
<file path=[Content_Types].xml><?xml version="1.0" encoding="utf-8"?>
<Types xmlns="http://schemas.openxmlformats.org/package/2006/content-types">
  <Override PartName="/ppt/slides/slide5.xml" ContentType="application/vnd.openxmlformats-officedocument.presentationml.slide+xml"/>
  <Override PartName="/ppt/slides/slide6.xml" ContentType="application/vnd.openxmlformats-officedocument.presentationml.slide+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notesSlides/notesSlide1.xml" ContentType="application/vnd.openxmlformats-officedocument.presentationml.notesSlide+xml"/>
  <Override PartName="/ppt/notesSlides/notesSlide2.xml" ContentType="application/vnd.openxmlformats-officedocument.presentationml.notesSlide+xml"/>
  <Override PartName="/ppt/slideMasters/slideMaster1.xml" ContentType="application/vnd.openxmlformats-officedocument.presentationml.slideMaster+xml"/>
  <Override PartName="/ppt/slides/slide3.xml" ContentType="application/vnd.openxmlformats-officedocument.presentationml.slide+xml"/>
  <Override PartName="/ppt/slides/slide4.xml" ContentType="application/vnd.openxmlformats-officedocument.presentationml.slide+xml"/>
  <Override PartName="/ppt/presProps.xml" ContentType="application/vnd.openxmlformats-officedocument.presentationml.presProps+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theme/theme2.xml" ContentType="application/vnd.openxmlformats-officedocument.theme+xml"/>
  <Override PartName="/ppt/slides/slide1.xml" ContentType="application/vnd.openxmlformats-officedocument.presentationml.slide+xml"/>
  <Override PartName="/ppt/slides/slide2.xml" ContentType="application/vnd.openxmlformats-officedocument.presentationml.slide+xml"/>
  <Override PartName="/ppt/theme/theme1.xml" ContentType="application/vnd.openxmlformats-officedocument.theme+xml"/>
  <Override PartName="/ppt/slideLayouts/slideLayout2.xml" ContentType="application/vnd.openxmlformats-officedocument.presentationml.slideLayout+xml"/>
  <Override PartName="/ppt/slideLayouts/slideLayout3.xml" ContentType="application/vnd.openxmlformats-officedocument.presentationml.slideLayout+xml"/>
  <Default Extension="jpeg" ContentType="image/jpeg"/>
  <Default Extension="rels" ContentType="application/vnd.openxmlformats-package.relationships+xml"/>
  <Default Extension="xml" ContentType="application/xml"/>
  <Override PartName="/ppt/presentation.xml" ContentType="application/vnd.openxmlformats-officedocument.presentationml.presentation.main+xml"/>
  <Override PartName="/ppt/notesMasters/notesMaster1.xml" ContentType="application/vnd.openxmlformats-officedocument.presentationml.notesMaster+xml"/>
  <Override PartName="/ppt/slideLayouts/slideLayout1.xml" ContentType="application/vnd.openxmlformats-officedocument.presentationml.slideLayout+xml"/>
  <Override PartName="/docProps/app.xml" ContentType="application/vnd.openxmlformats-officedocument.extended-properties+xml"/>
  <Override PartName="/ppt/slides/slide10.xml" ContentType="application/vnd.openxmlformats-officedocument.presentationml.slide+xml"/>
  <Override PartName="/ppt/slides/slide11.xml" ContentType="application/vnd.openxmlformats-officedocument.presentationml.slide+xml"/>
  <Override PartName="/ppt/tableStyles.xml" ContentType="application/vnd.openxmlformats-officedocument.presentationml.tableStyles+xml"/>
  <Override PartName="/ppt/slideLayouts/slideLayout11.xml" ContentType="application/vnd.openxmlformats-officedocument.presentationml.slideLayout+xml"/>
  <Override PartName="/ppt/slideLayouts/slideLayout10.xml" ContentType="application/vnd.openxmlformats-officedocument.presentationml.slideLayout+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viewProps.xml" ContentType="application/vnd.openxmlformats-officedocument.presentationml.viewProps+xml"/>
  <Override PartName="/ppt/slideLayouts/slideLayout9.xml" ContentType="application/vnd.openxmlformats-officedocument.presentationml.slideLayout+xml"/>
  <Override PartName="/docProps/core.xml" ContentType="application/vnd.openxmlformats-package.core-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Lst>
  <p:notesMasterIdLst>
    <p:notesMasterId r:id="rId13"/>
  </p:notesMasterIdLst>
  <p:sldIdLst>
    <p:sldId id="275" r:id="rId2"/>
    <p:sldId id="257" r:id="rId3"/>
    <p:sldId id="290" r:id="rId4"/>
    <p:sldId id="289" r:id="rId5"/>
    <p:sldId id="291" r:id="rId6"/>
    <p:sldId id="285" r:id="rId7"/>
    <p:sldId id="277" r:id="rId8"/>
    <p:sldId id="286" r:id="rId9"/>
    <p:sldId id="288" r:id="rId10"/>
    <p:sldId id="293" r:id="rId11"/>
    <p:sldId id="282" r:id="rId12"/>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xmlns="">
        <p15:guide id="1" orient="horz" pos="4032" userDrawn="1">
          <p15:clr>
            <a:srgbClr val="A4A3A4"/>
          </p15:clr>
        </p15:guide>
        <p15:guide id="2" pos="3840" userDrawn="1">
          <p15:clr>
            <a:srgbClr val="A4A3A4"/>
          </p15:clr>
        </p15:guide>
        <p15:guide id="3" orient="horz" pos="648" userDrawn="1">
          <p15:clr>
            <a:srgbClr val="A4A3A4"/>
          </p15:clr>
        </p15:guide>
        <p15:guide id="4" orient="horz" pos="2328" userDrawn="1">
          <p15:clr>
            <a:srgbClr val="A4A3A4"/>
          </p15:clr>
        </p15:guide>
        <p15:guide id="5" pos="7488" userDrawn="1">
          <p15:clr>
            <a:srgbClr val="A4A3A4"/>
          </p15:clr>
        </p15:guide>
        <p15:guide id="6" pos="192" userDrawn="1">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xmlns="">
          <a:srgbClr val="FF0000"/>
        </p14:laserClr>
      </p:ext>
      <p:ext uri="{2FDB2607-1784-4EEB-B798-7EB5836EED8A}">
        <p14:showMediaCtrls xmlns:p14="http://schemas.microsoft.com/office/powerpoint/2010/main" xmlns="" val="1"/>
      </p:ext>
    </p:extLst>
  </p:showPr>
  <p:clrMru>
    <a:srgbClr val="774E26"/>
    <a:srgbClr val="EBF0C2"/>
    <a:srgbClr val="9BBFAB"/>
  </p:clrMru>
  <p:extLst>
    <p:ext uri="{E76CE94A-603C-4142-B9EB-6D1370010A27}">
      <p14:discardImageEditData xmlns:p14="http://schemas.microsoft.com/office/powerpoint/2010/main" xmlns="" val="0"/>
    </p:ext>
    <p:ext uri="{D31A062A-798A-4329-ABDD-BBA856620510}">
      <p14:defaultImageDpi xmlns:p14="http://schemas.microsoft.com/office/powerpoint/2010/main" xmlns="" val="32767"/>
    </p:ext>
    <p:ext uri="{FD5EFAAD-0ECE-453E-9831-46B23BE46B34}">
      <p15:chartTrackingRefBased xmlns:p15="http://schemas.microsoft.com/office/powerpoint/2012/main" xmlns=""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showOutlineIcons="0" horzBarState="maximized">
    <p:restoredLeft sz="15987" autoAdjust="0"/>
    <p:restoredTop sz="96374" autoAdjust="0"/>
  </p:normalViewPr>
  <p:slideViewPr>
    <p:cSldViewPr snapToGrid="0" showGuides="1">
      <p:cViewPr varScale="1">
        <p:scale>
          <a:sx n="71" d="100"/>
          <a:sy n="71" d="100"/>
        </p:scale>
        <p:origin x="-660" y="-96"/>
      </p:cViewPr>
      <p:guideLst>
        <p:guide orient="horz" pos="4032"/>
        <p:guide orient="horz" pos="648"/>
        <p:guide orient="horz" pos="2328"/>
        <p:guide pos="3840"/>
        <p:guide pos="7488"/>
        <p:guide pos="192"/>
      </p:guideLst>
    </p:cSldViewPr>
  </p:slideViewPr>
  <p:notesTextViewPr>
    <p:cViewPr>
      <p:scale>
        <a:sx n="1" d="1"/>
        <a:sy n="1" d="1"/>
      </p:scale>
      <p:origin x="0" y="0"/>
    </p:cViewPr>
  </p:notesTextViewPr>
  <p:gridSpacing cx="73736200" cy="73736200"/>
</p:viewPr>
</file>

<file path=ppt/_rels/presentation.xml.rels><?xml version="1.0" encoding="UTF-8" standalone="yes"?>
<Relationships xmlns="http://schemas.openxmlformats.org/package/2006/relationships"><Relationship Id="rId8" Type="http://schemas.openxmlformats.org/officeDocument/2006/relationships/slide" Target="slides/slide7.xml"/><Relationship Id="rId13" Type="http://schemas.openxmlformats.org/officeDocument/2006/relationships/notesMaster" Target="notesMasters/notesMaster1.xml"/><Relationship Id="rId3" Type="http://schemas.openxmlformats.org/officeDocument/2006/relationships/slide" Target="slides/slide2.xml"/><Relationship Id="rId7" Type="http://schemas.openxmlformats.org/officeDocument/2006/relationships/slide" Target="slides/slide6.xml"/><Relationship Id="rId12" Type="http://schemas.openxmlformats.org/officeDocument/2006/relationships/slide" Target="slides/slide11.xml"/><Relationship Id="rId17" Type="http://schemas.openxmlformats.org/officeDocument/2006/relationships/tableStyles" Target="tableStyles.xml"/><Relationship Id="rId2" Type="http://schemas.openxmlformats.org/officeDocument/2006/relationships/slide" Target="slides/slide1.xml"/><Relationship Id="rId16" Type="http://schemas.openxmlformats.org/officeDocument/2006/relationships/theme" Target="theme/theme1.xml"/><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5" Type="http://schemas.openxmlformats.org/officeDocument/2006/relationships/slide" Target="slides/slide4.xml"/><Relationship Id="rId15" Type="http://schemas.openxmlformats.org/officeDocument/2006/relationships/viewProps" Target="viewProps.xml"/><Relationship Id="rId10" Type="http://schemas.openxmlformats.org/officeDocument/2006/relationships/slide" Target="slides/slide9.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presProps" Target="presProps.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8A32E8A9-6FDC-4DB0-8B52-C1A21C9178F5}" type="datetimeFigureOut">
              <a:rPr lang="en-US" smtClean="0"/>
              <a:pPr/>
              <a:t>6/26/2020</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A010F0AC-E92D-420C-9450-97D9A137CE97}" type="slidenum">
              <a:rPr lang="en-US" smtClean="0"/>
              <a:pPr/>
              <a:t>‹#›</a:t>
            </a:fld>
            <a:endParaRPr lang="en-US"/>
          </a:p>
        </p:txBody>
      </p:sp>
    </p:spTree>
    <p:extLst>
      <p:ext uri="{BB962C8B-B14F-4D97-AF65-F5344CB8AC3E}">
        <p14:creationId xmlns:p14="http://schemas.microsoft.com/office/powerpoint/2010/main" xmlns="" val="1436615689"/>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3" Type="http://schemas.openxmlformats.org/officeDocument/2006/relationships/hyperlink" Target="https://unsplash.com/photos/sbhyC4ljZyk?utm_source=unsplash&amp;utm_medium=referral&amp;utm_content=creditCopyText" TargetMode="External"/><Relationship Id="rId2" Type="http://schemas.openxmlformats.org/officeDocument/2006/relationships/slide" Target="../slides/slide1.xml"/><Relationship Id="rId1" Type="http://schemas.openxmlformats.org/officeDocument/2006/relationships/notesMaster" Target="../notesMasters/notesMaster1.xml"/><Relationship Id="rId4" Type="http://schemas.openxmlformats.org/officeDocument/2006/relationships/hyperlink" Target="https://unsplash.com/?utm_source=unsplash&amp;utm_medium=referral&amp;utm_content=creditCopyText" TargetMode="External"/></Relationships>
</file>

<file path=ppt/notesSlides/_rels/notesSlide2.xml.rels><?xml version="1.0" encoding="UTF-8" standalone="yes"?>
<Relationships xmlns="http://schemas.openxmlformats.org/package/2006/relationships"><Relationship Id="rId3" Type="http://schemas.openxmlformats.org/officeDocument/2006/relationships/hyperlink" Target="https://unsplash.com/photos/sbhyC4ljZyk?utm_source=unsplash&amp;utm_medium=referral&amp;utm_content=creditCopyText" TargetMode="External"/><Relationship Id="rId2" Type="http://schemas.openxmlformats.org/officeDocument/2006/relationships/slide" Target="../slides/slide11.xml"/><Relationship Id="rId1" Type="http://schemas.openxmlformats.org/officeDocument/2006/relationships/notesMaster" Target="../notesMasters/notesMaster1.xml"/><Relationship Id="rId4" Type="http://schemas.openxmlformats.org/officeDocument/2006/relationships/hyperlink" Target="https://unsplash.com/?utm_source=unsplash&amp;utm_medium=referral&amp;utm_content=creditCopyText" TargetMode="Externa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0" i="0" kern="1200" dirty="0">
                <a:solidFill>
                  <a:schemeClr val="tx1"/>
                </a:solidFill>
                <a:effectLst/>
                <a:latin typeface="+mn-lt"/>
                <a:ea typeface="+mn-ea"/>
                <a:cs typeface="+mn-cs"/>
              </a:rPr>
              <a:t>Photo by </a:t>
            </a:r>
            <a:r>
              <a:rPr lang="en-US" sz="1200" b="0" i="0" kern="1200" dirty="0" err="1">
                <a:solidFill>
                  <a:schemeClr val="tx1"/>
                </a:solidFill>
                <a:effectLst/>
                <a:latin typeface="+mn-lt"/>
                <a:ea typeface="+mn-ea"/>
                <a:cs typeface="+mn-cs"/>
                <a:hlinkClick r:id="rId3"/>
              </a:rPr>
              <a:t>karl</a:t>
            </a:r>
            <a:r>
              <a:rPr lang="en-US" sz="1200" b="0" i="0" kern="1200" dirty="0">
                <a:solidFill>
                  <a:schemeClr val="tx1"/>
                </a:solidFill>
                <a:effectLst/>
                <a:latin typeface="+mn-lt"/>
                <a:ea typeface="+mn-ea"/>
                <a:cs typeface="+mn-cs"/>
                <a:hlinkClick r:id="rId3"/>
              </a:rPr>
              <a:t> S</a:t>
            </a:r>
            <a:r>
              <a:rPr lang="en-US" sz="1200" b="0" i="0" kern="1200" dirty="0">
                <a:solidFill>
                  <a:schemeClr val="tx1"/>
                </a:solidFill>
                <a:effectLst/>
                <a:latin typeface="+mn-lt"/>
                <a:ea typeface="+mn-ea"/>
                <a:cs typeface="+mn-cs"/>
              </a:rPr>
              <a:t> on </a:t>
            </a:r>
            <a:r>
              <a:rPr lang="en-US" sz="1200" b="0" i="0" kern="1200" dirty="0" err="1">
                <a:solidFill>
                  <a:schemeClr val="tx1"/>
                </a:solidFill>
                <a:effectLst/>
                <a:latin typeface="+mn-lt"/>
                <a:ea typeface="+mn-ea"/>
                <a:cs typeface="+mn-cs"/>
                <a:hlinkClick r:id="rId4"/>
              </a:rPr>
              <a:t>Unsplash</a:t>
            </a:r>
            <a:endParaRPr lang="en-US" dirty="0"/>
          </a:p>
        </p:txBody>
      </p:sp>
      <p:sp>
        <p:nvSpPr>
          <p:cNvPr id="4" name="Slide Number Placeholder 3"/>
          <p:cNvSpPr>
            <a:spLocks noGrp="1"/>
          </p:cNvSpPr>
          <p:nvPr>
            <p:ph type="sldNum" sz="quarter" idx="5"/>
          </p:nvPr>
        </p:nvSpPr>
        <p:spPr/>
        <p:txBody>
          <a:bodyPr/>
          <a:lstStyle/>
          <a:p>
            <a:fld id="{A010F0AC-E92D-420C-9450-97D9A137CE97}" type="slidenum">
              <a:rPr lang="en-US" smtClean="0"/>
              <a:pPr/>
              <a:t>1</a:t>
            </a:fld>
            <a:endParaRPr lang="en-US"/>
          </a:p>
        </p:txBody>
      </p:sp>
    </p:spTree>
    <p:extLst>
      <p:ext uri="{BB962C8B-B14F-4D97-AF65-F5344CB8AC3E}">
        <p14:creationId xmlns:p14="http://schemas.microsoft.com/office/powerpoint/2010/main" xmlns="" val="2793211469"/>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0" i="0" kern="1200" dirty="0">
                <a:solidFill>
                  <a:schemeClr val="tx1"/>
                </a:solidFill>
                <a:effectLst/>
                <a:latin typeface="+mn-lt"/>
                <a:ea typeface="+mn-ea"/>
                <a:cs typeface="+mn-cs"/>
              </a:rPr>
              <a:t>Photo by </a:t>
            </a:r>
            <a:r>
              <a:rPr lang="en-US" sz="1200" b="0" i="0" kern="1200" dirty="0" err="1">
                <a:solidFill>
                  <a:schemeClr val="tx1"/>
                </a:solidFill>
                <a:effectLst/>
                <a:latin typeface="+mn-lt"/>
                <a:ea typeface="+mn-ea"/>
                <a:cs typeface="+mn-cs"/>
                <a:hlinkClick r:id="rId3"/>
              </a:rPr>
              <a:t>karl</a:t>
            </a:r>
            <a:r>
              <a:rPr lang="en-US" sz="1200" b="0" i="0" kern="1200" dirty="0">
                <a:solidFill>
                  <a:schemeClr val="tx1"/>
                </a:solidFill>
                <a:effectLst/>
                <a:latin typeface="+mn-lt"/>
                <a:ea typeface="+mn-ea"/>
                <a:cs typeface="+mn-cs"/>
                <a:hlinkClick r:id="rId3"/>
              </a:rPr>
              <a:t> S</a:t>
            </a:r>
            <a:r>
              <a:rPr lang="en-US" sz="1200" b="0" i="0" kern="1200" dirty="0">
                <a:solidFill>
                  <a:schemeClr val="tx1"/>
                </a:solidFill>
                <a:effectLst/>
                <a:latin typeface="+mn-lt"/>
                <a:ea typeface="+mn-ea"/>
                <a:cs typeface="+mn-cs"/>
              </a:rPr>
              <a:t> on </a:t>
            </a:r>
            <a:r>
              <a:rPr lang="en-US" sz="1200" b="0" i="0" kern="1200" dirty="0" err="1">
                <a:solidFill>
                  <a:schemeClr val="tx1"/>
                </a:solidFill>
                <a:effectLst/>
                <a:latin typeface="+mn-lt"/>
                <a:ea typeface="+mn-ea"/>
                <a:cs typeface="+mn-cs"/>
                <a:hlinkClick r:id="rId4"/>
              </a:rPr>
              <a:t>Unsplash</a:t>
            </a:r>
            <a:endParaRPr lang="en-US" dirty="0"/>
          </a:p>
        </p:txBody>
      </p:sp>
      <p:sp>
        <p:nvSpPr>
          <p:cNvPr id="4" name="Slide Number Placeholder 3"/>
          <p:cNvSpPr>
            <a:spLocks noGrp="1"/>
          </p:cNvSpPr>
          <p:nvPr>
            <p:ph type="sldNum" sz="quarter" idx="5"/>
          </p:nvPr>
        </p:nvSpPr>
        <p:spPr/>
        <p:txBody>
          <a:bodyPr/>
          <a:lstStyle/>
          <a:p>
            <a:fld id="{A010F0AC-E92D-420C-9450-97D9A137CE97}" type="slidenum">
              <a:rPr lang="en-US" smtClean="0"/>
              <a:pPr/>
              <a:t>11</a:t>
            </a:fld>
            <a:endParaRPr lang="en-US"/>
          </a:p>
        </p:txBody>
      </p:sp>
    </p:spTree>
    <p:extLst>
      <p:ext uri="{BB962C8B-B14F-4D97-AF65-F5344CB8AC3E}">
        <p14:creationId xmlns:p14="http://schemas.microsoft.com/office/powerpoint/2010/main" xmlns="" val="951735911"/>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xmlns="" id="{AA6441A1-296D-4A3B-9F5A-73B70C1256C8}"/>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xmlns="" id="{8F7771E2-E42C-489A-8852-3434AB8EC7DF}"/>
              </a:ext>
            </a:extLst>
          </p:cNvPr>
          <p:cNvSpPr>
            <a:spLocks noGrp="1"/>
          </p:cNvSpPr>
          <p:nvPr>
            <p:ph idx="1"/>
          </p:nvPr>
        </p:nvSpPr>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xmlns="" id="{A94D73C8-596D-46A4-BC40-FF1F4602829A}"/>
              </a:ext>
            </a:extLst>
          </p:cNvPr>
          <p:cNvSpPr>
            <a:spLocks noGrp="1"/>
          </p:cNvSpPr>
          <p:nvPr>
            <p:ph type="dt" sz="half" idx="10"/>
          </p:nvPr>
        </p:nvSpPr>
        <p:spPr/>
        <p:txBody>
          <a:bodyPr/>
          <a:lstStyle/>
          <a:p>
            <a:fld id="{60768B2B-E691-4C8E-9E1F-47887D2B8E14}" type="datetimeFigureOut">
              <a:rPr lang="en-US" smtClean="0"/>
              <a:pPr/>
              <a:t>6/26/2020</a:t>
            </a:fld>
            <a:endParaRPr lang="en-US"/>
          </a:p>
        </p:txBody>
      </p:sp>
      <p:sp>
        <p:nvSpPr>
          <p:cNvPr id="5" name="Footer Placeholder 4">
            <a:extLst>
              <a:ext uri="{FF2B5EF4-FFF2-40B4-BE49-F238E27FC236}">
                <a16:creationId xmlns:a16="http://schemas.microsoft.com/office/drawing/2014/main" xmlns="" id="{66D30F26-EBA5-4750-90A1-F32D01761C31}"/>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xmlns="" id="{2B2FD04C-CDE0-4C3F-A037-C924029BBB1C}"/>
              </a:ext>
            </a:extLst>
          </p:cNvPr>
          <p:cNvSpPr>
            <a:spLocks noGrp="1"/>
          </p:cNvSpPr>
          <p:nvPr>
            <p:ph type="sldNum" sz="quarter" idx="12"/>
          </p:nvPr>
        </p:nvSpPr>
        <p:spPr/>
        <p:txBody>
          <a:bodyPr/>
          <a:lstStyle/>
          <a:p>
            <a:fld id="{1364F979-9794-401D-AD6B-5D915FF1DD7B}" type="slidenum">
              <a:rPr lang="en-US" smtClean="0"/>
              <a:pPr/>
              <a:t>‹#›</a:t>
            </a:fld>
            <a:endParaRPr lang="en-US"/>
          </a:p>
        </p:txBody>
      </p:sp>
    </p:spTree>
    <p:extLst>
      <p:ext uri="{BB962C8B-B14F-4D97-AF65-F5344CB8AC3E}">
        <p14:creationId xmlns:p14="http://schemas.microsoft.com/office/powerpoint/2010/main" xmlns="" val="4258977300"/>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1_Title Only">
    <p:spTree>
      <p:nvGrpSpPr>
        <p:cNvPr id="1" name=""/>
        <p:cNvGrpSpPr/>
        <p:nvPr/>
      </p:nvGrpSpPr>
      <p:grpSpPr>
        <a:xfrm>
          <a:off x="0" y="0"/>
          <a:ext cx="0" cy="0"/>
          <a:chOff x="0" y="0"/>
          <a:chExt cx="0" cy="0"/>
        </a:xfrm>
      </p:grpSpPr>
      <p:sp>
        <p:nvSpPr>
          <p:cNvPr id="3" name="Date Placeholder 2">
            <a:extLst>
              <a:ext uri="{FF2B5EF4-FFF2-40B4-BE49-F238E27FC236}">
                <a16:creationId xmlns:a16="http://schemas.microsoft.com/office/drawing/2014/main" xmlns="" id="{11BF7668-890C-4064-B40C-1FB24EB2B9FE}"/>
              </a:ext>
            </a:extLst>
          </p:cNvPr>
          <p:cNvSpPr>
            <a:spLocks noGrp="1"/>
          </p:cNvSpPr>
          <p:nvPr>
            <p:ph type="dt" sz="half" idx="10"/>
          </p:nvPr>
        </p:nvSpPr>
        <p:spPr/>
        <p:txBody>
          <a:bodyPr/>
          <a:lstStyle/>
          <a:p>
            <a:fld id="{60768B2B-E691-4C8E-9E1F-47887D2B8E14}" type="datetimeFigureOut">
              <a:rPr lang="en-US" smtClean="0"/>
              <a:pPr/>
              <a:t>6/26/2020</a:t>
            </a:fld>
            <a:endParaRPr lang="en-US"/>
          </a:p>
        </p:txBody>
      </p:sp>
      <p:sp>
        <p:nvSpPr>
          <p:cNvPr id="4" name="Footer Placeholder 3">
            <a:extLst>
              <a:ext uri="{FF2B5EF4-FFF2-40B4-BE49-F238E27FC236}">
                <a16:creationId xmlns:a16="http://schemas.microsoft.com/office/drawing/2014/main" xmlns="" id="{103BC542-A627-4E06-8463-AFFC2A8E0C1D}"/>
              </a:ext>
            </a:extLst>
          </p:cNvPr>
          <p:cNvSpPr>
            <a:spLocks noGrp="1"/>
          </p:cNvSpPr>
          <p:nvPr>
            <p:ph type="ftr" sz="quarter" idx="11"/>
          </p:nvPr>
        </p:nvSpPr>
        <p:spPr/>
        <p:txBody>
          <a:bodyPr/>
          <a:lstStyle/>
          <a:p>
            <a:endParaRPr lang="en-US"/>
          </a:p>
        </p:txBody>
      </p:sp>
      <p:sp>
        <p:nvSpPr>
          <p:cNvPr id="5" name="Slide Number Placeholder 4">
            <a:extLst>
              <a:ext uri="{FF2B5EF4-FFF2-40B4-BE49-F238E27FC236}">
                <a16:creationId xmlns:a16="http://schemas.microsoft.com/office/drawing/2014/main" xmlns="" id="{4B0CE522-5DC5-422B-851F-CBD91D1010BA}"/>
              </a:ext>
            </a:extLst>
          </p:cNvPr>
          <p:cNvSpPr>
            <a:spLocks noGrp="1"/>
          </p:cNvSpPr>
          <p:nvPr>
            <p:ph type="sldNum" sz="quarter" idx="12"/>
          </p:nvPr>
        </p:nvSpPr>
        <p:spPr/>
        <p:txBody>
          <a:bodyPr/>
          <a:lstStyle/>
          <a:p>
            <a:fld id="{1364F979-9794-401D-AD6B-5D915FF1DD7B}" type="slidenum">
              <a:rPr lang="en-US" smtClean="0"/>
              <a:pPr/>
              <a:t>‹#›</a:t>
            </a:fld>
            <a:endParaRPr lang="en-US"/>
          </a:p>
        </p:txBody>
      </p:sp>
      <p:sp>
        <p:nvSpPr>
          <p:cNvPr id="6" name="Freeform 408">
            <a:extLst>
              <a:ext uri="{FF2B5EF4-FFF2-40B4-BE49-F238E27FC236}">
                <a16:creationId xmlns:a16="http://schemas.microsoft.com/office/drawing/2014/main" xmlns="" id="{3A6B6701-C312-4CE3-8C28-0153F0283363}"/>
              </a:ext>
            </a:extLst>
          </p:cNvPr>
          <p:cNvSpPr>
            <a:spLocks noEditPoints="1"/>
          </p:cNvSpPr>
          <p:nvPr userDrawn="1"/>
        </p:nvSpPr>
        <p:spPr bwMode="auto">
          <a:xfrm>
            <a:off x="-5073476" y="2799495"/>
            <a:ext cx="8115880" cy="6140031"/>
          </a:xfrm>
          <a:custGeom>
            <a:avLst/>
            <a:gdLst>
              <a:gd name="T0" fmla="*/ 331 w 404"/>
              <a:gd name="T1" fmla="*/ 219 h 305"/>
              <a:gd name="T2" fmla="*/ 333 w 404"/>
              <a:gd name="T3" fmla="*/ 215 h 305"/>
              <a:gd name="T4" fmla="*/ 383 w 404"/>
              <a:gd name="T5" fmla="*/ 186 h 305"/>
              <a:gd name="T6" fmla="*/ 366 w 404"/>
              <a:gd name="T7" fmla="*/ 178 h 305"/>
              <a:gd name="T8" fmla="*/ 387 w 404"/>
              <a:gd name="T9" fmla="*/ 160 h 305"/>
              <a:gd name="T10" fmla="*/ 385 w 404"/>
              <a:gd name="T11" fmla="*/ 115 h 305"/>
              <a:gd name="T12" fmla="*/ 378 w 404"/>
              <a:gd name="T13" fmla="*/ 85 h 305"/>
              <a:gd name="T14" fmla="*/ 362 w 404"/>
              <a:gd name="T15" fmla="*/ 43 h 305"/>
              <a:gd name="T16" fmla="*/ 304 w 404"/>
              <a:gd name="T17" fmla="*/ 29 h 305"/>
              <a:gd name="T18" fmla="*/ 249 w 404"/>
              <a:gd name="T19" fmla="*/ 18 h 305"/>
              <a:gd name="T20" fmla="*/ 187 w 404"/>
              <a:gd name="T21" fmla="*/ 21 h 305"/>
              <a:gd name="T22" fmla="*/ 47 w 404"/>
              <a:gd name="T23" fmla="*/ 71 h 305"/>
              <a:gd name="T24" fmla="*/ 73 w 404"/>
              <a:gd name="T25" fmla="*/ 72 h 305"/>
              <a:gd name="T26" fmla="*/ 26 w 404"/>
              <a:gd name="T27" fmla="*/ 93 h 305"/>
              <a:gd name="T28" fmla="*/ 82 w 404"/>
              <a:gd name="T29" fmla="*/ 84 h 305"/>
              <a:gd name="T30" fmla="*/ 42 w 404"/>
              <a:gd name="T31" fmla="*/ 101 h 305"/>
              <a:gd name="T32" fmla="*/ 34 w 404"/>
              <a:gd name="T33" fmla="*/ 121 h 305"/>
              <a:gd name="T34" fmla="*/ 48 w 404"/>
              <a:gd name="T35" fmla="*/ 127 h 305"/>
              <a:gd name="T36" fmla="*/ 79 w 404"/>
              <a:gd name="T37" fmla="*/ 121 h 305"/>
              <a:gd name="T38" fmla="*/ 12 w 404"/>
              <a:gd name="T39" fmla="*/ 144 h 305"/>
              <a:gd name="T40" fmla="*/ 79 w 404"/>
              <a:gd name="T41" fmla="*/ 137 h 305"/>
              <a:gd name="T42" fmla="*/ 39 w 404"/>
              <a:gd name="T43" fmla="*/ 160 h 305"/>
              <a:gd name="T44" fmla="*/ 61 w 404"/>
              <a:gd name="T45" fmla="*/ 168 h 305"/>
              <a:gd name="T46" fmla="*/ 33 w 404"/>
              <a:gd name="T47" fmla="*/ 183 h 305"/>
              <a:gd name="T48" fmla="*/ 31 w 404"/>
              <a:gd name="T49" fmla="*/ 210 h 305"/>
              <a:gd name="T50" fmla="*/ 19 w 404"/>
              <a:gd name="T51" fmla="*/ 266 h 305"/>
              <a:gd name="T52" fmla="*/ 91 w 404"/>
              <a:gd name="T53" fmla="*/ 276 h 305"/>
              <a:gd name="T54" fmla="*/ 107 w 404"/>
              <a:gd name="T55" fmla="*/ 303 h 305"/>
              <a:gd name="T56" fmla="*/ 191 w 404"/>
              <a:gd name="T57" fmla="*/ 285 h 305"/>
              <a:gd name="T58" fmla="*/ 309 w 404"/>
              <a:gd name="T59" fmla="*/ 249 h 305"/>
              <a:gd name="T60" fmla="*/ 340 w 404"/>
              <a:gd name="T61" fmla="*/ 233 h 305"/>
              <a:gd name="T62" fmla="*/ 379 w 404"/>
              <a:gd name="T63" fmla="*/ 219 h 305"/>
              <a:gd name="T64" fmla="*/ 372 w 404"/>
              <a:gd name="T65" fmla="*/ 113 h 305"/>
              <a:gd name="T66" fmla="*/ 291 w 404"/>
              <a:gd name="T67" fmla="*/ 35 h 305"/>
              <a:gd name="T68" fmla="*/ 33 w 404"/>
              <a:gd name="T69" fmla="*/ 79 h 305"/>
              <a:gd name="T70" fmla="*/ 60 w 404"/>
              <a:gd name="T71" fmla="*/ 79 h 305"/>
              <a:gd name="T72" fmla="*/ 85 w 404"/>
              <a:gd name="T73" fmla="*/ 64 h 305"/>
              <a:gd name="T74" fmla="*/ 49 w 404"/>
              <a:gd name="T75" fmla="*/ 100 h 305"/>
              <a:gd name="T76" fmla="*/ 14 w 404"/>
              <a:gd name="T77" fmla="*/ 147 h 305"/>
              <a:gd name="T78" fmla="*/ 33 w 404"/>
              <a:gd name="T79" fmla="*/ 131 h 305"/>
              <a:gd name="T80" fmla="*/ 80 w 404"/>
              <a:gd name="T81" fmla="*/ 124 h 305"/>
              <a:gd name="T82" fmla="*/ 58 w 404"/>
              <a:gd name="T83" fmla="*/ 166 h 305"/>
              <a:gd name="T84" fmla="*/ 227 w 404"/>
              <a:gd name="T85" fmla="*/ 286 h 305"/>
              <a:gd name="T86" fmla="*/ 373 w 404"/>
              <a:gd name="T87" fmla="*/ 120 h 305"/>
              <a:gd name="T88" fmla="*/ 364 w 404"/>
              <a:gd name="T89" fmla="*/ 180 h 305"/>
              <a:gd name="T90" fmla="*/ 380 w 404"/>
              <a:gd name="T91" fmla="*/ 119 h 305"/>
              <a:gd name="T92" fmla="*/ 315 w 404"/>
              <a:gd name="T93" fmla="*/ 137 h 305"/>
              <a:gd name="T94" fmla="*/ 93 w 404"/>
              <a:gd name="T95" fmla="*/ 135 h 305"/>
              <a:gd name="T96" fmla="*/ 56 w 404"/>
              <a:gd name="T97" fmla="*/ 235 h 305"/>
              <a:gd name="T98" fmla="*/ 89 w 404"/>
              <a:gd name="T99" fmla="*/ 272 h 305"/>
              <a:gd name="T100" fmla="*/ 106 w 404"/>
              <a:gd name="T101" fmla="*/ 104 h 305"/>
              <a:gd name="T102" fmla="*/ 98 w 404"/>
              <a:gd name="T103" fmla="*/ 81 h 305"/>
              <a:gd name="T104" fmla="*/ 68 w 404"/>
              <a:gd name="T105" fmla="*/ 92 h 305"/>
              <a:gd name="T106" fmla="*/ 63 w 404"/>
              <a:gd name="T107" fmla="*/ 118 h 305"/>
              <a:gd name="T108" fmla="*/ 69 w 404"/>
              <a:gd name="T109" fmla="*/ 113 h 305"/>
              <a:gd name="T110" fmla="*/ 81 w 404"/>
              <a:gd name="T111" fmla="*/ 172 h 305"/>
              <a:gd name="T112" fmla="*/ 38 w 404"/>
              <a:gd name="T113" fmla="*/ 183 h 305"/>
              <a:gd name="T114" fmla="*/ 31 w 404"/>
              <a:gd name="T115" fmla="*/ 236 h 305"/>
              <a:gd name="T116" fmla="*/ 150 w 404"/>
              <a:gd name="T117" fmla="*/ 288 h 305"/>
              <a:gd name="T118" fmla="*/ 309 w 404"/>
              <a:gd name="T119" fmla="*/ 249 h 305"/>
              <a:gd name="T120" fmla="*/ 318 w 404"/>
              <a:gd name="T121" fmla="*/ 236 h 305"/>
              <a:gd name="T122" fmla="*/ 327 w 404"/>
              <a:gd name="T123" fmla="*/ 231 h 305"/>
              <a:gd name="T124" fmla="*/ 368 w 404"/>
              <a:gd name="T125" fmla="*/ 216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04" h="305">
                <a:moveTo>
                  <a:pt x="393" y="216"/>
                </a:moveTo>
                <a:cubicBezTo>
                  <a:pt x="392" y="216"/>
                  <a:pt x="392" y="215"/>
                  <a:pt x="392" y="215"/>
                </a:cubicBezTo>
                <a:cubicBezTo>
                  <a:pt x="392" y="214"/>
                  <a:pt x="392" y="215"/>
                  <a:pt x="392" y="215"/>
                </a:cubicBezTo>
                <a:cubicBezTo>
                  <a:pt x="393" y="214"/>
                  <a:pt x="392" y="215"/>
                  <a:pt x="392" y="214"/>
                </a:cubicBezTo>
                <a:cubicBezTo>
                  <a:pt x="392" y="215"/>
                  <a:pt x="391" y="215"/>
                  <a:pt x="391" y="214"/>
                </a:cubicBezTo>
                <a:cubicBezTo>
                  <a:pt x="391" y="215"/>
                  <a:pt x="391" y="215"/>
                  <a:pt x="391" y="215"/>
                </a:cubicBezTo>
                <a:cubicBezTo>
                  <a:pt x="391" y="215"/>
                  <a:pt x="391" y="215"/>
                  <a:pt x="392" y="216"/>
                </a:cubicBezTo>
                <a:cubicBezTo>
                  <a:pt x="391" y="216"/>
                  <a:pt x="391" y="215"/>
                  <a:pt x="391" y="216"/>
                </a:cubicBezTo>
                <a:cubicBezTo>
                  <a:pt x="390" y="215"/>
                  <a:pt x="391" y="215"/>
                  <a:pt x="390" y="215"/>
                </a:cubicBezTo>
                <a:cubicBezTo>
                  <a:pt x="391" y="216"/>
                  <a:pt x="390" y="215"/>
                  <a:pt x="389" y="215"/>
                </a:cubicBezTo>
                <a:cubicBezTo>
                  <a:pt x="389" y="215"/>
                  <a:pt x="389" y="215"/>
                  <a:pt x="389" y="215"/>
                </a:cubicBezTo>
                <a:cubicBezTo>
                  <a:pt x="389" y="214"/>
                  <a:pt x="388" y="214"/>
                  <a:pt x="388" y="215"/>
                </a:cubicBezTo>
                <a:cubicBezTo>
                  <a:pt x="387" y="214"/>
                  <a:pt x="387" y="215"/>
                  <a:pt x="386" y="214"/>
                </a:cubicBezTo>
                <a:cubicBezTo>
                  <a:pt x="386" y="214"/>
                  <a:pt x="386" y="215"/>
                  <a:pt x="385" y="215"/>
                </a:cubicBezTo>
                <a:cubicBezTo>
                  <a:pt x="385" y="215"/>
                  <a:pt x="385" y="214"/>
                  <a:pt x="385" y="214"/>
                </a:cubicBezTo>
                <a:cubicBezTo>
                  <a:pt x="385" y="213"/>
                  <a:pt x="384" y="214"/>
                  <a:pt x="384" y="214"/>
                </a:cubicBezTo>
                <a:cubicBezTo>
                  <a:pt x="384" y="214"/>
                  <a:pt x="384" y="214"/>
                  <a:pt x="384" y="214"/>
                </a:cubicBezTo>
                <a:cubicBezTo>
                  <a:pt x="384" y="215"/>
                  <a:pt x="384" y="214"/>
                  <a:pt x="384" y="215"/>
                </a:cubicBezTo>
                <a:cubicBezTo>
                  <a:pt x="384" y="215"/>
                  <a:pt x="383" y="214"/>
                  <a:pt x="383" y="215"/>
                </a:cubicBezTo>
                <a:cubicBezTo>
                  <a:pt x="383" y="214"/>
                  <a:pt x="383" y="214"/>
                  <a:pt x="383" y="214"/>
                </a:cubicBezTo>
                <a:cubicBezTo>
                  <a:pt x="383" y="214"/>
                  <a:pt x="382" y="215"/>
                  <a:pt x="381" y="214"/>
                </a:cubicBezTo>
                <a:cubicBezTo>
                  <a:pt x="382" y="215"/>
                  <a:pt x="380" y="213"/>
                  <a:pt x="380" y="215"/>
                </a:cubicBezTo>
                <a:cubicBezTo>
                  <a:pt x="380" y="214"/>
                  <a:pt x="380" y="215"/>
                  <a:pt x="380" y="214"/>
                </a:cubicBezTo>
                <a:cubicBezTo>
                  <a:pt x="380" y="214"/>
                  <a:pt x="380" y="214"/>
                  <a:pt x="381" y="214"/>
                </a:cubicBezTo>
                <a:cubicBezTo>
                  <a:pt x="381" y="213"/>
                  <a:pt x="382" y="213"/>
                  <a:pt x="383" y="214"/>
                </a:cubicBezTo>
                <a:cubicBezTo>
                  <a:pt x="383" y="213"/>
                  <a:pt x="383" y="213"/>
                  <a:pt x="383" y="213"/>
                </a:cubicBezTo>
                <a:cubicBezTo>
                  <a:pt x="382" y="214"/>
                  <a:pt x="379" y="212"/>
                  <a:pt x="379" y="214"/>
                </a:cubicBezTo>
                <a:cubicBezTo>
                  <a:pt x="379" y="214"/>
                  <a:pt x="378" y="215"/>
                  <a:pt x="377" y="215"/>
                </a:cubicBezTo>
                <a:cubicBezTo>
                  <a:pt x="377" y="215"/>
                  <a:pt x="377" y="215"/>
                  <a:pt x="378" y="215"/>
                </a:cubicBezTo>
                <a:cubicBezTo>
                  <a:pt x="377" y="216"/>
                  <a:pt x="377" y="216"/>
                  <a:pt x="377" y="216"/>
                </a:cubicBezTo>
                <a:cubicBezTo>
                  <a:pt x="377" y="216"/>
                  <a:pt x="377" y="216"/>
                  <a:pt x="377" y="216"/>
                </a:cubicBezTo>
                <a:cubicBezTo>
                  <a:pt x="377" y="215"/>
                  <a:pt x="377" y="216"/>
                  <a:pt x="377" y="215"/>
                </a:cubicBezTo>
                <a:cubicBezTo>
                  <a:pt x="377" y="215"/>
                  <a:pt x="377" y="215"/>
                  <a:pt x="376" y="215"/>
                </a:cubicBezTo>
                <a:cubicBezTo>
                  <a:pt x="376" y="215"/>
                  <a:pt x="376" y="215"/>
                  <a:pt x="376" y="215"/>
                </a:cubicBezTo>
                <a:cubicBezTo>
                  <a:pt x="376" y="215"/>
                  <a:pt x="376" y="215"/>
                  <a:pt x="376" y="215"/>
                </a:cubicBezTo>
                <a:cubicBezTo>
                  <a:pt x="375" y="215"/>
                  <a:pt x="375" y="215"/>
                  <a:pt x="375" y="214"/>
                </a:cubicBezTo>
                <a:cubicBezTo>
                  <a:pt x="375" y="214"/>
                  <a:pt x="376" y="216"/>
                  <a:pt x="375" y="216"/>
                </a:cubicBezTo>
                <a:cubicBezTo>
                  <a:pt x="375" y="216"/>
                  <a:pt x="375" y="216"/>
                  <a:pt x="375" y="216"/>
                </a:cubicBezTo>
                <a:cubicBezTo>
                  <a:pt x="375" y="216"/>
                  <a:pt x="375" y="217"/>
                  <a:pt x="374" y="217"/>
                </a:cubicBezTo>
                <a:cubicBezTo>
                  <a:pt x="374" y="215"/>
                  <a:pt x="373" y="216"/>
                  <a:pt x="372" y="215"/>
                </a:cubicBezTo>
                <a:cubicBezTo>
                  <a:pt x="372" y="215"/>
                  <a:pt x="374" y="215"/>
                  <a:pt x="374" y="214"/>
                </a:cubicBezTo>
                <a:cubicBezTo>
                  <a:pt x="374" y="214"/>
                  <a:pt x="375" y="214"/>
                  <a:pt x="376" y="214"/>
                </a:cubicBezTo>
                <a:cubicBezTo>
                  <a:pt x="375" y="213"/>
                  <a:pt x="375" y="214"/>
                  <a:pt x="374" y="214"/>
                </a:cubicBezTo>
                <a:cubicBezTo>
                  <a:pt x="375" y="213"/>
                  <a:pt x="375" y="213"/>
                  <a:pt x="375" y="212"/>
                </a:cubicBezTo>
                <a:cubicBezTo>
                  <a:pt x="376" y="214"/>
                  <a:pt x="376" y="212"/>
                  <a:pt x="376" y="213"/>
                </a:cubicBezTo>
                <a:cubicBezTo>
                  <a:pt x="377" y="213"/>
                  <a:pt x="376" y="212"/>
                  <a:pt x="376" y="212"/>
                </a:cubicBezTo>
                <a:cubicBezTo>
                  <a:pt x="376" y="212"/>
                  <a:pt x="376" y="212"/>
                  <a:pt x="377" y="213"/>
                </a:cubicBezTo>
                <a:cubicBezTo>
                  <a:pt x="377" y="212"/>
                  <a:pt x="377" y="212"/>
                  <a:pt x="377" y="212"/>
                </a:cubicBezTo>
                <a:cubicBezTo>
                  <a:pt x="378" y="212"/>
                  <a:pt x="377" y="212"/>
                  <a:pt x="378" y="212"/>
                </a:cubicBezTo>
                <a:cubicBezTo>
                  <a:pt x="378" y="212"/>
                  <a:pt x="378" y="212"/>
                  <a:pt x="379" y="212"/>
                </a:cubicBezTo>
                <a:cubicBezTo>
                  <a:pt x="379" y="212"/>
                  <a:pt x="379" y="212"/>
                  <a:pt x="380" y="211"/>
                </a:cubicBezTo>
                <a:cubicBezTo>
                  <a:pt x="380" y="211"/>
                  <a:pt x="380" y="212"/>
                  <a:pt x="380" y="212"/>
                </a:cubicBezTo>
                <a:cubicBezTo>
                  <a:pt x="380" y="212"/>
                  <a:pt x="379" y="212"/>
                  <a:pt x="379" y="213"/>
                </a:cubicBezTo>
                <a:cubicBezTo>
                  <a:pt x="379" y="213"/>
                  <a:pt x="380" y="213"/>
                  <a:pt x="380" y="212"/>
                </a:cubicBezTo>
                <a:cubicBezTo>
                  <a:pt x="380" y="213"/>
                  <a:pt x="380" y="213"/>
                  <a:pt x="380" y="213"/>
                </a:cubicBezTo>
                <a:cubicBezTo>
                  <a:pt x="380" y="212"/>
                  <a:pt x="380" y="212"/>
                  <a:pt x="381" y="212"/>
                </a:cubicBezTo>
                <a:cubicBezTo>
                  <a:pt x="381" y="212"/>
                  <a:pt x="381" y="211"/>
                  <a:pt x="381" y="211"/>
                </a:cubicBezTo>
                <a:cubicBezTo>
                  <a:pt x="381" y="211"/>
                  <a:pt x="381" y="211"/>
                  <a:pt x="381" y="211"/>
                </a:cubicBezTo>
                <a:cubicBezTo>
                  <a:pt x="382" y="211"/>
                  <a:pt x="381" y="211"/>
                  <a:pt x="382" y="212"/>
                </a:cubicBezTo>
                <a:cubicBezTo>
                  <a:pt x="382" y="212"/>
                  <a:pt x="382" y="211"/>
                  <a:pt x="383" y="212"/>
                </a:cubicBezTo>
                <a:cubicBezTo>
                  <a:pt x="383" y="212"/>
                  <a:pt x="383" y="211"/>
                  <a:pt x="382" y="211"/>
                </a:cubicBezTo>
                <a:cubicBezTo>
                  <a:pt x="383" y="211"/>
                  <a:pt x="384" y="212"/>
                  <a:pt x="384" y="210"/>
                </a:cubicBezTo>
                <a:cubicBezTo>
                  <a:pt x="385" y="210"/>
                  <a:pt x="386" y="210"/>
                  <a:pt x="387" y="210"/>
                </a:cubicBezTo>
                <a:cubicBezTo>
                  <a:pt x="387" y="209"/>
                  <a:pt x="388" y="210"/>
                  <a:pt x="388" y="210"/>
                </a:cubicBezTo>
                <a:cubicBezTo>
                  <a:pt x="388" y="209"/>
                  <a:pt x="388" y="209"/>
                  <a:pt x="388" y="208"/>
                </a:cubicBezTo>
                <a:cubicBezTo>
                  <a:pt x="387" y="208"/>
                  <a:pt x="387" y="208"/>
                  <a:pt x="387" y="208"/>
                </a:cubicBezTo>
                <a:cubicBezTo>
                  <a:pt x="387" y="208"/>
                  <a:pt x="387" y="208"/>
                  <a:pt x="387" y="209"/>
                </a:cubicBezTo>
                <a:cubicBezTo>
                  <a:pt x="386" y="209"/>
                  <a:pt x="386" y="209"/>
                  <a:pt x="385" y="210"/>
                </a:cubicBezTo>
                <a:cubicBezTo>
                  <a:pt x="385" y="209"/>
                  <a:pt x="386" y="209"/>
                  <a:pt x="385" y="208"/>
                </a:cubicBezTo>
                <a:cubicBezTo>
                  <a:pt x="385" y="208"/>
                  <a:pt x="384" y="209"/>
                  <a:pt x="384" y="208"/>
                </a:cubicBezTo>
                <a:cubicBezTo>
                  <a:pt x="384" y="208"/>
                  <a:pt x="383" y="209"/>
                  <a:pt x="382" y="208"/>
                </a:cubicBezTo>
                <a:cubicBezTo>
                  <a:pt x="382" y="208"/>
                  <a:pt x="383" y="208"/>
                  <a:pt x="383" y="207"/>
                </a:cubicBezTo>
                <a:cubicBezTo>
                  <a:pt x="383" y="207"/>
                  <a:pt x="383" y="207"/>
                  <a:pt x="382" y="207"/>
                </a:cubicBezTo>
                <a:cubicBezTo>
                  <a:pt x="382" y="208"/>
                  <a:pt x="382" y="208"/>
                  <a:pt x="382" y="207"/>
                </a:cubicBezTo>
                <a:cubicBezTo>
                  <a:pt x="381" y="208"/>
                  <a:pt x="380" y="207"/>
                  <a:pt x="380" y="208"/>
                </a:cubicBezTo>
                <a:cubicBezTo>
                  <a:pt x="379" y="208"/>
                  <a:pt x="379" y="207"/>
                  <a:pt x="379" y="207"/>
                </a:cubicBezTo>
                <a:cubicBezTo>
                  <a:pt x="379" y="207"/>
                  <a:pt x="379" y="207"/>
                  <a:pt x="379" y="207"/>
                </a:cubicBezTo>
                <a:cubicBezTo>
                  <a:pt x="379" y="207"/>
                  <a:pt x="379" y="208"/>
                  <a:pt x="380" y="208"/>
                </a:cubicBezTo>
                <a:cubicBezTo>
                  <a:pt x="380" y="208"/>
                  <a:pt x="380" y="209"/>
                  <a:pt x="380" y="209"/>
                </a:cubicBezTo>
                <a:cubicBezTo>
                  <a:pt x="380" y="209"/>
                  <a:pt x="379" y="209"/>
                  <a:pt x="379" y="209"/>
                </a:cubicBezTo>
                <a:cubicBezTo>
                  <a:pt x="379" y="209"/>
                  <a:pt x="379" y="208"/>
                  <a:pt x="379" y="208"/>
                </a:cubicBezTo>
                <a:cubicBezTo>
                  <a:pt x="379" y="209"/>
                  <a:pt x="379" y="209"/>
                  <a:pt x="379" y="209"/>
                </a:cubicBezTo>
                <a:cubicBezTo>
                  <a:pt x="379" y="209"/>
                  <a:pt x="378" y="209"/>
                  <a:pt x="378" y="209"/>
                </a:cubicBezTo>
                <a:cubicBezTo>
                  <a:pt x="378" y="209"/>
                  <a:pt x="378" y="209"/>
                  <a:pt x="378" y="208"/>
                </a:cubicBezTo>
                <a:cubicBezTo>
                  <a:pt x="378" y="208"/>
                  <a:pt x="379" y="209"/>
                  <a:pt x="379" y="208"/>
                </a:cubicBezTo>
                <a:cubicBezTo>
                  <a:pt x="376" y="208"/>
                  <a:pt x="373" y="210"/>
                  <a:pt x="369" y="210"/>
                </a:cubicBezTo>
                <a:cubicBezTo>
                  <a:pt x="370" y="211"/>
                  <a:pt x="368" y="211"/>
                  <a:pt x="368" y="210"/>
                </a:cubicBezTo>
                <a:cubicBezTo>
                  <a:pt x="368" y="211"/>
                  <a:pt x="368" y="211"/>
                  <a:pt x="368" y="212"/>
                </a:cubicBezTo>
                <a:cubicBezTo>
                  <a:pt x="368" y="212"/>
                  <a:pt x="368" y="211"/>
                  <a:pt x="367" y="212"/>
                </a:cubicBezTo>
                <a:cubicBezTo>
                  <a:pt x="367" y="211"/>
                  <a:pt x="367" y="211"/>
                  <a:pt x="367" y="211"/>
                </a:cubicBezTo>
                <a:cubicBezTo>
                  <a:pt x="367" y="211"/>
                  <a:pt x="366" y="212"/>
                  <a:pt x="366" y="212"/>
                </a:cubicBezTo>
                <a:cubicBezTo>
                  <a:pt x="366" y="210"/>
                  <a:pt x="364" y="211"/>
                  <a:pt x="363" y="211"/>
                </a:cubicBezTo>
                <a:cubicBezTo>
                  <a:pt x="363" y="211"/>
                  <a:pt x="363" y="211"/>
                  <a:pt x="364" y="211"/>
                </a:cubicBezTo>
                <a:cubicBezTo>
                  <a:pt x="363" y="211"/>
                  <a:pt x="363" y="211"/>
                  <a:pt x="362" y="211"/>
                </a:cubicBezTo>
                <a:cubicBezTo>
                  <a:pt x="362" y="211"/>
                  <a:pt x="363" y="211"/>
                  <a:pt x="363" y="212"/>
                </a:cubicBezTo>
                <a:cubicBezTo>
                  <a:pt x="362" y="212"/>
                  <a:pt x="362" y="212"/>
                  <a:pt x="362" y="212"/>
                </a:cubicBezTo>
                <a:cubicBezTo>
                  <a:pt x="362" y="212"/>
                  <a:pt x="362" y="212"/>
                  <a:pt x="362" y="213"/>
                </a:cubicBezTo>
                <a:cubicBezTo>
                  <a:pt x="362" y="213"/>
                  <a:pt x="361" y="212"/>
                  <a:pt x="361" y="213"/>
                </a:cubicBezTo>
                <a:cubicBezTo>
                  <a:pt x="361" y="213"/>
                  <a:pt x="361" y="212"/>
                  <a:pt x="361" y="212"/>
                </a:cubicBezTo>
                <a:cubicBezTo>
                  <a:pt x="360" y="212"/>
                  <a:pt x="360" y="212"/>
                  <a:pt x="358" y="212"/>
                </a:cubicBezTo>
                <a:cubicBezTo>
                  <a:pt x="358" y="212"/>
                  <a:pt x="358" y="212"/>
                  <a:pt x="358" y="212"/>
                </a:cubicBezTo>
                <a:cubicBezTo>
                  <a:pt x="358" y="212"/>
                  <a:pt x="358" y="212"/>
                  <a:pt x="357" y="213"/>
                </a:cubicBezTo>
                <a:cubicBezTo>
                  <a:pt x="357" y="212"/>
                  <a:pt x="357" y="212"/>
                  <a:pt x="357" y="213"/>
                </a:cubicBezTo>
                <a:cubicBezTo>
                  <a:pt x="357" y="213"/>
                  <a:pt x="357" y="213"/>
                  <a:pt x="357" y="213"/>
                </a:cubicBezTo>
                <a:cubicBezTo>
                  <a:pt x="356" y="213"/>
                  <a:pt x="356" y="213"/>
                  <a:pt x="356" y="213"/>
                </a:cubicBezTo>
                <a:cubicBezTo>
                  <a:pt x="356" y="213"/>
                  <a:pt x="355" y="213"/>
                  <a:pt x="355" y="213"/>
                </a:cubicBezTo>
                <a:cubicBezTo>
                  <a:pt x="355" y="213"/>
                  <a:pt x="355" y="213"/>
                  <a:pt x="355" y="214"/>
                </a:cubicBezTo>
                <a:cubicBezTo>
                  <a:pt x="354" y="214"/>
                  <a:pt x="354" y="214"/>
                  <a:pt x="354" y="213"/>
                </a:cubicBezTo>
                <a:cubicBezTo>
                  <a:pt x="353" y="214"/>
                  <a:pt x="352" y="213"/>
                  <a:pt x="351" y="215"/>
                </a:cubicBezTo>
                <a:cubicBezTo>
                  <a:pt x="350" y="214"/>
                  <a:pt x="351" y="214"/>
                  <a:pt x="350" y="214"/>
                </a:cubicBezTo>
                <a:cubicBezTo>
                  <a:pt x="350" y="214"/>
                  <a:pt x="351" y="214"/>
                  <a:pt x="351" y="213"/>
                </a:cubicBezTo>
                <a:cubicBezTo>
                  <a:pt x="350" y="214"/>
                  <a:pt x="349" y="215"/>
                  <a:pt x="348" y="215"/>
                </a:cubicBezTo>
                <a:cubicBezTo>
                  <a:pt x="348" y="215"/>
                  <a:pt x="349" y="215"/>
                  <a:pt x="348" y="216"/>
                </a:cubicBezTo>
                <a:cubicBezTo>
                  <a:pt x="348" y="215"/>
                  <a:pt x="347" y="215"/>
                  <a:pt x="347" y="215"/>
                </a:cubicBezTo>
                <a:cubicBezTo>
                  <a:pt x="347" y="216"/>
                  <a:pt x="347" y="215"/>
                  <a:pt x="347" y="216"/>
                </a:cubicBezTo>
                <a:cubicBezTo>
                  <a:pt x="347" y="216"/>
                  <a:pt x="347" y="216"/>
                  <a:pt x="347" y="216"/>
                </a:cubicBezTo>
                <a:cubicBezTo>
                  <a:pt x="346" y="216"/>
                  <a:pt x="346" y="216"/>
                  <a:pt x="346" y="215"/>
                </a:cubicBezTo>
                <a:cubicBezTo>
                  <a:pt x="345" y="216"/>
                  <a:pt x="345" y="217"/>
                  <a:pt x="344" y="217"/>
                </a:cubicBezTo>
                <a:cubicBezTo>
                  <a:pt x="344" y="216"/>
                  <a:pt x="344" y="216"/>
                  <a:pt x="343" y="216"/>
                </a:cubicBezTo>
                <a:cubicBezTo>
                  <a:pt x="343" y="216"/>
                  <a:pt x="343" y="216"/>
                  <a:pt x="343" y="216"/>
                </a:cubicBezTo>
                <a:cubicBezTo>
                  <a:pt x="343" y="216"/>
                  <a:pt x="343" y="216"/>
                  <a:pt x="343" y="216"/>
                </a:cubicBezTo>
                <a:cubicBezTo>
                  <a:pt x="343" y="216"/>
                  <a:pt x="343" y="216"/>
                  <a:pt x="343" y="216"/>
                </a:cubicBezTo>
                <a:cubicBezTo>
                  <a:pt x="343" y="216"/>
                  <a:pt x="343" y="216"/>
                  <a:pt x="343" y="216"/>
                </a:cubicBezTo>
                <a:cubicBezTo>
                  <a:pt x="343" y="216"/>
                  <a:pt x="343" y="216"/>
                  <a:pt x="343" y="217"/>
                </a:cubicBezTo>
                <a:cubicBezTo>
                  <a:pt x="342" y="217"/>
                  <a:pt x="342" y="216"/>
                  <a:pt x="342" y="216"/>
                </a:cubicBezTo>
                <a:cubicBezTo>
                  <a:pt x="342" y="216"/>
                  <a:pt x="341" y="217"/>
                  <a:pt x="341" y="217"/>
                </a:cubicBezTo>
                <a:cubicBezTo>
                  <a:pt x="341" y="217"/>
                  <a:pt x="341" y="216"/>
                  <a:pt x="341" y="216"/>
                </a:cubicBezTo>
                <a:cubicBezTo>
                  <a:pt x="341" y="216"/>
                  <a:pt x="341" y="216"/>
                  <a:pt x="341" y="215"/>
                </a:cubicBezTo>
                <a:cubicBezTo>
                  <a:pt x="340" y="216"/>
                  <a:pt x="340" y="216"/>
                  <a:pt x="340" y="216"/>
                </a:cubicBezTo>
                <a:cubicBezTo>
                  <a:pt x="340" y="216"/>
                  <a:pt x="341" y="216"/>
                  <a:pt x="341" y="216"/>
                </a:cubicBezTo>
                <a:cubicBezTo>
                  <a:pt x="341" y="216"/>
                  <a:pt x="340" y="216"/>
                  <a:pt x="340" y="216"/>
                </a:cubicBezTo>
                <a:cubicBezTo>
                  <a:pt x="340" y="216"/>
                  <a:pt x="340" y="216"/>
                  <a:pt x="340" y="216"/>
                </a:cubicBezTo>
                <a:cubicBezTo>
                  <a:pt x="340" y="216"/>
                  <a:pt x="339" y="216"/>
                  <a:pt x="339" y="217"/>
                </a:cubicBezTo>
                <a:cubicBezTo>
                  <a:pt x="340" y="217"/>
                  <a:pt x="340" y="217"/>
                  <a:pt x="340" y="217"/>
                </a:cubicBezTo>
                <a:cubicBezTo>
                  <a:pt x="340" y="217"/>
                  <a:pt x="340" y="217"/>
                  <a:pt x="340" y="218"/>
                </a:cubicBezTo>
                <a:cubicBezTo>
                  <a:pt x="339" y="218"/>
                  <a:pt x="339" y="217"/>
                  <a:pt x="339" y="217"/>
                </a:cubicBezTo>
                <a:cubicBezTo>
                  <a:pt x="339" y="217"/>
                  <a:pt x="338" y="218"/>
                  <a:pt x="338" y="218"/>
                </a:cubicBezTo>
                <a:cubicBezTo>
                  <a:pt x="338" y="218"/>
                  <a:pt x="338" y="218"/>
                  <a:pt x="338" y="218"/>
                </a:cubicBezTo>
                <a:cubicBezTo>
                  <a:pt x="338" y="218"/>
                  <a:pt x="338" y="218"/>
                  <a:pt x="337" y="218"/>
                </a:cubicBezTo>
                <a:cubicBezTo>
                  <a:pt x="337" y="218"/>
                  <a:pt x="338" y="217"/>
                  <a:pt x="338" y="218"/>
                </a:cubicBezTo>
                <a:cubicBezTo>
                  <a:pt x="338" y="217"/>
                  <a:pt x="337" y="217"/>
                  <a:pt x="337" y="217"/>
                </a:cubicBezTo>
                <a:cubicBezTo>
                  <a:pt x="337" y="217"/>
                  <a:pt x="337" y="217"/>
                  <a:pt x="337" y="217"/>
                </a:cubicBezTo>
                <a:cubicBezTo>
                  <a:pt x="337" y="216"/>
                  <a:pt x="337" y="217"/>
                  <a:pt x="337" y="216"/>
                </a:cubicBezTo>
                <a:cubicBezTo>
                  <a:pt x="337" y="216"/>
                  <a:pt x="336" y="216"/>
                  <a:pt x="336" y="216"/>
                </a:cubicBezTo>
                <a:cubicBezTo>
                  <a:pt x="336" y="216"/>
                  <a:pt x="336" y="217"/>
                  <a:pt x="336" y="217"/>
                </a:cubicBezTo>
                <a:cubicBezTo>
                  <a:pt x="336" y="217"/>
                  <a:pt x="336" y="217"/>
                  <a:pt x="336" y="217"/>
                </a:cubicBezTo>
                <a:cubicBezTo>
                  <a:pt x="336" y="218"/>
                  <a:pt x="336" y="218"/>
                  <a:pt x="335" y="219"/>
                </a:cubicBezTo>
                <a:cubicBezTo>
                  <a:pt x="335" y="218"/>
                  <a:pt x="335" y="218"/>
                  <a:pt x="335" y="218"/>
                </a:cubicBezTo>
                <a:cubicBezTo>
                  <a:pt x="335" y="218"/>
                  <a:pt x="334" y="218"/>
                  <a:pt x="334" y="219"/>
                </a:cubicBezTo>
                <a:cubicBezTo>
                  <a:pt x="334" y="219"/>
                  <a:pt x="333" y="219"/>
                  <a:pt x="332" y="219"/>
                </a:cubicBezTo>
                <a:cubicBezTo>
                  <a:pt x="332" y="219"/>
                  <a:pt x="332" y="219"/>
                  <a:pt x="332" y="219"/>
                </a:cubicBezTo>
                <a:cubicBezTo>
                  <a:pt x="332" y="219"/>
                  <a:pt x="332" y="219"/>
                  <a:pt x="332" y="219"/>
                </a:cubicBezTo>
                <a:cubicBezTo>
                  <a:pt x="332" y="219"/>
                  <a:pt x="331" y="219"/>
                  <a:pt x="331" y="219"/>
                </a:cubicBezTo>
                <a:cubicBezTo>
                  <a:pt x="331" y="219"/>
                  <a:pt x="331" y="218"/>
                  <a:pt x="331" y="218"/>
                </a:cubicBezTo>
                <a:cubicBezTo>
                  <a:pt x="331" y="219"/>
                  <a:pt x="331" y="219"/>
                  <a:pt x="331" y="219"/>
                </a:cubicBezTo>
                <a:cubicBezTo>
                  <a:pt x="331" y="219"/>
                  <a:pt x="331" y="219"/>
                  <a:pt x="331" y="219"/>
                </a:cubicBezTo>
                <a:cubicBezTo>
                  <a:pt x="331" y="219"/>
                  <a:pt x="331" y="218"/>
                  <a:pt x="330" y="218"/>
                </a:cubicBezTo>
                <a:cubicBezTo>
                  <a:pt x="330" y="218"/>
                  <a:pt x="330" y="218"/>
                  <a:pt x="330" y="218"/>
                </a:cubicBezTo>
                <a:cubicBezTo>
                  <a:pt x="330" y="218"/>
                  <a:pt x="330" y="218"/>
                  <a:pt x="330" y="218"/>
                </a:cubicBezTo>
                <a:cubicBezTo>
                  <a:pt x="330" y="218"/>
                  <a:pt x="330" y="218"/>
                  <a:pt x="330" y="218"/>
                </a:cubicBezTo>
                <a:cubicBezTo>
                  <a:pt x="330" y="218"/>
                  <a:pt x="330" y="218"/>
                  <a:pt x="330" y="218"/>
                </a:cubicBezTo>
                <a:cubicBezTo>
                  <a:pt x="329" y="218"/>
                  <a:pt x="329" y="218"/>
                  <a:pt x="329" y="218"/>
                </a:cubicBezTo>
                <a:cubicBezTo>
                  <a:pt x="329" y="218"/>
                  <a:pt x="329" y="219"/>
                  <a:pt x="330" y="219"/>
                </a:cubicBezTo>
                <a:cubicBezTo>
                  <a:pt x="330" y="219"/>
                  <a:pt x="329" y="219"/>
                  <a:pt x="329" y="219"/>
                </a:cubicBezTo>
                <a:cubicBezTo>
                  <a:pt x="329" y="219"/>
                  <a:pt x="330" y="219"/>
                  <a:pt x="330" y="219"/>
                </a:cubicBezTo>
                <a:cubicBezTo>
                  <a:pt x="330" y="219"/>
                  <a:pt x="330" y="219"/>
                  <a:pt x="330" y="219"/>
                </a:cubicBezTo>
                <a:cubicBezTo>
                  <a:pt x="330" y="219"/>
                  <a:pt x="330" y="219"/>
                  <a:pt x="331" y="219"/>
                </a:cubicBezTo>
                <a:cubicBezTo>
                  <a:pt x="330" y="219"/>
                  <a:pt x="330" y="219"/>
                  <a:pt x="330" y="219"/>
                </a:cubicBezTo>
                <a:cubicBezTo>
                  <a:pt x="330" y="219"/>
                  <a:pt x="331" y="219"/>
                  <a:pt x="330" y="220"/>
                </a:cubicBezTo>
                <a:cubicBezTo>
                  <a:pt x="330" y="220"/>
                  <a:pt x="330" y="220"/>
                  <a:pt x="329" y="219"/>
                </a:cubicBezTo>
                <a:cubicBezTo>
                  <a:pt x="329" y="220"/>
                  <a:pt x="329" y="220"/>
                  <a:pt x="329" y="220"/>
                </a:cubicBezTo>
                <a:cubicBezTo>
                  <a:pt x="329" y="220"/>
                  <a:pt x="328" y="219"/>
                  <a:pt x="328" y="221"/>
                </a:cubicBezTo>
                <a:cubicBezTo>
                  <a:pt x="328" y="220"/>
                  <a:pt x="328" y="220"/>
                  <a:pt x="328" y="220"/>
                </a:cubicBezTo>
                <a:cubicBezTo>
                  <a:pt x="328" y="220"/>
                  <a:pt x="328" y="220"/>
                  <a:pt x="329" y="220"/>
                </a:cubicBezTo>
                <a:cubicBezTo>
                  <a:pt x="329" y="220"/>
                  <a:pt x="329" y="220"/>
                  <a:pt x="329" y="220"/>
                </a:cubicBezTo>
                <a:cubicBezTo>
                  <a:pt x="329" y="219"/>
                  <a:pt x="329" y="219"/>
                  <a:pt x="329" y="219"/>
                </a:cubicBezTo>
                <a:cubicBezTo>
                  <a:pt x="329" y="219"/>
                  <a:pt x="329" y="219"/>
                  <a:pt x="329" y="219"/>
                </a:cubicBezTo>
                <a:cubicBezTo>
                  <a:pt x="329" y="219"/>
                  <a:pt x="329" y="219"/>
                  <a:pt x="329" y="219"/>
                </a:cubicBezTo>
                <a:cubicBezTo>
                  <a:pt x="329" y="219"/>
                  <a:pt x="329" y="218"/>
                  <a:pt x="329" y="218"/>
                </a:cubicBezTo>
                <a:cubicBezTo>
                  <a:pt x="329" y="218"/>
                  <a:pt x="328" y="218"/>
                  <a:pt x="328" y="218"/>
                </a:cubicBezTo>
                <a:cubicBezTo>
                  <a:pt x="328" y="219"/>
                  <a:pt x="328" y="219"/>
                  <a:pt x="328" y="219"/>
                </a:cubicBezTo>
                <a:cubicBezTo>
                  <a:pt x="328" y="219"/>
                  <a:pt x="328" y="219"/>
                  <a:pt x="328" y="219"/>
                </a:cubicBezTo>
                <a:cubicBezTo>
                  <a:pt x="328" y="219"/>
                  <a:pt x="328" y="219"/>
                  <a:pt x="328" y="219"/>
                </a:cubicBezTo>
                <a:cubicBezTo>
                  <a:pt x="328" y="219"/>
                  <a:pt x="328" y="219"/>
                  <a:pt x="328" y="219"/>
                </a:cubicBezTo>
                <a:cubicBezTo>
                  <a:pt x="328" y="219"/>
                  <a:pt x="328" y="219"/>
                  <a:pt x="328" y="219"/>
                </a:cubicBezTo>
                <a:cubicBezTo>
                  <a:pt x="327" y="219"/>
                  <a:pt x="327" y="219"/>
                  <a:pt x="327" y="219"/>
                </a:cubicBezTo>
                <a:cubicBezTo>
                  <a:pt x="327" y="219"/>
                  <a:pt x="327" y="219"/>
                  <a:pt x="327" y="219"/>
                </a:cubicBezTo>
                <a:cubicBezTo>
                  <a:pt x="327" y="219"/>
                  <a:pt x="327" y="219"/>
                  <a:pt x="326" y="219"/>
                </a:cubicBezTo>
                <a:cubicBezTo>
                  <a:pt x="326" y="219"/>
                  <a:pt x="326" y="219"/>
                  <a:pt x="326" y="220"/>
                </a:cubicBezTo>
                <a:cubicBezTo>
                  <a:pt x="326" y="220"/>
                  <a:pt x="326" y="219"/>
                  <a:pt x="326" y="219"/>
                </a:cubicBezTo>
                <a:cubicBezTo>
                  <a:pt x="326" y="219"/>
                  <a:pt x="326" y="219"/>
                  <a:pt x="326" y="219"/>
                </a:cubicBezTo>
                <a:cubicBezTo>
                  <a:pt x="325" y="219"/>
                  <a:pt x="325" y="219"/>
                  <a:pt x="325" y="219"/>
                </a:cubicBezTo>
                <a:cubicBezTo>
                  <a:pt x="325" y="220"/>
                  <a:pt x="325" y="219"/>
                  <a:pt x="324" y="219"/>
                </a:cubicBezTo>
                <a:cubicBezTo>
                  <a:pt x="324" y="220"/>
                  <a:pt x="325" y="220"/>
                  <a:pt x="324" y="220"/>
                </a:cubicBezTo>
                <a:cubicBezTo>
                  <a:pt x="324" y="220"/>
                  <a:pt x="324" y="219"/>
                  <a:pt x="324" y="220"/>
                </a:cubicBezTo>
                <a:cubicBezTo>
                  <a:pt x="324" y="220"/>
                  <a:pt x="324" y="220"/>
                  <a:pt x="324" y="221"/>
                </a:cubicBezTo>
                <a:cubicBezTo>
                  <a:pt x="323" y="221"/>
                  <a:pt x="323" y="221"/>
                  <a:pt x="323" y="221"/>
                </a:cubicBezTo>
                <a:cubicBezTo>
                  <a:pt x="323" y="221"/>
                  <a:pt x="322" y="220"/>
                  <a:pt x="322" y="220"/>
                </a:cubicBezTo>
                <a:cubicBezTo>
                  <a:pt x="322" y="220"/>
                  <a:pt x="322" y="220"/>
                  <a:pt x="322" y="220"/>
                </a:cubicBezTo>
                <a:cubicBezTo>
                  <a:pt x="322" y="220"/>
                  <a:pt x="322" y="220"/>
                  <a:pt x="322" y="220"/>
                </a:cubicBezTo>
                <a:cubicBezTo>
                  <a:pt x="322" y="220"/>
                  <a:pt x="322" y="220"/>
                  <a:pt x="321" y="219"/>
                </a:cubicBezTo>
                <a:cubicBezTo>
                  <a:pt x="322" y="220"/>
                  <a:pt x="322" y="220"/>
                  <a:pt x="322" y="220"/>
                </a:cubicBezTo>
                <a:cubicBezTo>
                  <a:pt x="322" y="220"/>
                  <a:pt x="321" y="220"/>
                  <a:pt x="321" y="220"/>
                </a:cubicBezTo>
                <a:cubicBezTo>
                  <a:pt x="321" y="220"/>
                  <a:pt x="321" y="220"/>
                  <a:pt x="321" y="221"/>
                </a:cubicBezTo>
                <a:cubicBezTo>
                  <a:pt x="321" y="221"/>
                  <a:pt x="321" y="221"/>
                  <a:pt x="321" y="221"/>
                </a:cubicBezTo>
                <a:cubicBezTo>
                  <a:pt x="321" y="221"/>
                  <a:pt x="321" y="221"/>
                  <a:pt x="320" y="221"/>
                </a:cubicBezTo>
                <a:cubicBezTo>
                  <a:pt x="320" y="221"/>
                  <a:pt x="321" y="221"/>
                  <a:pt x="321" y="220"/>
                </a:cubicBezTo>
                <a:cubicBezTo>
                  <a:pt x="320" y="221"/>
                  <a:pt x="320" y="220"/>
                  <a:pt x="320" y="221"/>
                </a:cubicBezTo>
                <a:cubicBezTo>
                  <a:pt x="320" y="221"/>
                  <a:pt x="320" y="221"/>
                  <a:pt x="320" y="221"/>
                </a:cubicBezTo>
                <a:cubicBezTo>
                  <a:pt x="319" y="221"/>
                  <a:pt x="319" y="220"/>
                  <a:pt x="319" y="220"/>
                </a:cubicBezTo>
                <a:cubicBezTo>
                  <a:pt x="319" y="220"/>
                  <a:pt x="319" y="221"/>
                  <a:pt x="319" y="221"/>
                </a:cubicBezTo>
                <a:cubicBezTo>
                  <a:pt x="319" y="221"/>
                  <a:pt x="319" y="221"/>
                  <a:pt x="319" y="221"/>
                </a:cubicBezTo>
                <a:cubicBezTo>
                  <a:pt x="318" y="220"/>
                  <a:pt x="318" y="221"/>
                  <a:pt x="318" y="221"/>
                </a:cubicBezTo>
                <a:cubicBezTo>
                  <a:pt x="318" y="221"/>
                  <a:pt x="318" y="221"/>
                  <a:pt x="318" y="221"/>
                </a:cubicBezTo>
                <a:cubicBezTo>
                  <a:pt x="317" y="221"/>
                  <a:pt x="316" y="222"/>
                  <a:pt x="315" y="222"/>
                </a:cubicBezTo>
                <a:cubicBezTo>
                  <a:pt x="315" y="222"/>
                  <a:pt x="315" y="222"/>
                  <a:pt x="315" y="222"/>
                </a:cubicBezTo>
                <a:cubicBezTo>
                  <a:pt x="315" y="222"/>
                  <a:pt x="314" y="222"/>
                  <a:pt x="314" y="222"/>
                </a:cubicBezTo>
                <a:cubicBezTo>
                  <a:pt x="314" y="222"/>
                  <a:pt x="314" y="223"/>
                  <a:pt x="313" y="222"/>
                </a:cubicBezTo>
                <a:cubicBezTo>
                  <a:pt x="313" y="223"/>
                  <a:pt x="313" y="223"/>
                  <a:pt x="313" y="223"/>
                </a:cubicBezTo>
                <a:cubicBezTo>
                  <a:pt x="313" y="223"/>
                  <a:pt x="313" y="223"/>
                  <a:pt x="313" y="223"/>
                </a:cubicBezTo>
                <a:cubicBezTo>
                  <a:pt x="313" y="223"/>
                  <a:pt x="313" y="223"/>
                  <a:pt x="313" y="223"/>
                </a:cubicBezTo>
                <a:cubicBezTo>
                  <a:pt x="313" y="223"/>
                  <a:pt x="313" y="223"/>
                  <a:pt x="313" y="223"/>
                </a:cubicBezTo>
                <a:cubicBezTo>
                  <a:pt x="313" y="223"/>
                  <a:pt x="313" y="223"/>
                  <a:pt x="312" y="223"/>
                </a:cubicBezTo>
                <a:cubicBezTo>
                  <a:pt x="312" y="223"/>
                  <a:pt x="312" y="223"/>
                  <a:pt x="312" y="223"/>
                </a:cubicBezTo>
                <a:cubicBezTo>
                  <a:pt x="312" y="223"/>
                  <a:pt x="311" y="223"/>
                  <a:pt x="311" y="223"/>
                </a:cubicBezTo>
                <a:cubicBezTo>
                  <a:pt x="311" y="223"/>
                  <a:pt x="311" y="223"/>
                  <a:pt x="311" y="223"/>
                </a:cubicBezTo>
                <a:cubicBezTo>
                  <a:pt x="311" y="223"/>
                  <a:pt x="311" y="223"/>
                  <a:pt x="311" y="224"/>
                </a:cubicBezTo>
                <a:cubicBezTo>
                  <a:pt x="311" y="224"/>
                  <a:pt x="311" y="224"/>
                  <a:pt x="311" y="224"/>
                </a:cubicBezTo>
                <a:cubicBezTo>
                  <a:pt x="311" y="224"/>
                  <a:pt x="311" y="223"/>
                  <a:pt x="311" y="223"/>
                </a:cubicBezTo>
                <a:cubicBezTo>
                  <a:pt x="311" y="223"/>
                  <a:pt x="311" y="223"/>
                  <a:pt x="311" y="223"/>
                </a:cubicBezTo>
                <a:cubicBezTo>
                  <a:pt x="311" y="223"/>
                  <a:pt x="311" y="223"/>
                  <a:pt x="311" y="223"/>
                </a:cubicBezTo>
                <a:cubicBezTo>
                  <a:pt x="311" y="223"/>
                  <a:pt x="311" y="223"/>
                  <a:pt x="311" y="223"/>
                </a:cubicBezTo>
                <a:cubicBezTo>
                  <a:pt x="311" y="223"/>
                  <a:pt x="310" y="223"/>
                  <a:pt x="310" y="223"/>
                </a:cubicBezTo>
                <a:cubicBezTo>
                  <a:pt x="310" y="223"/>
                  <a:pt x="310" y="223"/>
                  <a:pt x="310" y="223"/>
                </a:cubicBezTo>
                <a:cubicBezTo>
                  <a:pt x="310" y="223"/>
                  <a:pt x="310" y="223"/>
                  <a:pt x="310" y="224"/>
                </a:cubicBezTo>
                <a:cubicBezTo>
                  <a:pt x="310" y="223"/>
                  <a:pt x="309" y="223"/>
                  <a:pt x="310" y="223"/>
                </a:cubicBezTo>
                <a:cubicBezTo>
                  <a:pt x="310" y="223"/>
                  <a:pt x="310" y="223"/>
                  <a:pt x="310" y="222"/>
                </a:cubicBezTo>
                <a:cubicBezTo>
                  <a:pt x="310" y="222"/>
                  <a:pt x="310" y="222"/>
                  <a:pt x="310" y="222"/>
                </a:cubicBezTo>
                <a:cubicBezTo>
                  <a:pt x="311" y="222"/>
                  <a:pt x="311" y="223"/>
                  <a:pt x="311" y="223"/>
                </a:cubicBezTo>
                <a:cubicBezTo>
                  <a:pt x="311" y="222"/>
                  <a:pt x="311" y="222"/>
                  <a:pt x="311" y="222"/>
                </a:cubicBezTo>
                <a:cubicBezTo>
                  <a:pt x="311" y="222"/>
                  <a:pt x="311" y="222"/>
                  <a:pt x="311" y="222"/>
                </a:cubicBezTo>
                <a:cubicBezTo>
                  <a:pt x="311" y="222"/>
                  <a:pt x="311" y="222"/>
                  <a:pt x="311" y="222"/>
                </a:cubicBezTo>
                <a:cubicBezTo>
                  <a:pt x="312" y="222"/>
                  <a:pt x="312" y="222"/>
                  <a:pt x="312" y="222"/>
                </a:cubicBezTo>
                <a:cubicBezTo>
                  <a:pt x="312" y="222"/>
                  <a:pt x="311" y="222"/>
                  <a:pt x="312" y="222"/>
                </a:cubicBezTo>
                <a:cubicBezTo>
                  <a:pt x="312" y="222"/>
                  <a:pt x="312" y="222"/>
                  <a:pt x="312" y="222"/>
                </a:cubicBezTo>
                <a:cubicBezTo>
                  <a:pt x="313" y="222"/>
                  <a:pt x="313" y="221"/>
                  <a:pt x="313" y="221"/>
                </a:cubicBezTo>
                <a:cubicBezTo>
                  <a:pt x="313" y="221"/>
                  <a:pt x="313" y="221"/>
                  <a:pt x="313" y="221"/>
                </a:cubicBezTo>
                <a:cubicBezTo>
                  <a:pt x="313" y="221"/>
                  <a:pt x="313" y="221"/>
                  <a:pt x="313" y="221"/>
                </a:cubicBezTo>
                <a:cubicBezTo>
                  <a:pt x="313" y="221"/>
                  <a:pt x="313" y="221"/>
                  <a:pt x="313" y="221"/>
                </a:cubicBezTo>
                <a:cubicBezTo>
                  <a:pt x="313" y="221"/>
                  <a:pt x="314" y="221"/>
                  <a:pt x="314" y="221"/>
                </a:cubicBezTo>
                <a:cubicBezTo>
                  <a:pt x="314" y="221"/>
                  <a:pt x="314" y="221"/>
                  <a:pt x="314" y="221"/>
                </a:cubicBezTo>
                <a:cubicBezTo>
                  <a:pt x="314" y="220"/>
                  <a:pt x="313" y="220"/>
                  <a:pt x="314" y="220"/>
                </a:cubicBezTo>
                <a:cubicBezTo>
                  <a:pt x="314" y="220"/>
                  <a:pt x="314" y="220"/>
                  <a:pt x="314" y="220"/>
                </a:cubicBezTo>
                <a:cubicBezTo>
                  <a:pt x="314" y="220"/>
                  <a:pt x="314" y="220"/>
                  <a:pt x="314" y="220"/>
                </a:cubicBezTo>
                <a:cubicBezTo>
                  <a:pt x="314" y="220"/>
                  <a:pt x="315" y="220"/>
                  <a:pt x="315" y="220"/>
                </a:cubicBezTo>
                <a:cubicBezTo>
                  <a:pt x="315" y="220"/>
                  <a:pt x="315" y="221"/>
                  <a:pt x="315" y="221"/>
                </a:cubicBezTo>
                <a:cubicBezTo>
                  <a:pt x="315" y="220"/>
                  <a:pt x="315" y="220"/>
                  <a:pt x="315" y="220"/>
                </a:cubicBezTo>
                <a:cubicBezTo>
                  <a:pt x="316" y="220"/>
                  <a:pt x="316" y="220"/>
                  <a:pt x="316" y="220"/>
                </a:cubicBezTo>
                <a:cubicBezTo>
                  <a:pt x="316" y="219"/>
                  <a:pt x="316" y="219"/>
                  <a:pt x="316" y="220"/>
                </a:cubicBezTo>
                <a:cubicBezTo>
                  <a:pt x="316" y="220"/>
                  <a:pt x="317" y="220"/>
                  <a:pt x="317" y="220"/>
                </a:cubicBezTo>
                <a:cubicBezTo>
                  <a:pt x="316" y="220"/>
                  <a:pt x="316" y="220"/>
                  <a:pt x="316" y="221"/>
                </a:cubicBezTo>
                <a:cubicBezTo>
                  <a:pt x="316" y="220"/>
                  <a:pt x="317" y="220"/>
                  <a:pt x="317" y="220"/>
                </a:cubicBezTo>
                <a:cubicBezTo>
                  <a:pt x="317" y="220"/>
                  <a:pt x="317" y="220"/>
                  <a:pt x="317" y="220"/>
                </a:cubicBezTo>
                <a:cubicBezTo>
                  <a:pt x="316" y="220"/>
                  <a:pt x="316" y="221"/>
                  <a:pt x="317" y="221"/>
                </a:cubicBezTo>
                <a:cubicBezTo>
                  <a:pt x="316" y="221"/>
                  <a:pt x="317" y="221"/>
                  <a:pt x="317" y="221"/>
                </a:cubicBezTo>
                <a:cubicBezTo>
                  <a:pt x="317" y="220"/>
                  <a:pt x="317" y="220"/>
                  <a:pt x="317" y="220"/>
                </a:cubicBezTo>
                <a:cubicBezTo>
                  <a:pt x="317" y="220"/>
                  <a:pt x="317" y="220"/>
                  <a:pt x="318" y="220"/>
                </a:cubicBezTo>
                <a:cubicBezTo>
                  <a:pt x="318" y="220"/>
                  <a:pt x="318" y="220"/>
                  <a:pt x="318" y="220"/>
                </a:cubicBezTo>
                <a:cubicBezTo>
                  <a:pt x="318" y="220"/>
                  <a:pt x="318" y="220"/>
                  <a:pt x="319" y="220"/>
                </a:cubicBezTo>
                <a:cubicBezTo>
                  <a:pt x="319" y="220"/>
                  <a:pt x="318" y="220"/>
                  <a:pt x="318" y="220"/>
                </a:cubicBezTo>
                <a:cubicBezTo>
                  <a:pt x="319" y="220"/>
                  <a:pt x="319" y="220"/>
                  <a:pt x="319" y="219"/>
                </a:cubicBezTo>
                <a:cubicBezTo>
                  <a:pt x="319" y="219"/>
                  <a:pt x="319" y="219"/>
                  <a:pt x="319" y="219"/>
                </a:cubicBezTo>
                <a:cubicBezTo>
                  <a:pt x="319" y="219"/>
                  <a:pt x="318" y="219"/>
                  <a:pt x="318" y="219"/>
                </a:cubicBezTo>
                <a:cubicBezTo>
                  <a:pt x="318" y="219"/>
                  <a:pt x="318" y="219"/>
                  <a:pt x="318" y="219"/>
                </a:cubicBezTo>
                <a:cubicBezTo>
                  <a:pt x="318" y="219"/>
                  <a:pt x="318" y="219"/>
                  <a:pt x="318" y="219"/>
                </a:cubicBezTo>
                <a:cubicBezTo>
                  <a:pt x="318" y="219"/>
                  <a:pt x="318" y="219"/>
                  <a:pt x="318" y="219"/>
                </a:cubicBezTo>
                <a:cubicBezTo>
                  <a:pt x="318" y="218"/>
                  <a:pt x="318" y="218"/>
                  <a:pt x="319" y="218"/>
                </a:cubicBezTo>
                <a:cubicBezTo>
                  <a:pt x="319" y="219"/>
                  <a:pt x="319" y="219"/>
                  <a:pt x="319" y="219"/>
                </a:cubicBezTo>
                <a:cubicBezTo>
                  <a:pt x="319" y="219"/>
                  <a:pt x="319" y="219"/>
                  <a:pt x="319" y="219"/>
                </a:cubicBezTo>
                <a:cubicBezTo>
                  <a:pt x="319" y="219"/>
                  <a:pt x="319" y="219"/>
                  <a:pt x="319" y="219"/>
                </a:cubicBezTo>
                <a:cubicBezTo>
                  <a:pt x="319" y="219"/>
                  <a:pt x="320" y="218"/>
                  <a:pt x="320" y="218"/>
                </a:cubicBezTo>
                <a:cubicBezTo>
                  <a:pt x="320" y="218"/>
                  <a:pt x="320" y="218"/>
                  <a:pt x="320" y="219"/>
                </a:cubicBezTo>
                <a:cubicBezTo>
                  <a:pt x="321" y="219"/>
                  <a:pt x="320" y="218"/>
                  <a:pt x="321" y="218"/>
                </a:cubicBezTo>
                <a:cubicBezTo>
                  <a:pt x="321" y="218"/>
                  <a:pt x="321" y="219"/>
                  <a:pt x="321" y="219"/>
                </a:cubicBezTo>
                <a:cubicBezTo>
                  <a:pt x="322" y="219"/>
                  <a:pt x="322" y="219"/>
                  <a:pt x="322" y="220"/>
                </a:cubicBezTo>
                <a:cubicBezTo>
                  <a:pt x="322" y="219"/>
                  <a:pt x="322" y="219"/>
                  <a:pt x="322" y="218"/>
                </a:cubicBezTo>
                <a:cubicBezTo>
                  <a:pt x="321" y="218"/>
                  <a:pt x="322" y="219"/>
                  <a:pt x="321" y="219"/>
                </a:cubicBezTo>
                <a:cubicBezTo>
                  <a:pt x="321" y="218"/>
                  <a:pt x="321" y="218"/>
                  <a:pt x="321" y="218"/>
                </a:cubicBezTo>
                <a:cubicBezTo>
                  <a:pt x="321" y="218"/>
                  <a:pt x="321" y="218"/>
                  <a:pt x="321" y="218"/>
                </a:cubicBezTo>
                <a:cubicBezTo>
                  <a:pt x="321" y="218"/>
                  <a:pt x="321" y="218"/>
                  <a:pt x="321" y="218"/>
                </a:cubicBezTo>
                <a:cubicBezTo>
                  <a:pt x="321" y="218"/>
                  <a:pt x="321" y="218"/>
                  <a:pt x="321" y="218"/>
                </a:cubicBezTo>
                <a:cubicBezTo>
                  <a:pt x="322" y="217"/>
                  <a:pt x="323" y="218"/>
                  <a:pt x="324" y="218"/>
                </a:cubicBezTo>
                <a:cubicBezTo>
                  <a:pt x="324" y="218"/>
                  <a:pt x="324" y="218"/>
                  <a:pt x="323" y="218"/>
                </a:cubicBezTo>
                <a:cubicBezTo>
                  <a:pt x="324" y="219"/>
                  <a:pt x="324" y="218"/>
                  <a:pt x="324" y="218"/>
                </a:cubicBezTo>
                <a:cubicBezTo>
                  <a:pt x="324" y="218"/>
                  <a:pt x="324" y="218"/>
                  <a:pt x="324" y="217"/>
                </a:cubicBezTo>
                <a:cubicBezTo>
                  <a:pt x="324" y="217"/>
                  <a:pt x="324" y="218"/>
                  <a:pt x="324" y="217"/>
                </a:cubicBezTo>
                <a:cubicBezTo>
                  <a:pt x="325" y="217"/>
                  <a:pt x="325" y="216"/>
                  <a:pt x="326" y="217"/>
                </a:cubicBezTo>
                <a:cubicBezTo>
                  <a:pt x="326" y="216"/>
                  <a:pt x="327" y="216"/>
                  <a:pt x="327" y="217"/>
                </a:cubicBezTo>
                <a:cubicBezTo>
                  <a:pt x="327" y="215"/>
                  <a:pt x="328" y="215"/>
                  <a:pt x="329" y="215"/>
                </a:cubicBezTo>
                <a:cubicBezTo>
                  <a:pt x="329" y="215"/>
                  <a:pt x="329" y="215"/>
                  <a:pt x="329" y="215"/>
                </a:cubicBezTo>
                <a:cubicBezTo>
                  <a:pt x="329" y="215"/>
                  <a:pt x="329" y="215"/>
                  <a:pt x="329" y="215"/>
                </a:cubicBezTo>
                <a:cubicBezTo>
                  <a:pt x="329" y="215"/>
                  <a:pt x="329" y="215"/>
                  <a:pt x="329" y="215"/>
                </a:cubicBezTo>
                <a:cubicBezTo>
                  <a:pt x="329" y="215"/>
                  <a:pt x="329" y="215"/>
                  <a:pt x="329" y="215"/>
                </a:cubicBezTo>
                <a:cubicBezTo>
                  <a:pt x="329" y="215"/>
                  <a:pt x="329" y="215"/>
                  <a:pt x="329" y="215"/>
                </a:cubicBezTo>
                <a:cubicBezTo>
                  <a:pt x="330" y="215"/>
                  <a:pt x="330" y="215"/>
                  <a:pt x="330" y="215"/>
                </a:cubicBezTo>
                <a:cubicBezTo>
                  <a:pt x="330" y="215"/>
                  <a:pt x="330" y="215"/>
                  <a:pt x="330" y="215"/>
                </a:cubicBezTo>
                <a:cubicBezTo>
                  <a:pt x="330" y="215"/>
                  <a:pt x="330" y="215"/>
                  <a:pt x="330" y="215"/>
                </a:cubicBezTo>
                <a:cubicBezTo>
                  <a:pt x="331" y="215"/>
                  <a:pt x="331" y="215"/>
                  <a:pt x="331" y="215"/>
                </a:cubicBezTo>
                <a:cubicBezTo>
                  <a:pt x="331" y="215"/>
                  <a:pt x="331" y="215"/>
                  <a:pt x="331" y="216"/>
                </a:cubicBezTo>
                <a:cubicBezTo>
                  <a:pt x="331" y="215"/>
                  <a:pt x="332" y="215"/>
                  <a:pt x="332" y="215"/>
                </a:cubicBezTo>
                <a:cubicBezTo>
                  <a:pt x="332" y="215"/>
                  <a:pt x="333" y="214"/>
                  <a:pt x="333" y="214"/>
                </a:cubicBezTo>
                <a:cubicBezTo>
                  <a:pt x="333" y="214"/>
                  <a:pt x="332" y="215"/>
                  <a:pt x="333" y="215"/>
                </a:cubicBezTo>
                <a:cubicBezTo>
                  <a:pt x="333" y="214"/>
                  <a:pt x="334" y="214"/>
                  <a:pt x="335" y="214"/>
                </a:cubicBezTo>
                <a:cubicBezTo>
                  <a:pt x="335" y="214"/>
                  <a:pt x="335" y="214"/>
                  <a:pt x="335" y="213"/>
                </a:cubicBezTo>
                <a:cubicBezTo>
                  <a:pt x="335" y="213"/>
                  <a:pt x="335" y="213"/>
                  <a:pt x="336" y="213"/>
                </a:cubicBezTo>
                <a:cubicBezTo>
                  <a:pt x="336" y="214"/>
                  <a:pt x="336" y="214"/>
                  <a:pt x="336" y="214"/>
                </a:cubicBezTo>
                <a:cubicBezTo>
                  <a:pt x="336" y="214"/>
                  <a:pt x="336" y="214"/>
                  <a:pt x="336" y="215"/>
                </a:cubicBezTo>
                <a:cubicBezTo>
                  <a:pt x="336" y="215"/>
                  <a:pt x="336" y="215"/>
                  <a:pt x="336" y="215"/>
                </a:cubicBezTo>
                <a:cubicBezTo>
                  <a:pt x="336" y="215"/>
                  <a:pt x="336" y="215"/>
                  <a:pt x="336" y="215"/>
                </a:cubicBezTo>
                <a:cubicBezTo>
                  <a:pt x="337" y="215"/>
                  <a:pt x="336" y="214"/>
                  <a:pt x="336" y="214"/>
                </a:cubicBezTo>
                <a:cubicBezTo>
                  <a:pt x="337" y="213"/>
                  <a:pt x="337" y="214"/>
                  <a:pt x="338" y="215"/>
                </a:cubicBezTo>
                <a:cubicBezTo>
                  <a:pt x="338" y="214"/>
                  <a:pt x="338" y="215"/>
                  <a:pt x="339" y="214"/>
                </a:cubicBezTo>
                <a:cubicBezTo>
                  <a:pt x="338" y="213"/>
                  <a:pt x="338" y="214"/>
                  <a:pt x="337" y="214"/>
                </a:cubicBezTo>
                <a:cubicBezTo>
                  <a:pt x="337" y="214"/>
                  <a:pt x="337" y="214"/>
                  <a:pt x="337" y="213"/>
                </a:cubicBezTo>
                <a:cubicBezTo>
                  <a:pt x="337" y="213"/>
                  <a:pt x="337" y="213"/>
                  <a:pt x="338" y="213"/>
                </a:cubicBezTo>
                <a:cubicBezTo>
                  <a:pt x="338" y="213"/>
                  <a:pt x="337" y="213"/>
                  <a:pt x="338" y="212"/>
                </a:cubicBezTo>
                <a:cubicBezTo>
                  <a:pt x="338" y="213"/>
                  <a:pt x="339" y="212"/>
                  <a:pt x="340" y="212"/>
                </a:cubicBezTo>
                <a:cubicBezTo>
                  <a:pt x="340" y="212"/>
                  <a:pt x="339" y="212"/>
                  <a:pt x="339" y="212"/>
                </a:cubicBezTo>
                <a:cubicBezTo>
                  <a:pt x="339" y="212"/>
                  <a:pt x="339" y="212"/>
                  <a:pt x="339" y="211"/>
                </a:cubicBezTo>
                <a:cubicBezTo>
                  <a:pt x="339" y="212"/>
                  <a:pt x="339" y="212"/>
                  <a:pt x="339" y="212"/>
                </a:cubicBezTo>
                <a:cubicBezTo>
                  <a:pt x="339" y="212"/>
                  <a:pt x="339" y="211"/>
                  <a:pt x="339" y="211"/>
                </a:cubicBezTo>
                <a:cubicBezTo>
                  <a:pt x="340" y="211"/>
                  <a:pt x="340" y="211"/>
                  <a:pt x="340" y="211"/>
                </a:cubicBezTo>
                <a:cubicBezTo>
                  <a:pt x="340" y="212"/>
                  <a:pt x="339" y="212"/>
                  <a:pt x="340" y="212"/>
                </a:cubicBezTo>
                <a:cubicBezTo>
                  <a:pt x="340" y="213"/>
                  <a:pt x="340" y="211"/>
                  <a:pt x="341" y="212"/>
                </a:cubicBezTo>
                <a:cubicBezTo>
                  <a:pt x="340" y="213"/>
                  <a:pt x="342" y="211"/>
                  <a:pt x="343" y="212"/>
                </a:cubicBezTo>
                <a:cubicBezTo>
                  <a:pt x="343" y="211"/>
                  <a:pt x="344" y="211"/>
                  <a:pt x="344" y="210"/>
                </a:cubicBezTo>
                <a:cubicBezTo>
                  <a:pt x="344" y="211"/>
                  <a:pt x="346" y="210"/>
                  <a:pt x="346" y="209"/>
                </a:cubicBezTo>
                <a:cubicBezTo>
                  <a:pt x="346" y="209"/>
                  <a:pt x="346" y="209"/>
                  <a:pt x="346" y="210"/>
                </a:cubicBezTo>
                <a:cubicBezTo>
                  <a:pt x="346" y="209"/>
                  <a:pt x="347" y="210"/>
                  <a:pt x="347" y="209"/>
                </a:cubicBezTo>
                <a:cubicBezTo>
                  <a:pt x="348" y="210"/>
                  <a:pt x="348" y="209"/>
                  <a:pt x="348" y="208"/>
                </a:cubicBezTo>
                <a:cubicBezTo>
                  <a:pt x="348" y="208"/>
                  <a:pt x="348" y="209"/>
                  <a:pt x="349" y="209"/>
                </a:cubicBezTo>
                <a:cubicBezTo>
                  <a:pt x="350" y="208"/>
                  <a:pt x="351" y="208"/>
                  <a:pt x="352" y="207"/>
                </a:cubicBezTo>
                <a:cubicBezTo>
                  <a:pt x="352" y="208"/>
                  <a:pt x="352" y="208"/>
                  <a:pt x="352" y="208"/>
                </a:cubicBezTo>
                <a:cubicBezTo>
                  <a:pt x="352" y="207"/>
                  <a:pt x="353" y="207"/>
                  <a:pt x="353" y="208"/>
                </a:cubicBezTo>
                <a:cubicBezTo>
                  <a:pt x="353" y="207"/>
                  <a:pt x="353" y="206"/>
                  <a:pt x="354" y="207"/>
                </a:cubicBezTo>
                <a:cubicBezTo>
                  <a:pt x="354" y="207"/>
                  <a:pt x="353" y="207"/>
                  <a:pt x="354" y="207"/>
                </a:cubicBezTo>
                <a:cubicBezTo>
                  <a:pt x="354" y="208"/>
                  <a:pt x="354" y="207"/>
                  <a:pt x="354" y="208"/>
                </a:cubicBezTo>
                <a:cubicBezTo>
                  <a:pt x="354" y="207"/>
                  <a:pt x="354" y="207"/>
                  <a:pt x="354" y="207"/>
                </a:cubicBezTo>
                <a:cubicBezTo>
                  <a:pt x="355" y="207"/>
                  <a:pt x="354" y="207"/>
                  <a:pt x="355" y="207"/>
                </a:cubicBezTo>
                <a:cubicBezTo>
                  <a:pt x="355" y="208"/>
                  <a:pt x="355" y="207"/>
                  <a:pt x="355" y="207"/>
                </a:cubicBezTo>
                <a:cubicBezTo>
                  <a:pt x="356" y="206"/>
                  <a:pt x="355" y="208"/>
                  <a:pt x="356" y="207"/>
                </a:cubicBezTo>
                <a:cubicBezTo>
                  <a:pt x="356" y="207"/>
                  <a:pt x="356" y="206"/>
                  <a:pt x="356" y="206"/>
                </a:cubicBezTo>
                <a:cubicBezTo>
                  <a:pt x="357" y="207"/>
                  <a:pt x="357" y="206"/>
                  <a:pt x="357" y="206"/>
                </a:cubicBezTo>
                <a:cubicBezTo>
                  <a:pt x="357" y="206"/>
                  <a:pt x="357" y="206"/>
                  <a:pt x="358" y="206"/>
                </a:cubicBezTo>
                <a:cubicBezTo>
                  <a:pt x="358" y="206"/>
                  <a:pt x="358" y="206"/>
                  <a:pt x="358" y="206"/>
                </a:cubicBezTo>
                <a:cubicBezTo>
                  <a:pt x="358" y="206"/>
                  <a:pt x="360" y="206"/>
                  <a:pt x="359" y="205"/>
                </a:cubicBezTo>
                <a:cubicBezTo>
                  <a:pt x="360" y="205"/>
                  <a:pt x="359" y="204"/>
                  <a:pt x="360" y="204"/>
                </a:cubicBezTo>
                <a:cubicBezTo>
                  <a:pt x="360" y="205"/>
                  <a:pt x="360" y="205"/>
                  <a:pt x="360" y="205"/>
                </a:cubicBezTo>
                <a:cubicBezTo>
                  <a:pt x="360" y="205"/>
                  <a:pt x="360" y="205"/>
                  <a:pt x="361" y="205"/>
                </a:cubicBezTo>
                <a:cubicBezTo>
                  <a:pt x="360" y="203"/>
                  <a:pt x="362" y="204"/>
                  <a:pt x="362" y="203"/>
                </a:cubicBezTo>
                <a:cubicBezTo>
                  <a:pt x="362" y="204"/>
                  <a:pt x="362" y="204"/>
                  <a:pt x="362" y="204"/>
                </a:cubicBezTo>
                <a:cubicBezTo>
                  <a:pt x="362" y="204"/>
                  <a:pt x="362" y="204"/>
                  <a:pt x="362" y="204"/>
                </a:cubicBezTo>
                <a:cubicBezTo>
                  <a:pt x="361" y="204"/>
                  <a:pt x="362" y="204"/>
                  <a:pt x="361" y="205"/>
                </a:cubicBezTo>
                <a:cubicBezTo>
                  <a:pt x="362" y="205"/>
                  <a:pt x="362" y="204"/>
                  <a:pt x="363" y="205"/>
                </a:cubicBezTo>
                <a:cubicBezTo>
                  <a:pt x="363" y="205"/>
                  <a:pt x="363" y="205"/>
                  <a:pt x="363" y="204"/>
                </a:cubicBezTo>
                <a:cubicBezTo>
                  <a:pt x="364" y="205"/>
                  <a:pt x="365" y="203"/>
                  <a:pt x="366" y="203"/>
                </a:cubicBezTo>
                <a:cubicBezTo>
                  <a:pt x="367" y="203"/>
                  <a:pt x="367" y="202"/>
                  <a:pt x="367" y="202"/>
                </a:cubicBezTo>
                <a:cubicBezTo>
                  <a:pt x="367" y="201"/>
                  <a:pt x="368" y="202"/>
                  <a:pt x="367" y="201"/>
                </a:cubicBezTo>
                <a:cubicBezTo>
                  <a:pt x="368" y="202"/>
                  <a:pt x="368" y="202"/>
                  <a:pt x="368" y="202"/>
                </a:cubicBezTo>
                <a:cubicBezTo>
                  <a:pt x="368" y="203"/>
                  <a:pt x="367" y="202"/>
                  <a:pt x="367" y="202"/>
                </a:cubicBezTo>
                <a:cubicBezTo>
                  <a:pt x="367" y="203"/>
                  <a:pt x="368" y="203"/>
                  <a:pt x="367" y="203"/>
                </a:cubicBezTo>
                <a:cubicBezTo>
                  <a:pt x="368" y="203"/>
                  <a:pt x="368" y="203"/>
                  <a:pt x="368" y="202"/>
                </a:cubicBezTo>
                <a:cubicBezTo>
                  <a:pt x="368" y="202"/>
                  <a:pt x="368" y="202"/>
                  <a:pt x="368" y="203"/>
                </a:cubicBezTo>
                <a:cubicBezTo>
                  <a:pt x="369" y="202"/>
                  <a:pt x="368" y="202"/>
                  <a:pt x="368" y="202"/>
                </a:cubicBezTo>
                <a:cubicBezTo>
                  <a:pt x="368" y="201"/>
                  <a:pt x="369" y="202"/>
                  <a:pt x="369" y="201"/>
                </a:cubicBezTo>
                <a:cubicBezTo>
                  <a:pt x="367" y="201"/>
                  <a:pt x="365" y="201"/>
                  <a:pt x="364" y="202"/>
                </a:cubicBezTo>
                <a:cubicBezTo>
                  <a:pt x="363" y="202"/>
                  <a:pt x="364" y="201"/>
                  <a:pt x="363" y="201"/>
                </a:cubicBezTo>
                <a:cubicBezTo>
                  <a:pt x="363" y="201"/>
                  <a:pt x="363" y="202"/>
                  <a:pt x="363" y="202"/>
                </a:cubicBezTo>
                <a:cubicBezTo>
                  <a:pt x="363" y="202"/>
                  <a:pt x="363" y="201"/>
                  <a:pt x="363" y="200"/>
                </a:cubicBezTo>
                <a:cubicBezTo>
                  <a:pt x="364" y="200"/>
                  <a:pt x="365" y="201"/>
                  <a:pt x="366" y="200"/>
                </a:cubicBezTo>
                <a:cubicBezTo>
                  <a:pt x="366" y="199"/>
                  <a:pt x="367" y="200"/>
                  <a:pt x="367" y="200"/>
                </a:cubicBezTo>
                <a:cubicBezTo>
                  <a:pt x="367" y="199"/>
                  <a:pt x="367" y="199"/>
                  <a:pt x="367" y="199"/>
                </a:cubicBezTo>
                <a:cubicBezTo>
                  <a:pt x="368" y="199"/>
                  <a:pt x="367" y="199"/>
                  <a:pt x="367" y="198"/>
                </a:cubicBezTo>
                <a:cubicBezTo>
                  <a:pt x="368" y="199"/>
                  <a:pt x="368" y="198"/>
                  <a:pt x="369" y="198"/>
                </a:cubicBezTo>
                <a:cubicBezTo>
                  <a:pt x="369" y="198"/>
                  <a:pt x="369" y="199"/>
                  <a:pt x="370" y="199"/>
                </a:cubicBezTo>
                <a:cubicBezTo>
                  <a:pt x="369" y="198"/>
                  <a:pt x="370" y="198"/>
                  <a:pt x="370" y="198"/>
                </a:cubicBezTo>
                <a:cubicBezTo>
                  <a:pt x="371" y="198"/>
                  <a:pt x="370" y="199"/>
                  <a:pt x="370" y="199"/>
                </a:cubicBezTo>
                <a:cubicBezTo>
                  <a:pt x="370" y="198"/>
                  <a:pt x="371" y="198"/>
                  <a:pt x="371" y="199"/>
                </a:cubicBezTo>
                <a:cubicBezTo>
                  <a:pt x="371" y="198"/>
                  <a:pt x="371" y="198"/>
                  <a:pt x="371" y="198"/>
                </a:cubicBezTo>
                <a:cubicBezTo>
                  <a:pt x="372" y="198"/>
                  <a:pt x="372" y="198"/>
                  <a:pt x="373" y="198"/>
                </a:cubicBezTo>
                <a:cubicBezTo>
                  <a:pt x="373" y="197"/>
                  <a:pt x="374" y="198"/>
                  <a:pt x="374" y="197"/>
                </a:cubicBezTo>
                <a:cubicBezTo>
                  <a:pt x="375" y="198"/>
                  <a:pt x="374" y="198"/>
                  <a:pt x="374" y="198"/>
                </a:cubicBezTo>
                <a:cubicBezTo>
                  <a:pt x="374" y="198"/>
                  <a:pt x="375" y="198"/>
                  <a:pt x="375" y="198"/>
                </a:cubicBezTo>
                <a:cubicBezTo>
                  <a:pt x="375" y="198"/>
                  <a:pt x="375" y="197"/>
                  <a:pt x="375" y="197"/>
                </a:cubicBezTo>
                <a:cubicBezTo>
                  <a:pt x="375" y="197"/>
                  <a:pt x="375" y="197"/>
                  <a:pt x="375" y="196"/>
                </a:cubicBezTo>
                <a:cubicBezTo>
                  <a:pt x="375" y="196"/>
                  <a:pt x="374" y="196"/>
                  <a:pt x="374" y="196"/>
                </a:cubicBezTo>
                <a:cubicBezTo>
                  <a:pt x="373" y="196"/>
                  <a:pt x="374" y="196"/>
                  <a:pt x="373" y="196"/>
                </a:cubicBezTo>
                <a:cubicBezTo>
                  <a:pt x="373" y="196"/>
                  <a:pt x="373" y="196"/>
                  <a:pt x="373" y="197"/>
                </a:cubicBezTo>
                <a:cubicBezTo>
                  <a:pt x="373" y="197"/>
                  <a:pt x="373" y="197"/>
                  <a:pt x="373" y="197"/>
                </a:cubicBezTo>
                <a:cubicBezTo>
                  <a:pt x="373" y="197"/>
                  <a:pt x="372" y="197"/>
                  <a:pt x="372" y="197"/>
                </a:cubicBezTo>
                <a:cubicBezTo>
                  <a:pt x="371" y="197"/>
                  <a:pt x="372" y="197"/>
                  <a:pt x="372" y="196"/>
                </a:cubicBezTo>
                <a:cubicBezTo>
                  <a:pt x="371" y="196"/>
                  <a:pt x="372" y="196"/>
                  <a:pt x="371" y="197"/>
                </a:cubicBezTo>
                <a:cubicBezTo>
                  <a:pt x="371" y="197"/>
                  <a:pt x="371" y="196"/>
                  <a:pt x="370" y="196"/>
                </a:cubicBezTo>
                <a:cubicBezTo>
                  <a:pt x="370" y="197"/>
                  <a:pt x="370" y="197"/>
                  <a:pt x="370" y="198"/>
                </a:cubicBezTo>
                <a:cubicBezTo>
                  <a:pt x="370" y="197"/>
                  <a:pt x="370" y="197"/>
                  <a:pt x="369" y="197"/>
                </a:cubicBezTo>
                <a:cubicBezTo>
                  <a:pt x="369" y="197"/>
                  <a:pt x="369" y="197"/>
                  <a:pt x="368" y="197"/>
                </a:cubicBezTo>
                <a:cubicBezTo>
                  <a:pt x="368" y="196"/>
                  <a:pt x="368" y="196"/>
                  <a:pt x="368" y="196"/>
                </a:cubicBezTo>
                <a:cubicBezTo>
                  <a:pt x="367" y="197"/>
                  <a:pt x="366" y="197"/>
                  <a:pt x="365" y="197"/>
                </a:cubicBezTo>
                <a:cubicBezTo>
                  <a:pt x="364" y="198"/>
                  <a:pt x="363" y="197"/>
                  <a:pt x="363" y="198"/>
                </a:cubicBezTo>
                <a:cubicBezTo>
                  <a:pt x="362" y="197"/>
                  <a:pt x="361" y="199"/>
                  <a:pt x="360" y="198"/>
                </a:cubicBezTo>
                <a:cubicBezTo>
                  <a:pt x="360" y="198"/>
                  <a:pt x="359" y="198"/>
                  <a:pt x="359" y="199"/>
                </a:cubicBezTo>
                <a:cubicBezTo>
                  <a:pt x="359" y="198"/>
                  <a:pt x="358" y="198"/>
                  <a:pt x="358" y="198"/>
                </a:cubicBezTo>
                <a:cubicBezTo>
                  <a:pt x="358" y="198"/>
                  <a:pt x="359" y="198"/>
                  <a:pt x="359" y="197"/>
                </a:cubicBezTo>
                <a:cubicBezTo>
                  <a:pt x="359" y="198"/>
                  <a:pt x="359" y="197"/>
                  <a:pt x="360" y="197"/>
                </a:cubicBezTo>
                <a:cubicBezTo>
                  <a:pt x="360" y="197"/>
                  <a:pt x="359" y="197"/>
                  <a:pt x="359" y="197"/>
                </a:cubicBezTo>
                <a:cubicBezTo>
                  <a:pt x="359" y="196"/>
                  <a:pt x="360" y="197"/>
                  <a:pt x="360" y="196"/>
                </a:cubicBezTo>
                <a:cubicBezTo>
                  <a:pt x="360" y="197"/>
                  <a:pt x="360" y="197"/>
                  <a:pt x="360" y="197"/>
                </a:cubicBezTo>
                <a:cubicBezTo>
                  <a:pt x="360" y="197"/>
                  <a:pt x="361" y="196"/>
                  <a:pt x="361" y="196"/>
                </a:cubicBezTo>
                <a:cubicBezTo>
                  <a:pt x="361" y="196"/>
                  <a:pt x="361" y="197"/>
                  <a:pt x="361" y="196"/>
                </a:cubicBezTo>
                <a:cubicBezTo>
                  <a:pt x="362" y="196"/>
                  <a:pt x="362" y="195"/>
                  <a:pt x="362" y="195"/>
                </a:cubicBezTo>
                <a:cubicBezTo>
                  <a:pt x="363" y="195"/>
                  <a:pt x="362" y="196"/>
                  <a:pt x="363" y="196"/>
                </a:cubicBezTo>
                <a:cubicBezTo>
                  <a:pt x="363" y="195"/>
                  <a:pt x="363" y="195"/>
                  <a:pt x="363" y="195"/>
                </a:cubicBezTo>
                <a:cubicBezTo>
                  <a:pt x="364" y="195"/>
                  <a:pt x="365" y="195"/>
                  <a:pt x="365" y="194"/>
                </a:cubicBezTo>
                <a:cubicBezTo>
                  <a:pt x="365" y="195"/>
                  <a:pt x="366" y="194"/>
                  <a:pt x="366" y="194"/>
                </a:cubicBezTo>
                <a:cubicBezTo>
                  <a:pt x="366" y="194"/>
                  <a:pt x="366" y="194"/>
                  <a:pt x="366" y="194"/>
                </a:cubicBezTo>
                <a:cubicBezTo>
                  <a:pt x="366" y="192"/>
                  <a:pt x="367" y="194"/>
                  <a:pt x="367" y="193"/>
                </a:cubicBezTo>
                <a:cubicBezTo>
                  <a:pt x="368" y="193"/>
                  <a:pt x="368" y="194"/>
                  <a:pt x="368" y="194"/>
                </a:cubicBezTo>
                <a:cubicBezTo>
                  <a:pt x="368" y="194"/>
                  <a:pt x="368" y="193"/>
                  <a:pt x="368" y="193"/>
                </a:cubicBezTo>
                <a:cubicBezTo>
                  <a:pt x="368" y="192"/>
                  <a:pt x="369" y="193"/>
                  <a:pt x="369" y="192"/>
                </a:cubicBezTo>
                <a:cubicBezTo>
                  <a:pt x="369" y="192"/>
                  <a:pt x="370" y="192"/>
                  <a:pt x="370" y="193"/>
                </a:cubicBezTo>
                <a:cubicBezTo>
                  <a:pt x="370" y="192"/>
                  <a:pt x="371" y="192"/>
                  <a:pt x="372" y="192"/>
                </a:cubicBezTo>
                <a:cubicBezTo>
                  <a:pt x="372" y="192"/>
                  <a:pt x="372" y="192"/>
                  <a:pt x="372" y="192"/>
                </a:cubicBezTo>
                <a:cubicBezTo>
                  <a:pt x="372" y="192"/>
                  <a:pt x="372" y="192"/>
                  <a:pt x="372" y="192"/>
                </a:cubicBezTo>
                <a:cubicBezTo>
                  <a:pt x="372" y="192"/>
                  <a:pt x="372" y="192"/>
                  <a:pt x="372" y="192"/>
                </a:cubicBezTo>
                <a:cubicBezTo>
                  <a:pt x="372" y="193"/>
                  <a:pt x="372" y="193"/>
                  <a:pt x="372" y="193"/>
                </a:cubicBezTo>
                <a:cubicBezTo>
                  <a:pt x="372" y="193"/>
                  <a:pt x="373" y="193"/>
                  <a:pt x="373" y="193"/>
                </a:cubicBezTo>
                <a:cubicBezTo>
                  <a:pt x="373" y="193"/>
                  <a:pt x="372" y="193"/>
                  <a:pt x="373" y="193"/>
                </a:cubicBezTo>
                <a:cubicBezTo>
                  <a:pt x="373" y="192"/>
                  <a:pt x="372" y="193"/>
                  <a:pt x="372" y="193"/>
                </a:cubicBezTo>
                <a:cubicBezTo>
                  <a:pt x="372" y="193"/>
                  <a:pt x="372" y="193"/>
                  <a:pt x="372" y="193"/>
                </a:cubicBezTo>
                <a:cubicBezTo>
                  <a:pt x="372" y="193"/>
                  <a:pt x="372" y="193"/>
                  <a:pt x="372" y="193"/>
                </a:cubicBezTo>
                <a:cubicBezTo>
                  <a:pt x="372" y="193"/>
                  <a:pt x="372" y="193"/>
                  <a:pt x="372" y="193"/>
                </a:cubicBezTo>
                <a:cubicBezTo>
                  <a:pt x="372" y="193"/>
                  <a:pt x="372" y="193"/>
                  <a:pt x="372" y="192"/>
                </a:cubicBezTo>
                <a:cubicBezTo>
                  <a:pt x="372" y="192"/>
                  <a:pt x="373" y="192"/>
                  <a:pt x="373" y="192"/>
                </a:cubicBezTo>
                <a:cubicBezTo>
                  <a:pt x="373" y="192"/>
                  <a:pt x="373" y="192"/>
                  <a:pt x="372" y="192"/>
                </a:cubicBezTo>
                <a:cubicBezTo>
                  <a:pt x="373" y="192"/>
                  <a:pt x="373" y="191"/>
                  <a:pt x="374" y="192"/>
                </a:cubicBezTo>
                <a:cubicBezTo>
                  <a:pt x="374" y="192"/>
                  <a:pt x="374" y="190"/>
                  <a:pt x="375" y="190"/>
                </a:cubicBezTo>
                <a:cubicBezTo>
                  <a:pt x="375" y="190"/>
                  <a:pt x="375" y="190"/>
                  <a:pt x="375" y="190"/>
                </a:cubicBezTo>
                <a:cubicBezTo>
                  <a:pt x="376" y="190"/>
                  <a:pt x="376" y="190"/>
                  <a:pt x="376" y="190"/>
                </a:cubicBezTo>
                <a:cubicBezTo>
                  <a:pt x="376" y="191"/>
                  <a:pt x="376" y="189"/>
                  <a:pt x="377" y="190"/>
                </a:cubicBezTo>
                <a:cubicBezTo>
                  <a:pt x="377" y="190"/>
                  <a:pt x="377" y="190"/>
                  <a:pt x="377" y="191"/>
                </a:cubicBezTo>
                <a:cubicBezTo>
                  <a:pt x="378" y="190"/>
                  <a:pt x="378" y="189"/>
                  <a:pt x="379" y="190"/>
                </a:cubicBezTo>
                <a:cubicBezTo>
                  <a:pt x="380" y="190"/>
                  <a:pt x="380" y="190"/>
                  <a:pt x="380" y="189"/>
                </a:cubicBezTo>
                <a:cubicBezTo>
                  <a:pt x="380" y="190"/>
                  <a:pt x="381" y="189"/>
                  <a:pt x="381" y="189"/>
                </a:cubicBezTo>
                <a:cubicBezTo>
                  <a:pt x="381" y="189"/>
                  <a:pt x="381" y="189"/>
                  <a:pt x="381" y="189"/>
                </a:cubicBezTo>
                <a:cubicBezTo>
                  <a:pt x="382" y="189"/>
                  <a:pt x="382" y="189"/>
                  <a:pt x="382" y="189"/>
                </a:cubicBezTo>
                <a:cubicBezTo>
                  <a:pt x="381" y="189"/>
                  <a:pt x="381" y="189"/>
                  <a:pt x="381" y="189"/>
                </a:cubicBezTo>
                <a:cubicBezTo>
                  <a:pt x="381" y="189"/>
                  <a:pt x="381" y="189"/>
                  <a:pt x="380" y="189"/>
                </a:cubicBezTo>
                <a:cubicBezTo>
                  <a:pt x="380" y="189"/>
                  <a:pt x="380" y="189"/>
                  <a:pt x="380" y="189"/>
                </a:cubicBezTo>
                <a:cubicBezTo>
                  <a:pt x="380" y="189"/>
                  <a:pt x="380" y="189"/>
                  <a:pt x="380" y="189"/>
                </a:cubicBezTo>
                <a:cubicBezTo>
                  <a:pt x="380" y="189"/>
                  <a:pt x="380" y="189"/>
                  <a:pt x="380" y="188"/>
                </a:cubicBezTo>
                <a:cubicBezTo>
                  <a:pt x="381" y="189"/>
                  <a:pt x="381" y="188"/>
                  <a:pt x="382" y="188"/>
                </a:cubicBezTo>
                <a:cubicBezTo>
                  <a:pt x="382" y="188"/>
                  <a:pt x="382" y="189"/>
                  <a:pt x="382" y="189"/>
                </a:cubicBezTo>
                <a:cubicBezTo>
                  <a:pt x="382" y="189"/>
                  <a:pt x="383" y="189"/>
                  <a:pt x="384" y="188"/>
                </a:cubicBezTo>
                <a:cubicBezTo>
                  <a:pt x="384" y="188"/>
                  <a:pt x="383" y="189"/>
                  <a:pt x="383" y="188"/>
                </a:cubicBezTo>
                <a:cubicBezTo>
                  <a:pt x="383" y="187"/>
                  <a:pt x="383" y="188"/>
                  <a:pt x="384" y="187"/>
                </a:cubicBezTo>
                <a:cubicBezTo>
                  <a:pt x="383" y="187"/>
                  <a:pt x="383" y="187"/>
                  <a:pt x="383" y="187"/>
                </a:cubicBezTo>
                <a:cubicBezTo>
                  <a:pt x="383" y="186"/>
                  <a:pt x="383" y="187"/>
                  <a:pt x="383" y="186"/>
                </a:cubicBezTo>
                <a:cubicBezTo>
                  <a:pt x="383" y="186"/>
                  <a:pt x="383" y="186"/>
                  <a:pt x="383" y="186"/>
                </a:cubicBezTo>
                <a:cubicBezTo>
                  <a:pt x="384" y="187"/>
                  <a:pt x="384" y="186"/>
                  <a:pt x="385" y="186"/>
                </a:cubicBezTo>
                <a:cubicBezTo>
                  <a:pt x="385" y="187"/>
                  <a:pt x="384" y="186"/>
                  <a:pt x="384" y="187"/>
                </a:cubicBezTo>
                <a:cubicBezTo>
                  <a:pt x="384" y="187"/>
                  <a:pt x="385" y="187"/>
                  <a:pt x="385" y="187"/>
                </a:cubicBezTo>
                <a:cubicBezTo>
                  <a:pt x="385" y="187"/>
                  <a:pt x="385" y="186"/>
                  <a:pt x="386" y="186"/>
                </a:cubicBezTo>
                <a:cubicBezTo>
                  <a:pt x="386" y="186"/>
                  <a:pt x="386" y="187"/>
                  <a:pt x="386" y="187"/>
                </a:cubicBezTo>
                <a:cubicBezTo>
                  <a:pt x="386" y="187"/>
                  <a:pt x="386" y="187"/>
                  <a:pt x="387" y="187"/>
                </a:cubicBezTo>
                <a:cubicBezTo>
                  <a:pt x="387" y="187"/>
                  <a:pt x="386" y="187"/>
                  <a:pt x="386" y="186"/>
                </a:cubicBezTo>
                <a:cubicBezTo>
                  <a:pt x="387" y="186"/>
                  <a:pt x="388" y="186"/>
                  <a:pt x="388" y="185"/>
                </a:cubicBezTo>
                <a:cubicBezTo>
                  <a:pt x="388" y="185"/>
                  <a:pt x="388" y="186"/>
                  <a:pt x="387" y="185"/>
                </a:cubicBezTo>
                <a:cubicBezTo>
                  <a:pt x="387" y="185"/>
                  <a:pt x="387" y="185"/>
                  <a:pt x="387" y="185"/>
                </a:cubicBezTo>
                <a:cubicBezTo>
                  <a:pt x="388" y="185"/>
                  <a:pt x="387" y="185"/>
                  <a:pt x="388" y="184"/>
                </a:cubicBezTo>
                <a:cubicBezTo>
                  <a:pt x="388" y="183"/>
                  <a:pt x="387" y="184"/>
                  <a:pt x="387" y="185"/>
                </a:cubicBezTo>
                <a:cubicBezTo>
                  <a:pt x="387" y="184"/>
                  <a:pt x="387" y="184"/>
                  <a:pt x="387" y="184"/>
                </a:cubicBezTo>
                <a:cubicBezTo>
                  <a:pt x="387" y="183"/>
                  <a:pt x="388" y="183"/>
                  <a:pt x="387" y="183"/>
                </a:cubicBezTo>
                <a:cubicBezTo>
                  <a:pt x="387" y="183"/>
                  <a:pt x="387" y="183"/>
                  <a:pt x="387" y="183"/>
                </a:cubicBezTo>
                <a:cubicBezTo>
                  <a:pt x="387" y="183"/>
                  <a:pt x="387" y="183"/>
                  <a:pt x="386" y="183"/>
                </a:cubicBezTo>
                <a:cubicBezTo>
                  <a:pt x="386" y="183"/>
                  <a:pt x="386" y="184"/>
                  <a:pt x="386" y="184"/>
                </a:cubicBezTo>
                <a:cubicBezTo>
                  <a:pt x="386" y="184"/>
                  <a:pt x="385" y="184"/>
                  <a:pt x="385" y="185"/>
                </a:cubicBezTo>
                <a:cubicBezTo>
                  <a:pt x="384" y="184"/>
                  <a:pt x="383" y="185"/>
                  <a:pt x="382" y="185"/>
                </a:cubicBezTo>
                <a:cubicBezTo>
                  <a:pt x="382" y="184"/>
                  <a:pt x="383" y="185"/>
                  <a:pt x="383" y="184"/>
                </a:cubicBezTo>
                <a:cubicBezTo>
                  <a:pt x="382" y="184"/>
                  <a:pt x="381" y="184"/>
                  <a:pt x="380" y="185"/>
                </a:cubicBezTo>
                <a:cubicBezTo>
                  <a:pt x="380" y="185"/>
                  <a:pt x="380" y="184"/>
                  <a:pt x="379" y="185"/>
                </a:cubicBezTo>
                <a:cubicBezTo>
                  <a:pt x="379" y="185"/>
                  <a:pt x="379" y="184"/>
                  <a:pt x="379" y="184"/>
                </a:cubicBezTo>
                <a:cubicBezTo>
                  <a:pt x="379" y="183"/>
                  <a:pt x="379" y="184"/>
                  <a:pt x="379" y="184"/>
                </a:cubicBezTo>
                <a:cubicBezTo>
                  <a:pt x="379" y="184"/>
                  <a:pt x="378" y="185"/>
                  <a:pt x="379" y="185"/>
                </a:cubicBezTo>
                <a:cubicBezTo>
                  <a:pt x="378" y="185"/>
                  <a:pt x="378" y="186"/>
                  <a:pt x="377" y="186"/>
                </a:cubicBezTo>
                <a:cubicBezTo>
                  <a:pt x="378" y="185"/>
                  <a:pt x="378" y="184"/>
                  <a:pt x="378" y="184"/>
                </a:cubicBezTo>
                <a:cubicBezTo>
                  <a:pt x="378" y="183"/>
                  <a:pt x="377" y="185"/>
                  <a:pt x="376" y="186"/>
                </a:cubicBezTo>
                <a:cubicBezTo>
                  <a:pt x="376" y="185"/>
                  <a:pt x="376" y="185"/>
                  <a:pt x="375" y="186"/>
                </a:cubicBezTo>
                <a:cubicBezTo>
                  <a:pt x="375" y="186"/>
                  <a:pt x="376" y="186"/>
                  <a:pt x="375" y="186"/>
                </a:cubicBezTo>
                <a:cubicBezTo>
                  <a:pt x="375" y="186"/>
                  <a:pt x="375" y="186"/>
                  <a:pt x="375" y="186"/>
                </a:cubicBezTo>
                <a:cubicBezTo>
                  <a:pt x="375" y="186"/>
                  <a:pt x="375" y="186"/>
                  <a:pt x="375" y="186"/>
                </a:cubicBezTo>
                <a:cubicBezTo>
                  <a:pt x="374" y="186"/>
                  <a:pt x="374" y="187"/>
                  <a:pt x="373" y="187"/>
                </a:cubicBezTo>
                <a:cubicBezTo>
                  <a:pt x="373" y="187"/>
                  <a:pt x="373" y="187"/>
                  <a:pt x="373" y="187"/>
                </a:cubicBezTo>
                <a:cubicBezTo>
                  <a:pt x="373" y="186"/>
                  <a:pt x="373" y="186"/>
                  <a:pt x="374" y="185"/>
                </a:cubicBezTo>
                <a:cubicBezTo>
                  <a:pt x="373" y="185"/>
                  <a:pt x="373" y="186"/>
                  <a:pt x="372" y="186"/>
                </a:cubicBezTo>
                <a:cubicBezTo>
                  <a:pt x="372" y="186"/>
                  <a:pt x="372" y="186"/>
                  <a:pt x="372" y="186"/>
                </a:cubicBezTo>
                <a:cubicBezTo>
                  <a:pt x="372" y="186"/>
                  <a:pt x="372" y="186"/>
                  <a:pt x="372" y="186"/>
                </a:cubicBezTo>
                <a:cubicBezTo>
                  <a:pt x="372" y="186"/>
                  <a:pt x="372" y="185"/>
                  <a:pt x="371" y="186"/>
                </a:cubicBezTo>
                <a:cubicBezTo>
                  <a:pt x="371" y="186"/>
                  <a:pt x="371" y="186"/>
                  <a:pt x="371" y="186"/>
                </a:cubicBezTo>
                <a:cubicBezTo>
                  <a:pt x="371" y="186"/>
                  <a:pt x="371" y="186"/>
                  <a:pt x="371" y="186"/>
                </a:cubicBezTo>
                <a:cubicBezTo>
                  <a:pt x="372" y="186"/>
                  <a:pt x="372" y="187"/>
                  <a:pt x="372" y="187"/>
                </a:cubicBezTo>
                <a:cubicBezTo>
                  <a:pt x="373" y="187"/>
                  <a:pt x="372" y="188"/>
                  <a:pt x="372" y="188"/>
                </a:cubicBezTo>
                <a:cubicBezTo>
                  <a:pt x="372" y="187"/>
                  <a:pt x="371" y="187"/>
                  <a:pt x="371" y="187"/>
                </a:cubicBezTo>
                <a:cubicBezTo>
                  <a:pt x="371" y="186"/>
                  <a:pt x="371" y="187"/>
                  <a:pt x="371" y="187"/>
                </a:cubicBezTo>
                <a:cubicBezTo>
                  <a:pt x="370" y="187"/>
                  <a:pt x="371" y="186"/>
                  <a:pt x="371" y="186"/>
                </a:cubicBezTo>
                <a:cubicBezTo>
                  <a:pt x="371" y="186"/>
                  <a:pt x="370" y="186"/>
                  <a:pt x="371" y="185"/>
                </a:cubicBezTo>
                <a:cubicBezTo>
                  <a:pt x="370" y="185"/>
                  <a:pt x="370" y="186"/>
                  <a:pt x="369" y="186"/>
                </a:cubicBezTo>
                <a:cubicBezTo>
                  <a:pt x="369" y="185"/>
                  <a:pt x="370" y="185"/>
                  <a:pt x="370" y="184"/>
                </a:cubicBezTo>
                <a:cubicBezTo>
                  <a:pt x="369" y="184"/>
                  <a:pt x="369" y="185"/>
                  <a:pt x="368" y="184"/>
                </a:cubicBezTo>
                <a:cubicBezTo>
                  <a:pt x="368" y="185"/>
                  <a:pt x="369" y="184"/>
                  <a:pt x="369" y="185"/>
                </a:cubicBezTo>
                <a:cubicBezTo>
                  <a:pt x="369" y="185"/>
                  <a:pt x="369" y="185"/>
                  <a:pt x="368" y="185"/>
                </a:cubicBezTo>
                <a:cubicBezTo>
                  <a:pt x="369" y="185"/>
                  <a:pt x="369" y="186"/>
                  <a:pt x="369" y="186"/>
                </a:cubicBezTo>
                <a:cubicBezTo>
                  <a:pt x="369" y="186"/>
                  <a:pt x="369" y="186"/>
                  <a:pt x="369" y="187"/>
                </a:cubicBezTo>
                <a:cubicBezTo>
                  <a:pt x="368" y="187"/>
                  <a:pt x="369" y="186"/>
                  <a:pt x="368" y="186"/>
                </a:cubicBezTo>
                <a:cubicBezTo>
                  <a:pt x="368" y="187"/>
                  <a:pt x="366" y="187"/>
                  <a:pt x="366" y="186"/>
                </a:cubicBezTo>
                <a:cubicBezTo>
                  <a:pt x="365" y="187"/>
                  <a:pt x="365" y="186"/>
                  <a:pt x="365" y="187"/>
                </a:cubicBezTo>
                <a:cubicBezTo>
                  <a:pt x="365" y="187"/>
                  <a:pt x="365" y="186"/>
                  <a:pt x="364" y="186"/>
                </a:cubicBezTo>
                <a:cubicBezTo>
                  <a:pt x="365" y="186"/>
                  <a:pt x="365" y="185"/>
                  <a:pt x="366" y="185"/>
                </a:cubicBezTo>
                <a:cubicBezTo>
                  <a:pt x="365" y="185"/>
                  <a:pt x="364" y="185"/>
                  <a:pt x="364" y="186"/>
                </a:cubicBezTo>
                <a:cubicBezTo>
                  <a:pt x="363" y="186"/>
                  <a:pt x="364" y="185"/>
                  <a:pt x="363" y="185"/>
                </a:cubicBezTo>
                <a:cubicBezTo>
                  <a:pt x="363" y="186"/>
                  <a:pt x="363" y="186"/>
                  <a:pt x="362" y="186"/>
                </a:cubicBezTo>
                <a:cubicBezTo>
                  <a:pt x="362" y="186"/>
                  <a:pt x="361" y="186"/>
                  <a:pt x="362" y="187"/>
                </a:cubicBezTo>
                <a:cubicBezTo>
                  <a:pt x="361" y="187"/>
                  <a:pt x="361" y="188"/>
                  <a:pt x="361" y="187"/>
                </a:cubicBezTo>
                <a:cubicBezTo>
                  <a:pt x="361" y="188"/>
                  <a:pt x="360" y="188"/>
                  <a:pt x="360" y="188"/>
                </a:cubicBezTo>
                <a:cubicBezTo>
                  <a:pt x="360" y="188"/>
                  <a:pt x="360" y="188"/>
                  <a:pt x="360" y="187"/>
                </a:cubicBezTo>
                <a:cubicBezTo>
                  <a:pt x="360" y="188"/>
                  <a:pt x="359" y="188"/>
                  <a:pt x="359" y="188"/>
                </a:cubicBezTo>
                <a:cubicBezTo>
                  <a:pt x="359" y="188"/>
                  <a:pt x="359" y="187"/>
                  <a:pt x="359" y="187"/>
                </a:cubicBezTo>
                <a:cubicBezTo>
                  <a:pt x="360" y="186"/>
                  <a:pt x="361" y="187"/>
                  <a:pt x="361" y="186"/>
                </a:cubicBezTo>
                <a:cubicBezTo>
                  <a:pt x="361" y="185"/>
                  <a:pt x="361" y="186"/>
                  <a:pt x="361" y="185"/>
                </a:cubicBezTo>
                <a:cubicBezTo>
                  <a:pt x="360" y="187"/>
                  <a:pt x="358" y="186"/>
                  <a:pt x="357" y="187"/>
                </a:cubicBezTo>
                <a:cubicBezTo>
                  <a:pt x="356" y="186"/>
                  <a:pt x="354" y="188"/>
                  <a:pt x="353" y="188"/>
                </a:cubicBezTo>
                <a:cubicBezTo>
                  <a:pt x="353" y="188"/>
                  <a:pt x="353" y="188"/>
                  <a:pt x="353" y="187"/>
                </a:cubicBezTo>
                <a:cubicBezTo>
                  <a:pt x="353" y="188"/>
                  <a:pt x="353" y="188"/>
                  <a:pt x="353" y="188"/>
                </a:cubicBezTo>
                <a:cubicBezTo>
                  <a:pt x="353" y="188"/>
                  <a:pt x="353" y="187"/>
                  <a:pt x="352" y="187"/>
                </a:cubicBezTo>
                <a:cubicBezTo>
                  <a:pt x="352" y="187"/>
                  <a:pt x="352" y="187"/>
                  <a:pt x="352" y="187"/>
                </a:cubicBezTo>
                <a:cubicBezTo>
                  <a:pt x="352" y="187"/>
                  <a:pt x="353" y="186"/>
                  <a:pt x="354" y="186"/>
                </a:cubicBezTo>
                <a:cubicBezTo>
                  <a:pt x="354" y="186"/>
                  <a:pt x="354" y="186"/>
                  <a:pt x="354" y="186"/>
                </a:cubicBezTo>
                <a:cubicBezTo>
                  <a:pt x="354" y="186"/>
                  <a:pt x="354" y="186"/>
                  <a:pt x="354" y="186"/>
                </a:cubicBezTo>
                <a:cubicBezTo>
                  <a:pt x="355" y="186"/>
                  <a:pt x="355" y="186"/>
                  <a:pt x="355" y="186"/>
                </a:cubicBezTo>
                <a:cubicBezTo>
                  <a:pt x="355" y="186"/>
                  <a:pt x="355" y="186"/>
                  <a:pt x="355" y="186"/>
                </a:cubicBezTo>
                <a:cubicBezTo>
                  <a:pt x="355" y="186"/>
                  <a:pt x="355" y="186"/>
                  <a:pt x="355" y="186"/>
                </a:cubicBezTo>
                <a:cubicBezTo>
                  <a:pt x="356" y="186"/>
                  <a:pt x="356" y="186"/>
                  <a:pt x="356" y="186"/>
                </a:cubicBezTo>
                <a:cubicBezTo>
                  <a:pt x="356" y="186"/>
                  <a:pt x="356" y="186"/>
                  <a:pt x="356" y="186"/>
                </a:cubicBezTo>
                <a:cubicBezTo>
                  <a:pt x="356" y="186"/>
                  <a:pt x="357" y="186"/>
                  <a:pt x="357" y="186"/>
                </a:cubicBezTo>
                <a:cubicBezTo>
                  <a:pt x="357" y="186"/>
                  <a:pt x="356" y="185"/>
                  <a:pt x="356" y="185"/>
                </a:cubicBezTo>
                <a:cubicBezTo>
                  <a:pt x="356" y="185"/>
                  <a:pt x="357" y="185"/>
                  <a:pt x="357" y="185"/>
                </a:cubicBezTo>
                <a:cubicBezTo>
                  <a:pt x="357" y="185"/>
                  <a:pt x="357" y="185"/>
                  <a:pt x="358" y="185"/>
                </a:cubicBezTo>
                <a:cubicBezTo>
                  <a:pt x="358" y="185"/>
                  <a:pt x="358" y="185"/>
                  <a:pt x="358" y="185"/>
                </a:cubicBezTo>
                <a:cubicBezTo>
                  <a:pt x="358" y="185"/>
                  <a:pt x="359" y="185"/>
                  <a:pt x="359" y="185"/>
                </a:cubicBezTo>
                <a:cubicBezTo>
                  <a:pt x="359" y="185"/>
                  <a:pt x="359" y="185"/>
                  <a:pt x="359" y="185"/>
                </a:cubicBezTo>
                <a:cubicBezTo>
                  <a:pt x="359" y="185"/>
                  <a:pt x="359" y="184"/>
                  <a:pt x="360" y="185"/>
                </a:cubicBezTo>
                <a:cubicBezTo>
                  <a:pt x="360" y="185"/>
                  <a:pt x="360" y="185"/>
                  <a:pt x="360" y="184"/>
                </a:cubicBezTo>
                <a:cubicBezTo>
                  <a:pt x="360" y="184"/>
                  <a:pt x="360" y="184"/>
                  <a:pt x="360" y="184"/>
                </a:cubicBezTo>
                <a:cubicBezTo>
                  <a:pt x="360" y="184"/>
                  <a:pt x="360" y="184"/>
                  <a:pt x="360" y="184"/>
                </a:cubicBezTo>
                <a:cubicBezTo>
                  <a:pt x="360" y="184"/>
                  <a:pt x="360" y="184"/>
                  <a:pt x="359" y="184"/>
                </a:cubicBezTo>
                <a:cubicBezTo>
                  <a:pt x="359" y="184"/>
                  <a:pt x="359" y="184"/>
                  <a:pt x="359" y="184"/>
                </a:cubicBezTo>
                <a:cubicBezTo>
                  <a:pt x="358" y="184"/>
                  <a:pt x="357" y="185"/>
                  <a:pt x="356" y="185"/>
                </a:cubicBezTo>
                <a:cubicBezTo>
                  <a:pt x="356" y="185"/>
                  <a:pt x="356" y="184"/>
                  <a:pt x="356" y="184"/>
                </a:cubicBezTo>
                <a:cubicBezTo>
                  <a:pt x="357" y="184"/>
                  <a:pt x="357" y="184"/>
                  <a:pt x="357" y="184"/>
                </a:cubicBezTo>
                <a:cubicBezTo>
                  <a:pt x="357" y="184"/>
                  <a:pt x="357" y="184"/>
                  <a:pt x="357" y="184"/>
                </a:cubicBezTo>
                <a:cubicBezTo>
                  <a:pt x="357" y="184"/>
                  <a:pt x="357" y="184"/>
                  <a:pt x="357" y="184"/>
                </a:cubicBezTo>
                <a:cubicBezTo>
                  <a:pt x="357" y="184"/>
                  <a:pt x="357" y="184"/>
                  <a:pt x="357" y="184"/>
                </a:cubicBezTo>
                <a:cubicBezTo>
                  <a:pt x="358" y="183"/>
                  <a:pt x="358" y="182"/>
                  <a:pt x="359" y="182"/>
                </a:cubicBezTo>
                <a:cubicBezTo>
                  <a:pt x="359" y="182"/>
                  <a:pt x="359" y="183"/>
                  <a:pt x="358" y="183"/>
                </a:cubicBezTo>
                <a:cubicBezTo>
                  <a:pt x="358" y="184"/>
                  <a:pt x="359" y="184"/>
                  <a:pt x="359" y="184"/>
                </a:cubicBezTo>
                <a:cubicBezTo>
                  <a:pt x="359" y="184"/>
                  <a:pt x="359" y="182"/>
                  <a:pt x="360" y="182"/>
                </a:cubicBezTo>
                <a:cubicBezTo>
                  <a:pt x="360" y="183"/>
                  <a:pt x="360" y="183"/>
                  <a:pt x="360" y="183"/>
                </a:cubicBezTo>
                <a:cubicBezTo>
                  <a:pt x="361" y="184"/>
                  <a:pt x="361" y="182"/>
                  <a:pt x="362" y="182"/>
                </a:cubicBezTo>
                <a:cubicBezTo>
                  <a:pt x="362" y="182"/>
                  <a:pt x="362" y="182"/>
                  <a:pt x="362" y="182"/>
                </a:cubicBezTo>
                <a:cubicBezTo>
                  <a:pt x="362" y="182"/>
                  <a:pt x="362" y="182"/>
                  <a:pt x="362" y="182"/>
                </a:cubicBezTo>
                <a:cubicBezTo>
                  <a:pt x="362" y="182"/>
                  <a:pt x="362" y="182"/>
                  <a:pt x="362" y="182"/>
                </a:cubicBezTo>
                <a:cubicBezTo>
                  <a:pt x="362" y="183"/>
                  <a:pt x="362" y="183"/>
                  <a:pt x="362" y="183"/>
                </a:cubicBezTo>
                <a:cubicBezTo>
                  <a:pt x="362" y="183"/>
                  <a:pt x="362" y="183"/>
                  <a:pt x="362" y="183"/>
                </a:cubicBezTo>
                <a:cubicBezTo>
                  <a:pt x="362" y="183"/>
                  <a:pt x="362" y="183"/>
                  <a:pt x="362" y="183"/>
                </a:cubicBezTo>
                <a:cubicBezTo>
                  <a:pt x="362" y="183"/>
                  <a:pt x="362" y="183"/>
                  <a:pt x="363" y="183"/>
                </a:cubicBezTo>
                <a:cubicBezTo>
                  <a:pt x="362" y="183"/>
                  <a:pt x="362" y="182"/>
                  <a:pt x="362" y="182"/>
                </a:cubicBezTo>
                <a:cubicBezTo>
                  <a:pt x="362" y="182"/>
                  <a:pt x="363" y="182"/>
                  <a:pt x="363" y="182"/>
                </a:cubicBezTo>
                <a:cubicBezTo>
                  <a:pt x="363" y="182"/>
                  <a:pt x="364" y="182"/>
                  <a:pt x="364" y="182"/>
                </a:cubicBezTo>
                <a:cubicBezTo>
                  <a:pt x="364" y="182"/>
                  <a:pt x="364" y="182"/>
                  <a:pt x="364" y="183"/>
                </a:cubicBezTo>
                <a:cubicBezTo>
                  <a:pt x="364" y="182"/>
                  <a:pt x="365" y="182"/>
                  <a:pt x="365" y="182"/>
                </a:cubicBezTo>
                <a:cubicBezTo>
                  <a:pt x="365" y="182"/>
                  <a:pt x="365" y="182"/>
                  <a:pt x="366" y="182"/>
                </a:cubicBezTo>
                <a:cubicBezTo>
                  <a:pt x="366" y="182"/>
                  <a:pt x="367" y="182"/>
                  <a:pt x="368" y="181"/>
                </a:cubicBezTo>
                <a:cubicBezTo>
                  <a:pt x="368" y="182"/>
                  <a:pt x="367" y="182"/>
                  <a:pt x="367" y="182"/>
                </a:cubicBezTo>
                <a:cubicBezTo>
                  <a:pt x="368" y="182"/>
                  <a:pt x="368" y="181"/>
                  <a:pt x="369" y="181"/>
                </a:cubicBezTo>
                <a:cubicBezTo>
                  <a:pt x="369" y="181"/>
                  <a:pt x="369" y="181"/>
                  <a:pt x="369" y="181"/>
                </a:cubicBezTo>
                <a:cubicBezTo>
                  <a:pt x="369" y="181"/>
                  <a:pt x="369" y="181"/>
                  <a:pt x="369" y="181"/>
                </a:cubicBezTo>
                <a:cubicBezTo>
                  <a:pt x="369" y="181"/>
                  <a:pt x="369" y="181"/>
                  <a:pt x="369" y="181"/>
                </a:cubicBezTo>
                <a:cubicBezTo>
                  <a:pt x="370" y="181"/>
                  <a:pt x="370" y="180"/>
                  <a:pt x="370" y="181"/>
                </a:cubicBezTo>
                <a:cubicBezTo>
                  <a:pt x="370" y="180"/>
                  <a:pt x="370" y="181"/>
                  <a:pt x="369" y="180"/>
                </a:cubicBezTo>
                <a:cubicBezTo>
                  <a:pt x="369" y="180"/>
                  <a:pt x="369" y="180"/>
                  <a:pt x="369" y="180"/>
                </a:cubicBezTo>
                <a:cubicBezTo>
                  <a:pt x="370" y="180"/>
                  <a:pt x="371" y="179"/>
                  <a:pt x="372" y="179"/>
                </a:cubicBezTo>
                <a:cubicBezTo>
                  <a:pt x="372" y="180"/>
                  <a:pt x="371" y="181"/>
                  <a:pt x="371" y="180"/>
                </a:cubicBezTo>
                <a:cubicBezTo>
                  <a:pt x="370" y="180"/>
                  <a:pt x="370" y="181"/>
                  <a:pt x="370" y="181"/>
                </a:cubicBezTo>
                <a:cubicBezTo>
                  <a:pt x="370" y="181"/>
                  <a:pt x="371" y="181"/>
                  <a:pt x="372" y="180"/>
                </a:cubicBezTo>
                <a:cubicBezTo>
                  <a:pt x="372" y="180"/>
                  <a:pt x="372" y="181"/>
                  <a:pt x="372" y="181"/>
                </a:cubicBezTo>
                <a:cubicBezTo>
                  <a:pt x="373" y="180"/>
                  <a:pt x="374" y="180"/>
                  <a:pt x="375" y="179"/>
                </a:cubicBezTo>
                <a:cubicBezTo>
                  <a:pt x="376" y="180"/>
                  <a:pt x="375" y="180"/>
                  <a:pt x="375" y="180"/>
                </a:cubicBezTo>
                <a:cubicBezTo>
                  <a:pt x="375" y="180"/>
                  <a:pt x="375" y="180"/>
                  <a:pt x="376" y="181"/>
                </a:cubicBezTo>
                <a:cubicBezTo>
                  <a:pt x="376" y="180"/>
                  <a:pt x="377" y="180"/>
                  <a:pt x="378" y="180"/>
                </a:cubicBezTo>
                <a:cubicBezTo>
                  <a:pt x="379" y="180"/>
                  <a:pt x="379" y="179"/>
                  <a:pt x="380" y="178"/>
                </a:cubicBezTo>
                <a:cubicBezTo>
                  <a:pt x="379" y="178"/>
                  <a:pt x="379" y="179"/>
                  <a:pt x="378" y="178"/>
                </a:cubicBezTo>
                <a:cubicBezTo>
                  <a:pt x="378" y="179"/>
                  <a:pt x="378" y="179"/>
                  <a:pt x="378" y="179"/>
                </a:cubicBezTo>
                <a:cubicBezTo>
                  <a:pt x="378" y="179"/>
                  <a:pt x="378" y="179"/>
                  <a:pt x="377" y="179"/>
                </a:cubicBezTo>
                <a:cubicBezTo>
                  <a:pt x="377" y="179"/>
                  <a:pt x="377" y="179"/>
                  <a:pt x="378" y="179"/>
                </a:cubicBezTo>
                <a:cubicBezTo>
                  <a:pt x="377" y="178"/>
                  <a:pt x="376" y="178"/>
                  <a:pt x="375" y="179"/>
                </a:cubicBezTo>
                <a:cubicBezTo>
                  <a:pt x="375" y="178"/>
                  <a:pt x="373" y="179"/>
                  <a:pt x="373" y="179"/>
                </a:cubicBezTo>
                <a:cubicBezTo>
                  <a:pt x="372" y="179"/>
                  <a:pt x="372" y="178"/>
                  <a:pt x="372" y="179"/>
                </a:cubicBezTo>
                <a:cubicBezTo>
                  <a:pt x="370" y="179"/>
                  <a:pt x="369" y="179"/>
                  <a:pt x="368" y="180"/>
                </a:cubicBezTo>
                <a:cubicBezTo>
                  <a:pt x="368" y="179"/>
                  <a:pt x="367" y="180"/>
                  <a:pt x="367" y="179"/>
                </a:cubicBezTo>
                <a:cubicBezTo>
                  <a:pt x="367" y="179"/>
                  <a:pt x="366" y="179"/>
                  <a:pt x="366" y="179"/>
                </a:cubicBezTo>
                <a:cubicBezTo>
                  <a:pt x="366" y="179"/>
                  <a:pt x="366" y="179"/>
                  <a:pt x="366" y="178"/>
                </a:cubicBezTo>
                <a:cubicBezTo>
                  <a:pt x="366" y="178"/>
                  <a:pt x="366" y="178"/>
                  <a:pt x="366" y="178"/>
                </a:cubicBezTo>
                <a:cubicBezTo>
                  <a:pt x="366" y="178"/>
                  <a:pt x="366" y="178"/>
                  <a:pt x="366" y="178"/>
                </a:cubicBezTo>
                <a:cubicBezTo>
                  <a:pt x="366" y="178"/>
                  <a:pt x="366" y="178"/>
                  <a:pt x="366" y="178"/>
                </a:cubicBezTo>
                <a:cubicBezTo>
                  <a:pt x="366" y="178"/>
                  <a:pt x="366" y="178"/>
                  <a:pt x="366" y="178"/>
                </a:cubicBezTo>
                <a:cubicBezTo>
                  <a:pt x="366" y="178"/>
                  <a:pt x="366" y="178"/>
                  <a:pt x="366" y="178"/>
                </a:cubicBezTo>
                <a:cubicBezTo>
                  <a:pt x="367" y="178"/>
                  <a:pt x="366" y="179"/>
                  <a:pt x="366" y="179"/>
                </a:cubicBezTo>
                <a:cubicBezTo>
                  <a:pt x="367" y="179"/>
                  <a:pt x="367" y="178"/>
                  <a:pt x="367" y="178"/>
                </a:cubicBezTo>
                <a:cubicBezTo>
                  <a:pt x="368" y="179"/>
                  <a:pt x="367" y="178"/>
                  <a:pt x="368" y="179"/>
                </a:cubicBezTo>
                <a:cubicBezTo>
                  <a:pt x="369" y="178"/>
                  <a:pt x="369" y="178"/>
                  <a:pt x="369" y="178"/>
                </a:cubicBezTo>
                <a:cubicBezTo>
                  <a:pt x="369" y="178"/>
                  <a:pt x="369" y="178"/>
                  <a:pt x="369" y="179"/>
                </a:cubicBezTo>
                <a:cubicBezTo>
                  <a:pt x="369" y="179"/>
                  <a:pt x="369" y="178"/>
                  <a:pt x="369" y="179"/>
                </a:cubicBezTo>
                <a:cubicBezTo>
                  <a:pt x="370" y="179"/>
                  <a:pt x="370" y="178"/>
                  <a:pt x="371" y="178"/>
                </a:cubicBezTo>
                <a:cubicBezTo>
                  <a:pt x="371" y="178"/>
                  <a:pt x="371" y="178"/>
                  <a:pt x="371" y="178"/>
                </a:cubicBezTo>
                <a:cubicBezTo>
                  <a:pt x="371" y="178"/>
                  <a:pt x="371" y="178"/>
                  <a:pt x="371" y="178"/>
                </a:cubicBezTo>
                <a:cubicBezTo>
                  <a:pt x="371" y="177"/>
                  <a:pt x="371" y="178"/>
                  <a:pt x="371" y="177"/>
                </a:cubicBezTo>
                <a:cubicBezTo>
                  <a:pt x="371" y="177"/>
                  <a:pt x="371" y="177"/>
                  <a:pt x="371" y="177"/>
                </a:cubicBezTo>
                <a:cubicBezTo>
                  <a:pt x="371" y="177"/>
                  <a:pt x="371" y="177"/>
                  <a:pt x="371" y="178"/>
                </a:cubicBezTo>
                <a:cubicBezTo>
                  <a:pt x="371" y="178"/>
                  <a:pt x="371" y="177"/>
                  <a:pt x="371" y="177"/>
                </a:cubicBezTo>
                <a:cubicBezTo>
                  <a:pt x="371" y="177"/>
                  <a:pt x="372" y="178"/>
                  <a:pt x="372" y="178"/>
                </a:cubicBezTo>
                <a:cubicBezTo>
                  <a:pt x="372" y="177"/>
                  <a:pt x="372" y="177"/>
                  <a:pt x="372" y="177"/>
                </a:cubicBezTo>
                <a:cubicBezTo>
                  <a:pt x="372" y="177"/>
                  <a:pt x="373" y="177"/>
                  <a:pt x="372" y="176"/>
                </a:cubicBezTo>
                <a:cubicBezTo>
                  <a:pt x="372" y="176"/>
                  <a:pt x="372" y="177"/>
                  <a:pt x="372" y="176"/>
                </a:cubicBezTo>
                <a:cubicBezTo>
                  <a:pt x="372" y="176"/>
                  <a:pt x="372" y="177"/>
                  <a:pt x="372" y="177"/>
                </a:cubicBezTo>
                <a:cubicBezTo>
                  <a:pt x="372" y="177"/>
                  <a:pt x="372" y="177"/>
                  <a:pt x="372" y="176"/>
                </a:cubicBezTo>
                <a:cubicBezTo>
                  <a:pt x="372" y="177"/>
                  <a:pt x="372" y="177"/>
                  <a:pt x="372" y="177"/>
                </a:cubicBezTo>
                <a:cubicBezTo>
                  <a:pt x="371" y="176"/>
                  <a:pt x="371" y="176"/>
                  <a:pt x="371" y="176"/>
                </a:cubicBezTo>
                <a:cubicBezTo>
                  <a:pt x="371" y="177"/>
                  <a:pt x="370" y="177"/>
                  <a:pt x="370" y="178"/>
                </a:cubicBezTo>
                <a:cubicBezTo>
                  <a:pt x="370" y="178"/>
                  <a:pt x="370" y="178"/>
                  <a:pt x="369" y="178"/>
                </a:cubicBezTo>
                <a:cubicBezTo>
                  <a:pt x="369" y="178"/>
                  <a:pt x="369" y="177"/>
                  <a:pt x="369" y="177"/>
                </a:cubicBezTo>
                <a:cubicBezTo>
                  <a:pt x="369" y="177"/>
                  <a:pt x="369" y="177"/>
                  <a:pt x="369" y="177"/>
                </a:cubicBezTo>
                <a:cubicBezTo>
                  <a:pt x="370" y="177"/>
                  <a:pt x="370" y="177"/>
                  <a:pt x="370" y="176"/>
                </a:cubicBezTo>
                <a:cubicBezTo>
                  <a:pt x="370" y="176"/>
                  <a:pt x="369" y="177"/>
                  <a:pt x="369" y="176"/>
                </a:cubicBezTo>
                <a:cubicBezTo>
                  <a:pt x="369" y="176"/>
                  <a:pt x="369" y="177"/>
                  <a:pt x="369" y="177"/>
                </a:cubicBezTo>
                <a:cubicBezTo>
                  <a:pt x="369" y="177"/>
                  <a:pt x="369" y="177"/>
                  <a:pt x="369" y="177"/>
                </a:cubicBezTo>
                <a:cubicBezTo>
                  <a:pt x="368" y="177"/>
                  <a:pt x="369" y="177"/>
                  <a:pt x="368" y="177"/>
                </a:cubicBezTo>
                <a:cubicBezTo>
                  <a:pt x="368" y="177"/>
                  <a:pt x="368" y="177"/>
                  <a:pt x="368" y="177"/>
                </a:cubicBezTo>
                <a:cubicBezTo>
                  <a:pt x="368" y="177"/>
                  <a:pt x="368" y="177"/>
                  <a:pt x="368" y="177"/>
                </a:cubicBezTo>
                <a:cubicBezTo>
                  <a:pt x="368" y="178"/>
                  <a:pt x="367" y="178"/>
                  <a:pt x="367" y="178"/>
                </a:cubicBezTo>
                <a:cubicBezTo>
                  <a:pt x="367" y="177"/>
                  <a:pt x="367" y="177"/>
                  <a:pt x="366" y="177"/>
                </a:cubicBezTo>
                <a:cubicBezTo>
                  <a:pt x="367" y="176"/>
                  <a:pt x="367" y="176"/>
                  <a:pt x="368" y="177"/>
                </a:cubicBezTo>
                <a:cubicBezTo>
                  <a:pt x="368" y="176"/>
                  <a:pt x="368" y="176"/>
                  <a:pt x="369" y="176"/>
                </a:cubicBezTo>
                <a:cubicBezTo>
                  <a:pt x="369" y="176"/>
                  <a:pt x="369" y="176"/>
                  <a:pt x="369" y="175"/>
                </a:cubicBezTo>
                <a:cubicBezTo>
                  <a:pt x="369" y="175"/>
                  <a:pt x="370" y="175"/>
                  <a:pt x="370" y="176"/>
                </a:cubicBezTo>
                <a:cubicBezTo>
                  <a:pt x="371" y="175"/>
                  <a:pt x="372" y="175"/>
                  <a:pt x="373" y="175"/>
                </a:cubicBezTo>
                <a:cubicBezTo>
                  <a:pt x="373" y="176"/>
                  <a:pt x="373" y="176"/>
                  <a:pt x="373" y="177"/>
                </a:cubicBezTo>
                <a:cubicBezTo>
                  <a:pt x="374" y="176"/>
                  <a:pt x="375" y="175"/>
                  <a:pt x="376" y="176"/>
                </a:cubicBezTo>
                <a:cubicBezTo>
                  <a:pt x="376" y="176"/>
                  <a:pt x="376" y="176"/>
                  <a:pt x="376" y="177"/>
                </a:cubicBezTo>
                <a:cubicBezTo>
                  <a:pt x="376" y="176"/>
                  <a:pt x="376" y="176"/>
                  <a:pt x="376" y="176"/>
                </a:cubicBezTo>
                <a:cubicBezTo>
                  <a:pt x="376" y="176"/>
                  <a:pt x="376" y="176"/>
                  <a:pt x="376" y="175"/>
                </a:cubicBezTo>
                <a:cubicBezTo>
                  <a:pt x="376" y="175"/>
                  <a:pt x="376" y="176"/>
                  <a:pt x="376" y="176"/>
                </a:cubicBezTo>
                <a:cubicBezTo>
                  <a:pt x="375" y="175"/>
                  <a:pt x="376" y="174"/>
                  <a:pt x="375" y="173"/>
                </a:cubicBezTo>
                <a:cubicBezTo>
                  <a:pt x="376" y="173"/>
                  <a:pt x="377" y="173"/>
                  <a:pt x="377" y="173"/>
                </a:cubicBezTo>
                <a:cubicBezTo>
                  <a:pt x="377" y="173"/>
                  <a:pt x="377" y="173"/>
                  <a:pt x="377" y="172"/>
                </a:cubicBezTo>
                <a:cubicBezTo>
                  <a:pt x="377" y="172"/>
                  <a:pt x="377" y="172"/>
                  <a:pt x="377" y="172"/>
                </a:cubicBezTo>
                <a:cubicBezTo>
                  <a:pt x="377" y="172"/>
                  <a:pt x="377" y="172"/>
                  <a:pt x="377" y="172"/>
                </a:cubicBezTo>
                <a:cubicBezTo>
                  <a:pt x="377" y="172"/>
                  <a:pt x="377" y="172"/>
                  <a:pt x="377" y="172"/>
                </a:cubicBezTo>
                <a:cubicBezTo>
                  <a:pt x="377" y="172"/>
                  <a:pt x="377" y="172"/>
                  <a:pt x="378" y="172"/>
                </a:cubicBezTo>
                <a:cubicBezTo>
                  <a:pt x="378" y="172"/>
                  <a:pt x="377" y="172"/>
                  <a:pt x="377" y="172"/>
                </a:cubicBezTo>
                <a:cubicBezTo>
                  <a:pt x="377" y="171"/>
                  <a:pt x="378" y="171"/>
                  <a:pt x="378" y="170"/>
                </a:cubicBezTo>
                <a:cubicBezTo>
                  <a:pt x="378" y="171"/>
                  <a:pt x="379" y="171"/>
                  <a:pt x="379" y="171"/>
                </a:cubicBezTo>
                <a:cubicBezTo>
                  <a:pt x="379" y="171"/>
                  <a:pt x="379" y="171"/>
                  <a:pt x="379" y="170"/>
                </a:cubicBezTo>
                <a:cubicBezTo>
                  <a:pt x="379" y="170"/>
                  <a:pt x="379" y="170"/>
                  <a:pt x="379" y="170"/>
                </a:cubicBezTo>
                <a:cubicBezTo>
                  <a:pt x="379" y="171"/>
                  <a:pt x="379" y="171"/>
                  <a:pt x="379" y="171"/>
                </a:cubicBezTo>
                <a:cubicBezTo>
                  <a:pt x="380" y="171"/>
                  <a:pt x="380" y="171"/>
                  <a:pt x="380" y="171"/>
                </a:cubicBezTo>
                <a:cubicBezTo>
                  <a:pt x="380" y="171"/>
                  <a:pt x="380" y="171"/>
                  <a:pt x="380" y="171"/>
                </a:cubicBezTo>
                <a:cubicBezTo>
                  <a:pt x="381" y="171"/>
                  <a:pt x="380" y="171"/>
                  <a:pt x="380" y="172"/>
                </a:cubicBezTo>
                <a:cubicBezTo>
                  <a:pt x="381" y="172"/>
                  <a:pt x="381" y="172"/>
                  <a:pt x="382" y="171"/>
                </a:cubicBezTo>
                <a:cubicBezTo>
                  <a:pt x="382" y="171"/>
                  <a:pt x="381" y="172"/>
                  <a:pt x="382" y="172"/>
                </a:cubicBezTo>
                <a:cubicBezTo>
                  <a:pt x="382" y="172"/>
                  <a:pt x="382" y="171"/>
                  <a:pt x="383" y="171"/>
                </a:cubicBezTo>
                <a:cubicBezTo>
                  <a:pt x="383" y="171"/>
                  <a:pt x="383" y="171"/>
                  <a:pt x="382" y="171"/>
                </a:cubicBezTo>
                <a:cubicBezTo>
                  <a:pt x="383" y="170"/>
                  <a:pt x="383" y="170"/>
                  <a:pt x="383" y="170"/>
                </a:cubicBezTo>
                <a:cubicBezTo>
                  <a:pt x="384" y="170"/>
                  <a:pt x="385" y="170"/>
                  <a:pt x="386" y="169"/>
                </a:cubicBezTo>
                <a:cubicBezTo>
                  <a:pt x="386" y="169"/>
                  <a:pt x="386" y="169"/>
                  <a:pt x="386" y="168"/>
                </a:cubicBezTo>
                <a:cubicBezTo>
                  <a:pt x="387" y="168"/>
                  <a:pt x="387" y="168"/>
                  <a:pt x="387" y="169"/>
                </a:cubicBezTo>
                <a:cubicBezTo>
                  <a:pt x="387" y="169"/>
                  <a:pt x="387" y="169"/>
                  <a:pt x="387" y="169"/>
                </a:cubicBezTo>
                <a:cubicBezTo>
                  <a:pt x="387" y="169"/>
                  <a:pt x="387" y="169"/>
                  <a:pt x="388" y="169"/>
                </a:cubicBezTo>
                <a:cubicBezTo>
                  <a:pt x="388" y="169"/>
                  <a:pt x="388" y="169"/>
                  <a:pt x="388" y="169"/>
                </a:cubicBezTo>
                <a:cubicBezTo>
                  <a:pt x="388" y="169"/>
                  <a:pt x="388" y="169"/>
                  <a:pt x="388" y="168"/>
                </a:cubicBezTo>
                <a:cubicBezTo>
                  <a:pt x="388" y="168"/>
                  <a:pt x="388" y="168"/>
                  <a:pt x="389" y="168"/>
                </a:cubicBezTo>
                <a:cubicBezTo>
                  <a:pt x="388" y="168"/>
                  <a:pt x="388" y="168"/>
                  <a:pt x="388" y="167"/>
                </a:cubicBezTo>
                <a:cubicBezTo>
                  <a:pt x="388" y="167"/>
                  <a:pt x="388" y="167"/>
                  <a:pt x="388" y="167"/>
                </a:cubicBezTo>
                <a:cubicBezTo>
                  <a:pt x="388" y="167"/>
                  <a:pt x="388" y="167"/>
                  <a:pt x="388" y="168"/>
                </a:cubicBezTo>
                <a:cubicBezTo>
                  <a:pt x="387" y="168"/>
                  <a:pt x="387" y="167"/>
                  <a:pt x="387" y="167"/>
                </a:cubicBezTo>
                <a:cubicBezTo>
                  <a:pt x="387" y="168"/>
                  <a:pt x="387" y="168"/>
                  <a:pt x="387" y="168"/>
                </a:cubicBezTo>
                <a:cubicBezTo>
                  <a:pt x="387" y="168"/>
                  <a:pt x="387" y="168"/>
                  <a:pt x="387" y="168"/>
                </a:cubicBezTo>
                <a:cubicBezTo>
                  <a:pt x="387" y="168"/>
                  <a:pt x="387" y="168"/>
                  <a:pt x="387" y="167"/>
                </a:cubicBezTo>
                <a:cubicBezTo>
                  <a:pt x="387" y="167"/>
                  <a:pt x="387" y="167"/>
                  <a:pt x="387" y="167"/>
                </a:cubicBezTo>
                <a:cubicBezTo>
                  <a:pt x="386" y="167"/>
                  <a:pt x="386" y="167"/>
                  <a:pt x="385" y="167"/>
                </a:cubicBezTo>
                <a:cubicBezTo>
                  <a:pt x="385" y="167"/>
                  <a:pt x="386" y="167"/>
                  <a:pt x="386" y="167"/>
                </a:cubicBezTo>
                <a:cubicBezTo>
                  <a:pt x="386" y="167"/>
                  <a:pt x="386" y="167"/>
                  <a:pt x="386" y="167"/>
                </a:cubicBezTo>
                <a:cubicBezTo>
                  <a:pt x="386" y="167"/>
                  <a:pt x="386" y="167"/>
                  <a:pt x="386" y="167"/>
                </a:cubicBezTo>
                <a:cubicBezTo>
                  <a:pt x="386" y="167"/>
                  <a:pt x="386" y="166"/>
                  <a:pt x="386" y="166"/>
                </a:cubicBezTo>
                <a:cubicBezTo>
                  <a:pt x="386" y="166"/>
                  <a:pt x="386" y="166"/>
                  <a:pt x="386" y="166"/>
                </a:cubicBezTo>
                <a:cubicBezTo>
                  <a:pt x="386" y="166"/>
                  <a:pt x="386" y="166"/>
                  <a:pt x="386" y="166"/>
                </a:cubicBezTo>
                <a:cubicBezTo>
                  <a:pt x="386" y="166"/>
                  <a:pt x="386" y="166"/>
                  <a:pt x="386" y="166"/>
                </a:cubicBezTo>
                <a:cubicBezTo>
                  <a:pt x="387" y="166"/>
                  <a:pt x="386" y="167"/>
                  <a:pt x="387" y="167"/>
                </a:cubicBezTo>
                <a:cubicBezTo>
                  <a:pt x="387" y="167"/>
                  <a:pt x="387" y="167"/>
                  <a:pt x="388" y="166"/>
                </a:cubicBezTo>
                <a:cubicBezTo>
                  <a:pt x="388" y="167"/>
                  <a:pt x="388" y="167"/>
                  <a:pt x="388" y="167"/>
                </a:cubicBezTo>
                <a:cubicBezTo>
                  <a:pt x="388" y="167"/>
                  <a:pt x="388" y="167"/>
                  <a:pt x="388" y="167"/>
                </a:cubicBezTo>
                <a:cubicBezTo>
                  <a:pt x="388" y="166"/>
                  <a:pt x="389" y="167"/>
                  <a:pt x="389" y="166"/>
                </a:cubicBezTo>
                <a:cubicBezTo>
                  <a:pt x="390" y="166"/>
                  <a:pt x="389" y="167"/>
                  <a:pt x="390" y="167"/>
                </a:cubicBezTo>
                <a:cubicBezTo>
                  <a:pt x="390" y="166"/>
                  <a:pt x="391" y="166"/>
                  <a:pt x="392" y="167"/>
                </a:cubicBezTo>
                <a:cubicBezTo>
                  <a:pt x="392" y="167"/>
                  <a:pt x="392" y="167"/>
                  <a:pt x="392" y="167"/>
                </a:cubicBezTo>
                <a:cubicBezTo>
                  <a:pt x="392" y="167"/>
                  <a:pt x="392" y="167"/>
                  <a:pt x="392" y="167"/>
                </a:cubicBezTo>
                <a:cubicBezTo>
                  <a:pt x="392" y="167"/>
                  <a:pt x="392" y="167"/>
                  <a:pt x="392" y="167"/>
                </a:cubicBezTo>
                <a:cubicBezTo>
                  <a:pt x="393" y="166"/>
                  <a:pt x="393" y="167"/>
                  <a:pt x="393" y="166"/>
                </a:cubicBezTo>
                <a:cubicBezTo>
                  <a:pt x="394" y="167"/>
                  <a:pt x="393" y="167"/>
                  <a:pt x="393" y="167"/>
                </a:cubicBezTo>
                <a:cubicBezTo>
                  <a:pt x="394" y="167"/>
                  <a:pt x="394" y="167"/>
                  <a:pt x="395" y="167"/>
                </a:cubicBezTo>
                <a:cubicBezTo>
                  <a:pt x="395" y="166"/>
                  <a:pt x="395" y="166"/>
                  <a:pt x="395" y="166"/>
                </a:cubicBezTo>
                <a:cubicBezTo>
                  <a:pt x="396" y="166"/>
                  <a:pt x="396" y="165"/>
                  <a:pt x="396" y="164"/>
                </a:cubicBezTo>
                <a:cubicBezTo>
                  <a:pt x="397" y="164"/>
                  <a:pt x="396" y="165"/>
                  <a:pt x="397" y="165"/>
                </a:cubicBezTo>
                <a:cubicBezTo>
                  <a:pt x="397" y="165"/>
                  <a:pt x="397" y="164"/>
                  <a:pt x="398" y="165"/>
                </a:cubicBezTo>
                <a:cubicBezTo>
                  <a:pt x="398" y="164"/>
                  <a:pt x="398" y="164"/>
                  <a:pt x="398" y="164"/>
                </a:cubicBezTo>
                <a:cubicBezTo>
                  <a:pt x="399" y="164"/>
                  <a:pt x="398" y="165"/>
                  <a:pt x="398" y="165"/>
                </a:cubicBezTo>
                <a:cubicBezTo>
                  <a:pt x="398" y="166"/>
                  <a:pt x="397" y="165"/>
                  <a:pt x="397" y="166"/>
                </a:cubicBezTo>
                <a:cubicBezTo>
                  <a:pt x="398" y="166"/>
                  <a:pt x="399" y="166"/>
                  <a:pt x="399" y="165"/>
                </a:cubicBezTo>
                <a:cubicBezTo>
                  <a:pt x="399" y="165"/>
                  <a:pt x="399" y="166"/>
                  <a:pt x="400" y="166"/>
                </a:cubicBezTo>
                <a:cubicBezTo>
                  <a:pt x="400" y="165"/>
                  <a:pt x="401" y="164"/>
                  <a:pt x="402" y="165"/>
                </a:cubicBezTo>
                <a:cubicBezTo>
                  <a:pt x="402" y="165"/>
                  <a:pt x="402" y="164"/>
                  <a:pt x="402" y="164"/>
                </a:cubicBezTo>
                <a:cubicBezTo>
                  <a:pt x="402" y="164"/>
                  <a:pt x="402" y="164"/>
                  <a:pt x="403" y="164"/>
                </a:cubicBezTo>
                <a:cubicBezTo>
                  <a:pt x="403" y="164"/>
                  <a:pt x="404" y="164"/>
                  <a:pt x="404" y="163"/>
                </a:cubicBezTo>
                <a:cubicBezTo>
                  <a:pt x="403" y="164"/>
                  <a:pt x="402" y="163"/>
                  <a:pt x="402" y="164"/>
                </a:cubicBezTo>
                <a:cubicBezTo>
                  <a:pt x="402" y="164"/>
                  <a:pt x="402" y="164"/>
                  <a:pt x="402" y="163"/>
                </a:cubicBezTo>
                <a:cubicBezTo>
                  <a:pt x="402" y="163"/>
                  <a:pt x="402" y="163"/>
                  <a:pt x="402" y="163"/>
                </a:cubicBezTo>
                <a:cubicBezTo>
                  <a:pt x="402" y="163"/>
                  <a:pt x="402" y="163"/>
                  <a:pt x="402" y="163"/>
                </a:cubicBezTo>
                <a:cubicBezTo>
                  <a:pt x="402" y="163"/>
                  <a:pt x="402" y="163"/>
                  <a:pt x="401" y="163"/>
                </a:cubicBezTo>
                <a:cubicBezTo>
                  <a:pt x="401" y="162"/>
                  <a:pt x="402" y="162"/>
                  <a:pt x="402" y="162"/>
                </a:cubicBezTo>
                <a:cubicBezTo>
                  <a:pt x="402" y="162"/>
                  <a:pt x="402" y="163"/>
                  <a:pt x="402" y="163"/>
                </a:cubicBezTo>
                <a:cubicBezTo>
                  <a:pt x="403" y="163"/>
                  <a:pt x="403" y="162"/>
                  <a:pt x="403" y="162"/>
                </a:cubicBezTo>
                <a:cubicBezTo>
                  <a:pt x="403" y="162"/>
                  <a:pt x="402" y="162"/>
                  <a:pt x="402" y="162"/>
                </a:cubicBezTo>
                <a:cubicBezTo>
                  <a:pt x="402" y="162"/>
                  <a:pt x="401" y="162"/>
                  <a:pt x="401" y="162"/>
                </a:cubicBezTo>
                <a:cubicBezTo>
                  <a:pt x="401" y="162"/>
                  <a:pt x="401" y="162"/>
                  <a:pt x="400" y="162"/>
                </a:cubicBezTo>
                <a:cubicBezTo>
                  <a:pt x="400" y="162"/>
                  <a:pt x="400" y="162"/>
                  <a:pt x="400" y="163"/>
                </a:cubicBezTo>
                <a:cubicBezTo>
                  <a:pt x="401" y="163"/>
                  <a:pt x="401" y="162"/>
                  <a:pt x="401" y="163"/>
                </a:cubicBezTo>
                <a:cubicBezTo>
                  <a:pt x="401" y="163"/>
                  <a:pt x="400" y="163"/>
                  <a:pt x="400" y="163"/>
                </a:cubicBezTo>
                <a:cubicBezTo>
                  <a:pt x="400" y="163"/>
                  <a:pt x="400" y="162"/>
                  <a:pt x="399" y="162"/>
                </a:cubicBezTo>
                <a:cubicBezTo>
                  <a:pt x="400" y="163"/>
                  <a:pt x="399" y="163"/>
                  <a:pt x="398" y="163"/>
                </a:cubicBezTo>
                <a:cubicBezTo>
                  <a:pt x="398" y="163"/>
                  <a:pt x="398" y="162"/>
                  <a:pt x="398" y="162"/>
                </a:cubicBezTo>
                <a:cubicBezTo>
                  <a:pt x="398" y="162"/>
                  <a:pt x="397" y="162"/>
                  <a:pt x="397" y="162"/>
                </a:cubicBezTo>
                <a:cubicBezTo>
                  <a:pt x="396" y="161"/>
                  <a:pt x="395" y="162"/>
                  <a:pt x="395" y="161"/>
                </a:cubicBezTo>
                <a:cubicBezTo>
                  <a:pt x="394" y="162"/>
                  <a:pt x="394" y="162"/>
                  <a:pt x="394" y="162"/>
                </a:cubicBezTo>
                <a:cubicBezTo>
                  <a:pt x="393" y="162"/>
                  <a:pt x="394" y="162"/>
                  <a:pt x="394" y="162"/>
                </a:cubicBezTo>
                <a:cubicBezTo>
                  <a:pt x="393" y="161"/>
                  <a:pt x="393" y="162"/>
                  <a:pt x="392" y="161"/>
                </a:cubicBezTo>
                <a:cubicBezTo>
                  <a:pt x="392" y="162"/>
                  <a:pt x="392" y="162"/>
                  <a:pt x="392" y="162"/>
                </a:cubicBezTo>
                <a:cubicBezTo>
                  <a:pt x="392" y="163"/>
                  <a:pt x="391" y="162"/>
                  <a:pt x="392" y="163"/>
                </a:cubicBezTo>
                <a:cubicBezTo>
                  <a:pt x="392" y="163"/>
                  <a:pt x="391" y="162"/>
                  <a:pt x="391" y="162"/>
                </a:cubicBezTo>
                <a:cubicBezTo>
                  <a:pt x="391" y="162"/>
                  <a:pt x="391" y="162"/>
                  <a:pt x="391" y="162"/>
                </a:cubicBezTo>
                <a:cubicBezTo>
                  <a:pt x="390" y="161"/>
                  <a:pt x="390" y="162"/>
                  <a:pt x="389" y="162"/>
                </a:cubicBezTo>
                <a:cubicBezTo>
                  <a:pt x="389" y="163"/>
                  <a:pt x="388" y="161"/>
                  <a:pt x="388" y="163"/>
                </a:cubicBezTo>
                <a:cubicBezTo>
                  <a:pt x="388" y="162"/>
                  <a:pt x="387" y="162"/>
                  <a:pt x="387" y="162"/>
                </a:cubicBezTo>
                <a:cubicBezTo>
                  <a:pt x="387" y="162"/>
                  <a:pt x="388" y="161"/>
                  <a:pt x="388" y="162"/>
                </a:cubicBezTo>
                <a:cubicBezTo>
                  <a:pt x="388" y="161"/>
                  <a:pt x="390" y="161"/>
                  <a:pt x="391" y="161"/>
                </a:cubicBezTo>
                <a:cubicBezTo>
                  <a:pt x="391" y="161"/>
                  <a:pt x="391" y="161"/>
                  <a:pt x="391" y="160"/>
                </a:cubicBezTo>
                <a:cubicBezTo>
                  <a:pt x="390" y="161"/>
                  <a:pt x="387" y="159"/>
                  <a:pt x="386" y="162"/>
                </a:cubicBezTo>
                <a:cubicBezTo>
                  <a:pt x="386" y="162"/>
                  <a:pt x="385" y="162"/>
                  <a:pt x="385" y="162"/>
                </a:cubicBezTo>
                <a:cubicBezTo>
                  <a:pt x="385" y="162"/>
                  <a:pt x="386" y="162"/>
                  <a:pt x="386" y="161"/>
                </a:cubicBezTo>
                <a:cubicBezTo>
                  <a:pt x="386" y="161"/>
                  <a:pt x="386" y="161"/>
                  <a:pt x="386" y="161"/>
                </a:cubicBezTo>
                <a:cubicBezTo>
                  <a:pt x="386" y="161"/>
                  <a:pt x="386" y="161"/>
                  <a:pt x="386" y="161"/>
                </a:cubicBezTo>
                <a:cubicBezTo>
                  <a:pt x="387" y="161"/>
                  <a:pt x="387" y="161"/>
                  <a:pt x="387" y="160"/>
                </a:cubicBezTo>
                <a:cubicBezTo>
                  <a:pt x="387" y="160"/>
                  <a:pt x="387" y="160"/>
                  <a:pt x="387" y="160"/>
                </a:cubicBezTo>
                <a:cubicBezTo>
                  <a:pt x="387" y="160"/>
                  <a:pt x="387" y="160"/>
                  <a:pt x="388" y="161"/>
                </a:cubicBezTo>
                <a:cubicBezTo>
                  <a:pt x="388" y="160"/>
                  <a:pt x="388" y="160"/>
                  <a:pt x="389" y="160"/>
                </a:cubicBezTo>
                <a:cubicBezTo>
                  <a:pt x="389" y="160"/>
                  <a:pt x="389" y="159"/>
                  <a:pt x="389" y="159"/>
                </a:cubicBezTo>
                <a:cubicBezTo>
                  <a:pt x="389" y="159"/>
                  <a:pt x="389" y="159"/>
                  <a:pt x="389" y="158"/>
                </a:cubicBezTo>
                <a:cubicBezTo>
                  <a:pt x="390" y="159"/>
                  <a:pt x="389" y="159"/>
                  <a:pt x="389" y="159"/>
                </a:cubicBezTo>
                <a:cubicBezTo>
                  <a:pt x="390" y="160"/>
                  <a:pt x="390" y="159"/>
                  <a:pt x="391" y="159"/>
                </a:cubicBezTo>
                <a:cubicBezTo>
                  <a:pt x="391" y="159"/>
                  <a:pt x="391" y="159"/>
                  <a:pt x="390" y="159"/>
                </a:cubicBezTo>
                <a:cubicBezTo>
                  <a:pt x="391" y="158"/>
                  <a:pt x="392" y="159"/>
                  <a:pt x="393" y="158"/>
                </a:cubicBezTo>
                <a:cubicBezTo>
                  <a:pt x="394" y="158"/>
                  <a:pt x="395" y="157"/>
                  <a:pt x="396" y="158"/>
                </a:cubicBezTo>
                <a:cubicBezTo>
                  <a:pt x="396" y="157"/>
                  <a:pt x="397" y="157"/>
                  <a:pt x="397" y="157"/>
                </a:cubicBezTo>
                <a:cubicBezTo>
                  <a:pt x="397" y="156"/>
                  <a:pt x="397" y="156"/>
                  <a:pt x="397" y="156"/>
                </a:cubicBezTo>
                <a:cubicBezTo>
                  <a:pt x="397" y="155"/>
                  <a:pt x="397" y="155"/>
                  <a:pt x="396" y="155"/>
                </a:cubicBezTo>
                <a:cubicBezTo>
                  <a:pt x="396" y="156"/>
                  <a:pt x="396" y="155"/>
                  <a:pt x="396" y="156"/>
                </a:cubicBezTo>
                <a:cubicBezTo>
                  <a:pt x="395" y="157"/>
                  <a:pt x="395" y="156"/>
                  <a:pt x="394" y="157"/>
                </a:cubicBezTo>
                <a:cubicBezTo>
                  <a:pt x="394" y="157"/>
                  <a:pt x="395" y="156"/>
                  <a:pt x="395" y="155"/>
                </a:cubicBezTo>
                <a:cubicBezTo>
                  <a:pt x="394" y="155"/>
                  <a:pt x="393" y="156"/>
                  <a:pt x="393" y="155"/>
                </a:cubicBezTo>
                <a:cubicBezTo>
                  <a:pt x="393" y="155"/>
                  <a:pt x="392" y="156"/>
                  <a:pt x="391" y="156"/>
                </a:cubicBezTo>
                <a:cubicBezTo>
                  <a:pt x="393" y="155"/>
                  <a:pt x="394" y="153"/>
                  <a:pt x="394" y="152"/>
                </a:cubicBezTo>
                <a:cubicBezTo>
                  <a:pt x="396" y="151"/>
                  <a:pt x="397" y="149"/>
                  <a:pt x="397" y="147"/>
                </a:cubicBezTo>
                <a:cubicBezTo>
                  <a:pt x="397" y="147"/>
                  <a:pt x="397" y="147"/>
                  <a:pt x="396" y="146"/>
                </a:cubicBezTo>
                <a:cubicBezTo>
                  <a:pt x="397" y="146"/>
                  <a:pt x="397" y="146"/>
                  <a:pt x="397" y="145"/>
                </a:cubicBezTo>
                <a:cubicBezTo>
                  <a:pt x="397" y="145"/>
                  <a:pt x="396" y="146"/>
                  <a:pt x="396" y="145"/>
                </a:cubicBezTo>
                <a:cubicBezTo>
                  <a:pt x="396" y="147"/>
                  <a:pt x="394" y="145"/>
                  <a:pt x="394" y="147"/>
                </a:cubicBezTo>
                <a:cubicBezTo>
                  <a:pt x="394" y="147"/>
                  <a:pt x="394" y="146"/>
                  <a:pt x="393" y="146"/>
                </a:cubicBezTo>
                <a:cubicBezTo>
                  <a:pt x="393" y="146"/>
                  <a:pt x="392" y="147"/>
                  <a:pt x="391" y="147"/>
                </a:cubicBezTo>
                <a:cubicBezTo>
                  <a:pt x="392" y="146"/>
                  <a:pt x="392" y="146"/>
                  <a:pt x="392" y="144"/>
                </a:cubicBezTo>
                <a:cubicBezTo>
                  <a:pt x="392" y="145"/>
                  <a:pt x="391" y="145"/>
                  <a:pt x="390" y="146"/>
                </a:cubicBezTo>
                <a:cubicBezTo>
                  <a:pt x="389" y="145"/>
                  <a:pt x="389" y="146"/>
                  <a:pt x="389" y="145"/>
                </a:cubicBezTo>
                <a:cubicBezTo>
                  <a:pt x="389" y="146"/>
                  <a:pt x="389" y="146"/>
                  <a:pt x="389" y="146"/>
                </a:cubicBezTo>
                <a:cubicBezTo>
                  <a:pt x="389" y="146"/>
                  <a:pt x="389" y="146"/>
                  <a:pt x="389" y="146"/>
                </a:cubicBezTo>
                <a:cubicBezTo>
                  <a:pt x="389" y="146"/>
                  <a:pt x="388" y="146"/>
                  <a:pt x="388" y="146"/>
                </a:cubicBezTo>
                <a:cubicBezTo>
                  <a:pt x="387" y="146"/>
                  <a:pt x="388" y="146"/>
                  <a:pt x="388" y="147"/>
                </a:cubicBezTo>
                <a:cubicBezTo>
                  <a:pt x="388" y="147"/>
                  <a:pt x="388" y="147"/>
                  <a:pt x="388" y="147"/>
                </a:cubicBezTo>
                <a:cubicBezTo>
                  <a:pt x="386" y="148"/>
                  <a:pt x="385" y="149"/>
                  <a:pt x="383" y="150"/>
                </a:cubicBezTo>
                <a:cubicBezTo>
                  <a:pt x="383" y="151"/>
                  <a:pt x="383" y="151"/>
                  <a:pt x="382" y="150"/>
                </a:cubicBezTo>
                <a:cubicBezTo>
                  <a:pt x="382" y="151"/>
                  <a:pt x="382" y="151"/>
                  <a:pt x="383" y="151"/>
                </a:cubicBezTo>
                <a:cubicBezTo>
                  <a:pt x="382" y="151"/>
                  <a:pt x="382" y="152"/>
                  <a:pt x="382" y="152"/>
                </a:cubicBezTo>
                <a:cubicBezTo>
                  <a:pt x="381" y="151"/>
                  <a:pt x="380" y="153"/>
                  <a:pt x="380" y="155"/>
                </a:cubicBezTo>
                <a:cubicBezTo>
                  <a:pt x="379" y="154"/>
                  <a:pt x="380" y="153"/>
                  <a:pt x="380" y="153"/>
                </a:cubicBezTo>
                <a:cubicBezTo>
                  <a:pt x="380" y="153"/>
                  <a:pt x="379" y="153"/>
                  <a:pt x="379" y="152"/>
                </a:cubicBezTo>
                <a:cubicBezTo>
                  <a:pt x="379" y="151"/>
                  <a:pt x="379" y="152"/>
                  <a:pt x="379" y="151"/>
                </a:cubicBezTo>
                <a:cubicBezTo>
                  <a:pt x="379" y="150"/>
                  <a:pt x="379" y="152"/>
                  <a:pt x="379" y="151"/>
                </a:cubicBezTo>
                <a:cubicBezTo>
                  <a:pt x="378" y="152"/>
                  <a:pt x="379" y="152"/>
                  <a:pt x="378" y="152"/>
                </a:cubicBezTo>
                <a:cubicBezTo>
                  <a:pt x="378" y="152"/>
                  <a:pt x="378" y="153"/>
                  <a:pt x="378" y="152"/>
                </a:cubicBezTo>
                <a:cubicBezTo>
                  <a:pt x="378" y="152"/>
                  <a:pt x="378" y="151"/>
                  <a:pt x="378" y="151"/>
                </a:cubicBezTo>
                <a:cubicBezTo>
                  <a:pt x="378" y="151"/>
                  <a:pt x="378" y="151"/>
                  <a:pt x="378" y="150"/>
                </a:cubicBezTo>
                <a:cubicBezTo>
                  <a:pt x="378" y="152"/>
                  <a:pt x="379" y="150"/>
                  <a:pt x="380" y="150"/>
                </a:cubicBezTo>
                <a:cubicBezTo>
                  <a:pt x="380" y="150"/>
                  <a:pt x="380" y="151"/>
                  <a:pt x="380" y="151"/>
                </a:cubicBezTo>
                <a:cubicBezTo>
                  <a:pt x="381" y="150"/>
                  <a:pt x="381" y="149"/>
                  <a:pt x="381" y="148"/>
                </a:cubicBezTo>
                <a:cubicBezTo>
                  <a:pt x="381" y="148"/>
                  <a:pt x="381" y="148"/>
                  <a:pt x="382" y="148"/>
                </a:cubicBezTo>
                <a:cubicBezTo>
                  <a:pt x="381" y="149"/>
                  <a:pt x="381" y="149"/>
                  <a:pt x="381" y="150"/>
                </a:cubicBezTo>
                <a:cubicBezTo>
                  <a:pt x="381" y="150"/>
                  <a:pt x="382" y="149"/>
                  <a:pt x="382" y="148"/>
                </a:cubicBezTo>
                <a:cubicBezTo>
                  <a:pt x="382" y="148"/>
                  <a:pt x="382" y="148"/>
                  <a:pt x="382" y="148"/>
                </a:cubicBezTo>
                <a:cubicBezTo>
                  <a:pt x="382" y="148"/>
                  <a:pt x="382" y="148"/>
                  <a:pt x="382" y="148"/>
                </a:cubicBezTo>
                <a:cubicBezTo>
                  <a:pt x="383" y="148"/>
                  <a:pt x="383" y="148"/>
                  <a:pt x="384" y="147"/>
                </a:cubicBezTo>
                <a:cubicBezTo>
                  <a:pt x="384" y="147"/>
                  <a:pt x="384" y="148"/>
                  <a:pt x="384" y="148"/>
                </a:cubicBezTo>
                <a:cubicBezTo>
                  <a:pt x="384" y="148"/>
                  <a:pt x="384" y="148"/>
                  <a:pt x="384" y="147"/>
                </a:cubicBezTo>
                <a:cubicBezTo>
                  <a:pt x="385" y="148"/>
                  <a:pt x="385" y="148"/>
                  <a:pt x="385" y="148"/>
                </a:cubicBezTo>
                <a:cubicBezTo>
                  <a:pt x="385" y="147"/>
                  <a:pt x="386" y="147"/>
                  <a:pt x="386" y="147"/>
                </a:cubicBezTo>
                <a:cubicBezTo>
                  <a:pt x="387" y="147"/>
                  <a:pt x="387" y="147"/>
                  <a:pt x="387" y="147"/>
                </a:cubicBezTo>
                <a:cubicBezTo>
                  <a:pt x="388" y="147"/>
                  <a:pt x="387" y="147"/>
                  <a:pt x="387" y="146"/>
                </a:cubicBezTo>
                <a:cubicBezTo>
                  <a:pt x="387" y="146"/>
                  <a:pt x="387" y="146"/>
                  <a:pt x="387" y="146"/>
                </a:cubicBezTo>
                <a:cubicBezTo>
                  <a:pt x="386" y="146"/>
                  <a:pt x="385" y="147"/>
                  <a:pt x="384" y="147"/>
                </a:cubicBezTo>
                <a:cubicBezTo>
                  <a:pt x="384" y="146"/>
                  <a:pt x="384" y="146"/>
                  <a:pt x="385" y="146"/>
                </a:cubicBezTo>
                <a:cubicBezTo>
                  <a:pt x="384" y="145"/>
                  <a:pt x="383" y="147"/>
                  <a:pt x="383" y="147"/>
                </a:cubicBezTo>
                <a:cubicBezTo>
                  <a:pt x="383" y="146"/>
                  <a:pt x="384" y="145"/>
                  <a:pt x="385" y="145"/>
                </a:cubicBezTo>
                <a:cubicBezTo>
                  <a:pt x="386" y="144"/>
                  <a:pt x="387" y="143"/>
                  <a:pt x="388" y="144"/>
                </a:cubicBezTo>
                <a:cubicBezTo>
                  <a:pt x="390" y="141"/>
                  <a:pt x="393" y="140"/>
                  <a:pt x="395" y="138"/>
                </a:cubicBezTo>
                <a:cubicBezTo>
                  <a:pt x="394" y="137"/>
                  <a:pt x="394" y="138"/>
                  <a:pt x="393" y="137"/>
                </a:cubicBezTo>
                <a:cubicBezTo>
                  <a:pt x="392" y="137"/>
                  <a:pt x="391" y="138"/>
                  <a:pt x="391" y="137"/>
                </a:cubicBezTo>
                <a:cubicBezTo>
                  <a:pt x="390" y="137"/>
                  <a:pt x="391" y="137"/>
                  <a:pt x="390" y="138"/>
                </a:cubicBezTo>
                <a:cubicBezTo>
                  <a:pt x="390" y="137"/>
                  <a:pt x="389" y="138"/>
                  <a:pt x="389" y="138"/>
                </a:cubicBezTo>
                <a:cubicBezTo>
                  <a:pt x="388" y="137"/>
                  <a:pt x="389" y="137"/>
                  <a:pt x="389" y="136"/>
                </a:cubicBezTo>
                <a:cubicBezTo>
                  <a:pt x="389" y="136"/>
                  <a:pt x="389" y="136"/>
                  <a:pt x="390" y="137"/>
                </a:cubicBezTo>
                <a:cubicBezTo>
                  <a:pt x="390" y="137"/>
                  <a:pt x="391" y="137"/>
                  <a:pt x="391" y="136"/>
                </a:cubicBezTo>
                <a:cubicBezTo>
                  <a:pt x="391" y="136"/>
                  <a:pt x="390" y="135"/>
                  <a:pt x="391" y="135"/>
                </a:cubicBezTo>
                <a:cubicBezTo>
                  <a:pt x="391" y="136"/>
                  <a:pt x="392" y="134"/>
                  <a:pt x="393" y="135"/>
                </a:cubicBezTo>
                <a:cubicBezTo>
                  <a:pt x="393" y="135"/>
                  <a:pt x="393" y="136"/>
                  <a:pt x="393" y="135"/>
                </a:cubicBezTo>
                <a:cubicBezTo>
                  <a:pt x="393" y="136"/>
                  <a:pt x="394" y="135"/>
                  <a:pt x="395" y="135"/>
                </a:cubicBezTo>
                <a:cubicBezTo>
                  <a:pt x="395" y="134"/>
                  <a:pt x="395" y="135"/>
                  <a:pt x="394" y="135"/>
                </a:cubicBezTo>
                <a:cubicBezTo>
                  <a:pt x="394" y="134"/>
                  <a:pt x="395" y="135"/>
                  <a:pt x="395" y="134"/>
                </a:cubicBezTo>
                <a:cubicBezTo>
                  <a:pt x="395" y="134"/>
                  <a:pt x="395" y="134"/>
                  <a:pt x="395" y="133"/>
                </a:cubicBezTo>
                <a:cubicBezTo>
                  <a:pt x="395" y="133"/>
                  <a:pt x="395" y="133"/>
                  <a:pt x="394" y="133"/>
                </a:cubicBezTo>
                <a:cubicBezTo>
                  <a:pt x="395" y="133"/>
                  <a:pt x="395" y="133"/>
                  <a:pt x="395" y="132"/>
                </a:cubicBezTo>
                <a:cubicBezTo>
                  <a:pt x="396" y="133"/>
                  <a:pt x="396" y="133"/>
                  <a:pt x="397" y="133"/>
                </a:cubicBezTo>
                <a:cubicBezTo>
                  <a:pt x="397" y="134"/>
                  <a:pt x="396" y="133"/>
                  <a:pt x="396" y="134"/>
                </a:cubicBezTo>
                <a:cubicBezTo>
                  <a:pt x="396" y="134"/>
                  <a:pt x="396" y="134"/>
                  <a:pt x="397" y="134"/>
                </a:cubicBezTo>
                <a:cubicBezTo>
                  <a:pt x="396" y="134"/>
                  <a:pt x="397" y="133"/>
                  <a:pt x="398" y="133"/>
                </a:cubicBezTo>
                <a:cubicBezTo>
                  <a:pt x="398" y="133"/>
                  <a:pt x="398" y="133"/>
                  <a:pt x="398" y="133"/>
                </a:cubicBezTo>
                <a:cubicBezTo>
                  <a:pt x="398" y="134"/>
                  <a:pt x="398" y="133"/>
                  <a:pt x="399" y="134"/>
                </a:cubicBezTo>
                <a:cubicBezTo>
                  <a:pt x="399" y="133"/>
                  <a:pt x="398" y="133"/>
                  <a:pt x="398" y="133"/>
                </a:cubicBezTo>
                <a:cubicBezTo>
                  <a:pt x="399" y="132"/>
                  <a:pt x="400" y="133"/>
                  <a:pt x="401" y="132"/>
                </a:cubicBezTo>
                <a:cubicBezTo>
                  <a:pt x="401" y="131"/>
                  <a:pt x="400" y="132"/>
                  <a:pt x="400" y="132"/>
                </a:cubicBezTo>
                <a:cubicBezTo>
                  <a:pt x="400" y="132"/>
                  <a:pt x="400" y="132"/>
                  <a:pt x="399" y="132"/>
                </a:cubicBezTo>
                <a:cubicBezTo>
                  <a:pt x="400" y="132"/>
                  <a:pt x="400" y="131"/>
                  <a:pt x="401" y="131"/>
                </a:cubicBezTo>
                <a:cubicBezTo>
                  <a:pt x="400" y="130"/>
                  <a:pt x="400" y="130"/>
                  <a:pt x="400" y="131"/>
                </a:cubicBezTo>
                <a:cubicBezTo>
                  <a:pt x="399" y="131"/>
                  <a:pt x="400" y="130"/>
                  <a:pt x="399" y="130"/>
                </a:cubicBezTo>
                <a:cubicBezTo>
                  <a:pt x="400" y="130"/>
                  <a:pt x="400" y="129"/>
                  <a:pt x="400" y="129"/>
                </a:cubicBezTo>
                <a:cubicBezTo>
                  <a:pt x="399" y="129"/>
                  <a:pt x="399" y="129"/>
                  <a:pt x="400" y="130"/>
                </a:cubicBezTo>
                <a:cubicBezTo>
                  <a:pt x="400" y="130"/>
                  <a:pt x="399" y="130"/>
                  <a:pt x="399" y="130"/>
                </a:cubicBezTo>
                <a:cubicBezTo>
                  <a:pt x="399" y="130"/>
                  <a:pt x="399" y="130"/>
                  <a:pt x="399" y="131"/>
                </a:cubicBezTo>
                <a:cubicBezTo>
                  <a:pt x="398" y="131"/>
                  <a:pt x="397" y="131"/>
                  <a:pt x="397" y="132"/>
                </a:cubicBezTo>
                <a:cubicBezTo>
                  <a:pt x="395" y="131"/>
                  <a:pt x="395" y="132"/>
                  <a:pt x="394" y="132"/>
                </a:cubicBezTo>
                <a:cubicBezTo>
                  <a:pt x="394" y="131"/>
                  <a:pt x="395" y="131"/>
                  <a:pt x="395" y="130"/>
                </a:cubicBezTo>
                <a:cubicBezTo>
                  <a:pt x="394" y="131"/>
                  <a:pt x="393" y="130"/>
                  <a:pt x="392" y="132"/>
                </a:cubicBezTo>
                <a:cubicBezTo>
                  <a:pt x="391" y="132"/>
                  <a:pt x="391" y="131"/>
                  <a:pt x="390" y="132"/>
                </a:cubicBezTo>
                <a:cubicBezTo>
                  <a:pt x="390" y="132"/>
                  <a:pt x="390" y="131"/>
                  <a:pt x="390" y="131"/>
                </a:cubicBezTo>
                <a:cubicBezTo>
                  <a:pt x="390" y="130"/>
                  <a:pt x="390" y="131"/>
                  <a:pt x="390" y="131"/>
                </a:cubicBezTo>
                <a:cubicBezTo>
                  <a:pt x="390" y="131"/>
                  <a:pt x="389" y="132"/>
                  <a:pt x="390" y="132"/>
                </a:cubicBezTo>
                <a:cubicBezTo>
                  <a:pt x="389" y="132"/>
                  <a:pt x="388" y="133"/>
                  <a:pt x="387" y="133"/>
                </a:cubicBezTo>
                <a:cubicBezTo>
                  <a:pt x="388" y="132"/>
                  <a:pt x="389" y="131"/>
                  <a:pt x="389" y="131"/>
                </a:cubicBezTo>
                <a:cubicBezTo>
                  <a:pt x="388" y="130"/>
                  <a:pt x="388" y="132"/>
                  <a:pt x="387" y="133"/>
                </a:cubicBezTo>
                <a:cubicBezTo>
                  <a:pt x="387" y="132"/>
                  <a:pt x="386" y="132"/>
                  <a:pt x="385" y="133"/>
                </a:cubicBezTo>
                <a:cubicBezTo>
                  <a:pt x="385" y="133"/>
                  <a:pt x="386" y="133"/>
                  <a:pt x="386" y="133"/>
                </a:cubicBezTo>
                <a:cubicBezTo>
                  <a:pt x="385" y="133"/>
                  <a:pt x="385" y="133"/>
                  <a:pt x="385" y="133"/>
                </a:cubicBezTo>
                <a:cubicBezTo>
                  <a:pt x="385" y="133"/>
                  <a:pt x="385" y="133"/>
                  <a:pt x="385" y="133"/>
                </a:cubicBezTo>
                <a:cubicBezTo>
                  <a:pt x="384" y="133"/>
                  <a:pt x="383" y="134"/>
                  <a:pt x="382" y="134"/>
                </a:cubicBezTo>
                <a:cubicBezTo>
                  <a:pt x="382" y="134"/>
                  <a:pt x="382" y="134"/>
                  <a:pt x="382" y="134"/>
                </a:cubicBezTo>
                <a:cubicBezTo>
                  <a:pt x="383" y="133"/>
                  <a:pt x="383" y="133"/>
                  <a:pt x="384" y="132"/>
                </a:cubicBezTo>
                <a:cubicBezTo>
                  <a:pt x="383" y="132"/>
                  <a:pt x="383" y="132"/>
                  <a:pt x="382" y="132"/>
                </a:cubicBezTo>
                <a:cubicBezTo>
                  <a:pt x="383" y="132"/>
                  <a:pt x="384" y="131"/>
                  <a:pt x="386" y="131"/>
                </a:cubicBezTo>
                <a:cubicBezTo>
                  <a:pt x="385" y="130"/>
                  <a:pt x="386" y="130"/>
                  <a:pt x="387" y="130"/>
                </a:cubicBezTo>
                <a:cubicBezTo>
                  <a:pt x="387" y="131"/>
                  <a:pt x="386" y="130"/>
                  <a:pt x="386" y="131"/>
                </a:cubicBezTo>
                <a:cubicBezTo>
                  <a:pt x="387" y="131"/>
                  <a:pt x="387" y="130"/>
                  <a:pt x="388" y="129"/>
                </a:cubicBezTo>
                <a:cubicBezTo>
                  <a:pt x="388" y="130"/>
                  <a:pt x="388" y="130"/>
                  <a:pt x="388" y="130"/>
                </a:cubicBezTo>
                <a:cubicBezTo>
                  <a:pt x="388" y="129"/>
                  <a:pt x="390" y="128"/>
                  <a:pt x="391" y="128"/>
                </a:cubicBezTo>
                <a:cubicBezTo>
                  <a:pt x="391" y="127"/>
                  <a:pt x="392" y="127"/>
                  <a:pt x="393" y="127"/>
                </a:cubicBezTo>
                <a:cubicBezTo>
                  <a:pt x="393" y="126"/>
                  <a:pt x="392" y="127"/>
                  <a:pt x="392" y="127"/>
                </a:cubicBezTo>
                <a:cubicBezTo>
                  <a:pt x="392" y="126"/>
                  <a:pt x="394" y="124"/>
                  <a:pt x="396" y="125"/>
                </a:cubicBezTo>
                <a:cubicBezTo>
                  <a:pt x="396" y="123"/>
                  <a:pt x="400" y="123"/>
                  <a:pt x="399" y="120"/>
                </a:cubicBezTo>
                <a:cubicBezTo>
                  <a:pt x="400" y="120"/>
                  <a:pt x="400" y="119"/>
                  <a:pt x="401" y="119"/>
                </a:cubicBezTo>
                <a:cubicBezTo>
                  <a:pt x="401" y="120"/>
                  <a:pt x="401" y="120"/>
                  <a:pt x="401" y="120"/>
                </a:cubicBezTo>
                <a:cubicBezTo>
                  <a:pt x="403" y="119"/>
                  <a:pt x="404" y="116"/>
                  <a:pt x="403" y="114"/>
                </a:cubicBezTo>
                <a:cubicBezTo>
                  <a:pt x="403" y="114"/>
                  <a:pt x="402" y="113"/>
                  <a:pt x="402" y="113"/>
                </a:cubicBezTo>
                <a:cubicBezTo>
                  <a:pt x="401" y="112"/>
                  <a:pt x="399" y="113"/>
                  <a:pt x="398" y="111"/>
                </a:cubicBezTo>
                <a:cubicBezTo>
                  <a:pt x="398" y="112"/>
                  <a:pt x="397" y="112"/>
                  <a:pt x="397" y="113"/>
                </a:cubicBezTo>
                <a:cubicBezTo>
                  <a:pt x="397" y="113"/>
                  <a:pt x="397" y="113"/>
                  <a:pt x="397" y="112"/>
                </a:cubicBezTo>
                <a:cubicBezTo>
                  <a:pt x="398" y="113"/>
                  <a:pt x="398" y="113"/>
                  <a:pt x="397" y="113"/>
                </a:cubicBezTo>
                <a:cubicBezTo>
                  <a:pt x="397" y="113"/>
                  <a:pt x="396" y="113"/>
                  <a:pt x="396" y="113"/>
                </a:cubicBezTo>
                <a:cubicBezTo>
                  <a:pt x="396" y="113"/>
                  <a:pt x="396" y="112"/>
                  <a:pt x="396" y="112"/>
                </a:cubicBezTo>
                <a:cubicBezTo>
                  <a:pt x="396" y="112"/>
                  <a:pt x="395" y="112"/>
                  <a:pt x="396" y="112"/>
                </a:cubicBezTo>
                <a:cubicBezTo>
                  <a:pt x="394" y="111"/>
                  <a:pt x="393" y="113"/>
                  <a:pt x="392" y="114"/>
                </a:cubicBezTo>
                <a:cubicBezTo>
                  <a:pt x="390" y="113"/>
                  <a:pt x="390" y="115"/>
                  <a:pt x="389" y="117"/>
                </a:cubicBezTo>
                <a:cubicBezTo>
                  <a:pt x="388" y="117"/>
                  <a:pt x="388" y="117"/>
                  <a:pt x="388" y="117"/>
                </a:cubicBezTo>
                <a:cubicBezTo>
                  <a:pt x="388" y="117"/>
                  <a:pt x="388" y="117"/>
                  <a:pt x="388" y="117"/>
                </a:cubicBezTo>
                <a:cubicBezTo>
                  <a:pt x="388" y="117"/>
                  <a:pt x="388" y="117"/>
                  <a:pt x="388" y="117"/>
                </a:cubicBezTo>
                <a:cubicBezTo>
                  <a:pt x="388" y="115"/>
                  <a:pt x="390" y="114"/>
                  <a:pt x="390" y="113"/>
                </a:cubicBezTo>
                <a:cubicBezTo>
                  <a:pt x="389" y="113"/>
                  <a:pt x="389" y="113"/>
                  <a:pt x="389" y="113"/>
                </a:cubicBezTo>
                <a:cubicBezTo>
                  <a:pt x="387" y="115"/>
                  <a:pt x="386" y="115"/>
                  <a:pt x="385" y="116"/>
                </a:cubicBezTo>
                <a:cubicBezTo>
                  <a:pt x="384" y="116"/>
                  <a:pt x="384" y="116"/>
                  <a:pt x="384" y="116"/>
                </a:cubicBezTo>
                <a:cubicBezTo>
                  <a:pt x="384" y="116"/>
                  <a:pt x="384" y="116"/>
                  <a:pt x="384" y="116"/>
                </a:cubicBezTo>
                <a:cubicBezTo>
                  <a:pt x="384" y="116"/>
                  <a:pt x="384" y="116"/>
                  <a:pt x="384" y="116"/>
                </a:cubicBezTo>
                <a:cubicBezTo>
                  <a:pt x="385" y="116"/>
                  <a:pt x="386" y="115"/>
                  <a:pt x="386" y="114"/>
                </a:cubicBezTo>
                <a:cubicBezTo>
                  <a:pt x="385" y="113"/>
                  <a:pt x="385" y="114"/>
                  <a:pt x="385" y="114"/>
                </a:cubicBezTo>
                <a:cubicBezTo>
                  <a:pt x="385" y="114"/>
                  <a:pt x="385" y="114"/>
                  <a:pt x="384" y="114"/>
                </a:cubicBezTo>
                <a:cubicBezTo>
                  <a:pt x="384" y="115"/>
                  <a:pt x="385" y="115"/>
                  <a:pt x="385" y="115"/>
                </a:cubicBezTo>
                <a:cubicBezTo>
                  <a:pt x="384" y="115"/>
                  <a:pt x="382" y="116"/>
                  <a:pt x="383" y="118"/>
                </a:cubicBezTo>
                <a:cubicBezTo>
                  <a:pt x="383" y="118"/>
                  <a:pt x="383" y="118"/>
                  <a:pt x="383" y="118"/>
                </a:cubicBezTo>
                <a:cubicBezTo>
                  <a:pt x="383" y="117"/>
                  <a:pt x="383" y="117"/>
                  <a:pt x="383" y="117"/>
                </a:cubicBezTo>
                <a:cubicBezTo>
                  <a:pt x="383" y="117"/>
                  <a:pt x="382" y="117"/>
                  <a:pt x="382" y="117"/>
                </a:cubicBezTo>
                <a:cubicBezTo>
                  <a:pt x="382" y="117"/>
                  <a:pt x="383" y="117"/>
                  <a:pt x="382" y="116"/>
                </a:cubicBezTo>
                <a:cubicBezTo>
                  <a:pt x="382" y="116"/>
                  <a:pt x="382" y="117"/>
                  <a:pt x="382" y="118"/>
                </a:cubicBezTo>
                <a:cubicBezTo>
                  <a:pt x="382" y="118"/>
                  <a:pt x="382" y="118"/>
                  <a:pt x="382" y="118"/>
                </a:cubicBezTo>
                <a:cubicBezTo>
                  <a:pt x="382" y="118"/>
                  <a:pt x="381" y="117"/>
                  <a:pt x="381" y="117"/>
                </a:cubicBezTo>
                <a:cubicBezTo>
                  <a:pt x="381" y="117"/>
                  <a:pt x="381" y="117"/>
                  <a:pt x="381" y="117"/>
                </a:cubicBezTo>
                <a:cubicBezTo>
                  <a:pt x="381" y="117"/>
                  <a:pt x="380" y="116"/>
                  <a:pt x="380" y="117"/>
                </a:cubicBezTo>
                <a:cubicBezTo>
                  <a:pt x="379" y="116"/>
                  <a:pt x="378" y="117"/>
                  <a:pt x="378" y="116"/>
                </a:cubicBezTo>
                <a:cubicBezTo>
                  <a:pt x="377" y="117"/>
                  <a:pt x="377" y="117"/>
                  <a:pt x="377" y="117"/>
                </a:cubicBezTo>
                <a:cubicBezTo>
                  <a:pt x="377" y="117"/>
                  <a:pt x="377" y="117"/>
                  <a:pt x="377" y="117"/>
                </a:cubicBezTo>
                <a:cubicBezTo>
                  <a:pt x="377" y="117"/>
                  <a:pt x="377" y="117"/>
                  <a:pt x="377" y="117"/>
                </a:cubicBezTo>
                <a:cubicBezTo>
                  <a:pt x="376" y="116"/>
                  <a:pt x="376" y="117"/>
                  <a:pt x="375" y="117"/>
                </a:cubicBezTo>
                <a:cubicBezTo>
                  <a:pt x="375" y="117"/>
                  <a:pt x="375" y="117"/>
                  <a:pt x="376" y="117"/>
                </a:cubicBezTo>
                <a:cubicBezTo>
                  <a:pt x="375" y="117"/>
                  <a:pt x="375" y="117"/>
                  <a:pt x="375" y="117"/>
                </a:cubicBezTo>
                <a:cubicBezTo>
                  <a:pt x="375" y="117"/>
                  <a:pt x="375" y="117"/>
                  <a:pt x="375" y="117"/>
                </a:cubicBezTo>
                <a:cubicBezTo>
                  <a:pt x="375" y="117"/>
                  <a:pt x="374" y="117"/>
                  <a:pt x="374" y="118"/>
                </a:cubicBezTo>
                <a:cubicBezTo>
                  <a:pt x="374" y="117"/>
                  <a:pt x="374" y="117"/>
                  <a:pt x="374" y="117"/>
                </a:cubicBezTo>
                <a:cubicBezTo>
                  <a:pt x="374" y="117"/>
                  <a:pt x="374" y="117"/>
                  <a:pt x="373" y="117"/>
                </a:cubicBezTo>
                <a:cubicBezTo>
                  <a:pt x="373" y="117"/>
                  <a:pt x="373" y="117"/>
                  <a:pt x="373" y="116"/>
                </a:cubicBezTo>
                <a:cubicBezTo>
                  <a:pt x="373" y="116"/>
                  <a:pt x="374" y="117"/>
                  <a:pt x="374" y="117"/>
                </a:cubicBezTo>
                <a:cubicBezTo>
                  <a:pt x="374" y="116"/>
                  <a:pt x="374" y="116"/>
                  <a:pt x="374" y="115"/>
                </a:cubicBezTo>
                <a:cubicBezTo>
                  <a:pt x="373" y="117"/>
                  <a:pt x="370" y="115"/>
                  <a:pt x="370" y="117"/>
                </a:cubicBezTo>
                <a:cubicBezTo>
                  <a:pt x="369" y="117"/>
                  <a:pt x="369" y="117"/>
                  <a:pt x="369" y="117"/>
                </a:cubicBezTo>
                <a:cubicBezTo>
                  <a:pt x="368" y="117"/>
                  <a:pt x="369" y="117"/>
                  <a:pt x="369" y="116"/>
                </a:cubicBezTo>
                <a:cubicBezTo>
                  <a:pt x="368" y="116"/>
                  <a:pt x="368" y="117"/>
                  <a:pt x="368" y="116"/>
                </a:cubicBezTo>
                <a:cubicBezTo>
                  <a:pt x="368" y="116"/>
                  <a:pt x="368" y="116"/>
                  <a:pt x="368" y="116"/>
                </a:cubicBezTo>
                <a:cubicBezTo>
                  <a:pt x="368" y="117"/>
                  <a:pt x="368" y="117"/>
                  <a:pt x="367" y="117"/>
                </a:cubicBezTo>
                <a:cubicBezTo>
                  <a:pt x="367" y="117"/>
                  <a:pt x="366" y="118"/>
                  <a:pt x="365" y="118"/>
                </a:cubicBezTo>
                <a:cubicBezTo>
                  <a:pt x="365" y="118"/>
                  <a:pt x="365" y="118"/>
                  <a:pt x="365" y="118"/>
                </a:cubicBezTo>
                <a:cubicBezTo>
                  <a:pt x="365" y="118"/>
                  <a:pt x="365" y="118"/>
                  <a:pt x="365" y="118"/>
                </a:cubicBezTo>
                <a:cubicBezTo>
                  <a:pt x="364" y="119"/>
                  <a:pt x="363" y="119"/>
                  <a:pt x="363" y="119"/>
                </a:cubicBezTo>
                <a:cubicBezTo>
                  <a:pt x="363" y="119"/>
                  <a:pt x="363" y="119"/>
                  <a:pt x="363" y="120"/>
                </a:cubicBezTo>
                <a:cubicBezTo>
                  <a:pt x="363" y="120"/>
                  <a:pt x="363" y="120"/>
                  <a:pt x="363" y="120"/>
                </a:cubicBezTo>
                <a:cubicBezTo>
                  <a:pt x="363" y="119"/>
                  <a:pt x="361" y="119"/>
                  <a:pt x="361" y="119"/>
                </a:cubicBezTo>
                <a:cubicBezTo>
                  <a:pt x="361" y="119"/>
                  <a:pt x="363" y="119"/>
                  <a:pt x="363" y="118"/>
                </a:cubicBezTo>
                <a:cubicBezTo>
                  <a:pt x="364" y="117"/>
                  <a:pt x="365" y="118"/>
                  <a:pt x="365" y="117"/>
                </a:cubicBezTo>
                <a:cubicBezTo>
                  <a:pt x="365" y="116"/>
                  <a:pt x="364" y="117"/>
                  <a:pt x="364" y="117"/>
                </a:cubicBezTo>
                <a:cubicBezTo>
                  <a:pt x="364" y="117"/>
                  <a:pt x="364" y="117"/>
                  <a:pt x="365" y="116"/>
                </a:cubicBezTo>
                <a:cubicBezTo>
                  <a:pt x="365" y="117"/>
                  <a:pt x="365" y="116"/>
                  <a:pt x="366" y="117"/>
                </a:cubicBezTo>
                <a:cubicBezTo>
                  <a:pt x="366" y="116"/>
                  <a:pt x="366" y="116"/>
                  <a:pt x="366" y="115"/>
                </a:cubicBezTo>
                <a:cubicBezTo>
                  <a:pt x="366" y="115"/>
                  <a:pt x="366" y="116"/>
                  <a:pt x="367" y="116"/>
                </a:cubicBezTo>
                <a:cubicBezTo>
                  <a:pt x="367" y="116"/>
                  <a:pt x="367" y="116"/>
                  <a:pt x="367" y="115"/>
                </a:cubicBezTo>
                <a:cubicBezTo>
                  <a:pt x="368" y="115"/>
                  <a:pt x="368" y="115"/>
                  <a:pt x="368" y="116"/>
                </a:cubicBezTo>
                <a:cubicBezTo>
                  <a:pt x="368" y="115"/>
                  <a:pt x="368" y="115"/>
                  <a:pt x="369" y="115"/>
                </a:cubicBezTo>
                <a:cubicBezTo>
                  <a:pt x="369" y="115"/>
                  <a:pt x="370" y="115"/>
                  <a:pt x="370" y="114"/>
                </a:cubicBezTo>
                <a:cubicBezTo>
                  <a:pt x="371" y="114"/>
                  <a:pt x="371" y="115"/>
                  <a:pt x="371" y="115"/>
                </a:cubicBezTo>
                <a:cubicBezTo>
                  <a:pt x="370" y="116"/>
                  <a:pt x="369" y="115"/>
                  <a:pt x="369" y="116"/>
                </a:cubicBezTo>
                <a:cubicBezTo>
                  <a:pt x="370" y="116"/>
                  <a:pt x="370" y="116"/>
                  <a:pt x="370" y="115"/>
                </a:cubicBezTo>
                <a:cubicBezTo>
                  <a:pt x="370" y="116"/>
                  <a:pt x="370" y="116"/>
                  <a:pt x="371" y="116"/>
                </a:cubicBezTo>
                <a:cubicBezTo>
                  <a:pt x="371" y="115"/>
                  <a:pt x="371" y="115"/>
                  <a:pt x="372" y="115"/>
                </a:cubicBezTo>
                <a:cubicBezTo>
                  <a:pt x="372" y="115"/>
                  <a:pt x="371" y="114"/>
                  <a:pt x="372" y="114"/>
                </a:cubicBezTo>
                <a:cubicBezTo>
                  <a:pt x="372" y="114"/>
                  <a:pt x="372" y="114"/>
                  <a:pt x="372" y="113"/>
                </a:cubicBezTo>
                <a:cubicBezTo>
                  <a:pt x="373" y="114"/>
                  <a:pt x="372" y="114"/>
                  <a:pt x="372" y="114"/>
                </a:cubicBezTo>
                <a:cubicBezTo>
                  <a:pt x="373" y="115"/>
                  <a:pt x="373" y="114"/>
                  <a:pt x="374" y="115"/>
                </a:cubicBezTo>
                <a:cubicBezTo>
                  <a:pt x="374" y="114"/>
                  <a:pt x="374" y="114"/>
                  <a:pt x="373" y="114"/>
                </a:cubicBezTo>
                <a:cubicBezTo>
                  <a:pt x="374" y="114"/>
                  <a:pt x="375" y="114"/>
                  <a:pt x="376" y="113"/>
                </a:cubicBezTo>
                <a:cubicBezTo>
                  <a:pt x="377" y="113"/>
                  <a:pt x="378" y="112"/>
                  <a:pt x="379" y="113"/>
                </a:cubicBezTo>
                <a:cubicBezTo>
                  <a:pt x="379" y="112"/>
                  <a:pt x="380" y="112"/>
                  <a:pt x="380" y="112"/>
                </a:cubicBezTo>
                <a:cubicBezTo>
                  <a:pt x="380" y="111"/>
                  <a:pt x="380" y="111"/>
                  <a:pt x="380" y="111"/>
                </a:cubicBezTo>
                <a:cubicBezTo>
                  <a:pt x="379" y="110"/>
                  <a:pt x="379" y="110"/>
                  <a:pt x="379" y="110"/>
                </a:cubicBezTo>
                <a:cubicBezTo>
                  <a:pt x="379" y="111"/>
                  <a:pt x="379" y="110"/>
                  <a:pt x="379" y="111"/>
                </a:cubicBezTo>
                <a:cubicBezTo>
                  <a:pt x="378" y="111"/>
                  <a:pt x="378" y="111"/>
                  <a:pt x="377" y="112"/>
                </a:cubicBezTo>
                <a:cubicBezTo>
                  <a:pt x="377" y="112"/>
                  <a:pt x="377" y="111"/>
                  <a:pt x="377" y="110"/>
                </a:cubicBezTo>
                <a:cubicBezTo>
                  <a:pt x="377" y="110"/>
                  <a:pt x="376" y="111"/>
                  <a:pt x="376" y="110"/>
                </a:cubicBezTo>
                <a:cubicBezTo>
                  <a:pt x="375" y="110"/>
                  <a:pt x="375" y="112"/>
                  <a:pt x="374" y="111"/>
                </a:cubicBezTo>
                <a:cubicBezTo>
                  <a:pt x="374" y="110"/>
                  <a:pt x="374" y="110"/>
                  <a:pt x="375" y="110"/>
                </a:cubicBezTo>
                <a:cubicBezTo>
                  <a:pt x="374" y="110"/>
                  <a:pt x="374" y="110"/>
                  <a:pt x="374" y="110"/>
                </a:cubicBezTo>
                <a:cubicBezTo>
                  <a:pt x="374" y="110"/>
                  <a:pt x="374" y="110"/>
                  <a:pt x="373" y="110"/>
                </a:cubicBezTo>
                <a:cubicBezTo>
                  <a:pt x="373" y="111"/>
                  <a:pt x="371" y="110"/>
                  <a:pt x="370" y="111"/>
                </a:cubicBezTo>
                <a:cubicBezTo>
                  <a:pt x="370" y="111"/>
                  <a:pt x="370" y="110"/>
                  <a:pt x="370" y="110"/>
                </a:cubicBezTo>
                <a:cubicBezTo>
                  <a:pt x="370" y="110"/>
                  <a:pt x="370" y="110"/>
                  <a:pt x="369" y="110"/>
                </a:cubicBezTo>
                <a:cubicBezTo>
                  <a:pt x="370" y="110"/>
                  <a:pt x="370" y="111"/>
                  <a:pt x="371" y="111"/>
                </a:cubicBezTo>
                <a:cubicBezTo>
                  <a:pt x="371" y="111"/>
                  <a:pt x="371" y="112"/>
                  <a:pt x="371" y="112"/>
                </a:cubicBezTo>
                <a:cubicBezTo>
                  <a:pt x="371" y="112"/>
                  <a:pt x="370" y="112"/>
                  <a:pt x="370" y="112"/>
                </a:cubicBezTo>
                <a:cubicBezTo>
                  <a:pt x="370" y="112"/>
                  <a:pt x="370" y="111"/>
                  <a:pt x="369" y="111"/>
                </a:cubicBezTo>
                <a:cubicBezTo>
                  <a:pt x="369" y="112"/>
                  <a:pt x="369" y="112"/>
                  <a:pt x="369" y="112"/>
                </a:cubicBezTo>
                <a:cubicBezTo>
                  <a:pt x="369" y="112"/>
                  <a:pt x="369" y="112"/>
                  <a:pt x="369" y="112"/>
                </a:cubicBezTo>
                <a:cubicBezTo>
                  <a:pt x="368" y="112"/>
                  <a:pt x="369" y="112"/>
                  <a:pt x="369" y="111"/>
                </a:cubicBezTo>
                <a:cubicBezTo>
                  <a:pt x="369" y="111"/>
                  <a:pt x="370" y="112"/>
                  <a:pt x="370" y="111"/>
                </a:cubicBezTo>
                <a:cubicBezTo>
                  <a:pt x="366" y="112"/>
                  <a:pt x="362" y="113"/>
                  <a:pt x="358" y="114"/>
                </a:cubicBezTo>
                <a:cubicBezTo>
                  <a:pt x="358" y="115"/>
                  <a:pt x="357" y="115"/>
                  <a:pt x="356" y="114"/>
                </a:cubicBezTo>
                <a:cubicBezTo>
                  <a:pt x="356" y="115"/>
                  <a:pt x="357" y="115"/>
                  <a:pt x="357" y="116"/>
                </a:cubicBezTo>
                <a:cubicBezTo>
                  <a:pt x="356" y="116"/>
                  <a:pt x="356" y="115"/>
                  <a:pt x="355" y="116"/>
                </a:cubicBezTo>
                <a:cubicBezTo>
                  <a:pt x="355" y="116"/>
                  <a:pt x="355" y="115"/>
                  <a:pt x="355" y="115"/>
                </a:cubicBezTo>
                <a:cubicBezTo>
                  <a:pt x="355" y="115"/>
                  <a:pt x="354" y="116"/>
                  <a:pt x="354" y="116"/>
                </a:cubicBezTo>
                <a:cubicBezTo>
                  <a:pt x="354" y="116"/>
                  <a:pt x="354" y="115"/>
                  <a:pt x="353" y="115"/>
                </a:cubicBezTo>
                <a:cubicBezTo>
                  <a:pt x="354" y="115"/>
                  <a:pt x="354" y="115"/>
                  <a:pt x="354" y="116"/>
                </a:cubicBezTo>
                <a:cubicBezTo>
                  <a:pt x="355" y="115"/>
                  <a:pt x="355" y="115"/>
                  <a:pt x="355" y="115"/>
                </a:cubicBezTo>
                <a:cubicBezTo>
                  <a:pt x="355" y="114"/>
                  <a:pt x="356" y="114"/>
                  <a:pt x="356" y="114"/>
                </a:cubicBezTo>
                <a:cubicBezTo>
                  <a:pt x="356" y="113"/>
                  <a:pt x="355" y="114"/>
                  <a:pt x="355" y="114"/>
                </a:cubicBezTo>
                <a:cubicBezTo>
                  <a:pt x="357" y="113"/>
                  <a:pt x="359" y="112"/>
                  <a:pt x="361" y="113"/>
                </a:cubicBezTo>
                <a:cubicBezTo>
                  <a:pt x="362" y="112"/>
                  <a:pt x="362" y="112"/>
                  <a:pt x="363" y="112"/>
                </a:cubicBezTo>
                <a:cubicBezTo>
                  <a:pt x="364" y="109"/>
                  <a:pt x="366" y="108"/>
                  <a:pt x="368" y="107"/>
                </a:cubicBezTo>
                <a:cubicBezTo>
                  <a:pt x="369" y="108"/>
                  <a:pt x="369" y="108"/>
                  <a:pt x="369" y="108"/>
                </a:cubicBezTo>
                <a:cubicBezTo>
                  <a:pt x="368" y="107"/>
                  <a:pt x="370" y="107"/>
                  <a:pt x="370" y="106"/>
                </a:cubicBezTo>
                <a:cubicBezTo>
                  <a:pt x="370" y="106"/>
                  <a:pt x="370" y="107"/>
                  <a:pt x="370" y="107"/>
                </a:cubicBezTo>
                <a:cubicBezTo>
                  <a:pt x="372" y="106"/>
                  <a:pt x="374" y="106"/>
                  <a:pt x="375" y="104"/>
                </a:cubicBezTo>
                <a:cubicBezTo>
                  <a:pt x="377" y="103"/>
                  <a:pt x="379" y="103"/>
                  <a:pt x="380" y="101"/>
                </a:cubicBezTo>
                <a:cubicBezTo>
                  <a:pt x="382" y="101"/>
                  <a:pt x="384" y="99"/>
                  <a:pt x="385" y="98"/>
                </a:cubicBezTo>
                <a:cubicBezTo>
                  <a:pt x="386" y="97"/>
                  <a:pt x="388" y="96"/>
                  <a:pt x="389" y="94"/>
                </a:cubicBezTo>
                <a:cubicBezTo>
                  <a:pt x="388" y="94"/>
                  <a:pt x="388" y="94"/>
                  <a:pt x="388" y="93"/>
                </a:cubicBezTo>
                <a:cubicBezTo>
                  <a:pt x="388" y="93"/>
                  <a:pt x="389" y="93"/>
                  <a:pt x="389" y="93"/>
                </a:cubicBezTo>
                <a:cubicBezTo>
                  <a:pt x="388" y="93"/>
                  <a:pt x="388" y="93"/>
                  <a:pt x="388" y="93"/>
                </a:cubicBezTo>
                <a:cubicBezTo>
                  <a:pt x="387" y="94"/>
                  <a:pt x="386" y="92"/>
                  <a:pt x="386" y="93"/>
                </a:cubicBezTo>
                <a:cubicBezTo>
                  <a:pt x="386" y="94"/>
                  <a:pt x="385" y="93"/>
                  <a:pt x="385" y="93"/>
                </a:cubicBezTo>
                <a:cubicBezTo>
                  <a:pt x="384" y="93"/>
                  <a:pt x="383" y="93"/>
                  <a:pt x="383" y="94"/>
                </a:cubicBezTo>
                <a:cubicBezTo>
                  <a:pt x="383" y="93"/>
                  <a:pt x="384" y="93"/>
                  <a:pt x="384" y="91"/>
                </a:cubicBezTo>
                <a:cubicBezTo>
                  <a:pt x="381" y="92"/>
                  <a:pt x="377" y="93"/>
                  <a:pt x="374" y="95"/>
                </a:cubicBezTo>
                <a:cubicBezTo>
                  <a:pt x="374" y="96"/>
                  <a:pt x="374" y="95"/>
                  <a:pt x="373" y="95"/>
                </a:cubicBezTo>
                <a:cubicBezTo>
                  <a:pt x="373" y="95"/>
                  <a:pt x="373" y="96"/>
                  <a:pt x="373" y="96"/>
                </a:cubicBezTo>
                <a:cubicBezTo>
                  <a:pt x="373" y="96"/>
                  <a:pt x="373" y="96"/>
                  <a:pt x="372" y="96"/>
                </a:cubicBezTo>
                <a:cubicBezTo>
                  <a:pt x="372" y="95"/>
                  <a:pt x="370" y="98"/>
                  <a:pt x="370" y="99"/>
                </a:cubicBezTo>
                <a:cubicBezTo>
                  <a:pt x="369" y="98"/>
                  <a:pt x="370" y="98"/>
                  <a:pt x="370" y="97"/>
                </a:cubicBezTo>
                <a:cubicBezTo>
                  <a:pt x="370" y="97"/>
                  <a:pt x="369" y="97"/>
                  <a:pt x="369" y="97"/>
                </a:cubicBezTo>
                <a:cubicBezTo>
                  <a:pt x="370" y="96"/>
                  <a:pt x="370" y="96"/>
                  <a:pt x="370" y="95"/>
                </a:cubicBezTo>
                <a:cubicBezTo>
                  <a:pt x="370" y="95"/>
                  <a:pt x="370" y="96"/>
                  <a:pt x="369" y="96"/>
                </a:cubicBezTo>
                <a:cubicBezTo>
                  <a:pt x="369" y="96"/>
                  <a:pt x="369" y="96"/>
                  <a:pt x="369" y="97"/>
                </a:cubicBezTo>
                <a:cubicBezTo>
                  <a:pt x="369" y="97"/>
                  <a:pt x="369" y="97"/>
                  <a:pt x="368" y="97"/>
                </a:cubicBezTo>
                <a:cubicBezTo>
                  <a:pt x="368" y="96"/>
                  <a:pt x="369" y="96"/>
                  <a:pt x="369" y="95"/>
                </a:cubicBezTo>
                <a:cubicBezTo>
                  <a:pt x="369" y="95"/>
                  <a:pt x="369" y="95"/>
                  <a:pt x="369" y="95"/>
                </a:cubicBezTo>
                <a:cubicBezTo>
                  <a:pt x="369" y="96"/>
                  <a:pt x="370" y="95"/>
                  <a:pt x="370" y="95"/>
                </a:cubicBezTo>
                <a:cubicBezTo>
                  <a:pt x="371" y="95"/>
                  <a:pt x="371" y="95"/>
                  <a:pt x="371" y="96"/>
                </a:cubicBezTo>
                <a:cubicBezTo>
                  <a:pt x="371" y="95"/>
                  <a:pt x="372" y="95"/>
                  <a:pt x="372" y="95"/>
                </a:cubicBezTo>
                <a:cubicBezTo>
                  <a:pt x="372" y="95"/>
                  <a:pt x="372" y="95"/>
                  <a:pt x="372" y="95"/>
                </a:cubicBezTo>
                <a:cubicBezTo>
                  <a:pt x="372" y="95"/>
                  <a:pt x="372" y="95"/>
                  <a:pt x="372" y="95"/>
                </a:cubicBezTo>
                <a:cubicBezTo>
                  <a:pt x="372" y="95"/>
                  <a:pt x="372" y="95"/>
                  <a:pt x="372" y="95"/>
                </a:cubicBezTo>
                <a:cubicBezTo>
                  <a:pt x="372" y="95"/>
                  <a:pt x="372" y="95"/>
                  <a:pt x="372" y="95"/>
                </a:cubicBezTo>
                <a:cubicBezTo>
                  <a:pt x="372" y="95"/>
                  <a:pt x="372" y="95"/>
                  <a:pt x="372" y="95"/>
                </a:cubicBezTo>
                <a:cubicBezTo>
                  <a:pt x="373" y="94"/>
                  <a:pt x="373" y="94"/>
                  <a:pt x="373" y="94"/>
                </a:cubicBezTo>
                <a:cubicBezTo>
                  <a:pt x="374" y="94"/>
                  <a:pt x="375" y="93"/>
                  <a:pt x="376" y="92"/>
                </a:cubicBezTo>
                <a:cubicBezTo>
                  <a:pt x="376" y="91"/>
                  <a:pt x="375" y="93"/>
                  <a:pt x="374" y="93"/>
                </a:cubicBezTo>
                <a:cubicBezTo>
                  <a:pt x="375" y="92"/>
                  <a:pt x="376" y="91"/>
                  <a:pt x="377" y="92"/>
                </a:cubicBezTo>
                <a:cubicBezTo>
                  <a:pt x="378" y="91"/>
                  <a:pt x="379" y="90"/>
                  <a:pt x="380" y="90"/>
                </a:cubicBezTo>
                <a:cubicBezTo>
                  <a:pt x="383" y="88"/>
                  <a:pt x="386" y="88"/>
                  <a:pt x="388" y="86"/>
                </a:cubicBezTo>
                <a:cubicBezTo>
                  <a:pt x="388" y="86"/>
                  <a:pt x="388" y="86"/>
                  <a:pt x="388" y="86"/>
                </a:cubicBezTo>
                <a:cubicBezTo>
                  <a:pt x="388" y="86"/>
                  <a:pt x="388" y="86"/>
                  <a:pt x="388" y="86"/>
                </a:cubicBezTo>
                <a:cubicBezTo>
                  <a:pt x="388" y="86"/>
                  <a:pt x="387" y="85"/>
                  <a:pt x="387" y="86"/>
                </a:cubicBezTo>
                <a:cubicBezTo>
                  <a:pt x="387" y="86"/>
                  <a:pt x="387" y="86"/>
                  <a:pt x="387" y="86"/>
                </a:cubicBezTo>
                <a:cubicBezTo>
                  <a:pt x="387" y="86"/>
                  <a:pt x="387" y="86"/>
                  <a:pt x="386" y="85"/>
                </a:cubicBezTo>
                <a:cubicBezTo>
                  <a:pt x="386" y="86"/>
                  <a:pt x="385" y="86"/>
                  <a:pt x="384" y="85"/>
                </a:cubicBezTo>
                <a:cubicBezTo>
                  <a:pt x="384" y="86"/>
                  <a:pt x="384" y="86"/>
                  <a:pt x="384" y="86"/>
                </a:cubicBezTo>
                <a:cubicBezTo>
                  <a:pt x="383" y="85"/>
                  <a:pt x="383" y="86"/>
                  <a:pt x="382" y="86"/>
                </a:cubicBezTo>
                <a:cubicBezTo>
                  <a:pt x="382" y="86"/>
                  <a:pt x="382" y="85"/>
                  <a:pt x="382" y="85"/>
                </a:cubicBezTo>
                <a:cubicBezTo>
                  <a:pt x="382" y="85"/>
                  <a:pt x="382" y="85"/>
                  <a:pt x="382" y="85"/>
                </a:cubicBezTo>
                <a:cubicBezTo>
                  <a:pt x="382" y="85"/>
                  <a:pt x="382" y="85"/>
                  <a:pt x="382" y="85"/>
                </a:cubicBezTo>
                <a:cubicBezTo>
                  <a:pt x="382" y="84"/>
                  <a:pt x="382" y="84"/>
                  <a:pt x="381" y="85"/>
                </a:cubicBezTo>
                <a:cubicBezTo>
                  <a:pt x="382" y="84"/>
                  <a:pt x="382" y="84"/>
                  <a:pt x="381" y="84"/>
                </a:cubicBezTo>
                <a:cubicBezTo>
                  <a:pt x="381" y="84"/>
                  <a:pt x="381" y="84"/>
                  <a:pt x="381" y="84"/>
                </a:cubicBezTo>
                <a:cubicBezTo>
                  <a:pt x="381" y="85"/>
                  <a:pt x="381" y="84"/>
                  <a:pt x="381" y="84"/>
                </a:cubicBezTo>
                <a:cubicBezTo>
                  <a:pt x="381" y="85"/>
                  <a:pt x="381" y="85"/>
                  <a:pt x="381" y="85"/>
                </a:cubicBezTo>
                <a:cubicBezTo>
                  <a:pt x="381" y="85"/>
                  <a:pt x="380" y="85"/>
                  <a:pt x="380" y="85"/>
                </a:cubicBezTo>
                <a:cubicBezTo>
                  <a:pt x="380" y="85"/>
                  <a:pt x="381" y="84"/>
                  <a:pt x="380" y="84"/>
                </a:cubicBezTo>
                <a:cubicBezTo>
                  <a:pt x="379" y="84"/>
                  <a:pt x="379" y="85"/>
                  <a:pt x="378" y="85"/>
                </a:cubicBezTo>
                <a:cubicBezTo>
                  <a:pt x="377" y="84"/>
                  <a:pt x="378" y="84"/>
                  <a:pt x="379" y="83"/>
                </a:cubicBezTo>
                <a:cubicBezTo>
                  <a:pt x="379" y="83"/>
                  <a:pt x="378" y="83"/>
                  <a:pt x="378" y="83"/>
                </a:cubicBezTo>
                <a:cubicBezTo>
                  <a:pt x="378" y="83"/>
                  <a:pt x="378" y="83"/>
                  <a:pt x="378" y="83"/>
                </a:cubicBezTo>
                <a:cubicBezTo>
                  <a:pt x="378" y="84"/>
                  <a:pt x="377" y="83"/>
                  <a:pt x="377" y="84"/>
                </a:cubicBezTo>
                <a:cubicBezTo>
                  <a:pt x="377" y="84"/>
                  <a:pt x="377" y="84"/>
                  <a:pt x="377" y="83"/>
                </a:cubicBezTo>
                <a:cubicBezTo>
                  <a:pt x="376" y="84"/>
                  <a:pt x="375" y="84"/>
                  <a:pt x="374" y="84"/>
                </a:cubicBezTo>
                <a:cubicBezTo>
                  <a:pt x="374" y="84"/>
                  <a:pt x="374" y="85"/>
                  <a:pt x="374" y="85"/>
                </a:cubicBezTo>
                <a:cubicBezTo>
                  <a:pt x="374" y="85"/>
                  <a:pt x="374" y="86"/>
                  <a:pt x="374" y="86"/>
                </a:cubicBezTo>
                <a:cubicBezTo>
                  <a:pt x="373" y="85"/>
                  <a:pt x="373" y="85"/>
                  <a:pt x="373" y="84"/>
                </a:cubicBezTo>
                <a:cubicBezTo>
                  <a:pt x="374" y="84"/>
                  <a:pt x="375" y="82"/>
                  <a:pt x="376" y="81"/>
                </a:cubicBezTo>
                <a:cubicBezTo>
                  <a:pt x="377" y="81"/>
                  <a:pt x="379" y="80"/>
                  <a:pt x="380" y="80"/>
                </a:cubicBezTo>
                <a:cubicBezTo>
                  <a:pt x="380" y="79"/>
                  <a:pt x="381" y="80"/>
                  <a:pt x="382" y="80"/>
                </a:cubicBezTo>
                <a:cubicBezTo>
                  <a:pt x="382" y="80"/>
                  <a:pt x="381" y="80"/>
                  <a:pt x="381" y="80"/>
                </a:cubicBezTo>
                <a:cubicBezTo>
                  <a:pt x="382" y="81"/>
                  <a:pt x="382" y="79"/>
                  <a:pt x="383" y="79"/>
                </a:cubicBezTo>
                <a:cubicBezTo>
                  <a:pt x="383" y="79"/>
                  <a:pt x="383" y="80"/>
                  <a:pt x="383" y="80"/>
                </a:cubicBezTo>
                <a:cubicBezTo>
                  <a:pt x="383" y="79"/>
                  <a:pt x="385" y="78"/>
                  <a:pt x="386" y="79"/>
                </a:cubicBezTo>
                <a:cubicBezTo>
                  <a:pt x="387" y="78"/>
                  <a:pt x="388" y="78"/>
                  <a:pt x="389" y="77"/>
                </a:cubicBezTo>
                <a:cubicBezTo>
                  <a:pt x="389" y="76"/>
                  <a:pt x="388" y="77"/>
                  <a:pt x="387" y="77"/>
                </a:cubicBezTo>
                <a:cubicBezTo>
                  <a:pt x="388" y="77"/>
                  <a:pt x="390" y="75"/>
                  <a:pt x="392" y="76"/>
                </a:cubicBezTo>
                <a:cubicBezTo>
                  <a:pt x="393" y="75"/>
                  <a:pt x="397" y="75"/>
                  <a:pt x="397" y="73"/>
                </a:cubicBezTo>
                <a:cubicBezTo>
                  <a:pt x="398" y="73"/>
                  <a:pt x="398" y="72"/>
                  <a:pt x="399" y="72"/>
                </a:cubicBezTo>
                <a:cubicBezTo>
                  <a:pt x="399" y="73"/>
                  <a:pt x="398" y="73"/>
                  <a:pt x="399" y="73"/>
                </a:cubicBezTo>
                <a:cubicBezTo>
                  <a:pt x="401" y="72"/>
                  <a:pt x="403" y="71"/>
                  <a:pt x="403" y="69"/>
                </a:cubicBezTo>
                <a:cubicBezTo>
                  <a:pt x="402" y="68"/>
                  <a:pt x="401" y="68"/>
                  <a:pt x="401" y="67"/>
                </a:cubicBezTo>
                <a:cubicBezTo>
                  <a:pt x="400" y="67"/>
                  <a:pt x="398" y="67"/>
                  <a:pt x="398" y="65"/>
                </a:cubicBezTo>
                <a:cubicBezTo>
                  <a:pt x="397" y="66"/>
                  <a:pt x="396" y="66"/>
                  <a:pt x="396" y="67"/>
                </a:cubicBezTo>
                <a:cubicBezTo>
                  <a:pt x="396" y="67"/>
                  <a:pt x="397" y="67"/>
                  <a:pt x="397" y="67"/>
                </a:cubicBezTo>
                <a:cubicBezTo>
                  <a:pt x="397" y="67"/>
                  <a:pt x="397" y="67"/>
                  <a:pt x="396" y="67"/>
                </a:cubicBezTo>
                <a:cubicBezTo>
                  <a:pt x="396" y="67"/>
                  <a:pt x="396" y="67"/>
                  <a:pt x="395" y="67"/>
                </a:cubicBezTo>
                <a:cubicBezTo>
                  <a:pt x="395" y="67"/>
                  <a:pt x="395" y="66"/>
                  <a:pt x="395" y="66"/>
                </a:cubicBezTo>
                <a:cubicBezTo>
                  <a:pt x="395" y="66"/>
                  <a:pt x="395" y="66"/>
                  <a:pt x="395" y="66"/>
                </a:cubicBezTo>
                <a:cubicBezTo>
                  <a:pt x="394" y="65"/>
                  <a:pt x="392" y="67"/>
                  <a:pt x="391" y="67"/>
                </a:cubicBezTo>
                <a:cubicBezTo>
                  <a:pt x="389" y="66"/>
                  <a:pt x="388" y="68"/>
                  <a:pt x="386" y="69"/>
                </a:cubicBezTo>
                <a:cubicBezTo>
                  <a:pt x="386" y="69"/>
                  <a:pt x="386" y="69"/>
                  <a:pt x="386" y="69"/>
                </a:cubicBezTo>
                <a:cubicBezTo>
                  <a:pt x="387" y="67"/>
                  <a:pt x="388" y="67"/>
                  <a:pt x="389" y="66"/>
                </a:cubicBezTo>
                <a:cubicBezTo>
                  <a:pt x="388" y="66"/>
                  <a:pt x="388" y="66"/>
                  <a:pt x="388" y="66"/>
                </a:cubicBezTo>
                <a:cubicBezTo>
                  <a:pt x="386" y="68"/>
                  <a:pt x="384" y="67"/>
                  <a:pt x="382" y="68"/>
                </a:cubicBezTo>
                <a:cubicBezTo>
                  <a:pt x="382" y="68"/>
                  <a:pt x="382" y="68"/>
                  <a:pt x="382" y="68"/>
                </a:cubicBezTo>
                <a:cubicBezTo>
                  <a:pt x="383" y="68"/>
                  <a:pt x="384" y="67"/>
                  <a:pt x="384" y="66"/>
                </a:cubicBezTo>
                <a:cubicBezTo>
                  <a:pt x="384" y="66"/>
                  <a:pt x="384" y="66"/>
                  <a:pt x="383" y="66"/>
                </a:cubicBezTo>
                <a:cubicBezTo>
                  <a:pt x="383" y="67"/>
                  <a:pt x="383" y="67"/>
                  <a:pt x="383" y="66"/>
                </a:cubicBezTo>
                <a:cubicBezTo>
                  <a:pt x="383" y="67"/>
                  <a:pt x="383" y="67"/>
                  <a:pt x="383" y="68"/>
                </a:cubicBezTo>
                <a:cubicBezTo>
                  <a:pt x="382" y="67"/>
                  <a:pt x="380" y="68"/>
                  <a:pt x="381" y="69"/>
                </a:cubicBezTo>
                <a:cubicBezTo>
                  <a:pt x="380" y="70"/>
                  <a:pt x="380" y="68"/>
                  <a:pt x="380" y="69"/>
                </a:cubicBezTo>
                <a:cubicBezTo>
                  <a:pt x="380" y="69"/>
                  <a:pt x="380" y="68"/>
                  <a:pt x="380" y="68"/>
                </a:cubicBezTo>
                <a:cubicBezTo>
                  <a:pt x="380" y="68"/>
                  <a:pt x="379" y="69"/>
                  <a:pt x="379" y="69"/>
                </a:cubicBezTo>
                <a:cubicBezTo>
                  <a:pt x="379" y="70"/>
                  <a:pt x="379" y="69"/>
                  <a:pt x="379" y="69"/>
                </a:cubicBezTo>
                <a:cubicBezTo>
                  <a:pt x="378" y="69"/>
                  <a:pt x="379" y="69"/>
                  <a:pt x="378" y="70"/>
                </a:cubicBezTo>
                <a:cubicBezTo>
                  <a:pt x="378" y="70"/>
                  <a:pt x="378" y="69"/>
                  <a:pt x="378" y="69"/>
                </a:cubicBezTo>
                <a:cubicBezTo>
                  <a:pt x="377" y="69"/>
                  <a:pt x="378" y="70"/>
                  <a:pt x="377" y="70"/>
                </a:cubicBezTo>
                <a:cubicBezTo>
                  <a:pt x="377" y="70"/>
                  <a:pt x="377" y="70"/>
                  <a:pt x="377" y="69"/>
                </a:cubicBezTo>
                <a:cubicBezTo>
                  <a:pt x="377" y="69"/>
                  <a:pt x="377" y="69"/>
                  <a:pt x="377" y="69"/>
                </a:cubicBezTo>
                <a:cubicBezTo>
                  <a:pt x="377" y="68"/>
                  <a:pt x="376" y="69"/>
                  <a:pt x="376" y="70"/>
                </a:cubicBezTo>
                <a:cubicBezTo>
                  <a:pt x="376" y="70"/>
                  <a:pt x="375" y="70"/>
                  <a:pt x="374" y="71"/>
                </a:cubicBezTo>
                <a:cubicBezTo>
                  <a:pt x="374" y="71"/>
                  <a:pt x="374" y="71"/>
                  <a:pt x="374" y="70"/>
                </a:cubicBezTo>
                <a:cubicBezTo>
                  <a:pt x="374" y="70"/>
                  <a:pt x="375" y="70"/>
                  <a:pt x="375" y="70"/>
                </a:cubicBezTo>
                <a:cubicBezTo>
                  <a:pt x="375" y="69"/>
                  <a:pt x="375" y="69"/>
                  <a:pt x="375" y="68"/>
                </a:cubicBezTo>
                <a:cubicBezTo>
                  <a:pt x="375" y="68"/>
                  <a:pt x="375" y="68"/>
                  <a:pt x="375" y="69"/>
                </a:cubicBezTo>
                <a:cubicBezTo>
                  <a:pt x="374" y="68"/>
                  <a:pt x="374" y="68"/>
                  <a:pt x="374" y="68"/>
                </a:cubicBezTo>
                <a:cubicBezTo>
                  <a:pt x="375" y="68"/>
                  <a:pt x="375" y="67"/>
                  <a:pt x="376" y="66"/>
                </a:cubicBezTo>
                <a:cubicBezTo>
                  <a:pt x="376" y="66"/>
                  <a:pt x="375" y="66"/>
                  <a:pt x="375" y="65"/>
                </a:cubicBezTo>
                <a:cubicBezTo>
                  <a:pt x="376" y="65"/>
                  <a:pt x="376" y="65"/>
                  <a:pt x="376" y="65"/>
                </a:cubicBezTo>
                <a:cubicBezTo>
                  <a:pt x="376" y="64"/>
                  <a:pt x="375" y="65"/>
                  <a:pt x="375" y="64"/>
                </a:cubicBezTo>
                <a:cubicBezTo>
                  <a:pt x="374" y="65"/>
                  <a:pt x="373" y="64"/>
                  <a:pt x="373" y="65"/>
                </a:cubicBezTo>
                <a:cubicBezTo>
                  <a:pt x="373" y="66"/>
                  <a:pt x="372" y="65"/>
                  <a:pt x="372" y="65"/>
                </a:cubicBezTo>
                <a:cubicBezTo>
                  <a:pt x="371" y="65"/>
                  <a:pt x="371" y="65"/>
                  <a:pt x="370" y="65"/>
                </a:cubicBezTo>
                <a:cubicBezTo>
                  <a:pt x="370" y="64"/>
                  <a:pt x="371" y="64"/>
                  <a:pt x="372" y="63"/>
                </a:cubicBezTo>
                <a:cubicBezTo>
                  <a:pt x="369" y="64"/>
                  <a:pt x="365" y="64"/>
                  <a:pt x="361" y="67"/>
                </a:cubicBezTo>
                <a:cubicBezTo>
                  <a:pt x="361" y="67"/>
                  <a:pt x="361" y="67"/>
                  <a:pt x="360" y="66"/>
                </a:cubicBezTo>
                <a:cubicBezTo>
                  <a:pt x="360" y="67"/>
                  <a:pt x="360" y="67"/>
                  <a:pt x="360" y="67"/>
                </a:cubicBezTo>
                <a:cubicBezTo>
                  <a:pt x="360" y="67"/>
                  <a:pt x="360" y="67"/>
                  <a:pt x="359" y="68"/>
                </a:cubicBezTo>
                <a:cubicBezTo>
                  <a:pt x="359" y="66"/>
                  <a:pt x="357" y="69"/>
                  <a:pt x="357" y="70"/>
                </a:cubicBezTo>
                <a:cubicBezTo>
                  <a:pt x="357" y="69"/>
                  <a:pt x="357" y="69"/>
                  <a:pt x="357" y="68"/>
                </a:cubicBezTo>
                <a:cubicBezTo>
                  <a:pt x="357" y="68"/>
                  <a:pt x="357" y="68"/>
                  <a:pt x="358" y="68"/>
                </a:cubicBezTo>
                <a:cubicBezTo>
                  <a:pt x="357" y="68"/>
                  <a:pt x="357" y="68"/>
                  <a:pt x="357" y="68"/>
                </a:cubicBezTo>
                <a:cubicBezTo>
                  <a:pt x="356" y="68"/>
                  <a:pt x="356" y="68"/>
                  <a:pt x="356" y="68"/>
                </a:cubicBezTo>
                <a:cubicBezTo>
                  <a:pt x="357" y="67"/>
                  <a:pt x="357" y="67"/>
                  <a:pt x="357" y="67"/>
                </a:cubicBezTo>
                <a:cubicBezTo>
                  <a:pt x="357" y="66"/>
                  <a:pt x="357" y="67"/>
                  <a:pt x="356" y="67"/>
                </a:cubicBezTo>
                <a:cubicBezTo>
                  <a:pt x="356" y="67"/>
                  <a:pt x="356" y="67"/>
                  <a:pt x="356" y="68"/>
                </a:cubicBezTo>
                <a:cubicBezTo>
                  <a:pt x="356" y="68"/>
                  <a:pt x="356" y="68"/>
                  <a:pt x="356" y="68"/>
                </a:cubicBezTo>
                <a:cubicBezTo>
                  <a:pt x="356" y="67"/>
                  <a:pt x="356" y="67"/>
                  <a:pt x="356" y="67"/>
                </a:cubicBezTo>
                <a:cubicBezTo>
                  <a:pt x="356" y="67"/>
                  <a:pt x="356" y="66"/>
                  <a:pt x="356" y="66"/>
                </a:cubicBezTo>
                <a:cubicBezTo>
                  <a:pt x="356" y="66"/>
                  <a:pt x="356" y="66"/>
                  <a:pt x="356" y="66"/>
                </a:cubicBezTo>
                <a:cubicBezTo>
                  <a:pt x="356" y="66"/>
                  <a:pt x="356" y="66"/>
                  <a:pt x="356" y="66"/>
                </a:cubicBezTo>
                <a:cubicBezTo>
                  <a:pt x="356" y="67"/>
                  <a:pt x="357" y="66"/>
                  <a:pt x="358" y="66"/>
                </a:cubicBezTo>
                <a:cubicBezTo>
                  <a:pt x="358" y="66"/>
                  <a:pt x="358" y="66"/>
                  <a:pt x="358" y="67"/>
                </a:cubicBezTo>
                <a:cubicBezTo>
                  <a:pt x="359" y="66"/>
                  <a:pt x="359" y="65"/>
                  <a:pt x="360" y="64"/>
                </a:cubicBezTo>
                <a:cubicBezTo>
                  <a:pt x="360" y="65"/>
                  <a:pt x="359" y="65"/>
                  <a:pt x="359" y="66"/>
                </a:cubicBezTo>
                <a:cubicBezTo>
                  <a:pt x="360" y="66"/>
                  <a:pt x="360" y="65"/>
                  <a:pt x="360" y="65"/>
                </a:cubicBezTo>
                <a:cubicBezTo>
                  <a:pt x="361" y="65"/>
                  <a:pt x="363" y="64"/>
                  <a:pt x="364" y="63"/>
                </a:cubicBezTo>
                <a:cubicBezTo>
                  <a:pt x="363" y="63"/>
                  <a:pt x="362" y="64"/>
                  <a:pt x="361" y="64"/>
                </a:cubicBezTo>
                <a:cubicBezTo>
                  <a:pt x="362" y="63"/>
                  <a:pt x="363" y="62"/>
                  <a:pt x="364" y="63"/>
                </a:cubicBezTo>
                <a:cubicBezTo>
                  <a:pt x="365" y="62"/>
                  <a:pt x="366" y="62"/>
                  <a:pt x="367" y="62"/>
                </a:cubicBezTo>
                <a:cubicBezTo>
                  <a:pt x="370" y="60"/>
                  <a:pt x="373" y="60"/>
                  <a:pt x="376" y="58"/>
                </a:cubicBezTo>
                <a:cubicBezTo>
                  <a:pt x="375" y="58"/>
                  <a:pt x="375" y="58"/>
                  <a:pt x="374" y="57"/>
                </a:cubicBezTo>
                <a:cubicBezTo>
                  <a:pt x="373" y="58"/>
                  <a:pt x="372" y="58"/>
                  <a:pt x="372" y="57"/>
                </a:cubicBezTo>
                <a:cubicBezTo>
                  <a:pt x="371" y="57"/>
                  <a:pt x="372" y="57"/>
                  <a:pt x="371" y="58"/>
                </a:cubicBezTo>
                <a:cubicBezTo>
                  <a:pt x="371" y="57"/>
                  <a:pt x="370" y="58"/>
                  <a:pt x="370" y="57"/>
                </a:cubicBezTo>
                <a:cubicBezTo>
                  <a:pt x="369" y="57"/>
                  <a:pt x="370" y="57"/>
                  <a:pt x="370" y="56"/>
                </a:cubicBezTo>
                <a:cubicBezTo>
                  <a:pt x="369" y="56"/>
                  <a:pt x="369" y="57"/>
                  <a:pt x="368" y="56"/>
                </a:cubicBezTo>
                <a:cubicBezTo>
                  <a:pt x="367" y="56"/>
                  <a:pt x="368" y="56"/>
                  <a:pt x="368" y="55"/>
                </a:cubicBezTo>
                <a:cubicBezTo>
                  <a:pt x="367" y="55"/>
                  <a:pt x="366" y="56"/>
                  <a:pt x="365" y="57"/>
                </a:cubicBezTo>
                <a:cubicBezTo>
                  <a:pt x="365" y="56"/>
                  <a:pt x="366" y="55"/>
                  <a:pt x="366" y="55"/>
                </a:cubicBezTo>
                <a:cubicBezTo>
                  <a:pt x="366" y="55"/>
                  <a:pt x="366" y="55"/>
                  <a:pt x="366" y="54"/>
                </a:cubicBezTo>
                <a:cubicBezTo>
                  <a:pt x="366" y="55"/>
                  <a:pt x="366" y="55"/>
                  <a:pt x="366" y="55"/>
                </a:cubicBezTo>
                <a:cubicBezTo>
                  <a:pt x="365" y="55"/>
                  <a:pt x="365" y="55"/>
                  <a:pt x="365" y="55"/>
                </a:cubicBezTo>
                <a:cubicBezTo>
                  <a:pt x="365" y="55"/>
                  <a:pt x="365" y="55"/>
                  <a:pt x="365" y="55"/>
                </a:cubicBezTo>
                <a:cubicBezTo>
                  <a:pt x="364" y="55"/>
                  <a:pt x="363" y="55"/>
                  <a:pt x="362" y="55"/>
                </a:cubicBezTo>
                <a:cubicBezTo>
                  <a:pt x="362" y="56"/>
                  <a:pt x="362" y="56"/>
                  <a:pt x="362" y="56"/>
                </a:cubicBezTo>
                <a:cubicBezTo>
                  <a:pt x="362" y="57"/>
                  <a:pt x="362" y="57"/>
                  <a:pt x="361" y="57"/>
                </a:cubicBezTo>
                <a:cubicBezTo>
                  <a:pt x="361" y="56"/>
                  <a:pt x="361" y="56"/>
                  <a:pt x="361" y="55"/>
                </a:cubicBezTo>
                <a:cubicBezTo>
                  <a:pt x="362" y="55"/>
                  <a:pt x="363" y="54"/>
                  <a:pt x="363" y="53"/>
                </a:cubicBezTo>
                <a:cubicBezTo>
                  <a:pt x="365" y="52"/>
                  <a:pt x="366" y="52"/>
                  <a:pt x="368" y="52"/>
                </a:cubicBezTo>
                <a:cubicBezTo>
                  <a:pt x="368" y="51"/>
                  <a:pt x="369" y="51"/>
                  <a:pt x="369" y="51"/>
                </a:cubicBezTo>
                <a:cubicBezTo>
                  <a:pt x="370" y="52"/>
                  <a:pt x="369" y="51"/>
                  <a:pt x="369" y="52"/>
                </a:cubicBezTo>
                <a:cubicBezTo>
                  <a:pt x="369" y="52"/>
                  <a:pt x="370" y="51"/>
                  <a:pt x="371" y="51"/>
                </a:cubicBezTo>
                <a:cubicBezTo>
                  <a:pt x="371" y="51"/>
                  <a:pt x="370" y="51"/>
                  <a:pt x="371" y="51"/>
                </a:cubicBezTo>
                <a:cubicBezTo>
                  <a:pt x="371" y="50"/>
                  <a:pt x="373" y="50"/>
                  <a:pt x="374" y="50"/>
                </a:cubicBezTo>
                <a:cubicBezTo>
                  <a:pt x="375" y="49"/>
                  <a:pt x="376" y="50"/>
                  <a:pt x="377" y="49"/>
                </a:cubicBezTo>
                <a:cubicBezTo>
                  <a:pt x="377" y="48"/>
                  <a:pt x="376" y="49"/>
                  <a:pt x="375" y="49"/>
                </a:cubicBezTo>
                <a:cubicBezTo>
                  <a:pt x="376" y="48"/>
                  <a:pt x="378" y="47"/>
                  <a:pt x="380" y="48"/>
                </a:cubicBezTo>
                <a:cubicBezTo>
                  <a:pt x="381" y="47"/>
                  <a:pt x="385" y="48"/>
                  <a:pt x="385" y="45"/>
                </a:cubicBezTo>
                <a:cubicBezTo>
                  <a:pt x="386" y="46"/>
                  <a:pt x="386" y="44"/>
                  <a:pt x="387" y="45"/>
                </a:cubicBezTo>
                <a:cubicBezTo>
                  <a:pt x="387" y="45"/>
                  <a:pt x="387" y="45"/>
                  <a:pt x="387" y="46"/>
                </a:cubicBezTo>
                <a:cubicBezTo>
                  <a:pt x="389" y="45"/>
                  <a:pt x="391" y="43"/>
                  <a:pt x="391" y="41"/>
                </a:cubicBezTo>
                <a:cubicBezTo>
                  <a:pt x="390" y="41"/>
                  <a:pt x="389" y="41"/>
                  <a:pt x="390" y="40"/>
                </a:cubicBezTo>
                <a:cubicBezTo>
                  <a:pt x="389" y="39"/>
                  <a:pt x="387" y="40"/>
                  <a:pt x="386" y="38"/>
                </a:cubicBezTo>
                <a:cubicBezTo>
                  <a:pt x="386" y="39"/>
                  <a:pt x="385" y="38"/>
                  <a:pt x="385" y="39"/>
                </a:cubicBezTo>
                <a:cubicBezTo>
                  <a:pt x="385" y="39"/>
                  <a:pt x="385" y="39"/>
                  <a:pt x="385" y="39"/>
                </a:cubicBezTo>
                <a:cubicBezTo>
                  <a:pt x="386" y="39"/>
                  <a:pt x="385" y="39"/>
                  <a:pt x="385" y="40"/>
                </a:cubicBezTo>
                <a:cubicBezTo>
                  <a:pt x="384" y="39"/>
                  <a:pt x="384" y="39"/>
                  <a:pt x="384" y="39"/>
                </a:cubicBezTo>
                <a:cubicBezTo>
                  <a:pt x="383" y="39"/>
                  <a:pt x="383" y="38"/>
                  <a:pt x="384" y="38"/>
                </a:cubicBezTo>
                <a:cubicBezTo>
                  <a:pt x="384" y="38"/>
                  <a:pt x="383" y="38"/>
                  <a:pt x="383" y="39"/>
                </a:cubicBezTo>
                <a:cubicBezTo>
                  <a:pt x="382" y="38"/>
                  <a:pt x="380" y="39"/>
                  <a:pt x="379" y="39"/>
                </a:cubicBezTo>
                <a:cubicBezTo>
                  <a:pt x="378" y="38"/>
                  <a:pt x="376" y="40"/>
                  <a:pt x="375" y="41"/>
                </a:cubicBezTo>
                <a:cubicBezTo>
                  <a:pt x="374" y="41"/>
                  <a:pt x="374" y="41"/>
                  <a:pt x="374" y="41"/>
                </a:cubicBezTo>
                <a:cubicBezTo>
                  <a:pt x="375" y="39"/>
                  <a:pt x="376" y="39"/>
                  <a:pt x="377" y="38"/>
                </a:cubicBezTo>
                <a:cubicBezTo>
                  <a:pt x="377" y="38"/>
                  <a:pt x="377" y="38"/>
                  <a:pt x="376" y="38"/>
                </a:cubicBezTo>
                <a:cubicBezTo>
                  <a:pt x="374" y="39"/>
                  <a:pt x="373" y="39"/>
                  <a:pt x="371" y="40"/>
                </a:cubicBezTo>
                <a:cubicBezTo>
                  <a:pt x="370" y="40"/>
                  <a:pt x="371" y="40"/>
                  <a:pt x="370" y="40"/>
                </a:cubicBezTo>
                <a:cubicBezTo>
                  <a:pt x="371" y="39"/>
                  <a:pt x="372" y="39"/>
                  <a:pt x="373" y="38"/>
                </a:cubicBezTo>
                <a:cubicBezTo>
                  <a:pt x="372" y="38"/>
                  <a:pt x="372" y="38"/>
                  <a:pt x="372" y="38"/>
                </a:cubicBezTo>
                <a:cubicBezTo>
                  <a:pt x="372" y="38"/>
                  <a:pt x="371" y="38"/>
                  <a:pt x="371" y="38"/>
                </a:cubicBezTo>
                <a:cubicBezTo>
                  <a:pt x="371" y="39"/>
                  <a:pt x="371" y="39"/>
                  <a:pt x="371" y="39"/>
                </a:cubicBezTo>
                <a:cubicBezTo>
                  <a:pt x="370" y="39"/>
                  <a:pt x="369" y="40"/>
                  <a:pt x="369" y="41"/>
                </a:cubicBezTo>
                <a:cubicBezTo>
                  <a:pt x="369" y="41"/>
                  <a:pt x="369" y="40"/>
                  <a:pt x="368" y="40"/>
                </a:cubicBezTo>
                <a:cubicBezTo>
                  <a:pt x="368" y="40"/>
                  <a:pt x="369" y="40"/>
                  <a:pt x="369" y="40"/>
                </a:cubicBezTo>
                <a:cubicBezTo>
                  <a:pt x="368" y="39"/>
                  <a:pt x="368" y="41"/>
                  <a:pt x="368" y="41"/>
                </a:cubicBezTo>
                <a:cubicBezTo>
                  <a:pt x="367" y="41"/>
                  <a:pt x="367" y="40"/>
                  <a:pt x="367" y="40"/>
                </a:cubicBezTo>
                <a:cubicBezTo>
                  <a:pt x="366" y="40"/>
                  <a:pt x="367" y="41"/>
                  <a:pt x="366" y="41"/>
                </a:cubicBezTo>
                <a:cubicBezTo>
                  <a:pt x="366" y="42"/>
                  <a:pt x="366" y="41"/>
                  <a:pt x="366" y="41"/>
                </a:cubicBezTo>
                <a:cubicBezTo>
                  <a:pt x="366" y="41"/>
                  <a:pt x="366" y="41"/>
                  <a:pt x="366" y="42"/>
                </a:cubicBezTo>
                <a:cubicBezTo>
                  <a:pt x="366" y="42"/>
                  <a:pt x="365" y="41"/>
                  <a:pt x="365" y="41"/>
                </a:cubicBezTo>
                <a:cubicBezTo>
                  <a:pt x="365" y="40"/>
                  <a:pt x="365" y="40"/>
                  <a:pt x="366" y="40"/>
                </a:cubicBezTo>
                <a:cubicBezTo>
                  <a:pt x="365" y="40"/>
                  <a:pt x="365" y="41"/>
                  <a:pt x="365" y="41"/>
                </a:cubicBezTo>
                <a:cubicBezTo>
                  <a:pt x="364" y="41"/>
                  <a:pt x="363" y="42"/>
                  <a:pt x="362" y="43"/>
                </a:cubicBezTo>
                <a:cubicBezTo>
                  <a:pt x="362" y="42"/>
                  <a:pt x="362" y="42"/>
                  <a:pt x="362" y="42"/>
                </a:cubicBezTo>
                <a:cubicBezTo>
                  <a:pt x="363" y="41"/>
                  <a:pt x="363" y="41"/>
                  <a:pt x="364" y="41"/>
                </a:cubicBezTo>
                <a:cubicBezTo>
                  <a:pt x="363" y="41"/>
                  <a:pt x="363" y="40"/>
                  <a:pt x="364" y="39"/>
                </a:cubicBezTo>
                <a:cubicBezTo>
                  <a:pt x="363" y="39"/>
                  <a:pt x="363" y="40"/>
                  <a:pt x="363" y="40"/>
                </a:cubicBezTo>
                <a:cubicBezTo>
                  <a:pt x="363" y="39"/>
                  <a:pt x="362" y="40"/>
                  <a:pt x="362" y="39"/>
                </a:cubicBezTo>
                <a:cubicBezTo>
                  <a:pt x="361" y="40"/>
                  <a:pt x="361" y="40"/>
                  <a:pt x="360" y="40"/>
                </a:cubicBezTo>
                <a:cubicBezTo>
                  <a:pt x="360" y="40"/>
                  <a:pt x="360" y="39"/>
                  <a:pt x="361" y="40"/>
                </a:cubicBezTo>
                <a:cubicBezTo>
                  <a:pt x="361" y="40"/>
                  <a:pt x="361" y="40"/>
                  <a:pt x="361" y="40"/>
                </a:cubicBezTo>
                <a:cubicBezTo>
                  <a:pt x="361" y="39"/>
                  <a:pt x="361" y="39"/>
                  <a:pt x="361" y="39"/>
                </a:cubicBezTo>
                <a:cubicBezTo>
                  <a:pt x="360" y="39"/>
                  <a:pt x="360" y="39"/>
                  <a:pt x="359" y="40"/>
                </a:cubicBezTo>
                <a:cubicBezTo>
                  <a:pt x="359" y="39"/>
                  <a:pt x="359" y="39"/>
                  <a:pt x="359" y="38"/>
                </a:cubicBezTo>
                <a:cubicBezTo>
                  <a:pt x="359" y="39"/>
                  <a:pt x="359" y="38"/>
                  <a:pt x="358" y="39"/>
                </a:cubicBezTo>
                <a:cubicBezTo>
                  <a:pt x="358" y="39"/>
                  <a:pt x="358" y="38"/>
                  <a:pt x="357" y="38"/>
                </a:cubicBezTo>
                <a:cubicBezTo>
                  <a:pt x="357" y="38"/>
                  <a:pt x="357" y="39"/>
                  <a:pt x="357" y="39"/>
                </a:cubicBezTo>
                <a:cubicBezTo>
                  <a:pt x="357" y="39"/>
                  <a:pt x="357" y="38"/>
                  <a:pt x="357" y="38"/>
                </a:cubicBezTo>
                <a:cubicBezTo>
                  <a:pt x="356" y="38"/>
                  <a:pt x="355" y="38"/>
                  <a:pt x="354" y="38"/>
                </a:cubicBezTo>
                <a:cubicBezTo>
                  <a:pt x="354" y="38"/>
                  <a:pt x="354" y="38"/>
                  <a:pt x="355" y="37"/>
                </a:cubicBezTo>
                <a:cubicBezTo>
                  <a:pt x="354" y="37"/>
                  <a:pt x="354" y="38"/>
                  <a:pt x="354" y="37"/>
                </a:cubicBezTo>
                <a:cubicBezTo>
                  <a:pt x="354" y="38"/>
                  <a:pt x="353" y="38"/>
                  <a:pt x="353" y="38"/>
                </a:cubicBezTo>
                <a:cubicBezTo>
                  <a:pt x="351" y="38"/>
                  <a:pt x="350" y="39"/>
                  <a:pt x="348" y="39"/>
                </a:cubicBezTo>
                <a:cubicBezTo>
                  <a:pt x="348" y="39"/>
                  <a:pt x="348" y="40"/>
                  <a:pt x="348" y="40"/>
                </a:cubicBezTo>
                <a:cubicBezTo>
                  <a:pt x="348" y="40"/>
                  <a:pt x="347" y="40"/>
                  <a:pt x="347" y="40"/>
                </a:cubicBezTo>
                <a:cubicBezTo>
                  <a:pt x="346" y="38"/>
                  <a:pt x="345" y="41"/>
                  <a:pt x="343" y="41"/>
                </a:cubicBezTo>
                <a:cubicBezTo>
                  <a:pt x="344" y="39"/>
                  <a:pt x="345" y="39"/>
                  <a:pt x="346" y="39"/>
                </a:cubicBezTo>
                <a:cubicBezTo>
                  <a:pt x="345" y="38"/>
                  <a:pt x="345" y="39"/>
                  <a:pt x="345" y="38"/>
                </a:cubicBezTo>
                <a:cubicBezTo>
                  <a:pt x="344" y="39"/>
                  <a:pt x="344" y="39"/>
                  <a:pt x="344" y="39"/>
                </a:cubicBezTo>
                <a:cubicBezTo>
                  <a:pt x="343" y="39"/>
                  <a:pt x="344" y="39"/>
                  <a:pt x="343" y="38"/>
                </a:cubicBezTo>
                <a:cubicBezTo>
                  <a:pt x="344" y="38"/>
                  <a:pt x="344" y="38"/>
                  <a:pt x="344" y="38"/>
                </a:cubicBezTo>
                <a:cubicBezTo>
                  <a:pt x="344" y="38"/>
                  <a:pt x="345" y="38"/>
                  <a:pt x="345" y="37"/>
                </a:cubicBezTo>
                <a:cubicBezTo>
                  <a:pt x="344" y="36"/>
                  <a:pt x="344" y="39"/>
                  <a:pt x="343" y="38"/>
                </a:cubicBezTo>
                <a:cubicBezTo>
                  <a:pt x="342" y="38"/>
                  <a:pt x="342" y="39"/>
                  <a:pt x="341" y="40"/>
                </a:cubicBezTo>
                <a:cubicBezTo>
                  <a:pt x="341" y="40"/>
                  <a:pt x="341" y="39"/>
                  <a:pt x="341" y="39"/>
                </a:cubicBezTo>
                <a:cubicBezTo>
                  <a:pt x="341" y="38"/>
                  <a:pt x="340" y="39"/>
                  <a:pt x="340" y="39"/>
                </a:cubicBezTo>
                <a:cubicBezTo>
                  <a:pt x="340" y="39"/>
                  <a:pt x="340" y="40"/>
                  <a:pt x="340" y="40"/>
                </a:cubicBezTo>
                <a:cubicBezTo>
                  <a:pt x="340" y="40"/>
                  <a:pt x="340" y="40"/>
                  <a:pt x="340" y="40"/>
                </a:cubicBezTo>
                <a:cubicBezTo>
                  <a:pt x="340" y="41"/>
                  <a:pt x="339" y="41"/>
                  <a:pt x="339" y="40"/>
                </a:cubicBezTo>
                <a:cubicBezTo>
                  <a:pt x="338" y="42"/>
                  <a:pt x="338" y="42"/>
                  <a:pt x="338" y="42"/>
                </a:cubicBezTo>
                <a:cubicBezTo>
                  <a:pt x="338" y="41"/>
                  <a:pt x="338" y="41"/>
                  <a:pt x="337" y="41"/>
                </a:cubicBezTo>
                <a:cubicBezTo>
                  <a:pt x="337" y="41"/>
                  <a:pt x="337" y="40"/>
                  <a:pt x="337" y="40"/>
                </a:cubicBezTo>
                <a:cubicBezTo>
                  <a:pt x="337" y="41"/>
                  <a:pt x="336" y="41"/>
                  <a:pt x="335" y="42"/>
                </a:cubicBezTo>
                <a:cubicBezTo>
                  <a:pt x="335" y="42"/>
                  <a:pt x="334" y="42"/>
                  <a:pt x="333" y="42"/>
                </a:cubicBezTo>
                <a:cubicBezTo>
                  <a:pt x="333" y="43"/>
                  <a:pt x="332" y="44"/>
                  <a:pt x="331" y="44"/>
                </a:cubicBezTo>
                <a:cubicBezTo>
                  <a:pt x="330" y="44"/>
                  <a:pt x="331" y="44"/>
                  <a:pt x="331" y="43"/>
                </a:cubicBezTo>
                <a:cubicBezTo>
                  <a:pt x="330" y="44"/>
                  <a:pt x="329" y="46"/>
                  <a:pt x="329" y="47"/>
                </a:cubicBezTo>
                <a:cubicBezTo>
                  <a:pt x="330" y="47"/>
                  <a:pt x="330" y="45"/>
                  <a:pt x="331" y="44"/>
                </a:cubicBezTo>
                <a:cubicBezTo>
                  <a:pt x="331" y="45"/>
                  <a:pt x="331" y="45"/>
                  <a:pt x="331" y="45"/>
                </a:cubicBezTo>
                <a:cubicBezTo>
                  <a:pt x="331" y="45"/>
                  <a:pt x="332" y="44"/>
                  <a:pt x="331" y="44"/>
                </a:cubicBezTo>
                <a:cubicBezTo>
                  <a:pt x="333" y="45"/>
                  <a:pt x="334" y="42"/>
                  <a:pt x="336" y="43"/>
                </a:cubicBezTo>
                <a:cubicBezTo>
                  <a:pt x="335" y="45"/>
                  <a:pt x="333" y="45"/>
                  <a:pt x="332" y="45"/>
                </a:cubicBezTo>
                <a:cubicBezTo>
                  <a:pt x="331" y="47"/>
                  <a:pt x="330" y="47"/>
                  <a:pt x="328" y="48"/>
                </a:cubicBezTo>
                <a:cubicBezTo>
                  <a:pt x="328" y="47"/>
                  <a:pt x="328" y="46"/>
                  <a:pt x="328" y="45"/>
                </a:cubicBezTo>
                <a:cubicBezTo>
                  <a:pt x="328" y="46"/>
                  <a:pt x="328" y="45"/>
                  <a:pt x="327" y="46"/>
                </a:cubicBezTo>
                <a:cubicBezTo>
                  <a:pt x="326" y="45"/>
                  <a:pt x="326" y="47"/>
                  <a:pt x="325" y="46"/>
                </a:cubicBezTo>
                <a:cubicBezTo>
                  <a:pt x="324" y="47"/>
                  <a:pt x="324" y="46"/>
                  <a:pt x="323" y="47"/>
                </a:cubicBezTo>
                <a:cubicBezTo>
                  <a:pt x="323" y="47"/>
                  <a:pt x="323" y="48"/>
                  <a:pt x="323" y="48"/>
                </a:cubicBezTo>
                <a:cubicBezTo>
                  <a:pt x="323" y="48"/>
                  <a:pt x="322" y="48"/>
                  <a:pt x="322" y="48"/>
                </a:cubicBezTo>
                <a:cubicBezTo>
                  <a:pt x="321" y="48"/>
                  <a:pt x="322" y="48"/>
                  <a:pt x="323" y="47"/>
                </a:cubicBezTo>
                <a:cubicBezTo>
                  <a:pt x="322" y="47"/>
                  <a:pt x="321" y="48"/>
                  <a:pt x="321" y="48"/>
                </a:cubicBezTo>
                <a:cubicBezTo>
                  <a:pt x="321" y="49"/>
                  <a:pt x="320" y="49"/>
                  <a:pt x="319" y="48"/>
                </a:cubicBezTo>
                <a:cubicBezTo>
                  <a:pt x="319" y="48"/>
                  <a:pt x="318" y="50"/>
                  <a:pt x="317" y="50"/>
                </a:cubicBezTo>
                <a:cubicBezTo>
                  <a:pt x="317" y="49"/>
                  <a:pt x="317" y="48"/>
                  <a:pt x="318" y="47"/>
                </a:cubicBezTo>
                <a:cubicBezTo>
                  <a:pt x="317" y="48"/>
                  <a:pt x="317" y="49"/>
                  <a:pt x="315" y="49"/>
                </a:cubicBezTo>
                <a:cubicBezTo>
                  <a:pt x="315" y="48"/>
                  <a:pt x="315" y="48"/>
                  <a:pt x="314" y="48"/>
                </a:cubicBezTo>
                <a:cubicBezTo>
                  <a:pt x="314" y="49"/>
                  <a:pt x="315" y="48"/>
                  <a:pt x="315" y="49"/>
                </a:cubicBezTo>
                <a:cubicBezTo>
                  <a:pt x="315" y="49"/>
                  <a:pt x="316" y="49"/>
                  <a:pt x="316" y="49"/>
                </a:cubicBezTo>
                <a:cubicBezTo>
                  <a:pt x="316" y="49"/>
                  <a:pt x="316" y="49"/>
                  <a:pt x="317" y="49"/>
                </a:cubicBezTo>
                <a:cubicBezTo>
                  <a:pt x="317" y="49"/>
                  <a:pt x="317" y="49"/>
                  <a:pt x="317" y="50"/>
                </a:cubicBezTo>
                <a:cubicBezTo>
                  <a:pt x="316" y="50"/>
                  <a:pt x="316" y="49"/>
                  <a:pt x="316" y="49"/>
                </a:cubicBezTo>
                <a:cubicBezTo>
                  <a:pt x="316" y="49"/>
                  <a:pt x="315" y="50"/>
                  <a:pt x="316" y="50"/>
                </a:cubicBezTo>
                <a:cubicBezTo>
                  <a:pt x="315" y="50"/>
                  <a:pt x="315" y="50"/>
                  <a:pt x="314" y="50"/>
                </a:cubicBezTo>
                <a:cubicBezTo>
                  <a:pt x="314" y="50"/>
                  <a:pt x="314" y="50"/>
                  <a:pt x="314" y="49"/>
                </a:cubicBezTo>
                <a:cubicBezTo>
                  <a:pt x="315" y="49"/>
                  <a:pt x="315" y="50"/>
                  <a:pt x="315" y="50"/>
                </a:cubicBezTo>
                <a:cubicBezTo>
                  <a:pt x="315" y="49"/>
                  <a:pt x="315" y="49"/>
                  <a:pt x="315" y="49"/>
                </a:cubicBezTo>
                <a:cubicBezTo>
                  <a:pt x="313" y="51"/>
                  <a:pt x="312" y="51"/>
                  <a:pt x="310" y="52"/>
                </a:cubicBezTo>
                <a:cubicBezTo>
                  <a:pt x="309" y="52"/>
                  <a:pt x="308" y="51"/>
                  <a:pt x="307" y="51"/>
                </a:cubicBezTo>
                <a:cubicBezTo>
                  <a:pt x="307" y="50"/>
                  <a:pt x="309" y="50"/>
                  <a:pt x="310" y="49"/>
                </a:cubicBezTo>
                <a:cubicBezTo>
                  <a:pt x="310" y="49"/>
                  <a:pt x="310" y="48"/>
                  <a:pt x="310" y="47"/>
                </a:cubicBezTo>
                <a:cubicBezTo>
                  <a:pt x="309" y="48"/>
                  <a:pt x="307" y="47"/>
                  <a:pt x="305" y="48"/>
                </a:cubicBezTo>
                <a:cubicBezTo>
                  <a:pt x="304" y="47"/>
                  <a:pt x="302" y="49"/>
                  <a:pt x="301" y="49"/>
                </a:cubicBezTo>
                <a:cubicBezTo>
                  <a:pt x="300" y="49"/>
                  <a:pt x="299" y="49"/>
                  <a:pt x="298" y="51"/>
                </a:cubicBezTo>
                <a:cubicBezTo>
                  <a:pt x="297" y="51"/>
                  <a:pt x="295" y="52"/>
                  <a:pt x="292" y="52"/>
                </a:cubicBezTo>
                <a:cubicBezTo>
                  <a:pt x="292" y="52"/>
                  <a:pt x="293" y="52"/>
                  <a:pt x="292" y="52"/>
                </a:cubicBezTo>
                <a:cubicBezTo>
                  <a:pt x="292" y="53"/>
                  <a:pt x="290" y="52"/>
                  <a:pt x="289" y="53"/>
                </a:cubicBezTo>
                <a:cubicBezTo>
                  <a:pt x="292" y="53"/>
                  <a:pt x="294" y="53"/>
                  <a:pt x="296" y="53"/>
                </a:cubicBezTo>
                <a:cubicBezTo>
                  <a:pt x="296" y="53"/>
                  <a:pt x="296" y="53"/>
                  <a:pt x="296" y="53"/>
                </a:cubicBezTo>
                <a:cubicBezTo>
                  <a:pt x="295" y="53"/>
                  <a:pt x="293" y="56"/>
                  <a:pt x="293" y="55"/>
                </a:cubicBezTo>
                <a:cubicBezTo>
                  <a:pt x="293" y="55"/>
                  <a:pt x="293" y="54"/>
                  <a:pt x="292" y="54"/>
                </a:cubicBezTo>
                <a:cubicBezTo>
                  <a:pt x="292" y="56"/>
                  <a:pt x="291" y="55"/>
                  <a:pt x="290" y="55"/>
                </a:cubicBezTo>
                <a:cubicBezTo>
                  <a:pt x="290" y="55"/>
                  <a:pt x="289" y="55"/>
                  <a:pt x="290" y="56"/>
                </a:cubicBezTo>
                <a:cubicBezTo>
                  <a:pt x="290" y="56"/>
                  <a:pt x="290" y="56"/>
                  <a:pt x="290" y="57"/>
                </a:cubicBezTo>
                <a:cubicBezTo>
                  <a:pt x="290" y="57"/>
                  <a:pt x="290" y="57"/>
                  <a:pt x="290" y="58"/>
                </a:cubicBezTo>
                <a:cubicBezTo>
                  <a:pt x="290" y="58"/>
                  <a:pt x="289" y="58"/>
                  <a:pt x="289" y="58"/>
                </a:cubicBezTo>
                <a:cubicBezTo>
                  <a:pt x="289" y="58"/>
                  <a:pt x="288" y="58"/>
                  <a:pt x="288" y="58"/>
                </a:cubicBezTo>
                <a:cubicBezTo>
                  <a:pt x="288" y="58"/>
                  <a:pt x="287" y="58"/>
                  <a:pt x="287" y="58"/>
                </a:cubicBezTo>
                <a:cubicBezTo>
                  <a:pt x="287" y="58"/>
                  <a:pt x="288" y="58"/>
                  <a:pt x="288" y="58"/>
                </a:cubicBezTo>
                <a:cubicBezTo>
                  <a:pt x="288" y="58"/>
                  <a:pt x="287" y="58"/>
                  <a:pt x="287" y="58"/>
                </a:cubicBezTo>
                <a:cubicBezTo>
                  <a:pt x="287" y="58"/>
                  <a:pt x="287" y="58"/>
                  <a:pt x="287" y="57"/>
                </a:cubicBezTo>
                <a:cubicBezTo>
                  <a:pt x="287" y="58"/>
                  <a:pt x="286" y="58"/>
                  <a:pt x="286" y="57"/>
                </a:cubicBezTo>
                <a:cubicBezTo>
                  <a:pt x="287" y="57"/>
                  <a:pt x="286" y="57"/>
                  <a:pt x="287" y="57"/>
                </a:cubicBezTo>
                <a:cubicBezTo>
                  <a:pt x="287" y="57"/>
                  <a:pt x="287" y="56"/>
                  <a:pt x="286" y="56"/>
                </a:cubicBezTo>
                <a:cubicBezTo>
                  <a:pt x="287" y="56"/>
                  <a:pt x="286" y="55"/>
                  <a:pt x="287" y="54"/>
                </a:cubicBezTo>
                <a:cubicBezTo>
                  <a:pt x="287" y="54"/>
                  <a:pt x="286" y="54"/>
                  <a:pt x="286" y="54"/>
                </a:cubicBezTo>
                <a:cubicBezTo>
                  <a:pt x="286" y="54"/>
                  <a:pt x="287" y="54"/>
                  <a:pt x="287" y="53"/>
                </a:cubicBezTo>
                <a:cubicBezTo>
                  <a:pt x="286" y="53"/>
                  <a:pt x="286" y="53"/>
                  <a:pt x="285" y="53"/>
                </a:cubicBezTo>
                <a:cubicBezTo>
                  <a:pt x="285" y="54"/>
                  <a:pt x="284" y="54"/>
                  <a:pt x="284" y="54"/>
                </a:cubicBezTo>
                <a:cubicBezTo>
                  <a:pt x="284" y="53"/>
                  <a:pt x="284" y="53"/>
                  <a:pt x="285" y="53"/>
                </a:cubicBezTo>
                <a:cubicBezTo>
                  <a:pt x="284" y="52"/>
                  <a:pt x="285" y="53"/>
                  <a:pt x="285" y="52"/>
                </a:cubicBezTo>
                <a:cubicBezTo>
                  <a:pt x="284" y="52"/>
                  <a:pt x="283" y="55"/>
                  <a:pt x="282" y="53"/>
                </a:cubicBezTo>
                <a:cubicBezTo>
                  <a:pt x="284" y="53"/>
                  <a:pt x="284" y="52"/>
                  <a:pt x="284" y="52"/>
                </a:cubicBezTo>
                <a:cubicBezTo>
                  <a:pt x="284" y="51"/>
                  <a:pt x="284" y="50"/>
                  <a:pt x="284" y="50"/>
                </a:cubicBezTo>
                <a:cubicBezTo>
                  <a:pt x="285" y="50"/>
                  <a:pt x="285" y="50"/>
                  <a:pt x="286" y="51"/>
                </a:cubicBezTo>
                <a:cubicBezTo>
                  <a:pt x="286" y="50"/>
                  <a:pt x="287" y="50"/>
                  <a:pt x="287" y="49"/>
                </a:cubicBezTo>
                <a:cubicBezTo>
                  <a:pt x="287" y="49"/>
                  <a:pt x="287" y="49"/>
                  <a:pt x="288" y="50"/>
                </a:cubicBezTo>
                <a:cubicBezTo>
                  <a:pt x="288" y="49"/>
                  <a:pt x="288" y="49"/>
                  <a:pt x="288" y="49"/>
                </a:cubicBezTo>
                <a:cubicBezTo>
                  <a:pt x="288" y="48"/>
                  <a:pt x="289" y="48"/>
                  <a:pt x="289" y="48"/>
                </a:cubicBezTo>
                <a:cubicBezTo>
                  <a:pt x="289" y="47"/>
                  <a:pt x="289" y="48"/>
                  <a:pt x="288" y="48"/>
                </a:cubicBezTo>
                <a:cubicBezTo>
                  <a:pt x="289" y="47"/>
                  <a:pt x="289" y="47"/>
                  <a:pt x="290" y="47"/>
                </a:cubicBezTo>
                <a:cubicBezTo>
                  <a:pt x="291" y="47"/>
                  <a:pt x="291" y="48"/>
                  <a:pt x="292" y="47"/>
                </a:cubicBezTo>
                <a:cubicBezTo>
                  <a:pt x="292" y="47"/>
                  <a:pt x="292" y="47"/>
                  <a:pt x="292" y="47"/>
                </a:cubicBezTo>
                <a:cubicBezTo>
                  <a:pt x="292" y="47"/>
                  <a:pt x="293" y="47"/>
                  <a:pt x="293" y="48"/>
                </a:cubicBezTo>
                <a:cubicBezTo>
                  <a:pt x="294" y="47"/>
                  <a:pt x="294" y="46"/>
                  <a:pt x="295" y="46"/>
                </a:cubicBezTo>
                <a:cubicBezTo>
                  <a:pt x="296" y="44"/>
                  <a:pt x="297" y="43"/>
                  <a:pt x="299" y="42"/>
                </a:cubicBezTo>
                <a:cubicBezTo>
                  <a:pt x="299" y="43"/>
                  <a:pt x="299" y="43"/>
                  <a:pt x="299" y="43"/>
                </a:cubicBezTo>
                <a:cubicBezTo>
                  <a:pt x="299" y="42"/>
                  <a:pt x="300" y="42"/>
                  <a:pt x="301" y="41"/>
                </a:cubicBezTo>
                <a:cubicBezTo>
                  <a:pt x="301" y="42"/>
                  <a:pt x="301" y="42"/>
                  <a:pt x="301" y="42"/>
                </a:cubicBezTo>
                <a:cubicBezTo>
                  <a:pt x="302" y="41"/>
                  <a:pt x="303" y="41"/>
                  <a:pt x="304" y="40"/>
                </a:cubicBezTo>
                <a:cubicBezTo>
                  <a:pt x="306" y="39"/>
                  <a:pt x="308" y="38"/>
                  <a:pt x="309" y="37"/>
                </a:cubicBezTo>
                <a:cubicBezTo>
                  <a:pt x="310" y="37"/>
                  <a:pt x="312" y="35"/>
                  <a:pt x="313" y="34"/>
                </a:cubicBezTo>
                <a:cubicBezTo>
                  <a:pt x="314" y="33"/>
                  <a:pt x="315" y="32"/>
                  <a:pt x="316" y="30"/>
                </a:cubicBezTo>
                <a:cubicBezTo>
                  <a:pt x="316" y="30"/>
                  <a:pt x="315" y="30"/>
                  <a:pt x="315" y="30"/>
                </a:cubicBezTo>
                <a:cubicBezTo>
                  <a:pt x="315" y="29"/>
                  <a:pt x="316" y="30"/>
                  <a:pt x="316" y="29"/>
                </a:cubicBezTo>
                <a:cubicBezTo>
                  <a:pt x="315" y="29"/>
                  <a:pt x="315" y="29"/>
                  <a:pt x="315" y="29"/>
                </a:cubicBezTo>
                <a:cubicBezTo>
                  <a:pt x="315" y="30"/>
                  <a:pt x="314" y="29"/>
                  <a:pt x="313" y="30"/>
                </a:cubicBezTo>
                <a:cubicBezTo>
                  <a:pt x="313" y="30"/>
                  <a:pt x="313" y="29"/>
                  <a:pt x="313" y="29"/>
                </a:cubicBezTo>
                <a:cubicBezTo>
                  <a:pt x="312" y="29"/>
                  <a:pt x="311" y="29"/>
                  <a:pt x="311" y="30"/>
                </a:cubicBezTo>
                <a:cubicBezTo>
                  <a:pt x="311" y="29"/>
                  <a:pt x="312" y="29"/>
                  <a:pt x="312" y="28"/>
                </a:cubicBezTo>
                <a:cubicBezTo>
                  <a:pt x="310" y="28"/>
                  <a:pt x="307" y="29"/>
                  <a:pt x="304" y="31"/>
                </a:cubicBezTo>
                <a:cubicBezTo>
                  <a:pt x="304" y="31"/>
                  <a:pt x="303" y="31"/>
                  <a:pt x="303" y="31"/>
                </a:cubicBezTo>
                <a:cubicBezTo>
                  <a:pt x="303" y="31"/>
                  <a:pt x="303" y="31"/>
                  <a:pt x="303" y="31"/>
                </a:cubicBezTo>
                <a:cubicBezTo>
                  <a:pt x="303" y="31"/>
                  <a:pt x="303" y="32"/>
                  <a:pt x="302" y="32"/>
                </a:cubicBezTo>
                <a:cubicBezTo>
                  <a:pt x="302" y="31"/>
                  <a:pt x="301" y="33"/>
                  <a:pt x="300" y="34"/>
                </a:cubicBezTo>
                <a:cubicBezTo>
                  <a:pt x="300" y="33"/>
                  <a:pt x="301" y="33"/>
                  <a:pt x="301" y="32"/>
                </a:cubicBezTo>
                <a:cubicBezTo>
                  <a:pt x="300" y="33"/>
                  <a:pt x="300" y="32"/>
                  <a:pt x="300" y="32"/>
                </a:cubicBezTo>
                <a:cubicBezTo>
                  <a:pt x="300" y="31"/>
                  <a:pt x="301" y="32"/>
                  <a:pt x="301" y="31"/>
                </a:cubicBezTo>
                <a:cubicBezTo>
                  <a:pt x="301" y="30"/>
                  <a:pt x="300" y="32"/>
                  <a:pt x="300" y="31"/>
                </a:cubicBezTo>
                <a:cubicBezTo>
                  <a:pt x="300" y="31"/>
                  <a:pt x="300" y="31"/>
                  <a:pt x="300" y="32"/>
                </a:cubicBezTo>
                <a:cubicBezTo>
                  <a:pt x="300" y="32"/>
                  <a:pt x="299" y="32"/>
                  <a:pt x="299" y="32"/>
                </a:cubicBezTo>
                <a:cubicBezTo>
                  <a:pt x="299" y="31"/>
                  <a:pt x="300" y="31"/>
                  <a:pt x="300" y="30"/>
                </a:cubicBezTo>
                <a:cubicBezTo>
                  <a:pt x="300" y="30"/>
                  <a:pt x="300" y="30"/>
                  <a:pt x="300" y="30"/>
                </a:cubicBezTo>
                <a:cubicBezTo>
                  <a:pt x="300" y="31"/>
                  <a:pt x="301" y="30"/>
                  <a:pt x="301" y="30"/>
                </a:cubicBezTo>
                <a:cubicBezTo>
                  <a:pt x="301" y="30"/>
                  <a:pt x="301" y="31"/>
                  <a:pt x="301" y="31"/>
                </a:cubicBezTo>
                <a:cubicBezTo>
                  <a:pt x="302" y="30"/>
                  <a:pt x="302" y="29"/>
                  <a:pt x="303" y="29"/>
                </a:cubicBezTo>
                <a:cubicBezTo>
                  <a:pt x="303" y="29"/>
                  <a:pt x="302" y="30"/>
                  <a:pt x="302" y="30"/>
                </a:cubicBezTo>
                <a:cubicBezTo>
                  <a:pt x="303" y="30"/>
                  <a:pt x="303" y="30"/>
                  <a:pt x="303" y="29"/>
                </a:cubicBezTo>
                <a:cubicBezTo>
                  <a:pt x="304" y="29"/>
                  <a:pt x="305" y="28"/>
                  <a:pt x="306" y="27"/>
                </a:cubicBezTo>
                <a:cubicBezTo>
                  <a:pt x="305" y="27"/>
                  <a:pt x="305" y="28"/>
                  <a:pt x="304" y="29"/>
                </a:cubicBezTo>
                <a:cubicBezTo>
                  <a:pt x="304" y="27"/>
                  <a:pt x="305" y="27"/>
                  <a:pt x="306" y="27"/>
                </a:cubicBezTo>
                <a:cubicBezTo>
                  <a:pt x="307" y="27"/>
                  <a:pt x="308" y="26"/>
                  <a:pt x="309" y="26"/>
                </a:cubicBezTo>
                <a:cubicBezTo>
                  <a:pt x="311" y="24"/>
                  <a:pt x="313" y="24"/>
                  <a:pt x="316" y="23"/>
                </a:cubicBezTo>
                <a:cubicBezTo>
                  <a:pt x="315" y="22"/>
                  <a:pt x="314" y="23"/>
                  <a:pt x="314" y="22"/>
                </a:cubicBezTo>
                <a:cubicBezTo>
                  <a:pt x="313" y="22"/>
                  <a:pt x="313" y="22"/>
                  <a:pt x="312" y="21"/>
                </a:cubicBezTo>
                <a:cubicBezTo>
                  <a:pt x="312" y="22"/>
                  <a:pt x="312" y="22"/>
                  <a:pt x="312" y="22"/>
                </a:cubicBezTo>
                <a:cubicBezTo>
                  <a:pt x="311" y="21"/>
                  <a:pt x="311" y="22"/>
                  <a:pt x="310" y="22"/>
                </a:cubicBezTo>
                <a:cubicBezTo>
                  <a:pt x="310" y="21"/>
                  <a:pt x="310" y="21"/>
                  <a:pt x="311" y="21"/>
                </a:cubicBezTo>
                <a:cubicBezTo>
                  <a:pt x="310" y="20"/>
                  <a:pt x="310" y="21"/>
                  <a:pt x="309" y="21"/>
                </a:cubicBezTo>
                <a:cubicBezTo>
                  <a:pt x="309" y="21"/>
                  <a:pt x="309" y="20"/>
                  <a:pt x="309" y="20"/>
                </a:cubicBezTo>
                <a:cubicBezTo>
                  <a:pt x="308" y="20"/>
                  <a:pt x="308" y="21"/>
                  <a:pt x="307" y="21"/>
                </a:cubicBezTo>
                <a:cubicBezTo>
                  <a:pt x="306" y="20"/>
                  <a:pt x="307" y="20"/>
                  <a:pt x="308" y="19"/>
                </a:cubicBezTo>
                <a:cubicBezTo>
                  <a:pt x="308" y="19"/>
                  <a:pt x="307" y="19"/>
                  <a:pt x="307" y="19"/>
                </a:cubicBezTo>
                <a:cubicBezTo>
                  <a:pt x="307" y="19"/>
                  <a:pt x="307" y="19"/>
                  <a:pt x="307" y="19"/>
                </a:cubicBezTo>
                <a:cubicBezTo>
                  <a:pt x="307" y="20"/>
                  <a:pt x="307" y="19"/>
                  <a:pt x="307" y="20"/>
                </a:cubicBezTo>
                <a:cubicBezTo>
                  <a:pt x="306" y="20"/>
                  <a:pt x="306" y="19"/>
                  <a:pt x="306" y="19"/>
                </a:cubicBezTo>
                <a:cubicBezTo>
                  <a:pt x="306" y="20"/>
                  <a:pt x="305" y="20"/>
                  <a:pt x="304" y="19"/>
                </a:cubicBezTo>
                <a:cubicBezTo>
                  <a:pt x="304" y="20"/>
                  <a:pt x="304" y="20"/>
                  <a:pt x="304" y="21"/>
                </a:cubicBezTo>
                <a:cubicBezTo>
                  <a:pt x="304" y="21"/>
                  <a:pt x="304" y="21"/>
                  <a:pt x="304" y="21"/>
                </a:cubicBezTo>
                <a:cubicBezTo>
                  <a:pt x="303" y="21"/>
                  <a:pt x="303" y="20"/>
                  <a:pt x="303" y="20"/>
                </a:cubicBezTo>
                <a:cubicBezTo>
                  <a:pt x="304" y="19"/>
                  <a:pt x="305" y="18"/>
                  <a:pt x="305" y="17"/>
                </a:cubicBezTo>
                <a:cubicBezTo>
                  <a:pt x="306" y="17"/>
                  <a:pt x="308" y="16"/>
                  <a:pt x="309" y="16"/>
                </a:cubicBezTo>
                <a:cubicBezTo>
                  <a:pt x="309" y="15"/>
                  <a:pt x="310" y="16"/>
                  <a:pt x="310" y="16"/>
                </a:cubicBezTo>
                <a:cubicBezTo>
                  <a:pt x="310" y="16"/>
                  <a:pt x="309" y="16"/>
                  <a:pt x="309" y="16"/>
                </a:cubicBezTo>
                <a:cubicBezTo>
                  <a:pt x="310" y="17"/>
                  <a:pt x="310" y="15"/>
                  <a:pt x="311" y="15"/>
                </a:cubicBezTo>
                <a:cubicBezTo>
                  <a:pt x="311" y="15"/>
                  <a:pt x="311" y="16"/>
                  <a:pt x="311" y="16"/>
                </a:cubicBezTo>
                <a:cubicBezTo>
                  <a:pt x="311" y="15"/>
                  <a:pt x="313" y="15"/>
                  <a:pt x="314" y="15"/>
                </a:cubicBezTo>
                <a:cubicBezTo>
                  <a:pt x="314" y="14"/>
                  <a:pt x="315" y="14"/>
                  <a:pt x="316" y="14"/>
                </a:cubicBezTo>
                <a:cubicBezTo>
                  <a:pt x="316" y="13"/>
                  <a:pt x="315" y="14"/>
                  <a:pt x="315" y="14"/>
                </a:cubicBezTo>
                <a:cubicBezTo>
                  <a:pt x="315" y="13"/>
                  <a:pt x="317" y="12"/>
                  <a:pt x="318" y="13"/>
                </a:cubicBezTo>
                <a:cubicBezTo>
                  <a:pt x="319" y="11"/>
                  <a:pt x="322" y="12"/>
                  <a:pt x="322" y="10"/>
                </a:cubicBezTo>
                <a:cubicBezTo>
                  <a:pt x="323" y="10"/>
                  <a:pt x="323" y="9"/>
                  <a:pt x="324" y="9"/>
                </a:cubicBezTo>
                <a:cubicBezTo>
                  <a:pt x="324" y="10"/>
                  <a:pt x="323" y="9"/>
                  <a:pt x="324" y="10"/>
                </a:cubicBezTo>
                <a:cubicBezTo>
                  <a:pt x="325" y="9"/>
                  <a:pt x="327" y="7"/>
                  <a:pt x="327" y="6"/>
                </a:cubicBezTo>
                <a:cubicBezTo>
                  <a:pt x="326" y="5"/>
                  <a:pt x="325" y="5"/>
                  <a:pt x="326" y="4"/>
                </a:cubicBezTo>
                <a:cubicBezTo>
                  <a:pt x="325" y="4"/>
                  <a:pt x="323" y="4"/>
                  <a:pt x="323" y="2"/>
                </a:cubicBezTo>
                <a:cubicBezTo>
                  <a:pt x="322" y="3"/>
                  <a:pt x="322" y="3"/>
                  <a:pt x="322" y="4"/>
                </a:cubicBezTo>
                <a:cubicBezTo>
                  <a:pt x="322" y="4"/>
                  <a:pt x="322" y="3"/>
                  <a:pt x="322" y="3"/>
                </a:cubicBezTo>
                <a:cubicBezTo>
                  <a:pt x="322" y="4"/>
                  <a:pt x="322" y="4"/>
                  <a:pt x="322" y="4"/>
                </a:cubicBezTo>
                <a:cubicBezTo>
                  <a:pt x="321" y="4"/>
                  <a:pt x="321" y="3"/>
                  <a:pt x="321" y="4"/>
                </a:cubicBezTo>
                <a:cubicBezTo>
                  <a:pt x="321" y="3"/>
                  <a:pt x="321" y="3"/>
                  <a:pt x="321" y="3"/>
                </a:cubicBezTo>
                <a:cubicBezTo>
                  <a:pt x="321" y="3"/>
                  <a:pt x="320" y="3"/>
                  <a:pt x="320" y="3"/>
                </a:cubicBezTo>
                <a:cubicBezTo>
                  <a:pt x="320" y="2"/>
                  <a:pt x="318" y="3"/>
                  <a:pt x="317" y="4"/>
                </a:cubicBezTo>
                <a:cubicBezTo>
                  <a:pt x="316" y="3"/>
                  <a:pt x="315" y="4"/>
                  <a:pt x="314" y="6"/>
                </a:cubicBezTo>
                <a:cubicBezTo>
                  <a:pt x="314" y="5"/>
                  <a:pt x="314" y="5"/>
                  <a:pt x="314" y="5"/>
                </a:cubicBezTo>
                <a:cubicBezTo>
                  <a:pt x="314" y="4"/>
                  <a:pt x="315" y="4"/>
                  <a:pt x="316" y="3"/>
                </a:cubicBezTo>
                <a:cubicBezTo>
                  <a:pt x="315" y="2"/>
                  <a:pt x="315" y="3"/>
                  <a:pt x="315" y="2"/>
                </a:cubicBezTo>
                <a:cubicBezTo>
                  <a:pt x="313" y="4"/>
                  <a:pt x="312" y="3"/>
                  <a:pt x="310" y="5"/>
                </a:cubicBezTo>
                <a:cubicBezTo>
                  <a:pt x="310" y="4"/>
                  <a:pt x="310" y="4"/>
                  <a:pt x="310" y="4"/>
                </a:cubicBezTo>
                <a:cubicBezTo>
                  <a:pt x="311" y="4"/>
                  <a:pt x="312" y="3"/>
                  <a:pt x="312" y="2"/>
                </a:cubicBezTo>
                <a:cubicBezTo>
                  <a:pt x="312" y="2"/>
                  <a:pt x="312" y="3"/>
                  <a:pt x="311" y="2"/>
                </a:cubicBezTo>
                <a:cubicBezTo>
                  <a:pt x="311" y="3"/>
                  <a:pt x="311" y="3"/>
                  <a:pt x="311" y="3"/>
                </a:cubicBezTo>
                <a:cubicBezTo>
                  <a:pt x="311" y="3"/>
                  <a:pt x="311" y="3"/>
                  <a:pt x="311" y="4"/>
                </a:cubicBezTo>
                <a:cubicBezTo>
                  <a:pt x="310" y="3"/>
                  <a:pt x="309" y="4"/>
                  <a:pt x="309" y="5"/>
                </a:cubicBezTo>
                <a:cubicBezTo>
                  <a:pt x="309" y="6"/>
                  <a:pt x="309" y="4"/>
                  <a:pt x="309" y="5"/>
                </a:cubicBezTo>
                <a:cubicBezTo>
                  <a:pt x="309" y="5"/>
                  <a:pt x="309" y="4"/>
                  <a:pt x="309" y="4"/>
                </a:cubicBezTo>
                <a:cubicBezTo>
                  <a:pt x="308" y="4"/>
                  <a:pt x="308" y="5"/>
                  <a:pt x="308" y="5"/>
                </a:cubicBezTo>
                <a:cubicBezTo>
                  <a:pt x="308" y="6"/>
                  <a:pt x="308" y="5"/>
                  <a:pt x="308" y="4"/>
                </a:cubicBezTo>
                <a:cubicBezTo>
                  <a:pt x="307" y="5"/>
                  <a:pt x="308" y="5"/>
                  <a:pt x="307" y="6"/>
                </a:cubicBezTo>
                <a:cubicBezTo>
                  <a:pt x="307" y="6"/>
                  <a:pt x="307" y="5"/>
                  <a:pt x="307" y="5"/>
                </a:cubicBezTo>
                <a:cubicBezTo>
                  <a:pt x="307" y="5"/>
                  <a:pt x="307" y="6"/>
                  <a:pt x="307" y="6"/>
                </a:cubicBezTo>
                <a:cubicBezTo>
                  <a:pt x="307" y="6"/>
                  <a:pt x="306" y="6"/>
                  <a:pt x="306" y="5"/>
                </a:cubicBezTo>
                <a:cubicBezTo>
                  <a:pt x="306" y="5"/>
                  <a:pt x="306" y="5"/>
                  <a:pt x="307" y="5"/>
                </a:cubicBezTo>
                <a:cubicBezTo>
                  <a:pt x="306" y="4"/>
                  <a:pt x="306" y="5"/>
                  <a:pt x="306" y="6"/>
                </a:cubicBezTo>
                <a:cubicBezTo>
                  <a:pt x="305" y="6"/>
                  <a:pt x="304" y="6"/>
                  <a:pt x="304" y="7"/>
                </a:cubicBezTo>
                <a:cubicBezTo>
                  <a:pt x="304" y="7"/>
                  <a:pt x="304" y="6"/>
                  <a:pt x="304" y="6"/>
                </a:cubicBezTo>
                <a:cubicBezTo>
                  <a:pt x="304" y="6"/>
                  <a:pt x="305" y="6"/>
                  <a:pt x="305" y="5"/>
                </a:cubicBezTo>
                <a:cubicBezTo>
                  <a:pt x="305" y="5"/>
                  <a:pt x="305" y="4"/>
                  <a:pt x="305" y="4"/>
                </a:cubicBezTo>
                <a:cubicBezTo>
                  <a:pt x="305" y="4"/>
                  <a:pt x="304" y="4"/>
                  <a:pt x="304" y="4"/>
                </a:cubicBezTo>
                <a:cubicBezTo>
                  <a:pt x="304" y="4"/>
                  <a:pt x="304" y="4"/>
                  <a:pt x="304" y="3"/>
                </a:cubicBezTo>
                <a:cubicBezTo>
                  <a:pt x="303" y="4"/>
                  <a:pt x="303" y="4"/>
                  <a:pt x="302" y="4"/>
                </a:cubicBezTo>
                <a:cubicBezTo>
                  <a:pt x="302" y="4"/>
                  <a:pt x="302" y="4"/>
                  <a:pt x="303" y="4"/>
                </a:cubicBezTo>
                <a:cubicBezTo>
                  <a:pt x="303" y="4"/>
                  <a:pt x="303" y="4"/>
                  <a:pt x="303" y="4"/>
                </a:cubicBezTo>
                <a:cubicBezTo>
                  <a:pt x="303" y="4"/>
                  <a:pt x="303" y="4"/>
                  <a:pt x="303" y="4"/>
                </a:cubicBezTo>
                <a:cubicBezTo>
                  <a:pt x="302" y="3"/>
                  <a:pt x="302" y="4"/>
                  <a:pt x="301" y="4"/>
                </a:cubicBezTo>
                <a:cubicBezTo>
                  <a:pt x="301" y="4"/>
                  <a:pt x="301" y="3"/>
                  <a:pt x="301" y="2"/>
                </a:cubicBezTo>
                <a:cubicBezTo>
                  <a:pt x="301" y="3"/>
                  <a:pt x="301" y="3"/>
                  <a:pt x="301" y="3"/>
                </a:cubicBezTo>
                <a:cubicBezTo>
                  <a:pt x="300" y="3"/>
                  <a:pt x="300" y="3"/>
                  <a:pt x="300" y="2"/>
                </a:cubicBezTo>
                <a:cubicBezTo>
                  <a:pt x="300" y="3"/>
                  <a:pt x="300" y="3"/>
                  <a:pt x="300" y="3"/>
                </a:cubicBezTo>
                <a:cubicBezTo>
                  <a:pt x="299" y="3"/>
                  <a:pt x="300" y="3"/>
                  <a:pt x="299" y="2"/>
                </a:cubicBezTo>
                <a:cubicBezTo>
                  <a:pt x="299" y="3"/>
                  <a:pt x="298" y="3"/>
                  <a:pt x="297" y="3"/>
                </a:cubicBezTo>
                <a:cubicBezTo>
                  <a:pt x="297" y="2"/>
                  <a:pt x="298" y="2"/>
                  <a:pt x="298" y="2"/>
                </a:cubicBezTo>
                <a:cubicBezTo>
                  <a:pt x="297" y="1"/>
                  <a:pt x="297" y="2"/>
                  <a:pt x="297" y="2"/>
                </a:cubicBezTo>
                <a:cubicBezTo>
                  <a:pt x="297" y="2"/>
                  <a:pt x="297" y="2"/>
                  <a:pt x="297" y="2"/>
                </a:cubicBezTo>
                <a:cubicBezTo>
                  <a:pt x="295" y="2"/>
                  <a:pt x="294" y="3"/>
                  <a:pt x="292" y="3"/>
                </a:cubicBezTo>
                <a:cubicBezTo>
                  <a:pt x="292" y="3"/>
                  <a:pt x="292" y="4"/>
                  <a:pt x="292" y="4"/>
                </a:cubicBezTo>
                <a:cubicBezTo>
                  <a:pt x="292" y="4"/>
                  <a:pt x="292" y="4"/>
                  <a:pt x="292" y="5"/>
                </a:cubicBezTo>
                <a:cubicBezTo>
                  <a:pt x="291" y="2"/>
                  <a:pt x="290" y="5"/>
                  <a:pt x="289" y="5"/>
                </a:cubicBezTo>
                <a:cubicBezTo>
                  <a:pt x="289" y="3"/>
                  <a:pt x="290" y="3"/>
                  <a:pt x="291" y="3"/>
                </a:cubicBezTo>
                <a:cubicBezTo>
                  <a:pt x="290" y="2"/>
                  <a:pt x="290" y="3"/>
                  <a:pt x="290" y="2"/>
                </a:cubicBezTo>
                <a:cubicBezTo>
                  <a:pt x="289" y="3"/>
                  <a:pt x="289" y="3"/>
                  <a:pt x="289" y="3"/>
                </a:cubicBezTo>
                <a:cubicBezTo>
                  <a:pt x="289" y="3"/>
                  <a:pt x="289" y="3"/>
                  <a:pt x="289" y="2"/>
                </a:cubicBezTo>
                <a:cubicBezTo>
                  <a:pt x="289" y="2"/>
                  <a:pt x="289" y="2"/>
                  <a:pt x="289" y="2"/>
                </a:cubicBezTo>
                <a:cubicBezTo>
                  <a:pt x="289" y="2"/>
                  <a:pt x="290" y="2"/>
                  <a:pt x="290" y="1"/>
                </a:cubicBezTo>
                <a:cubicBezTo>
                  <a:pt x="289" y="0"/>
                  <a:pt x="289" y="3"/>
                  <a:pt x="288" y="2"/>
                </a:cubicBezTo>
                <a:cubicBezTo>
                  <a:pt x="288" y="2"/>
                  <a:pt x="287" y="3"/>
                  <a:pt x="287" y="4"/>
                </a:cubicBezTo>
                <a:cubicBezTo>
                  <a:pt x="287" y="4"/>
                  <a:pt x="287" y="3"/>
                  <a:pt x="287" y="3"/>
                </a:cubicBezTo>
                <a:cubicBezTo>
                  <a:pt x="287" y="2"/>
                  <a:pt x="286" y="3"/>
                  <a:pt x="286" y="3"/>
                </a:cubicBezTo>
                <a:cubicBezTo>
                  <a:pt x="286" y="3"/>
                  <a:pt x="286" y="3"/>
                  <a:pt x="286" y="4"/>
                </a:cubicBezTo>
                <a:cubicBezTo>
                  <a:pt x="286" y="4"/>
                  <a:pt x="286" y="3"/>
                  <a:pt x="286" y="4"/>
                </a:cubicBezTo>
                <a:cubicBezTo>
                  <a:pt x="286" y="4"/>
                  <a:pt x="286" y="4"/>
                  <a:pt x="285" y="4"/>
                </a:cubicBezTo>
                <a:cubicBezTo>
                  <a:pt x="284" y="5"/>
                  <a:pt x="284" y="5"/>
                  <a:pt x="284" y="5"/>
                </a:cubicBezTo>
                <a:cubicBezTo>
                  <a:pt x="284" y="5"/>
                  <a:pt x="285" y="5"/>
                  <a:pt x="284" y="5"/>
                </a:cubicBezTo>
                <a:cubicBezTo>
                  <a:pt x="283" y="4"/>
                  <a:pt x="284" y="4"/>
                  <a:pt x="283" y="4"/>
                </a:cubicBezTo>
                <a:cubicBezTo>
                  <a:pt x="283" y="5"/>
                  <a:pt x="283" y="5"/>
                  <a:pt x="282" y="6"/>
                </a:cubicBezTo>
                <a:cubicBezTo>
                  <a:pt x="282" y="6"/>
                  <a:pt x="281" y="6"/>
                  <a:pt x="280" y="5"/>
                </a:cubicBezTo>
                <a:cubicBezTo>
                  <a:pt x="280" y="7"/>
                  <a:pt x="279" y="7"/>
                  <a:pt x="279" y="8"/>
                </a:cubicBezTo>
                <a:cubicBezTo>
                  <a:pt x="278" y="8"/>
                  <a:pt x="279" y="7"/>
                  <a:pt x="279" y="7"/>
                </a:cubicBezTo>
                <a:cubicBezTo>
                  <a:pt x="278" y="7"/>
                  <a:pt x="277" y="9"/>
                  <a:pt x="277" y="10"/>
                </a:cubicBezTo>
                <a:cubicBezTo>
                  <a:pt x="278" y="10"/>
                  <a:pt x="278" y="8"/>
                  <a:pt x="279" y="8"/>
                </a:cubicBezTo>
                <a:cubicBezTo>
                  <a:pt x="279" y="8"/>
                  <a:pt x="279" y="8"/>
                  <a:pt x="279" y="9"/>
                </a:cubicBezTo>
                <a:cubicBezTo>
                  <a:pt x="279" y="9"/>
                  <a:pt x="279" y="8"/>
                  <a:pt x="279" y="8"/>
                </a:cubicBezTo>
                <a:cubicBezTo>
                  <a:pt x="280" y="9"/>
                  <a:pt x="281" y="5"/>
                  <a:pt x="283" y="7"/>
                </a:cubicBezTo>
                <a:cubicBezTo>
                  <a:pt x="282" y="8"/>
                  <a:pt x="281" y="9"/>
                  <a:pt x="280" y="9"/>
                </a:cubicBezTo>
                <a:cubicBezTo>
                  <a:pt x="279" y="11"/>
                  <a:pt x="278" y="11"/>
                  <a:pt x="276" y="11"/>
                </a:cubicBezTo>
                <a:cubicBezTo>
                  <a:pt x="277" y="10"/>
                  <a:pt x="277" y="9"/>
                  <a:pt x="277" y="8"/>
                </a:cubicBezTo>
                <a:cubicBezTo>
                  <a:pt x="277" y="9"/>
                  <a:pt x="276" y="9"/>
                  <a:pt x="276" y="9"/>
                </a:cubicBezTo>
                <a:cubicBezTo>
                  <a:pt x="275" y="8"/>
                  <a:pt x="275" y="10"/>
                  <a:pt x="274" y="9"/>
                </a:cubicBezTo>
                <a:cubicBezTo>
                  <a:pt x="273" y="10"/>
                  <a:pt x="273" y="10"/>
                  <a:pt x="272" y="10"/>
                </a:cubicBezTo>
                <a:cubicBezTo>
                  <a:pt x="273" y="10"/>
                  <a:pt x="272" y="11"/>
                  <a:pt x="273" y="11"/>
                </a:cubicBezTo>
                <a:cubicBezTo>
                  <a:pt x="272" y="11"/>
                  <a:pt x="272" y="11"/>
                  <a:pt x="272" y="12"/>
                </a:cubicBezTo>
                <a:cubicBezTo>
                  <a:pt x="271" y="11"/>
                  <a:pt x="272" y="11"/>
                  <a:pt x="272" y="11"/>
                </a:cubicBezTo>
                <a:cubicBezTo>
                  <a:pt x="272" y="10"/>
                  <a:pt x="271" y="11"/>
                  <a:pt x="271" y="12"/>
                </a:cubicBezTo>
                <a:cubicBezTo>
                  <a:pt x="270" y="12"/>
                  <a:pt x="270" y="12"/>
                  <a:pt x="270" y="11"/>
                </a:cubicBezTo>
                <a:cubicBezTo>
                  <a:pt x="269" y="11"/>
                  <a:pt x="269" y="13"/>
                  <a:pt x="268" y="13"/>
                </a:cubicBezTo>
                <a:cubicBezTo>
                  <a:pt x="267" y="12"/>
                  <a:pt x="268" y="11"/>
                  <a:pt x="268" y="10"/>
                </a:cubicBezTo>
                <a:cubicBezTo>
                  <a:pt x="267" y="10"/>
                  <a:pt x="267" y="12"/>
                  <a:pt x="266" y="12"/>
                </a:cubicBezTo>
                <a:cubicBezTo>
                  <a:pt x="266" y="11"/>
                  <a:pt x="266" y="11"/>
                  <a:pt x="266" y="11"/>
                </a:cubicBezTo>
                <a:cubicBezTo>
                  <a:pt x="265" y="12"/>
                  <a:pt x="266" y="11"/>
                  <a:pt x="266" y="12"/>
                </a:cubicBezTo>
                <a:cubicBezTo>
                  <a:pt x="266" y="12"/>
                  <a:pt x="267" y="12"/>
                  <a:pt x="267" y="11"/>
                </a:cubicBezTo>
                <a:cubicBezTo>
                  <a:pt x="267" y="12"/>
                  <a:pt x="267" y="12"/>
                  <a:pt x="268" y="12"/>
                </a:cubicBezTo>
                <a:cubicBezTo>
                  <a:pt x="268" y="12"/>
                  <a:pt x="268" y="12"/>
                  <a:pt x="267" y="13"/>
                </a:cubicBezTo>
                <a:cubicBezTo>
                  <a:pt x="267" y="13"/>
                  <a:pt x="267" y="12"/>
                  <a:pt x="267" y="12"/>
                </a:cubicBezTo>
                <a:cubicBezTo>
                  <a:pt x="267" y="12"/>
                  <a:pt x="266" y="13"/>
                  <a:pt x="267" y="13"/>
                </a:cubicBezTo>
                <a:cubicBezTo>
                  <a:pt x="266" y="13"/>
                  <a:pt x="266" y="13"/>
                  <a:pt x="265" y="13"/>
                </a:cubicBezTo>
                <a:cubicBezTo>
                  <a:pt x="265" y="13"/>
                  <a:pt x="265" y="12"/>
                  <a:pt x="266" y="12"/>
                </a:cubicBezTo>
                <a:cubicBezTo>
                  <a:pt x="266" y="12"/>
                  <a:pt x="266" y="13"/>
                  <a:pt x="266" y="13"/>
                </a:cubicBezTo>
                <a:cubicBezTo>
                  <a:pt x="266" y="12"/>
                  <a:pt x="266" y="12"/>
                  <a:pt x="266" y="11"/>
                </a:cubicBezTo>
                <a:cubicBezTo>
                  <a:pt x="265" y="14"/>
                  <a:pt x="263" y="14"/>
                  <a:pt x="262" y="15"/>
                </a:cubicBezTo>
                <a:cubicBezTo>
                  <a:pt x="262" y="15"/>
                  <a:pt x="262" y="15"/>
                  <a:pt x="262" y="15"/>
                </a:cubicBezTo>
                <a:cubicBezTo>
                  <a:pt x="262" y="15"/>
                  <a:pt x="261" y="16"/>
                  <a:pt x="260" y="16"/>
                </a:cubicBezTo>
                <a:cubicBezTo>
                  <a:pt x="260" y="16"/>
                  <a:pt x="261" y="15"/>
                  <a:pt x="261" y="15"/>
                </a:cubicBezTo>
                <a:cubicBezTo>
                  <a:pt x="261" y="15"/>
                  <a:pt x="261" y="15"/>
                  <a:pt x="261" y="14"/>
                </a:cubicBezTo>
                <a:cubicBezTo>
                  <a:pt x="260" y="15"/>
                  <a:pt x="259" y="16"/>
                  <a:pt x="258" y="16"/>
                </a:cubicBezTo>
                <a:cubicBezTo>
                  <a:pt x="257" y="15"/>
                  <a:pt x="259" y="15"/>
                  <a:pt x="259" y="14"/>
                </a:cubicBezTo>
                <a:cubicBezTo>
                  <a:pt x="258" y="14"/>
                  <a:pt x="258" y="14"/>
                  <a:pt x="258" y="15"/>
                </a:cubicBezTo>
                <a:cubicBezTo>
                  <a:pt x="256" y="14"/>
                  <a:pt x="254" y="17"/>
                  <a:pt x="253" y="17"/>
                </a:cubicBezTo>
                <a:cubicBezTo>
                  <a:pt x="253" y="17"/>
                  <a:pt x="254" y="16"/>
                  <a:pt x="253" y="16"/>
                </a:cubicBezTo>
                <a:cubicBezTo>
                  <a:pt x="253" y="17"/>
                  <a:pt x="253" y="17"/>
                  <a:pt x="252" y="17"/>
                </a:cubicBezTo>
                <a:cubicBezTo>
                  <a:pt x="252" y="17"/>
                  <a:pt x="253" y="18"/>
                  <a:pt x="253" y="17"/>
                </a:cubicBezTo>
                <a:cubicBezTo>
                  <a:pt x="253" y="18"/>
                  <a:pt x="253" y="18"/>
                  <a:pt x="253" y="18"/>
                </a:cubicBezTo>
                <a:cubicBezTo>
                  <a:pt x="253" y="18"/>
                  <a:pt x="252" y="17"/>
                  <a:pt x="251" y="19"/>
                </a:cubicBezTo>
                <a:cubicBezTo>
                  <a:pt x="251" y="18"/>
                  <a:pt x="251" y="18"/>
                  <a:pt x="251" y="18"/>
                </a:cubicBezTo>
                <a:cubicBezTo>
                  <a:pt x="251" y="19"/>
                  <a:pt x="250" y="18"/>
                  <a:pt x="250" y="19"/>
                </a:cubicBezTo>
                <a:cubicBezTo>
                  <a:pt x="249" y="18"/>
                  <a:pt x="249" y="18"/>
                  <a:pt x="249" y="18"/>
                </a:cubicBezTo>
                <a:cubicBezTo>
                  <a:pt x="249" y="18"/>
                  <a:pt x="249" y="18"/>
                  <a:pt x="249" y="18"/>
                </a:cubicBezTo>
                <a:cubicBezTo>
                  <a:pt x="248" y="18"/>
                  <a:pt x="249" y="18"/>
                  <a:pt x="249" y="18"/>
                </a:cubicBezTo>
                <a:cubicBezTo>
                  <a:pt x="247" y="19"/>
                  <a:pt x="246" y="19"/>
                  <a:pt x="244" y="20"/>
                </a:cubicBezTo>
                <a:cubicBezTo>
                  <a:pt x="244" y="20"/>
                  <a:pt x="244" y="19"/>
                  <a:pt x="244" y="19"/>
                </a:cubicBezTo>
                <a:cubicBezTo>
                  <a:pt x="244" y="19"/>
                  <a:pt x="243" y="19"/>
                  <a:pt x="243" y="19"/>
                </a:cubicBezTo>
                <a:cubicBezTo>
                  <a:pt x="242" y="20"/>
                  <a:pt x="243" y="20"/>
                  <a:pt x="243" y="20"/>
                </a:cubicBezTo>
                <a:cubicBezTo>
                  <a:pt x="242" y="20"/>
                  <a:pt x="242" y="20"/>
                  <a:pt x="241" y="21"/>
                </a:cubicBezTo>
                <a:cubicBezTo>
                  <a:pt x="241" y="21"/>
                  <a:pt x="241" y="20"/>
                  <a:pt x="241" y="20"/>
                </a:cubicBezTo>
                <a:cubicBezTo>
                  <a:pt x="241" y="20"/>
                  <a:pt x="241" y="21"/>
                  <a:pt x="241" y="21"/>
                </a:cubicBezTo>
                <a:cubicBezTo>
                  <a:pt x="240" y="20"/>
                  <a:pt x="241" y="21"/>
                  <a:pt x="240" y="21"/>
                </a:cubicBezTo>
                <a:cubicBezTo>
                  <a:pt x="239" y="21"/>
                  <a:pt x="240" y="21"/>
                  <a:pt x="239" y="21"/>
                </a:cubicBezTo>
                <a:cubicBezTo>
                  <a:pt x="239" y="21"/>
                  <a:pt x="239" y="21"/>
                  <a:pt x="239" y="21"/>
                </a:cubicBezTo>
                <a:cubicBezTo>
                  <a:pt x="239" y="22"/>
                  <a:pt x="237" y="21"/>
                  <a:pt x="237" y="20"/>
                </a:cubicBezTo>
                <a:cubicBezTo>
                  <a:pt x="236" y="21"/>
                  <a:pt x="238" y="21"/>
                  <a:pt x="238" y="22"/>
                </a:cubicBezTo>
                <a:cubicBezTo>
                  <a:pt x="237" y="22"/>
                  <a:pt x="237" y="22"/>
                  <a:pt x="237" y="21"/>
                </a:cubicBezTo>
                <a:cubicBezTo>
                  <a:pt x="236" y="22"/>
                  <a:pt x="236" y="21"/>
                  <a:pt x="236" y="23"/>
                </a:cubicBezTo>
                <a:cubicBezTo>
                  <a:pt x="235" y="23"/>
                  <a:pt x="235" y="23"/>
                  <a:pt x="234" y="22"/>
                </a:cubicBezTo>
                <a:cubicBezTo>
                  <a:pt x="234" y="23"/>
                  <a:pt x="234" y="23"/>
                  <a:pt x="234" y="23"/>
                </a:cubicBezTo>
                <a:cubicBezTo>
                  <a:pt x="235" y="23"/>
                  <a:pt x="234" y="22"/>
                  <a:pt x="235" y="23"/>
                </a:cubicBezTo>
                <a:cubicBezTo>
                  <a:pt x="234" y="24"/>
                  <a:pt x="233" y="23"/>
                  <a:pt x="232" y="24"/>
                </a:cubicBezTo>
                <a:cubicBezTo>
                  <a:pt x="232" y="24"/>
                  <a:pt x="232" y="23"/>
                  <a:pt x="232" y="23"/>
                </a:cubicBezTo>
                <a:cubicBezTo>
                  <a:pt x="232" y="22"/>
                  <a:pt x="232" y="24"/>
                  <a:pt x="231" y="24"/>
                </a:cubicBezTo>
                <a:cubicBezTo>
                  <a:pt x="230" y="24"/>
                  <a:pt x="230" y="24"/>
                  <a:pt x="230" y="25"/>
                </a:cubicBezTo>
                <a:cubicBezTo>
                  <a:pt x="229" y="24"/>
                  <a:pt x="228" y="25"/>
                  <a:pt x="228" y="25"/>
                </a:cubicBezTo>
                <a:cubicBezTo>
                  <a:pt x="228" y="24"/>
                  <a:pt x="228" y="25"/>
                  <a:pt x="228" y="24"/>
                </a:cubicBezTo>
                <a:cubicBezTo>
                  <a:pt x="228" y="24"/>
                  <a:pt x="229" y="23"/>
                  <a:pt x="228" y="23"/>
                </a:cubicBezTo>
                <a:cubicBezTo>
                  <a:pt x="228" y="24"/>
                  <a:pt x="227" y="24"/>
                  <a:pt x="227" y="25"/>
                </a:cubicBezTo>
                <a:cubicBezTo>
                  <a:pt x="227" y="25"/>
                  <a:pt x="226" y="25"/>
                  <a:pt x="226" y="25"/>
                </a:cubicBezTo>
                <a:cubicBezTo>
                  <a:pt x="226" y="24"/>
                  <a:pt x="227" y="25"/>
                  <a:pt x="226" y="24"/>
                </a:cubicBezTo>
                <a:cubicBezTo>
                  <a:pt x="226" y="23"/>
                  <a:pt x="227" y="24"/>
                  <a:pt x="227" y="23"/>
                </a:cubicBezTo>
                <a:cubicBezTo>
                  <a:pt x="227" y="23"/>
                  <a:pt x="226" y="24"/>
                  <a:pt x="226" y="23"/>
                </a:cubicBezTo>
                <a:cubicBezTo>
                  <a:pt x="226" y="24"/>
                  <a:pt x="225" y="24"/>
                  <a:pt x="225" y="24"/>
                </a:cubicBezTo>
                <a:cubicBezTo>
                  <a:pt x="225" y="23"/>
                  <a:pt x="224" y="24"/>
                  <a:pt x="223" y="24"/>
                </a:cubicBezTo>
                <a:cubicBezTo>
                  <a:pt x="223" y="24"/>
                  <a:pt x="223" y="24"/>
                  <a:pt x="223" y="24"/>
                </a:cubicBezTo>
                <a:cubicBezTo>
                  <a:pt x="223" y="24"/>
                  <a:pt x="222" y="25"/>
                  <a:pt x="222" y="25"/>
                </a:cubicBezTo>
                <a:cubicBezTo>
                  <a:pt x="222" y="25"/>
                  <a:pt x="222" y="25"/>
                  <a:pt x="222" y="25"/>
                </a:cubicBezTo>
                <a:cubicBezTo>
                  <a:pt x="222" y="26"/>
                  <a:pt x="222" y="26"/>
                  <a:pt x="223" y="25"/>
                </a:cubicBezTo>
                <a:cubicBezTo>
                  <a:pt x="223" y="26"/>
                  <a:pt x="222" y="26"/>
                  <a:pt x="221" y="26"/>
                </a:cubicBezTo>
                <a:cubicBezTo>
                  <a:pt x="221" y="26"/>
                  <a:pt x="221" y="25"/>
                  <a:pt x="222" y="25"/>
                </a:cubicBezTo>
                <a:cubicBezTo>
                  <a:pt x="221" y="25"/>
                  <a:pt x="221" y="25"/>
                  <a:pt x="221" y="24"/>
                </a:cubicBezTo>
                <a:cubicBezTo>
                  <a:pt x="221" y="25"/>
                  <a:pt x="220" y="24"/>
                  <a:pt x="220" y="25"/>
                </a:cubicBezTo>
                <a:cubicBezTo>
                  <a:pt x="220" y="26"/>
                  <a:pt x="220" y="25"/>
                  <a:pt x="221" y="26"/>
                </a:cubicBezTo>
                <a:cubicBezTo>
                  <a:pt x="220" y="26"/>
                  <a:pt x="220" y="26"/>
                  <a:pt x="220" y="26"/>
                </a:cubicBezTo>
                <a:cubicBezTo>
                  <a:pt x="220" y="26"/>
                  <a:pt x="220" y="26"/>
                  <a:pt x="220" y="25"/>
                </a:cubicBezTo>
                <a:cubicBezTo>
                  <a:pt x="220" y="25"/>
                  <a:pt x="220" y="25"/>
                  <a:pt x="220" y="25"/>
                </a:cubicBezTo>
                <a:cubicBezTo>
                  <a:pt x="219" y="25"/>
                  <a:pt x="220" y="26"/>
                  <a:pt x="219" y="25"/>
                </a:cubicBezTo>
                <a:cubicBezTo>
                  <a:pt x="219" y="26"/>
                  <a:pt x="220" y="26"/>
                  <a:pt x="219" y="27"/>
                </a:cubicBezTo>
                <a:cubicBezTo>
                  <a:pt x="219" y="27"/>
                  <a:pt x="219" y="26"/>
                  <a:pt x="219" y="26"/>
                </a:cubicBezTo>
                <a:cubicBezTo>
                  <a:pt x="219" y="26"/>
                  <a:pt x="219" y="26"/>
                  <a:pt x="219" y="27"/>
                </a:cubicBezTo>
                <a:cubicBezTo>
                  <a:pt x="219" y="27"/>
                  <a:pt x="219" y="27"/>
                  <a:pt x="218" y="27"/>
                </a:cubicBezTo>
                <a:cubicBezTo>
                  <a:pt x="218" y="27"/>
                  <a:pt x="218" y="26"/>
                  <a:pt x="218" y="25"/>
                </a:cubicBezTo>
                <a:cubicBezTo>
                  <a:pt x="218" y="26"/>
                  <a:pt x="218" y="26"/>
                  <a:pt x="218" y="26"/>
                </a:cubicBezTo>
                <a:cubicBezTo>
                  <a:pt x="218" y="27"/>
                  <a:pt x="217" y="26"/>
                  <a:pt x="217" y="27"/>
                </a:cubicBezTo>
                <a:cubicBezTo>
                  <a:pt x="217" y="27"/>
                  <a:pt x="217" y="26"/>
                  <a:pt x="216" y="26"/>
                </a:cubicBezTo>
                <a:cubicBezTo>
                  <a:pt x="216" y="26"/>
                  <a:pt x="216" y="26"/>
                  <a:pt x="216" y="26"/>
                </a:cubicBezTo>
                <a:cubicBezTo>
                  <a:pt x="216" y="27"/>
                  <a:pt x="216" y="26"/>
                  <a:pt x="215" y="26"/>
                </a:cubicBezTo>
                <a:cubicBezTo>
                  <a:pt x="215" y="26"/>
                  <a:pt x="215" y="26"/>
                  <a:pt x="215" y="26"/>
                </a:cubicBezTo>
                <a:cubicBezTo>
                  <a:pt x="215" y="26"/>
                  <a:pt x="215" y="26"/>
                  <a:pt x="215" y="27"/>
                </a:cubicBezTo>
                <a:cubicBezTo>
                  <a:pt x="215" y="27"/>
                  <a:pt x="215" y="27"/>
                  <a:pt x="215" y="27"/>
                </a:cubicBezTo>
                <a:cubicBezTo>
                  <a:pt x="215" y="27"/>
                  <a:pt x="215" y="27"/>
                  <a:pt x="214" y="27"/>
                </a:cubicBezTo>
                <a:cubicBezTo>
                  <a:pt x="214" y="27"/>
                  <a:pt x="214" y="27"/>
                  <a:pt x="214" y="27"/>
                </a:cubicBezTo>
                <a:cubicBezTo>
                  <a:pt x="214" y="27"/>
                  <a:pt x="214" y="27"/>
                  <a:pt x="214" y="27"/>
                </a:cubicBezTo>
                <a:cubicBezTo>
                  <a:pt x="214" y="27"/>
                  <a:pt x="214" y="26"/>
                  <a:pt x="213" y="26"/>
                </a:cubicBezTo>
                <a:cubicBezTo>
                  <a:pt x="213" y="26"/>
                  <a:pt x="213" y="26"/>
                  <a:pt x="213" y="27"/>
                </a:cubicBezTo>
                <a:cubicBezTo>
                  <a:pt x="213" y="26"/>
                  <a:pt x="213" y="26"/>
                  <a:pt x="213" y="27"/>
                </a:cubicBezTo>
                <a:cubicBezTo>
                  <a:pt x="213" y="27"/>
                  <a:pt x="213" y="27"/>
                  <a:pt x="213" y="27"/>
                </a:cubicBezTo>
                <a:cubicBezTo>
                  <a:pt x="213" y="27"/>
                  <a:pt x="212" y="27"/>
                  <a:pt x="212" y="27"/>
                </a:cubicBezTo>
                <a:cubicBezTo>
                  <a:pt x="211" y="28"/>
                  <a:pt x="212" y="28"/>
                  <a:pt x="212" y="28"/>
                </a:cubicBezTo>
                <a:cubicBezTo>
                  <a:pt x="211" y="28"/>
                  <a:pt x="212" y="28"/>
                  <a:pt x="211" y="27"/>
                </a:cubicBezTo>
                <a:cubicBezTo>
                  <a:pt x="211" y="27"/>
                  <a:pt x="211" y="27"/>
                  <a:pt x="211" y="27"/>
                </a:cubicBezTo>
                <a:cubicBezTo>
                  <a:pt x="211" y="27"/>
                  <a:pt x="211" y="27"/>
                  <a:pt x="210" y="27"/>
                </a:cubicBezTo>
                <a:cubicBezTo>
                  <a:pt x="210" y="27"/>
                  <a:pt x="209" y="28"/>
                  <a:pt x="208" y="28"/>
                </a:cubicBezTo>
                <a:cubicBezTo>
                  <a:pt x="208" y="28"/>
                  <a:pt x="208" y="28"/>
                  <a:pt x="208" y="28"/>
                </a:cubicBezTo>
                <a:cubicBezTo>
                  <a:pt x="209" y="27"/>
                  <a:pt x="210" y="28"/>
                  <a:pt x="210" y="26"/>
                </a:cubicBezTo>
                <a:cubicBezTo>
                  <a:pt x="211" y="26"/>
                  <a:pt x="211" y="26"/>
                  <a:pt x="212" y="26"/>
                </a:cubicBezTo>
                <a:cubicBezTo>
                  <a:pt x="211" y="26"/>
                  <a:pt x="212" y="25"/>
                  <a:pt x="212" y="25"/>
                </a:cubicBezTo>
                <a:cubicBezTo>
                  <a:pt x="212" y="25"/>
                  <a:pt x="212" y="25"/>
                  <a:pt x="212" y="24"/>
                </a:cubicBezTo>
                <a:cubicBezTo>
                  <a:pt x="211" y="24"/>
                  <a:pt x="211" y="25"/>
                  <a:pt x="211" y="24"/>
                </a:cubicBezTo>
                <a:cubicBezTo>
                  <a:pt x="211" y="24"/>
                  <a:pt x="212" y="24"/>
                  <a:pt x="213" y="23"/>
                </a:cubicBezTo>
                <a:cubicBezTo>
                  <a:pt x="212" y="23"/>
                  <a:pt x="213" y="23"/>
                  <a:pt x="213" y="22"/>
                </a:cubicBezTo>
                <a:cubicBezTo>
                  <a:pt x="213" y="22"/>
                  <a:pt x="213" y="22"/>
                  <a:pt x="213" y="22"/>
                </a:cubicBezTo>
                <a:cubicBezTo>
                  <a:pt x="213" y="22"/>
                  <a:pt x="212" y="22"/>
                  <a:pt x="212" y="22"/>
                </a:cubicBezTo>
                <a:cubicBezTo>
                  <a:pt x="213" y="21"/>
                  <a:pt x="212" y="21"/>
                  <a:pt x="212" y="21"/>
                </a:cubicBezTo>
                <a:cubicBezTo>
                  <a:pt x="212" y="20"/>
                  <a:pt x="212" y="20"/>
                  <a:pt x="212" y="20"/>
                </a:cubicBezTo>
                <a:cubicBezTo>
                  <a:pt x="212" y="20"/>
                  <a:pt x="211" y="20"/>
                  <a:pt x="211" y="20"/>
                </a:cubicBezTo>
                <a:cubicBezTo>
                  <a:pt x="212" y="20"/>
                  <a:pt x="212" y="21"/>
                  <a:pt x="211" y="22"/>
                </a:cubicBezTo>
                <a:cubicBezTo>
                  <a:pt x="211" y="21"/>
                  <a:pt x="210" y="22"/>
                  <a:pt x="209" y="21"/>
                </a:cubicBezTo>
                <a:cubicBezTo>
                  <a:pt x="209" y="21"/>
                  <a:pt x="209" y="22"/>
                  <a:pt x="209" y="22"/>
                </a:cubicBezTo>
                <a:cubicBezTo>
                  <a:pt x="208" y="22"/>
                  <a:pt x="208" y="21"/>
                  <a:pt x="208" y="20"/>
                </a:cubicBezTo>
                <a:cubicBezTo>
                  <a:pt x="208" y="21"/>
                  <a:pt x="208" y="20"/>
                  <a:pt x="207" y="20"/>
                </a:cubicBezTo>
                <a:cubicBezTo>
                  <a:pt x="208" y="20"/>
                  <a:pt x="208" y="20"/>
                  <a:pt x="209" y="20"/>
                </a:cubicBezTo>
                <a:cubicBezTo>
                  <a:pt x="209" y="20"/>
                  <a:pt x="209" y="20"/>
                  <a:pt x="209" y="20"/>
                </a:cubicBezTo>
                <a:cubicBezTo>
                  <a:pt x="209" y="20"/>
                  <a:pt x="209" y="19"/>
                  <a:pt x="209" y="19"/>
                </a:cubicBezTo>
                <a:cubicBezTo>
                  <a:pt x="210" y="19"/>
                  <a:pt x="210" y="18"/>
                  <a:pt x="211" y="18"/>
                </a:cubicBezTo>
                <a:cubicBezTo>
                  <a:pt x="210" y="17"/>
                  <a:pt x="210" y="17"/>
                  <a:pt x="210" y="17"/>
                </a:cubicBezTo>
                <a:cubicBezTo>
                  <a:pt x="210" y="17"/>
                  <a:pt x="210" y="18"/>
                  <a:pt x="210" y="17"/>
                </a:cubicBezTo>
                <a:cubicBezTo>
                  <a:pt x="210" y="17"/>
                  <a:pt x="210" y="16"/>
                  <a:pt x="210" y="16"/>
                </a:cubicBezTo>
                <a:cubicBezTo>
                  <a:pt x="210" y="15"/>
                  <a:pt x="210" y="15"/>
                  <a:pt x="210" y="15"/>
                </a:cubicBezTo>
                <a:cubicBezTo>
                  <a:pt x="210" y="15"/>
                  <a:pt x="210" y="15"/>
                  <a:pt x="210" y="14"/>
                </a:cubicBezTo>
                <a:cubicBezTo>
                  <a:pt x="210" y="14"/>
                  <a:pt x="209" y="14"/>
                  <a:pt x="209" y="14"/>
                </a:cubicBezTo>
                <a:cubicBezTo>
                  <a:pt x="209" y="14"/>
                  <a:pt x="209" y="14"/>
                  <a:pt x="209" y="14"/>
                </a:cubicBezTo>
                <a:cubicBezTo>
                  <a:pt x="209" y="14"/>
                  <a:pt x="209" y="13"/>
                  <a:pt x="208" y="13"/>
                </a:cubicBezTo>
                <a:cubicBezTo>
                  <a:pt x="209" y="13"/>
                  <a:pt x="209" y="12"/>
                  <a:pt x="209" y="11"/>
                </a:cubicBezTo>
                <a:cubicBezTo>
                  <a:pt x="209" y="11"/>
                  <a:pt x="209" y="11"/>
                  <a:pt x="209" y="11"/>
                </a:cubicBezTo>
                <a:cubicBezTo>
                  <a:pt x="208" y="12"/>
                  <a:pt x="208" y="11"/>
                  <a:pt x="208" y="11"/>
                </a:cubicBezTo>
                <a:cubicBezTo>
                  <a:pt x="207" y="11"/>
                  <a:pt x="207" y="10"/>
                  <a:pt x="207" y="10"/>
                </a:cubicBezTo>
                <a:cubicBezTo>
                  <a:pt x="208" y="10"/>
                  <a:pt x="208" y="10"/>
                  <a:pt x="208" y="10"/>
                </a:cubicBezTo>
                <a:cubicBezTo>
                  <a:pt x="207" y="10"/>
                  <a:pt x="207" y="10"/>
                  <a:pt x="207" y="11"/>
                </a:cubicBezTo>
                <a:cubicBezTo>
                  <a:pt x="207" y="11"/>
                  <a:pt x="206" y="10"/>
                  <a:pt x="206" y="10"/>
                </a:cubicBezTo>
                <a:cubicBezTo>
                  <a:pt x="206" y="10"/>
                  <a:pt x="206" y="10"/>
                  <a:pt x="206" y="10"/>
                </a:cubicBezTo>
                <a:cubicBezTo>
                  <a:pt x="206" y="9"/>
                  <a:pt x="206" y="9"/>
                  <a:pt x="205" y="10"/>
                </a:cubicBezTo>
                <a:cubicBezTo>
                  <a:pt x="205" y="9"/>
                  <a:pt x="204" y="10"/>
                  <a:pt x="205" y="9"/>
                </a:cubicBezTo>
                <a:cubicBezTo>
                  <a:pt x="204" y="9"/>
                  <a:pt x="205" y="10"/>
                  <a:pt x="204" y="10"/>
                </a:cubicBezTo>
                <a:cubicBezTo>
                  <a:pt x="203" y="9"/>
                  <a:pt x="201" y="10"/>
                  <a:pt x="200" y="11"/>
                </a:cubicBezTo>
                <a:cubicBezTo>
                  <a:pt x="200" y="11"/>
                  <a:pt x="201" y="11"/>
                  <a:pt x="201" y="11"/>
                </a:cubicBezTo>
                <a:cubicBezTo>
                  <a:pt x="199" y="12"/>
                  <a:pt x="198" y="10"/>
                  <a:pt x="197" y="12"/>
                </a:cubicBezTo>
                <a:cubicBezTo>
                  <a:pt x="197" y="12"/>
                  <a:pt x="197" y="12"/>
                  <a:pt x="197" y="11"/>
                </a:cubicBezTo>
                <a:cubicBezTo>
                  <a:pt x="197" y="12"/>
                  <a:pt x="197" y="12"/>
                  <a:pt x="197" y="12"/>
                </a:cubicBezTo>
                <a:cubicBezTo>
                  <a:pt x="197" y="11"/>
                  <a:pt x="197" y="11"/>
                  <a:pt x="197" y="11"/>
                </a:cubicBezTo>
                <a:cubicBezTo>
                  <a:pt x="197" y="11"/>
                  <a:pt x="197" y="11"/>
                  <a:pt x="197" y="11"/>
                </a:cubicBezTo>
                <a:cubicBezTo>
                  <a:pt x="195" y="11"/>
                  <a:pt x="193" y="11"/>
                  <a:pt x="192" y="12"/>
                </a:cubicBezTo>
                <a:cubicBezTo>
                  <a:pt x="191" y="12"/>
                  <a:pt x="191" y="12"/>
                  <a:pt x="191" y="12"/>
                </a:cubicBezTo>
                <a:cubicBezTo>
                  <a:pt x="191" y="12"/>
                  <a:pt x="191" y="12"/>
                  <a:pt x="191" y="12"/>
                </a:cubicBezTo>
                <a:cubicBezTo>
                  <a:pt x="191" y="12"/>
                  <a:pt x="191" y="13"/>
                  <a:pt x="190" y="13"/>
                </a:cubicBezTo>
                <a:cubicBezTo>
                  <a:pt x="190" y="12"/>
                  <a:pt x="189" y="13"/>
                  <a:pt x="189" y="14"/>
                </a:cubicBezTo>
                <a:cubicBezTo>
                  <a:pt x="187" y="13"/>
                  <a:pt x="186" y="15"/>
                  <a:pt x="185" y="14"/>
                </a:cubicBezTo>
                <a:cubicBezTo>
                  <a:pt x="184" y="15"/>
                  <a:pt x="181" y="14"/>
                  <a:pt x="180" y="16"/>
                </a:cubicBezTo>
                <a:cubicBezTo>
                  <a:pt x="180" y="16"/>
                  <a:pt x="180" y="16"/>
                  <a:pt x="180" y="16"/>
                </a:cubicBezTo>
                <a:cubicBezTo>
                  <a:pt x="179" y="16"/>
                  <a:pt x="180" y="17"/>
                  <a:pt x="179" y="17"/>
                </a:cubicBezTo>
                <a:cubicBezTo>
                  <a:pt x="179" y="17"/>
                  <a:pt x="179" y="16"/>
                  <a:pt x="179" y="16"/>
                </a:cubicBezTo>
                <a:cubicBezTo>
                  <a:pt x="179" y="17"/>
                  <a:pt x="178" y="17"/>
                  <a:pt x="179" y="17"/>
                </a:cubicBezTo>
                <a:cubicBezTo>
                  <a:pt x="178" y="17"/>
                  <a:pt x="178" y="17"/>
                  <a:pt x="178" y="16"/>
                </a:cubicBezTo>
                <a:cubicBezTo>
                  <a:pt x="178" y="17"/>
                  <a:pt x="177" y="17"/>
                  <a:pt x="176" y="17"/>
                </a:cubicBezTo>
                <a:cubicBezTo>
                  <a:pt x="175" y="18"/>
                  <a:pt x="173" y="18"/>
                  <a:pt x="171" y="20"/>
                </a:cubicBezTo>
                <a:cubicBezTo>
                  <a:pt x="171" y="20"/>
                  <a:pt x="172" y="20"/>
                  <a:pt x="172" y="20"/>
                </a:cubicBezTo>
                <a:cubicBezTo>
                  <a:pt x="172" y="19"/>
                  <a:pt x="173" y="20"/>
                  <a:pt x="173" y="19"/>
                </a:cubicBezTo>
                <a:cubicBezTo>
                  <a:pt x="174" y="19"/>
                  <a:pt x="174" y="18"/>
                  <a:pt x="175" y="18"/>
                </a:cubicBezTo>
                <a:cubicBezTo>
                  <a:pt x="175" y="18"/>
                  <a:pt x="175" y="18"/>
                  <a:pt x="176" y="18"/>
                </a:cubicBezTo>
                <a:cubicBezTo>
                  <a:pt x="176" y="18"/>
                  <a:pt x="176" y="18"/>
                  <a:pt x="176" y="18"/>
                </a:cubicBezTo>
                <a:cubicBezTo>
                  <a:pt x="175" y="20"/>
                  <a:pt x="174" y="19"/>
                  <a:pt x="173" y="20"/>
                </a:cubicBezTo>
                <a:cubicBezTo>
                  <a:pt x="175" y="20"/>
                  <a:pt x="175" y="20"/>
                  <a:pt x="177" y="19"/>
                </a:cubicBezTo>
                <a:cubicBezTo>
                  <a:pt x="177" y="20"/>
                  <a:pt x="177" y="20"/>
                  <a:pt x="177" y="20"/>
                </a:cubicBezTo>
                <a:cubicBezTo>
                  <a:pt x="178" y="18"/>
                  <a:pt x="180" y="18"/>
                  <a:pt x="181" y="19"/>
                </a:cubicBezTo>
                <a:cubicBezTo>
                  <a:pt x="182" y="18"/>
                  <a:pt x="182" y="17"/>
                  <a:pt x="183" y="18"/>
                </a:cubicBezTo>
                <a:cubicBezTo>
                  <a:pt x="183" y="18"/>
                  <a:pt x="185" y="16"/>
                  <a:pt x="185" y="17"/>
                </a:cubicBezTo>
                <a:cubicBezTo>
                  <a:pt x="185" y="18"/>
                  <a:pt x="185" y="17"/>
                  <a:pt x="185" y="18"/>
                </a:cubicBezTo>
                <a:cubicBezTo>
                  <a:pt x="185" y="18"/>
                  <a:pt x="185" y="17"/>
                  <a:pt x="186" y="18"/>
                </a:cubicBezTo>
                <a:cubicBezTo>
                  <a:pt x="186" y="16"/>
                  <a:pt x="188" y="17"/>
                  <a:pt x="189" y="16"/>
                </a:cubicBezTo>
                <a:cubicBezTo>
                  <a:pt x="189" y="16"/>
                  <a:pt x="189" y="16"/>
                  <a:pt x="189" y="17"/>
                </a:cubicBezTo>
                <a:cubicBezTo>
                  <a:pt x="190" y="16"/>
                  <a:pt x="190" y="16"/>
                  <a:pt x="191" y="16"/>
                </a:cubicBezTo>
                <a:cubicBezTo>
                  <a:pt x="192" y="17"/>
                  <a:pt x="194" y="14"/>
                  <a:pt x="195" y="16"/>
                </a:cubicBezTo>
                <a:cubicBezTo>
                  <a:pt x="193" y="17"/>
                  <a:pt x="190" y="17"/>
                  <a:pt x="189" y="19"/>
                </a:cubicBezTo>
                <a:cubicBezTo>
                  <a:pt x="189" y="19"/>
                  <a:pt x="190" y="19"/>
                  <a:pt x="191" y="18"/>
                </a:cubicBezTo>
                <a:cubicBezTo>
                  <a:pt x="191" y="19"/>
                  <a:pt x="192" y="18"/>
                  <a:pt x="192" y="19"/>
                </a:cubicBezTo>
                <a:cubicBezTo>
                  <a:pt x="191" y="19"/>
                  <a:pt x="189" y="21"/>
                  <a:pt x="188" y="19"/>
                </a:cubicBezTo>
                <a:cubicBezTo>
                  <a:pt x="189" y="20"/>
                  <a:pt x="189" y="20"/>
                  <a:pt x="189" y="20"/>
                </a:cubicBezTo>
                <a:cubicBezTo>
                  <a:pt x="188" y="21"/>
                  <a:pt x="187" y="19"/>
                  <a:pt x="187" y="21"/>
                </a:cubicBezTo>
                <a:cubicBezTo>
                  <a:pt x="187" y="21"/>
                  <a:pt x="187" y="21"/>
                  <a:pt x="186" y="20"/>
                </a:cubicBezTo>
                <a:cubicBezTo>
                  <a:pt x="185" y="21"/>
                  <a:pt x="184" y="21"/>
                  <a:pt x="183" y="21"/>
                </a:cubicBezTo>
                <a:cubicBezTo>
                  <a:pt x="183" y="21"/>
                  <a:pt x="182" y="20"/>
                  <a:pt x="182" y="21"/>
                </a:cubicBezTo>
                <a:cubicBezTo>
                  <a:pt x="181" y="21"/>
                  <a:pt x="181" y="21"/>
                  <a:pt x="181" y="21"/>
                </a:cubicBezTo>
                <a:cubicBezTo>
                  <a:pt x="180" y="21"/>
                  <a:pt x="179" y="21"/>
                  <a:pt x="180" y="21"/>
                </a:cubicBezTo>
                <a:cubicBezTo>
                  <a:pt x="179" y="21"/>
                  <a:pt x="178" y="21"/>
                  <a:pt x="178" y="22"/>
                </a:cubicBezTo>
                <a:cubicBezTo>
                  <a:pt x="178" y="21"/>
                  <a:pt x="177" y="22"/>
                  <a:pt x="177" y="21"/>
                </a:cubicBezTo>
                <a:cubicBezTo>
                  <a:pt x="176" y="22"/>
                  <a:pt x="176" y="22"/>
                  <a:pt x="176" y="22"/>
                </a:cubicBezTo>
                <a:cubicBezTo>
                  <a:pt x="175" y="22"/>
                  <a:pt x="175" y="21"/>
                  <a:pt x="175" y="22"/>
                </a:cubicBezTo>
                <a:cubicBezTo>
                  <a:pt x="174" y="22"/>
                  <a:pt x="173" y="23"/>
                  <a:pt x="171" y="23"/>
                </a:cubicBezTo>
                <a:cubicBezTo>
                  <a:pt x="171" y="23"/>
                  <a:pt x="171" y="24"/>
                  <a:pt x="171" y="24"/>
                </a:cubicBezTo>
                <a:cubicBezTo>
                  <a:pt x="170" y="24"/>
                  <a:pt x="170" y="25"/>
                  <a:pt x="169" y="24"/>
                </a:cubicBezTo>
                <a:cubicBezTo>
                  <a:pt x="169" y="26"/>
                  <a:pt x="168" y="25"/>
                  <a:pt x="167" y="25"/>
                </a:cubicBezTo>
                <a:cubicBezTo>
                  <a:pt x="167" y="25"/>
                  <a:pt x="165" y="27"/>
                  <a:pt x="165" y="25"/>
                </a:cubicBezTo>
                <a:cubicBezTo>
                  <a:pt x="165" y="26"/>
                  <a:pt x="165" y="26"/>
                  <a:pt x="165" y="26"/>
                </a:cubicBezTo>
                <a:cubicBezTo>
                  <a:pt x="165" y="26"/>
                  <a:pt x="164" y="26"/>
                  <a:pt x="164" y="26"/>
                </a:cubicBezTo>
                <a:cubicBezTo>
                  <a:pt x="164" y="27"/>
                  <a:pt x="162" y="26"/>
                  <a:pt x="162" y="27"/>
                </a:cubicBezTo>
                <a:cubicBezTo>
                  <a:pt x="161" y="26"/>
                  <a:pt x="160" y="28"/>
                  <a:pt x="158" y="28"/>
                </a:cubicBezTo>
                <a:cubicBezTo>
                  <a:pt x="158" y="28"/>
                  <a:pt x="158" y="27"/>
                  <a:pt x="158" y="28"/>
                </a:cubicBezTo>
                <a:cubicBezTo>
                  <a:pt x="158" y="28"/>
                  <a:pt x="158" y="28"/>
                  <a:pt x="158" y="29"/>
                </a:cubicBezTo>
                <a:cubicBezTo>
                  <a:pt x="157" y="29"/>
                  <a:pt x="157" y="29"/>
                  <a:pt x="157" y="28"/>
                </a:cubicBezTo>
                <a:cubicBezTo>
                  <a:pt x="157" y="29"/>
                  <a:pt x="157" y="29"/>
                  <a:pt x="157" y="29"/>
                </a:cubicBezTo>
                <a:cubicBezTo>
                  <a:pt x="156" y="29"/>
                  <a:pt x="155" y="29"/>
                  <a:pt x="155" y="30"/>
                </a:cubicBezTo>
                <a:cubicBezTo>
                  <a:pt x="153" y="30"/>
                  <a:pt x="152" y="30"/>
                  <a:pt x="151" y="31"/>
                </a:cubicBezTo>
                <a:cubicBezTo>
                  <a:pt x="150" y="30"/>
                  <a:pt x="149" y="31"/>
                  <a:pt x="149" y="31"/>
                </a:cubicBezTo>
                <a:cubicBezTo>
                  <a:pt x="148" y="31"/>
                  <a:pt x="148" y="31"/>
                  <a:pt x="148" y="31"/>
                </a:cubicBezTo>
                <a:cubicBezTo>
                  <a:pt x="147" y="31"/>
                  <a:pt x="146" y="31"/>
                  <a:pt x="146" y="31"/>
                </a:cubicBezTo>
                <a:cubicBezTo>
                  <a:pt x="144" y="32"/>
                  <a:pt x="144" y="32"/>
                  <a:pt x="143" y="32"/>
                </a:cubicBezTo>
                <a:cubicBezTo>
                  <a:pt x="143" y="32"/>
                  <a:pt x="143" y="32"/>
                  <a:pt x="143" y="32"/>
                </a:cubicBezTo>
                <a:cubicBezTo>
                  <a:pt x="142" y="32"/>
                  <a:pt x="143" y="32"/>
                  <a:pt x="142" y="33"/>
                </a:cubicBezTo>
                <a:cubicBezTo>
                  <a:pt x="142" y="32"/>
                  <a:pt x="141" y="33"/>
                  <a:pt x="141" y="32"/>
                </a:cubicBezTo>
                <a:cubicBezTo>
                  <a:pt x="140" y="32"/>
                  <a:pt x="140" y="33"/>
                  <a:pt x="140" y="33"/>
                </a:cubicBezTo>
                <a:cubicBezTo>
                  <a:pt x="139" y="34"/>
                  <a:pt x="139" y="33"/>
                  <a:pt x="139" y="33"/>
                </a:cubicBezTo>
                <a:cubicBezTo>
                  <a:pt x="139" y="34"/>
                  <a:pt x="139" y="34"/>
                  <a:pt x="138" y="34"/>
                </a:cubicBezTo>
                <a:cubicBezTo>
                  <a:pt x="138" y="34"/>
                  <a:pt x="138" y="34"/>
                  <a:pt x="138" y="33"/>
                </a:cubicBezTo>
                <a:cubicBezTo>
                  <a:pt x="137" y="35"/>
                  <a:pt x="136" y="34"/>
                  <a:pt x="135" y="34"/>
                </a:cubicBezTo>
                <a:cubicBezTo>
                  <a:pt x="135" y="35"/>
                  <a:pt x="135" y="35"/>
                  <a:pt x="134" y="35"/>
                </a:cubicBezTo>
                <a:cubicBezTo>
                  <a:pt x="134" y="34"/>
                  <a:pt x="133" y="34"/>
                  <a:pt x="133" y="34"/>
                </a:cubicBezTo>
                <a:cubicBezTo>
                  <a:pt x="133" y="35"/>
                  <a:pt x="133" y="34"/>
                  <a:pt x="133" y="35"/>
                </a:cubicBezTo>
                <a:cubicBezTo>
                  <a:pt x="133" y="35"/>
                  <a:pt x="133" y="35"/>
                  <a:pt x="133" y="35"/>
                </a:cubicBezTo>
                <a:cubicBezTo>
                  <a:pt x="132" y="35"/>
                  <a:pt x="133" y="35"/>
                  <a:pt x="132" y="35"/>
                </a:cubicBezTo>
                <a:cubicBezTo>
                  <a:pt x="132" y="35"/>
                  <a:pt x="132" y="36"/>
                  <a:pt x="132" y="36"/>
                </a:cubicBezTo>
                <a:cubicBezTo>
                  <a:pt x="132" y="35"/>
                  <a:pt x="132" y="35"/>
                  <a:pt x="132" y="35"/>
                </a:cubicBezTo>
                <a:cubicBezTo>
                  <a:pt x="130" y="37"/>
                  <a:pt x="127" y="36"/>
                  <a:pt x="125" y="38"/>
                </a:cubicBezTo>
                <a:cubicBezTo>
                  <a:pt x="123" y="38"/>
                  <a:pt x="121" y="38"/>
                  <a:pt x="121" y="39"/>
                </a:cubicBezTo>
                <a:cubicBezTo>
                  <a:pt x="119" y="39"/>
                  <a:pt x="118" y="40"/>
                  <a:pt x="117" y="40"/>
                </a:cubicBezTo>
                <a:cubicBezTo>
                  <a:pt x="116" y="40"/>
                  <a:pt x="116" y="40"/>
                  <a:pt x="116" y="40"/>
                </a:cubicBezTo>
                <a:cubicBezTo>
                  <a:pt x="116" y="40"/>
                  <a:pt x="116" y="41"/>
                  <a:pt x="116" y="41"/>
                </a:cubicBezTo>
                <a:cubicBezTo>
                  <a:pt x="115" y="41"/>
                  <a:pt x="115" y="41"/>
                  <a:pt x="115" y="40"/>
                </a:cubicBezTo>
                <a:cubicBezTo>
                  <a:pt x="115" y="41"/>
                  <a:pt x="115" y="41"/>
                  <a:pt x="114" y="41"/>
                </a:cubicBezTo>
                <a:cubicBezTo>
                  <a:pt x="113" y="40"/>
                  <a:pt x="113" y="42"/>
                  <a:pt x="112" y="41"/>
                </a:cubicBezTo>
                <a:cubicBezTo>
                  <a:pt x="111" y="43"/>
                  <a:pt x="108" y="42"/>
                  <a:pt x="107" y="45"/>
                </a:cubicBezTo>
                <a:cubicBezTo>
                  <a:pt x="108" y="45"/>
                  <a:pt x="108" y="43"/>
                  <a:pt x="108" y="44"/>
                </a:cubicBezTo>
                <a:cubicBezTo>
                  <a:pt x="108" y="46"/>
                  <a:pt x="106" y="45"/>
                  <a:pt x="105" y="47"/>
                </a:cubicBezTo>
                <a:cubicBezTo>
                  <a:pt x="105" y="47"/>
                  <a:pt x="105" y="47"/>
                  <a:pt x="106" y="47"/>
                </a:cubicBezTo>
                <a:cubicBezTo>
                  <a:pt x="105" y="48"/>
                  <a:pt x="104" y="48"/>
                  <a:pt x="103" y="48"/>
                </a:cubicBezTo>
                <a:cubicBezTo>
                  <a:pt x="103" y="49"/>
                  <a:pt x="101" y="48"/>
                  <a:pt x="100" y="49"/>
                </a:cubicBezTo>
                <a:cubicBezTo>
                  <a:pt x="100" y="49"/>
                  <a:pt x="99" y="49"/>
                  <a:pt x="99" y="49"/>
                </a:cubicBezTo>
                <a:cubicBezTo>
                  <a:pt x="99" y="49"/>
                  <a:pt x="99" y="49"/>
                  <a:pt x="99" y="48"/>
                </a:cubicBezTo>
                <a:cubicBezTo>
                  <a:pt x="99" y="50"/>
                  <a:pt x="97" y="49"/>
                  <a:pt x="97" y="50"/>
                </a:cubicBezTo>
                <a:cubicBezTo>
                  <a:pt x="96" y="49"/>
                  <a:pt x="95" y="50"/>
                  <a:pt x="94" y="50"/>
                </a:cubicBezTo>
                <a:cubicBezTo>
                  <a:pt x="95" y="51"/>
                  <a:pt x="93" y="51"/>
                  <a:pt x="93" y="51"/>
                </a:cubicBezTo>
                <a:cubicBezTo>
                  <a:pt x="93" y="52"/>
                  <a:pt x="93" y="52"/>
                  <a:pt x="93" y="52"/>
                </a:cubicBezTo>
                <a:cubicBezTo>
                  <a:pt x="93" y="52"/>
                  <a:pt x="93" y="53"/>
                  <a:pt x="93" y="53"/>
                </a:cubicBezTo>
                <a:cubicBezTo>
                  <a:pt x="92" y="53"/>
                  <a:pt x="92" y="52"/>
                  <a:pt x="92" y="53"/>
                </a:cubicBezTo>
                <a:cubicBezTo>
                  <a:pt x="92" y="53"/>
                  <a:pt x="91" y="52"/>
                  <a:pt x="91" y="52"/>
                </a:cubicBezTo>
                <a:cubicBezTo>
                  <a:pt x="92" y="54"/>
                  <a:pt x="91" y="54"/>
                  <a:pt x="90" y="54"/>
                </a:cubicBezTo>
                <a:cubicBezTo>
                  <a:pt x="90" y="55"/>
                  <a:pt x="89" y="54"/>
                  <a:pt x="89" y="55"/>
                </a:cubicBezTo>
                <a:cubicBezTo>
                  <a:pt x="90" y="55"/>
                  <a:pt x="90" y="55"/>
                  <a:pt x="90" y="56"/>
                </a:cubicBezTo>
                <a:cubicBezTo>
                  <a:pt x="90" y="55"/>
                  <a:pt x="90" y="55"/>
                  <a:pt x="90" y="55"/>
                </a:cubicBezTo>
                <a:cubicBezTo>
                  <a:pt x="91" y="55"/>
                  <a:pt x="91" y="55"/>
                  <a:pt x="91" y="55"/>
                </a:cubicBezTo>
                <a:cubicBezTo>
                  <a:pt x="91" y="56"/>
                  <a:pt x="91" y="56"/>
                  <a:pt x="91" y="56"/>
                </a:cubicBezTo>
                <a:cubicBezTo>
                  <a:pt x="91" y="56"/>
                  <a:pt x="91" y="56"/>
                  <a:pt x="91" y="56"/>
                </a:cubicBezTo>
                <a:cubicBezTo>
                  <a:pt x="91" y="56"/>
                  <a:pt x="91" y="56"/>
                  <a:pt x="91" y="56"/>
                </a:cubicBezTo>
                <a:cubicBezTo>
                  <a:pt x="92" y="56"/>
                  <a:pt x="92" y="56"/>
                  <a:pt x="92" y="56"/>
                </a:cubicBezTo>
                <a:cubicBezTo>
                  <a:pt x="92" y="56"/>
                  <a:pt x="93" y="56"/>
                  <a:pt x="93" y="56"/>
                </a:cubicBezTo>
                <a:cubicBezTo>
                  <a:pt x="93" y="56"/>
                  <a:pt x="93" y="56"/>
                  <a:pt x="93" y="56"/>
                </a:cubicBezTo>
                <a:cubicBezTo>
                  <a:pt x="93" y="56"/>
                  <a:pt x="93" y="56"/>
                  <a:pt x="93" y="56"/>
                </a:cubicBezTo>
                <a:cubicBezTo>
                  <a:pt x="93" y="56"/>
                  <a:pt x="93" y="56"/>
                  <a:pt x="93" y="56"/>
                </a:cubicBezTo>
                <a:cubicBezTo>
                  <a:pt x="93" y="56"/>
                  <a:pt x="94" y="56"/>
                  <a:pt x="94" y="56"/>
                </a:cubicBezTo>
                <a:cubicBezTo>
                  <a:pt x="94" y="56"/>
                  <a:pt x="94" y="56"/>
                  <a:pt x="94" y="56"/>
                </a:cubicBezTo>
                <a:cubicBezTo>
                  <a:pt x="94" y="56"/>
                  <a:pt x="94" y="56"/>
                  <a:pt x="94" y="56"/>
                </a:cubicBezTo>
                <a:cubicBezTo>
                  <a:pt x="94" y="56"/>
                  <a:pt x="94" y="56"/>
                  <a:pt x="94" y="56"/>
                </a:cubicBezTo>
                <a:cubicBezTo>
                  <a:pt x="94" y="56"/>
                  <a:pt x="94" y="56"/>
                  <a:pt x="94" y="57"/>
                </a:cubicBezTo>
                <a:cubicBezTo>
                  <a:pt x="93" y="56"/>
                  <a:pt x="94" y="56"/>
                  <a:pt x="93" y="56"/>
                </a:cubicBezTo>
                <a:cubicBezTo>
                  <a:pt x="94" y="57"/>
                  <a:pt x="93" y="57"/>
                  <a:pt x="92" y="57"/>
                </a:cubicBezTo>
                <a:cubicBezTo>
                  <a:pt x="92" y="57"/>
                  <a:pt x="93" y="57"/>
                  <a:pt x="93" y="57"/>
                </a:cubicBezTo>
                <a:cubicBezTo>
                  <a:pt x="93" y="57"/>
                  <a:pt x="93" y="57"/>
                  <a:pt x="93" y="57"/>
                </a:cubicBezTo>
                <a:cubicBezTo>
                  <a:pt x="92" y="57"/>
                  <a:pt x="92" y="57"/>
                  <a:pt x="92" y="57"/>
                </a:cubicBezTo>
                <a:cubicBezTo>
                  <a:pt x="92" y="57"/>
                  <a:pt x="91" y="58"/>
                  <a:pt x="91" y="57"/>
                </a:cubicBezTo>
                <a:cubicBezTo>
                  <a:pt x="91" y="57"/>
                  <a:pt x="91" y="58"/>
                  <a:pt x="90" y="58"/>
                </a:cubicBezTo>
                <a:cubicBezTo>
                  <a:pt x="90" y="58"/>
                  <a:pt x="90" y="57"/>
                  <a:pt x="90" y="57"/>
                </a:cubicBezTo>
                <a:cubicBezTo>
                  <a:pt x="90" y="57"/>
                  <a:pt x="89" y="57"/>
                  <a:pt x="89" y="58"/>
                </a:cubicBezTo>
                <a:cubicBezTo>
                  <a:pt x="89" y="58"/>
                  <a:pt x="88" y="58"/>
                  <a:pt x="88" y="57"/>
                </a:cubicBezTo>
                <a:cubicBezTo>
                  <a:pt x="87" y="58"/>
                  <a:pt x="87" y="59"/>
                  <a:pt x="87" y="60"/>
                </a:cubicBezTo>
                <a:cubicBezTo>
                  <a:pt x="86" y="60"/>
                  <a:pt x="86" y="60"/>
                  <a:pt x="86" y="61"/>
                </a:cubicBezTo>
                <a:cubicBezTo>
                  <a:pt x="86" y="60"/>
                  <a:pt x="86" y="60"/>
                  <a:pt x="85" y="59"/>
                </a:cubicBezTo>
                <a:cubicBezTo>
                  <a:pt x="86" y="59"/>
                  <a:pt x="86" y="59"/>
                  <a:pt x="86" y="59"/>
                </a:cubicBezTo>
                <a:cubicBezTo>
                  <a:pt x="87" y="59"/>
                  <a:pt x="87" y="58"/>
                  <a:pt x="86" y="58"/>
                </a:cubicBezTo>
                <a:cubicBezTo>
                  <a:pt x="86" y="58"/>
                  <a:pt x="86" y="58"/>
                  <a:pt x="86" y="58"/>
                </a:cubicBezTo>
                <a:cubicBezTo>
                  <a:pt x="86" y="59"/>
                  <a:pt x="86" y="59"/>
                  <a:pt x="85" y="59"/>
                </a:cubicBezTo>
                <a:cubicBezTo>
                  <a:pt x="85" y="58"/>
                  <a:pt x="86" y="58"/>
                  <a:pt x="86" y="58"/>
                </a:cubicBezTo>
                <a:cubicBezTo>
                  <a:pt x="85" y="57"/>
                  <a:pt x="85" y="58"/>
                  <a:pt x="85" y="58"/>
                </a:cubicBezTo>
                <a:cubicBezTo>
                  <a:pt x="85" y="59"/>
                  <a:pt x="84" y="59"/>
                  <a:pt x="83" y="58"/>
                </a:cubicBezTo>
                <a:cubicBezTo>
                  <a:pt x="82" y="59"/>
                  <a:pt x="82" y="60"/>
                  <a:pt x="83" y="60"/>
                </a:cubicBezTo>
                <a:cubicBezTo>
                  <a:pt x="83" y="59"/>
                  <a:pt x="83" y="59"/>
                  <a:pt x="84" y="59"/>
                </a:cubicBezTo>
                <a:cubicBezTo>
                  <a:pt x="84" y="59"/>
                  <a:pt x="84" y="59"/>
                  <a:pt x="83" y="59"/>
                </a:cubicBezTo>
                <a:cubicBezTo>
                  <a:pt x="84" y="60"/>
                  <a:pt x="85" y="59"/>
                  <a:pt x="85" y="59"/>
                </a:cubicBezTo>
                <a:cubicBezTo>
                  <a:pt x="84" y="61"/>
                  <a:pt x="81" y="61"/>
                  <a:pt x="79" y="62"/>
                </a:cubicBezTo>
                <a:cubicBezTo>
                  <a:pt x="79" y="62"/>
                  <a:pt x="79" y="61"/>
                  <a:pt x="80" y="61"/>
                </a:cubicBezTo>
                <a:cubicBezTo>
                  <a:pt x="79" y="61"/>
                  <a:pt x="79" y="61"/>
                  <a:pt x="79" y="62"/>
                </a:cubicBezTo>
                <a:cubicBezTo>
                  <a:pt x="78" y="61"/>
                  <a:pt x="78" y="62"/>
                  <a:pt x="78" y="61"/>
                </a:cubicBezTo>
                <a:cubicBezTo>
                  <a:pt x="77" y="61"/>
                  <a:pt x="78" y="61"/>
                  <a:pt x="78" y="61"/>
                </a:cubicBezTo>
                <a:cubicBezTo>
                  <a:pt x="78" y="62"/>
                  <a:pt x="77" y="61"/>
                  <a:pt x="76" y="61"/>
                </a:cubicBezTo>
                <a:cubicBezTo>
                  <a:pt x="76" y="62"/>
                  <a:pt x="76" y="62"/>
                  <a:pt x="75" y="62"/>
                </a:cubicBezTo>
                <a:cubicBezTo>
                  <a:pt x="75" y="62"/>
                  <a:pt x="75" y="62"/>
                  <a:pt x="74" y="63"/>
                </a:cubicBezTo>
                <a:cubicBezTo>
                  <a:pt x="73" y="61"/>
                  <a:pt x="71" y="63"/>
                  <a:pt x="69" y="63"/>
                </a:cubicBezTo>
                <a:cubicBezTo>
                  <a:pt x="69" y="64"/>
                  <a:pt x="69" y="64"/>
                  <a:pt x="69" y="63"/>
                </a:cubicBezTo>
                <a:cubicBezTo>
                  <a:pt x="68" y="64"/>
                  <a:pt x="69" y="64"/>
                  <a:pt x="69" y="64"/>
                </a:cubicBezTo>
                <a:cubicBezTo>
                  <a:pt x="69" y="64"/>
                  <a:pt x="68" y="65"/>
                  <a:pt x="68" y="65"/>
                </a:cubicBezTo>
                <a:cubicBezTo>
                  <a:pt x="68" y="64"/>
                  <a:pt x="68" y="64"/>
                  <a:pt x="68" y="63"/>
                </a:cubicBezTo>
                <a:cubicBezTo>
                  <a:pt x="67" y="63"/>
                  <a:pt x="68" y="64"/>
                  <a:pt x="67" y="64"/>
                </a:cubicBezTo>
                <a:cubicBezTo>
                  <a:pt x="68" y="65"/>
                  <a:pt x="67" y="64"/>
                  <a:pt x="67" y="65"/>
                </a:cubicBezTo>
                <a:cubicBezTo>
                  <a:pt x="66" y="64"/>
                  <a:pt x="67" y="64"/>
                  <a:pt x="67" y="64"/>
                </a:cubicBezTo>
                <a:cubicBezTo>
                  <a:pt x="66" y="65"/>
                  <a:pt x="64" y="65"/>
                  <a:pt x="64" y="66"/>
                </a:cubicBezTo>
                <a:cubicBezTo>
                  <a:pt x="64" y="67"/>
                  <a:pt x="64" y="66"/>
                  <a:pt x="63" y="66"/>
                </a:cubicBezTo>
                <a:cubicBezTo>
                  <a:pt x="63" y="66"/>
                  <a:pt x="63" y="65"/>
                  <a:pt x="63" y="65"/>
                </a:cubicBezTo>
                <a:cubicBezTo>
                  <a:pt x="63" y="66"/>
                  <a:pt x="63" y="66"/>
                  <a:pt x="63" y="66"/>
                </a:cubicBezTo>
                <a:cubicBezTo>
                  <a:pt x="62" y="66"/>
                  <a:pt x="63" y="67"/>
                  <a:pt x="62" y="67"/>
                </a:cubicBezTo>
                <a:cubicBezTo>
                  <a:pt x="62" y="66"/>
                  <a:pt x="62" y="65"/>
                  <a:pt x="63" y="65"/>
                </a:cubicBezTo>
                <a:cubicBezTo>
                  <a:pt x="62" y="65"/>
                  <a:pt x="62" y="65"/>
                  <a:pt x="63" y="65"/>
                </a:cubicBezTo>
                <a:cubicBezTo>
                  <a:pt x="62" y="64"/>
                  <a:pt x="60" y="64"/>
                  <a:pt x="60" y="66"/>
                </a:cubicBezTo>
                <a:cubicBezTo>
                  <a:pt x="59" y="66"/>
                  <a:pt x="60" y="65"/>
                  <a:pt x="59" y="65"/>
                </a:cubicBezTo>
                <a:cubicBezTo>
                  <a:pt x="59" y="66"/>
                  <a:pt x="58" y="65"/>
                  <a:pt x="57" y="65"/>
                </a:cubicBezTo>
                <a:cubicBezTo>
                  <a:pt x="57" y="66"/>
                  <a:pt x="58" y="66"/>
                  <a:pt x="57" y="66"/>
                </a:cubicBezTo>
                <a:cubicBezTo>
                  <a:pt x="57" y="66"/>
                  <a:pt x="57" y="66"/>
                  <a:pt x="57" y="65"/>
                </a:cubicBezTo>
                <a:cubicBezTo>
                  <a:pt x="57" y="66"/>
                  <a:pt x="57" y="66"/>
                  <a:pt x="57" y="66"/>
                </a:cubicBezTo>
                <a:cubicBezTo>
                  <a:pt x="57" y="66"/>
                  <a:pt x="57" y="66"/>
                  <a:pt x="57" y="66"/>
                </a:cubicBezTo>
                <a:cubicBezTo>
                  <a:pt x="56" y="65"/>
                  <a:pt x="56" y="66"/>
                  <a:pt x="56" y="66"/>
                </a:cubicBezTo>
                <a:cubicBezTo>
                  <a:pt x="56" y="66"/>
                  <a:pt x="56" y="66"/>
                  <a:pt x="56" y="66"/>
                </a:cubicBezTo>
                <a:cubicBezTo>
                  <a:pt x="56" y="66"/>
                  <a:pt x="56" y="66"/>
                  <a:pt x="56" y="66"/>
                </a:cubicBezTo>
                <a:cubicBezTo>
                  <a:pt x="55" y="66"/>
                  <a:pt x="53" y="66"/>
                  <a:pt x="53" y="67"/>
                </a:cubicBezTo>
                <a:cubicBezTo>
                  <a:pt x="52" y="66"/>
                  <a:pt x="52" y="67"/>
                  <a:pt x="51" y="67"/>
                </a:cubicBezTo>
                <a:cubicBezTo>
                  <a:pt x="51" y="68"/>
                  <a:pt x="51" y="68"/>
                  <a:pt x="50" y="69"/>
                </a:cubicBezTo>
                <a:cubicBezTo>
                  <a:pt x="51" y="69"/>
                  <a:pt x="51" y="69"/>
                  <a:pt x="51" y="69"/>
                </a:cubicBezTo>
                <a:cubicBezTo>
                  <a:pt x="51" y="69"/>
                  <a:pt x="51" y="69"/>
                  <a:pt x="50" y="69"/>
                </a:cubicBezTo>
                <a:cubicBezTo>
                  <a:pt x="50" y="69"/>
                  <a:pt x="50" y="69"/>
                  <a:pt x="50" y="69"/>
                </a:cubicBezTo>
                <a:cubicBezTo>
                  <a:pt x="50" y="69"/>
                  <a:pt x="49" y="69"/>
                  <a:pt x="48" y="69"/>
                </a:cubicBezTo>
                <a:cubicBezTo>
                  <a:pt x="48" y="69"/>
                  <a:pt x="48" y="68"/>
                  <a:pt x="48" y="68"/>
                </a:cubicBezTo>
                <a:cubicBezTo>
                  <a:pt x="48" y="68"/>
                  <a:pt x="48" y="68"/>
                  <a:pt x="47" y="69"/>
                </a:cubicBezTo>
                <a:cubicBezTo>
                  <a:pt x="48" y="70"/>
                  <a:pt x="45" y="69"/>
                  <a:pt x="44" y="70"/>
                </a:cubicBezTo>
                <a:cubicBezTo>
                  <a:pt x="45" y="70"/>
                  <a:pt x="47" y="70"/>
                  <a:pt x="48" y="70"/>
                </a:cubicBezTo>
                <a:cubicBezTo>
                  <a:pt x="48" y="70"/>
                  <a:pt x="47" y="70"/>
                  <a:pt x="47" y="70"/>
                </a:cubicBezTo>
                <a:cubicBezTo>
                  <a:pt x="47" y="71"/>
                  <a:pt x="47" y="70"/>
                  <a:pt x="48" y="70"/>
                </a:cubicBezTo>
                <a:cubicBezTo>
                  <a:pt x="47" y="71"/>
                  <a:pt x="47" y="71"/>
                  <a:pt x="47" y="71"/>
                </a:cubicBezTo>
                <a:cubicBezTo>
                  <a:pt x="47" y="71"/>
                  <a:pt x="47" y="71"/>
                  <a:pt x="47" y="71"/>
                </a:cubicBezTo>
                <a:cubicBezTo>
                  <a:pt x="46" y="71"/>
                  <a:pt x="47" y="72"/>
                  <a:pt x="45" y="72"/>
                </a:cubicBezTo>
                <a:cubicBezTo>
                  <a:pt x="45" y="72"/>
                  <a:pt x="46" y="71"/>
                  <a:pt x="46" y="71"/>
                </a:cubicBezTo>
                <a:cubicBezTo>
                  <a:pt x="46" y="71"/>
                  <a:pt x="45" y="70"/>
                  <a:pt x="45" y="70"/>
                </a:cubicBezTo>
                <a:cubicBezTo>
                  <a:pt x="45" y="70"/>
                  <a:pt x="45" y="72"/>
                  <a:pt x="44" y="72"/>
                </a:cubicBezTo>
                <a:cubicBezTo>
                  <a:pt x="44" y="72"/>
                  <a:pt x="44" y="71"/>
                  <a:pt x="44" y="71"/>
                </a:cubicBezTo>
                <a:cubicBezTo>
                  <a:pt x="44" y="71"/>
                  <a:pt x="44" y="72"/>
                  <a:pt x="43" y="72"/>
                </a:cubicBezTo>
                <a:cubicBezTo>
                  <a:pt x="43" y="72"/>
                  <a:pt x="43" y="71"/>
                  <a:pt x="43" y="71"/>
                </a:cubicBezTo>
                <a:cubicBezTo>
                  <a:pt x="43" y="71"/>
                  <a:pt x="43" y="71"/>
                  <a:pt x="43" y="71"/>
                </a:cubicBezTo>
                <a:cubicBezTo>
                  <a:pt x="43" y="72"/>
                  <a:pt x="42" y="72"/>
                  <a:pt x="43" y="72"/>
                </a:cubicBezTo>
                <a:cubicBezTo>
                  <a:pt x="42" y="72"/>
                  <a:pt x="42" y="72"/>
                  <a:pt x="42" y="73"/>
                </a:cubicBezTo>
                <a:cubicBezTo>
                  <a:pt x="42" y="73"/>
                  <a:pt x="42" y="73"/>
                  <a:pt x="41" y="73"/>
                </a:cubicBezTo>
                <a:cubicBezTo>
                  <a:pt x="41" y="73"/>
                  <a:pt x="42" y="72"/>
                  <a:pt x="41" y="71"/>
                </a:cubicBezTo>
                <a:cubicBezTo>
                  <a:pt x="41" y="72"/>
                  <a:pt x="41" y="72"/>
                  <a:pt x="41" y="72"/>
                </a:cubicBezTo>
                <a:cubicBezTo>
                  <a:pt x="40" y="72"/>
                  <a:pt x="40" y="72"/>
                  <a:pt x="40" y="72"/>
                </a:cubicBezTo>
                <a:cubicBezTo>
                  <a:pt x="39" y="72"/>
                  <a:pt x="39" y="72"/>
                  <a:pt x="38" y="72"/>
                </a:cubicBezTo>
                <a:cubicBezTo>
                  <a:pt x="38" y="72"/>
                  <a:pt x="38" y="72"/>
                  <a:pt x="38" y="72"/>
                </a:cubicBezTo>
                <a:cubicBezTo>
                  <a:pt x="37" y="71"/>
                  <a:pt x="38" y="73"/>
                  <a:pt x="37" y="73"/>
                </a:cubicBezTo>
                <a:cubicBezTo>
                  <a:pt x="37" y="73"/>
                  <a:pt x="37" y="73"/>
                  <a:pt x="36" y="73"/>
                </a:cubicBezTo>
                <a:cubicBezTo>
                  <a:pt x="36" y="74"/>
                  <a:pt x="37" y="73"/>
                  <a:pt x="37" y="74"/>
                </a:cubicBezTo>
                <a:cubicBezTo>
                  <a:pt x="37" y="74"/>
                  <a:pt x="37" y="74"/>
                  <a:pt x="37" y="74"/>
                </a:cubicBezTo>
                <a:cubicBezTo>
                  <a:pt x="36" y="74"/>
                  <a:pt x="36" y="75"/>
                  <a:pt x="35" y="74"/>
                </a:cubicBezTo>
                <a:cubicBezTo>
                  <a:pt x="35" y="74"/>
                  <a:pt x="35" y="73"/>
                  <a:pt x="36" y="74"/>
                </a:cubicBezTo>
                <a:cubicBezTo>
                  <a:pt x="36" y="73"/>
                  <a:pt x="36" y="73"/>
                  <a:pt x="37" y="73"/>
                </a:cubicBezTo>
                <a:cubicBezTo>
                  <a:pt x="36" y="73"/>
                  <a:pt x="35" y="72"/>
                  <a:pt x="35" y="73"/>
                </a:cubicBezTo>
                <a:cubicBezTo>
                  <a:pt x="34" y="73"/>
                  <a:pt x="35" y="73"/>
                  <a:pt x="34" y="72"/>
                </a:cubicBezTo>
                <a:cubicBezTo>
                  <a:pt x="34" y="73"/>
                  <a:pt x="33" y="74"/>
                  <a:pt x="32" y="74"/>
                </a:cubicBezTo>
                <a:cubicBezTo>
                  <a:pt x="32" y="74"/>
                  <a:pt x="32" y="74"/>
                  <a:pt x="32" y="74"/>
                </a:cubicBezTo>
                <a:cubicBezTo>
                  <a:pt x="32" y="74"/>
                  <a:pt x="32" y="73"/>
                  <a:pt x="31" y="73"/>
                </a:cubicBezTo>
                <a:cubicBezTo>
                  <a:pt x="31" y="74"/>
                  <a:pt x="30" y="73"/>
                  <a:pt x="30" y="74"/>
                </a:cubicBezTo>
                <a:cubicBezTo>
                  <a:pt x="29" y="73"/>
                  <a:pt x="29" y="74"/>
                  <a:pt x="29" y="76"/>
                </a:cubicBezTo>
                <a:cubicBezTo>
                  <a:pt x="29" y="75"/>
                  <a:pt x="29" y="75"/>
                  <a:pt x="30" y="75"/>
                </a:cubicBezTo>
                <a:cubicBezTo>
                  <a:pt x="30" y="75"/>
                  <a:pt x="30" y="75"/>
                  <a:pt x="30" y="75"/>
                </a:cubicBezTo>
                <a:cubicBezTo>
                  <a:pt x="30" y="74"/>
                  <a:pt x="30" y="74"/>
                  <a:pt x="30" y="74"/>
                </a:cubicBezTo>
                <a:cubicBezTo>
                  <a:pt x="31" y="74"/>
                  <a:pt x="30" y="75"/>
                  <a:pt x="30" y="75"/>
                </a:cubicBezTo>
                <a:cubicBezTo>
                  <a:pt x="30" y="75"/>
                  <a:pt x="32" y="76"/>
                  <a:pt x="32" y="75"/>
                </a:cubicBezTo>
                <a:cubicBezTo>
                  <a:pt x="33" y="76"/>
                  <a:pt x="34" y="75"/>
                  <a:pt x="34" y="75"/>
                </a:cubicBezTo>
                <a:cubicBezTo>
                  <a:pt x="35" y="75"/>
                  <a:pt x="35" y="75"/>
                  <a:pt x="35" y="75"/>
                </a:cubicBezTo>
                <a:cubicBezTo>
                  <a:pt x="36" y="75"/>
                  <a:pt x="37" y="75"/>
                  <a:pt x="38" y="74"/>
                </a:cubicBezTo>
                <a:cubicBezTo>
                  <a:pt x="38" y="75"/>
                  <a:pt x="39" y="74"/>
                  <a:pt x="39" y="75"/>
                </a:cubicBezTo>
                <a:cubicBezTo>
                  <a:pt x="39" y="75"/>
                  <a:pt x="40" y="74"/>
                  <a:pt x="40" y="74"/>
                </a:cubicBezTo>
                <a:cubicBezTo>
                  <a:pt x="40" y="74"/>
                  <a:pt x="40" y="74"/>
                  <a:pt x="39" y="74"/>
                </a:cubicBezTo>
                <a:cubicBezTo>
                  <a:pt x="40" y="74"/>
                  <a:pt x="40" y="74"/>
                  <a:pt x="40" y="73"/>
                </a:cubicBezTo>
                <a:cubicBezTo>
                  <a:pt x="40" y="74"/>
                  <a:pt x="40" y="74"/>
                  <a:pt x="40" y="74"/>
                </a:cubicBezTo>
                <a:cubicBezTo>
                  <a:pt x="40" y="74"/>
                  <a:pt x="41" y="74"/>
                  <a:pt x="41" y="74"/>
                </a:cubicBezTo>
                <a:cubicBezTo>
                  <a:pt x="41" y="74"/>
                  <a:pt x="41" y="74"/>
                  <a:pt x="41" y="74"/>
                </a:cubicBezTo>
                <a:cubicBezTo>
                  <a:pt x="41" y="74"/>
                  <a:pt x="42" y="74"/>
                  <a:pt x="42" y="74"/>
                </a:cubicBezTo>
                <a:cubicBezTo>
                  <a:pt x="42" y="74"/>
                  <a:pt x="42" y="74"/>
                  <a:pt x="42" y="74"/>
                </a:cubicBezTo>
                <a:cubicBezTo>
                  <a:pt x="43" y="74"/>
                  <a:pt x="42" y="75"/>
                  <a:pt x="43" y="75"/>
                </a:cubicBezTo>
                <a:cubicBezTo>
                  <a:pt x="43" y="74"/>
                  <a:pt x="45" y="73"/>
                  <a:pt x="45" y="74"/>
                </a:cubicBezTo>
                <a:cubicBezTo>
                  <a:pt x="46" y="74"/>
                  <a:pt x="45" y="74"/>
                  <a:pt x="45" y="73"/>
                </a:cubicBezTo>
                <a:cubicBezTo>
                  <a:pt x="46" y="73"/>
                  <a:pt x="46" y="73"/>
                  <a:pt x="46" y="73"/>
                </a:cubicBezTo>
                <a:cubicBezTo>
                  <a:pt x="46" y="73"/>
                  <a:pt x="46" y="74"/>
                  <a:pt x="47" y="74"/>
                </a:cubicBezTo>
                <a:cubicBezTo>
                  <a:pt x="47" y="73"/>
                  <a:pt x="48" y="73"/>
                  <a:pt x="49" y="73"/>
                </a:cubicBezTo>
                <a:cubicBezTo>
                  <a:pt x="50" y="72"/>
                  <a:pt x="50" y="73"/>
                  <a:pt x="50" y="72"/>
                </a:cubicBezTo>
                <a:cubicBezTo>
                  <a:pt x="49" y="72"/>
                  <a:pt x="50" y="73"/>
                  <a:pt x="49" y="73"/>
                </a:cubicBezTo>
                <a:cubicBezTo>
                  <a:pt x="49" y="72"/>
                  <a:pt x="49" y="72"/>
                  <a:pt x="49" y="72"/>
                </a:cubicBezTo>
                <a:cubicBezTo>
                  <a:pt x="49" y="71"/>
                  <a:pt x="50" y="71"/>
                  <a:pt x="50" y="72"/>
                </a:cubicBezTo>
                <a:cubicBezTo>
                  <a:pt x="50" y="72"/>
                  <a:pt x="49" y="71"/>
                  <a:pt x="49" y="72"/>
                </a:cubicBezTo>
                <a:cubicBezTo>
                  <a:pt x="50" y="72"/>
                  <a:pt x="50" y="72"/>
                  <a:pt x="50" y="73"/>
                </a:cubicBezTo>
                <a:cubicBezTo>
                  <a:pt x="51" y="73"/>
                  <a:pt x="51" y="73"/>
                  <a:pt x="52" y="73"/>
                </a:cubicBezTo>
                <a:cubicBezTo>
                  <a:pt x="52" y="73"/>
                  <a:pt x="52" y="73"/>
                  <a:pt x="53" y="73"/>
                </a:cubicBezTo>
                <a:cubicBezTo>
                  <a:pt x="52" y="74"/>
                  <a:pt x="52" y="73"/>
                  <a:pt x="52" y="73"/>
                </a:cubicBezTo>
                <a:cubicBezTo>
                  <a:pt x="51" y="73"/>
                  <a:pt x="52" y="73"/>
                  <a:pt x="52" y="74"/>
                </a:cubicBezTo>
                <a:cubicBezTo>
                  <a:pt x="52" y="74"/>
                  <a:pt x="53" y="74"/>
                  <a:pt x="53" y="74"/>
                </a:cubicBezTo>
                <a:cubicBezTo>
                  <a:pt x="53" y="73"/>
                  <a:pt x="53" y="73"/>
                  <a:pt x="52" y="73"/>
                </a:cubicBezTo>
                <a:cubicBezTo>
                  <a:pt x="53" y="72"/>
                  <a:pt x="53" y="73"/>
                  <a:pt x="54" y="72"/>
                </a:cubicBezTo>
                <a:cubicBezTo>
                  <a:pt x="54" y="71"/>
                  <a:pt x="53" y="71"/>
                  <a:pt x="53" y="71"/>
                </a:cubicBezTo>
                <a:cubicBezTo>
                  <a:pt x="54" y="70"/>
                  <a:pt x="54" y="71"/>
                  <a:pt x="54" y="71"/>
                </a:cubicBezTo>
                <a:cubicBezTo>
                  <a:pt x="54" y="72"/>
                  <a:pt x="54" y="72"/>
                  <a:pt x="54" y="72"/>
                </a:cubicBezTo>
                <a:cubicBezTo>
                  <a:pt x="55" y="73"/>
                  <a:pt x="56" y="72"/>
                  <a:pt x="57" y="72"/>
                </a:cubicBezTo>
                <a:cubicBezTo>
                  <a:pt x="58" y="71"/>
                  <a:pt x="59" y="72"/>
                  <a:pt x="59" y="71"/>
                </a:cubicBezTo>
                <a:cubicBezTo>
                  <a:pt x="60" y="72"/>
                  <a:pt x="59" y="72"/>
                  <a:pt x="59" y="73"/>
                </a:cubicBezTo>
                <a:cubicBezTo>
                  <a:pt x="60" y="73"/>
                  <a:pt x="60" y="72"/>
                  <a:pt x="60" y="73"/>
                </a:cubicBezTo>
                <a:cubicBezTo>
                  <a:pt x="60" y="72"/>
                  <a:pt x="60" y="72"/>
                  <a:pt x="60" y="72"/>
                </a:cubicBezTo>
                <a:cubicBezTo>
                  <a:pt x="60" y="71"/>
                  <a:pt x="61" y="71"/>
                  <a:pt x="62" y="71"/>
                </a:cubicBezTo>
                <a:cubicBezTo>
                  <a:pt x="62" y="70"/>
                  <a:pt x="63" y="70"/>
                  <a:pt x="63" y="70"/>
                </a:cubicBezTo>
                <a:cubicBezTo>
                  <a:pt x="63" y="70"/>
                  <a:pt x="63" y="71"/>
                  <a:pt x="63" y="71"/>
                </a:cubicBezTo>
                <a:cubicBezTo>
                  <a:pt x="63" y="71"/>
                  <a:pt x="63" y="71"/>
                  <a:pt x="63" y="71"/>
                </a:cubicBezTo>
                <a:cubicBezTo>
                  <a:pt x="63" y="71"/>
                  <a:pt x="63" y="71"/>
                  <a:pt x="63" y="71"/>
                </a:cubicBezTo>
                <a:cubicBezTo>
                  <a:pt x="63" y="71"/>
                  <a:pt x="63" y="71"/>
                  <a:pt x="63" y="71"/>
                </a:cubicBezTo>
                <a:cubicBezTo>
                  <a:pt x="63" y="71"/>
                  <a:pt x="63" y="71"/>
                  <a:pt x="64" y="71"/>
                </a:cubicBezTo>
                <a:cubicBezTo>
                  <a:pt x="64" y="72"/>
                  <a:pt x="63" y="71"/>
                  <a:pt x="63" y="72"/>
                </a:cubicBezTo>
                <a:cubicBezTo>
                  <a:pt x="63" y="72"/>
                  <a:pt x="64" y="72"/>
                  <a:pt x="64" y="72"/>
                </a:cubicBezTo>
                <a:cubicBezTo>
                  <a:pt x="64" y="73"/>
                  <a:pt x="65" y="72"/>
                  <a:pt x="66" y="72"/>
                </a:cubicBezTo>
                <a:cubicBezTo>
                  <a:pt x="65" y="72"/>
                  <a:pt x="65" y="71"/>
                  <a:pt x="66" y="71"/>
                </a:cubicBezTo>
                <a:cubicBezTo>
                  <a:pt x="66" y="72"/>
                  <a:pt x="66" y="71"/>
                  <a:pt x="66" y="72"/>
                </a:cubicBezTo>
                <a:cubicBezTo>
                  <a:pt x="67" y="72"/>
                  <a:pt x="67" y="72"/>
                  <a:pt x="67" y="72"/>
                </a:cubicBezTo>
                <a:cubicBezTo>
                  <a:pt x="66" y="71"/>
                  <a:pt x="67" y="71"/>
                  <a:pt x="67" y="70"/>
                </a:cubicBezTo>
                <a:cubicBezTo>
                  <a:pt x="67" y="70"/>
                  <a:pt x="68" y="71"/>
                  <a:pt x="69" y="70"/>
                </a:cubicBezTo>
                <a:cubicBezTo>
                  <a:pt x="69" y="70"/>
                  <a:pt x="69" y="71"/>
                  <a:pt x="69" y="71"/>
                </a:cubicBezTo>
                <a:cubicBezTo>
                  <a:pt x="70" y="71"/>
                  <a:pt x="70" y="71"/>
                  <a:pt x="71" y="71"/>
                </a:cubicBezTo>
                <a:cubicBezTo>
                  <a:pt x="71" y="71"/>
                  <a:pt x="71" y="71"/>
                  <a:pt x="71" y="71"/>
                </a:cubicBezTo>
                <a:cubicBezTo>
                  <a:pt x="70" y="70"/>
                  <a:pt x="70" y="70"/>
                  <a:pt x="70" y="70"/>
                </a:cubicBezTo>
                <a:cubicBezTo>
                  <a:pt x="70" y="71"/>
                  <a:pt x="70" y="71"/>
                  <a:pt x="69" y="71"/>
                </a:cubicBezTo>
                <a:cubicBezTo>
                  <a:pt x="69" y="70"/>
                  <a:pt x="70" y="71"/>
                  <a:pt x="70" y="70"/>
                </a:cubicBezTo>
                <a:cubicBezTo>
                  <a:pt x="71" y="72"/>
                  <a:pt x="72" y="70"/>
                  <a:pt x="73" y="71"/>
                </a:cubicBezTo>
                <a:cubicBezTo>
                  <a:pt x="72" y="71"/>
                  <a:pt x="72" y="71"/>
                  <a:pt x="72" y="71"/>
                </a:cubicBezTo>
                <a:cubicBezTo>
                  <a:pt x="72" y="72"/>
                  <a:pt x="73" y="71"/>
                  <a:pt x="73" y="71"/>
                </a:cubicBezTo>
                <a:cubicBezTo>
                  <a:pt x="73" y="71"/>
                  <a:pt x="73" y="70"/>
                  <a:pt x="73" y="70"/>
                </a:cubicBezTo>
                <a:cubicBezTo>
                  <a:pt x="73" y="70"/>
                  <a:pt x="73" y="70"/>
                  <a:pt x="74" y="71"/>
                </a:cubicBezTo>
                <a:cubicBezTo>
                  <a:pt x="74" y="70"/>
                  <a:pt x="74" y="70"/>
                  <a:pt x="74" y="71"/>
                </a:cubicBezTo>
                <a:cubicBezTo>
                  <a:pt x="74" y="70"/>
                  <a:pt x="74" y="70"/>
                  <a:pt x="75" y="70"/>
                </a:cubicBezTo>
                <a:cubicBezTo>
                  <a:pt x="75" y="69"/>
                  <a:pt x="75" y="70"/>
                  <a:pt x="75" y="69"/>
                </a:cubicBezTo>
                <a:cubicBezTo>
                  <a:pt x="76" y="70"/>
                  <a:pt x="75" y="70"/>
                  <a:pt x="76" y="70"/>
                </a:cubicBezTo>
                <a:cubicBezTo>
                  <a:pt x="76" y="69"/>
                  <a:pt x="76" y="69"/>
                  <a:pt x="76" y="69"/>
                </a:cubicBezTo>
                <a:cubicBezTo>
                  <a:pt x="77" y="69"/>
                  <a:pt x="76" y="70"/>
                  <a:pt x="76" y="70"/>
                </a:cubicBezTo>
                <a:cubicBezTo>
                  <a:pt x="77" y="70"/>
                  <a:pt x="77" y="70"/>
                  <a:pt x="77" y="69"/>
                </a:cubicBezTo>
                <a:cubicBezTo>
                  <a:pt x="78" y="69"/>
                  <a:pt x="77" y="69"/>
                  <a:pt x="77" y="70"/>
                </a:cubicBezTo>
                <a:cubicBezTo>
                  <a:pt x="77" y="70"/>
                  <a:pt x="77" y="70"/>
                  <a:pt x="77" y="70"/>
                </a:cubicBezTo>
                <a:cubicBezTo>
                  <a:pt x="77" y="70"/>
                  <a:pt x="77" y="70"/>
                  <a:pt x="77" y="71"/>
                </a:cubicBezTo>
                <a:cubicBezTo>
                  <a:pt x="77" y="70"/>
                  <a:pt x="78" y="71"/>
                  <a:pt x="78" y="70"/>
                </a:cubicBezTo>
                <a:cubicBezTo>
                  <a:pt x="78" y="69"/>
                  <a:pt x="78" y="69"/>
                  <a:pt x="79" y="69"/>
                </a:cubicBezTo>
                <a:cubicBezTo>
                  <a:pt x="79" y="69"/>
                  <a:pt x="79" y="69"/>
                  <a:pt x="80" y="69"/>
                </a:cubicBezTo>
                <a:cubicBezTo>
                  <a:pt x="80" y="69"/>
                  <a:pt x="80" y="69"/>
                  <a:pt x="81" y="69"/>
                </a:cubicBezTo>
                <a:cubicBezTo>
                  <a:pt x="81" y="69"/>
                  <a:pt x="81" y="69"/>
                  <a:pt x="81" y="70"/>
                </a:cubicBezTo>
                <a:cubicBezTo>
                  <a:pt x="81" y="70"/>
                  <a:pt x="81" y="70"/>
                  <a:pt x="81" y="70"/>
                </a:cubicBezTo>
                <a:cubicBezTo>
                  <a:pt x="81" y="70"/>
                  <a:pt x="81" y="70"/>
                  <a:pt x="81" y="70"/>
                </a:cubicBezTo>
                <a:cubicBezTo>
                  <a:pt x="80" y="70"/>
                  <a:pt x="81" y="69"/>
                  <a:pt x="80" y="69"/>
                </a:cubicBezTo>
                <a:cubicBezTo>
                  <a:pt x="80" y="69"/>
                  <a:pt x="80" y="70"/>
                  <a:pt x="80" y="70"/>
                </a:cubicBezTo>
                <a:cubicBezTo>
                  <a:pt x="80" y="70"/>
                  <a:pt x="80" y="70"/>
                  <a:pt x="80" y="70"/>
                </a:cubicBezTo>
                <a:cubicBezTo>
                  <a:pt x="80" y="70"/>
                  <a:pt x="80" y="70"/>
                  <a:pt x="80" y="70"/>
                </a:cubicBezTo>
                <a:cubicBezTo>
                  <a:pt x="80" y="70"/>
                  <a:pt x="80" y="70"/>
                  <a:pt x="79" y="70"/>
                </a:cubicBezTo>
                <a:cubicBezTo>
                  <a:pt x="79" y="70"/>
                  <a:pt x="80" y="70"/>
                  <a:pt x="80" y="70"/>
                </a:cubicBezTo>
                <a:cubicBezTo>
                  <a:pt x="80" y="70"/>
                  <a:pt x="79" y="70"/>
                  <a:pt x="79" y="70"/>
                </a:cubicBezTo>
                <a:cubicBezTo>
                  <a:pt x="79" y="71"/>
                  <a:pt x="79" y="71"/>
                  <a:pt x="79" y="71"/>
                </a:cubicBezTo>
                <a:cubicBezTo>
                  <a:pt x="79" y="71"/>
                  <a:pt x="79" y="71"/>
                  <a:pt x="79" y="71"/>
                </a:cubicBezTo>
                <a:cubicBezTo>
                  <a:pt x="79" y="71"/>
                  <a:pt x="79" y="71"/>
                  <a:pt x="79" y="71"/>
                </a:cubicBezTo>
                <a:cubicBezTo>
                  <a:pt x="79" y="71"/>
                  <a:pt x="79" y="71"/>
                  <a:pt x="79" y="71"/>
                </a:cubicBezTo>
                <a:cubicBezTo>
                  <a:pt x="79" y="71"/>
                  <a:pt x="79" y="71"/>
                  <a:pt x="79" y="71"/>
                </a:cubicBezTo>
                <a:cubicBezTo>
                  <a:pt x="79" y="71"/>
                  <a:pt x="79" y="71"/>
                  <a:pt x="79" y="71"/>
                </a:cubicBezTo>
                <a:cubicBezTo>
                  <a:pt x="79" y="72"/>
                  <a:pt x="79" y="71"/>
                  <a:pt x="78" y="71"/>
                </a:cubicBezTo>
                <a:cubicBezTo>
                  <a:pt x="78" y="71"/>
                  <a:pt x="78" y="71"/>
                  <a:pt x="78" y="71"/>
                </a:cubicBezTo>
                <a:cubicBezTo>
                  <a:pt x="78" y="72"/>
                  <a:pt x="78" y="72"/>
                  <a:pt x="78" y="72"/>
                </a:cubicBezTo>
                <a:cubicBezTo>
                  <a:pt x="78" y="72"/>
                  <a:pt x="77" y="72"/>
                  <a:pt x="77" y="72"/>
                </a:cubicBezTo>
                <a:cubicBezTo>
                  <a:pt x="77" y="72"/>
                  <a:pt x="77" y="71"/>
                  <a:pt x="77" y="71"/>
                </a:cubicBezTo>
                <a:cubicBezTo>
                  <a:pt x="77" y="72"/>
                  <a:pt x="77" y="72"/>
                  <a:pt x="77" y="72"/>
                </a:cubicBezTo>
                <a:cubicBezTo>
                  <a:pt x="77" y="72"/>
                  <a:pt x="77" y="72"/>
                  <a:pt x="77" y="72"/>
                </a:cubicBezTo>
                <a:cubicBezTo>
                  <a:pt x="76" y="72"/>
                  <a:pt x="77" y="71"/>
                  <a:pt x="76" y="72"/>
                </a:cubicBezTo>
                <a:cubicBezTo>
                  <a:pt x="76" y="72"/>
                  <a:pt x="76" y="72"/>
                  <a:pt x="76" y="73"/>
                </a:cubicBezTo>
                <a:cubicBezTo>
                  <a:pt x="76" y="73"/>
                  <a:pt x="76" y="73"/>
                  <a:pt x="76" y="73"/>
                </a:cubicBezTo>
                <a:cubicBezTo>
                  <a:pt x="76" y="73"/>
                  <a:pt x="76" y="73"/>
                  <a:pt x="76" y="73"/>
                </a:cubicBezTo>
                <a:cubicBezTo>
                  <a:pt x="76" y="73"/>
                  <a:pt x="76" y="73"/>
                  <a:pt x="76" y="73"/>
                </a:cubicBezTo>
                <a:cubicBezTo>
                  <a:pt x="76" y="75"/>
                  <a:pt x="73" y="75"/>
                  <a:pt x="72" y="75"/>
                </a:cubicBezTo>
                <a:cubicBezTo>
                  <a:pt x="72" y="75"/>
                  <a:pt x="72" y="74"/>
                  <a:pt x="72" y="74"/>
                </a:cubicBezTo>
                <a:cubicBezTo>
                  <a:pt x="73" y="74"/>
                  <a:pt x="75" y="74"/>
                  <a:pt x="76" y="74"/>
                </a:cubicBezTo>
                <a:cubicBezTo>
                  <a:pt x="76" y="73"/>
                  <a:pt x="75" y="73"/>
                  <a:pt x="75" y="74"/>
                </a:cubicBezTo>
                <a:cubicBezTo>
                  <a:pt x="75" y="73"/>
                  <a:pt x="74" y="74"/>
                  <a:pt x="75" y="73"/>
                </a:cubicBezTo>
                <a:cubicBezTo>
                  <a:pt x="74" y="73"/>
                  <a:pt x="74" y="73"/>
                  <a:pt x="74" y="74"/>
                </a:cubicBezTo>
                <a:cubicBezTo>
                  <a:pt x="73" y="73"/>
                  <a:pt x="74" y="73"/>
                  <a:pt x="73" y="73"/>
                </a:cubicBezTo>
                <a:cubicBezTo>
                  <a:pt x="74" y="73"/>
                  <a:pt x="74" y="73"/>
                  <a:pt x="74" y="72"/>
                </a:cubicBezTo>
                <a:cubicBezTo>
                  <a:pt x="74" y="72"/>
                  <a:pt x="73" y="72"/>
                  <a:pt x="73" y="72"/>
                </a:cubicBezTo>
                <a:cubicBezTo>
                  <a:pt x="73" y="72"/>
                  <a:pt x="73" y="72"/>
                  <a:pt x="73" y="73"/>
                </a:cubicBezTo>
                <a:cubicBezTo>
                  <a:pt x="73" y="73"/>
                  <a:pt x="73" y="73"/>
                  <a:pt x="73" y="73"/>
                </a:cubicBezTo>
                <a:cubicBezTo>
                  <a:pt x="73" y="73"/>
                  <a:pt x="73" y="73"/>
                  <a:pt x="73" y="73"/>
                </a:cubicBezTo>
                <a:cubicBezTo>
                  <a:pt x="73" y="73"/>
                  <a:pt x="73" y="73"/>
                  <a:pt x="73" y="73"/>
                </a:cubicBezTo>
                <a:cubicBezTo>
                  <a:pt x="73" y="72"/>
                  <a:pt x="73" y="72"/>
                  <a:pt x="73" y="72"/>
                </a:cubicBezTo>
                <a:cubicBezTo>
                  <a:pt x="72" y="72"/>
                  <a:pt x="73" y="73"/>
                  <a:pt x="73" y="73"/>
                </a:cubicBezTo>
                <a:cubicBezTo>
                  <a:pt x="73" y="73"/>
                  <a:pt x="73" y="73"/>
                  <a:pt x="72" y="73"/>
                </a:cubicBezTo>
                <a:cubicBezTo>
                  <a:pt x="72" y="73"/>
                  <a:pt x="72" y="73"/>
                  <a:pt x="72" y="73"/>
                </a:cubicBezTo>
                <a:cubicBezTo>
                  <a:pt x="72" y="73"/>
                  <a:pt x="72" y="73"/>
                  <a:pt x="72" y="72"/>
                </a:cubicBezTo>
                <a:cubicBezTo>
                  <a:pt x="72" y="72"/>
                  <a:pt x="72" y="72"/>
                  <a:pt x="72" y="73"/>
                </a:cubicBezTo>
                <a:cubicBezTo>
                  <a:pt x="72" y="72"/>
                  <a:pt x="72" y="72"/>
                  <a:pt x="72" y="72"/>
                </a:cubicBezTo>
                <a:cubicBezTo>
                  <a:pt x="71" y="72"/>
                  <a:pt x="71" y="73"/>
                  <a:pt x="71" y="73"/>
                </a:cubicBezTo>
                <a:cubicBezTo>
                  <a:pt x="70" y="73"/>
                  <a:pt x="70" y="73"/>
                  <a:pt x="70" y="73"/>
                </a:cubicBezTo>
                <a:cubicBezTo>
                  <a:pt x="70" y="73"/>
                  <a:pt x="70" y="73"/>
                  <a:pt x="70" y="73"/>
                </a:cubicBezTo>
                <a:cubicBezTo>
                  <a:pt x="70" y="73"/>
                  <a:pt x="70" y="74"/>
                  <a:pt x="70" y="74"/>
                </a:cubicBezTo>
                <a:cubicBezTo>
                  <a:pt x="70" y="74"/>
                  <a:pt x="70" y="73"/>
                  <a:pt x="70" y="73"/>
                </a:cubicBezTo>
                <a:cubicBezTo>
                  <a:pt x="70" y="73"/>
                  <a:pt x="70" y="74"/>
                  <a:pt x="70" y="73"/>
                </a:cubicBezTo>
                <a:cubicBezTo>
                  <a:pt x="69" y="73"/>
                  <a:pt x="69" y="73"/>
                  <a:pt x="68" y="73"/>
                </a:cubicBezTo>
                <a:cubicBezTo>
                  <a:pt x="68" y="74"/>
                  <a:pt x="68" y="74"/>
                  <a:pt x="68" y="74"/>
                </a:cubicBezTo>
                <a:cubicBezTo>
                  <a:pt x="67" y="74"/>
                  <a:pt x="67" y="74"/>
                  <a:pt x="67" y="73"/>
                </a:cubicBezTo>
                <a:cubicBezTo>
                  <a:pt x="67" y="74"/>
                  <a:pt x="67" y="74"/>
                  <a:pt x="68" y="75"/>
                </a:cubicBezTo>
                <a:cubicBezTo>
                  <a:pt x="67" y="75"/>
                  <a:pt x="67" y="74"/>
                  <a:pt x="66" y="75"/>
                </a:cubicBezTo>
                <a:cubicBezTo>
                  <a:pt x="66" y="74"/>
                  <a:pt x="67" y="74"/>
                  <a:pt x="66" y="73"/>
                </a:cubicBezTo>
                <a:cubicBezTo>
                  <a:pt x="66" y="73"/>
                  <a:pt x="66" y="74"/>
                  <a:pt x="66" y="74"/>
                </a:cubicBezTo>
                <a:cubicBezTo>
                  <a:pt x="65" y="74"/>
                  <a:pt x="64" y="74"/>
                  <a:pt x="64" y="74"/>
                </a:cubicBezTo>
                <a:cubicBezTo>
                  <a:pt x="63" y="75"/>
                  <a:pt x="64" y="75"/>
                  <a:pt x="65" y="75"/>
                </a:cubicBezTo>
                <a:cubicBezTo>
                  <a:pt x="64" y="75"/>
                  <a:pt x="64" y="77"/>
                  <a:pt x="64" y="76"/>
                </a:cubicBezTo>
                <a:cubicBezTo>
                  <a:pt x="63" y="76"/>
                  <a:pt x="64" y="76"/>
                  <a:pt x="64" y="76"/>
                </a:cubicBezTo>
                <a:cubicBezTo>
                  <a:pt x="63" y="75"/>
                  <a:pt x="64" y="76"/>
                  <a:pt x="63" y="75"/>
                </a:cubicBezTo>
                <a:cubicBezTo>
                  <a:pt x="63" y="76"/>
                  <a:pt x="63" y="76"/>
                  <a:pt x="63" y="77"/>
                </a:cubicBezTo>
                <a:cubicBezTo>
                  <a:pt x="63" y="76"/>
                  <a:pt x="63" y="76"/>
                  <a:pt x="63" y="76"/>
                </a:cubicBezTo>
                <a:cubicBezTo>
                  <a:pt x="62" y="75"/>
                  <a:pt x="63" y="77"/>
                  <a:pt x="62" y="77"/>
                </a:cubicBezTo>
                <a:cubicBezTo>
                  <a:pt x="62" y="76"/>
                  <a:pt x="62" y="76"/>
                  <a:pt x="62" y="75"/>
                </a:cubicBezTo>
                <a:cubicBezTo>
                  <a:pt x="61" y="76"/>
                  <a:pt x="62" y="76"/>
                  <a:pt x="61" y="76"/>
                </a:cubicBezTo>
                <a:cubicBezTo>
                  <a:pt x="61" y="77"/>
                  <a:pt x="61" y="77"/>
                  <a:pt x="61" y="77"/>
                </a:cubicBezTo>
                <a:cubicBezTo>
                  <a:pt x="61" y="76"/>
                  <a:pt x="61" y="76"/>
                  <a:pt x="61" y="75"/>
                </a:cubicBezTo>
                <a:cubicBezTo>
                  <a:pt x="61" y="76"/>
                  <a:pt x="61" y="75"/>
                  <a:pt x="60" y="75"/>
                </a:cubicBezTo>
                <a:cubicBezTo>
                  <a:pt x="59" y="75"/>
                  <a:pt x="58" y="76"/>
                  <a:pt x="57" y="76"/>
                </a:cubicBezTo>
                <a:cubicBezTo>
                  <a:pt x="58" y="75"/>
                  <a:pt x="56" y="76"/>
                  <a:pt x="55" y="76"/>
                </a:cubicBezTo>
                <a:cubicBezTo>
                  <a:pt x="55" y="75"/>
                  <a:pt x="56" y="76"/>
                  <a:pt x="56" y="75"/>
                </a:cubicBezTo>
                <a:cubicBezTo>
                  <a:pt x="55" y="74"/>
                  <a:pt x="55" y="76"/>
                  <a:pt x="54" y="75"/>
                </a:cubicBezTo>
                <a:cubicBezTo>
                  <a:pt x="54" y="75"/>
                  <a:pt x="54" y="76"/>
                  <a:pt x="54" y="76"/>
                </a:cubicBezTo>
                <a:cubicBezTo>
                  <a:pt x="54" y="76"/>
                  <a:pt x="54" y="76"/>
                  <a:pt x="53" y="76"/>
                </a:cubicBezTo>
                <a:cubicBezTo>
                  <a:pt x="52" y="75"/>
                  <a:pt x="52" y="77"/>
                  <a:pt x="51" y="76"/>
                </a:cubicBezTo>
                <a:cubicBezTo>
                  <a:pt x="50" y="77"/>
                  <a:pt x="49" y="77"/>
                  <a:pt x="49" y="78"/>
                </a:cubicBezTo>
                <a:cubicBezTo>
                  <a:pt x="49" y="78"/>
                  <a:pt x="49" y="78"/>
                  <a:pt x="50" y="78"/>
                </a:cubicBezTo>
                <a:cubicBezTo>
                  <a:pt x="49" y="79"/>
                  <a:pt x="48" y="78"/>
                  <a:pt x="47" y="77"/>
                </a:cubicBezTo>
                <a:cubicBezTo>
                  <a:pt x="47" y="77"/>
                  <a:pt x="48" y="78"/>
                  <a:pt x="48" y="78"/>
                </a:cubicBezTo>
                <a:cubicBezTo>
                  <a:pt x="47" y="78"/>
                  <a:pt x="47" y="79"/>
                  <a:pt x="46" y="78"/>
                </a:cubicBezTo>
                <a:cubicBezTo>
                  <a:pt x="46" y="78"/>
                  <a:pt x="47" y="78"/>
                  <a:pt x="47" y="78"/>
                </a:cubicBezTo>
                <a:cubicBezTo>
                  <a:pt x="47" y="78"/>
                  <a:pt x="45" y="78"/>
                  <a:pt x="45" y="78"/>
                </a:cubicBezTo>
                <a:cubicBezTo>
                  <a:pt x="45" y="78"/>
                  <a:pt x="44" y="77"/>
                  <a:pt x="45" y="77"/>
                </a:cubicBezTo>
                <a:cubicBezTo>
                  <a:pt x="45" y="77"/>
                  <a:pt x="44" y="78"/>
                  <a:pt x="44" y="78"/>
                </a:cubicBezTo>
                <a:cubicBezTo>
                  <a:pt x="44" y="78"/>
                  <a:pt x="44" y="78"/>
                  <a:pt x="45" y="78"/>
                </a:cubicBezTo>
                <a:cubicBezTo>
                  <a:pt x="44" y="78"/>
                  <a:pt x="42" y="77"/>
                  <a:pt x="41" y="78"/>
                </a:cubicBezTo>
                <a:cubicBezTo>
                  <a:pt x="40" y="78"/>
                  <a:pt x="40" y="78"/>
                  <a:pt x="40" y="78"/>
                </a:cubicBezTo>
                <a:cubicBezTo>
                  <a:pt x="40" y="78"/>
                  <a:pt x="40" y="78"/>
                  <a:pt x="40" y="78"/>
                </a:cubicBezTo>
                <a:cubicBezTo>
                  <a:pt x="39" y="77"/>
                  <a:pt x="38" y="79"/>
                  <a:pt x="37" y="78"/>
                </a:cubicBezTo>
                <a:cubicBezTo>
                  <a:pt x="36" y="79"/>
                  <a:pt x="35" y="79"/>
                  <a:pt x="34" y="78"/>
                </a:cubicBezTo>
                <a:cubicBezTo>
                  <a:pt x="34" y="78"/>
                  <a:pt x="34" y="77"/>
                  <a:pt x="35" y="77"/>
                </a:cubicBezTo>
                <a:cubicBezTo>
                  <a:pt x="34" y="77"/>
                  <a:pt x="33" y="79"/>
                  <a:pt x="32" y="78"/>
                </a:cubicBezTo>
                <a:cubicBezTo>
                  <a:pt x="33" y="79"/>
                  <a:pt x="32" y="80"/>
                  <a:pt x="33" y="81"/>
                </a:cubicBezTo>
                <a:cubicBezTo>
                  <a:pt x="32" y="81"/>
                  <a:pt x="32" y="81"/>
                  <a:pt x="31" y="81"/>
                </a:cubicBezTo>
                <a:cubicBezTo>
                  <a:pt x="31" y="82"/>
                  <a:pt x="33" y="80"/>
                  <a:pt x="33" y="82"/>
                </a:cubicBezTo>
                <a:cubicBezTo>
                  <a:pt x="33" y="82"/>
                  <a:pt x="33" y="82"/>
                  <a:pt x="33" y="82"/>
                </a:cubicBezTo>
                <a:cubicBezTo>
                  <a:pt x="33" y="82"/>
                  <a:pt x="32" y="82"/>
                  <a:pt x="32" y="83"/>
                </a:cubicBezTo>
                <a:cubicBezTo>
                  <a:pt x="32" y="82"/>
                  <a:pt x="32" y="82"/>
                  <a:pt x="31" y="82"/>
                </a:cubicBezTo>
                <a:cubicBezTo>
                  <a:pt x="31" y="82"/>
                  <a:pt x="31" y="82"/>
                  <a:pt x="31" y="83"/>
                </a:cubicBezTo>
                <a:cubicBezTo>
                  <a:pt x="30" y="83"/>
                  <a:pt x="29" y="82"/>
                  <a:pt x="30" y="83"/>
                </a:cubicBezTo>
                <a:cubicBezTo>
                  <a:pt x="29" y="83"/>
                  <a:pt x="29" y="82"/>
                  <a:pt x="29" y="82"/>
                </a:cubicBezTo>
                <a:cubicBezTo>
                  <a:pt x="28" y="82"/>
                  <a:pt x="29" y="82"/>
                  <a:pt x="29" y="82"/>
                </a:cubicBezTo>
                <a:cubicBezTo>
                  <a:pt x="28" y="82"/>
                  <a:pt x="28" y="82"/>
                  <a:pt x="28" y="82"/>
                </a:cubicBezTo>
                <a:cubicBezTo>
                  <a:pt x="27" y="82"/>
                  <a:pt x="28" y="81"/>
                  <a:pt x="27" y="81"/>
                </a:cubicBezTo>
                <a:cubicBezTo>
                  <a:pt x="27" y="81"/>
                  <a:pt x="27" y="82"/>
                  <a:pt x="27" y="82"/>
                </a:cubicBezTo>
                <a:cubicBezTo>
                  <a:pt x="27" y="82"/>
                  <a:pt x="27" y="82"/>
                  <a:pt x="27" y="83"/>
                </a:cubicBezTo>
                <a:cubicBezTo>
                  <a:pt x="27" y="83"/>
                  <a:pt x="27" y="83"/>
                  <a:pt x="27" y="84"/>
                </a:cubicBezTo>
                <a:cubicBezTo>
                  <a:pt x="27" y="84"/>
                  <a:pt x="26" y="83"/>
                  <a:pt x="26" y="84"/>
                </a:cubicBezTo>
                <a:cubicBezTo>
                  <a:pt x="26" y="84"/>
                  <a:pt x="26" y="84"/>
                  <a:pt x="27" y="84"/>
                </a:cubicBezTo>
                <a:cubicBezTo>
                  <a:pt x="26" y="85"/>
                  <a:pt x="26" y="84"/>
                  <a:pt x="26" y="85"/>
                </a:cubicBezTo>
                <a:cubicBezTo>
                  <a:pt x="26" y="84"/>
                  <a:pt x="26" y="84"/>
                  <a:pt x="26" y="84"/>
                </a:cubicBezTo>
                <a:cubicBezTo>
                  <a:pt x="26" y="84"/>
                  <a:pt x="25" y="84"/>
                  <a:pt x="25" y="84"/>
                </a:cubicBezTo>
                <a:cubicBezTo>
                  <a:pt x="25" y="85"/>
                  <a:pt x="24" y="85"/>
                  <a:pt x="22" y="84"/>
                </a:cubicBezTo>
                <a:cubicBezTo>
                  <a:pt x="22" y="84"/>
                  <a:pt x="22" y="85"/>
                  <a:pt x="22" y="85"/>
                </a:cubicBezTo>
                <a:cubicBezTo>
                  <a:pt x="23" y="85"/>
                  <a:pt x="23" y="85"/>
                  <a:pt x="23" y="86"/>
                </a:cubicBezTo>
                <a:cubicBezTo>
                  <a:pt x="23" y="85"/>
                  <a:pt x="23" y="85"/>
                  <a:pt x="23" y="85"/>
                </a:cubicBezTo>
                <a:cubicBezTo>
                  <a:pt x="24" y="85"/>
                  <a:pt x="25" y="85"/>
                  <a:pt x="26" y="85"/>
                </a:cubicBezTo>
                <a:cubicBezTo>
                  <a:pt x="25" y="86"/>
                  <a:pt x="24" y="85"/>
                  <a:pt x="24" y="86"/>
                </a:cubicBezTo>
                <a:cubicBezTo>
                  <a:pt x="24" y="86"/>
                  <a:pt x="24" y="86"/>
                  <a:pt x="25" y="86"/>
                </a:cubicBezTo>
                <a:cubicBezTo>
                  <a:pt x="25" y="86"/>
                  <a:pt x="24" y="86"/>
                  <a:pt x="24" y="87"/>
                </a:cubicBezTo>
                <a:cubicBezTo>
                  <a:pt x="24" y="87"/>
                  <a:pt x="24" y="86"/>
                  <a:pt x="23" y="86"/>
                </a:cubicBezTo>
                <a:cubicBezTo>
                  <a:pt x="23" y="86"/>
                  <a:pt x="23" y="86"/>
                  <a:pt x="23" y="87"/>
                </a:cubicBezTo>
                <a:cubicBezTo>
                  <a:pt x="23" y="86"/>
                  <a:pt x="23" y="86"/>
                  <a:pt x="23" y="86"/>
                </a:cubicBezTo>
                <a:cubicBezTo>
                  <a:pt x="23" y="86"/>
                  <a:pt x="23" y="86"/>
                  <a:pt x="22" y="86"/>
                </a:cubicBezTo>
                <a:cubicBezTo>
                  <a:pt x="22" y="87"/>
                  <a:pt x="22" y="86"/>
                  <a:pt x="22" y="87"/>
                </a:cubicBezTo>
                <a:cubicBezTo>
                  <a:pt x="21" y="87"/>
                  <a:pt x="21" y="86"/>
                  <a:pt x="21" y="86"/>
                </a:cubicBezTo>
                <a:cubicBezTo>
                  <a:pt x="21" y="87"/>
                  <a:pt x="20" y="86"/>
                  <a:pt x="19" y="86"/>
                </a:cubicBezTo>
                <a:cubicBezTo>
                  <a:pt x="19" y="87"/>
                  <a:pt x="19" y="86"/>
                  <a:pt x="18" y="86"/>
                </a:cubicBezTo>
                <a:cubicBezTo>
                  <a:pt x="18" y="86"/>
                  <a:pt x="18" y="86"/>
                  <a:pt x="18" y="86"/>
                </a:cubicBezTo>
                <a:cubicBezTo>
                  <a:pt x="18" y="85"/>
                  <a:pt x="17" y="86"/>
                  <a:pt x="17" y="86"/>
                </a:cubicBezTo>
                <a:cubicBezTo>
                  <a:pt x="16" y="86"/>
                  <a:pt x="16" y="87"/>
                  <a:pt x="17" y="87"/>
                </a:cubicBezTo>
                <a:cubicBezTo>
                  <a:pt x="16" y="87"/>
                  <a:pt x="16" y="88"/>
                  <a:pt x="16" y="88"/>
                </a:cubicBezTo>
                <a:cubicBezTo>
                  <a:pt x="15" y="88"/>
                  <a:pt x="16" y="88"/>
                  <a:pt x="15" y="88"/>
                </a:cubicBezTo>
                <a:cubicBezTo>
                  <a:pt x="15" y="88"/>
                  <a:pt x="15" y="88"/>
                  <a:pt x="15" y="88"/>
                </a:cubicBezTo>
                <a:cubicBezTo>
                  <a:pt x="14" y="88"/>
                  <a:pt x="15" y="89"/>
                  <a:pt x="14" y="89"/>
                </a:cubicBezTo>
                <a:cubicBezTo>
                  <a:pt x="14" y="88"/>
                  <a:pt x="14" y="88"/>
                  <a:pt x="14" y="87"/>
                </a:cubicBezTo>
                <a:cubicBezTo>
                  <a:pt x="14" y="87"/>
                  <a:pt x="15" y="88"/>
                  <a:pt x="15" y="87"/>
                </a:cubicBezTo>
                <a:cubicBezTo>
                  <a:pt x="15" y="87"/>
                  <a:pt x="14" y="87"/>
                  <a:pt x="14" y="87"/>
                </a:cubicBezTo>
                <a:cubicBezTo>
                  <a:pt x="13" y="87"/>
                  <a:pt x="13" y="87"/>
                  <a:pt x="13" y="87"/>
                </a:cubicBezTo>
                <a:cubicBezTo>
                  <a:pt x="13" y="87"/>
                  <a:pt x="12" y="88"/>
                  <a:pt x="11" y="88"/>
                </a:cubicBezTo>
                <a:cubicBezTo>
                  <a:pt x="11" y="88"/>
                  <a:pt x="11" y="88"/>
                  <a:pt x="11" y="88"/>
                </a:cubicBezTo>
                <a:cubicBezTo>
                  <a:pt x="11" y="88"/>
                  <a:pt x="11" y="89"/>
                  <a:pt x="10" y="88"/>
                </a:cubicBezTo>
                <a:cubicBezTo>
                  <a:pt x="10" y="89"/>
                  <a:pt x="10" y="89"/>
                  <a:pt x="10" y="89"/>
                </a:cubicBezTo>
                <a:cubicBezTo>
                  <a:pt x="10" y="89"/>
                  <a:pt x="11" y="90"/>
                  <a:pt x="11" y="89"/>
                </a:cubicBezTo>
                <a:cubicBezTo>
                  <a:pt x="12" y="89"/>
                  <a:pt x="11" y="90"/>
                  <a:pt x="12" y="90"/>
                </a:cubicBezTo>
                <a:cubicBezTo>
                  <a:pt x="12" y="91"/>
                  <a:pt x="11" y="90"/>
                  <a:pt x="11" y="90"/>
                </a:cubicBezTo>
                <a:cubicBezTo>
                  <a:pt x="11" y="91"/>
                  <a:pt x="12" y="90"/>
                  <a:pt x="12" y="91"/>
                </a:cubicBezTo>
                <a:cubicBezTo>
                  <a:pt x="12" y="90"/>
                  <a:pt x="12" y="90"/>
                  <a:pt x="13" y="91"/>
                </a:cubicBezTo>
                <a:cubicBezTo>
                  <a:pt x="13" y="90"/>
                  <a:pt x="13" y="90"/>
                  <a:pt x="13" y="90"/>
                </a:cubicBezTo>
                <a:cubicBezTo>
                  <a:pt x="12" y="90"/>
                  <a:pt x="12" y="90"/>
                  <a:pt x="12" y="89"/>
                </a:cubicBezTo>
                <a:cubicBezTo>
                  <a:pt x="12" y="89"/>
                  <a:pt x="13" y="90"/>
                  <a:pt x="13" y="89"/>
                </a:cubicBezTo>
                <a:cubicBezTo>
                  <a:pt x="13" y="90"/>
                  <a:pt x="13" y="90"/>
                  <a:pt x="14" y="90"/>
                </a:cubicBezTo>
                <a:cubicBezTo>
                  <a:pt x="13" y="89"/>
                  <a:pt x="14" y="90"/>
                  <a:pt x="14" y="90"/>
                </a:cubicBezTo>
                <a:cubicBezTo>
                  <a:pt x="14" y="90"/>
                  <a:pt x="15" y="90"/>
                  <a:pt x="14" y="91"/>
                </a:cubicBezTo>
                <a:cubicBezTo>
                  <a:pt x="15" y="91"/>
                  <a:pt x="16" y="91"/>
                  <a:pt x="16" y="91"/>
                </a:cubicBezTo>
                <a:cubicBezTo>
                  <a:pt x="17" y="91"/>
                  <a:pt x="17" y="91"/>
                  <a:pt x="18" y="91"/>
                </a:cubicBezTo>
                <a:cubicBezTo>
                  <a:pt x="18" y="91"/>
                  <a:pt x="18" y="91"/>
                  <a:pt x="18" y="90"/>
                </a:cubicBezTo>
                <a:cubicBezTo>
                  <a:pt x="19" y="91"/>
                  <a:pt x="18" y="91"/>
                  <a:pt x="18" y="91"/>
                </a:cubicBezTo>
                <a:cubicBezTo>
                  <a:pt x="19" y="92"/>
                  <a:pt x="19" y="91"/>
                  <a:pt x="20" y="91"/>
                </a:cubicBezTo>
                <a:cubicBezTo>
                  <a:pt x="20" y="91"/>
                  <a:pt x="20" y="91"/>
                  <a:pt x="19" y="91"/>
                </a:cubicBezTo>
                <a:cubicBezTo>
                  <a:pt x="19" y="90"/>
                  <a:pt x="20" y="91"/>
                  <a:pt x="20" y="90"/>
                </a:cubicBezTo>
                <a:cubicBezTo>
                  <a:pt x="20" y="90"/>
                  <a:pt x="20" y="91"/>
                  <a:pt x="20" y="90"/>
                </a:cubicBezTo>
                <a:cubicBezTo>
                  <a:pt x="21" y="91"/>
                  <a:pt x="21" y="91"/>
                  <a:pt x="20" y="91"/>
                </a:cubicBezTo>
                <a:cubicBezTo>
                  <a:pt x="21" y="91"/>
                  <a:pt x="21" y="91"/>
                  <a:pt x="22" y="91"/>
                </a:cubicBezTo>
                <a:cubicBezTo>
                  <a:pt x="22" y="90"/>
                  <a:pt x="23" y="92"/>
                  <a:pt x="23" y="90"/>
                </a:cubicBezTo>
                <a:cubicBezTo>
                  <a:pt x="23" y="91"/>
                  <a:pt x="24" y="90"/>
                  <a:pt x="24" y="91"/>
                </a:cubicBezTo>
                <a:cubicBezTo>
                  <a:pt x="24" y="91"/>
                  <a:pt x="23" y="92"/>
                  <a:pt x="23" y="91"/>
                </a:cubicBezTo>
                <a:cubicBezTo>
                  <a:pt x="23" y="92"/>
                  <a:pt x="22" y="92"/>
                  <a:pt x="21" y="91"/>
                </a:cubicBezTo>
                <a:cubicBezTo>
                  <a:pt x="21" y="92"/>
                  <a:pt x="21" y="92"/>
                  <a:pt x="21" y="92"/>
                </a:cubicBezTo>
                <a:cubicBezTo>
                  <a:pt x="22" y="91"/>
                  <a:pt x="24" y="93"/>
                  <a:pt x="24" y="91"/>
                </a:cubicBezTo>
                <a:cubicBezTo>
                  <a:pt x="25" y="91"/>
                  <a:pt x="26" y="90"/>
                  <a:pt x="26" y="91"/>
                </a:cubicBezTo>
                <a:cubicBezTo>
                  <a:pt x="26" y="90"/>
                  <a:pt x="26" y="90"/>
                  <a:pt x="26" y="90"/>
                </a:cubicBezTo>
                <a:cubicBezTo>
                  <a:pt x="26" y="89"/>
                  <a:pt x="26" y="89"/>
                  <a:pt x="26" y="89"/>
                </a:cubicBezTo>
                <a:cubicBezTo>
                  <a:pt x="26" y="89"/>
                  <a:pt x="27" y="89"/>
                  <a:pt x="27" y="89"/>
                </a:cubicBezTo>
                <a:cubicBezTo>
                  <a:pt x="27" y="90"/>
                  <a:pt x="26" y="89"/>
                  <a:pt x="26" y="90"/>
                </a:cubicBezTo>
                <a:cubicBezTo>
                  <a:pt x="27" y="90"/>
                  <a:pt x="27" y="90"/>
                  <a:pt x="27" y="90"/>
                </a:cubicBezTo>
                <a:cubicBezTo>
                  <a:pt x="28" y="90"/>
                  <a:pt x="28" y="90"/>
                  <a:pt x="28" y="90"/>
                </a:cubicBezTo>
                <a:cubicBezTo>
                  <a:pt x="28" y="90"/>
                  <a:pt x="28" y="90"/>
                  <a:pt x="28" y="90"/>
                </a:cubicBezTo>
                <a:cubicBezTo>
                  <a:pt x="28" y="90"/>
                  <a:pt x="28" y="90"/>
                  <a:pt x="28" y="91"/>
                </a:cubicBezTo>
                <a:cubicBezTo>
                  <a:pt x="29" y="91"/>
                  <a:pt x="28" y="89"/>
                  <a:pt x="29" y="90"/>
                </a:cubicBezTo>
                <a:cubicBezTo>
                  <a:pt x="29" y="89"/>
                  <a:pt x="29" y="89"/>
                  <a:pt x="29" y="89"/>
                </a:cubicBezTo>
                <a:cubicBezTo>
                  <a:pt x="29" y="89"/>
                  <a:pt x="29" y="88"/>
                  <a:pt x="29" y="88"/>
                </a:cubicBezTo>
                <a:cubicBezTo>
                  <a:pt x="29" y="90"/>
                  <a:pt x="31" y="89"/>
                  <a:pt x="32" y="90"/>
                </a:cubicBezTo>
                <a:cubicBezTo>
                  <a:pt x="31" y="90"/>
                  <a:pt x="29" y="90"/>
                  <a:pt x="30" y="91"/>
                </a:cubicBezTo>
                <a:cubicBezTo>
                  <a:pt x="29" y="91"/>
                  <a:pt x="29" y="91"/>
                  <a:pt x="28" y="91"/>
                </a:cubicBezTo>
                <a:cubicBezTo>
                  <a:pt x="28" y="92"/>
                  <a:pt x="29" y="91"/>
                  <a:pt x="29" y="92"/>
                </a:cubicBezTo>
                <a:cubicBezTo>
                  <a:pt x="29" y="92"/>
                  <a:pt x="29" y="92"/>
                  <a:pt x="29" y="93"/>
                </a:cubicBezTo>
                <a:cubicBezTo>
                  <a:pt x="28" y="92"/>
                  <a:pt x="28" y="93"/>
                  <a:pt x="27" y="92"/>
                </a:cubicBezTo>
                <a:cubicBezTo>
                  <a:pt x="27" y="92"/>
                  <a:pt x="28" y="93"/>
                  <a:pt x="28" y="93"/>
                </a:cubicBezTo>
                <a:cubicBezTo>
                  <a:pt x="28" y="93"/>
                  <a:pt x="27" y="93"/>
                  <a:pt x="27" y="92"/>
                </a:cubicBezTo>
                <a:cubicBezTo>
                  <a:pt x="27" y="93"/>
                  <a:pt x="27" y="93"/>
                  <a:pt x="27" y="93"/>
                </a:cubicBezTo>
                <a:cubicBezTo>
                  <a:pt x="26" y="93"/>
                  <a:pt x="26" y="93"/>
                  <a:pt x="26" y="93"/>
                </a:cubicBezTo>
                <a:cubicBezTo>
                  <a:pt x="26" y="93"/>
                  <a:pt x="26" y="93"/>
                  <a:pt x="25" y="93"/>
                </a:cubicBezTo>
                <a:cubicBezTo>
                  <a:pt x="25" y="93"/>
                  <a:pt x="24" y="93"/>
                  <a:pt x="24" y="94"/>
                </a:cubicBezTo>
                <a:cubicBezTo>
                  <a:pt x="23" y="94"/>
                  <a:pt x="24" y="93"/>
                  <a:pt x="24" y="93"/>
                </a:cubicBezTo>
                <a:cubicBezTo>
                  <a:pt x="24" y="93"/>
                  <a:pt x="25" y="93"/>
                  <a:pt x="25" y="92"/>
                </a:cubicBezTo>
                <a:cubicBezTo>
                  <a:pt x="24" y="92"/>
                  <a:pt x="24" y="92"/>
                  <a:pt x="24" y="93"/>
                </a:cubicBezTo>
                <a:cubicBezTo>
                  <a:pt x="24" y="93"/>
                  <a:pt x="24" y="92"/>
                  <a:pt x="24" y="92"/>
                </a:cubicBezTo>
                <a:cubicBezTo>
                  <a:pt x="23" y="93"/>
                  <a:pt x="23" y="93"/>
                  <a:pt x="23" y="93"/>
                </a:cubicBezTo>
                <a:cubicBezTo>
                  <a:pt x="22" y="93"/>
                  <a:pt x="23" y="94"/>
                  <a:pt x="23" y="94"/>
                </a:cubicBezTo>
                <a:cubicBezTo>
                  <a:pt x="23" y="94"/>
                  <a:pt x="23" y="94"/>
                  <a:pt x="23" y="94"/>
                </a:cubicBezTo>
                <a:cubicBezTo>
                  <a:pt x="22" y="94"/>
                  <a:pt x="22" y="94"/>
                  <a:pt x="22" y="93"/>
                </a:cubicBezTo>
                <a:cubicBezTo>
                  <a:pt x="22" y="93"/>
                  <a:pt x="22" y="94"/>
                  <a:pt x="21" y="93"/>
                </a:cubicBezTo>
                <a:cubicBezTo>
                  <a:pt x="21" y="93"/>
                  <a:pt x="21" y="94"/>
                  <a:pt x="21" y="94"/>
                </a:cubicBezTo>
                <a:cubicBezTo>
                  <a:pt x="21" y="94"/>
                  <a:pt x="20" y="93"/>
                  <a:pt x="20" y="95"/>
                </a:cubicBezTo>
                <a:cubicBezTo>
                  <a:pt x="18" y="95"/>
                  <a:pt x="18" y="95"/>
                  <a:pt x="17" y="95"/>
                </a:cubicBezTo>
                <a:cubicBezTo>
                  <a:pt x="17" y="96"/>
                  <a:pt x="16" y="95"/>
                  <a:pt x="16" y="95"/>
                </a:cubicBezTo>
                <a:cubicBezTo>
                  <a:pt x="16" y="96"/>
                  <a:pt x="16" y="96"/>
                  <a:pt x="16" y="97"/>
                </a:cubicBezTo>
                <a:cubicBezTo>
                  <a:pt x="17" y="97"/>
                  <a:pt x="17" y="97"/>
                  <a:pt x="17" y="97"/>
                </a:cubicBezTo>
                <a:cubicBezTo>
                  <a:pt x="17" y="97"/>
                  <a:pt x="17" y="97"/>
                  <a:pt x="17" y="96"/>
                </a:cubicBezTo>
                <a:cubicBezTo>
                  <a:pt x="17" y="96"/>
                  <a:pt x="18" y="96"/>
                  <a:pt x="18" y="95"/>
                </a:cubicBezTo>
                <a:cubicBezTo>
                  <a:pt x="19" y="96"/>
                  <a:pt x="18" y="97"/>
                  <a:pt x="18" y="97"/>
                </a:cubicBezTo>
                <a:cubicBezTo>
                  <a:pt x="19" y="97"/>
                  <a:pt x="19" y="97"/>
                  <a:pt x="19" y="97"/>
                </a:cubicBezTo>
                <a:cubicBezTo>
                  <a:pt x="20" y="97"/>
                  <a:pt x="20" y="96"/>
                  <a:pt x="21" y="97"/>
                </a:cubicBezTo>
                <a:cubicBezTo>
                  <a:pt x="21" y="97"/>
                  <a:pt x="21" y="97"/>
                  <a:pt x="20" y="98"/>
                </a:cubicBezTo>
                <a:cubicBezTo>
                  <a:pt x="21" y="98"/>
                  <a:pt x="21" y="98"/>
                  <a:pt x="21" y="98"/>
                </a:cubicBezTo>
                <a:cubicBezTo>
                  <a:pt x="21" y="97"/>
                  <a:pt x="21" y="97"/>
                  <a:pt x="22" y="98"/>
                </a:cubicBezTo>
                <a:cubicBezTo>
                  <a:pt x="22" y="97"/>
                  <a:pt x="24" y="98"/>
                  <a:pt x="24" y="97"/>
                </a:cubicBezTo>
                <a:cubicBezTo>
                  <a:pt x="25" y="97"/>
                  <a:pt x="24" y="98"/>
                  <a:pt x="24" y="98"/>
                </a:cubicBezTo>
                <a:cubicBezTo>
                  <a:pt x="25" y="98"/>
                  <a:pt x="25" y="98"/>
                  <a:pt x="25" y="98"/>
                </a:cubicBezTo>
                <a:cubicBezTo>
                  <a:pt x="25" y="98"/>
                  <a:pt x="25" y="97"/>
                  <a:pt x="24" y="97"/>
                </a:cubicBezTo>
                <a:cubicBezTo>
                  <a:pt x="24" y="97"/>
                  <a:pt x="24" y="96"/>
                  <a:pt x="24" y="96"/>
                </a:cubicBezTo>
                <a:cubicBezTo>
                  <a:pt x="24" y="96"/>
                  <a:pt x="24" y="96"/>
                  <a:pt x="24" y="96"/>
                </a:cubicBezTo>
                <a:cubicBezTo>
                  <a:pt x="25" y="96"/>
                  <a:pt x="24" y="97"/>
                  <a:pt x="25" y="97"/>
                </a:cubicBezTo>
                <a:cubicBezTo>
                  <a:pt x="25" y="96"/>
                  <a:pt x="25" y="96"/>
                  <a:pt x="25" y="96"/>
                </a:cubicBezTo>
                <a:cubicBezTo>
                  <a:pt x="25" y="96"/>
                  <a:pt x="25" y="96"/>
                  <a:pt x="25" y="96"/>
                </a:cubicBezTo>
                <a:cubicBezTo>
                  <a:pt x="26" y="96"/>
                  <a:pt x="25" y="96"/>
                  <a:pt x="26" y="97"/>
                </a:cubicBezTo>
                <a:cubicBezTo>
                  <a:pt x="25" y="97"/>
                  <a:pt x="25" y="96"/>
                  <a:pt x="25" y="97"/>
                </a:cubicBezTo>
                <a:cubicBezTo>
                  <a:pt x="28" y="97"/>
                  <a:pt x="31" y="96"/>
                  <a:pt x="34" y="95"/>
                </a:cubicBezTo>
                <a:cubicBezTo>
                  <a:pt x="34" y="94"/>
                  <a:pt x="35" y="94"/>
                  <a:pt x="36" y="95"/>
                </a:cubicBezTo>
                <a:cubicBezTo>
                  <a:pt x="36" y="94"/>
                  <a:pt x="35" y="94"/>
                  <a:pt x="35" y="93"/>
                </a:cubicBezTo>
                <a:cubicBezTo>
                  <a:pt x="36" y="93"/>
                  <a:pt x="36" y="94"/>
                  <a:pt x="36" y="93"/>
                </a:cubicBezTo>
                <a:cubicBezTo>
                  <a:pt x="37" y="94"/>
                  <a:pt x="37" y="94"/>
                  <a:pt x="36" y="94"/>
                </a:cubicBezTo>
                <a:cubicBezTo>
                  <a:pt x="37" y="94"/>
                  <a:pt x="37" y="93"/>
                  <a:pt x="38" y="93"/>
                </a:cubicBezTo>
                <a:cubicBezTo>
                  <a:pt x="38" y="95"/>
                  <a:pt x="39" y="94"/>
                  <a:pt x="41" y="94"/>
                </a:cubicBezTo>
                <a:cubicBezTo>
                  <a:pt x="41" y="94"/>
                  <a:pt x="40" y="94"/>
                  <a:pt x="40" y="94"/>
                </a:cubicBezTo>
                <a:cubicBezTo>
                  <a:pt x="41" y="94"/>
                  <a:pt x="41" y="94"/>
                  <a:pt x="41" y="94"/>
                </a:cubicBezTo>
                <a:cubicBezTo>
                  <a:pt x="41" y="94"/>
                  <a:pt x="41" y="94"/>
                  <a:pt x="41" y="93"/>
                </a:cubicBezTo>
                <a:cubicBezTo>
                  <a:pt x="41" y="93"/>
                  <a:pt x="41" y="93"/>
                  <a:pt x="42" y="93"/>
                </a:cubicBezTo>
                <a:cubicBezTo>
                  <a:pt x="42" y="93"/>
                  <a:pt x="42" y="93"/>
                  <a:pt x="42" y="92"/>
                </a:cubicBezTo>
                <a:cubicBezTo>
                  <a:pt x="42" y="92"/>
                  <a:pt x="42" y="93"/>
                  <a:pt x="43" y="92"/>
                </a:cubicBezTo>
                <a:cubicBezTo>
                  <a:pt x="43" y="92"/>
                  <a:pt x="43" y="93"/>
                  <a:pt x="43" y="93"/>
                </a:cubicBezTo>
                <a:cubicBezTo>
                  <a:pt x="44" y="93"/>
                  <a:pt x="44" y="93"/>
                  <a:pt x="45" y="93"/>
                </a:cubicBezTo>
                <a:cubicBezTo>
                  <a:pt x="46" y="93"/>
                  <a:pt x="46" y="93"/>
                  <a:pt x="45" y="93"/>
                </a:cubicBezTo>
                <a:cubicBezTo>
                  <a:pt x="46" y="93"/>
                  <a:pt x="46" y="93"/>
                  <a:pt x="46" y="92"/>
                </a:cubicBezTo>
                <a:cubicBezTo>
                  <a:pt x="47" y="93"/>
                  <a:pt x="47" y="93"/>
                  <a:pt x="47" y="92"/>
                </a:cubicBezTo>
                <a:cubicBezTo>
                  <a:pt x="47" y="92"/>
                  <a:pt x="47" y="92"/>
                  <a:pt x="47" y="92"/>
                </a:cubicBezTo>
                <a:cubicBezTo>
                  <a:pt x="47" y="92"/>
                  <a:pt x="48" y="92"/>
                  <a:pt x="48" y="92"/>
                </a:cubicBezTo>
                <a:cubicBezTo>
                  <a:pt x="48" y="92"/>
                  <a:pt x="48" y="92"/>
                  <a:pt x="48" y="92"/>
                </a:cubicBezTo>
                <a:cubicBezTo>
                  <a:pt x="49" y="92"/>
                  <a:pt x="49" y="92"/>
                  <a:pt x="49" y="91"/>
                </a:cubicBezTo>
                <a:cubicBezTo>
                  <a:pt x="49" y="91"/>
                  <a:pt x="49" y="91"/>
                  <a:pt x="49" y="92"/>
                </a:cubicBezTo>
                <a:cubicBezTo>
                  <a:pt x="50" y="91"/>
                  <a:pt x="52" y="92"/>
                  <a:pt x="53" y="90"/>
                </a:cubicBezTo>
                <a:cubicBezTo>
                  <a:pt x="53" y="91"/>
                  <a:pt x="53" y="91"/>
                  <a:pt x="53" y="91"/>
                </a:cubicBezTo>
                <a:cubicBezTo>
                  <a:pt x="53" y="92"/>
                  <a:pt x="53" y="91"/>
                  <a:pt x="53" y="92"/>
                </a:cubicBezTo>
                <a:cubicBezTo>
                  <a:pt x="54" y="91"/>
                  <a:pt x="55" y="90"/>
                  <a:pt x="56" y="90"/>
                </a:cubicBezTo>
                <a:cubicBezTo>
                  <a:pt x="56" y="90"/>
                  <a:pt x="55" y="90"/>
                  <a:pt x="55" y="89"/>
                </a:cubicBezTo>
                <a:cubicBezTo>
                  <a:pt x="56" y="90"/>
                  <a:pt x="57" y="90"/>
                  <a:pt x="57" y="90"/>
                </a:cubicBezTo>
                <a:cubicBezTo>
                  <a:pt x="57" y="89"/>
                  <a:pt x="57" y="90"/>
                  <a:pt x="56" y="89"/>
                </a:cubicBezTo>
                <a:cubicBezTo>
                  <a:pt x="56" y="89"/>
                  <a:pt x="57" y="89"/>
                  <a:pt x="57" y="89"/>
                </a:cubicBezTo>
                <a:cubicBezTo>
                  <a:pt x="57" y="89"/>
                  <a:pt x="57" y="90"/>
                  <a:pt x="57" y="90"/>
                </a:cubicBezTo>
                <a:cubicBezTo>
                  <a:pt x="58" y="89"/>
                  <a:pt x="59" y="88"/>
                  <a:pt x="60" y="88"/>
                </a:cubicBezTo>
                <a:cubicBezTo>
                  <a:pt x="60" y="89"/>
                  <a:pt x="60" y="89"/>
                  <a:pt x="60" y="89"/>
                </a:cubicBezTo>
                <a:cubicBezTo>
                  <a:pt x="60" y="89"/>
                  <a:pt x="60" y="89"/>
                  <a:pt x="60" y="89"/>
                </a:cubicBezTo>
                <a:cubicBezTo>
                  <a:pt x="60" y="89"/>
                  <a:pt x="60" y="89"/>
                  <a:pt x="60" y="89"/>
                </a:cubicBezTo>
                <a:cubicBezTo>
                  <a:pt x="60" y="89"/>
                  <a:pt x="60" y="89"/>
                  <a:pt x="61" y="89"/>
                </a:cubicBezTo>
                <a:cubicBezTo>
                  <a:pt x="61" y="89"/>
                  <a:pt x="61" y="89"/>
                  <a:pt x="61" y="89"/>
                </a:cubicBezTo>
                <a:cubicBezTo>
                  <a:pt x="61" y="89"/>
                  <a:pt x="61" y="89"/>
                  <a:pt x="61" y="88"/>
                </a:cubicBezTo>
                <a:cubicBezTo>
                  <a:pt x="61" y="88"/>
                  <a:pt x="61" y="89"/>
                  <a:pt x="62" y="89"/>
                </a:cubicBezTo>
                <a:cubicBezTo>
                  <a:pt x="62" y="89"/>
                  <a:pt x="62" y="89"/>
                  <a:pt x="62" y="88"/>
                </a:cubicBezTo>
                <a:cubicBezTo>
                  <a:pt x="62" y="89"/>
                  <a:pt x="62" y="89"/>
                  <a:pt x="62" y="89"/>
                </a:cubicBezTo>
                <a:cubicBezTo>
                  <a:pt x="63" y="89"/>
                  <a:pt x="63" y="89"/>
                  <a:pt x="63" y="90"/>
                </a:cubicBezTo>
                <a:cubicBezTo>
                  <a:pt x="63" y="90"/>
                  <a:pt x="63" y="90"/>
                  <a:pt x="63" y="90"/>
                </a:cubicBezTo>
                <a:cubicBezTo>
                  <a:pt x="63" y="89"/>
                  <a:pt x="63" y="89"/>
                  <a:pt x="63" y="89"/>
                </a:cubicBezTo>
                <a:cubicBezTo>
                  <a:pt x="63" y="89"/>
                  <a:pt x="63" y="89"/>
                  <a:pt x="63" y="89"/>
                </a:cubicBezTo>
                <a:cubicBezTo>
                  <a:pt x="63" y="89"/>
                  <a:pt x="63" y="89"/>
                  <a:pt x="64" y="89"/>
                </a:cubicBezTo>
                <a:cubicBezTo>
                  <a:pt x="64" y="89"/>
                  <a:pt x="64" y="89"/>
                  <a:pt x="64" y="88"/>
                </a:cubicBezTo>
                <a:cubicBezTo>
                  <a:pt x="64" y="88"/>
                  <a:pt x="64" y="88"/>
                  <a:pt x="64" y="88"/>
                </a:cubicBezTo>
                <a:cubicBezTo>
                  <a:pt x="64" y="88"/>
                  <a:pt x="64" y="88"/>
                  <a:pt x="64" y="87"/>
                </a:cubicBezTo>
                <a:cubicBezTo>
                  <a:pt x="65" y="87"/>
                  <a:pt x="64" y="88"/>
                  <a:pt x="64" y="88"/>
                </a:cubicBezTo>
                <a:cubicBezTo>
                  <a:pt x="65" y="88"/>
                  <a:pt x="65" y="87"/>
                  <a:pt x="66" y="87"/>
                </a:cubicBezTo>
                <a:cubicBezTo>
                  <a:pt x="66" y="87"/>
                  <a:pt x="66" y="87"/>
                  <a:pt x="66" y="87"/>
                </a:cubicBezTo>
                <a:cubicBezTo>
                  <a:pt x="66" y="87"/>
                  <a:pt x="66" y="87"/>
                  <a:pt x="66" y="87"/>
                </a:cubicBezTo>
                <a:cubicBezTo>
                  <a:pt x="66" y="87"/>
                  <a:pt x="66" y="88"/>
                  <a:pt x="66" y="88"/>
                </a:cubicBezTo>
                <a:cubicBezTo>
                  <a:pt x="66" y="88"/>
                  <a:pt x="67" y="88"/>
                  <a:pt x="67" y="88"/>
                </a:cubicBezTo>
                <a:cubicBezTo>
                  <a:pt x="67" y="88"/>
                  <a:pt x="67" y="88"/>
                  <a:pt x="67" y="88"/>
                </a:cubicBezTo>
                <a:cubicBezTo>
                  <a:pt x="67" y="89"/>
                  <a:pt x="67" y="88"/>
                  <a:pt x="67" y="89"/>
                </a:cubicBezTo>
                <a:cubicBezTo>
                  <a:pt x="67" y="89"/>
                  <a:pt x="67" y="89"/>
                  <a:pt x="68" y="89"/>
                </a:cubicBezTo>
                <a:cubicBezTo>
                  <a:pt x="67" y="89"/>
                  <a:pt x="67" y="88"/>
                  <a:pt x="68" y="88"/>
                </a:cubicBezTo>
                <a:cubicBezTo>
                  <a:pt x="68" y="88"/>
                  <a:pt x="68" y="88"/>
                  <a:pt x="67" y="88"/>
                </a:cubicBezTo>
                <a:cubicBezTo>
                  <a:pt x="68" y="87"/>
                  <a:pt x="68" y="87"/>
                  <a:pt x="68" y="86"/>
                </a:cubicBezTo>
                <a:cubicBezTo>
                  <a:pt x="69" y="87"/>
                  <a:pt x="68" y="87"/>
                  <a:pt x="69" y="87"/>
                </a:cubicBezTo>
                <a:cubicBezTo>
                  <a:pt x="69" y="87"/>
                  <a:pt x="69" y="87"/>
                  <a:pt x="69" y="86"/>
                </a:cubicBezTo>
                <a:cubicBezTo>
                  <a:pt x="70" y="86"/>
                  <a:pt x="71" y="86"/>
                  <a:pt x="71" y="86"/>
                </a:cubicBezTo>
                <a:cubicBezTo>
                  <a:pt x="72" y="86"/>
                  <a:pt x="72" y="86"/>
                  <a:pt x="72" y="86"/>
                </a:cubicBezTo>
                <a:cubicBezTo>
                  <a:pt x="72" y="86"/>
                  <a:pt x="72" y="86"/>
                  <a:pt x="72" y="86"/>
                </a:cubicBezTo>
                <a:cubicBezTo>
                  <a:pt x="72" y="86"/>
                  <a:pt x="72" y="86"/>
                  <a:pt x="72" y="86"/>
                </a:cubicBezTo>
                <a:cubicBezTo>
                  <a:pt x="73" y="87"/>
                  <a:pt x="73" y="87"/>
                  <a:pt x="73" y="87"/>
                </a:cubicBezTo>
                <a:cubicBezTo>
                  <a:pt x="73" y="87"/>
                  <a:pt x="73" y="86"/>
                  <a:pt x="73" y="86"/>
                </a:cubicBezTo>
                <a:cubicBezTo>
                  <a:pt x="73" y="86"/>
                  <a:pt x="73" y="86"/>
                  <a:pt x="73" y="86"/>
                </a:cubicBezTo>
                <a:cubicBezTo>
                  <a:pt x="73" y="86"/>
                  <a:pt x="73" y="87"/>
                  <a:pt x="73" y="87"/>
                </a:cubicBezTo>
                <a:cubicBezTo>
                  <a:pt x="73" y="87"/>
                  <a:pt x="73" y="87"/>
                  <a:pt x="74" y="87"/>
                </a:cubicBezTo>
                <a:cubicBezTo>
                  <a:pt x="74" y="87"/>
                  <a:pt x="74" y="87"/>
                  <a:pt x="74" y="87"/>
                </a:cubicBezTo>
                <a:cubicBezTo>
                  <a:pt x="74" y="87"/>
                  <a:pt x="74" y="87"/>
                  <a:pt x="74" y="87"/>
                </a:cubicBezTo>
                <a:cubicBezTo>
                  <a:pt x="74" y="87"/>
                  <a:pt x="74" y="87"/>
                  <a:pt x="74" y="87"/>
                </a:cubicBezTo>
                <a:cubicBezTo>
                  <a:pt x="74" y="87"/>
                  <a:pt x="74" y="87"/>
                  <a:pt x="75" y="87"/>
                </a:cubicBezTo>
                <a:cubicBezTo>
                  <a:pt x="74" y="87"/>
                  <a:pt x="74" y="86"/>
                  <a:pt x="74" y="86"/>
                </a:cubicBezTo>
                <a:cubicBezTo>
                  <a:pt x="74" y="86"/>
                  <a:pt x="74" y="86"/>
                  <a:pt x="74" y="86"/>
                </a:cubicBezTo>
                <a:cubicBezTo>
                  <a:pt x="74" y="86"/>
                  <a:pt x="74" y="86"/>
                  <a:pt x="74" y="86"/>
                </a:cubicBezTo>
                <a:cubicBezTo>
                  <a:pt x="74" y="86"/>
                  <a:pt x="74" y="86"/>
                  <a:pt x="73" y="86"/>
                </a:cubicBezTo>
                <a:cubicBezTo>
                  <a:pt x="73" y="86"/>
                  <a:pt x="73" y="86"/>
                  <a:pt x="73" y="86"/>
                </a:cubicBezTo>
                <a:cubicBezTo>
                  <a:pt x="73" y="86"/>
                  <a:pt x="73" y="86"/>
                  <a:pt x="73" y="86"/>
                </a:cubicBezTo>
                <a:cubicBezTo>
                  <a:pt x="73" y="86"/>
                  <a:pt x="73" y="86"/>
                  <a:pt x="73" y="85"/>
                </a:cubicBezTo>
                <a:cubicBezTo>
                  <a:pt x="74" y="85"/>
                  <a:pt x="74" y="85"/>
                  <a:pt x="74" y="86"/>
                </a:cubicBezTo>
                <a:cubicBezTo>
                  <a:pt x="75" y="85"/>
                  <a:pt x="74" y="85"/>
                  <a:pt x="74" y="85"/>
                </a:cubicBezTo>
                <a:cubicBezTo>
                  <a:pt x="75" y="85"/>
                  <a:pt x="75" y="86"/>
                  <a:pt x="76" y="85"/>
                </a:cubicBezTo>
                <a:cubicBezTo>
                  <a:pt x="76" y="85"/>
                  <a:pt x="76" y="85"/>
                  <a:pt x="76" y="85"/>
                </a:cubicBezTo>
                <a:cubicBezTo>
                  <a:pt x="76" y="85"/>
                  <a:pt x="76" y="85"/>
                  <a:pt x="75" y="86"/>
                </a:cubicBezTo>
                <a:cubicBezTo>
                  <a:pt x="75" y="85"/>
                  <a:pt x="75" y="85"/>
                  <a:pt x="75" y="85"/>
                </a:cubicBezTo>
                <a:cubicBezTo>
                  <a:pt x="75" y="86"/>
                  <a:pt x="74" y="86"/>
                  <a:pt x="74" y="86"/>
                </a:cubicBezTo>
                <a:cubicBezTo>
                  <a:pt x="75" y="86"/>
                  <a:pt x="75" y="86"/>
                  <a:pt x="75" y="86"/>
                </a:cubicBezTo>
                <a:cubicBezTo>
                  <a:pt x="75" y="86"/>
                  <a:pt x="75" y="86"/>
                  <a:pt x="75" y="86"/>
                </a:cubicBezTo>
                <a:cubicBezTo>
                  <a:pt x="75" y="87"/>
                  <a:pt x="75" y="87"/>
                  <a:pt x="75" y="87"/>
                </a:cubicBezTo>
                <a:cubicBezTo>
                  <a:pt x="75" y="87"/>
                  <a:pt x="75" y="87"/>
                  <a:pt x="76" y="87"/>
                </a:cubicBezTo>
                <a:cubicBezTo>
                  <a:pt x="76" y="86"/>
                  <a:pt x="76" y="86"/>
                  <a:pt x="76" y="86"/>
                </a:cubicBezTo>
                <a:cubicBezTo>
                  <a:pt x="76" y="86"/>
                  <a:pt x="76" y="87"/>
                  <a:pt x="75" y="86"/>
                </a:cubicBezTo>
                <a:cubicBezTo>
                  <a:pt x="75" y="86"/>
                  <a:pt x="75" y="86"/>
                  <a:pt x="76" y="86"/>
                </a:cubicBezTo>
                <a:cubicBezTo>
                  <a:pt x="75" y="86"/>
                  <a:pt x="75" y="86"/>
                  <a:pt x="75" y="86"/>
                </a:cubicBezTo>
                <a:cubicBezTo>
                  <a:pt x="76" y="86"/>
                  <a:pt x="76" y="86"/>
                  <a:pt x="76" y="86"/>
                </a:cubicBezTo>
                <a:cubicBezTo>
                  <a:pt x="76" y="86"/>
                  <a:pt x="76" y="86"/>
                  <a:pt x="77" y="86"/>
                </a:cubicBezTo>
                <a:cubicBezTo>
                  <a:pt x="77" y="86"/>
                  <a:pt x="77" y="86"/>
                  <a:pt x="77" y="86"/>
                </a:cubicBezTo>
                <a:cubicBezTo>
                  <a:pt x="77" y="86"/>
                  <a:pt x="77" y="86"/>
                  <a:pt x="77" y="86"/>
                </a:cubicBezTo>
                <a:cubicBezTo>
                  <a:pt x="77" y="86"/>
                  <a:pt x="78" y="86"/>
                  <a:pt x="78" y="86"/>
                </a:cubicBezTo>
                <a:cubicBezTo>
                  <a:pt x="78" y="86"/>
                  <a:pt x="78" y="86"/>
                  <a:pt x="78" y="86"/>
                </a:cubicBezTo>
                <a:cubicBezTo>
                  <a:pt x="78" y="86"/>
                  <a:pt x="78" y="86"/>
                  <a:pt x="78" y="87"/>
                </a:cubicBezTo>
                <a:cubicBezTo>
                  <a:pt x="78" y="86"/>
                  <a:pt x="78" y="86"/>
                  <a:pt x="78" y="86"/>
                </a:cubicBezTo>
                <a:cubicBezTo>
                  <a:pt x="79" y="85"/>
                  <a:pt x="79" y="86"/>
                  <a:pt x="79" y="86"/>
                </a:cubicBezTo>
                <a:cubicBezTo>
                  <a:pt x="79" y="85"/>
                  <a:pt x="79" y="85"/>
                  <a:pt x="79" y="85"/>
                </a:cubicBezTo>
                <a:cubicBezTo>
                  <a:pt x="80" y="85"/>
                  <a:pt x="80" y="86"/>
                  <a:pt x="80" y="85"/>
                </a:cubicBezTo>
                <a:cubicBezTo>
                  <a:pt x="80" y="85"/>
                  <a:pt x="80" y="85"/>
                  <a:pt x="80" y="85"/>
                </a:cubicBezTo>
                <a:cubicBezTo>
                  <a:pt x="80" y="84"/>
                  <a:pt x="81" y="84"/>
                  <a:pt x="81" y="84"/>
                </a:cubicBezTo>
                <a:cubicBezTo>
                  <a:pt x="81" y="84"/>
                  <a:pt x="81" y="85"/>
                  <a:pt x="81" y="85"/>
                </a:cubicBezTo>
                <a:cubicBezTo>
                  <a:pt x="81" y="85"/>
                  <a:pt x="81" y="85"/>
                  <a:pt x="81" y="85"/>
                </a:cubicBezTo>
                <a:cubicBezTo>
                  <a:pt x="81" y="85"/>
                  <a:pt x="82" y="85"/>
                  <a:pt x="82" y="85"/>
                </a:cubicBezTo>
                <a:cubicBezTo>
                  <a:pt x="82" y="85"/>
                  <a:pt x="82" y="86"/>
                  <a:pt x="82" y="86"/>
                </a:cubicBezTo>
                <a:cubicBezTo>
                  <a:pt x="82" y="85"/>
                  <a:pt x="82" y="85"/>
                  <a:pt x="82" y="85"/>
                </a:cubicBezTo>
                <a:cubicBezTo>
                  <a:pt x="82" y="85"/>
                  <a:pt x="82" y="85"/>
                  <a:pt x="82" y="85"/>
                </a:cubicBezTo>
                <a:cubicBezTo>
                  <a:pt x="83" y="85"/>
                  <a:pt x="82" y="85"/>
                  <a:pt x="82" y="84"/>
                </a:cubicBezTo>
                <a:cubicBezTo>
                  <a:pt x="82" y="84"/>
                  <a:pt x="82" y="84"/>
                  <a:pt x="82" y="84"/>
                </a:cubicBezTo>
                <a:cubicBezTo>
                  <a:pt x="83" y="84"/>
                  <a:pt x="83" y="84"/>
                  <a:pt x="83" y="84"/>
                </a:cubicBezTo>
                <a:cubicBezTo>
                  <a:pt x="83" y="84"/>
                  <a:pt x="83" y="84"/>
                  <a:pt x="83" y="85"/>
                </a:cubicBezTo>
                <a:cubicBezTo>
                  <a:pt x="83" y="84"/>
                  <a:pt x="84" y="85"/>
                  <a:pt x="84" y="84"/>
                </a:cubicBezTo>
                <a:cubicBezTo>
                  <a:pt x="84" y="84"/>
                  <a:pt x="84" y="84"/>
                  <a:pt x="84" y="84"/>
                </a:cubicBezTo>
                <a:cubicBezTo>
                  <a:pt x="84" y="84"/>
                  <a:pt x="85" y="85"/>
                  <a:pt x="85" y="85"/>
                </a:cubicBezTo>
                <a:cubicBezTo>
                  <a:pt x="84" y="85"/>
                  <a:pt x="84" y="84"/>
                  <a:pt x="85" y="84"/>
                </a:cubicBezTo>
                <a:cubicBezTo>
                  <a:pt x="85" y="84"/>
                  <a:pt x="85" y="84"/>
                  <a:pt x="85" y="84"/>
                </a:cubicBezTo>
                <a:cubicBezTo>
                  <a:pt x="85" y="85"/>
                  <a:pt x="86" y="84"/>
                  <a:pt x="86" y="84"/>
                </a:cubicBezTo>
                <a:cubicBezTo>
                  <a:pt x="86" y="84"/>
                  <a:pt x="86" y="84"/>
                  <a:pt x="86" y="84"/>
                </a:cubicBezTo>
                <a:cubicBezTo>
                  <a:pt x="87" y="84"/>
                  <a:pt x="87" y="83"/>
                  <a:pt x="88" y="83"/>
                </a:cubicBezTo>
                <a:cubicBezTo>
                  <a:pt x="88" y="83"/>
                  <a:pt x="89" y="83"/>
                  <a:pt x="89" y="83"/>
                </a:cubicBezTo>
                <a:cubicBezTo>
                  <a:pt x="89" y="83"/>
                  <a:pt x="89" y="83"/>
                  <a:pt x="90" y="83"/>
                </a:cubicBezTo>
                <a:cubicBezTo>
                  <a:pt x="90" y="83"/>
                  <a:pt x="90" y="82"/>
                  <a:pt x="90" y="83"/>
                </a:cubicBezTo>
                <a:cubicBezTo>
                  <a:pt x="90" y="82"/>
                  <a:pt x="90" y="82"/>
                  <a:pt x="91" y="82"/>
                </a:cubicBezTo>
                <a:cubicBezTo>
                  <a:pt x="91" y="82"/>
                  <a:pt x="91" y="82"/>
                  <a:pt x="91" y="82"/>
                </a:cubicBezTo>
                <a:cubicBezTo>
                  <a:pt x="91" y="82"/>
                  <a:pt x="91" y="82"/>
                  <a:pt x="91" y="82"/>
                </a:cubicBezTo>
                <a:cubicBezTo>
                  <a:pt x="91" y="82"/>
                  <a:pt x="91" y="82"/>
                  <a:pt x="91" y="82"/>
                </a:cubicBezTo>
                <a:cubicBezTo>
                  <a:pt x="91" y="82"/>
                  <a:pt x="91" y="82"/>
                  <a:pt x="91" y="82"/>
                </a:cubicBezTo>
                <a:cubicBezTo>
                  <a:pt x="91" y="82"/>
                  <a:pt x="92" y="82"/>
                  <a:pt x="92" y="82"/>
                </a:cubicBezTo>
                <a:cubicBezTo>
                  <a:pt x="92" y="82"/>
                  <a:pt x="92" y="82"/>
                  <a:pt x="92" y="82"/>
                </a:cubicBezTo>
                <a:cubicBezTo>
                  <a:pt x="92" y="82"/>
                  <a:pt x="92" y="82"/>
                  <a:pt x="92" y="82"/>
                </a:cubicBezTo>
                <a:cubicBezTo>
                  <a:pt x="92" y="82"/>
                  <a:pt x="93" y="82"/>
                  <a:pt x="93" y="81"/>
                </a:cubicBezTo>
                <a:cubicBezTo>
                  <a:pt x="93" y="81"/>
                  <a:pt x="93" y="81"/>
                  <a:pt x="93" y="81"/>
                </a:cubicBezTo>
                <a:cubicBezTo>
                  <a:pt x="93" y="82"/>
                  <a:pt x="93" y="82"/>
                  <a:pt x="93" y="82"/>
                </a:cubicBezTo>
                <a:cubicBezTo>
                  <a:pt x="93" y="82"/>
                  <a:pt x="93" y="82"/>
                  <a:pt x="93" y="82"/>
                </a:cubicBezTo>
                <a:cubicBezTo>
                  <a:pt x="93" y="82"/>
                  <a:pt x="93" y="82"/>
                  <a:pt x="93" y="82"/>
                </a:cubicBezTo>
                <a:cubicBezTo>
                  <a:pt x="93" y="82"/>
                  <a:pt x="93" y="82"/>
                  <a:pt x="93" y="82"/>
                </a:cubicBezTo>
                <a:cubicBezTo>
                  <a:pt x="93" y="82"/>
                  <a:pt x="93" y="82"/>
                  <a:pt x="93" y="82"/>
                </a:cubicBezTo>
                <a:cubicBezTo>
                  <a:pt x="93" y="82"/>
                  <a:pt x="93" y="82"/>
                  <a:pt x="93" y="82"/>
                </a:cubicBezTo>
                <a:cubicBezTo>
                  <a:pt x="93" y="82"/>
                  <a:pt x="93" y="82"/>
                  <a:pt x="94" y="82"/>
                </a:cubicBezTo>
                <a:cubicBezTo>
                  <a:pt x="94" y="82"/>
                  <a:pt x="94" y="82"/>
                  <a:pt x="94" y="82"/>
                </a:cubicBezTo>
                <a:cubicBezTo>
                  <a:pt x="94" y="82"/>
                  <a:pt x="94" y="82"/>
                  <a:pt x="94" y="83"/>
                </a:cubicBezTo>
                <a:cubicBezTo>
                  <a:pt x="93" y="83"/>
                  <a:pt x="93" y="83"/>
                  <a:pt x="93" y="83"/>
                </a:cubicBezTo>
                <a:cubicBezTo>
                  <a:pt x="93" y="83"/>
                  <a:pt x="93" y="82"/>
                  <a:pt x="93" y="82"/>
                </a:cubicBezTo>
                <a:cubicBezTo>
                  <a:pt x="93" y="83"/>
                  <a:pt x="93" y="83"/>
                  <a:pt x="93" y="83"/>
                </a:cubicBezTo>
                <a:cubicBezTo>
                  <a:pt x="93" y="83"/>
                  <a:pt x="93" y="83"/>
                  <a:pt x="92" y="83"/>
                </a:cubicBezTo>
                <a:cubicBezTo>
                  <a:pt x="92" y="83"/>
                  <a:pt x="92" y="83"/>
                  <a:pt x="92" y="83"/>
                </a:cubicBezTo>
                <a:cubicBezTo>
                  <a:pt x="92" y="83"/>
                  <a:pt x="92" y="83"/>
                  <a:pt x="92" y="83"/>
                </a:cubicBezTo>
                <a:cubicBezTo>
                  <a:pt x="92" y="83"/>
                  <a:pt x="92" y="83"/>
                  <a:pt x="92" y="83"/>
                </a:cubicBezTo>
                <a:cubicBezTo>
                  <a:pt x="92" y="83"/>
                  <a:pt x="92" y="83"/>
                  <a:pt x="91" y="83"/>
                </a:cubicBezTo>
                <a:cubicBezTo>
                  <a:pt x="91" y="83"/>
                  <a:pt x="91" y="84"/>
                  <a:pt x="91" y="84"/>
                </a:cubicBezTo>
                <a:cubicBezTo>
                  <a:pt x="91" y="84"/>
                  <a:pt x="91" y="84"/>
                  <a:pt x="91" y="84"/>
                </a:cubicBezTo>
                <a:cubicBezTo>
                  <a:pt x="91" y="84"/>
                  <a:pt x="91" y="84"/>
                  <a:pt x="90" y="84"/>
                </a:cubicBezTo>
                <a:cubicBezTo>
                  <a:pt x="90" y="84"/>
                  <a:pt x="90" y="84"/>
                  <a:pt x="90" y="84"/>
                </a:cubicBezTo>
                <a:cubicBezTo>
                  <a:pt x="90" y="84"/>
                  <a:pt x="90" y="84"/>
                  <a:pt x="90" y="84"/>
                </a:cubicBezTo>
                <a:cubicBezTo>
                  <a:pt x="90" y="84"/>
                  <a:pt x="90" y="84"/>
                  <a:pt x="90" y="84"/>
                </a:cubicBezTo>
                <a:cubicBezTo>
                  <a:pt x="90" y="85"/>
                  <a:pt x="90" y="85"/>
                  <a:pt x="90" y="85"/>
                </a:cubicBezTo>
                <a:cubicBezTo>
                  <a:pt x="90" y="85"/>
                  <a:pt x="90" y="85"/>
                  <a:pt x="90" y="85"/>
                </a:cubicBezTo>
                <a:cubicBezTo>
                  <a:pt x="90" y="85"/>
                  <a:pt x="89" y="85"/>
                  <a:pt x="89" y="85"/>
                </a:cubicBezTo>
                <a:cubicBezTo>
                  <a:pt x="89" y="85"/>
                  <a:pt x="89" y="85"/>
                  <a:pt x="89" y="85"/>
                </a:cubicBezTo>
                <a:cubicBezTo>
                  <a:pt x="89" y="85"/>
                  <a:pt x="89" y="84"/>
                  <a:pt x="89" y="84"/>
                </a:cubicBezTo>
                <a:cubicBezTo>
                  <a:pt x="89" y="85"/>
                  <a:pt x="89" y="85"/>
                  <a:pt x="88" y="86"/>
                </a:cubicBezTo>
                <a:cubicBezTo>
                  <a:pt x="88" y="86"/>
                  <a:pt x="88" y="85"/>
                  <a:pt x="88" y="85"/>
                </a:cubicBezTo>
                <a:cubicBezTo>
                  <a:pt x="88" y="86"/>
                  <a:pt x="87" y="86"/>
                  <a:pt x="87" y="86"/>
                </a:cubicBezTo>
                <a:cubicBezTo>
                  <a:pt x="87" y="85"/>
                  <a:pt x="87" y="85"/>
                  <a:pt x="87" y="85"/>
                </a:cubicBezTo>
                <a:cubicBezTo>
                  <a:pt x="87" y="85"/>
                  <a:pt x="87" y="85"/>
                  <a:pt x="87" y="85"/>
                </a:cubicBezTo>
                <a:cubicBezTo>
                  <a:pt x="87" y="85"/>
                  <a:pt x="87" y="85"/>
                  <a:pt x="87" y="85"/>
                </a:cubicBezTo>
                <a:cubicBezTo>
                  <a:pt x="87" y="85"/>
                  <a:pt x="87" y="85"/>
                  <a:pt x="87" y="85"/>
                </a:cubicBezTo>
                <a:cubicBezTo>
                  <a:pt x="87" y="85"/>
                  <a:pt x="88" y="84"/>
                  <a:pt x="87" y="84"/>
                </a:cubicBezTo>
                <a:cubicBezTo>
                  <a:pt x="87" y="84"/>
                  <a:pt x="87" y="84"/>
                  <a:pt x="87" y="84"/>
                </a:cubicBezTo>
                <a:cubicBezTo>
                  <a:pt x="87" y="85"/>
                  <a:pt x="87" y="85"/>
                  <a:pt x="87" y="85"/>
                </a:cubicBezTo>
                <a:cubicBezTo>
                  <a:pt x="87" y="85"/>
                  <a:pt x="86" y="85"/>
                  <a:pt x="86" y="85"/>
                </a:cubicBezTo>
                <a:cubicBezTo>
                  <a:pt x="86" y="85"/>
                  <a:pt x="86" y="85"/>
                  <a:pt x="86" y="85"/>
                </a:cubicBezTo>
                <a:cubicBezTo>
                  <a:pt x="86" y="86"/>
                  <a:pt x="85" y="85"/>
                  <a:pt x="85" y="85"/>
                </a:cubicBezTo>
                <a:cubicBezTo>
                  <a:pt x="85" y="85"/>
                  <a:pt x="85" y="85"/>
                  <a:pt x="85" y="85"/>
                </a:cubicBezTo>
                <a:cubicBezTo>
                  <a:pt x="85" y="85"/>
                  <a:pt x="85" y="86"/>
                  <a:pt x="85" y="86"/>
                </a:cubicBezTo>
                <a:cubicBezTo>
                  <a:pt x="85" y="86"/>
                  <a:pt x="85" y="86"/>
                  <a:pt x="85" y="86"/>
                </a:cubicBezTo>
                <a:cubicBezTo>
                  <a:pt x="85" y="86"/>
                  <a:pt x="85" y="86"/>
                  <a:pt x="85" y="86"/>
                </a:cubicBezTo>
                <a:cubicBezTo>
                  <a:pt x="85" y="86"/>
                  <a:pt x="85" y="86"/>
                  <a:pt x="86" y="86"/>
                </a:cubicBezTo>
                <a:cubicBezTo>
                  <a:pt x="86" y="86"/>
                  <a:pt x="86" y="86"/>
                  <a:pt x="86" y="86"/>
                </a:cubicBezTo>
                <a:cubicBezTo>
                  <a:pt x="86" y="86"/>
                  <a:pt x="86" y="86"/>
                  <a:pt x="86" y="87"/>
                </a:cubicBezTo>
                <a:cubicBezTo>
                  <a:pt x="86" y="87"/>
                  <a:pt x="85" y="87"/>
                  <a:pt x="85" y="87"/>
                </a:cubicBezTo>
                <a:cubicBezTo>
                  <a:pt x="85" y="86"/>
                  <a:pt x="85" y="86"/>
                  <a:pt x="85" y="86"/>
                </a:cubicBezTo>
                <a:cubicBezTo>
                  <a:pt x="85" y="86"/>
                  <a:pt x="85" y="86"/>
                  <a:pt x="85" y="87"/>
                </a:cubicBezTo>
                <a:cubicBezTo>
                  <a:pt x="85" y="86"/>
                  <a:pt x="85" y="86"/>
                  <a:pt x="85" y="86"/>
                </a:cubicBezTo>
                <a:cubicBezTo>
                  <a:pt x="84" y="87"/>
                  <a:pt x="84" y="87"/>
                  <a:pt x="84" y="87"/>
                </a:cubicBezTo>
                <a:cubicBezTo>
                  <a:pt x="83" y="87"/>
                  <a:pt x="83" y="87"/>
                  <a:pt x="83" y="86"/>
                </a:cubicBezTo>
                <a:cubicBezTo>
                  <a:pt x="83" y="86"/>
                  <a:pt x="83" y="87"/>
                  <a:pt x="83" y="87"/>
                </a:cubicBezTo>
                <a:cubicBezTo>
                  <a:pt x="83" y="87"/>
                  <a:pt x="83" y="86"/>
                  <a:pt x="83" y="86"/>
                </a:cubicBezTo>
                <a:cubicBezTo>
                  <a:pt x="82" y="86"/>
                  <a:pt x="82" y="86"/>
                  <a:pt x="81" y="86"/>
                </a:cubicBezTo>
                <a:cubicBezTo>
                  <a:pt x="81" y="86"/>
                  <a:pt x="82" y="86"/>
                  <a:pt x="82" y="87"/>
                </a:cubicBezTo>
                <a:cubicBezTo>
                  <a:pt x="82" y="87"/>
                  <a:pt x="81" y="86"/>
                  <a:pt x="82" y="86"/>
                </a:cubicBezTo>
                <a:cubicBezTo>
                  <a:pt x="83" y="87"/>
                  <a:pt x="83" y="87"/>
                  <a:pt x="82" y="87"/>
                </a:cubicBezTo>
                <a:cubicBezTo>
                  <a:pt x="82" y="87"/>
                  <a:pt x="82" y="87"/>
                  <a:pt x="82" y="87"/>
                </a:cubicBezTo>
                <a:cubicBezTo>
                  <a:pt x="82" y="87"/>
                  <a:pt x="82" y="87"/>
                  <a:pt x="82" y="87"/>
                </a:cubicBezTo>
                <a:cubicBezTo>
                  <a:pt x="82" y="87"/>
                  <a:pt x="82" y="87"/>
                  <a:pt x="82" y="87"/>
                </a:cubicBezTo>
                <a:cubicBezTo>
                  <a:pt x="82" y="88"/>
                  <a:pt x="80" y="87"/>
                  <a:pt x="80" y="88"/>
                </a:cubicBezTo>
                <a:cubicBezTo>
                  <a:pt x="79" y="87"/>
                  <a:pt x="80" y="87"/>
                  <a:pt x="80" y="87"/>
                </a:cubicBezTo>
                <a:cubicBezTo>
                  <a:pt x="80" y="86"/>
                  <a:pt x="80" y="87"/>
                  <a:pt x="79" y="87"/>
                </a:cubicBezTo>
                <a:cubicBezTo>
                  <a:pt x="79" y="87"/>
                  <a:pt x="79" y="87"/>
                  <a:pt x="80" y="88"/>
                </a:cubicBezTo>
                <a:cubicBezTo>
                  <a:pt x="79" y="88"/>
                  <a:pt x="79" y="87"/>
                  <a:pt x="79" y="88"/>
                </a:cubicBezTo>
                <a:cubicBezTo>
                  <a:pt x="79" y="88"/>
                  <a:pt x="79" y="89"/>
                  <a:pt x="78" y="88"/>
                </a:cubicBezTo>
                <a:cubicBezTo>
                  <a:pt x="78" y="89"/>
                  <a:pt x="77" y="89"/>
                  <a:pt x="77" y="88"/>
                </a:cubicBezTo>
                <a:cubicBezTo>
                  <a:pt x="77" y="90"/>
                  <a:pt x="76" y="90"/>
                  <a:pt x="75" y="90"/>
                </a:cubicBezTo>
                <a:cubicBezTo>
                  <a:pt x="75" y="90"/>
                  <a:pt x="75" y="90"/>
                  <a:pt x="75" y="90"/>
                </a:cubicBezTo>
                <a:cubicBezTo>
                  <a:pt x="75" y="90"/>
                  <a:pt x="75" y="90"/>
                  <a:pt x="75" y="90"/>
                </a:cubicBezTo>
                <a:cubicBezTo>
                  <a:pt x="75" y="90"/>
                  <a:pt x="75" y="90"/>
                  <a:pt x="75" y="90"/>
                </a:cubicBezTo>
                <a:cubicBezTo>
                  <a:pt x="75" y="90"/>
                  <a:pt x="75" y="90"/>
                  <a:pt x="75" y="90"/>
                </a:cubicBezTo>
                <a:cubicBezTo>
                  <a:pt x="75" y="90"/>
                  <a:pt x="75" y="90"/>
                  <a:pt x="74" y="90"/>
                </a:cubicBezTo>
                <a:cubicBezTo>
                  <a:pt x="74" y="90"/>
                  <a:pt x="74" y="90"/>
                  <a:pt x="74" y="90"/>
                </a:cubicBezTo>
                <a:cubicBezTo>
                  <a:pt x="74" y="90"/>
                  <a:pt x="74" y="90"/>
                  <a:pt x="74" y="90"/>
                </a:cubicBezTo>
                <a:cubicBezTo>
                  <a:pt x="73" y="90"/>
                  <a:pt x="73" y="90"/>
                  <a:pt x="73" y="90"/>
                </a:cubicBezTo>
                <a:cubicBezTo>
                  <a:pt x="73" y="90"/>
                  <a:pt x="73" y="90"/>
                  <a:pt x="73" y="90"/>
                </a:cubicBezTo>
                <a:cubicBezTo>
                  <a:pt x="73" y="90"/>
                  <a:pt x="73" y="90"/>
                  <a:pt x="73" y="89"/>
                </a:cubicBezTo>
                <a:cubicBezTo>
                  <a:pt x="72" y="90"/>
                  <a:pt x="72" y="90"/>
                  <a:pt x="71" y="90"/>
                </a:cubicBezTo>
                <a:cubicBezTo>
                  <a:pt x="71" y="90"/>
                  <a:pt x="71" y="91"/>
                  <a:pt x="71" y="91"/>
                </a:cubicBezTo>
                <a:cubicBezTo>
                  <a:pt x="71" y="91"/>
                  <a:pt x="71" y="90"/>
                  <a:pt x="71" y="90"/>
                </a:cubicBezTo>
                <a:cubicBezTo>
                  <a:pt x="71" y="91"/>
                  <a:pt x="70" y="92"/>
                  <a:pt x="69" y="91"/>
                </a:cubicBezTo>
                <a:cubicBezTo>
                  <a:pt x="69" y="91"/>
                  <a:pt x="69" y="91"/>
                  <a:pt x="69" y="92"/>
                </a:cubicBezTo>
                <a:cubicBezTo>
                  <a:pt x="69" y="92"/>
                  <a:pt x="68" y="92"/>
                  <a:pt x="68" y="92"/>
                </a:cubicBezTo>
                <a:cubicBezTo>
                  <a:pt x="68" y="91"/>
                  <a:pt x="68" y="91"/>
                  <a:pt x="68" y="92"/>
                </a:cubicBezTo>
                <a:cubicBezTo>
                  <a:pt x="68" y="91"/>
                  <a:pt x="68" y="91"/>
                  <a:pt x="68" y="90"/>
                </a:cubicBezTo>
                <a:cubicBezTo>
                  <a:pt x="68" y="90"/>
                  <a:pt x="68" y="90"/>
                  <a:pt x="68" y="90"/>
                </a:cubicBezTo>
                <a:cubicBezTo>
                  <a:pt x="67" y="90"/>
                  <a:pt x="67" y="90"/>
                  <a:pt x="67" y="90"/>
                </a:cubicBezTo>
                <a:cubicBezTo>
                  <a:pt x="67" y="91"/>
                  <a:pt x="68" y="91"/>
                  <a:pt x="67" y="91"/>
                </a:cubicBezTo>
                <a:cubicBezTo>
                  <a:pt x="67" y="92"/>
                  <a:pt x="67" y="91"/>
                  <a:pt x="66" y="91"/>
                </a:cubicBezTo>
                <a:cubicBezTo>
                  <a:pt x="66" y="91"/>
                  <a:pt x="65" y="91"/>
                  <a:pt x="65" y="91"/>
                </a:cubicBezTo>
                <a:cubicBezTo>
                  <a:pt x="66" y="92"/>
                  <a:pt x="66" y="91"/>
                  <a:pt x="66" y="91"/>
                </a:cubicBezTo>
                <a:cubicBezTo>
                  <a:pt x="66" y="91"/>
                  <a:pt x="67" y="91"/>
                  <a:pt x="67" y="92"/>
                </a:cubicBezTo>
                <a:cubicBezTo>
                  <a:pt x="67" y="92"/>
                  <a:pt x="67" y="92"/>
                  <a:pt x="66" y="92"/>
                </a:cubicBezTo>
                <a:cubicBezTo>
                  <a:pt x="66" y="92"/>
                  <a:pt x="67" y="92"/>
                  <a:pt x="66" y="93"/>
                </a:cubicBezTo>
                <a:cubicBezTo>
                  <a:pt x="66" y="92"/>
                  <a:pt x="65" y="93"/>
                  <a:pt x="64" y="93"/>
                </a:cubicBezTo>
                <a:cubicBezTo>
                  <a:pt x="64" y="93"/>
                  <a:pt x="65" y="93"/>
                  <a:pt x="65" y="93"/>
                </a:cubicBezTo>
                <a:cubicBezTo>
                  <a:pt x="65" y="93"/>
                  <a:pt x="65" y="93"/>
                  <a:pt x="65" y="94"/>
                </a:cubicBezTo>
                <a:cubicBezTo>
                  <a:pt x="64" y="93"/>
                  <a:pt x="64" y="93"/>
                  <a:pt x="64" y="93"/>
                </a:cubicBezTo>
                <a:cubicBezTo>
                  <a:pt x="64" y="93"/>
                  <a:pt x="64" y="94"/>
                  <a:pt x="64" y="94"/>
                </a:cubicBezTo>
                <a:cubicBezTo>
                  <a:pt x="64" y="94"/>
                  <a:pt x="64" y="94"/>
                  <a:pt x="64" y="94"/>
                </a:cubicBezTo>
                <a:cubicBezTo>
                  <a:pt x="63" y="93"/>
                  <a:pt x="64" y="93"/>
                  <a:pt x="64" y="93"/>
                </a:cubicBezTo>
                <a:cubicBezTo>
                  <a:pt x="63" y="93"/>
                  <a:pt x="64" y="94"/>
                  <a:pt x="63" y="93"/>
                </a:cubicBezTo>
                <a:cubicBezTo>
                  <a:pt x="63" y="92"/>
                  <a:pt x="62" y="94"/>
                  <a:pt x="61" y="93"/>
                </a:cubicBezTo>
                <a:cubicBezTo>
                  <a:pt x="61" y="94"/>
                  <a:pt x="60" y="94"/>
                  <a:pt x="60" y="95"/>
                </a:cubicBezTo>
                <a:cubicBezTo>
                  <a:pt x="59" y="94"/>
                  <a:pt x="58" y="95"/>
                  <a:pt x="58" y="96"/>
                </a:cubicBezTo>
                <a:cubicBezTo>
                  <a:pt x="58" y="96"/>
                  <a:pt x="58" y="96"/>
                  <a:pt x="58" y="95"/>
                </a:cubicBezTo>
                <a:cubicBezTo>
                  <a:pt x="58" y="96"/>
                  <a:pt x="57" y="96"/>
                  <a:pt x="57" y="96"/>
                </a:cubicBezTo>
                <a:cubicBezTo>
                  <a:pt x="56" y="95"/>
                  <a:pt x="56" y="96"/>
                  <a:pt x="56" y="97"/>
                </a:cubicBezTo>
                <a:cubicBezTo>
                  <a:pt x="55" y="97"/>
                  <a:pt x="55" y="96"/>
                  <a:pt x="55" y="96"/>
                </a:cubicBezTo>
                <a:cubicBezTo>
                  <a:pt x="54" y="97"/>
                  <a:pt x="53" y="97"/>
                  <a:pt x="52" y="98"/>
                </a:cubicBezTo>
                <a:cubicBezTo>
                  <a:pt x="52" y="97"/>
                  <a:pt x="52" y="97"/>
                  <a:pt x="51" y="97"/>
                </a:cubicBezTo>
                <a:cubicBezTo>
                  <a:pt x="52" y="98"/>
                  <a:pt x="51" y="98"/>
                  <a:pt x="50" y="97"/>
                </a:cubicBezTo>
                <a:cubicBezTo>
                  <a:pt x="51" y="98"/>
                  <a:pt x="50" y="99"/>
                  <a:pt x="50" y="99"/>
                </a:cubicBezTo>
                <a:cubicBezTo>
                  <a:pt x="49" y="98"/>
                  <a:pt x="50" y="98"/>
                  <a:pt x="50" y="98"/>
                </a:cubicBezTo>
                <a:cubicBezTo>
                  <a:pt x="50" y="98"/>
                  <a:pt x="50" y="98"/>
                  <a:pt x="49" y="98"/>
                </a:cubicBezTo>
                <a:cubicBezTo>
                  <a:pt x="49" y="98"/>
                  <a:pt x="50" y="98"/>
                  <a:pt x="49" y="98"/>
                </a:cubicBezTo>
                <a:cubicBezTo>
                  <a:pt x="49" y="98"/>
                  <a:pt x="49" y="98"/>
                  <a:pt x="49" y="98"/>
                </a:cubicBezTo>
                <a:cubicBezTo>
                  <a:pt x="48" y="97"/>
                  <a:pt x="48" y="98"/>
                  <a:pt x="49" y="98"/>
                </a:cubicBezTo>
                <a:cubicBezTo>
                  <a:pt x="48" y="99"/>
                  <a:pt x="48" y="98"/>
                  <a:pt x="48" y="98"/>
                </a:cubicBezTo>
                <a:cubicBezTo>
                  <a:pt x="48" y="98"/>
                  <a:pt x="48" y="99"/>
                  <a:pt x="47" y="99"/>
                </a:cubicBezTo>
                <a:cubicBezTo>
                  <a:pt x="47" y="98"/>
                  <a:pt x="47" y="99"/>
                  <a:pt x="47" y="99"/>
                </a:cubicBezTo>
                <a:cubicBezTo>
                  <a:pt x="47" y="99"/>
                  <a:pt x="46" y="99"/>
                  <a:pt x="46" y="99"/>
                </a:cubicBezTo>
                <a:cubicBezTo>
                  <a:pt x="46" y="99"/>
                  <a:pt x="46" y="99"/>
                  <a:pt x="46" y="99"/>
                </a:cubicBezTo>
                <a:cubicBezTo>
                  <a:pt x="46" y="99"/>
                  <a:pt x="44" y="99"/>
                  <a:pt x="45" y="100"/>
                </a:cubicBezTo>
                <a:cubicBezTo>
                  <a:pt x="44" y="100"/>
                  <a:pt x="44" y="101"/>
                  <a:pt x="44" y="101"/>
                </a:cubicBezTo>
                <a:cubicBezTo>
                  <a:pt x="43" y="101"/>
                  <a:pt x="44" y="100"/>
                  <a:pt x="44" y="100"/>
                </a:cubicBezTo>
                <a:cubicBezTo>
                  <a:pt x="44" y="100"/>
                  <a:pt x="43" y="100"/>
                  <a:pt x="43" y="100"/>
                </a:cubicBezTo>
                <a:cubicBezTo>
                  <a:pt x="43" y="102"/>
                  <a:pt x="42" y="101"/>
                  <a:pt x="41" y="102"/>
                </a:cubicBezTo>
                <a:cubicBezTo>
                  <a:pt x="41" y="101"/>
                  <a:pt x="42" y="101"/>
                  <a:pt x="42" y="101"/>
                </a:cubicBezTo>
                <a:cubicBezTo>
                  <a:pt x="42" y="101"/>
                  <a:pt x="42" y="101"/>
                  <a:pt x="42" y="101"/>
                </a:cubicBezTo>
                <a:cubicBezTo>
                  <a:pt x="42" y="101"/>
                  <a:pt x="42" y="101"/>
                  <a:pt x="43" y="100"/>
                </a:cubicBezTo>
                <a:cubicBezTo>
                  <a:pt x="42" y="100"/>
                  <a:pt x="42" y="101"/>
                  <a:pt x="41" y="100"/>
                </a:cubicBezTo>
                <a:cubicBezTo>
                  <a:pt x="41" y="100"/>
                  <a:pt x="41" y="100"/>
                  <a:pt x="41" y="101"/>
                </a:cubicBezTo>
                <a:cubicBezTo>
                  <a:pt x="40" y="100"/>
                  <a:pt x="38" y="102"/>
                  <a:pt x="37" y="102"/>
                </a:cubicBezTo>
                <a:cubicBezTo>
                  <a:pt x="37" y="102"/>
                  <a:pt x="37" y="103"/>
                  <a:pt x="37" y="103"/>
                </a:cubicBezTo>
                <a:cubicBezTo>
                  <a:pt x="37" y="104"/>
                  <a:pt x="36" y="103"/>
                  <a:pt x="36" y="104"/>
                </a:cubicBezTo>
                <a:cubicBezTo>
                  <a:pt x="36" y="103"/>
                  <a:pt x="36" y="103"/>
                  <a:pt x="36" y="103"/>
                </a:cubicBezTo>
                <a:cubicBezTo>
                  <a:pt x="36" y="102"/>
                  <a:pt x="36" y="103"/>
                  <a:pt x="37" y="103"/>
                </a:cubicBezTo>
                <a:cubicBezTo>
                  <a:pt x="37" y="102"/>
                  <a:pt x="36" y="102"/>
                  <a:pt x="37" y="102"/>
                </a:cubicBezTo>
                <a:cubicBezTo>
                  <a:pt x="36" y="102"/>
                  <a:pt x="36" y="102"/>
                  <a:pt x="36" y="103"/>
                </a:cubicBezTo>
                <a:cubicBezTo>
                  <a:pt x="36" y="103"/>
                  <a:pt x="35" y="103"/>
                  <a:pt x="35" y="102"/>
                </a:cubicBezTo>
                <a:cubicBezTo>
                  <a:pt x="35" y="103"/>
                  <a:pt x="36" y="103"/>
                  <a:pt x="36" y="103"/>
                </a:cubicBezTo>
                <a:cubicBezTo>
                  <a:pt x="36" y="104"/>
                  <a:pt x="35" y="103"/>
                  <a:pt x="35" y="104"/>
                </a:cubicBezTo>
                <a:cubicBezTo>
                  <a:pt x="37" y="104"/>
                  <a:pt x="38" y="104"/>
                  <a:pt x="40" y="103"/>
                </a:cubicBezTo>
                <a:cubicBezTo>
                  <a:pt x="40" y="103"/>
                  <a:pt x="40" y="104"/>
                  <a:pt x="40" y="104"/>
                </a:cubicBezTo>
                <a:cubicBezTo>
                  <a:pt x="41" y="104"/>
                  <a:pt x="40" y="104"/>
                  <a:pt x="40" y="103"/>
                </a:cubicBezTo>
                <a:cubicBezTo>
                  <a:pt x="41" y="103"/>
                  <a:pt x="41" y="104"/>
                  <a:pt x="40" y="105"/>
                </a:cubicBezTo>
                <a:cubicBezTo>
                  <a:pt x="40" y="105"/>
                  <a:pt x="38" y="104"/>
                  <a:pt x="38" y="105"/>
                </a:cubicBezTo>
                <a:cubicBezTo>
                  <a:pt x="37" y="106"/>
                  <a:pt x="37" y="105"/>
                  <a:pt x="37" y="105"/>
                </a:cubicBezTo>
                <a:cubicBezTo>
                  <a:pt x="37" y="106"/>
                  <a:pt x="37" y="106"/>
                  <a:pt x="36" y="106"/>
                </a:cubicBezTo>
                <a:cubicBezTo>
                  <a:pt x="36" y="106"/>
                  <a:pt x="36" y="106"/>
                  <a:pt x="36" y="107"/>
                </a:cubicBezTo>
                <a:cubicBezTo>
                  <a:pt x="35" y="106"/>
                  <a:pt x="35" y="107"/>
                  <a:pt x="35" y="107"/>
                </a:cubicBezTo>
                <a:cubicBezTo>
                  <a:pt x="34" y="107"/>
                  <a:pt x="34" y="106"/>
                  <a:pt x="34" y="106"/>
                </a:cubicBezTo>
                <a:cubicBezTo>
                  <a:pt x="34" y="107"/>
                  <a:pt x="34" y="107"/>
                  <a:pt x="34" y="107"/>
                </a:cubicBezTo>
                <a:cubicBezTo>
                  <a:pt x="33" y="107"/>
                  <a:pt x="34" y="106"/>
                  <a:pt x="33" y="106"/>
                </a:cubicBezTo>
                <a:cubicBezTo>
                  <a:pt x="33" y="107"/>
                  <a:pt x="33" y="107"/>
                  <a:pt x="33" y="106"/>
                </a:cubicBezTo>
                <a:cubicBezTo>
                  <a:pt x="33" y="107"/>
                  <a:pt x="33" y="107"/>
                  <a:pt x="33" y="107"/>
                </a:cubicBezTo>
                <a:cubicBezTo>
                  <a:pt x="32" y="107"/>
                  <a:pt x="31" y="107"/>
                  <a:pt x="30" y="107"/>
                </a:cubicBezTo>
                <a:cubicBezTo>
                  <a:pt x="31" y="108"/>
                  <a:pt x="30" y="107"/>
                  <a:pt x="30" y="108"/>
                </a:cubicBezTo>
                <a:cubicBezTo>
                  <a:pt x="29" y="107"/>
                  <a:pt x="30" y="107"/>
                  <a:pt x="30" y="107"/>
                </a:cubicBezTo>
                <a:cubicBezTo>
                  <a:pt x="29" y="107"/>
                  <a:pt x="29" y="107"/>
                  <a:pt x="29" y="107"/>
                </a:cubicBezTo>
                <a:cubicBezTo>
                  <a:pt x="29" y="107"/>
                  <a:pt x="29" y="108"/>
                  <a:pt x="28" y="108"/>
                </a:cubicBezTo>
                <a:cubicBezTo>
                  <a:pt x="29" y="108"/>
                  <a:pt x="29" y="108"/>
                  <a:pt x="28" y="109"/>
                </a:cubicBezTo>
                <a:cubicBezTo>
                  <a:pt x="29" y="109"/>
                  <a:pt x="30" y="109"/>
                  <a:pt x="30" y="109"/>
                </a:cubicBezTo>
                <a:cubicBezTo>
                  <a:pt x="31" y="109"/>
                  <a:pt x="30" y="109"/>
                  <a:pt x="30" y="110"/>
                </a:cubicBezTo>
                <a:cubicBezTo>
                  <a:pt x="31" y="109"/>
                  <a:pt x="31" y="109"/>
                  <a:pt x="30" y="108"/>
                </a:cubicBezTo>
                <a:cubicBezTo>
                  <a:pt x="30" y="108"/>
                  <a:pt x="31" y="108"/>
                  <a:pt x="31" y="108"/>
                </a:cubicBezTo>
                <a:cubicBezTo>
                  <a:pt x="31" y="108"/>
                  <a:pt x="32" y="108"/>
                  <a:pt x="32" y="108"/>
                </a:cubicBezTo>
                <a:cubicBezTo>
                  <a:pt x="32" y="108"/>
                  <a:pt x="32" y="108"/>
                  <a:pt x="32" y="109"/>
                </a:cubicBezTo>
                <a:cubicBezTo>
                  <a:pt x="32" y="109"/>
                  <a:pt x="32" y="109"/>
                  <a:pt x="32" y="108"/>
                </a:cubicBezTo>
                <a:cubicBezTo>
                  <a:pt x="32" y="108"/>
                  <a:pt x="33" y="109"/>
                  <a:pt x="33" y="109"/>
                </a:cubicBezTo>
                <a:cubicBezTo>
                  <a:pt x="33" y="108"/>
                  <a:pt x="34" y="108"/>
                  <a:pt x="34" y="107"/>
                </a:cubicBezTo>
                <a:cubicBezTo>
                  <a:pt x="34" y="108"/>
                  <a:pt x="34" y="108"/>
                  <a:pt x="35" y="108"/>
                </a:cubicBezTo>
                <a:cubicBezTo>
                  <a:pt x="35" y="108"/>
                  <a:pt x="35" y="108"/>
                  <a:pt x="35" y="108"/>
                </a:cubicBezTo>
                <a:cubicBezTo>
                  <a:pt x="35" y="109"/>
                  <a:pt x="36" y="109"/>
                  <a:pt x="36" y="109"/>
                </a:cubicBezTo>
                <a:cubicBezTo>
                  <a:pt x="37" y="108"/>
                  <a:pt x="38" y="108"/>
                  <a:pt x="39" y="108"/>
                </a:cubicBezTo>
                <a:cubicBezTo>
                  <a:pt x="39" y="107"/>
                  <a:pt x="40" y="108"/>
                  <a:pt x="41" y="107"/>
                </a:cubicBezTo>
                <a:cubicBezTo>
                  <a:pt x="42" y="108"/>
                  <a:pt x="43" y="106"/>
                  <a:pt x="44" y="107"/>
                </a:cubicBezTo>
                <a:cubicBezTo>
                  <a:pt x="44" y="107"/>
                  <a:pt x="44" y="107"/>
                  <a:pt x="44" y="106"/>
                </a:cubicBezTo>
                <a:cubicBezTo>
                  <a:pt x="45" y="107"/>
                  <a:pt x="45" y="107"/>
                  <a:pt x="46" y="107"/>
                </a:cubicBezTo>
                <a:cubicBezTo>
                  <a:pt x="45" y="107"/>
                  <a:pt x="45" y="107"/>
                  <a:pt x="45" y="108"/>
                </a:cubicBezTo>
                <a:cubicBezTo>
                  <a:pt x="45" y="107"/>
                  <a:pt x="45" y="108"/>
                  <a:pt x="44" y="108"/>
                </a:cubicBezTo>
                <a:cubicBezTo>
                  <a:pt x="44" y="108"/>
                  <a:pt x="44" y="108"/>
                  <a:pt x="45" y="108"/>
                </a:cubicBezTo>
                <a:cubicBezTo>
                  <a:pt x="45" y="109"/>
                  <a:pt x="44" y="109"/>
                  <a:pt x="43" y="109"/>
                </a:cubicBezTo>
                <a:cubicBezTo>
                  <a:pt x="43" y="108"/>
                  <a:pt x="44" y="108"/>
                  <a:pt x="44" y="108"/>
                </a:cubicBezTo>
                <a:cubicBezTo>
                  <a:pt x="44" y="108"/>
                  <a:pt x="43" y="109"/>
                  <a:pt x="42" y="109"/>
                </a:cubicBezTo>
                <a:cubicBezTo>
                  <a:pt x="43" y="109"/>
                  <a:pt x="43" y="108"/>
                  <a:pt x="43" y="109"/>
                </a:cubicBezTo>
                <a:cubicBezTo>
                  <a:pt x="42" y="109"/>
                  <a:pt x="42" y="110"/>
                  <a:pt x="41" y="110"/>
                </a:cubicBezTo>
                <a:cubicBezTo>
                  <a:pt x="41" y="110"/>
                  <a:pt x="42" y="109"/>
                  <a:pt x="41" y="109"/>
                </a:cubicBezTo>
                <a:cubicBezTo>
                  <a:pt x="41" y="110"/>
                  <a:pt x="41" y="110"/>
                  <a:pt x="41" y="110"/>
                </a:cubicBezTo>
                <a:cubicBezTo>
                  <a:pt x="40" y="110"/>
                  <a:pt x="39" y="110"/>
                  <a:pt x="39" y="111"/>
                </a:cubicBezTo>
                <a:cubicBezTo>
                  <a:pt x="39" y="110"/>
                  <a:pt x="38" y="111"/>
                  <a:pt x="37" y="111"/>
                </a:cubicBezTo>
                <a:cubicBezTo>
                  <a:pt x="38" y="111"/>
                  <a:pt x="37" y="111"/>
                  <a:pt x="38" y="111"/>
                </a:cubicBezTo>
                <a:cubicBezTo>
                  <a:pt x="38" y="113"/>
                  <a:pt x="37" y="111"/>
                  <a:pt x="37" y="112"/>
                </a:cubicBezTo>
                <a:cubicBezTo>
                  <a:pt x="36" y="112"/>
                  <a:pt x="36" y="111"/>
                  <a:pt x="36" y="111"/>
                </a:cubicBezTo>
                <a:cubicBezTo>
                  <a:pt x="36" y="111"/>
                  <a:pt x="36" y="112"/>
                  <a:pt x="36" y="112"/>
                </a:cubicBezTo>
                <a:cubicBezTo>
                  <a:pt x="35" y="113"/>
                  <a:pt x="34" y="112"/>
                  <a:pt x="34" y="113"/>
                </a:cubicBezTo>
                <a:cubicBezTo>
                  <a:pt x="34" y="113"/>
                  <a:pt x="34" y="113"/>
                  <a:pt x="34" y="112"/>
                </a:cubicBezTo>
                <a:cubicBezTo>
                  <a:pt x="33" y="113"/>
                  <a:pt x="32" y="114"/>
                  <a:pt x="31" y="113"/>
                </a:cubicBezTo>
                <a:cubicBezTo>
                  <a:pt x="31" y="113"/>
                  <a:pt x="32" y="113"/>
                  <a:pt x="32" y="113"/>
                </a:cubicBezTo>
                <a:cubicBezTo>
                  <a:pt x="32" y="113"/>
                  <a:pt x="32" y="113"/>
                  <a:pt x="32" y="113"/>
                </a:cubicBezTo>
                <a:cubicBezTo>
                  <a:pt x="32" y="113"/>
                  <a:pt x="32" y="113"/>
                  <a:pt x="32" y="113"/>
                </a:cubicBezTo>
                <a:cubicBezTo>
                  <a:pt x="32" y="112"/>
                  <a:pt x="32" y="112"/>
                  <a:pt x="32" y="112"/>
                </a:cubicBezTo>
                <a:cubicBezTo>
                  <a:pt x="31" y="112"/>
                  <a:pt x="31" y="112"/>
                  <a:pt x="31" y="112"/>
                </a:cubicBezTo>
                <a:cubicBezTo>
                  <a:pt x="30" y="112"/>
                  <a:pt x="31" y="113"/>
                  <a:pt x="31" y="112"/>
                </a:cubicBezTo>
                <a:cubicBezTo>
                  <a:pt x="31" y="113"/>
                  <a:pt x="31" y="112"/>
                  <a:pt x="31" y="112"/>
                </a:cubicBezTo>
                <a:cubicBezTo>
                  <a:pt x="31" y="112"/>
                  <a:pt x="31" y="112"/>
                  <a:pt x="31" y="112"/>
                </a:cubicBezTo>
                <a:cubicBezTo>
                  <a:pt x="31" y="112"/>
                  <a:pt x="31" y="112"/>
                  <a:pt x="31" y="112"/>
                </a:cubicBezTo>
                <a:cubicBezTo>
                  <a:pt x="31" y="112"/>
                  <a:pt x="31" y="112"/>
                  <a:pt x="31" y="112"/>
                </a:cubicBezTo>
                <a:cubicBezTo>
                  <a:pt x="31" y="112"/>
                  <a:pt x="31" y="113"/>
                  <a:pt x="31" y="113"/>
                </a:cubicBezTo>
                <a:cubicBezTo>
                  <a:pt x="31" y="113"/>
                  <a:pt x="31" y="113"/>
                  <a:pt x="31" y="113"/>
                </a:cubicBezTo>
                <a:cubicBezTo>
                  <a:pt x="31" y="113"/>
                  <a:pt x="31" y="113"/>
                  <a:pt x="31" y="113"/>
                </a:cubicBezTo>
                <a:cubicBezTo>
                  <a:pt x="31" y="114"/>
                  <a:pt x="31" y="114"/>
                  <a:pt x="30" y="113"/>
                </a:cubicBezTo>
                <a:cubicBezTo>
                  <a:pt x="29" y="113"/>
                  <a:pt x="29" y="115"/>
                  <a:pt x="28" y="115"/>
                </a:cubicBezTo>
                <a:cubicBezTo>
                  <a:pt x="28" y="115"/>
                  <a:pt x="28" y="115"/>
                  <a:pt x="28" y="115"/>
                </a:cubicBezTo>
                <a:cubicBezTo>
                  <a:pt x="28" y="115"/>
                  <a:pt x="28" y="115"/>
                  <a:pt x="28" y="115"/>
                </a:cubicBezTo>
                <a:cubicBezTo>
                  <a:pt x="27" y="115"/>
                  <a:pt x="27" y="116"/>
                  <a:pt x="27" y="115"/>
                </a:cubicBezTo>
                <a:cubicBezTo>
                  <a:pt x="26" y="115"/>
                  <a:pt x="27" y="115"/>
                  <a:pt x="27" y="114"/>
                </a:cubicBezTo>
                <a:cubicBezTo>
                  <a:pt x="26" y="115"/>
                  <a:pt x="25" y="116"/>
                  <a:pt x="24" y="115"/>
                </a:cubicBezTo>
                <a:cubicBezTo>
                  <a:pt x="24" y="115"/>
                  <a:pt x="24" y="115"/>
                  <a:pt x="24" y="116"/>
                </a:cubicBezTo>
                <a:cubicBezTo>
                  <a:pt x="23" y="116"/>
                  <a:pt x="23" y="116"/>
                  <a:pt x="23" y="116"/>
                </a:cubicBezTo>
                <a:cubicBezTo>
                  <a:pt x="23" y="116"/>
                  <a:pt x="22" y="116"/>
                  <a:pt x="22" y="116"/>
                </a:cubicBezTo>
                <a:cubicBezTo>
                  <a:pt x="22" y="116"/>
                  <a:pt x="22" y="116"/>
                  <a:pt x="22" y="116"/>
                </a:cubicBezTo>
                <a:cubicBezTo>
                  <a:pt x="22" y="116"/>
                  <a:pt x="22" y="116"/>
                  <a:pt x="23" y="116"/>
                </a:cubicBezTo>
                <a:cubicBezTo>
                  <a:pt x="23" y="116"/>
                  <a:pt x="23" y="116"/>
                  <a:pt x="23" y="116"/>
                </a:cubicBezTo>
                <a:cubicBezTo>
                  <a:pt x="23" y="116"/>
                  <a:pt x="23" y="116"/>
                  <a:pt x="24" y="116"/>
                </a:cubicBezTo>
                <a:cubicBezTo>
                  <a:pt x="24" y="116"/>
                  <a:pt x="23" y="116"/>
                  <a:pt x="23" y="116"/>
                </a:cubicBezTo>
                <a:cubicBezTo>
                  <a:pt x="24" y="116"/>
                  <a:pt x="24" y="117"/>
                  <a:pt x="24" y="117"/>
                </a:cubicBezTo>
                <a:cubicBezTo>
                  <a:pt x="23" y="116"/>
                  <a:pt x="22" y="118"/>
                  <a:pt x="22" y="117"/>
                </a:cubicBezTo>
                <a:cubicBezTo>
                  <a:pt x="22" y="117"/>
                  <a:pt x="22" y="116"/>
                  <a:pt x="22" y="116"/>
                </a:cubicBezTo>
                <a:cubicBezTo>
                  <a:pt x="22" y="116"/>
                  <a:pt x="21" y="116"/>
                  <a:pt x="20" y="117"/>
                </a:cubicBezTo>
                <a:cubicBezTo>
                  <a:pt x="20" y="117"/>
                  <a:pt x="20" y="116"/>
                  <a:pt x="21" y="117"/>
                </a:cubicBezTo>
                <a:cubicBezTo>
                  <a:pt x="21" y="118"/>
                  <a:pt x="20" y="117"/>
                  <a:pt x="20" y="118"/>
                </a:cubicBezTo>
                <a:cubicBezTo>
                  <a:pt x="20" y="118"/>
                  <a:pt x="20" y="118"/>
                  <a:pt x="20" y="119"/>
                </a:cubicBezTo>
                <a:cubicBezTo>
                  <a:pt x="21" y="119"/>
                  <a:pt x="21" y="118"/>
                  <a:pt x="21" y="119"/>
                </a:cubicBezTo>
                <a:cubicBezTo>
                  <a:pt x="21" y="119"/>
                  <a:pt x="21" y="119"/>
                  <a:pt x="21" y="119"/>
                </a:cubicBezTo>
                <a:cubicBezTo>
                  <a:pt x="20" y="119"/>
                  <a:pt x="20" y="119"/>
                  <a:pt x="19" y="119"/>
                </a:cubicBezTo>
                <a:cubicBezTo>
                  <a:pt x="19" y="118"/>
                  <a:pt x="20" y="119"/>
                  <a:pt x="20" y="118"/>
                </a:cubicBezTo>
                <a:cubicBezTo>
                  <a:pt x="19" y="118"/>
                  <a:pt x="19" y="118"/>
                  <a:pt x="19" y="118"/>
                </a:cubicBezTo>
                <a:cubicBezTo>
                  <a:pt x="19" y="118"/>
                  <a:pt x="18" y="119"/>
                  <a:pt x="18" y="119"/>
                </a:cubicBezTo>
                <a:cubicBezTo>
                  <a:pt x="18" y="119"/>
                  <a:pt x="18" y="119"/>
                  <a:pt x="18" y="118"/>
                </a:cubicBezTo>
                <a:cubicBezTo>
                  <a:pt x="18" y="118"/>
                  <a:pt x="18" y="118"/>
                  <a:pt x="17" y="118"/>
                </a:cubicBezTo>
                <a:cubicBezTo>
                  <a:pt x="17" y="118"/>
                  <a:pt x="18" y="119"/>
                  <a:pt x="18" y="119"/>
                </a:cubicBezTo>
                <a:cubicBezTo>
                  <a:pt x="17" y="120"/>
                  <a:pt x="16" y="119"/>
                  <a:pt x="16" y="120"/>
                </a:cubicBezTo>
                <a:cubicBezTo>
                  <a:pt x="16" y="120"/>
                  <a:pt x="16" y="119"/>
                  <a:pt x="16" y="120"/>
                </a:cubicBezTo>
                <a:cubicBezTo>
                  <a:pt x="17" y="120"/>
                  <a:pt x="17" y="120"/>
                  <a:pt x="17" y="120"/>
                </a:cubicBezTo>
                <a:cubicBezTo>
                  <a:pt x="16" y="120"/>
                  <a:pt x="16" y="120"/>
                  <a:pt x="16" y="121"/>
                </a:cubicBezTo>
                <a:cubicBezTo>
                  <a:pt x="16" y="122"/>
                  <a:pt x="16" y="121"/>
                  <a:pt x="16" y="121"/>
                </a:cubicBezTo>
                <a:cubicBezTo>
                  <a:pt x="17" y="121"/>
                  <a:pt x="16" y="121"/>
                  <a:pt x="17" y="121"/>
                </a:cubicBezTo>
                <a:cubicBezTo>
                  <a:pt x="17" y="122"/>
                  <a:pt x="16" y="122"/>
                  <a:pt x="17" y="123"/>
                </a:cubicBezTo>
                <a:cubicBezTo>
                  <a:pt x="17" y="122"/>
                  <a:pt x="17" y="122"/>
                  <a:pt x="17" y="122"/>
                </a:cubicBezTo>
                <a:cubicBezTo>
                  <a:pt x="17" y="122"/>
                  <a:pt x="17" y="122"/>
                  <a:pt x="17" y="122"/>
                </a:cubicBezTo>
                <a:cubicBezTo>
                  <a:pt x="17" y="122"/>
                  <a:pt x="17" y="121"/>
                  <a:pt x="17" y="121"/>
                </a:cubicBezTo>
                <a:cubicBezTo>
                  <a:pt x="18" y="121"/>
                  <a:pt x="19" y="121"/>
                  <a:pt x="19" y="120"/>
                </a:cubicBezTo>
                <a:cubicBezTo>
                  <a:pt x="20" y="121"/>
                  <a:pt x="20" y="120"/>
                  <a:pt x="21" y="120"/>
                </a:cubicBezTo>
                <a:cubicBezTo>
                  <a:pt x="22" y="121"/>
                  <a:pt x="20" y="121"/>
                  <a:pt x="21" y="121"/>
                </a:cubicBezTo>
                <a:cubicBezTo>
                  <a:pt x="22" y="121"/>
                  <a:pt x="23" y="121"/>
                  <a:pt x="23" y="120"/>
                </a:cubicBezTo>
                <a:cubicBezTo>
                  <a:pt x="24" y="120"/>
                  <a:pt x="24" y="121"/>
                  <a:pt x="24" y="120"/>
                </a:cubicBezTo>
                <a:cubicBezTo>
                  <a:pt x="25" y="120"/>
                  <a:pt x="25" y="121"/>
                  <a:pt x="25" y="121"/>
                </a:cubicBezTo>
                <a:cubicBezTo>
                  <a:pt x="25" y="122"/>
                  <a:pt x="25" y="121"/>
                  <a:pt x="25" y="121"/>
                </a:cubicBezTo>
                <a:cubicBezTo>
                  <a:pt x="25" y="121"/>
                  <a:pt x="25" y="120"/>
                  <a:pt x="25" y="120"/>
                </a:cubicBezTo>
                <a:cubicBezTo>
                  <a:pt x="26" y="120"/>
                  <a:pt x="26" y="119"/>
                  <a:pt x="27" y="119"/>
                </a:cubicBezTo>
                <a:cubicBezTo>
                  <a:pt x="26" y="120"/>
                  <a:pt x="26" y="121"/>
                  <a:pt x="25" y="121"/>
                </a:cubicBezTo>
                <a:cubicBezTo>
                  <a:pt x="26" y="122"/>
                  <a:pt x="27" y="120"/>
                  <a:pt x="27" y="119"/>
                </a:cubicBezTo>
                <a:cubicBezTo>
                  <a:pt x="28" y="120"/>
                  <a:pt x="28" y="120"/>
                  <a:pt x="28" y="119"/>
                </a:cubicBezTo>
                <a:cubicBezTo>
                  <a:pt x="28" y="119"/>
                  <a:pt x="28" y="119"/>
                  <a:pt x="28" y="119"/>
                </a:cubicBezTo>
                <a:cubicBezTo>
                  <a:pt x="28" y="119"/>
                  <a:pt x="28" y="119"/>
                  <a:pt x="28" y="119"/>
                </a:cubicBezTo>
                <a:cubicBezTo>
                  <a:pt x="29" y="119"/>
                  <a:pt x="28" y="119"/>
                  <a:pt x="29" y="119"/>
                </a:cubicBezTo>
                <a:cubicBezTo>
                  <a:pt x="30" y="119"/>
                  <a:pt x="30" y="118"/>
                  <a:pt x="31" y="118"/>
                </a:cubicBezTo>
                <a:cubicBezTo>
                  <a:pt x="31" y="118"/>
                  <a:pt x="31" y="118"/>
                  <a:pt x="31" y="118"/>
                </a:cubicBezTo>
                <a:cubicBezTo>
                  <a:pt x="30" y="119"/>
                  <a:pt x="30" y="119"/>
                  <a:pt x="30" y="120"/>
                </a:cubicBezTo>
                <a:cubicBezTo>
                  <a:pt x="31" y="120"/>
                  <a:pt x="31" y="119"/>
                  <a:pt x="32" y="120"/>
                </a:cubicBezTo>
                <a:cubicBezTo>
                  <a:pt x="32" y="119"/>
                  <a:pt x="31" y="119"/>
                  <a:pt x="31" y="119"/>
                </a:cubicBezTo>
                <a:cubicBezTo>
                  <a:pt x="31" y="119"/>
                  <a:pt x="31" y="119"/>
                  <a:pt x="32" y="119"/>
                </a:cubicBezTo>
                <a:cubicBezTo>
                  <a:pt x="32" y="119"/>
                  <a:pt x="32" y="120"/>
                  <a:pt x="33" y="119"/>
                </a:cubicBezTo>
                <a:cubicBezTo>
                  <a:pt x="33" y="119"/>
                  <a:pt x="32" y="119"/>
                  <a:pt x="33" y="119"/>
                </a:cubicBezTo>
                <a:cubicBezTo>
                  <a:pt x="32" y="119"/>
                  <a:pt x="32" y="119"/>
                  <a:pt x="32" y="119"/>
                </a:cubicBezTo>
                <a:cubicBezTo>
                  <a:pt x="32" y="119"/>
                  <a:pt x="32" y="118"/>
                  <a:pt x="32" y="119"/>
                </a:cubicBezTo>
                <a:cubicBezTo>
                  <a:pt x="31" y="118"/>
                  <a:pt x="31" y="118"/>
                  <a:pt x="32" y="117"/>
                </a:cubicBezTo>
                <a:cubicBezTo>
                  <a:pt x="32" y="118"/>
                  <a:pt x="33" y="118"/>
                  <a:pt x="32" y="118"/>
                </a:cubicBezTo>
                <a:cubicBezTo>
                  <a:pt x="33" y="119"/>
                  <a:pt x="33" y="118"/>
                  <a:pt x="33" y="118"/>
                </a:cubicBezTo>
                <a:cubicBezTo>
                  <a:pt x="34" y="118"/>
                  <a:pt x="33" y="119"/>
                  <a:pt x="33" y="119"/>
                </a:cubicBezTo>
                <a:cubicBezTo>
                  <a:pt x="33" y="119"/>
                  <a:pt x="33" y="119"/>
                  <a:pt x="33" y="120"/>
                </a:cubicBezTo>
                <a:cubicBezTo>
                  <a:pt x="34" y="120"/>
                  <a:pt x="34" y="119"/>
                  <a:pt x="34" y="120"/>
                </a:cubicBezTo>
                <a:cubicBezTo>
                  <a:pt x="34" y="120"/>
                  <a:pt x="34" y="120"/>
                  <a:pt x="34" y="121"/>
                </a:cubicBezTo>
                <a:cubicBezTo>
                  <a:pt x="35" y="121"/>
                  <a:pt x="35" y="120"/>
                  <a:pt x="35" y="121"/>
                </a:cubicBezTo>
                <a:cubicBezTo>
                  <a:pt x="35" y="120"/>
                  <a:pt x="35" y="121"/>
                  <a:pt x="34" y="120"/>
                </a:cubicBezTo>
                <a:cubicBezTo>
                  <a:pt x="35" y="120"/>
                  <a:pt x="35" y="120"/>
                  <a:pt x="35" y="120"/>
                </a:cubicBezTo>
                <a:cubicBezTo>
                  <a:pt x="35" y="120"/>
                  <a:pt x="35" y="119"/>
                  <a:pt x="35" y="119"/>
                </a:cubicBezTo>
                <a:cubicBezTo>
                  <a:pt x="35" y="119"/>
                  <a:pt x="35" y="119"/>
                  <a:pt x="35" y="118"/>
                </a:cubicBezTo>
                <a:cubicBezTo>
                  <a:pt x="35" y="119"/>
                  <a:pt x="35" y="119"/>
                  <a:pt x="35" y="119"/>
                </a:cubicBezTo>
                <a:cubicBezTo>
                  <a:pt x="35" y="118"/>
                  <a:pt x="38" y="118"/>
                  <a:pt x="38" y="119"/>
                </a:cubicBezTo>
                <a:cubicBezTo>
                  <a:pt x="38" y="118"/>
                  <a:pt x="39" y="119"/>
                  <a:pt x="38" y="118"/>
                </a:cubicBezTo>
                <a:cubicBezTo>
                  <a:pt x="39" y="118"/>
                  <a:pt x="39" y="119"/>
                  <a:pt x="39" y="119"/>
                </a:cubicBezTo>
                <a:cubicBezTo>
                  <a:pt x="39" y="119"/>
                  <a:pt x="39" y="120"/>
                  <a:pt x="38" y="120"/>
                </a:cubicBezTo>
                <a:cubicBezTo>
                  <a:pt x="38" y="120"/>
                  <a:pt x="40" y="120"/>
                  <a:pt x="40" y="119"/>
                </a:cubicBezTo>
                <a:cubicBezTo>
                  <a:pt x="40" y="120"/>
                  <a:pt x="40" y="120"/>
                  <a:pt x="41" y="120"/>
                </a:cubicBezTo>
                <a:cubicBezTo>
                  <a:pt x="41" y="119"/>
                  <a:pt x="41" y="119"/>
                  <a:pt x="42" y="119"/>
                </a:cubicBezTo>
                <a:cubicBezTo>
                  <a:pt x="42" y="119"/>
                  <a:pt x="42" y="119"/>
                  <a:pt x="42" y="118"/>
                </a:cubicBezTo>
                <a:cubicBezTo>
                  <a:pt x="42" y="119"/>
                  <a:pt x="42" y="118"/>
                  <a:pt x="43" y="118"/>
                </a:cubicBezTo>
                <a:cubicBezTo>
                  <a:pt x="42" y="117"/>
                  <a:pt x="44" y="117"/>
                  <a:pt x="43" y="117"/>
                </a:cubicBezTo>
                <a:cubicBezTo>
                  <a:pt x="44" y="117"/>
                  <a:pt x="43" y="118"/>
                  <a:pt x="44" y="118"/>
                </a:cubicBezTo>
                <a:cubicBezTo>
                  <a:pt x="44" y="117"/>
                  <a:pt x="44" y="117"/>
                  <a:pt x="45" y="117"/>
                </a:cubicBezTo>
                <a:cubicBezTo>
                  <a:pt x="45" y="117"/>
                  <a:pt x="45" y="118"/>
                  <a:pt x="45" y="118"/>
                </a:cubicBezTo>
                <a:cubicBezTo>
                  <a:pt x="44" y="119"/>
                  <a:pt x="43" y="119"/>
                  <a:pt x="42" y="119"/>
                </a:cubicBezTo>
                <a:cubicBezTo>
                  <a:pt x="43" y="120"/>
                  <a:pt x="43" y="119"/>
                  <a:pt x="43" y="120"/>
                </a:cubicBezTo>
                <a:cubicBezTo>
                  <a:pt x="44" y="118"/>
                  <a:pt x="46" y="120"/>
                  <a:pt x="47" y="118"/>
                </a:cubicBezTo>
                <a:cubicBezTo>
                  <a:pt x="48" y="119"/>
                  <a:pt x="50" y="117"/>
                  <a:pt x="51" y="117"/>
                </a:cubicBezTo>
                <a:cubicBezTo>
                  <a:pt x="51" y="117"/>
                  <a:pt x="51" y="118"/>
                  <a:pt x="51" y="118"/>
                </a:cubicBezTo>
                <a:cubicBezTo>
                  <a:pt x="51" y="117"/>
                  <a:pt x="51" y="117"/>
                  <a:pt x="51" y="117"/>
                </a:cubicBezTo>
                <a:cubicBezTo>
                  <a:pt x="51" y="118"/>
                  <a:pt x="51" y="118"/>
                  <a:pt x="51" y="118"/>
                </a:cubicBezTo>
                <a:cubicBezTo>
                  <a:pt x="52" y="118"/>
                  <a:pt x="52" y="118"/>
                  <a:pt x="52" y="118"/>
                </a:cubicBezTo>
                <a:cubicBezTo>
                  <a:pt x="52" y="118"/>
                  <a:pt x="52" y="119"/>
                  <a:pt x="52" y="119"/>
                </a:cubicBezTo>
                <a:cubicBezTo>
                  <a:pt x="51" y="119"/>
                  <a:pt x="51" y="119"/>
                  <a:pt x="51" y="119"/>
                </a:cubicBezTo>
                <a:cubicBezTo>
                  <a:pt x="51" y="119"/>
                  <a:pt x="51" y="119"/>
                  <a:pt x="51" y="119"/>
                </a:cubicBezTo>
                <a:cubicBezTo>
                  <a:pt x="50" y="120"/>
                  <a:pt x="50" y="120"/>
                  <a:pt x="50" y="119"/>
                </a:cubicBezTo>
                <a:cubicBezTo>
                  <a:pt x="50" y="119"/>
                  <a:pt x="50" y="119"/>
                  <a:pt x="50" y="119"/>
                </a:cubicBezTo>
                <a:cubicBezTo>
                  <a:pt x="50" y="118"/>
                  <a:pt x="50" y="119"/>
                  <a:pt x="49" y="119"/>
                </a:cubicBezTo>
                <a:cubicBezTo>
                  <a:pt x="49" y="119"/>
                  <a:pt x="49" y="119"/>
                  <a:pt x="49" y="119"/>
                </a:cubicBezTo>
                <a:cubicBezTo>
                  <a:pt x="49" y="119"/>
                  <a:pt x="49" y="119"/>
                  <a:pt x="48" y="120"/>
                </a:cubicBezTo>
                <a:cubicBezTo>
                  <a:pt x="48" y="119"/>
                  <a:pt x="48" y="119"/>
                  <a:pt x="48" y="119"/>
                </a:cubicBezTo>
                <a:cubicBezTo>
                  <a:pt x="48" y="119"/>
                  <a:pt x="48" y="119"/>
                  <a:pt x="47" y="119"/>
                </a:cubicBezTo>
                <a:cubicBezTo>
                  <a:pt x="47" y="120"/>
                  <a:pt x="47" y="120"/>
                  <a:pt x="47" y="120"/>
                </a:cubicBezTo>
                <a:cubicBezTo>
                  <a:pt x="47" y="120"/>
                  <a:pt x="46" y="120"/>
                  <a:pt x="46" y="120"/>
                </a:cubicBezTo>
                <a:cubicBezTo>
                  <a:pt x="46" y="120"/>
                  <a:pt x="46" y="120"/>
                  <a:pt x="46" y="120"/>
                </a:cubicBezTo>
                <a:cubicBezTo>
                  <a:pt x="46" y="120"/>
                  <a:pt x="45" y="120"/>
                  <a:pt x="45" y="120"/>
                </a:cubicBezTo>
                <a:cubicBezTo>
                  <a:pt x="45" y="120"/>
                  <a:pt x="45" y="120"/>
                  <a:pt x="45" y="120"/>
                </a:cubicBezTo>
                <a:cubicBezTo>
                  <a:pt x="44" y="120"/>
                  <a:pt x="44" y="121"/>
                  <a:pt x="44" y="120"/>
                </a:cubicBezTo>
                <a:cubicBezTo>
                  <a:pt x="44" y="120"/>
                  <a:pt x="44" y="121"/>
                  <a:pt x="44" y="121"/>
                </a:cubicBezTo>
                <a:cubicBezTo>
                  <a:pt x="44" y="121"/>
                  <a:pt x="44" y="121"/>
                  <a:pt x="43" y="121"/>
                </a:cubicBezTo>
                <a:cubicBezTo>
                  <a:pt x="44" y="121"/>
                  <a:pt x="44" y="121"/>
                  <a:pt x="44" y="121"/>
                </a:cubicBezTo>
                <a:cubicBezTo>
                  <a:pt x="44" y="121"/>
                  <a:pt x="44" y="121"/>
                  <a:pt x="44" y="121"/>
                </a:cubicBezTo>
                <a:cubicBezTo>
                  <a:pt x="44" y="121"/>
                  <a:pt x="44" y="121"/>
                  <a:pt x="44" y="121"/>
                </a:cubicBezTo>
                <a:cubicBezTo>
                  <a:pt x="46" y="121"/>
                  <a:pt x="47" y="120"/>
                  <a:pt x="48" y="120"/>
                </a:cubicBezTo>
                <a:cubicBezTo>
                  <a:pt x="48" y="121"/>
                  <a:pt x="47" y="121"/>
                  <a:pt x="47" y="121"/>
                </a:cubicBezTo>
                <a:cubicBezTo>
                  <a:pt x="47" y="121"/>
                  <a:pt x="47" y="121"/>
                  <a:pt x="47" y="121"/>
                </a:cubicBezTo>
                <a:cubicBezTo>
                  <a:pt x="47" y="122"/>
                  <a:pt x="47" y="122"/>
                  <a:pt x="47" y="122"/>
                </a:cubicBezTo>
                <a:cubicBezTo>
                  <a:pt x="47" y="122"/>
                  <a:pt x="47" y="122"/>
                  <a:pt x="46" y="121"/>
                </a:cubicBezTo>
                <a:cubicBezTo>
                  <a:pt x="46" y="122"/>
                  <a:pt x="46" y="123"/>
                  <a:pt x="45" y="123"/>
                </a:cubicBezTo>
                <a:cubicBezTo>
                  <a:pt x="44" y="123"/>
                  <a:pt x="45" y="122"/>
                  <a:pt x="45" y="122"/>
                </a:cubicBezTo>
                <a:cubicBezTo>
                  <a:pt x="45" y="122"/>
                  <a:pt x="45" y="121"/>
                  <a:pt x="45" y="121"/>
                </a:cubicBezTo>
                <a:cubicBezTo>
                  <a:pt x="45" y="121"/>
                  <a:pt x="45" y="123"/>
                  <a:pt x="43" y="123"/>
                </a:cubicBezTo>
                <a:cubicBezTo>
                  <a:pt x="43" y="122"/>
                  <a:pt x="43" y="122"/>
                  <a:pt x="43" y="122"/>
                </a:cubicBezTo>
                <a:cubicBezTo>
                  <a:pt x="43" y="122"/>
                  <a:pt x="43" y="123"/>
                  <a:pt x="42" y="123"/>
                </a:cubicBezTo>
                <a:cubicBezTo>
                  <a:pt x="42" y="123"/>
                  <a:pt x="42" y="123"/>
                  <a:pt x="42" y="123"/>
                </a:cubicBezTo>
                <a:cubicBezTo>
                  <a:pt x="42" y="123"/>
                  <a:pt x="42" y="123"/>
                  <a:pt x="42" y="123"/>
                </a:cubicBezTo>
                <a:cubicBezTo>
                  <a:pt x="42" y="123"/>
                  <a:pt x="42" y="123"/>
                  <a:pt x="42" y="123"/>
                </a:cubicBezTo>
                <a:cubicBezTo>
                  <a:pt x="42" y="123"/>
                  <a:pt x="42" y="122"/>
                  <a:pt x="41" y="122"/>
                </a:cubicBezTo>
                <a:cubicBezTo>
                  <a:pt x="41" y="122"/>
                  <a:pt x="41" y="122"/>
                  <a:pt x="42" y="122"/>
                </a:cubicBezTo>
                <a:cubicBezTo>
                  <a:pt x="42" y="122"/>
                  <a:pt x="42" y="122"/>
                  <a:pt x="42" y="122"/>
                </a:cubicBezTo>
                <a:cubicBezTo>
                  <a:pt x="41" y="122"/>
                  <a:pt x="41" y="122"/>
                  <a:pt x="41" y="122"/>
                </a:cubicBezTo>
                <a:cubicBezTo>
                  <a:pt x="41" y="123"/>
                  <a:pt x="41" y="123"/>
                  <a:pt x="41" y="123"/>
                </a:cubicBezTo>
                <a:cubicBezTo>
                  <a:pt x="41" y="123"/>
                  <a:pt x="41" y="123"/>
                  <a:pt x="41" y="123"/>
                </a:cubicBezTo>
                <a:cubicBezTo>
                  <a:pt x="41" y="123"/>
                  <a:pt x="40" y="123"/>
                  <a:pt x="40" y="123"/>
                </a:cubicBezTo>
                <a:cubicBezTo>
                  <a:pt x="40" y="123"/>
                  <a:pt x="40" y="123"/>
                  <a:pt x="40" y="123"/>
                </a:cubicBezTo>
                <a:cubicBezTo>
                  <a:pt x="40" y="123"/>
                  <a:pt x="39" y="123"/>
                  <a:pt x="39" y="124"/>
                </a:cubicBezTo>
                <a:cubicBezTo>
                  <a:pt x="38" y="123"/>
                  <a:pt x="39" y="123"/>
                  <a:pt x="38" y="123"/>
                </a:cubicBezTo>
                <a:cubicBezTo>
                  <a:pt x="37" y="123"/>
                  <a:pt x="37" y="123"/>
                  <a:pt x="36" y="124"/>
                </a:cubicBezTo>
                <a:cubicBezTo>
                  <a:pt x="36" y="123"/>
                  <a:pt x="36" y="123"/>
                  <a:pt x="36" y="123"/>
                </a:cubicBezTo>
                <a:cubicBezTo>
                  <a:pt x="35" y="123"/>
                  <a:pt x="36" y="124"/>
                  <a:pt x="35" y="124"/>
                </a:cubicBezTo>
                <a:cubicBezTo>
                  <a:pt x="35" y="124"/>
                  <a:pt x="35" y="124"/>
                  <a:pt x="35" y="124"/>
                </a:cubicBezTo>
                <a:cubicBezTo>
                  <a:pt x="35" y="124"/>
                  <a:pt x="35" y="124"/>
                  <a:pt x="35" y="124"/>
                </a:cubicBezTo>
                <a:cubicBezTo>
                  <a:pt x="35" y="124"/>
                  <a:pt x="35" y="124"/>
                  <a:pt x="34" y="124"/>
                </a:cubicBezTo>
                <a:cubicBezTo>
                  <a:pt x="34" y="124"/>
                  <a:pt x="34" y="125"/>
                  <a:pt x="34" y="125"/>
                </a:cubicBezTo>
                <a:cubicBezTo>
                  <a:pt x="34" y="125"/>
                  <a:pt x="34" y="124"/>
                  <a:pt x="34" y="125"/>
                </a:cubicBezTo>
                <a:cubicBezTo>
                  <a:pt x="34" y="125"/>
                  <a:pt x="34" y="125"/>
                  <a:pt x="34" y="125"/>
                </a:cubicBezTo>
                <a:cubicBezTo>
                  <a:pt x="33" y="125"/>
                  <a:pt x="33" y="126"/>
                  <a:pt x="32" y="126"/>
                </a:cubicBezTo>
                <a:cubicBezTo>
                  <a:pt x="32" y="125"/>
                  <a:pt x="33" y="125"/>
                  <a:pt x="33" y="125"/>
                </a:cubicBezTo>
                <a:cubicBezTo>
                  <a:pt x="33" y="125"/>
                  <a:pt x="34" y="124"/>
                  <a:pt x="34" y="124"/>
                </a:cubicBezTo>
                <a:cubicBezTo>
                  <a:pt x="34" y="124"/>
                  <a:pt x="32" y="124"/>
                  <a:pt x="32" y="125"/>
                </a:cubicBezTo>
                <a:cubicBezTo>
                  <a:pt x="31" y="125"/>
                  <a:pt x="32" y="124"/>
                  <a:pt x="31" y="124"/>
                </a:cubicBezTo>
                <a:cubicBezTo>
                  <a:pt x="31" y="125"/>
                  <a:pt x="30" y="125"/>
                  <a:pt x="28" y="126"/>
                </a:cubicBezTo>
                <a:cubicBezTo>
                  <a:pt x="28" y="125"/>
                  <a:pt x="29" y="125"/>
                  <a:pt x="29" y="125"/>
                </a:cubicBezTo>
                <a:cubicBezTo>
                  <a:pt x="28" y="125"/>
                  <a:pt x="28" y="125"/>
                  <a:pt x="28" y="124"/>
                </a:cubicBezTo>
                <a:cubicBezTo>
                  <a:pt x="27" y="125"/>
                  <a:pt x="27" y="125"/>
                  <a:pt x="26" y="126"/>
                </a:cubicBezTo>
                <a:cubicBezTo>
                  <a:pt x="25" y="125"/>
                  <a:pt x="25" y="126"/>
                  <a:pt x="24" y="127"/>
                </a:cubicBezTo>
                <a:cubicBezTo>
                  <a:pt x="25" y="127"/>
                  <a:pt x="25" y="127"/>
                  <a:pt x="26" y="127"/>
                </a:cubicBezTo>
                <a:cubicBezTo>
                  <a:pt x="26" y="126"/>
                  <a:pt x="26" y="126"/>
                  <a:pt x="26" y="126"/>
                </a:cubicBezTo>
                <a:cubicBezTo>
                  <a:pt x="26" y="126"/>
                  <a:pt x="26" y="126"/>
                  <a:pt x="26" y="126"/>
                </a:cubicBezTo>
                <a:cubicBezTo>
                  <a:pt x="27" y="126"/>
                  <a:pt x="26" y="126"/>
                  <a:pt x="26" y="126"/>
                </a:cubicBezTo>
                <a:cubicBezTo>
                  <a:pt x="26" y="127"/>
                  <a:pt x="28" y="127"/>
                  <a:pt x="28" y="126"/>
                </a:cubicBezTo>
                <a:cubicBezTo>
                  <a:pt x="29" y="127"/>
                  <a:pt x="30" y="127"/>
                  <a:pt x="31" y="126"/>
                </a:cubicBezTo>
                <a:cubicBezTo>
                  <a:pt x="31" y="126"/>
                  <a:pt x="31" y="127"/>
                  <a:pt x="32" y="126"/>
                </a:cubicBezTo>
                <a:cubicBezTo>
                  <a:pt x="33" y="126"/>
                  <a:pt x="35" y="126"/>
                  <a:pt x="36" y="125"/>
                </a:cubicBezTo>
                <a:cubicBezTo>
                  <a:pt x="36" y="126"/>
                  <a:pt x="37" y="125"/>
                  <a:pt x="37" y="126"/>
                </a:cubicBezTo>
                <a:cubicBezTo>
                  <a:pt x="37" y="126"/>
                  <a:pt x="37" y="126"/>
                  <a:pt x="38" y="126"/>
                </a:cubicBezTo>
                <a:cubicBezTo>
                  <a:pt x="38" y="126"/>
                  <a:pt x="38" y="126"/>
                  <a:pt x="38" y="127"/>
                </a:cubicBezTo>
                <a:cubicBezTo>
                  <a:pt x="38" y="127"/>
                  <a:pt x="37" y="127"/>
                  <a:pt x="37" y="127"/>
                </a:cubicBezTo>
                <a:cubicBezTo>
                  <a:pt x="37" y="127"/>
                  <a:pt x="37" y="126"/>
                  <a:pt x="37" y="126"/>
                </a:cubicBezTo>
                <a:cubicBezTo>
                  <a:pt x="37" y="126"/>
                  <a:pt x="37" y="127"/>
                  <a:pt x="37" y="127"/>
                </a:cubicBezTo>
                <a:cubicBezTo>
                  <a:pt x="36" y="126"/>
                  <a:pt x="36" y="127"/>
                  <a:pt x="35" y="126"/>
                </a:cubicBezTo>
                <a:cubicBezTo>
                  <a:pt x="35" y="127"/>
                  <a:pt x="35" y="127"/>
                  <a:pt x="35" y="127"/>
                </a:cubicBezTo>
                <a:cubicBezTo>
                  <a:pt x="35" y="127"/>
                  <a:pt x="35" y="127"/>
                  <a:pt x="35" y="127"/>
                </a:cubicBezTo>
                <a:cubicBezTo>
                  <a:pt x="35" y="126"/>
                  <a:pt x="34" y="127"/>
                  <a:pt x="34" y="127"/>
                </a:cubicBezTo>
                <a:cubicBezTo>
                  <a:pt x="34" y="126"/>
                  <a:pt x="34" y="127"/>
                  <a:pt x="33" y="127"/>
                </a:cubicBezTo>
                <a:cubicBezTo>
                  <a:pt x="33" y="127"/>
                  <a:pt x="33" y="127"/>
                  <a:pt x="33" y="127"/>
                </a:cubicBezTo>
                <a:cubicBezTo>
                  <a:pt x="33" y="127"/>
                  <a:pt x="33" y="127"/>
                  <a:pt x="33" y="127"/>
                </a:cubicBezTo>
                <a:cubicBezTo>
                  <a:pt x="33" y="128"/>
                  <a:pt x="33" y="127"/>
                  <a:pt x="33" y="128"/>
                </a:cubicBezTo>
                <a:cubicBezTo>
                  <a:pt x="33" y="128"/>
                  <a:pt x="32" y="128"/>
                  <a:pt x="32" y="128"/>
                </a:cubicBezTo>
                <a:cubicBezTo>
                  <a:pt x="32" y="128"/>
                  <a:pt x="32" y="128"/>
                  <a:pt x="32" y="128"/>
                </a:cubicBezTo>
                <a:cubicBezTo>
                  <a:pt x="32" y="128"/>
                  <a:pt x="32" y="128"/>
                  <a:pt x="32" y="128"/>
                </a:cubicBezTo>
                <a:cubicBezTo>
                  <a:pt x="32" y="128"/>
                  <a:pt x="32" y="128"/>
                  <a:pt x="32" y="128"/>
                </a:cubicBezTo>
                <a:cubicBezTo>
                  <a:pt x="32" y="128"/>
                  <a:pt x="32" y="128"/>
                  <a:pt x="31" y="128"/>
                </a:cubicBezTo>
                <a:cubicBezTo>
                  <a:pt x="31" y="128"/>
                  <a:pt x="31" y="129"/>
                  <a:pt x="31" y="129"/>
                </a:cubicBezTo>
                <a:cubicBezTo>
                  <a:pt x="31" y="129"/>
                  <a:pt x="32" y="129"/>
                  <a:pt x="32" y="129"/>
                </a:cubicBezTo>
                <a:cubicBezTo>
                  <a:pt x="32" y="129"/>
                  <a:pt x="32" y="128"/>
                  <a:pt x="32" y="128"/>
                </a:cubicBezTo>
                <a:cubicBezTo>
                  <a:pt x="32" y="128"/>
                  <a:pt x="32" y="128"/>
                  <a:pt x="32" y="129"/>
                </a:cubicBezTo>
                <a:cubicBezTo>
                  <a:pt x="32" y="128"/>
                  <a:pt x="32" y="128"/>
                  <a:pt x="32" y="128"/>
                </a:cubicBezTo>
                <a:cubicBezTo>
                  <a:pt x="32" y="129"/>
                  <a:pt x="33" y="129"/>
                  <a:pt x="33" y="129"/>
                </a:cubicBezTo>
                <a:cubicBezTo>
                  <a:pt x="33" y="128"/>
                  <a:pt x="33" y="128"/>
                  <a:pt x="34" y="127"/>
                </a:cubicBezTo>
                <a:cubicBezTo>
                  <a:pt x="34" y="127"/>
                  <a:pt x="34" y="127"/>
                  <a:pt x="34" y="127"/>
                </a:cubicBezTo>
                <a:cubicBezTo>
                  <a:pt x="34" y="127"/>
                  <a:pt x="34" y="128"/>
                  <a:pt x="34" y="128"/>
                </a:cubicBezTo>
                <a:cubicBezTo>
                  <a:pt x="34" y="128"/>
                  <a:pt x="34" y="128"/>
                  <a:pt x="34" y="128"/>
                </a:cubicBezTo>
                <a:cubicBezTo>
                  <a:pt x="34" y="128"/>
                  <a:pt x="33" y="128"/>
                  <a:pt x="33" y="129"/>
                </a:cubicBezTo>
                <a:cubicBezTo>
                  <a:pt x="34" y="129"/>
                  <a:pt x="34" y="128"/>
                  <a:pt x="35" y="129"/>
                </a:cubicBezTo>
                <a:cubicBezTo>
                  <a:pt x="35" y="129"/>
                  <a:pt x="35" y="128"/>
                  <a:pt x="35" y="128"/>
                </a:cubicBezTo>
                <a:cubicBezTo>
                  <a:pt x="35" y="128"/>
                  <a:pt x="35" y="128"/>
                  <a:pt x="35" y="128"/>
                </a:cubicBezTo>
                <a:cubicBezTo>
                  <a:pt x="35" y="128"/>
                  <a:pt x="35" y="128"/>
                  <a:pt x="36" y="128"/>
                </a:cubicBezTo>
                <a:cubicBezTo>
                  <a:pt x="36" y="128"/>
                  <a:pt x="36" y="128"/>
                  <a:pt x="35" y="128"/>
                </a:cubicBezTo>
                <a:cubicBezTo>
                  <a:pt x="35" y="128"/>
                  <a:pt x="35" y="128"/>
                  <a:pt x="35" y="128"/>
                </a:cubicBezTo>
                <a:cubicBezTo>
                  <a:pt x="36" y="127"/>
                  <a:pt x="38" y="127"/>
                  <a:pt x="38" y="128"/>
                </a:cubicBezTo>
                <a:cubicBezTo>
                  <a:pt x="38" y="128"/>
                  <a:pt x="38" y="127"/>
                  <a:pt x="38" y="127"/>
                </a:cubicBezTo>
                <a:cubicBezTo>
                  <a:pt x="39" y="128"/>
                  <a:pt x="39" y="128"/>
                  <a:pt x="38" y="128"/>
                </a:cubicBezTo>
                <a:cubicBezTo>
                  <a:pt x="39" y="129"/>
                  <a:pt x="40" y="128"/>
                  <a:pt x="39" y="128"/>
                </a:cubicBezTo>
                <a:cubicBezTo>
                  <a:pt x="39" y="127"/>
                  <a:pt x="40" y="128"/>
                  <a:pt x="40" y="127"/>
                </a:cubicBezTo>
                <a:cubicBezTo>
                  <a:pt x="40" y="127"/>
                  <a:pt x="40" y="127"/>
                  <a:pt x="40" y="127"/>
                </a:cubicBezTo>
                <a:cubicBezTo>
                  <a:pt x="40" y="127"/>
                  <a:pt x="40" y="128"/>
                  <a:pt x="40" y="128"/>
                </a:cubicBezTo>
                <a:cubicBezTo>
                  <a:pt x="41" y="128"/>
                  <a:pt x="41" y="127"/>
                  <a:pt x="41" y="128"/>
                </a:cubicBezTo>
                <a:cubicBezTo>
                  <a:pt x="42" y="128"/>
                  <a:pt x="42" y="128"/>
                  <a:pt x="41" y="128"/>
                </a:cubicBezTo>
                <a:cubicBezTo>
                  <a:pt x="42" y="127"/>
                  <a:pt x="42" y="127"/>
                  <a:pt x="43" y="128"/>
                </a:cubicBezTo>
                <a:cubicBezTo>
                  <a:pt x="43" y="127"/>
                  <a:pt x="42" y="127"/>
                  <a:pt x="42" y="127"/>
                </a:cubicBezTo>
                <a:cubicBezTo>
                  <a:pt x="43" y="127"/>
                  <a:pt x="43" y="127"/>
                  <a:pt x="43" y="127"/>
                </a:cubicBezTo>
                <a:cubicBezTo>
                  <a:pt x="43" y="127"/>
                  <a:pt x="43" y="127"/>
                  <a:pt x="43" y="127"/>
                </a:cubicBezTo>
                <a:cubicBezTo>
                  <a:pt x="44" y="126"/>
                  <a:pt x="45" y="126"/>
                  <a:pt x="46" y="126"/>
                </a:cubicBezTo>
                <a:cubicBezTo>
                  <a:pt x="46" y="126"/>
                  <a:pt x="45" y="126"/>
                  <a:pt x="45" y="127"/>
                </a:cubicBezTo>
                <a:cubicBezTo>
                  <a:pt x="46" y="127"/>
                  <a:pt x="46" y="126"/>
                  <a:pt x="46" y="127"/>
                </a:cubicBezTo>
                <a:cubicBezTo>
                  <a:pt x="47" y="126"/>
                  <a:pt x="47" y="128"/>
                  <a:pt x="48" y="127"/>
                </a:cubicBezTo>
                <a:cubicBezTo>
                  <a:pt x="47" y="127"/>
                  <a:pt x="47" y="127"/>
                  <a:pt x="47" y="127"/>
                </a:cubicBezTo>
                <a:cubicBezTo>
                  <a:pt x="47" y="126"/>
                  <a:pt x="47" y="126"/>
                  <a:pt x="48" y="126"/>
                </a:cubicBezTo>
                <a:cubicBezTo>
                  <a:pt x="48" y="126"/>
                  <a:pt x="48" y="126"/>
                  <a:pt x="48" y="126"/>
                </a:cubicBezTo>
                <a:cubicBezTo>
                  <a:pt x="48" y="126"/>
                  <a:pt x="48" y="126"/>
                  <a:pt x="48" y="127"/>
                </a:cubicBezTo>
                <a:cubicBezTo>
                  <a:pt x="48" y="127"/>
                  <a:pt x="48" y="126"/>
                  <a:pt x="48" y="127"/>
                </a:cubicBezTo>
                <a:cubicBezTo>
                  <a:pt x="48" y="126"/>
                  <a:pt x="50" y="126"/>
                  <a:pt x="51" y="126"/>
                </a:cubicBezTo>
                <a:cubicBezTo>
                  <a:pt x="51" y="126"/>
                  <a:pt x="51" y="126"/>
                  <a:pt x="51" y="126"/>
                </a:cubicBezTo>
                <a:cubicBezTo>
                  <a:pt x="51" y="126"/>
                  <a:pt x="52" y="125"/>
                  <a:pt x="52" y="125"/>
                </a:cubicBezTo>
                <a:cubicBezTo>
                  <a:pt x="52" y="126"/>
                  <a:pt x="52" y="126"/>
                  <a:pt x="52" y="126"/>
                </a:cubicBezTo>
                <a:cubicBezTo>
                  <a:pt x="52" y="126"/>
                  <a:pt x="52" y="126"/>
                  <a:pt x="53" y="126"/>
                </a:cubicBezTo>
                <a:cubicBezTo>
                  <a:pt x="53" y="125"/>
                  <a:pt x="52" y="125"/>
                  <a:pt x="52" y="125"/>
                </a:cubicBezTo>
                <a:cubicBezTo>
                  <a:pt x="53" y="125"/>
                  <a:pt x="53" y="125"/>
                  <a:pt x="53" y="125"/>
                </a:cubicBezTo>
                <a:cubicBezTo>
                  <a:pt x="53" y="125"/>
                  <a:pt x="53" y="125"/>
                  <a:pt x="53" y="125"/>
                </a:cubicBezTo>
                <a:cubicBezTo>
                  <a:pt x="54" y="125"/>
                  <a:pt x="54" y="125"/>
                  <a:pt x="54" y="125"/>
                </a:cubicBezTo>
                <a:cubicBezTo>
                  <a:pt x="54" y="125"/>
                  <a:pt x="54" y="125"/>
                  <a:pt x="54" y="126"/>
                </a:cubicBezTo>
                <a:cubicBezTo>
                  <a:pt x="55" y="126"/>
                  <a:pt x="55" y="125"/>
                  <a:pt x="55" y="125"/>
                </a:cubicBezTo>
                <a:cubicBezTo>
                  <a:pt x="55" y="124"/>
                  <a:pt x="55" y="125"/>
                  <a:pt x="56" y="125"/>
                </a:cubicBezTo>
                <a:cubicBezTo>
                  <a:pt x="56" y="125"/>
                  <a:pt x="56" y="125"/>
                  <a:pt x="56" y="125"/>
                </a:cubicBezTo>
                <a:cubicBezTo>
                  <a:pt x="56" y="125"/>
                  <a:pt x="57" y="125"/>
                  <a:pt x="57" y="125"/>
                </a:cubicBezTo>
                <a:cubicBezTo>
                  <a:pt x="57" y="125"/>
                  <a:pt x="57" y="125"/>
                  <a:pt x="57" y="125"/>
                </a:cubicBezTo>
                <a:cubicBezTo>
                  <a:pt x="57" y="125"/>
                  <a:pt x="57" y="125"/>
                  <a:pt x="57" y="124"/>
                </a:cubicBezTo>
                <a:cubicBezTo>
                  <a:pt x="57" y="125"/>
                  <a:pt x="57" y="124"/>
                  <a:pt x="58" y="124"/>
                </a:cubicBezTo>
                <a:cubicBezTo>
                  <a:pt x="58" y="124"/>
                  <a:pt x="58" y="124"/>
                  <a:pt x="58" y="124"/>
                </a:cubicBezTo>
                <a:cubicBezTo>
                  <a:pt x="58" y="124"/>
                  <a:pt x="58" y="124"/>
                  <a:pt x="58" y="124"/>
                </a:cubicBezTo>
                <a:cubicBezTo>
                  <a:pt x="58" y="124"/>
                  <a:pt x="58" y="124"/>
                  <a:pt x="58" y="124"/>
                </a:cubicBezTo>
                <a:cubicBezTo>
                  <a:pt x="58" y="124"/>
                  <a:pt x="58" y="124"/>
                  <a:pt x="58" y="124"/>
                </a:cubicBezTo>
                <a:cubicBezTo>
                  <a:pt x="58" y="124"/>
                  <a:pt x="58" y="124"/>
                  <a:pt x="58" y="124"/>
                </a:cubicBezTo>
                <a:cubicBezTo>
                  <a:pt x="58" y="124"/>
                  <a:pt x="58" y="124"/>
                  <a:pt x="58" y="124"/>
                </a:cubicBezTo>
                <a:cubicBezTo>
                  <a:pt x="58" y="124"/>
                  <a:pt x="58" y="124"/>
                  <a:pt x="58" y="124"/>
                </a:cubicBezTo>
                <a:cubicBezTo>
                  <a:pt x="58" y="124"/>
                  <a:pt x="58" y="124"/>
                  <a:pt x="58" y="123"/>
                </a:cubicBezTo>
                <a:cubicBezTo>
                  <a:pt x="59" y="123"/>
                  <a:pt x="59" y="124"/>
                  <a:pt x="59" y="124"/>
                </a:cubicBezTo>
                <a:cubicBezTo>
                  <a:pt x="59" y="124"/>
                  <a:pt x="59" y="124"/>
                  <a:pt x="59" y="124"/>
                </a:cubicBezTo>
                <a:cubicBezTo>
                  <a:pt x="59" y="125"/>
                  <a:pt x="60" y="124"/>
                  <a:pt x="60" y="124"/>
                </a:cubicBezTo>
                <a:cubicBezTo>
                  <a:pt x="61" y="124"/>
                  <a:pt x="61" y="124"/>
                  <a:pt x="61" y="125"/>
                </a:cubicBezTo>
                <a:cubicBezTo>
                  <a:pt x="61" y="125"/>
                  <a:pt x="61" y="125"/>
                  <a:pt x="61" y="124"/>
                </a:cubicBezTo>
                <a:cubicBezTo>
                  <a:pt x="61" y="125"/>
                  <a:pt x="61" y="125"/>
                  <a:pt x="61" y="125"/>
                </a:cubicBezTo>
                <a:cubicBezTo>
                  <a:pt x="61" y="125"/>
                  <a:pt x="60" y="125"/>
                  <a:pt x="60" y="124"/>
                </a:cubicBezTo>
                <a:cubicBezTo>
                  <a:pt x="60" y="125"/>
                  <a:pt x="59" y="125"/>
                  <a:pt x="59" y="125"/>
                </a:cubicBezTo>
                <a:cubicBezTo>
                  <a:pt x="59" y="126"/>
                  <a:pt x="60" y="125"/>
                  <a:pt x="61" y="125"/>
                </a:cubicBezTo>
                <a:cubicBezTo>
                  <a:pt x="61" y="125"/>
                  <a:pt x="61" y="125"/>
                  <a:pt x="61" y="125"/>
                </a:cubicBezTo>
                <a:cubicBezTo>
                  <a:pt x="61" y="125"/>
                  <a:pt x="62" y="125"/>
                  <a:pt x="61" y="124"/>
                </a:cubicBezTo>
                <a:cubicBezTo>
                  <a:pt x="61" y="124"/>
                  <a:pt x="61" y="124"/>
                  <a:pt x="61" y="124"/>
                </a:cubicBezTo>
                <a:cubicBezTo>
                  <a:pt x="61" y="124"/>
                  <a:pt x="61" y="124"/>
                  <a:pt x="61" y="124"/>
                </a:cubicBezTo>
                <a:cubicBezTo>
                  <a:pt x="60" y="124"/>
                  <a:pt x="60" y="124"/>
                  <a:pt x="60" y="124"/>
                </a:cubicBezTo>
                <a:cubicBezTo>
                  <a:pt x="60" y="124"/>
                  <a:pt x="60" y="124"/>
                  <a:pt x="59" y="124"/>
                </a:cubicBezTo>
                <a:cubicBezTo>
                  <a:pt x="59" y="124"/>
                  <a:pt x="59" y="124"/>
                  <a:pt x="59" y="124"/>
                </a:cubicBezTo>
                <a:cubicBezTo>
                  <a:pt x="59" y="124"/>
                  <a:pt x="59" y="123"/>
                  <a:pt x="59" y="123"/>
                </a:cubicBezTo>
                <a:cubicBezTo>
                  <a:pt x="59" y="123"/>
                  <a:pt x="59" y="123"/>
                  <a:pt x="59" y="123"/>
                </a:cubicBezTo>
                <a:cubicBezTo>
                  <a:pt x="59" y="123"/>
                  <a:pt x="59" y="123"/>
                  <a:pt x="59" y="123"/>
                </a:cubicBezTo>
                <a:cubicBezTo>
                  <a:pt x="59" y="123"/>
                  <a:pt x="59" y="123"/>
                  <a:pt x="59" y="123"/>
                </a:cubicBezTo>
                <a:cubicBezTo>
                  <a:pt x="60" y="123"/>
                  <a:pt x="60" y="123"/>
                  <a:pt x="61" y="123"/>
                </a:cubicBezTo>
                <a:cubicBezTo>
                  <a:pt x="61" y="123"/>
                  <a:pt x="61" y="123"/>
                  <a:pt x="61" y="123"/>
                </a:cubicBezTo>
                <a:cubicBezTo>
                  <a:pt x="61" y="123"/>
                  <a:pt x="61" y="123"/>
                  <a:pt x="61" y="123"/>
                </a:cubicBezTo>
                <a:cubicBezTo>
                  <a:pt x="62" y="124"/>
                  <a:pt x="62" y="123"/>
                  <a:pt x="62" y="123"/>
                </a:cubicBezTo>
                <a:cubicBezTo>
                  <a:pt x="62" y="123"/>
                  <a:pt x="62" y="123"/>
                  <a:pt x="62" y="123"/>
                </a:cubicBezTo>
                <a:cubicBezTo>
                  <a:pt x="62" y="123"/>
                  <a:pt x="62" y="123"/>
                  <a:pt x="62" y="123"/>
                </a:cubicBezTo>
                <a:cubicBezTo>
                  <a:pt x="62" y="123"/>
                  <a:pt x="62" y="123"/>
                  <a:pt x="62" y="124"/>
                </a:cubicBezTo>
                <a:cubicBezTo>
                  <a:pt x="62" y="124"/>
                  <a:pt x="62" y="124"/>
                  <a:pt x="61" y="124"/>
                </a:cubicBezTo>
                <a:cubicBezTo>
                  <a:pt x="61" y="124"/>
                  <a:pt x="62" y="124"/>
                  <a:pt x="62" y="124"/>
                </a:cubicBezTo>
                <a:cubicBezTo>
                  <a:pt x="62" y="124"/>
                  <a:pt x="62" y="124"/>
                  <a:pt x="62" y="124"/>
                </a:cubicBezTo>
                <a:cubicBezTo>
                  <a:pt x="62" y="124"/>
                  <a:pt x="62" y="125"/>
                  <a:pt x="63" y="125"/>
                </a:cubicBezTo>
                <a:cubicBezTo>
                  <a:pt x="63" y="125"/>
                  <a:pt x="63" y="124"/>
                  <a:pt x="63" y="124"/>
                </a:cubicBezTo>
                <a:cubicBezTo>
                  <a:pt x="64" y="124"/>
                  <a:pt x="65" y="124"/>
                  <a:pt x="65" y="123"/>
                </a:cubicBezTo>
                <a:cubicBezTo>
                  <a:pt x="65" y="123"/>
                  <a:pt x="65" y="123"/>
                  <a:pt x="65" y="123"/>
                </a:cubicBezTo>
                <a:cubicBezTo>
                  <a:pt x="65" y="123"/>
                  <a:pt x="64" y="123"/>
                  <a:pt x="64" y="123"/>
                </a:cubicBezTo>
                <a:cubicBezTo>
                  <a:pt x="64" y="123"/>
                  <a:pt x="65" y="122"/>
                  <a:pt x="65" y="122"/>
                </a:cubicBezTo>
                <a:cubicBezTo>
                  <a:pt x="65" y="122"/>
                  <a:pt x="65" y="123"/>
                  <a:pt x="65" y="123"/>
                </a:cubicBezTo>
                <a:cubicBezTo>
                  <a:pt x="65" y="123"/>
                  <a:pt x="66" y="123"/>
                  <a:pt x="66" y="123"/>
                </a:cubicBezTo>
                <a:cubicBezTo>
                  <a:pt x="66" y="123"/>
                  <a:pt x="66" y="123"/>
                  <a:pt x="66" y="123"/>
                </a:cubicBezTo>
                <a:cubicBezTo>
                  <a:pt x="66" y="123"/>
                  <a:pt x="67" y="123"/>
                  <a:pt x="67" y="123"/>
                </a:cubicBezTo>
                <a:cubicBezTo>
                  <a:pt x="67" y="123"/>
                  <a:pt x="67" y="123"/>
                  <a:pt x="67" y="123"/>
                </a:cubicBezTo>
                <a:cubicBezTo>
                  <a:pt x="67" y="123"/>
                  <a:pt x="67" y="123"/>
                  <a:pt x="67" y="123"/>
                </a:cubicBezTo>
                <a:cubicBezTo>
                  <a:pt x="67" y="123"/>
                  <a:pt x="67" y="123"/>
                  <a:pt x="67" y="123"/>
                </a:cubicBezTo>
                <a:cubicBezTo>
                  <a:pt x="68" y="123"/>
                  <a:pt x="68" y="122"/>
                  <a:pt x="68" y="122"/>
                </a:cubicBezTo>
                <a:cubicBezTo>
                  <a:pt x="68" y="122"/>
                  <a:pt x="68" y="122"/>
                  <a:pt x="68" y="122"/>
                </a:cubicBezTo>
                <a:cubicBezTo>
                  <a:pt x="68" y="122"/>
                  <a:pt x="68" y="122"/>
                  <a:pt x="68" y="122"/>
                </a:cubicBezTo>
                <a:cubicBezTo>
                  <a:pt x="69" y="122"/>
                  <a:pt x="69" y="122"/>
                  <a:pt x="69" y="122"/>
                </a:cubicBezTo>
                <a:cubicBezTo>
                  <a:pt x="69" y="122"/>
                  <a:pt x="69" y="123"/>
                  <a:pt x="69" y="123"/>
                </a:cubicBezTo>
                <a:cubicBezTo>
                  <a:pt x="69" y="123"/>
                  <a:pt x="70" y="123"/>
                  <a:pt x="70" y="122"/>
                </a:cubicBezTo>
                <a:cubicBezTo>
                  <a:pt x="70" y="122"/>
                  <a:pt x="70" y="122"/>
                  <a:pt x="70" y="122"/>
                </a:cubicBezTo>
                <a:cubicBezTo>
                  <a:pt x="70" y="122"/>
                  <a:pt x="70" y="122"/>
                  <a:pt x="70" y="122"/>
                </a:cubicBezTo>
                <a:cubicBezTo>
                  <a:pt x="70" y="122"/>
                  <a:pt x="70" y="122"/>
                  <a:pt x="70" y="122"/>
                </a:cubicBezTo>
                <a:cubicBezTo>
                  <a:pt x="70" y="122"/>
                  <a:pt x="70" y="122"/>
                  <a:pt x="70" y="122"/>
                </a:cubicBezTo>
                <a:cubicBezTo>
                  <a:pt x="70" y="123"/>
                  <a:pt x="71" y="122"/>
                  <a:pt x="71" y="122"/>
                </a:cubicBezTo>
                <a:cubicBezTo>
                  <a:pt x="71" y="122"/>
                  <a:pt x="71" y="122"/>
                  <a:pt x="71" y="121"/>
                </a:cubicBezTo>
                <a:cubicBezTo>
                  <a:pt x="71" y="121"/>
                  <a:pt x="72" y="121"/>
                  <a:pt x="72" y="121"/>
                </a:cubicBezTo>
                <a:cubicBezTo>
                  <a:pt x="72" y="121"/>
                  <a:pt x="72" y="121"/>
                  <a:pt x="72" y="122"/>
                </a:cubicBezTo>
                <a:cubicBezTo>
                  <a:pt x="72" y="122"/>
                  <a:pt x="72" y="122"/>
                  <a:pt x="72" y="122"/>
                </a:cubicBezTo>
                <a:cubicBezTo>
                  <a:pt x="72" y="122"/>
                  <a:pt x="72" y="122"/>
                  <a:pt x="72" y="122"/>
                </a:cubicBezTo>
                <a:cubicBezTo>
                  <a:pt x="72" y="122"/>
                  <a:pt x="72" y="122"/>
                  <a:pt x="72" y="122"/>
                </a:cubicBezTo>
                <a:cubicBezTo>
                  <a:pt x="72" y="122"/>
                  <a:pt x="72" y="122"/>
                  <a:pt x="73" y="121"/>
                </a:cubicBezTo>
                <a:cubicBezTo>
                  <a:pt x="73" y="122"/>
                  <a:pt x="73" y="122"/>
                  <a:pt x="73" y="122"/>
                </a:cubicBezTo>
                <a:cubicBezTo>
                  <a:pt x="73" y="121"/>
                  <a:pt x="73" y="121"/>
                  <a:pt x="73" y="121"/>
                </a:cubicBezTo>
                <a:cubicBezTo>
                  <a:pt x="74" y="121"/>
                  <a:pt x="74" y="121"/>
                  <a:pt x="75" y="121"/>
                </a:cubicBezTo>
                <a:cubicBezTo>
                  <a:pt x="75" y="121"/>
                  <a:pt x="75" y="121"/>
                  <a:pt x="75" y="121"/>
                </a:cubicBezTo>
                <a:cubicBezTo>
                  <a:pt x="75" y="120"/>
                  <a:pt x="75" y="120"/>
                  <a:pt x="75" y="120"/>
                </a:cubicBezTo>
                <a:cubicBezTo>
                  <a:pt x="75" y="120"/>
                  <a:pt x="75" y="120"/>
                  <a:pt x="75" y="120"/>
                </a:cubicBezTo>
                <a:cubicBezTo>
                  <a:pt x="76" y="121"/>
                  <a:pt x="77" y="120"/>
                  <a:pt x="78" y="121"/>
                </a:cubicBezTo>
                <a:cubicBezTo>
                  <a:pt x="77" y="121"/>
                  <a:pt x="77" y="121"/>
                  <a:pt x="76" y="121"/>
                </a:cubicBezTo>
                <a:cubicBezTo>
                  <a:pt x="77" y="122"/>
                  <a:pt x="78" y="121"/>
                  <a:pt x="78" y="121"/>
                </a:cubicBezTo>
                <a:cubicBezTo>
                  <a:pt x="78" y="121"/>
                  <a:pt x="78" y="120"/>
                  <a:pt x="78" y="120"/>
                </a:cubicBezTo>
                <a:cubicBezTo>
                  <a:pt x="78" y="120"/>
                  <a:pt x="78" y="120"/>
                  <a:pt x="78" y="120"/>
                </a:cubicBezTo>
                <a:cubicBezTo>
                  <a:pt x="78" y="120"/>
                  <a:pt x="78" y="120"/>
                  <a:pt x="78" y="120"/>
                </a:cubicBezTo>
                <a:cubicBezTo>
                  <a:pt x="78" y="120"/>
                  <a:pt x="78" y="120"/>
                  <a:pt x="79" y="120"/>
                </a:cubicBezTo>
                <a:cubicBezTo>
                  <a:pt x="79" y="120"/>
                  <a:pt x="79" y="120"/>
                  <a:pt x="79" y="120"/>
                </a:cubicBezTo>
                <a:cubicBezTo>
                  <a:pt x="79" y="120"/>
                  <a:pt x="79" y="120"/>
                  <a:pt x="79" y="120"/>
                </a:cubicBezTo>
                <a:cubicBezTo>
                  <a:pt x="79" y="120"/>
                  <a:pt x="80" y="120"/>
                  <a:pt x="80" y="120"/>
                </a:cubicBezTo>
                <a:cubicBezTo>
                  <a:pt x="80" y="120"/>
                  <a:pt x="80" y="120"/>
                  <a:pt x="80" y="120"/>
                </a:cubicBezTo>
                <a:cubicBezTo>
                  <a:pt x="80" y="120"/>
                  <a:pt x="80" y="120"/>
                  <a:pt x="80" y="120"/>
                </a:cubicBezTo>
                <a:cubicBezTo>
                  <a:pt x="80" y="119"/>
                  <a:pt x="80" y="120"/>
                  <a:pt x="81" y="119"/>
                </a:cubicBezTo>
                <a:cubicBezTo>
                  <a:pt x="81" y="119"/>
                  <a:pt x="81" y="119"/>
                  <a:pt x="81" y="119"/>
                </a:cubicBezTo>
                <a:cubicBezTo>
                  <a:pt x="81" y="119"/>
                  <a:pt x="80" y="120"/>
                  <a:pt x="81" y="120"/>
                </a:cubicBezTo>
                <a:cubicBezTo>
                  <a:pt x="81" y="119"/>
                  <a:pt x="82" y="119"/>
                  <a:pt x="82" y="119"/>
                </a:cubicBezTo>
                <a:cubicBezTo>
                  <a:pt x="82" y="119"/>
                  <a:pt x="82" y="119"/>
                  <a:pt x="82" y="119"/>
                </a:cubicBezTo>
                <a:cubicBezTo>
                  <a:pt x="82" y="119"/>
                  <a:pt x="81" y="119"/>
                  <a:pt x="82" y="120"/>
                </a:cubicBezTo>
                <a:cubicBezTo>
                  <a:pt x="82" y="119"/>
                  <a:pt x="82" y="119"/>
                  <a:pt x="83" y="119"/>
                </a:cubicBezTo>
                <a:cubicBezTo>
                  <a:pt x="83" y="119"/>
                  <a:pt x="82" y="119"/>
                  <a:pt x="83" y="120"/>
                </a:cubicBezTo>
                <a:cubicBezTo>
                  <a:pt x="84" y="120"/>
                  <a:pt x="84" y="119"/>
                  <a:pt x="85" y="118"/>
                </a:cubicBezTo>
                <a:cubicBezTo>
                  <a:pt x="85" y="119"/>
                  <a:pt x="85" y="119"/>
                  <a:pt x="86" y="119"/>
                </a:cubicBezTo>
                <a:cubicBezTo>
                  <a:pt x="86" y="119"/>
                  <a:pt x="86" y="119"/>
                  <a:pt x="86" y="119"/>
                </a:cubicBezTo>
                <a:cubicBezTo>
                  <a:pt x="86" y="119"/>
                  <a:pt x="86" y="119"/>
                  <a:pt x="87" y="119"/>
                </a:cubicBezTo>
                <a:cubicBezTo>
                  <a:pt x="87" y="119"/>
                  <a:pt x="87" y="119"/>
                  <a:pt x="87" y="119"/>
                </a:cubicBezTo>
                <a:cubicBezTo>
                  <a:pt x="87" y="118"/>
                  <a:pt x="87" y="118"/>
                  <a:pt x="87" y="118"/>
                </a:cubicBezTo>
                <a:cubicBezTo>
                  <a:pt x="87" y="118"/>
                  <a:pt x="87" y="119"/>
                  <a:pt x="87" y="119"/>
                </a:cubicBezTo>
                <a:cubicBezTo>
                  <a:pt x="87" y="119"/>
                  <a:pt x="87" y="119"/>
                  <a:pt x="87" y="119"/>
                </a:cubicBezTo>
                <a:cubicBezTo>
                  <a:pt x="87" y="119"/>
                  <a:pt x="87" y="119"/>
                  <a:pt x="87" y="119"/>
                </a:cubicBezTo>
                <a:cubicBezTo>
                  <a:pt x="86" y="119"/>
                  <a:pt x="86" y="120"/>
                  <a:pt x="85" y="120"/>
                </a:cubicBezTo>
                <a:cubicBezTo>
                  <a:pt x="85" y="120"/>
                  <a:pt x="85" y="120"/>
                  <a:pt x="85" y="120"/>
                </a:cubicBezTo>
                <a:cubicBezTo>
                  <a:pt x="85" y="119"/>
                  <a:pt x="84" y="119"/>
                  <a:pt x="85" y="120"/>
                </a:cubicBezTo>
                <a:cubicBezTo>
                  <a:pt x="85" y="120"/>
                  <a:pt x="85" y="120"/>
                  <a:pt x="85" y="120"/>
                </a:cubicBezTo>
                <a:cubicBezTo>
                  <a:pt x="86" y="120"/>
                  <a:pt x="86" y="120"/>
                  <a:pt x="87" y="120"/>
                </a:cubicBezTo>
                <a:cubicBezTo>
                  <a:pt x="87" y="120"/>
                  <a:pt x="86" y="120"/>
                  <a:pt x="87" y="120"/>
                </a:cubicBezTo>
                <a:cubicBezTo>
                  <a:pt x="87" y="120"/>
                  <a:pt x="87" y="120"/>
                  <a:pt x="86" y="120"/>
                </a:cubicBezTo>
                <a:cubicBezTo>
                  <a:pt x="86" y="120"/>
                  <a:pt x="86" y="121"/>
                  <a:pt x="85" y="121"/>
                </a:cubicBezTo>
                <a:cubicBezTo>
                  <a:pt x="85" y="121"/>
                  <a:pt x="85" y="121"/>
                  <a:pt x="85" y="121"/>
                </a:cubicBezTo>
                <a:cubicBezTo>
                  <a:pt x="85" y="121"/>
                  <a:pt x="85" y="121"/>
                  <a:pt x="85" y="121"/>
                </a:cubicBezTo>
                <a:cubicBezTo>
                  <a:pt x="85" y="121"/>
                  <a:pt x="85" y="121"/>
                  <a:pt x="85" y="121"/>
                </a:cubicBezTo>
                <a:cubicBezTo>
                  <a:pt x="85" y="121"/>
                  <a:pt x="85" y="121"/>
                  <a:pt x="84" y="121"/>
                </a:cubicBezTo>
                <a:cubicBezTo>
                  <a:pt x="84" y="121"/>
                  <a:pt x="84" y="121"/>
                  <a:pt x="84" y="121"/>
                </a:cubicBezTo>
                <a:cubicBezTo>
                  <a:pt x="84" y="121"/>
                  <a:pt x="84" y="122"/>
                  <a:pt x="84" y="122"/>
                </a:cubicBezTo>
                <a:cubicBezTo>
                  <a:pt x="84" y="122"/>
                  <a:pt x="84" y="121"/>
                  <a:pt x="83" y="121"/>
                </a:cubicBezTo>
                <a:cubicBezTo>
                  <a:pt x="83" y="121"/>
                  <a:pt x="83" y="122"/>
                  <a:pt x="83" y="122"/>
                </a:cubicBezTo>
                <a:cubicBezTo>
                  <a:pt x="83" y="122"/>
                  <a:pt x="83" y="122"/>
                  <a:pt x="83" y="121"/>
                </a:cubicBezTo>
                <a:cubicBezTo>
                  <a:pt x="83" y="121"/>
                  <a:pt x="83" y="122"/>
                  <a:pt x="83" y="122"/>
                </a:cubicBezTo>
                <a:cubicBezTo>
                  <a:pt x="83" y="122"/>
                  <a:pt x="82" y="122"/>
                  <a:pt x="82" y="122"/>
                </a:cubicBezTo>
                <a:cubicBezTo>
                  <a:pt x="82" y="122"/>
                  <a:pt x="82" y="122"/>
                  <a:pt x="82" y="122"/>
                </a:cubicBezTo>
                <a:cubicBezTo>
                  <a:pt x="82" y="122"/>
                  <a:pt x="82" y="121"/>
                  <a:pt x="81" y="121"/>
                </a:cubicBezTo>
                <a:cubicBezTo>
                  <a:pt x="81" y="122"/>
                  <a:pt x="81" y="122"/>
                  <a:pt x="81" y="122"/>
                </a:cubicBezTo>
                <a:cubicBezTo>
                  <a:pt x="81" y="121"/>
                  <a:pt x="81" y="121"/>
                  <a:pt x="81" y="122"/>
                </a:cubicBezTo>
                <a:cubicBezTo>
                  <a:pt x="81" y="122"/>
                  <a:pt x="81" y="122"/>
                  <a:pt x="81" y="122"/>
                </a:cubicBezTo>
                <a:cubicBezTo>
                  <a:pt x="81" y="122"/>
                  <a:pt x="80" y="122"/>
                  <a:pt x="80" y="122"/>
                </a:cubicBezTo>
                <a:cubicBezTo>
                  <a:pt x="80" y="123"/>
                  <a:pt x="79" y="123"/>
                  <a:pt x="79" y="123"/>
                </a:cubicBezTo>
                <a:cubicBezTo>
                  <a:pt x="79" y="122"/>
                  <a:pt x="79" y="122"/>
                  <a:pt x="79" y="122"/>
                </a:cubicBezTo>
                <a:cubicBezTo>
                  <a:pt x="79" y="122"/>
                  <a:pt x="79" y="122"/>
                  <a:pt x="79" y="122"/>
                </a:cubicBezTo>
                <a:cubicBezTo>
                  <a:pt x="79" y="122"/>
                  <a:pt x="79" y="122"/>
                  <a:pt x="79" y="122"/>
                </a:cubicBezTo>
                <a:cubicBezTo>
                  <a:pt x="79" y="122"/>
                  <a:pt x="80" y="121"/>
                  <a:pt x="79" y="121"/>
                </a:cubicBezTo>
                <a:cubicBezTo>
                  <a:pt x="79" y="121"/>
                  <a:pt x="79" y="121"/>
                  <a:pt x="79" y="121"/>
                </a:cubicBezTo>
                <a:cubicBezTo>
                  <a:pt x="79" y="121"/>
                  <a:pt x="79" y="121"/>
                  <a:pt x="79" y="121"/>
                </a:cubicBezTo>
                <a:cubicBezTo>
                  <a:pt x="79" y="121"/>
                  <a:pt x="79" y="121"/>
                  <a:pt x="79" y="121"/>
                </a:cubicBezTo>
                <a:cubicBezTo>
                  <a:pt x="79" y="121"/>
                  <a:pt x="79" y="121"/>
                  <a:pt x="79" y="121"/>
                </a:cubicBezTo>
                <a:cubicBezTo>
                  <a:pt x="79" y="121"/>
                  <a:pt x="79" y="121"/>
                  <a:pt x="79" y="121"/>
                </a:cubicBezTo>
                <a:cubicBezTo>
                  <a:pt x="79" y="121"/>
                  <a:pt x="79" y="121"/>
                  <a:pt x="79" y="122"/>
                </a:cubicBezTo>
                <a:cubicBezTo>
                  <a:pt x="78" y="122"/>
                  <a:pt x="78" y="123"/>
                  <a:pt x="78" y="123"/>
                </a:cubicBezTo>
                <a:cubicBezTo>
                  <a:pt x="78" y="123"/>
                  <a:pt x="78" y="123"/>
                  <a:pt x="78" y="123"/>
                </a:cubicBezTo>
                <a:cubicBezTo>
                  <a:pt x="78" y="123"/>
                  <a:pt x="78" y="123"/>
                  <a:pt x="78" y="122"/>
                </a:cubicBezTo>
                <a:cubicBezTo>
                  <a:pt x="78" y="123"/>
                  <a:pt x="77" y="123"/>
                  <a:pt x="77" y="123"/>
                </a:cubicBezTo>
                <a:cubicBezTo>
                  <a:pt x="76" y="123"/>
                  <a:pt x="77" y="123"/>
                  <a:pt x="76" y="122"/>
                </a:cubicBezTo>
                <a:cubicBezTo>
                  <a:pt x="75" y="122"/>
                  <a:pt x="74" y="123"/>
                  <a:pt x="74" y="124"/>
                </a:cubicBezTo>
                <a:cubicBezTo>
                  <a:pt x="74" y="124"/>
                  <a:pt x="73" y="124"/>
                  <a:pt x="74" y="123"/>
                </a:cubicBezTo>
                <a:cubicBezTo>
                  <a:pt x="74" y="123"/>
                  <a:pt x="74" y="124"/>
                  <a:pt x="74" y="123"/>
                </a:cubicBezTo>
                <a:cubicBezTo>
                  <a:pt x="73" y="123"/>
                  <a:pt x="73" y="123"/>
                  <a:pt x="72" y="123"/>
                </a:cubicBezTo>
                <a:cubicBezTo>
                  <a:pt x="71" y="124"/>
                  <a:pt x="71" y="124"/>
                  <a:pt x="71" y="124"/>
                </a:cubicBezTo>
                <a:cubicBezTo>
                  <a:pt x="71" y="124"/>
                  <a:pt x="71" y="124"/>
                  <a:pt x="70" y="124"/>
                </a:cubicBezTo>
                <a:cubicBezTo>
                  <a:pt x="70" y="125"/>
                  <a:pt x="71" y="124"/>
                  <a:pt x="71" y="125"/>
                </a:cubicBezTo>
                <a:cubicBezTo>
                  <a:pt x="71" y="125"/>
                  <a:pt x="70" y="124"/>
                  <a:pt x="70" y="125"/>
                </a:cubicBezTo>
                <a:cubicBezTo>
                  <a:pt x="69" y="125"/>
                  <a:pt x="70" y="124"/>
                  <a:pt x="69" y="124"/>
                </a:cubicBezTo>
                <a:cubicBezTo>
                  <a:pt x="69" y="124"/>
                  <a:pt x="69" y="124"/>
                  <a:pt x="69" y="124"/>
                </a:cubicBezTo>
                <a:cubicBezTo>
                  <a:pt x="68" y="125"/>
                  <a:pt x="67" y="124"/>
                  <a:pt x="66" y="125"/>
                </a:cubicBezTo>
                <a:cubicBezTo>
                  <a:pt x="66" y="125"/>
                  <a:pt x="66" y="125"/>
                  <a:pt x="67" y="125"/>
                </a:cubicBezTo>
                <a:cubicBezTo>
                  <a:pt x="67" y="125"/>
                  <a:pt x="66" y="126"/>
                  <a:pt x="67" y="126"/>
                </a:cubicBezTo>
                <a:cubicBezTo>
                  <a:pt x="67" y="125"/>
                  <a:pt x="67" y="125"/>
                  <a:pt x="67" y="126"/>
                </a:cubicBezTo>
                <a:cubicBezTo>
                  <a:pt x="67" y="126"/>
                  <a:pt x="67" y="127"/>
                  <a:pt x="66" y="127"/>
                </a:cubicBezTo>
                <a:cubicBezTo>
                  <a:pt x="66" y="126"/>
                  <a:pt x="67" y="126"/>
                  <a:pt x="66" y="126"/>
                </a:cubicBezTo>
                <a:cubicBezTo>
                  <a:pt x="66" y="125"/>
                  <a:pt x="66" y="126"/>
                  <a:pt x="66" y="126"/>
                </a:cubicBezTo>
                <a:cubicBezTo>
                  <a:pt x="65" y="126"/>
                  <a:pt x="66" y="127"/>
                  <a:pt x="65" y="127"/>
                </a:cubicBezTo>
                <a:cubicBezTo>
                  <a:pt x="65" y="127"/>
                  <a:pt x="65" y="127"/>
                  <a:pt x="65" y="126"/>
                </a:cubicBezTo>
                <a:cubicBezTo>
                  <a:pt x="64" y="126"/>
                  <a:pt x="65" y="127"/>
                  <a:pt x="64" y="127"/>
                </a:cubicBezTo>
                <a:cubicBezTo>
                  <a:pt x="64" y="127"/>
                  <a:pt x="64" y="126"/>
                  <a:pt x="64" y="126"/>
                </a:cubicBezTo>
                <a:cubicBezTo>
                  <a:pt x="63" y="126"/>
                  <a:pt x="64" y="127"/>
                  <a:pt x="63" y="127"/>
                </a:cubicBezTo>
                <a:cubicBezTo>
                  <a:pt x="63" y="127"/>
                  <a:pt x="63" y="127"/>
                  <a:pt x="63" y="127"/>
                </a:cubicBezTo>
                <a:cubicBezTo>
                  <a:pt x="63" y="127"/>
                  <a:pt x="63" y="126"/>
                  <a:pt x="63" y="126"/>
                </a:cubicBezTo>
                <a:cubicBezTo>
                  <a:pt x="62" y="126"/>
                  <a:pt x="62" y="126"/>
                  <a:pt x="62" y="125"/>
                </a:cubicBezTo>
                <a:cubicBezTo>
                  <a:pt x="60" y="125"/>
                  <a:pt x="59" y="126"/>
                  <a:pt x="58" y="127"/>
                </a:cubicBezTo>
                <a:cubicBezTo>
                  <a:pt x="59" y="126"/>
                  <a:pt x="57" y="126"/>
                  <a:pt x="56" y="126"/>
                </a:cubicBezTo>
                <a:cubicBezTo>
                  <a:pt x="56" y="126"/>
                  <a:pt x="56" y="126"/>
                  <a:pt x="56" y="126"/>
                </a:cubicBezTo>
                <a:cubicBezTo>
                  <a:pt x="56" y="126"/>
                  <a:pt x="56" y="126"/>
                  <a:pt x="56" y="126"/>
                </a:cubicBezTo>
                <a:cubicBezTo>
                  <a:pt x="56" y="126"/>
                  <a:pt x="56" y="127"/>
                  <a:pt x="55" y="126"/>
                </a:cubicBezTo>
                <a:cubicBezTo>
                  <a:pt x="55" y="126"/>
                  <a:pt x="57" y="126"/>
                  <a:pt x="57" y="125"/>
                </a:cubicBezTo>
                <a:cubicBezTo>
                  <a:pt x="56" y="125"/>
                  <a:pt x="55" y="127"/>
                  <a:pt x="54" y="126"/>
                </a:cubicBezTo>
                <a:cubicBezTo>
                  <a:pt x="54" y="126"/>
                  <a:pt x="54" y="126"/>
                  <a:pt x="55" y="126"/>
                </a:cubicBezTo>
                <a:cubicBezTo>
                  <a:pt x="54" y="127"/>
                  <a:pt x="54" y="127"/>
                  <a:pt x="54" y="127"/>
                </a:cubicBezTo>
                <a:cubicBezTo>
                  <a:pt x="52" y="126"/>
                  <a:pt x="52" y="128"/>
                  <a:pt x="51" y="127"/>
                </a:cubicBezTo>
                <a:cubicBezTo>
                  <a:pt x="50" y="128"/>
                  <a:pt x="49" y="127"/>
                  <a:pt x="48" y="129"/>
                </a:cubicBezTo>
                <a:cubicBezTo>
                  <a:pt x="49" y="129"/>
                  <a:pt x="48" y="129"/>
                  <a:pt x="49" y="129"/>
                </a:cubicBezTo>
                <a:cubicBezTo>
                  <a:pt x="48" y="130"/>
                  <a:pt x="47" y="129"/>
                  <a:pt x="47" y="128"/>
                </a:cubicBezTo>
                <a:cubicBezTo>
                  <a:pt x="46" y="128"/>
                  <a:pt x="47" y="129"/>
                  <a:pt x="47" y="129"/>
                </a:cubicBezTo>
                <a:cubicBezTo>
                  <a:pt x="46" y="130"/>
                  <a:pt x="46" y="130"/>
                  <a:pt x="45" y="130"/>
                </a:cubicBezTo>
                <a:cubicBezTo>
                  <a:pt x="45" y="129"/>
                  <a:pt x="46" y="129"/>
                  <a:pt x="46" y="129"/>
                </a:cubicBezTo>
                <a:cubicBezTo>
                  <a:pt x="45" y="129"/>
                  <a:pt x="44" y="129"/>
                  <a:pt x="43" y="129"/>
                </a:cubicBezTo>
                <a:cubicBezTo>
                  <a:pt x="43" y="129"/>
                  <a:pt x="43" y="128"/>
                  <a:pt x="43" y="129"/>
                </a:cubicBezTo>
                <a:cubicBezTo>
                  <a:pt x="43" y="128"/>
                  <a:pt x="43" y="129"/>
                  <a:pt x="43" y="129"/>
                </a:cubicBezTo>
                <a:cubicBezTo>
                  <a:pt x="42" y="129"/>
                  <a:pt x="43" y="129"/>
                  <a:pt x="43" y="129"/>
                </a:cubicBezTo>
                <a:cubicBezTo>
                  <a:pt x="42" y="130"/>
                  <a:pt x="40" y="129"/>
                  <a:pt x="39" y="130"/>
                </a:cubicBezTo>
                <a:cubicBezTo>
                  <a:pt x="38" y="129"/>
                  <a:pt x="38" y="129"/>
                  <a:pt x="38" y="129"/>
                </a:cubicBezTo>
                <a:cubicBezTo>
                  <a:pt x="38" y="130"/>
                  <a:pt x="37" y="129"/>
                  <a:pt x="37" y="130"/>
                </a:cubicBezTo>
                <a:cubicBezTo>
                  <a:pt x="36" y="129"/>
                  <a:pt x="35" y="130"/>
                  <a:pt x="34" y="129"/>
                </a:cubicBezTo>
                <a:cubicBezTo>
                  <a:pt x="33" y="130"/>
                  <a:pt x="32" y="130"/>
                  <a:pt x="30" y="130"/>
                </a:cubicBezTo>
                <a:cubicBezTo>
                  <a:pt x="31" y="129"/>
                  <a:pt x="31" y="129"/>
                  <a:pt x="31" y="128"/>
                </a:cubicBezTo>
                <a:cubicBezTo>
                  <a:pt x="30" y="129"/>
                  <a:pt x="29" y="130"/>
                  <a:pt x="28" y="129"/>
                </a:cubicBezTo>
                <a:cubicBezTo>
                  <a:pt x="28" y="129"/>
                  <a:pt x="28" y="129"/>
                  <a:pt x="27" y="128"/>
                </a:cubicBezTo>
                <a:cubicBezTo>
                  <a:pt x="27" y="129"/>
                  <a:pt x="27" y="129"/>
                  <a:pt x="27" y="129"/>
                </a:cubicBezTo>
                <a:cubicBezTo>
                  <a:pt x="28" y="129"/>
                  <a:pt x="28" y="129"/>
                  <a:pt x="28" y="130"/>
                </a:cubicBezTo>
                <a:cubicBezTo>
                  <a:pt x="28" y="130"/>
                  <a:pt x="28" y="130"/>
                  <a:pt x="28" y="129"/>
                </a:cubicBezTo>
                <a:cubicBezTo>
                  <a:pt x="28" y="131"/>
                  <a:pt x="28" y="131"/>
                  <a:pt x="28" y="132"/>
                </a:cubicBezTo>
                <a:cubicBezTo>
                  <a:pt x="28" y="132"/>
                  <a:pt x="27" y="132"/>
                  <a:pt x="26" y="132"/>
                </a:cubicBezTo>
                <a:cubicBezTo>
                  <a:pt x="26" y="132"/>
                  <a:pt x="27" y="133"/>
                  <a:pt x="27" y="133"/>
                </a:cubicBezTo>
                <a:cubicBezTo>
                  <a:pt x="26" y="133"/>
                  <a:pt x="26" y="133"/>
                  <a:pt x="27" y="133"/>
                </a:cubicBezTo>
                <a:cubicBezTo>
                  <a:pt x="27" y="133"/>
                  <a:pt x="27" y="133"/>
                  <a:pt x="27" y="133"/>
                </a:cubicBezTo>
                <a:cubicBezTo>
                  <a:pt x="26" y="133"/>
                  <a:pt x="26" y="133"/>
                  <a:pt x="26" y="133"/>
                </a:cubicBezTo>
                <a:cubicBezTo>
                  <a:pt x="26" y="133"/>
                  <a:pt x="26" y="133"/>
                  <a:pt x="26" y="133"/>
                </a:cubicBezTo>
                <a:cubicBezTo>
                  <a:pt x="26" y="133"/>
                  <a:pt x="26" y="133"/>
                  <a:pt x="26" y="133"/>
                </a:cubicBezTo>
                <a:cubicBezTo>
                  <a:pt x="26" y="134"/>
                  <a:pt x="26" y="134"/>
                  <a:pt x="26" y="135"/>
                </a:cubicBezTo>
                <a:cubicBezTo>
                  <a:pt x="26" y="134"/>
                  <a:pt x="25" y="134"/>
                  <a:pt x="25" y="134"/>
                </a:cubicBezTo>
                <a:cubicBezTo>
                  <a:pt x="24" y="134"/>
                  <a:pt x="24" y="134"/>
                  <a:pt x="24" y="135"/>
                </a:cubicBezTo>
                <a:cubicBezTo>
                  <a:pt x="24" y="135"/>
                  <a:pt x="24" y="135"/>
                  <a:pt x="24" y="135"/>
                </a:cubicBezTo>
                <a:cubicBezTo>
                  <a:pt x="24" y="135"/>
                  <a:pt x="24" y="134"/>
                  <a:pt x="24" y="134"/>
                </a:cubicBezTo>
                <a:cubicBezTo>
                  <a:pt x="24" y="134"/>
                  <a:pt x="24" y="134"/>
                  <a:pt x="24" y="134"/>
                </a:cubicBezTo>
                <a:cubicBezTo>
                  <a:pt x="24" y="134"/>
                  <a:pt x="24" y="134"/>
                  <a:pt x="24" y="134"/>
                </a:cubicBezTo>
                <a:cubicBezTo>
                  <a:pt x="23" y="134"/>
                  <a:pt x="23" y="134"/>
                  <a:pt x="24" y="133"/>
                </a:cubicBezTo>
                <a:cubicBezTo>
                  <a:pt x="23" y="133"/>
                  <a:pt x="23" y="133"/>
                  <a:pt x="22" y="134"/>
                </a:cubicBezTo>
                <a:cubicBezTo>
                  <a:pt x="22" y="134"/>
                  <a:pt x="22" y="133"/>
                  <a:pt x="22" y="133"/>
                </a:cubicBezTo>
                <a:cubicBezTo>
                  <a:pt x="22" y="133"/>
                  <a:pt x="22" y="134"/>
                  <a:pt x="21" y="134"/>
                </a:cubicBezTo>
                <a:cubicBezTo>
                  <a:pt x="21" y="134"/>
                  <a:pt x="21" y="134"/>
                  <a:pt x="21" y="135"/>
                </a:cubicBezTo>
                <a:cubicBezTo>
                  <a:pt x="21" y="135"/>
                  <a:pt x="21" y="135"/>
                  <a:pt x="21" y="135"/>
                </a:cubicBezTo>
                <a:cubicBezTo>
                  <a:pt x="20" y="135"/>
                  <a:pt x="19" y="135"/>
                  <a:pt x="17" y="136"/>
                </a:cubicBezTo>
                <a:cubicBezTo>
                  <a:pt x="17" y="136"/>
                  <a:pt x="17" y="136"/>
                  <a:pt x="17" y="137"/>
                </a:cubicBezTo>
                <a:cubicBezTo>
                  <a:pt x="17" y="137"/>
                  <a:pt x="17" y="137"/>
                  <a:pt x="16" y="136"/>
                </a:cubicBezTo>
                <a:cubicBezTo>
                  <a:pt x="16" y="136"/>
                  <a:pt x="16" y="136"/>
                  <a:pt x="16" y="136"/>
                </a:cubicBezTo>
                <a:cubicBezTo>
                  <a:pt x="16" y="136"/>
                  <a:pt x="16" y="136"/>
                  <a:pt x="16" y="136"/>
                </a:cubicBezTo>
                <a:cubicBezTo>
                  <a:pt x="16" y="136"/>
                  <a:pt x="16" y="136"/>
                  <a:pt x="16" y="136"/>
                </a:cubicBezTo>
                <a:cubicBezTo>
                  <a:pt x="16" y="136"/>
                  <a:pt x="16" y="136"/>
                  <a:pt x="16" y="137"/>
                </a:cubicBezTo>
                <a:cubicBezTo>
                  <a:pt x="15" y="137"/>
                  <a:pt x="15" y="137"/>
                  <a:pt x="15" y="137"/>
                </a:cubicBezTo>
                <a:cubicBezTo>
                  <a:pt x="16" y="137"/>
                  <a:pt x="16" y="138"/>
                  <a:pt x="16" y="138"/>
                </a:cubicBezTo>
                <a:cubicBezTo>
                  <a:pt x="16" y="138"/>
                  <a:pt x="16" y="138"/>
                  <a:pt x="16" y="138"/>
                </a:cubicBezTo>
                <a:cubicBezTo>
                  <a:pt x="16" y="138"/>
                  <a:pt x="16" y="138"/>
                  <a:pt x="16" y="137"/>
                </a:cubicBezTo>
                <a:cubicBezTo>
                  <a:pt x="16" y="138"/>
                  <a:pt x="16" y="138"/>
                  <a:pt x="17" y="138"/>
                </a:cubicBezTo>
                <a:cubicBezTo>
                  <a:pt x="17" y="137"/>
                  <a:pt x="16" y="137"/>
                  <a:pt x="16" y="137"/>
                </a:cubicBezTo>
                <a:cubicBezTo>
                  <a:pt x="16" y="137"/>
                  <a:pt x="16" y="137"/>
                  <a:pt x="17" y="137"/>
                </a:cubicBezTo>
                <a:cubicBezTo>
                  <a:pt x="17" y="137"/>
                  <a:pt x="17" y="137"/>
                  <a:pt x="17" y="138"/>
                </a:cubicBezTo>
                <a:cubicBezTo>
                  <a:pt x="17" y="138"/>
                  <a:pt x="17" y="138"/>
                  <a:pt x="17" y="138"/>
                </a:cubicBezTo>
                <a:cubicBezTo>
                  <a:pt x="17" y="138"/>
                  <a:pt x="18" y="138"/>
                  <a:pt x="19" y="138"/>
                </a:cubicBezTo>
                <a:cubicBezTo>
                  <a:pt x="18" y="138"/>
                  <a:pt x="18" y="138"/>
                  <a:pt x="18" y="138"/>
                </a:cubicBezTo>
                <a:cubicBezTo>
                  <a:pt x="18" y="138"/>
                  <a:pt x="18" y="138"/>
                  <a:pt x="17" y="138"/>
                </a:cubicBezTo>
                <a:cubicBezTo>
                  <a:pt x="17" y="138"/>
                  <a:pt x="17" y="138"/>
                  <a:pt x="17" y="138"/>
                </a:cubicBezTo>
                <a:cubicBezTo>
                  <a:pt x="17" y="139"/>
                  <a:pt x="17" y="139"/>
                  <a:pt x="17" y="139"/>
                </a:cubicBezTo>
                <a:cubicBezTo>
                  <a:pt x="17" y="139"/>
                  <a:pt x="17" y="139"/>
                  <a:pt x="17" y="139"/>
                </a:cubicBezTo>
                <a:cubicBezTo>
                  <a:pt x="17" y="139"/>
                  <a:pt x="17" y="139"/>
                  <a:pt x="17" y="139"/>
                </a:cubicBezTo>
                <a:cubicBezTo>
                  <a:pt x="17" y="139"/>
                  <a:pt x="17" y="139"/>
                  <a:pt x="17" y="139"/>
                </a:cubicBezTo>
                <a:cubicBezTo>
                  <a:pt x="17" y="139"/>
                  <a:pt x="17" y="138"/>
                  <a:pt x="17" y="138"/>
                </a:cubicBezTo>
                <a:cubicBezTo>
                  <a:pt x="17" y="138"/>
                  <a:pt x="16" y="138"/>
                  <a:pt x="16" y="139"/>
                </a:cubicBezTo>
                <a:cubicBezTo>
                  <a:pt x="16" y="139"/>
                  <a:pt x="16" y="138"/>
                  <a:pt x="16" y="138"/>
                </a:cubicBezTo>
                <a:cubicBezTo>
                  <a:pt x="16" y="138"/>
                  <a:pt x="16" y="138"/>
                  <a:pt x="15" y="138"/>
                </a:cubicBezTo>
                <a:cubicBezTo>
                  <a:pt x="15" y="139"/>
                  <a:pt x="14" y="139"/>
                  <a:pt x="15" y="139"/>
                </a:cubicBezTo>
                <a:cubicBezTo>
                  <a:pt x="14" y="139"/>
                  <a:pt x="14" y="138"/>
                  <a:pt x="14" y="138"/>
                </a:cubicBezTo>
                <a:cubicBezTo>
                  <a:pt x="13" y="139"/>
                  <a:pt x="13" y="139"/>
                  <a:pt x="12" y="138"/>
                </a:cubicBezTo>
                <a:cubicBezTo>
                  <a:pt x="12" y="138"/>
                  <a:pt x="12" y="138"/>
                  <a:pt x="12" y="138"/>
                </a:cubicBezTo>
                <a:cubicBezTo>
                  <a:pt x="12" y="138"/>
                  <a:pt x="12" y="138"/>
                  <a:pt x="11" y="138"/>
                </a:cubicBezTo>
                <a:cubicBezTo>
                  <a:pt x="11" y="138"/>
                  <a:pt x="12" y="138"/>
                  <a:pt x="12" y="138"/>
                </a:cubicBezTo>
                <a:cubicBezTo>
                  <a:pt x="11" y="139"/>
                  <a:pt x="11" y="138"/>
                  <a:pt x="10" y="139"/>
                </a:cubicBezTo>
                <a:cubicBezTo>
                  <a:pt x="10" y="138"/>
                  <a:pt x="11" y="138"/>
                  <a:pt x="11" y="138"/>
                </a:cubicBezTo>
                <a:cubicBezTo>
                  <a:pt x="10" y="138"/>
                  <a:pt x="9" y="138"/>
                  <a:pt x="8" y="138"/>
                </a:cubicBezTo>
                <a:cubicBezTo>
                  <a:pt x="8" y="139"/>
                  <a:pt x="8" y="139"/>
                  <a:pt x="8" y="140"/>
                </a:cubicBezTo>
                <a:cubicBezTo>
                  <a:pt x="8" y="140"/>
                  <a:pt x="7" y="140"/>
                  <a:pt x="8" y="141"/>
                </a:cubicBezTo>
                <a:cubicBezTo>
                  <a:pt x="7" y="141"/>
                  <a:pt x="8" y="140"/>
                  <a:pt x="7" y="140"/>
                </a:cubicBezTo>
                <a:cubicBezTo>
                  <a:pt x="7" y="140"/>
                  <a:pt x="6" y="141"/>
                  <a:pt x="6" y="140"/>
                </a:cubicBezTo>
                <a:cubicBezTo>
                  <a:pt x="6" y="141"/>
                  <a:pt x="6" y="141"/>
                  <a:pt x="5" y="141"/>
                </a:cubicBezTo>
                <a:cubicBezTo>
                  <a:pt x="5" y="141"/>
                  <a:pt x="6" y="140"/>
                  <a:pt x="6" y="140"/>
                </a:cubicBezTo>
                <a:cubicBezTo>
                  <a:pt x="6" y="139"/>
                  <a:pt x="6" y="140"/>
                  <a:pt x="6" y="139"/>
                </a:cubicBezTo>
                <a:cubicBezTo>
                  <a:pt x="6" y="139"/>
                  <a:pt x="5" y="139"/>
                  <a:pt x="5" y="140"/>
                </a:cubicBezTo>
                <a:cubicBezTo>
                  <a:pt x="4" y="140"/>
                  <a:pt x="4" y="139"/>
                  <a:pt x="4" y="139"/>
                </a:cubicBezTo>
                <a:cubicBezTo>
                  <a:pt x="4" y="140"/>
                  <a:pt x="3" y="141"/>
                  <a:pt x="2" y="140"/>
                </a:cubicBezTo>
                <a:cubicBezTo>
                  <a:pt x="2" y="140"/>
                  <a:pt x="2" y="141"/>
                  <a:pt x="2" y="141"/>
                </a:cubicBezTo>
                <a:cubicBezTo>
                  <a:pt x="2" y="141"/>
                  <a:pt x="1" y="141"/>
                  <a:pt x="1" y="141"/>
                </a:cubicBezTo>
                <a:cubicBezTo>
                  <a:pt x="1" y="141"/>
                  <a:pt x="0" y="141"/>
                  <a:pt x="0" y="142"/>
                </a:cubicBezTo>
                <a:cubicBezTo>
                  <a:pt x="0" y="141"/>
                  <a:pt x="1" y="142"/>
                  <a:pt x="2" y="141"/>
                </a:cubicBezTo>
                <a:cubicBezTo>
                  <a:pt x="2" y="141"/>
                  <a:pt x="2" y="142"/>
                  <a:pt x="2" y="142"/>
                </a:cubicBezTo>
                <a:cubicBezTo>
                  <a:pt x="2" y="142"/>
                  <a:pt x="2" y="142"/>
                  <a:pt x="2" y="142"/>
                </a:cubicBezTo>
                <a:cubicBezTo>
                  <a:pt x="2" y="142"/>
                  <a:pt x="2" y="142"/>
                  <a:pt x="2" y="142"/>
                </a:cubicBezTo>
                <a:cubicBezTo>
                  <a:pt x="2" y="142"/>
                  <a:pt x="2" y="142"/>
                  <a:pt x="3" y="142"/>
                </a:cubicBezTo>
                <a:cubicBezTo>
                  <a:pt x="2" y="143"/>
                  <a:pt x="2" y="143"/>
                  <a:pt x="2" y="143"/>
                </a:cubicBezTo>
                <a:cubicBezTo>
                  <a:pt x="2" y="143"/>
                  <a:pt x="2" y="142"/>
                  <a:pt x="2" y="142"/>
                </a:cubicBezTo>
                <a:cubicBezTo>
                  <a:pt x="1" y="142"/>
                  <a:pt x="1" y="143"/>
                  <a:pt x="0" y="143"/>
                </a:cubicBezTo>
                <a:cubicBezTo>
                  <a:pt x="1" y="143"/>
                  <a:pt x="1" y="143"/>
                  <a:pt x="2" y="143"/>
                </a:cubicBezTo>
                <a:cubicBezTo>
                  <a:pt x="2" y="143"/>
                  <a:pt x="2" y="143"/>
                  <a:pt x="2" y="144"/>
                </a:cubicBezTo>
                <a:cubicBezTo>
                  <a:pt x="3" y="143"/>
                  <a:pt x="3" y="143"/>
                  <a:pt x="3" y="143"/>
                </a:cubicBezTo>
                <a:cubicBezTo>
                  <a:pt x="3" y="143"/>
                  <a:pt x="4" y="143"/>
                  <a:pt x="4" y="142"/>
                </a:cubicBezTo>
                <a:cubicBezTo>
                  <a:pt x="3" y="142"/>
                  <a:pt x="3" y="143"/>
                  <a:pt x="3" y="142"/>
                </a:cubicBezTo>
                <a:cubicBezTo>
                  <a:pt x="3" y="142"/>
                  <a:pt x="4" y="142"/>
                  <a:pt x="4" y="142"/>
                </a:cubicBezTo>
                <a:cubicBezTo>
                  <a:pt x="4" y="142"/>
                  <a:pt x="4" y="143"/>
                  <a:pt x="4" y="143"/>
                </a:cubicBezTo>
                <a:cubicBezTo>
                  <a:pt x="4" y="142"/>
                  <a:pt x="5" y="142"/>
                  <a:pt x="5" y="142"/>
                </a:cubicBezTo>
                <a:cubicBezTo>
                  <a:pt x="5" y="142"/>
                  <a:pt x="6" y="143"/>
                  <a:pt x="5" y="143"/>
                </a:cubicBezTo>
                <a:cubicBezTo>
                  <a:pt x="6" y="143"/>
                  <a:pt x="7" y="143"/>
                  <a:pt x="7" y="143"/>
                </a:cubicBezTo>
                <a:cubicBezTo>
                  <a:pt x="8" y="144"/>
                  <a:pt x="8" y="143"/>
                  <a:pt x="9" y="144"/>
                </a:cubicBezTo>
                <a:cubicBezTo>
                  <a:pt x="10" y="143"/>
                  <a:pt x="9" y="143"/>
                  <a:pt x="10" y="143"/>
                </a:cubicBezTo>
                <a:cubicBezTo>
                  <a:pt x="10" y="143"/>
                  <a:pt x="10" y="143"/>
                  <a:pt x="10" y="143"/>
                </a:cubicBezTo>
                <a:cubicBezTo>
                  <a:pt x="11" y="144"/>
                  <a:pt x="11" y="143"/>
                  <a:pt x="12" y="144"/>
                </a:cubicBezTo>
                <a:cubicBezTo>
                  <a:pt x="12" y="143"/>
                  <a:pt x="12" y="143"/>
                  <a:pt x="11" y="143"/>
                </a:cubicBezTo>
                <a:cubicBezTo>
                  <a:pt x="11" y="142"/>
                  <a:pt x="12" y="143"/>
                  <a:pt x="12" y="142"/>
                </a:cubicBezTo>
                <a:cubicBezTo>
                  <a:pt x="12" y="142"/>
                  <a:pt x="12" y="143"/>
                  <a:pt x="13" y="143"/>
                </a:cubicBezTo>
                <a:cubicBezTo>
                  <a:pt x="13" y="143"/>
                  <a:pt x="13" y="143"/>
                  <a:pt x="12" y="143"/>
                </a:cubicBezTo>
                <a:cubicBezTo>
                  <a:pt x="13" y="144"/>
                  <a:pt x="14" y="143"/>
                  <a:pt x="15" y="144"/>
                </a:cubicBezTo>
                <a:cubicBezTo>
                  <a:pt x="14" y="142"/>
                  <a:pt x="16" y="144"/>
                  <a:pt x="16" y="143"/>
                </a:cubicBezTo>
                <a:cubicBezTo>
                  <a:pt x="16" y="143"/>
                  <a:pt x="17" y="143"/>
                  <a:pt x="17" y="143"/>
                </a:cubicBezTo>
                <a:cubicBezTo>
                  <a:pt x="16" y="143"/>
                  <a:pt x="16" y="144"/>
                  <a:pt x="15" y="143"/>
                </a:cubicBezTo>
                <a:cubicBezTo>
                  <a:pt x="15" y="144"/>
                  <a:pt x="14" y="144"/>
                  <a:pt x="13" y="144"/>
                </a:cubicBezTo>
                <a:cubicBezTo>
                  <a:pt x="13" y="144"/>
                  <a:pt x="13" y="144"/>
                  <a:pt x="13" y="145"/>
                </a:cubicBezTo>
                <a:cubicBezTo>
                  <a:pt x="14" y="144"/>
                  <a:pt x="17" y="146"/>
                  <a:pt x="17" y="143"/>
                </a:cubicBezTo>
                <a:cubicBezTo>
                  <a:pt x="18" y="143"/>
                  <a:pt x="19" y="142"/>
                  <a:pt x="20" y="143"/>
                </a:cubicBezTo>
                <a:cubicBezTo>
                  <a:pt x="20" y="142"/>
                  <a:pt x="20" y="142"/>
                  <a:pt x="19" y="142"/>
                </a:cubicBezTo>
                <a:cubicBezTo>
                  <a:pt x="20" y="141"/>
                  <a:pt x="20" y="141"/>
                  <a:pt x="20" y="141"/>
                </a:cubicBezTo>
                <a:cubicBezTo>
                  <a:pt x="20" y="141"/>
                  <a:pt x="20" y="141"/>
                  <a:pt x="21" y="141"/>
                </a:cubicBezTo>
                <a:cubicBezTo>
                  <a:pt x="20" y="142"/>
                  <a:pt x="20" y="141"/>
                  <a:pt x="20" y="142"/>
                </a:cubicBezTo>
                <a:cubicBezTo>
                  <a:pt x="20" y="142"/>
                  <a:pt x="20" y="142"/>
                  <a:pt x="21" y="143"/>
                </a:cubicBezTo>
                <a:cubicBezTo>
                  <a:pt x="21" y="142"/>
                  <a:pt x="21" y="142"/>
                  <a:pt x="21" y="142"/>
                </a:cubicBezTo>
                <a:cubicBezTo>
                  <a:pt x="21" y="142"/>
                  <a:pt x="22" y="142"/>
                  <a:pt x="22" y="142"/>
                </a:cubicBezTo>
                <a:cubicBezTo>
                  <a:pt x="22" y="142"/>
                  <a:pt x="22" y="142"/>
                  <a:pt x="22" y="143"/>
                </a:cubicBezTo>
                <a:cubicBezTo>
                  <a:pt x="23" y="143"/>
                  <a:pt x="22" y="141"/>
                  <a:pt x="23" y="142"/>
                </a:cubicBezTo>
                <a:cubicBezTo>
                  <a:pt x="23" y="141"/>
                  <a:pt x="23" y="141"/>
                  <a:pt x="23" y="141"/>
                </a:cubicBezTo>
                <a:cubicBezTo>
                  <a:pt x="23" y="141"/>
                  <a:pt x="23" y="140"/>
                  <a:pt x="23" y="140"/>
                </a:cubicBezTo>
                <a:cubicBezTo>
                  <a:pt x="23" y="142"/>
                  <a:pt x="25" y="141"/>
                  <a:pt x="26" y="142"/>
                </a:cubicBezTo>
                <a:cubicBezTo>
                  <a:pt x="25" y="142"/>
                  <a:pt x="23" y="142"/>
                  <a:pt x="24" y="143"/>
                </a:cubicBezTo>
                <a:cubicBezTo>
                  <a:pt x="23" y="143"/>
                  <a:pt x="22" y="143"/>
                  <a:pt x="22" y="143"/>
                </a:cubicBezTo>
                <a:cubicBezTo>
                  <a:pt x="22" y="144"/>
                  <a:pt x="23" y="143"/>
                  <a:pt x="23" y="144"/>
                </a:cubicBezTo>
                <a:cubicBezTo>
                  <a:pt x="22" y="144"/>
                  <a:pt x="22" y="144"/>
                  <a:pt x="22" y="145"/>
                </a:cubicBezTo>
                <a:cubicBezTo>
                  <a:pt x="22" y="144"/>
                  <a:pt x="21" y="145"/>
                  <a:pt x="21" y="144"/>
                </a:cubicBezTo>
                <a:cubicBezTo>
                  <a:pt x="20" y="144"/>
                  <a:pt x="21" y="145"/>
                  <a:pt x="21" y="145"/>
                </a:cubicBezTo>
                <a:cubicBezTo>
                  <a:pt x="21" y="146"/>
                  <a:pt x="20" y="145"/>
                  <a:pt x="20" y="145"/>
                </a:cubicBezTo>
                <a:cubicBezTo>
                  <a:pt x="20" y="145"/>
                  <a:pt x="20" y="145"/>
                  <a:pt x="20" y="146"/>
                </a:cubicBezTo>
                <a:cubicBezTo>
                  <a:pt x="19" y="145"/>
                  <a:pt x="19" y="145"/>
                  <a:pt x="19" y="145"/>
                </a:cubicBezTo>
                <a:cubicBezTo>
                  <a:pt x="18" y="146"/>
                  <a:pt x="18" y="145"/>
                  <a:pt x="18" y="145"/>
                </a:cubicBezTo>
                <a:cubicBezTo>
                  <a:pt x="17" y="146"/>
                  <a:pt x="17" y="145"/>
                  <a:pt x="16" y="146"/>
                </a:cubicBezTo>
                <a:cubicBezTo>
                  <a:pt x="16" y="146"/>
                  <a:pt x="16" y="146"/>
                  <a:pt x="16" y="145"/>
                </a:cubicBezTo>
                <a:cubicBezTo>
                  <a:pt x="16" y="145"/>
                  <a:pt x="18" y="145"/>
                  <a:pt x="17" y="144"/>
                </a:cubicBezTo>
                <a:cubicBezTo>
                  <a:pt x="17" y="144"/>
                  <a:pt x="17" y="145"/>
                  <a:pt x="17" y="145"/>
                </a:cubicBezTo>
                <a:cubicBezTo>
                  <a:pt x="16" y="145"/>
                  <a:pt x="16" y="145"/>
                  <a:pt x="16" y="144"/>
                </a:cubicBezTo>
                <a:cubicBezTo>
                  <a:pt x="16" y="145"/>
                  <a:pt x="16" y="145"/>
                  <a:pt x="15" y="145"/>
                </a:cubicBezTo>
                <a:cubicBezTo>
                  <a:pt x="14" y="146"/>
                  <a:pt x="15" y="146"/>
                  <a:pt x="15" y="147"/>
                </a:cubicBezTo>
                <a:cubicBezTo>
                  <a:pt x="15" y="147"/>
                  <a:pt x="15" y="147"/>
                  <a:pt x="15" y="147"/>
                </a:cubicBezTo>
                <a:cubicBezTo>
                  <a:pt x="14" y="147"/>
                  <a:pt x="14" y="146"/>
                  <a:pt x="14" y="146"/>
                </a:cubicBezTo>
                <a:cubicBezTo>
                  <a:pt x="14" y="145"/>
                  <a:pt x="14" y="146"/>
                  <a:pt x="13" y="146"/>
                </a:cubicBezTo>
                <a:cubicBezTo>
                  <a:pt x="13" y="146"/>
                  <a:pt x="13" y="146"/>
                  <a:pt x="13" y="146"/>
                </a:cubicBezTo>
                <a:cubicBezTo>
                  <a:pt x="13" y="147"/>
                  <a:pt x="11" y="146"/>
                  <a:pt x="11" y="147"/>
                </a:cubicBezTo>
                <a:cubicBezTo>
                  <a:pt x="10" y="147"/>
                  <a:pt x="9" y="148"/>
                  <a:pt x="7" y="147"/>
                </a:cubicBezTo>
                <a:cubicBezTo>
                  <a:pt x="7" y="148"/>
                  <a:pt x="7" y="148"/>
                  <a:pt x="6" y="148"/>
                </a:cubicBezTo>
                <a:cubicBezTo>
                  <a:pt x="6" y="149"/>
                  <a:pt x="7" y="149"/>
                  <a:pt x="6" y="149"/>
                </a:cubicBezTo>
                <a:cubicBezTo>
                  <a:pt x="7" y="150"/>
                  <a:pt x="7" y="150"/>
                  <a:pt x="8" y="150"/>
                </a:cubicBezTo>
                <a:cubicBezTo>
                  <a:pt x="8" y="149"/>
                  <a:pt x="8" y="150"/>
                  <a:pt x="8" y="149"/>
                </a:cubicBezTo>
                <a:cubicBezTo>
                  <a:pt x="8" y="149"/>
                  <a:pt x="9" y="149"/>
                  <a:pt x="9" y="148"/>
                </a:cubicBezTo>
                <a:cubicBezTo>
                  <a:pt x="10" y="148"/>
                  <a:pt x="9" y="149"/>
                  <a:pt x="9" y="150"/>
                </a:cubicBezTo>
                <a:cubicBezTo>
                  <a:pt x="10" y="150"/>
                  <a:pt x="10" y="149"/>
                  <a:pt x="10" y="150"/>
                </a:cubicBezTo>
                <a:cubicBezTo>
                  <a:pt x="11" y="150"/>
                  <a:pt x="12" y="149"/>
                  <a:pt x="13" y="149"/>
                </a:cubicBezTo>
                <a:cubicBezTo>
                  <a:pt x="13" y="150"/>
                  <a:pt x="12" y="150"/>
                  <a:pt x="12" y="150"/>
                </a:cubicBezTo>
                <a:cubicBezTo>
                  <a:pt x="12" y="150"/>
                  <a:pt x="12" y="150"/>
                  <a:pt x="13" y="151"/>
                </a:cubicBezTo>
                <a:cubicBezTo>
                  <a:pt x="13" y="150"/>
                  <a:pt x="13" y="150"/>
                  <a:pt x="13" y="150"/>
                </a:cubicBezTo>
                <a:cubicBezTo>
                  <a:pt x="14" y="149"/>
                  <a:pt x="15" y="150"/>
                  <a:pt x="16" y="150"/>
                </a:cubicBezTo>
                <a:cubicBezTo>
                  <a:pt x="17" y="150"/>
                  <a:pt x="16" y="150"/>
                  <a:pt x="16" y="150"/>
                </a:cubicBezTo>
                <a:cubicBezTo>
                  <a:pt x="17" y="151"/>
                  <a:pt x="17" y="150"/>
                  <a:pt x="17" y="150"/>
                </a:cubicBezTo>
                <a:cubicBezTo>
                  <a:pt x="17" y="150"/>
                  <a:pt x="17" y="150"/>
                  <a:pt x="16" y="149"/>
                </a:cubicBezTo>
                <a:cubicBezTo>
                  <a:pt x="16" y="149"/>
                  <a:pt x="16" y="149"/>
                  <a:pt x="16" y="149"/>
                </a:cubicBezTo>
                <a:cubicBezTo>
                  <a:pt x="16" y="148"/>
                  <a:pt x="16" y="148"/>
                  <a:pt x="17" y="148"/>
                </a:cubicBezTo>
                <a:cubicBezTo>
                  <a:pt x="17" y="149"/>
                  <a:pt x="17" y="149"/>
                  <a:pt x="17" y="149"/>
                </a:cubicBezTo>
                <a:cubicBezTo>
                  <a:pt x="17" y="149"/>
                  <a:pt x="17" y="149"/>
                  <a:pt x="17" y="148"/>
                </a:cubicBezTo>
                <a:cubicBezTo>
                  <a:pt x="17" y="148"/>
                  <a:pt x="18" y="148"/>
                  <a:pt x="18" y="148"/>
                </a:cubicBezTo>
                <a:cubicBezTo>
                  <a:pt x="18" y="149"/>
                  <a:pt x="18" y="149"/>
                  <a:pt x="18" y="149"/>
                </a:cubicBezTo>
                <a:cubicBezTo>
                  <a:pt x="18" y="150"/>
                  <a:pt x="17" y="149"/>
                  <a:pt x="17" y="150"/>
                </a:cubicBezTo>
                <a:cubicBezTo>
                  <a:pt x="21" y="149"/>
                  <a:pt x="25" y="148"/>
                  <a:pt x="29" y="147"/>
                </a:cubicBezTo>
                <a:cubicBezTo>
                  <a:pt x="28" y="146"/>
                  <a:pt x="30" y="146"/>
                  <a:pt x="30" y="147"/>
                </a:cubicBezTo>
                <a:cubicBezTo>
                  <a:pt x="30" y="146"/>
                  <a:pt x="30" y="146"/>
                  <a:pt x="30" y="145"/>
                </a:cubicBezTo>
                <a:cubicBezTo>
                  <a:pt x="31" y="145"/>
                  <a:pt x="31" y="146"/>
                  <a:pt x="31" y="145"/>
                </a:cubicBezTo>
                <a:cubicBezTo>
                  <a:pt x="32" y="145"/>
                  <a:pt x="31" y="146"/>
                  <a:pt x="31" y="146"/>
                </a:cubicBezTo>
                <a:cubicBezTo>
                  <a:pt x="32" y="146"/>
                  <a:pt x="32" y="145"/>
                  <a:pt x="33" y="145"/>
                </a:cubicBezTo>
                <a:cubicBezTo>
                  <a:pt x="33" y="147"/>
                  <a:pt x="35" y="146"/>
                  <a:pt x="36" y="146"/>
                </a:cubicBezTo>
                <a:cubicBezTo>
                  <a:pt x="37" y="146"/>
                  <a:pt x="36" y="146"/>
                  <a:pt x="36" y="146"/>
                </a:cubicBezTo>
                <a:cubicBezTo>
                  <a:pt x="37" y="145"/>
                  <a:pt x="36" y="146"/>
                  <a:pt x="37" y="146"/>
                </a:cubicBezTo>
                <a:cubicBezTo>
                  <a:pt x="37" y="145"/>
                  <a:pt x="37" y="145"/>
                  <a:pt x="37" y="145"/>
                </a:cubicBezTo>
                <a:cubicBezTo>
                  <a:pt x="37" y="145"/>
                  <a:pt x="37" y="145"/>
                  <a:pt x="38" y="145"/>
                </a:cubicBezTo>
                <a:cubicBezTo>
                  <a:pt x="38" y="145"/>
                  <a:pt x="38" y="144"/>
                  <a:pt x="38" y="144"/>
                </a:cubicBezTo>
                <a:cubicBezTo>
                  <a:pt x="38" y="144"/>
                  <a:pt x="39" y="145"/>
                  <a:pt x="39" y="144"/>
                </a:cubicBezTo>
                <a:cubicBezTo>
                  <a:pt x="39" y="144"/>
                  <a:pt x="39" y="144"/>
                  <a:pt x="39" y="145"/>
                </a:cubicBezTo>
                <a:cubicBezTo>
                  <a:pt x="41" y="145"/>
                  <a:pt x="40" y="145"/>
                  <a:pt x="42" y="144"/>
                </a:cubicBezTo>
                <a:cubicBezTo>
                  <a:pt x="42" y="144"/>
                  <a:pt x="42" y="145"/>
                  <a:pt x="42" y="145"/>
                </a:cubicBezTo>
                <a:cubicBezTo>
                  <a:pt x="43" y="144"/>
                  <a:pt x="45" y="144"/>
                  <a:pt x="45" y="143"/>
                </a:cubicBezTo>
                <a:cubicBezTo>
                  <a:pt x="46" y="143"/>
                  <a:pt x="46" y="144"/>
                  <a:pt x="46" y="144"/>
                </a:cubicBezTo>
                <a:cubicBezTo>
                  <a:pt x="46" y="144"/>
                  <a:pt x="46" y="143"/>
                  <a:pt x="47" y="142"/>
                </a:cubicBezTo>
                <a:cubicBezTo>
                  <a:pt x="47" y="143"/>
                  <a:pt x="47" y="143"/>
                  <a:pt x="47" y="143"/>
                </a:cubicBezTo>
                <a:cubicBezTo>
                  <a:pt x="48" y="142"/>
                  <a:pt x="50" y="143"/>
                  <a:pt x="51" y="142"/>
                </a:cubicBezTo>
                <a:cubicBezTo>
                  <a:pt x="52" y="142"/>
                  <a:pt x="51" y="142"/>
                  <a:pt x="52" y="142"/>
                </a:cubicBezTo>
                <a:cubicBezTo>
                  <a:pt x="52" y="143"/>
                  <a:pt x="51" y="142"/>
                  <a:pt x="51" y="143"/>
                </a:cubicBezTo>
                <a:cubicBezTo>
                  <a:pt x="52" y="142"/>
                  <a:pt x="54" y="141"/>
                  <a:pt x="55" y="141"/>
                </a:cubicBezTo>
                <a:cubicBezTo>
                  <a:pt x="55" y="141"/>
                  <a:pt x="54" y="141"/>
                  <a:pt x="55" y="140"/>
                </a:cubicBezTo>
                <a:cubicBezTo>
                  <a:pt x="55" y="141"/>
                  <a:pt x="56" y="141"/>
                  <a:pt x="57" y="141"/>
                </a:cubicBezTo>
                <a:cubicBezTo>
                  <a:pt x="57" y="140"/>
                  <a:pt x="56" y="141"/>
                  <a:pt x="56" y="140"/>
                </a:cubicBezTo>
                <a:cubicBezTo>
                  <a:pt x="56" y="140"/>
                  <a:pt x="56" y="140"/>
                  <a:pt x="57" y="140"/>
                </a:cubicBezTo>
                <a:cubicBezTo>
                  <a:pt x="57" y="140"/>
                  <a:pt x="57" y="141"/>
                  <a:pt x="57" y="141"/>
                </a:cubicBezTo>
                <a:cubicBezTo>
                  <a:pt x="58" y="140"/>
                  <a:pt x="59" y="139"/>
                  <a:pt x="60" y="139"/>
                </a:cubicBezTo>
                <a:cubicBezTo>
                  <a:pt x="60" y="139"/>
                  <a:pt x="60" y="140"/>
                  <a:pt x="60" y="140"/>
                </a:cubicBezTo>
                <a:cubicBezTo>
                  <a:pt x="61" y="140"/>
                  <a:pt x="61" y="140"/>
                  <a:pt x="61" y="140"/>
                </a:cubicBezTo>
                <a:cubicBezTo>
                  <a:pt x="61" y="139"/>
                  <a:pt x="61" y="139"/>
                  <a:pt x="62" y="139"/>
                </a:cubicBezTo>
                <a:cubicBezTo>
                  <a:pt x="62" y="139"/>
                  <a:pt x="62" y="140"/>
                  <a:pt x="62" y="140"/>
                </a:cubicBezTo>
                <a:cubicBezTo>
                  <a:pt x="63" y="139"/>
                  <a:pt x="64" y="139"/>
                  <a:pt x="64" y="139"/>
                </a:cubicBezTo>
                <a:cubicBezTo>
                  <a:pt x="65" y="139"/>
                  <a:pt x="64" y="140"/>
                  <a:pt x="64" y="139"/>
                </a:cubicBezTo>
                <a:cubicBezTo>
                  <a:pt x="64" y="140"/>
                  <a:pt x="65" y="139"/>
                  <a:pt x="65" y="138"/>
                </a:cubicBezTo>
                <a:cubicBezTo>
                  <a:pt x="66" y="138"/>
                  <a:pt x="66" y="139"/>
                  <a:pt x="65" y="139"/>
                </a:cubicBezTo>
                <a:cubicBezTo>
                  <a:pt x="66" y="139"/>
                  <a:pt x="67" y="138"/>
                  <a:pt x="68" y="138"/>
                </a:cubicBezTo>
                <a:cubicBezTo>
                  <a:pt x="68" y="138"/>
                  <a:pt x="68" y="138"/>
                  <a:pt x="67" y="138"/>
                </a:cubicBezTo>
                <a:cubicBezTo>
                  <a:pt x="68" y="139"/>
                  <a:pt x="68" y="139"/>
                  <a:pt x="69" y="139"/>
                </a:cubicBezTo>
                <a:cubicBezTo>
                  <a:pt x="69" y="139"/>
                  <a:pt x="68" y="139"/>
                  <a:pt x="69" y="139"/>
                </a:cubicBezTo>
                <a:cubicBezTo>
                  <a:pt x="69" y="139"/>
                  <a:pt x="68" y="139"/>
                  <a:pt x="68" y="140"/>
                </a:cubicBezTo>
                <a:cubicBezTo>
                  <a:pt x="69" y="140"/>
                  <a:pt x="69" y="139"/>
                  <a:pt x="69" y="139"/>
                </a:cubicBezTo>
                <a:cubicBezTo>
                  <a:pt x="69" y="139"/>
                  <a:pt x="69" y="138"/>
                  <a:pt x="70" y="139"/>
                </a:cubicBezTo>
                <a:cubicBezTo>
                  <a:pt x="70" y="138"/>
                  <a:pt x="70" y="139"/>
                  <a:pt x="69" y="138"/>
                </a:cubicBezTo>
                <a:cubicBezTo>
                  <a:pt x="70" y="138"/>
                  <a:pt x="70" y="138"/>
                  <a:pt x="70" y="137"/>
                </a:cubicBezTo>
                <a:cubicBezTo>
                  <a:pt x="71" y="137"/>
                  <a:pt x="70" y="138"/>
                  <a:pt x="71" y="138"/>
                </a:cubicBezTo>
                <a:cubicBezTo>
                  <a:pt x="71" y="137"/>
                  <a:pt x="72" y="137"/>
                  <a:pt x="72" y="137"/>
                </a:cubicBezTo>
                <a:cubicBezTo>
                  <a:pt x="73" y="136"/>
                  <a:pt x="74" y="136"/>
                  <a:pt x="74" y="136"/>
                </a:cubicBezTo>
                <a:cubicBezTo>
                  <a:pt x="74" y="136"/>
                  <a:pt x="74" y="136"/>
                  <a:pt x="74" y="137"/>
                </a:cubicBezTo>
                <a:cubicBezTo>
                  <a:pt x="74" y="137"/>
                  <a:pt x="75" y="137"/>
                  <a:pt x="75" y="136"/>
                </a:cubicBezTo>
                <a:cubicBezTo>
                  <a:pt x="75" y="136"/>
                  <a:pt x="75" y="136"/>
                  <a:pt x="74" y="136"/>
                </a:cubicBezTo>
                <a:cubicBezTo>
                  <a:pt x="74" y="136"/>
                  <a:pt x="75" y="136"/>
                  <a:pt x="75" y="136"/>
                </a:cubicBezTo>
                <a:cubicBezTo>
                  <a:pt x="75" y="136"/>
                  <a:pt x="74" y="135"/>
                  <a:pt x="75" y="135"/>
                </a:cubicBezTo>
                <a:cubicBezTo>
                  <a:pt x="75" y="136"/>
                  <a:pt x="75" y="136"/>
                  <a:pt x="76" y="136"/>
                </a:cubicBezTo>
                <a:cubicBezTo>
                  <a:pt x="76" y="137"/>
                  <a:pt x="75" y="136"/>
                  <a:pt x="75" y="137"/>
                </a:cubicBezTo>
                <a:cubicBezTo>
                  <a:pt x="75" y="137"/>
                  <a:pt x="76" y="136"/>
                  <a:pt x="77" y="136"/>
                </a:cubicBezTo>
                <a:cubicBezTo>
                  <a:pt x="77" y="136"/>
                  <a:pt x="76" y="136"/>
                  <a:pt x="77" y="136"/>
                </a:cubicBezTo>
                <a:cubicBezTo>
                  <a:pt x="77" y="136"/>
                  <a:pt x="77" y="135"/>
                  <a:pt x="78" y="136"/>
                </a:cubicBezTo>
                <a:cubicBezTo>
                  <a:pt x="78" y="136"/>
                  <a:pt x="78" y="135"/>
                  <a:pt x="78" y="135"/>
                </a:cubicBezTo>
                <a:cubicBezTo>
                  <a:pt x="78" y="135"/>
                  <a:pt x="78" y="135"/>
                  <a:pt x="78" y="135"/>
                </a:cubicBezTo>
                <a:cubicBezTo>
                  <a:pt x="78" y="135"/>
                  <a:pt x="78" y="136"/>
                  <a:pt x="78" y="136"/>
                </a:cubicBezTo>
                <a:cubicBezTo>
                  <a:pt x="78" y="136"/>
                  <a:pt x="78" y="136"/>
                  <a:pt x="78" y="136"/>
                </a:cubicBezTo>
                <a:cubicBezTo>
                  <a:pt x="78" y="136"/>
                  <a:pt x="78" y="136"/>
                  <a:pt x="78" y="136"/>
                </a:cubicBezTo>
                <a:cubicBezTo>
                  <a:pt x="78" y="136"/>
                  <a:pt x="78" y="137"/>
                  <a:pt x="78" y="137"/>
                </a:cubicBezTo>
                <a:cubicBezTo>
                  <a:pt x="78" y="137"/>
                  <a:pt x="78" y="136"/>
                  <a:pt x="78" y="136"/>
                </a:cubicBezTo>
                <a:cubicBezTo>
                  <a:pt x="78" y="136"/>
                  <a:pt x="78" y="136"/>
                  <a:pt x="78" y="136"/>
                </a:cubicBezTo>
                <a:cubicBezTo>
                  <a:pt x="79" y="136"/>
                  <a:pt x="79" y="136"/>
                  <a:pt x="79" y="137"/>
                </a:cubicBezTo>
                <a:cubicBezTo>
                  <a:pt x="79" y="137"/>
                  <a:pt x="79" y="136"/>
                  <a:pt x="79" y="136"/>
                </a:cubicBezTo>
                <a:cubicBezTo>
                  <a:pt x="79" y="136"/>
                  <a:pt x="79" y="136"/>
                  <a:pt x="79" y="136"/>
                </a:cubicBezTo>
                <a:cubicBezTo>
                  <a:pt x="79" y="135"/>
                  <a:pt x="79" y="135"/>
                  <a:pt x="79" y="135"/>
                </a:cubicBezTo>
                <a:cubicBezTo>
                  <a:pt x="79" y="135"/>
                  <a:pt x="79" y="135"/>
                  <a:pt x="79" y="135"/>
                </a:cubicBezTo>
                <a:cubicBezTo>
                  <a:pt x="79" y="135"/>
                  <a:pt x="80" y="135"/>
                  <a:pt x="80" y="136"/>
                </a:cubicBezTo>
                <a:cubicBezTo>
                  <a:pt x="80" y="136"/>
                  <a:pt x="80" y="135"/>
                  <a:pt x="80" y="135"/>
                </a:cubicBezTo>
                <a:cubicBezTo>
                  <a:pt x="80" y="136"/>
                  <a:pt x="80" y="136"/>
                  <a:pt x="79" y="136"/>
                </a:cubicBezTo>
                <a:cubicBezTo>
                  <a:pt x="80" y="136"/>
                  <a:pt x="81" y="136"/>
                  <a:pt x="82" y="136"/>
                </a:cubicBezTo>
                <a:cubicBezTo>
                  <a:pt x="81" y="136"/>
                  <a:pt x="81" y="136"/>
                  <a:pt x="81" y="136"/>
                </a:cubicBezTo>
                <a:cubicBezTo>
                  <a:pt x="82" y="137"/>
                  <a:pt x="82" y="135"/>
                  <a:pt x="83" y="136"/>
                </a:cubicBezTo>
                <a:cubicBezTo>
                  <a:pt x="83" y="136"/>
                  <a:pt x="82" y="136"/>
                  <a:pt x="83" y="136"/>
                </a:cubicBezTo>
                <a:cubicBezTo>
                  <a:pt x="83" y="136"/>
                  <a:pt x="83" y="136"/>
                  <a:pt x="83" y="135"/>
                </a:cubicBezTo>
                <a:cubicBezTo>
                  <a:pt x="83" y="135"/>
                  <a:pt x="84" y="136"/>
                  <a:pt x="84" y="137"/>
                </a:cubicBezTo>
                <a:cubicBezTo>
                  <a:pt x="82" y="137"/>
                  <a:pt x="81" y="138"/>
                  <a:pt x="79" y="137"/>
                </a:cubicBezTo>
                <a:cubicBezTo>
                  <a:pt x="80" y="136"/>
                  <a:pt x="81" y="137"/>
                  <a:pt x="81" y="136"/>
                </a:cubicBezTo>
                <a:cubicBezTo>
                  <a:pt x="81" y="137"/>
                  <a:pt x="80" y="136"/>
                  <a:pt x="80" y="137"/>
                </a:cubicBezTo>
                <a:cubicBezTo>
                  <a:pt x="80" y="137"/>
                  <a:pt x="79" y="136"/>
                  <a:pt x="79" y="136"/>
                </a:cubicBezTo>
                <a:cubicBezTo>
                  <a:pt x="79" y="136"/>
                  <a:pt x="79" y="137"/>
                  <a:pt x="79" y="137"/>
                </a:cubicBezTo>
                <a:cubicBezTo>
                  <a:pt x="79" y="137"/>
                  <a:pt x="79" y="137"/>
                  <a:pt x="78" y="137"/>
                </a:cubicBezTo>
                <a:cubicBezTo>
                  <a:pt x="79" y="138"/>
                  <a:pt x="77" y="138"/>
                  <a:pt x="78" y="139"/>
                </a:cubicBezTo>
                <a:cubicBezTo>
                  <a:pt x="78" y="137"/>
                  <a:pt x="80" y="138"/>
                  <a:pt x="81" y="139"/>
                </a:cubicBezTo>
                <a:cubicBezTo>
                  <a:pt x="82" y="138"/>
                  <a:pt x="81" y="138"/>
                  <a:pt x="81" y="138"/>
                </a:cubicBezTo>
                <a:cubicBezTo>
                  <a:pt x="81" y="138"/>
                  <a:pt x="81" y="138"/>
                  <a:pt x="81" y="138"/>
                </a:cubicBezTo>
                <a:cubicBezTo>
                  <a:pt x="81" y="138"/>
                  <a:pt x="81" y="138"/>
                  <a:pt x="81" y="138"/>
                </a:cubicBezTo>
                <a:cubicBezTo>
                  <a:pt x="81" y="138"/>
                  <a:pt x="82" y="138"/>
                  <a:pt x="82" y="138"/>
                </a:cubicBezTo>
                <a:cubicBezTo>
                  <a:pt x="82" y="138"/>
                  <a:pt x="82" y="138"/>
                  <a:pt x="82" y="138"/>
                </a:cubicBezTo>
                <a:cubicBezTo>
                  <a:pt x="82" y="138"/>
                  <a:pt x="82" y="138"/>
                  <a:pt x="82" y="138"/>
                </a:cubicBezTo>
                <a:cubicBezTo>
                  <a:pt x="82" y="138"/>
                  <a:pt x="82" y="138"/>
                  <a:pt x="81" y="138"/>
                </a:cubicBezTo>
                <a:cubicBezTo>
                  <a:pt x="82" y="139"/>
                  <a:pt x="81" y="139"/>
                  <a:pt x="80" y="139"/>
                </a:cubicBezTo>
                <a:cubicBezTo>
                  <a:pt x="80" y="139"/>
                  <a:pt x="80" y="139"/>
                  <a:pt x="80" y="139"/>
                </a:cubicBezTo>
                <a:cubicBezTo>
                  <a:pt x="80" y="138"/>
                  <a:pt x="80" y="138"/>
                  <a:pt x="80" y="138"/>
                </a:cubicBezTo>
                <a:cubicBezTo>
                  <a:pt x="80" y="139"/>
                  <a:pt x="80" y="139"/>
                  <a:pt x="80" y="139"/>
                </a:cubicBezTo>
                <a:cubicBezTo>
                  <a:pt x="80" y="139"/>
                  <a:pt x="80" y="139"/>
                  <a:pt x="80" y="139"/>
                </a:cubicBezTo>
                <a:cubicBezTo>
                  <a:pt x="80" y="139"/>
                  <a:pt x="80" y="139"/>
                  <a:pt x="80" y="139"/>
                </a:cubicBezTo>
                <a:cubicBezTo>
                  <a:pt x="80" y="139"/>
                  <a:pt x="80" y="139"/>
                  <a:pt x="80" y="139"/>
                </a:cubicBezTo>
                <a:cubicBezTo>
                  <a:pt x="80" y="139"/>
                  <a:pt x="79" y="139"/>
                  <a:pt x="79" y="139"/>
                </a:cubicBezTo>
                <a:cubicBezTo>
                  <a:pt x="79" y="139"/>
                  <a:pt x="79" y="139"/>
                  <a:pt x="79" y="139"/>
                </a:cubicBezTo>
                <a:cubicBezTo>
                  <a:pt x="78" y="139"/>
                  <a:pt x="78" y="139"/>
                  <a:pt x="77" y="139"/>
                </a:cubicBezTo>
                <a:cubicBezTo>
                  <a:pt x="77" y="140"/>
                  <a:pt x="77" y="139"/>
                  <a:pt x="77" y="140"/>
                </a:cubicBezTo>
                <a:cubicBezTo>
                  <a:pt x="76" y="139"/>
                  <a:pt x="76" y="140"/>
                  <a:pt x="75" y="140"/>
                </a:cubicBezTo>
                <a:cubicBezTo>
                  <a:pt x="75" y="140"/>
                  <a:pt x="75" y="140"/>
                  <a:pt x="75" y="140"/>
                </a:cubicBezTo>
                <a:cubicBezTo>
                  <a:pt x="75" y="140"/>
                  <a:pt x="75" y="140"/>
                  <a:pt x="75" y="140"/>
                </a:cubicBezTo>
                <a:cubicBezTo>
                  <a:pt x="75" y="140"/>
                  <a:pt x="75" y="140"/>
                  <a:pt x="75" y="140"/>
                </a:cubicBezTo>
                <a:cubicBezTo>
                  <a:pt x="75" y="140"/>
                  <a:pt x="75" y="140"/>
                  <a:pt x="75" y="140"/>
                </a:cubicBezTo>
                <a:cubicBezTo>
                  <a:pt x="75" y="140"/>
                  <a:pt x="75" y="140"/>
                  <a:pt x="75" y="140"/>
                </a:cubicBezTo>
                <a:cubicBezTo>
                  <a:pt x="75" y="141"/>
                  <a:pt x="74" y="140"/>
                  <a:pt x="74" y="141"/>
                </a:cubicBezTo>
                <a:cubicBezTo>
                  <a:pt x="74" y="141"/>
                  <a:pt x="74" y="141"/>
                  <a:pt x="74" y="140"/>
                </a:cubicBezTo>
                <a:cubicBezTo>
                  <a:pt x="74" y="141"/>
                  <a:pt x="74" y="141"/>
                  <a:pt x="74" y="141"/>
                </a:cubicBezTo>
                <a:cubicBezTo>
                  <a:pt x="73" y="140"/>
                  <a:pt x="73" y="140"/>
                  <a:pt x="73" y="140"/>
                </a:cubicBezTo>
                <a:cubicBezTo>
                  <a:pt x="73" y="141"/>
                  <a:pt x="73" y="141"/>
                  <a:pt x="73" y="141"/>
                </a:cubicBezTo>
                <a:cubicBezTo>
                  <a:pt x="73" y="141"/>
                  <a:pt x="73" y="140"/>
                  <a:pt x="73" y="140"/>
                </a:cubicBezTo>
                <a:cubicBezTo>
                  <a:pt x="73" y="141"/>
                  <a:pt x="73" y="141"/>
                  <a:pt x="73" y="141"/>
                </a:cubicBezTo>
                <a:cubicBezTo>
                  <a:pt x="73" y="141"/>
                  <a:pt x="72" y="140"/>
                  <a:pt x="72" y="141"/>
                </a:cubicBezTo>
                <a:cubicBezTo>
                  <a:pt x="72" y="141"/>
                  <a:pt x="73" y="141"/>
                  <a:pt x="73" y="141"/>
                </a:cubicBezTo>
                <a:cubicBezTo>
                  <a:pt x="73" y="141"/>
                  <a:pt x="72" y="142"/>
                  <a:pt x="72" y="142"/>
                </a:cubicBezTo>
                <a:cubicBezTo>
                  <a:pt x="72" y="142"/>
                  <a:pt x="72" y="142"/>
                  <a:pt x="72" y="142"/>
                </a:cubicBezTo>
                <a:cubicBezTo>
                  <a:pt x="72" y="141"/>
                  <a:pt x="72" y="142"/>
                  <a:pt x="72" y="142"/>
                </a:cubicBezTo>
                <a:cubicBezTo>
                  <a:pt x="72" y="141"/>
                  <a:pt x="71" y="141"/>
                  <a:pt x="71" y="142"/>
                </a:cubicBezTo>
                <a:cubicBezTo>
                  <a:pt x="71" y="142"/>
                  <a:pt x="71" y="142"/>
                  <a:pt x="71" y="142"/>
                </a:cubicBezTo>
                <a:cubicBezTo>
                  <a:pt x="70" y="142"/>
                  <a:pt x="70" y="143"/>
                  <a:pt x="70" y="143"/>
                </a:cubicBezTo>
                <a:cubicBezTo>
                  <a:pt x="70" y="142"/>
                  <a:pt x="70" y="142"/>
                  <a:pt x="69" y="142"/>
                </a:cubicBezTo>
                <a:cubicBezTo>
                  <a:pt x="69" y="142"/>
                  <a:pt x="69" y="141"/>
                  <a:pt x="70" y="141"/>
                </a:cubicBezTo>
                <a:cubicBezTo>
                  <a:pt x="69" y="141"/>
                  <a:pt x="69" y="141"/>
                  <a:pt x="69" y="141"/>
                </a:cubicBezTo>
                <a:cubicBezTo>
                  <a:pt x="69" y="141"/>
                  <a:pt x="69" y="141"/>
                  <a:pt x="69" y="141"/>
                </a:cubicBezTo>
                <a:cubicBezTo>
                  <a:pt x="69" y="141"/>
                  <a:pt x="69" y="141"/>
                  <a:pt x="69" y="142"/>
                </a:cubicBezTo>
                <a:cubicBezTo>
                  <a:pt x="68" y="142"/>
                  <a:pt x="68" y="141"/>
                  <a:pt x="67" y="141"/>
                </a:cubicBezTo>
                <a:cubicBezTo>
                  <a:pt x="67" y="142"/>
                  <a:pt x="66" y="141"/>
                  <a:pt x="66" y="142"/>
                </a:cubicBezTo>
                <a:cubicBezTo>
                  <a:pt x="67" y="142"/>
                  <a:pt x="67" y="142"/>
                  <a:pt x="67" y="142"/>
                </a:cubicBezTo>
                <a:cubicBezTo>
                  <a:pt x="68" y="142"/>
                  <a:pt x="68" y="142"/>
                  <a:pt x="68" y="142"/>
                </a:cubicBezTo>
                <a:cubicBezTo>
                  <a:pt x="68" y="142"/>
                  <a:pt x="68" y="143"/>
                  <a:pt x="67" y="143"/>
                </a:cubicBezTo>
                <a:cubicBezTo>
                  <a:pt x="67" y="143"/>
                  <a:pt x="67" y="143"/>
                  <a:pt x="67" y="143"/>
                </a:cubicBezTo>
                <a:cubicBezTo>
                  <a:pt x="67" y="142"/>
                  <a:pt x="67" y="142"/>
                  <a:pt x="67" y="142"/>
                </a:cubicBezTo>
                <a:cubicBezTo>
                  <a:pt x="67" y="142"/>
                  <a:pt x="67" y="142"/>
                  <a:pt x="67" y="142"/>
                </a:cubicBezTo>
                <a:cubicBezTo>
                  <a:pt x="67" y="142"/>
                  <a:pt x="67" y="143"/>
                  <a:pt x="67" y="143"/>
                </a:cubicBezTo>
                <a:cubicBezTo>
                  <a:pt x="67" y="143"/>
                  <a:pt x="67" y="143"/>
                  <a:pt x="67" y="143"/>
                </a:cubicBezTo>
                <a:cubicBezTo>
                  <a:pt x="67" y="143"/>
                  <a:pt x="66" y="143"/>
                  <a:pt x="65" y="143"/>
                </a:cubicBezTo>
                <a:cubicBezTo>
                  <a:pt x="65" y="143"/>
                  <a:pt x="65" y="143"/>
                  <a:pt x="65" y="143"/>
                </a:cubicBezTo>
                <a:cubicBezTo>
                  <a:pt x="64" y="142"/>
                  <a:pt x="63" y="144"/>
                  <a:pt x="61" y="144"/>
                </a:cubicBezTo>
                <a:cubicBezTo>
                  <a:pt x="61" y="144"/>
                  <a:pt x="61" y="144"/>
                  <a:pt x="61" y="144"/>
                </a:cubicBezTo>
                <a:cubicBezTo>
                  <a:pt x="61" y="144"/>
                  <a:pt x="61" y="144"/>
                  <a:pt x="60" y="144"/>
                </a:cubicBezTo>
                <a:cubicBezTo>
                  <a:pt x="60" y="144"/>
                  <a:pt x="60" y="144"/>
                  <a:pt x="60" y="144"/>
                </a:cubicBezTo>
                <a:cubicBezTo>
                  <a:pt x="60" y="145"/>
                  <a:pt x="60" y="145"/>
                  <a:pt x="60" y="145"/>
                </a:cubicBezTo>
                <a:cubicBezTo>
                  <a:pt x="60" y="145"/>
                  <a:pt x="60" y="145"/>
                  <a:pt x="60" y="145"/>
                </a:cubicBezTo>
                <a:cubicBezTo>
                  <a:pt x="60" y="145"/>
                  <a:pt x="60" y="145"/>
                  <a:pt x="60" y="145"/>
                </a:cubicBezTo>
                <a:cubicBezTo>
                  <a:pt x="60" y="145"/>
                  <a:pt x="59" y="145"/>
                  <a:pt x="59" y="145"/>
                </a:cubicBezTo>
                <a:cubicBezTo>
                  <a:pt x="59" y="144"/>
                  <a:pt x="60" y="145"/>
                  <a:pt x="60" y="144"/>
                </a:cubicBezTo>
                <a:cubicBezTo>
                  <a:pt x="60" y="144"/>
                  <a:pt x="59" y="144"/>
                  <a:pt x="59" y="144"/>
                </a:cubicBezTo>
                <a:cubicBezTo>
                  <a:pt x="59" y="145"/>
                  <a:pt x="60" y="145"/>
                  <a:pt x="59" y="145"/>
                </a:cubicBezTo>
                <a:cubicBezTo>
                  <a:pt x="59" y="146"/>
                  <a:pt x="59" y="146"/>
                  <a:pt x="59" y="146"/>
                </a:cubicBezTo>
                <a:cubicBezTo>
                  <a:pt x="59" y="145"/>
                  <a:pt x="57" y="147"/>
                  <a:pt x="57" y="147"/>
                </a:cubicBezTo>
                <a:cubicBezTo>
                  <a:pt x="57" y="147"/>
                  <a:pt x="56" y="147"/>
                  <a:pt x="57" y="147"/>
                </a:cubicBezTo>
                <a:cubicBezTo>
                  <a:pt x="56" y="147"/>
                  <a:pt x="56" y="147"/>
                  <a:pt x="55" y="147"/>
                </a:cubicBezTo>
                <a:cubicBezTo>
                  <a:pt x="55" y="147"/>
                  <a:pt x="55" y="148"/>
                  <a:pt x="54" y="148"/>
                </a:cubicBezTo>
                <a:cubicBezTo>
                  <a:pt x="54" y="148"/>
                  <a:pt x="54" y="148"/>
                  <a:pt x="53" y="147"/>
                </a:cubicBezTo>
                <a:cubicBezTo>
                  <a:pt x="52" y="149"/>
                  <a:pt x="51" y="148"/>
                  <a:pt x="49" y="149"/>
                </a:cubicBezTo>
                <a:cubicBezTo>
                  <a:pt x="49" y="149"/>
                  <a:pt x="49" y="148"/>
                  <a:pt x="49" y="149"/>
                </a:cubicBezTo>
                <a:cubicBezTo>
                  <a:pt x="49" y="150"/>
                  <a:pt x="48" y="149"/>
                  <a:pt x="48" y="149"/>
                </a:cubicBezTo>
                <a:cubicBezTo>
                  <a:pt x="48" y="149"/>
                  <a:pt x="47" y="150"/>
                  <a:pt x="47" y="150"/>
                </a:cubicBezTo>
                <a:cubicBezTo>
                  <a:pt x="46" y="150"/>
                  <a:pt x="47" y="150"/>
                  <a:pt x="47" y="149"/>
                </a:cubicBezTo>
                <a:cubicBezTo>
                  <a:pt x="47" y="149"/>
                  <a:pt x="47" y="149"/>
                  <a:pt x="46" y="149"/>
                </a:cubicBezTo>
                <a:cubicBezTo>
                  <a:pt x="46" y="149"/>
                  <a:pt x="47" y="150"/>
                  <a:pt x="46" y="150"/>
                </a:cubicBezTo>
                <a:cubicBezTo>
                  <a:pt x="46" y="150"/>
                  <a:pt x="46" y="149"/>
                  <a:pt x="46" y="149"/>
                </a:cubicBezTo>
                <a:cubicBezTo>
                  <a:pt x="45" y="149"/>
                  <a:pt x="45" y="150"/>
                  <a:pt x="45" y="150"/>
                </a:cubicBezTo>
                <a:cubicBezTo>
                  <a:pt x="45" y="150"/>
                  <a:pt x="45" y="149"/>
                  <a:pt x="45" y="149"/>
                </a:cubicBezTo>
                <a:cubicBezTo>
                  <a:pt x="45" y="150"/>
                  <a:pt x="44" y="150"/>
                  <a:pt x="44" y="151"/>
                </a:cubicBezTo>
                <a:cubicBezTo>
                  <a:pt x="43" y="150"/>
                  <a:pt x="43" y="151"/>
                  <a:pt x="43" y="150"/>
                </a:cubicBezTo>
                <a:cubicBezTo>
                  <a:pt x="43" y="151"/>
                  <a:pt x="42" y="151"/>
                  <a:pt x="42" y="151"/>
                </a:cubicBezTo>
                <a:cubicBezTo>
                  <a:pt x="42" y="151"/>
                  <a:pt x="42" y="151"/>
                  <a:pt x="42" y="150"/>
                </a:cubicBezTo>
                <a:cubicBezTo>
                  <a:pt x="42" y="151"/>
                  <a:pt x="40" y="151"/>
                  <a:pt x="40" y="152"/>
                </a:cubicBezTo>
                <a:cubicBezTo>
                  <a:pt x="40" y="152"/>
                  <a:pt x="40" y="153"/>
                  <a:pt x="39" y="153"/>
                </a:cubicBezTo>
                <a:cubicBezTo>
                  <a:pt x="39" y="152"/>
                  <a:pt x="39" y="152"/>
                  <a:pt x="40" y="152"/>
                </a:cubicBezTo>
                <a:cubicBezTo>
                  <a:pt x="39" y="152"/>
                  <a:pt x="39" y="152"/>
                  <a:pt x="38" y="152"/>
                </a:cubicBezTo>
                <a:cubicBezTo>
                  <a:pt x="39" y="154"/>
                  <a:pt x="37" y="153"/>
                  <a:pt x="36" y="154"/>
                </a:cubicBezTo>
                <a:cubicBezTo>
                  <a:pt x="36" y="153"/>
                  <a:pt x="37" y="153"/>
                  <a:pt x="37" y="153"/>
                </a:cubicBezTo>
                <a:cubicBezTo>
                  <a:pt x="37" y="153"/>
                  <a:pt x="37" y="153"/>
                  <a:pt x="37" y="153"/>
                </a:cubicBezTo>
                <a:cubicBezTo>
                  <a:pt x="38" y="153"/>
                  <a:pt x="37" y="153"/>
                  <a:pt x="38" y="152"/>
                </a:cubicBezTo>
                <a:cubicBezTo>
                  <a:pt x="37" y="152"/>
                  <a:pt x="37" y="153"/>
                  <a:pt x="36" y="152"/>
                </a:cubicBezTo>
                <a:cubicBezTo>
                  <a:pt x="35" y="152"/>
                  <a:pt x="36" y="152"/>
                  <a:pt x="36" y="153"/>
                </a:cubicBezTo>
                <a:cubicBezTo>
                  <a:pt x="35" y="152"/>
                  <a:pt x="32" y="154"/>
                  <a:pt x="31" y="154"/>
                </a:cubicBezTo>
                <a:cubicBezTo>
                  <a:pt x="31" y="154"/>
                  <a:pt x="30" y="155"/>
                  <a:pt x="31" y="155"/>
                </a:cubicBezTo>
                <a:cubicBezTo>
                  <a:pt x="31" y="156"/>
                  <a:pt x="30" y="155"/>
                  <a:pt x="30" y="156"/>
                </a:cubicBezTo>
                <a:cubicBezTo>
                  <a:pt x="29" y="156"/>
                  <a:pt x="30" y="155"/>
                  <a:pt x="30" y="155"/>
                </a:cubicBezTo>
                <a:cubicBezTo>
                  <a:pt x="30" y="155"/>
                  <a:pt x="30" y="155"/>
                  <a:pt x="30" y="155"/>
                </a:cubicBezTo>
                <a:cubicBezTo>
                  <a:pt x="31" y="154"/>
                  <a:pt x="30" y="154"/>
                  <a:pt x="30" y="154"/>
                </a:cubicBezTo>
                <a:cubicBezTo>
                  <a:pt x="30" y="154"/>
                  <a:pt x="30" y="154"/>
                  <a:pt x="29" y="155"/>
                </a:cubicBezTo>
                <a:cubicBezTo>
                  <a:pt x="29" y="155"/>
                  <a:pt x="29" y="155"/>
                  <a:pt x="29" y="155"/>
                </a:cubicBezTo>
                <a:cubicBezTo>
                  <a:pt x="29" y="155"/>
                  <a:pt x="29" y="155"/>
                  <a:pt x="29" y="156"/>
                </a:cubicBezTo>
                <a:cubicBezTo>
                  <a:pt x="29" y="156"/>
                  <a:pt x="28" y="156"/>
                  <a:pt x="28" y="156"/>
                </a:cubicBezTo>
                <a:cubicBezTo>
                  <a:pt x="30" y="156"/>
                  <a:pt x="32" y="156"/>
                  <a:pt x="34" y="155"/>
                </a:cubicBezTo>
                <a:cubicBezTo>
                  <a:pt x="35" y="155"/>
                  <a:pt x="34" y="156"/>
                  <a:pt x="35" y="156"/>
                </a:cubicBezTo>
                <a:cubicBezTo>
                  <a:pt x="35" y="156"/>
                  <a:pt x="35" y="156"/>
                  <a:pt x="35" y="155"/>
                </a:cubicBezTo>
                <a:cubicBezTo>
                  <a:pt x="36" y="156"/>
                  <a:pt x="35" y="156"/>
                  <a:pt x="35" y="157"/>
                </a:cubicBezTo>
                <a:cubicBezTo>
                  <a:pt x="34" y="157"/>
                  <a:pt x="32" y="156"/>
                  <a:pt x="31" y="158"/>
                </a:cubicBezTo>
                <a:cubicBezTo>
                  <a:pt x="31" y="158"/>
                  <a:pt x="30" y="157"/>
                  <a:pt x="30" y="158"/>
                </a:cubicBezTo>
                <a:cubicBezTo>
                  <a:pt x="30" y="158"/>
                  <a:pt x="30" y="158"/>
                  <a:pt x="30" y="158"/>
                </a:cubicBezTo>
                <a:cubicBezTo>
                  <a:pt x="29" y="158"/>
                  <a:pt x="30" y="159"/>
                  <a:pt x="30" y="159"/>
                </a:cubicBezTo>
                <a:cubicBezTo>
                  <a:pt x="28" y="158"/>
                  <a:pt x="28" y="159"/>
                  <a:pt x="28" y="159"/>
                </a:cubicBezTo>
                <a:cubicBezTo>
                  <a:pt x="27" y="159"/>
                  <a:pt x="27" y="159"/>
                  <a:pt x="27" y="159"/>
                </a:cubicBezTo>
                <a:cubicBezTo>
                  <a:pt x="27" y="159"/>
                  <a:pt x="27" y="159"/>
                  <a:pt x="27" y="159"/>
                </a:cubicBezTo>
                <a:cubicBezTo>
                  <a:pt x="27" y="159"/>
                  <a:pt x="27" y="159"/>
                  <a:pt x="27" y="159"/>
                </a:cubicBezTo>
                <a:cubicBezTo>
                  <a:pt x="27" y="159"/>
                  <a:pt x="27" y="159"/>
                  <a:pt x="27" y="159"/>
                </a:cubicBezTo>
                <a:cubicBezTo>
                  <a:pt x="27" y="160"/>
                  <a:pt x="26" y="160"/>
                  <a:pt x="26" y="160"/>
                </a:cubicBezTo>
                <a:cubicBezTo>
                  <a:pt x="26" y="159"/>
                  <a:pt x="27" y="159"/>
                  <a:pt x="26" y="159"/>
                </a:cubicBezTo>
                <a:cubicBezTo>
                  <a:pt x="26" y="159"/>
                  <a:pt x="26" y="159"/>
                  <a:pt x="25" y="159"/>
                </a:cubicBezTo>
                <a:cubicBezTo>
                  <a:pt x="25" y="159"/>
                  <a:pt x="25" y="159"/>
                  <a:pt x="25" y="160"/>
                </a:cubicBezTo>
                <a:cubicBezTo>
                  <a:pt x="24" y="160"/>
                  <a:pt x="24" y="160"/>
                  <a:pt x="22" y="159"/>
                </a:cubicBezTo>
                <a:cubicBezTo>
                  <a:pt x="23" y="161"/>
                  <a:pt x="22" y="159"/>
                  <a:pt x="21" y="160"/>
                </a:cubicBezTo>
                <a:cubicBezTo>
                  <a:pt x="21" y="160"/>
                  <a:pt x="22" y="160"/>
                  <a:pt x="22" y="159"/>
                </a:cubicBezTo>
                <a:cubicBezTo>
                  <a:pt x="21" y="160"/>
                  <a:pt x="21" y="160"/>
                  <a:pt x="20" y="160"/>
                </a:cubicBezTo>
                <a:cubicBezTo>
                  <a:pt x="20" y="160"/>
                  <a:pt x="20" y="161"/>
                  <a:pt x="20" y="160"/>
                </a:cubicBezTo>
                <a:cubicBezTo>
                  <a:pt x="20" y="161"/>
                  <a:pt x="20" y="161"/>
                  <a:pt x="20" y="162"/>
                </a:cubicBezTo>
                <a:cubicBezTo>
                  <a:pt x="20" y="161"/>
                  <a:pt x="21" y="162"/>
                  <a:pt x="22" y="161"/>
                </a:cubicBezTo>
                <a:cubicBezTo>
                  <a:pt x="22" y="162"/>
                  <a:pt x="21" y="162"/>
                  <a:pt x="22" y="162"/>
                </a:cubicBezTo>
                <a:cubicBezTo>
                  <a:pt x="22" y="162"/>
                  <a:pt x="22" y="161"/>
                  <a:pt x="22" y="161"/>
                </a:cubicBezTo>
                <a:cubicBezTo>
                  <a:pt x="22" y="161"/>
                  <a:pt x="23" y="161"/>
                  <a:pt x="23" y="160"/>
                </a:cubicBezTo>
                <a:cubicBezTo>
                  <a:pt x="23" y="161"/>
                  <a:pt x="24" y="160"/>
                  <a:pt x="24" y="160"/>
                </a:cubicBezTo>
                <a:cubicBezTo>
                  <a:pt x="25" y="161"/>
                  <a:pt x="24" y="161"/>
                  <a:pt x="24" y="161"/>
                </a:cubicBezTo>
                <a:cubicBezTo>
                  <a:pt x="24" y="161"/>
                  <a:pt x="24" y="161"/>
                  <a:pt x="24" y="161"/>
                </a:cubicBezTo>
                <a:cubicBezTo>
                  <a:pt x="25" y="161"/>
                  <a:pt x="25" y="161"/>
                  <a:pt x="26" y="161"/>
                </a:cubicBezTo>
                <a:cubicBezTo>
                  <a:pt x="26" y="161"/>
                  <a:pt x="26" y="160"/>
                  <a:pt x="26" y="160"/>
                </a:cubicBezTo>
                <a:cubicBezTo>
                  <a:pt x="27" y="160"/>
                  <a:pt x="26" y="161"/>
                  <a:pt x="27" y="161"/>
                </a:cubicBezTo>
                <a:cubicBezTo>
                  <a:pt x="27" y="161"/>
                  <a:pt x="28" y="161"/>
                  <a:pt x="28" y="161"/>
                </a:cubicBezTo>
                <a:cubicBezTo>
                  <a:pt x="28" y="161"/>
                  <a:pt x="28" y="161"/>
                  <a:pt x="28" y="161"/>
                </a:cubicBezTo>
                <a:cubicBezTo>
                  <a:pt x="28" y="161"/>
                  <a:pt x="28" y="161"/>
                  <a:pt x="28" y="161"/>
                </a:cubicBezTo>
                <a:cubicBezTo>
                  <a:pt x="28" y="161"/>
                  <a:pt x="28" y="161"/>
                  <a:pt x="28" y="161"/>
                </a:cubicBezTo>
                <a:cubicBezTo>
                  <a:pt x="28" y="161"/>
                  <a:pt x="28" y="161"/>
                  <a:pt x="29" y="161"/>
                </a:cubicBezTo>
                <a:cubicBezTo>
                  <a:pt x="30" y="161"/>
                  <a:pt x="31" y="161"/>
                  <a:pt x="32" y="161"/>
                </a:cubicBezTo>
                <a:cubicBezTo>
                  <a:pt x="33" y="159"/>
                  <a:pt x="34" y="160"/>
                  <a:pt x="35" y="160"/>
                </a:cubicBezTo>
                <a:cubicBezTo>
                  <a:pt x="36" y="161"/>
                  <a:pt x="37" y="158"/>
                  <a:pt x="39" y="159"/>
                </a:cubicBezTo>
                <a:cubicBezTo>
                  <a:pt x="39" y="159"/>
                  <a:pt x="39" y="159"/>
                  <a:pt x="39" y="158"/>
                </a:cubicBezTo>
                <a:cubicBezTo>
                  <a:pt x="40" y="159"/>
                  <a:pt x="40" y="159"/>
                  <a:pt x="41" y="159"/>
                </a:cubicBezTo>
                <a:cubicBezTo>
                  <a:pt x="40" y="159"/>
                  <a:pt x="40" y="159"/>
                  <a:pt x="40" y="160"/>
                </a:cubicBezTo>
                <a:cubicBezTo>
                  <a:pt x="40" y="159"/>
                  <a:pt x="39" y="160"/>
                  <a:pt x="39" y="160"/>
                </a:cubicBezTo>
                <a:cubicBezTo>
                  <a:pt x="39" y="160"/>
                  <a:pt x="39" y="160"/>
                  <a:pt x="39" y="160"/>
                </a:cubicBezTo>
                <a:cubicBezTo>
                  <a:pt x="39" y="161"/>
                  <a:pt x="38" y="161"/>
                  <a:pt x="38" y="161"/>
                </a:cubicBezTo>
                <a:cubicBezTo>
                  <a:pt x="38" y="161"/>
                  <a:pt x="38" y="160"/>
                  <a:pt x="39" y="160"/>
                </a:cubicBezTo>
                <a:cubicBezTo>
                  <a:pt x="38" y="160"/>
                  <a:pt x="37" y="161"/>
                  <a:pt x="36" y="161"/>
                </a:cubicBezTo>
                <a:cubicBezTo>
                  <a:pt x="37" y="161"/>
                  <a:pt x="37" y="161"/>
                  <a:pt x="37" y="161"/>
                </a:cubicBezTo>
                <a:cubicBezTo>
                  <a:pt x="36" y="161"/>
                  <a:pt x="36" y="162"/>
                  <a:pt x="35" y="162"/>
                </a:cubicBezTo>
                <a:cubicBezTo>
                  <a:pt x="35" y="162"/>
                  <a:pt x="36" y="162"/>
                  <a:pt x="35" y="161"/>
                </a:cubicBezTo>
                <a:cubicBezTo>
                  <a:pt x="35" y="162"/>
                  <a:pt x="35" y="162"/>
                  <a:pt x="35" y="162"/>
                </a:cubicBezTo>
                <a:cubicBezTo>
                  <a:pt x="33" y="162"/>
                  <a:pt x="32" y="163"/>
                  <a:pt x="32" y="163"/>
                </a:cubicBezTo>
                <a:cubicBezTo>
                  <a:pt x="32" y="163"/>
                  <a:pt x="31" y="163"/>
                  <a:pt x="30" y="163"/>
                </a:cubicBezTo>
                <a:cubicBezTo>
                  <a:pt x="30" y="164"/>
                  <a:pt x="30" y="164"/>
                  <a:pt x="31" y="164"/>
                </a:cubicBezTo>
                <a:cubicBezTo>
                  <a:pt x="30" y="165"/>
                  <a:pt x="30" y="164"/>
                  <a:pt x="29" y="165"/>
                </a:cubicBezTo>
                <a:cubicBezTo>
                  <a:pt x="29" y="164"/>
                  <a:pt x="29" y="164"/>
                  <a:pt x="29" y="163"/>
                </a:cubicBezTo>
                <a:cubicBezTo>
                  <a:pt x="28" y="163"/>
                  <a:pt x="28" y="164"/>
                  <a:pt x="28" y="165"/>
                </a:cubicBezTo>
                <a:cubicBezTo>
                  <a:pt x="28" y="165"/>
                  <a:pt x="26" y="164"/>
                  <a:pt x="27" y="165"/>
                </a:cubicBezTo>
                <a:cubicBezTo>
                  <a:pt x="26" y="165"/>
                  <a:pt x="25" y="165"/>
                  <a:pt x="26" y="165"/>
                </a:cubicBezTo>
                <a:cubicBezTo>
                  <a:pt x="25" y="166"/>
                  <a:pt x="24" y="166"/>
                  <a:pt x="23" y="166"/>
                </a:cubicBezTo>
                <a:cubicBezTo>
                  <a:pt x="23" y="166"/>
                  <a:pt x="23" y="166"/>
                  <a:pt x="23" y="165"/>
                </a:cubicBezTo>
                <a:cubicBezTo>
                  <a:pt x="23" y="165"/>
                  <a:pt x="23" y="165"/>
                  <a:pt x="22" y="164"/>
                </a:cubicBezTo>
                <a:cubicBezTo>
                  <a:pt x="22" y="165"/>
                  <a:pt x="23" y="165"/>
                  <a:pt x="22" y="165"/>
                </a:cubicBezTo>
                <a:cubicBezTo>
                  <a:pt x="22" y="166"/>
                  <a:pt x="23" y="165"/>
                  <a:pt x="23" y="165"/>
                </a:cubicBezTo>
                <a:cubicBezTo>
                  <a:pt x="23" y="166"/>
                  <a:pt x="22" y="167"/>
                  <a:pt x="21" y="166"/>
                </a:cubicBezTo>
                <a:cubicBezTo>
                  <a:pt x="20" y="166"/>
                  <a:pt x="20" y="168"/>
                  <a:pt x="19" y="168"/>
                </a:cubicBezTo>
                <a:cubicBezTo>
                  <a:pt x="19" y="168"/>
                  <a:pt x="19" y="168"/>
                  <a:pt x="19" y="168"/>
                </a:cubicBezTo>
                <a:cubicBezTo>
                  <a:pt x="18" y="168"/>
                  <a:pt x="18" y="168"/>
                  <a:pt x="18" y="167"/>
                </a:cubicBezTo>
                <a:cubicBezTo>
                  <a:pt x="18" y="167"/>
                  <a:pt x="18" y="169"/>
                  <a:pt x="17" y="168"/>
                </a:cubicBezTo>
                <a:cubicBezTo>
                  <a:pt x="17" y="168"/>
                  <a:pt x="17" y="168"/>
                  <a:pt x="17" y="167"/>
                </a:cubicBezTo>
                <a:cubicBezTo>
                  <a:pt x="16" y="168"/>
                  <a:pt x="15" y="169"/>
                  <a:pt x="14" y="168"/>
                </a:cubicBezTo>
                <a:cubicBezTo>
                  <a:pt x="13" y="169"/>
                  <a:pt x="13" y="169"/>
                  <a:pt x="13" y="169"/>
                </a:cubicBezTo>
                <a:cubicBezTo>
                  <a:pt x="13" y="169"/>
                  <a:pt x="13" y="170"/>
                  <a:pt x="13" y="170"/>
                </a:cubicBezTo>
                <a:cubicBezTo>
                  <a:pt x="12" y="169"/>
                  <a:pt x="11" y="171"/>
                  <a:pt x="10" y="170"/>
                </a:cubicBezTo>
                <a:cubicBezTo>
                  <a:pt x="11" y="170"/>
                  <a:pt x="11" y="169"/>
                  <a:pt x="11" y="170"/>
                </a:cubicBezTo>
                <a:cubicBezTo>
                  <a:pt x="11" y="169"/>
                  <a:pt x="9" y="170"/>
                  <a:pt x="9" y="170"/>
                </a:cubicBezTo>
                <a:cubicBezTo>
                  <a:pt x="8" y="171"/>
                  <a:pt x="9" y="170"/>
                  <a:pt x="10" y="170"/>
                </a:cubicBezTo>
                <a:cubicBezTo>
                  <a:pt x="9" y="171"/>
                  <a:pt x="9" y="170"/>
                  <a:pt x="9" y="171"/>
                </a:cubicBezTo>
                <a:cubicBezTo>
                  <a:pt x="9" y="171"/>
                  <a:pt x="9" y="172"/>
                  <a:pt x="9" y="172"/>
                </a:cubicBezTo>
                <a:cubicBezTo>
                  <a:pt x="9" y="172"/>
                  <a:pt x="9" y="172"/>
                  <a:pt x="9" y="172"/>
                </a:cubicBezTo>
                <a:cubicBezTo>
                  <a:pt x="9" y="172"/>
                  <a:pt x="9" y="172"/>
                  <a:pt x="9" y="173"/>
                </a:cubicBezTo>
                <a:cubicBezTo>
                  <a:pt x="8" y="172"/>
                  <a:pt x="8" y="172"/>
                  <a:pt x="7" y="172"/>
                </a:cubicBezTo>
                <a:cubicBezTo>
                  <a:pt x="7" y="171"/>
                  <a:pt x="8" y="172"/>
                  <a:pt x="8" y="171"/>
                </a:cubicBezTo>
                <a:cubicBezTo>
                  <a:pt x="8" y="171"/>
                  <a:pt x="7" y="171"/>
                  <a:pt x="7" y="171"/>
                </a:cubicBezTo>
                <a:cubicBezTo>
                  <a:pt x="7" y="171"/>
                  <a:pt x="6" y="172"/>
                  <a:pt x="6" y="172"/>
                </a:cubicBezTo>
                <a:cubicBezTo>
                  <a:pt x="6" y="172"/>
                  <a:pt x="6" y="172"/>
                  <a:pt x="6" y="172"/>
                </a:cubicBezTo>
                <a:cubicBezTo>
                  <a:pt x="5" y="171"/>
                  <a:pt x="5" y="172"/>
                  <a:pt x="5" y="171"/>
                </a:cubicBezTo>
                <a:cubicBezTo>
                  <a:pt x="5" y="172"/>
                  <a:pt x="5" y="172"/>
                  <a:pt x="5" y="172"/>
                </a:cubicBezTo>
                <a:cubicBezTo>
                  <a:pt x="5" y="173"/>
                  <a:pt x="4" y="173"/>
                  <a:pt x="3" y="173"/>
                </a:cubicBezTo>
                <a:cubicBezTo>
                  <a:pt x="3" y="174"/>
                  <a:pt x="3" y="173"/>
                  <a:pt x="4" y="173"/>
                </a:cubicBezTo>
                <a:cubicBezTo>
                  <a:pt x="4" y="173"/>
                  <a:pt x="4" y="173"/>
                  <a:pt x="4" y="173"/>
                </a:cubicBezTo>
                <a:cubicBezTo>
                  <a:pt x="4" y="173"/>
                  <a:pt x="4" y="174"/>
                  <a:pt x="3" y="174"/>
                </a:cubicBezTo>
                <a:cubicBezTo>
                  <a:pt x="3" y="175"/>
                  <a:pt x="4" y="175"/>
                  <a:pt x="4" y="174"/>
                </a:cubicBezTo>
                <a:cubicBezTo>
                  <a:pt x="4" y="174"/>
                  <a:pt x="3" y="175"/>
                  <a:pt x="4" y="175"/>
                </a:cubicBezTo>
                <a:cubicBezTo>
                  <a:pt x="4" y="175"/>
                  <a:pt x="3" y="176"/>
                  <a:pt x="4" y="176"/>
                </a:cubicBezTo>
                <a:cubicBezTo>
                  <a:pt x="4" y="176"/>
                  <a:pt x="4" y="176"/>
                  <a:pt x="4" y="175"/>
                </a:cubicBezTo>
                <a:cubicBezTo>
                  <a:pt x="4" y="175"/>
                  <a:pt x="4" y="175"/>
                  <a:pt x="5" y="175"/>
                </a:cubicBezTo>
                <a:cubicBezTo>
                  <a:pt x="5" y="175"/>
                  <a:pt x="5" y="175"/>
                  <a:pt x="5" y="174"/>
                </a:cubicBezTo>
                <a:cubicBezTo>
                  <a:pt x="6" y="174"/>
                  <a:pt x="6" y="174"/>
                  <a:pt x="7" y="173"/>
                </a:cubicBezTo>
                <a:cubicBezTo>
                  <a:pt x="8" y="174"/>
                  <a:pt x="9" y="173"/>
                  <a:pt x="10" y="173"/>
                </a:cubicBezTo>
                <a:cubicBezTo>
                  <a:pt x="10" y="174"/>
                  <a:pt x="8" y="174"/>
                  <a:pt x="9" y="175"/>
                </a:cubicBezTo>
                <a:cubicBezTo>
                  <a:pt x="10" y="174"/>
                  <a:pt x="11" y="175"/>
                  <a:pt x="12" y="173"/>
                </a:cubicBezTo>
                <a:cubicBezTo>
                  <a:pt x="13" y="174"/>
                  <a:pt x="13" y="174"/>
                  <a:pt x="13" y="173"/>
                </a:cubicBezTo>
                <a:cubicBezTo>
                  <a:pt x="14" y="173"/>
                  <a:pt x="14" y="174"/>
                  <a:pt x="14" y="174"/>
                </a:cubicBezTo>
                <a:cubicBezTo>
                  <a:pt x="14" y="175"/>
                  <a:pt x="14" y="174"/>
                  <a:pt x="14" y="174"/>
                </a:cubicBezTo>
                <a:cubicBezTo>
                  <a:pt x="14" y="174"/>
                  <a:pt x="14" y="173"/>
                  <a:pt x="14" y="173"/>
                </a:cubicBezTo>
                <a:cubicBezTo>
                  <a:pt x="15" y="174"/>
                  <a:pt x="15" y="172"/>
                  <a:pt x="16" y="172"/>
                </a:cubicBezTo>
                <a:cubicBezTo>
                  <a:pt x="15" y="173"/>
                  <a:pt x="15" y="174"/>
                  <a:pt x="15" y="174"/>
                </a:cubicBezTo>
                <a:cubicBezTo>
                  <a:pt x="15" y="175"/>
                  <a:pt x="16" y="173"/>
                  <a:pt x="17" y="173"/>
                </a:cubicBezTo>
                <a:cubicBezTo>
                  <a:pt x="17" y="173"/>
                  <a:pt x="18" y="173"/>
                  <a:pt x="18" y="172"/>
                </a:cubicBezTo>
                <a:cubicBezTo>
                  <a:pt x="18" y="172"/>
                  <a:pt x="18" y="172"/>
                  <a:pt x="18" y="172"/>
                </a:cubicBezTo>
                <a:cubicBezTo>
                  <a:pt x="18" y="172"/>
                  <a:pt x="18" y="172"/>
                  <a:pt x="18" y="172"/>
                </a:cubicBezTo>
                <a:cubicBezTo>
                  <a:pt x="19" y="172"/>
                  <a:pt x="18" y="172"/>
                  <a:pt x="19" y="172"/>
                </a:cubicBezTo>
                <a:cubicBezTo>
                  <a:pt x="20" y="172"/>
                  <a:pt x="21" y="171"/>
                  <a:pt x="22" y="171"/>
                </a:cubicBezTo>
                <a:cubicBezTo>
                  <a:pt x="22" y="171"/>
                  <a:pt x="22" y="171"/>
                  <a:pt x="22" y="171"/>
                </a:cubicBezTo>
                <a:cubicBezTo>
                  <a:pt x="21" y="172"/>
                  <a:pt x="21" y="172"/>
                  <a:pt x="20" y="173"/>
                </a:cubicBezTo>
                <a:cubicBezTo>
                  <a:pt x="21" y="173"/>
                  <a:pt x="21" y="172"/>
                  <a:pt x="22" y="172"/>
                </a:cubicBezTo>
                <a:cubicBezTo>
                  <a:pt x="23" y="172"/>
                  <a:pt x="22" y="172"/>
                  <a:pt x="22" y="172"/>
                </a:cubicBezTo>
                <a:cubicBezTo>
                  <a:pt x="22" y="172"/>
                  <a:pt x="22" y="172"/>
                  <a:pt x="22" y="171"/>
                </a:cubicBezTo>
                <a:cubicBezTo>
                  <a:pt x="23" y="172"/>
                  <a:pt x="23" y="172"/>
                  <a:pt x="23" y="172"/>
                </a:cubicBezTo>
                <a:cubicBezTo>
                  <a:pt x="23" y="172"/>
                  <a:pt x="23" y="172"/>
                  <a:pt x="23" y="172"/>
                </a:cubicBezTo>
                <a:cubicBezTo>
                  <a:pt x="23" y="171"/>
                  <a:pt x="23" y="172"/>
                  <a:pt x="23" y="172"/>
                </a:cubicBezTo>
                <a:cubicBezTo>
                  <a:pt x="23" y="172"/>
                  <a:pt x="22" y="171"/>
                  <a:pt x="22" y="171"/>
                </a:cubicBezTo>
                <a:cubicBezTo>
                  <a:pt x="22" y="171"/>
                  <a:pt x="22" y="170"/>
                  <a:pt x="23" y="170"/>
                </a:cubicBezTo>
                <a:cubicBezTo>
                  <a:pt x="22" y="171"/>
                  <a:pt x="24" y="171"/>
                  <a:pt x="23" y="171"/>
                </a:cubicBezTo>
                <a:cubicBezTo>
                  <a:pt x="24" y="171"/>
                  <a:pt x="24" y="170"/>
                  <a:pt x="24" y="170"/>
                </a:cubicBezTo>
                <a:cubicBezTo>
                  <a:pt x="25" y="171"/>
                  <a:pt x="24" y="171"/>
                  <a:pt x="24" y="172"/>
                </a:cubicBezTo>
                <a:cubicBezTo>
                  <a:pt x="23" y="172"/>
                  <a:pt x="24" y="172"/>
                  <a:pt x="24" y="173"/>
                </a:cubicBezTo>
                <a:cubicBezTo>
                  <a:pt x="25" y="173"/>
                  <a:pt x="25" y="172"/>
                  <a:pt x="25" y="172"/>
                </a:cubicBezTo>
                <a:cubicBezTo>
                  <a:pt x="25" y="173"/>
                  <a:pt x="25" y="173"/>
                  <a:pt x="25" y="174"/>
                </a:cubicBezTo>
                <a:cubicBezTo>
                  <a:pt x="26" y="174"/>
                  <a:pt x="26" y="173"/>
                  <a:pt x="26" y="174"/>
                </a:cubicBezTo>
                <a:cubicBezTo>
                  <a:pt x="26" y="173"/>
                  <a:pt x="26" y="174"/>
                  <a:pt x="25" y="173"/>
                </a:cubicBezTo>
                <a:cubicBezTo>
                  <a:pt x="26" y="173"/>
                  <a:pt x="26" y="173"/>
                  <a:pt x="27" y="173"/>
                </a:cubicBezTo>
                <a:cubicBezTo>
                  <a:pt x="26" y="172"/>
                  <a:pt x="26" y="172"/>
                  <a:pt x="26" y="171"/>
                </a:cubicBezTo>
                <a:cubicBezTo>
                  <a:pt x="26" y="171"/>
                  <a:pt x="26" y="171"/>
                  <a:pt x="26" y="171"/>
                </a:cubicBezTo>
                <a:cubicBezTo>
                  <a:pt x="27" y="171"/>
                  <a:pt x="26" y="172"/>
                  <a:pt x="27" y="172"/>
                </a:cubicBezTo>
                <a:cubicBezTo>
                  <a:pt x="27" y="171"/>
                  <a:pt x="30" y="171"/>
                  <a:pt x="30" y="172"/>
                </a:cubicBezTo>
                <a:cubicBezTo>
                  <a:pt x="30" y="171"/>
                  <a:pt x="31" y="171"/>
                  <a:pt x="31" y="171"/>
                </a:cubicBezTo>
                <a:cubicBezTo>
                  <a:pt x="31" y="171"/>
                  <a:pt x="31" y="171"/>
                  <a:pt x="32" y="172"/>
                </a:cubicBezTo>
                <a:cubicBezTo>
                  <a:pt x="31" y="172"/>
                  <a:pt x="31" y="172"/>
                  <a:pt x="30" y="172"/>
                </a:cubicBezTo>
                <a:cubicBezTo>
                  <a:pt x="30" y="173"/>
                  <a:pt x="32" y="172"/>
                  <a:pt x="32" y="172"/>
                </a:cubicBezTo>
                <a:cubicBezTo>
                  <a:pt x="33" y="172"/>
                  <a:pt x="32" y="172"/>
                  <a:pt x="33" y="173"/>
                </a:cubicBezTo>
                <a:cubicBezTo>
                  <a:pt x="33" y="172"/>
                  <a:pt x="34" y="171"/>
                  <a:pt x="35" y="172"/>
                </a:cubicBezTo>
                <a:cubicBezTo>
                  <a:pt x="35" y="171"/>
                  <a:pt x="35" y="171"/>
                  <a:pt x="35" y="171"/>
                </a:cubicBezTo>
                <a:cubicBezTo>
                  <a:pt x="35" y="171"/>
                  <a:pt x="35" y="170"/>
                  <a:pt x="36" y="170"/>
                </a:cubicBezTo>
                <a:cubicBezTo>
                  <a:pt x="36" y="170"/>
                  <a:pt x="36" y="170"/>
                  <a:pt x="36" y="170"/>
                </a:cubicBezTo>
                <a:cubicBezTo>
                  <a:pt x="36" y="170"/>
                  <a:pt x="36" y="170"/>
                  <a:pt x="37" y="169"/>
                </a:cubicBezTo>
                <a:cubicBezTo>
                  <a:pt x="37" y="169"/>
                  <a:pt x="37" y="169"/>
                  <a:pt x="37" y="169"/>
                </a:cubicBezTo>
                <a:cubicBezTo>
                  <a:pt x="38" y="169"/>
                  <a:pt x="36" y="170"/>
                  <a:pt x="37" y="170"/>
                </a:cubicBezTo>
                <a:cubicBezTo>
                  <a:pt x="37" y="169"/>
                  <a:pt x="38" y="169"/>
                  <a:pt x="38" y="169"/>
                </a:cubicBezTo>
                <a:cubicBezTo>
                  <a:pt x="38" y="170"/>
                  <a:pt x="38" y="170"/>
                  <a:pt x="38" y="170"/>
                </a:cubicBezTo>
                <a:cubicBezTo>
                  <a:pt x="37" y="171"/>
                  <a:pt x="36" y="171"/>
                  <a:pt x="35" y="172"/>
                </a:cubicBezTo>
                <a:cubicBezTo>
                  <a:pt x="35" y="172"/>
                  <a:pt x="36" y="172"/>
                  <a:pt x="36" y="172"/>
                </a:cubicBezTo>
                <a:cubicBezTo>
                  <a:pt x="36" y="172"/>
                  <a:pt x="36" y="172"/>
                  <a:pt x="36" y="172"/>
                </a:cubicBezTo>
                <a:cubicBezTo>
                  <a:pt x="36" y="172"/>
                  <a:pt x="36" y="172"/>
                  <a:pt x="36" y="172"/>
                </a:cubicBezTo>
                <a:cubicBezTo>
                  <a:pt x="36" y="172"/>
                  <a:pt x="36" y="172"/>
                  <a:pt x="36" y="172"/>
                </a:cubicBezTo>
                <a:cubicBezTo>
                  <a:pt x="36" y="172"/>
                  <a:pt x="37" y="172"/>
                  <a:pt x="36" y="172"/>
                </a:cubicBezTo>
                <a:cubicBezTo>
                  <a:pt x="37" y="172"/>
                  <a:pt x="37" y="172"/>
                  <a:pt x="37" y="172"/>
                </a:cubicBezTo>
                <a:cubicBezTo>
                  <a:pt x="37" y="172"/>
                  <a:pt x="37" y="172"/>
                  <a:pt x="36" y="172"/>
                </a:cubicBezTo>
                <a:cubicBezTo>
                  <a:pt x="37" y="170"/>
                  <a:pt x="40" y="172"/>
                  <a:pt x="41" y="170"/>
                </a:cubicBezTo>
                <a:cubicBezTo>
                  <a:pt x="41" y="170"/>
                  <a:pt x="41" y="170"/>
                  <a:pt x="41" y="170"/>
                </a:cubicBezTo>
                <a:cubicBezTo>
                  <a:pt x="41" y="171"/>
                  <a:pt x="41" y="171"/>
                  <a:pt x="40" y="172"/>
                </a:cubicBezTo>
                <a:cubicBezTo>
                  <a:pt x="41" y="171"/>
                  <a:pt x="41" y="171"/>
                  <a:pt x="42" y="171"/>
                </a:cubicBezTo>
                <a:cubicBezTo>
                  <a:pt x="42" y="171"/>
                  <a:pt x="42" y="171"/>
                  <a:pt x="42" y="170"/>
                </a:cubicBezTo>
                <a:cubicBezTo>
                  <a:pt x="42" y="170"/>
                  <a:pt x="42" y="170"/>
                  <a:pt x="42" y="170"/>
                </a:cubicBezTo>
                <a:cubicBezTo>
                  <a:pt x="42" y="170"/>
                  <a:pt x="42" y="170"/>
                  <a:pt x="43" y="170"/>
                </a:cubicBezTo>
                <a:cubicBezTo>
                  <a:pt x="42" y="170"/>
                  <a:pt x="42" y="170"/>
                  <a:pt x="42" y="170"/>
                </a:cubicBezTo>
                <a:cubicBezTo>
                  <a:pt x="42" y="171"/>
                  <a:pt x="44" y="172"/>
                  <a:pt x="44" y="171"/>
                </a:cubicBezTo>
                <a:cubicBezTo>
                  <a:pt x="45" y="171"/>
                  <a:pt x="46" y="171"/>
                  <a:pt x="47" y="170"/>
                </a:cubicBezTo>
                <a:cubicBezTo>
                  <a:pt x="47" y="170"/>
                  <a:pt x="47" y="171"/>
                  <a:pt x="48" y="170"/>
                </a:cubicBezTo>
                <a:cubicBezTo>
                  <a:pt x="49" y="170"/>
                  <a:pt x="51" y="170"/>
                  <a:pt x="52" y="169"/>
                </a:cubicBezTo>
                <a:cubicBezTo>
                  <a:pt x="52" y="170"/>
                  <a:pt x="53" y="169"/>
                  <a:pt x="53" y="169"/>
                </a:cubicBezTo>
                <a:cubicBezTo>
                  <a:pt x="53" y="170"/>
                  <a:pt x="53" y="170"/>
                  <a:pt x="52" y="170"/>
                </a:cubicBezTo>
                <a:cubicBezTo>
                  <a:pt x="53" y="170"/>
                  <a:pt x="53" y="170"/>
                  <a:pt x="53" y="171"/>
                </a:cubicBezTo>
                <a:cubicBezTo>
                  <a:pt x="53" y="170"/>
                  <a:pt x="54" y="170"/>
                  <a:pt x="55" y="169"/>
                </a:cubicBezTo>
                <a:cubicBezTo>
                  <a:pt x="54" y="170"/>
                  <a:pt x="54" y="169"/>
                  <a:pt x="53" y="169"/>
                </a:cubicBezTo>
                <a:cubicBezTo>
                  <a:pt x="54" y="169"/>
                  <a:pt x="54" y="169"/>
                  <a:pt x="54" y="169"/>
                </a:cubicBezTo>
                <a:cubicBezTo>
                  <a:pt x="54" y="169"/>
                  <a:pt x="54" y="169"/>
                  <a:pt x="53" y="169"/>
                </a:cubicBezTo>
                <a:cubicBezTo>
                  <a:pt x="53" y="169"/>
                  <a:pt x="54" y="169"/>
                  <a:pt x="54" y="168"/>
                </a:cubicBezTo>
                <a:cubicBezTo>
                  <a:pt x="54" y="169"/>
                  <a:pt x="54" y="169"/>
                  <a:pt x="54" y="169"/>
                </a:cubicBezTo>
                <a:cubicBezTo>
                  <a:pt x="54" y="169"/>
                  <a:pt x="55" y="169"/>
                  <a:pt x="55" y="169"/>
                </a:cubicBezTo>
                <a:cubicBezTo>
                  <a:pt x="55" y="169"/>
                  <a:pt x="55" y="169"/>
                  <a:pt x="55" y="169"/>
                </a:cubicBezTo>
                <a:cubicBezTo>
                  <a:pt x="56" y="169"/>
                  <a:pt x="56" y="169"/>
                  <a:pt x="56" y="168"/>
                </a:cubicBezTo>
                <a:cubicBezTo>
                  <a:pt x="56" y="169"/>
                  <a:pt x="57" y="169"/>
                  <a:pt x="57" y="169"/>
                </a:cubicBezTo>
                <a:cubicBezTo>
                  <a:pt x="57" y="169"/>
                  <a:pt x="57" y="169"/>
                  <a:pt x="57" y="169"/>
                </a:cubicBezTo>
                <a:cubicBezTo>
                  <a:pt x="57" y="169"/>
                  <a:pt x="57" y="169"/>
                  <a:pt x="57" y="169"/>
                </a:cubicBezTo>
                <a:cubicBezTo>
                  <a:pt x="57" y="169"/>
                  <a:pt x="57" y="169"/>
                  <a:pt x="57" y="169"/>
                </a:cubicBezTo>
                <a:cubicBezTo>
                  <a:pt x="57" y="169"/>
                  <a:pt x="57" y="169"/>
                  <a:pt x="57" y="169"/>
                </a:cubicBezTo>
                <a:cubicBezTo>
                  <a:pt x="57" y="169"/>
                  <a:pt x="57" y="169"/>
                  <a:pt x="57" y="169"/>
                </a:cubicBezTo>
                <a:cubicBezTo>
                  <a:pt x="57" y="169"/>
                  <a:pt x="57" y="169"/>
                  <a:pt x="57" y="169"/>
                </a:cubicBezTo>
                <a:cubicBezTo>
                  <a:pt x="57" y="170"/>
                  <a:pt x="57" y="170"/>
                  <a:pt x="56" y="170"/>
                </a:cubicBezTo>
                <a:cubicBezTo>
                  <a:pt x="56" y="170"/>
                  <a:pt x="57" y="170"/>
                  <a:pt x="58" y="170"/>
                </a:cubicBezTo>
                <a:cubicBezTo>
                  <a:pt x="58" y="170"/>
                  <a:pt x="58" y="170"/>
                  <a:pt x="58" y="169"/>
                </a:cubicBezTo>
                <a:cubicBezTo>
                  <a:pt x="58" y="169"/>
                  <a:pt x="58" y="169"/>
                  <a:pt x="58" y="168"/>
                </a:cubicBezTo>
                <a:cubicBezTo>
                  <a:pt x="59" y="168"/>
                  <a:pt x="60" y="168"/>
                  <a:pt x="60" y="168"/>
                </a:cubicBezTo>
                <a:cubicBezTo>
                  <a:pt x="61" y="169"/>
                  <a:pt x="60" y="168"/>
                  <a:pt x="60" y="168"/>
                </a:cubicBezTo>
                <a:cubicBezTo>
                  <a:pt x="61" y="168"/>
                  <a:pt x="61" y="168"/>
                  <a:pt x="61" y="167"/>
                </a:cubicBezTo>
                <a:cubicBezTo>
                  <a:pt x="61" y="168"/>
                  <a:pt x="61" y="168"/>
                  <a:pt x="61" y="168"/>
                </a:cubicBezTo>
                <a:cubicBezTo>
                  <a:pt x="61" y="168"/>
                  <a:pt x="61" y="168"/>
                  <a:pt x="61" y="168"/>
                </a:cubicBezTo>
                <a:cubicBezTo>
                  <a:pt x="61" y="168"/>
                  <a:pt x="61" y="168"/>
                  <a:pt x="61" y="168"/>
                </a:cubicBezTo>
                <a:cubicBezTo>
                  <a:pt x="62" y="168"/>
                  <a:pt x="62" y="168"/>
                  <a:pt x="62" y="168"/>
                </a:cubicBezTo>
                <a:cubicBezTo>
                  <a:pt x="62" y="168"/>
                  <a:pt x="62" y="168"/>
                  <a:pt x="62" y="168"/>
                </a:cubicBezTo>
                <a:cubicBezTo>
                  <a:pt x="62" y="168"/>
                  <a:pt x="62" y="168"/>
                  <a:pt x="62" y="168"/>
                </a:cubicBezTo>
                <a:cubicBezTo>
                  <a:pt x="62" y="168"/>
                  <a:pt x="62" y="168"/>
                  <a:pt x="62" y="168"/>
                </a:cubicBezTo>
                <a:cubicBezTo>
                  <a:pt x="63" y="168"/>
                  <a:pt x="62" y="168"/>
                  <a:pt x="62" y="169"/>
                </a:cubicBezTo>
                <a:cubicBezTo>
                  <a:pt x="63" y="169"/>
                  <a:pt x="63" y="168"/>
                  <a:pt x="64" y="167"/>
                </a:cubicBezTo>
                <a:cubicBezTo>
                  <a:pt x="64" y="167"/>
                  <a:pt x="64" y="167"/>
                  <a:pt x="64" y="167"/>
                </a:cubicBezTo>
                <a:cubicBezTo>
                  <a:pt x="64" y="167"/>
                  <a:pt x="64" y="167"/>
                  <a:pt x="64" y="167"/>
                </a:cubicBezTo>
                <a:cubicBezTo>
                  <a:pt x="64" y="168"/>
                  <a:pt x="64" y="168"/>
                  <a:pt x="65" y="168"/>
                </a:cubicBezTo>
                <a:cubicBezTo>
                  <a:pt x="65" y="168"/>
                  <a:pt x="65" y="168"/>
                  <a:pt x="66" y="168"/>
                </a:cubicBezTo>
                <a:cubicBezTo>
                  <a:pt x="66" y="168"/>
                  <a:pt x="65" y="168"/>
                  <a:pt x="65" y="168"/>
                </a:cubicBezTo>
                <a:cubicBezTo>
                  <a:pt x="65" y="167"/>
                  <a:pt x="65" y="167"/>
                  <a:pt x="65" y="167"/>
                </a:cubicBezTo>
                <a:cubicBezTo>
                  <a:pt x="65" y="167"/>
                  <a:pt x="65" y="167"/>
                  <a:pt x="65" y="167"/>
                </a:cubicBezTo>
                <a:cubicBezTo>
                  <a:pt x="65" y="166"/>
                  <a:pt x="66" y="167"/>
                  <a:pt x="66" y="166"/>
                </a:cubicBezTo>
                <a:cubicBezTo>
                  <a:pt x="65" y="166"/>
                  <a:pt x="66" y="167"/>
                  <a:pt x="65" y="167"/>
                </a:cubicBezTo>
                <a:cubicBezTo>
                  <a:pt x="65" y="166"/>
                  <a:pt x="65" y="166"/>
                  <a:pt x="64" y="166"/>
                </a:cubicBezTo>
                <a:cubicBezTo>
                  <a:pt x="65" y="165"/>
                  <a:pt x="66" y="165"/>
                  <a:pt x="66" y="165"/>
                </a:cubicBezTo>
                <a:cubicBezTo>
                  <a:pt x="66" y="166"/>
                  <a:pt x="65" y="165"/>
                  <a:pt x="65" y="166"/>
                </a:cubicBezTo>
                <a:cubicBezTo>
                  <a:pt x="66" y="166"/>
                  <a:pt x="66" y="166"/>
                  <a:pt x="66" y="167"/>
                </a:cubicBezTo>
                <a:cubicBezTo>
                  <a:pt x="66" y="167"/>
                  <a:pt x="67" y="167"/>
                  <a:pt x="67" y="167"/>
                </a:cubicBezTo>
                <a:cubicBezTo>
                  <a:pt x="68" y="167"/>
                  <a:pt x="68" y="166"/>
                  <a:pt x="68" y="166"/>
                </a:cubicBezTo>
                <a:cubicBezTo>
                  <a:pt x="68" y="167"/>
                  <a:pt x="68" y="167"/>
                  <a:pt x="68" y="167"/>
                </a:cubicBezTo>
                <a:cubicBezTo>
                  <a:pt x="68" y="167"/>
                  <a:pt x="68" y="167"/>
                  <a:pt x="68" y="167"/>
                </a:cubicBezTo>
                <a:cubicBezTo>
                  <a:pt x="68" y="167"/>
                  <a:pt x="68" y="167"/>
                  <a:pt x="68" y="167"/>
                </a:cubicBezTo>
                <a:cubicBezTo>
                  <a:pt x="68" y="167"/>
                  <a:pt x="68" y="167"/>
                  <a:pt x="68" y="167"/>
                </a:cubicBezTo>
                <a:cubicBezTo>
                  <a:pt x="68" y="167"/>
                  <a:pt x="67" y="167"/>
                  <a:pt x="67" y="168"/>
                </a:cubicBezTo>
                <a:cubicBezTo>
                  <a:pt x="68" y="168"/>
                  <a:pt x="68" y="167"/>
                  <a:pt x="68" y="167"/>
                </a:cubicBezTo>
                <a:cubicBezTo>
                  <a:pt x="68" y="167"/>
                  <a:pt x="68" y="168"/>
                  <a:pt x="68" y="168"/>
                </a:cubicBezTo>
                <a:cubicBezTo>
                  <a:pt x="68" y="167"/>
                  <a:pt x="69" y="168"/>
                  <a:pt x="69" y="167"/>
                </a:cubicBezTo>
                <a:cubicBezTo>
                  <a:pt x="70" y="167"/>
                  <a:pt x="69" y="167"/>
                  <a:pt x="69" y="167"/>
                </a:cubicBezTo>
                <a:cubicBezTo>
                  <a:pt x="69" y="166"/>
                  <a:pt x="70" y="166"/>
                  <a:pt x="70" y="167"/>
                </a:cubicBezTo>
                <a:cubicBezTo>
                  <a:pt x="70" y="167"/>
                  <a:pt x="70" y="167"/>
                  <a:pt x="70" y="167"/>
                </a:cubicBezTo>
                <a:cubicBezTo>
                  <a:pt x="70" y="167"/>
                  <a:pt x="71" y="167"/>
                  <a:pt x="71" y="167"/>
                </a:cubicBezTo>
                <a:cubicBezTo>
                  <a:pt x="71" y="167"/>
                  <a:pt x="72" y="167"/>
                  <a:pt x="72" y="167"/>
                </a:cubicBezTo>
                <a:cubicBezTo>
                  <a:pt x="71" y="167"/>
                  <a:pt x="71" y="167"/>
                  <a:pt x="71" y="168"/>
                </a:cubicBezTo>
                <a:cubicBezTo>
                  <a:pt x="70" y="168"/>
                  <a:pt x="70" y="168"/>
                  <a:pt x="70" y="168"/>
                </a:cubicBezTo>
                <a:cubicBezTo>
                  <a:pt x="70" y="168"/>
                  <a:pt x="70" y="168"/>
                  <a:pt x="70" y="168"/>
                </a:cubicBezTo>
                <a:cubicBezTo>
                  <a:pt x="70" y="168"/>
                  <a:pt x="70" y="168"/>
                  <a:pt x="70" y="167"/>
                </a:cubicBezTo>
                <a:cubicBezTo>
                  <a:pt x="70" y="167"/>
                  <a:pt x="70" y="167"/>
                  <a:pt x="70" y="167"/>
                </a:cubicBezTo>
                <a:cubicBezTo>
                  <a:pt x="70" y="167"/>
                  <a:pt x="70" y="167"/>
                  <a:pt x="70" y="167"/>
                </a:cubicBezTo>
                <a:cubicBezTo>
                  <a:pt x="70" y="168"/>
                  <a:pt x="69" y="168"/>
                  <a:pt x="69" y="168"/>
                </a:cubicBezTo>
                <a:cubicBezTo>
                  <a:pt x="69" y="168"/>
                  <a:pt x="69" y="168"/>
                  <a:pt x="69" y="168"/>
                </a:cubicBezTo>
                <a:cubicBezTo>
                  <a:pt x="69" y="168"/>
                  <a:pt x="69" y="169"/>
                  <a:pt x="69" y="168"/>
                </a:cubicBezTo>
                <a:cubicBezTo>
                  <a:pt x="68" y="168"/>
                  <a:pt x="69" y="168"/>
                  <a:pt x="69" y="168"/>
                </a:cubicBezTo>
                <a:cubicBezTo>
                  <a:pt x="68" y="167"/>
                  <a:pt x="68" y="168"/>
                  <a:pt x="68" y="168"/>
                </a:cubicBezTo>
                <a:cubicBezTo>
                  <a:pt x="68" y="168"/>
                  <a:pt x="68" y="168"/>
                  <a:pt x="68" y="168"/>
                </a:cubicBezTo>
                <a:cubicBezTo>
                  <a:pt x="68" y="168"/>
                  <a:pt x="68" y="168"/>
                  <a:pt x="68" y="168"/>
                </a:cubicBezTo>
                <a:cubicBezTo>
                  <a:pt x="68" y="168"/>
                  <a:pt x="68" y="168"/>
                  <a:pt x="68" y="168"/>
                </a:cubicBezTo>
                <a:cubicBezTo>
                  <a:pt x="68" y="168"/>
                  <a:pt x="67" y="168"/>
                  <a:pt x="67" y="169"/>
                </a:cubicBezTo>
                <a:cubicBezTo>
                  <a:pt x="67" y="168"/>
                  <a:pt x="67" y="168"/>
                  <a:pt x="67" y="168"/>
                </a:cubicBezTo>
                <a:cubicBezTo>
                  <a:pt x="67" y="169"/>
                  <a:pt x="65" y="170"/>
                  <a:pt x="64" y="169"/>
                </a:cubicBezTo>
                <a:cubicBezTo>
                  <a:pt x="64" y="169"/>
                  <a:pt x="64" y="169"/>
                  <a:pt x="64" y="169"/>
                </a:cubicBezTo>
                <a:cubicBezTo>
                  <a:pt x="63" y="169"/>
                  <a:pt x="63" y="169"/>
                  <a:pt x="63" y="169"/>
                </a:cubicBezTo>
                <a:cubicBezTo>
                  <a:pt x="63" y="169"/>
                  <a:pt x="63" y="169"/>
                  <a:pt x="63" y="169"/>
                </a:cubicBezTo>
                <a:cubicBezTo>
                  <a:pt x="63" y="170"/>
                  <a:pt x="63" y="170"/>
                  <a:pt x="63" y="170"/>
                </a:cubicBezTo>
                <a:cubicBezTo>
                  <a:pt x="62" y="169"/>
                  <a:pt x="61" y="170"/>
                  <a:pt x="61" y="169"/>
                </a:cubicBezTo>
                <a:cubicBezTo>
                  <a:pt x="61" y="171"/>
                  <a:pt x="58" y="169"/>
                  <a:pt x="58" y="171"/>
                </a:cubicBezTo>
                <a:cubicBezTo>
                  <a:pt x="58" y="171"/>
                  <a:pt x="57" y="171"/>
                  <a:pt x="57" y="171"/>
                </a:cubicBezTo>
                <a:cubicBezTo>
                  <a:pt x="57" y="171"/>
                  <a:pt x="57" y="171"/>
                  <a:pt x="57" y="171"/>
                </a:cubicBezTo>
                <a:cubicBezTo>
                  <a:pt x="57" y="170"/>
                  <a:pt x="57" y="170"/>
                  <a:pt x="57" y="170"/>
                </a:cubicBezTo>
                <a:cubicBezTo>
                  <a:pt x="58" y="170"/>
                  <a:pt x="59" y="170"/>
                  <a:pt x="59" y="169"/>
                </a:cubicBezTo>
                <a:cubicBezTo>
                  <a:pt x="58" y="170"/>
                  <a:pt x="57" y="170"/>
                  <a:pt x="56" y="170"/>
                </a:cubicBezTo>
                <a:cubicBezTo>
                  <a:pt x="56" y="170"/>
                  <a:pt x="56" y="170"/>
                  <a:pt x="56" y="170"/>
                </a:cubicBezTo>
                <a:cubicBezTo>
                  <a:pt x="55" y="170"/>
                  <a:pt x="56" y="170"/>
                  <a:pt x="56" y="171"/>
                </a:cubicBezTo>
                <a:cubicBezTo>
                  <a:pt x="56" y="171"/>
                  <a:pt x="56" y="171"/>
                  <a:pt x="57" y="171"/>
                </a:cubicBezTo>
                <a:cubicBezTo>
                  <a:pt x="56" y="171"/>
                  <a:pt x="55" y="171"/>
                  <a:pt x="55" y="171"/>
                </a:cubicBezTo>
                <a:cubicBezTo>
                  <a:pt x="54" y="171"/>
                  <a:pt x="55" y="171"/>
                  <a:pt x="54" y="171"/>
                </a:cubicBezTo>
                <a:cubicBezTo>
                  <a:pt x="54" y="172"/>
                  <a:pt x="52" y="172"/>
                  <a:pt x="51" y="172"/>
                </a:cubicBezTo>
                <a:cubicBezTo>
                  <a:pt x="51" y="172"/>
                  <a:pt x="51" y="172"/>
                  <a:pt x="51" y="172"/>
                </a:cubicBezTo>
                <a:cubicBezTo>
                  <a:pt x="51" y="171"/>
                  <a:pt x="52" y="172"/>
                  <a:pt x="51" y="171"/>
                </a:cubicBezTo>
                <a:cubicBezTo>
                  <a:pt x="51" y="171"/>
                  <a:pt x="51" y="172"/>
                  <a:pt x="51" y="171"/>
                </a:cubicBezTo>
                <a:cubicBezTo>
                  <a:pt x="51" y="172"/>
                  <a:pt x="50" y="172"/>
                  <a:pt x="49" y="172"/>
                </a:cubicBezTo>
                <a:cubicBezTo>
                  <a:pt x="49" y="172"/>
                  <a:pt x="49" y="172"/>
                  <a:pt x="49" y="172"/>
                </a:cubicBezTo>
                <a:cubicBezTo>
                  <a:pt x="49" y="173"/>
                  <a:pt x="48" y="173"/>
                  <a:pt x="47" y="173"/>
                </a:cubicBezTo>
                <a:cubicBezTo>
                  <a:pt x="47" y="174"/>
                  <a:pt x="47" y="174"/>
                  <a:pt x="47" y="174"/>
                </a:cubicBezTo>
                <a:cubicBezTo>
                  <a:pt x="47" y="174"/>
                  <a:pt x="46" y="174"/>
                  <a:pt x="46" y="174"/>
                </a:cubicBezTo>
                <a:cubicBezTo>
                  <a:pt x="47" y="173"/>
                  <a:pt x="47" y="173"/>
                  <a:pt x="47" y="172"/>
                </a:cubicBezTo>
                <a:cubicBezTo>
                  <a:pt x="46" y="173"/>
                  <a:pt x="45" y="174"/>
                  <a:pt x="44" y="174"/>
                </a:cubicBezTo>
                <a:cubicBezTo>
                  <a:pt x="44" y="174"/>
                  <a:pt x="44" y="174"/>
                  <a:pt x="44" y="174"/>
                </a:cubicBezTo>
                <a:cubicBezTo>
                  <a:pt x="44" y="174"/>
                  <a:pt x="44" y="174"/>
                  <a:pt x="43" y="174"/>
                </a:cubicBezTo>
                <a:cubicBezTo>
                  <a:pt x="43" y="175"/>
                  <a:pt x="44" y="175"/>
                  <a:pt x="44" y="175"/>
                </a:cubicBezTo>
                <a:cubicBezTo>
                  <a:pt x="44" y="175"/>
                  <a:pt x="43" y="175"/>
                  <a:pt x="43" y="176"/>
                </a:cubicBezTo>
                <a:cubicBezTo>
                  <a:pt x="43" y="175"/>
                  <a:pt x="43" y="175"/>
                  <a:pt x="43" y="175"/>
                </a:cubicBezTo>
                <a:cubicBezTo>
                  <a:pt x="43" y="176"/>
                  <a:pt x="42" y="175"/>
                  <a:pt x="41" y="176"/>
                </a:cubicBezTo>
                <a:cubicBezTo>
                  <a:pt x="41" y="175"/>
                  <a:pt x="41" y="175"/>
                  <a:pt x="40" y="175"/>
                </a:cubicBezTo>
                <a:cubicBezTo>
                  <a:pt x="40" y="176"/>
                  <a:pt x="37" y="176"/>
                  <a:pt x="37" y="177"/>
                </a:cubicBezTo>
                <a:cubicBezTo>
                  <a:pt x="36" y="177"/>
                  <a:pt x="35" y="177"/>
                  <a:pt x="36" y="176"/>
                </a:cubicBezTo>
                <a:cubicBezTo>
                  <a:pt x="35" y="176"/>
                  <a:pt x="35" y="177"/>
                  <a:pt x="36" y="177"/>
                </a:cubicBezTo>
                <a:cubicBezTo>
                  <a:pt x="35" y="177"/>
                  <a:pt x="35" y="177"/>
                  <a:pt x="35" y="177"/>
                </a:cubicBezTo>
                <a:cubicBezTo>
                  <a:pt x="35" y="177"/>
                  <a:pt x="35" y="177"/>
                  <a:pt x="35" y="177"/>
                </a:cubicBezTo>
                <a:cubicBezTo>
                  <a:pt x="35" y="177"/>
                  <a:pt x="35" y="177"/>
                  <a:pt x="35" y="177"/>
                </a:cubicBezTo>
                <a:cubicBezTo>
                  <a:pt x="35" y="177"/>
                  <a:pt x="34" y="176"/>
                  <a:pt x="34" y="177"/>
                </a:cubicBezTo>
                <a:cubicBezTo>
                  <a:pt x="34" y="177"/>
                  <a:pt x="34" y="177"/>
                  <a:pt x="35" y="177"/>
                </a:cubicBezTo>
                <a:cubicBezTo>
                  <a:pt x="35" y="177"/>
                  <a:pt x="35" y="177"/>
                  <a:pt x="35" y="177"/>
                </a:cubicBezTo>
                <a:cubicBezTo>
                  <a:pt x="35" y="177"/>
                  <a:pt x="35" y="177"/>
                  <a:pt x="35" y="177"/>
                </a:cubicBezTo>
                <a:cubicBezTo>
                  <a:pt x="35" y="177"/>
                  <a:pt x="34" y="178"/>
                  <a:pt x="34" y="178"/>
                </a:cubicBezTo>
                <a:cubicBezTo>
                  <a:pt x="34" y="177"/>
                  <a:pt x="34" y="177"/>
                  <a:pt x="34" y="177"/>
                </a:cubicBezTo>
                <a:cubicBezTo>
                  <a:pt x="34" y="177"/>
                  <a:pt x="34" y="178"/>
                  <a:pt x="34" y="178"/>
                </a:cubicBezTo>
                <a:cubicBezTo>
                  <a:pt x="33" y="178"/>
                  <a:pt x="32" y="178"/>
                  <a:pt x="32" y="178"/>
                </a:cubicBezTo>
                <a:cubicBezTo>
                  <a:pt x="31" y="178"/>
                  <a:pt x="31" y="179"/>
                  <a:pt x="31" y="179"/>
                </a:cubicBezTo>
                <a:cubicBezTo>
                  <a:pt x="31" y="178"/>
                  <a:pt x="31" y="178"/>
                  <a:pt x="30" y="178"/>
                </a:cubicBezTo>
                <a:cubicBezTo>
                  <a:pt x="30" y="178"/>
                  <a:pt x="31" y="178"/>
                  <a:pt x="31" y="179"/>
                </a:cubicBezTo>
                <a:cubicBezTo>
                  <a:pt x="30" y="179"/>
                  <a:pt x="30" y="179"/>
                  <a:pt x="29" y="179"/>
                </a:cubicBezTo>
                <a:cubicBezTo>
                  <a:pt x="29" y="179"/>
                  <a:pt x="29" y="179"/>
                  <a:pt x="29" y="178"/>
                </a:cubicBezTo>
                <a:cubicBezTo>
                  <a:pt x="28" y="179"/>
                  <a:pt x="29" y="179"/>
                  <a:pt x="29" y="180"/>
                </a:cubicBezTo>
                <a:cubicBezTo>
                  <a:pt x="29" y="180"/>
                  <a:pt x="28" y="180"/>
                  <a:pt x="28" y="180"/>
                </a:cubicBezTo>
                <a:cubicBezTo>
                  <a:pt x="28" y="180"/>
                  <a:pt x="28" y="180"/>
                  <a:pt x="28" y="180"/>
                </a:cubicBezTo>
                <a:cubicBezTo>
                  <a:pt x="28" y="180"/>
                  <a:pt x="28" y="179"/>
                  <a:pt x="28" y="179"/>
                </a:cubicBezTo>
                <a:cubicBezTo>
                  <a:pt x="28" y="179"/>
                  <a:pt x="27" y="179"/>
                  <a:pt x="28" y="180"/>
                </a:cubicBezTo>
                <a:cubicBezTo>
                  <a:pt x="27" y="180"/>
                  <a:pt x="27" y="180"/>
                  <a:pt x="27" y="180"/>
                </a:cubicBezTo>
                <a:cubicBezTo>
                  <a:pt x="26" y="179"/>
                  <a:pt x="27" y="180"/>
                  <a:pt x="26" y="179"/>
                </a:cubicBezTo>
                <a:cubicBezTo>
                  <a:pt x="25" y="180"/>
                  <a:pt x="25" y="180"/>
                  <a:pt x="24" y="180"/>
                </a:cubicBezTo>
                <a:cubicBezTo>
                  <a:pt x="24" y="180"/>
                  <a:pt x="25" y="180"/>
                  <a:pt x="24" y="181"/>
                </a:cubicBezTo>
                <a:cubicBezTo>
                  <a:pt x="25" y="181"/>
                  <a:pt x="25" y="181"/>
                  <a:pt x="25" y="181"/>
                </a:cubicBezTo>
                <a:cubicBezTo>
                  <a:pt x="25" y="181"/>
                  <a:pt x="25" y="181"/>
                  <a:pt x="26" y="181"/>
                </a:cubicBezTo>
                <a:cubicBezTo>
                  <a:pt x="26" y="181"/>
                  <a:pt x="26" y="181"/>
                  <a:pt x="26" y="181"/>
                </a:cubicBezTo>
                <a:cubicBezTo>
                  <a:pt x="26" y="181"/>
                  <a:pt x="26" y="180"/>
                  <a:pt x="27" y="180"/>
                </a:cubicBezTo>
                <a:cubicBezTo>
                  <a:pt x="27" y="180"/>
                  <a:pt x="27" y="180"/>
                  <a:pt x="27" y="180"/>
                </a:cubicBezTo>
                <a:cubicBezTo>
                  <a:pt x="27" y="180"/>
                  <a:pt x="28" y="181"/>
                  <a:pt x="28" y="181"/>
                </a:cubicBezTo>
                <a:cubicBezTo>
                  <a:pt x="28" y="181"/>
                  <a:pt x="28" y="181"/>
                  <a:pt x="29" y="181"/>
                </a:cubicBezTo>
                <a:cubicBezTo>
                  <a:pt x="29" y="181"/>
                  <a:pt x="29" y="181"/>
                  <a:pt x="29" y="181"/>
                </a:cubicBezTo>
                <a:cubicBezTo>
                  <a:pt x="29" y="181"/>
                  <a:pt x="29" y="181"/>
                  <a:pt x="29" y="180"/>
                </a:cubicBezTo>
                <a:cubicBezTo>
                  <a:pt x="29" y="180"/>
                  <a:pt x="29" y="180"/>
                  <a:pt x="29" y="180"/>
                </a:cubicBezTo>
                <a:cubicBezTo>
                  <a:pt x="30" y="181"/>
                  <a:pt x="29" y="181"/>
                  <a:pt x="29" y="181"/>
                </a:cubicBezTo>
                <a:cubicBezTo>
                  <a:pt x="29" y="181"/>
                  <a:pt x="31" y="181"/>
                  <a:pt x="30" y="181"/>
                </a:cubicBezTo>
                <a:cubicBezTo>
                  <a:pt x="30" y="180"/>
                  <a:pt x="31" y="181"/>
                  <a:pt x="31" y="180"/>
                </a:cubicBezTo>
                <a:cubicBezTo>
                  <a:pt x="32" y="180"/>
                  <a:pt x="31" y="180"/>
                  <a:pt x="31" y="181"/>
                </a:cubicBezTo>
                <a:cubicBezTo>
                  <a:pt x="32" y="181"/>
                  <a:pt x="33" y="180"/>
                  <a:pt x="33" y="181"/>
                </a:cubicBezTo>
                <a:cubicBezTo>
                  <a:pt x="33" y="181"/>
                  <a:pt x="33" y="180"/>
                  <a:pt x="33" y="180"/>
                </a:cubicBezTo>
                <a:cubicBezTo>
                  <a:pt x="33" y="180"/>
                  <a:pt x="34" y="180"/>
                  <a:pt x="34" y="180"/>
                </a:cubicBezTo>
                <a:cubicBezTo>
                  <a:pt x="34" y="180"/>
                  <a:pt x="34" y="180"/>
                  <a:pt x="34" y="180"/>
                </a:cubicBezTo>
                <a:cubicBezTo>
                  <a:pt x="34" y="179"/>
                  <a:pt x="35" y="180"/>
                  <a:pt x="35" y="179"/>
                </a:cubicBezTo>
                <a:cubicBezTo>
                  <a:pt x="35" y="179"/>
                  <a:pt x="35" y="180"/>
                  <a:pt x="35" y="180"/>
                </a:cubicBezTo>
                <a:cubicBezTo>
                  <a:pt x="36" y="179"/>
                  <a:pt x="37" y="179"/>
                  <a:pt x="38" y="179"/>
                </a:cubicBezTo>
                <a:cubicBezTo>
                  <a:pt x="38" y="179"/>
                  <a:pt x="38" y="179"/>
                  <a:pt x="38" y="179"/>
                </a:cubicBezTo>
                <a:cubicBezTo>
                  <a:pt x="37" y="179"/>
                  <a:pt x="37" y="179"/>
                  <a:pt x="37" y="180"/>
                </a:cubicBezTo>
                <a:cubicBezTo>
                  <a:pt x="37" y="180"/>
                  <a:pt x="37" y="180"/>
                  <a:pt x="37" y="180"/>
                </a:cubicBezTo>
                <a:cubicBezTo>
                  <a:pt x="37" y="180"/>
                  <a:pt x="37" y="180"/>
                  <a:pt x="37" y="180"/>
                </a:cubicBezTo>
                <a:cubicBezTo>
                  <a:pt x="37" y="180"/>
                  <a:pt x="37" y="180"/>
                  <a:pt x="37" y="180"/>
                </a:cubicBezTo>
                <a:cubicBezTo>
                  <a:pt x="36" y="180"/>
                  <a:pt x="36" y="180"/>
                  <a:pt x="36" y="180"/>
                </a:cubicBezTo>
                <a:cubicBezTo>
                  <a:pt x="36" y="180"/>
                  <a:pt x="36" y="180"/>
                  <a:pt x="36" y="180"/>
                </a:cubicBezTo>
                <a:cubicBezTo>
                  <a:pt x="36" y="180"/>
                  <a:pt x="36" y="180"/>
                  <a:pt x="36" y="180"/>
                </a:cubicBezTo>
                <a:cubicBezTo>
                  <a:pt x="36" y="180"/>
                  <a:pt x="36" y="180"/>
                  <a:pt x="36" y="181"/>
                </a:cubicBezTo>
                <a:cubicBezTo>
                  <a:pt x="35" y="181"/>
                  <a:pt x="35" y="180"/>
                  <a:pt x="35" y="180"/>
                </a:cubicBezTo>
                <a:cubicBezTo>
                  <a:pt x="35" y="181"/>
                  <a:pt x="34" y="181"/>
                  <a:pt x="32" y="181"/>
                </a:cubicBezTo>
                <a:cubicBezTo>
                  <a:pt x="32" y="181"/>
                  <a:pt x="32" y="181"/>
                  <a:pt x="32" y="181"/>
                </a:cubicBezTo>
                <a:cubicBezTo>
                  <a:pt x="32" y="181"/>
                  <a:pt x="32" y="181"/>
                  <a:pt x="31" y="182"/>
                </a:cubicBezTo>
                <a:cubicBezTo>
                  <a:pt x="32" y="182"/>
                  <a:pt x="32" y="182"/>
                  <a:pt x="32" y="182"/>
                </a:cubicBezTo>
                <a:cubicBezTo>
                  <a:pt x="32" y="182"/>
                  <a:pt x="32" y="182"/>
                  <a:pt x="32" y="182"/>
                </a:cubicBezTo>
                <a:cubicBezTo>
                  <a:pt x="33" y="182"/>
                  <a:pt x="33" y="182"/>
                  <a:pt x="33" y="182"/>
                </a:cubicBezTo>
                <a:cubicBezTo>
                  <a:pt x="33" y="182"/>
                  <a:pt x="33" y="182"/>
                  <a:pt x="33" y="182"/>
                </a:cubicBezTo>
                <a:cubicBezTo>
                  <a:pt x="34" y="181"/>
                  <a:pt x="35" y="182"/>
                  <a:pt x="36" y="182"/>
                </a:cubicBezTo>
                <a:cubicBezTo>
                  <a:pt x="35" y="182"/>
                  <a:pt x="34" y="182"/>
                  <a:pt x="34" y="182"/>
                </a:cubicBezTo>
                <a:cubicBezTo>
                  <a:pt x="34" y="182"/>
                  <a:pt x="35" y="182"/>
                  <a:pt x="35" y="183"/>
                </a:cubicBezTo>
                <a:cubicBezTo>
                  <a:pt x="35" y="183"/>
                  <a:pt x="34" y="183"/>
                  <a:pt x="34" y="184"/>
                </a:cubicBezTo>
                <a:cubicBezTo>
                  <a:pt x="34" y="183"/>
                  <a:pt x="34" y="183"/>
                  <a:pt x="33" y="183"/>
                </a:cubicBezTo>
                <a:cubicBezTo>
                  <a:pt x="33" y="183"/>
                  <a:pt x="33" y="183"/>
                  <a:pt x="33" y="183"/>
                </a:cubicBezTo>
                <a:cubicBezTo>
                  <a:pt x="32" y="183"/>
                  <a:pt x="33" y="183"/>
                  <a:pt x="33" y="183"/>
                </a:cubicBezTo>
                <a:cubicBezTo>
                  <a:pt x="32" y="182"/>
                  <a:pt x="32" y="183"/>
                  <a:pt x="32" y="183"/>
                </a:cubicBezTo>
                <a:cubicBezTo>
                  <a:pt x="32" y="183"/>
                  <a:pt x="31" y="183"/>
                  <a:pt x="31" y="184"/>
                </a:cubicBezTo>
                <a:cubicBezTo>
                  <a:pt x="30" y="184"/>
                  <a:pt x="31" y="183"/>
                  <a:pt x="30" y="183"/>
                </a:cubicBezTo>
                <a:cubicBezTo>
                  <a:pt x="30" y="184"/>
                  <a:pt x="29" y="183"/>
                  <a:pt x="28" y="183"/>
                </a:cubicBezTo>
                <a:cubicBezTo>
                  <a:pt x="28" y="184"/>
                  <a:pt x="28" y="183"/>
                  <a:pt x="27" y="184"/>
                </a:cubicBezTo>
                <a:cubicBezTo>
                  <a:pt x="27" y="183"/>
                  <a:pt x="27" y="183"/>
                  <a:pt x="27" y="183"/>
                </a:cubicBezTo>
                <a:cubicBezTo>
                  <a:pt x="26" y="183"/>
                  <a:pt x="26" y="183"/>
                  <a:pt x="25" y="183"/>
                </a:cubicBezTo>
                <a:cubicBezTo>
                  <a:pt x="25" y="184"/>
                  <a:pt x="25" y="184"/>
                  <a:pt x="25" y="185"/>
                </a:cubicBezTo>
                <a:cubicBezTo>
                  <a:pt x="25" y="185"/>
                  <a:pt x="24" y="185"/>
                  <a:pt x="24" y="186"/>
                </a:cubicBezTo>
                <a:cubicBezTo>
                  <a:pt x="24" y="186"/>
                  <a:pt x="24" y="185"/>
                  <a:pt x="24" y="185"/>
                </a:cubicBezTo>
                <a:cubicBezTo>
                  <a:pt x="23" y="185"/>
                  <a:pt x="23" y="186"/>
                  <a:pt x="23" y="185"/>
                </a:cubicBezTo>
                <a:cubicBezTo>
                  <a:pt x="22" y="186"/>
                  <a:pt x="23" y="186"/>
                  <a:pt x="22" y="186"/>
                </a:cubicBezTo>
                <a:cubicBezTo>
                  <a:pt x="22" y="186"/>
                  <a:pt x="22" y="185"/>
                  <a:pt x="22" y="185"/>
                </a:cubicBezTo>
                <a:cubicBezTo>
                  <a:pt x="22" y="184"/>
                  <a:pt x="23" y="185"/>
                  <a:pt x="23" y="185"/>
                </a:cubicBezTo>
                <a:cubicBezTo>
                  <a:pt x="23" y="184"/>
                  <a:pt x="22" y="185"/>
                  <a:pt x="22" y="185"/>
                </a:cubicBezTo>
                <a:cubicBezTo>
                  <a:pt x="21" y="185"/>
                  <a:pt x="21" y="185"/>
                  <a:pt x="21" y="185"/>
                </a:cubicBezTo>
                <a:cubicBezTo>
                  <a:pt x="20" y="185"/>
                  <a:pt x="19" y="186"/>
                  <a:pt x="19" y="186"/>
                </a:cubicBezTo>
                <a:cubicBezTo>
                  <a:pt x="19" y="186"/>
                  <a:pt x="19" y="186"/>
                  <a:pt x="19" y="186"/>
                </a:cubicBezTo>
                <a:cubicBezTo>
                  <a:pt x="18" y="186"/>
                  <a:pt x="18" y="187"/>
                  <a:pt x="17" y="186"/>
                </a:cubicBezTo>
                <a:cubicBezTo>
                  <a:pt x="17" y="187"/>
                  <a:pt x="17" y="187"/>
                  <a:pt x="17" y="187"/>
                </a:cubicBezTo>
                <a:cubicBezTo>
                  <a:pt x="17" y="187"/>
                  <a:pt x="18" y="188"/>
                  <a:pt x="18" y="187"/>
                </a:cubicBezTo>
                <a:cubicBezTo>
                  <a:pt x="19" y="187"/>
                  <a:pt x="19" y="188"/>
                  <a:pt x="20" y="188"/>
                </a:cubicBezTo>
                <a:cubicBezTo>
                  <a:pt x="19" y="189"/>
                  <a:pt x="19" y="188"/>
                  <a:pt x="18" y="188"/>
                </a:cubicBezTo>
                <a:cubicBezTo>
                  <a:pt x="18" y="189"/>
                  <a:pt x="19" y="188"/>
                  <a:pt x="19" y="189"/>
                </a:cubicBezTo>
                <a:cubicBezTo>
                  <a:pt x="19" y="188"/>
                  <a:pt x="20" y="188"/>
                  <a:pt x="20" y="189"/>
                </a:cubicBezTo>
                <a:cubicBezTo>
                  <a:pt x="20" y="188"/>
                  <a:pt x="21" y="188"/>
                  <a:pt x="20" y="188"/>
                </a:cubicBezTo>
                <a:cubicBezTo>
                  <a:pt x="20" y="188"/>
                  <a:pt x="20" y="188"/>
                  <a:pt x="20" y="187"/>
                </a:cubicBezTo>
                <a:cubicBezTo>
                  <a:pt x="20" y="187"/>
                  <a:pt x="20" y="188"/>
                  <a:pt x="20" y="187"/>
                </a:cubicBezTo>
                <a:cubicBezTo>
                  <a:pt x="21" y="187"/>
                  <a:pt x="20" y="188"/>
                  <a:pt x="21" y="188"/>
                </a:cubicBezTo>
                <a:cubicBezTo>
                  <a:pt x="21" y="187"/>
                  <a:pt x="22" y="188"/>
                  <a:pt x="22" y="187"/>
                </a:cubicBezTo>
                <a:cubicBezTo>
                  <a:pt x="22" y="188"/>
                  <a:pt x="22" y="188"/>
                  <a:pt x="22" y="188"/>
                </a:cubicBezTo>
                <a:cubicBezTo>
                  <a:pt x="23" y="188"/>
                  <a:pt x="24" y="189"/>
                  <a:pt x="24" y="188"/>
                </a:cubicBezTo>
                <a:cubicBezTo>
                  <a:pt x="25" y="189"/>
                  <a:pt x="25" y="188"/>
                  <a:pt x="26" y="189"/>
                </a:cubicBezTo>
                <a:cubicBezTo>
                  <a:pt x="27" y="188"/>
                  <a:pt x="26" y="188"/>
                  <a:pt x="27" y="188"/>
                </a:cubicBezTo>
                <a:cubicBezTo>
                  <a:pt x="27" y="188"/>
                  <a:pt x="27" y="188"/>
                  <a:pt x="27" y="188"/>
                </a:cubicBezTo>
                <a:cubicBezTo>
                  <a:pt x="28" y="189"/>
                  <a:pt x="28" y="188"/>
                  <a:pt x="29" y="189"/>
                </a:cubicBezTo>
                <a:cubicBezTo>
                  <a:pt x="29" y="188"/>
                  <a:pt x="29" y="188"/>
                  <a:pt x="28" y="188"/>
                </a:cubicBezTo>
                <a:cubicBezTo>
                  <a:pt x="28" y="187"/>
                  <a:pt x="29" y="188"/>
                  <a:pt x="29" y="187"/>
                </a:cubicBezTo>
                <a:cubicBezTo>
                  <a:pt x="29" y="187"/>
                  <a:pt x="29" y="188"/>
                  <a:pt x="29" y="187"/>
                </a:cubicBezTo>
                <a:cubicBezTo>
                  <a:pt x="30" y="188"/>
                  <a:pt x="30" y="188"/>
                  <a:pt x="29" y="188"/>
                </a:cubicBezTo>
                <a:cubicBezTo>
                  <a:pt x="30" y="188"/>
                  <a:pt x="31" y="188"/>
                  <a:pt x="32" y="188"/>
                </a:cubicBezTo>
                <a:cubicBezTo>
                  <a:pt x="31" y="187"/>
                  <a:pt x="33" y="189"/>
                  <a:pt x="33" y="187"/>
                </a:cubicBezTo>
                <a:cubicBezTo>
                  <a:pt x="33" y="188"/>
                  <a:pt x="33" y="187"/>
                  <a:pt x="34" y="188"/>
                </a:cubicBezTo>
                <a:cubicBezTo>
                  <a:pt x="33" y="188"/>
                  <a:pt x="33" y="188"/>
                  <a:pt x="32" y="188"/>
                </a:cubicBezTo>
                <a:cubicBezTo>
                  <a:pt x="32" y="189"/>
                  <a:pt x="31" y="189"/>
                  <a:pt x="30" y="188"/>
                </a:cubicBezTo>
                <a:cubicBezTo>
                  <a:pt x="30" y="189"/>
                  <a:pt x="30" y="189"/>
                  <a:pt x="30" y="190"/>
                </a:cubicBezTo>
                <a:cubicBezTo>
                  <a:pt x="31" y="188"/>
                  <a:pt x="34" y="190"/>
                  <a:pt x="34" y="188"/>
                </a:cubicBezTo>
                <a:cubicBezTo>
                  <a:pt x="35" y="187"/>
                  <a:pt x="36" y="187"/>
                  <a:pt x="36" y="187"/>
                </a:cubicBezTo>
                <a:cubicBezTo>
                  <a:pt x="37" y="187"/>
                  <a:pt x="36" y="187"/>
                  <a:pt x="36" y="187"/>
                </a:cubicBezTo>
                <a:cubicBezTo>
                  <a:pt x="36" y="186"/>
                  <a:pt x="36" y="186"/>
                  <a:pt x="36" y="186"/>
                </a:cubicBezTo>
                <a:cubicBezTo>
                  <a:pt x="37" y="186"/>
                  <a:pt x="37" y="186"/>
                  <a:pt x="37" y="186"/>
                </a:cubicBezTo>
                <a:cubicBezTo>
                  <a:pt x="37" y="186"/>
                  <a:pt x="37" y="186"/>
                  <a:pt x="36" y="187"/>
                </a:cubicBezTo>
                <a:cubicBezTo>
                  <a:pt x="37" y="187"/>
                  <a:pt x="37" y="187"/>
                  <a:pt x="38" y="187"/>
                </a:cubicBezTo>
                <a:cubicBezTo>
                  <a:pt x="38" y="186"/>
                  <a:pt x="38" y="186"/>
                  <a:pt x="38" y="186"/>
                </a:cubicBezTo>
                <a:cubicBezTo>
                  <a:pt x="38" y="186"/>
                  <a:pt x="38" y="186"/>
                  <a:pt x="39" y="186"/>
                </a:cubicBezTo>
                <a:cubicBezTo>
                  <a:pt x="39" y="186"/>
                  <a:pt x="39" y="187"/>
                  <a:pt x="39" y="187"/>
                </a:cubicBezTo>
                <a:cubicBezTo>
                  <a:pt x="40" y="187"/>
                  <a:pt x="39" y="186"/>
                  <a:pt x="40" y="186"/>
                </a:cubicBezTo>
                <a:cubicBezTo>
                  <a:pt x="40" y="186"/>
                  <a:pt x="40" y="185"/>
                  <a:pt x="39" y="185"/>
                </a:cubicBezTo>
                <a:cubicBezTo>
                  <a:pt x="40" y="185"/>
                  <a:pt x="40" y="185"/>
                  <a:pt x="40" y="185"/>
                </a:cubicBezTo>
                <a:cubicBezTo>
                  <a:pt x="40" y="186"/>
                  <a:pt x="42" y="186"/>
                  <a:pt x="43" y="186"/>
                </a:cubicBezTo>
                <a:cubicBezTo>
                  <a:pt x="42" y="187"/>
                  <a:pt x="40" y="186"/>
                  <a:pt x="41" y="187"/>
                </a:cubicBezTo>
                <a:cubicBezTo>
                  <a:pt x="40" y="188"/>
                  <a:pt x="39" y="187"/>
                  <a:pt x="38" y="188"/>
                </a:cubicBezTo>
                <a:cubicBezTo>
                  <a:pt x="39" y="189"/>
                  <a:pt x="39" y="188"/>
                  <a:pt x="40" y="188"/>
                </a:cubicBezTo>
                <a:cubicBezTo>
                  <a:pt x="39" y="189"/>
                  <a:pt x="39" y="188"/>
                  <a:pt x="39" y="189"/>
                </a:cubicBezTo>
                <a:cubicBezTo>
                  <a:pt x="38" y="188"/>
                  <a:pt x="38" y="189"/>
                  <a:pt x="38" y="188"/>
                </a:cubicBezTo>
                <a:cubicBezTo>
                  <a:pt x="37" y="189"/>
                  <a:pt x="38" y="189"/>
                  <a:pt x="38" y="190"/>
                </a:cubicBezTo>
                <a:cubicBezTo>
                  <a:pt x="38" y="190"/>
                  <a:pt x="37" y="189"/>
                  <a:pt x="37" y="189"/>
                </a:cubicBezTo>
                <a:cubicBezTo>
                  <a:pt x="37" y="190"/>
                  <a:pt x="37" y="189"/>
                  <a:pt x="36" y="190"/>
                </a:cubicBezTo>
                <a:cubicBezTo>
                  <a:pt x="36" y="190"/>
                  <a:pt x="36" y="190"/>
                  <a:pt x="36" y="189"/>
                </a:cubicBezTo>
                <a:cubicBezTo>
                  <a:pt x="35" y="190"/>
                  <a:pt x="35" y="190"/>
                  <a:pt x="35" y="190"/>
                </a:cubicBezTo>
                <a:cubicBezTo>
                  <a:pt x="34" y="190"/>
                  <a:pt x="34" y="190"/>
                  <a:pt x="33" y="191"/>
                </a:cubicBezTo>
                <a:cubicBezTo>
                  <a:pt x="33" y="191"/>
                  <a:pt x="33" y="190"/>
                  <a:pt x="33" y="190"/>
                </a:cubicBezTo>
                <a:cubicBezTo>
                  <a:pt x="33" y="190"/>
                  <a:pt x="35" y="190"/>
                  <a:pt x="34" y="189"/>
                </a:cubicBezTo>
                <a:cubicBezTo>
                  <a:pt x="34" y="189"/>
                  <a:pt x="34" y="189"/>
                  <a:pt x="33" y="190"/>
                </a:cubicBezTo>
                <a:cubicBezTo>
                  <a:pt x="33" y="189"/>
                  <a:pt x="33" y="189"/>
                  <a:pt x="33" y="189"/>
                </a:cubicBezTo>
                <a:cubicBezTo>
                  <a:pt x="33" y="190"/>
                  <a:pt x="33" y="190"/>
                  <a:pt x="32" y="190"/>
                </a:cubicBezTo>
                <a:cubicBezTo>
                  <a:pt x="31" y="190"/>
                  <a:pt x="32" y="191"/>
                  <a:pt x="32" y="191"/>
                </a:cubicBezTo>
                <a:cubicBezTo>
                  <a:pt x="32" y="191"/>
                  <a:pt x="32" y="191"/>
                  <a:pt x="32" y="192"/>
                </a:cubicBezTo>
                <a:cubicBezTo>
                  <a:pt x="31" y="191"/>
                  <a:pt x="31" y="191"/>
                  <a:pt x="31" y="191"/>
                </a:cubicBezTo>
                <a:cubicBezTo>
                  <a:pt x="31" y="190"/>
                  <a:pt x="31" y="191"/>
                  <a:pt x="30" y="190"/>
                </a:cubicBezTo>
                <a:cubicBezTo>
                  <a:pt x="30" y="191"/>
                  <a:pt x="30" y="191"/>
                  <a:pt x="30" y="191"/>
                </a:cubicBezTo>
                <a:cubicBezTo>
                  <a:pt x="30" y="192"/>
                  <a:pt x="28" y="191"/>
                  <a:pt x="28" y="192"/>
                </a:cubicBezTo>
                <a:cubicBezTo>
                  <a:pt x="27" y="192"/>
                  <a:pt x="26" y="193"/>
                  <a:pt x="25" y="193"/>
                </a:cubicBezTo>
                <a:cubicBezTo>
                  <a:pt x="24" y="193"/>
                  <a:pt x="24" y="193"/>
                  <a:pt x="23" y="193"/>
                </a:cubicBezTo>
                <a:cubicBezTo>
                  <a:pt x="24" y="194"/>
                  <a:pt x="24" y="194"/>
                  <a:pt x="24" y="195"/>
                </a:cubicBezTo>
                <a:cubicBezTo>
                  <a:pt x="24" y="195"/>
                  <a:pt x="24" y="195"/>
                  <a:pt x="25" y="195"/>
                </a:cubicBezTo>
                <a:cubicBezTo>
                  <a:pt x="25" y="194"/>
                  <a:pt x="25" y="195"/>
                  <a:pt x="25" y="194"/>
                </a:cubicBezTo>
                <a:cubicBezTo>
                  <a:pt x="25" y="194"/>
                  <a:pt x="26" y="194"/>
                  <a:pt x="26" y="193"/>
                </a:cubicBezTo>
                <a:cubicBezTo>
                  <a:pt x="27" y="193"/>
                  <a:pt x="26" y="194"/>
                  <a:pt x="26" y="195"/>
                </a:cubicBezTo>
                <a:cubicBezTo>
                  <a:pt x="27" y="195"/>
                  <a:pt x="27" y="194"/>
                  <a:pt x="28" y="195"/>
                </a:cubicBezTo>
                <a:cubicBezTo>
                  <a:pt x="28" y="195"/>
                  <a:pt x="29" y="194"/>
                  <a:pt x="30" y="194"/>
                </a:cubicBezTo>
                <a:cubicBezTo>
                  <a:pt x="30" y="195"/>
                  <a:pt x="29" y="195"/>
                  <a:pt x="29" y="195"/>
                </a:cubicBezTo>
                <a:cubicBezTo>
                  <a:pt x="29" y="195"/>
                  <a:pt x="30" y="195"/>
                  <a:pt x="30" y="195"/>
                </a:cubicBezTo>
                <a:cubicBezTo>
                  <a:pt x="30" y="195"/>
                  <a:pt x="30" y="195"/>
                  <a:pt x="31" y="195"/>
                </a:cubicBezTo>
                <a:cubicBezTo>
                  <a:pt x="31" y="194"/>
                  <a:pt x="33" y="195"/>
                  <a:pt x="33" y="194"/>
                </a:cubicBezTo>
                <a:cubicBezTo>
                  <a:pt x="34" y="194"/>
                  <a:pt x="33" y="195"/>
                  <a:pt x="33" y="195"/>
                </a:cubicBezTo>
                <a:cubicBezTo>
                  <a:pt x="34" y="195"/>
                  <a:pt x="34" y="195"/>
                  <a:pt x="34" y="195"/>
                </a:cubicBezTo>
                <a:cubicBezTo>
                  <a:pt x="34" y="195"/>
                  <a:pt x="34" y="194"/>
                  <a:pt x="33" y="194"/>
                </a:cubicBezTo>
                <a:cubicBezTo>
                  <a:pt x="33" y="194"/>
                  <a:pt x="33" y="194"/>
                  <a:pt x="33" y="193"/>
                </a:cubicBezTo>
                <a:cubicBezTo>
                  <a:pt x="33" y="193"/>
                  <a:pt x="34" y="193"/>
                  <a:pt x="34" y="193"/>
                </a:cubicBezTo>
                <a:cubicBezTo>
                  <a:pt x="34" y="193"/>
                  <a:pt x="34" y="194"/>
                  <a:pt x="34" y="194"/>
                </a:cubicBezTo>
                <a:cubicBezTo>
                  <a:pt x="35" y="193"/>
                  <a:pt x="34" y="193"/>
                  <a:pt x="34" y="193"/>
                </a:cubicBezTo>
                <a:cubicBezTo>
                  <a:pt x="35" y="193"/>
                  <a:pt x="35" y="193"/>
                  <a:pt x="35" y="193"/>
                </a:cubicBezTo>
                <a:cubicBezTo>
                  <a:pt x="35" y="193"/>
                  <a:pt x="35" y="193"/>
                  <a:pt x="35" y="194"/>
                </a:cubicBezTo>
                <a:cubicBezTo>
                  <a:pt x="35" y="194"/>
                  <a:pt x="34" y="193"/>
                  <a:pt x="34" y="194"/>
                </a:cubicBezTo>
                <a:cubicBezTo>
                  <a:pt x="38" y="193"/>
                  <a:pt x="42" y="192"/>
                  <a:pt x="46" y="191"/>
                </a:cubicBezTo>
                <a:cubicBezTo>
                  <a:pt x="45" y="190"/>
                  <a:pt x="47" y="190"/>
                  <a:pt x="47" y="191"/>
                </a:cubicBezTo>
                <a:cubicBezTo>
                  <a:pt x="47" y="190"/>
                  <a:pt x="47" y="190"/>
                  <a:pt x="47" y="189"/>
                </a:cubicBezTo>
                <a:cubicBezTo>
                  <a:pt x="47" y="189"/>
                  <a:pt x="48" y="190"/>
                  <a:pt x="48" y="189"/>
                </a:cubicBezTo>
                <a:cubicBezTo>
                  <a:pt x="49" y="189"/>
                  <a:pt x="48" y="190"/>
                  <a:pt x="48" y="190"/>
                </a:cubicBezTo>
                <a:cubicBezTo>
                  <a:pt x="49" y="190"/>
                  <a:pt x="49" y="189"/>
                  <a:pt x="50" y="189"/>
                </a:cubicBezTo>
                <a:cubicBezTo>
                  <a:pt x="50" y="189"/>
                  <a:pt x="50" y="190"/>
                  <a:pt x="50" y="190"/>
                </a:cubicBezTo>
                <a:cubicBezTo>
                  <a:pt x="50" y="190"/>
                  <a:pt x="50" y="190"/>
                  <a:pt x="49" y="189"/>
                </a:cubicBezTo>
                <a:cubicBezTo>
                  <a:pt x="49" y="190"/>
                  <a:pt x="49" y="190"/>
                  <a:pt x="48" y="190"/>
                </a:cubicBezTo>
                <a:cubicBezTo>
                  <a:pt x="48" y="191"/>
                  <a:pt x="48" y="191"/>
                  <a:pt x="48" y="191"/>
                </a:cubicBezTo>
                <a:cubicBezTo>
                  <a:pt x="48" y="192"/>
                  <a:pt x="48" y="191"/>
                  <a:pt x="49" y="191"/>
                </a:cubicBezTo>
                <a:cubicBezTo>
                  <a:pt x="47" y="193"/>
                  <a:pt x="44" y="193"/>
                  <a:pt x="42" y="192"/>
                </a:cubicBezTo>
                <a:cubicBezTo>
                  <a:pt x="42" y="193"/>
                  <a:pt x="42" y="193"/>
                  <a:pt x="41" y="193"/>
                </a:cubicBezTo>
                <a:cubicBezTo>
                  <a:pt x="40" y="196"/>
                  <a:pt x="38" y="197"/>
                  <a:pt x="36" y="198"/>
                </a:cubicBezTo>
                <a:cubicBezTo>
                  <a:pt x="35" y="197"/>
                  <a:pt x="35" y="197"/>
                  <a:pt x="35" y="197"/>
                </a:cubicBezTo>
                <a:cubicBezTo>
                  <a:pt x="35" y="198"/>
                  <a:pt x="34" y="198"/>
                  <a:pt x="34" y="199"/>
                </a:cubicBezTo>
                <a:cubicBezTo>
                  <a:pt x="33" y="199"/>
                  <a:pt x="33" y="199"/>
                  <a:pt x="33" y="198"/>
                </a:cubicBezTo>
                <a:cubicBezTo>
                  <a:pt x="32" y="199"/>
                  <a:pt x="30" y="200"/>
                  <a:pt x="29" y="201"/>
                </a:cubicBezTo>
                <a:cubicBezTo>
                  <a:pt x="27" y="202"/>
                  <a:pt x="25" y="202"/>
                  <a:pt x="23" y="204"/>
                </a:cubicBezTo>
                <a:cubicBezTo>
                  <a:pt x="22" y="204"/>
                  <a:pt x="20" y="206"/>
                  <a:pt x="19" y="207"/>
                </a:cubicBezTo>
                <a:cubicBezTo>
                  <a:pt x="17" y="208"/>
                  <a:pt x="16" y="209"/>
                  <a:pt x="15" y="211"/>
                </a:cubicBezTo>
                <a:cubicBezTo>
                  <a:pt x="15" y="211"/>
                  <a:pt x="15" y="211"/>
                  <a:pt x="16" y="212"/>
                </a:cubicBezTo>
                <a:cubicBezTo>
                  <a:pt x="15" y="212"/>
                  <a:pt x="15" y="212"/>
                  <a:pt x="15" y="212"/>
                </a:cubicBezTo>
                <a:cubicBezTo>
                  <a:pt x="15" y="212"/>
                  <a:pt x="16" y="212"/>
                  <a:pt x="16" y="212"/>
                </a:cubicBezTo>
                <a:cubicBezTo>
                  <a:pt x="16" y="211"/>
                  <a:pt x="18" y="213"/>
                  <a:pt x="18" y="212"/>
                </a:cubicBezTo>
                <a:cubicBezTo>
                  <a:pt x="18" y="211"/>
                  <a:pt x="18" y="212"/>
                  <a:pt x="19" y="212"/>
                </a:cubicBezTo>
                <a:cubicBezTo>
                  <a:pt x="20" y="212"/>
                  <a:pt x="20" y="212"/>
                  <a:pt x="21" y="212"/>
                </a:cubicBezTo>
                <a:cubicBezTo>
                  <a:pt x="21" y="212"/>
                  <a:pt x="20" y="212"/>
                  <a:pt x="19" y="214"/>
                </a:cubicBezTo>
                <a:cubicBezTo>
                  <a:pt x="22" y="213"/>
                  <a:pt x="26" y="212"/>
                  <a:pt x="29" y="210"/>
                </a:cubicBezTo>
                <a:cubicBezTo>
                  <a:pt x="30" y="209"/>
                  <a:pt x="30" y="210"/>
                  <a:pt x="31" y="210"/>
                </a:cubicBezTo>
                <a:cubicBezTo>
                  <a:pt x="31" y="210"/>
                  <a:pt x="30" y="209"/>
                  <a:pt x="30" y="209"/>
                </a:cubicBezTo>
                <a:cubicBezTo>
                  <a:pt x="31" y="209"/>
                  <a:pt x="31" y="209"/>
                  <a:pt x="31" y="209"/>
                </a:cubicBezTo>
                <a:cubicBezTo>
                  <a:pt x="32" y="210"/>
                  <a:pt x="33" y="207"/>
                  <a:pt x="34" y="207"/>
                </a:cubicBezTo>
                <a:cubicBezTo>
                  <a:pt x="34" y="207"/>
                  <a:pt x="34" y="207"/>
                  <a:pt x="33" y="208"/>
                </a:cubicBezTo>
                <a:cubicBezTo>
                  <a:pt x="34" y="208"/>
                  <a:pt x="34" y="208"/>
                  <a:pt x="34" y="208"/>
                </a:cubicBezTo>
                <a:cubicBezTo>
                  <a:pt x="34" y="209"/>
                  <a:pt x="34" y="209"/>
                  <a:pt x="33" y="210"/>
                </a:cubicBezTo>
                <a:cubicBezTo>
                  <a:pt x="34" y="210"/>
                  <a:pt x="34" y="209"/>
                  <a:pt x="34" y="209"/>
                </a:cubicBezTo>
                <a:cubicBezTo>
                  <a:pt x="35" y="209"/>
                  <a:pt x="34" y="209"/>
                  <a:pt x="35" y="208"/>
                </a:cubicBezTo>
                <a:cubicBezTo>
                  <a:pt x="35" y="208"/>
                  <a:pt x="35" y="208"/>
                  <a:pt x="35" y="208"/>
                </a:cubicBezTo>
                <a:cubicBezTo>
                  <a:pt x="35" y="209"/>
                  <a:pt x="35" y="209"/>
                  <a:pt x="35" y="210"/>
                </a:cubicBezTo>
                <a:cubicBezTo>
                  <a:pt x="35" y="210"/>
                  <a:pt x="35" y="210"/>
                  <a:pt x="35" y="210"/>
                </a:cubicBezTo>
                <a:cubicBezTo>
                  <a:pt x="35" y="209"/>
                  <a:pt x="34" y="210"/>
                  <a:pt x="33" y="210"/>
                </a:cubicBezTo>
                <a:cubicBezTo>
                  <a:pt x="33" y="210"/>
                  <a:pt x="33" y="210"/>
                  <a:pt x="33" y="210"/>
                </a:cubicBezTo>
                <a:cubicBezTo>
                  <a:pt x="32" y="210"/>
                  <a:pt x="32" y="210"/>
                  <a:pt x="32" y="211"/>
                </a:cubicBezTo>
                <a:cubicBezTo>
                  <a:pt x="32" y="210"/>
                  <a:pt x="32" y="210"/>
                  <a:pt x="32" y="210"/>
                </a:cubicBezTo>
                <a:cubicBezTo>
                  <a:pt x="32" y="210"/>
                  <a:pt x="32" y="210"/>
                  <a:pt x="32" y="210"/>
                </a:cubicBezTo>
                <a:cubicBezTo>
                  <a:pt x="32" y="210"/>
                  <a:pt x="32" y="210"/>
                  <a:pt x="32" y="210"/>
                </a:cubicBezTo>
                <a:cubicBezTo>
                  <a:pt x="32" y="210"/>
                  <a:pt x="31" y="210"/>
                  <a:pt x="31" y="210"/>
                </a:cubicBezTo>
                <a:cubicBezTo>
                  <a:pt x="31" y="210"/>
                  <a:pt x="31" y="210"/>
                  <a:pt x="31" y="210"/>
                </a:cubicBezTo>
                <a:cubicBezTo>
                  <a:pt x="31" y="211"/>
                  <a:pt x="30" y="211"/>
                  <a:pt x="31" y="211"/>
                </a:cubicBezTo>
                <a:cubicBezTo>
                  <a:pt x="29" y="211"/>
                  <a:pt x="28" y="212"/>
                  <a:pt x="27" y="213"/>
                </a:cubicBezTo>
                <a:cubicBezTo>
                  <a:pt x="28" y="214"/>
                  <a:pt x="29" y="212"/>
                  <a:pt x="29" y="212"/>
                </a:cubicBezTo>
                <a:cubicBezTo>
                  <a:pt x="29" y="213"/>
                  <a:pt x="28" y="214"/>
                  <a:pt x="27" y="213"/>
                </a:cubicBezTo>
                <a:cubicBezTo>
                  <a:pt x="26" y="214"/>
                  <a:pt x="25" y="215"/>
                  <a:pt x="24" y="215"/>
                </a:cubicBezTo>
                <a:cubicBezTo>
                  <a:pt x="21" y="217"/>
                  <a:pt x="18" y="217"/>
                  <a:pt x="15" y="219"/>
                </a:cubicBezTo>
                <a:cubicBezTo>
                  <a:pt x="15" y="219"/>
                  <a:pt x="16" y="219"/>
                  <a:pt x="16" y="219"/>
                </a:cubicBezTo>
                <a:cubicBezTo>
                  <a:pt x="16" y="219"/>
                  <a:pt x="16" y="219"/>
                  <a:pt x="16" y="219"/>
                </a:cubicBezTo>
                <a:cubicBezTo>
                  <a:pt x="16" y="220"/>
                  <a:pt x="17" y="220"/>
                  <a:pt x="17" y="219"/>
                </a:cubicBezTo>
                <a:cubicBezTo>
                  <a:pt x="17" y="219"/>
                  <a:pt x="17" y="219"/>
                  <a:pt x="17" y="219"/>
                </a:cubicBezTo>
                <a:cubicBezTo>
                  <a:pt x="17" y="219"/>
                  <a:pt x="17" y="219"/>
                  <a:pt x="17" y="220"/>
                </a:cubicBezTo>
                <a:cubicBezTo>
                  <a:pt x="18" y="219"/>
                  <a:pt x="19" y="219"/>
                  <a:pt x="20" y="220"/>
                </a:cubicBezTo>
                <a:cubicBezTo>
                  <a:pt x="20" y="220"/>
                  <a:pt x="20" y="219"/>
                  <a:pt x="20" y="219"/>
                </a:cubicBezTo>
                <a:cubicBezTo>
                  <a:pt x="20" y="220"/>
                  <a:pt x="21" y="219"/>
                  <a:pt x="21" y="219"/>
                </a:cubicBezTo>
                <a:cubicBezTo>
                  <a:pt x="21" y="219"/>
                  <a:pt x="21" y="220"/>
                  <a:pt x="21" y="220"/>
                </a:cubicBezTo>
                <a:cubicBezTo>
                  <a:pt x="21" y="220"/>
                  <a:pt x="21" y="220"/>
                  <a:pt x="22" y="220"/>
                </a:cubicBezTo>
                <a:cubicBezTo>
                  <a:pt x="21" y="220"/>
                  <a:pt x="21" y="220"/>
                  <a:pt x="21" y="220"/>
                </a:cubicBezTo>
                <a:cubicBezTo>
                  <a:pt x="22" y="221"/>
                  <a:pt x="22" y="221"/>
                  <a:pt x="22" y="220"/>
                </a:cubicBezTo>
                <a:cubicBezTo>
                  <a:pt x="22" y="221"/>
                  <a:pt x="22" y="221"/>
                  <a:pt x="22" y="221"/>
                </a:cubicBezTo>
                <a:cubicBezTo>
                  <a:pt x="23" y="221"/>
                  <a:pt x="23" y="221"/>
                  <a:pt x="22" y="221"/>
                </a:cubicBezTo>
                <a:cubicBezTo>
                  <a:pt x="22" y="220"/>
                  <a:pt x="23" y="221"/>
                  <a:pt x="23" y="221"/>
                </a:cubicBezTo>
                <a:cubicBezTo>
                  <a:pt x="23" y="220"/>
                  <a:pt x="23" y="220"/>
                  <a:pt x="23" y="220"/>
                </a:cubicBezTo>
                <a:cubicBezTo>
                  <a:pt x="23" y="220"/>
                  <a:pt x="23" y="220"/>
                  <a:pt x="23" y="220"/>
                </a:cubicBezTo>
                <a:cubicBezTo>
                  <a:pt x="24" y="220"/>
                  <a:pt x="23" y="221"/>
                  <a:pt x="24" y="221"/>
                </a:cubicBezTo>
                <a:cubicBezTo>
                  <a:pt x="25" y="221"/>
                  <a:pt x="25" y="220"/>
                  <a:pt x="26" y="220"/>
                </a:cubicBezTo>
                <a:cubicBezTo>
                  <a:pt x="27" y="221"/>
                  <a:pt x="25" y="221"/>
                  <a:pt x="25" y="222"/>
                </a:cubicBezTo>
                <a:cubicBezTo>
                  <a:pt x="25" y="222"/>
                  <a:pt x="25" y="222"/>
                  <a:pt x="26" y="222"/>
                </a:cubicBezTo>
                <a:cubicBezTo>
                  <a:pt x="26" y="222"/>
                  <a:pt x="25" y="222"/>
                  <a:pt x="25" y="222"/>
                </a:cubicBezTo>
                <a:cubicBezTo>
                  <a:pt x="26" y="221"/>
                  <a:pt x="26" y="222"/>
                  <a:pt x="26" y="221"/>
                </a:cubicBezTo>
                <a:cubicBezTo>
                  <a:pt x="27" y="221"/>
                  <a:pt x="27" y="222"/>
                  <a:pt x="27" y="222"/>
                </a:cubicBezTo>
                <a:cubicBezTo>
                  <a:pt x="28" y="221"/>
                  <a:pt x="29" y="221"/>
                  <a:pt x="29" y="221"/>
                </a:cubicBezTo>
                <a:cubicBezTo>
                  <a:pt x="30" y="221"/>
                  <a:pt x="30" y="220"/>
                  <a:pt x="29" y="220"/>
                </a:cubicBezTo>
                <a:cubicBezTo>
                  <a:pt x="29" y="220"/>
                  <a:pt x="30" y="220"/>
                  <a:pt x="30" y="219"/>
                </a:cubicBezTo>
                <a:cubicBezTo>
                  <a:pt x="30" y="220"/>
                  <a:pt x="30" y="220"/>
                  <a:pt x="31" y="221"/>
                </a:cubicBezTo>
                <a:cubicBezTo>
                  <a:pt x="30" y="221"/>
                  <a:pt x="28" y="223"/>
                  <a:pt x="28" y="224"/>
                </a:cubicBezTo>
                <a:cubicBezTo>
                  <a:pt x="27" y="224"/>
                  <a:pt x="25" y="225"/>
                  <a:pt x="23" y="225"/>
                </a:cubicBezTo>
                <a:cubicBezTo>
                  <a:pt x="24" y="226"/>
                  <a:pt x="23" y="226"/>
                  <a:pt x="22" y="226"/>
                </a:cubicBezTo>
                <a:cubicBezTo>
                  <a:pt x="22" y="225"/>
                  <a:pt x="23" y="225"/>
                  <a:pt x="23" y="225"/>
                </a:cubicBezTo>
                <a:cubicBezTo>
                  <a:pt x="22" y="224"/>
                  <a:pt x="22" y="226"/>
                  <a:pt x="21" y="226"/>
                </a:cubicBezTo>
                <a:cubicBezTo>
                  <a:pt x="20" y="226"/>
                  <a:pt x="21" y="225"/>
                  <a:pt x="20" y="225"/>
                </a:cubicBezTo>
                <a:cubicBezTo>
                  <a:pt x="20" y="226"/>
                  <a:pt x="19" y="227"/>
                  <a:pt x="18" y="226"/>
                </a:cubicBezTo>
                <a:cubicBezTo>
                  <a:pt x="17" y="227"/>
                  <a:pt x="16" y="227"/>
                  <a:pt x="15" y="228"/>
                </a:cubicBezTo>
                <a:cubicBezTo>
                  <a:pt x="15" y="229"/>
                  <a:pt x="16" y="228"/>
                  <a:pt x="16" y="228"/>
                </a:cubicBezTo>
                <a:cubicBezTo>
                  <a:pt x="16" y="228"/>
                  <a:pt x="13" y="230"/>
                  <a:pt x="12" y="229"/>
                </a:cubicBezTo>
                <a:cubicBezTo>
                  <a:pt x="11" y="230"/>
                  <a:pt x="7" y="230"/>
                  <a:pt x="7" y="232"/>
                </a:cubicBezTo>
                <a:cubicBezTo>
                  <a:pt x="6" y="232"/>
                  <a:pt x="6" y="233"/>
                  <a:pt x="5" y="233"/>
                </a:cubicBezTo>
                <a:cubicBezTo>
                  <a:pt x="5" y="232"/>
                  <a:pt x="5" y="232"/>
                  <a:pt x="5" y="232"/>
                </a:cubicBezTo>
                <a:cubicBezTo>
                  <a:pt x="3" y="233"/>
                  <a:pt x="1" y="234"/>
                  <a:pt x="1" y="236"/>
                </a:cubicBezTo>
                <a:cubicBezTo>
                  <a:pt x="2" y="237"/>
                  <a:pt x="3" y="237"/>
                  <a:pt x="2" y="238"/>
                </a:cubicBezTo>
                <a:cubicBezTo>
                  <a:pt x="4" y="238"/>
                  <a:pt x="5" y="238"/>
                  <a:pt x="6" y="240"/>
                </a:cubicBezTo>
                <a:cubicBezTo>
                  <a:pt x="6" y="239"/>
                  <a:pt x="7" y="239"/>
                  <a:pt x="7" y="238"/>
                </a:cubicBezTo>
                <a:cubicBezTo>
                  <a:pt x="7" y="238"/>
                  <a:pt x="7" y="238"/>
                  <a:pt x="7" y="238"/>
                </a:cubicBezTo>
                <a:cubicBezTo>
                  <a:pt x="7" y="238"/>
                  <a:pt x="7" y="238"/>
                  <a:pt x="7" y="238"/>
                </a:cubicBezTo>
                <a:cubicBezTo>
                  <a:pt x="8" y="238"/>
                  <a:pt x="8" y="238"/>
                  <a:pt x="8" y="238"/>
                </a:cubicBezTo>
                <a:cubicBezTo>
                  <a:pt x="9" y="238"/>
                  <a:pt x="9" y="239"/>
                  <a:pt x="8" y="239"/>
                </a:cubicBezTo>
                <a:cubicBezTo>
                  <a:pt x="9" y="239"/>
                  <a:pt x="9" y="239"/>
                  <a:pt x="9" y="239"/>
                </a:cubicBezTo>
                <a:cubicBezTo>
                  <a:pt x="10" y="240"/>
                  <a:pt x="12" y="238"/>
                  <a:pt x="13" y="238"/>
                </a:cubicBezTo>
                <a:cubicBezTo>
                  <a:pt x="15" y="239"/>
                  <a:pt x="16" y="237"/>
                  <a:pt x="17" y="236"/>
                </a:cubicBezTo>
                <a:cubicBezTo>
                  <a:pt x="18" y="236"/>
                  <a:pt x="18" y="236"/>
                  <a:pt x="18" y="236"/>
                </a:cubicBezTo>
                <a:cubicBezTo>
                  <a:pt x="17" y="238"/>
                  <a:pt x="16" y="238"/>
                  <a:pt x="15" y="239"/>
                </a:cubicBezTo>
                <a:cubicBezTo>
                  <a:pt x="15" y="239"/>
                  <a:pt x="16" y="239"/>
                  <a:pt x="16" y="239"/>
                </a:cubicBezTo>
                <a:cubicBezTo>
                  <a:pt x="18" y="238"/>
                  <a:pt x="19" y="238"/>
                  <a:pt x="21" y="237"/>
                </a:cubicBezTo>
                <a:cubicBezTo>
                  <a:pt x="22" y="237"/>
                  <a:pt x="22" y="237"/>
                  <a:pt x="22" y="237"/>
                </a:cubicBezTo>
                <a:cubicBezTo>
                  <a:pt x="21" y="237"/>
                  <a:pt x="20" y="238"/>
                  <a:pt x="19" y="239"/>
                </a:cubicBezTo>
                <a:cubicBezTo>
                  <a:pt x="20" y="239"/>
                  <a:pt x="20" y="239"/>
                  <a:pt x="21" y="239"/>
                </a:cubicBezTo>
                <a:cubicBezTo>
                  <a:pt x="20" y="238"/>
                  <a:pt x="21" y="238"/>
                  <a:pt x="21" y="239"/>
                </a:cubicBezTo>
                <a:cubicBezTo>
                  <a:pt x="21" y="238"/>
                  <a:pt x="21" y="238"/>
                  <a:pt x="21" y="237"/>
                </a:cubicBezTo>
                <a:cubicBezTo>
                  <a:pt x="22" y="238"/>
                  <a:pt x="24" y="237"/>
                  <a:pt x="23" y="236"/>
                </a:cubicBezTo>
                <a:cubicBezTo>
                  <a:pt x="23" y="235"/>
                  <a:pt x="23" y="237"/>
                  <a:pt x="24" y="236"/>
                </a:cubicBezTo>
                <a:cubicBezTo>
                  <a:pt x="24" y="237"/>
                  <a:pt x="23" y="237"/>
                  <a:pt x="24" y="237"/>
                </a:cubicBezTo>
                <a:cubicBezTo>
                  <a:pt x="24" y="237"/>
                  <a:pt x="24" y="236"/>
                  <a:pt x="24" y="236"/>
                </a:cubicBezTo>
                <a:cubicBezTo>
                  <a:pt x="25" y="235"/>
                  <a:pt x="25" y="236"/>
                  <a:pt x="25" y="237"/>
                </a:cubicBezTo>
                <a:cubicBezTo>
                  <a:pt x="26" y="236"/>
                  <a:pt x="25" y="236"/>
                  <a:pt x="26" y="235"/>
                </a:cubicBezTo>
                <a:cubicBezTo>
                  <a:pt x="26" y="235"/>
                  <a:pt x="26" y="236"/>
                  <a:pt x="26" y="236"/>
                </a:cubicBezTo>
                <a:cubicBezTo>
                  <a:pt x="26" y="236"/>
                  <a:pt x="26" y="235"/>
                  <a:pt x="26" y="235"/>
                </a:cubicBezTo>
                <a:cubicBezTo>
                  <a:pt x="26" y="235"/>
                  <a:pt x="27" y="235"/>
                  <a:pt x="27" y="236"/>
                </a:cubicBezTo>
                <a:cubicBezTo>
                  <a:pt x="27" y="236"/>
                  <a:pt x="27" y="236"/>
                  <a:pt x="26" y="236"/>
                </a:cubicBezTo>
                <a:cubicBezTo>
                  <a:pt x="27" y="237"/>
                  <a:pt x="27" y="236"/>
                  <a:pt x="27" y="235"/>
                </a:cubicBezTo>
                <a:cubicBezTo>
                  <a:pt x="28" y="235"/>
                  <a:pt x="29" y="235"/>
                  <a:pt x="29" y="234"/>
                </a:cubicBezTo>
                <a:cubicBezTo>
                  <a:pt x="30" y="234"/>
                  <a:pt x="29" y="234"/>
                  <a:pt x="30" y="235"/>
                </a:cubicBezTo>
                <a:cubicBezTo>
                  <a:pt x="29" y="235"/>
                  <a:pt x="29" y="235"/>
                  <a:pt x="28" y="235"/>
                </a:cubicBezTo>
                <a:cubicBezTo>
                  <a:pt x="29" y="236"/>
                  <a:pt x="29" y="236"/>
                  <a:pt x="29" y="237"/>
                </a:cubicBezTo>
                <a:cubicBezTo>
                  <a:pt x="29" y="237"/>
                  <a:pt x="29" y="237"/>
                  <a:pt x="29" y="236"/>
                </a:cubicBezTo>
                <a:cubicBezTo>
                  <a:pt x="29" y="237"/>
                  <a:pt x="30" y="237"/>
                  <a:pt x="30" y="237"/>
                </a:cubicBezTo>
                <a:cubicBezTo>
                  <a:pt x="29" y="238"/>
                  <a:pt x="28" y="238"/>
                  <a:pt x="28" y="239"/>
                </a:cubicBezTo>
                <a:cubicBezTo>
                  <a:pt x="28" y="239"/>
                  <a:pt x="28" y="239"/>
                  <a:pt x="28" y="240"/>
                </a:cubicBezTo>
                <a:cubicBezTo>
                  <a:pt x="28" y="240"/>
                  <a:pt x="28" y="240"/>
                  <a:pt x="27" y="240"/>
                </a:cubicBezTo>
                <a:cubicBezTo>
                  <a:pt x="28" y="241"/>
                  <a:pt x="28" y="240"/>
                  <a:pt x="29" y="241"/>
                </a:cubicBezTo>
                <a:cubicBezTo>
                  <a:pt x="29" y="240"/>
                  <a:pt x="31" y="241"/>
                  <a:pt x="31" y="240"/>
                </a:cubicBezTo>
                <a:cubicBezTo>
                  <a:pt x="31" y="240"/>
                  <a:pt x="31" y="240"/>
                  <a:pt x="32" y="240"/>
                </a:cubicBezTo>
                <a:cubicBezTo>
                  <a:pt x="32" y="240"/>
                  <a:pt x="33" y="240"/>
                  <a:pt x="34" y="240"/>
                </a:cubicBezTo>
                <a:cubicBezTo>
                  <a:pt x="33" y="241"/>
                  <a:pt x="33" y="241"/>
                  <a:pt x="32" y="242"/>
                </a:cubicBezTo>
                <a:cubicBezTo>
                  <a:pt x="35" y="241"/>
                  <a:pt x="39" y="241"/>
                  <a:pt x="42" y="238"/>
                </a:cubicBezTo>
                <a:cubicBezTo>
                  <a:pt x="43" y="239"/>
                  <a:pt x="43" y="239"/>
                  <a:pt x="43" y="239"/>
                </a:cubicBezTo>
                <a:cubicBezTo>
                  <a:pt x="43" y="239"/>
                  <a:pt x="43" y="239"/>
                  <a:pt x="43" y="239"/>
                </a:cubicBezTo>
                <a:cubicBezTo>
                  <a:pt x="43" y="239"/>
                  <a:pt x="43" y="239"/>
                  <a:pt x="43" y="238"/>
                </a:cubicBezTo>
                <a:cubicBezTo>
                  <a:pt x="44" y="238"/>
                  <a:pt x="44" y="238"/>
                  <a:pt x="44" y="239"/>
                </a:cubicBezTo>
                <a:cubicBezTo>
                  <a:pt x="44" y="238"/>
                  <a:pt x="44" y="238"/>
                  <a:pt x="43" y="238"/>
                </a:cubicBezTo>
                <a:cubicBezTo>
                  <a:pt x="43" y="238"/>
                  <a:pt x="43" y="238"/>
                  <a:pt x="43" y="238"/>
                </a:cubicBezTo>
                <a:cubicBezTo>
                  <a:pt x="44" y="238"/>
                  <a:pt x="44" y="238"/>
                  <a:pt x="44" y="237"/>
                </a:cubicBezTo>
                <a:cubicBezTo>
                  <a:pt x="44" y="238"/>
                  <a:pt x="44" y="238"/>
                  <a:pt x="44" y="238"/>
                </a:cubicBezTo>
                <a:cubicBezTo>
                  <a:pt x="45" y="238"/>
                  <a:pt x="45" y="238"/>
                  <a:pt x="45" y="238"/>
                </a:cubicBezTo>
                <a:cubicBezTo>
                  <a:pt x="45" y="238"/>
                  <a:pt x="45" y="238"/>
                  <a:pt x="44" y="238"/>
                </a:cubicBezTo>
                <a:cubicBezTo>
                  <a:pt x="45" y="239"/>
                  <a:pt x="46" y="238"/>
                  <a:pt x="47" y="239"/>
                </a:cubicBezTo>
                <a:cubicBezTo>
                  <a:pt x="46" y="239"/>
                  <a:pt x="46" y="239"/>
                  <a:pt x="46" y="239"/>
                </a:cubicBezTo>
                <a:cubicBezTo>
                  <a:pt x="46" y="239"/>
                  <a:pt x="46" y="239"/>
                  <a:pt x="46" y="238"/>
                </a:cubicBezTo>
                <a:cubicBezTo>
                  <a:pt x="45" y="239"/>
                  <a:pt x="45" y="239"/>
                  <a:pt x="45" y="239"/>
                </a:cubicBezTo>
                <a:cubicBezTo>
                  <a:pt x="45" y="239"/>
                  <a:pt x="45" y="239"/>
                  <a:pt x="45" y="239"/>
                </a:cubicBezTo>
                <a:cubicBezTo>
                  <a:pt x="45" y="239"/>
                  <a:pt x="45" y="239"/>
                  <a:pt x="45" y="239"/>
                </a:cubicBezTo>
                <a:cubicBezTo>
                  <a:pt x="45" y="239"/>
                  <a:pt x="45" y="240"/>
                  <a:pt x="44" y="240"/>
                </a:cubicBezTo>
                <a:cubicBezTo>
                  <a:pt x="44" y="240"/>
                  <a:pt x="44" y="240"/>
                  <a:pt x="44" y="240"/>
                </a:cubicBezTo>
                <a:cubicBezTo>
                  <a:pt x="44" y="240"/>
                  <a:pt x="45" y="240"/>
                  <a:pt x="45" y="239"/>
                </a:cubicBezTo>
                <a:cubicBezTo>
                  <a:pt x="45" y="239"/>
                  <a:pt x="45" y="239"/>
                  <a:pt x="45" y="239"/>
                </a:cubicBezTo>
                <a:cubicBezTo>
                  <a:pt x="45" y="239"/>
                  <a:pt x="45" y="239"/>
                  <a:pt x="45" y="239"/>
                </a:cubicBezTo>
                <a:cubicBezTo>
                  <a:pt x="44" y="239"/>
                  <a:pt x="43" y="239"/>
                  <a:pt x="43" y="240"/>
                </a:cubicBezTo>
                <a:cubicBezTo>
                  <a:pt x="43" y="240"/>
                  <a:pt x="43" y="240"/>
                  <a:pt x="43" y="240"/>
                </a:cubicBezTo>
                <a:cubicBezTo>
                  <a:pt x="43" y="240"/>
                  <a:pt x="44" y="240"/>
                  <a:pt x="44" y="240"/>
                </a:cubicBezTo>
                <a:cubicBezTo>
                  <a:pt x="42" y="240"/>
                  <a:pt x="41" y="241"/>
                  <a:pt x="40" y="242"/>
                </a:cubicBezTo>
                <a:cubicBezTo>
                  <a:pt x="41" y="242"/>
                  <a:pt x="41" y="241"/>
                  <a:pt x="42" y="241"/>
                </a:cubicBezTo>
                <a:cubicBezTo>
                  <a:pt x="42" y="242"/>
                  <a:pt x="40" y="243"/>
                  <a:pt x="39" y="242"/>
                </a:cubicBezTo>
                <a:cubicBezTo>
                  <a:pt x="39" y="243"/>
                  <a:pt x="38" y="244"/>
                  <a:pt x="37" y="243"/>
                </a:cubicBezTo>
                <a:cubicBezTo>
                  <a:pt x="34" y="245"/>
                  <a:pt x="31" y="245"/>
                  <a:pt x="28" y="247"/>
                </a:cubicBezTo>
                <a:cubicBezTo>
                  <a:pt x="28" y="247"/>
                  <a:pt x="29" y="247"/>
                  <a:pt x="30" y="248"/>
                </a:cubicBezTo>
                <a:cubicBezTo>
                  <a:pt x="31" y="247"/>
                  <a:pt x="31" y="247"/>
                  <a:pt x="32" y="248"/>
                </a:cubicBezTo>
                <a:cubicBezTo>
                  <a:pt x="32" y="248"/>
                  <a:pt x="32" y="248"/>
                  <a:pt x="32" y="247"/>
                </a:cubicBezTo>
                <a:cubicBezTo>
                  <a:pt x="33" y="248"/>
                  <a:pt x="33" y="247"/>
                  <a:pt x="34" y="248"/>
                </a:cubicBezTo>
                <a:cubicBezTo>
                  <a:pt x="34" y="248"/>
                  <a:pt x="34" y="248"/>
                  <a:pt x="34" y="249"/>
                </a:cubicBezTo>
                <a:cubicBezTo>
                  <a:pt x="34" y="249"/>
                  <a:pt x="35" y="249"/>
                  <a:pt x="36" y="249"/>
                </a:cubicBezTo>
                <a:cubicBezTo>
                  <a:pt x="36" y="249"/>
                  <a:pt x="35" y="249"/>
                  <a:pt x="36" y="250"/>
                </a:cubicBezTo>
                <a:cubicBezTo>
                  <a:pt x="37" y="250"/>
                  <a:pt x="37" y="249"/>
                  <a:pt x="39" y="248"/>
                </a:cubicBezTo>
                <a:cubicBezTo>
                  <a:pt x="39" y="249"/>
                  <a:pt x="38" y="250"/>
                  <a:pt x="37" y="250"/>
                </a:cubicBezTo>
                <a:cubicBezTo>
                  <a:pt x="37" y="250"/>
                  <a:pt x="38" y="250"/>
                  <a:pt x="38" y="251"/>
                </a:cubicBezTo>
                <a:cubicBezTo>
                  <a:pt x="38" y="251"/>
                  <a:pt x="38" y="250"/>
                  <a:pt x="38" y="250"/>
                </a:cubicBezTo>
                <a:cubicBezTo>
                  <a:pt x="38" y="250"/>
                  <a:pt x="39" y="250"/>
                  <a:pt x="39" y="250"/>
                </a:cubicBezTo>
                <a:cubicBezTo>
                  <a:pt x="39" y="250"/>
                  <a:pt x="39" y="250"/>
                  <a:pt x="39" y="250"/>
                </a:cubicBezTo>
                <a:cubicBezTo>
                  <a:pt x="40" y="250"/>
                  <a:pt x="41" y="250"/>
                  <a:pt x="42" y="250"/>
                </a:cubicBezTo>
                <a:cubicBezTo>
                  <a:pt x="42" y="249"/>
                  <a:pt x="42" y="249"/>
                  <a:pt x="42" y="249"/>
                </a:cubicBezTo>
                <a:cubicBezTo>
                  <a:pt x="42" y="248"/>
                  <a:pt x="42" y="248"/>
                  <a:pt x="42" y="248"/>
                </a:cubicBezTo>
                <a:cubicBezTo>
                  <a:pt x="43" y="249"/>
                  <a:pt x="43" y="249"/>
                  <a:pt x="43" y="250"/>
                </a:cubicBezTo>
                <a:cubicBezTo>
                  <a:pt x="42" y="250"/>
                  <a:pt x="41" y="251"/>
                  <a:pt x="40" y="252"/>
                </a:cubicBezTo>
                <a:cubicBezTo>
                  <a:pt x="39" y="253"/>
                  <a:pt x="37" y="253"/>
                  <a:pt x="36" y="253"/>
                </a:cubicBezTo>
                <a:cubicBezTo>
                  <a:pt x="36" y="254"/>
                  <a:pt x="35" y="254"/>
                  <a:pt x="34" y="254"/>
                </a:cubicBezTo>
                <a:cubicBezTo>
                  <a:pt x="34" y="253"/>
                  <a:pt x="35" y="254"/>
                  <a:pt x="35" y="253"/>
                </a:cubicBezTo>
                <a:cubicBezTo>
                  <a:pt x="34" y="253"/>
                  <a:pt x="34" y="254"/>
                  <a:pt x="33" y="254"/>
                </a:cubicBezTo>
                <a:cubicBezTo>
                  <a:pt x="33" y="254"/>
                  <a:pt x="33" y="254"/>
                  <a:pt x="33" y="254"/>
                </a:cubicBezTo>
                <a:cubicBezTo>
                  <a:pt x="33" y="255"/>
                  <a:pt x="31" y="255"/>
                  <a:pt x="30" y="255"/>
                </a:cubicBezTo>
                <a:cubicBezTo>
                  <a:pt x="29" y="256"/>
                  <a:pt x="28" y="255"/>
                  <a:pt x="27" y="256"/>
                </a:cubicBezTo>
                <a:cubicBezTo>
                  <a:pt x="27" y="257"/>
                  <a:pt x="28" y="256"/>
                  <a:pt x="28" y="256"/>
                </a:cubicBezTo>
                <a:cubicBezTo>
                  <a:pt x="28" y="257"/>
                  <a:pt x="25" y="258"/>
                  <a:pt x="24" y="257"/>
                </a:cubicBezTo>
                <a:cubicBezTo>
                  <a:pt x="23" y="258"/>
                  <a:pt x="19" y="257"/>
                  <a:pt x="19" y="260"/>
                </a:cubicBezTo>
                <a:cubicBezTo>
                  <a:pt x="18" y="259"/>
                  <a:pt x="17" y="261"/>
                  <a:pt x="17" y="260"/>
                </a:cubicBezTo>
                <a:cubicBezTo>
                  <a:pt x="17" y="260"/>
                  <a:pt x="17" y="260"/>
                  <a:pt x="17" y="259"/>
                </a:cubicBezTo>
                <a:cubicBezTo>
                  <a:pt x="15" y="260"/>
                  <a:pt x="13" y="262"/>
                  <a:pt x="13" y="264"/>
                </a:cubicBezTo>
                <a:cubicBezTo>
                  <a:pt x="13" y="264"/>
                  <a:pt x="14" y="265"/>
                  <a:pt x="14" y="265"/>
                </a:cubicBezTo>
                <a:cubicBezTo>
                  <a:pt x="15" y="266"/>
                  <a:pt x="17" y="266"/>
                  <a:pt x="17" y="267"/>
                </a:cubicBezTo>
                <a:cubicBezTo>
                  <a:pt x="18" y="266"/>
                  <a:pt x="19" y="267"/>
                  <a:pt x="19" y="266"/>
                </a:cubicBezTo>
                <a:cubicBezTo>
                  <a:pt x="19" y="266"/>
                  <a:pt x="19" y="266"/>
                  <a:pt x="18" y="266"/>
                </a:cubicBezTo>
                <a:cubicBezTo>
                  <a:pt x="18" y="266"/>
                  <a:pt x="18" y="266"/>
                  <a:pt x="19" y="265"/>
                </a:cubicBezTo>
                <a:cubicBezTo>
                  <a:pt x="19" y="266"/>
                  <a:pt x="20" y="266"/>
                  <a:pt x="20" y="266"/>
                </a:cubicBezTo>
                <a:cubicBezTo>
                  <a:pt x="20" y="266"/>
                  <a:pt x="20" y="267"/>
                  <a:pt x="20" y="267"/>
                </a:cubicBezTo>
                <a:cubicBezTo>
                  <a:pt x="20" y="267"/>
                  <a:pt x="20" y="267"/>
                  <a:pt x="20" y="266"/>
                </a:cubicBezTo>
                <a:cubicBezTo>
                  <a:pt x="21" y="267"/>
                  <a:pt x="23" y="266"/>
                  <a:pt x="24" y="266"/>
                </a:cubicBezTo>
                <a:cubicBezTo>
                  <a:pt x="26" y="267"/>
                  <a:pt x="27" y="265"/>
                  <a:pt x="29" y="264"/>
                </a:cubicBezTo>
                <a:cubicBezTo>
                  <a:pt x="29" y="264"/>
                  <a:pt x="29" y="264"/>
                  <a:pt x="29" y="264"/>
                </a:cubicBezTo>
                <a:cubicBezTo>
                  <a:pt x="29" y="266"/>
                  <a:pt x="27" y="266"/>
                  <a:pt x="27" y="267"/>
                </a:cubicBezTo>
                <a:cubicBezTo>
                  <a:pt x="27" y="267"/>
                  <a:pt x="27" y="267"/>
                  <a:pt x="27" y="267"/>
                </a:cubicBezTo>
                <a:cubicBezTo>
                  <a:pt x="30" y="266"/>
                  <a:pt x="31" y="266"/>
                  <a:pt x="33" y="265"/>
                </a:cubicBezTo>
                <a:cubicBezTo>
                  <a:pt x="33" y="265"/>
                  <a:pt x="33" y="265"/>
                  <a:pt x="33" y="265"/>
                </a:cubicBezTo>
                <a:cubicBezTo>
                  <a:pt x="33" y="266"/>
                  <a:pt x="31" y="266"/>
                  <a:pt x="31" y="267"/>
                </a:cubicBezTo>
                <a:cubicBezTo>
                  <a:pt x="31" y="268"/>
                  <a:pt x="32" y="267"/>
                  <a:pt x="32" y="267"/>
                </a:cubicBezTo>
                <a:cubicBezTo>
                  <a:pt x="32" y="267"/>
                  <a:pt x="32" y="267"/>
                  <a:pt x="33" y="267"/>
                </a:cubicBezTo>
                <a:cubicBezTo>
                  <a:pt x="33" y="267"/>
                  <a:pt x="33" y="266"/>
                  <a:pt x="33" y="266"/>
                </a:cubicBezTo>
                <a:cubicBezTo>
                  <a:pt x="33" y="266"/>
                  <a:pt x="35" y="265"/>
                  <a:pt x="35" y="264"/>
                </a:cubicBezTo>
                <a:cubicBezTo>
                  <a:pt x="35" y="264"/>
                  <a:pt x="35" y="265"/>
                  <a:pt x="35" y="265"/>
                </a:cubicBezTo>
                <a:cubicBezTo>
                  <a:pt x="36" y="265"/>
                  <a:pt x="35" y="265"/>
                  <a:pt x="35" y="266"/>
                </a:cubicBezTo>
                <a:cubicBezTo>
                  <a:pt x="36" y="266"/>
                  <a:pt x="36" y="264"/>
                  <a:pt x="36" y="264"/>
                </a:cubicBezTo>
                <a:cubicBezTo>
                  <a:pt x="36" y="264"/>
                  <a:pt x="36" y="265"/>
                  <a:pt x="37" y="265"/>
                </a:cubicBezTo>
                <a:cubicBezTo>
                  <a:pt x="37" y="265"/>
                  <a:pt x="37" y="264"/>
                  <a:pt x="37" y="264"/>
                </a:cubicBezTo>
                <a:cubicBezTo>
                  <a:pt x="38" y="263"/>
                  <a:pt x="38" y="264"/>
                  <a:pt x="38" y="264"/>
                </a:cubicBezTo>
                <a:cubicBezTo>
                  <a:pt x="38" y="265"/>
                  <a:pt x="38" y="264"/>
                  <a:pt x="38" y="263"/>
                </a:cubicBezTo>
                <a:cubicBezTo>
                  <a:pt x="38" y="264"/>
                  <a:pt x="39" y="264"/>
                  <a:pt x="39" y="264"/>
                </a:cubicBezTo>
                <a:cubicBezTo>
                  <a:pt x="39" y="265"/>
                  <a:pt x="38" y="265"/>
                  <a:pt x="38" y="265"/>
                </a:cubicBezTo>
                <a:cubicBezTo>
                  <a:pt x="39" y="265"/>
                  <a:pt x="39" y="264"/>
                  <a:pt x="39" y="264"/>
                </a:cubicBezTo>
                <a:cubicBezTo>
                  <a:pt x="40" y="264"/>
                  <a:pt x="41" y="263"/>
                  <a:pt x="41" y="262"/>
                </a:cubicBezTo>
                <a:cubicBezTo>
                  <a:pt x="42" y="263"/>
                  <a:pt x="41" y="263"/>
                  <a:pt x="42" y="263"/>
                </a:cubicBezTo>
                <a:cubicBezTo>
                  <a:pt x="41" y="264"/>
                  <a:pt x="41" y="264"/>
                  <a:pt x="40" y="264"/>
                </a:cubicBezTo>
                <a:cubicBezTo>
                  <a:pt x="41" y="265"/>
                  <a:pt x="41" y="265"/>
                  <a:pt x="40" y="266"/>
                </a:cubicBezTo>
                <a:cubicBezTo>
                  <a:pt x="40" y="266"/>
                  <a:pt x="41" y="266"/>
                  <a:pt x="41" y="265"/>
                </a:cubicBezTo>
                <a:cubicBezTo>
                  <a:pt x="41" y="266"/>
                  <a:pt x="41" y="265"/>
                  <a:pt x="42" y="266"/>
                </a:cubicBezTo>
                <a:cubicBezTo>
                  <a:pt x="42" y="265"/>
                  <a:pt x="43" y="265"/>
                  <a:pt x="44" y="265"/>
                </a:cubicBezTo>
                <a:cubicBezTo>
                  <a:pt x="44" y="265"/>
                  <a:pt x="43" y="266"/>
                  <a:pt x="43" y="265"/>
                </a:cubicBezTo>
                <a:cubicBezTo>
                  <a:pt x="43" y="265"/>
                  <a:pt x="43" y="265"/>
                  <a:pt x="43" y="265"/>
                </a:cubicBezTo>
                <a:cubicBezTo>
                  <a:pt x="43" y="266"/>
                  <a:pt x="43" y="266"/>
                  <a:pt x="43" y="266"/>
                </a:cubicBezTo>
                <a:cubicBezTo>
                  <a:pt x="43" y="266"/>
                  <a:pt x="44" y="266"/>
                  <a:pt x="44" y="265"/>
                </a:cubicBezTo>
                <a:cubicBezTo>
                  <a:pt x="45" y="266"/>
                  <a:pt x="44" y="266"/>
                  <a:pt x="45" y="267"/>
                </a:cubicBezTo>
                <a:cubicBezTo>
                  <a:pt x="45" y="266"/>
                  <a:pt x="45" y="267"/>
                  <a:pt x="46" y="266"/>
                </a:cubicBezTo>
                <a:cubicBezTo>
                  <a:pt x="46" y="266"/>
                  <a:pt x="46" y="267"/>
                  <a:pt x="46" y="267"/>
                </a:cubicBezTo>
                <a:cubicBezTo>
                  <a:pt x="47" y="267"/>
                  <a:pt x="46" y="266"/>
                  <a:pt x="47" y="266"/>
                </a:cubicBezTo>
                <a:cubicBezTo>
                  <a:pt x="47" y="267"/>
                  <a:pt x="47" y="267"/>
                  <a:pt x="47" y="267"/>
                </a:cubicBezTo>
                <a:cubicBezTo>
                  <a:pt x="48" y="267"/>
                  <a:pt x="49" y="267"/>
                  <a:pt x="50" y="267"/>
                </a:cubicBezTo>
                <a:cubicBezTo>
                  <a:pt x="50" y="267"/>
                  <a:pt x="49" y="267"/>
                  <a:pt x="49" y="268"/>
                </a:cubicBezTo>
                <a:cubicBezTo>
                  <a:pt x="49" y="268"/>
                  <a:pt x="50" y="267"/>
                  <a:pt x="50" y="268"/>
                </a:cubicBezTo>
                <a:cubicBezTo>
                  <a:pt x="50" y="267"/>
                  <a:pt x="50" y="267"/>
                  <a:pt x="50" y="267"/>
                </a:cubicBezTo>
                <a:cubicBezTo>
                  <a:pt x="52" y="267"/>
                  <a:pt x="54" y="266"/>
                  <a:pt x="55" y="266"/>
                </a:cubicBezTo>
                <a:cubicBezTo>
                  <a:pt x="55" y="266"/>
                  <a:pt x="55" y="266"/>
                  <a:pt x="55" y="266"/>
                </a:cubicBezTo>
                <a:cubicBezTo>
                  <a:pt x="55" y="267"/>
                  <a:pt x="56" y="266"/>
                  <a:pt x="56" y="266"/>
                </a:cubicBezTo>
                <a:cubicBezTo>
                  <a:pt x="56" y="267"/>
                  <a:pt x="55" y="268"/>
                  <a:pt x="54" y="267"/>
                </a:cubicBezTo>
                <a:cubicBezTo>
                  <a:pt x="53" y="267"/>
                  <a:pt x="53" y="270"/>
                  <a:pt x="52" y="269"/>
                </a:cubicBezTo>
                <a:cubicBezTo>
                  <a:pt x="52" y="269"/>
                  <a:pt x="52" y="269"/>
                  <a:pt x="52" y="269"/>
                </a:cubicBezTo>
                <a:cubicBezTo>
                  <a:pt x="51" y="269"/>
                  <a:pt x="51" y="269"/>
                  <a:pt x="51" y="268"/>
                </a:cubicBezTo>
                <a:cubicBezTo>
                  <a:pt x="51" y="268"/>
                  <a:pt x="51" y="270"/>
                  <a:pt x="50" y="269"/>
                </a:cubicBezTo>
                <a:cubicBezTo>
                  <a:pt x="50" y="269"/>
                  <a:pt x="50" y="269"/>
                  <a:pt x="50" y="268"/>
                </a:cubicBezTo>
                <a:cubicBezTo>
                  <a:pt x="49" y="269"/>
                  <a:pt x="48" y="270"/>
                  <a:pt x="47" y="269"/>
                </a:cubicBezTo>
                <a:cubicBezTo>
                  <a:pt x="46" y="269"/>
                  <a:pt x="46" y="269"/>
                  <a:pt x="46" y="270"/>
                </a:cubicBezTo>
                <a:cubicBezTo>
                  <a:pt x="46" y="270"/>
                  <a:pt x="46" y="270"/>
                  <a:pt x="46" y="271"/>
                </a:cubicBezTo>
                <a:cubicBezTo>
                  <a:pt x="45" y="270"/>
                  <a:pt x="44" y="271"/>
                  <a:pt x="43" y="271"/>
                </a:cubicBezTo>
                <a:cubicBezTo>
                  <a:pt x="43" y="270"/>
                  <a:pt x="44" y="270"/>
                  <a:pt x="44" y="270"/>
                </a:cubicBezTo>
                <a:cubicBezTo>
                  <a:pt x="44" y="270"/>
                  <a:pt x="42" y="270"/>
                  <a:pt x="42" y="270"/>
                </a:cubicBezTo>
                <a:cubicBezTo>
                  <a:pt x="41" y="271"/>
                  <a:pt x="42" y="270"/>
                  <a:pt x="42" y="271"/>
                </a:cubicBezTo>
                <a:cubicBezTo>
                  <a:pt x="42" y="271"/>
                  <a:pt x="42" y="271"/>
                  <a:pt x="41" y="272"/>
                </a:cubicBezTo>
                <a:cubicBezTo>
                  <a:pt x="42" y="272"/>
                  <a:pt x="42" y="272"/>
                  <a:pt x="42" y="272"/>
                </a:cubicBezTo>
                <a:cubicBezTo>
                  <a:pt x="42" y="273"/>
                  <a:pt x="42" y="272"/>
                  <a:pt x="42" y="273"/>
                </a:cubicBezTo>
                <a:cubicBezTo>
                  <a:pt x="42" y="273"/>
                  <a:pt x="42" y="273"/>
                  <a:pt x="42" y="273"/>
                </a:cubicBezTo>
                <a:cubicBezTo>
                  <a:pt x="41" y="272"/>
                  <a:pt x="41" y="273"/>
                  <a:pt x="40" y="272"/>
                </a:cubicBezTo>
                <a:cubicBezTo>
                  <a:pt x="40" y="271"/>
                  <a:pt x="41" y="273"/>
                  <a:pt x="41" y="272"/>
                </a:cubicBezTo>
                <a:cubicBezTo>
                  <a:pt x="41" y="271"/>
                  <a:pt x="40" y="272"/>
                  <a:pt x="40" y="271"/>
                </a:cubicBezTo>
                <a:cubicBezTo>
                  <a:pt x="40" y="272"/>
                  <a:pt x="39" y="273"/>
                  <a:pt x="39" y="273"/>
                </a:cubicBezTo>
                <a:cubicBezTo>
                  <a:pt x="39" y="272"/>
                  <a:pt x="39" y="272"/>
                  <a:pt x="39" y="272"/>
                </a:cubicBezTo>
                <a:cubicBezTo>
                  <a:pt x="38" y="271"/>
                  <a:pt x="38" y="272"/>
                  <a:pt x="38" y="271"/>
                </a:cubicBezTo>
                <a:cubicBezTo>
                  <a:pt x="38" y="272"/>
                  <a:pt x="38" y="272"/>
                  <a:pt x="38" y="272"/>
                </a:cubicBezTo>
                <a:cubicBezTo>
                  <a:pt x="38" y="273"/>
                  <a:pt x="37" y="273"/>
                  <a:pt x="36" y="273"/>
                </a:cubicBezTo>
                <a:cubicBezTo>
                  <a:pt x="36" y="274"/>
                  <a:pt x="36" y="273"/>
                  <a:pt x="37" y="273"/>
                </a:cubicBezTo>
                <a:cubicBezTo>
                  <a:pt x="37" y="273"/>
                  <a:pt x="37" y="274"/>
                  <a:pt x="37" y="274"/>
                </a:cubicBezTo>
                <a:cubicBezTo>
                  <a:pt x="36" y="274"/>
                  <a:pt x="36" y="274"/>
                  <a:pt x="36" y="275"/>
                </a:cubicBezTo>
                <a:cubicBezTo>
                  <a:pt x="36" y="276"/>
                  <a:pt x="37" y="275"/>
                  <a:pt x="37" y="274"/>
                </a:cubicBezTo>
                <a:cubicBezTo>
                  <a:pt x="37" y="275"/>
                  <a:pt x="36" y="276"/>
                  <a:pt x="37" y="275"/>
                </a:cubicBezTo>
                <a:cubicBezTo>
                  <a:pt x="37" y="276"/>
                  <a:pt x="36" y="276"/>
                  <a:pt x="37" y="277"/>
                </a:cubicBezTo>
                <a:cubicBezTo>
                  <a:pt x="37" y="277"/>
                  <a:pt x="37" y="276"/>
                  <a:pt x="37" y="276"/>
                </a:cubicBezTo>
                <a:cubicBezTo>
                  <a:pt x="37" y="276"/>
                  <a:pt x="37" y="276"/>
                  <a:pt x="38" y="276"/>
                </a:cubicBezTo>
                <a:cubicBezTo>
                  <a:pt x="38" y="276"/>
                  <a:pt x="38" y="275"/>
                  <a:pt x="38" y="275"/>
                </a:cubicBezTo>
                <a:cubicBezTo>
                  <a:pt x="39" y="275"/>
                  <a:pt x="39" y="275"/>
                  <a:pt x="40" y="274"/>
                </a:cubicBezTo>
                <a:cubicBezTo>
                  <a:pt x="41" y="276"/>
                  <a:pt x="42" y="274"/>
                  <a:pt x="43" y="274"/>
                </a:cubicBezTo>
                <a:cubicBezTo>
                  <a:pt x="43" y="275"/>
                  <a:pt x="42" y="275"/>
                  <a:pt x="42" y="276"/>
                </a:cubicBezTo>
                <a:cubicBezTo>
                  <a:pt x="43" y="275"/>
                  <a:pt x="44" y="276"/>
                  <a:pt x="45" y="274"/>
                </a:cubicBezTo>
                <a:cubicBezTo>
                  <a:pt x="46" y="275"/>
                  <a:pt x="46" y="276"/>
                  <a:pt x="47" y="274"/>
                </a:cubicBezTo>
                <a:cubicBezTo>
                  <a:pt x="47" y="275"/>
                  <a:pt x="47" y="276"/>
                  <a:pt x="47" y="276"/>
                </a:cubicBezTo>
                <a:cubicBezTo>
                  <a:pt x="47" y="277"/>
                  <a:pt x="47" y="276"/>
                  <a:pt x="47" y="276"/>
                </a:cubicBezTo>
                <a:cubicBezTo>
                  <a:pt x="47" y="276"/>
                  <a:pt x="48" y="275"/>
                  <a:pt x="47" y="275"/>
                </a:cubicBezTo>
                <a:cubicBezTo>
                  <a:pt x="48" y="275"/>
                  <a:pt x="48" y="274"/>
                  <a:pt x="49" y="274"/>
                </a:cubicBezTo>
                <a:cubicBezTo>
                  <a:pt x="48" y="275"/>
                  <a:pt x="48" y="276"/>
                  <a:pt x="48" y="276"/>
                </a:cubicBezTo>
                <a:cubicBezTo>
                  <a:pt x="48" y="277"/>
                  <a:pt x="49" y="275"/>
                  <a:pt x="50" y="274"/>
                </a:cubicBezTo>
                <a:cubicBezTo>
                  <a:pt x="50" y="275"/>
                  <a:pt x="51" y="275"/>
                  <a:pt x="51" y="275"/>
                </a:cubicBezTo>
                <a:cubicBezTo>
                  <a:pt x="52" y="274"/>
                  <a:pt x="51" y="274"/>
                  <a:pt x="51" y="274"/>
                </a:cubicBezTo>
                <a:cubicBezTo>
                  <a:pt x="51" y="274"/>
                  <a:pt x="52" y="274"/>
                  <a:pt x="52" y="274"/>
                </a:cubicBezTo>
                <a:cubicBezTo>
                  <a:pt x="52" y="274"/>
                  <a:pt x="52" y="274"/>
                  <a:pt x="52" y="274"/>
                </a:cubicBezTo>
                <a:cubicBezTo>
                  <a:pt x="53" y="274"/>
                  <a:pt x="54" y="273"/>
                  <a:pt x="55" y="273"/>
                </a:cubicBezTo>
                <a:cubicBezTo>
                  <a:pt x="55" y="273"/>
                  <a:pt x="55" y="273"/>
                  <a:pt x="55" y="273"/>
                </a:cubicBezTo>
                <a:cubicBezTo>
                  <a:pt x="54" y="274"/>
                  <a:pt x="54" y="275"/>
                  <a:pt x="53" y="275"/>
                </a:cubicBezTo>
                <a:cubicBezTo>
                  <a:pt x="54" y="276"/>
                  <a:pt x="55" y="275"/>
                  <a:pt x="56" y="275"/>
                </a:cubicBezTo>
                <a:cubicBezTo>
                  <a:pt x="56" y="274"/>
                  <a:pt x="55" y="275"/>
                  <a:pt x="55" y="275"/>
                </a:cubicBezTo>
                <a:cubicBezTo>
                  <a:pt x="55" y="274"/>
                  <a:pt x="55" y="274"/>
                  <a:pt x="55" y="274"/>
                </a:cubicBezTo>
                <a:cubicBezTo>
                  <a:pt x="56" y="274"/>
                  <a:pt x="56" y="275"/>
                  <a:pt x="57" y="275"/>
                </a:cubicBezTo>
                <a:cubicBezTo>
                  <a:pt x="57" y="275"/>
                  <a:pt x="56" y="274"/>
                  <a:pt x="57" y="274"/>
                </a:cubicBezTo>
                <a:cubicBezTo>
                  <a:pt x="57" y="274"/>
                  <a:pt x="56" y="274"/>
                  <a:pt x="56" y="274"/>
                </a:cubicBezTo>
                <a:cubicBezTo>
                  <a:pt x="56" y="274"/>
                  <a:pt x="56" y="273"/>
                  <a:pt x="56" y="274"/>
                </a:cubicBezTo>
                <a:cubicBezTo>
                  <a:pt x="55" y="273"/>
                  <a:pt x="55" y="273"/>
                  <a:pt x="56" y="273"/>
                </a:cubicBezTo>
                <a:cubicBezTo>
                  <a:pt x="55" y="273"/>
                  <a:pt x="57" y="273"/>
                  <a:pt x="57" y="274"/>
                </a:cubicBezTo>
                <a:cubicBezTo>
                  <a:pt x="57" y="274"/>
                  <a:pt x="57" y="273"/>
                  <a:pt x="57" y="273"/>
                </a:cubicBezTo>
                <a:cubicBezTo>
                  <a:pt x="58" y="273"/>
                  <a:pt x="57" y="274"/>
                  <a:pt x="57" y="274"/>
                </a:cubicBezTo>
                <a:cubicBezTo>
                  <a:pt x="57" y="275"/>
                  <a:pt x="57" y="275"/>
                  <a:pt x="57" y="276"/>
                </a:cubicBezTo>
                <a:cubicBezTo>
                  <a:pt x="58" y="276"/>
                  <a:pt x="58" y="275"/>
                  <a:pt x="59" y="275"/>
                </a:cubicBezTo>
                <a:cubicBezTo>
                  <a:pt x="59" y="276"/>
                  <a:pt x="58" y="276"/>
                  <a:pt x="58" y="277"/>
                </a:cubicBezTo>
                <a:cubicBezTo>
                  <a:pt x="59" y="278"/>
                  <a:pt x="59" y="276"/>
                  <a:pt x="60" y="277"/>
                </a:cubicBezTo>
                <a:cubicBezTo>
                  <a:pt x="60" y="276"/>
                  <a:pt x="59" y="277"/>
                  <a:pt x="59" y="276"/>
                </a:cubicBezTo>
                <a:cubicBezTo>
                  <a:pt x="59" y="276"/>
                  <a:pt x="59" y="276"/>
                  <a:pt x="60" y="276"/>
                </a:cubicBezTo>
                <a:cubicBezTo>
                  <a:pt x="59" y="276"/>
                  <a:pt x="59" y="275"/>
                  <a:pt x="59" y="274"/>
                </a:cubicBezTo>
                <a:cubicBezTo>
                  <a:pt x="59" y="274"/>
                  <a:pt x="59" y="274"/>
                  <a:pt x="60" y="274"/>
                </a:cubicBezTo>
                <a:cubicBezTo>
                  <a:pt x="60" y="274"/>
                  <a:pt x="59" y="275"/>
                  <a:pt x="60" y="275"/>
                </a:cubicBezTo>
                <a:cubicBezTo>
                  <a:pt x="60" y="274"/>
                  <a:pt x="63" y="274"/>
                  <a:pt x="63" y="275"/>
                </a:cubicBezTo>
                <a:cubicBezTo>
                  <a:pt x="64" y="274"/>
                  <a:pt x="64" y="275"/>
                  <a:pt x="64" y="274"/>
                </a:cubicBezTo>
                <a:cubicBezTo>
                  <a:pt x="65" y="274"/>
                  <a:pt x="64" y="275"/>
                  <a:pt x="65" y="275"/>
                </a:cubicBezTo>
                <a:cubicBezTo>
                  <a:pt x="64" y="275"/>
                  <a:pt x="64" y="276"/>
                  <a:pt x="63" y="276"/>
                </a:cubicBezTo>
                <a:cubicBezTo>
                  <a:pt x="64" y="276"/>
                  <a:pt x="65" y="276"/>
                  <a:pt x="66" y="276"/>
                </a:cubicBezTo>
                <a:cubicBezTo>
                  <a:pt x="66" y="276"/>
                  <a:pt x="66" y="276"/>
                  <a:pt x="66" y="277"/>
                </a:cubicBezTo>
                <a:cubicBezTo>
                  <a:pt x="67" y="276"/>
                  <a:pt x="67" y="275"/>
                  <a:pt x="68" y="276"/>
                </a:cubicBezTo>
                <a:cubicBezTo>
                  <a:pt x="68" y="275"/>
                  <a:pt x="69" y="275"/>
                  <a:pt x="68" y="274"/>
                </a:cubicBezTo>
                <a:cubicBezTo>
                  <a:pt x="68" y="275"/>
                  <a:pt x="69" y="274"/>
                  <a:pt x="69" y="274"/>
                </a:cubicBezTo>
                <a:cubicBezTo>
                  <a:pt x="69" y="273"/>
                  <a:pt x="70" y="273"/>
                  <a:pt x="70" y="273"/>
                </a:cubicBezTo>
                <a:cubicBezTo>
                  <a:pt x="71" y="273"/>
                  <a:pt x="70" y="274"/>
                  <a:pt x="71" y="274"/>
                </a:cubicBezTo>
                <a:cubicBezTo>
                  <a:pt x="71" y="273"/>
                  <a:pt x="71" y="273"/>
                  <a:pt x="72" y="273"/>
                </a:cubicBezTo>
                <a:cubicBezTo>
                  <a:pt x="72" y="274"/>
                  <a:pt x="72" y="274"/>
                  <a:pt x="72" y="274"/>
                </a:cubicBezTo>
                <a:cubicBezTo>
                  <a:pt x="71" y="275"/>
                  <a:pt x="69" y="275"/>
                  <a:pt x="69" y="276"/>
                </a:cubicBezTo>
                <a:cubicBezTo>
                  <a:pt x="69" y="277"/>
                  <a:pt x="69" y="276"/>
                  <a:pt x="70" y="276"/>
                </a:cubicBezTo>
                <a:cubicBezTo>
                  <a:pt x="71" y="274"/>
                  <a:pt x="73" y="276"/>
                  <a:pt x="74" y="275"/>
                </a:cubicBezTo>
                <a:cubicBezTo>
                  <a:pt x="76" y="276"/>
                  <a:pt x="78" y="273"/>
                  <a:pt x="80" y="275"/>
                </a:cubicBezTo>
                <a:cubicBezTo>
                  <a:pt x="80" y="275"/>
                  <a:pt x="81" y="275"/>
                  <a:pt x="81" y="275"/>
                </a:cubicBezTo>
                <a:cubicBezTo>
                  <a:pt x="81" y="274"/>
                  <a:pt x="82" y="274"/>
                  <a:pt x="83" y="274"/>
                </a:cubicBezTo>
                <a:cubicBezTo>
                  <a:pt x="83" y="274"/>
                  <a:pt x="83" y="274"/>
                  <a:pt x="83" y="274"/>
                </a:cubicBezTo>
                <a:cubicBezTo>
                  <a:pt x="83" y="274"/>
                  <a:pt x="84" y="273"/>
                  <a:pt x="84" y="274"/>
                </a:cubicBezTo>
                <a:cubicBezTo>
                  <a:pt x="85" y="273"/>
                  <a:pt x="87" y="274"/>
                  <a:pt x="88" y="273"/>
                </a:cubicBezTo>
                <a:cubicBezTo>
                  <a:pt x="87" y="273"/>
                  <a:pt x="88" y="272"/>
                  <a:pt x="88" y="272"/>
                </a:cubicBezTo>
                <a:cubicBezTo>
                  <a:pt x="88" y="272"/>
                  <a:pt x="88" y="273"/>
                  <a:pt x="88" y="273"/>
                </a:cubicBezTo>
                <a:cubicBezTo>
                  <a:pt x="88" y="273"/>
                  <a:pt x="89" y="273"/>
                  <a:pt x="89" y="273"/>
                </a:cubicBezTo>
                <a:cubicBezTo>
                  <a:pt x="88" y="274"/>
                  <a:pt x="88" y="274"/>
                  <a:pt x="88" y="275"/>
                </a:cubicBezTo>
                <a:cubicBezTo>
                  <a:pt x="88" y="275"/>
                  <a:pt x="88" y="275"/>
                  <a:pt x="88" y="275"/>
                </a:cubicBezTo>
                <a:cubicBezTo>
                  <a:pt x="87" y="275"/>
                  <a:pt x="86" y="274"/>
                  <a:pt x="86" y="276"/>
                </a:cubicBezTo>
                <a:cubicBezTo>
                  <a:pt x="86" y="276"/>
                  <a:pt x="87" y="276"/>
                  <a:pt x="87" y="276"/>
                </a:cubicBezTo>
                <a:cubicBezTo>
                  <a:pt x="87" y="276"/>
                  <a:pt x="87" y="276"/>
                  <a:pt x="88" y="276"/>
                </a:cubicBezTo>
                <a:cubicBezTo>
                  <a:pt x="88" y="276"/>
                  <a:pt x="88" y="276"/>
                  <a:pt x="88" y="276"/>
                </a:cubicBezTo>
                <a:cubicBezTo>
                  <a:pt x="88" y="276"/>
                  <a:pt x="88" y="276"/>
                  <a:pt x="89" y="276"/>
                </a:cubicBezTo>
                <a:cubicBezTo>
                  <a:pt x="89" y="275"/>
                  <a:pt x="90" y="276"/>
                  <a:pt x="90" y="275"/>
                </a:cubicBezTo>
                <a:cubicBezTo>
                  <a:pt x="90" y="275"/>
                  <a:pt x="91" y="276"/>
                  <a:pt x="91" y="276"/>
                </a:cubicBezTo>
                <a:cubicBezTo>
                  <a:pt x="91" y="276"/>
                  <a:pt x="91" y="276"/>
                  <a:pt x="92" y="276"/>
                </a:cubicBezTo>
                <a:cubicBezTo>
                  <a:pt x="92" y="276"/>
                  <a:pt x="92" y="276"/>
                  <a:pt x="92" y="276"/>
                </a:cubicBezTo>
                <a:cubicBezTo>
                  <a:pt x="92" y="276"/>
                  <a:pt x="93" y="276"/>
                  <a:pt x="93" y="276"/>
                </a:cubicBezTo>
                <a:cubicBezTo>
                  <a:pt x="92" y="276"/>
                  <a:pt x="92" y="276"/>
                  <a:pt x="92" y="277"/>
                </a:cubicBezTo>
                <a:cubicBezTo>
                  <a:pt x="90" y="277"/>
                  <a:pt x="90" y="278"/>
                  <a:pt x="88" y="278"/>
                </a:cubicBezTo>
                <a:cubicBezTo>
                  <a:pt x="88" y="277"/>
                  <a:pt x="89" y="277"/>
                  <a:pt x="88" y="277"/>
                </a:cubicBezTo>
                <a:cubicBezTo>
                  <a:pt x="87" y="279"/>
                  <a:pt x="85" y="277"/>
                  <a:pt x="84" y="279"/>
                </a:cubicBezTo>
                <a:cubicBezTo>
                  <a:pt x="84" y="279"/>
                  <a:pt x="84" y="279"/>
                  <a:pt x="84" y="279"/>
                </a:cubicBezTo>
                <a:cubicBezTo>
                  <a:pt x="84" y="279"/>
                  <a:pt x="84" y="279"/>
                  <a:pt x="84" y="280"/>
                </a:cubicBezTo>
                <a:cubicBezTo>
                  <a:pt x="84" y="280"/>
                  <a:pt x="83" y="279"/>
                  <a:pt x="82" y="279"/>
                </a:cubicBezTo>
                <a:cubicBezTo>
                  <a:pt x="82" y="280"/>
                  <a:pt x="82" y="279"/>
                  <a:pt x="83" y="280"/>
                </a:cubicBezTo>
                <a:cubicBezTo>
                  <a:pt x="83" y="280"/>
                  <a:pt x="82" y="280"/>
                  <a:pt x="82" y="280"/>
                </a:cubicBezTo>
                <a:cubicBezTo>
                  <a:pt x="82" y="280"/>
                  <a:pt x="82" y="280"/>
                  <a:pt x="81" y="280"/>
                </a:cubicBezTo>
                <a:cubicBezTo>
                  <a:pt x="81" y="282"/>
                  <a:pt x="79" y="280"/>
                  <a:pt x="79" y="281"/>
                </a:cubicBezTo>
                <a:cubicBezTo>
                  <a:pt x="78" y="281"/>
                  <a:pt x="78" y="281"/>
                  <a:pt x="78" y="280"/>
                </a:cubicBezTo>
                <a:cubicBezTo>
                  <a:pt x="78" y="279"/>
                  <a:pt x="78" y="280"/>
                  <a:pt x="77" y="280"/>
                </a:cubicBezTo>
                <a:cubicBezTo>
                  <a:pt x="77" y="280"/>
                  <a:pt x="78" y="280"/>
                  <a:pt x="78" y="281"/>
                </a:cubicBezTo>
                <a:cubicBezTo>
                  <a:pt x="78" y="281"/>
                  <a:pt x="77" y="281"/>
                  <a:pt x="77" y="282"/>
                </a:cubicBezTo>
                <a:cubicBezTo>
                  <a:pt x="77" y="281"/>
                  <a:pt x="77" y="281"/>
                  <a:pt x="77" y="280"/>
                </a:cubicBezTo>
                <a:cubicBezTo>
                  <a:pt x="76" y="281"/>
                  <a:pt x="75" y="281"/>
                  <a:pt x="74" y="281"/>
                </a:cubicBezTo>
                <a:cubicBezTo>
                  <a:pt x="74" y="281"/>
                  <a:pt x="75" y="281"/>
                  <a:pt x="74" y="280"/>
                </a:cubicBezTo>
                <a:cubicBezTo>
                  <a:pt x="74" y="282"/>
                  <a:pt x="71" y="282"/>
                  <a:pt x="70" y="283"/>
                </a:cubicBezTo>
                <a:cubicBezTo>
                  <a:pt x="70" y="282"/>
                  <a:pt x="69" y="282"/>
                  <a:pt x="70" y="282"/>
                </a:cubicBezTo>
                <a:cubicBezTo>
                  <a:pt x="69" y="282"/>
                  <a:pt x="69" y="282"/>
                  <a:pt x="69" y="283"/>
                </a:cubicBezTo>
                <a:cubicBezTo>
                  <a:pt x="69" y="283"/>
                  <a:pt x="68" y="281"/>
                  <a:pt x="68" y="282"/>
                </a:cubicBezTo>
                <a:cubicBezTo>
                  <a:pt x="68" y="283"/>
                  <a:pt x="68" y="282"/>
                  <a:pt x="68" y="282"/>
                </a:cubicBezTo>
                <a:cubicBezTo>
                  <a:pt x="68" y="282"/>
                  <a:pt x="68" y="283"/>
                  <a:pt x="68" y="283"/>
                </a:cubicBezTo>
                <a:cubicBezTo>
                  <a:pt x="67" y="283"/>
                  <a:pt x="66" y="282"/>
                  <a:pt x="65" y="284"/>
                </a:cubicBezTo>
                <a:cubicBezTo>
                  <a:pt x="65" y="283"/>
                  <a:pt x="65" y="283"/>
                  <a:pt x="64" y="282"/>
                </a:cubicBezTo>
                <a:cubicBezTo>
                  <a:pt x="64" y="283"/>
                  <a:pt x="64" y="283"/>
                  <a:pt x="65" y="284"/>
                </a:cubicBezTo>
                <a:cubicBezTo>
                  <a:pt x="65" y="285"/>
                  <a:pt x="63" y="283"/>
                  <a:pt x="63" y="285"/>
                </a:cubicBezTo>
                <a:cubicBezTo>
                  <a:pt x="62" y="284"/>
                  <a:pt x="63" y="283"/>
                  <a:pt x="62" y="283"/>
                </a:cubicBezTo>
                <a:cubicBezTo>
                  <a:pt x="62" y="284"/>
                  <a:pt x="62" y="284"/>
                  <a:pt x="62" y="285"/>
                </a:cubicBezTo>
                <a:cubicBezTo>
                  <a:pt x="62" y="286"/>
                  <a:pt x="62" y="284"/>
                  <a:pt x="62" y="285"/>
                </a:cubicBezTo>
                <a:cubicBezTo>
                  <a:pt x="61" y="284"/>
                  <a:pt x="62" y="284"/>
                  <a:pt x="62" y="284"/>
                </a:cubicBezTo>
                <a:cubicBezTo>
                  <a:pt x="61" y="284"/>
                  <a:pt x="61" y="284"/>
                  <a:pt x="61" y="285"/>
                </a:cubicBezTo>
                <a:cubicBezTo>
                  <a:pt x="60" y="284"/>
                  <a:pt x="60" y="285"/>
                  <a:pt x="59" y="284"/>
                </a:cubicBezTo>
                <a:cubicBezTo>
                  <a:pt x="59" y="285"/>
                  <a:pt x="59" y="285"/>
                  <a:pt x="58" y="284"/>
                </a:cubicBezTo>
                <a:cubicBezTo>
                  <a:pt x="58" y="285"/>
                  <a:pt x="58" y="285"/>
                  <a:pt x="58" y="286"/>
                </a:cubicBezTo>
                <a:cubicBezTo>
                  <a:pt x="59" y="286"/>
                  <a:pt x="59" y="286"/>
                  <a:pt x="59" y="286"/>
                </a:cubicBezTo>
                <a:cubicBezTo>
                  <a:pt x="59" y="286"/>
                  <a:pt x="59" y="285"/>
                  <a:pt x="59" y="286"/>
                </a:cubicBezTo>
                <a:cubicBezTo>
                  <a:pt x="60" y="286"/>
                  <a:pt x="59" y="286"/>
                  <a:pt x="59" y="286"/>
                </a:cubicBezTo>
                <a:cubicBezTo>
                  <a:pt x="60" y="285"/>
                  <a:pt x="62" y="284"/>
                  <a:pt x="62" y="286"/>
                </a:cubicBezTo>
                <a:cubicBezTo>
                  <a:pt x="63" y="286"/>
                  <a:pt x="63" y="285"/>
                  <a:pt x="63" y="285"/>
                </a:cubicBezTo>
                <a:cubicBezTo>
                  <a:pt x="63" y="286"/>
                  <a:pt x="63" y="286"/>
                  <a:pt x="63" y="287"/>
                </a:cubicBezTo>
                <a:cubicBezTo>
                  <a:pt x="63" y="287"/>
                  <a:pt x="64" y="287"/>
                  <a:pt x="64" y="286"/>
                </a:cubicBezTo>
                <a:cubicBezTo>
                  <a:pt x="64" y="286"/>
                  <a:pt x="65" y="286"/>
                  <a:pt x="65" y="285"/>
                </a:cubicBezTo>
                <a:cubicBezTo>
                  <a:pt x="65" y="285"/>
                  <a:pt x="65" y="286"/>
                  <a:pt x="65" y="286"/>
                </a:cubicBezTo>
                <a:cubicBezTo>
                  <a:pt x="66" y="287"/>
                  <a:pt x="66" y="285"/>
                  <a:pt x="67" y="287"/>
                </a:cubicBezTo>
                <a:cubicBezTo>
                  <a:pt x="67" y="287"/>
                  <a:pt x="67" y="286"/>
                  <a:pt x="67" y="286"/>
                </a:cubicBezTo>
                <a:cubicBezTo>
                  <a:pt x="67" y="286"/>
                  <a:pt x="67" y="286"/>
                  <a:pt x="68" y="286"/>
                </a:cubicBezTo>
                <a:cubicBezTo>
                  <a:pt x="68" y="286"/>
                  <a:pt x="68" y="286"/>
                  <a:pt x="68" y="285"/>
                </a:cubicBezTo>
                <a:cubicBezTo>
                  <a:pt x="68" y="285"/>
                  <a:pt x="69" y="285"/>
                  <a:pt x="69" y="285"/>
                </a:cubicBezTo>
                <a:cubicBezTo>
                  <a:pt x="69" y="285"/>
                  <a:pt x="69" y="285"/>
                  <a:pt x="69" y="286"/>
                </a:cubicBezTo>
                <a:cubicBezTo>
                  <a:pt x="70" y="285"/>
                  <a:pt x="71" y="285"/>
                  <a:pt x="72" y="285"/>
                </a:cubicBezTo>
                <a:cubicBezTo>
                  <a:pt x="72" y="285"/>
                  <a:pt x="72" y="285"/>
                  <a:pt x="72" y="285"/>
                </a:cubicBezTo>
                <a:cubicBezTo>
                  <a:pt x="72" y="286"/>
                  <a:pt x="72" y="285"/>
                  <a:pt x="73" y="286"/>
                </a:cubicBezTo>
                <a:cubicBezTo>
                  <a:pt x="73" y="284"/>
                  <a:pt x="74" y="287"/>
                  <a:pt x="75" y="286"/>
                </a:cubicBezTo>
                <a:cubicBezTo>
                  <a:pt x="74" y="286"/>
                  <a:pt x="74" y="286"/>
                  <a:pt x="74" y="286"/>
                </a:cubicBezTo>
                <a:cubicBezTo>
                  <a:pt x="74" y="285"/>
                  <a:pt x="74" y="286"/>
                  <a:pt x="75" y="285"/>
                </a:cubicBezTo>
                <a:cubicBezTo>
                  <a:pt x="75" y="285"/>
                  <a:pt x="75" y="285"/>
                  <a:pt x="75" y="285"/>
                </a:cubicBezTo>
                <a:cubicBezTo>
                  <a:pt x="75" y="285"/>
                  <a:pt x="75" y="285"/>
                  <a:pt x="75" y="285"/>
                </a:cubicBezTo>
                <a:cubicBezTo>
                  <a:pt x="75" y="284"/>
                  <a:pt x="77" y="284"/>
                  <a:pt x="79" y="284"/>
                </a:cubicBezTo>
                <a:cubicBezTo>
                  <a:pt x="79" y="285"/>
                  <a:pt x="79" y="285"/>
                  <a:pt x="79" y="285"/>
                </a:cubicBezTo>
                <a:cubicBezTo>
                  <a:pt x="80" y="284"/>
                  <a:pt x="81" y="284"/>
                  <a:pt x="83" y="284"/>
                </a:cubicBezTo>
                <a:cubicBezTo>
                  <a:pt x="83" y="284"/>
                  <a:pt x="83" y="284"/>
                  <a:pt x="83" y="285"/>
                </a:cubicBezTo>
                <a:cubicBezTo>
                  <a:pt x="84" y="285"/>
                  <a:pt x="84" y="284"/>
                  <a:pt x="83" y="284"/>
                </a:cubicBezTo>
                <a:cubicBezTo>
                  <a:pt x="84" y="283"/>
                  <a:pt x="84" y="285"/>
                  <a:pt x="84" y="285"/>
                </a:cubicBezTo>
                <a:cubicBezTo>
                  <a:pt x="85" y="284"/>
                  <a:pt x="84" y="284"/>
                  <a:pt x="84" y="284"/>
                </a:cubicBezTo>
                <a:cubicBezTo>
                  <a:pt x="85" y="284"/>
                  <a:pt x="86" y="282"/>
                  <a:pt x="87" y="283"/>
                </a:cubicBezTo>
                <a:cubicBezTo>
                  <a:pt x="87" y="282"/>
                  <a:pt x="88" y="282"/>
                  <a:pt x="88" y="282"/>
                </a:cubicBezTo>
                <a:cubicBezTo>
                  <a:pt x="88" y="282"/>
                  <a:pt x="89" y="282"/>
                  <a:pt x="89" y="282"/>
                </a:cubicBezTo>
                <a:cubicBezTo>
                  <a:pt x="88" y="282"/>
                  <a:pt x="88" y="282"/>
                  <a:pt x="88" y="282"/>
                </a:cubicBezTo>
                <a:cubicBezTo>
                  <a:pt x="89" y="283"/>
                  <a:pt x="89" y="282"/>
                  <a:pt x="90" y="283"/>
                </a:cubicBezTo>
                <a:cubicBezTo>
                  <a:pt x="90" y="283"/>
                  <a:pt x="91" y="283"/>
                  <a:pt x="91" y="283"/>
                </a:cubicBezTo>
                <a:cubicBezTo>
                  <a:pt x="90" y="283"/>
                  <a:pt x="89" y="283"/>
                  <a:pt x="88" y="284"/>
                </a:cubicBezTo>
                <a:cubicBezTo>
                  <a:pt x="89" y="284"/>
                  <a:pt x="90" y="284"/>
                  <a:pt x="91" y="283"/>
                </a:cubicBezTo>
                <a:cubicBezTo>
                  <a:pt x="91" y="283"/>
                  <a:pt x="91" y="283"/>
                  <a:pt x="92" y="284"/>
                </a:cubicBezTo>
                <a:cubicBezTo>
                  <a:pt x="92" y="283"/>
                  <a:pt x="92" y="283"/>
                  <a:pt x="92" y="283"/>
                </a:cubicBezTo>
                <a:cubicBezTo>
                  <a:pt x="92" y="284"/>
                  <a:pt x="93" y="283"/>
                  <a:pt x="93" y="283"/>
                </a:cubicBezTo>
                <a:cubicBezTo>
                  <a:pt x="93" y="284"/>
                  <a:pt x="93" y="284"/>
                  <a:pt x="93" y="284"/>
                </a:cubicBezTo>
                <a:cubicBezTo>
                  <a:pt x="94" y="285"/>
                  <a:pt x="94" y="284"/>
                  <a:pt x="95" y="284"/>
                </a:cubicBezTo>
                <a:cubicBezTo>
                  <a:pt x="95" y="285"/>
                  <a:pt x="94" y="285"/>
                  <a:pt x="95" y="285"/>
                </a:cubicBezTo>
                <a:cubicBezTo>
                  <a:pt x="96" y="286"/>
                  <a:pt x="96" y="284"/>
                  <a:pt x="97" y="284"/>
                </a:cubicBezTo>
                <a:cubicBezTo>
                  <a:pt x="97" y="285"/>
                  <a:pt x="96" y="286"/>
                  <a:pt x="96" y="286"/>
                </a:cubicBezTo>
                <a:cubicBezTo>
                  <a:pt x="96" y="286"/>
                  <a:pt x="96" y="286"/>
                  <a:pt x="96" y="286"/>
                </a:cubicBezTo>
                <a:cubicBezTo>
                  <a:pt x="97" y="286"/>
                  <a:pt x="96" y="286"/>
                  <a:pt x="96" y="286"/>
                </a:cubicBezTo>
                <a:cubicBezTo>
                  <a:pt x="97" y="286"/>
                  <a:pt x="97" y="286"/>
                  <a:pt x="97" y="285"/>
                </a:cubicBezTo>
                <a:cubicBezTo>
                  <a:pt x="97" y="286"/>
                  <a:pt x="97" y="286"/>
                  <a:pt x="98" y="286"/>
                </a:cubicBezTo>
                <a:cubicBezTo>
                  <a:pt x="98" y="285"/>
                  <a:pt x="99" y="285"/>
                  <a:pt x="100" y="286"/>
                </a:cubicBezTo>
                <a:cubicBezTo>
                  <a:pt x="100" y="285"/>
                  <a:pt x="100" y="285"/>
                  <a:pt x="99" y="284"/>
                </a:cubicBezTo>
                <a:cubicBezTo>
                  <a:pt x="100" y="284"/>
                  <a:pt x="100" y="284"/>
                  <a:pt x="100" y="284"/>
                </a:cubicBezTo>
                <a:cubicBezTo>
                  <a:pt x="100" y="284"/>
                  <a:pt x="100" y="285"/>
                  <a:pt x="101" y="285"/>
                </a:cubicBezTo>
                <a:cubicBezTo>
                  <a:pt x="100" y="286"/>
                  <a:pt x="99" y="287"/>
                  <a:pt x="99" y="288"/>
                </a:cubicBezTo>
                <a:cubicBezTo>
                  <a:pt x="97" y="289"/>
                  <a:pt x="96" y="289"/>
                  <a:pt x="95" y="289"/>
                </a:cubicBezTo>
                <a:cubicBezTo>
                  <a:pt x="95" y="290"/>
                  <a:pt x="94" y="290"/>
                  <a:pt x="94" y="289"/>
                </a:cubicBezTo>
                <a:cubicBezTo>
                  <a:pt x="93" y="289"/>
                  <a:pt x="94" y="289"/>
                  <a:pt x="94" y="289"/>
                </a:cubicBezTo>
                <a:cubicBezTo>
                  <a:pt x="94" y="288"/>
                  <a:pt x="93" y="290"/>
                  <a:pt x="93" y="290"/>
                </a:cubicBezTo>
                <a:cubicBezTo>
                  <a:pt x="92" y="290"/>
                  <a:pt x="93" y="289"/>
                  <a:pt x="92" y="289"/>
                </a:cubicBezTo>
                <a:cubicBezTo>
                  <a:pt x="92" y="290"/>
                  <a:pt x="91" y="290"/>
                  <a:pt x="90" y="290"/>
                </a:cubicBezTo>
                <a:cubicBezTo>
                  <a:pt x="90" y="291"/>
                  <a:pt x="89" y="291"/>
                  <a:pt x="88" y="291"/>
                </a:cubicBezTo>
                <a:cubicBezTo>
                  <a:pt x="88" y="292"/>
                  <a:pt x="89" y="291"/>
                  <a:pt x="89" y="292"/>
                </a:cubicBezTo>
                <a:cubicBezTo>
                  <a:pt x="88" y="292"/>
                  <a:pt x="87" y="293"/>
                  <a:pt x="85" y="293"/>
                </a:cubicBezTo>
                <a:cubicBezTo>
                  <a:pt x="85" y="294"/>
                  <a:pt x="82" y="293"/>
                  <a:pt x="82" y="295"/>
                </a:cubicBezTo>
                <a:cubicBezTo>
                  <a:pt x="81" y="295"/>
                  <a:pt x="81" y="296"/>
                  <a:pt x="80" y="296"/>
                </a:cubicBezTo>
                <a:cubicBezTo>
                  <a:pt x="80" y="295"/>
                  <a:pt x="80" y="296"/>
                  <a:pt x="80" y="295"/>
                </a:cubicBezTo>
                <a:cubicBezTo>
                  <a:pt x="79" y="296"/>
                  <a:pt x="77" y="298"/>
                  <a:pt x="77" y="299"/>
                </a:cubicBezTo>
                <a:cubicBezTo>
                  <a:pt x="78" y="300"/>
                  <a:pt x="78" y="300"/>
                  <a:pt x="78" y="301"/>
                </a:cubicBezTo>
                <a:cubicBezTo>
                  <a:pt x="79" y="301"/>
                  <a:pt x="81" y="301"/>
                  <a:pt x="81" y="303"/>
                </a:cubicBezTo>
                <a:cubicBezTo>
                  <a:pt x="81" y="302"/>
                  <a:pt x="82" y="302"/>
                  <a:pt x="82" y="301"/>
                </a:cubicBezTo>
                <a:cubicBezTo>
                  <a:pt x="82" y="301"/>
                  <a:pt x="82" y="302"/>
                  <a:pt x="82" y="302"/>
                </a:cubicBezTo>
                <a:cubicBezTo>
                  <a:pt x="81" y="301"/>
                  <a:pt x="82" y="301"/>
                  <a:pt x="82" y="301"/>
                </a:cubicBezTo>
                <a:cubicBezTo>
                  <a:pt x="82" y="302"/>
                  <a:pt x="83" y="302"/>
                  <a:pt x="83" y="302"/>
                </a:cubicBezTo>
                <a:cubicBezTo>
                  <a:pt x="83" y="302"/>
                  <a:pt x="83" y="302"/>
                  <a:pt x="83" y="302"/>
                </a:cubicBezTo>
                <a:cubicBezTo>
                  <a:pt x="83" y="303"/>
                  <a:pt x="83" y="302"/>
                  <a:pt x="83" y="302"/>
                </a:cubicBezTo>
                <a:cubicBezTo>
                  <a:pt x="84" y="303"/>
                  <a:pt x="85" y="302"/>
                  <a:pt x="86" y="301"/>
                </a:cubicBezTo>
                <a:cubicBezTo>
                  <a:pt x="88" y="302"/>
                  <a:pt x="89" y="301"/>
                  <a:pt x="90" y="299"/>
                </a:cubicBezTo>
                <a:cubicBezTo>
                  <a:pt x="90" y="300"/>
                  <a:pt x="90" y="300"/>
                  <a:pt x="90" y="300"/>
                </a:cubicBezTo>
                <a:cubicBezTo>
                  <a:pt x="90" y="301"/>
                  <a:pt x="89" y="301"/>
                  <a:pt x="88" y="302"/>
                </a:cubicBezTo>
                <a:cubicBezTo>
                  <a:pt x="88" y="303"/>
                  <a:pt x="89" y="302"/>
                  <a:pt x="89" y="303"/>
                </a:cubicBezTo>
                <a:cubicBezTo>
                  <a:pt x="90" y="301"/>
                  <a:pt x="92" y="302"/>
                  <a:pt x="93" y="301"/>
                </a:cubicBezTo>
                <a:cubicBezTo>
                  <a:pt x="93" y="301"/>
                  <a:pt x="93" y="301"/>
                  <a:pt x="93" y="301"/>
                </a:cubicBezTo>
                <a:cubicBezTo>
                  <a:pt x="93" y="301"/>
                  <a:pt x="92" y="302"/>
                  <a:pt x="92" y="303"/>
                </a:cubicBezTo>
                <a:cubicBezTo>
                  <a:pt x="92" y="303"/>
                  <a:pt x="92" y="303"/>
                  <a:pt x="92" y="303"/>
                </a:cubicBezTo>
                <a:cubicBezTo>
                  <a:pt x="92" y="302"/>
                  <a:pt x="93" y="302"/>
                  <a:pt x="93" y="302"/>
                </a:cubicBezTo>
                <a:cubicBezTo>
                  <a:pt x="93" y="302"/>
                  <a:pt x="93" y="302"/>
                  <a:pt x="93" y="301"/>
                </a:cubicBezTo>
                <a:cubicBezTo>
                  <a:pt x="94" y="302"/>
                  <a:pt x="95" y="301"/>
                  <a:pt x="94" y="300"/>
                </a:cubicBezTo>
                <a:cubicBezTo>
                  <a:pt x="95" y="299"/>
                  <a:pt x="95" y="301"/>
                  <a:pt x="95" y="300"/>
                </a:cubicBezTo>
                <a:cubicBezTo>
                  <a:pt x="95" y="301"/>
                  <a:pt x="95" y="301"/>
                  <a:pt x="95" y="301"/>
                </a:cubicBezTo>
                <a:cubicBezTo>
                  <a:pt x="95" y="301"/>
                  <a:pt x="96" y="300"/>
                  <a:pt x="95" y="300"/>
                </a:cubicBezTo>
                <a:cubicBezTo>
                  <a:pt x="96" y="299"/>
                  <a:pt x="96" y="300"/>
                  <a:pt x="96" y="301"/>
                </a:cubicBezTo>
                <a:cubicBezTo>
                  <a:pt x="97" y="300"/>
                  <a:pt x="96" y="300"/>
                  <a:pt x="96" y="299"/>
                </a:cubicBezTo>
                <a:cubicBezTo>
                  <a:pt x="97" y="299"/>
                  <a:pt x="97" y="300"/>
                  <a:pt x="97" y="300"/>
                </a:cubicBezTo>
                <a:cubicBezTo>
                  <a:pt x="97" y="300"/>
                  <a:pt x="97" y="299"/>
                  <a:pt x="97" y="299"/>
                </a:cubicBezTo>
                <a:cubicBezTo>
                  <a:pt x="97" y="299"/>
                  <a:pt x="98" y="299"/>
                  <a:pt x="98" y="300"/>
                </a:cubicBezTo>
                <a:cubicBezTo>
                  <a:pt x="98" y="300"/>
                  <a:pt x="97" y="300"/>
                  <a:pt x="97" y="301"/>
                </a:cubicBezTo>
                <a:cubicBezTo>
                  <a:pt x="98" y="301"/>
                  <a:pt x="98" y="300"/>
                  <a:pt x="98" y="299"/>
                </a:cubicBezTo>
                <a:cubicBezTo>
                  <a:pt x="99" y="299"/>
                  <a:pt x="99" y="299"/>
                  <a:pt x="100" y="298"/>
                </a:cubicBezTo>
                <a:cubicBezTo>
                  <a:pt x="100" y="298"/>
                  <a:pt x="100" y="299"/>
                  <a:pt x="100" y="299"/>
                </a:cubicBezTo>
                <a:cubicBezTo>
                  <a:pt x="99" y="299"/>
                  <a:pt x="99" y="299"/>
                  <a:pt x="99" y="300"/>
                </a:cubicBezTo>
                <a:cubicBezTo>
                  <a:pt x="99" y="300"/>
                  <a:pt x="99" y="301"/>
                  <a:pt x="99" y="301"/>
                </a:cubicBezTo>
                <a:cubicBezTo>
                  <a:pt x="99" y="301"/>
                  <a:pt x="99" y="301"/>
                  <a:pt x="99" y="301"/>
                </a:cubicBezTo>
                <a:cubicBezTo>
                  <a:pt x="99" y="301"/>
                  <a:pt x="100" y="301"/>
                  <a:pt x="100" y="302"/>
                </a:cubicBezTo>
                <a:cubicBezTo>
                  <a:pt x="101" y="301"/>
                  <a:pt x="101" y="301"/>
                  <a:pt x="102" y="301"/>
                </a:cubicBezTo>
                <a:cubicBezTo>
                  <a:pt x="102" y="301"/>
                  <a:pt x="101" y="301"/>
                  <a:pt x="101" y="301"/>
                </a:cubicBezTo>
                <a:cubicBezTo>
                  <a:pt x="101" y="301"/>
                  <a:pt x="101" y="301"/>
                  <a:pt x="101" y="301"/>
                </a:cubicBezTo>
                <a:cubicBezTo>
                  <a:pt x="101" y="301"/>
                  <a:pt x="101" y="301"/>
                  <a:pt x="101" y="301"/>
                </a:cubicBezTo>
                <a:cubicBezTo>
                  <a:pt x="101" y="302"/>
                  <a:pt x="102" y="301"/>
                  <a:pt x="102" y="301"/>
                </a:cubicBezTo>
                <a:cubicBezTo>
                  <a:pt x="102" y="302"/>
                  <a:pt x="102" y="302"/>
                  <a:pt x="103" y="303"/>
                </a:cubicBezTo>
                <a:cubicBezTo>
                  <a:pt x="103" y="302"/>
                  <a:pt x="103" y="302"/>
                  <a:pt x="103" y="302"/>
                </a:cubicBezTo>
                <a:cubicBezTo>
                  <a:pt x="104" y="302"/>
                  <a:pt x="103" y="302"/>
                  <a:pt x="104" y="303"/>
                </a:cubicBezTo>
                <a:cubicBezTo>
                  <a:pt x="104" y="302"/>
                  <a:pt x="104" y="302"/>
                  <a:pt x="104" y="302"/>
                </a:cubicBezTo>
                <a:cubicBezTo>
                  <a:pt x="104" y="302"/>
                  <a:pt x="104" y="303"/>
                  <a:pt x="104" y="303"/>
                </a:cubicBezTo>
                <a:cubicBezTo>
                  <a:pt x="105" y="302"/>
                  <a:pt x="106" y="302"/>
                  <a:pt x="106" y="302"/>
                </a:cubicBezTo>
                <a:cubicBezTo>
                  <a:pt x="107" y="303"/>
                  <a:pt x="106" y="303"/>
                  <a:pt x="106" y="303"/>
                </a:cubicBezTo>
                <a:cubicBezTo>
                  <a:pt x="106" y="304"/>
                  <a:pt x="107" y="303"/>
                  <a:pt x="107" y="303"/>
                </a:cubicBezTo>
                <a:cubicBezTo>
                  <a:pt x="107" y="303"/>
                  <a:pt x="107" y="303"/>
                  <a:pt x="107" y="303"/>
                </a:cubicBezTo>
                <a:cubicBezTo>
                  <a:pt x="109" y="303"/>
                  <a:pt x="110" y="302"/>
                  <a:pt x="112" y="302"/>
                </a:cubicBezTo>
                <a:cubicBezTo>
                  <a:pt x="112" y="302"/>
                  <a:pt x="111" y="301"/>
                  <a:pt x="111" y="301"/>
                </a:cubicBezTo>
                <a:cubicBezTo>
                  <a:pt x="111" y="301"/>
                  <a:pt x="112" y="301"/>
                  <a:pt x="112" y="301"/>
                </a:cubicBezTo>
                <a:cubicBezTo>
                  <a:pt x="113" y="303"/>
                  <a:pt x="114" y="300"/>
                  <a:pt x="115" y="300"/>
                </a:cubicBezTo>
                <a:cubicBezTo>
                  <a:pt x="115" y="302"/>
                  <a:pt x="114" y="302"/>
                  <a:pt x="113" y="303"/>
                </a:cubicBezTo>
                <a:cubicBezTo>
                  <a:pt x="113" y="303"/>
                  <a:pt x="114" y="302"/>
                  <a:pt x="114" y="303"/>
                </a:cubicBezTo>
                <a:cubicBezTo>
                  <a:pt x="115" y="302"/>
                  <a:pt x="115" y="302"/>
                  <a:pt x="115" y="302"/>
                </a:cubicBezTo>
                <a:cubicBezTo>
                  <a:pt x="115" y="302"/>
                  <a:pt x="115" y="302"/>
                  <a:pt x="115" y="303"/>
                </a:cubicBezTo>
                <a:cubicBezTo>
                  <a:pt x="115" y="303"/>
                  <a:pt x="115" y="303"/>
                  <a:pt x="114" y="303"/>
                </a:cubicBezTo>
                <a:cubicBezTo>
                  <a:pt x="114" y="304"/>
                  <a:pt x="114" y="303"/>
                  <a:pt x="114" y="304"/>
                </a:cubicBezTo>
                <a:cubicBezTo>
                  <a:pt x="115" y="305"/>
                  <a:pt x="115" y="302"/>
                  <a:pt x="115" y="304"/>
                </a:cubicBezTo>
                <a:cubicBezTo>
                  <a:pt x="116" y="303"/>
                  <a:pt x="116" y="302"/>
                  <a:pt x="117" y="301"/>
                </a:cubicBezTo>
                <a:cubicBezTo>
                  <a:pt x="117" y="301"/>
                  <a:pt x="117" y="302"/>
                  <a:pt x="117" y="302"/>
                </a:cubicBezTo>
                <a:cubicBezTo>
                  <a:pt x="117" y="303"/>
                  <a:pt x="117" y="302"/>
                  <a:pt x="118" y="302"/>
                </a:cubicBezTo>
                <a:cubicBezTo>
                  <a:pt x="118" y="302"/>
                  <a:pt x="118" y="302"/>
                  <a:pt x="118" y="301"/>
                </a:cubicBezTo>
                <a:cubicBezTo>
                  <a:pt x="118" y="301"/>
                  <a:pt x="118" y="302"/>
                  <a:pt x="117" y="301"/>
                </a:cubicBezTo>
                <a:cubicBezTo>
                  <a:pt x="118" y="301"/>
                  <a:pt x="118" y="301"/>
                  <a:pt x="118" y="301"/>
                </a:cubicBezTo>
                <a:cubicBezTo>
                  <a:pt x="119" y="300"/>
                  <a:pt x="119" y="300"/>
                  <a:pt x="119" y="300"/>
                </a:cubicBezTo>
                <a:cubicBezTo>
                  <a:pt x="120" y="300"/>
                  <a:pt x="119" y="300"/>
                  <a:pt x="120" y="300"/>
                </a:cubicBezTo>
                <a:cubicBezTo>
                  <a:pt x="120" y="301"/>
                  <a:pt x="120" y="301"/>
                  <a:pt x="120" y="301"/>
                </a:cubicBezTo>
                <a:cubicBezTo>
                  <a:pt x="120" y="300"/>
                  <a:pt x="121" y="300"/>
                  <a:pt x="121" y="299"/>
                </a:cubicBezTo>
                <a:cubicBezTo>
                  <a:pt x="122" y="299"/>
                  <a:pt x="123" y="299"/>
                  <a:pt x="123" y="300"/>
                </a:cubicBezTo>
                <a:cubicBezTo>
                  <a:pt x="124" y="298"/>
                  <a:pt x="124" y="298"/>
                  <a:pt x="125" y="297"/>
                </a:cubicBezTo>
                <a:cubicBezTo>
                  <a:pt x="125" y="297"/>
                  <a:pt x="125" y="298"/>
                  <a:pt x="125" y="298"/>
                </a:cubicBezTo>
                <a:cubicBezTo>
                  <a:pt x="126" y="298"/>
                  <a:pt x="126" y="296"/>
                  <a:pt x="127" y="295"/>
                </a:cubicBezTo>
                <a:cubicBezTo>
                  <a:pt x="126" y="295"/>
                  <a:pt x="126" y="297"/>
                  <a:pt x="125" y="297"/>
                </a:cubicBezTo>
                <a:cubicBezTo>
                  <a:pt x="125" y="297"/>
                  <a:pt x="125" y="297"/>
                  <a:pt x="125" y="296"/>
                </a:cubicBezTo>
                <a:cubicBezTo>
                  <a:pt x="125" y="296"/>
                  <a:pt x="124" y="297"/>
                  <a:pt x="125" y="297"/>
                </a:cubicBezTo>
                <a:cubicBezTo>
                  <a:pt x="124" y="296"/>
                  <a:pt x="122" y="300"/>
                  <a:pt x="121" y="298"/>
                </a:cubicBezTo>
                <a:cubicBezTo>
                  <a:pt x="121" y="297"/>
                  <a:pt x="123" y="296"/>
                  <a:pt x="124" y="297"/>
                </a:cubicBezTo>
                <a:cubicBezTo>
                  <a:pt x="124" y="295"/>
                  <a:pt x="126" y="295"/>
                  <a:pt x="127" y="294"/>
                </a:cubicBezTo>
                <a:cubicBezTo>
                  <a:pt x="127" y="295"/>
                  <a:pt x="127" y="296"/>
                  <a:pt x="127" y="297"/>
                </a:cubicBezTo>
                <a:cubicBezTo>
                  <a:pt x="127" y="296"/>
                  <a:pt x="127" y="296"/>
                  <a:pt x="128" y="296"/>
                </a:cubicBezTo>
                <a:cubicBezTo>
                  <a:pt x="129" y="297"/>
                  <a:pt x="129" y="295"/>
                  <a:pt x="130" y="296"/>
                </a:cubicBezTo>
                <a:cubicBezTo>
                  <a:pt x="131" y="295"/>
                  <a:pt x="130" y="295"/>
                  <a:pt x="131" y="295"/>
                </a:cubicBezTo>
                <a:cubicBezTo>
                  <a:pt x="131" y="295"/>
                  <a:pt x="131" y="294"/>
                  <a:pt x="131" y="294"/>
                </a:cubicBezTo>
                <a:cubicBezTo>
                  <a:pt x="131" y="294"/>
                  <a:pt x="132" y="294"/>
                  <a:pt x="132" y="294"/>
                </a:cubicBezTo>
                <a:cubicBezTo>
                  <a:pt x="132" y="294"/>
                  <a:pt x="132" y="294"/>
                  <a:pt x="132" y="294"/>
                </a:cubicBezTo>
                <a:cubicBezTo>
                  <a:pt x="132" y="295"/>
                  <a:pt x="133" y="294"/>
                  <a:pt x="133" y="293"/>
                </a:cubicBezTo>
                <a:cubicBezTo>
                  <a:pt x="133" y="293"/>
                  <a:pt x="134" y="293"/>
                  <a:pt x="134" y="294"/>
                </a:cubicBezTo>
                <a:cubicBezTo>
                  <a:pt x="135" y="294"/>
                  <a:pt x="135" y="292"/>
                  <a:pt x="136" y="292"/>
                </a:cubicBezTo>
                <a:cubicBezTo>
                  <a:pt x="136" y="293"/>
                  <a:pt x="136" y="294"/>
                  <a:pt x="135" y="295"/>
                </a:cubicBezTo>
                <a:cubicBezTo>
                  <a:pt x="136" y="295"/>
                  <a:pt x="136" y="293"/>
                  <a:pt x="137" y="294"/>
                </a:cubicBezTo>
                <a:cubicBezTo>
                  <a:pt x="138" y="294"/>
                  <a:pt x="138" y="294"/>
                  <a:pt x="138" y="294"/>
                </a:cubicBezTo>
                <a:cubicBezTo>
                  <a:pt x="138" y="293"/>
                  <a:pt x="137" y="294"/>
                  <a:pt x="138" y="293"/>
                </a:cubicBezTo>
                <a:cubicBezTo>
                  <a:pt x="137" y="293"/>
                  <a:pt x="137" y="293"/>
                  <a:pt x="137" y="294"/>
                </a:cubicBezTo>
                <a:cubicBezTo>
                  <a:pt x="137" y="293"/>
                  <a:pt x="137" y="293"/>
                  <a:pt x="136" y="293"/>
                </a:cubicBezTo>
                <a:cubicBezTo>
                  <a:pt x="136" y="293"/>
                  <a:pt x="136" y="293"/>
                  <a:pt x="136" y="293"/>
                </a:cubicBezTo>
                <a:cubicBezTo>
                  <a:pt x="137" y="292"/>
                  <a:pt x="137" y="293"/>
                  <a:pt x="137" y="293"/>
                </a:cubicBezTo>
                <a:cubicBezTo>
                  <a:pt x="137" y="293"/>
                  <a:pt x="137" y="293"/>
                  <a:pt x="137" y="292"/>
                </a:cubicBezTo>
                <a:cubicBezTo>
                  <a:pt x="138" y="292"/>
                  <a:pt x="138" y="292"/>
                  <a:pt x="138" y="292"/>
                </a:cubicBezTo>
                <a:cubicBezTo>
                  <a:pt x="138" y="293"/>
                  <a:pt x="138" y="293"/>
                  <a:pt x="138" y="293"/>
                </a:cubicBezTo>
                <a:cubicBezTo>
                  <a:pt x="138" y="293"/>
                  <a:pt x="138" y="293"/>
                  <a:pt x="138" y="292"/>
                </a:cubicBezTo>
                <a:cubicBezTo>
                  <a:pt x="138" y="293"/>
                  <a:pt x="138" y="293"/>
                  <a:pt x="138" y="294"/>
                </a:cubicBezTo>
                <a:cubicBezTo>
                  <a:pt x="139" y="291"/>
                  <a:pt x="140" y="291"/>
                  <a:pt x="142" y="290"/>
                </a:cubicBezTo>
                <a:cubicBezTo>
                  <a:pt x="142" y="290"/>
                  <a:pt x="142" y="290"/>
                  <a:pt x="142" y="290"/>
                </a:cubicBezTo>
                <a:cubicBezTo>
                  <a:pt x="142" y="290"/>
                  <a:pt x="143" y="289"/>
                  <a:pt x="144" y="289"/>
                </a:cubicBezTo>
                <a:cubicBezTo>
                  <a:pt x="144" y="290"/>
                  <a:pt x="143" y="290"/>
                  <a:pt x="143" y="290"/>
                </a:cubicBezTo>
                <a:cubicBezTo>
                  <a:pt x="143" y="290"/>
                  <a:pt x="142" y="290"/>
                  <a:pt x="143" y="291"/>
                </a:cubicBezTo>
                <a:cubicBezTo>
                  <a:pt x="144" y="290"/>
                  <a:pt x="145" y="289"/>
                  <a:pt x="146" y="289"/>
                </a:cubicBezTo>
                <a:cubicBezTo>
                  <a:pt x="146" y="290"/>
                  <a:pt x="145" y="290"/>
                  <a:pt x="145" y="291"/>
                </a:cubicBezTo>
                <a:cubicBezTo>
                  <a:pt x="145" y="291"/>
                  <a:pt x="146" y="291"/>
                  <a:pt x="146" y="290"/>
                </a:cubicBezTo>
                <a:cubicBezTo>
                  <a:pt x="147" y="291"/>
                  <a:pt x="149" y="288"/>
                  <a:pt x="151" y="288"/>
                </a:cubicBezTo>
                <a:cubicBezTo>
                  <a:pt x="151" y="288"/>
                  <a:pt x="150" y="289"/>
                  <a:pt x="151" y="289"/>
                </a:cubicBezTo>
                <a:cubicBezTo>
                  <a:pt x="151" y="288"/>
                  <a:pt x="151" y="288"/>
                  <a:pt x="152" y="288"/>
                </a:cubicBezTo>
                <a:cubicBezTo>
                  <a:pt x="151" y="288"/>
                  <a:pt x="151" y="287"/>
                  <a:pt x="151" y="288"/>
                </a:cubicBezTo>
                <a:cubicBezTo>
                  <a:pt x="151" y="288"/>
                  <a:pt x="151" y="287"/>
                  <a:pt x="150" y="287"/>
                </a:cubicBezTo>
                <a:cubicBezTo>
                  <a:pt x="151" y="287"/>
                  <a:pt x="152" y="288"/>
                  <a:pt x="152" y="286"/>
                </a:cubicBezTo>
                <a:cubicBezTo>
                  <a:pt x="153" y="287"/>
                  <a:pt x="152" y="287"/>
                  <a:pt x="153" y="287"/>
                </a:cubicBezTo>
                <a:cubicBezTo>
                  <a:pt x="153" y="286"/>
                  <a:pt x="154" y="287"/>
                  <a:pt x="154" y="286"/>
                </a:cubicBezTo>
                <a:cubicBezTo>
                  <a:pt x="154" y="287"/>
                  <a:pt x="154" y="287"/>
                  <a:pt x="154" y="287"/>
                </a:cubicBezTo>
                <a:cubicBezTo>
                  <a:pt x="155" y="287"/>
                  <a:pt x="155" y="287"/>
                  <a:pt x="155" y="287"/>
                </a:cubicBezTo>
                <a:cubicBezTo>
                  <a:pt x="155" y="287"/>
                  <a:pt x="155" y="287"/>
                  <a:pt x="155" y="287"/>
                </a:cubicBezTo>
                <a:cubicBezTo>
                  <a:pt x="157" y="286"/>
                  <a:pt x="158" y="286"/>
                  <a:pt x="160" y="285"/>
                </a:cubicBezTo>
                <a:cubicBezTo>
                  <a:pt x="160" y="286"/>
                  <a:pt x="160" y="286"/>
                  <a:pt x="160" y="286"/>
                </a:cubicBezTo>
                <a:cubicBezTo>
                  <a:pt x="160" y="286"/>
                  <a:pt x="160" y="286"/>
                  <a:pt x="161" y="286"/>
                </a:cubicBezTo>
                <a:cubicBezTo>
                  <a:pt x="161" y="285"/>
                  <a:pt x="160" y="285"/>
                  <a:pt x="161" y="285"/>
                </a:cubicBezTo>
                <a:cubicBezTo>
                  <a:pt x="161" y="285"/>
                  <a:pt x="162" y="285"/>
                  <a:pt x="162" y="284"/>
                </a:cubicBezTo>
                <a:cubicBezTo>
                  <a:pt x="163" y="284"/>
                  <a:pt x="162" y="285"/>
                  <a:pt x="163" y="285"/>
                </a:cubicBezTo>
                <a:cubicBezTo>
                  <a:pt x="163" y="285"/>
                  <a:pt x="163" y="284"/>
                  <a:pt x="163" y="284"/>
                </a:cubicBezTo>
                <a:cubicBezTo>
                  <a:pt x="163" y="285"/>
                  <a:pt x="163" y="284"/>
                  <a:pt x="164" y="284"/>
                </a:cubicBezTo>
                <a:cubicBezTo>
                  <a:pt x="164" y="284"/>
                  <a:pt x="164" y="284"/>
                  <a:pt x="164" y="284"/>
                </a:cubicBezTo>
                <a:cubicBezTo>
                  <a:pt x="165" y="284"/>
                  <a:pt x="164" y="284"/>
                  <a:pt x="164" y="284"/>
                </a:cubicBezTo>
                <a:cubicBezTo>
                  <a:pt x="165" y="283"/>
                  <a:pt x="166" y="284"/>
                  <a:pt x="167" y="285"/>
                </a:cubicBezTo>
                <a:cubicBezTo>
                  <a:pt x="167" y="284"/>
                  <a:pt x="166" y="284"/>
                  <a:pt x="166" y="283"/>
                </a:cubicBezTo>
                <a:cubicBezTo>
                  <a:pt x="166" y="283"/>
                  <a:pt x="166" y="284"/>
                  <a:pt x="167" y="284"/>
                </a:cubicBezTo>
                <a:cubicBezTo>
                  <a:pt x="167" y="283"/>
                  <a:pt x="168" y="284"/>
                  <a:pt x="168" y="283"/>
                </a:cubicBezTo>
                <a:cubicBezTo>
                  <a:pt x="168" y="282"/>
                  <a:pt x="169" y="282"/>
                  <a:pt x="169" y="283"/>
                </a:cubicBezTo>
                <a:cubicBezTo>
                  <a:pt x="170" y="282"/>
                  <a:pt x="170" y="282"/>
                  <a:pt x="170" y="282"/>
                </a:cubicBezTo>
                <a:cubicBezTo>
                  <a:pt x="169" y="282"/>
                  <a:pt x="170" y="283"/>
                  <a:pt x="169" y="282"/>
                </a:cubicBezTo>
                <a:cubicBezTo>
                  <a:pt x="169" y="281"/>
                  <a:pt x="171" y="282"/>
                  <a:pt x="172" y="281"/>
                </a:cubicBezTo>
                <a:cubicBezTo>
                  <a:pt x="172" y="281"/>
                  <a:pt x="172" y="282"/>
                  <a:pt x="171" y="282"/>
                </a:cubicBezTo>
                <a:cubicBezTo>
                  <a:pt x="172" y="283"/>
                  <a:pt x="172" y="281"/>
                  <a:pt x="173" y="281"/>
                </a:cubicBezTo>
                <a:cubicBezTo>
                  <a:pt x="173" y="281"/>
                  <a:pt x="174" y="281"/>
                  <a:pt x="174" y="280"/>
                </a:cubicBezTo>
                <a:cubicBezTo>
                  <a:pt x="175" y="281"/>
                  <a:pt x="175" y="280"/>
                  <a:pt x="176" y="280"/>
                </a:cubicBezTo>
                <a:cubicBezTo>
                  <a:pt x="176" y="281"/>
                  <a:pt x="175" y="280"/>
                  <a:pt x="175" y="281"/>
                </a:cubicBezTo>
                <a:cubicBezTo>
                  <a:pt x="176" y="281"/>
                  <a:pt x="175" y="282"/>
                  <a:pt x="175" y="282"/>
                </a:cubicBezTo>
                <a:cubicBezTo>
                  <a:pt x="176" y="281"/>
                  <a:pt x="177" y="281"/>
                  <a:pt x="177" y="280"/>
                </a:cubicBezTo>
                <a:cubicBezTo>
                  <a:pt x="177" y="280"/>
                  <a:pt x="177" y="280"/>
                  <a:pt x="178" y="280"/>
                </a:cubicBezTo>
                <a:cubicBezTo>
                  <a:pt x="178" y="281"/>
                  <a:pt x="177" y="280"/>
                  <a:pt x="178" y="281"/>
                </a:cubicBezTo>
                <a:cubicBezTo>
                  <a:pt x="177" y="282"/>
                  <a:pt x="177" y="281"/>
                  <a:pt x="177" y="282"/>
                </a:cubicBezTo>
                <a:cubicBezTo>
                  <a:pt x="177" y="282"/>
                  <a:pt x="178" y="281"/>
                  <a:pt x="178" y="282"/>
                </a:cubicBezTo>
                <a:cubicBezTo>
                  <a:pt x="178" y="281"/>
                  <a:pt x="179" y="282"/>
                  <a:pt x="179" y="281"/>
                </a:cubicBezTo>
                <a:cubicBezTo>
                  <a:pt x="179" y="282"/>
                  <a:pt x="180" y="281"/>
                  <a:pt x="180" y="281"/>
                </a:cubicBezTo>
                <a:cubicBezTo>
                  <a:pt x="180" y="281"/>
                  <a:pt x="181" y="281"/>
                  <a:pt x="181" y="281"/>
                </a:cubicBezTo>
                <a:cubicBezTo>
                  <a:pt x="181" y="281"/>
                  <a:pt x="181" y="281"/>
                  <a:pt x="182" y="280"/>
                </a:cubicBezTo>
                <a:cubicBezTo>
                  <a:pt x="182" y="280"/>
                  <a:pt x="182" y="280"/>
                  <a:pt x="182" y="280"/>
                </a:cubicBezTo>
                <a:cubicBezTo>
                  <a:pt x="182" y="280"/>
                  <a:pt x="181" y="279"/>
                  <a:pt x="181" y="280"/>
                </a:cubicBezTo>
                <a:cubicBezTo>
                  <a:pt x="181" y="279"/>
                  <a:pt x="182" y="279"/>
                  <a:pt x="182" y="279"/>
                </a:cubicBezTo>
                <a:cubicBezTo>
                  <a:pt x="182" y="279"/>
                  <a:pt x="182" y="280"/>
                  <a:pt x="182" y="280"/>
                </a:cubicBezTo>
                <a:cubicBezTo>
                  <a:pt x="182" y="280"/>
                  <a:pt x="183" y="280"/>
                  <a:pt x="183" y="281"/>
                </a:cubicBezTo>
                <a:cubicBezTo>
                  <a:pt x="183" y="280"/>
                  <a:pt x="183" y="281"/>
                  <a:pt x="184" y="280"/>
                </a:cubicBezTo>
                <a:cubicBezTo>
                  <a:pt x="183" y="279"/>
                  <a:pt x="183" y="280"/>
                  <a:pt x="183" y="279"/>
                </a:cubicBezTo>
                <a:cubicBezTo>
                  <a:pt x="183" y="279"/>
                  <a:pt x="183" y="279"/>
                  <a:pt x="184" y="279"/>
                </a:cubicBezTo>
                <a:cubicBezTo>
                  <a:pt x="184" y="279"/>
                  <a:pt x="184" y="279"/>
                  <a:pt x="184" y="280"/>
                </a:cubicBezTo>
                <a:cubicBezTo>
                  <a:pt x="184" y="280"/>
                  <a:pt x="184" y="280"/>
                  <a:pt x="184" y="280"/>
                </a:cubicBezTo>
                <a:cubicBezTo>
                  <a:pt x="185" y="280"/>
                  <a:pt x="184" y="279"/>
                  <a:pt x="185" y="280"/>
                </a:cubicBezTo>
                <a:cubicBezTo>
                  <a:pt x="184" y="279"/>
                  <a:pt x="184" y="279"/>
                  <a:pt x="184" y="278"/>
                </a:cubicBezTo>
                <a:cubicBezTo>
                  <a:pt x="185" y="278"/>
                  <a:pt x="184" y="279"/>
                  <a:pt x="185" y="279"/>
                </a:cubicBezTo>
                <a:cubicBezTo>
                  <a:pt x="185" y="279"/>
                  <a:pt x="185" y="279"/>
                  <a:pt x="185" y="278"/>
                </a:cubicBezTo>
                <a:cubicBezTo>
                  <a:pt x="185" y="278"/>
                  <a:pt x="185" y="278"/>
                  <a:pt x="185" y="278"/>
                </a:cubicBezTo>
                <a:cubicBezTo>
                  <a:pt x="186" y="279"/>
                  <a:pt x="185" y="279"/>
                  <a:pt x="186" y="280"/>
                </a:cubicBezTo>
                <a:cubicBezTo>
                  <a:pt x="186" y="279"/>
                  <a:pt x="186" y="279"/>
                  <a:pt x="186" y="279"/>
                </a:cubicBezTo>
                <a:cubicBezTo>
                  <a:pt x="186" y="278"/>
                  <a:pt x="186" y="279"/>
                  <a:pt x="187" y="278"/>
                </a:cubicBezTo>
                <a:cubicBezTo>
                  <a:pt x="187" y="279"/>
                  <a:pt x="187" y="279"/>
                  <a:pt x="187" y="279"/>
                </a:cubicBezTo>
                <a:cubicBezTo>
                  <a:pt x="187" y="279"/>
                  <a:pt x="187" y="279"/>
                  <a:pt x="187" y="279"/>
                </a:cubicBezTo>
                <a:cubicBezTo>
                  <a:pt x="188" y="279"/>
                  <a:pt x="188" y="279"/>
                  <a:pt x="189" y="279"/>
                </a:cubicBezTo>
                <a:cubicBezTo>
                  <a:pt x="189" y="279"/>
                  <a:pt x="189" y="279"/>
                  <a:pt x="189" y="279"/>
                </a:cubicBezTo>
                <a:cubicBezTo>
                  <a:pt x="189" y="279"/>
                  <a:pt x="189" y="279"/>
                  <a:pt x="189" y="278"/>
                </a:cubicBezTo>
                <a:cubicBezTo>
                  <a:pt x="189" y="278"/>
                  <a:pt x="189" y="278"/>
                  <a:pt x="189" y="278"/>
                </a:cubicBezTo>
                <a:cubicBezTo>
                  <a:pt x="189" y="278"/>
                  <a:pt x="189" y="278"/>
                  <a:pt x="189" y="278"/>
                </a:cubicBezTo>
                <a:cubicBezTo>
                  <a:pt x="189" y="278"/>
                  <a:pt x="190" y="278"/>
                  <a:pt x="190" y="278"/>
                </a:cubicBezTo>
                <a:cubicBezTo>
                  <a:pt x="190" y="278"/>
                  <a:pt x="190" y="278"/>
                  <a:pt x="190" y="278"/>
                </a:cubicBezTo>
                <a:cubicBezTo>
                  <a:pt x="190" y="278"/>
                  <a:pt x="190" y="279"/>
                  <a:pt x="190" y="279"/>
                </a:cubicBezTo>
                <a:cubicBezTo>
                  <a:pt x="190" y="279"/>
                  <a:pt x="190" y="279"/>
                  <a:pt x="190" y="279"/>
                </a:cubicBezTo>
                <a:cubicBezTo>
                  <a:pt x="191" y="279"/>
                  <a:pt x="191" y="279"/>
                  <a:pt x="191" y="278"/>
                </a:cubicBezTo>
                <a:cubicBezTo>
                  <a:pt x="191" y="278"/>
                  <a:pt x="191" y="278"/>
                  <a:pt x="191" y="278"/>
                </a:cubicBezTo>
                <a:cubicBezTo>
                  <a:pt x="191" y="278"/>
                  <a:pt x="191" y="278"/>
                  <a:pt x="192" y="278"/>
                </a:cubicBezTo>
                <a:cubicBezTo>
                  <a:pt x="192" y="277"/>
                  <a:pt x="192" y="277"/>
                  <a:pt x="192" y="277"/>
                </a:cubicBezTo>
                <a:cubicBezTo>
                  <a:pt x="192" y="277"/>
                  <a:pt x="192" y="277"/>
                  <a:pt x="192" y="278"/>
                </a:cubicBezTo>
                <a:cubicBezTo>
                  <a:pt x="192" y="278"/>
                  <a:pt x="192" y="278"/>
                  <a:pt x="193" y="278"/>
                </a:cubicBezTo>
                <a:cubicBezTo>
                  <a:pt x="193" y="278"/>
                  <a:pt x="193" y="278"/>
                  <a:pt x="193" y="278"/>
                </a:cubicBezTo>
                <a:cubicBezTo>
                  <a:pt x="194" y="278"/>
                  <a:pt x="195" y="277"/>
                  <a:pt x="195" y="277"/>
                </a:cubicBezTo>
                <a:cubicBezTo>
                  <a:pt x="195" y="277"/>
                  <a:pt x="195" y="277"/>
                  <a:pt x="195" y="277"/>
                </a:cubicBezTo>
                <a:cubicBezTo>
                  <a:pt x="195" y="278"/>
                  <a:pt x="194" y="277"/>
                  <a:pt x="194" y="279"/>
                </a:cubicBezTo>
                <a:cubicBezTo>
                  <a:pt x="193" y="279"/>
                  <a:pt x="193" y="279"/>
                  <a:pt x="192" y="279"/>
                </a:cubicBezTo>
                <a:cubicBezTo>
                  <a:pt x="193" y="280"/>
                  <a:pt x="192" y="280"/>
                  <a:pt x="192" y="280"/>
                </a:cubicBezTo>
                <a:cubicBezTo>
                  <a:pt x="192" y="281"/>
                  <a:pt x="192" y="280"/>
                  <a:pt x="192" y="281"/>
                </a:cubicBezTo>
                <a:cubicBezTo>
                  <a:pt x="192" y="281"/>
                  <a:pt x="193" y="280"/>
                  <a:pt x="193" y="281"/>
                </a:cubicBezTo>
                <a:cubicBezTo>
                  <a:pt x="192" y="281"/>
                  <a:pt x="192" y="281"/>
                  <a:pt x="191" y="282"/>
                </a:cubicBezTo>
                <a:cubicBezTo>
                  <a:pt x="191" y="282"/>
                  <a:pt x="191" y="282"/>
                  <a:pt x="191" y="283"/>
                </a:cubicBezTo>
                <a:cubicBezTo>
                  <a:pt x="191" y="283"/>
                  <a:pt x="191" y="283"/>
                  <a:pt x="191" y="283"/>
                </a:cubicBezTo>
                <a:cubicBezTo>
                  <a:pt x="191" y="283"/>
                  <a:pt x="191" y="283"/>
                  <a:pt x="192" y="284"/>
                </a:cubicBezTo>
                <a:cubicBezTo>
                  <a:pt x="191" y="284"/>
                  <a:pt x="192" y="284"/>
                  <a:pt x="192" y="284"/>
                </a:cubicBezTo>
                <a:cubicBezTo>
                  <a:pt x="192" y="285"/>
                  <a:pt x="191" y="285"/>
                  <a:pt x="191" y="285"/>
                </a:cubicBezTo>
                <a:cubicBezTo>
                  <a:pt x="192" y="285"/>
                  <a:pt x="193" y="286"/>
                  <a:pt x="193" y="285"/>
                </a:cubicBezTo>
                <a:cubicBezTo>
                  <a:pt x="192" y="285"/>
                  <a:pt x="192" y="284"/>
                  <a:pt x="192" y="283"/>
                </a:cubicBezTo>
                <a:cubicBezTo>
                  <a:pt x="193" y="284"/>
                  <a:pt x="194" y="283"/>
                  <a:pt x="194" y="284"/>
                </a:cubicBezTo>
                <a:cubicBezTo>
                  <a:pt x="195" y="284"/>
                  <a:pt x="195" y="284"/>
                  <a:pt x="195" y="283"/>
                </a:cubicBezTo>
                <a:cubicBezTo>
                  <a:pt x="195" y="283"/>
                  <a:pt x="196" y="284"/>
                  <a:pt x="196" y="285"/>
                </a:cubicBezTo>
                <a:cubicBezTo>
                  <a:pt x="196" y="284"/>
                  <a:pt x="196" y="285"/>
                  <a:pt x="196" y="285"/>
                </a:cubicBezTo>
                <a:cubicBezTo>
                  <a:pt x="196" y="285"/>
                  <a:pt x="195" y="285"/>
                  <a:pt x="195" y="285"/>
                </a:cubicBezTo>
                <a:cubicBezTo>
                  <a:pt x="195" y="285"/>
                  <a:pt x="195" y="285"/>
                  <a:pt x="195" y="285"/>
                </a:cubicBezTo>
                <a:cubicBezTo>
                  <a:pt x="194" y="285"/>
                  <a:pt x="194" y="286"/>
                  <a:pt x="194" y="286"/>
                </a:cubicBezTo>
                <a:cubicBezTo>
                  <a:pt x="194" y="286"/>
                  <a:pt x="194" y="287"/>
                  <a:pt x="193" y="287"/>
                </a:cubicBezTo>
                <a:cubicBezTo>
                  <a:pt x="193" y="288"/>
                  <a:pt x="193" y="288"/>
                  <a:pt x="193" y="288"/>
                </a:cubicBezTo>
                <a:cubicBezTo>
                  <a:pt x="194" y="288"/>
                  <a:pt x="194" y="287"/>
                  <a:pt x="194" y="288"/>
                </a:cubicBezTo>
                <a:cubicBezTo>
                  <a:pt x="194" y="288"/>
                  <a:pt x="194" y="289"/>
                  <a:pt x="194" y="289"/>
                </a:cubicBezTo>
                <a:cubicBezTo>
                  <a:pt x="194" y="290"/>
                  <a:pt x="194" y="290"/>
                  <a:pt x="193" y="290"/>
                </a:cubicBezTo>
                <a:cubicBezTo>
                  <a:pt x="194" y="290"/>
                  <a:pt x="194" y="291"/>
                  <a:pt x="194" y="291"/>
                </a:cubicBezTo>
                <a:cubicBezTo>
                  <a:pt x="194" y="291"/>
                  <a:pt x="194" y="291"/>
                  <a:pt x="194" y="291"/>
                </a:cubicBezTo>
                <a:cubicBezTo>
                  <a:pt x="195" y="291"/>
                  <a:pt x="195" y="291"/>
                  <a:pt x="195" y="291"/>
                </a:cubicBezTo>
                <a:cubicBezTo>
                  <a:pt x="195" y="291"/>
                  <a:pt x="195" y="292"/>
                  <a:pt x="195" y="292"/>
                </a:cubicBezTo>
                <a:cubicBezTo>
                  <a:pt x="195" y="292"/>
                  <a:pt x="195" y="293"/>
                  <a:pt x="195" y="294"/>
                </a:cubicBezTo>
                <a:cubicBezTo>
                  <a:pt x="195" y="294"/>
                  <a:pt x="195" y="294"/>
                  <a:pt x="195" y="294"/>
                </a:cubicBezTo>
                <a:cubicBezTo>
                  <a:pt x="195" y="293"/>
                  <a:pt x="196" y="295"/>
                  <a:pt x="196" y="294"/>
                </a:cubicBezTo>
                <a:cubicBezTo>
                  <a:pt x="196" y="294"/>
                  <a:pt x="196" y="295"/>
                  <a:pt x="196" y="295"/>
                </a:cubicBezTo>
                <a:cubicBezTo>
                  <a:pt x="196" y="295"/>
                  <a:pt x="196" y="295"/>
                  <a:pt x="196" y="295"/>
                </a:cubicBezTo>
                <a:cubicBezTo>
                  <a:pt x="196" y="295"/>
                  <a:pt x="197" y="295"/>
                  <a:pt x="197" y="294"/>
                </a:cubicBezTo>
                <a:cubicBezTo>
                  <a:pt x="197" y="295"/>
                  <a:pt x="198" y="295"/>
                  <a:pt x="198" y="295"/>
                </a:cubicBezTo>
                <a:cubicBezTo>
                  <a:pt x="197" y="295"/>
                  <a:pt x="197" y="295"/>
                  <a:pt x="197" y="295"/>
                </a:cubicBezTo>
                <a:cubicBezTo>
                  <a:pt x="198" y="296"/>
                  <a:pt x="198" y="296"/>
                  <a:pt x="198" y="295"/>
                </a:cubicBezTo>
                <a:cubicBezTo>
                  <a:pt x="199" y="296"/>
                  <a:pt x="199" y="295"/>
                  <a:pt x="199" y="296"/>
                </a:cubicBezTo>
                <a:cubicBezTo>
                  <a:pt x="200" y="296"/>
                  <a:pt x="199" y="295"/>
                  <a:pt x="199" y="295"/>
                </a:cubicBezTo>
                <a:cubicBezTo>
                  <a:pt x="200" y="296"/>
                  <a:pt x="202" y="295"/>
                  <a:pt x="203" y="294"/>
                </a:cubicBezTo>
                <a:cubicBezTo>
                  <a:pt x="203" y="294"/>
                  <a:pt x="203" y="294"/>
                  <a:pt x="203" y="294"/>
                </a:cubicBezTo>
                <a:cubicBezTo>
                  <a:pt x="204" y="294"/>
                  <a:pt x="206" y="295"/>
                  <a:pt x="206" y="293"/>
                </a:cubicBezTo>
                <a:cubicBezTo>
                  <a:pt x="207" y="293"/>
                  <a:pt x="206" y="293"/>
                  <a:pt x="207" y="294"/>
                </a:cubicBezTo>
                <a:cubicBezTo>
                  <a:pt x="207" y="293"/>
                  <a:pt x="207" y="293"/>
                  <a:pt x="207" y="293"/>
                </a:cubicBezTo>
                <a:cubicBezTo>
                  <a:pt x="207" y="294"/>
                  <a:pt x="207" y="294"/>
                  <a:pt x="207" y="294"/>
                </a:cubicBezTo>
                <a:cubicBezTo>
                  <a:pt x="207" y="294"/>
                  <a:pt x="206" y="294"/>
                  <a:pt x="207" y="294"/>
                </a:cubicBezTo>
                <a:cubicBezTo>
                  <a:pt x="208" y="294"/>
                  <a:pt x="211" y="294"/>
                  <a:pt x="212" y="293"/>
                </a:cubicBezTo>
                <a:cubicBezTo>
                  <a:pt x="213" y="293"/>
                  <a:pt x="213" y="293"/>
                  <a:pt x="213" y="293"/>
                </a:cubicBezTo>
                <a:cubicBezTo>
                  <a:pt x="213" y="293"/>
                  <a:pt x="213" y="293"/>
                  <a:pt x="213" y="293"/>
                </a:cubicBezTo>
                <a:cubicBezTo>
                  <a:pt x="213" y="293"/>
                  <a:pt x="213" y="292"/>
                  <a:pt x="213" y="292"/>
                </a:cubicBezTo>
                <a:cubicBezTo>
                  <a:pt x="214" y="293"/>
                  <a:pt x="215" y="292"/>
                  <a:pt x="215" y="292"/>
                </a:cubicBezTo>
                <a:cubicBezTo>
                  <a:pt x="217" y="292"/>
                  <a:pt x="218" y="290"/>
                  <a:pt x="219" y="291"/>
                </a:cubicBezTo>
                <a:cubicBezTo>
                  <a:pt x="220" y="290"/>
                  <a:pt x="223" y="291"/>
                  <a:pt x="223" y="289"/>
                </a:cubicBezTo>
                <a:cubicBezTo>
                  <a:pt x="223" y="289"/>
                  <a:pt x="224" y="289"/>
                  <a:pt x="224" y="289"/>
                </a:cubicBezTo>
                <a:cubicBezTo>
                  <a:pt x="224" y="289"/>
                  <a:pt x="224" y="288"/>
                  <a:pt x="224" y="288"/>
                </a:cubicBezTo>
                <a:cubicBezTo>
                  <a:pt x="225" y="288"/>
                  <a:pt x="225" y="289"/>
                  <a:pt x="225" y="289"/>
                </a:cubicBezTo>
                <a:cubicBezTo>
                  <a:pt x="225" y="288"/>
                  <a:pt x="225" y="288"/>
                  <a:pt x="225" y="288"/>
                </a:cubicBezTo>
                <a:cubicBezTo>
                  <a:pt x="225" y="288"/>
                  <a:pt x="226" y="288"/>
                  <a:pt x="226" y="289"/>
                </a:cubicBezTo>
                <a:cubicBezTo>
                  <a:pt x="226" y="288"/>
                  <a:pt x="227" y="288"/>
                  <a:pt x="227" y="288"/>
                </a:cubicBezTo>
                <a:cubicBezTo>
                  <a:pt x="229" y="287"/>
                  <a:pt x="231" y="287"/>
                  <a:pt x="233" y="285"/>
                </a:cubicBezTo>
                <a:cubicBezTo>
                  <a:pt x="233" y="285"/>
                  <a:pt x="232" y="286"/>
                  <a:pt x="232" y="285"/>
                </a:cubicBezTo>
                <a:cubicBezTo>
                  <a:pt x="232" y="286"/>
                  <a:pt x="231" y="286"/>
                  <a:pt x="231" y="287"/>
                </a:cubicBezTo>
                <a:cubicBezTo>
                  <a:pt x="230" y="286"/>
                  <a:pt x="229" y="287"/>
                  <a:pt x="229" y="287"/>
                </a:cubicBezTo>
                <a:cubicBezTo>
                  <a:pt x="229" y="287"/>
                  <a:pt x="229" y="287"/>
                  <a:pt x="228" y="287"/>
                </a:cubicBezTo>
                <a:cubicBezTo>
                  <a:pt x="228" y="287"/>
                  <a:pt x="228" y="287"/>
                  <a:pt x="228" y="287"/>
                </a:cubicBezTo>
                <a:cubicBezTo>
                  <a:pt x="228" y="285"/>
                  <a:pt x="229" y="286"/>
                  <a:pt x="231" y="285"/>
                </a:cubicBezTo>
                <a:cubicBezTo>
                  <a:pt x="229" y="285"/>
                  <a:pt x="228" y="285"/>
                  <a:pt x="227" y="286"/>
                </a:cubicBezTo>
                <a:cubicBezTo>
                  <a:pt x="227" y="285"/>
                  <a:pt x="227" y="285"/>
                  <a:pt x="226" y="285"/>
                </a:cubicBezTo>
                <a:cubicBezTo>
                  <a:pt x="226" y="287"/>
                  <a:pt x="224" y="287"/>
                  <a:pt x="223" y="286"/>
                </a:cubicBezTo>
                <a:cubicBezTo>
                  <a:pt x="222" y="287"/>
                  <a:pt x="221" y="288"/>
                  <a:pt x="220" y="287"/>
                </a:cubicBezTo>
                <a:cubicBezTo>
                  <a:pt x="221" y="288"/>
                  <a:pt x="219" y="289"/>
                  <a:pt x="219" y="288"/>
                </a:cubicBezTo>
                <a:cubicBezTo>
                  <a:pt x="219" y="287"/>
                  <a:pt x="219" y="288"/>
                  <a:pt x="219" y="287"/>
                </a:cubicBezTo>
                <a:cubicBezTo>
                  <a:pt x="219" y="287"/>
                  <a:pt x="218" y="288"/>
                  <a:pt x="218" y="287"/>
                </a:cubicBezTo>
                <a:cubicBezTo>
                  <a:pt x="218" y="289"/>
                  <a:pt x="215" y="288"/>
                  <a:pt x="215" y="289"/>
                </a:cubicBezTo>
                <a:cubicBezTo>
                  <a:pt x="215" y="289"/>
                  <a:pt x="214" y="289"/>
                  <a:pt x="214" y="288"/>
                </a:cubicBezTo>
                <a:cubicBezTo>
                  <a:pt x="214" y="289"/>
                  <a:pt x="214" y="289"/>
                  <a:pt x="213" y="290"/>
                </a:cubicBezTo>
                <a:cubicBezTo>
                  <a:pt x="212" y="288"/>
                  <a:pt x="210" y="291"/>
                  <a:pt x="209" y="289"/>
                </a:cubicBezTo>
                <a:cubicBezTo>
                  <a:pt x="210" y="288"/>
                  <a:pt x="213" y="288"/>
                  <a:pt x="215" y="286"/>
                </a:cubicBezTo>
                <a:cubicBezTo>
                  <a:pt x="214" y="286"/>
                  <a:pt x="213" y="286"/>
                  <a:pt x="213" y="287"/>
                </a:cubicBezTo>
                <a:cubicBezTo>
                  <a:pt x="213" y="286"/>
                  <a:pt x="212" y="287"/>
                  <a:pt x="212" y="286"/>
                </a:cubicBezTo>
                <a:cubicBezTo>
                  <a:pt x="213" y="286"/>
                  <a:pt x="215" y="284"/>
                  <a:pt x="215" y="286"/>
                </a:cubicBezTo>
                <a:cubicBezTo>
                  <a:pt x="215" y="285"/>
                  <a:pt x="215" y="285"/>
                  <a:pt x="215" y="285"/>
                </a:cubicBezTo>
                <a:cubicBezTo>
                  <a:pt x="215" y="284"/>
                  <a:pt x="216" y="286"/>
                  <a:pt x="217" y="284"/>
                </a:cubicBezTo>
                <a:cubicBezTo>
                  <a:pt x="217" y="285"/>
                  <a:pt x="217" y="284"/>
                  <a:pt x="217" y="285"/>
                </a:cubicBezTo>
                <a:cubicBezTo>
                  <a:pt x="218" y="284"/>
                  <a:pt x="220" y="284"/>
                  <a:pt x="221" y="284"/>
                </a:cubicBezTo>
                <a:cubicBezTo>
                  <a:pt x="221" y="284"/>
                  <a:pt x="222" y="285"/>
                  <a:pt x="222" y="284"/>
                </a:cubicBezTo>
                <a:cubicBezTo>
                  <a:pt x="222" y="284"/>
                  <a:pt x="223" y="284"/>
                  <a:pt x="223" y="284"/>
                </a:cubicBezTo>
                <a:cubicBezTo>
                  <a:pt x="223" y="284"/>
                  <a:pt x="224" y="284"/>
                  <a:pt x="224" y="284"/>
                </a:cubicBezTo>
                <a:cubicBezTo>
                  <a:pt x="225" y="284"/>
                  <a:pt x="225" y="284"/>
                  <a:pt x="226" y="283"/>
                </a:cubicBezTo>
                <a:cubicBezTo>
                  <a:pt x="226" y="284"/>
                  <a:pt x="227" y="283"/>
                  <a:pt x="227" y="284"/>
                </a:cubicBezTo>
                <a:cubicBezTo>
                  <a:pt x="227" y="283"/>
                  <a:pt x="227" y="283"/>
                  <a:pt x="228" y="283"/>
                </a:cubicBezTo>
                <a:cubicBezTo>
                  <a:pt x="228" y="283"/>
                  <a:pt x="229" y="284"/>
                  <a:pt x="229" y="283"/>
                </a:cubicBezTo>
                <a:cubicBezTo>
                  <a:pt x="230" y="283"/>
                  <a:pt x="231" y="282"/>
                  <a:pt x="232" y="282"/>
                </a:cubicBezTo>
                <a:cubicBezTo>
                  <a:pt x="232" y="282"/>
                  <a:pt x="232" y="281"/>
                  <a:pt x="232" y="281"/>
                </a:cubicBezTo>
                <a:cubicBezTo>
                  <a:pt x="233" y="281"/>
                  <a:pt x="234" y="280"/>
                  <a:pt x="235" y="281"/>
                </a:cubicBezTo>
                <a:cubicBezTo>
                  <a:pt x="235" y="280"/>
                  <a:pt x="236" y="280"/>
                  <a:pt x="237" y="280"/>
                </a:cubicBezTo>
                <a:cubicBezTo>
                  <a:pt x="237" y="280"/>
                  <a:pt x="238" y="278"/>
                  <a:pt x="239" y="280"/>
                </a:cubicBezTo>
                <a:cubicBezTo>
                  <a:pt x="239" y="279"/>
                  <a:pt x="239" y="279"/>
                  <a:pt x="239" y="279"/>
                </a:cubicBezTo>
                <a:cubicBezTo>
                  <a:pt x="239" y="279"/>
                  <a:pt x="239" y="279"/>
                  <a:pt x="240" y="279"/>
                </a:cubicBezTo>
                <a:cubicBezTo>
                  <a:pt x="240" y="278"/>
                  <a:pt x="241" y="279"/>
                  <a:pt x="242" y="278"/>
                </a:cubicBezTo>
                <a:cubicBezTo>
                  <a:pt x="243" y="279"/>
                  <a:pt x="244" y="277"/>
                  <a:pt x="245" y="277"/>
                </a:cubicBezTo>
                <a:cubicBezTo>
                  <a:pt x="246" y="277"/>
                  <a:pt x="246" y="278"/>
                  <a:pt x="246" y="277"/>
                </a:cubicBezTo>
                <a:cubicBezTo>
                  <a:pt x="246" y="277"/>
                  <a:pt x="245" y="277"/>
                  <a:pt x="246" y="276"/>
                </a:cubicBezTo>
                <a:cubicBezTo>
                  <a:pt x="246" y="276"/>
                  <a:pt x="247" y="277"/>
                  <a:pt x="247" y="277"/>
                </a:cubicBezTo>
                <a:cubicBezTo>
                  <a:pt x="247" y="276"/>
                  <a:pt x="247" y="276"/>
                  <a:pt x="247" y="276"/>
                </a:cubicBezTo>
                <a:cubicBezTo>
                  <a:pt x="247" y="276"/>
                  <a:pt x="249" y="276"/>
                  <a:pt x="249" y="275"/>
                </a:cubicBezTo>
                <a:cubicBezTo>
                  <a:pt x="250" y="275"/>
                  <a:pt x="252" y="275"/>
                  <a:pt x="253" y="274"/>
                </a:cubicBezTo>
                <a:cubicBezTo>
                  <a:pt x="253" y="275"/>
                  <a:pt x="254" y="274"/>
                  <a:pt x="255" y="274"/>
                </a:cubicBezTo>
                <a:cubicBezTo>
                  <a:pt x="255" y="274"/>
                  <a:pt x="256" y="274"/>
                  <a:pt x="256" y="274"/>
                </a:cubicBezTo>
                <a:cubicBezTo>
                  <a:pt x="257" y="274"/>
                  <a:pt x="257" y="274"/>
                  <a:pt x="258" y="274"/>
                </a:cubicBezTo>
                <a:cubicBezTo>
                  <a:pt x="259" y="274"/>
                  <a:pt x="260" y="273"/>
                  <a:pt x="261" y="273"/>
                </a:cubicBezTo>
                <a:cubicBezTo>
                  <a:pt x="261" y="273"/>
                  <a:pt x="261" y="273"/>
                  <a:pt x="261" y="273"/>
                </a:cubicBezTo>
                <a:cubicBezTo>
                  <a:pt x="261" y="273"/>
                  <a:pt x="261" y="273"/>
                  <a:pt x="262" y="272"/>
                </a:cubicBezTo>
                <a:cubicBezTo>
                  <a:pt x="262" y="273"/>
                  <a:pt x="263" y="272"/>
                  <a:pt x="263" y="273"/>
                </a:cubicBezTo>
                <a:cubicBezTo>
                  <a:pt x="264" y="273"/>
                  <a:pt x="263" y="272"/>
                  <a:pt x="264" y="272"/>
                </a:cubicBezTo>
                <a:cubicBezTo>
                  <a:pt x="264" y="272"/>
                  <a:pt x="264" y="272"/>
                  <a:pt x="265" y="272"/>
                </a:cubicBezTo>
                <a:cubicBezTo>
                  <a:pt x="265" y="271"/>
                  <a:pt x="265" y="271"/>
                  <a:pt x="265" y="271"/>
                </a:cubicBezTo>
                <a:cubicBezTo>
                  <a:pt x="265" y="271"/>
                  <a:pt x="266" y="271"/>
                  <a:pt x="265" y="272"/>
                </a:cubicBezTo>
                <a:cubicBezTo>
                  <a:pt x="267" y="270"/>
                  <a:pt x="268" y="271"/>
                  <a:pt x="269" y="271"/>
                </a:cubicBezTo>
                <a:cubicBezTo>
                  <a:pt x="269" y="271"/>
                  <a:pt x="269" y="270"/>
                  <a:pt x="269" y="270"/>
                </a:cubicBezTo>
                <a:cubicBezTo>
                  <a:pt x="269" y="271"/>
                  <a:pt x="270" y="271"/>
                  <a:pt x="271" y="271"/>
                </a:cubicBezTo>
                <a:cubicBezTo>
                  <a:pt x="271" y="270"/>
                  <a:pt x="270" y="271"/>
                  <a:pt x="270" y="270"/>
                </a:cubicBezTo>
                <a:cubicBezTo>
                  <a:pt x="271" y="270"/>
                  <a:pt x="271" y="271"/>
                  <a:pt x="271" y="270"/>
                </a:cubicBezTo>
                <a:cubicBezTo>
                  <a:pt x="271" y="270"/>
                  <a:pt x="271" y="270"/>
                  <a:pt x="272" y="270"/>
                </a:cubicBezTo>
                <a:cubicBezTo>
                  <a:pt x="271" y="270"/>
                  <a:pt x="271" y="269"/>
                  <a:pt x="272" y="269"/>
                </a:cubicBezTo>
                <a:cubicBezTo>
                  <a:pt x="272" y="270"/>
                  <a:pt x="272" y="270"/>
                  <a:pt x="272" y="270"/>
                </a:cubicBezTo>
                <a:cubicBezTo>
                  <a:pt x="274" y="269"/>
                  <a:pt x="277" y="269"/>
                  <a:pt x="279" y="267"/>
                </a:cubicBezTo>
                <a:cubicBezTo>
                  <a:pt x="280" y="267"/>
                  <a:pt x="282" y="267"/>
                  <a:pt x="283" y="266"/>
                </a:cubicBezTo>
                <a:cubicBezTo>
                  <a:pt x="285" y="266"/>
                  <a:pt x="286" y="265"/>
                  <a:pt x="287" y="265"/>
                </a:cubicBezTo>
                <a:cubicBezTo>
                  <a:pt x="287" y="265"/>
                  <a:pt x="288" y="265"/>
                  <a:pt x="288" y="265"/>
                </a:cubicBezTo>
                <a:cubicBezTo>
                  <a:pt x="288" y="265"/>
                  <a:pt x="288" y="264"/>
                  <a:pt x="288" y="264"/>
                </a:cubicBezTo>
                <a:cubicBezTo>
                  <a:pt x="288" y="264"/>
                  <a:pt x="289" y="265"/>
                  <a:pt x="289" y="265"/>
                </a:cubicBezTo>
                <a:cubicBezTo>
                  <a:pt x="289" y="264"/>
                  <a:pt x="289" y="264"/>
                  <a:pt x="289" y="264"/>
                </a:cubicBezTo>
                <a:cubicBezTo>
                  <a:pt x="290" y="265"/>
                  <a:pt x="290" y="263"/>
                  <a:pt x="292" y="264"/>
                </a:cubicBezTo>
                <a:cubicBezTo>
                  <a:pt x="293" y="262"/>
                  <a:pt x="296" y="263"/>
                  <a:pt x="296" y="260"/>
                </a:cubicBezTo>
                <a:cubicBezTo>
                  <a:pt x="296" y="260"/>
                  <a:pt x="296" y="262"/>
                  <a:pt x="295" y="261"/>
                </a:cubicBezTo>
                <a:cubicBezTo>
                  <a:pt x="296" y="259"/>
                  <a:pt x="297" y="260"/>
                  <a:pt x="298" y="258"/>
                </a:cubicBezTo>
                <a:cubicBezTo>
                  <a:pt x="298" y="258"/>
                  <a:pt x="298" y="258"/>
                  <a:pt x="298" y="258"/>
                </a:cubicBezTo>
                <a:cubicBezTo>
                  <a:pt x="298" y="257"/>
                  <a:pt x="300" y="257"/>
                  <a:pt x="300" y="257"/>
                </a:cubicBezTo>
                <a:cubicBezTo>
                  <a:pt x="301" y="256"/>
                  <a:pt x="303" y="257"/>
                  <a:pt x="304" y="256"/>
                </a:cubicBezTo>
                <a:cubicBezTo>
                  <a:pt x="304" y="256"/>
                  <a:pt x="304" y="256"/>
                  <a:pt x="304" y="256"/>
                </a:cubicBezTo>
                <a:cubicBezTo>
                  <a:pt x="304" y="256"/>
                  <a:pt x="305" y="257"/>
                  <a:pt x="305" y="257"/>
                </a:cubicBezTo>
                <a:cubicBezTo>
                  <a:pt x="305" y="255"/>
                  <a:pt x="307" y="257"/>
                  <a:pt x="307" y="255"/>
                </a:cubicBezTo>
                <a:cubicBezTo>
                  <a:pt x="308" y="256"/>
                  <a:pt x="308" y="255"/>
                  <a:pt x="309" y="255"/>
                </a:cubicBezTo>
                <a:cubicBezTo>
                  <a:pt x="309" y="254"/>
                  <a:pt x="310" y="254"/>
                  <a:pt x="311" y="254"/>
                </a:cubicBezTo>
                <a:cubicBezTo>
                  <a:pt x="311" y="253"/>
                  <a:pt x="311" y="253"/>
                  <a:pt x="311" y="253"/>
                </a:cubicBezTo>
                <a:cubicBezTo>
                  <a:pt x="311" y="253"/>
                  <a:pt x="311" y="253"/>
                  <a:pt x="311" y="252"/>
                </a:cubicBezTo>
                <a:cubicBezTo>
                  <a:pt x="311" y="252"/>
                  <a:pt x="312" y="253"/>
                  <a:pt x="312" y="252"/>
                </a:cubicBezTo>
                <a:cubicBezTo>
                  <a:pt x="312" y="252"/>
                  <a:pt x="312" y="253"/>
                  <a:pt x="312" y="253"/>
                </a:cubicBezTo>
                <a:cubicBezTo>
                  <a:pt x="312" y="251"/>
                  <a:pt x="313" y="251"/>
                  <a:pt x="314" y="251"/>
                </a:cubicBezTo>
                <a:cubicBezTo>
                  <a:pt x="313" y="250"/>
                  <a:pt x="314" y="251"/>
                  <a:pt x="314" y="250"/>
                </a:cubicBezTo>
                <a:cubicBezTo>
                  <a:pt x="314" y="250"/>
                  <a:pt x="314" y="250"/>
                  <a:pt x="313" y="249"/>
                </a:cubicBezTo>
                <a:cubicBezTo>
                  <a:pt x="313" y="250"/>
                  <a:pt x="313" y="250"/>
                  <a:pt x="313" y="250"/>
                </a:cubicBezTo>
                <a:cubicBezTo>
                  <a:pt x="313" y="250"/>
                  <a:pt x="313" y="250"/>
                  <a:pt x="312" y="250"/>
                </a:cubicBezTo>
                <a:cubicBezTo>
                  <a:pt x="313" y="249"/>
                  <a:pt x="313" y="249"/>
                  <a:pt x="313" y="249"/>
                </a:cubicBezTo>
                <a:cubicBezTo>
                  <a:pt x="313" y="249"/>
                  <a:pt x="313" y="249"/>
                  <a:pt x="312" y="249"/>
                </a:cubicBezTo>
                <a:cubicBezTo>
                  <a:pt x="312" y="249"/>
                  <a:pt x="312" y="249"/>
                  <a:pt x="312" y="249"/>
                </a:cubicBezTo>
                <a:cubicBezTo>
                  <a:pt x="312" y="249"/>
                  <a:pt x="312" y="249"/>
                  <a:pt x="312" y="249"/>
                </a:cubicBezTo>
                <a:cubicBezTo>
                  <a:pt x="311" y="249"/>
                  <a:pt x="311" y="249"/>
                  <a:pt x="311" y="249"/>
                </a:cubicBezTo>
                <a:cubicBezTo>
                  <a:pt x="311" y="249"/>
                  <a:pt x="311" y="249"/>
                  <a:pt x="311" y="249"/>
                </a:cubicBezTo>
                <a:cubicBezTo>
                  <a:pt x="311" y="249"/>
                  <a:pt x="311" y="249"/>
                  <a:pt x="311" y="250"/>
                </a:cubicBezTo>
                <a:cubicBezTo>
                  <a:pt x="311" y="249"/>
                  <a:pt x="311" y="249"/>
                  <a:pt x="311" y="249"/>
                </a:cubicBezTo>
                <a:cubicBezTo>
                  <a:pt x="310" y="249"/>
                  <a:pt x="310" y="249"/>
                  <a:pt x="310" y="249"/>
                </a:cubicBezTo>
                <a:cubicBezTo>
                  <a:pt x="309" y="249"/>
                  <a:pt x="309" y="249"/>
                  <a:pt x="309" y="249"/>
                </a:cubicBezTo>
                <a:cubicBezTo>
                  <a:pt x="309" y="249"/>
                  <a:pt x="309" y="249"/>
                  <a:pt x="309" y="249"/>
                </a:cubicBezTo>
                <a:cubicBezTo>
                  <a:pt x="309" y="249"/>
                  <a:pt x="309" y="249"/>
                  <a:pt x="309" y="249"/>
                </a:cubicBezTo>
                <a:cubicBezTo>
                  <a:pt x="310" y="249"/>
                  <a:pt x="310" y="249"/>
                  <a:pt x="310" y="248"/>
                </a:cubicBezTo>
                <a:cubicBezTo>
                  <a:pt x="311" y="249"/>
                  <a:pt x="310" y="249"/>
                  <a:pt x="310" y="249"/>
                </a:cubicBezTo>
                <a:cubicBezTo>
                  <a:pt x="310" y="248"/>
                  <a:pt x="311" y="248"/>
                  <a:pt x="311" y="249"/>
                </a:cubicBezTo>
                <a:cubicBezTo>
                  <a:pt x="311" y="248"/>
                  <a:pt x="311" y="248"/>
                  <a:pt x="311" y="248"/>
                </a:cubicBezTo>
                <a:cubicBezTo>
                  <a:pt x="311" y="248"/>
                  <a:pt x="311" y="248"/>
                  <a:pt x="311" y="248"/>
                </a:cubicBezTo>
                <a:cubicBezTo>
                  <a:pt x="311" y="248"/>
                  <a:pt x="312" y="248"/>
                  <a:pt x="312" y="248"/>
                </a:cubicBezTo>
                <a:cubicBezTo>
                  <a:pt x="312" y="248"/>
                  <a:pt x="312" y="247"/>
                  <a:pt x="313" y="248"/>
                </a:cubicBezTo>
                <a:cubicBezTo>
                  <a:pt x="313" y="248"/>
                  <a:pt x="313" y="247"/>
                  <a:pt x="313" y="247"/>
                </a:cubicBezTo>
                <a:cubicBezTo>
                  <a:pt x="314" y="247"/>
                  <a:pt x="313" y="248"/>
                  <a:pt x="313" y="248"/>
                </a:cubicBezTo>
                <a:cubicBezTo>
                  <a:pt x="314" y="248"/>
                  <a:pt x="315" y="248"/>
                  <a:pt x="315" y="247"/>
                </a:cubicBezTo>
                <a:cubicBezTo>
                  <a:pt x="315" y="247"/>
                  <a:pt x="316" y="247"/>
                  <a:pt x="315" y="248"/>
                </a:cubicBezTo>
                <a:cubicBezTo>
                  <a:pt x="316" y="248"/>
                  <a:pt x="317" y="246"/>
                  <a:pt x="317" y="245"/>
                </a:cubicBezTo>
                <a:cubicBezTo>
                  <a:pt x="317" y="245"/>
                  <a:pt x="317" y="245"/>
                  <a:pt x="318" y="244"/>
                </a:cubicBezTo>
                <a:cubicBezTo>
                  <a:pt x="318" y="245"/>
                  <a:pt x="318" y="245"/>
                  <a:pt x="318" y="246"/>
                </a:cubicBezTo>
                <a:cubicBezTo>
                  <a:pt x="318" y="246"/>
                  <a:pt x="318" y="246"/>
                  <a:pt x="317" y="246"/>
                </a:cubicBezTo>
                <a:cubicBezTo>
                  <a:pt x="317" y="246"/>
                  <a:pt x="317" y="247"/>
                  <a:pt x="318" y="247"/>
                </a:cubicBezTo>
                <a:cubicBezTo>
                  <a:pt x="318" y="247"/>
                  <a:pt x="318" y="247"/>
                  <a:pt x="317" y="247"/>
                </a:cubicBezTo>
                <a:cubicBezTo>
                  <a:pt x="318" y="247"/>
                  <a:pt x="318" y="246"/>
                  <a:pt x="318" y="246"/>
                </a:cubicBezTo>
                <a:cubicBezTo>
                  <a:pt x="319" y="247"/>
                  <a:pt x="318" y="247"/>
                  <a:pt x="318" y="247"/>
                </a:cubicBezTo>
                <a:cubicBezTo>
                  <a:pt x="319" y="248"/>
                  <a:pt x="318" y="247"/>
                  <a:pt x="319" y="247"/>
                </a:cubicBezTo>
                <a:cubicBezTo>
                  <a:pt x="319" y="246"/>
                  <a:pt x="320" y="246"/>
                  <a:pt x="321" y="247"/>
                </a:cubicBezTo>
                <a:cubicBezTo>
                  <a:pt x="321" y="246"/>
                  <a:pt x="321" y="245"/>
                  <a:pt x="321" y="245"/>
                </a:cubicBezTo>
                <a:cubicBezTo>
                  <a:pt x="321" y="246"/>
                  <a:pt x="320" y="246"/>
                  <a:pt x="320" y="246"/>
                </a:cubicBezTo>
                <a:cubicBezTo>
                  <a:pt x="320" y="246"/>
                  <a:pt x="320" y="246"/>
                  <a:pt x="320" y="246"/>
                </a:cubicBezTo>
                <a:cubicBezTo>
                  <a:pt x="320" y="245"/>
                  <a:pt x="319" y="246"/>
                  <a:pt x="318" y="246"/>
                </a:cubicBezTo>
                <a:cubicBezTo>
                  <a:pt x="320" y="244"/>
                  <a:pt x="322" y="244"/>
                  <a:pt x="324" y="243"/>
                </a:cubicBezTo>
                <a:cubicBezTo>
                  <a:pt x="324" y="243"/>
                  <a:pt x="324" y="244"/>
                  <a:pt x="324" y="244"/>
                </a:cubicBezTo>
                <a:cubicBezTo>
                  <a:pt x="325" y="244"/>
                  <a:pt x="325" y="244"/>
                  <a:pt x="325" y="243"/>
                </a:cubicBezTo>
                <a:cubicBezTo>
                  <a:pt x="325" y="244"/>
                  <a:pt x="325" y="243"/>
                  <a:pt x="326" y="244"/>
                </a:cubicBezTo>
                <a:cubicBezTo>
                  <a:pt x="326" y="244"/>
                  <a:pt x="325" y="244"/>
                  <a:pt x="326" y="244"/>
                </a:cubicBezTo>
                <a:cubicBezTo>
                  <a:pt x="326" y="244"/>
                  <a:pt x="327" y="244"/>
                  <a:pt x="327" y="244"/>
                </a:cubicBezTo>
                <a:cubicBezTo>
                  <a:pt x="327" y="243"/>
                  <a:pt x="328" y="243"/>
                  <a:pt x="328" y="243"/>
                </a:cubicBezTo>
                <a:cubicBezTo>
                  <a:pt x="329" y="243"/>
                  <a:pt x="329" y="243"/>
                  <a:pt x="329" y="242"/>
                </a:cubicBezTo>
                <a:cubicBezTo>
                  <a:pt x="331" y="244"/>
                  <a:pt x="332" y="242"/>
                  <a:pt x="334" y="242"/>
                </a:cubicBezTo>
                <a:cubicBezTo>
                  <a:pt x="334" y="242"/>
                  <a:pt x="335" y="241"/>
                  <a:pt x="335" y="242"/>
                </a:cubicBezTo>
                <a:cubicBezTo>
                  <a:pt x="335" y="241"/>
                  <a:pt x="335" y="241"/>
                  <a:pt x="335" y="241"/>
                </a:cubicBezTo>
                <a:cubicBezTo>
                  <a:pt x="335" y="241"/>
                  <a:pt x="335" y="240"/>
                  <a:pt x="335" y="241"/>
                </a:cubicBezTo>
                <a:cubicBezTo>
                  <a:pt x="335" y="241"/>
                  <a:pt x="336" y="241"/>
                  <a:pt x="335" y="242"/>
                </a:cubicBezTo>
                <a:cubicBezTo>
                  <a:pt x="336" y="242"/>
                  <a:pt x="335" y="241"/>
                  <a:pt x="336" y="241"/>
                </a:cubicBezTo>
                <a:cubicBezTo>
                  <a:pt x="336" y="240"/>
                  <a:pt x="336" y="241"/>
                  <a:pt x="337" y="240"/>
                </a:cubicBezTo>
                <a:cubicBezTo>
                  <a:pt x="337" y="241"/>
                  <a:pt x="337" y="241"/>
                  <a:pt x="337" y="241"/>
                </a:cubicBezTo>
                <a:cubicBezTo>
                  <a:pt x="338" y="240"/>
                  <a:pt x="339" y="241"/>
                  <a:pt x="339" y="239"/>
                </a:cubicBezTo>
                <a:cubicBezTo>
                  <a:pt x="340" y="238"/>
                  <a:pt x="340" y="239"/>
                  <a:pt x="340" y="239"/>
                </a:cubicBezTo>
                <a:cubicBezTo>
                  <a:pt x="341" y="239"/>
                  <a:pt x="340" y="240"/>
                  <a:pt x="341" y="240"/>
                </a:cubicBezTo>
                <a:cubicBezTo>
                  <a:pt x="341" y="239"/>
                  <a:pt x="341" y="239"/>
                  <a:pt x="341" y="239"/>
                </a:cubicBezTo>
                <a:cubicBezTo>
                  <a:pt x="341" y="239"/>
                  <a:pt x="341" y="238"/>
                  <a:pt x="341" y="238"/>
                </a:cubicBezTo>
                <a:cubicBezTo>
                  <a:pt x="342" y="239"/>
                  <a:pt x="341" y="240"/>
                  <a:pt x="341" y="240"/>
                </a:cubicBezTo>
                <a:cubicBezTo>
                  <a:pt x="341" y="240"/>
                  <a:pt x="341" y="240"/>
                  <a:pt x="341" y="240"/>
                </a:cubicBezTo>
                <a:cubicBezTo>
                  <a:pt x="342" y="241"/>
                  <a:pt x="343" y="241"/>
                  <a:pt x="344" y="239"/>
                </a:cubicBezTo>
                <a:cubicBezTo>
                  <a:pt x="344" y="240"/>
                  <a:pt x="344" y="240"/>
                  <a:pt x="344" y="240"/>
                </a:cubicBezTo>
                <a:cubicBezTo>
                  <a:pt x="344" y="240"/>
                  <a:pt x="346" y="240"/>
                  <a:pt x="346" y="240"/>
                </a:cubicBezTo>
                <a:cubicBezTo>
                  <a:pt x="346" y="239"/>
                  <a:pt x="346" y="239"/>
                  <a:pt x="346" y="239"/>
                </a:cubicBezTo>
                <a:cubicBezTo>
                  <a:pt x="346" y="239"/>
                  <a:pt x="346" y="239"/>
                  <a:pt x="347" y="240"/>
                </a:cubicBezTo>
                <a:cubicBezTo>
                  <a:pt x="347" y="239"/>
                  <a:pt x="347" y="239"/>
                  <a:pt x="347" y="239"/>
                </a:cubicBezTo>
                <a:cubicBezTo>
                  <a:pt x="347" y="239"/>
                  <a:pt x="347" y="239"/>
                  <a:pt x="347" y="239"/>
                </a:cubicBezTo>
                <a:cubicBezTo>
                  <a:pt x="348" y="240"/>
                  <a:pt x="348" y="239"/>
                  <a:pt x="348" y="239"/>
                </a:cubicBezTo>
                <a:cubicBezTo>
                  <a:pt x="348" y="239"/>
                  <a:pt x="348" y="239"/>
                  <a:pt x="348" y="239"/>
                </a:cubicBezTo>
                <a:cubicBezTo>
                  <a:pt x="348" y="239"/>
                  <a:pt x="348" y="239"/>
                  <a:pt x="348" y="239"/>
                </a:cubicBezTo>
                <a:cubicBezTo>
                  <a:pt x="349" y="239"/>
                  <a:pt x="351" y="239"/>
                  <a:pt x="351" y="238"/>
                </a:cubicBezTo>
                <a:cubicBezTo>
                  <a:pt x="352" y="239"/>
                  <a:pt x="352" y="238"/>
                  <a:pt x="352" y="238"/>
                </a:cubicBezTo>
                <a:cubicBezTo>
                  <a:pt x="352" y="237"/>
                  <a:pt x="353" y="237"/>
                  <a:pt x="353" y="236"/>
                </a:cubicBezTo>
                <a:cubicBezTo>
                  <a:pt x="353" y="236"/>
                  <a:pt x="353" y="236"/>
                  <a:pt x="352" y="236"/>
                </a:cubicBezTo>
                <a:cubicBezTo>
                  <a:pt x="353" y="236"/>
                  <a:pt x="353" y="236"/>
                  <a:pt x="353" y="236"/>
                </a:cubicBezTo>
                <a:cubicBezTo>
                  <a:pt x="353" y="236"/>
                  <a:pt x="353" y="236"/>
                  <a:pt x="353" y="236"/>
                </a:cubicBezTo>
                <a:cubicBezTo>
                  <a:pt x="354" y="236"/>
                  <a:pt x="355" y="236"/>
                  <a:pt x="355" y="236"/>
                </a:cubicBezTo>
                <a:cubicBezTo>
                  <a:pt x="356" y="236"/>
                  <a:pt x="355" y="237"/>
                  <a:pt x="355" y="237"/>
                </a:cubicBezTo>
                <a:cubicBezTo>
                  <a:pt x="356" y="237"/>
                  <a:pt x="356" y="237"/>
                  <a:pt x="356" y="236"/>
                </a:cubicBezTo>
                <a:cubicBezTo>
                  <a:pt x="356" y="235"/>
                  <a:pt x="359" y="236"/>
                  <a:pt x="359" y="235"/>
                </a:cubicBezTo>
                <a:cubicBezTo>
                  <a:pt x="358" y="235"/>
                  <a:pt x="357" y="235"/>
                  <a:pt x="356" y="236"/>
                </a:cubicBezTo>
                <a:cubicBezTo>
                  <a:pt x="356" y="235"/>
                  <a:pt x="356" y="235"/>
                  <a:pt x="357" y="235"/>
                </a:cubicBezTo>
                <a:cubicBezTo>
                  <a:pt x="357" y="234"/>
                  <a:pt x="356" y="235"/>
                  <a:pt x="356" y="235"/>
                </a:cubicBezTo>
                <a:cubicBezTo>
                  <a:pt x="356" y="234"/>
                  <a:pt x="356" y="234"/>
                  <a:pt x="356" y="234"/>
                </a:cubicBezTo>
                <a:cubicBezTo>
                  <a:pt x="357" y="234"/>
                  <a:pt x="357" y="234"/>
                  <a:pt x="357" y="235"/>
                </a:cubicBezTo>
                <a:cubicBezTo>
                  <a:pt x="358" y="234"/>
                  <a:pt x="357" y="233"/>
                  <a:pt x="358" y="233"/>
                </a:cubicBezTo>
                <a:cubicBezTo>
                  <a:pt x="359" y="233"/>
                  <a:pt x="358" y="234"/>
                  <a:pt x="358" y="234"/>
                </a:cubicBezTo>
                <a:cubicBezTo>
                  <a:pt x="358" y="234"/>
                  <a:pt x="358" y="235"/>
                  <a:pt x="358" y="235"/>
                </a:cubicBezTo>
                <a:cubicBezTo>
                  <a:pt x="358" y="235"/>
                  <a:pt x="358" y="233"/>
                  <a:pt x="359" y="233"/>
                </a:cubicBezTo>
                <a:cubicBezTo>
                  <a:pt x="360" y="234"/>
                  <a:pt x="360" y="234"/>
                  <a:pt x="359" y="234"/>
                </a:cubicBezTo>
                <a:cubicBezTo>
                  <a:pt x="360" y="234"/>
                  <a:pt x="360" y="233"/>
                  <a:pt x="360" y="233"/>
                </a:cubicBezTo>
                <a:cubicBezTo>
                  <a:pt x="361" y="233"/>
                  <a:pt x="360" y="234"/>
                  <a:pt x="361" y="234"/>
                </a:cubicBezTo>
                <a:cubicBezTo>
                  <a:pt x="361" y="234"/>
                  <a:pt x="361" y="234"/>
                  <a:pt x="361" y="234"/>
                </a:cubicBezTo>
                <a:cubicBezTo>
                  <a:pt x="361" y="233"/>
                  <a:pt x="361" y="233"/>
                  <a:pt x="361" y="233"/>
                </a:cubicBezTo>
                <a:cubicBezTo>
                  <a:pt x="361" y="233"/>
                  <a:pt x="362" y="233"/>
                  <a:pt x="362" y="232"/>
                </a:cubicBezTo>
                <a:cubicBezTo>
                  <a:pt x="362" y="232"/>
                  <a:pt x="362" y="232"/>
                  <a:pt x="362" y="232"/>
                </a:cubicBezTo>
                <a:cubicBezTo>
                  <a:pt x="363" y="232"/>
                  <a:pt x="362" y="233"/>
                  <a:pt x="362" y="234"/>
                </a:cubicBezTo>
                <a:cubicBezTo>
                  <a:pt x="363" y="233"/>
                  <a:pt x="363" y="233"/>
                  <a:pt x="363" y="233"/>
                </a:cubicBezTo>
                <a:cubicBezTo>
                  <a:pt x="363" y="233"/>
                  <a:pt x="363" y="233"/>
                  <a:pt x="364" y="233"/>
                </a:cubicBezTo>
                <a:cubicBezTo>
                  <a:pt x="364" y="233"/>
                  <a:pt x="365" y="233"/>
                  <a:pt x="366" y="233"/>
                </a:cubicBezTo>
                <a:cubicBezTo>
                  <a:pt x="366" y="233"/>
                  <a:pt x="365" y="233"/>
                  <a:pt x="365" y="233"/>
                </a:cubicBezTo>
                <a:cubicBezTo>
                  <a:pt x="366" y="234"/>
                  <a:pt x="366" y="232"/>
                  <a:pt x="367" y="233"/>
                </a:cubicBezTo>
                <a:cubicBezTo>
                  <a:pt x="367" y="232"/>
                  <a:pt x="367" y="232"/>
                  <a:pt x="367" y="232"/>
                </a:cubicBezTo>
                <a:cubicBezTo>
                  <a:pt x="367" y="231"/>
                  <a:pt x="367" y="232"/>
                  <a:pt x="367" y="231"/>
                </a:cubicBezTo>
                <a:cubicBezTo>
                  <a:pt x="367" y="231"/>
                  <a:pt x="367" y="231"/>
                  <a:pt x="367" y="231"/>
                </a:cubicBezTo>
                <a:cubicBezTo>
                  <a:pt x="368" y="231"/>
                  <a:pt x="368" y="231"/>
                  <a:pt x="369" y="231"/>
                </a:cubicBezTo>
                <a:cubicBezTo>
                  <a:pt x="369" y="232"/>
                  <a:pt x="368" y="232"/>
                  <a:pt x="368" y="231"/>
                </a:cubicBezTo>
                <a:cubicBezTo>
                  <a:pt x="368" y="232"/>
                  <a:pt x="367" y="232"/>
                  <a:pt x="367" y="232"/>
                </a:cubicBezTo>
                <a:cubicBezTo>
                  <a:pt x="367" y="232"/>
                  <a:pt x="369" y="233"/>
                  <a:pt x="369" y="232"/>
                </a:cubicBezTo>
                <a:cubicBezTo>
                  <a:pt x="369" y="232"/>
                  <a:pt x="369" y="232"/>
                  <a:pt x="369" y="233"/>
                </a:cubicBezTo>
                <a:cubicBezTo>
                  <a:pt x="370" y="232"/>
                  <a:pt x="371" y="231"/>
                  <a:pt x="372" y="231"/>
                </a:cubicBezTo>
                <a:cubicBezTo>
                  <a:pt x="372" y="231"/>
                  <a:pt x="371" y="231"/>
                  <a:pt x="371" y="232"/>
                </a:cubicBezTo>
                <a:cubicBezTo>
                  <a:pt x="372" y="231"/>
                  <a:pt x="372" y="232"/>
                  <a:pt x="372" y="232"/>
                </a:cubicBezTo>
                <a:cubicBezTo>
                  <a:pt x="373" y="232"/>
                  <a:pt x="373" y="232"/>
                  <a:pt x="374" y="231"/>
                </a:cubicBezTo>
                <a:cubicBezTo>
                  <a:pt x="375" y="232"/>
                  <a:pt x="374" y="231"/>
                  <a:pt x="375" y="229"/>
                </a:cubicBezTo>
                <a:cubicBezTo>
                  <a:pt x="375" y="230"/>
                  <a:pt x="374" y="230"/>
                  <a:pt x="374" y="230"/>
                </a:cubicBezTo>
                <a:cubicBezTo>
                  <a:pt x="374" y="230"/>
                  <a:pt x="374" y="230"/>
                  <a:pt x="374" y="230"/>
                </a:cubicBezTo>
                <a:cubicBezTo>
                  <a:pt x="374" y="231"/>
                  <a:pt x="374" y="231"/>
                  <a:pt x="373" y="231"/>
                </a:cubicBezTo>
                <a:cubicBezTo>
                  <a:pt x="373" y="231"/>
                  <a:pt x="373" y="230"/>
                  <a:pt x="374" y="230"/>
                </a:cubicBezTo>
                <a:cubicBezTo>
                  <a:pt x="373" y="230"/>
                  <a:pt x="372" y="229"/>
                  <a:pt x="372" y="230"/>
                </a:cubicBezTo>
                <a:cubicBezTo>
                  <a:pt x="371" y="230"/>
                  <a:pt x="370" y="230"/>
                  <a:pt x="369" y="230"/>
                </a:cubicBezTo>
                <a:cubicBezTo>
                  <a:pt x="369" y="230"/>
                  <a:pt x="369" y="230"/>
                  <a:pt x="369" y="231"/>
                </a:cubicBezTo>
                <a:cubicBezTo>
                  <a:pt x="368" y="230"/>
                  <a:pt x="366" y="230"/>
                  <a:pt x="366" y="231"/>
                </a:cubicBezTo>
                <a:cubicBezTo>
                  <a:pt x="365" y="230"/>
                  <a:pt x="364" y="231"/>
                  <a:pt x="364" y="230"/>
                </a:cubicBezTo>
                <a:cubicBezTo>
                  <a:pt x="364" y="231"/>
                  <a:pt x="364" y="231"/>
                  <a:pt x="364" y="231"/>
                </a:cubicBezTo>
                <a:cubicBezTo>
                  <a:pt x="364" y="231"/>
                  <a:pt x="364" y="231"/>
                  <a:pt x="364" y="231"/>
                </a:cubicBezTo>
                <a:cubicBezTo>
                  <a:pt x="364" y="231"/>
                  <a:pt x="364" y="231"/>
                  <a:pt x="364" y="232"/>
                </a:cubicBezTo>
                <a:cubicBezTo>
                  <a:pt x="364" y="231"/>
                  <a:pt x="364" y="231"/>
                  <a:pt x="364" y="231"/>
                </a:cubicBezTo>
                <a:cubicBezTo>
                  <a:pt x="363" y="231"/>
                  <a:pt x="363" y="231"/>
                  <a:pt x="363" y="231"/>
                </a:cubicBezTo>
                <a:cubicBezTo>
                  <a:pt x="363" y="231"/>
                  <a:pt x="363" y="231"/>
                  <a:pt x="363" y="231"/>
                </a:cubicBezTo>
                <a:cubicBezTo>
                  <a:pt x="362" y="231"/>
                  <a:pt x="362" y="231"/>
                  <a:pt x="362" y="231"/>
                </a:cubicBezTo>
                <a:cubicBezTo>
                  <a:pt x="362" y="231"/>
                  <a:pt x="361" y="231"/>
                  <a:pt x="361" y="231"/>
                </a:cubicBezTo>
                <a:cubicBezTo>
                  <a:pt x="361" y="231"/>
                  <a:pt x="362" y="230"/>
                  <a:pt x="361" y="230"/>
                </a:cubicBezTo>
                <a:cubicBezTo>
                  <a:pt x="361" y="231"/>
                  <a:pt x="359" y="232"/>
                  <a:pt x="358" y="231"/>
                </a:cubicBezTo>
                <a:cubicBezTo>
                  <a:pt x="358" y="231"/>
                  <a:pt x="358" y="231"/>
                  <a:pt x="358" y="232"/>
                </a:cubicBezTo>
                <a:cubicBezTo>
                  <a:pt x="358" y="232"/>
                  <a:pt x="358" y="232"/>
                  <a:pt x="358" y="232"/>
                </a:cubicBezTo>
                <a:cubicBezTo>
                  <a:pt x="358" y="232"/>
                  <a:pt x="358" y="231"/>
                  <a:pt x="357" y="231"/>
                </a:cubicBezTo>
                <a:cubicBezTo>
                  <a:pt x="357" y="232"/>
                  <a:pt x="355" y="232"/>
                  <a:pt x="354" y="232"/>
                </a:cubicBezTo>
                <a:cubicBezTo>
                  <a:pt x="354" y="233"/>
                  <a:pt x="354" y="232"/>
                  <a:pt x="354" y="233"/>
                </a:cubicBezTo>
                <a:cubicBezTo>
                  <a:pt x="354" y="233"/>
                  <a:pt x="354" y="232"/>
                  <a:pt x="355" y="232"/>
                </a:cubicBezTo>
                <a:cubicBezTo>
                  <a:pt x="355" y="233"/>
                  <a:pt x="355" y="233"/>
                  <a:pt x="355" y="233"/>
                </a:cubicBezTo>
                <a:cubicBezTo>
                  <a:pt x="355" y="234"/>
                  <a:pt x="354" y="234"/>
                  <a:pt x="354" y="234"/>
                </a:cubicBezTo>
                <a:cubicBezTo>
                  <a:pt x="354" y="233"/>
                  <a:pt x="354" y="234"/>
                  <a:pt x="354" y="233"/>
                </a:cubicBezTo>
                <a:cubicBezTo>
                  <a:pt x="354" y="233"/>
                  <a:pt x="353" y="233"/>
                  <a:pt x="354" y="232"/>
                </a:cubicBezTo>
                <a:cubicBezTo>
                  <a:pt x="353" y="232"/>
                  <a:pt x="352" y="232"/>
                  <a:pt x="352" y="232"/>
                </a:cubicBezTo>
                <a:cubicBezTo>
                  <a:pt x="352" y="232"/>
                  <a:pt x="352" y="232"/>
                  <a:pt x="351" y="232"/>
                </a:cubicBezTo>
                <a:cubicBezTo>
                  <a:pt x="351" y="232"/>
                  <a:pt x="352" y="232"/>
                  <a:pt x="352" y="232"/>
                </a:cubicBezTo>
                <a:cubicBezTo>
                  <a:pt x="352" y="232"/>
                  <a:pt x="352" y="232"/>
                  <a:pt x="352" y="231"/>
                </a:cubicBezTo>
                <a:cubicBezTo>
                  <a:pt x="352" y="232"/>
                  <a:pt x="351" y="231"/>
                  <a:pt x="351" y="231"/>
                </a:cubicBezTo>
                <a:cubicBezTo>
                  <a:pt x="351" y="232"/>
                  <a:pt x="351" y="232"/>
                  <a:pt x="351" y="232"/>
                </a:cubicBezTo>
                <a:cubicBezTo>
                  <a:pt x="351" y="233"/>
                  <a:pt x="350" y="232"/>
                  <a:pt x="350" y="233"/>
                </a:cubicBezTo>
                <a:cubicBezTo>
                  <a:pt x="350" y="234"/>
                  <a:pt x="350" y="234"/>
                  <a:pt x="350" y="234"/>
                </a:cubicBezTo>
                <a:cubicBezTo>
                  <a:pt x="350" y="235"/>
                  <a:pt x="350" y="234"/>
                  <a:pt x="349" y="234"/>
                </a:cubicBezTo>
                <a:cubicBezTo>
                  <a:pt x="349" y="233"/>
                  <a:pt x="350" y="233"/>
                  <a:pt x="350" y="233"/>
                </a:cubicBezTo>
                <a:cubicBezTo>
                  <a:pt x="349" y="232"/>
                  <a:pt x="348" y="233"/>
                  <a:pt x="347" y="233"/>
                </a:cubicBezTo>
                <a:cubicBezTo>
                  <a:pt x="346" y="234"/>
                  <a:pt x="345" y="233"/>
                  <a:pt x="344" y="234"/>
                </a:cubicBezTo>
                <a:cubicBezTo>
                  <a:pt x="344" y="233"/>
                  <a:pt x="345" y="233"/>
                  <a:pt x="344" y="232"/>
                </a:cubicBezTo>
                <a:cubicBezTo>
                  <a:pt x="344" y="232"/>
                  <a:pt x="344" y="233"/>
                  <a:pt x="343" y="232"/>
                </a:cubicBezTo>
                <a:cubicBezTo>
                  <a:pt x="343" y="233"/>
                  <a:pt x="343" y="233"/>
                  <a:pt x="344" y="233"/>
                </a:cubicBezTo>
                <a:cubicBezTo>
                  <a:pt x="343" y="234"/>
                  <a:pt x="342" y="234"/>
                  <a:pt x="342" y="234"/>
                </a:cubicBezTo>
                <a:cubicBezTo>
                  <a:pt x="342" y="235"/>
                  <a:pt x="341" y="235"/>
                  <a:pt x="340" y="235"/>
                </a:cubicBezTo>
                <a:cubicBezTo>
                  <a:pt x="340" y="235"/>
                  <a:pt x="340" y="234"/>
                  <a:pt x="340" y="234"/>
                </a:cubicBezTo>
                <a:cubicBezTo>
                  <a:pt x="341" y="234"/>
                  <a:pt x="341" y="234"/>
                  <a:pt x="341" y="235"/>
                </a:cubicBezTo>
                <a:cubicBezTo>
                  <a:pt x="341" y="234"/>
                  <a:pt x="341" y="234"/>
                  <a:pt x="341" y="234"/>
                </a:cubicBezTo>
                <a:cubicBezTo>
                  <a:pt x="341" y="234"/>
                  <a:pt x="341" y="234"/>
                  <a:pt x="341" y="234"/>
                </a:cubicBezTo>
                <a:cubicBezTo>
                  <a:pt x="341" y="234"/>
                  <a:pt x="341" y="234"/>
                  <a:pt x="340" y="234"/>
                </a:cubicBezTo>
                <a:cubicBezTo>
                  <a:pt x="340" y="233"/>
                  <a:pt x="340" y="234"/>
                  <a:pt x="341" y="233"/>
                </a:cubicBezTo>
                <a:cubicBezTo>
                  <a:pt x="340" y="233"/>
                  <a:pt x="340" y="233"/>
                  <a:pt x="340" y="233"/>
                </a:cubicBezTo>
                <a:cubicBezTo>
                  <a:pt x="340" y="232"/>
                  <a:pt x="339" y="233"/>
                  <a:pt x="338" y="233"/>
                </a:cubicBezTo>
                <a:cubicBezTo>
                  <a:pt x="338" y="233"/>
                  <a:pt x="338" y="234"/>
                  <a:pt x="338" y="234"/>
                </a:cubicBezTo>
                <a:cubicBezTo>
                  <a:pt x="338" y="233"/>
                  <a:pt x="338" y="234"/>
                  <a:pt x="337" y="233"/>
                </a:cubicBezTo>
                <a:cubicBezTo>
                  <a:pt x="337" y="233"/>
                  <a:pt x="337" y="233"/>
                  <a:pt x="337" y="233"/>
                </a:cubicBezTo>
                <a:cubicBezTo>
                  <a:pt x="337" y="234"/>
                  <a:pt x="337" y="234"/>
                  <a:pt x="337" y="235"/>
                </a:cubicBezTo>
                <a:cubicBezTo>
                  <a:pt x="336" y="235"/>
                  <a:pt x="335" y="234"/>
                  <a:pt x="335" y="235"/>
                </a:cubicBezTo>
                <a:cubicBezTo>
                  <a:pt x="335" y="235"/>
                  <a:pt x="335" y="234"/>
                  <a:pt x="335" y="234"/>
                </a:cubicBezTo>
                <a:cubicBezTo>
                  <a:pt x="334" y="234"/>
                  <a:pt x="333" y="234"/>
                  <a:pt x="333" y="234"/>
                </a:cubicBezTo>
                <a:cubicBezTo>
                  <a:pt x="333" y="234"/>
                  <a:pt x="333" y="234"/>
                  <a:pt x="333" y="234"/>
                </a:cubicBezTo>
                <a:cubicBezTo>
                  <a:pt x="333" y="235"/>
                  <a:pt x="333" y="235"/>
                  <a:pt x="333" y="235"/>
                </a:cubicBezTo>
                <a:cubicBezTo>
                  <a:pt x="334" y="234"/>
                  <a:pt x="334" y="235"/>
                  <a:pt x="335" y="234"/>
                </a:cubicBezTo>
                <a:cubicBezTo>
                  <a:pt x="334" y="235"/>
                  <a:pt x="334" y="234"/>
                  <a:pt x="333" y="235"/>
                </a:cubicBezTo>
                <a:cubicBezTo>
                  <a:pt x="333" y="234"/>
                  <a:pt x="332" y="235"/>
                  <a:pt x="331" y="234"/>
                </a:cubicBezTo>
                <a:cubicBezTo>
                  <a:pt x="331" y="234"/>
                  <a:pt x="331" y="234"/>
                  <a:pt x="332" y="234"/>
                </a:cubicBezTo>
                <a:cubicBezTo>
                  <a:pt x="332" y="233"/>
                  <a:pt x="331" y="234"/>
                  <a:pt x="331" y="234"/>
                </a:cubicBezTo>
                <a:cubicBezTo>
                  <a:pt x="331" y="234"/>
                  <a:pt x="331" y="235"/>
                  <a:pt x="331" y="235"/>
                </a:cubicBezTo>
                <a:cubicBezTo>
                  <a:pt x="330" y="236"/>
                  <a:pt x="330" y="235"/>
                  <a:pt x="330" y="234"/>
                </a:cubicBezTo>
                <a:cubicBezTo>
                  <a:pt x="330" y="235"/>
                  <a:pt x="330" y="235"/>
                  <a:pt x="330" y="235"/>
                </a:cubicBezTo>
                <a:cubicBezTo>
                  <a:pt x="330" y="235"/>
                  <a:pt x="329" y="235"/>
                  <a:pt x="329" y="235"/>
                </a:cubicBezTo>
                <a:cubicBezTo>
                  <a:pt x="329" y="236"/>
                  <a:pt x="328" y="235"/>
                  <a:pt x="328" y="236"/>
                </a:cubicBezTo>
                <a:cubicBezTo>
                  <a:pt x="327" y="236"/>
                  <a:pt x="329" y="235"/>
                  <a:pt x="328" y="235"/>
                </a:cubicBezTo>
                <a:cubicBezTo>
                  <a:pt x="328" y="236"/>
                  <a:pt x="328" y="236"/>
                  <a:pt x="327" y="236"/>
                </a:cubicBezTo>
                <a:cubicBezTo>
                  <a:pt x="327" y="236"/>
                  <a:pt x="328" y="236"/>
                  <a:pt x="328" y="235"/>
                </a:cubicBezTo>
                <a:cubicBezTo>
                  <a:pt x="327" y="235"/>
                  <a:pt x="327" y="235"/>
                  <a:pt x="327" y="236"/>
                </a:cubicBezTo>
                <a:cubicBezTo>
                  <a:pt x="326" y="236"/>
                  <a:pt x="327" y="236"/>
                  <a:pt x="327" y="235"/>
                </a:cubicBezTo>
                <a:cubicBezTo>
                  <a:pt x="327" y="235"/>
                  <a:pt x="326" y="235"/>
                  <a:pt x="326" y="235"/>
                </a:cubicBezTo>
                <a:cubicBezTo>
                  <a:pt x="327" y="235"/>
                  <a:pt x="327" y="235"/>
                  <a:pt x="327" y="234"/>
                </a:cubicBezTo>
                <a:cubicBezTo>
                  <a:pt x="327" y="235"/>
                  <a:pt x="326" y="234"/>
                  <a:pt x="326" y="235"/>
                </a:cubicBezTo>
                <a:cubicBezTo>
                  <a:pt x="325" y="236"/>
                  <a:pt x="325" y="236"/>
                  <a:pt x="325" y="236"/>
                </a:cubicBezTo>
                <a:cubicBezTo>
                  <a:pt x="325" y="236"/>
                  <a:pt x="325" y="236"/>
                  <a:pt x="324" y="236"/>
                </a:cubicBezTo>
                <a:cubicBezTo>
                  <a:pt x="324" y="236"/>
                  <a:pt x="323" y="236"/>
                  <a:pt x="323" y="236"/>
                </a:cubicBezTo>
                <a:cubicBezTo>
                  <a:pt x="323" y="236"/>
                  <a:pt x="323" y="236"/>
                  <a:pt x="323" y="235"/>
                </a:cubicBezTo>
                <a:cubicBezTo>
                  <a:pt x="323" y="235"/>
                  <a:pt x="323" y="235"/>
                  <a:pt x="323" y="235"/>
                </a:cubicBezTo>
                <a:cubicBezTo>
                  <a:pt x="323" y="235"/>
                  <a:pt x="323" y="235"/>
                  <a:pt x="323" y="235"/>
                </a:cubicBezTo>
                <a:cubicBezTo>
                  <a:pt x="323" y="235"/>
                  <a:pt x="323" y="236"/>
                  <a:pt x="323" y="236"/>
                </a:cubicBezTo>
                <a:cubicBezTo>
                  <a:pt x="323" y="236"/>
                  <a:pt x="323" y="236"/>
                  <a:pt x="324" y="235"/>
                </a:cubicBezTo>
                <a:cubicBezTo>
                  <a:pt x="324" y="235"/>
                  <a:pt x="324" y="235"/>
                  <a:pt x="324" y="235"/>
                </a:cubicBezTo>
                <a:cubicBezTo>
                  <a:pt x="324" y="235"/>
                  <a:pt x="324" y="235"/>
                  <a:pt x="324" y="235"/>
                </a:cubicBezTo>
                <a:cubicBezTo>
                  <a:pt x="324" y="235"/>
                  <a:pt x="324" y="235"/>
                  <a:pt x="325" y="235"/>
                </a:cubicBezTo>
                <a:cubicBezTo>
                  <a:pt x="324" y="235"/>
                  <a:pt x="324" y="235"/>
                  <a:pt x="324" y="235"/>
                </a:cubicBezTo>
                <a:cubicBezTo>
                  <a:pt x="324" y="235"/>
                  <a:pt x="324" y="235"/>
                  <a:pt x="325" y="235"/>
                </a:cubicBezTo>
                <a:cubicBezTo>
                  <a:pt x="325" y="234"/>
                  <a:pt x="325" y="234"/>
                  <a:pt x="325" y="234"/>
                </a:cubicBezTo>
                <a:cubicBezTo>
                  <a:pt x="325" y="234"/>
                  <a:pt x="325" y="234"/>
                  <a:pt x="325" y="234"/>
                </a:cubicBezTo>
                <a:cubicBezTo>
                  <a:pt x="325" y="234"/>
                  <a:pt x="325" y="234"/>
                  <a:pt x="325" y="234"/>
                </a:cubicBezTo>
                <a:cubicBezTo>
                  <a:pt x="325" y="234"/>
                  <a:pt x="325" y="234"/>
                  <a:pt x="325" y="234"/>
                </a:cubicBezTo>
                <a:cubicBezTo>
                  <a:pt x="325" y="234"/>
                  <a:pt x="325" y="234"/>
                  <a:pt x="325" y="234"/>
                </a:cubicBezTo>
                <a:cubicBezTo>
                  <a:pt x="324" y="234"/>
                  <a:pt x="324" y="234"/>
                  <a:pt x="324" y="234"/>
                </a:cubicBezTo>
                <a:cubicBezTo>
                  <a:pt x="325" y="233"/>
                  <a:pt x="325" y="234"/>
                  <a:pt x="325" y="234"/>
                </a:cubicBezTo>
                <a:cubicBezTo>
                  <a:pt x="325" y="234"/>
                  <a:pt x="325" y="234"/>
                  <a:pt x="326" y="234"/>
                </a:cubicBezTo>
                <a:cubicBezTo>
                  <a:pt x="325" y="233"/>
                  <a:pt x="326" y="233"/>
                  <a:pt x="326" y="233"/>
                </a:cubicBezTo>
                <a:cubicBezTo>
                  <a:pt x="326" y="233"/>
                  <a:pt x="326" y="233"/>
                  <a:pt x="326" y="233"/>
                </a:cubicBezTo>
                <a:cubicBezTo>
                  <a:pt x="326" y="233"/>
                  <a:pt x="326" y="234"/>
                  <a:pt x="326" y="234"/>
                </a:cubicBezTo>
                <a:cubicBezTo>
                  <a:pt x="326" y="234"/>
                  <a:pt x="327" y="233"/>
                  <a:pt x="327" y="233"/>
                </a:cubicBezTo>
                <a:cubicBezTo>
                  <a:pt x="327" y="233"/>
                  <a:pt x="327" y="233"/>
                  <a:pt x="327" y="233"/>
                </a:cubicBezTo>
                <a:cubicBezTo>
                  <a:pt x="327" y="233"/>
                  <a:pt x="327" y="234"/>
                  <a:pt x="328" y="233"/>
                </a:cubicBezTo>
                <a:cubicBezTo>
                  <a:pt x="328" y="233"/>
                  <a:pt x="327" y="233"/>
                  <a:pt x="327" y="232"/>
                </a:cubicBezTo>
                <a:cubicBezTo>
                  <a:pt x="327" y="232"/>
                  <a:pt x="327" y="232"/>
                  <a:pt x="327" y="232"/>
                </a:cubicBezTo>
                <a:cubicBezTo>
                  <a:pt x="327" y="232"/>
                  <a:pt x="327" y="232"/>
                  <a:pt x="327" y="232"/>
                </a:cubicBezTo>
                <a:cubicBezTo>
                  <a:pt x="327" y="232"/>
                  <a:pt x="328" y="232"/>
                  <a:pt x="328" y="232"/>
                </a:cubicBezTo>
                <a:cubicBezTo>
                  <a:pt x="328" y="230"/>
                  <a:pt x="330" y="230"/>
                  <a:pt x="332" y="230"/>
                </a:cubicBezTo>
                <a:cubicBezTo>
                  <a:pt x="332" y="230"/>
                  <a:pt x="331" y="231"/>
                  <a:pt x="332" y="231"/>
                </a:cubicBezTo>
                <a:cubicBezTo>
                  <a:pt x="330" y="231"/>
                  <a:pt x="329" y="231"/>
                  <a:pt x="328" y="231"/>
                </a:cubicBezTo>
                <a:cubicBezTo>
                  <a:pt x="328" y="232"/>
                  <a:pt x="329" y="232"/>
                  <a:pt x="329" y="231"/>
                </a:cubicBezTo>
                <a:cubicBezTo>
                  <a:pt x="329" y="232"/>
                  <a:pt x="329" y="231"/>
                  <a:pt x="329" y="232"/>
                </a:cubicBezTo>
                <a:cubicBezTo>
                  <a:pt x="329" y="232"/>
                  <a:pt x="330" y="232"/>
                  <a:pt x="330" y="232"/>
                </a:cubicBezTo>
                <a:cubicBezTo>
                  <a:pt x="330" y="232"/>
                  <a:pt x="330" y="232"/>
                  <a:pt x="330" y="232"/>
                </a:cubicBezTo>
                <a:cubicBezTo>
                  <a:pt x="330" y="232"/>
                  <a:pt x="330" y="233"/>
                  <a:pt x="330" y="233"/>
                </a:cubicBezTo>
                <a:cubicBezTo>
                  <a:pt x="330" y="233"/>
                  <a:pt x="330" y="233"/>
                  <a:pt x="331" y="233"/>
                </a:cubicBezTo>
                <a:cubicBezTo>
                  <a:pt x="331" y="233"/>
                  <a:pt x="331" y="233"/>
                  <a:pt x="331" y="232"/>
                </a:cubicBezTo>
                <a:cubicBezTo>
                  <a:pt x="331" y="232"/>
                  <a:pt x="331" y="232"/>
                  <a:pt x="331" y="233"/>
                </a:cubicBezTo>
                <a:cubicBezTo>
                  <a:pt x="331" y="232"/>
                  <a:pt x="331" y="232"/>
                  <a:pt x="331" y="232"/>
                </a:cubicBezTo>
                <a:cubicBezTo>
                  <a:pt x="331" y="232"/>
                  <a:pt x="331" y="232"/>
                  <a:pt x="331" y="232"/>
                </a:cubicBezTo>
                <a:cubicBezTo>
                  <a:pt x="331" y="233"/>
                  <a:pt x="331" y="233"/>
                  <a:pt x="331" y="233"/>
                </a:cubicBezTo>
                <a:cubicBezTo>
                  <a:pt x="331" y="233"/>
                  <a:pt x="331" y="232"/>
                  <a:pt x="331" y="232"/>
                </a:cubicBezTo>
                <a:cubicBezTo>
                  <a:pt x="331" y="232"/>
                  <a:pt x="331" y="232"/>
                  <a:pt x="331" y="232"/>
                </a:cubicBezTo>
                <a:cubicBezTo>
                  <a:pt x="332" y="232"/>
                  <a:pt x="332" y="232"/>
                  <a:pt x="332" y="232"/>
                </a:cubicBezTo>
                <a:cubicBezTo>
                  <a:pt x="331" y="232"/>
                  <a:pt x="331" y="232"/>
                  <a:pt x="331" y="233"/>
                </a:cubicBezTo>
                <a:cubicBezTo>
                  <a:pt x="332" y="233"/>
                  <a:pt x="332" y="233"/>
                  <a:pt x="332" y="233"/>
                </a:cubicBezTo>
                <a:cubicBezTo>
                  <a:pt x="332" y="233"/>
                  <a:pt x="332" y="233"/>
                  <a:pt x="332" y="233"/>
                </a:cubicBezTo>
                <a:cubicBezTo>
                  <a:pt x="332" y="233"/>
                  <a:pt x="333" y="232"/>
                  <a:pt x="333" y="232"/>
                </a:cubicBezTo>
                <a:cubicBezTo>
                  <a:pt x="333" y="232"/>
                  <a:pt x="333" y="232"/>
                  <a:pt x="334" y="232"/>
                </a:cubicBezTo>
                <a:cubicBezTo>
                  <a:pt x="334" y="232"/>
                  <a:pt x="333" y="232"/>
                  <a:pt x="333" y="232"/>
                </a:cubicBezTo>
                <a:cubicBezTo>
                  <a:pt x="333" y="232"/>
                  <a:pt x="334" y="231"/>
                  <a:pt x="334" y="231"/>
                </a:cubicBezTo>
                <a:cubicBezTo>
                  <a:pt x="334" y="231"/>
                  <a:pt x="334" y="232"/>
                  <a:pt x="334" y="232"/>
                </a:cubicBezTo>
                <a:cubicBezTo>
                  <a:pt x="334" y="232"/>
                  <a:pt x="334" y="231"/>
                  <a:pt x="334" y="232"/>
                </a:cubicBezTo>
                <a:cubicBezTo>
                  <a:pt x="334" y="232"/>
                  <a:pt x="335" y="232"/>
                  <a:pt x="336" y="232"/>
                </a:cubicBezTo>
                <a:cubicBezTo>
                  <a:pt x="336" y="231"/>
                  <a:pt x="336" y="231"/>
                  <a:pt x="336" y="231"/>
                </a:cubicBezTo>
                <a:cubicBezTo>
                  <a:pt x="336" y="231"/>
                  <a:pt x="336" y="231"/>
                  <a:pt x="337" y="232"/>
                </a:cubicBezTo>
                <a:cubicBezTo>
                  <a:pt x="337" y="231"/>
                  <a:pt x="336" y="231"/>
                  <a:pt x="336" y="231"/>
                </a:cubicBezTo>
                <a:cubicBezTo>
                  <a:pt x="336" y="230"/>
                  <a:pt x="337" y="231"/>
                  <a:pt x="337" y="230"/>
                </a:cubicBezTo>
                <a:cubicBezTo>
                  <a:pt x="338" y="231"/>
                  <a:pt x="337" y="231"/>
                  <a:pt x="338" y="232"/>
                </a:cubicBezTo>
                <a:cubicBezTo>
                  <a:pt x="338" y="232"/>
                  <a:pt x="338" y="232"/>
                  <a:pt x="338" y="231"/>
                </a:cubicBezTo>
                <a:cubicBezTo>
                  <a:pt x="338" y="231"/>
                  <a:pt x="339" y="231"/>
                  <a:pt x="340" y="231"/>
                </a:cubicBezTo>
                <a:cubicBezTo>
                  <a:pt x="340" y="230"/>
                  <a:pt x="339" y="230"/>
                  <a:pt x="339" y="230"/>
                </a:cubicBezTo>
                <a:cubicBezTo>
                  <a:pt x="339" y="230"/>
                  <a:pt x="339" y="228"/>
                  <a:pt x="340" y="229"/>
                </a:cubicBezTo>
                <a:cubicBezTo>
                  <a:pt x="340" y="229"/>
                  <a:pt x="340" y="229"/>
                  <a:pt x="340" y="230"/>
                </a:cubicBezTo>
                <a:cubicBezTo>
                  <a:pt x="340" y="230"/>
                  <a:pt x="340" y="229"/>
                  <a:pt x="341" y="230"/>
                </a:cubicBezTo>
                <a:cubicBezTo>
                  <a:pt x="341" y="229"/>
                  <a:pt x="340" y="229"/>
                  <a:pt x="341" y="229"/>
                </a:cubicBezTo>
                <a:cubicBezTo>
                  <a:pt x="341" y="229"/>
                  <a:pt x="341" y="229"/>
                  <a:pt x="341" y="229"/>
                </a:cubicBezTo>
                <a:cubicBezTo>
                  <a:pt x="342" y="230"/>
                  <a:pt x="341" y="228"/>
                  <a:pt x="342" y="228"/>
                </a:cubicBezTo>
                <a:cubicBezTo>
                  <a:pt x="342" y="229"/>
                  <a:pt x="342" y="229"/>
                  <a:pt x="342" y="230"/>
                </a:cubicBezTo>
                <a:cubicBezTo>
                  <a:pt x="342" y="229"/>
                  <a:pt x="342" y="229"/>
                  <a:pt x="342" y="229"/>
                </a:cubicBezTo>
                <a:cubicBezTo>
                  <a:pt x="342" y="228"/>
                  <a:pt x="342" y="228"/>
                  <a:pt x="343" y="228"/>
                </a:cubicBezTo>
                <a:cubicBezTo>
                  <a:pt x="343" y="229"/>
                  <a:pt x="342" y="229"/>
                  <a:pt x="343" y="230"/>
                </a:cubicBezTo>
                <a:cubicBezTo>
                  <a:pt x="343" y="229"/>
                  <a:pt x="343" y="230"/>
                  <a:pt x="344" y="230"/>
                </a:cubicBezTo>
                <a:cubicBezTo>
                  <a:pt x="345" y="230"/>
                  <a:pt x="346" y="229"/>
                  <a:pt x="346" y="229"/>
                </a:cubicBezTo>
                <a:cubicBezTo>
                  <a:pt x="346" y="230"/>
                  <a:pt x="348" y="229"/>
                  <a:pt x="349" y="229"/>
                </a:cubicBezTo>
                <a:cubicBezTo>
                  <a:pt x="349" y="230"/>
                  <a:pt x="348" y="230"/>
                  <a:pt x="348" y="230"/>
                </a:cubicBezTo>
                <a:cubicBezTo>
                  <a:pt x="349" y="231"/>
                  <a:pt x="349" y="229"/>
                  <a:pt x="350" y="230"/>
                </a:cubicBezTo>
                <a:cubicBezTo>
                  <a:pt x="350" y="230"/>
                  <a:pt x="350" y="230"/>
                  <a:pt x="350" y="229"/>
                </a:cubicBezTo>
                <a:cubicBezTo>
                  <a:pt x="350" y="229"/>
                  <a:pt x="350" y="229"/>
                  <a:pt x="350" y="229"/>
                </a:cubicBezTo>
                <a:cubicBezTo>
                  <a:pt x="351" y="230"/>
                  <a:pt x="352" y="228"/>
                  <a:pt x="353" y="229"/>
                </a:cubicBezTo>
                <a:cubicBezTo>
                  <a:pt x="353" y="228"/>
                  <a:pt x="354" y="229"/>
                  <a:pt x="355" y="227"/>
                </a:cubicBezTo>
                <a:cubicBezTo>
                  <a:pt x="354" y="228"/>
                  <a:pt x="355" y="227"/>
                  <a:pt x="354" y="227"/>
                </a:cubicBezTo>
                <a:cubicBezTo>
                  <a:pt x="355" y="226"/>
                  <a:pt x="356" y="227"/>
                  <a:pt x="356" y="228"/>
                </a:cubicBezTo>
                <a:cubicBezTo>
                  <a:pt x="356" y="228"/>
                  <a:pt x="356" y="227"/>
                  <a:pt x="356" y="227"/>
                </a:cubicBezTo>
                <a:cubicBezTo>
                  <a:pt x="356" y="227"/>
                  <a:pt x="357" y="226"/>
                  <a:pt x="357" y="227"/>
                </a:cubicBezTo>
                <a:cubicBezTo>
                  <a:pt x="358" y="227"/>
                  <a:pt x="357" y="227"/>
                  <a:pt x="357" y="227"/>
                </a:cubicBezTo>
                <a:cubicBezTo>
                  <a:pt x="357" y="227"/>
                  <a:pt x="359" y="227"/>
                  <a:pt x="359" y="227"/>
                </a:cubicBezTo>
                <a:cubicBezTo>
                  <a:pt x="359" y="227"/>
                  <a:pt x="359" y="228"/>
                  <a:pt x="359" y="228"/>
                </a:cubicBezTo>
                <a:cubicBezTo>
                  <a:pt x="359" y="228"/>
                  <a:pt x="359" y="227"/>
                  <a:pt x="359" y="227"/>
                </a:cubicBezTo>
                <a:cubicBezTo>
                  <a:pt x="360" y="227"/>
                  <a:pt x="359" y="227"/>
                  <a:pt x="359" y="227"/>
                </a:cubicBezTo>
                <a:cubicBezTo>
                  <a:pt x="360" y="227"/>
                  <a:pt x="362" y="228"/>
                  <a:pt x="363" y="227"/>
                </a:cubicBezTo>
                <a:cubicBezTo>
                  <a:pt x="363" y="227"/>
                  <a:pt x="363" y="227"/>
                  <a:pt x="363" y="227"/>
                </a:cubicBezTo>
                <a:cubicBezTo>
                  <a:pt x="363" y="227"/>
                  <a:pt x="364" y="227"/>
                  <a:pt x="364" y="227"/>
                </a:cubicBezTo>
                <a:cubicBezTo>
                  <a:pt x="365" y="228"/>
                  <a:pt x="366" y="226"/>
                  <a:pt x="367" y="227"/>
                </a:cubicBezTo>
                <a:cubicBezTo>
                  <a:pt x="368" y="226"/>
                  <a:pt x="369" y="226"/>
                  <a:pt x="370" y="227"/>
                </a:cubicBezTo>
                <a:cubicBezTo>
                  <a:pt x="369" y="227"/>
                  <a:pt x="369" y="228"/>
                  <a:pt x="369" y="228"/>
                </a:cubicBezTo>
                <a:cubicBezTo>
                  <a:pt x="370" y="228"/>
                  <a:pt x="371" y="227"/>
                  <a:pt x="372" y="227"/>
                </a:cubicBezTo>
                <a:cubicBezTo>
                  <a:pt x="371" y="226"/>
                  <a:pt x="372" y="225"/>
                  <a:pt x="371" y="224"/>
                </a:cubicBezTo>
                <a:cubicBezTo>
                  <a:pt x="371" y="224"/>
                  <a:pt x="372" y="224"/>
                  <a:pt x="373" y="224"/>
                </a:cubicBezTo>
                <a:cubicBezTo>
                  <a:pt x="372" y="223"/>
                  <a:pt x="371" y="225"/>
                  <a:pt x="370" y="223"/>
                </a:cubicBezTo>
                <a:cubicBezTo>
                  <a:pt x="370" y="223"/>
                  <a:pt x="371" y="223"/>
                  <a:pt x="371" y="224"/>
                </a:cubicBezTo>
                <a:cubicBezTo>
                  <a:pt x="371" y="223"/>
                  <a:pt x="372" y="223"/>
                  <a:pt x="372" y="222"/>
                </a:cubicBezTo>
                <a:cubicBezTo>
                  <a:pt x="372" y="223"/>
                  <a:pt x="372" y="223"/>
                  <a:pt x="373" y="223"/>
                </a:cubicBezTo>
                <a:cubicBezTo>
                  <a:pt x="373" y="223"/>
                  <a:pt x="373" y="223"/>
                  <a:pt x="373" y="222"/>
                </a:cubicBezTo>
                <a:cubicBezTo>
                  <a:pt x="374" y="222"/>
                  <a:pt x="374" y="223"/>
                  <a:pt x="374" y="222"/>
                </a:cubicBezTo>
                <a:cubicBezTo>
                  <a:pt x="375" y="222"/>
                  <a:pt x="375" y="223"/>
                  <a:pt x="375" y="223"/>
                </a:cubicBezTo>
                <a:cubicBezTo>
                  <a:pt x="375" y="223"/>
                  <a:pt x="375" y="223"/>
                  <a:pt x="375" y="223"/>
                </a:cubicBezTo>
                <a:cubicBezTo>
                  <a:pt x="375" y="223"/>
                  <a:pt x="376" y="223"/>
                  <a:pt x="376" y="223"/>
                </a:cubicBezTo>
                <a:cubicBezTo>
                  <a:pt x="377" y="223"/>
                  <a:pt x="376" y="224"/>
                  <a:pt x="377" y="224"/>
                </a:cubicBezTo>
                <a:cubicBezTo>
                  <a:pt x="377" y="224"/>
                  <a:pt x="376" y="223"/>
                  <a:pt x="377" y="223"/>
                </a:cubicBezTo>
                <a:cubicBezTo>
                  <a:pt x="377" y="223"/>
                  <a:pt x="377" y="223"/>
                  <a:pt x="377" y="222"/>
                </a:cubicBezTo>
                <a:cubicBezTo>
                  <a:pt x="377" y="222"/>
                  <a:pt x="377" y="222"/>
                  <a:pt x="377" y="221"/>
                </a:cubicBezTo>
                <a:cubicBezTo>
                  <a:pt x="377" y="221"/>
                  <a:pt x="378" y="222"/>
                  <a:pt x="378" y="221"/>
                </a:cubicBezTo>
                <a:cubicBezTo>
                  <a:pt x="378" y="221"/>
                  <a:pt x="377" y="221"/>
                  <a:pt x="377" y="221"/>
                </a:cubicBezTo>
                <a:cubicBezTo>
                  <a:pt x="377" y="221"/>
                  <a:pt x="378" y="221"/>
                  <a:pt x="378" y="220"/>
                </a:cubicBezTo>
                <a:cubicBezTo>
                  <a:pt x="378" y="221"/>
                  <a:pt x="378" y="221"/>
                  <a:pt x="378" y="221"/>
                </a:cubicBezTo>
                <a:cubicBezTo>
                  <a:pt x="378" y="221"/>
                  <a:pt x="379" y="221"/>
                  <a:pt x="379" y="221"/>
                </a:cubicBezTo>
                <a:cubicBezTo>
                  <a:pt x="379" y="220"/>
                  <a:pt x="380" y="220"/>
                  <a:pt x="381" y="221"/>
                </a:cubicBezTo>
                <a:cubicBezTo>
                  <a:pt x="381" y="221"/>
                  <a:pt x="381" y="220"/>
                  <a:pt x="381" y="220"/>
                </a:cubicBezTo>
                <a:cubicBezTo>
                  <a:pt x="381" y="220"/>
                  <a:pt x="381" y="220"/>
                  <a:pt x="380" y="219"/>
                </a:cubicBezTo>
                <a:cubicBezTo>
                  <a:pt x="380" y="220"/>
                  <a:pt x="381" y="220"/>
                  <a:pt x="381" y="220"/>
                </a:cubicBezTo>
                <a:cubicBezTo>
                  <a:pt x="380" y="220"/>
                  <a:pt x="379" y="220"/>
                  <a:pt x="378" y="220"/>
                </a:cubicBezTo>
                <a:cubicBezTo>
                  <a:pt x="378" y="219"/>
                  <a:pt x="380" y="220"/>
                  <a:pt x="380" y="219"/>
                </a:cubicBezTo>
                <a:cubicBezTo>
                  <a:pt x="380" y="219"/>
                  <a:pt x="379" y="219"/>
                  <a:pt x="379" y="219"/>
                </a:cubicBezTo>
                <a:cubicBezTo>
                  <a:pt x="379" y="219"/>
                  <a:pt x="380" y="219"/>
                  <a:pt x="380" y="218"/>
                </a:cubicBezTo>
                <a:cubicBezTo>
                  <a:pt x="380" y="218"/>
                  <a:pt x="380" y="219"/>
                  <a:pt x="380" y="219"/>
                </a:cubicBezTo>
                <a:cubicBezTo>
                  <a:pt x="380" y="219"/>
                  <a:pt x="381" y="219"/>
                  <a:pt x="381" y="219"/>
                </a:cubicBezTo>
                <a:cubicBezTo>
                  <a:pt x="381" y="219"/>
                  <a:pt x="381" y="219"/>
                  <a:pt x="381" y="219"/>
                </a:cubicBezTo>
                <a:cubicBezTo>
                  <a:pt x="381" y="219"/>
                  <a:pt x="381" y="219"/>
                  <a:pt x="382" y="219"/>
                </a:cubicBezTo>
                <a:cubicBezTo>
                  <a:pt x="381" y="218"/>
                  <a:pt x="382" y="219"/>
                  <a:pt x="382" y="218"/>
                </a:cubicBezTo>
                <a:cubicBezTo>
                  <a:pt x="383" y="218"/>
                  <a:pt x="382" y="219"/>
                  <a:pt x="383" y="219"/>
                </a:cubicBezTo>
                <a:cubicBezTo>
                  <a:pt x="383" y="219"/>
                  <a:pt x="384" y="219"/>
                  <a:pt x="384" y="219"/>
                </a:cubicBezTo>
                <a:cubicBezTo>
                  <a:pt x="385" y="218"/>
                  <a:pt x="385" y="219"/>
                  <a:pt x="386" y="219"/>
                </a:cubicBezTo>
                <a:cubicBezTo>
                  <a:pt x="386" y="219"/>
                  <a:pt x="385" y="219"/>
                  <a:pt x="385" y="219"/>
                </a:cubicBezTo>
                <a:cubicBezTo>
                  <a:pt x="386" y="220"/>
                  <a:pt x="386" y="219"/>
                  <a:pt x="387" y="219"/>
                </a:cubicBezTo>
                <a:cubicBezTo>
                  <a:pt x="387" y="219"/>
                  <a:pt x="387" y="218"/>
                  <a:pt x="387" y="218"/>
                </a:cubicBezTo>
                <a:cubicBezTo>
                  <a:pt x="387" y="218"/>
                  <a:pt x="388" y="217"/>
                  <a:pt x="388" y="217"/>
                </a:cubicBezTo>
                <a:cubicBezTo>
                  <a:pt x="388" y="217"/>
                  <a:pt x="388" y="217"/>
                  <a:pt x="388" y="217"/>
                </a:cubicBezTo>
                <a:cubicBezTo>
                  <a:pt x="389" y="217"/>
                  <a:pt x="389" y="217"/>
                  <a:pt x="389" y="217"/>
                </a:cubicBezTo>
                <a:cubicBezTo>
                  <a:pt x="389" y="217"/>
                  <a:pt x="389" y="217"/>
                  <a:pt x="389" y="216"/>
                </a:cubicBezTo>
                <a:cubicBezTo>
                  <a:pt x="390" y="217"/>
                  <a:pt x="389" y="217"/>
                  <a:pt x="390" y="218"/>
                </a:cubicBezTo>
                <a:cubicBezTo>
                  <a:pt x="389" y="218"/>
                  <a:pt x="389" y="217"/>
                  <a:pt x="389" y="218"/>
                </a:cubicBezTo>
                <a:cubicBezTo>
                  <a:pt x="389" y="218"/>
                  <a:pt x="390" y="218"/>
                  <a:pt x="390" y="218"/>
                </a:cubicBezTo>
                <a:cubicBezTo>
                  <a:pt x="391" y="218"/>
                  <a:pt x="390" y="218"/>
                  <a:pt x="391" y="218"/>
                </a:cubicBezTo>
                <a:cubicBezTo>
                  <a:pt x="391" y="218"/>
                  <a:pt x="392" y="217"/>
                  <a:pt x="392" y="217"/>
                </a:cubicBezTo>
                <a:cubicBezTo>
                  <a:pt x="393" y="217"/>
                  <a:pt x="392" y="217"/>
                  <a:pt x="392" y="217"/>
                </a:cubicBezTo>
                <a:cubicBezTo>
                  <a:pt x="393" y="217"/>
                  <a:pt x="393" y="216"/>
                  <a:pt x="394" y="217"/>
                </a:cubicBezTo>
                <a:cubicBezTo>
                  <a:pt x="394" y="216"/>
                  <a:pt x="394" y="216"/>
                  <a:pt x="394" y="216"/>
                </a:cubicBezTo>
                <a:cubicBezTo>
                  <a:pt x="394" y="216"/>
                  <a:pt x="393" y="215"/>
                  <a:pt x="393" y="216"/>
                </a:cubicBezTo>
                <a:close/>
                <a:moveTo>
                  <a:pt x="384" y="211"/>
                </a:moveTo>
                <a:cubicBezTo>
                  <a:pt x="383" y="211"/>
                  <a:pt x="383" y="211"/>
                  <a:pt x="383" y="210"/>
                </a:cubicBezTo>
                <a:cubicBezTo>
                  <a:pt x="383" y="211"/>
                  <a:pt x="384" y="210"/>
                  <a:pt x="384" y="211"/>
                </a:cubicBezTo>
                <a:close/>
                <a:moveTo>
                  <a:pt x="382" y="210"/>
                </a:moveTo>
                <a:cubicBezTo>
                  <a:pt x="382" y="211"/>
                  <a:pt x="383" y="211"/>
                  <a:pt x="382" y="211"/>
                </a:cubicBezTo>
                <a:cubicBezTo>
                  <a:pt x="382" y="210"/>
                  <a:pt x="382" y="211"/>
                  <a:pt x="382" y="211"/>
                </a:cubicBezTo>
                <a:cubicBezTo>
                  <a:pt x="382" y="211"/>
                  <a:pt x="381" y="211"/>
                  <a:pt x="381" y="210"/>
                </a:cubicBezTo>
                <a:cubicBezTo>
                  <a:pt x="382" y="210"/>
                  <a:pt x="382" y="211"/>
                  <a:pt x="382" y="210"/>
                </a:cubicBezTo>
                <a:close/>
                <a:moveTo>
                  <a:pt x="382" y="208"/>
                </a:moveTo>
                <a:cubicBezTo>
                  <a:pt x="381" y="208"/>
                  <a:pt x="381" y="209"/>
                  <a:pt x="380" y="209"/>
                </a:cubicBezTo>
                <a:cubicBezTo>
                  <a:pt x="380" y="208"/>
                  <a:pt x="382" y="208"/>
                  <a:pt x="382" y="208"/>
                </a:cubicBezTo>
                <a:close/>
                <a:moveTo>
                  <a:pt x="381" y="210"/>
                </a:moveTo>
                <a:cubicBezTo>
                  <a:pt x="381" y="210"/>
                  <a:pt x="380" y="210"/>
                  <a:pt x="380" y="210"/>
                </a:cubicBezTo>
                <a:cubicBezTo>
                  <a:pt x="380" y="210"/>
                  <a:pt x="380" y="209"/>
                  <a:pt x="381" y="210"/>
                </a:cubicBezTo>
                <a:close/>
                <a:moveTo>
                  <a:pt x="377" y="211"/>
                </a:moveTo>
                <a:cubicBezTo>
                  <a:pt x="378" y="211"/>
                  <a:pt x="378" y="211"/>
                  <a:pt x="378" y="211"/>
                </a:cubicBezTo>
                <a:cubicBezTo>
                  <a:pt x="378" y="212"/>
                  <a:pt x="377" y="211"/>
                  <a:pt x="377" y="211"/>
                </a:cubicBezTo>
                <a:close/>
                <a:moveTo>
                  <a:pt x="365" y="203"/>
                </a:moveTo>
                <a:cubicBezTo>
                  <a:pt x="365" y="203"/>
                  <a:pt x="365" y="204"/>
                  <a:pt x="364" y="204"/>
                </a:cubicBezTo>
                <a:cubicBezTo>
                  <a:pt x="364" y="204"/>
                  <a:pt x="364" y="203"/>
                  <a:pt x="365" y="203"/>
                </a:cubicBezTo>
                <a:close/>
                <a:moveTo>
                  <a:pt x="363" y="203"/>
                </a:moveTo>
                <a:cubicBezTo>
                  <a:pt x="363" y="203"/>
                  <a:pt x="364" y="203"/>
                  <a:pt x="363" y="204"/>
                </a:cubicBezTo>
                <a:cubicBezTo>
                  <a:pt x="363" y="203"/>
                  <a:pt x="363" y="203"/>
                  <a:pt x="363" y="203"/>
                </a:cubicBezTo>
                <a:cubicBezTo>
                  <a:pt x="363" y="203"/>
                  <a:pt x="363" y="203"/>
                  <a:pt x="363" y="203"/>
                </a:cubicBezTo>
                <a:close/>
                <a:moveTo>
                  <a:pt x="384" y="185"/>
                </a:moveTo>
                <a:cubicBezTo>
                  <a:pt x="385" y="186"/>
                  <a:pt x="385" y="185"/>
                  <a:pt x="386" y="185"/>
                </a:cubicBezTo>
                <a:cubicBezTo>
                  <a:pt x="385" y="186"/>
                  <a:pt x="385" y="186"/>
                  <a:pt x="384" y="186"/>
                </a:cubicBezTo>
                <a:cubicBezTo>
                  <a:pt x="385" y="186"/>
                  <a:pt x="384" y="186"/>
                  <a:pt x="384" y="185"/>
                </a:cubicBezTo>
                <a:close/>
                <a:moveTo>
                  <a:pt x="370" y="187"/>
                </a:moveTo>
                <a:cubicBezTo>
                  <a:pt x="370" y="188"/>
                  <a:pt x="370" y="188"/>
                  <a:pt x="370" y="187"/>
                </a:cubicBezTo>
                <a:cubicBezTo>
                  <a:pt x="370" y="187"/>
                  <a:pt x="370" y="187"/>
                  <a:pt x="370" y="187"/>
                </a:cubicBezTo>
                <a:close/>
                <a:moveTo>
                  <a:pt x="361" y="196"/>
                </a:moveTo>
                <a:cubicBezTo>
                  <a:pt x="361" y="196"/>
                  <a:pt x="360" y="197"/>
                  <a:pt x="360" y="196"/>
                </a:cubicBezTo>
                <a:cubicBezTo>
                  <a:pt x="360" y="196"/>
                  <a:pt x="360" y="195"/>
                  <a:pt x="361" y="196"/>
                </a:cubicBezTo>
                <a:close/>
                <a:moveTo>
                  <a:pt x="354" y="206"/>
                </a:moveTo>
                <a:cubicBezTo>
                  <a:pt x="355" y="206"/>
                  <a:pt x="355" y="206"/>
                  <a:pt x="356" y="206"/>
                </a:cubicBezTo>
                <a:cubicBezTo>
                  <a:pt x="355" y="206"/>
                  <a:pt x="355" y="207"/>
                  <a:pt x="354" y="206"/>
                </a:cubicBezTo>
                <a:close/>
                <a:moveTo>
                  <a:pt x="362" y="201"/>
                </a:moveTo>
                <a:cubicBezTo>
                  <a:pt x="363" y="201"/>
                  <a:pt x="362" y="201"/>
                  <a:pt x="363" y="202"/>
                </a:cubicBezTo>
                <a:cubicBezTo>
                  <a:pt x="362" y="202"/>
                  <a:pt x="362" y="202"/>
                  <a:pt x="362" y="202"/>
                </a:cubicBezTo>
                <a:cubicBezTo>
                  <a:pt x="362" y="202"/>
                  <a:pt x="362" y="201"/>
                  <a:pt x="362" y="201"/>
                </a:cubicBezTo>
                <a:close/>
                <a:moveTo>
                  <a:pt x="359" y="201"/>
                </a:moveTo>
                <a:cubicBezTo>
                  <a:pt x="359" y="202"/>
                  <a:pt x="359" y="201"/>
                  <a:pt x="360" y="202"/>
                </a:cubicBezTo>
                <a:cubicBezTo>
                  <a:pt x="360" y="202"/>
                  <a:pt x="361" y="201"/>
                  <a:pt x="361" y="201"/>
                </a:cubicBezTo>
                <a:cubicBezTo>
                  <a:pt x="361" y="201"/>
                  <a:pt x="361" y="201"/>
                  <a:pt x="361" y="202"/>
                </a:cubicBezTo>
                <a:cubicBezTo>
                  <a:pt x="361" y="201"/>
                  <a:pt x="361" y="201"/>
                  <a:pt x="362" y="202"/>
                </a:cubicBezTo>
                <a:cubicBezTo>
                  <a:pt x="362" y="202"/>
                  <a:pt x="361" y="202"/>
                  <a:pt x="361" y="202"/>
                </a:cubicBezTo>
                <a:cubicBezTo>
                  <a:pt x="361" y="202"/>
                  <a:pt x="360" y="202"/>
                  <a:pt x="361" y="203"/>
                </a:cubicBezTo>
                <a:cubicBezTo>
                  <a:pt x="360" y="202"/>
                  <a:pt x="359" y="204"/>
                  <a:pt x="359" y="203"/>
                </a:cubicBezTo>
                <a:cubicBezTo>
                  <a:pt x="359" y="204"/>
                  <a:pt x="358" y="204"/>
                  <a:pt x="358" y="204"/>
                </a:cubicBezTo>
                <a:cubicBezTo>
                  <a:pt x="359" y="203"/>
                  <a:pt x="358" y="202"/>
                  <a:pt x="359" y="201"/>
                </a:cubicBezTo>
                <a:close/>
                <a:moveTo>
                  <a:pt x="356" y="188"/>
                </a:moveTo>
                <a:cubicBezTo>
                  <a:pt x="356" y="188"/>
                  <a:pt x="355" y="188"/>
                  <a:pt x="355" y="188"/>
                </a:cubicBezTo>
                <a:cubicBezTo>
                  <a:pt x="355" y="188"/>
                  <a:pt x="355" y="187"/>
                  <a:pt x="356" y="188"/>
                </a:cubicBezTo>
                <a:close/>
                <a:moveTo>
                  <a:pt x="354" y="203"/>
                </a:moveTo>
                <a:cubicBezTo>
                  <a:pt x="354" y="203"/>
                  <a:pt x="354" y="203"/>
                  <a:pt x="354" y="202"/>
                </a:cubicBezTo>
                <a:cubicBezTo>
                  <a:pt x="355" y="202"/>
                  <a:pt x="355" y="202"/>
                  <a:pt x="355" y="203"/>
                </a:cubicBezTo>
                <a:cubicBezTo>
                  <a:pt x="355" y="202"/>
                  <a:pt x="356" y="202"/>
                  <a:pt x="357" y="202"/>
                </a:cubicBezTo>
                <a:cubicBezTo>
                  <a:pt x="357" y="202"/>
                  <a:pt x="357" y="203"/>
                  <a:pt x="357" y="202"/>
                </a:cubicBezTo>
                <a:cubicBezTo>
                  <a:pt x="358" y="202"/>
                  <a:pt x="358" y="203"/>
                  <a:pt x="358" y="203"/>
                </a:cubicBezTo>
                <a:cubicBezTo>
                  <a:pt x="358" y="203"/>
                  <a:pt x="358" y="202"/>
                  <a:pt x="357" y="202"/>
                </a:cubicBezTo>
                <a:cubicBezTo>
                  <a:pt x="358" y="204"/>
                  <a:pt x="357" y="204"/>
                  <a:pt x="356" y="204"/>
                </a:cubicBezTo>
                <a:cubicBezTo>
                  <a:pt x="355" y="204"/>
                  <a:pt x="355" y="204"/>
                  <a:pt x="355" y="204"/>
                </a:cubicBezTo>
                <a:cubicBezTo>
                  <a:pt x="355" y="204"/>
                  <a:pt x="355" y="205"/>
                  <a:pt x="354" y="205"/>
                </a:cubicBezTo>
                <a:cubicBezTo>
                  <a:pt x="354" y="204"/>
                  <a:pt x="355" y="203"/>
                  <a:pt x="355" y="203"/>
                </a:cubicBezTo>
                <a:cubicBezTo>
                  <a:pt x="355" y="203"/>
                  <a:pt x="355" y="203"/>
                  <a:pt x="356" y="203"/>
                </a:cubicBezTo>
                <a:cubicBezTo>
                  <a:pt x="355" y="203"/>
                  <a:pt x="355" y="203"/>
                  <a:pt x="354" y="203"/>
                </a:cubicBezTo>
                <a:cubicBezTo>
                  <a:pt x="354" y="204"/>
                  <a:pt x="354" y="204"/>
                  <a:pt x="353" y="204"/>
                </a:cubicBezTo>
                <a:cubicBezTo>
                  <a:pt x="354" y="204"/>
                  <a:pt x="354" y="203"/>
                  <a:pt x="354" y="203"/>
                </a:cubicBezTo>
                <a:close/>
                <a:moveTo>
                  <a:pt x="353" y="189"/>
                </a:moveTo>
                <a:cubicBezTo>
                  <a:pt x="353" y="189"/>
                  <a:pt x="353" y="189"/>
                  <a:pt x="353" y="189"/>
                </a:cubicBezTo>
                <a:cubicBezTo>
                  <a:pt x="353" y="189"/>
                  <a:pt x="353" y="189"/>
                  <a:pt x="353" y="189"/>
                </a:cubicBezTo>
                <a:cubicBezTo>
                  <a:pt x="353" y="189"/>
                  <a:pt x="353" y="189"/>
                  <a:pt x="353" y="189"/>
                </a:cubicBezTo>
                <a:close/>
                <a:moveTo>
                  <a:pt x="353" y="189"/>
                </a:moveTo>
                <a:cubicBezTo>
                  <a:pt x="353" y="189"/>
                  <a:pt x="353" y="189"/>
                  <a:pt x="353" y="189"/>
                </a:cubicBezTo>
                <a:cubicBezTo>
                  <a:pt x="353" y="189"/>
                  <a:pt x="352" y="189"/>
                  <a:pt x="352" y="189"/>
                </a:cubicBezTo>
                <a:cubicBezTo>
                  <a:pt x="352" y="189"/>
                  <a:pt x="353" y="188"/>
                  <a:pt x="353" y="189"/>
                </a:cubicBezTo>
                <a:close/>
                <a:moveTo>
                  <a:pt x="352" y="204"/>
                </a:moveTo>
                <a:cubicBezTo>
                  <a:pt x="352" y="205"/>
                  <a:pt x="353" y="205"/>
                  <a:pt x="353" y="204"/>
                </a:cubicBezTo>
                <a:cubicBezTo>
                  <a:pt x="353" y="204"/>
                  <a:pt x="353" y="204"/>
                  <a:pt x="353" y="204"/>
                </a:cubicBezTo>
                <a:cubicBezTo>
                  <a:pt x="353" y="205"/>
                  <a:pt x="352" y="205"/>
                  <a:pt x="352" y="205"/>
                </a:cubicBezTo>
                <a:lnTo>
                  <a:pt x="352" y="204"/>
                </a:lnTo>
                <a:close/>
                <a:moveTo>
                  <a:pt x="358" y="185"/>
                </a:moveTo>
                <a:cubicBezTo>
                  <a:pt x="357" y="185"/>
                  <a:pt x="357" y="185"/>
                  <a:pt x="357" y="185"/>
                </a:cubicBezTo>
                <a:cubicBezTo>
                  <a:pt x="357" y="185"/>
                  <a:pt x="357" y="185"/>
                  <a:pt x="357" y="185"/>
                </a:cubicBezTo>
                <a:cubicBezTo>
                  <a:pt x="357" y="185"/>
                  <a:pt x="357" y="185"/>
                  <a:pt x="358" y="185"/>
                </a:cubicBezTo>
                <a:close/>
                <a:moveTo>
                  <a:pt x="377" y="179"/>
                </a:moveTo>
                <a:cubicBezTo>
                  <a:pt x="377" y="179"/>
                  <a:pt x="377" y="179"/>
                  <a:pt x="376" y="180"/>
                </a:cubicBezTo>
                <a:cubicBezTo>
                  <a:pt x="376" y="179"/>
                  <a:pt x="376" y="180"/>
                  <a:pt x="376" y="180"/>
                </a:cubicBezTo>
                <a:cubicBezTo>
                  <a:pt x="376" y="180"/>
                  <a:pt x="376" y="179"/>
                  <a:pt x="376" y="179"/>
                </a:cubicBezTo>
                <a:cubicBezTo>
                  <a:pt x="376" y="179"/>
                  <a:pt x="376" y="179"/>
                  <a:pt x="377" y="179"/>
                </a:cubicBezTo>
                <a:close/>
                <a:moveTo>
                  <a:pt x="369" y="181"/>
                </a:moveTo>
                <a:cubicBezTo>
                  <a:pt x="368" y="181"/>
                  <a:pt x="367" y="182"/>
                  <a:pt x="367" y="181"/>
                </a:cubicBezTo>
                <a:cubicBezTo>
                  <a:pt x="367" y="181"/>
                  <a:pt x="368" y="181"/>
                  <a:pt x="369" y="181"/>
                </a:cubicBezTo>
                <a:close/>
                <a:moveTo>
                  <a:pt x="397" y="164"/>
                </a:moveTo>
                <a:cubicBezTo>
                  <a:pt x="397" y="164"/>
                  <a:pt x="397" y="164"/>
                  <a:pt x="397" y="165"/>
                </a:cubicBezTo>
                <a:cubicBezTo>
                  <a:pt x="397" y="165"/>
                  <a:pt x="397" y="165"/>
                  <a:pt x="396" y="165"/>
                </a:cubicBezTo>
                <a:cubicBezTo>
                  <a:pt x="397" y="164"/>
                  <a:pt x="397" y="164"/>
                  <a:pt x="397" y="164"/>
                </a:cubicBezTo>
                <a:close/>
                <a:moveTo>
                  <a:pt x="394" y="165"/>
                </a:moveTo>
                <a:cubicBezTo>
                  <a:pt x="395" y="166"/>
                  <a:pt x="395" y="164"/>
                  <a:pt x="395" y="165"/>
                </a:cubicBezTo>
                <a:cubicBezTo>
                  <a:pt x="396" y="165"/>
                  <a:pt x="394" y="166"/>
                  <a:pt x="394" y="165"/>
                </a:cubicBezTo>
                <a:close/>
                <a:moveTo>
                  <a:pt x="391" y="164"/>
                </a:moveTo>
                <a:cubicBezTo>
                  <a:pt x="391" y="165"/>
                  <a:pt x="391" y="165"/>
                  <a:pt x="391" y="165"/>
                </a:cubicBezTo>
                <a:cubicBezTo>
                  <a:pt x="391" y="166"/>
                  <a:pt x="390" y="165"/>
                  <a:pt x="389" y="165"/>
                </a:cubicBezTo>
                <a:cubicBezTo>
                  <a:pt x="390" y="164"/>
                  <a:pt x="390" y="165"/>
                  <a:pt x="391" y="164"/>
                </a:cubicBezTo>
                <a:close/>
                <a:moveTo>
                  <a:pt x="386" y="164"/>
                </a:moveTo>
                <a:cubicBezTo>
                  <a:pt x="386" y="164"/>
                  <a:pt x="386" y="164"/>
                  <a:pt x="386" y="163"/>
                </a:cubicBezTo>
                <a:cubicBezTo>
                  <a:pt x="387" y="164"/>
                  <a:pt x="386" y="165"/>
                  <a:pt x="385" y="165"/>
                </a:cubicBezTo>
                <a:cubicBezTo>
                  <a:pt x="385" y="164"/>
                  <a:pt x="385" y="164"/>
                  <a:pt x="386" y="164"/>
                </a:cubicBezTo>
                <a:close/>
                <a:moveTo>
                  <a:pt x="396" y="132"/>
                </a:moveTo>
                <a:cubicBezTo>
                  <a:pt x="397" y="133"/>
                  <a:pt x="397" y="131"/>
                  <a:pt x="398" y="132"/>
                </a:cubicBezTo>
                <a:cubicBezTo>
                  <a:pt x="398" y="133"/>
                  <a:pt x="396" y="133"/>
                  <a:pt x="396" y="132"/>
                </a:cubicBezTo>
                <a:cubicBezTo>
                  <a:pt x="397" y="133"/>
                  <a:pt x="396" y="132"/>
                  <a:pt x="396" y="132"/>
                </a:cubicBezTo>
                <a:close/>
                <a:moveTo>
                  <a:pt x="396" y="119"/>
                </a:moveTo>
                <a:cubicBezTo>
                  <a:pt x="397" y="120"/>
                  <a:pt x="396" y="121"/>
                  <a:pt x="396" y="121"/>
                </a:cubicBezTo>
                <a:cubicBezTo>
                  <a:pt x="396" y="120"/>
                  <a:pt x="396" y="119"/>
                  <a:pt x="396" y="119"/>
                </a:cubicBezTo>
                <a:close/>
                <a:moveTo>
                  <a:pt x="374" y="113"/>
                </a:moveTo>
                <a:cubicBezTo>
                  <a:pt x="375" y="113"/>
                  <a:pt x="375" y="113"/>
                  <a:pt x="375" y="113"/>
                </a:cubicBezTo>
                <a:cubicBezTo>
                  <a:pt x="375" y="113"/>
                  <a:pt x="374" y="114"/>
                  <a:pt x="374" y="113"/>
                </a:cubicBezTo>
                <a:close/>
                <a:moveTo>
                  <a:pt x="374" y="113"/>
                </a:moveTo>
                <a:cubicBezTo>
                  <a:pt x="374" y="113"/>
                  <a:pt x="374" y="113"/>
                  <a:pt x="374" y="114"/>
                </a:cubicBezTo>
                <a:cubicBezTo>
                  <a:pt x="373" y="113"/>
                  <a:pt x="373" y="114"/>
                  <a:pt x="373" y="114"/>
                </a:cubicBezTo>
                <a:cubicBezTo>
                  <a:pt x="373" y="113"/>
                  <a:pt x="372" y="113"/>
                  <a:pt x="372" y="113"/>
                </a:cubicBezTo>
                <a:cubicBezTo>
                  <a:pt x="373" y="113"/>
                  <a:pt x="373" y="113"/>
                  <a:pt x="373" y="113"/>
                </a:cubicBezTo>
                <a:lnTo>
                  <a:pt x="374" y="113"/>
                </a:lnTo>
                <a:close/>
                <a:moveTo>
                  <a:pt x="373" y="111"/>
                </a:moveTo>
                <a:cubicBezTo>
                  <a:pt x="373" y="111"/>
                  <a:pt x="372" y="112"/>
                  <a:pt x="371" y="112"/>
                </a:cubicBezTo>
                <a:cubicBezTo>
                  <a:pt x="372" y="111"/>
                  <a:pt x="373" y="110"/>
                  <a:pt x="373" y="111"/>
                </a:cubicBezTo>
                <a:close/>
                <a:moveTo>
                  <a:pt x="372" y="113"/>
                </a:moveTo>
                <a:cubicBezTo>
                  <a:pt x="372" y="113"/>
                  <a:pt x="371" y="113"/>
                  <a:pt x="371" y="113"/>
                </a:cubicBezTo>
                <a:cubicBezTo>
                  <a:pt x="371" y="113"/>
                  <a:pt x="371" y="112"/>
                  <a:pt x="372" y="113"/>
                </a:cubicBezTo>
                <a:close/>
                <a:moveTo>
                  <a:pt x="367" y="114"/>
                </a:moveTo>
                <a:cubicBezTo>
                  <a:pt x="368" y="114"/>
                  <a:pt x="368" y="114"/>
                  <a:pt x="368" y="114"/>
                </a:cubicBezTo>
                <a:cubicBezTo>
                  <a:pt x="368" y="115"/>
                  <a:pt x="367" y="115"/>
                  <a:pt x="367" y="115"/>
                </a:cubicBezTo>
                <a:lnTo>
                  <a:pt x="367" y="114"/>
                </a:lnTo>
                <a:close/>
                <a:moveTo>
                  <a:pt x="378" y="95"/>
                </a:moveTo>
                <a:cubicBezTo>
                  <a:pt x="378" y="96"/>
                  <a:pt x="378" y="96"/>
                  <a:pt x="378" y="96"/>
                </a:cubicBezTo>
                <a:cubicBezTo>
                  <a:pt x="378" y="96"/>
                  <a:pt x="377" y="97"/>
                  <a:pt x="377" y="96"/>
                </a:cubicBezTo>
                <a:cubicBezTo>
                  <a:pt x="377" y="96"/>
                  <a:pt x="378" y="96"/>
                  <a:pt x="378" y="95"/>
                </a:cubicBezTo>
                <a:close/>
                <a:moveTo>
                  <a:pt x="394" y="72"/>
                </a:moveTo>
                <a:cubicBezTo>
                  <a:pt x="394" y="73"/>
                  <a:pt x="393" y="73"/>
                  <a:pt x="393" y="73"/>
                </a:cubicBezTo>
                <a:cubicBezTo>
                  <a:pt x="393" y="73"/>
                  <a:pt x="394" y="72"/>
                  <a:pt x="394" y="72"/>
                </a:cubicBezTo>
                <a:close/>
                <a:moveTo>
                  <a:pt x="371" y="85"/>
                </a:moveTo>
                <a:cubicBezTo>
                  <a:pt x="372" y="85"/>
                  <a:pt x="372" y="84"/>
                  <a:pt x="372" y="84"/>
                </a:cubicBezTo>
                <a:cubicBezTo>
                  <a:pt x="372" y="84"/>
                  <a:pt x="372" y="84"/>
                  <a:pt x="372" y="85"/>
                </a:cubicBezTo>
                <a:cubicBezTo>
                  <a:pt x="372" y="84"/>
                  <a:pt x="372" y="85"/>
                  <a:pt x="373" y="85"/>
                </a:cubicBezTo>
                <a:cubicBezTo>
                  <a:pt x="372" y="85"/>
                  <a:pt x="371" y="85"/>
                  <a:pt x="372" y="86"/>
                </a:cubicBezTo>
                <a:cubicBezTo>
                  <a:pt x="371" y="86"/>
                  <a:pt x="371" y="85"/>
                  <a:pt x="371" y="85"/>
                </a:cubicBezTo>
                <a:close/>
                <a:moveTo>
                  <a:pt x="372" y="94"/>
                </a:moveTo>
                <a:cubicBezTo>
                  <a:pt x="372" y="94"/>
                  <a:pt x="372" y="94"/>
                  <a:pt x="372" y="94"/>
                </a:cubicBezTo>
                <a:cubicBezTo>
                  <a:pt x="372" y="94"/>
                  <a:pt x="372" y="93"/>
                  <a:pt x="373" y="93"/>
                </a:cubicBezTo>
                <a:cubicBezTo>
                  <a:pt x="373" y="94"/>
                  <a:pt x="372" y="94"/>
                  <a:pt x="372" y="94"/>
                </a:cubicBezTo>
                <a:close/>
                <a:moveTo>
                  <a:pt x="373" y="85"/>
                </a:moveTo>
                <a:cubicBezTo>
                  <a:pt x="374" y="86"/>
                  <a:pt x="373" y="86"/>
                  <a:pt x="373" y="86"/>
                </a:cubicBezTo>
                <a:cubicBezTo>
                  <a:pt x="373" y="85"/>
                  <a:pt x="373" y="85"/>
                  <a:pt x="373" y="85"/>
                </a:cubicBezTo>
                <a:close/>
                <a:moveTo>
                  <a:pt x="371" y="70"/>
                </a:moveTo>
                <a:cubicBezTo>
                  <a:pt x="371" y="70"/>
                  <a:pt x="371" y="70"/>
                  <a:pt x="371" y="70"/>
                </a:cubicBezTo>
                <a:cubicBezTo>
                  <a:pt x="372" y="70"/>
                  <a:pt x="372" y="70"/>
                  <a:pt x="372" y="70"/>
                </a:cubicBezTo>
                <a:cubicBezTo>
                  <a:pt x="373" y="70"/>
                  <a:pt x="373" y="70"/>
                  <a:pt x="373" y="71"/>
                </a:cubicBezTo>
                <a:cubicBezTo>
                  <a:pt x="374" y="70"/>
                  <a:pt x="373" y="70"/>
                  <a:pt x="373" y="69"/>
                </a:cubicBezTo>
                <a:cubicBezTo>
                  <a:pt x="374" y="69"/>
                  <a:pt x="374" y="71"/>
                  <a:pt x="373" y="72"/>
                </a:cubicBezTo>
                <a:cubicBezTo>
                  <a:pt x="372" y="71"/>
                  <a:pt x="372" y="73"/>
                  <a:pt x="371" y="72"/>
                </a:cubicBezTo>
                <a:cubicBezTo>
                  <a:pt x="370" y="72"/>
                  <a:pt x="371" y="72"/>
                  <a:pt x="371" y="71"/>
                </a:cubicBezTo>
                <a:cubicBezTo>
                  <a:pt x="371" y="72"/>
                  <a:pt x="370" y="72"/>
                  <a:pt x="370" y="71"/>
                </a:cubicBezTo>
                <a:cubicBezTo>
                  <a:pt x="370" y="71"/>
                  <a:pt x="370" y="71"/>
                  <a:pt x="371" y="70"/>
                </a:cubicBezTo>
                <a:close/>
                <a:moveTo>
                  <a:pt x="370" y="72"/>
                </a:moveTo>
                <a:cubicBezTo>
                  <a:pt x="370" y="73"/>
                  <a:pt x="370" y="73"/>
                  <a:pt x="369" y="72"/>
                </a:cubicBezTo>
                <a:cubicBezTo>
                  <a:pt x="370" y="72"/>
                  <a:pt x="370" y="72"/>
                  <a:pt x="370" y="72"/>
                </a:cubicBezTo>
                <a:close/>
                <a:moveTo>
                  <a:pt x="367" y="72"/>
                </a:moveTo>
                <a:cubicBezTo>
                  <a:pt x="367" y="72"/>
                  <a:pt x="367" y="72"/>
                  <a:pt x="368" y="72"/>
                </a:cubicBezTo>
                <a:cubicBezTo>
                  <a:pt x="368" y="72"/>
                  <a:pt x="368" y="72"/>
                  <a:pt x="368" y="72"/>
                </a:cubicBezTo>
                <a:cubicBezTo>
                  <a:pt x="367" y="73"/>
                  <a:pt x="367" y="73"/>
                  <a:pt x="366" y="73"/>
                </a:cubicBezTo>
                <a:cubicBezTo>
                  <a:pt x="367" y="73"/>
                  <a:pt x="367" y="73"/>
                  <a:pt x="367" y="72"/>
                </a:cubicBezTo>
                <a:close/>
                <a:moveTo>
                  <a:pt x="368" y="96"/>
                </a:moveTo>
                <a:cubicBezTo>
                  <a:pt x="367" y="97"/>
                  <a:pt x="367" y="97"/>
                  <a:pt x="366" y="99"/>
                </a:cubicBezTo>
                <a:cubicBezTo>
                  <a:pt x="366" y="98"/>
                  <a:pt x="366" y="98"/>
                  <a:pt x="366" y="98"/>
                </a:cubicBezTo>
                <a:cubicBezTo>
                  <a:pt x="366" y="98"/>
                  <a:pt x="367" y="96"/>
                  <a:pt x="368" y="96"/>
                </a:cubicBezTo>
                <a:close/>
                <a:moveTo>
                  <a:pt x="365" y="67"/>
                </a:moveTo>
                <a:cubicBezTo>
                  <a:pt x="365" y="67"/>
                  <a:pt x="365" y="67"/>
                  <a:pt x="365" y="67"/>
                </a:cubicBezTo>
                <a:cubicBezTo>
                  <a:pt x="365" y="67"/>
                  <a:pt x="365" y="67"/>
                  <a:pt x="365" y="67"/>
                </a:cubicBezTo>
                <a:cubicBezTo>
                  <a:pt x="365" y="67"/>
                  <a:pt x="365" y="67"/>
                  <a:pt x="365" y="67"/>
                </a:cubicBezTo>
                <a:cubicBezTo>
                  <a:pt x="365" y="67"/>
                  <a:pt x="364" y="67"/>
                  <a:pt x="364" y="67"/>
                </a:cubicBezTo>
                <a:cubicBezTo>
                  <a:pt x="364" y="67"/>
                  <a:pt x="365" y="67"/>
                  <a:pt x="365" y="67"/>
                </a:cubicBezTo>
                <a:close/>
                <a:moveTo>
                  <a:pt x="365" y="98"/>
                </a:moveTo>
                <a:cubicBezTo>
                  <a:pt x="365" y="98"/>
                  <a:pt x="365" y="98"/>
                  <a:pt x="365" y="99"/>
                </a:cubicBezTo>
                <a:cubicBezTo>
                  <a:pt x="365" y="99"/>
                  <a:pt x="364" y="99"/>
                  <a:pt x="364" y="99"/>
                </a:cubicBezTo>
                <a:cubicBezTo>
                  <a:pt x="364" y="99"/>
                  <a:pt x="364" y="99"/>
                  <a:pt x="364" y="99"/>
                </a:cubicBezTo>
                <a:cubicBezTo>
                  <a:pt x="364" y="98"/>
                  <a:pt x="365" y="98"/>
                  <a:pt x="365" y="98"/>
                </a:cubicBezTo>
                <a:close/>
                <a:moveTo>
                  <a:pt x="363" y="99"/>
                </a:moveTo>
                <a:cubicBezTo>
                  <a:pt x="363" y="99"/>
                  <a:pt x="364" y="99"/>
                  <a:pt x="364" y="99"/>
                </a:cubicBezTo>
                <a:cubicBezTo>
                  <a:pt x="364" y="99"/>
                  <a:pt x="364" y="99"/>
                  <a:pt x="364" y="99"/>
                </a:cubicBezTo>
                <a:cubicBezTo>
                  <a:pt x="364" y="99"/>
                  <a:pt x="363" y="100"/>
                  <a:pt x="363" y="100"/>
                </a:cubicBezTo>
                <a:cubicBezTo>
                  <a:pt x="363" y="99"/>
                  <a:pt x="363" y="99"/>
                  <a:pt x="363" y="99"/>
                </a:cubicBezTo>
                <a:close/>
                <a:moveTo>
                  <a:pt x="363" y="100"/>
                </a:moveTo>
                <a:cubicBezTo>
                  <a:pt x="363" y="100"/>
                  <a:pt x="363" y="100"/>
                  <a:pt x="363" y="100"/>
                </a:cubicBezTo>
                <a:cubicBezTo>
                  <a:pt x="363" y="100"/>
                  <a:pt x="363" y="100"/>
                  <a:pt x="363" y="100"/>
                </a:cubicBezTo>
                <a:cubicBezTo>
                  <a:pt x="363" y="100"/>
                  <a:pt x="363" y="100"/>
                  <a:pt x="363" y="100"/>
                </a:cubicBezTo>
                <a:close/>
                <a:moveTo>
                  <a:pt x="361" y="99"/>
                </a:moveTo>
                <a:cubicBezTo>
                  <a:pt x="362" y="99"/>
                  <a:pt x="362" y="99"/>
                  <a:pt x="361" y="100"/>
                </a:cubicBezTo>
                <a:cubicBezTo>
                  <a:pt x="361" y="100"/>
                  <a:pt x="361" y="100"/>
                  <a:pt x="360" y="100"/>
                </a:cubicBezTo>
                <a:cubicBezTo>
                  <a:pt x="360" y="100"/>
                  <a:pt x="360" y="100"/>
                  <a:pt x="360" y="101"/>
                </a:cubicBezTo>
                <a:cubicBezTo>
                  <a:pt x="360" y="101"/>
                  <a:pt x="360" y="101"/>
                  <a:pt x="360" y="101"/>
                </a:cubicBezTo>
                <a:cubicBezTo>
                  <a:pt x="360" y="101"/>
                  <a:pt x="359" y="100"/>
                  <a:pt x="359" y="100"/>
                </a:cubicBezTo>
                <a:cubicBezTo>
                  <a:pt x="360" y="100"/>
                  <a:pt x="361" y="99"/>
                  <a:pt x="361" y="99"/>
                </a:cubicBezTo>
                <a:close/>
                <a:moveTo>
                  <a:pt x="382" y="44"/>
                </a:moveTo>
                <a:cubicBezTo>
                  <a:pt x="382" y="45"/>
                  <a:pt x="382" y="45"/>
                  <a:pt x="381" y="45"/>
                </a:cubicBezTo>
                <a:cubicBezTo>
                  <a:pt x="381" y="45"/>
                  <a:pt x="382" y="44"/>
                  <a:pt x="382" y="44"/>
                </a:cubicBezTo>
                <a:close/>
                <a:moveTo>
                  <a:pt x="359" y="57"/>
                </a:moveTo>
                <a:cubicBezTo>
                  <a:pt x="359" y="57"/>
                  <a:pt x="359" y="56"/>
                  <a:pt x="359" y="56"/>
                </a:cubicBezTo>
                <a:cubicBezTo>
                  <a:pt x="359" y="56"/>
                  <a:pt x="359" y="55"/>
                  <a:pt x="359" y="55"/>
                </a:cubicBezTo>
                <a:cubicBezTo>
                  <a:pt x="360" y="55"/>
                  <a:pt x="360" y="55"/>
                  <a:pt x="360" y="56"/>
                </a:cubicBezTo>
                <a:cubicBezTo>
                  <a:pt x="360" y="56"/>
                  <a:pt x="360" y="56"/>
                  <a:pt x="360" y="56"/>
                </a:cubicBezTo>
                <a:cubicBezTo>
                  <a:pt x="360" y="56"/>
                  <a:pt x="359" y="56"/>
                  <a:pt x="359" y="57"/>
                </a:cubicBezTo>
                <a:close/>
                <a:moveTo>
                  <a:pt x="361" y="57"/>
                </a:moveTo>
                <a:cubicBezTo>
                  <a:pt x="361" y="57"/>
                  <a:pt x="361" y="57"/>
                  <a:pt x="360" y="57"/>
                </a:cubicBezTo>
                <a:cubicBezTo>
                  <a:pt x="361" y="57"/>
                  <a:pt x="360" y="56"/>
                  <a:pt x="361" y="57"/>
                </a:cubicBezTo>
                <a:close/>
                <a:moveTo>
                  <a:pt x="358" y="41"/>
                </a:moveTo>
                <a:cubicBezTo>
                  <a:pt x="359" y="41"/>
                  <a:pt x="359" y="41"/>
                  <a:pt x="359" y="41"/>
                </a:cubicBezTo>
                <a:cubicBezTo>
                  <a:pt x="359" y="41"/>
                  <a:pt x="358" y="42"/>
                  <a:pt x="358" y="41"/>
                </a:cubicBezTo>
                <a:cubicBezTo>
                  <a:pt x="358" y="41"/>
                  <a:pt x="358" y="41"/>
                  <a:pt x="358" y="41"/>
                </a:cubicBezTo>
                <a:close/>
                <a:moveTo>
                  <a:pt x="359" y="41"/>
                </a:moveTo>
                <a:cubicBezTo>
                  <a:pt x="360" y="42"/>
                  <a:pt x="360" y="41"/>
                  <a:pt x="360" y="41"/>
                </a:cubicBezTo>
                <a:cubicBezTo>
                  <a:pt x="361" y="41"/>
                  <a:pt x="361" y="41"/>
                  <a:pt x="361" y="42"/>
                </a:cubicBezTo>
                <a:cubicBezTo>
                  <a:pt x="362" y="42"/>
                  <a:pt x="361" y="41"/>
                  <a:pt x="361" y="41"/>
                </a:cubicBezTo>
                <a:cubicBezTo>
                  <a:pt x="362" y="41"/>
                  <a:pt x="362" y="42"/>
                  <a:pt x="362" y="43"/>
                </a:cubicBezTo>
                <a:cubicBezTo>
                  <a:pt x="361" y="42"/>
                  <a:pt x="360" y="44"/>
                  <a:pt x="359" y="43"/>
                </a:cubicBezTo>
                <a:cubicBezTo>
                  <a:pt x="358" y="43"/>
                  <a:pt x="359" y="43"/>
                  <a:pt x="359" y="43"/>
                </a:cubicBezTo>
                <a:cubicBezTo>
                  <a:pt x="359" y="43"/>
                  <a:pt x="358" y="43"/>
                  <a:pt x="358" y="43"/>
                </a:cubicBezTo>
                <a:cubicBezTo>
                  <a:pt x="359" y="42"/>
                  <a:pt x="359" y="42"/>
                  <a:pt x="359" y="41"/>
                </a:cubicBezTo>
                <a:close/>
                <a:moveTo>
                  <a:pt x="359" y="43"/>
                </a:moveTo>
                <a:cubicBezTo>
                  <a:pt x="358" y="44"/>
                  <a:pt x="358" y="44"/>
                  <a:pt x="358" y="44"/>
                </a:cubicBezTo>
                <a:cubicBezTo>
                  <a:pt x="358" y="43"/>
                  <a:pt x="358" y="43"/>
                  <a:pt x="359" y="43"/>
                </a:cubicBezTo>
                <a:close/>
                <a:moveTo>
                  <a:pt x="307" y="31"/>
                </a:moveTo>
                <a:cubicBezTo>
                  <a:pt x="307" y="31"/>
                  <a:pt x="307" y="32"/>
                  <a:pt x="307" y="32"/>
                </a:cubicBezTo>
                <a:cubicBezTo>
                  <a:pt x="307" y="32"/>
                  <a:pt x="307" y="32"/>
                  <a:pt x="306" y="32"/>
                </a:cubicBezTo>
                <a:cubicBezTo>
                  <a:pt x="306" y="31"/>
                  <a:pt x="307" y="32"/>
                  <a:pt x="307" y="31"/>
                </a:cubicBezTo>
                <a:close/>
                <a:moveTo>
                  <a:pt x="320" y="9"/>
                </a:moveTo>
                <a:cubicBezTo>
                  <a:pt x="320" y="9"/>
                  <a:pt x="319" y="9"/>
                  <a:pt x="319" y="9"/>
                </a:cubicBezTo>
                <a:cubicBezTo>
                  <a:pt x="319" y="9"/>
                  <a:pt x="320" y="8"/>
                  <a:pt x="320" y="9"/>
                </a:cubicBezTo>
                <a:close/>
                <a:moveTo>
                  <a:pt x="302" y="21"/>
                </a:moveTo>
                <a:cubicBezTo>
                  <a:pt x="302" y="21"/>
                  <a:pt x="302" y="21"/>
                  <a:pt x="302" y="20"/>
                </a:cubicBezTo>
                <a:cubicBezTo>
                  <a:pt x="302" y="20"/>
                  <a:pt x="302" y="20"/>
                  <a:pt x="302" y="19"/>
                </a:cubicBezTo>
                <a:cubicBezTo>
                  <a:pt x="303" y="19"/>
                  <a:pt x="302" y="20"/>
                  <a:pt x="302" y="20"/>
                </a:cubicBezTo>
                <a:cubicBezTo>
                  <a:pt x="303" y="20"/>
                  <a:pt x="303" y="20"/>
                  <a:pt x="303" y="20"/>
                </a:cubicBezTo>
                <a:cubicBezTo>
                  <a:pt x="302" y="20"/>
                  <a:pt x="302" y="20"/>
                  <a:pt x="302" y="21"/>
                </a:cubicBezTo>
                <a:close/>
                <a:moveTo>
                  <a:pt x="303" y="21"/>
                </a:moveTo>
                <a:cubicBezTo>
                  <a:pt x="303" y="21"/>
                  <a:pt x="303" y="22"/>
                  <a:pt x="303" y="21"/>
                </a:cubicBezTo>
                <a:cubicBezTo>
                  <a:pt x="303" y="21"/>
                  <a:pt x="303" y="20"/>
                  <a:pt x="303" y="21"/>
                </a:cubicBezTo>
                <a:close/>
                <a:moveTo>
                  <a:pt x="302" y="5"/>
                </a:moveTo>
                <a:cubicBezTo>
                  <a:pt x="302" y="6"/>
                  <a:pt x="302" y="6"/>
                  <a:pt x="302" y="5"/>
                </a:cubicBezTo>
                <a:cubicBezTo>
                  <a:pt x="303" y="6"/>
                  <a:pt x="303" y="6"/>
                  <a:pt x="303" y="7"/>
                </a:cubicBezTo>
                <a:cubicBezTo>
                  <a:pt x="304" y="6"/>
                  <a:pt x="303" y="5"/>
                  <a:pt x="303" y="5"/>
                </a:cubicBezTo>
                <a:cubicBezTo>
                  <a:pt x="304" y="5"/>
                  <a:pt x="304" y="6"/>
                  <a:pt x="303" y="7"/>
                </a:cubicBezTo>
                <a:cubicBezTo>
                  <a:pt x="303" y="6"/>
                  <a:pt x="302" y="8"/>
                  <a:pt x="301" y="8"/>
                </a:cubicBezTo>
                <a:cubicBezTo>
                  <a:pt x="301" y="7"/>
                  <a:pt x="302" y="7"/>
                  <a:pt x="301" y="7"/>
                </a:cubicBezTo>
                <a:cubicBezTo>
                  <a:pt x="301" y="7"/>
                  <a:pt x="301" y="7"/>
                  <a:pt x="300" y="7"/>
                </a:cubicBezTo>
                <a:cubicBezTo>
                  <a:pt x="301" y="6"/>
                  <a:pt x="301" y="6"/>
                  <a:pt x="302" y="5"/>
                </a:cubicBezTo>
                <a:close/>
                <a:moveTo>
                  <a:pt x="301" y="5"/>
                </a:moveTo>
                <a:cubicBezTo>
                  <a:pt x="301" y="5"/>
                  <a:pt x="301" y="5"/>
                  <a:pt x="301" y="5"/>
                </a:cubicBezTo>
                <a:cubicBezTo>
                  <a:pt x="302" y="5"/>
                  <a:pt x="301" y="6"/>
                  <a:pt x="300" y="6"/>
                </a:cubicBezTo>
                <a:cubicBezTo>
                  <a:pt x="301" y="5"/>
                  <a:pt x="301" y="5"/>
                  <a:pt x="301" y="5"/>
                </a:cubicBezTo>
                <a:close/>
                <a:moveTo>
                  <a:pt x="301" y="8"/>
                </a:moveTo>
                <a:cubicBezTo>
                  <a:pt x="301" y="8"/>
                  <a:pt x="301" y="8"/>
                  <a:pt x="300" y="8"/>
                </a:cubicBezTo>
                <a:cubicBezTo>
                  <a:pt x="301" y="7"/>
                  <a:pt x="301" y="7"/>
                  <a:pt x="301" y="8"/>
                </a:cubicBezTo>
                <a:close/>
                <a:moveTo>
                  <a:pt x="299" y="8"/>
                </a:moveTo>
                <a:cubicBezTo>
                  <a:pt x="298" y="8"/>
                  <a:pt x="298" y="9"/>
                  <a:pt x="297" y="8"/>
                </a:cubicBezTo>
                <a:cubicBezTo>
                  <a:pt x="298" y="8"/>
                  <a:pt x="298" y="7"/>
                  <a:pt x="299" y="8"/>
                </a:cubicBezTo>
                <a:close/>
                <a:moveTo>
                  <a:pt x="299" y="31"/>
                </a:moveTo>
                <a:cubicBezTo>
                  <a:pt x="298" y="32"/>
                  <a:pt x="298" y="32"/>
                  <a:pt x="297" y="34"/>
                </a:cubicBezTo>
                <a:cubicBezTo>
                  <a:pt x="297" y="33"/>
                  <a:pt x="297" y="33"/>
                  <a:pt x="297" y="33"/>
                </a:cubicBezTo>
                <a:cubicBezTo>
                  <a:pt x="298" y="33"/>
                  <a:pt x="298" y="31"/>
                  <a:pt x="299" y="31"/>
                </a:cubicBezTo>
                <a:close/>
                <a:moveTo>
                  <a:pt x="296" y="8"/>
                </a:moveTo>
                <a:cubicBezTo>
                  <a:pt x="296" y="7"/>
                  <a:pt x="296" y="8"/>
                  <a:pt x="295" y="8"/>
                </a:cubicBezTo>
                <a:cubicBezTo>
                  <a:pt x="295" y="7"/>
                  <a:pt x="296" y="7"/>
                  <a:pt x="296" y="8"/>
                </a:cubicBezTo>
                <a:close/>
                <a:moveTo>
                  <a:pt x="296" y="33"/>
                </a:moveTo>
                <a:cubicBezTo>
                  <a:pt x="297" y="33"/>
                  <a:pt x="297" y="33"/>
                  <a:pt x="297" y="34"/>
                </a:cubicBezTo>
                <a:cubicBezTo>
                  <a:pt x="296" y="34"/>
                  <a:pt x="295" y="34"/>
                  <a:pt x="295" y="34"/>
                </a:cubicBezTo>
                <a:cubicBezTo>
                  <a:pt x="295" y="34"/>
                  <a:pt x="296" y="33"/>
                  <a:pt x="296" y="33"/>
                </a:cubicBezTo>
                <a:close/>
                <a:moveTo>
                  <a:pt x="292" y="47"/>
                </a:moveTo>
                <a:cubicBezTo>
                  <a:pt x="291" y="47"/>
                  <a:pt x="291" y="47"/>
                  <a:pt x="291" y="47"/>
                </a:cubicBezTo>
                <a:cubicBezTo>
                  <a:pt x="291" y="47"/>
                  <a:pt x="291" y="47"/>
                  <a:pt x="292" y="47"/>
                </a:cubicBezTo>
                <a:cubicBezTo>
                  <a:pt x="292" y="47"/>
                  <a:pt x="292" y="47"/>
                  <a:pt x="292" y="47"/>
                </a:cubicBezTo>
                <a:close/>
                <a:moveTo>
                  <a:pt x="294" y="33"/>
                </a:moveTo>
                <a:cubicBezTo>
                  <a:pt x="294" y="33"/>
                  <a:pt x="294" y="34"/>
                  <a:pt x="294" y="34"/>
                </a:cubicBezTo>
                <a:cubicBezTo>
                  <a:pt x="293" y="34"/>
                  <a:pt x="293" y="34"/>
                  <a:pt x="293" y="34"/>
                </a:cubicBezTo>
                <a:cubicBezTo>
                  <a:pt x="293" y="34"/>
                  <a:pt x="293" y="33"/>
                  <a:pt x="294" y="33"/>
                </a:cubicBezTo>
                <a:close/>
                <a:moveTo>
                  <a:pt x="291" y="35"/>
                </a:moveTo>
                <a:cubicBezTo>
                  <a:pt x="292" y="35"/>
                  <a:pt x="292" y="34"/>
                  <a:pt x="292" y="34"/>
                </a:cubicBezTo>
                <a:cubicBezTo>
                  <a:pt x="293" y="34"/>
                  <a:pt x="293" y="34"/>
                  <a:pt x="293" y="34"/>
                </a:cubicBezTo>
                <a:cubicBezTo>
                  <a:pt x="293" y="35"/>
                  <a:pt x="293" y="35"/>
                  <a:pt x="293" y="35"/>
                </a:cubicBezTo>
                <a:cubicBezTo>
                  <a:pt x="293" y="35"/>
                  <a:pt x="293" y="35"/>
                  <a:pt x="293" y="35"/>
                </a:cubicBezTo>
                <a:cubicBezTo>
                  <a:pt x="292" y="35"/>
                  <a:pt x="292" y="35"/>
                  <a:pt x="292" y="35"/>
                </a:cubicBezTo>
                <a:cubicBezTo>
                  <a:pt x="292" y="35"/>
                  <a:pt x="292" y="36"/>
                  <a:pt x="292" y="36"/>
                </a:cubicBezTo>
                <a:cubicBezTo>
                  <a:pt x="292" y="36"/>
                  <a:pt x="291" y="35"/>
                  <a:pt x="291" y="35"/>
                </a:cubicBezTo>
                <a:close/>
                <a:moveTo>
                  <a:pt x="283" y="50"/>
                </a:moveTo>
                <a:cubicBezTo>
                  <a:pt x="283" y="50"/>
                  <a:pt x="283" y="50"/>
                  <a:pt x="283" y="50"/>
                </a:cubicBezTo>
                <a:cubicBezTo>
                  <a:pt x="283" y="50"/>
                  <a:pt x="283" y="50"/>
                  <a:pt x="284" y="50"/>
                </a:cubicBezTo>
                <a:cubicBezTo>
                  <a:pt x="284" y="50"/>
                  <a:pt x="284" y="50"/>
                  <a:pt x="284" y="50"/>
                </a:cubicBezTo>
                <a:cubicBezTo>
                  <a:pt x="283" y="50"/>
                  <a:pt x="283" y="50"/>
                  <a:pt x="283" y="50"/>
                </a:cubicBezTo>
                <a:close/>
                <a:moveTo>
                  <a:pt x="283" y="6"/>
                </a:moveTo>
                <a:cubicBezTo>
                  <a:pt x="283" y="6"/>
                  <a:pt x="283" y="5"/>
                  <a:pt x="283" y="5"/>
                </a:cubicBezTo>
                <a:cubicBezTo>
                  <a:pt x="284" y="6"/>
                  <a:pt x="283" y="7"/>
                  <a:pt x="284" y="7"/>
                </a:cubicBezTo>
                <a:cubicBezTo>
                  <a:pt x="284" y="7"/>
                  <a:pt x="283" y="8"/>
                  <a:pt x="283" y="7"/>
                </a:cubicBezTo>
                <a:cubicBezTo>
                  <a:pt x="284" y="7"/>
                  <a:pt x="284" y="6"/>
                  <a:pt x="283" y="6"/>
                </a:cubicBezTo>
                <a:close/>
                <a:moveTo>
                  <a:pt x="211" y="24"/>
                </a:moveTo>
                <a:cubicBezTo>
                  <a:pt x="211" y="25"/>
                  <a:pt x="210" y="25"/>
                  <a:pt x="210" y="25"/>
                </a:cubicBezTo>
                <a:cubicBezTo>
                  <a:pt x="210" y="25"/>
                  <a:pt x="210" y="24"/>
                  <a:pt x="210" y="24"/>
                </a:cubicBezTo>
                <a:cubicBezTo>
                  <a:pt x="210" y="24"/>
                  <a:pt x="210" y="24"/>
                  <a:pt x="211" y="24"/>
                </a:cubicBezTo>
                <a:close/>
                <a:moveTo>
                  <a:pt x="176" y="19"/>
                </a:moveTo>
                <a:cubicBezTo>
                  <a:pt x="175" y="18"/>
                  <a:pt x="177" y="17"/>
                  <a:pt x="177" y="17"/>
                </a:cubicBezTo>
                <a:cubicBezTo>
                  <a:pt x="177" y="17"/>
                  <a:pt x="177" y="18"/>
                  <a:pt x="177" y="18"/>
                </a:cubicBezTo>
                <a:cubicBezTo>
                  <a:pt x="178" y="18"/>
                  <a:pt x="177" y="18"/>
                  <a:pt x="178" y="18"/>
                </a:cubicBezTo>
                <a:cubicBezTo>
                  <a:pt x="177" y="18"/>
                  <a:pt x="177" y="18"/>
                  <a:pt x="176" y="19"/>
                </a:cubicBezTo>
                <a:close/>
                <a:moveTo>
                  <a:pt x="179" y="18"/>
                </a:moveTo>
                <a:cubicBezTo>
                  <a:pt x="180" y="17"/>
                  <a:pt x="181" y="16"/>
                  <a:pt x="181" y="16"/>
                </a:cubicBezTo>
                <a:cubicBezTo>
                  <a:pt x="181" y="18"/>
                  <a:pt x="180" y="18"/>
                  <a:pt x="179" y="18"/>
                </a:cubicBezTo>
                <a:close/>
                <a:moveTo>
                  <a:pt x="183" y="16"/>
                </a:moveTo>
                <a:cubicBezTo>
                  <a:pt x="182" y="15"/>
                  <a:pt x="183" y="15"/>
                  <a:pt x="183" y="15"/>
                </a:cubicBezTo>
                <a:cubicBezTo>
                  <a:pt x="183" y="16"/>
                  <a:pt x="183" y="16"/>
                  <a:pt x="183" y="16"/>
                </a:cubicBezTo>
                <a:close/>
                <a:moveTo>
                  <a:pt x="194" y="15"/>
                </a:moveTo>
                <a:cubicBezTo>
                  <a:pt x="193" y="14"/>
                  <a:pt x="194" y="15"/>
                  <a:pt x="195" y="15"/>
                </a:cubicBezTo>
                <a:cubicBezTo>
                  <a:pt x="195" y="15"/>
                  <a:pt x="194" y="15"/>
                  <a:pt x="194" y="15"/>
                </a:cubicBezTo>
                <a:close/>
                <a:moveTo>
                  <a:pt x="31" y="75"/>
                </a:moveTo>
                <a:cubicBezTo>
                  <a:pt x="31" y="74"/>
                  <a:pt x="31" y="74"/>
                  <a:pt x="31" y="74"/>
                </a:cubicBezTo>
                <a:cubicBezTo>
                  <a:pt x="31" y="75"/>
                  <a:pt x="32" y="74"/>
                  <a:pt x="31" y="74"/>
                </a:cubicBezTo>
                <a:cubicBezTo>
                  <a:pt x="32" y="74"/>
                  <a:pt x="32" y="74"/>
                  <a:pt x="32" y="75"/>
                </a:cubicBezTo>
                <a:cubicBezTo>
                  <a:pt x="31" y="75"/>
                  <a:pt x="31" y="75"/>
                  <a:pt x="31" y="75"/>
                </a:cubicBezTo>
                <a:close/>
                <a:moveTo>
                  <a:pt x="38" y="73"/>
                </a:moveTo>
                <a:cubicBezTo>
                  <a:pt x="38" y="73"/>
                  <a:pt x="39" y="72"/>
                  <a:pt x="39" y="73"/>
                </a:cubicBezTo>
                <a:cubicBezTo>
                  <a:pt x="39" y="73"/>
                  <a:pt x="38" y="73"/>
                  <a:pt x="38" y="73"/>
                </a:cubicBezTo>
                <a:close/>
                <a:moveTo>
                  <a:pt x="40" y="73"/>
                </a:moveTo>
                <a:cubicBezTo>
                  <a:pt x="40" y="72"/>
                  <a:pt x="41" y="73"/>
                  <a:pt x="41" y="73"/>
                </a:cubicBezTo>
                <a:cubicBezTo>
                  <a:pt x="40" y="73"/>
                  <a:pt x="40" y="73"/>
                  <a:pt x="40" y="73"/>
                </a:cubicBezTo>
                <a:close/>
                <a:moveTo>
                  <a:pt x="47" y="73"/>
                </a:moveTo>
                <a:cubicBezTo>
                  <a:pt x="48" y="72"/>
                  <a:pt x="48" y="71"/>
                  <a:pt x="48" y="72"/>
                </a:cubicBezTo>
                <a:cubicBezTo>
                  <a:pt x="48" y="72"/>
                  <a:pt x="48" y="73"/>
                  <a:pt x="47" y="73"/>
                </a:cubicBezTo>
                <a:close/>
                <a:moveTo>
                  <a:pt x="49" y="71"/>
                </a:moveTo>
                <a:cubicBezTo>
                  <a:pt x="48" y="70"/>
                  <a:pt x="48" y="71"/>
                  <a:pt x="48" y="70"/>
                </a:cubicBezTo>
                <a:cubicBezTo>
                  <a:pt x="48" y="70"/>
                  <a:pt x="48" y="68"/>
                  <a:pt x="49" y="69"/>
                </a:cubicBezTo>
                <a:cubicBezTo>
                  <a:pt x="49" y="70"/>
                  <a:pt x="49" y="70"/>
                  <a:pt x="49" y="71"/>
                </a:cubicBezTo>
                <a:close/>
                <a:moveTo>
                  <a:pt x="49" y="69"/>
                </a:moveTo>
                <a:cubicBezTo>
                  <a:pt x="50" y="69"/>
                  <a:pt x="50" y="70"/>
                  <a:pt x="50" y="70"/>
                </a:cubicBezTo>
                <a:cubicBezTo>
                  <a:pt x="50" y="70"/>
                  <a:pt x="50" y="70"/>
                  <a:pt x="49" y="70"/>
                </a:cubicBezTo>
                <a:cubicBezTo>
                  <a:pt x="50" y="70"/>
                  <a:pt x="49" y="69"/>
                  <a:pt x="49" y="69"/>
                </a:cubicBezTo>
                <a:close/>
                <a:moveTo>
                  <a:pt x="50" y="72"/>
                </a:moveTo>
                <a:cubicBezTo>
                  <a:pt x="50" y="72"/>
                  <a:pt x="51" y="71"/>
                  <a:pt x="51" y="71"/>
                </a:cubicBezTo>
                <a:cubicBezTo>
                  <a:pt x="50" y="70"/>
                  <a:pt x="50" y="71"/>
                  <a:pt x="50" y="71"/>
                </a:cubicBezTo>
                <a:cubicBezTo>
                  <a:pt x="50" y="71"/>
                  <a:pt x="50" y="70"/>
                  <a:pt x="51" y="71"/>
                </a:cubicBezTo>
                <a:cubicBezTo>
                  <a:pt x="51" y="71"/>
                  <a:pt x="51" y="71"/>
                  <a:pt x="51" y="71"/>
                </a:cubicBezTo>
                <a:cubicBezTo>
                  <a:pt x="51" y="72"/>
                  <a:pt x="51" y="72"/>
                  <a:pt x="50" y="72"/>
                </a:cubicBezTo>
                <a:close/>
                <a:moveTo>
                  <a:pt x="50" y="70"/>
                </a:moveTo>
                <a:cubicBezTo>
                  <a:pt x="50" y="69"/>
                  <a:pt x="51" y="70"/>
                  <a:pt x="51" y="70"/>
                </a:cubicBezTo>
                <a:cubicBezTo>
                  <a:pt x="51" y="70"/>
                  <a:pt x="51" y="70"/>
                  <a:pt x="50" y="70"/>
                </a:cubicBezTo>
                <a:close/>
                <a:moveTo>
                  <a:pt x="55" y="70"/>
                </a:moveTo>
                <a:cubicBezTo>
                  <a:pt x="55" y="70"/>
                  <a:pt x="55" y="69"/>
                  <a:pt x="54" y="70"/>
                </a:cubicBezTo>
                <a:cubicBezTo>
                  <a:pt x="54" y="71"/>
                  <a:pt x="55" y="70"/>
                  <a:pt x="55" y="71"/>
                </a:cubicBezTo>
                <a:cubicBezTo>
                  <a:pt x="55" y="71"/>
                  <a:pt x="54" y="71"/>
                  <a:pt x="54" y="70"/>
                </a:cubicBezTo>
                <a:cubicBezTo>
                  <a:pt x="54" y="70"/>
                  <a:pt x="55" y="69"/>
                  <a:pt x="56" y="70"/>
                </a:cubicBezTo>
                <a:cubicBezTo>
                  <a:pt x="55" y="70"/>
                  <a:pt x="56" y="70"/>
                  <a:pt x="55" y="70"/>
                </a:cubicBezTo>
                <a:close/>
                <a:moveTo>
                  <a:pt x="57" y="70"/>
                </a:moveTo>
                <a:cubicBezTo>
                  <a:pt x="57" y="70"/>
                  <a:pt x="57" y="70"/>
                  <a:pt x="56" y="70"/>
                </a:cubicBezTo>
                <a:cubicBezTo>
                  <a:pt x="57" y="69"/>
                  <a:pt x="57" y="69"/>
                  <a:pt x="57" y="69"/>
                </a:cubicBezTo>
                <a:cubicBezTo>
                  <a:pt x="57" y="69"/>
                  <a:pt x="57" y="70"/>
                  <a:pt x="57" y="70"/>
                </a:cubicBezTo>
                <a:close/>
                <a:moveTo>
                  <a:pt x="56" y="67"/>
                </a:moveTo>
                <a:cubicBezTo>
                  <a:pt x="56" y="66"/>
                  <a:pt x="57" y="66"/>
                  <a:pt x="57" y="66"/>
                </a:cubicBezTo>
                <a:cubicBezTo>
                  <a:pt x="57" y="67"/>
                  <a:pt x="56" y="67"/>
                  <a:pt x="56" y="67"/>
                </a:cubicBezTo>
                <a:close/>
                <a:moveTo>
                  <a:pt x="58" y="70"/>
                </a:moveTo>
                <a:cubicBezTo>
                  <a:pt x="58" y="70"/>
                  <a:pt x="59" y="70"/>
                  <a:pt x="59" y="70"/>
                </a:cubicBezTo>
                <a:cubicBezTo>
                  <a:pt x="59" y="71"/>
                  <a:pt x="59" y="71"/>
                  <a:pt x="58" y="70"/>
                </a:cubicBezTo>
                <a:close/>
                <a:moveTo>
                  <a:pt x="60" y="68"/>
                </a:moveTo>
                <a:cubicBezTo>
                  <a:pt x="59" y="67"/>
                  <a:pt x="60" y="68"/>
                  <a:pt x="60" y="67"/>
                </a:cubicBezTo>
                <a:cubicBezTo>
                  <a:pt x="61" y="67"/>
                  <a:pt x="60" y="67"/>
                  <a:pt x="60" y="68"/>
                </a:cubicBezTo>
                <a:cubicBezTo>
                  <a:pt x="61" y="68"/>
                  <a:pt x="61" y="67"/>
                  <a:pt x="61" y="67"/>
                </a:cubicBezTo>
                <a:cubicBezTo>
                  <a:pt x="61" y="68"/>
                  <a:pt x="60" y="68"/>
                  <a:pt x="60" y="68"/>
                </a:cubicBezTo>
                <a:close/>
                <a:moveTo>
                  <a:pt x="61" y="70"/>
                </a:moveTo>
                <a:cubicBezTo>
                  <a:pt x="61" y="70"/>
                  <a:pt x="61" y="69"/>
                  <a:pt x="62" y="69"/>
                </a:cubicBezTo>
                <a:cubicBezTo>
                  <a:pt x="62" y="70"/>
                  <a:pt x="62" y="70"/>
                  <a:pt x="61" y="70"/>
                </a:cubicBezTo>
                <a:close/>
                <a:moveTo>
                  <a:pt x="63" y="69"/>
                </a:moveTo>
                <a:cubicBezTo>
                  <a:pt x="63" y="68"/>
                  <a:pt x="63" y="67"/>
                  <a:pt x="63" y="67"/>
                </a:cubicBezTo>
                <a:cubicBezTo>
                  <a:pt x="63" y="68"/>
                  <a:pt x="64" y="68"/>
                  <a:pt x="63" y="69"/>
                </a:cubicBezTo>
                <a:close/>
                <a:moveTo>
                  <a:pt x="65" y="68"/>
                </a:moveTo>
                <a:cubicBezTo>
                  <a:pt x="64" y="67"/>
                  <a:pt x="64" y="68"/>
                  <a:pt x="64" y="67"/>
                </a:cubicBezTo>
                <a:cubicBezTo>
                  <a:pt x="64" y="67"/>
                  <a:pt x="64" y="67"/>
                  <a:pt x="65" y="66"/>
                </a:cubicBezTo>
                <a:cubicBezTo>
                  <a:pt x="65" y="67"/>
                  <a:pt x="65" y="67"/>
                  <a:pt x="65" y="67"/>
                </a:cubicBezTo>
                <a:cubicBezTo>
                  <a:pt x="65" y="67"/>
                  <a:pt x="65" y="67"/>
                  <a:pt x="65" y="68"/>
                </a:cubicBezTo>
                <a:close/>
                <a:moveTo>
                  <a:pt x="66" y="70"/>
                </a:moveTo>
                <a:cubicBezTo>
                  <a:pt x="66" y="70"/>
                  <a:pt x="66" y="71"/>
                  <a:pt x="66" y="70"/>
                </a:cubicBezTo>
                <a:cubicBezTo>
                  <a:pt x="66" y="70"/>
                  <a:pt x="66" y="70"/>
                  <a:pt x="66" y="70"/>
                </a:cubicBezTo>
                <a:cubicBezTo>
                  <a:pt x="66" y="70"/>
                  <a:pt x="66" y="70"/>
                  <a:pt x="66" y="70"/>
                </a:cubicBezTo>
                <a:close/>
                <a:moveTo>
                  <a:pt x="67" y="68"/>
                </a:moveTo>
                <a:cubicBezTo>
                  <a:pt x="67" y="68"/>
                  <a:pt x="67" y="68"/>
                  <a:pt x="67" y="68"/>
                </a:cubicBezTo>
                <a:cubicBezTo>
                  <a:pt x="67" y="67"/>
                  <a:pt x="67" y="67"/>
                  <a:pt x="67" y="67"/>
                </a:cubicBezTo>
                <a:cubicBezTo>
                  <a:pt x="67" y="67"/>
                  <a:pt x="68" y="68"/>
                  <a:pt x="67" y="68"/>
                </a:cubicBezTo>
                <a:close/>
                <a:moveTo>
                  <a:pt x="66" y="67"/>
                </a:moveTo>
                <a:cubicBezTo>
                  <a:pt x="66" y="67"/>
                  <a:pt x="68" y="65"/>
                  <a:pt x="68" y="67"/>
                </a:cubicBezTo>
                <a:cubicBezTo>
                  <a:pt x="67" y="66"/>
                  <a:pt x="66" y="68"/>
                  <a:pt x="66" y="67"/>
                </a:cubicBezTo>
                <a:close/>
                <a:moveTo>
                  <a:pt x="71" y="66"/>
                </a:moveTo>
                <a:cubicBezTo>
                  <a:pt x="71" y="66"/>
                  <a:pt x="71" y="66"/>
                  <a:pt x="71" y="66"/>
                </a:cubicBezTo>
                <a:cubicBezTo>
                  <a:pt x="71" y="66"/>
                  <a:pt x="71" y="65"/>
                  <a:pt x="72" y="66"/>
                </a:cubicBezTo>
                <a:cubicBezTo>
                  <a:pt x="71" y="66"/>
                  <a:pt x="71" y="66"/>
                  <a:pt x="71" y="66"/>
                </a:cubicBezTo>
                <a:close/>
                <a:moveTo>
                  <a:pt x="76" y="66"/>
                </a:moveTo>
                <a:cubicBezTo>
                  <a:pt x="76" y="65"/>
                  <a:pt x="76" y="65"/>
                  <a:pt x="76" y="65"/>
                </a:cubicBezTo>
                <a:cubicBezTo>
                  <a:pt x="76" y="65"/>
                  <a:pt x="76" y="65"/>
                  <a:pt x="76" y="65"/>
                </a:cubicBezTo>
                <a:cubicBezTo>
                  <a:pt x="76" y="65"/>
                  <a:pt x="76" y="65"/>
                  <a:pt x="76" y="65"/>
                </a:cubicBezTo>
                <a:cubicBezTo>
                  <a:pt x="76" y="65"/>
                  <a:pt x="76" y="65"/>
                  <a:pt x="76" y="65"/>
                </a:cubicBezTo>
                <a:cubicBezTo>
                  <a:pt x="77" y="65"/>
                  <a:pt x="77" y="65"/>
                  <a:pt x="77" y="65"/>
                </a:cubicBezTo>
                <a:cubicBezTo>
                  <a:pt x="77" y="65"/>
                  <a:pt x="77" y="65"/>
                  <a:pt x="77" y="65"/>
                </a:cubicBezTo>
                <a:cubicBezTo>
                  <a:pt x="77" y="65"/>
                  <a:pt x="76" y="66"/>
                  <a:pt x="76" y="66"/>
                </a:cubicBezTo>
                <a:close/>
                <a:moveTo>
                  <a:pt x="15" y="89"/>
                </a:moveTo>
                <a:cubicBezTo>
                  <a:pt x="15" y="88"/>
                  <a:pt x="15" y="88"/>
                  <a:pt x="15" y="88"/>
                </a:cubicBezTo>
                <a:cubicBezTo>
                  <a:pt x="15" y="88"/>
                  <a:pt x="15" y="88"/>
                  <a:pt x="16" y="88"/>
                </a:cubicBezTo>
                <a:cubicBezTo>
                  <a:pt x="16" y="89"/>
                  <a:pt x="15" y="89"/>
                  <a:pt x="15" y="89"/>
                </a:cubicBezTo>
                <a:close/>
                <a:moveTo>
                  <a:pt x="18" y="88"/>
                </a:moveTo>
                <a:cubicBezTo>
                  <a:pt x="17" y="87"/>
                  <a:pt x="17" y="88"/>
                  <a:pt x="17" y="88"/>
                </a:cubicBezTo>
                <a:cubicBezTo>
                  <a:pt x="16" y="87"/>
                  <a:pt x="18" y="87"/>
                  <a:pt x="18" y="88"/>
                </a:cubicBezTo>
                <a:close/>
                <a:moveTo>
                  <a:pt x="21" y="88"/>
                </a:moveTo>
                <a:cubicBezTo>
                  <a:pt x="20" y="88"/>
                  <a:pt x="20" y="87"/>
                  <a:pt x="20" y="88"/>
                </a:cubicBezTo>
                <a:cubicBezTo>
                  <a:pt x="20" y="86"/>
                  <a:pt x="21" y="88"/>
                  <a:pt x="22" y="88"/>
                </a:cubicBezTo>
                <a:cubicBezTo>
                  <a:pt x="21" y="89"/>
                  <a:pt x="21" y="88"/>
                  <a:pt x="21" y="88"/>
                </a:cubicBezTo>
                <a:close/>
                <a:moveTo>
                  <a:pt x="25" y="89"/>
                </a:moveTo>
                <a:cubicBezTo>
                  <a:pt x="25" y="89"/>
                  <a:pt x="24" y="89"/>
                  <a:pt x="24" y="90"/>
                </a:cubicBezTo>
                <a:cubicBezTo>
                  <a:pt x="24" y="89"/>
                  <a:pt x="24" y="88"/>
                  <a:pt x="25" y="88"/>
                </a:cubicBezTo>
                <a:cubicBezTo>
                  <a:pt x="25" y="89"/>
                  <a:pt x="25" y="89"/>
                  <a:pt x="25" y="89"/>
                </a:cubicBezTo>
                <a:close/>
                <a:moveTo>
                  <a:pt x="20" y="94"/>
                </a:moveTo>
                <a:cubicBezTo>
                  <a:pt x="20" y="94"/>
                  <a:pt x="21" y="94"/>
                  <a:pt x="21" y="95"/>
                </a:cubicBezTo>
                <a:cubicBezTo>
                  <a:pt x="20" y="94"/>
                  <a:pt x="20" y="95"/>
                  <a:pt x="20" y="94"/>
                </a:cubicBezTo>
                <a:close/>
                <a:moveTo>
                  <a:pt x="21" y="95"/>
                </a:moveTo>
                <a:cubicBezTo>
                  <a:pt x="21" y="95"/>
                  <a:pt x="21" y="94"/>
                  <a:pt x="21" y="94"/>
                </a:cubicBezTo>
                <a:cubicBezTo>
                  <a:pt x="22" y="95"/>
                  <a:pt x="22" y="94"/>
                  <a:pt x="22" y="94"/>
                </a:cubicBezTo>
                <a:cubicBezTo>
                  <a:pt x="22" y="94"/>
                  <a:pt x="22" y="95"/>
                  <a:pt x="22" y="95"/>
                </a:cubicBezTo>
                <a:cubicBezTo>
                  <a:pt x="22" y="95"/>
                  <a:pt x="22" y="94"/>
                  <a:pt x="22" y="95"/>
                </a:cubicBezTo>
                <a:lnTo>
                  <a:pt x="21" y="95"/>
                </a:lnTo>
                <a:close/>
                <a:moveTo>
                  <a:pt x="22" y="97"/>
                </a:moveTo>
                <a:cubicBezTo>
                  <a:pt x="22" y="97"/>
                  <a:pt x="23" y="96"/>
                  <a:pt x="24" y="96"/>
                </a:cubicBezTo>
                <a:cubicBezTo>
                  <a:pt x="23" y="97"/>
                  <a:pt x="22" y="97"/>
                  <a:pt x="22" y="97"/>
                </a:cubicBezTo>
                <a:close/>
                <a:moveTo>
                  <a:pt x="23" y="95"/>
                </a:moveTo>
                <a:cubicBezTo>
                  <a:pt x="23" y="95"/>
                  <a:pt x="23" y="95"/>
                  <a:pt x="24" y="95"/>
                </a:cubicBezTo>
                <a:cubicBezTo>
                  <a:pt x="23" y="95"/>
                  <a:pt x="23" y="96"/>
                  <a:pt x="23" y="95"/>
                </a:cubicBezTo>
                <a:close/>
                <a:moveTo>
                  <a:pt x="26" y="94"/>
                </a:moveTo>
                <a:cubicBezTo>
                  <a:pt x="26" y="94"/>
                  <a:pt x="26" y="94"/>
                  <a:pt x="26" y="94"/>
                </a:cubicBezTo>
                <a:cubicBezTo>
                  <a:pt x="26" y="93"/>
                  <a:pt x="26" y="94"/>
                  <a:pt x="27" y="94"/>
                </a:cubicBezTo>
                <a:lnTo>
                  <a:pt x="26" y="94"/>
                </a:lnTo>
                <a:close/>
                <a:moveTo>
                  <a:pt x="33" y="79"/>
                </a:moveTo>
                <a:cubicBezTo>
                  <a:pt x="33" y="80"/>
                  <a:pt x="34" y="80"/>
                  <a:pt x="34" y="80"/>
                </a:cubicBezTo>
                <a:cubicBezTo>
                  <a:pt x="33" y="80"/>
                  <a:pt x="33" y="79"/>
                  <a:pt x="33" y="79"/>
                </a:cubicBezTo>
                <a:close/>
                <a:moveTo>
                  <a:pt x="33" y="84"/>
                </a:moveTo>
                <a:cubicBezTo>
                  <a:pt x="33" y="84"/>
                  <a:pt x="32" y="84"/>
                  <a:pt x="33" y="83"/>
                </a:cubicBezTo>
                <a:cubicBezTo>
                  <a:pt x="33" y="83"/>
                  <a:pt x="33" y="84"/>
                  <a:pt x="34" y="84"/>
                </a:cubicBezTo>
                <a:cubicBezTo>
                  <a:pt x="33" y="85"/>
                  <a:pt x="33" y="85"/>
                  <a:pt x="33" y="85"/>
                </a:cubicBezTo>
                <a:cubicBezTo>
                  <a:pt x="33" y="85"/>
                  <a:pt x="33" y="85"/>
                  <a:pt x="33" y="84"/>
                </a:cubicBezTo>
                <a:cubicBezTo>
                  <a:pt x="33" y="84"/>
                  <a:pt x="33" y="84"/>
                  <a:pt x="33" y="84"/>
                </a:cubicBezTo>
                <a:close/>
                <a:moveTo>
                  <a:pt x="33" y="86"/>
                </a:moveTo>
                <a:cubicBezTo>
                  <a:pt x="33" y="86"/>
                  <a:pt x="32" y="86"/>
                  <a:pt x="32" y="86"/>
                </a:cubicBezTo>
                <a:cubicBezTo>
                  <a:pt x="32" y="85"/>
                  <a:pt x="32" y="85"/>
                  <a:pt x="32" y="85"/>
                </a:cubicBezTo>
                <a:cubicBezTo>
                  <a:pt x="33" y="85"/>
                  <a:pt x="33" y="85"/>
                  <a:pt x="33" y="86"/>
                </a:cubicBezTo>
                <a:close/>
                <a:moveTo>
                  <a:pt x="28" y="89"/>
                </a:moveTo>
                <a:cubicBezTo>
                  <a:pt x="27" y="89"/>
                  <a:pt x="27" y="89"/>
                  <a:pt x="27" y="88"/>
                </a:cubicBezTo>
                <a:cubicBezTo>
                  <a:pt x="27" y="88"/>
                  <a:pt x="27" y="88"/>
                  <a:pt x="28" y="88"/>
                </a:cubicBezTo>
                <a:lnTo>
                  <a:pt x="28" y="89"/>
                </a:lnTo>
                <a:close/>
                <a:moveTo>
                  <a:pt x="28" y="88"/>
                </a:moveTo>
                <a:cubicBezTo>
                  <a:pt x="28" y="88"/>
                  <a:pt x="28" y="88"/>
                  <a:pt x="28" y="88"/>
                </a:cubicBezTo>
                <a:cubicBezTo>
                  <a:pt x="28" y="87"/>
                  <a:pt x="28" y="87"/>
                  <a:pt x="28" y="87"/>
                </a:cubicBezTo>
                <a:cubicBezTo>
                  <a:pt x="28" y="87"/>
                  <a:pt x="28" y="86"/>
                  <a:pt x="28" y="87"/>
                </a:cubicBezTo>
                <a:cubicBezTo>
                  <a:pt x="28" y="88"/>
                  <a:pt x="29" y="87"/>
                  <a:pt x="29" y="88"/>
                </a:cubicBezTo>
                <a:cubicBezTo>
                  <a:pt x="29" y="87"/>
                  <a:pt x="28" y="89"/>
                  <a:pt x="28" y="88"/>
                </a:cubicBezTo>
                <a:close/>
                <a:moveTo>
                  <a:pt x="28" y="85"/>
                </a:moveTo>
                <a:cubicBezTo>
                  <a:pt x="28" y="85"/>
                  <a:pt x="28" y="85"/>
                  <a:pt x="28" y="85"/>
                </a:cubicBezTo>
                <a:cubicBezTo>
                  <a:pt x="28" y="84"/>
                  <a:pt x="28" y="84"/>
                  <a:pt x="28" y="84"/>
                </a:cubicBezTo>
                <a:cubicBezTo>
                  <a:pt x="29" y="83"/>
                  <a:pt x="29" y="83"/>
                  <a:pt x="29" y="83"/>
                </a:cubicBezTo>
                <a:cubicBezTo>
                  <a:pt x="29" y="84"/>
                  <a:pt x="29" y="84"/>
                  <a:pt x="29" y="85"/>
                </a:cubicBezTo>
                <a:cubicBezTo>
                  <a:pt x="30" y="83"/>
                  <a:pt x="30" y="84"/>
                  <a:pt x="31" y="83"/>
                </a:cubicBezTo>
                <a:cubicBezTo>
                  <a:pt x="31" y="84"/>
                  <a:pt x="32" y="84"/>
                  <a:pt x="32" y="84"/>
                </a:cubicBezTo>
                <a:cubicBezTo>
                  <a:pt x="32" y="85"/>
                  <a:pt x="31" y="85"/>
                  <a:pt x="30" y="85"/>
                </a:cubicBezTo>
                <a:cubicBezTo>
                  <a:pt x="31" y="85"/>
                  <a:pt x="31" y="85"/>
                  <a:pt x="31" y="85"/>
                </a:cubicBezTo>
                <a:cubicBezTo>
                  <a:pt x="30" y="85"/>
                  <a:pt x="30" y="85"/>
                  <a:pt x="30" y="85"/>
                </a:cubicBezTo>
                <a:cubicBezTo>
                  <a:pt x="30" y="85"/>
                  <a:pt x="28" y="86"/>
                  <a:pt x="28" y="85"/>
                </a:cubicBezTo>
                <a:close/>
                <a:moveTo>
                  <a:pt x="31" y="86"/>
                </a:moveTo>
                <a:cubicBezTo>
                  <a:pt x="31" y="86"/>
                  <a:pt x="30" y="86"/>
                  <a:pt x="30" y="86"/>
                </a:cubicBezTo>
                <a:cubicBezTo>
                  <a:pt x="31" y="86"/>
                  <a:pt x="31" y="86"/>
                  <a:pt x="31" y="86"/>
                </a:cubicBezTo>
                <a:close/>
                <a:moveTo>
                  <a:pt x="30" y="88"/>
                </a:moveTo>
                <a:cubicBezTo>
                  <a:pt x="30" y="87"/>
                  <a:pt x="30" y="87"/>
                  <a:pt x="29" y="87"/>
                </a:cubicBezTo>
                <a:cubicBezTo>
                  <a:pt x="30" y="87"/>
                  <a:pt x="31" y="87"/>
                  <a:pt x="31" y="87"/>
                </a:cubicBezTo>
                <a:cubicBezTo>
                  <a:pt x="31" y="87"/>
                  <a:pt x="30" y="87"/>
                  <a:pt x="30" y="88"/>
                </a:cubicBezTo>
                <a:close/>
                <a:moveTo>
                  <a:pt x="31" y="87"/>
                </a:moveTo>
                <a:cubicBezTo>
                  <a:pt x="31" y="87"/>
                  <a:pt x="32" y="87"/>
                  <a:pt x="32" y="87"/>
                </a:cubicBezTo>
                <a:cubicBezTo>
                  <a:pt x="31" y="87"/>
                  <a:pt x="31" y="88"/>
                  <a:pt x="31" y="87"/>
                </a:cubicBezTo>
                <a:close/>
                <a:moveTo>
                  <a:pt x="29" y="94"/>
                </a:moveTo>
                <a:cubicBezTo>
                  <a:pt x="30" y="94"/>
                  <a:pt x="30" y="93"/>
                  <a:pt x="30" y="93"/>
                </a:cubicBezTo>
                <a:cubicBezTo>
                  <a:pt x="30" y="94"/>
                  <a:pt x="30" y="94"/>
                  <a:pt x="29" y="94"/>
                </a:cubicBezTo>
                <a:close/>
                <a:moveTo>
                  <a:pt x="31" y="93"/>
                </a:moveTo>
                <a:cubicBezTo>
                  <a:pt x="31" y="93"/>
                  <a:pt x="31" y="93"/>
                  <a:pt x="31" y="93"/>
                </a:cubicBezTo>
                <a:cubicBezTo>
                  <a:pt x="31" y="92"/>
                  <a:pt x="31" y="92"/>
                  <a:pt x="31" y="92"/>
                </a:cubicBezTo>
                <a:cubicBezTo>
                  <a:pt x="31" y="92"/>
                  <a:pt x="30" y="92"/>
                  <a:pt x="30" y="92"/>
                </a:cubicBezTo>
                <a:cubicBezTo>
                  <a:pt x="31" y="92"/>
                  <a:pt x="31" y="91"/>
                  <a:pt x="31" y="92"/>
                </a:cubicBezTo>
                <a:cubicBezTo>
                  <a:pt x="31" y="92"/>
                  <a:pt x="31" y="93"/>
                  <a:pt x="31" y="93"/>
                </a:cubicBezTo>
                <a:close/>
                <a:moveTo>
                  <a:pt x="33" y="91"/>
                </a:moveTo>
                <a:cubicBezTo>
                  <a:pt x="32" y="91"/>
                  <a:pt x="32" y="91"/>
                  <a:pt x="32" y="91"/>
                </a:cubicBezTo>
                <a:cubicBezTo>
                  <a:pt x="32" y="90"/>
                  <a:pt x="32" y="90"/>
                  <a:pt x="33" y="90"/>
                </a:cubicBezTo>
                <a:cubicBezTo>
                  <a:pt x="32" y="90"/>
                  <a:pt x="33" y="90"/>
                  <a:pt x="33" y="90"/>
                </a:cubicBezTo>
                <a:lnTo>
                  <a:pt x="33" y="91"/>
                </a:lnTo>
                <a:close/>
                <a:moveTo>
                  <a:pt x="33" y="87"/>
                </a:moveTo>
                <a:cubicBezTo>
                  <a:pt x="33" y="86"/>
                  <a:pt x="33" y="86"/>
                  <a:pt x="33" y="86"/>
                </a:cubicBezTo>
                <a:cubicBezTo>
                  <a:pt x="34" y="86"/>
                  <a:pt x="33" y="86"/>
                  <a:pt x="34" y="86"/>
                </a:cubicBezTo>
                <a:cubicBezTo>
                  <a:pt x="34" y="87"/>
                  <a:pt x="33" y="87"/>
                  <a:pt x="33" y="87"/>
                </a:cubicBezTo>
                <a:close/>
                <a:moveTo>
                  <a:pt x="34" y="91"/>
                </a:moveTo>
                <a:cubicBezTo>
                  <a:pt x="34" y="90"/>
                  <a:pt x="35" y="90"/>
                  <a:pt x="35" y="91"/>
                </a:cubicBezTo>
                <a:cubicBezTo>
                  <a:pt x="35" y="90"/>
                  <a:pt x="34" y="91"/>
                  <a:pt x="34" y="91"/>
                </a:cubicBezTo>
                <a:close/>
                <a:moveTo>
                  <a:pt x="34" y="86"/>
                </a:moveTo>
                <a:cubicBezTo>
                  <a:pt x="35" y="86"/>
                  <a:pt x="35" y="85"/>
                  <a:pt x="36" y="85"/>
                </a:cubicBezTo>
                <a:cubicBezTo>
                  <a:pt x="36" y="85"/>
                  <a:pt x="35" y="86"/>
                  <a:pt x="35" y="86"/>
                </a:cubicBezTo>
                <a:cubicBezTo>
                  <a:pt x="35" y="86"/>
                  <a:pt x="34" y="86"/>
                  <a:pt x="34" y="86"/>
                </a:cubicBezTo>
                <a:close/>
                <a:moveTo>
                  <a:pt x="35" y="90"/>
                </a:moveTo>
                <a:cubicBezTo>
                  <a:pt x="36" y="90"/>
                  <a:pt x="35" y="89"/>
                  <a:pt x="36" y="89"/>
                </a:cubicBezTo>
                <a:cubicBezTo>
                  <a:pt x="36" y="89"/>
                  <a:pt x="36" y="90"/>
                  <a:pt x="35" y="90"/>
                </a:cubicBezTo>
                <a:close/>
                <a:moveTo>
                  <a:pt x="36" y="92"/>
                </a:moveTo>
                <a:cubicBezTo>
                  <a:pt x="37" y="92"/>
                  <a:pt x="37" y="91"/>
                  <a:pt x="36" y="91"/>
                </a:cubicBezTo>
                <a:cubicBezTo>
                  <a:pt x="36" y="92"/>
                  <a:pt x="36" y="92"/>
                  <a:pt x="36" y="92"/>
                </a:cubicBezTo>
                <a:cubicBezTo>
                  <a:pt x="36" y="92"/>
                  <a:pt x="36" y="91"/>
                  <a:pt x="36" y="91"/>
                </a:cubicBezTo>
                <a:cubicBezTo>
                  <a:pt x="36" y="91"/>
                  <a:pt x="36" y="92"/>
                  <a:pt x="37" y="91"/>
                </a:cubicBezTo>
                <a:cubicBezTo>
                  <a:pt x="37" y="91"/>
                  <a:pt x="36" y="91"/>
                  <a:pt x="36" y="90"/>
                </a:cubicBezTo>
                <a:cubicBezTo>
                  <a:pt x="37" y="91"/>
                  <a:pt x="37" y="91"/>
                  <a:pt x="37" y="91"/>
                </a:cubicBezTo>
                <a:cubicBezTo>
                  <a:pt x="37" y="91"/>
                  <a:pt x="37" y="91"/>
                  <a:pt x="37" y="91"/>
                </a:cubicBezTo>
                <a:cubicBezTo>
                  <a:pt x="37" y="92"/>
                  <a:pt x="37" y="92"/>
                  <a:pt x="36" y="92"/>
                </a:cubicBezTo>
                <a:close/>
                <a:moveTo>
                  <a:pt x="37" y="82"/>
                </a:moveTo>
                <a:cubicBezTo>
                  <a:pt x="37" y="81"/>
                  <a:pt x="37" y="82"/>
                  <a:pt x="37" y="81"/>
                </a:cubicBezTo>
                <a:cubicBezTo>
                  <a:pt x="36" y="82"/>
                  <a:pt x="36" y="82"/>
                  <a:pt x="35" y="82"/>
                </a:cubicBezTo>
                <a:cubicBezTo>
                  <a:pt x="35" y="82"/>
                  <a:pt x="35" y="82"/>
                  <a:pt x="34" y="82"/>
                </a:cubicBezTo>
                <a:cubicBezTo>
                  <a:pt x="34" y="82"/>
                  <a:pt x="35" y="82"/>
                  <a:pt x="35" y="82"/>
                </a:cubicBezTo>
                <a:cubicBezTo>
                  <a:pt x="33" y="82"/>
                  <a:pt x="34" y="81"/>
                  <a:pt x="34" y="80"/>
                </a:cubicBezTo>
                <a:cubicBezTo>
                  <a:pt x="34" y="80"/>
                  <a:pt x="34" y="80"/>
                  <a:pt x="34" y="81"/>
                </a:cubicBezTo>
                <a:cubicBezTo>
                  <a:pt x="34" y="80"/>
                  <a:pt x="34" y="81"/>
                  <a:pt x="35" y="81"/>
                </a:cubicBezTo>
                <a:cubicBezTo>
                  <a:pt x="34" y="80"/>
                  <a:pt x="34" y="80"/>
                  <a:pt x="34" y="80"/>
                </a:cubicBezTo>
                <a:cubicBezTo>
                  <a:pt x="34" y="80"/>
                  <a:pt x="35" y="80"/>
                  <a:pt x="34" y="79"/>
                </a:cubicBezTo>
                <a:cubicBezTo>
                  <a:pt x="35" y="79"/>
                  <a:pt x="35" y="79"/>
                  <a:pt x="35" y="79"/>
                </a:cubicBezTo>
                <a:cubicBezTo>
                  <a:pt x="35" y="80"/>
                  <a:pt x="35" y="80"/>
                  <a:pt x="35" y="80"/>
                </a:cubicBezTo>
                <a:cubicBezTo>
                  <a:pt x="35" y="80"/>
                  <a:pt x="36" y="80"/>
                  <a:pt x="36" y="80"/>
                </a:cubicBezTo>
                <a:cubicBezTo>
                  <a:pt x="36" y="80"/>
                  <a:pt x="36" y="80"/>
                  <a:pt x="36" y="80"/>
                </a:cubicBezTo>
                <a:cubicBezTo>
                  <a:pt x="36" y="81"/>
                  <a:pt x="36" y="80"/>
                  <a:pt x="36" y="81"/>
                </a:cubicBezTo>
                <a:cubicBezTo>
                  <a:pt x="36" y="81"/>
                  <a:pt x="37" y="81"/>
                  <a:pt x="37" y="81"/>
                </a:cubicBezTo>
                <a:cubicBezTo>
                  <a:pt x="37" y="81"/>
                  <a:pt x="38" y="82"/>
                  <a:pt x="37" y="82"/>
                </a:cubicBezTo>
                <a:close/>
                <a:moveTo>
                  <a:pt x="37" y="81"/>
                </a:moveTo>
                <a:cubicBezTo>
                  <a:pt x="37" y="80"/>
                  <a:pt x="38" y="81"/>
                  <a:pt x="38" y="81"/>
                </a:cubicBezTo>
                <a:cubicBezTo>
                  <a:pt x="37" y="81"/>
                  <a:pt x="37" y="81"/>
                  <a:pt x="37" y="81"/>
                </a:cubicBezTo>
                <a:close/>
                <a:moveTo>
                  <a:pt x="38" y="88"/>
                </a:moveTo>
                <a:cubicBezTo>
                  <a:pt x="38" y="87"/>
                  <a:pt x="38" y="87"/>
                  <a:pt x="38" y="87"/>
                </a:cubicBezTo>
                <a:cubicBezTo>
                  <a:pt x="38" y="87"/>
                  <a:pt x="39" y="87"/>
                  <a:pt x="39" y="88"/>
                </a:cubicBezTo>
                <a:cubicBezTo>
                  <a:pt x="38" y="87"/>
                  <a:pt x="38" y="88"/>
                  <a:pt x="38" y="88"/>
                </a:cubicBezTo>
                <a:close/>
                <a:moveTo>
                  <a:pt x="39" y="93"/>
                </a:moveTo>
                <a:cubicBezTo>
                  <a:pt x="39" y="93"/>
                  <a:pt x="39" y="93"/>
                  <a:pt x="40" y="93"/>
                </a:cubicBezTo>
                <a:cubicBezTo>
                  <a:pt x="40" y="94"/>
                  <a:pt x="39" y="94"/>
                  <a:pt x="39" y="93"/>
                </a:cubicBezTo>
                <a:close/>
                <a:moveTo>
                  <a:pt x="40" y="87"/>
                </a:moveTo>
                <a:cubicBezTo>
                  <a:pt x="40" y="87"/>
                  <a:pt x="40" y="87"/>
                  <a:pt x="41" y="87"/>
                </a:cubicBezTo>
                <a:cubicBezTo>
                  <a:pt x="40" y="87"/>
                  <a:pt x="40" y="88"/>
                  <a:pt x="40" y="87"/>
                </a:cubicBezTo>
                <a:close/>
                <a:moveTo>
                  <a:pt x="43" y="85"/>
                </a:moveTo>
                <a:cubicBezTo>
                  <a:pt x="43" y="85"/>
                  <a:pt x="42" y="86"/>
                  <a:pt x="42" y="85"/>
                </a:cubicBezTo>
                <a:cubicBezTo>
                  <a:pt x="42" y="85"/>
                  <a:pt x="43" y="84"/>
                  <a:pt x="43" y="84"/>
                </a:cubicBezTo>
                <a:lnTo>
                  <a:pt x="43" y="85"/>
                </a:lnTo>
                <a:close/>
                <a:moveTo>
                  <a:pt x="42" y="83"/>
                </a:moveTo>
                <a:cubicBezTo>
                  <a:pt x="41" y="84"/>
                  <a:pt x="42" y="86"/>
                  <a:pt x="41" y="86"/>
                </a:cubicBezTo>
                <a:cubicBezTo>
                  <a:pt x="42" y="85"/>
                  <a:pt x="42" y="83"/>
                  <a:pt x="41" y="83"/>
                </a:cubicBezTo>
                <a:cubicBezTo>
                  <a:pt x="40" y="83"/>
                  <a:pt x="41" y="83"/>
                  <a:pt x="41" y="82"/>
                </a:cubicBezTo>
                <a:cubicBezTo>
                  <a:pt x="42" y="83"/>
                  <a:pt x="42" y="82"/>
                  <a:pt x="42" y="83"/>
                </a:cubicBezTo>
                <a:cubicBezTo>
                  <a:pt x="42" y="83"/>
                  <a:pt x="43" y="82"/>
                  <a:pt x="43" y="83"/>
                </a:cubicBezTo>
                <a:cubicBezTo>
                  <a:pt x="43" y="84"/>
                  <a:pt x="42" y="83"/>
                  <a:pt x="42" y="83"/>
                </a:cubicBezTo>
                <a:close/>
                <a:moveTo>
                  <a:pt x="43" y="89"/>
                </a:moveTo>
                <a:cubicBezTo>
                  <a:pt x="43" y="88"/>
                  <a:pt x="44" y="88"/>
                  <a:pt x="45" y="89"/>
                </a:cubicBezTo>
                <a:cubicBezTo>
                  <a:pt x="44" y="88"/>
                  <a:pt x="44" y="89"/>
                  <a:pt x="43" y="89"/>
                </a:cubicBezTo>
                <a:close/>
                <a:moveTo>
                  <a:pt x="44" y="92"/>
                </a:moveTo>
                <a:cubicBezTo>
                  <a:pt x="44" y="92"/>
                  <a:pt x="45" y="92"/>
                  <a:pt x="45" y="92"/>
                </a:cubicBezTo>
                <a:cubicBezTo>
                  <a:pt x="45" y="92"/>
                  <a:pt x="45" y="92"/>
                  <a:pt x="45" y="92"/>
                </a:cubicBezTo>
                <a:cubicBezTo>
                  <a:pt x="45" y="92"/>
                  <a:pt x="44" y="93"/>
                  <a:pt x="44" y="92"/>
                </a:cubicBezTo>
                <a:close/>
                <a:moveTo>
                  <a:pt x="49" y="79"/>
                </a:moveTo>
                <a:cubicBezTo>
                  <a:pt x="50" y="79"/>
                  <a:pt x="50" y="78"/>
                  <a:pt x="50" y="78"/>
                </a:cubicBezTo>
                <a:cubicBezTo>
                  <a:pt x="51" y="79"/>
                  <a:pt x="49" y="79"/>
                  <a:pt x="49" y="79"/>
                </a:cubicBezTo>
                <a:close/>
                <a:moveTo>
                  <a:pt x="51" y="90"/>
                </a:moveTo>
                <a:cubicBezTo>
                  <a:pt x="52" y="90"/>
                  <a:pt x="52" y="90"/>
                  <a:pt x="52" y="90"/>
                </a:cubicBezTo>
                <a:cubicBezTo>
                  <a:pt x="53" y="90"/>
                  <a:pt x="52" y="91"/>
                  <a:pt x="51" y="90"/>
                </a:cubicBezTo>
                <a:close/>
                <a:moveTo>
                  <a:pt x="52" y="79"/>
                </a:moveTo>
                <a:cubicBezTo>
                  <a:pt x="52" y="79"/>
                  <a:pt x="52" y="79"/>
                  <a:pt x="51" y="79"/>
                </a:cubicBezTo>
                <a:cubicBezTo>
                  <a:pt x="52" y="78"/>
                  <a:pt x="52" y="78"/>
                  <a:pt x="52" y="77"/>
                </a:cubicBezTo>
                <a:cubicBezTo>
                  <a:pt x="52" y="78"/>
                  <a:pt x="52" y="78"/>
                  <a:pt x="53" y="78"/>
                </a:cubicBezTo>
                <a:cubicBezTo>
                  <a:pt x="53" y="78"/>
                  <a:pt x="52" y="78"/>
                  <a:pt x="52" y="79"/>
                </a:cubicBezTo>
                <a:close/>
                <a:moveTo>
                  <a:pt x="55" y="77"/>
                </a:moveTo>
                <a:cubicBezTo>
                  <a:pt x="56" y="77"/>
                  <a:pt x="56" y="77"/>
                  <a:pt x="56" y="77"/>
                </a:cubicBezTo>
                <a:cubicBezTo>
                  <a:pt x="56" y="77"/>
                  <a:pt x="56" y="78"/>
                  <a:pt x="55" y="77"/>
                </a:cubicBezTo>
                <a:close/>
                <a:moveTo>
                  <a:pt x="57" y="88"/>
                </a:moveTo>
                <a:cubicBezTo>
                  <a:pt x="58" y="87"/>
                  <a:pt x="58" y="87"/>
                  <a:pt x="58" y="88"/>
                </a:cubicBezTo>
                <a:cubicBezTo>
                  <a:pt x="58" y="88"/>
                  <a:pt x="58" y="88"/>
                  <a:pt x="57" y="88"/>
                </a:cubicBezTo>
                <a:close/>
                <a:moveTo>
                  <a:pt x="59" y="76"/>
                </a:moveTo>
                <a:cubicBezTo>
                  <a:pt x="59" y="76"/>
                  <a:pt x="59" y="76"/>
                  <a:pt x="59" y="76"/>
                </a:cubicBezTo>
                <a:cubicBezTo>
                  <a:pt x="59" y="76"/>
                  <a:pt x="60" y="77"/>
                  <a:pt x="59" y="76"/>
                </a:cubicBezTo>
                <a:close/>
                <a:moveTo>
                  <a:pt x="60" y="76"/>
                </a:moveTo>
                <a:cubicBezTo>
                  <a:pt x="60" y="76"/>
                  <a:pt x="60" y="76"/>
                  <a:pt x="59" y="76"/>
                </a:cubicBezTo>
                <a:cubicBezTo>
                  <a:pt x="59" y="76"/>
                  <a:pt x="60" y="76"/>
                  <a:pt x="60" y="76"/>
                </a:cubicBezTo>
                <a:close/>
                <a:moveTo>
                  <a:pt x="60" y="79"/>
                </a:moveTo>
                <a:cubicBezTo>
                  <a:pt x="60" y="79"/>
                  <a:pt x="60" y="79"/>
                  <a:pt x="60" y="78"/>
                </a:cubicBezTo>
                <a:cubicBezTo>
                  <a:pt x="60" y="79"/>
                  <a:pt x="61" y="78"/>
                  <a:pt x="61" y="78"/>
                </a:cubicBezTo>
                <a:cubicBezTo>
                  <a:pt x="61" y="79"/>
                  <a:pt x="61" y="79"/>
                  <a:pt x="60" y="79"/>
                </a:cubicBezTo>
                <a:cubicBezTo>
                  <a:pt x="60" y="79"/>
                  <a:pt x="60" y="79"/>
                  <a:pt x="60" y="79"/>
                </a:cubicBezTo>
                <a:close/>
                <a:moveTo>
                  <a:pt x="61" y="81"/>
                </a:moveTo>
                <a:cubicBezTo>
                  <a:pt x="61" y="81"/>
                  <a:pt x="61" y="81"/>
                  <a:pt x="60" y="81"/>
                </a:cubicBezTo>
                <a:cubicBezTo>
                  <a:pt x="60" y="80"/>
                  <a:pt x="61" y="80"/>
                  <a:pt x="61" y="81"/>
                </a:cubicBezTo>
                <a:close/>
                <a:moveTo>
                  <a:pt x="61" y="88"/>
                </a:moveTo>
                <a:cubicBezTo>
                  <a:pt x="61" y="88"/>
                  <a:pt x="61" y="88"/>
                  <a:pt x="60" y="88"/>
                </a:cubicBezTo>
                <a:cubicBezTo>
                  <a:pt x="60" y="88"/>
                  <a:pt x="60" y="88"/>
                  <a:pt x="60" y="88"/>
                </a:cubicBezTo>
                <a:cubicBezTo>
                  <a:pt x="60" y="88"/>
                  <a:pt x="60" y="88"/>
                  <a:pt x="60" y="88"/>
                </a:cubicBezTo>
                <a:cubicBezTo>
                  <a:pt x="60" y="87"/>
                  <a:pt x="61" y="87"/>
                  <a:pt x="62" y="88"/>
                </a:cubicBezTo>
                <a:cubicBezTo>
                  <a:pt x="61" y="87"/>
                  <a:pt x="61" y="88"/>
                  <a:pt x="61" y="88"/>
                </a:cubicBezTo>
                <a:close/>
                <a:moveTo>
                  <a:pt x="63" y="89"/>
                </a:moveTo>
                <a:cubicBezTo>
                  <a:pt x="63" y="89"/>
                  <a:pt x="63" y="89"/>
                  <a:pt x="63" y="89"/>
                </a:cubicBezTo>
                <a:cubicBezTo>
                  <a:pt x="63" y="89"/>
                  <a:pt x="63" y="89"/>
                  <a:pt x="63" y="89"/>
                </a:cubicBezTo>
                <a:cubicBezTo>
                  <a:pt x="63" y="89"/>
                  <a:pt x="63" y="89"/>
                  <a:pt x="63" y="89"/>
                </a:cubicBezTo>
                <a:close/>
                <a:moveTo>
                  <a:pt x="63" y="88"/>
                </a:moveTo>
                <a:cubicBezTo>
                  <a:pt x="63" y="88"/>
                  <a:pt x="63" y="88"/>
                  <a:pt x="63" y="88"/>
                </a:cubicBezTo>
                <a:cubicBezTo>
                  <a:pt x="63" y="88"/>
                  <a:pt x="63" y="88"/>
                  <a:pt x="63" y="88"/>
                </a:cubicBezTo>
                <a:cubicBezTo>
                  <a:pt x="63" y="88"/>
                  <a:pt x="63" y="88"/>
                  <a:pt x="63" y="88"/>
                </a:cubicBezTo>
                <a:close/>
                <a:moveTo>
                  <a:pt x="64" y="79"/>
                </a:moveTo>
                <a:cubicBezTo>
                  <a:pt x="63" y="78"/>
                  <a:pt x="63" y="78"/>
                  <a:pt x="63" y="79"/>
                </a:cubicBezTo>
                <a:cubicBezTo>
                  <a:pt x="63" y="79"/>
                  <a:pt x="62" y="78"/>
                  <a:pt x="62" y="78"/>
                </a:cubicBezTo>
                <a:cubicBezTo>
                  <a:pt x="62" y="78"/>
                  <a:pt x="63" y="78"/>
                  <a:pt x="63" y="77"/>
                </a:cubicBezTo>
                <a:cubicBezTo>
                  <a:pt x="63" y="78"/>
                  <a:pt x="64" y="78"/>
                  <a:pt x="64" y="78"/>
                </a:cubicBezTo>
                <a:cubicBezTo>
                  <a:pt x="64" y="78"/>
                  <a:pt x="64" y="78"/>
                  <a:pt x="64" y="79"/>
                </a:cubicBezTo>
                <a:close/>
                <a:moveTo>
                  <a:pt x="65" y="76"/>
                </a:moveTo>
                <a:cubicBezTo>
                  <a:pt x="65" y="76"/>
                  <a:pt x="65" y="76"/>
                  <a:pt x="65" y="76"/>
                </a:cubicBezTo>
                <a:cubicBezTo>
                  <a:pt x="65" y="77"/>
                  <a:pt x="64" y="76"/>
                  <a:pt x="65" y="76"/>
                </a:cubicBezTo>
                <a:close/>
                <a:moveTo>
                  <a:pt x="66" y="76"/>
                </a:moveTo>
                <a:cubicBezTo>
                  <a:pt x="66" y="75"/>
                  <a:pt x="66" y="75"/>
                  <a:pt x="67" y="75"/>
                </a:cubicBezTo>
                <a:cubicBezTo>
                  <a:pt x="66" y="75"/>
                  <a:pt x="66" y="76"/>
                  <a:pt x="66" y="76"/>
                </a:cubicBezTo>
                <a:close/>
                <a:moveTo>
                  <a:pt x="72" y="73"/>
                </a:moveTo>
                <a:cubicBezTo>
                  <a:pt x="72" y="73"/>
                  <a:pt x="72" y="73"/>
                  <a:pt x="72" y="73"/>
                </a:cubicBezTo>
                <a:cubicBezTo>
                  <a:pt x="72" y="73"/>
                  <a:pt x="72" y="73"/>
                  <a:pt x="72" y="73"/>
                </a:cubicBezTo>
                <a:cubicBezTo>
                  <a:pt x="72" y="73"/>
                  <a:pt x="72" y="73"/>
                  <a:pt x="72" y="73"/>
                </a:cubicBezTo>
                <a:cubicBezTo>
                  <a:pt x="72" y="74"/>
                  <a:pt x="71" y="74"/>
                  <a:pt x="71" y="73"/>
                </a:cubicBezTo>
                <a:cubicBezTo>
                  <a:pt x="71" y="73"/>
                  <a:pt x="71" y="73"/>
                  <a:pt x="71" y="73"/>
                </a:cubicBezTo>
                <a:cubicBezTo>
                  <a:pt x="71" y="73"/>
                  <a:pt x="71" y="73"/>
                  <a:pt x="71" y="73"/>
                </a:cubicBezTo>
                <a:cubicBezTo>
                  <a:pt x="71" y="73"/>
                  <a:pt x="71" y="73"/>
                  <a:pt x="72" y="73"/>
                </a:cubicBezTo>
                <a:close/>
                <a:moveTo>
                  <a:pt x="71" y="75"/>
                </a:moveTo>
                <a:cubicBezTo>
                  <a:pt x="71" y="76"/>
                  <a:pt x="70" y="76"/>
                  <a:pt x="69" y="76"/>
                </a:cubicBezTo>
                <a:cubicBezTo>
                  <a:pt x="69" y="75"/>
                  <a:pt x="70" y="75"/>
                  <a:pt x="71" y="75"/>
                </a:cubicBezTo>
                <a:close/>
                <a:moveTo>
                  <a:pt x="69" y="74"/>
                </a:moveTo>
                <a:cubicBezTo>
                  <a:pt x="68" y="74"/>
                  <a:pt x="68" y="74"/>
                  <a:pt x="68" y="74"/>
                </a:cubicBezTo>
                <a:cubicBezTo>
                  <a:pt x="69" y="73"/>
                  <a:pt x="69" y="74"/>
                  <a:pt x="70" y="74"/>
                </a:cubicBezTo>
                <a:cubicBezTo>
                  <a:pt x="70" y="74"/>
                  <a:pt x="70" y="74"/>
                  <a:pt x="70" y="75"/>
                </a:cubicBezTo>
                <a:cubicBezTo>
                  <a:pt x="69" y="75"/>
                  <a:pt x="69" y="74"/>
                  <a:pt x="69" y="74"/>
                </a:cubicBezTo>
                <a:cubicBezTo>
                  <a:pt x="69" y="75"/>
                  <a:pt x="69" y="75"/>
                  <a:pt x="69" y="75"/>
                </a:cubicBezTo>
                <a:cubicBezTo>
                  <a:pt x="68" y="76"/>
                  <a:pt x="68" y="75"/>
                  <a:pt x="68" y="75"/>
                </a:cubicBezTo>
                <a:cubicBezTo>
                  <a:pt x="68" y="74"/>
                  <a:pt x="68" y="74"/>
                  <a:pt x="69" y="74"/>
                </a:cubicBezTo>
                <a:close/>
                <a:moveTo>
                  <a:pt x="68" y="75"/>
                </a:moveTo>
                <a:cubicBezTo>
                  <a:pt x="68" y="76"/>
                  <a:pt x="68" y="76"/>
                  <a:pt x="68" y="76"/>
                </a:cubicBezTo>
                <a:cubicBezTo>
                  <a:pt x="67" y="75"/>
                  <a:pt x="68" y="75"/>
                  <a:pt x="68" y="75"/>
                </a:cubicBezTo>
                <a:close/>
                <a:moveTo>
                  <a:pt x="70" y="77"/>
                </a:moveTo>
                <a:cubicBezTo>
                  <a:pt x="70" y="77"/>
                  <a:pt x="69" y="77"/>
                  <a:pt x="69" y="77"/>
                </a:cubicBezTo>
                <a:cubicBezTo>
                  <a:pt x="69" y="78"/>
                  <a:pt x="68" y="78"/>
                  <a:pt x="68" y="77"/>
                </a:cubicBezTo>
                <a:cubicBezTo>
                  <a:pt x="69" y="77"/>
                  <a:pt x="69" y="76"/>
                  <a:pt x="69" y="77"/>
                </a:cubicBezTo>
                <a:cubicBezTo>
                  <a:pt x="69" y="76"/>
                  <a:pt x="70" y="76"/>
                  <a:pt x="70" y="77"/>
                </a:cubicBezTo>
                <a:cubicBezTo>
                  <a:pt x="70" y="77"/>
                  <a:pt x="70" y="77"/>
                  <a:pt x="70" y="77"/>
                </a:cubicBezTo>
                <a:close/>
                <a:moveTo>
                  <a:pt x="70" y="86"/>
                </a:moveTo>
                <a:cubicBezTo>
                  <a:pt x="70" y="86"/>
                  <a:pt x="70" y="86"/>
                  <a:pt x="70" y="86"/>
                </a:cubicBezTo>
                <a:cubicBezTo>
                  <a:pt x="70" y="86"/>
                  <a:pt x="70" y="86"/>
                  <a:pt x="70" y="86"/>
                </a:cubicBezTo>
                <a:cubicBezTo>
                  <a:pt x="70" y="85"/>
                  <a:pt x="70" y="85"/>
                  <a:pt x="70" y="85"/>
                </a:cubicBezTo>
                <a:cubicBezTo>
                  <a:pt x="71" y="85"/>
                  <a:pt x="71" y="85"/>
                  <a:pt x="71" y="85"/>
                </a:cubicBezTo>
                <a:cubicBezTo>
                  <a:pt x="71" y="86"/>
                  <a:pt x="71" y="86"/>
                  <a:pt x="70" y="86"/>
                </a:cubicBezTo>
                <a:close/>
                <a:moveTo>
                  <a:pt x="71" y="75"/>
                </a:moveTo>
                <a:cubicBezTo>
                  <a:pt x="72" y="75"/>
                  <a:pt x="71" y="74"/>
                  <a:pt x="72" y="74"/>
                </a:cubicBezTo>
                <a:cubicBezTo>
                  <a:pt x="72" y="75"/>
                  <a:pt x="72" y="75"/>
                  <a:pt x="72" y="75"/>
                </a:cubicBezTo>
                <a:cubicBezTo>
                  <a:pt x="71" y="75"/>
                  <a:pt x="71" y="75"/>
                  <a:pt x="71" y="75"/>
                </a:cubicBezTo>
                <a:close/>
                <a:moveTo>
                  <a:pt x="72" y="86"/>
                </a:moveTo>
                <a:cubicBezTo>
                  <a:pt x="72" y="86"/>
                  <a:pt x="72" y="86"/>
                  <a:pt x="72" y="86"/>
                </a:cubicBezTo>
                <a:cubicBezTo>
                  <a:pt x="72" y="85"/>
                  <a:pt x="72" y="85"/>
                  <a:pt x="72" y="85"/>
                </a:cubicBezTo>
                <a:cubicBezTo>
                  <a:pt x="72" y="85"/>
                  <a:pt x="72" y="85"/>
                  <a:pt x="72" y="85"/>
                </a:cubicBezTo>
                <a:cubicBezTo>
                  <a:pt x="72" y="85"/>
                  <a:pt x="72" y="85"/>
                  <a:pt x="72" y="85"/>
                </a:cubicBezTo>
                <a:cubicBezTo>
                  <a:pt x="72" y="85"/>
                  <a:pt x="72" y="85"/>
                  <a:pt x="72" y="85"/>
                </a:cubicBezTo>
                <a:cubicBezTo>
                  <a:pt x="72" y="85"/>
                  <a:pt x="72" y="85"/>
                  <a:pt x="72" y="86"/>
                </a:cubicBezTo>
                <a:cubicBezTo>
                  <a:pt x="72" y="86"/>
                  <a:pt x="72" y="86"/>
                  <a:pt x="72" y="86"/>
                </a:cubicBezTo>
                <a:close/>
                <a:moveTo>
                  <a:pt x="73" y="86"/>
                </a:moveTo>
                <a:cubicBezTo>
                  <a:pt x="73" y="86"/>
                  <a:pt x="73" y="86"/>
                  <a:pt x="73" y="86"/>
                </a:cubicBezTo>
                <a:cubicBezTo>
                  <a:pt x="72" y="86"/>
                  <a:pt x="72" y="86"/>
                  <a:pt x="72" y="86"/>
                </a:cubicBezTo>
                <a:cubicBezTo>
                  <a:pt x="72" y="86"/>
                  <a:pt x="72" y="86"/>
                  <a:pt x="73" y="86"/>
                </a:cubicBezTo>
                <a:cubicBezTo>
                  <a:pt x="73" y="86"/>
                  <a:pt x="73" y="86"/>
                  <a:pt x="73" y="86"/>
                </a:cubicBezTo>
                <a:close/>
                <a:moveTo>
                  <a:pt x="72" y="76"/>
                </a:moveTo>
                <a:cubicBezTo>
                  <a:pt x="73" y="75"/>
                  <a:pt x="74" y="76"/>
                  <a:pt x="74" y="77"/>
                </a:cubicBezTo>
                <a:cubicBezTo>
                  <a:pt x="73" y="77"/>
                  <a:pt x="73" y="76"/>
                  <a:pt x="72" y="76"/>
                </a:cubicBezTo>
                <a:close/>
                <a:moveTo>
                  <a:pt x="78" y="72"/>
                </a:moveTo>
                <a:cubicBezTo>
                  <a:pt x="78" y="73"/>
                  <a:pt x="77" y="72"/>
                  <a:pt x="77" y="72"/>
                </a:cubicBezTo>
                <a:cubicBezTo>
                  <a:pt x="77" y="72"/>
                  <a:pt x="78" y="72"/>
                  <a:pt x="78" y="72"/>
                </a:cubicBezTo>
                <a:close/>
                <a:moveTo>
                  <a:pt x="77" y="85"/>
                </a:moveTo>
                <a:cubicBezTo>
                  <a:pt x="77" y="85"/>
                  <a:pt x="77" y="85"/>
                  <a:pt x="77" y="85"/>
                </a:cubicBezTo>
                <a:cubicBezTo>
                  <a:pt x="77" y="85"/>
                  <a:pt x="77" y="85"/>
                  <a:pt x="77" y="85"/>
                </a:cubicBezTo>
                <a:cubicBezTo>
                  <a:pt x="76" y="85"/>
                  <a:pt x="76" y="85"/>
                  <a:pt x="76" y="85"/>
                </a:cubicBezTo>
                <a:cubicBezTo>
                  <a:pt x="77" y="85"/>
                  <a:pt x="77" y="84"/>
                  <a:pt x="78" y="84"/>
                </a:cubicBezTo>
                <a:cubicBezTo>
                  <a:pt x="78" y="85"/>
                  <a:pt x="78" y="85"/>
                  <a:pt x="77" y="85"/>
                </a:cubicBezTo>
                <a:close/>
                <a:moveTo>
                  <a:pt x="78" y="73"/>
                </a:moveTo>
                <a:cubicBezTo>
                  <a:pt x="78" y="73"/>
                  <a:pt x="78" y="73"/>
                  <a:pt x="78" y="73"/>
                </a:cubicBezTo>
                <a:cubicBezTo>
                  <a:pt x="78" y="73"/>
                  <a:pt x="78" y="73"/>
                  <a:pt x="78" y="73"/>
                </a:cubicBezTo>
                <a:cubicBezTo>
                  <a:pt x="78" y="73"/>
                  <a:pt x="78" y="73"/>
                  <a:pt x="78" y="73"/>
                </a:cubicBezTo>
                <a:cubicBezTo>
                  <a:pt x="77" y="74"/>
                  <a:pt x="77" y="74"/>
                  <a:pt x="77" y="74"/>
                </a:cubicBezTo>
                <a:cubicBezTo>
                  <a:pt x="77" y="74"/>
                  <a:pt x="76" y="74"/>
                  <a:pt x="76" y="74"/>
                </a:cubicBezTo>
                <a:cubicBezTo>
                  <a:pt x="76" y="74"/>
                  <a:pt x="77" y="73"/>
                  <a:pt x="77" y="73"/>
                </a:cubicBezTo>
                <a:cubicBezTo>
                  <a:pt x="77" y="73"/>
                  <a:pt x="77" y="73"/>
                  <a:pt x="77" y="73"/>
                </a:cubicBezTo>
                <a:cubicBezTo>
                  <a:pt x="77" y="73"/>
                  <a:pt x="77" y="73"/>
                  <a:pt x="77" y="73"/>
                </a:cubicBezTo>
                <a:cubicBezTo>
                  <a:pt x="77" y="73"/>
                  <a:pt x="78" y="73"/>
                  <a:pt x="78" y="73"/>
                </a:cubicBezTo>
                <a:cubicBezTo>
                  <a:pt x="78" y="73"/>
                  <a:pt x="78" y="73"/>
                  <a:pt x="78" y="73"/>
                </a:cubicBezTo>
                <a:cubicBezTo>
                  <a:pt x="78" y="73"/>
                  <a:pt x="78" y="73"/>
                  <a:pt x="78" y="73"/>
                </a:cubicBezTo>
                <a:close/>
                <a:moveTo>
                  <a:pt x="80" y="71"/>
                </a:moveTo>
                <a:cubicBezTo>
                  <a:pt x="80" y="71"/>
                  <a:pt x="80" y="71"/>
                  <a:pt x="80" y="71"/>
                </a:cubicBezTo>
                <a:cubicBezTo>
                  <a:pt x="80" y="71"/>
                  <a:pt x="80" y="71"/>
                  <a:pt x="81" y="71"/>
                </a:cubicBezTo>
                <a:cubicBezTo>
                  <a:pt x="80" y="71"/>
                  <a:pt x="80" y="71"/>
                  <a:pt x="80" y="71"/>
                </a:cubicBezTo>
                <a:close/>
                <a:moveTo>
                  <a:pt x="82" y="70"/>
                </a:moveTo>
                <a:cubicBezTo>
                  <a:pt x="82" y="70"/>
                  <a:pt x="82" y="70"/>
                  <a:pt x="82" y="70"/>
                </a:cubicBezTo>
                <a:cubicBezTo>
                  <a:pt x="82" y="70"/>
                  <a:pt x="82" y="70"/>
                  <a:pt x="82" y="70"/>
                </a:cubicBezTo>
                <a:cubicBezTo>
                  <a:pt x="82" y="70"/>
                  <a:pt x="82" y="70"/>
                  <a:pt x="82" y="70"/>
                </a:cubicBezTo>
                <a:close/>
                <a:moveTo>
                  <a:pt x="78" y="65"/>
                </a:moveTo>
                <a:cubicBezTo>
                  <a:pt x="78" y="65"/>
                  <a:pt x="78" y="64"/>
                  <a:pt x="78" y="64"/>
                </a:cubicBezTo>
                <a:cubicBezTo>
                  <a:pt x="78" y="65"/>
                  <a:pt x="78" y="66"/>
                  <a:pt x="78" y="65"/>
                </a:cubicBezTo>
                <a:close/>
                <a:moveTo>
                  <a:pt x="78" y="65"/>
                </a:moveTo>
                <a:cubicBezTo>
                  <a:pt x="79" y="64"/>
                  <a:pt x="79" y="64"/>
                  <a:pt x="80" y="64"/>
                </a:cubicBezTo>
                <a:cubicBezTo>
                  <a:pt x="80" y="65"/>
                  <a:pt x="79" y="65"/>
                  <a:pt x="78" y="65"/>
                </a:cubicBezTo>
                <a:close/>
                <a:moveTo>
                  <a:pt x="80" y="64"/>
                </a:moveTo>
                <a:cubicBezTo>
                  <a:pt x="80" y="64"/>
                  <a:pt x="81" y="64"/>
                  <a:pt x="81" y="64"/>
                </a:cubicBezTo>
                <a:cubicBezTo>
                  <a:pt x="81" y="64"/>
                  <a:pt x="81" y="65"/>
                  <a:pt x="80" y="64"/>
                </a:cubicBezTo>
                <a:close/>
                <a:moveTo>
                  <a:pt x="81" y="69"/>
                </a:moveTo>
                <a:cubicBezTo>
                  <a:pt x="81" y="68"/>
                  <a:pt x="81" y="69"/>
                  <a:pt x="82" y="69"/>
                </a:cubicBezTo>
                <a:cubicBezTo>
                  <a:pt x="81" y="69"/>
                  <a:pt x="81" y="69"/>
                  <a:pt x="81" y="69"/>
                </a:cubicBezTo>
                <a:close/>
                <a:moveTo>
                  <a:pt x="82" y="70"/>
                </a:moveTo>
                <a:cubicBezTo>
                  <a:pt x="82" y="70"/>
                  <a:pt x="81" y="70"/>
                  <a:pt x="81" y="70"/>
                </a:cubicBezTo>
                <a:cubicBezTo>
                  <a:pt x="81" y="70"/>
                  <a:pt x="81" y="70"/>
                  <a:pt x="82" y="70"/>
                </a:cubicBezTo>
                <a:cubicBezTo>
                  <a:pt x="82" y="70"/>
                  <a:pt x="82" y="70"/>
                  <a:pt x="82" y="70"/>
                </a:cubicBezTo>
                <a:close/>
                <a:moveTo>
                  <a:pt x="82" y="72"/>
                </a:moveTo>
                <a:cubicBezTo>
                  <a:pt x="82" y="72"/>
                  <a:pt x="81" y="72"/>
                  <a:pt x="81" y="71"/>
                </a:cubicBezTo>
                <a:cubicBezTo>
                  <a:pt x="81" y="71"/>
                  <a:pt x="82" y="71"/>
                  <a:pt x="82" y="71"/>
                </a:cubicBezTo>
                <a:cubicBezTo>
                  <a:pt x="82" y="72"/>
                  <a:pt x="82" y="72"/>
                  <a:pt x="82" y="72"/>
                </a:cubicBezTo>
                <a:cubicBezTo>
                  <a:pt x="82" y="72"/>
                  <a:pt x="82" y="71"/>
                  <a:pt x="82" y="71"/>
                </a:cubicBezTo>
                <a:cubicBezTo>
                  <a:pt x="82" y="71"/>
                  <a:pt x="82" y="71"/>
                  <a:pt x="83" y="71"/>
                </a:cubicBezTo>
                <a:cubicBezTo>
                  <a:pt x="82" y="71"/>
                  <a:pt x="82" y="71"/>
                  <a:pt x="82" y="72"/>
                </a:cubicBezTo>
                <a:close/>
                <a:moveTo>
                  <a:pt x="84" y="69"/>
                </a:moveTo>
                <a:cubicBezTo>
                  <a:pt x="84" y="69"/>
                  <a:pt x="84" y="69"/>
                  <a:pt x="84" y="69"/>
                </a:cubicBezTo>
                <a:cubicBezTo>
                  <a:pt x="84" y="69"/>
                  <a:pt x="84" y="69"/>
                  <a:pt x="84" y="69"/>
                </a:cubicBezTo>
                <a:cubicBezTo>
                  <a:pt x="84" y="69"/>
                  <a:pt x="84" y="69"/>
                  <a:pt x="84" y="69"/>
                </a:cubicBezTo>
                <a:cubicBezTo>
                  <a:pt x="84" y="69"/>
                  <a:pt x="84" y="69"/>
                  <a:pt x="84" y="69"/>
                </a:cubicBezTo>
                <a:close/>
                <a:moveTo>
                  <a:pt x="84" y="68"/>
                </a:moveTo>
                <a:cubicBezTo>
                  <a:pt x="84" y="68"/>
                  <a:pt x="84" y="68"/>
                  <a:pt x="83" y="68"/>
                </a:cubicBezTo>
                <a:cubicBezTo>
                  <a:pt x="83" y="67"/>
                  <a:pt x="84" y="68"/>
                  <a:pt x="84" y="68"/>
                </a:cubicBezTo>
                <a:close/>
                <a:moveTo>
                  <a:pt x="87" y="70"/>
                </a:moveTo>
                <a:cubicBezTo>
                  <a:pt x="87" y="70"/>
                  <a:pt x="87" y="70"/>
                  <a:pt x="87" y="71"/>
                </a:cubicBezTo>
                <a:cubicBezTo>
                  <a:pt x="87" y="71"/>
                  <a:pt x="87" y="71"/>
                  <a:pt x="87" y="71"/>
                </a:cubicBezTo>
                <a:cubicBezTo>
                  <a:pt x="87" y="70"/>
                  <a:pt x="87" y="70"/>
                  <a:pt x="87" y="70"/>
                </a:cubicBezTo>
                <a:close/>
                <a:moveTo>
                  <a:pt x="87" y="68"/>
                </a:moveTo>
                <a:cubicBezTo>
                  <a:pt x="87" y="68"/>
                  <a:pt x="87" y="68"/>
                  <a:pt x="87" y="68"/>
                </a:cubicBezTo>
                <a:cubicBezTo>
                  <a:pt x="87" y="68"/>
                  <a:pt x="87" y="68"/>
                  <a:pt x="87" y="68"/>
                </a:cubicBezTo>
                <a:close/>
                <a:moveTo>
                  <a:pt x="87" y="69"/>
                </a:moveTo>
                <a:cubicBezTo>
                  <a:pt x="87" y="69"/>
                  <a:pt x="87" y="69"/>
                  <a:pt x="87" y="69"/>
                </a:cubicBezTo>
                <a:cubicBezTo>
                  <a:pt x="87" y="69"/>
                  <a:pt x="87" y="69"/>
                  <a:pt x="87" y="69"/>
                </a:cubicBezTo>
                <a:cubicBezTo>
                  <a:pt x="87" y="69"/>
                  <a:pt x="87" y="69"/>
                  <a:pt x="87" y="69"/>
                </a:cubicBezTo>
                <a:close/>
                <a:moveTo>
                  <a:pt x="86" y="64"/>
                </a:moveTo>
                <a:cubicBezTo>
                  <a:pt x="85" y="64"/>
                  <a:pt x="85" y="64"/>
                  <a:pt x="85" y="64"/>
                </a:cubicBezTo>
                <a:cubicBezTo>
                  <a:pt x="85" y="64"/>
                  <a:pt x="85" y="63"/>
                  <a:pt x="86" y="64"/>
                </a:cubicBezTo>
                <a:close/>
                <a:moveTo>
                  <a:pt x="85" y="69"/>
                </a:moveTo>
                <a:cubicBezTo>
                  <a:pt x="85" y="69"/>
                  <a:pt x="85" y="69"/>
                  <a:pt x="85" y="69"/>
                </a:cubicBezTo>
                <a:cubicBezTo>
                  <a:pt x="85" y="69"/>
                  <a:pt x="85" y="69"/>
                  <a:pt x="85" y="69"/>
                </a:cubicBezTo>
                <a:cubicBezTo>
                  <a:pt x="85" y="69"/>
                  <a:pt x="85" y="69"/>
                  <a:pt x="85" y="69"/>
                </a:cubicBezTo>
                <a:close/>
                <a:moveTo>
                  <a:pt x="85" y="70"/>
                </a:moveTo>
                <a:cubicBezTo>
                  <a:pt x="85" y="70"/>
                  <a:pt x="85" y="70"/>
                  <a:pt x="85" y="70"/>
                </a:cubicBezTo>
                <a:cubicBezTo>
                  <a:pt x="85" y="70"/>
                  <a:pt x="85" y="70"/>
                  <a:pt x="85" y="70"/>
                </a:cubicBezTo>
                <a:cubicBezTo>
                  <a:pt x="85" y="70"/>
                  <a:pt x="85" y="70"/>
                  <a:pt x="85" y="70"/>
                </a:cubicBezTo>
                <a:close/>
                <a:moveTo>
                  <a:pt x="85" y="71"/>
                </a:moveTo>
                <a:cubicBezTo>
                  <a:pt x="85" y="71"/>
                  <a:pt x="84" y="71"/>
                  <a:pt x="84" y="71"/>
                </a:cubicBezTo>
                <a:cubicBezTo>
                  <a:pt x="84" y="71"/>
                  <a:pt x="84" y="71"/>
                  <a:pt x="84" y="71"/>
                </a:cubicBezTo>
                <a:cubicBezTo>
                  <a:pt x="84" y="70"/>
                  <a:pt x="85" y="70"/>
                  <a:pt x="85" y="70"/>
                </a:cubicBezTo>
                <a:cubicBezTo>
                  <a:pt x="85" y="70"/>
                  <a:pt x="85" y="71"/>
                  <a:pt x="85" y="71"/>
                </a:cubicBezTo>
                <a:cubicBezTo>
                  <a:pt x="85" y="71"/>
                  <a:pt x="85" y="71"/>
                  <a:pt x="85" y="71"/>
                </a:cubicBezTo>
                <a:cubicBezTo>
                  <a:pt x="85" y="71"/>
                  <a:pt x="85" y="71"/>
                  <a:pt x="85" y="71"/>
                </a:cubicBezTo>
                <a:close/>
                <a:moveTo>
                  <a:pt x="85" y="84"/>
                </a:moveTo>
                <a:cubicBezTo>
                  <a:pt x="85" y="84"/>
                  <a:pt x="85" y="84"/>
                  <a:pt x="85" y="84"/>
                </a:cubicBezTo>
                <a:cubicBezTo>
                  <a:pt x="85" y="84"/>
                  <a:pt x="85" y="84"/>
                  <a:pt x="85" y="84"/>
                </a:cubicBezTo>
                <a:cubicBezTo>
                  <a:pt x="85" y="84"/>
                  <a:pt x="85" y="83"/>
                  <a:pt x="85" y="83"/>
                </a:cubicBezTo>
                <a:cubicBezTo>
                  <a:pt x="86" y="83"/>
                  <a:pt x="85" y="83"/>
                  <a:pt x="85" y="84"/>
                </a:cubicBezTo>
                <a:close/>
                <a:moveTo>
                  <a:pt x="85" y="68"/>
                </a:moveTo>
                <a:cubicBezTo>
                  <a:pt x="85" y="68"/>
                  <a:pt x="86" y="68"/>
                  <a:pt x="86" y="68"/>
                </a:cubicBezTo>
                <a:cubicBezTo>
                  <a:pt x="86" y="68"/>
                  <a:pt x="85" y="69"/>
                  <a:pt x="85" y="68"/>
                </a:cubicBezTo>
                <a:close/>
                <a:moveTo>
                  <a:pt x="86" y="71"/>
                </a:moveTo>
                <a:cubicBezTo>
                  <a:pt x="86" y="71"/>
                  <a:pt x="86" y="71"/>
                  <a:pt x="86" y="71"/>
                </a:cubicBezTo>
                <a:cubicBezTo>
                  <a:pt x="86" y="71"/>
                  <a:pt x="86" y="71"/>
                  <a:pt x="86" y="71"/>
                </a:cubicBezTo>
                <a:cubicBezTo>
                  <a:pt x="86" y="71"/>
                  <a:pt x="86" y="71"/>
                  <a:pt x="86" y="71"/>
                </a:cubicBezTo>
                <a:close/>
                <a:moveTo>
                  <a:pt x="86" y="71"/>
                </a:moveTo>
                <a:cubicBezTo>
                  <a:pt x="86" y="71"/>
                  <a:pt x="86" y="71"/>
                  <a:pt x="86" y="71"/>
                </a:cubicBezTo>
                <a:cubicBezTo>
                  <a:pt x="86" y="70"/>
                  <a:pt x="86" y="70"/>
                  <a:pt x="86" y="70"/>
                </a:cubicBezTo>
                <a:cubicBezTo>
                  <a:pt x="86" y="70"/>
                  <a:pt x="86" y="70"/>
                  <a:pt x="86" y="70"/>
                </a:cubicBezTo>
                <a:cubicBezTo>
                  <a:pt x="87" y="70"/>
                  <a:pt x="86" y="70"/>
                  <a:pt x="86" y="71"/>
                </a:cubicBezTo>
                <a:close/>
                <a:moveTo>
                  <a:pt x="87" y="84"/>
                </a:moveTo>
                <a:cubicBezTo>
                  <a:pt x="87" y="83"/>
                  <a:pt x="87" y="83"/>
                  <a:pt x="87" y="83"/>
                </a:cubicBezTo>
                <a:cubicBezTo>
                  <a:pt x="87" y="83"/>
                  <a:pt x="87" y="83"/>
                  <a:pt x="87" y="83"/>
                </a:cubicBezTo>
                <a:cubicBezTo>
                  <a:pt x="87" y="83"/>
                  <a:pt x="87" y="83"/>
                  <a:pt x="87" y="84"/>
                </a:cubicBezTo>
                <a:close/>
                <a:moveTo>
                  <a:pt x="87" y="83"/>
                </a:moveTo>
                <a:cubicBezTo>
                  <a:pt x="87" y="83"/>
                  <a:pt x="87" y="83"/>
                  <a:pt x="87" y="83"/>
                </a:cubicBezTo>
                <a:cubicBezTo>
                  <a:pt x="87" y="83"/>
                  <a:pt x="87" y="83"/>
                  <a:pt x="88" y="83"/>
                </a:cubicBezTo>
                <a:cubicBezTo>
                  <a:pt x="87" y="83"/>
                  <a:pt x="87" y="83"/>
                  <a:pt x="87" y="83"/>
                </a:cubicBezTo>
                <a:close/>
                <a:moveTo>
                  <a:pt x="88" y="59"/>
                </a:moveTo>
                <a:cubicBezTo>
                  <a:pt x="87" y="59"/>
                  <a:pt x="87" y="59"/>
                  <a:pt x="87" y="59"/>
                </a:cubicBezTo>
                <a:cubicBezTo>
                  <a:pt x="88" y="59"/>
                  <a:pt x="88" y="58"/>
                  <a:pt x="88" y="58"/>
                </a:cubicBezTo>
                <a:cubicBezTo>
                  <a:pt x="89" y="58"/>
                  <a:pt x="88" y="58"/>
                  <a:pt x="88" y="59"/>
                </a:cubicBezTo>
                <a:cubicBezTo>
                  <a:pt x="88" y="59"/>
                  <a:pt x="88" y="59"/>
                  <a:pt x="88" y="59"/>
                </a:cubicBezTo>
                <a:close/>
                <a:moveTo>
                  <a:pt x="88" y="67"/>
                </a:moveTo>
                <a:cubicBezTo>
                  <a:pt x="88" y="67"/>
                  <a:pt x="88" y="68"/>
                  <a:pt x="88" y="68"/>
                </a:cubicBezTo>
                <a:cubicBezTo>
                  <a:pt x="88" y="68"/>
                  <a:pt x="88" y="67"/>
                  <a:pt x="88" y="67"/>
                </a:cubicBezTo>
                <a:cubicBezTo>
                  <a:pt x="88" y="67"/>
                  <a:pt x="88" y="67"/>
                  <a:pt x="89" y="67"/>
                </a:cubicBezTo>
                <a:cubicBezTo>
                  <a:pt x="89" y="67"/>
                  <a:pt x="89" y="67"/>
                  <a:pt x="89" y="67"/>
                </a:cubicBezTo>
                <a:cubicBezTo>
                  <a:pt x="89" y="67"/>
                  <a:pt x="89" y="67"/>
                  <a:pt x="88" y="67"/>
                </a:cubicBezTo>
                <a:close/>
                <a:moveTo>
                  <a:pt x="89" y="73"/>
                </a:moveTo>
                <a:cubicBezTo>
                  <a:pt x="89" y="73"/>
                  <a:pt x="89" y="73"/>
                  <a:pt x="89" y="73"/>
                </a:cubicBezTo>
                <a:cubicBezTo>
                  <a:pt x="89" y="73"/>
                  <a:pt x="89" y="73"/>
                  <a:pt x="89" y="73"/>
                </a:cubicBezTo>
                <a:cubicBezTo>
                  <a:pt x="89" y="73"/>
                  <a:pt x="89" y="72"/>
                  <a:pt x="89" y="73"/>
                </a:cubicBezTo>
                <a:close/>
                <a:moveTo>
                  <a:pt x="89" y="68"/>
                </a:moveTo>
                <a:cubicBezTo>
                  <a:pt x="89" y="68"/>
                  <a:pt x="89" y="68"/>
                  <a:pt x="89" y="67"/>
                </a:cubicBezTo>
                <a:cubicBezTo>
                  <a:pt x="89" y="68"/>
                  <a:pt x="89" y="68"/>
                  <a:pt x="89" y="68"/>
                </a:cubicBezTo>
                <a:cubicBezTo>
                  <a:pt x="89" y="68"/>
                  <a:pt x="89" y="68"/>
                  <a:pt x="89" y="68"/>
                </a:cubicBezTo>
                <a:close/>
                <a:moveTo>
                  <a:pt x="89" y="67"/>
                </a:moveTo>
                <a:cubicBezTo>
                  <a:pt x="89" y="67"/>
                  <a:pt x="89" y="67"/>
                  <a:pt x="89" y="67"/>
                </a:cubicBezTo>
                <a:cubicBezTo>
                  <a:pt x="89" y="67"/>
                  <a:pt x="89" y="67"/>
                  <a:pt x="90" y="67"/>
                </a:cubicBezTo>
                <a:cubicBezTo>
                  <a:pt x="90" y="67"/>
                  <a:pt x="89" y="67"/>
                  <a:pt x="89" y="67"/>
                </a:cubicBezTo>
                <a:close/>
                <a:moveTo>
                  <a:pt x="89" y="58"/>
                </a:moveTo>
                <a:cubicBezTo>
                  <a:pt x="89" y="58"/>
                  <a:pt x="89" y="57"/>
                  <a:pt x="90" y="57"/>
                </a:cubicBezTo>
                <a:cubicBezTo>
                  <a:pt x="90" y="58"/>
                  <a:pt x="90" y="58"/>
                  <a:pt x="89" y="58"/>
                </a:cubicBezTo>
                <a:cubicBezTo>
                  <a:pt x="90" y="58"/>
                  <a:pt x="90" y="58"/>
                  <a:pt x="90" y="59"/>
                </a:cubicBezTo>
                <a:cubicBezTo>
                  <a:pt x="90" y="59"/>
                  <a:pt x="89" y="59"/>
                  <a:pt x="89" y="58"/>
                </a:cubicBezTo>
                <a:close/>
                <a:moveTo>
                  <a:pt x="90" y="68"/>
                </a:moveTo>
                <a:cubicBezTo>
                  <a:pt x="90" y="68"/>
                  <a:pt x="90" y="68"/>
                  <a:pt x="90" y="68"/>
                </a:cubicBezTo>
                <a:cubicBezTo>
                  <a:pt x="90" y="68"/>
                  <a:pt x="90" y="68"/>
                  <a:pt x="90" y="67"/>
                </a:cubicBezTo>
                <a:cubicBezTo>
                  <a:pt x="90" y="68"/>
                  <a:pt x="90" y="68"/>
                  <a:pt x="90" y="68"/>
                </a:cubicBezTo>
                <a:close/>
                <a:moveTo>
                  <a:pt x="90" y="67"/>
                </a:moveTo>
                <a:cubicBezTo>
                  <a:pt x="90" y="67"/>
                  <a:pt x="90" y="67"/>
                  <a:pt x="90" y="67"/>
                </a:cubicBezTo>
                <a:cubicBezTo>
                  <a:pt x="90" y="67"/>
                  <a:pt x="90" y="67"/>
                  <a:pt x="90" y="67"/>
                </a:cubicBezTo>
                <a:cubicBezTo>
                  <a:pt x="90" y="67"/>
                  <a:pt x="90" y="67"/>
                  <a:pt x="90" y="67"/>
                </a:cubicBezTo>
                <a:close/>
                <a:moveTo>
                  <a:pt x="90" y="67"/>
                </a:moveTo>
                <a:cubicBezTo>
                  <a:pt x="90" y="67"/>
                  <a:pt x="90" y="67"/>
                  <a:pt x="90" y="67"/>
                </a:cubicBezTo>
                <a:cubicBezTo>
                  <a:pt x="90" y="67"/>
                  <a:pt x="91" y="67"/>
                  <a:pt x="91" y="67"/>
                </a:cubicBezTo>
                <a:cubicBezTo>
                  <a:pt x="91" y="67"/>
                  <a:pt x="91" y="67"/>
                  <a:pt x="90" y="67"/>
                </a:cubicBezTo>
                <a:close/>
                <a:moveTo>
                  <a:pt x="90" y="58"/>
                </a:moveTo>
                <a:cubicBezTo>
                  <a:pt x="91" y="59"/>
                  <a:pt x="91" y="58"/>
                  <a:pt x="91" y="58"/>
                </a:cubicBezTo>
                <a:cubicBezTo>
                  <a:pt x="91" y="58"/>
                  <a:pt x="91" y="59"/>
                  <a:pt x="91" y="59"/>
                </a:cubicBezTo>
                <a:cubicBezTo>
                  <a:pt x="91" y="59"/>
                  <a:pt x="90" y="59"/>
                  <a:pt x="90" y="58"/>
                </a:cubicBezTo>
                <a:close/>
                <a:moveTo>
                  <a:pt x="91" y="60"/>
                </a:moveTo>
                <a:cubicBezTo>
                  <a:pt x="92" y="60"/>
                  <a:pt x="91" y="61"/>
                  <a:pt x="91" y="61"/>
                </a:cubicBezTo>
                <a:cubicBezTo>
                  <a:pt x="91" y="60"/>
                  <a:pt x="91" y="60"/>
                  <a:pt x="91" y="60"/>
                </a:cubicBezTo>
                <a:close/>
                <a:moveTo>
                  <a:pt x="91" y="67"/>
                </a:moveTo>
                <a:cubicBezTo>
                  <a:pt x="91" y="67"/>
                  <a:pt x="91" y="67"/>
                  <a:pt x="91" y="67"/>
                </a:cubicBezTo>
                <a:cubicBezTo>
                  <a:pt x="91" y="67"/>
                  <a:pt x="91" y="67"/>
                  <a:pt x="91" y="66"/>
                </a:cubicBezTo>
                <a:cubicBezTo>
                  <a:pt x="91" y="67"/>
                  <a:pt x="91" y="67"/>
                  <a:pt x="91" y="67"/>
                </a:cubicBezTo>
                <a:cubicBezTo>
                  <a:pt x="91" y="67"/>
                  <a:pt x="91" y="67"/>
                  <a:pt x="91" y="67"/>
                </a:cubicBezTo>
                <a:close/>
                <a:moveTo>
                  <a:pt x="91" y="68"/>
                </a:moveTo>
                <a:cubicBezTo>
                  <a:pt x="91" y="68"/>
                  <a:pt x="91" y="68"/>
                  <a:pt x="91" y="68"/>
                </a:cubicBezTo>
                <a:cubicBezTo>
                  <a:pt x="91" y="68"/>
                  <a:pt x="91" y="68"/>
                  <a:pt x="91" y="68"/>
                </a:cubicBezTo>
                <a:cubicBezTo>
                  <a:pt x="91" y="68"/>
                  <a:pt x="91" y="68"/>
                  <a:pt x="91" y="68"/>
                </a:cubicBezTo>
                <a:close/>
                <a:moveTo>
                  <a:pt x="91" y="67"/>
                </a:moveTo>
                <a:cubicBezTo>
                  <a:pt x="91" y="67"/>
                  <a:pt x="91" y="67"/>
                  <a:pt x="91" y="67"/>
                </a:cubicBezTo>
                <a:cubicBezTo>
                  <a:pt x="91" y="67"/>
                  <a:pt x="91" y="67"/>
                  <a:pt x="92" y="66"/>
                </a:cubicBezTo>
                <a:cubicBezTo>
                  <a:pt x="92" y="67"/>
                  <a:pt x="92" y="67"/>
                  <a:pt x="92" y="67"/>
                </a:cubicBezTo>
                <a:cubicBezTo>
                  <a:pt x="92" y="67"/>
                  <a:pt x="91" y="67"/>
                  <a:pt x="91" y="67"/>
                </a:cubicBezTo>
                <a:close/>
                <a:moveTo>
                  <a:pt x="93" y="67"/>
                </a:moveTo>
                <a:cubicBezTo>
                  <a:pt x="93" y="66"/>
                  <a:pt x="93" y="66"/>
                  <a:pt x="93" y="66"/>
                </a:cubicBezTo>
                <a:cubicBezTo>
                  <a:pt x="93" y="67"/>
                  <a:pt x="93" y="67"/>
                  <a:pt x="93" y="67"/>
                </a:cubicBezTo>
                <a:close/>
                <a:moveTo>
                  <a:pt x="92" y="58"/>
                </a:moveTo>
                <a:cubicBezTo>
                  <a:pt x="92" y="58"/>
                  <a:pt x="92" y="58"/>
                  <a:pt x="92" y="58"/>
                </a:cubicBezTo>
                <a:cubicBezTo>
                  <a:pt x="92" y="58"/>
                  <a:pt x="93" y="58"/>
                  <a:pt x="93" y="58"/>
                </a:cubicBezTo>
                <a:cubicBezTo>
                  <a:pt x="93" y="58"/>
                  <a:pt x="92" y="58"/>
                  <a:pt x="92" y="58"/>
                </a:cubicBezTo>
                <a:close/>
                <a:moveTo>
                  <a:pt x="39" y="102"/>
                </a:moveTo>
                <a:cubicBezTo>
                  <a:pt x="39" y="102"/>
                  <a:pt x="39" y="101"/>
                  <a:pt x="39" y="101"/>
                </a:cubicBezTo>
                <a:cubicBezTo>
                  <a:pt x="39" y="101"/>
                  <a:pt x="39" y="102"/>
                  <a:pt x="39" y="102"/>
                </a:cubicBezTo>
                <a:close/>
                <a:moveTo>
                  <a:pt x="40" y="102"/>
                </a:moveTo>
                <a:cubicBezTo>
                  <a:pt x="41" y="102"/>
                  <a:pt x="40" y="102"/>
                  <a:pt x="40" y="101"/>
                </a:cubicBezTo>
                <a:cubicBezTo>
                  <a:pt x="41" y="102"/>
                  <a:pt x="41" y="102"/>
                  <a:pt x="41" y="102"/>
                </a:cubicBezTo>
                <a:cubicBezTo>
                  <a:pt x="41" y="102"/>
                  <a:pt x="41" y="102"/>
                  <a:pt x="40" y="102"/>
                </a:cubicBezTo>
                <a:close/>
                <a:moveTo>
                  <a:pt x="19" y="120"/>
                </a:moveTo>
                <a:cubicBezTo>
                  <a:pt x="19" y="119"/>
                  <a:pt x="19" y="120"/>
                  <a:pt x="18" y="120"/>
                </a:cubicBezTo>
                <a:cubicBezTo>
                  <a:pt x="18" y="119"/>
                  <a:pt x="19" y="119"/>
                  <a:pt x="19" y="119"/>
                </a:cubicBezTo>
                <a:cubicBezTo>
                  <a:pt x="19" y="119"/>
                  <a:pt x="19" y="120"/>
                  <a:pt x="19" y="120"/>
                </a:cubicBezTo>
                <a:close/>
                <a:moveTo>
                  <a:pt x="33" y="118"/>
                </a:moveTo>
                <a:cubicBezTo>
                  <a:pt x="33" y="117"/>
                  <a:pt x="34" y="118"/>
                  <a:pt x="34" y="118"/>
                </a:cubicBezTo>
                <a:cubicBezTo>
                  <a:pt x="34" y="118"/>
                  <a:pt x="34" y="118"/>
                  <a:pt x="33" y="118"/>
                </a:cubicBezTo>
                <a:close/>
                <a:moveTo>
                  <a:pt x="43" y="110"/>
                </a:moveTo>
                <a:cubicBezTo>
                  <a:pt x="43" y="109"/>
                  <a:pt x="44" y="109"/>
                  <a:pt x="44" y="109"/>
                </a:cubicBezTo>
                <a:cubicBezTo>
                  <a:pt x="44" y="109"/>
                  <a:pt x="44" y="110"/>
                  <a:pt x="43" y="110"/>
                </a:cubicBezTo>
                <a:close/>
                <a:moveTo>
                  <a:pt x="49" y="99"/>
                </a:moveTo>
                <a:cubicBezTo>
                  <a:pt x="49" y="99"/>
                  <a:pt x="48" y="99"/>
                  <a:pt x="48" y="99"/>
                </a:cubicBezTo>
                <a:cubicBezTo>
                  <a:pt x="48" y="99"/>
                  <a:pt x="49" y="98"/>
                  <a:pt x="49" y="99"/>
                </a:cubicBezTo>
                <a:close/>
                <a:moveTo>
                  <a:pt x="41" y="104"/>
                </a:moveTo>
                <a:cubicBezTo>
                  <a:pt x="41" y="104"/>
                  <a:pt x="42" y="104"/>
                  <a:pt x="41" y="103"/>
                </a:cubicBezTo>
                <a:cubicBezTo>
                  <a:pt x="41" y="103"/>
                  <a:pt x="41" y="103"/>
                  <a:pt x="42" y="103"/>
                </a:cubicBezTo>
                <a:cubicBezTo>
                  <a:pt x="41" y="103"/>
                  <a:pt x="42" y="105"/>
                  <a:pt x="41" y="104"/>
                </a:cubicBezTo>
                <a:close/>
                <a:moveTo>
                  <a:pt x="45" y="104"/>
                </a:moveTo>
                <a:cubicBezTo>
                  <a:pt x="44" y="103"/>
                  <a:pt x="45" y="104"/>
                  <a:pt x="44" y="103"/>
                </a:cubicBezTo>
                <a:cubicBezTo>
                  <a:pt x="44" y="104"/>
                  <a:pt x="43" y="104"/>
                  <a:pt x="43" y="104"/>
                </a:cubicBezTo>
                <a:cubicBezTo>
                  <a:pt x="43" y="104"/>
                  <a:pt x="43" y="104"/>
                  <a:pt x="43" y="103"/>
                </a:cubicBezTo>
                <a:cubicBezTo>
                  <a:pt x="43" y="104"/>
                  <a:pt x="42" y="104"/>
                  <a:pt x="42" y="104"/>
                </a:cubicBezTo>
                <a:cubicBezTo>
                  <a:pt x="42" y="103"/>
                  <a:pt x="42" y="103"/>
                  <a:pt x="43" y="104"/>
                </a:cubicBezTo>
                <a:cubicBezTo>
                  <a:pt x="43" y="103"/>
                  <a:pt x="43" y="103"/>
                  <a:pt x="43" y="102"/>
                </a:cubicBezTo>
                <a:cubicBezTo>
                  <a:pt x="44" y="103"/>
                  <a:pt x="44" y="101"/>
                  <a:pt x="45" y="102"/>
                </a:cubicBezTo>
                <a:cubicBezTo>
                  <a:pt x="45" y="101"/>
                  <a:pt x="46" y="101"/>
                  <a:pt x="46" y="102"/>
                </a:cubicBezTo>
                <a:cubicBezTo>
                  <a:pt x="45" y="102"/>
                  <a:pt x="46" y="103"/>
                  <a:pt x="45" y="104"/>
                </a:cubicBezTo>
                <a:close/>
                <a:moveTo>
                  <a:pt x="48" y="117"/>
                </a:moveTo>
                <a:cubicBezTo>
                  <a:pt x="48" y="117"/>
                  <a:pt x="48" y="117"/>
                  <a:pt x="49" y="117"/>
                </a:cubicBezTo>
                <a:cubicBezTo>
                  <a:pt x="49" y="118"/>
                  <a:pt x="48" y="118"/>
                  <a:pt x="48" y="117"/>
                </a:cubicBezTo>
                <a:close/>
                <a:moveTo>
                  <a:pt x="50" y="102"/>
                </a:moveTo>
                <a:cubicBezTo>
                  <a:pt x="50" y="102"/>
                  <a:pt x="49" y="102"/>
                  <a:pt x="49" y="103"/>
                </a:cubicBezTo>
                <a:cubicBezTo>
                  <a:pt x="49" y="103"/>
                  <a:pt x="49" y="103"/>
                  <a:pt x="49" y="102"/>
                </a:cubicBezTo>
                <a:cubicBezTo>
                  <a:pt x="48" y="103"/>
                  <a:pt x="47" y="103"/>
                  <a:pt x="47" y="103"/>
                </a:cubicBezTo>
                <a:cubicBezTo>
                  <a:pt x="47" y="103"/>
                  <a:pt x="47" y="102"/>
                  <a:pt x="46" y="103"/>
                </a:cubicBezTo>
                <a:cubicBezTo>
                  <a:pt x="46" y="103"/>
                  <a:pt x="45" y="102"/>
                  <a:pt x="46" y="102"/>
                </a:cubicBezTo>
                <a:cubicBezTo>
                  <a:pt x="46" y="102"/>
                  <a:pt x="46" y="103"/>
                  <a:pt x="46" y="103"/>
                </a:cubicBezTo>
                <a:cubicBezTo>
                  <a:pt x="46" y="101"/>
                  <a:pt x="47" y="101"/>
                  <a:pt x="48" y="101"/>
                </a:cubicBezTo>
                <a:cubicBezTo>
                  <a:pt x="48" y="101"/>
                  <a:pt x="48" y="101"/>
                  <a:pt x="48" y="101"/>
                </a:cubicBezTo>
                <a:cubicBezTo>
                  <a:pt x="49" y="101"/>
                  <a:pt x="49" y="100"/>
                  <a:pt x="49" y="100"/>
                </a:cubicBezTo>
                <a:cubicBezTo>
                  <a:pt x="50" y="101"/>
                  <a:pt x="49" y="102"/>
                  <a:pt x="48" y="102"/>
                </a:cubicBezTo>
                <a:cubicBezTo>
                  <a:pt x="48" y="102"/>
                  <a:pt x="48" y="102"/>
                  <a:pt x="48" y="102"/>
                </a:cubicBezTo>
                <a:cubicBezTo>
                  <a:pt x="48" y="102"/>
                  <a:pt x="49" y="102"/>
                  <a:pt x="49" y="102"/>
                </a:cubicBezTo>
                <a:cubicBezTo>
                  <a:pt x="49" y="101"/>
                  <a:pt x="50" y="101"/>
                  <a:pt x="50" y="101"/>
                </a:cubicBezTo>
                <a:cubicBezTo>
                  <a:pt x="50" y="101"/>
                  <a:pt x="50" y="102"/>
                  <a:pt x="50" y="102"/>
                </a:cubicBezTo>
                <a:close/>
                <a:moveTo>
                  <a:pt x="51" y="116"/>
                </a:moveTo>
                <a:cubicBezTo>
                  <a:pt x="51" y="116"/>
                  <a:pt x="50" y="116"/>
                  <a:pt x="50" y="116"/>
                </a:cubicBezTo>
                <a:cubicBezTo>
                  <a:pt x="51" y="116"/>
                  <a:pt x="51" y="116"/>
                  <a:pt x="51" y="116"/>
                </a:cubicBezTo>
                <a:cubicBezTo>
                  <a:pt x="51" y="116"/>
                  <a:pt x="51" y="116"/>
                  <a:pt x="51" y="116"/>
                </a:cubicBezTo>
                <a:close/>
                <a:moveTo>
                  <a:pt x="51" y="116"/>
                </a:moveTo>
                <a:cubicBezTo>
                  <a:pt x="51" y="116"/>
                  <a:pt x="51" y="116"/>
                  <a:pt x="51" y="116"/>
                </a:cubicBezTo>
                <a:cubicBezTo>
                  <a:pt x="51" y="116"/>
                  <a:pt x="51" y="116"/>
                  <a:pt x="52" y="116"/>
                </a:cubicBezTo>
                <a:cubicBezTo>
                  <a:pt x="52" y="116"/>
                  <a:pt x="51" y="117"/>
                  <a:pt x="51" y="116"/>
                </a:cubicBezTo>
                <a:close/>
                <a:moveTo>
                  <a:pt x="52" y="101"/>
                </a:moveTo>
                <a:cubicBezTo>
                  <a:pt x="51" y="100"/>
                  <a:pt x="51" y="100"/>
                  <a:pt x="51" y="101"/>
                </a:cubicBezTo>
                <a:cubicBezTo>
                  <a:pt x="50" y="101"/>
                  <a:pt x="50" y="101"/>
                  <a:pt x="50" y="101"/>
                </a:cubicBezTo>
                <a:cubicBezTo>
                  <a:pt x="51" y="100"/>
                  <a:pt x="51" y="100"/>
                  <a:pt x="52" y="100"/>
                </a:cubicBezTo>
                <a:lnTo>
                  <a:pt x="52" y="101"/>
                </a:lnTo>
                <a:close/>
                <a:moveTo>
                  <a:pt x="46" y="120"/>
                </a:moveTo>
                <a:cubicBezTo>
                  <a:pt x="46" y="120"/>
                  <a:pt x="46" y="120"/>
                  <a:pt x="46" y="120"/>
                </a:cubicBezTo>
                <a:cubicBezTo>
                  <a:pt x="46" y="120"/>
                  <a:pt x="47" y="120"/>
                  <a:pt x="47" y="120"/>
                </a:cubicBezTo>
                <a:cubicBezTo>
                  <a:pt x="47" y="120"/>
                  <a:pt x="46" y="120"/>
                  <a:pt x="46" y="120"/>
                </a:cubicBezTo>
                <a:close/>
                <a:moveTo>
                  <a:pt x="27" y="126"/>
                </a:moveTo>
                <a:cubicBezTo>
                  <a:pt x="27" y="126"/>
                  <a:pt x="27" y="126"/>
                  <a:pt x="27" y="125"/>
                </a:cubicBezTo>
                <a:cubicBezTo>
                  <a:pt x="27" y="126"/>
                  <a:pt x="28" y="125"/>
                  <a:pt x="28" y="125"/>
                </a:cubicBezTo>
                <a:cubicBezTo>
                  <a:pt x="28" y="125"/>
                  <a:pt x="28" y="126"/>
                  <a:pt x="28" y="126"/>
                </a:cubicBezTo>
                <a:cubicBezTo>
                  <a:pt x="27" y="126"/>
                  <a:pt x="28" y="126"/>
                  <a:pt x="27" y="126"/>
                </a:cubicBezTo>
                <a:close/>
                <a:moveTo>
                  <a:pt x="35" y="124"/>
                </a:moveTo>
                <a:cubicBezTo>
                  <a:pt x="36" y="124"/>
                  <a:pt x="37" y="124"/>
                  <a:pt x="37" y="124"/>
                </a:cubicBezTo>
                <a:cubicBezTo>
                  <a:pt x="36" y="124"/>
                  <a:pt x="36" y="125"/>
                  <a:pt x="35" y="124"/>
                </a:cubicBezTo>
                <a:close/>
                <a:moveTo>
                  <a:pt x="39" y="124"/>
                </a:moveTo>
                <a:cubicBezTo>
                  <a:pt x="39" y="124"/>
                  <a:pt x="38" y="124"/>
                  <a:pt x="38" y="124"/>
                </a:cubicBezTo>
                <a:cubicBezTo>
                  <a:pt x="38" y="123"/>
                  <a:pt x="39" y="124"/>
                  <a:pt x="39" y="124"/>
                </a:cubicBezTo>
                <a:close/>
                <a:moveTo>
                  <a:pt x="40" y="126"/>
                </a:moveTo>
                <a:cubicBezTo>
                  <a:pt x="40" y="126"/>
                  <a:pt x="40" y="126"/>
                  <a:pt x="40" y="126"/>
                </a:cubicBezTo>
                <a:cubicBezTo>
                  <a:pt x="40" y="126"/>
                  <a:pt x="40" y="126"/>
                  <a:pt x="40" y="126"/>
                </a:cubicBezTo>
                <a:cubicBezTo>
                  <a:pt x="39" y="127"/>
                  <a:pt x="38" y="126"/>
                  <a:pt x="38" y="127"/>
                </a:cubicBezTo>
                <a:cubicBezTo>
                  <a:pt x="38" y="126"/>
                  <a:pt x="38" y="126"/>
                  <a:pt x="38" y="125"/>
                </a:cubicBezTo>
                <a:cubicBezTo>
                  <a:pt x="38" y="125"/>
                  <a:pt x="38" y="125"/>
                  <a:pt x="38" y="125"/>
                </a:cubicBezTo>
                <a:cubicBezTo>
                  <a:pt x="38" y="125"/>
                  <a:pt x="38" y="125"/>
                  <a:pt x="37" y="125"/>
                </a:cubicBezTo>
                <a:cubicBezTo>
                  <a:pt x="37" y="125"/>
                  <a:pt x="38" y="125"/>
                  <a:pt x="38" y="125"/>
                </a:cubicBezTo>
                <a:cubicBezTo>
                  <a:pt x="38" y="125"/>
                  <a:pt x="38" y="125"/>
                  <a:pt x="38" y="125"/>
                </a:cubicBezTo>
                <a:cubicBezTo>
                  <a:pt x="38" y="125"/>
                  <a:pt x="38" y="125"/>
                  <a:pt x="38" y="125"/>
                </a:cubicBezTo>
                <a:cubicBezTo>
                  <a:pt x="38" y="126"/>
                  <a:pt x="38" y="126"/>
                  <a:pt x="38" y="126"/>
                </a:cubicBezTo>
                <a:cubicBezTo>
                  <a:pt x="39" y="126"/>
                  <a:pt x="39" y="126"/>
                  <a:pt x="39" y="126"/>
                </a:cubicBezTo>
                <a:cubicBezTo>
                  <a:pt x="39" y="126"/>
                  <a:pt x="39" y="126"/>
                  <a:pt x="38" y="125"/>
                </a:cubicBezTo>
                <a:cubicBezTo>
                  <a:pt x="39" y="125"/>
                  <a:pt x="39" y="125"/>
                  <a:pt x="39" y="126"/>
                </a:cubicBezTo>
                <a:cubicBezTo>
                  <a:pt x="39" y="126"/>
                  <a:pt x="39" y="126"/>
                  <a:pt x="39" y="126"/>
                </a:cubicBezTo>
                <a:cubicBezTo>
                  <a:pt x="39" y="126"/>
                  <a:pt x="39" y="126"/>
                  <a:pt x="39" y="126"/>
                </a:cubicBezTo>
                <a:cubicBezTo>
                  <a:pt x="39" y="126"/>
                  <a:pt x="40" y="126"/>
                  <a:pt x="40" y="126"/>
                </a:cubicBezTo>
                <a:cubicBezTo>
                  <a:pt x="40" y="126"/>
                  <a:pt x="40" y="126"/>
                  <a:pt x="40" y="126"/>
                </a:cubicBezTo>
                <a:cubicBezTo>
                  <a:pt x="40" y="126"/>
                  <a:pt x="40" y="126"/>
                  <a:pt x="40" y="126"/>
                </a:cubicBezTo>
                <a:close/>
                <a:moveTo>
                  <a:pt x="40" y="126"/>
                </a:moveTo>
                <a:cubicBezTo>
                  <a:pt x="40" y="126"/>
                  <a:pt x="40" y="126"/>
                  <a:pt x="40" y="126"/>
                </a:cubicBezTo>
                <a:cubicBezTo>
                  <a:pt x="40" y="126"/>
                  <a:pt x="40" y="126"/>
                  <a:pt x="40" y="126"/>
                </a:cubicBezTo>
                <a:close/>
                <a:moveTo>
                  <a:pt x="40" y="126"/>
                </a:moveTo>
                <a:cubicBezTo>
                  <a:pt x="40" y="126"/>
                  <a:pt x="40" y="126"/>
                  <a:pt x="40" y="125"/>
                </a:cubicBezTo>
                <a:cubicBezTo>
                  <a:pt x="40" y="125"/>
                  <a:pt x="40" y="125"/>
                  <a:pt x="40" y="125"/>
                </a:cubicBezTo>
                <a:cubicBezTo>
                  <a:pt x="40" y="125"/>
                  <a:pt x="39" y="125"/>
                  <a:pt x="39" y="125"/>
                </a:cubicBezTo>
                <a:cubicBezTo>
                  <a:pt x="39" y="125"/>
                  <a:pt x="39" y="125"/>
                  <a:pt x="39" y="125"/>
                </a:cubicBezTo>
                <a:cubicBezTo>
                  <a:pt x="39" y="125"/>
                  <a:pt x="39" y="125"/>
                  <a:pt x="39" y="125"/>
                </a:cubicBezTo>
                <a:cubicBezTo>
                  <a:pt x="39" y="125"/>
                  <a:pt x="40" y="125"/>
                  <a:pt x="40" y="125"/>
                </a:cubicBezTo>
                <a:cubicBezTo>
                  <a:pt x="40" y="125"/>
                  <a:pt x="40" y="126"/>
                  <a:pt x="40" y="126"/>
                </a:cubicBezTo>
                <a:cubicBezTo>
                  <a:pt x="40" y="126"/>
                  <a:pt x="40" y="126"/>
                  <a:pt x="40" y="126"/>
                </a:cubicBezTo>
                <a:close/>
                <a:moveTo>
                  <a:pt x="40" y="124"/>
                </a:moveTo>
                <a:cubicBezTo>
                  <a:pt x="40" y="124"/>
                  <a:pt x="40" y="124"/>
                  <a:pt x="40" y="124"/>
                </a:cubicBezTo>
                <a:cubicBezTo>
                  <a:pt x="40" y="124"/>
                  <a:pt x="40" y="124"/>
                  <a:pt x="40" y="124"/>
                </a:cubicBezTo>
                <a:cubicBezTo>
                  <a:pt x="40" y="124"/>
                  <a:pt x="40" y="124"/>
                  <a:pt x="40" y="124"/>
                </a:cubicBezTo>
                <a:cubicBezTo>
                  <a:pt x="40" y="124"/>
                  <a:pt x="40" y="124"/>
                  <a:pt x="40" y="124"/>
                </a:cubicBezTo>
                <a:cubicBezTo>
                  <a:pt x="40" y="124"/>
                  <a:pt x="40" y="123"/>
                  <a:pt x="40" y="123"/>
                </a:cubicBezTo>
                <a:cubicBezTo>
                  <a:pt x="40" y="123"/>
                  <a:pt x="40" y="123"/>
                  <a:pt x="41" y="124"/>
                </a:cubicBezTo>
                <a:cubicBezTo>
                  <a:pt x="40" y="123"/>
                  <a:pt x="40" y="124"/>
                  <a:pt x="40" y="124"/>
                </a:cubicBezTo>
                <a:close/>
                <a:moveTo>
                  <a:pt x="45" y="124"/>
                </a:moveTo>
                <a:cubicBezTo>
                  <a:pt x="45" y="124"/>
                  <a:pt x="45" y="124"/>
                  <a:pt x="45" y="124"/>
                </a:cubicBezTo>
                <a:cubicBezTo>
                  <a:pt x="45" y="124"/>
                  <a:pt x="45" y="124"/>
                  <a:pt x="45" y="124"/>
                </a:cubicBezTo>
                <a:cubicBezTo>
                  <a:pt x="45" y="124"/>
                  <a:pt x="45" y="124"/>
                  <a:pt x="45" y="124"/>
                </a:cubicBezTo>
                <a:close/>
                <a:moveTo>
                  <a:pt x="51" y="119"/>
                </a:moveTo>
                <a:cubicBezTo>
                  <a:pt x="51" y="119"/>
                  <a:pt x="51" y="119"/>
                  <a:pt x="51" y="119"/>
                </a:cubicBezTo>
                <a:cubicBezTo>
                  <a:pt x="51" y="120"/>
                  <a:pt x="52" y="119"/>
                  <a:pt x="52" y="120"/>
                </a:cubicBezTo>
                <a:cubicBezTo>
                  <a:pt x="52" y="120"/>
                  <a:pt x="51" y="120"/>
                  <a:pt x="51" y="120"/>
                </a:cubicBezTo>
                <a:cubicBezTo>
                  <a:pt x="51" y="120"/>
                  <a:pt x="51" y="120"/>
                  <a:pt x="51" y="119"/>
                </a:cubicBezTo>
                <a:close/>
                <a:moveTo>
                  <a:pt x="50" y="120"/>
                </a:moveTo>
                <a:cubicBezTo>
                  <a:pt x="50" y="120"/>
                  <a:pt x="50" y="120"/>
                  <a:pt x="50" y="120"/>
                </a:cubicBezTo>
                <a:cubicBezTo>
                  <a:pt x="50" y="120"/>
                  <a:pt x="50" y="120"/>
                  <a:pt x="50" y="120"/>
                </a:cubicBezTo>
                <a:cubicBezTo>
                  <a:pt x="50" y="120"/>
                  <a:pt x="50" y="120"/>
                  <a:pt x="50" y="120"/>
                </a:cubicBezTo>
                <a:cubicBezTo>
                  <a:pt x="50" y="120"/>
                  <a:pt x="50" y="120"/>
                  <a:pt x="50" y="120"/>
                </a:cubicBezTo>
                <a:close/>
                <a:moveTo>
                  <a:pt x="50" y="120"/>
                </a:moveTo>
                <a:cubicBezTo>
                  <a:pt x="50" y="120"/>
                  <a:pt x="50" y="120"/>
                  <a:pt x="51" y="121"/>
                </a:cubicBezTo>
                <a:cubicBezTo>
                  <a:pt x="50" y="121"/>
                  <a:pt x="50" y="121"/>
                  <a:pt x="50" y="121"/>
                </a:cubicBezTo>
                <a:cubicBezTo>
                  <a:pt x="50" y="121"/>
                  <a:pt x="50" y="120"/>
                  <a:pt x="50" y="120"/>
                </a:cubicBezTo>
                <a:cubicBezTo>
                  <a:pt x="50" y="120"/>
                  <a:pt x="50" y="120"/>
                  <a:pt x="50" y="120"/>
                </a:cubicBezTo>
                <a:close/>
                <a:moveTo>
                  <a:pt x="48" y="123"/>
                </a:moveTo>
                <a:cubicBezTo>
                  <a:pt x="48" y="123"/>
                  <a:pt x="48" y="123"/>
                  <a:pt x="47" y="123"/>
                </a:cubicBezTo>
                <a:cubicBezTo>
                  <a:pt x="47" y="123"/>
                  <a:pt x="47" y="123"/>
                  <a:pt x="47" y="123"/>
                </a:cubicBezTo>
                <a:cubicBezTo>
                  <a:pt x="47" y="123"/>
                  <a:pt x="48" y="122"/>
                  <a:pt x="48" y="123"/>
                </a:cubicBezTo>
                <a:cubicBezTo>
                  <a:pt x="48" y="123"/>
                  <a:pt x="48" y="123"/>
                  <a:pt x="48" y="123"/>
                </a:cubicBezTo>
                <a:close/>
                <a:moveTo>
                  <a:pt x="48" y="121"/>
                </a:moveTo>
                <a:cubicBezTo>
                  <a:pt x="48" y="121"/>
                  <a:pt x="49" y="119"/>
                  <a:pt x="49" y="120"/>
                </a:cubicBezTo>
                <a:cubicBezTo>
                  <a:pt x="49" y="120"/>
                  <a:pt x="49" y="121"/>
                  <a:pt x="49" y="122"/>
                </a:cubicBezTo>
                <a:cubicBezTo>
                  <a:pt x="48" y="121"/>
                  <a:pt x="48" y="121"/>
                  <a:pt x="48" y="121"/>
                </a:cubicBezTo>
                <a:close/>
                <a:moveTo>
                  <a:pt x="50" y="123"/>
                </a:moveTo>
                <a:cubicBezTo>
                  <a:pt x="50" y="123"/>
                  <a:pt x="50" y="123"/>
                  <a:pt x="49" y="123"/>
                </a:cubicBezTo>
                <a:cubicBezTo>
                  <a:pt x="49" y="123"/>
                  <a:pt x="49" y="123"/>
                  <a:pt x="49" y="122"/>
                </a:cubicBezTo>
                <a:cubicBezTo>
                  <a:pt x="49" y="123"/>
                  <a:pt x="49" y="123"/>
                  <a:pt x="49" y="123"/>
                </a:cubicBezTo>
                <a:cubicBezTo>
                  <a:pt x="49" y="123"/>
                  <a:pt x="49" y="123"/>
                  <a:pt x="49" y="123"/>
                </a:cubicBezTo>
                <a:cubicBezTo>
                  <a:pt x="49" y="122"/>
                  <a:pt x="49" y="122"/>
                  <a:pt x="50" y="122"/>
                </a:cubicBezTo>
                <a:cubicBezTo>
                  <a:pt x="50" y="122"/>
                  <a:pt x="50" y="122"/>
                  <a:pt x="49" y="122"/>
                </a:cubicBezTo>
                <a:cubicBezTo>
                  <a:pt x="49" y="122"/>
                  <a:pt x="50" y="122"/>
                  <a:pt x="50" y="122"/>
                </a:cubicBezTo>
                <a:cubicBezTo>
                  <a:pt x="50" y="122"/>
                  <a:pt x="49" y="122"/>
                  <a:pt x="49" y="123"/>
                </a:cubicBezTo>
                <a:cubicBezTo>
                  <a:pt x="50" y="123"/>
                  <a:pt x="50" y="123"/>
                  <a:pt x="50" y="123"/>
                </a:cubicBezTo>
                <a:cubicBezTo>
                  <a:pt x="50" y="123"/>
                  <a:pt x="50" y="123"/>
                  <a:pt x="50" y="123"/>
                </a:cubicBezTo>
                <a:close/>
                <a:moveTo>
                  <a:pt x="50" y="122"/>
                </a:moveTo>
                <a:cubicBezTo>
                  <a:pt x="50" y="122"/>
                  <a:pt x="50" y="122"/>
                  <a:pt x="50" y="122"/>
                </a:cubicBezTo>
                <a:cubicBezTo>
                  <a:pt x="50" y="122"/>
                  <a:pt x="50" y="122"/>
                  <a:pt x="50" y="122"/>
                </a:cubicBezTo>
                <a:cubicBezTo>
                  <a:pt x="50" y="122"/>
                  <a:pt x="50" y="122"/>
                  <a:pt x="50" y="122"/>
                </a:cubicBezTo>
                <a:close/>
                <a:moveTo>
                  <a:pt x="51" y="122"/>
                </a:moveTo>
                <a:cubicBezTo>
                  <a:pt x="51" y="122"/>
                  <a:pt x="51" y="123"/>
                  <a:pt x="51" y="123"/>
                </a:cubicBezTo>
                <a:cubicBezTo>
                  <a:pt x="51" y="123"/>
                  <a:pt x="51" y="123"/>
                  <a:pt x="51" y="123"/>
                </a:cubicBezTo>
                <a:cubicBezTo>
                  <a:pt x="51" y="122"/>
                  <a:pt x="51" y="122"/>
                  <a:pt x="51" y="122"/>
                </a:cubicBezTo>
                <a:cubicBezTo>
                  <a:pt x="51" y="121"/>
                  <a:pt x="50" y="122"/>
                  <a:pt x="50" y="121"/>
                </a:cubicBezTo>
                <a:cubicBezTo>
                  <a:pt x="50" y="121"/>
                  <a:pt x="51" y="121"/>
                  <a:pt x="51" y="121"/>
                </a:cubicBezTo>
                <a:cubicBezTo>
                  <a:pt x="51" y="122"/>
                  <a:pt x="51" y="122"/>
                  <a:pt x="52" y="122"/>
                </a:cubicBezTo>
                <a:cubicBezTo>
                  <a:pt x="52" y="122"/>
                  <a:pt x="52" y="122"/>
                  <a:pt x="51" y="122"/>
                </a:cubicBezTo>
                <a:close/>
                <a:moveTo>
                  <a:pt x="51" y="121"/>
                </a:moveTo>
                <a:cubicBezTo>
                  <a:pt x="51" y="120"/>
                  <a:pt x="52" y="120"/>
                  <a:pt x="52" y="121"/>
                </a:cubicBezTo>
                <a:cubicBezTo>
                  <a:pt x="52" y="121"/>
                  <a:pt x="51" y="121"/>
                  <a:pt x="51" y="121"/>
                </a:cubicBezTo>
                <a:close/>
                <a:moveTo>
                  <a:pt x="6" y="141"/>
                </a:moveTo>
                <a:cubicBezTo>
                  <a:pt x="6" y="141"/>
                  <a:pt x="6" y="141"/>
                  <a:pt x="6" y="140"/>
                </a:cubicBezTo>
                <a:cubicBezTo>
                  <a:pt x="7" y="141"/>
                  <a:pt x="7" y="140"/>
                  <a:pt x="7" y="141"/>
                </a:cubicBezTo>
                <a:cubicBezTo>
                  <a:pt x="7" y="141"/>
                  <a:pt x="7" y="141"/>
                  <a:pt x="6" y="141"/>
                </a:cubicBezTo>
                <a:close/>
                <a:moveTo>
                  <a:pt x="10" y="140"/>
                </a:moveTo>
                <a:cubicBezTo>
                  <a:pt x="9" y="140"/>
                  <a:pt x="9" y="141"/>
                  <a:pt x="9" y="140"/>
                </a:cubicBezTo>
                <a:cubicBezTo>
                  <a:pt x="8" y="140"/>
                  <a:pt x="10" y="139"/>
                  <a:pt x="10" y="140"/>
                </a:cubicBezTo>
                <a:close/>
                <a:moveTo>
                  <a:pt x="13" y="141"/>
                </a:moveTo>
                <a:cubicBezTo>
                  <a:pt x="13" y="140"/>
                  <a:pt x="13" y="140"/>
                  <a:pt x="12" y="140"/>
                </a:cubicBezTo>
                <a:cubicBezTo>
                  <a:pt x="13" y="139"/>
                  <a:pt x="13" y="140"/>
                  <a:pt x="14" y="140"/>
                </a:cubicBezTo>
                <a:cubicBezTo>
                  <a:pt x="14" y="141"/>
                  <a:pt x="13" y="140"/>
                  <a:pt x="13" y="141"/>
                </a:cubicBezTo>
                <a:close/>
                <a:moveTo>
                  <a:pt x="18" y="141"/>
                </a:moveTo>
                <a:cubicBezTo>
                  <a:pt x="18" y="141"/>
                  <a:pt x="17" y="141"/>
                  <a:pt x="17" y="142"/>
                </a:cubicBezTo>
                <a:cubicBezTo>
                  <a:pt x="17" y="141"/>
                  <a:pt x="18" y="140"/>
                  <a:pt x="18" y="140"/>
                </a:cubicBezTo>
                <a:cubicBezTo>
                  <a:pt x="18" y="141"/>
                  <a:pt x="18" y="141"/>
                  <a:pt x="18" y="141"/>
                </a:cubicBezTo>
                <a:close/>
                <a:moveTo>
                  <a:pt x="17" y="137"/>
                </a:moveTo>
                <a:cubicBezTo>
                  <a:pt x="17" y="137"/>
                  <a:pt x="17" y="137"/>
                  <a:pt x="17" y="137"/>
                </a:cubicBezTo>
                <a:cubicBezTo>
                  <a:pt x="17" y="137"/>
                  <a:pt x="17" y="137"/>
                  <a:pt x="17" y="137"/>
                </a:cubicBezTo>
                <a:cubicBezTo>
                  <a:pt x="17" y="137"/>
                  <a:pt x="17" y="137"/>
                  <a:pt x="17" y="137"/>
                </a:cubicBezTo>
                <a:close/>
                <a:moveTo>
                  <a:pt x="17" y="138"/>
                </a:moveTo>
                <a:cubicBezTo>
                  <a:pt x="17" y="137"/>
                  <a:pt x="18" y="137"/>
                  <a:pt x="18" y="137"/>
                </a:cubicBezTo>
                <a:cubicBezTo>
                  <a:pt x="18" y="137"/>
                  <a:pt x="18" y="137"/>
                  <a:pt x="18" y="137"/>
                </a:cubicBezTo>
                <a:cubicBezTo>
                  <a:pt x="19" y="137"/>
                  <a:pt x="19" y="137"/>
                  <a:pt x="20" y="137"/>
                </a:cubicBezTo>
                <a:cubicBezTo>
                  <a:pt x="19" y="138"/>
                  <a:pt x="18" y="137"/>
                  <a:pt x="17" y="138"/>
                </a:cubicBezTo>
                <a:close/>
                <a:moveTo>
                  <a:pt x="12" y="147"/>
                </a:moveTo>
                <a:cubicBezTo>
                  <a:pt x="12" y="147"/>
                  <a:pt x="11" y="148"/>
                  <a:pt x="11" y="147"/>
                </a:cubicBezTo>
                <a:cubicBezTo>
                  <a:pt x="12" y="147"/>
                  <a:pt x="12" y="146"/>
                  <a:pt x="12" y="147"/>
                </a:cubicBezTo>
                <a:close/>
                <a:moveTo>
                  <a:pt x="13" y="147"/>
                </a:moveTo>
                <a:cubicBezTo>
                  <a:pt x="13" y="147"/>
                  <a:pt x="13" y="147"/>
                  <a:pt x="13" y="146"/>
                </a:cubicBezTo>
                <a:cubicBezTo>
                  <a:pt x="14" y="147"/>
                  <a:pt x="14" y="147"/>
                  <a:pt x="14" y="147"/>
                </a:cubicBezTo>
                <a:cubicBezTo>
                  <a:pt x="14" y="147"/>
                  <a:pt x="14" y="147"/>
                  <a:pt x="14" y="147"/>
                </a:cubicBezTo>
                <a:cubicBezTo>
                  <a:pt x="14" y="147"/>
                  <a:pt x="14" y="147"/>
                  <a:pt x="13" y="147"/>
                </a:cubicBezTo>
                <a:close/>
                <a:moveTo>
                  <a:pt x="13" y="149"/>
                </a:moveTo>
                <a:cubicBezTo>
                  <a:pt x="14" y="149"/>
                  <a:pt x="15" y="149"/>
                  <a:pt x="16" y="149"/>
                </a:cubicBezTo>
                <a:cubicBezTo>
                  <a:pt x="15" y="150"/>
                  <a:pt x="14" y="150"/>
                  <a:pt x="13" y="149"/>
                </a:cubicBezTo>
                <a:close/>
                <a:moveTo>
                  <a:pt x="15" y="148"/>
                </a:moveTo>
                <a:cubicBezTo>
                  <a:pt x="15" y="147"/>
                  <a:pt x="15" y="147"/>
                  <a:pt x="16" y="147"/>
                </a:cubicBezTo>
                <a:cubicBezTo>
                  <a:pt x="16" y="148"/>
                  <a:pt x="15" y="148"/>
                  <a:pt x="15" y="148"/>
                </a:cubicBezTo>
                <a:close/>
                <a:moveTo>
                  <a:pt x="19" y="146"/>
                </a:moveTo>
                <a:cubicBezTo>
                  <a:pt x="19" y="146"/>
                  <a:pt x="19" y="146"/>
                  <a:pt x="19" y="146"/>
                </a:cubicBezTo>
                <a:cubicBezTo>
                  <a:pt x="19" y="146"/>
                  <a:pt x="19" y="146"/>
                  <a:pt x="20" y="146"/>
                </a:cubicBezTo>
                <a:lnTo>
                  <a:pt x="19" y="146"/>
                </a:lnTo>
                <a:close/>
                <a:moveTo>
                  <a:pt x="23" y="146"/>
                </a:moveTo>
                <a:cubicBezTo>
                  <a:pt x="23" y="146"/>
                  <a:pt x="23" y="145"/>
                  <a:pt x="24" y="145"/>
                </a:cubicBezTo>
                <a:cubicBezTo>
                  <a:pt x="24" y="146"/>
                  <a:pt x="23" y="146"/>
                  <a:pt x="23" y="146"/>
                </a:cubicBezTo>
                <a:close/>
                <a:moveTo>
                  <a:pt x="34" y="132"/>
                </a:moveTo>
                <a:cubicBezTo>
                  <a:pt x="34" y="132"/>
                  <a:pt x="35" y="132"/>
                  <a:pt x="35" y="133"/>
                </a:cubicBezTo>
                <a:cubicBezTo>
                  <a:pt x="34" y="133"/>
                  <a:pt x="34" y="132"/>
                  <a:pt x="34" y="132"/>
                </a:cubicBezTo>
                <a:close/>
                <a:moveTo>
                  <a:pt x="33" y="132"/>
                </a:moveTo>
                <a:cubicBezTo>
                  <a:pt x="33" y="132"/>
                  <a:pt x="33" y="132"/>
                  <a:pt x="33" y="132"/>
                </a:cubicBezTo>
                <a:cubicBezTo>
                  <a:pt x="33" y="132"/>
                  <a:pt x="33" y="132"/>
                  <a:pt x="33" y="132"/>
                </a:cubicBezTo>
                <a:close/>
                <a:moveTo>
                  <a:pt x="30" y="132"/>
                </a:moveTo>
                <a:cubicBezTo>
                  <a:pt x="30" y="132"/>
                  <a:pt x="30" y="132"/>
                  <a:pt x="30" y="132"/>
                </a:cubicBezTo>
                <a:cubicBezTo>
                  <a:pt x="30" y="132"/>
                  <a:pt x="30" y="132"/>
                  <a:pt x="30" y="133"/>
                </a:cubicBezTo>
                <a:cubicBezTo>
                  <a:pt x="30" y="132"/>
                  <a:pt x="30" y="132"/>
                  <a:pt x="30" y="132"/>
                </a:cubicBezTo>
                <a:cubicBezTo>
                  <a:pt x="30" y="132"/>
                  <a:pt x="30" y="132"/>
                  <a:pt x="30" y="132"/>
                </a:cubicBezTo>
                <a:close/>
                <a:moveTo>
                  <a:pt x="29" y="131"/>
                </a:moveTo>
                <a:cubicBezTo>
                  <a:pt x="29" y="131"/>
                  <a:pt x="30" y="131"/>
                  <a:pt x="30" y="132"/>
                </a:cubicBezTo>
                <a:cubicBezTo>
                  <a:pt x="29" y="132"/>
                  <a:pt x="29" y="131"/>
                  <a:pt x="29" y="131"/>
                </a:cubicBezTo>
                <a:close/>
                <a:moveTo>
                  <a:pt x="29" y="133"/>
                </a:moveTo>
                <a:cubicBezTo>
                  <a:pt x="29" y="133"/>
                  <a:pt x="29" y="133"/>
                  <a:pt x="29" y="133"/>
                </a:cubicBezTo>
                <a:cubicBezTo>
                  <a:pt x="29" y="133"/>
                  <a:pt x="29" y="133"/>
                  <a:pt x="29" y="133"/>
                </a:cubicBezTo>
                <a:cubicBezTo>
                  <a:pt x="29" y="134"/>
                  <a:pt x="29" y="134"/>
                  <a:pt x="29" y="133"/>
                </a:cubicBezTo>
                <a:cubicBezTo>
                  <a:pt x="29" y="133"/>
                  <a:pt x="29" y="133"/>
                  <a:pt x="29" y="133"/>
                </a:cubicBezTo>
                <a:close/>
                <a:moveTo>
                  <a:pt x="28" y="133"/>
                </a:moveTo>
                <a:cubicBezTo>
                  <a:pt x="28" y="133"/>
                  <a:pt x="28" y="134"/>
                  <a:pt x="28" y="134"/>
                </a:cubicBezTo>
                <a:cubicBezTo>
                  <a:pt x="28" y="134"/>
                  <a:pt x="28" y="134"/>
                  <a:pt x="28" y="133"/>
                </a:cubicBezTo>
                <a:cubicBezTo>
                  <a:pt x="28" y="133"/>
                  <a:pt x="28" y="133"/>
                  <a:pt x="28" y="133"/>
                </a:cubicBezTo>
                <a:close/>
                <a:moveTo>
                  <a:pt x="28" y="135"/>
                </a:moveTo>
                <a:cubicBezTo>
                  <a:pt x="29" y="135"/>
                  <a:pt x="28" y="136"/>
                  <a:pt x="29" y="136"/>
                </a:cubicBezTo>
                <a:cubicBezTo>
                  <a:pt x="29" y="137"/>
                  <a:pt x="29" y="137"/>
                  <a:pt x="29" y="137"/>
                </a:cubicBezTo>
                <a:cubicBezTo>
                  <a:pt x="29" y="136"/>
                  <a:pt x="28" y="137"/>
                  <a:pt x="28" y="136"/>
                </a:cubicBezTo>
                <a:cubicBezTo>
                  <a:pt x="28" y="136"/>
                  <a:pt x="29" y="136"/>
                  <a:pt x="29" y="136"/>
                </a:cubicBezTo>
                <a:cubicBezTo>
                  <a:pt x="29" y="136"/>
                  <a:pt x="28" y="136"/>
                  <a:pt x="28" y="135"/>
                </a:cubicBezTo>
                <a:close/>
                <a:moveTo>
                  <a:pt x="26" y="133"/>
                </a:moveTo>
                <a:cubicBezTo>
                  <a:pt x="27" y="133"/>
                  <a:pt x="27" y="133"/>
                  <a:pt x="27" y="133"/>
                </a:cubicBezTo>
                <a:cubicBezTo>
                  <a:pt x="27" y="133"/>
                  <a:pt x="27" y="133"/>
                  <a:pt x="28" y="133"/>
                </a:cubicBezTo>
                <a:cubicBezTo>
                  <a:pt x="28" y="133"/>
                  <a:pt x="28" y="133"/>
                  <a:pt x="28" y="133"/>
                </a:cubicBezTo>
                <a:cubicBezTo>
                  <a:pt x="28" y="133"/>
                  <a:pt x="28" y="133"/>
                  <a:pt x="28" y="133"/>
                </a:cubicBezTo>
                <a:cubicBezTo>
                  <a:pt x="28" y="133"/>
                  <a:pt x="28" y="134"/>
                  <a:pt x="28" y="134"/>
                </a:cubicBezTo>
                <a:cubicBezTo>
                  <a:pt x="28" y="134"/>
                  <a:pt x="27" y="134"/>
                  <a:pt x="27" y="134"/>
                </a:cubicBezTo>
                <a:cubicBezTo>
                  <a:pt x="27" y="134"/>
                  <a:pt x="27" y="134"/>
                  <a:pt x="27" y="134"/>
                </a:cubicBezTo>
                <a:cubicBezTo>
                  <a:pt x="27" y="133"/>
                  <a:pt x="28" y="134"/>
                  <a:pt x="27" y="133"/>
                </a:cubicBezTo>
                <a:cubicBezTo>
                  <a:pt x="27" y="133"/>
                  <a:pt x="27" y="134"/>
                  <a:pt x="26" y="133"/>
                </a:cubicBezTo>
                <a:close/>
                <a:moveTo>
                  <a:pt x="20" y="137"/>
                </a:moveTo>
                <a:cubicBezTo>
                  <a:pt x="20" y="137"/>
                  <a:pt x="20" y="136"/>
                  <a:pt x="20" y="136"/>
                </a:cubicBezTo>
                <a:cubicBezTo>
                  <a:pt x="20" y="136"/>
                  <a:pt x="20" y="136"/>
                  <a:pt x="21" y="136"/>
                </a:cubicBezTo>
                <a:cubicBezTo>
                  <a:pt x="21" y="136"/>
                  <a:pt x="21" y="136"/>
                  <a:pt x="21" y="136"/>
                </a:cubicBezTo>
                <a:cubicBezTo>
                  <a:pt x="21" y="136"/>
                  <a:pt x="21" y="136"/>
                  <a:pt x="21" y="136"/>
                </a:cubicBezTo>
                <a:cubicBezTo>
                  <a:pt x="21" y="136"/>
                  <a:pt x="20" y="136"/>
                  <a:pt x="20" y="137"/>
                </a:cubicBezTo>
                <a:close/>
                <a:moveTo>
                  <a:pt x="21" y="136"/>
                </a:moveTo>
                <a:cubicBezTo>
                  <a:pt x="21" y="136"/>
                  <a:pt x="21" y="136"/>
                  <a:pt x="21" y="136"/>
                </a:cubicBezTo>
                <a:cubicBezTo>
                  <a:pt x="21" y="136"/>
                  <a:pt x="21" y="136"/>
                  <a:pt x="21" y="136"/>
                </a:cubicBezTo>
                <a:cubicBezTo>
                  <a:pt x="21" y="136"/>
                  <a:pt x="21" y="136"/>
                  <a:pt x="21" y="136"/>
                </a:cubicBezTo>
                <a:close/>
                <a:moveTo>
                  <a:pt x="21" y="141"/>
                </a:moveTo>
                <a:cubicBezTo>
                  <a:pt x="21" y="141"/>
                  <a:pt x="21" y="141"/>
                  <a:pt x="21" y="140"/>
                </a:cubicBezTo>
                <a:cubicBezTo>
                  <a:pt x="21" y="140"/>
                  <a:pt x="21" y="140"/>
                  <a:pt x="22" y="140"/>
                </a:cubicBezTo>
                <a:lnTo>
                  <a:pt x="21" y="141"/>
                </a:lnTo>
                <a:close/>
                <a:moveTo>
                  <a:pt x="22" y="140"/>
                </a:moveTo>
                <a:cubicBezTo>
                  <a:pt x="22" y="140"/>
                  <a:pt x="22" y="140"/>
                  <a:pt x="22" y="140"/>
                </a:cubicBezTo>
                <a:cubicBezTo>
                  <a:pt x="22" y="139"/>
                  <a:pt x="22" y="139"/>
                  <a:pt x="22" y="139"/>
                </a:cubicBezTo>
                <a:cubicBezTo>
                  <a:pt x="22" y="139"/>
                  <a:pt x="22" y="138"/>
                  <a:pt x="22" y="139"/>
                </a:cubicBezTo>
                <a:cubicBezTo>
                  <a:pt x="22" y="140"/>
                  <a:pt x="23" y="139"/>
                  <a:pt x="23" y="140"/>
                </a:cubicBezTo>
                <a:cubicBezTo>
                  <a:pt x="23" y="139"/>
                  <a:pt x="22" y="141"/>
                  <a:pt x="22" y="140"/>
                </a:cubicBezTo>
                <a:close/>
                <a:moveTo>
                  <a:pt x="22" y="137"/>
                </a:moveTo>
                <a:cubicBezTo>
                  <a:pt x="23" y="137"/>
                  <a:pt x="22" y="137"/>
                  <a:pt x="23" y="137"/>
                </a:cubicBezTo>
                <a:cubicBezTo>
                  <a:pt x="23" y="136"/>
                  <a:pt x="23" y="136"/>
                  <a:pt x="23" y="135"/>
                </a:cubicBezTo>
                <a:cubicBezTo>
                  <a:pt x="23" y="135"/>
                  <a:pt x="23" y="135"/>
                  <a:pt x="23" y="135"/>
                </a:cubicBezTo>
                <a:cubicBezTo>
                  <a:pt x="23" y="135"/>
                  <a:pt x="23" y="135"/>
                  <a:pt x="23" y="135"/>
                </a:cubicBezTo>
                <a:cubicBezTo>
                  <a:pt x="24" y="135"/>
                  <a:pt x="24" y="135"/>
                  <a:pt x="24" y="135"/>
                </a:cubicBezTo>
                <a:cubicBezTo>
                  <a:pt x="24" y="136"/>
                  <a:pt x="24" y="136"/>
                  <a:pt x="24" y="136"/>
                </a:cubicBezTo>
                <a:cubicBezTo>
                  <a:pt x="24" y="135"/>
                  <a:pt x="25" y="135"/>
                  <a:pt x="26" y="135"/>
                </a:cubicBezTo>
                <a:cubicBezTo>
                  <a:pt x="26" y="136"/>
                  <a:pt x="27" y="136"/>
                  <a:pt x="28" y="136"/>
                </a:cubicBezTo>
                <a:cubicBezTo>
                  <a:pt x="28" y="136"/>
                  <a:pt x="26" y="136"/>
                  <a:pt x="25" y="136"/>
                </a:cubicBezTo>
                <a:cubicBezTo>
                  <a:pt x="26" y="137"/>
                  <a:pt x="26" y="137"/>
                  <a:pt x="26" y="137"/>
                </a:cubicBezTo>
                <a:cubicBezTo>
                  <a:pt x="25" y="137"/>
                  <a:pt x="25" y="137"/>
                  <a:pt x="25" y="137"/>
                </a:cubicBezTo>
                <a:cubicBezTo>
                  <a:pt x="24" y="137"/>
                  <a:pt x="23" y="138"/>
                  <a:pt x="22" y="137"/>
                </a:cubicBezTo>
                <a:close/>
                <a:moveTo>
                  <a:pt x="26" y="138"/>
                </a:moveTo>
                <a:cubicBezTo>
                  <a:pt x="26" y="138"/>
                  <a:pt x="26" y="138"/>
                  <a:pt x="26" y="138"/>
                </a:cubicBezTo>
                <a:cubicBezTo>
                  <a:pt x="26" y="138"/>
                  <a:pt x="26" y="138"/>
                  <a:pt x="25" y="138"/>
                </a:cubicBezTo>
                <a:cubicBezTo>
                  <a:pt x="25" y="138"/>
                  <a:pt x="26" y="138"/>
                  <a:pt x="26" y="138"/>
                </a:cubicBezTo>
                <a:close/>
                <a:moveTo>
                  <a:pt x="25" y="138"/>
                </a:moveTo>
                <a:cubicBezTo>
                  <a:pt x="25" y="138"/>
                  <a:pt x="25" y="138"/>
                  <a:pt x="25" y="138"/>
                </a:cubicBezTo>
                <a:cubicBezTo>
                  <a:pt x="25" y="138"/>
                  <a:pt x="25" y="138"/>
                  <a:pt x="25" y="138"/>
                </a:cubicBezTo>
                <a:cubicBezTo>
                  <a:pt x="25" y="138"/>
                  <a:pt x="25" y="138"/>
                  <a:pt x="25" y="138"/>
                </a:cubicBezTo>
                <a:close/>
                <a:moveTo>
                  <a:pt x="24" y="140"/>
                </a:moveTo>
                <a:cubicBezTo>
                  <a:pt x="24" y="139"/>
                  <a:pt x="24" y="139"/>
                  <a:pt x="24" y="139"/>
                </a:cubicBezTo>
                <a:cubicBezTo>
                  <a:pt x="24" y="139"/>
                  <a:pt x="25" y="139"/>
                  <a:pt x="26" y="139"/>
                </a:cubicBezTo>
                <a:cubicBezTo>
                  <a:pt x="25" y="139"/>
                  <a:pt x="25" y="139"/>
                  <a:pt x="24" y="140"/>
                </a:cubicBezTo>
                <a:close/>
                <a:moveTo>
                  <a:pt x="25" y="139"/>
                </a:moveTo>
                <a:cubicBezTo>
                  <a:pt x="26" y="139"/>
                  <a:pt x="27" y="139"/>
                  <a:pt x="27" y="139"/>
                </a:cubicBezTo>
                <a:cubicBezTo>
                  <a:pt x="26" y="139"/>
                  <a:pt x="26" y="140"/>
                  <a:pt x="25" y="139"/>
                </a:cubicBezTo>
                <a:close/>
                <a:moveTo>
                  <a:pt x="25" y="145"/>
                </a:moveTo>
                <a:cubicBezTo>
                  <a:pt x="24" y="145"/>
                  <a:pt x="24" y="145"/>
                  <a:pt x="24" y="145"/>
                </a:cubicBezTo>
                <a:cubicBezTo>
                  <a:pt x="25" y="144"/>
                  <a:pt x="25" y="144"/>
                  <a:pt x="25" y="144"/>
                </a:cubicBezTo>
                <a:cubicBezTo>
                  <a:pt x="25" y="144"/>
                  <a:pt x="24" y="144"/>
                  <a:pt x="24" y="144"/>
                </a:cubicBezTo>
                <a:cubicBezTo>
                  <a:pt x="25" y="144"/>
                  <a:pt x="25" y="143"/>
                  <a:pt x="25" y="144"/>
                </a:cubicBezTo>
                <a:cubicBezTo>
                  <a:pt x="25" y="144"/>
                  <a:pt x="25" y="145"/>
                  <a:pt x="25" y="145"/>
                </a:cubicBezTo>
                <a:close/>
                <a:moveTo>
                  <a:pt x="27" y="143"/>
                </a:moveTo>
                <a:cubicBezTo>
                  <a:pt x="27" y="143"/>
                  <a:pt x="26" y="143"/>
                  <a:pt x="26" y="143"/>
                </a:cubicBezTo>
                <a:cubicBezTo>
                  <a:pt x="26" y="142"/>
                  <a:pt x="27" y="142"/>
                  <a:pt x="27" y="142"/>
                </a:cubicBezTo>
                <a:cubicBezTo>
                  <a:pt x="27" y="142"/>
                  <a:pt x="27" y="142"/>
                  <a:pt x="28" y="142"/>
                </a:cubicBezTo>
                <a:lnTo>
                  <a:pt x="27" y="143"/>
                </a:lnTo>
                <a:close/>
                <a:moveTo>
                  <a:pt x="28" y="138"/>
                </a:moveTo>
                <a:cubicBezTo>
                  <a:pt x="28" y="138"/>
                  <a:pt x="28" y="138"/>
                  <a:pt x="28" y="138"/>
                </a:cubicBezTo>
                <a:cubicBezTo>
                  <a:pt x="28" y="138"/>
                  <a:pt x="28" y="138"/>
                  <a:pt x="28" y="138"/>
                </a:cubicBezTo>
                <a:cubicBezTo>
                  <a:pt x="27" y="138"/>
                  <a:pt x="27" y="138"/>
                  <a:pt x="27" y="137"/>
                </a:cubicBezTo>
                <a:cubicBezTo>
                  <a:pt x="27" y="137"/>
                  <a:pt x="27" y="137"/>
                  <a:pt x="27" y="137"/>
                </a:cubicBezTo>
                <a:cubicBezTo>
                  <a:pt x="28" y="137"/>
                  <a:pt x="28" y="137"/>
                  <a:pt x="28" y="137"/>
                </a:cubicBezTo>
                <a:cubicBezTo>
                  <a:pt x="28" y="138"/>
                  <a:pt x="28" y="138"/>
                  <a:pt x="28" y="138"/>
                </a:cubicBezTo>
                <a:close/>
                <a:moveTo>
                  <a:pt x="28" y="139"/>
                </a:moveTo>
                <a:cubicBezTo>
                  <a:pt x="28" y="138"/>
                  <a:pt x="28" y="138"/>
                  <a:pt x="29" y="138"/>
                </a:cubicBezTo>
                <a:cubicBezTo>
                  <a:pt x="29" y="138"/>
                  <a:pt x="28" y="138"/>
                  <a:pt x="29" y="138"/>
                </a:cubicBezTo>
                <a:cubicBezTo>
                  <a:pt x="29" y="139"/>
                  <a:pt x="28" y="139"/>
                  <a:pt x="28" y="139"/>
                </a:cubicBezTo>
                <a:close/>
                <a:moveTo>
                  <a:pt x="29" y="143"/>
                </a:moveTo>
                <a:cubicBezTo>
                  <a:pt x="28" y="141"/>
                  <a:pt x="30" y="142"/>
                  <a:pt x="30" y="143"/>
                </a:cubicBezTo>
                <a:cubicBezTo>
                  <a:pt x="30" y="142"/>
                  <a:pt x="29" y="143"/>
                  <a:pt x="29" y="143"/>
                </a:cubicBezTo>
                <a:close/>
                <a:moveTo>
                  <a:pt x="30" y="138"/>
                </a:moveTo>
                <a:cubicBezTo>
                  <a:pt x="30" y="138"/>
                  <a:pt x="30" y="137"/>
                  <a:pt x="30" y="137"/>
                </a:cubicBezTo>
                <a:cubicBezTo>
                  <a:pt x="31" y="138"/>
                  <a:pt x="31" y="137"/>
                  <a:pt x="32" y="137"/>
                </a:cubicBezTo>
                <a:cubicBezTo>
                  <a:pt x="31" y="137"/>
                  <a:pt x="31" y="138"/>
                  <a:pt x="30" y="138"/>
                </a:cubicBezTo>
                <a:close/>
                <a:moveTo>
                  <a:pt x="30" y="142"/>
                </a:moveTo>
                <a:cubicBezTo>
                  <a:pt x="31" y="141"/>
                  <a:pt x="30" y="141"/>
                  <a:pt x="31" y="141"/>
                </a:cubicBezTo>
                <a:cubicBezTo>
                  <a:pt x="31" y="141"/>
                  <a:pt x="31" y="142"/>
                  <a:pt x="30" y="142"/>
                </a:cubicBezTo>
                <a:close/>
                <a:moveTo>
                  <a:pt x="32" y="144"/>
                </a:moveTo>
                <a:cubicBezTo>
                  <a:pt x="32" y="143"/>
                  <a:pt x="32" y="143"/>
                  <a:pt x="31" y="143"/>
                </a:cubicBezTo>
                <a:cubicBezTo>
                  <a:pt x="31" y="144"/>
                  <a:pt x="31" y="144"/>
                  <a:pt x="31" y="144"/>
                </a:cubicBezTo>
                <a:cubicBezTo>
                  <a:pt x="30" y="144"/>
                  <a:pt x="31" y="143"/>
                  <a:pt x="31" y="143"/>
                </a:cubicBezTo>
                <a:cubicBezTo>
                  <a:pt x="32" y="143"/>
                  <a:pt x="31" y="143"/>
                  <a:pt x="32" y="143"/>
                </a:cubicBezTo>
                <a:cubicBezTo>
                  <a:pt x="32" y="143"/>
                  <a:pt x="31" y="142"/>
                  <a:pt x="32" y="142"/>
                </a:cubicBezTo>
                <a:cubicBezTo>
                  <a:pt x="32" y="142"/>
                  <a:pt x="32" y="142"/>
                  <a:pt x="32" y="142"/>
                </a:cubicBezTo>
                <a:cubicBezTo>
                  <a:pt x="32" y="143"/>
                  <a:pt x="32" y="143"/>
                  <a:pt x="32" y="143"/>
                </a:cubicBezTo>
                <a:cubicBezTo>
                  <a:pt x="32" y="143"/>
                  <a:pt x="32" y="144"/>
                  <a:pt x="32" y="144"/>
                </a:cubicBezTo>
                <a:close/>
                <a:moveTo>
                  <a:pt x="33" y="133"/>
                </a:moveTo>
                <a:cubicBezTo>
                  <a:pt x="33" y="134"/>
                  <a:pt x="32" y="133"/>
                  <a:pt x="32" y="134"/>
                </a:cubicBezTo>
                <a:cubicBezTo>
                  <a:pt x="31" y="133"/>
                  <a:pt x="31" y="133"/>
                  <a:pt x="30" y="133"/>
                </a:cubicBezTo>
                <a:cubicBezTo>
                  <a:pt x="30" y="134"/>
                  <a:pt x="31" y="134"/>
                  <a:pt x="30" y="134"/>
                </a:cubicBezTo>
                <a:cubicBezTo>
                  <a:pt x="30" y="134"/>
                  <a:pt x="30" y="133"/>
                  <a:pt x="30" y="133"/>
                </a:cubicBezTo>
                <a:cubicBezTo>
                  <a:pt x="30" y="133"/>
                  <a:pt x="30" y="132"/>
                  <a:pt x="31" y="133"/>
                </a:cubicBezTo>
                <a:cubicBezTo>
                  <a:pt x="31" y="132"/>
                  <a:pt x="31" y="132"/>
                  <a:pt x="30" y="132"/>
                </a:cubicBezTo>
                <a:cubicBezTo>
                  <a:pt x="31" y="132"/>
                  <a:pt x="31" y="132"/>
                  <a:pt x="31" y="132"/>
                </a:cubicBezTo>
                <a:cubicBezTo>
                  <a:pt x="30" y="132"/>
                  <a:pt x="30" y="132"/>
                  <a:pt x="30" y="132"/>
                </a:cubicBezTo>
                <a:cubicBezTo>
                  <a:pt x="30" y="131"/>
                  <a:pt x="31" y="131"/>
                  <a:pt x="31" y="131"/>
                </a:cubicBezTo>
                <a:cubicBezTo>
                  <a:pt x="31" y="131"/>
                  <a:pt x="31" y="130"/>
                  <a:pt x="32" y="131"/>
                </a:cubicBezTo>
                <a:cubicBezTo>
                  <a:pt x="31" y="131"/>
                  <a:pt x="31" y="131"/>
                  <a:pt x="31" y="131"/>
                </a:cubicBezTo>
                <a:cubicBezTo>
                  <a:pt x="32" y="131"/>
                  <a:pt x="32" y="131"/>
                  <a:pt x="33" y="131"/>
                </a:cubicBezTo>
                <a:cubicBezTo>
                  <a:pt x="33" y="131"/>
                  <a:pt x="33" y="131"/>
                  <a:pt x="33" y="131"/>
                </a:cubicBezTo>
                <a:cubicBezTo>
                  <a:pt x="32" y="132"/>
                  <a:pt x="32" y="132"/>
                  <a:pt x="31" y="132"/>
                </a:cubicBezTo>
                <a:cubicBezTo>
                  <a:pt x="31" y="132"/>
                  <a:pt x="31" y="132"/>
                  <a:pt x="32" y="132"/>
                </a:cubicBezTo>
                <a:cubicBezTo>
                  <a:pt x="31" y="132"/>
                  <a:pt x="31" y="132"/>
                  <a:pt x="31" y="132"/>
                </a:cubicBezTo>
                <a:cubicBezTo>
                  <a:pt x="32" y="133"/>
                  <a:pt x="32" y="132"/>
                  <a:pt x="32" y="133"/>
                </a:cubicBezTo>
                <a:cubicBezTo>
                  <a:pt x="32" y="132"/>
                  <a:pt x="32" y="132"/>
                  <a:pt x="32" y="132"/>
                </a:cubicBezTo>
                <a:cubicBezTo>
                  <a:pt x="32" y="132"/>
                  <a:pt x="32" y="132"/>
                  <a:pt x="32" y="132"/>
                </a:cubicBezTo>
                <a:cubicBezTo>
                  <a:pt x="32" y="132"/>
                  <a:pt x="32" y="132"/>
                  <a:pt x="32" y="132"/>
                </a:cubicBezTo>
                <a:cubicBezTo>
                  <a:pt x="33" y="133"/>
                  <a:pt x="33" y="132"/>
                  <a:pt x="34" y="133"/>
                </a:cubicBezTo>
                <a:cubicBezTo>
                  <a:pt x="34" y="133"/>
                  <a:pt x="35" y="133"/>
                  <a:pt x="34" y="133"/>
                </a:cubicBezTo>
                <a:cubicBezTo>
                  <a:pt x="34" y="133"/>
                  <a:pt x="33" y="133"/>
                  <a:pt x="33" y="133"/>
                </a:cubicBezTo>
                <a:close/>
                <a:moveTo>
                  <a:pt x="34" y="139"/>
                </a:moveTo>
                <a:cubicBezTo>
                  <a:pt x="34" y="139"/>
                  <a:pt x="34" y="139"/>
                  <a:pt x="34" y="139"/>
                </a:cubicBezTo>
                <a:cubicBezTo>
                  <a:pt x="34" y="139"/>
                  <a:pt x="35" y="139"/>
                  <a:pt x="35" y="139"/>
                </a:cubicBezTo>
                <a:cubicBezTo>
                  <a:pt x="34" y="139"/>
                  <a:pt x="34" y="140"/>
                  <a:pt x="34" y="139"/>
                </a:cubicBezTo>
                <a:close/>
                <a:moveTo>
                  <a:pt x="34" y="145"/>
                </a:moveTo>
                <a:cubicBezTo>
                  <a:pt x="34" y="145"/>
                  <a:pt x="35" y="145"/>
                  <a:pt x="36" y="145"/>
                </a:cubicBezTo>
                <a:cubicBezTo>
                  <a:pt x="35" y="146"/>
                  <a:pt x="35" y="146"/>
                  <a:pt x="34" y="145"/>
                </a:cubicBezTo>
                <a:close/>
                <a:moveTo>
                  <a:pt x="36" y="139"/>
                </a:moveTo>
                <a:cubicBezTo>
                  <a:pt x="36" y="138"/>
                  <a:pt x="37" y="139"/>
                  <a:pt x="37" y="139"/>
                </a:cubicBezTo>
                <a:cubicBezTo>
                  <a:pt x="37" y="139"/>
                  <a:pt x="36" y="139"/>
                  <a:pt x="36" y="139"/>
                </a:cubicBezTo>
                <a:close/>
                <a:moveTo>
                  <a:pt x="38" y="137"/>
                </a:moveTo>
                <a:cubicBezTo>
                  <a:pt x="39" y="136"/>
                  <a:pt x="39" y="135"/>
                  <a:pt x="38" y="135"/>
                </a:cubicBezTo>
                <a:cubicBezTo>
                  <a:pt x="37" y="134"/>
                  <a:pt x="38" y="134"/>
                  <a:pt x="38" y="134"/>
                </a:cubicBezTo>
                <a:cubicBezTo>
                  <a:pt x="39" y="135"/>
                  <a:pt x="39" y="134"/>
                  <a:pt x="40" y="134"/>
                </a:cubicBezTo>
                <a:cubicBezTo>
                  <a:pt x="40" y="135"/>
                  <a:pt x="40" y="134"/>
                  <a:pt x="41" y="134"/>
                </a:cubicBezTo>
                <a:cubicBezTo>
                  <a:pt x="41" y="134"/>
                  <a:pt x="41" y="134"/>
                  <a:pt x="41" y="135"/>
                </a:cubicBezTo>
                <a:cubicBezTo>
                  <a:pt x="41" y="135"/>
                  <a:pt x="40" y="135"/>
                  <a:pt x="40" y="135"/>
                </a:cubicBezTo>
                <a:cubicBezTo>
                  <a:pt x="40" y="134"/>
                  <a:pt x="40" y="134"/>
                  <a:pt x="40" y="135"/>
                </a:cubicBezTo>
                <a:cubicBezTo>
                  <a:pt x="40" y="135"/>
                  <a:pt x="39" y="135"/>
                  <a:pt x="39" y="135"/>
                </a:cubicBezTo>
                <a:cubicBezTo>
                  <a:pt x="38" y="136"/>
                  <a:pt x="39" y="137"/>
                  <a:pt x="38" y="137"/>
                </a:cubicBezTo>
                <a:close/>
                <a:moveTo>
                  <a:pt x="39" y="137"/>
                </a:moveTo>
                <a:cubicBezTo>
                  <a:pt x="39" y="136"/>
                  <a:pt x="40" y="135"/>
                  <a:pt x="41" y="136"/>
                </a:cubicBezTo>
                <a:cubicBezTo>
                  <a:pt x="40" y="137"/>
                  <a:pt x="40" y="137"/>
                  <a:pt x="40" y="137"/>
                </a:cubicBezTo>
                <a:cubicBezTo>
                  <a:pt x="40" y="137"/>
                  <a:pt x="40" y="137"/>
                  <a:pt x="39" y="137"/>
                </a:cubicBezTo>
                <a:close/>
                <a:moveTo>
                  <a:pt x="42" y="140"/>
                </a:moveTo>
                <a:cubicBezTo>
                  <a:pt x="41" y="140"/>
                  <a:pt x="41" y="140"/>
                  <a:pt x="40" y="140"/>
                </a:cubicBezTo>
                <a:cubicBezTo>
                  <a:pt x="40" y="139"/>
                  <a:pt x="42" y="140"/>
                  <a:pt x="42" y="140"/>
                </a:cubicBezTo>
                <a:close/>
                <a:moveTo>
                  <a:pt x="40" y="144"/>
                </a:moveTo>
                <a:cubicBezTo>
                  <a:pt x="41" y="143"/>
                  <a:pt x="41" y="144"/>
                  <a:pt x="41" y="143"/>
                </a:cubicBezTo>
                <a:cubicBezTo>
                  <a:pt x="42" y="143"/>
                  <a:pt x="42" y="143"/>
                  <a:pt x="42" y="144"/>
                </a:cubicBezTo>
                <a:cubicBezTo>
                  <a:pt x="42" y="144"/>
                  <a:pt x="41" y="144"/>
                  <a:pt x="40" y="144"/>
                </a:cubicBezTo>
                <a:close/>
                <a:moveTo>
                  <a:pt x="48" y="130"/>
                </a:moveTo>
                <a:cubicBezTo>
                  <a:pt x="49" y="130"/>
                  <a:pt x="49" y="129"/>
                  <a:pt x="50" y="129"/>
                </a:cubicBezTo>
                <a:cubicBezTo>
                  <a:pt x="50" y="130"/>
                  <a:pt x="48" y="130"/>
                  <a:pt x="48" y="130"/>
                </a:cubicBezTo>
                <a:close/>
                <a:moveTo>
                  <a:pt x="50" y="142"/>
                </a:moveTo>
                <a:cubicBezTo>
                  <a:pt x="50" y="141"/>
                  <a:pt x="50" y="141"/>
                  <a:pt x="50" y="141"/>
                </a:cubicBezTo>
                <a:cubicBezTo>
                  <a:pt x="51" y="141"/>
                  <a:pt x="50" y="142"/>
                  <a:pt x="50" y="142"/>
                </a:cubicBezTo>
                <a:close/>
                <a:moveTo>
                  <a:pt x="53" y="129"/>
                </a:moveTo>
                <a:cubicBezTo>
                  <a:pt x="53" y="129"/>
                  <a:pt x="52" y="129"/>
                  <a:pt x="52" y="129"/>
                </a:cubicBezTo>
                <a:cubicBezTo>
                  <a:pt x="52" y="129"/>
                  <a:pt x="52" y="129"/>
                  <a:pt x="52" y="130"/>
                </a:cubicBezTo>
                <a:cubicBezTo>
                  <a:pt x="52" y="130"/>
                  <a:pt x="51" y="130"/>
                  <a:pt x="51" y="130"/>
                </a:cubicBezTo>
                <a:cubicBezTo>
                  <a:pt x="51" y="129"/>
                  <a:pt x="51" y="129"/>
                  <a:pt x="52" y="128"/>
                </a:cubicBezTo>
                <a:cubicBezTo>
                  <a:pt x="52" y="129"/>
                  <a:pt x="52" y="128"/>
                  <a:pt x="53" y="129"/>
                </a:cubicBezTo>
                <a:cubicBezTo>
                  <a:pt x="53" y="129"/>
                  <a:pt x="53" y="129"/>
                  <a:pt x="53" y="129"/>
                </a:cubicBezTo>
                <a:close/>
                <a:moveTo>
                  <a:pt x="56" y="128"/>
                </a:moveTo>
                <a:cubicBezTo>
                  <a:pt x="56" y="128"/>
                  <a:pt x="57" y="128"/>
                  <a:pt x="57" y="128"/>
                </a:cubicBezTo>
                <a:cubicBezTo>
                  <a:pt x="57" y="128"/>
                  <a:pt x="56" y="128"/>
                  <a:pt x="56" y="128"/>
                </a:cubicBezTo>
                <a:close/>
                <a:moveTo>
                  <a:pt x="57" y="139"/>
                </a:moveTo>
                <a:cubicBezTo>
                  <a:pt x="57" y="138"/>
                  <a:pt x="58" y="138"/>
                  <a:pt x="58" y="139"/>
                </a:cubicBezTo>
                <a:cubicBezTo>
                  <a:pt x="58" y="139"/>
                  <a:pt x="58" y="139"/>
                  <a:pt x="57" y="139"/>
                </a:cubicBezTo>
                <a:close/>
                <a:moveTo>
                  <a:pt x="62" y="127"/>
                </a:moveTo>
                <a:cubicBezTo>
                  <a:pt x="62" y="126"/>
                  <a:pt x="61" y="127"/>
                  <a:pt x="61" y="127"/>
                </a:cubicBezTo>
                <a:cubicBezTo>
                  <a:pt x="61" y="126"/>
                  <a:pt x="62" y="126"/>
                  <a:pt x="62" y="127"/>
                </a:cubicBezTo>
                <a:close/>
                <a:moveTo>
                  <a:pt x="60" y="126"/>
                </a:moveTo>
                <a:cubicBezTo>
                  <a:pt x="61" y="126"/>
                  <a:pt x="61" y="127"/>
                  <a:pt x="61" y="127"/>
                </a:cubicBezTo>
                <a:cubicBezTo>
                  <a:pt x="61" y="127"/>
                  <a:pt x="60" y="127"/>
                  <a:pt x="60" y="126"/>
                </a:cubicBezTo>
                <a:close/>
                <a:moveTo>
                  <a:pt x="61" y="139"/>
                </a:moveTo>
                <a:cubicBezTo>
                  <a:pt x="61" y="139"/>
                  <a:pt x="60" y="139"/>
                  <a:pt x="60" y="139"/>
                </a:cubicBezTo>
                <a:cubicBezTo>
                  <a:pt x="61" y="138"/>
                  <a:pt x="62" y="138"/>
                  <a:pt x="62" y="139"/>
                </a:cubicBezTo>
                <a:cubicBezTo>
                  <a:pt x="62" y="138"/>
                  <a:pt x="61" y="139"/>
                  <a:pt x="61" y="139"/>
                </a:cubicBezTo>
                <a:close/>
                <a:moveTo>
                  <a:pt x="61" y="131"/>
                </a:moveTo>
                <a:cubicBezTo>
                  <a:pt x="62" y="131"/>
                  <a:pt x="62" y="131"/>
                  <a:pt x="62" y="131"/>
                </a:cubicBezTo>
                <a:cubicBezTo>
                  <a:pt x="62" y="132"/>
                  <a:pt x="62" y="132"/>
                  <a:pt x="61" y="131"/>
                </a:cubicBezTo>
                <a:close/>
                <a:moveTo>
                  <a:pt x="61" y="130"/>
                </a:moveTo>
                <a:cubicBezTo>
                  <a:pt x="61" y="130"/>
                  <a:pt x="61" y="130"/>
                  <a:pt x="61" y="130"/>
                </a:cubicBezTo>
                <a:cubicBezTo>
                  <a:pt x="61" y="130"/>
                  <a:pt x="61" y="130"/>
                  <a:pt x="61" y="130"/>
                </a:cubicBezTo>
                <a:cubicBezTo>
                  <a:pt x="61" y="129"/>
                  <a:pt x="61" y="129"/>
                  <a:pt x="61" y="129"/>
                </a:cubicBezTo>
                <a:cubicBezTo>
                  <a:pt x="62" y="129"/>
                  <a:pt x="62" y="128"/>
                  <a:pt x="63" y="128"/>
                </a:cubicBezTo>
                <a:cubicBezTo>
                  <a:pt x="63" y="129"/>
                  <a:pt x="62" y="129"/>
                  <a:pt x="61" y="130"/>
                </a:cubicBezTo>
                <a:close/>
                <a:moveTo>
                  <a:pt x="66" y="129"/>
                </a:moveTo>
                <a:cubicBezTo>
                  <a:pt x="65" y="129"/>
                  <a:pt x="65" y="129"/>
                  <a:pt x="65" y="129"/>
                </a:cubicBezTo>
                <a:cubicBezTo>
                  <a:pt x="64" y="129"/>
                  <a:pt x="64" y="129"/>
                  <a:pt x="64" y="129"/>
                </a:cubicBezTo>
                <a:cubicBezTo>
                  <a:pt x="64" y="128"/>
                  <a:pt x="65" y="128"/>
                  <a:pt x="65" y="128"/>
                </a:cubicBezTo>
                <a:cubicBezTo>
                  <a:pt x="65" y="128"/>
                  <a:pt x="66" y="128"/>
                  <a:pt x="66" y="128"/>
                </a:cubicBezTo>
                <a:cubicBezTo>
                  <a:pt x="66" y="129"/>
                  <a:pt x="66" y="128"/>
                  <a:pt x="66" y="129"/>
                </a:cubicBezTo>
                <a:close/>
                <a:moveTo>
                  <a:pt x="67" y="126"/>
                </a:moveTo>
                <a:cubicBezTo>
                  <a:pt x="67" y="126"/>
                  <a:pt x="68" y="126"/>
                  <a:pt x="68" y="126"/>
                </a:cubicBezTo>
                <a:cubicBezTo>
                  <a:pt x="68" y="127"/>
                  <a:pt x="67" y="126"/>
                  <a:pt x="67" y="126"/>
                </a:cubicBezTo>
                <a:close/>
                <a:moveTo>
                  <a:pt x="69" y="126"/>
                </a:moveTo>
                <a:cubicBezTo>
                  <a:pt x="69" y="126"/>
                  <a:pt x="69" y="125"/>
                  <a:pt x="70" y="126"/>
                </a:cubicBezTo>
                <a:cubicBezTo>
                  <a:pt x="69" y="126"/>
                  <a:pt x="69" y="127"/>
                  <a:pt x="69" y="126"/>
                </a:cubicBezTo>
                <a:close/>
                <a:moveTo>
                  <a:pt x="72" y="124"/>
                </a:moveTo>
                <a:cubicBezTo>
                  <a:pt x="72" y="124"/>
                  <a:pt x="72" y="124"/>
                  <a:pt x="72" y="124"/>
                </a:cubicBezTo>
                <a:cubicBezTo>
                  <a:pt x="72" y="123"/>
                  <a:pt x="73" y="124"/>
                  <a:pt x="74" y="124"/>
                </a:cubicBezTo>
                <a:cubicBezTo>
                  <a:pt x="73" y="124"/>
                  <a:pt x="74" y="125"/>
                  <a:pt x="73" y="125"/>
                </a:cubicBezTo>
                <a:cubicBezTo>
                  <a:pt x="73" y="125"/>
                  <a:pt x="73" y="124"/>
                  <a:pt x="73" y="124"/>
                </a:cubicBezTo>
                <a:cubicBezTo>
                  <a:pt x="72" y="125"/>
                  <a:pt x="72" y="125"/>
                  <a:pt x="72" y="126"/>
                </a:cubicBezTo>
                <a:cubicBezTo>
                  <a:pt x="72" y="126"/>
                  <a:pt x="72" y="125"/>
                  <a:pt x="71" y="125"/>
                </a:cubicBezTo>
                <a:cubicBezTo>
                  <a:pt x="72" y="124"/>
                  <a:pt x="72" y="125"/>
                  <a:pt x="72" y="124"/>
                </a:cubicBezTo>
                <a:close/>
                <a:moveTo>
                  <a:pt x="71" y="126"/>
                </a:moveTo>
                <a:cubicBezTo>
                  <a:pt x="70" y="125"/>
                  <a:pt x="71" y="125"/>
                  <a:pt x="72" y="126"/>
                </a:cubicBezTo>
                <a:cubicBezTo>
                  <a:pt x="71" y="126"/>
                  <a:pt x="71" y="126"/>
                  <a:pt x="71" y="126"/>
                </a:cubicBezTo>
                <a:close/>
                <a:moveTo>
                  <a:pt x="71" y="127"/>
                </a:moveTo>
                <a:cubicBezTo>
                  <a:pt x="72" y="128"/>
                  <a:pt x="72" y="126"/>
                  <a:pt x="73" y="127"/>
                </a:cubicBezTo>
                <a:cubicBezTo>
                  <a:pt x="73" y="126"/>
                  <a:pt x="73" y="126"/>
                  <a:pt x="74" y="127"/>
                </a:cubicBezTo>
                <a:cubicBezTo>
                  <a:pt x="74" y="127"/>
                  <a:pt x="74" y="127"/>
                  <a:pt x="74" y="127"/>
                </a:cubicBezTo>
                <a:cubicBezTo>
                  <a:pt x="74" y="127"/>
                  <a:pt x="74" y="127"/>
                  <a:pt x="74" y="127"/>
                </a:cubicBezTo>
                <a:cubicBezTo>
                  <a:pt x="73" y="127"/>
                  <a:pt x="73" y="127"/>
                  <a:pt x="73" y="128"/>
                </a:cubicBezTo>
                <a:cubicBezTo>
                  <a:pt x="73" y="127"/>
                  <a:pt x="73" y="127"/>
                  <a:pt x="73" y="127"/>
                </a:cubicBezTo>
                <a:cubicBezTo>
                  <a:pt x="72" y="128"/>
                  <a:pt x="71" y="128"/>
                  <a:pt x="71" y="127"/>
                </a:cubicBezTo>
                <a:close/>
                <a:moveTo>
                  <a:pt x="73" y="136"/>
                </a:moveTo>
                <a:cubicBezTo>
                  <a:pt x="73" y="135"/>
                  <a:pt x="74" y="135"/>
                  <a:pt x="74" y="135"/>
                </a:cubicBezTo>
                <a:cubicBezTo>
                  <a:pt x="74" y="136"/>
                  <a:pt x="73" y="136"/>
                  <a:pt x="73" y="136"/>
                </a:cubicBezTo>
                <a:close/>
                <a:moveTo>
                  <a:pt x="75" y="125"/>
                </a:moveTo>
                <a:cubicBezTo>
                  <a:pt x="75" y="125"/>
                  <a:pt x="75" y="125"/>
                  <a:pt x="75" y="125"/>
                </a:cubicBezTo>
                <a:cubicBezTo>
                  <a:pt x="75" y="125"/>
                  <a:pt x="75" y="125"/>
                  <a:pt x="75" y="125"/>
                </a:cubicBezTo>
                <a:cubicBezTo>
                  <a:pt x="74" y="126"/>
                  <a:pt x="74" y="126"/>
                  <a:pt x="74" y="126"/>
                </a:cubicBezTo>
                <a:cubicBezTo>
                  <a:pt x="74" y="126"/>
                  <a:pt x="73" y="126"/>
                  <a:pt x="73" y="126"/>
                </a:cubicBezTo>
                <a:cubicBezTo>
                  <a:pt x="73" y="126"/>
                  <a:pt x="73" y="126"/>
                  <a:pt x="73" y="126"/>
                </a:cubicBezTo>
                <a:cubicBezTo>
                  <a:pt x="72" y="125"/>
                  <a:pt x="74" y="125"/>
                  <a:pt x="75" y="125"/>
                </a:cubicBezTo>
                <a:cubicBezTo>
                  <a:pt x="75" y="125"/>
                  <a:pt x="75" y="125"/>
                  <a:pt x="75" y="125"/>
                </a:cubicBezTo>
                <a:close/>
                <a:moveTo>
                  <a:pt x="76" y="125"/>
                </a:moveTo>
                <a:cubicBezTo>
                  <a:pt x="75" y="125"/>
                  <a:pt x="75" y="125"/>
                  <a:pt x="75" y="125"/>
                </a:cubicBezTo>
                <a:cubicBezTo>
                  <a:pt x="75" y="125"/>
                  <a:pt x="75" y="125"/>
                  <a:pt x="75" y="125"/>
                </a:cubicBezTo>
                <a:cubicBezTo>
                  <a:pt x="75" y="125"/>
                  <a:pt x="75" y="125"/>
                  <a:pt x="75" y="125"/>
                </a:cubicBezTo>
                <a:cubicBezTo>
                  <a:pt x="75" y="125"/>
                  <a:pt x="75" y="125"/>
                  <a:pt x="75" y="125"/>
                </a:cubicBezTo>
                <a:cubicBezTo>
                  <a:pt x="76" y="125"/>
                  <a:pt x="76" y="125"/>
                  <a:pt x="76" y="125"/>
                </a:cubicBezTo>
                <a:cubicBezTo>
                  <a:pt x="76" y="125"/>
                  <a:pt x="76" y="125"/>
                  <a:pt x="76" y="124"/>
                </a:cubicBezTo>
                <a:cubicBezTo>
                  <a:pt x="76" y="124"/>
                  <a:pt x="76" y="124"/>
                  <a:pt x="76" y="125"/>
                </a:cubicBezTo>
                <a:close/>
                <a:moveTo>
                  <a:pt x="75" y="123"/>
                </a:moveTo>
                <a:cubicBezTo>
                  <a:pt x="75" y="123"/>
                  <a:pt x="76" y="123"/>
                  <a:pt x="76" y="123"/>
                </a:cubicBezTo>
                <a:cubicBezTo>
                  <a:pt x="76" y="124"/>
                  <a:pt x="76" y="124"/>
                  <a:pt x="75" y="123"/>
                </a:cubicBezTo>
                <a:close/>
                <a:moveTo>
                  <a:pt x="78" y="125"/>
                </a:moveTo>
                <a:cubicBezTo>
                  <a:pt x="77" y="125"/>
                  <a:pt x="77" y="125"/>
                  <a:pt x="76" y="125"/>
                </a:cubicBezTo>
                <a:cubicBezTo>
                  <a:pt x="76" y="125"/>
                  <a:pt x="77" y="124"/>
                  <a:pt x="76" y="124"/>
                </a:cubicBezTo>
                <a:cubicBezTo>
                  <a:pt x="77" y="124"/>
                  <a:pt x="77" y="124"/>
                  <a:pt x="78" y="124"/>
                </a:cubicBezTo>
                <a:cubicBezTo>
                  <a:pt x="78" y="124"/>
                  <a:pt x="77" y="124"/>
                  <a:pt x="77" y="125"/>
                </a:cubicBezTo>
                <a:cubicBezTo>
                  <a:pt x="77" y="125"/>
                  <a:pt x="78" y="125"/>
                  <a:pt x="78" y="125"/>
                </a:cubicBezTo>
                <a:close/>
                <a:moveTo>
                  <a:pt x="81" y="123"/>
                </a:moveTo>
                <a:cubicBezTo>
                  <a:pt x="81" y="123"/>
                  <a:pt x="81" y="123"/>
                  <a:pt x="81" y="123"/>
                </a:cubicBezTo>
                <a:cubicBezTo>
                  <a:pt x="81" y="123"/>
                  <a:pt x="81" y="123"/>
                  <a:pt x="81" y="123"/>
                </a:cubicBezTo>
                <a:cubicBezTo>
                  <a:pt x="81" y="122"/>
                  <a:pt x="81" y="122"/>
                  <a:pt x="81" y="122"/>
                </a:cubicBezTo>
                <a:cubicBezTo>
                  <a:pt x="81" y="122"/>
                  <a:pt x="81" y="122"/>
                  <a:pt x="81" y="122"/>
                </a:cubicBezTo>
                <a:cubicBezTo>
                  <a:pt x="81" y="122"/>
                  <a:pt x="81" y="122"/>
                  <a:pt x="81" y="122"/>
                </a:cubicBezTo>
                <a:cubicBezTo>
                  <a:pt x="81" y="122"/>
                  <a:pt x="81" y="122"/>
                  <a:pt x="81" y="122"/>
                </a:cubicBezTo>
                <a:cubicBezTo>
                  <a:pt x="81" y="122"/>
                  <a:pt x="82" y="123"/>
                  <a:pt x="82" y="123"/>
                </a:cubicBezTo>
                <a:cubicBezTo>
                  <a:pt x="81" y="123"/>
                  <a:pt x="81" y="124"/>
                  <a:pt x="81" y="123"/>
                </a:cubicBezTo>
                <a:cubicBezTo>
                  <a:pt x="81" y="123"/>
                  <a:pt x="81" y="123"/>
                  <a:pt x="81" y="123"/>
                </a:cubicBezTo>
                <a:close/>
                <a:moveTo>
                  <a:pt x="79" y="135"/>
                </a:moveTo>
                <a:cubicBezTo>
                  <a:pt x="79" y="135"/>
                  <a:pt x="79" y="135"/>
                  <a:pt x="79" y="135"/>
                </a:cubicBezTo>
                <a:cubicBezTo>
                  <a:pt x="79" y="135"/>
                  <a:pt x="79" y="135"/>
                  <a:pt x="79" y="135"/>
                </a:cubicBezTo>
                <a:cubicBezTo>
                  <a:pt x="79" y="135"/>
                  <a:pt x="79" y="135"/>
                  <a:pt x="79" y="135"/>
                </a:cubicBezTo>
                <a:close/>
                <a:moveTo>
                  <a:pt x="79" y="125"/>
                </a:moveTo>
                <a:cubicBezTo>
                  <a:pt x="79" y="125"/>
                  <a:pt x="79" y="125"/>
                  <a:pt x="79" y="124"/>
                </a:cubicBezTo>
                <a:cubicBezTo>
                  <a:pt x="79" y="124"/>
                  <a:pt x="79" y="125"/>
                  <a:pt x="80" y="124"/>
                </a:cubicBezTo>
                <a:cubicBezTo>
                  <a:pt x="80" y="124"/>
                  <a:pt x="80" y="124"/>
                  <a:pt x="80" y="124"/>
                </a:cubicBezTo>
                <a:cubicBezTo>
                  <a:pt x="80" y="125"/>
                  <a:pt x="79" y="125"/>
                  <a:pt x="79" y="125"/>
                </a:cubicBezTo>
                <a:close/>
                <a:moveTo>
                  <a:pt x="81" y="135"/>
                </a:moveTo>
                <a:cubicBezTo>
                  <a:pt x="81" y="135"/>
                  <a:pt x="80" y="135"/>
                  <a:pt x="80" y="135"/>
                </a:cubicBezTo>
                <a:cubicBezTo>
                  <a:pt x="81" y="135"/>
                  <a:pt x="81" y="135"/>
                  <a:pt x="81" y="135"/>
                </a:cubicBezTo>
                <a:cubicBezTo>
                  <a:pt x="81" y="135"/>
                  <a:pt x="81" y="135"/>
                  <a:pt x="81" y="135"/>
                </a:cubicBezTo>
                <a:close/>
                <a:moveTo>
                  <a:pt x="81" y="134"/>
                </a:moveTo>
                <a:cubicBezTo>
                  <a:pt x="81" y="134"/>
                  <a:pt x="81" y="134"/>
                  <a:pt x="82" y="134"/>
                </a:cubicBezTo>
                <a:cubicBezTo>
                  <a:pt x="82" y="134"/>
                  <a:pt x="82" y="134"/>
                  <a:pt x="82" y="134"/>
                </a:cubicBezTo>
                <a:cubicBezTo>
                  <a:pt x="81" y="134"/>
                  <a:pt x="81" y="134"/>
                  <a:pt x="81" y="134"/>
                </a:cubicBezTo>
                <a:close/>
                <a:moveTo>
                  <a:pt x="82" y="124"/>
                </a:moveTo>
                <a:cubicBezTo>
                  <a:pt x="82" y="124"/>
                  <a:pt x="82" y="124"/>
                  <a:pt x="82" y="123"/>
                </a:cubicBezTo>
                <a:cubicBezTo>
                  <a:pt x="82" y="123"/>
                  <a:pt x="82" y="123"/>
                  <a:pt x="82" y="123"/>
                </a:cubicBezTo>
                <a:cubicBezTo>
                  <a:pt x="82" y="123"/>
                  <a:pt x="82" y="123"/>
                  <a:pt x="82" y="124"/>
                </a:cubicBezTo>
                <a:cubicBezTo>
                  <a:pt x="82" y="124"/>
                  <a:pt x="82" y="124"/>
                  <a:pt x="82" y="124"/>
                </a:cubicBezTo>
                <a:close/>
                <a:moveTo>
                  <a:pt x="83" y="123"/>
                </a:moveTo>
                <a:cubicBezTo>
                  <a:pt x="83" y="123"/>
                  <a:pt x="83" y="123"/>
                  <a:pt x="82" y="124"/>
                </a:cubicBezTo>
                <a:cubicBezTo>
                  <a:pt x="82" y="123"/>
                  <a:pt x="82" y="123"/>
                  <a:pt x="82" y="123"/>
                </a:cubicBezTo>
                <a:cubicBezTo>
                  <a:pt x="82" y="123"/>
                  <a:pt x="82" y="123"/>
                  <a:pt x="83" y="123"/>
                </a:cubicBezTo>
                <a:cubicBezTo>
                  <a:pt x="83" y="123"/>
                  <a:pt x="83" y="123"/>
                  <a:pt x="83" y="123"/>
                </a:cubicBezTo>
                <a:cubicBezTo>
                  <a:pt x="83" y="123"/>
                  <a:pt x="83" y="123"/>
                  <a:pt x="83" y="123"/>
                </a:cubicBezTo>
                <a:cubicBezTo>
                  <a:pt x="83" y="123"/>
                  <a:pt x="83" y="123"/>
                  <a:pt x="83" y="123"/>
                </a:cubicBezTo>
                <a:close/>
                <a:moveTo>
                  <a:pt x="33" y="154"/>
                </a:moveTo>
                <a:cubicBezTo>
                  <a:pt x="33" y="154"/>
                  <a:pt x="34" y="153"/>
                  <a:pt x="34" y="153"/>
                </a:cubicBezTo>
                <a:cubicBezTo>
                  <a:pt x="34" y="153"/>
                  <a:pt x="34" y="154"/>
                  <a:pt x="33" y="154"/>
                </a:cubicBezTo>
                <a:close/>
                <a:moveTo>
                  <a:pt x="7" y="173"/>
                </a:moveTo>
                <a:cubicBezTo>
                  <a:pt x="7" y="172"/>
                  <a:pt x="7" y="174"/>
                  <a:pt x="6" y="173"/>
                </a:cubicBezTo>
                <a:cubicBezTo>
                  <a:pt x="6" y="172"/>
                  <a:pt x="7" y="172"/>
                  <a:pt x="7" y="173"/>
                </a:cubicBezTo>
                <a:cubicBezTo>
                  <a:pt x="7" y="173"/>
                  <a:pt x="7" y="173"/>
                  <a:pt x="7" y="173"/>
                </a:cubicBezTo>
                <a:close/>
                <a:moveTo>
                  <a:pt x="24" y="171"/>
                </a:moveTo>
                <a:cubicBezTo>
                  <a:pt x="25" y="170"/>
                  <a:pt x="25" y="170"/>
                  <a:pt x="25" y="170"/>
                </a:cubicBezTo>
                <a:cubicBezTo>
                  <a:pt x="25" y="170"/>
                  <a:pt x="25" y="171"/>
                  <a:pt x="24" y="171"/>
                </a:cubicBezTo>
                <a:close/>
                <a:moveTo>
                  <a:pt x="37" y="162"/>
                </a:moveTo>
                <a:cubicBezTo>
                  <a:pt x="37" y="161"/>
                  <a:pt x="38" y="161"/>
                  <a:pt x="38" y="161"/>
                </a:cubicBezTo>
                <a:cubicBezTo>
                  <a:pt x="38" y="161"/>
                  <a:pt x="38" y="162"/>
                  <a:pt x="37" y="162"/>
                </a:cubicBezTo>
                <a:close/>
                <a:moveTo>
                  <a:pt x="46" y="150"/>
                </a:moveTo>
                <a:cubicBezTo>
                  <a:pt x="46" y="150"/>
                  <a:pt x="45" y="151"/>
                  <a:pt x="45" y="150"/>
                </a:cubicBezTo>
                <a:cubicBezTo>
                  <a:pt x="45" y="150"/>
                  <a:pt x="46" y="150"/>
                  <a:pt x="46" y="150"/>
                </a:cubicBezTo>
                <a:close/>
                <a:moveTo>
                  <a:pt x="35" y="154"/>
                </a:moveTo>
                <a:cubicBezTo>
                  <a:pt x="36" y="154"/>
                  <a:pt x="35" y="154"/>
                  <a:pt x="35" y="153"/>
                </a:cubicBezTo>
                <a:cubicBezTo>
                  <a:pt x="36" y="154"/>
                  <a:pt x="36" y="154"/>
                  <a:pt x="36" y="154"/>
                </a:cubicBezTo>
                <a:cubicBezTo>
                  <a:pt x="36" y="154"/>
                  <a:pt x="35" y="154"/>
                  <a:pt x="35" y="154"/>
                </a:cubicBezTo>
                <a:close/>
                <a:moveTo>
                  <a:pt x="36" y="156"/>
                </a:moveTo>
                <a:cubicBezTo>
                  <a:pt x="35" y="156"/>
                  <a:pt x="36" y="156"/>
                  <a:pt x="36" y="155"/>
                </a:cubicBezTo>
                <a:cubicBezTo>
                  <a:pt x="36" y="155"/>
                  <a:pt x="36" y="155"/>
                  <a:pt x="36" y="155"/>
                </a:cubicBezTo>
                <a:cubicBezTo>
                  <a:pt x="36" y="155"/>
                  <a:pt x="37" y="157"/>
                  <a:pt x="36" y="156"/>
                </a:cubicBezTo>
                <a:close/>
                <a:moveTo>
                  <a:pt x="40" y="156"/>
                </a:moveTo>
                <a:cubicBezTo>
                  <a:pt x="40" y="155"/>
                  <a:pt x="40" y="156"/>
                  <a:pt x="39" y="155"/>
                </a:cubicBezTo>
                <a:cubicBezTo>
                  <a:pt x="39" y="155"/>
                  <a:pt x="38" y="156"/>
                  <a:pt x="37" y="156"/>
                </a:cubicBezTo>
                <a:cubicBezTo>
                  <a:pt x="37" y="156"/>
                  <a:pt x="38" y="156"/>
                  <a:pt x="38" y="155"/>
                </a:cubicBezTo>
                <a:cubicBezTo>
                  <a:pt x="37" y="156"/>
                  <a:pt x="37" y="156"/>
                  <a:pt x="36" y="156"/>
                </a:cubicBezTo>
                <a:cubicBezTo>
                  <a:pt x="37" y="155"/>
                  <a:pt x="37" y="155"/>
                  <a:pt x="38" y="156"/>
                </a:cubicBezTo>
                <a:cubicBezTo>
                  <a:pt x="38" y="155"/>
                  <a:pt x="39" y="155"/>
                  <a:pt x="38" y="154"/>
                </a:cubicBezTo>
                <a:cubicBezTo>
                  <a:pt x="39" y="155"/>
                  <a:pt x="40" y="153"/>
                  <a:pt x="41" y="154"/>
                </a:cubicBezTo>
                <a:cubicBezTo>
                  <a:pt x="40" y="153"/>
                  <a:pt x="41" y="153"/>
                  <a:pt x="42" y="153"/>
                </a:cubicBezTo>
                <a:cubicBezTo>
                  <a:pt x="41" y="154"/>
                  <a:pt x="41" y="155"/>
                  <a:pt x="40" y="156"/>
                </a:cubicBezTo>
                <a:close/>
                <a:moveTo>
                  <a:pt x="42" y="170"/>
                </a:moveTo>
                <a:cubicBezTo>
                  <a:pt x="42" y="170"/>
                  <a:pt x="42" y="170"/>
                  <a:pt x="42" y="170"/>
                </a:cubicBezTo>
                <a:cubicBezTo>
                  <a:pt x="42" y="169"/>
                  <a:pt x="43" y="169"/>
                  <a:pt x="43" y="169"/>
                </a:cubicBezTo>
                <a:cubicBezTo>
                  <a:pt x="43" y="169"/>
                  <a:pt x="42" y="169"/>
                  <a:pt x="42" y="170"/>
                </a:cubicBezTo>
                <a:close/>
                <a:moveTo>
                  <a:pt x="43" y="171"/>
                </a:moveTo>
                <a:cubicBezTo>
                  <a:pt x="43" y="170"/>
                  <a:pt x="43" y="170"/>
                  <a:pt x="43" y="170"/>
                </a:cubicBezTo>
                <a:cubicBezTo>
                  <a:pt x="43" y="170"/>
                  <a:pt x="44" y="170"/>
                  <a:pt x="44" y="170"/>
                </a:cubicBezTo>
                <a:cubicBezTo>
                  <a:pt x="44" y="170"/>
                  <a:pt x="44" y="170"/>
                  <a:pt x="44" y="170"/>
                </a:cubicBezTo>
                <a:cubicBezTo>
                  <a:pt x="43" y="170"/>
                  <a:pt x="44" y="171"/>
                  <a:pt x="43" y="171"/>
                </a:cubicBezTo>
                <a:close/>
                <a:moveTo>
                  <a:pt x="44" y="170"/>
                </a:moveTo>
                <a:cubicBezTo>
                  <a:pt x="44" y="170"/>
                  <a:pt x="44" y="170"/>
                  <a:pt x="44" y="170"/>
                </a:cubicBezTo>
                <a:cubicBezTo>
                  <a:pt x="45" y="170"/>
                  <a:pt x="45" y="170"/>
                  <a:pt x="45" y="170"/>
                </a:cubicBezTo>
                <a:cubicBezTo>
                  <a:pt x="45" y="170"/>
                  <a:pt x="45" y="170"/>
                  <a:pt x="44" y="170"/>
                </a:cubicBezTo>
                <a:close/>
                <a:moveTo>
                  <a:pt x="45" y="168"/>
                </a:moveTo>
                <a:cubicBezTo>
                  <a:pt x="46" y="168"/>
                  <a:pt x="46" y="168"/>
                  <a:pt x="47" y="168"/>
                </a:cubicBezTo>
                <a:cubicBezTo>
                  <a:pt x="47" y="169"/>
                  <a:pt x="46" y="169"/>
                  <a:pt x="45" y="168"/>
                </a:cubicBezTo>
                <a:close/>
                <a:moveTo>
                  <a:pt x="46" y="154"/>
                </a:moveTo>
                <a:cubicBezTo>
                  <a:pt x="46" y="153"/>
                  <a:pt x="46" y="154"/>
                  <a:pt x="46" y="154"/>
                </a:cubicBezTo>
                <a:cubicBezTo>
                  <a:pt x="46" y="155"/>
                  <a:pt x="45" y="154"/>
                  <a:pt x="45" y="154"/>
                </a:cubicBezTo>
                <a:cubicBezTo>
                  <a:pt x="45" y="155"/>
                  <a:pt x="43" y="154"/>
                  <a:pt x="43" y="155"/>
                </a:cubicBezTo>
                <a:cubicBezTo>
                  <a:pt x="42" y="155"/>
                  <a:pt x="42" y="154"/>
                  <a:pt x="42" y="155"/>
                </a:cubicBezTo>
                <a:cubicBezTo>
                  <a:pt x="42" y="155"/>
                  <a:pt x="41" y="154"/>
                  <a:pt x="42" y="154"/>
                </a:cubicBezTo>
                <a:cubicBezTo>
                  <a:pt x="42" y="154"/>
                  <a:pt x="42" y="154"/>
                  <a:pt x="42" y="155"/>
                </a:cubicBezTo>
                <a:cubicBezTo>
                  <a:pt x="42" y="153"/>
                  <a:pt x="43" y="153"/>
                  <a:pt x="44" y="152"/>
                </a:cubicBezTo>
                <a:cubicBezTo>
                  <a:pt x="45" y="153"/>
                  <a:pt x="45" y="153"/>
                  <a:pt x="45" y="153"/>
                </a:cubicBezTo>
                <a:cubicBezTo>
                  <a:pt x="45" y="153"/>
                  <a:pt x="45" y="152"/>
                  <a:pt x="46" y="152"/>
                </a:cubicBezTo>
                <a:cubicBezTo>
                  <a:pt x="46" y="153"/>
                  <a:pt x="45" y="154"/>
                  <a:pt x="44" y="153"/>
                </a:cubicBezTo>
                <a:cubicBezTo>
                  <a:pt x="45" y="154"/>
                  <a:pt x="44" y="154"/>
                  <a:pt x="44" y="154"/>
                </a:cubicBezTo>
                <a:cubicBezTo>
                  <a:pt x="45" y="154"/>
                  <a:pt x="45" y="154"/>
                  <a:pt x="46" y="154"/>
                </a:cubicBezTo>
                <a:cubicBezTo>
                  <a:pt x="46" y="153"/>
                  <a:pt x="46" y="152"/>
                  <a:pt x="47" y="153"/>
                </a:cubicBezTo>
                <a:cubicBezTo>
                  <a:pt x="46" y="153"/>
                  <a:pt x="47" y="154"/>
                  <a:pt x="46" y="154"/>
                </a:cubicBezTo>
                <a:close/>
                <a:moveTo>
                  <a:pt x="47" y="152"/>
                </a:moveTo>
                <a:cubicBezTo>
                  <a:pt x="48" y="152"/>
                  <a:pt x="48" y="152"/>
                  <a:pt x="49" y="152"/>
                </a:cubicBezTo>
                <a:cubicBezTo>
                  <a:pt x="49" y="152"/>
                  <a:pt x="49" y="152"/>
                  <a:pt x="49" y="152"/>
                </a:cubicBezTo>
                <a:cubicBezTo>
                  <a:pt x="48" y="152"/>
                  <a:pt x="48" y="152"/>
                  <a:pt x="48" y="153"/>
                </a:cubicBezTo>
                <a:lnTo>
                  <a:pt x="47" y="152"/>
                </a:lnTo>
                <a:close/>
                <a:moveTo>
                  <a:pt x="48" y="170"/>
                </a:moveTo>
                <a:cubicBezTo>
                  <a:pt x="48" y="169"/>
                  <a:pt x="48" y="169"/>
                  <a:pt x="48" y="169"/>
                </a:cubicBezTo>
                <a:cubicBezTo>
                  <a:pt x="48" y="169"/>
                  <a:pt x="49" y="169"/>
                  <a:pt x="49" y="169"/>
                </a:cubicBezTo>
                <a:cubicBezTo>
                  <a:pt x="49" y="169"/>
                  <a:pt x="49" y="169"/>
                  <a:pt x="49" y="169"/>
                </a:cubicBezTo>
                <a:cubicBezTo>
                  <a:pt x="49" y="169"/>
                  <a:pt x="49" y="169"/>
                  <a:pt x="49" y="169"/>
                </a:cubicBezTo>
                <a:cubicBezTo>
                  <a:pt x="49" y="169"/>
                  <a:pt x="49" y="169"/>
                  <a:pt x="49" y="169"/>
                </a:cubicBezTo>
                <a:cubicBezTo>
                  <a:pt x="49" y="169"/>
                  <a:pt x="48" y="170"/>
                  <a:pt x="48" y="170"/>
                </a:cubicBezTo>
                <a:close/>
                <a:moveTo>
                  <a:pt x="50" y="169"/>
                </a:moveTo>
                <a:cubicBezTo>
                  <a:pt x="50" y="169"/>
                  <a:pt x="50" y="169"/>
                  <a:pt x="49" y="169"/>
                </a:cubicBezTo>
                <a:cubicBezTo>
                  <a:pt x="49" y="169"/>
                  <a:pt x="50" y="169"/>
                  <a:pt x="50" y="169"/>
                </a:cubicBezTo>
                <a:cubicBezTo>
                  <a:pt x="50" y="169"/>
                  <a:pt x="50" y="169"/>
                  <a:pt x="50" y="169"/>
                </a:cubicBezTo>
                <a:cubicBezTo>
                  <a:pt x="50" y="169"/>
                  <a:pt x="50" y="169"/>
                  <a:pt x="50" y="169"/>
                </a:cubicBezTo>
                <a:cubicBezTo>
                  <a:pt x="50" y="169"/>
                  <a:pt x="50" y="169"/>
                  <a:pt x="50" y="169"/>
                </a:cubicBezTo>
                <a:close/>
                <a:moveTo>
                  <a:pt x="50" y="152"/>
                </a:moveTo>
                <a:cubicBezTo>
                  <a:pt x="50" y="151"/>
                  <a:pt x="51" y="152"/>
                  <a:pt x="51" y="152"/>
                </a:cubicBezTo>
                <a:cubicBezTo>
                  <a:pt x="51" y="152"/>
                  <a:pt x="51" y="152"/>
                  <a:pt x="50" y="152"/>
                </a:cubicBezTo>
                <a:close/>
                <a:moveTo>
                  <a:pt x="52" y="168"/>
                </a:moveTo>
                <a:cubicBezTo>
                  <a:pt x="52" y="168"/>
                  <a:pt x="52" y="168"/>
                  <a:pt x="52" y="168"/>
                </a:cubicBezTo>
                <a:cubicBezTo>
                  <a:pt x="52" y="168"/>
                  <a:pt x="52" y="168"/>
                  <a:pt x="52" y="168"/>
                </a:cubicBezTo>
                <a:close/>
                <a:moveTo>
                  <a:pt x="52" y="168"/>
                </a:moveTo>
                <a:cubicBezTo>
                  <a:pt x="52" y="168"/>
                  <a:pt x="53" y="168"/>
                  <a:pt x="53" y="168"/>
                </a:cubicBezTo>
                <a:cubicBezTo>
                  <a:pt x="53" y="168"/>
                  <a:pt x="52" y="168"/>
                  <a:pt x="52" y="168"/>
                </a:cubicBezTo>
                <a:close/>
                <a:moveTo>
                  <a:pt x="52" y="151"/>
                </a:moveTo>
                <a:cubicBezTo>
                  <a:pt x="53" y="152"/>
                  <a:pt x="53" y="152"/>
                  <a:pt x="53" y="153"/>
                </a:cubicBezTo>
                <a:cubicBezTo>
                  <a:pt x="52" y="153"/>
                  <a:pt x="52" y="153"/>
                  <a:pt x="51" y="153"/>
                </a:cubicBezTo>
                <a:cubicBezTo>
                  <a:pt x="52" y="152"/>
                  <a:pt x="52" y="152"/>
                  <a:pt x="52" y="152"/>
                </a:cubicBezTo>
                <a:cubicBezTo>
                  <a:pt x="52" y="151"/>
                  <a:pt x="51" y="152"/>
                  <a:pt x="51" y="151"/>
                </a:cubicBezTo>
                <a:cubicBezTo>
                  <a:pt x="51" y="151"/>
                  <a:pt x="51" y="151"/>
                  <a:pt x="51" y="151"/>
                </a:cubicBezTo>
                <a:cubicBezTo>
                  <a:pt x="52" y="151"/>
                  <a:pt x="52" y="151"/>
                  <a:pt x="52" y="151"/>
                </a:cubicBezTo>
                <a:cubicBezTo>
                  <a:pt x="53" y="150"/>
                  <a:pt x="53" y="151"/>
                  <a:pt x="54" y="150"/>
                </a:cubicBezTo>
                <a:cubicBezTo>
                  <a:pt x="54" y="150"/>
                  <a:pt x="54" y="150"/>
                  <a:pt x="54" y="150"/>
                </a:cubicBezTo>
                <a:cubicBezTo>
                  <a:pt x="54" y="151"/>
                  <a:pt x="54" y="151"/>
                  <a:pt x="54" y="151"/>
                </a:cubicBezTo>
                <a:cubicBezTo>
                  <a:pt x="53" y="151"/>
                  <a:pt x="53" y="151"/>
                  <a:pt x="52" y="151"/>
                </a:cubicBezTo>
                <a:close/>
                <a:moveTo>
                  <a:pt x="54" y="168"/>
                </a:moveTo>
                <a:cubicBezTo>
                  <a:pt x="54" y="168"/>
                  <a:pt x="54" y="168"/>
                  <a:pt x="54" y="168"/>
                </a:cubicBezTo>
                <a:cubicBezTo>
                  <a:pt x="54" y="167"/>
                  <a:pt x="54" y="167"/>
                  <a:pt x="54" y="167"/>
                </a:cubicBezTo>
                <a:cubicBezTo>
                  <a:pt x="54" y="167"/>
                  <a:pt x="54" y="167"/>
                  <a:pt x="54" y="167"/>
                </a:cubicBezTo>
                <a:cubicBezTo>
                  <a:pt x="54" y="167"/>
                  <a:pt x="54" y="168"/>
                  <a:pt x="54" y="168"/>
                </a:cubicBezTo>
                <a:cubicBezTo>
                  <a:pt x="55" y="168"/>
                  <a:pt x="55" y="168"/>
                  <a:pt x="55" y="168"/>
                </a:cubicBezTo>
                <a:cubicBezTo>
                  <a:pt x="55" y="168"/>
                  <a:pt x="55" y="168"/>
                  <a:pt x="55" y="168"/>
                </a:cubicBezTo>
                <a:cubicBezTo>
                  <a:pt x="55" y="168"/>
                  <a:pt x="54" y="168"/>
                  <a:pt x="54" y="168"/>
                </a:cubicBezTo>
                <a:close/>
                <a:moveTo>
                  <a:pt x="54" y="167"/>
                </a:moveTo>
                <a:cubicBezTo>
                  <a:pt x="54" y="167"/>
                  <a:pt x="54" y="167"/>
                  <a:pt x="54" y="167"/>
                </a:cubicBezTo>
                <a:cubicBezTo>
                  <a:pt x="55" y="167"/>
                  <a:pt x="55" y="167"/>
                  <a:pt x="55" y="167"/>
                </a:cubicBezTo>
                <a:cubicBezTo>
                  <a:pt x="54" y="167"/>
                  <a:pt x="54" y="167"/>
                  <a:pt x="54" y="167"/>
                </a:cubicBezTo>
                <a:close/>
                <a:moveTo>
                  <a:pt x="54" y="151"/>
                </a:moveTo>
                <a:cubicBezTo>
                  <a:pt x="55" y="150"/>
                  <a:pt x="55" y="150"/>
                  <a:pt x="55" y="150"/>
                </a:cubicBezTo>
                <a:cubicBezTo>
                  <a:pt x="55" y="150"/>
                  <a:pt x="55" y="151"/>
                  <a:pt x="54" y="151"/>
                </a:cubicBezTo>
                <a:close/>
                <a:moveTo>
                  <a:pt x="56" y="166"/>
                </a:moveTo>
                <a:cubicBezTo>
                  <a:pt x="56" y="166"/>
                  <a:pt x="56" y="166"/>
                  <a:pt x="57" y="166"/>
                </a:cubicBezTo>
                <a:cubicBezTo>
                  <a:pt x="57" y="166"/>
                  <a:pt x="56" y="166"/>
                  <a:pt x="56" y="166"/>
                </a:cubicBezTo>
                <a:cubicBezTo>
                  <a:pt x="56" y="166"/>
                  <a:pt x="56" y="166"/>
                  <a:pt x="56" y="166"/>
                </a:cubicBezTo>
                <a:cubicBezTo>
                  <a:pt x="56" y="166"/>
                  <a:pt x="56" y="166"/>
                  <a:pt x="56" y="166"/>
                </a:cubicBezTo>
                <a:cubicBezTo>
                  <a:pt x="56" y="166"/>
                  <a:pt x="56" y="166"/>
                  <a:pt x="56" y="166"/>
                </a:cubicBezTo>
                <a:close/>
                <a:moveTo>
                  <a:pt x="56" y="168"/>
                </a:moveTo>
                <a:cubicBezTo>
                  <a:pt x="56" y="168"/>
                  <a:pt x="56" y="168"/>
                  <a:pt x="56" y="168"/>
                </a:cubicBezTo>
                <a:cubicBezTo>
                  <a:pt x="56" y="168"/>
                  <a:pt x="56" y="168"/>
                  <a:pt x="56" y="168"/>
                </a:cubicBezTo>
                <a:cubicBezTo>
                  <a:pt x="56" y="167"/>
                  <a:pt x="57" y="167"/>
                  <a:pt x="57" y="167"/>
                </a:cubicBezTo>
                <a:cubicBezTo>
                  <a:pt x="57" y="167"/>
                  <a:pt x="57" y="167"/>
                  <a:pt x="57" y="167"/>
                </a:cubicBezTo>
                <a:cubicBezTo>
                  <a:pt x="57" y="167"/>
                  <a:pt x="56" y="167"/>
                  <a:pt x="56" y="168"/>
                </a:cubicBezTo>
                <a:close/>
                <a:moveTo>
                  <a:pt x="57" y="169"/>
                </a:moveTo>
                <a:cubicBezTo>
                  <a:pt x="57" y="169"/>
                  <a:pt x="58" y="169"/>
                  <a:pt x="58" y="169"/>
                </a:cubicBezTo>
                <a:cubicBezTo>
                  <a:pt x="58" y="169"/>
                  <a:pt x="57" y="169"/>
                  <a:pt x="57" y="169"/>
                </a:cubicBezTo>
                <a:close/>
                <a:moveTo>
                  <a:pt x="58" y="166"/>
                </a:moveTo>
                <a:cubicBezTo>
                  <a:pt x="58" y="166"/>
                  <a:pt x="58" y="166"/>
                  <a:pt x="58" y="166"/>
                </a:cubicBezTo>
                <a:cubicBezTo>
                  <a:pt x="58" y="166"/>
                  <a:pt x="58" y="167"/>
                  <a:pt x="58" y="167"/>
                </a:cubicBezTo>
                <a:cubicBezTo>
                  <a:pt x="58" y="167"/>
                  <a:pt x="58" y="166"/>
                  <a:pt x="58" y="166"/>
                </a:cubicBezTo>
                <a:close/>
                <a:moveTo>
                  <a:pt x="58" y="150"/>
                </a:moveTo>
                <a:cubicBezTo>
                  <a:pt x="59" y="149"/>
                  <a:pt x="59" y="149"/>
                  <a:pt x="60" y="149"/>
                </a:cubicBezTo>
                <a:cubicBezTo>
                  <a:pt x="60" y="150"/>
                  <a:pt x="58" y="151"/>
                  <a:pt x="58" y="150"/>
                </a:cubicBezTo>
                <a:close/>
                <a:moveTo>
                  <a:pt x="61" y="144"/>
                </a:moveTo>
                <a:cubicBezTo>
                  <a:pt x="61" y="144"/>
                  <a:pt x="61" y="144"/>
                  <a:pt x="61" y="144"/>
                </a:cubicBezTo>
                <a:cubicBezTo>
                  <a:pt x="61" y="144"/>
                  <a:pt x="61" y="144"/>
                  <a:pt x="61" y="144"/>
                </a:cubicBezTo>
                <a:cubicBezTo>
                  <a:pt x="61" y="144"/>
                  <a:pt x="61" y="144"/>
                  <a:pt x="61" y="144"/>
                </a:cubicBezTo>
                <a:cubicBezTo>
                  <a:pt x="61" y="144"/>
                  <a:pt x="61" y="144"/>
                  <a:pt x="61" y="144"/>
                </a:cubicBezTo>
                <a:close/>
                <a:moveTo>
                  <a:pt x="60" y="145"/>
                </a:moveTo>
                <a:cubicBezTo>
                  <a:pt x="61" y="145"/>
                  <a:pt x="61" y="145"/>
                  <a:pt x="61" y="145"/>
                </a:cubicBezTo>
                <a:cubicBezTo>
                  <a:pt x="61" y="145"/>
                  <a:pt x="61" y="145"/>
                  <a:pt x="61" y="145"/>
                </a:cubicBezTo>
                <a:cubicBezTo>
                  <a:pt x="61" y="145"/>
                  <a:pt x="61" y="145"/>
                  <a:pt x="61" y="145"/>
                </a:cubicBezTo>
                <a:cubicBezTo>
                  <a:pt x="61" y="145"/>
                  <a:pt x="61" y="146"/>
                  <a:pt x="60" y="146"/>
                </a:cubicBezTo>
                <a:cubicBezTo>
                  <a:pt x="60" y="146"/>
                  <a:pt x="60" y="146"/>
                  <a:pt x="60" y="145"/>
                </a:cubicBezTo>
                <a:close/>
                <a:moveTo>
                  <a:pt x="60" y="149"/>
                </a:moveTo>
                <a:cubicBezTo>
                  <a:pt x="60" y="149"/>
                  <a:pt x="61" y="149"/>
                  <a:pt x="61" y="149"/>
                </a:cubicBezTo>
                <a:cubicBezTo>
                  <a:pt x="61" y="149"/>
                  <a:pt x="61" y="150"/>
                  <a:pt x="60" y="149"/>
                </a:cubicBezTo>
                <a:close/>
                <a:moveTo>
                  <a:pt x="60" y="166"/>
                </a:moveTo>
                <a:cubicBezTo>
                  <a:pt x="60" y="166"/>
                  <a:pt x="60" y="166"/>
                  <a:pt x="60" y="166"/>
                </a:cubicBezTo>
                <a:cubicBezTo>
                  <a:pt x="61" y="166"/>
                  <a:pt x="61" y="166"/>
                  <a:pt x="62" y="166"/>
                </a:cubicBezTo>
                <a:cubicBezTo>
                  <a:pt x="61" y="166"/>
                  <a:pt x="61" y="167"/>
                  <a:pt x="60" y="166"/>
                </a:cubicBezTo>
                <a:close/>
                <a:moveTo>
                  <a:pt x="64" y="144"/>
                </a:moveTo>
                <a:cubicBezTo>
                  <a:pt x="64" y="144"/>
                  <a:pt x="64" y="144"/>
                  <a:pt x="64" y="144"/>
                </a:cubicBezTo>
                <a:cubicBezTo>
                  <a:pt x="64" y="144"/>
                  <a:pt x="64" y="144"/>
                  <a:pt x="64" y="144"/>
                </a:cubicBezTo>
                <a:cubicBezTo>
                  <a:pt x="64" y="144"/>
                  <a:pt x="64" y="144"/>
                  <a:pt x="64" y="144"/>
                </a:cubicBezTo>
                <a:close/>
                <a:moveTo>
                  <a:pt x="63" y="164"/>
                </a:moveTo>
                <a:cubicBezTo>
                  <a:pt x="63" y="164"/>
                  <a:pt x="63" y="164"/>
                  <a:pt x="63" y="164"/>
                </a:cubicBezTo>
                <a:cubicBezTo>
                  <a:pt x="63" y="165"/>
                  <a:pt x="63" y="165"/>
                  <a:pt x="63" y="165"/>
                </a:cubicBezTo>
                <a:cubicBezTo>
                  <a:pt x="63" y="164"/>
                  <a:pt x="63" y="164"/>
                  <a:pt x="63" y="164"/>
                </a:cubicBezTo>
                <a:close/>
                <a:moveTo>
                  <a:pt x="63" y="148"/>
                </a:moveTo>
                <a:cubicBezTo>
                  <a:pt x="62" y="148"/>
                  <a:pt x="63" y="148"/>
                  <a:pt x="63" y="148"/>
                </a:cubicBezTo>
                <a:cubicBezTo>
                  <a:pt x="63" y="148"/>
                  <a:pt x="63" y="148"/>
                  <a:pt x="63" y="148"/>
                </a:cubicBezTo>
                <a:cubicBezTo>
                  <a:pt x="63" y="148"/>
                  <a:pt x="63" y="148"/>
                  <a:pt x="63" y="148"/>
                </a:cubicBezTo>
                <a:cubicBezTo>
                  <a:pt x="63" y="148"/>
                  <a:pt x="63" y="148"/>
                  <a:pt x="63" y="148"/>
                </a:cubicBezTo>
                <a:cubicBezTo>
                  <a:pt x="63" y="148"/>
                  <a:pt x="62" y="148"/>
                  <a:pt x="62" y="148"/>
                </a:cubicBezTo>
                <a:cubicBezTo>
                  <a:pt x="62" y="148"/>
                  <a:pt x="62" y="148"/>
                  <a:pt x="63" y="148"/>
                </a:cubicBezTo>
                <a:close/>
                <a:moveTo>
                  <a:pt x="62" y="149"/>
                </a:moveTo>
                <a:cubicBezTo>
                  <a:pt x="62" y="149"/>
                  <a:pt x="62" y="149"/>
                  <a:pt x="62" y="149"/>
                </a:cubicBezTo>
                <a:cubicBezTo>
                  <a:pt x="63" y="149"/>
                  <a:pt x="63" y="149"/>
                  <a:pt x="63" y="149"/>
                </a:cubicBezTo>
                <a:cubicBezTo>
                  <a:pt x="62" y="149"/>
                  <a:pt x="62" y="150"/>
                  <a:pt x="62" y="149"/>
                </a:cubicBezTo>
                <a:close/>
                <a:moveTo>
                  <a:pt x="62" y="168"/>
                </a:moveTo>
                <a:cubicBezTo>
                  <a:pt x="63" y="167"/>
                  <a:pt x="63" y="167"/>
                  <a:pt x="63" y="167"/>
                </a:cubicBezTo>
                <a:cubicBezTo>
                  <a:pt x="63" y="167"/>
                  <a:pt x="63" y="167"/>
                  <a:pt x="64" y="167"/>
                </a:cubicBezTo>
                <a:cubicBezTo>
                  <a:pt x="63" y="168"/>
                  <a:pt x="63" y="168"/>
                  <a:pt x="62" y="168"/>
                </a:cubicBezTo>
                <a:close/>
                <a:moveTo>
                  <a:pt x="63" y="167"/>
                </a:moveTo>
                <a:cubicBezTo>
                  <a:pt x="63" y="167"/>
                  <a:pt x="63" y="167"/>
                  <a:pt x="63" y="167"/>
                </a:cubicBezTo>
                <a:cubicBezTo>
                  <a:pt x="63" y="167"/>
                  <a:pt x="63" y="167"/>
                  <a:pt x="63" y="167"/>
                </a:cubicBezTo>
                <a:cubicBezTo>
                  <a:pt x="63" y="167"/>
                  <a:pt x="63" y="167"/>
                  <a:pt x="63" y="167"/>
                </a:cubicBezTo>
                <a:cubicBezTo>
                  <a:pt x="63" y="166"/>
                  <a:pt x="63" y="165"/>
                  <a:pt x="64" y="166"/>
                </a:cubicBezTo>
                <a:cubicBezTo>
                  <a:pt x="64" y="166"/>
                  <a:pt x="63" y="167"/>
                  <a:pt x="63" y="167"/>
                </a:cubicBezTo>
                <a:close/>
                <a:moveTo>
                  <a:pt x="64" y="165"/>
                </a:moveTo>
                <a:cubicBezTo>
                  <a:pt x="64" y="164"/>
                  <a:pt x="64" y="165"/>
                  <a:pt x="63" y="164"/>
                </a:cubicBezTo>
                <a:cubicBezTo>
                  <a:pt x="63" y="164"/>
                  <a:pt x="64" y="164"/>
                  <a:pt x="64" y="164"/>
                </a:cubicBezTo>
                <a:cubicBezTo>
                  <a:pt x="64" y="164"/>
                  <a:pt x="64" y="164"/>
                  <a:pt x="64" y="164"/>
                </a:cubicBezTo>
                <a:cubicBezTo>
                  <a:pt x="64" y="164"/>
                  <a:pt x="64" y="164"/>
                  <a:pt x="64" y="165"/>
                </a:cubicBezTo>
                <a:close/>
                <a:moveTo>
                  <a:pt x="64" y="145"/>
                </a:moveTo>
                <a:cubicBezTo>
                  <a:pt x="64" y="144"/>
                  <a:pt x="64" y="144"/>
                  <a:pt x="64" y="144"/>
                </a:cubicBezTo>
                <a:cubicBezTo>
                  <a:pt x="65" y="144"/>
                  <a:pt x="65" y="144"/>
                  <a:pt x="65" y="145"/>
                </a:cubicBezTo>
                <a:cubicBezTo>
                  <a:pt x="64" y="145"/>
                  <a:pt x="64" y="145"/>
                  <a:pt x="64" y="145"/>
                </a:cubicBezTo>
                <a:close/>
                <a:moveTo>
                  <a:pt x="65" y="165"/>
                </a:moveTo>
                <a:cubicBezTo>
                  <a:pt x="65" y="165"/>
                  <a:pt x="64" y="165"/>
                  <a:pt x="64" y="165"/>
                </a:cubicBezTo>
                <a:cubicBezTo>
                  <a:pt x="64" y="165"/>
                  <a:pt x="64" y="165"/>
                  <a:pt x="64" y="165"/>
                </a:cubicBezTo>
                <a:cubicBezTo>
                  <a:pt x="65" y="165"/>
                  <a:pt x="65" y="165"/>
                  <a:pt x="65" y="165"/>
                </a:cubicBezTo>
                <a:cubicBezTo>
                  <a:pt x="65" y="165"/>
                  <a:pt x="65" y="165"/>
                  <a:pt x="65" y="165"/>
                </a:cubicBezTo>
                <a:close/>
                <a:moveTo>
                  <a:pt x="65" y="145"/>
                </a:moveTo>
                <a:cubicBezTo>
                  <a:pt x="65" y="144"/>
                  <a:pt x="65" y="144"/>
                  <a:pt x="66" y="144"/>
                </a:cubicBezTo>
                <a:cubicBezTo>
                  <a:pt x="65" y="144"/>
                  <a:pt x="65" y="144"/>
                  <a:pt x="65" y="145"/>
                </a:cubicBezTo>
                <a:close/>
                <a:moveTo>
                  <a:pt x="66" y="144"/>
                </a:moveTo>
                <a:cubicBezTo>
                  <a:pt x="65" y="144"/>
                  <a:pt x="65" y="144"/>
                  <a:pt x="65" y="144"/>
                </a:cubicBezTo>
                <a:cubicBezTo>
                  <a:pt x="65" y="144"/>
                  <a:pt x="65" y="144"/>
                  <a:pt x="66" y="144"/>
                </a:cubicBezTo>
                <a:cubicBezTo>
                  <a:pt x="66" y="144"/>
                  <a:pt x="66" y="144"/>
                  <a:pt x="66" y="144"/>
                </a:cubicBezTo>
                <a:close/>
                <a:moveTo>
                  <a:pt x="66" y="166"/>
                </a:moveTo>
                <a:cubicBezTo>
                  <a:pt x="67" y="165"/>
                  <a:pt x="67" y="165"/>
                  <a:pt x="67" y="165"/>
                </a:cubicBezTo>
                <a:cubicBezTo>
                  <a:pt x="66" y="164"/>
                  <a:pt x="66" y="165"/>
                  <a:pt x="66" y="165"/>
                </a:cubicBezTo>
                <a:cubicBezTo>
                  <a:pt x="66" y="165"/>
                  <a:pt x="66" y="164"/>
                  <a:pt x="66" y="164"/>
                </a:cubicBezTo>
                <a:cubicBezTo>
                  <a:pt x="67" y="164"/>
                  <a:pt x="67" y="164"/>
                  <a:pt x="67" y="165"/>
                </a:cubicBezTo>
                <a:cubicBezTo>
                  <a:pt x="67" y="165"/>
                  <a:pt x="67" y="165"/>
                  <a:pt x="68" y="165"/>
                </a:cubicBezTo>
                <a:cubicBezTo>
                  <a:pt x="67" y="166"/>
                  <a:pt x="67" y="166"/>
                  <a:pt x="66" y="166"/>
                </a:cubicBezTo>
                <a:close/>
                <a:moveTo>
                  <a:pt x="67" y="164"/>
                </a:moveTo>
                <a:cubicBezTo>
                  <a:pt x="67" y="164"/>
                  <a:pt x="68" y="164"/>
                  <a:pt x="68" y="164"/>
                </a:cubicBezTo>
                <a:cubicBezTo>
                  <a:pt x="68" y="164"/>
                  <a:pt x="68" y="164"/>
                  <a:pt x="68" y="164"/>
                </a:cubicBezTo>
                <a:cubicBezTo>
                  <a:pt x="68" y="164"/>
                  <a:pt x="67" y="164"/>
                  <a:pt x="67" y="164"/>
                </a:cubicBezTo>
                <a:close/>
                <a:moveTo>
                  <a:pt x="69" y="167"/>
                </a:moveTo>
                <a:cubicBezTo>
                  <a:pt x="69" y="167"/>
                  <a:pt x="69" y="167"/>
                  <a:pt x="69" y="167"/>
                </a:cubicBezTo>
                <a:cubicBezTo>
                  <a:pt x="69" y="167"/>
                  <a:pt x="69" y="167"/>
                  <a:pt x="69" y="167"/>
                </a:cubicBezTo>
                <a:cubicBezTo>
                  <a:pt x="69" y="167"/>
                  <a:pt x="69" y="167"/>
                  <a:pt x="69" y="167"/>
                </a:cubicBezTo>
                <a:close/>
                <a:moveTo>
                  <a:pt x="69" y="166"/>
                </a:moveTo>
                <a:cubicBezTo>
                  <a:pt x="69" y="166"/>
                  <a:pt x="69" y="166"/>
                  <a:pt x="69" y="166"/>
                </a:cubicBezTo>
                <a:cubicBezTo>
                  <a:pt x="69" y="166"/>
                  <a:pt x="69" y="166"/>
                  <a:pt x="69" y="166"/>
                </a:cubicBezTo>
                <a:cubicBezTo>
                  <a:pt x="69" y="166"/>
                  <a:pt x="69" y="166"/>
                  <a:pt x="69" y="166"/>
                </a:cubicBezTo>
                <a:close/>
                <a:moveTo>
                  <a:pt x="67" y="144"/>
                </a:moveTo>
                <a:cubicBezTo>
                  <a:pt x="68" y="143"/>
                  <a:pt x="69" y="143"/>
                  <a:pt x="70" y="143"/>
                </a:cubicBezTo>
                <a:cubicBezTo>
                  <a:pt x="68" y="144"/>
                  <a:pt x="68" y="144"/>
                  <a:pt x="67" y="144"/>
                </a:cubicBezTo>
                <a:close/>
                <a:moveTo>
                  <a:pt x="23" y="186"/>
                </a:moveTo>
                <a:cubicBezTo>
                  <a:pt x="23" y="186"/>
                  <a:pt x="23" y="186"/>
                  <a:pt x="23" y="185"/>
                </a:cubicBezTo>
                <a:cubicBezTo>
                  <a:pt x="23" y="186"/>
                  <a:pt x="24" y="185"/>
                  <a:pt x="24" y="186"/>
                </a:cubicBezTo>
                <a:cubicBezTo>
                  <a:pt x="24" y="186"/>
                  <a:pt x="24" y="187"/>
                  <a:pt x="23" y="186"/>
                </a:cubicBezTo>
                <a:close/>
                <a:moveTo>
                  <a:pt x="26" y="185"/>
                </a:moveTo>
                <a:cubicBezTo>
                  <a:pt x="26" y="185"/>
                  <a:pt x="26" y="186"/>
                  <a:pt x="25" y="185"/>
                </a:cubicBezTo>
                <a:cubicBezTo>
                  <a:pt x="25" y="185"/>
                  <a:pt x="27" y="184"/>
                  <a:pt x="26" y="185"/>
                </a:cubicBezTo>
                <a:close/>
                <a:moveTo>
                  <a:pt x="30" y="185"/>
                </a:moveTo>
                <a:cubicBezTo>
                  <a:pt x="29" y="185"/>
                  <a:pt x="30" y="185"/>
                  <a:pt x="29" y="185"/>
                </a:cubicBezTo>
                <a:cubicBezTo>
                  <a:pt x="29" y="184"/>
                  <a:pt x="30" y="185"/>
                  <a:pt x="31" y="185"/>
                </a:cubicBezTo>
                <a:cubicBezTo>
                  <a:pt x="31" y="186"/>
                  <a:pt x="30" y="185"/>
                  <a:pt x="30" y="185"/>
                </a:cubicBezTo>
                <a:close/>
                <a:moveTo>
                  <a:pt x="35" y="186"/>
                </a:moveTo>
                <a:cubicBezTo>
                  <a:pt x="34" y="185"/>
                  <a:pt x="34" y="186"/>
                  <a:pt x="34" y="186"/>
                </a:cubicBezTo>
                <a:cubicBezTo>
                  <a:pt x="33" y="186"/>
                  <a:pt x="34" y="185"/>
                  <a:pt x="35" y="185"/>
                </a:cubicBezTo>
                <a:cubicBezTo>
                  <a:pt x="35" y="185"/>
                  <a:pt x="35" y="186"/>
                  <a:pt x="35" y="186"/>
                </a:cubicBezTo>
                <a:close/>
                <a:moveTo>
                  <a:pt x="36" y="181"/>
                </a:moveTo>
                <a:cubicBezTo>
                  <a:pt x="36" y="181"/>
                  <a:pt x="36" y="181"/>
                  <a:pt x="36" y="181"/>
                </a:cubicBezTo>
                <a:cubicBezTo>
                  <a:pt x="36" y="181"/>
                  <a:pt x="36" y="181"/>
                  <a:pt x="37" y="181"/>
                </a:cubicBezTo>
                <a:cubicBezTo>
                  <a:pt x="37" y="181"/>
                  <a:pt x="37" y="181"/>
                  <a:pt x="37" y="181"/>
                </a:cubicBezTo>
                <a:cubicBezTo>
                  <a:pt x="37" y="181"/>
                  <a:pt x="37" y="181"/>
                  <a:pt x="36" y="181"/>
                </a:cubicBezTo>
                <a:close/>
                <a:moveTo>
                  <a:pt x="29" y="192"/>
                </a:moveTo>
                <a:cubicBezTo>
                  <a:pt x="29" y="192"/>
                  <a:pt x="29" y="193"/>
                  <a:pt x="28" y="192"/>
                </a:cubicBezTo>
                <a:cubicBezTo>
                  <a:pt x="29" y="192"/>
                  <a:pt x="29" y="191"/>
                  <a:pt x="29" y="192"/>
                </a:cubicBezTo>
                <a:close/>
                <a:moveTo>
                  <a:pt x="30" y="192"/>
                </a:moveTo>
                <a:cubicBezTo>
                  <a:pt x="30" y="192"/>
                  <a:pt x="30" y="192"/>
                  <a:pt x="30" y="191"/>
                </a:cubicBezTo>
                <a:cubicBezTo>
                  <a:pt x="31" y="192"/>
                  <a:pt x="31" y="191"/>
                  <a:pt x="31" y="191"/>
                </a:cubicBezTo>
                <a:cubicBezTo>
                  <a:pt x="31" y="192"/>
                  <a:pt x="32" y="192"/>
                  <a:pt x="31" y="192"/>
                </a:cubicBezTo>
                <a:cubicBezTo>
                  <a:pt x="31" y="192"/>
                  <a:pt x="31" y="192"/>
                  <a:pt x="30" y="192"/>
                </a:cubicBezTo>
                <a:close/>
                <a:moveTo>
                  <a:pt x="30" y="194"/>
                </a:moveTo>
                <a:cubicBezTo>
                  <a:pt x="31" y="194"/>
                  <a:pt x="32" y="193"/>
                  <a:pt x="33" y="193"/>
                </a:cubicBezTo>
                <a:cubicBezTo>
                  <a:pt x="32" y="194"/>
                  <a:pt x="31" y="195"/>
                  <a:pt x="30" y="194"/>
                </a:cubicBezTo>
                <a:close/>
                <a:moveTo>
                  <a:pt x="32" y="193"/>
                </a:moveTo>
                <a:cubicBezTo>
                  <a:pt x="32" y="192"/>
                  <a:pt x="32" y="192"/>
                  <a:pt x="33" y="192"/>
                </a:cubicBezTo>
                <a:cubicBezTo>
                  <a:pt x="33" y="192"/>
                  <a:pt x="32" y="193"/>
                  <a:pt x="32" y="193"/>
                </a:cubicBezTo>
                <a:close/>
                <a:moveTo>
                  <a:pt x="36" y="191"/>
                </a:moveTo>
                <a:cubicBezTo>
                  <a:pt x="36" y="191"/>
                  <a:pt x="36" y="191"/>
                  <a:pt x="36" y="191"/>
                </a:cubicBezTo>
                <a:cubicBezTo>
                  <a:pt x="36" y="190"/>
                  <a:pt x="36" y="190"/>
                  <a:pt x="37" y="190"/>
                </a:cubicBezTo>
                <a:lnTo>
                  <a:pt x="36" y="191"/>
                </a:lnTo>
                <a:close/>
                <a:moveTo>
                  <a:pt x="26" y="210"/>
                </a:moveTo>
                <a:cubicBezTo>
                  <a:pt x="26" y="209"/>
                  <a:pt x="26" y="209"/>
                  <a:pt x="26" y="209"/>
                </a:cubicBezTo>
                <a:cubicBezTo>
                  <a:pt x="26" y="209"/>
                  <a:pt x="26" y="208"/>
                  <a:pt x="27" y="209"/>
                </a:cubicBezTo>
                <a:cubicBezTo>
                  <a:pt x="26" y="209"/>
                  <a:pt x="26" y="209"/>
                  <a:pt x="26" y="210"/>
                </a:cubicBezTo>
                <a:close/>
                <a:moveTo>
                  <a:pt x="10" y="233"/>
                </a:moveTo>
                <a:cubicBezTo>
                  <a:pt x="10" y="233"/>
                  <a:pt x="10" y="232"/>
                  <a:pt x="11" y="232"/>
                </a:cubicBezTo>
                <a:cubicBezTo>
                  <a:pt x="11" y="233"/>
                  <a:pt x="10" y="233"/>
                  <a:pt x="10" y="233"/>
                </a:cubicBezTo>
                <a:close/>
                <a:moveTo>
                  <a:pt x="21" y="261"/>
                </a:moveTo>
                <a:cubicBezTo>
                  <a:pt x="21" y="260"/>
                  <a:pt x="22" y="260"/>
                  <a:pt x="23" y="260"/>
                </a:cubicBezTo>
                <a:cubicBezTo>
                  <a:pt x="23" y="260"/>
                  <a:pt x="22" y="261"/>
                  <a:pt x="21" y="261"/>
                </a:cubicBezTo>
                <a:close/>
                <a:moveTo>
                  <a:pt x="40" y="274"/>
                </a:moveTo>
                <a:cubicBezTo>
                  <a:pt x="40" y="273"/>
                  <a:pt x="40" y="275"/>
                  <a:pt x="39" y="274"/>
                </a:cubicBezTo>
                <a:cubicBezTo>
                  <a:pt x="39" y="273"/>
                  <a:pt x="40" y="273"/>
                  <a:pt x="40" y="273"/>
                </a:cubicBezTo>
                <a:cubicBezTo>
                  <a:pt x="40" y="273"/>
                  <a:pt x="40" y="274"/>
                  <a:pt x="40" y="274"/>
                </a:cubicBezTo>
                <a:close/>
                <a:moveTo>
                  <a:pt x="84" y="296"/>
                </a:moveTo>
                <a:cubicBezTo>
                  <a:pt x="84" y="296"/>
                  <a:pt x="84" y="296"/>
                  <a:pt x="85" y="296"/>
                </a:cubicBezTo>
                <a:cubicBezTo>
                  <a:pt x="85" y="296"/>
                  <a:pt x="84" y="297"/>
                  <a:pt x="84" y="296"/>
                </a:cubicBezTo>
                <a:close/>
                <a:moveTo>
                  <a:pt x="193" y="281"/>
                </a:moveTo>
                <a:cubicBezTo>
                  <a:pt x="193" y="280"/>
                  <a:pt x="194" y="280"/>
                  <a:pt x="194" y="280"/>
                </a:cubicBezTo>
                <a:cubicBezTo>
                  <a:pt x="194" y="280"/>
                  <a:pt x="194" y="281"/>
                  <a:pt x="194" y="281"/>
                </a:cubicBezTo>
                <a:cubicBezTo>
                  <a:pt x="193" y="281"/>
                  <a:pt x="193" y="281"/>
                  <a:pt x="193" y="281"/>
                </a:cubicBezTo>
                <a:close/>
                <a:moveTo>
                  <a:pt x="227" y="286"/>
                </a:moveTo>
                <a:cubicBezTo>
                  <a:pt x="228" y="287"/>
                  <a:pt x="227" y="288"/>
                  <a:pt x="226" y="288"/>
                </a:cubicBezTo>
                <a:cubicBezTo>
                  <a:pt x="227" y="288"/>
                  <a:pt x="226" y="287"/>
                  <a:pt x="226" y="288"/>
                </a:cubicBezTo>
                <a:cubicBezTo>
                  <a:pt x="226" y="287"/>
                  <a:pt x="226" y="287"/>
                  <a:pt x="226" y="287"/>
                </a:cubicBezTo>
                <a:cubicBezTo>
                  <a:pt x="227" y="287"/>
                  <a:pt x="227" y="287"/>
                  <a:pt x="227" y="286"/>
                </a:cubicBezTo>
                <a:close/>
                <a:moveTo>
                  <a:pt x="225" y="287"/>
                </a:moveTo>
                <a:cubicBezTo>
                  <a:pt x="224" y="288"/>
                  <a:pt x="223" y="289"/>
                  <a:pt x="222" y="289"/>
                </a:cubicBezTo>
                <a:cubicBezTo>
                  <a:pt x="222" y="288"/>
                  <a:pt x="224" y="287"/>
                  <a:pt x="225" y="287"/>
                </a:cubicBezTo>
                <a:close/>
                <a:moveTo>
                  <a:pt x="221" y="289"/>
                </a:moveTo>
                <a:cubicBezTo>
                  <a:pt x="221" y="290"/>
                  <a:pt x="221" y="290"/>
                  <a:pt x="221" y="290"/>
                </a:cubicBezTo>
                <a:cubicBezTo>
                  <a:pt x="221" y="289"/>
                  <a:pt x="221" y="289"/>
                  <a:pt x="221" y="289"/>
                </a:cubicBezTo>
                <a:close/>
                <a:moveTo>
                  <a:pt x="210" y="290"/>
                </a:moveTo>
                <a:cubicBezTo>
                  <a:pt x="210" y="291"/>
                  <a:pt x="209" y="290"/>
                  <a:pt x="209" y="290"/>
                </a:cubicBezTo>
                <a:cubicBezTo>
                  <a:pt x="209" y="290"/>
                  <a:pt x="210" y="290"/>
                  <a:pt x="210" y="290"/>
                </a:cubicBezTo>
                <a:close/>
                <a:moveTo>
                  <a:pt x="310" y="239"/>
                </a:moveTo>
                <a:cubicBezTo>
                  <a:pt x="310" y="239"/>
                  <a:pt x="310" y="239"/>
                  <a:pt x="310" y="239"/>
                </a:cubicBezTo>
                <a:cubicBezTo>
                  <a:pt x="310" y="239"/>
                  <a:pt x="310" y="239"/>
                  <a:pt x="310" y="239"/>
                </a:cubicBezTo>
                <a:cubicBezTo>
                  <a:pt x="310" y="239"/>
                  <a:pt x="310" y="239"/>
                  <a:pt x="310" y="239"/>
                </a:cubicBezTo>
                <a:cubicBezTo>
                  <a:pt x="310" y="239"/>
                  <a:pt x="310" y="239"/>
                  <a:pt x="310" y="239"/>
                </a:cubicBezTo>
                <a:close/>
                <a:moveTo>
                  <a:pt x="303" y="223"/>
                </a:moveTo>
                <a:cubicBezTo>
                  <a:pt x="303" y="223"/>
                  <a:pt x="303" y="223"/>
                  <a:pt x="304" y="223"/>
                </a:cubicBezTo>
                <a:cubicBezTo>
                  <a:pt x="304" y="223"/>
                  <a:pt x="303" y="223"/>
                  <a:pt x="303" y="224"/>
                </a:cubicBezTo>
                <a:cubicBezTo>
                  <a:pt x="303" y="224"/>
                  <a:pt x="303" y="224"/>
                  <a:pt x="303" y="224"/>
                </a:cubicBezTo>
                <a:cubicBezTo>
                  <a:pt x="303" y="223"/>
                  <a:pt x="303" y="223"/>
                  <a:pt x="303" y="223"/>
                </a:cubicBezTo>
                <a:close/>
                <a:moveTo>
                  <a:pt x="303" y="224"/>
                </a:moveTo>
                <a:cubicBezTo>
                  <a:pt x="303" y="224"/>
                  <a:pt x="303" y="224"/>
                  <a:pt x="302" y="224"/>
                </a:cubicBezTo>
                <a:cubicBezTo>
                  <a:pt x="302" y="224"/>
                  <a:pt x="302" y="224"/>
                  <a:pt x="302" y="224"/>
                </a:cubicBezTo>
                <a:cubicBezTo>
                  <a:pt x="302" y="224"/>
                  <a:pt x="302" y="224"/>
                  <a:pt x="302" y="224"/>
                </a:cubicBezTo>
                <a:cubicBezTo>
                  <a:pt x="302" y="224"/>
                  <a:pt x="302" y="224"/>
                  <a:pt x="302" y="223"/>
                </a:cubicBezTo>
                <a:cubicBezTo>
                  <a:pt x="303" y="223"/>
                  <a:pt x="303" y="224"/>
                  <a:pt x="303" y="224"/>
                </a:cubicBezTo>
                <a:cubicBezTo>
                  <a:pt x="303" y="224"/>
                  <a:pt x="303" y="224"/>
                  <a:pt x="303" y="224"/>
                </a:cubicBezTo>
                <a:close/>
                <a:moveTo>
                  <a:pt x="314" y="143"/>
                </a:moveTo>
                <a:cubicBezTo>
                  <a:pt x="314" y="142"/>
                  <a:pt x="314" y="142"/>
                  <a:pt x="314" y="142"/>
                </a:cubicBezTo>
                <a:cubicBezTo>
                  <a:pt x="314" y="142"/>
                  <a:pt x="315" y="142"/>
                  <a:pt x="315" y="142"/>
                </a:cubicBezTo>
                <a:cubicBezTo>
                  <a:pt x="315" y="143"/>
                  <a:pt x="314" y="143"/>
                  <a:pt x="314" y="143"/>
                </a:cubicBezTo>
                <a:cubicBezTo>
                  <a:pt x="314" y="143"/>
                  <a:pt x="314" y="143"/>
                  <a:pt x="314" y="143"/>
                </a:cubicBezTo>
                <a:close/>
                <a:moveTo>
                  <a:pt x="372" y="173"/>
                </a:moveTo>
                <a:cubicBezTo>
                  <a:pt x="372" y="173"/>
                  <a:pt x="372" y="173"/>
                  <a:pt x="372" y="173"/>
                </a:cubicBezTo>
                <a:cubicBezTo>
                  <a:pt x="372" y="173"/>
                  <a:pt x="372" y="173"/>
                  <a:pt x="372" y="173"/>
                </a:cubicBezTo>
                <a:cubicBezTo>
                  <a:pt x="371" y="173"/>
                  <a:pt x="371" y="173"/>
                  <a:pt x="371" y="173"/>
                </a:cubicBezTo>
                <a:cubicBezTo>
                  <a:pt x="371" y="173"/>
                  <a:pt x="371" y="173"/>
                  <a:pt x="371" y="173"/>
                </a:cubicBezTo>
                <a:cubicBezTo>
                  <a:pt x="372" y="173"/>
                  <a:pt x="372" y="173"/>
                  <a:pt x="372" y="173"/>
                </a:cubicBezTo>
                <a:close/>
                <a:moveTo>
                  <a:pt x="331" y="134"/>
                </a:moveTo>
                <a:cubicBezTo>
                  <a:pt x="331" y="134"/>
                  <a:pt x="331" y="134"/>
                  <a:pt x="331" y="134"/>
                </a:cubicBezTo>
                <a:cubicBezTo>
                  <a:pt x="331" y="134"/>
                  <a:pt x="331" y="134"/>
                  <a:pt x="331" y="134"/>
                </a:cubicBezTo>
                <a:cubicBezTo>
                  <a:pt x="331" y="134"/>
                  <a:pt x="331" y="134"/>
                  <a:pt x="331" y="134"/>
                </a:cubicBezTo>
                <a:close/>
                <a:moveTo>
                  <a:pt x="336" y="132"/>
                </a:moveTo>
                <a:cubicBezTo>
                  <a:pt x="336" y="132"/>
                  <a:pt x="336" y="132"/>
                  <a:pt x="336" y="132"/>
                </a:cubicBezTo>
                <a:cubicBezTo>
                  <a:pt x="336" y="132"/>
                  <a:pt x="336" y="132"/>
                  <a:pt x="336" y="132"/>
                </a:cubicBezTo>
                <a:cubicBezTo>
                  <a:pt x="336" y="132"/>
                  <a:pt x="336" y="132"/>
                  <a:pt x="336" y="132"/>
                </a:cubicBezTo>
                <a:cubicBezTo>
                  <a:pt x="336" y="132"/>
                  <a:pt x="336" y="132"/>
                  <a:pt x="336" y="132"/>
                </a:cubicBezTo>
                <a:close/>
                <a:moveTo>
                  <a:pt x="347" y="125"/>
                </a:moveTo>
                <a:cubicBezTo>
                  <a:pt x="347" y="125"/>
                  <a:pt x="347" y="125"/>
                  <a:pt x="347" y="125"/>
                </a:cubicBezTo>
                <a:cubicBezTo>
                  <a:pt x="348" y="125"/>
                  <a:pt x="348" y="125"/>
                  <a:pt x="348" y="125"/>
                </a:cubicBezTo>
                <a:cubicBezTo>
                  <a:pt x="348" y="125"/>
                  <a:pt x="347" y="126"/>
                  <a:pt x="347" y="126"/>
                </a:cubicBezTo>
                <a:cubicBezTo>
                  <a:pt x="347" y="125"/>
                  <a:pt x="347" y="125"/>
                  <a:pt x="347" y="125"/>
                </a:cubicBezTo>
                <a:cubicBezTo>
                  <a:pt x="347" y="125"/>
                  <a:pt x="347" y="125"/>
                  <a:pt x="347" y="125"/>
                </a:cubicBezTo>
                <a:close/>
                <a:moveTo>
                  <a:pt x="349" y="127"/>
                </a:moveTo>
                <a:cubicBezTo>
                  <a:pt x="349" y="127"/>
                  <a:pt x="349" y="127"/>
                  <a:pt x="350" y="127"/>
                </a:cubicBezTo>
                <a:cubicBezTo>
                  <a:pt x="350" y="127"/>
                  <a:pt x="349" y="127"/>
                  <a:pt x="349" y="128"/>
                </a:cubicBezTo>
                <a:cubicBezTo>
                  <a:pt x="349" y="127"/>
                  <a:pt x="349" y="127"/>
                  <a:pt x="349" y="127"/>
                </a:cubicBezTo>
                <a:cubicBezTo>
                  <a:pt x="349" y="127"/>
                  <a:pt x="349" y="127"/>
                  <a:pt x="349" y="127"/>
                </a:cubicBezTo>
                <a:close/>
                <a:moveTo>
                  <a:pt x="351" y="122"/>
                </a:moveTo>
                <a:cubicBezTo>
                  <a:pt x="351" y="122"/>
                  <a:pt x="351" y="122"/>
                  <a:pt x="351" y="122"/>
                </a:cubicBezTo>
                <a:cubicBezTo>
                  <a:pt x="351" y="122"/>
                  <a:pt x="351" y="122"/>
                  <a:pt x="351" y="122"/>
                </a:cubicBezTo>
                <a:cubicBezTo>
                  <a:pt x="351" y="122"/>
                  <a:pt x="351" y="122"/>
                  <a:pt x="351" y="122"/>
                </a:cubicBezTo>
                <a:close/>
                <a:moveTo>
                  <a:pt x="375" y="122"/>
                </a:moveTo>
                <a:cubicBezTo>
                  <a:pt x="375" y="122"/>
                  <a:pt x="376" y="122"/>
                  <a:pt x="376" y="122"/>
                </a:cubicBezTo>
                <a:cubicBezTo>
                  <a:pt x="375" y="122"/>
                  <a:pt x="375" y="123"/>
                  <a:pt x="375" y="122"/>
                </a:cubicBezTo>
                <a:cubicBezTo>
                  <a:pt x="374" y="122"/>
                  <a:pt x="375" y="122"/>
                  <a:pt x="375" y="122"/>
                </a:cubicBezTo>
                <a:cubicBezTo>
                  <a:pt x="375" y="122"/>
                  <a:pt x="375" y="122"/>
                  <a:pt x="375" y="122"/>
                </a:cubicBezTo>
                <a:close/>
                <a:moveTo>
                  <a:pt x="330" y="139"/>
                </a:moveTo>
                <a:cubicBezTo>
                  <a:pt x="330" y="139"/>
                  <a:pt x="330" y="138"/>
                  <a:pt x="330" y="138"/>
                </a:cubicBezTo>
                <a:cubicBezTo>
                  <a:pt x="330" y="138"/>
                  <a:pt x="330" y="138"/>
                  <a:pt x="330" y="139"/>
                </a:cubicBezTo>
                <a:cubicBezTo>
                  <a:pt x="330" y="139"/>
                  <a:pt x="330" y="139"/>
                  <a:pt x="330" y="139"/>
                </a:cubicBezTo>
                <a:close/>
                <a:moveTo>
                  <a:pt x="330" y="139"/>
                </a:moveTo>
                <a:cubicBezTo>
                  <a:pt x="330" y="139"/>
                  <a:pt x="330" y="139"/>
                  <a:pt x="330" y="139"/>
                </a:cubicBezTo>
                <a:cubicBezTo>
                  <a:pt x="330" y="139"/>
                  <a:pt x="330" y="139"/>
                  <a:pt x="330" y="139"/>
                </a:cubicBezTo>
                <a:cubicBezTo>
                  <a:pt x="330" y="139"/>
                  <a:pt x="330" y="139"/>
                  <a:pt x="330" y="139"/>
                </a:cubicBezTo>
                <a:close/>
                <a:moveTo>
                  <a:pt x="347" y="127"/>
                </a:moveTo>
                <a:cubicBezTo>
                  <a:pt x="347" y="127"/>
                  <a:pt x="347" y="127"/>
                  <a:pt x="346" y="127"/>
                </a:cubicBezTo>
                <a:cubicBezTo>
                  <a:pt x="347" y="127"/>
                  <a:pt x="347" y="127"/>
                  <a:pt x="347" y="127"/>
                </a:cubicBezTo>
                <a:cubicBezTo>
                  <a:pt x="347" y="127"/>
                  <a:pt x="347" y="127"/>
                  <a:pt x="347" y="127"/>
                </a:cubicBezTo>
                <a:close/>
                <a:moveTo>
                  <a:pt x="371" y="124"/>
                </a:moveTo>
                <a:cubicBezTo>
                  <a:pt x="371" y="124"/>
                  <a:pt x="370" y="124"/>
                  <a:pt x="370" y="124"/>
                </a:cubicBezTo>
                <a:cubicBezTo>
                  <a:pt x="370" y="124"/>
                  <a:pt x="370" y="124"/>
                  <a:pt x="370" y="124"/>
                </a:cubicBezTo>
                <a:cubicBezTo>
                  <a:pt x="370" y="124"/>
                  <a:pt x="371" y="124"/>
                  <a:pt x="371" y="124"/>
                </a:cubicBezTo>
                <a:close/>
                <a:moveTo>
                  <a:pt x="374" y="123"/>
                </a:moveTo>
                <a:cubicBezTo>
                  <a:pt x="374" y="123"/>
                  <a:pt x="374" y="123"/>
                  <a:pt x="373" y="123"/>
                </a:cubicBezTo>
                <a:cubicBezTo>
                  <a:pt x="374" y="122"/>
                  <a:pt x="374" y="122"/>
                  <a:pt x="374" y="123"/>
                </a:cubicBezTo>
                <a:close/>
                <a:moveTo>
                  <a:pt x="373" y="157"/>
                </a:moveTo>
                <a:cubicBezTo>
                  <a:pt x="373" y="156"/>
                  <a:pt x="374" y="155"/>
                  <a:pt x="375" y="154"/>
                </a:cubicBezTo>
                <a:cubicBezTo>
                  <a:pt x="375" y="155"/>
                  <a:pt x="375" y="155"/>
                  <a:pt x="375" y="155"/>
                </a:cubicBezTo>
                <a:cubicBezTo>
                  <a:pt x="374" y="156"/>
                  <a:pt x="374" y="156"/>
                  <a:pt x="373" y="157"/>
                </a:cubicBezTo>
                <a:close/>
                <a:moveTo>
                  <a:pt x="372" y="123"/>
                </a:moveTo>
                <a:cubicBezTo>
                  <a:pt x="372" y="123"/>
                  <a:pt x="372" y="123"/>
                  <a:pt x="372" y="123"/>
                </a:cubicBezTo>
                <a:cubicBezTo>
                  <a:pt x="371" y="123"/>
                  <a:pt x="371" y="123"/>
                  <a:pt x="371" y="123"/>
                </a:cubicBezTo>
                <a:cubicBezTo>
                  <a:pt x="371" y="123"/>
                  <a:pt x="371" y="123"/>
                  <a:pt x="372" y="123"/>
                </a:cubicBezTo>
                <a:cubicBezTo>
                  <a:pt x="372" y="123"/>
                  <a:pt x="372" y="123"/>
                  <a:pt x="372" y="123"/>
                </a:cubicBezTo>
                <a:close/>
                <a:moveTo>
                  <a:pt x="368" y="123"/>
                </a:moveTo>
                <a:cubicBezTo>
                  <a:pt x="368" y="123"/>
                  <a:pt x="368" y="123"/>
                  <a:pt x="368" y="123"/>
                </a:cubicBezTo>
                <a:cubicBezTo>
                  <a:pt x="368" y="123"/>
                  <a:pt x="368" y="123"/>
                  <a:pt x="368" y="123"/>
                </a:cubicBezTo>
                <a:close/>
                <a:moveTo>
                  <a:pt x="369" y="158"/>
                </a:moveTo>
                <a:cubicBezTo>
                  <a:pt x="370" y="157"/>
                  <a:pt x="371" y="156"/>
                  <a:pt x="371" y="155"/>
                </a:cubicBezTo>
                <a:cubicBezTo>
                  <a:pt x="372" y="156"/>
                  <a:pt x="372" y="156"/>
                  <a:pt x="372" y="157"/>
                </a:cubicBezTo>
                <a:cubicBezTo>
                  <a:pt x="372" y="157"/>
                  <a:pt x="371" y="157"/>
                  <a:pt x="371" y="158"/>
                </a:cubicBezTo>
                <a:cubicBezTo>
                  <a:pt x="371" y="158"/>
                  <a:pt x="371" y="158"/>
                  <a:pt x="371" y="158"/>
                </a:cubicBezTo>
                <a:cubicBezTo>
                  <a:pt x="371" y="158"/>
                  <a:pt x="371" y="158"/>
                  <a:pt x="371" y="158"/>
                </a:cubicBezTo>
                <a:cubicBezTo>
                  <a:pt x="371" y="158"/>
                  <a:pt x="370" y="158"/>
                  <a:pt x="370" y="159"/>
                </a:cubicBezTo>
                <a:cubicBezTo>
                  <a:pt x="370" y="159"/>
                  <a:pt x="369" y="158"/>
                  <a:pt x="369" y="158"/>
                </a:cubicBezTo>
                <a:close/>
                <a:moveTo>
                  <a:pt x="378" y="152"/>
                </a:moveTo>
                <a:cubicBezTo>
                  <a:pt x="377" y="153"/>
                  <a:pt x="376" y="154"/>
                  <a:pt x="376" y="155"/>
                </a:cubicBezTo>
                <a:cubicBezTo>
                  <a:pt x="375" y="155"/>
                  <a:pt x="375" y="155"/>
                  <a:pt x="375" y="155"/>
                </a:cubicBezTo>
                <a:cubicBezTo>
                  <a:pt x="376" y="154"/>
                  <a:pt x="376" y="152"/>
                  <a:pt x="378" y="152"/>
                </a:cubicBezTo>
                <a:close/>
                <a:moveTo>
                  <a:pt x="374" y="122"/>
                </a:moveTo>
                <a:cubicBezTo>
                  <a:pt x="374" y="122"/>
                  <a:pt x="374" y="122"/>
                  <a:pt x="374" y="122"/>
                </a:cubicBezTo>
                <a:cubicBezTo>
                  <a:pt x="374" y="122"/>
                  <a:pt x="374" y="122"/>
                  <a:pt x="374" y="122"/>
                </a:cubicBezTo>
                <a:close/>
                <a:moveTo>
                  <a:pt x="371" y="123"/>
                </a:moveTo>
                <a:cubicBezTo>
                  <a:pt x="371" y="123"/>
                  <a:pt x="371" y="123"/>
                  <a:pt x="371" y="123"/>
                </a:cubicBezTo>
                <a:cubicBezTo>
                  <a:pt x="371" y="123"/>
                  <a:pt x="371" y="123"/>
                  <a:pt x="371" y="123"/>
                </a:cubicBezTo>
                <a:cubicBezTo>
                  <a:pt x="371" y="123"/>
                  <a:pt x="371" y="123"/>
                  <a:pt x="371" y="123"/>
                </a:cubicBezTo>
                <a:close/>
                <a:moveTo>
                  <a:pt x="348" y="127"/>
                </a:moveTo>
                <a:cubicBezTo>
                  <a:pt x="348" y="127"/>
                  <a:pt x="348" y="127"/>
                  <a:pt x="348" y="127"/>
                </a:cubicBezTo>
                <a:cubicBezTo>
                  <a:pt x="348" y="127"/>
                  <a:pt x="348" y="127"/>
                  <a:pt x="348" y="127"/>
                </a:cubicBezTo>
                <a:cubicBezTo>
                  <a:pt x="348" y="127"/>
                  <a:pt x="348" y="127"/>
                  <a:pt x="348" y="127"/>
                </a:cubicBezTo>
                <a:close/>
                <a:moveTo>
                  <a:pt x="378" y="167"/>
                </a:moveTo>
                <a:cubicBezTo>
                  <a:pt x="378" y="167"/>
                  <a:pt x="378" y="167"/>
                  <a:pt x="378" y="168"/>
                </a:cubicBezTo>
                <a:cubicBezTo>
                  <a:pt x="378" y="168"/>
                  <a:pt x="378" y="167"/>
                  <a:pt x="378" y="167"/>
                </a:cubicBezTo>
                <a:cubicBezTo>
                  <a:pt x="378" y="167"/>
                  <a:pt x="378" y="167"/>
                  <a:pt x="378" y="167"/>
                </a:cubicBezTo>
                <a:close/>
                <a:moveTo>
                  <a:pt x="379" y="167"/>
                </a:moveTo>
                <a:cubicBezTo>
                  <a:pt x="379" y="167"/>
                  <a:pt x="379" y="167"/>
                  <a:pt x="379" y="168"/>
                </a:cubicBezTo>
                <a:cubicBezTo>
                  <a:pt x="379" y="167"/>
                  <a:pt x="378" y="168"/>
                  <a:pt x="378" y="168"/>
                </a:cubicBezTo>
                <a:cubicBezTo>
                  <a:pt x="378" y="167"/>
                  <a:pt x="379" y="167"/>
                  <a:pt x="379" y="167"/>
                </a:cubicBezTo>
                <a:close/>
                <a:moveTo>
                  <a:pt x="378" y="166"/>
                </a:moveTo>
                <a:cubicBezTo>
                  <a:pt x="379" y="166"/>
                  <a:pt x="379" y="166"/>
                  <a:pt x="379" y="166"/>
                </a:cubicBezTo>
                <a:cubicBezTo>
                  <a:pt x="379" y="166"/>
                  <a:pt x="379" y="166"/>
                  <a:pt x="380" y="166"/>
                </a:cubicBezTo>
                <a:cubicBezTo>
                  <a:pt x="380" y="166"/>
                  <a:pt x="380" y="166"/>
                  <a:pt x="380" y="166"/>
                </a:cubicBezTo>
                <a:cubicBezTo>
                  <a:pt x="380" y="166"/>
                  <a:pt x="379" y="166"/>
                  <a:pt x="378" y="166"/>
                </a:cubicBezTo>
                <a:close/>
                <a:moveTo>
                  <a:pt x="384" y="137"/>
                </a:moveTo>
                <a:cubicBezTo>
                  <a:pt x="384" y="137"/>
                  <a:pt x="384" y="137"/>
                  <a:pt x="384" y="137"/>
                </a:cubicBezTo>
                <a:cubicBezTo>
                  <a:pt x="384" y="137"/>
                  <a:pt x="384" y="137"/>
                  <a:pt x="384" y="137"/>
                </a:cubicBezTo>
                <a:cubicBezTo>
                  <a:pt x="384" y="137"/>
                  <a:pt x="384" y="137"/>
                  <a:pt x="384" y="137"/>
                </a:cubicBezTo>
                <a:close/>
                <a:moveTo>
                  <a:pt x="381" y="135"/>
                </a:moveTo>
                <a:cubicBezTo>
                  <a:pt x="381" y="134"/>
                  <a:pt x="381" y="134"/>
                  <a:pt x="381" y="134"/>
                </a:cubicBezTo>
                <a:cubicBezTo>
                  <a:pt x="382" y="134"/>
                  <a:pt x="381" y="135"/>
                  <a:pt x="381" y="135"/>
                </a:cubicBezTo>
                <a:close/>
                <a:moveTo>
                  <a:pt x="378" y="120"/>
                </a:moveTo>
                <a:cubicBezTo>
                  <a:pt x="377" y="120"/>
                  <a:pt x="377" y="120"/>
                  <a:pt x="377" y="120"/>
                </a:cubicBezTo>
                <a:cubicBezTo>
                  <a:pt x="378" y="120"/>
                  <a:pt x="378" y="120"/>
                  <a:pt x="378" y="120"/>
                </a:cubicBezTo>
                <a:cubicBezTo>
                  <a:pt x="378" y="120"/>
                  <a:pt x="378" y="120"/>
                  <a:pt x="378" y="120"/>
                </a:cubicBezTo>
                <a:close/>
                <a:moveTo>
                  <a:pt x="375" y="120"/>
                </a:moveTo>
                <a:cubicBezTo>
                  <a:pt x="375" y="121"/>
                  <a:pt x="374" y="121"/>
                  <a:pt x="374" y="121"/>
                </a:cubicBezTo>
                <a:cubicBezTo>
                  <a:pt x="374" y="121"/>
                  <a:pt x="374" y="120"/>
                  <a:pt x="374" y="120"/>
                </a:cubicBezTo>
                <a:cubicBezTo>
                  <a:pt x="374" y="120"/>
                  <a:pt x="374" y="120"/>
                  <a:pt x="375" y="120"/>
                </a:cubicBezTo>
                <a:close/>
                <a:moveTo>
                  <a:pt x="374" y="120"/>
                </a:moveTo>
                <a:cubicBezTo>
                  <a:pt x="374" y="120"/>
                  <a:pt x="374" y="120"/>
                  <a:pt x="374" y="120"/>
                </a:cubicBezTo>
                <a:cubicBezTo>
                  <a:pt x="374" y="120"/>
                  <a:pt x="373" y="120"/>
                  <a:pt x="373" y="120"/>
                </a:cubicBezTo>
                <a:cubicBezTo>
                  <a:pt x="373" y="120"/>
                  <a:pt x="373" y="120"/>
                  <a:pt x="373" y="120"/>
                </a:cubicBezTo>
                <a:cubicBezTo>
                  <a:pt x="373" y="120"/>
                  <a:pt x="374" y="120"/>
                  <a:pt x="374" y="120"/>
                </a:cubicBezTo>
                <a:close/>
                <a:moveTo>
                  <a:pt x="353" y="122"/>
                </a:moveTo>
                <a:cubicBezTo>
                  <a:pt x="353" y="122"/>
                  <a:pt x="353" y="122"/>
                  <a:pt x="353" y="122"/>
                </a:cubicBezTo>
                <a:cubicBezTo>
                  <a:pt x="353" y="122"/>
                  <a:pt x="353" y="122"/>
                  <a:pt x="353" y="122"/>
                </a:cubicBezTo>
                <a:close/>
                <a:moveTo>
                  <a:pt x="351" y="122"/>
                </a:moveTo>
                <a:cubicBezTo>
                  <a:pt x="351" y="122"/>
                  <a:pt x="351" y="122"/>
                  <a:pt x="351" y="123"/>
                </a:cubicBezTo>
                <a:cubicBezTo>
                  <a:pt x="351" y="123"/>
                  <a:pt x="350" y="123"/>
                  <a:pt x="350" y="123"/>
                </a:cubicBezTo>
                <a:cubicBezTo>
                  <a:pt x="350" y="123"/>
                  <a:pt x="350" y="123"/>
                  <a:pt x="350" y="123"/>
                </a:cubicBezTo>
                <a:cubicBezTo>
                  <a:pt x="350" y="123"/>
                  <a:pt x="351" y="122"/>
                  <a:pt x="351" y="122"/>
                </a:cubicBezTo>
                <a:close/>
                <a:moveTo>
                  <a:pt x="349" y="126"/>
                </a:moveTo>
                <a:cubicBezTo>
                  <a:pt x="349" y="127"/>
                  <a:pt x="349" y="127"/>
                  <a:pt x="348" y="127"/>
                </a:cubicBezTo>
                <a:cubicBezTo>
                  <a:pt x="348" y="127"/>
                  <a:pt x="348" y="126"/>
                  <a:pt x="348" y="126"/>
                </a:cubicBezTo>
                <a:cubicBezTo>
                  <a:pt x="349" y="125"/>
                  <a:pt x="348" y="124"/>
                  <a:pt x="349" y="124"/>
                </a:cubicBezTo>
                <a:cubicBezTo>
                  <a:pt x="349" y="125"/>
                  <a:pt x="348" y="126"/>
                  <a:pt x="349" y="126"/>
                </a:cubicBezTo>
                <a:close/>
                <a:moveTo>
                  <a:pt x="330" y="139"/>
                </a:moveTo>
                <a:cubicBezTo>
                  <a:pt x="329" y="139"/>
                  <a:pt x="329" y="139"/>
                  <a:pt x="329" y="139"/>
                </a:cubicBezTo>
                <a:cubicBezTo>
                  <a:pt x="329" y="139"/>
                  <a:pt x="329" y="139"/>
                  <a:pt x="329" y="139"/>
                </a:cubicBezTo>
                <a:cubicBezTo>
                  <a:pt x="329" y="139"/>
                  <a:pt x="329" y="139"/>
                  <a:pt x="329" y="139"/>
                </a:cubicBezTo>
                <a:cubicBezTo>
                  <a:pt x="329" y="139"/>
                  <a:pt x="329" y="139"/>
                  <a:pt x="329" y="139"/>
                </a:cubicBezTo>
                <a:cubicBezTo>
                  <a:pt x="329" y="139"/>
                  <a:pt x="329" y="139"/>
                  <a:pt x="329" y="139"/>
                </a:cubicBezTo>
                <a:cubicBezTo>
                  <a:pt x="329" y="139"/>
                  <a:pt x="329" y="139"/>
                  <a:pt x="329" y="139"/>
                </a:cubicBezTo>
                <a:cubicBezTo>
                  <a:pt x="329" y="139"/>
                  <a:pt x="329" y="139"/>
                  <a:pt x="330" y="139"/>
                </a:cubicBezTo>
                <a:close/>
                <a:moveTo>
                  <a:pt x="319" y="141"/>
                </a:moveTo>
                <a:cubicBezTo>
                  <a:pt x="319" y="141"/>
                  <a:pt x="319" y="141"/>
                  <a:pt x="319" y="141"/>
                </a:cubicBezTo>
                <a:cubicBezTo>
                  <a:pt x="319" y="141"/>
                  <a:pt x="319" y="141"/>
                  <a:pt x="319" y="141"/>
                </a:cubicBezTo>
                <a:cubicBezTo>
                  <a:pt x="319" y="141"/>
                  <a:pt x="319" y="141"/>
                  <a:pt x="319" y="141"/>
                </a:cubicBezTo>
                <a:close/>
                <a:moveTo>
                  <a:pt x="319" y="142"/>
                </a:moveTo>
                <a:cubicBezTo>
                  <a:pt x="319" y="142"/>
                  <a:pt x="319" y="142"/>
                  <a:pt x="319" y="142"/>
                </a:cubicBezTo>
                <a:cubicBezTo>
                  <a:pt x="319" y="142"/>
                  <a:pt x="319" y="142"/>
                  <a:pt x="319" y="142"/>
                </a:cubicBezTo>
                <a:cubicBezTo>
                  <a:pt x="319" y="142"/>
                  <a:pt x="319" y="142"/>
                  <a:pt x="319" y="142"/>
                </a:cubicBezTo>
                <a:close/>
                <a:moveTo>
                  <a:pt x="316" y="142"/>
                </a:moveTo>
                <a:cubicBezTo>
                  <a:pt x="316" y="142"/>
                  <a:pt x="315" y="143"/>
                  <a:pt x="315" y="143"/>
                </a:cubicBezTo>
                <a:cubicBezTo>
                  <a:pt x="315" y="143"/>
                  <a:pt x="315" y="142"/>
                  <a:pt x="315" y="142"/>
                </a:cubicBezTo>
                <a:cubicBezTo>
                  <a:pt x="315" y="142"/>
                  <a:pt x="316" y="142"/>
                  <a:pt x="316" y="142"/>
                </a:cubicBezTo>
                <a:cubicBezTo>
                  <a:pt x="316" y="142"/>
                  <a:pt x="316" y="142"/>
                  <a:pt x="316" y="142"/>
                </a:cubicBezTo>
                <a:close/>
                <a:moveTo>
                  <a:pt x="313" y="221"/>
                </a:moveTo>
                <a:cubicBezTo>
                  <a:pt x="313" y="221"/>
                  <a:pt x="313" y="221"/>
                  <a:pt x="313" y="221"/>
                </a:cubicBezTo>
                <a:cubicBezTo>
                  <a:pt x="313" y="221"/>
                  <a:pt x="313" y="221"/>
                  <a:pt x="313" y="221"/>
                </a:cubicBezTo>
                <a:close/>
                <a:moveTo>
                  <a:pt x="313" y="220"/>
                </a:moveTo>
                <a:cubicBezTo>
                  <a:pt x="313" y="220"/>
                  <a:pt x="313" y="220"/>
                  <a:pt x="313" y="220"/>
                </a:cubicBezTo>
                <a:cubicBezTo>
                  <a:pt x="313" y="220"/>
                  <a:pt x="313" y="220"/>
                  <a:pt x="313" y="220"/>
                </a:cubicBezTo>
                <a:cubicBezTo>
                  <a:pt x="313" y="220"/>
                  <a:pt x="313" y="220"/>
                  <a:pt x="313" y="220"/>
                </a:cubicBezTo>
                <a:close/>
                <a:moveTo>
                  <a:pt x="314" y="219"/>
                </a:moveTo>
                <a:cubicBezTo>
                  <a:pt x="314" y="219"/>
                  <a:pt x="314" y="219"/>
                  <a:pt x="314" y="219"/>
                </a:cubicBezTo>
                <a:cubicBezTo>
                  <a:pt x="314" y="219"/>
                  <a:pt x="314" y="219"/>
                  <a:pt x="314" y="219"/>
                </a:cubicBezTo>
                <a:cubicBezTo>
                  <a:pt x="314" y="219"/>
                  <a:pt x="314" y="219"/>
                  <a:pt x="314" y="219"/>
                </a:cubicBezTo>
                <a:close/>
                <a:moveTo>
                  <a:pt x="317" y="220"/>
                </a:moveTo>
                <a:cubicBezTo>
                  <a:pt x="317" y="219"/>
                  <a:pt x="317" y="219"/>
                  <a:pt x="318" y="219"/>
                </a:cubicBezTo>
                <a:cubicBezTo>
                  <a:pt x="317" y="219"/>
                  <a:pt x="317" y="219"/>
                  <a:pt x="317" y="220"/>
                </a:cubicBezTo>
                <a:close/>
                <a:moveTo>
                  <a:pt x="318" y="219"/>
                </a:moveTo>
                <a:cubicBezTo>
                  <a:pt x="318" y="219"/>
                  <a:pt x="318" y="219"/>
                  <a:pt x="318" y="219"/>
                </a:cubicBezTo>
                <a:cubicBezTo>
                  <a:pt x="318" y="219"/>
                  <a:pt x="318" y="219"/>
                  <a:pt x="318" y="219"/>
                </a:cubicBezTo>
                <a:cubicBezTo>
                  <a:pt x="318" y="219"/>
                  <a:pt x="318" y="219"/>
                  <a:pt x="318" y="219"/>
                </a:cubicBezTo>
                <a:close/>
                <a:moveTo>
                  <a:pt x="319" y="213"/>
                </a:moveTo>
                <a:cubicBezTo>
                  <a:pt x="319" y="212"/>
                  <a:pt x="320" y="212"/>
                  <a:pt x="320" y="212"/>
                </a:cubicBezTo>
                <a:cubicBezTo>
                  <a:pt x="320" y="212"/>
                  <a:pt x="320" y="212"/>
                  <a:pt x="320" y="212"/>
                </a:cubicBezTo>
                <a:cubicBezTo>
                  <a:pt x="320" y="212"/>
                  <a:pt x="320" y="212"/>
                  <a:pt x="320" y="212"/>
                </a:cubicBezTo>
                <a:cubicBezTo>
                  <a:pt x="320" y="212"/>
                  <a:pt x="320" y="212"/>
                  <a:pt x="320" y="212"/>
                </a:cubicBezTo>
                <a:cubicBezTo>
                  <a:pt x="320" y="213"/>
                  <a:pt x="320" y="213"/>
                  <a:pt x="319" y="213"/>
                </a:cubicBezTo>
                <a:close/>
                <a:moveTo>
                  <a:pt x="323" y="217"/>
                </a:moveTo>
                <a:cubicBezTo>
                  <a:pt x="323" y="217"/>
                  <a:pt x="323" y="217"/>
                  <a:pt x="323" y="216"/>
                </a:cubicBezTo>
                <a:cubicBezTo>
                  <a:pt x="323" y="216"/>
                  <a:pt x="324" y="216"/>
                  <a:pt x="324" y="216"/>
                </a:cubicBezTo>
                <a:cubicBezTo>
                  <a:pt x="324" y="216"/>
                  <a:pt x="324" y="216"/>
                  <a:pt x="324" y="217"/>
                </a:cubicBezTo>
                <a:cubicBezTo>
                  <a:pt x="324" y="217"/>
                  <a:pt x="323" y="217"/>
                  <a:pt x="323" y="217"/>
                </a:cubicBezTo>
                <a:close/>
                <a:moveTo>
                  <a:pt x="329" y="215"/>
                </a:moveTo>
                <a:cubicBezTo>
                  <a:pt x="329" y="215"/>
                  <a:pt x="329" y="215"/>
                  <a:pt x="329" y="215"/>
                </a:cubicBezTo>
                <a:cubicBezTo>
                  <a:pt x="329" y="215"/>
                  <a:pt x="329" y="215"/>
                  <a:pt x="329" y="215"/>
                </a:cubicBezTo>
                <a:cubicBezTo>
                  <a:pt x="329" y="215"/>
                  <a:pt x="329" y="215"/>
                  <a:pt x="329" y="215"/>
                </a:cubicBezTo>
                <a:close/>
                <a:moveTo>
                  <a:pt x="331" y="214"/>
                </a:moveTo>
                <a:cubicBezTo>
                  <a:pt x="331" y="214"/>
                  <a:pt x="331" y="214"/>
                  <a:pt x="331" y="214"/>
                </a:cubicBezTo>
                <a:cubicBezTo>
                  <a:pt x="331" y="213"/>
                  <a:pt x="331" y="213"/>
                  <a:pt x="331" y="213"/>
                </a:cubicBezTo>
                <a:cubicBezTo>
                  <a:pt x="331" y="213"/>
                  <a:pt x="331" y="213"/>
                  <a:pt x="331" y="213"/>
                </a:cubicBezTo>
                <a:cubicBezTo>
                  <a:pt x="331" y="214"/>
                  <a:pt x="331" y="214"/>
                  <a:pt x="331" y="214"/>
                </a:cubicBezTo>
                <a:close/>
                <a:moveTo>
                  <a:pt x="331" y="214"/>
                </a:moveTo>
                <a:cubicBezTo>
                  <a:pt x="331" y="214"/>
                  <a:pt x="331" y="214"/>
                  <a:pt x="331" y="214"/>
                </a:cubicBezTo>
                <a:cubicBezTo>
                  <a:pt x="332" y="214"/>
                  <a:pt x="332" y="214"/>
                  <a:pt x="332" y="214"/>
                </a:cubicBezTo>
                <a:cubicBezTo>
                  <a:pt x="332" y="214"/>
                  <a:pt x="332" y="214"/>
                  <a:pt x="331" y="214"/>
                </a:cubicBezTo>
                <a:close/>
                <a:moveTo>
                  <a:pt x="333" y="208"/>
                </a:moveTo>
                <a:cubicBezTo>
                  <a:pt x="333" y="208"/>
                  <a:pt x="333" y="209"/>
                  <a:pt x="333" y="209"/>
                </a:cubicBezTo>
                <a:cubicBezTo>
                  <a:pt x="332" y="208"/>
                  <a:pt x="333" y="208"/>
                  <a:pt x="333" y="208"/>
                </a:cubicBezTo>
                <a:cubicBezTo>
                  <a:pt x="333" y="208"/>
                  <a:pt x="333" y="208"/>
                  <a:pt x="333" y="208"/>
                </a:cubicBezTo>
                <a:close/>
                <a:moveTo>
                  <a:pt x="335" y="213"/>
                </a:moveTo>
                <a:cubicBezTo>
                  <a:pt x="335" y="213"/>
                  <a:pt x="335" y="213"/>
                  <a:pt x="335" y="213"/>
                </a:cubicBezTo>
                <a:cubicBezTo>
                  <a:pt x="335" y="213"/>
                  <a:pt x="335" y="213"/>
                  <a:pt x="335" y="213"/>
                </a:cubicBezTo>
                <a:cubicBezTo>
                  <a:pt x="335" y="213"/>
                  <a:pt x="335" y="213"/>
                  <a:pt x="335" y="213"/>
                </a:cubicBezTo>
                <a:close/>
                <a:moveTo>
                  <a:pt x="336" y="213"/>
                </a:moveTo>
                <a:cubicBezTo>
                  <a:pt x="336" y="213"/>
                  <a:pt x="336" y="213"/>
                  <a:pt x="336" y="212"/>
                </a:cubicBezTo>
                <a:cubicBezTo>
                  <a:pt x="336" y="213"/>
                  <a:pt x="336" y="213"/>
                  <a:pt x="336" y="213"/>
                </a:cubicBezTo>
                <a:cubicBezTo>
                  <a:pt x="336" y="213"/>
                  <a:pt x="336" y="213"/>
                  <a:pt x="336" y="212"/>
                </a:cubicBezTo>
                <a:cubicBezTo>
                  <a:pt x="336" y="212"/>
                  <a:pt x="336" y="212"/>
                  <a:pt x="336" y="212"/>
                </a:cubicBezTo>
                <a:cubicBezTo>
                  <a:pt x="336" y="213"/>
                  <a:pt x="337" y="212"/>
                  <a:pt x="337" y="212"/>
                </a:cubicBezTo>
                <a:cubicBezTo>
                  <a:pt x="337" y="212"/>
                  <a:pt x="337" y="212"/>
                  <a:pt x="338" y="212"/>
                </a:cubicBezTo>
                <a:cubicBezTo>
                  <a:pt x="337" y="213"/>
                  <a:pt x="337" y="213"/>
                  <a:pt x="336" y="213"/>
                </a:cubicBezTo>
                <a:close/>
                <a:moveTo>
                  <a:pt x="341" y="208"/>
                </a:moveTo>
                <a:cubicBezTo>
                  <a:pt x="341" y="208"/>
                  <a:pt x="341" y="208"/>
                  <a:pt x="341" y="208"/>
                </a:cubicBezTo>
                <a:cubicBezTo>
                  <a:pt x="341" y="208"/>
                  <a:pt x="341" y="208"/>
                  <a:pt x="340" y="208"/>
                </a:cubicBezTo>
                <a:cubicBezTo>
                  <a:pt x="341" y="208"/>
                  <a:pt x="341" y="208"/>
                  <a:pt x="341" y="208"/>
                </a:cubicBezTo>
                <a:cubicBezTo>
                  <a:pt x="341" y="208"/>
                  <a:pt x="341" y="208"/>
                  <a:pt x="341" y="208"/>
                </a:cubicBezTo>
                <a:close/>
                <a:moveTo>
                  <a:pt x="341" y="207"/>
                </a:moveTo>
                <a:cubicBezTo>
                  <a:pt x="341" y="207"/>
                  <a:pt x="341" y="207"/>
                  <a:pt x="341" y="207"/>
                </a:cubicBezTo>
                <a:cubicBezTo>
                  <a:pt x="341" y="207"/>
                  <a:pt x="341" y="207"/>
                  <a:pt x="341" y="207"/>
                </a:cubicBezTo>
                <a:cubicBezTo>
                  <a:pt x="341" y="207"/>
                  <a:pt x="341" y="207"/>
                  <a:pt x="341" y="207"/>
                </a:cubicBezTo>
                <a:cubicBezTo>
                  <a:pt x="341" y="207"/>
                  <a:pt x="341" y="207"/>
                  <a:pt x="341" y="207"/>
                </a:cubicBezTo>
                <a:close/>
                <a:moveTo>
                  <a:pt x="343" y="207"/>
                </a:moveTo>
                <a:cubicBezTo>
                  <a:pt x="343" y="207"/>
                  <a:pt x="342" y="207"/>
                  <a:pt x="342" y="207"/>
                </a:cubicBezTo>
                <a:cubicBezTo>
                  <a:pt x="342" y="207"/>
                  <a:pt x="342" y="207"/>
                  <a:pt x="343" y="207"/>
                </a:cubicBezTo>
                <a:close/>
                <a:moveTo>
                  <a:pt x="342" y="211"/>
                </a:moveTo>
                <a:cubicBezTo>
                  <a:pt x="342" y="211"/>
                  <a:pt x="343" y="211"/>
                  <a:pt x="343" y="211"/>
                </a:cubicBezTo>
                <a:cubicBezTo>
                  <a:pt x="343" y="211"/>
                  <a:pt x="342" y="211"/>
                  <a:pt x="342" y="211"/>
                </a:cubicBezTo>
                <a:close/>
                <a:moveTo>
                  <a:pt x="343" y="211"/>
                </a:moveTo>
                <a:cubicBezTo>
                  <a:pt x="343" y="211"/>
                  <a:pt x="343" y="211"/>
                  <a:pt x="342" y="211"/>
                </a:cubicBezTo>
                <a:cubicBezTo>
                  <a:pt x="343" y="211"/>
                  <a:pt x="343" y="210"/>
                  <a:pt x="343" y="210"/>
                </a:cubicBezTo>
                <a:cubicBezTo>
                  <a:pt x="343" y="210"/>
                  <a:pt x="343" y="210"/>
                  <a:pt x="343" y="210"/>
                </a:cubicBezTo>
                <a:cubicBezTo>
                  <a:pt x="343" y="210"/>
                  <a:pt x="343" y="210"/>
                  <a:pt x="343" y="210"/>
                </a:cubicBezTo>
                <a:cubicBezTo>
                  <a:pt x="343" y="211"/>
                  <a:pt x="343" y="211"/>
                  <a:pt x="343" y="211"/>
                </a:cubicBezTo>
                <a:close/>
                <a:moveTo>
                  <a:pt x="343" y="207"/>
                </a:moveTo>
                <a:cubicBezTo>
                  <a:pt x="343" y="207"/>
                  <a:pt x="343" y="206"/>
                  <a:pt x="344" y="206"/>
                </a:cubicBezTo>
                <a:cubicBezTo>
                  <a:pt x="344" y="206"/>
                  <a:pt x="344" y="206"/>
                  <a:pt x="344" y="206"/>
                </a:cubicBezTo>
                <a:cubicBezTo>
                  <a:pt x="344" y="206"/>
                  <a:pt x="344" y="206"/>
                  <a:pt x="344" y="207"/>
                </a:cubicBezTo>
                <a:cubicBezTo>
                  <a:pt x="344" y="207"/>
                  <a:pt x="344" y="207"/>
                  <a:pt x="343" y="207"/>
                </a:cubicBezTo>
                <a:close/>
                <a:moveTo>
                  <a:pt x="347" y="206"/>
                </a:moveTo>
                <a:cubicBezTo>
                  <a:pt x="347" y="206"/>
                  <a:pt x="347" y="206"/>
                  <a:pt x="347" y="206"/>
                </a:cubicBezTo>
                <a:cubicBezTo>
                  <a:pt x="347" y="206"/>
                  <a:pt x="347" y="206"/>
                  <a:pt x="347" y="206"/>
                </a:cubicBezTo>
                <a:cubicBezTo>
                  <a:pt x="347" y="206"/>
                  <a:pt x="347" y="206"/>
                  <a:pt x="347" y="205"/>
                </a:cubicBezTo>
                <a:cubicBezTo>
                  <a:pt x="347" y="205"/>
                  <a:pt x="347" y="205"/>
                  <a:pt x="347" y="206"/>
                </a:cubicBezTo>
                <a:cubicBezTo>
                  <a:pt x="347" y="206"/>
                  <a:pt x="347" y="207"/>
                  <a:pt x="347" y="206"/>
                </a:cubicBezTo>
                <a:close/>
                <a:moveTo>
                  <a:pt x="350" y="206"/>
                </a:moveTo>
                <a:cubicBezTo>
                  <a:pt x="349" y="205"/>
                  <a:pt x="349" y="205"/>
                  <a:pt x="349" y="205"/>
                </a:cubicBezTo>
                <a:cubicBezTo>
                  <a:pt x="349" y="206"/>
                  <a:pt x="349" y="206"/>
                  <a:pt x="348" y="206"/>
                </a:cubicBezTo>
                <a:cubicBezTo>
                  <a:pt x="348" y="206"/>
                  <a:pt x="348" y="206"/>
                  <a:pt x="348" y="205"/>
                </a:cubicBezTo>
                <a:cubicBezTo>
                  <a:pt x="348" y="206"/>
                  <a:pt x="349" y="205"/>
                  <a:pt x="349" y="205"/>
                </a:cubicBezTo>
                <a:cubicBezTo>
                  <a:pt x="349" y="205"/>
                  <a:pt x="349" y="204"/>
                  <a:pt x="349" y="204"/>
                </a:cubicBezTo>
                <a:cubicBezTo>
                  <a:pt x="349" y="204"/>
                  <a:pt x="349" y="204"/>
                  <a:pt x="350" y="204"/>
                </a:cubicBezTo>
                <a:cubicBezTo>
                  <a:pt x="350" y="205"/>
                  <a:pt x="349" y="204"/>
                  <a:pt x="349" y="205"/>
                </a:cubicBezTo>
                <a:cubicBezTo>
                  <a:pt x="350" y="205"/>
                  <a:pt x="350" y="205"/>
                  <a:pt x="350" y="205"/>
                </a:cubicBezTo>
                <a:cubicBezTo>
                  <a:pt x="350" y="205"/>
                  <a:pt x="350" y="205"/>
                  <a:pt x="350" y="206"/>
                </a:cubicBezTo>
                <a:close/>
                <a:moveTo>
                  <a:pt x="350" y="205"/>
                </a:moveTo>
                <a:cubicBezTo>
                  <a:pt x="350" y="204"/>
                  <a:pt x="350" y="204"/>
                  <a:pt x="351" y="205"/>
                </a:cubicBezTo>
                <a:cubicBezTo>
                  <a:pt x="351" y="205"/>
                  <a:pt x="350" y="205"/>
                  <a:pt x="350" y="205"/>
                </a:cubicBezTo>
                <a:close/>
                <a:moveTo>
                  <a:pt x="351" y="188"/>
                </a:moveTo>
                <a:cubicBezTo>
                  <a:pt x="351" y="188"/>
                  <a:pt x="351" y="188"/>
                  <a:pt x="351" y="188"/>
                </a:cubicBezTo>
                <a:cubicBezTo>
                  <a:pt x="351" y="188"/>
                  <a:pt x="351" y="188"/>
                  <a:pt x="351" y="188"/>
                </a:cubicBezTo>
                <a:close/>
                <a:moveTo>
                  <a:pt x="359" y="181"/>
                </a:moveTo>
                <a:cubicBezTo>
                  <a:pt x="359" y="181"/>
                  <a:pt x="359" y="181"/>
                  <a:pt x="359" y="181"/>
                </a:cubicBezTo>
                <a:cubicBezTo>
                  <a:pt x="359" y="181"/>
                  <a:pt x="359" y="181"/>
                  <a:pt x="359" y="181"/>
                </a:cubicBezTo>
                <a:cubicBezTo>
                  <a:pt x="359" y="181"/>
                  <a:pt x="359" y="181"/>
                  <a:pt x="359" y="181"/>
                </a:cubicBezTo>
                <a:cubicBezTo>
                  <a:pt x="359" y="181"/>
                  <a:pt x="359" y="181"/>
                  <a:pt x="359" y="181"/>
                </a:cubicBezTo>
                <a:close/>
                <a:moveTo>
                  <a:pt x="364" y="182"/>
                </a:moveTo>
                <a:cubicBezTo>
                  <a:pt x="364" y="182"/>
                  <a:pt x="363" y="182"/>
                  <a:pt x="363" y="182"/>
                </a:cubicBezTo>
                <a:cubicBezTo>
                  <a:pt x="364" y="182"/>
                  <a:pt x="364" y="181"/>
                  <a:pt x="363" y="181"/>
                </a:cubicBezTo>
                <a:cubicBezTo>
                  <a:pt x="363" y="181"/>
                  <a:pt x="363" y="181"/>
                  <a:pt x="363" y="181"/>
                </a:cubicBezTo>
                <a:cubicBezTo>
                  <a:pt x="364" y="181"/>
                  <a:pt x="364" y="181"/>
                  <a:pt x="364" y="181"/>
                </a:cubicBezTo>
                <a:cubicBezTo>
                  <a:pt x="364" y="181"/>
                  <a:pt x="364" y="181"/>
                  <a:pt x="364" y="181"/>
                </a:cubicBezTo>
                <a:cubicBezTo>
                  <a:pt x="364" y="181"/>
                  <a:pt x="364" y="181"/>
                  <a:pt x="364" y="181"/>
                </a:cubicBezTo>
                <a:cubicBezTo>
                  <a:pt x="364" y="181"/>
                  <a:pt x="364" y="182"/>
                  <a:pt x="364" y="182"/>
                </a:cubicBezTo>
                <a:close/>
                <a:moveTo>
                  <a:pt x="364" y="180"/>
                </a:moveTo>
                <a:cubicBezTo>
                  <a:pt x="364" y="180"/>
                  <a:pt x="364" y="180"/>
                  <a:pt x="364" y="180"/>
                </a:cubicBezTo>
                <a:cubicBezTo>
                  <a:pt x="364" y="180"/>
                  <a:pt x="364" y="180"/>
                  <a:pt x="364" y="179"/>
                </a:cubicBezTo>
                <a:cubicBezTo>
                  <a:pt x="364" y="179"/>
                  <a:pt x="364" y="179"/>
                  <a:pt x="364" y="179"/>
                </a:cubicBezTo>
                <a:cubicBezTo>
                  <a:pt x="364" y="179"/>
                  <a:pt x="364" y="179"/>
                  <a:pt x="364" y="180"/>
                </a:cubicBezTo>
                <a:cubicBezTo>
                  <a:pt x="364" y="180"/>
                  <a:pt x="364" y="180"/>
                  <a:pt x="364" y="180"/>
                </a:cubicBezTo>
                <a:cubicBezTo>
                  <a:pt x="364" y="180"/>
                  <a:pt x="364" y="180"/>
                  <a:pt x="364" y="180"/>
                </a:cubicBezTo>
                <a:cubicBezTo>
                  <a:pt x="364" y="180"/>
                  <a:pt x="364" y="180"/>
                  <a:pt x="364" y="180"/>
                </a:cubicBezTo>
                <a:cubicBezTo>
                  <a:pt x="364" y="180"/>
                  <a:pt x="364" y="180"/>
                  <a:pt x="364" y="180"/>
                </a:cubicBezTo>
                <a:close/>
                <a:moveTo>
                  <a:pt x="364" y="179"/>
                </a:moveTo>
                <a:cubicBezTo>
                  <a:pt x="364" y="179"/>
                  <a:pt x="364" y="179"/>
                  <a:pt x="364" y="179"/>
                </a:cubicBezTo>
                <a:cubicBezTo>
                  <a:pt x="364" y="179"/>
                  <a:pt x="364" y="179"/>
                  <a:pt x="364" y="179"/>
                </a:cubicBezTo>
                <a:close/>
                <a:moveTo>
                  <a:pt x="365" y="181"/>
                </a:moveTo>
                <a:cubicBezTo>
                  <a:pt x="365" y="181"/>
                  <a:pt x="366" y="181"/>
                  <a:pt x="366" y="181"/>
                </a:cubicBezTo>
                <a:cubicBezTo>
                  <a:pt x="366" y="182"/>
                  <a:pt x="365" y="181"/>
                  <a:pt x="365" y="181"/>
                </a:cubicBezTo>
                <a:close/>
                <a:moveTo>
                  <a:pt x="366" y="180"/>
                </a:moveTo>
                <a:cubicBezTo>
                  <a:pt x="366" y="180"/>
                  <a:pt x="366" y="180"/>
                  <a:pt x="366" y="180"/>
                </a:cubicBezTo>
                <a:cubicBezTo>
                  <a:pt x="366" y="180"/>
                  <a:pt x="366" y="180"/>
                  <a:pt x="366" y="180"/>
                </a:cubicBezTo>
                <a:cubicBezTo>
                  <a:pt x="366" y="180"/>
                  <a:pt x="366" y="180"/>
                  <a:pt x="366" y="180"/>
                </a:cubicBezTo>
                <a:cubicBezTo>
                  <a:pt x="366" y="180"/>
                  <a:pt x="366" y="180"/>
                  <a:pt x="366" y="180"/>
                </a:cubicBezTo>
                <a:cubicBezTo>
                  <a:pt x="366" y="180"/>
                  <a:pt x="365" y="180"/>
                  <a:pt x="365" y="180"/>
                </a:cubicBezTo>
                <a:cubicBezTo>
                  <a:pt x="365" y="179"/>
                  <a:pt x="365" y="179"/>
                  <a:pt x="365" y="179"/>
                </a:cubicBezTo>
                <a:cubicBezTo>
                  <a:pt x="365" y="179"/>
                  <a:pt x="365" y="179"/>
                  <a:pt x="365" y="179"/>
                </a:cubicBezTo>
                <a:cubicBezTo>
                  <a:pt x="365" y="179"/>
                  <a:pt x="365" y="179"/>
                  <a:pt x="365" y="180"/>
                </a:cubicBezTo>
                <a:cubicBezTo>
                  <a:pt x="365" y="180"/>
                  <a:pt x="365" y="180"/>
                  <a:pt x="365" y="179"/>
                </a:cubicBezTo>
                <a:cubicBezTo>
                  <a:pt x="365" y="179"/>
                  <a:pt x="365" y="180"/>
                  <a:pt x="365" y="180"/>
                </a:cubicBezTo>
                <a:cubicBezTo>
                  <a:pt x="364" y="179"/>
                  <a:pt x="364" y="179"/>
                  <a:pt x="364" y="179"/>
                </a:cubicBezTo>
                <a:cubicBezTo>
                  <a:pt x="364" y="179"/>
                  <a:pt x="364" y="179"/>
                  <a:pt x="364" y="179"/>
                </a:cubicBezTo>
                <a:cubicBezTo>
                  <a:pt x="364" y="179"/>
                  <a:pt x="364" y="179"/>
                  <a:pt x="364" y="179"/>
                </a:cubicBezTo>
                <a:cubicBezTo>
                  <a:pt x="364" y="179"/>
                  <a:pt x="364" y="179"/>
                  <a:pt x="364" y="179"/>
                </a:cubicBezTo>
                <a:cubicBezTo>
                  <a:pt x="364" y="179"/>
                  <a:pt x="364" y="179"/>
                  <a:pt x="364" y="179"/>
                </a:cubicBezTo>
                <a:cubicBezTo>
                  <a:pt x="364" y="179"/>
                  <a:pt x="364" y="179"/>
                  <a:pt x="364" y="179"/>
                </a:cubicBezTo>
                <a:cubicBezTo>
                  <a:pt x="364" y="178"/>
                  <a:pt x="365" y="179"/>
                  <a:pt x="365" y="178"/>
                </a:cubicBezTo>
                <a:cubicBezTo>
                  <a:pt x="366" y="179"/>
                  <a:pt x="366" y="179"/>
                  <a:pt x="366" y="180"/>
                </a:cubicBezTo>
                <a:close/>
                <a:moveTo>
                  <a:pt x="371" y="173"/>
                </a:moveTo>
                <a:cubicBezTo>
                  <a:pt x="371" y="173"/>
                  <a:pt x="371" y="173"/>
                  <a:pt x="371" y="173"/>
                </a:cubicBezTo>
                <a:cubicBezTo>
                  <a:pt x="371" y="173"/>
                  <a:pt x="371" y="173"/>
                  <a:pt x="371" y="173"/>
                </a:cubicBezTo>
                <a:close/>
                <a:moveTo>
                  <a:pt x="373" y="174"/>
                </a:moveTo>
                <a:cubicBezTo>
                  <a:pt x="373" y="174"/>
                  <a:pt x="373" y="175"/>
                  <a:pt x="372" y="174"/>
                </a:cubicBezTo>
                <a:cubicBezTo>
                  <a:pt x="372" y="174"/>
                  <a:pt x="373" y="174"/>
                  <a:pt x="372" y="174"/>
                </a:cubicBezTo>
                <a:cubicBezTo>
                  <a:pt x="372" y="174"/>
                  <a:pt x="372" y="174"/>
                  <a:pt x="371" y="174"/>
                </a:cubicBezTo>
                <a:cubicBezTo>
                  <a:pt x="371" y="174"/>
                  <a:pt x="371" y="174"/>
                  <a:pt x="371" y="174"/>
                </a:cubicBezTo>
                <a:cubicBezTo>
                  <a:pt x="371" y="173"/>
                  <a:pt x="372" y="173"/>
                  <a:pt x="372" y="173"/>
                </a:cubicBezTo>
                <a:cubicBezTo>
                  <a:pt x="372" y="173"/>
                  <a:pt x="372" y="173"/>
                  <a:pt x="372" y="173"/>
                </a:cubicBezTo>
                <a:cubicBezTo>
                  <a:pt x="372" y="173"/>
                  <a:pt x="372" y="173"/>
                  <a:pt x="373" y="173"/>
                </a:cubicBezTo>
                <a:cubicBezTo>
                  <a:pt x="372" y="173"/>
                  <a:pt x="372" y="173"/>
                  <a:pt x="372" y="173"/>
                </a:cubicBezTo>
                <a:cubicBezTo>
                  <a:pt x="373" y="173"/>
                  <a:pt x="373" y="173"/>
                  <a:pt x="373" y="173"/>
                </a:cubicBezTo>
                <a:cubicBezTo>
                  <a:pt x="373" y="173"/>
                  <a:pt x="373" y="173"/>
                  <a:pt x="373" y="173"/>
                </a:cubicBezTo>
                <a:cubicBezTo>
                  <a:pt x="373" y="173"/>
                  <a:pt x="373" y="173"/>
                  <a:pt x="373" y="173"/>
                </a:cubicBezTo>
                <a:cubicBezTo>
                  <a:pt x="373" y="173"/>
                  <a:pt x="373" y="173"/>
                  <a:pt x="374" y="173"/>
                </a:cubicBezTo>
                <a:cubicBezTo>
                  <a:pt x="373" y="174"/>
                  <a:pt x="373" y="174"/>
                  <a:pt x="373" y="174"/>
                </a:cubicBezTo>
                <a:close/>
                <a:moveTo>
                  <a:pt x="374" y="173"/>
                </a:moveTo>
                <a:cubicBezTo>
                  <a:pt x="374" y="173"/>
                  <a:pt x="373" y="173"/>
                  <a:pt x="373" y="173"/>
                </a:cubicBezTo>
                <a:cubicBezTo>
                  <a:pt x="373" y="173"/>
                  <a:pt x="374" y="173"/>
                  <a:pt x="374" y="173"/>
                </a:cubicBezTo>
                <a:cubicBezTo>
                  <a:pt x="374" y="173"/>
                  <a:pt x="374" y="173"/>
                  <a:pt x="374" y="173"/>
                </a:cubicBezTo>
                <a:cubicBezTo>
                  <a:pt x="374" y="173"/>
                  <a:pt x="374" y="173"/>
                  <a:pt x="374" y="173"/>
                </a:cubicBezTo>
                <a:cubicBezTo>
                  <a:pt x="374" y="173"/>
                  <a:pt x="374" y="173"/>
                  <a:pt x="374" y="173"/>
                </a:cubicBezTo>
                <a:close/>
                <a:moveTo>
                  <a:pt x="374" y="174"/>
                </a:moveTo>
                <a:cubicBezTo>
                  <a:pt x="375" y="174"/>
                  <a:pt x="374" y="174"/>
                  <a:pt x="374" y="174"/>
                </a:cubicBezTo>
                <a:cubicBezTo>
                  <a:pt x="375" y="173"/>
                  <a:pt x="375" y="174"/>
                  <a:pt x="374" y="174"/>
                </a:cubicBezTo>
                <a:close/>
                <a:moveTo>
                  <a:pt x="375" y="172"/>
                </a:moveTo>
                <a:cubicBezTo>
                  <a:pt x="375" y="172"/>
                  <a:pt x="375" y="172"/>
                  <a:pt x="375" y="172"/>
                </a:cubicBezTo>
                <a:cubicBezTo>
                  <a:pt x="375" y="172"/>
                  <a:pt x="375" y="172"/>
                  <a:pt x="375" y="172"/>
                </a:cubicBezTo>
                <a:cubicBezTo>
                  <a:pt x="375" y="172"/>
                  <a:pt x="375" y="172"/>
                  <a:pt x="375" y="172"/>
                </a:cubicBezTo>
                <a:close/>
                <a:moveTo>
                  <a:pt x="375" y="172"/>
                </a:moveTo>
                <a:cubicBezTo>
                  <a:pt x="375" y="172"/>
                  <a:pt x="375" y="171"/>
                  <a:pt x="375" y="171"/>
                </a:cubicBezTo>
                <a:cubicBezTo>
                  <a:pt x="375" y="171"/>
                  <a:pt x="375" y="172"/>
                  <a:pt x="375" y="172"/>
                </a:cubicBezTo>
                <a:cubicBezTo>
                  <a:pt x="375" y="172"/>
                  <a:pt x="375" y="172"/>
                  <a:pt x="375" y="172"/>
                </a:cubicBezTo>
                <a:close/>
                <a:moveTo>
                  <a:pt x="377" y="172"/>
                </a:moveTo>
                <a:cubicBezTo>
                  <a:pt x="377" y="172"/>
                  <a:pt x="377" y="172"/>
                  <a:pt x="377" y="172"/>
                </a:cubicBezTo>
                <a:cubicBezTo>
                  <a:pt x="377" y="172"/>
                  <a:pt x="376" y="172"/>
                  <a:pt x="376" y="172"/>
                </a:cubicBezTo>
                <a:cubicBezTo>
                  <a:pt x="376" y="172"/>
                  <a:pt x="376" y="172"/>
                  <a:pt x="376" y="172"/>
                </a:cubicBezTo>
                <a:cubicBezTo>
                  <a:pt x="376" y="172"/>
                  <a:pt x="376" y="172"/>
                  <a:pt x="376" y="172"/>
                </a:cubicBezTo>
                <a:cubicBezTo>
                  <a:pt x="376" y="172"/>
                  <a:pt x="376" y="171"/>
                  <a:pt x="376" y="171"/>
                </a:cubicBezTo>
                <a:cubicBezTo>
                  <a:pt x="376" y="171"/>
                  <a:pt x="376" y="171"/>
                  <a:pt x="376" y="171"/>
                </a:cubicBezTo>
                <a:cubicBezTo>
                  <a:pt x="376" y="171"/>
                  <a:pt x="376" y="171"/>
                  <a:pt x="376" y="171"/>
                </a:cubicBezTo>
                <a:cubicBezTo>
                  <a:pt x="376" y="171"/>
                  <a:pt x="376" y="171"/>
                  <a:pt x="376" y="171"/>
                </a:cubicBezTo>
                <a:cubicBezTo>
                  <a:pt x="376" y="171"/>
                  <a:pt x="376" y="171"/>
                  <a:pt x="377" y="171"/>
                </a:cubicBezTo>
                <a:cubicBezTo>
                  <a:pt x="377" y="171"/>
                  <a:pt x="377" y="171"/>
                  <a:pt x="377" y="171"/>
                </a:cubicBezTo>
                <a:cubicBezTo>
                  <a:pt x="377" y="172"/>
                  <a:pt x="376" y="171"/>
                  <a:pt x="376" y="172"/>
                </a:cubicBezTo>
                <a:cubicBezTo>
                  <a:pt x="377" y="172"/>
                  <a:pt x="377" y="171"/>
                  <a:pt x="377" y="172"/>
                </a:cubicBezTo>
                <a:close/>
                <a:moveTo>
                  <a:pt x="381" y="169"/>
                </a:moveTo>
                <a:cubicBezTo>
                  <a:pt x="381" y="169"/>
                  <a:pt x="381" y="169"/>
                  <a:pt x="381" y="170"/>
                </a:cubicBezTo>
                <a:cubicBezTo>
                  <a:pt x="381" y="170"/>
                  <a:pt x="381" y="170"/>
                  <a:pt x="380" y="170"/>
                </a:cubicBezTo>
                <a:cubicBezTo>
                  <a:pt x="380" y="170"/>
                  <a:pt x="380" y="170"/>
                  <a:pt x="380" y="170"/>
                </a:cubicBezTo>
                <a:cubicBezTo>
                  <a:pt x="380" y="170"/>
                  <a:pt x="380" y="170"/>
                  <a:pt x="380" y="170"/>
                </a:cubicBezTo>
                <a:cubicBezTo>
                  <a:pt x="380" y="170"/>
                  <a:pt x="380" y="169"/>
                  <a:pt x="380" y="169"/>
                </a:cubicBezTo>
                <a:cubicBezTo>
                  <a:pt x="379" y="170"/>
                  <a:pt x="379" y="170"/>
                  <a:pt x="378" y="170"/>
                </a:cubicBezTo>
                <a:cubicBezTo>
                  <a:pt x="377" y="169"/>
                  <a:pt x="377" y="169"/>
                  <a:pt x="376" y="169"/>
                </a:cubicBezTo>
                <a:cubicBezTo>
                  <a:pt x="376" y="169"/>
                  <a:pt x="377" y="169"/>
                  <a:pt x="377" y="169"/>
                </a:cubicBezTo>
                <a:cubicBezTo>
                  <a:pt x="377" y="169"/>
                  <a:pt x="378" y="169"/>
                  <a:pt x="378" y="169"/>
                </a:cubicBezTo>
                <a:cubicBezTo>
                  <a:pt x="378" y="168"/>
                  <a:pt x="378" y="168"/>
                  <a:pt x="378" y="168"/>
                </a:cubicBezTo>
                <a:cubicBezTo>
                  <a:pt x="379" y="168"/>
                  <a:pt x="379" y="168"/>
                  <a:pt x="379" y="168"/>
                </a:cubicBezTo>
                <a:cubicBezTo>
                  <a:pt x="379" y="168"/>
                  <a:pt x="381" y="167"/>
                  <a:pt x="382" y="168"/>
                </a:cubicBezTo>
                <a:cubicBezTo>
                  <a:pt x="381" y="168"/>
                  <a:pt x="381" y="168"/>
                  <a:pt x="381" y="169"/>
                </a:cubicBezTo>
                <a:close/>
                <a:moveTo>
                  <a:pt x="382" y="166"/>
                </a:moveTo>
                <a:cubicBezTo>
                  <a:pt x="382" y="166"/>
                  <a:pt x="382" y="167"/>
                  <a:pt x="381" y="166"/>
                </a:cubicBezTo>
                <a:cubicBezTo>
                  <a:pt x="382" y="165"/>
                  <a:pt x="380" y="166"/>
                  <a:pt x="380" y="166"/>
                </a:cubicBezTo>
                <a:cubicBezTo>
                  <a:pt x="381" y="166"/>
                  <a:pt x="381" y="166"/>
                  <a:pt x="381" y="166"/>
                </a:cubicBezTo>
                <a:cubicBezTo>
                  <a:pt x="381" y="166"/>
                  <a:pt x="381" y="166"/>
                  <a:pt x="381" y="165"/>
                </a:cubicBezTo>
                <a:cubicBezTo>
                  <a:pt x="381" y="165"/>
                  <a:pt x="382" y="165"/>
                  <a:pt x="382" y="165"/>
                </a:cubicBezTo>
                <a:cubicBezTo>
                  <a:pt x="382" y="165"/>
                  <a:pt x="382" y="165"/>
                  <a:pt x="382" y="165"/>
                </a:cubicBezTo>
                <a:cubicBezTo>
                  <a:pt x="382" y="166"/>
                  <a:pt x="382" y="166"/>
                  <a:pt x="382" y="166"/>
                </a:cubicBezTo>
                <a:close/>
                <a:moveTo>
                  <a:pt x="383" y="165"/>
                </a:moveTo>
                <a:cubicBezTo>
                  <a:pt x="382" y="165"/>
                  <a:pt x="383" y="165"/>
                  <a:pt x="382" y="165"/>
                </a:cubicBezTo>
                <a:cubicBezTo>
                  <a:pt x="382" y="164"/>
                  <a:pt x="382" y="164"/>
                  <a:pt x="382" y="164"/>
                </a:cubicBezTo>
                <a:cubicBezTo>
                  <a:pt x="382" y="164"/>
                  <a:pt x="382" y="164"/>
                  <a:pt x="382" y="164"/>
                </a:cubicBezTo>
                <a:cubicBezTo>
                  <a:pt x="383" y="164"/>
                  <a:pt x="383" y="164"/>
                  <a:pt x="383" y="165"/>
                </a:cubicBezTo>
                <a:close/>
                <a:moveTo>
                  <a:pt x="383" y="169"/>
                </a:moveTo>
                <a:cubicBezTo>
                  <a:pt x="383" y="169"/>
                  <a:pt x="383" y="169"/>
                  <a:pt x="383" y="169"/>
                </a:cubicBezTo>
                <a:cubicBezTo>
                  <a:pt x="383" y="169"/>
                  <a:pt x="383" y="169"/>
                  <a:pt x="383" y="169"/>
                </a:cubicBezTo>
                <a:cubicBezTo>
                  <a:pt x="383" y="169"/>
                  <a:pt x="383" y="169"/>
                  <a:pt x="383" y="169"/>
                </a:cubicBezTo>
                <a:close/>
                <a:moveTo>
                  <a:pt x="383" y="169"/>
                </a:moveTo>
                <a:cubicBezTo>
                  <a:pt x="383" y="169"/>
                  <a:pt x="383" y="169"/>
                  <a:pt x="383" y="169"/>
                </a:cubicBezTo>
                <a:cubicBezTo>
                  <a:pt x="383" y="169"/>
                  <a:pt x="383" y="169"/>
                  <a:pt x="383" y="169"/>
                </a:cubicBezTo>
                <a:cubicBezTo>
                  <a:pt x="383" y="169"/>
                  <a:pt x="384" y="169"/>
                  <a:pt x="384" y="168"/>
                </a:cubicBezTo>
                <a:cubicBezTo>
                  <a:pt x="384" y="169"/>
                  <a:pt x="384" y="169"/>
                  <a:pt x="384" y="169"/>
                </a:cubicBezTo>
                <a:cubicBezTo>
                  <a:pt x="384" y="169"/>
                  <a:pt x="383" y="169"/>
                  <a:pt x="383" y="169"/>
                </a:cubicBezTo>
                <a:close/>
                <a:moveTo>
                  <a:pt x="383" y="164"/>
                </a:moveTo>
                <a:cubicBezTo>
                  <a:pt x="383" y="164"/>
                  <a:pt x="383" y="164"/>
                  <a:pt x="383" y="164"/>
                </a:cubicBezTo>
                <a:cubicBezTo>
                  <a:pt x="384" y="164"/>
                  <a:pt x="384" y="163"/>
                  <a:pt x="384" y="163"/>
                </a:cubicBezTo>
                <a:cubicBezTo>
                  <a:pt x="384" y="164"/>
                  <a:pt x="384" y="164"/>
                  <a:pt x="384" y="164"/>
                </a:cubicBezTo>
                <a:cubicBezTo>
                  <a:pt x="384" y="164"/>
                  <a:pt x="383" y="164"/>
                  <a:pt x="383" y="164"/>
                </a:cubicBezTo>
                <a:close/>
                <a:moveTo>
                  <a:pt x="386" y="168"/>
                </a:moveTo>
                <a:cubicBezTo>
                  <a:pt x="386" y="168"/>
                  <a:pt x="386" y="168"/>
                  <a:pt x="386" y="168"/>
                </a:cubicBezTo>
                <a:cubicBezTo>
                  <a:pt x="386" y="168"/>
                  <a:pt x="386" y="168"/>
                  <a:pt x="386" y="168"/>
                </a:cubicBezTo>
                <a:cubicBezTo>
                  <a:pt x="386" y="168"/>
                  <a:pt x="386" y="168"/>
                  <a:pt x="386" y="168"/>
                </a:cubicBezTo>
                <a:close/>
                <a:moveTo>
                  <a:pt x="387" y="167"/>
                </a:moveTo>
                <a:cubicBezTo>
                  <a:pt x="386" y="168"/>
                  <a:pt x="386" y="168"/>
                  <a:pt x="386" y="168"/>
                </a:cubicBezTo>
                <a:cubicBezTo>
                  <a:pt x="386" y="168"/>
                  <a:pt x="386" y="168"/>
                  <a:pt x="386" y="168"/>
                </a:cubicBezTo>
                <a:cubicBezTo>
                  <a:pt x="385" y="168"/>
                  <a:pt x="385" y="168"/>
                  <a:pt x="384" y="168"/>
                </a:cubicBezTo>
                <a:cubicBezTo>
                  <a:pt x="385" y="167"/>
                  <a:pt x="386" y="168"/>
                  <a:pt x="387" y="167"/>
                </a:cubicBezTo>
                <a:close/>
                <a:moveTo>
                  <a:pt x="391" y="159"/>
                </a:moveTo>
                <a:cubicBezTo>
                  <a:pt x="390" y="158"/>
                  <a:pt x="390" y="159"/>
                  <a:pt x="390" y="158"/>
                </a:cubicBezTo>
                <a:cubicBezTo>
                  <a:pt x="390" y="158"/>
                  <a:pt x="390" y="158"/>
                  <a:pt x="390" y="158"/>
                </a:cubicBezTo>
                <a:cubicBezTo>
                  <a:pt x="390" y="158"/>
                  <a:pt x="390" y="158"/>
                  <a:pt x="390" y="158"/>
                </a:cubicBezTo>
                <a:cubicBezTo>
                  <a:pt x="390" y="158"/>
                  <a:pt x="390" y="158"/>
                  <a:pt x="390" y="158"/>
                </a:cubicBezTo>
                <a:cubicBezTo>
                  <a:pt x="391" y="158"/>
                  <a:pt x="391" y="158"/>
                  <a:pt x="391" y="158"/>
                </a:cubicBezTo>
                <a:cubicBezTo>
                  <a:pt x="391" y="158"/>
                  <a:pt x="391" y="158"/>
                  <a:pt x="391" y="159"/>
                </a:cubicBezTo>
                <a:close/>
                <a:moveTo>
                  <a:pt x="392" y="158"/>
                </a:moveTo>
                <a:cubicBezTo>
                  <a:pt x="392" y="158"/>
                  <a:pt x="391" y="159"/>
                  <a:pt x="391" y="158"/>
                </a:cubicBezTo>
                <a:cubicBezTo>
                  <a:pt x="392" y="158"/>
                  <a:pt x="392" y="157"/>
                  <a:pt x="392" y="158"/>
                </a:cubicBezTo>
                <a:close/>
                <a:moveTo>
                  <a:pt x="388" y="146"/>
                </a:moveTo>
                <a:cubicBezTo>
                  <a:pt x="388" y="146"/>
                  <a:pt x="388" y="146"/>
                  <a:pt x="388" y="146"/>
                </a:cubicBezTo>
                <a:cubicBezTo>
                  <a:pt x="388" y="146"/>
                  <a:pt x="388" y="146"/>
                  <a:pt x="388" y="146"/>
                </a:cubicBezTo>
                <a:close/>
                <a:moveTo>
                  <a:pt x="387" y="150"/>
                </a:moveTo>
                <a:cubicBezTo>
                  <a:pt x="387" y="150"/>
                  <a:pt x="387" y="151"/>
                  <a:pt x="387" y="151"/>
                </a:cubicBezTo>
                <a:cubicBezTo>
                  <a:pt x="387" y="151"/>
                  <a:pt x="387" y="151"/>
                  <a:pt x="386" y="151"/>
                </a:cubicBezTo>
                <a:cubicBezTo>
                  <a:pt x="386" y="150"/>
                  <a:pt x="387" y="150"/>
                  <a:pt x="387" y="150"/>
                </a:cubicBezTo>
                <a:close/>
                <a:moveTo>
                  <a:pt x="382" y="133"/>
                </a:moveTo>
                <a:cubicBezTo>
                  <a:pt x="382" y="133"/>
                  <a:pt x="382" y="133"/>
                  <a:pt x="381" y="134"/>
                </a:cubicBezTo>
                <a:cubicBezTo>
                  <a:pt x="381" y="134"/>
                  <a:pt x="381" y="134"/>
                  <a:pt x="381" y="134"/>
                </a:cubicBezTo>
                <a:cubicBezTo>
                  <a:pt x="381" y="133"/>
                  <a:pt x="381" y="133"/>
                  <a:pt x="381" y="133"/>
                </a:cubicBezTo>
                <a:cubicBezTo>
                  <a:pt x="381" y="133"/>
                  <a:pt x="381" y="133"/>
                  <a:pt x="381" y="133"/>
                </a:cubicBezTo>
                <a:cubicBezTo>
                  <a:pt x="382" y="133"/>
                  <a:pt x="382" y="133"/>
                  <a:pt x="382" y="133"/>
                </a:cubicBezTo>
                <a:close/>
                <a:moveTo>
                  <a:pt x="380" y="119"/>
                </a:moveTo>
                <a:cubicBezTo>
                  <a:pt x="380" y="119"/>
                  <a:pt x="380" y="119"/>
                  <a:pt x="380" y="119"/>
                </a:cubicBezTo>
                <a:cubicBezTo>
                  <a:pt x="380" y="119"/>
                  <a:pt x="380" y="119"/>
                  <a:pt x="380" y="119"/>
                </a:cubicBezTo>
                <a:cubicBezTo>
                  <a:pt x="380" y="119"/>
                  <a:pt x="380" y="119"/>
                  <a:pt x="380" y="119"/>
                </a:cubicBezTo>
                <a:close/>
                <a:moveTo>
                  <a:pt x="375" y="118"/>
                </a:moveTo>
                <a:cubicBezTo>
                  <a:pt x="375" y="118"/>
                  <a:pt x="375" y="118"/>
                  <a:pt x="375" y="118"/>
                </a:cubicBezTo>
                <a:cubicBezTo>
                  <a:pt x="375" y="118"/>
                  <a:pt x="375" y="118"/>
                  <a:pt x="375" y="118"/>
                </a:cubicBezTo>
                <a:cubicBezTo>
                  <a:pt x="375" y="118"/>
                  <a:pt x="375" y="118"/>
                  <a:pt x="375" y="118"/>
                </a:cubicBezTo>
                <a:close/>
                <a:moveTo>
                  <a:pt x="373" y="116"/>
                </a:moveTo>
                <a:cubicBezTo>
                  <a:pt x="373" y="117"/>
                  <a:pt x="373" y="117"/>
                  <a:pt x="373" y="117"/>
                </a:cubicBezTo>
                <a:cubicBezTo>
                  <a:pt x="373" y="117"/>
                  <a:pt x="372" y="117"/>
                  <a:pt x="372" y="117"/>
                </a:cubicBezTo>
                <a:cubicBezTo>
                  <a:pt x="372" y="117"/>
                  <a:pt x="372" y="117"/>
                  <a:pt x="372" y="117"/>
                </a:cubicBezTo>
                <a:cubicBezTo>
                  <a:pt x="372" y="117"/>
                  <a:pt x="372" y="117"/>
                  <a:pt x="372" y="116"/>
                </a:cubicBezTo>
                <a:cubicBezTo>
                  <a:pt x="372" y="116"/>
                  <a:pt x="373" y="116"/>
                  <a:pt x="373" y="116"/>
                </a:cubicBezTo>
                <a:close/>
                <a:moveTo>
                  <a:pt x="372" y="117"/>
                </a:moveTo>
                <a:cubicBezTo>
                  <a:pt x="372" y="117"/>
                  <a:pt x="372" y="117"/>
                  <a:pt x="372" y="117"/>
                </a:cubicBezTo>
                <a:cubicBezTo>
                  <a:pt x="371" y="117"/>
                  <a:pt x="371" y="117"/>
                  <a:pt x="371" y="117"/>
                </a:cubicBezTo>
                <a:cubicBezTo>
                  <a:pt x="371" y="117"/>
                  <a:pt x="371" y="117"/>
                  <a:pt x="371" y="117"/>
                </a:cubicBezTo>
                <a:cubicBezTo>
                  <a:pt x="371" y="117"/>
                  <a:pt x="371" y="117"/>
                  <a:pt x="372" y="117"/>
                </a:cubicBezTo>
                <a:close/>
                <a:moveTo>
                  <a:pt x="364" y="115"/>
                </a:moveTo>
                <a:cubicBezTo>
                  <a:pt x="364" y="115"/>
                  <a:pt x="363" y="116"/>
                  <a:pt x="363" y="116"/>
                </a:cubicBezTo>
                <a:cubicBezTo>
                  <a:pt x="363" y="115"/>
                  <a:pt x="363" y="114"/>
                  <a:pt x="364" y="115"/>
                </a:cubicBezTo>
                <a:close/>
                <a:moveTo>
                  <a:pt x="362" y="116"/>
                </a:moveTo>
                <a:cubicBezTo>
                  <a:pt x="362" y="116"/>
                  <a:pt x="362" y="116"/>
                  <a:pt x="362" y="116"/>
                </a:cubicBezTo>
                <a:cubicBezTo>
                  <a:pt x="362" y="116"/>
                  <a:pt x="362" y="116"/>
                  <a:pt x="362" y="116"/>
                </a:cubicBezTo>
                <a:cubicBezTo>
                  <a:pt x="362" y="117"/>
                  <a:pt x="363" y="117"/>
                  <a:pt x="363" y="117"/>
                </a:cubicBezTo>
                <a:cubicBezTo>
                  <a:pt x="362" y="117"/>
                  <a:pt x="362" y="118"/>
                  <a:pt x="362" y="117"/>
                </a:cubicBezTo>
                <a:cubicBezTo>
                  <a:pt x="362" y="116"/>
                  <a:pt x="362" y="116"/>
                  <a:pt x="362" y="116"/>
                </a:cubicBezTo>
                <a:close/>
                <a:moveTo>
                  <a:pt x="361" y="118"/>
                </a:moveTo>
                <a:cubicBezTo>
                  <a:pt x="361" y="118"/>
                  <a:pt x="361" y="118"/>
                  <a:pt x="361" y="118"/>
                </a:cubicBezTo>
                <a:cubicBezTo>
                  <a:pt x="360" y="118"/>
                  <a:pt x="360" y="119"/>
                  <a:pt x="360" y="118"/>
                </a:cubicBezTo>
                <a:cubicBezTo>
                  <a:pt x="359" y="119"/>
                  <a:pt x="359" y="119"/>
                  <a:pt x="359" y="119"/>
                </a:cubicBezTo>
                <a:cubicBezTo>
                  <a:pt x="359" y="119"/>
                  <a:pt x="359" y="119"/>
                  <a:pt x="359" y="119"/>
                </a:cubicBezTo>
                <a:cubicBezTo>
                  <a:pt x="360" y="118"/>
                  <a:pt x="360" y="118"/>
                  <a:pt x="360" y="118"/>
                </a:cubicBezTo>
                <a:cubicBezTo>
                  <a:pt x="360" y="118"/>
                  <a:pt x="361" y="118"/>
                  <a:pt x="361" y="118"/>
                </a:cubicBezTo>
                <a:close/>
                <a:moveTo>
                  <a:pt x="358" y="119"/>
                </a:moveTo>
                <a:cubicBezTo>
                  <a:pt x="358" y="119"/>
                  <a:pt x="358" y="119"/>
                  <a:pt x="357" y="119"/>
                </a:cubicBezTo>
                <a:cubicBezTo>
                  <a:pt x="357" y="119"/>
                  <a:pt x="357" y="119"/>
                  <a:pt x="357" y="118"/>
                </a:cubicBezTo>
                <a:cubicBezTo>
                  <a:pt x="357" y="119"/>
                  <a:pt x="357" y="119"/>
                  <a:pt x="358" y="119"/>
                </a:cubicBezTo>
                <a:close/>
                <a:moveTo>
                  <a:pt x="355" y="117"/>
                </a:moveTo>
                <a:cubicBezTo>
                  <a:pt x="355" y="118"/>
                  <a:pt x="355" y="118"/>
                  <a:pt x="355" y="118"/>
                </a:cubicBezTo>
                <a:cubicBezTo>
                  <a:pt x="356" y="117"/>
                  <a:pt x="355" y="117"/>
                  <a:pt x="356" y="117"/>
                </a:cubicBezTo>
                <a:cubicBezTo>
                  <a:pt x="356" y="117"/>
                  <a:pt x="356" y="118"/>
                  <a:pt x="356" y="118"/>
                </a:cubicBezTo>
                <a:cubicBezTo>
                  <a:pt x="355" y="119"/>
                  <a:pt x="355" y="118"/>
                  <a:pt x="355" y="118"/>
                </a:cubicBezTo>
                <a:cubicBezTo>
                  <a:pt x="355" y="119"/>
                  <a:pt x="355" y="119"/>
                  <a:pt x="355" y="119"/>
                </a:cubicBezTo>
                <a:cubicBezTo>
                  <a:pt x="355" y="119"/>
                  <a:pt x="355" y="119"/>
                  <a:pt x="355" y="119"/>
                </a:cubicBezTo>
                <a:cubicBezTo>
                  <a:pt x="355" y="118"/>
                  <a:pt x="355" y="118"/>
                  <a:pt x="355" y="118"/>
                </a:cubicBezTo>
                <a:cubicBezTo>
                  <a:pt x="355" y="118"/>
                  <a:pt x="355" y="117"/>
                  <a:pt x="355" y="117"/>
                </a:cubicBezTo>
                <a:close/>
                <a:moveTo>
                  <a:pt x="354" y="67"/>
                </a:moveTo>
                <a:cubicBezTo>
                  <a:pt x="355" y="67"/>
                  <a:pt x="355" y="67"/>
                  <a:pt x="355" y="67"/>
                </a:cubicBezTo>
                <a:cubicBezTo>
                  <a:pt x="355" y="67"/>
                  <a:pt x="355" y="68"/>
                  <a:pt x="354" y="67"/>
                </a:cubicBezTo>
                <a:close/>
                <a:moveTo>
                  <a:pt x="356" y="68"/>
                </a:moveTo>
                <a:cubicBezTo>
                  <a:pt x="356" y="68"/>
                  <a:pt x="356" y="68"/>
                  <a:pt x="356" y="68"/>
                </a:cubicBezTo>
                <a:cubicBezTo>
                  <a:pt x="356" y="68"/>
                  <a:pt x="356" y="68"/>
                  <a:pt x="356" y="68"/>
                </a:cubicBezTo>
                <a:close/>
                <a:moveTo>
                  <a:pt x="356" y="43"/>
                </a:moveTo>
                <a:cubicBezTo>
                  <a:pt x="355" y="44"/>
                  <a:pt x="355" y="44"/>
                  <a:pt x="354" y="44"/>
                </a:cubicBezTo>
                <a:cubicBezTo>
                  <a:pt x="355" y="44"/>
                  <a:pt x="355" y="43"/>
                  <a:pt x="356" y="43"/>
                </a:cubicBezTo>
                <a:close/>
                <a:moveTo>
                  <a:pt x="353" y="69"/>
                </a:moveTo>
                <a:cubicBezTo>
                  <a:pt x="353" y="68"/>
                  <a:pt x="354" y="68"/>
                  <a:pt x="354" y="67"/>
                </a:cubicBezTo>
                <a:cubicBezTo>
                  <a:pt x="354" y="68"/>
                  <a:pt x="354" y="68"/>
                  <a:pt x="354" y="69"/>
                </a:cubicBezTo>
                <a:cubicBezTo>
                  <a:pt x="353" y="69"/>
                  <a:pt x="353" y="69"/>
                  <a:pt x="353" y="69"/>
                </a:cubicBezTo>
                <a:cubicBezTo>
                  <a:pt x="353" y="69"/>
                  <a:pt x="353" y="69"/>
                  <a:pt x="353" y="69"/>
                </a:cubicBezTo>
                <a:cubicBezTo>
                  <a:pt x="353" y="69"/>
                  <a:pt x="353" y="69"/>
                  <a:pt x="353" y="69"/>
                </a:cubicBezTo>
                <a:close/>
                <a:moveTo>
                  <a:pt x="353" y="122"/>
                </a:moveTo>
                <a:cubicBezTo>
                  <a:pt x="353" y="122"/>
                  <a:pt x="353" y="122"/>
                  <a:pt x="353" y="122"/>
                </a:cubicBezTo>
                <a:cubicBezTo>
                  <a:pt x="353" y="122"/>
                  <a:pt x="352" y="122"/>
                  <a:pt x="352" y="122"/>
                </a:cubicBezTo>
                <a:cubicBezTo>
                  <a:pt x="353" y="122"/>
                  <a:pt x="353" y="122"/>
                  <a:pt x="353" y="122"/>
                </a:cubicBezTo>
                <a:close/>
                <a:moveTo>
                  <a:pt x="352" y="44"/>
                </a:moveTo>
                <a:cubicBezTo>
                  <a:pt x="352" y="43"/>
                  <a:pt x="352" y="44"/>
                  <a:pt x="351" y="44"/>
                </a:cubicBezTo>
                <a:cubicBezTo>
                  <a:pt x="352" y="43"/>
                  <a:pt x="352" y="43"/>
                  <a:pt x="352" y="44"/>
                </a:cubicBezTo>
                <a:close/>
                <a:moveTo>
                  <a:pt x="352" y="69"/>
                </a:moveTo>
                <a:cubicBezTo>
                  <a:pt x="352" y="69"/>
                  <a:pt x="351" y="69"/>
                  <a:pt x="351" y="70"/>
                </a:cubicBezTo>
                <a:cubicBezTo>
                  <a:pt x="351" y="70"/>
                  <a:pt x="352" y="70"/>
                  <a:pt x="352" y="70"/>
                </a:cubicBezTo>
                <a:cubicBezTo>
                  <a:pt x="351" y="70"/>
                  <a:pt x="351" y="70"/>
                  <a:pt x="351" y="70"/>
                </a:cubicBezTo>
                <a:cubicBezTo>
                  <a:pt x="351" y="70"/>
                  <a:pt x="351" y="70"/>
                  <a:pt x="351" y="70"/>
                </a:cubicBezTo>
                <a:cubicBezTo>
                  <a:pt x="351" y="70"/>
                  <a:pt x="351" y="70"/>
                  <a:pt x="351" y="70"/>
                </a:cubicBezTo>
                <a:cubicBezTo>
                  <a:pt x="350" y="70"/>
                  <a:pt x="350" y="70"/>
                  <a:pt x="350" y="70"/>
                </a:cubicBezTo>
                <a:cubicBezTo>
                  <a:pt x="350" y="70"/>
                  <a:pt x="351" y="69"/>
                  <a:pt x="352" y="69"/>
                </a:cubicBezTo>
                <a:close/>
                <a:moveTo>
                  <a:pt x="349" y="117"/>
                </a:moveTo>
                <a:cubicBezTo>
                  <a:pt x="348" y="118"/>
                  <a:pt x="348" y="117"/>
                  <a:pt x="348" y="118"/>
                </a:cubicBezTo>
                <a:cubicBezTo>
                  <a:pt x="348" y="117"/>
                  <a:pt x="348" y="117"/>
                  <a:pt x="348" y="117"/>
                </a:cubicBezTo>
                <a:cubicBezTo>
                  <a:pt x="348" y="117"/>
                  <a:pt x="349" y="117"/>
                  <a:pt x="349" y="117"/>
                </a:cubicBezTo>
                <a:cubicBezTo>
                  <a:pt x="349" y="117"/>
                  <a:pt x="349" y="117"/>
                  <a:pt x="349" y="117"/>
                </a:cubicBezTo>
                <a:close/>
                <a:moveTo>
                  <a:pt x="346" y="71"/>
                </a:moveTo>
                <a:cubicBezTo>
                  <a:pt x="346" y="71"/>
                  <a:pt x="346" y="71"/>
                  <a:pt x="347" y="70"/>
                </a:cubicBezTo>
                <a:cubicBezTo>
                  <a:pt x="347" y="70"/>
                  <a:pt x="347" y="70"/>
                  <a:pt x="348" y="70"/>
                </a:cubicBezTo>
                <a:cubicBezTo>
                  <a:pt x="348" y="70"/>
                  <a:pt x="347" y="70"/>
                  <a:pt x="348" y="70"/>
                </a:cubicBezTo>
                <a:cubicBezTo>
                  <a:pt x="348" y="70"/>
                  <a:pt x="348" y="69"/>
                  <a:pt x="348" y="69"/>
                </a:cubicBezTo>
                <a:cubicBezTo>
                  <a:pt x="349" y="69"/>
                  <a:pt x="349" y="70"/>
                  <a:pt x="349" y="70"/>
                </a:cubicBezTo>
                <a:cubicBezTo>
                  <a:pt x="349" y="70"/>
                  <a:pt x="349" y="70"/>
                  <a:pt x="349" y="70"/>
                </a:cubicBezTo>
                <a:cubicBezTo>
                  <a:pt x="349" y="70"/>
                  <a:pt x="349" y="70"/>
                  <a:pt x="349" y="70"/>
                </a:cubicBezTo>
                <a:cubicBezTo>
                  <a:pt x="348" y="70"/>
                  <a:pt x="348" y="70"/>
                  <a:pt x="348" y="71"/>
                </a:cubicBezTo>
                <a:cubicBezTo>
                  <a:pt x="348" y="71"/>
                  <a:pt x="347" y="71"/>
                  <a:pt x="347" y="71"/>
                </a:cubicBezTo>
                <a:cubicBezTo>
                  <a:pt x="347" y="71"/>
                  <a:pt x="347" y="71"/>
                  <a:pt x="347" y="71"/>
                </a:cubicBezTo>
                <a:cubicBezTo>
                  <a:pt x="346" y="71"/>
                  <a:pt x="346" y="71"/>
                  <a:pt x="346" y="72"/>
                </a:cubicBezTo>
                <a:cubicBezTo>
                  <a:pt x="346" y="72"/>
                  <a:pt x="346" y="72"/>
                  <a:pt x="346" y="72"/>
                </a:cubicBezTo>
                <a:cubicBezTo>
                  <a:pt x="346" y="72"/>
                  <a:pt x="346" y="72"/>
                  <a:pt x="346" y="72"/>
                </a:cubicBezTo>
                <a:cubicBezTo>
                  <a:pt x="346" y="72"/>
                  <a:pt x="346" y="71"/>
                  <a:pt x="346" y="71"/>
                </a:cubicBezTo>
                <a:close/>
                <a:moveTo>
                  <a:pt x="346" y="118"/>
                </a:moveTo>
                <a:cubicBezTo>
                  <a:pt x="346" y="118"/>
                  <a:pt x="346" y="118"/>
                  <a:pt x="346" y="118"/>
                </a:cubicBezTo>
                <a:cubicBezTo>
                  <a:pt x="346" y="118"/>
                  <a:pt x="346" y="118"/>
                  <a:pt x="346" y="118"/>
                </a:cubicBezTo>
                <a:close/>
                <a:moveTo>
                  <a:pt x="345" y="118"/>
                </a:moveTo>
                <a:cubicBezTo>
                  <a:pt x="345" y="118"/>
                  <a:pt x="345" y="118"/>
                  <a:pt x="345" y="118"/>
                </a:cubicBezTo>
                <a:cubicBezTo>
                  <a:pt x="345" y="118"/>
                  <a:pt x="345" y="118"/>
                  <a:pt x="345" y="118"/>
                </a:cubicBezTo>
                <a:cubicBezTo>
                  <a:pt x="345" y="118"/>
                  <a:pt x="345" y="118"/>
                  <a:pt x="345" y="118"/>
                </a:cubicBezTo>
                <a:close/>
                <a:moveTo>
                  <a:pt x="347" y="121"/>
                </a:moveTo>
                <a:cubicBezTo>
                  <a:pt x="347" y="122"/>
                  <a:pt x="345" y="122"/>
                  <a:pt x="345" y="122"/>
                </a:cubicBezTo>
                <a:cubicBezTo>
                  <a:pt x="346" y="122"/>
                  <a:pt x="346" y="121"/>
                  <a:pt x="347" y="121"/>
                </a:cubicBezTo>
                <a:close/>
                <a:moveTo>
                  <a:pt x="336" y="42"/>
                </a:moveTo>
                <a:cubicBezTo>
                  <a:pt x="336" y="42"/>
                  <a:pt x="337" y="42"/>
                  <a:pt x="337" y="42"/>
                </a:cubicBezTo>
                <a:cubicBezTo>
                  <a:pt x="338" y="42"/>
                  <a:pt x="336" y="43"/>
                  <a:pt x="337" y="43"/>
                </a:cubicBezTo>
                <a:cubicBezTo>
                  <a:pt x="337" y="44"/>
                  <a:pt x="337" y="44"/>
                  <a:pt x="336" y="44"/>
                </a:cubicBezTo>
                <a:cubicBezTo>
                  <a:pt x="337" y="44"/>
                  <a:pt x="337" y="43"/>
                  <a:pt x="336" y="42"/>
                </a:cubicBezTo>
                <a:close/>
                <a:moveTo>
                  <a:pt x="328" y="47"/>
                </a:moveTo>
                <a:cubicBezTo>
                  <a:pt x="327" y="48"/>
                  <a:pt x="327" y="49"/>
                  <a:pt x="326" y="48"/>
                </a:cubicBezTo>
                <a:cubicBezTo>
                  <a:pt x="326" y="48"/>
                  <a:pt x="327" y="48"/>
                  <a:pt x="328" y="47"/>
                </a:cubicBezTo>
                <a:close/>
                <a:moveTo>
                  <a:pt x="326" y="131"/>
                </a:moveTo>
                <a:cubicBezTo>
                  <a:pt x="326" y="131"/>
                  <a:pt x="325" y="131"/>
                  <a:pt x="325" y="131"/>
                </a:cubicBezTo>
                <a:cubicBezTo>
                  <a:pt x="325" y="131"/>
                  <a:pt x="326" y="131"/>
                  <a:pt x="326" y="131"/>
                </a:cubicBezTo>
                <a:close/>
                <a:moveTo>
                  <a:pt x="326" y="133"/>
                </a:moveTo>
                <a:cubicBezTo>
                  <a:pt x="326" y="133"/>
                  <a:pt x="326" y="132"/>
                  <a:pt x="327" y="133"/>
                </a:cubicBezTo>
                <a:cubicBezTo>
                  <a:pt x="327" y="133"/>
                  <a:pt x="327" y="133"/>
                  <a:pt x="326" y="134"/>
                </a:cubicBezTo>
                <a:cubicBezTo>
                  <a:pt x="326" y="133"/>
                  <a:pt x="325" y="134"/>
                  <a:pt x="325" y="134"/>
                </a:cubicBezTo>
                <a:cubicBezTo>
                  <a:pt x="325" y="133"/>
                  <a:pt x="326" y="133"/>
                  <a:pt x="326" y="133"/>
                </a:cubicBezTo>
                <a:close/>
                <a:moveTo>
                  <a:pt x="322" y="134"/>
                </a:moveTo>
                <a:cubicBezTo>
                  <a:pt x="322" y="134"/>
                  <a:pt x="323" y="134"/>
                  <a:pt x="323" y="133"/>
                </a:cubicBezTo>
                <a:cubicBezTo>
                  <a:pt x="323" y="133"/>
                  <a:pt x="323" y="134"/>
                  <a:pt x="323" y="134"/>
                </a:cubicBezTo>
                <a:cubicBezTo>
                  <a:pt x="323" y="134"/>
                  <a:pt x="323" y="134"/>
                  <a:pt x="323" y="135"/>
                </a:cubicBezTo>
                <a:cubicBezTo>
                  <a:pt x="322" y="134"/>
                  <a:pt x="322" y="135"/>
                  <a:pt x="322" y="135"/>
                </a:cubicBezTo>
                <a:cubicBezTo>
                  <a:pt x="322" y="134"/>
                  <a:pt x="322" y="134"/>
                  <a:pt x="322" y="134"/>
                </a:cubicBezTo>
                <a:close/>
                <a:moveTo>
                  <a:pt x="319" y="143"/>
                </a:moveTo>
                <a:cubicBezTo>
                  <a:pt x="319" y="143"/>
                  <a:pt x="319" y="143"/>
                  <a:pt x="319" y="143"/>
                </a:cubicBezTo>
                <a:cubicBezTo>
                  <a:pt x="319" y="143"/>
                  <a:pt x="319" y="143"/>
                  <a:pt x="319" y="143"/>
                </a:cubicBezTo>
                <a:close/>
                <a:moveTo>
                  <a:pt x="319" y="142"/>
                </a:moveTo>
                <a:cubicBezTo>
                  <a:pt x="319" y="142"/>
                  <a:pt x="319" y="142"/>
                  <a:pt x="319" y="142"/>
                </a:cubicBezTo>
                <a:cubicBezTo>
                  <a:pt x="319" y="142"/>
                  <a:pt x="319" y="142"/>
                  <a:pt x="318" y="142"/>
                </a:cubicBezTo>
                <a:cubicBezTo>
                  <a:pt x="319" y="142"/>
                  <a:pt x="319" y="142"/>
                  <a:pt x="319" y="142"/>
                </a:cubicBezTo>
                <a:close/>
                <a:moveTo>
                  <a:pt x="317" y="140"/>
                </a:moveTo>
                <a:cubicBezTo>
                  <a:pt x="317" y="141"/>
                  <a:pt x="318" y="141"/>
                  <a:pt x="318" y="141"/>
                </a:cubicBezTo>
                <a:cubicBezTo>
                  <a:pt x="318" y="141"/>
                  <a:pt x="318" y="141"/>
                  <a:pt x="318" y="142"/>
                </a:cubicBezTo>
                <a:cubicBezTo>
                  <a:pt x="318" y="142"/>
                  <a:pt x="318" y="142"/>
                  <a:pt x="318" y="142"/>
                </a:cubicBezTo>
                <a:cubicBezTo>
                  <a:pt x="317" y="142"/>
                  <a:pt x="317" y="142"/>
                  <a:pt x="317" y="142"/>
                </a:cubicBezTo>
                <a:cubicBezTo>
                  <a:pt x="317" y="142"/>
                  <a:pt x="317" y="142"/>
                  <a:pt x="317" y="142"/>
                </a:cubicBezTo>
                <a:cubicBezTo>
                  <a:pt x="317" y="142"/>
                  <a:pt x="317" y="141"/>
                  <a:pt x="317" y="140"/>
                </a:cubicBezTo>
                <a:close/>
                <a:moveTo>
                  <a:pt x="317" y="145"/>
                </a:moveTo>
                <a:cubicBezTo>
                  <a:pt x="317" y="145"/>
                  <a:pt x="317" y="145"/>
                  <a:pt x="317" y="145"/>
                </a:cubicBezTo>
                <a:cubicBezTo>
                  <a:pt x="317" y="145"/>
                  <a:pt x="317" y="145"/>
                  <a:pt x="317" y="145"/>
                </a:cubicBezTo>
                <a:cubicBezTo>
                  <a:pt x="317" y="145"/>
                  <a:pt x="317" y="145"/>
                  <a:pt x="317" y="145"/>
                </a:cubicBezTo>
                <a:close/>
                <a:moveTo>
                  <a:pt x="314" y="136"/>
                </a:moveTo>
                <a:cubicBezTo>
                  <a:pt x="315" y="136"/>
                  <a:pt x="315" y="136"/>
                  <a:pt x="315" y="136"/>
                </a:cubicBezTo>
                <a:cubicBezTo>
                  <a:pt x="315" y="136"/>
                  <a:pt x="315" y="136"/>
                  <a:pt x="315" y="136"/>
                </a:cubicBezTo>
                <a:cubicBezTo>
                  <a:pt x="315" y="136"/>
                  <a:pt x="315" y="136"/>
                  <a:pt x="315" y="136"/>
                </a:cubicBezTo>
                <a:cubicBezTo>
                  <a:pt x="315" y="136"/>
                  <a:pt x="316" y="136"/>
                  <a:pt x="316" y="135"/>
                </a:cubicBezTo>
                <a:cubicBezTo>
                  <a:pt x="316" y="135"/>
                  <a:pt x="316" y="136"/>
                  <a:pt x="317" y="136"/>
                </a:cubicBezTo>
                <a:cubicBezTo>
                  <a:pt x="316" y="135"/>
                  <a:pt x="316" y="137"/>
                  <a:pt x="315" y="136"/>
                </a:cubicBezTo>
                <a:cubicBezTo>
                  <a:pt x="315" y="137"/>
                  <a:pt x="314" y="137"/>
                  <a:pt x="314" y="136"/>
                </a:cubicBezTo>
                <a:cubicBezTo>
                  <a:pt x="314" y="136"/>
                  <a:pt x="314" y="136"/>
                  <a:pt x="314" y="136"/>
                </a:cubicBezTo>
                <a:close/>
                <a:moveTo>
                  <a:pt x="315" y="137"/>
                </a:moveTo>
                <a:cubicBezTo>
                  <a:pt x="315" y="137"/>
                  <a:pt x="315" y="137"/>
                  <a:pt x="315" y="137"/>
                </a:cubicBezTo>
                <a:cubicBezTo>
                  <a:pt x="315" y="137"/>
                  <a:pt x="315" y="137"/>
                  <a:pt x="315" y="137"/>
                </a:cubicBezTo>
                <a:cubicBezTo>
                  <a:pt x="315" y="137"/>
                  <a:pt x="315" y="137"/>
                  <a:pt x="315" y="137"/>
                </a:cubicBezTo>
                <a:cubicBezTo>
                  <a:pt x="314" y="137"/>
                  <a:pt x="314" y="137"/>
                  <a:pt x="314" y="137"/>
                </a:cubicBezTo>
                <a:cubicBezTo>
                  <a:pt x="314" y="137"/>
                  <a:pt x="314" y="137"/>
                  <a:pt x="315" y="137"/>
                </a:cubicBezTo>
                <a:close/>
                <a:moveTo>
                  <a:pt x="311" y="137"/>
                </a:moveTo>
                <a:cubicBezTo>
                  <a:pt x="311" y="137"/>
                  <a:pt x="311" y="137"/>
                  <a:pt x="311" y="137"/>
                </a:cubicBezTo>
                <a:cubicBezTo>
                  <a:pt x="311" y="137"/>
                  <a:pt x="311" y="137"/>
                  <a:pt x="311" y="137"/>
                </a:cubicBezTo>
                <a:close/>
                <a:moveTo>
                  <a:pt x="311" y="137"/>
                </a:moveTo>
                <a:cubicBezTo>
                  <a:pt x="311" y="137"/>
                  <a:pt x="310" y="137"/>
                  <a:pt x="310" y="137"/>
                </a:cubicBezTo>
                <a:cubicBezTo>
                  <a:pt x="310" y="137"/>
                  <a:pt x="310" y="137"/>
                  <a:pt x="310" y="136"/>
                </a:cubicBezTo>
                <a:cubicBezTo>
                  <a:pt x="310" y="137"/>
                  <a:pt x="310" y="137"/>
                  <a:pt x="311" y="137"/>
                </a:cubicBezTo>
                <a:close/>
                <a:moveTo>
                  <a:pt x="310" y="138"/>
                </a:moveTo>
                <a:cubicBezTo>
                  <a:pt x="309" y="138"/>
                  <a:pt x="308" y="139"/>
                  <a:pt x="308" y="139"/>
                </a:cubicBezTo>
                <a:cubicBezTo>
                  <a:pt x="308" y="139"/>
                  <a:pt x="307" y="139"/>
                  <a:pt x="307" y="139"/>
                </a:cubicBezTo>
                <a:cubicBezTo>
                  <a:pt x="308" y="139"/>
                  <a:pt x="309" y="138"/>
                  <a:pt x="310" y="138"/>
                </a:cubicBezTo>
                <a:close/>
                <a:moveTo>
                  <a:pt x="306" y="51"/>
                </a:moveTo>
                <a:cubicBezTo>
                  <a:pt x="306" y="51"/>
                  <a:pt x="306" y="51"/>
                  <a:pt x="306" y="51"/>
                </a:cubicBezTo>
                <a:cubicBezTo>
                  <a:pt x="306" y="51"/>
                  <a:pt x="306" y="51"/>
                  <a:pt x="306" y="51"/>
                </a:cubicBezTo>
                <a:cubicBezTo>
                  <a:pt x="306" y="50"/>
                  <a:pt x="306" y="51"/>
                  <a:pt x="306" y="51"/>
                </a:cubicBezTo>
                <a:cubicBezTo>
                  <a:pt x="306" y="51"/>
                  <a:pt x="306" y="51"/>
                  <a:pt x="306" y="51"/>
                </a:cubicBezTo>
                <a:cubicBezTo>
                  <a:pt x="306" y="51"/>
                  <a:pt x="306" y="51"/>
                  <a:pt x="306" y="51"/>
                </a:cubicBezTo>
                <a:close/>
                <a:moveTo>
                  <a:pt x="303" y="145"/>
                </a:moveTo>
                <a:cubicBezTo>
                  <a:pt x="303" y="145"/>
                  <a:pt x="303" y="145"/>
                  <a:pt x="303" y="145"/>
                </a:cubicBezTo>
                <a:cubicBezTo>
                  <a:pt x="303" y="145"/>
                  <a:pt x="303" y="145"/>
                  <a:pt x="303" y="145"/>
                </a:cubicBezTo>
                <a:cubicBezTo>
                  <a:pt x="303" y="145"/>
                  <a:pt x="303" y="145"/>
                  <a:pt x="303" y="145"/>
                </a:cubicBezTo>
                <a:close/>
                <a:moveTo>
                  <a:pt x="295" y="55"/>
                </a:moveTo>
                <a:cubicBezTo>
                  <a:pt x="295" y="55"/>
                  <a:pt x="295" y="55"/>
                  <a:pt x="295" y="56"/>
                </a:cubicBezTo>
                <a:cubicBezTo>
                  <a:pt x="295" y="56"/>
                  <a:pt x="294" y="56"/>
                  <a:pt x="294" y="56"/>
                </a:cubicBezTo>
                <a:cubicBezTo>
                  <a:pt x="294" y="55"/>
                  <a:pt x="294" y="55"/>
                  <a:pt x="295" y="55"/>
                </a:cubicBezTo>
                <a:close/>
                <a:moveTo>
                  <a:pt x="280" y="52"/>
                </a:moveTo>
                <a:cubicBezTo>
                  <a:pt x="280" y="52"/>
                  <a:pt x="280" y="52"/>
                  <a:pt x="280" y="52"/>
                </a:cubicBezTo>
                <a:cubicBezTo>
                  <a:pt x="280" y="52"/>
                  <a:pt x="279" y="52"/>
                  <a:pt x="279" y="52"/>
                </a:cubicBezTo>
                <a:cubicBezTo>
                  <a:pt x="279" y="52"/>
                  <a:pt x="280" y="52"/>
                  <a:pt x="280" y="52"/>
                </a:cubicBezTo>
                <a:close/>
                <a:moveTo>
                  <a:pt x="278" y="53"/>
                </a:moveTo>
                <a:cubicBezTo>
                  <a:pt x="279" y="53"/>
                  <a:pt x="279" y="52"/>
                  <a:pt x="279" y="52"/>
                </a:cubicBezTo>
                <a:cubicBezTo>
                  <a:pt x="279" y="52"/>
                  <a:pt x="280" y="52"/>
                  <a:pt x="280" y="53"/>
                </a:cubicBezTo>
                <a:cubicBezTo>
                  <a:pt x="279" y="53"/>
                  <a:pt x="279" y="53"/>
                  <a:pt x="278" y="54"/>
                </a:cubicBezTo>
                <a:cubicBezTo>
                  <a:pt x="278" y="53"/>
                  <a:pt x="279" y="53"/>
                  <a:pt x="278" y="53"/>
                </a:cubicBezTo>
                <a:close/>
                <a:moveTo>
                  <a:pt x="278" y="54"/>
                </a:moveTo>
                <a:cubicBezTo>
                  <a:pt x="278" y="54"/>
                  <a:pt x="278" y="54"/>
                  <a:pt x="278" y="54"/>
                </a:cubicBezTo>
                <a:cubicBezTo>
                  <a:pt x="278" y="54"/>
                  <a:pt x="278" y="54"/>
                  <a:pt x="277" y="54"/>
                </a:cubicBezTo>
                <a:cubicBezTo>
                  <a:pt x="278" y="54"/>
                  <a:pt x="278" y="54"/>
                  <a:pt x="278" y="54"/>
                </a:cubicBezTo>
                <a:close/>
                <a:moveTo>
                  <a:pt x="101" y="285"/>
                </a:moveTo>
                <a:cubicBezTo>
                  <a:pt x="101" y="285"/>
                  <a:pt x="101" y="285"/>
                  <a:pt x="101" y="285"/>
                </a:cubicBezTo>
                <a:cubicBezTo>
                  <a:pt x="101" y="285"/>
                  <a:pt x="102" y="285"/>
                  <a:pt x="102" y="284"/>
                </a:cubicBezTo>
                <a:cubicBezTo>
                  <a:pt x="102" y="284"/>
                  <a:pt x="102" y="284"/>
                  <a:pt x="102" y="285"/>
                </a:cubicBezTo>
                <a:cubicBezTo>
                  <a:pt x="102" y="285"/>
                  <a:pt x="102" y="286"/>
                  <a:pt x="102" y="286"/>
                </a:cubicBezTo>
                <a:cubicBezTo>
                  <a:pt x="101" y="286"/>
                  <a:pt x="101" y="285"/>
                  <a:pt x="101" y="285"/>
                </a:cubicBezTo>
                <a:close/>
                <a:moveTo>
                  <a:pt x="71" y="264"/>
                </a:moveTo>
                <a:cubicBezTo>
                  <a:pt x="70" y="264"/>
                  <a:pt x="70" y="264"/>
                  <a:pt x="70" y="264"/>
                </a:cubicBezTo>
                <a:cubicBezTo>
                  <a:pt x="70" y="264"/>
                  <a:pt x="70" y="264"/>
                  <a:pt x="70" y="264"/>
                </a:cubicBezTo>
                <a:cubicBezTo>
                  <a:pt x="70" y="263"/>
                  <a:pt x="71" y="263"/>
                  <a:pt x="71" y="264"/>
                </a:cubicBezTo>
                <a:cubicBezTo>
                  <a:pt x="71" y="264"/>
                  <a:pt x="71" y="264"/>
                  <a:pt x="71" y="264"/>
                </a:cubicBezTo>
                <a:cubicBezTo>
                  <a:pt x="71" y="264"/>
                  <a:pt x="71" y="264"/>
                  <a:pt x="71" y="264"/>
                </a:cubicBezTo>
                <a:close/>
                <a:moveTo>
                  <a:pt x="68" y="263"/>
                </a:moveTo>
                <a:cubicBezTo>
                  <a:pt x="67" y="263"/>
                  <a:pt x="67" y="263"/>
                  <a:pt x="67" y="263"/>
                </a:cubicBezTo>
                <a:cubicBezTo>
                  <a:pt x="66" y="263"/>
                  <a:pt x="67" y="262"/>
                  <a:pt x="66" y="262"/>
                </a:cubicBezTo>
                <a:cubicBezTo>
                  <a:pt x="66" y="262"/>
                  <a:pt x="67" y="261"/>
                  <a:pt x="67" y="261"/>
                </a:cubicBezTo>
                <a:cubicBezTo>
                  <a:pt x="67" y="261"/>
                  <a:pt x="67" y="261"/>
                  <a:pt x="67" y="261"/>
                </a:cubicBezTo>
                <a:cubicBezTo>
                  <a:pt x="67" y="261"/>
                  <a:pt x="68" y="261"/>
                  <a:pt x="68" y="261"/>
                </a:cubicBezTo>
                <a:cubicBezTo>
                  <a:pt x="67" y="261"/>
                  <a:pt x="67" y="262"/>
                  <a:pt x="68" y="263"/>
                </a:cubicBezTo>
                <a:close/>
                <a:moveTo>
                  <a:pt x="63" y="265"/>
                </a:moveTo>
                <a:cubicBezTo>
                  <a:pt x="63" y="265"/>
                  <a:pt x="63" y="265"/>
                  <a:pt x="63" y="265"/>
                </a:cubicBezTo>
                <a:cubicBezTo>
                  <a:pt x="63" y="265"/>
                  <a:pt x="63" y="265"/>
                  <a:pt x="63" y="265"/>
                </a:cubicBezTo>
                <a:cubicBezTo>
                  <a:pt x="63" y="265"/>
                  <a:pt x="63" y="265"/>
                  <a:pt x="63" y="265"/>
                </a:cubicBezTo>
                <a:close/>
                <a:moveTo>
                  <a:pt x="60" y="267"/>
                </a:moveTo>
                <a:cubicBezTo>
                  <a:pt x="60" y="267"/>
                  <a:pt x="59" y="267"/>
                  <a:pt x="59" y="267"/>
                </a:cubicBezTo>
                <a:cubicBezTo>
                  <a:pt x="60" y="266"/>
                  <a:pt x="60" y="266"/>
                  <a:pt x="60" y="266"/>
                </a:cubicBezTo>
                <a:cubicBezTo>
                  <a:pt x="60" y="266"/>
                  <a:pt x="60" y="266"/>
                  <a:pt x="60" y="266"/>
                </a:cubicBezTo>
                <a:cubicBezTo>
                  <a:pt x="60" y="266"/>
                  <a:pt x="59" y="266"/>
                  <a:pt x="60" y="267"/>
                </a:cubicBezTo>
                <a:close/>
                <a:moveTo>
                  <a:pt x="44" y="249"/>
                </a:moveTo>
                <a:cubicBezTo>
                  <a:pt x="44" y="249"/>
                  <a:pt x="44" y="249"/>
                  <a:pt x="44" y="249"/>
                </a:cubicBezTo>
                <a:cubicBezTo>
                  <a:pt x="44" y="249"/>
                  <a:pt x="45" y="249"/>
                  <a:pt x="44" y="248"/>
                </a:cubicBezTo>
                <a:cubicBezTo>
                  <a:pt x="45" y="248"/>
                  <a:pt x="45" y="249"/>
                  <a:pt x="45" y="249"/>
                </a:cubicBezTo>
                <a:cubicBezTo>
                  <a:pt x="45" y="249"/>
                  <a:pt x="44" y="250"/>
                  <a:pt x="44" y="250"/>
                </a:cubicBezTo>
                <a:cubicBezTo>
                  <a:pt x="44" y="250"/>
                  <a:pt x="44" y="250"/>
                  <a:pt x="44" y="249"/>
                </a:cubicBezTo>
                <a:close/>
                <a:moveTo>
                  <a:pt x="58" y="187"/>
                </a:moveTo>
                <a:cubicBezTo>
                  <a:pt x="58" y="187"/>
                  <a:pt x="58" y="187"/>
                  <a:pt x="58" y="187"/>
                </a:cubicBezTo>
                <a:cubicBezTo>
                  <a:pt x="58" y="187"/>
                  <a:pt x="58" y="187"/>
                  <a:pt x="58" y="187"/>
                </a:cubicBezTo>
                <a:cubicBezTo>
                  <a:pt x="58" y="187"/>
                  <a:pt x="58" y="187"/>
                  <a:pt x="58" y="187"/>
                </a:cubicBezTo>
                <a:close/>
                <a:moveTo>
                  <a:pt x="84" y="164"/>
                </a:moveTo>
                <a:cubicBezTo>
                  <a:pt x="84" y="164"/>
                  <a:pt x="85" y="164"/>
                  <a:pt x="85" y="164"/>
                </a:cubicBezTo>
                <a:cubicBezTo>
                  <a:pt x="85" y="164"/>
                  <a:pt x="85" y="164"/>
                  <a:pt x="85" y="164"/>
                </a:cubicBezTo>
                <a:cubicBezTo>
                  <a:pt x="85" y="164"/>
                  <a:pt x="85" y="164"/>
                  <a:pt x="84" y="164"/>
                </a:cubicBezTo>
                <a:close/>
                <a:moveTo>
                  <a:pt x="87" y="137"/>
                </a:moveTo>
                <a:cubicBezTo>
                  <a:pt x="88" y="137"/>
                  <a:pt x="87" y="137"/>
                  <a:pt x="87" y="137"/>
                </a:cubicBezTo>
                <a:cubicBezTo>
                  <a:pt x="87" y="137"/>
                  <a:pt x="87" y="137"/>
                  <a:pt x="87" y="137"/>
                </a:cubicBezTo>
                <a:cubicBezTo>
                  <a:pt x="87" y="138"/>
                  <a:pt x="87" y="138"/>
                  <a:pt x="86" y="138"/>
                </a:cubicBezTo>
                <a:cubicBezTo>
                  <a:pt x="87" y="137"/>
                  <a:pt x="87" y="137"/>
                  <a:pt x="87" y="137"/>
                </a:cubicBezTo>
                <a:cubicBezTo>
                  <a:pt x="87" y="137"/>
                  <a:pt x="87" y="137"/>
                  <a:pt x="87" y="137"/>
                </a:cubicBezTo>
                <a:close/>
                <a:moveTo>
                  <a:pt x="88" y="137"/>
                </a:moveTo>
                <a:cubicBezTo>
                  <a:pt x="88" y="137"/>
                  <a:pt x="88" y="137"/>
                  <a:pt x="88" y="137"/>
                </a:cubicBezTo>
                <a:cubicBezTo>
                  <a:pt x="88" y="137"/>
                  <a:pt x="88" y="137"/>
                  <a:pt x="88" y="136"/>
                </a:cubicBezTo>
                <a:cubicBezTo>
                  <a:pt x="88" y="136"/>
                  <a:pt x="88" y="136"/>
                  <a:pt x="88" y="136"/>
                </a:cubicBezTo>
                <a:cubicBezTo>
                  <a:pt x="89" y="136"/>
                  <a:pt x="88" y="137"/>
                  <a:pt x="88" y="137"/>
                </a:cubicBezTo>
                <a:close/>
                <a:moveTo>
                  <a:pt x="88" y="163"/>
                </a:moveTo>
                <a:cubicBezTo>
                  <a:pt x="88" y="163"/>
                  <a:pt x="88" y="162"/>
                  <a:pt x="88" y="162"/>
                </a:cubicBezTo>
                <a:cubicBezTo>
                  <a:pt x="89" y="162"/>
                  <a:pt x="89" y="163"/>
                  <a:pt x="89" y="163"/>
                </a:cubicBezTo>
                <a:cubicBezTo>
                  <a:pt x="88" y="163"/>
                  <a:pt x="88" y="163"/>
                  <a:pt x="88" y="163"/>
                </a:cubicBezTo>
                <a:cubicBezTo>
                  <a:pt x="88" y="163"/>
                  <a:pt x="88" y="163"/>
                  <a:pt x="88" y="163"/>
                </a:cubicBezTo>
                <a:close/>
                <a:moveTo>
                  <a:pt x="89" y="169"/>
                </a:moveTo>
                <a:cubicBezTo>
                  <a:pt x="89" y="169"/>
                  <a:pt x="89" y="168"/>
                  <a:pt x="90" y="169"/>
                </a:cubicBezTo>
                <a:cubicBezTo>
                  <a:pt x="90" y="169"/>
                  <a:pt x="89" y="169"/>
                  <a:pt x="89" y="169"/>
                </a:cubicBezTo>
                <a:cubicBezTo>
                  <a:pt x="89" y="169"/>
                  <a:pt x="89" y="169"/>
                  <a:pt x="89" y="169"/>
                </a:cubicBezTo>
                <a:cubicBezTo>
                  <a:pt x="89" y="169"/>
                  <a:pt x="89" y="169"/>
                  <a:pt x="89" y="169"/>
                </a:cubicBezTo>
                <a:cubicBezTo>
                  <a:pt x="89" y="169"/>
                  <a:pt x="89" y="169"/>
                  <a:pt x="89" y="169"/>
                </a:cubicBezTo>
                <a:cubicBezTo>
                  <a:pt x="88" y="169"/>
                  <a:pt x="88" y="170"/>
                  <a:pt x="87" y="170"/>
                </a:cubicBezTo>
                <a:cubicBezTo>
                  <a:pt x="87" y="170"/>
                  <a:pt x="87" y="170"/>
                  <a:pt x="87" y="169"/>
                </a:cubicBezTo>
                <a:cubicBezTo>
                  <a:pt x="88" y="170"/>
                  <a:pt x="88" y="169"/>
                  <a:pt x="89" y="169"/>
                </a:cubicBezTo>
                <a:close/>
                <a:moveTo>
                  <a:pt x="90" y="168"/>
                </a:moveTo>
                <a:cubicBezTo>
                  <a:pt x="90" y="168"/>
                  <a:pt x="89" y="168"/>
                  <a:pt x="89" y="168"/>
                </a:cubicBezTo>
                <a:cubicBezTo>
                  <a:pt x="89" y="168"/>
                  <a:pt x="89" y="168"/>
                  <a:pt x="89" y="168"/>
                </a:cubicBezTo>
                <a:cubicBezTo>
                  <a:pt x="89" y="168"/>
                  <a:pt x="89" y="168"/>
                  <a:pt x="89" y="168"/>
                </a:cubicBezTo>
                <a:cubicBezTo>
                  <a:pt x="89" y="168"/>
                  <a:pt x="89" y="168"/>
                  <a:pt x="89" y="168"/>
                </a:cubicBezTo>
                <a:cubicBezTo>
                  <a:pt x="89" y="168"/>
                  <a:pt x="90" y="168"/>
                  <a:pt x="90" y="168"/>
                </a:cubicBezTo>
                <a:close/>
                <a:moveTo>
                  <a:pt x="89" y="163"/>
                </a:moveTo>
                <a:cubicBezTo>
                  <a:pt x="89" y="162"/>
                  <a:pt x="89" y="162"/>
                  <a:pt x="90" y="162"/>
                </a:cubicBezTo>
                <a:cubicBezTo>
                  <a:pt x="90" y="162"/>
                  <a:pt x="90" y="162"/>
                  <a:pt x="90" y="162"/>
                </a:cubicBezTo>
                <a:cubicBezTo>
                  <a:pt x="90" y="163"/>
                  <a:pt x="90" y="163"/>
                  <a:pt x="89" y="163"/>
                </a:cubicBezTo>
                <a:cubicBezTo>
                  <a:pt x="89" y="163"/>
                  <a:pt x="89" y="163"/>
                  <a:pt x="89" y="163"/>
                </a:cubicBezTo>
                <a:close/>
                <a:moveTo>
                  <a:pt x="91" y="136"/>
                </a:moveTo>
                <a:cubicBezTo>
                  <a:pt x="91" y="136"/>
                  <a:pt x="92" y="136"/>
                  <a:pt x="92" y="136"/>
                </a:cubicBezTo>
                <a:cubicBezTo>
                  <a:pt x="92" y="136"/>
                  <a:pt x="92" y="136"/>
                  <a:pt x="92" y="136"/>
                </a:cubicBezTo>
                <a:cubicBezTo>
                  <a:pt x="91" y="136"/>
                  <a:pt x="91" y="136"/>
                  <a:pt x="91" y="136"/>
                </a:cubicBezTo>
                <a:cubicBezTo>
                  <a:pt x="91" y="136"/>
                  <a:pt x="91" y="136"/>
                  <a:pt x="91" y="136"/>
                </a:cubicBezTo>
                <a:cubicBezTo>
                  <a:pt x="91" y="136"/>
                  <a:pt x="91" y="136"/>
                  <a:pt x="91" y="136"/>
                </a:cubicBezTo>
                <a:cubicBezTo>
                  <a:pt x="91" y="136"/>
                  <a:pt x="91" y="136"/>
                  <a:pt x="91" y="136"/>
                </a:cubicBezTo>
                <a:close/>
                <a:moveTo>
                  <a:pt x="91" y="135"/>
                </a:moveTo>
                <a:cubicBezTo>
                  <a:pt x="91" y="135"/>
                  <a:pt x="91" y="135"/>
                  <a:pt x="91" y="135"/>
                </a:cubicBezTo>
                <a:cubicBezTo>
                  <a:pt x="91" y="135"/>
                  <a:pt x="91" y="135"/>
                  <a:pt x="91" y="135"/>
                </a:cubicBezTo>
                <a:cubicBezTo>
                  <a:pt x="91" y="135"/>
                  <a:pt x="91" y="135"/>
                  <a:pt x="91" y="135"/>
                </a:cubicBezTo>
                <a:close/>
                <a:moveTo>
                  <a:pt x="92" y="120"/>
                </a:moveTo>
                <a:cubicBezTo>
                  <a:pt x="92" y="119"/>
                  <a:pt x="92" y="120"/>
                  <a:pt x="93" y="120"/>
                </a:cubicBezTo>
                <a:cubicBezTo>
                  <a:pt x="93" y="120"/>
                  <a:pt x="92" y="120"/>
                  <a:pt x="92" y="120"/>
                </a:cubicBezTo>
                <a:cubicBezTo>
                  <a:pt x="92" y="120"/>
                  <a:pt x="92" y="120"/>
                  <a:pt x="92" y="120"/>
                </a:cubicBezTo>
                <a:cubicBezTo>
                  <a:pt x="92" y="120"/>
                  <a:pt x="92" y="120"/>
                  <a:pt x="92" y="120"/>
                </a:cubicBezTo>
                <a:cubicBezTo>
                  <a:pt x="92" y="120"/>
                  <a:pt x="92" y="120"/>
                  <a:pt x="91" y="120"/>
                </a:cubicBezTo>
                <a:cubicBezTo>
                  <a:pt x="92" y="120"/>
                  <a:pt x="92" y="120"/>
                  <a:pt x="92" y="120"/>
                </a:cubicBezTo>
                <a:cubicBezTo>
                  <a:pt x="92" y="120"/>
                  <a:pt x="92" y="120"/>
                  <a:pt x="92" y="120"/>
                </a:cubicBezTo>
                <a:close/>
                <a:moveTo>
                  <a:pt x="93" y="118"/>
                </a:moveTo>
                <a:cubicBezTo>
                  <a:pt x="93" y="118"/>
                  <a:pt x="93" y="119"/>
                  <a:pt x="93" y="119"/>
                </a:cubicBezTo>
                <a:cubicBezTo>
                  <a:pt x="93" y="119"/>
                  <a:pt x="93" y="119"/>
                  <a:pt x="93" y="119"/>
                </a:cubicBezTo>
                <a:cubicBezTo>
                  <a:pt x="93" y="119"/>
                  <a:pt x="93" y="119"/>
                  <a:pt x="92" y="120"/>
                </a:cubicBezTo>
                <a:cubicBezTo>
                  <a:pt x="92" y="120"/>
                  <a:pt x="92" y="120"/>
                  <a:pt x="92" y="119"/>
                </a:cubicBezTo>
                <a:cubicBezTo>
                  <a:pt x="92" y="119"/>
                  <a:pt x="92" y="119"/>
                  <a:pt x="92" y="119"/>
                </a:cubicBezTo>
                <a:cubicBezTo>
                  <a:pt x="92" y="119"/>
                  <a:pt x="92" y="119"/>
                  <a:pt x="92" y="119"/>
                </a:cubicBezTo>
                <a:cubicBezTo>
                  <a:pt x="92" y="119"/>
                  <a:pt x="92" y="119"/>
                  <a:pt x="92" y="119"/>
                </a:cubicBezTo>
                <a:cubicBezTo>
                  <a:pt x="92" y="119"/>
                  <a:pt x="92" y="119"/>
                  <a:pt x="92" y="119"/>
                </a:cubicBezTo>
                <a:cubicBezTo>
                  <a:pt x="92" y="119"/>
                  <a:pt x="92" y="118"/>
                  <a:pt x="92" y="118"/>
                </a:cubicBezTo>
                <a:cubicBezTo>
                  <a:pt x="92" y="118"/>
                  <a:pt x="92" y="118"/>
                  <a:pt x="93" y="118"/>
                </a:cubicBezTo>
                <a:close/>
                <a:moveTo>
                  <a:pt x="93" y="117"/>
                </a:moveTo>
                <a:cubicBezTo>
                  <a:pt x="93" y="117"/>
                  <a:pt x="93" y="117"/>
                  <a:pt x="93" y="117"/>
                </a:cubicBezTo>
                <a:cubicBezTo>
                  <a:pt x="93" y="117"/>
                  <a:pt x="93" y="117"/>
                  <a:pt x="93" y="117"/>
                </a:cubicBezTo>
                <a:cubicBezTo>
                  <a:pt x="93" y="117"/>
                  <a:pt x="93" y="117"/>
                  <a:pt x="93" y="117"/>
                </a:cubicBezTo>
                <a:close/>
                <a:moveTo>
                  <a:pt x="93" y="135"/>
                </a:moveTo>
                <a:cubicBezTo>
                  <a:pt x="93" y="135"/>
                  <a:pt x="94" y="135"/>
                  <a:pt x="94" y="135"/>
                </a:cubicBezTo>
                <a:cubicBezTo>
                  <a:pt x="94" y="135"/>
                  <a:pt x="93" y="135"/>
                  <a:pt x="93" y="135"/>
                </a:cubicBezTo>
                <a:cubicBezTo>
                  <a:pt x="93" y="135"/>
                  <a:pt x="93" y="135"/>
                  <a:pt x="93" y="136"/>
                </a:cubicBezTo>
                <a:cubicBezTo>
                  <a:pt x="93" y="136"/>
                  <a:pt x="92" y="136"/>
                  <a:pt x="92" y="136"/>
                </a:cubicBezTo>
                <a:cubicBezTo>
                  <a:pt x="92" y="136"/>
                  <a:pt x="92" y="136"/>
                  <a:pt x="92" y="135"/>
                </a:cubicBezTo>
                <a:cubicBezTo>
                  <a:pt x="92" y="135"/>
                  <a:pt x="93" y="135"/>
                  <a:pt x="93" y="135"/>
                </a:cubicBezTo>
                <a:close/>
                <a:moveTo>
                  <a:pt x="93" y="132"/>
                </a:moveTo>
                <a:cubicBezTo>
                  <a:pt x="93" y="132"/>
                  <a:pt x="93" y="132"/>
                  <a:pt x="94" y="132"/>
                </a:cubicBezTo>
                <a:cubicBezTo>
                  <a:pt x="93" y="132"/>
                  <a:pt x="93" y="133"/>
                  <a:pt x="93" y="133"/>
                </a:cubicBezTo>
                <a:cubicBezTo>
                  <a:pt x="93" y="133"/>
                  <a:pt x="93" y="133"/>
                  <a:pt x="93" y="132"/>
                </a:cubicBezTo>
                <a:close/>
                <a:moveTo>
                  <a:pt x="96" y="118"/>
                </a:moveTo>
                <a:cubicBezTo>
                  <a:pt x="96" y="117"/>
                  <a:pt x="96" y="117"/>
                  <a:pt x="97" y="117"/>
                </a:cubicBezTo>
                <a:cubicBezTo>
                  <a:pt x="97" y="117"/>
                  <a:pt x="97" y="118"/>
                  <a:pt x="96" y="118"/>
                </a:cubicBezTo>
                <a:cubicBezTo>
                  <a:pt x="96" y="118"/>
                  <a:pt x="96" y="118"/>
                  <a:pt x="95" y="118"/>
                </a:cubicBezTo>
                <a:cubicBezTo>
                  <a:pt x="95" y="118"/>
                  <a:pt x="95" y="118"/>
                  <a:pt x="95" y="118"/>
                </a:cubicBezTo>
                <a:cubicBezTo>
                  <a:pt x="95" y="118"/>
                  <a:pt x="95" y="118"/>
                  <a:pt x="95" y="117"/>
                </a:cubicBezTo>
                <a:cubicBezTo>
                  <a:pt x="95" y="118"/>
                  <a:pt x="95" y="118"/>
                  <a:pt x="95" y="118"/>
                </a:cubicBezTo>
                <a:cubicBezTo>
                  <a:pt x="96" y="118"/>
                  <a:pt x="96" y="118"/>
                  <a:pt x="96" y="118"/>
                </a:cubicBezTo>
                <a:cubicBezTo>
                  <a:pt x="96" y="118"/>
                  <a:pt x="96" y="118"/>
                  <a:pt x="96" y="118"/>
                </a:cubicBezTo>
                <a:close/>
                <a:moveTo>
                  <a:pt x="96" y="116"/>
                </a:moveTo>
                <a:cubicBezTo>
                  <a:pt x="96" y="116"/>
                  <a:pt x="96" y="116"/>
                  <a:pt x="96" y="116"/>
                </a:cubicBezTo>
                <a:cubicBezTo>
                  <a:pt x="96" y="116"/>
                  <a:pt x="96" y="117"/>
                  <a:pt x="96" y="117"/>
                </a:cubicBezTo>
                <a:cubicBezTo>
                  <a:pt x="96" y="117"/>
                  <a:pt x="96" y="116"/>
                  <a:pt x="96" y="116"/>
                </a:cubicBezTo>
                <a:close/>
                <a:moveTo>
                  <a:pt x="98" y="117"/>
                </a:moveTo>
                <a:cubicBezTo>
                  <a:pt x="98" y="117"/>
                  <a:pt x="99" y="117"/>
                  <a:pt x="99" y="116"/>
                </a:cubicBezTo>
                <a:cubicBezTo>
                  <a:pt x="99" y="116"/>
                  <a:pt x="99" y="116"/>
                  <a:pt x="99" y="116"/>
                </a:cubicBezTo>
                <a:cubicBezTo>
                  <a:pt x="99" y="116"/>
                  <a:pt x="99" y="116"/>
                  <a:pt x="100" y="116"/>
                </a:cubicBezTo>
                <a:cubicBezTo>
                  <a:pt x="100" y="116"/>
                  <a:pt x="100" y="116"/>
                  <a:pt x="100" y="116"/>
                </a:cubicBezTo>
                <a:cubicBezTo>
                  <a:pt x="99" y="116"/>
                  <a:pt x="99" y="116"/>
                  <a:pt x="99" y="116"/>
                </a:cubicBezTo>
                <a:cubicBezTo>
                  <a:pt x="99" y="117"/>
                  <a:pt x="98" y="117"/>
                  <a:pt x="98" y="117"/>
                </a:cubicBezTo>
                <a:cubicBezTo>
                  <a:pt x="98" y="117"/>
                  <a:pt x="98" y="117"/>
                  <a:pt x="98" y="117"/>
                </a:cubicBezTo>
                <a:close/>
                <a:moveTo>
                  <a:pt x="98" y="106"/>
                </a:moveTo>
                <a:cubicBezTo>
                  <a:pt x="99" y="106"/>
                  <a:pt x="99" y="106"/>
                  <a:pt x="99" y="106"/>
                </a:cubicBezTo>
                <a:cubicBezTo>
                  <a:pt x="99" y="107"/>
                  <a:pt x="99" y="107"/>
                  <a:pt x="99" y="107"/>
                </a:cubicBezTo>
                <a:cubicBezTo>
                  <a:pt x="99" y="107"/>
                  <a:pt x="99" y="107"/>
                  <a:pt x="99" y="107"/>
                </a:cubicBezTo>
                <a:cubicBezTo>
                  <a:pt x="98" y="107"/>
                  <a:pt x="99" y="107"/>
                  <a:pt x="99" y="107"/>
                </a:cubicBezTo>
                <a:cubicBezTo>
                  <a:pt x="99" y="107"/>
                  <a:pt x="99" y="107"/>
                  <a:pt x="99" y="107"/>
                </a:cubicBezTo>
                <a:cubicBezTo>
                  <a:pt x="99" y="107"/>
                  <a:pt x="99" y="107"/>
                  <a:pt x="99" y="107"/>
                </a:cubicBezTo>
                <a:cubicBezTo>
                  <a:pt x="98" y="107"/>
                  <a:pt x="98" y="107"/>
                  <a:pt x="98" y="107"/>
                </a:cubicBezTo>
                <a:cubicBezTo>
                  <a:pt x="98" y="107"/>
                  <a:pt x="98" y="107"/>
                  <a:pt x="98" y="107"/>
                </a:cubicBezTo>
                <a:cubicBezTo>
                  <a:pt x="99" y="107"/>
                  <a:pt x="99" y="107"/>
                  <a:pt x="99" y="107"/>
                </a:cubicBezTo>
                <a:cubicBezTo>
                  <a:pt x="98" y="106"/>
                  <a:pt x="98" y="106"/>
                  <a:pt x="98" y="106"/>
                </a:cubicBezTo>
                <a:close/>
                <a:moveTo>
                  <a:pt x="100" y="117"/>
                </a:moveTo>
                <a:cubicBezTo>
                  <a:pt x="100" y="117"/>
                  <a:pt x="100" y="117"/>
                  <a:pt x="100" y="117"/>
                </a:cubicBezTo>
                <a:cubicBezTo>
                  <a:pt x="100" y="117"/>
                  <a:pt x="100" y="117"/>
                  <a:pt x="100" y="117"/>
                </a:cubicBezTo>
                <a:cubicBezTo>
                  <a:pt x="100" y="117"/>
                  <a:pt x="100" y="117"/>
                  <a:pt x="100" y="117"/>
                </a:cubicBezTo>
                <a:close/>
                <a:moveTo>
                  <a:pt x="100" y="118"/>
                </a:moveTo>
                <a:cubicBezTo>
                  <a:pt x="100" y="118"/>
                  <a:pt x="100" y="118"/>
                  <a:pt x="100" y="118"/>
                </a:cubicBezTo>
                <a:cubicBezTo>
                  <a:pt x="100" y="118"/>
                  <a:pt x="100" y="118"/>
                  <a:pt x="100" y="118"/>
                </a:cubicBezTo>
                <a:cubicBezTo>
                  <a:pt x="100" y="118"/>
                  <a:pt x="100" y="118"/>
                  <a:pt x="100" y="118"/>
                </a:cubicBezTo>
                <a:close/>
                <a:moveTo>
                  <a:pt x="100" y="160"/>
                </a:moveTo>
                <a:cubicBezTo>
                  <a:pt x="100" y="160"/>
                  <a:pt x="100" y="160"/>
                  <a:pt x="101" y="160"/>
                </a:cubicBezTo>
                <a:cubicBezTo>
                  <a:pt x="101" y="160"/>
                  <a:pt x="101" y="160"/>
                  <a:pt x="101" y="160"/>
                </a:cubicBezTo>
                <a:cubicBezTo>
                  <a:pt x="100" y="160"/>
                  <a:pt x="100" y="160"/>
                  <a:pt x="100" y="160"/>
                </a:cubicBezTo>
                <a:close/>
                <a:moveTo>
                  <a:pt x="103" y="107"/>
                </a:moveTo>
                <a:cubicBezTo>
                  <a:pt x="103" y="107"/>
                  <a:pt x="103" y="107"/>
                  <a:pt x="103" y="107"/>
                </a:cubicBezTo>
                <a:cubicBezTo>
                  <a:pt x="103" y="107"/>
                  <a:pt x="103" y="107"/>
                  <a:pt x="103" y="107"/>
                </a:cubicBezTo>
                <a:cubicBezTo>
                  <a:pt x="103" y="107"/>
                  <a:pt x="103" y="107"/>
                  <a:pt x="103" y="107"/>
                </a:cubicBezTo>
                <a:close/>
                <a:moveTo>
                  <a:pt x="103" y="106"/>
                </a:moveTo>
                <a:cubicBezTo>
                  <a:pt x="103" y="106"/>
                  <a:pt x="103" y="106"/>
                  <a:pt x="103" y="106"/>
                </a:cubicBezTo>
                <a:cubicBezTo>
                  <a:pt x="103" y="106"/>
                  <a:pt x="103" y="106"/>
                  <a:pt x="103" y="106"/>
                </a:cubicBezTo>
                <a:cubicBezTo>
                  <a:pt x="103" y="106"/>
                  <a:pt x="103" y="106"/>
                  <a:pt x="103" y="106"/>
                </a:cubicBezTo>
                <a:close/>
                <a:moveTo>
                  <a:pt x="105" y="107"/>
                </a:moveTo>
                <a:cubicBezTo>
                  <a:pt x="105" y="107"/>
                  <a:pt x="105" y="107"/>
                  <a:pt x="105" y="107"/>
                </a:cubicBezTo>
                <a:cubicBezTo>
                  <a:pt x="105" y="106"/>
                  <a:pt x="104" y="106"/>
                  <a:pt x="104" y="106"/>
                </a:cubicBezTo>
                <a:cubicBezTo>
                  <a:pt x="104" y="106"/>
                  <a:pt x="104" y="106"/>
                  <a:pt x="104" y="106"/>
                </a:cubicBezTo>
                <a:cubicBezTo>
                  <a:pt x="104" y="106"/>
                  <a:pt x="104" y="106"/>
                  <a:pt x="104" y="106"/>
                </a:cubicBezTo>
                <a:cubicBezTo>
                  <a:pt x="104" y="106"/>
                  <a:pt x="105" y="106"/>
                  <a:pt x="105" y="107"/>
                </a:cubicBezTo>
                <a:close/>
                <a:moveTo>
                  <a:pt x="111" y="271"/>
                </a:moveTo>
                <a:cubicBezTo>
                  <a:pt x="111" y="271"/>
                  <a:pt x="111" y="271"/>
                  <a:pt x="111" y="271"/>
                </a:cubicBezTo>
                <a:cubicBezTo>
                  <a:pt x="111" y="270"/>
                  <a:pt x="111" y="270"/>
                  <a:pt x="111" y="270"/>
                </a:cubicBezTo>
                <a:cubicBezTo>
                  <a:pt x="111" y="270"/>
                  <a:pt x="111" y="270"/>
                  <a:pt x="111" y="270"/>
                </a:cubicBezTo>
                <a:cubicBezTo>
                  <a:pt x="111" y="270"/>
                  <a:pt x="112" y="270"/>
                  <a:pt x="112" y="270"/>
                </a:cubicBezTo>
                <a:cubicBezTo>
                  <a:pt x="112" y="270"/>
                  <a:pt x="112" y="269"/>
                  <a:pt x="112" y="269"/>
                </a:cubicBezTo>
                <a:cubicBezTo>
                  <a:pt x="112" y="270"/>
                  <a:pt x="112" y="270"/>
                  <a:pt x="112" y="270"/>
                </a:cubicBezTo>
                <a:cubicBezTo>
                  <a:pt x="112" y="270"/>
                  <a:pt x="112" y="270"/>
                  <a:pt x="112" y="271"/>
                </a:cubicBezTo>
                <a:cubicBezTo>
                  <a:pt x="111" y="271"/>
                  <a:pt x="111" y="271"/>
                  <a:pt x="111" y="271"/>
                </a:cubicBezTo>
                <a:close/>
                <a:moveTo>
                  <a:pt x="103" y="273"/>
                </a:moveTo>
                <a:cubicBezTo>
                  <a:pt x="103" y="273"/>
                  <a:pt x="103" y="273"/>
                  <a:pt x="103" y="273"/>
                </a:cubicBezTo>
                <a:cubicBezTo>
                  <a:pt x="103" y="273"/>
                  <a:pt x="103" y="273"/>
                  <a:pt x="103" y="273"/>
                </a:cubicBezTo>
                <a:cubicBezTo>
                  <a:pt x="103" y="273"/>
                  <a:pt x="103" y="273"/>
                  <a:pt x="103" y="273"/>
                </a:cubicBezTo>
                <a:close/>
                <a:moveTo>
                  <a:pt x="97" y="273"/>
                </a:moveTo>
                <a:cubicBezTo>
                  <a:pt x="97" y="273"/>
                  <a:pt x="97" y="273"/>
                  <a:pt x="97" y="273"/>
                </a:cubicBezTo>
                <a:cubicBezTo>
                  <a:pt x="97" y="273"/>
                  <a:pt x="97" y="273"/>
                  <a:pt x="97" y="273"/>
                </a:cubicBezTo>
                <a:cubicBezTo>
                  <a:pt x="97" y="273"/>
                  <a:pt x="97" y="273"/>
                  <a:pt x="97" y="273"/>
                </a:cubicBezTo>
                <a:cubicBezTo>
                  <a:pt x="97" y="273"/>
                  <a:pt x="97" y="273"/>
                  <a:pt x="97" y="273"/>
                </a:cubicBezTo>
                <a:cubicBezTo>
                  <a:pt x="97" y="273"/>
                  <a:pt x="97" y="273"/>
                  <a:pt x="97" y="273"/>
                </a:cubicBezTo>
                <a:close/>
                <a:moveTo>
                  <a:pt x="97" y="273"/>
                </a:moveTo>
                <a:cubicBezTo>
                  <a:pt x="97" y="273"/>
                  <a:pt x="97" y="273"/>
                  <a:pt x="97" y="274"/>
                </a:cubicBezTo>
                <a:cubicBezTo>
                  <a:pt x="97" y="274"/>
                  <a:pt x="97" y="274"/>
                  <a:pt x="97" y="274"/>
                </a:cubicBezTo>
                <a:cubicBezTo>
                  <a:pt x="97" y="274"/>
                  <a:pt x="97" y="274"/>
                  <a:pt x="97" y="274"/>
                </a:cubicBezTo>
                <a:cubicBezTo>
                  <a:pt x="97" y="274"/>
                  <a:pt x="97" y="274"/>
                  <a:pt x="97" y="273"/>
                </a:cubicBezTo>
                <a:close/>
                <a:moveTo>
                  <a:pt x="73" y="262"/>
                </a:moveTo>
                <a:cubicBezTo>
                  <a:pt x="73" y="262"/>
                  <a:pt x="73" y="262"/>
                  <a:pt x="73" y="262"/>
                </a:cubicBezTo>
                <a:cubicBezTo>
                  <a:pt x="73" y="262"/>
                  <a:pt x="73" y="262"/>
                  <a:pt x="73" y="262"/>
                </a:cubicBezTo>
                <a:cubicBezTo>
                  <a:pt x="73" y="262"/>
                  <a:pt x="73" y="262"/>
                  <a:pt x="73" y="262"/>
                </a:cubicBezTo>
                <a:close/>
                <a:moveTo>
                  <a:pt x="72" y="262"/>
                </a:moveTo>
                <a:cubicBezTo>
                  <a:pt x="72" y="263"/>
                  <a:pt x="71" y="263"/>
                  <a:pt x="71" y="263"/>
                </a:cubicBezTo>
                <a:cubicBezTo>
                  <a:pt x="71" y="263"/>
                  <a:pt x="71" y="263"/>
                  <a:pt x="71" y="263"/>
                </a:cubicBezTo>
                <a:cubicBezTo>
                  <a:pt x="71" y="263"/>
                  <a:pt x="71" y="262"/>
                  <a:pt x="71" y="262"/>
                </a:cubicBezTo>
                <a:cubicBezTo>
                  <a:pt x="71" y="262"/>
                  <a:pt x="71" y="262"/>
                  <a:pt x="72" y="262"/>
                </a:cubicBezTo>
                <a:cubicBezTo>
                  <a:pt x="71" y="262"/>
                  <a:pt x="71" y="262"/>
                  <a:pt x="71" y="262"/>
                </a:cubicBezTo>
                <a:cubicBezTo>
                  <a:pt x="72" y="262"/>
                  <a:pt x="72" y="261"/>
                  <a:pt x="73" y="261"/>
                </a:cubicBezTo>
                <a:cubicBezTo>
                  <a:pt x="73" y="261"/>
                  <a:pt x="73" y="261"/>
                  <a:pt x="73" y="261"/>
                </a:cubicBezTo>
                <a:cubicBezTo>
                  <a:pt x="72" y="261"/>
                  <a:pt x="72" y="262"/>
                  <a:pt x="72" y="262"/>
                </a:cubicBezTo>
                <a:cubicBezTo>
                  <a:pt x="72" y="262"/>
                  <a:pt x="72" y="262"/>
                  <a:pt x="72" y="262"/>
                </a:cubicBezTo>
                <a:close/>
                <a:moveTo>
                  <a:pt x="87" y="165"/>
                </a:moveTo>
                <a:cubicBezTo>
                  <a:pt x="86" y="164"/>
                  <a:pt x="86" y="164"/>
                  <a:pt x="86" y="164"/>
                </a:cubicBezTo>
                <a:cubicBezTo>
                  <a:pt x="86" y="164"/>
                  <a:pt x="86" y="164"/>
                  <a:pt x="86" y="163"/>
                </a:cubicBezTo>
                <a:cubicBezTo>
                  <a:pt x="86" y="163"/>
                  <a:pt x="86" y="163"/>
                  <a:pt x="86" y="163"/>
                </a:cubicBezTo>
                <a:cubicBezTo>
                  <a:pt x="86" y="163"/>
                  <a:pt x="86" y="163"/>
                  <a:pt x="86" y="163"/>
                </a:cubicBezTo>
                <a:cubicBezTo>
                  <a:pt x="87" y="163"/>
                  <a:pt x="87" y="163"/>
                  <a:pt x="87" y="163"/>
                </a:cubicBezTo>
                <a:cubicBezTo>
                  <a:pt x="87" y="163"/>
                  <a:pt x="87" y="164"/>
                  <a:pt x="87" y="165"/>
                </a:cubicBezTo>
                <a:close/>
                <a:moveTo>
                  <a:pt x="95" y="119"/>
                </a:moveTo>
                <a:cubicBezTo>
                  <a:pt x="95" y="119"/>
                  <a:pt x="95" y="120"/>
                  <a:pt x="95" y="120"/>
                </a:cubicBezTo>
                <a:cubicBezTo>
                  <a:pt x="95" y="120"/>
                  <a:pt x="95" y="119"/>
                  <a:pt x="95" y="119"/>
                </a:cubicBezTo>
                <a:cubicBezTo>
                  <a:pt x="94" y="119"/>
                  <a:pt x="94" y="119"/>
                  <a:pt x="94" y="119"/>
                </a:cubicBezTo>
                <a:cubicBezTo>
                  <a:pt x="94" y="120"/>
                  <a:pt x="94" y="120"/>
                  <a:pt x="94" y="120"/>
                </a:cubicBezTo>
                <a:cubicBezTo>
                  <a:pt x="94" y="119"/>
                  <a:pt x="94" y="119"/>
                  <a:pt x="94" y="119"/>
                </a:cubicBezTo>
                <a:cubicBezTo>
                  <a:pt x="94" y="119"/>
                  <a:pt x="94" y="119"/>
                  <a:pt x="94" y="119"/>
                </a:cubicBezTo>
                <a:cubicBezTo>
                  <a:pt x="94" y="119"/>
                  <a:pt x="94" y="119"/>
                  <a:pt x="94" y="119"/>
                </a:cubicBezTo>
                <a:cubicBezTo>
                  <a:pt x="95" y="119"/>
                  <a:pt x="95" y="119"/>
                  <a:pt x="95" y="119"/>
                </a:cubicBezTo>
                <a:close/>
                <a:moveTo>
                  <a:pt x="95" y="118"/>
                </a:moveTo>
                <a:cubicBezTo>
                  <a:pt x="95" y="118"/>
                  <a:pt x="95" y="118"/>
                  <a:pt x="95" y="118"/>
                </a:cubicBezTo>
                <a:cubicBezTo>
                  <a:pt x="95" y="118"/>
                  <a:pt x="95" y="118"/>
                  <a:pt x="95" y="118"/>
                </a:cubicBezTo>
                <a:cubicBezTo>
                  <a:pt x="95" y="118"/>
                  <a:pt x="95" y="118"/>
                  <a:pt x="95" y="118"/>
                </a:cubicBezTo>
                <a:cubicBezTo>
                  <a:pt x="95" y="118"/>
                  <a:pt x="95" y="118"/>
                  <a:pt x="94" y="119"/>
                </a:cubicBezTo>
                <a:cubicBezTo>
                  <a:pt x="94" y="118"/>
                  <a:pt x="95" y="118"/>
                  <a:pt x="95" y="118"/>
                </a:cubicBezTo>
                <a:close/>
                <a:moveTo>
                  <a:pt x="94" y="110"/>
                </a:moveTo>
                <a:cubicBezTo>
                  <a:pt x="94" y="110"/>
                  <a:pt x="95" y="110"/>
                  <a:pt x="95" y="110"/>
                </a:cubicBezTo>
                <a:cubicBezTo>
                  <a:pt x="95" y="110"/>
                  <a:pt x="94" y="110"/>
                  <a:pt x="94" y="110"/>
                </a:cubicBezTo>
                <a:cubicBezTo>
                  <a:pt x="94" y="110"/>
                  <a:pt x="94" y="110"/>
                  <a:pt x="94" y="110"/>
                </a:cubicBezTo>
                <a:close/>
                <a:moveTo>
                  <a:pt x="95" y="110"/>
                </a:moveTo>
                <a:cubicBezTo>
                  <a:pt x="95" y="109"/>
                  <a:pt x="95" y="109"/>
                  <a:pt x="95" y="109"/>
                </a:cubicBezTo>
                <a:cubicBezTo>
                  <a:pt x="95" y="109"/>
                  <a:pt x="95" y="109"/>
                  <a:pt x="95" y="110"/>
                </a:cubicBezTo>
                <a:close/>
                <a:moveTo>
                  <a:pt x="95" y="134"/>
                </a:moveTo>
                <a:cubicBezTo>
                  <a:pt x="95" y="135"/>
                  <a:pt x="94" y="135"/>
                  <a:pt x="94" y="134"/>
                </a:cubicBezTo>
                <a:cubicBezTo>
                  <a:pt x="95" y="134"/>
                  <a:pt x="95" y="135"/>
                  <a:pt x="95" y="134"/>
                </a:cubicBezTo>
                <a:close/>
                <a:moveTo>
                  <a:pt x="94" y="135"/>
                </a:moveTo>
                <a:cubicBezTo>
                  <a:pt x="94" y="135"/>
                  <a:pt x="94" y="135"/>
                  <a:pt x="94" y="135"/>
                </a:cubicBezTo>
                <a:cubicBezTo>
                  <a:pt x="94" y="135"/>
                  <a:pt x="94" y="135"/>
                  <a:pt x="94" y="135"/>
                </a:cubicBezTo>
                <a:cubicBezTo>
                  <a:pt x="94" y="135"/>
                  <a:pt x="94" y="135"/>
                  <a:pt x="94" y="135"/>
                </a:cubicBezTo>
                <a:close/>
                <a:moveTo>
                  <a:pt x="96" y="166"/>
                </a:moveTo>
                <a:cubicBezTo>
                  <a:pt x="96" y="166"/>
                  <a:pt x="96" y="166"/>
                  <a:pt x="97" y="166"/>
                </a:cubicBezTo>
                <a:cubicBezTo>
                  <a:pt x="96" y="166"/>
                  <a:pt x="95" y="167"/>
                  <a:pt x="94" y="167"/>
                </a:cubicBezTo>
                <a:cubicBezTo>
                  <a:pt x="95" y="167"/>
                  <a:pt x="95" y="166"/>
                  <a:pt x="96" y="166"/>
                </a:cubicBezTo>
                <a:close/>
                <a:moveTo>
                  <a:pt x="106" y="273"/>
                </a:moveTo>
                <a:cubicBezTo>
                  <a:pt x="106" y="273"/>
                  <a:pt x="106" y="273"/>
                  <a:pt x="106" y="273"/>
                </a:cubicBezTo>
                <a:cubicBezTo>
                  <a:pt x="106" y="273"/>
                  <a:pt x="106" y="272"/>
                  <a:pt x="106" y="272"/>
                </a:cubicBezTo>
                <a:cubicBezTo>
                  <a:pt x="106" y="272"/>
                  <a:pt x="106" y="273"/>
                  <a:pt x="106" y="273"/>
                </a:cubicBezTo>
                <a:close/>
                <a:moveTo>
                  <a:pt x="53" y="235"/>
                </a:moveTo>
                <a:cubicBezTo>
                  <a:pt x="54" y="235"/>
                  <a:pt x="54" y="235"/>
                  <a:pt x="54" y="235"/>
                </a:cubicBezTo>
                <a:cubicBezTo>
                  <a:pt x="54" y="235"/>
                  <a:pt x="53" y="235"/>
                  <a:pt x="53" y="235"/>
                </a:cubicBezTo>
                <a:cubicBezTo>
                  <a:pt x="53" y="235"/>
                  <a:pt x="53" y="235"/>
                  <a:pt x="53" y="235"/>
                </a:cubicBezTo>
                <a:close/>
                <a:moveTo>
                  <a:pt x="57" y="235"/>
                </a:moveTo>
                <a:cubicBezTo>
                  <a:pt x="57" y="235"/>
                  <a:pt x="56" y="235"/>
                  <a:pt x="56" y="235"/>
                </a:cubicBezTo>
                <a:cubicBezTo>
                  <a:pt x="56" y="235"/>
                  <a:pt x="56" y="235"/>
                  <a:pt x="56" y="235"/>
                </a:cubicBezTo>
                <a:cubicBezTo>
                  <a:pt x="56" y="235"/>
                  <a:pt x="56" y="235"/>
                  <a:pt x="56" y="235"/>
                </a:cubicBezTo>
                <a:cubicBezTo>
                  <a:pt x="56" y="235"/>
                  <a:pt x="56" y="235"/>
                  <a:pt x="55" y="235"/>
                </a:cubicBezTo>
                <a:cubicBezTo>
                  <a:pt x="56" y="234"/>
                  <a:pt x="57" y="235"/>
                  <a:pt x="57" y="234"/>
                </a:cubicBezTo>
                <a:cubicBezTo>
                  <a:pt x="57" y="234"/>
                  <a:pt x="57" y="234"/>
                  <a:pt x="57" y="235"/>
                </a:cubicBezTo>
                <a:cubicBezTo>
                  <a:pt x="57" y="235"/>
                  <a:pt x="57" y="235"/>
                  <a:pt x="57" y="235"/>
                </a:cubicBezTo>
                <a:close/>
                <a:moveTo>
                  <a:pt x="57" y="233"/>
                </a:moveTo>
                <a:cubicBezTo>
                  <a:pt x="58" y="233"/>
                  <a:pt x="58" y="233"/>
                  <a:pt x="58" y="233"/>
                </a:cubicBezTo>
                <a:cubicBezTo>
                  <a:pt x="58" y="233"/>
                  <a:pt x="58" y="233"/>
                  <a:pt x="58" y="233"/>
                </a:cubicBezTo>
                <a:cubicBezTo>
                  <a:pt x="58" y="233"/>
                  <a:pt x="58" y="233"/>
                  <a:pt x="58" y="233"/>
                </a:cubicBezTo>
                <a:cubicBezTo>
                  <a:pt x="58" y="233"/>
                  <a:pt x="58" y="233"/>
                  <a:pt x="58" y="233"/>
                </a:cubicBezTo>
                <a:cubicBezTo>
                  <a:pt x="58" y="233"/>
                  <a:pt x="57" y="233"/>
                  <a:pt x="57" y="233"/>
                </a:cubicBezTo>
                <a:close/>
                <a:moveTo>
                  <a:pt x="55" y="235"/>
                </a:moveTo>
                <a:cubicBezTo>
                  <a:pt x="55" y="235"/>
                  <a:pt x="55" y="235"/>
                  <a:pt x="55" y="235"/>
                </a:cubicBezTo>
                <a:cubicBezTo>
                  <a:pt x="55" y="235"/>
                  <a:pt x="55" y="235"/>
                  <a:pt x="55" y="235"/>
                </a:cubicBezTo>
                <a:cubicBezTo>
                  <a:pt x="55" y="235"/>
                  <a:pt x="55" y="235"/>
                  <a:pt x="55" y="235"/>
                </a:cubicBezTo>
                <a:close/>
                <a:moveTo>
                  <a:pt x="55" y="235"/>
                </a:moveTo>
                <a:cubicBezTo>
                  <a:pt x="55" y="235"/>
                  <a:pt x="55" y="235"/>
                  <a:pt x="55" y="235"/>
                </a:cubicBezTo>
                <a:cubicBezTo>
                  <a:pt x="55" y="235"/>
                  <a:pt x="55" y="235"/>
                  <a:pt x="55" y="235"/>
                </a:cubicBezTo>
                <a:cubicBezTo>
                  <a:pt x="55" y="235"/>
                  <a:pt x="55" y="235"/>
                  <a:pt x="55" y="235"/>
                </a:cubicBezTo>
                <a:close/>
                <a:moveTo>
                  <a:pt x="50" y="237"/>
                </a:moveTo>
                <a:cubicBezTo>
                  <a:pt x="50" y="237"/>
                  <a:pt x="50" y="237"/>
                  <a:pt x="50" y="237"/>
                </a:cubicBezTo>
                <a:cubicBezTo>
                  <a:pt x="50" y="236"/>
                  <a:pt x="50" y="236"/>
                  <a:pt x="50" y="236"/>
                </a:cubicBezTo>
                <a:cubicBezTo>
                  <a:pt x="50" y="236"/>
                  <a:pt x="50" y="236"/>
                  <a:pt x="50" y="237"/>
                </a:cubicBezTo>
                <a:close/>
                <a:moveTo>
                  <a:pt x="72" y="260"/>
                </a:moveTo>
                <a:cubicBezTo>
                  <a:pt x="72" y="261"/>
                  <a:pt x="72" y="261"/>
                  <a:pt x="72" y="261"/>
                </a:cubicBezTo>
                <a:cubicBezTo>
                  <a:pt x="72" y="261"/>
                  <a:pt x="72" y="261"/>
                  <a:pt x="72" y="261"/>
                </a:cubicBezTo>
                <a:cubicBezTo>
                  <a:pt x="72" y="261"/>
                  <a:pt x="72" y="261"/>
                  <a:pt x="72" y="260"/>
                </a:cubicBezTo>
                <a:close/>
                <a:moveTo>
                  <a:pt x="106" y="271"/>
                </a:moveTo>
                <a:cubicBezTo>
                  <a:pt x="106" y="272"/>
                  <a:pt x="106" y="272"/>
                  <a:pt x="106" y="272"/>
                </a:cubicBezTo>
                <a:cubicBezTo>
                  <a:pt x="106" y="272"/>
                  <a:pt x="106" y="272"/>
                  <a:pt x="106" y="272"/>
                </a:cubicBezTo>
                <a:cubicBezTo>
                  <a:pt x="106" y="272"/>
                  <a:pt x="106" y="272"/>
                  <a:pt x="106" y="271"/>
                </a:cubicBezTo>
                <a:close/>
                <a:moveTo>
                  <a:pt x="107" y="272"/>
                </a:moveTo>
                <a:cubicBezTo>
                  <a:pt x="107" y="272"/>
                  <a:pt x="107" y="272"/>
                  <a:pt x="107" y="272"/>
                </a:cubicBezTo>
                <a:cubicBezTo>
                  <a:pt x="107" y="272"/>
                  <a:pt x="107" y="272"/>
                  <a:pt x="107" y="272"/>
                </a:cubicBezTo>
                <a:cubicBezTo>
                  <a:pt x="107" y="272"/>
                  <a:pt x="107" y="272"/>
                  <a:pt x="107" y="272"/>
                </a:cubicBezTo>
                <a:close/>
                <a:moveTo>
                  <a:pt x="108" y="271"/>
                </a:moveTo>
                <a:cubicBezTo>
                  <a:pt x="108" y="271"/>
                  <a:pt x="108" y="271"/>
                  <a:pt x="108" y="272"/>
                </a:cubicBezTo>
                <a:cubicBezTo>
                  <a:pt x="108" y="272"/>
                  <a:pt x="108" y="272"/>
                  <a:pt x="108" y="272"/>
                </a:cubicBezTo>
                <a:cubicBezTo>
                  <a:pt x="107" y="272"/>
                  <a:pt x="107" y="272"/>
                  <a:pt x="107" y="272"/>
                </a:cubicBezTo>
                <a:cubicBezTo>
                  <a:pt x="107" y="272"/>
                  <a:pt x="107" y="271"/>
                  <a:pt x="107" y="271"/>
                </a:cubicBezTo>
                <a:cubicBezTo>
                  <a:pt x="108" y="271"/>
                  <a:pt x="108" y="271"/>
                  <a:pt x="109" y="271"/>
                </a:cubicBezTo>
                <a:cubicBezTo>
                  <a:pt x="109" y="271"/>
                  <a:pt x="109" y="271"/>
                  <a:pt x="108" y="271"/>
                </a:cubicBezTo>
                <a:close/>
                <a:moveTo>
                  <a:pt x="97" y="117"/>
                </a:moveTo>
                <a:cubicBezTo>
                  <a:pt x="97" y="117"/>
                  <a:pt x="97" y="117"/>
                  <a:pt x="97" y="117"/>
                </a:cubicBezTo>
                <a:cubicBezTo>
                  <a:pt x="97" y="117"/>
                  <a:pt x="97" y="117"/>
                  <a:pt x="97" y="117"/>
                </a:cubicBezTo>
                <a:cubicBezTo>
                  <a:pt x="97" y="117"/>
                  <a:pt x="97" y="117"/>
                  <a:pt x="97" y="117"/>
                </a:cubicBezTo>
                <a:close/>
                <a:moveTo>
                  <a:pt x="97" y="122"/>
                </a:moveTo>
                <a:cubicBezTo>
                  <a:pt x="97" y="122"/>
                  <a:pt x="97" y="122"/>
                  <a:pt x="96" y="122"/>
                </a:cubicBezTo>
                <a:cubicBezTo>
                  <a:pt x="96" y="122"/>
                  <a:pt x="97" y="122"/>
                  <a:pt x="97" y="122"/>
                </a:cubicBezTo>
                <a:close/>
                <a:moveTo>
                  <a:pt x="94" y="169"/>
                </a:moveTo>
                <a:cubicBezTo>
                  <a:pt x="94" y="169"/>
                  <a:pt x="94" y="168"/>
                  <a:pt x="93" y="168"/>
                </a:cubicBezTo>
                <a:cubicBezTo>
                  <a:pt x="93" y="168"/>
                  <a:pt x="93" y="168"/>
                  <a:pt x="94" y="168"/>
                </a:cubicBezTo>
                <a:cubicBezTo>
                  <a:pt x="94" y="168"/>
                  <a:pt x="94" y="168"/>
                  <a:pt x="94" y="169"/>
                </a:cubicBezTo>
                <a:close/>
                <a:moveTo>
                  <a:pt x="93" y="168"/>
                </a:moveTo>
                <a:cubicBezTo>
                  <a:pt x="93" y="168"/>
                  <a:pt x="93" y="168"/>
                  <a:pt x="93" y="168"/>
                </a:cubicBezTo>
                <a:cubicBezTo>
                  <a:pt x="93" y="168"/>
                  <a:pt x="93" y="168"/>
                  <a:pt x="93" y="168"/>
                </a:cubicBezTo>
                <a:close/>
                <a:moveTo>
                  <a:pt x="54" y="235"/>
                </a:moveTo>
                <a:cubicBezTo>
                  <a:pt x="54" y="235"/>
                  <a:pt x="54" y="235"/>
                  <a:pt x="54" y="235"/>
                </a:cubicBezTo>
                <a:cubicBezTo>
                  <a:pt x="54" y="235"/>
                  <a:pt x="54" y="235"/>
                  <a:pt x="54" y="235"/>
                </a:cubicBezTo>
                <a:cubicBezTo>
                  <a:pt x="54" y="235"/>
                  <a:pt x="54" y="235"/>
                  <a:pt x="54" y="235"/>
                </a:cubicBezTo>
                <a:close/>
                <a:moveTo>
                  <a:pt x="103" y="271"/>
                </a:moveTo>
                <a:cubicBezTo>
                  <a:pt x="104" y="272"/>
                  <a:pt x="103" y="272"/>
                  <a:pt x="103" y="273"/>
                </a:cubicBezTo>
                <a:cubicBezTo>
                  <a:pt x="103" y="272"/>
                  <a:pt x="103" y="272"/>
                  <a:pt x="103" y="272"/>
                </a:cubicBezTo>
                <a:cubicBezTo>
                  <a:pt x="103" y="272"/>
                  <a:pt x="103" y="272"/>
                  <a:pt x="103" y="271"/>
                </a:cubicBezTo>
                <a:close/>
                <a:moveTo>
                  <a:pt x="104" y="274"/>
                </a:moveTo>
                <a:cubicBezTo>
                  <a:pt x="105" y="273"/>
                  <a:pt x="105" y="273"/>
                  <a:pt x="106" y="273"/>
                </a:cubicBezTo>
                <a:cubicBezTo>
                  <a:pt x="106" y="273"/>
                  <a:pt x="106" y="273"/>
                  <a:pt x="106" y="273"/>
                </a:cubicBezTo>
                <a:cubicBezTo>
                  <a:pt x="105" y="274"/>
                  <a:pt x="105" y="274"/>
                  <a:pt x="104" y="274"/>
                </a:cubicBezTo>
                <a:close/>
                <a:moveTo>
                  <a:pt x="99" y="117"/>
                </a:moveTo>
                <a:cubicBezTo>
                  <a:pt x="99" y="117"/>
                  <a:pt x="100" y="118"/>
                  <a:pt x="100" y="118"/>
                </a:cubicBezTo>
                <a:cubicBezTo>
                  <a:pt x="99" y="118"/>
                  <a:pt x="99" y="118"/>
                  <a:pt x="99" y="117"/>
                </a:cubicBezTo>
                <a:close/>
                <a:moveTo>
                  <a:pt x="98" y="117"/>
                </a:moveTo>
                <a:cubicBezTo>
                  <a:pt x="98" y="117"/>
                  <a:pt x="98" y="117"/>
                  <a:pt x="98" y="117"/>
                </a:cubicBezTo>
                <a:cubicBezTo>
                  <a:pt x="98" y="117"/>
                  <a:pt x="98" y="117"/>
                  <a:pt x="98" y="117"/>
                </a:cubicBezTo>
                <a:cubicBezTo>
                  <a:pt x="98" y="117"/>
                  <a:pt x="98" y="117"/>
                  <a:pt x="98" y="117"/>
                </a:cubicBezTo>
                <a:close/>
                <a:moveTo>
                  <a:pt x="97" y="118"/>
                </a:moveTo>
                <a:cubicBezTo>
                  <a:pt x="97" y="118"/>
                  <a:pt x="97" y="118"/>
                  <a:pt x="97" y="118"/>
                </a:cubicBezTo>
                <a:cubicBezTo>
                  <a:pt x="97" y="118"/>
                  <a:pt x="97" y="117"/>
                  <a:pt x="97" y="117"/>
                </a:cubicBezTo>
                <a:cubicBezTo>
                  <a:pt x="97" y="117"/>
                  <a:pt x="97" y="118"/>
                  <a:pt x="97" y="118"/>
                </a:cubicBezTo>
                <a:close/>
                <a:moveTo>
                  <a:pt x="97" y="107"/>
                </a:moveTo>
                <a:cubicBezTo>
                  <a:pt x="97" y="107"/>
                  <a:pt x="97" y="107"/>
                  <a:pt x="97" y="107"/>
                </a:cubicBezTo>
                <a:cubicBezTo>
                  <a:pt x="97" y="107"/>
                  <a:pt x="97" y="107"/>
                  <a:pt x="97" y="107"/>
                </a:cubicBezTo>
                <a:cubicBezTo>
                  <a:pt x="98" y="107"/>
                  <a:pt x="97" y="107"/>
                  <a:pt x="97" y="107"/>
                </a:cubicBezTo>
                <a:close/>
                <a:moveTo>
                  <a:pt x="97" y="116"/>
                </a:moveTo>
                <a:cubicBezTo>
                  <a:pt x="97" y="116"/>
                  <a:pt x="97" y="117"/>
                  <a:pt x="97" y="117"/>
                </a:cubicBezTo>
                <a:cubicBezTo>
                  <a:pt x="97" y="117"/>
                  <a:pt x="96" y="117"/>
                  <a:pt x="96" y="117"/>
                </a:cubicBezTo>
                <a:cubicBezTo>
                  <a:pt x="96" y="117"/>
                  <a:pt x="96" y="116"/>
                  <a:pt x="97" y="116"/>
                </a:cubicBezTo>
                <a:close/>
                <a:moveTo>
                  <a:pt x="95" y="108"/>
                </a:moveTo>
                <a:cubicBezTo>
                  <a:pt x="95" y="108"/>
                  <a:pt x="94" y="108"/>
                  <a:pt x="94" y="109"/>
                </a:cubicBezTo>
                <a:cubicBezTo>
                  <a:pt x="94" y="109"/>
                  <a:pt x="94" y="109"/>
                  <a:pt x="94" y="108"/>
                </a:cubicBezTo>
                <a:cubicBezTo>
                  <a:pt x="94" y="108"/>
                  <a:pt x="94" y="108"/>
                  <a:pt x="94" y="108"/>
                </a:cubicBezTo>
                <a:cubicBezTo>
                  <a:pt x="94" y="108"/>
                  <a:pt x="94" y="108"/>
                  <a:pt x="95" y="108"/>
                </a:cubicBezTo>
                <a:cubicBezTo>
                  <a:pt x="95" y="108"/>
                  <a:pt x="95" y="108"/>
                  <a:pt x="95" y="108"/>
                </a:cubicBezTo>
                <a:cubicBezTo>
                  <a:pt x="95" y="108"/>
                  <a:pt x="95" y="108"/>
                  <a:pt x="95" y="108"/>
                </a:cubicBezTo>
                <a:cubicBezTo>
                  <a:pt x="95" y="108"/>
                  <a:pt x="95" y="108"/>
                  <a:pt x="95" y="108"/>
                </a:cubicBezTo>
                <a:cubicBezTo>
                  <a:pt x="95" y="108"/>
                  <a:pt x="95" y="108"/>
                  <a:pt x="95" y="108"/>
                </a:cubicBezTo>
                <a:close/>
                <a:moveTo>
                  <a:pt x="94" y="132"/>
                </a:moveTo>
                <a:cubicBezTo>
                  <a:pt x="94" y="132"/>
                  <a:pt x="94" y="132"/>
                  <a:pt x="94" y="132"/>
                </a:cubicBezTo>
                <a:cubicBezTo>
                  <a:pt x="94" y="132"/>
                  <a:pt x="94" y="132"/>
                  <a:pt x="94" y="132"/>
                </a:cubicBezTo>
                <a:cubicBezTo>
                  <a:pt x="94" y="132"/>
                  <a:pt x="94" y="132"/>
                  <a:pt x="94" y="132"/>
                </a:cubicBezTo>
                <a:close/>
                <a:moveTo>
                  <a:pt x="91" y="135"/>
                </a:moveTo>
                <a:cubicBezTo>
                  <a:pt x="92" y="135"/>
                  <a:pt x="92" y="135"/>
                  <a:pt x="92" y="135"/>
                </a:cubicBezTo>
                <a:cubicBezTo>
                  <a:pt x="92" y="135"/>
                  <a:pt x="92" y="135"/>
                  <a:pt x="92" y="135"/>
                </a:cubicBezTo>
                <a:cubicBezTo>
                  <a:pt x="92" y="135"/>
                  <a:pt x="91" y="135"/>
                  <a:pt x="91" y="135"/>
                </a:cubicBezTo>
                <a:close/>
                <a:moveTo>
                  <a:pt x="86" y="160"/>
                </a:moveTo>
                <a:cubicBezTo>
                  <a:pt x="87" y="160"/>
                  <a:pt x="87" y="160"/>
                  <a:pt x="87" y="160"/>
                </a:cubicBezTo>
                <a:cubicBezTo>
                  <a:pt x="87" y="160"/>
                  <a:pt x="87" y="160"/>
                  <a:pt x="87" y="160"/>
                </a:cubicBezTo>
                <a:cubicBezTo>
                  <a:pt x="87" y="160"/>
                  <a:pt x="87" y="160"/>
                  <a:pt x="87" y="160"/>
                </a:cubicBezTo>
                <a:cubicBezTo>
                  <a:pt x="87" y="160"/>
                  <a:pt x="87" y="160"/>
                  <a:pt x="86" y="160"/>
                </a:cubicBezTo>
                <a:cubicBezTo>
                  <a:pt x="86" y="160"/>
                  <a:pt x="86" y="160"/>
                  <a:pt x="86" y="160"/>
                </a:cubicBezTo>
                <a:close/>
                <a:moveTo>
                  <a:pt x="85" y="137"/>
                </a:moveTo>
                <a:cubicBezTo>
                  <a:pt x="85" y="137"/>
                  <a:pt x="85" y="137"/>
                  <a:pt x="85" y="137"/>
                </a:cubicBezTo>
                <a:cubicBezTo>
                  <a:pt x="86" y="137"/>
                  <a:pt x="86" y="137"/>
                  <a:pt x="86" y="137"/>
                </a:cubicBezTo>
                <a:cubicBezTo>
                  <a:pt x="86" y="138"/>
                  <a:pt x="86" y="138"/>
                  <a:pt x="86" y="138"/>
                </a:cubicBezTo>
                <a:cubicBezTo>
                  <a:pt x="86" y="137"/>
                  <a:pt x="86" y="137"/>
                  <a:pt x="85" y="137"/>
                </a:cubicBezTo>
                <a:close/>
                <a:moveTo>
                  <a:pt x="85" y="163"/>
                </a:moveTo>
                <a:cubicBezTo>
                  <a:pt x="85" y="163"/>
                  <a:pt x="85" y="163"/>
                  <a:pt x="85" y="163"/>
                </a:cubicBezTo>
                <a:cubicBezTo>
                  <a:pt x="85" y="163"/>
                  <a:pt x="85" y="163"/>
                  <a:pt x="85" y="163"/>
                </a:cubicBezTo>
                <a:cubicBezTo>
                  <a:pt x="85" y="163"/>
                  <a:pt x="85" y="163"/>
                  <a:pt x="85" y="163"/>
                </a:cubicBezTo>
                <a:close/>
                <a:moveTo>
                  <a:pt x="85" y="162"/>
                </a:moveTo>
                <a:cubicBezTo>
                  <a:pt x="85" y="162"/>
                  <a:pt x="85" y="162"/>
                  <a:pt x="85" y="162"/>
                </a:cubicBezTo>
                <a:cubicBezTo>
                  <a:pt x="85" y="162"/>
                  <a:pt x="85" y="162"/>
                  <a:pt x="85" y="162"/>
                </a:cubicBezTo>
                <a:cubicBezTo>
                  <a:pt x="85" y="162"/>
                  <a:pt x="85" y="162"/>
                  <a:pt x="85" y="162"/>
                </a:cubicBezTo>
                <a:close/>
                <a:moveTo>
                  <a:pt x="85" y="163"/>
                </a:moveTo>
                <a:cubicBezTo>
                  <a:pt x="85" y="163"/>
                  <a:pt x="85" y="163"/>
                  <a:pt x="85" y="163"/>
                </a:cubicBezTo>
                <a:cubicBezTo>
                  <a:pt x="85" y="163"/>
                  <a:pt x="85" y="163"/>
                  <a:pt x="85" y="163"/>
                </a:cubicBezTo>
                <a:cubicBezTo>
                  <a:pt x="85" y="163"/>
                  <a:pt x="85" y="163"/>
                  <a:pt x="85" y="163"/>
                </a:cubicBezTo>
                <a:close/>
                <a:moveTo>
                  <a:pt x="78" y="174"/>
                </a:moveTo>
                <a:cubicBezTo>
                  <a:pt x="78" y="174"/>
                  <a:pt x="78" y="174"/>
                  <a:pt x="79" y="174"/>
                </a:cubicBezTo>
                <a:cubicBezTo>
                  <a:pt x="78" y="174"/>
                  <a:pt x="78" y="174"/>
                  <a:pt x="78" y="174"/>
                </a:cubicBezTo>
                <a:close/>
                <a:moveTo>
                  <a:pt x="74" y="167"/>
                </a:moveTo>
                <a:cubicBezTo>
                  <a:pt x="74" y="166"/>
                  <a:pt x="74" y="166"/>
                  <a:pt x="74" y="166"/>
                </a:cubicBezTo>
                <a:cubicBezTo>
                  <a:pt x="74" y="166"/>
                  <a:pt x="74" y="167"/>
                  <a:pt x="74" y="167"/>
                </a:cubicBezTo>
                <a:cubicBezTo>
                  <a:pt x="74" y="167"/>
                  <a:pt x="74" y="167"/>
                  <a:pt x="74" y="167"/>
                </a:cubicBezTo>
                <a:close/>
                <a:moveTo>
                  <a:pt x="72" y="171"/>
                </a:moveTo>
                <a:cubicBezTo>
                  <a:pt x="72" y="171"/>
                  <a:pt x="72" y="171"/>
                  <a:pt x="73" y="171"/>
                </a:cubicBezTo>
                <a:cubicBezTo>
                  <a:pt x="73" y="171"/>
                  <a:pt x="72" y="171"/>
                  <a:pt x="72" y="171"/>
                </a:cubicBezTo>
                <a:close/>
                <a:moveTo>
                  <a:pt x="57" y="187"/>
                </a:moveTo>
                <a:cubicBezTo>
                  <a:pt x="57" y="187"/>
                  <a:pt x="58" y="187"/>
                  <a:pt x="58" y="187"/>
                </a:cubicBezTo>
                <a:cubicBezTo>
                  <a:pt x="58" y="187"/>
                  <a:pt x="57" y="187"/>
                  <a:pt x="57" y="187"/>
                </a:cubicBezTo>
                <a:close/>
                <a:moveTo>
                  <a:pt x="56" y="180"/>
                </a:moveTo>
                <a:cubicBezTo>
                  <a:pt x="56" y="180"/>
                  <a:pt x="56" y="181"/>
                  <a:pt x="56" y="180"/>
                </a:cubicBezTo>
                <a:cubicBezTo>
                  <a:pt x="55" y="180"/>
                  <a:pt x="56" y="179"/>
                  <a:pt x="57" y="179"/>
                </a:cubicBezTo>
                <a:lnTo>
                  <a:pt x="56" y="180"/>
                </a:lnTo>
                <a:close/>
                <a:moveTo>
                  <a:pt x="56" y="187"/>
                </a:moveTo>
                <a:cubicBezTo>
                  <a:pt x="56" y="188"/>
                  <a:pt x="56" y="188"/>
                  <a:pt x="56" y="188"/>
                </a:cubicBezTo>
                <a:cubicBezTo>
                  <a:pt x="56" y="188"/>
                  <a:pt x="55" y="188"/>
                  <a:pt x="55" y="188"/>
                </a:cubicBezTo>
                <a:cubicBezTo>
                  <a:pt x="55" y="188"/>
                  <a:pt x="55" y="188"/>
                  <a:pt x="55" y="188"/>
                </a:cubicBezTo>
                <a:cubicBezTo>
                  <a:pt x="55" y="187"/>
                  <a:pt x="55" y="188"/>
                  <a:pt x="56" y="187"/>
                </a:cubicBezTo>
                <a:close/>
                <a:moveTo>
                  <a:pt x="68" y="261"/>
                </a:moveTo>
                <a:cubicBezTo>
                  <a:pt x="70" y="261"/>
                  <a:pt x="70" y="260"/>
                  <a:pt x="72" y="261"/>
                </a:cubicBezTo>
                <a:cubicBezTo>
                  <a:pt x="70" y="261"/>
                  <a:pt x="69" y="263"/>
                  <a:pt x="68" y="262"/>
                </a:cubicBezTo>
                <a:cubicBezTo>
                  <a:pt x="68" y="262"/>
                  <a:pt x="68" y="261"/>
                  <a:pt x="68" y="261"/>
                </a:cubicBezTo>
                <a:close/>
                <a:moveTo>
                  <a:pt x="90" y="271"/>
                </a:moveTo>
                <a:cubicBezTo>
                  <a:pt x="90" y="272"/>
                  <a:pt x="90" y="272"/>
                  <a:pt x="89" y="272"/>
                </a:cubicBezTo>
                <a:cubicBezTo>
                  <a:pt x="89" y="271"/>
                  <a:pt x="90" y="271"/>
                  <a:pt x="90" y="271"/>
                </a:cubicBezTo>
                <a:close/>
                <a:moveTo>
                  <a:pt x="95" y="277"/>
                </a:moveTo>
                <a:cubicBezTo>
                  <a:pt x="94" y="277"/>
                  <a:pt x="94" y="277"/>
                  <a:pt x="94" y="277"/>
                </a:cubicBezTo>
                <a:cubicBezTo>
                  <a:pt x="94" y="277"/>
                  <a:pt x="94" y="277"/>
                  <a:pt x="95" y="277"/>
                </a:cubicBezTo>
                <a:close/>
                <a:moveTo>
                  <a:pt x="98" y="275"/>
                </a:moveTo>
                <a:cubicBezTo>
                  <a:pt x="98" y="275"/>
                  <a:pt x="98" y="275"/>
                  <a:pt x="99" y="275"/>
                </a:cubicBezTo>
                <a:cubicBezTo>
                  <a:pt x="99" y="275"/>
                  <a:pt x="99" y="275"/>
                  <a:pt x="99" y="275"/>
                </a:cubicBezTo>
                <a:cubicBezTo>
                  <a:pt x="99" y="275"/>
                  <a:pt x="99" y="275"/>
                  <a:pt x="99" y="275"/>
                </a:cubicBezTo>
                <a:cubicBezTo>
                  <a:pt x="99" y="275"/>
                  <a:pt x="99" y="275"/>
                  <a:pt x="99" y="275"/>
                </a:cubicBezTo>
                <a:cubicBezTo>
                  <a:pt x="99" y="274"/>
                  <a:pt x="99" y="274"/>
                  <a:pt x="99" y="274"/>
                </a:cubicBezTo>
                <a:cubicBezTo>
                  <a:pt x="99" y="274"/>
                  <a:pt x="100" y="274"/>
                  <a:pt x="100" y="274"/>
                </a:cubicBezTo>
                <a:cubicBezTo>
                  <a:pt x="100" y="274"/>
                  <a:pt x="100" y="274"/>
                  <a:pt x="101" y="274"/>
                </a:cubicBezTo>
                <a:cubicBezTo>
                  <a:pt x="101" y="274"/>
                  <a:pt x="100" y="274"/>
                  <a:pt x="100" y="274"/>
                </a:cubicBezTo>
                <a:cubicBezTo>
                  <a:pt x="101" y="274"/>
                  <a:pt x="101" y="273"/>
                  <a:pt x="101" y="273"/>
                </a:cubicBezTo>
                <a:cubicBezTo>
                  <a:pt x="102" y="274"/>
                  <a:pt x="102" y="274"/>
                  <a:pt x="102" y="273"/>
                </a:cubicBezTo>
                <a:cubicBezTo>
                  <a:pt x="102" y="273"/>
                  <a:pt x="103" y="273"/>
                  <a:pt x="103" y="274"/>
                </a:cubicBezTo>
                <a:cubicBezTo>
                  <a:pt x="103" y="273"/>
                  <a:pt x="103" y="273"/>
                  <a:pt x="104" y="273"/>
                </a:cubicBezTo>
                <a:cubicBezTo>
                  <a:pt x="104" y="273"/>
                  <a:pt x="104" y="273"/>
                  <a:pt x="104" y="273"/>
                </a:cubicBezTo>
                <a:cubicBezTo>
                  <a:pt x="103" y="274"/>
                  <a:pt x="103" y="273"/>
                  <a:pt x="103" y="274"/>
                </a:cubicBezTo>
                <a:cubicBezTo>
                  <a:pt x="103" y="275"/>
                  <a:pt x="103" y="273"/>
                  <a:pt x="104" y="274"/>
                </a:cubicBezTo>
                <a:cubicBezTo>
                  <a:pt x="104" y="274"/>
                  <a:pt x="104" y="274"/>
                  <a:pt x="104" y="273"/>
                </a:cubicBezTo>
                <a:cubicBezTo>
                  <a:pt x="104" y="273"/>
                  <a:pt x="104" y="273"/>
                  <a:pt x="104" y="274"/>
                </a:cubicBezTo>
                <a:cubicBezTo>
                  <a:pt x="104" y="273"/>
                  <a:pt x="104" y="273"/>
                  <a:pt x="104" y="273"/>
                </a:cubicBezTo>
                <a:cubicBezTo>
                  <a:pt x="104" y="274"/>
                  <a:pt x="104" y="274"/>
                  <a:pt x="104" y="275"/>
                </a:cubicBezTo>
                <a:cubicBezTo>
                  <a:pt x="104" y="275"/>
                  <a:pt x="104" y="275"/>
                  <a:pt x="104" y="275"/>
                </a:cubicBezTo>
                <a:cubicBezTo>
                  <a:pt x="104" y="275"/>
                  <a:pt x="104" y="274"/>
                  <a:pt x="104" y="274"/>
                </a:cubicBezTo>
                <a:cubicBezTo>
                  <a:pt x="104" y="274"/>
                  <a:pt x="104" y="274"/>
                  <a:pt x="104" y="274"/>
                </a:cubicBezTo>
                <a:cubicBezTo>
                  <a:pt x="104" y="274"/>
                  <a:pt x="103" y="275"/>
                  <a:pt x="103" y="275"/>
                </a:cubicBezTo>
                <a:cubicBezTo>
                  <a:pt x="103" y="275"/>
                  <a:pt x="103" y="275"/>
                  <a:pt x="103" y="275"/>
                </a:cubicBezTo>
                <a:cubicBezTo>
                  <a:pt x="103" y="275"/>
                  <a:pt x="103" y="275"/>
                  <a:pt x="103" y="274"/>
                </a:cubicBezTo>
                <a:cubicBezTo>
                  <a:pt x="103" y="274"/>
                  <a:pt x="103" y="274"/>
                  <a:pt x="102" y="274"/>
                </a:cubicBezTo>
                <a:cubicBezTo>
                  <a:pt x="102" y="274"/>
                  <a:pt x="102" y="274"/>
                  <a:pt x="102" y="274"/>
                </a:cubicBezTo>
                <a:cubicBezTo>
                  <a:pt x="102" y="274"/>
                  <a:pt x="102" y="275"/>
                  <a:pt x="102" y="275"/>
                </a:cubicBezTo>
                <a:cubicBezTo>
                  <a:pt x="101" y="275"/>
                  <a:pt x="101" y="275"/>
                  <a:pt x="101" y="276"/>
                </a:cubicBezTo>
                <a:cubicBezTo>
                  <a:pt x="101" y="275"/>
                  <a:pt x="101" y="275"/>
                  <a:pt x="101" y="275"/>
                </a:cubicBezTo>
                <a:cubicBezTo>
                  <a:pt x="101" y="275"/>
                  <a:pt x="101" y="275"/>
                  <a:pt x="102" y="275"/>
                </a:cubicBezTo>
                <a:cubicBezTo>
                  <a:pt x="101" y="275"/>
                  <a:pt x="101" y="275"/>
                  <a:pt x="101" y="275"/>
                </a:cubicBezTo>
                <a:cubicBezTo>
                  <a:pt x="101" y="275"/>
                  <a:pt x="101" y="275"/>
                  <a:pt x="101" y="275"/>
                </a:cubicBezTo>
                <a:cubicBezTo>
                  <a:pt x="101" y="276"/>
                  <a:pt x="99" y="277"/>
                  <a:pt x="98" y="276"/>
                </a:cubicBezTo>
                <a:cubicBezTo>
                  <a:pt x="98" y="276"/>
                  <a:pt x="97" y="275"/>
                  <a:pt x="97" y="276"/>
                </a:cubicBezTo>
                <a:cubicBezTo>
                  <a:pt x="97" y="276"/>
                  <a:pt x="97" y="276"/>
                  <a:pt x="96" y="276"/>
                </a:cubicBezTo>
                <a:cubicBezTo>
                  <a:pt x="97" y="276"/>
                  <a:pt x="98" y="275"/>
                  <a:pt x="98" y="275"/>
                </a:cubicBezTo>
                <a:close/>
                <a:moveTo>
                  <a:pt x="276" y="11"/>
                </a:moveTo>
                <a:cubicBezTo>
                  <a:pt x="276" y="11"/>
                  <a:pt x="275" y="12"/>
                  <a:pt x="275" y="12"/>
                </a:cubicBezTo>
                <a:cubicBezTo>
                  <a:pt x="275" y="11"/>
                  <a:pt x="276" y="11"/>
                  <a:pt x="276" y="11"/>
                </a:cubicBezTo>
                <a:close/>
                <a:moveTo>
                  <a:pt x="257" y="16"/>
                </a:moveTo>
                <a:cubicBezTo>
                  <a:pt x="257" y="16"/>
                  <a:pt x="257" y="16"/>
                  <a:pt x="257" y="16"/>
                </a:cubicBezTo>
                <a:cubicBezTo>
                  <a:pt x="257" y="16"/>
                  <a:pt x="257" y="16"/>
                  <a:pt x="257" y="16"/>
                </a:cubicBezTo>
                <a:cubicBezTo>
                  <a:pt x="257" y="15"/>
                  <a:pt x="257" y="16"/>
                  <a:pt x="257" y="16"/>
                </a:cubicBezTo>
                <a:close/>
                <a:moveTo>
                  <a:pt x="257" y="17"/>
                </a:moveTo>
                <a:cubicBezTo>
                  <a:pt x="256" y="17"/>
                  <a:pt x="256" y="17"/>
                  <a:pt x="255" y="17"/>
                </a:cubicBezTo>
                <a:cubicBezTo>
                  <a:pt x="256" y="16"/>
                  <a:pt x="256" y="16"/>
                  <a:pt x="257" y="17"/>
                </a:cubicBezTo>
                <a:close/>
                <a:moveTo>
                  <a:pt x="255" y="17"/>
                </a:moveTo>
                <a:cubicBezTo>
                  <a:pt x="255" y="17"/>
                  <a:pt x="255" y="18"/>
                  <a:pt x="254" y="17"/>
                </a:cubicBezTo>
                <a:cubicBezTo>
                  <a:pt x="254" y="17"/>
                  <a:pt x="255" y="16"/>
                  <a:pt x="255" y="17"/>
                </a:cubicBezTo>
                <a:close/>
                <a:moveTo>
                  <a:pt x="237" y="22"/>
                </a:moveTo>
                <a:cubicBezTo>
                  <a:pt x="237" y="22"/>
                  <a:pt x="236" y="22"/>
                  <a:pt x="236" y="22"/>
                </a:cubicBezTo>
                <a:cubicBezTo>
                  <a:pt x="236" y="22"/>
                  <a:pt x="237" y="22"/>
                  <a:pt x="237" y="22"/>
                </a:cubicBezTo>
                <a:close/>
                <a:moveTo>
                  <a:pt x="225" y="25"/>
                </a:moveTo>
                <a:cubicBezTo>
                  <a:pt x="225" y="25"/>
                  <a:pt x="225" y="26"/>
                  <a:pt x="225" y="26"/>
                </a:cubicBezTo>
                <a:cubicBezTo>
                  <a:pt x="224" y="25"/>
                  <a:pt x="225" y="24"/>
                  <a:pt x="225" y="25"/>
                </a:cubicBezTo>
                <a:close/>
                <a:moveTo>
                  <a:pt x="224" y="25"/>
                </a:moveTo>
                <a:cubicBezTo>
                  <a:pt x="224" y="25"/>
                  <a:pt x="224" y="25"/>
                  <a:pt x="224" y="26"/>
                </a:cubicBezTo>
                <a:cubicBezTo>
                  <a:pt x="224" y="26"/>
                  <a:pt x="224" y="26"/>
                  <a:pt x="224" y="26"/>
                </a:cubicBezTo>
                <a:cubicBezTo>
                  <a:pt x="224" y="26"/>
                  <a:pt x="224" y="26"/>
                  <a:pt x="224" y="26"/>
                </a:cubicBezTo>
                <a:cubicBezTo>
                  <a:pt x="223" y="26"/>
                  <a:pt x="223" y="25"/>
                  <a:pt x="223" y="25"/>
                </a:cubicBezTo>
                <a:cubicBezTo>
                  <a:pt x="223" y="25"/>
                  <a:pt x="224" y="25"/>
                  <a:pt x="224" y="25"/>
                </a:cubicBezTo>
                <a:close/>
                <a:moveTo>
                  <a:pt x="213" y="28"/>
                </a:moveTo>
                <a:cubicBezTo>
                  <a:pt x="213" y="28"/>
                  <a:pt x="212" y="29"/>
                  <a:pt x="212" y="28"/>
                </a:cubicBezTo>
                <a:cubicBezTo>
                  <a:pt x="213" y="28"/>
                  <a:pt x="213" y="27"/>
                  <a:pt x="213" y="28"/>
                </a:cubicBezTo>
                <a:close/>
                <a:moveTo>
                  <a:pt x="211" y="27"/>
                </a:moveTo>
                <a:cubicBezTo>
                  <a:pt x="211" y="27"/>
                  <a:pt x="211" y="28"/>
                  <a:pt x="211" y="28"/>
                </a:cubicBezTo>
                <a:cubicBezTo>
                  <a:pt x="211" y="28"/>
                  <a:pt x="211" y="28"/>
                  <a:pt x="210" y="28"/>
                </a:cubicBezTo>
                <a:cubicBezTo>
                  <a:pt x="211" y="27"/>
                  <a:pt x="211" y="27"/>
                  <a:pt x="211" y="27"/>
                </a:cubicBezTo>
                <a:close/>
                <a:moveTo>
                  <a:pt x="210" y="28"/>
                </a:moveTo>
                <a:cubicBezTo>
                  <a:pt x="210" y="28"/>
                  <a:pt x="210" y="28"/>
                  <a:pt x="210" y="28"/>
                </a:cubicBezTo>
                <a:cubicBezTo>
                  <a:pt x="210" y="28"/>
                  <a:pt x="210" y="28"/>
                  <a:pt x="210" y="28"/>
                </a:cubicBezTo>
                <a:cubicBezTo>
                  <a:pt x="210" y="28"/>
                  <a:pt x="210" y="28"/>
                  <a:pt x="210" y="28"/>
                </a:cubicBezTo>
                <a:cubicBezTo>
                  <a:pt x="210" y="28"/>
                  <a:pt x="210" y="28"/>
                  <a:pt x="210" y="28"/>
                </a:cubicBezTo>
                <a:cubicBezTo>
                  <a:pt x="210" y="28"/>
                  <a:pt x="210" y="28"/>
                  <a:pt x="211" y="28"/>
                </a:cubicBezTo>
                <a:cubicBezTo>
                  <a:pt x="210" y="29"/>
                  <a:pt x="210" y="29"/>
                  <a:pt x="210" y="29"/>
                </a:cubicBezTo>
                <a:cubicBezTo>
                  <a:pt x="209" y="29"/>
                  <a:pt x="209" y="29"/>
                  <a:pt x="209" y="29"/>
                </a:cubicBezTo>
                <a:cubicBezTo>
                  <a:pt x="209" y="29"/>
                  <a:pt x="209" y="29"/>
                  <a:pt x="209" y="29"/>
                </a:cubicBezTo>
                <a:cubicBezTo>
                  <a:pt x="210" y="29"/>
                  <a:pt x="210" y="29"/>
                  <a:pt x="210" y="28"/>
                </a:cubicBezTo>
                <a:close/>
                <a:moveTo>
                  <a:pt x="208" y="29"/>
                </a:moveTo>
                <a:cubicBezTo>
                  <a:pt x="208" y="29"/>
                  <a:pt x="208" y="29"/>
                  <a:pt x="208" y="29"/>
                </a:cubicBezTo>
                <a:cubicBezTo>
                  <a:pt x="207" y="29"/>
                  <a:pt x="208" y="29"/>
                  <a:pt x="208" y="29"/>
                </a:cubicBezTo>
                <a:close/>
                <a:moveTo>
                  <a:pt x="207" y="19"/>
                </a:moveTo>
                <a:cubicBezTo>
                  <a:pt x="207" y="18"/>
                  <a:pt x="207" y="18"/>
                  <a:pt x="207" y="18"/>
                </a:cubicBezTo>
                <a:cubicBezTo>
                  <a:pt x="208" y="19"/>
                  <a:pt x="208" y="19"/>
                  <a:pt x="208" y="19"/>
                </a:cubicBezTo>
                <a:cubicBezTo>
                  <a:pt x="207" y="19"/>
                  <a:pt x="207" y="18"/>
                  <a:pt x="207" y="19"/>
                </a:cubicBezTo>
                <a:close/>
                <a:moveTo>
                  <a:pt x="208" y="11"/>
                </a:moveTo>
                <a:cubicBezTo>
                  <a:pt x="208" y="12"/>
                  <a:pt x="208" y="12"/>
                  <a:pt x="209" y="12"/>
                </a:cubicBezTo>
                <a:cubicBezTo>
                  <a:pt x="209" y="12"/>
                  <a:pt x="208" y="12"/>
                  <a:pt x="208" y="12"/>
                </a:cubicBezTo>
                <a:cubicBezTo>
                  <a:pt x="208" y="12"/>
                  <a:pt x="208" y="12"/>
                  <a:pt x="208" y="12"/>
                </a:cubicBezTo>
                <a:lnTo>
                  <a:pt x="208" y="11"/>
                </a:lnTo>
                <a:close/>
                <a:moveTo>
                  <a:pt x="207" y="13"/>
                </a:moveTo>
                <a:cubicBezTo>
                  <a:pt x="208" y="13"/>
                  <a:pt x="208" y="13"/>
                  <a:pt x="208" y="13"/>
                </a:cubicBezTo>
                <a:cubicBezTo>
                  <a:pt x="208" y="13"/>
                  <a:pt x="208" y="14"/>
                  <a:pt x="208" y="14"/>
                </a:cubicBezTo>
                <a:cubicBezTo>
                  <a:pt x="207" y="14"/>
                  <a:pt x="207" y="13"/>
                  <a:pt x="207" y="13"/>
                </a:cubicBezTo>
                <a:close/>
                <a:moveTo>
                  <a:pt x="208" y="15"/>
                </a:moveTo>
                <a:cubicBezTo>
                  <a:pt x="208" y="15"/>
                  <a:pt x="208" y="15"/>
                  <a:pt x="208" y="15"/>
                </a:cubicBezTo>
                <a:cubicBezTo>
                  <a:pt x="208" y="15"/>
                  <a:pt x="209" y="15"/>
                  <a:pt x="209" y="15"/>
                </a:cubicBezTo>
                <a:cubicBezTo>
                  <a:pt x="209" y="16"/>
                  <a:pt x="209" y="17"/>
                  <a:pt x="209" y="18"/>
                </a:cubicBezTo>
                <a:cubicBezTo>
                  <a:pt x="208" y="17"/>
                  <a:pt x="208" y="16"/>
                  <a:pt x="207" y="16"/>
                </a:cubicBezTo>
                <a:cubicBezTo>
                  <a:pt x="207" y="15"/>
                  <a:pt x="208" y="15"/>
                  <a:pt x="208" y="15"/>
                </a:cubicBezTo>
                <a:close/>
                <a:moveTo>
                  <a:pt x="207" y="11"/>
                </a:moveTo>
                <a:cubicBezTo>
                  <a:pt x="207" y="11"/>
                  <a:pt x="207" y="11"/>
                  <a:pt x="207" y="11"/>
                </a:cubicBezTo>
                <a:cubicBezTo>
                  <a:pt x="207" y="11"/>
                  <a:pt x="207" y="12"/>
                  <a:pt x="206" y="12"/>
                </a:cubicBezTo>
                <a:cubicBezTo>
                  <a:pt x="206" y="11"/>
                  <a:pt x="207" y="11"/>
                  <a:pt x="207" y="11"/>
                </a:cubicBezTo>
                <a:close/>
                <a:moveTo>
                  <a:pt x="206" y="15"/>
                </a:moveTo>
                <a:cubicBezTo>
                  <a:pt x="206" y="15"/>
                  <a:pt x="207" y="16"/>
                  <a:pt x="206" y="16"/>
                </a:cubicBezTo>
                <a:cubicBezTo>
                  <a:pt x="206" y="16"/>
                  <a:pt x="205" y="15"/>
                  <a:pt x="206" y="15"/>
                </a:cubicBezTo>
                <a:close/>
                <a:moveTo>
                  <a:pt x="205" y="11"/>
                </a:moveTo>
                <a:cubicBezTo>
                  <a:pt x="205" y="11"/>
                  <a:pt x="206" y="10"/>
                  <a:pt x="206" y="10"/>
                </a:cubicBezTo>
                <a:cubicBezTo>
                  <a:pt x="206" y="11"/>
                  <a:pt x="205" y="12"/>
                  <a:pt x="205" y="12"/>
                </a:cubicBezTo>
                <a:cubicBezTo>
                  <a:pt x="205" y="11"/>
                  <a:pt x="205" y="11"/>
                  <a:pt x="205" y="11"/>
                </a:cubicBezTo>
                <a:close/>
                <a:moveTo>
                  <a:pt x="205" y="13"/>
                </a:moveTo>
                <a:cubicBezTo>
                  <a:pt x="205" y="13"/>
                  <a:pt x="204" y="14"/>
                  <a:pt x="204" y="14"/>
                </a:cubicBezTo>
                <a:cubicBezTo>
                  <a:pt x="204" y="13"/>
                  <a:pt x="205" y="14"/>
                  <a:pt x="205" y="13"/>
                </a:cubicBezTo>
                <a:close/>
                <a:moveTo>
                  <a:pt x="205" y="15"/>
                </a:moveTo>
                <a:cubicBezTo>
                  <a:pt x="205" y="14"/>
                  <a:pt x="205" y="15"/>
                  <a:pt x="205" y="15"/>
                </a:cubicBezTo>
                <a:cubicBezTo>
                  <a:pt x="205" y="16"/>
                  <a:pt x="205" y="16"/>
                  <a:pt x="205" y="18"/>
                </a:cubicBezTo>
                <a:cubicBezTo>
                  <a:pt x="204" y="17"/>
                  <a:pt x="204" y="18"/>
                  <a:pt x="203" y="19"/>
                </a:cubicBezTo>
                <a:cubicBezTo>
                  <a:pt x="203" y="19"/>
                  <a:pt x="203" y="18"/>
                  <a:pt x="202" y="19"/>
                </a:cubicBezTo>
                <a:cubicBezTo>
                  <a:pt x="202" y="18"/>
                  <a:pt x="203" y="18"/>
                  <a:pt x="203" y="18"/>
                </a:cubicBezTo>
                <a:cubicBezTo>
                  <a:pt x="203" y="16"/>
                  <a:pt x="202" y="18"/>
                  <a:pt x="202" y="17"/>
                </a:cubicBezTo>
                <a:cubicBezTo>
                  <a:pt x="202" y="16"/>
                  <a:pt x="204" y="17"/>
                  <a:pt x="205" y="15"/>
                </a:cubicBezTo>
                <a:close/>
                <a:moveTo>
                  <a:pt x="203" y="14"/>
                </a:moveTo>
                <a:cubicBezTo>
                  <a:pt x="203" y="14"/>
                  <a:pt x="203" y="14"/>
                  <a:pt x="202" y="14"/>
                </a:cubicBezTo>
                <a:cubicBezTo>
                  <a:pt x="202" y="14"/>
                  <a:pt x="202" y="13"/>
                  <a:pt x="203" y="14"/>
                </a:cubicBezTo>
                <a:close/>
                <a:moveTo>
                  <a:pt x="202" y="12"/>
                </a:moveTo>
                <a:cubicBezTo>
                  <a:pt x="202" y="12"/>
                  <a:pt x="202" y="12"/>
                  <a:pt x="202" y="13"/>
                </a:cubicBezTo>
                <a:cubicBezTo>
                  <a:pt x="202" y="13"/>
                  <a:pt x="202" y="13"/>
                  <a:pt x="202" y="13"/>
                </a:cubicBezTo>
                <a:cubicBezTo>
                  <a:pt x="202" y="13"/>
                  <a:pt x="200" y="12"/>
                  <a:pt x="202" y="12"/>
                </a:cubicBezTo>
                <a:close/>
                <a:moveTo>
                  <a:pt x="200" y="13"/>
                </a:moveTo>
                <a:cubicBezTo>
                  <a:pt x="200" y="13"/>
                  <a:pt x="200" y="13"/>
                  <a:pt x="199" y="13"/>
                </a:cubicBezTo>
                <a:cubicBezTo>
                  <a:pt x="199" y="12"/>
                  <a:pt x="200" y="12"/>
                  <a:pt x="200" y="13"/>
                </a:cubicBezTo>
                <a:close/>
                <a:moveTo>
                  <a:pt x="195" y="15"/>
                </a:moveTo>
                <a:cubicBezTo>
                  <a:pt x="196" y="15"/>
                  <a:pt x="195" y="16"/>
                  <a:pt x="195" y="15"/>
                </a:cubicBezTo>
                <a:close/>
                <a:moveTo>
                  <a:pt x="191" y="18"/>
                </a:moveTo>
                <a:cubicBezTo>
                  <a:pt x="191" y="17"/>
                  <a:pt x="192" y="18"/>
                  <a:pt x="193" y="17"/>
                </a:cubicBezTo>
                <a:cubicBezTo>
                  <a:pt x="193" y="18"/>
                  <a:pt x="192" y="19"/>
                  <a:pt x="191" y="18"/>
                </a:cubicBezTo>
                <a:close/>
                <a:moveTo>
                  <a:pt x="107" y="103"/>
                </a:moveTo>
                <a:cubicBezTo>
                  <a:pt x="107" y="103"/>
                  <a:pt x="107" y="103"/>
                  <a:pt x="107" y="103"/>
                </a:cubicBezTo>
                <a:cubicBezTo>
                  <a:pt x="107" y="103"/>
                  <a:pt x="107" y="103"/>
                  <a:pt x="107" y="103"/>
                </a:cubicBezTo>
                <a:cubicBezTo>
                  <a:pt x="107" y="103"/>
                  <a:pt x="107" y="103"/>
                  <a:pt x="107" y="103"/>
                </a:cubicBezTo>
                <a:cubicBezTo>
                  <a:pt x="107" y="103"/>
                  <a:pt x="107" y="103"/>
                  <a:pt x="107" y="103"/>
                </a:cubicBezTo>
                <a:cubicBezTo>
                  <a:pt x="107" y="103"/>
                  <a:pt x="107" y="104"/>
                  <a:pt x="107" y="104"/>
                </a:cubicBezTo>
                <a:cubicBezTo>
                  <a:pt x="107" y="104"/>
                  <a:pt x="107" y="104"/>
                  <a:pt x="107" y="104"/>
                </a:cubicBezTo>
                <a:cubicBezTo>
                  <a:pt x="107" y="104"/>
                  <a:pt x="107" y="104"/>
                  <a:pt x="107" y="104"/>
                </a:cubicBezTo>
                <a:cubicBezTo>
                  <a:pt x="107" y="104"/>
                  <a:pt x="107" y="103"/>
                  <a:pt x="107" y="103"/>
                </a:cubicBezTo>
                <a:cubicBezTo>
                  <a:pt x="107" y="103"/>
                  <a:pt x="107" y="103"/>
                  <a:pt x="107" y="103"/>
                </a:cubicBezTo>
                <a:close/>
                <a:moveTo>
                  <a:pt x="106" y="104"/>
                </a:moveTo>
                <a:cubicBezTo>
                  <a:pt x="106" y="104"/>
                  <a:pt x="106" y="104"/>
                  <a:pt x="106" y="104"/>
                </a:cubicBezTo>
                <a:cubicBezTo>
                  <a:pt x="106" y="104"/>
                  <a:pt x="106" y="104"/>
                  <a:pt x="106" y="104"/>
                </a:cubicBezTo>
                <a:close/>
                <a:moveTo>
                  <a:pt x="106" y="104"/>
                </a:moveTo>
                <a:cubicBezTo>
                  <a:pt x="106" y="104"/>
                  <a:pt x="106" y="104"/>
                  <a:pt x="106" y="104"/>
                </a:cubicBezTo>
                <a:cubicBezTo>
                  <a:pt x="106" y="104"/>
                  <a:pt x="106" y="104"/>
                  <a:pt x="106" y="104"/>
                </a:cubicBezTo>
                <a:cubicBezTo>
                  <a:pt x="107" y="104"/>
                  <a:pt x="107" y="104"/>
                  <a:pt x="107" y="104"/>
                </a:cubicBezTo>
                <a:cubicBezTo>
                  <a:pt x="107" y="104"/>
                  <a:pt x="107" y="104"/>
                  <a:pt x="107" y="104"/>
                </a:cubicBezTo>
                <a:cubicBezTo>
                  <a:pt x="107" y="104"/>
                  <a:pt x="107" y="104"/>
                  <a:pt x="107" y="104"/>
                </a:cubicBezTo>
                <a:cubicBezTo>
                  <a:pt x="107" y="104"/>
                  <a:pt x="107" y="104"/>
                  <a:pt x="107" y="104"/>
                </a:cubicBezTo>
                <a:cubicBezTo>
                  <a:pt x="107" y="104"/>
                  <a:pt x="106" y="104"/>
                  <a:pt x="106" y="104"/>
                </a:cubicBezTo>
                <a:cubicBezTo>
                  <a:pt x="106" y="104"/>
                  <a:pt x="106" y="104"/>
                  <a:pt x="106" y="104"/>
                </a:cubicBezTo>
                <a:cubicBezTo>
                  <a:pt x="106" y="104"/>
                  <a:pt x="106" y="104"/>
                  <a:pt x="106" y="104"/>
                </a:cubicBezTo>
                <a:cubicBezTo>
                  <a:pt x="105" y="104"/>
                  <a:pt x="105" y="104"/>
                  <a:pt x="105" y="104"/>
                </a:cubicBezTo>
                <a:cubicBezTo>
                  <a:pt x="105" y="104"/>
                  <a:pt x="105" y="104"/>
                  <a:pt x="105" y="104"/>
                </a:cubicBezTo>
                <a:cubicBezTo>
                  <a:pt x="105" y="104"/>
                  <a:pt x="105" y="104"/>
                  <a:pt x="106" y="104"/>
                </a:cubicBezTo>
                <a:close/>
                <a:moveTo>
                  <a:pt x="103" y="81"/>
                </a:moveTo>
                <a:cubicBezTo>
                  <a:pt x="103" y="81"/>
                  <a:pt x="103" y="81"/>
                  <a:pt x="103" y="81"/>
                </a:cubicBezTo>
                <a:cubicBezTo>
                  <a:pt x="103" y="81"/>
                  <a:pt x="103" y="81"/>
                  <a:pt x="103" y="81"/>
                </a:cubicBezTo>
                <a:cubicBezTo>
                  <a:pt x="103" y="81"/>
                  <a:pt x="103" y="81"/>
                  <a:pt x="103" y="81"/>
                </a:cubicBezTo>
                <a:close/>
                <a:moveTo>
                  <a:pt x="102" y="105"/>
                </a:moveTo>
                <a:cubicBezTo>
                  <a:pt x="103" y="105"/>
                  <a:pt x="103" y="105"/>
                  <a:pt x="103" y="105"/>
                </a:cubicBezTo>
                <a:cubicBezTo>
                  <a:pt x="103" y="104"/>
                  <a:pt x="103" y="104"/>
                  <a:pt x="103" y="104"/>
                </a:cubicBezTo>
                <a:cubicBezTo>
                  <a:pt x="103" y="104"/>
                  <a:pt x="103" y="104"/>
                  <a:pt x="103" y="104"/>
                </a:cubicBezTo>
                <a:cubicBezTo>
                  <a:pt x="103" y="104"/>
                  <a:pt x="103" y="104"/>
                  <a:pt x="103" y="104"/>
                </a:cubicBezTo>
                <a:cubicBezTo>
                  <a:pt x="104" y="104"/>
                  <a:pt x="105" y="105"/>
                  <a:pt x="105" y="104"/>
                </a:cubicBezTo>
                <a:cubicBezTo>
                  <a:pt x="105" y="104"/>
                  <a:pt x="105" y="104"/>
                  <a:pt x="105" y="105"/>
                </a:cubicBezTo>
                <a:cubicBezTo>
                  <a:pt x="104" y="105"/>
                  <a:pt x="104" y="104"/>
                  <a:pt x="104" y="105"/>
                </a:cubicBezTo>
                <a:cubicBezTo>
                  <a:pt x="103" y="105"/>
                  <a:pt x="104" y="105"/>
                  <a:pt x="103" y="105"/>
                </a:cubicBezTo>
                <a:cubicBezTo>
                  <a:pt x="104" y="105"/>
                  <a:pt x="103" y="105"/>
                  <a:pt x="102" y="105"/>
                </a:cubicBezTo>
                <a:cubicBezTo>
                  <a:pt x="102" y="106"/>
                  <a:pt x="103" y="106"/>
                  <a:pt x="103" y="106"/>
                </a:cubicBezTo>
                <a:cubicBezTo>
                  <a:pt x="103" y="106"/>
                  <a:pt x="102" y="106"/>
                  <a:pt x="102" y="106"/>
                </a:cubicBezTo>
                <a:cubicBezTo>
                  <a:pt x="102" y="106"/>
                  <a:pt x="102" y="106"/>
                  <a:pt x="102" y="106"/>
                </a:cubicBezTo>
                <a:cubicBezTo>
                  <a:pt x="102" y="106"/>
                  <a:pt x="102" y="106"/>
                  <a:pt x="102" y="106"/>
                </a:cubicBezTo>
                <a:cubicBezTo>
                  <a:pt x="102" y="105"/>
                  <a:pt x="102" y="105"/>
                  <a:pt x="102" y="105"/>
                </a:cubicBezTo>
                <a:cubicBezTo>
                  <a:pt x="101" y="105"/>
                  <a:pt x="101" y="105"/>
                  <a:pt x="101" y="105"/>
                </a:cubicBezTo>
                <a:cubicBezTo>
                  <a:pt x="101" y="105"/>
                  <a:pt x="101" y="105"/>
                  <a:pt x="101" y="105"/>
                </a:cubicBezTo>
                <a:cubicBezTo>
                  <a:pt x="101" y="105"/>
                  <a:pt x="101" y="105"/>
                  <a:pt x="101" y="105"/>
                </a:cubicBezTo>
                <a:cubicBezTo>
                  <a:pt x="101" y="105"/>
                  <a:pt x="101" y="105"/>
                  <a:pt x="101" y="105"/>
                </a:cubicBezTo>
                <a:cubicBezTo>
                  <a:pt x="101" y="105"/>
                  <a:pt x="102" y="105"/>
                  <a:pt x="102" y="105"/>
                </a:cubicBezTo>
                <a:cubicBezTo>
                  <a:pt x="102" y="105"/>
                  <a:pt x="102" y="105"/>
                  <a:pt x="102" y="105"/>
                </a:cubicBezTo>
                <a:cubicBezTo>
                  <a:pt x="102" y="105"/>
                  <a:pt x="103" y="105"/>
                  <a:pt x="103" y="105"/>
                </a:cubicBezTo>
                <a:cubicBezTo>
                  <a:pt x="103" y="105"/>
                  <a:pt x="103" y="105"/>
                  <a:pt x="102" y="105"/>
                </a:cubicBezTo>
                <a:close/>
                <a:moveTo>
                  <a:pt x="101" y="82"/>
                </a:moveTo>
                <a:cubicBezTo>
                  <a:pt x="101" y="82"/>
                  <a:pt x="100" y="82"/>
                  <a:pt x="100" y="82"/>
                </a:cubicBezTo>
                <a:cubicBezTo>
                  <a:pt x="100" y="82"/>
                  <a:pt x="100" y="82"/>
                  <a:pt x="100" y="82"/>
                </a:cubicBezTo>
                <a:cubicBezTo>
                  <a:pt x="100" y="81"/>
                  <a:pt x="100" y="81"/>
                  <a:pt x="101" y="81"/>
                </a:cubicBezTo>
                <a:cubicBezTo>
                  <a:pt x="101" y="82"/>
                  <a:pt x="101" y="82"/>
                  <a:pt x="101" y="82"/>
                </a:cubicBezTo>
                <a:close/>
                <a:moveTo>
                  <a:pt x="101" y="81"/>
                </a:moveTo>
                <a:cubicBezTo>
                  <a:pt x="101" y="81"/>
                  <a:pt x="101" y="81"/>
                  <a:pt x="101" y="81"/>
                </a:cubicBezTo>
                <a:cubicBezTo>
                  <a:pt x="101" y="81"/>
                  <a:pt x="101" y="81"/>
                  <a:pt x="102" y="81"/>
                </a:cubicBezTo>
                <a:cubicBezTo>
                  <a:pt x="102" y="81"/>
                  <a:pt x="102" y="81"/>
                  <a:pt x="102" y="81"/>
                </a:cubicBezTo>
                <a:cubicBezTo>
                  <a:pt x="101" y="81"/>
                  <a:pt x="101" y="82"/>
                  <a:pt x="101" y="82"/>
                </a:cubicBezTo>
                <a:cubicBezTo>
                  <a:pt x="101" y="82"/>
                  <a:pt x="101" y="81"/>
                  <a:pt x="101" y="81"/>
                </a:cubicBezTo>
                <a:cubicBezTo>
                  <a:pt x="101" y="81"/>
                  <a:pt x="101" y="81"/>
                  <a:pt x="101" y="81"/>
                </a:cubicBezTo>
                <a:close/>
                <a:moveTo>
                  <a:pt x="101" y="54"/>
                </a:moveTo>
                <a:cubicBezTo>
                  <a:pt x="102" y="54"/>
                  <a:pt x="102" y="54"/>
                  <a:pt x="102" y="55"/>
                </a:cubicBezTo>
                <a:cubicBezTo>
                  <a:pt x="102" y="55"/>
                  <a:pt x="102" y="55"/>
                  <a:pt x="102" y="55"/>
                </a:cubicBezTo>
                <a:cubicBezTo>
                  <a:pt x="101" y="55"/>
                  <a:pt x="101" y="54"/>
                  <a:pt x="101" y="54"/>
                </a:cubicBezTo>
                <a:close/>
                <a:moveTo>
                  <a:pt x="101" y="54"/>
                </a:moveTo>
                <a:cubicBezTo>
                  <a:pt x="101" y="54"/>
                  <a:pt x="101" y="54"/>
                  <a:pt x="101" y="54"/>
                </a:cubicBezTo>
                <a:cubicBezTo>
                  <a:pt x="101" y="54"/>
                  <a:pt x="101" y="55"/>
                  <a:pt x="101" y="55"/>
                </a:cubicBezTo>
                <a:cubicBezTo>
                  <a:pt x="101" y="55"/>
                  <a:pt x="101" y="55"/>
                  <a:pt x="100" y="55"/>
                </a:cubicBezTo>
                <a:cubicBezTo>
                  <a:pt x="100" y="54"/>
                  <a:pt x="101" y="54"/>
                  <a:pt x="101" y="54"/>
                </a:cubicBezTo>
                <a:close/>
                <a:moveTo>
                  <a:pt x="100" y="54"/>
                </a:moveTo>
                <a:cubicBezTo>
                  <a:pt x="100" y="54"/>
                  <a:pt x="100" y="54"/>
                  <a:pt x="100" y="54"/>
                </a:cubicBezTo>
                <a:cubicBezTo>
                  <a:pt x="100" y="54"/>
                  <a:pt x="100" y="54"/>
                  <a:pt x="100" y="54"/>
                </a:cubicBezTo>
                <a:cubicBezTo>
                  <a:pt x="100" y="54"/>
                  <a:pt x="100" y="54"/>
                  <a:pt x="100" y="54"/>
                </a:cubicBezTo>
                <a:cubicBezTo>
                  <a:pt x="100" y="54"/>
                  <a:pt x="100" y="54"/>
                  <a:pt x="100" y="54"/>
                </a:cubicBezTo>
                <a:close/>
                <a:moveTo>
                  <a:pt x="100" y="80"/>
                </a:moveTo>
                <a:cubicBezTo>
                  <a:pt x="100" y="80"/>
                  <a:pt x="100" y="80"/>
                  <a:pt x="100" y="80"/>
                </a:cubicBezTo>
                <a:cubicBezTo>
                  <a:pt x="100" y="81"/>
                  <a:pt x="100" y="81"/>
                  <a:pt x="100" y="81"/>
                </a:cubicBezTo>
                <a:cubicBezTo>
                  <a:pt x="100" y="81"/>
                  <a:pt x="100" y="81"/>
                  <a:pt x="100" y="81"/>
                </a:cubicBezTo>
                <a:cubicBezTo>
                  <a:pt x="100" y="81"/>
                  <a:pt x="100" y="81"/>
                  <a:pt x="100" y="81"/>
                </a:cubicBezTo>
                <a:cubicBezTo>
                  <a:pt x="100" y="81"/>
                  <a:pt x="100" y="81"/>
                  <a:pt x="99" y="81"/>
                </a:cubicBezTo>
                <a:cubicBezTo>
                  <a:pt x="100" y="80"/>
                  <a:pt x="100" y="80"/>
                  <a:pt x="100" y="80"/>
                </a:cubicBezTo>
                <a:close/>
                <a:moveTo>
                  <a:pt x="99" y="54"/>
                </a:moveTo>
                <a:cubicBezTo>
                  <a:pt x="99" y="54"/>
                  <a:pt x="99" y="54"/>
                  <a:pt x="99" y="54"/>
                </a:cubicBezTo>
                <a:cubicBezTo>
                  <a:pt x="99" y="54"/>
                  <a:pt x="99" y="54"/>
                  <a:pt x="99" y="54"/>
                </a:cubicBezTo>
                <a:cubicBezTo>
                  <a:pt x="99" y="54"/>
                  <a:pt x="99" y="54"/>
                  <a:pt x="99" y="54"/>
                </a:cubicBezTo>
                <a:close/>
                <a:moveTo>
                  <a:pt x="99" y="105"/>
                </a:moveTo>
                <a:cubicBezTo>
                  <a:pt x="100" y="105"/>
                  <a:pt x="100" y="105"/>
                  <a:pt x="100" y="105"/>
                </a:cubicBezTo>
                <a:cubicBezTo>
                  <a:pt x="100" y="105"/>
                  <a:pt x="100" y="105"/>
                  <a:pt x="100" y="105"/>
                </a:cubicBezTo>
                <a:cubicBezTo>
                  <a:pt x="100" y="105"/>
                  <a:pt x="101" y="105"/>
                  <a:pt x="101" y="105"/>
                </a:cubicBezTo>
                <a:cubicBezTo>
                  <a:pt x="101" y="105"/>
                  <a:pt x="102" y="105"/>
                  <a:pt x="102" y="105"/>
                </a:cubicBezTo>
                <a:cubicBezTo>
                  <a:pt x="101" y="106"/>
                  <a:pt x="101" y="106"/>
                  <a:pt x="101" y="106"/>
                </a:cubicBezTo>
                <a:cubicBezTo>
                  <a:pt x="101" y="105"/>
                  <a:pt x="100" y="106"/>
                  <a:pt x="100" y="106"/>
                </a:cubicBezTo>
                <a:cubicBezTo>
                  <a:pt x="100" y="106"/>
                  <a:pt x="100" y="106"/>
                  <a:pt x="100" y="106"/>
                </a:cubicBezTo>
                <a:cubicBezTo>
                  <a:pt x="100" y="106"/>
                  <a:pt x="100" y="106"/>
                  <a:pt x="100" y="107"/>
                </a:cubicBezTo>
                <a:cubicBezTo>
                  <a:pt x="100" y="107"/>
                  <a:pt x="100" y="107"/>
                  <a:pt x="100" y="107"/>
                </a:cubicBezTo>
                <a:cubicBezTo>
                  <a:pt x="100" y="106"/>
                  <a:pt x="100" y="106"/>
                  <a:pt x="100" y="106"/>
                </a:cubicBezTo>
                <a:cubicBezTo>
                  <a:pt x="100" y="106"/>
                  <a:pt x="99" y="106"/>
                  <a:pt x="98" y="106"/>
                </a:cubicBezTo>
                <a:cubicBezTo>
                  <a:pt x="98" y="106"/>
                  <a:pt x="98" y="106"/>
                  <a:pt x="98" y="106"/>
                </a:cubicBezTo>
                <a:cubicBezTo>
                  <a:pt x="98" y="106"/>
                  <a:pt x="99" y="106"/>
                  <a:pt x="99" y="106"/>
                </a:cubicBezTo>
                <a:cubicBezTo>
                  <a:pt x="99" y="106"/>
                  <a:pt x="99" y="106"/>
                  <a:pt x="99" y="106"/>
                </a:cubicBezTo>
                <a:cubicBezTo>
                  <a:pt x="99" y="106"/>
                  <a:pt x="99" y="106"/>
                  <a:pt x="99" y="105"/>
                </a:cubicBezTo>
                <a:close/>
                <a:moveTo>
                  <a:pt x="99" y="54"/>
                </a:moveTo>
                <a:cubicBezTo>
                  <a:pt x="99" y="54"/>
                  <a:pt x="99" y="54"/>
                  <a:pt x="99" y="54"/>
                </a:cubicBezTo>
                <a:cubicBezTo>
                  <a:pt x="99" y="55"/>
                  <a:pt x="99" y="55"/>
                  <a:pt x="98" y="55"/>
                </a:cubicBezTo>
                <a:cubicBezTo>
                  <a:pt x="99" y="54"/>
                  <a:pt x="99" y="54"/>
                  <a:pt x="99" y="54"/>
                </a:cubicBezTo>
                <a:close/>
                <a:moveTo>
                  <a:pt x="97" y="55"/>
                </a:moveTo>
                <a:cubicBezTo>
                  <a:pt x="97" y="55"/>
                  <a:pt x="97" y="55"/>
                  <a:pt x="97" y="55"/>
                </a:cubicBezTo>
                <a:cubicBezTo>
                  <a:pt x="97" y="55"/>
                  <a:pt x="97" y="55"/>
                  <a:pt x="97" y="55"/>
                </a:cubicBezTo>
                <a:cubicBezTo>
                  <a:pt x="98" y="55"/>
                  <a:pt x="98" y="55"/>
                  <a:pt x="98" y="55"/>
                </a:cubicBezTo>
                <a:cubicBezTo>
                  <a:pt x="98" y="55"/>
                  <a:pt x="98" y="55"/>
                  <a:pt x="98" y="55"/>
                </a:cubicBezTo>
                <a:cubicBezTo>
                  <a:pt x="98" y="55"/>
                  <a:pt x="99" y="55"/>
                  <a:pt x="99" y="55"/>
                </a:cubicBezTo>
                <a:cubicBezTo>
                  <a:pt x="99" y="55"/>
                  <a:pt x="99" y="55"/>
                  <a:pt x="99" y="56"/>
                </a:cubicBezTo>
                <a:cubicBezTo>
                  <a:pt x="99" y="56"/>
                  <a:pt x="98" y="55"/>
                  <a:pt x="98" y="56"/>
                </a:cubicBezTo>
                <a:cubicBezTo>
                  <a:pt x="98" y="56"/>
                  <a:pt x="98" y="56"/>
                  <a:pt x="98" y="55"/>
                </a:cubicBezTo>
                <a:cubicBezTo>
                  <a:pt x="98" y="55"/>
                  <a:pt x="98" y="56"/>
                  <a:pt x="98" y="56"/>
                </a:cubicBezTo>
                <a:cubicBezTo>
                  <a:pt x="97" y="56"/>
                  <a:pt x="97" y="56"/>
                  <a:pt x="96" y="56"/>
                </a:cubicBezTo>
                <a:cubicBezTo>
                  <a:pt x="96" y="56"/>
                  <a:pt x="97" y="56"/>
                  <a:pt x="96" y="55"/>
                </a:cubicBezTo>
                <a:cubicBezTo>
                  <a:pt x="96" y="55"/>
                  <a:pt x="96" y="55"/>
                  <a:pt x="96" y="55"/>
                </a:cubicBezTo>
                <a:cubicBezTo>
                  <a:pt x="96" y="55"/>
                  <a:pt x="97" y="55"/>
                  <a:pt x="97" y="55"/>
                </a:cubicBezTo>
                <a:close/>
                <a:moveTo>
                  <a:pt x="97" y="58"/>
                </a:moveTo>
                <a:cubicBezTo>
                  <a:pt x="97" y="57"/>
                  <a:pt x="97" y="58"/>
                  <a:pt x="96" y="57"/>
                </a:cubicBezTo>
                <a:cubicBezTo>
                  <a:pt x="97" y="57"/>
                  <a:pt x="97" y="57"/>
                  <a:pt x="97" y="57"/>
                </a:cubicBezTo>
                <a:cubicBezTo>
                  <a:pt x="97" y="58"/>
                  <a:pt x="97" y="57"/>
                  <a:pt x="98" y="57"/>
                </a:cubicBezTo>
                <a:cubicBezTo>
                  <a:pt x="98" y="57"/>
                  <a:pt x="98" y="57"/>
                  <a:pt x="97" y="58"/>
                </a:cubicBezTo>
                <a:close/>
                <a:moveTo>
                  <a:pt x="98" y="81"/>
                </a:moveTo>
                <a:cubicBezTo>
                  <a:pt x="97" y="80"/>
                  <a:pt x="97" y="80"/>
                  <a:pt x="97" y="80"/>
                </a:cubicBezTo>
                <a:cubicBezTo>
                  <a:pt x="97" y="80"/>
                  <a:pt x="97" y="80"/>
                  <a:pt x="97" y="80"/>
                </a:cubicBezTo>
                <a:cubicBezTo>
                  <a:pt x="98" y="80"/>
                  <a:pt x="98" y="80"/>
                  <a:pt x="98" y="81"/>
                </a:cubicBezTo>
                <a:close/>
                <a:moveTo>
                  <a:pt x="97" y="62"/>
                </a:moveTo>
                <a:cubicBezTo>
                  <a:pt x="96" y="62"/>
                  <a:pt x="96" y="62"/>
                  <a:pt x="95" y="62"/>
                </a:cubicBezTo>
                <a:cubicBezTo>
                  <a:pt x="95" y="62"/>
                  <a:pt x="96" y="61"/>
                  <a:pt x="97" y="62"/>
                </a:cubicBezTo>
                <a:close/>
                <a:moveTo>
                  <a:pt x="95" y="58"/>
                </a:moveTo>
                <a:cubicBezTo>
                  <a:pt x="96" y="58"/>
                  <a:pt x="96" y="57"/>
                  <a:pt x="96" y="57"/>
                </a:cubicBezTo>
                <a:cubicBezTo>
                  <a:pt x="96" y="58"/>
                  <a:pt x="96" y="58"/>
                  <a:pt x="95" y="58"/>
                </a:cubicBezTo>
                <a:close/>
                <a:moveTo>
                  <a:pt x="95" y="56"/>
                </a:moveTo>
                <a:cubicBezTo>
                  <a:pt x="95" y="56"/>
                  <a:pt x="96" y="55"/>
                  <a:pt x="96" y="55"/>
                </a:cubicBezTo>
                <a:cubicBezTo>
                  <a:pt x="96" y="56"/>
                  <a:pt x="96" y="57"/>
                  <a:pt x="96" y="57"/>
                </a:cubicBezTo>
                <a:cubicBezTo>
                  <a:pt x="95" y="57"/>
                  <a:pt x="95" y="56"/>
                  <a:pt x="95" y="56"/>
                </a:cubicBezTo>
                <a:cubicBezTo>
                  <a:pt x="95" y="56"/>
                  <a:pt x="95" y="56"/>
                  <a:pt x="95" y="57"/>
                </a:cubicBezTo>
                <a:cubicBezTo>
                  <a:pt x="95" y="57"/>
                  <a:pt x="95" y="56"/>
                  <a:pt x="95" y="56"/>
                </a:cubicBezTo>
                <a:cubicBezTo>
                  <a:pt x="95" y="56"/>
                  <a:pt x="95" y="56"/>
                  <a:pt x="95" y="56"/>
                </a:cubicBezTo>
                <a:close/>
                <a:moveTo>
                  <a:pt x="95" y="82"/>
                </a:moveTo>
                <a:cubicBezTo>
                  <a:pt x="95" y="82"/>
                  <a:pt x="95" y="82"/>
                  <a:pt x="95" y="82"/>
                </a:cubicBezTo>
                <a:cubicBezTo>
                  <a:pt x="95" y="82"/>
                  <a:pt x="95" y="82"/>
                  <a:pt x="95" y="82"/>
                </a:cubicBezTo>
                <a:cubicBezTo>
                  <a:pt x="95" y="81"/>
                  <a:pt x="95" y="81"/>
                  <a:pt x="95" y="81"/>
                </a:cubicBezTo>
                <a:cubicBezTo>
                  <a:pt x="95" y="81"/>
                  <a:pt x="95" y="81"/>
                  <a:pt x="95" y="82"/>
                </a:cubicBezTo>
                <a:cubicBezTo>
                  <a:pt x="95" y="81"/>
                  <a:pt x="95" y="81"/>
                  <a:pt x="95" y="81"/>
                </a:cubicBezTo>
                <a:cubicBezTo>
                  <a:pt x="96" y="81"/>
                  <a:pt x="96" y="81"/>
                  <a:pt x="96" y="81"/>
                </a:cubicBezTo>
                <a:cubicBezTo>
                  <a:pt x="96" y="81"/>
                  <a:pt x="96" y="81"/>
                  <a:pt x="96" y="81"/>
                </a:cubicBezTo>
                <a:cubicBezTo>
                  <a:pt x="96" y="81"/>
                  <a:pt x="96" y="81"/>
                  <a:pt x="96" y="81"/>
                </a:cubicBezTo>
                <a:cubicBezTo>
                  <a:pt x="96" y="81"/>
                  <a:pt x="97" y="81"/>
                  <a:pt x="97" y="81"/>
                </a:cubicBezTo>
                <a:cubicBezTo>
                  <a:pt x="97" y="81"/>
                  <a:pt x="97" y="81"/>
                  <a:pt x="97" y="81"/>
                </a:cubicBezTo>
                <a:cubicBezTo>
                  <a:pt x="97" y="81"/>
                  <a:pt x="97" y="81"/>
                  <a:pt x="97" y="81"/>
                </a:cubicBezTo>
                <a:cubicBezTo>
                  <a:pt x="97" y="81"/>
                  <a:pt x="97" y="81"/>
                  <a:pt x="97" y="81"/>
                </a:cubicBezTo>
                <a:cubicBezTo>
                  <a:pt x="97" y="81"/>
                  <a:pt x="97" y="81"/>
                  <a:pt x="98" y="81"/>
                </a:cubicBezTo>
                <a:cubicBezTo>
                  <a:pt x="98" y="81"/>
                  <a:pt x="98" y="81"/>
                  <a:pt x="98" y="81"/>
                </a:cubicBezTo>
                <a:cubicBezTo>
                  <a:pt x="98" y="81"/>
                  <a:pt x="98" y="81"/>
                  <a:pt x="98" y="81"/>
                </a:cubicBezTo>
                <a:cubicBezTo>
                  <a:pt x="98" y="81"/>
                  <a:pt x="98" y="81"/>
                  <a:pt x="99" y="81"/>
                </a:cubicBezTo>
                <a:cubicBezTo>
                  <a:pt x="99" y="81"/>
                  <a:pt x="99" y="81"/>
                  <a:pt x="99" y="81"/>
                </a:cubicBezTo>
                <a:cubicBezTo>
                  <a:pt x="99" y="81"/>
                  <a:pt x="99" y="80"/>
                  <a:pt x="99" y="81"/>
                </a:cubicBezTo>
                <a:cubicBezTo>
                  <a:pt x="99" y="81"/>
                  <a:pt x="99" y="81"/>
                  <a:pt x="99" y="81"/>
                </a:cubicBezTo>
                <a:cubicBezTo>
                  <a:pt x="99" y="81"/>
                  <a:pt x="98" y="81"/>
                  <a:pt x="98" y="81"/>
                </a:cubicBezTo>
                <a:cubicBezTo>
                  <a:pt x="99" y="81"/>
                  <a:pt x="99" y="81"/>
                  <a:pt x="99" y="81"/>
                </a:cubicBezTo>
                <a:cubicBezTo>
                  <a:pt x="98" y="81"/>
                  <a:pt x="98" y="81"/>
                  <a:pt x="98" y="81"/>
                </a:cubicBezTo>
                <a:cubicBezTo>
                  <a:pt x="98" y="81"/>
                  <a:pt x="98" y="81"/>
                  <a:pt x="98" y="81"/>
                </a:cubicBezTo>
                <a:cubicBezTo>
                  <a:pt x="98" y="81"/>
                  <a:pt x="98" y="81"/>
                  <a:pt x="98" y="81"/>
                </a:cubicBezTo>
                <a:cubicBezTo>
                  <a:pt x="97" y="81"/>
                  <a:pt x="96" y="82"/>
                  <a:pt x="96" y="82"/>
                </a:cubicBezTo>
                <a:cubicBezTo>
                  <a:pt x="96" y="82"/>
                  <a:pt x="96" y="82"/>
                  <a:pt x="96" y="82"/>
                </a:cubicBezTo>
                <a:cubicBezTo>
                  <a:pt x="95" y="82"/>
                  <a:pt x="95" y="82"/>
                  <a:pt x="95" y="82"/>
                </a:cubicBezTo>
                <a:cubicBezTo>
                  <a:pt x="95" y="82"/>
                  <a:pt x="95" y="83"/>
                  <a:pt x="95" y="83"/>
                </a:cubicBezTo>
                <a:cubicBezTo>
                  <a:pt x="95" y="83"/>
                  <a:pt x="95" y="83"/>
                  <a:pt x="95" y="83"/>
                </a:cubicBezTo>
                <a:cubicBezTo>
                  <a:pt x="95" y="83"/>
                  <a:pt x="95" y="83"/>
                  <a:pt x="95" y="83"/>
                </a:cubicBezTo>
                <a:cubicBezTo>
                  <a:pt x="96" y="83"/>
                  <a:pt x="96" y="83"/>
                  <a:pt x="96" y="83"/>
                </a:cubicBezTo>
                <a:cubicBezTo>
                  <a:pt x="96" y="83"/>
                  <a:pt x="96" y="82"/>
                  <a:pt x="96" y="82"/>
                </a:cubicBezTo>
                <a:cubicBezTo>
                  <a:pt x="96" y="82"/>
                  <a:pt x="96" y="82"/>
                  <a:pt x="96" y="82"/>
                </a:cubicBezTo>
                <a:cubicBezTo>
                  <a:pt x="96" y="82"/>
                  <a:pt x="96" y="82"/>
                  <a:pt x="96" y="82"/>
                </a:cubicBezTo>
                <a:cubicBezTo>
                  <a:pt x="96" y="82"/>
                  <a:pt x="96" y="82"/>
                  <a:pt x="96" y="82"/>
                </a:cubicBezTo>
                <a:cubicBezTo>
                  <a:pt x="96" y="82"/>
                  <a:pt x="96" y="82"/>
                  <a:pt x="97" y="82"/>
                </a:cubicBezTo>
                <a:cubicBezTo>
                  <a:pt x="97" y="82"/>
                  <a:pt x="97" y="82"/>
                  <a:pt x="97" y="82"/>
                </a:cubicBezTo>
                <a:cubicBezTo>
                  <a:pt x="97" y="82"/>
                  <a:pt x="97" y="82"/>
                  <a:pt x="96" y="82"/>
                </a:cubicBezTo>
                <a:cubicBezTo>
                  <a:pt x="96" y="82"/>
                  <a:pt x="97" y="82"/>
                  <a:pt x="97" y="83"/>
                </a:cubicBezTo>
                <a:cubicBezTo>
                  <a:pt x="97" y="83"/>
                  <a:pt x="97" y="83"/>
                  <a:pt x="97" y="83"/>
                </a:cubicBezTo>
                <a:cubicBezTo>
                  <a:pt x="96" y="83"/>
                  <a:pt x="96" y="84"/>
                  <a:pt x="95" y="83"/>
                </a:cubicBezTo>
                <a:cubicBezTo>
                  <a:pt x="95" y="83"/>
                  <a:pt x="95" y="82"/>
                  <a:pt x="94" y="82"/>
                </a:cubicBezTo>
                <a:cubicBezTo>
                  <a:pt x="94" y="82"/>
                  <a:pt x="94" y="82"/>
                  <a:pt x="95" y="82"/>
                </a:cubicBezTo>
                <a:close/>
                <a:moveTo>
                  <a:pt x="94" y="67"/>
                </a:moveTo>
                <a:cubicBezTo>
                  <a:pt x="94" y="66"/>
                  <a:pt x="94" y="66"/>
                  <a:pt x="94" y="66"/>
                </a:cubicBezTo>
                <a:cubicBezTo>
                  <a:pt x="94" y="66"/>
                  <a:pt x="94" y="66"/>
                  <a:pt x="94" y="66"/>
                </a:cubicBezTo>
                <a:cubicBezTo>
                  <a:pt x="94" y="66"/>
                  <a:pt x="94" y="66"/>
                  <a:pt x="94" y="66"/>
                </a:cubicBezTo>
                <a:cubicBezTo>
                  <a:pt x="94" y="66"/>
                  <a:pt x="94" y="66"/>
                  <a:pt x="94" y="67"/>
                </a:cubicBezTo>
                <a:close/>
                <a:moveTo>
                  <a:pt x="94" y="58"/>
                </a:moveTo>
                <a:cubicBezTo>
                  <a:pt x="94" y="58"/>
                  <a:pt x="94" y="57"/>
                  <a:pt x="94" y="57"/>
                </a:cubicBezTo>
                <a:cubicBezTo>
                  <a:pt x="94" y="58"/>
                  <a:pt x="94" y="58"/>
                  <a:pt x="94" y="58"/>
                </a:cubicBezTo>
                <a:cubicBezTo>
                  <a:pt x="94" y="58"/>
                  <a:pt x="94" y="58"/>
                  <a:pt x="94" y="58"/>
                </a:cubicBezTo>
                <a:close/>
                <a:moveTo>
                  <a:pt x="98" y="106"/>
                </a:moveTo>
                <a:cubicBezTo>
                  <a:pt x="98" y="106"/>
                  <a:pt x="98" y="106"/>
                  <a:pt x="98" y="106"/>
                </a:cubicBezTo>
                <a:cubicBezTo>
                  <a:pt x="98" y="106"/>
                  <a:pt x="98" y="106"/>
                  <a:pt x="98" y="106"/>
                </a:cubicBezTo>
                <a:cubicBezTo>
                  <a:pt x="98" y="107"/>
                  <a:pt x="97" y="107"/>
                  <a:pt x="97" y="106"/>
                </a:cubicBezTo>
                <a:cubicBezTo>
                  <a:pt x="97" y="106"/>
                  <a:pt x="96" y="107"/>
                  <a:pt x="96" y="108"/>
                </a:cubicBezTo>
                <a:cubicBezTo>
                  <a:pt x="96" y="108"/>
                  <a:pt x="96" y="108"/>
                  <a:pt x="95" y="108"/>
                </a:cubicBezTo>
                <a:cubicBezTo>
                  <a:pt x="95" y="107"/>
                  <a:pt x="95" y="107"/>
                  <a:pt x="95" y="107"/>
                </a:cubicBezTo>
                <a:cubicBezTo>
                  <a:pt x="95" y="107"/>
                  <a:pt x="95" y="107"/>
                  <a:pt x="95" y="107"/>
                </a:cubicBezTo>
                <a:cubicBezTo>
                  <a:pt x="95" y="107"/>
                  <a:pt x="95" y="107"/>
                  <a:pt x="95" y="107"/>
                </a:cubicBezTo>
                <a:cubicBezTo>
                  <a:pt x="95" y="107"/>
                  <a:pt x="95" y="107"/>
                  <a:pt x="95" y="107"/>
                </a:cubicBezTo>
                <a:cubicBezTo>
                  <a:pt x="95" y="107"/>
                  <a:pt x="94" y="108"/>
                  <a:pt x="94" y="108"/>
                </a:cubicBezTo>
                <a:cubicBezTo>
                  <a:pt x="94" y="108"/>
                  <a:pt x="94" y="108"/>
                  <a:pt x="94" y="107"/>
                </a:cubicBezTo>
                <a:cubicBezTo>
                  <a:pt x="94" y="107"/>
                  <a:pt x="94" y="107"/>
                  <a:pt x="94" y="108"/>
                </a:cubicBezTo>
                <a:cubicBezTo>
                  <a:pt x="94" y="108"/>
                  <a:pt x="94" y="108"/>
                  <a:pt x="94" y="108"/>
                </a:cubicBezTo>
                <a:cubicBezTo>
                  <a:pt x="93" y="107"/>
                  <a:pt x="94" y="107"/>
                  <a:pt x="94" y="107"/>
                </a:cubicBezTo>
                <a:cubicBezTo>
                  <a:pt x="94" y="107"/>
                  <a:pt x="94" y="107"/>
                  <a:pt x="94" y="107"/>
                </a:cubicBezTo>
                <a:cubicBezTo>
                  <a:pt x="94" y="107"/>
                  <a:pt x="93" y="107"/>
                  <a:pt x="93" y="107"/>
                </a:cubicBezTo>
                <a:cubicBezTo>
                  <a:pt x="95" y="106"/>
                  <a:pt x="97" y="106"/>
                  <a:pt x="98" y="106"/>
                </a:cubicBezTo>
                <a:close/>
                <a:moveTo>
                  <a:pt x="94" y="121"/>
                </a:moveTo>
                <a:cubicBezTo>
                  <a:pt x="93" y="121"/>
                  <a:pt x="93" y="121"/>
                  <a:pt x="93" y="121"/>
                </a:cubicBezTo>
                <a:cubicBezTo>
                  <a:pt x="93" y="121"/>
                  <a:pt x="93" y="121"/>
                  <a:pt x="93" y="121"/>
                </a:cubicBezTo>
                <a:cubicBezTo>
                  <a:pt x="93" y="121"/>
                  <a:pt x="93" y="121"/>
                  <a:pt x="94" y="121"/>
                </a:cubicBezTo>
                <a:close/>
                <a:moveTo>
                  <a:pt x="93" y="120"/>
                </a:moveTo>
                <a:cubicBezTo>
                  <a:pt x="93" y="120"/>
                  <a:pt x="93" y="120"/>
                  <a:pt x="93" y="120"/>
                </a:cubicBezTo>
                <a:cubicBezTo>
                  <a:pt x="93" y="120"/>
                  <a:pt x="93" y="120"/>
                  <a:pt x="93" y="120"/>
                </a:cubicBezTo>
                <a:cubicBezTo>
                  <a:pt x="93" y="120"/>
                  <a:pt x="93" y="120"/>
                  <a:pt x="93" y="120"/>
                </a:cubicBezTo>
                <a:close/>
                <a:moveTo>
                  <a:pt x="92" y="107"/>
                </a:moveTo>
                <a:cubicBezTo>
                  <a:pt x="92" y="107"/>
                  <a:pt x="92" y="107"/>
                  <a:pt x="92" y="107"/>
                </a:cubicBezTo>
                <a:cubicBezTo>
                  <a:pt x="92" y="108"/>
                  <a:pt x="92" y="107"/>
                  <a:pt x="92" y="107"/>
                </a:cubicBezTo>
                <a:cubicBezTo>
                  <a:pt x="92" y="107"/>
                  <a:pt x="92" y="107"/>
                  <a:pt x="92" y="107"/>
                </a:cubicBezTo>
                <a:cubicBezTo>
                  <a:pt x="93" y="107"/>
                  <a:pt x="93" y="107"/>
                  <a:pt x="93" y="107"/>
                </a:cubicBezTo>
                <a:cubicBezTo>
                  <a:pt x="93" y="107"/>
                  <a:pt x="93" y="107"/>
                  <a:pt x="93" y="107"/>
                </a:cubicBezTo>
                <a:cubicBezTo>
                  <a:pt x="93" y="108"/>
                  <a:pt x="92" y="108"/>
                  <a:pt x="91" y="108"/>
                </a:cubicBezTo>
                <a:cubicBezTo>
                  <a:pt x="91" y="107"/>
                  <a:pt x="92" y="107"/>
                  <a:pt x="92" y="107"/>
                </a:cubicBezTo>
                <a:close/>
                <a:moveTo>
                  <a:pt x="92" y="109"/>
                </a:moveTo>
                <a:cubicBezTo>
                  <a:pt x="91" y="108"/>
                  <a:pt x="91" y="108"/>
                  <a:pt x="91" y="108"/>
                </a:cubicBezTo>
                <a:cubicBezTo>
                  <a:pt x="91" y="108"/>
                  <a:pt x="92" y="108"/>
                  <a:pt x="92" y="108"/>
                </a:cubicBezTo>
                <a:cubicBezTo>
                  <a:pt x="92" y="108"/>
                  <a:pt x="92" y="109"/>
                  <a:pt x="92" y="109"/>
                </a:cubicBezTo>
                <a:close/>
                <a:moveTo>
                  <a:pt x="91" y="84"/>
                </a:moveTo>
                <a:cubicBezTo>
                  <a:pt x="91" y="84"/>
                  <a:pt x="91" y="84"/>
                  <a:pt x="91" y="84"/>
                </a:cubicBezTo>
                <a:cubicBezTo>
                  <a:pt x="91" y="84"/>
                  <a:pt x="91" y="84"/>
                  <a:pt x="91" y="84"/>
                </a:cubicBezTo>
                <a:close/>
                <a:moveTo>
                  <a:pt x="91" y="85"/>
                </a:moveTo>
                <a:cubicBezTo>
                  <a:pt x="91" y="85"/>
                  <a:pt x="91" y="85"/>
                  <a:pt x="91" y="85"/>
                </a:cubicBezTo>
                <a:cubicBezTo>
                  <a:pt x="90" y="85"/>
                  <a:pt x="90" y="85"/>
                  <a:pt x="90" y="85"/>
                </a:cubicBezTo>
                <a:cubicBezTo>
                  <a:pt x="90" y="85"/>
                  <a:pt x="91" y="85"/>
                  <a:pt x="91" y="85"/>
                </a:cubicBezTo>
                <a:close/>
                <a:moveTo>
                  <a:pt x="90" y="86"/>
                </a:moveTo>
                <a:cubicBezTo>
                  <a:pt x="90" y="86"/>
                  <a:pt x="90" y="86"/>
                  <a:pt x="90" y="86"/>
                </a:cubicBezTo>
                <a:cubicBezTo>
                  <a:pt x="89" y="86"/>
                  <a:pt x="89" y="86"/>
                  <a:pt x="89" y="86"/>
                </a:cubicBezTo>
                <a:cubicBezTo>
                  <a:pt x="90" y="86"/>
                  <a:pt x="90" y="86"/>
                  <a:pt x="90" y="86"/>
                </a:cubicBezTo>
                <a:close/>
                <a:moveTo>
                  <a:pt x="88" y="108"/>
                </a:moveTo>
                <a:cubicBezTo>
                  <a:pt x="89" y="108"/>
                  <a:pt x="89" y="108"/>
                  <a:pt x="90" y="108"/>
                </a:cubicBezTo>
                <a:cubicBezTo>
                  <a:pt x="90" y="108"/>
                  <a:pt x="90" y="108"/>
                  <a:pt x="90" y="108"/>
                </a:cubicBezTo>
                <a:cubicBezTo>
                  <a:pt x="90" y="108"/>
                  <a:pt x="90" y="108"/>
                  <a:pt x="89" y="108"/>
                </a:cubicBezTo>
                <a:cubicBezTo>
                  <a:pt x="89" y="108"/>
                  <a:pt x="90" y="108"/>
                  <a:pt x="90" y="108"/>
                </a:cubicBezTo>
                <a:cubicBezTo>
                  <a:pt x="89" y="108"/>
                  <a:pt x="89" y="108"/>
                  <a:pt x="89" y="108"/>
                </a:cubicBezTo>
                <a:cubicBezTo>
                  <a:pt x="89" y="108"/>
                  <a:pt x="89" y="108"/>
                  <a:pt x="89" y="108"/>
                </a:cubicBezTo>
                <a:cubicBezTo>
                  <a:pt x="89" y="108"/>
                  <a:pt x="89" y="108"/>
                  <a:pt x="88" y="108"/>
                </a:cubicBezTo>
                <a:cubicBezTo>
                  <a:pt x="88" y="108"/>
                  <a:pt x="88" y="108"/>
                  <a:pt x="88" y="108"/>
                </a:cubicBezTo>
                <a:cubicBezTo>
                  <a:pt x="88" y="108"/>
                  <a:pt x="88" y="108"/>
                  <a:pt x="88" y="108"/>
                </a:cubicBezTo>
                <a:close/>
                <a:moveTo>
                  <a:pt x="87" y="85"/>
                </a:moveTo>
                <a:cubicBezTo>
                  <a:pt x="87" y="86"/>
                  <a:pt x="87" y="86"/>
                  <a:pt x="86" y="86"/>
                </a:cubicBezTo>
                <a:cubicBezTo>
                  <a:pt x="86" y="86"/>
                  <a:pt x="87" y="86"/>
                  <a:pt x="87" y="85"/>
                </a:cubicBezTo>
                <a:close/>
                <a:moveTo>
                  <a:pt x="87" y="109"/>
                </a:moveTo>
                <a:cubicBezTo>
                  <a:pt x="87" y="109"/>
                  <a:pt x="86" y="109"/>
                  <a:pt x="86" y="109"/>
                </a:cubicBezTo>
                <a:cubicBezTo>
                  <a:pt x="87" y="108"/>
                  <a:pt x="87" y="108"/>
                  <a:pt x="88" y="108"/>
                </a:cubicBezTo>
                <a:cubicBezTo>
                  <a:pt x="88" y="108"/>
                  <a:pt x="88" y="108"/>
                  <a:pt x="88" y="108"/>
                </a:cubicBezTo>
                <a:cubicBezTo>
                  <a:pt x="88" y="108"/>
                  <a:pt x="88" y="109"/>
                  <a:pt x="88" y="109"/>
                </a:cubicBezTo>
                <a:cubicBezTo>
                  <a:pt x="88" y="109"/>
                  <a:pt x="88" y="109"/>
                  <a:pt x="88" y="109"/>
                </a:cubicBezTo>
                <a:cubicBezTo>
                  <a:pt x="88" y="109"/>
                  <a:pt x="87" y="108"/>
                  <a:pt x="87" y="109"/>
                </a:cubicBezTo>
                <a:cubicBezTo>
                  <a:pt x="87" y="109"/>
                  <a:pt x="87" y="109"/>
                  <a:pt x="87" y="109"/>
                </a:cubicBezTo>
                <a:cubicBezTo>
                  <a:pt x="87" y="109"/>
                  <a:pt x="87" y="109"/>
                  <a:pt x="87" y="109"/>
                </a:cubicBezTo>
                <a:cubicBezTo>
                  <a:pt x="87" y="109"/>
                  <a:pt x="87" y="109"/>
                  <a:pt x="87" y="109"/>
                </a:cubicBezTo>
                <a:cubicBezTo>
                  <a:pt x="87" y="110"/>
                  <a:pt x="87" y="110"/>
                  <a:pt x="86" y="110"/>
                </a:cubicBezTo>
                <a:cubicBezTo>
                  <a:pt x="86" y="110"/>
                  <a:pt x="86" y="109"/>
                  <a:pt x="86" y="109"/>
                </a:cubicBezTo>
                <a:cubicBezTo>
                  <a:pt x="86" y="109"/>
                  <a:pt x="86" y="109"/>
                  <a:pt x="87" y="109"/>
                </a:cubicBezTo>
                <a:close/>
                <a:moveTo>
                  <a:pt x="86" y="86"/>
                </a:moveTo>
                <a:cubicBezTo>
                  <a:pt x="86" y="86"/>
                  <a:pt x="86" y="86"/>
                  <a:pt x="86" y="86"/>
                </a:cubicBezTo>
                <a:cubicBezTo>
                  <a:pt x="86" y="86"/>
                  <a:pt x="86" y="86"/>
                  <a:pt x="86" y="86"/>
                </a:cubicBezTo>
                <a:cubicBezTo>
                  <a:pt x="86" y="86"/>
                  <a:pt x="86" y="86"/>
                  <a:pt x="86" y="86"/>
                </a:cubicBezTo>
                <a:close/>
                <a:moveTo>
                  <a:pt x="85" y="109"/>
                </a:moveTo>
                <a:cubicBezTo>
                  <a:pt x="85" y="109"/>
                  <a:pt x="86" y="109"/>
                  <a:pt x="86" y="109"/>
                </a:cubicBezTo>
                <a:cubicBezTo>
                  <a:pt x="86" y="109"/>
                  <a:pt x="85" y="109"/>
                  <a:pt x="85" y="109"/>
                </a:cubicBezTo>
                <a:cubicBezTo>
                  <a:pt x="85" y="109"/>
                  <a:pt x="85" y="109"/>
                  <a:pt x="85" y="109"/>
                </a:cubicBezTo>
                <a:close/>
                <a:moveTo>
                  <a:pt x="84" y="92"/>
                </a:moveTo>
                <a:cubicBezTo>
                  <a:pt x="84" y="93"/>
                  <a:pt x="84" y="93"/>
                  <a:pt x="84" y="93"/>
                </a:cubicBezTo>
                <a:cubicBezTo>
                  <a:pt x="84" y="93"/>
                  <a:pt x="84" y="93"/>
                  <a:pt x="84" y="93"/>
                </a:cubicBezTo>
                <a:cubicBezTo>
                  <a:pt x="84" y="93"/>
                  <a:pt x="84" y="93"/>
                  <a:pt x="84" y="93"/>
                </a:cubicBezTo>
                <a:cubicBezTo>
                  <a:pt x="84" y="93"/>
                  <a:pt x="84" y="93"/>
                  <a:pt x="84" y="93"/>
                </a:cubicBezTo>
                <a:cubicBezTo>
                  <a:pt x="84" y="92"/>
                  <a:pt x="84" y="92"/>
                  <a:pt x="84" y="92"/>
                </a:cubicBezTo>
                <a:close/>
                <a:moveTo>
                  <a:pt x="81" y="88"/>
                </a:moveTo>
                <a:cubicBezTo>
                  <a:pt x="81" y="88"/>
                  <a:pt x="81" y="88"/>
                  <a:pt x="81" y="89"/>
                </a:cubicBezTo>
                <a:cubicBezTo>
                  <a:pt x="80" y="89"/>
                  <a:pt x="80" y="89"/>
                  <a:pt x="80" y="89"/>
                </a:cubicBezTo>
                <a:cubicBezTo>
                  <a:pt x="80" y="89"/>
                  <a:pt x="80" y="89"/>
                  <a:pt x="80" y="88"/>
                </a:cubicBezTo>
                <a:cubicBezTo>
                  <a:pt x="80" y="88"/>
                  <a:pt x="80" y="88"/>
                  <a:pt x="81" y="88"/>
                </a:cubicBezTo>
                <a:close/>
                <a:moveTo>
                  <a:pt x="80" y="110"/>
                </a:moveTo>
                <a:cubicBezTo>
                  <a:pt x="80" y="110"/>
                  <a:pt x="80" y="110"/>
                  <a:pt x="80" y="110"/>
                </a:cubicBezTo>
                <a:cubicBezTo>
                  <a:pt x="80" y="110"/>
                  <a:pt x="80" y="110"/>
                  <a:pt x="80" y="110"/>
                </a:cubicBezTo>
                <a:cubicBezTo>
                  <a:pt x="80" y="110"/>
                  <a:pt x="80" y="110"/>
                  <a:pt x="80" y="110"/>
                </a:cubicBezTo>
                <a:close/>
                <a:moveTo>
                  <a:pt x="74" y="90"/>
                </a:moveTo>
                <a:cubicBezTo>
                  <a:pt x="74" y="90"/>
                  <a:pt x="74" y="90"/>
                  <a:pt x="74" y="90"/>
                </a:cubicBezTo>
                <a:cubicBezTo>
                  <a:pt x="74" y="90"/>
                  <a:pt x="74" y="90"/>
                  <a:pt x="74" y="90"/>
                </a:cubicBezTo>
                <a:cubicBezTo>
                  <a:pt x="74" y="90"/>
                  <a:pt x="74" y="90"/>
                  <a:pt x="74" y="90"/>
                </a:cubicBezTo>
                <a:close/>
                <a:moveTo>
                  <a:pt x="73" y="91"/>
                </a:moveTo>
                <a:cubicBezTo>
                  <a:pt x="73" y="91"/>
                  <a:pt x="73" y="91"/>
                  <a:pt x="73" y="91"/>
                </a:cubicBezTo>
                <a:cubicBezTo>
                  <a:pt x="73" y="92"/>
                  <a:pt x="73" y="92"/>
                  <a:pt x="73" y="92"/>
                </a:cubicBezTo>
                <a:cubicBezTo>
                  <a:pt x="73" y="92"/>
                  <a:pt x="72" y="92"/>
                  <a:pt x="72" y="92"/>
                </a:cubicBezTo>
                <a:cubicBezTo>
                  <a:pt x="72" y="91"/>
                  <a:pt x="72" y="91"/>
                  <a:pt x="73" y="91"/>
                </a:cubicBezTo>
                <a:close/>
                <a:moveTo>
                  <a:pt x="72" y="91"/>
                </a:moveTo>
                <a:cubicBezTo>
                  <a:pt x="72" y="91"/>
                  <a:pt x="73" y="91"/>
                  <a:pt x="72" y="91"/>
                </a:cubicBezTo>
                <a:cubicBezTo>
                  <a:pt x="72" y="91"/>
                  <a:pt x="72" y="91"/>
                  <a:pt x="72" y="91"/>
                </a:cubicBezTo>
                <a:cubicBezTo>
                  <a:pt x="72" y="91"/>
                  <a:pt x="72" y="91"/>
                  <a:pt x="72" y="91"/>
                </a:cubicBezTo>
                <a:close/>
                <a:moveTo>
                  <a:pt x="72" y="112"/>
                </a:moveTo>
                <a:cubicBezTo>
                  <a:pt x="72" y="112"/>
                  <a:pt x="72" y="112"/>
                  <a:pt x="72" y="112"/>
                </a:cubicBezTo>
                <a:cubicBezTo>
                  <a:pt x="72" y="112"/>
                  <a:pt x="72" y="112"/>
                  <a:pt x="72" y="112"/>
                </a:cubicBezTo>
                <a:cubicBezTo>
                  <a:pt x="72" y="112"/>
                  <a:pt x="72" y="112"/>
                  <a:pt x="72" y="112"/>
                </a:cubicBezTo>
                <a:close/>
                <a:moveTo>
                  <a:pt x="71" y="97"/>
                </a:moveTo>
                <a:cubicBezTo>
                  <a:pt x="71" y="97"/>
                  <a:pt x="71" y="97"/>
                  <a:pt x="71" y="96"/>
                </a:cubicBezTo>
                <a:cubicBezTo>
                  <a:pt x="71" y="97"/>
                  <a:pt x="71" y="97"/>
                  <a:pt x="71" y="97"/>
                </a:cubicBezTo>
                <a:cubicBezTo>
                  <a:pt x="71" y="97"/>
                  <a:pt x="71" y="97"/>
                  <a:pt x="71" y="97"/>
                </a:cubicBezTo>
                <a:close/>
                <a:moveTo>
                  <a:pt x="71" y="112"/>
                </a:moveTo>
                <a:cubicBezTo>
                  <a:pt x="70" y="112"/>
                  <a:pt x="70" y="112"/>
                  <a:pt x="70" y="112"/>
                </a:cubicBezTo>
                <a:cubicBezTo>
                  <a:pt x="70" y="112"/>
                  <a:pt x="70" y="112"/>
                  <a:pt x="70" y="112"/>
                </a:cubicBezTo>
                <a:cubicBezTo>
                  <a:pt x="70" y="112"/>
                  <a:pt x="70" y="112"/>
                  <a:pt x="69" y="113"/>
                </a:cubicBezTo>
                <a:cubicBezTo>
                  <a:pt x="69" y="112"/>
                  <a:pt x="70" y="112"/>
                  <a:pt x="71" y="112"/>
                </a:cubicBezTo>
                <a:close/>
                <a:moveTo>
                  <a:pt x="69" y="92"/>
                </a:moveTo>
                <a:cubicBezTo>
                  <a:pt x="69" y="92"/>
                  <a:pt x="69" y="92"/>
                  <a:pt x="68" y="92"/>
                </a:cubicBezTo>
                <a:cubicBezTo>
                  <a:pt x="68" y="92"/>
                  <a:pt x="68" y="92"/>
                  <a:pt x="68" y="92"/>
                </a:cubicBezTo>
                <a:cubicBezTo>
                  <a:pt x="68" y="92"/>
                  <a:pt x="69" y="92"/>
                  <a:pt x="69" y="92"/>
                </a:cubicBezTo>
                <a:close/>
                <a:moveTo>
                  <a:pt x="68" y="92"/>
                </a:moveTo>
                <a:cubicBezTo>
                  <a:pt x="68" y="93"/>
                  <a:pt x="68" y="93"/>
                  <a:pt x="68" y="93"/>
                </a:cubicBezTo>
                <a:cubicBezTo>
                  <a:pt x="68" y="93"/>
                  <a:pt x="68" y="93"/>
                  <a:pt x="68" y="92"/>
                </a:cubicBezTo>
                <a:cubicBezTo>
                  <a:pt x="68" y="93"/>
                  <a:pt x="68" y="93"/>
                  <a:pt x="68" y="93"/>
                </a:cubicBezTo>
                <a:cubicBezTo>
                  <a:pt x="68" y="93"/>
                  <a:pt x="68" y="93"/>
                  <a:pt x="68" y="93"/>
                </a:cubicBezTo>
                <a:cubicBezTo>
                  <a:pt x="67" y="93"/>
                  <a:pt x="67" y="93"/>
                  <a:pt x="67" y="93"/>
                </a:cubicBezTo>
                <a:cubicBezTo>
                  <a:pt x="67" y="93"/>
                  <a:pt x="66" y="93"/>
                  <a:pt x="66" y="93"/>
                </a:cubicBezTo>
                <a:cubicBezTo>
                  <a:pt x="66" y="93"/>
                  <a:pt x="67" y="92"/>
                  <a:pt x="68" y="92"/>
                </a:cubicBezTo>
                <a:close/>
                <a:moveTo>
                  <a:pt x="65" y="113"/>
                </a:moveTo>
                <a:cubicBezTo>
                  <a:pt x="65" y="113"/>
                  <a:pt x="65" y="112"/>
                  <a:pt x="66" y="113"/>
                </a:cubicBezTo>
                <a:cubicBezTo>
                  <a:pt x="66" y="113"/>
                  <a:pt x="66" y="113"/>
                  <a:pt x="66" y="113"/>
                </a:cubicBezTo>
                <a:cubicBezTo>
                  <a:pt x="66" y="113"/>
                  <a:pt x="66" y="113"/>
                  <a:pt x="66" y="113"/>
                </a:cubicBezTo>
                <a:cubicBezTo>
                  <a:pt x="65" y="113"/>
                  <a:pt x="65" y="113"/>
                  <a:pt x="65" y="113"/>
                </a:cubicBezTo>
                <a:cubicBezTo>
                  <a:pt x="65" y="113"/>
                  <a:pt x="65" y="113"/>
                  <a:pt x="65" y="113"/>
                </a:cubicBezTo>
                <a:close/>
                <a:moveTo>
                  <a:pt x="63" y="97"/>
                </a:moveTo>
                <a:cubicBezTo>
                  <a:pt x="63" y="97"/>
                  <a:pt x="63" y="97"/>
                  <a:pt x="63" y="97"/>
                </a:cubicBezTo>
                <a:cubicBezTo>
                  <a:pt x="63" y="97"/>
                  <a:pt x="63" y="97"/>
                  <a:pt x="63" y="97"/>
                </a:cubicBezTo>
                <a:cubicBezTo>
                  <a:pt x="63" y="97"/>
                  <a:pt x="63" y="97"/>
                  <a:pt x="62" y="97"/>
                </a:cubicBezTo>
                <a:cubicBezTo>
                  <a:pt x="62" y="97"/>
                  <a:pt x="63" y="97"/>
                  <a:pt x="63" y="97"/>
                </a:cubicBezTo>
                <a:close/>
                <a:moveTo>
                  <a:pt x="62" y="98"/>
                </a:moveTo>
                <a:cubicBezTo>
                  <a:pt x="63" y="98"/>
                  <a:pt x="63" y="98"/>
                  <a:pt x="63" y="98"/>
                </a:cubicBezTo>
                <a:cubicBezTo>
                  <a:pt x="63" y="98"/>
                  <a:pt x="63" y="98"/>
                  <a:pt x="63" y="98"/>
                </a:cubicBezTo>
                <a:cubicBezTo>
                  <a:pt x="63" y="98"/>
                  <a:pt x="63" y="98"/>
                  <a:pt x="63" y="98"/>
                </a:cubicBezTo>
                <a:cubicBezTo>
                  <a:pt x="63" y="98"/>
                  <a:pt x="62" y="98"/>
                  <a:pt x="62" y="98"/>
                </a:cubicBezTo>
                <a:close/>
                <a:moveTo>
                  <a:pt x="61" y="94"/>
                </a:moveTo>
                <a:cubicBezTo>
                  <a:pt x="61" y="94"/>
                  <a:pt x="61" y="94"/>
                  <a:pt x="61" y="94"/>
                </a:cubicBezTo>
                <a:cubicBezTo>
                  <a:pt x="61" y="94"/>
                  <a:pt x="61" y="94"/>
                  <a:pt x="61" y="94"/>
                </a:cubicBezTo>
                <a:close/>
                <a:moveTo>
                  <a:pt x="61" y="94"/>
                </a:moveTo>
                <a:cubicBezTo>
                  <a:pt x="61" y="94"/>
                  <a:pt x="61" y="94"/>
                  <a:pt x="61" y="94"/>
                </a:cubicBezTo>
                <a:cubicBezTo>
                  <a:pt x="61" y="94"/>
                  <a:pt x="61" y="95"/>
                  <a:pt x="61" y="95"/>
                </a:cubicBezTo>
                <a:cubicBezTo>
                  <a:pt x="61" y="95"/>
                  <a:pt x="61" y="95"/>
                  <a:pt x="61" y="95"/>
                </a:cubicBezTo>
                <a:cubicBezTo>
                  <a:pt x="61" y="95"/>
                  <a:pt x="61" y="95"/>
                  <a:pt x="61" y="95"/>
                </a:cubicBezTo>
                <a:cubicBezTo>
                  <a:pt x="61" y="95"/>
                  <a:pt x="61" y="94"/>
                  <a:pt x="61" y="94"/>
                </a:cubicBezTo>
                <a:close/>
                <a:moveTo>
                  <a:pt x="62" y="98"/>
                </a:moveTo>
                <a:cubicBezTo>
                  <a:pt x="62" y="98"/>
                  <a:pt x="61" y="98"/>
                  <a:pt x="61" y="98"/>
                </a:cubicBezTo>
                <a:cubicBezTo>
                  <a:pt x="61" y="98"/>
                  <a:pt x="61" y="98"/>
                  <a:pt x="62" y="98"/>
                </a:cubicBezTo>
                <a:close/>
                <a:moveTo>
                  <a:pt x="61" y="98"/>
                </a:moveTo>
                <a:cubicBezTo>
                  <a:pt x="61" y="99"/>
                  <a:pt x="60" y="99"/>
                  <a:pt x="60" y="99"/>
                </a:cubicBezTo>
                <a:cubicBezTo>
                  <a:pt x="60" y="99"/>
                  <a:pt x="60" y="99"/>
                  <a:pt x="59" y="99"/>
                </a:cubicBezTo>
                <a:cubicBezTo>
                  <a:pt x="59" y="99"/>
                  <a:pt x="59" y="99"/>
                  <a:pt x="59" y="98"/>
                </a:cubicBezTo>
                <a:cubicBezTo>
                  <a:pt x="60" y="98"/>
                  <a:pt x="60" y="98"/>
                  <a:pt x="61" y="98"/>
                </a:cubicBezTo>
                <a:close/>
                <a:moveTo>
                  <a:pt x="59" y="114"/>
                </a:moveTo>
                <a:cubicBezTo>
                  <a:pt x="59" y="114"/>
                  <a:pt x="59" y="114"/>
                  <a:pt x="59" y="114"/>
                </a:cubicBezTo>
                <a:cubicBezTo>
                  <a:pt x="59" y="114"/>
                  <a:pt x="59" y="114"/>
                  <a:pt x="59" y="114"/>
                </a:cubicBezTo>
                <a:cubicBezTo>
                  <a:pt x="59" y="114"/>
                  <a:pt x="59" y="114"/>
                  <a:pt x="59" y="114"/>
                </a:cubicBezTo>
                <a:close/>
                <a:moveTo>
                  <a:pt x="59" y="114"/>
                </a:moveTo>
                <a:cubicBezTo>
                  <a:pt x="59" y="114"/>
                  <a:pt x="59" y="114"/>
                  <a:pt x="59" y="115"/>
                </a:cubicBezTo>
                <a:cubicBezTo>
                  <a:pt x="59" y="115"/>
                  <a:pt x="59" y="115"/>
                  <a:pt x="59" y="115"/>
                </a:cubicBezTo>
                <a:cubicBezTo>
                  <a:pt x="59" y="115"/>
                  <a:pt x="59" y="115"/>
                  <a:pt x="59" y="115"/>
                </a:cubicBezTo>
                <a:cubicBezTo>
                  <a:pt x="59" y="115"/>
                  <a:pt x="59" y="114"/>
                  <a:pt x="59" y="114"/>
                </a:cubicBezTo>
                <a:close/>
                <a:moveTo>
                  <a:pt x="57" y="99"/>
                </a:moveTo>
                <a:cubicBezTo>
                  <a:pt x="57" y="99"/>
                  <a:pt x="57" y="99"/>
                  <a:pt x="57" y="100"/>
                </a:cubicBezTo>
                <a:cubicBezTo>
                  <a:pt x="57" y="99"/>
                  <a:pt x="57" y="99"/>
                  <a:pt x="56" y="99"/>
                </a:cubicBezTo>
                <a:cubicBezTo>
                  <a:pt x="56" y="99"/>
                  <a:pt x="56" y="100"/>
                  <a:pt x="56" y="100"/>
                </a:cubicBezTo>
                <a:cubicBezTo>
                  <a:pt x="56" y="100"/>
                  <a:pt x="56" y="100"/>
                  <a:pt x="56" y="100"/>
                </a:cubicBezTo>
                <a:cubicBezTo>
                  <a:pt x="56" y="99"/>
                  <a:pt x="57" y="98"/>
                  <a:pt x="57" y="99"/>
                </a:cubicBezTo>
                <a:close/>
                <a:moveTo>
                  <a:pt x="57" y="116"/>
                </a:moveTo>
                <a:cubicBezTo>
                  <a:pt x="57" y="116"/>
                  <a:pt x="57" y="116"/>
                  <a:pt x="57" y="116"/>
                </a:cubicBezTo>
                <a:cubicBezTo>
                  <a:pt x="57" y="116"/>
                  <a:pt x="56" y="116"/>
                  <a:pt x="56" y="115"/>
                </a:cubicBezTo>
                <a:cubicBezTo>
                  <a:pt x="57" y="116"/>
                  <a:pt x="57" y="116"/>
                  <a:pt x="57" y="116"/>
                </a:cubicBezTo>
                <a:close/>
                <a:moveTo>
                  <a:pt x="56" y="115"/>
                </a:moveTo>
                <a:cubicBezTo>
                  <a:pt x="56" y="116"/>
                  <a:pt x="56" y="116"/>
                  <a:pt x="56" y="116"/>
                </a:cubicBezTo>
                <a:cubicBezTo>
                  <a:pt x="56" y="116"/>
                  <a:pt x="56" y="116"/>
                  <a:pt x="56" y="116"/>
                </a:cubicBezTo>
                <a:cubicBezTo>
                  <a:pt x="56" y="116"/>
                  <a:pt x="56" y="116"/>
                  <a:pt x="56" y="115"/>
                </a:cubicBezTo>
                <a:close/>
                <a:moveTo>
                  <a:pt x="54" y="100"/>
                </a:moveTo>
                <a:cubicBezTo>
                  <a:pt x="54" y="101"/>
                  <a:pt x="53" y="101"/>
                  <a:pt x="53" y="100"/>
                </a:cubicBezTo>
                <a:cubicBezTo>
                  <a:pt x="53" y="100"/>
                  <a:pt x="53" y="100"/>
                  <a:pt x="54" y="100"/>
                </a:cubicBezTo>
                <a:close/>
                <a:moveTo>
                  <a:pt x="54" y="117"/>
                </a:moveTo>
                <a:cubicBezTo>
                  <a:pt x="53" y="117"/>
                  <a:pt x="53" y="118"/>
                  <a:pt x="52" y="118"/>
                </a:cubicBezTo>
                <a:cubicBezTo>
                  <a:pt x="52" y="117"/>
                  <a:pt x="53" y="117"/>
                  <a:pt x="54" y="117"/>
                </a:cubicBezTo>
                <a:cubicBezTo>
                  <a:pt x="54" y="117"/>
                  <a:pt x="54" y="117"/>
                  <a:pt x="54" y="117"/>
                </a:cubicBezTo>
                <a:cubicBezTo>
                  <a:pt x="54" y="117"/>
                  <a:pt x="54" y="117"/>
                  <a:pt x="54" y="117"/>
                </a:cubicBezTo>
                <a:close/>
                <a:moveTo>
                  <a:pt x="54" y="117"/>
                </a:moveTo>
                <a:cubicBezTo>
                  <a:pt x="54" y="117"/>
                  <a:pt x="54" y="117"/>
                  <a:pt x="54" y="117"/>
                </a:cubicBezTo>
                <a:cubicBezTo>
                  <a:pt x="54" y="117"/>
                  <a:pt x="54" y="117"/>
                  <a:pt x="54" y="117"/>
                </a:cubicBezTo>
                <a:close/>
                <a:moveTo>
                  <a:pt x="54" y="101"/>
                </a:moveTo>
                <a:cubicBezTo>
                  <a:pt x="54" y="101"/>
                  <a:pt x="54" y="101"/>
                  <a:pt x="54" y="100"/>
                </a:cubicBezTo>
                <a:cubicBezTo>
                  <a:pt x="54" y="100"/>
                  <a:pt x="53" y="100"/>
                  <a:pt x="53" y="100"/>
                </a:cubicBezTo>
                <a:cubicBezTo>
                  <a:pt x="53" y="100"/>
                  <a:pt x="54" y="100"/>
                  <a:pt x="54" y="99"/>
                </a:cubicBezTo>
                <a:cubicBezTo>
                  <a:pt x="54" y="100"/>
                  <a:pt x="54" y="100"/>
                  <a:pt x="54" y="100"/>
                </a:cubicBezTo>
                <a:cubicBezTo>
                  <a:pt x="55" y="99"/>
                  <a:pt x="55" y="100"/>
                  <a:pt x="56" y="99"/>
                </a:cubicBezTo>
                <a:cubicBezTo>
                  <a:pt x="56" y="99"/>
                  <a:pt x="56" y="99"/>
                  <a:pt x="56" y="100"/>
                </a:cubicBezTo>
                <a:cubicBezTo>
                  <a:pt x="55" y="99"/>
                  <a:pt x="55" y="100"/>
                  <a:pt x="55" y="100"/>
                </a:cubicBezTo>
                <a:cubicBezTo>
                  <a:pt x="55" y="100"/>
                  <a:pt x="55" y="101"/>
                  <a:pt x="55" y="101"/>
                </a:cubicBezTo>
                <a:cubicBezTo>
                  <a:pt x="55" y="101"/>
                  <a:pt x="54" y="101"/>
                  <a:pt x="54" y="101"/>
                </a:cubicBezTo>
                <a:close/>
                <a:moveTo>
                  <a:pt x="55" y="121"/>
                </a:moveTo>
                <a:cubicBezTo>
                  <a:pt x="55" y="121"/>
                  <a:pt x="55" y="121"/>
                  <a:pt x="55" y="121"/>
                </a:cubicBezTo>
                <a:cubicBezTo>
                  <a:pt x="55" y="121"/>
                  <a:pt x="55" y="121"/>
                  <a:pt x="55" y="121"/>
                </a:cubicBezTo>
                <a:cubicBezTo>
                  <a:pt x="55" y="121"/>
                  <a:pt x="55" y="121"/>
                  <a:pt x="55" y="121"/>
                </a:cubicBezTo>
                <a:cubicBezTo>
                  <a:pt x="55" y="121"/>
                  <a:pt x="55" y="121"/>
                  <a:pt x="55" y="121"/>
                </a:cubicBezTo>
                <a:cubicBezTo>
                  <a:pt x="55" y="121"/>
                  <a:pt x="55" y="121"/>
                  <a:pt x="55" y="121"/>
                </a:cubicBezTo>
                <a:close/>
                <a:moveTo>
                  <a:pt x="56" y="125"/>
                </a:moveTo>
                <a:cubicBezTo>
                  <a:pt x="55" y="125"/>
                  <a:pt x="55" y="125"/>
                  <a:pt x="55" y="125"/>
                </a:cubicBezTo>
                <a:cubicBezTo>
                  <a:pt x="55" y="125"/>
                  <a:pt x="56" y="124"/>
                  <a:pt x="56" y="124"/>
                </a:cubicBezTo>
                <a:cubicBezTo>
                  <a:pt x="56" y="124"/>
                  <a:pt x="56" y="125"/>
                  <a:pt x="56" y="125"/>
                </a:cubicBezTo>
                <a:cubicBezTo>
                  <a:pt x="56" y="125"/>
                  <a:pt x="56" y="125"/>
                  <a:pt x="56" y="125"/>
                </a:cubicBezTo>
                <a:close/>
                <a:moveTo>
                  <a:pt x="56" y="120"/>
                </a:moveTo>
                <a:cubicBezTo>
                  <a:pt x="56" y="120"/>
                  <a:pt x="57" y="120"/>
                  <a:pt x="57" y="120"/>
                </a:cubicBezTo>
                <a:cubicBezTo>
                  <a:pt x="57" y="120"/>
                  <a:pt x="56" y="120"/>
                  <a:pt x="56" y="120"/>
                </a:cubicBezTo>
                <a:close/>
                <a:moveTo>
                  <a:pt x="57" y="124"/>
                </a:moveTo>
                <a:cubicBezTo>
                  <a:pt x="57" y="124"/>
                  <a:pt x="57" y="124"/>
                  <a:pt x="56" y="124"/>
                </a:cubicBezTo>
                <a:cubicBezTo>
                  <a:pt x="57" y="124"/>
                  <a:pt x="57" y="124"/>
                  <a:pt x="57" y="124"/>
                </a:cubicBezTo>
                <a:cubicBezTo>
                  <a:pt x="57" y="124"/>
                  <a:pt x="57" y="124"/>
                  <a:pt x="57" y="124"/>
                </a:cubicBezTo>
                <a:cubicBezTo>
                  <a:pt x="57" y="124"/>
                  <a:pt x="57" y="124"/>
                  <a:pt x="57" y="124"/>
                </a:cubicBezTo>
                <a:close/>
                <a:moveTo>
                  <a:pt x="57" y="124"/>
                </a:moveTo>
                <a:cubicBezTo>
                  <a:pt x="57" y="124"/>
                  <a:pt x="57" y="124"/>
                  <a:pt x="57" y="124"/>
                </a:cubicBezTo>
                <a:cubicBezTo>
                  <a:pt x="57" y="124"/>
                  <a:pt x="57" y="124"/>
                  <a:pt x="57" y="124"/>
                </a:cubicBezTo>
                <a:cubicBezTo>
                  <a:pt x="57" y="124"/>
                  <a:pt x="57" y="124"/>
                  <a:pt x="57" y="124"/>
                </a:cubicBezTo>
                <a:cubicBezTo>
                  <a:pt x="57" y="124"/>
                  <a:pt x="57" y="124"/>
                  <a:pt x="57" y="124"/>
                </a:cubicBezTo>
                <a:close/>
                <a:moveTo>
                  <a:pt x="58" y="117"/>
                </a:moveTo>
                <a:cubicBezTo>
                  <a:pt x="57" y="117"/>
                  <a:pt x="58" y="116"/>
                  <a:pt x="58" y="116"/>
                </a:cubicBezTo>
                <a:cubicBezTo>
                  <a:pt x="57" y="116"/>
                  <a:pt x="56" y="116"/>
                  <a:pt x="55" y="116"/>
                </a:cubicBezTo>
                <a:cubicBezTo>
                  <a:pt x="56" y="116"/>
                  <a:pt x="56" y="116"/>
                  <a:pt x="57" y="116"/>
                </a:cubicBezTo>
                <a:cubicBezTo>
                  <a:pt x="57" y="116"/>
                  <a:pt x="57" y="116"/>
                  <a:pt x="57" y="116"/>
                </a:cubicBezTo>
                <a:cubicBezTo>
                  <a:pt x="57" y="116"/>
                  <a:pt x="57" y="116"/>
                  <a:pt x="57" y="116"/>
                </a:cubicBezTo>
                <a:cubicBezTo>
                  <a:pt x="57" y="116"/>
                  <a:pt x="57" y="116"/>
                  <a:pt x="58" y="116"/>
                </a:cubicBezTo>
                <a:cubicBezTo>
                  <a:pt x="57" y="115"/>
                  <a:pt x="58" y="115"/>
                  <a:pt x="58" y="115"/>
                </a:cubicBezTo>
                <a:cubicBezTo>
                  <a:pt x="58" y="115"/>
                  <a:pt x="58" y="116"/>
                  <a:pt x="58" y="116"/>
                </a:cubicBezTo>
                <a:cubicBezTo>
                  <a:pt x="58" y="116"/>
                  <a:pt x="58" y="116"/>
                  <a:pt x="58" y="116"/>
                </a:cubicBezTo>
                <a:cubicBezTo>
                  <a:pt x="58" y="116"/>
                  <a:pt x="58" y="116"/>
                  <a:pt x="58" y="117"/>
                </a:cubicBezTo>
                <a:cubicBezTo>
                  <a:pt x="58" y="117"/>
                  <a:pt x="58" y="117"/>
                  <a:pt x="58" y="117"/>
                </a:cubicBezTo>
                <a:close/>
                <a:moveTo>
                  <a:pt x="58" y="123"/>
                </a:moveTo>
                <a:cubicBezTo>
                  <a:pt x="58" y="123"/>
                  <a:pt x="58" y="123"/>
                  <a:pt x="58" y="123"/>
                </a:cubicBezTo>
                <a:cubicBezTo>
                  <a:pt x="58" y="123"/>
                  <a:pt x="58" y="123"/>
                  <a:pt x="58" y="123"/>
                </a:cubicBezTo>
                <a:cubicBezTo>
                  <a:pt x="58" y="123"/>
                  <a:pt x="58" y="123"/>
                  <a:pt x="58" y="123"/>
                </a:cubicBezTo>
                <a:cubicBezTo>
                  <a:pt x="58" y="123"/>
                  <a:pt x="59" y="123"/>
                  <a:pt x="59" y="123"/>
                </a:cubicBezTo>
                <a:cubicBezTo>
                  <a:pt x="59" y="123"/>
                  <a:pt x="59" y="123"/>
                  <a:pt x="59" y="123"/>
                </a:cubicBezTo>
                <a:cubicBezTo>
                  <a:pt x="59" y="123"/>
                  <a:pt x="59" y="123"/>
                  <a:pt x="59" y="123"/>
                </a:cubicBezTo>
                <a:cubicBezTo>
                  <a:pt x="59" y="123"/>
                  <a:pt x="58" y="123"/>
                  <a:pt x="58" y="123"/>
                </a:cubicBezTo>
                <a:close/>
                <a:moveTo>
                  <a:pt x="59" y="117"/>
                </a:moveTo>
                <a:cubicBezTo>
                  <a:pt x="59" y="117"/>
                  <a:pt x="59" y="117"/>
                  <a:pt x="59" y="117"/>
                </a:cubicBezTo>
                <a:cubicBezTo>
                  <a:pt x="59" y="117"/>
                  <a:pt x="58" y="117"/>
                  <a:pt x="58" y="117"/>
                </a:cubicBezTo>
                <a:cubicBezTo>
                  <a:pt x="58" y="117"/>
                  <a:pt x="59" y="117"/>
                  <a:pt x="60" y="117"/>
                </a:cubicBezTo>
                <a:cubicBezTo>
                  <a:pt x="60" y="117"/>
                  <a:pt x="60" y="117"/>
                  <a:pt x="59" y="117"/>
                </a:cubicBezTo>
                <a:close/>
                <a:moveTo>
                  <a:pt x="60" y="116"/>
                </a:moveTo>
                <a:cubicBezTo>
                  <a:pt x="59" y="116"/>
                  <a:pt x="60" y="116"/>
                  <a:pt x="59" y="116"/>
                </a:cubicBezTo>
                <a:cubicBezTo>
                  <a:pt x="59" y="116"/>
                  <a:pt x="59" y="116"/>
                  <a:pt x="59" y="117"/>
                </a:cubicBezTo>
                <a:cubicBezTo>
                  <a:pt x="59" y="116"/>
                  <a:pt x="59" y="116"/>
                  <a:pt x="59" y="116"/>
                </a:cubicBezTo>
                <a:cubicBezTo>
                  <a:pt x="59" y="116"/>
                  <a:pt x="59" y="116"/>
                  <a:pt x="58" y="116"/>
                </a:cubicBezTo>
                <a:cubicBezTo>
                  <a:pt x="59" y="116"/>
                  <a:pt x="59" y="116"/>
                  <a:pt x="59" y="116"/>
                </a:cubicBezTo>
                <a:cubicBezTo>
                  <a:pt x="59" y="116"/>
                  <a:pt x="59" y="116"/>
                  <a:pt x="59" y="116"/>
                </a:cubicBezTo>
                <a:cubicBezTo>
                  <a:pt x="60" y="115"/>
                  <a:pt x="60" y="115"/>
                  <a:pt x="60" y="115"/>
                </a:cubicBezTo>
                <a:cubicBezTo>
                  <a:pt x="60" y="116"/>
                  <a:pt x="60" y="116"/>
                  <a:pt x="60" y="116"/>
                </a:cubicBezTo>
                <a:cubicBezTo>
                  <a:pt x="60" y="116"/>
                  <a:pt x="60" y="116"/>
                  <a:pt x="60" y="116"/>
                </a:cubicBezTo>
                <a:close/>
                <a:moveTo>
                  <a:pt x="60" y="123"/>
                </a:moveTo>
                <a:cubicBezTo>
                  <a:pt x="60" y="123"/>
                  <a:pt x="60" y="123"/>
                  <a:pt x="61" y="123"/>
                </a:cubicBezTo>
                <a:cubicBezTo>
                  <a:pt x="61" y="123"/>
                  <a:pt x="61" y="123"/>
                  <a:pt x="61" y="123"/>
                </a:cubicBezTo>
                <a:cubicBezTo>
                  <a:pt x="60" y="123"/>
                  <a:pt x="60" y="123"/>
                  <a:pt x="60" y="123"/>
                </a:cubicBezTo>
                <a:close/>
                <a:moveTo>
                  <a:pt x="62" y="118"/>
                </a:moveTo>
                <a:cubicBezTo>
                  <a:pt x="62" y="118"/>
                  <a:pt x="63" y="118"/>
                  <a:pt x="63" y="117"/>
                </a:cubicBezTo>
                <a:cubicBezTo>
                  <a:pt x="63" y="117"/>
                  <a:pt x="62" y="118"/>
                  <a:pt x="63" y="118"/>
                </a:cubicBezTo>
                <a:cubicBezTo>
                  <a:pt x="63" y="118"/>
                  <a:pt x="63" y="117"/>
                  <a:pt x="64" y="118"/>
                </a:cubicBezTo>
                <a:cubicBezTo>
                  <a:pt x="64" y="118"/>
                  <a:pt x="64" y="118"/>
                  <a:pt x="64" y="118"/>
                </a:cubicBezTo>
                <a:cubicBezTo>
                  <a:pt x="63" y="118"/>
                  <a:pt x="63" y="118"/>
                  <a:pt x="63" y="118"/>
                </a:cubicBezTo>
                <a:cubicBezTo>
                  <a:pt x="63" y="118"/>
                  <a:pt x="63" y="118"/>
                  <a:pt x="63" y="118"/>
                </a:cubicBezTo>
                <a:cubicBezTo>
                  <a:pt x="63" y="118"/>
                  <a:pt x="62" y="118"/>
                  <a:pt x="62" y="118"/>
                </a:cubicBezTo>
                <a:close/>
                <a:moveTo>
                  <a:pt x="63" y="123"/>
                </a:moveTo>
                <a:cubicBezTo>
                  <a:pt x="63" y="123"/>
                  <a:pt x="63" y="123"/>
                  <a:pt x="63" y="123"/>
                </a:cubicBezTo>
                <a:cubicBezTo>
                  <a:pt x="63" y="123"/>
                  <a:pt x="63" y="123"/>
                  <a:pt x="63" y="123"/>
                </a:cubicBezTo>
                <a:cubicBezTo>
                  <a:pt x="63" y="123"/>
                  <a:pt x="63" y="123"/>
                  <a:pt x="63" y="123"/>
                </a:cubicBezTo>
                <a:close/>
                <a:moveTo>
                  <a:pt x="63" y="122"/>
                </a:moveTo>
                <a:cubicBezTo>
                  <a:pt x="63" y="122"/>
                  <a:pt x="63" y="122"/>
                  <a:pt x="63" y="122"/>
                </a:cubicBezTo>
                <a:cubicBezTo>
                  <a:pt x="63" y="122"/>
                  <a:pt x="63" y="122"/>
                  <a:pt x="62" y="122"/>
                </a:cubicBezTo>
                <a:cubicBezTo>
                  <a:pt x="63" y="122"/>
                  <a:pt x="63" y="122"/>
                  <a:pt x="63" y="122"/>
                </a:cubicBezTo>
                <a:close/>
                <a:moveTo>
                  <a:pt x="63" y="124"/>
                </a:moveTo>
                <a:cubicBezTo>
                  <a:pt x="63" y="124"/>
                  <a:pt x="63" y="124"/>
                  <a:pt x="63" y="124"/>
                </a:cubicBezTo>
                <a:cubicBezTo>
                  <a:pt x="63" y="124"/>
                  <a:pt x="62" y="124"/>
                  <a:pt x="62" y="124"/>
                </a:cubicBezTo>
                <a:cubicBezTo>
                  <a:pt x="63" y="123"/>
                  <a:pt x="63" y="123"/>
                  <a:pt x="64" y="123"/>
                </a:cubicBezTo>
                <a:cubicBezTo>
                  <a:pt x="64" y="123"/>
                  <a:pt x="64" y="123"/>
                  <a:pt x="64" y="123"/>
                </a:cubicBezTo>
                <a:cubicBezTo>
                  <a:pt x="63" y="124"/>
                  <a:pt x="63" y="124"/>
                  <a:pt x="63" y="124"/>
                </a:cubicBezTo>
                <a:close/>
                <a:moveTo>
                  <a:pt x="66" y="123"/>
                </a:moveTo>
                <a:cubicBezTo>
                  <a:pt x="66" y="122"/>
                  <a:pt x="67" y="122"/>
                  <a:pt x="67" y="122"/>
                </a:cubicBezTo>
                <a:cubicBezTo>
                  <a:pt x="67" y="123"/>
                  <a:pt x="66" y="123"/>
                  <a:pt x="66" y="123"/>
                </a:cubicBezTo>
                <a:close/>
                <a:moveTo>
                  <a:pt x="66" y="117"/>
                </a:moveTo>
                <a:cubicBezTo>
                  <a:pt x="66" y="117"/>
                  <a:pt x="66" y="117"/>
                  <a:pt x="66" y="117"/>
                </a:cubicBezTo>
                <a:cubicBezTo>
                  <a:pt x="66" y="117"/>
                  <a:pt x="66" y="117"/>
                  <a:pt x="66" y="117"/>
                </a:cubicBezTo>
                <a:cubicBezTo>
                  <a:pt x="66" y="117"/>
                  <a:pt x="66" y="117"/>
                  <a:pt x="66" y="117"/>
                </a:cubicBezTo>
                <a:cubicBezTo>
                  <a:pt x="66" y="117"/>
                  <a:pt x="66" y="117"/>
                  <a:pt x="66" y="117"/>
                </a:cubicBezTo>
                <a:close/>
                <a:moveTo>
                  <a:pt x="66" y="117"/>
                </a:moveTo>
                <a:cubicBezTo>
                  <a:pt x="66" y="117"/>
                  <a:pt x="67" y="118"/>
                  <a:pt x="67" y="118"/>
                </a:cubicBezTo>
                <a:cubicBezTo>
                  <a:pt x="66" y="118"/>
                  <a:pt x="66" y="118"/>
                  <a:pt x="66" y="117"/>
                </a:cubicBezTo>
                <a:close/>
                <a:moveTo>
                  <a:pt x="67" y="117"/>
                </a:moveTo>
                <a:cubicBezTo>
                  <a:pt x="67" y="117"/>
                  <a:pt x="67" y="117"/>
                  <a:pt x="67" y="117"/>
                </a:cubicBezTo>
                <a:cubicBezTo>
                  <a:pt x="67" y="117"/>
                  <a:pt x="67" y="117"/>
                  <a:pt x="67" y="118"/>
                </a:cubicBezTo>
                <a:cubicBezTo>
                  <a:pt x="67" y="118"/>
                  <a:pt x="67" y="118"/>
                  <a:pt x="67" y="117"/>
                </a:cubicBezTo>
                <a:close/>
                <a:moveTo>
                  <a:pt x="68" y="117"/>
                </a:moveTo>
                <a:cubicBezTo>
                  <a:pt x="68" y="117"/>
                  <a:pt x="68" y="117"/>
                  <a:pt x="68" y="117"/>
                </a:cubicBezTo>
                <a:cubicBezTo>
                  <a:pt x="67" y="117"/>
                  <a:pt x="67" y="117"/>
                  <a:pt x="67" y="117"/>
                </a:cubicBezTo>
                <a:cubicBezTo>
                  <a:pt x="68" y="117"/>
                  <a:pt x="68" y="117"/>
                  <a:pt x="68" y="117"/>
                </a:cubicBezTo>
                <a:cubicBezTo>
                  <a:pt x="68" y="117"/>
                  <a:pt x="68" y="117"/>
                  <a:pt x="68" y="117"/>
                </a:cubicBezTo>
                <a:close/>
                <a:moveTo>
                  <a:pt x="69" y="117"/>
                </a:moveTo>
                <a:cubicBezTo>
                  <a:pt x="69" y="117"/>
                  <a:pt x="69" y="117"/>
                  <a:pt x="68" y="117"/>
                </a:cubicBezTo>
                <a:cubicBezTo>
                  <a:pt x="69" y="117"/>
                  <a:pt x="69" y="117"/>
                  <a:pt x="69" y="117"/>
                </a:cubicBezTo>
                <a:cubicBezTo>
                  <a:pt x="69" y="117"/>
                  <a:pt x="69" y="117"/>
                  <a:pt x="69" y="117"/>
                </a:cubicBezTo>
                <a:close/>
                <a:moveTo>
                  <a:pt x="69" y="122"/>
                </a:moveTo>
                <a:cubicBezTo>
                  <a:pt x="69" y="122"/>
                  <a:pt x="69" y="122"/>
                  <a:pt x="69" y="122"/>
                </a:cubicBezTo>
                <a:cubicBezTo>
                  <a:pt x="69" y="122"/>
                  <a:pt x="69" y="122"/>
                  <a:pt x="69" y="122"/>
                </a:cubicBezTo>
                <a:cubicBezTo>
                  <a:pt x="69" y="122"/>
                  <a:pt x="69" y="122"/>
                  <a:pt x="69" y="122"/>
                </a:cubicBezTo>
                <a:close/>
                <a:moveTo>
                  <a:pt x="69" y="123"/>
                </a:moveTo>
                <a:cubicBezTo>
                  <a:pt x="69" y="122"/>
                  <a:pt x="69" y="122"/>
                  <a:pt x="69" y="122"/>
                </a:cubicBezTo>
                <a:cubicBezTo>
                  <a:pt x="69" y="122"/>
                  <a:pt x="70" y="122"/>
                  <a:pt x="70" y="122"/>
                </a:cubicBezTo>
                <a:cubicBezTo>
                  <a:pt x="70" y="122"/>
                  <a:pt x="70" y="122"/>
                  <a:pt x="70" y="122"/>
                </a:cubicBezTo>
                <a:cubicBezTo>
                  <a:pt x="70" y="123"/>
                  <a:pt x="69" y="123"/>
                  <a:pt x="69" y="123"/>
                </a:cubicBezTo>
                <a:close/>
                <a:moveTo>
                  <a:pt x="69" y="117"/>
                </a:moveTo>
                <a:cubicBezTo>
                  <a:pt x="69" y="117"/>
                  <a:pt x="69" y="117"/>
                  <a:pt x="69" y="117"/>
                </a:cubicBezTo>
                <a:cubicBezTo>
                  <a:pt x="70" y="117"/>
                  <a:pt x="70" y="117"/>
                  <a:pt x="70" y="117"/>
                </a:cubicBezTo>
                <a:cubicBezTo>
                  <a:pt x="70" y="117"/>
                  <a:pt x="70" y="117"/>
                  <a:pt x="70" y="117"/>
                </a:cubicBezTo>
                <a:cubicBezTo>
                  <a:pt x="69" y="117"/>
                  <a:pt x="69" y="117"/>
                  <a:pt x="69" y="117"/>
                </a:cubicBezTo>
                <a:close/>
                <a:moveTo>
                  <a:pt x="70" y="117"/>
                </a:moveTo>
                <a:cubicBezTo>
                  <a:pt x="70" y="117"/>
                  <a:pt x="70" y="117"/>
                  <a:pt x="70" y="117"/>
                </a:cubicBezTo>
                <a:cubicBezTo>
                  <a:pt x="70" y="117"/>
                  <a:pt x="70" y="117"/>
                  <a:pt x="70" y="117"/>
                </a:cubicBezTo>
                <a:cubicBezTo>
                  <a:pt x="70" y="117"/>
                  <a:pt x="70" y="117"/>
                  <a:pt x="70" y="117"/>
                </a:cubicBezTo>
                <a:close/>
                <a:moveTo>
                  <a:pt x="71" y="117"/>
                </a:moveTo>
                <a:cubicBezTo>
                  <a:pt x="71" y="117"/>
                  <a:pt x="71" y="117"/>
                  <a:pt x="71" y="117"/>
                </a:cubicBezTo>
                <a:cubicBezTo>
                  <a:pt x="71" y="117"/>
                  <a:pt x="71" y="117"/>
                  <a:pt x="71" y="116"/>
                </a:cubicBezTo>
                <a:cubicBezTo>
                  <a:pt x="71" y="116"/>
                  <a:pt x="71" y="116"/>
                  <a:pt x="72" y="116"/>
                </a:cubicBezTo>
                <a:cubicBezTo>
                  <a:pt x="71" y="116"/>
                  <a:pt x="71" y="117"/>
                  <a:pt x="71" y="117"/>
                </a:cubicBezTo>
                <a:close/>
                <a:moveTo>
                  <a:pt x="73" y="114"/>
                </a:moveTo>
                <a:cubicBezTo>
                  <a:pt x="73" y="114"/>
                  <a:pt x="73" y="114"/>
                  <a:pt x="73" y="114"/>
                </a:cubicBezTo>
                <a:cubicBezTo>
                  <a:pt x="73" y="114"/>
                  <a:pt x="73" y="114"/>
                  <a:pt x="73" y="114"/>
                </a:cubicBezTo>
                <a:cubicBezTo>
                  <a:pt x="73" y="114"/>
                  <a:pt x="73" y="114"/>
                  <a:pt x="73" y="114"/>
                </a:cubicBezTo>
                <a:close/>
                <a:moveTo>
                  <a:pt x="74" y="121"/>
                </a:moveTo>
                <a:cubicBezTo>
                  <a:pt x="74" y="121"/>
                  <a:pt x="74" y="121"/>
                  <a:pt x="75" y="120"/>
                </a:cubicBezTo>
                <a:cubicBezTo>
                  <a:pt x="75" y="120"/>
                  <a:pt x="75" y="120"/>
                  <a:pt x="75" y="120"/>
                </a:cubicBezTo>
                <a:cubicBezTo>
                  <a:pt x="74" y="121"/>
                  <a:pt x="74" y="121"/>
                  <a:pt x="74" y="121"/>
                </a:cubicBezTo>
                <a:close/>
                <a:moveTo>
                  <a:pt x="86" y="111"/>
                </a:moveTo>
                <a:cubicBezTo>
                  <a:pt x="86" y="111"/>
                  <a:pt x="86" y="111"/>
                  <a:pt x="86" y="111"/>
                </a:cubicBezTo>
                <a:cubicBezTo>
                  <a:pt x="86" y="111"/>
                  <a:pt x="86" y="111"/>
                  <a:pt x="86" y="111"/>
                </a:cubicBezTo>
                <a:cubicBezTo>
                  <a:pt x="86" y="111"/>
                  <a:pt x="86" y="111"/>
                  <a:pt x="86" y="111"/>
                </a:cubicBezTo>
                <a:close/>
                <a:moveTo>
                  <a:pt x="86" y="111"/>
                </a:moveTo>
                <a:cubicBezTo>
                  <a:pt x="86" y="111"/>
                  <a:pt x="86" y="111"/>
                  <a:pt x="86" y="111"/>
                </a:cubicBezTo>
                <a:cubicBezTo>
                  <a:pt x="87" y="111"/>
                  <a:pt x="87" y="111"/>
                  <a:pt x="87" y="111"/>
                </a:cubicBezTo>
                <a:cubicBezTo>
                  <a:pt x="87" y="111"/>
                  <a:pt x="87" y="111"/>
                  <a:pt x="86" y="111"/>
                </a:cubicBezTo>
                <a:close/>
                <a:moveTo>
                  <a:pt x="85" y="110"/>
                </a:moveTo>
                <a:cubicBezTo>
                  <a:pt x="85" y="111"/>
                  <a:pt x="85" y="111"/>
                  <a:pt x="84" y="111"/>
                </a:cubicBezTo>
                <a:cubicBezTo>
                  <a:pt x="84" y="111"/>
                  <a:pt x="85" y="110"/>
                  <a:pt x="84" y="110"/>
                </a:cubicBezTo>
                <a:cubicBezTo>
                  <a:pt x="84" y="110"/>
                  <a:pt x="84" y="111"/>
                  <a:pt x="84" y="111"/>
                </a:cubicBezTo>
                <a:cubicBezTo>
                  <a:pt x="84" y="110"/>
                  <a:pt x="84" y="110"/>
                  <a:pt x="84" y="110"/>
                </a:cubicBezTo>
                <a:cubicBezTo>
                  <a:pt x="84" y="111"/>
                  <a:pt x="84" y="110"/>
                  <a:pt x="83" y="111"/>
                </a:cubicBezTo>
                <a:cubicBezTo>
                  <a:pt x="83" y="111"/>
                  <a:pt x="83" y="111"/>
                  <a:pt x="83" y="111"/>
                </a:cubicBezTo>
                <a:cubicBezTo>
                  <a:pt x="83" y="111"/>
                  <a:pt x="82" y="112"/>
                  <a:pt x="81" y="111"/>
                </a:cubicBezTo>
                <a:cubicBezTo>
                  <a:pt x="81" y="112"/>
                  <a:pt x="81" y="112"/>
                  <a:pt x="81" y="112"/>
                </a:cubicBezTo>
                <a:cubicBezTo>
                  <a:pt x="81" y="112"/>
                  <a:pt x="81" y="112"/>
                  <a:pt x="80" y="112"/>
                </a:cubicBezTo>
                <a:cubicBezTo>
                  <a:pt x="80" y="112"/>
                  <a:pt x="80" y="112"/>
                  <a:pt x="80" y="112"/>
                </a:cubicBezTo>
                <a:cubicBezTo>
                  <a:pt x="78" y="111"/>
                  <a:pt x="77" y="113"/>
                  <a:pt x="74" y="113"/>
                </a:cubicBezTo>
                <a:cubicBezTo>
                  <a:pt x="74" y="113"/>
                  <a:pt x="74" y="114"/>
                  <a:pt x="73" y="113"/>
                </a:cubicBezTo>
                <a:cubicBezTo>
                  <a:pt x="73" y="113"/>
                  <a:pt x="73" y="114"/>
                  <a:pt x="73" y="114"/>
                </a:cubicBezTo>
                <a:cubicBezTo>
                  <a:pt x="73" y="114"/>
                  <a:pt x="73" y="114"/>
                  <a:pt x="73" y="114"/>
                </a:cubicBezTo>
                <a:cubicBezTo>
                  <a:pt x="73" y="114"/>
                  <a:pt x="73" y="113"/>
                  <a:pt x="73" y="113"/>
                </a:cubicBezTo>
                <a:cubicBezTo>
                  <a:pt x="72" y="113"/>
                  <a:pt x="73" y="114"/>
                  <a:pt x="72" y="114"/>
                </a:cubicBezTo>
                <a:cubicBezTo>
                  <a:pt x="72" y="114"/>
                  <a:pt x="72" y="114"/>
                  <a:pt x="72" y="114"/>
                </a:cubicBezTo>
                <a:cubicBezTo>
                  <a:pt x="72" y="114"/>
                  <a:pt x="72" y="114"/>
                  <a:pt x="72" y="114"/>
                </a:cubicBezTo>
                <a:cubicBezTo>
                  <a:pt x="72" y="114"/>
                  <a:pt x="72" y="114"/>
                  <a:pt x="72" y="114"/>
                </a:cubicBezTo>
                <a:cubicBezTo>
                  <a:pt x="72" y="114"/>
                  <a:pt x="72" y="114"/>
                  <a:pt x="71" y="115"/>
                </a:cubicBezTo>
                <a:cubicBezTo>
                  <a:pt x="72" y="114"/>
                  <a:pt x="72" y="114"/>
                  <a:pt x="72" y="114"/>
                </a:cubicBezTo>
                <a:cubicBezTo>
                  <a:pt x="71" y="114"/>
                  <a:pt x="71" y="114"/>
                  <a:pt x="71" y="114"/>
                </a:cubicBezTo>
                <a:cubicBezTo>
                  <a:pt x="71" y="114"/>
                  <a:pt x="71" y="114"/>
                  <a:pt x="71" y="115"/>
                </a:cubicBezTo>
                <a:cubicBezTo>
                  <a:pt x="71" y="115"/>
                  <a:pt x="71" y="115"/>
                  <a:pt x="71" y="115"/>
                </a:cubicBezTo>
                <a:cubicBezTo>
                  <a:pt x="71" y="114"/>
                  <a:pt x="71" y="114"/>
                  <a:pt x="71" y="114"/>
                </a:cubicBezTo>
                <a:cubicBezTo>
                  <a:pt x="71" y="114"/>
                  <a:pt x="70" y="114"/>
                  <a:pt x="70" y="114"/>
                </a:cubicBezTo>
                <a:cubicBezTo>
                  <a:pt x="70" y="114"/>
                  <a:pt x="70" y="114"/>
                  <a:pt x="70" y="114"/>
                </a:cubicBezTo>
                <a:cubicBezTo>
                  <a:pt x="70" y="115"/>
                  <a:pt x="70" y="115"/>
                  <a:pt x="69" y="115"/>
                </a:cubicBezTo>
                <a:cubicBezTo>
                  <a:pt x="69" y="115"/>
                  <a:pt x="69" y="115"/>
                  <a:pt x="69" y="115"/>
                </a:cubicBezTo>
                <a:cubicBezTo>
                  <a:pt x="69" y="115"/>
                  <a:pt x="68" y="115"/>
                  <a:pt x="68" y="115"/>
                </a:cubicBezTo>
                <a:cubicBezTo>
                  <a:pt x="68" y="115"/>
                  <a:pt x="68" y="115"/>
                  <a:pt x="68" y="115"/>
                </a:cubicBezTo>
                <a:cubicBezTo>
                  <a:pt x="68" y="116"/>
                  <a:pt x="68" y="116"/>
                  <a:pt x="68" y="116"/>
                </a:cubicBezTo>
                <a:cubicBezTo>
                  <a:pt x="68" y="117"/>
                  <a:pt x="67" y="117"/>
                  <a:pt x="67" y="117"/>
                </a:cubicBezTo>
                <a:cubicBezTo>
                  <a:pt x="67" y="117"/>
                  <a:pt x="67" y="117"/>
                  <a:pt x="67" y="117"/>
                </a:cubicBezTo>
                <a:cubicBezTo>
                  <a:pt x="67" y="117"/>
                  <a:pt x="67" y="117"/>
                  <a:pt x="67" y="117"/>
                </a:cubicBezTo>
                <a:cubicBezTo>
                  <a:pt x="67" y="117"/>
                  <a:pt x="67" y="117"/>
                  <a:pt x="67" y="117"/>
                </a:cubicBezTo>
                <a:cubicBezTo>
                  <a:pt x="67" y="117"/>
                  <a:pt x="67" y="117"/>
                  <a:pt x="67" y="117"/>
                </a:cubicBezTo>
                <a:cubicBezTo>
                  <a:pt x="67" y="116"/>
                  <a:pt x="67" y="116"/>
                  <a:pt x="67" y="116"/>
                </a:cubicBezTo>
                <a:cubicBezTo>
                  <a:pt x="66" y="116"/>
                  <a:pt x="66" y="116"/>
                  <a:pt x="66" y="116"/>
                </a:cubicBezTo>
                <a:cubicBezTo>
                  <a:pt x="67" y="116"/>
                  <a:pt x="67" y="116"/>
                  <a:pt x="67" y="115"/>
                </a:cubicBezTo>
                <a:cubicBezTo>
                  <a:pt x="66" y="115"/>
                  <a:pt x="66" y="115"/>
                  <a:pt x="66" y="115"/>
                </a:cubicBezTo>
                <a:cubicBezTo>
                  <a:pt x="66" y="115"/>
                  <a:pt x="66" y="115"/>
                  <a:pt x="66" y="115"/>
                </a:cubicBezTo>
                <a:cubicBezTo>
                  <a:pt x="66" y="115"/>
                  <a:pt x="66" y="116"/>
                  <a:pt x="66" y="116"/>
                </a:cubicBezTo>
                <a:cubicBezTo>
                  <a:pt x="66" y="116"/>
                  <a:pt x="66" y="116"/>
                  <a:pt x="66" y="115"/>
                </a:cubicBezTo>
                <a:cubicBezTo>
                  <a:pt x="66" y="116"/>
                  <a:pt x="66" y="116"/>
                  <a:pt x="66" y="117"/>
                </a:cubicBezTo>
                <a:cubicBezTo>
                  <a:pt x="66" y="117"/>
                  <a:pt x="66" y="117"/>
                  <a:pt x="65" y="117"/>
                </a:cubicBezTo>
                <a:cubicBezTo>
                  <a:pt x="65" y="117"/>
                  <a:pt x="65" y="117"/>
                  <a:pt x="65" y="116"/>
                </a:cubicBezTo>
                <a:cubicBezTo>
                  <a:pt x="65" y="116"/>
                  <a:pt x="66" y="116"/>
                  <a:pt x="66" y="116"/>
                </a:cubicBezTo>
                <a:cubicBezTo>
                  <a:pt x="66" y="116"/>
                  <a:pt x="66" y="116"/>
                  <a:pt x="66" y="116"/>
                </a:cubicBezTo>
                <a:cubicBezTo>
                  <a:pt x="66" y="116"/>
                  <a:pt x="66" y="115"/>
                  <a:pt x="66" y="115"/>
                </a:cubicBezTo>
                <a:cubicBezTo>
                  <a:pt x="66" y="115"/>
                  <a:pt x="66" y="115"/>
                  <a:pt x="66" y="115"/>
                </a:cubicBezTo>
                <a:cubicBezTo>
                  <a:pt x="65" y="115"/>
                  <a:pt x="63" y="114"/>
                  <a:pt x="63" y="116"/>
                </a:cubicBezTo>
                <a:cubicBezTo>
                  <a:pt x="62" y="116"/>
                  <a:pt x="63" y="115"/>
                  <a:pt x="62" y="115"/>
                </a:cubicBezTo>
                <a:cubicBezTo>
                  <a:pt x="62" y="116"/>
                  <a:pt x="61" y="115"/>
                  <a:pt x="60" y="116"/>
                </a:cubicBezTo>
                <a:cubicBezTo>
                  <a:pt x="60" y="116"/>
                  <a:pt x="60" y="116"/>
                  <a:pt x="60" y="116"/>
                </a:cubicBezTo>
                <a:cubicBezTo>
                  <a:pt x="60" y="116"/>
                  <a:pt x="60" y="115"/>
                  <a:pt x="60" y="115"/>
                </a:cubicBezTo>
                <a:cubicBezTo>
                  <a:pt x="60" y="115"/>
                  <a:pt x="60" y="115"/>
                  <a:pt x="60" y="115"/>
                </a:cubicBezTo>
                <a:cubicBezTo>
                  <a:pt x="60" y="115"/>
                  <a:pt x="60" y="115"/>
                  <a:pt x="60" y="115"/>
                </a:cubicBezTo>
                <a:cubicBezTo>
                  <a:pt x="61" y="116"/>
                  <a:pt x="62" y="115"/>
                  <a:pt x="62" y="115"/>
                </a:cubicBezTo>
                <a:cubicBezTo>
                  <a:pt x="62" y="115"/>
                  <a:pt x="62" y="115"/>
                  <a:pt x="63" y="115"/>
                </a:cubicBezTo>
                <a:cubicBezTo>
                  <a:pt x="63" y="114"/>
                  <a:pt x="64" y="114"/>
                  <a:pt x="65" y="114"/>
                </a:cubicBezTo>
                <a:cubicBezTo>
                  <a:pt x="65" y="114"/>
                  <a:pt x="65" y="114"/>
                  <a:pt x="65" y="115"/>
                </a:cubicBezTo>
                <a:cubicBezTo>
                  <a:pt x="65" y="115"/>
                  <a:pt x="66" y="114"/>
                  <a:pt x="66" y="114"/>
                </a:cubicBezTo>
                <a:cubicBezTo>
                  <a:pt x="66" y="114"/>
                  <a:pt x="65" y="114"/>
                  <a:pt x="65" y="114"/>
                </a:cubicBezTo>
                <a:cubicBezTo>
                  <a:pt x="66" y="114"/>
                  <a:pt x="66" y="114"/>
                  <a:pt x="66" y="113"/>
                </a:cubicBezTo>
                <a:cubicBezTo>
                  <a:pt x="67" y="114"/>
                  <a:pt x="67" y="113"/>
                  <a:pt x="68" y="113"/>
                </a:cubicBezTo>
                <a:cubicBezTo>
                  <a:pt x="68" y="113"/>
                  <a:pt x="68" y="113"/>
                  <a:pt x="68" y="113"/>
                </a:cubicBezTo>
                <a:cubicBezTo>
                  <a:pt x="68" y="113"/>
                  <a:pt x="68" y="113"/>
                  <a:pt x="68" y="113"/>
                </a:cubicBezTo>
                <a:cubicBezTo>
                  <a:pt x="68" y="112"/>
                  <a:pt x="69" y="112"/>
                  <a:pt x="69" y="113"/>
                </a:cubicBezTo>
                <a:cubicBezTo>
                  <a:pt x="69" y="113"/>
                  <a:pt x="68" y="112"/>
                  <a:pt x="68" y="113"/>
                </a:cubicBezTo>
                <a:cubicBezTo>
                  <a:pt x="68" y="113"/>
                  <a:pt x="68" y="113"/>
                  <a:pt x="68" y="113"/>
                </a:cubicBezTo>
                <a:cubicBezTo>
                  <a:pt x="68" y="113"/>
                  <a:pt x="68" y="113"/>
                  <a:pt x="68" y="113"/>
                </a:cubicBezTo>
                <a:cubicBezTo>
                  <a:pt x="68" y="113"/>
                  <a:pt x="68" y="113"/>
                  <a:pt x="68" y="113"/>
                </a:cubicBezTo>
                <a:cubicBezTo>
                  <a:pt x="68" y="113"/>
                  <a:pt x="68" y="114"/>
                  <a:pt x="68" y="114"/>
                </a:cubicBezTo>
                <a:cubicBezTo>
                  <a:pt x="69" y="114"/>
                  <a:pt x="69" y="114"/>
                  <a:pt x="69" y="113"/>
                </a:cubicBezTo>
                <a:cubicBezTo>
                  <a:pt x="69" y="113"/>
                  <a:pt x="69" y="113"/>
                  <a:pt x="69" y="113"/>
                </a:cubicBezTo>
                <a:cubicBezTo>
                  <a:pt x="69" y="113"/>
                  <a:pt x="69" y="113"/>
                  <a:pt x="69" y="113"/>
                </a:cubicBezTo>
                <a:cubicBezTo>
                  <a:pt x="70" y="113"/>
                  <a:pt x="70" y="112"/>
                  <a:pt x="70" y="113"/>
                </a:cubicBezTo>
                <a:cubicBezTo>
                  <a:pt x="70" y="113"/>
                  <a:pt x="71" y="113"/>
                  <a:pt x="71" y="113"/>
                </a:cubicBezTo>
                <a:cubicBezTo>
                  <a:pt x="71" y="113"/>
                  <a:pt x="71" y="113"/>
                  <a:pt x="71" y="113"/>
                </a:cubicBezTo>
                <a:cubicBezTo>
                  <a:pt x="71" y="113"/>
                  <a:pt x="71" y="113"/>
                  <a:pt x="71" y="113"/>
                </a:cubicBezTo>
                <a:cubicBezTo>
                  <a:pt x="72" y="113"/>
                  <a:pt x="72" y="113"/>
                  <a:pt x="73" y="112"/>
                </a:cubicBezTo>
                <a:cubicBezTo>
                  <a:pt x="73" y="112"/>
                  <a:pt x="73" y="112"/>
                  <a:pt x="73" y="112"/>
                </a:cubicBezTo>
                <a:cubicBezTo>
                  <a:pt x="73" y="113"/>
                  <a:pt x="73" y="113"/>
                  <a:pt x="73" y="113"/>
                </a:cubicBezTo>
                <a:cubicBezTo>
                  <a:pt x="73" y="113"/>
                  <a:pt x="73" y="113"/>
                  <a:pt x="74" y="113"/>
                </a:cubicBezTo>
                <a:cubicBezTo>
                  <a:pt x="73" y="112"/>
                  <a:pt x="73" y="112"/>
                  <a:pt x="73" y="112"/>
                </a:cubicBezTo>
                <a:cubicBezTo>
                  <a:pt x="73" y="112"/>
                  <a:pt x="74" y="112"/>
                  <a:pt x="74" y="112"/>
                </a:cubicBezTo>
                <a:cubicBezTo>
                  <a:pt x="74" y="112"/>
                  <a:pt x="74" y="112"/>
                  <a:pt x="74" y="112"/>
                </a:cubicBezTo>
                <a:cubicBezTo>
                  <a:pt x="74" y="112"/>
                  <a:pt x="74" y="112"/>
                  <a:pt x="74" y="111"/>
                </a:cubicBezTo>
                <a:cubicBezTo>
                  <a:pt x="74" y="112"/>
                  <a:pt x="74" y="113"/>
                  <a:pt x="75" y="112"/>
                </a:cubicBezTo>
                <a:cubicBezTo>
                  <a:pt x="75" y="112"/>
                  <a:pt x="75" y="112"/>
                  <a:pt x="75" y="111"/>
                </a:cubicBezTo>
                <a:cubicBezTo>
                  <a:pt x="75" y="111"/>
                  <a:pt x="75" y="111"/>
                  <a:pt x="75" y="111"/>
                </a:cubicBezTo>
                <a:cubicBezTo>
                  <a:pt x="75" y="112"/>
                  <a:pt x="76" y="111"/>
                  <a:pt x="76" y="111"/>
                </a:cubicBezTo>
                <a:cubicBezTo>
                  <a:pt x="76" y="112"/>
                  <a:pt x="76" y="112"/>
                  <a:pt x="77" y="112"/>
                </a:cubicBezTo>
                <a:cubicBezTo>
                  <a:pt x="77" y="111"/>
                  <a:pt x="77" y="112"/>
                  <a:pt x="77" y="111"/>
                </a:cubicBezTo>
                <a:cubicBezTo>
                  <a:pt x="77" y="111"/>
                  <a:pt x="77" y="112"/>
                  <a:pt x="77" y="111"/>
                </a:cubicBezTo>
                <a:cubicBezTo>
                  <a:pt x="77" y="111"/>
                  <a:pt x="77" y="111"/>
                  <a:pt x="77" y="111"/>
                </a:cubicBezTo>
                <a:cubicBezTo>
                  <a:pt x="77" y="111"/>
                  <a:pt x="78" y="111"/>
                  <a:pt x="78" y="110"/>
                </a:cubicBezTo>
                <a:cubicBezTo>
                  <a:pt x="78" y="110"/>
                  <a:pt x="78" y="110"/>
                  <a:pt x="78" y="110"/>
                </a:cubicBezTo>
                <a:cubicBezTo>
                  <a:pt x="78" y="110"/>
                  <a:pt x="78" y="110"/>
                  <a:pt x="78" y="110"/>
                </a:cubicBezTo>
                <a:cubicBezTo>
                  <a:pt x="79" y="111"/>
                  <a:pt x="80" y="111"/>
                  <a:pt x="80" y="111"/>
                </a:cubicBezTo>
                <a:cubicBezTo>
                  <a:pt x="80" y="110"/>
                  <a:pt x="81" y="110"/>
                  <a:pt x="82" y="110"/>
                </a:cubicBezTo>
                <a:cubicBezTo>
                  <a:pt x="82" y="110"/>
                  <a:pt x="82" y="110"/>
                  <a:pt x="82" y="110"/>
                </a:cubicBezTo>
                <a:cubicBezTo>
                  <a:pt x="82" y="110"/>
                  <a:pt x="82" y="110"/>
                  <a:pt x="82" y="110"/>
                </a:cubicBezTo>
                <a:cubicBezTo>
                  <a:pt x="82" y="110"/>
                  <a:pt x="82" y="110"/>
                  <a:pt x="83" y="110"/>
                </a:cubicBezTo>
                <a:cubicBezTo>
                  <a:pt x="83" y="110"/>
                  <a:pt x="83" y="110"/>
                  <a:pt x="83" y="110"/>
                </a:cubicBezTo>
                <a:cubicBezTo>
                  <a:pt x="83" y="110"/>
                  <a:pt x="82" y="110"/>
                  <a:pt x="82" y="111"/>
                </a:cubicBezTo>
                <a:cubicBezTo>
                  <a:pt x="83" y="111"/>
                  <a:pt x="83" y="110"/>
                  <a:pt x="84" y="110"/>
                </a:cubicBezTo>
                <a:cubicBezTo>
                  <a:pt x="84" y="110"/>
                  <a:pt x="84" y="110"/>
                  <a:pt x="84" y="110"/>
                </a:cubicBezTo>
                <a:cubicBezTo>
                  <a:pt x="84" y="110"/>
                  <a:pt x="84" y="110"/>
                  <a:pt x="84" y="110"/>
                </a:cubicBezTo>
                <a:cubicBezTo>
                  <a:pt x="84" y="110"/>
                  <a:pt x="84" y="110"/>
                  <a:pt x="84" y="109"/>
                </a:cubicBezTo>
                <a:cubicBezTo>
                  <a:pt x="84" y="109"/>
                  <a:pt x="84" y="109"/>
                  <a:pt x="85" y="109"/>
                </a:cubicBezTo>
                <a:cubicBezTo>
                  <a:pt x="85" y="109"/>
                  <a:pt x="85" y="109"/>
                  <a:pt x="85" y="109"/>
                </a:cubicBezTo>
                <a:cubicBezTo>
                  <a:pt x="85" y="109"/>
                  <a:pt x="85" y="109"/>
                  <a:pt x="85" y="109"/>
                </a:cubicBezTo>
                <a:cubicBezTo>
                  <a:pt x="85" y="109"/>
                  <a:pt x="85" y="109"/>
                  <a:pt x="86" y="109"/>
                </a:cubicBezTo>
                <a:cubicBezTo>
                  <a:pt x="86" y="109"/>
                  <a:pt x="86" y="109"/>
                  <a:pt x="86" y="110"/>
                </a:cubicBezTo>
                <a:cubicBezTo>
                  <a:pt x="86" y="109"/>
                  <a:pt x="86" y="110"/>
                  <a:pt x="86" y="110"/>
                </a:cubicBezTo>
                <a:cubicBezTo>
                  <a:pt x="86" y="110"/>
                  <a:pt x="86" y="110"/>
                  <a:pt x="86" y="110"/>
                </a:cubicBezTo>
                <a:cubicBezTo>
                  <a:pt x="86" y="110"/>
                  <a:pt x="87" y="110"/>
                  <a:pt x="86" y="110"/>
                </a:cubicBezTo>
                <a:cubicBezTo>
                  <a:pt x="87" y="109"/>
                  <a:pt x="89" y="109"/>
                  <a:pt x="90" y="109"/>
                </a:cubicBezTo>
                <a:cubicBezTo>
                  <a:pt x="90" y="109"/>
                  <a:pt x="90" y="109"/>
                  <a:pt x="90" y="108"/>
                </a:cubicBezTo>
                <a:cubicBezTo>
                  <a:pt x="90" y="108"/>
                  <a:pt x="90" y="108"/>
                  <a:pt x="90" y="108"/>
                </a:cubicBezTo>
                <a:cubicBezTo>
                  <a:pt x="90" y="108"/>
                  <a:pt x="90" y="108"/>
                  <a:pt x="90" y="108"/>
                </a:cubicBezTo>
                <a:cubicBezTo>
                  <a:pt x="90" y="108"/>
                  <a:pt x="90" y="108"/>
                  <a:pt x="90" y="108"/>
                </a:cubicBezTo>
                <a:cubicBezTo>
                  <a:pt x="90" y="108"/>
                  <a:pt x="90" y="108"/>
                  <a:pt x="90" y="108"/>
                </a:cubicBezTo>
                <a:cubicBezTo>
                  <a:pt x="90" y="108"/>
                  <a:pt x="90" y="108"/>
                  <a:pt x="90" y="108"/>
                </a:cubicBezTo>
                <a:cubicBezTo>
                  <a:pt x="90" y="108"/>
                  <a:pt x="90" y="108"/>
                  <a:pt x="90" y="108"/>
                </a:cubicBezTo>
                <a:cubicBezTo>
                  <a:pt x="90" y="108"/>
                  <a:pt x="90" y="108"/>
                  <a:pt x="91" y="109"/>
                </a:cubicBezTo>
                <a:cubicBezTo>
                  <a:pt x="91" y="109"/>
                  <a:pt x="90" y="109"/>
                  <a:pt x="91" y="109"/>
                </a:cubicBezTo>
                <a:cubicBezTo>
                  <a:pt x="91" y="109"/>
                  <a:pt x="91" y="109"/>
                  <a:pt x="91" y="109"/>
                </a:cubicBezTo>
                <a:cubicBezTo>
                  <a:pt x="91" y="109"/>
                  <a:pt x="91" y="109"/>
                  <a:pt x="91" y="109"/>
                </a:cubicBezTo>
                <a:cubicBezTo>
                  <a:pt x="91" y="108"/>
                  <a:pt x="91" y="108"/>
                  <a:pt x="91" y="108"/>
                </a:cubicBezTo>
                <a:cubicBezTo>
                  <a:pt x="91" y="109"/>
                  <a:pt x="91" y="109"/>
                  <a:pt x="92" y="109"/>
                </a:cubicBezTo>
                <a:cubicBezTo>
                  <a:pt x="92" y="109"/>
                  <a:pt x="92" y="109"/>
                  <a:pt x="92" y="109"/>
                </a:cubicBezTo>
                <a:cubicBezTo>
                  <a:pt x="92" y="109"/>
                  <a:pt x="93" y="109"/>
                  <a:pt x="93" y="109"/>
                </a:cubicBezTo>
                <a:cubicBezTo>
                  <a:pt x="93" y="109"/>
                  <a:pt x="93" y="109"/>
                  <a:pt x="93" y="109"/>
                </a:cubicBezTo>
                <a:cubicBezTo>
                  <a:pt x="93" y="109"/>
                  <a:pt x="93" y="109"/>
                  <a:pt x="93" y="109"/>
                </a:cubicBezTo>
                <a:cubicBezTo>
                  <a:pt x="93" y="109"/>
                  <a:pt x="93" y="109"/>
                  <a:pt x="93" y="109"/>
                </a:cubicBezTo>
                <a:cubicBezTo>
                  <a:pt x="93" y="109"/>
                  <a:pt x="93" y="109"/>
                  <a:pt x="93" y="109"/>
                </a:cubicBezTo>
                <a:cubicBezTo>
                  <a:pt x="93" y="109"/>
                  <a:pt x="93" y="109"/>
                  <a:pt x="93" y="109"/>
                </a:cubicBezTo>
                <a:cubicBezTo>
                  <a:pt x="93" y="109"/>
                  <a:pt x="93" y="109"/>
                  <a:pt x="92" y="109"/>
                </a:cubicBezTo>
                <a:cubicBezTo>
                  <a:pt x="92" y="109"/>
                  <a:pt x="92" y="109"/>
                  <a:pt x="92" y="109"/>
                </a:cubicBezTo>
                <a:cubicBezTo>
                  <a:pt x="92" y="109"/>
                  <a:pt x="92" y="109"/>
                  <a:pt x="92" y="109"/>
                </a:cubicBezTo>
                <a:cubicBezTo>
                  <a:pt x="91" y="109"/>
                  <a:pt x="91" y="109"/>
                  <a:pt x="90" y="109"/>
                </a:cubicBezTo>
                <a:cubicBezTo>
                  <a:pt x="90" y="109"/>
                  <a:pt x="90" y="109"/>
                  <a:pt x="91" y="109"/>
                </a:cubicBezTo>
                <a:cubicBezTo>
                  <a:pt x="90" y="109"/>
                  <a:pt x="90" y="110"/>
                  <a:pt x="89" y="110"/>
                </a:cubicBezTo>
                <a:cubicBezTo>
                  <a:pt x="89" y="110"/>
                  <a:pt x="89" y="110"/>
                  <a:pt x="90" y="110"/>
                </a:cubicBezTo>
                <a:cubicBezTo>
                  <a:pt x="90" y="109"/>
                  <a:pt x="88" y="109"/>
                  <a:pt x="89" y="110"/>
                </a:cubicBezTo>
                <a:cubicBezTo>
                  <a:pt x="88" y="110"/>
                  <a:pt x="86" y="111"/>
                  <a:pt x="85" y="110"/>
                </a:cubicBezTo>
                <a:close/>
                <a:moveTo>
                  <a:pt x="69" y="113"/>
                </a:moveTo>
                <a:cubicBezTo>
                  <a:pt x="69" y="113"/>
                  <a:pt x="69" y="113"/>
                  <a:pt x="69" y="113"/>
                </a:cubicBezTo>
                <a:cubicBezTo>
                  <a:pt x="69" y="113"/>
                  <a:pt x="69" y="113"/>
                  <a:pt x="69" y="113"/>
                </a:cubicBezTo>
                <a:cubicBezTo>
                  <a:pt x="69" y="113"/>
                  <a:pt x="69" y="113"/>
                  <a:pt x="69" y="113"/>
                </a:cubicBezTo>
                <a:close/>
                <a:moveTo>
                  <a:pt x="91" y="118"/>
                </a:moveTo>
                <a:cubicBezTo>
                  <a:pt x="91" y="118"/>
                  <a:pt x="91" y="118"/>
                  <a:pt x="91" y="118"/>
                </a:cubicBezTo>
                <a:cubicBezTo>
                  <a:pt x="91" y="119"/>
                  <a:pt x="91" y="119"/>
                  <a:pt x="91" y="119"/>
                </a:cubicBezTo>
                <a:cubicBezTo>
                  <a:pt x="91" y="119"/>
                  <a:pt x="91" y="119"/>
                  <a:pt x="91" y="119"/>
                </a:cubicBezTo>
                <a:cubicBezTo>
                  <a:pt x="90" y="119"/>
                  <a:pt x="91" y="119"/>
                  <a:pt x="91" y="118"/>
                </a:cubicBezTo>
                <a:close/>
                <a:moveTo>
                  <a:pt x="90" y="117"/>
                </a:moveTo>
                <a:cubicBezTo>
                  <a:pt x="90" y="117"/>
                  <a:pt x="91" y="117"/>
                  <a:pt x="91" y="117"/>
                </a:cubicBezTo>
                <a:cubicBezTo>
                  <a:pt x="91" y="117"/>
                  <a:pt x="91" y="118"/>
                  <a:pt x="90" y="117"/>
                </a:cubicBezTo>
                <a:close/>
                <a:moveTo>
                  <a:pt x="88" y="119"/>
                </a:moveTo>
                <a:cubicBezTo>
                  <a:pt x="88" y="120"/>
                  <a:pt x="88" y="120"/>
                  <a:pt x="88" y="120"/>
                </a:cubicBezTo>
                <a:cubicBezTo>
                  <a:pt x="88" y="120"/>
                  <a:pt x="88" y="120"/>
                  <a:pt x="88" y="120"/>
                </a:cubicBezTo>
                <a:cubicBezTo>
                  <a:pt x="88" y="120"/>
                  <a:pt x="88" y="119"/>
                  <a:pt x="88" y="119"/>
                </a:cubicBezTo>
                <a:close/>
                <a:moveTo>
                  <a:pt x="88" y="118"/>
                </a:moveTo>
                <a:cubicBezTo>
                  <a:pt x="88" y="118"/>
                  <a:pt x="88" y="118"/>
                  <a:pt x="88" y="118"/>
                </a:cubicBezTo>
                <a:cubicBezTo>
                  <a:pt x="88" y="118"/>
                  <a:pt x="88" y="118"/>
                  <a:pt x="88" y="118"/>
                </a:cubicBezTo>
                <a:cubicBezTo>
                  <a:pt x="88" y="118"/>
                  <a:pt x="88" y="118"/>
                  <a:pt x="88" y="118"/>
                </a:cubicBezTo>
                <a:close/>
                <a:moveTo>
                  <a:pt x="88" y="119"/>
                </a:moveTo>
                <a:cubicBezTo>
                  <a:pt x="88" y="119"/>
                  <a:pt x="88" y="118"/>
                  <a:pt x="88" y="118"/>
                </a:cubicBezTo>
                <a:lnTo>
                  <a:pt x="88" y="119"/>
                </a:lnTo>
                <a:close/>
                <a:moveTo>
                  <a:pt x="88" y="118"/>
                </a:moveTo>
                <a:cubicBezTo>
                  <a:pt x="88" y="118"/>
                  <a:pt x="88" y="118"/>
                  <a:pt x="88" y="118"/>
                </a:cubicBezTo>
                <a:cubicBezTo>
                  <a:pt x="88" y="118"/>
                  <a:pt x="88" y="118"/>
                  <a:pt x="88" y="118"/>
                </a:cubicBezTo>
                <a:cubicBezTo>
                  <a:pt x="88" y="118"/>
                  <a:pt x="88" y="118"/>
                  <a:pt x="88" y="118"/>
                </a:cubicBezTo>
                <a:close/>
                <a:moveTo>
                  <a:pt x="89" y="119"/>
                </a:moveTo>
                <a:cubicBezTo>
                  <a:pt x="89" y="119"/>
                  <a:pt x="89" y="120"/>
                  <a:pt x="89" y="120"/>
                </a:cubicBezTo>
                <a:cubicBezTo>
                  <a:pt x="89" y="120"/>
                  <a:pt x="89" y="119"/>
                  <a:pt x="89" y="119"/>
                </a:cubicBezTo>
                <a:cubicBezTo>
                  <a:pt x="89" y="120"/>
                  <a:pt x="89" y="120"/>
                  <a:pt x="89" y="120"/>
                </a:cubicBezTo>
                <a:cubicBezTo>
                  <a:pt x="88" y="120"/>
                  <a:pt x="88" y="119"/>
                  <a:pt x="89" y="119"/>
                </a:cubicBezTo>
                <a:close/>
                <a:moveTo>
                  <a:pt x="87" y="120"/>
                </a:moveTo>
                <a:cubicBezTo>
                  <a:pt x="87" y="119"/>
                  <a:pt x="87" y="119"/>
                  <a:pt x="88" y="119"/>
                </a:cubicBezTo>
                <a:cubicBezTo>
                  <a:pt x="88" y="119"/>
                  <a:pt x="88" y="119"/>
                  <a:pt x="88" y="119"/>
                </a:cubicBezTo>
                <a:cubicBezTo>
                  <a:pt x="87" y="120"/>
                  <a:pt x="87" y="119"/>
                  <a:pt x="87" y="120"/>
                </a:cubicBezTo>
                <a:cubicBezTo>
                  <a:pt x="87" y="120"/>
                  <a:pt x="87" y="120"/>
                  <a:pt x="87" y="120"/>
                </a:cubicBezTo>
                <a:close/>
                <a:moveTo>
                  <a:pt x="84" y="135"/>
                </a:moveTo>
                <a:cubicBezTo>
                  <a:pt x="84" y="135"/>
                  <a:pt x="84" y="135"/>
                  <a:pt x="83" y="135"/>
                </a:cubicBezTo>
                <a:cubicBezTo>
                  <a:pt x="84" y="135"/>
                  <a:pt x="84" y="135"/>
                  <a:pt x="84" y="135"/>
                </a:cubicBezTo>
                <a:cubicBezTo>
                  <a:pt x="85" y="135"/>
                  <a:pt x="86" y="134"/>
                  <a:pt x="86" y="136"/>
                </a:cubicBezTo>
                <a:cubicBezTo>
                  <a:pt x="86" y="135"/>
                  <a:pt x="86" y="135"/>
                  <a:pt x="86" y="135"/>
                </a:cubicBezTo>
                <a:cubicBezTo>
                  <a:pt x="86" y="135"/>
                  <a:pt x="86" y="135"/>
                  <a:pt x="86" y="135"/>
                </a:cubicBezTo>
                <a:cubicBezTo>
                  <a:pt x="87" y="135"/>
                  <a:pt x="87" y="135"/>
                  <a:pt x="87" y="135"/>
                </a:cubicBezTo>
                <a:cubicBezTo>
                  <a:pt x="87" y="135"/>
                  <a:pt x="87" y="135"/>
                  <a:pt x="87" y="135"/>
                </a:cubicBezTo>
                <a:cubicBezTo>
                  <a:pt x="87" y="135"/>
                  <a:pt x="87" y="135"/>
                  <a:pt x="87" y="135"/>
                </a:cubicBezTo>
                <a:cubicBezTo>
                  <a:pt x="87" y="135"/>
                  <a:pt x="87" y="135"/>
                  <a:pt x="88" y="135"/>
                </a:cubicBezTo>
                <a:cubicBezTo>
                  <a:pt x="88" y="135"/>
                  <a:pt x="88" y="135"/>
                  <a:pt x="88" y="135"/>
                </a:cubicBezTo>
                <a:cubicBezTo>
                  <a:pt x="88" y="135"/>
                  <a:pt x="88" y="135"/>
                  <a:pt x="88" y="135"/>
                </a:cubicBezTo>
                <a:cubicBezTo>
                  <a:pt x="88" y="135"/>
                  <a:pt x="88" y="135"/>
                  <a:pt x="88" y="135"/>
                </a:cubicBezTo>
                <a:cubicBezTo>
                  <a:pt x="88" y="135"/>
                  <a:pt x="88" y="135"/>
                  <a:pt x="88" y="135"/>
                </a:cubicBezTo>
                <a:cubicBezTo>
                  <a:pt x="88" y="134"/>
                  <a:pt x="89" y="134"/>
                  <a:pt x="89" y="134"/>
                </a:cubicBezTo>
                <a:cubicBezTo>
                  <a:pt x="90" y="134"/>
                  <a:pt x="91" y="134"/>
                  <a:pt x="91" y="133"/>
                </a:cubicBezTo>
                <a:cubicBezTo>
                  <a:pt x="91" y="133"/>
                  <a:pt x="91" y="133"/>
                  <a:pt x="91" y="133"/>
                </a:cubicBezTo>
                <a:cubicBezTo>
                  <a:pt x="91" y="133"/>
                  <a:pt x="91" y="133"/>
                  <a:pt x="91" y="133"/>
                </a:cubicBezTo>
                <a:cubicBezTo>
                  <a:pt x="91" y="133"/>
                  <a:pt x="91" y="133"/>
                  <a:pt x="92" y="132"/>
                </a:cubicBezTo>
                <a:cubicBezTo>
                  <a:pt x="92" y="133"/>
                  <a:pt x="91" y="133"/>
                  <a:pt x="91" y="133"/>
                </a:cubicBezTo>
                <a:cubicBezTo>
                  <a:pt x="92" y="133"/>
                  <a:pt x="92" y="133"/>
                  <a:pt x="93" y="133"/>
                </a:cubicBezTo>
                <a:cubicBezTo>
                  <a:pt x="92" y="134"/>
                  <a:pt x="92" y="134"/>
                  <a:pt x="91" y="134"/>
                </a:cubicBezTo>
                <a:cubicBezTo>
                  <a:pt x="91" y="134"/>
                  <a:pt x="90" y="134"/>
                  <a:pt x="90" y="134"/>
                </a:cubicBezTo>
                <a:cubicBezTo>
                  <a:pt x="90" y="134"/>
                  <a:pt x="91" y="135"/>
                  <a:pt x="91" y="135"/>
                </a:cubicBezTo>
                <a:cubicBezTo>
                  <a:pt x="91" y="135"/>
                  <a:pt x="91" y="135"/>
                  <a:pt x="91" y="135"/>
                </a:cubicBezTo>
                <a:cubicBezTo>
                  <a:pt x="91" y="135"/>
                  <a:pt x="90" y="136"/>
                  <a:pt x="90" y="136"/>
                </a:cubicBezTo>
                <a:cubicBezTo>
                  <a:pt x="90" y="136"/>
                  <a:pt x="90" y="136"/>
                  <a:pt x="90" y="136"/>
                </a:cubicBezTo>
                <a:cubicBezTo>
                  <a:pt x="90" y="136"/>
                  <a:pt x="90" y="136"/>
                  <a:pt x="90" y="136"/>
                </a:cubicBezTo>
                <a:cubicBezTo>
                  <a:pt x="90" y="136"/>
                  <a:pt x="89" y="136"/>
                  <a:pt x="89" y="136"/>
                </a:cubicBezTo>
                <a:cubicBezTo>
                  <a:pt x="89" y="136"/>
                  <a:pt x="90" y="136"/>
                  <a:pt x="89" y="136"/>
                </a:cubicBezTo>
                <a:cubicBezTo>
                  <a:pt x="89" y="135"/>
                  <a:pt x="88" y="136"/>
                  <a:pt x="87" y="136"/>
                </a:cubicBezTo>
                <a:cubicBezTo>
                  <a:pt x="87" y="136"/>
                  <a:pt x="86" y="136"/>
                  <a:pt x="86" y="135"/>
                </a:cubicBezTo>
                <a:cubicBezTo>
                  <a:pt x="86" y="136"/>
                  <a:pt x="86" y="136"/>
                  <a:pt x="86" y="136"/>
                </a:cubicBezTo>
                <a:cubicBezTo>
                  <a:pt x="86" y="136"/>
                  <a:pt x="86" y="136"/>
                  <a:pt x="86" y="136"/>
                </a:cubicBezTo>
                <a:cubicBezTo>
                  <a:pt x="86" y="136"/>
                  <a:pt x="85" y="136"/>
                  <a:pt x="85" y="136"/>
                </a:cubicBezTo>
                <a:cubicBezTo>
                  <a:pt x="85" y="136"/>
                  <a:pt x="85" y="136"/>
                  <a:pt x="84" y="136"/>
                </a:cubicBezTo>
                <a:cubicBezTo>
                  <a:pt x="85" y="136"/>
                  <a:pt x="86" y="136"/>
                  <a:pt x="85" y="135"/>
                </a:cubicBezTo>
                <a:cubicBezTo>
                  <a:pt x="85" y="135"/>
                  <a:pt x="84" y="136"/>
                  <a:pt x="84" y="135"/>
                </a:cubicBezTo>
                <a:close/>
                <a:moveTo>
                  <a:pt x="82" y="161"/>
                </a:moveTo>
                <a:cubicBezTo>
                  <a:pt x="82" y="161"/>
                  <a:pt x="82" y="161"/>
                  <a:pt x="82" y="161"/>
                </a:cubicBezTo>
                <a:cubicBezTo>
                  <a:pt x="82" y="161"/>
                  <a:pt x="82" y="161"/>
                  <a:pt x="82" y="161"/>
                </a:cubicBezTo>
                <a:cubicBezTo>
                  <a:pt x="82" y="161"/>
                  <a:pt x="82" y="161"/>
                  <a:pt x="82" y="161"/>
                </a:cubicBezTo>
                <a:close/>
                <a:moveTo>
                  <a:pt x="81" y="170"/>
                </a:moveTo>
                <a:cubicBezTo>
                  <a:pt x="82" y="171"/>
                  <a:pt x="82" y="171"/>
                  <a:pt x="82" y="171"/>
                </a:cubicBezTo>
                <a:cubicBezTo>
                  <a:pt x="82" y="171"/>
                  <a:pt x="82" y="171"/>
                  <a:pt x="82" y="172"/>
                </a:cubicBezTo>
                <a:cubicBezTo>
                  <a:pt x="81" y="171"/>
                  <a:pt x="81" y="171"/>
                  <a:pt x="81" y="172"/>
                </a:cubicBezTo>
                <a:cubicBezTo>
                  <a:pt x="81" y="172"/>
                  <a:pt x="80" y="171"/>
                  <a:pt x="80" y="171"/>
                </a:cubicBezTo>
                <a:cubicBezTo>
                  <a:pt x="80" y="171"/>
                  <a:pt x="81" y="171"/>
                  <a:pt x="81" y="170"/>
                </a:cubicBezTo>
                <a:close/>
                <a:moveTo>
                  <a:pt x="80" y="162"/>
                </a:moveTo>
                <a:cubicBezTo>
                  <a:pt x="80" y="162"/>
                  <a:pt x="80" y="163"/>
                  <a:pt x="80" y="163"/>
                </a:cubicBezTo>
                <a:cubicBezTo>
                  <a:pt x="80" y="163"/>
                  <a:pt x="80" y="163"/>
                  <a:pt x="80" y="163"/>
                </a:cubicBezTo>
                <a:cubicBezTo>
                  <a:pt x="80" y="163"/>
                  <a:pt x="80" y="162"/>
                  <a:pt x="80" y="162"/>
                </a:cubicBezTo>
                <a:close/>
                <a:moveTo>
                  <a:pt x="79" y="140"/>
                </a:moveTo>
                <a:cubicBezTo>
                  <a:pt x="79" y="140"/>
                  <a:pt x="79" y="140"/>
                  <a:pt x="79" y="140"/>
                </a:cubicBezTo>
                <a:cubicBezTo>
                  <a:pt x="79" y="140"/>
                  <a:pt x="79" y="140"/>
                  <a:pt x="79" y="140"/>
                </a:cubicBezTo>
                <a:cubicBezTo>
                  <a:pt x="79" y="140"/>
                  <a:pt x="79" y="140"/>
                  <a:pt x="79" y="140"/>
                </a:cubicBezTo>
                <a:close/>
                <a:moveTo>
                  <a:pt x="78" y="139"/>
                </a:moveTo>
                <a:cubicBezTo>
                  <a:pt x="79" y="140"/>
                  <a:pt x="78" y="140"/>
                  <a:pt x="78" y="140"/>
                </a:cubicBezTo>
                <a:cubicBezTo>
                  <a:pt x="78" y="140"/>
                  <a:pt x="78" y="140"/>
                  <a:pt x="78" y="140"/>
                </a:cubicBezTo>
                <a:cubicBezTo>
                  <a:pt x="78" y="140"/>
                  <a:pt x="78" y="140"/>
                  <a:pt x="78" y="140"/>
                </a:cubicBezTo>
                <a:cubicBezTo>
                  <a:pt x="78" y="140"/>
                  <a:pt x="78" y="140"/>
                  <a:pt x="78" y="140"/>
                </a:cubicBezTo>
                <a:cubicBezTo>
                  <a:pt x="78" y="140"/>
                  <a:pt x="78" y="140"/>
                  <a:pt x="77" y="140"/>
                </a:cubicBezTo>
                <a:cubicBezTo>
                  <a:pt x="78" y="140"/>
                  <a:pt x="78" y="140"/>
                  <a:pt x="78" y="139"/>
                </a:cubicBezTo>
                <a:close/>
                <a:moveTo>
                  <a:pt x="77" y="172"/>
                </a:moveTo>
                <a:cubicBezTo>
                  <a:pt x="78" y="172"/>
                  <a:pt x="78" y="171"/>
                  <a:pt x="79" y="171"/>
                </a:cubicBezTo>
                <a:cubicBezTo>
                  <a:pt x="79" y="172"/>
                  <a:pt x="78" y="172"/>
                  <a:pt x="77" y="172"/>
                </a:cubicBezTo>
                <a:cubicBezTo>
                  <a:pt x="77" y="172"/>
                  <a:pt x="77" y="173"/>
                  <a:pt x="77" y="172"/>
                </a:cubicBezTo>
                <a:cubicBezTo>
                  <a:pt x="77" y="172"/>
                  <a:pt x="77" y="172"/>
                  <a:pt x="77" y="172"/>
                </a:cubicBezTo>
                <a:close/>
                <a:moveTo>
                  <a:pt x="76" y="163"/>
                </a:moveTo>
                <a:cubicBezTo>
                  <a:pt x="77" y="163"/>
                  <a:pt x="77" y="164"/>
                  <a:pt x="76" y="164"/>
                </a:cubicBezTo>
                <a:cubicBezTo>
                  <a:pt x="76" y="164"/>
                  <a:pt x="76" y="164"/>
                  <a:pt x="76" y="164"/>
                </a:cubicBezTo>
                <a:cubicBezTo>
                  <a:pt x="76" y="164"/>
                  <a:pt x="76" y="164"/>
                  <a:pt x="76" y="164"/>
                </a:cubicBezTo>
                <a:cubicBezTo>
                  <a:pt x="76" y="163"/>
                  <a:pt x="76" y="163"/>
                  <a:pt x="76" y="163"/>
                </a:cubicBezTo>
                <a:close/>
                <a:moveTo>
                  <a:pt x="75" y="140"/>
                </a:moveTo>
                <a:cubicBezTo>
                  <a:pt x="76" y="141"/>
                  <a:pt x="76" y="141"/>
                  <a:pt x="76" y="141"/>
                </a:cubicBezTo>
                <a:cubicBezTo>
                  <a:pt x="76" y="141"/>
                  <a:pt x="76" y="141"/>
                  <a:pt x="76" y="141"/>
                </a:cubicBezTo>
                <a:cubicBezTo>
                  <a:pt x="75" y="141"/>
                  <a:pt x="75" y="141"/>
                  <a:pt x="75" y="140"/>
                </a:cubicBezTo>
                <a:close/>
                <a:moveTo>
                  <a:pt x="75" y="141"/>
                </a:moveTo>
                <a:cubicBezTo>
                  <a:pt x="75" y="141"/>
                  <a:pt x="75" y="142"/>
                  <a:pt x="75" y="142"/>
                </a:cubicBezTo>
                <a:cubicBezTo>
                  <a:pt x="75" y="142"/>
                  <a:pt x="74" y="141"/>
                  <a:pt x="74" y="142"/>
                </a:cubicBezTo>
                <a:cubicBezTo>
                  <a:pt x="75" y="142"/>
                  <a:pt x="75" y="142"/>
                  <a:pt x="75" y="142"/>
                </a:cubicBezTo>
                <a:cubicBezTo>
                  <a:pt x="75" y="142"/>
                  <a:pt x="74" y="142"/>
                  <a:pt x="74" y="142"/>
                </a:cubicBezTo>
                <a:cubicBezTo>
                  <a:pt x="74" y="142"/>
                  <a:pt x="74" y="142"/>
                  <a:pt x="74" y="142"/>
                </a:cubicBezTo>
                <a:cubicBezTo>
                  <a:pt x="74" y="142"/>
                  <a:pt x="74" y="142"/>
                  <a:pt x="74" y="142"/>
                </a:cubicBezTo>
                <a:cubicBezTo>
                  <a:pt x="74" y="141"/>
                  <a:pt x="75" y="142"/>
                  <a:pt x="75" y="141"/>
                </a:cubicBezTo>
                <a:close/>
                <a:moveTo>
                  <a:pt x="75" y="162"/>
                </a:moveTo>
                <a:cubicBezTo>
                  <a:pt x="75" y="162"/>
                  <a:pt x="75" y="162"/>
                  <a:pt x="75" y="162"/>
                </a:cubicBezTo>
                <a:cubicBezTo>
                  <a:pt x="75" y="163"/>
                  <a:pt x="75" y="163"/>
                  <a:pt x="75" y="163"/>
                </a:cubicBezTo>
                <a:cubicBezTo>
                  <a:pt x="74" y="163"/>
                  <a:pt x="74" y="163"/>
                  <a:pt x="74" y="163"/>
                </a:cubicBezTo>
                <a:cubicBezTo>
                  <a:pt x="74" y="163"/>
                  <a:pt x="74" y="163"/>
                  <a:pt x="75" y="162"/>
                </a:cubicBezTo>
                <a:close/>
                <a:moveTo>
                  <a:pt x="73" y="141"/>
                </a:moveTo>
                <a:cubicBezTo>
                  <a:pt x="73" y="141"/>
                  <a:pt x="73" y="141"/>
                  <a:pt x="73" y="141"/>
                </a:cubicBezTo>
                <a:cubicBezTo>
                  <a:pt x="73" y="141"/>
                  <a:pt x="73" y="141"/>
                  <a:pt x="73" y="141"/>
                </a:cubicBezTo>
                <a:close/>
                <a:moveTo>
                  <a:pt x="73" y="141"/>
                </a:moveTo>
                <a:cubicBezTo>
                  <a:pt x="73" y="141"/>
                  <a:pt x="73" y="141"/>
                  <a:pt x="73" y="141"/>
                </a:cubicBezTo>
                <a:cubicBezTo>
                  <a:pt x="73" y="141"/>
                  <a:pt x="73" y="142"/>
                  <a:pt x="73" y="142"/>
                </a:cubicBezTo>
                <a:cubicBezTo>
                  <a:pt x="73" y="141"/>
                  <a:pt x="73" y="141"/>
                  <a:pt x="73" y="141"/>
                </a:cubicBezTo>
                <a:close/>
                <a:moveTo>
                  <a:pt x="74" y="166"/>
                </a:moveTo>
                <a:cubicBezTo>
                  <a:pt x="73" y="166"/>
                  <a:pt x="73" y="166"/>
                  <a:pt x="73" y="166"/>
                </a:cubicBezTo>
                <a:cubicBezTo>
                  <a:pt x="74" y="166"/>
                  <a:pt x="74" y="166"/>
                  <a:pt x="74" y="166"/>
                </a:cubicBezTo>
                <a:cubicBezTo>
                  <a:pt x="74" y="166"/>
                  <a:pt x="74" y="166"/>
                  <a:pt x="74" y="166"/>
                </a:cubicBezTo>
                <a:cubicBezTo>
                  <a:pt x="74" y="166"/>
                  <a:pt x="74" y="166"/>
                  <a:pt x="74" y="166"/>
                </a:cubicBezTo>
                <a:cubicBezTo>
                  <a:pt x="75" y="166"/>
                  <a:pt x="75" y="166"/>
                  <a:pt x="75" y="166"/>
                </a:cubicBezTo>
                <a:cubicBezTo>
                  <a:pt x="75" y="166"/>
                  <a:pt x="74" y="166"/>
                  <a:pt x="74" y="166"/>
                </a:cubicBezTo>
                <a:cubicBezTo>
                  <a:pt x="74" y="166"/>
                  <a:pt x="74" y="166"/>
                  <a:pt x="74" y="166"/>
                </a:cubicBezTo>
                <a:cubicBezTo>
                  <a:pt x="74" y="166"/>
                  <a:pt x="73" y="166"/>
                  <a:pt x="73" y="166"/>
                </a:cubicBezTo>
                <a:cubicBezTo>
                  <a:pt x="73" y="166"/>
                  <a:pt x="73" y="166"/>
                  <a:pt x="73" y="167"/>
                </a:cubicBezTo>
                <a:cubicBezTo>
                  <a:pt x="73" y="167"/>
                  <a:pt x="73" y="167"/>
                  <a:pt x="73" y="167"/>
                </a:cubicBezTo>
                <a:cubicBezTo>
                  <a:pt x="72" y="166"/>
                  <a:pt x="73" y="166"/>
                  <a:pt x="74" y="166"/>
                </a:cubicBezTo>
                <a:close/>
                <a:moveTo>
                  <a:pt x="72" y="147"/>
                </a:moveTo>
                <a:cubicBezTo>
                  <a:pt x="73" y="147"/>
                  <a:pt x="73" y="148"/>
                  <a:pt x="72" y="147"/>
                </a:cubicBezTo>
                <a:cubicBezTo>
                  <a:pt x="72" y="147"/>
                  <a:pt x="72" y="147"/>
                  <a:pt x="72" y="147"/>
                </a:cubicBezTo>
                <a:close/>
                <a:moveTo>
                  <a:pt x="72" y="163"/>
                </a:moveTo>
                <a:cubicBezTo>
                  <a:pt x="72" y="163"/>
                  <a:pt x="72" y="163"/>
                  <a:pt x="72" y="163"/>
                </a:cubicBezTo>
                <a:cubicBezTo>
                  <a:pt x="72" y="163"/>
                  <a:pt x="72" y="163"/>
                  <a:pt x="72" y="163"/>
                </a:cubicBezTo>
                <a:close/>
                <a:moveTo>
                  <a:pt x="71" y="164"/>
                </a:moveTo>
                <a:cubicBezTo>
                  <a:pt x="71" y="164"/>
                  <a:pt x="71" y="164"/>
                  <a:pt x="71" y="164"/>
                </a:cubicBezTo>
                <a:cubicBezTo>
                  <a:pt x="71" y="164"/>
                  <a:pt x="72" y="164"/>
                  <a:pt x="72" y="164"/>
                </a:cubicBezTo>
                <a:cubicBezTo>
                  <a:pt x="72" y="164"/>
                  <a:pt x="71" y="164"/>
                  <a:pt x="71" y="164"/>
                </a:cubicBezTo>
                <a:cubicBezTo>
                  <a:pt x="71" y="164"/>
                  <a:pt x="71" y="164"/>
                  <a:pt x="71" y="164"/>
                </a:cubicBezTo>
                <a:cubicBezTo>
                  <a:pt x="71" y="164"/>
                  <a:pt x="71" y="164"/>
                  <a:pt x="71" y="164"/>
                </a:cubicBezTo>
                <a:cubicBezTo>
                  <a:pt x="71" y="164"/>
                  <a:pt x="71" y="164"/>
                  <a:pt x="71" y="164"/>
                </a:cubicBezTo>
                <a:close/>
                <a:moveTo>
                  <a:pt x="71" y="165"/>
                </a:moveTo>
                <a:cubicBezTo>
                  <a:pt x="71" y="165"/>
                  <a:pt x="71" y="165"/>
                  <a:pt x="70" y="165"/>
                </a:cubicBezTo>
                <a:cubicBezTo>
                  <a:pt x="70" y="165"/>
                  <a:pt x="70" y="165"/>
                  <a:pt x="70" y="164"/>
                </a:cubicBezTo>
                <a:cubicBezTo>
                  <a:pt x="71" y="164"/>
                  <a:pt x="71" y="165"/>
                  <a:pt x="71" y="165"/>
                </a:cubicBezTo>
                <a:close/>
                <a:moveTo>
                  <a:pt x="71" y="165"/>
                </a:moveTo>
                <a:cubicBezTo>
                  <a:pt x="71" y="165"/>
                  <a:pt x="71" y="165"/>
                  <a:pt x="71" y="165"/>
                </a:cubicBezTo>
                <a:cubicBezTo>
                  <a:pt x="71" y="165"/>
                  <a:pt x="71" y="165"/>
                  <a:pt x="71" y="165"/>
                </a:cubicBezTo>
                <a:cubicBezTo>
                  <a:pt x="71" y="165"/>
                  <a:pt x="71" y="165"/>
                  <a:pt x="70" y="165"/>
                </a:cubicBezTo>
                <a:cubicBezTo>
                  <a:pt x="71" y="165"/>
                  <a:pt x="71" y="165"/>
                  <a:pt x="71" y="165"/>
                </a:cubicBezTo>
                <a:close/>
                <a:moveTo>
                  <a:pt x="70" y="166"/>
                </a:moveTo>
                <a:cubicBezTo>
                  <a:pt x="70" y="166"/>
                  <a:pt x="70" y="166"/>
                  <a:pt x="70" y="166"/>
                </a:cubicBezTo>
                <a:cubicBezTo>
                  <a:pt x="70" y="166"/>
                  <a:pt x="70" y="166"/>
                  <a:pt x="70" y="165"/>
                </a:cubicBezTo>
                <a:cubicBezTo>
                  <a:pt x="70" y="166"/>
                  <a:pt x="71" y="166"/>
                  <a:pt x="71" y="166"/>
                </a:cubicBezTo>
                <a:cubicBezTo>
                  <a:pt x="70" y="166"/>
                  <a:pt x="70" y="166"/>
                  <a:pt x="70" y="166"/>
                </a:cubicBezTo>
                <a:close/>
                <a:moveTo>
                  <a:pt x="71" y="166"/>
                </a:moveTo>
                <a:cubicBezTo>
                  <a:pt x="71" y="166"/>
                  <a:pt x="71" y="166"/>
                  <a:pt x="71" y="166"/>
                </a:cubicBezTo>
                <a:cubicBezTo>
                  <a:pt x="71" y="166"/>
                  <a:pt x="72" y="166"/>
                  <a:pt x="72" y="166"/>
                </a:cubicBezTo>
                <a:cubicBezTo>
                  <a:pt x="72" y="166"/>
                  <a:pt x="72" y="166"/>
                  <a:pt x="72" y="166"/>
                </a:cubicBezTo>
                <a:cubicBezTo>
                  <a:pt x="72" y="166"/>
                  <a:pt x="72" y="166"/>
                  <a:pt x="72" y="166"/>
                </a:cubicBezTo>
                <a:cubicBezTo>
                  <a:pt x="72" y="166"/>
                  <a:pt x="72" y="166"/>
                  <a:pt x="72" y="166"/>
                </a:cubicBezTo>
                <a:cubicBezTo>
                  <a:pt x="72" y="167"/>
                  <a:pt x="71" y="166"/>
                  <a:pt x="71" y="166"/>
                </a:cubicBezTo>
                <a:close/>
                <a:moveTo>
                  <a:pt x="68" y="173"/>
                </a:moveTo>
                <a:cubicBezTo>
                  <a:pt x="68" y="173"/>
                  <a:pt x="68" y="173"/>
                  <a:pt x="68" y="173"/>
                </a:cubicBezTo>
                <a:cubicBezTo>
                  <a:pt x="68" y="173"/>
                  <a:pt x="68" y="173"/>
                  <a:pt x="68" y="173"/>
                </a:cubicBezTo>
                <a:cubicBezTo>
                  <a:pt x="68" y="173"/>
                  <a:pt x="68" y="173"/>
                  <a:pt x="68" y="173"/>
                </a:cubicBezTo>
                <a:cubicBezTo>
                  <a:pt x="68" y="173"/>
                  <a:pt x="68" y="173"/>
                  <a:pt x="68" y="173"/>
                </a:cubicBezTo>
                <a:close/>
                <a:moveTo>
                  <a:pt x="58" y="184"/>
                </a:moveTo>
                <a:cubicBezTo>
                  <a:pt x="58" y="184"/>
                  <a:pt x="57" y="184"/>
                  <a:pt x="57" y="184"/>
                </a:cubicBezTo>
                <a:cubicBezTo>
                  <a:pt x="57" y="183"/>
                  <a:pt x="58" y="183"/>
                  <a:pt x="58" y="184"/>
                </a:cubicBezTo>
                <a:close/>
                <a:moveTo>
                  <a:pt x="55" y="177"/>
                </a:moveTo>
                <a:cubicBezTo>
                  <a:pt x="55" y="178"/>
                  <a:pt x="56" y="177"/>
                  <a:pt x="56" y="177"/>
                </a:cubicBezTo>
                <a:cubicBezTo>
                  <a:pt x="56" y="178"/>
                  <a:pt x="57" y="177"/>
                  <a:pt x="57" y="178"/>
                </a:cubicBezTo>
                <a:cubicBezTo>
                  <a:pt x="57" y="178"/>
                  <a:pt x="56" y="178"/>
                  <a:pt x="56" y="178"/>
                </a:cubicBezTo>
                <a:cubicBezTo>
                  <a:pt x="55" y="180"/>
                  <a:pt x="56" y="181"/>
                  <a:pt x="55" y="181"/>
                </a:cubicBezTo>
                <a:cubicBezTo>
                  <a:pt x="55" y="180"/>
                  <a:pt x="55" y="178"/>
                  <a:pt x="54" y="178"/>
                </a:cubicBezTo>
                <a:cubicBezTo>
                  <a:pt x="54" y="178"/>
                  <a:pt x="54" y="178"/>
                  <a:pt x="55" y="177"/>
                </a:cubicBezTo>
                <a:close/>
                <a:moveTo>
                  <a:pt x="54" y="182"/>
                </a:moveTo>
                <a:cubicBezTo>
                  <a:pt x="53" y="183"/>
                  <a:pt x="53" y="183"/>
                  <a:pt x="53" y="183"/>
                </a:cubicBezTo>
                <a:cubicBezTo>
                  <a:pt x="53" y="182"/>
                  <a:pt x="53" y="182"/>
                  <a:pt x="54" y="182"/>
                </a:cubicBezTo>
                <a:close/>
                <a:moveTo>
                  <a:pt x="51" y="183"/>
                </a:moveTo>
                <a:cubicBezTo>
                  <a:pt x="51" y="183"/>
                  <a:pt x="51" y="183"/>
                  <a:pt x="50" y="183"/>
                </a:cubicBezTo>
                <a:cubicBezTo>
                  <a:pt x="51" y="182"/>
                  <a:pt x="51" y="182"/>
                  <a:pt x="51" y="182"/>
                </a:cubicBezTo>
                <a:cubicBezTo>
                  <a:pt x="51" y="183"/>
                  <a:pt x="51" y="183"/>
                  <a:pt x="51" y="183"/>
                </a:cubicBezTo>
                <a:close/>
                <a:moveTo>
                  <a:pt x="51" y="176"/>
                </a:moveTo>
                <a:cubicBezTo>
                  <a:pt x="51" y="176"/>
                  <a:pt x="51" y="177"/>
                  <a:pt x="51" y="177"/>
                </a:cubicBezTo>
                <a:cubicBezTo>
                  <a:pt x="51" y="177"/>
                  <a:pt x="51" y="177"/>
                  <a:pt x="51" y="177"/>
                </a:cubicBezTo>
                <a:cubicBezTo>
                  <a:pt x="51" y="176"/>
                  <a:pt x="51" y="176"/>
                  <a:pt x="51" y="176"/>
                </a:cubicBezTo>
                <a:close/>
                <a:moveTo>
                  <a:pt x="46" y="177"/>
                </a:moveTo>
                <a:cubicBezTo>
                  <a:pt x="46" y="178"/>
                  <a:pt x="47" y="178"/>
                  <a:pt x="47" y="178"/>
                </a:cubicBezTo>
                <a:cubicBezTo>
                  <a:pt x="46" y="178"/>
                  <a:pt x="46" y="178"/>
                  <a:pt x="46" y="178"/>
                </a:cubicBezTo>
                <a:cubicBezTo>
                  <a:pt x="46" y="178"/>
                  <a:pt x="46" y="177"/>
                  <a:pt x="46" y="177"/>
                </a:cubicBezTo>
                <a:close/>
                <a:moveTo>
                  <a:pt x="44" y="180"/>
                </a:moveTo>
                <a:cubicBezTo>
                  <a:pt x="45" y="180"/>
                  <a:pt x="45" y="180"/>
                  <a:pt x="45" y="180"/>
                </a:cubicBezTo>
                <a:cubicBezTo>
                  <a:pt x="45" y="180"/>
                  <a:pt x="44" y="180"/>
                  <a:pt x="45" y="179"/>
                </a:cubicBezTo>
                <a:cubicBezTo>
                  <a:pt x="45" y="179"/>
                  <a:pt x="45" y="180"/>
                  <a:pt x="46" y="180"/>
                </a:cubicBezTo>
                <a:cubicBezTo>
                  <a:pt x="45" y="181"/>
                  <a:pt x="45" y="181"/>
                  <a:pt x="45" y="181"/>
                </a:cubicBezTo>
                <a:cubicBezTo>
                  <a:pt x="45" y="180"/>
                  <a:pt x="44" y="181"/>
                  <a:pt x="44" y="180"/>
                </a:cubicBezTo>
                <a:close/>
                <a:moveTo>
                  <a:pt x="44" y="174"/>
                </a:moveTo>
                <a:cubicBezTo>
                  <a:pt x="44" y="175"/>
                  <a:pt x="44" y="175"/>
                  <a:pt x="44" y="175"/>
                </a:cubicBezTo>
                <a:cubicBezTo>
                  <a:pt x="44" y="175"/>
                  <a:pt x="44" y="175"/>
                  <a:pt x="44" y="174"/>
                </a:cubicBezTo>
                <a:close/>
                <a:moveTo>
                  <a:pt x="44" y="178"/>
                </a:moveTo>
                <a:cubicBezTo>
                  <a:pt x="44" y="178"/>
                  <a:pt x="44" y="178"/>
                  <a:pt x="44" y="179"/>
                </a:cubicBezTo>
                <a:cubicBezTo>
                  <a:pt x="43" y="178"/>
                  <a:pt x="43" y="178"/>
                  <a:pt x="43" y="178"/>
                </a:cubicBezTo>
                <a:cubicBezTo>
                  <a:pt x="44" y="178"/>
                  <a:pt x="44" y="178"/>
                  <a:pt x="44" y="178"/>
                </a:cubicBezTo>
                <a:close/>
                <a:moveTo>
                  <a:pt x="43" y="178"/>
                </a:moveTo>
                <a:cubicBezTo>
                  <a:pt x="43" y="178"/>
                  <a:pt x="42" y="179"/>
                  <a:pt x="42" y="179"/>
                </a:cubicBezTo>
                <a:cubicBezTo>
                  <a:pt x="42" y="179"/>
                  <a:pt x="42" y="179"/>
                  <a:pt x="42" y="179"/>
                </a:cubicBezTo>
                <a:cubicBezTo>
                  <a:pt x="42" y="178"/>
                  <a:pt x="42" y="178"/>
                  <a:pt x="43" y="178"/>
                </a:cubicBezTo>
                <a:close/>
                <a:moveTo>
                  <a:pt x="41" y="178"/>
                </a:moveTo>
                <a:cubicBezTo>
                  <a:pt x="41" y="178"/>
                  <a:pt x="41" y="179"/>
                  <a:pt x="41" y="179"/>
                </a:cubicBezTo>
                <a:cubicBezTo>
                  <a:pt x="41" y="179"/>
                  <a:pt x="41" y="179"/>
                  <a:pt x="41" y="179"/>
                </a:cubicBezTo>
                <a:cubicBezTo>
                  <a:pt x="41" y="179"/>
                  <a:pt x="41" y="179"/>
                  <a:pt x="41" y="179"/>
                </a:cubicBezTo>
                <a:cubicBezTo>
                  <a:pt x="41" y="179"/>
                  <a:pt x="41" y="179"/>
                  <a:pt x="41" y="179"/>
                </a:cubicBezTo>
                <a:cubicBezTo>
                  <a:pt x="41" y="179"/>
                  <a:pt x="41" y="179"/>
                  <a:pt x="41" y="178"/>
                </a:cubicBezTo>
                <a:close/>
                <a:moveTo>
                  <a:pt x="38" y="185"/>
                </a:moveTo>
                <a:cubicBezTo>
                  <a:pt x="38" y="185"/>
                  <a:pt x="38" y="185"/>
                  <a:pt x="38" y="185"/>
                </a:cubicBezTo>
                <a:cubicBezTo>
                  <a:pt x="38" y="185"/>
                  <a:pt x="38" y="184"/>
                  <a:pt x="38" y="185"/>
                </a:cubicBezTo>
                <a:close/>
                <a:moveTo>
                  <a:pt x="38" y="184"/>
                </a:moveTo>
                <a:cubicBezTo>
                  <a:pt x="39" y="184"/>
                  <a:pt x="39" y="184"/>
                  <a:pt x="39" y="184"/>
                </a:cubicBezTo>
                <a:cubicBezTo>
                  <a:pt x="39" y="184"/>
                  <a:pt x="38" y="183"/>
                  <a:pt x="38" y="183"/>
                </a:cubicBezTo>
                <a:cubicBezTo>
                  <a:pt x="39" y="183"/>
                  <a:pt x="39" y="183"/>
                  <a:pt x="39" y="183"/>
                </a:cubicBezTo>
                <a:cubicBezTo>
                  <a:pt x="38" y="184"/>
                  <a:pt x="40" y="183"/>
                  <a:pt x="40" y="184"/>
                </a:cubicBezTo>
                <a:cubicBezTo>
                  <a:pt x="39" y="184"/>
                  <a:pt x="39" y="185"/>
                  <a:pt x="38" y="184"/>
                </a:cubicBezTo>
                <a:close/>
                <a:moveTo>
                  <a:pt x="38" y="181"/>
                </a:moveTo>
                <a:cubicBezTo>
                  <a:pt x="39" y="181"/>
                  <a:pt x="39" y="181"/>
                  <a:pt x="39" y="181"/>
                </a:cubicBezTo>
                <a:cubicBezTo>
                  <a:pt x="39" y="181"/>
                  <a:pt x="39" y="180"/>
                  <a:pt x="39" y="180"/>
                </a:cubicBezTo>
                <a:cubicBezTo>
                  <a:pt x="39" y="180"/>
                  <a:pt x="39" y="180"/>
                  <a:pt x="39" y="180"/>
                </a:cubicBezTo>
                <a:cubicBezTo>
                  <a:pt x="40" y="180"/>
                  <a:pt x="40" y="180"/>
                  <a:pt x="40" y="180"/>
                </a:cubicBezTo>
                <a:cubicBezTo>
                  <a:pt x="40" y="180"/>
                  <a:pt x="40" y="180"/>
                  <a:pt x="40" y="180"/>
                </a:cubicBezTo>
                <a:cubicBezTo>
                  <a:pt x="40" y="180"/>
                  <a:pt x="40" y="180"/>
                  <a:pt x="40" y="180"/>
                </a:cubicBezTo>
                <a:cubicBezTo>
                  <a:pt x="40" y="180"/>
                  <a:pt x="40" y="180"/>
                  <a:pt x="40" y="180"/>
                </a:cubicBezTo>
                <a:cubicBezTo>
                  <a:pt x="41" y="180"/>
                  <a:pt x="41" y="180"/>
                  <a:pt x="41" y="181"/>
                </a:cubicBezTo>
                <a:cubicBezTo>
                  <a:pt x="41" y="180"/>
                  <a:pt x="41" y="180"/>
                  <a:pt x="42" y="179"/>
                </a:cubicBezTo>
                <a:cubicBezTo>
                  <a:pt x="43" y="180"/>
                  <a:pt x="43" y="180"/>
                  <a:pt x="44" y="180"/>
                </a:cubicBezTo>
                <a:cubicBezTo>
                  <a:pt x="44" y="181"/>
                  <a:pt x="43" y="181"/>
                  <a:pt x="42" y="181"/>
                </a:cubicBezTo>
                <a:cubicBezTo>
                  <a:pt x="42" y="181"/>
                  <a:pt x="42" y="181"/>
                  <a:pt x="42" y="181"/>
                </a:cubicBezTo>
                <a:cubicBezTo>
                  <a:pt x="41" y="182"/>
                  <a:pt x="41" y="181"/>
                  <a:pt x="41" y="181"/>
                </a:cubicBezTo>
                <a:cubicBezTo>
                  <a:pt x="41" y="181"/>
                  <a:pt x="39" y="182"/>
                  <a:pt x="38" y="181"/>
                </a:cubicBezTo>
                <a:close/>
                <a:moveTo>
                  <a:pt x="43" y="182"/>
                </a:moveTo>
                <a:cubicBezTo>
                  <a:pt x="42" y="182"/>
                  <a:pt x="41" y="183"/>
                  <a:pt x="42" y="182"/>
                </a:cubicBezTo>
                <a:cubicBezTo>
                  <a:pt x="42" y="182"/>
                  <a:pt x="42" y="182"/>
                  <a:pt x="43" y="182"/>
                </a:cubicBezTo>
                <a:close/>
                <a:moveTo>
                  <a:pt x="41" y="184"/>
                </a:moveTo>
                <a:cubicBezTo>
                  <a:pt x="41" y="184"/>
                  <a:pt x="41" y="184"/>
                  <a:pt x="40" y="183"/>
                </a:cubicBezTo>
                <a:cubicBezTo>
                  <a:pt x="41" y="183"/>
                  <a:pt x="42" y="183"/>
                  <a:pt x="42" y="183"/>
                </a:cubicBezTo>
                <a:cubicBezTo>
                  <a:pt x="42" y="184"/>
                  <a:pt x="41" y="184"/>
                  <a:pt x="41" y="184"/>
                </a:cubicBezTo>
                <a:close/>
                <a:moveTo>
                  <a:pt x="42" y="184"/>
                </a:moveTo>
                <a:cubicBezTo>
                  <a:pt x="42" y="183"/>
                  <a:pt x="43" y="183"/>
                  <a:pt x="43" y="183"/>
                </a:cubicBezTo>
                <a:cubicBezTo>
                  <a:pt x="43" y="183"/>
                  <a:pt x="43" y="184"/>
                  <a:pt x="42" y="184"/>
                </a:cubicBezTo>
                <a:close/>
                <a:moveTo>
                  <a:pt x="40" y="190"/>
                </a:moveTo>
                <a:cubicBezTo>
                  <a:pt x="40" y="190"/>
                  <a:pt x="40" y="189"/>
                  <a:pt x="41" y="189"/>
                </a:cubicBezTo>
                <a:cubicBezTo>
                  <a:pt x="41" y="190"/>
                  <a:pt x="40" y="191"/>
                  <a:pt x="40" y="190"/>
                </a:cubicBezTo>
                <a:close/>
                <a:moveTo>
                  <a:pt x="42" y="190"/>
                </a:moveTo>
                <a:cubicBezTo>
                  <a:pt x="41" y="189"/>
                  <a:pt x="41" y="189"/>
                  <a:pt x="41" y="189"/>
                </a:cubicBezTo>
                <a:cubicBezTo>
                  <a:pt x="41" y="189"/>
                  <a:pt x="41" y="189"/>
                  <a:pt x="41" y="189"/>
                </a:cubicBezTo>
                <a:cubicBezTo>
                  <a:pt x="42" y="188"/>
                  <a:pt x="41" y="188"/>
                  <a:pt x="41" y="188"/>
                </a:cubicBezTo>
                <a:cubicBezTo>
                  <a:pt x="42" y="189"/>
                  <a:pt x="42" y="188"/>
                  <a:pt x="42" y="188"/>
                </a:cubicBezTo>
                <a:cubicBezTo>
                  <a:pt x="42" y="189"/>
                  <a:pt x="42" y="189"/>
                  <a:pt x="42" y="190"/>
                </a:cubicBezTo>
                <a:close/>
                <a:moveTo>
                  <a:pt x="44" y="187"/>
                </a:moveTo>
                <a:cubicBezTo>
                  <a:pt x="44" y="187"/>
                  <a:pt x="43" y="187"/>
                  <a:pt x="43" y="187"/>
                </a:cubicBezTo>
                <a:cubicBezTo>
                  <a:pt x="43" y="187"/>
                  <a:pt x="44" y="186"/>
                  <a:pt x="44" y="186"/>
                </a:cubicBezTo>
                <a:cubicBezTo>
                  <a:pt x="44" y="186"/>
                  <a:pt x="44" y="186"/>
                  <a:pt x="44" y="186"/>
                </a:cubicBezTo>
                <a:lnTo>
                  <a:pt x="44" y="187"/>
                </a:lnTo>
                <a:close/>
                <a:moveTo>
                  <a:pt x="44" y="182"/>
                </a:moveTo>
                <a:cubicBezTo>
                  <a:pt x="44" y="181"/>
                  <a:pt x="44" y="181"/>
                  <a:pt x="44" y="181"/>
                </a:cubicBezTo>
                <a:cubicBezTo>
                  <a:pt x="44" y="181"/>
                  <a:pt x="44" y="181"/>
                  <a:pt x="45" y="181"/>
                </a:cubicBezTo>
                <a:cubicBezTo>
                  <a:pt x="44" y="182"/>
                  <a:pt x="44" y="182"/>
                  <a:pt x="44" y="182"/>
                </a:cubicBezTo>
                <a:close/>
                <a:moveTo>
                  <a:pt x="45" y="183"/>
                </a:moveTo>
                <a:cubicBezTo>
                  <a:pt x="45" y="182"/>
                  <a:pt x="45" y="182"/>
                  <a:pt x="45" y="182"/>
                </a:cubicBezTo>
                <a:cubicBezTo>
                  <a:pt x="46" y="182"/>
                  <a:pt x="45" y="182"/>
                  <a:pt x="46" y="182"/>
                </a:cubicBezTo>
                <a:cubicBezTo>
                  <a:pt x="45" y="183"/>
                  <a:pt x="45" y="183"/>
                  <a:pt x="45" y="183"/>
                </a:cubicBezTo>
                <a:close/>
                <a:moveTo>
                  <a:pt x="45" y="187"/>
                </a:moveTo>
                <a:cubicBezTo>
                  <a:pt x="45" y="186"/>
                  <a:pt x="47" y="186"/>
                  <a:pt x="47" y="187"/>
                </a:cubicBezTo>
                <a:cubicBezTo>
                  <a:pt x="46" y="186"/>
                  <a:pt x="46" y="187"/>
                  <a:pt x="45" y="187"/>
                </a:cubicBezTo>
                <a:close/>
                <a:moveTo>
                  <a:pt x="47" y="182"/>
                </a:moveTo>
                <a:cubicBezTo>
                  <a:pt x="47" y="182"/>
                  <a:pt x="46" y="182"/>
                  <a:pt x="46" y="181"/>
                </a:cubicBezTo>
                <a:cubicBezTo>
                  <a:pt x="47" y="182"/>
                  <a:pt x="48" y="181"/>
                  <a:pt x="48" y="181"/>
                </a:cubicBezTo>
                <a:cubicBezTo>
                  <a:pt x="48" y="181"/>
                  <a:pt x="47" y="182"/>
                  <a:pt x="47" y="182"/>
                </a:cubicBezTo>
                <a:close/>
                <a:moveTo>
                  <a:pt x="47" y="177"/>
                </a:moveTo>
                <a:cubicBezTo>
                  <a:pt x="48" y="177"/>
                  <a:pt x="48" y="177"/>
                  <a:pt x="49" y="177"/>
                </a:cubicBezTo>
                <a:cubicBezTo>
                  <a:pt x="49" y="177"/>
                  <a:pt x="49" y="177"/>
                  <a:pt x="49" y="177"/>
                </a:cubicBezTo>
                <a:cubicBezTo>
                  <a:pt x="49" y="178"/>
                  <a:pt x="48" y="177"/>
                  <a:pt x="48" y="178"/>
                </a:cubicBezTo>
                <a:cubicBezTo>
                  <a:pt x="48" y="177"/>
                  <a:pt x="47" y="177"/>
                  <a:pt x="47" y="177"/>
                </a:cubicBezTo>
                <a:close/>
                <a:moveTo>
                  <a:pt x="47" y="186"/>
                </a:moveTo>
                <a:cubicBezTo>
                  <a:pt x="48" y="185"/>
                  <a:pt x="47" y="185"/>
                  <a:pt x="48" y="185"/>
                </a:cubicBezTo>
                <a:cubicBezTo>
                  <a:pt x="48" y="185"/>
                  <a:pt x="48" y="186"/>
                  <a:pt x="47" y="186"/>
                </a:cubicBezTo>
                <a:close/>
                <a:moveTo>
                  <a:pt x="48" y="188"/>
                </a:moveTo>
                <a:cubicBezTo>
                  <a:pt x="48" y="187"/>
                  <a:pt x="49" y="187"/>
                  <a:pt x="48" y="187"/>
                </a:cubicBezTo>
                <a:cubicBezTo>
                  <a:pt x="48" y="188"/>
                  <a:pt x="48" y="188"/>
                  <a:pt x="48" y="188"/>
                </a:cubicBezTo>
                <a:cubicBezTo>
                  <a:pt x="47" y="188"/>
                  <a:pt x="48" y="187"/>
                  <a:pt x="48" y="187"/>
                </a:cubicBezTo>
                <a:cubicBezTo>
                  <a:pt x="48" y="187"/>
                  <a:pt x="48" y="187"/>
                  <a:pt x="49" y="187"/>
                </a:cubicBezTo>
                <a:cubicBezTo>
                  <a:pt x="49" y="187"/>
                  <a:pt x="48" y="186"/>
                  <a:pt x="48" y="186"/>
                </a:cubicBezTo>
                <a:cubicBezTo>
                  <a:pt x="49" y="186"/>
                  <a:pt x="49" y="186"/>
                  <a:pt x="49" y="186"/>
                </a:cubicBezTo>
                <a:cubicBezTo>
                  <a:pt x="49" y="187"/>
                  <a:pt x="49" y="187"/>
                  <a:pt x="49" y="187"/>
                </a:cubicBezTo>
                <a:cubicBezTo>
                  <a:pt x="49" y="187"/>
                  <a:pt x="49" y="188"/>
                  <a:pt x="48" y="188"/>
                </a:cubicBezTo>
                <a:close/>
                <a:moveTo>
                  <a:pt x="49" y="177"/>
                </a:moveTo>
                <a:cubicBezTo>
                  <a:pt x="49" y="177"/>
                  <a:pt x="49" y="177"/>
                  <a:pt x="49" y="177"/>
                </a:cubicBezTo>
                <a:cubicBezTo>
                  <a:pt x="50" y="177"/>
                  <a:pt x="50" y="177"/>
                  <a:pt x="50" y="177"/>
                </a:cubicBezTo>
                <a:cubicBezTo>
                  <a:pt x="50" y="177"/>
                  <a:pt x="50" y="177"/>
                  <a:pt x="49" y="177"/>
                </a:cubicBezTo>
                <a:close/>
                <a:moveTo>
                  <a:pt x="50" y="173"/>
                </a:moveTo>
                <a:cubicBezTo>
                  <a:pt x="50" y="173"/>
                  <a:pt x="50" y="173"/>
                  <a:pt x="50" y="173"/>
                </a:cubicBezTo>
                <a:cubicBezTo>
                  <a:pt x="49" y="173"/>
                  <a:pt x="49" y="173"/>
                  <a:pt x="48" y="173"/>
                </a:cubicBezTo>
                <a:cubicBezTo>
                  <a:pt x="48" y="174"/>
                  <a:pt x="49" y="173"/>
                  <a:pt x="49" y="173"/>
                </a:cubicBezTo>
                <a:cubicBezTo>
                  <a:pt x="49" y="174"/>
                  <a:pt x="48" y="174"/>
                  <a:pt x="48" y="174"/>
                </a:cubicBezTo>
                <a:cubicBezTo>
                  <a:pt x="48" y="174"/>
                  <a:pt x="48" y="174"/>
                  <a:pt x="48" y="174"/>
                </a:cubicBezTo>
                <a:cubicBezTo>
                  <a:pt x="48" y="174"/>
                  <a:pt x="48" y="174"/>
                  <a:pt x="48" y="174"/>
                </a:cubicBezTo>
                <a:cubicBezTo>
                  <a:pt x="48" y="174"/>
                  <a:pt x="48" y="174"/>
                  <a:pt x="47" y="174"/>
                </a:cubicBezTo>
                <a:cubicBezTo>
                  <a:pt x="47" y="174"/>
                  <a:pt x="47" y="174"/>
                  <a:pt x="47" y="174"/>
                </a:cubicBezTo>
                <a:cubicBezTo>
                  <a:pt x="47" y="174"/>
                  <a:pt x="47" y="173"/>
                  <a:pt x="47" y="173"/>
                </a:cubicBezTo>
                <a:cubicBezTo>
                  <a:pt x="47" y="173"/>
                  <a:pt x="47" y="174"/>
                  <a:pt x="48" y="174"/>
                </a:cubicBezTo>
                <a:cubicBezTo>
                  <a:pt x="48" y="173"/>
                  <a:pt x="49" y="173"/>
                  <a:pt x="49" y="173"/>
                </a:cubicBezTo>
                <a:cubicBezTo>
                  <a:pt x="49" y="173"/>
                  <a:pt x="49" y="173"/>
                  <a:pt x="49" y="173"/>
                </a:cubicBezTo>
                <a:cubicBezTo>
                  <a:pt x="50" y="173"/>
                  <a:pt x="50" y="173"/>
                  <a:pt x="50" y="173"/>
                </a:cubicBezTo>
                <a:cubicBezTo>
                  <a:pt x="50" y="173"/>
                  <a:pt x="50" y="173"/>
                  <a:pt x="50" y="173"/>
                </a:cubicBezTo>
                <a:cubicBezTo>
                  <a:pt x="51" y="173"/>
                  <a:pt x="50" y="173"/>
                  <a:pt x="51" y="173"/>
                </a:cubicBezTo>
                <a:cubicBezTo>
                  <a:pt x="50" y="173"/>
                  <a:pt x="50" y="173"/>
                  <a:pt x="50" y="173"/>
                </a:cubicBezTo>
                <a:cubicBezTo>
                  <a:pt x="50" y="173"/>
                  <a:pt x="50" y="173"/>
                  <a:pt x="50" y="173"/>
                </a:cubicBezTo>
                <a:close/>
                <a:moveTo>
                  <a:pt x="50" y="177"/>
                </a:moveTo>
                <a:cubicBezTo>
                  <a:pt x="50" y="177"/>
                  <a:pt x="50" y="177"/>
                  <a:pt x="50" y="177"/>
                </a:cubicBezTo>
                <a:cubicBezTo>
                  <a:pt x="50" y="177"/>
                  <a:pt x="51" y="177"/>
                  <a:pt x="50" y="177"/>
                </a:cubicBezTo>
                <a:cubicBezTo>
                  <a:pt x="50" y="177"/>
                  <a:pt x="50" y="177"/>
                  <a:pt x="50" y="177"/>
                </a:cubicBezTo>
                <a:close/>
                <a:moveTo>
                  <a:pt x="42" y="205"/>
                </a:moveTo>
                <a:cubicBezTo>
                  <a:pt x="43" y="205"/>
                  <a:pt x="43" y="205"/>
                  <a:pt x="44" y="205"/>
                </a:cubicBezTo>
                <a:cubicBezTo>
                  <a:pt x="43" y="205"/>
                  <a:pt x="44" y="205"/>
                  <a:pt x="44" y="204"/>
                </a:cubicBezTo>
                <a:cubicBezTo>
                  <a:pt x="44" y="204"/>
                  <a:pt x="44" y="204"/>
                  <a:pt x="44" y="204"/>
                </a:cubicBezTo>
                <a:cubicBezTo>
                  <a:pt x="44" y="204"/>
                  <a:pt x="44" y="205"/>
                  <a:pt x="44" y="205"/>
                </a:cubicBezTo>
                <a:cubicBezTo>
                  <a:pt x="44" y="205"/>
                  <a:pt x="43" y="206"/>
                  <a:pt x="42" y="206"/>
                </a:cubicBezTo>
                <a:cubicBezTo>
                  <a:pt x="42" y="206"/>
                  <a:pt x="42" y="206"/>
                  <a:pt x="42" y="205"/>
                </a:cubicBezTo>
                <a:close/>
                <a:moveTo>
                  <a:pt x="39" y="238"/>
                </a:moveTo>
                <a:cubicBezTo>
                  <a:pt x="39" y="238"/>
                  <a:pt x="39" y="238"/>
                  <a:pt x="39" y="238"/>
                </a:cubicBezTo>
                <a:cubicBezTo>
                  <a:pt x="39" y="238"/>
                  <a:pt x="39" y="238"/>
                  <a:pt x="39" y="238"/>
                </a:cubicBezTo>
                <a:cubicBezTo>
                  <a:pt x="39" y="238"/>
                  <a:pt x="39" y="238"/>
                  <a:pt x="40" y="238"/>
                </a:cubicBezTo>
                <a:cubicBezTo>
                  <a:pt x="39" y="238"/>
                  <a:pt x="39" y="238"/>
                  <a:pt x="39" y="238"/>
                </a:cubicBezTo>
                <a:cubicBezTo>
                  <a:pt x="39" y="238"/>
                  <a:pt x="39" y="238"/>
                  <a:pt x="39" y="238"/>
                </a:cubicBezTo>
                <a:close/>
                <a:moveTo>
                  <a:pt x="37" y="233"/>
                </a:moveTo>
                <a:cubicBezTo>
                  <a:pt x="36" y="233"/>
                  <a:pt x="36" y="233"/>
                  <a:pt x="36" y="233"/>
                </a:cubicBezTo>
                <a:cubicBezTo>
                  <a:pt x="36" y="233"/>
                  <a:pt x="36" y="233"/>
                  <a:pt x="36" y="232"/>
                </a:cubicBezTo>
                <a:cubicBezTo>
                  <a:pt x="36" y="232"/>
                  <a:pt x="37" y="232"/>
                  <a:pt x="37" y="232"/>
                </a:cubicBezTo>
                <a:cubicBezTo>
                  <a:pt x="37" y="232"/>
                  <a:pt x="37" y="232"/>
                  <a:pt x="37" y="233"/>
                </a:cubicBezTo>
                <a:close/>
                <a:moveTo>
                  <a:pt x="41" y="205"/>
                </a:moveTo>
                <a:cubicBezTo>
                  <a:pt x="41" y="205"/>
                  <a:pt x="41" y="205"/>
                  <a:pt x="41" y="205"/>
                </a:cubicBezTo>
                <a:cubicBezTo>
                  <a:pt x="41" y="205"/>
                  <a:pt x="41" y="205"/>
                  <a:pt x="41" y="205"/>
                </a:cubicBezTo>
                <a:cubicBezTo>
                  <a:pt x="41" y="205"/>
                  <a:pt x="41" y="205"/>
                  <a:pt x="41" y="205"/>
                </a:cubicBezTo>
                <a:close/>
                <a:moveTo>
                  <a:pt x="40" y="206"/>
                </a:moveTo>
                <a:cubicBezTo>
                  <a:pt x="40" y="206"/>
                  <a:pt x="40" y="206"/>
                  <a:pt x="40" y="206"/>
                </a:cubicBezTo>
                <a:cubicBezTo>
                  <a:pt x="40" y="206"/>
                  <a:pt x="40" y="206"/>
                  <a:pt x="40" y="206"/>
                </a:cubicBezTo>
                <a:cubicBezTo>
                  <a:pt x="40" y="206"/>
                  <a:pt x="40" y="206"/>
                  <a:pt x="40" y="206"/>
                </a:cubicBezTo>
                <a:cubicBezTo>
                  <a:pt x="40" y="206"/>
                  <a:pt x="40" y="206"/>
                  <a:pt x="40" y="206"/>
                </a:cubicBezTo>
                <a:close/>
                <a:moveTo>
                  <a:pt x="40" y="206"/>
                </a:moveTo>
                <a:cubicBezTo>
                  <a:pt x="40" y="206"/>
                  <a:pt x="39" y="206"/>
                  <a:pt x="40" y="206"/>
                </a:cubicBezTo>
                <a:cubicBezTo>
                  <a:pt x="39" y="207"/>
                  <a:pt x="39" y="207"/>
                  <a:pt x="39" y="207"/>
                </a:cubicBezTo>
                <a:cubicBezTo>
                  <a:pt x="39" y="207"/>
                  <a:pt x="38" y="207"/>
                  <a:pt x="39" y="206"/>
                </a:cubicBezTo>
                <a:cubicBezTo>
                  <a:pt x="39" y="206"/>
                  <a:pt x="39" y="206"/>
                  <a:pt x="40" y="206"/>
                </a:cubicBezTo>
                <a:close/>
                <a:moveTo>
                  <a:pt x="38" y="206"/>
                </a:moveTo>
                <a:cubicBezTo>
                  <a:pt x="38" y="207"/>
                  <a:pt x="38" y="207"/>
                  <a:pt x="38" y="207"/>
                </a:cubicBezTo>
                <a:cubicBezTo>
                  <a:pt x="37" y="207"/>
                  <a:pt x="37" y="209"/>
                  <a:pt x="35" y="209"/>
                </a:cubicBezTo>
                <a:cubicBezTo>
                  <a:pt x="36" y="208"/>
                  <a:pt x="37" y="208"/>
                  <a:pt x="38" y="206"/>
                </a:cubicBezTo>
                <a:close/>
                <a:moveTo>
                  <a:pt x="34" y="233"/>
                </a:moveTo>
                <a:cubicBezTo>
                  <a:pt x="34" y="233"/>
                  <a:pt x="34" y="233"/>
                  <a:pt x="33" y="233"/>
                </a:cubicBezTo>
                <a:cubicBezTo>
                  <a:pt x="34" y="232"/>
                  <a:pt x="34" y="232"/>
                  <a:pt x="34" y="233"/>
                </a:cubicBezTo>
                <a:close/>
                <a:moveTo>
                  <a:pt x="33" y="220"/>
                </a:moveTo>
                <a:cubicBezTo>
                  <a:pt x="32" y="220"/>
                  <a:pt x="32" y="221"/>
                  <a:pt x="32" y="221"/>
                </a:cubicBezTo>
                <a:cubicBezTo>
                  <a:pt x="31" y="221"/>
                  <a:pt x="32" y="221"/>
                  <a:pt x="32" y="220"/>
                </a:cubicBezTo>
                <a:cubicBezTo>
                  <a:pt x="31" y="221"/>
                  <a:pt x="31" y="221"/>
                  <a:pt x="31" y="220"/>
                </a:cubicBezTo>
                <a:cubicBezTo>
                  <a:pt x="32" y="220"/>
                  <a:pt x="32" y="220"/>
                  <a:pt x="32" y="219"/>
                </a:cubicBezTo>
                <a:cubicBezTo>
                  <a:pt x="32" y="219"/>
                  <a:pt x="32" y="220"/>
                  <a:pt x="33" y="220"/>
                </a:cubicBezTo>
                <a:close/>
                <a:moveTo>
                  <a:pt x="32" y="211"/>
                </a:moveTo>
                <a:cubicBezTo>
                  <a:pt x="32" y="211"/>
                  <a:pt x="32" y="211"/>
                  <a:pt x="32" y="211"/>
                </a:cubicBezTo>
                <a:cubicBezTo>
                  <a:pt x="32" y="211"/>
                  <a:pt x="31" y="212"/>
                  <a:pt x="31" y="212"/>
                </a:cubicBezTo>
                <a:cubicBezTo>
                  <a:pt x="31" y="212"/>
                  <a:pt x="31" y="211"/>
                  <a:pt x="32" y="211"/>
                </a:cubicBezTo>
                <a:close/>
                <a:moveTo>
                  <a:pt x="30" y="220"/>
                </a:moveTo>
                <a:cubicBezTo>
                  <a:pt x="30" y="219"/>
                  <a:pt x="31" y="219"/>
                  <a:pt x="31" y="219"/>
                </a:cubicBezTo>
                <a:cubicBezTo>
                  <a:pt x="31" y="220"/>
                  <a:pt x="31" y="220"/>
                  <a:pt x="30" y="220"/>
                </a:cubicBezTo>
                <a:close/>
                <a:moveTo>
                  <a:pt x="31" y="236"/>
                </a:moveTo>
                <a:cubicBezTo>
                  <a:pt x="31" y="236"/>
                  <a:pt x="31" y="236"/>
                  <a:pt x="31" y="236"/>
                </a:cubicBezTo>
                <a:cubicBezTo>
                  <a:pt x="31" y="236"/>
                  <a:pt x="31" y="236"/>
                  <a:pt x="31" y="236"/>
                </a:cubicBezTo>
                <a:cubicBezTo>
                  <a:pt x="31" y="236"/>
                  <a:pt x="31" y="236"/>
                  <a:pt x="31" y="236"/>
                </a:cubicBezTo>
                <a:close/>
                <a:moveTo>
                  <a:pt x="32" y="235"/>
                </a:moveTo>
                <a:cubicBezTo>
                  <a:pt x="32" y="235"/>
                  <a:pt x="31" y="235"/>
                  <a:pt x="31" y="235"/>
                </a:cubicBezTo>
                <a:cubicBezTo>
                  <a:pt x="31" y="235"/>
                  <a:pt x="32" y="234"/>
                  <a:pt x="32" y="234"/>
                </a:cubicBezTo>
                <a:cubicBezTo>
                  <a:pt x="31" y="234"/>
                  <a:pt x="31" y="235"/>
                  <a:pt x="31" y="235"/>
                </a:cubicBezTo>
                <a:cubicBezTo>
                  <a:pt x="31" y="235"/>
                  <a:pt x="31" y="234"/>
                  <a:pt x="31" y="234"/>
                </a:cubicBezTo>
                <a:cubicBezTo>
                  <a:pt x="30" y="235"/>
                  <a:pt x="30" y="235"/>
                  <a:pt x="31" y="235"/>
                </a:cubicBezTo>
                <a:cubicBezTo>
                  <a:pt x="31" y="235"/>
                  <a:pt x="31" y="235"/>
                  <a:pt x="30" y="236"/>
                </a:cubicBezTo>
                <a:cubicBezTo>
                  <a:pt x="30" y="235"/>
                  <a:pt x="30" y="234"/>
                  <a:pt x="30" y="233"/>
                </a:cubicBezTo>
                <a:cubicBezTo>
                  <a:pt x="31" y="234"/>
                  <a:pt x="32" y="232"/>
                  <a:pt x="33" y="233"/>
                </a:cubicBezTo>
                <a:cubicBezTo>
                  <a:pt x="33" y="233"/>
                  <a:pt x="32" y="233"/>
                  <a:pt x="33" y="234"/>
                </a:cubicBezTo>
                <a:cubicBezTo>
                  <a:pt x="33" y="233"/>
                  <a:pt x="34" y="233"/>
                  <a:pt x="34" y="233"/>
                </a:cubicBezTo>
                <a:cubicBezTo>
                  <a:pt x="34" y="233"/>
                  <a:pt x="34" y="234"/>
                  <a:pt x="34" y="234"/>
                </a:cubicBezTo>
                <a:cubicBezTo>
                  <a:pt x="34" y="234"/>
                  <a:pt x="33" y="234"/>
                  <a:pt x="33" y="234"/>
                </a:cubicBezTo>
                <a:cubicBezTo>
                  <a:pt x="33" y="234"/>
                  <a:pt x="33" y="234"/>
                  <a:pt x="33" y="234"/>
                </a:cubicBezTo>
                <a:cubicBezTo>
                  <a:pt x="32" y="234"/>
                  <a:pt x="32" y="234"/>
                  <a:pt x="32" y="235"/>
                </a:cubicBezTo>
                <a:cubicBezTo>
                  <a:pt x="32" y="234"/>
                  <a:pt x="32" y="235"/>
                  <a:pt x="33" y="235"/>
                </a:cubicBezTo>
                <a:cubicBezTo>
                  <a:pt x="33" y="235"/>
                  <a:pt x="33" y="235"/>
                  <a:pt x="32" y="235"/>
                </a:cubicBezTo>
                <a:cubicBezTo>
                  <a:pt x="32" y="235"/>
                  <a:pt x="32" y="235"/>
                  <a:pt x="32" y="235"/>
                </a:cubicBezTo>
                <a:close/>
                <a:moveTo>
                  <a:pt x="47" y="238"/>
                </a:moveTo>
                <a:cubicBezTo>
                  <a:pt x="47" y="238"/>
                  <a:pt x="47" y="238"/>
                  <a:pt x="47" y="238"/>
                </a:cubicBezTo>
                <a:cubicBezTo>
                  <a:pt x="47" y="238"/>
                  <a:pt x="47" y="238"/>
                  <a:pt x="47" y="238"/>
                </a:cubicBezTo>
                <a:cubicBezTo>
                  <a:pt x="47" y="238"/>
                  <a:pt x="47" y="238"/>
                  <a:pt x="47" y="238"/>
                </a:cubicBezTo>
                <a:cubicBezTo>
                  <a:pt x="47" y="238"/>
                  <a:pt x="47" y="238"/>
                  <a:pt x="47" y="238"/>
                </a:cubicBezTo>
                <a:cubicBezTo>
                  <a:pt x="47" y="238"/>
                  <a:pt x="47" y="238"/>
                  <a:pt x="47" y="238"/>
                </a:cubicBezTo>
                <a:cubicBezTo>
                  <a:pt x="48" y="239"/>
                  <a:pt x="48" y="239"/>
                  <a:pt x="48" y="239"/>
                </a:cubicBezTo>
                <a:cubicBezTo>
                  <a:pt x="48" y="239"/>
                  <a:pt x="48" y="239"/>
                  <a:pt x="48" y="239"/>
                </a:cubicBezTo>
                <a:cubicBezTo>
                  <a:pt x="48" y="239"/>
                  <a:pt x="48" y="239"/>
                  <a:pt x="48" y="239"/>
                </a:cubicBezTo>
                <a:cubicBezTo>
                  <a:pt x="48" y="239"/>
                  <a:pt x="48" y="239"/>
                  <a:pt x="47" y="239"/>
                </a:cubicBezTo>
                <a:cubicBezTo>
                  <a:pt x="47" y="239"/>
                  <a:pt x="47" y="239"/>
                  <a:pt x="47" y="239"/>
                </a:cubicBezTo>
                <a:cubicBezTo>
                  <a:pt x="47" y="238"/>
                  <a:pt x="47" y="239"/>
                  <a:pt x="47" y="239"/>
                </a:cubicBezTo>
                <a:cubicBezTo>
                  <a:pt x="47" y="239"/>
                  <a:pt x="47" y="239"/>
                  <a:pt x="47" y="238"/>
                </a:cubicBezTo>
                <a:close/>
                <a:moveTo>
                  <a:pt x="44" y="240"/>
                </a:moveTo>
                <a:cubicBezTo>
                  <a:pt x="44" y="240"/>
                  <a:pt x="44" y="241"/>
                  <a:pt x="44" y="241"/>
                </a:cubicBezTo>
                <a:cubicBezTo>
                  <a:pt x="44" y="241"/>
                  <a:pt x="44" y="240"/>
                  <a:pt x="44" y="240"/>
                </a:cubicBezTo>
                <a:cubicBezTo>
                  <a:pt x="44" y="240"/>
                  <a:pt x="44" y="240"/>
                  <a:pt x="44" y="240"/>
                </a:cubicBezTo>
                <a:close/>
                <a:moveTo>
                  <a:pt x="43" y="248"/>
                </a:moveTo>
                <a:cubicBezTo>
                  <a:pt x="43" y="248"/>
                  <a:pt x="43" y="248"/>
                  <a:pt x="44" y="248"/>
                </a:cubicBezTo>
                <a:cubicBezTo>
                  <a:pt x="43" y="248"/>
                  <a:pt x="43" y="249"/>
                  <a:pt x="43" y="248"/>
                </a:cubicBezTo>
                <a:close/>
                <a:moveTo>
                  <a:pt x="45" y="264"/>
                </a:moveTo>
                <a:cubicBezTo>
                  <a:pt x="45" y="264"/>
                  <a:pt x="45" y="264"/>
                  <a:pt x="45" y="264"/>
                </a:cubicBezTo>
                <a:cubicBezTo>
                  <a:pt x="44" y="264"/>
                  <a:pt x="45" y="263"/>
                  <a:pt x="46" y="264"/>
                </a:cubicBezTo>
                <a:cubicBezTo>
                  <a:pt x="46" y="264"/>
                  <a:pt x="46" y="264"/>
                  <a:pt x="45" y="264"/>
                </a:cubicBezTo>
                <a:close/>
                <a:moveTo>
                  <a:pt x="44" y="264"/>
                </a:moveTo>
                <a:cubicBezTo>
                  <a:pt x="44" y="263"/>
                  <a:pt x="44" y="264"/>
                  <a:pt x="43" y="264"/>
                </a:cubicBezTo>
                <a:cubicBezTo>
                  <a:pt x="43" y="264"/>
                  <a:pt x="43" y="264"/>
                  <a:pt x="42" y="263"/>
                </a:cubicBezTo>
                <a:cubicBezTo>
                  <a:pt x="42" y="263"/>
                  <a:pt x="42" y="264"/>
                  <a:pt x="43" y="265"/>
                </a:cubicBezTo>
                <a:cubicBezTo>
                  <a:pt x="41" y="264"/>
                  <a:pt x="41" y="263"/>
                  <a:pt x="42" y="262"/>
                </a:cubicBezTo>
                <a:cubicBezTo>
                  <a:pt x="43" y="263"/>
                  <a:pt x="44" y="261"/>
                  <a:pt x="45" y="262"/>
                </a:cubicBezTo>
                <a:cubicBezTo>
                  <a:pt x="45" y="262"/>
                  <a:pt x="44" y="262"/>
                  <a:pt x="45" y="262"/>
                </a:cubicBezTo>
                <a:cubicBezTo>
                  <a:pt x="45" y="262"/>
                  <a:pt x="46" y="262"/>
                  <a:pt x="46" y="263"/>
                </a:cubicBezTo>
                <a:cubicBezTo>
                  <a:pt x="45" y="263"/>
                  <a:pt x="45" y="263"/>
                  <a:pt x="44" y="264"/>
                </a:cubicBezTo>
                <a:close/>
                <a:moveTo>
                  <a:pt x="45" y="262"/>
                </a:moveTo>
                <a:cubicBezTo>
                  <a:pt x="45" y="261"/>
                  <a:pt x="46" y="261"/>
                  <a:pt x="46" y="262"/>
                </a:cubicBezTo>
                <a:cubicBezTo>
                  <a:pt x="46" y="262"/>
                  <a:pt x="45" y="262"/>
                  <a:pt x="45" y="262"/>
                </a:cubicBezTo>
                <a:close/>
                <a:moveTo>
                  <a:pt x="48" y="262"/>
                </a:moveTo>
                <a:cubicBezTo>
                  <a:pt x="48" y="261"/>
                  <a:pt x="49" y="261"/>
                  <a:pt x="50" y="261"/>
                </a:cubicBezTo>
                <a:cubicBezTo>
                  <a:pt x="49" y="261"/>
                  <a:pt x="48" y="262"/>
                  <a:pt x="48" y="262"/>
                </a:cubicBezTo>
                <a:close/>
                <a:moveTo>
                  <a:pt x="51" y="261"/>
                </a:moveTo>
                <a:cubicBezTo>
                  <a:pt x="52" y="262"/>
                  <a:pt x="52" y="262"/>
                  <a:pt x="52" y="262"/>
                </a:cubicBezTo>
                <a:cubicBezTo>
                  <a:pt x="52" y="261"/>
                  <a:pt x="52" y="261"/>
                  <a:pt x="52" y="261"/>
                </a:cubicBezTo>
                <a:cubicBezTo>
                  <a:pt x="52" y="261"/>
                  <a:pt x="52" y="261"/>
                  <a:pt x="52" y="261"/>
                </a:cubicBezTo>
                <a:cubicBezTo>
                  <a:pt x="52" y="262"/>
                  <a:pt x="51" y="262"/>
                  <a:pt x="51" y="261"/>
                </a:cubicBezTo>
                <a:close/>
                <a:moveTo>
                  <a:pt x="56" y="267"/>
                </a:moveTo>
                <a:cubicBezTo>
                  <a:pt x="56" y="267"/>
                  <a:pt x="56" y="267"/>
                  <a:pt x="56" y="266"/>
                </a:cubicBezTo>
                <a:cubicBezTo>
                  <a:pt x="56" y="266"/>
                  <a:pt x="56" y="266"/>
                  <a:pt x="56" y="266"/>
                </a:cubicBezTo>
                <a:cubicBezTo>
                  <a:pt x="56" y="266"/>
                  <a:pt x="56" y="265"/>
                  <a:pt x="56" y="265"/>
                </a:cubicBezTo>
                <a:cubicBezTo>
                  <a:pt x="56" y="265"/>
                  <a:pt x="56" y="265"/>
                  <a:pt x="57" y="265"/>
                </a:cubicBezTo>
                <a:cubicBezTo>
                  <a:pt x="57" y="267"/>
                  <a:pt x="59" y="264"/>
                  <a:pt x="60" y="264"/>
                </a:cubicBezTo>
                <a:cubicBezTo>
                  <a:pt x="60" y="265"/>
                  <a:pt x="60" y="266"/>
                  <a:pt x="59" y="266"/>
                </a:cubicBezTo>
                <a:cubicBezTo>
                  <a:pt x="59" y="266"/>
                  <a:pt x="59" y="265"/>
                  <a:pt x="59" y="265"/>
                </a:cubicBezTo>
                <a:cubicBezTo>
                  <a:pt x="60" y="265"/>
                  <a:pt x="59" y="265"/>
                  <a:pt x="59" y="265"/>
                </a:cubicBezTo>
                <a:cubicBezTo>
                  <a:pt x="59" y="265"/>
                  <a:pt x="59" y="266"/>
                  <a:pt x="59" y="266"/>
                </a:cubicBezTo>
                <a:cubicBezTo>
                  <a:pt x="58" y="266"/>
                  <a:pt x="58" y="266"/>
                  <a:pt x="58" y="267"/>
                </a:cubicBezTo>
                <a:cubicBezTo>
                  <a:pt x="58" y="267"/>
                  <a:pt x="58" y="267"/>
                  <a:pt x="58" y="267"/>
                </a:cubicBezTo>
                <a:cubicBezTo>
                  <a:pt x="58" y="267"/>
                  <a:pt x="57" y="268"/>
                  <a:pt x="56" y="267"/>
                </a:cubicBezTo>
                <a:close/>
                <a:moveTo>
                  <a:pt x="58" y="273"/>
                </a:moveTo>
                <a:cubicBezTo>
                  <a:pt x="58" y="272"/>
                  <a:pt x="59" y="273"/>
                  <a:pt x="59" y="273"/>
                </a:cubicBezTo>
                <a:cubicBezTo>
                  <a:pt x="58" y="273"/>
                  <a:pt x="58" y="274"/>
                  <a:pt x="58" y="273"/>
                </a:cubicBezTo>
                <a:close/>
                <a:moveTo>
                  <a:pt x="59" y="266"/>
                </a:moveTo>
                <a:cubicBezTo>
                  <a:pt x="59" y="266"/>
                  <a:pt x="59" y="266"/>
                  <a:pt x="59" y="267"/>
                </a:cubicBezTo>
                <a:cubicBezTo>
                  <a:pt x="59" y="267"/>
                  <a:pt x="59" y="267"/>
                  <a:pt x="59" y="266"/>
                </a:cubicBezTo>
                <a:close/>
                <a:moveTo>
                  <a:pt x="62" y="266"/>
                </a:moveTo>
                <a:cubicBezTo>
                  <a:pt x="62" y="266"/>
                  <a:pt x="62" y="266"/>
                  <a:pt x="62" y="266"/>
                </a:cubicBezTo>
                <a:cubicBezTo>
                  <a:pt x="62" y="266"/>
                  <a:pt x="62" y="265"/>
                  <a:pt x="62" y="265"/>
                </a:cubicBezTo>
                <a:cubicBezTo>
                  <a:pt x="63" y="265"/>
                  <a:pt x="63" y="266"/>
                  <a:pt x="63" y="266"/>
                </a:cubicBezTo>
                <a:cubicBezTo>
                  <a:pt x="62" y="266"/>
                  <a:pt x="62" y="266"/>
                  <a:pt x="62" y="266"/>
                </a:cubicBezTo>
                <a:close/>
                <a:moveTo>
                  <a:pt x="64" y="265"/>
                </a:moveTo>
                <a:cubicBezTo>
                  <a:pt x="64" y="265"/>
                  <a:pt x="64" y="265"/>
                  <a:pt x="64" y="265"/>
                </a:cubicBezTo>
                <a:cubicBezTo>
                  <a:pt x="64" y="265"/>
                  <a:pt x="64" y="265"/>
                  <a:pt x="64" y="265"/>
                </a:cubicBezTo>
                <a:close/>
                <a:moveTo>
                  <a:pt x="65" y="265"/>
                </a:moveTo>
                <a:cubicBezTo>
                  <a:pt x="65" y="265"/>
                  <a:pt x="65" y="265"/>
                  <a:pt x="65" y="265"/>
                </a:cubicBezTo>
                <a:cubicBezTo>
                  <a:pt x="66" y="263"/>
                  <a:pt x="66" y="263"/>
                  <a:pt x="66" y="263"/>
                </a:cubicBezTo>
                <a:cubicBezTo>
                  <a:pt x="66" y="264"/>
                  <a:pt x="66" y="264"/>
                  <a:pt x="66" y="264"/>
                </a:cubicBezTo>
                <a:cubicBezTo>
                  <a:pt x="66" y="264"/>
                  <a:pt x="65" y="265"/>
                  <a:pt x="65" y="265"/>
                </a:cubicBezTo>
                <a:close/>
                <a:moveTo>
                  <a:pt x="67" y="264"/>
                </a:moveTo>
                <a:cubicBezTo>
                  <a:pt x="67" y="264"/>
                  <a:pt x="68" y="264"/>
                  <a:pt x="68" y="264"/>
                </a:cubicBezTo>
                <a:cubicBezTo>
                  <a:pt x="68" y="264"/>
                  <a:pt x="68" y="264"/>
                  <a:pt x="68" y="264"/>
                </a:cubicBezTo>
                <a:cubicBezTo>
                  <a:pt x="68" y="264"/>
                  <a:pt x="67" y="264"/>
                  <a:pt x="67" y="264"/>
                </a:cubicBezTo>
                <a:close/>
                <a:moveTo>
                  <a:pt x="69" y="263"/>
                </a:moveTo>
                <a:cubicBezTo>
                  <a:pt x="69" y="264"/>
                  <a:pt x="68" y="264"/>
                  <a:pt x="69" y="264"/>
                </a:cubicBezTo>
                <a:cubicBezTo>
                  <a:pt x="68" y="264"/>
                  <a:pt x="68" y="264"/>
                  <a:pt x="68" y="264"/>
                </a:cubicBezTo>
                <a:cubicBezTo>
                  <a:pt x="68" y="264"/>
                  <a:pt x="69" y="264"/>
                  <a:pt x="68" y="263"/>
                </a:cubicBezTo>
                <a:cubicBezTo>
                  <a:pt x="68" y="263"/>
                  <a:pt x="68" y="263"/>
                  <a:pt x="68" y="263"/>
                </a:cubicBezTo>
                <a:cubicBezTo>
                  <a:pt x="69" y="263"/>
                  <a:pt x="69" y="263"/>
                  <a:pt x="70" y="263"/>
                </a:cubicBezTo>
                <a:cubicBezTo>
                  <a:pt x="70" y="263"/>
                  <a:pt x="69" y="263"/>
                  <a:pt x="69" y="263"/>
                </a:cubicBezTo>
                <a:close/>
                <a:moveTo>
                  <a:pt x="76" y="274"/>
                </a:moveTo>
                <a:cubicBezTo>
                  <a:pt x="76" y="273"/>
                  <a:pt x="76" y="274"/>
                  <a:pt x="77" y="274"/>
                </a:cubicBezTo>
                <a:cubicBezTo>
                  <a:pt x="77" y="274"/>
                  <a:pt x="76" y="275"/>
                  <a:pt x="76" y="274"/>
                </a:cubicBezTo>
                <a:close/>
                <a:moveTo>
                  <a:pt x="79" y="273"/>
                </a:moveTo>
                <a:cubicBezTo>
                  <a:pt x="79" y="273"/>
                  <a:pt x="80" y="272"/>
                  <a:pt x="80" y="273"/>
                </a:cubicBezTo>
                <a:cubicBezTo>
                  <a:pt x="80" y="273"/>
                  <a:pt x="79" y="273"/>
                  <a:pt x="79" y="273"/>
                </a:cubicBezTo>
                <a:close/>
                <a:moveTo>
                  <a:pt x="85" y="273"/>
                </a:moveTo>
                <a:cubicBezTo>
                  <a:pt x="86" y="272"/>
                  <a:pt x="86" y="273"/>
                  <a:pt x="87" y="273"/>
                </a:cubicBezTo>
                <a:cubicBezTo>
                  <a:pt x="87" y="273"/>
                  <a:pt x="86" y="273"/>
                  <a:pt x="85" y="273"/>
                </a:cubicBezTo>
                <a:close/>
                <a:moveTo>
                  <a:pt x="100" y="284"/>
                </a:moveTo>
                <a:cubicBezTo>
                  <a:pt x="100" y="284"/>
                  <a:pt x="101" y="283"/>
                  <a:pt x="101" y="284"/>
                </a:cubicBezTo>
                <a:cubicBezTo>
                  <a:pt x="101" y="284"/>
                  <a:pt x="101" y="285"/>
                  <a:pt x="100" y="284"/>
                </a:cubicBezTo>
                <a:close/>
                <a:moveTo>
                  <a:pt x="102" y="300"/>
                </a:moveTo>
                <a:cubicBezTo>
                  <a:pt x="102" y="299"/>
                  <a:pt x="102" y="299"/>
                  <a:pt x="101" y="300"/>
                </a:cubicBezTo>
                <a:cubicBezTo>
                  <a:pt x="101" y="299"/>
                  <a:pt x="101" y="299"/>
                  <a:pt x="101" y="299"/>
                </a:cubicBezTo>
                <a:cubicBezTo>
                  <a:pt x="100" y="299"/>
                  <a:pt x="101" y="300"/>
                  <a:pt x="101" y="300"/>
                </a:cubicBezTo>
                <a:cubicBezTo>
                  <a:pt x="100" y="300"/>
                  <a:pt x="100" y="299"/>
                  <a:pt x="100" y="298"/>
                </a:cubicBezTo>
                <a:cubicBezTo>
                  <a:pt x="101" y="299"/>
                  <a:pt x="102" y="297"/>
                  <a:pt x="102" y="297"/>
                </a:cubicBezTo>
                <a:cubicBezTo>
                  <a:pt x="103" y="298"/>
                  <a:pt x="102" y="298"/>
                  <a:pt x="102" y="298"/>
                </a:cubicBezTo>
                <a:cubicBezTo>
                  <a:pt x="103" y="298"/>
                  <a:pt x="103" y="298"/>
                  <a:pt x="103" y="298"/>
                </a:cubicBezTo>
                <a:cubicBezTo>
                  <a:pt x="103" y="299"/>
                  <a:pt x="103" y="299"/>
                  <a:pt x="102" y="300"/>
                </a:cubicBezTo>
                <a:close/>
                <a:moveTo>
                  <a:pt x="103" y="300"/>
                </a:moveTo>
                <a:cubicBezTo>
                  <a:pt x="103" y="300"/>
                  <a:pt x="103" y="300"/>
                  <a:pt x="103" y="300"/>
                </a:cubicBezTo>
                <a:cubicBezTo>
                  <a:pt x="102" y="300"/>
                  <a:pt x="103" y="299"/>
                  <a:pt x="103" y="299"/>
                </a:cubicBezTo>
                <a:cubicBezTo>
                  <a:pt x="103" y="300"/>
                  <a:pt x="103" y="300"/>
                  <a:pt x="103" y="300"/>
                </a:cubicBezTo>
                <a:close/>
                <a:moveTo>
                  <a:pt x="103" y="297"/>
                </a:moveTo>
                <a:cubicBezTo>
                  <a:pt x="103" y="297"/>
                  <a:pt x="103" y="297"/>
                  <a:pt x="103" y="297"/>
                </a:cubicBezTo>
                <a:cubicBezTo>
                  <a:pt x="103" y="298"/>
                  <a:pt x="103" y="298"/>
                  <a:pt x="103" y="297"/>
                </a:cubicBezTo>
                <a:close/>
                <a:moveTo>
                  <a:pt x="105" y="297"/>
                </a:moveTo>
                <a:cubicBezTo>
                  <a:pt x="105" y="297"/>
                  <a:pt x="106" y="297"/>
                  <a:pt x="106" y="297"/>
                </a:cubicBezTo>
                <a:cubicBezTo>
                  <a:pt x="106" y="297"/>
                  <a:pt x="105" y="298"/>
                  <a:pt x="105" y="297"/>
                </a:cubicBezTo>
                <a:close/>
                <a:moveTo>
                  <a:pt x="108" y="297"/>
                </a:moveTo>
                <a:cubicBezTo>
                  <a:pt x="108" y="298"/>
                  <a:pt x="108" y="297"/>
                  <a:pt x="108" y="297"/>
                </a:cubicBezTo>
                <a:cubicBezTo>
                  <a:pt x="108" y="298"/>
                  <a:pt x="108" y="298"/>
                  <a:pt x="108" y="297"/>
                </a:cubicBezTo>
                <a:close/>
                <a:moveTo>
                  <a:pt x="121" y="299"/>
                </a:moveTo>
                <a:cubicBezTo>
                  <a:pt x="121" y="300"/>
                  <a:pt x="120" y="300"/>
                  <a:pt x="120" y="300"/>
                </a:cubicBezTo>
                <a:cubicBezTo>
                  <a:pt x="120" y="299"/>
                  <a:pt x="120" y="298"/>
                  <a:pt x="120" y="298"/>
                </a:cubicBezTo>
                <a:cubicBezTo>
                  <a:pt x="120" y="298"/>
                  <a:pt x="120" y="297"/>
                  <a:pt x="121" y="298"/>
                </a:cubicBezTo>
                <a:cubicBezTo>
                  <a:pt x="120" y="298"/>
                  <a:pt x="120" y="299"/>
                  <a:pt x="121" y="299"/>
                </a:cubicBezTo>
                <a:close/>
                <a:moveTo>
                  <a:pt x="128" y="294"/>
                </a:moveTo>
                <a:cubicBezTo>
                  <a:pt x="128" y="294"/>
                  <a:pt x="128" y="293"/>
                  <a:pt x="129" y="293"/>
                </a:cubicBezTo>
                <a:cubicBezTo>
                  <a:pt x="128" y="294"/>
                  <a:pt x="128" y="294"/>
                  <a:pt x="128" y="294"/>
                </a:cubicBezTo>
                <a:close/>
                <a:moveTo>
                  <a:pt x="146" y="289"/>
                </a:moveTo>
                <a:cubicBezTo>
                  <a:pt x="147" y="289"/>
                  <a:pt x="147" y="289"/>
                  <a:pt x="147" y="289"/>
                </a:cubicBezTo>
                <a:cubicBezTo>
                  <a:pt x="147" y="289"/>
                  <a:pt x="147" y="289"/>
                  <a:pt x="147" y="289"/>
                </a:cubicBezTo>
                <a:cubicBezTo>
                  <a:pt x="147" y="290"/>
                  <a:pt x="146" y="289"/>
                  <a:pt x="146" y="289"/>
                </a:cubicBezTo>
                <a:close/>
                <a:moveTo>
                  <a:pt x="147" y="289"/>
                </a:moveTo>
                <a:cubicBezTo>
                  <a:pt x="147" y="288"/>
                  <a:pt x="148" y="288"/>
                  <a:pt x="148" y="288"/>
                </a:cubicBezTo>
                <a:cubicBezTo>
                  <a:pt x="148" y="289"/>
                  <a:pt x="147" y="289"/>
                  <a:pt x="147" y="289"/>
                </a:cubicBezTo>
                <a:close/>
                <a:moveTo>
                  <a:pt x="148" y="288"/>
                </a:moveTo>
                <a:cubicBezTo>
                  <a:pt x="149" y="288"/>
                  <a:pt x="149" y="288"/>
                  <a:pt x="150" y="288"/>
                </a:cubicBezTo>
                <a:cubicBezTo>
                  <a:pt x="149" y="289"/>
                  <a:pt x="149" y="289"/>
                  <a:pt x="148" y="288"/>
                </a:cubicBezTo>
                <a:close/>
                <a:moveTo>
                  <a:pt x="167" y="283"/>
                </a:moveTo>
                <a:cubicBezTo>
                  <a:pt x="167" y="283"/>
                  <a:pt x="167" y="283"/>
                  <a:pt x="168" y="283"/>
                </a:cubicBezTo>
                <a:cubicBezTo>
                  <a:pt x="168" y="283"/>
                  <a:pt x="167" y="283"/>
                  <a:pt x="167" y="283"/>
                </a:cubicBezTo>
                <a:close/>
                <a:moveTo>
                  <a:pt x="178" y="280"/>
                </a:moveTo>
                <a:cubicBezTo>
                  <a:pt x="179" y="280"/>
                  <a:pt x="179" y="279"/>
                  <a:pt x="179" y="279"/>
                </a:cubicBezTo>
                <a:cubicBezTo>
                  <a:pt x="179" y="280"/>
                  <a:pt x="178" y="281"/>
                  <a:pt x="178" y="280"/>
                </a:cubicBezTo>
                <a:close/>
                <a:moveTo>
                  <a:pt x="180" y="280"/>
                </a:moveTo>
                <a:cubicBezTo>
                  <a:pt x="180" y="280"/>
                  <a:pt x="180" y="280"/>
                  <a:pt x="180" y="280"/>
                </a:cubicBezTo>
                <a:cubicBezTo>
                  <a:pt x="180" y="279"/>
                  <a:pt x="180" y="279"/>
                  <a:pt x="180" y="279"/>
                </a:cubicBezTo>
                <a:cubicBezTo>
                  <a:pt x="180" y="279"/>
                  <a:pt x="180" y="279"/>
                  <a:pt x="180" y="279"/>
                </a:cubicBezTo>
                <a:cubicBezTo>
                  <a:pt x="181" y="279"/>
                  <a:pt x="180" y="280"/>
                  <a:pt x="181" y="280"/>
                </a:cubicBezTo>
                <a:cubicBezTo>
                  <a:pt x="180" y="280"/>
                  <a:pt x="180" y="280"/>
                  <a:pt x="180" y="280"/>
                </a:cubicBezTo>
                <a:close/>
                <a:moveTo>
                  <a:pt x="190" y="277"/>
                </a:moveTo>
                <a:cubicBezTo>
                  <a:pt x="191" y="278"/>
                  <a:pt x="191" y="276"/>
                  <a:pt x="191" y="277"/>
                </a:cubicBezTo>
                <a:cubicBezTo>
                  <a:pt x="191" y="277"/>
                  <a:pt x="190" y="278"/>
                  <a:pt x="190" y="277"/>
                </a:cubicBezTo>
                <a:close/>
                <a:moveTo>
                  <a:pt x="193" y="278"/>
                </a:moveTo>
                <a:cubicBezTo>
                  <a:pt x="193" y="278"/>
                  <a:pt x="193" y="277"/>
                  <a:pt x="193" y="277"/>
                </a:cubicBezTo>
                <a:cubicBezTo>
                  <a:pt x="193" y="277"/>
                  <a:pt x="193" y="277"/>
                  <a:pt x="193" y="277"/>
                </a:cubicBezTo>
                <a:cubicBezTo>
                  <a:pt x="193" y="278"/>
                  <a:pt x="193" y="278"/>
                  <a:pt x="193" y="278"/>
                </a:cubicBezTo>
                <a:close/>
                <a:moveTo>
                  <a:pt x="194" y="277"/>
                </a:moveTo>
                <a:cubicBezTo>
                  <a:pt x="194" y="277"/>
                  <a:pt x="194" y="277"/>
                  <a:pt x="194" y="277"/>
                </a:cubicBezTo>
                <a:cubicBezTo>
                  <a:pt x="194" y="277"/>
                  <a:pt x="194" y="277"/>
                  <a:pt x="194" y="277"/>
                </a:cubicBezTo>
                <a:cubicBezTo>
                  <a:pt x="194" y="277"/>
                  <a:pt x="194" y="277"/>
                  <a:pt x="194" y="277"/>
                </a:cubicBezTo>
                <a:cubicBezTo>
                  <a:pt x="194" y="277"/>
                  <a:pt x="194" y="277"/>
                  <a:pt x="194" y="277"/>
                </a:cubicBezTo>
                <a:cubicBezTo>
                  <a:pt x="193" y="277"/>
                  <a:pt x="193" y="277"/>
                  <a:pt x="193" y="277"/>
                </a:cubicBezTo>
                <a:cubicBezTo>
                  <a:pt x="193" y="276"/>
                  <a:pt x="194" y="276"/>
                  <a:pt x="194" y="276"/>
                </a:cubicBezTo>
                <a:cubicBezTo>
                  <a:pt x="194" y="276"/>
                  <a:pt x="194" y="276"/>
                  <a:pt x="194" y="276"/>
                </a:cubicBezTo>
                <a:cubicBezTo>
                  <a:pt x="194" y="276"/>
                  <a:pt x="194" y="276"/>
                  <a:pt x="194" y="276"/>
                </a:cubicBezTo>
                <a:cubicBezTo>
                  <a:pt x="194" y="276"/>
                  <a:pt x="194" y="276"/>
                  <a:pt x="194" y="277"/>
                </a:cubicBezTo>
                <a:close/>
                <a:moveTo>
                  <a:pt x="196" y="276"/>
                </a:moveTo>
                <a:cubicBezTo>
                  <a:pt x="196" y="276"/>
                  <a:pt x="196" y="276"/>
                  <a:pt x="196" y="276"/>
                </a:cubicBezTo>
                <a:cubicBezTo>
                  <a:pt x="196" y="276"/>
                  <a:pt x="196" y="276"/>
                  <a:pt x="196" y="276"/>
                </a:cubicBezTo>
                <a:close/>
                <a:moveTo>
                  <a:pt x="197" y="286"/>
                </a:moveTo>
                <a:cubicBezTo>
                  <a:pt x="197" y="287"/>
                  <a:pt x="196" y="287"/>
                  <a:pt x="196" y="287"/>
                </a:cubicBezTo>
                <a:cubicBezTo>
                  <a:pt x="196" y="286"/>
                  <a:pt x="196" y="286"/>
                  <a:pt x="196" y="286"/>
                </a:cubicBezTo>
                <a:cubicBezTo>
                  <a:pt x="196" y="286"/>
                  <a:pt x="196" y="287"/>
                  <a:pt x="197" y="286"/>
                </a:cubicBezTo>
                <a:close/>
                <a:moveTo>
                  <a:pt x="195" y="294"/>
                </a:moveTo>
                <a:cubicBezTo>
                  <a:pt x="195" y="293"/>
                  <a:pt x="196" y="293"/>
                  <a:pt x="195" y="293"/>
                </a:cubicBezTo>
                <a:cubicBezTo>
                  <a:pt x="195" y="293"/>
                  <a:pt x="195" y="293"/>
                  <a:pt x="196" y="293"/>
                </a:cubicBezTo>
                <a:cubicBezTo>
                  <a:pt x="195" y="293"/>
                  <a:pt x="196" y="293"/>
                  <a:pt x="196" y="294"/>
                </a:cubicBezTo>
                <a:lnTo>
                  <a:pt x="195" y="294"/>
                </a:lnTo>
                <a:close/>
                <a:moveTo>
                  <a:pt x="196" y="292"/>
                </a:moveTo>
                <a:cubicBezTo>
                  <a:pt x="196" y="292"/>
                  <a:pt x="196" y="292"/>
                  <a:pt x="195" y="292"/>
                </a:cubicBezTo>
                <a:cubicBezTo>
                  <a:pt x="196" y="292"/>
                  <a:pt x="196" y="291"/>
                  <a:pt x="196" y="291"/>
                </a:cubicBezTo>
                <a:cubicBezTo>
                  <a:pt x="196" y="291"/>
                  <a:pt x="196" y="292"/>
                  <a:pt x="196" y="292"/>
                </a:cubicBezTo>
                <a:close/>
                <a:moveTo>
                  <a:pt x="196" y="290"/>
                </a:moveTo>
                <a:cubicBezTo>
                  <a:pt x="195" y="290"/>
                  <a:pt x="195" y="290"/>
                  <a:pt x="196" y="290"/>
                </a:cubicBezTo>
                <a:cubicBezTo>
                  <a:pt x="196" y="290"/>
                  <a:pt x="195" y="290"/>
                  <a:pt x="195" y="290"/>
                </a:cubicBezTo>
                <a:cubicBezTo>
                  <a:pt x="195" y="289"/>
                  <a:pt x="195" y="288"/>
                  <a:pt x="195" y="288"/>
                </a:cubicBezTo>
                <a:cubicBezTo>
                  <a:pt x="196" y="288"/>
                  <a:pt x="196" y="289"/>
                  <a:pt x="197" y="289"/>
                </a:cubicBezTo>
                <a:cubicBezTo>
                  <a:pt x="196" y="290"/>
                  <a:pt x="196" y="290"/>
                  <a:pt x="196" y="290"/>
                </a:cubicBezTo>
                <a:close/>
                <a:moveTo>
                  <a:pt x="197" y="294"/>
                </a:moveTo>
                <a:cubicBezTo>
                  <a:pt x="197" y="294"/>
                  <a:pt x="197" y="294"/>
                  <a:pt x="197" y="294"/>
                </a:cubicBezTo>
                <a:cubicBezTo>
                  <a:pt x="197" y="294"/>
                  <a:pt x="197" y="293"/>
                  <a:pt x="197" y="293"/>
                </a:cubicBezTo>
                <a:cubicBezTo>
                  <a:pt x="197" y="294"/>
                  <a:pt x="197" y="294"/>
                  <a:pt x="197" y="294"/>
                </a:cubicBezTo>
                <a:close/>
                <a:moveTo>
                  <a:pt x="197" y="290"/>
                </a:moveTo>
                <a:cubicBezTo>
                  <a:pt x="197" y="290"/>
                  <a:pt x="197" y="289"/>
                  <a:pt x="198" y="289"/>
                </a:cubicBezTo>
                <a:cubicBezTo>
                  <a:pt x="197" y="289"/>
                  <a:pt x="198" y="290"/>
                  <a:pt x="197" y="290"/>
                </a:cubicBezTo>
                <a:close/>
                <a:moveTo>
                  <a:pt x="199" y="294"/>
                </a:moveTo>
                <a:cubicBezTo>
                  <a:pt x="199" y="294"/>
                  <a:pt x="198" y="295"/>
                  <a:pt x="198" y="295"/>
                </a:cubicBezTo>
                <a:cubicBezTo>
                  <a:pt x="198" y="294"/>
                  <a:pt x="199" y="293"/>
                  <a:pt x="199" y="293"/>
                </a:cubicBezTo>
                <a:cubicBezTo>
                  <a:pt x="199" y="294"/>
                  <a:pt x="198" y="294"/>
                  <a:pt x="199" y="294"/>
                </a:cubicBezTo>
                <a:close/>
                <a:moveTo>
                  <a:pt x="199" y="292"/>
                </a:moveTo>
                <a:cubicBezTo>
                  <a:pt x="199" y="292"/>
                  <a:pt x="199" y="291"/>
                  <a:pt x="200" y="291"/>
                </a:cubicBezTo>
                <a:cubicBezTo>
                  <a:pt x="200" y="292"/>
                  <a:pt x="199" y="291"/>
                  <a:pt x="199" y="292"/>
                </a:cubicBezTo>
                <a:close/>
                <a:moveTo>
                  <a:pt x="199" y="290"/>
                </a:moveTo>
                <a:cubicBezTo>
                  <a:pt x="199" y="291"/>
                  <a:pt x="199" y="290"/>
                  <a:pt x="198" y="290"/>
                </a:cubicBezTo>
                <a:cubicBezTo>
                  <a:pt x="198" y="289"/>
                  <a:pt x="198" y="289"/>
                  <a:pt x="199" y="288"/>
                </a:cubicBezTo>
                <a:cubicBezTo>
                  <a:pt x="199" y="288"/>
                  <a:pt x="200" y="287"/>
                  <a:pt x="200" y="286"/>
                </a:cubicBezTo>
                <a:cubicBezTo>
                  <a:pt x="201" y="286"/>
                  <a:pt x="201" y="287"/>
                  <a:pt x="201" y="287"/>
                </a:cubicBezTo>
                <a:cubicBezTo>
                  <a:pt x="202" y="287"/>
                  <a:pt x="201" y="287"/>
                  <a:pt x="201" y="287"/>
                </a:cubicBezTo>
                <a:cubicBezTo>
                  <a:pt x="201" y="289"/>
                  <a:pt x="202" y="287"/>
                  <a:pt x="202" y="288"/>
                </a:cubicBezTo>
                <a:cubicBezTo>
                  <a:pt x="201" y="289"/>
                  <a:pt x="199" y="288"/>
                  <a:pt x="199" y="290"/>
                </a:cubicBezTo>
                <a:close/>
                <a:moveTo>
                  <a:pt x="201" y="291"/>
                </a:moveTo>
                <a:cubicBezTo>
                  <a:pt x="201" y="291"/>
                  <a:pt x="201" y="291"/>
                  <a:pt x="202" y="291"/>
                </a:cubicBezTo>
                <a:cubicBezTo>
                  <a:pt x="201" y="291"/>
                  <a:pt x="201" y="292"/>
                  <a:pt x="201" y="291"/>
                </a:cubicBezTo>
                <a:close/>
                <a:moveTo>
                  <a:pt x="202" y="293"/>
                </a:moveTo>
                <a:cubicBezTo>
                  <a:pt x="202" y="293"/>
                  <a:pt x="202" y="293"/>
                  <a:pt x="202" y="292"/>
                </a:cubicBezTo>
                <a:cubicBezTo>
                  <a:pt x="202" y="292"/>
                  <a:pt x="202" y="292"/>
                  <a:pt x="202" y="292"/>
                </a:cubicBezTo>
                <a:cubicBezTo>
                  <a:pt x="201" y="292"/>
                  <a:pt x="203" y="293"/>
                  <a:pt x="202" y="293"/>
                </a:cubicBezTo>
                <a:close/>
                <a:moveTo>
                  <a:pt x="203" y="292"/>
                </a:moveTo>
                <a:cubicBezTo>
                  <a:pt x="204" y="292"/>
                  <a:pt x="204" y="292"/>
                  <a:pt x="204" y="292"/>
                </a:cubicBezTo>
                <a:cubicBezTo>
                  <a:pt x="204" y="293"/>
                  <a:pt x="204" y="293"/>
                  <a:pt x="203" y="292"/>
                </a:cubicBezTo>
                <a:close/>
                <a:moveTo>
                  <a:pt x="208" y="290"/>
                </a:moveTo>
                <a:cubicBezTo>
                  <a:pt x="208" y="290"/>
                  <a:pt x="209" y="289"/>
                  <a:pt x="209" y="290"/>
                </a:cubicBezTo>
                <a:lnTo>
                  <a:pt x="208" y="290"/>
                </a:lnTo>
                <a:close/>
                <a:moveTo>
                  <a:pt x="213" y="287"/>
                </a:moveTo>
                <a:cubicBezTo>
                  <a:pt x="213" y="288"/>
                  <a:pt x="211" y="287"/>
                  <a:pt x="210" y="288"/>
                </a:cubicBezTo>
                <a:cubicBezTo>
                  <a:pt x="210" y="287"/>
                  <a:pt x="212" y="286"/>
                  <a:pt x="213" y="287"/>
                </a:cubicBezTo>
                <a:close/>
                <a:moveTo>
                  <a:pt x="301" y="224"/>
                </a:moveTo>
                <a:cubicBezTo>
                  <a:pt x="301" y="224"/>
                  <a:pt x="301" y="224"/>
                  <a:pt x="301" y="224"/>
                </a:cubicBezTo>
                <a:cubicBezTo>
                  <a:pt x="301" y="224"/>
                  <a:pt x="301" y="224"/>
                  <a:pt x="301" y="224"/>
                </a:cubicBezTo>
                <a:cubicBezTo>
                  <a:pt x="301" y="224"/>
                  <a:pt x="301" y="224"/>
                  <a:pt x="301" y="224"/>
                </a:cubicBezTo>
                <a:close/>
                <a:moveTo>
                  <a:pt x="302" y="251"/>
                </a:moveTo>
                <a:cubicBezTo>
                  <a:pt x="302" y="251"/>
                  <a:pt x="302" y="251"/>
                  <a:pt x="301" y="250"/>
                </a:cubicBezTo>
                <a:cubicBezTo>
                  <a:pt x="302" y="250"/>
                  <a:pt x="302" y="250"/>
                  <a:pt x="302" y="250"/>
                </a:cubicBezTo>
                <a:cubicBezTo>
                  <a:pt x="302" y="250"/>
                  <a:pt x="302" y="251"/>
                  <a:pt x="302" y="251"/>
                </a:cubicBezTo>
                <a:close/>
                <a:moveTo>
                  <a:pt x="303" y="251"/>
                </a:moveTo>
                <a:cubicBezTo>
                  <a:pt x="303" y="251"/>
                  <a:pt x="303" y="251"/>
                  <a:pt x="303" y="251"/>
                </a:cubicBezTo>
                <a:cubicBezTo>
                  <a:pt x="303" y="251"/>
                  <a:pt x="302" y="251"/>
                  <a:pt x="302" y="250"/>
                </a:cubicBezTo>
                <a:cubicBezTo>
                  <a:pt x="303" y="250"/>
                  <a:pt x="303" y="250"/>
                  <a:pt x="303" y="250"/>
                </a:cubicBezTo>
                <a:cubicBezTo>
                  <a:pt x="303" y="251"/>
                  <a:pt x="303" y="251"/>
                  <a:pt x="303" y="251"/>
                </a:cubicBezTo>
                <a:close/>
                <a:moveTo>
                  <a:pt x="304" y="251"/>
                </a:moveTo>
                <a:cubicBezTo>
                  <a:pt x="304" y="251"/>
                  <a:pt x="304" y="251"/>
                  <a:pt x="304" y="251"/>
                </a:cubicBezTo>
                <a:cubicBezTo>
                  <a:pt x="304" y="251"/>
                  <a:pt x="304" y="251"/>
                  <a:pt x="304" y="251"/>
                </a:cubicBezTo>
                <a:cubicBezTo>
                  <a:pt x="304" y="251"/>
                  <a:pt x="304" y="251"/>
                  <a:pt x="304" y="251"/>
                </a:cubicBezTo>
                <a:cubicBezTo>
                  <a:pt x="304" y="251"/>
                  <a:pt x="304" y="251"/>
                  <a:pt x="304" y="251"/>
                </a:cubicBezTo>
                <a:close/>
                <a:moveTo>
                  <a:pt x="304" y="225"/>
                </a:moveTo>
                <a:cubicBezTo>
                  <a:pt x="303" y="225"/>
                  <a:pt x="303" y="225"/>
                  <a:pt x="303" y="225"/>
                </a:cubicBezTo>
                <a:cubicBezTo>
                  <a:pt x="303" y="225"/>
                  <a:pt x="303" y="224"/>
                  <a:pt x="303" y="224"/>
                </a:cubicBezTo>
                <a:cubicBezTo>
                  <a:pt x="303" y="224"/>
                  <a:pt x="303" y="224"/>
                  <a:pt x="303" y="224"/>
                </a:cubicBezTo>
                <a:cubicBezTo>
                  <a:pt x="303" y="224"/>
                  <a:pt x="304" y="224"/>
                  <a:pt x="304" y="224"/>
                </a:cubicBezTo>
                <a:cubicBezTo>
                  <a:pt x="304" y="224"/>
                  <a:pt x="304" y="224"/>
                  <a:pt x="304" y="225"/>
                </a:cubicBezTo>
                <a:cubicBezTo>
                  <a:pt x="304" y="225"/>
                  <a:pt x="304" y="225"/>
                  <a:pt x="304" y="225"/>
                </a:cubicBezTo>
                <a:close/>
                <a:moveTo>
                  <a:pt x="304" y="251"/>
                </a:moveTo>
                <a:cubicBezTo>
                  <a:pt x="304" y="251"/>
                  <a:pt x="304" y="251"/>
                  <a:pt x="304" y="251"/>
                </a:cubicBezTo>
                <a:cubicBezTo>
                  <a:pt x="304" y="251"/>
                  <a:pt x="304" y="251"/>
                  <a:pt x="304" y="251"/>
                </a:cubicBezTo>
                <a:cubicBezTo>
                  <a:pt x="304" y="251"/>
                  <a:pt x="304" y="251"/>
                  <a:pt x="304" y="251"/>
                </a:cubicBezTo>
                <a:close/>
                <a:moveTo>
                  <a:pt x="305" y="251"/>
                </a:moveTo>
                <a:cubicBezTo>
                  <a:pt x="305" y="251"/>
                  <a:pt x="305" y="251"/>
                  <a:pt x="305" y="251"/>
                </a:cubicBezTo>
                <a:cubicBezTo>
                  <a:pt x="305" y="250"/>
                  <a:pt x="305" y="250"/>
                  <a:pt x="305" y="250"/>
                </a:cubicBezTo>
                <a:cubicBezTo>
                  <a:pt x="305" y="251"/>
                  <a:pt x="305" y="251"/>
                  <a:pt x="305" y="251"/>
                </a:cubicBezTo>
                <a:close/>
                <a:moveTo>
                  <a:pt x="307" y="250"/>
                </a:moveTo>
                <a:cubicBezTo>
                  <a:pt x="307" y="250"/>
                  <a:pt x="307" y="250"/>
                  <a:pt x="307" y="250"/>
                </a:cubicBezTo>
                <a:cubicBezTo>
                  <a:pt x="307" y="250"/>
                  <a:pt x="306" y="250"/>
                  <a:pt x="306" y="250"/>
                </a:cubicBezTo>
                <a:cubicBezTo>
                  <a:pt x="306" y="250"/>
                  <a:pt x="306" y="250"/>
                  <a:pt x="306" y="250"/>
                </a:cubicBezTo>
                <a:cubicBezTo>
                  <a:pt x="306" y="250"/>
                  <a:pt x="305" y="250"/>
                  <a:pt x="305" y="250"/>
                </a:cubicBezTo>
                <a:cubicBezTo>
                  <a:pt x="305" y="250"/>
                  <a:pt x="305" y="250"/>
                  <a:pt x="305" y="250"/>
                </a:cubicBezTo>
                <a:cubicBezTo>
                  <a:pt x="305" y="250"/>
                  <a:pt x="305" y="250"/>
                  <a:pt x="305" y="249"/>
                </a:cubicBezTo>
                <a:cubicBezTo>
                  <a:pt x="305" y="249"/>
                  <a:pt x="305" y="250"/>
                  <a:pt x="305" y="249"/>
                </a:cubicBezTo>
                <a:cubicBezTo>
                  <a:pt x="306" y="249"/>
                  <a:pt x="305" y="249"/>
                  <a:pt x="305" y="250"/>
                </a:cubicBezTo>
                <a:cubicBezTo>
                  <a:pt x="306" y="250"/>
                  <a:pt x="306" y="249"/>
                  <a:pt x="306" y="249"/>
                </a:cubicBezTo>
                <a:cubicBezTo>
                  <a:pt x="306" y="249"/>
                  <a:pt x="307" y="249"/>
                  <a:pt x="307" y="249"/>
                </a:cubicBezTo>
                <a:cubicBezTo>
                  <a:pt x="307" y="249"/>
                  <a:pt x="307" y="250"/>
                  <a:pt x="307" y="250"/>
                </a:cubicBezTo>
                <a:cubicBezTo>
                  <a:pt x="307" y="250"/>
                  <a:pt x="307" y="250"/>
                  <a:pt x="308" y="250"/>
                </a:cubicBezTo>
                <a:cubicBezTo>
                  <a:pt x="307" y="250"/>
                  <a:pt x="307" y="250"/>
                  <a:pt x="307" y="250"/>
                </a:cubicBezTo>
                <a:close/>
                <a:moveTo>
                  <a:pt x="306" y="247"/>
                </a:moveTo>
                <a:cubicBezTo>
                  <a:pt x="307" y="248"/>
                  <a:pt x="307" y="247"/>
                  <a:pt x="307" y="248"/>
                </a:cubicBezTo>
                <a:cubicBezTo>
                  <a:pt x="307" y="248"/>
                  <a:pt x="307" y="248"/>
                  <a:pt x="307" y="248"/>
                </a:cubicBezTo>
                <a:cubicBezTo>
                  <a:pt x="307" y="248"/>
                  <a:pt x="307" y="248"/>
                  <a:pt x="306" y="248"/>
                </a:cubicBezTo>
                <a:cubicBezTo>
                  <a:pt x="306" y="248"/>
                  <a:pt x="306" y="248"/>
                  <a:pt x="306" y="247"/>
                </a:cubicBezTo>
                <a:close/>
                <a:moveTo>
                  <a:pt x="306" y="224"/>
                </a:moveTo>
                <a:cubicBezTo>
                  <a:pt x="306" y="225"/>
                  <a:pt x="306" y="225"/>
                  <a:pt x="306" y="225"/>
                </a:cubicBezTo>
                <a:cubicBezTo>
                  <a:pt x="306" y="225"/>
                  <a:pt x="306" y="225"/>
                  <a:pt x="306" y="225"/>
                </a:cubicBezTo>
                <a:cubicBezTo>
                  <a:pt x="306" y="225"/>
                  <a:pt x="306" y="225"/>
                  <a:pt x="306" y="224"/>
                </a:cubicBezTo>
                <a:close/>
                <a:moveTo>
                  <a:pt x="307" y="243"/>
                </a:moveTo>
                <a:cubicBezTo>
                  <a:pt x="308" y="243"/>
                  <a:pt x="308" y="243"/>
                  <a:pt x="308" y="243"/>
                </a:cubicBezTo>
                <a:cubicBezTo>
                  <a:pt x="308" y="243"/>
                  <a:pt x="307" y="244"/>
                  <a:pt x="307" y="243"/>
                </a:cubicBezTo>
                <a:close/>
                <a:moveTo>
                  <a:pt x="308" y="247"/>
                </a:moveTo>
                <a:cubicBezTo>
                  <a:pt x="308" y="248"/>
                  <a:pt x="308" y="248"/>
                  <a:pt x="308" y="248"/>
                </a:cubicBezTo>
                <a:cubicBezTo>
                  <a:pt x="308" y="247"/>
                  <a:pt x="308" y="247"/>
                  <a:pt x="308" y="247"/>
                </a:cubicBezTo>
                <a:close/>
                <a:moveTo>
                  <a:pt x="309" y="249"/>
                </a:moveTo>
                <a:cubicBezTo>
                  <a:pt x="308" y="249"/>
                  <a:pt x="308" y="250"/>
                  <a:pt x="307" y="250"/>
                </a:cubicBezTo>
                <a:cubicBezTo>
                  <a:pt x="308" y="249"/>
                  <a:pt x="307" y="249"/>
                  <a:pt x="308" y="248"/>
                </a:cubicBezTo>
                <a:cubicBezTo>
                  <a:pt x="309" y="248"/>
                  <a:pt x="308" y="250"/>
                  <a:pt x="309" y="249"/>
                </a:cubicBezTo>
                <a:cubicBezTo>
                  <a:pt x="309" y="249"/>
                  <a:pt x="308" y="249"/>
                  <a:pt x="309" y="248"/>
                </a:cubicBezTo>
                <a:cubicBezTo>
                  <a:pt x="309" y="249"/>
                  <a:pt x="309" y="249"/>
                  <a:pt x="309" y="249"/>
                </a:cubicBezTo>
                <a:cubicBezTo>
                  <a:pt x="309" y="249"/>
                  <a:pt x="309" y="249"/>
                  <a:pt x="309" y="249"/>
                </a:cubicBezTo>
                <a:close/>
                <a:moveTo>
                  <a:pt x="309" y="223"/>
                </a:moveTo>
                <a:cubicBezTo>
                  <a:pt x="309" y="223"/>
                  <a:pt x="309" y="223"/>
                  <a:pt x="309" y="223"/>
                </a:cubicBezTo>
                <a:cubicBezTo>
                  <a:pt x="309" y="223"/>
                  <a:pt x="309" y="223"/>
                  <a:pt x="309" y="224"/>
                </a:cubicBezTo>
                <a:cubicBezTo>
                  <a:pt x="309" y="224"/>
                  <a:pt x="309" y="224"/>
                  <a:pt x="308" y="224"/>
                </a:cubicBezTo>
                <a:cubicBezTo>
                  <a:pt x="308" y="224"/>
                  <a:pt x="308" y="224"/>
                  <a:pt x="308" y="224"/>
                </a:cubicBezTo>
                <a:cubicBezTo>
                  <a:pt x="308" y="224"/>
                  <a:pt x="308" y="224"/>
                  <a:pt x="308" y="224"/>
                </a:cubicBezTo>
                <a:cubicBezTo>
                  <a:pt x="308" y="224"/>
                  <a:pt x="308" y="224"/>
                  <a:pt x="308" y="224"/>
                </a:cubicBezTo>
                <a:cubicBezTo>
                  <a:pt x="308" y="224"/>
                  <a:pt x="308" y="224"/>
                  <a:pt x="308" y="224"/>
                </a:cubicBezTo>
                <a:cubicBezTo>
                  <a:pt x="308" y="224"/>
                  <a:pt x="308" y="224"/>
                  <a:pt x="308" y="224"/>
                </a:cubicBezTo>
                <a:cubicBezTo>
                  <a:pt x="307" y="224"/>
                  <a:pt x="307" y="224"/>
                  <a:pt x="307" y="224"/>
                </a:cubicBezTo>
                <a:cubicBezTo>
                  <a:pt x="307" y="224"/>
                  <a:pt x="307" y="224"/>
                  <a:pt x="307" y="224"/>
                </a:cubicBezTo>
                <a:cubicBezTo>
                  <a:pt x="307" y="224"/>
                  <a:pt x="307" y="224"/>
                  <a:pt x="306" y="224"/>
                </a:cubicBezTo>
                <a:cubicBezTo>
                  <a:pt x="307" y="224"/>
                  <a:pt x="307" y="224"/>
                  <a:pt x="307" y="224"/>
                </a:cubicBezTo>
                <a:cubicBezTo>
                  <a:pt x="306" y="224"/>
                  <a:pt x="306" y="224"/>
                  <a:pt x="306" y="224"/>
                </a:cubicBezTo>
                <a:cubicBezTo>
                  <a:pt x="306" y="224"/>
                  <a:pt x="306" y="224"/>
                  <a:pt x="306" y="224"/>
                </a:cubicBezTo>
                <a:cubicBezTo>
                  <a:pt x="306" y="224"/>
                  <a:pt x="306" y="224"/>
                  <a:pt x="305" y="224"/>
                </a:cubicBezTo>
                <a:cubicBezTo>
                  <a:pt x="305" y="224"/>
                  <a:pt x="305" y="224"/>
                  <a:pt x="305" y="224"/>
                </a:cubicBezTo>
                <a:cubicBezTo>
                  <a:pt x="305" y="224"/>
                  <a:pt x="305" y="224"/>
                  <a:pt x="305" y="225"/>
                </a:cubicBezTo>
                <a:cubicBezTo>
                  <a:pt x="305" y="225"/>
                  <a:pt x="305" y="225"/>
                  <a:pt x="305" y="225"/>
                </a:cubicBezTo>
                <a:cubicBezTo>
                  <a:pt x="305" y="225"/>
                  <a:pt x="305" y="225"/>
                  <a:pt x="305" y="225"/>
                </a:cubicBezTo>
                <a:cubicBezTo>
                  <a:pt x="305" y="224"/>
                  <a:pt x="305" y="225"/>
                  <a:pt x="305" y="224"/>
                </a:cubicBezTo>
                <a:cubicBezTo>
                  <a:pt x="305" y="224"/>
                  <a:pt x="305" y="224"/>
                  <a:pt x="305" y="224"/>
                </a:cubicBezTo>
                <a:cubicBezTo>
                  <a:pt x="305" y="224"/>
                  <a:pt x="306" y="224"/>
                  <a:pt x="306" y="224"/>
                </a:cubicBezTo>
                <a:cubicBezTo>
                  <a:pt x="306" y="224"/>
                  <a:pt x="306" y="224"/>
                  <a:pt x="306" y="224"/>
                </a:cubicBezTo>
                <a:cubicBezTo>
                  <a:pt x="306" y="224"/>
                  <a:pt x="306" y="224"/>
                  <a:pt x="306" y="224"/>
                </a:cubicBezTo>
                <a:cubicBezTo>
                  <a:pt x="306" y="224"/>
                  <a:pt x="307" y="223"/>
                  <a:pt x="308" y="223"/>
                </a:cubicBezTo>
                <a:cubicBezTo>
                  <a:pt x="308" y="223"/>
                  <a:pt x="308" y="223"/>
                  <a:pt x="308" y="223"/>
                </a:cubicBezTo>
                <a:cubicBezTo>
                  <a:pt x="308" y="223"/>
                  <a:pt x="309" y="223"/>
                  <a:pt x="309" y="223"/>
                </a:cubicBezTo>
                <a:cubicBezTo>
                  <a:pt x="309" y="223"/>
                  <a:pt x="308" y="222"/>
                  <a:pt x="308" y="222"/>
                </a:cubicBezTo>
                <a:cubicBezTo>
                  <a:pt x="308" y="222"/>
                  <a:pt x="308" y="222"/>
                  <a:pt x="308" y="222"/>
                </a:cubicBezTo>
                <a:cubicBezTo>
                  <a:pt x="308" y="222"/>
                  <a:pt x="308" y="222"/>
                  <a:pt x="308" y="222"/>
                </a:cubicBezTo>
                <a:cubicBezTo>
                  <a:pt x="308" y="222"/>
                  <a:pt x="308" y="222"/>
                  <a:pt x="308" y="222"/>
                </a:cubicBezTo>
                <a:cubicBezTo>
                  <a:pt x="308" y="222"/>
                  <a:pt x="308" y="223"/>
                  <a:pt x="308" y="223"/>
                </a:cubicBezTo>
                <a:cubicBezTo>
                  <a:pt x="308" y="223"/>
                  <a:pt x="308" y="223"/>
                  <a:pt x="308" y="223"/>
                </a:cubicBezTo>
                <a:cubicBezTo>
                  <a:pt x="308" y="223"/>
                  <a:pt x="308" y="223"/>
                  <a:pt x="307" y="223"/>
                </a:cubicBezTo>
                <a:cubicBezTo>
                  <a:pt x="308" y="223"/>
                  <a:pt x="308" y="223"/>
                  <a:pt x="308" y="223"/>
                </a:cubicBezTo>
                <a:cubicBezTo>
                  <a:pt x="307" y="223"/>
                  <a:pt x="307" y="223"/>
                  <a:pt x="307" y="223"/>
                </a:cubicBezTo>
                <a:cubicBezTo>
                  <a:pt x="307" y="223"/>
                  <a:pt x="307" y="223"/>
                  <a:pt x="307" y="223"/>
                </a:cubicBezTo>
                <a:cubicBezTo>
                  <a:pt x="307" y="223"/>
                  <a:pt x="307" y="223"/>
                  <a:pt x="307" y="223"/>
                </a:cubicBezTo>
                <a:cubicBezTo>
                  <a:pt x="307" y="223"/>
                  <a:pt x="307" y="223"/>
                  <a:pt x="307" y="222"/>
                </a:cubicBezTo>
                <a:cubicBezTo>
                  <a:pt x="307" y="222"/>
                  <a:pt x="307" y="222"/>
                  <a:pt x="307" y="222"/>
                </a:cubicBezTo>
                <a:cubicBezTo>
                  <a:pt x="308" y="222"/>
                  <a:pt x="308" y="221"/>
                  <a:pt x="309" y="222"/>
                </a:cubicBezTo>
                <a:cubicBezTo>
                  <a:pt x="308" y="222"/>
                  <a:pt x="309" y="223"/>
                  <a:pt x="309" y="223"/>
                </a:cubicBezTo>
                <a:cubicBezTo>
                  <a:pt x="309" y="223"/>
                  <a:pt x="309" y="223"/>
                  <a:pt x="309" y="223"/>
                </a:cubicBezTo>
                <a:close/>
                <a:moveTo>
                  <a:pt x="310" y="248"/>
                </a:moveTo>
                <a:cubicBezTo>
                  <a:pt x="310" y="247"/>
                  <a:pt x="309" y="247"/>
                  <a:pt x="309" y="247"/>
                </a:cubicBezTo>
                <a:cubicBezTo>
                  <a:pt x="310" y="247"/>
                  <a:pt x="310" y="247"/>
                  <a:pt x="310" y="247"/>
                </a:cubicBezTo>
                <a:cubicBezTo>
                  <a:pt x="310" y="248"/>
                  <a:pt x="310" y="248"/>
                  <a:pt x="310" y="248"/>
                </a:cubicBezTo>
                <a:close/>
                <a:moveTo>
                  <a:pt x="313" y="238"/>
                </a:moveTo>
                <a:cubicBezTo>
                  <a:pt x="313" y="238"/>
                  <a:pt x="313" y="238"/>
                  <a:pt x="313" y="238"/>
                </a:cubicBezTo>
                <a:cubicBezTo>
                  <a:pt x="313" y="238"/>
                  <a:pt x="313" y="238"/>
                  <a:pt x="313" y="239"/>
                </a:cubicBezTo>
                <a:cubicBezTo>
                  <a:pt x="313" y="238"/>
                  <a:pt x="313" y="238"/>
                  <a:pt x="313" y="238"/>
                </a:cubicBezTo>
                <a:close/>
                <a:moveTo>
                  <a:pt x="313" y="238"/>
                </a:moveTo>
                <a:cubicBezTo>
                  <a:pt x="313" y="238"/>
                  <a:pt x="313" y="238"/>
                  <a:pt x="313" y="239"/>
                </a:cubicBezTo>
                <a:cubicBezTo>
                  <a:pt x="313" y="239"/>
                  <a:pt x="313" y="239"/>
                  <a:pt x="313" y="239"/>
                </a:cubicBezTo>
                <a:cubicBezTo>
                  <a:pt x="313" y="239"/>
                  <a:pt x="312" y="238"/>
                  <a:pt x="312" y="238"/>
                </a:cubicBezTo>
                <a:cubicBezTo>
                  <a:pt x="312" y="238"/>
                  <a:pt x="313" y="238"/>
                  <a:pt x="313" y="238"/>
                </a:cubicBezTo>
                <a:close/>
                <a:moveTo>
                  <a:pt x="312" y="237"/>
                </a:moveTo>
                <a:cubicBezTo>
                  <a:pt x="312" y="237"/>
                  <a:pt x="312" y="237"/>
                  <a:pt x="313" y="237"/>
                </a:cubicBezTo>
                <a:cubicBezTo>
                  <a:pt x="312" y="237"/>
                  <a:pt x="312" y="237"/>
                  <a:pt x="312" y="237"/>
                </a:cubicBezTo>
                <a:cubicBezTo>
                  <a:pt x="312" y="237"/>
                  <a:pt x="312" y="237"/>
                  <a:pt x="312" y="237"/>
                </a:cubicBezTo>
                <a:close/>
                <a:moveTo>
                  <a:pt x="311" y="238"/>
                </a:moveTo>
                <a:cubicBezTo>
                  <a:pt x="311" y="239"/>
                  <a:pt x="310" y="239"/>
                  <a:pt x="310" y="239"/>
                </a:cubicBezTo>
                <a:cubicBezTo>
                  <a:pt x="310" y="238"/>
                  <a:pt x="311" y="238"/>
                  <a:pt x="311" y="238"/>
                </a:cubicBezTo>
                <a:close/>
                <a:moveTo>
                  <a:pt x="312" y="247"/>
                </a:moveTo>
                <a:cubicBezTo>
                  <a:pt x="311" y="247"/>
                  <a:pt x="311" y="247"/>
                  <a:pt x="310" y="247"/>
                </a:cubicBezTo>
                <a:cubicBezTo>
                  <a:pt x="311" y="247"/>
                  <a:pt x="312" y="247"/>
                  <a:pt x="312" y="247"/>
                </a:cubicBezTo>
                <a:close/>
                <a:moveTo>
                  <a:pt x="312" y="239"/>
                </a:moveTo>
                <a:cubicBezTo>
                  <a:pt x="312" y="238"/>
                  <a:pt x="312" y="238"/>
                  <a:pt x="312" y="238"/>
                </a:cubicBezTo>
                <a:cubicBezTo>
                  <a:pt x="312" y="238"/>
                  <a:pt x="312" y="238"/>
                  <a:pt x="312" y="238"/>
                </a:cubicBezTo>
                <a:cubicBezTo>
                  <a:pt x="312" y="238"/>
                  <a:pt x="312" y="238"/>
                  <a:pt x="312" y="238"/>
                </a:cubicBezTo>
                <a:cubicBezTo>
                  <a:pt x="313" y="238"/>
                  <a:pt x="312" y="238"/>
                  <a:pt x="312" y="239"/>
                </a:cubicBezTo>
                <a:close/>
                <a:moveTo>
                  <a:pt x="313" y="244"/>
                </a:moveTo>
                <a:cubicBezTo>
                  <a:pt x="313" y="245"/>
                  <a:pt x="313" y="245"/>
                  <a:pt x="312" y="245"/>
                </a:cubicBezTo>
                <a:cubicBezTo>
                  <a:pt x="312" y="245"/>
                  <a:pt x="312" y="244"/>
                  <a:pt x="313" y="244"/>
                </a:cubicBezTo>
                <a:close/>
                <a:moveTo>
                  <a:pt x="312" y="247"/>
                </a:moveTo>
                <a:cubicBezTo>
                  <a:pt x="312" y="247"/>
                  <a:pt x="312" y="247"/>
                  <a:pt x="312" y="246"/>
                </a:cubicBezTo>
                <a:cubicBezTo>
                  <a:pt x="313" y="247"/>
                  <a:pt x="313" y="246"/>
                  <a:pt x="314" y="247"/>
                </a:cubicBezTo>
                <a:cubicBezTo>
                  <a:pt x="313" y="246"/>
                  <a:pt x="313" y="247"/>
                  <a:pt x="312" y="247"/>
                </a:cubicBezTo>
                <a:close/>
                <a:moveTo>
                  <a:pt x="318" y="222"/>
                </a:moveTo>
                <a:cubicBezTo>
                  <a:pt x="318" y="221"/>
                  <a:pt x="319" y="221"/>
                  <a:pt x="319" y="221"/>
                </a:cubicBezTo>
                <a:cubicBezTo>
                  <a:pt x="319" y="221"/>
                  <a:pt x="319" y="221"/>
                  <a:pt x="319" y="221"/>
                </a:cubicBezTo>
                <a:cubicBezTo>
                  <a:pt x="319" y="222"/>
                  <a:pt x="318" y="222"/>
                  <a:pt x="318" y="222"/>
                </a:cubicBezTo>
                <a:cubicBezTo>
                  <a:pt x="318" y="222"/>
                  <a:pt x="318" y="222"/>
                  <a:pt x="318" y="222"/>
                </a:cubicBezTo>
                <a:close/>
                <a:moveTo>
                  <a:pt x="315" y="232"/>
                </a:moveTo>
                <a:cubicBezTo>
                  <a:pt x="315" y="232"/>
                  <a:pt x="315" y="232"/>
                  <a:pt x="315" y="232"/>
                </a:cubicBezTo>
                <a:cubicBezTo>
                  <a:pt x="315" y="232"/>
                  <a:pt x="315" y="232"/>
                  <a:pt x="315" y="232"/>
                </a:cubicBezTo>
                <a:cubicBezTo>
                  <a:pt x="315" y="232"/>
                  <a:pt x="315" y="233"/>
                  <a:pt x="314" y="232"/>
                </a:cubicBezTo>
                <a:lnTo>
                  <a:pt x="315" y="232"/>
                </a:lnTo>
                <a:close/>
                <a:moveTo>
                  <a:pt x="315" y="237"/>
                </a:moveTo>
                <a:cubicBezTo>
                  <a:pt x="315" y="237"/>
                  <a:pt x="315" y="238"/>
                  <a:pt x="315" y="238"/>
                </a:cubicBezTo>
                <a:cubicBezTo>
                  <a:pt x="315" y="238"/>
                  <a:pt x="315" y="237"/>
                  <a:pt x="315" y="237"/>
                </a:cubicBezTo>
                <a:cubicBezTo>
                  <a:pt x="315" y="237"/>
                  <a:pt x="315" y="237"/>
                  <a:pt x="315" y="237"/>
                </a:cubicBezTo>
                <a:close/>
                <a:moveTo>
                  <a:pt x="314" y="238"/>
                </a:moveTo>
                <a:cubicBezTo>
                  <a:pt x="314" y="238"/>
                  <a:pt x="314" y="238"/>
                  <a:pt x="314" y="238"/>
                </a:cubicBezTo>
                <a:cubicBezTo>
                  <a:pt x="314" y="238"/>
                  <a:pt x="314" y="238"/>
                  <a:pt x="314" y="238"/>
                </a:cubicBezTo>
                <a:cubicBezTo>
                  <a:pt x="314" y="238"/>
                  <a:pt x="314" y="238"/>
                  <a:pt x="314" y="238"/>
                </a:cubicBezTo>
                <a:close/>
                <a:moveTo>
                  <a:pt x="314" y="237"/>
                </a:moveTo>
                <a:cubicBezTo>
                  <a:pt x="314" y="237"/>
                  <a:pt x="314" y="237"/>
                  <a:pt x="314" y="237"/>
                </a:cubicBezTo>
                <a:cubicBezTo>
                  <a:pt x="314" y="237"/>
                  <a:pt x="314" y="238"/>
                  <a:pt x="314" y="238"/>
                </a:cubicBezTo>
                <a:cubicBezTo>
                  <a:pt x="314" y="238"/>
                  <a:pt x="314" y="237"/>
                  <a:pt x="314" y="237"/>
                </a:cubicBezTo>
                <a:close/>
                <a:moveTo>
                  <a:pt x="314" y="238"/>
                </a:moveTo>
                <a:cubicBezTo>
                  <a:pt x="314" y="238"/>
                  <a:pt x="314" y="238"/>
                  <a:pt x="314" y="238"/>
                </a:cubicBezTo>
                <a:cubicBezTo>
                  <a:pt x="314" y="238"/>
                  <a:pt x="314" y="238"/>
                  <a:pt x="314" y="238"/>
                </a:cubicBezTo>
                <a:cubicBezTo>
                  <a:pt x="314" y="238"/>
                  <a:pt x="314" y="238"/>
                  <a:pt x="314" y="238"/>
                </a:cubicBezTo>
                <a:close/>
                <a:moveTo>
                  <a:pt x="314" y="248"/>
                </a:moveTo>
                <a:cubicBezTo>
                  <a:pt x="314" y="247"/>
                  <a:pt x="314" y="247"/>
                  <a:pt x="314" y="247"/>
                </a:cubicBezTo>
                <a:cubicBezTo>
                  <a:pt x="314" y="247"/>
                  <a:pt x="314" y="247"/>
                  <a:pt x="314" y="246"/>
                </a:cubicBezTo>
                <a:cubicBezTo>
                  <a:pt x="314" y="246"/>
                  <a:pt x="315" y="246"/>
                  <a:pt x="315" y="247"/>
                </a:cubicBezTo>
                <a:cubicBezTo>
                  <a:pt x="315" y="247"/>
                  <a:pt x="315" y="248"/>
                  <a:pt x="314" y="248"/>
                </a:cubicBezTo>
                <a:close/>
                <a:moveTo>
                  <a:pt x="315" y="238"/>
                </a:moveTo>
                <a:cubicBezTo>
                  <a:pt x="315" y="238"/>
                  <a:pt x="315" y="238"/>
                  <a:pt x="315" y="238"/>
                </a:cubicBezTo>
                <a:cubicBezTo>
                  <a:pt x="315" y="238"/>
                  <a:pt x="315" y="238"/>
                  <a:pt x="315" y="238"/>
                </a:cubicBezTo>
                <a:cubicBezTo>
                  <a:pt x="315" y="238"/>
                  <a:pt x="316" y="238"/>
                  <a:pt x="316" y="237"/>
                </a:cubicBezTo>
                <a:cubicBezTo>
                  <a:pt x="316" y="238"/>
                  <a:pt x="316" y="238"/>
                  <a:pt x="316" y="238"/>
                </a:cubicBezTo>
                <a:cubicBezTo>
                  <a:pt x="315" y="238"/>
                  <a:pt x="315" y="238"/>
                  <a:pt x="315" y="238"/>
                </a:cubicBezTo>
                <a:close/>
                <a:moveTo>
                  <a:pt x="317" y="246"/>
                </a:moveTo>
                <a:cubicBezTo>
                  <a:pt x="316" y="246"/>
                  <a:pt x="316" y="247"/>
                  <a:pt x="316" y="247"/>
                </a:cubicBezTo>
                <a:cubicBezTo>
                  <a:pt x="315" y="247"/>
                  <a:pt x="316" y="247"/>
                  <a:pt x="316" y="246"/>
                </a:cubicBezTo>
                <a:cubicBezTo>
                  <a:pt x="316" y="246"/>
                  <a:pt x="316" y="246"/>
                  <a:pt x="316" y="246"/>
                </a:cubicBezTo>
                <a:cubicBezTo>
                  <a:pt x="316" y="246"/>
                  <a:pt x="317" y="246"/>
                  <a:pt x="317" y="246"/>
                </a:cubicBezTo>
                <a:close/>
                <a:moveTo>
                  <a:pt x="316" y="237"/>
                </a:moveTo>
                <a:cubicBezTo>
                  <a:pt x="316" y="237"/>
                  <a:pt x="316" y="237"/>
                  <a:pt x="317" y="237"/>
                </a:cubicBezTo>
                <a:cubicBezTo>
                  <a:pt x="316" y="237"/>
                  <a:pt x="316" y="237"/>
                  <a:pt x="316" y="237"/>
                </a:cubicBezTo>
                <a:close/>
                <a:moveTo>
                  <a:pt x="316" y="235"/>
                </a:moveTo>
                <a:cubicBezTo>
                  <a:pt x="317" y="235"/>
                  <a:pt x="317" y="235"/>
                  <a:pt x="317" y="235"/>
                </a:cubicBezTo>
                <a:cubicBezTo>
                  <a:pt x="317" y="235"/>
                  <a:pt x="317" y="235"/>
                  <a:pt x="317" y="235"/>
                </a:cubicBezTo>
                <a:cubicBezTo>
                  <a:pt x="317" y="235"/>
                  <a:pt x="317" y="235"/>
                  <a:pt x="316" y="235"/>
                </a:cubicBezTo>
                <a:close/>
                <a:moveTo>
                  <a:pt x="317" y="237"/>
                </a:moveTo>
                <a:cubicBezTo>
                  <a:pt x="317" y="236"/>
                  <a:pt x="317" y="236"/>
                  <a:pt x="317" y="236"/>
                </a:cubicBezTo>
                <a:cubicBezTo>
                  <a:pt x="317" y="236"/>
                  <a:pt x="317" y="236"/>
                  <a:pt x="317" y="236"/>
                </a:cubicBezTo>
                <a:cubicBezTo>
                  <a:pt x="317" y="236"/>
                  <a:pt x="317" y="236"/>
                  <a:pt x="317" y="237"/>
                </a:cubicBezTo>
                <a:close/>
                <a:moveTo>
                  <a:pt x="317" y="222"/>
                </a:moveTo>
                <a:cubicBezTo>
                  <a:pt x="317" y="222"/>
                  <a:pt x="316" y="222"/>
                  <a:pt x="316" y="222"/>
                </a:cubicBezTo>
                <a:cubicBezTo>
                  <a:pt x="316" y="222"/>
                  <a:pt x="317" y="222"/>
                  <a:pt x="317" y="222"/>
                </a:cubicBezTo>
                <a:cubicBezTo>
                  <a:pt x="317" y="222"/>
                  <a:pt x="317" y="222"/>
                  <a:pt x="317" y="222"/>
                </a:cubicBezTo>
                <a:close/>
                <a:moveTo>
                  <a:pt x="317" y="222"/>
                </a:moveTo>
                <a:cubicBezTo>
                  <a:pt x="317" y="222"/>
                  <a:pt x="317" y="222"/>
                  <a:pt x="317" y="222"/>
                </a:cubicBezTo>
                <a:cubicBezTo>
                  <a:pt x="317" y="222"/>
                  <a:pt x="317" y="222"/>
                  <a:pt x="317" y="222"/>
                </a:cubicBezTo>
                <a:cubicBezTo>
                  <a:pt x="317" y="222"/>
                  <a:pt x="317" y="222"/>
                  <a:pt x="317" y="222"/>
                </a:cubicBezTo>
                <a:close/>
                <a:moveTo>
                  <a:pt x="317" y="235"/>
                </a:moveTo>
                <a:cubicBezTo>
                  <a:pt x="317" y="235"/>
                  <a:pt x="317" y="235"/>
                  <a:pt x="317" y="235"/>
                </a:cubicBezTo>
                <a:cubicBezTo>
                  <a:pt x="317" y="235"/>
                  <a:pt x="317" y="235"/>
                  <a:pt x="317" y="234"/>
                </a:cubicBezTo>
                <a:cubicBezTo>
                  <a:pt x="317" y="235"/>
                  <a:pt x="318" y="235"/>
                  <a:pt x="318" y="235"/>
                </a:cubicBezTo>
                <a:cubicBezTo>
                  <a:pt x="317" y="235"/>
                  <a:pt x="317" y="235"/>
                  <a:pt x="317" y="235"/>
                </a:cubicBezTo>
                <a:close/>
                <a:moveTo>
                  <a:pt x="317" y="234"/>
                </a:moveTo>
                <a:cubicBezTo>
                  <a:pt x="318" y="234"/>
                  <a:pt x="318" y="234"/>
                  <a:pt x="318" y="234"/>
                </a:cubicBezTo>
                <a:cubicBezTo>
                  <a:pt x="318" y="234"/>
                  <a:pt x="318" y="234"/>
                  <a:pt x="318" y="234"/>
                </a:cubicBezTo>
                <a:lnTo>
                  <a:pt x="317" y="234"/>
                </a:lnTo>
                <a:close/>
                <a:moveTo>
                  <a:pt x="318" y="237"/>
                </a:moveTo>
                <a:cubicBezTo>
                  <a:pt x="318" y="237"/>
                  <a:pt x="318" y="236"/>
                  <a:pt x="319" y="237"/>
                </a:cubicBezTo>
                <a:cubicBezTo>
                  <a:pt x="318" y="237"/>
                  <a:pt x="318" y="237"/>
                  <a:pt x="318" y="237"/>
                </a:cubicBezTo>
                <a:close/>
                <a:moveTo>
                  <a:pt x="318" y="236"/>
                </a:moveTo>
                <a:cubicBezTo>
                  <a:pt x="319" y="236"/>
                  <a:pt x="319" y="236"/>
                  <a:pt x="319" y="236"/>
                </a:cubicBezTo>
                <a:cubicBezTo>
                  <a:pt x="319" y="236"/>
                  <a:pt x="319" y="236"/>
                  <a:pt x="318" y="236"/>
                </a:cubicBezTo>
                <a:cubicBezTo>
                  <a:pt x="318" y="236"/>
                  <a:pt x="318" y="236"/>
                  <a:pt x="318" y="236"/>
                </a:cubicBezTo>
                <a:close/>
                <a:moveTo>
                  <a:pt x="319" y="235"/>
                </a:moveTo>
                <a:cubicBezTo>
                  <a:pt x="318" y="235"/>
                  <a:pt x="318" y="235"/>
                  <a:pt x="318" y="235"/>
                </a:cubicBezTo>
                <a:cubicBezTo>
                  <a:pt x="318" y="235"/>
                  <a:pt x="318" y="235"/>
                  <a:pt x="318" y="235"/>
                </a:cubicBezTo>
                <a:cubicBezTo>
                  <a:pt x="319" y="235"/>
                  <a:pt x="319" y="235"/>
                  <a:pt x="319" y="235"/>
                </a:cubicBezTo>
                <a:close/>
                <a:moveTo>
                  <a:pt x="318" y="241"/>
                </a:moveTo>
                <a:cubicBezTo>
                  <a:pt x="318" y="241"/>
                  <a:pt x="318" y="241"/>
                  <a:pt x="319" y="241"/>
                </a:cubicBezTo>
                <a:cubicBezTo>
                  <a:pt x="319" y="241"/>
                  <a:pt x="318" y="242"/>
                  <a:pt x="318" y="241"/>
                </a:cubicBezTo>
                <a:close/>
                <a:moveTo>
                  <a:pt x="319" y="235"/>
                </a:moveTo>
                <a:cubicBezTo>
                  <a:pt x="319" y="235"/>
                  <a:pt x="319" y="235"/>
                  <a:pt x="319" y="235"/>
                </a:cubicBezTo>
                <a:cubicBezTo>
                  <a:pt x="319" y="235"/>
                  <a:pt x="319" y="234"/>
                  <a:pt x="318" y="234"/>
                </a:cubicBezTo>
                <a:cubicBezTo>
                  <a:pt x="318" y="234"/>
                  <a:pt x="318" y="234"/>
                  <a:pt x="319" y="234"/>
                </a:cubicBezTo>
                <a:cubicBezTo>
                  <a:pt x="319" y="234"/>
                  <a:pt x="319" y="234"/>
                  <a:pt x="319" y="234"/>
                </a:cubicBezTo>
                <a:cubicBezTo>
                  <a:pt x="319" y="234"/>
                  <a:pt x="319" y="234"/>
                  <a:pt x="319" y="234"/>
                </a:cubicBezTo>
                <a:cubicBezTo>
                  <a:pt x="319" y="234"/>
                  <a:pt x="319" y="235"/>
                  <a:pt x="319" y="235"/>
                </a:cubicBezTo>
                <a:close/>
                <a:moveTo>
                  <a:pt x="373" y="230"/>
                </a:moveTo>
                <a:cubicBezTo>
                  <a:pt x="373" y="231"/>
                  <a:pt x="373" y="231"/>
                  <a:pt x="373" y="231"/>
                </a:cubicBezTo>
                <a:cubicBezTo>
                  <a:pt x="373" y="231"/>
                  <a:pt x="372" y="231"/>
                  <a:pt x="372" y="231"/>
                </a:cubicBezTo>
                <a:cubicBezTo>
                  <a:pt x="372" y="231"/>
                  <a:pt x="372" y="231"/>
                  <a:pt x="372" y="231"/>
                </a:cubicBezTo>
                <a:cubicBezTo>
                  <a:pt x="372" y="230"/>
                  <a:pt x="372" y="230"/>
                  <a:pt x="373" y="230"/>
                </a:cubicBezTo>
                <a:close/>
                <a:moveTo>
                  <a:pt x="366" y="232"/>
                </a:moveTo>
                <a:cubicBezTo>
                  <a:pt x="366" y="232"/>
                  <a:pt x="365" y="233"/>
                  <a:pt x="365" y="232"/>
                </a:cubicBezTo>
                <a:cubicBezTo>
                  <a:pt x="365" y="232"/>
                  <a:pt x="366" y="232"/>
                  <a:pt x="366" y="232"/>
                </a:cubicBezTo>
                <a:close/>
                <a:moveTo>
                  <a:pt x="364" y="232"/>
                </a:moveTo>
                <a:cubicBezTo>
                  <a:pt x="364" y="233"/>
                  <a:pt x="363" y="232"/>
                  <a:pt x="363" y="232"/>
                </a:cubicBezTo>
                <a:cubicBezTo>
                  <a:pt x="363" y="232"/>
                  <a:pt x="364" y="232"/>
                  <a:pt x="364" y="232"/>
                </a:cubicBezTo>
                <a:close/>
                <a:moveTo>
                  <a:pt x="356" y="232"/>
                </a:moveTo>
                <a:cubicBezTo>
                  <a:pt x="356" y="233"/>
                  <a:pt x="356" y="234"/>
                  <a:pt x="355" y="233"/>
                </a:cubicBezTo>
                <a:cubicBezTo>
                  <a:pt x="356" y="233"/>
                  <a:pt x="356" y="232"/>
                  <a:pt x="356" y="232"/>
                </a:cubicBezTo>
                <a:close/>
                <a:moveTo>
                  <a:pt x="355" y="234"/>
                </a:moveTo>
                <a:cubicBezTo>
                  <a:pt x="355" y="235"/>
                  <a:pt x="355" y="234"/>
                  <a:pt x="356" y="235"/>
                </a:cubicBezTo>
                <a:cubicBezTo>
                  <a:pt x="355" y="235"/>
                  <a:pt x="355" y="237"/>
                  <a:pt x="355" y="236"/>
                </a:cubicBezTo>
                <a:cubicBezTo>
                  <a:pt x="355" y="235"/>
                  <a:pt x="355" y="235"/>
                  <a:pt x="355" y="234"/>
                </a:cubicBezTo>
                <a:close/>
                <a:moveTo>
                  <a:pt x="354" y="236"/>
                </a:moveTo>
                <a:cubicBezTo>
                  <a:pt x="354" y="236"/>
                  <a:pt x="354" y="235"/>
                  <a:pt x="353" y="235"/>
                </a:cubicBezTo>
                <a:cubicBezTo>
                  <a:pt x="354" y="235"/>
                  <a:pt x="354" y="235"/>
                  <a:pt x="354" y="235"/>
                </a:cubicBezTo>
                <a:cubicBezTo>
                  <a:pt x="354" y="235"/>
                  <a:pt x="355" y="236"/>
                  <a:pt x="354" y="236"/>
                </a:cubicBezTo>
                <a:close/>
                <a:moveTo>
                  <a:pt x="353" y="233"/>
                </a:moveTo>
                <a:cubicBezTo>
                  <a:pt x="353" y="233"/>
                  <a:pt x="353" y="234"/>
                  <a:pt x="353" y="234"/>
                </a:cubicBezTo>
                <a:cubicBezTo>
                  <a:pt x="353" y="235"/>
                  <a:pt x="354" y="234"/>
                  <a:pt x="354" y="234"/>
                </a:cubicBezTo>
                <a:cubicBezTo>
                  <a:pt x="354" y="235"/>
                  <a:pt x="353" y="235"/>
                  <a:pt x="353" y="234"/>
                </a:cubicBezTo>
                <a:cubicBezTo>
                  <a:pt x="353" y="234"/>
                  <a:pt x="353" y="234"/>
                  <a:pt x="352" y="234"/>
                </a:cubicBezTo>
                <a:cubicBezTo>
                  <a:pt x="353" y="233"/>
                  <a:pt x="353" y="233"/>
                  <a:pt x="353" y="233"/>
                </a:cubicBezTo>
                <a:close/>
                <a:moveTo>
                  <a:pt x="353" y="235"/>
                </a:moveTo>
                <a:cubicBezTo>
                  <a:pt x="353" y="236"/>
                  <a:pt x="352" y="235"/>
                  <a:pt x="352" y="235"/>
                </a:cubicBezTo>
                <a:cubicBezTo>
                  <a:pt x="353" y="235"/>
                  <a:pt x="353" y="235"/>
                  <a:pt x="353" y="235"/>
                </a:cubicBezTo>
                <a:close/>
                <a:moveTo>
                  <a:pt x="348" y="235"/>
                </a:moveTo>
                <a:cubicBezTo>
                  <a:pt x="349" y="235"/>
                  <a:pt x="349" y="236"/>
                  <a:pt x="349" y="235"/>
                </a:cubicBezTo>
                <a:cubicBezTo>
                  <a:pt x="349" y="234"/>
                  <a:pt x="349" y="235"/>
                  <a:pt x="349" y="234"/>
                </a:cubicBezTo>
                <a:cubicBezTo>
                  <a:pt x="349" y="234"/>
                  <a:pt x="349" y="234"/>
                  <a:pt x="350" y="235"/>
                </a:cubicBezTo>
                <a:cubicBezTo>
                  <a:pt x="350" y="235"/>
                  <a:pt x="349" y="236"/>
                  <a:pt x="348" y="235"/>
                </a:cubicBezTo>
                <a:cubicBezTo>
                  <a:pt x="348" y="236"/>
                  <a:pt x="348" y="235"/>
                  <a:pt x="348" y="235"/>
                </a:cubicBezTo>
                <a:close/>
                <a:moveTo>
                  <a:pt x="347" y="235"/>
                </a:moveTo>
                <a:cubicBezTo>
                  <a:pt x="347" y="235"/>
                  <a:pt x="347" y="235"/>
                  <a:pt x="347" y="236"/>
                </a:cubicBezTo>
                <a:cubicBezTo>
                  <a:pt x="347" y="236"/>
                  <a:pt x="347" y="236"/>
                  <a:pt x="347" y="236"/>
                </a:cubicBezTo>
                <a:cubicBezTo>
                  <a:pt x="347" y="236"/>
                  <a:pt x="347" y="235"/>
                  <a:pt x="347" y="235"/>
                </a:cubicBezTo>
                <a:close/>
                <a:moveTo>
                  <a:pt x="348" y="238"/>
                </a:moveTo>
                <a:cubicBezTo>
                  <a:pt x="347" y="239"/>
                  <a:pt x="347" y="239"/>
                  <a:pt x="346" y="239"/>
                </a:cubicBezTo>
                <a:cubicBezTo>
                  <a:pt x="347" y="238"/>
                  <a:pt x="347" y="238"/>
                  <a:pt x="348" y="238"/>
                </a:cubicBezTo>
                <a:close/>
                <a:moveTo>
                  <a:pt x="345" y="235"/>
                </a:moveTo>
                <a:cubicBezTo>
                  <a:pt x="345" y="235"/>
                  <a:pt x="345" y="235"/>
                  <a:pt x="345" y="235"/>
                </a:cubicBezTo>
                <a:cubicBezTo>
                  <a:pt x="345" y="234"/>
                  <a:pt x="345" y="234"/>
                  <a:pt x="345" y="235"/>
                </a:cubicBezTo>
                <a:close/>
                <a:moveTo>
                  <a:pt x="344" y="237"/>
                </a:moveTo>
                <a:cubicBezTo>
                  <a:pt x="344" y="238"/>
                  <a:pt x="344" y="237"/>
                  <a:pt x="344" y="238"/>
                </a:cubicBezTo>
                <a:cubicBezTo>
                  <a:pt x="343" y="238"/>
                  <a:pt x="344" y="238"/>
                  <a:pt x="343" y="237"/>
                </a:cubicBezTo>
                <a:cubicBezTo>
                  <a:pt x="343" y="237"/>
                  <a:pt x="343" y="238"/>
                  <a:pt x="343" y="238"/>
                </a:cubicBezTo>
                <a:cubicBezTo>
                  <a:pt x="343" y="237"/>
                  <a:pt x="344" y="237"/>
                  <a:pt x="344" y="237"/>
                </a:cubicBezTo>
                <a:close/>
                <a:moveTo>
                  <a:pt x="342" y="235"/>
                </a:moveTo>
                <a:cubicBezTo>
                  <a:pt x="342" y="235"/>
                  <a:pt x="342" y="236"/>
                  <a:pt x="342" y="236"/>
                </a:cubicBezTo>
                <a:cubicBezTo>
                  <a:pt x="342" y="235"/>
                  <a:pt x="342" y="235"/>
                  <a:pt x="342" y="235"/>
                </a:cubicBezTo>
                <a:close/>
                <a:moveTo>
                  <a:pt x="340" y="236"/>
                </a:moveTo>
                <a:cubicBezTo>
                  <a:pt x="341" y="237"/>
                  <a:pt x="341" y="238"/>
                  <a:pt x="341" y="238"/>
                </a:cubicBezTo>
                <a:cubicBezTo>
                  <a:pt x="340" y="238"/>
                  <a:pt x="340" y="237"/>
                  <a:pt x="340" y="236"/>
                </a:cubicBezTo>
                <a:close/>
                <a:moveTo>
                  <a:pt x="339" y="237"/>
                </a:moveTo>
                <a:cubicBezTo>
                  <a:pt x="339" y="238"/>
                  <a:pt x="340" y="237"/>
                  <a:pt x="340" y="238"/>
                </a:cubicBezTo>
                <a:cubicBezTo>
                  <a:pt x="340" y="238"/>
                  <a:pt x="339" y="238"/>
                  <a:pt x="339" y="239"/>
                </a:cubicBezTo>
                <a:cubicBezTo>
                  <a:pt x="339" y="238"/>
                  <a:pt x="338" y="238"/>
                  <a:pt x="338" y="238"/>
                </a:cubicBezTo>
                <a:cubicBezTo>
                  <a:pt x="339" y="238"/>
                  <a:pt x="339" y="238"/>
                  <a:pt x="339" y="237"/>
                </a:cubicBezTo>
                <a:close/>
                <a:moveTo>
                  <a:pt x="338" y="235"/>
                </a:moveTo>
                <a:cubicBezTo>
                  <a:pt x="338" y="235"/>
                  <a:pt x="338" y="235"/>
                  <a:pt x="338" y="235"/>
                </a:cubicBezTo>
                <a:cubicBezTo>
                  <a:pt x="338" y="236"/>
                  <a:pt x="338" y="236"/>
                  <a:pt x="338" y="236"/>
                </a:cubicBezTo>
                <a:cubicBezTo>
                  <a:pt x="337" y="235"/>
                  <a:pt x="338" y="235"/>
                  <a:pt x="338" y="235"/>
                </a:cubicBezTo>
                <a:close/>
                <a:moveTo>
                  <a:pt x="336" y="237"/>
                </a:moveTo>
                <a:cubicBezTo>
                  <a:pt x="336" y="237"/>
                  <a:pt x="337" y="237"/>
                  <a:pt x="337" y="237"/>
                </a:cubicBezTo>
                <a:cubicBezTo>
                  <a:pt x="336" y="238"/>
                  <a:pt x="337" y="238"/>
                  <a:pt x="336" y="238"/>
                </a:cubicBezTo>
                <a:cubicBezTo>
                  <a:pt x="336" y="238"/>
                  <a:pt x="336" y="238"/>
                  <a:pt x="336" y="237"/>
                </a:cubicBezTo>
                <a:close/>
                <a:moveTo>
                  <a:pt x="338" y="238"/>
                </a:moveTo>
                <a:cubicBezTo>
                  <a:pt x="337" y="238"/>
                  <a:pt x="336" y="240"/>
                  <a:pt x="336" y="238"/>
                </a:cubicBezTo>
                <a:cubicBezTo>
                  <a:pt x="337" y="239"/>
                  <a:pt x="337" y="237"/>
                  <a:pt x="338" y="238"/>
                </a:cubicBezTo>
                <a:close/>
                <a:moveTo>
                  <a:pt x="333" y="239"/>
                </a:moveTo>
                <a:cubicBezTo>
                  <a:pt x="333" y="239"/>
                  <a:pt x="333" y="239"/>
                  <a:pt x="333" y="239"/>
                </a:cubicBezTo>
                <a:cubicBezTo>
                  <a:pt x="333" y="239"/>
                  <a:pt x="332" y="240"/>
                  <a:pt x="332" y="239"/>
                </a:cubicBezTo>
                <a:cubicBezTo>
                  <a:pt x="332" y="239"/>
                  <a:pt x="332" y="239"/>
                  <a:pt x="333" y="239"/>
                </a:cubicBezTo>
                <a:close/>
                <a:moveTo>
                  <a:pt x="328" y="239"/>
                </a:moveTo>
                <a:cubicBezTo>
                  <a:pt x="328" y="240"/>
                  <a:pt x="328" y="240"/>
                  <a:pt x="328" y="240"/>
                </a:cubicBezTo>
                <a:cubicBezTo>
                  <a:pt x="328" y="240"/>
                  <a:pt x="328" y="240"/>
                  <a:pt x="328" y="240"/>
                </a:cubicBezTo>
                <a:cubicBezTo>
                  <a:pt x="328" y="240"/>
                  <a:pt x="328" y="240"/>
                  <a:pt x="328" y="240"/>
                </a:cubicBezTo>
                <a:cubicBezTo>
                  <a:pt x="327" y="240"/>
                  <a:pt x="327" y="240"/>
                  <a:pt x="327" y="240"/>
                </a:cubicBezTo>
                <a:cubicBezTo>
                  <a:pt x="327" y="240"/>
                  <a:pt x="327" y="240"/>
                  <a:pt x="327" y="240"/>
                </a:cubicBezTo>
                <a:cubicBezTo>
                  <a:pt x="327" y="240"/>
                  <a:pt x="327" y="240"/>
                  <a:pt x="327" y="240"/>
                </a:cubicBezTo>
                <a:cubicBezTo>
                  <a:pt x="327" y="240"/>
                  <a:pt x="328" y="240"/>
                  <a:pt x="328" y="239"/>
                </a:cubicBezTo>
                <a:close/>
                <a:moveTo>
                  <a:pt x="320" y="236"/>
                </a:moveTo>
                <a:cubicBezTo>
                  <a:pt x="320" y="236"/>
                  <a:pt x="320" y="236"/>
                  <a:pt x="320" y="236"/>
                </a:cubicBezTo>
                <a:cubicBezTo>
                  <a:pt x="320" y="236"/>
                  <a:pt x="320" y="236"/>
                  <a:pt x="320" y="236"/>
                </a:cubicBezTo>
                <a:cubicBezTo>
                  <a:pt x="320" y="236"/>
                  <a:pt x="320" y="236"/>
                  <a:pt x="320" y="236"/>
                </a:cubicBezTo>
                <a:cubicBezTo>
                  <a:pt x="320" y="236"/>
                  <a:pt x="320" y="236"/>
                  <a:pt x="320" y="236"/>
                </a:cubicBezTo>
                <a:close/>
                <a:moveTo>
                  <a:pt x="320" y="237"/>
                </a:moveTo>
                <a:cubicBezTo>
                  <a:pt x="320" y="237"/>
                  <a:pt x="320" y="237"/>
                  <a:pt x="320" y="237"/>
                </a:cubicBezTo>
                <a:cubicBezTo>
                  <a:pt x="320" y="238"/>
                  <a:pt x="320" y="237"/>
                  <a:pt x="320" y="237"/>
                </a:cubicBezTo>
                <a:close/>
                <a:moveTo>
                  <a:pt x="321" y="234"/>
                </a:moveTo>
                <a:cubicBezTo>
                  <a:pt x="321" y="234"/>
                  <a:pt x="321" y="234"/>
                  <a:pt x="321" y="233"/>
                </a:cubicBezTo>
                <a:cubicBezTo>
                  <a:pt x="322" y="233"/>
                  <a:pt x="322" y="233"/>
                  <a:pt x="322" y="234"/>
                </a:cubicBezTo>
                <a:cubicBezTo>
                  <a:pt x="322" y="234"/>
                  <a:pt x="322" y="234"/>
                  <a:pt x="322" y="234"/>
                </a:cubicBezTo>
                <a:cubicBezTo>
                  <a:pt x="322" y="234"/>
                  <a:pt x="322" y="233"/>
                  <a:pt x="322" y="233"/>
                </a:cubicBezTo>
                <a:cubicBezTo>
                  <a:pt x="322" y="233"/>
                  <a:pt x="322" y="234"/>
                  <a:pt x="322" y="234"/>
                </a:cubicBezTo>
                <a:cubicBezTo>
                  <a:pt x="321" y="234"/>
                  <a:pt x="321" y="234"/>
                  <a:pt x="321" y="234"/>
                </a:cubicBezTo>
                <a:close/>
                <a:moveTo>
                  <a:pt x="322" y="235"/>
                </a:moveTo>
                <a:cubicBezTo>
                  <a:pt x="322" y="235"/>
                  <a:pt x="322" y="235"/>
                  <a:pt x="322" y="235"/>
                </a:cubicBezTo>
                <a:cubicBezTo>
                  <a:pt x="322" y="235"/>
                  <a:pt x="322" y="235"/>
                  <a:pt x="322" y="235"/>
                </a:cubicBezTo>
                <a:cubicBezTo>
                  <a:pt x="322" y="235"/>
                  <a:pt x="322" y="235"/>
                  <a:pt x="322" y="235"/>
                </a:cubicBezTo>
                <a:close/>
                <a:moveTo>
                  <a:pt x="322" y="235"/>
                </a:moveTo>
                <a:cubicBezTo>
                  <a:pt x="322" y="235"/>
                  <a:pt x="321" y="235"/>
                  <a:pt x="321" y="235"/>
                </a:cubicBezTo>
                <a:cubicBezTo>
                  <a:pt x="322" y="235"/>
                  <a:pt x="322" y="235"/>
                  <a:pt x="322" y="235"/>
                </a:cubicBezTo>
                <a:cubicBezTo>
                  <a:pt x="322" y="235"/>
                  <a:pt x="322" y="235"/>
                  <a:pt x="322" y="235"/>
                </a:cubicBezTo>
                <a:close/>
                <a:moveTo>
                  <a:pt x="326" y="240"/>
                </a:moveTo>
                <a:cubicBezTo>
                  <a:pt x="326" y="240"/>
                  <a:pt x="326" y="241"/>
                  <a:pt x="325" y="241"/>
                </a:cubicBezTo>
                <a:cubicBezTo>
                  <a:pt x="326" y="240"/>
                  <a:pt x="326" y="239"/>
                  <a:pt x="326" y="240"/>
                </a:cubicBezTo>
                <a:close/>
                <a:moveTo>
                  <a:pt x="325" y="240"/>
                </a:moveTo>
                <a:cubicBezTo>
                  <a:pt x="325" y="241"/>
                  <a:pt x="324" y="241"/>
                  <a:pt x="324" y="241"/>
                </a:cubicBezTo>
                <a:cubicBezTo>
                  <a:pt x="324" y="240"/>
                  <a:pt x="325" y="240"/>
                  <a:pt x="325" y="240"/>
                </a:cubicBezTo>
                <a:close/>
                <a:moveTo>
                  <a:pt x="324" y="241"/>
                </a:moveTo>
                <a:cubicBezTo>
                  <a:pt x="323" y="241"/>
                  <a:pt x="323" y="241"/>
                  <a:pt x="323" y="241"/>
                </a:cubicBezTo>
                <a:cubicBezTo>
                  <a:pt x="323" y="241"/>
                  <a:pt x="323" y="240"/>
                  <a:pt x="324" y="241"/>
                </a:cubicBezTo>
                <a:close/>
                <a:moveTo>
                  <a:pt x="323" y="236"/>
                </a:moveTo>
                <a:cubicBezTo>
                  <a:pt x="323" y="237"/>
                  <a:pt x="322" y="236"/>
                  <a:pt x="322" y="236"/>
                </a:cubicBezTo>
                <a:cubicBezTo>
                  <a:pt x="322" y="236"/>
                  <a:pt x="322" y="236"/>
                  <a:pt x="322" y="236"/>
                </a:cubicBezTo>
                <a:lnTo>
                  <a:pt x="323" y="236"/>
                </a:lnTo>
                <a:close/>
                <a:moveTo>
                  <a:pt x="323" y="234"/>
                </a:moveTo>
                <a:cubicBezTo>
                  <a:pt x="323" y="234"/>
                  <a:pt x="323" y="234"/>
                  <a:pt x="323" y="234"/>
                </a:cubicBezTo>
                <a:cubicBezTo>
                  <a:pt x="323" y="234"/>
                  <a:pt x="323" y="234"/>
                  <a:pt x="323" y="234"/>
                </a:cubicBezTo>
                <a:cubicBezTo>
                  <a:pt x="323" y="234"/>
                  <a:pt x="323" y="234"/>
                  <a:pt x="323" y="234"/>
                </a:cubicBezTo>
                <a:close/>
                <a:moveTo>
                  <a:pt x="326" y="233"/>
                </a:moveTo>
                <a:cubicBezTo>
                  <a:pt x="326" y="233"/>
                  <a:pt x="326" y="233"/>
                  <a:pt x="326" y="233"/>
                </a:cubicBezTo>
                <a:cubicBezTo>
                  <a:pt x="326" y="233"/>
                  <a:pt x="326" y="233"/>
                  <a:pt x="326" y="233"/>
                </a:cubicBezTo>
                <a:close/>
                <a:moveTo>
                  <a:pt x="327" y="232"/>
                </a:moveTo>
                <a:cubicBezTo>
                  <a:pt x="327" y="232"/>
                  <a:pt x="327" y="232"/>
                  <a:pt x="326" y="232"/>
                </a:cubicBezTo>
                <a:cubicBezTo>
                  <a:pt x="326" y="232"/>
                  <a:pt x="326" y="232"/>
                  <a:pt x="327" y="232"/>
                </a:cubicBezTo>
                <a:cubicBezTo>
                  <a:pt x="326" y="232"/>
                  <a:pt x="326" y="232"/>
                  <a:pt x="326" y="233"/>
                </a:cubicBezTo>
                <a:cubicBezTo>
                  <a:pt x="326" y="233"/>
                  <a:pt x="326" y="233"/>
                  <a:pt x="326" y="233"/>
                </a:cubicBezTo>
                <a:cubicBezTo>
                  <a:pt x="326" y="232"/>
                  <a:pt x="326" y="232"/>
                  <a:pt x="326" y="232"/>
                </a:cubicBezTo>
                <a:cubicBezTo>
                  <a:pt x="326" y="232"/>
                  <a:pt x="326" y="232"/>
                  <a:pt x="326" y="232"/>
                </a:cubicBezTo>
                <a:cubicBezTo>
                  <a:pt x="326" y="232"/>
                  <a:pt x="326" y="232"/>
                  <a:pt x="326" y="232"/>
                </a:cubicBezTo>
                <a:cubicBezTo>
                  <a:pt x="326" y="232"/>
                  <a:pt x="326" y="232"/>
                  <a:pt x="326" y="232"/>
                </a:cubicBezTo>
                <a:cubicBezTo>
                  <a:pt x="326" y="231"/>
                  <a:pt x="327" y="232"/>
                  <a:pt x="327" y="231"/>
                </a:cubicBezTo>
                <a:cubicBezTo>
                  <a:pt x="327" y="231"/>
                  <a:pt x="327" y="231"/>
                  <a:pt x="327" y="231"/>
                </a:cubicBezTo>
                <a:cubicBezTo>
                  <a:pt x="327" y="231"/>
                  <a:pt x="327" y="232"/>
                  <a:pt x="327" y="232"/>
                </a:cubicBezTo>
                <a:close/>
                <a:moveTo>
                  <a:pt x="327" y="220"/>
                </a:moveTo>
                <a:cubicBezTo>
                  <a:pt x="327" y="220"/>
                  <a:pt x="327" y="221"/>
                  <a:pt x="326" y="221"/>
                </a:cubicBezTo>
                <a:cubicBezTo>
                  <a:pt x="326" y="221"/>
                  <a:pt x="326" y="220"/>
                  <a:pt x="326" y="220"/>
                </a:cubicBezTo>
                <a:cubicBezTo>
                  <a:pt x="327" y="220"/>
                  <a:pt x="327" y="220"/>
                  <a:pt x="327" y="220"/>
                </a:cubicBezTo>
                <a:cubicBezTo>
                  <a:pt x="327" y="220"/>
                  <a:pt x="327" y="220"/>
                  <a:pt x="327" y="220"/>
                </a:cubicBezTo>
                <a:cubicBezTo>
                  <a:pt x="327" y="220"/>
                  <a:pt x="327" y="220"/>
                  <a:pt x="327" y="220"/>
                </a:cubicBezTo>
                <a:close/>
                <a:moveTo>
                  <a:pt x="330" y="228"/>
                </a:moveTo>
                <a:cubicBezTo>
                  <a:pt x="330" y="228"/>
                  <a:pt x="330" y="229"/>
                  <a:pt x="331" y="229"/>
                </a:cubicBezTo>
                <a:cubicBezTo>
                  <a:pt x="331" y="230"/>
                  <a:pt x="330" y="229"/>
                  <a:pt x="330" y="228"/>
                </a:cubicBezTo>
                <a:close/>
                <a:moveTo>
                  <a:pt x="331" y="219"/>
                </a:moveTo>
                <a:cubicBezTo>
                  <a:pt x="331" y="219"/>
                  <a:pt x="331" y="219"/>
                  <a:pt x="331" y="219"/>
                </a:cubicBezTo>
                <a:cubicBezTo>
                  <a:pt x="331" y="219"/>
                  <a:pt x="331" y="219"/>
                  <a:pt x="331" y="219"/>
                </a:cubicBezTo>
                <a:cubicBezTo>
                  <a:pt x="331" y="219"/>
                  <a:pt x="331" y="219"/>
                  <a:pt x="331" y="219"/>
                </a:cubicBezTo>
                <a:cubicBezTo>
                  <a:pt x="331" y="219"/>
                  <a:pt x="331" y="219"/>
                  <a:pt x="331" y="219"/>
                </a:cubicBezTo>
                <a:close/>
                <a:moveTo>
                  <a:pt x="334" y="228"/>
                </a:moveTo>
                <a:cubicBezTo>
                  <a:pt x="334" y="228"/>
                  <a:pt x="334" y="228"/>
                  <a:pt x="334" y="228"/>
                </a:cubicBezTo>
                <a:cubicBezTo>
                  <a:pt x="334" y="227"/>
                  <a:pt x="335" y="227"/>
                  <a:pt x="336" y="228"/>
                </a:cubicBezTo>
                <a:cubicBezTo>
                  <a:pt x="335" y="228"/>
                  <a:pt x="335" y="229"/>
                  <a:pt x="334" y="228"/>
                </a:cubicBezTo>
                <a:cubicBezTo>
                  <a:pt x="334" y="229"/>
                  <a:pt x="334" y="229"/>
                  <a:pt x="333" y="229"/>
                </a:cubicBezTo>
                <a:cubicBezTo>
                  <a:pt x="334" y="228"/>
                  <a:pt x="334" y="228"/>
                  <a:pt x="334" y="228"/>
                </a:cubicBezTo>
                <a:close/>
                <a:moveTo>
                  <a:pt x="334" y="219"/>
                </a:moveTo>
                <a:cubicBezTo>
                  <a:pt x="334" y="219"/>
                  <a:pt x="334" y="219"/>
                  <a:pt x="334" y="219"/>
                </a:cubicBezTo>
                <a:cubicBezTo>
                  <a:pt x="334" y="219"/>
                  <a:pt x="333" y="219"/>
                  <a:pt x="333" y="219"/>
                </a:cubicBezTo>
                <a:cubicBezTo>
                  <a:pt x="333" y="220"/>
                  <a:pt x="333" y="220"/>
                  <a:pt x="333" y="220"/>
                </a:cubicBezTo>
                <a:cubicBezTo>
                  <a:pt x="333" y="220"/>
                  <a:pt x="333" y="220"/>
                  <a:pt x="332" y="220"/>
                </a:cubicBezTo>
                <a:cubicBezTo>
                  <a:pt x="333" y="220"/>
                  <a:pt x="333" y="219"/>
                  <a:pt x="334" y="219"/>
                </a:cubicBezTo>
                <a:close/>
                <a:moveTo>
                  <a:pt x="332" y="220"/>
                </a:moveTo>
                <a:cubicBezTo>
                  <a:pt x="332" y="219"/>
                  <a:pt x="332" y="219"/>
                  <a:pt x="332" y="219"/>
                </a:cubicBezTo>
                <a:cubicBezTo>
                  <a:pt x="332" y="219"/>
                  <a:pt x="332" y="219"/>
                  <a:pt x="332" y="219"/>
                </a:cubicBezTo>
                <a:cubicBezTo>
                  <a:pt x="332" y="220"/>
                  <a:pt x="332" y="220"/>
                  <a:pt x="332" y="220"/>
                </a:cubicBezTo>
                <a:cubicBezTo>
                  <a:pt x="332" y="220"/>
                  <a:pt x="332" y="220"/>
                  <a:pt x="332" y="220"/>
                </a:cubicBezTo>
                <a:cubicBezTo>
                  <a:pt x="332" y="220"/>
                  <a:pt x="332" y="220"/>
                  <a:pt x="332" y="220"/>
                </a:cubicBezTo>
                <a:cubicBezTo>
                  <a:pt x="332" y="220"/>
                  <a:pt x="332" y="220"/>
                  <a:pt x="332" y="220"/>
                </a:cubicBezTo>
                <a:cubicBezTo>
                  <a:pt x="332" y="220"/>
                  <a:pt x="332" y="220"/>
                  <a:pt x="332" y="220"/>
                </a:cubicBezTo>
                <a:close/>
                <a:moveTo>
                  <a:pt x="332" y="230"/>
                </a:moveTo>
                <a:cubicBezTo>
                  <a:pt x="332" y="230"/>
                  <a:pt x="333" y="230"/>
                  <a:pt x="332" y="230"/>
                </a:cubicBezTo>
                <a:cubicBezTo>
                  <a:pt x="332" y="230"/>
                  <a:pt x="332" y="231"/>
                  <a:pt x="332" y="231"/>
                </a:cubicBezTo>
                <a:lnTo>
                  <a:pt x="332" y="230"/>
                </a:lnTo>
                <a:close/>
                <a:moveTo>
                  <a:pt x="332" y="232"/>
                </a:moveTo>
                <a:cubicBezTo>
                  <a:pt x="332" y="232"/>
                  <a:pt x="332" y="232"/>
                  <a:pt x="332" y="232"/>
                </a:cubicBezTo>
                <a:cubicBezTo>
                  <a:pt x="332" y="232"/>
                  <a:pt x="332" y="232"/>
                  <a:pt x="332" y="232"/>
                </a:cubicBezTo>
                <a:cubicBezTo>
                  <a:pt x="332" y="232"/>
                  <a:pt x="332" y="232"/>
                  <a:pt x="332" y="232"/>
                </a:cubicBezTo>
                <a:cubicBezTo>
                  <a:pt x="332" y="231"/>
                  <a:pt x="332" y="232"/>
                  <a:pt x="333" y="232"/>
                </a:cubicBezTo>
                <a:cubicBezTo>
                  <a:pt x="333" y="232"/>
                  <a:pt x="333" y="232"/>
                  <a:pt x="333" y="232"/>
                </a:cubicBezTo>
                <a:cubicBezTo>
                  <a:pt x="333" y="232"/>
                  <a:pt x="333" y="232"/>
                  <a:pt x="333" y="232"/>
                </a:cubicBezTo>
                <a:cubicBezTo>
                  <a:pt x="333" y="232"/>
                  <a:pt x="332" y="232"/>
                  <a:pt x="332" y="232"/>
                </a:cubicBezTo>
                <a:close/>
                <a:moveTo>
                  <a:pt x="333" y="230"/>
                </a:moveTo>
                <a:cubicBezTo>
                  <a:pt x="333" y="229"/>
                  <a:pt x="334" y="229"/>
                  <a:pt x="335" y="229"/>
                </a:cubicBezTo>
                <a:cubicBezTo>
                  <a:pt x="335" y="231"/>
                  <a:pt x="333" y="230"/>
                  <a:pt x="333" y="230"/>
                </a:cubicBezTo>
                <a:close/>
                <a:moveTo>
                  <a:pt x="335" y="231"/>
                </a:moveTo>
                <a:cubicBezTo>
                  <a:pt x="335" y="231"/>
                  <a:pt x="335" y="231"/>
                  <a:pt x="335" y="231"/>
                </a:cubicBezTo>
                <a:cubicBezTo>
                  <a:pt x="335" y="232"/>
                  <a:pt x="335" y="231"/>
                  <a:pt x="334" y="231"/>
                </a:cubicBezTo>
                <a:cubicBezTo>
                  <a:pt x="334" y="231"/>
                  <a:pt x="334" y="231"/>
                  <a:pt x="334" y="230"/>
                </a:cubicBezTo>
                <a:cubicBezTo>
                  <a:pt x="335" y="230"/>
                  <a:pt x="334" y="231"/>
                  <a:pt x="335" y="231"/>
                </a:cubicBezTo>
                <a:cubicBezTo>
                  <a:pt x="335" y="230"/>
                  <a:pt x="335" y="230"/>
                  <a:pt x="335" y="230"/>
                </a:cubicBezTo>
                <a:cubicBezTo>
                  <a:pt x="335" y="229"/>
                  <a:pt x="335" y="230"/>
                  <a:pt x="336" y="230"/>
                </a:cubicBezTo>
                <a:cubicBezTo>
                  <a:pt x="336" y="231"/>
                  <a:pt x="335" y="231"/>
                  <a:pt x="335" y="231"/>
                </a:cubicBezTo>
                <a:close/>
                <a:moveTo>
                  <a:pt x="335" y="230"/>
                </a:moveTo>
                <a:cubicBezTo>
                  <a:pt x="336" y="229"/>
                  <a:pt x="336" y="229"/>
                  <a:pt x="336" y="229"/>
                </a:cubicBezTo>
                <a:cubicBezTo>
                  <a:pt x="336" y="230"/>
                  <a:pt x="336" y="230"/>
                  <a:pt x="335" y="230"/>
                </a:cubicBezTo>
                <a:close/>
                <a:moveTo>
                  <a:pt x="337" y="230"/>
                </a:moveTo>
                <a:cubicBezTo>
                  <a:pt x="337" y="230"/>
                  <a:pt x="337" y="229"/>
                  <a:pt x="338" y="229"/>
                </a:cubicBezTo>
                <a:cubicBezTo>
                  <a:pt x="338" y="230"/>
                  <a:pt x="337" y="230"/>
                  <a:pt x="337" y="230"/>
                </a:cubicBezTo>
                <a:close/>
                <a:moveTo>
                  <a:pt x="339" y="229"/>
                </a:moveTo>
                <a:cubicBezTo>
                  <a:pt x="339" y="229"/>
                  <a:pt x="339" y="229"/>
                  <a:pt x="338" y="229"/>
                </a:cubicBezTo>
                <a:cubicBezTo>
                  <a:pt x="338" y="228"/>
                  <a:pt x="339" y="229"/>
                  <a:pt x="339" y="229"/>
                </a:cubicBezTo>
                <a:close/>
                <a:moveTo>
                  <a:pt x="341" y="216"/>
                </a:moveTo>
                <a:cubicBezTo>
                  <a:pt x="341" y="216"/>
                  <a:pt x="341" y="216"/>
                  <a:pt x="341" y="216"/>
                </a:cubicBezTo>
                <a:cubicBezTo>
                  <a:pt x="341" y="216"/>
                  <a:pt x="341" y="216"/>
                  <a:pt x="340" y="216"/>
                </a:cubicBezTo>
                <a:cubicBezTo>
                  <a:pt x="341" y="216"/>
                  <a:pt x="341" y="216"/>
                  <a:pt x="341" y="216"/>
                </a:cubicBezTo>
                <a:close/>
                <a:moveTo>
                  <a:pt x="340" y="217"/>
                </a:moveTo>
                <a:cubicBezTo>
                  <a:pt x="340" y="217"/>
                  <a:pt x="340" y="217"/>
                  <a:pt x="340" y="217"/>
                </a:cubicBezTo>
                <a:cubicBezTo>
                  <a:pt x="340" y="217"/>
                  <a:pt x="340" y="217"/>
                  <a:pt x="340" y="217"/>
                </a:cubicBezTo>
                <a:cubicBezTo>
                  <a:pt x="340" y="217"/>
                  <a:pt x="340" y="217"/>
                  <a:pt x="340" y="217"/>
                </a:cubicBezTo>
                <a:close/>
                <a:moveTo>
                  <a:pt x="341" y="228"/>
                </a:moveTo>
                <a:cubicBezTo>
                  <a:pt x="340" y="227"/>
                  <a:pt x="340" y="227"/>
                  <a:pt x="340" y="227"/>
                </a:cubicBezTo>
                <a:cubicBezTo>
                  <a:pt x="340" y="227"/>
                  <a:pt x="340" y="227"/>
                  <a:pt x="340" y="226"/>
                </a:cubicBezTo>
                <a:cubicBezTo>
                  <a:pt x="341" y="227"/>
                  <a:pt x="341" y="227"/>
                  <a:pt x="341" y="226"/>
                </a:cubicBezTo>
                <a:cubicBezTo>
                  <a:pt x="341" y="226"/>
                  <a:pt x="341" y="227"/>
                  <a:pt x="341" y="227"/>
                </a:cubicBezTo>
                <a:cubicBezTo>
                  <a:pt x="341" y="227"/>
                  <a:pt x="341" y="227"/>
                  <a:pt x="341" y="228"/>
                </a:cubicBezTo>
                <a:close/>
                <a:moveTo>
                  <a:pt x="342" y="217"/>
                </a:moveTo>
                <a:cubicBezTo>
                  <a:pt x="343" y="218"/>
                  <a:pt x="343" y="217"/>
                  <a:pt x="343" y="217"/>
                </a:cubicBezTo>
                <a:cubicBezTo>
                  <a:pt x="343" y="217"/>
                  <a:pt x="343" y="217"/>
                  <a:pt x="343" y="217"/>
                </a:cubicBezTo>
                <a:cubicBezTo>
                  <a:pt x="343" y="217"/>
                  <a:pt x="343" y="217"/>
                  <a:pt x="343" y="217"/>
                </a:cubicBezTo>
                <a:cubicBezTo>
                  <a:pt x="343" y="217"/>
                  <a:pt x="344" y="217"/>
                  <a:pt x="344" y="217"/>
                </a:cubicBezTo>
                <a:cubicBezTo>
                  <a:pt x="343" y="218"/>
                  <a:pt x="342" y="218"/>
                  <a:pt x="342" y="217"/>
                </a:cubicBezTo>
                <a:close/>
                <a:moveTo>
                  <a:pt x="343" y="224"/>
                </a:moveTo>
                <a:cubicBezTo>
                  <a:pt x="343" y="225"/>
                  <a:pt x="343" y="225"/>
                  <a:pt x="343" y="224"/>
                </a:cubicBezTo>
                <a:cubicBezTo>
                  <a:pt x="343" y="224"/>
                  <a:pt x="343" y="224"/>
                  <a:pt x="343" y="224"/>
                </a:cubicBezTo>
                <a:close/>
                <a:moveTo>
                  <a:pt x="342" y="227"/>
                </a:moveTo>
                <a:cubicBezTo>
                  <a:pt x="342" y="226"/>
                  <a:pt x="343" y="226"/>
                  <a:pt x="344" y="226"/>
                </a:cubicBezTo>
                <a:cubicBezTo>
                  <a:pt x="344" y="226"/>
                  <a:pt x="344" y="226"/>
                  <a:pt x="344" y="226"/>
                </a:cubicBezTo>
                <a:cubicBezTo>
                  <a:pt x="344" y="226"/>
                  <a:pt x="344" y="226"/>
                  <a:pt x="344" y="227"/>
                </a:cubicBezTo>
                <a:cubicBezTo>
                  <a:pt x="343" y="226"/>
                  <a:pt x="343" y="227"/>
                  <a:pt x="342" y="227"/>
                </a:cubicBezTo>
                <a:close/>
                <a:moveTo>
                  <a:pt x="343" y="229"/>
                </a:moveTo>
                <a:cubicBezTo>
                  <a:pt x="344" y="229"/>
                  <a:pt x="344" y="229"/>
                  <a:pt x="344" y="229"/>
                </a:cubicBezTo>
                <a:cubicBezTo>
                  <a:pt x="344" y="229"/>
                  <a:pt x="343" y="229"/>
                  <a:pt x="343" y="229"/>
                </a:cubicBezTo>
                <a:close/>
                <a:moveTo>
                  <a:pt x="345" y="229"/>
                </a:moveTo>
                <a:cubicBezTo>
                  <a:pt x="344" y="229"/>
                  <a:pt x="344" y="228"/>
                  <a:pt x="345" y="229"/>
                </a:cubicBezTo>
                <a:cubicBezTo>
                  <a:pt x="344" y="229"/>
                  <a:pt x="345" y="229"/>
                  <a:pt x="345" y="229"/>
                </a:cubicBezTo>
                <a:close/>
                <a:moveTo>
                  <a:pt x="346" y="217"/>
                </a:moveTo>
                <a:cubicBezTo>
                  <a:pt x="346" y="217"/>
                  <a:pt x="346" y="217"/>
                  <a:pt x="346" y="217"/>
                </a:cubicBezTo>
                <a:cubicBezTo>
                  <a:pt x="346" y="218"/>
                  <a:pt x="346" y="218"/>
                  <a:pt x="346" y="217"/>
                </a:cubicBezTo>
                <a:close/>
                <a:moveTo>
                  <a:pt x="347" y="228"/>
                </a:moveTo>
                <a:cubicBezTo>
                  <a:pt x="348" y="228"/>
                  <a:pt x="348" y="227"/>
                  <a:pt x="348" y="228"/>
                </a:cubicBezTo>
                <a:cubicBezTo>
                  <a:pt x="348" y="228"/>
                  <a:pt x="348" y="228"/>
                  <a:pt x="347" y="228"/>
                </a:cubicBezTo>
                <a:close/>
                <a:moveTo>
                  <a:pt x="352" y="215"/>
                </a:moveTo>
                <a:cubicBezTo>
                  <a:pt x="352" y="215"/>
                  <a:pt x="352" y="215"/>
                  <a:pt x="352" y="216"/>
                </a:cubicBezTo>
                <a:cubicBezTo>
                  <a:pt x="351" y="215"/>
                  <a:pt x="352" y="214"/>
                  <a:pt x="352" y="215"/>
                </a:cubicBezTo>
                <a:close/>
                <a:moveTo>
                  <a:pt x="352" y="228"/>
                </a:moveTo>
                <a:cubicBezTo>
                  <a:pt x="351" y="227"/>
                  <a:pt x="351" y="227"/>
                  <a:pt x="351" y="227"/>
                </a:cubicBezTo>
                <a:cubicBezTo>
                  <a:pt x="351" y="227"/>
                  <a:pt x="352" y="227"/>
                  <a:pt x="352" y="226"/>
                </a:cubicBezTo>
                <a:cubicBezTo>
                  <a:pt x="352" y="226"/>
                  <a:pt x="352" y="226"/>
                  <a:pt x="352" y="226"/>
                </a:cubicBezTo>
                <a:cubicBezTo>
                  <a:pt x="352" y="227"/>
                  <a:pt x="352" y="227"/>
                  <a:pt x="352" y="228"/>
                </a:cubicBezTo>
                <a:close/>
                <a:moveTo>
                  <a:pt x="353" y="227"/>
                </a:moveTo>
                <a:cubicBezTo>
                  <a:pt x="353" y="226"/>
                  <a:pt x="355" y="226"/>
                  <a:pt x="355" y="227"/>
                </a:cubicBezTo>
                <a:cubicBezTo>
                  <a:pt x="354" y="226"/>
                  <a:pt x="354" y="227"/>
                  <a:pt x="353" y="227"/>
                </a:cubicBezTo>
                <a:close/>
                <a:moveTo>
                  <a:pt x="374" y="217"/>
                </a:moveTo>
                <a:cubicBezTo>
                  <a:pt x="374" y="218"/>
                  <a:pt x="374" y="218"/>
                  <a:pt x="374" y="218"/>
                </a:cubicBezTo>
                <a:cubicBezTo>
                  <a:pt x="374" y="218"/>
                  <a:pt x="373" y="218"/>
                  <a:pt x="373" y="218"/>
                </a:cubicBezTo>
                <a:cubicBezTo>
                  <a:pt x="373" y="218"/>
                  <a:pt x="373" y="218"/>
                  <a:pt x="374" y="217"/>
                </a:cubicBezTo>
                <a:close/>
                <a:moveTo>
                  <a:pt x="373" y="219"/>
                </a:moveTo>
                <a:cubicBezTo>
                  <a:pt x="373" y="219"/>
                  <a:pt x="373" y="220"/>
                  <a:pt x="373" y="219"/>
                </a:cubicBezTo>
                <a:cubicBezTo>
                  <a:pt x="373" y="219"/>
                  <a:pt x="373" y="219"/>
                  <a:pt x="373" y="219"/>
                </a:cubicBezTo>
                <a:close/>
                <a:moveTo>
                  <a:pt x="373" y="218"/>
                </a:moveTo>
                <a:cubicBezTo>
                  <a:pt x="373" y="218"/>
                  <a:pt x="372" y="218"/>
                  <a:pt x="372" y="218"/>
                </a:cubicBezTo>
                <a:cubicBezTo>
                  <a:pt x="372" y="218"/>
                  <a:pt x="372" y="217"/>
                  <a:pt x="373" y="218"/>
                </a:cubicBezTo>
                <a:close/>
                <a:moveTo>
                  <a:pt x="374" y="211"/>
                </a:moveTo>
                <a:cubicBezTo>
                  <a:pt x="374" y="211"/>
                  <a:pt x="374" y="212"/>
                  <a:pt x="374" y="212"/>
                </a:cubicBezTo>
                <a:cubicBezTo>
                  <a:pt x="374" y="211"/>
                  <a:pt x="374" y="211"/>
                  <a:pt x="374" y="211"/>
                </a:cubicBezTo>
                <a:close/>
                <a:moveTo>
                  <a:pt x="373" y="212"/>
                </a:moveTo>
                <a:cubicBezTo>
                  <a:pt x="373" y="212"/>
                  <a:pt x="373" y="212"/>
                  <a:pt x="373" y="212"/>
                </a:cubicBezTo>
                <a:cubicBezTo>
                  <a:pt x="373" y="213"/>
                  <a:pt x="373" y="213"/>
                  <a:pt x="373" y="213"/>
                </a:cubicBezTo>
                <a:cubicBezTo>
                  <a:pt x="373" y="213"/>
                  <a:pt x="373" y="213"/>
                  <a:pt x="373" y="213"/>
                </a:cubicBezTo>
                <a:cubicBezTo>
                  <a:pt x="373" y="213"/>
                  <a:pt x="373" y="214"/>
                  <a:pt x="373" y="213"/>
                </a:cubicBezTo>
                <a:cubicBezTo>
                  <a:pt x="373" y="213"/>
                  <a:pt x="373" y="212"/>
                  <a:pt x="373" y="212"/>
                </a:cubicBezTo>
                <a:close/>
                <a:moveTo>
                  <a:pt x="371" y="214"/>
                </a:moveTo>
                <a:cubicBezTo>
                  <a:pt x="371" y="214"/>
                  <a:pt x="372" y="214"/>
                  <a:pt x="372" y="214"/>
                </a:cubicBezTo>
                <a:cubicBezTo>
                  <a:pt x="372" y="215"/>
                  <a:pt x="371" y="215"/>
                  <a:pt x="371" y="215"/>
                </a:cubicBezTo>
                <a:cubicBezTo>
                  <a:pt x="371" y="215"/>
                  <a:pt x="371" y="215"/>
                  <a:pt x="371" y="215"/>
                </a:cubicBezTo>
                <a:lnTo>
                  <a:pt x="371" y="214"/>
                </a:lnTo>
                <a:close/>
                <a:moveTo>
                  <a:pt x="371" y="218"/>
                </a:moveTo>
                <a:cubicBezTo>
                  <a:pt x="371" y="219"/>
                  <a:pt x="371" y="219"/>
                  <a:pt x="370" y="219"/>
                </a:cubicBezTo>
                <a:cubicBezTo>
                  <a:pt x="370" y="219"/>
                  <a:pt x="370" y="219"/>
                  <a:pt x="370" y="219"/>
                </a:cubicBezTo>
                <a:cubicBezTo>
                  <a:pt x="370" y="218"/>
                  <a:pt x="370" y="218"/>
                  <a:pt x="371" y="218"/>
                </a:cubicBezTo>
                <a:close/>
                <a:moveTo>
                  <a:pt x="370" y="214"/>
                </a:moveTo>
                <a:cubicBezTo>
                  <a:pt x="370" y="216"/>
                  <a:pt x="369" y="215"/>
                  <a:pt x="369" y="214"/>
                </a:cubicBezTo>
                <a:cubicBezTo>
                  <a:pt x="369" y="215"/>
                  <a:pt x="369" y="214"/>
                  <a:pt x="370" y="214"/>
                </a:cubicBezTo>
                <a:close/>
                <a:moveTo>
                  <a:pt x="369" y="220"/>
                </a:moveTo>
                <a:cubicBezTo>
                  <a:pt x="369" y="219"/>
                  <a:pt x="368" y="220"/>
                  <a:pt x="368" y="220"/>
                </a:cubicBezTo>
                <a:cubicBezTo>
                  <a:pt x="368" y="220"/>
                  <a:pt x="368" y="219"/>
                  <a:pt x="369" y="219"/>
                </a:cubicBezTo>
                <a:cubicBezTo>
                  <a:pt x="369" y="219"/>
                  <a:pt x="369" y="219"/>
                  <a:pt x="369" y="220"/>
                </a:cubicBezTo>
                <a:close/>
                <a:moveTo>
                  <a:pt x="368" y="215"/>
                </a:moveTo>
                <a:cubicBezTo>
                  <a:pt x="368" y="216"/>
                  <a:pt x="369" y="216"/>
                  <a:pt x="368" y="216"/>
                </a:cubicBezTo>
                <a:cubicBezTo>
                  <a:pt x="368" y="216"/>
                  <a:pt x="368" y="215"/>
                  <a:pt x="368" y="215"/>
                </a:cubicBezTo>
                <a:close/>
                <a:moveTo>
                  <a:pt x="367" y="213"/>
                </a:moveTo>
                <a:cubicBezTo>
                  <a:pt x="367" y="213"/>
                  <a:pt x="367" y="214"/>
                  <a:pt x="367" y="214"/>
                </a:cubicBezTo>
                <a:cubicBezTo>
                  <a:pt x="368" y="213"/>
                  <a:pt x="367" y="213"/>
                  <a:pt x="368" y="213"/>
                </a:cubicBezTo>
                <a:cubicBezTo>
                  <a:pt x="368" y="213"/>
                  <a:pt x="368" y="214"/>
                  <a:pt x="368" y="214"/>
                </a:cubicBezTo>
                <a:cubicBezTo>
                  <a:pt x="367" y="214"/>
                  <a:pt x="367" y="214"/>
                  <a:pt x="367" y="214"/>
                </a:cubicBezTo>
                <a:cubicBezTo>
                  <a:pt x="367" y="214"/>
                  <a:pt x="367" y="214"/>
                  <a:pt x="367" y="215"/>
                </a:cubicBezTo>
                <a:cubicBezTo>
                  <a:pt x="367" y="214"/>
                  <a:pt x="367" y="214"/>
                  <a:pt x="367" y="214"/>
                </a:cubicBezTo>
                <a:cubicBezTo>
                  <a:pt x="367" y="214"/>
                  <a:pt x="367" y="214"/>
                  <a:pt x="367" y="214"/>
                </a:cubicBezTo>
                <a:cubicBezTo>
                  <a:pt x="367" y="213"/>
                  <a:pt x="367" y="213"/>
                  <a:pt x="367" y="213"/>
                </a:cubicBezTo>
                <a:close/>
                <a:moveTo>
                  <a:pt x="361" y="220"/>
                </a:moveTo>
                <a:cubicBezTo>
                  <a:pt x="361" y="220"/>
                  <a:pt x="361" y="220"/>
                  <a:pt x="361" y="220"/>
                </a:cubicBezTo>
                <a:cubicBezTo>
                  <a:pt x="362" y="220"/>
                  <a:pt x="361" y="221"/>
                  <a:pt x="361" y="221"/>
                </a:cubicBezTo>
                <a:lnTo>
                  <a:pt x="361" y="220"/>
                </a:lnTo>
                <a:close/>
                <a:moveTo>
                  <a:pt x="359" y="214"/>
                </a:moveTo>
                <a:cubicBezTo>
                  <a:pt x="359" y="213"/>
                  <a:pt x="359" y="213"/>
                  <a:pt x="359" y="213"/>
                </a:cubicBezTo>
                <a:cubicBezTo>
                  <a:pt x="359" y="213"/>
                  <a:pt x="359" y="212"/>
                  <a:pt x="360" y="213"/>
                </a:cubicBezTo>
                <a:cubicBezTo>
                  <a:pt x="360" y="213"/>
                  <a:pt x="359" y="213"/>
                  <a:pt x="359" y="214"/>
                </a:cubicBezTo>
                <a:close/>
                <a:moveTo>
                  <a:pt x="359" y="217"/>
                </a:moveTo>
                <a:cubicBezTo>
                  <a:pt x="360" y="217"/>
                  <a:pt x="360" y="216"/>
                  <a:pt x="360" y="217"/>
                </a:cubicBezTo>
                <a:cubicBezTo>
                  <a:pt x="360" y="217"/>
                  <a:pt x="359" y="217"/>
                  <a:pt x="359" y="217"/>
                </a:cubicBezTo>
                <a:close/>
                <a:moveTo>
                  <a:pt x="363" y="223"/>
                </a:moveTo>
                <a:cubicBezTo>
                  <a:pt x="362" y="222"/>
                  <a:pt x="362" y="223"/>
                  <a:pt x="361" y="223"/>
                </a:cubicBezTo>
                <a:cubicBezTo>
                  <a:pt x="361" y="222"/>
                  <a:pt x="361" y="223"/>
                  <a:pt x="360" y="222"/>
                </a:cubicBezTo>
                <a:cubicBezTo>
                  <a:pt x="361" y="222"/>
                  <a:pt x="361" y="222"/>
                  <a:pt x="362" y="222"/>
                </a:cubicBezTo>
                <a:cubicBezTo>
                  <a:pt x="362" y="221"/>
                  <a:pt x="361" y="219"/>
                  <a:pt x="362" y="219"/>
                </a:cubicBezTo>
                <a:cubicBezTo>
                  <a:pt x="362" y="220"/>
                  <a:pt x="362" y="222"/>
                  <a:pt x="363" y="222"/>
                </a:cubicBezTo>
                <a:cubicBezTo>
                  <a:pt x="363" y="222"/>
                  <a:pt x="363" y="222"/>
                  <a:pt x="363" y="223"/>
                </a:cubicBezTo>
                <a:close/>
                <a:moveTo>
                  <a:pt x="363" y="218"/>
                </a:moveTo>
                <a:cubicBezTo>
                  <a:pt x="363" y="218"/>
                  <a:pt x="364" y="217"/>
                  <a:pt x="364" y="218"/>
                </a:cubicBezTo>
                <a:cubicBezTo>
                  <a:pt x="364" y="218"/>
                  <a:pt x="363" y="218"/>
                  <a:pt x="363" y="218"/>
                </a:cubicBezTo>
                <a:close/>
                <a:moveTo>
                  <a:pt x="364" y="212"/>
                </a:moveTo>
                <a:cubicBezTo>
                  <a:pt x="364" y="211"/>
                  <a:pt x="364" y="211"/>
                  <a:pt x="365" y="212"/>
                </a:cubicBezTo>
                <a:cubicBezTo>
                  <a:pt x="365" y="212"/>
                  <a:pt x="364" y="212"/>
                  <a:pt x="364" y="212"/>
                </a:cubicBezTo>
                <a:close/>
                <a:moveTo>
                  <a:pt x="365" y="217"/>
                </a:moveTo>
                <a:cubicBezTo>
                  <a:pt x="365" y="218"/>
                  <a:pt x="365" y="217"/>
                  <a:pt x="366" y="218"/>
                </a:cubicBezTo>
                <a:cubicBezTo>
                  <a:pt x="366" y="218"/>
                  <a:pt x="366" y="218"/>
                  <a:pt x="366" y="218"/>
                </a:cubicBezTo>
                <a:cubicBezTo>
                  <a:pt x="365" y="218"/>
                  <a:pt x="365" y="218"/>
                  <a:pt x="365" y="217"/>
                </a:cubicBezTo>
                <a:close/>
                <a:moveTo>
                  <a:pt x="366" y="224"/>
                </a:moveTo>
                <a:cubicBezTo>
                  <a:pt x="366" y="225"/>
                  <a:pt x="366" y="224"/>
                  <a:pt x="366" y="224"/>
                </a:cubicBezTo>
                <a:cubicBezTo>
                  <a:pt x="366" y="224"/>
                  <a:pt x="367" y="224"/>
                  <a:pt x="366" y="224"/>
                </a:cubicBezTo>
                <a:close/>
                <a:moveTo>
                  <a:pt x="370" y="225"/>
                </a:moveTo>
                <a:cubicBezTo>
                  <a:pt x="370" y="225"/>
                  <a:pt x="370" y="225"/>
                  <a:pt x="370" y="224"/>
                </a:cubicBezTo>
                <a:cubicBezTo>
                  <a:pt x="370" y="225"/>
                  <a:pt x="369" y="224"/>
                  <a:pt x="369" y="224"/>
                </a:cubicBezTo>
                <a:cubicBezTo>
                  <a:pt x="369" y="225"/>
                  <a:pt x="370" y="225"/>
                  <a:pt x="370" y="225"/>
                </a:cubicBezTo>
                <a:cubicBezTo>
                  <a:pt x="369" y="226"/>
                  <a:pt x="369" y="225"/>
                  <a:pt x="369" y="226"/>
                </a:cubicBezTo>
                <a:cubicBezTo>
                  <a:pt x="369" y="226"/>
                  <a:pt x="369" y="226"/>
                  <a:pt x="369" y="226"/>
                </a:cubicBezTo>
                <a:cubicBezTo>
                  <a:pt x="369" y="225"/>
                  <a:pt x="369" y="225"/>
                  <a:pt x="369" y="225"/>
                </a:cubicBezTo>
                <a:cubicBezTo>
                  <a:pt x="368" y="225"/>
                  <a:pt x="368" y="225"/>
                  <a:pt x="368" y="225"/>
                </a:cubicBezTo>
                <a:cubicBezTo>
                  <a:pt x="368" y="225"/>
                  <a:pt x="368" y="225"/>
                  <a:pt x="367" y="225"/>
                </a:cubicBezTo>
                <a:cubicBezTo>
                  <a:pt x="367" y="224"/>
                  <a:pt x="368" y="225"/>
                  <a:pt x="368" y="224"/>
                </a:cubicBezTo>
                <a:cubicBezTo>
                  <a:pt x="367" y="224"/>
                  <a:pt x="367" y="224"/>
                  <a:pt x="367" y="224"/>
                </a:cubicBezTo>
                <a:cubicBezTo>
                  <a:pt x="366" y="224"/>
                  <a:pt x="366" y="223"/>
                  <a:pt x="366" y="223"/>
                </a:cubicBezTo>
                <a:cubicBezTo>
                  <a:pt x="366" y="224"/>
                  <a:pt x="367" y="223"/>
                  <a:pt x="367" y="224"/>
                </a:cubicBezTo>
                <a:cubicBezTo>
                  <a:pt x="367" y="223"/>
                  <a:pt x="368" y="223"/>
                  <a:pt x="368" y="223"/>
                </a:cubicBezTo>
                <a:cubicBezTo>
                  <a:pt x="369" y="223"/>
                  <a:pt x="369" y="223"/>
                  <a:pt x="369" y="223"/>
                </a:cubicBezTo>
                <a:cubicBezTo>
                  <a:pt x="370" y="223"/>
                  <a:pt x="369" y="223"/>
                  <a:pt x="369" y="223"/>
                </a:cubicBezTo>
                <a:cubicBezTo>
                  <a:pt x="370" y="223"/>
                  <a:pt x="370" y="224"/>
                  <a:pt x="370" y="225"/>
                </a:cubicBezTo>
                <a:close/>
                <a:moveTo>
                  <a:pt x="370" y="226"/>
                </a:moveTo>
                <a:cubicBezTo>
                  <a:pt x="371" y="226"/>
                  <a:pt x="370" y="225"/>
                  <a:pt x="370" y="225"/>
                </a:cubicBezTo>
                <a:cubicBezTo>
                  <a:pt x="371" y="225"/>
                  <a:pt x="371" y="226"/>
                  <a:pt x="370" y="226"/>
                </a:cubicBezTo>
                <a:close/>
                <a:moveTo>
                  <a:pt x="370" y="221"/>
                </a:moveTo>
                <a:cubicBezTo>
                  <a:pt x="370" y="221"/>
                  <a:pt x="371" y="221"/>
                  <a:pt x="371" y="222"/>
                </a:cubicBezTo>
                <a:cubicBezTo>
                  <a:pt x="370" y="222"/>
                  <a:pt x="371" y="221"/>
                  <a:pt x="370" y="221"/>
                </a:cubicBezTo>
                <a:cubicBezTo>
                  <a:pt x="370" y="220"/>
                  <a:pt x="370" y="220"/>
                  <a:pt x="370" y="220"/>
                </a:cubicBezTo>
                <a:cubicBezTo>
                  <a:pt x="371" y="220"/>
                  <a:pt x="371" y="220"/>
                  <a:pt x="371" y="221"/>
                </a:cubicBezTo>
                <a:cubicBezTo>
                  <a:pt x="371" y="221"/>
                  <a:pt x="371" y="221"/>
                  <a:pt x="370" y="221"/>
                </a:cubicBezTo>
                <a:close/>
                <a:moveTo>
                  <a:pt x="371" y="220"/>
                </a:moveTo>
                <a:cubicBezTo>
                  <a:pt x="371" y="219"/>
                  <a:pt x="371" y="219"/>
                  <a:pt x="372" y="219"/>
                </a:cubicBezTo>
                <a:cubicBezTo>
                  <a:pt x="371" y="220"/>
                  <a:pt x="371" y="220"/>
                  <a:pt x="371" y="220"/>
                </a:cubicBezTo>
                <a:cubicBezTo>
                  <a:pt x="371" y="220"/>
                  <a:pt x="371" y="220"/>
                  <a:pt x="371" y="220"/>
                </a:cubicBezTo>
                <a:close/>
                <a:moveTo>
                  <a:pt x="375" y="220"/>
                </a:moveTo>
                <a:cubicBezTo>
                  <a:pt x="376" y="221"/>
                  <a:pt x="375" y="221"/>
                  <a:pt x="375" y="221"/>
                </a:cubicBezTo>
                <a:cubicBezTo>
                  <a:pt x="375" y="222"/>
                  <a:pt x="375" y="222"/>
                  <a:pt x="375" y="222"/>
                </a:cubicBezTo>
                <a:cubicBezTo>
                  <a:pt x="374" y="221"/>
                  <a:pt x="374" y="221"/>
                  <a:pt x="374" y="221"/>
                </a:cubicBezTo>
                <a:cubicBezTo>
                  <a:pt x="374" y="222"/>
                  <a:pt x="374" y="221"/>
                  <a:pt x="373" y="222"/>
                </a:cubicBezTo>
                <a:cubicBezTo>
                  <a:pt x="372" y="221"/>
                  <a:pt x="372" y="221"/>
                  <a:pt x="371" y="221"/>
                </a:cubicBezTo>
                <a:cubicBezTo>
                  <a:pt x="371" y="220"/>
                  <a:pt x="373" y="221"/>
                  <a:pt x="373" y="220"/>
                </a:cubicBezTo>
                <a:cubicBezTo>
                  <a:pt x="373" y="220"/>
                  <a:pt x="373" y="220"/>
                  <a:pt x="373" y="220"/>
                </a:cubicBezTo>
                <a:cubicBezTo>
                  <a:pt x="373" y="220"/>
                  <a:pt x="374" y="220"/>
                  <a:pt x="374" y="220"/>
                </a:cubicBezTo>
                <a:cubicBezTo>
                  <a:pt x="374" y="220"/>
                  <a:pt x="375" y="219"/>
                  <a:pt x="376" y="220"/>
                </a:cubicBezTo>
                <a:cubicBezTo>
                  <a:pt x="376" y="220"/>
                  <a:pt x="376" y="220"/>
                  <a:pt x="375" y="220"/>
                </a:cubicBezTo>
                <a:close/>
                <a:moveTo>
                  <a:pt x="375" y="218"/>
                </a:moveTo>
                <a:cubicBezTo>
                  <a:pt x="376" y="217"/>
                  <a:pt x="375" y="218"/>
                  <a:pt x="375" y="217"/>
                </a:cubicBezTo>
                <a:cubicBezTo>
                  <a:pt x="375" y="218"/>
                  <a:pt x="376" y="216"/>
                  <a:pt x="376" y="217"/>
                </a:cubicBezTo>
                <a:cubicBezTo>
                  <a:pt x="376" y="217"/>
                  <a:pt x="376" y="217"/>
                  <a:pt x="376" y="217"/>
                </a:cubicBezTo>
                <a:cubicBezTo>
                  <a:pt x="376" y="218"/>
                  <a:pt x="376" y="218"/>
                  <a:pt x="376" y="218"/>
                </a:cubicBezTo>
                <a:cubicBezTo>
                  <a:pt x="376" y="218"/>
                  <a:pt x="376" y="219"/>
                  <a:pt x="375" y="218"/>
                </a:cubicBezTo>
                <a:close/>
                <a:moveTo>
                  <a:pt x="376" y="217"/>
                </a:moveTo>
                <a:cubicBezTo>
                  <a:pt x="376" y="216"/>
                  <a:pt x="376" y="216"/>
                  <a:pt x="376" y="216"/>
                </a:cubicBezTo>
                <a:cubicBezTo>
                  <a:pt x="376" y="216"/>
                  <a:pt x="377" y="217"/>
                  <a:pt x="376" y="217"/>
                </a:cubicBezTo>
                <a:cubicBezTo>
                  <a:pt x="376" y="217"/>
                  <a:pt x="377" y="217"/>
                  <a:pt x="376" y="217"/>
                </a:cubicBezTo>
                <a:close/>
                <a:moveTo>
                  <a:pt x="379" y="217"/>
                </a:moveTo>
                <a:cubicBezTo>
                  <a:pt x="379" y="216"/>
                  <a:pt x="379" y="216"/>
                  <a:pt x="379" y="216"/>
                </a:cubicBezTo>
                <a:cubicBezTo>
                  <a:pt x="379" y="217"/>
                  <a:pt x="379" y="216"/>
                  <a:pt x="379" y="215"/>
                </a:cubicBezTo>
                <a:cubicBezTo>
                  <a:pt x="380" y="216"/>
                  <a:pt x="379" y="217"/>
                  <a:pt x="379" y="217"/>
                </a:cubicBezTo>
                <a:close/>
                <a:moveTo>
                  <a:pt x="382" y="217"/>
                </a:moveTo>
                <a:cubicBezTo>
                  <a:pt x="382" y="216"/>
                  <a:pt x="383" y="218"/>
                  <a:pt x="383" y="217"/>
                </a:cubicBezTo>
                <a:cubicBezTo>
                  <a:pt x="383" y="217"/>
                  <a:pt x="383" y="218"/>
                  <a:pt x="384" y="217"/>
                </a:cubicBezTo>
                <a:cubicBezTo>
                  <a:pt x="383" y="219"/>
                  <a:pt x="383" y="217"/>
                  <a:pt x="382" y="217"/>
                </a:cubicBezTo>
                <a:close/>
                <a:moveTo>
                  <a:pt x="386" y="217"/>
                </a:moveTo>
                <a:cubicBezTo>
                  <a:pt x="387" y="218"/>
                  <a:pt x="386" y="217"/>
                  <a:pt x="387" y="217"/>
                </a:cubicBezTo>
                <a:cubicBezTo>
                  <a:pt x="387" y="218"/>
                  <a:pt x="386" y="218"/>
                  <a:pt x="386" y="217"/>
                </a:cubicBezTo>
                <a:close/>
                <a:moveTo>
                  <a:pt x="389" y="217"/>
                </a:moveTo>
                <a:cubicBezTo>
                  <a:pt x="388" y="217"/>
                  <a:pt x="388" y="217"/>
                  <a:pt x="388" y="217"/>
                </a:cubicBezTo>
                <a:cubicBezTo>
                  <a:pt x="388" y="216"/>
                  <a:pt x="388" y="216"/>
                  <a:pt x="389" y="216"/>
                </a:cubicBezTo>
                <a:cubicBezTo>
                  <a:pt x="389" y="217"/>
                  <a:pt x="389" y="217"/>
                  <a:pt x="389" y="217"/>
                </a:cubicBezTo>
                <a:close/>
              </a:path>
            </a:pathLst>
          </a:custGeom>
          <a:solidFill>
            <a:schemeClr val="bg2"/>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7" name="Freeform 408">
            <a:extLst>
              <a:ext uri="{FF2B5EF4-FFF2-40B4-BE49-F238E27FC236}">
                <a16:creationId xmlns:a16="http://schemas.microsoft.com/office/drawing/2014/main" xmlns="" id="{905E3F81-51D5-456F-86F2-2039D18EC44E}"/>
              </a:ext>
            </a:extLst>
          </p:cNvPr>
          <p:cNvSpPr>
            <a:spLocks noEditPoints="1"/>
          </p:cNvSpPr>
          <p:nvPr userDrawn="1"/>
        </p:nvSpPr>
        <p:spPr bwMode="auto">
          <a:xfrm>
            <a:off x="7468571" y="-805078"/>
            <a:ext cx="8115880" cy="6140031"/>
          </a:xfrm>
          <a:custGeom>
            <a:avLst/>
            <a:gdLst>
              <a:gd name="T0" fmla="*/ 331 w 404"/>
              <a:gd name="T1" fmla="*/ 219 h 305"/>
              <a:gd name="T2" fmla="*/ 333 w 404"/>
              <a:gd name="T3" fmla="*/ 215 h 305"/>
              <a:gd name="T4" fmla="*/ 383 w 404"/>
              <a:gd name="T5" fmla="*/ 186 h 305"/>
              <a:gd name="T6" fmla="*/ 366 w 404"/>
              <a:gd name="T7" fmla="*/ 178 h 305"/>
              <a:gd name="T8" fmla="*/ 387 w 404"/>
              <a:gd name="T9" fmla="*/ 160 h 305"/>
              <a:gd name="T10" fmla="*/ 385 w 404"/>
              <a:gd name="T11" fmla="*/ 115 h 305"/>
              <a:gd name="T12" fmla="*/ 378 w 404"/>
              <a:gd name="T13" fmla="*/ 85 h 305"/>
              <a:gd name="T14" fmla="*/ 362 w 404"/>
              <a:gd name="T15" fmla="*/ 43 h 305"/>
              <a:gd name="T16" fmla="*/ 304 w 404"/>
              <a:gd name="T17" fmla="*/ 29 h 305"/>
              <a:gd name="T18" fmla="*/ 249 w 404"/>
              <a:gd name="T19" fmla="*/ 18 h 305"/>
              <a:gd name="T20" fmla="*/ 187 w 404"/>
              <a:gd name="T21" fmla="*/ 21 h 305"/>
              <a:gd name="T22" fmla="*/ 47 w 404"/>
              <a:gd name="T23" fmla="*/ 71 h 305"/>
              <a:gd name="T24" fmla="*/ 73 w 404"/>
              <a:gd name="T25" fmla="*/ 72 h 305"/>
              <a:gd name="T26" fmla="*/ 26 w 404"/>
              <a:gd name="T27" fmla="*/ 93 h 305"/>
              <a:gd name="T28" fmla="*/ 82 w 404"/>
              <a:gd name="T29" fmla="*/ 84 h 305"/>
              <a:gd name="T30" fmla="*/ 42 w 404"/>
              <a:gd name="T31" fmla="*/ 101 h 305"/>
              <a:gd name="T32" fmla="*/ 34 w 404"/>
              <a:gd name="T33" fmla="*/ 121 h 305"/>
              <a:gd name="T34" fmla="*/ 48 w 404"/>
              <a:gd name="T35" fmla="*/ 127 h 305"/>
              <a:gd name="T36" fmla="*/ 79 w 404"/>
              <a:gd name="T37" fmla="*/ 121 h 305"/>
              <a:gd name="T38" fmla="*/ 12 w 404"/>
              <a:gd name="T39" fmla="*/ 144 h 305"/>
              <a:gd name="T40" fmla="*/ 79 w 404"/>
              <a:gd name="T41" fmla="*/ 137 h 305"/>
              <a:gd name="T42" fmla="*/ 39 w 404"/>
              <a:gd name="T43" fmla="*/ 160 h 305"/>
              <a:gd name="T44" fmla="*/ 61 w 404"/>
              <a:gd name="T45" fmla="*/ 168 h 305"/>
              <a:gd name="T46" fmla="*/ 33 w 404"/>
              <a:gd name="T47" fmla="*/ 183 h 305"/>
              <a:gd name="T48" fmla="*/ 31 w 404"/>
              <a:gd name="T49" fmla="*/ 210 h 305"/>
              <a:gd name="T50" fmla="*/ 19 w 404"/>
              <a:gd name="T51" fmla="*/ 266 h 305"/>
              <a:gd name="T52" fmla="*/ 91 w 404"/>
              <a:gd name="T53" fmla="*/ 276 h 305"/>
              <a:gd name="T54" fmla="*/ 107 w 404"/>
              <a:gd name="T55" fmla="*/ 303 h 305"/>
              <a:gd name="T56" fmla="*/ 191 w 404"/>
              <a:gd name="T57" fmla="*/ 285 h 305"/>
              <a:gd name="T58" fmla="*/ 309 w 404"/>
              <a:gd name="T59" fmla="*/ 249 h 305"/>
              <a:gd name="T60" fmla="*/ 340 w 404"/>
              <a:gd name="T61" fmla="*/ 233 h 305"/>
              <a:gd name="T62" fmla="*/ 379 w 404"/>
              <a:gd name="T63" fmla="*/ 219 h 305"/>
              <a:gd name="T64" fmla="*/ 372 w 404"/>
              <a:gd name="T65" fmla="*/ 113 h 305"/>
              <a:gd name="T66" fmla="*/ 291 w 404"/>
              <a:gd name="T67" fmla="*/ 35 h 305"/>
              <a:gd name="T68" fmla="*/ 33 w 404"/>
              <a:gd name="T69" fmla="*/ 79 h 305"/>
              <a:gd name="T70" fmla="*/ 60 w 404"/>
              <a:gd name="T71" fmla="*/ 79 h 305"/>
              <a:gd name="T72" fmla="*/ 85 w 404"/>
              <a:gd name="T73" fmla="*/ 64 h 305"/>
              <a:gd name="T74" fmla="*/ 49 w 404"/>
              <a:gd name="T75" fmla="*/ 100 h 305"/>
              <a:gd name="T76" fmla="*/ 14 w 404"/>
              <a:gd name="T77" fmla="*/ 147 h 305"/>
              <a:gd name="T78" fmla="*/ 33 w 404"/>
              <a:gd name="T79" fmla="*/ 131 h 305"/>
              <a:gd name="T80" fmla="*/ 80 w 404"/>
              <a:gd name="T81" fmla="*/ 124 h 305"/>
              <a:gd name="T82" fmla="*/ 58 w 404"/>
              <a:gd name="T83" fmla="*/ 166 h 305"/>
              <a:gd name="T84" fmla="*/ 227 w 404"/>
              <a:gd name="T85" fmla="*/ 286 h 305"/>
              <a:gd name="T86" fmla="*/ 373 w 404"/>
              <a:gd name="T87" fmla="*/ 120 h 305"/>
              <a:gd name="T88" fmla="*/ 364 w 404"/>
              <a:gd name="T89" fmla="*/ 180 h 305"/>
              <a:gd name="T90" fmla="*/ 380 w 404"/>
              <a:gd name="T91" fmla="*/ 119 h 305"/>
              <a:gd name="T92" fmla="*/ 315 w 404"/>
              <a:gd name="T93" fmla="*/ 137 h 305"/>
              <a:gd name="T94" fmla="*/ 93 w 404"/>
              <a:gd name="T95" fmla="*/ 135 h 305"/>
              <a:gd name="T96" fmla="*/ 56 w 404"/>
              <a:gd name="T97" fmla="*/ 235 h 305"/>
              <a:gd name="T98" fmla="*/ 89 w 404"/>
              <a:gd name="T99" fmla="*/ 272 h 305"/>
              <a:gd name="T100" fmla="*/ 106 w 404"/>
              <a:gd name="T101" fmla="*/ 104 h 305"/>
              <a:gd name="T102" fmla="*/ 98 w 404"/>
              <a:gd name="T103" fmla="*/ 81 h 305"/>
              <a:gd name="T104" fmla="*/ 68 w 404"/>
              <a:gd name="T105" fmla="*/ 92 h 305"/>
              <a:gd name="T106" fmla="*/ 63 w 404"/>
              <a:gd name="T107" fmla="*/ 118 h 305"/>
              <a:gd name="T108" fmla="*/ 69 w 404"/>
              <a:gd name="T109" fmla="*/ 113 h 305"/>
              <a:gd name="T110" fmla="*/ 81 w 404"/>
              <a:gd name="T111" fmla="*/ 172 h 305"/>
              <a:gd name="T112" fmla="*/ 38 w 404"/>
              <a:gd name="T113" fmla="*/ 183 h 305"/>
              <a:gd name="T114" fmla="*/ 31 w 404"/>
              <a:gd name="T115" fmla="*/ 236 h 305"/>
              <a:gd name="T116" fmla="*/ 150 w 404"/>
              <a:gd name="T117" fmla="*/ 288 h 305"/>
              <a:gd name="T118" fmla="*/ 309 w 404"/>
              <a:gd name="T119" fmla="*/ 249 h 305"/>
              <a:gd name="T120" fmla="*/ 318 w 404"/>
              <a:gd name="T121" fmla="*/ 236 h 305"/>
              <a:gd name="T122" fmla="*/ 327 w 404"/>
              <a:gd name="T123" fmla="*/ 231 h 305"/>
              <a:gd name="T124" fmla="*/ 368 w 404"/>
              <a:gd name="T125" fmla="*/ 216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04" h="305">
                <a:moveTo>
                  <a:pt x="393" y="216"/>
                </a:moveTo>
                <a:cubicBezTo>
                  <a:pt x="392" y="216"/>
                  <a:pt x="392" y="215"/>
                  <a:pt x="392" y="215"/>
                </a:cubicBezTo>
                <a:cubicBezTo>
                  <a:pt x="392" y="214"/>
                  <a:pt x="392" y="215"/>
                  <a:pt x="392" y="215"/>
                </a:cubicBezTo>
                <a:cubicBezTo>
                  <a:pt x="393" y="214"/>
                  <a:pt x="392" y="215"/>
                  <a:pt x="392" y="214"/>
                </a:cubicBezTo>
                <a:cubicBezTo>
                  <a:pt x="392" y="215"/>
                  <a:pt x="391" y="215"/>
                  <a:pt x="391" y="214"/>
                </a:cubicBezTo>
                <a:cubicBezTo>
                  <a:pt x="391" y="215"/>
                  <a:pt x="391" y="215"/>
                  <a:pt x="391" y="215"/>
                </a:cubicBezTo>
                <a:cubicBezTo>
                  <a:pt x="391" y="215"/>
                  <a:pt x="391" y="215"/>
                  <a:pt x="392" y="216"/>
                </a:cubicBezTo>
                <a:cubicBezTo>
                  <a:pt x="391" y="216"/>
                  <a:pt x="391" y="215"/>
                  <a:pt x="391" y="216"/>
                </a:cubicBezTo>
                <a:cubicBezTo>
                  <a:pt x="390" y="215"/>
                  <a:pt x="391" y="215"/>
                  <a:pt x="390" y="215"/>
                </a:cubicBezTo>
                <a:cubicBezTo>
                  <a:pt x="391" y="216"/>
                  <a:pt x="390" y="215"/>
                  <a:pt x="389" y="215"/>
                </a:cubicBezTo>
                <a:cubicBezTo>
                  <a:pt x="389" y="215"/>
                  <a:pt x="389" y="215"/>
                  <a:pt x="389" y="215"/>
                </a:cubicBezTo>
                <a:cubicBezTo>
                  <a:pt x="389" y="214"/>
                  <a:pt x="388" y="214"/>
                  <a:pt x="388" y="215"/>
                </a:cubicBezTo>
                <a:cubicBezTo>
                  <a:pt x="387" y="214"/>
                  <a:pt x="387" y="215"/>
                  <a:pt x="386" y="214"/>
                </a:cubicBezTo>
                <a:cubicBezTo>
                  <a:pt x="386" y="214"/>
                  <a:pt x="386" y="215"/>
                  <a:pt x="385" y="215"/>
                </a:cubicBezTo>
                <a:cubicBezTo>
                  <a:pt x="385" y="215"/>
                  <a:pt x="385" y="214"/>
                  <a:pt x="385" y="214"/>
                </a:cubicBezTo>
                <a:cubicBezTo>
                  <a:pt x="385" y="213"/>
                  <a:pt x="384" y="214"/>
                  <a:pt x="384" y="214"/>
                </a:cubicBezTo>
                <a:cubicBezTo>
                  <a:pt x="384" y="214"/>
                  <a:pt x="384" y="214"/>
                  <a:pt x="384" y="214"/>
                </a:cubicBezTo>
                <a:cubicBezTo>
                  <a:pt x="384" y="215"/>
                  <a:pt x="384" y="214"/>
                  <a:pt x="384" y="215"/>
                </a:cubicBezTo>
                <a:cubicBezTo>
                  <a:pt x="384" y="215"/>
                  <a:pt x="383" y="214"/>
                  <a:pt x="383" y="215"/>
                </a:cubicBezTo>
                <a:cubicBezTo>
                  <a:pt x="383" y="214"/>
                  <a:pt x="383" y="214"/>
                  <a:pt x="383" y="214"/>
                </a:cubicBezTo>
                <a:cubicBezTo>
                  <a:pt x="383" y="214"/>
                  <a:pt x="382" y="215"/>
                  <a:pt x="381" y="214"/>
                </a:cubicBezTo>
                <a:cubicBezTo>
                  <a:pt x="382" y="215"/>
                  <a:pt x="380" y="213"/>
                  <a:pt x="380" y="215"/>
                </a:cubicBezTo>
                <a:cubicBezTo>
                  <a:pt x="380" y="214"/>
                  <a:pt x="380" y="215"/>
                  <a:pt x="380" y="214"/>
                </a:cubicBezTo>
                <a:cubicBezTo>
                  <a:pt x="380" y="214"/>
                  <a:pt x="380" y="214"/>
                  <a:pt x="381" y="214"/>
                </a:cubicBezTo>
                <a:cubicBezTo>
                  <a:pt x="381" y="213"/>
                  <a:pt x="382" y="213"/>
                  <a:pt x="383" y="214"/>
                </a:cubicBezTo>
                <a:cubicBezTo>
                  <a:pt x="383" y="213"/>
                  <a:pt x="383" y="213"/>
                  <a:pt x="383" y="213"/>
                </a:cubicBezTo>
                <a:cubicBezTo>
                  <a:pt x="382" y="214"/>
                  <a:pt x="379" y="212"/>
                  <a:pt x="379" y="214"/>
                </a:cubicBezTo>
                <a:cubicBezTo>
                  <a:pt x="379" y="214"/>
                  <a:pt x="378" y="215"/>
                  <a:pt x="377" y="215"/>
                </a:cubicBezTo>
                <a:cubicBezTo>
                  <a:pt x="377" y="215"/>
                  <a:pt x="377" y="215"/>
                  <a:pt x="378" y="215"/>
                </a:cubicBezTo>
                <a:cubicBezTo>
                  <a:pt x="377" y="216"/>
                  <a:pt x="377" y="216"/>
                  <a:pt x="377" y="216"/>
                </a:cubicBezTo>
                <a:cubicBezTo>
                  <a:pt x="377" y="216"/>
                  <a:pt x="377" y="216"/>
                  <a:pt x="377" y="216"/>
                </a:cubicBezTo>
                <a:cubicBezTo>
                  <a:pt x="377" y="215"/>
                  <a:pt x="377" y="216"/>
                  <a:pt x="377" y="215"/>
                </a:cubicBezTo>
                <a:cubicBezTo>
                  <a:pt x="377" y="215"/>
                  <a:pt x="377" y="215"/>
                  <a:pt x="376" y="215"/>
                </a:cubicBezTo>
                <a:cubicBezTo>
                  <a:pt x="376" y="215"/>
                  <a:pt x="376" y="215"/>
                  <a:pt x="376" y="215"/>
                </a:cubicBezTo>
                <a:cubicBezTo>
                  <a:pt x="376" y="215"/>
                  <a:pt x="376" y="215"/>
                  <a:pt x="376" y="215"/>
                </a:cubicBezTo>
                <a:cubicBezTo>
                  <a:pt x="375" y="215"/>
                  <a:pt x="375" y="215"/>
                  <a:pt x="375" y="214"/>
                </a:cubicBezTo>
                <a:cubicBezTo>
                  <a:pt x="375" y="214"/>
                  <a:pt x="376" y="216"/>
                  <a:pt x="375" y="216"/>
                </a:cubicBezTo>
                <a:cubicBezTo>
                  <a:pt x="375" y="216"/>
                  <a:pt x="375" y="216"/>
                  <a:pt x="375" y="216"/>
                </a:cubicBezTo>
                <a:cubicBezTo>
                  <a:pt x="375" y="216"/>
                  <a:pt x="375" y="217"/>
                  <a:pt x="374" y="217"/>
                </a:cubicBezTo>
                <a:cubicBezTo>
                  <a:pt x="374" y="215"/>
                  <a:pt x="373" y="216"/>
                  <a:pt x="372" y="215"/>
                </a:cubicBezTo>
                <a:cubicBezTo>
                  <a:pt x="372" y="215"/>
                  <a:pt x="374" y="215"/>
                  <a:pt x="374" y="214"/>
                </a:cubicBezTo>
                <a:cubicBezTo>
                  <a:pt x="374" y="214"/>
                  <a:pt x="375" y="214"/>
                  <a:pt x="376" y="214"/>
                </a:cubicBezTo>
                <a:cubicBezTo>
                  <a:pt x="375" y="213"/>
                  <a:pt x="375" y="214"/>
                  <a:pt x="374" y="214"/>
                </a:cubicBezTo>
                <a:cubicBezTo>
                  <a:pt x="375" y="213"/>
                  <a:pt x="375" y="213"/>
                  <a:pt x="375" y="212"/>
                </a:cubicBezTo>
                <a:cubicBezTo>
                  <a:pt x="376" y="214"/>
                  <a:pt x="376" y="212"/>
                  <a:pt x="376" y="213"/>
                </a:cubicBezTo>
                <a:cubicBezTo>
                  <a:pt x="377" y="213"/>
                  <a:pt x="376" y="212"/>
                  <a:pt x="376" y="212"/>
                </a:cubicBezTo>
                <a:cubicBezTo>
                  <a:pt x="376" y="212"/>
                  <a:pt x="376" y="212"/>
                  <a:pt x="377" y="213"/>
                </a:cubicBezTo>
                <a:cubicBezTo>
                  <a:pt x="377" y="212"/>
                  <a:pt x="377" y="212"/>
                  <a:pt x="377" y="212"/>
                </a:cubicBezTo>
                <a:cubicBezTo>
                  <a:pt x="378" y="212"/>
                  <a:pt x="377" y="212"/>
                  <a:pt x="378" y="212"/>
                </a:cubicBezTo>
                <a:cubicBezTo>
                  <a:pt x="378" y="212"/>
                  <a:pt x="378" y="212"/>
                  <a:pt x="379" y="212"/>
                </a:cubicBezTo>
                <a:cubicBezTo>
                  <a:pt x="379" y="212"/>
                  <a:pt x="379" y="212"/>
                  <a:pt x="380" y="211"/>
                </a:cubicBezTo>
                <a:cubicBezTo>
                  <a:pt x="380" y="211"/>
                  <a:pt x="380" y="212"/>
                  <a:pt x="380" y="212"/>
                </a:cubicBezTo>
                <a:cubicBezTo>
                  <a:pt x="380" y="212"/>
                  <a:pt x="379" y="212"/>
                  <a:pt x="379" y="213"/>
                </a:cubicBezTo>
                <a:cubicBezTo>
                  <a:pt x="379" y="213"/>
                  <a:pt x="380" y="213"/>
                  <a:pt x="380" y="212"/>
                </a:cubicBezTo>
                <a:cubicBezTo>
                  <a:pt x="380" y="213"/>
                  <a:pt x="380" y="213"/>
                  <a:pt x="380" y="213"/>
                </a:cubicBezTo>
                <a:cubicBezTo>
                  <a:pt x="380" y="212"/>
                  <a:pt x="380" y="212"/>
                  <a:pt x="381" y="212"/>
                </a:cubicBezTo>
                <a:cubicBezTo>
                  <a:pt x="381" y="212"/>
                  <a:pt x="381" y="211"/>
                  <a:pt x="381" y="211"/>
                </a:cubicBezTo>
                <a:cubicBezTo>
                  <a:pt x="381" y="211"/>
                  <a:pt x="381" y="211"/>
                  <a:pt x="381" y="211"/>
                </a:cubicBezTo>
                <a:cubicBezTo>
                  <a:pt x="382" y="211"/>
                  <a:pt x="381" y="211"/>
                  <a:pt x="382" y="212"/>
                </a:cubicBezTo>
                <a:cubicBezTo>
                  <a:pt x="382" y="212"/>
                  <a:pt x="382" y="211"/>
                  <a:pt x="383" y="212"/>
                </a:cubicBezTo>
                <a:cubicBezTo>
                  <a:pt x="383" y="212"/>
                  <a:pt x="383" y="211"/>
                  <a:pt x="382" y="211"/>
                </a:cubicBezTo>
                <a:cubicBezTo>
                  <a:pt x="383" y="211"/>
                  <a:pt x="384" y="212"/>
                  <a:pt x="384" y="210"/>
                </a:cubicBezTo>
                <a:cubicBezTo>
                  <a:pt x="385" y="210"/>
                  <a:pt x="386" y="210"/>
                  <a:pt x="387" y="210"/>
                </a:cubicBezTo>
                <a:cubicBezTo>
                  <a:pt x="387" y="209"/>
                  <a:pt x="388" y="210"/>
                  <a:pt x="388" y="210"/>
                </a:cubicBezTo>
                <a:cubicBezTo>
                  <a:pt x="388" y="209"/>
                  <a:pt x="388" y="209"/>
                  <a:pt x="388" y="208"/>
                </a:cubicBezTo>
                <a:cubicBezTo>
                  <a:pt x="387" y="208"/>
                  <a:pt x="387" y="208"/>
                  <a:pt x="387" y="208"/>
                </a:cubicBezTo>
                <a:cubicBezTo>
                  <a:pt x="387" y="208"/>
                  <a:pt x="387" y="208"/>
                  <a:pt x="387" y="209"/>
                </a:cubicBezTo>
                <a:cubicBezTo>
                  <a:pt x="386" y="209"/>
                  <a:pt x="386" y="209"/>
                  <a:pt x="385" y="210"/>
                </a:cubicBezTo>
                <a:cubicBezTo>
                  <a:pt x="385" y="209"/>
                  <a:pt x="386" y="209"/>
                  <a:pt x="385" y="208"/>
                </a:cubicBezTo>
                <a:cubicBezTo>
                  <a:pt x="385" y="208"/>
                  <a:pt x="384" y="209"/>
                  <a:pt x="384" y="208"/>
                </a:cubicBezTo>
                <a:cubicBezTo>
                  <a:pt x="384" y="208"/>
                  <a:pt x="383" y="209"/>
                  <a:pt x="382" y="208"/>
                </a:cubicBezTo>
                <a:cubicBezTo>
                  <a:pt x="382" y="208"/>
                  <a:pt x="383" y="208"/>
                  <a:pt x="383" y="207"/>
                </a:cubicBezTo>
                <a:cubicBezTo>
                  <a:pt x="383" y="207"/>
                  <a:pt x="383" y="207"/>
                  <a:pt x="382" y="207"/>
                </a:cubicBezTo>
                <a:cubicBezTo>
                  <a:pt x="382" y="208"/>
                  <a:pt x="382" y="208"/>
                  <a:pt x="382" y="207"/>
                </a:cubicBezTo>
                <a:cubicBezTo>
                  <a:pt x="381" y="208"/>
                  <a:pt x="380" y="207"/>
                  <a:pt x="380" y="208"/>
                </a:cubicBezTo>
                <a:cubicBezTo>
                  <a:pt x="379" y="208"/>
                  <a:pt x="379" y="207"/>
                  <a:pt x="379" y="207"/>
                </a:cubicBezTo>
                <a:cubicBezTo>
                  <a:pt x="379" y="207"/>
                  <a:pt x="379" y="207"/>
                  <a:pt x="379" y="207"/>
                </a:cubicBezTo>
                <a:cubicBezTo>
                  <a:pt x="379" y="207"/>
                  <a:pt x="379" y="208"/>
                  <a:pt x="380" y="208"/>
                </a:cubicBezTo>
                <a:cubicBezTo>
                  <a:pt x="380" y="208"/>
                  <a:pt x="380" y="209"/>
                  <a:pt x="380" y="209"/>
                </a:cubicBezTo>
                <a:cubicBezTo>
                  <a:pt x="380" y="209"/>
                  <a:pt x="379" y="209"/>
                  <a:pt x="379" y="209"/>
                </a:cubicBezTo>
                <a:cubicBezTo>
                  <a:pt x="379" y="209"/>
                  <a:pt x="379" y="208"/>
                  <a:pt x="379" y="208"/>
                </a:cubicBezTo>
                <a:cubicBezTo>
                  <a:pt x="379" y="209"/>
                  <a:pt x="379" y="209"/>
                  <a:pt x="379" y="209"/>
                </a:cubicBezTo>
                <a:cubicBezTo>
                  <a:pt x="379" y="209"/>
                  <a:pt x="378" y="209"/>
                  <a:pt x="378" y="209"/>
                </a:cubicBezTo>
                <a:cubicBezTo>
                  <a:pt x="378" y="209"/>
                  <a:pt x="378" y="209"/>
                  <a:pt x="378" y="208"/>
                </a:cubicBezTo>
                <a:cubicBezTo>
                  <a:pt x="378" y="208"/>
                  <a:pt x="379" y="209"/>
                  <a:pt x="379" y="208"/>
                </a:cubicBezTo>
                <a:cubicBezTo>
                  <a:pt x="376" y="208"/>
                  <a:pt x="373" y="210"/>
                  <a:pt x="369" y="210"/>
                </a:cubicBezTo>
                <a:cubicBezTo>
                  <a:pt x="370" y="211"/>
                  <a:pt x="368" y="211"/>
                  <a:pt x="368" y="210"/>
                </a:cubicBezTo>
                <a:cubicBezTo>
                  <a:pt x="368" y="211"/>
                  <a:pt x="368" y="211"/>
                  <a:pt x="368" y="212"/>
                </a:cubicBezTo>
                <a:cubicBezTo>
                  <a:pt x="368" y="212"/>
                  <a:pt x="368" y="211"/>
                  <a:pt x="367" y="212"/>
                </a:cubicBezTo>
                <a:cubicBezTo>
                  <a:pt x="367" y="211"/>
                  <a:pt x="367" y="211"/>
                  <a:pt x="367" y="211"/>
                </a:cubicBezTo>
                <a:cubicBezTo>
                  <a:pt x="367" y="211"/>
                  <a:pt x="366" y="212"/>
                  <a:pt x="366" y="212"/>
                </a:cubicBezTo>
                <a:cubicBezTo>
                  <a:pt x="366" y="210"/>
                  <a:pt x="364" y="211"/>
                  <a:pt x="363" y="211"/>
                </a:cubicBezTo>
                <a:cubicBezTo>
                  <a:pt x="363" y="211"/>
                  <a:pt x="363" y="211"/>
                  <a:pt x="364" y="211"/>
                </a:cubicBezTo>
                <a:cubicBezTo>
                  <a:pt x="363" y="211"/>
                  <a:pt x="363" y="211"/>
                  <a:pt x="362" y="211"/>
                </a:cubicBezTo>
                <a:cubicBezTo>
                  <a:pt x="362" y="211"/>
                  <a:pt x="363" y="211"/>
                  <a:pt x="363" y="212"/>
                </a:cubicBezTo>
                <a:cubicBezTo>
                  <a:pt x="362" y="212"/>
                  <a:pt x="362" y="212"/>
                  <a:pt x="362" y="212"/>
                </a:cubicBezTo>
                <a:cubicBezTo>
                  <a:pt x="362" y="212"/>
                  <a:pt x="362" y="212"/>
                  <a:pt x="362" y="213"/>
                </a:cubicBezTo>
                <a:cubicBezTo>
                  <a:pt x="362" y="213"/>
                  <a:pt x="361" y="212"/>
                  <a:pt x="361" y="213"/>
                </a:cubicBezTo>
                <a:cubicBezTo>
                  <a:pt x="361" y="213"/>
                  <a:pt x="361" y="212"/>
                  <a:pt x="361" y="212"/>
                </a:cubicBezTo>
                <a:cubicBezTo>
                  <a:pt x="360" y="212"/>
                  <a:pt x="360" y="212"/>
                  <a:pt x="358" y="212"/>
                </a:cubicBezTo>
                <a:cubicBezTo>
                  <a:pt x="358" y="212"/>
                  <a:pt x="358" y="212"/>
                  <a:pt x="358" y="212"/>
                </a:cubicBezTo>
                <a:cubicBezTo>
                  <a:pt x="358" y="212"/>
                  <a:pt x="358" y="212"/>
                  <a:pt x="357" y="213"/>
                </a:cubicBezTo>
                <a:cubicBezTo>
                  <a:pt x="357" y="212"/>
                  <a:pt x="357" y="212"/>
                  <a:pt x="357" y="213"/>
                </a:cubicBezTo>
                <a:cubicBezTo>
                  <a:pt x="357" y="213"/>
                  <a:pt x="357" y="213"/>
                  <a:pt x="357" y="213"/>
                </a:cubicBezTo>
                <a:cubicBezTo>
                  <a:pt x="356" y="213"/>
                  <a:pt x="356" y="213"/>
                  <a:pt x="356" y="213"/>
                </a:cubicBezTo>
                <a:cubicBezTo>
                  <a:pt x="356" y="213"/>
                  <a:pt x="355" y="213"/>
                  <a:pt x="355" y="213"/>
                </a:cubicBezTo>
                <a:cubicBezTo>
                  <a:pt x="355" y="213"/>
                  <a:pt x="355" y="213"/>
                  <a:pt x="355" y="214"/>
                </a:cubicBezTo>
                <a:cubicBezTo>
                  <a:pt x="354" y="214"/>
                  <a:pt x="354" y="214"/>
                  <a:pt x="354" y="213"/>
                </a:cubicBezTo>
                <a:cubicBezTo>
                  <a:pt x="353" y="214"/>
                  <a:pt x="352" y="213"/>
                  <a:pt x="351" y="215"/>
                </a:cubicBezTo>
                <a:cubicBezTo>
                  <a:pt x="350" y="214"/>
                  <a:pt x="351" y="214"/>
                  <a:pt x="350" y="214"/>
                </a:cubicBezTo>
                <a:cubicBezTo>
                  <a:pt x="350" y="214"/>
                  <a:pt x="351" y="214"/>
                  <a:pt x="351" y="213"/>
                </a:cubicBezTo>
                <a:cubicBezTo>
                  <a:pt x="350" y="214"/>
                  <a:pt x="349" y="215"/>
                  <a:pt x="348" y="215"/>
                </a:cubicBezTo>
                <a:cubicBezTo>
                  <a:pt x="348" y="215"/>
                  <a:pt x="349" y="215"/>
                  <a:pt x="348" y="216"/>
                </a:cubicBezTo>
                <a:cubicBezTo>
                  <a:pt x="348" y="215"/>
                  <a:pt x="347" y="215"/>
                  <a:pt x="347" y="215"/>
                </a:cubicBezTo>
                <a:cubicBezTo>
                  <a:pt x="347" y="216"/>
                  <a:pt x="347" y="215"/>
                  <a:pt x="347" y="216"/>
                </a:cubicBezTo>
                <a:cubicBezTo>
                  <a:pt x="347" y="216"/>
                  <a:pt x="347" y="216"/>
                  <a:pt x="347" y="216"/>
                </a:cubicBezTo>
                <a:cubicBezTo>
                  <a:pt x="346" y="216"/>
                  <a:pt x="346" y="216"/>
                  <a:pt x="346" y="215"/>
                </a:cubicBezTo>
                <a:cubicBezTo>
                  <a:pt x="345" y="216"/>
                  <a:pt x="345" y="217"/>
                  <a:pt x="344" y="217"/>
                </a:cubicBezTo>
                <a:cubicBezTo>
                  <a:pt x="344" y="216"/>
                  <a:pt x="344" y="216"/>
                  <a:pt x="343" y="216"/>
                </a:cubicBezTo>
                <a:cubicBezTo>
                  <a:pt x="343" y="216"/>
                  <a:pt x="343" y="216"/>
                  <a:pt x="343" y="216"/>
                </a:cubicBezTo>
                <a:cubicBezTo>
                  <a:pt x="343" y="216"/>
                  <a:pt x="343" y="216"/>
                  <a:pt x="343" y="216"/>
                </a:cubicBezTo>
                <a:cubicBezTo>
                  <a:pt x="343" y="216"/>
                  <a:pt x="343" y="216"/>
                  <a:pt x="343" y="216"/>
                </a:cubicBezTo>
                <a:cubicBezTo>
                  <a:pt x="343" y="216"/>
                  <a:pt x="343" y="216"/>
                  <a:pt x="343" y="216"/>
                </a:cubicBezTo>
                <a:cubicBezTo>
                  <a:pt x="343" y="216"/>
                  <a:pt x="343" y="216"/>
                  <a:pt x="343" y="217"/>
                </a:cubicBezTo>
                <a:cubicBezTo>
                  <a:pt x="342" y="217"/>
                  <a:pt x="342" y="216"/>
                  <a:pt x="342" y="216"/>
                </a:cubicBezTo>
                <a:cubicBezTo>
                  <a:pt x="342" y="216"/>
                  <a:pt x="341" y="217"/>
                  <a:pt x="341" y="217"/>
                </a:cubicBezTo>
                <a:cubicBezTo>
                  <a:pt x="341" y="217"/>
                  <a:pt x="341" y="216"/>
                  <a:pt x="341" y="216"/>
                </a:cubicBezTo>
                <a:cubicBezTo>
                  <a:pt x="341" y="216"/>
                  <a:pt x="341" y="216"/>
                  <a:pt x="341" y="215"/>
                </a:cubicBezTo>
                <a:cubicBezTo>
                  <a:pt x="340" y="216"/>
                  <a:pt x="340" y="216"/>
                  <a:pt x="340" y="216"/>
                </a:cubicBezTo>
                <a:cubicBezTo>
                  <a:pt x="340" y="216"/>
                  <a:pt x="341" y="216"/>
                  <a:pt x="341" y="216"/>
                </a:cubicBezTo>
                <a:cubicBezTo>
                  <a:pt x="341" y="216"/>
                  <a:pt x="340" y="216"/>
                  <a:pt x="340" y="216"/>
                </a:cubicBezTo>
                <a:cubicBezTo>
                  <a:pt x="340" y="216"/>
                  <a:pt x="340" y="216"/>
                  <a:pt x="340" y="216"/>
                </a:cubicBezTo>
                <a:cubicBezTo>
                  <a:pt x="340" y="216"/>
                  <a:pt x="339" y="216"/>
                  <a:pt x="339" y="217"/>
                </a:cubicBezTo>
                <a:cubicBezTo>
                  <a:pt x="340" y="217"/>
                  <a:pt x="340" y="217"/>
                  <a:pt x="340" y="217"/>
                </a:cubicBezTo>
                <a:cubicBezTo>
                  <a:pt x="340" y="217"/>
                  <a:pt x="340" y="217"/>
                  <a:pt x="340" y="218"/>
                </a:cubicBezTo>
                <a:cubicBezTo>
                  <a:pt x="339" y="218"/>
                  <a:pt x="339" y="217"/>
                  <a:pt x="339" y="217"/>
                </a:cubicBezTo>
                <a:cubicBezTo>
                  <a:pt x="339" y="217"/>
                  <a:pt x="338" y="218"/>
                  <a:pt x="338" y="218"/>
                </a:cubicBezTo>
                <a:cubicBezTo>
                  <a:pt x="338" y="218"/>
                  <a:pt x="338" y="218"/>
                  <a:pt x="338" y="218"/>
                </a:cubicBezTo>
                <a:cubicBezTo>
                  <a:pt x="338" y="218"/>
                  <a:pt x="338" y="218"/>
                  <a:pt x="337" y="218"/>
                </a:cubicBezTo>
                <a:cubicBezTo>
                  <a:pt x="337" y="218"/>
                  <a:pt x="338" y="217"/>
                  <a:pt x="338" y="218"/>
                </a:cubicBezTo>
                <a:cubicBezTo>
                  <a:pt x="338" y="217"/>
                  <a:pt x="337" y="217"/>
                  <a:pt x="337" y="217"/>
                </a:cubicBezTo>
                <a:cubicBezTo>
                  <a:pt x="337" y="217"/>
                  <a:pt x="337" y="217"/>
                  <a:pt x="337" y="217"/>
                </a:cubicBezTo>
                <a:cubicBezTo>
                  <a:pt x="337" y="216"/>
                  <a:pt x="337" y="217"/>
                  <a:pt x="337" y="216"/>
                </a:cubicBezTo>
                <a:cubicBezTo>
                  <a:pt x="337" y="216"/>
                  <a:pt x="336" y="216"/>
                  <a:pt x="336" y="216"/>
                </a:cubicBezTo>
                <a:cubicBezTo>
                  <a:pt x="336" y="216"/>
                  <a:pt x="336" y="217"/>
                  <a:pt x="336" y="217"/>
                </a:cubicBezTo>
                <a:cubicBezTo>
                  <a:pt x="336" y="217"/>
                  <a:pt x="336" y="217"/>
                  <a:pt x="336" y="217"/>
                </a:cubicBezTo>
                <a:cubicBezTo>
                  <a:pt x="336" y="218"/>
                  <a:pt x="336" y="218"/>
                  <a:pt x="335" y="219"/>
                </a:cubicBezTo>
                <a:cubicBezTo>
                  <a:pt x="335" y="218"/>
                  <a:pt x="335" y="218"/>
                  <a:pt x="335" y="218"/>
                </a:cubicBezTo>
                <a:cubicBezTo>
                  <a:pt x="335" y="218"/>
                  <a:pt x="334" y="218"/>
                  <a:pt x="334" y="219"/>
                </a:cubicBezTo>
                <a:cubicBezTo>
                  <a:pt x="334" y="219"/>
                  <a:pt x="333" y="219"/>
                  <a:pt x="332" y="219"/>
                </a:cubicBezTo>
                <a:cubicBezTo>
                  <a:pt x="332" y="219"/>
                  <a:pt x="332" y="219"/>
                  <a:pt x="332" y="219"/>
                </a:cubicBezTo>
                <a:cubicBezTo>
                  <a:pt x="332" y="219"/>
                  <a:pt x="332" y="219"/>
                  <a:pt x="332" y="219"/>
                </a:cubicBezTo>
                <a:cubicBezTo>
                  <a:pt x="332" y="219"/>
                  <a:pt x="331" y="219"/>
                  <a:pt x="331" y="219"/>
                </a:cubicBezTo>
                <a:cubicBezTo>
                  <a:pt x="331" y="219"/>
                  <a:pt x="331" y="218"/>
                  <a:pt x="331" y="218"/>
                </a:cubicBezTo>
                <a:cubicBezTo>
                  <a:pt x="331" y="219"/>
                  <a:pt x="331" y="219"/>
                  <a:pt x="331" y="219"/>
                </a:cubicBezTo>
                <a:cubicBezTo>
                  <a:pt x="331" y="219"/>
                  <a:pt x="331" y="219"/>
                  <a:pt x="331" y="219"/>
                </a:cubicBezTo>
                <a:cubicBezTo>
                  <a:pt x="331" y="219"/>
                  <a:pt x="331" y="218"/>
                  <a:pt x="330" y="218"/>
                </a:cubicBezTo>
                <a:cubicBezTo>
                  <a:pt x="330" y="218"/>
                  <a:pt x="330" y="218"/>
                  <a:pt x="330" y="218"/>
                </a:cubicBezTo>
                <a:cubicBezTo>
                  <a:pt x="330" y="218"/>
                  <a:pt x="330" y="218"/>
                  <a:pt x="330" y="218"/>
                </a:cubicBezTo>
                <a:cubicBezTo>
                  <a:pt x="330" y="218"/>
                  <a:pt x="330" y="218"/>
                  <a:pt x="330" y="218"/>
                </a:cubicBezTo>
                <a:cubicBezTo>
                  <a:pt x="330" y="218"/>
                  <a:pt x="330" y="218"/>
                  <a:pt x="330" y="218"/>
                </a:cubicBezTo>
                <a:cubicBezTo>
                  <a:pt x="329" y="218"/>
                  <a:pt x="329" y="218"/>
                  <a:pt x="329" y="218"/>
                </a:cubicBezTo>
                <a:cubicBezTo>
                  <a:pt x="329" y="218"/>
                  <a:pt x="329" y="219"/>
                  <a:pt x="330" y="219"/>
                </a:cubicBezTo>
                <a:cubicBezTo>
                  <a:pt x="330" y="219"/>
                  <a:pt x="329" y="219"/>
                  <a:pt x="329" y="219"/>
                </a:cubicBezTo>
                <a:cubicBezTo>
                  <a:pt x="329" y="219"/>
                  <a:pt x="330" y="219"/>
                  <a:pt x="330" y="219"/>
                </a:cubicBezTo>
                <a:cubicBezTo>
                  <a:pt x="330" y="219"/>
                  <a:pt x="330" y="219"/>
                  <a:pt x="330" y="219"/>
                </a:cubicBezTo>
                <a:cubicBezTo>
                  <a:pt x="330" y="219"/>
                  <a:pt x="330" y="219"/>
                  <a:pt x="331" y="219"/>
                </a:cubicBezTo>
                <a:cubicBezTo>
                  <a:pt x="330" y="219"/>
                  <a:pt x="330" y="219"/>
                  <a:pt x="330" y="219"/>
                </a:cubicBezTo>
                <a:cubicBezTo>
                  <a:pt x="330" y="219"/>
                  <a:pt x="331" y="219"/>
                  <a:pt x="330" y="220"/>
                </a:cubicBezTo>
                <a:cubicBezTo>
                  <a:pt x="330" y="220"/>
                  <a:pt x="330" y="220"/>
                  <a:pt x="329" y="219"/>
                </a:cubicBezTo>
                <a:cubicBezTo>
                  <a:pt x="329" y="220"/>
                  <a:pt x="329" y="220"/>
                  <a:pt x="329" y="220"/>
                </a:cubicBezTo>
                <a:cubicBezTo>
                  <a:pt x="329" y="220"/>
                  <a:pt x="328" y="219"/>
                  <a:pt x="328" y="221"/>
                </a:cubicBezTo>
                <a:cubicBezTo>
                  <a:pt x="328" y="220"/>
                  <a:pt x="328" y="220"/>
                  <a:pt x="328" y="220"/>
                </a:cubicBezTo>
                <a:cubicBezTo>
                  <a:pt x="328" y="220"/>
                  <a:pt x="328" y="220"/>
                  <a:pt x="329" y="220"/>
                </a:cubicBezTo>
                <a:cubicBezTo>
                  <a:pt x="329" y="220"/>
                  <a:pt x="329" y="220"/>
                  <a:pt x="329" y="220"/>
                </a:cubicBezTo>
                <a:cubicBezTo>
                  <a:pt x="329" y="219"/>
                  <a:pt x="329" y="219"/>
                  <a:pt x="329" y="219"/>
                </a:cubicBezTo>
                <a:cubicBezTo>
                  <a:pt x="329" y="219"/>
                  <a:pt x="329" y="219"/>
                  <a:pt x="329" y="219"/>
                </a:cubicBezTo>
                <a:cubicBezTo>
                  <a:pt x="329" y="219"/>
                  <a:pt x="329" y="219"/>
                  <a:pt x="329" y="219"/>
                </a:cubicBezTo>
                <a:cubicBezTo>
                  <a:pt x="329" y="219"/>
                  <a:pt x="329" y="218"/>
                  <a:pt x="329" y="218"/>
                </a:cubicBezTo>
                <a:cubicBezTo>
                  <a:pt x="329" y="218"/>
                  <a:pt x="328" y="218"/>
                  <a:pt x="328" y="218"/>
                </a:cubicBezTo>
                <a:cubicBezTo>
                  <a:pt x="328" y="219"/>
                  <a:pt x="328" y="219"/>
                  <a:pt x="328" y="219"/>
                </a:cubicBezTo>
                <a:cubicBezTo>
                  <a:pt x="328" y="219"/>
                  <a:pt x="328" y="219"/>
                  <a:pt x="328" y="219"/>
                </a:cubicBezTo>
                <a:cubicBezTo>
                  <a:pt x="328" y="219"/>
                  <a:pt x="328" y="219"/>
                  <a:pt x="328" y="219"/>
                </a:cubicBezTo>
                <a:cubicBezTo>
                  <a:pt x="328" y="219"/>
                  <a:pt x="328" y="219"/>
                  <a:pt x="328" y="219"/>
                </a:cubicBezTo>
                <a:cubicBezTo>
                  <a:pt x="328" y="219"/>
                  <a:pt x="328" y="219"/>
                  <a:pt x="328" y="219"/>
                </a:cubicBezTo>
                <a:cubicBezTo>
                  <a:pt x="327" y="219"/>
                  <a:pt x="327" y="219"/>
                  <a:pt x="327" y="219"/>
                </a:cubicBezTo>
                <a:cubicBezTo>
                  <a:pt x="327" y="219"/>
                  <a:pt x="327" y="219"/>
                  <a:pt x="327" y="219"/>
                </a:cubicBezTo>
                <a:cubicBezTo>
                  <a:pt x="327" y="219"/>
                  <a:pt x="327" y="219"/>
                  <a:pt x="326" y="219"/>
                </a:cubicBezTo>
                <a:cubicBezTo>
                  <a:pt x="326" y="219"/>
                  <a:pt x="326" y="219"/>
                  <a:pt x="326" y="220"/>
                </a:cubicBezTo>
                <a:cubicBezTo>
                  <a:pt x="326" y="220"/>
                  <a:pt x="326" y="219"/>
                  <a:pt x="326" y="219"/>
                </a:cubicBezTo>
                <a:cubicBezTo>
                  <a:pt x="326" y="219"/>
                  <a:pt x="326" y="219"/>
                  <a:pt x="326" y="219"/>
                </a:cubicBezTo>
                <a:cubicBezTo>
                  <a:pt x="325" y="219"/>
                  <a:pt x="325" y="219"/>
                  <a:pt x="325" y="219"/>
                </a:cubicBezTo>
                <a:cubicBezTo>
                  <a:pt x="325" y="220"/>
                  <a:pt x="325" y="219"/>
                  <a:pt x="324" y="219"/>
                </a:cubicBezTo>
                <a:cubicBezTo>
                  <a:pt x="324" y="220"/>
                  <a:pt x="325" y="220"/>
                  <a:pt x="324" y="220"/>
                </a:cubicBezTo>
                <a:cubicBezTo>
                  <a:pt x="324" y="220"/>
                  <a:pt x="324" y="219"/>
                  <a:pt x="324" y="220"/>
                </a:cubicBezTo>
                <a:cubicBezTo>
                  <a:pt x="324" y="220"/>
                  <a:pt x="324" y="220"/>
                  <a:pt x="324" y="221"/>
                </a:cubicBezTo>
                <a:cubicBezTo>
                  <a:pt x="323" y="221"/>
                  <a:pt x="323" y="221"/>
                  <a:pt x="323" y="221"/>
                </a:cubicBezTo>
                <a:cubicBezTo>
                  <a:pt x="323" y="221"/>
                  <a:pt x="322" y="220"/>
                  <a:pt x="322" y="220"/>
                </a:cubicBezTo>
                <a:cubicBezTo>
                  <a:pt x="322" y="220"/>
                  <a:pt x="322" y="220"/>
                  <a:pt x="322" y="220"/>
                </a:cubicBezTo>
                <a:cubicBezTo>
                  <a:pt x="322" y="220"/>
                  <a:pt x="322" y="220"/>
                  <a:pt x="322" y="220"/>
                </a:cubicBezTo>
                <a:cubicBezTo>
                  <a:pt x="322" y="220"/>
                  <a:pt x="322" y="220"/>
                  <a:pt x="321" y="219"/>
                </a:cubicBezTo>
                <a:cubicBezTo>
                  <a:pt x="322" y="220"/>
                  <a:pt x="322" y="220"/>
                  <a:pt x="322" y="220"/>
                </a:cubicBezTo>
                <a:cubicBezTo>
                  <a:pt x="322" y="220"/>
                  <a:pt x="321" y="220"/>
                  <a:pt x="321" y="220"/>
                </a:cubicBezTo>
                <a:cubicBezTo>
                  <a:pt x="321" y="220"/>
                  <a:pt x="321" y="220"/>
                  <a:pt x="321" y="221"/>
                </a:cubicBezTo>
                <a:cubicBezTo>
                  <a:pt x="321" y="221"/>
                  <a:pt x="321" y="221"/>
                  <a:pt x="321" y="221"/>
                </a:cubicBezTo>
                <a:cubicBezTo>
                  <a:pt x="321" y="221"/>
                  <a:pt x="321" y="221"/>
                  <a:pt x="320" y="221"/>
                </a:cubicBezTo>
                <a:cubicBezTo>
                  <a:pt x="320" y="221"/>
                  <a:pt x="321" y="221"/>
                  <a:pt x="321" y="220"/>
                </a:cubicBezTo>
                <a:cubicBezTo>
                  <a:pt x="320" y="221"/>
                  <a:pt x="320" y="220"/>
                  <a:pt x="320" y="221"/>
                </a:cubicBezTo>
                <a:cubicBezTo>
                  <a:pt x="320" y="221"/>
                  <a:pt x="320" y="221"/>
                  <a:pt x="320" y="221"/>
                </a:cubicBezTo>
                <a:cubicBezTo>
                  <a:pt x="319" y="221"/>
                  <a:pt x="319" y="220"/>
                  <a:pt x="319" y="220"/>
                </a:cubicBezTo>
                <a:cubicBezTo>
                  <a:pt x="319" y="220"/>
                  <a:pt x="319" y="221"/>
                  <a:pt x="319" y="221"/>
                </a:cubicBezTo>
                <a:cubicBezTo>
                  <a:pt x="319" y="221"/>
                  <a:pt x="319" y="221"/>
                  <a:pt x="319" y="221"/>
                </a:cubicBezTo>
                <a:cubicBezTo>
                  <a:pt x="318" y="220"/>
                  <a:pt x="318" y="221"/>
                  <a:pt x="318" y="221"/>
                </a:cubicBezTo>
                <a:cubicBezTo>
                  <a:pt x="318" y="221"/>
                  <a:pt x="318" y="221"/>
                  <a:pt x="318" y="221"/>
                </a:cubicBezTo>
                <a:cubicBezTo>
                  <a:pt x="317" y="221"/>
                  <a:pt x="316" y="222"/>
                  <a:pt x="315" y="222"/>
                </a:cubicBezTo>
                <a:cubicBezTo>
                  <a:pt x="315" y="222"/>
                  <a:pt x="315" y="222"/>
                  <a:pt x="315" y="222"/>
                </a:cubicBezTo>
                <a:cubicBezTo>
                  <a:pt x="315" y="222"/>
                  <a:pt x="314" y="222"/>
                  <a:pt x="314" y="222"/>
                </a:cubicBezTo>
                <a:cubicBezTo>
                  <a:pt x="314" y="222"/>
                  <a:pt x="314" y="223"/>
                  <a:pt x="313" y="222"/>
                </a:cubicBezTo>
                <a:cubicBezTo>
                  <a:pt x="313" y="223"/>
                  <a:pt x="313" y="223"/>
                  <a:pt x="313" y="223"/>
                </a:cubicBezTo>
                <a:cubicBezTo>
                  <a:pt x="313" y="223"/>
                  <a:pt x="313" y="223"/>
                  <a:pt x="313" y="223"/>
                </a:cubicBezTo>
                <a:cubicBezTo>
                  <a:pt x="313" y="223"/>
                  <a:pt x="313" y="223"/>
                  <a:pt x="313" y="223"/>
                </a:cubicBezTo>
                <a:cubicBezTo>
                  <a:pt x="313" y="223"/>
                  <a:pt x="313" y="223"/>
                  <a:pt x="313" y="223"/>
                </a:cubicBezTo>
                <a:cubicBezTo>
                  <a:pt x="313" y="223"/>
                  <a:pt x="313" y="223"/>
                  <a:pt x="312" y="223"/>
                </a:cubicBezTo>
                <a:cubicBezTo>
                  <a:pt x="312" y="223"/>
                  <a:pt x="312" y="223"/>
                  <a:pt x="312" y="223"/>
                </a:cubicBezTo>
                <a:cubicBezTo>
                  <a:pt x="312" y="223"/>
                  <a:pt x="311" y="223"/>
                  <a:pt x="311" y="223"/>
                </a:cubicBezTo>
                <a:cubicBezTo>
                  <a:pt x="311" y="223"/>
                  <a:pt x="311" y="223"/>
                  <a:pt x="311" y="223"/>
                </a:cubicBezTo>
                <a:cubicBezTo>
                  <a:pt x="311" y="223"/>
                  <a:pt x="311" y="223"/>
                  <a:pt x="311" y="224"/>
                </a:cubicBezTo>
                <a:cubicBezTo>
                  <a:pt x="311" y="224"/>
                  <a:pt x="311" y="224"/>
                  <a:pt x="311" y="224"/>
                </a:cubicBezTo>
                <a:cubicBezTo>
                  <a:pt x="311" y="224"/>
                  <a:pt x="311" y="223"/>
                  <a:pt x="311" y="223"/>
                </a:cubicBezTo>
                <a:cubicBezTo>
                  <a:pt x="311" y="223"/>
                  <a:pt x="311" y="223"/>
                  <a:pt x="311" y="223"/>
                </a:cubicBezTo>
                <a:cubicBezTo>
                  <a:pt x="311" y="223"/>
                  <a:pt x="311" y="223"/>
                  <a:pt x="311" y="223"/>
                </a:cubicBezTo>
                <a:cubicBezTo>
                  <a:pt x="311" y="223"/>
                  <a:pt x="311" y="223"/>
                  <a:pt x="311" y="223"/>
                </a:cubicBezTo>
                <a:cubicBezTo>
                  <a:pt x="311" y="223"/>
                  <a:pt x="310" y="223"/>
                  <a:pt x="310" y="223"/>
                </a:cubicBezTo>
                <a:cubicBezTo>
                  <a:pt x="310" y="223"/>
                  <a:pt x="310" y="223"/>
                  <a:pt x="310" y="223"/>
                </a:cubicBezTo>
                <a:cubicBezTo>
                  <a:pt x="310" y="223"/>
                  <a:pt x="310" y="223"/>
                  <a:pt x="310" y="224"/>
                </a:cubicBezTo>
                <a:cubicBezTo>
                  <a:pt x="310" y="223"/>
                  <a:pt x="309" y="223"/>
                  <a:pt x="310" y="223"/>
                </a:cubicBezTo>
                <a:cubicBezTo>
                  <a:pt x="310" y="223"/>
                  <a:pt x="310" y="223"/>
                  <a:pt x="310" y="222"/>
                </a:cubicBezTo>
                <a:cubicBezTo>
                  <a:pt x="310" y="222"/>
                  <a:pt x="310" y="222"/>
                  <a:pt x="310" y="222"/>
                </a:cubicBezTo>
                <a:cubicBezTo>
                  <a:pt x="311" y="222"/>
                  <a:pt x="311" y="223"/>
                  <a:pt x="311" y="223"/>
                </a:cubicBezTo>
                <a:cubicBezTo>
                  <a:pt x="311" y="222"/>
                  <a:pt x="311" y="222"/>
                  <a:pt x="311" y="222"/>
                </a:cubicBezTo>
                <a:cubicBezTo>
                  <a:pt x="311" y="222"/>
                  <a:pt x="311" y="222"/>
                  <a:pt x="311" y="222"/>
                </a:cubicBezTo>
                <a:cubicBezTo>
                  <a:pt x="311" y="222"/>
                  <a:pt x="311" y="222"/>
                  <a:pt x="311" y="222"/>
                </a:cubicBezTo>
                <a:cubicBezTo>
                  <a:pt x="312" y="222"/>
                  <a:pt x="312" y="222"/>
                  <a:pt x="312" y="222"/>
                </a:cubicBezTo>
                <a:cubicBezTo>
                  <a:pt x="312" y="222"/>
                  <a:pt x="311" y="222"/>
                  <a:pt x="312" y="222"/>
                </a:cubicBezTo>
                <a:cubicBezTo>
                  <a:pt x="312" y="222"/>
                  <a:pt x="312" y="222"/>
                  <a:pt x="312" y="222"/>
                </a:cubicBezTo>
                <a:cubicBezTo>
                  <a:pt x="313" y="222"/>
                  <a:pt x="313" y="221"/>
                  <a:pt x="313" y="221"/>
                </a:cubicBezTo>
                <a:cubicBezTo>
                  <a:pt x="313" y="221"/>
                  <a:pt x="313" y="221"/>
                  <a:pt x="313" y="221"/>
                </a:cubicBezTo>
                <a:cubicBezTo>
                  <a:pt x="313" y="221"/>
                  <a:pt x="313" y="221"/>
                  <a:pt x="313" y="221"/>
                </a:cubicBezTo>
                <a:cubicBezTo>
                  <a:pt x="313" y="221"/>
                  <a:pt x="313" y="221"/>
                  <a:pt x="313" y="221"/>
                </a:cubicBezTo>
                <a:cubicBezTo>
                  <a:pt x="313" y="221"/>
                  <a:pt x="314" y="221"/>
                  <a:pt x="314" y="221"/>
                </a:cubicBezTo>
                <a:cubicBezTo>
                  <a:pt x="314" y="221"/>
                  <a:pt x="314" y="221"/>
                  <a:pt x="314" y="221"/>
                </a:cubicBezTo>
                <a:cubicBezTo>
                  <a:pt x="314" y="220"/>
                  <a:pt x="313" y="220"/>
                  <a:pt x="314" y="220"/>
                </a:cubicBezTo>
                <a:cubicBezTo>
                  <a:pt x="314" y="220"/>
                  <a:pt x="314" y="220"/>
                  <a:pt x="314" y="220"/>
                </a:cubicBezTo>
                <a:cubicBezTo>
                  <a:pt x="314" y="220"/>
                  <a:pt x="314" y="220"/>
                  <a:pt x="314" y="220"/>
                </a:cubicBezTo>
                <a:cubicBezTo>
                  <a:pt x="314" y="220"/>
                  <a:pt x="315" y="220"/>
                  <a:pt x="315" y="220"/>
                </a:cubicBezTo>
                <a:cubicBezTo>
                  <a:pt x="315" y="220"/>
                  <a:pt x="315" y="221"/>
                  <a:pt x="315" y="221"/>
                </a:cubicBezTo>
                <a:cubicBezTo>
                  <a:pt x="315" y="220"/>
                  <a:pt x="315" y="220"/>
                  <a:pt x="315" y="220"/>
                </a:cubicBezTo>
                <a:cubicBezTo>
                  <a:pt x="316" y="220"/>
                  <a:pt x="316" y="220"/>
                  <a:pt x="316" y="220"/>
                </a:cubicBezTo>
                <a:cubicBezTo>
                  <a:pt x="316" y="219"/>
                  <a:pt x="316" y="219"/>
                  <a:pt x="316" y="220"/>
                </a:cubicBezTo>
                <a:cubicBezTo>
                  <a:pt x="316" y="220"/>
                  <a:pt x="317" y="220"/>
                  <a:pt x="317" y="220"/>
                </a:cubicBezTo>
                <a:cubicBezTo>
                  <a:pt x="316" y="220"/>
                  <a:pt x="316" y="220"/>
                  <a:pt x="316" y="221"/>
                </a:cubicBezTo>
                <a:cubicBezTo>
                  <a:pt x="316" y="220"/>
                  <a:pt x="317" y="220"/>
                  <a:pt x="317" y="220"/>
                </a:cubicBezTo>
                <a:cubicBezTo>
                  <a:pt x="317" y="220"/>
                  <a:pt x="317" y="220"/>
                  <a:pt x="317" y="220"/>
                </a:cubicBezTo>
                <a:cubicBezTo>
                  <a:pt x="316" y="220"/>
                  <a:pt x="316" y="221"/>
                  <a:pt x="317" y="221"/>
                </a:cubicBezTo>
                <a:cubicBezTo>
                  <a:pt x="316" y="221"/>
                  <a:pt x="317" y="221"/>
                  <a:pt x="317" y="221"/>
                </a:cubicBezTo>
                <a:cubicBezTo>
                  <a:pt x="317" y="220"/>
                  <a:pt x="317" y="220"/>
                  <a:pt x="317" y="220"/>
                </a:cubicBezTo>
                <a:cubicBezTo>
                  <a:pt x="317" y="220"/>
                  <a:pt x="317" y="220"/>
                  <a:pt x="318" y="220"/>
                </a:cubicBezTo>
                <a:cubicBezTo>
                  <a:pt x="318" y="220"/>
                  <a:pt x="318" y="220"/>
                  <a:pt x="318" y="220"/>
                </a:cubicBezTo>
                <a:cubicBezTo>
                  <a:pt x="318" y="220"/>
                  <a:pt x="318" y="220"/>
                  <a:pt x="319" y="220"/>
                </a:cubicBezTo>
                <a:cubicBezTo>
                  <a:pt x="319" y="220"/>
                  <a:pt x="318" y="220"/>
                  <a:pt x="318" y="220"/>
                </a:cubicBezTo>
                <a:cubicBezTo>
                  <a:pt x="319" y="220"/>
                  <a:pt x="319" y="220"/>
                  <a:pt x="319" y="219"/>
                </a:cubicBezTo>
                <a:cubicBezTo>
                  <a:pt x="319" y="219"/>
                  <a:pt x="319" y="219"/>
                  <a:pt x="319" y="219"/>
                </a:cubicBezTo>
                <a:cubicBezTo>
                  <a:pt x="319" y="219"/>
                  <a:pt x="318" y="219"/>
                  <a:pt x="318" y="219"/>
                </a:cubicBezTo>
                <a:cubicBezTo>
                  <a:pt x="318" y="219"/>
                  <a:pt x="318" y="219"/>
                  <a:pt x="318" y="219"/>
                </a:cubicBezTo>
                <a:cubicBezTo>
                  <a:pt x="318" y="219"/>
                  <a:pt x="318" y="219"/>
                  <a:pt x="318" y="219"/>
                </a:cubicBezTo>
                <a:cubicBezTo>
                  <a:pt x="318" y="219"/>
                  <a:pt x="318" y="219"/>
                  <a:pt x="318" y="219"/>
                </a:cubicBezTo>
                <a:cubicBezTo>
                  <a:pt x="318" y="218"/>
                  <a:pt x="318" y="218"/>
                  <a:pt x="319" y="218"/>
                </a:cubicBezTo>
                <a:cubicBezTo>
                  <a:pt x="319" y="219"/>
                  <a:pt x="319" y="219"/>
                  <a:pt x="319" y="219"/>
                </a:cubicBezTo>
                <a:cubicBezTo>
                  <a:pt x="319" y="219"/>
                  <a:pt x="319" y="219"/>
                  <a:pt x="319" y="219"/>
                </a:cubicBezTo>
                <a:cubicBezTo>
                  <a:pt x="319" y="219"/>
                  <a:pt x="319" y="219"/>
                  <a:pt x="319" y="219"/>
                </a:cubicBezTo>
                <a:cubicBezTo>
                  <a:pt x="319" y="219"/>
                  <a:pt x="320" y="218"/>
                  <a:pt x="320" y="218"/>
                </a:cubicBezTo>
                <a:cubicBezTo>
                  <a:pt x="320" y="218"/>
                  <a:pt x="320" y="218"/>
                  <a:pt x="320" y="219"/>
                </a:cubicBezTo>
                <a:cubicBezTo>
                  <a:pt x="321" y="219"/>
                  <a:pt x="320" y="218"/>
                  <a:pt x="321" y="218"/>
                </a:cubicBezTo>
                <a:cubicBezTo>
                  <a:pt x="321" y="218"/>
                  <a:pt x="321" y="219"/>
                  <a:pt x="321" y="219"/>
                </a:cubicBezTo>
                <a:cubicBezTo>
                  <a:pt x="322" y="219"/>
                  <a:pt x="322" y="219"/>
                  <a:pt x="322" y="220"/>
                </a:cubicBezTo>
                <a:cubicBezTo>
                  <a:pt x="322" y="219"/>
                  <a:pt x="322" y="219"/>
                  <a:pt x="322" y="218"/>
                </a:cubicBezTo>
                <a:cubicBezTo>
                  <a:pt x="321" y="218"/>
                  <a:pt x="322" y="219"/>
                  <a:pt x="321" y="219"/>
                </a:cubicBezTo>
                <a:cubicBezTo>
                  <a:pt x="321" y="218"/>
                  <a:pt x="321" y="218"/>
                  <a:pt x="321" y="218"/>
                </a:cubicBezTo>
                <a:cubicBezTo>
                  <a:pt x="321" y="218"/>
                  <a:pt x="321" y="218"/>
                  <a:pt x="321" y="218"/>
                </a:cubicBezTo>
                <a:cubicBezTo>
                  <a:pt x="321" y="218"/>
                  <a:pt x="321" y="218"/>
                  <a:pt x="321" y="218"/>
                </a:cubicBezTo>
                <a:cubicBezTo>
                  <a:pt x="321" y="218"/>
                  <a:pt x="321" y="218"/>
                  <a:pt x="321" y="218"/>
                </a:cubicBezTo>
                <a:cubicBezTo>
                  <a:pt x="322" y="217"/>
                  <a:pt x="323" y="218"/>
                  <a:pt x="324" y="218"/>
                </a:cubicBezTo>
                <a:cubicBezTo>
                  <a:pt x="324" y="218"/>
                  <a:pt x="324" y="218"/>
                  <a:pt x="323" y="218"/>
                </a:cubicBezTo>
                <a:cubicBezTo>
                  <a:pt x="324" y="219"/>
                  <a:pt x="324" y="218"/>
                  <a:pt x="324" y="218"/>
                </a:cubicBezTo>
                <a:cubicBezTo>
                  <a:pt x="324" y="218"/>
                  <a:pt x="324" y="218"/>
                  <a:pt x="324" y="217"/>
                </a:cubicBezTo>
                <a:cubicBezTo>
                  <a:pt x="324" y="217"/>
                  <a:pt x="324" y="218"/>
                  <a:pt x="324" y="217"/>
                </a:cubicBezTo>
                <a:cubicBezTo>
                  <a:pt x="325" y="217"/>
                  <a:pt x="325" y="216"/>
                  <a:pt x="326" y="217"/>
                </a:cubicBezTo>
                <a:cubicBezTo>
                  <a:pt x="326" y="216"/>
                  <a:pt x="327" y="216"/>
                  <a:pt x="327" y="217"/>
                </a:cubicBezTo>
                <a:cubicBezTo>
                  <a:pt x="327" y="215"/>
                  <a:pt x="328" y="215"/>
                  <a:pt x="329" y="215"/>
                </a:cubicBezTo>
                <a:cubicBezTo>
                  <a:pt x="329" y="215"/>
                  <a:pt x="329" y="215"/>
                  <a:pt x="329" y="215"/>
                </a:cubicBezTo>
                <a:cubicBezTo>
                  <a:pt x="329" y="215"/>
                  <a:pt x="329" y="215"/>
                  <a:pt x="329" y="215"/>
                </a:cubicBezTo>
                <a:cubicBezTo>
                  <a:pt x="329" y="215"/>
                  <a:pt x="329" y="215"/>
                  <a:pt x="329" y="215"/>
                </a:cubicBezTo>
                <a:cubicBezTo>
                  <a:pt x="329" y="215"/>
                  <a:pt x="329" y="215"/>
                  <a:pt x="329" y="215"/>
                </a:cubicBezTo>
                <a:cubicBezTo>
                  <a:pt x="329" y="215"/>
                  <a:pt x="329" y="215"/>
                  <a:pt x="329" y="215"/>
                </a:cubicBezTo>
                <a:cubicBezTo>
                  <a:pt x="330" y="215"/>
                  <a:pt x="330" y="215"/>
                  <a:pt x="330" y="215"/>
                </a:cubicBezTo>
                <a:cubicBezTo>
                  <a:pt x="330" y="215"/>
                  <a:pt x="330" y="215"/>
                  <a:pt x="330" y="215"/>
                </a:cubicBezTo>
                <a:cubicBezTo>
                  <a:pt x="330" y="215"/>
                  <a:pt x="330" y="215"/>
                  <a:pt x="330" y="215"/>
                </a:cubicBezTo>
                <a:cubicBezTo>
                  <a:pt x="331" y="215"/>
                  <a:pt x="331" y="215"/>
                  <a:pt x="331" y="215"/>
                </a:cubicBezTo>
                <a:cubicBezTo>
                  <a:pt x="331" y="215"/>
                  <a:pt x="331" y="215"/>
                  <a:pt x="331" y="216"/>
                </a:cubicBezTo>
                <a:cubicBezTo>
                  <a:pt x="331" y="215"/>
                  <a:pt x="332" y="215"/>
                  <a:pt x="332" y="215"/>
                </a:cubicBezTo>
                <a:cubicBezTo>
                  <a:pt x="332" y="215"/>
                  <a:pt x="333" y="214"/>
                  <a:pt x="333" y="214"/>
                </a:cubicBezTo>
                <a:cubicBezTo>
                  <a:pt x="333" y="214"/>
                  <a:pt x="332" y="215"/>
                  <a:pt x="333" y="215"/>
                </a:cubicBezTo>
                <a:cubicBezTo>
                  <a:pt x="333" y="214"/>
                  <a:pt x="334" y="214"/>
                  <a:pt x="335" y="214"/>
                </a:cubicBezTo>
                <a:cubicBezTo>
                  <a:pt x="335" y="214"/>
                  <a:pt x="335" y="214"/>
                  <a:pt x="335" y="213"/>
                </a:cubicBezTo>
                <a:cubicBezTo>
                  <a:pt x="335" y="213"/>
                  <a:pt x="335" y="213"/>
                  <a:pt x="336" y="213"/>
                </a:cubicBezTo>
                <a:cubicBezTo>
                  <a:pt x="336" y="214"/>
                  <a:pt x="336" y="214"/>
                  <a:pt x="336" y="214"/>
                </a:cubicBezTo>
                <a:cubicBezTo>
                  <a:pt x="336" y="214"/>
                  <a:pt x="336" y="214"/>
                  <a:pt x="336" y="215"/>
                </a:cubicBezTo>
                <a:cubicBezTo>
                  <a:pt x="336" y="215"/>
                  <a:pt x="336" y="215"/>
                  <a:pt x="336" y="215"/>
                </a:cubicBezTo>
                <a:cubicBezTo>
                  <a:pt x="336" y="215"/>
                  <a:pt x="336" y="215"/>
                  <a:pt x="336" y="215"/>
                </a:cubicBezTo>
                <a:cubicBezTo>
                  <a:pt x="337" y="215"/>
                  <a:pt x="336" y="214"/>
                  <a:pt x="336" y="214"/>
                </a:cubicBezTo>
                <a:cubicBezTo>
                  <a:pt x="337" y="213"/>
                  <a:pt x="337" y="214"/>
                  <a:pt x="338" y="215"/>
                </a:cubicBezTo>
                <a:cubicBezTo>
                  <a:pt x="338" y="214"/>
                  <a:pt x="338" y="215"/>
                  <a:pt x="339" y="214"/>
                </a:cubicBezTo>
                <a:cubicBezTo>
                  <a:pt x="338" y="213"/>
                  <a:pt x="338" y="214"/>
                  <a:pt x="337" y="214"/>
                </a:cubicBezTo>
                <a:cubicBezTo>
                  <a:pt x="337" y="214"/>
                  <a:pt x="337" y="214"/>
                  <a:pt x="337" y="213"/>
                </a:cubicBezTo>
                <a:cubicBezTo>
                  <a:pt x="337" y="213"/>
                  <a:pt x="337" y="213"/>
                  <a:pt x="338" y="213"/>
                </a:cubicBezTo>
                <a:cubicBezTo>
                  <a:pt x="338" y="213"/>
                  <a:pt x="337" y="213"/>
                  <a:pt x="338" y="212"/>
                </a:cubicBezTo>
                <a:cubicBezTo>
                  <a:pt x="338" y="213"/>
                  <a:pt x="339" y="212"/>
                  <a:pt x="340" y="212"/>
                </a:cubicBezTo>
                <a:cubicBezTo>
                  <a:pt x="340" y="212"/>
                  <a:pt x="339" y="212"/>
                  <a:pt x="339" y="212"/>
                </a:cubicBezTo>
                <a:cubicBezTo>
                  <a:pt x="339" y="212"/>
                  <a:pt x="339" y="212"/>
                  <a:pt x="339" y="211"/>
                </a:cubicBezTo>
                <a:cubicBezTo>
                  <a:pt x="339" y="212"/>
                  <a:pt x="339" y="212"/>
                  <a:pt x="339" y="212"/>
                </a:cubicBezTo>
                <a:cubicBezTo>
                  <a:pt x="339" y="212"/>
                  <a:pt x="339" y="211"/>
                  <a:pt x="339" y="211"/>
                </a:cubicBezTo>
                <a:cubicBezTo>
                  <a:pt x="340" y="211"/>
                  <a:pt x="340" y="211"/>
                  <a:pt x="340" y="211"/>
                </a:cubicBezTo>
                <a:cubicBezTo>
                  <a:pt x="340" y="212"/>
                  <a:pt x="339" y="212"/>
                  <a:pt x="340" y="212"/>
                </a:cubicBezTo>
                <a:cubicBezTo>
                  <a:pt x="340" y="213"/>
                  <a:pt x="340" y="211"/>
                  <a:pt x="341" y="212"/>
                </a:cubicBezTo>
                <a:cubicBezTo>
                  <a:pt x="340" y="213"/>
                  <a:pt x="342" y="211"/>
                  <a:pt x="343" y="212"/>
                </a:cubicBezTo>
                <a:cubicBezTo>
                  <a:pt x="343" y="211"/>
                  <a:pt x="344" y="211"/>
                  <a:pt x="344" y="210"/>
                </a:cubicBezTo>
                <a:cubicBezTo>
                  <a:pt x="344" y="211"/>
                  <a:pt x="346" y="210"/>
                  <a:pt x="346" y="209"/>
                </a:cubicBezTo>
                <a:cubicBezTo>
                  <a:pt x="346" y="209"/>
                  <a:pt x="346" y="209"/>
                  <a:pt x="346" y="210"/>
                </a:cubicBezTo>
                <a:cubicBezTo>
                  <a:pt x="346" y="209"/>
                  <a:pt x="347" y="210"/>
                  <a:pt x="347" y="209"/>
                </a:cubicBezTo>
                <a:cubicBezTo>
                  <a:pt x="348" y="210"/>
                  <a:pt x="348" y="209"/>
                  <a:pt x="348" y="208"/>
                </a:cubicBezTo>
                <a:cubicBezTo>
                  <a:pt x="348" y="208"/>
                  <a:pt x="348" y="209"/>
                  <a:pt x="349" y="209"/>
                </a:cubicBezTo>
                <a:cubicBezTo>
                  <a:pt x="350" y="208"/>
                  <a:pt x="351" y="208"/>
                  <a:pt x="352" y="207"/>
                </a:cubicBezTo>
                <a:cubicBezTo>
                  <a:pt x="352" y="208"/>
                  <a:pt x="352" y="208"/>
                  <a:pt x="352" y="208"/>
                </a:cubicBezTo>
                <a:cubicBezTo>
                  <a:pt x="352" y="207"/>
                  <a:pt x="353" y="207"/>
                  <a:pt x="353" y="208"/>
                </a:cubicBezTo>
                <a:cubicBezTo>
                  <a:pt x="353" y="207"/>
                  <a:pt x="353" y="206"/>
                  <a:pt x="354" y="207"/>
                </a:cubicBezTo>
                <a:cubicBezTo>
                  <a:pt x="354" y="207"/>
                  <a:pt x="353" y="207"/>
                  <a:pt x="354" y="207"/>
                </a:cubicBezTo>
                <a:cubicBezTo>
                  <a:pt x="354" y="208"/>
                  <a:pt x="354" y="207"/>
                  <a:pt x="354" y="208"/>
                </a:cubicBezTo>
                <a:cubicBezTo>
                  <a:pt x="354" y="207"/>
                  <a:pt x="354" y="207"/>
                  <a:pt x="354" y="207"/>
                </a:cubicBezTo>
                <a:cubicBezTo>
                  <a:pt x="355" y="207"/>
                  <a:pt x="354" y="207"/>
                  <a:pt x="355" y="207"/>
                </a:cubicBezTo>
                <a:cubicBezTo>
                  <a:pt x="355" y="208"/>
                  <a:pt x="355" y="207"/>
                  <a:pt x="355" y="207"/>
                </a:cubicBezTo>
                <a:cubicBezTo>
                  <a:pt x="356" y="206"/>
                  <a:pt x="355" y="208"/>
                  <a:pt x="356" y="207"/>
                </a:cubicBezTo>
                <a:cubicBezTo>
                  <a:pt x="356" y="207"/>
                  <a:pt x="356" y="206"/>
                  <a:pt x="356" y="206"/>
                </a:cubicBezTo>
                <a:cubicBezTo>
                  <a:pt x="357" y="207"/>
                  <a:pt x="357" y="206"/>
                  <a:pt x="357" y="206"/>
                </a:cubicBezTo>
                <a:cubicBezTo>
                  <a:pt x="357" y="206"/>
                  <a:pt x="357" y="206"/>
                  <a:pt x="358" y="206"/>
                </a:cubicBezTo>
                <a:cubicBezTo>
                  <a:pt x="358" y="206"/>
                  <a:pt x="358" y="206"/>
                  <a:pt x="358" y="206"/>
                </a:cubicBezTo>
                <a:cubicBezTo>
                  <a:pt x="358" y="206"/>
                  <a:pt x="360" y="206"/>
                  <a:pt x="359" y="205"/>
                </a:cubicBezTo>
                <a:cubicBezTo>
                  <a:pt x="360" y="205"/>
                  <a:pt x="359" y="204"/>
                  <a:pt x="360" y="204"/>
                </a:cubicBezTo>
                <a:cubicBezTo>
                  <a:pt x="360" y="205"/>
                  <a:pt x="360" y="205"/>
                  <a:pt x="360" y="205"/>
                </a:cubicBezTo>
                <a:cubicBezTo>
                  <a:pt x="360" y="205"/>
                  <a:pt x="360" y="205"/>
                  <a:pt x="361" y="205"/>
                </a:cubicBezTo>
                <a:cubicBezTo>
                  <a:pt x="360" y="203"/>
                  <a:pt x="362" y="204"/>
                  <a:pt x="362" y="203"/>
                </a:cubicBezTo>
                <a:cubicBezTo>
                  <a:pt x="362" y="204"/>
                  <a:pt x="362" y="204"/>
                  <a:pt x="362" y="204"/>
                </a:cubicBezTo>
                <a:cubicBezTo>
                  <a:pt x="362" y="204"/>
                  <a:pt x="362" y="204"/>
                  <a:pt x="362" y="204"/>
                </a:cubicBezTo>
                <a:cubicBezTo>
                  <a:pt x="361" y="204"/>
                  <a:pt x="362" y="204"/>
                  <a:pt x="361" y="205"/>
                </a:cubicBezTo>
                <a:cubicBezTo>
                  <a:pt x="362" y="205"/>
                  <a:pt x="362" y="204"/>
                  <a:pt x="363" y="205"/>
                </a:cubicBezTo>
                <a:cubicBezTo>
                  <a:pt x="363" y="205"/>
                  <a:pt x="363" y="205"/>
                  <a:pt x="363" y="204"/>
                </a:cubicBezTo>
                <a:cubicBezTo>
                  <a:pt x="364" y="205"/>
                  <a:pt x="365" y="203"/>
                  <a:pt x="366" y="203"/>
                </a:cubicBezTo>
                <a:cubicBezTo>
                  <a:pt x="367" y="203"/>
                  <a:pt x="367" y="202"/>
                  <a:pt x="367" y="202"/>
                </a:cubicBezTo>
                <a:cubicBezTo>
                  <a:pt x="367" y="201"/>
                  <a:pt x="368" y="202"/>
                  <a:pt x="367" y="201"/>
                </a:cubicBezTo>
                <a:cubicBezTo>
                  <a:pt x="368" y="202"/>
                  <a:pt x="368" y="202"/>
                  <a:pt x="368" y="202"/>
                </a:cubicBezTo>
                <a:cubicBezTo>
                  <a:pt x="368" y="203"/>
                  <a:pt x="367" y="202"/>
                  <a:pt x="367" y="202"/>
                </a:cubicBezTo>
                <a:cubicBezTo>
                  <a:pt x="367" y="203"/>
                  <a:pt x="368" y="203"/>
                  <a:pt x="367" y="203"/>
                </a:cubicBezTo>
                <a:cubicBezTo>
                  <a:pt x="368" y="203"/>
                  <a:pt x="368" y="203"/>
                  <a:pt x="368" y="202"/>
                </a:cubicBezTo>
                <a:cubicBezTo>
                  <a:pt x="368" y="202"/>
                  <a:pt x="368" y="202"/>
                  <a:pt x="368" y="203"/>
                </a:cubicBezTo>
                <a:cubicBezTo>
                  <a:pt x="369" y="202"/>
                  <a:pt x="368" y="202"/>
                  <a:pt x="368" y="202"/>
                </a:cubicBezTo>
                <a:cubicBezTo>
                  <a:pt x="368" y="201"/>
                  <a:pt x="369" y="202"/>
                  <a:pt x="369" y="201"/>
                </a:cubicBezTo>
                <a:cubicBezTo>
                  <a:pt x="367" y="201"/>
                  <a:pt x="365" y="201"/>
                  <a:pt x="364" y="202"/>
                </a:cubicBezTo>
                <a:cubicBezTo>
                  <a:pt x="363" y="202"/>
                  <a:pt x="364" y="201"/>
                  <a:pt x="363" y="201"/>
                </a:cubicBezTo>
                <a:cubicBezTo>
                  <a:pt x="363" y="201"/>
                  <a:pt x="363" y="202"/>
                  <a:pt x="363" y="202"/>
                </a:cubicBezTo>
                <a:cubicBezTo>
                  <a:pt x="363" y="202"/>
                  <a:pt x="363" y="201"/>
                  <a:pt x="363" y="200"/>
                </a:cubicBezTo>
                <a:cubicBezTo>
                  <a:pt x="364" y="200"/>
                  <a:pt x="365" y="201"/>
                  <a:pt x="366" y="200"/>
                </a:cubicBezTo>
                <a:cubicBezTo>
                  <a:pt x="366" y="199"/>
                  <a:pt x="367" y="200"/>
                  <a:pt x="367" y="200"/>
                </a:cubicBezTo>
                <a:cubicBezTo>
                  <a:pt x="367" y="199"/>
                  <a:pt x="367" y="199"/>
                  <a:pt x="367" y="199"/>
                </a:cubicBezTo>
                <a:cubicBezTo>
                  <a:pt x="368" y="199"/>
                  <a:pt x="367" y="199"/>
                  <a:pt x="367" y="198"/>
                </a:cubicBezTo>
                <a:cubicBezTo>
                  <a:pt x="368" y="199"/>
                  <a:pt x="368" y="198"/>
                  <a:pt x="369" y="198"/>
                </a:cubicBezTo>
                <a:cubicBezTo>
                  <a:pt x="369" y="198"/>
                  <a:pt x="369" y="199"/>
                  <a:pt x="370" y="199"/>
                </a:cubicBezTo>
                <a:cubicBezTo>
                  <a:pt x="369" y="198"/>
                  <a:pt x="370" y="198"/>
                  <a:pt x="370" y="198"/>
                </a:cubicBezTo>
                <a:cubicBezTo>
                  <a:pt x="371" y="198"/>
                  <a:pt x="370" y="199"/>
                  <a:pt x="370" y="199"/>
                </a:cubicBezTo>
                <a:cubicBezTo>
                  <a:pt x="370" y="198"/>
                  <a:pt x="371" y="198"/>
                  <a:pt x="371" y="199"/>
                </a:cubicBezTo>
                <a:cubicBezTo>
                  <a:pt x="371" y="198"/>
                  <a:pt x="371" y="198"/>
                  <a:pt x="371" y="198"/>
                </a:cubicBezTo>
                <a:cubicBezTo>
                  <a:pt x="372" y="198"/>
                  <a:pt x="372" y="198"/>
                  <a:pt x="373" y="198"/>
                </a:cubicBezTo>
                <a:cubicBezTo>
                  <a:pt x="373" y="197"/>
                  <a:pt x="374" y="198"/>
                  <a:pt x="374" y="197"/>
                </a:cubicBezTo>
                <a:cubicBezTo>
                  <a:pt x="375" y="198"/>
                  <a:pt x="374" y="198"/>
                  <a:pt x="374" y="198"/>
                </a:cubicBezTo>
                <a:cubicBezTo>
                  <a:pt x="374" y="198"/>
                  <a:pt x="375" y="198"/>
                  <a:pt x="375" y="198"/>
                </a:cubicBezTo>
                <a:cubicBezTo>
                  <a:pt x="375" y="198"/>
                  <a:pt x="375" y="197"/>
                  <a:pt x="375" y="197"/>
                </a:cubicBezTo>
                <a:cubicBezTo>
                  <a:pt x="375" y="197"/>
                  <a:pt x="375" y="197"/>
                  <a:pt x="375" y="196"/>
                </a:cubicBezTo>
                <a:cubicBezTo>
                  <a:pt x="375" y="196"/>
                  <a:pt x="374" y="196"/>
                  <a:pt x="374" y="196"/>
                </a:cubicBezTo>
                <a:cubicBezTo>
                  <a:pt x="373" y="196"/>
                  <a:pt x="374" y="196"/>
                  <a:pt x="373" y="196"/>
                </a:cubicBezTo>
                <a:cubicBezTo>
                  <a:pt x="373" y="196"/>
                  <a:pt x="373" y="196"/>
                  <a:pt x="373" y="197"/>
                </a:cubicBezTo>
                <a:cubicBezTo>
                  <a:pt x="373" y="197"/>
                  <a:pt x="373" y="197"/>
                  <a:pt x="373" y="197"/>
                </a:cubicBezTo>
                <a:cubicBezTo>
                  <a:pt x="373" y="197"/>
                  <a:pt x="372" y="197"/>
                  <a:pt x="372" y="197"/>
                </a:cubicBezTo>
                <a:cubicBezTo>
                  <a:pt x="371" y="197"/>
                  <a:pt x="372" y="197"/>
                  <a:pt x="372" y="196"/>
                </a:cubicBezTo>
                <a:cubicBezTo>
                  <a:pt x="371" y="196"/>
                  <a:pt x="372" y="196"/>
                  <a:pt x="371" y="197"/>
                </a:cubicBezTo>
                <a:cubicBezTo>
                  <a:pt x="371" y="197"/>
                  <a:pt x="371" y="196"/>
                  <a:pt x="370" y="196"/>
                </a:cubicBezTo>
                <a:cubicBezTo>
                  <a:pt x="370" y="197"/>
                  <a:pt x="370" y="197"/>
                  <a:pt x="370" y="198"/>
                </a:cubicBezTo>
                <a:cubicBezTo>
                  <a:pt x="370" y="197"/>
                  <a:pt x="370" y="197"/>
                  <a:pt x="369" y="197"/>
                </a:cubicBezTo>
                <a:cubicBezTo>
                  <a:pt x="369" y="197"/>
                  <a:pt x="369" y="197"/>
                  <a:pt x="368" y="197"/>
                </a:cubicBezTo>
                <a:cubicBezTo>
                  <a:pt x="368" y="196"/>
                  <a:pt x="368" y="196"/>
                  <a:pt x="368" y="196"/>
                </a:cubicBezTo>
                <a:cubicBezTo>
                  <a:pt x="367" y="197"/>
                  <a:pt x="366" y="197"/>
                  <a:pt x="365" y="197"/>
                </a:cubicBezTo>
                <a:cubicBezTo>
                  <a:pt x="364" y="198"/>
                  <a:pt x="363" y="197"/>
                  <a:pt x="363" y="198"/>
                </a:cubicBezTo>
                <a:cubicBezTo>
                  <a:pt x="362" y="197"/>
                  <a:pt x="361" y="199"/>
                  <a:pt x="360" y="198"/>
                </a:cubicBezTo>
                <a:cubicBezTo>
                  <a:pt x="360" y="198"/>
                  <a:pt x="359" y="198"/>
                  <a:pt x="359" y="199"/>
                </a:cubicBezTo>
                <a:cubicBezTo>
                  <a:pt x="359" y="198"/>
                  <a:pt x="358" y="198"/>
                  <a:pt x="358" y="198"/>
                </a:cubicBezTo>
                <a:cubicBezTo>
                  <a:pt x="358" y="198"/>
                  <a:pt x="359" y="198"/>
                  <a:pt x="359" y="197"/>
                </a:cubicBezTo>
                <a:cubicBezTo>
                  <a:pt x="359" y="198"/>
                  <a:pt x="359" y="197"/>
                  <a:pt x="360" y="197"/>
                </a:cubicBezTo>
                <a:cubicBezTo>
                  <a:pt x="360" y="197"/>
                  <a:pt x="359" y="197"/>
                  <a:pt x="359" y="197"/>
                </a:cubicBezTo>
                <a:cubicBezTo>
                  <a:pt x="359" y="196"/>
                  <a:pt x="360" y="197"/>
                  <a:pt x="360" y="196"/>
                </a:cubicBezTo>
                <a:cubicBezTo>
                  <a:pt x="360" y="197"/>
                  <a:pt x="360" y="197"/>
                  <a:pt x="360" y="197"/>
                </a:cubicBezTo>
                <a:cubicBezTo>
                  <a:pt x="360" y="197"/>
                  <a:pt x="361" y="196"/>
                  <a:pt x="361" y="196"/>
                </a:cubicBezTo>
                <a:cubicBezTo>
                  <a:pt x="361" y="196"/>
                  <a:pt x="361" y="197"/>
                  <a:pt x="361" y="196"/>
                </a:cubicBezTo>
                <a:cubicBezTo>
                  <a:pt x="362" y="196"/>
                  <a:pt x="362" y="195"/>
                  <a:pt x="362" y="195"/>
                </a:cubicBezTo>
                <a:cubicBezTo>
                  <a:pt x="363" y="195"/>
                  <a:pt x="362" y="196"/>
                  <a:pt x="363" y="196"/>
                </a:cubicBezTo>
                <a:cubicBezTo>
                  <a:pt x="363" y="195"/>
                  <a:pt x="363" y="195"/>
                  <a:pt x="363" y="195"/>
                </a:cubicBezTo>
                <a:cubicBezTo>
                  <a:pt x="364" y="195"/>
                  <a:pt x="365" y="195"/>
                  <a:pt x="365" y="194"/>
                </a:cubicBezTo>
                <a:cubicBezTo>
                  <a:pt x="365" y="195"/>
                  <a:pt x="366" y="194"/>
                  <a:pt x="366" y="194"/>
                </a:cubicBezTo>
                <a:cubicBezTo>
                  <a:pt x="366" y="194"/>
                  <a:pt x="366" y="194"/>
                  <a:pt x="366" y="194"/>
                </a:cubicBezTo>
                <a:cubicBezTo>
                  <a:pt x="366" y="192"/>
                  <a:pt x="367" y="194"/>
                  <a:pt x="367" y="193"/>
                </a:cubicBezTo>
                <a:cubicBezTo>
                  <a:pt x="368" y="193"/>
                  <a:pt x="368" y="194"/>
                  <a:pt x="368" y="194"/>
                </a:cubicBezTo>
                <a:cubicBezTo>
                  <a:pt x="368" y="194"/>
                  <a:pt x="368" y="193"/>
                  <a:pt x="368" y="193"/>
                </a:cubicBezTo>
                <a:cubicBezTo>
                  <a:pt x="368" y="192"/>
                  <a:pt x="369" y="193"/>
                  <a:pt x="369" y="192"/>
                </a:cubicBezTo>
                <a:cubicBezTo>
                  <a:pt x="369" y="192"/>
                  <a:pt x="370" y="192"/>
                  <a:pt x="370" y="193"/>
                </a:cubicBezTo>
                <a:cubicBezTo>
                  <a:pt x="370" y="192"/>
                  <a:pt x="371" y="192"/>
                  <a:pt x="372" y="192"/>
                </a:cubicBezTo>
                <a:cubicBezTo>
                  <a:pt x="372" y="192"/>
                  <a:pt x="372" y="192"/>
                  <a:pt x="372" y="192"/>
                </a:cubicBezTo>
                <a:cubicBezTo>
                  <a:pt x="372" y="192"/>
                  <a:pt x="372" y="192"/>
                  <a:pt x="372" y="192"/>
                </a:cubicBezTo>
                <a:cubicBezTo>
                  <a:pt x="372" y="192"/>
                  <a:pt x="372" y="192"/>
                  <a:pt x="372" y="192"/>
                </a:cubicBezTo>
                <a:cubicBezTo>
                  <a:pt x="372" y="193"/>
                  <a:pt x="372" y="193"/>
                  <a:pt x="372" y="193"/>
                </a:cubicBezTo>
                <a:cubicBezTo>
                  <a:pt x="372" y="193"/>
                  <a:pt x="373" y="193"/>
                  <a:pt x="373" y="193"/>
                </a:cubicBezTo>
                <a:cubicBezTo>
                  <a:pt x="373" y="193"/>
                  <a:pt x="372" y="193"/>
                  <a:pt x="373" y="193"/>
                </a:cubicBezTo>
                <a:cubicBezTo>
                  <a:pt x="373" y="192"/>
                  <a:pt x="372" y="193"/>
                  <a:pt x="372" y="193"/>
                </a:cubicBezTo>
                <a:cubicBezTo>
                  <a:pt x="372" y="193"/>
                  <a:pt x="372" y="193"/>
                  <a:pt x="372" y="193"/>
                </a:cubicBezTo>
                <a:cubicBezTo>
                  <a:pt x="372" y="193"/>
                  <a:pt x="372" y="193"/>
                  <a:pt x="372" y="193"/>
                </a:cubicBezTo>
                <a:cubicBezTo>
                  <a:pt x="372" y="193"/>
                  <a:pt x="372" y="193"/>
                  <a:pt x="372" y="193"/>
                </a:cubicBezTo>
                <a:cubicBezTo>
                  <a:pt x="372" y="193"/>
                  <a:pt x="372" y="193"/>
                  <a:pt x="372" y="192"/>
                </a:cubicBezTo>
                <a:cubicBezTo>
                  <a:pt x="372" y="192"/>
                  <a:pt x="373" y="192"/>
                  <a:pt x="373" y="192"/>
                </a:cubicBezTo>
                <a:cubicBezTo>
                  <a:pt x="373" y="192"/>
                  <a:pt x="373" y="192"/>
                  <a:pt x="372" y="192"/>
                </a:cubicBezTo>
                <a:cubicBezTo>
                  <a:pt x="373" y="192"/>
                  <a:pt x="373" y="191"/>
                  <a:pt x="374" y="192"/>
                </a:cubicBezTo>
                <a:cubicBezTo>
                  <a:pt x="374" y="192"/>
                  <a:pt x="374" y="190"/>
                  <a:pt x="375" y="190"/>
                </a:cubicBezTo>
                <a:cubicBezTo>
                  <a:pt x="375" y="190"/>
                  <a:pt x="375" y="190"/>
                  <a:pt x="375" y="190"/>
                </a:cubicBezTo>
                <a:cubicBezTo>
                  <a:pt x="376" y="190"/>
                  <a:pt x="376" y="190"/>
                  <a:pt x="376" y="190"/>
                </a:cubicBezTo>
                <a:cubicBezTo>
                  <a:pt x="376" y="191"/>
                  <a:pt x="376" y="189"/>
                  <a:pt x="377" y="190"/>
                </a:cubicBezTo>
                <a:cubicBezTo>
                  <a:pt x="377" y="190"/>
                  <a:pt x="377" y="190"/>
                  <a:pt x="377" y="191"/>
                </a:cubicBezTo>
                <a:cubicBezTo>
                  <a:pt x="378" y="190"/>
                  <a:pt x="378" y="189"/>
                  <a:pt x="379" y="190"/>
                </a:cubicBezTo>
                <a:cubicBezTo>
                  <a:pt x="380" y="190"/>
                  <a:pt x="380" y="190"/>
                  <a:pt x="380" y="189"/>
                </a:cubicBezTo>
                <a:cubicBezTo>
                  <a:pt x="380" y="190"/>
                  <a:pt x="381" y="189"/>
                  <a:pt x="381" y="189"/>
                </a:cubicBezTo>
                <a:cubicBezTo>
                  <a:pt x="381" y="189"/>
                  <a:pt x="381" y="189"/>
                  <a:pt x="381" y="189"/>
                </a:cubicBezTo>
                <a:cubicBezTo>
                  <a:pt x="382" y="189"/>
                  <a:pt x="382" y="189"/>
                  <a:pt x="382" y="189"/>
                </a:cubicBezTo>
                <a:cubicBezTo>
                  <a:pt x="381" y="189"/>
                  <a:pt x="381" y="189"/>
                  <a:pt x="381" y="189"/>
                </a:cubicBezTo>
                <a:cubicBezTo>
                  <a:pt x="381" y="189"/>
                  <a:pt x="381" y="189"/>
                  <a:pt x="380" y="189"/>
                </a:cubicBezTo>
                <a:cubicBezTo>
                  <a:pt x="380" y="189"/>
                  <a:pt x="380" y="189"/>
                  <a:pt x="380" y="189"/>
                </a:cubicBezTo>
                <a:cubicBezTo>
                  <a:pt x="380" y="189"/>
                  <a:pt x="380" y="189"/>
                  <a:pt x="380" y="189"/>
                </a:cubicBezTo>
                <a:cubicBezTo>
                  <a:pt x="380" y="189"/>
                  <a:pt x="380" y="189"/>
                  <a:pt x="380" y="188"/>
                </a:cubicBezTo>
                <a:cubicBezTo>
                  <a:pt x="381" y="189"/>
                  <a:pt x="381" y="188"/>
                  <a:pt x="382" y="188"/>
                </a:cubicBezTo>
                <a:cubicBezTo>
                  <a:pt x="382" y="188"/>
                  <a:pt x="382" y="189"/>
                  <a:pt x="382" y="189"/>
                </a:cubicBezTo>
                <a:cubicBezTo>
                  <a:pt x="382" y="189"/>
                  <a:pt x="383" y="189"/>
                  <a:pt x="384" y="188"/>
                </a:cubicBezTo>
                <a:cubicBezTo>
                  <a:pt x="384" y="188"/>
                  <a:pt x="383" y="189"/>
                  <a:pt x="383" y="188"/>
                </a:cubicBezTo>
                <a:cubicBezTo>
                  <a:pt x="383" y="187"/>
                  <a:pt x="383" y="188"/>
                  <a:pt x="384" y="187"/>
                </a:cubicBezTo>
                <a:cubicBezTo>
                  <a:pt x="383" y="187"/>
                  <a:pt x="383" y="187"/>
                  <a:pt x="383" y="187"/>
                </a:cubicBezTo>
                <a:cubicBezTo>
                  <a:pt x="383" y="186"/>
                  <a:pt x="383" y="187"/>
                  <a:pt x="383" y="186"/>
                </a:cubicBezTo>
                <a:cubicBezTo>
                  <a:pt x="383" y="186"/>
                  <a:pt x="383" y="186"/>
                  <a:pt x="383" y="186"/>
                </a:cubicBezTo>
                <a:cubicBezTo>
                  <a:pt x="384" y="187"/>
                  <a:pt x="384" y="186"/>
                  <a:pt x="385" y="186"/>
                </a:cubicBezTo>
                <a:cubicBezTo>
                  <a:pt x="385" y="187"/>
                  <a:pt x="384" y="186"/>
                  <a:pt x="384" y="187"/>
                </a:cubicBezTo>
                <a:cubicBezTo>
                  <a:pt x="384" y="187"/>
                  <a:pt x="385" y="187"/>
                  <a:pt x="385" y="187"/>
                </a:cubicBezTo>
                <a:cubicBezTo>
                  <a:pt x="385" y="187"/>
                  <a:pt x="385" y="186"/>
                  <a:pt x="386" y="186"/>
                </a:cubicBezTo>
                <a:cubicBezTo>
                  <a:pt x="386" y="186"/>
                  <a:pt x="386" y="187"/>
                  <a:pt x="386" y="187"/>
                </a:cubicBezTo>
                <a:cubicBezTo>
                  <a:pt x="386" y="187"/>
                  <a:pt x="386" y="187"/>
                  <a:pt x="387" y="187"/>
                </a:cubicBezTo>
                <a:cubicBezTo>
                  <a:pt x="387" y="187"/>
                  <a:pt x="386" y="187"/>
                  <a:pt x="386" y="186"/>
                </a:cubicBezTo>
                <a:cubicBezTo>
                  <a:pt x="387" y="186"/>
                  <a:pt x="388" y="186"/>
                  <a:pt x="388" y="185"/>
                </a:cubicBezTo>
                <a:cubicBezTo>
                  <a:pt x="388" y="185"/>
                  <a:pt x="388" y="186"/>
                  <a:pt x="387" y="185"/>
                </a:cubicBezTo>
                <a:cubicBezTo>
                  <a:pt x="387" y="185"/>
                  <a:pt x="387" y="185"/>
                  <a:pt x="387" y="185"/>
                </a:cubicBezTo>
                <a:cubicBezTo>
                  <a:pt x="388" y="185"/>
                  <a:pt x="387" y="185"/>
                  <a:pt x="388" y="184"/>
                </a:cubicBezTo>
                <a:cubicBezTo>
                  <a:pt x="388" y="183"/>
                  <a:pt x="387" y="184"/>
                  <a:pt x="387" y="185"/>
                </a:cubicBezTo>
                <a:cubicBezTo>
                  <a:pt x="387" y="184"/>
                  <a:pt x="387" y="184"/>
                  <a:pt x="387" y="184"/>
                </a:cubicBezTo>
                <a:cubicBezTo>
                  <a:pt x="387" y="183"/>
                  <a:pt x="388" y="183"/>
                  <a:pt x="387" y="183"/>
                </a:cubicBezTo>
                <a:cubicBezTo>
                  <a:pt x="387" y="183"/>
                  <a:pt x="387" y="183"/>
                  <a:pt x="387" y="183"/>
                </a:cubicBezTo>
                <a:cubicBezTo>
                  <a:pt x="387" y="183"/>
                  <a:pt x="387" y="183"/>
                  <a:pt x="386" y="183"/>
                </a:cubicBezTo>
                <a:cubicBezTo>
                  <a:pt x="386" y="183"/>
                  <a:pt x="386" y="184"/>
                  <a:pt x="386" y="184"/>
                </a:cubicBezTo>
                <a:cubicBezTo>
                  <a:pt x="386" y="184"/>
                  <a:pt x="385" y="184"/>
                  <a:pt x="385" y="185"/>
                </a:cubicBezTo>
                <a:cubicBezTo>
                  <a:pt x="384" y="184"/>
                  <a:pt x="383" y="185"/>
                  <a:pt x="382" y="185"/>
                </a:cubicBezTo>
                <a:cubicBezTo>
                  <a:pt x="382" y="184"/>
                  <a:pt x="383" y="185"/>
                  <a:pt x="383" y="184"/>
                </a:cubicBezTo>
                <a:cubicBezTo>
                  <a:pt x="382" y="184"/>
                  <a:pt x="381" y="184"/>
                  <a:pt x="380" y="185"/>
                </a:cubicBezTo>
                <a:cubicBezTo>
                  <a:pt x="380" y="185"/>
                  <a:pt x="380" y="184"/>
                  <a:pt x="379" y="185"/>
                </a:cubicBezTo>
                <a:cubicBezTo>
                  <a:pt x="379" y="185"/>
                  <a:pt x="379" y="184"/>
                  <a:pt x="379" y="184"/>
                </a:cubicBezTo>
                <a:cubicBezTo>
                  <a:pt x="379" y="183"/>
                  <a:pt x="379" y="184"/>
                  <a:pt x="379" y="184"/>
                </a:cubicBezTo>
                <a:cubicBezTo>
                  <a:pt x="379" y="184"/>
                  <a:pt x="378" y="185"/>
                  <a:pt x="379" y="185"/>
                </a:cubicBezTo>
                <a:cubicBezTo>
                  <a:pt x="378" y="185"/>
                  <a:pt x="378" y="186"/>
                  <a:pt x="377" y="186"/>
                </a:cubicBezTo>
                <a:cubicBezTo>
                  <a:pt x="378" y="185"/>
                  <a:pt x="378" y="184"/>
                  <a:pt x="378" y="184"/>
                </a:cubicBezTo>
                <a:cubicBezTo>
                  <a:pt x="378" y="183"/>
                  <a:pt x="377" y="185"/>
                  <a:pt x="376" y="186"/>
                </a:cubicBezTo>
                <a:cubicBezTo>
                  <a:pt x="376" y="185"/>
                  <a:pt x="376" y="185"/>
                  <a:pt x="375" y="186"/>
                </a:cubicBezTo>
                <a:cubicBezTo>
                  <a:pt x="375" y="186"/>
                  <a:pt x="376" y="186"/>
                  <a:pt x="375" y="186"/>
                </a:cubicBezTo>
                <a:cubicBezTo>
                  <a:pt x="375" y="186"/>
                  <a:pt x="375" y="186"/>
                  <a:pt x="375" y="186"/>
                </a:cubicBezTo>
                <a:cubicBezTo>
                  <a:pt x="375" y="186"/>
                  <a:pt x="375" y="186"/>
                  <a:pt x="375" y="186"/>
                </a:cubicBezTo>
                <a:cubicBezTo>
                  <a:pt x="374" y="186"/>
                  <a:pt x="374" y="187"/>
                  <a:pt x="373" y="187"/>
                </a:cubicBezTo>
                <a:cubicBezTo>
                  <a:pt x="373" y="187"/>
                  <a:pt x="373" y="187"/>
                  <a:pt x="373" y="187"/>
                </a:cubicBezTo>
                <a:cubicBezTo>
                  <a:pt x="373" y="186"/>
                  <a:pt x="373" y="186"/>
                  <a:pt x="374" y="185"/>
                </a:cubicBezTo>
                <a:cubicBezTo>
                  <a:pt x="373" y="185"/>
                  <a:pt x="373" y="186"/>
                  <a:pt x="372" y="186"/>
                </a:cubicBezTo>
                <a:cubicBezTo>
                  <a:pt x="372" y="186"/>
                  <a:pt x="372" y="186"/>
                  <a:pt x="372" y="186"/>
                </a:cubicBezTo>
                <a:cubicBezTo>
                  <a:pt x="372" y="186"/>
                  <a:pt x="372" y="186"/>
                  <a:pt x="372" y="186"/>
                </a:cubicBezTo>
                <a:cubicBezTo>
                  <a:pt x="372" y="186"/>
                  <a:pt x="372" y="185"/>
                  <a:pt x="371" y="186"/>
                </a:cubicBezTo>
                <a:cubicBezTo>
                  <a:pt x="371" y="186"/>
                  <a:pt x="371" y="186"/>
                  <a:pt x="371" y="186"/>
                </a:cubicBezTo>
                <a:cubicBezTo>
                  <a:pt x="371" y="186"/>
                  <a:pt x="371" y="186"/>
                  <a:pt x="371" y="186"/>
                </a:cubicBezTo>
                <a:cubicBezTo>
                  <a:pt x="372" y="186"/>
                  <a:pt x="372" y="187"/>
                  <a:pt x="372" y="187"/>
                </a:cubicBezTo>
                <a:cubicBezTo>
                  <a:pt x="373" y="187"/>
                  <a:pt x="372" y="188"/>
                  <a:pt x="372" y="188"/>
                </a:cubicBezTo>
                <a:cubicBezTo>
                  <a:pt x="372" y="187"/>
                  <a:pt x="371" y="187"/>
                  <a:pt x="371" y="187"/>
                </a:cubicBezTo>
                <a:cubicBezTo>
                  <a:pt x="371" y="186"/>
                  <a:pt x="371" y="187"/>
                  <a:pt x="371" y="187"/>
                </a:cubicBezTo>
                <a:cubicBezTo>
                  <a:pt x="370" y="187"/>
                  <a:pt x="371" y="186"/>
                  <a:pt x="371" y="186"/>
                </a:cubicBezTo>
                <a:cubicBezTo>
                  <a:pt x="371" y="186"/>
                  <a:pt x="370" y="186"/>
                  <a:pt x="371" y="185"/>
                </a:cubicBezTo>
                <a:cubicBezTo>
                  <a:pt x="370" y="185"/>
                  <a:pt x="370" y="186"/>
                  <a:pt x="369" y="186"/>
                </a:cubicBezTo>
                <a:cubicBezTo>
                  <a:pt x="369" y="185"/>
                  <a:pt x="370" y="185"/>
                  <a:pt x="370" y="184"/>
                </a:cubicBezTo>
                <a:cubicBezTo>
                  <a:pt x="369" y="184"/>
                  <a:pt x="369" y="185"/>
                  <a:pt x="368" y="184"/>
                </a:cubicBezTo>
                <a:cubicBezTo>
                  <a:pt x="368" y="185"/>
                  <a:pt x="369" y="184"/>
                  <a:pt x="369" y="185"/>
                </a:cubicBezTo>
                <a:cubicBezTo>
                  <a:pt x="369" y="185"/>
                  <a:pt x="369" y="185"/>
                  <a:pt x="368" y="185"/>
                </a:cubicBezTo>
                <a:cubicBezTo>
                  <a:pt x="369" y="185"/>
                  <a:pt x="369" y="186"/>
                  <a:pt x="369" y="186"/>
                </a:cubicBezTo>
                <a:cubicBezTo>
                  <a:pt x="369" y="186"/>
                  <a:pt x="369" y="186"/>
                  <a:pt x="369" y="187"/>
                </a:cubicBezTo>
                <a:cubicBezTo>
                  <a:pt x="368" y="187"/>
                  <a:pt x="369" y="186"/>
                  <a:pt x="368" y="186"/>
                </a:cubicBezTo>
                <a:cubicBezTo>
                  <a:pt x="368" y="187"/>
                  <a:pt x="366" y="187"/>
                  <a:pt x="366" y="186"/>
                </a:cubicBezTo>
                <a:cubicBezTo>
                  <a:pt x="365" y="187"/>
                  <a:pt x="365" y="186"/>
                  <a:pt x="365" y="187"/>
                </a:cubicBezTo>
                <a:cubicBezTo>
                  <a:pt x="365" y="187"/>
                  <a:pt x="365" y="186"/>
                  <a:pt x="364" y="186"/>
                </a:cubicBezTo>
                <a:cubicBezTo>
                  <a:pt x="365" y="186"/>
                  <a:pt x="365" y="185"/>
                  <a:pt x="366" y="185"/>
                </a:cubicBezTo>
                <a:cubicBezTo>
                  <a:pt x="365" y="185"/>
                  <a:pt x="364" y="185"/>
                  <a:pt x="364" y="186"/>
                </a:cubicBezTo>
                <a:cubicBezTo>
                  <a:pt x="363" y="186"/>
                  <a:pt x="364" y="185"/>
                  <a:pt x="363" y="185"/>
                </a:cubicBezTo>
                <a:cubicBezTo>
                  <a:pt x="363" y="186"/>
                  <a:pt x="363" y="186"/>
                  <a:pt x="362" y="186"/>
                </a:cubicBezTo>
                <a:cubicBezTo>
                  <a:pt x="362" y="186"/>
                  <a:pt x="361" y="186"/>
                  <a:pt x="362" y="187"/>
                </a:cubicBezTo>
                <a:cubicBezTo>
                  <a:pt x="361" y="187"/>
                  <a:pt x="361" y="188"/>
                  <a:pt x="361" y="187"/>
                </a:cubicBezTo>
                <a:cubicBezTo>
                  <a:pt x="361" y="188"/>
                  <a:pt x="360" y="188"/>
                  <a:pt x="360" y="188"/>
                </a:cubicBezTo>
                <a:cubicBezTo>
                  <a:pt x="360" y="188"/>
                  <a:pt x="360" y="188"/>
                  <a:pt x="360" y="187"/>
                </a:cubicBezTo>
                <a:cubicBezTo>
                  <a:pt x="360" y="188"/>
                  <a:pt x="359" y="188"/>
                  <a:pt x="359" y="188"/>
                </a:cubicBezTo>
                <a:cubicBezTo>
                  <a:pt x="359" y="188"/>
                  <a:pt x="359" y="187"/>
                  <a:pt x="359" y="187"/>
                </a:cubicBezTo>
                <a:cubicBezTo>
                  <a:pt x="360" y="186"/>
                  <a:pt x="361" y="187"/>
                  <a:pt x="361" y="186"/>
                </a:cubicBezTo>
                <a:cubicBezTo>
                  <a:pt x="361" y="185"/>
                  <a:pt x="361" y="186"/>
                  <a:pt x="361" y="185"/>
                </a:cubicBezTo>
                <a:cubicBezTo>
                  <a:pt x="360" y="187"/>
                  <a:pt x="358" y="186"/>
                  <a:pt x="357" y="187"/>
                </a:cubicBezTo>
                <a:cubicBezTo>
                  <a:pt x="356" y="186"/>
                  <a:pt x="354" y="188"/>
                  <a:pt x="353" y="188"/>
                </a:cubicBezTo>
                <a:cubicBezTo>
                  <a:pt x="353" y="188"/>
                  <a:pt x="353" y="188"/>
                  <a:pt x="353" y="187"/>
                </a:cubicBezTo>
                <a:cubicBezTo>
                  <a:pt x="353" y="188"/>
                  <a:pt x="353" y="188"/>
                  <a:pt x="353" y="188"/>
                </a:cubicBezTo>
                <a:cubicBezTo>
                  <a:pt x="353" y="188"/>
                  <a:pt x="353" y="187"/>
                  <a:pt x="352" y="187"/>
                </a:cubicBezTo>
                <a:cubicBezTo>
                  <a:pt x="352" y="187"/>
                  <a:pt x="352" y="187"/>
                  <a:pt x="352" y="187"/>
                </a:cubicBezTo>
                <a:cubicBezTo>
                  <a:pt x="352" y="187"/>
                  <a:pt x="353" y="186"/>
                  <a:pt x="354" y="186"/>
                </a:cubicBezTo>
                <a:cubicBezTo>
                  <a:pt x="354" y="186"/>
                  <a:pt x="354" y="186"/>
                  <a:pt x="354" y="186"/>
                </a:cubicBezTo>
                <a:cubicBezTo>
                  <a:pt x="354" y="186"/>
                  <a:pt x="354" y="186"/>
                  <a:pt x="354" y="186"/>
                </a:cubicBezTo>
                <a:cubicBezTo>
                  <a:pt x="355" y="186"/>
                  <a:pt x="355" y="186"/>
                  <a:pt x="355" y="186"/>
                </a:cubicBezTo>
                <a:cubicBezTo>
                  <a:pt x="355" y="186"/>
                  <a:pt x="355" y="186"/>
                  <a:pt x="355" y="186"/>
                </a:cubicBezTo>
                <a:cubicBezTo>
                  <a:pt x="355" y="186"/>
                  <a:pt x="355" y="186"/>
                  <a:pt x="355" y="186"/>
                </a:cubicBezTo>
                <a:cubicBezTo>
                  <a:pt x="356" y="186"/>
                  <a:pt x="356" y="186"/>
                  <a:pt x="356" y="186"/>
                </a:cubicBezTo>
                <a:cubicBezTo>
                  <a:pt x="356" y="186"/>
                  <a:pt x="356" y="186"/>
                  <a:pt x="356" y="186"/>
                </a:cubicBezTo>
                <a:cubicBezTo>
                  <a:pt x="356" y="186"/>
                  <a:pt x="357" y="186"/>
                  <a:pt x="357" y="186"/>
                </a:cubicBezTo>
                <a:cubicBezTo>
                  <a:pt x="357" y="186"/>
                  <a:pt x="356" y="185"/>
                  <a:pt x="356" y="185"/>
                </a:cubicBezTo>
                <a:cubicBezTo>
                  <a:pt x="356" y="185"/>
                  <a:pt x="357" y="185"/>
                  <a:pt x="357" y="185"/>
                </a:cubicBezTo>
                <a:cubicBezTo>
                  <a:pt x="357" y="185"/>
                  <a:pt x="357" y="185"/>
                  <a:pt x="358" y="185"/>
                </a:cubicBezTo>
                <a:cubicBezTo>
                  <a:pt x="358" y="185"/>
                  <a:pt x="358" y="185"/>
                  <a:pt x="358" y="185"/>
                </a:cubicBezTo>
                <a:cubicBezTo>
                  <a:pt x="358" y="185"/>
                  <a:pt x="359" y="185"/>
                  <a:pt x="359" y="185"/>
                </a:cubicBezTo>
                <a:cubicBezTo>
                  <a:pt x="359" y="185"/>
                  <a:pt x="359" y="185"/>
                  <a:pt x="359" y="185"/>
                </a:cubicBezTo>
                <a:cubicBezTo>
                  <a:pt x="359" y="185"/>
                  <a:pt x="359" y="184"/>
                  <a:pt x="360" y="185"/>
                </a:cubicBezTo>
                <a:cubicBezTo>
                  <a:pt x="360" y="185"/>
                  <a:pt x="360" y="185"/>
                  <a:pt x="360" y="184"/>
                </a:cubicBezTo>
                <a:cubicBezTo>
                  <a:pt x="360" y="184"/>
                  <a:pt x="360" y="184"/>
                  <a:pt x="360" y="184"/>
                </a:cubicBezTo>
                <a:cubicBezTo>
                  <a:pt x="360" y="184"/>
                  <a:pt x="360" y="184"/>
                  <a:pt x="360" y="184"/>
                </a:cubicBezTo>
                <a:cubicBezTo>
                  <a:pt x="360" y="184"/>
                  <a:pt x="360" y="184"/>
                  <a:pt x="359" y="184"/>
                </a:cubicBezTo>
                <a:cubicBezTo>
                  <a:pt x="359" y="184"/>
                  <a:pt x="359" y="184"/>
                  <a:pt x="359" y="184"/>
                </a:cubicBezTo>
                <a:cubicBezTo>
                  <a:pt x="358" y="184"/>
                  <a:pt x="357" y="185"/>
                  <a:pt x="356" y="185"/>
                </a:cubicBezTo>
                <a:cubicBezTo>
                  <a:pt x="356" y="185"/>
                  <a:pt x="356" y="184"/>
                  <a:pt x="356" y="184"/>
                </a:cubicBezTo>
                <a:cubicBezTo>
                  <a:pt x="357" y="184"/>
                  <a:pt x="357" y="184"/>
                  <a:pt x="357" y="184"/>
                </a:cubicBezTo>
                <a:cubicBezTo>
                  <a:pt x="357" y="184"/>
                  <a:pt x="357" y="184"/>
                  <a:pt x="357" y="184"/>
                </a:cubicBezTo>
                <a:cubicBezTo>
                  <a:pt x="357" y="184"/>
                  <a:pt x="357" y="184"/>
                  <a:pt x="357" y="184"/>
                </a:cubicBezTo>
                <a:cubicBezTo>
                  <a:pt x="357" y="184"/>
                  <a:pt x="357" y="184"/>
                  <a:pt x="357" y="184"/>
                </a:cubicBezTo>
                <a:cubicBezTo>
                  <a:pt x="358" y="183"/>
                  <a:pt x="358" y="182"/>
                  <a:pt x="359" y="182"/>
                </a:cubicBezTo>
                <a:cubicBezTo>
                  <a:pt x="359" y="182"/>
                  <a:pt x="359" y="183"/>
                  <a:pt x="358" y="183"/>
                </a:cubicBezTo>
                <a:cubicBezTo>
                  <a:pt x="358" y="184"/>
                  <a:pt x="359" y="184"/>
                  <a:pt x="359" y="184"/>
                </a:cubicBezTo>
                <a:cubicBezTo>
                  <a:pt x="359" y="184"/>
                  <a:pt x="359" y="182"/>
                  <a:pt x="360" y="182"/>
                </a:cubicBezTo>
                <a:cubicBezTo>
                  <a:pt x="360" y="183"/>
                  <a:pt x="360" y="183"/>
                  <a:pt x="360" y="183"/>
                </a:cubicBezTo>
                <a:cubicBezTo>
                  <a:pt x="361" y="184"/>
                  <a:pt x="361" y="182"/>
                  <a:pt x="362" y="182"/>
                </a:cubicBezTo>
                <a:cubicBezTo>
                  <a:pt x="362" y="182"/>
                  <a:pt x="362" y="182"/>
                  <a:pt x="362" y="182"/>
                </a:cubicBezTo>
                <a:cubicBezTo>
                  <a:pt x="362" y="182"/>
                  <a:pt x="362" y="182"/>
                  <a:pt x="362" y="182"/>
                </a:cubicBezTo>
                <a:cubicBezTo>
                  <a:pt x="362" y="182"/>
                  <a:pt x="362" y="182"/>
                  <a:pt x="362" y="182"/>
                </a:cubicBezTo>
                <a:cubicBezTo>
                  <a:pt x="362" y="183"/>
                  <a:pt x="362" y="183"/>
                  <a:pt x="362" y="183"/>
                </a:cubicBezTo>
                <a:cubicBezTo>
                  <a:pt x="362" y="183"/>
                  <a:pt x="362" y="183"/>
                  <a:pt x="362" y="183"/>
                </a:cubicBezTo>
                <a:cubicBezTo>
                  <a:pt x="362" y="183"/>
                  <a:pt x="362" y="183"/>
                  <a:pt x="362" y="183"/>
                </a:cubicBezTo>
                <a:cubicBezTo>
                  <a:pt x="362" y="183"/>
                  <a:pt x="362" y="183"/>
                  <a:pt x="363" y="183"/>
                </a:cubicBezTo>
                <a:cubicBezTo>
                  <a:pt x="362" y="183"/>
                  <a:pt x="362" y="182"/>
                  <a:pt x="362" y="182"/>
                </a:cubicBezTo>
                <a:cubicBezTo>
                  <a:pt x="362" y="182"/>
                  <a:pt x="363" y="182"/>
                  <a:pt x="363" y="182"/>
                </a:cubicBezTo>
                <a:cubicBezTo>
                  <a:pt x="363" y="182"/>
                  <a:pt x="364" y="182"/>
                  <a:pt x="364" y="182"/>
                </a:cubicBezTo>
                <a:cubicBezTo>
                  <a:pt x="364" y="182"/>
                  <a:pt x="364" y="182"/>
                  <a:pt x="364" y="183"/>
                </a:cubicBezTo>
                <a:cubicBezTo>
                  <a:pt x="364" y="182"/>
                  <a:pt x="365" y="182"/>
                  <a:pt x="365" y="182"/>
                </a:cubicBezTo>
                <a:cubicBezTo>
                  <a:pt x="365" y="182"/>
                  <a:pt x="365" y="182"/>
                  <a:pt x="366" y="182"/>
                </a:cubicBezTo>
                <a:cubicBezTo>
                  <a:pt x="366" y="182"/>
                  <a:pt x="367" y="182"/>
                  <a:pt x="368" y="181"/>
                </a:cubicBezTo>
                <a:cubicBezTo>
                  <a:pt x="368" y="182"/>
                  <a:pt x="367" y="182"/>
                  <a:pt x="367" y="182"/>
                </a:cubicBezTo>
                <a:cubicBezTo>
                  <a:pt x="368" y="182"/>
                  <a:pt x="368" y="181"/>
                  <a:pt x="369" y="181"/>
                </a:cubicBezTo>
                <a:cubicBezTo>
                  <a:pt x="369" y="181"/>
                  <a:pt x="369" y="181"/>
                  <a:pt x="369" y="181"/>
                </a:cubicBezTo>
                <a:cubicBezTo>
                  <a:pt x="369" y="181"/>
                  <a:pt x="369" y="181"/>
                  <a:pt x="369" y="181"/>
                </a:cubicBezTo>
                <a:cubicBezTo>
                  <a:pt x="369" y="181"/>
                  <a:pt x="369" y="181"/>
                  <a:pt x="369" y="181"/>
                </a:cubicBezTo>
                <a:cubicBezTo>
                  <a:pt x="370" y="181"/>
                  <a:pt x="370" y="180"/>
                  <a:pt x="370" y="181"/>
                </a:cubicBezTo>
                <a:cubicBezTo>
                  <a:pt x="370" y="180"/>
                  <a:pt x="370" y="181"/>
                  <a:pt x="369" y="180"/>
                </a:cubicBezTo>
                <a:cubicBezTo>
                  <a:pt x="369" y="180"/>
                  <a:pt x="369" y="180"/>
                  <a:pt x="369" y="180"/>
                </a:cubicBezTo>
                <a:cubicBezTo>
                  <a:pt x="370" y="180"/>
                  <a:pt x="371" y="179"/>
                  <a:pt x="372" y="179"/>
                </a:cubicBezTo>
                <a:cubicBezTo>
                  <a:pt x="372" y="180"/>
                  <a:pt x="371" y="181"/>
                  <a:pt x="371" y="180"/>
                </a:cubicBezTo>
                <a:cubicBezTo>
                  <a:pt x="370" y="180"/>
                  <a:pt x="370" y="181"/>
                  <a:pt x="370" y="181"/>
                </a:cubicBezTo>
                <a:cubicBezTo>
                  <a:pt x="370" y="181"/>
                  <a:pt x="371" y="181"/>
                  <a:pt x="372" y="180"/>
                </a:cubicBezTo>
                <a:cubicBezTo>
                  <a:pt x="372" y="180"/>
                  <a:pt x="372" y="181"/>
                  <a:pt x="372" y="181"/>
                </a:cubicBezTo>
                <a:cubicBezTo>
                  <a:pt x="373" y="180"/>
                  <a:pt x="374" y="180"/>
                  <a:pt x="375" y="179"/>
                </a:cubicBezTo>
                <a:cubicBezTo>
                  <a:pt x="376" y="180"/>
                  <a:pt x="375" y="180"/>
                  <a:pt x="375" y="180"/>
                </a:cubicBezTo>
                <a:cubicBezTo>
                  <a:pt x="375" y="180"/>
                  <a:pt x="375" y="180"/>
                  <a:pt x="376" y="181"/>
                </a:cubicBezTo>
                <a:cubicBezTo>
                  <a:pt x="376" y="180"/>
                  <a:pt x="377" y="180"/>
                  <a:pt x="378" y="180"/>
                </a:cubicBezTo>
                <a:cubicBezTo>
                  <a:pt x="379" y="180"/>
                  <a:pt x="379" y="179"/>
                  <a:pt x="380" y="178"/>
                </a:cubicBezTo>
                <a:cubicBezTo>
                  <a:pt x="379" y="178"/>
                  <a:pt x="379" y="179"/>
                  <a:pt x="378" y="178"/>
                </a:cubicBezTo>
                <a:cubicBezTo>
                  <a:pt x="378" y="179"/>
                  <a:pt x="378" y="179"/>
                  <a:pt x="378" y="179"/>
                </a:cubicBezTo>
                <a:cubicBezTo>
                  <a:pt x="378" y="179"/>
                  <a:pt x="378" y="179"/>
                  <a:pt x="377" y="179"/>
                </a:cubicBezTo>
                <a:cubicBezTo>
                  <a:pt x="377" y="179"/>
                  <a:pt x="377" y="179"/>
                  <a:pt x="378" y="179"/>
                </a:cubicBezTo>
                <a:cubicBezTo>
                  <a:pt x="377" y="178"/>
                  <a:pt x="376" y="178"/>
                  <a:pt x="375" y="179"/>
                </a:cubicBezTo>
                <a:cubicBezTo>
                  <a:pt x="375" y="178"/>
                  <a:pt x="373" y="179"/>
                  <a:pt x="373" y="179"/>
                </a:cubicBezTo>
                <a:cubicBezTo>
                  <a:pt x="372" y="179"/>
                  <a:pt x="372" y="178"/>
                  <a:pt x="372" y="179"/>
                </a:cubicBezTo>
                <a:cubicBezTo>
                  <a:pt x="370" y="179"/>
                  <a:pt x="369" y="179"/>
                  <a:pt x="368" y="180"/>
                </a:cubicBezTo>
                <a:cubicBezTo>
                  <a:pt x="368" y="179"/>
                  <a:pt x="367" y="180"/>
                  <a:pt x="367" y="179"/>
                </a:cubicBezTo>
                <a:cubicBezTo>
                  <a:pt x="367" y="179"/>
                  <a:pt x="366" y="179"/>
                  <a:pt x="366" y="179"/>
                </a:cubicBezTo>
                <a:cubicBezTo>
                  <a:pt x="366" y="179"/>
                  <a:pt x="366" y="179"/>
                  <a:pt x="366" y="178"/>
                </a:cubicBezTo>
                <a:cubicBezTo>
                  <a:pt x="366" y="178"/>
                  <a:pt x="366" y="178"/>
                  <a:pt x="366" y="178"/>
                </a:cubicBezTo>
                <a:cubicBezTo>
                  <a:pt x="366" y="178"/>
                  <a:pt x="366" y="178"/>
                  <a:pt x="366" y="178"/>
                </a:cubicBezTo>
                <a:cubicBezTo>
                  <a:pt x="366" y="178"/>
                  <a:pt x="366" y="178"/>
                  <a:pt x="366" y="178"/>
                </a:cubicBezTo>
                <a:cubicBezTo>
                  <a:pt x="366" y="178"/>
                  <a:pt x="366" y="178"/>
                  <a:pt x="366" y="178"/>
                </a:cubicBezTo>
                <a:cubicBezTo>
                  <a:pt x="366" y="178"/>
                  <a:pt x="366" y="178"/>
                  <a:pt x="366" y="178"/>
                </a:cubicBezTo>
                <a:cubicBezTo>
                  <a:pt x="367" y="178"/>
                  <a:pt x="366" y="179"/>
                  <a:pt x="366" y="179"/>
                </a:cubicBezTo>
                <a:cubicBezTo>
                  <a:pt x="367" y="179"/>
                  <a:pt x="367" y="178"/>
                  <a:pt x="367" y="178"/>
                </a:cubicBezTo>
                <a:cubicBezTo>
                  <a:pt x="368" y="179"/>
                  <a:pt x="367" y="178"/>
                  <a:pt x="368" y="179"/>
                </a:cubicBezTo>
                <a:cubicBezTo>
                  <a:pt x="369" y="178"/>
                  <a:pt x="369" y="178"/>
                  <a:pt x="369" y="178"/>
                </a:cubicBezTo>
                <a:cubicBezTo>
                  <a:pt x="369" y="178"/>
                  <a:pt x="369" y="178"/>
                  <a:pt x="369" y="179"/>
                </a:cubicBezTo>
                <a:cubicBezTo>
                  <a:pt x="369" y="179"/>
                  <a:pt x="369" y="178"/>
                  <a:pt x="369" y="179"/>
                </a:cubicBezTo>
                <a:cubicBezTo>
                  <a:pt x="370" y="179"/>
                  <a:pt x="370" y="178"/>
                  <a:pt x="371" y="178"/>
                </a:cubicBezTo>
                <a:cubicBezTo>
                  <a:pt x="371" y="178"/>
                  <a:pt x="371" y="178"/>
                  <a:pt x="371" y="178"/>
                </a:cubicBezTo>
                <a:cubicBezTo>
                  <a:pt x="371" y="178"/>
                  <a:pt x="371" y="178"/>
                  <a:pt x="371" y="178"/>
                </a:cubicBezTo>
                <a:cubicBezTo>
                  <a:pt x="371" y="177"/>
                  <a:pt x="371" y="178"/>
                  <a:pt x="371" y="177"/>
                </a:cubicBezTo>
                <a:cubicBezTo>
                  <a:pt x="371" y="177"/>
                  <a:pt x="371" y="177"/>
                  <a:pt x="371" y="177"/>
                </a:cubicBezTo>
                <a:cubicBezTo>
                  <a:pt x="371" y="177"/>
                  <a:pt x="371" y="177"/>
                  <a:pt x="371" y="178"/>
                </a:cubicBezTo>
                <a:cubicBezTo>
                  <a:pt x="371" y="178"/>
                  <a:pt x="371" y="177"/>
                  <a:pt x="371" y="177"/>
                </a:cubicBezTo>
                <a:cubicBezTo>
                  <a:pt x="371" y="177"/>
                  <a:pt x="372" y="178"/>
                  <a:pt x="372" y="178"/>
                </a:cubicBezTo>
                <a:cubicBezTo>
                  <a:pt x="372" y="177"/>
                  <a:pt x="372" y="177"/>
                  <a:pt x="372" y="177"/>
                </a:cubicBezTo>
                <a:cubicBezTo>
                  <a:pt x="372" y="177"/>
                  <a:pt x="373" y="177"/>
                  <a:pt x="372" y="176"/>
                </a:cubicBezTo>
                <a:cubicBezTo>
                  <a:pt x="372" y="176"/>
                  <a:pt x="372" y="177"/>
                  <a:pt x="372" y="176"/>
                </a:cubicBezTo>
                <a:cubicBezTo>
                  <a:pt x="372" y="176"/>
                  <a:pt x="372" y="177"/>
                  <a:pt x="372" y="177"/>
                </a:cubicBezTo>
                <a:cubicBezTo>
                  <a:pt x="372" y="177"/>
                  <a:pt x="372" y="177"/>
                  <a:pt x="372" y="176"/>
                </a:cubicBezTo>
                <a:cubicBezTo>
                  <a:pt x="372" y="177"/>
                  <a:pt x="372" y="177"/>
                  <a:pt x="372" y="177"/>
                </a:cubicBezTo>
                <a:cubicBezTo>
                  <a:pt x="371" y="176"/>
                  <a:pt x="371" y="176"/>
                  <a:pt x="371" y="176"/>
                </a:cubicBezTo>
                <a:cubicBezTo>
                  <a:pt x="371" y="177"/>
                  <a:pt x="370" y="177"/>
                  <a:pt x="370" y="178"/>
                </a:cubicBezTo>
                <a:cubicBezTo>
                  <a:pt x="370" y="178"/>
                  <a:pt x="370" y="178"/>
                  <a:pt x="369" y="178"/>
                </a:cubicBezTo>
                <a:cubicBezTo>
                  <a:pt x="369" y="178"/>
                  <a:pt x="369" y="177"/>
                  <a:pt x="369" y="177"/>
                </a:cubicBezTo>
                <a:cubicBezTo>
                  <a:pt x="369" y="177"/>
                  <a:pt x="369" y="177"/>
                  <a:pt x="369" y="177"/>
                </a:cubicBezTo>
                <a:cubicBezTo>
                  <a:pt x="370" y="177"/>
                  <a:pt x="370" y="177"/>
                  <a:pt x="370" y="176"/>
                </a:cubicBezTo>
                <a:cubicBezTo>
                  <a:pt x="370" y="176"/>
                  <a:pt x="369" y="177"/>
                  <a:pt x="369" y="176"/>
                </a:cubicBezTo>
                <a:cubicBezTo>
                  <a:pt x="369" y="176"/>
                  <a:pt x="369" y="177"/>
                  <a:pt x="369" y="177"/>
                </a:cubicBezTo>
                <a:cubicBezTo>
                  <a:pt x="369" y="177"/>
                  <a:pt x="369" y="177"/>
                  <a:pt x="369" y="177"/>
                </a:cubicBezTo>
                <a:cubicBezTo>
                  <a:pt x="368" y="177"/>
                  <a:pt x="369" y="177"/>
                  <a:pt x="368" y="177"/>
                </a:cubicBezTo>
                <a:cubicBezTo>
                  <a:pt x="368" y="177"/>
                  <a:pt x="368" y="177"/>
                  <a:pt x="368" y="177"/>
                </a:cubicBezTo>
                <a:cubicBezTo>
                  <a:pt x="368" y="177"/>
                  <a:pt x="368" y="177"/>
                  <a:pt x="368" y="177"/>
                </a:cubicBezTo>
                <a:cubicBezTo>
                  <a:pt x="368" y="178"/>
                  <a:pt x="367" y="178"/>
                  <a:pt x="367" y="178"/>
                </a:cubicBezTo>
                <a:cubicBezTo>
                  <a:pt x="367" y="177"/>
                  <a:pt x="367" y="177"/>
                  <a:pt x="366" y="177"/>
                </a:cubicBezTo>
                <a:cubicBezTo>
                  <a:pt x="367" y="176"/>
                  <a:pt x="367" y="176"/>
                  <a:pt x="368" y="177"/>
                </a:cubicBezTo>
                <a:cubicBezTo>
                  <a:pt x="368" y="176"/>
                  <a:pt x="368" y="176"/>
                  <a:pt x="369" y="176"/>
                </a:cubicBezTo>
                <a:cubicBezTo>
                  <a:pt x="369" y="176"/>
                  <a:pt x="369" y="176"/>
                  <a:pt x="369" y="175"/>
                </a:cubicBezTo>
                <a:cubicBezTo>
                  <a:pt x="369" y="175"/>
                  <a:pt x="370" y="175"/>
                  <a:pt x="370" y="176"/>
                </a:cubicBezTo>
                <a:cubicBezTo>
                  <a:pt x="371" y="175"/>
                  <a:pt x="372" y="175"/>
                  <a:pt x="373" y="175"/>
                </a:cubicBezTo>
                <a:cubicBezTo>
                  <a:pt x="373" y="176"/>
                  <a:pt x="373" y="176"/>
                  <a:pt x="373" y="177"/>
                </a:cubicBezTo>
                <a:cubicBezTo>
                  <a:pt x="374" y="176"/>
                  <a:pt x="375" y="175"/>
                  <a:pt x="376" y="176"/>
                </a:cubicBezTo>
                <a:cubicBezTo>
                  <a:pt x="376" y="176"/>
                  <a:pt x="376" y="176"/>
                  <a:pt x="376" y="177"/>
                </a:cubicBezTo>
                <a:cubicBezTo>
                  <a:pt x="376" y="176"/>
                  <a:pt x="376" y="176"/>
                  <a:pt x="376" y="176"/>
                </a:cubicBezTo>
                <a:cubicBezTo>
                  <a:pt x="376" y="176"/>
                  <a:pt x="376" y="176"/>
                  <a:pt x="376" y="175"/>
                </a:cubicBezTo>
                <a:cubicBezTo>
                  <a:pt x="376" y="175"/>
                  <a:pt x="376" y="176"/>
                  <a:pt x="376" y="176"/>
                </a:cubicBezTo>
                <a:cubicBezTo>
                  <a:pt x="375" y="175"/>
                  <a:pt x="376" y="174"/>
                  <a:pt x="375" y="173"/>
                </a:cubicBezTo>
                <a:cubicBezTo>
                  <a:pt x="376" y="173"/>
                  <a:pt x="377" y="173"/>
                  <a:pt x="377" y="173"/>
                </a:cubicBezTo>
                <a:cubicBezTo>
                  <a:pt x="377" y="173"/>
                  <a:pt x="377" y="173"/>
                  <a:pt x="377" y="172"/>
                </a:cubicBezTo>
                <a:cubicBezTo>
                  <a:pt x="377" y="172"/>
                  <a:pt x="377" y="172"/>
                  <a:pt x="377" y="172"/>
                </a:cubicBezTo>
                <a:cubicBezTo>
                  <a:pt x="377" y="172"/>
                  <a:pt x="377" y="172"/>
                  <a:pt x="377" y="172"/>
                </a:cubicBezTo>
                <a:cubicBezTo>
                  <a:pt x="377" y="172"/>
                  <a:pt x="377" y="172"/>
                  <a:pt x="377" y="172"/>
                </a:cubicBezTo>
                <a:cubicBezTo>
                  <a:pt x="377" y="172"/>
                  <a:pt x="377" y="172"/>
                  <a:pt x="378" y="172"/>
                </a:cubicBezTo>
                <a:cubicBezTo>
                  <a:pt x="378" y="172"/>
                  <a:pt x="377" y="172"/>
                  <a:pt x="377" y="172"/>
                </a:cubicBezTo>
                <a:cubicBezTo>
                  <a:pt x="377" y="171"/>
                  <a:pt x="378" y="171"/>
                  <a:pt x="378" y="170"/>
                </a:cubicBezTo>
                <a:cubicBezTo>
                  <a:pt x="378" y="171"/>
                  <a:pt x="379" y="171"/>
                  <a:pt x="379" y="171"/>
                </a:cubicBezTo>
                <a:cubicBezTo>
                  <a:pt x="379" y="171"/>
                  <a:pt x="379" y="171"/>
                  <a:pt x="379" y="170"/>
                </a:cubicBezTo>
                <a:cubicBezTo>
                  <a:pt x="379" y="170"/>
                  <a:pt x="379" y="170"/>
                  <a:pt x="379" y="170"/>
                </a:cubicBezTo>
                <a:cubicBezTo>
                  <a:pt x="379" y="171"/>
                  <a:pt x="379" y="171"/>
                  <a:pt x="379" y="171"/>
                </a:cubicBezTo>
                <a:cubicBezTo>
                  <a:pt x="380" y="171"/>
                  <a:pt x="380" y="171"/>
                  <a:pt x="380" y="171"/>
                </a:cubicBezTo>
                <a:cubicBezTo>
                  <a:pt x="380" y="171"/>
                  <a:pt x="380" y="171"/>
                  <a:pt x="380" y="171"/>
                </a:cubicBezTo>
                <a:cubicBezTo>
                  <a:pt x="381" y="171"/>
                  <a:pt x="380" y="171"/>
                  <a:pt x="380" y="172"/>
                </a:cubicBezTo>
                <a:cubicBezTo>
                  <a:pt x="381" y="172"/>
                  <a:pt x="381" y="172"/>
                  <a:pt x="382" y="171"/>
                </a:cubicBezTo>
                <a:cubicBezTo>
                  <a:pt x="382" y="171"/>
                  <a:pt x="381" y="172"/>
                  <a:pt x="382" y="172"/>
                </a:cubicBezTo>
                <a:cubicBezTo>
                  <a:pt x="382" y="172"/>
                  <a:pt x="382" y="171"/>
                  <a:pt x="383" y="171"/>
                </a:cubicBezTo>
                <a:cubicBezTo>
                  <a:pt x="383" y="171"/>
                  <a:pt x="383" y="171"/>
                  <a:pt x="382" y="171"/>
                </a:cubicBezTo>
                <a:cubicBezTo>
                  <a:pt x="383" y="170"/>
                  <a:pt x="383" y="170"/>
                  <a:pt x="383" y="170"/>
                </a:cubicBezTo>
                <a:cubicBezTo>
                  <a:pt x="384" y="170"/>
                  <a:pt x="385" y="170"/>
                  <a:pt x="386" y="169"/>
                </a:cubicBezTo>
                <a:cubicBezTo>
                  <a:pt x="386" y="169"/>
                  <a:pt x="386" y="169"/>
                  <a:pt x="386" y="168"/>
                </a:cubicBezTo>
                <a:cubicBezTo>
                  <a:pt x="387" y="168"/>
                  <a:pt x="387" y="168"/>
                  <a:pt x="387" y="169"/>
                </a:cubicBezTo>
                <a:cubicBezTo>
                  <a:pt x="387" y="169"/>
                  <a:pt x="387" y="169"/>
                  <a:pt x="387" y="169"/>
                </a:cubicBezTo>
                <a:cubicBezTo>
                  <a:pt x="387" y="169"/>
                  <a:pt x="387" y="169"/>
                  <a:pt x="388" y="169"/>
                </a:cubicBezTo>
                <a:cubicBezTo>
                  <a:pt x="388" y="169"/>
                  <a:pt x="388" y="169"/>
                  <a:pt x="388" y="169"/>
                </a:cubicBezTo>
                <a:cubicBezTo>
                  <a:pt x="388" y="169"/>
                  <a:pt x="388" y="169"/>
                  <a:pt x="388" y="168"/>
                </a:cubicBezTo>
                <a:cubicBezTo>
                  <a:pt x="388" y="168"/>
                  <a:pt x="388" y="168"/>
                  <a:pt x="389" y="168"/>
                </a:cubicBezTo>
                <a:cubicBezTo>
                  <a:pt x="388" y="168"/>
                  <a:pt x="388" y="168"/>
                  <a:pt x="388" y="167"/>
                </a:cubicBezTo>
                <a:cubicBezTo>
                  <a:pt x="388" y="167"/>
                  <a:pt x="388" y="167"/>
                  <a:pt x="388" y="167"/>
                </a:cubicBezTo>
                <a:cubicBezTo>
                  <a:pt x="388" y="167"/>
                  <a:pt x="388" y="167"/>
                  <a:pt x="388" y="168"/>
                </a:cubicBezTo>
                <a:cubicBezTo>
                  <a:pt x="387" y="168"/>
                  <a:pt x="387" y="167"/>
                  <a:pt x="387" y="167"/>
                </a:cubicBezTo>
                <a:cubicBezTo>
                  <a:pt x="387" y="168"/>
                  <a:pt x="387" y="168"/>
                  <a:pt x="387" y="168"/>
                </a:cubicBezTo>
                <a:cubicBezTo>
                  <a:pt x="387" y="168"/>
                  <a:pt x="387" y="168"/>
                  <a:pt x="387" y="168"/>
                </a:cubicBezTo>
                <a:cubicBezTo>
                  <a:pt x="387" y="168"/>
                  <a:pt x="387" y="168"/>
                  <a:pt x="387" y="167"/>
                </a:cubicBezTo>
                <a:cubicBezTo>
                  <a:pt x="387" y="167"/>
                  <a:pt x="387" y="167"/>
                  <a:pt x="387" y="167"/>
                </a:cubicBezTo>
                <a:cubicBezTo>
                  <a:pt x="386" y="167"/>
                  <a:pt x="386" y="167"/>
                  <a:pt x="385" y="167"/>
                </a:cubicBezTo>
                <a:cubicBezTo>
                  <a:pt x="385" y="167"/>
                  <a:pt x="386" y="167"/>
                  <a:pt x="386" y="167"/>
                </a:cubicBezTo>
                <a:cubicBezTo>
                  <a:pt x="386" y="167"/>
                  <a:pt x="386" y="167"/>
                  <a:pt x="386" y="167"/>
                </a:cubicBezTo>
                <a:cubicBezTo>
                  <a:pt x="386" y="167"/>
                  <a:pt x="386" y="167"/>
                  <a:pt x="386" y="167"/>
                </a:cubicBezTo>
                <a:cubicBezTo>
                  <a:pt x="386" y="167"/>
                  <a:pt x="386" y="166"/>
                  <a:pt x="386" y="166"/>
                </a:cubicBezTo>
                <a:cubicBezTo>
                  <a:pt x="386" y="166"/>
                  <a:pt x="386" y="166"/>
                  <a:pt x="386" y="166"/>
                </a:cubicBezTo>
                <a:cubicBezTo>
                  <a:pt x="386" y="166"/>
                  <a:pt x="386" y="166"/>
                  <a:pt x="386" y="166"/>
                </a:cubicBezTo>
                <a:cubicBezTo>
                  <a:pt x="386" y="166"/>
                  <a:pt x="386" y="166"/>
                  <a:pt x="386" y="166"/>
                </a:cubicBezTo>
                <a:cubicBezTo>
                  <a:pt x="387" y="166"/>
                  <a:pt x="386" y="167"/>
                  <a:pt x="387" y="167"/>
                </a:cubicBezTo>
                <a:cubicBezTo>
                  <a:pt x="387" y="167"/>
                  <a:pt x="387" y="167"/>
                  <a:pt x="388" y="166"/>
                </a:cubicBezTo>
                <a:cubicBezTo>
                  <a:pt x="388" y="167"/>
                  <a:pt x="388" y="167"/>
                  <a:pt x="388" y="167"/>
                </a:cubicBezTo>
                <a:cubicBezTo>
                  <a:pt x="388" y="167"/>
                  <a:pt x="388" y="167"/>
                  <a:pt x="388" y="167"/>
                </a:cubicBezTo>
                <a:cubicBezTo>
                  <a:pt x="388" y="166"/>
                  <a:pt x="389" y="167"/>
                  <a:pt x="389" y="166"/>
                </a:cubicBezTo>
                <a:cubicBezTo>
                  <a:pt x="390" y="166"/>
                  <a:pt x="389" y="167"/>
                  <a:pt x="390" y="167"/>
                </a:cubicBezTo>
                <a:cubicBezTo>
                  <a:pt x="390" y="166"/>
                  <a:pt x="391" y="166"/>
                  <a:pt x="392" y="167"/>
                </a:cubicBezTo>
                <a:cubicBezTo>
                  <a:pt x="392" y="167"/>
                  <a:pt x="392" y="167"/>
                  <a:pt x="392" y="167"/>
                </a:cubicBezTo>
                <a:cubicBezTo>
                  <a:pt x="392" y="167"/>
                  <a:pt x="392" y="167"/>
                  <a:pt x="392" y="167"/>
                </a:cubicBezTo>
                <a:cubicBezTo>
                  <a:pt x="392" y="167"/>
                  <a:pt x="392" y="167"/>
                  <a:pt x="392" y="167"/>
                </a:cubicBezTo>
                <a:cubicBezTo>
                  <a:pt x="393" y="166"/>
                  <a:pt x="393" y="167"/>
                  <a:pt x="393" y="166"/>
                </a:cubicBezTo>
                <a:cubicBezTo>
                  <a:pt x="394" y="167"/>
                  <a:pt x="393" y="167"/>
                  <a:pt x="393" y="167"/>
                </a:cubicBezTo>
                <a:cubicBezTo>
                  <a:pt x="394" y="167"/>
                  <a:pt x="394" y="167"/>
                  <a:pt x="395" y="167"/>
                </a:cubicBezTo>
                <a:cubicBezTo>
                  <a:pt x="395" y="166"/>
                  <a:pt x="395" y="166"/>
                  <a:pt x="395" y="166"/>
                </a:cubicBezTo>
                <a:cubicBezTo>
                  <a:pt x="396" y="166"/>
                  <a:pt x="396" y="165"/>
                  <a:pt x="396" y="164"/>
                </a:cubicBezTo>
                <a:cubicBezTo>
                  <a:pt x="397" y="164"/>
                  <a:pt x="396" y="165"/>
                  <a:pt x="397" y="165"/>
                </a:cubicBezTo>
                <a:cubicBezTo>
                  <a:pt x="397" y="165"/>
                  <a:pt x="397" y="164"/>
                  <a:pt x="398" y="165"/>
                </a:cubicBezTo>
                <a:cubicBezTo>
                  <a:pt x="398" y="164"/>
                  <a:pt x="398" y="164"/>
                  <a:pt x="398" y="164"/>
                </a:cubicBezTo>
                <a:cubicBezTo>
                  <a:pt x="399" y="164"/>
                  <a:pt x="398" y="165"/>
                  <a:pt x="398" y="165"/>
                </a:cubicBezTo>
                <a:cubicBezTo>
                  <a:pt x="398" y="166"/>
                  <a:pt x="397" y="165"/>
                  <a:pt x="397" y="166"/>
                </a:cubicBezTo>
                <a:cubicBezTo>
                  <a:pt x="398" y="166"/>
                  <a:pt x="399" y="166"/>
                  <a:pt x="399" y="165"/>
                </a:cubicBezTo>
                <a:cubicBezTo>
                  <a:pt x="399" y="165"/>
                  <a:pt x="399" y="166"/>
                  <a:pt x="400" y="166"/>
                </a:cubicBezTo>
                <a:cubicBezTo>
                  <a:pt x="400" y="165"/>
                  <a:pt x="401" y="164"/>
                  <a:pt x="402" y="165"/>
                </a:cubicBezTo>
                <a:cubicBezTo>
                  <a:pt x="402" y="165"/>
                  <a:pt x="402" y="164"/>
                  <a:pt x="402" y="164"/>
                </a:cubicBezTo>
                <a:cubicBezTo>
                  <a:pt x="402" y="164"/>
                  <a:pt x="402" y="164"/>
                  <a:pt x="403" y="164"/>
                </a:cubicBezTo>
                <a:cubicBezTo>
                  <a:pt x="403" y="164"/>
                  <a:pt x="404" y="164"/>
                  <a:pt x="404" y="163"/>
                </a:cubicBezTo>
                <a:cubicBezTo>
                  <a:pt x="403" y="164"/>
                  <a:pt x="402" y="163"/>
                  <a:pt x="402" y="164"/>
                </a:cubicBezTo>
                <a:cubicBezTo>
                  <a:pt x="402" y="164"/>
                  <a:pt x="402" y="164"/>
                  <a:pt x="402" y="163"/>
                </a:cubicBezTo>
                <a:cubicBezTo>
                  <a:pt x="402" y="163"/>
                  <a:pt x="402" y="163"/>
                  <a:pt x="402" y="163"/>
                </a:cubicBezTo>
                <a:cubicBezTo>
                  <a:pt x="402" y="163"/>
                  <a:pt x="402" y="163"/>
                  <a:pt x="402" y="163"/>
                </a:cubicBezTo>
                <a:cubicBezTo>
                  <a:pt x="402" y="163"/>
                  <a:pt x="402" y="163"/>
                  <a:pt x="401" y="163"/>
                </a:cubicBezTo>
                <a:cubicBezTo>
                  <a:pt x="401" y="162"/>
                  <a:pt x="402" y="162"/>
                  <a:pt x="402" y="162"/>
                </a:cubicBezTo>
                <a:cubicBezTo>
                  <a:pt x="402" y="162"/>
                  <a:pt x="402" y="163"/>
                  <a:pt x="402" y="163"/>
                </a:cubicBezTo>
                <a:cubicBezTo>
                  <a:pt x="403" y="163"/>
                  <a:pt x="403" y="162"/>
                  <a:pt x="403" y="162"/>
                </a:cubicBezTo>
                <a:cubicBezTo>
                  <a:pt x="403" y="162"/>
                  <a:pt x="402" y="162"/>
                  <a:pt x="402" y="162"/>
                </a:cubicBezTo>
                <a:cubicBezTo>
                  <a:pt x="402" y="162"/>
                  <a:pt x="401" y="162"/>
                  <a:pt x="401" y="162"/>
                </a:cubicBezTo>
                <a:cubicBezTo>
                  <a:pt x="401" y="162"/>
                  <a:pt x="401" y="162"/>
                  <a:pt x="400" y="162"/>
                </a:cubicBezTo>
                <a:cubicBezTo>
                  <a:pt x="400" y="162"/>
                  <a:pt x="400" y="162"/>
                  <a:pt x="400" y="163"/>
                </a:cubicBezTo>
                <a:cubicBezTo>
                  <a:pt x="401" y="163"/>
                  <a:pt x="401" y="162"/>
                  <a:pt x="401" y="163"/>
                </a:cubicBezTo>
                <a:cubicBezTo>
                  <a:pt x="401" y="163"/>
                  <a:pt x="400" y="163"/>
                  <a:pt x="400" y="163"/>
                </a:cubicBezTo>
                <a:cubicBezTo>
                  <a:pt x="400" y="163"/>
                  <a:pt x="400" y="162"/>
                  <a:pt x="399" y="162"/>
                </a:cubicBezTo>
                <a:cubicBezTo>
                  <a:pt x="400" y="163"/>
                  <a:pt x="399" y="163"/>
                  <a:pt x="398" y="163"/>
                </a:cubicBezTo>
                <a:cubicBezTo>
                  <a:pt x="398" y="163"/>
                  <a:pt x="398" y="162"/>
                  <a:pt x="398" y="162"/>
                </a:cubicBezTo>
                <a:cubicBezTo>
                  <a:pt x="398" y="162"/>
                  <a:pt x="397" y="162"/>
                  <a:pt x="397" y="162"/>
                </a:cubicBezTo>
                <a:cubicBezTo>
                  <a:pt x="396" y="161"/>
                  <a:pt x="395" y="162"/>
                  <a:pt x="395" y="161"/>
                </a:cubicBezTo>
                <a:cubicBezTo>
                  <a:pt x="394" y="162"/>
                  <a:pt x="394" y="162"/>
                  <a:pt x="394" y="162"/>
                </a:cubicBezTo>
                <a:cubicBezTo>
                  <a:pt x="393" y="162"/>
                  <a:pt x="394" y="162"/>
                  <a:pt x="394" y="162"/>
                </a:cubicBezTo>
                <a:cubicBezTo>
                  <a:pt x="393" y="161"/>
                  <a:pt x="393" y="162"/>
                  <a:pt x="392" y="161"/>
                </a:cubicBezTo>
                <a:cubicBezTo>
                  <a:pt x="392" y="162"/>
                  <a:pt x="392" y="162"/>
                  <a:pt x="392" y="162"/>
                </a:cubicBezTo>
                <a:cubicBezTo>
                  <a:pt x="392" y="163"/>
                  <a:pt x="391" y="162"/>
                  <a:pt x="392" y="163"/>
                </a:cubicBezTo>
                <a:cubicBezTo>
                  <a:pt x="392" y="163"/>
                  <a:pt x="391" y="162"/>
                  <a:pt x="391" y="162"/>
                </a:cubicBezTo>
                <a:cubicBezTo>
                  <a:pt x="391" y="162"/>
                  <a:pt x="391" y="162"/>
                  <a:pt x="391" y="162"/>
                </a:cubicBezTo>
                <a:cubicBezTo>
                  <a:pt x="390" y="161"/>
                  <a:pt x="390" y="162"/>
                  <a:pt x="389" y="162"/>
                </a:cubicBezTo>
                <a:cubicBezTo>
                  <a:pt x="389" y="163"/>
                  <a:pt x="388" y="161"/>
                  <a:pt x="388" y="163"/>
                </a:cubicBezTo>
                <a:cubicBezTo>
                  <a:pt x="388" y="162"/>
                  <a:pt x="387" y="162"/>
                  <a:pt x="387" y="162"/>
                </a:cubicBezTo>
                <a:cubicBezTo>
                  <a:pt x="387" y="162"/>
                  <a:pt x="388" y="161"/>
                  <a:pt x="388" y="162"/>
                </a:cubicBezTo>
                <a:cubicBezTo>
                  <a:pt x="388" y="161"/>
                  <a:pt x="390" y="161"/>
                  <a:pt x="391" y="161"/>
                </a:cubicBezTo>
                <a:cubicBezTo>
                  <a:pt x="391" y="161"/>
                  <a:pt x="391" y="161"/>
                  <a:pt x="391" y="160"/>
                </a:cubicBezTo>
                <a:cubicBezTo>
                  <a:pt x="390" y="161"/>
                  <a:pt x="387" y="159"/>
                  <a:pt x="386" y="162"/>
                </a:cubicBezTo>
                <a:cubicBezTo>
                  <a:pt x="386" y="162"/>
                  <a:pt x="385" y="162"/>
                  <a:pt x="385" y="162"/>
                </a:cubicBezTo>
                <a:cubicBezTo>
                  <a:pt x="385" y="162"/>
                  <a:pt x="386" y="162"/>
                  <a:pt x="386" y="161"/>
                </a:cubicBezTo>
                <a:cubicBezTo>
                  <a:pt x="386" y="161"/>
                  <a:pt x="386" y="161"/>
                  <a:pt x="386" y="161"/>
                </a:cubicBezTo>
                <a:cubicBezTo>
                  <a:pt x="386" y="161"/>
                  <a:pt x="386" y="161"/>
                  <a:pt x="386" y="161"/>
                </a:cubicBezTo>
                <a:cubicBezTo>
                  <a:pt x="387" y="161"/>
                  <a:pt x="387" y="161"/>
                  <a:pt x="387" y="160"/>
                </a:cubicBezTo>
                <a:cubicBezTo>
                  <a:pt x="387" y="160"/>
                  <a:pt x="387" y="160"/>
                  <a:pt x="387" y="160"/>
                </a:cubicBezTo>
                <a:cubicBezTo>
                  <a:pt x="387" y="160"/>
                  <a:pt x="387" y="160"/>
                  <a:pt x="388" y="161"/>
                </a:cubicBezTo>
                <a:cubicBezTo>
                  <a:pt x="388" y="160"/>
                  <a:pt x="388" y="160"/>
                  <a:pt x="389" y="160"/>
                </a:cubicBezTo>
                <a:cubicBezTo>
                  <a:pt x="389" y="160"/>
                  <a:pt x="389" y="159"/>
                  <a:pt x="389" y="159"/>
                </a:cubicBezTo>
                <a:cubicBezTo>
                  <a:pt x="389" y="159"/>
                  <a:pt x="389" y="159"/>
                  <a:pt x="389" y="158"/>
                </a:cubicBezTo>
                <a:cubicBezTo>
                  <a:pt x="390" y="159"/>
                  <a:pt x="389" y="159"/>
                  <a:pt x="389" y="159"/>
                </a:cubicBezTo>
                <a:cubicBezTo>
                  <a:pt x="390" y="160"/>
                  <a:pt x="390" y="159"/>
                  <a:pt x="391" y="159"/>
                </a:cubicBezTo>
                <a:cubicBezTo>
                  <a:pt x="391" y="159"/>
                  <a:pt x="391" y="159"/>
                  <a:pt x="390" y="159"/>
                </a:cubicBezTo>
                <a:cubicBezTo>
                  <a:pt x="391" y="158"/>
                  <a:pt x="392" y="159"/>
                  <a:pt x="393" y="158"/>
                </a:cubicBezTo>
                <a:cubicBezTo>
                  <a:pt x="394" y="158"/>
                  <a:pt x="395" y="157"/>
                  <a:pt x="396" y="158"/>
                </a:cubicBezTo>
                <a:cubicBezTo>
                  <a:pt x="396" y="157"/>
                  <a:pt x="397" y="157"/>
                  <a:pt x="397" y="157"/>
                </a:cubicBezTo>
                <a:cubicBezTo>
                  <a:pt x="397" y="156"/>
                  <a:pt x="397" y="156"/>
                  <a:pt x="397" y="156"/>
                </a:cubicBezTo>
                <a:cubicBezTo>
                  <a:pt x="397" y="155"/>
                  <a:pt x="397" y="155"/>
                  <a:pt x="396" y="155"/>
                </a:cubicBezTo>
                <a:cubicBezTo>
                  <a:pt x="396" y="156"/>
                  <a:pt x="396" y="155"/>
                  <a:pt x="396" y="156"/>
                </a:cubicBezTo>
                <a:cubicBezTo>
                  <a:pt x="395" y="157"/>
                  <a:pt x="395" y="156"/>
                  <a:pt x="394" y="157"/>
                </a:cubicBezTo>
                <a:cubicBezTo>
                  <a:pt x="394" y="157"/>
                  <a:pt x="395" y="156"/>
                  <a:pt x="395" y="155"/>
                </a:cubicBezTo>
                <a:cubicBezTo>
                  <a:pt x="394" y="155"/>
                  <a:pt x="393" y="156"/>
                  <a:pt x="393" y="155"/>
                </a:cubicBezTo>
                <a:cubicBezTo>
                  <a:pt x="393" y="155"/>
                  <a:pt x="392" y="156"/>
                  <a:pt x="391" y="156"/>
                </a:cubicBezTo>
                <a:cubicBezTo>
                  <a:pt x="393" y="155"/>
                  <a:pt x="394" y="153"/>
                  <a:pt x="394" y="152"/>
                </a:cubicBezTo>
                <a:cubicBezTo>
                  <a:pt x="396" y="151"/>
                  <a:pt x="397" y="149"/>
                  <a:pt x="397" y="147"/>
                </a:cubicBezTo>
                <a:cubicBezTo>
                  <a:pt x="397" y="147"/>
                  <a:pt x="397" y="147"/>
                  <a:pt x="396" y="146"/>
                </a:cubicBezTo>
                <a:cubicBezTo>
                  <a:pt x="397" y="146"/>
                  <a:pt x="397" y="146"/>
                  <a:pt x="397" y="145"/>
                </a:cubicBezTo>
                <a:cubicBezTo>
                  <a:pt x="397" y="145"/>
                  <a:pt x="396" y="146"/>
                  <a:pt x="396" y="145"/>
                </a:cubicBezTo>
                <a:cubicBezTo>
                  <a:pt x="396" y="147"/>
                  <a:pt x="394" y="145"/>
                  <a:pt x="394" y="147"/>
                </a:cubicBezTo>
                <a:cubicBezTo>
                  <a:pt x="394" y="147"/>
                  <a:pt x="394" y="146"/>
                  <a:pt x="393" y="146"/>
                </a:cubicBezTo>
                <a:cubicBezTo>
                  <a:pt x="393" y="146"/>
                  <a:pt x="392" y="147"/>
                  <a:pt x="391" y="147"/>
                </a:cubicBezTo>
                <a:cubicBezTo>
                  <a:pt x="392" y="146"/>
                  <a:pt x="392" y="146"/>
                  <a:pt x="392" y="144"/>
                </a:cubicBezTo>
                <a:cubicBezTo>
                  <a:pt x="392" y="145"/>
                  <a:pt x="391" y="145"/>
                  <a:pt x="390" y="146"/>
                </a:cubicBezTo>
                <a:cubicBezTo>
                  <a:pt x="389" y="145"/>
                  <a:pt x="389" y="146"/>
                  <a:pt x="389" y="145"/>
                </a:cubicBezTo>
                <a:cubicBezTo>
                  <a:pt x="389" y="146"/>
                  <a:pt x="389" y="146"/>
                  <a:pt x="389" y="146"/>
                </a:cubicBezTo>
                <a:cubicBezTo>
                  <a:pt x="389" y="146"/>
                  <a:pt x="389" y="146"/>
                  <a:pt x="389" y="146"/>
                </a:cubicBezTo>
                <a:cubicBezTo>
                  <a:pt x="389" y="146"/>
                  <a:pt x="388" y="146"/>
                  <a:pt x="388" y="146"/>
                </a:cubicBezTo>
                <a:cubicBezTo>
                  <a:pt x="387" y="146"/>
                  <a:pt x="388" y="146"/>
                  <a:pt x="388" y="147"/>
                </a:cubicBezTo>
                <a:cubicBezTo>
                  <a:pt x="388" y="147"/>
                  <a:pt x="388" y="147"/>
                  <a:pt x="388" y="147"/>
                </a:cubicBezTo>
                <a:cubicBezTo>
                  <a:pt x="386" y="148"/>
                  <a:pt x="385" y="149"/>
                  <a:pt x="383" y="150"/>
                </a:cubicBezTo>
                <a:cubicBezTo>
                  <a:pt x="383" y="151"/>
                  <a:pt x="383" y="151"/>
                  <a:pt x="382" y="150"/>
                </a:cubicBezTo>
                <a:cubicBezTo>
                  <a:pt x="382" y="151"/>
                  <a:pt x="382" y="151"/>
                  <a:pt x="383" y="151"/>
                </a:cubicBezTo>
                <a:cubicBezTo>
                  <a:pt x="382" y="151"/>
                  <a:pt x="382" y="152"/>
                  <a:pt x="382" y="152"/>
                </a:cubicBezTo>
                <a:cubicBezTo>
                  <a:pt x="381" y="151"/>
                  <a:pt x="380" y="153"/>
                  <a:pt x="380" y="155"/>
                </a:cubicBezTo>
                <a:cubicBezTo>
                  <a:pt x="379" y="154"/>
                  <a:pt x="380" y="153"/>
                  <a:pt x="380" y="153"/>
                </a:cubicBezTo>
                <a:cubicBezTo>
                  <a:pt x="380" y="153"/>
                  <a:pt x="379" y="153"/>
                  <a:pt x="379" y="152"/>
                </a:cubicBezTo>
                <a:cubicBezTo>
                  <a:pt x="379" y="151"/>
                  <a:pt x="379" y="152"/>
                  <a:pt x="379" y="151"/>
                </a:cubicBezTo>
                <a:cubicBezTo>
                  <a:pt x="379" y="150"/>
                  <a:pt x="379" y="152"/>
                  <a:pt x="379" y="151"/>
                </a:cubicBezTo>
                <a:cubicBezTo>
                  <a:pt x="378" y="152"/>
                  <a:pt x="379" y="152"/>
                  <a:pt x="378" y="152"/>
                </a:cubicBezTo>
                <a:cubicBezTo>
                  <a:pt x="378" y="152"/>
                  <a:pt x="378" y="153"/>
                  <a:pt x="378" y="152"/>
                </a:cubicBezTo>
                <a:cubicBezTo>
                  <a:pt x="378" y="152"/>
                  <a:pt x="378" y="151"/>
                  <a:pt x="378" y="151"/>
                </a:cubicBezTo>
                <a:cubicBezTo>
                  <a:pt x="378" y="151"/>
                  <a:pt x="378" y="151"/>
                  <a:pt x="378" y="150"/>
                </a:cubicBezTo>
                <a:cubicBezTo>
                  <a:pt x="378" y="152"/>
                  <a:pt x="379" y="150"/>
                  <a:pt x="380" y="150"/>
                </a:cubicBezTo>
                <a:cubicBezTo>
                  <a:pt x="380" y="150"/>
                  <a:pt x="380" y="151"/>
                  <a:pt x="380" y="151"/>
                </a:cubicBezTo>
                <a:cubicBezTo>
                  <a:pt x="381" y="150"/>
                  <a:pt x="381" y="149"/>
                  <a:pt x="381" y="148"/>
                </a:cubicBezTo>
                <a:cubicBezTo>
                  <a:pt x="381" y="148"/>
                  <a:pt x="381" y="148"/>
                  <a:pt x="382" y="148"/>
                </a:cubicBezTo>
                <a:cubicBezTo>
                  <a:pt x="381" y="149"/>
                  <a:pt x="381" y="149"/>
                  <a:pt x="381" y="150"/>
                </a:cubicBezTo>
                <a:cubicBezTo>
                  <a:pt x="381" y="150"/>
                  <a:pt x="382" y="149"/>
                  <a:pt x="382" y="148"/>
                </a:cubicBezTo>
                <a:cubicBezTo>
                  <a:pt x="382" y="148"/>
                  <a:pt x="382" y="148"/>
                  <a:pt x="382" y="148"/>
                </a:cubicBezTo>
                <a:cubicBezTo>
                  <a:pt x="382" y="148"/>
                  <a:pt x="382" y="148"/>
                  <a:pt x="382" y="148"/>
                </a:cubicBezTo>
                <a:cubicBezTo>
                  <a:pt x="383" y="148"/>
                  <a:pt x="383" y="148"/>
                  <a:pt x="384" y="147"/>
                </a:cubicBezTo>
                <a:cubicBezTo>
                  <a:pt x="384" y="147"/>
                  <a:pt x="384" y="148"/>
                  <a:pt x="384" y="148"/>
                </a:cubicBezTo>
                <a:cubicBezTo>
                  <a:pt x="384" y="148"/>
                  <a:pt x="384" y="148"/>
                  <a:pt x="384" y="147"/>
                </a:cubicBezTo>
                <a:cubicBezTo>
                  <a:pt x="385" y="148"/>
                  <a:pt x="385" y="148"/>
                  <a:pt x="385" y="148"/>
                </a:cubicBezTo>
                <a:cubicBezTo>
                  <a:pt x="385" y="147"/>
                  <a:pt x="386" y="147"/>
                  <a:pt x="386" y="147"/>
                </a:cubicBezTo>
                <a:cubicBezTo>
                  <a:pt x="387" y="147"/>
                  <a:pt x="387" y="147"/>
                  <a:pt x="387" y="147"/>
                </a:cubicBezTo>
                <a:cubicBezTo>
                  <a:pt x="388" y="147"/>
                  <a:pt x="387" y="147"/>
                  <a:pt x="387" y="146"/>
                </a:cubicBezTo>
                <a:cubicBezTo>
                  <a:pt x="387" y="146"/>
                  <a:pt x="387" y="146"/>
                  <a:pt x="387" y="146"/>
                </a:cubicBezTo>
                <a:cubicBezTo>
                  <a:pt x="386" y="146"/>
                  <a:pt x="385" y="147"/>
                  <a:pt x="384" y="147"/>
                </a:cubicBezTo>
                <a:cubicBezTo>
                  <a:pt x="384" y="146"/>
                  <a:pt x="384" y="146"/>
                  <a:pt x="385" y="146"/>
                </a:cubicBezTo>
                <a:cubicBezTo>
                  <a:pt x="384" y="145"/>
                  <a:pt x="383" y="147"/>
                  <a:pt x="383" y="147"/>
                </a:cubicBezTo>
                <a:cubicBezTo>
                  <a:pt x="383" y="146"/>
                  <a:pt x="384" y="145"/>
                  <a:pt x="385" y="145"/>
                </a:cubicBezTo>
                <a:cubicBezTo>
                  <a:pt x="386" y="144"/>
                  <a:pt x="387" y="143"/>
                  <a:pt x="388" y="144"/>
                </a:cubicBezTo>
                <a:cubicBezTo>
                  <a:pt x="390" y="141"/>
                  <a:pt x="393" y="140"/>
                  <a:pt x="395" y="138"/>
                </a:cubicBezTo>
                <a:cubicBezTo>
                  <a:pt x="394" y="137"/>
                  <a:pt x="394" y="138"/>
                  <a:pt x="393" y="137"/>
                </a:cubicBezTo>
                <a:cubicBezTo>
                  <a:pt x="392" y="137"/>
                  <a:pt x="391" y="138"/>
                  <a:pt x="391" y="137"/>
                </a:cubicBezTo>
                <a:cubicBezTo>
                  <a:pt x="390" y="137"/>
                  <a:pt x="391" y="137"/>
                  <a:pt x="390" y="138"/>
                </a:cubicBezTo>
                <a:cubicBezTo>
                  <a:pt x="390" y="137"/>
                  <a:pt x="389" y="138"/>
                  <a:pt x="389" y="138"/>
                </a:cubicBezTo>
                <a:cubicBezTo>
                  <a:pt x="388" y="137"/>
                  <a:pt x="389" y="137"/>
                  <a:pt x="389" y="136"/>
                </a:cubicBezTo>
                <a:cubicBezTo>
                  <a:pt x="389" y="136"/>
                  <a:pt x="389" y="136"/>
                  <a:pt x="390" y="137"/>
                </a:cubicBezTo>
                <a:cubicBezTo>
                  <a:pt x="390" y="137"/>
                  <a:pt x="391" y="137"/>
                  <a:pt x="391" y="136"/>
                </a:cubicBezTo>
                <a:cubicBezTo>
                  <a:pt x="391" y="136"/>
                  <a:pt x="390" y="135"/>
                  <a:pt x="391" y="135"/>
                </a:cubicBezTo>
                <a:cubicBezTo>
                  <a:pt x="391" y="136"/>
                  <a:pt x="392" y="134"/>
                  <a:pt x="393" y="135"/>
                </a:cubicBezTo>
                <a:cubicBezTo>
                  <a:pt x="393" y="135"/>
                  <a:pt x="393" y="136"/>
                  <a:pt x="393" y="135"/>
                </a:cubicBezTo>
                <a:cubicBezTo>
                  <a:pt x="393" y="136"/>
                  <a:pt x="394" y="135"/>
                  <a:pt x="395" y="135"/>
                </a:cubicBezTo>
                <a:cubicBezTo>
                  <a:pt x="395" y="134"/>
                  <a:pt x="395" y="135"/>
                  <a:pt x="394" y="135"/>
                </a:cubicBezTo>
                <a:cubicBezTo>
                  <a:pt x="394" y="134"/>
                  <a:pt x="395" y="135"/>
                  <a:pt x="395" y="134"/>
                </a:cubicBezTo>
                <a:cubicBezTo>
                  <a:pt x="395" y="134"/>
                  <a:pt x="395" y="134"/>
                  <a:pt x="395" y="133"/>
                </a:cubicBezTo>
                <a:cubicBezTo>
                  <a:pt x="395" y="133"/>
                  <a:pt x="395" y="133"/>
                  <a:pt x="394" y="133"/>
                </a:cubicBezTo>
                <a:cubicBezTo>
                  <a:pt x="395" y="133"/>
                  <a:pt x="395" y="133"/>
                  <a:pt x="395" y="132"/>
                </a:cubicBezTo>
                <a:cubicBezTo>
                  <a:pt x="396" y="133"/>
                  <a:pt x="396" y="133"/>
                  <a:pt x="397" y="133"/>
                </a:cubicBezTo>
                <a:cubicBezTo>
                  <a:pt x="397" y="134"/>
                  <a:pt x="396" y="133"/>
                  <a:pt x="396" y="134"/>
                </a:cubicBezTo>
                <a:cubicBezTo>
                  <a:pt x="396" y="134"/>
                  <a:pt x="396" y="134"/>
                  <a:pt x="397" y="134"/>
                </a:cubicBezTo>
                <a:cubicBezTo>
                  <a:pt x="396" y="134"/>
                  <a:pt x="397" y="133"/>
                  <a:pt x="398" y="133"/>
                </a:cubicBezTo>
                <a:cubicBezTo>
                  <a:pt x="398" y="133"/>
                  <a:pt x="398" y="133"/>
                  <a:pt x="398" y="133"/>
                </a:cubicBezTo>
                <a:cubicBezTo>
                  <a:pt x="398" y="134"/>
                  <a:pt x="398" y="133"/>
                  <a:pt x="399" y="134"/>
                </a:cubicBezTo>
                <a:cubicBezTo>
                  <a:pt x="399" y="133"/>
                  <a:pt x="398" y="133"/>
                  <a:pt x="398" y="133"/>
                </a:cubicBezTo>
                <a:cubicBezTo>
                  <a:pt x="399" y="132"/>
                  <a:pt x="400" y="133"/>
                  <a:pt x="401" y="132"/>
                </a:cubicBezTo>
                <a:cubicBezTo>
                  <a:pt x="401" y="131"/>
                  <a:pt x="400" y="132"/>
                  <a:pt x="400" y="132"/>
                </a:cubicBezTo>
                <a:cubicBezTo>
                  <a:pt x="400" y="132"/>
                  <a:pt x="400" y="132"/>
                  <a:pt x="399" y="132"/>
                </a:cubicBezTo>
                <a:cubicBezTo>
                  <a:pt x="400" y="132"/>
                  <a:pt x="400" y="131"/>
                  <a:pt x="401" y="131"/>
                </a:cubicBezTo>
                <a:cubicBezTo>
                  <a:pt x="400" y="130"/>
                  <a:pt x="400" y="130"/>
                  <a:pt x="400" y="131"/>
                </a:cubicBezTo>
                <a:cubicBezTo>
                  <a:pt x="399" y="131"/>
                  <a:pt x="400" y="130"/>
                  <a:pt x="399" y="130"/>
                </a:cubicBezTo>
                <a:cubicBezTo>
                  <a:pt x="400" y="130"/>
                  <a:pt x="400" y="129"/>
                  <a:pt x="400" y="129"/>
                </a:cubicBezTo>
                <a:cubicBezTo>
                  <a:pt x="399" y="129"/>
                  <a:pt x="399" y="129"/>
                  <a:pt x="400" y="130"/>
                </a:cubicBezTo>
                <a:cubicBezTo>
                  <a:pt x="400" y="130"/>
                  <a:pt x="399" y="130"/>
                  <a:pt x="399" y="130"/>
                </a:cubicBezTo>
                <a:cubicBezTo>
                  <a:pt x="399" y="130"/>
                  <a:pt x="399" y="130"/>
                  <a:pt x="399" y="131"/>
                </a:cubicBezTo>
                <a:cubicBezTo>
                  <a:pt x="398" y="131"/>
                  <a:pt x="397" y="131"/>
                  <a:pt x="397" y="132"/>
                </a:cubicBezTo>
                <a:cubicBezTo>
                  <a:pt x="395" y="131"/>
                  <a:pt x="395" y="132"/>
                  <a:pt x="394" y="132"/>
                </a:cubicBezTo>
                <a:cubicBezTo>
                  <a:pt x="394" y="131"/>
                  <a:pt x="395" y="131"/>
                  <a:pt x="395" y="130"/>
                </a:cubicBezTo>
                <a:cubicBezTo>
                  <a:pt x="394" y="131"/>
                  <a:pt x="393" y="130"/>
                  <a:pt x="392" y="132"/>
                </a:cubicBezTo>
                <a:cubicBezTo>
                  <a:pt x="391" y="132"/>
                  <a:pt x="391" y="131"/>
                  <a:pt x="390" y="132"/>
                </a:cubicBezTo>
                <a:cubicBezTo>
                  <a:pt x="390" y="132"/>
                  <a:pt x="390" y="131"/>
                  <a:pt x="390" y="131"/>
                </a:cubicBezTo>
                <a:cubicBezTo>
                  <a:pt x="390" y="130"/>
                  <a:pt x="390" y="131"/>
                  <a:pt x="390" y="131"/>
                </a:cubicBezTo>
                <a:cubicBezTo>
                  <a:pt x="390" y="131"/>
                  <a:pt x="389" y="132"/>
                  <a:pt x="390" y="132"/>
                </a:cubicBezTo>
                <a:cubicBezTo>
                  <a:pt x="389" y="132"/>
                  <a:pt x="388" y="133"/>
                  <a:pt x="387" y="133"/>
                </a:cubicBezTo>
                <a:cubicBezTo>
                  <a:pt x="388" y="132"/>
                  <a:pt x="389" y="131"/>
                  <a:pt x="389" y="131"/>
                </a:cubicBezTo>
                <a:cubicBezTo>
                  <a:pt x="388" y="130"/>
                  <a:pt x="388" y="132"/>
                  <a:pt x="387" y="133"/>
                </a:cubicBezTo>
                <a:cubicBezTo>
                  <a:pt x="387" y="132"/>
                  <a:pt x="386" y="132"/>
                  <a:pt x="385" y="133"/>
                </a:cubicBezTo>
                <a:cubicBezTo>
                  <a:pt x="385" y="133"/>
                  <a:pt x="386" y="133"/>
                  <a:pt x="386" y="133"/>
                </a:cubicBezTo>
                <a:cubicBezTo>
                  <a:pt x="385" y="133"/>
                  <a:pt x="385" y="133"/>
                  <a:pt x="385" y="133"/>
                </a:cubicBezTo>
                <a:cubicBezTo>
                  <a:pt x="385" y="133"/>
                  <a:pt x="385" y="133"/>
                  <a:pt x="385" y="133"/>
                </a:cubicBezTo>
                <a:cubicBezTo>
                  <a:pt x="384" y="133"/>
                  <a:pt x="383" y="134"/>
                  <a:pt x="382" y="134"/>
                </a:cubicBezTo>
                <a:cubicBezTo>
                  <a:pt x="382" y="134"/>
                  <a:pt x="382" y="134"/>
                  <a:pt x="382" y="134"/>
                </a:cubicBezTo>
                <a:cubicBezTo>
                  <a:pt x="383" y="133"/>
                  <a:pt x="383" y="133"/>
                  <a:pt x="384" y="132"/>
                </a:cubicBezTo>
                <a:cubicBezTo>
                  <a:pt x="383" y="132"/>
                  <a:pt x="383" y="132"/>
                  <a:pt x="382" y="132"/>
                </a:cubicBezTo>
                <a:cubicBezTo>
                  <a:pt x="383" y="132"/>
                  <a:pt x="384" y="131"/>
                  <a:pt x="386" y="131"/>
                </a:cubicBezTo>
                <a:cubicBezTo>
                  <a:pt x="385" y="130"/>
                  <a:pt x="386" y="130"/>
                  <a:pt x="387" y="130"/>
                </a:cubicBezTo>
                <a:cubicBezTo>
                  <a:pt x="387" y="131"/>
                  <a:pt x="386" y="130"/>
                  <a:pt x="386" y="131"/>
                </a:cubicBezTo>
                <a:cubicBezTo>
                  <a:pt x="387" y="131"/>
                  <a:pt x="387" y="130"/>
                  <a:pt x="388" y="129"/>
                </a:cubicBezTo>
                <a:cubicBezTo>
                  <a:pt x="388" y="130"/>
                  <a:pt x="388" y="130"/>
                  <a:pt x="388" y="130"/>
                </a:cubicBezTo>
                <a:cubicBezTo>
                  <a:pt x="388" y="129"/>
                  <a:pt x="390" y="128"/>
                  <a:pt x="391" y="128"/>
                </a:cubicBezTo>
                <a:cubicBezTo>
                  <a:pt x="391" y="127"/>
                  <a:pt x="392" y="127"/>
                  <a:pt x="393" y="127"/>
                </a:cubicBezTo>
                <a:cubicBezTo>
                  <a:pt x="393" y="126"/>
                  <a:pt x="392" y="127"/>
                  <a:pt x="392" y="127"/>
                </a:cubicBezTo>
                <a:cubicBezTo>
                  <a:pt x="392" y="126"/>
                  <a:pt x="394" y="124"/>
                  <a:pt x="396" y="125"/>
                </a:cubicBezTo>
                <a:cubicBezTo>
                  <a:pt x="396" y="123"/>
                  <a:pt x="400" y="123"/>
                  <a:pt x="399" y="120"/>
                </a:cubicBezTo>
                <a:cubicBezTo>
                  <a:pt x="400" y="120"/>
                  <a:pt x="400" y="119"/>
                  <a:pt x="401" y="119"/>
                </a:cubicBezTo>
                <a:cubicBezTo>
                  <a:pt x="401" y="120"/>
                  <a:pt x="401" y="120"/>
                  <a:pt x="401" y="120"/>
                </a:cubicBezTo>
                <a:cubicBezTo>
                  <a:pt x="403" y="119"/>
                  <a:pt x="404" y="116"/>
                  <a:pt x="403" y="114"/>
                </a:cubicBezTo>
                <a:cubicBezTo>
                  <a:pt x="403" y="114"/>
                  <a:pt x="402" y="113"/>
                  <a:pt x="402" y="113"/>
                </a:cubicBezTo>
                <a:cubicBezTo>
                  <a:pt x="401" y="112"/>
                  <a:pt x="399" y="113"/>
                  <a:pt x="398" y="111"/>
                </a:cubicBezTo>
                <a:cubicBezTo>
                  <a:pt x="398" y="112"/>
                  <a:pt x="397" y="112"/>
                  <a:pt x="397" y="113"/>
                </a:cubicBezTo>
                <a:cubicBezTo>
                  <a:pt x="397" y="113"/>
                  <a:pt x="397" y="113"/>
                  <a:pt x="397" y="112"/>
                </a:cubicBezTo>
                <a:cubicBezTo>
                  <a:pt x="398" y="113"/>
                  <a:pt x="398" y="113"/>
                  <a:pt x="397" y="113"/>
                </a:cubicBezTo>
                <a:cubicBezTo>
                  <a:pt x="397" y="113"/>
                  <a:pt x="396" y="113"/>
                  <a:pt x="396" y="113"/>
                </a:cubicBezTo>
                <a:cubicBezTo>
                  <a:pt x="396" y="113"/>
                  <a:pt x="396" y="112"/>
                  <a:pt x="396" y="112"/>
                </a:cubicBezTo>
                <a:cubicBezTo>
                  <a:pt x="396" y="112"/>
                  <a:pt x="395" y="112"/>
                  <a:pt x="396" y="112"/>
                </a:cubicBezTo>
                <a:cubicBezTo>
                  <a:pt x="394" y="111"/>
                  <a:pt x="393" y="113"/>
                  <a:pt x="392" y="114"/>
                </a:cubicBezTo>
                <a:cubicBezTo>
                  <a:pt x="390" y="113"/>
                  <a:pt x="390" y="115"/>
                  <a:pt x="389" y="117"/>
                </a:cubicBezTo>
                <a:cubicBezTo>
                  <a:pt x="388" y="117"/>
                  <a:pt x="388" y="117"/>
                  <a:pt x="388" y="117"/>
                </a:cubicBezTo>
                <a:cubicBezTo>
                  <a:pt x="388" y="117"/>
                  <a:pt x="388" y="117"/>
                  <a:pt x="388" y="117"/>
                </a:cubicBezTo>
                <a:cubicBezTo>
                  <a:pt x="388" y="117"/>
                  <a:pt x="388" y="117"/>
                  <a:pt x="388" y="117"/>
                </a:cubicBezTo>
                <a:cubicBezTo>
                  <a:pt x="388" y="115"/>
                  <a:pt x="390" y="114"/>
                  <a:pt x="390" y="113"/>
                </a:cubicBezTo>
                <a:cubicBezTo>
                  <a:pt x="389" y="113"/>
                  <a:pt x="389" y="113"/>
                  <a:pt x="389" y="113"/>
                </a:cubicBezTo>
                <a:cubicBezTo>
                  <a:pt x="387" y="115"/>
                  <a:pt x="386" y="115"/>
                  <a:pt x="385" y="116"/>
                </a:cubicBezTo>
                <a:cubicBezTo>
                  <a:pt x="384" y="116"/>
                  <a:pt x="384" y="116"/>
                  <a:pt x="384" y="116"/>
                </a:cubicBezTo>
                <a:cubicBezTo>
                  <a:pt x="384" y="116"/>
                  <a:pt x="384" y="116"/>
                  <a:pt x="384" y="116"/>
                </a:cubicBezTo>
                <a:cubicBezTo>
                  <a:pt x="384" y="116"/>
                  <a:pt x="384" y="116"/>
                  <a:pt x="384" y="116"/>
                </a:cubicBezTo>
                <a:cubicBezTo>
                  <a:pt x="385" y="116"/>
                  <a:pt x="386" y="115"/>
                  <a:pt x="386" y="114"/>
                </a:cubicBezTo>
                <a:cubicBezTo>
                  <a:pt x="385" y="113"/>
                  <a:pt x="385" y="114"/>
                  <a:pt x="385" y="114"/>
                </a:cubicBezTo>
                <a:cubicBezTo>
                  <a:pt x="385" y="114"/>
                  <a:pt x="385" y="114"/>
                  <a:pt x="384" y="114"/>
                </a:cubicBezTo>
                <a:cubicBezTo>
                  <a:pt x="384" y="115"/>
                  <a:pt x="385" y="115"/>
                  <a:pt x="385" y="115"/>
                </a:cubicBezTo>
                <a:cubicBezTo>
                  <a:pt x="384" y="115"/>
                  <a:pt x="382" y="116"/>
                  <a:pt x="383" y="118"/>
                </a:cubicBezTo>
                <a:cubicBezTo>
                  <a:pt x="383" y="118"/>
                  <a:pt x="383" y="118"/>
                  <a:pt x="383" y="118"/>
                </a:cubicBezTo>
                <a:cubicBezTo>
                  <a:pt x="383" y="117"/>
                  <a:pt x="383" y="117"/>
                  <a:pt x="383" y="117"/>
                </a:cubicBezTo>
                <a:cubicBezTo>
                  <a:pt x="383" y="117"/>
                  <a:pt x="382" y="117"/>
                  <a:pt x="382" y="117"/>
                </a:cubicBezTo>
                <a:cubicBezTo>
                  <a:pt x="382" y="117"/>
                  <a:pt x="383" y="117"/>
                  <a:pt x="382" y="116"/>
                </a:cubicBezTo>
                <a:cubicBezTo>
                  <a:pt x="382" y="116"/>
                  <a:pt x="382" y="117"/>
                  <a:pt x="382" y="118"/>
                </a:cubicBezTo>
                <a:cubicBezTo>
                  <a:pt x="382" y="118"/>
                  <a:pt x="382" y="118"/>
                  <a:pt x="382" y="118"/>
                </a:cubicBezTo>
                <a:cubicBezTo>
                  <a:pt x="382" y="118"/>
                  <a:pt x="381" y="117"/>
                  <a:pt x="381" y="117"/>
                </a:cubicBezTo>
                <a:cubicBezTo>
                  <a:pt x="381" y="117"/>
                  <a:pt x="381" y="117"/>
                  <a:pt x="381" y="117"/>
                </a:cubicBezTo>
                <a:cubicBezTo>
                  <a:pt x="381" y="117"/>
                  <a:pt x="380" y="116"/>
                  <a:pt x="380" y="117"/>
                </a:cubicBezTo>
                <a:cubicBezTo>
                  <a:pt x="379" y="116"/>
                  <a:pt x="378" y="117"/>
                  <a:pt x="378" y="116"/>
                </a:cubicBezTo>
                <a:cubicBezTo>
                  <a:pt x="377" y="117"/>
                  <a:pt x="377" y="117"/>
                  <a:pt x="377" y="117"/>
                </a:cubicBezTo>
                <a:cubicBezTo>
                  <a:pt x="377" y="117"/>
                  <a:pt x="377" y="117"/>
                  <a:pt x="377" y="117"/>
                </a:cubicBezTo>
                <a:cubicBezTo>
                  <a:pt x="377" y="117"/>
                  <a:pt x="377" y="117"/>
                  <a:pt x="377" y="117"/>
                </a:cubicBezTo>
                <a:cubicBezTo>
                  <a:pt x="376" y="116"/>
                  <a:pt x="376" y="117"/>
                  <a:pt x="375" y="117"/>
                </a:cubicBezTo>
                <a:cubicBezTo>
                  <a:pt x="375" y="117"/>
                  <a:pt x="375" y="117"/>
                  <a:pt x="376" y="117"/>
                </a:cubicBezTo>
                <a:cubicBezTo>
                  <a:pt x="375" y="117"/>
                  <a:pt x="375" y="117"/>
                  <a:pt x="375" y="117"/>
                </a:cubicBezTo>
                <a:cubicBezTo>
                  <a:pt x="375" y="117"/>
                  <a:pt x="375" y="117"/>
                  <a:pt x="375" y="117"/>
                </a:cubicBezTo>
                <a:cubicBezTo>
                  <a:pt x="375" y="117"/>
                  <a:pt x="374" y="117"/>
                  <a:pt x="374" y="118"/>
                </a:cubicBezTo>
                <a:cubicBezTo>
                  <a:pt x="374" y="117"/>
                  <a:pt x="374" y="117"/>
                  <a:pt x="374" y="117"/>
                </a:cubicBezTo>
                <a:cubicBezTo>
                  <a:pt x="374" y="117"/>
                  <a:pt x="374" y="117"/>
                  <a:pt x="373" y="117"/>
                </a:cubicBezTo>
                <a:cubicBezTo>
                  <a:pt x="373" y="117"/>
                  <a:pt x="373" y="117"/>
                  <a:pt x="373" y="116"/>
                </a:cubicBezTo>
                <a:cubicBezTo>
                  <a:pt x="373" y="116"/>
                  <a:pt x="374" y="117"/>
                  <a:pt x="374" y="117"/>
                </a:cubicBezTo>
                <a:cubicBezTo>
                  <a:pt x="374" y="116"/>
                  <a:pt x="374" y="116"/>
                  <a:pt x="374" y="115"/>
                </a:cubicBezTo>
                <a:cubicBezTo>
                  <a:pt x="373" y="117"/>
                  <a:pt x="370" y="115"/>
                  <a:pt x="370" y="117"/>
                </a:cubicBezTo>
                <a:cubicBezTo>
                  <a:pt x="369" y="117"/>
                  <a:pt x="369" y="117"/>
                  <a:pt x="369" y="117"/>
                </a:cubicBezTo>
                <a:cubicBezTo>
                  <a:pt x="368" y="117"/>
                  <a:pt x="369" y="117"/>
                  <a:pt x="369" y="116"/>
                </a:cubicBezTo>
                <a:cubicBezTo>
                  <a:pt x="368" y="116"/>
                  <a:pt x="368" y="117"/>
                  <a:pt x="368" y="116"/>
                </a:cubicBezTo>
                <a:cubicBezTo>
                  <a:pt x="368" y="116"/>
                  <a:pt x="368" y="116"/>
                  <a:pt x="368" y="116"/>
                </a:cubicBezTo>
                <a:cubicBezTo>
                  <a:pt x="368" y="117"/>
                  <a:pt x="368" y="117"/>
                  <a:pt x="367" y="117"/>
                </a:cubicBezTo>
                <a:cubicBezTo>
                  <a:pt x="367" y="117"/>
                  <a:pt x="366" y="118"/>
                  <a:pt x="365" y="118"/>
                </a:cubicBezTo>
                <a:cubicBezTo>
                  <a:pt x="365" y="118"/>
                  <a:pt x="365" y="118"/>
                  <a:pt x="365" y="118"/>
                </a:cubicBezTo>
                <a:cubicBezTo>
                  <a:pt x="365" y="118"/>
                  <a:pt x="365" y="118"/>
                  <a:pt x="365" y="118"/>
                </a:cubicBezTo>
                <a:cubicBezTo>
                  <a:pt x="364" y="119"/>
                  <a:pt x="363" y="119"/>
                  <a:pt x="363" y="119"/>
                </a:cubicBezTo>
                <a:cubicBezTo>
                  <a:pt x="363" y="119"/>
                  <a:pt x="363" y="119"/>
                  <a:pt x="363" y="120"/>
                </a:cubicBezTo>
                <a:cubicBezTo>
                  <a:pt x="363" y="120"/>
                  <a:pt x="363" y="120"/>
                  <a:pt x="363" y="120"/>
                </a:cubicBezTo>
                <a:cubicBezTo>
                  <a:pt x="363" y="119"/>
                  <a:pt x="361" y="119"/>
                  <a:pt x="361" y="119"/>
                </a:cubicBezTo>
                <a:cubicBezTo>
                  <a:pt x="361" y="119"/>
                  <a:pt x="363" y="119"/>
                  <a:pt x="363" y="118"/>
                </a:cubicBezTo>
                <a:cubicBezTo>
                  <a:pt x="364" y="117"/>
                  <a:pt x="365" y="118"/>
                  <a:pt x="365" y="117"/>
                </a:cubicBezTo>
                <a:cubicBezTo>
                  <a:pt x="365" y="116"/>
                  <a:pt x="364" y="117"/>
                  <a:pt x="364" y="117"/>
                </a:cubicBezTo>
                <a:cubicBezTo>
                  <a:pt x="364" y="117"/>
                  <a:pt x="364" y="117"/>
                  <a:pt x="365" y="116"/>
                </a:cubicBezTo>
                <a:cubicBezTo>
                  <a:pt x="365" y="117"/>
                  <a:pt x="365" y="116"/>
                  <a:pt x="366" y="117"/>
                </a:cubicBezTo>
                <a:cubicBezTo>
                  <a:pt x="366" y="116"/>
                  <a:pt x="366" y="116"/>
                  <a:pt x="366" y="115"/>
                </a:cubicBezTo>
                <a:cubicBezTo>
                  <a:pt x="366" y="115"/>
                  <a:pt x="366" y="116"/>
                  <a:pt x="367" y="116"/>
                </a:cubicBezTo>
                <a:cubicBezTo>
                  <a:pt x="367" y="116"/>
                  <a:pt x="367" y="116"/>
                  <a:pt x="367" y="115"/>
                </a:cubicBezTo>
                <a:cubicBezTo>
                  <a:pt x="368" y="115"/>
                  <a:pt x="368" y="115"/>
                  <a:pt x="368" y="116"/>
                </a:cubicBezTo>
                <a:cubicBezTo>
                  <a:pt x="368" y="115"/>
                  <a:pt x="368" y="115"/>
                  <a:pt x="369" y="115"/>
                </a:cubicBezTo>
                <a:cubicBezTo>
                  <a:pt x="369" y="115"/>
                  <a:pt x="370" y="115"/>
                  <a:pt x="370" y="114"/>
                </a:cubicBezTo>
                <a:cubicBezTo>
                  <a:pt x="371" y="114"/>
                  <a:pt x="371" y="115"/>
                  <a:pt x="371" y="115"/>
                </a:cubicBezTo>
                <a:cubicBezTo>
                  <a:pt x="370" y="116"/>
                  <a:pt x="369" y="115"/>
                  <a:pt x="369" y="116"/>
                </a:cubicBezTo>
                <a:cubicBezTo>
                  <a:pt x="370" y="116"/>
                  <a:pt x="370" y="116"/>
                  <a:pt x="370" y="115"/>
                </a:cubicBezTo>
                <a:cubicBezTo>
                  <a:pt x="370" y="116"/>
                  <a:pt x="370" y="116"/>
                  <a:pt x="371" y="116"/>
                </a:cubicBezTo>
                <a:cubicBezTo>
                  <a:pt x="371" y="115"/>
                  <a:pt x="371" y="115"/>
                  <a:pt x="372" y="115"/>
                </a:cubicBezTo>
                <a:cubicBezTo>
                  <a:pt x="372" y="115"/>
                  <a:pt x="371" y="114"/>
                  <a:pt x="372" y="114"/>
                </a:cubicBezTo>
                <a:cubicBezTo>
                  <a:pt x="372" y="114"/>
                  <a:pt x="372" y="114"/>
                  <a:pt x="372" y="113"/>
                </a:cubicBezTo>
                <a:cubicBezTo>
                  <a:pt x="373" y="114"/>
                  <a:pt x="372" y="114"/>
                  <a:pt x="372" y="114"/>
                </a:cubicBezTo>
                <a:cubicBezTo>
                  <a:pt x="373" y="115"/>
                  <a:pt x="373" y="114"/>
                  <a:pt x="374" y="115"/>
                </a:cubicBezTo>
                <a:cubicBezTo>
                  <a:pt x="374" y="114"/>
                  <a:pt x="374" y="114"/>
                  <a:pt x="373" y="114"/>
                </a:cubicBezTo>
                <a:cubicBezTo>
                  <a:pt x="374" y="114"/>
                  <a:pt x="375" y="114"/>
                  <a:pt x="376" y="113"/>
                </a:cubicBezTo>
                <a:cubicBezTo>
                  <a:pt x="377" y="113"/>
                  <a:pt x="378" y="112"/>
                  <a:pt x="379" y="113"/>
                </a:cubicBezTo>
                <a:cubicBezTo>
                  <a:pt x="379" y="112"/>
                  <a:pt x="380" y="112"/>
                  <a:pt x="380" y="112"/>
                </a:cubicBezTo>
                <a:cubicBezTo>
                  <a:pt x="380" y="111"/>
                  <a:pt x="380" y="111"/>
                  <a:pt x="380" y="111"/>
                </a:cubicBezTo>
                <a:cubicBezTo>
                  <a:pt x="379" y="110"/>
                  <a:pt x="379" y="110"/>
                  <a:pt x="379" y="110"/>
                </a:cubicBezTo>
                <a:cubicBezTo>
                  <a:pt x="379" y="111"/>
                  <a:pt x="379" y="110"/>
                  <a:pt x="379" y="111"/>
                </a:cubicBezTo>
                <a:cubicBezTo>
                  <a:pt x="378" y="111"/>
                  <a:pt x="378" y="111"/>
                  <a:pt x="377" y="112"/>
                </a:cubicBezTo>
                <a:cubicBezTo>
                  <a:pt x="377" y="112"/>
                  <a:pt x="377" y="111"/>
                  <a:pt x="377" y="110"/>
                </a:cubicBezTo>
                <a:cubicBezTo>
                  <a:pt x="377" y="110"/>
                  <a:pt x="376" y="111"/>
                  <a:pt x="376" y="110"/>
                </a:cubicBezTo>
                <a:cubicBezTo>
                  <a:pt x="375" y="110"/>
                  <a:pt x="375" y="112"/>
                  <a:pt x="374" y="111"/>
                </a:cubicBezTo>
                <a:cubicBezTo>
                  <a:pt x="374" y="110"/>
                  <a:pt x="374" y="110"/>
                  <a:pt x="375" y="110"/>
                </a:cubicBezTo>
                <a:cubicBezTo>
                  <a:pt x="374" y="110"/>
                  <a:pt x="374" y="110"/>
                  <a:pt x="374" y="110"/>
                </a:cubicBezTo>
                <a:cubicBezTo>
                  <a:pt x="374" y="110"/>
                  <a:pt x="374" y="110"/>
                  <a:pt x="373" y="110"/>
                </a:cubicBezTo>
                <a:cubicBezTo>
                  <a:pt x="373" y="111"/>
                  <a:pt x="371" y="110"/>
                  <a:pt x="370" y="111"/>
                </a:cubicBezTo>
                <a:cubicBezTo>
                  <a:pt x="370" y="111"/>
                  <a:pt x="370" y="110"/>
                  <a:pt x="370" y="110"/>
                </a:cubicBezTo>
                <a:cubicBezTo>
                  <a:pt x="370" y="110"/>
                  <a:pt x="370" y="110"/>
                  <a:pt x="369" y="110"/>
                </a:cubicBezTo>
                <a:cubicBezTo>
                  <a:pt x="370" y="110"/>
                  <a:pt x="370" y="111"/>
                  <a:pt x="371" y="111"/>
                </a:cubicBezTo>
                <a:cubicBezTo>
                  <a:pt x="371" y="111"/>
                  <a:pt x="371" y="112"/>
                  <a:pt x="371" y="112"/>
                </a:cubicBezTo>
                <a:cubicBezTo>
                  <a:pt x="371" y="112"/>
                  <a:pt x="370" y="112"/>
                  <a:pt x="370" y="112"/>
                </a:cubicBezTo>
                <a:cubicBezTo>
                  <a:pt x="370" y="112"/>
                  <a:pt x="370" y="111"/>
                  <a:pt x="369" y="111"/>
                </a:cubicBezTo>
                <a:cubicBezTo>
                  <a:pt x="369" y="112"/>
                  <a:pt x="369" y="112"/>
                  <a:pt x="369" y="112"/>
                </a:cubicBezTo>
                <a:cubicBezTo>
                  <a:pt x="369" y="112"/>
                  <a:pt x="369" y="112"/>
                  <a:pt x="369" y="112"/>
                </a:cubicBezTo>
                <a:cubicBezTo>
                  <a:pt x="368" y="112"/>
                  <a:pt x="369" y="112"/>
                  <a:pt x="369" y="111"/>
                </a:cubicBezTo>
                <a:cubicBezTo>
                  <a:pt x="369" y="111"/>
                  <a:pt x="370" y="112"/>
                  <a:pt x="370" y="111"/>
                </a:cubicBezTo>
                <a:cubicBezTo>
                  <a:pt x="366" y="112"/>
                  <a:pt x="362" y="113"/>
                  <a:pt x="358" y="114"/>
                </a:cubicBezTo>
                <a:cubicBezTo>
                  <a:pt x="358" y="115"/>
                  <a:pt x="357" y="115"/>
                  <a:pt x="356" y="114"/>
                </a:cubicBezTo>
                <a:cubicBezTo>
                  <a:pt x="356" y="115"/>
                  <a:pt x="357" y="115"/>
                  <a:pt x="357" y="116"/>
                </a:cubicBezTo>
                <a:cubicBezTo>
                  <a:pt x="356" y="116"/>
                  <a:pt x="356" y="115"/>
                  <a:pt x="355" y="116"/>
                </a:cubicBezTo>
                <a:cubicBezTo>
                  <a:pt x="355" y="116"/>
                  <a:pt x="355" y="115"/>
                  <a:pt x="355" y="115"/>
                </a:cubicBezTo>
                <a:cubicBezTo>
                  <a:pt x="355" y="115"/>
                  <a:pt x="354" y="116"/>
                  <a:pt x="354" y="116"/>
                </a:cubicBezTo>
                <a:cubicBezTo>
                  <a:pt x="354" y="116"/>
                  <a:pt x="354" y="115"/>
                  <a:pt x="353" y="115"/>
                </a:cubicBezTo>
                <a:cubicBezTo>
                  <a:pt x="354" y="115"/>
                  <a:pt x="354" y="115"/>
                  <a:pt x="354" y="116"/>
                </a:cubicBezTo>
                <a:cubicBezTo>
                  <a:pt x="355" y="115"/>
                  <a:pt x="355" y="115"/>
                  <a:pt x="355" y="115"/>
                </a:cubicBezTo>
                <a:cubicBezTo>
                  <a:pt x="355" y="114"/>
                  <a:pt x="356" y="114"/>
                  <a:pt x="356" y="114"/>
                </a:cubicBezTo>
                <a:cubicBezTo>
                  <a:pt x="356" y="113"/>
                  <a:pt x="355" y="114"/>
                  <a:pt x="355" y="114"/>
                </a:cubicBezTo>
                <a:cubicBezTo>
                  <a:pt x="357" y="113"/>
                  <a:pt x="359" y="112"/>
                  <a:pt x="361" y="113"/>
                </a:cubicBezTo>
                <a:cubicBezTo>
                  <a:pt x="362" y="112"/>
                  <a:pt x="362" y="112"/>
                  <a:pt x="363" y="112"/>
                </a:cubicBezTo>
                <a:cubicBezTo>
                  <a:pt x="364" y="109"/>
                  <a:pt x="366" y="108"/>
                  <a:pt x="368" y="107"/>
                </a:cubicBezTo>
                <a:cubicBezTo>
                  <a:pt x="369" y="108"/>
                  <a:pt x="369" y="108"/>
                  <a:pt x="369" y="108"/>
                </a:cubicBezTo>
                <a:cubicBezTo>
                  <a:pt x="368" y="107"/>
                  <a:pt x="370" y="107"/>
                  <a:pt x="370" y="106"/>
                </a:cubicBezTo>
                <a:cubicBezTo>
                  <a:pt x="370" y="106"/>
                  <a:pt x="370" y="107"/>
                  <a:pt x="370" y="107"/>
                </a:cubicBezTo>
                <a:cubicBezTo>
                  <a:pt x="372" y="106"/>
                  <a:pt x="374" y="106"/>
                  <a:pt x="375" y="104"/>
                </a:cubicBezTo>
                <a:cubicBezTo>
                  <a:pt x="377" y="103"/>
                  <a:pt x="379" y="103"/>
                  <a:pt x="380" y="101"/>
                </a:cubicBezTo>
                <a:cubicBezTo>
                  <a:pt x="382" y="101"/>
                  <a:pt x="384" y="99"/>
                  <a:pt x="385" y="98"/>
                </a:cubicBezTo>
                <a:cubicBezTo>
                  <a:pt x="386" y="97"/>
                  <a:pt x="388" y="96"/>
                  <a:pt x="389" y="94"/>
                </a:cubicBezTo>
                <a:cubicBezTo>
                  <a:pt x="388" y="94"/>
                  <a:pt x="388" y="94"/>
                  <a:pt x="388" y="93"/>
                </a:cubicBezTo>
                <a:cubicBezTo>
                  <a:pt x="388" y="93"/>
                  <a:pt x="389" y="93"/>
                  <a:pt x="389" y="93"/>
                </a:cubicBezTo>
                <a:cubicBezTo>
                  <a:pt x="388" y="93"/>
                  <a:pt x="388" y="93"/>
                  <a:pt x="388" y="93"/>
                </a:cubicBezTo>
                <a:cubicBezTo>
                  <a:pt x="387" y="94"/>
                  <a:pt x="386" y="92"/>
                  <a:pt x="386" y="93"/>
                </a:cubicBezTo>
                <a:cubicBezTo>
                  <a:pt x="386" y="94"/>
                  <a:pt x="385" y="93"/>
                  <a:pt x="385" y="93"/>
                </a:cubicBezTo>
                <a:cubicBezTo>
                  <a:pt x="384" y="93"/>
                  <a:pt x="383" y="93"/>
                  <a:pt x="383" y="94"/>
                </a:cubicBezTo>
                <a:cubicBezTo>
                  <a:pt x="383" y="93"/>
                  <a:pt x="384" y="93"/>
                  <a:pt x="384" y="91"/>
                </a:cubicBezTo>
                <a:cubicBezTo>
                  <a:pt x="381" y="92"/>
                  <a:pt x="377" y="93"/>
                  <a:pt x="374" y="95"/>
                </a:cubicBezTo>
                <a:cubicBezTo>
                  <a:pt x="374" y="96"/>
                  <a:pt x="374" y="95"/>
                  <a:pt x="373" y="95"/>
                </a:cubicBezTo>
                <a:cubicBezTo>
                  <a:pt x="373" y="95"/>
                  <a:pt x="373" y="96"/>
                  <a:pt x="373" y="96"/>
                </a:cubicBezTo>
                <a:cubicBezTo>
                  <a:pt x="373" y="96"/>
                  <a:pt x="373" y="96"/>
                  <a:pt x="372" y="96"/>
                </a:cubicBezTo>
                <a:cubicBezTo>
                  <a:pt x="372" y="95"/>
                  <a:pt x="370" y="98"/>
                  <a:pt x="370" y="99"/>
                </a:cubicBezTo>
                <a:cubicBezTo>
                  <a:pt x="369" y="98"/>
                  <a:pt x="370" y="98"/>
                  <a:pt x="370" y="97"/>
                </a:cubicBezTo>
                <a:cubicBezTo>
                  <a:pt x="370" y="97"/>
                  <a:pt x="369" y="97"/>
                  <a:pt x="369" y="97"/>
                </a:cubicBezTo>
                <a:cubicBezTo>
                  <a:pt x="370" y="96"/>
                  <a:pt x="370" y="96"/>
                  <a:pt x="370" y="95"/>
                </a:cubicBezTo>
                <a:cubicBezTo>
                  <a:pt x="370" y="95"/>
                  <a:pt x="370" y="96"/>
                  <a:pt x="369" y="96"/>
                </a:cubicBezTo>
                <a:cubicBezTo>
                  <a:pt x="369" y="96"/>
                  <a:pt x="369" y="96"/>
                  <a:pt x="369" y="97"/>
                </a:cubicBezTo>
                <a:cubicBezTo>
                  <a:pt x="369" y="97"/>
                  <a:pt x="369" y="97"/>
                  <a:pt x="368" y="97"/>
                </a:cubicBezTo>
                <a:cubicBezTo>
                  <a:pt x="368" y="96"/>
                  <a:pt x="369" y="96"/>
                  <a:pt x="369" y="95"/>
                </a:cubicBezTo>
                <a:cubicBezTo>
                  <a:pt x="369" y="95"/>
                  <a:pt x="369" y="95"/>
                  <a:pt x="369" y="95"/>
                </a:cubicBezTo>
                <a:cubicBezTo>
                  <a:pt x="369" y="96"/>
                  <a:pt x="370" y="95"/>
                  <a:pt x="370" y="95"/>
                </a:cubicBezTo>
                <a:cubicBezTo>
                  <a:pt x="371" y="95"/>
                  <a:pt x="371" y="95"/>
                  <a:pt x="371" y="96"/>
                </a:cubicBezTo>
                <a:cubicBezTo>
                  <a:pt x="371" y="95"/>
                  <a:pt x="372" y="95"/>
                  <a:pt x="372" y="95"/>
                </a:cubicBezTo>
                <a:cubicBezTo>
                  <a:pt x="372" y="95"/>
                  <a:pt x="372" y="95"/>
                  <a:pt x="372" y="95"/>
                </a:cubicBezTo>
                <a:cubicBezTo>
                  <a:pt x="372" y="95"/>
                  <a:pt x="372" y="95"/>
                  <a:pt x="372" y="95"/>
                </a:cubicBezTo>
                <a:cubicBezTo>
                  <a:pt x="372" y="95"/>
                  <a:pt x="372" y="95"/>
                  <a:pt x="372" y="95"/>
                </a:cubicBezTo>
                <a:cubicBezTo>
                  <a:pt x="372" y="95"/>
                  <a:pt x="372" y="95"/>
                  <a:pt x="372" y="95"/>
                </a:cubicBezTo>
                <a:cubicBezTo>
                  <a:pt x="372" y="95"/>
                  <a:pt x="372" y="95"/>
                  <a:pt x="372" y="95"/>
                </a:cubicBezTo>
                <a:cubicBezTo>
                  <a:pt x="373" y="94"/>
                  <a:pt x="373" y="94"/>
                  <a:pt x="373" y="94"/>
                </a:cubicBezTo>
                <a:cubicBezTo>
                  <a:pt x="374" y="94"/>
                  <a:pt x="375" y="93"/>
                  <a:pt x="376" y="92"/>
                </a:cubicBezTo>
                <a:cubicBezTo>
                  <a:pt x="376" y="91"/>
                  <a:pt x="375" y="93"/>
                  <a:pt x="374" y="93"/>
                </a:cubicBezTo>
                <a:cubicBezTo>
                  <a:pt x="375" y="92"/>
                  <a:pt x="376" y="91"/>
                  <a:pt x="377" y="92"/>
                </a:cubicBezTo>
                <a:cubicBezTo>
                  <a:pt x="378" y="91"/>
                  <a:pt x="379" y="90"/>
                  <a:pt x="380" y="90"/>
                </a:cubicBezTo>
                <a:cubicBezTo>
                  <a:pt x="383" y="88"/>
                  <a:pt x="386" y="88"/>
                  <a:pt x="388" y="86"/>
                </a:cubicBezTo>
                <a:cubicBezTo>
                  <a:pt x="388" y="86"/>
                  <a:pt x="388" y="86"/>
                  <a:pt x="388" y="86"/>
                </a:cubicBezTo>
                <a:cubicBezTo>
                  <a:pt x="388" y="86"/>
                  <a:pt x="388" y="86"/>
                  <a:pt x="388" y="86"/>
                </a:cubicBezTo>
                <a:cubicBezTo>
                  <a:pt x="388" y="86"/>
                  <a:pt x="387" y="85"/>
                  <a:pt x="387" y="86"/>
                </a:cubicBezTo>
                <a:cubicBezTo>
                  <a:pt x="387" y="86"/>
                  <a:pt x="387" y="86"/>
                  <a:pt x="387" y="86"/>
                </a:cubicBezTo>
                <a:cubicBezTo>
                  <a:pt x="387" y="86"/>
                  <a:pt x="387" y="86"/>
                  <a:pt x="386" y="85"/>
                </a:cubicBezTo>
                <a:cubicBezTo>
                  <a:pt x="386" y="86"/>
                  <a:pt x="385" y="86"/>
                  <a:pt x="384" y="85"/>
                </a:cubicBezTo>
                <a:cubicBezTo>
                  <a:pt x="384" y="86"/>
                  <a:pt x="384" y="86"/>
                  <a:pt x="384" y="86"/>
                </a:cubicBezTo>
                <a:cubicBezTo>
                  <a:pt x="383" y="85"/>
                  <a:pt x="383" y="86"/>
                  <a:pt x="382" y="86"/>
                </a:cubicBezTo>
                <a:cubicBezTo>
                  <a:pt x="382" y="86"/>
                  <a:pt x="382" y="85"/>
                  <a:pt x="382" y="85"/>
                </a:cubicBezTo>
                <a:cubicBezTo>
                  <a:pt x="382" y="85"/>
                  <a:pt x="382" y="85"/>
                  <a:pt x="382" y="85"/>
                </a:cubicBezTo>
                <a:cubicBezTo>
                  <a:pt x="382" y="85"/>
                  <a:pt x="382" y="85"/>
                  <a:pt x="382" y="85"/>
                </a:cubicBezTo>
                <a:cubicBezTo>
                  <a:pt x="382" y="84"/>
                  <a:pt x="382" y="84"/>
                  <a:pt x="381" y="85"/>
                </a:cubicBezTo>
                <a:cubicBezTo>
                  <a:pt x="382" y="84"/>
                  <a:pt x="382" y="84"/>
                  <a:pt x="381" y="84"/>
                </a:cubicBezTo>
                <a:cubicBezTo>
                  <a:pt x="381" y="84"/>
                  <a:pt x="381" y="84"/>
                  <a:pt x="381" y="84"/>
                </a:cubicBezTo>
                <a:cubicBezTo>
                  <a:pt x="381" y="85"/>
                  <a:pt x="381" y="84"/>
                  <a:pt x="381" y="84"/>
                </a:cubicBezTo>
                <a:cubicBezTo>
                  <a:pt x="381" y="85"/>
                  <a:pt x="381" y="85"/>
                  <a:pt x="381" y="85"/>
                </a:cubicBezTo>
                <a:cubicBezTo>
                  <a:pt x="381" y="85"/>
                  <a:pt x="380" y="85"/>
                  <a:pt x="380" y="85"/>
                </a:cubicBezTo>
                <a:cubicBezTo>
                  <a:pt x="380" y="85"/>
                  <a:pt x="381" y="84"/>
                  <a:pt x="380" y="84"/>
                </a:cubicBezTo>
                <a:cubicBezTo>
                  <a:pt x="379" y="84"/>
                  <a:pt x="379" y="85"/>
                  <a:pt x="378" y="85"/>
                </a:cubicBezTo>
                <a:cubicBezTo>
                  <a:pt x="377" y="84"/>
                  <a:pt x="378" y="84"/>
                  <a:pt x="379" y="83"/>
                </a:cubicBezTo>
                <a:cubicBezTo>
                  <a:pt x="379" y="83"/>
                  <a:pt x="378" y="83"/>
                  <a:pt x="378" y="83"/>
                </a:cubicBezTo>
                <a:cubicBezTo>
                  <a:pt x="378" y="83"/>
                  <a:pt x="378" y="83"/>
                  <a:pt x="378" y="83"/>
                </a:cubicBezTo>
                <a:cubicBezTo>
                  <a:pt x="378" y="84"/>
                  <a:pt x="377" y="83"/>
                  <a:pt x="377" y="84"/>
                </a:cubicBezTo>
                <a:cubicBezTo>
                  <a:pt x="377" y="84"/>
                  <a:pt x="377" y="84"/>
                  <a:pt x="377" y="83"/>
                </a:cubicBezTo>
                <a:cubicBezTo>
                  <a:pt x="376" y="84"/>
                  <a:pt x="375" y="84"/>
                  <a:pt x="374" y="84"/>
                </a:cubicBezTo>
                <a:cubicBezTo>
                  <a:pt x="374" y="84"/>
                  <a:pt x="374" y="85"/>
                  <a:pt x="374" y="85"/>
                </a:cubicBezTo>
                <a:cubicBezTo>
                  <a:pt x="374" y="85"/>
                  <a:pt x="374" y="86"/>
                  <a:pt x="374" y="86"/>
                </a:cubicBezTo>
                <a:cubicBezTo>
                  <a:pt x="373" y="85"/>
                  <a:pt x="373" y="85"/>
                  <a:pt x="373" y="84"/>
                </a:cubicBezTo>
                <a:cubicBezTo>
                  <a:pt x="374" y="84"/>
                  <a:pt x="375" y="82"/>
                  <a:pt x="376" y="81"/>
                </a:cubicBezTo>
                <a:cubicBezTo>
                  <a:pt x="377" y="81"/>
                  <a:pt x="379" y="80"/>
                  <a:pt x="380" y="80"/>
                </a:cubicBezTo>
                <a:cubicBezTo>
                  <a:pt x="380" y="79"/>
                  <a:pt x="381" y="80"/>
                  <a:pt x="382" y="80"/>
                </a:cubicBezTo>
                <a:cubicBezTo>
                  <a:pt x="382" y="80"/>
                  <a:pt x="381" y="80"/>
                  <a:pt x="381" y="80"/>
                </a:cubicBezTo>
                <a:cubicBezTo>
                  <a:pt x="382" y="81"/>
                  <a:pt x="382" y="79"/>
                  <a:pt x="383" y="79"/>
                </a:cubicBezTo>
                <a:cubicBezTo>
                  <a:pt x="383" y="79"/>
                  <a:pt x="383" y="80"/>
                  <a:pt x="383" y="80"/>
                </a:cubicBezTo>
                <a:cubicBezTo>
                  <a:pt x="383" y="79"/>
                  <a:pt x="385" y="78"/>
                  <a:pt x="386" y="79"/>
                </a:cubicBezTo>
                <a:cubicBezTo>
                  <a:pt x="387" y="78"/>
                  <a:pt x="388" y="78"/>
                  <a:pt x="389" y="77"/>
                </a:cubicBezTo>
                <a:cubicBezTo>
                  <a:pt x="389" y="76"/>
                  <a:pt x="388" y="77"/>
                  <a:pt x="387" y="77"/>
                </a:cubicBezTo>
                <a:cubicBezTo>
                  <a:pt x="388" y="77"/>
                  <a:pt x="390" y="75"/>
                  <a:pt x="392" y="76"/>
                </a:cubicBezTo>
                <a:cubicBezTo>
                  <a:pt x="393" y="75"/>
                  <a:pt x="397" y="75"/>
                  <a:pt x="397" y="73"/>
                </a:cubicBezTo>
                <a:cubicBezTo>
                  <a:pt x="398" y="73"/>
                  <a:pt x="398" y="72"/>
                  <a:pt x="399" y="72"/>
                </a:cubicBezTo>
                <a:cubicBezTo>
                  <a:pt x="399" y="73"/>
                  <a:pt x="398" y="73"/>
                  <a:pt x="399" y="73"/>
                </a:cubicBezTo>
                <a:cubicBezTo>
                  <a:pt x="401" y="72"/>
                  <a:pt x="403" y="71"/>
                  <a:pt x="403" y="69"/>
                </a:cubicBezTo>
                <a:cubicBezTo>
                  <a:pt x="402" y="68"/>
                  <a:pt x="401" y="68"/>
                  <a:pt x="401" y="67"/>
                </a:cubicBezTo>
                <a:cubicBezTo>
                  <a:pt x="400" y="67"/>
                  <a:pt x="398" y="67"/>
                  <a:pt x="398" y="65"/>
                </a:cubicBezTo>
                <a:cubicBezTo>
                  <a:pt x="397" y="66"/>
                  <a:pt x="396" y="66"/>
                  <a:pt x="396" y="67"/>
                </a:cubicBezTo>
                <a:cubicBezTo>
                  <a:pt x="396" y="67"/>
                  <a:pt x="397" y="67"/>
                  <a:pt x="397" y="67"/>
                </a:cubicBezTo>
                <a:cubicBezTo>
                  <a:pt x="397" y="67"/>
                  <a:pt x="397" y="67"/>
                  <a:pt x="396" y="67"/>
                </a:cubicBezTo>
                <a:cubicBezTo>
                  <a:pt x="396" y="67"/>
                  <a:pt x="396" y="67"/>
                  <a:pt x="395" y="67"/>
                </a:cubicBezTo>
                <a:cubicBezTo>
                  <a:pt x="395" y="67"/>
                  <a:pt x="395" y="66"/>
                  <a:pt x="395" y="66"/>
                </a:cubicBezTo>
                <a:cubicBezTo>
                  <a:pt x="395" y="66"/>
                  <a:pt x="395" y="66"/>
                  <a:pt x="395" y="66"/>
                </a:cubicBezTo>
                <a:cubicBezTo>
                  <a:pt x="394" y="65"/>
                  <a:pt x="392" y="67"/>
                  <a:pt x="391" y="67"/>
                </a:cubicBezTo>
                <a:cubicBezTo>
                  <a:pt x="389" y="66"/>
                  <a:pt x="388" y="68"/>
                  <a:pt x="386" y="69"/>
                </a:cubicBezTo>
                <a:cubicBezTo>
                  <a:pt x="386" y="69"/>
                  <a:pt x="386" y="69"/>
                  <a:pt x="386" y="69"/>
                </a:cubicBezTo>
                <a:cubicBezTo>
                  <a:pt x="387" y="67"/>
                  <a:pt x="388" y="67"/>
                  <a:pt x="389" y="66"/>
                </a:cubicBezTo>
                <a:cubicBezTo>
                  <a:pt x="388" y="66"/>
                  <a:pt x="388" y="66"/>
                  <a:pt x="388" y="66"/>
                </a:cubicBezTo>
                <a:cubicBezTo>
                  <a:pt x="386" y="68"/>
                  <a:pt x="384" y="67"/>
                  <a:pt x="382" y="68"/>
                </a:cubicBezTo>
                <a:cubicBezTo>
                  <a:pt x="382" y="68"/>
                  <a:pt x="382" y="68"/>
                  <a:pt x="382" y="68"/>
                </a:cubicBezTo>
                <a:cubicBezTo>
                  <a:pt x="383" y="68"/>
                  <a:pt x="384" y="67"/>
                  <a:pt x="384" y="66"/>
                </a:cubicBezTo>
                <a:cubicBezTo>
                  <a:pt x="384" y="66"/>
                  <a:pt x="384" y="66"/>
                  <a:pt x="383" y="66"/>
                </a:cubicBezTo>
                <a:cubicBezTo>
                  <a:pt x="383" y="67"/>
                  <a:pt x="383" y="67"/>
                  <a:pt x="383" y="66"/>
                </a:cubicBezTo>
                <a:cubicBezTo>
                  <a:pt x="383" y="67"/>
                  <a:pt x="383" y="67"/>
                  <a:pt x="383" y="68"/>
                </a:cubicBezTo>
                <a:cubicBezTo>
                  <a:pt x="382" y="67"/>
                  <a:pt x="380" y="68"/>
                  <a:pt x="381" y="69"/>
                </a:cubicBezTo>
                <a:cubicBezTo>
                  <a:pt x="380" y="70"/>
                  <a:pt x="380" y="68"/>
                  <a:pt x="380" y="69"/>
                </a:cubicBezTo>
                <a:cubicBezTo>
                  <a:pt x="380" y="69"/>
                  <a:pt x="380" y="68"/>
                  <a:pt x="380" y="68"/>
                </a:cubicBezTo>
                <a:cubicBezTo>
                  <a:pt x="380" y="68"/>
                  <a:pt x="379" y="69"/>
                  <a:pt x="379" y="69"/>
                </a:cubicBezTo>
                <a:cubicBezTo>
                  <a:pt x="379" y="70"/>
                  <a:pt x="379" y="69"/>
                  <a:pt x="379" y="69"/>
                </a:cubicBezTo>
                <a:cubicBezTo>
                  <a:pt x="378" y="69"/>
                  <a:pt x="379" y="69"/>
                  <a:pt x="378" y="70"/>
                </a:cubicBezTo>
                <a:cubicBezTo>
                  <a:pt x="378" y="70"/>
                  <a:pt x="378" y="69"/>
                  <a:pt x="378" y="69"/>
                </a:cubicBezTo>
                <a:cubicBezTo>
                  <a:pt x="377" y="69"/>
                  <a:pt x="378" y="70"/>
                  <a:pt x="377" y="70"/>
                </a:cubicBezTo>
                <a:cubicBezTo>
                  <a:pt x="377" y="70"/>
                  <a:pt x="377" y="70"/>
                  <a:pt x="377" y="69"/>
                </a:cubicBezTo>
                <a:cubicBezTo>
                  <a:pt x="377" y="69"/>
                  <a:pt x="377" y="69"/>
                  <a:pt x="377" y="69"/>
                </a:cubicBezTo>
                <a:cubicBezTo>
                  <a:pt x="377" y="68"/>
                  <a:pt x="376" y="69"/>
                  <a:pt x="376" y="70"/>
                </a:cubicBezTo>
                <a:cubicBezTo>
                  <a:pt x="376" y="70"/>
                  <a:pt x="375" y="70"/>
                  <a:pt x="374" y="71"/>
                </a:cubicBezTo>
                <a:cubicBezTo>
                  <a:pt x="374" y="71"/>
                  <a:pt x="374" y="71"/>
                  <a:pt x="374" y="70"/>
                </a:cubicBezTo>
                <a:cubicBezTo>
                  <a:pt x="374" y="70"/>
                  <a:pt x="375" y="70"/>
                  <a:pt x="375" y="70"/>
                </a:cubicBezTo>
                <a:cubicBezTo>
                  <a:pt x="375" y="69"/>
                  <a:pt x="375" y="69"/>
                  <a:pt x="375" y="68"/>
                </a:cubicBezTo>
                <a:cubicBezTo>
                  <a:pt x="375" y="68"/>
                  <a:pt x="375" y="68"/>
                  <a:pt x="375" y="69"/>
                </a:cubicBezTo>
                <a:cubicBezTo>
                  <a:pt x="374" y="68"/>
                  <a:pt x="374" y="68"/>
                  <a:pt x="374" y="68"/>
                </a:cubicBezTo>
                <a:cubicBezTo>
                  <a:pt x="375" y="68"/>
                  <a:pt x="375" y="67"/>
                  <a:pt x="376" y="66"/>
                </a:cubicBezTo>
                <a:cubicBezTo>
                  <a:pt x="376" y="66"/>
                  <a:pt x="375" y="66"/>
                  <a:pt x="375" y="65"/>
                </a:cubicBezTo>
                <a:cubicBezTo>
                  <a:pt x="376" y="65"/>
                  <a:pt x="376" y="65"/>
                  <a:pt x="376" y="65"/>
                </a:cubicBezTo>
                <a:cubicBezTo>
                  <a:pt x="376" y="64"/>
                  <a:pt x="375" y="65"/>
                  <a:pt x="375" y="64"/>
                </a:cubicBezTo>
                <a:cubicBezTo>
                  <a:pt x="374" y="65"/>
                  <a:pt x="373" y="64"/>
                  <a:pt x="373" y="65"/>
                </a:cubicBezTo>
                <a:cubicBezTo>
                  <a:pt x="373" y="66"/>
                  <a:pt x="372" y="65"/>
                  <a:pt x="372" y="65"/>
                </a:cubicBezTo>
                <a:cubicBezTo>
                  <a:pt x="371" y="65"/>
                  <a:pt x="371" y="65"/>
                  <a:pt x="370" y="65"/>
                </a:cubicBezTo>
                <a:cubicBezTo>
                  <a:pt x="370" y="64"/>
                  <a:pt x="371" y="64"/>
                  <a:pt x="372" y="63"/>
                </a:cubicBezTo>
                <a:cubicBezTo>
                  <a:pt x="369" y="64"/>
                  <a:pt x="365" y="64"/>
                  <a:pt x="361" y="67"/>
                </a:cubicBezTo>
                <a:cubicBezTo>
                  <a:pt x="361" y="67"/>
                  <a:pt x="361" y="67"/>
                  <a:pt x="360" y="66"/>
                </a:cubicBezTo>
                <a:cubicBezTo>
                  <a:pt x="360" y="67"/>
                  <a:pt x="360" y="67"/>
                  <a:pt x="360" y="67"/>
                </a:cubicBezTo>
                <a:cubicBezTo>
                  <a:pt x="360" y="67"/>
                  <a:pt x="360" y="67"/>
                  <a:pt x="359" y="68"/>
                </a:cubicBezTo>
                <a:cubicBezTo>
                  <a:pt x="359" y="66"/>
                  <a:pt x="357" y="69"/>
                  <a:pt x="357" y="70"/>
                </a:cubicBezTo>
                <a:cubicBezTo>
                  <a:pt x="357" y="69"/>
                  <a:pt x="357" y="69"/>
                  <a:pt x="357" y="68"/>
                </a:cubicBezTo>
                <a:cubicBezTo>
                  <a:pt x="357" y="68"/>
                  <a:pt x="357" y="68"/>
                  <a:pt x="358" y="68"/>
                </a:cubicBezTo>
                <a:cubicBezTo>
                  <a:pt x="357" y="68"/>
                  <a:pt x="357" y="68"/>
                  <a:pt x="357" y="68"/>
                </a:cubicBezTo>
                <a:cubicBezTo>
                  <a:pt x="356" y="68"/>
                  <a:pt x="356" y="68"/>
                  <a:pt x="356" y="68"/>
                </a:cubicBezTo>
                <a:cubicBezTo>
                  <a:pt x="357" y="67"/>
                  <a:pt x="357" y="67"/>
                  <a:pt x="357" y="67"/>
                </a:cubicBezTo>
                <a:cubicBezTo>
                  <a:pt x="357" y="66"/>
                  <a:pt x="357" y="67"/>
                  <a:pt x="356" y="67"/>
                </a:cubicBezTo>
                <a:cubicBezTo>
                  <a:pt x="356" y="67"/>
                  <a:pt x="356" y="67"/>
                  <a:pt x="356" y="68"/>
                </a:cubicBezTo>
                <a:cubicBezTo>
                  <a:pt x="356" y="68"/>
                  <a:pt x="356" y="68"/>
                  <a:pt x="356" y="68"/>
                </a:cubicBezTo>
                <a:cubicBezTo>
                  <a:pt x="356" y="67"/>
                  <a:pt x="356" y="67"/>
                  <a:pt x="356" y="67"/>
                </a:cubicBezTo>
                <a:cubicBezTo>
                  <a:pt x="356" y="67"/>
                  <a:pt x="356" y="66"/>
                  <a:pt x="356" y="66"/>
                </a:cubicBezTo>
                <a:cubicBezTo>
                  <a:pt x="356" y="66"/>
                  <a:pt x="356" y="66"/>
                  <a:pt x="356" y="66"/>
                </a:cubicBezTo>
                <a:cubicBezTo>
                  <a:pt x="356" y="66"/>
                  <a:pt x="356" y="66"/>
                  <a:pt x="356" y="66"/>
                </a:cubicBezTo>
                <a:cubicBezTo>
                  <a:pt x="356" y="67"/>
                  <a:pt x="357" y="66"/>
                  <a:pt x="358" y="66"/>
                </a:cubicBezTo>
                <a:cubicBezTo>
                  <a:pt x="358" y="66"/>
                  <a:pt x="358" y="66"/>
                  <a:pt x="358" y="67"/>
                </a:cubicBezTo>
                <a:cubicBezTo>
                  <a:pt x="359" y="66"/>
                  <a:pt x="359" y="65"/>
                  <a:pt x="360" y="64"/>
                </a:cubicBezTo>
                <a:cubicBezTo>
                  <a:pt x="360" y="65"/>
                  <a:pt x="359" y="65"/>
                  <a:pt x="359" y="66"/>
                </a:cubicBezTo>
                <a:cubicBezTo>
                  <a:pt x="360" y="66"/>
                  <a:pt x="360" y="65"/>
                  <a:pt x="360" y="65"/>
                </a:cubicBezTo>
                <a:cubicBezTo>
                  <a:pt x="361" y="65"/>
                  <a:pt x="363" y="64"/>
                  <a:pt x="364" y="63"/>
                </a:cubicBezTo>
                <a:cubicBezTo>
                  <a:pt x="363" y="63"/>
                  <a:pt x="362" y="64"/>
                  <a:pt x="361" y="64"/>
                </a:cubicBezTo>
                <a:cubicBezTo>
                  <a:pt x="362" y="63"/>
                  <a:pt x="363" y="62"/>
                  <a:pt x="364" y="63"/>
                </a:cubicBezTo>
                <a:cubicBezTo>
                  <a:pt x="365" y="62"/>
                  <a:pt x="366" y="62"/>
                  <a:pt x="367" y="62"/>
                </a:cubicBezTo>
                <a:cubicBezTo>
                  <a:pt x="370" y="60"/>
                  <a:pt x="373" y="60"/>
                  <a:pt x="376" y="58"/>
                </a:cubicBezTo>
                <a:cubicBezTo>
                  <a:pt x="375" y="58"/>
                  <a:pt x="375" y="58"/>
                  <a:pt x="374" y="57"/>
                </a:cubicBezTo>
                <a:cubicBezTo>
                  <a:pt x="373" y="58"/>
                  <a:pt x="372" y="58"/>
                  <a:pt x="372" y="57"/>
                </a:cubicBezTo>
                <a:cubicBezTo>
                  <a:pt x="371" y="57"/>
                  <a:pt x="372" y="57"/>
                  <a:pt x="371" y="58"/>
                </a:cubicBezTo>
                <a:cubicBezTo>
                  <a:pt x="371" y="57"/>
                  <a:pt x="370" y="58"/>
                  <a:pt x="370" y="57"/>
                </a:cubicBezTo>
                <a:cubicBezTo>
                  <a:pt x="369" y="57"/>
                  <a:pt x="370" y="57"/>
                  <a:pt x="370" y="56"/>
                </a:cubicBezTo>
                <a:cubicBezTo>
                  <a:pt x="369" y="56"/>
                  <a:pt x="369" y="57"/>
                  <a:pt x="368" y="56"/>
                </a:cubicBezTo>
                <a:cubicBezTo>
                  <a:pt x="367" y="56"/>
                  <a:pt x="368" y="56"/>
                  <a:pt x="368" y="55"/>
                </a:cubicBezTo>
                <a:cubicBezTo>
                  <a:pt x="367" y="55"/>
                  <a:pt x="366" y="56"/>
                  <a:pt x="365" y="57"/>
                </a:cubicBezTo>
                <a:cubicBezTo>
                  <a:pt x="365" y="56"/>
                  <a:pt x="366" y="55"/>
                  <a:pt x="366" y="55"/>
                </a:cubicBezTo>
                <a:cubicBezTo>
                  <a:pt x="366" y="55"/>
                  <a:pt x="366" y="55"/>
                  <a:pt x="366" y="54"/>
                </a:cubicBezTo>
                <a:cubicBezTo>
                  <a:pt x="366" y="55"/>
                  <a:pt x="366" y="55"/>
                  <a:pt x="366" y="55"/>
                </a:cubicBezTo>
                <a:cubicBezTo>
                  <a:pt x="365" y="55"/>
                  <a:pt x="365" y="55"/>
                  <a:pt x="365" y="55"/>
                </a:cubicBezTo>
                <a:cubicBezTo>
                  <a:pt x="365" y="55"/>
                  <a:pt x="365" y="55"/>
                  <a:pt x="365" y="55"/>
                </a:cubicBezTo>
                <a:cubicBezTo>
                  <a:pt x="364" y="55"/>
                  <a:pt x="363" y="55"/>
                  <a:pt x="362" y="55"/>
                </a:cubicBezTo>
                <a:cubicBezTo>
                  <a:pt x="362" y="56"/>
                  <a:pt x="362" y="56"/>
                  <a:pt x="362" y="56"/>
                </a:cubicBezTo>
                <a:cubicBezTo>
                  <a:pt x="362" y="57"/>
                  <a:pt x="362" y="57"/>
                  <a:pt x="361" y="57"/>
                </a:cubicBezTo>
                <a:cubicBezTo>
                  <a:pt x="361" y="56"/>
                  <a:pt x="361" y="56"/>
                  <a:pt x="361" y="55"/>
                </a:cubicBezTo>
                <a:cubicBezTo>
                  <a:pt x="362" y="55"/>
                  <a:pt x="363" y="54"/>
                  <a:pt x="363" y="53"/>
                </a:cubicBezTo>
                <a:cubicBezTo>
                  <a:pt x="365" y="52"/>
                  <a:pt x="366" y="52"/>
                  <a:pt x="368" y="52"/>
                </a:cubicBezTo>
                <a:cubicBezTo>
                  <a:pt x="368" y="51"/>
                  <a:pt x="369" y="51"/>
                  <a:pt x="369" y="51"/>
                </a:cubicBezTo>
                <a:cubicBezTo>
                  <a:pt x="370" y="52"/>
                  <a:pt x="369" y="51"/>
                  <a:pt x="369" y="52"/>
                </a:cubicBezTo>
                <a:cubicBezTo>
                  <a:pt x="369" y="52"/>
                  <a:pt x="370" y="51"/>
                  <a:pt x="371" y="51"/>
                </a:cubicBezTo>
                <a:cubicBezTo>
                  <a:pt x="371" y="51"/>
                  <a:pt x="370" y="51"/>
                  <a:pt x="371" y="51"/>
                </a:cubicBezTo>
                <a:cubicBezTo>
                  <a:pt x="371" y="50"/>
                  <a:pt x="373" y="50"/>
                  <a:pt x="374" y="50"/>
                </a:cubicBezTo>
                <a:cubicBezTo>
                  <a:pt x="375" y="49"/>
                  <a:pt x="376" y="50"/>
                  <a:pt x="377" y="49"/>
                </a:cubicBezTo>
                <a:cubicBezTo>
                  <a:pt x="377" y="48"/>
                  <a:pt x="376" y="49"/>
                  <a:pt x="375" y="49"/>
                </a:cubicBezTo>
                <a:cubicBezTo>
                  <a:pt x="376" y="48"/>
                  <a:pt x="378" y="47"/>
                  <a:pt x="380" y="48"/>
                </a:cubicBezTo>
                <a:cubicBezTo>
                  <a:pt x="381" y="47"/>
                  <a:pt x="385" y="48"/>
                  <a:pt x="385" y="45"/>
                </a:cubicBezTo>
                <a:cubicBezTo>
                  <a:pt x="386" y="46"/>
                  <a:pt x="386" y="44"/>
                  <a:pt x="387" y="45"/>
                </a:cubicBezTo>
                <a:cubicBezTo>
                  <a:pt x="387" y="45"/>
                  <a:pt x="387" y="45"/>
                  <a:pt x="387" y="46"/>
                </a:cubicBezTo>
                <a:cubicBezTo>
                  <a:pt x="389" y="45"/>
                  <a:pt x="391" y="43"/>
                  <a:pt x="391" y="41"/>
                </a:cubicBezTo>
                <a:cubicBezTo>
                  <a:pt x="390" y="41"/>
                  <a:pt x="389" y="41"/>
                  <a:pt x="390" y="40"/>
                </a:cubicBezTo>
                <a:cubicBezTo>
                  <a:pt x="389" y="39"/>
                  <a:pt x="387" y="40"/>
                  <a:pt x="386" y="38"/>
                </a:cubicBezTo>
                <a:cubicBezTo>
                  <a:pt x="386" y="39"/>
                  <a:pt x="385" y="38"/>
                  <a:pt x="385" y="39"/>
                </a:cubicBezTo>
                <a:cubicBezTo>
                  <a:pt x="385" y="39"/>
                  <a:pt x="385" y="39"/>
                  <a:pt x="385" y="39"/>
                </a:cubicBezTo>
                <a:cubicBezTo>
                  <a:pt x="386" y="39"/>
                  <a:pt x="385" y="39"/>
                  <a:pt x="385" y="40"/>
                </a:cubicBezTo>
                <a:cubicBezTo>
                  <a:pt x="384" y="39"/>
                  <a:pt x="384" y="39"/>
                  <a:pt x="384" y="39"/>
                </a:cubicBezTo>
                <a:cubicBezTo>
                  <a:pt x="383" y="39"/>
                  <a:pt x="383" y="38"/>
                  <a:pt x="384" y="38"/>
                </a:cubicBezTo>
                <a:cubicBezTo>
                  <a:pt x="384" y="38"/>
                  <a:pt x="383" y="38"/>
                  <a:pt x="383" y="39"/>
                </a:cubicBezTo>
                <a:cubicBezTo>
                  <a:pt x="382" y="38"/>
                  <a:pt x="380" y="39"/>
                  <a:pt x="379" y="39"/>
                </a:cubicBezTo>
                <a:cubicBezTo>
                  <a:pt x="378" y="38"/>
                  <a:pt x="376" y="40"/>
                  <a:pt x="375" y="41"/>
                </a:cubicBezTo>
                <a:cubicBezTo>
                  <a:pt x="374" y="41"/>
                  <a:pt x="374" y="41"/>
                  <a:pt x="374" y="41"/>
                </a:cubicBezTo>
                <a:cubicBezTo>
                  <a:pt x="375" y="39"/>
                  <a:pt x="376" y="39"/>
                  <a:pt x="377" y="38"/>
                </a:cubicBezTo>
                <a:cubicBezTo>
                  <a:pt x="377" y="38"/>
                  <a:pt x="377" y="38"/>
                  <a:pt x="376" y="38"/>
                </a:cubicBezTo>
                <a:cubicBezTo>
                  <a:pt x="374" y="39"/>
                  <a:pt x="373" y="39"/>
                  <a:pt x="371" y="40"/>
                </a:cubicBezTo>
                <a:cubicBezTo>
                  <a:pt x="370" y="40"/>
                  <a:pt x="371" y="40"/>
                  <a:pt x="370" y="40"/>
                </a:cubicBezTo>
                <a:cubicBezTo>
                  <a:pt x="371" y="39"/>
                  <a:pt x="372" y="39"/>
                  <a:pt x="373" y="38"/>
                </a:cubicBezTo>
                <a:cubicBezTo>
                  <a:pt x="372" y="38"/>
                  <a:pt x="372" y="38"/>
                  <a:pt x="372" y="38"/>
                </a:cubicBezTo>
                <a:cubicBezTo>
                  <a:pt x="372" y="38"/>
                  <a:pt x="371" y="38"/>
                  <a:pt x="371" y="38"/>
                </a:cubicBezTo>
                <a:cubicBezTo>
                  <a:pt x="371" y="39"/>
                  <a:pt x="371" y="39"/>
                  <a:pt x="371" y="39"/>
                </a:cubicBezTo>
                <a:cubicBezTo>
                  <a:pt x="370" y="39"/>
                  <a:pt x="369" y="40"/>
                  <a:pt x="369" y="41"/>
                </a:cubicBezTo>
                <a:cubicBezTo>
                  <a:pt x="369" y="41"/>
                  <a:pt x="369" y="40"/>
                  <a:pt x="368" y="40"/>
                </a:cubicBezTo>
                <a:cubicBezTo>
                  <a:pt x="368" y="40"/>
                  <a:pt x="369" y="40"/>
                  <a:pt x="369" y="40"/>
                </a:cubicBezTo>
                <a:cubicBezTo>
                  <a:pt x="368" y="39"/>
                  <a:pt x="368" y="41"/>
                  <a:pt x="368" y="41"/>
                </a:cubicBezTo>
                <a:cubicBezTo>
                  <a:pt x="367" y="41"/>
                  <a:pt x="367" y="40"/>
                  <a:pt x="367" y="40"/>
                </a:cubicBezTo>
                <a:cubicBezTo>
                  <a:pt x="366" y="40"/>
                  <a:pt x="367" y="41"/>
                  <a:pt x="366" y="41"/>
                </a:cubicBezTo>
                <a:cubicBezTo>
                  <a:pt x="366" y="42"/>
                  <a:pt x="366" y="41"/>
                  <a:pt x="366" y="41"/>
                </a:cubicBezTo>
                <a:cubicBezTo>
                  <a:pt x="366" y="41"/>
                  <a:pt x="366" y="41"/>
                  <a:pt x="366" y="42"/>
                </a:cubicBezTo>
                <a:cubicBezTo>
                  <a:pt x="366" y="42"/>
                  <a:pt x="365" y="41"/>
                  <a:pt x="365" y="41"/>
                </a:cubicBezTo>
                <a:cubicBezTo>
                  <a:pt x="365" y="40"/>
                  <a:pt x="365" y="40"/>
                  <a:pt x="366" y="40"/>
                </a:cubicBezTo>
                <a:cubicBezTo>
                  <a:pt x="365" y="40"/>
                  <a:pt x="365" y="41"/>
                  <a:pt x="365" y="41"/>
                </a:cubicBezTo>
                <a:cubicBezTo>
                  <a:pt x="364" y="41"/>
                  <a:pt x="363" y="42"/>
                  <a:pt x="362" y="43"/>
                </a:cubicBezTo>
                <a:cubicBezTo>
                  <a:pt x="362" y="42"/>
                  <a:pt x="362" y="42"/>
                  <a:pt x="362" y="42"/>
                </a:cubicBezTo>
                <a:cubicBezTo>
                  <a:pt x="363" y="41"/>
                  <a:pt x="363" y="41"/>
                  <a:pt x="364" y="41"/>
                </a:cubicBezTo>
                <a:cubicBezTo>
                  <a:pt x="363" y="41"/>
                  <a:pt x="363" y="40"/>
                  <a:pt x="364" y="39"/>
                </a:cubicBezTo>
                <a:cubicBezTo>
                  <a:pt x="363" y="39"/>
                  <a:pt x="363" y="40"/>
                  <a:pt x="363" y="40"/>
                </a:cubicBezTo>
                <a:cubicBezTo>
                  <a:pt x="363" y="39"/>
                  <a:pt x="362" y="40"/>
                  <a:pt x="362" y="39"/>
                </a:cubicBezTo>
                <a:cubicBezTo>
                  <a:pt x="361" y="40"/>
                  <a:pt x="361" y="40"/>
                  <a:pt x="360" y="40"/>
                </a:cubicBezTo>
                <a:cubicBezTo>
                  <a:pt x="360" y="40"/>
                  <a:pt x="360" y="39"/>
                  <a:pt x="361" y="40"/>
                </a:cubicBezTo>
                <a:cubicBezTo>
                  <a:pt x="361" y="40"/>
                  <a:pt x="361" y="40"/>
                  <a:pt x="361" y="40"/>
                </a:cubicBezTo>
                <a:cubicBezTo>
                  <a:pt x="361" y="39"/>
                  <a:pt x="361" y="39"/>
                  <a:pt x="361" y="39"/>
                </a:cubicBezTo>
                <a:cubicBezTo>
                  <a:pt x="360" y="39"/>
                  <a:pt x="360" y="39"/>
                  <a:pt x="359" y="40"/>
                </a:cubicBezTo>
                <a:cubicBezTo>
                  <a:pt x="359" y="39"/>
                  <a:pt x="359" y="39"/>
                  <a:pt x="359" y="38"/>
                </a:cubicBezTo>
                <a:cubicBezTo>
                  <a:pt x="359" y="39"/>
                  <a:pt x="359" y="38"/>
                  <a:pt x="358" y="39"/>
                </a:cubicBezTo>
                <a:cubicBezTo>
                  <a:pt x="358" y="39"/>
                  <a:pt x="358" y="38"/>
                  <a:pt x="357" y="38"/>
                </a:cubicBezTo>
                <a:cubicBezTo>
                  <a:pt x="357" y="38"/>
                  <a:pt x="357" y="39"/>
                  <a:pt x="357" y="39"/>
                </a:cubicBezTo>
                <a:cubicBezTo>
                  <a:pt x="357" y="39"/>
                  <a:pt x="357" y="38"/>
                  <a:pt x="357" y="38"/>
                </a:cubicBezTo>
                <a:cubicBezTo>
                  <a:pt x="356" y="38"/>
                  <a:pt x="355" y="38"/>
                  <a:pt x="354" y="38"/>
                </a:cubicBezTo>
                <a:cubicBezTo>
                  <a:pt x="354" y="38"/>
                  <a:pt x="354" y="38"/>
                  <a:pt x="355" y="37"/>
                </a:cubicBezTo>
                <a:cubicBezTo>
                  <a:pt x="354" y="37"/>
                  <a:pt x="354" y="38"/>
                  <a:pt x="354" y="37"/>
                </a:cubicBezTo>
                <a:cubicBezTo>
                  <a:pt x="354" y="38"/>
                  <a:pt x="353" y="38"/>
                  <a:pt x="353" y="38"/>
                </a:cubicBezTo>
                <a:cubicBezTo>
                  <a:pt x="351" y="38"/>
                  <a:pt x="350" y="39"/>
                  <a:pt x="348" y="39"/>
                </a:cubicBezTo>
                <a:cubicBezTo>
                  <a:pt x="348" y="39"/>
                  <a:pt x="348" y="40"/>
                  <a:pt x="348" y="40"/>
                </a:cubicBezTo>
                <a:cubicBezTo>
                  <a:pt x="348" y="40"/>
                  <a:pt x="347" y="40"/>
                  <a:pt x="347" y="40"/>
                </a:cubicBezTo>
                <a:cubicBezTo>
                  <a:pt x="346" y="38"/>
                  <a:pt x="345" y="41"/>
                  <a:pt x="343" y="41"/>
                </a:cubicBezTo>
                <a:cubicBezTo>
                  <a:pt x="344" y="39"/>
                  <a:pt x="345" y="39"/>
                  <a:pt x="346" y="39"/>
                </a:cubicBezTo>
                <a:cubicBezTo>
                  <a:pt x="345" y="38"/>
                  <a:pt x="345" y="39"/>
                  <a:pt x="345" y="38"/>
                </a:cubicBezTo>
                <a:cubicBezTo>
                  <a:pt x="344" y="39"/>
                  <a:pt x="344" y="39"/>
                  <a:pt x="344" y="39"/>
                </a:cubicBezTo>
                <a:cubicBezTo>
                  <a:pt x="343" y="39"/>
                  <a:pt x="344" y="39"/>
                  <a:pt x="343" y="38"/>
                </a:cubicBezTo>
                <a:cubicBezTo>
                  <a:pt x="344" y="38"/>
                  <a:pt x="344" y="38"/>
                  <a:pt x="344" y="38"/>
                </a:cubicBezTo>
                <a:cubicBezTo>
                  <a:pt x="344" y="38"/>
                  <a:pt x="345" y="38"/>
                  <a:pt x="345" y="37"/>
                </a:cubicBezTo>
                <a:cubicBezTo>
                  <a:pt x="344" y="36"/>
                  <a:pt x="344" y="39"/>
                  <a:pt x="343" y="38"/>
                </a:cubicBezTo>
                <a:cubicBezTo>
                  <a:pt x="342" y="38"/>
                  <a:pt x="342" y="39"/>
                  <a:pt x="341" y="40"/>
                </a:cubicBezTo>
                <a:cubicBezTo>
                  <a:pt x="341" y="40"/>
                  <a:pt x="341" y="39"/>
                  <a:pt x="341" y="39"/>
                </a:cubicBezTo>
                <a:cubicBezTo>
                  <a:pt x="341" y="38"/>
                  <a:pt x="340" y="39"/>
                  <a:pt x="340" y="39"/>
                </a:cubicBezTo>
                <a:cubicBezTo>
                  <a:pt x="340" y="39"/>
                  <a:pt x="340" y="40"/>
                  <a:pt x="340" y="40"/>
                </a:cubicBezTo>
                <a:cubicBezTo>
                  <a:pt x="340" y="40"/>
                  <a:pt x="340" y="40"/>
                  <a:pt x="340" y="40"/>
                </a:cubicBezTo>
                <a:cubicBezTo>
                  <a:pt x="340" y="41"/>
                  <a:pt x="339" y="41"/>
                  <a:pt x="339" y="40"/>
                </a:cubicBezTo>
                <a:cubicBezTo>
                  <a:pt x="338" y="42"/>
                  <a:pt x="338" y="42"/>
                  <a:pt x="338" y="42"/>
                </a:cubicBezTo>
                <a:cubicBezTo>
                  <a:pt x="338" y="41"/>
                  <a:pt x="338" y="41"/>
                  <a:pt x="337" y="41"/>
                </a:cubicBezTo>
                <a:cubicBezTo>
                  <a:pt x="337" y="41"/>
                  <a:pt x="337" y="40"/>
                  <a:pt x="337" y="40"/>
                </a:cubicBezTo>
                <a:cubicBezTo>
                  <a:pt x="337" y="41"/>
                  <a:pt x="336" y="41"/>
                  <a:pt x="335" y="42"/>
                </a:cubicBezTo>
                <a:cubicBezTo>
                  <a:pt x="335" y="42"/>
                  <a:pt x="334" y="42"/>
                  <a:pt x="333" y="42"/>
                </a:cubicBezTo>
                <a:cubicBezTo>
                  <a:pt x="333" y="43"/>
                  <a:pt x="332" y="44"/>
                  <a:pt x="331" y="44"/>
                </a:cubicBezTo>
                <a:cubicBezTo>
                  <a:pt x="330" y="44"/>
                  <a:pt x="331" y="44"/>
                  <a:pt x="331" y="43"/>
                </a:cubicBezTo>
                <a:cubicBezTo>
                  <a:pt x="330" y="44"/>
                  <a:pt x="329" y="46"/>
                  <a:pt x="329" y="47"/>
                </a:cubicBezTo>
                <a:cubicBezTo>
                  <a:pt x="330" y="47"/>
                  <a:pt x="330" y="45"/>
                  <a:pt x="331" y="44"/>
                </a:cubicBezTo>
                <a:cubicBezTo>
                  <a:pt x="331" y="45"/>
                  <a:pt x="331" y="45"/>
                  <a:pt x="331" y="45"/>
                </a:cubicBezTo>
                <a:cubicBezTo>
                  <a:pt x="331" y="45"/>
                  <a:pt x="332" y="44"/>
                  <a:pt x="331" y="44"/>
                </a:cubicBezTo>
                <a:cubicBezTo>
                  <a:pt x="333" y="45"/>
                  <a:pt x="334" y="42"/>
                  <a:pt x="336" y="43"/>
                </a:cubicBezTo>
                <a:cubicBezTo>
                  <a:pt x="335" y="45"/>
                  <a:pt x="333" y="45"/>
                  <a:pt x="332" y="45"/>
                </a:cubicBezTo>
                <a:cubicBezTo>
                  <a:pt x="331" y="47"/>
                  <a:pt x="330" y="47"/>
                  <a:pt x="328" y="48"/>
                </a:cubicBezTo>
                <a:cubicBezTo>
                  <a:pt x="328" y="47"/>
                  <a:pt x="328" y="46"/>
                  <a:pt x="328" y="45"/>
                </a:cubicBezTo>
                <a:cubicBezTo>
                  <a:pt x="328" y="46"/>
                  <a:pt x="328" y="45"/>
                  <a:pt x="327" y="46"/>
                </a:cubicBezTo>
                <a:cubicBezTo>
                  <a:pt x="326" y="45"/>
                  <a:pt x="326" y="47"/>
                  <a:pt x="325" y="46"/>
                </a:cubicBezTo>
                <a:cubicBezTo>
                  <a:pt x="324" y="47"/>
                  <a:pt x="324" y="46"/>
                  <a:pt x="323" y="47"/>
                </a:cubicBezTo>
                <a:cubicBezTo>
                  <a:pt x="323" y="47"/>
                  <a:pt x="323" y="48"/>
                  <a:pt x="323" y="48"/>
                </a:cubicBezTo>
                <a:cubicBezTo>
                  <a:pt x="323" y="48"/>
                  <a:pt x="322" y="48"/>
                  <a:pt x="322" y="48"/>
                </a:cubicBezTo>
                <a:cubicBezTo>
                  <a:pt x="321" y="48"/>
                  <a:pt x="322" y="48"/>
                  <a:pt x="323" y="47"/>
                </a:cubicBezTo>
                <a:cubicBezTo>
                  <a:pt x="322" y="47"/>
                  <a:pt x="321" y="48"/>
                  <a:pt x="321" y="48"/>
                </a:cubicBezTo>
                <a:cubicBezTo>
                  <a:pt x="321" y="49"/>
                  <a:pt x="320" y="49"/>
                  <a:pt x="319" y="48"/>
                </a:cubicBezTo>
                <a:cubicBezTo>
                  <a:pt x="319" y="48"/>
                  <a:pt x="318" y="50"/>
                  <a:pt x="317" y="50"/>
                </a:cubicBezTo>
                <a:cubicBezTo>
                  <a:pt x="317" y="49"/>
                  <a:pt x="317" y="48"/>
                  <a:pt x="318" y="47"/>
                </a:cubicBezTo>
                <a:cubicBezTo>
                  <a:pt x="317" y="48"/>
                  <a:pt x="317" y="49"/>
                  <a:pt x="315" y="49"/>
                </a:cubicBezTo>
                <a:cubicBezTo>
                  <a:pt x="315" y="48"/>
                  <a:pt x="315" y="48"/>
                  <a:pt x="314" y="48"/>
                </a:cubicBezTo>
                <a:cubicBezTo>
                  <a:pt x="314" y="49"/>
                  <a:pt x="315" y="48"/>
                  <a:pt x="315" y="49"/>
                </a:cubicBezTo>
                <a:cubicBezTo>
                  <a:pt x="315" y="49"/>
                  <a:pt x="316" y="49"/>
                  <a:pt x="316" y="49"/>
                </a:cubicBezTo>
                <a:cubicBezTo>
                  <a:pt x="316" y="49"/>
                  <a:pt x="316" y="49"/>
                  <a:pt x="317" y="49"/>
                </a:cubicBezTo>
                <a:cubicBezTo>
                  <a:pt x="317" y="49"/>
                  <a:pt x="317" y="49"/>
                  <a:pt x="317" y="50"/>
                </a:cubicBezTo>
                <a:cubicBezTo>
                  <a:pt x="316" y="50"/>
                  <a:pt x="316" y="49"/>
                  <a:pt x="316" y="49"/>
                </a:cubicBezTo>
                <a:cubicBezTo>
                  <a:pt x="316" y="49"/>
                  <a:pt x="315" y="50"/>
                  <a:pt x="316" y="50"/>
                </a:cubicBezTo>
                <a:cubicBezTo>
                  <a:pt x="315" y="50"/>
                  <a:pt x="315" y="50"/>
                  <a:pt x="314" y="50"/>
                </a:cubicBezTo>
                <a:cubicBezTo>
                  <a:pt x="314" y="50"/>
                  <a:pt x="314" y="50"/>
                  <a:pt x="314" y="49"/>
                </a:cubicBezTo>
                <a:cubicBezTo>
                  <a:pt x="315" y="49"/>
                  <a:pt x="315" y="50"/>
                  <a:pt x="315" y="50"/>
                </a:cubicBezTo>
                <a:cubicBezTo>
                  <a:pt x="315" y="49"/>
                  <a:pt x="315" y="49"/>
                  <a:pt x="315" y="49"/>
                </a:cubicBezTo>
                <a:cubicBezTo>
                  <a:pt x="313" y="51"/>
                  <a:pt x="312" y="51"/>
                  <a:pt x="310" y="52"/>
                </a:cubicBezTo>
                <a:cubicBezTo>
                  <a:pt x="309" y="52"/>
                  <a:pt x="308" y="51"/>
                  <a:pt x="307" y="51"/>
                </a:cubicBezTo>
                <a:cubicBezTo>
                  <a:pt x="307" y="50"/>
                  <a:pt x="309" y="50"/>
                  <a:pt x="310" y="49"/>
                </a:cubicBezTo>
                <a:cubicBezTo>
                  <a:pt x="310" y="49"/>
                  <a:pt x="310" y="48"/>
                  <a:pt x="310" y="47"/>
                </a:cubicBezTo>
                <a:cubicBezTo>
                  <a:pt x="309" y="48"/>
                  <a:pt x="307" y="47"/>
                  <a:pt x="305" y="48"/>
                </a:cubicBezTo>
                <a:cubicBezTo>
                  <a:pt x="304" y="47"/>
                  <a:pt x="302" y="49"/>
                  <a:pt x="301" y="49"/>
                </a:cubicBezTo>
                <a:cubicBezTo>
                  <a:pt x="300" y="49"/>
                  <a:pt x="299" y="49"/>
                  <a:pt x="298" y="51"/>
                </a:cubicBezTo>
                <a:cubicBezTo>
                  <a:pt x="297" y="51"/>
                  <a:pt x="295" y="52"/>
                  <a:pt x="292" y="52"/>
                </a:cubicBezTo>
                <a:cubicBezTo>
                  <a:pt x="292" y="52"/>
                  <a:pt x="293" y="52"/>
                  <a:pt x="292" y="52"/>
                </a:cubicBezTo>
                <a:cubicBezTo>
                  <a:pt x="292" y="53"/>
                  <a:pt x="290" y="52"/>
                  <a:pt x="289" y="53"/>
                </a:cubicBezTo>
                <a:cubicBezTo>
                  <a:pt x="292" y="53"/>
                  <a:pt x="294" y="53"/>
                  <a:pt x="296" y="53"/>
                </a:cubicBezTo>
                <a:cubicBezTo>
                  <a:pt x="296" y="53"/>
                  <a:pt x="296" y="53"/>
                  <a:pt x="296" y="53"/>
                </a:cubicBezTo>
                <a:cubicBezTo>
                  <a:pt x="295" y="53"/>
                  <a:pt x="293" y="56"/>
                  <a:pt x="293" y="55"/>
                </a:cubicBezTo>
                <a:cubicBezTo>
                  <a:pt x="293" y="55"/>
                  <a:pt x="293" y="54"/>
                  <a:pt x="292" y="54"/>
                </a:cubicBezTo>
                <a:cubicBezTo>
                  <a:pt x="292" y="56"/>
                  <a:pt x="291" y="55"/>
                  <a:pt x="290" y="55"/>
                </a:cubicBezTo>
                <a:cubicBezTo>
                  <a:pt x="290" y="55"/>
                  <a:pt x="289" y="55"/>
                  <a:pt x="290" y="56"/>
                </a:cubicBezTo>
                <a:cubicBezTo>
                  <a:pt x="290" y="56"/>
                  <a:pt x="290" y="56"/>
                  <a:pt x="290" y="57"/>
                </a:cubicBezTo>
                <a:cubicBezTo>
                  <a:pt x="290" y="57"/>
                  <a:pt x="290" y="57"/>
                  <a:pt x="290" y="58"/>
                </a:cubicBezTo>
                <a:cubicBezTo>
                  <a:pt x="290" y="58"/>
                  <a:pt x="289" y="58"/>
                  <a:pt x="289" y="58"/>
                </a:cubicBezTo>
                <a:cubicBezTo>
                  <a:pt x="289" y="58"/>
                  <a:pt x="288" y="58"/>
                  <a:pt x="288" y="58"/>
                </a:cubicBezTo>
                <a:cubicBezTo>
                  <a:pt x="288" y="58"/>
                  <a:pt x="287" y="58"/>
                  <a:pt x="287" y="58"/>
                </a:cubicBezTo>
                <a:cubicBezTo>
                  <a:pt x="287" y="58"/>
                  <a:pt x="288" y="58"/>
                  <a:pt x="288" y="58"/>
                </a:cubicBezTo>
                <a:cubicBezTo>
                  <a:pt x="288" y="58"/>
                  <a:pt x="287" y="58"/>
                  <a:pt x="287" y="58"/>
                </a:cubicBezTo>
                <a:cubicBezTo>
                  <a:pt x="287" y="58"/>
                  <a:pt x="287" y="58"/>
                  <a:pt x="287" y="57"/>
                </a:cubicBezTo>
                <a:cubicBezTo>
                  <a:pt x="287" y="58"/>
                  <a:pt x="286" y="58"/>
                  <a:pt x="286" y="57"/>
                </a:cubicBezTo>
                <a:cubicBezTo>
                  <a:pt x="287" y="57"/>
                  <a:pt x="286" y="57"/>
                  <a:pt x="287" y="57"/>
                </a:cubicBezTo>
                <a:cubicBezTo>
                  <a:pt x="287" y="57"/>
                  <a:pt x="287" y="56"/>
                  <a:pt x="286" y="56"/>
                </a:cubicBezTo>
                <a:cubicBezTo>
                  <a:pt x="287" y="56"/>
                  <a:pt x="286" y="55"/>
                  <a:pt x="287" y="54"/>
                </a:cubicBezTo>
                <a:cubicBezTo>
                  <a:pt x="287" y="54"/>
                  <a:pt x="286" y="54"/>
                  <a:pt x="286" y="54"/>
                </a:cubicBezTo>
                <a:cubicBezTo>
                  <a:pt x="286" y="54"/>
                  <a:pt x="287" y="54"/>
                  <a:pt x="287" y="53"/>
                </a:cubicBezTo>
                <a:cubicBezTo>
                  <a:pt x="286" y="53"/>
                  <a:pt x="286" y="53"/>
                  <a:pt x="285" y="53"/>
                </a:cubicBezTo>
                <a:cubicBezTo>
                  <a:pt x="285" y="54"/>
                  <a:pt x="284" y="54"/>
                  <a:pt x="284" y="54"/>
                </a:cubicBezTo>
                <a:cubicBezTo>
                  <a:pt x="284" y="53"/>
                  <a:pt x="284" y="53"/>
                  <a:pt x="285" y="53"/>
                </a:cubicBezTo>
                <a:cubicBezTo>
                  <a:pt x="284" y="52"/>
                  <a:pt x="285" y="53"/>
                  <a:pt x="285" y="52"/>
                </a:cubicBezTo>
                <a:cubicBezTo>
                  <a:pt x="284" y="52"/>
                  <a:pt x="283" y="55"/>
                  <a:pt x="282" y="53"/>
                </a:cubicBezTo>
                <a:cubicBezTo>
                  <a:pt x="284" y="53"/>
                  <a:pt x="284" y="52"/>
                  <a:pt x="284" y="52"/>
                </a:cubicBezTo>
                <a:cubicBezTo>
                  <a:pt x="284" y="51"/>
                  <a:pt x="284" y="50"/>
                  <a:pt x="284" y="50"/>
                </a:cubicBezTo>
                <a:cubicBezTo>
                  <a:pt x="285" y="50"/>
                  <a:pt x="285" y="50"/>
                  <a:pt x="286" y="51"/>
                </a:cubicBezTo>
                <a:cubicBezTo>
                  <a:pt x="286" y="50"/>
                  <a:pt x="287" y="50"/>
                  <a:pt x="287" y="49"/>
                </a:cubicBezTo>
                <a:cubicBezTo>
                  <a:pt x="287" y="49"/>
                  <a:pt x="287" y="49"/>
                  <a:pt x="288" y="50"/>
                </a:cubicBezTo>
                <a:cubicBezTo>
                  <a:pt x="288" y="49"/>
                  <a:pt x="288" y="49"/>
                  <a:pt x="288" y="49"/>
                </a:cubicBezTo>
                <a:cubicBezTo>
                  <a:pt x="288" y="48"/>
                  <a:pt x="289" y="48"/>
                  <a:pt x="289" y="48"/>
                </a:cubicBezTo>
                <a:cubicBezTo>
                  <a:pt x="289" y="47"/>
                  <a:pt x="289" y="48"/>
                  <a:pt x="288" y="48"/>
                </a:cubicBezTo>
                <a:cubicBezTo>
                  <a:pt x="289" y="47"/>
                  <a:pt x="289" y="47"/>
                  <a:pt x="290" y="47"/>
                </a:cubicBezTo>
                <a:cubicBezTo>
                  <a:pt x="291" y="47"/>
                  <a:pt x="291" y="48"/>
                  <a:pt x="292" y="47"/>
                </a:cubicBezTo>
                <a:cubicBezTo>
                  <a:pt x="292" y="47"/>
                  <a:pt x="292" y="47"/>
                  <a:pt x="292" y="47"/>
                </a:cubicBezTo>
                <a:cubicBezTo>
                  <a:pt x="292" y="47"/>
                  <a:pt x="293" y="47"/>
                  <a:pt x="293" y="48"/>
                </a:cubicBezTo>
                <a:cubicBezTo>
                  <a:pt x="294" y="47"/>
                  <a:pt x="294" y="46"/>
                  <a:pt x="295" y="46"/>
                </a:cubicBezTo>
                <a:cubicBezTo>
                  <a:pt x="296" y="44"/>
                  <a:pt x="297" y="43"/>
                  <a:pt x="299" y="42"/>
                </a:cubicBezTo>
                <a:cubicBezTo>
                  <a:pt x="299" y="43"/>
                  <a:pt x="299" y="43"/>
                  <a:pt x="299" y="43"/>
                </a:cubicBezTo>
                <a:cubicBezTo>
                  <a:pt x="299" y="42"/>
                  <a:pt x="300" y="42"/>
                  <a:pt x="301" y="41"/>
                </a:cubicBezTo>
                <a:cubicBezTo>
                  <a:pt x="301" y="42"/>
                  <a:pt x="301" y="42"/>
                  <a:pt x="301" y="42"/>
                </a:cubicBezTo>
                <a:cubicBezTo>
                  <a:pt x="302" y="41"/>
                  <a:pt x="303" y="41"/>
                  <a:pt x="304" y="40"/>
                </a:cubicBezTo>
                <a:cubicBezTo>
                  <a:pt x="306" y="39"/>
                  <a:pt x="308" y="38"/>
                  <a:pt x="309" y="37"/>
                </a:cubicBezTo>
                <a:cubicBezTo>
                  <a:pt x="310" y="37"/>
                  <a:pt x="312" y="35"/>
                  <a:pt x="313" y="34"/>
                </a:cubicBezTo>
                <a:cubicBezTo>
                  <a:pt x="314" y="33"/>
                  <a:pt x="315" y="32"/>
                  <a:pt x="316" y="30"/>
                </a:cubicBezTo>
                <a:cubicBezTo>
                  <a:pt x="316" y="30"/>
                  <a:pt x="315" y="30"/>
                  <a:pt x="315" y="30"/>
                </a:cubicBezTo>
                <a:cubicBezTo>
                  <a:pt x="315" y="29"/>
                  <a:pt x="316" y="30"/>
                  <a:pt x="316" y="29"/>
                </a:cubicBezTo>
                <a:cubicBezTo>
                  <a:pt x="315" y="29"/>
                  <a:pt x="315" y="29"/>
                  <a:pt x="315" y="29"/>
                </a:cubicBezTo>
                <a:cubicBezTo>
                  <a:pt x="315" y="30"/>
                  <a:pt x="314" y="29"/>
                  <a:pt x="313" y="30"/>
                </a:cubicBezTo>
                <a:cubicBezTo>
                  <a:pt x="313" y="30"/>
                  <a:pt x="313" y="29"/>
                  <a:pt x="313" y="29"/>
                </a:cubicBezTo>
                <a:cubicBezTo>
                  <a:pt x="312" y="29"/>
                  <a:pt x="311" y="29"/>
                  <a:pt x="311" y="30"/>
                </a:cubicBezTo>
                <a:cubicBezTo>
                  <a:pt x="311" y="29"/>
                  <a:pt x="312" y="29"/>
                  <a:pt x="312" y="28"/>
                </a:cubicBezTo>
                <a:cubicBezTo>
                  <a:pt x="310" y="28"/>
                  <a:pt x="307" y="29"/>
                  <a:pt x="304" y="31"/>
                </a:cubicBezTo>
                <a:cubicBezTo>
                  <a:pt x="304" y="31"/>
                  <a:pt x="303" y="31"/>
                  <a:pt x="303" y="31"/>
                </a:cubicBezTo>
                <a:cubicBezTo>
                  <a:pt x="303" y="31"/>
                  <a:pt x="303" y="31"/>
                  <a:pt x="303" y="31"/>
                </a:cubicBezTo>
                <a:cubicBezTo>
                  <a:pt x="303" y="31"/>
                  <a:pt x="303" y="32"/>
                  <a:pt x="302" y="32"/>
                </a:cubicBezTo>
                <a:cubicBezTo>
                  <a:pt x="302" y="31"/>
                  <a:pt x="301" y="33"/>
                  <a:pt x="300" y="34"/>
                </a:cubicBezTo>
                <a:cubicBezTo>
                  <a:pt x="300" y="33"/>
                  <a:pt x="301" y="33"/>
                  <a:pt x="301" y="32"/>
                </a:cubicBezTo>
                <a:cubicBezTo>
                  <a:pt x="300" y="33"/>
                  <a:pt x="300" y="32"/>
                  <a:pt x="300" y="32"/>
                </a:cubicBezTo>
                <a:cubicBezTo>
                  <a:pt x="300" y="31"/>
                  <a:pt x="301" y="32"/>
                  <a:pt x="301" y="31"/>
                </a:cubicBezTo>
                <a:cubicBezTo>
                  <a:pt x="301" y="30"/>
                  <a:pt x="300" y="32"/>
                  <a:pt x="300" y="31"/>
                </a:cubicBezTo>
                <a:cubicBezTo>
                  <a:pt x="300" y="31"/>
                  <a:pt x="300" y="31"/>
                  <a:pt x="300" y="32"/>
                </a:cubicBezTo>
                <a:cubicBezTo>
                  <a:pt x="300" y="32"/>
                  <a:pt x="299" y="32"/>
                  <a:pt x="299" y="32"/>
                </a:cubicBezTo>
                <a:cubicBezTo>
                  <a:pt x="299" y="31"/>
                  <a:pt x="300" y="31"/>
                  <a:pt x="300" y="30"/>
                </a:cubicBezTo>
                <a:cubicBezTo>
                  <a:pt x="300" y="30"/>
                  <a:pt x="300" y="30"/>
                  <a:pt x="300" y="30"/>
                </a:cubicBezTo>
                <a:cubicBezTo>
                  <a:pt x="300" y="31"/>
                  <a:pt x="301" y="30"/>
                  <a:pt x="301" y="30"/>
                </a:cubicBezTo>
                <a:cubicBezTo>
                  <a:pt x="301" y="30"/>
                  <a:pt x="301" y="31"/>
                  <a:pt x="301" y="31"/>
                </a:cubicBezTo>
                <a:cubicBezTo>
                  <a:pt x="302" y="30"/>
                  <a:pt x="302" y="29"/>
                  <a:pt x="303" y="29"/>
                </a:cubicBezTo>
                <a:cubicBezTo>
                  <a:pt x="303" y="29"/>
                  <a:pt x="302" y="30"/>
                  <a:pt x="302" y="30"/>
                </a:cubicBezTo>
                <a:cubicBezTo>
                  <a:pt x="303" y="30"/>
                  <a:pt x="303" y="30"/>
                  <a:pt x="303" y="29"/>
                </a:cubicBezTo>
                <a:cubicBezTo>
                  <a:pt x="304" y="29"/>
                  <a:pt x="305" y="28"/>
                  <a:pt x="306" y="27"/>
                </a:cubicBezTo>
                <a:cubicBezTo>
                  <a:pt x="305" y="27"/>
                  <a:pt x="305" y="28"/>
                  <a:pt x="304" y="29"/>
                </a:cubicBezTo>
                <a:cubicBezTo>
                  <a:pt x="304" y="27"/>
                  <a:pt x="305" y="27"/>
                  <a:pt x="306" y="27"/>
                </a:cubicBezTo>
                <a:cubicBezTo>
                  <a:pt x="307" y="27"/>
                  <a:pt x="308" y="26"/>
                  <a:pt x="309" y="26"/>
                </a:cubicBezTo>
                <a:cubicBezTo>
                  <a:pt x="311" y="24"/>
                  <a:pt x="313" y="24"/>
                  <a:pt x="316" y="23"/>
                </a:cubicBezTo>
                <a:cubicBezTo>
                  <a:pt x="315" y="22"/>
                  <a:pt x="314" y="23"/>
                  <a:pt x="314" y="22"/>
                </a:cubicBezTo>
                <a:cubicBezTo>
                  <a:pt x="313" y="22"/>
                  <a:pt x="313" y="22"/>
                  <a:pt x="312" y="21"/>
                </a:cubicBezTo>
                <a:cubicBezTo>
                  <a:pt x="312" y="22"/>
                  <a:pt x="312" y="22"/>
                  <a:pt x="312" y="22"/>
                </a:cubicBezTo>
                <a:cubicBezTo>
                  <a:pt x="311" y="21"/>
                  <a:pt x="311" y="22"/>
                  <a:pt x="310" y="22"/>
                </a:cubicBezTo>
                <a:cubicBezTo>
                  <a:pt x="310" y="21"/>
                  <a:pt x="310" y="21"/>
                  <a:pt x="311" y="21"/>
                </a:cubicBezTo>
                <a:cubicBezTo>
                  <a:pt x="310" y="20"/>
                  <a:pt x="310" y="21"/>
                  <a:pt x="309" y="21"/>
                </a:cubicBezTo>
                <a:cubicBezTo>
                  <a:pt x="309" y="21"/>
                  <a:pt x="309" y="20"/>
                  <a:pt x="309" y="20"/>
                </a:cubicBezTo>
                <a:cubicBezTo>
                  <a:pt x="308" y="20"/>
                  <a:pt x="308" y="21"/>
                  <a:pt x="307" y="21"/>
                </a:cubicBezTo>
                <a:cubicBezTo>
                  <a:pt x="306" y="20"/>
                  <a:pt x="307" y="20"/>
                  <a:pt x="308" y="19"/>
                </a:cubicBezTo>
                <a:cubicBezTo>
                  <a:pt x="308" y="19"/>
                  <a:pt x="307" y="19"/>
                  <a:pt x="307" y="19"/>
                </a:cubicBezTo>
                <a:cubicBezTo>
                  <a:pt x="307" y="19"/>
                  <a:pt x="307" y="19"/>
                  <a:pt x="307" y="19"/>
                </a:cubicBezTo>
                <a:cubicBezTo>
                  <a:pt x="307" y="20"/>
                  <a:pt x="307" y="19"/>
                  <a:pt x="307" y="20"/>
                </a:cubicBezTo>
                <a:cubicBezTo>
                  <a:pt x="306" y="20"/>
                  <a:pt x="306" y="19"/>
                  <a:pt x="306" y="19"/>
                </a:cubicBezTo>
                <a:cubicBezTo>
                  <a:pt x="306" y="20"/>
                  <a:pt x="305" y="20"/>
                  <a:pt x="304" y="19"/>
                </a:cubicBezTo>
                <a:cubicBezTo>
                  <a:pt x="304" y="20"/>
                  <a:pt x="304" y="20"/>
                  <a:pt x="304" y="21"/>
                </a:cubicBezTo>
                <a:cubicBezTo>
                  <a:pt x="304" y="21"/>
                  <a:pt x="304" y="21"/>
                  <a:pt x="304" y="21"/>
                </a:cubicBezTo>
                <a:cubicBezTo>
                  <a:pt x="303" y="21"/>
                  <a:pt x="303" y="20"/>
                  <a:pt x="303" y="20"/>
                </a:cubicBezTo>
                <a:cubicBezTo>
                  <a:pt x="304" y="19"/>
                  <a:pt x="305" y="18"/>
                  <a:pt x="305" y="17"/>
                </a:cubicBezTo>
                <a:cubicBezTo>
                  <a:pt x="306" y="17"/>
                  <a:pt x="308" y="16"/>
                  <a:pt x="309" y="16"/>
                </a:cubicBezTo>
                <a:cubicBezTo>
                  <a:pt x="309" y="15"/>
                  <a:pt x="310" y="16"/>
                  <a:pt x="310" y="16"/>
                </a:cubicBezTo>
                <a:cubicBezTo>
                  <a:pt x="310" y="16"/>
                  <a:pt x="309" y="16"/>
                  <a:pt x="309" y="16"/>
                </a:cubicBezTo>
                <a:cubicBezTo>
                  <a:pt x="310" y="17"/>
                  <a:pt x="310" y="15"/>
                  <a:pt x="311" y="15"/>
                </a:cubicBezTo>
                <a:cubicBezTo>
                  <a:pt x="311" y="15"/>
                  <a:pt x="311" y="16"/>
                  <a:pt x="311" y="16"/>
                </a:cubicBezTo>
                <a:cubicBezTo>
                  <a:pt x="311" y="15"/>
                  <a:pt x="313" y="15"/>
                  <a:pt x="314" y="15"/>
                </a:cubicBezTo>
                <a:cubicBezTo>
                  <a:pt x="314" y="14"/>
                  <a:pt x="315" y="14"/>
                  <a:pt x="316" y="14"/>
                </a:cubicBezTo>
                <a:cubicBezTo>
                  <a:pt x="316" y="13"/>
                  <a:pt x="315" y="14"/>
                  <a:pt x="315" y="14"/>
                </a:cubicBezTo>
                <a:cubicBezTo>
                  <a:pt x="315" y="13"/>
                  <a:pt x="317" y="12"/>
                  <a:pt x="318" y="13"/>
                </a:cubicBezTo>
                <a:cubicBezTo>
                  <a:pt x="319" y="11"/>
                  <a:pt x="322" y="12"/>
                  <a:pt x="322" y="10"/>
                </a:cubicBezTo>
                <a:cubicBezTo>
                  <a:pt x="323" y="10"/>
                  <a:pt x="323" y="9"/>
                  <a:pt x="324" y="9"/>
                </a:cubicBezTo>
                <a:cubicBezTo>
                  <a:pt x="324" y="10"/>
                  <a:pt x="323" y="9"/>
                  <a:pt x="324" y="10"/>
                </a:cubicBezTo>
                <a:cubicBezTo>
                  <a:pt x="325" y="9"/>
                  <a:pt x="327" y="7"/>
                  <a:pt x="327" y="6"/>
                </a:cubicBezTo>
                <a:cubicBezTo>
                  <a:pt x="326" y="5"/>
                  <a:pt x="325" y="5"/>
                  <a:pt x="326" y="4"/>
                </a:cubicBezTo>
                <a:cubicBezTo>
                  <a:pt x="325" y="4"/>
                  <a:pt x="323" y="4"/>
                  <a:pt x="323" y="2"/>
                </a:cubicBezTo>
                <a:cubicBezTo>
                  <a:pt x="322" y="3"/>
                  <a:pt x="322" y="3"/>
                  <a:pt x="322" y="4"/>
                </a:cubicBezTo>
                <a:cubicBezTo>
                  <a:pt x="322" y="4"/>
                  <a:pt x="322" y="3"/>
                  <a:pt x="322" y="3"/>
                </a:cubicBezTo>
                <a:cubicBezTo>
                  <a:pt x="322" y="4"/>
                  <a:pt x="322" y="4"/>
                  <a:pt x="322" y="4"/>
                </a:cubicBezTo>
                <a:cubicBezTo>
                  <a:pt x="321" y="4"/>
                  <a:pt x="321" y="3"/>
                  <a:pt x="321" y="4"/>
                </a:cubicBezTo>
                <a:cubicBezTo>
                  <a:pt x="321" y="3"/>
                  <a:pt x="321" y="3"/>
                  <a:pt x="321" y="3"/>
                </a:cubicBezTo>
                <a:cubicBezTo>
                  <a:pt x="321" y="3"/>
                  <a:pt x="320" y="3"/>
                  <a:pt x="320" y="3"/>
                </a:cubicBezTo>
                <a:cubicBezTo>
                  <a:pt x="320" y="2"/>
                  <a:pt x="318" y="3"/>
                  <a:pt x="317" y="4"/>
                </a:cubicBezTo>
                <a:cubicBezTo>
                  <a:pt x="316" y="3"/>
                  <a:pt x="315" y="4"/>
                  <a:pt x="314" y="6"/>
                </a:cubicBezTo>
                <a:cubicBezTo>
                  <a:pt x="314" y="5"/>
                  <a:pt x="314" y="5"/>
                  <a:pt x="314" y="5"/>
                </a:cubicBezTo>
                <a:cubicBezTo>
                  <a:pt x="314" y="4"/>
                  <a:pt x="315" y="4"/>
                  <a:pt x="316" y="3"/>
                </a:cubicBezTo>
                <a:cubicBezTo>
                  <a:pt x="315" y="2"/>
                  <a:pt x="315" y="3"/>
                  <a:pt x="315" y="2"/>
                </a:cubicBezTo>
                <a:cubicBezTo>
                  <a:pt x="313" y="4"/>
                  <a:pt x="312" y="3"/>
                  <a:pt x="310" y="5"/>
                </a:cubicBezTo>
                <a:cubicBezTo>
                  <a:pt x="310" y="4"/>
                  <a:pt x="310" y="4"/>
                  <a:pt x="310" y="4"/>
                </a:cubicBezTo>
                <a:cubicBezTo>
                  <a:pt x="311" y="4"/>
                  <a:pt x="312" y="3"/>
                  <a:pt x="312" y="2"/>
                </a:cubicBezTo>
                <a:cubicBezTo>
                  <a:pt x="312" y="2"/>
                  <a:pt x="312" y="3"/>
                  <a:pt x="311" y="2"/>
                </a:cubicBezTo>
                <a:cubicBezTo>
                  <a:pt x="311" y="3"/>
                  <a:pt x="311" y="3"/>
                  <a:pt x="311" y="3"/>
                </a:cubicBezTo>
                <a:cubicBezTo>
                  <a:pt x="311" y="3"/>
                  <a:pt x="311" y="3"/>
                  <a:pt x="311" y="4"/>
                </a:cubicBezTo>
                <a:cubicBezTo>
                  <a:pt x="310" y="3"/>
                  <a:pt x="309" y="4"/>
                  <a:pt x="309" y="5"/>
                </a:cubicBezTo>
                <a:cubicBezTo>
                  <a:pt x="309" y="6"/>
                  <a:pt x="309" y="4"/>
                  <a:pt x="309" y="5"/>
                </a:cubicBezTo>
                <a:cubicBezTo>
                  <a:pt x="309" y="5"/>
                  <a:pt x="309" y="4"/>
                  <a:pt x="309" y="4"/>
                </a:cubicBezTo>
                <a:cubicBezTo>
                  <a:pt x="308" y="4"/>
                  <a:pt x="308" y="5"/>
                  <a:pt x="308" y="5"/>
                </a:cubicBezTo>
                <a:cubicBezTo>
                  <a:pt x="308" y="6"/>
                  <a:pt x="308" y="5"/>
                  <a:pt x="308" y="4"/>
                </a:cubicBezTo>
                <a:cubicBezTo>
                  <a:pt x="307" y="5"/>
                  <a:pt x="308" y="5"/>
                  <a:pt x="307" y="6"/>
                </a:cubicBezTo>
                <a:cubicBezTo>
                  <a:pt x="307" y="6"/>
                  <a:pt x="307" y="5"/>
                  <a:pt x="307" y="5"/>
                </a:cubicBezTo>
                <a:cubicBezTo>
                  <a:pt x="307" y="5"/>
                  <a:pt x="307" y="6"/>
                  <a:pt x="307" y="6"/>
                </a:cubicBezTo>
                <a:cubicBezTo>
                  <a:pt x="307" y="6"/>
                  <a:pt x="306" y="6"/>
                  <a:pt x="306" y="5"/>
                </a:cubicBezTo>
                <a:cubicBezTo>
                  <a:pt x="306" y="5"/>
                  <a:pt x="306" y="5"/>
                  <a:pt x="307" y="5"/>
                </a:cubicBezTo>
                <a:cubicBezTo>
                  <a:pt x="306" y="4"/>
                  <a:pt x="306" y="5"/>
                  <a:pt x="306" y="6"/>
                </a:cubicBezTo>
                <a:cubicBezTo>
                  <a:pt x="305" y="6"/>
                  <a:pt x="304" y="6"/>
                  <a:pt x="304" y="7"/>
                </a:cubicBezTo>
                <a:cubicBezTo>
                  <a:pt x="304" y="7"/>
                  <a:pt x="304" y="6"/>
                  <a:pt x="304" y="6"/>
                </a:cubicBezTo>
                <a:cubicBezTo>
                  <a:pt x="304" y="6"/>
                  <a:pt x="305" y="6"/>
                  <a:pt x="305" y="5"/>
                </a:cubicBezTo>
                <a:cubicBezTo>
                  <a:pt x="305" y="5"/>
                  <a:pt x="305" y="4"/>
                  <a:pt x="305" y="4"/>
                </a:cubicBezTo>
                <a:cubicBezTo>
                  <a:pt x="305" y="4"/>
                  <a:pt x="304" y="4"/>
                  <a:pt x="304" y="4"/>
                </a:cubicBezTo>
                <a:cubicBezTo>
                  <a:pt x="304" y="4"/>
                  <a:pt x="304" y="4"/>
                  <a:pt x="304" y="3"/>
                </a:cubicBezTo>
                <a:cubicBezTo>
                  <a:pt x="303" y="4"/>
                  <a:pt x="303" y="4"/>
                  <a:pt x="302" y="4"/>
                </a:cubicBezTo>
                <a:cubicBezTo>
                  <a:pt x="302" y="4"/>
                  <a:pt x="302" y="4"/>
                  <a:pt x="303" y="4"/>
                </a:cubicBezTo>
                <a:cubicBezTo>
                  <a:pt x="303" y="4"/>
                  <a:pt x="303" y="4"/>
                  <a:pt x="303" y="4"/>
                </a:cubicBezTo>
                <a:cubicBezTo>
                  <a:pt x="303" y="4"/>
                  <a:pt x="303" y="4"/>
                  <a:pt x="303" y="4"/>
                </a:cubicBezTo>
                <a:cubicBezTo>
                  <a:pt x="302" y="3"/>
                  <a:pt x="302" y="4"/>
                  <a:pt x="301" y="4"/>
                </a:cubicBezTo>
                <a:cubicBezTo>
                  <a:pt x="301" y="4"/>
                  <a:pt x="301" y="3"/>
                  <a:pt x="301" y="2"/>
                </a:cubicBezTo>
                <a:cubicBezTo>
                  <a:pt x="301" y="3"/>
                  <a:pt x="301" y="3"/>
                  <a:pt x="301" y="3"/>
                </a:cubicBezTo>
                <a:cubicBezTo>
                  <a:pt x="300" y="3"/>
                  <a:pt x="300" y="3"/>
                  <a:pt x="300" y="2"/>
                </a:cubicBezTo>
                <a:cubicBezTo>
                  <a:pt x="300" y="3"/>
                  <a:pt x="300" y="3"/>
                  <a:pt x="300" y="3"/>
                </a:cubicBezTo>
                <a:cubicBezTo>
                  <a:pt x="299" y="3"/>
                  <a:pt x="300" y="3"/>
                  <a:pt x="299" y="2"/>
                </a:cubicBezTo>
                <a:cubicBezTo>
                  <a:pt x="299" y="3"/>
                  <a:pt x="298" y="3"/>
                  <a:pt x="297" y="3"/>
                </a:cubicBezTo>
                <a:cubicBezTo>
                  <a:pt x="297" y="2"/>
                  <a:pt x="298" y="2"/>
                  <a:pt x="298" y="2"/>
                </a:cubicBezTo>
                <a:cubicBezTo>
                  <a:pt x="297" y="1"/>
                  <a:pt x="297" y="2"/>
                  <a:pt x="297" y="2"/>
                </a:cubicBezTo>
                <a:cubicBezTo>
                  <a:pt x="297" y="2"/>
                  <a:pt x="297" y="2"/>
                  <a:pt x="297" y="2"/>
                </a:cubicBezTo>
                <a:cubicBezTo>
                  <a:pt x="295" y="2"/>
                  <a:pt x="294" y="3"/>
                  <a:pt x="292" y="3"/>
                </a:cubicBezTo>
                <a:cubicBezTo>
                  <a:pt x="292" y="3"/>
                  <a:pt x="292" y="4"/>
                  <a:pt x="292" y="4"/>
                </a:cubicBezTo>
                <a:cubicBezTo>
                  <a:pt x="292" y="4"/>
                  <a:pt x="292" y="4"/>
                  <a:pt x="292" y="5"/>
                </a:cubicBezTo>
                <a:cubicBezTo>
                  <a:pt x="291" y="2"/>
                  <a:pt x="290" y="5"/>
                  <a:pt x="289" y="5"/>
                </a:cubicBezTo>
                <a:cubicBezTo>
                  <a:pt x="289" y="3"/>
                  <a:pt x="290" y="3"/>
                  <a:pt x="291" y="3"/>
                </a:cubicBezTo>
                <a:cubicBezTo>
                  <a:pt x="290" y="2"/>
                  <a:pt x="290" y="3"/>
                  <a:pt x="290" y="2"/>
                </a:cubicBezTo>
                <a:cubicBezTo>
                  <a:pt x="289" y="3"/>
                  <a:pt x="289" y="3"/>
                  <a:pt x="289" y="3"/>
                </a:cubicBezTo>
                <a:cubicBezTo>
                  <a:pt x="289" y="3"/>
                  <a:pt x="289" y="3"/>
                  <a:pt x="289" y="2"/>
                </a:cubicBezTo>
                <a:cubicBezTo>
                  <a:pt x="289" y="2"/>
                  <a:pt x="289" y="2"/>
                  <a:pt x="289" y="2"/>
                </a:cubicBezTo>
                <a:cubicBezTo>
                  <a:pt x="289" y="2"/>
                  <a:pt x="290" y="2"/>
                  <a:pt x="290" y="1"/>
                </a:cubicBezTo>
                <a:cubicBezTo>
                  <a:pt x="289" y="0"/>
                  <a:pt x="289" y="3"/>
                  <a:pt x="288" y="2"/>
                </a:cubicBezTo>
                <a:cubicBezTo>
                  <a:pt x="288" y="2"/>
                  <a:pt x="287" y="3"/>
                  <a:pt x="287" y="4"/>
                </a:cubicBezTo>
                <a:cubicBezTo>
                  <a:pt x="287" y="4"/>
                  <a:pt x="287" y="3"/>
                  <a:pt x="287" y="3"/>
                </a:cubicBezTo>
                <a:cubicBezTo>
                  <a:pt x="287" y="2"/>
                  <a:pt x="286" y="3"/>
                  <a:pt x="286" y="3"/>
                </a:cubicBezTo>
                <a:cubicBezTo>
                  <a:pt x="286" y="3"/>
                  <a:pt x="286" y="3"/>
                  <a:pt x="286" y="4"/>
                </a:cubicBezTo>
                <a:cubicBezTo>
                  <a:pt x="286" y="4"/>
                  <a:pt x="286" y="3"/>
                  <a:pt x="286" y="4"/>
                </a:cubicBezTo>
                <a:cubicBezTo>
                  <a:pt x="286" y="4"/>
                  <a:pt x="286" y="4"/>
                  <a:pt x="285" y="4"/>
                </a:cubicBezTo>
                <a:cubicBezTo>
                  <a:pt x="284" y="5"/>
                  <a:pt x="284" y="5"/>
                  <a:pt x="284" y="5"/>
                </a:cubicBezTo>
                <a:cubicBezTo>
                  <a:pt x="284" y="5"/>
                  <a:pt x="285" y="5"/>
                  <a:pt x="284" y="5"/>
                </a:cubicBezTo>
                <a:cubicBezTo>
                  <a:pt x="283" y="4"/>
                  <a:pt x="284" y="4"/>
                  <a:pt x="283" y="4"/>
                </a:cubicBezTo>
                <a:cubicBezTo>
                  <a:pt x="283" y="5"/>
                  <a:pt x="283" y="5"/>
                  <a:pt x="282" y="6"/>
                </a:cubicBezTo>
                <a:cubicBezTo>
                  <a:pt x="282" y="6"/>
                  <a:pt x="281" y="6"/>
                  <a:pt x="280" y="5"/>
                </a:cubicBezTo>
                <a:cubicBezTo>
                  <a:pt x="280" y="7"/>
                  <a:pt x="279" y="7"/>
                  <a:pt x="279" y="8"/>
                </a:cubicBezTo>
                <a:cubicBezTo>
                  <a:pt x="278" y="8"/>
                  <a:pt x="279" y="7"/>
                  <a:pt x="279" y="7"/>
                </a:cubicBezTo>
                <a:cubicBezTo>
                  <a:pt x="278" y="7"/>
                  <a:pt x="277" y="9"/>
                  <a:pt x="277" y="10"/>
                </a:cubicBezTo>
                <a:cubicBezTo>
                  <a:pt x="278" y="10"/>
                  <a:pt x="278" y="8"/>
                  <a:pt x="279" y="8"/>
                </a:cubicBezTo>
                <a:cubicBezTo>
                  <a:pt x="279" y="8"/>
                  <a:pt x="279" y="8"/>
                  <a:pt x="279" y="9"/>
                </a:cubicBezTo>
                <a:cubicBezTo>
                  <a:pt x="279" y="9"/>
                  <a:pt x="279" y="8"/>
                  <a:pt x="279" y="8"/>
                </a:cubicBezTo>
                <a:cubicBezTo>
                  <a:pt x="280" y="9"/>
                  <a:pt x="281" y="5"/>
                  <a:pt x="283" y="7"/>
                </a:cubicBezTo>
                <a:cubicBezTo>
                  <a:pt x="282" y="8"/>
                  <a:pt x="281" y="9"/>
                  <a:pt x="280" y="9"/>
                </a:cubicBezTo>
                <a:cubicBezTo>
                  <a:pt x="279" y="11"/>
                  <a:pt x="278" y="11"/>
                  <a:pt x="276" y="11"/>
                </a:cubicBezTo>
                <a:cubicBezTo>
                  <a:pt x="277" y="10"/>
                  <a:pt x="277" y="9"/>
                  <a:pt x="277" y="8"/>
                </a:cubicBezTo>
                <a:cubicBezTo>
                  <a:pt x="277" y="9"/>
                  <a:pt x="276" y="9"/>
                  <a:pt x="276" y="9"/>
                </a:cubicBezTo>
                <a:cubicBezTo>
                  <a:pt x="275" y="8"/>
                  <a:pt x="275" y="10"/>
                  <a:pt x="274" y="9"/>
                </a:cubicBezTo>
                <a:cubicBezTo>
                  <a:pt x="273" y="10"/>
                  <a:pt x="273" y="10"/>
                  <a:pt x="272" y="10"/>
                </a:cubicBezTo>
                <a:cubicBezTo>
                  <a:pt x="273" y="10"/>
                  <a:pt x="272" y="11"/>
                  <a:pt x="273" y="11"/>
                </a:cubicBezTo>
                <a:cubicBezTo>
                  <a:pt x="272" y="11"/>
                  <a:pt x="272" y="11"/>
                  <a:pt x="272" y="12"/>
                </a:cubicBezTo>
                <a:cubicBezTo>
                  <a:pt x="271" y="11"/>
                  <a:pt x="272" y="11"/>
                  <a:pt x="272" y="11"/>
                </a:cubicBezTo>
                <a:cubicBezTo>
                  <a:pt x="272" y="10"/>
                  <a:pt x="271" y="11"/>
                  <a:pt x="271" y="12"/>
                </a:cubicBezTo>
                <a:cubicBezTo>
                  <a:pt x="270" y="12"/>
                  <a:pt x="270" y="12"/>
                  <a:pt x="270" y="11"/>
                </a:cubicBezTo>
                <a:cubicBezTo>
                  <a:pt x="269" y="11"/>
                  <a:pt x="269" y="13"/>
                  <a:pt x="268" y="13"/>
                </a:cubicBezTo>
                <a:cubicBezTo>
                  <a:pt x="267" y="12"/>
                  <a:pt x="268" y="11"/>
                  <a:pt x="268" y="10"/>
                </a:cubicBezTo>
                <a:cubicBezTo>
                  <a:pt x="267" y="10"/>
                  <a:pt x="267" y="12"/>
                  <a:pt x="266" y="12"/>
                </a:cubicBezTo>
                <a:cubicBezTo>
                  <a:pt x="266" y="11"/>
                  <a:pt x="266" y="11"/>
                  <a:pt x="266" y="11"/>
                </a:cubicBezTo>
                <a:cubicBezTo>
                  <a:pt x="265" y="12"/>
                  <a:pt x="266" y="11"/>
                  <a:pt x="266" y="12"/>
                </a:cubicBezTo>
                <a:cubicBezTo>
                  <a:pt x="266" y="12"/>
                  <a:pt x="267" y="12"/>
                  <a:pt x="267" y="11"/>
                </a:cubicBezTo>
                <a:cubicBezTo>
                  <a:pt x="267" y="12"/>
                  <a:pt x="267" y="12"/>
                  <a:pt x="268" y="12"/>
                </a:cubicBezTo>
                <a:cubicBezTo>
                  <a:pt x="268" y="12"/>
                  <a:pt x="268" y="12"/>
                  <a:pt x="267" y="13"/>
                </a:cubicBezTo>
                <a:cubicBezTo>
                  <a:pt x="267" y="13"/>
                  <a:pt x="267" y="12"/>
                  <a:pt x="267" y="12"/>
                </a:cubicBezTo>
                <a:cubicBezTo>
                  <a:pt x="267" y="12"/>
                  <a:pt x="266" y="13"/>
                  <a:pt x="267" y="13"/>
                </a:cubicBezTo>
                <a:cubicBezTo>
                  <a:pt x="266" y="13"/>
                  <a:pt x="266" y="13"/>
                  <a:pt x="265" y="13"/>
                </a:cubicBezTo>
                <a:cubicBezTo>
                  <a:pt x="265" y="13"/>
                  <a:pt x="265" y="12"/>
                  <a:pt x="266" y="12"/>
                </a:cubicBezTo>
                <a:cubicBezTo>
                  <a:pt x="266" y="12"/>
                  <a:pt x="266" y="13"/>
                  <a:pt x="266" y="13"/>
                </a:cubicBezTo>
                <a:cubicBezTo>
                  <a:pt x="266" y="12"/>
                  <a:pt x="266" y="12"/>
                  <a:pt x="266" y="11"/>
                </a:cubicBezTo>
                <a:cubicBezTo>
                  <a:pt x="265" y="14"/>
                  <a:pt x="263" y="14"/>
                  <a:pt x="262" y="15"/>
                </a:cubicBezTo>
                <a:cubicBezTo>
                  <a:pt x="262" y="15"/>
                  <a:pt x="262" y="15"/>
                  <a:pt x="262" y="15"/>
                </a:cubicBezTo>
                <a:cubicBezTo>
                  <a:pt x="262" y="15"/>
                  <a:pt x="261" y="16"/>
                  <a:pt x="260" y="16"/>
                </a:cubicBezTo>
                <a:cubicBezTo>
                  <a:pt x="260" y="16"/>
                  <a:pt x="261" y="15"/>
                  <a:pt x="261" y="15"/>
                </a:cubicBezTo>
                <a:cubicBezTo>
                  <a:pt x="261" y="15"/>
                  <a:pt x="261" y="15"/>
                  <a:pt x="261" y="14"/>
                </a:cubicBezTo>
                <a:cubicBezTo>
                  <a:pt x="260" y="15"/>
                  <a:pt x="259" y="16"/>
                  <a:pt x="258" y="16"/>
                </a:cubicBezTo>
                <a:cubicBezTo>
                  <a:pt x="257" y="15"/>
                  <a:pt x="259" y="15"/>
                  <a:pt x="259" y="14"/>
                </a:cubicBezTo>
                <a:cubicBezTo>
                  <a:pt x="258" y="14"/>
                  <a:pt x="258" y="14"/>
                  <a:pt x="258" y="15"/>
                </a:cubicBezTo>
                <a:cubicBezTo>
                  <a:pt x="256" y="14"/>
                  <a:pt x="254" y="17"/>
                  <a:pt x="253" y="17"/>
                </a:cubicBezTo>
                <a:cubicBezTo>
                  <a:pt x="253" y="17"/>
                  <a:pt x="254" y="16"/>
                  <a:pt x="253" y="16"/>
                </a:cubicBezTo>
                <a:cubicBezTo>
                  <a:pt x="253" y="17"/>
                  <a:pt x="253" y="17"/>
                  <a:pt x="252" y="17"/>
                </a:cubicBezTo>
                <a:cubicBezTo>
                  <a:pt x="252" y="17"/>
                  <a:pt x="253" y="18"/>
                  <a:pt x="253" y="17"/>
                </a:cubicBezTo>
                <a:cubicBezTo>
                  <a:pt x="253" y="18"/>
                  <a:pt x="253" y="18"/>
                  <a:pt x="253" y="18"/>
                </a:cubicBezTo>
                <a:cubicBezTo>
                  <a:pt x="253" y="18"/>
                  <a:pt x="252" y="17"/>
                  <a:pt x="251" y="19"/>
                </a:cubicBezTo>
                <a:cubicBezTo>
                  <a:pt x="251" y="18"/>
                  <a:pt x="251" y="18"/>
                  <a:pt x="251" y="18"/>
                </a:cubicBezTo>
                <a:cubicBezTo>
                  <a:pt x="251" y="19"/>
                  <a:pt x="250" y="18"/>
                  <a:pt x="250" y="19"/>
                </a:cubicBezTo>
                <a:cubicBezTo>
                  <a:pt x="249" y="18"/>
                  <a:pt x="249" y="18"/>
                  <a:pt x="249" y="18"/>
                </a:cubicBezTo>
                <a:cubicBezTo>
                  <a:pt x="249" y="18"/>
                  <a:pt x="249" y="18"/>
                  <a:pt x="249" y="18"/>
                </a:cubicBezTo>
                <a:cubicBezTo>
                  <a:pt x="248" y="18"/>
                  <a:pt x="249" y="18"/>
                  <a:pt x="249" y="18"/>
                </a:cubicBezTo>
                <a:cubicBezTo>
                  <a:pt x="247" y="19"/>
                  <a:pt x="246" y="19"/>
                  <a:pt x="244" y="20"/>
                </a:cubicBezTo>
                <a:cubicBezTo>
                  <a:pt x="244" y="20"/>
                  <a:pt x="244" y="19"/>
                  <a:pt x="244" y="19"/>
                </a:cubicBezTo>
                <a:cubicBezTo>
                  <a:pt x="244" y="19"/>
                  <a:pt x="243" y="19"/>
                  <a:pt x="243" y="19"/>
                </a:cubicBezTo>
                <a:cubicBezTo>
                  <a:pt x="242" y="20"/>
                  <a:pt x="243" y="20"/>
                  <a:pt x="243" y="20"/>
                </a:cubicBezTo>
                <a:cubicBezTo>
                  <a:pt x="242" y="20"/>
                  <a:pt x="242" y="20"/>
                  <a:pt x="241" y="21"/>
                </a:cubicBezTo>
                <a:cubicBezTo>
                  <a:pt x="241" y="21"/>
                  <a:pt x="241" y="20"/>
                  <a:pt x="241" y="20"/>
                </a:cubicBezTo>
                <a:cubicBezTo>
                  <a:pt x="241" y="20"/>
                  <a:pt x="241" y="21"/>
                  <a:pt x="241" y="21"/>
                </a:cubicBezTo>
                <a:cubicBezTo>
                  <a:pt x="240" y="20"/>
                  <a:pt x="241" y="21"/>
                  <a:pt x="240" y="21"/>
                </a:cubicBezTo>
                <a:cubicBezTo>
                  <a:pt x="239" y="21"/>
                  <a:pt x="240" y="21"/>
                  <a:pt x="239" y="21"/>
                </a:cubicBezTo>
                <a:cubicBezTo>
                  <a:pt x="239" y="21"/>
                  <a:pt x="239" y="21"/>
                  <a:pt x="239" y="21"/>
                </a:cubicBezTo>
                <a:cubicBezTo>
                  <a:pt x="239" y="22"/>
                  <a:pt x="237" y="21"/>
                  <a:pt x="237" y="20"/>
                </a:cubicBezTo>
                <a:cubicBezTo>
                  <a:pt x="236" y="21"/>
                  <a:pt x="238" y="21"/>
                  <a:pt x="238" y="22"/>
                </a:cubicBezTo>
                <a:cubicBezTo>
                  <a:pt x="237" y="22"/>
                  <a:pt x="237" y="22"/>
                  <a:pt x="237" y="21"/>
                </a:cubicBezTo>
                <a:cubicBezTo>
                  <a:pt x="236" y="22"/>
                  <a:pt x="236" y="21"/>
                  <a:pt x="236" y="23"/>
                </a:cubicBezTo>
                <a:cubicBezTo>
                  <a:pt x="235" y="23"/>
                  <a:pt x="235" y="23"/>
                  <a:pt x="234" y="22"/>
                </a:cubicBezTo>
                <a:cubicBezTo>
                  <a:pt x="234" y="23"/>
                  <a:pt x="234" y="23"/>
                  <a:pt x="234" y="23"/>
                </a:cubicBezTo>
                <a:cubicBezTo>
                  <a:pt x="235" y="23"/>
                  <a:pt x="234" y="22"/>
                  <a:pt x="235" y="23"/>
                </a:cubicBezTo>
                <a:cubicBezTo>
                  <a:pt x="234" y="24"/>
                  <a:pt x="233" y="23"/>
                  <a:pt x="232" y="24"/>
                </a:cubicBezTo>
                <a:cubicBezTo>
                  <a:pt x="232" y="24"/>
                  <a:pt x="232" y="23"/>
                  <a:pt x="232" y="23"/>
                </a:cubicBezTo>
                <a:cubicBezTo>
                  <a:pt x="232" y="22"/>
                  <a:pt x="232" y="24"/>
                  <a:pt x="231" y="24"/>
                </a:cubicBezTo>
                <a:cubicBezTo>
                  <a:pt x="230" y="24"/>
                  <a:pt x="230" y="24"/>
                  <a:pt x="230" y="25"/>
                </a:cubicBezTo>
                <a:cubicBezTo>
                  <a:pt x="229" y="24"/>
                  <a:pt x="228" y="25"/>
                  <a:pt x="228" y="25"/>
                </a:cubicBezTo>
                <a:cubicBezTo>
                  <a:pt x="228" y="24"/>
                  <a:pt x="228" y="25"/>
                  <a:pt x="228" y="24"/>
                </a:cubicBezTo>
                <a:cubicBezTo>
                  <a:pt x="228" y="24"/>
                  <a:pt x="229" y="23"/>
                  <a:pt x="228" y="23"/>
                </a:cubicBezTo>
                <a:cubicBezTo>
                  <a:pt x="228" y="24"/>
                  <a:pt x="227" y="24"/>
                  <a:pt x="227" y="25"/>
                </a:cubicBezTo>
                <a:cubicBezTo>
                  <a:pt x="227" y="25"/>
                  <a:pt x="226" y="25"/>
                  <a:pt x="226" y="25"/>
                </a:cubicBezTo>
                <a:cubicBezTo>
                  <a:pt x="226" y="24"/>
                  <a:pt x="227" y="25"/>
                  <a:pt x="226" y="24"/>
                </a:cubicBezTo>
                <a:cubicBezTo>
                  <a:pt x="226" y="23"/>
                  <a:pt x="227" y="24"/>
                  <a:pt x="227" y="23"/>
                </a:cubicBezTo>
                <a:cubicBezTo>
                  <a:pt x="227" y="23"/>
                  <a:pt x="226" y="24"/>
                  <a:pt x="226" y="23"/>
                </a:cubicBezTo>
                <a:cubicBezTo>
                  <a:pt x="226" y="24"/>
                  <a:pt x="225" y="24"/>
                  <a:pt x="225" y="24"/>
                </a:cubicBezTo>
                <a:cubicBezTo>
                  <a:pt x="225" y="23"/>
                  <a:pt x="224" y="24"/>
                  <a:pt x="223" y="24"/>
                </a:cubicBezTo>
                <a:cubicBezTo>
                  <a:pt x="223" y="24"/>
                  <a:pt x="223" y="24"/>
                  <a:pt x="223" y="24"/>
                </a:cubicBezTo>
                <a:cubicBezTo>
                  <a:pt x="223" y="24"/>
                  <a:pt x="222" y="25"/>
                  <a:pt x="222" y="25"/>
                </a:cubicBezTo>
                <a:cubicBezTo>
                  <a:pt x="222" y="25"/>
                  <a:pt x="222" y="25"/>
                  <a:pt x="222" y="25"/>
                </a:cubicBezTo>
                <a:cubicBezTo>
                  <a:pt x="222" y="26"/>
                  <a:pt x="222" y="26"/>
                  <a:pt x="223" y="25"/>
                </a:cubicBezTo>
                <a:cubicBezTo>
                  <a:pt x="223" y="26"/>
                  <a:pt x="222" y="26"/>
                  <a:pt x="221" y="26"/>
                </a:cubicBezTo>
                <a:cubicBezTo>
                  <a:pt x="221" y="26"/>
                  <a:pt x="221" y="25"/>
                  <a:pt x="222" y="25"/>
                </a:cubicBezTo>
                <a:cubicBezTo>
                  <a:pt x="221" y="25"/>
                  <a:pt x="221" y="25"/>
                  <a:pt x="221" y="24"/>
                </a:cubicBezTo>
                <a:cubicBezTo>
                  <a:pt x="221" y="25"/>
                  <a:pt x="220" y="24"/>
                  <a:pt x="220" y="25"/>
                </a:cubicBezTo>
                <a:cubicBezTo>
                  <a:pt x="220" y="26"/>
                  <a:pt x="220" y="25"/>
                  <a:pt x="221" y="26"/>
                </a:cubicBezTo>
                <a:cubicBezTo>
                  <a:pt x="220" y="26"/>
                  <a:pt x="220" y="26"/>
                  <a:pt x="220" y="26"/>
                </a:cubicBezTo>
                <a:cubicBezTo>
                  <a:pt x="220" y="26"/>
                  <a:pt x="220" y="26"/>
                  <a:pt x="220" y="25"/>
                </a:cubicBezTo>
                <a:cubicBezTo>
                  <a:pt x="220" y="25"/>
                  <a:pt x="220" y="25"/>
                  <a:pt x="220" y="25"/>
                </a:cubicBezTo>
                <a:cubicBezTo>
                  <a:pt x="219" y="25"/>
                  <a:pt x="220" y="26"/>
                  <a:pt x="219" y="25"/>
                </a:cubicBezTo>
                <a:cubicBezTo>
                  <a:pt x="219" y="26"/>
                  <a:pt x="220" y="26"/>
                  <a:pt x="219" y="27"/>
                </a:cubicBezTo>
                <a:cubicBezTo>
                  <a:pt x="219" y="27"/>
                  <a:pt x="219" y="26"/>
                  <a:pt x="219" y="26"/>
                </a:cubicBezTo>
                <a:cubicBezTo>
                  <a:pt x="219" y="26"/>
                  <a:pt x="219" y="26"/>
                  <a:pt x="219" y="27"/>
                </a:cubicBezTo>
                <a:cubicBezTo>
                  <a:pt x="219" y="27"/>
                  <a:pt x="219" y="27"/>
                  <a:pt x="218" y="27"/>
                </a:cubicBezTo>
                <a:cubicBezTo>
                  <a:pt x="218" y="27"/>
                  <a:pt x="218" y="26"/>
                  <a:pt x="218" y="25"/>
                </a:cubicBezTo>
                <a:cubicBezTo>
                  <a:pt x="218" y="26"/>
                  <a:pt x="218" y="26"/>
                  <a:pt x="218" y="26"/>
                </a:cubicBezTo>
                <a:cubicBezTo>
                  <a:pt x="218" y="27"/>
                  <a:pt x="217" y="26"/>
                  <a:pt x="217" y="27"/>
                </a:cubicBezTo>
                <a:cubicBezTo>
                  <a:pt x="217" y="27"/>
                  <a:pt x="217" y="26"/>
                  <a:pt x="216" y="26"/>
                </a:cubicBezTo>
                <a:cubicBezTo>
                  <a:pt x="216" y="26"/>
                  <a:pt x="216" y="26"/>
                  <a:pt x="216" y="26"/>
                </a:cubicBezTo>
                <a:cubicBezTo>
                  <a:pt x="216" y="27"/>
                  <a:pt x="216" y="26"/>
                  <a:pt x="215" y="26"/>
                </a:cubicBezTo>
                <a:cubicBezTo>
                  <a:pt x="215" y="26"/>
                  <a:pt x="215" y="26"/>
                  <a:pt x="215" y="26"/>
                </a:cubicBezTo>
                <a:cubicBezTo>
                  <a:pt x="215" y="26"/>
                  <a:pt x="215" y="26"/>
                  <a:pt x="215" y="27"/>
                </a:cubicBezTo>
                <a:cubicBezTo>
                  <a:pt x="215" y="27"/>
                  <a:pt x="215" y="27"/>
                  <a:pt x="215" y="27"/>
                </a:cubicBezTo>
                <a:cubicBezTo>
                  <a:pt x="215" y="27"/>
                  <a:pt x="215" y="27"/>
                  <a:pt x="214" y="27"/>
                </a:cubicBezTo>
                <a:cubicBezTo>
                  <a:pt x="214" y="27"/>
                  <a:pt x="214" y="27"/>
                  <a:pt x="214" y="27"/>
                </a:cubicBezTo>
                <a:cubicBezTo>
                  <a:pt x="214" y="27"/>
                  <a:pt x="214" y="27"/>
                  <a:pt x="214" y="27"/>
                </a:cubicBezTo>
                <a:cubicBezTo>
                  <a:pt x="214" y="27"/>
                  <a:pt x="214" y="26"/>
                  <a:pt x="213" y="26"/>
                </a:cubicBezTo>
                <a:cubicBezTo>
                  <a:pt x="213" y="26"/>
                  <a:pt x="213" y="26"/>
                  <a:pt x="213" y="27"/>
                </a:cubicBezTo>
                <a:cubicBezTo>
                  <a:pt x="213" y="26"/>
                  <a:pt x="213" y="26"/>
                  <a:pt x="213" y="27"/>
                </a:cubicBezTo>
                <a:cubicBezTo>
                  <a:pt x="213" y="27"/>
                  <a:pt x="213" y="27"/>
                  <a:pt x="213" y="27"/>
                </a:cubicBezTo>
                <a:cubicBezTo>
                  <a:pt x="213" y="27"/>
                  <a:pt x="212" y="27"/>
                  <a:pt x="212" y="27"/>
                </a:cubicBezTo>
                <a:cubicBezTo>
                  <a:pt x="211" y="28"/>
                  <a:pt x="212" y="28"/>
                  <a:pt x="212" y="28"/>
                </a:cubicBezTo>
                <a:cubicBezTo>
                  <a:pt x="211" y="28"/>
                  <a:pt x="212" y="28"/>
                  <a:pt x="211" y="27"/>
                </a:cubicBezTo>
                <a:cubicBezTo>
                  <a:pt x="211" y="27"/>
                  <a:pt x="211" y="27"/>
                  <a:pt x="211" y="27"/>
                </a:cubicBezTo>
                <a:cubicBezTo>
                  <a:pt x="211" y="27"/>
                  <a:pt x="211" y="27"/>
                  <a:pt x="210" y="27"/>
                </a:cubicBezTo>
                <a:cubicBezTo>
                  <a:pt x="210" y="27"/>
                  <a:pt x="209" y="28"/>
                  <a:pt x="208" y="28"/>
                </a:cubicBezTo>
                <a:cubicBezTo>
                  <a:pt x="208" y="28"/>
                  <a:pt x="208" y="28"/>
                  <a:pt x="208" y="28"/>
                </a:cubicBezTo>
                <a:cubicBezTo>
                  <a:pt x="209" y="27"/>
                  <a:pt x="210" y="28"/>
                  <a:pt x="210" y="26"/>
                </a:cubicBezTo>
                <a:cubicBezTo>
                  <a:pt x="211" y="26"/>
                  <a:pt x="211" y="26"/>
                  <a:pt x="212" y="26"/>
                </a:cubicBezTo>
                <a:cubicBezTo>
                  <a:pt x="211" y="26"/>
                  <a:pt x="212" y="25"/>
                  <a:pt x="212" y="25"/>
                </a:cubicBezTo>
                <a:cubicBezTo>
                  <a:pt x="212" y="25"/>
                  <a:pt x="212" y="25"/>
                  <a:pt x="212" y="24"/>
                </a:cubicBezTo>
                <a:cubicBezTo>
                  <a:pt x="211" y="24"/>
                  <a:pt x="211" y="25"/>
                  <a:pt x="211" y="24"/>
                </a:cubicBezTo>
                <a:cubicBezTo>
                  <a:pt x="211" y="24"/>
                  <a:pt x="212" y="24"/>
                  <a:pt x="213" y="23"/>
                </a:cubicBezTo>
                <a:cubicBezTo>
                  <a:pt x="212" y="23"/>
                  <a:pt x="213" y="23"/>
                  <a:pt x="213" y="22"/>
                </a:cubicBezTo>
                <a:cubicBezTo>
                  <a:pt x="213" y="22"/>
                  <a:pt x="213" y="22"/>
                  <a:pt x="213" y="22"/>
                </a:cubicBezTo>
                <a:cubicBezTo>
                  <a:pt x="213" y="22"/>
                  <a:pt x="212" y="22"/>
                  <a:pt x="212" y="22"/>
                </a:cubicBezTo>
                <a:cubicBezTo>
                  <a:pt x="213" y="21"/>
                  <a:pt x="212" y="21"/>
                  <a:pt x="212" y="21"/>
                </a:cubicBezTo>
                <a:cubicBezTo>
                  <a:pt x="212" y="20"/>
                  <a:pt x="212" y="20"/>
                  <a:pt x="212" y="20"/>
                </a:cubicBezTo>
                <a:cubicBezTo>
                  <a:pt x="212" y="20"/>
                  <a:pt x="211" y="20"/>
                  <a:pt x="211" y="20"/>
                </a:cubicBezTo>
                <a:cubicBezTo>
                  <a:pt x="212" y="20"/>
                  <a:pt x="212" y="21"/>
                  <a:pt x="211" y="22"/>
                </a:cubicBezTo>
                <a:cubicBezTo>
                  <a:pt x="211" y="21"/>
                  <a:pt x="210" y="22"/>
                  <a:pt x="209" y="21"/>
                </a:cubicBezTo>
                <a:cubicBezTo>
                  <a:pt x="209" y="21"/>
                  <a:pt x="209" y="22"/>
                  <a:pt x="209" y="22"/>
                </a:cubicBezTo>
                <a:cubicBezTo>
                  <a:pt x="208" y="22"/>
                  <a:pt x="208" y="21"/>
                  <a:pt x="208" y="20"/>
                </a:cubicBezTo>
                <a:cubicBezTo>
                  <a:pt x="208" y="21"/>
                  <a:pt x="208" y="20"/>
                  <a:pt x="207" y="20"/>
                </a:cubicBezTo>
                <a:cubicBezTo>
                  <a:pt x="208" y="20"/>
                  <a:pt x="208" y="20"/>
                  <a:pt x="209" y="20"/>
                </a:cubicBezTo>
                <a:cubicBezTo>
                  <a:pt x="209" y="20"/>
                  <a:pt x="209" y="20"/>
                  <a:pt x="209" y="20"/>
                </a:cubicBezTo>
                <a:cubicBezTo>
                  <a:pt x="209" y="20"/>
                  <a:pt x="209" y="19"/>
                  <a:pt x="209" y="19"/>
                </a:cubicBezTo>
                <a:cubicBezTo>
                  <a:pt x="210" y="19"/>
                  <a:pt x="210" y="18"/>
                  <a:pt x="211" y="18"/>
                </a:cubicBezTo>
                <a:cubicBezTo>
                  <a:pt x="210" y="17"/>
                  <a:pt x="210" y="17"/>
                  <a:pt x="210" y="17"/>
                </a:cubicBezTo>
                <a:cubicBezTo>
                  <a:pt x="210" y="17"/>
                  <a:pt x="210" y="18"/>
                  <a:pt x="210" y="17"/>
                </a:cubicBezTo>
                <a:cubicBezTo>
                  <a:pt x="210" y="17"/>
                  <a:pt x="210" y="16"/>
                  <a:pt x="210" y="16"/>
                </a:cubicBezTo>
                <a:cubicBezTo>
                  <a:pt x="210" y="15"/>
                  <a:pt x="210" y="15"/>
                  <a:pt x="210" y="15"/>
                </a:cubicBezTo>
                <a:cubicBezTo>
                  <a:pt x="210" y="15"/>
                  <a:pt x="210" y="15"/>
                  <a:pt x="210" y="14"/>
                </a:cubicBezTo>
                <a:cubicBezTo>
                  <a:pt x="210" y="14"/>
                  <a:pt x="209" y="14"/>
                  <a:pt x="209" y="14"/>
                </a:cubicBezTo>
                <a:cubicBezTo>
                  <a:pt x="209" y="14"/>
                  <a:pt x="209" y="14"/>
                  <a:pt x="209" y="14"/>
                </a:cubicBezTo>
                <a:cubicBezTo>
                  <a:pt x="209" y="14"/>
                  <a:pt x="209" y="13"/>
                  <a:pt x="208" y="13"/>
                </a:cubicBezTo>
                <a:cubicBezTo>
                  <a:pt x="209" y="13"/>
                  <a:pt x="209" y="12"/>
                  <a:pt x="209" y="11"/>
                </a:cubicBezTo>
                <a:cubicBezTo>
                  <a:pt x="209" y="11"/>
                  <a:pt x="209" y="11"/>
                  <a:pt x="209" y="11"/>
                </a:cubicBezTo>
                <a:cubicBezTo>
                  <a:pt x="208" y="12"/>
                  <a:pt x="208" y="11"/>
                  <a:pt x="208" y="11"/>
                </a:cubicBezTo>
                <a:cubicBezTo>
                  <a:pt x="207" y="11"/>
                  <a:pt x="207" y="10"/>
                  <a:pt x="207" y="10"/>
                </a:cubicBezTo>
                <a:cubicBezTo>
                  <a:pt x="208" y="10"/>
                  <a:pt x="208" y="10"/>
                  <a:pt x="208" y="10"/>
                </a:cubicBezTo>
                <a:cubicBezTo>
                  <a:pt x="207" y="10"/>
                  <a:pt x="207" y="10"/>
                  <a:pt x="207" y="11"/>
                </a:cubicBezTo>
                <a:cubicBezTo>
                  <a:pt x="207" y="11"/>
                  <a:pt x="206" y="10"/>
                  <a:pt x="206" y="10"/>
                </a:cubicBezTo>
                <a:cubicBezTo>
                  <a:pt x="206" y="10"/>
                  <a:pt x="206" y="10"/>
                  <a:pt x="206" y="10"/>
                </a:cubicBezTo>
                <a:cubicBezTo>
                  <a:pt x="206" y="9"/>
                  <a:pt x="206" y="9"/>
                  <a:pt x="205" y="10"/>
                </a:cubicBezTo>
                <a:cubicBezTo>
                  <a:pt x="205" y="9"/>
                  <a:pt x="204" y="10"/>
                  <a:pt x="205" y="9"/>
                </a:cubicBezTo>
                <a:cubicBezTo>
                  <a:pt x="204" y="9"/>
                  <a:pt x="205" y="10"/>
                  <a:pt x="204" y="10"/>
                </a:cubicBezTo>
                <a:cubicBezTo>
                  <a:pt x="203" y="9"/>
                  <a:pt x="201" y="10"/>
                  <a:pt x="200" y="11"/>
                </a:cubicBezTo>
                <a:cubicBezTo>
                  <a:pt x="200" y="11"/>
                  <a:pt x="201" y="11"/>
                  <a:pt x="201" y="11"/>
                </a:cubicBezTo>
                <a:cubicBezTo>
                  <a:pt x="199" y="12"/>
                  <a:pt x="198" y="10"/>
                  <a:pt x="197" y="12"/>
                </a:cubicBezTo>
                <a:cubicBezTo>
                  <a:pt x="197" y="12"/>
                  <a:pt x="197" y="12"/>
                  <a:pt x="197" y="11"/>
                </a:cubicBezTo>
                <a:cubicBezTo>
                  <a:pt x="197" y="12"/>
                  <a:pt x="197" y="12"/>
                  <a:pt x="197" y="12"/>
                </a:cubicBezTo>
                <a:cubicBezTo>
                  <a:pt x="197" y="11"/>
                  <a:pt x="197" y="11"/>
                  <a:pt x="197" y="11"/>
                </a:cubicBezTo>
                <a:cubicBezTo>
                  <a:pt x="197" y="11"/>
                  <a:pt x="197" y="11"/>
                  <a:pt x="197" y="11"/>
                </a:cubicBezTo>
                <a:cubicBezTo>
                  <a:pt x="195" y="11"/>
                  <a:pt x="193" y="11"/>
                  <a:pt x="192" y="12"/>
                </a:cubicBezTo>
                <a:cubicBezTo>
                  <a:pt x="191" y="12"/>
                  <a:pt x="191" y="12"/>
                  <a:pt x="191" y="12"/>
                </a:cubicBezTo>
                <a:cubicBezTo>
                  <a:pt x="191" y="12"/>
                  <a:pt x="191" y="12"/>
                  <a:pt x="191" y="12"/>
                </a:cubicBezTo>
                <a:cubicBezTo>
                  <a:pt x="191" y="12"/>
                  <a:pt x="191" y="13"/>
                  <a:pt x="190" y="13"/>
                </a:cubicBezTo>
                <a:cubicBezTo>
                  <a:pt x="190" y="12"/>
                  <a:pt x="189" y="13"/>
                  <a:pt x="189" y="14"/>
                </a:cubicBezTo>
                <a:cubicBezTo>
                  <a:pt x="187" y="13"/>
                  <a:pt x="186" y="15"/>
                  <a:pt x="185" y="14"/>
                </a:cubicBezTo>
                <a:cubicBezTo>
                  <a:pt x="184" y="15"/>
                  <a:pt x="181" y="14"/>
                  <a:pt x="180" y="16"/>
                </a:cubicBezTo>
                <a:cubicBezTo>
                  <a:pt x="180" y="16"/>
                  <a:pt x="180" y="16"/>
                  <a:pt x="180" y="16"/>
                </a:cubicBezTo>
                <a:cubicBezTo>
                  <a:pt x="179" y="16"/>
                  <a:pt x="180" y="17"/>
                  <a:pt x="179" y="17"/>
                </a:cubicBezTo>
                <a:cubicBezTo>
                  <a:pt x="179" y="17"/>
                  <a:pt x="179" y="16"/>
                  <a:pt x="179" y="16"/>
                </a:cubicBezTo>
                <a:cubicBezTo>
                  <a:pt x="179" y="17"/>
                  <a:pt x="178" y="17"/>
                  <a:pt x="179" y="17"/>
                </a:cubicBezTo>
                <a:cubicBezTo>
                  <a:pt x="178" y="17"/>
                  <a:pt x="178" y="17"/>
                  <a:pt x="178" y="16"/>
                </a:cubicBezTo>
                <a:cubicBezTo>
                  <a:pt x="178" y="17"/>
                  <a:pt x="177" y="17"/>
                  <a:pt x="176" y="17"/>
                </a:cubicBezTo>
                <a:cubicBezTo>
                  <a:pt x="175" y="18"/>
                  <a:pt x="173" y="18"/>
                  <a:pt x="171" y="20"/>
                </a:cubicBezTo>
                <a:cubicBezTo>
                  <a:pt x="171" y="20"/>
                  <a:pt x="172" y="20"/>
                  <a:pt x="172" y="20"/>
                </a:cubicBezTo>
                <a:cubicBezTo>
                  <a:pt x="172" y="19"/>
                  <a:pt x="173" y="20"/>
                  <a:pt x="173" y="19"/>
                </a:cubicBezTo>
                <a:cubicBezTo>
                  <a:pt x="174" y="19"/>
                  <a:pt x="174" y="18"/>
                  <a:pt x="175" y="18"/>
                </a:cubicBezTo>
                <a:cubicBezTo>
                  <a:pt x="175" y="18"/>
                  <a:pt x="175" y="18"/>
                  <a:pt x="176" y="18"/>
                </a:cubicBezTo>
                <a:cubicBezTo>
                  <a:pt x="176" y="18"/>
                  <a:pt x="176" y="18"/>
                  <a:pt x="176" y="18"/>
                </a:cubicBezTo>
                <a:cubicBezTo>
                  <a:pt x="175" y="20"/>
                  <a:pt x="174" y="19"/>
                  <a:pt x="173" y="20"/>
                </a:cubicBezTo>
                <a:cubicBezTo>
                  <a:pt x="175" y="20"/>
                  <a:pt x="175" y="20"/>
                  <a:pt x="177" y="19"/>
                </a:cubicBezTo>
                <a:cubicBezTo>
                  <a:pt x="177" y="20"/>
                  <a:pt x="177" y="20"/>
                  <a:pt x="177" y="20"/>
                </a:cubicBezTo>
                <a:cubicBezTo>
                  <a:pt x="178" y="18"/>
                  <a:pt x="180" y="18"/>
                  <a:pt x="181" y="19"/>
                </a:cubicBezTo>
                <a:cubicBezTo>
                  <a:pt x="182" y="18"/>
                  <a:pt x="182" y="17"/>
                  <a:pt x="183" y="18"/>
                </a:cubicBezTo>
                <a:cubicBezTo>
                  <a:pt x="183" y="18"/>
                  <a:pt x="185" y="16"/>
                  <a:pt x="185" y="17"/>
                </a:cubicBezTo>
                <a:cubicBezTo>
                  <a:pt x="185" y="18"/>
                  <a:pt x="185" y="17"/>
                  <a:pt x="185" y="18"/>
                </a:cubicBezTo>
                <a:cubicBezTo>
                  <a:pt x="185" y="18"/>
                  <a:pt x="185" y="17"/>
                  <a:pt x="186" y="18"/>
                </a:cubicBezTo>
                <a:cubicBezTo>
                  <a:pt x="186" y="16"/>
                  <a:pt x="188" y="17"/>
                  <a:pt x="189" y="16"/>
                </a:cubicBezTo>
                <a:cubicBezTo>
                  <a:pt x="189" y="16"/>
                  <a:pt x="189" y="16"/>
                  <a:pt x="189" y="17"/>
                </a:cubicBezTo>
                <a:cubicBezTo>
                  <a:pt x="190" y="16"/>
                  <a:pt x="190" y="16"/>
                  <a:pt x="191" y="16"/>
                </a:cubicBezTo>
                <a:cubicBezTo>
                  <a:pt x="192" y="17"/>
                  <a:pt x="194" y="14"/>
                  <a:pt x="195" y="16"/>
                </a:cubicBezTo>
                <a:cubicBezTo>
                  <a:pt x="193" y="17"/>
                  <a:pt x="190" y="17"/>
                  <a:pt x="189" y="19"/>
                </a:cubicBezTo>
                <a:cubicBezTo>
                  <a:pt x="189" y="19"/>
                  <a:pt x="190" y="19"/>
                  <a:pt x="191" y="18"/>
                </a:cubicBezTo>
                <a:cubicBezTo>
                  <a:pt x="191" y="19"/>
                  <a:pt x="192" y="18"/>
                  <a:pt x="192" y="19"/>
                </a:cubicBezTo>
                <a:cubicBezTo>
                  <a:pt x="191" y="19"/>
                  <a:pt x="189" y="21"/>
                  <a:pt x="188" y="19"/>
                </a:cubicBezTo>
                <a:cubicBezTo>
                  <a:pt x="189" y="20"/>
                  <a:pt x="189" y="20"/>
                  <a:pt x="189" y="20"/>
                </a:cubicBezTo>
                <a:cubicBezTo>
                  <a:pt x="188" y="21"/>
                  <a:pt x="187" y="19"/>
                  <a:pt x="187" y="21"/>
                </a:cubicBezTo>
                <a:cubicBezTo>
                  <a:pt x="187" y="21"/>
                  <a:pt x="187" y="21"/>
                  <a:pt x="186" y="20"/>
                </a:cubicBezTo>
                <a:cubicBezTo>
                  <a:pt x="185" y="21"/>
                  <a:pt x="184" y="21"/>
                  <a:pt x="183" y="21"/>
                </a:cubicBezTo>
                <a:cubicBezTo>
                  <a:pt x="183" y="21"/>
                  <a:pt x="182" y="20"/>
                  <a:pt x="182" y="21"/>
                </a:cubicBezTo>
                <a:cubicBezTo>
                  <a:pt x="181" y="21"/>
                  <a:pt x="181" y="21"/>
                  <a:pt x="181" y="21"/>
                </a:cubicBezTo>
                <a:cubicBezTo>
                  <a:pt x="180" y="21"/>
                  <a:pt x="179" y="21"/>
                  <a:pt x="180" y="21"/>
                </a:cubicBezTo>
                <a:cubicBezTo>
                  <a:pt x="179" y="21"/>
                  <a:pt x="178" y="21"/>
                  <a:pt x="178" y="22"/>
                </a:cubicBezTo>
                <a:cubicBezTo>
                  <a:pt x="178" y="21"/>
                  <a:pt x="177" y="22"/>
                  <a:pt x="177" y="21"/>
                </a:cubicBezTo>
                <a:cubicBezTo>
                  <a:pt x="176" y="22"/>
                  <a:pt x="176" y="22"/>
                  <a:pt x="176" y="22"/>
                </a:cubicBezTo>
                <a:cubicBezTo>
                  <a:pt x="175" y="22"/>
                  <a:pt x="175" y="21"/>
                  <a:pt x="175" y="22"/>
                </a:cubicBezTo>
                <a:cubicBezTo>
                  <a:pt x="174" y="22"/>
                  <a:pt x="173" y="23"/>
                  <a:pt x="171" y="23"/>
                </a:cubicBezTo>
                <a:cubicBezTo>
                  <a:pt x="171" y="23"/>
                  <a:pt x="171" y="24"/>
                  <a:pt x="171" y="24"/>
                </a:cubicBezTo>
                <a:cubicBezTo>
                  <a:pt x="170" y="24"/>
                  <a:pt x="170" y="25"/>
                  <a:pt x="169" y="24"/>
                </a:cubicBezTo>
                <a:cubicBezTo>
                  <a:pt x="169" y="26"/>
                  <a:pt x="168" y="25"/>
                  <a:pt x="167" y="25"/>
                </a:cubicBezTo>
                <a:cubicBezTo>
                  <a:pt x="167" y="25"/>
                  <a:pt x="165" y="27"/>
                  <a:pt x="165" y="25"/>
                </a:cubicBezTo>
                <a:cubicBezTo>
                  <a:pt x="165" y="26"/>
                  <a:pt x="165" y="26"/>
                  <a:pt x="165" y="26"/>
                </a:cubicBezTo>
                <a:cubicBezTo>
                  <a:pt x="165" y="26"/>
                  <a:pt x="164" y="26"/>
                  <a:pt x="164" y="26"/>
                </a:cubicBezTo>
                <a:cubicBezTo>
                  <a:pt x="164" y="27"/>
                  <a:pt x="162" y="26"/>
                  <a:pt x="162" y="27"/>
                </a:cubicBezTo>
                <a:cubicBezTo>
                  <a:pt x="161" y="26"/>
                  <a:pt x="160" y="28"/>
                  <a:pt x="158" y="28"/>
                </a:cubicBezTo>
                <a:cubicBezTo>
                  <a:pt x="158" y="28"/>
                  <a:pt x="158" y="27"/>
                  <a:pt x="158" y="28"/>
                </a:cubicBezTo>
                <a:cubicBezTo>
                  <a:pt x="158" y="28"/>
                  <a:pt x="158" y="28"/>
                  <a:pt x="158" y="29"/>
                </a:cubicBezTo>
                <a:cubicBezTo>
                  <a:pt x="157" y="29"/>
                  <a:pt x="157" y="29"/>
                  <a:pt x="157" y="28"/>
                </a:cubicBezTo>
                <a:cubicBezTo>
                  <a:pt x="157" y="29"/>
                  <a:pt x="157" y="29"/>
                  <a:pt x="157" y="29"/>
                </a:cubicBezTo>
                <a:cubicBezTo>
                  <a:pt x="156" y="29"/>
                  <a:pt x="155" y="29"/>
                  <a:pt x="155" y="30"/>
                </a:cubicBezTo>
                <a:cubicBezTo>
                  <a:pt x="153" y="30"/>
                  <a:pt x="152" y="30"/>
                  <a:pt x="151" y="31"/>
                </a:cubicBezTo>
                <a:cubicBezTo>
                  <a:pt x="150" y="30"/>
                  <a:pt x="149" y="31"/>
                  <a:pt x="149" y="31"/>
                </a:cubicBezTo>
                <a:cubicBezTo>
                  <a:pt x="148" y="31"/>
                  <a:pt x="148" y="31"/>
                  <a:pt x="148" y="31"/>
                </a:cubicBezTo>
                <a:cubicBezTo>
                  <a:pt x="147" y="31"/>
                  <a:pt x="146" y="31"/>
                  <a:pt x="146" y="31"/>
                </a:cubicBezTo>
                <a:cubicBezTo>
                  <a:pt x="144" y="32"/>
                  <a:pt x="144" y="32"/>
                  <a:pt x="143" y="32"/>
                </a:cubicBezTo>
                <a:cubicBezTo>
                  <a:pt x="143" y="32"/>
                  <a:pt x="143" y="32"/>
                  <a:pt x="143" y="32"/>
                </a:cubicBezTo>
                <a:cubicBezTo>
                  <a:pt x="142" y="32"/>
                  <a:pt x="143" y="32"/>
                  <a:pt x="142" y="33"/>
                </a:cubicBezTo>
                <a:cubicBezTo>
                  <a:pt x="142" y="32"/>
                  <a:pt x="141" y="33"/>
                  <a:pt x="141" y="32"/>
                </a:cubicBezTo>
                <a:cubicBezTo>
                  <a:pt x="140" y="32"/>
                  <a:pt x="140" y="33"/>
                  <a:pt x="140" y="33"/>
                </a:cubicBezTo>
                <a:cubicBezTo>
                  <a:pt x="139" y="34"/>
                  <a:pt x="139" y="33"/>
                  <a:pt x="139" y="33"/>
                </a:cubicBezTo>
                <a:cubicBezTo>
                  <a:pt x="139" y="34"/>
                  <a:pt x="139" y="34"/>
                  <a:pt x="138" y="34"/>
                </a:cubicBezTo>
                <a:cubicBezTo>
                  <a:pt x="138" y="34"/>
                  <a:pt x="138" y="34"/>
                  <a:pt x="138" y="33"/>
                </a:cubicBezTo>
                <a:cubicBezTo>
                  <a:pt x="137" y="35"/>
                  <a:pt x="136" y="34"/>
                  <a:pt x="135" y="34"/>
                </a:cubicBezTo>
                <a:cubicBezTo>
                  <a:pt x="135" y="35"/>
                  <a:pt x="135" y="35"/>
                  <a:pt x="134" y="35"/>
                </a:cubicBezTo>
                <a:cubicBezTo>
                  <a:pt x="134" y="34"/>
                  <a:pt x="133" y="34"/>
                  <a:pt x="133" y="34"/>
                </a:cubicBezTo>
                <a:cubicBezTo>
                  <a:pt x="133" y="35"/>
                  <a:pt x="133" y="34"/>
                  <a:pt x="133" y="35"/>
                </a:cubicBezTo>
                <a:cubicBezTo>
                  <a:pt x="133" y="35"/>
                  <a:pt x="133" y="35"/>
                  <a:pt x="133" y="35"/>
                </a:cubicBezTo>
                <a:cubicBezTo>
                  <a:pt x="132" y="35"/>
                  <a:pt x="133" y="35"/>
                  <a:pt x="132" y="35"/>
                </a:cubicBezTo>
                <a:cubicBezTo>
                  <a:pt x="132" y="35"/>
                  <a:pt x="132" y="36"/>
                  <a:pt x="132" y="36"/>
                </a:cubicBezTo>
                <a:cubicBezTo>
                  <a:pt x="132" y="35"/>
                  <a:pt x="132" y="35"/>
                  <a:pt x="132" y="35"/>
                </a:cubicBezTo>
                <a:cubicBezTo>
                  <a:pt x="130" y="37"/>
                  <a:pt x="127" y="36"/>
                  <a:pt x="125" y="38"/>
                </a:cubicBezTo>
                <a:cubicBezTo>
                  <a:pt x="123" y="38"/>
                  <a:pt x="121" y="38"/>
                  <a:pt x="121" y="39"/>
                </a:cubicBezTo>
                <a:cubicBezTo>
                  <a:pt x="119" y="39"/>
                  <a:pt x="118" y="40"/>
                  <a:pt x="117" y="40"/>
                </a:cubicBezTo>
                <a:cubicBezTo>
                  <a:pt x="116" y="40"/>
                  <a:pt x="116" y="40"/>
                  <a:pt x="116" y="40"/>
                </a:cubicBezTo>
                <a:cubicBezTo>
                  <a:pt x="116" y="40"/>
                  <a:pt x="116" y="41"/>
                  <a:pt x="116" y="41"/>
                </a:cubicBezTo>
                <a:cubicBezTo>
                  <a:pt x="115" y="41"/>
                  <a:pt x="115" y="41"/>
                  <a:pt x="115" y="40"/>
                </a:cubicBezTo>
                <a:cubicBezTo>
                  <a:pt x="115" y="41"/>
                  <a:pt x="115" y="41"/>
                  <a:pt x="114" y="41"/>
                </a:cubicBezTo>
                <a:cubicBezTo>
                  <a:pt x="113" y="40"/>
                  <a:pt x="113" y="42"/>
                  <a:pt x="112" y="41"/>
                </a:cubicBezTo>
                <a:cubicBezTo>
                  <a:pt x="111" y="43"/>
                  <a:pt x="108" y="42"/>
                  <a:pt x="107" y="45"/>
                </a:cubicBezTo>
                <a:cubicBezTo>
                  <a:pt x="108" y="45"/>
                  <a:pt x="108" y="43"/>
                  <a:pt x="108" y="44"/>
                </a:cubicBezTo>
                <a:cubicBezTo>
                  <a:pt x="108" y="46"/>
                  <a:pt x="106" y="45"/>
                  <a:pt x="105" y="47"/>
                </a:cubicBezTo>
                <a:cubicBezTo>
                  <a:pt x="105" y="47"/>
                  <a:pt x="105" y="47"/>
                  <a:pt x="106" y="47"/>
                </a:cubicBezTo>
                <a:cubicBezTo>
                  <a:pt x="105" y="48"/>
                  <a:pt x="104" y="48"/>
                  <a:pt x="103" y="48"/>
                </a:cubicBezTo>
                <a:cubicBezTo>
                  <a:pt x="103" y="49"/>
                  <a:pt x="101" y="48"/>
                  <a:pt x="100" y="49"/>
                </a:cubicBezTo>
                <a:cubicBezTo>
                  <a:pt x="100" y="49"/>
                  <a:pt x="99" y="49"/>
                  <a:pt x="99" y="49"/>
                </a:cubicBezTo>
                <a:cubicBezTo>
                  <a:pt x="99" y="49"/>
                  <a:pt x="99" y="49"/>
                  <a:pt x="99" y="48"/>
                </a:cubicBezTo>
                <a:cubicBezTo>
                  <a:pt x="99" y="50"/>
                  <a:pt x="97" y="49"/>
                  <a:pt x="97" y="50"/>
                </a:cubicBezTo>
                <a:cubicBezTo>
                  <a:pt x="96" y="49"/>
                  <a:pt x="95" y="50"/>
                  <a:pt x="94" y="50"/>
                </a:cubicBezTo>
                <a:cubicBezTo>
                  <a:pt x="95" y="51"/>
                  <a:pt x="93" y="51"/>
                  <a:pt x="93" y="51"/>
                </a:cubicBezTo>
                <a:cubicBezTo>
                  <a:pt x="93" y="52"/>
                  <a:pt x="93" y="52"/>
                  <a:pt x="93" y="52"/>
                </a:cubicBezTo>
                <a:cubicBezTo>
                  <a:pt x="93" y="52"/>
                  <a:pt x="93" y="53"/>
                  <a:pt x="93" y="53"/>
                </a:cubicBezTo>
                <a:cubicBezTo>
                  <a:pt x="92" y="53"/>
                  <a:pt x="92" y="52"/>
                  <a:pt x="92" y="53"/>
                </a:cubicBezTo>
                <a:cubicBezTo>
                  <a:pt x="92" y="53"/>
                  <a:pt x="91" y="52"/>
                  <a:pt x="91" y="52"/>
                </a:cubicBezTo>
                <a:cubicBezTo>
                  <a:pt x="92" y="54"/>
                  <a:pt x="91" y="54"/>
                  <a:pt x="90" y="54"/>
                </a:cubicBezTo>
                <a:cubicBezTo>
                  <a:pt x="90" y="55"/>
                  <a:pt x="89" y="54"/>
                  <a:pt x="89" y="55"/>
                </a:cubicBezTo>
                <a:cubicBezTo>
                  <a:pt x="90" y="55"/>
                  <a:pt x="90" y="55"/>
                  <a:pt x="90" y="56"/>
                </a:cubicBezTo>
                <a:cubicBezTo>
                  <a:pt x="90" y="55"/>
                  <a:pt x="90" y="55"/>
                  <a:pt x="90" y="55"/>
                </a:cubicBezTo>
                <a:cubicBezTo>
                  <a:pt x="91" y="55"/>
                  <a:pt x="91" y="55"/>
                  <a:pt x="91" y="55"/>
                </a:cubicBezTo>
                <a:cubicBezTo>
                  <a:pt x="91" y="56"/>
                  <a:pt x="91" y="56"/>
                  <a:pt x="91" y="56"/>
                </a:cubicBezTo>
                <a:cubicBezTo>
                  <a:pt x="91" y="56"/>
                  <a:pt x="91" y="56"/>
                  <a:pt x="91" y="56"/>
                </a:cubicBezTo>
                <a:cubicBezTo>
                  <a:pt x="91" y="56"/>
                  <a:pt x="91" y="56"/>
                  <a:pt x="91" y="56"/>
                </a:cubicBezTo>
                <a:cubicBezTo>
                  <a:pt x="92" y="56"/>
                  <a:pt x="92" y="56"/>
                  <a:pt x="92" y="56"/>
                </a:cubicBezTo>
                <a:cubicBezTo>
                  <a:pt x="92" y="56"/>
                  <a:pt x="93" y="56"/>
                  <a:pt x="93" y="56"/>
                </a:cubicBezTo>
                <a:cubicBezTo>
                  <a:pt x="93" y="56"/>
                  <a:pt x="93" y="56"/>
                  <a:pt x="93" y="56"/>
                </a:cubicBezTo>
                <a:cubicBezTo>
                  <a:pt x="93" y="56"/>
                  <a:pt x="93" y="56"/>
                  <a:pt x="93" y="56"/>
                </a:cubicBezTo>
                <a:cubicBezTo>
                  <a:pt x="93" y="56"/>
                  <a:pt x="93" y="56"/>
                  <a:pt x="93" y="56"/>
                </a:cubicBezTo>
                <a:cubicBezTo>
                  <a:pt x="93" y="56"/>
                  <a:pt x="94" y="56"/>
                  <a:pt x="94" y="56"/>
                </a:cubicBezTo>
                <a:cubicBezTo>
                  <a:pt x="94" y="56"/>
                  <a:pt x="94" y="56"/>
                  <a:pt x="94" y="56"/>
                </a:cubicBezTo>
                <a:cubicBezTo>
                  <a:pt x="94" y="56"/>
                  <a:pt x="94" y="56"/>
                  <a:pt x="94" y="56"/>
                </a:cubicBezTo>
                <a:cubicBezTo>
                  <a:pt x="94" y="56"/>
                  <a:pt x="94" y="56"/>
                  <a:pt x="94" y="56"/>
                </a:cubicBezTo>
                <a:cubicBezTo>
                  <a:pt x="94" y="56"/>
                  <a:pt x="94" y="56"/>
                  <a:pt x="94" y="57"/>
                </a:cubicBezTo>
                <a:cubicBezTo>
                  <a:pt x="93" y="56"/>
                  <a:pt x="94" y="56"/>
                  <a:pt x="93" y="56"/>
                </a:cubicBezTo>
                <a:cubicBezTo>
                  <a:pt x="94" y="57"/>
                  <a:pt x="93" y="57"/>
                  <a:pt x="92" y="57"/>
                </a:cubicBezTo>
                <a:cubicBezTo>
                  <a:pt x="92" y="57"/>
                  <a:pt x="93" y="57"/>
                  <a:pt x="93" y="57"/>
                </a:cubicBezTo>
                <a:cubicBezTo>
                  <a:pt x="93" y="57"/>
                  <a:pt x="93" y="57"/>
                  <a:pt x="93" y="57"/>
                </a:cubicBezTo>
                <a:cubicBezTo>
                  <a:pt x="92" y="57"/>
                  <a:pt x="92" y="57"/>
                  <a:pt x="92" y="57"/>
                </a:cubicBezTo>
                <a:cubicBezTo>
                  <a:pt x="92" y="57"/>
                  <a:pt x="91" y="58"/>
                  <a:pt x="91" y="57"/>
                </a:cubicBezTo>
                <a:cubicBezTo>
                  <a:pt x="91" y="57"/>
                  <a:pt x="91" y="58"/>
                  <a:pt x="90" y="58"/>
                </a:cubicBezTo>
                <a:cubicBezTo>
                  <a:pt x="90" y="58"/>
                  <a:pt x="90" y="57"/>
                  <a:pt x="90" y="57"/>
                </a:cubicBezTo>
                <a:cubicBezTo>
                  <a:pt x="90" y="57"/>
                  <a:pt x="89" y="57"/>
                  <a:pt x="89" y="58"/>
                </a:cubicBezTo>
                <a:cubicBezTo>
                  <a:pt x="89" y="58"/>
                  <a:pt x="88" y="58"/>
                  <a:pt x="88" y="57"/>
                </a:cubicBezTo>
                <a:cubicBezTo>
                  <a:pt x="87" y="58"/>
                  <a:pt x="87" y="59"/>
                  <a:pt x="87" y="60"/>
                </a:cubicBezTo>
                <a:cubicBezTo>
                  <a:pt x="86" y="60"/>
                  <a:pt x="86" y="60"/>
                  <a:pt x="86" y="61"/>
                </a:cubicBezTo>
                <a:cubicBezTo>
                  <a:pt x="86" y="60"/>
                  <a:pt x="86" y="60"/>
                  <a:pt x="85" y="59"/>
                </a:cubicBezTo>
                <a:cubicBezTo>
                  <a:pt x="86" y="59"/>
                  <a:pt x="86" y="59"/>
                  <a:pt x="86" y="59"/>
                </a:cubicBezTo>
                <a:cubicBezTo>
                  <a:pt x="87" y="59"/>
                  <a:pt x="87" y="58"/>
                  <a:pt x="86" y="58"/>
                </a:cubicBezTo>
                <a:cubicBezTo>
                  <a:pt x="86" y="58"/>
                  <a:pt x="86" y="58"/>
                  <a:pt x="86" y="58"/>
                </a:cubicBezTo>
                <a:cubicBezTo>
                  <a:pt x="86" y="59"/>
                  <a:pt x="86" y="59"/>
                  <a:pt x="85" y="59"/>
                </a:cubicBezTo>
                <a:cubicBezTo>
                  <a:pt x="85" y="58"/>
                  <a:pt x="86" y="58"/>
                  <a:pt x="86" y="58"/>
                </a:cubicBezTo>
                <a:cubicBezTo>
                  <a:pt x="85" y="57"/>
                  <a:pt x="85" y="58"/>
                  <a:pt x="85" y="58"/>
                </a:cubicBezTo>
                <a:cubicBezTo>
                  <a:pt x="85" y="59"/>
                  <a:pt x="84" y="59"/>
                  <a:pt x="83" y="58"/>
                </a:cubicBezTo>
                <a:cubicBezTo>
                  <a:pt x="82" y="59"/>
                  <a:pt x="82" y="60"/>
                  <a:pt x="83" y="60"/>
                </a:cubicBezTo>
                <a:cubicBezTo>
                  <a:pt x="83" y="59"/>
                  <a:pt x="83" y="59"/>
                  <a:pt x="84" y="59"/>
                </a:cubicBezTo>
                <a:cubicBezTo>
                  <a:pt x="84" y="59"/>
                  <a:pt x="84" y="59"/>
                  <a:pt x="83" y="59"/>
                </a:cubicBezTo>
                <a:cubicBezTo>
                  <a:pt x="84" y="60"/>
                  <a:pt x="85" y="59"/>
                  <a:pt x="85" y="59"/>
                </a:cubicBezTo>
                <a:cubicBezTo>
                  <a:pt x="84" y="61"/>
                  <a:pt x="81" y="61"/>
                  <a:pt x="79" y="62"/>
                </a:cubicBezTo>
                <a:cubicBezTo>
                  <a:pt x="79" y="62"/>
                  <a:pt x="79" y="61"/>
                  <a:pt x="80" y="61"/>
                </a:cubicBezTo>
                <a:cubicBezTo>
                  <a:pt x="79" y="61"/>
                  <a:pt x="79" y="61"/>
                  <a:pt x="79" y="62"/>
                </a:cubicBezTo>
                <a:cubicBezTo>
                  <a:pt x="78" y="61"/>
                  <a:pt x="78" y="62"/>
                  <a:pt x="78" y="61"/>
                </a:cubicBezTo>
                <a:cubicBezTo>
                  <a:pt x="77" y="61"/>
                  <a:pt x="78" y="61"/>
                  <a:pt x="78" y="61"/>
                </a:cubicBezTo>
                <a:cubicBezTo>
                  <a:pt x="78" y="62"/>
                  <a:pt x="77" y="61"/>
                  <a:pt x="76" y="61"/>
                </a:cubicBezTo>
                <a:cubicBezTo>
                  <a:pt x="76" y="62"/>
                  <a:pt x="76" y="62"/>
                  <a:pt x="75" y="62"/>
                </a:cubicBezTo>
                <a:cubicBezTo>
                  <a:pt x="75" y="62"/>
                  <a:pt x="75" y="62"/>
                  <a:pt x="74" y="63"/>
                </a:cubicBezTo>
                <a:cubicBezTo>
                  <a:pt x="73" y="61"/>
                  <a:pt x="71" y="63"/>
                  <a:pt x="69" y="63"/>
                </a:cubicBezTo>
                <a:cubicBezTo>
                  <a:pt x="69" y="64"/>
                  <a:pt x="69" y="64"/>
                  <a:pt x="69" y="63"/>
                </a:cubicBezTo>
                <a:cubicBezTo>
                  <a:pt x="68" y="64"/>
                  <a:pt x="69" y="64"/>
                  <a:pt x="69" y="64"/>
                </a:cubicBezTo>
                <a:cubicBezTo>
                  <a:pt x="69" y="64"/>
                  <a:pt x="68" y="65"/>
                  <a:pt x="68" y="65"/>
                </a:cubicBezTo>
                <a:cubicBezTo>
                  <a:pt x="68" y="64"/>
                  <a:pt x="68" y="64"/>
                  <a:pt x="68" y="63"/>
                </a:cubicBezTo>
                <a:cubicBezTo>
                  <a:pt x="67" y="63"/>
                  <a:pt x="68" y="64"/>
                  <a:pt x="67" y="64"/>
                </a:cubicBezTo>
                <a:cubicBezTo>
                  <a:pt x="68" y="65"/>
                  <a:pt x="67" y="64"/>
                  <a:pt x="67" y="65"/>
                </a:cubicBezTo>
                <a:cubicBezTo>
                  <a:pt x="66" y="64"/>
                  <a:pt x="67" y="64"/>
                  <a:pt x="67" y="64"/>
                </a:cubicBezTo>
                <a:cubicBezTo>
                  <a:pt x="66" y="65"/>
                  <a:pt x="64" y="65"/>
                  <a:pt x="64" y="66"/>
                </a:cubicBezTo>
                <a:cubicBezTo>
                  <a:pt x="64" y="67"/>
                  <a:pt x="64" y="66"/>
                  <a:pt x="63" y="66"/>
                </a:cubicBezTo>
                <a:cubicBezTo>
                  <a:pt x="63" y="66"/>
                  <a:pt x="63" y="65"/>
                  <a:pt x="63" y="65"/>
                </a:cubicBezTo>
                <a:cubicBezTo>
                  <a:pt x="63" y="66"/>
                  <a:pt x="63" y="66"/>
                  <a:pt x="63" y="66"/>
                </a:cubicBezTo>
                <a:cubicBezTo>
                  <a:pt x="62" y="66"/>
                  <a:pt x="63" y="67"/>
                  <a:pt x="62" y="67"/>
                </a:cubicBezTo>
                <a:cubicBezTo>
                  <a:pt x="62" y="66"/>
                  <a:pt x="62" y="65"/>
                  <a:pt x="63" y="65"/>
                </a:cubicBezTo>
                <a:cubicBezTo>
                  <a:pt x="62" y="65"/>
                  <a:pt x="62" y="65"/>
                  <a:pt x="63" y="65"/>
                </a:cubicBezTo>
                <a:cubicBezTo>
                  <a:pt x="62" y="64"/>
                  <a:pt x="60" y="64"/>
                  <a:pt x="60" y="66"/>
                </a:cubicBezTo>
                <a:cubicBezTo>
                  <a:pt x="59" y="66"/>
                  <a:pt x="60" y="65"/>
                  <a:pt x="59" y="65"/>
                </a:cubicBezTo>
                <a:cubicBezTo>
                  <a:pt x="59" y="66"/>
                  <a:pt x="58" y="65"/>
                  <a:pt x="57" y="65"/>
                </a:cubicBezTo>
                <a:cubicBezTo>
                  <a:pt x="57" y="66"/>
                  <a:pt x="58" y="66"/>
                  <a:pt x="57" y="66"/>
                </a:cubicBezTo>
                <a:cubicBezTo>
                  <a:pt x="57" y="66"/>
                  <a:pt x="57" y="66"/>
                  <a:pt x="57" y="65"/>
                </a:cubicBezTo>
                <a:cubicBezTo>
                  <a:pt x="57" y="66"/>
                  <a:pt x="57" y="66"/>
                  <a:pt x="57" y="66"/>
                </a:cubicBezTo>
                <a:cubicBezTo>
                  <a:pt x="57" y="66"/>
                  <a:pt x="57" y="66"/>
                  <a:pt x="57" y="66"/>
                </a:cubicBezTo>
                <a:cubicBezTo>
                  <a:pt x="56" y="65"/>
                  <a:pt x="56" y="66"/>
                  <a:pt x="56" y="66"/>
                </a:cubicBezTo>
                <a:cubicBezTo>
                  <a:pt x="56" y="66"/>
                  <a:pt x="56" y="66"/>
                  <a:pt x="56" y="66"/>
                </a:cubicBezTo>
                <a:cubicBezTo>
                  <a:pt x="56" y="66"/>
                  <a:pt x="56" y="66"/>
                  <a:pt x="56" y="66"/>
                </a:cubicBezTo>
                <a:cubicBezTo>
                  <a:pt x="55" y="66"/>
                  <a:pt x="53" y="66"/>
                  <a:pt x="53" y="67"/>
                </a:cubicBezTo>
                <a:cubicBezTo>
                  <a:pt x="52" y="66"/>
                  <a:pt x="52" y="67"/>
                  <a:pt x="51" y="67"/>
                </a:cubicBezTo>
                <a:cubicBezTo>
                  <a:pt x="51" y="68"/>
                  <a:pt x="51" y="68"/>
                  <a:pt x="50" y="69"/>
                </a:cubicBezTo>
                <a:cubicBezTo>
                  <a:pt x="51" y="69"/>
                  <a:pt x="51" y="69"/>
                  <a:pt x="51" y="69"/>
                </a:cubicBezTo>
                <a:cubicBezTo>
                  <a:pt x="51" y="69"/>
                  <a:pt x="51" y="69"/>
                  <a:pt x="50" y="69"/>
                </a:cubicBezTo>
                <a:cubicBezTo>
                  <a:pt x="50" y="69"/>
                  <a:pt x="50" y="69"/>
                  <a:pt x="50" y="69"/>
                </a:cubicBezTo>
                <a:cubicBezTo>
                  <a:pt x="50" y="69"/>
                  <a:pt x="49" y="69"/>
                  <a:pt x="48" y="69"/>
                </a:cubicBezTo>
                <a:cubicBezTo>
                  <a:pt x="48" y="69"/>
                  <a:pt x="48" y="68"/>
                  <a:pt x="48" y="68"/>
                </a:cubicBezTo>
                <a:cubicBezTo>
                  <a:pt x="48" y="68"/>
                  <a:pt x="48" y="68"/>
                  <a:pt x="47" y="69"/>
                </a:cubicBezTo>
                <a:cubicBezTo>
                  <a:pt x="48" y="70"/>
                  <a:pt x="45" y="69"/>
                  <a:pt x="44" y="70"/>
                </a:cubicBezTo>
                <a:cubicBezTo>
                  <a:pt x="45" y="70"/>
                  <a:pt x="47" y="70"/>
                  <a:pt x="48" y="70"/>
                </a:cubicBezTo>
                <a:cubicBezTo>
                  <a:pt x="48" y="70"/>
                  <a:pt x="47" y="70"/>
                  <a:pt x="47" y="70"/>
                </a:cubicBezTo>
                <a:cubicBezTo>
                  <a:pt x="47" y="71"/>
                  <a:pt x="47" y="70"/>
                  <a:pt x="48" y="70"/>
                </a:cubicBezTo>
                <a:cubicBezTo>
                  <a:pt x="47" y="71"/>
                  <a:pt x="47" y="71"/>
                  <a:pt x="47" y="71"/>
                </a:cubicBezTo>
                <a:cubicBezTo>
                  <a:pt x="47" y="71"/>
                  <a:pt x="47" y="71"/>
                  <a:pt x="47" y="71"/>
                </a:cubicBezTo>
                <a:cubicBezTo>
                  <a:pt x="46" y="71"/>
                  <a:pt x="47" y="72"/>
                  <a:pt x="45" y="72"/>
                </a:cubicBezTo>
                <a:cubicBezTo>
                  <a:pt x="45" y="72"/>
                  <a:pt x="46" y="71"/>
                  <a:pt x="46" y="71"/>
                </a:cubicBezTo>
                <a:cubicBezTo>
                  <a:pt x="46" y="71"/>
                  <a:pt x="45" y="70"/>
                  <a:pt x="45" y="70"/>
                </a:cubicBezTo>
                <a:cubicBezTo>
                  <a:pt x="45" y="70"/>
                  <a:pt x="45" y="72"/>
                  <a:pt x="44" y="72"/>
                </a:cubicBezTo>
                <a:cubicBezTo>
                  <a:pt x="44" y="72"/>
                  <a:pt x="44" y="71"/>
                  <a:pt x="44" y="71"/>
                </a:cubicBezTo>
                <a:cubicBezTo>
                  <a:pt x="44" y="71"/>
                  <a:pt x="44" y="72"/>
                  <a:pt x="43" y="72"/>
                </a:cubicBezTo>
                <a:cubicBezTo>
                  <a:pt x="43" y="72"/>
                  <a:pt x="43" y="71"/>
                  <a:pt x="43" y="71"/>
                </a:cubicBezTo>
                <a:cubicBezTo>
                  <a:pt x="43" y="71"/>
                  <a:pt x="43" y="71"/>
                  <a:pt x="43" y="71"/>
                </a:cubicBezTo>
                <a:cubicBezTo>
                  <a:pt x="43" y="72"/>
                  <a:pt x="42" y="72"/>
                  <a:pt x="43" y="72"/>
                </a:cubicBezTo>
                <a:cubicBezTo>
                  <a:pt x="42" y="72"/>
                  <a:pt x="42" y="72"/>
                  <a:pt x="42" y="73"/>
                </a:cubicBezTo>
                <a:cubicBezTo>
                  <a:pt x="42" y="73"/>
                  <a:pt x="42" y="73"/>
                  <a:pt x="41" y="73"/>
                </a:cubicBezTo>
                <a:cubicBezTo>
                  <a:pt x="41" y="73"/>
                  <a:pt x="42" y="72"/>
                  <a:pt x="41" y="71"/>
                </a:cubicBezTo>
                <a:cubicBezTo>
                  <a:pt x="41" y="72"/>
                  <a:pt x="41" y="72"/>
                  <a:pt x="41" y="72"/>
                </a:cubicBezTo>
                <a:cubicBezTo>
                  <a:pt x="40" y="72"/>
                  <a:pt x="40" y="72"/>
                  <a:pt x="40" y="72"/>
                </a:cubicBezTo>
                <a:cubicBezTo>
                  <a:pt x="39" y="72"/>
                  <a:pt x="39" y="72"/>
                  <a:pt x="38" y="72"/>
                </a:cubicBezTo>
                <a:cubicBezTo>
                  <a:pt x="38" y="72"/>
                  <a:pt x="38" y="72"/>
                  <a:pt x="38" y="72"/>
                </a:cubicBezTo>
                <a:cubicBezTo>
                  <a:pt x="37" y="71"/>
                  <a:pt x="38" y="73"/>
                  <a:pt x="37" y="73"/>
                </a:cubicBezTo>
                <a:cubicBezTo>
                  <a:pt x="37" y="73"/>
                  <a:pt x="37" y="73"/>
                  <a:pt x="36" y="73"/>
                </a:cubicBezTo>
                <a:cubicBezTo>
                  <a:pt x="36" y="74"/>
                  <a:pt x="37" y="73"/>
                  <a:pt x="37" y="74"/>
                </a:cubicBezTo>
                <a:cubicBezTo>
                  <a:pt x="37" y="74"/>
                  <a:pt x="37" y="74"/>
                  <a:pt x="37" y="74"/>
                </a:cubicBezTo>
                <a:cubicBezTo>
                  <a:pt x="36" y="74"/>
                  <a:pt x="36" y="75"/>
                  <a:pt x="35" y="74"/>
                </a:cubicBezTo>
                <a:cubicBezTo>
                  <a:pt x="35" y="74"/>
                  <a:pt x="35" y="73"/>
                  <a:pt x="36" y="74"/>
                </a:cubicBezTo>
                <a:cubicBezTo>
                  <a:pt x="36" y="73"/>
                  <a:pt x="36" y="73"/>
                  <a:pt x="37" y="73"/>
                </a:cubicBezTo>
                <a:cubicBezTo>
                  <a:pt x="36" y="73"/>
                  <a:pt x="35" y="72"/>
                  <a:pt x="35" y="73"/>
                </a:cubicBezTo>
                <a:cubicBezTo>
                  <a:pt x="34" y="73"/>
                  <a:pt x="35" y="73"/>
                  <a:pt x="34" y="72"/>
                </a:cubicBezTo>
                <a:cubicBezTo>
                  <a:pt x="34" y="73"/>
                  <a:pt x="33" y="74"/>
                  <a:pt x="32" y="74"/>
                </a:cubicBezTo>
                <a:cubicBezTo>
                  <a:pt x="32" y="74"/>
                  <a:pt x="32" y="74"/>
                  <a:pt x="32" y="74"/>
                </a:cubicBezTo>
                <a:cubicBezTo>
                  <a:pt x="32" y="74"/>
                  <a:pt x="32" y="73"/>
                  <a:pt x="31" y="73"/>
                </a:cubicBezTo>
                <a:cubicBezTo>
                  <a:pt x="31" y="74"/>
                  <a:pt x="30" y="73"/>
                  <a:pt x="30" y="74"/>
                </a:cubicBezTo>
                <a:cubicBezTo>
                  <a:pt x="29" y="73"/>
                  <a:pt x="29" y="74"/>
                  <a:pt x="29" y="76"/>
                </a:cubicBezTo>
                <a:cubicBezTo>
                  <a:pt x="29" y="75"/>
                  <a:pt x="29" y="75"/>
                  <a:pt x="30" y="75"/>
                </a:cubicBezTo>
                <a:cubicBezTo>
                  <a:pt x="30" y="75"/>
                  <a:pt x="30" y="75"/>
                  <a:pt x="30" y="75"/>
                </a:cubicBezTo>
                <a:cubicBezTo>
                  <a:pt x="30" y="74"/>
                  <a:pt x="30" y="74"/>
                  <a:pt x="30" y="74"/>
                </a:cubicBezTo>
                <a:cubicBezTo>
                  <a:pt x="31" y="74"/>
                  <a:pt x="30" y="75"/>
                  <a:pt x="30" y="75"/>
                </a:cubicBezTo>
                <a:cubicBezTo>
                  <a:pt x="30" y="75"/>
                  <a:pt x="32" y="76"/>
                  <a:pt x="32" y="75"/>
                </a:cubicBezTo>
                <a:cubicBezTo>
                  <a:pt x="33" y="76"/>
                  <a:pt x="34" y="75"/>
                  <a:pt x="34" y="75"/>
                </a:cubicBezTo>
                <a:cubicBezTo>
                  <a:pt x="35" y="75"/>
                  <a:pt x="35" y="75"/>
                  <a:pt x="35" y="75"/>
                </a:cubicBezTo>
                <a:cubicBezTo>
                  <a:pt x="36" y="75"/>
                  <a:pt x="37" y="75"/>
                  <a:pt x="38" y="74"/>
                </a:cubicBezTo>
                <a:cubicBezTo>
                  <a:pt x="38" y="75"/>
                  <a:pt x="39" y="74"/>
                  <a:pt x="39" y="75"/>
                </a:cubicBezTo>
                <a:cubicBezTo>
                  <a:pt x="39" y="75"/>
                  <a:pt x="40" y="74"/>
                  <a:pt x="40" y="74"/>
                </a:cubicBezTo>
                <a:cubicBezTo>
                  <a:pt x="40" y="74"/>
                  <a:pt x="40" y="74"/>
                  <a:pt x="39" y="74"/>
                </a:cubicBezTo>
                <a:cubicBezTo>
                  <a:pt x="40" y="74"/>
                  <a:pt x="40" y="74"/>
                  <a:pt x="40" y="73"/>
                </a:cubicBezTo>
                <a:cubicBezTo>
                  <a:pt x="40" y="74"/>
                  <a:pt x="40" y="74"/>
                  <a:pt x="40" y="74"/>
                </a:cubicBezTo>
                <a:cubicBezTo>
                  <a:pt x="40" y="74"/>
                  <a:pt x="41" y="74"/>
                  <a:pt x="41" y="74"/>
                </a:cubicBezTo>
                <a:cubicBezTo>
                  <a:pt x="41" y="74"/>
                  <a:pt x="41" y="74"/>
                  <a:pt x="41" y="74"/>
                </a:cubicBezTo>
                <a:cubicBezTo>
                  <a:pt x="41" y="74"/>
                  <a:pt x="42" y="74"/>
                  <a:pt x="42" y="74"/>
                </a:cubicBezTo>
                <a:cubicBezTo>
                  <a:pt x="42" y="74"/>
                  <a:pt x="42" y="74"/>
                  <a:pt x="42" y="74"/>
                </a:cubicBezTo>
                <a:cubicBezTo>
                  <a:pt x="43" y="74"/>
                  <a:pt x="42" y="75"/>
                  <a:pt x="43" y="75"/>
                </a:cubicBezTo>
                <a:cubicBezTo>
                  <a:pt x="43" y="74"/>
                  <a:pt x="45" y="73"/>
                  <a:pt x="45" y="74"/>
                </a:cubicBezTo>
                <a:cubicBezTo>
                  <a:pt x="46" y="74"/>
                  <a:pt x="45" y="74"/>
                  <a:pt x="45" y="73"/>
                </a:cubicBezTo>
                <a:cubicBezTo>
                  <a:pt x="46" y="73"/>
                  <a:pt x="46" y="73"/>
                  <a:pt x="46" y="73"/>
                </a:cubicBezTo>
                <a:cubicBezTo>
                  <a:pt x="46" y="73"/>
                  <a:pt x="46" y="74"/>
                  <a:pt x="47" y="74"/>
                </a:cubicBezTo>
                <a:cubicBezTo>
                  <a:pt x="47" y="73"/>
                  <a:pt x="48" y="73"/>
                  <a:pt x="49" y="73"/>
                </a:cubicBezTo>
                <a:cubicBezTo>
                  <a:pt x="50" y="72"/>
                  <a:pt x="50" y="73"/>
                  <a:pt x="50" y="72"/>
                </a:cubicBezTo>
                <a:cubicBezTo>
                  <a:pt x="49" y="72"/>
                  <a:pt x="50" y="73"/>
                  <a:pt x="49" y="73"/>
                </a:cubicBezTo>
                <a:cubicBezTo>
                  <a:pt x="49" y="72"/>
                  <a:pt x="49" y="72"/>
                  <a:pt x="49" y="72"/>
                </a:cubicBezTo>
                <a:cubicBezTo>
                  <a:pt x="49" y="71"/>
                  <a:pt x="50" y="71"/>
                  <a:pt x="50" y="72"/>
                </a:cubicBezTo>
                <a:cubicBezTo>
                  <a:pt x="50" y="72"/>
                  <a:pt x="49" y="71"/>
                  <a:pt x="49" y="72"/>
                </a:cubicBezTo>
                <a:cubicBezTo>
                  <a:pt x="50" y="72"/>
                  <a:pt x="50" y="72"/>
                  <a:pt x="50" y="73"/>
                </a:cubicBezTo>
                <a:cubicBezTo>
                  <a:pt x="51" y="73"/>
                  <a:pt x="51" y="73"/>
                  <a:pt x="52" y="73"/>
                </a:cubicBezTo>
                <a:cubicBezTo>
                  <a:pt x="52" y="73"/>
                  <a:pt x="52" y="73"/>
                  <a:pt x="53" y="73"/>
                </a:cubicBezTo>
                <a:cubicBezTo>
                  <a:pt x="52" y="74"/>
                  <a:pt x="52" y="73"/>
                  <a:pt x="52" y="73"/>
                </a:cubicBezTo>
                <a:cubicBezTo>
                  <a:pt x="51" y="73"/>
                  <a:pt x="52" y="73"/>
                  <a:pt x="52" y="74"/>
                </a:cubicBezTo>
                <a:cubicBezTo>
                  <a:pt x="52" y="74"/>
                  <a:pt x="53" y="74"/>
                  <a:pt x="53" y="74"/>
                </a:cubicBezTo>
                <a:cubicBezTo>
                  <a:pt x="53" y="73"/>
                  <a:pt x="53" y="73"/>
                  <a:pt x="52" y="73"/>
                </a:cubicBezTo>
                <a:cubicBezTo>
                  <a:pt x="53" y="72"/>
                  <a:pt x="53" y="73"/>
                  <a:pt x="54" y="72"/>
                </a:cubicBezTo>
                <a:cubicBezTo>
                  <a:pt x="54" y="71"/>
                  <a:pt x="53" y="71"/>
                  <a:pt x="53" y="71"/>
                </a:cubicBezTo>
                <a:cubicBezTo>
                  <a:pt x="54" y="70"/>
                  <a:pt x="54" y="71"/>
                  <a:pt x="54" y="71"/>
                </a:cubicBezTo>
                <a:cubicBezTo>
                  <a:pt x="54" y="72"/>
                  <a:pt x="54" y="72"/>
                  <a:pt x="54" y="72"/>
                </a:cubicBezTo>
                <a:cubicBezTo>
                  <a:pt x="55" y="73"/>
                  <a:pt x="56" y="72"/>
                  <a:pt x="57" y="72"/>
                </a:cubicBezTo>
                <a:cubicBezTo>
                  <a:pt x="58" y="71"/>
                  <a:pt x="59" y="72"/>
                  <a:pt x="59" y="71"/>
                </a:cubicBezTo>
                <a:cubicBezTo>
                  <a:pt x="60" y="72"/>
                  <a:pt x="59" y="72"/>
                  <a:pt x="59" y="73"/>
                </a:cubicBezTo>
                <a:cubicBezTo>
                  <a:pt x="60" y="73"/>
                  <a:pt x="60" y="72"/>
                  <a:pt x="60" y="73"/>
                </a:cubicBezTo>
                <a:cubicBezTo>
                  <a:pt x="60" y="72"/>
                  <a:pt x="60" y="72"/>
                  <a:pt x="60" y="72"/>
                </a:cubicBezTo>
                <a:cubicBezTo>
                  <a:pt x="60" y="71"/>
                  <a:pt x="61" y="71"/>
                  <a:pt x="62" y="71"/>
                </a:cubicBezTo>
                <a:cubicBezTo>
                  <a:pt x="62" y="70"/>
                  <a:pt x="63" y="70"/>
                  <a:pt x="63" y="70"/>
                </a:cubicBezTo>
                <a:cubicBezTo>
                  <a:pt x="63" y="70"/>
                  <a:pt x="63" y="71"/>
                  <a:pt x="63" y="71"/>
                </a:cubicBezTo>
                <a:cubicBezTo>
                  <a:pt x="63" y="71"/>
                  <a:pt x="63" y="71"/>
                  <a:pt x="63" y="71"/>
                </a:cubicBezTo>
                <a:cubicBezTo>
                  <a:pt x="63" y="71"/>
                  <a:pt x="63" y="71"/>
                  <a:pt x="63" y="71"/>
                </a:cubicBezTo>
                <a:cubicBezTo>
                  <a:pt x="63" y="71"/>
                  <a:pt x="63" y="71"/>
                  <a:pt x="63" y="71"/>
                </a:cubicBezTo>
                <a:cubicBezTo>
                  <a:pt x="63" y="71"/>
                  <a:pt x="63" y="71"/>
                  <a:pt x="64" y="71"/>
                </a:cubicBezTo>
                <a:cubicBezTo>
                  <a:pt x="64" y="72"/>
                  <a:pt x="63" y="71"/>
                  <a:pt x="63" y="72"/>
                </a:cubicBezTo>
                <a:cubicBezTo>
                  <a:pt x="63" y="72"/>
                  <a:pt x="64" y="72"/>
                  <a:pt x="64" y="72"/>
                </a:cubicBezTo>
                <a:cubicBezTo>
                  <a:pt x="64" y="73"/>
                  <a:pt x="65" y="72"/>
                  <a:pt x="66" y="72"/>
                </a:cubicBezTo>
                <a:cubicBezTo>
                  <a:pt x="65" y="72"/>
                  <a:pt x="65" y="71"/>
                  <a:pt x="66" y="71"/>
                </a:cubicBezTo>
                <a:cubicBezTo>
                  <a:pt x="66" y="72"/>
                  <a:pt x="66" y="71"/>
                  <a:pt x="66" y="72"/>
                </a:cubicBezTo>
                <a:cubicBezTo>
                  <a:pt x="67" y="72"/>
                  <a:pt x="67" y="72"/>
                  <a:pt x="67" y="72"/>
                </a:cubicBezTo>
                <a:cubicBezTo>
                  <a:pt x="66" y="71"/>
                  <a:pt x="67" y="71"/>
                  <a:pt x="67" y="70"/>
                </a:cubicBezTo>
                <a:cubicBezTo>
                  <a:pt x="67" y="70"/>
                  <a:pt x="68" y="71"/>
                  <a:pt x="69" y="70"/>
                </a:cubicBezTo>
                <a:cubicBezTo>
                  <a:pt x="69" y="70"/>
                  <a:pt x="69" y="71"/>
                  <a:pt x="69" y="71"/>
                </a:cubicBezTo>
                <a:cubicBezTo>
                  <a:pt x="70" y="71"/>
                  <a:pt x="70" y="71"/>
                  <a:pt x="71" y="71"/>
                </a:cubicBezTo>
                <a:cubicBezTo>
                  <a:pt x="71" y="71"/>
                  <a:pt x="71" y="71"/>
                  <a:pt x="71" y="71"/>
                </a:cubicBezTo>
                <a:cubicBezTo>
                  <a:pt x="70" y="70"/>
                  <a:pt x="70" y="70"/>
                  <a:pt x="70" y="70"/>
                </a:cubicBezTo>
                <a:cubicBezTo>
                  <a:pt x="70" y="71"/>
                  <a:pt x="70" y="71"/>
                  <a:pt x="69" y="71"/>
                </a:cubicBezTo>
                <a:cubicBezTo>
                  <a:pt x="69" y="70"/>
                  <a:pt x="70" y="71"/>
                  <a:pt x="70" y="70"/>
                </a:cubicBezTo>
                <a:cubicBezTo>
                  <a:pt x="71" y="72"/>
                  <a:pt x="72" y="70"/>
                  <a:pt x="73" y="71"/>
                </a:cubicBezTo>
                <a:cubicBezTo>
                  <a:pt x="72" y="71"/>
                  <a:pt x="72" y="71"/>
                  <a:pt x="72" y="71"/>
                </a:cubicBezTo>
                <a:cubicBezTo>
                  <a:pt x="72" y="72"/>
                  <a:pt x="73" y="71"/>
                  <a:pt x="73" y="71"/>
                </a:cubicBezTo>
                <a:cubicBezTo>
                  <a:pt x="73" y="71"/>
                  <a:pt x="73" y="70"/>
                  <a:pt x="73" y="70"/>
                </a:cubicBezTo>
                <a:cubicBezTo>
                  <a:pt x="73" y="70"/>
                  <a:pt x="73" y="70"/>
                  <a:pt x="74" y="71"/>
                </a:cubicBezTo>
                <a:cubicBezTo>
                  <a:pt x="74" y="70"/>
                  <a:pt x="74" y="70"/>
                  <a:pt x="74" y="71"/>
                </a:cubicBezTo>
                <a:cubicBezTo>
                  <a:pt x="74" y="70"/>
                  <a:pt x="74" y="70"/>
                  <a:pt x="75" y="70"/>
                </a:cubicBezTo>
                <a:cubicBezTo>
                  <a:pt x="75" y="69"/>
                  <a:pt x="75" y="70"/>
                  <a:pt x="75" y="69"/>
                </a:cubicBezTo>
                <a:cubicBezTo>
                  <a:pt x="76" y="70"/>
                  <a:pt x="75" y="70"/>
                  <a:pt x="76" y="70"/>
                </a:cubicBezTo>
                <a:cubicBezTo>
                  <a:pt x="76" y="69"/>
                  <a:pt x="76" y="69"/>
                  <a:pt x="76" y="69"/>
                </a:cubicBezTo>
                <a:cubicBezTo>
                  <a:pt x="77" y="69"/>
                  <a:pt x="76" y="70"/>
                  <a:pt x="76" y="70"/>
                </a:cubicBezTo>
                <a:cubicBezTo>
                  <a:pt x="77" y="70"/>
                  <a:pt x="77" y="70"/>
                  <a:pt x="77" y="69"/>
                </a:cubicBezTo>
                <a:cubicBezTo>
                  <a:pt x="78" y="69"/>
                  <a:pt x="77" y="69"/>
                  <a:pt x="77" y="70"/>
                </a:cubicBezTo>
                <a:cubicBezTo>
                  <a:pt x="77" y="70"/>
                  <a:pt x="77" y="70"/>
                  <a:pt x="77" y="70"/>
                </a:cubicBezTo>
                <a:cubicBezTo>
                  <a:pt x="77" y="70"/>
                  <a:pt x="77" y="70"/>
                  <a:pt x="77" y="71"/>
                </a:cubicBezTo>
                <a:cubicBezTo>
                  <a:pt x="77" y="70"/>
                  <a:pt x="78" y="71"/>
                  <a:pt x="78" y="70"/>
                </a:cubicBezTo>
                <a:cubicBezTo>
                  <a:pt x="78" y="69"/>
                  <a:pt x="78" y="69"/>
                  <a:pt x="79" y="69"/>
                </a:cubicBezTo>
                <a:cubicBezTo>
                  <a:pt x="79" y="69"/>
                  <a:pt x="79" y="69"/>
                  <a:pt x="80" y="69"/>
                </a:cubicBezTo>
                <a:cubicBezTo>
                  <a:pt x="80" y="69"/>
                  <a:pt x="80" y="69"/>
                  <a:pt x="81" y="69"/>
                </a:cubicBezTo>
                <a:cubicBezTo>
                  <a:pt x="81" y="69"/>
                  <a:pt x="81" y="69"/>
                  <a:pt x="81" y="70"/>
                </a:cubicBezTo>
                <a:cubicBezTo>
                  <a:pt x="81" y="70"/>
                  <a:pt x="81" y="70"/>
                  <a:pt x="81" y="70"/>
                </a:cubicBezTo>
                <a:cubicBezTo>
                  <a:pt x="81" y="70"/>
                  <a:pt x="81" y="70"/>
                  <a:pt x="81" y="70"/>
                </a:cubicBezTo>
                <a:cubicBezTo>
                  <a:pt x="80" y="70"/>
                  <a:pt x="81" y="69"/>
                  <a:pt x="80" y="69"/>
                </a:cubicBezTo>
                <a:cubicBezTo>
                  <a:pt x="80" y="69"/>
                  <a:pt x="80" y="70"/>
                  <a:pt x="80" y="70"/>
                </a:cubicBezTo>
                <a:cubicBezTo>
                  <a:pt x="80" y="70"/>
                  <a:pt x="80" y="70"/>
                  <a:pt x="80" y="70"/>
                </a:cubicBezTo>
                <a:cubicBezTo>
                  <a:pt x="80" y="70"/>
                  <a:pt x="80" y="70"/>
                  <a:pt x="80" y="70"/>
                </a:cubicBezTo>
                <a:cubicBezTo>
                  <a:pt x="80" y="70"/>
                  <a:pt x="80" y="70"/>
                  <a:pt x="79" y="70"/>
                </a:cubicBezTo>
                <a:cubicBezTo>
                  <a:pt x="79" y="70"/>
                  <a:pt x="80" y="70"/>
                  <a:pt x="80" y="70"/>
                </a:cubicBezTo>
                <a:cubicBezTo>
                  <a:pt x="80" y="70"/>
                  <a:pt x="79" y="70"/>
                  <a:pt x="79" y="70"/>
                </a:cubicBezTo>
                <a:cubicBezTo>
                  <a:pt x="79" y="71"/>
                  <a:pt x="79" y="71"/>
                  <a:pt x="79" y="71"/>
                </a:cubicBezTo>
                <a:cubicBezTo>
                  <a:pt x="79" y="71"/>
                  <a:pt x="79" y="71"/>
                  <a:pt x="79" y="71"/>
                </a:cubicBezTo>
                <a:cubicBezTo>
                  <a:pt x="79" y="71"/>
                  <a:pt x="79" y="71"/>
                  <a:pt x="79" y="71"/>
                </a:cubicBezTo>
                <a:cubicBezTo>
                  <a:pt x="79" y="71"/>
                  <a:pt x="79" y="71"/>
                  <a:pt x="79" y="71"/>
                </a:cubicBezTo>
                <a:cubicBezTo>
                  <a:pt x="79" y="71"/>
                  <a:pt x="79" y="71"/>
                  <a:pt x="79" y="71"/>
                </a:cubicBezTo>
                <a:cubicBezTo>
                  <a:pt x="79" y="71"/>
                  <a:pt x="79" y="71"/>
                  <a:pt x="79" y="71"/>
                </a:cubicBezTo>
                <a:cubicBezTo>
                  <a:pt x="79" y="72"/>
                  <a:pt x="79" y="71"/>
                  <a:pt x="78" y="71"/>
                </a:cubicBezTo>
                <a:cubicBezTo>
                  <a:pt x="78" y="71"/>
                  <a:pt x="78" y="71"/>
                  <a:pt x="78" y="71"/>
                </a:cubicBezTo>
                <a:cubicBezTo>
                  <a:pt x="78" y="72"/>
                  <a:pt x="78" y="72"/>
                  <a:pt x="78" y="72"/>
                </a:cubicBezTo>
                <a:cubicBezTo>
                  <a:pt x="78" y="72"/>
                  <a:pt x="77" y="72"/>
                  <a:pt x="77" y="72"/>
                </a:cubicBezTo>
                <a:cubicBezTo>
                  <a:pt x="77" y="72"/>
                  <a:pt x="77" y="71"/>
                  <a:pt x="77" y="71"/>
                </a:cubicBezTo>
                <a:cubicBezTo>
                  <a:pt x="77" y="72"/>
                  <a:pt x="77" y="72"/>
                  <a:pt x="77" y="72"/>
                </a:cubicBezTo>
                <a:cubicBezTo>
                  <a:pt x="77" y="72"/>
                  <a:pt x="77" y="72"/>
                  <a:pt x="77" y="72"/>
                </a:cubicBezTo>
                <a:cubicBezTo>
                  <a:pt x="76" y="72"/>
                  <a:pt x="77" y="71"/>
                  <a:pt x="76" y="72"/>
                </a:cubicBezTo>
                <a:cubicBezTo>
                  <a:pt x="76" y="72"/>
                  <a:pt x="76" y="72"/>
                  <a:pt x="76" y="73"/>
                </a:cubicBezTo>
                <a:cubicBezTo>
                  <a:pt x="76" y="73"/>
                  <a:pt x="76" y="73"/>
                  <a:pt x="76" y="73"/>
                </a:cubicBezTo>
                <a:cubicBezTo>
                  <a:pt x="76" y="73"/>
                  <a:pt x="76" y="73"/>
                  <a:pt x="76" y="73"/>
                </a:cubicBezTo>
                <a:cubicBezTo>
                  <a:pt x="76" y="73"/>
                  <a:pt x="76" y="73"/>
                  <a:pt x="76" y="73"/>
                </a:cubicBezTo>
                <a:cubicBezTo>
                  <a:pt x="76" y="75"/>
                  <a:pt x="73" y="75"/>
                  <a:pt x="72" y="75"/>
                </a:cubicBezTo>
                <a:cubicBezTo>
                  <a:pt x="72" y="75"/>
                  <a:pt x="72" y="74"/>
                  <a:pt x="72" y="74"/>
                </a:cubicBezTo>
                <a:cubicBezTo>
                  <a:pt x="73" y="74"/>
                  <a:pt x="75" y="74"/>
                  <a:pt x="76" y="74"/>
                </a:cubicBezTo>
                <a:cubicBezTo>
                  <a:pt x="76" y="73"/>
                  <a:pt x="75" y="73"/>
                  <a:pt x="75" y="74"/>
                </a:cubicBezTo>
                <a:cubicBezTo>
                  <a:pt x="75" y="73"/>
                  <a:pt x="74" y="74"/>
                  <a:pt x="75" y="73"/>
                </a:cubicBezTo>
                <a:cubicBezTo>
                  <a:pt x="74" y="73"/>
                  <a:pt x="74" y="73"/>
                  <a:pt x="74" y="74"/>
                </a:cubicBezTo>
                <a:cubicBezTo>
                  <a:pt x="73" y="73"/>
                  <a:pt x="74" y="73"/>
                  <a:pt x="73" y="73"/>
                </a:cubicBezTo>
                <a:cubicBezTo>
                  <a:pt x="74" y="73"/>
                  <a:pt x="74" y="73"/>
                  <a:pt x="74" y="72"/>
                </a:cubicBezTo>
                <a:cubicBezTo>
                  <a:pt x="74" y="72"/>
                  <a:pt x="73" y="72"/>
                  <a:pt x="73" y="72"/>
                </a:cubicBezTo>
                <a:cubicBezTo>
                  <a:pt x="73" y="72"/>
                  <a:pt x="73" y="72"/>
                  <a:pt x="73" y="73"/>
                </a:cubicBezTo>
                <a:cubicBezTo>
                  <a:pt x="73" y="73"/>
                  <a:pt x="73" y="73"/>
                  <a:pt x="73" y="73"/>
                </a:cubicBezTo>
                <a:cubicBezTo>
                  <a:pt x="73" y="73"/>
                  <a:pt x="73" y="73"/>
                  <a:pt x="73" y="73"/>
                </a:cubicBezTo>
                <a:cubicBezTo>
                  <a:pt x="73" y="73"/>
                  <a:pt x="73" y="73"/>
                  <a:pt x="73" y="73"/>
                </a:cubicBezTo>
                <a:cubicBezTo>
                  <a:pt x="73" y="72"/>
                  <a:pt x="73" y="72"/>
                  <a:pt x="73" y="72"/>
                </a:cubicBezTo>
                <a:cubicBezTo>
                  <a:pt x="72" y="72"/>
                  <a:pt x="73" y="73"/>
                  <a:pt x="73" y="73"/>
                </a:cubicBezTo>
                <a:cubicBezTo>
                  <a:pt x="73" y="73"/>
                  <a:pt x="73" y="73"/>
                  <a:pt x="72" y="73"/>
                </a:cubicBezTo>
                <a:cubicBezTo>
                  <a:pt x="72" y="73"/>
                  <a:pt x="72" y="73"/>
                  <a:pt x="72" y="73"/>
                </a:cubicBezTo>
                <a:cubicBezTo>
                  <a:pt x="72" y="73"/>
                  <a:pt x="72" y="73"/>
                  <a:pt x="72" y="72"/>
                </a:cubicBezTo>
                <a:cubicBezTo>
                  <a:pt x="72" y="72"/>
                  <a:pt x="72" y="72"/>
                  <a:pt x="72" y="73"/>
                </a:cubicBezTo>
                <a:cubicBezTo>
                  <a:pt x="72" y="72"/>
                  <a:pt x="72" y="72"/>
                  <a:pt x="72" y="72"/>
                </a:cubicBezTo>
                <a:cubicBezTo>
                  <a:pt x="71" y="72"/>
                  <a:pt x="71" y="73"/>
                  <a:pt x="71" y="73"/>
                </a:cubicBezTo>
                <a:cubicBezTo>
                  <a:pt x="70" y="73"/>
                  <a:pt x="70" y="73"/>
                  <a:pt x="70" y="73"/>
                </a:cubicBezTo>
                <a:cubicBezTo>
                  <a:pt x="70" y="73"/>
                  <a:pt x="70" y="73"/>
                  <a:pt x="70" y="73"/>
                </a:cubicBezTo>
                <a:cubicBezTo>
                  <a:pt x="70" y="73"/>
                  <a:pt x="70" y="74"/>
                  <a:pt x="70" y="74"/>
                </a:cubicBezTo>
                <a:cubicBezTo>
                  <a:pt x="70" y="74"/>
                  <a:pt x="70" y="73"/>
                  <a:pt x="70" y="73"/>
                </a:cubicBezTo>
                <a:cubicBezTo>
                  <a:pt x="70" y="73"/>
                  <a:pt x="70" y="74"/>
                  <a:pt x="70" y="73"/>
                </a:cubicBezTo>
                <a:cubicBezTo>
                  <a:pt x="69" y="73"/>
                  <a:pt x="69" y="73"/>
                  <a:pt x="68" y="73"/>
                </a:cubicBezTo>
                <a:cubicBezTo>
                  <a:pt x="68" y="74"/>
                  <a:pt x="68" y="74"/>
                  <a:pt x="68" y="74"/>
                </a:cubicBezTo>
                <a:cubicBezTo>
                  <a:pt x="67" y="74"/>
                  <a:pt x="67" y="74"/>
                  <a:pt x="67" y="73"/>
                </a:cubicBezTo>
                <a:cubicBezTo>
                  <a:pt x="67" y="74"/>
                  <a:pt x="67" y="74"/>
                  <a:pt x="68" y="75"/>
                </a:cubicBezTo>
                <a:cubicBezTo>
                  <a:pt x="67" y="75"/>
                  <a:pt x="67" y="74"/>
                  <a:pt x="66" y="75"/>
                </a:cubicBezTo>
                <a:cubicBezTo>
                  <a:pt x="66" y="74"/>
                  <a:pt x="67" y="74"/>
                  <a:pt x="66" y="73"/>
                </a:cubicBezTo>
                <a:cubicBezTo>
                  <a:pt x="66" y="73"/>
                  <a:pt x="66" y="74"/>
                  <a:pt x="66" y="74"/>
                </a:cubicBezTo>
                <a:cubicBezTo>
                  <a:pt x="65" y="74"/>
                  <a:pt x="64" y="74"/>
                  <a:pt x="64" y="74"/>
                </a:cubicBezTo>
                <a:cubicBezTo>
                  <a:pt x="63" y="75"/>
                  <a:pt x="64" y="75"/>
                  <a:pt x="65" y="75"/>
                </a:cubicBezTo>
                <a:cubicBezTo>
                  <a:pt x="64" y="75"/>
                  <a:pt x="64" y="77"/>
                  <a:pt x="64" y="76"/>
                </a:cubicBezTo>
                <a:cubicBezTo>
                  <a:pt x="63" y="76"/>
                  <a:pt x="64" y="76"/>
                  <a:pt x="64" y="76"/>
                </a:cubicBezTo>
                <a:cubicBezTo>
                  <a:pt x="63" y="75"/>
                  <a:pt x="64" y="76"/>
                  <a:pt x="63" y="75"/>
                </a:cubicBezTo>
                <a:cubicBezTo>
                  <a:pt x="63" y="76"/>
                  <a:pt x="63" y="76"/>
                  <a:pt x="63" y="77"/>
                </a:cubicBezTo>
                <a:cubicBezTo>
                  <a:pt x="63" y="76"/>
                  <a:pt x="63" y="76"/>
                  <a:pt x="63" y="76"/>
                </a:cubicBezTo>
                <a:cubicBezTo>
                  <a:pt x="62" y="75"/>
                  <a:pt x="63" y="77"/>
                  <a:pt x="62" y="77"/>
                </a:cubicBezTo>
                <a:cubicBezTo>
                  <a:pt x="62" y="76"/>
                  <a:pt x="62" y="76"/>
                  <a:pt x="62" y="75"/>
                </a:cubicBezTo>
                <a:cubicBezTo>
                  <a:pt x="61" y="76"/>
                  <a:pt x="62" y="76"/>
                  <a:pt x="61" y="76"/>
                </a:cubicBezTo>
                <a:cubicBezTo>
                  <a:pt x="61" y="77"/>
                  <a:pt x="61" y="77"/>
                  <a:pt x="61" y="77"/>
                </a:cubicBezTo>
                <a:cubicBezTo>
                  <a:pt x="61" y="76"/>
                  <a:pt x="61" y="76"/>
                  <a:pt x="61" y="75"/>
                </a:cubicBezTo>
                <a:cubicBezTo>
                  <a:pt x="61" y="76"/>
                  <a:pt x="61" y="75"/>
                  <a:pt x="60" y="75"/>
                </a:cubicBezTo>
                <a:cubicBezTo>
                  <a:pt x="59" y="75"/>
                  <a:pt x="58" y="76"/>
                  <a:pt x="57" y="76"/>
                </a:cubicBezTo>
                <a:cubicBezTo>
                  <a:pt x="58" y="75"/>
                  <a:pt x="56" y="76"/>
                  <a:pt x="55" y="76"/>
                </a:cubicBezTo>
                <a:cubicBezTo>
                  <a:pt x="55" y="75"/>
                  <a:pt x="56" y="76"/>
                  <a:pt x="56" y="75"/>
                </a:cubicBezTo>
                <a:cubicBezTo>
                  <a:pt x="55" y="74"/>
                  <a:pt x="55" y="76"/>
                  <a:pt x="54" y="75"/>
                </a:cubicBezTo>
                <a:cubicBezTo>
                  <a:pt x="54" y="75"/>
                  <a:pt x="54" y="76"/>
                  <a:pt x="54" y="76"/>
                </a:cubicBezTo>
                <a:cubicBezTo>
                  <a:pt x="54" y="76"/>
                  <a:pt x="54" y="76"/>
                  <a:pt x="53" y="76"/>
                </a:cubicBezTo>
                <a:cubicBezTo>
                  <a:pt x="52" y="75"/>
                  <a:pt x="52" y="77"/>
                  <a:pt x="51" y="76"/>
                </a:cubicBezTo>
                <a:cubicBezTo>
                  <a:pt x="50" y="77"/>
                  <a:pt x="49" y="77"/>
                  <a:pt x="49" y="78"/>
                </a:cubicBezTo>
                <a:cubicBezTo>
                  <a:pt x="49" y="78"/>
                  <a:pt x="49" y="78"/>
                  <a:pt x="50" y="78"/>
                </a:cubicBezTo>
                <a:cubicBezTo>
                  <a:pt x="49" y="79"/>
                  <a:pt x="48" y="78"/>
                  <a:pt x="47" y="77"/>
                </a:cubicBezTo>
                <a:cubicBezTo>
                  <a:pt x="47" y="77"/>
                  <a:pt x="48" y="78"/>
                  <a:pt x="48" y="78"/>
                </a:cubicBezTo>
                <a:cubicBezTo>
                  <a:pt x="47" y="78"/>
                  <a:pt x="47" y="79"/>
                  <a:pt x="46" y="78"/>
                </a:cubicBezTo>
                <a:cubicBezTo>
                  <a:pt x="46" y="78"/>
                  <a:pt x="47" y="78"/>
                  <a:pt x="47" y="78"/>
                </a:cubicBezTo>
                <a:cubicBezTo>
                  <a:pt x="47" y="78"/>
                  <a:pt x="45" y="78"/>
                  <a:pt x="45" y="78"/>
                </a:cubicBezTo>
                <a:cubicBezTo>
                  <a:pt x="45" y="78"/>
                  <a:pt x="44" y="77"/>
                  <a:pt x="45" y="77"/>
                </a:cubicBezTo>
                <a:cubicBezTo>
                  <a:pt x="45" y="77"/>
                  <a:pt x="44" y="78"/>
                  <a:pt x="44" y="78"/>
                </a:cubicBezTo>
                <a:cubicBezTo>
                  <a:pt x="44" y="78"/>
                  <a:pt x="44" y="78"/>
                  <a:pt x="45" y="78"/>
                </a:cubicBezTo>
                <a:cubicBezTo>
                  <a:pt x="44" y="78"/>
                  <a:pt x="42" y="77"/>
                  <a:pt x="41" y="78"/>
                </a:cubicBezTo>
                <a:cubicBezTo>
                  <a:pt x="40" y="78"/>
                  <a:pt x="40" y="78"/>
                  <a:pt x="40" y="78"/>
                </a:cubicBezTo>
                <a:cubicBezTo>
                  <a:pt x="40" y="78"/>
                  <a:pt x="40" y="78"/>
                  <a:pt x="40" y="78"/>
                </a:cubicBezTo>
                <a:cubicBezTo>
                  <a:pt x="39" y="77"/>
                  <a:pt x="38" y="79"/>
                  <a:pt x="37" y="78"/>
                </a:cubicBezTo>
                <a:cubicBezTo>
                  <a:pt x="36" y="79"/>
                  <a:pt x="35" y="79"/>
                  <a:pt x="34" y="78"/>
                </a:cubicBezTo>
                <a:cubicBezTo>
                  <a:pt x="34" y="78"/>
                  <a:pt x="34" y="77"/>
                  <a:pt x="35" y="77"/>
                </a:cubicBezTo>
                <a:cubicBezTo>
                  <a:pt x="34" y="77"/>
                  <a:pt x="33" y="79"/>
                  <a:pt x="32" y="78"/>
                </a:cubicBezTo>
                <a:cubicBezTo>
                  <a:pt x="33" y="79"/>
                  <a:pt x="32" y="80"/>
                  <a:pt x="33" y="81"/>
                </a:cubicBezTo>
                <a:cubicBezTo>
                  <a:pt x="32" y="81"/>
                  <a:pt x="32" y="81"/>
                  <a:pt x="31" y="81"/>
                </a:cubicBezTo>
                <a:cubicBezTo>
                  <a:pt x="31" y="82"/>
                  <a:pt x="33" y="80"/>
                  <a:pt x="33" y="82"/>
                </a:cubicBezTo>
                <a:cubicBezTo>
                  <a:pt x="33" y="82"/>
                  <a:pt x="33" y="82"/>
                  <a:pt x="33" y="82"/>
                </a:cubicBezTo>
                <a:cubicBezTo>
                  <a:pt x="33" y="82"/>
                  <a:pt x="32" y="82"/>
                  <a:pt x="32" y="83"/>
                </a:cubicBezTo>
                <a:cubicBezTo>
                  <a:pt x="32" y="82"/>
                  <a:pt x="32" y="82"/>
                  <a:pt x="31" y="82"/>
                </a:cubicBezTo>
                <a:cubicBezTo>
                  <a:pt x="31" y="82"/>
                  <a:pt x="31" y="82"/>
                  <a:pt x="31" y="83"/>
                </a:cubicBezTo>
                <a:cubicBezTo>
                  <a:pt x="30" y="83"/>
                  <a:pt x="29" y="82"/>
                  <a:pt x="30" y="83"/>
                </a:cubicBezTo>
                <a:cubicBezTo>
                  <a:pt x="29" y="83"/>
                  <a:pt x="29" y="82"/>
                  <a:pt x="29" y="82"/>
                </a:cubicBezTo>
                <a:cubicBezTo>
                  <a:pt x="28" y="82"/>
                  <a:pt x="29" y="82"/>
                  <a:pt x="29" y="82"/>
                </a:cubicBezTo>
                <a:cubicBezTo>
                  <a:pt x="28" y="82"/>
                  <a:pt x="28" y="82"/>
                  <a:pt x="28" y="82"/>
                </a:cubicBezTo>
                <a:cubicBezTo>
                  <a:pt x="27" y="82"/>
                  <a:pt x="28" y="81"/>
                  <a:pt x="27" y="81"/>
                </a:cubicBezTo>
                <a:cubicBezTo>
                  <a:pt x="27" y="81"/>
                  <a:pt x="27" y="82"/>
                  <a:pt x="27" y="82"/>
                </a:cubicBezTo>
                <a:cubicBezTo>
                  <a:pt x="27" y="82"/>
                  <a:pt x="27" y="82"/>
                  <a:pt x="27" y="83"/>
                </a:cubicBezTo>
                <a:cubicBezTo>
                  <a:pt x="27" y="83"/>
                  <a:pt x="27" y="83"/>
                  <a:pt x="27" y="84"/>
                </a:cubicBezTo>
                <a:cubicBezTo>
                  <a:pt x="27" y="84"/>
                  <a:pt x="26" y="83"/>
                  <a:pt x="26" y="84"/>
                </a:cubicBezTo>
                <a:cubicBezTo>
                  <a:pt x="26" y="84"/>
                  <a:pt x="26" y="84"/>
                  <a:pt x="27" y="84"/>
                </a:cubicBezTo>
                <a:cubicBezTo>
                  <a:pt x="26" y="85"/>
                  <a:pt x="26" y="84"/>
                  <a:pt x="26" y="85"/>
                </a:cubicBezTo>
                <a:cubicBezTo>
                  <a:pt x="26" y="84"/>
                  <a:pt x="26" y="84"/>
                  <a:pt x="26" y="84"/>
                </a:cubicBezTo>
                <a:cubicBezTo>
                  <a:pt x="26" y="84"/>
                  <a:pt x="25" y="84"/>
                  <a:pt x="25" y="84"/>
                </a:cubicBezTo>
                <a:cubicBezTo>
                  <a:pt x="25" y="85"/>
                  <a:pt x="24" y="85"/>
                  <a:pt x="22" y="84"/>
                </a:cubicBezTo>
                <a:cubicBezTo>
                  <a:pt x="22" y="84"/>
                  <a:pt x="22" y="85"/>
                  <a:pt x="22" y="85"/>
                </a:cubicBezTo>
                <a:cubicBezTo>
                  <a:pt x="23" y="85"/>
                  <a:pt x="23" y="85"/>
                  <a:pt x="23" y="86"/>
                </a:cubicBezTo>
                <a:cubicBezTo>
                  <a:pt x="23" y="85"/>
                  <a:pt x="23" y="85"/>
                  <a:pt x="23" y="85"/>
                </a:cubicBezTo>
                <a:cubicBezTo>
                  <a:pt x="24" y="85"/>
                  <a:pt x="25" y="85"/>
                  <a:pt x="26" y="85"/>
                </a:cubicBezTo>
                <a:cubicBezTo>
                  <a:pt x="25" y="86"/>
                  <a:pt x="24" y="85"/>
                  <a:pt x="24" y="86"/>
                </a:cubicBezTo>
                <a:cubicBezTo>
                  <a:pt x="24" y="86"/>
                  <a:pt x="24" y="86"/>
                  <a:pt x="25" y="86"/>
                </a:cubicBezTo>
                <a:cubicBezTo>
                  <a:pt x="25" y="86"/>
                  <a:pt x="24" y="86"/>
                  <a:pt x="24" y="87"/>
                </a:cubicBezTo>
                <a:cubicBezTo>
                  <a:pt x="24" y="87"/>
                  <a:pt x="24" y="86"/>
                  <a:pt x="23" y="86"/>
                </a:cubicBezTo>
                <a:cubicBezTo>
                  <a:pt x="23" y="86"/>
                  <a:pt x="23" y="86"/>
                  <a:pt x="23" y="87"/>
                </a:cubicBezTo>
                <a:cubicBezTo>
                  <a:pt x="23" y="86"/>
                  <a:pt x="23" y="86"/>
                  <a:pt x="23" y="86"/>
                </a:cubicBezTo>
                <a:cubicBezTo>
                  <a:pt x="23" y="86"/>
                  <a:pt x="23" y="86"/>
                  <a:pt x="22" y="86"/>
                </a:cubicBezTo>
                <a:cubicBezTo>
                  <a:pt x="22" y="87"/>
                  <a:pt x="22" y="86"/>
                  <a:pt x="22" y="87"/>
                </a:cubicBezTo>
                <a:cubicBezTo>
                  <a:pt x="21" y="87"/>
                  <a:pt x="21" y="86"/>
                  <a:pt x="21" y="86"/>
                </a:cubicBezTo>
                <a:cubicBezTo>
                  <a:pt x="21" y="87"/>
                  <a:pt x="20" y="86"/>
                  <a:pt x="19" y="86"/>
                </a:cubicBezTo>
                <a:cubicBezTo>
                  <a:pt x="19" y="87"/>
                  <a:pt x="19" y="86"/>
                  <a:pt x="18" y="86"/>
                </a:cubicBezTo>
                <a:cubicBezTo>
                  <a:pt x="18" y="86"/>
                  <a:pt x="18" y="86"/>
                  <a:pt x="18" y="86"/>
                </a:cubicBezTo>
                <a:cubicBezTo>
                  <a:pt x="18" y="85"/>
                  <a:pt x="17" y="86"/>
                  <a:pt x="17" y="86"/>
                </a:cubicBezTo>
                <a:cubicBezTo>
                  <a:pt x="16" y="86"/>
                  <a:pt x="16" y="87"/>
                  <a:pt x="17" y="87"/>
                </a:cubicBezTo>
                <a:cubicBezTo>
                  <a:pt x="16" y="87"/>
                  <a:pt x="16" y="88"/>
                  <a:pt x="16" y="88"/>
                </a:cubicBezTo>
                <a:cubicBezTo>
                  <a:pt x="15" y="88"/>
                  <a:pt x="16" y="88"/>
                  <a:pt x="15" y="88"/>
                </a:cubicBezTo>
                <a:cubicBezTo>
                  <a:pt x="15" y="88"/>
                  <a:pt x="15" y="88"/>
                  <a:pt x="15" y="88"/>
                </a:cubicBezTo>
                <a:cubicBezTo>
                  <a:pt x="14" y="88"/>
                  <a:pt x="15" y="89"/>
                  <a:pt x="14" y="89"/>
                </a:cubicBezTo>
                <a:cubicBezTo>
                  <a:pt x="14" y="88"/>
                  <a:pt x="14" y="88"/>
                  <a:pt x="14" y="87"/>
                </a:cubicBezTo>
                <a:cubicBezTo>
                  <a:pt x="14" y="87"/>
                  <a:pt x="15" y="88"/>
                  <a:pt x="15" y="87"/>
                </a:cubicBezTo>
                <a:cubicBezTo>
                  <a:pt x="15" y="87"/>
                  <a:pt x="14" y="87"/>
                  <a:pt x="14" y="87"/>
                </a:cubicBezTo>
                <a:cubicBezTo>
                  <a:pt x="13" y="87"/>
                  <a:pt x="13" y="87"/>
                  <a:pt x="13" y="87"/>
                </a:cubicBezTo>
                <a:cubicBezTo>
                  <a:pt x="13" y="87"/>
                  <a:pt x="12" y="88"/>
                  <a:pt x="11" y="88"/>
                </a:cubicBezTo>
                <a:cubicBezTo>
                  <a:pt x="11" y="88"/>
                  <a:pt x="11" y="88"/>
                  <a:pt x="11" y="88"/>
                </a:cubicBezTo>
                <a:cubicBezTo>
                  <a:pt x="11" y="88"/>
                  <a:pt x="11" y="89"/>
                  <a:pt x="10" y="88"/>
                </a:cubicBezTo>
                <a:cubicBezTo>
                  <a:pt x="10" y="89"/>
                  <a:pt x="10" y="89"/>
                  <a:pt x="10" y="89"/>
                </a:cubicBezTo>
                <a:cubicBezTo>
                  <a:pt x="10" y="89"/>
                  <a:pt x="11" y="90"/>
                  <a:pt x="11" y="89"/>
                </a:cubicBezTo>
                <a:cubicBezTo>
                  <a:pt x="12" y="89"/>
                  <a:pt x="11" y="90"/>
                  <a:pt x="12" y="90"/>
                </a:cubicBezTo>
                <a:cubicBezTo>
                  <a:pt x="12" y="91"/>
                  <a:pt x="11" y="90"/>
                  <a:pt x="11" y="90"/>
                </a:cubicBezTo>
                <a:cubicBezTo>
                  <a:pt x="11" y="91"/>
                  <a:pt x="12" y="90"/>
                  <a:pt x="12" y="91"/>
                </a:cubicBezTo>
                <a:cubicBezTo>
                  <a:pt x="12" y="90"/>
                  <a:pt x="12" y="90"/>
                  <a:pt x="13" y="91"/>
                </a:cubicBezTo>
                <a:cubicBezTo>
                  <a:pt x="13" y="90"/>
                  <a:pt x="13" y="90"/>
                  <a:pt x="13" y="90"/>
                </a:cubicBezTo>
                <a:cubicBezTo>
                  <a:pt x="12" y="90"/>
                  <a:pt x="12" y="90"/>
                  <a:pt x="12" y="89"/>
                </a:cubicBezTo>
                <a:cubicBezTo>
                  <a:pt x="12" y="89"/>
                  <a:pt x="13" y="90"/>
                  <a:pt x="13" y="89"/>
                </a:cubicBezTo>
                <a:cubicBezTo>
                  <a:pt x="13" y="90"/>
                  <a:pt x="13" y="90"/>
                  <a:pt x="14" y="90"/>
                </a:cubicBezTo>
                <a:cubicBezTo>
                  <a:pt x="13" y="89"/>
                  <a:pt x="14" y="90"/>
                  <a:pt x="14" y="90"/>
                </a:cubicBezTo>
                <a:cubicBezTo>
                  <a:pt x="14" y="90"/>
                  <a:pt x="15" y="90"/>
                  <a:pt x="14" y="91"/>
                </a:cubicBezTo>
                <a:cubicBezTo>
                  <a:pt x="15" y="91"/>
                  <a:pt x="16" y="91"/>
                  <a:pt x="16" y="91"/>
                </a:cubicBezTo>
                <a:cubicBezTo>
                  <a:pt x="17" y="91"/>
                  <a:pt x="17" y="91"/>
                  <a:pt x="18" y="91"/>
                </a:cubicBezTo>
                <a:cubicBezTo>
                  <a:pt x="18" y="91"/>
                  <a:pt x="18" y="91"/>
                  <a:pt x="18" y="90"/>
                </a:cubicBezTo>
                <a:cubicBezTo>
                  <a:pt x="19" y="91"/>
                  <a:pt x="18" y="91"/>
                  <a:pt x="18" y="91"/>
                </a:cubicBezTo>
                <a:cubicBezTo>
                  <a:pt x="19" y="92"/>
                  <a:pt x="19" y="91"/>
                  <a:pt x="20" y="91"/>
                </a:cubicBezTo>
                <a:cubicBezTo>
                  <a:pt x="20" y="91"/>
                  <a:pt x="20" y="91"/>
                  <a:pt x="19" y="91"/>
                </a:cubicBezTo>
                <a:cubicBezTo>
                  <a:pt x="19" y="90"/>
                  <a:pt x="20" y="91"/>
                  <a:pt x="20" y="90"/>
                </a:cubicBezTo>
                <a:cubicBezTo>
                  <a:pt x="20" y="90"/>
                  <a:pt x="20" y="91"/>
                  <a:pt x="20" y="90"/>
                </a:cubicBezTo>
                <a:cubicBezTo>
                  <a:pt x="21" y="91"/>
                  <a:pt x="21" y="91"/>
                  <a:pt x="20" y="91"/>
                </a:cubicBezTo>
                <a:cubicBezTo>
                  <a:pt x="21" y="91"/>
                  <a:pt x="21" y="91"/>
                  <a:pt x="22" y="91"/>
                </a:cubicBezTo>
                <a:cubicBezTo>
                  <a:pt x="22" y="90"/>
                  <a:pt x="23" y="92"/>
                  <a:pt x="23" y="90"/>
                </a:cubicBezTo>
                <a:cubicBezTo>
                  <a:pt x="23" y="91"/>
                  <a:pt x="24" y="90"/>
                  <a:pt x="24" y="91"/>
                </a:cubicBezTo>
                <a:cubicBezTo>
                  <a:pt x="24" y="91"/>
                  <a:pt x="23" y="92"/>
                  <a:pt x="23" y="91"/>
                </a:cubicBezTo>
                <a:cubicBezTo>
                  <a:pt x="23" y="92"/>
                  <a:pt x="22" y="92"/>
                  <a:pt x="21" y="91"/>
                </a:cubicBezTo>
                <a:cubicBezTo>
                  <a:pt x="21" y="92"/>
                  <a:pt x="21" y="92"/>
                  <a:pt x="21" y="92"/>
                </a:cubicBezTo>
                <a:cubicBezTo>
                  <a:pt x="22" y="91"/>
                  <a:pt x="24" y="93"/>
                  <a:pt x="24" y="91"/>
                </a:cubicBezTo>
                <a:cubicBezTo>
                  <a:pt x="25" y="91"/>
                  <a:pt x="26" y="90"/>
                  <a:pt x="26" y="91"/>
                </a:cubicBezTo>
                <a:cubicBezTo>
                  <a:pt x="26" y="90"/>
                  <a:pt x="26" y="90"/>
                  <a:pt x="26" y="90"/>
                </a:cubicBezTo>
                <a:cubicBezTo>
                  <a:pt x="26" y="89"/>
                  <a:pt x="26" y="89"/>
                  <a:pt x="26" y="89"/>
                </a:cubicBezTo>
                <a:cubicBezTo>
                  <a:pt x="26" y="89"/>
                  <a:pt x="27" y="89"/>
                  <a:pt x="27" y="89"/>
                </a:cubicBezTo>
                <a:cubicBezTo>
                  <a:pt x="27" y="90"/>
                  <a:pt x="26" y="89"/>
                  <a:pt x="26" y="90"/>
                </a:cubicBezTo>
                <a:cubicBezTo>
                  <a:pt x="27" y="90"/>
                  <a:pt x="27" y="90"/>
                  <a:pt x="27" y="90"/>
                </a:cubicBezTo>
                <a:cubicBezTo>
                  <a:pt x="28" y="90"/>
                  <a:pt x="28" y="90"/>
                  <a:pt x="28" y="90"/>
                </a:cubicBezTo>
                <a:cubicBezTo>
                  <a:pt x="28" y="90"/>
                  <a:pt x="28" y="90"/>
                  <a:pt x="28" y="90"/>
                </a:cubicBezTo>
                <a:cubicBezTo>
                  <a:pt x="28" y="90"/>
                  <a:pt x="28" y="90"/>
                  <a:pt x="28" y="91"/>
                </a:cubicBezTo>
                <a:cubicBezTo>
                  <a:pt x="29" y="91"/>
                  <a:pt x="28" y="89"/>
                  <a:pt x="29" y="90"/>
                </a:cubicBezTo>
                <a:cubicBezTo>
                  <a:pt x="29" y="89"/>
                  <a:pt x="29" y="89"/>
                  <a:pt x="29" y="89"/>
                </a:cubicBezTo>
                <a:cubicBezTo>
                  <a:pt x="29" y="89"/>
                  <a:pt x="29" y="88"/>
                  <a:pt x="29" y="88"/>
                </a:cubicBezTo>
                <a:cubicBezTo>
                  <a:pt x="29" y="90"/>
                  <a:pt x="31" y="89"/>
                  <a:pt x="32" y="90"/>
                </a:cubicBezTo>
                <a:cubicBezTo>
                  <a:pt x="31" y="90"/>
                  <a:pt x="29" y="90"/>
                  <a:pt x="30" y="91"/>
                </a:cubicBezTo>
                <a:cubicBezTo>
                  <a:pt x="29" y="91"/>
                  <a:pt x="29" y="91"/>
                  <a:pt x="28" y="91"/>
                </a:cubicBezTo>
                <a:cubicBezTo>
                  <a:pt x="28" y="92"/>
                  <a:pt x="29" y="91"/>
                  <a:pt x="29" y="92"/>
                </a:cubicBezTo>
                <a:cubicBezTo>
                  <a:pt x="29" y="92"/>
                  <a:pt x="29" y="92"/>
                  <a:pt x="29" y="93"/>
                </a:cubicBezTo>
                <a:cubicBezTo>
                  <a:pt x="28" y="92"/>
                  <a:pt x="28" y="93"/>
                  <a:pt x="27" y="92"/>
                </a:cubicBezTo>
                <a:cubicBezTo>
                  <a:pt x="27" y="92"/>
                  <a:pt x="28" y="93"/>
                  <a:pt x="28" y="93"/>
                </a:cubicBezTo>
                <a:cubicBezTo>
                  <a:pt x="28" y="93"/>
                  <a:pt x="27" y="93"/>
                  <a:pt x="27" y="92"/>
                </a:cubicBezTo>
                <a:cubicBezTo>
                  <a:pt x="27" y="93"/>
                  <a:pt x="27" y="93"/>
                  <a:pt x="27" y="93"/>
                </a:cubicBezTo>
                <a:cubicBezTo>
                  <a:pt x="26" y="93"/>
                  <a:pt x="26" y="93"/>
                  <a:pt x="26" y="93"/>
                </a:cubicBezTo>
                <a:cubicBezTo>
                  <a:pt x="26" y="93"/>
                  <a:pt x="26" y="93"/>
                  <a:pt x="25" y="93"/>
                </a:cubicBezTo>
                <a:cubicBezTo>
                  <a:pt x="25" y="93"/>
                  <a:pt x="24" y="93"/>
                  <a:pt x="24" y="94"/>
                </a:cubicBezTo>
                <a:cubicBezTo>
                  <a:pt x="23" y="94"/>
                  <a:pt x="24" y="93"/>
                  <a:pt x="24" y="93"/>
                </a:cubicBezTo>
                <a:cubicBezTo>
                  <a:pt x="24" y="93"/>
                  <a:pt x="25" y="93"/>
                  <a:pt x="25" y="92"/>
                </a:cubicBezTo>
                <a:cubicBezTo>
                  <a:pt x="24" y="92"/>
                  <a:pt x="24" y="92"/>
                  <a:pt x="24" y="93"/>
                </a:cubicBezTo>
                <a:cubicBezTo>
                  <a:pt x="24" y="93"/>
                  <a:pt x="24" y="92"/>
                  <a:pt x="24" y="92"/>
                </a:cubicBezTo>
                <a:cubicBezTo>
                  <a:pt x="23" y="93"/>
                  <a:pt x="23" y="93"/>
                  <a:pt x="23" y="93"/>
                </a:cubicBezTo>
                <a:cubicBezTo>
                  <a:pt x="22" y="93"/>
                  <a:pt x="23" y="94"/>
                  <a:pt x="23" y="94"/>
                </a:cubicBezTo>
                <a:cubicBezTo>
                  <a:pt x="23" y="94"/>
                  <a:pt x="23" y="94"/>
                  <a:pt x="23" y="94"/>
                </a:cubicBezTo>
                <a:cubicBezTo>
                  <a:pt x="22" y="94"/>
                  <a:pt x="22" y="94"/>
                  <a:pt x="22" y="93"/>
                </a:cubicBezTo>
                <a:cubicBezTo>
                  <a:pt x="22" y="93"/>
                  <a:pt x="22" y="94"/>
                  <a:pt x="21" y="93"/>
                </a:cubicBezTo>
                <a:cubicBezTo>
                  <a:pt x="21" y="93"/>
                  <a:pt x="21" y="94"/>
                  <a:pt x="21" y="94"/>
                </a:cubicBezTo>
                <a:cubicBezTo>
                  <a:pt x="21" y="94"/>
                  <a:pt x="20" y="93"/>
                  <a:pt x="20" y="95"/>
                </a:cubicBezTo>
                <a:cubicBezTo>
                  <a:pt x="18" y="95"/>
                  <a:pt x="18" y="95"/>
                  <a:pt x="17" y="95"/>
                </a:cubicBezTo>
                <a:cubicBezTo>
                  <a:pt x="17" y="96"/>
                  <a:pt x="16" y="95"/>
                  <a:pt x="16" y="95"/>
                </a:cubicBezTo>
                <a:cubicBezTo>
                  <a:pt x="16" y="96"/>
                  <a:pt x="16" y="96"/>
                  <a:pt x="16" y="97"/>
                </a:cubicBezTo>
                <a:cubicBezTo>
                  <a:pt x="17" y="97"/>
                  <a:pt x="17" y="97"/>
                  <a:pt x="17" y="97"/>
                </a:cubicBezTo>
                <a:cubicBezTo>
                  <a:pt x="17" y="97"/>
                  <a:pt x="17" y="97"/>
                  <a:pt x="17" y="96"/>
                </a:cubicBezTo>
                <a:cubicBezTo>
                  <a:pt x="17" y="96"/>
                  <a:pt x="18" y="96"/>
                  <a:pt x="18" y="95"/>
                </a:cubicBezTo>
                <a:cubicBezTo>
                  <a:pt x="19" y="96"/>
                  <a:pt x="18" y="97"/>
                  <a:pt x="18" y="97"/>
                </a:cubicBezTo>
                <a:cubicBezTo>
                  <a:pt x="19" y="97"/>
                  <a:pt x="19" y="97"/>
                  <a:pt x="19" y="97"/>
                </a:cubicBezTo>
                <a:cubicBezTo>
                  <a:pt x="20" y="97"/>
                  <a:pt x="20" y="96"/>
                  <a:pt x="21" y="97"/>
                </a:cubicBezTo>
                <a:cubicBezTo>
                  <a:pt x="21" y="97"/>
                  <a:pt x="21" y="97"/>
                  <a:pt x="20" y="98"/>
                </a:cubicBezTo>
                <a:cubicBezTo>
                  <a:pt x="21" y="98"/>
                  <a:pt x="21" y="98"/>
                  <a:pt x="21" y="98"/>
                </a:cubicBezTo>
                <a:cubicBezTo>
                  <a:pt x="21" y="97"/>
                  <a:pt x="21" y="97"/>
                  <a:pt x="22" y="98"/>
                </a:cubicBezTo>
                <a:cubicBezTo>
                  <a:pt x="22" y="97"/>
                  <a:pt x="24" y="98"/>
                  <a:pt x="24" y="97"/>
                </a:cubicBezTo>
                <a:cubicBezTo>
                  <a:pt x="25" y="97"/>
                  <a:pt x="24" y="98"/>
                  <a:pt x="24" y="98"/>
                </a:cubicBezTo>
                <a:cubicBezTo>
                  <a:pt x="25" y="98"/>
                  <a:pt x="25" y="98"/>
                  <a:pt x="25" y="98"/>
                </a:cubicBezTo>
                <a:cubicBezTo>
                  <a:pt x="25" y="98"/>
                  <a:pt x="25" y="97"/>
                  <a:pt x="24" y="97"/>
                </a:cubicBezTo>
                <a:cubicBezTo>
                  <a:pt x="24" y="97"/>
                  <a:pt x="24" y="96"/>
                  <a:pt x="24" y="96"/>
                </a:cubicBezTo>
                <a:cubicBezTo>
                  <a:pt x="24" y="96"/>
                  <a:pt x="24" y="96"/>
                  <a:pt x="24" y="96"/>
                </a:cubicBezTo>
                <a:cubicBezTo>
                  <a:pt x="25" y="96"/>
                  <a:pt x="24" y="97"/>
                  <a:pt x="25" y="97"/>
                </a:cubicBezTo>
                <a:cubicBezTo>
                  <a:pt x="25" y="96"/>
                  <a:pt x="25" y="96"/>
                  <a:pt x="25" y="96"/>
                </a:cubicBezTo>
                <a:cubicBezTo>
                  <a:pt x="25" y="96"/>
                  <a:pt x="25" y="96"/>
                  <a:pt x="25" y="96"/>
                </a:cubicBezTo>
                <a:cubicBezTo>
                  <a:pt x="26" y="96"/>
                  <a:pt x="25" y="96"/>
                  <a:pt x="26" y="97"/>
                </a:cubicBezTo>
                <a:cubicBezTo>
                  <a:pt x="25" y="97"/>
                  <a:pt x="25" y="96"/>
                  <a:pt x="25" y="97"/>
                </a:cubicBezTo>
                <a:cubicBezTo>
                  <a:pt x="28" y="97"/>
                  <a:pt x="31" y="96"/>
                  <a:pt x="34" y="95"/>
                </a:cubicBezTo>
                <a:cubicBezTo>
                  <a:pt x="34" y="94"/>
                  <a:pt x="35" y="94"/>
                  <a:pt x="36" y="95"/>
                </a:cubicBezTo>
                <a:cubicBezTo>
                  <a:pt x="36" y="94"/>
                  <a:pt x="35" y="94"/>
                  <a:pt x="35" y="93"/>
                </a:cubicBezTo>
                <a:cubicBezTo>
                  <a:pt x="36" y="93"/>
                  <a:pt x="36" y="94"/>
                  <a:pt x="36" y="93"/>
                </a:cubicBezTo>
                <a:cubicBezTo>
                  <a:pt x="37" y="94"/>
                  <a:pt x="37" y="94"/>
                  <a:pt x="36" y="94"/>
                </a:cubicBezTo>
                <a:cubicBezTo>
                  <a:pt x="37" y="94"/>
                  <a:pt x="37" y="93"/>
                  <a:pt x="38" y="93"/>
                </a:cubicBezTo>
                <a:cubicBezTo>
                  <a:pt x="38" y="95"/>
                  <a:pt x="39" y="94"/>
                  <a:pt x="41" y="94"/>
                </a:cubicBezTo>
                <a:cubicBezTo>
                  <a:pt x="41" y="94"/>
                  <a:pt x="40" y="94"/>
                  <a:pt x="40" y="94"/>
                </a:cubicBezTo>
                <a:cubicBezTo>
                  <a:pt x="41" y="94"/>
                  <a:pt x="41" y="94"/>
                  <a:pt x="41" y="94"/>
                </a:cubicBezTo>
                <a:cubicBezTo>
                  <a:pt x="41" y="94"/>
                  <a:pt x="41" y="94"/>
                  <a:pt x="41" y="93"/>
                </a:cubicBezTo>
                <a:cubicBezTo>
                  <a:pt x="41" y="93"/>
                  <a:pt x="41" y="93"/>
                  <a:pt x="42" y="93"/>
                </a:cubicBezTo>
                <a:cubicBezTo>
                  <a:pt x="42" y="93"/>
                  <a:pt x="42" y="93"/>
                  <a:pt x="42" y="92"/>
                </a:cubicBezTo>
                <a:cubicBezTo>
                  <a:pt x="42" y="92"/>
                  <a:pt x="42" y="93"/>
                  <a:pt x="43" y="92"/>
                </a:cubicBezTo>
                <a:cubicBezTo>
                  <a:pt x="43" y="92"/>
                  <a:pt x="43" y="93"/>
                  <a:pt x="43" y="93"/>
                </a:cubicBezTo>
                <a:cubicBezTo>
                  <a:pt x="44" y="93"/>
                  <a:pt x="44" y="93"/>
                  <a:pt x="45" y="93"/>
                </a:cubicBezTo>
                <a:cubicBezTo>
                  <a:pt x="46" y="93"/>
                  <a:pt x="46" y="93"/>
                  <a:pt x="45" y="93"/>
                </a:cubicBezTo>
                <a:cubicBezTo>
                  <a:pt x="46" y="93"/>
                  <a:pt x="46" y="93"/>
                  <a:pt x="46" y="92"/>
                </a:cubicBezTo>
                <a:cubicBezTo>
                  <a:pt x="47" y="93"/>
                  <a:pt x="47" y="93"/>
                  <a:pt x="47" y="92"/>
                </a:cubicBezTo>
                <a:cubicBezTo>
                  <a:pt x="47" y="92"/>
                  <a:pt x="47" y="92"/>
                  <a:pt x="47" y="92"/>
                </a:cubicBezTo>
                <a:cubicBezTo>
                  <a:pt x="47" y="92"/>
                  <a:pt x="48" y="92"/>
                  <a:pt x="48" y="92"/>
                </a:cubicBezTo>
                <a:cubicBezTo>
                  <a:pt x="48" y="92"/>
                  <a:pt x="48" y="92"/>
                  <a:pt x="48" y="92"/>
                </a:cubicBezTo>
                <a:cubicBezTo>
                  <a:pt x="49" y="92"/>
                  <a:pt x="49" y="92"/>
                  <a:pt x="49" y="91"/>
                </a:cubicBezTo>
                <a:cubicBezTo>
                  <a:pt x="49" y="91"/>
                  <a:pt x="49" y="91"/>
                  <a:pt x="49" y="92"/>
                </a:cubicBezTo>
                <a:cubicBezTo>
                  <a:pt x="50" y="91"/>
                  <a:pt x="52" y="92"/>
                  <a:pt x="53" y="90"/>
                </a:cubicBezTo>
                <a:cubicBezTo>
                  <a:pt x="53" y="91"/>
                  <a:pt x="53" y="91"/>
                  <a:pt x="53" y="91"/>
                </a:cubicBezTo>
                <a:cubicBezTo>
                  <a:pt x="53" y="92"/>
                  <a:pt x="53" y="91"/>
                  <a:pt x="53" y="92"/>
                </a:cubicBezTo>
                <a:cubicBezTo>
                  <a:pt x="54" y="91"/>
                  <a:pt x="55" y="90"/>
                  <a:pt x="56" y="90"/>
                </a:cubicBezTo>
                <a:cubicBezTo>
                  <a:pt x="56" y="90"/>
                  <a:pt x="55" y="90"/>
                  <a:pt x="55" y="89"/>
                </a:cubicBezTo>
                <a:cubicBezTo>
                  <a:pt x="56" y="90"/>
                  <a:pt x="57" y="90"/>
                  <a:pt x="57" y="90"/>
                </a:cubicBezTo>
                <a:cubicBezTo>
                  <a:pt x="57" y="89"/>
                  <a:pt x="57" y="90"/>
                  <a:pt x="56" y="89"/>
                </a:cubicBezTo>
                <a:cubicBezTo>
                  <a:pt x="56" y="89"/>
                  <a:pt x="57" y="89"/>
                  <a:pt x="57" y="89"/>
                </a:cubicBezTo>
                <a:cubicBezTo>
                  <a:pt x="57" y="89"/>
                  <a:pt x="57" y="90"/>
                  <a:pt x="57" y="90"/>
                </a:cubicBezTo>
                <a:cubicBezTo>
                  <a:pt x="58" y="89"/>
                  <a:pt x="59" y="88"/>
                  <a:pt x="60" y="88"/>
                </a:cubicBezTo>
                <a:cubicBezTo>
                  <a:pt x="60" y="89"/>
                  <a:pt x="60" y="89"/>
                  <a:pt x="60" y="89"/>
                </a:cubicBezTo>
                <a:cubicBezTo>
                  <a:pt x="60" y="89"/>
                  <a:pt x="60" y="89"/>
                  <a:pt x="60" y="89"/>
                </a:cubicBezTo>
                <a:cubicBezTo>
                  <a:pt x="60" y="89"/>
                  <a:pt x="60" y="89"/>
                  <a:pt x="60" y="89"/>
                </a:cubicBezTo>
                <a:cubicBezTo>
                  <a:pt x="60" y="89"/>
                  <a:pt x="60" y="89"/>
                  <a:pt x="61" y="89"/>
                </a:cubicBezTo>
                <a:cubicBezTo>
                  <a:pt x="61" y="89"/>
                  <a:pt x="61" y="89"/>
                  <a:pt x="61" y="89"/>
                </a:cubicBezTo>
                <a:cubicBezTo>
                  <a:pt x="61" y="89"/>
                  <a:pt x="61" y="89"/>
                  <a:pt x="61" y="88"/>
                </a:cubicBezTo>
                <a:cubicBezTo>
                  <a:pt x="61" y="88"/>
                  <a:pt x="61" y="89"/>
                  <a:pt x="62" y="89"/>
                </a:cubicBezTo>
                <a:cubicBezTo>
                  <a:pt x="62" y="89"/>
                  <a:pt x="62" y="89"/>
                  <a:pt x="62" y="88"/>
                </a:cubicBezTo>
                <a:cubicBezTo>
                  <a:pt x="62" y="89"/>
                  <a:pt x="62" y="89"/>
                  <a:pt x="62" y="89"/>
                </a:cubicBezTo>
                <a:cubicBezTo>
                  <a:pt x="63" y="89"/>
                  <a:pt x="63" y="89"/>
                  <a:pt x="63" y="90"/>
                </a:cubicBezTo>
                <a:cubicBezTo>
                  <a:pt x="63" y="90"/>
                  <a:pt x="63" y="90"/>
                  <a:pt x="63" y="90"/>
                </a:cubicBezTo>
                <a:cubicBezTo>
                  <a:pt x="63" y="89"/>
                  <a:pt x="63" y="89"/>
                  <a:pt x="63" y="89"/>
                </a:cubicBezTo>
                <a:cubicBezTo>
                  <a:pt x="63" y="89"/>
                  <a:pt x="63" y="89"/>
                  <a:pt x="63" y="89"/>
                </a:cubicBezTo>
                <a:cubicBezTo>
                  <a:pt x="63" y="89"/>
                  <a:pt x="63" y="89"/>
                  <a:pt x="64" y="89"/>
                </a:cubicBezTo>
                <a:cubicBezTo>
                  <a:pt x="64" y="89"/>
                  <a:pt x="64" y="89"/>
                  <a:pt x="64" y="88"/>
                </a:cubicBezTo>
                <a:cubicBezTo>
                  <a:pt x="64" y="88"/>
                  <a:pt x="64" y="88"/>
                  <a:pt x="64" y="88"/>
                </a:cubicBezTo>
                <a:cubicBezTo>
                  <a:pt x="64" y="88"/>
                  <a:pt x="64" y="88"/>
                  <a:pt x="64" y="87"/>
                </a:cubicBezTo>
                <a:cubicBezTo>
                  <a:pt x="65" y="87"/>
                  <a:pt x="64" y="88"/>
                  <a:pt x="64" y="88"/>
                </a:cubicBezTo>
                <a:cubicBezTo>
                  <a:pt x="65" y="88"/>
                  <a:pt x="65" y="87"/>
                  <a:pt x="66" y="87"/>
                </a:cubicBezTo>
                <a:cubicBezTo>
                  <a:pt x="66" y="87"/>
                  <a:pt x="66" y="87"/>
                  <a:pt x="66" y="87"/>
                </a:cubicBezTo>
                <a:cubicBezTo>
                  <a:pt x="66" y="87"/>
                  <a:pt x="66" y="87"/>
                  <a:pt x="66" y="87"/>
                </a:cubicBezTo>
                <a:cubicBezTo>
                  <a:pt x="66" y="87"/>
                  <a:pt x="66" y="88"/>
                  <a:pt x="66" y="88"/>
                </a:cubicBezTo>
                <a:cubicBezTo>
                  <a:pt x="66" y="88"/>
                  <a:pt x="67" y="88"/>
                  <a:pt x="67" y="88"/>
                </a:cubicBezTo>
                <a:cubicBezTo>
                  <a:pt x="67" y="88"/>
                  <a:pt x="67" y="88"/>
                  <a:pt x="67" y="88"/>
                </a:cubicBezTo>
                <a:cubicBezTo>
                  <a:pt x="67" y="89"/>
                  <a:pt x="67" y="88"/>
                  <a:pt x="67" y="89"/>
                </a:cubicBezTo>
                <a:cubicBezTo>
                  <a:pt x="67" y="89"/>
                  <a:pt x="67" y="89"/>
                  <a:pt x="68" y="89"/>
                </a:cubicBezTo>
                <a:cubicBezTo>
                  <a:pt x="67" y="89"/>
                  <a:pt x="67" y="88"/>
                  <a:pt x="68" y="88"/>
                </a:cubicBezTo>
                <a:cubicBezTo>
                  <a:pt x="68" y="88"/>
                  <a:pt x="68" y="88"/>
                  <a:pt x="67" y="88"/>
                </a:cubicBezTo>
                <a:cubicBezTo>
                  <a:pt x="68" y="87"/>
                  <a:pt x="68" y="87"/>
                  <a:pt x="68" y="86"/>
                </a:cubicBezTo>
                <a:cubicBezTo>
                  <a:pt x="69" y="87"/>
                  <a:pt x="68" y="87"/>
                  <a:pt x="69" y="87"/>
                </a:cubicBezTo>
                <a:cubicBezTo>
                  <a:pt x="69" y="87"/>
                  <a:pt x="69" y="87"/>
                  <a:pt x="69" y="86"/>
                </a:cubicBezTo>
                <a:cubicBezTo>
                  <a:pt x="70" y="86"/>
                  <a:pt x="71" y="86"/>
                  <a:pt x="71" y="86"/>
                </a:cubicBezTo>
                <a:cubicBezTo>
                  <a:pt x="72" y="86"/>
                  <a:pt x="72" y="86"/>
                  <a:pt x="72" y="86"/>
                </a:cubicBezTo>
                <a:cubicBezTo>
                  <a:pt x="72" y="86"/>
                  <a:pt x="72" y="86"/>
                  <a:pt x="72" y="86"/>
                </a:cubicBezTo>
                <a:cubicBezTo>
                  <a:pt x="72" y="86"/>
                  <a:pt x="72" y="86"/>
                  <a:pt x="72" y="86"/>
                </a:cubicBezTo>
                <a:cubicBezTo>
                  <a:pt x="73" y="87"/>
                  <a:pt x="73" y="87"/>
                  <a:pt x="73" y="87"/>
                </a:cubicBezTo>
                <a:cubicBezTo>
                  <a:pt x="73" y="87"/>
                  <a:pt x="73" y="86"/>
                  <a:pt x="73" y="86"/>
                </a:cubicBezTo>
                <a:cubicBezTo>
                  <a:pt x="73" y="86"/>
                  <a:pt x="73" y="86"/>
                  <a:pt x="73" y="86"/>
                </a:cubicBezTo>
                <a:cubicBezTo>
                  <a:pt x="73" y="86"/>
                  <a:pt x="73" y="87"/>
                  <a:pt x="73" y="87"/>
                </a:cubicBezTo>
                <a:cubicBezTo>
                  <a:pt x="73" y="87"/>
                  <a:pt x="73" y="87"/>
                  <a:pt x="74" y="87"/>
                </a:cubicBezTo>
                <a:cubicBezTo>
                  <a:pt x="74" y="87"/>
                  <a:pt x="74" y="87"/>
                  <a:pt x="74" y="87"/>
                </a:cubicBezTo>
                <a:cubicBezTo>
                  <a:pt x="74" y="87"/>
                  <a:pt x="74" y="87"/>
                  <a:pt x="74" y="87"/>
                </a:cubicBezTo>
                <a:cubicBezTo>
                  <a:pt x="74" y="87"/>
                  <a:pt x="74" y="87"/>
                  <a:pt x="74" y="87"/>
                </a:cubicBezTo>
                <a:cubicBezTo>
                  <a:pt x="74" y="87"/>
                  <a:pt x="74" y="87"/>
                  <a:pt x="75" y="87"/>
                </a:cubicBezTo>
                <a:cubicBezTo>
                  <a:pt x="74" y="87"/>
                  <a:pt x="74" y="86"/>
                  <a:pt x="74" y="86"/>
                </a:cubicBezTo>
                <a:cubicBezTo>
                  <a:pt x="74" y="86"/>
                  <a:pt x="74" y="86"/>
                  <a:pt x="74" y="86"/>
                </a:cubicBezTo>
                <a:cubicBezTo>
                  <a:pt x="74" y="86"/>
                  <a:pt x="74" y="86"/>
                  <a:pt x="74" y="86"/>
                </a:cubicBezTo>
                <a:cubicBezTo>
                  <a:pt x="74" y="86"/>
                  <a:pt x="74" y="86"/>
                  <a:pt x="73" y="86"/>
                </a:cubicBezTo>
                <a:cubicBezTo>
                  <a:pt x="73" y="86"/>
                  <a:pt x="73" y="86"/>
                  <a:pt x="73" y="86"/>
                </a:cubicBezTo>
                <a:cubicBezTo>
                  <a:pt x="73" y="86"/>
                  <a:pt x="73" y="86"/>
                  <a:pt x="73" y="86"/>
                </a:cubicBezTo>
                <a:cubicBezTo>
                  <a:pt x="73" y="86"/>
                  <a:pt x="73" y="86"/>
                  <a:pt x="73" y="85"/>
                </a:cubicBezTo>
                <a:cubicBezTo>
                  <a:pt x="74" y="85"/>
                  <a:pt x="74" y="85"/>
                  <a:pt x="74" y="86"/>
                </a:cubicBezTo>
                <a:cubicBezTo>
                  <a:pt x="75" y="85"/>
                  <a:pt x="74" y="85"/>
                  <a:pt x="74" y="85"/>
                </a:cubicBezTo>
                <a:cubicBezTo>
                  <a:pt x="75" y="85"/>
                  <a:pt x="75" y="86"/>
                  <a:pt x="76" y="85"/>
                </a:cubicBezTo>
                <a:cubicBezTo>
                  <a:pt x="76" y="85"/>
                  <a:pt x="76" y="85"/>
                  <a:pt x="76" y="85"/>
                </a:cubicBezTo>
                <a:cubicBezTo>
                  <a:pt x="76" y="85"/>
                  <a:pt x="76" y="85"/>
                  <a:pt x="75" y="86"/>
                </a:cubicBezTo>
                <a:cubicBezTo>
                  <a:pt x="75" y="85"/>
                  <a:pt x="75" y="85"/>
                  <a:pt x="75" y="85"/>
                </a:cubicBezTo>
                <a:cubicBezTo>
                  <a:pt x="75" y="86"/>
                  <a:pt x="74" y="86"/>
                  <a:pt x="74" y="86"/>
                </a:cubicBezTo>
                <a:cubicBezTo>
                  <a:pt x="75" y="86"/>
                  <a:pt x="75" y="86"/>
                  <a:pt x="75" y="86"/>
                </a:cubicBezTo>
                <a:cubicBezTo>
                  <a:pt x="75" y="86"/>
                  <a:pt x="75" y="86"/>
                  <a:pt x="75" y="86"/>
                </a:cubicBezTo>
                <a:cubicBezTo>
                  <a:pt x="75" y="87"/>
                  <a:pt x="75" y="87"/>
                  <a:pt x="75" y="87"/>
                </a:cubicBezTo>
                <a:cubicBezTo>
                  <a:pt x="75" y="87"/>
                  <a:pt x="75" y="87"/>
                  <a:pt x="76" y="87"/>
                </a:cubicBezTo>
                <a:cubicBezTo>
                  <a:pt x="76" y="86"/>
                  <a:pt x="76" y="86"/>
                  <a:pt x="76" y="86"/>
                </a:cubicBezTo>
                <a:cubicBezTo>
                  <a:pt x="76" y="86"/>
                  <a:pt x="76" y="87"/>
                  <a:pt x="75" y="86"/>
                </a:cubicBezTo>
                <a:cubicBezTo>
                  <a:pt x="75" y="86"/>
                  <a:pt x="75" y="86"/>
                  <a:pt x="76" y="86"/>
                </a:cubicBezTo>
                <a:cubicBezTo>
                  <a:pt x="75" y="86"/>
                  <a:pt x="75" y="86"/>
                  <a:pt x="75" y="86"/>
                </a:cubicBezTo>
                <a:cubicBezTo>
                  <a:pt x="76" y="86"/>
                  <a:pt x="76" y="86"/>
                  <a:pt x="76" y="86"/>
                </a:cubicBezTo>
                <a:cubicBezTo>
                  <a:pt x="76" y="86"/>
                  <a:pt x="76" y="86"/>
                  <a:pt x="77" y="86"/>
                </a:cubicBezTo>
                <a:cubicBezTo>
                  <a:pt x="77" y="86"/>
                  <a:pt x="77" y="86"/>
                  <a:pt x="77" y="86"/>
                </a:cubicBezTo>
                <a:cubicBezTo>
                  <a:pt x="77" y="86"/>
                  <a:pt x="77" y="86"/>
                  <a:pt x="77" y="86"/>
                </a:cubicBezTo>
                <a:cubicBezTo>
                  <a:pt x="77" y="86"/>
                  <a:pt x="78" y="86"/>
                  <a:pt x="78" y="86"/>
                </a:cubicBezTo>
                <a:cubicBezTo>
                  <a:pt x="78" y="86"/>
                  <a:pt x="78" y="86"/>
                  <a:pt x="78" y="86"/>
                </a:cubicBezTo>
                <a:cubicBezTo>
                  <a:pt x="78" y="86"/>
                  <a:pt x="78" y="86"/>
                  <a:pt x="78" y="87"/>
                </a:cubicBezTo>
                <a:cubicBezTo>
                  <a:pt x="78" y="86"/>
                  <a:pt x="78" y="86"/>
                  <a:pt x="78" y="86"/>
                </a:cubicBezTo>
                <a:cubicBezTo>
                  <a:pt x="79" y="85"/>
                  <a:pt x="79" y="86"/>
                  <a:pt x="79" y="86"/>
                </a:cubicBezTo>
                <a:cubicBezTo>
                  <a:pt x="79" y="85"/>
                  <a:pt x="79" y="85"/>
                  <a:pt x="79" y="85"/>
                </a:cubicBezTo>
                <a:cubicBezTo>
                  <a:pt x="80" y="85"/>
                  <a:pt x="80" y="86"/>
                  <a:pt x="80" y="85"/>
                </a:cubicBezTo>
                <a:cubicBezTo>
                  <a:pt x="80" y="85"/>
                  <a:pt x="80" y="85"/>
                  <a:pt x="80" y="85"/>
                </a:cubicBezTo>
                <a:cubicBezTo>
                  <a:pt x="80" y="84"/>
                  <a:pt x="81" y="84"/>
                  <a:pt x="81" y="84"/>
                </a:cubicBezTo>
                <a:cubicBezTo>
                  <a:pt x="81" y="84"/>
                  <a:pt x="81" y="85"/>
                  <a:pt x="81" y="85"/>
                </a:cubicBezTo>
                <a:cubicBezTo>
                  <a:pt x="81" y="85"/>
                  <a:pt x="81" y="85"/>
                  <a:pt x="81" y="85"/>
                </a:cubicBezTo>
                <a:cubicBezTo>
                  <a:pt x="81" y="85"/>
                  <a:pt x="82" y="85"/>
                  <a:pt x="82" y="85"/>
                </a:cubicBezTo>
                <a:cubicBezTo>
                  <a:pt x="82" y="85"/>
                  <a:pt x="82" y="86"/>
                  <a:pt x="82" y="86"/>
                </a:cubicBezTo>
                <a:cubicBezTo>
                  <a:pt x="82" y="85"/>
                  <a:pt x="82" y="85"/>
                  <a:pt x="82" y="85"/>
                </a:cubicBezTo>
                <a:cubicBezTo>
                  <a:pt x="82" y="85"/>
                  <a:pt x="82" y="85"/>
                  <a:pt x="82" y="85"/>
                </a:cubicBezTo>
                <a:cubicBezTo>
                  <a:pt x="83" y="85"/>
                  <a:pt x="82" y="85"/>
                  <a:pt x="82" y="84"/>
                </a:cubicBezTo>
                <a:cubicBezTo>
                  <a:pt x="82" y="84"/>
                  <a:pt x="82" y="84"/>
                  <a:pt x="82" y="84"/>
                </a:cubicBezTo>
                <a:cubicBezTo>
                  <a:pt x="83" y="84"/>
                  <a:pt x="83" y="84"/>
                  <a:pt x="83" y="84"/>
                </a:cubicBezTo>
                <a:cubicBezTo>
                  <a:pt x="83" y="84"/>
                  <a:pt x="83" y="84"/>
                  <a:pt x="83" y="85"/>
                </a:cubicBezTo>
                <a:cubicBezTo>
                  <a:pt x="83" y="84"/>
                  <a:pt x="84" y="85"/>
                  <a:pt x="84" y="84"/>
                </a:cubicBezTo>
                <a:cubicBezTo>
                  <a:pt x="84" y="84"/>
                  <a:pt x="84" y="84"/>
                  <a:pt x="84" y="84"/>
                </a:cubicBezTo>
                <a:cubicBezTo>
                  <a:pt x="84" y="84"/>
                  <a:pt x="85" y="85"/>
                  <a:pt x="85" y="85"/>
                </a:cubicBezTo>
                <a:cubicBezTo>
                  <a:pt x="84" y="85"/>
                  <a:pt x="84" y="84"/>
                  <a:pt x="85" y="84"/>
                </a:cubicBezTo>
                <a:cubicBezTo>
                  <a:pt x="85" y="84"/>
                  <a:pt x="85" y="84"/>
                  <a:pt x="85" y="84"/>
                </a:cubicBezTo>
                <a:cubicBezTo>
                  <a:pt x="85" y="85"/>
                  <a:pt x="86" y="84"/>
                  <a:pt x="86" y="84"/>
                </a:cubicBezTo>
                <a:cubicBezTo>
                  <a:pt x="86" y="84"/>
                  <a:pt x="86" y="84"/>
                  <a:pt x="86" y="84"/>
                </a:cubicBezTo>
                <a:cubicBezTo>
                  <a:pt x="87" y="84"/>
                  <a:pt x="87" y="83"/>
                  <a:pt x="88" y="83"/>
                </a:cubicBezTo>
                <a:cubicBezTo>
                  <a:pt x="88" y="83"/>
                  <a:pt x="89" y="83"/>
                  <a:pt x="89" y="83"/>
                </a:cubicBezTo>
                <a:cubicBezTo>
                  <a:pt x="89" y="83"/>
                  <a:pt x="89" y="83"/>
                  <a:pt x="90" y="83"/>
                </a:cubicBezTo>
                <a:cubicBezTo>
                  <a:pt x="90" y="83"/>
                  <a:pt x="90" y="82"/>
                  <a:pt x="90" y="83"/>
                </a:cubicBezTo>
                <a:cubicBezTo>
                  <a:pt x="90" y="82"/>
                  <a:pt x="90" y="82"/>
                  <a:pt x="91" y="82"/>
                </a:cubicBezTo>
                <a:cubicBezTo>
                  <a:pt x="91" y="82"/>
                  <a:pt x="91" y="82"/>
                  <a:pt x="91" y="82"/>
                </a:cubicBezTo>
                <a:cubicBezTo>
                  <a:pt x="91" y="82"/>
                  <a:pt x="91" y="82"/>
                  <a:pt x="91" y="82"/>
                </a:cubicBezTo>
                <a:cubicBezTo>
                  <a:pt x="91" y="82"/>
                  <a:pt x="91" y="82"/>
                  <a:pt x="91" y="82"/>
                </a:cubicBezTo>
                <a:cubicBezTo>
                  <a:pt x="91" y="82"/>
                  <a:pt x="91" y="82"/>
                  <a:pt x="91" y="82"/>
                </a:cubicBezTo>
                <a:cubicBezTo>
                  <a:pt x="91" y="82"/>
                  <a:pt x="92" y="82"/>
                  <a:pt x="92" y="82"/>
                </a:cubicBezTo>
                <a:cubicBezTo>
                  <a:pt x="92" y="82"/>
                  <a:pt x="92" y="82"/>
                  <a:pt x="92" y="82"/>
                </a:cubicBezTo>
                <a:cubicBezTo>
                  <a:pt x="92" y="82"/>
                  <a:pt x="92" y="82"/>
                  <a:pt x="92" y="82"/>
                </a:cubicBezTo>
                <a:cubicBezTo>
                  <a:pt x="92" y="82"/>
                  <a:pt x="93" y="82"/>
                  <a:pt x="93" y="81"/>
                </a:cubicBezTo>
                <a:cubicBezTo>
                  <a:pt x="93" y="81"/>
                  <a:pt x="93" y="81"/>
                  <a:pt x="93" y="81"/>
                </a:cubicBezTo>
                <a:cubicBezTo>
                  <a:pt x="93" y="82"/>
                  <a:pt x="93" y="82"/>
                  <a:pt x="93" y="82"/>
                </a:cubicBezTo>
                <a:cubicBezTo>
                  <a:pt x="93" y="82"/>
                  <a:pt x="93" y="82"/>
                  <a:pt x="93" y="82"/>
                </a:cubicBezTo>
                <a:cubicBezTo>
                  <a:pt x="93" y="82"/>
                  <a:pt x="93" y="82"/>
                  <a:pt x="93" y="82"/>
                </a:cubicBezTo>
                <a:cubicBezTo>
                  <a:pt x="93" y="82"/>
                  <a:pt x="93" y="82"/>
                  <a:pt x="93" y="82"/>
                </a:cubicBezTo>
                <a:cubicBezTo>
                  <a:pt x="93" y="82"/>
                  <a:pt x="93" y="82"/>
                  <a:pt x="93" y="82"/>
                </a:cubicBezTo>
                <a:cubicBezTo>
                  <a:pt x="93" y="82"/>
                  <a:pt x="93" y="82"/>
                  <a:pt x="93" y="82"/>
                </a:cubicBezTo>
                <a:cubicBezTo>
                  <a:pt x="93" y="82"/>
                  <a:pt x="93" y="82"/>
                  <a:pt x="94" y="82"/>
                </a:cubicBezTo>
                <a:cubicBezTo>
                  <a:pt x="94" y="82"/>
                  <a:pt x="94" y="82"/>
                  <a:pt x="94" y="82"/>
                </a:cubicBezTo>
                <a:cubicBezTo>
                  <a:pt x="94" y="82"/>
                  <a:pt x="94" y="82"/>
                  <a:pt x="94" y="83"/>
                </a:cubicBezTo>
                <a:cubicBezTo>
                  <a:pt x="93" y="83"/>
                  <a:pt x="93" y="83"/>
                  <a:pt x="93" y="83"/>
                </a:cubicBezTo>
                <a:cubicBezTo>
                  <a:pt x="93" y="83"/>
                  <a:pt x="93" y="82"/>
                  <a:pt x="93" y="82"/>
                </a:cubicBezTo>
                <a:cubicBezTo>
                  <a:pt x="93" y="83"/>
                  <a:pt x="93" y="83"/>
                  <a:pt x="93" y="83"/>
                </a:cubicBezTo>
                <a:cubicBezTo>
                  <a:pt x="93" y="83"/>
                  <a:pt x="93" y="83"/>
                  <a:pt x="92" y="83"/>
                </a:cubicBezTo>
                <a:cubicBezTo>
                  <a:pt x="92" y="83"/>
                  <a:pt x="92" y="83"/>
                  <a:pt x="92" y="83"/>
                </a:cubicBezTo>
                <a:cubicBezTo>
                  <a:pt x="92" y="83"/>
                  <a:pt x="92" y="83"/>
                  <a:pt x="92" y="83"/>
                </a:cubicBezTo>
                <a:cubicBezTo>
                  <a:pt x="92" y="83"/>
                  <a:pt x="92" y="83"/>
                  <a:pt x="92" y="83"/>
                </a:cubicBezTo>
                <a:cubicBezTo>
                  <a:pt x="92" y="83"/>
                  <a:pt x="92" y="83"/>
                  <a:pt x="91" y="83"/>
                </a:cubicBezTo>
                <a:cubicBezTo>
                  <a:pt x="91" y="83"/>
                  <a:pt x="91" y="84"/>
                  <a:pt x="91" y="84"/>
                </a:cubicBezTo>
                <a:cubicBezTo>
                  <a:pt x="91" y="84"/>
                  <a:pt x="91" y="84"/>
                  <a:pt x="91" y="84"/>
                </a:cubicBezTo>
                <a:cubicBezTo>
                  <a:pt x="91" y="84"/>
                  <a:pt x="91" y="84"/>
                  <a:pt x="90" y="84"/>
                </a:cubicBezTo>
                <a:cubicBezTo>
                  <a:pt x="90" y="84"/>
                  <a:pt x="90" y="84"/>
                  <a:pt x="90" y="84"/>
                </a:cubicBezTo>
                <a:cubicBezTo>
                  <a:pt x="90" y="84"/>
                  <a:pt x="90" y="84"/>
                  <a:pt x="90" y="84"/>
                </a:cubicBezTo>
                <a:cubicBezTo>
                  <a:pt x="90" y="84"/>
                  <a:pt x="90" y="84"/>
                  <a:pt x="90" y="84"/>
                </a:cubicBezTo>
                <a:cubicBezTo>
                  <a:pt x="90" y="85"/>
                  <a:pt x="90" y="85"/>
                  <a:pt x="90" y="85"/>
                </a:cubicBezTo>
                <a:cubicBezTo>
                  <a:pt x="90" y="85"/>
                  <a:pt x="90" y="85"/>
                  <a:pt x="90" y="85"/>
                </a:cubicBezTo>
                <a:cubicBezTo>
                  <a:pt x="90" y="85"/>
                  <a:pt x="89" y="85"/>
                  <a:pt x="89" y="85"/>
                </a:cubicBezTo>
                <a:cubicBezTo>
                  <a:pt x="89" y="85"/>
                  <a:pt x="89" y="85"/>
                  <a:pt x="89" y="85"/>
                </a:cubicBezTo>
                <a:cubicBezTo>
                  <a:pt x="89" y="85"/>
                  <a:pt x="89" y="84"/>
                  <a:pt x="89" y="84"/>
                </a:cubicBezTo>
                <a:cubicBezTo>
                  <a:pt x="89" y="85"/>
                  <a:pt x="89" y="85"/>
                  <a:pt x="88" y="86"/>
                </a:cubicBezTo>
                <a:cubicBezTo>
                  <a:pt x="88" y="86"/>
                  <a:pt x="88" y="85"/>
                  <a:pt x="88" y="85"/>
                </a:cubicBezTo>
                <a:cubicBezTo>
                  <a:pt x="88" y="86"/>
                  <a:pt x="87" y="86"/>
                  <a:pt x="87" y="86"/>
                </a:cubicBezTo>
                <a:cubicBezTo>
                  <a:pt x="87" y="85"/>
                  <a:pt x="87" y="85"/>
                  <a:pt x="87" y="85"/>
                </a:cubicBezTo>
                <a:cubicBezTo>
                  <a:pt x="87" y="85"/>
                  <a:pt x="87" y="85"/>
                  <a:pt x="87" y="85"/>
                </a:cubicBezTo>
                <a:cubicBezTo>
                  <a:pt x="87" y="85"/>
                  <a:pt x="87" y="85"/>
                  <a:pt x="87" y="85"/>
                </a:cubicBezTo>
                <a:cubicBezTo>
                  <a:pt x="87" y="85"/>
                  <a:pt x="87" y="85"/>
                  <a:pt x="87" y="85"/>
                </a:cubicBezTo>
                <a:cubicBezTo>
                  <a:pt x="87" y="85"/>
                  <a:pt x="88" y="84"/>
                  <a:pt x="87" y="84"/>
                </a:cubicBezTo>
                <a:cubicBezTo>
                  <a:pt x="87" y="84"/>
                  <a:pt x="87" y="84"/>
                  <a:pt x="87" y="84"/>
                </a:cubicBezTo>
                <a:cubicBezTo>
                  <a:pt x="87" y="85"/>
                  <a:pt x="87" y="85"/>
                  <a:pt x="87" y="85"/>
                </a:cubicBezTo>
                <a:cubicBezTo>
                  <a:pt x="87" y="85"/>
                  <a:pt x="86" y="85"/>
                  <a:pt x="86" y="85"/>
                </a:cubicBezTo>
                <a:cubicBezTo>
                  <a:pt x="86" y="85"/>
                  <a:pt x="86" y="85"/>
                  <a:pt x="86" y="85"/>
                </a:cubicBezTo>
                <a:cubicBezTo>
                  <a:pt x="86" y="86"/>
                  <a:pt x="85" y="85"/>
                  <a:pt x="85" y="85"/>
                </a:cubicBezTo>
                <a:cubicBezTo>
                  <a:pt x="85" y="85"/>
                  <a:pt x="85" y="85"/>
                  <a:pt x="85" y="85"/>
                </a:cubicBezTo>
                <a:cubicBezTo>
                  <a:pt x="85" y="85"/>
                  <a:pt x="85" y="86"/>
                  <a:pt x="85" y="86"/>
                </a:cubicBezTo>
                <a:cubicBezTo>
                  <a:pt x="85" y="86"/>
                  <a:pt x="85" y="86"/>
                  <a:pt x="85" y="86"/>
                </a:cubicBezTo>
                <a:cubicBezTo>
                  <a:pt x="85" y="86"/>
                  <a:pt x="85" y="86"/>
                  <a:pt x="85" y="86"/>
                </a:cubicBezTo>
                <a:cubicBezTo>
                  <a:pt x="85" y="86"/>
                  <a:pt x="85" y="86"/>
                  <a:pt x="86" y="86"/>
                </a:cubicBezTo>
                <a:cubicBezTo>
                  <a:pt x="86" y="86"/>
                  <a:pt x="86" y="86"/>
                  <a:pt x="86" y="86"/>
                </a:cubicBezTo>
                <a:cubicBezTo>
                  <a:pt x="86" y="86"/>
                  <a:pt x="86" y="86"/>
                  <a:pt x="86" y="87"/>
                </a:cubicBezTo>
                <a:cubicBezTo>
                  <a:pt x="86" y="87"/>
                  <a:pt x="85" y="87"/>
                  <a:pt x="85" y="87"/>
                </a:cubicBezTo>
                <a:cubicBezTo>
                  <a:pt x="85" y="86"/>
                  <a:pt x="85" y="86"/>
                  <a:pt x="85" y="86"/>
                </a:cubicBezTo>
                <a:cubicBezTo>
                  <a:pt x="85" y="86"/>
                  <a:pt x="85" y="86"/>
                  <a:pt x="85" y="87"/>
                </a:cubicBezTo>
                <a:cubicBezTo>
                  <a:pt x="85" y="86"/>
                  <a:pt x="85" y="86"/>
                  <a:pt x="85" y="86"/>
                </a:cubicBezTo>
                <a:cubicBezTo>
                  <a:pt x="84" y="87"/>
                  <a:pt x="84" y="87"/>
                  <a:pt x="84" y="87"/>
                </a:cubicBezTo>
                <a:cubicBezTo>
                  <a:pt x="83" y="87"/>
                  <a:pt x="83" y="87"/>
                  <a:pt x="83" y="86"/>
                </a:cubicBezTo>
                <a:cubicBezTo>
                  <a:pt x="83" y="86"/>
                  <a:pt x="83" y="87"/>
                  <a:pt x="83" y="87"/>
                </a:cubicBezTo>
                <a:cubicBezTo>
                  <a:pt x="83" y="87"/>
                  <a:pt x="83" y="86"/>
                  <a:pt x="83" y="86"/>
                </a:cubicBezTo>
                <a:cubicBezTo>
                  <a:pt x="82" y="86"/>
                  <a:pt x="82" y="86"/>
                  <a:pt x="81" y="86"/>
                </a:cubicBezTo>
                <a:cubicBezTo>
                  <a:pt x="81" y="86"/>
                  <a:pt x="82" y="86"/>
                  <a:pt x="82" y="87"/>
                </a:cubicBezTo>
                <a:cubicBezTo>
                  <a:pt x="82" y="87"/>
                  <a:pt x="81" y="86"/>
                  <a:pt x="82" y="86"/>
                </a:cubicBezTo>
                <a:cubicBezTo>
                  <a:pt x="83" y="87"/>
                  <a:pt x="83" y="87"/>
                  <a:pt x="82" y="87"/>
                </a:cubicBezTo>
                <a:cubicBezTo>
                  <a:pt x="82" y="87"/>
                  <a:pt x="82" y="87"/>
                  <a:pt x="82" y="87"/>
                </a:cubicBezTo>
                <a:cubicBezTo>
                  <a:pt x="82" y="87"/>
                  <a:pt x="82" y="87"/>
                  <a:pt x="82" y="87"/>
                </a:cubicBezTo>
                <a:cubicBezTo>
                  <a:pt x="82" y="87"/>
                  <a:pt x="82" y="87"/>
                  <a:pt x="82" y="87"/>
                </a:cubicBezTo>
                <a:cubicBezTo>
                  <a:pt x="82" y="88"/>
                  <a:pt x="80" y="87"/>
                  <a:pt x="80" y="88"/>
                </a:cubicBezTo>
                <a:cubicBezTo>
                  <a:pt x="79" y="87"/>
                  <a:pt x="80" y="87"/>
                  <a:pt x="80" y="87"/>
                </a:cubicBezTo>
                <a:cubicBezTo>
                  <a:pt x="80" y="86"/>
                  <a:pt x="80" y="87"/>
                  <a:pt x="79" y="87"/>
                </a:cubicBezTo>
                <a:cubicBezTo>
                  <a:pt x="79" y="87"/>
                  <a:pt x="79" y="87"/>
                  <a:pt x="80" y="88"/>
                </a:cubicBezTo>
                <a:cubicBezTo>
                  <a:pt x="79" y="88"/>
                  <a:pt x="79" y="87"/>
                  <a:pt x="79" y="88"/>
                </a:cubicBezTo>
                <a:cubicBezTo>
                  <a:pt x="79" y="88"/>
                  <a:pt x="79" y="89"/>
                  <a:pt x="78" y="88"/>
                </a:cubicBezTo>
                <a:cubicBezTo>
                  <a:pt x="78" y="89"/>
                  <a:pt x="77" y="89"/>
                  <a:pt x="77" y="88"/>
                </a:cubicBezTo>
                <a:cubicBezTo>
                  <a:pt x="77" y="90"/>
                  <a:pt x="76" y="90"/>
                  <a:pt x="75" y="90"/>
                </a:cubicBezTo>
                <a:cubicBezTo>
                  <a:pt x="75" y="90"/>
                  <a:pt x="75" y="90"/>
                  <a:pt x="75" y="90"/>
                </a:cubicBezTo>
                <a:cubicBezTo>
                  <a:pt x="75" y="90"/>
                  <a:pt x="75" y="90"/>
                  <a:pt x="75" y="90"/>
                </a:cubicBezTo>
                <a:cubicBezTo>
                  <a:pt x="75" y="90"/>
                  <a:pt x="75" y="90"/>
                  <a:pt x="75" y="90"/>
                </a:cubicBezTo>
                <a:cubicBezTo>
                  <a:pt x="75" y="90"/>
                  <a:pt x="75" y="90"/>
                  <a:pt x="75" y="90"/>
                </a:cubicBezTo>
                <a:cubicBezTo>
                  <a:pt x="75" y="90"/>
                  <a:pt x="75" y="90"/>
                  <a:pt x="74" y="90"/>
                </a:cubicBezTo>
                <a:cubicBezTo>
                  <a:pt x="74" y="90"/>
                  <a:pt x="74" y="90"/>
                  <a:pt x="74" y="90"/>
                </a:cubicBezTo>
                <a:cubicBezTo>
                  <a:pt x="74" y="90"/>
                  <a:pt x="74" y="90"/>
                  <a:pt x="74" y="90"/>
                </a:cubicBezTo>
                <a:cubicBezTo>
                  <a:pt x="73" y="90"/>
                  <a:pt x="73" y="90"/>
                  <a:pt x="73" y="90"/>
                </a:cubicBezTo>
                <a:cubicBezTo>
                  <a:pt x="73" y="90"/>
                  <a:pt x="73" y="90"/>
                  <a:pt x="73" y="90"/>
                </a:cubicBezTo>
                <a:cubicBezTo>
                  <a:pt x="73" y="90"/>
                  <a:pt x="73" y="90"/>
                  <a:pt x="73" y="89"/>
                </a:cubicBezTo>
                <a:cubicBezTo>
                  <a:pt x="72" y="90"/>
                  <a:pt x="72" y="90"/>
                  <a:pt x="71" y="90"/>
                </a:cubicBezTo>
                <a:cubicBezTo>
                  <a:pt x="71" y="90"/>
                  <a:pt x="71" y="91"/>
                  <a:pt x="71" y="91"/>
                </a:cubicBezTo>
                <a:cubicBezTo>
                  <a:pt x="71" y="91"/>
                  <a:pt x="71" y="90"/>
                  <a:pt x="71" y="90"/>
                </a:cubicBezTo>
                <a:cubicBezTo>
                  <a:pt x="71" y="91"/>
                  <a:pt x="70" y="92"/>
                  <a:pt x="69" y="91"/>
                </a:cubicBezTo>
                <a:cubicBezTo>
                  <a:pt x="69" y="91"/>
                  <a:pt x="69" y="91"/>
                  <a:pt x="69" y="92"/>
                </a:cubicBezTo>
                <a:cubicBezTo>
                  <a:pt x="69" y="92"/>
                  <a:pt x="68" y="92"/>
                  <a:pt x="68" y="92"/>
                </a:cubicBezTo>
                <a:cubicBezTo>
                  <a:pt x="68" y="91"/>
                  <a:pt x="68" y="91"/>
                  <a:pt x="68" y="92"/>
                </a:cubicBezTo>
                <a:cubicBezTo>
                  <a:pt x="68" y="91"/>
                  <a:pt x="68" y="91"/>
                  <a:pt x="68" y="90"/>
                </a:cubicBezTo>
                <a:cubicBezTo>
                  <a:pt x="68" y="90"/>
                  <a:pt x="68" y="90"/>
                  <a:pt x="68" y="90"/>
                </a:cubicBezTo>
                <a:cubicBezTo>
                  <a:pt x="67" y="90"/>
                  <a:pt x="67" y="90"/>
                  <a:pt x="67" y="90"/>
                </a:cubicBezTo>
                <a:cubicBezTo>
                  <a:pt x="67" y="91"/>
                  <a:pt x="68" y="91"/>
                  <a:pt x="67" y="91"/>
                </a:cubicBezTo>
                <a:cubicBezTo>
                  <a:pt x="67" y="92"/>
                  <a:pt x="67" y="91"/>
                  <a:pt x="66" y="91"/>
                </a:cubicBezTo>
                <a:cubicBezTo>
                  <a:pt x="66" y="91"/>
                  <a:pt x="65" y="91"/>
                  <a:pt x="65" y="91"/>
                </a:cubicBezTo>
                <a:cubicBezTo>
                  <a:pt x="66" y="92"/>
                  <a:pt x="66" y="91"/>
                  <a:pt x="66" y="91"/>
                </a:cubicBezTo>
                <a:cubicBezTo>
                  <a:pt x="66" y="91"/>
                  <a:pt x="67" y="91"/>
                  <a:pt x="67" y="92"/>
                </a:cubicBezTo>
                <a:cubicBezTo>
                  <a:pt x="67" y="92"/>
                  <a:pt x="67" y="92"/>
                  <a:pt x="66" y="92"/>
                </a:cubicBezTo>
                <a:cubicBezTo>
                  <a:pt x="66" y="92"/>
                  <a:pt x="67" y="92"/>
                  <a:pt x="66" y="93"/>
                </a:cubicBezTo>
                <a:cubicBezTo>
                  <a:pt x="66" y="92"/>
                  <a:pt x="65" y="93"/>
                  <a:pt x="64" y="93"/>
                </a:cubicBezTo>
                <a:cubicBezTo>
                  <a:pt x="64" y="93"/>
                  <a:pt x="65" y="93"/>
                  <a:pt x="65" y="93"/>
                </a:cubicBezTo>
                <a:cubicBezTo>
                  <a:pt x="65" y="93"/>
                  <a:pt x="65" y="93"/>
                  <a:pt x="65" y="94"/>
                </a:cubicBezTo>
                <a:cubicBezTo>
                  <a:pt x="64" y="93"/>
                  <a:pt x="64" y="93"/>
                  <a:pt x="64" y="93"/>
                </a:cubicBezTo>
                <a:cubicBezTo>
                  <a:pt x="64" y="93"/>
                  <a:pt x="64" y="94"/>
                  <a:pt x="64" y="94"/>
                </a:cubicBezTo>
                <a:cubicBezTo>
                  <a:pt x="64" y="94"/>
                  <a:pt x="64" y="94"/>
                  <a:pt x="64" y="94"/>
                </a:cubicBezTo>
                <a:cubicBezTo>
                  <a:pt x="63" y="93"/>
                  <a:pt x="64" y="93"/>
                  <a:pt x="64" y="93"/>
                </a:cubicBezTo>
                <a:cubicBezTo>
                  <a:pt x="63" y="93"/>
                  <a:pt x="64" y="94"/>
                  <a:pt x="63" y="93"/>
                </a:cubicBezTo>
                <a:cubicBezTo>
                  <a:pt x="63" y="92"/>
                  <a:pt x="62" y="94"/>
                  <a:pt x="61" y="93"/>
                </a:cubicBezTo>
                <a:cubicBezTo>
                  <a:pt x="61" y="94"/>
                  <a:pt x="60" y="94"/>
                  <a:pt x="60" y="95"/>
                </a:cubicBezTo>
                <a:cubicBezTo>
                  <a:pt x="59" y="94"/>
                  <a:pt x="58" y="95"/>
                  <a:pt x="58" y="96"/>
                </a:cubicBezTo>
                <a:cubicBezTo>
                  <a:pt x="58" y="96"/>
                  <a:pt x="58" y="96"/>
                  <a:pt x="58" y="95"/>
                </a:cubicBezTo>
                <a:cubicBezTo>
                  <a:pt x="58" y="96"/>
                  <a:pt x="57" y="96"/>
                  <a:pt x="57" y="96"/>
                </a:cubicBezTo>
                <a:cubicBezTo>
                  <a:pt x="56" y="95"/>
                  <a:pt x="56" y="96"/>
                  <a:pt x="56" y="97"/>
                </a:cubicBezTo>
                <a:cubicBezTo>
                  <a:pt x="55" y="97"/>
                  <a:pt x="55" y="96"/>
                  <a:pt x="55" y="96"/>
                </a:cubicBezTo>
                <a:cubicBezTo>
                  <a:pt x="54" y="97"/>
                  <a:pt x="53" y="97"/>
                  <a:pt x="52" y="98"/>
                </a:cubicBezTo>
                <a:cubicBezTo>
                  <a:pt x="52" y="97"/>
                  <a:pt x="52" y="97"/>
                  <a:pt x="51" y="97"/>
                </a:cubicBezTo>
                <a:cubicBezTo>
                  <a:pt x="52" y="98"/>
                  <a:pt x="51" y="98"/>
                  <a:pt x="50" y="97"/>
                </a:cubicBezTo>
                <a:cubicBezTo>
                  <a:pt x="51" y="98"/>
                  <a:pt x="50" y="99"/>
                  <a:pt x="50" y="99"/>
                </a:cubicBezTo>
                <a:cubicBezTo>
                  <a:pt x="49" y="98"/>
                  <a:pt x="50" y="98"/>
                  <a:pt x="50" y="98"/>
                </a:cubicBezTo>
                <a:cubicBezTo>
                  <a:pt x="50" y="98"/>
                  <a:pt x="50" y="98"/>
                  <a:pt x="49" y="98"/>
                </a:cubicBezTo>
                <a:cubicBezTo>
                  <a:pt x="49" y="98"/>
                  <a:pt x="50" y="98"/>
                  <a:pt x="49" y="98"/>
                </a:cubicBezTo>
                <a:cubicBezTo>
                  <a:pt x="49" y="98"/>
                  <a:pt x="49" y="98"/>
                  <a:pt x="49" y="98"/>
                </a:cubicBezTo>
                <a:cubicBezTo>
                  <a:pt x="48" y="97"/>
                  <a:pt x="48" y="98"/>
                  <a:pt x="49" y="98"/>
                </a:cubicBezTo>
                <a:cubicBezTo>
                  <a:pt x="48" y="99"/>
                  <a:pt x="48" y="98"/>
                  <a:pt x="48" y="98"/>
                </a:cubicBezTo>
                <a:cubicBezTo>
                  <a:pt x="48" y="98"/>
                  <a:pt x="48" y="99"/>
                  <a:pt x="47" y="99"/>
                </a:cubicBezTo>
                <a:cubicBezTo>
                  <a:pt x="47" y="98"/>
                  <a:pt x="47" y="99"/>
                  <a:pt x="47" y="99"/>
                </a:cubicBezTo>
                <a:cubicBezTo>
                  <a:pt x="47" y="99"/>
                  <a:pt x="46" y="99"/>
                  <a:pt x="46" y="99"/>
                </a:cubicBezTo>
                <a:cubicBezTo>
                  <a:pt x="46" y="99"/>
                  <a:pt x="46" y="99"/>
                  <a:pt x="46" y="99"/>
                </a:cubicBezTo>
                <a:cubicBezTo>
                  <a:pt x="46" y="99"/>
                  <a:pt x="44" y="99"/>
                  <a:pt x="45" y="100"/>
                </a:cubicBezTo>
                <a:cubicBezTo>
                  <a:pt x="44" y="100"/>
                  <a:pt x="44" y="101"/>
                  <a:pt x="44" y="101"/>
                </a:cubicBezTo>
                <a:cubicBezTo>
                  <a:pt x="43" y="101"/>
                  <a:pt x="44" y="100"/>
                  <a:pt x="44" y="100"/>
                </a:cubicBezTo>
                <a:cubicBezTo>
                  <a:pt x="44" y="100"/>
                  <a:pt x="43" y="100"/>
                  <a:pt x="43" y="100"/>
                </a:cubicBezTo>
                <a:cubicBezTo>
                  <a:pt x="43" y="102"/>
                  <a:pt x="42" y="101"/>
                  <a:pt x="41" y="102"/>
                </a:cubicBezTo>
                <a:cubicBezTo>
                  <a:pt x="41" y="101"/>
                  <a:pt x="42" y="101"/>
                  <a:pt x="42" y="101"/>
                </a:cubicBezTo>
                <a:cubicBezTo>
                  <a:pt x="42" y="101"/>
                  <a:pt x="42" y="101"/>
                  <a:pt x="42" y="101"/>
                </a:cubicBezTo>
                <a:cubicBezTo>
                  <a:pt x="42" y="101"/>
                  <a:pt x="42" y="101"/>
                  <a:pt x="43" y="100"/>
                </a:cubicBezTo>
                <a:cubicBezTo>
                  <a:pt x="42" y="100"/>
                  <a:pt x="42" y="101"/>
                  <a:pt x="41" y="100"/>
                </a:cubicBezTo>
                <a:cubicBezTo>
                  <a:pt x="41" y="100"/>
                  <a:pt x="41" y="100"/>
                  <a:pt x="41" y="101"/>
                </a:cubicBezTo>
                <a:cubicBezTo>
                  <a:pt x="40" y="100"/>
                  <a:pt x="38" y="102"/>
                  <a:pt x="37" y="102"/>
                </a:cubicBezTo>
                <a:cubicBezTo>
                  <a:pt x="37" y="102"/>
                  <a:pt x="37" y="103"/>
                  <a:pt x="37" y="103"/>
                </a:cubicBezTo>
                <a:cubicBezTo>
                  <a:pt x="37" y="104"/>
                  <a:pt x="36" y="103"/>
                  <a:pt x="36" y="104"/>
                </a:cubicBezTo>
                <a:cubicBezTo>
                  <a:pt x="36" y="103"/>
                  <a:pt x="36" y="103"/>
                  <a:pt x="36" y="103"/>
                </a:cubicBezTo>
                <a:cubicBezTo>
                  <a:pt x="36" y="102"/>
                  <a:pt x="36" y="103"/>
                  <a:pt x="37" y="103"/>
                </a:cubicBezTo>
                <a:cubicBezTo>
                  <a:pt x="37" y="102"/>
                  <a:pt x="36" y="102"/>
                  <a:pt x="37" y="102"/>
                </a:cubicBezTo>
                <a:cubicBezTo>
                  <a:pt x="36" y="102"/>
                  <a:pt x="36" y="102"/>
                  <a:pt x="36" y="103"/>
                </a:cubicBezTo>
                <a:cubicBezTo>
                  <a:pt x="36" y="103"/>
                  <a:pt x="35" y="103"/>
                  <a:pt x="35" y="102"/>
                </a:cubicBezTo>
                <a:cubicBezTo>
                  <a:pt x="35" y="103"/>
                  <a:pt x="36" y="103"/>
                  <a:pt x="36" y="103"/>
                </a:cubicBezTo>
                <a:cubicBezTo>
                  <a:pt x="36" y="104"/>
                  <a:pt x="35" y="103"/>
                  <a:pt x="35" y="104"/>
                </a:cubicBezTo>
                <a:cubicBezTo>
                  <a:pt x="37" y="104"/>
                  <a:pt x="38" y="104"/>
                  <a:pt x="40" y="103"/>
                </a:cubicBezTo>
                <a:cubicBezTo>
                  <a:pt x="40" y="103"/>
                  <a:pt x="40" y="104"/>
                  <a:pt x="40" y="104"/>
                </a:cubicBezTo>
                <a:cubicBezTo>
                  <a:pt x="41" y="104"/>
                  <a:pt x="40" y="104"/>
                  <a:pt x="40" y="103"/>
                </a:cubicBezTo>
                <a:cubicBezTo>
                  <a:pt x="41" y="103"/>
                  <a:pt x="41" y="104"/>
                  <a:pt x="40" y="105"/>
                </a:cubicBezTo>
                <a:cubicBezTo>
                  <a:pt x="40" y="105"/>
                  <a:pt x="38" y="104"/>
                  <a:pt x="38" y="105"/>
                </a:cubicBezTo>
                <a:cubicBezTo>
                  <a:pt x="37" y="106"/>
                  <a:pt x="37" y="105"/>
                  <a:pt x="37" y="105"/>
                </a:cubicBezTo>
                <a:cubicBezTo>
                  <a:pt x="37" y="106"/>
                  <a:pt x="37" y="106"/>
                  <a:pt x="36" y="106"/>
                </a:cubicBezTo>
                <a:cubicBezTo>
                  <a:pt x="36" y="106"/>
                  <a:pt x="36" y="106"/>
                  <a:pt x="36" y="107"/>
                </a:cubicBezTo>
                <a:cubicBezTo>
                  <a:pt x="35" y="106"/>
                  <a:pt x="35" y="107"/>
                  <a:pt x="35" y="107"/>
                </a:cubicBezTo>
                <a:cubicBezTo>
                  <a:pt x="34" y="107"/>
                  <a:pt x="34" y="106"/>
                  <a:pt x="34" y="106"/>
                </a:cubicBezTo>
                <a:cubicBezTo>
                  <a:pt x="34" y="107"/>
                  <a:pt x="34" y="107"/>
                  <a:pt x="34" y="107"/>
                </a:cubicBezTo>
                <a:cubicBezTo>
                  <a:pt x="33" y="107"/>
                  <a:pt x="34" y="106"/>
                  <a:pt x="33" y="106"/>
                </a:cubicBezTo>
                <a:cubicBezTo>
                  <a:pt x="33" y="107"/>
                  <a:pt x="33" y="107"/>
                  <a:pt x="33" y="106"/>
                </a:cubicBezTo>
                <a:cubicBezTo>
                  <a:pt x="33" y="107"/>
                  <a:pt x="33" y="107"/>
                  <a:pt x="33" y="107"/>
                </a:cubicBezTo>
                <a:cubicBezTo>
                  <a:pt x="32" y="107"/>
                  <a:pt x="31" y="107"/>
                  <a:pt x="30" y="107"/>
                </a:cubicBezTo>
                <a:cubicBezTo>
                  <a:pt x="31" y="108"/>
                  <a:pt x="30" y="107"/>
                  <a:pt x="30" y="108"/>
                </a:cubicBezTo>
                <a:cubicBezTo>
                  <a:pt x="29" y="107"/>
                  <a:pt x="30" y="107"/>
                  <a:pt x="30" y="107"/>
                </a:cubicBezTo>
                <a:cubicBezTo>
                  <a:pt x="29" y="107"/>
                  <a:pt x="29" y="107"/>
                  <a:pt x="29" y="107"/>
                </a:cubicBezTo>
                <a:cubicBezTo>
                  <a:pt x="29" y="107"/>
                  <a:pt x="29" y="108"/>
                  <a:pt x="28" y="108"/>
                </a:cubicBezTo>
                <a:cubicBezTo>
                  <a:pt x="29" y="108"/>
                  <a:pt x="29" y="108"/>
                  <a:pt x="28" y="109"/>
                </a:cubicBezTo>
                <a:cubicBezTo>
                  <a:pt x="29" y="109"/>
                  <a:pt x="30" y="109"/>
                  <a:pt x="30" y="109"/>
                </a:cubicBezTo>
                <a:cubicBezTo>
                  <a:pt x="31" y="109"/>
                  <a:pt x="30" y="109"/>
                  <a:pt x="30" y="110"/>
                </a:cubicBezTo>
                <a:cubicBezTo>
                  <a:pt x="31" y="109"/>
                  <a:pt x="31" y="109"/>
                  <a:pt x="30" y="108"/>
                </a:cubicBezTo>
                <a:cubicBezTo>
                  <a:pt x="30" y="108"/>
                  <a:pt x="31" y="108"/>
                  <a:pt x="31" y="108"/>
                </a:cubicBezTo>
                <a:cubicBezTo>
                  <a:pt x="31" y="108"/>
                  <a:pt x="32" y="108"/>
                  <a:pt x="32" y="108"/>
                </a:cubicBezTo>
                <a:cubicBezTo>
                  <a:pt x="32" y="108"/>
                  <a:pt x="32" y="108"/>
                  <a:pt x="32" y="109"/>
                </a:cubicBezTo>
                <a:cubicBezTo>
                  <a:pt x="32" y="109"/>
                  <a:pt x="32" y="109"/>
                  <a:pt x="32" y="108"/>
                </a:cubicBezTo>
                <a:cubicBezTo>
                  <a:pt x="32" y="108"/>
                  <a:pt x="33" y="109"/>
                  <a:pt x="33" y="109"/>
                </a:cubicBezTo>
                <a:cubicBezTo>
                  <a:pt x="33" y="108"/>
                  <a:pt x="34" y="108"/>
                  <a:pt x="34" y="107"/>
                </a:cubicBezTo>
                <a:cubicBezTo>
                  <a:pt x="34" y="108"/>
                  <a:pt x="34" y="108"/>
                  <a:pt x="35" y="108"/>
                </a:cubicBezTo>
                <a:cubicBezTo>
                  <a:pt x="35" y="108"/>
                  <a:pt x="35" y="108"/>
                  <a:pt x="35" y="108"/>
                </a:cubicBezTo>
                <a:cubicBezTo>
                  <a:pt x="35" y="109"/>
                  <a:pt x="36" y="109"/>
                  <a:pt x="36" y="109"/>
                </a:cubicBezTo>
                <a:cubicBezTo>
                  <a:pt x="37" y="108"/>
                  <a:pt x="38" y="108"/>
                  <a:pt x="39" y="108"/>
                </a:cubicBezTo>
                <a:cubicBezTo>
                  <a:pt x="39" y="107"/>
                  <a:pt x="40" y="108"/>
                  <a:pt x="41" y="107"/>
                </a:cubicBezTo>
                <a:cubicBezTo>
                  <a:pt x="42" y="108"/>
                  <a:pt x="43" y="106"/>
                  <a:pt x="44" y="107"/>
                </a:cubicBezTo>
                <a:cubicBezTo>
                  <a:pt x="44" y="107"/>
                  <a:pt x="44" y="107"/>
                  <a:pt x="44" y="106"/>
                </a:cubicBezTo>
                <a:cubicBezTo>
                  <a:pt x="45" y="107"/>
                  <a:pt x="45" y="107"/>
                  <a:pt x="46" y="107"/>
                </a:cubicBezTo>
                <a:cubicBezTo>
                  <a:pt x="45" y="107"/>
                  <a:pt x="45" y="107"/>
                  <a:pt x="45" y="108"/>
                </a:cubicBezTo>
                <a:cubicBezTo>
                  <a:pt x="45" y="107"/>
                  <a:pt x="45" y="108"/>
                  <a:pt x="44" y="108"/>
                </a:cubicBezTo>
                <a:cubicBezTo>
                  <a:pt x="44" y="108"/>
                  <a:pt x="44" y="108"/>
                  <a:pt x="45" y="108"/>
                </a:cubicBezTo>
                <a:cubicBezTo>
                  <a:pt x="45" y="109"/>
                  <a:pt x="44" y="109"/>
                  <a:pt x="43" y="109"/>
                </a:cubicBezTo>
                <a:cubicBezTo>
                  <a:pt x="43" y="108"/>
                  <a:pt x="44" y="108"/>
                  <a:pt x="44" y="108"/>
                </a:cubicBezTo>
                <a:cubicBezTo>
                  <a:pt x="44" y="108"/>
                  <a:pt x="43" y="109"/>
                  <a:pt x="42" y="109"/>
                </a:cubicBezTo>
                <a:cubicBezTo>
                  <a:pt x="43" y="109"/>
                  <a:pt x="43" y="108"/>
                  <a:pt x="43" y="109"/>
                </a:cubicBezTo>
                <a:cubicBezTo>
                  <a:pt x="42" y="109"/>
                  <a:pt x="42" y="110"/>
                  <a:pt x="41" y="110"/>
                </a:cubicBezTo>
                <a:cubicBezTo>
                  <a:pt x="41" y="110"/>
                  <a:pt x="42" y="109"/>
                  <a:pt x="41" y="109"/>
                </a:cubicBezTo>
                <a:cubicBezTo>
                  <a:pt x="41" y="110"/>
                  <a:pt x="41" y="110"/>
                  <a:pt x="41" y="110"/>
                </a:cubicBezTo>
                <a:cubicBezTo>
                  <a:pt x="40" y="110"/>
                  <a:pt x="39" y="110"/>
                  <a:pt x="39" y="111"/>
                </a:cubicBezTo>
                <a:cubicBezTo>
                  <a:pt x="39" y="110"/>
                  <a:pt x="38" y="111"/>
                  <a:pt x="37" y="111"/>
                </a:cubicBezTo>
                <a:cubicBezTo>
                  <a:pt x="38" y="111"/>
                  <a:pt x="37" y="111"/>
                  <a:pt x="38" y="111"/>
                </a:cubicBezTo>
                <a:cubicBezTo>
                  <a:pt x="38" y="113"/>
                  <a:pt x="37" y="111"/>
                  <a:pt x="37" y="112"/>
                </a:cubicBezTo>
                <a:cubicBezTo>
                  <a:pt x="36" y="112"/>
                  <a:pt x="36" y="111"/>
                  <a:pt x="36" y="111"/>
                </a:cubicBezTo>
                <a:cubicBezTo>
                  <a:pt x="36" y="111"/>
                  <a:pt x="36" y="112"/>
                  <a:pt x="36" y="112"/>
                </a:cubicBezTo>
                <a:cubicBezTo>
                  <a:pt x="35" y="113"/>
                  <a:pt x="34" y="112"/>
                  <a:pt x="34" y="113"/>
                </a:cubicBezTo>
                <a:cubicBezTo>
                  <a:pt x="34" y="113"/>
                  <a:pt x="34" y="113"/>
                  <a:pt x="34" y="112"/>
                </a:cubicBezTo>
                <a:cubicBezTo>
                  <a:pt x="33" y="113"/>
                  <a:pt x="32" y="114"/>
                  <a:pt x="31" y="113"/>
                </a:cubicBezTo>
                <a:cubicBezTo>
                  <a:pt x="31" y="113"/>
                  <a:pt x="32" y="113"/>
                  <a:pt x="32" y="113"/>
                </a:cubicBezTo>
                <a:cubicBezTo>
                  <a:pt x="32" y="113"/>
                  <a:pt x="32" y="113"/>
                  <a:pt x="32" y="113"/>
                </a:cubicBezTo>
                <a:cubicBezTo>
                  <a:pt x="32" y="113"/>
                  <a:pt x="32" y="113"/>
                  <a:pt x="32" y="113"/>
                </a:cubicBezTo>
                <a:cubicBezTo>
                  <a:pt x="32" y="112"/>
                  <a:pt x="32" y="112"/>
                  <a:pt x="32" y="112"/>
                </a:cubicBezTo>
                <a:cubicBezTo>
                  <a:pt x="31" y="112"/>
                  <a:pt x="31" y="112"/>
                  <a:pt x="31" y="112"/>
                </a:cubicBezTo>
                <a:cubicBezTo>
                  <a:pt x="30" y="112"/>
                  <a:pt x="31" y="113"/>
                  <a:pt x="31" y="112"/>
                </a:cubicBezTo>
                <a:cubicBezTo>
                  <a:pt x="31" y="113"/>
                  <a:pt x="31" y="112"/>
                  <a:pt x="31" y="112"/>
                </a:cubicBezTo>
                <a:cubicBezTo>
                  <a:pt x="31" y="112"/>
                  <a:pt x="31" y="112"/>
                  <a:pt x="31" y="112"/>
                </a:cubicBezTo>
                <a:cubicBezTo>
                  <a:pt x="31" y="112"/>
                  <a:pt x="31" y="112"/>
                  <a:pt x="31" y="112"/>
                </a:cubicBezTo>
                <a:cubicBezTo>
                  <a:pt x="31" y="112"/>
                  <a:pt x="31" y="112"/>
                  <a:pt x="31" y="112"/>
                </a:cubicBezTo>
                <a:cubicBezTo>
                  <a:pt x="31" y="112"/>
                  <a:pt x="31" y="113"/>
                  <a:pt x="31" y="113"/>
                </a:cubicBezTo>
                <a:cubicBezTo>
                  <a:pt x="31" y="113"/>
                  <a:pt x="31" y="113"/>
                  <a:pt x="31" y="113"/>
                </a:cubicBezTo>
                <a:cubicBezTo>
                  <a:pt x="31" y="113"/>
                  <a:pt x="31" y="113"/>
                  <a:pt x="31" y="113"/>
                </a:cubicBezTo>
                <a:cubicBezTo>
                  <a:pt x="31" y="114"/>
                  <a:pt x="31" y="114"/>
                  <a:pt x="30" y="113"/>
                </a:cubicBezTo>
                <a:cubicBezTo>
                  <a:pt x="29" y="113"/>
                  <a:pt x="29" y="115"/>
                  <a:pt x="28" y="115"/>
                </a:cubicBezTo>
                <a:cubicBezTo>
                  <a:pt x="28" y="115"/>
                  <a:pt x="28" y="115"/>
                  <a:pt x="28" y="115"/>
                </a:cubicBezTo>
                <a:cubicBezTo>
                  <a:pt x="28" y="115"/>
                  <a:pt x="28" y="115"/>
                  <a:pt x="28" y="115"/>
                </a:cubicBezTo>
                <a:cubicBezTo>
                  <a:pt x="27" y="115"/>
                  <a:pt x="27" y="116"/>
                  <a:pt x="27" y="115"/>
                </a:cubicBezTo>
                <a:cubicBezTo>
                  <a:pt x="26" y="115"/>
                  <a:pt x="27" y="115"/>
                  <a:pt x="27" y="114"/>
                </a:cubicBezTo>
                <a:cubicBezTo>
                  <a:pt x="26" y="115"/>
                  <a:pt x="25" y="116"/>
                  <a:pt x="24" y="115"/>
                </a:cubicBezTo>
                <a:cubicBezTo>
                  <a:pt x="24" y="115"/>
                  <a:pt x="24" y="115"/>
                  <a:pt x="24" y="116"/>
                </a:cubicBezTo>
                <a:cubicBezTo>
                  <a:pt x="23" y="116"/>
                  <a:pt x="23" y="116"/>
                  <a:pt x="23" y="116"/>
                </a:cubicBezTo>
                <a:cubicBezTo>
                  <a:pt x="23" y="116"/>
                  <a:pt x="22" y="116"/>
                  <a:pt x="22" y="116"/>
                </a:cubicBezTo>
                <a:cubicBezTo>
                  <a:pt x="22" y="116"/>
                  <a:pt x="22" y="116"/>
                  <a:pt x="22" y="116"/>
                </a:cubicBezTo>
                <a:cubicBezTo>
                  <a:pt x="22" y="116"/>
                  <a:pt x="22" y="116"/>
                  <a:pt x="23" y="116"/>
                </a:cubicBezTo>
                <a:cubicBezTo>
                  <a:pt x="23" y="116"/>
                  <a:pt x="23" y="116"/>
                  <a:pt x="23" y="116"/>
                </a:cubicBezTo>
                <a:cubicBezTo>
                  <a:pt x="23" y="116"/>
                  <a:pt x="23" y="116"/>
                  <a:pt x="24" y="116"/>
                </a:cubicBezTo>
                <a:cubicBezTo>
                  <a:pt x="24" y="116"/>
                  <a:pt x="23" y="116"/>
                  <a:pt x="23" y="116"/>
                </a:cubicBezTo>
                <a:cubicBezTo>
                  <a:pt x="24" y="116"/>
                  <a:pt x="24" y="117"/>
                  <a:pt x="24" y="117"/>
                </a:cubicBezTo>
                <a:cubicBezTo>
                  <a:pt x="23" y="116"/>
                  <a:pt x="22" y="118"/>
                  <a:pt x="22" y="117"/>
                </a:cubicBezTo>
                <a:cubicBezTo>
                  <a:pt x="22" y="117"/>
                  <a:pt x="22" y="116"/>
                  <a:pt x="22" y="116"/>
                </a:cubicBezTo>
                <a:cubicBezTo>
                  <a:pt x="22" y="116"/>
                  <a:pt x="21" y="116"/>
                  <a:pt x="20" y="117"/>
                </a:cubicBezTo>
                <a:cubicBezTo>
                  <a:pt x="20" y="117"/>
                  <a:pt x="20" y="116"/>
                  <a:pt x="21" y="117"/>
                </a:cubicBezTo>
                <a:cubicBezTo>
                  <a:pt x="21" y="118"/>
                  <a:pt x="20" y="117"/>
                  <a:pt x="20" y="118"/>
                </a:cubicBezTo>
                <a:cubicBezTo>
                  <a:pt x="20" y="118"/>
                  <a:pt x="20" y="118"/>
                  <a:pt x="20" y="119"/>
                </a:cubicBezTo>
                <a:cubicBezTo>
                  <a:pt x="21" y="119"/>
                  <a:pt x="21" y="118"/>
                  <a:pt x="21" y="119"/>
                </a:cubicBezTo>
                <a:cubicBezTo>
                  <a:pt x="21" y="119"/>
                  <a:pt x="21" y="119"/>
                  <a:pt x="21" y="119"/>
                </a:cubicBezTo>
                <a:cubicBezTo>
                  <a:pt x="20" y="119"/>
                  <a:pt x="20" y="119"/>
                  <a:pt x="19" y="119"/>
                </a:cubicBezTo>
                <a:cubicBezTo>
                  <a:pt x="19" y="118"/>
                  <a:pt x="20" y="119"/>
                  <a:pt x="20" y="118"/>
                </a:cubicBezTo>
                <a:cubicBezTo>
                  <a:pt x="19" y="118"/>
                  <a:pt x="19" y="118"/>
                  <a:pt x="19" y="118"/>
                </a:cubicBezTo>
                <a:cubicBezTo>
                  <a:pt x="19" y="118"/>
                  <a:pt x="18" y="119"/>
                  <a:pt x="18" y="119"/>
                </a:cubicBezTo>
                <a:cubicBezTo>
                  <a:pt x="18" y="119"/>
                  <a:pt x="18" y="119"/>
                  <a:pt x="18" y="118"/>
                </a:cubicBezTo>
                <a:cubicBezTo>
                  <a:pt x="18" y="118"/>
                  <a:pt x="18" y="118"/>
                  <a:pt x="17" y="118"/>
                </a:cubicBezTo>
                <a:cubicBezTo>
                  <a:pt x="17" y="118"/>
                  <a:pt x="18" y="119"/>
                  <a:pt x="18" y="119"/>
                </a:cubicBezTo>
                <a:cubicBezTo>
                  <a:pt x="17" y="120"/>
                  <a:pt x="16" y="119"/>
                  <a:pt x="16" y="120"/>
                </a:cubicBezTo>
                <a:cubicBezTo>
                  <a:pt x="16" y="120"/>
                  <a:pt x="16" y="119"/>
                  <a:pt x="16" y="120"/>
                </a:cubicBezTo>
                <a:cubicBezTo>
                  <a:pt x="17" y="120"/>
                  <a:pt x="17" y="120"/>
                  <a:pt x="17" y="120"/>
                </a:cubicBezTo>
                <a:cubicBezTo>
                  <a:pt x="16" y="120"/>
                  <a:pt x="16" y="120"/>
                  <a:pt x="16" y="121"/>
                </a:cubicBezTo>
                <a:cubicBezTo>
                  <a:pt x="16" y="122"/>
                  <a:pt x="16" y="121"/>
                  <a:pt x="16" y="121"/>
                </a:cubicBezTo>
                <a:cubicBezTo>
                  <a:pt x="17" y="121"/>
                  <a:pt x="16" y="121"/>
                  <a:pt x="17" y="121"/>
                </a:cubicBezTo>
                <a:cubicBezTo>
                  <a:pt x="17" y="122"/>
                  <a:pt x="16" y="122"/>
                  <a:pt x="17" y="123"/>
                </a:cubicBezTo>
                <a:cubicBezTo>
                  <a:pt x="17" y="122"/>
                  <a:pt x="17" y="122"/>
                  <a:pt x="17" y="122"/>
                </a:cubicBezTo>
                <a:cubicBezTo>
                  <a:pt x="17" y="122"/>
                  <a:pt x="17" y="122"/>
                  <a:pt x="17" y="122"/>
                </a:cubicBezTo>
                <a:cubicBezTo>
                  <a:pt x="17" y="122"/>
                  <a:pt x="17" y="121"/>
                  <a:pt x="17" y="121"/>
                </a:cubicBezTo>
                <a:cubicBezTo>
                  <a:pt x="18" y="121"/>
                  <a:pt x="19" y="121"/>
                  <a:pt x="19" y="120"/>
                </a:cubicBezTo>
                <a:cubicBezTo>
                  <a:pt x="20" y="121"/>
                  <a:pt x="20" y="120"/>
                  <a:pt x="21" y="120"/>
                </a:cubicBezTo>
                <a:cubicBezTo>
                  <a:pt x="22" y="121"/>
                  <a:pt x="20" y="121"/>
                  <a:pt x="21" y="121"/>
                </a:cubicBezTo>
                <a:cubicBezTo>
                  <a:pt x="22" y="121"/>
                  <a:pt x="23" y="121"/>
                  <a:pt x="23" y="120"/>
                </a:cubicBezTo>
                <a:cubicBezTo>
                  <a:pt x="24" y="120"/>
                  <a:pt x="24" y="121"/>
                  <a:pt x="24" y="120"/>
                </a:cubicBezTo>
                <a:cubicBezTo>
                  <a:pt x="25" y="120"/>
                  <a:pt x="25" y="121"/>
                  <a:pt x="25" y="121"/>
                </a:cubicBezTo>
                <a:cubicBezTo>
                  <a:pt x="25" y="122"/>
                  <a:pt x="25" y="121"/>
                  <a:pt x="25" y="121"/>
                </a:cubicBezTo>
                <a:cubicBezTo>
                  <a:pt x="25" y="121"/>
                  <a:pt x="25" y="120"/>
                  <a:pt x="25" y="120"/>
                </a:cubicBezTo>
                <a:cubicBezTo>
                  <a:pt x="26" y="120"/>
                  <a:pt x="26" y="119"/>
                  <a:pt x="27" y="119"/>
                </a:cubicBezTo>
                <a:cubicBezTo>
                  <a:pt x="26" y="120"/>
                  <a:pt x="26" y="121"/>
                  <a:pt x="25" y="121"/>
                </a:cubicBezTo>
                <a:cubicBezTo>
                  <a:pt x="26" y="122"/>
                  <a:pt x="27" y="120"/>
                  <a:pt x="27" y="119"/>
                </a:cubicBezTo>
                <a:cubicBezTo>
                  <a:pt x="28" y="120"/>
                  <a:pt x="28" y="120"/>
                  <a:pt x="28" y="119"/>
                </a:cubicBezTo>
                <a:cubicBezTo>
                  <a:pt x="28" y="119"/>
                  <a:pt x="28" y="119"/>
                  <a:pt x="28" y="119"/>
                </a:cubicBezTo>
                <a:cubicBezTo>
                  <a:pt x="28" y="119"/>
                  <a:pt x="28" y="119"/>
                  <a:pt x="28" y="119"/>
                </a:cubicBezTo>
                <a:cubicBezTo>
                  <a:pt x="29" y="119"/>
                  <a:pt x="28" y="119"/>
                  <a:pt x="29" y="119"/>
                </a:cubicBezTo>
                <a:cubicBezTo>
                  <a:pt x="30" y="119"/>
                  <a:pt x="30" y="118"/>
                  <a:pt x="31" y="118"/>
                </a:cubicBezTo>
                <a:cubicBezTo>
                  <a:pt x="31" y="118"/>
                  <a:pt x="31" y="118"/>
                  <a:pt x="31" y="118"/>
                </a:cubicBezTo>
                <a:cubicBezTo>
                  <a:pt x="30" y="119"/>
                  <a:pt x="30" y="119"/>
                  <a:pt x="30" y="120"/>
                </a:cubicBezTo>
                <a:cubicBezTo>
                  <a:pt x="31" y="120"/>
                  <a:pt x="31" y="119"/>
                  <a:pt x="32" y="120"/>
                </a:cubicBezTo>
                <a:cubicBezTo>
                  <a:pt x="32" y="119"/>
                  <a:pt x="31" y="119"/>
                  <a:pt x="31" y="119"/>
                </a:cubicBezTo>
                <a:cubicBezTo>
                  <a:pt x="31" y="119"/>
                  <a:pt x="31" y="119"/>
                  <a:pt x="32" y="119"/>
                </a:cubicBezTo>
                <a:cubicBezTo>
                  <a:pt x="32" y="119"/>
                  <a:pt x="32" y="120"/>
                  <a:pt x="33" y="119"/>
                </a:cubicBezTo>
                <a:cubicBezTo>
                  <a:pt x="33" y="119"/>
                  <a:pt x="32" y="119"/>
                  <a:pt x="33" y="119"/>
                </a:cubicBezTo>
                <a:cubicBezTo>
                  <a:pt x="32" y="119"/>
                  <a:pt x="32" y="119"/>
                  <a:pt x="32" y="119"/>
                </a:cubicBezTo>
                <a:cubicBezTo>
                  <a:pt x="32" y="119"/>
                  <a:pt x="32" y="118"/>
                  <a:pt x="32" y="119"/>
                </a:cubicBezTo>
                <a:cubicBezTo>
                  <a:pt x="31" y="118"/>
                  <a:pt x="31" y="118"/>
                  <a:pt x="32" y="117"/>
                </a:cubicBezTo>
                <a:cubicBezTo>
                  <a:pt x="32" y="118"/>
                  <a:pt x="33" y="118"/>
                  <a:pt x="32" y="118"/>
                </a:cubicBezTo>
                <a:cubicBezTo>
                  <a:pt x="33" y="119"/>
                  <a:pt x="33" y="118"/>
                  <a:pt x="33" y="118"/>
                </a:cubicBezTo>
                <a:cubicBezTo>
                  <a:pt x="34" y="118"/>
                  <a:pt x="33" y="119"/>
                  <a:pt x="33" y="119"/>
                </a:cubicBezTo>
                <a:cubicBezTo>
                  <a:pt x="33" y="119"/>
                  <a:pt x="33" y="119"/>
                  <a:pt x="33" y="120"/>
                </a:cubicBezTo>
                <a:cubicBezTo>
                  <a:pt x="34" y="120"/>
                  <a:pt x="34" y="119"/>
                  <a:pt x="34" y="120"/>
                </a:cubicBezTo>
                <a:cubicBezTo>
                  <a:pt x="34" y="120"/>
                  <a:pt x="34" y="120"/>
                  <a:pt x="34" y="121"/>
                </a:cubicBezTo>
                <a:cubicBezTo>
                  <a:pt x="35" y="121"/>
                  <a:pt x="35" y="120"/>
                  <a:pt x="35" y="121"/>
                </a:cubicBezTo>
                <a:cubicBezTo>
                  <a:pt x="35" y="120"/>
                  <a:pt x="35" y="121"/>
                  <a:pt x="34" y="120"/>
                </a:cubicBezTo>
                <a:cubicBezTo>
                  <a:pt x="35" y="120"/>
                  <a:pt x="35" y="120"/>
                  <a:pt x="35" y="120"/>
                </a:cubicBezTo>
                <a:cubicBezTo>
                  <a:pt x="35" y="120"/>
                  <a:pt x="35" y="119"/>
                  <a:pt x="35" y="119"/>
                </a:cubicBezTo>
                <a:cubicBezTo>
                  <a:pt x="35" y="119"/>
                  <a:pt x="35" y="119"/>
                  <a:pt x="35" y="118"/>
                </a:cubicBezTo>
                <a:cubicBezTo>
                  <a:pt x="35" y="119"/>
                  <a:pt x="35" y="119"/>
                  <a:pt x="35" y="119"/>
                </a:cubicBezTo>
                <a:cubicBezTo>
                  <a:pt x="35" y="118"/>
                  <a:pt x="38" y="118"/>
                  <a:pt x="38" y="119"/>
                </a:cubicBezTo>
                <a:cubicBezTo>
                  <a:pt x="38" y="118"/>
                  <a:pt x="39" y="119"/>
                  <a:pt x="38" y="118"/>
                </a:cubicBezTo>
                <a:cubicBezTo>
                  <a:pt x="39" y="118"/>
                  <a:pt x="39" y="119"/>
                  <a:pt x="39" y="119"/>
                </a:cubicBezTo>
                <a:cubicBezTo>
                  <a:pt x="39" y="119"/>
                  <a:pt x="39" y="120"/>
                  <a:pt x="38" y="120"/>
                </a:cubicBezTo>
                <a:cubicBezTo>
                  <a:pt x="38" y="120"/>
                  <a:pt x="40" y="120"/>
                  <a:pt x="40" y="119"/>
                </a:cubicBezTo>
                <a:cubicBezTo>
                  <a:pt x="40" y="120"/>
                  <a:pt x="40" y="120"/>
                  <a:pt x="41" y="120"/>
                </a:cubicBezTo>
                <a:cubicBezTo>
                  <a:pt x="41" y="119"/>
                  <a:pt x="41" y="119"/>
                  <a:pt x="42" y="119"/>
                </a:cubicBezTo>
                <a:cubicBezTo>
                  <a:pt x="42" y="119"/>
                  <a:pt x="42" y="119"/>
                  <a:pt x="42" y="118"/>
                </a:cubicBezTo>
                <a:cubicBezTo>
                  <a:pt x="42" y="119"/>
                  <a:pt x="42" y="118"/>
                  <a:pt x="43" y="118"/>
                </a:cubicBezTo>
                <a:cubicBezTo>
                  <a:pt x="42" y="117"/>
                  <a:pt x="44" y="117"/>
                  <a:pt x="43" y="117"/>
                </a:cubicBezTo>
                <a:cubicBezTo>
                  <a:pt x="44" y="117"/>
                  <a:pt x="43" y="118"/>
                  <a:pt x="44" y="118"/>
                </a:cubicBezTo>
                <a:cubicBezTo>
                  <a:pt x="44" y="117"/>
                  <a:pt x="44" y="117"/>
                  <a:pt x="45" y="117"/>
                </a:cubicBezTo>
                <a:cubicBezTo>
                  <a:pt x="45" y="117"/>
                  <a:pt x="45" y="118"/>
                  <a:pt x="45" y="118"/>
                </a:cubicBezTo>
                <a:cubicBezTo>
                  <a:pt x="44" y="119"/>
                  <a:pt x="43" y="119"/>
                  <a:pt x="42" y="119"/>
                </a:cubicBezTo>
                <a:cubicBezTo>
                  <a:pt x="43" y="120"/>
                  <a:pt x="43" y="119"/>
                  <a:pt x="43" y="120"/>
                </a:cubicBezTo>
                <a:cubicBezTo>
                  <a:pt x="44" y="118"/>
                  <a:pt x="46" y="120"/>
                  <a:pt x="47" y="118"/>
                </a:cubicBezTo>
                <a:cubicBezTo>
                  <a:pt x="48" y="119"/>
                  <a:pt x="50" y="117"/>
                  <a:pt x="51" y="117"/>
                </a:cubicBezTo>
                <a:cubicBezTo>
                  <a:pt x="51" y="117"/>
                  <a:pt x="51" y="118"/>
                  <a:pt x="51" y="118"/>
                </a:cubicBezTo>
                <a:cubicBezTo>
                  <a:pt x="51" y="117"/>
                  <a:pt x="51" y="117"/>
                  <a:pt x="51" y="117"/>
                </a:cubicBezTo>
                <a:cubicBezTo>
                  <a:pt x="51" y="118"/>
                  <a:pt x="51" y="118"/>
                  <a:pt x="51" y="118"/>
                </a:cubicBezTo>
                <a:cubicBezTo>
                  <a:pt x="52" y="118"/>
                  <a:pt x="52" y="118"/>
                  <a:pt x="52" y="118"/>
                </a:cubicBezTo>
                <a:cubicBezTo>
                  <a:pt x="52" y="118"/>
                  <a:pt x="52" y="119"/>
                  <a:pt x="52" y="119"/>
                </a:cubicBezTo>
                <a:cubicBezTo>
                  <a:pt x="51" y="119"/>
                  <a:pt x="51" y="119"/>
                  <a:pt x="51" y="119"/>
                </a:cubicBezTo>
                <a:cubicBezTo>
                  <a:pt x="51" y="119"/>
                  <a:pt x="51" y="119"/>
                  <a:pt x="51" y="119"/>
                </a:cubicBezTo>
                <a:cubicBezTo>
                  <a:pt x="50" y="120"/>
                  <a:pt x="50" y="120"/>
                  <a:pt x="50" y="119"/>
                </a:cubicBezTo>
                <a:cubicBezTo>
                  <a:pt x="50" y="119"/>
                  <a:pt x="50" y="119"/>
                  <a:pt x="50" y="119"/>
                </a:cubicBezTo>
                <a:cubicBezTo>
                  <a:pt x="50" y="118"/>
                  <a:pt x="50" y="119"/>
                  <a:pt x="49" y="119"/>
                </a:cubicBezTo>
                <a:cubicBezTo>
                  <a:pt x="49" y="119"/>
                  <a:pt x="49" y="119"/>
                  <a:pt x="49" y="119"/>
                </a:cubicBezTo>
                <a:cubicBezTo>
                  <a:pt x="49" y="119"/>
                  <a:pt x="49" y="119"/>
                  <a:pt x="48" y="120"/>
                </a:cubicBezTo>
                <a:cubicBezTo>
                  <a:pt x="48" y="119"/>
                  <a:pt x="48" y="119"/>
                  <a:pt x="48" y="119"/>
                </a:cubicBezTo>
                <a:cubicBezTo>
                  <a:pt x="48" y="119"/>
                  <a:pt x="48" y="119"/>
                  <a:pt x="47" y="119"/>
                </a:cubicBezTo>
                <a:cubicBezTo>
                  <a:pt x="47" y="120"/>
                  <a:pt x="47" y="120"/>
                  <a:pt x="47" y="120"/>
                </a:cubicBezTo>
                <a:cubicBezTo>
                  <a:pt x="47" y="120"/>
                  <a:pt x="46" y="120"/>
                  <a:pt x="46" y="120"/>
                </a:cubicBezTo>
                <a:cubicBezTo>
                  <a:pt x="46" y="120"/>
                  <a:pt x="46" y="120"/>
                  <a:pt x="46" y="120"/>
                </a:cubicBezTo>
                <a:cubicBezTo>
                  <a:pt x="46" y="120"/>
                  <a:pt x="45" y="120"/>
                  <a:pt x="45" y="120"/>
                </a:cubicBezTo>
                <a:cubicBezTo>
                  <a:pt x="45" y="120"/>
                  <a:pt x="45" y="120"/>
                  <a:pt x="45" y="120"/>
                </a:cubicBezTo>
                <a:cubicBezTo>
                  <a:pt x="44" y="120"/>
                  <a:pt x="44" y="121"/>
                  <a:pt x="44" y="120"/>
                </a:cubicBezTo>
                <a:cubicBezTo>
                  <a:pt x="44" y="120"/>
                  <a:pt x="44" y="121"/>
                  <a:pt x="44" y="121"/>
                </a:cubicBezTo>
                <a:cubicBezTo>
                  <a:pt x="44" y="121"/>
                  <a:pt x="44" y="121"/>
                  <a:pt x="43" y="121"/>
                </a:cubicBezTo>
                <a:cubicBezTo>
                  <a:pt x="44" y="121"/>
                  <a:pt x="44" y="121"/>
                  <a:pt x="44" y="121"/>
                </a:cubicBezTo>
                <a:cubicBezTo>
                  <a:pt x="44" y="121"/>
                  <a:pt x="44" y="121"/>
                  <a:pt x="44" y="121"/>
                </a:cubicBezTo>
                <a:cubicBezTo>
                  <a:pt x="44" y="121"/>
                  <a:pt x="44" y="121"/>
                  <a:pt x="44" y="121"/>
                </a:cubicBezTo>
                <a:cubicBezTo>
                  <a:pt x="46" y="121"/>
                  <a:pt x="47" y="120"/>
                  <a:pt x="48" y="120"/>
                </a:cubicBezTo>
                <a:cubicBezTo>
                  <a:pt x="48" y="121"/>
                  <a:pt x="47" y="121"/>
                  <a:pt x="47" y="121"/>
                </a:cubicBezTo>
                <a:cubicBezTo>
                  <a:pt x="47" y="121"/>
                  <a:pt x="47" y="121"/>
                  <a:pt x="47" y="121"/>
                </a:cubicBezTo>
                <a:cubicBezTo>
                  <a:pt x="47" y="122"/>
                  <a:pt x="47" y="122"/>
                  <a:pt x="47" y="122"/>
                </a:cubicBezTo>
                <a:cubicBezTo>
                  <a:pt x="47" y="122"/>
                  <a:pt x="47" y="122"/>
                  <a:pt x="46" y="121"/>
                </a:cubicBezTo>
                <a:cubicBezTo>
                  <a:pt x="46" y="122"/>
                  <a:pt x="46" y="123"/>
                  <a:pt x="45" y="123"/>
                </a:cubicBezTo>
                <a:cubicBezTo>
                  <a:pt x="44" y="123"/>
                  <a:pt x="45" y="122"/>
                  <a:pt x="45" y="122"/>
                </a:cubicBezTo>
                <a:cubicBezTo>
                  <a:pt x="45" y="122"/>
                  <a:pt x="45" y="121"/>
                  <a:pt x="45" y="121"/>
                </a:cubicBezTo>
                <a:cubicBezTo>
                  <a:pt x="45" y="121"/>
                  <a:pt x="45" y="123"/>
                  <a:pt x="43" y="123"/>
                </a:cubicBezTo>
                <a:cubicBezTo>
                  <a:pt x="43" y="122"/>
                  <a:pt x="43" y="122"/>
                  <a:pt x="43" y="122"/>
                </a:cubicBezTo>
                <a:cubicBezTo>
                  <a:pt x="43" y="122"/>
                  <a:pt x="43" y="123"/>
                  <a:pt x="42" y="123"/>
                </a:cubicBezTo>
                <a:cubicBezTo>
                  <a:pt x="42" y="123"/>
                  <a:pt x="42" y="123"/>
                  <a:pt x="42" y="123"/>
                </a:cubicBezTo>
                <a:cubicBezTo>
                  <a:pt x="42" y="123"/>
                  <a:pt x="42" y="123"/>
                  <a:pt x="42" y="123"/>
                </a:cubicBezTo>
                <a:cubicBezTo>
                  <a:pt x="42" y="123"/>
                  <a:pt x="42" y="123"/>
                  <a:pt x="42" y="123"/>
                </a:cubicBezTo>
                <a:cubicBezTo>
                  <a:pt x="42" y="123"/>
                  <a:pt x="42" y="122"/>
                  <a:pt x="41" y="122"/>
                </a:cubicBezTo>
                <a:cubicBezTo>
                  <a:pt x="41" y="122"/>
                  <a:pt x="41" y="122"/>
                  <a:pt x="42" y="122"/>
                </a:cubicBezTo>
                <a:cubicBezTo>
                  <a:pt x="42" y="122"/>
                  <a:pt x="42" y="122"/>
                  <a:pt x="42" y="122"/>
                </a:cubicBezTo>
                <a:cubicBezTo>
                  <a:pt x="41" y="122"/>
                  <a:pt x="41" y="122"/>
                  <a:pt x="41" y="122"/>
                </a:cubicBezTo>
                <a:cubicBezTo>
                  <a:pt x="41" y="123"/>
                  <a:pt x="41" y="123"/>
                  <a:pt x="41" y="123"/>
                </a:cubicBezTo>
                <a:cubicBezTo>
                  <a:pt x="41" y="123"/>
                  <a:pt x="41" y="123"/>
                  <a:pt x="41" y="123"/>
                </a:cubicBezTo>
                <a:cubicBezTo>
                  <a:pt x="41" y="123"/>
                  <a:pt x="40" y="123"/>
                  <a:pt x="40" y="123"/>
                </a:cubicBezTo>
                <a:cubicBezTo>
                  <a:pt x="40" y="123"/>
                  <a:pt x="40" y="123"/>
                  <a:pt x="40" y="123"/>
                </a:cubicBezTo>
                <a:cubicBezTo>
                  <a:pt x="40" y="123"/>
                  <a:pt x="39" y="123"/>
                  <a:pt x="39" y="124"/>
                </a:cubicBezTo>
                <a:cubicBezTo>
                  <a:pt x="38" y="123"/>
                  <a:pt x="39" y="123"/>
                  <a:pt x="38" y="123"/>
                </a:cubicBezTo>
                <a:cubicBezTo>
                  <a:pt x="37" y="123"/>
                  <a:pt x="37" y="123"/>
                  <a:pt x="36" y="124"/>
                </a:cubicBezTo>
                <a:cubicBezTo>
                  <a:pt x="36" y="123"/>
                  <a:pt x="36" y="123"/>
                  <a:pt x="36" y="123"/>
                </a:cubicBezTo>
                <a:cubicBezTo>
                  <a:pt x="35" y="123"/>
                  <a:pt x="36" y="124"/>
                  <a:pt x="35" y="124"/>
                </a:cubicBezTo>
                <a:cubicBezTo>
                  <a:pt x="35" y="124"/>
                  <a:pt x="35" y="124"/>
                  <a:pt x="35" y="124"/>
                </a:cubicBezTo>
                <a:cubicBezTo>
                  <a:pt x="35" y="124"/>
                  <a:pt x="35" y="124"/>
                  <a:pt x="35" y="124"/>
                </a:cubicBezTo>
                <a:cubicBezTo>
                  <a:pt x="35" y="124"/>
                  <a:pt x="35" y="124"/>
                  <a:pt x="34" y="124"/>
                </a:cubicBezTo>
                <a:cubicBezTo>
                  <a:pt x="34" y="124"/>
                  <a:pt x="34" y="125"/>
                  <a:pt x="34" y="125"/>
                </a:cubicBezTo>
                <a:cubicBezTo>
                  <a:pt x="34" y="125"/>
                  <a:pt x="34" y="124"/>
                  <a:pt x="34" y="125"/>
                </a:cubicBezTo>
                <a:cubicBezTo>
                  <a:pt x="34" y="125"/>
                  <a:pt x="34" y="125"/>
                  <a:pt x="34" y="125"/>
                </a:cubicBezTo>
                <a:cubicBezTo>
                  <a:pt x="33" y="125"/>
                  <a:pt x="33" y="126"/>
                  <a:pt x="32" y="126"/>
                </a:cubicBezTo>
                <a:cubicBezTo>
                  <a:pt x="32" y="125"/>
                  <a:pt x="33" y="125"/>
                  <a:pt x="33" y="125"/>
                </a:cubicBezTo>
                <a:cubicBezTo>
                  <a:pt x="33" y="125"/>
                  <a:pt x="34" y="124"/>
                  <a:pt x="34" y="124"/>
                </a:cubicBezTo>
                <a:cubicBezTo>
                  <a:pt x="34" y="124"/>
                  <a:pt x="32" y="124"/>
                  <a:pt x="32" y="125"/>
                </a:cubicBezTo>
                <a:cubicBezTo>
                  <a:pt x="31" y="125"/>
                  <a:pt x="32" y="124"/>
                  <a:pt x="31" y="124"/>
                </a:cubicBezTo>
                <a:cubicBezTo>
                  <a:pt x="31" y="125"/>
                  <a:pt x="30" y="125"/>
                  <a:pt x="28" y="126"/>
                </a:cubicBezTo>
                <a:cubicBezTo>
                  <a:pt x="28" y="125"/>
                  <a:pt x="29" y="125"/>
                  <a:pt x="29" y="125"/>
                </a:cubicBezTo>
                <a:cubicBezTo>
                  <a:pt x="28" y="125"/>
                  <a:pt x="28" y="125"/>
                  <a:pt x="28" y="124"/>
                </a:cubicBezTo>
                <a:cubicBezTo>
                  <a:pt x="27" y="125"/>
                  <a:pt x="27" y="125"/>
                  <a:pt x="26" y="126"/>
                </a:cubicBezTo>
                <a:cubicBezTo>
                  <a:pt x="25" y="125"/>
                  <a:pt x="25" y="126"/>
                  <a:pt x="24" y="127"/>
                </a:cubicBezTo>
                <a:cubicBezTo>
                  <a:pt x="25" y="127"/>
                  <a:pt x="25" y="127"/>
                  <a:pt x="26" y="127"/>
                </a:cubicBezTo>
                <a:cubicBezTo>
                  <a:pt x="26" y="126"/>
                  <a:pt x="26" y="126"/>
                  <a:pt x="26" y="126"/>
                </a:cubicBezTo>
                <a:cubicBezTo>
                  <a:pt x="26" y="126"/>
                  <a:pt x="26" y="126"/>
                  <a:pt x="26" y="126"/>
                </a:cubicBezTo>
                <a:cubicBezTo>
                  <a:pt x="27" y="126"/>
                  <a:pt x="26" y="126"/>
                  <a:pt x="26" y="126"/>
                </a:cubicBezTo>
                <a:cubicBezTo>
                  <a:pt x="26" y="127"/>
                  <a:pt x="28" y="127"/>
                  <a:pt x="28" y="126"/>
                </a:cubicBezTo>
                <a:cubicBezTo>
                  <a:pt x="29" y="127"/>
                  <a:pt x="30" y="127"/>
                  <a:pt x="31" y="126"/>
                </a:cubicBezTo>
                <a:cubicBezTo>
                  <a:pt x="31" y="126"/>
                  <a:pt x="31" y="127"/>
                  <a:pt x="32" y="126"/>
                </a:cubicBezTo>
                <a:cubicBezTo>
                  <a:pt x="33" y="126"/>
                  <a:pt x="35" y="126"/>
                  <a:pt x="36" y="125"/>
                </a:cubicBezTo>
                <a:cubicBezTo>
                  <a:pt x="36" y="126"/>
                  <a:pt x="37" y="125"/>
                  <a:pt x="37" y="126"/>
                </a:cubicBezTo>
                <a:cubicBezTo>
                  <a:pt x="37" y="126"/>
                  <a:pt x="37" y="126"/>
                  <a:pt x="38" y="126"/>
                </a:cubicBezTo>
                <a:cubicBezTo>
                  <a:pt x="38" y="126"/>
                  <a:pt x="38" y="126"/>
                  <a:pt x="38" y="127"/>
                </a:cubicBezTo>
                <a:cubicBezTo>
                  <a:pt x="38" y="127"/>
                  <a:pt x="37" y="127"/>
                  <a:pt x="37" y="127"/>
                </a:cubicBezTo>
                <a:cubicBezTo>
                  <a:pt x="37" y="127"/>
                  <a:pt x="37" y="126"/>
                  <a:pt x="37" y="126"/>
                </a:cubicBezTo>
                <a:cubicBezTo>
                  <a:pt x="37" y="126"/>
                  <a:pt x="37" y="127"/>
                  <a:pt x="37" y="127"/>
                </a:cubicBezTo>
                <a:cubicBezTo>
                  <a:pt x="36" y="126"/>
                  <a:pt x="36" y="127"/>
                  <a:pt x="35" y="126"/>
                </a:cubicBezTo>
                <a:cubicBezTo>
                  <a:pt x="35" y="127"/>
                  <a:pt x="35" y="127"/>
                  <a:pt x="35" y="127"/>
                </a:cubicBezTo>
                <a:cubicBezTo>
                  <a:pt x="35" y="127"/>
                  <a:pt x="35" y="127"/>
                  <a:pt x="35" y="127"/>
                </a:cubicBezTo>
                <a:cubicBezTo>
                  <a:pt x="35" y="126"/>
                  <a:pt x="34" y="127"/>
                  <a:pt x="34" y="127"/>
                </a:cubicBezTo>
                <a:cubicBezTo>
                  <a:pt x="34" y="126"/>
                  <a:pt x="34" y="127"/>
                  <a:pt x="33" y="127"/>
                </a:cubicBezTo>
                <a:cubicBezTo>
                  <a:pt x="33" y="127"/>
                  <a:pt x="33" y="127"/>
                  <a:pt x="33" y="127"/>
                </a:cubicBezTo>
                <a:cubicBezTo>
                  <a:pt x="33" y="127"/>
                  <a:pt x="33" y="127"/>
                  <a:pt x="33" y="127"/>
                </a:cubicBezTo>
                <a:cubicBezTo>
                  <a:pt x="33" y="128"/>
                  <a:pt x="33" y="127"/>
                  <a:pt x="33" y="128"/>
                </a:cubicBezTo>
                <a:cubicBezTo>
                  <a:pt x="33" y="128"/>
                  <a:pt x="32" y="128"/>
                  <a:pt x="32" y="128"/>
                </a:cubicBezTo>
                <a:cubicBezTo>
                  <a:pt x="32" y="128"/>
                  <a:pt x="32" y="128"/>
                  <a:pt x="32" y="128"/>
                </a:cubicBezTo>
                <a:cubicBezTo>
                  <a:pt x="32" y="128"/>
                  <a:pt x="32" y="128"/>
                  <a:pt x="32" y="128"/>
                </a:cubicBezTo>
                <a:cubicBezTo>
                  <a:pt x="32" y="128"/>
                  <a:pt x="32" y="128"/>
                  <a:pt x="32" y="128"/>
                </a:cubicBezTo>
                <a:cubicBezTo>
                  <a:pt x="32" y="128"/>
                  <a:pt x="32" y="128"/>
                  <a:pt x="31" y="128"/>
                </a:cubicBezTo>
                <a:cubicBezTo>
                  <a:pt x="31" y="128"/>
                  <a:pt x="31" y="129"/>
                  <a:pt x="31" y="129"/>
                </a:cubicBezTo>
                <a:cubicBezTo>
                  <a:pt x="31" y="129"/>
                  <a:pt x="32" y="129"/>
                  <a:pt x="32" y="129"/>
                </a:cubicBezTo>
                <a:cubicBezTo>
                  <a:pt x="32" y="129"/>
                  <a:pt x="32" y="128"/>
                  <a:pt x="32" y="128"/>
                </a:cubicBezTo>
                <a:cubicBezTo>
                  <a:pt x="32" y="128"/>
                  <a:pt x="32" y="128"/>
                  <a:pt x="32" y="129"/>
                </a:cubicBezTo>
                <a:cubicBezTo>
                  <a:pt x="32" y="128"/>
                  <a:pt x="32" y="128"/>
                  <a:pt x="32" y="128"/>
                </a:cubicBezTo>
                <a:cubicBezTo>
                  <a:pt x="32" y="129"/>
                  <a:pt x="33" y="129"/>
                  <a:pt x="33" y="129"/>
                </a:cubicBezTo>
                <a:cubicBezTo>
                  <a:pt x="33" y="128"/>
                  <a:pt x="33" y="128"/>
                  <a:pt x="34" y="127"/>
                </a:cubicBezTo>
                <a:cubicBezTo>
                  <a:pt x="34" y="127"/>
                  <a:pt x="34" y="127"/>
                  <a:pt x="34" y="127"/>
                </a:cubicBezTo>
                <a:cubicBezTo>
                  <a:pt x="34" y="127"/>
                  <a:pt x="34" y="128"/>
                  <a:pt x="34" y="128"/>
                </a:cubicBezTo>
                <a:cubicBezTo>
                  <a:pt x="34" y="128"/>
                  <a:pt x="34" y="128"/>
                  <a:pt x="34" y="128"/>
                </a:cubicBezTo>
                <a:cubicBezTo>
                  <a:pt x="34" y="128"/>
                  <a:pt x="33" y="128"/>
                  <a:pt x="33" y="129"/>
                </a:cubicBezTo>
                <a:cubicBezTo>
                  <a:pt x="34" y="129"/>
                  <a:pt x="34" y="128"/>
                  <a:pt x="35" y="129"/>
                </a:cubicBezTo>
                <a:cubicBezTo>
                  <a:pt x="35" y="129"/>
                  <a:pt x="35" y="128"/>
                  <a:pt x="35" y="128"/>
                </a:cubicBezTo>
                <a:cubicBezTo>
                  <a:pt x="35" y="128"/>
                  <a:pt x="35" y="128"/>
                  <a:pt x="35" y="128"/>
                </a:cubicBezTo>
                <a:cubicBezTo>
                  <a:pt x="35" y="128"/>
                  <a:pt x="35" y="128"/>
                  <a:pt x="36" y="128"/>
                </a:cubicBezTo>
                <a:cubicBezTo>
                  <a:pt x="36" y="128"/>
                  <a:pt x="36" y="128"/>
                  <a:pt x="35" y="128"/>
                </a:cubicBezTo>
                <a:cubicBezTo>
                  <a:pt x="35" y="128"/>
                  <a:pt x="35" y="128"/>
                  <a:pt x="35" y="128"/>
                </a:cubicBezTo>
                <a:cubicBezTo>
                  <a:pt x="36" y="127"/>
                  <a:pt x="38" y="127"/>
                  <a:pt x="38" y="128"/>
                </a:cubicBezTo>
                <a:cubicBezTo>
                  <a:pt x="38" y="128"/>
                  <a:pt x="38" y="127"/>
                  <a:pt x="38" y="127"/>
                </a:cubicBezTo>
                <a:cubicBezTo>
                  <a:pt x="39" y="128"/>
                  <a:pt x="39" y="128"/>
                  <a:pt x="38" y="128"/>
                </a:cubicBezTo>
                <a:cubicBezTo>
                  <a:pt x="39" y="129"/>
                  <a:pt x="40" y="128"/>
                  <a:pt x="39" y="128"/>
                </a:cubicBezTo>
                <a:cubicBezTo>
                  <a:pt x="39" y="127"/>
                  <a:pt x="40" y="128"/>
                  <a:pt x="40" y="127"/>
                </a:cubicBezTo>
                <a:cubicBezTo>
                  <a:pt x="40" y="127"/>
                  <a:pt x="40" y="127"/>
                  <a:pt x="40" y="127"/>
                </a:cubicBezTo>
                <a:cubicBezTo>
                  <a:pt x="40" y="127"/>
                  <a:pt x="40" y="128"/>
                  <a:pt x="40" y="128"/>
                </a:cubicBezTo>
                <a:cubicBezTo>
                  <a:pt x="41" y="128"/>
                  <a:pt x="41" y="127"/>
                  <a:pt x="41" y="128"/>
                </a:cubicBezTo>
                <a:cubicBezTo>
                  <a:pt x="42" y="128"/>
                  <a:pt x="42" y="128"/>
                  <a:pt x="41" y="128"/>
                </a:cubicBezTo>
                <a:cubicBezTo>
                  <a:pt x="42" y="127"/>
                  <a:pt x="42" y="127"/>
                  <a:pt x="43" y="128"/>
                </a:cubicBezTo>
                <a:cubicBezTo>
                  <a:pt x="43" y="127"/>
                  <a:pt x="42" y="127"/>
                  <a:pt x="42" y="127"/>
                </a:cubicBezTo>
                <a:cubicBezTo>
                  <a:pt x="43" y="127"/>
                  <a:pt x="43" y="127"/>
                  <a:pt x="43" y="127"/>
                </a:cubicBezTo>
                <a:cubicBezTo>
                  <a:pt x="43" y="127"/>
                  <a:pt x="43" y="127"/>
                  <a:pt x="43" y="127"/>
                </a:cubicBezTo>
                <a:cubicBezTo>
                  <a:pt x="44" y="126"/>
                  <a:pt x="45" y="126"/>
                  <a:pt x="46" y="126"/>
                </a:cubicBezTo>
                <a:cubicBezTo>
                  <a:pt x="46" y="126"/>
                  <a:pt x="45" y="126"/>
                  <a:pt x="45" y="127"/>
                </a:cubicBezTo>
                <a:cubicBezTo>
                  <a:pt x="46" y="127"/>
                  <a:pt x="46" y="126"/>
                  <a:pt x="46" y="127"/>
                </a:cubicBezTo>
                <a:cubicBezTo>
                  <a:pt x="47" y="126"/>
                  <a:pt x="47" y="128"/>
                  <a:pt x="48" y="127"/>
                </a:cubicBezTo>
                <a:cubicBezTo>
                  <a:pt x="47" y="127"/>
                  <a:pt x="47" y="127"/>
                  <a:pt x="47" y="127"/>
                </a:cubicBezTo>
                <a:cubicBezTo>
                  <a:pt x="47" y="126"/>
                  <a:pt x="47" y="126"/>
                  <a:pt x="48" y="126"/>
                </a:cubicBezTo>
                <a:cubicBezTo>
                  <a:pt x="48" y="126"/>
                  <a:pt x="48" y="126"/>
                  <a:pt x="48" y="126"/>
                </a:cubicBezTo>
                <a:cubicBezTo>
                  <a:pt x="48" y="126"/>
                  <a:pt x="48" y="126"/>
                  <a:pt x="48" y="127"/>
                </a:cubicBezTo>
                <a:cubicBezTo>
                  <a:pt x="48" y="127"/>
                  <a:pt x="48" y="126"/>
                  <a:pt x="48" y="127"/>
                </a:cubicBezTo>
                <a:cubicBezTo>
                  <a:pt x="48" y="126"/>
                  <a:pt x="50" y="126"/>
                  <a:pt x="51" y="126"/>
                </a:cubicBezTo>
                <a:cubicBezTo>
                  <a:pt x="51" y="126"/>
                  <a:pt x="51" y="126"/>
                  <a:pt x="51" y="126"/>
                </a:cubicBezTo>
                <a:cubicBezTo>
                  <a:pt x="51" y="126"/>
                  <a:pt x="52" y="125"/>
                  <a:pt x="52" y="125"/>
                </a:cubicBezTo>
                <a:cubicBezTo>
                  <a:pt x="52" y="126"/>
                  <a:pt x="52" y="126"/>
                  <a:pt x="52" y="126"/>
                </a:cubicBezTo>
                <a:cubicBezTo>
                  <a:pt x="52" y="126"/>
                  <a:pt x="52" y="126"/>
                  <a:pt x="53" y="126"/>
                </a:cubicBezTo>
                <a:cubicBezTo>
                  <a:pt x="53" y="125"/>
                  <a:pt x="52" y="125"/>
                  <a:pt x="52" y="125"/>
                </a:cubicBezTo>
                <a:cubicBezTo>
                  <a:pt x="53" y="125"/>
                  <a:pt x="53" y="125"/>
                  <a:pt x="53" y="125"/>
                </a:cubicBezTo>
                <a:cubicBezTo>
                  <a:pt x="53" y="125"/>
                  <a:pt x="53" y="125"/>
                  <a:pt x="53" y="125"/>
                </a:cubicBezTo>
                <a:cubicBezTo>
                  <a:pt x="54" y="125"/>
                  <a:pt x="54" y="125"/>
                  <a:pt x="54" y="125"/>
                </a:cubicBezTo>
                <a:cubicBezTo>
                  <a:pt x="54" y="125"/>
                  <a:pt x="54" y="125"/>
                  <a:pt x="54" y="126"/>
                </a:cubicBezTo>
                <a:cubicBezTo>
                  <a:pt x="55" y="126"/>
                  <a:pt x="55" y="125"/>
                  <a:pt x="55" y="125"/>
                </a:cubicBezTo>
                <a:cubicBezTo>
                  <a:pt x="55" y="124"/>
                  <a:pt x="55" y="125"/>
                  <a:pt x="56" y="125"/>
                </a:cubicBezTo>
                <a:cubicBezTo>
                  <a:pt x="56" y="125"/>
                  <a:pt x="56" y="125"/>
                  <a:pt x="56" y="125"/>
                </a:cubicBezTo>
                <a:cubicBezTo>
                  <a:pt x="56" y="125"/>
                  <a:pt x="57" y="125"/>
                  <a:pt x="57" y="125"/>
                </a:cubicBezTo>
                <a:cubicBezTo>
                  <a:pt x="57" y="125"/>
                  <a:pt x="57" y="125"/>
                  <a:pt x="57" y="125"/>
                </a:cubicBezTo>
                <a:cubicBezTo>
                  <a:pt x="57" y="125"/>
                  <a:pt x="57" y="125"/>
                  <a:pt x="57" y="124"/>
                </a:cubicBezTo>
                <a:cubicBezTo>
                  <a:pt x="57" y="125"/>
                  <a:pt x="57" y="124"/>
                  <a:pt x="58" y="124"/>
                </a:cubicBezTo>
                <a:cubicBezTo>
                  <a:pt x="58" y="124"/>
                  <a:pt x="58" y="124"/>
                  <a:pt x="58" y="124"/>
                </a:cubicBezTo>
                <a:cubicBezTo>
                  <a:pt x="58" y="124"/>
                  <a:pt x="58" y="124"/>
                  <a:pt x="58" y="124"/>
                </a:cubicBezTo>
                <a:cubicBezTo>
                  <a:pt x="58" y="124"/>
                  <a:pt x="58" y="124"/>
                  <a:pt x="58" y="124"/>
                </a:cubicBezTo>
                <a:cubicBezTo>
                  <a:pt x="58" y="124"/>
                  <a:pt x="58" y="124"/>
                  <a:pt x="58" y="124"/>
                </a:cubicBezTo>
                <a:cubicBezTo>
                  <a:pt x="58" y="124"/>
                  <a:pt x="58" y="124"/>
                  <a:pt x="58" y="124"/>
                </a:cubicBezTo>
                <a:cubicBezTo>
                  <a:pt x="58" y="124"/>
                  <a:pt x="58" y="124"/>
                  <a:pt x="58" y="124"/>
                </a:cubicBezTo>
                <a:cubicBezTo>
                  <a:pt x="58" y="124"/>
                  <a:pt x="58" y="124"/>
                  <a:pt x="58" y="124"/>
                </a:cubicBezTo>
                <a:cubicBezTo>
                  <a:pt x="58" y="124"/>
                  <a:pt x="58" y="124"/>
                  <a:pt x="58" y="123"/>
                </a:cubicBezTo>
                <a:cubicBezTo>
                  <a:pt x="59" y="123"/>
                  <a:pt x="59" y="124"/>
                  <a:pt x="59" y="124"/>
                </a:cubicBezTo>
                <a:cubicBezTo>
                  <a:pt x="59" y="124"/>
                  <a:pt x="59" y="124"/>
                  <a:pt x="59" y="124"/>
                </a:cubicBezTo>
                <a:cubicBezTo>
                  <a:pt x="59" y="125"/>
                  <a:pt x="60" y="124"/>
                  <a:pt x="60" y="124"/>
                </a:cubicBezTo>
                <a:cubicBezTo>
                  <a:pt x="61" y="124"/>
                  <a:pt x="61" y="124"/>
                  <a:pt x="61" y="125"/>
                </a:cubicBezTo>
                <a:cubicBezTo>
                  <a:pt x="61" y="125"/>
                  <a:pt x="61" y="125"/>
                  <a:pt x="61" y="124"/>
                </a:cubicBezTo>
                <a:cubicBezTo>
                  <a:pt x="61" y="125"/>
                  <a:pt x="61" y="125"/>
                  <a:pt x="61" y="125"/>
                </a:cubicBezTo>
                <a:cubicBezTo>
                  <a:pt x="61" y="125"/>
                  <a:pt x="60" y="125"/>
                  <a:pt x="60" y="124"/>
                </a:cubicBezTo>
                <a:cubicBezTo>
                  <a:pt x="60" y="125"/>
                  <a:pt x="59" y="125"/>
                  <a:pt x="59" y="125"/>
                </a:cubicBezTo>
                <a:cubicBezTo>
                  <a:pt x="59" y="126"/>
                  <a:pt x="60" y="125"/>
                  <a:pt x="61" y="125"/>
                </a:cubicBezTo>
                <a:cubicBezTo>
                  <a:pt x="61" y="125"/>
                  <a:pt x="61" y="125"/>
                  <a:pt x="61" y="125"/>
                </a:cubicBezTo>
                <a:cubicBezTo>
                  <a:pt x="61" y="125"/>
                  <a:pt x="62" y="125"/>
                  <a:pt x="61" y="124"/>
                </a:cubicBezTo>
                <a:cubicBezTo>
                  <a:pt x="61" y="124"/>
                  <a:pt x="61" y="124"/>
                  <a:pt x="61" y="124"/>
                </a:cubicBezTo>
                <a:cubicBezTo>
                  <a:pt x="61" y="124"/>
                  <a:pt x="61" y="124"/>
                  <a:pt x="61" y="124"/>
                </a:cubicBezTo>
                <a:cubicBezTo>
                  <a:pt x="60" y="124"/>
                  <a:pt x="60" y="124"/>
                  <a:pt x="60" y="124"/>
                </a:cubicBezTo>
                <a:cubicBezTo>
                  <a:pt x="60" y="124"/>
                  <a:pt x="60" y="124"/>
                  <a:pt x="59" y="124"/>
                </a:cubicBezTo>
                <a:cubicBezTo>
                  <a:pt x="59" y="124"/>
                  <a:pt x="59" y="124"/>
                  <a:pt x="59" y="124"/>
                </a:cubicBezTo>
                <a:cubicBezTo>
                  <a:pt x="59" y="124"/>
                  <a:pt x="59" y="123"/>
                  <a:pt x="59" y="123"/>
                </a:cubicBezTo>
                <a:cubicBezTo>
                  <a:pt x="59" y="123"/>
                  <a:pt x="59" y="123"/>
                  <a:pt x="59" y="123"/>
                </a:cubicBezTo>
                <a:cubicBezTo>
                  <a:pt x="59" y="123"/>
                  <a:pt x="59" y="123"/>
                  <a:pt x="59" y="123"/>
                </a:cubicBezTo>
                <a:cubicBezTo>
                  <a:pt x="59" y="123"/>
                  <a:pt x="59" y="123"/>
                  <a:pt x="59" y="123"/>
                </a:cubicBezTo>
                <a:cubicBezTo>
                  <a:pt x="60" y="123"/>
                  <a:pt x="60" y="123"/>
                  <a:pt x="61" y="123"/>
                </a:cubicBezTo>
                <a:cubicBezTo>
                  <a:pt x="61" y="123"/>
                  <a:pt x="61" y="123"/>
                  <a:pt x="61" y="123"/>
                </a:cubicBezTo>
                <a:cubicBezTo>
                  <a:pt x="61" y="123"/>
                  <a:pt x="61" y="123"/>
                  <a:pt x="61" y="123"/>
                </a:cubicBezTo>
                <a:cubicBezTo>
                  <a:pt x="62" y="124"/>
                  <a:pt x="62" y="123"/>
                  <a:pt x="62" y="123"/>
                </a:cubicBezTo>
                <a:cubicBezTo>
                  <a:pt x="62" y="123"/>
                  <a:pt x="62" y="123"/>
                  <a:pt x="62" y="123"/>
                </a:cubicBezTo>
                <a:cubicBezTo>
                  <a:pt x="62" y="123"/>
                  <a:pt x="62" y="123"/>
                  <a:pt x="62" y="123"/>
                </a:cubicBezTo>
                <a:cubicBezTo>
                  <a:pt x="62" y="123"/>
                  <a:pt x="62" y="123"/>
                  <a:pt x="62" y="124"/>
                </a:cubicBezTo>
                <a:cubicBezTo>
                  <a:pt x="62" y="124"/>
                  <a:pt x="62" y="124"/>
                  <a:pt x="61" y="124"/>
                </a:cubicBezTo>
                <a:cubicBezTo>
                  <a:pt x="61" y="124"/>
                  <a:pt x="62" y="124"/>
                  <a:pt x="62" y="124"/>
                </a:cubicBezTo>
                <a:cubicBezTo>
                  <a:pt x="62" y="124"/>
                  <a:pt x="62" y="124"/>
                  <a:pt x="62" y="124"/>
                </a:cubicBezTo>
                <a:cubicBezTo>
                  <a:pt x="62" y="124"/>
                  <a:pt x="62" y="125"/>
                  <a:pt x="63" y="125"/>
                </a:cubicBezTo>
                <a:cubicBezTo>
                  <a:pt x="63" y="125"/>
                  <a:pt x="63" y="124"/>
                  <a:pt x="63" y="124"/>
                </a:cubicBezTo>
                <a:cubicBezTo>
                  <a:pt x="64" y="124"/>
                  <a:pt x="65" y="124"/>
                  <a:pt x="65" y="123"/>
                </a:cubicBezTo>
                <a:cubicBezTo>
                  <a:pt x="65" y="123"/>
                  <a:pt x="65" y="123"/>
                  <a:pt x="65" y="123"/>
                </a:cubicBezTo>
                <a:cubicBezTo>
                  <a:pt x="65" y="123"/>
                  <a:pt x="64" y="123"/>
                  <a:pt x="64" y="123"/>
                </a:cubicBezTo>
                <a:cubicBezTo>
                  <a:pt x="64" y="123"/>
                  <a:pt x="65" y="122"/>
                  <a:pt x="65" y="122"/>
                </a:cubicBezTo>
                <a:cubicBezTo>
                  <a:pt x="65" y="122"/>
                  <a:pt x="65" y="123"/>
                  <a:pt x="65" y="123"/>
                </a:cubicBezTo>
                <a:cubicBezTo>
                  <a:pt x="65" y="123"/>
                  <a:pt x="66" y="123"/>
                  <a:pt x="66" y="123"/>
                </a:cubicBezTo>
                <a:cubicBezTo>
                  <a:pt x="66" y="123"/>
                  <a:pt x="66" y="123"/>
                  <a:pt x="66" y="123"/>
                </a:cubicBezTo>
                <a:cubicBezTo>
                  <a:pt x="66" y="123"/>
                  <a:pt x="67" y="123"/>
                  <a:pt x="67" y="123"/>
                </a:cubicBezTo>
                <a:cubicBezTo>
                  <a:pt x="67" y="123"/>
                  <a:pt x="67" y="123"/>
                  <a:pt x="67" y="123"/>
                </a:cubicBezTo>
                <a:cubicBezTo>
                  <a:pt x="67" y="123"/>
                  <a:pt x="67" y="123"/>
                  <a:pt x="67" y="123"/>
                </a:cubicBezTo>
                <a:cubicBezTo>
                  <a:pt x="67" y="123"/>
                  <a:pt x="67" y="123"/>
                  <a:pt x="67" y="123"/>
                </a:cubicBezTo>
                <a:cubicBezTo>
                  <a:pt x="68" y="123"/>
                  <a:pt x="68" y="122"/>
                  <a:pt x="68" y="122"/>
                </a:cubicBezTo>
                <a:cubicBezTo>
                  <a:pt x="68" y="122"/>
                  <a:pt x="68" y="122"/>
                  <a:pt x="68" y="122"/>
                </a:cubicBezTo>
                <a:cubicBezTo>
                  <a:pt x="68" y="122"/>
                  <a:pt x="68" y="122"/>
                  <a:pt x="68" y="122"/>
                </a:cubicBezTo>
                <a:cubicBezTo>
                  <a:pt x="69" y="122"/>
                  <a:pt x="69" y="122"/>
                  <a:pt x="69" y="122"/>
                </a:cubicBezTo>
                <a:cubicBezTo>
                  <a:pt x="69" y="122"/>
                  <a:pt x="69" y="123"/>
                  <a:pt x="69" y="123"/>
                </a:cubicBezTo>
                <a:cubicBezTo>
                  <a:pt x="69" y="123"/>
                  <a:pt x="70" y="123"/>
                  <a:pt x="70" y="122"/>
                </a:cubicBezTo>
                <a:cubicBezTo>
                  <a:pt x="70" y="122"/>
                  <a:pt x="70" y="122"/>
                  <a:pt x="70" y="122"/>
                </a:cubicBezTo>
                <a:cubicBezTo>
                  <a:pt x="70" y="122"/>
                  <a:pt x="70" y="122"/>
                  <a:pt x="70" y="122"/>
                </a:cubicBezTo>
                <a:cubicBezTo>
                  <a:pt x="70" y="122"/>
                  <a:pt x="70" y="122"/>
                  <a:pt x="70" y="122"/>
                </a:cubicBezTo>
                <a:cubicBezTo>
                  <a:pt x="70" y="122"/>
                  <a:pt x="70" y="122"/>
                  <a:pt x="70" y="122"/>
                </a:cubicBezTo>
                <a:cubicBezTo>
                  <a:pt x="70" y="123"/>
                  <a:pt x="71" y="122"/>
                  <a:pt x="71" y="122"/>
                </a:cubicBezTo>
                <a:cubicBezTo>
                  <a:pt x="71" y="122"/>
                  <a:pt x="71" y="122"/>
                  <a:pt x="71" y="121"/>
                </a:cubicBezTo>
                <a:cubicBezTo>
                  <a:pt x="71" y="121"/>
                  <a:pt x="72" y="121"/>
                  <a:pt x="72" y="121"/>
                </a:cubicBezTo>
                <a:cubicBezTo>
                  <a:pt x="72" y="121"/>
                  <a:pt x="72" y="121"/>
                  <a:pt x="72" y="122"/>
                </a:cubicBezTo>
                <a:cubicBezTo>
                  <a:pt x="72" y="122"/>
                  <a:pt x="72" y="122"/>
                  <a:pt x="72" y="122"/>
                </a:cubicBezTo>
                <a:cubicBezTo>
                  <a:pt x="72" y="122"/>
                  <a:pt x="72" y="122"/>
                  <a:pt x="72" y="122"/>
                </a:cubicBezTo>
                <a:cubicBezTo>
                  <a:pt x="72" y="122"/>
                  <a:pt x="72" y="122"/>
                  <a:pt x="72" y="122"/>
                </a:cubicBezTo>
                <a:cubicBezTo>
                  <a:pt x="72" y="122"/>
                  <a:pt x="72" y="122"/>
                  <a:pt x="73" y="121"/>
                </a:cubicBezTo>
                <a:cubicBezTo>
                  <a:pt x="73" y="122"/>
                  <a:pt x="73" y="122"/>
                  <a:pt x="73" y="122"/>
                </a:cubicBezTo>
                <a:cubicBezTo>
                  <a:pt x="73" y="121"/>
                  <a:pt x="73" y="121"/>
                  <a:pt x="73" y="121"/>
                </a:cubicBezTo>
                <a:cubicBezTo>
                  <a:pt x="74" y="121"/>
                  <a:pt x="74" y="121"/>
                  <a:pt x="75" y="121"/>
                </a:cubicBezTo>
                <a:cubicBezTo>
                  <a:pt x="75" y="121"/>
                  <a:pt x="75" y="121"/>
                  <a:pt x="75" y="121"/>
                </a:cubicBezTo>
                <a:cubicBezTo>
                  <a:pt x="75" y="120"/>
                  <a:pt x="75" y="120"/>
                  <a:pt x="75" y="120"/>
                </a:cubicBezTo>
                <a:cubicBezTo>
                  <a:pt x="75" y="120"/>
                  <a:pt x="75" y="120"/>
                  <a:pt x="75" y="120"/>
                </a:cubicBezTo>
                <a:cubicBezTo>
                  <a:pt x="76" y="121"/>
                  <a:pt x="77" y="120"/>
                  <a:pt x="78" y="121"/>
                </a:cubicBezTo>
                <a:cubicBezTo>
                  <a:pt x="77" y="121"/>
                  <a:pt x="77" y="121"/>
                  <a:pt x="76" y="121"/>
                </a:cubicBezTo>
                <a:cubicBezTo>
                  <a:pt x="77" y="122"/>
                  <a:pt x="78" y="121"/>
                  <a:pt x="78" y="121"/>
                </a:cubicBezTo>
                <a:cubicBezTo>
                  <a:pt x="78" y="121"/>
                  <a:pt x="78" y="120"/>
                  <a:pt x="78" y="120"/>
                </a:cubicBezTo>
                <a:cubicBezTo>
                  <a:pt x="78" y="120"/>
                  <a:pt x="78" y="120"/>
                  <a:pt x="78" y="120"/>
                </a:cubicBezTo>
                <a:cubicBezTo>
                  <a:pt x="78" y="120"/>
                  <a:pt x="78" y="120"/>
                  <a:pt x="78" y="120"/>
                </a:cubicBezTo>
                <a:cubicBezTo>
                  <a:pt x="78" y="120"/>
                  <a:pt x="78" y="120"/>
                  <a:pt x="79" y="120"/>
                </a:cubicBezTo>
                <a:cubicBezTo>
                  <a:pt x="79" y="120"/>
                  <a:pt x="79" y="120"/>
                  <a:pt x="79" y="120"/>
                </a:cubicBezTo>
                <a:cubicBezTo>
                  <a:pt x="79" y="120"/>
                  <a:pt x="79" y="120"/>
                  <a:pt x="79" y="120"/>
                </a:cubicBezTo>
                <a:cubicBezTo>
                  <a:pt x="79" y="120"/>
                  <a:pt x="80" y="120"/>
                  <a:pt x="80" y="120"/>
                </a:cubicBezTo>
                <a:cubicBezTo>
                  <a:pt x="80" y="120"/>
                  <a:pt x="80" y="120"/>
                  <a:pt x="80" y="120"/>
                </a:cubicBezTo>
                <a:cubicBezTo>
                  <a:pt x="80" y="120"/>
                  <a:pt x="80" y="120"/>
                  <a:pt x="80" y="120"/>
                </a:cubicBezTo>
                <a:cubicBezTo>
                  <a:pt x="80" y="119"/>
                  <a:pt x="80" y="120"/>
                  <a:pt x="81" y="119"/>
                </a:cubicBezTo>
                <a:cubicBezTo>
                  <a:pt x="81" y="119"/>
                  <a:pt x="81" y="119"/>
                  <a:pt x="81" y="119"/>
                </a:cubicBezTo>
                <a:cubicBezTo>
                  <a:pt x="81" y="119"/>
                  <a:pt x="80" y="120"/>
                  <a:pt x="81" y="120"/>
                </a:cubicBezTo>
                <a:cubicBezTo>
                  <a:pt x="81" y="119"/>
                  <a:pt x="82" y="119"/>
                  <a:pt x="82" y="119"/>
                </a:cubicBezTo>
                <a:cubicBezTo>
                  <a:pt x="82" y="119"/>
                  <a:pt x="82" y="119"/>
                  <a:pt x="82" y="119"/>
                </a:cubicBezTo>
                <a:cubicBezTo>
                  <a:pt x="82" y="119"/>
                  <a:pt x="81" y="119"/>
                  <a:pt x="82" y="120"/>
                </a:cubicBezTo>
                <a:cubicBezTo>
                  <a:pt x="82" y="119"/>
                  <a:pt x="82" y="119"/>
                  <a:pt x="83" y="119"/>
                </a:cubicBezTo>
                <a:cubicBezTo>
                  <a:pt x="83" y="119"/>
                  <a:pt x="82" y="119"/>
                  <a:pt x="83" y="120"/>
                </a:cubicBezTo>
                <a:cubicBezTo>
                  <a:pt x="84" y="120"/>
                  <a:pt x="84" y="119"/>
                  <a:pt x="85" y="118"/>
                </a:cubicBezTo>
                <a:cubicBezTo>
                  <a:pt x="85" y="119"/>
                  <a:pt x="85" y="119"/>
                  <a:pt x="86" y="119"/>
                </a:cubicBezTo>
                <a:cubicBezTo>
                  <a:pt x="86" y="119"/>
                  <a:pt x="86" y="119"/>
                  <a:pt x="86" y="119"/>
                </a:cubicBezTo>
                <a:cubicBezTo>
                  <a:pt x="86" y="119"/>
                  <a:pt x="86" y="119"/>
                  <a:pt x="87" y="119"/>
                </a:cubicBezTo>
                <a:cubicBezTo>
                  <a:pt x="87" y="119"/>
                  <a:pt x="87" y="119"/>
                  <a:pt x="87" y="119"/>
                </a:cubicBezTo>
                <a:cubicBezTo>
                  <a:pt x="87" y="118"/>
                  <a:pt x="87" y="118"/>
                  <a:pt x="87" y="118"/>
                </a:cubicBezTo>
                <a:cubicBezTo>
                  <a:pt x="87" y="118"/>
                  <a:pt x="87" y="119"/>
                  <a:pt x="87" y="119"/>
                </a:cubicBezTo>
                <a:cubicBezTo>
                  <a:pt x="87" y="119"/>
                  <a:pt x="87" y="119"/>
                  <a:pt x="87" y="119"/>
                </a:cubicBezTo>
                <a:cubicBezTo>
                  <a:pt x="87" y="119"/>
                  <a:pt x="87" y="119"/>
                  <a:pt x="87" y="119"/>
                </a:cubicBezTo>
                <a:cubicBezTo>
                  <a:pt x="86" y="119"/>
                  <a:pt x="86" y="120"/>
                  <a:pt x="85" y="120"/>
                </a:cubicBezTo>
                <a:cubicBezTo>
                  <a:pt x="85" y="120"/>
                  <a:pt x="85" y="120"/>
                  <a:pt x="85" y="120"/>
                </a:cubicBezTo>
                <a:cubicBezTo>
                  <a:pt x="85" y="119"/>
                  <a:pt x="84" y="119"/>
                  <a:pt x="85" y="120"/>
                </a:cubicBezTo>
                <a:cubicBezTo>
                  <a:pt x="85" y="120"/>
                  <a:pt x="85" y="120"/>
                  <a:pt x="85" y="120"/>
                </a:cubicBezTo>
                <a:cubicBezTo>
                  <a:pt x="86" y="120"/>
                  <a:pt x="86" y="120"/>
                  <a:pt x="87" y="120"/>
                </a:cubicBezTo>
                <a:cubicBezTo>
                  <a:pt x="87" y="120"/>
                  <a:pt x="86" y="120"/>
                  <a:pt x="87" y="120"/>
                </a:cubicBezTo>
                <a:cubicBezTo>
                  <a:pt x="87" y="120"/>
                  <a:pt x="87" y="120"/>
                  <a:pt x="86" y="120"/>
                </a:cubicBezTo>
                <a:cubicBezTo>
                  <a:pt x="86" y="120"/>
                  <a:pt x="86" y="121"/>
                  <a:pt x="85" y="121"/>
                </a:cubicBezTo>
                <a:cubicBezTo>
                  <a:pt x="85" y="121"/>
                  <a:pt x="85" y="121"/>
                  <a:pt x="85" y="121"/>
                </a:cubicBezTo>
                <a:cubicBezTo>
                  <a:pt x="85" y="121"/>
                  <a:pt x="85" y="121"/>
                  <a:pt x="85" y="121"/>
                </a:cubicBezTo>
                <a:cubicBezTo>
                  <a:pt x="85" y="121"/>
                  <a:pt x="85" y="121"/>
                  <a:pt x="85" y="121"/>
                </a:cubicBezTo>
                <a:cubicBezTo>
                  <a:pt x="85" y="121"/>
                  <a:pt x="85" y="121"/>
                  <a:pt x="84" y="121"/>
                </a:cubicBezTo>
                <a:cubicBezTo>
                  <a:pt x="84" y="121"/>
                  <a:pt x="84" y="121"/>
                  <a:pt x="84" y="121"/>
                </a:cubicBezTo>
                <a:cubicBezTo>
                  <a:pt x="84" y="121"/>
                  <a:pt x="84" y="122"/>
                  <a:pt x="84" y="122"/>
                </a:cubicBezTo>
                <a:cubicBezTo>
                  <a:pt x="84" y="122"/>
                  <a:pt x="84" y="121"/>
                  <a:pt x="83" y="121"/>
                </a:cubicBezTo>
                <a:cubicBezTo>
                  <a:pt x="83" y="121"/>
                  <a:pt x="83" y="122"/>
                  <a:pt x="83" y="122"/>
                </a:cubicBezTo>
                <a:cubicBezTo>
                  <a:pt x="83" y="122"/>
                  <a:pt x="83" y="122"/>
                  <a:pt x="83" y="121"/>
                </a:cubicBezTo>
                <a:cubicBezTo>
                  <a:pt x="83" y="121"/>
                  <a:pt x="83" y="122"/>
                  <a:pt x="83" y="122"/>
                </a:cubicBezTo>
                <a:cubicBezTo>
                  <a:pt x="83" y="122"/>
                  <a:pt x="82" y="122"/>
                  <a:pt x="82" y="122"/>
                </a:cubicBezTo>
                <a:cubicBezTo>
                  <a:pt x="82" y="122"/>
                  <a:pt x="82" y="122"/>
                  <a:pt x="82" y="122"/>
                </a:cubicBezTo>
                <a:cubicBezTo>
                  <a:pt x="82" y="122"/>
                  <a:pt x="82" y="121"/>
                  <a:pt x="81" y="121"/>
                </a:cubicBezTo>
                <a:cubicBezTo>
                  <a:pt x="81" y="122"/>
                  <a:pt x="81" y="122"/>
                  <a:pt x="81" y="122"/>
                </a:cubicBezTo>
                <a:cubicBezTo>
                  <a:pt x="81" y="121"/>
                  <a:pt x="81" y="121"/>
                  <a:pt x="81" y="122"/>
                </a:cubicBezTo>
                <a:cubicBezTo>
                  <a:pt x="81" y="122"/>
                  <a:pt x="81" y="122"/>
                  <a:pt x="81" y="122"/>
                </a:cubicBezTo>
                <a:cubicBezTo>
                  <a:pt x="81" y="122"/>
                  <a:pt x="80" y="122"/>
                  <a:pt x="80" y="122"/>
                </a:cubicBezTo>
                <a:cubicBezTo>
                  <a:pt x="80" y="123"/>
                  <a:pt x="79" y="123"/>
                  <a:pt x="79" y="123"/>
                </a:cubicBezTo>
                <a:cubicBezTo>
                  <a:pt x="79" y="122"/>
                  <a:pt x="79" y="122"/>
                  <a:pt x="79" y="122"/>
                </a:cubicBezTo>
                <a:cubicBezTo>
                  <a:pt x="79" y="122"/>
                  <a:pt x="79" y="122"/>
                  <a:pt x="79" y="122"/>
                </a:cubicBezTo>
                <a:cubicBezTo>
                  <a:pt x="79" y="122"/>
                  <a:pt x="79" y="122"/>
                  <a:pt x="79" y="122"/>
                </a:cubicBezTo>
                <a:cubicBezTo>
                  <a:pt x="79" y="122"/>
                  <a:pt x="80" y="121"/>
                  <a:pt x="79" y="121"/>
                </a:cubicBezTo>
                <a:cubicBezTo>
                  <a:pt x="79" y="121"/>
                  <a:pt x="79" y="121"/>
                  <a:pt x="79" y="121"/>
                </a:cubicBezTo>
                <a:cubicBezTo>
                  <a:pt x="79" y="121"/>
                  <a:pt x="79" y="121"/>
                  <a:pt x="79" y="121"/>
                </a:cubicBezTo>
                <a:cubicBezTo>
                  <a:pt x="79" y="121"/>
                  <a:pt x="79" y="121"/>
                  <a:pt x="79" y="121"/>
                </a:cubicBezTo>
                <a:cubicBezTo>
                  <a:pt x="79" y="121"/>
                  <a:pt x="79" y="121"/>
                  <a:pt x="79" y="121"/>
                </a:cubicBezTo>
                <a:cubicBezTo>
                  <a:pt x="79" y="121"/>
                  <a:pt x="79" y="121"/>
                  <a:pt x="79" y="121"/>
                </a:cubicBezTo>
                <a:cubicBezTo>
                  <a:pt x="79" y="121"/>
                  <a:pt x="79" y="121"/>
                  <a:pt x="79" y="122"/>
                </a:cubicBezTo>
                <a:cubicBezTo>
                  <a:pt x="78" y="122"/>
                  <a:pt x="78" y="123"/>
                  <a:pt x="78" y="123"/>
                </a:cubicBezTo>
                <a:cubicBezTo>
                  <a:pt x="78" y="123"/>
                  <a:pt x="78" y="123"/>
                  <a:pt x="78" y="123"/>
                </a:cubicBezTo>
                <a:cubicBezTo>
                  <a:pt x="78" y="123"/>
                  <a:pt x="78" y="123"/>
                  <a:pt x="78" y="122"/>
                </a:cubicBezTo>
                <a:cubicBezTo>
                  <a:pt x="78" y="123"/>
                  <a:pt x="77" y="123"/>
                  <a:pt x="77" y="123"/>
                </a:cubicBezTo>
                <a:cubicBezTo>
                  <a:pt x="76" y="123"/>
                  <a:pt x="77" y="123"/>
                  <a:pt x="76" y="122"/>
                </a:cubicBezTo>
                <a:cubicBezTo>
                  <a:pt x="75" y="122"/>
                  <a:pt x="74" y="123"/>
                  <a:pt x="74" y="124"/>
                </a:cubicBezTo>
                <a:cubicBezTo>
                  <a:pt x="74" y="124"/>
                  <a:pt x="73" y="124"/>
                  <a:pt x="74" y="123"/>
                </a:cubicBezTo>
                <a:cubicBezTo>
                  <a:pt x="74" y="123"/>
                  <a:pt x="74" y="124"/>
                  <a:pt x="74" y="123"/>
                </a:cubicBezTo>
                <a:cubicBezTo>
                  <a:pt x="73" y="123"/>
                  <a:pt x="73" y="123"/>
                  <a:pt x="72" y="123"/>
                </a:cubicBezTo>
                <a:cubicBezTo>
                  <a:pt x="71" y="124"/>
                  <a:pt x="71" y="124"/>
                  <a:pt x="71" y="124"/>
                </a:cubicBezTo>
                <a:cubicBezTo>
                  <a:pt x="71" y="124"/>
                  <a:pt x="71" y="124"/>
                  <a:pt x="70" y="124"/>
                </a:cubicBezTo>
                <a:cubicBezTo>
                  <a:pt x="70" y="125"/>
                  <a:pt x="71" y="124"/>
                  <a:pt x="71" y="125"/>
                </a:cubicBezTo>
                <a:cubicBezTo>
                  <a:pt x="71" y="125"/>
                  <a:pt x="70" y="124"/>
                  <a:pt x="70" y="125"/>
                </a:cubicBezTo>
                <a:cubicBezTo>
                  <a:pt x="69" y="125"/>
                  <a:pt x="70" y="124"/>
                  <a:pt x="69" y="124"/>
                </a:cubicBezTo>
                <a:cubicBezTo>
                  <a:pt x="69" y="124"/>
                  <a:pt x="69" y="124"/>
                  <a:pt x="69" y="124"/>
                </a:cubicBezTo>
                <a:cubicBezTo>
                  <a:pt x="68" y="125"/>
                  <a:pt x="67" y="124"/>
                  <a:pt x="66" y="125"/>
                </a:cubicBezTo>
                <a:cubicBezTo>
                  <a:pt x="66" y="125"/>
                  <a:pt x="66" y="125"/>
                  <a:pt x="67" y="125"/>
                </a:cubicBezTo>
                <a:cubicBezTo>
                  <a:pt x="67" y="125"/>
                  <a:pt x="66" y="126"/>
                  <a:pt x="67" y="126"/>
                </a:cubicBezTo>
                <a:cubicBezTo>
                  <a:pt x="67" y="125"/>
                  <a:pt x="67" y="125"/>
                  <a:pt x="67" y="126"/>
                </a:cubicBezTo>
                <a:cubicBezTo>
                  <a:pt x="67" y="126"/>
                  <a:pt x="67" y="127"/>
                  <a:pt x="66" y="127"/>
                </a:cubicBezTo>
                <a:cubicBezTo>
                  <a:pt x="66" y="126"/>
                  <a:pt x="67" y="126"/>
                  <a:pt x="66" y="126"/>
                </a:cubicBezTo>
                <a:cubicBezTo>
                  <a:pt x="66" y="125"/>
                  <a:pt x="66" y="126"/>
                  <a:pt x="66" y="126"/>
                </a:cubicBezTo>
                <a:cubicBezTo>
                  <a:pt x="65" y="126"/>
                  <a:pt x="66" y="127"/>
                  <a:pt x="65" y="127"/>
                </a:cubicBezTo>
                <a:cubicBezTo>
                  <a:pt x="65" y="127"/>
                  <a:pt x="65" y="127"/>
                  <a:pt x="65" y="126"/>
                </a:cubicBezTo>
                <a:cubicBezTo>
                  <a:pt x="64" y="126"/>
                  <a:pt x="65" y="127"/>
                  <a:pt x="64" y="127"/>
                </a:cubicBezTo>
                <a:cubicBezTo>
                  <a:pt x="64" y="127"/>
                  <a:pt x="64" y="126"/>
                  <a:pt x="64" y="126"/>
                </a:cubicBezTo>
                <a:cubicBezTo>
                  <a:pt x="63" y="126"/>
                  <a:pt x="64" y="127"/>
                  <a:pt x="63" y="127"/>
                </a:cubicBezTo>
                <a:cubicBezTo>
                  <a:pt x="63" y="127"/>
                  <a:pt x="63" y="127"/>
                  <a:pt x="63" y="127"/>
                </a:cubicBezTo>
                <a:cubicBezTo>
                  <a:pt x="63" y="127"/>
                  <a:pt x="63" y="126"/>
                  <a:pt x="63" y="126"/>
                </a:cubicBezTo>
                <a:cubicBezTo>
                  <a:pt x="62" y="126"/>
                  <a:pt x="62" y="126"/>
                  <a:pt x="62" y="125"/>
                </a:cubicBezTo>
                <a:cubicBezTo>
                  <a:pt x="60" y="125"/>
                  <a:pt x="59" y="126"/>
                  <a:pt x="58" y="127"/>
                </a:cubicBezTo>
                <a:cubicBezTo>
                  <a:pt x="59" y="126"/>
                  <a:pt x="57" y="126"/>
                  <a:pt x="56" y="126"/>
                </a:cubicBezTo>
                <a:cubicBezTo>
                  <a:pt x="56" y="126"/>
                  <a:pt x="56" y="126"/>
                  <a:pt x="56" y="126"/>
                </a:cubicBezTo>
                <a:cubicBezTo>
                  <a:pt x="56" y="126"/>
                  <a:pt x="56" y="126"/>
                  <a:pt x="56" y="126"/>
                </a:cubicBezTo>
                <a:cubicBezTo>
                  <a:pt x="56" y="126"/>
                  <a:pt x="56" y="127"/>
                  <a:pt x="55" y="126"/>
                </a:cubicBezTo>
                <a:cubicBezTo>
                  <a:pt x="55" y="126"/>
                  <a:pt x="57" y="126"/>
                  <a:pt x="57" y="125"/>
                </a:cubicBezTo>
                <a:cubicBezTo>
                  <a:pt x="56" y="125"/>
                  <a:pt x="55" y="127"/>
                  <a:pt x="54" y="126"/>
                </a:cubicBezTo>
                <a:cubicBezTo>
                  <a:pt x="54" y="126"/>
                  <a:pt x="54" y="126"/>
                  <a:pt x="55" y="126"/>
                </a:cubicBezTo>
                <a:cubicBezTo>
                  <a:pt x="54" y="127"/>
                  <a:pt x="54" y="127"/>
                  <a:pt x="54" y="127"/>
                </a:cubicBezTo>
                <a:cubicBezTo>
                  <a:pt x="52" y="126"/>
                  <a:pt x="52" y="128"/>
                  <a:pt x="51" y="127"/>
                </a:cubicBezTo>
                <a:cubicBezTo>
                  <a:pt x="50" y="128"/>
                  <a:pt x="49" y="127"/>
                  <a:pt x="48" y="129"/>
                </a:cubicBezTo>
                <a:cubicBezTo>
                  <a:pt x="49" y="129"/>
                  <a:pt x="48" y="129"/>
                  <a:pt x="49" y="129"/>
                </a:cubicBezTo>
                <a:cubicBezTo>
                  <a:pt x="48" y="130"/>
                  <a:pt x="47" y="129"/>
                  <a:pt x="47" y="128"/>
                </a:cubicBezTo>
                <a:cubicBezTo>
                  <a:pt x="46" y="128"/>
                  <a:pt x="47" y="129"/>
                  <a:pt x="47" y="129"/>
                </a:cubicBezTo>
                <a:cubicBezTo>
                  <a:pt x="46" y="130"/>
                  <a:pt x="46" y="130"/>
                  <a:pt x="45" y="130"/>
                </a:cubicBezTo>
                <a:cubicBezTo>
                  <a:pt x="45" y="129"/>
                  <a:pt x="46" y="129"/>
                  <a:pt x="46" y="129"/>
                </a:cubicBezTo>
                <a:cubicBezTo>
                  <a:pt x="45" y="129"/>
                  <a:pt x="44" y="129"/>
                  <a:pt x="43" y="129"/>
                </a:cubicBezTo>
                <a:cubicBezTo>
                  <a:pt x="43" y="129"/>
                  <a:pt x="43" y="128"/>
                  <a:pt x="43" y="129"/>
                </a:cubicBezTo>
                <a:cubicBezTo>
                  <a:pt x="43" y="128"/>
                  <a:pt x="43" y="129"/>
                  <a:pt x="43" y="129"/>
                </a:cubicBezTo>
                <a:cubicBezTo>
                  <a:pt x="42" y="129"/>
                  <a:pt x="43" y="129"/>
                  <a:pt x="43" y="129"/>
                </a:cubicBezTo>
                <a:cubicBezTo>
                  <a:pt x="42" y="130"/>
                  <a:pt x="40" y="129"/>
                  <a:pt x="39" y="130"/>
                </a:cubicBezTo>
                <a:cubicBezTo>
                  <a:pt x="38" y="129"/>
                  <a:pt x="38" y="129"/>
                  <a:pt x="38" y="129"/>
                </a:cubicBezTo>
                <a:cubicBezTo>
                  <a:pt x="38" y="130"/>
                  <a:pt x="37" y="129"/>
                  <a:pt x="37" y="130"/>
                </a:cubicBezTo>
                <a:cubicBezTo>
                  <a:pt x="36" y="129"/>
                  <a:pt x="35" y="130"/>
                  <a:pt x="34" y="129"/>
                </a:cubicBezTo>
                <a:cubicBezTo>
                  <a:pt x="33" y="130"/>
                  <a:pt x="32" y="130"/>
                  <a:pt x="30" y="130"/>
                </a:cubicBezTo>
                <a:cubicBezTo>
                  <a:pt x="31" y="129"/>
                  <a:pt x="31" y="129"/>
                  <a:pt x="31" y="128"/>
                </a:cubicBezTo>
                <a:cubicBezTo>
                  <a:pt x="30" y="129"/>
                  <a:pt x="29" y="130"/>
                  <a:pt x="28" y="129"/>
                </a:cubicBezTo>
                <a:cubicBezTo>
                  <a:pt x="28" y="129"/>
                  <a:pt x="28" y="129"/>
                  <a:pt x="27" y="128"/>
                </a:cubicBezTo>
                <a:cubicBezTo>
                  <a:pt x="27" y="129"/>
                  <a:pt x="27" y="129"/>
                  <a:pt x="27" y="129"/>
                </a:cubicBezTo>
                <a:cubicBezTo>
                  <a:pt x="28" y="129"/>
                  <a:pt x="28" y="129"/>
                  <a:pt x="28" y="130"/>
                </a:cubicBezTo>
                <a:cubicBezTo>
                  <a:pt x="28" y="130"/>
                  <a:pt x="28" y="130"/>
                  <a:pt x="28" y="129"/>
                </a:cubicBezTo>
                <a:cubicBezTo>
                  <a:pt x="28" y="131"/>
                  <a:pt x="28" y="131"/>
                  <a:pt x="28" y="132"/>
                </a:cubicBezTo>
                <a:cubicBezTo>
                  <a:pt x="28" y="132"/>
                  <a:pt x="27" y="132"/>
                  <a:pt x="26" y="132"/>
                </a:cubicBezTo>
                <a:cubicBezTo>
                  <a:pt x="26" y="132"/>
                  <a:pt x="27" y="133"/>
                  <a:pt x="27" y="133"/>
                </a:cubicBezTo>
                <a:cubicBezTo>
                  <a:pt x="26" y="133"/>
                  <a:pt x="26" y="133"/>
                  <a:pt x="27" y="133"/>
                </a:cubicBezTo>
                <a:cubicBezTo>
                  <a:pt x="27" y="133"/>
                  <a:pt x="27" y="133"/>
                  <a:pt x="27" y="133"/>
                </a:cubicBezTo>
                <a:cubicBezTo>
                  <a:pt x="26" y="133"/>
                  <a:pt x="26" y="133"/>
                  <a:pt x="26" y="133"/>
                </a:cubicBezTo>
                <a:cubicBezTo>
                  <a:pt x="26" y="133"/>
                  <a:pt x="26" y="133"/>
                  <a:pt x="26" y="133"/>
                </a:cubicBezTo>
                <a:cubicBezTo>
                  <a:pt x="26" y="133"/>
                  <a:pt x="26" y="133"/>
                  <a:pt x="26" y="133"/>
                </a:cubicBezTo>
                <a:cubicBezTo>
                  <a:pt x="26" y="134"/>
                  <a:pt x="26" y="134"/>
                  <a:pt x="26" y="135"/>
                </a:cubicBezTo>
                <a:cubicBezTo>
                  <a:pt x="26" y="134"/>
                  <a:pt x="25" y="134"/>
                  <a:pt x="25" y="134"/>
                </a:cubicBezTo>
                <a:cubicBezTo>
                  <a:pt x="24" y="134"/>
                  <a:pt x="24" y="134"/>
                  <a:pt x="24" y="135"/>
                </a:cubicBezTo>
                <a:cubicBezTo>
                  <a:pt x="24" y="135"/>
                  <a:pt x="24" y="135"/>
                  <a:pt x="24" y="135"/>
                </a:cubicBezTo>
                <a:cubicBezTo>
                  <a:pt x="24" y="135"/>
                  <a:pt x="24" y="134"/>
                  <a:pt x="24" y="134"/>
                </a:cubicBezTo>
                <a:cubicBezTo>
                  <a:pt x="24" y="134"/>
                  <a:pt x="24" y="134"/>
                  <a:pt x="24" y="134"/>
                </a:cubicBezTo>
                <a:cubicBezTo>
                  <a:pt x="24" y="134"/>
                  <a:pt x="24" y="134"/>
                  <a:pt x="24" y="134"/>
                </a:cubicBezTo>
                <a:cubicBezTo>
                  <a:pt x="23" y="134"/>
                  <a:pt x="23" y="134"/>
                  <a:pt x="24" y="133"/>
                </a:cubicBezTo>
                <a:cubicBezTo>
                  <a:pt x="23" y="133"/>
                  <a:pt x="23" y="133"/>
                  <a:pt x="22" y="134"/>
                </a:cubicBezTo>
                <a:cubicBezTo>
                  <a:pt x="22" y="134"/>
                  <a:pt x="22" y="133"/>
                  <a:pt x="22" y="133"/>
                </a:cubicBezTo>
                <a:cubicBezTo>
                  <a:pt x="22" y="133"/>
                  <a:pt x="22" y="134"/>
                  <a:pt x="21" y="134"/>
                </a:cubicBezTo>
                <a:cubicBezTo>
                  <a:pt x="21" y="134"/>
                  <a:pt x="21" y="134"/>
                  <a:pt x="21" y="135"/>
                </a:cubicBezTo>
                <a:cubicBezTo>
                  <a:pt x="21" y="135"/>
                  <a:pt x="21" y="135"/>
                  <a:pt x="21" y="135"/>
                </a:cubicBezTo>
                <a:cubicBezTo>
                  <a:pt x="20" y="135"/>
                  <a:pt x="19" y="135"/>
                  <a:pt x="17" y="136"/>
                </a:cubicBezTo>
                <a:cubicBezTo>
                  <a:pt x="17" y="136"/>
                  <a:pt x="17" y="136"/>
                  <a:pt x="17" y="137"/>
                </a:cubicBezTo>
                <a:cubicBezTo>
                  <a:pt x="17" y="137"/>
                  <a:pt x="17" y="137"/>
                  <a:pt x="16" y="136"/>
                </a:cubicBezTo>
                <a:cubicBezTo>
                  <a:pt x="16" y="136"/>
                  <a:pt x="16" y="136"/>
                  <a:pt x="16" y="136"/>
                </a:cubicBezTo>
                <a:cubicBezTo>
                  <a:pt x="16" y="136"/>
                  <a:pt x="16" y="136"/>
                  <a:pt x="16" y="136"/>
                </a:cubicBezTo>
                <a:cubicBezTo>
                  <a:pt x="16" y="136"/>
                  <a:pt x="16" y="136"/>
                  <a:pt x="16" y="136"/>
                </a:cubicBezTo>
                <a:cubicBezTo>
                  <a:pt x="16" y="136"/>
                  <a:pt x="16" y="136"/>
                  <a:pt x="16" y="137"/>
                </a:cubicBezTo>
                <a:cubicBezTo>
                  <a:pt x="15" y="137"/>
                  <a:pt x="15" y="137"/>
                  <a:pt x="15" y="137"/>
                </a:cubicBezTo>
                <a:cubicBezTo>
                  <a:pt x="16" y="137"/>
                  <a:pt x="16" y="138"/>
                  <a:pt x="16" y="138"/>
                </a:cubicBezTo>
                <a:cubicBezTo>
                  <a:pt x="16" y="138"/>
                  <a:pt x="16" y="138"/>
                  <a:pt x="16" y="138"/>
                </a:cubicBezTo>
                <a:cubicBezTo>
                  <a:pt x="16" y="138"/>
                  <a:pt x="16" y="138"/>
                  <a:pt x="16" y="137"/>
                </a:cubicBezTo>
                <a:cubicBezTo>
                  <a:pt x="16" y="138"/>
                  <a:pt x="16" y="138"/>
                  <a:pt x="17" y="138"/>
                </a:cubicBezTo>
                <a:cubicBezTo>
                  <a:pt x="17" y="137"/>
                  <a:pt x="16" y="137"/>
                  <a:pt x="16" y="137"/>
                </a:cubicBezTo>
                <a:cubicBezTo>
                  <a:pt x="16" y="137"/>
                  <a:pt x="16" y="137"/>
                  <a:pt x="17" y="137"/>
                </a:cubicBezTo>
                <a:cubicBezTo>
                  <a:pt x="17" y="137"/>
                  <a:pt x="17" y="137"/>
                  <a:pt x="17" y="138"/>
                </a:cubicBezTo>
                <a:cubicBezTo>
                  <a:pt x="17" y="138"/>
                  <a:pt x="17" y="138"/>
                  <a:pt x="17" y="138"/>
                </a:cubicBezTo>
                <a:cubicBezTo>
                  <a:pt x="17" y="138"/>
                  <a:pt x="18" y="138"/>
                  <a:pt x="19" y="138"/>
                </a:cubicBezTo>
                <a:cubicBezTo>
                  <a:pt x="18" y="138"/>
                  <a:pt x="18" y="138"/>
                  <a:pt x="18" y="138"/>
                </a:cubicBezTo>
                <a:cubicBezTo>
                  <a:pt x="18" y="138"/>
                  <a:pt x="18" y="138"/>
                  <a:pt x="17" y="138"/>
                </a:cubicBezTo>
                <a:cubicBezTo>
                  <a:pt x="17" y="138"/>
                  <a:pt x="17" y="138"/>
                  <a:pt x="17" y="138"/>
                </a:cubicBezTo>
                <a:cubicBezTo>
                  <a:pt x="17" y="139"/>
                  <a:pt x="17" y="139"/>
                  <a:pt x="17" y="139"/>
                </a:cubicBezTo>
                <a:cubicBezTo>
                  <a:pt x="17" y="139"/>
                  <a:pt x="17" y="139"/>
                  <a:pt x="17" y="139"/>
                </a:cubicBezTo>
                <a:cubicBezTo>
                  <a:pt x="17" y="139"/>
                  <a:pt x="17" y="139"/>
                  <a:pt x="17" y="139"/>
                </a:cubicBezTo>
                <a:cubicBezTo>
                  <a:pt x="17" y="139"/>
                  <a:pt x="17" y="139"/>
                  <a:pt x="17" y="139"/>
                </a:cubicBezTo>
                <a:cubicBezTo>
                  <a:pt x="17" y="139"/>
                  <a:pt x="17" y="138"/>
                  <a:pt x="17" y="138"/>
                </a:cubicBezTo>
                <a:cubicBezTo>
                  <a:pt x="17" y="138"/>
                  <a:pt x="16" y="138"/>
                  <a:pt x="16" y="139"/>
                </a:cubicBezTo>
                <a:cubicBezTo>
                  <a:pt x="16" y="139"/>
                  <a:pt x="16" y="138"/>
                  <a:pt x="16" y="138"/>
                </a:cubicBezTo>
                <a:cubicBezTo>
                  <a:pt x="16" y="138"/>
                  <a:pt x="16" y="138"/>
                  <a:pt x="15" y="138"/>
                </a:cubicBezTo>
                <a:cubicBezTo>
                  <a:pt x="15" y="139"/>
                  <a:pt x="14" y="139"/>
                  <a:pt x="15" y="139"/>
                </a:cubicBezTo>
                <a:cubicBezTo>
                  <a:pt x="14" y="139"/>
                  <a:pt x="14" y="138"/>
                  <a:pt x="14" y="138"/>
                </a:cubicBezTo>
                <a:cubicBezTo>
                  <a:pt x="13" y="139"/>
                  <a:pt x="13" y="139"/>
                  <a:pt x="12" y="138"/>
                </a:cubicBezTo>
                <a:cubicBezTo>
                  <a:pt x="12" y="138"/>
                  <a:pt x="12" y="138"/>
                  <a:pt x="12" y="138"/>
                </a:cubicBezTo>
                <a:cubicBezTo>
                  <a:pt x="12" y="138"/>
                  <a:pt x="12" y="138"/>
                  <a:pt x="11" y="138"/>
                </a:cubicBezTo>
                <a:cubicBezTo>
                  <a:pt x="11" y="138"/>
                  <a:pt x="12" y="138"/>
                  <a:pt x="12" y="138"/>
                </a:cubicBezTo>
                <a:cubicBezTo>
                  <a:pt x="11" y="139"/>
                  <a:pt x="11" y="138"/>
                  <a:pt x="10" y="139"/>
                </a:cubicBezTo>
                <a:cubicBezTo>
                  <a:pt x="10" y="138"/>
                  <a:pt x="11" y="138"/>
                  <a:pt x="11" y="138"/>
                </a:cubicBezTo>
                <a:cubicBezTo>
                  <a:pt x="10" y="138"/>
                  <a:pt x="9" y="138"/>
                  <a:pt x="8" y="138"/>
                </a:cubicBezTo>
                <a:cubicBezTo>
                  <a:pt x="8" y="139"/>
                  <a:pt x="8" y="139"/>
                  <a:pt x="8" y="140"/>
                </a:cubicBezTo>
                <a:cubicBezTo>
                  <a:pt x="8" y="140"/>
                  <a:pt x="7" y="140"/>
                  <a:pt x="8" y="141"/>
                </a:cubicBezTo>
                <a:cubicBezTo>
                  <a:pt x="7" y="141"/>
                  <a:pt x="8" y="140"/>
                  <a:pt x="7" y="140"/>
                </a:cubicBezTo>
                <a:cubicBezTo>
                  <a:pt x="7" y="140"/>
                  <a:pt x="6" y="141"/>
                  <a:pt x="6" y="140"/>
                </a:cubicBezTo>
                <a:cubicBezTo>
                  <a:pt x="6" y="141"/>
                  <a:pt x="6" y="141"/>
                  <a:pt x="5" y="141"/>
                </a:cubicBezTo>
                <a:cubicBezTo>
                  <a:pt x="5" y="141"/>
                  <a:pt x="6" y="140"/>
                  <a:pt x="6" y="140"/>
                </a:cubicBezTo>
                <a:cubicBezTo>
                  <a:pt x="6" y="139"/>
                  <a:pt x="6" y="140"/>
                  <a:pt x="6" y="139"/>
                </a:cubicBezTo>
                <a:cubicBezTo>
                  <a:pt x="6" y="139"/>
                  <a:pt x="5" y="139"/>
                  <a:pt x="5" y="140"/>
                </a:cubicBezTo>
                <a:cubicBezTo>
                  <a:pt x="4" y="140"/>
                  <a:pt x="4" y="139"/>
                  <a:pt x="4" y="139"/>
                </a:cubicBezTo>
                <a:cubicBezTo>
                  <a:pt x="4" y="140"/>
                  <a:pt x="3" y="141"/>
                  <a:pt x="2" y="140"/>
                </a:cubicBezTo>
                <a:cubicBezTo>
                  <a:pt x="2" y="140"/>
                  <a:pt x="2" y="141"/>
                  <a:pt x="2" y="141"/>
                </a:cubicBezTo>
                <a:cubicBezTo>
                  <a:pt x="2" y="141"/>
                  <a:pt x="1" y="141"/>
                  <a:pt x="1" y="141"/>
                </a:cubicBezTo>
                <a:cubicBezTo>
                  <a:pt x="1" y="141"/>
                  <a:pt x="0" y="141"/>
                  <a:pt x="0" y="142"/>
                </a:cubicBezTo>
                <a:cubicBezTo>
                  <a:pt x="0" y="141"/>
                  <a:pt x="1" y="142"/>
                  <a:pt x="2" y="141"/>
                </a:cubicBezTo>
                <a:cubicBezTo>
                  <a:pt x="2" y="141"/>
                  <a:pt x="2" y="142"/>
                  <a:pt x="2" y="142"/>
                </a:cubicBezTo>
                <a:cubicBezTo>
                  <a:pt x="2" y="142"/>
                  <a:pt x="2" y="142"/>
                  <a:pt x="2" y="142"/>
                </a:cubicBezTo>
                <a:cubicBezTo>
                  <a:pt x="2" y="142"/>
                  <a:pt x="2" y="142"/>
                  <a:pt x="2" y="142"/>
                </a:cubicBezTo>
                <a:cubicBezTo>
                  <a:pt x="2" y="142"/>
                  <a:pt x="2" y="142"/>
                  <a:pt x="3" y="142"/>
                </a:cubicBezTo>
                <a:cubicBezTo>
                  <a:pt x="2" y="143"/>
                  <a:pt x="2" y="143"/>
                  <a:pt x="2" y="143"/>
                </a:cubicBezTo>
                <a:cubicBezTo>
                  <a:pt x="2" y="143"/>
                  <a:pt x="2" y="142"/>
                  <a:pt x="2" y="142"/>
                </a:cubicBezTo>
                <a:cubicBezTo>
                  <a:pt x="1" y="142"/>
                  <a:pt x="1" y="143"/>
                  <a:pt x="0" y="143"/>
                </a:cubicBezTo>
                <a:cubicBezTo>
                  <a:pt x="1" y="143"/>
                  <a:pt x="1" y="143"/>
                  <a:pt x="2" y="143"/>
                </a:cubicBezTo>
                <a:cubicBezTo>
                  <a:pt x="2" y="143"/>
                  <a:pt x="2" y="143"/>
                  <a:pt x="2" y="144"/>
                </a:cubicBezTo>
                <a:cubicBezTo>
                  <a:pt x="3" y="143"/>
                  <a:pt x="3" y="143"/>
                  <a:pt x="3" y="143"/>
                </a:cubicBezTo>
                <a:cubicBezTo>
                  <a:pt x="3" y="143"/>
                  <a:pt x="4" y="143"/>
                  <a:pt x="4" y="142"/>
                </a:cubicBezTo>
                <a:cubicBezTo>
                  <a:pt x="3" y="142"/>
                  <a:pt x="3" y="143"/>
                  <a:pt x="3" y="142"/>
                </a:cubicBezTo>
                <a:cubicBezTo>
                  <a:pt x="3" y="142"/>
                  <a:pt x="4" y="142"/>
                  <a:pt x="4" y="142"/>
                </a:cubicBezTo>
                <a:cubicBezTo>
                  <a:pt x="4" y="142"/>
                  <a:pt x="4" y="143"/>
                  <a:pt x="4" y="143"/>
                </a:cubicBezTo>
                <a:cubicBezTo>
                  <a:pt x="4" y="142"/>
                  <a:pt x="5" y="142"/>
                  <a:pt x="5" y="142"/>
                </a:cubicBezTo>
                <a:cubicBezTo>
                  <a:pt x="5" y="142"/>
                  <a:pt x="6" y="143"/>
                  <a:pt x="5" y="143"/>
                </a:cubicBezTo>
                <a:cubicBezTo>
                  <a:pt x="6" y="143"/>
                  <a:pt x="7" y="143"/>
                  <a:pt x="7" y="143"/>
                </a:cubicBezTo>
                <a:cubicBezTo>
                  <a:pt x="8" y="144"/>
                  <a:pt x="8" y="143"/>
                  <a:pt x="9" y="144"/>
                </a:cubicBezTo>
                <a:cubicBezTo>
                  <a:pt x="10" y="143"/>
                  <a:pt x="9" y="143"/>
                  <a:pt x="10" y="143"/>
                </a:cubicBezTo>
                <a:cubicBezTo>
                  <a:pt x="10" y="143"/>
                  <a:pt x="10" y="143"/>
                  <a:pt x="10" y="143"/>
                </a:cubicBezTo>
                <a:cubicBezTo>
                  <a:pt x="11" y="144"/>
                  <a:pt x="11" y="143"/>
                  <a:pt x="12" y="144"/>
                </a:cubicBezTo>
                <a:cubicBezTo>
                  <a:pt x="12" y="143"/>
                  <a:pt x="12" y="143"/>
                  <a:pt x="11" y="143"/>
                </a:cubicBezTo>
                <a:cubicBezTo>
                  <a:pt x="11" y="142"/>
                  <a:pt x="12" y="143"/>
                  <a:pt x="12" y="142"/>
                </a:cubicBezTo>
                <a:cubicBezTo>
                  <a:pt x="12" y="142"/>
                  <a:pt x="12" y="143"/>
                  <a:pt x="13" y="143"/>
                </a:cubicBezTo>
                <a:cubicBezTo>
                  <a:pt x="13" y="143"/>
                  <a:pt x="13" y="143"/>
                  <a:pt x="12" y="143"/>
                </a:cubicBezTo>
                <a:cubicBezTo>
                  <a:pt x="13" y="144"/>
                  <a:pt x="14" y="143"/>
                  <a:pt x="15" y="144"/>
                </a:cubicBezTo>
                <a:cubicBezTo>
                  <a:pt x="14" y="142"/>
                  <a:pt x="16" y="144"/>
                  <a:pt x="16" y="143"/>
                </a:cubicBezTo>
                <a:cubicBezTo>
                  <a:pt x="16" y="143"/>
                  <a:pt x="17" y="143"/>
                  <a:pt x="17" y="143"/>
                </a:cubicBezTo>
                <a:cubicBezTo>
                  <a:pt x="16" y="143"/>
                  <a:pt x="16" y="144"/>
                  <a:pt x="15" y="143"/>
                </a:cubicBezTo>
                <a:cubicBezTo>
                  <a:pt x="15" y="144"/>
                  <a:pt x="14" y="144"/>
                  <a:pt x="13" y="144"/>
                </a:cubicBezTo>
                <a:cubicBezTo>
                  <a:pt x="13" y="144"/>
                  <a:pt x="13" y="144"/>
                  <a:pt x="13" y="145"/>
                </a:cubicBezTo>
                <a:cubicBezTo>
                  <a:pt x="14" y="144"/>
                  <a:pt x="17" y="146"/>
                  <a:pt x="17" y="143"/>
                </a:cubicBezTo>
                <a:cubicBezTo>
                  <a:pt x="18" y="143"/>
                  <a:pt x="19" y="142"/>
                  <a:pt x="20" y="143"/>
                </a:cubicBezTo>
                <a:cubicBezTo>
                  <a:pt x="20" y="142"/>
                  <a:pt x="20" y="142"/>
                  <a:pt x="19" y="142"/>
                </a:cubicBezTo>
                <a:cubicBezTo>
                  <a:pt x="20" y="141"/>
                  <a:pt x="20" y="141"/>
                  <a:pt x="20" y="141"/>
                </a:cubicBezTo>
                <a:cubicBezTo>
                  <a:pt x="20" y="141"/>
                  <a:pt x="20" y="141"/>
                  <a:pt x="21" y="141"/>
                </a:cubicBezTo>
                <a:cubicBezTo>
                  <a:pt x="20" y="142"/>
                  <a:pt x="20" y="141"/>
                  <a:pt x="20" y="142"/>
                </a:cubicBezTo>
                <a:cubicBezTo>
                  <a:pt x="20" y="142"/>
                  <a:pt x="20" y="142"/>
                  <a:pt x="21" y="143"/>
                </a:cubicBezTo>
                <a:cubicBezTo>
                  <a:pt x="21" y="142"/>
                  <a:pt x="21" y="142"/>
                  <a:pt x="21" y="142"/>
                </a:cubicBezTo>
                <a:cubicBezTo>
                  <a:pt x="21" y="142"/>
                  <a:pt x="22" y="142"/>
                  <a:pt x="22" y="142"/>
                </a:cubicBezTo>
                <a:cubicBezTo>
                  <a:pt x="22" y="142"/>
                  <a:pt x="22" y="142"/>
                  <a:pt x="22" y="143"/>
                </a:cubicBezTo>
                <a:cubicBezTo>
                  <a:pt x="23" y="143"/>
                  <a:pt x="22" y="141"/>
                  <a:pt x="23" y="142"/>
                </a:cubicBezTo>
                <a:cubicBezTo>
                  <a:pt x="23" y="141"/>
                  <a:pt x="23" y="141"/>
                  <a:pt x="23" y="141"/>
                </a:cubicBezTo>
                <a:cubicBezTo>
                  <a:pt x="23" y="141"/>
                  <a:pt x="23" y="140"/>
                  <a:pt x="23" y="140"/>
                </a:cubicBezTo>
                <a:cubicBezTo>
                  <a:pt x="23" y="142"/>
                  <a:pt x="25" y="141"/>
                  <a:pt x="26" y="142"/>
                </a:cubicBezTo>
                <a:cubicBezTo>
                  <a:pt x="25" y="142"/>
                  <a:pt x="23" y="142"/>
                  <a:pt x="24" y="143"/>
                </a:cubicBezTo>
                <a:cubicBezTo>
                  <a:pt x="23" y="143"/>
                  <a:pt x="22" y="143"/>
                  <a:pt x="22" y="143"/>
                </a:cubicBezTo>
                <a:cubicBezTo>
                  <a:pt x="22" y="144"/>
                  <a:pt x="23" y="143"/>
                  <a:pt x="23" y="144"/>
                </a:cubicBezTo>
                <a:cubicBezTo>
                  <a:pt x="22" y="144"/>
                  <a:pt x="22" y="144"/>
                  <a:pt x="22" y="145"/>
                </a:cubicBezTo>
                <a:cubicBezTo>
                  <a:pt x="22" y="144"/>
                  <a:pt x="21" y="145"/>
                  <a:pt x="21" y="144"/>
                </a:cubicBezTo>
                <a:cubicBezTo>
                  <a:pt x="20" y="144"/>
                  <a:pt x="21" y="145"/>
                  <a:pt x="21" y="145"/>
                </a:cubicBezTo>
                <a:cubicBezTo>
                  <a:pt x="21" y="146"/>
                  <a:pt x="20" y="145"/>
                  <a:pt x="20" y="145"/>
                </a:cubicBezTo>
                <a:cubicBezTo>
                  <a:pt x="20" y="145"/>
                  <a:pt x="20" y="145"/>
                  <a:pt x="20" y="146"/>
                </a:cubicBezTo>
                <a:cubicBezTo>
                  <a:pt x="19" y="145"/>
                  <a:pt x="19" y="145"/>
                  <a:pt x="19" y="145"/>
                </a:cubicBezTo>
                <a:cubicBezTo>
                  <a:pt x="18" y="146"/>
                  <a:pt x="18" y="145"/>
                  <a:pt x="18" y="145"/>
                </a:cubicBezTo>
                <a:cubicBezTo>
                  <a:pt x="17" y="146"/>
                  <a:pt x="17" y="145"/>
                  <a:pt x="16" y="146"/>
                </a:cubicBezTo>
                <a:cubicBezTo>
                  <a:pt x="16" y="146"/>
                  <a:pt x="16" y="146"/>
                  <a:pt x="16" y="145"/>
                </a:cubicBezTo>
                <a:cubicBezTo>
                  <a:pt x="16" y="145"/>
                  <a:pt x="18" y="145"/>
                  <a:pt x="17" y="144"/>
                </a:cubicBezTo>
                <a:cubicBezTo>
                  <a:pt x="17" y="144"/>
                  <a:pt x="17" y="145"/>
                  <a:pt x="17" y="145"/>
                </a:cubicBezTo>
                <a:cubicBezTo>
                  <a:pt x="16" y="145"/>
                  <a:pt x="16" y="145"/>
                  <a:pt x="16" y="144"/>
                </a:cubicBezTo>
                <a:cubicBezTo>
                  <a:pt x="16" y="145"/>
                  <a:pt x="16" y="145"/>
                  <a:pt x="15" y="145"/>
                </a:cubicBezTo>
                <a:cubicBezTo>
                  <a:pt x="14" y="146"/>
                  <a:pt x="15" y="146"/>
                  <a:pt x="15" y="147"/>
                </a:cubicBezTo>
                <a:cubicBezTo>
                  <a:pt x="15" y="147"/>
                  <a:pt x="15" y="147"/>
                  <a:pt x="15" y="147"/>
                </a:cubicBezTo>
                <a:cubicBezTo>
                  <a:pt x="14" y="147"/>
                  <a:pt x="14" y="146"/>
                  <a:pt x="14" y="146"/>
                </a:cubicBezTo>
                <a:cubicBezTo>
                  <a:pt x="14" y="145"/>
                  <a:pt x="14" y="146"/>
                  <a:pt x="13" y="146"/>
                </a:cubicBezTo>
                <a:cubicBezTo>
                  <a:pt x="13" y="146"/>
                  <a:pt x="13" y="146"/>
                  <a:pt x="13" y="146"/>
                </a:cubicBezTo>
                <a:cubicBezTo>
                  <a:pt x="13" y="147"/>
                  <a:pt x="11" y="146"/>
                  <a:pt x="11" y="147"/>
                </a:cubicBezTo>
                <a:cubicBezTo>
                  <a:pt x="10" y="147"/>
                  <a:pt x="9" y="148"/>
                  <a:pt x="7" y="147"/>
                </a:cubicBezTo>
                <a:cubicBezTo>
                  <a:pt x="7" y="148"/>
                  <a:pt x="7" y="148"/>
                  <a:pt x="6" y="148"/>
                </a:cubicBezTo>
                <a:cubicBezTo>
                  <a:pt x="6" y="149"/>
                  <a:pt x="7" y="149"/>
                  <a:pt x="6" y="149"/>
                </a:cubicBezTo>
                <a:cubicBezTo>
                  <a:pt x="7" y="150"/>
                  <a:pt x="7" y="150"/>
                  <a:pt x="8" y="150"/>
                </a:cubicBezTo>
                <a:cubicBezTo>
                  <a:pt x="8" y="149"/>
                  <a:pt x="8" y="150"/>
                  <a:pt x="8" y="149"/>
                </a:cubicBezTo>
                <a:cubicBezTo>
                  <a:pt x="8" y="149"/>
                  <a:pt x="9" y="149"/>
                  <a:pt x="9" y="148"/>
                </a:cubicBezTo>
                <a:cubicBezTo>
                  <a:pt x="10" y="148"/>
                  <a:pt x="9" y="149"/>
                  <a:pt x="9" y="150"/>
                </a:cubicBezTo>
                <a:cubicBezTo>
                  <a:pt x="10" y="150"/>
                  <a:pt x="10" y="149"/>
                  <a:pt x="10" y="150"/>
                </a:cubicBezTo>
                <a:cubicBezTo>
                  <a:pt x="11" y="150"/>
                  <a:pt x="12" y="149"/>
                  <a:pt x="13" y="149"/>
                </a:cubicBezTo>
                <a:cubicBezTo>
                  <a:pt x="13" y="150"/>
                  <a:pt x="12" y="150"/>
                  <a:pt x="12" y="150"/>
                </a:cubicBezTo>
                <a:cubicBezTo>
                  <a:pt x="12" y="150"/>
                  <a:pt x="12" y="150"/>
                  <a:pt x="13" y="151"/>
                </a:cubicBezTo>
                <a:cubicBezTo>
                  <a:pt x="13" y="150"/>
                  <a:pt x="13" y="150"/>
                  <a:pt x="13" y="150"/>
                </a:cubicBezTo>
                <a:cubicBezTo>
                  <a:pt x="14" y="149"/>
                  <a:pt x="15" y="150"/>
                  <a:pt x="16" y="150"/>
                </a:cubicBezTo>
                <a:cubicBezTo>
                  <a:pt x="17" y="150"/>
                  <a:pt x="16" y="150"/>
                  <a:pt x="16" y="150"/>
                </a:cubicBezTo>
                <a:cubicBezTo>
                  <a:pt x="17" y="151"/>
                  <a:pt x="17" y="150"/>
                  <a:pt x="17" y="150"/>
                </a:cubicBezTo>
                <a:cubicBezTo>
                  <a:pt x="17" y="150"/>
                  <a:pt x="17" y="150"/>
                  <a:pt x="16" y="149"/>
                </a:cubicBezTo>
                <a:cubicBezTo>
                  <a:pt x="16" y="149"/>
                  <a:pt x="16" y="149"/>
                  <a:pt x="16" y="149"/>
                </a:cubicBezTo>
                <a:cubicBezTo>
                  <a:pt x="16" y="148"/>
                  <a:pt x="16" y="148"/>
                  <a:pt x="17" y="148"/>
                </a:cubicBezTo>
                <a:cubicBezTo>
                  <a:pt x="17" y="149"/>
                  <a:pt x="17" y="149"/>
                  <a:pt x="17" y="149"/>
                </a:cubicBezTo>
                <a:cubicBezTo>
                  <a:pt x="17" y="149"/>
                  <a:pt x="17" y="149"/>
                  <a:pt x="17" y="148"/>
                </a:cubicBezTo>
                <a:cubicBezTo>
                  <a:pt x="17" y="148"/>
                  <a:pt x="18" y="148"/>
                  <a:pt x="18" y="148"/>
                </a:cubicBezTo>
                <a:cubicBezTo>
                  <a:pt x="18" y="149"/>
                  <a:pt x="18" y="149"/>
                  <a:pt x="18" y="149"/>
                </a:cubicBezTo>
                <a:cubicBezTo>
                  <a:pt x="18" y="150"/>
                  <a:pt x="17" y="149"/>
                  <a:pt x="17" y="150"/>
                </a:cubicBezTo>
                <a:cubicBezTo>
                  <a:pt x="21" y="149"/>
                  <a:pt x="25" y="148"/>
                  <a:pt x="29" y="147"/>
                </a:cubicBezTo>
                <a:cubicBezTo>
                  <a:pt x="28" y="146"/>
                  <a:pt x="30" y="146"/>
                  <a:pt x="30" y="147"/>
                </a:cubicBezTo>
                <a:cubicBezTo>
                  <a:pt x="30" y="146"/>
                  <a:pt x="30" y="146"/>
                  <a:pt x="30" y="145"/>
                </a:cubicBezTo>
                <a:cubicBezTo>
                  <a:pt x="31" y="145"/>
                  <a:pt x="31" y="146"/>
                  <a:pt x="31" y="145"/>
                </a:cubicBezTo>
                <a:cubicBezTo>
                  <a:pt x="32" y="145"/>
                  <a:pt x="31" y="146"/>
                  <a:pt x="31" y="146"/>
                </a:cubicBezTo>
                <a:cubicBezTo>
                  <a:pt x="32" y="146"/>
                  <a:pt x="32" y="145"/>
                  <a:pt x="33" y="145"/>
                </a:cubicBezTo>
                <a:cubicBezTo>
                  <a:pt x="33" y="147"/>
                  <a:pt x="35" y="146"/>
                  <a:pt x="36" y="146"/>
                </a:cubicBezTo>
                <a:cubicBezTo>
                  <a:pt x="37" y="146"/>
                  <a:pt x="36" y="146"/>
                  <a:pt x="36" y="146"/>
                </a:cubicBezTo>
                <a:cubicBezTo>
                  <a:pt x="37" y="145"/>
                  <a:pt x="36" y="146"/>
                  <a:pt x="37" y="146"/>
                </a:cubicBezTo>
                <a:cubicBezTo>
                  <a:pt x="37" y="145"/>
                  <a:pt x="37" y="145"/>
                  <a:pt x="37" y="145"/>
                </a:cubicBezTo>
                <a:cubicBezTo>
                  <a:pt x="37" y="145"/>
                  <a:pt x="37" y="145"/>
                  <a:pt x="38" y="145"/>
                </a:cubicBezTo>
                <a:cubicBezTo>
                  <a:pt x="38" y="145"/>
                  <a:pt x="38" y="144"/>
                  <a:pt x="38" y="144"/>
                </a:cubicBezTo>
                <a:cubicBezTo>
                  <a:pt x="38" y="144"/>
                  <a:pt x="39" y="145"/>
                  <a:pt x="39" y="144"/>
                </a:cubicBezTo>
                <a:cubicBezTo>
                  <a:pt x="39" y="144"/>
                  <a:pt x="39" y="144"/>
                  <a:pt x="39" y="145"/>
                </a:cubicBezTo>
                <a:cubicBezTo>
                  <a:pt x="41" y="145"/>
                  <a:pt x="40" y="145"/>
                  <a:pt x="42" y="144"/>
                </a:cubicBezTo>
                <a:cubicBezTo>
                  <a:pt x="42" y="144"/>
                  <a:pt x="42" y="145"/>
                  <a:pt x="42" y="145"/>
                </a:cubicBezTo>
                <a:cubicBezTo>
                  <a:pt x="43" y="144"/>
                  <a:pt x="45" y="144"/>
                  <a:pt x="45" y="143"/>
                </a:cubicBezTo>
                <a:cubicBezTo>
                  <a:pt x="46" y="143"/>
                  <a:pt x="46" y="144"/>
                  <a:pt x="46" y="144"/>
                </a:cubicBezTo>
                <a:cubicBezTo>
                  <a:pt x="46" y="144"/>
                  <a:pt x="46" y="143"/>
                  <a:pt x="47" y="142"/>
                </a:cubicBezTo>
                <a:cubicBezTo>
                  <a:pt x="47" y="143"/>
                  <a:pt x="47" y="143"/>
                  <a:pt x="47" y="143"/>
                </a:cubicBezTo>
                <a:cubicBezTo>
                  <a:pt x="48" y="142"/>
                  <a:pt x="50" y="143"/>
                  <a:pt x="51" y="142"/>
                </a:cubicBezTo>
                <a:cubicBezTo>
                  <a:pt x="52" y="142"/>
                  <a:pt x="51" y="142"/>
                  <a:pt x="52" y="142"/>
                </a:cubicBezTo>
                <a:cubicBezTo>
                  <a:pt x="52" y="143"/>
                  <a:pt x="51" y="142"/>
                  <a:pt x="51" y="143"/>
                </a:cubicBezTo>
                <a:cubicBezTo>
                  <a:pt x="52" y="142"/>
                  <a:pt x="54" y="141"/>
                  <a:pt x="55" y="141"/>
                </a:cubicBezTo>
                <a:cubicBezTo>
                  <a:pt x="55" y="141"/>
                  <a:pt x="54" y="141"/>
                  <a:pt x="55" y="140"/>
                </a:cubicBezTo>
                <a:cubicBezTo>
                  <a:pt x="55" y="141"/>
                  <a:pt x="56" y="141"/>
                  <a:pt x="57" y="141"/>
                </a:cubicBezTo>
                <a:cubicBezTo>
                  <a:pt x="57" y="140"/>
                  <a:pt x="56" y="141"/>
                  <a:pt x="56" y="140"/>
                </a:cubicBezTo>
                <a:cubicBezTo>
                  <a:pt x="56" y="140"/>
                  <a:pt x="56" y="140"/>
                  <a:pt x="57" y="140"/>
                </a:cubicBezTo>
                <a:cubicBezTo>
                  <a:pt x="57" y="140"/>
                  <a:pt x="57" y="141"/>
                  <a:pt x="57" y="141"/>
                </a:cubicBezTo>
                <a:cubicBezTo>
                  <a:pt x="58" y="140"/>
                  <a:pt x="59" y="139"/>
                  <a:pt x="60" y="139"/>
                </a:cubicBezTo>
                <a:cubicBezTo>
                  <a:pt x="60" y="139"/>
                  <a:pt x="60" y="140"/>
                  <a:pt x="60" y="140"/>
                </a:cubicBezTo>
                <a:cubicBezTo>
                  <a:pt x="61" y="140"/>
                  <a:pt x="61" y="140"/>
                  <a:pt x="61" y="140"/>
                </a:cubicBezTo>
                <a:cubicBezTo>
                  <a:pt x="61" y="139"/>
                  <a:pt x="61" y="139"/>
                  <a:pt x="62" y="139"/>
                </a:cubicBezTo>
                <a:cubicBezTo>
                  <a:pt x="62" y="139"/>
                  <a:pt x="62" y="140"/>
                  <a:pt x="62" y="140"/>
                </a:cubicBezTo>
                <a:cubicBezTo>
                  <a:pt x="63" y="139"/>
                  <a:pt x="64" y="139"/>
                  <a:pt x="64" y="139"/>
                </a:cubicBezTo>
                <a:cubicBezTo>
                  <a:pt x="65" y="139"/>
                  <a:pt x="64" y="140"/>
                  <a:pt x="64" y="139"/>
                </a:cubicBezTo>
                <a:cubicBezTo>
                  <a:pt x="64" y="140"/>
                  <a:pt x="65" y="139"/>
                  <a:pt x="65" y="138"/>
                </a:cubicBezTo>
                <a:cubicBezTo>
                  <a:pt x="66" y="138"/>
                  <a:pt x="66" y="139"/>
                  <a:pt x="65" y="139"/>
                </a:cubicBezTo>
                <a:cubicBezTo>
                  <a:pt x="66" y="139"/>
                  <a:pt x="67" y="138"/>
                  <a:pt x="68" y="138"/>
                </a:cubicBezTo>
                <a:cubicBezTo>
                  <a:pt x="68" y="138"/>
                  <a:pt x="68" y="138"/>
                  <a:pt x="67" y="138"/>
                </a:cubicBezTo>
                <a:cubicBezTo>
                  <a:pt x="68" y="139"/>
                  <a:pt x="68" y="139"/>
                  <a:pt x="69" y="139"/>
                </a:cubicBezTo>
                <a:cubicBezTo>
                  <a:pt x="69" y="139"/>
                  <a:pt x="68" y="139"/>
                  <a:pt x="69" y="139"/>
                </a:cubicBezTo>
                <a:cubicBezTo>
                  <a:pt x="69" y="139"/>
                  <a:pt x="68" y="139"/>
                  <a:pt x="68" y="140"/>
                </a:cubicBezTo>
                <a:cubicBezTo>
                  <a:pt x="69" y="140"/>
                  <a:pt x="69" y="139"/>
                  <a:pt x="69" y="139"/>
                </a:cubicBezTo>
                <a:cubicBezTo>
                  <a:pt x="69" y="139"/>
                  <a:pt x="69" y="138"/>
                  <a:pt x="70" y="139"/>
                </a:cubicBezTo>
                <a:cubicBezTo>
                  <a:pt x="70" y="138"/>
                  <a:pt x="70" y="139"/>
                  <a:pt x="69" y="138"/>
                </a:cubicBezTo>
                <a:cubicBezTo>
                  <a:pt x="70" y="138"/>
                  <a:pt x="70" y="138"/>
                  <a:pt x="70" y="137"/>
                </a:cubicBezTo>
                <a:cubicBezTo>
                  <a:pt x="71" y="137"/>
                  <a:pt x="70" y="138"/>
                  <a:pt x="71" y="138"/>
                </a:cubicBezTo>
                <a:cubicBezTo>
                  <a:pt x="71" y="137"/>
                  <a:pt x="72" y="137"/>
                  <a:pt x="72" y="137"/>
                </a:cubicBezTo>
                <a:cubicBezTo>
                  <a:pt x="73" y="136"/>
                  <a:pt x="74" y="136"/>
                  <a:pt x="74" y="136"/>
                </a:cubicBezTo>
                <a:cubicBezTo>
                  <a:pt x="74" y="136"/>
                  <a:pt x="74" y="136"/>
                  <a:pt x="74" y="137"/>
                </a:cubicBezTo>
                <a:cubicBezTo>
                  <a:pt x="74" y="137"/>
                  <a:pt x="75" y="137"/>
                  <a:pt x="75" y="136"/>
                </a:cubicBezTo>
                <a:cubicBezTo>
                  <a:pt x="75" y="136"/>
                  <a:pt x="75" y="136"/>
                  <a:pt x="74" y="136"/>
                </a:cubicBezTo>
                <a:cubicBezTo>
                  <a:pt x="74" y="136"/>
                  <a:pt x="75" y="136"/>
                  <a:pt x="75" y="136"/>
                </a:cubicBezTo>
                <a:cubicBezTo>
                  <a:pt x="75" y="136"/>
                  <a:pt x="74" y="135"/>
                  <a:pt x="75" y="135"/>
                </a:cubicBezTo>
                <a:cubicBezTo>
                  <a:pt x="75" y="136"/>
                  <a:pt x="75" y="136"/>
                  <a:pt x="76" y="136"/>
                </a:cubicBezTo>
                <a:cubicBezTo>
                  <a:pt x="76" y="137"/>
                  <a:pt x="75" y="136"/>
                  <a:pt x="75" y="137"/>
                </a:cubicBezTo>
                <a:cubicBezTo>
                  <a:pt x="75" y="137"/>
                  <a:pt x="76" y="136"/>
                  <a:pt x="77" y="136"/>
                </a:cubicBezTo>
                <a:cubicBezTo>
                  <a:pt x="77" y="136"/>
                  <a:pt x="76" y="136"/>
                  <a:pt x="77" y="136"/>
                </a:cubicBezTo>
                <a:cubicBezTo>
                  <a:pt x="77" y="136"/>
                  <a:pt x="77" y="135"/>
                  <a:pt x="78" y="136"/>
                </a:cubicBezTo>
                <a:cubicBezTo>
                  <a:pt x="78" y="136"/>
                  <a:pt x="78" y="135"/>
                  <a:pt x="78" y="135"/>
                </a:cubicBezTo>
                <a:cubicBezTo>
                  <a:pt x="78" y="135"/>
                  <a:pt x="78" y="135"/>
                  <a:pt x="78" y="135"/>
                </a:cubicBezTo>
                <a:cubicBezTo>
                  <a:pt x="78" y="135"/>
                  <a:pt x="78" y="136"/>
                  <a:pt x="78" y="136"/>
                </a:cubicBezTo>
                <a:cubicBezTo>
                  <a:pt x="78" y="136"/>
                  <a:pt x="78" y="136"/>
                  <a:pt x="78" y="136"/>
                </a:cubicBezTo>
                <a:cubicBezTo>
                  <a:pt x="78" y="136"/>
                  <a:pt x="78" y="136"/>
                  <a:pt x="78" y="136"/>
                </a:cubicBezTo>
                <a:cubicBezTo>
                  <a:pt x="78" y="136"/>
                  <a:pt x="78" y="137"/>
                  <a:pt x="78" y="137"/>
                </a:cubicBezTo>
                <a:cubicBezTo>
                  <a:pt x="78" y="137"/>
                  <a:pt x="78" y="136"/>
                  <a:pt x="78" y="136"/>
                </a:cubicBezTo>
                <a:cubicBezTo>
                  <a:pt x="78" y="136"/>
                  <a:pt x="78" y="136"/>
                  <a:pt x="78" y="136"/>
                </a:cubicBezTo>
                <a:cubicBezTo>
                  <a:pt x="79" y="136"/>
                  <a:pt x="79" y="136"/>
                  <a:pt x="79" y="137"/>
                </a:cubicBezTo>
                <a:cubicBezTo>
                  <a:pt x="79" y="137"/>
                  <a:pt x="79" y="136"/>
                  <a:pt x="79" y="136"/>
                </a:cubicBezTo>
                <a:cubicBezTo>
                  <a:pt x="79" y="136"/>
                  <a:pt x="79" y="136"/>
                  <a:pt x="79" y="136"/>
                </a:cubicBezTo>
                <a:cubicBezTo>
                  <a:pt x="79" y="135"/>
                  <a:pt x="79" y="135"/>
                  <a:pt x="79" y="135"/>
                </a:cubicBezTo>
                <a:cubicBezTo>
                  <a:pt x="79" y="135"/>
                  <a:pt x="79" y="135"/>
                  <a:pt x="79" y="135"/>
                </a:cubicBezTo>
                <a:cubicBezTo>
                  <a:pt x="79" y="135"/>
                  <a:pt x="80" y="135"/>
                  <a:pt x="80" y="136"/>
                </a:cubicBezTo>
                <a:cubicBezTo>
                  <a:pt x="80" y="136"/>
                  <a:pt x="80" y="135"/>
                  <a:pt x="80" y="135"/>
                </a:cubicBezTo>
                <a:cubicBezTo>
                  <a:pt x="80" y="136"/>
                  <a:pt x="80" y="136"/>
                  <a:pt x="79" y="136"/>
                </a:cubicBezTo>
                <a:cubicBezTo>
                  <a:pt x="80" y="136"/>
                  <a:pt x="81" y="136"/>
                  <a:pt x="82" y="136"/>
                </a:cubicBezTo>
                <a:cubicBezTo>
                  <a:pt x="81" y="136"/>
                  <a:pt x="81" y="136"/>
                  <a:pt x="81" y="136"/>
                </a:cubicBezTo>
                <a:cubicBezTo>
                  <a:pt x="82" y="137"/>
                  <a:pt x="82" y="135"/>
                  <a:pt x="83" y="136"/>
                </a:cubicBezTo>
                <a:cubicBezTo>
                  <a:pt x="83" y="136"/>
                  <a:pt x="82" y="136"/>
                  <a:pt x="83" y="136"/>
                </a:cubicBezTo>
                <a:cubicBezTo>
                  <a:pt x="83" y="136"/>
                  <a:pt x="83" y="136"/>
                  <a:pt x="83" y="135"/>
                </a:cubicBezTo>
                <a:cubicBezTo>
                  <a:pt x="83" y="135"/>
                  <a:pt x="84" y="136"/>
                  <a:pt x="84" y="137"/>
                </a:cubicBezTo>
                <a:cubicBezTo>
                  <a:pt x="82" y="137"/>
                  <a:pt x="81" y="138"/>
                  <a:pt x="79" y="137"/>
                </a:cubicBezTo>
                <a:cubicBezTo>
                  <a:pt x="80" y="136"/>
                  <a:pt x="81" y="137"/>
                  <a:pt x="81" y="136"/>
                </a:cubicBezTo>
                <a:cubicBezTo>
                  <a:pt x="81" y="137"/>
                  <a:pt x="80" y="136"/>
                  <a:pt x="80" y="137"/>
                </a:cubicBezTo>
                <a:cubicBezTo>
                  <a:pt x="80" y="137"/>
                  <a:pt x="79" y="136"/>
                  <a:pt x="79" y="136"/>
                </a:cubicBezTo>
                <a:cubicBezTo>
                  <a:pt x="79" y="136"/>
                  <a:pt x="79" y="137"/>
                  <a:pt x="79" y="137"/>
                </a:cubicBezTo>
                <a:cubicBezTo>
                  <a:pt x="79" y="137"/>
                  <a:pt x="79" y="137"/>
                  <a:pt x="78" y="137"/>
                </a:cubicBezTo>
                <a:cubicBezTo>
                  <a:pt x="79" y="138"/>
                  <a:pt x="77" y="138"/>
                  <a:pt x="78" y="139"/>
                </a:cubicBezTo>
                <a:cubicBezTo>
                  <a:pt x="78" y="137"/>
                  <a:pt x="80" y="138"/>
                  <a:pt x="81" y="139"/>
                </a:cubicBezTo>
                <a:cubicBezTo>
                  <a:pt x="82" y="138"/>
                  <a:pt x="81" y="138"/>
                  <a:pt x="81" y="138"/>
                </a:cubicBezTo>
                <a:cubicBezTo>
                  <a:pt x="81" y="138"/>
                  <a:pt x="81" y="138"/>
                  <a:pt x="81" y="138"/>
                </a:cubicBezTo>
                <a:cubicBezTo>
                  <a:pt x="81" y="138"/>
                  <a:pt x="81" y="138"/>
                  <a:pt x="81" y="138"/>
                </a:cubicBezTo>
                <a:cubicBezTo>
                  <a:pt x="81" y="138"/>
                  <a:pt x="82" y="138"/>
                  <a:pt x="82" y="138"/>
                </a:cubicBezTo>
                <a:cubicBezTo>
                  <a:pt x="82" y="138"/>
                  <a:pt x="82" y="138"/>
                  <a:pt x="82" y="138"/>
                </a:cubicBezTo>
                <a:cubicBezTo>
                  <a:pt x="82" y="138"/>
                  <a:pt x="82" y="138"/>
                  <a:pt x="82" y="138"/>
                </a:cubicBezTo>
                <a:cubicBezTo>
                  <a:pt x="82" y="138"/>
                  <a:pt x="82" y="138"/>
                  <a:pt x="81" y="138"/>
                </a:cubicBezTo>
                <a:cubicBezTo>
                  <a:pt x="82" y="139"/>
                  <a:pt x="81" y="139"/>
                  <a:pt x="80" y="139"/>
                </a:cubicBezTo>
                <a:cubicBezTo>
                  <a:pt x="80" y="139"/>
                  <a:pt x="80" y="139"/>
                  <a:pt x="80" y="139"/>
                </a:cubicBezTo>
                <a:cubicBezTo>
                  <a:pt x="80" y="138"/>
                  <a:pt x="80" y="138"/>
                  <a:pt x="80" y="138"/>
                </a:cubicBezTo>
                <a:cubicBezTo>
                  <a:pt x="80" y="139"/>
                  <a:pt x="80" y="139"/>
                  <a:pt x="80" y="139"/>
                </a:cubicBezTo>
                <a:cubicBezTo>
                  <a:pt x="80" y="139"/>
                  <a:pt x="80" y="139"/>
                  <a:pt x="80" y="139"/>
                </a:cubicBezTo>
                <a:cubicBezTo>
                  <a:pt x="80" y="139"/>
                  <a:pt x="80" y="139"/>
                  <a:pt x="80" y="139"/>
                </a:cubicBezTo>
                <a:cubicBezTo>
                  <a:pt x="80" y="139"/>
                  <a:pt x="80" y="139"/>
                  <a:pt x="80" y="139"/>
                </a:cubicBezTo>
                <a:cubicBezTo>
                  <a:pt x="80" y="139"/>
                  <a:pt x="79" y="139"/>
                  <a:pt x="79" y="139"/>
                </a:cubicBezTo>
                <a:cubicBezTo>
                  <a:pt x="79" y="139"/>
                  <a:pt x="79" y="139"/>
                  <a:pt x="79" y="139"/>
                </a:cubicBezTo>
                <a:cubicBezTo>
                  <a:pt x="78" y="139"/>
                  <a:pt x="78" y="139"/>
                  <a:pt x="77" y="139"/>
                </a:cubicBezTo>
                <a:cubicBezTo>
                  <a:pt x="77" y="140"/>
                  <a:pt x="77" y="139"/>
                  <a:pt x="77" y="140"/>
                </a:cubicBezTo>
                <a:cubicBezTo>
                  <a:pt x="76" y="139"/>
                  <a:pt x="76" y="140"/>
                  <a:pt x="75" y="140"/>
                </a:cubicBezTo>
                <a:cubicBezTo>
                  <a:pt x="75" y="140"/>
                  <a:pt x="75" y="140"/>
                  <a:pt x="75" y="140"/>
                </a:cubicBezTo>
                <a:cubicBezTo>
                  <a:pt x="75" y="140"/>
                  <a:pt x="75" y="140"/>
                  <a:pt x="75" y="140"/>
                </a:cubicBezTo>
                <a:cubicBezTo>
                  <a:pt x="75" y="140"/>
                  <a:pt x="75" y="140"/>
                  <a:pt x="75" y="140"/>
                </a:cubicBezTo>
                <a:cubicBezTo>
                  <a:pt x="75" y="140"/>
                  <a:pt x="75" y="140"/>
                  <a:pt x="75" y="140"/>
                </a:cubicBezTo>
                <a:cubicBezTo>
                  <a:pt x="75" y="140"/>
                  <a:pt x="75" y="140"/>
                  <a:pt x="75" y="140"/>
                </a:cubicBezTo>
                <a:cubicBezTo>
                  <a:pt x="75" y="141"/>
                  <a:pt x="74" y="140"/>
                  <a:pt x="74" y="141"/>
                </a:cubicBezTo>
                <a:cubicBezTo>
                  <a:pt x="74" y="141"/>
                  <a:pt x="74" y="141"/>
                  <a:pt x="74" y="140"/>
                </a:cubicBezTo>
                <a:cubicBezTo>
                  <a:pt x="74" y="141"/>
                  <a:pt x="74" y="141"/>
                  <a:pt x="74" y="141"/>
                </a:cubicBezTo>
                <a:cubicBezTo>
                  <a:pt x="73" y="140"/>
                  <a:pt x="73" y="140"/>
                  <a:pt x="73" y="140"/>
                </a:cubicBezTo>
                <a:cubicBezTo>
                  <a:pt x="73" y="141"/>
                  <a:pt x="73" y="141"/>
                  <a:pt x="73" y="141"/>
                </a:cubicBezTo>
                <a:cubicBezTo>
                  <a:pt x="73" y="141"/>
                  <a:pt x="73" y="140"/>
                  <a:pt x="73" y="140"/>
                </a:cubicBezTo>
                <a:cubicBezTo>
                  <a:pt x="73" y="141"/>
                  <a:pt x="73" y="141"/>
                  <a:pt x="73" y="141"/>
                </a:cubicBezTo>
                <a:cubicBezTo>
                  <a:pt x="73" y="141"/>
                  <a:pt x="72" y="140"/>
                  <a:pt x="72" y="141"/>
                </a:cubicBezTo>
                <a:cubicBezTo>
                  <a:pt x="72" y="141"/>
                  <a:pt x="73" y="141"/>
                  <a:pt x="73" y="141"/>
                </a:cubicBezTo>
                <a:cubicBezTo>
                  <a:pt x="73" y="141"/>
                  <a:pt x="72" y="142"/>
                  <a:pt x="72" y="142"/>
                </a:cubicBezTo>
                <a:cubicBezTo>
                  <a:pt x="72" y="142"/>
                  <a:pt x="72" y="142"/>
                  <a:pt x="72" y="142"/>
                </a:cubicBezTo>
                <a:cubicBezTo>
                  <a:pt x="72" y="141"/>
                  <a:pt x="72" y="142"/>
                  <a:pt x="72" y="142"/>
                </a:cubicBezTo>
                <a:cubicBezTo>
                  <a:pt x="72" y="141"/>
                  <a:pt x="71" y="141"/>
                  <a:pt x="71" y="142"/>
                </a:cubicBezTo>
                <a:cubicBezTo>
                  <a:pt x="71" y="142"/>
                  <a:pt x="71" y="142"/>
                  <a:pt x="71" y="142"/>
                </a:cubicBezTo>
                <a:cubicBezTo>
                  <a:pt x="70" y="142"/>
                  <a:pt x="70" y="143"/>
                  <a:pt x="70" y="143"/>
                </a:cubicBezTo>
                <a:cubicBezTo>
                  <a:pt x="70" y="142"/>
                  <a:pt x="70" y="142"/>
                  <a:pt x="69" y="142"/>
                </a:cubicBezTo>
                <a:cubicBezTo>
                  <a:pt x="69" y="142"/>
                  <a:pt x="69" y="141"/>
                  <a:pt x="70" y="141"/>
                </a:cubicBezTo>
                <a:cubicBezTo>
                  <a:pt x="69" y="141"/>
                  <a:pt x="69" y="141"/>
                  <a:pt x="69" y="141"/>
                </a:cubicBezTo>
                <a:cubicBezTo>
                  <a:pt x="69" y="141"/>
                  <a:pt x="69" y="141"/>
                  <a:pt x="69" y="141"/>
                </a:cubicBezTo>
                <a:cubicBezTo>
                  <a:pt x="69" y="141"/>
                  <a:pt x="69" y="141"/>
                  <a:pt x="69" y="142"/>
                </a:cubicBezTo>
                <a:cubicBezTo>
                  <a:pt x="68" y="142"/>
                  <a:pt x="68" y="141"/>
                  <a:pt x="67" y="141"/>
                </a:cubicBezTo>
                <a:cubicBezTo>
                  <a:pt x="67" y="142"/>
                  <a:pt x="66" y="141"/>
                  <a:pt x="66" y="142"/>
                </a:cubicBezTo>
                <a:cubicBezTo>
                  <a:pt x="67" y="142"/>
                  <a:pt x="67" y="142"/>
                  <a:pt x="67" y="142"/>
                </a:cubicBezTo>
                <a:cubicBezTo>
                  <a:pt x="68" y="142"/>
                  <a:pt x="68" y="142"/>
                  <a:pt x="68" y="142"/>
                </a:cubicBezTo>
                <a:cubicBezTo>
                  <a:pt x="68" y="142"/>
                  <a:pt x="68" y="143"/>
                  <a:pt x="67" y="143"/>
                </a:cubicBezTo>
                <a:cubicBezTo>
                  <a:pt x="67" y="143"/>
                  <a:pt x="67" y="143"/>
                  <a:pt x="67" y="143"/>
                </a:cubicBezTo>
                <a:cubicBezTo>
                  <a:pt x="67" y="142"/>
                  <a:pt x="67" y="142"/>
                  <a:pt x="67" y="142"/>
                </a:cubicBezTo>
                <a:cubicBezTo>
                  <a:pt x="67" y="142"/>
                  <a:pt x="67" y="142"/>
                  <a:pt x="67" y="142"/>
                </a:cubicBezTo>
                <a:cubicBezTo>
                  <a:pt x="67" y="142"/>
                  <a:pt x="67" y="143"/>
                  <a:pt x="67" y="143"/>
                </a:cubicBezTo>
                <a:cubicBezTo>
                  <a:pt x="67" y="143"/>
                  <a:pt x="67" y="143"/>
                  <a:pt x="67" y="143"/>
                </a:cubicBezTo>
                <a:cubicBezTo>
                  <a:pt x="67" y="143"/>
                  <a:pt x="66" y="143"/>
                  <a:pt x="65" y="143"/>
                </a:cubicBezTo>
                <a:cubicBezTo>
                  <a:pt x="65" y="143"/>
                  <a:pt x="65" y="143"/>
                  <a:pt x="65" y="143"/>
                </a:cubicBezTo>
                <a:cubicBezTo>
                  <a:pt x="64" y="142"/>
                  <a:pt x="63" y="144"/>
                  <a:pt x="61" y="144"/>
                </a:cubicBezTo>
                <a:cubicBezTo>
                  <a:pt x="61" y="144"/>
                  <a:pt x="61" y="144"/>
                  <a:pt x="61" y="144"/>
                </a:cubicBezTo>
                <a:cubicBezTo>
                  <a:pt x="61" y="144"/>
                  <a:pt x="61" y="144"/>
                  <a:pt x="60" y="144"/>
                </a:cubicBezTo>
                <a:cubicBezTo>
                  <a:pt x="60" y="144"/>
                  <a:pt x="60" y="144"/>
                  <a:pt x="60" y="144"/>
                </a:cubicBezTo>
                <a:cubicBezTo>
                  <a:pt x="60" y="145"/>
                  <a:pt x="60" y="145"/>
                  <a:pt x="60" y="145"/>
                </a:cubicBezTo>
                <a:cubicBezTo>
                  <a:pt x="60" y="145"/>
                  <a:pt x="60" y="145"/>
                  <a:pt x="60" y="145"/>
                </a:cubicBezTo>
                <a:cubicBezTo>
                  <a:pt x="60" y="145"/>
                  <a:pt x="60" y="145"/>
                  <a:pt x="60" y="145"/>
                </a:cubicBezTo>
                <a:cubicBezTo>
                  <a:pt x="60" y="145"/>
                  <a:pt x="59" y="145"/>
                  <a:pt x="59" y="145"/>
                </a:cubicBezTo>
                <a:cubicBezTo>
                  <a:pt x="59" y="144"/>
                  <a:pt x="60" y="145"/>
                  <a:pt x="60" y="144"/>
                </a:cubicBezTo>
                <a:cubicBezTo>
                  <a:pt x="60" y="144"/>
                  <a:pt x="59" y="144"/>
                  <a:pt x="59" y="144"/>
                </a:cubicBezTo>
                <a:cubicBezTo>
                  <a:pt x="59" y="145"/>
                  <a:pt x="60" y="145"/>
                  <a:pt x="59" y="145"/>
                </a:cubicBezTo>
                <a:cubicBezTo>
                  <a:pt x="59" y="146"/>
                  <a:pt x="59" y="146"/>
                  <a:pt x="59" y="146"/>
                </a:cubicBezTo>
                <a:cubicBezTo>
                  <a:pt x="59" y="145"/>
                  <a:pt x="57" y="147"/>
                  <a:pt x="57" y="147"/>
                </a:cubicBezTo>
                <a:cubicBezTo>
                  <a:pt x="57" y="147"/>
                  <a:pt x="56" y="147"/>
                  <a:pt x="57" y="147"/>
                </a:cubicBezTo>
                <a:cubicBezTo>
                  <a:pt x="56" y="147"/>
                  <a:pt x="56" y="147"/>
                  <a:pt x="55" y="147"/>
                </a:cubicBezTo>
                <a:cubicBezTo>
                  <a:pt x="55" y="147"/>
                  <a:pt x="55" y="148"/>
                  <a:pt x="54" y="148"/>
                </a:cubicBezTo>
                <a:cubicBezTo>
                  <a:pt x="54" y="148"/>
                  <a:pt x="54" y="148"/>
                  <a:pt x="53" y="147"/>
                </a:cubicBezTo>
                <a:cubicBezTo>
                  <a:pt x="52" y="149"/>
                  <a:pt x="51" y="148"/>
                  <a:pt x="49" y="149"/>
                </a:cubicBezTo>
                <a:cubicBezTo>
                  <a:pt x="49" y="149"/>
                  <a:pt x="49" y="148"/>
                  <a:pt x="49" y="149"/>
                </a:cubicBezTo>
                <a:cubicBezTo>
                  <a:pt x="49" y="150"/>
                  <a:pt x="48" y="149"/>
                  <a:pt x="48" y="149"/>
                </a:cubicBezTo>
                <a:cubicBezTo>
                  <a:pt x="48" y="149"/>
                  <a:pt x="47" y="150"/>
                  <a:pt x="47" y="150"/>
                </a:cubicBezTo>
                <a:cubicBezTo>
                  <a:pt x="46" y="150"/>
                  <a:pt x="47" y="150"/>
                  <a:pt x="47" y="149"/>
                </a:cubicBezTo>
                <a:cubicBezTo>
                  <a:pt x="47" y="149"/>
                  <a:pt x="47" y="149"/>
                  <a:pt x="46" y="149"/>
                </a:cubicBezTo>
                <a:cubicBezTo>
                  <a:pt x="46" y="149"/>
                  <a:pt x="47" y="150"/>
                  <a:pt x="46" y="150"/>
                </a:cubicBezTo>
                <a:cubicBezTo>
                  <a:pt x="46" y="150"/>
                  <a:pt x="46" y="149"/>
                  <a:pt x="46" y="149"/>
                </a:cubicBezTo>
                <a:cubicBezTo>
                  <a:pt x="45" y="149"/>
                  <a:pt x="45" y="150"/>
                  <a:pt x="45" y="150"/>
                </a:cubicBezTo>
                <a:cubicBezTo>
                  <a:pt x="45" y="150"/>
                  <a:pt x="45" y="149"/>
                  <a:pt x="45" y="149"/>
                </a:cubicBezTo>
                <a:cubicBezTo>
                  <a:pt x="45" y="150"/>
                  <a:pt x="44" y="150"/>
                  <a:pt x="44" y="151"/>
                </a:cubicBezTo>
                <a:cubicBezTo>
                  <a:pt x="43" y="150"/>
                  <a:pt x="43" y="151"/>
                  <a:pt x="43" y="150"/>
                </a:cubicBezTo>
                <a:cubicBezTo>
                  <a:pt x="43" y="151"/>
                  <a:pt x="42" y="151"/>
                  <a:pt x="42" y="151"/>
                </a:cubicBezTo>
                <a:cubicBezTo>
                  <a:pt x="42" y="151"/>
                  <a:pt x="42" y="151"/>
                  <a:pt x="42" y="150"/>
                </a:cubicBezTo>
                <a:cubicBezTo>
                  <a:pt x="42" y="151"/>
                  <a:pt x="40" y="151"/>
                  <a:pt x="40" y="152"/>
                </a:cubicBezTo>
                <a:cubicBezTo>
                  <a:pt x="40" y="152"/>
                  <a:pt x="40" y="153"/>
                  <a:pt x="39" y="153"/>
                </a:cubicBezTo>
                <a:cubicBezTo>
                  <a:pt x="39" y="152"/>
                  <a:pt x="39" y="152"/>
                  <a:pt x="40" y="152"/>
                </a:cubicBezTo>
                <a:cubicBezTo>
                  <a:pt x="39" y="152"/>
                  <a:pt x="39" y="152"/>
                  <a:pt x="38" y="152"/>
                </a:cubicBezTo>
                <a:cubicBezTo>
                  <a:pt x="39" y="154"/>
                  <a:pt x="37" y="153"/>
                  <a:pt x="36" y="154"/>
                </a:cubicBezTo>
                <a:cubicBezTo>
                  <a:pt x="36" y="153"/>
                  <a:pt x="37" y="153"/>
                  <a:pt x="37" y="153"/>
                </a:cubicBezTo>
                <a:cubicBezTo>
                  <a:pt x="37" y="153"/>
                  <a:pt x="37" y="153"/>
                  <a:pt x="37" y="153"/>
                </a:cubicBezTo>
                <a:cubicBezTo>
                  <a:pt x="38" y="153"/>
                  <a:pt x="37" y="153"/>
                  <a:pt x="38" y="152"/>
                </a:cubicBezTo>
                <a:cubicBezTo>
                  <a:pt x="37" y="152"/>
                  <a:pt x="37" y="153"/>
                  <a:pt x="36" y="152"/>
                </a:cubicBezTo>
                <a:cubicBezTo>
                  <a:pt x="35" y="152"/>
                  <a:pt x="36" y="152"/>
                  <a:pt x="36" y="153"/>
                </a:cubicBezTo>
                <a:cubicBezTo>
                  <a:pt x="35" y="152"/>
                  <a:pt x="32" y="154"/>
                  <a:pt x="31" y="154"/>
                </a:cubicBezTo>
                <a:cubicBezTo>
                  <a:pt x="31" y="154"/>
                  <a:pt x="30" y="155"/>
                  <a:pt x="31" y="155"/>
                </a:cubicBezTo>
                <a:cubicBezTo>
                  <a:pt x="31" y="156"/>
                  <a:pt x="30" y="155"/>
                  <a:pt x="30" y="156"/>
                </a:cubicBezTo>
                <a:cubicBezTo>
                  <a:pt x="29" y="156"/>
                  <a:pt x="30" y="155"/>
                  <a:pt x="30" y="155"/>
                </a:cubicBezTo>
                <a:cubicBezTo>
                  <a:pt x="30" y="155"/>
                  <a:pt x="30" y="155"/>
                  <a:pt x="30" y="155"/>
                </a:cubicBezTo>
                <a:cubicBezTo>
                  <a:pt x="31" y="154"/>
                  <a:pt x="30" y="154"/>
                  <a:pt x="30" y="154"/>
                </a:cubicBezTo>
                <a:cubicBezTo>
                  <a:pt x="30" y="154"/>
                  <a:pt x="30" y="154"/>
                  <a:pt x="29" y="155"/>
                </a:cubicBezTo>
                <a:cubicBezTo>
                  <a:pt x="29" y="155"/>
                  <a:pt x="29" y="155"/>
                  <a:pt x="29" y="155"/>
                </a:cubicBezTo>
                <a:cubicBezTo>
                  <a:pt x="29" y="155"/>
                  <a:pt x="29" y="155"/>
                  <a:pt x="29" y="156"/>
                </a:cubicBezTo>
                <a:cubicBezTo>
                  <a:pt x="29" y="156"/>
                  <a:pt x="28" y="156"/>
                  <a:pt x="28" y="156"/>
                </a:cubicBezTo>
                <a:cubicBezTo>
                  <a:pt x="30" y="156"/>
                  <a:pt x="32" y="156"/>
                  <a:pt x="34" y="155"/>
                </a:cubicBezTo>
                <a:cubicBezTo>
                  <a:pt x="35" y="155"/>
                  <a:pt x="34" y="156"/>
                  <a:pt x="35" y="156"/>
                </a:cubicBezTo>
                <a:cubicBezTo>
                  <a:pt x="35" y="156"/>
                  <a:pt x="35" y="156"/>
                  <a:pt x="35" y="155"/>
                </a:cubicBezTo>
                <a:cubicBezTo>
                  <a:pt x="36" y="156"/>
                  <a:pt x="35" y="156"/>
                  <a:pt x="35" y="157"/>
                </a:cubicBezTo>
                <a:cubicBezTo>
                  <a:pt x="34" y="157"/>
                  <a:pt x="32" y="156"/>
                  <a:pt x="31" y="158"/>
                </a:cubicBezTo>
                <a:cubicBezTo>
                  <a:pt x="31" y="158"/>
                  <a:pt x="30" y="157"/>
                  <a:pt x="30" y="158"/>
                </a:cubicBezTo>
                <a:cubicBezTo>
                  <a:pt x="30" y="158"/>
                  <a:pt x="30" y="158"/>
                  <a:pt x="30" y="158"/>
                </a:cubicBezTo>
                <a:cubicBezTo>
                  <a:pt x="29" y="158"/>
                  <a:pt x="30" y="159"/>
                  <a:pt x="30" y="159"/>
                </a:cubicBezTo>
                <a:cubicBezTo>
                  <a:pt x="28" y="158"/>
                  <a:pt x="28" y="159"/>
                  <a:pt x="28" y="159"/>
                </a:cubicBezTo>
                <a:cubicBezTo>
                  <a:pt x="27" y="159"/>
                  <a:pt x="27" y="159"/>
                  <a:pt x="27" y="159"/>
                </a:cubicBezTo>
                <a:cubicBezTo>
                  <a:pt x="27" y="159"/>
                  <a:pt x="27" y="159"/>
                  <a:pt x="27" y="159"/>
                </a:cubicBezTo>
                <a:cubicBezTo>
                  <a:pt x="27" y="159"/>
                  <a:pt x="27" y="159"/>
                  <a:pt x="27" y="159"/>
                </a:cubicBezTo>
                <a:cubicBezTo>
                  <a:pt x="27" y="159"/>
                  <a:pt x="27" y="159"/>
                  <a:pt x="27" y="159"/>
                </a:cubicBezTo>
                <a:cubicBezTo>
                  <a:pt x="27" y="160"/>
                  <a:pt x="26" y="160"/>
                  <a:pt x="26" y="160"/>
                </a:cubicBezTo>
                <a:cubicBezTo>
                  <a:pt x="26" y="159"/>
                  <a:pt x="27" y="159"/>
                  <a:pt x="26" y="159"/>
                </a:cubicBezTo>
                <a:cubicBezTo>
                  <a:pt x="26" y="159"/>
                  <a:pt x="26" y="159"/>
                  <a:pt x="25" y="159"/>
                </a:cubicBezTo>
                <a:cubicBezTo>
                  <a:pt x="25" y="159"/>
                  <a:pt x="25" y="159"/>
                  <a:pt x="25" y="160"/>
                </a:cubicBezTo>
                <a:cubicBezTo>
                  <a:pt x="24" y="160"/>
                  <a:pt x="24" y="160"/>
                  <a:pt x="22" y="159"/>
                </a:cubicBezTo>
                <a:cubicBezTo>
                  <a:pt x="23" y="161"/>
                  <a:pt x="22" y="159"/>
                  <a:pt x="21" y="160"/>
                </a:cubicBezTo>
                <a:cubicBezTo>
                  <a:pt x="21" y="160"/>
                  <a:pt x="22" y="160"/>
                  <a:pt x="22" y="159"/>
                </a:cubicBezTo>
                <a:cubicBezTo>
                  <a:pt x="21" y="160"/>
                  <a:pt x="21" y="160"/>
                  <a:pt x="20" y="160"/>
                </a:cubicBezTo>
                <a:cubicBezTo>
                  <a:pt x="20" y="160"/>
                  <a:pt x="20" y="161"/>
                  <a:pt x="20" y="160"/>
                </a:cubicBezTo>
                <a:cubicBezTo>
                  <a:pt x="20" y="161"/>
                  <a:pt x="20" y="161"/>
                  <a:pt x="20" y="162"/>
                </a:cubicBezTo>
                <a:cubicBezTo>
                  <a:pt x="20" y="161"/>
                  <a:pt x="21" y="162"/>
                  <a:pt x="22" y="161"/>
                </a:cubicBezTo>
                <a:cubicBezTo>
                  <a:pt x="22" y="162"/>
                  <a:pt x="21" y="162"/>
                  <a:pt x="22" y="162"/>
                </a:cubicBezTo>
                <a:cubicBezTo>
                  <a:pt x="22" y="162"/>
                  <a:pt x="22" y="161"/>
                  <a:pt x="22" y="161"/>
                </a:cubicBezTo>
                <a:cubicBezTo>
                  <a:pt x="22" y="161"/>
                  <a:pt x="23" y="161"/>
                  <a:pt x="23" y="160"/>
                </a:cubicBezTo>
                <a:cubicBezTo>
                  <a:pt x="23" y="161"/>
                  <a:pt x="24" y="160"/>
                  <a:pt x="24" y="160"/>
                </a:cubicBezTo>
                <a:cubicBezTo>
                  <a:pt x="25" y="161"/>
                  <a:pt x="24" y="161"/>
                  <a:pt x="24" y="161"/>
                </a:cubicBezTo>
                <a:cubicBezTo>
                  <a:pt x="24" y="161"/>
                  <a:pt x="24" y="161"/>
                  <a:pt x="24" y="161"/>
                </a:cubicBezTo>
                <a:cubicBezTo>
                  <a:pt x="25" y="161"/>
                  <a:pt x="25" y="161"/>
                  <a:pt x="26" y="161"/>
                </a:cubicBezTo>
                <a:cubicBezTo>
                  <a:pt x="26" y="161"/>
                  <a:pt x="26" y="160"/>
                  <a:pt x="26" y="160"/>
                </a:cubicBezTo>
                <a:cubicBezTo>
                  <a:pt x="27" y="160"/>
                  <a:pt x="26" y="161"/>
                  <a:pt x="27" y="161"/>
                </a:cubicBezTo>
                <a:cubicBezTo>
                  <a:pt x="27" y="161"/>
                  <a:pt x="28" y="161"/>
                  <a:pt x="28" y="161"/>
                </a:cubicBezTo>
                <a:cubicBezTo>
                  <a:pt x="28" y="161"/>
                  <a:pt x="28" y="161"/>
                  <a:pt x="28" y="161"/>
                </a:cubicBezTo>
                <a:cubicBezTo>
                  <a:pt x="28" y="161"/>
                  <a:pt x="28" y="161"/>
                  <a:pt x="28" y="161"/>
                </a:cubicBezTo>
                <a:cubicBezTo>
                  <a:pt x="28" y="161"/>
                  <a:pt x="28" y="161"/>
                  <a:pt x="28" y="161"/>
                </a:cubicBezTo>
                <a:cubicBezTo>
                  <a:pt x="28" y="161"/>
                  <a:pt x="28" y="161"/>
                  <a:pt x="29" y="161"/>
                </a:cubicBezTo>
                <a:cubicBezTo>
                  <a:pt x="30" y="161"/>
                  <a:pt x="31" y="161"/>
                  <a:pt x="32" y="161"/>
                </a:cubicBezTo>
                <a:cubicBezTo>
                  <a:pt x="33" y="159"/>
                  <a:pt x="34" y="160"/>
                  <a:pt x="35" y="160"/>
                </a:cubicBezTo>
                <a:cubicBezTo>
                  <a:pt x="36" y="161"/>
                  <a:pt x="37" y="158"/>
                  <a:pt x="39" y="159"/>
                </a:cubicBezTo>
                <a:cubicBezTo>
                  <a:pt x="39" y="159"/>
                  <a:pt x="39" y="159"/>
                  <a:pt x="39" y="158"/>
                </a:cubicBezTo>
                <a:cubicBezTo>
                  <a:pt x="40" y="159"/>
                  <a:pt x="40" y="159"/>
                  <a:pt x="41" y="159"/>
                </a:cubicBezTo>
                <a:cubicBezTo>
                  <a:pt x="40" y="159"/>
                  <a:pt x="40" y="159"/>
                  <a:pt x="40" y="160"/>
                </a:cubicBezTo>
                <a:cubicBezTo>
                  <a:pt x="40" y="159"/>
                  <a:pt x="39" y="160"/>
                  <a:pt x="39" y="160"/>
                </a:cubicBezTo>
                <a:cubicBezTo>
                  <a:pt x="39" y="160"/>
                  <a:pt x="39" y="160"/>
                  <a:pt x="39" y="160"/>
                </a:cubicBezTo>
                <a:cubicBezTo>
                  <a:pt x="39" y="161"/>
                  <a:pt x="38" y="161"/>
                  <a:pt x="38" y="161"/>
                </a:cubicBezTo>
                <a:cubicBezTo>
                  <a:pt x="38" y="161"/>
                  <a:pt x="38" y="160"/>
                  <a:pt x="39" y="160"/>
                </a:cubicBezTo>
                <a:cubicBezTo>
                  <a:pt x="38" y="160"/>
                  <a:pt x="37" y="161"/>
                  <a:pt x="36" y="161"/>
                </a:cubicBezTo>
                <a:cubicBezTo>
                  <a:pt x="37" y="161"/>
                  <a:pt x="37" y="161"/>
                  <a:pt x="37" y="161"/>
                </a:cubicBezTo>
                <a:cubicBezTo>
                  <a:pt x="36" y="161"/>
                  <a:pt x="36" y="162"/>
                  <a:pt x="35" y="162"/>
                </a:cubicBezTo>
                <a:cubicBezTo>
                  <a:pt x="35" y="162"/>
                  <a:pt x="36" y="162"/>
                  <a:pt x="35" y="161"/>
                </a:cubicBezTo>
                <a:cubicBezTo>
                  <a:pt x="35" y="162"/>
                  <a:pt x="35" y="162"/>
                  <a:pt x="35" y="162"/>
                </a:cubicBezTo>
                <a:cubicBezTo>
                  <a:pt x="33" y="162"/>
                  <a:pt x="32" y="163"/>
                  <a:pt x="32" y="163"/>
                </a:cubicBezTo>
                <a:cubicBezTo>
                  <a:pt x="32" y="163"/>
                  <a:pt x="31" y="163"/>
                  <a:pt x="30" y="163"/>
                </a:cubicBezTo>
                <a:cubicBezTo>
                  <a:pt x="30" y="164"/>
                  <a:pt x="30" y="164"/>
                  <a:pt x="31" y="164"/>
                </a:cubicBezTo>
                <a:cubicBezTo>
                  <a:pt x="30" y="165"/>
                  <a:pt x="30" y="164"/>
                  <a:pt x="29" y="165"/>
                </a:cubicBezTo>
                <a:cubicBezTo>
                  <a:pt x="29" y="164"/>
                  <a:pt x="29" y="164"/>
                  <a:pt x="29" y="163"/>
                </a:cubicBezTo>
                <a:cubicBezTo>
                  <a:pt x="28" y="163"/>
                  <a:pt x="28" y="164"/>
                  <a:pt x="28" y="165"/>
                </a:cubicBezTo>
                <a:cubicBezTo>
                  <a:pt x="28" y="165"/>
                  <a:pt x="26" y="164"/>
                  <a:pt x="27" y="165"/>
                </a:cubicBezTo>
                <a:cubicBezTo>
                  <a:pt x="26" y="165"/>
                  <a:pt x="25" y="165"/>
                  <a:pt x="26" y="165"/>
                </a:cubicBezTo>
                <a:cubicBezTo>
                  <a:pt x="25" y="166"/>
                  <a:pt x="24" y="166"/>
                  <a:pt x="23" y="166"/>
                </a:cubicBezTo>
                <a:cubicBezTo>
                  <a:pt x="23" y="166"/>
                  <a:pt x="23" y="166"/>
                  <a:pt x="23" y="165"/>
                </a:cubicBezTo>
                <a:cubicBezTo>
                  <a:pt x="23" y="165"/>
                  <a:pt x="23" y="165"/>
                  <a:pt x="22" y="164"/>
                </a:cubicBezTo>
                <a:cubicBezTo>
                  <a:pt x="22" y="165"/>
                  <a:pt x="23" y="165"/>
                  <a:pt x="22" y="165"/>
                </a:cubicBezTo>
                <a:cubicBezTo>
                  <a:pt x="22" y="166"/>
                  <a:pt x="23" y="165"/>
                  <a:pt x="23" y="165"/>
                </a:cubicBezTo>
                <a:cubicBezTo>
                  <a:pt x="23" y="166"/>
                  <a:pt x="22" y="167"/>
                  <a:pt x="21" y="166"/>
                </a:cubicBezTo>
                <a:cubicBezTo>
                  <a:pt x="20" y="166"/>
                  <a:pt x="20" y="168"/>
                  <a:pt x="19" y="168"/>
                </a:cubicBezTo>
                <a:cubicBezTo>
                  <a:pt x="19" y="168"/>
                  <a:pt x="19" y="168"/>
                  <a:pt x="19" y="168"/>
                </a:cubicBezTo>
                <a:cubicBezTo>
                  <a:pt x="18" y="168"/>
                  <a:pt x="18" y="168"/>
                  <a:pt x="18" y="167"/>
                </a:cubicBezTo>
                <a:cubicBezTo>
                  <a:pt x="18" y="167"/>
                  <a:pt x="18" y="169"/>
                  <a:pt x="17" y="168"/>
                </a:cubicBezTo>
                <a:cubicBezTo>
                  <a:pt x="17" y="168"/>
                  <a:pt x="17" y="168"/>
                  <a:pt x="17" y="167"/>
                </a:cubicBezTo>
                <a:cubicBezTo>
                  <a:pt x="16" y="168"/>
                  <a:pt x="15" y="169"/>
                  <a:pt x="14" y="168"/>
                </a:cubicBezTo>
                <a:cubicBezTo>
                  <a:pt x="13" y="169"/>
                  <a:pt x="13" y="169"/>
                  <a:pt x="13" y="169"/>
                </a:cubicBezTo>
                <a:cubicBezTo>
                  <a:pt x="13" y="169"/>
                  <a:pt x="13" y="170"/>
                  <a:pt x="13" y="170"/>
                </a:cubicBezTo>
                <a:cubicBezTo>
                  <a:pt x="12" y="169"/>
                  <a:pt x="11" y="171"/>
                  <a:pt x="10" y="170"/>
                </a:cubicBezTo>
                <a:cubicBezTo>
                  <a:pt x="11" y="170"/>
                  <a:pt x="11" y="169"/>
                  <a:pt x="11" y="170"/>
                </a:cubicBezTo>
                <a:cubicBezTo>
                  <a:pt x="11" y="169"/>
                  <a:pt x="9" y="170"/>
                  <a:pt x="9" y="170"/>
                </a:cubicBezTo>
                <a:cubicBezTo>
                  <a:pt x="8" y="171"/>
                  <a:pt x="9" y="170"/>
                  <a:pt x="10" y="170"/>
                </a:cubicBezTo>
                <a:cubicBezTo>
                  <a:pt x="9" y="171"/>
                  <a:pt x="9" y="170"/>
                  <a:pt x="9" y="171"/>
                </a:cubicBezTo>
                <a:cubicBezTo>
                  <a:pt x="9" y="171"/>
                  <a:pt x="9" y="172"/>
                  <a:pt x="9" y="172"/>
                </a:cubicBezTo>
                <a:cubicBezTo>
                  <a:pt x="9" y="172"/>
                  <a:pt x="9" y="172"/>
                  <a:pt x="9" y="172"/>
                </a:cubicBezTo>
                <a:cubicBezTo>
                  <a:pt x="9" y="172"/>
                  <a:pt x="9" y="172"/>
                  <a:pt x="9" y="173"/>
                </a:cubicBezTo>
                <a:cubicBezTo>
                  <a:pt x="8" y="172"/>
                  <a:pt x="8" y="172"/>
                  <a:pt x="7" y="172"/>
                </a:cubicBezTo>
                <a:cubicBezTo>
                  <a:pt x="7" y="171"/>
                  <a:pt x="8" y="172"/>
                  <a:pt x="8" y="171"/>
                </a:cubicBezTo>
                <a:cubicBezTo>
                  <a:pt x="8" y="171"/>
                  <a:pt x="7" y="171"/>
                  <a:pt x="7" y="171"/>
                </a:cubicBezTo>
                <a:cubicBezTo>
                  <a:pt x="7" y="171"/>
                  <a:pt x="6" y="172"/>
                  <a:pt x="6" y="172"/>
                </a:cubicBezTo>
                <a:cubicBezTo>
                  <a:pt x="6" y="172"/>
                  <a:pt x="6" y="172"/>
                  <a:pt x="6" y="172"/>
                </a:cubicBezTo>
                <a:cubicBezTo>
                  <a:pt x="5" y="171"/>
                  <a:pt x="5" y="172"/>
                  <a:pt x="5" y="171"/>
                </a:cubicBezTo>
                <a:cubicBezTo>
                  <a:pt x="5" y="172"/>
                  <a:pt x="5" y="172"/>
                  <a:pt x="5" y="172"/>
                </a:cubicBezTo>
                <a:cubicBezTo>
                  <a:pt x="5" y="173"/>
                  <a:pt x="4" y="173"/>
                  <a:pt x="3" y="173"/>
                </a:cubicBezTo>
                <a:cubicBezTo>
                  <a:pt x="3" y="174"/>
                  <a:pt x="3" y="173"/>
                  <a:pt x="4" y="173"/>
                </a:cubicBezTo>
                <a:cubicBezTo>
                  <a:pt x="4" y="173"/>
                  <a:pt x="4" y="173"/>
                  <a:pt x="4" y="173"/>
                </a:cubicBezTo>
                <a:cubicBezTo>
                  <a:pt x="4" y="173"/>
                  <a:pt x="4" y="174"/>
                  <a:pt x="3" y="174"/>
                </a:cubicBezTo>
                <a:cubicBezTo>
                  <a:pt x="3" y="175"/>
                  <a:pt x="4" y="175"/>
                  <a:pt x="4" y="174"/>
                </a:cubicBezTo>
                <a:cubicBezTo>
                  <a:pt x="4" y="174"/>
                  <a:pt x="3" y="175"/>
                  <a:pt x="4" y="175"/>
                </a:cubicBezTo>
                <a:cubicBezTo>
                  <a:pt x="4" y="175"/>
                  <a:pt x="3" y="176"/>
                  <a:pt x="4" y="176"/>
                </a:cubicBezTo>
                <a:cubicBezTo>
                  <a:pt x="4" y="176"/>
                  <a:pt x="4" y="176"/>
                  <a:pt x="4" y="175"/>
                </a:cubicBezTo>
                <a:cubicBezTo>
                  <a:pt x="4" y="175"/>
                  <a:pt x="4" y="175"/>
                  <a:pt x="5" y="175"/>
                </a:cubicBezTo>
                <a:cubicBezTo>
                  <a:pt x="5" y="175"/>
                  <a:pt x="5" y="175"/>
                  <a:pt x="5" y="174"/>
                </a:cubicBezTo>
                <a:cubicBezTo>
                  <a:pt x="6" y="174"/>
                  <a:pt x="6" y="174"/>
                  <a:pt x="7" y="173"/>
                </a:cubicBezTo>
                <a:cubicBezTo>
                  <a:pt x="8" y="174"/>
                  <a:pt x="9" y="173"/>
                  <a:pt x="10" y="173"/>
                </a:cubicBezTo>
                <a:cubicBezTo>
                  <a:pt x="10" y="174"/>
                  <a:pt x="8" y="174"/>
                  <a:pt x="9" y="175"/>
                </a:cubicBezTo>
                <a:cubicBezTo>
                  <a:pt x="10" y="174"/>
                  <a:pt x="11" y="175"/>
                  <a:pt x="12" y="173"/>
                </a:cubicBezTo>
                <a:cubicBezTo>
                  <a:pt x="13" y="174"/>
                  <a:pt x="13" y="174"/>
                  <a:pt x="13" y="173"/>
                </a:cubicBezTo>
                <a:cubicBezTo>
                  <a:pt x="14" y="173"/>
                  <a:pt x="14" y="174"/>
                  <a:pt x="14" y="174"/>
                </a:cubicBezTo>
                <a:cubicBezTo>
                  <a:pt x="14" y="175"/>
                  <a:pt x="14" y="174"/>
                  <a:pt x="14" y="174"/>
                </a:cubicBezTo>
                <a:cubicBezTo>
                  <a:pt x="14" y="174"/>
                  <a:pt x="14" y="173"/>
                  <a:pt x="14" y="173"/>
                </a:cubicBezTo>
                <a:cubicBezTo>
                  <a:pt x="15" y="174"/>
                  <a:pt x="15" y="172"/>
                  <a:pt x="16" y="172"/>
                </a:cubicBezTo>
                <a:cubicBezTo>
                  <a:pt x="15" y="173"/>
                  <a:pt x="15" y="174"/>
                  <a:pt x="15" y="174"/>
                </a:cubicBezTo>
                <a:cubicBezTo>
                  <a:pt x="15" y="175"/>
                  <a:pt x="16" y="173"/>
                  <a:pt x="17" y="173"/>
                </a:cubicBezTo>
                <a:cubicBezTo>
                  <a:pt x="17" y="173"/>
                  <a:pt x="18" y="173"/>
                  <a:pt x="18" y="172"/>
                </a:cubicBezTo>
                <a:cubicBezTo>
                  <a:pt x="18" y="172"/>
                  <a:pt x="18" y="172"/>
                  <a:pt x="18" y="172"/>
                </a:cubicBezTo>
                <a:cubicBezTo>
                  <a:pt x="18" y="172"/>
                  <a:pt x="18" y="172"/>
                  <a:pt x="18" y="172"/>
                </a:cubicBezTo>
                <a:cubicBezTo>
                  <a:pt x="19" y="172"/>
                  <a:pt x="18" y="172"/>
                  <a:pt x="19" y="172"/>
                </a:cubicBezTo>
                <a:cubicBezTo>
                  <a:pt x="20" y="172"/>
                  <a:pt x="21" y="171"/>
                  <a:pt x="22" y="171"/>
                </a:cubicBezTo>
                <a:cubicBezTo>
                  <a:pt x="22" y="171"/>
                  <a:pt x="22" y="171"/>
                  <a:pt x="22" y="171"/>
                </a:cubicBezTo>
                <a:cubicBezTo>
                  <a:pt x="21" y="172"/>
                  <a:pt x="21" y="172"/>
                  <a:pt x="20" y="173"/>
                </a:cubicBezTo>
                <a:cubicBezTo>
                  <a:pt x="21" y="173"/>
                  <a:pt x="21" y="172"/>
                  <a:pt x="22" y="172"/>
                </a:cubicBezTo>
                <a:cubicBezTo>
                  <a:pt x="23" y="172"/>
                  <a:pt x="22" y="172"/>
                  <a:pt x="22" y="172"/>
                </a:cubicBezTo>
                <a:cubicBezTo>
                  <a:pt x="22" y="172"/>
                  <a:pt x="22" y="172"/>
                  <a:pt x="22" y="171"/>
                </a:cubicBezTo>
                <a:cubicBezTo>
                  <a:pt x="23" y="172"/>
                  <a:pt x="23" y="172"/>
                  <a:pt x="23" y="172"/>
                </a:cubicBezTo>
                <a:cubicBezTo>
                  <a:pt x="23" y="172"/>
                  <a:pt x="23" y="172"/>
                  <a:pt x="23" y="172"/>
                </a:cubicBezTo>
                <a:cubicBezTo>
                  <a:pt x="23" y="171"/>
                  <a:pt x="23" y="172"/>
                  <a:pt x="23" y="172"/>
                </a:cubicBezTo>
                <a:cubicBezTo>
                  <a:pt x="23" y="172"/>
                  <a:pt x="22" y="171"/>
                  <a:pt x="22" y="171"/>
                </a:cubicBezTo>
                <a:cubicBezTo>
                  <a:pt x="22" y="171"/>
                  <a:pt x="22" y="170"/>
                  <a:pt x="23" y="170"/>
                </a:cubicBezTo>
                <a:cubicBezTo>
                  <a:pt x="22" y="171"/>
                  <a:pt x="24" y="171"/>
                  <a:pt x="23" y="171"/>
                </a:cubicBezTo>
                <a:cubicBezTo>
                  <a:pt x="24" y="171"/>
                  <a:pt x="24" y="170"/>
                  <a:pt x="24" y="170"/>
                </a:cubicBezTo>
                <a:cubicBezTo>
                  <a:pt x="25" y="171"/>
                  <a:pt x="24" y="171"/>
                  <a:pt x="24" y="172"/>
                </a:cubicBezTo>
                <a:cubicBezTo>
                  <a:pt x="23" y="172"/>
                  <a:pt x="24" y="172"/>
                  <a:pt x="24" y="173"/>
                </a:cubicBezTo>
                <a:cubicBezTo>
                  <a:pt x="25" y="173"/>
                  <a:pt x="25" y="172"/>
                  <a:pt x="25" y="172"/>
                </a:cubicBezTo>
                <a:cubicBezTo>
                  <a:pt x="25" y="173"/>
                  <a:pt x="25" y="173"/>
                  <a:pt x="25" y="174"/>
                </a:cubicBezTo>
                <a:cubicBezTo>
                  <a:pt x="26" y="174"/>
                  <a:pt x="26" y="173"/>
                  <a:pt x="26" y="174"/>
                </a:cubicBezTo>
                <a:cubicBezTo>
                  <a:pt x="26" y="173"/>
                  <a:pt x="26" y="174"/>
                  <a:pt x="25" y="173"/>
                </a:cubicBezTo>
                <a:cubicBezTo>
                  <a:pt x="26" y="173"/>
                  <a:pt x="26" y="173"/>
                  <a:pt x="27" y="173"/>
                </a:cubicBezTo>
                <a:cubicBezTo>
                  <a:pt x="26" y="172"/>
                  <a:pt x="26" y="172"/>
                  <a:pt x="26" y="171"/>
                </a:cubicBezTo>
                <a:cubicBezTo>
                  <a:pt x="26" y="171"/>
                  <a:pt x="26" y="171"/>
                  <a:pt x="26" y="171"/>
                </a:cubicBezTo>
                <a:cubicBezTo>
                  <a:pt x="27" y="171"/>
                  <a:pt x="26" y="172"/>
                  <a:pt x="27" y="172"/>
                </a:cubicBezTo>
                <a:cubicBezTo>
                  <a:pt x="27" y="171"/>
                  <a:pt x="30" y="171"/>
                  <a:pt x="30" y="172"/>
                </a:cubicBezTo>
                <a:cubicBezTo>
                  <a:pt x="30" y="171"/>
                  <a:pt x="31" y="171"/>
                  <a:pt x="31" y="171"/>
                </a:cubicBezTo>
                <a:cubicBezTo>
                  <a:pt x="31" y="171"/>
                  <a:pt x="31" y="171"/>
                  <a:pt x="32" y="172"/>
                </a:cubicBezTo>
                <a:cubicBezTo>
                  <a:pt x="31" y="172"/>
                  <a:pt x="31" y="172"/>
                  <a:pt x="30" y="172"/>
                </a:cubicBezTo>
                <a:cubicBezTo>
                  <a:pt x="30" y="173"/>
                  <a:pt x="32" y="172"/>
                  <a:pt x="32" y="172"/>
                </a:cubicBezTo>
                <a:cubicBezTo>
                  <a:pt x="33" y="172"/>
                  <a:pt x="32" y="172"/>
                  <a:pt x="33" y="173"/>
                </a:cubicBezTo>
                <a:cubicBezTo>
                  <a:pt x="33" y="172"/>
                  <a:pt x="34" y="171"/>
                  <a:pt x="35" y="172"/>
                </a:cubicBezTo>
                <a:cubicBezTo>
                  <a:pt x="35" y="171"/>
                  <a:pt x="35" y="171"/>
                  <a:pt x="35" y="171"/>
                </a:cubicBezTo>
                <a:cubicBezTo>
                  <a:pt x="35" y="171"/>
                  <a:pt x="35" y="170"/>
                  <a:pt x="36" y="170"/>
                </a:cubicBezTo>
                <a:cubicBezTo>
                  <a:pt x="36" y="170"/>
                  <a:pt x="36" y="170"/>
                  <a:pt x="36" y="170"/>
                </a:cubicBezTo>
                <a:cubicBezTo>
                  <a:pt x="36" y="170"/>
                  <a:pt x="36" y="170"/>
                  <a:pt x="37" y="169"/>
                </a:cubicBezTo>
                <a:cubicBezTo>
                  <a:pt x="37" y="169"/>
                  <a:pt x="37" y="169"/>
                  <a:pt x="37" y="169"/>
                </a:cubicBezTo>
                <a:cubicBezTo>
                  <a:pt x="38" y="169"/>
                  <a:pt x="36" y="170"/>
                  <a:pt x="37" y="170"/>
                </a:cubicBezTo>
                <a:cubicBezTo>
                  <a:pt x="37" y="169"/>
                  <a:pt x="38" y="169"/>
                  <a:pt x="38" y="169"/>
                </a:cubicBezTo>
                <a:cubicBezTo>
                  <a:pt x="38" y="170"/>
                  <a:pt x="38" y="170"/>
                  <a:pt x="38" y="170"/>
                </a:cubicBezTo>
                <a:cubicBezTo>
                  <a:pt x="37" y="171"/>
                  <a:pt x="36" y="171"/>
                  <a:pt x="35" y="172"/>
                </a:cubicBezTo>
                <a:cubicBezTo>
                  <a:pt x="35" y="172"/>
                  <a:pt x="36" y="172"/>
                  <a:pt x="36" y="172"/>
                </a:cubicBezTo>
                <a:cubicBezTo>
                  <a:pt x="36" y="172"/>
                  <a:pt x="36" y="172"/>
                  <a:pt x="36" y="172"/>
                </a:cubicBezTo>
                <a:cubicBezTo>
                  <a:pt x="36" y="172"/>
                  <a:pt x="36" y="172"/>
                  <a:pt x="36" y="172"/>
                </a:cubicBezTo>
                <a:cubicBezTo>
                  <a:pt x="36" y="172"/>
                  <a:pt x="36" y="172"/>
                  <a:pt x="36" y="172"/>
                </a:cubicBezTo>
                <a:cubicBezTo>
                  <a:pt x="36" y="172"/>
                  <a:pt x="37" y="172"/>
                  <a:pt x="36" y="172"/>
                </a:cubicBezTo>
                <a:cubicBezTo>
                  <a:pt x="37" y="172"/>
                  <a:pt x="37" y="172"/>
                  <a:pt x="37" y="172"/>
                </a:cubicBezTo>
                <a:cubicBezTo>
                  <a:pt x="37" y="172"/>
                  <a:pt x="37" y="172"/>
                  <a:pt x="36" y="172"/>
                </a:cubicBezTo>
                <a:cubicBezTo>
                  <a:pt x="37" y="170"/>
                  <a:pt x="40" y="172"/>
                  <a:pt x="41" y="170"/>
                </a:cubicBezTo>
                <a:cubicBezTo>
                  <a:pt x="41" y="170"/>
                  <a:pt x="41" y="170"/>
                  <a:pt x="41" y="170"/>
                </a:cubicBezTo>
                <a:cubicBezTo>
                  <a:pt x="41" y="171"/>
                  <a:pt x="41" y="171"/>
                  <a:pt x="40" y="172"/>
                </a:cubicBezTo>
                <a:cubicBezTo>
                  <a:pt x="41" y="171"/>
                  <a:pt x="41" y="171"/>
                  <a:pt x="42" y="171"/>
                </a:cubicBezTo>
                <a:cubicBezTo>
                  <a:pt x="42" y="171"/>
                  <a:pt x="42" y="171"/>
                  <a:pt x="42" y="170"/>
                </a:cubicBezTo>
                <a:cubicBezTo>
                  <a:pt x="42" y="170"/>
                  <a:pt x="42" y="170"/>
                  <a:pt x="42" y="170"/>
                </a:cubicBezTo>
                <a:cubicBezTo>
                  <a:pt x="42" y="170"/>
                  <a:pt x="42" y="170"/>
                  <a:pt x="43" y="170"/>
                </a:cubicBezTo>
                <a:cubicBezTo>
                  <a:pt x="42" y="170"/>
                  <a:pt x="42" y="170"/>
                  <a:pt x="42" y="170"/>
                </a:cubicBezTo>
                <a:cubicBezTo>
                  <a:pt x="42" y="171"/>
                  <a:pt x="44" y="172"/>
                  <a:pt x="44" y="171"/>
                </a:cubicBezTo>
                <a:cubicBezTo>
                  <a:pt x="45" y="171"/>
                  <a:pt x="46" y="171"/>
                  <a:pt x="47" y="170"/>
                </a:cubicBezTo>
                <a:cubicBezTo>
                  <a:pt x="47" y="170"/>
                  <a:pt x="47" y="171"/>
                  <a:pt x="48" y="170"/>
                </a:cubicBezTo>
                <a:cubicBezTo>
                  <a:pt x="49" y="170"/>
                  <a:pt x="51" y="170"/>
                  <a:pt x="52" y="169"/>
                </a:cubicBezTo>
                <a:cubicBezTo>
                  <a:pt x="52" y="170"/>
                  <a:pt x="53" y="169"/>
                  <a:pt x="53" y="169"/>
                </a:cubicBezTo>
                <a:cubicBezTo>
                  <a:pt x="53" y="170"/>
                  <a:pt x="53" y="170"/>
                  <a:pt x="52" y="170"/>
                </a:cubicBezTo>
                <a:cubicBezTo>
                  <a:pt x="53" y="170"/>
                  <a:pt x="53" y="170"/>
                  <a:pt x="53" y="171"/>
                </a:cubicBezTo>
                <a:cubicBezTo>
                  <a:pt x="53" y="170"/>
                  <a:pt x="54" y="170"/>
                  <a:pt x="55" y="169"/>
                </a:cubicBezTo>
                <a:cubicBezTo>
                  <a:pt x="54" y="170"/>
                  <a:pt x="54" y="169"/>
                  <a:pt x="53" y="169"/>
                </a:cubicBezTo>
                <a:cubicBezTo>
                  <a:pt x="54" y="169"/>
                  <a:pt x="54" y="169"/>
                  <a:pt x="54" y="169"/>
                </a:cubicBezTo>
                <a:cubicBezTo>
                  <a:pt x="54" y="169"/>
                  <a:pt x="54" y="169"/>
                  <a:pt x="53" y="169"/>
                </a:cubicBezTo>
                <a:cubicBezTo>
                  <a:pt x="53" y="169"/>
                  <a:pt x="54" y="169"/>
                  <a:pt x="54" y="168"/>
                </a:cubicBezTo>
                <a:cubicBezTo>
                  <a:pt x="54" y="169"/>
                  <a:pt x="54" y="169"/>
                  <a:pt x="54" y="169"/>
                </a:cubicBezTo>
                <a:cubicBezTo>
                  <a:pt x="54" y="169"/>
                  <a:pt x="55" y="169"/>
                  <a:pt x="55" y="169"/>
                </a:cubicBezTo>
                <a:cubicBezTo>
                  <a:pt x="55" y="169"/>
                  <a:pt x="55" y="169"/>
                  <a:pt x="55" y="169"/>
                </a:cubicBezTo>
                <a:cubicBezTo>
                  <a:pt x="56" y="169"/>
                  <a:pt x="56" y="169"/>
                  <a:pt x="56" y="168"/>
                </a:cubicBezTo>
                <a:cubicBezTo>
                  <a:pt x="56" y="169"/>
                  <a:pt x="57" y="169"/>
                  <a:pt x="57" y="169"/>
                </a:cubicBezTo>
                <a:cubicBezTo>
                  <a:pt x="57" y="169"/>
                  <a:pt x="57" y="169"/>
                  <a:pt x="57" y="169"/>
                </a:cubicBezTo>
                <a:cubicBezTo>
                  <a:pt x="57" y="169"/>
                  <a:pt x="57" y="169"/>
                  <a:pt x="57" y="169"/>
                </a:cubicBezTo>
                <a:cubicBezTo>
                  <a:pt x="57" y="169"/>
                  <a:pt x="57" y="169"/>
                  <a:pt x="57" y="169"/>
                </a:cubicBezTo>
                <a:cubicBezTo>
                  <a:pt x="57" y="169"/>
                  <a:pt x="57" y="169"/>
                  <a:pt x="57" y="169"/>
                </a:cubicBezTo>
                <a:cubicBezTo>
                  <a:pt x="57" y="169"/>
                  <a:pt x="57" y="169"/>
                  <a:pt x="57" y="169"/>
                </a:cubicBezTo>
                <a:cubicBezTo>
                  <a:pt x="57" y="169"/>
                  <a:pt x="57" y="169"/>
                  <a:pt x="57" y="169"/>
                </a:cubicBezTo>
                <a:cubicBezTo>
                  <a:pt x="57" y="170"/>
                  <a:pt x="57" y="170"/>
                  <a:pt x="56" y="170"/>
                </a:cubicBezTo>
                <a:cubicBezTo>
                  <a:pt x="56" y="170"/>
                  <a:pt x="57" y="170"/>
                  <a:pt x="58" y="170"/>
                </a:cubicBezTo>
                <a:cubicBezTo>
                  <a:pt x="58" y="170"/>
                  <a:pt x="58" y="170"/>
                  <a:pt x="58" y="169"/>
                </a:cubicBezTo>
                <a:cubicBezTo>
                  <a:pt x="58" y="169"/>
                  <a:pt x="58" y="169"/>
                  <a:pt x="58" y="168"/>
                </a:cubicBezTo>
                <a:cubicBezTo>
                  <a:pt x="59" y="168"/>
                  <a:pt x="60" y="168"/>
                  <a:pt x="60" y="168"/>
                </a:cubicBezTo>
                <a:cubicBezTo>
                  <a:pt x="61" y="169"/>
                  <a:pt x="60" y="168"/>
                  <a:pt x="60" y="168"/>
                </a:cubicBezTo>
                <a:cubicBezTo>
                  <a:pt x="61" y="168"/>
                  <a:pt x="61" y="168"/>
                  <a:pt x="61" y="167"/>
                </a:cubicBezTo>
                <a:cubicBezTo>
                  <a:pt x="61" y="168"/>
                  <a:pt x="61" y="168"/>
                  <a:pt x="61" y="168"/>
                </a:cubicBezTo>
                <a:cubicBezTo>
                  <a:pt x="61" y="168"/>
                  <a:pt x="61" y="168"/>
                  <a:pt x="61" y="168"/>
                </a:cubicBezTo>
                <a:cubicBezTo>
                  <a:pt x="61" y="168"/>
                  <a:pt x="61" y="168"/>
                  <a:pt x="61" y="168"/>
                </a:cubicBezTo>
                <a:cubicBezTo>
                  <a:pt x="62" y="168"/>
                  <a:pt x="62" y="168"/>
                  <a:pt x="62" y="168"/>
                </a:cubicBezTo>
                <a:cubicBezTo>
                  <a:pt x="62" y="168"/>
                  <a:pt x="62" y="168"/>
                  <a:pt x="62" y="168"/>
                </a:cubicBezTo>
                <a:cubicBezTo>
                  <a:pt x="62" y="168"/>
                  <a:pt x="62" y="168"/>
                  <a:pt x="62" y="168"/>
                </a:cubicBezTo>
                <a:cubicBezTo>
                  <a:pt x="62" y="168"/>
                  <a:pt x="62" y="168"/>
                  <a:pt x="62" y="168"/>
                </a:cubicBezTo>
                <a:cubicBezTo>
                  <a:pt x="63" y="168"/>
                  <a:pt x="62" y="168"/>
                  <a:pt x="62" y="169"/>
                </a:cubicBezTo>
                <a:cubicBezTo>
                  <a:pt x="63" y="169"/>
                  <a:pt x="63" y="168"/>
                  <a:pt x="64" y="167"/>
                </a:cubicBezTo>
                <a:cubicBezTo>
                  <a:pt x="64" y="167"/>
                  <a:pt x="64" y="167"/>
                  <a:pt x="64" y="167"/>
                </a:cubicBezTo>
                <a:cubicBezTo>
                  <a:pt x="64" y="167"/>
                  <a:pt x="64" y="167"/>
                  <a:pt x="64" y="167"/>
                </a:cubicBezTo>
                <a:cubicBezTo>
                  <a:pt x="64" y="168"/>
                  <a:pt x="64" y="168"/>
                  <a:pt x="65" y="168"/>
                </a:cubicBezTo>
                <a:cubicBezTo>
                  <a:pt x="65" y="168"/>
                  <a:pt x="65" y="168"/>
                  <a:pt x="66" y="168"/>
                </a:cubicBezTo>
                <a:cubicBezTo>
                  <a:pt x="66" y="168"/>
                  <a:pt x="65" y="168"/>
                  <a:pt x="65" y="168"/>
                </a:cubicBezTo>
                <a:cubicBezTo>
                  <a:pt x="65" y="167"/>
                  <a:pt x="65" y="167"/>
                  <a:pt x="65" y="167"/>
                </a:cubicBezTo>
                <a:cubicBezTo>
                  <a:pt x="65" y="167"/>
                  <a:pt x="65" y="167"/>
                  <a:pt x="65" y="167"/>
                </a:cubicBezTo>
                <a:cubicBezTo>
                  <a:pt x="65" y="166"/>
                  <a:pt x="66" y="167"/>
                  <a:pt x="66" y="166"/>
                </a:cubicBezTo>
                <a:cubicBezTo>
                  <a:pt x="65" y="166"/>
                  <a:pt x="66" y="167"/>
                  <a:pt x="65" y="167"/>
                </a:cubicBezTo>
                <a:cubicBezTo>
                  <a:pt x="65" y="166"/>
                  <a:pt x="65" y="166"/>
                  <a:pt x="64" y="166"/>
                </a:cubicBezTo>
                <a:cubicBezTo>
                  <a:pt x="65" y="165"/>
                  <a:pt x="66" y="165"/>
                  <a:pt x="66" y="165"/>
                </a:cubicBezTo>
                <a:cubicBezTo>
                  <a:pt x="66" y="166"/>
                  <a:pt x="65" y="165"/>
                  <a:pt x="65" y="166"/>
                </a:cubicBezTo>
                <a:cubicBezTo>
                  <a:pt x="66" y="166"/>
                  <a:pt x="66" y="166"/>
                  <a:pt x="66" y="167"/>
                </a:cubicBezTo>
                <a:cubicBezTo>
                  <a:pt x="66" y="167"/>
                  <a:pt x="67" y="167"/>
                  <a:pt x="67" y="167"/>
                </a:cubicBezTo>
                <a:cubicBezTo>
                  <a:pt x="68" y="167"/>
                  <a:pt x="68" y="166"/>
                  <a:pt x="68" y="166"/>
                </a:cubicBezTo>
                <a:cubicBezTo>
                  <a:pt x="68" y="167"/>
                  <a:pt x="68" y="167"/>
                  <a:pt x="68" y="167"/>
                </a:cubicBezTo>
                <a:cubicBezTo>
                  <a:pt x="68" y="167"/>
                  <a:pt x="68" y="167"/>
                  <a:pt x="68" y="167"/>
                </a:cubicBezTo>
                <a:cubicBezTo>
                  <a:pt x="68" y="167"/>
                  <a:pt x="68" y="167"/>
                  <a:pt x="68" y="167"/>
                </a:cubicBezTo>
                <a:cubicBezTo>
                  <a:pt x="68" y="167"/>
                  <a:pt x="68" y="167"/>
                  <a:pt x="68" y="167"/>
                </a:cubicBezTo>
                <a:cubicBezTo>
                  <a:pt x="68" y="167"/>
                  <a:pt x="67" y="167"/>
                  <a:pt x="67" y="168"/>
                </a:cubicBezTo>
                <a:cubicBezTo>
                  <a:pt x="68" y="168"/>
                  <a:pt x="68" y="167"/>
                  <a:pt x="68" y="167"/>
                </a:cubicBezTo>
                <a:cubicBezTo>
                  <a:pt x="68" y="167"/>
                  <a:pt x="68" y="168"/>
                  <a:pt x="68" y="168"/>
                </a:cubicBezTo>
                <a:cubicBezTo>
                  <a:pt x="68" y="167"/>
                  <a:pt x="69" y="168"/>
                  <a:pt x="69" y="167"/>
                </a:cubicBezTo>
                <a:cubicBezTo>
                  <a:pt x="70" y="167"/>
                  <a:pt x="69" y="167"/>
                  <a:pt x="69" y="167"/>
                </a:cubicBezTo>
                <a:cubicBezTo>
                  <a:pt x="69" y="166"/>
                  <a:pt x="70" y="166"/>
                  <a:pt x="70" y="167"/>
                </a:cubicBezTo>
                <a:cubicBezTo>
                  <a:pt x="70" y="167"/>
                  <a:pt x="70" y="167"/>
                  <a:pt x="70" y="167"/>
                </a:cubicBezTo>
                <a:cubicBezTo>
                  <a:pt x="70" y="167"/>
                  <a:pt x="71" y="167"/>
                  <a:pt x="71" y="167"/>
                </a:cubicBezTo>
                <a:cubicBezTo>
                  <a:pt x="71" y="167"/>
                  <a:pt x="72" y="167"/>
                  <a:pt x="72" y="167"/>
                </a:cubicBezTo>
                <a:cubicBezTo>
                  <a:pt x="71" y="167"/>
                  <a:pt x="71" y="167"/>
                  <a:pt x="71" y="168"/>
                </a:cubicBezTo>
                <a:cubicBezTo>
                  <a:pt x="70" y="168"/>
                  <a:pt x="70" y="168"/>
                  <a:pt x="70" y="168"/>
                </a:cubicBezTo>
                <a:cubicBezTo>
                  <a:pt x="70" y="168"/>
                  <a:pt x="70" y="168"/>
                  <a:pt x="70" y="168"/>
                </a:cubicBezTo>
                <a:cubicBezTo>
                  <a:pt x="70" y="168"/>
                  <a:pt x="70" y="168"/>
                  <a:pt x="70" y="167"/>
                </a:cubicBezTo>
                <a:cubicBezTo>
                  <a:pt x="70" y="167"/>
                  <a:pt x="70" y="167"/>
                  <a:pt x="70" y="167"/>
                </a:cubicBezTo>
                <a:cubicBezTo>
                  <a:pt x="70" y="167"/>
                  <a:pt x="70" y="167"/>
                  <a:pt x="70" y="167"/>
                </a:cubicBezTo>
                <a:cubicBezTo>
                  <a:pt x="70" y="168"/>
                  <a:pt x="69" y="168"/>
                  <a:pt x="69" y="168"/>
                </a:cubicBezTo>
                <a:cubicBezTo>
                  <a:pt x="69" y="168"/>
                  <a:pt x="69" y="168"/>
                  <a:pt x="69" y="168"/>
                </a:cubicBezTo>
                <a:cubicBezTo>
                  <a:pt x="69" y="168"/>
                  <a:pt x="69" y="169"/>
                  <a:pt x="69" y="168"/>
                </a:cubicBezTo>
                <a:cubicBezTo>
                  <a:pt x="68" y="168"/>
                  <a:pt x="69" y="168"/>
                  <a:pt x="69" y="168"/>
                </a:cubicBezTo>
                <a:cubicBezTo>
                  <a:pt x="68" y="167"/>
                  <a:pt x="68" y="168"/>
                  <a:pt x="68" y="168"/>
                </a:cubicBezTo>
                <a:cubicBezTo>
                  <a:pt x="68" y="168"/>
                  <a:pt x="68" y="168"/>
                  <a:pt x="68" y="168"/>
                </a:cubicBezTo>
                <a:cubicBezTo>
                  <a:pt x="68" y="168"/>
                  <a:pt x="68" y="168"/>
                  <a:pt x="68" y="168"/>
                </a:cubicBezTo>
                <a:cubicBezTo>
                  <a:pt x="68" y="168"/>
                  <a:pt x="68" y="168"/>
                  <a:pt x="68" y="168"/>
                </a:cubicBezTo>
                <a:cubicBezTo>
                  <a:pt x="68" y="168"/>
                  <a:pt x="67" y="168"/>
                  <a:pt x="67" y="169"/>
                </a:cubicBezTo>
                <a:cubicBezTo>
                  <a:pt x="67" y="168"/>
                  <a:pt x="67" y="168"/>
                  <a:pt x="67" y="168"/>
                </a:cubicBezTo>
                <a:cubicBezTo>
                  <a:pt x="67" y="169"/>
                  <a:pt x="65" y="170"/>
                  <a:pt x="64" y="169"/>
                </a:cubicBezTo>
                <a:cubicBezTo>
                  <a:pt x="64" y="169"/>
                  <a:pt x="64" y="169"/>
                  <a:pt x="64" y="169"/>
                </a:cubicBezTo>
                <a:cubicBezTo>
                  <a:pt x="63" y="169"/>
                  <a:pt x="63" y="169"/>
                  <a:pt x="63" y="169"/>
                </a:cubicBezTo>
                <a:cubicBezTo>
                  <a:pt x="63" y="169"/>
                  <a:pt x="63" y="169"/>
                  <a:pt x="63" y="169"/>
                </a:cubicBezTo>
                <a:cubicBezTo>
                  <a:pt x="63" y="170"/>
                  <a:pt x="63" y="170"/>
                  <a:pt x="63" y="170"/>
                </a:cubicBezTo>
                <a:cubicBezTo>
                  <a:pt x="62" y="169"/>
                  <a:pt x="61" y="170"/>
                  <a:pt x="61" y="169"/>
                </a:cubicBezTo>
                <a:cubicBezTo>
                  <a:pt x="61" y="171"/>
                  <a:pt x="58" y="169"/>
                  <a:pt x="58" y="171"/>
                </a:cubicBezTo>
                <a:cubicBezTo>
                  <a:pt x="58" y="171"/>
                  <a:pt x="57" y="171"/>
                  <a:pt x="57" y="171"/>
                </a:cubicBezTo>
                <a:cubicBezTo>
                  <a:pt x="57" y="171"/>
                  <a:pt x="57" y="171"/>
                  <a:pt x="57" y="171"/>
                </a:cubicBezTo>
                <a:cubicBezTo>
                  <a:pt x="57" y="170"/>
                  <a:pt x="57" y="170"/>
                  <a:pt x="57" y="170"/>
                </a:cubicBezTo>
                <a:cubicBezTo>
                  <a:pt x="58" y="170"/>
                  <a:pt x="59" y="170"/>
                  <a:pt x="59" y="169"/>
                </a:cubicBezTo>
                <a:cubicBezTo>
                  <a:pt x="58" y="170"/>
                  <a:pt x="57" y="170"/>
                  <a:pt x="56" y="170"/>
                </a:cubicBezTo>
                <a:cubicBezTo>
                  <a:pt x="56" y="170"/>
                  <a:pt x="56" y="170"/>
                  <a:pt x="56" y="170"/>
                </a:cubicBezTo>
                <a:cubicBezTo>
                  <a:pt x="55" y="170"/>
                  <a:pt x="56" y="170"/>
                  <a:pt x="56" y="171"/>
                </a:cubicBezTo>
                <a:cubicBezTo>
                  <a:pt x="56" y="171"/>
                  <a:pt x="56" y="171"/>
                  <a:pt x="57" y="171"/>
                </a:cubicBezTo>
                <a:cubicBezTo>
                  <a:pt x="56" y="171"/>
                  <a:pt x="55" y="171"/>
                  <a:pt x="55" y="171"/>
                </a:cubicBezTo>
                <a:cubicBezTo>
                  <a:pt x="54" y="171"/>
                  <a:pt x="55" y="171"/>
                  <a:pt x="54" y="171"/>
                </a:cubicBezTo>
                <a:cubicBezTo>
                  <a:pt x="54" y="172"/>
                  <a:pt x="52" y="172"/>
                  <a:pt x="51" y="172"/>
                </a:cubicBezTo>
                <a:cubicBezTo>
                  <a:pt x="51" y="172"/>
                  <a:pt x="51" y="172"/>
                  <a:pt x="51" y="172"/>
                </a:cubicBezTo>
                <a:cubicBezTo>
                  <a:pt x="51" y="171"/>
                  <a:pt x="52" y="172"/>
                  <a:pt x="51" y="171"/>
                </a:cubicBezTo>
                <a:cubicBezTo>
                  <a:pt x="51" y="171"/>
                  <a:pt x="51" y="172"/>
                  <a:pt x="51" y="171"/>
                </a:cubicBezTo>
                <a:cubicBezTo>
                  <a:pt x="51" y="172"/>
                  <a:pt x="50" y="172"/>
                  <a:pt x="49" y="172"/>
                </a:cubicBezTo>
                <a:cubicBezTo>
                  <a:pt x="49" y="172"/>
                  <a:pt x="49" y="172"/>
                  <a:pt x="49" y="172"/>
                </a:cubicBezTo>
                <a:cubicBezTo>
                  <a:pt x="49" y="173"/>
                  <a:pt x="48" y="173"/>
                  <a:pt x="47" y="173"/>
                </a:cubicBezTo>
                <a:cubicBezTo>
                  <a:pt x="47" y="174"/>
                  <a:pt x="47" y="174"/>
                  <a:pt x="47" y="174"/>
                </a:cubicBezTo>
                <a:cubicBezTo>
                  <a:pt x="47" y="174"/>
                  <a:pt x="46" y="174"/>
                  <a:pt x="46" y="174"/>
                </a:cubicBezTo>
                <a:cubicBezTo>
                  <a:pt x="47" y="173"/>
                  <a:pt x="47" y="173"/>
                  <a:pt x="47" y="172"/>
                </a:cubicBezTo>
                <a:cubicBezTo>
                  <a:pt x="46" y="173"/>
                  <a:pt x="45" y="174"/>
                  <a:pt x="44" y="174"/>
                </a:cubicBezTo>
                <a:cubicBezTo>
                  <a:pt x="44" y="174"/>
                  <a:pt x="44" y="174"/>
                  <a:pt x="44" y="174"/>
                </a:cubicBezTo>
                <a:cubicBezTo>
                  <a:pt x="44" y="174"/>
                  <a:pt x="44" y="174"/>
                  <a:pt x="43" y="174"/>
                </a:cubicBezTo>
                <a:cubicBezTo>
                  <a:pt x="43" y="175"/>
                  <a:pt x="44" y="175"/>
                  <a:pt x="44" y="175"/>
                </a:cubicBezTo>
                <a:cubicBezTo>
                  <a:pt x="44" y="175"/>
                  <a:pt x="43" y="175"/>
                  <a:pt x="43" y="176"/>
                </a:cubicBezTo>
                <a:cubicBezTo>
                  <a:pt x="43" y="175"/>
                  <a:pt x="43" y="175"/>
                  <a:pt x="43" y="175"/>
                </a:cubicBezTo>
                <a:cubicBezTo>
                  <a:pt x="43" y="176"/>
                  <a:pt x="42" y="175"/>
                  <a:pt x="41" y="176"/>
                </a:cubicBezTo>
                <a:cubicBezTo>
                  <a:pt x="41" y="175"/>
                  <a:pt x="41" y="175"/>
                  <a:pt x="40" y="175"/>
                </a:cubicBezTo>
                <a:cubicBezTo>
                  <a:pt x="40" y="176"/>
                  <a:pt x="37" y="176"/>
                  <a:pt x="37" y="177"/>
                </a:cubicBezTo>
                <a:cubicBezTo>
                  <a:pt x="36" y="177"/>
                  <a:pt x="35" y="177"/>
                  <a:pt x="36" y="176"/>
                </a:cubicBezTo>
                <a:cubicBezTo>
                  <a:pt x="35" y="176"/>
                  <a:pt x="35" y="177"/>
                  <a:pt x="36" y="177"/>
                </a:cubicBezTo>
                <a:cubicBezTo>
                  <a:pt x="35" y="177"/>
                  <a:pt x="35" y="177"/>
                  <a:pt x="35" y="177"/>
                </a:cubicBezTo>
                <a:cubicBezTo>
                  <a:pt x="35" y="177"/>
                  <a:pt x="35" y="177"/>
                  <a:pt x="35" y="177"/>
                </a:cubicBezTo>
                <a:cubicBezTo>
                  <a:pt x="35" y="177"/>
                  <a:pt x="35" y="177"/>
                  <a:pt x="35" y="177"/>
                </a:cubicBezTo>
                <a:cubicBezTo>
                  <a:pt x="35" y="177"/>
                  <a:pt x="34" y="176"/>
                  <a:pt x="34" y="177"/>
                </a:cubicBezTo>
                <a:cubicBezTo>
                  <a:pt x="34" y="177"/>
                  <a:pt x="34" y="177"/>
                  <a:pt x="35" y="177"/>
                </a:cubicBezTo>
                <a:cubicBezTo>
                  <a:pt x="35" y="177"/>
                  <a:pt x="35" y="177"/>
                  <a:pt x="35" y="177"/>
                </a:cubicBezTo>
                <a:cubicBezTo>
                  <a:pt x="35" y="177"/>
                  <a:pt x="35" y="177"/>
                  <a:pt x="35" y="177"/>
                </a:cubicBezTo>
                <a:cubicBezTo>
                  <a:pt x="35" y="177"/>
                  <a:pt x="34" y="178"/>
                  <a:pt x="34" y="178"/>
                </a:cubicBezTo>
                <a:cubicBezTo>
                  <a:pt x="34" y="177"/>
                  <a:pt x="34" y="177"/>
                  <a:pt x="34" y="177"/>
                </a:cubicBezTo>
                <a:cubicBezTo>
                  <a:pt x="34" y="177"/>
                  <a:pt x="34" y="178"/>
                  <a:pt x="34" y="178"/>
                </a:cubicBezTo>
                <a:cubicBezTo>
                  <a:pt x="33" y="178"/>
                  <a:pt x="32" y="178"/>
                  <a:pt x="32" y="178"/>
                </a:cubicBezTo>
                <a:cubicBezTo>
                  <a:pt x="31" y="178"/>
                  <a:pt x="31" y="179"/>
                  <a:pt x="31" y="179"/>
                </a:cubicBezTo>
                <a:cubicBezTo>
                  <a:pt x="31" y="178"/>
                  <a:pt x="31" y="178"/>
                  <a:pt x="30" y="178"/>
                </a:cubicBezTo>
                <a:cubicBezTo>
                  <a:pt x="30" y="178"/>
                  <a:pt x="31" y="178"/>
                  <a:pt x="31" y="179"/>
                </a:cubicBezTo>
                <a:cubicBezTo>
                  <a:pt x="30" y="179"/>
                  <a:pt x="30" y="179"/>
                  <a:pt x="29" y="179"/>
                </a:cubicBezTo>
                <a:cubicBezTo>
                  <a:pt x="29" y="179"/>
                  <a:pt x="29" y="179"/>
                  <a:pt x="29" y="178"/>
                </a:cubicBezTo>
                <a:cubicBezTo>
                  <a:pt x="28" y="179"/>
                  <a:pt x="29" y="179"/>
                  <a:pt x="29" y="180"/>
                </a:cubicBezTo>
                <a:cubicBezTo>
                  <a:pt x="29" y="180"/>
                  <a:pt x="28" y="180"/>
                  <a:pt x="28" y="180"/>
                </a:cubicBezTo>
                <a:cubicBezTo>
                  <a:pt x="28" y="180"/>
                  <a:pt x="28" y="180"/>
                  <a:pt x="28" y="180"/>
                </a:cubicBezTo>
                <a:cubicBezTo>
                  <a:pt x="28" y="180"/>
                  <a:pt x="28" y="179"/>
                  <a:pt x="28" y="179"/>
                </a:cubicBezTo>
                <a:cubicBezTo>
                  <a:pt x="28" y="179"/>
                  <a:pt x="27" y="179"/>
                  <a:pt x="28" y="180"/>
                </a:cubicBezTo>
                <a:cubicBezTo>
                  <a:pt x="27" y="180"/>
                  <a:pt x="27" y="180"/>
                  <a:pt x="27" y="180"/>
                </a:cubicBezTo>
                <a:cubicBezTo>
                  <a:pt x="26" y="179"/>
                  <a:pt x="27" y="180"/>
                  <a:pt x="26" y="179"/>
                </a:cubicBezTo>
                <a:cubicBezTo>
                  <a:pt x="25" y="180"/>
                  <a:pt x="25" y="180"/>
                  <a:pt x="24" y="180"/>
                </a:cubicBezTo>
                <a:cubicBezTo>
                  <a:pt x="24" y="180"/>
                  <a:pt x="25" y="180"/>
                  <a:pt x="24" y="181"/>
                </a:cubicBezTo>
                <a:cubicBezTo>
                  <a:pt x="25" y="181"/>
                  <a:pt x="25" y="181"/>
                  <a:pt x="25" y="181"/>
                </a:cubicBezTo>
                <a:cubicBezTo>
                  <a:pt x="25" y="181"/>
                  <a:pt x="25" y="181"/>
                  <a:pt x="26" y="181"/>
                </a:cubicBezTo>
                <a:cubicBezTo>
                  <a:pt x="26" y="181"/>
                  <a:pt x="26" y="181"/>
                  <a:pt x="26" y="181"/>
                </a:cubicBezTo>
                <a:cubicBezTo>
                  <a:pt x="26" y="181"/>
                  <a:pt x="26" y="180"/>
                  <a:pt x="27" y="180"/>
                </a:cubicBezTo>
                <a:cubicBezTo>
                  <a:pt x="27" y="180"/>
                  <a:pt x="27" y="180"/>
                  <a:pt x="27" y="180"/>
                </a:cubicBezTo>
                <a:cubicBezTo>
                  <a:pt x="27" y="180"/>
                  <a:pt x="28" y="181"/>
                  <a:pt x="28" y="181"/>
                </a:cubicBezTo>
                <a:cubicBezTo>
                  <a:pt x="28" y="181"/>
                  <a:pt x="28" y="181"/>
                  <a:pt x="29" y="181"/>
                </a:cubicBezTo>
                <a:cubicBezTo>
                  <a:pt x="29" y="181"/>
                  <a:pt x="29" y="181"/>
                  <a:pt x="29" y="181"/>
                </a:cubicBezTo>
                <a:cubicBezTo>
                  <a:pt x="29" y="181"/>
                  <a:pt x="29" y="181"/>
                  <a:pt x="29" y="180"/>
                </a:cubicBezTo>
                <a:cubicBezTo>
                  <a:pt x="29" y="180"/>
                  <a:pt x="29" y="180"/>
                  <a:pt x="29" y="180"/>
                </a:cubicBezTo>
                <a:cubicBezTo>
                  <a:pt x="30" y="181"/>
                  <a:pt x="29" y="181"/>
                  <a:pt x="29" y="181"/>
                </a:cubicBezTo>
                <a:cubicBezTo>
                  <a:pt x="29" y="181"/>
                  <a:pt x="31" y="181"/>
                  <a:pt x="30" y="181"/>
                </a:cubicBezTo>
                <a:cubicBezTo>
                  <a:pt x="30" y="180"/>
                  <a:pt x="31" y="181"/>
                  <a:pt x="31" y="180"/>
                </a:cubicBezTo>
                <a:cubicBezTo>
                  <a:pt x="32" y="180"/>
                  <a:pt x="31" y="180"/>
                  <a:pt x="31" y="181"/>
                </a:cubicBezTo>
                <a:cubicBezTo>
                  <a:pt x="32" y="181"/>
                  <a:pt x="33" y="180"/>
                  <a:pt x="33" y="181"/>
                </a:cubicBezTo>
                <a:cubicBezTo>
                  <a:pt x="33" y="181"/>
                  <a:pt x="33" y="180"/>
                  <a:pt x="33" y="180"/>
                </a:cubicBezTo>
                <a:cubicBezTo>
                  <a:pt x="33" y="180"/>
                  <a:pt x="34" y="180"/>
                  <a:pt x="34" y="180"/>
                </a:cubicBezTo>
                <a:cubicBezTo>
                  <a:pt x="34" y="180"/>
                  <a:pt x="34" y="180"/>
                  <a:pt x="34" y="180"/>
                </a:cubicBezTo>
                <a:cubicBezTo>
                  <a:pt x="34" y="179"/>
                  <a:pt x="35" y="180"/>
                  <a:pt x="35" y="179"/>
                </a:cubicBezTo>
                <a:cubicBezTo>
                  <a:pt x="35" y="179"/>
                  <a:pt x="35" y="180"/>
                  <a:pt x="35" y="180"/>
                </a:cubicBezTo>
                <a:cubicBezTo>
                  <a:pt x="36" y="179"/>
                  <a:pt x="37" y="179"/>
                  <a:pt x="38" y="179"/>
                </a:cubicBezTo>
                <a:cubicBezTo>
                  <a:pt x="38" y="179"/>
                  <a:pt x="38" y="179"/>
                  <a:pt x="38" y="179"/>
                </a:cubicBezTo>
                <a:cubicBezTo>
                  <a:pt x="37" y="179"/>
                  <a:pt x="37" y="179"/>
                  <a:pt x="37" y="180"/>
                </a:cubicBezTo>
                <a:cubicBezTo>
                  <a:pt x="37" y="180"/>
                  <a:pt x="37" y="180"/>
                  <a:pt x="37" y="180"/>
                </a:cubicBezTo>
                <a:cubicBezTo>
                  <a:pt x="37" y="180"/>
                  <a:pt x="37" y="180"/>
                  <a:pt x="37" y="180"/>
                </a:cubicBezTo>
                <a:cubicBezTo>
                  <a:pt x="37" y="180"/>
                  <a:pt x="37" y="180"/>
                  <a:pt x="37" y="180"/>
                </a:cubicBezTo>
                <a:cubicBezTo>
                  <a:pt x="36" y="180"/>
                  <a:pt x="36" y="180"/>
                  <a:pt x="36" y="180"/>
                </a:cubicBezTo>
                <a:cubicBezTo>
                  <a:pt x="36" y="180"/>
                  <a:pt x="36" y="180"/>
                  <a:pt x="36" y="180"/>
                </a:cubicBezTo>
                <a:cubicBezTo>
                  <a:pt x="36" y="180"/>
                  <a:pt x="36" y="180"/>
                  <a:pt x="36" y="180"/>
                </a:cubicBezTo>
                <a:cubicBezTo>
                  <a:pt x="36" y="180"/>
                  <a:pt x="36" y="180"/>
                  <a:pt x="36" y="181"/>
                </a:cubicBezTo>
                <a:cubicBezTo>
                  <a:pt x="35" y="181"/>
                  <a:pt x="35" y="180"/>
                  <a:pt x="35" y="180"/>
                </a:cubicBezTo>
                <a:cubicBezTo>
                  <a:pt x="35" y="181"/>
                  <a:pt x="34" y="181"/>
                  <a:pt x="32" y="181"/>
                </a:cubicBezTo>
                <a:cubicBezTo>
                  <a:pt x="32" y="181"/>
                  <a:pt x="32" y="181"/>
                  <a:pt x="32" y="181"/>
                </a:cubicBezTo>
                <a:cubicBezTo>
                  <a:pt x="32" y="181"/>
                  <a:pt x="32" y="181"/>
                  <a:pt x="31" y="182"/>
                </a:cubicBezTo>
                <a:cubicBezTo>
                  <a:pt x="32" y="182"/>
                  <a:pt x="32" y="182"/>
                  <a:pt x="32" y="182"/>
                </a:cubicBezTo>
                <a:cubicBezTo>
                  <a:pt x="32" y="182"/>
                  <a:pt x="32" y="182"/>
                  <a:pt x="32" y="182"/>
                </a:cubicBezTo>
                <a:cubicBezTo>
                  <a:pt x="33" y="182"/>
                  <a:pt x="33" y="182"/>
                  <a:pt x="33" y="182"/>
                </a:cubicBezTo>
                <a:cubicBezTo>
                  <a:pt x="33" y="182"/>
                  <a:pt x="33" y="182"/>
                  <a:pt x="33" y="182"/>
                </a:cubicBezTo>
                <a:cubicBezTo>
                  <a:pt x="34" y="181"/>
                  <a:pt x="35" y="182"/>
                  <a:pt x="36" y="182"/>
                </a:cubicBezTo>
                <a:cubicBezTo>
                  <a:pt x="35" y="182"/>
                  <a:pt x="34" y="182"/>
                  <a:pt x="34" y="182"/>
                </a:cubicBezTo>
                <a:cubicBezTo>
                  <a:pt x="34" y="182"/>
                  <a:pt x="35" y="182"/>
                  <a:pt x="35" y="183"/>
                </a:cubicBezTo>
                <a:cubicBezTo>
                  <a:pt x="35" y="183"/>
                  <a:pt x="34" y="183"/>
                  <a:pt x="34" y="184"/>
                </a:cubicBezTo>
                <a:cubicBezTo>
                  <a:pt x="34" y="183"/>
                  <a:pt x="34" y="183"/>
                  <a:pt x="33" y="183"/>
                </a:cubicBezTo>
                <a:cubicBezTo>
                  <a:pt x="33" y="183"/>
                  <a:pt x="33" y="183"/>
                  <a:pt x="33" y="183"/>
                </a:cubicBezTo>
                <a:cubicBezTo>
                  <a:pt x="32" y="183"/>
                  <a:pt x="33" y="183"/>
                  <a:pt x="33" y="183"/>
                </a:cubicBezTo>
                <a:cubicBezTo>
                  <a:pt x="32" y="182"/>
                  <a:pt x="32" y="183"/>
                  <a:pt x="32" y="183"/>
                </a:cubicBezTo>
                <a:cubicBezTo>
                  <a:pt x="32" y="183"/>
                  <a:pt x="31" y="183"/>
                  <a:pt x="31" y="184"/>
                </a:cubicBezTo>
                <a:cubicBezTo>
                  <a:pt x="30" y="184"/>
                  <a:pt x="31" y="183"/>
                  <a:pt x="30" y="183"/>
                </a:cubicBezTo>
                <a:cubicBezTo>
                  <a:pt x="30" y="184"/>
                  <a:pt x="29" y="183"/>
                  <a:pt x="28" y="183"/>
                </a:cubicBezTo>
                <a:cubicBezTo>
                  <a:pt x="28" y="184"/>
                  <a:pt x="28" y="183"/>
                  <a:pt x="27" y="184"/>
                </a:cubicBezTo>
                <a:cubicBezTo>
                  <a:pt x="27" y="183"/>
                  <a:pt x="27" y="183"/>
                  <a:pt x="27" y="183"/>
                </a:cubicBezTo>
                <a:cubicBezTo>
                  <a:pt x="26" y="183"/>
                  <a:pt x="26" y="183"/>
                  <a:pt x="25" y="183"/>
                </a:cubicBezTo>
                <a:cubicBezTo>
                  <a:pt x="25" y="184"/>
                  <a:pt x="25" y="184"/>
                  <a:pt x="25" y="185"/>
                </a:cubicBezTo>
                <a:cubicBezTo>
                  <a:pt x="25" y="185"/>
                  <a:pt x="24" y="185"/>
                  <a:pt x="24" y="186"/>
                </a:cubicBezTo>
                <a:cubicBezTo>
                  <a:pt x="24" y="186"/>
                  <a:pt x="24" y="185"/>
                  <a:pt x="24" y="185"/>
                </a:cubicBezTo>
                <a:cubicBezTo>
                  <a:pt x="23" y="185"/>
                  <a:pt x="23" y="186"/>
                  <a:pt x="23" y="185"/>
                </a:cubicBezTo>
                <a:cubicBezTo>
                  <a:pt x="22" y="186"/>
                  <a:pt x="23" y="186"/>
                  <a:pt x="22" y="186"/>
                </a:cubicBezTo>
                <a:cubicBezTo>
                  <a:pt x="22" y="186"/>
                  <a:pt x="22" y="185"/>
                  <a:pt x="22" y="185"/>
                </a:cubicBezTo>
                <a:cubicBezTo>
                  <a:pt x="22" y="184"/>
                  <a:pt x="23" y="185"/>
                  <a:pt x="23" y="185"/>
                </a:cubicBezTo>
                <a:cubicBezTo>
                  <a:pt x="23" y="184"/>
                  <a:pt x="22" y="185"/>
                  <a:pt x="22" y="185"/>
                </a:cubicBezTo>
                <a:cubicBezTo>
                  <a:pt x="21" y="185"/>
                  <a:pt x="21" y="185"/>
                  <a:pt x="21" y="185"/>
                </a:cubicBezTo>
                <a:cubicBezTo>
                  <a:pt x="20" y="185"/>
                  <a:pt x="19" y="186"/>
                  <a:pt x="19" y="186"/>
                </a:cubicBezTo>
                <a:cubicBezTo>
                  <a:pt x="19" y="186"/>
                  <a:pt x="19" y="186"/>
                  <a:pt x="19" y="186"/>
                </a:cubicBezTo>
                <a:cubicBezTo>
                  <a:pt x="18" y="186"/>
                  <a:pt x="18" y="187"/>
                  <a:pt x="17" y="186"/>
                </a:cubicBezTo>
                <a:cubicBezTo>
                  <a:pt x="17" y="187"/>
                  <a:pt x="17" y="187"/>
                  <a:pt x="17" y="187"/>
                </a:cubicBezTo>
                <a:cubicBezTo>
                  <a:pt x="17" y="187"/>
                  <a:pt x="18" y="188"/>
                  <a:pt x="18" y="187"/>
                </a:cubicBezTo>
                <a:cubicBezTo>
                  <a:pt x="19" y="187"/>
                  <a:pt x="19" y="188"/>
                  <a:pt x="20" y="188"/>
                </a:cubicBezTo>
                <a:cubicBezTo>
                  <a:pt x="19" y="189"/>
                  <a:pt x="19" y="188"/>
                  <a:pt x="18" y="188"/>
                </a:cubicBezTo>
                <a:cubicBezTo>
                  <a:pt x="18" y="189"/>
                  <a:pt x="19" y="188"/>
                  <a:pt x="19" y="189"/>
                </a:cubicBezTo>
                <a:cubicBezTo>
                  <a:pt x="19" y="188"/>
                  <a:pt x="20" y="188"/>
                  <a:pt x="20" y="189"/>
                </a:cubicBezTo>
                <a:cubicBezTo>
                  <a:pt x="20" y="188"/>
                  <a:pt x="21" y="188"/>
                  <a:pt x="20" y="188"/>
                </a:cubicBezTo>
                <a:cubicBezTo>
                  <a:pt x="20" y="188"/>
                  <a:pt x="20" y="188"/>
                  <a:pt x="20" y="187"/>
                </a:cubicBezTo>
                <a:cubicBezTo>
                  <a:pt x="20" y="187"/>
                  <a:pt x="20" y="188"/>
                  <a:pt x="20" y="187"/>
                </a:cubicBezTo>
                <a:cubicBezTo>
                  <a:pt x="21" y="187"/>
                  <a:pt x="20" y="188"/>
                  <a:pt x="21" y="188"/>
                </a:cubicBezTo>
                <a:cubicBezTo>
                  <a:pt x="21" y="187"/>
                  <a:pt x="22" y="188"/>
                  <a:pt x="22" y="187"/>
                </a:cubicBezTo>
                <a:cubicBezTo>
                  <a:pt x="22" y="188"/>
                  <a:pt x="22" y="188"/>
                  <a:pt x="22" y="188"/>
                </a:cubicBezTo>
                <a:cubicBezTo>
                  <a:pt x="23" y="188"/>
                  <a:pt x="24" y="189"/>
                  <a:pt x="24" y="188"/>
                </a:cubicBezTo>
                <a:cubicBezTo>
                  <a:pt x="25" y="189"/>
                  <a:pt x="25" y="188"/>
                  <a:pt x="26" y="189"/>
                </a:cubicBezTo>
                <a:cubicBezTo>
                  <a:pt x="27" y="188"/>
                  <a:pt x="26" y="188"/>
                  <a:pt x="27" y="188"/>
                </a:cubicBezTo>
                <a:cubicBezTo>
                  <a:pt x="27" y="188"/>
                  <a:pt x="27" y="188"/>
                  <a:pt x="27" y="188"/>
                </a:cubicBezTo>
                <a:cubicBezTo>
                  <a:pt x="28" y="189"/>
                  <a:pt x="28" y="188"/>
                  <a:pt x="29" y="189"/>
                </a:cubicBezTo>
                <a:cubicBezTo>
                  <a:pt x="29" y="188"/>
                  <a:pt x="29" y="188"/>
                  <a:pt x="28" y="188"/>
                </a:cubicBezTo>
                <a:cubicBezTo>
                  <a:pt x="28" y="187"/>
                  <a:pt x="29" y="188"/>
                  <a:pt x="29" y="187"/>
                </a:cubicBezTo>
                <a:cubicBezTo>
                  <a:pt x="29" y="187"/>
                  <a:pt x="29" y="188"/>
                  <a:pt x="29" y="187"/>
                </a:cubicBezTo>
                <a:cubicBezTo>
                  <a:pt x="30" y="188"/>
                  <a:pt x="30" y="188"/>
                  <a:pt x="29" y="188"/>
                </a:cubicBezTo>
                <a:cubicBezTo>
                  <a:pt x="30" y="188"/>
                  <a:pt x="31" y="188"/>
                  <a:pt x="32" y="188"/>
                </a:cubicBezTo>
                <a:cubicBezTo>
                  <a:pt x="31" y="187"/>
                  <a:pt x="33" y="189"/>
                  <a:pt x="33" y="187"/>
                </a:cubicBezTo>
                <a:cubicBezTo>
                  <a:pt x="33" y="188"/>
                  <a:pt x="33" y="187"/>
                  <a:pt x="34" y="188"/>
                </a:cubicBezTo>
                <a:cubicBezTo>
                  <a:pt x="33" y="188"/>
                  <a:pt x="33" y="188"/>
                  <a:pt x="32" y="188"/>
                </a:cubicBezTo>
                <a:cubicBezTo>
                  <a:pt x="32" y="189"/>
                  <a:pt x="31" y="189"/>
                  <a:pt x="30" y="188"/>
                </a:cubicBezTo>
                <a:cubicBezTo>
                  <a:pt x="30" y="189"/>
                  <a:pt x="30" y="189"/>
                  <a:pt x="30" y="190"/>
                </a:cubicBezTo>
                <a:cubicBezTo>
                  <a:pt x="31" y="188"/>
                  <a:pt x="34" y="190"/>
                  <a:pt x="34" y="188"/>
                </a:cubicBezTo>
                <a:cubicBezTo>
                  <a:pt x="35" y="187"/>
                  <a:pt x="36" y="187"/>
                  <a:pt x="36" y="187"/>
                </a:cubicBezTo>
                <a:cubicBezTo>
                  <a:pt x="37" y="187"/>
                  <a:pt x="36" y="187"/>
                  <a:pt x="36" y="187"/>
                </a:cubicBezTo>
                <a:cubicBezTo>
                  <a:pt x="36" y="186"/>
                  <a:pt x="36" y="186"/>
                  <a:pt x="36" y="186"/>
                </a:cubicBezTo>
                <a:cubicBezTo>
                  <a:pt x="37" y="186"/>
                  <a:pt x="37" y="186"/>
                  <a:pt x="37" y="186"/>
                </a:cubicBezTo>
                <a:cubicBezTo>
                  <a:pt x="37" y="186"/>
                  <a:pt x="37" y="186"/>
                  <a:pt x="36" y="187"/>
                </a:cubicBezTo>
                <a:cubicBezTo>
                  <a:pt x="37" y="187"/>
                  <a:pt x="37" y="187"/>
                  <a:pt x="38" y="187"/>
                </a:cubicBezTo>
                <a:cubicBezTo>
                  <a:pt x="38" y="186"/>
                  <a:pt x="38" y="186"/>
                  <a:pt x="38" y="186"/>
                </a:cubicBezTo>
                <a:cubicBezTo>
                  <a:pt x="38" y="186"/>
                  <a:pt x="38" y="186"/>
                  <a:pt x="39" y="186"/>
                </a:cubicBezTo>
                <a:cubicBezTo>
                  <a:pt x="39" y="186"/>
                  <a:pt x="39" y="187"/>
                  <a:pt x="39" y="187"/>
                </a:cubicBezTo>
                <a:cubicBezTo>
                  <a:pt x="40" y="187"/>
                  <a:pt x="39" y="186"/>
                  <a:pt x="40" y="186"/>
                </a:cubicBezTo>
                <a:cubicBezTo>
                  <a:pt x="40" y="186"/>
                  <a:pt x="40" y="185"/>
                  <a:pt x="39" y="185"/>
                </a:cubicBezTo>
                <a:cubicBezTo>
                  <a:pt x="40" y="185"/>
                  <a:pt x="40" y="185"/>
                  <a:pt x="40" y="185"/>
                </a:cubicBezTo>
                <a:cubicBezTo>
                  <a:pt x="40" y="186"/>
                  <a:pt x="42" y="186"/>
                  <a:pt x="43" y="186"/>
                </a:cubicBezTo>
                <a:cubicBezTo>
                  <a:pt x="42" y="187"/>
                  <a:pt x="40" y="186"/>
                  <a:pt x="41" y="187"/>
                </a:cubicBezTo>
                <a:cubicBezTo>
                  <a:pt x="40" y="188"/>
                  <a:pt x="39" y="187"/>
                  <a:pt x="38" y="188"/>
                </a:cubicBezTo>
                <a:cubicBezTo>
                  <a:pt x="39" y="189"/>
                  <a:pt x="39" y="188"/>
                  <a:pt x="40" y="188"/>
                </a:cubicBezTo>
                <a:cubicBezTo>
                  <a:pt x="39" y="189"/>
                  <a:pt x="39" y="188"/>
                  <a:pt x="39" y="189"/>
                </a:cubicBezTo>
                <a:cubicBezTo>
                  <a:pt x="38" y="188"/>
                  <a:pt x="38" y="189"/>
                  <a:pt x="38" y="188"/>
                </a:cubicBezTo>
                <a:cubicBezTo>
                  <a:pt x="37" y="189"/>
                  <a:pt x="38" y="189"/>
                  <a:pt x="38" y="190"/>
                </a:cubicBezTo>
                <a:cubicBezTo>
                  <a:pt x="38" y="190"/>
                  <a:pt x="37" y="189"/>
                  <a:pt x="37" y="189"/>
                </a:cubicBezTo>
                <a:cubicBezTo>
                  <a:pt x="37" y="190"/>
                  <a:pt x="37" y="189"/>
                  <a:pt x="36" y="190"/>
                </a:cubicBezTo>
                <a:cubicBezTo>
                  <a:pt x="36" y="190"/>
                  <a:pt x="36" y="190"/>
                  <a:pt x="36" y="189"/>
                </a:cubicBezTo>
                <a:cubicBezTo>
                  <a:pt x="35" y="190"/>
                  <a:pt x="35" y="190"/>
                  <a:pt x="35" y="190"/>
                </a:cubicBezTo>
                <a:cubicBezTo>
                  <a:pt x="34" y="190"/>
                  <a:pt x="34" y="190"/>
                  <a:pt x="33" y="191"/>
                </a:cubicBezTo>
                <a:cubicBezTo>
                  <a:pt x="33" y="191"/>
                  <a:pt x="33" y="190"/>
                  <a:pt x="33" y="190"/>
                </a:cubicBezTo>
                <a:cubicBezTo>
                  <a:pt x="33" y="190"/>
                  <a:pt x="35" y="190"/>
                  <a:pt x="34" y="189"/>
                </a:cubicBezTo>
                <a:cubicBezTo>
                  <a:pt x="34" y="189"/>
                  <a:pt x="34" y="189"/>
                  <a:pt x="33" y="190"/>
                </a:cubicBezTo>
                <a:cubicBezTo>
                  <a:pt x="33" y="189"/>
                  <a:pt x="33" y="189"/>
                  <a:pt x="33" y="189"/>
                </a:cubicBezTo>
                <a:cubicBezTo>
                  <a:pt x="33" y="190"/>
                  <a:pt x="33" y="190"/>
                  <a:pt x="32" y="190"/>
                </a:cubicBezTo>
                <a:cubicBezTo>
                  <a:pt x="31" y="190"/>
                  <a:pt x="32" y="191"/>
                  <a:pt x="32" y="191"/>
                </a:cubicBezTo>
                <a:cubicBezTo>
                  <a:pt x="32" y="191"/>
                  <a:pt x="32" y="191"/>
                  <a:pt x="32" y="192"/>
                </a:cubicBezTo>
                <a:cubicBezTo>
                  <a:pt x="31" y="191"/>
                  <a:pt x="31" y="191"/>
                  <a:pt x="31" y="191"/>
                </a:cubicBezTo>
                <a:cubicBezTo>
                  <a:pt x="31" y="190"/>
                  <a:pt x="31" y="191"/>
                  <a:pt x="30" y="190"/>
                </a:cubicBezTo>
                <a:cubicBezTo>
                  <a:pt x="30" y="191"/>
                  <a:pt x="30" y="191"/>
                  <a:pt x="30" y="191"/>
                </a:cubicBezTo>
                <a:cubicBezTo>
                  <a:pt x="30" y="192"/>
                  <a:pt x="28" y="191"/>
                  <a:pt x="28" y="192"/>
                </a:cubicBezTo>
                <a:cubicBezTo>
                  <a:pt x="27" y="192"/>
                  <a:pt x="26" y="193"/>
                  <a:pt x="25" y="193"/>
                </a:cubicBezTo>
                <a:cubicBezTo>
                  <a:pt x="24" y="193"/>
                  <a:pt x="24" y="193"/>
                  <a:pt x="23" y="193"/>
                </a:cubicBezTo>
                <a:cubicBezTo>
                  <a:pt x="24" y="194"/>
                  <a:pt x="24" y="194"/>
                  <a:pt x="24" y="195"/>
                </a:cubicBezTo>
                <a:cubicBezTo>
                  <a:pt x="24" y="195"/>
                  <a:pt x="24" y="195"/>
                  <a:pt x="25" y="195"/>
                </a:cubicBezTo>
                <a:cubicBezTo>
                  <a:pt x="25" y="194"/>
                  <a:pt x="25" y="195"/>
                  <a:pt x="25" y="194"/>
                </a:cubicBezTo>
                <a:cubicBezTo>
                  <a:pt x="25" y="194"/>
                  <a:pt x="26" y="194"/>
                  <a:pt x="26" y="193"/>
                </a:cubicBezTo>
                <a:cubicBezTo>
                  <a:pt x="27" y="193"/>
                  <a:pt x="26" y="194"/>
                  <a:pt x="26" y="195"/>
                </a:cubicBezTo>
                <a:cubicBezTo>
                  <a:pt x="27" y="195"/>
                  <a:pt x="27" y="194"/>
                  <a:pt x="28" y="195"/>
                </a:cubicBezTo>
                <a:cubicBezTo>
                  <a:pt x="28" y="195"/>
                  <a:pt x="29" y="194"/>
                  <a:pt x="30" y="194"/>
                </a:cubicBezTo>
                <a:cubicBezTo>
                  <a:pt x="30" y="195"/>
                  <a:pt x="29" y="195"/>
                  <a:pt x="29" y="195"/>
                </a:cubicBezTo>
                <a:cubicBezTo>
                  <a:pt x="29" y="195"/>
                  <a:pt x="30" y="195"/>
                  <a:pt x="30" y="195"/>
                </a:cubicBezTo>
                <a:cubicBezTo>
                  <a:pt x="30" y="195"/>
                  <a:pt x="30" y="195"/>
                  <a:pt x="31" y="195"/>
                </a:cubicBezTo>
                <a:cubicBezTo>
                  <a:pt x="31" y="194"/>
                  <a:pt x="33" y="195"/>
                  <a:pt x="33" y="194"/>
                </a:cubicBezTo>
                <a:cubicBezTo>
                  <a:pt x="34" y="194"/>
                  <a:pt x="33" y="195"/>
                  <a:pt x="33" y="195"/>
                </a:cubicBezTo>
                <a:cubicBezTo>
                  <a:pt x="34" y="195"/>
                  <a:pt x="34" y="195"/>
                  <a:pt x="34" y="195"/>
                </a:cubicBezTo>
                <a:cubicBezTo>
                  <a:pt x="34" y="195"/>
                  <a:pt x="34" y="194"/>
                  <a:pt x="33" y="194"/>
                </a:cubicBezTo>
                <a:cubicBezTo>
                  <a:pt x="33" y="194"/>
                  <a:pt x="33" y="194"/>
                  <a:pt x="33" y="193"/>
                </a:cubicBezTo>
                <a:cubicBezTo>
                  <a:pt x="33" y="193"/>
                  <a:pt x="34" y="193"/>
                  <a:pt x="34" y="193"/>
                </a:cubicBezTo>
                <a:cubicBezTo>
                  <a:pt x="34" y="193"/>
                  <a:pt x="34" y="194"/>
                  <a:pt x="34" y="194"/>
                </a:cubicBezTo>
                <a:cubicBezTo>
                  <a:pt x="35" y="193"/>
                  <a:pt x="34" y="193"/>
                  <a:pt x="34" y="193"/>
                </a:cubicBezTo>
                <a:cubicBezTo>
                  <a:pt x="35" y="193"/>
                  <a:pt x="35" y="193"/>
                  <a:pt x="35" y="193"/>
                </a:cubicBezTo>
                <a:cubicBezTo>
                  <a:pt x="35" y="193"/>
                  <a:pt x="35" y="193"/>
                  <a:pt x="35" y="194"/>
                </a:cubicBezTo>
                <a:cubicBezTo>
                  <a:pt x="35" y="194"/>
                  <a:pt x="34" y="193"/>
                  <a:pt x="34" y="194"/>
                </a:cubicBezTo>
                <a:cubicBezTo>
                  <a:pt x="38" y="193"/>
                  <a:pt x="42" y="192"/>
                  <a:pt x="46" y="191"/>
                </a:cubicBezTo>
                <a:cubicBezTo>
                  <a:pt x="45" y="190"/>
                  <a:pt x="47" y="190"/>
                  <a:pt x="47" y="191"/>
                </a:cubicBezTo>
                <a:cubicBezTo>
                  <a:pt x="47" y="190"/>
                  <a:pt x="47" y="190"/>
                  <a:pt x="47" y="189"/>
                </a:cubicBezTo>
                <a:cubicBezTo>
                  <a:pt x="47" y="189"/>
                  <a:pt x="48" y="190"/>
                  <a:pt x="48" y="189"/>
                </a:cubicBezTo>
                <a:cubicBezTo>
                  <a:pt x="49" y="189"/>
                  <a:pt x="48" y="190"/>
                  <a:pt x="48" y="190"/>
                </a:cubicBezTo>
                <a:cubicBezTo>
                  <a:pt x="49" y="190"/>
                  <a:pt x="49" y="189"/>
                  <a:pt x="50" y="189"/>
                </a:cubicBezTo>
                <a:cubicBezTo>
                  <a:pt x="50" y="189"/>
                  <a:pt x="50" y="190"/>
                  <a:pt x="50" y="190"/>
                </a:cubicBezTo>
                <a:cubicBezTo>
                  <a:pt x="50" y="190"/>
                  <a:pt x="50" y="190"/>
                  <a:pt x="49" y="189"/>
                </a:cubicBezTo>
                <a:cubicBezTo>
                  <a:pt x="49" y="190"/>
                  <a:pt x="49" y="190"/>
                  <a:pt x="48" y="190"/>
                </a:cubicBezTo>
                <a:cubicBezTo>
                  <a:pt x="48" y="191"/>
                  <a:pt x="48" y="191"/>
                  <a:pt x="48" y="191"/>
                </a:cubicBezTo>
                <a:cubicBezTo>
                  <a:pt x="48" y="192"/>
                  <a:pt x="48" y="191"/>
                  <a:pt x="49" y="191"/>
                </a:cubicBezTo>
                <a:cubicBezTo>
                  <a:pt x="47" y="193"/>
                  <a:pt x="44" y="193"/>
                  <a:pt x="42" y="192"/>
                </a:cubicBezTo>
                <a:cubicBezTo>
                  <a:pt x="42" y="193"/>
                  <a:pt x="42" y="193"/>
                  <a:pt x="41" y="193"/>
                </a:cubicBezTo>
                <a:cubicBezTo>
                  <a:pt x="40" y="196"/>
                  <a:pt x="38" y="197"/>
                  <a:pt x="36" y="198"/>
                </a:cubicBezTo>
                <a:cubicBezTo>
                  <a:pt x="35" y="197"/>
                  <a:pt x="35" y="197"/>
                  <a:pt x="35" y="197"/>
                </a:cubicBezTo>
                <a:cubicBezTo>
                  <a:pt x="35" y="198"/>
                  <a:pt x="34" y="198"/>
                  <a:pt x="34" y="199"/>
                </a:cubicBezTo>
                <a:cubicBezTo>
                  <a:pt x="33" y="199"/>
                  <a:pt x="33" y="199"/>
                  <a:pt x="33" y="198"/>
                </a:cubicBezTo>
                <a:cubicBezTo>
                  <a:pt x="32" y="199"/>
                  <a:pt x="30" y="200"/>
                  <a:pt x="29" y="201"/>
                </a:cubicBezTo>
                <a:cubicBezTo>
                  <a:pt x="27" y="202"/>
                  <a:pt x="25" y="202"/>
                  <a:pt x="23" y="204"/>
                </a:cubicBezTo>
                <a:cubicBezTo>
                  <a:pt x="22" y="204"/>
                  <a:pt x="20" y="206"/>
                  <a:pt x="19" y="207"/>
                </a:cubicBezTo>
                <a:cubicBezTo>
                  <a:pt x="17" y="208"/>
                  <a:pt x="16" y="209"/>
                  <a:pt x="15" y="211"/>
                </a:cubicBezTo>
                <a:cubicBezTo>
                  <a:pt x="15" y="211"/>
                  <a:pt x="15" y="211"/>
                  <a:pt x="16" y="212"/>
                </a:cubicBezTo>
                <a:cubicBezTo>
                  <a:pt x="15" y="212"/>
                  <a:pt x="15" y="212"/>
                  <a:pt x="15" y="212"/>
                </a:cubicBezTo>
                <a:cubicBezTo>
                  <a:pt x="15" y="212"/>
                  <a:pt x="16" y="212"/>
                  <a:pt x="16" y="212"/>
                </a:cubicBezTo>
                <a:cubicBezTo>
                  <a:pt x="16" y="211"/>
                  <a:pt x="18" y="213"/>
                  <a:pt x="18" y="212"/>
                </a:cubicBezTo>
                <a:cubicBezTo>
                  <a:pt x="18" y="211"/>
                  <a:pt x="18" y="212"/>
                  <a:pt x="19" y="212"/>
                </a:cubicBezTo>
                <a:cubicBezTo>
                  <a:pt x="20" y="212"/>
                  <a:pt x="20" y="212"/>
                  <a:pt x="21" y="212"/>
                </a:cubicBezTo>
                <a:cubicBezTo>
                  <a:pt x="21" y="212"/>
                  <a:pt x="20" y="212"/>
                  <a:pt x="19" y="214"/>
                </a:cubicBezTo>
                <a:cubicBezTo>
                  <a:pt x="22" y="213"/>
                  <a:pt x="26" y="212"/>
                  <a:pt x="29" y="210"/>
                </a:cubicBezTo>
                <a:cubicBezTo>
                  <a:pt x="30" y="209"/>
                  <a:pt x="30" y="210"/>
                  <a:pt x="31" y="210"/>
                </a:cubicBezTo>
                <a:cubicBezTo>
                  <a:pt x="31" y="210"/>
                  <a:pt x="30" y="209"/>
                  <a:pt x="30" y="209"/>
                </a:cubicBezTo>
                <a:cubicBezTo>
                  <a:pt x="31" y="209"/>
                  <a:pt x="31" y="209"/>
                  <a:pt x="31" y="209"/>
                </a:cubicBezTo>
                <a:cubicBezTo>
                  <a:pt x="32" y="210"/>
                  <a:pt x="33" y="207"/>
                  <a:pt x="34" y="207"/>
                </a:cubicBezTo>
                <a:cubicBezTo>
                  <a:pt x="34" y="207"/>
                  <a:pt x="34" y="207"/>
                  <a:pt x="33" y="208"/>
                </a:cubicBezTo>
                <a:cubicBezTo>
                  <a:pt x="34" y="208"/>
                  <a:pt x="34" y="208"/>
                  <a:pt x="34" y="208"/>
                </a:cubicBezTo>
                <a:cubicBezTo>
                  <a:pt x="34" y="209"/>
                  <a:pt x="34" y="209"/>
                  <a:pt x="33" y="210"/>
                </a:cubicBezTo>
                <a:cubicBezTo>
                  <a:pt x="34" y="210"/>
                  <a:pt x="34" y="209"/>
                  <a:pt x="34" y="209"/>
                </a:cubicBezTo>
                <a:cubicBezTo>
                  <a:pt x="35" y="209"/>
                  <a:pt x="34" y="209"/>
                  <a:pt x="35" y="208"/>
                </a:cubicBezTo>
                <a:cubicBezTo>
                  <a:pt x="35" y="208"/>
                  <a:pt x="35" y="208"/>
                  <a:pt x="35" y="208"/>
                </a:cubicBezTo>
                <a:cubicBezTo>
                  <a:pt x="35" y="209"/>
                  <a:pt x="35" y="209"/>
                  <a:pt x="35" y="210"/>
                </a:cubicBezTo>
                <a:cubicBezTo>
                  <a:pt x="35" y="210"/>
                  <a:pt x="35" y="210"/>
                  <a:pt x="35" y="210"/>
                </a:cubicBezTo>
                <a:cubicBezTo>
                  <a:pt x="35" y="209"/>
                  <a:pt x="34" y="210"/>
                  <a:pt x="33" y="210"/>
                </a:cubicBezTo>
                <a:cubicBezTo>
                  <a:pt x="33" y="210"/>
                  <a:pt x="33" y="210"/>
                  <a:pt x="33" y="210"/>
                </a:cubicBezTo>
                <a:cubicBezTo>
                  <a:pt x="32" y="210"/>
                  <a:pt x="32" y="210"/>
                  <a:pt x="32" y="211"/>
                </a:cubicBezTo>
                <a:cubicBezTo>
                  <a:pt x="32" y="210"/>
                  <a:pt x="32" y="210"/>
                  <a:pt x="32" y="210"/>
                </a:cubicBezTo>
                <a:cubicBezTo>
                  <a:pt x="32" y="210"/>
                  <a:pt x="32" y="210"/>
                  <a:pt x="32" y="210"/>
                </a:cubicBezTo>
                <a:cubicBezTo>
                  <a:pt x="32" y="210"/>
                  <a:pt x="32" y="210"/>
                  <a:pt x="32" y="210"/>
                </a:cubicBezTo>
                <a:cubicBezTo>
                  <a:pt x="32" y="210"/>
                  <a:pt x="31" y="210"/>
                  <a:pt x="31" y="210"/>
                </a:cubicBezTo>
                <a:cubicBezTo>
                  <a:pt x="31" y="210"/>
                  <a:pt x="31" y="210"/>
                  <a:pt x="31" y="210"/>
                </a:cubicBezTo>
                <a:cubicBezTo>
                  <a:pt x="31" y="211"/>
                  <a:pt x="30" y="211"/>
                  <a:pt x="31" y="211"/>
                </a:cubicBezTo>
                <a:cubicBezTo>
                  <a:pt x="29" y="211"/>
                  <a:pt x="28" y="212"/>
                  <a:pt x="27" y="213"/>
                </a:cubicBezTo>
                <a:cubicBezTo>
                  <a:pt x="28" y="214"/>
                  <a:pt x="29" y="212"/>
                  <a:pt x="29" y="212"/>
                </a:cubicBezTo>
                <a:cubicBezTo>
                  <a:pt x="29" y="213"/>
                  <a:pt x="28" y="214"/>
                  <a:pt x="27" y="213"/>
                </a:cubicBezTo>
                <a:cubicBezTo>
                  <a:pt x="26" y="214"/>
                  <a:pt x="25" y="215"/>
                  <a:pt x="24" y="215"/>
                </a:cubicBezTo>
                <a:cubicBezTo>
                  <a:pt x="21" y="217"/>
                  <a:pt x="18" y="217"/>
                  <a:pt x="15" y="219"/>
                </a:cubicBezTo>
                <a:cubicBezTo>
                  <a:pt x="15" y="219"/>
                  <a:pt x="16" y="219"/>
                  <a:pt x="16" y="219"/>
                </a:cubicBezTo>
                <a:cubicBezTo>
                  <a:pt x="16" y="219"/>
                  <a:pt x="16" y="219"/>
                  <a:pt x="16" y="219"/>
                </a:cubicBezTo>
                <a:cubicBezTo>
                  <a:pt x="16" y="220"/>
                  <a:pt x="17" y="220"/>
                  <a:pt x="17" y="219"/>
                </a:cubicBezTo>
                <a:cubicBezTo>
                  <a:pt x="17" y="219"/>
                  <a:pt x="17" y="219"/>
                  <a:pt x="17" y="219"/>
                </a:cubicBezTo>
                <a:cubicBezTo>
                  <a:pt x="17" y="219"/>
                  <a:pt x="17" y="219"/>
                  <a:pt x="17" y="220"/>
                </a:cubicBezTo>
                <a:cubicBezTo>
                  <a:pt x="18" y="219"/>
                  <a:pt x="19" y="219"/>
                  <a:pt x="20" y="220"/>
                </a:cubicBezTo>
                <a:cubicBezTo>
                  <a:pt x="20" y="220"/>
                  <a:pt x="20" y="219"/>
                  <a:pt x="20" y="219"/>
                </a:cubicBezTo>
                <a:cubicBezTo>
                  <a:pt x="20" y="220"/>
                  <a:pt x="21" y="219"/>
                  <a:pt x="21" y="219"/>
                </a:cubicBezTo>
                <a:cubicBezTo>
                  <a:pt x="21" y="219"/>
                  <a:pt x="21" y="220"/>
                  <a:pt x="21" y="220"/>
                </a:cubicBezTo>
                <a:cubicBezTo>
                  <a:pt x="21" y="220"/>
                  <a:pt x="21" y="220"/>
                  <a:pt x="22" y="220"/>
                </a:cubicBezTo>
                <a:cubicBezTo>
                  <a:pt x="21" y="220"/>
                  <a:pt x="21" y="220"/>
                  <a:pt x="21" y="220"/>
                </a:cubicBezTo>
                <a:cubicBezTo>
                  <a:pt x="22" y="221"/>
                  <a:pt x="22" y="221"/>
                  <a:pt x="22" y="220"/>
                </a:cubicBezTo>
                <a:cubicBezTo>
                  <a:pt x="22" y="221"/>
                  <a:pt x="22" y="221"/>
                  <a:pt x="22" y="221"/>
                </a:cubicBezTo>
                <a:cubicBezTo>
                  <a:pt x="23" y="221"/>
                  <a:pt x="23" y="221"/>
                  <a:pt x="22" y="221"/>
                </a:cubicBezTo>
                <a:cubicBezTo>
                  <a:pt x="22" y="220"/>
                  <a:pt x="23" y="221"/>
                  <a:pt x="23" y="221"/>
                </a:cubicBezTo>
                <a:cubicBezTo>
                  <a:pt x="23" y="220"/>
                  <a:pt x="23" y="220"/>
                  <a:pt x="23" y="220"/>
                </a:cubicBezTo>
                <a:cubicBezTo>
                  <a:pt x="23" y="220"/>
                  <a:pt x="23" y="220"/>
                  <a:pt x="23" y="220"/>
                </a:cubicBezTo>
                <a:cubicBezTo>
                  <a:pt x="24" y="220"/>
                  <a:pt x="23" y="221"/>
                  <a:pt x="24" y="221"/>
                </a:cubicBezTo>
                <a:cubicBezTo>
                  <a:pt x="25" y="221"/>
                  <a:pt x="25" y="220"/>
                  <a:pt x="26" y="220"/>
                </a:cubicBezTo>
                <a:cubicBezTo>
                  <a:pt x="27" y="221"/>
                  <a:pt x="25" y="221"/>
                  <a:pt x="25" y="222"/>
                </a:cubicBezTo>
                <a:cubicBezTo>
                  <a:pt x="25" y="222"/>
                  <a:pt x="25" y="222"/>
                  <a:pt x="26" y="222"/>
                </a:cubicBezTo>
                <a:cubicBezTo>
                  <a:pt x="26" y="222"/>
                  <a:pt x="25" y="222"/>
                  <a:pt x="25" y="222"/>
                </a:cubicBezTo>
                <a:cubicBezTo>
                  <a:pt x="26" y="221"/>
                  <a:pt x="26" y="222"/>
                  <a:pt x="26" y="221"/>
                </a:cubicBezTo>
                <a:cubicBezTo>
                  <a:pt x="27" y="221"/>
                  <a:pt x="27" y="222"/>
                  <a:pt x="27" y="222"/>
                </a:cubicBezTo>
                <a:cubicBezTo>
                  <a:pt x="28" y="221"/>
                  <a:pt x="29" y="221"/>
                  <a:pt x="29" y="221"/>
                </a:cubicBezTo>
                <a:cubicBezTo>
                  <a:pt x="30" y="221"/>
                  <a:pt x="30" y="220"/>
                  <a:pt x="29" y="220"/>
                </a:cubicBezTo>
                <a:cubicBezTo>
                  <a:pt x="29" y="220"/>
                  <a:pt x="30" y="220"/>
                  <a:pt x="30" y="219"/>
                </a:cubicBezTo>
                <a:cubicBezTo>
                  <a:pt x="30" y="220"/>
                  <a:pt x="30" y="220"/>
                  <a:pt x="31" y="221"/>
                </a:cubicBezTo>
                <a:cubicBezTo>
                  <a:pt x="30" y="221"/>
                  <a:pt x="28" y="223"/>
                  <a:pt x="28" y="224"/>
                </a:cubicBezTo>
                <a:cubicBezTo>
                  <a:pt x="27" y="224"/>
                  <a:pt x="25" y="225"/>
                  <a:pt x="23" y="225"/>
                </a:cubicBezTo>
                <a:cubicBezTo>
                  <a:pt x="24" y="226"/>
                  <a:pt x="23" y="226"/>
                  <a:pt x="22" y="226"/>
                </a:cubicBezTo>
                <a:cubicBezTo>
                  <a:pt x="22" y="225"/>
                  <a:pt x="23" y="225"/>
                  <a:pt x="23" y="225"/>
                </a:cubicBezTo>
                <a:cubicBezTo>
                  <a:pt x="22" y="224"/>
                  <a:pt x="22" y="226"/>
                  <a:pt x="21" y="226"/>
                </a:cubicBezTo>
                <a:cubicBezTo>
                  <a:pt x="20" y="226"/>
                  <a:pt x="21" y="225"/>
                  <a:pt x="20" y="225"/>
                </a:cubicBezTo>
                <a:cubicBezTo>
                  <a:pt x="20" y="226"/>
                  <a:pt x="19" y="227"/>
                  <a:pt x="18" y="226"/>
                </a:cubicBezTo>
                <a:cubicBezTo>
                  <a:pt x="17" y="227"/>
                  <a:pt x="16" y="227"/>
                  <a:pt x="15" y="228"/>
                </a:cubicBezTo>
                <a:cubicBezTo>
                  <a:pt x="15" y="229"/>
                  <a:pt x="16" y="228"/>
                  <a:pt x="16" y="228"/>
                </a:cubicBezTo>
                <a:cubicBezTo>
                  <a:pt x="16" y="228"/>
                  <a:pt x="13" y="230"/>
                  <a:pt x="12" y="229"/>
                </a:cubicBezTo>
                <a:cubicBezTo>
                  <a:pt x="11" y="230"/>
                  <a:pt x="7" y="230"/>
                  <a:pt x="7" y="232"/>
                </a:cubicBezTo>
                <a:cubicBezTo>
                  <a:pt x="6" y="232"/>
                  <a:pt x="6" y="233"/>
                  <a:pt x="5" y="233"/>
                </a:cubicBezTo>
                <a:cubicBezTo>
                  <a:pt x="5" y="232"/>
                  <a:pt x="5" y="232"/>
                  <a:pt x="5" y="232"/>
                </a:cubicBezTo>
                <a:cubicBezTo>
                  <a:pt x="3" y="233"/>
                  <a:pt x="1" y="234"/>
                  <a:pt x="1" y="236"/>
                </a:cubicBezTo>
                <a:cubicBezTo>
                  <a:pt x="2" y="237"/>
                  <a:pt x="3" y="237"/>
                  <a:pt x="2" y="238"/>
                </a:cubicBezTo>
                <a:cubicBezTo>
                  <a:pt x="4" y="238"/>
                  <a:pt x="5" y="238"/>
                  <a:pt x="6" y="240"/>
                </a:cubicBezTo>
                <a:cubicBezTo>
                  <a:pt x="6" y="239"/>
                  <a:pt x="7" y="239"/>
                  <a:pt x="7" y="238"/>
                </a:cubicBezTo>
                <a:cubicBezTo>
                  <a:pt x="7" y="238"/>
                  <a:pt x="7" y="238"/>
                  <a:pt x="7" y="238"/>
                </a:cubicBezTo>
                <a:cubicBezTo>
                  <a:pt x="7" y="238"/>
                  <a:pt x="7" y="238"/>
                  <a:pt x="7" y="238"/>
                </a:cubicBezTo>
                <a:cubicBezTo>
                  <a:pt x="8" y="238"/>
                  <a:pt x="8" y="238"/>
                  <a:pt x="8" y="238"/>
                </a:cubicBezTo>
                <a:cubicBezTo>
                  <a:pt x="9" y="238"/>
                  <a:pt x="9" y="239"/>
                  <a:pt x="8" y="239"/>
                </a:cubicBezTo>
                <a:cubicBezTo>
                  <a:pt x="9" y="239"/>
                  <a:pt x="9" y="239"/>
                  <a:pt x="9" y="239"/>
                </a:cubicBezTo>
                <a:cubicBezTo>
                  <a:pt x="10" y="240"/>
                  <a:pt x="12" y="238"/>
                  <a:pt x="13" y="238"/>
                </a:cubicBezTo>
                <a:cubicBezTo>
                  <a:pt x="15" y="239"/>
                  <a:pt x="16" y="237"/>
                  <a:pt x="17" y="236"/>
                </a:cubicBezTo>
                <a:cubicBezTo>
                  <a:pt x="18" y="236"/>
                  <a:pt x="18" y="236"/>
                  <a:pt x="18" y="236"/>
                </a:cubicBezTo>
                <a:cubicBezTo>
                  <a:pt x="17" y="238"/>
                  <a:pt x="16" y="238"/>
                  <a:pt x="15" y="239"/>
                </a:cubicBezTo>
                <a:cubicBezTo>
                  <a:pt x="15" y="239"/>
                  <a:pt x="16" y="239"/>
                  <a:pt x="16" y="239"/>
                </a:cubicBezTo>
                <a:cubicBezTo>
                  <a:pt x="18" y="238"/>
                  <a:pt x="19" y="238"/>
                  <a:pt x="21" y="237"/>
                </a:cubicBezTo>
                <a:cubicBezTo>
                  <a:pt x="22" y="237"/>
                  <a:pt x="22" y="237"/>
                  <a:pt x="22" y="237"/>
                </a:cubicBezTo>
                <a:cubicBezTo>
                  <a:pt x="21" y="237"/>
                  <a:pt x="20" y="238"/>
                  <a:pt x="19" y="239"/>
                </a:cubicBezTo>
                <a:cubicBezTo>
                  <a:pt x="20" y="239"/>
                  <a:pt x="20" y="239"/>
                  <a:pt x="21" y="239"/>
                </a:cubicBezTo>
                <a:cubicBezTo>
                  <a:pt x="20" y="238"/>
                  <a:pt x="21" y="238"/>
                  <a:pt x="21" y="239"/>
                </a:cubicBezTo>
                <a:cubicBezTo>
                  <a:pt x="21" y="238"/>
                  <a:pt x="21" y="238"/>
                  <a:pt x="21" y="237"/>
                </a:cubicBezTo>
                <a:cubicBezTo>
                  <a:pt x="22" y="238"/>
                  <a:pt x="24" y="237"/>
                  <a:pt x="23" y="236"/>
                </a:cubicBezTo>
                <a:cubicBezTo>
                  <a:pt x="23" y="235"/>
                  <a:pt x="23" y="237"/>
                  <a:pt x="24" y="236"/>
                </a:cubicBezTo>
                <a:cubicBezTo>
                  <a:pt x="24" y="237"/>
                  <a:pt x="23" y="237"/>
                  <a:pt x="24" y="237"/>
                </a:cubicBezTo>
                <a:cubicBezTo>
                  <a:pt x="24" y="237"/>
                  <a:pt x="24" y="236"/>
                  <a:pt x="24" y="236"/>
                </a:cubicBezTo>
                <a:cubicBezTo>
                  <a:pt x="25" y="235"/>
                  <a:pt x="25" y="236"/>
                  <a:pt x="25" y="237"/>
                </a:cubicBezTo>
                <a:cubicBezTo>
                  <a:pt x="26" y="236"/>
                  <a:pt x="25" y="236"/>
                  <a:pt x="26" y="235"/>
                </a:cubicBezTo>
                <a:cubicBezTo>
                  <a:pt x="26" y="235"/>
                  <a:pt x="26" y="236"/>
                  <a:pt x="26" y="236"/>
                </a:cubicBezTo>
                <a:cubicBezTo>
                  <a:pt x="26" y="236"/>
                  <a:pt x="26" y="235"/>
                  <a:pt x="26" y="235"/>
                </a:cubicBezTo>
                <a:cubicBezTo>
                  <a:pt x="26" y="235"/>
                  <a:pt x="27" y="235"/>
                  <a:pt x="27" y="236"/>
                </a:cubicBezTo>
                <a:cubicBezTo>
                  <a:pt x="27" y="236"/>
                  <a:pt x="27" y="236"/>
                  <a:pt x="26" y="236"/>
                </a:cubicBezTo>
                <a:cubicBezTo>
                  <a:pt x="27" y="237"/>
                  <a:pt x="27" y="236"/>
                  <a:pt x="27" y="235"/>
                </a:cubicBezTo>
                <a:cubicBezTo>
                  <a:pt x="28" y="235"/>
                  <a:pt x="29" y="235"/>
                  <a:pt x="29" y="234"/>
                </a:cubicBezTo>
                <a:cubicBezTo>
                  <a:pt x="30" y="234"/>
                  <a:pt x="29" y="234"/>
                  <a:pt x="30" y="235"/>
                </a:cubicBezTo>
                <a:cubicBezTo>
                  <a:pt x="29" y="235"/>
                  <a:pt x="29" y="235"/>
                  <a:pt x="28" y="235"/>
                </a:cubicBezTo>
                <a:cubicBezTo>
                  <a:pt x="29" y="236"/>
                  <a:pt x="29" y="236"/>
                  <a:pt x="29" y="237"/>
                </a:cubicBezTo>
                <a:cubicBezTo>
                  <a:pt x="29" y="237"/>
                  <a:pt x="29" y="237"/>
                  <a:pt x="29" y="236"/>
                </a:cubicBezTo>
                <a:cubicBezTo>
                  <a:pt x="29" y="237"/>
                  <a:pt x="30" y="237"/>
                  <a:pt x="30" y="237"/>
                </a:cubicBezTo>
                <a:cubicBezTo>
                  <a:pt x="29" y="238"/>
                  <a:pt x="28" y="238"/>
                  <a:pt x="28" y="239"/>
                </a:cubicBezTo>
                <a:cubicBezTo>
                  <a:pt x="28" y="239"/>
                  <a:pt x="28" y="239"/>
                  <a:pt x="28" y="240"/>
                </a:cubicBezTo>
                <a:cubicBezTo>
                  <a:pt x="28" y="240"/>
                  <a:pt x="28" y="240"/>
                  <a:pt x="27" y="240"/>
                </a:cubicBezTo>
                <a:cubicBezTo>
                  <a:pt x="28" y="241"/>
                  <a:pt x="28" y="240"/>
                  <a:pt x="29" y="241"/>
                </a:cubicBezTo>
                <a:cubicBezTo>
                  <a:pt x="29" y="240"/>
                  <a:pt x="31" y="241"/>
                  <a:pt x="31" y="240"/>
                </a:cubicBezTo>
                <a:cubicBezTo>
                  <a:pt x="31" y="240"/>
                  <a:pt x="31" y="240"/>
                  <a:pt x="32" y="240"/>
                </a:cubicBezTo>
                <a:cubicBezTo>
                  <a:pt x="32" y="240"/>
                  <a:pt x="33" y="240"/>
                  <a:pt x="34" y="240"/>
                </a:cubicBezTo>
                <a:cubicBezTo>
                  <a:pt x="33" y="241"/>
                  <a:pt x="33" y="241"/>
                  <a:pt x="32" y="242"/>
                </a:cubicBezTo>
                <a:cubicBezTo>
                  <a:pt x="35" y="241"/>
                  <a:pt x="39" y="241"/>
                  <a:pt x="42" y="238"/>
                </a:cubicBezTo>
                <a:cubicBezTo>
                  <a:pt x="43" y="239"/>
                  <a:pt x="43" y="239"/>
                  <a:pt x="43" y="239"/>
                </a:cubicBezTo>
                <a:cubicBezTo>
                  <a:pt x="43" y="239"/>
                  <a:pt x="43" y="239"/>
                  <a:pt x="43" y="239"/>
                </a:cubicBezTo>
                <a:cubicBezTo>
                  <a:pt x="43" y="239"/>
                  <a:pt x="43" y="239"/>
                  <a:pt x="43" y="238"/>
                </a:cubicBezTo>
                <a:cubicBezTo>
                  <a:pt x="44" y="238"/>
                  <a:pt x="44" y="238"/>
                  <a:pt x="44" y="239"/>
                </a:cubicBezTo>
                <a:cubicBezTo>
                  <a:pt x="44" y="238"/>
                  <a:pt x="44" y="238"/>
                  <a:pt x="43" y="238"/>
                </a:cubicBezTo>
                <a:cubicBezTo>
                  <a:pt x="43" y="238"/>
                  <a:pt x="43" y="238"/>
                  <a:pt x="43" y="238"/>
                </a:cubicBezTo>
                <a:cubicBezTo>
                  <a:pt x="44" y="238"/>
                  <a:pt x="44" y="238"/>
                  <a:pt x="44" y="237"/>
                </a:cubicBezTo>
                <a:cubicBezTo>
                  <a:pt x="44" y="238"/>
                  <a:pt x="44" y="238"/>
                  <a:pt x="44" y="238"/>
                </a:cubicBezTo>
                <a:cubicBezTo>
                  <a:pt x="45" y="238"/>
                  <a:pt x="45" y="238"/>
                  <a:pt x="45" y="238"/>
                </a:cubicBezTo>
                <a:cubicBezTo>
                  <a:pt x="45" y="238"/>
                  <a:pt x="45" y="238"/>
                  <a:pt x="44" y="238"/>
                </a:cubicBezTo>
                <a:cubicBezTo>
                  <a:pt x="45" y="239"/>
                  <a:pt x="46" y="238"/>
                  <a:pt x="47" y="239"/>
                </a:cubicBezTo>
                <a:cubicBezTo>
                  <a:pt x="46" y="239"/>
                  <a:pt x="46" y="239"/>
                  <a:pt x="46" y="239"/>
                </a:cubicBezTo>
                <a:cubicBezTo>
                  <a:pt x="46" y="239"/>
                  <a:pt x="46" y="239"/>
                  <a:pt x="46" y="238"/>
                </a:cubicBezTo>
                <a:cubicBezTo>
                  <a:pt x="45" y="239"/>
                  <a:pt x="45" y="239"/>
                  <a:pt x="45" y="239"/>
                </a:cubicBezTo>
                <a:cubicBezTo>
                  <a:pt x="45" y="239"/>
                  <a:pt x="45" y="239"/>
                  <a:pt x="45" y="239"/>
                </a:cubicBezTo>
                <a:cubicBezTo>
                  <a:pt x="45" y="239"/>
                  <a:pt x="45" y="239"/>
                  <a:pt x="45" y="239"/>
                </a:cubicBezTo>
                <a:cubicBezTo>
                  <a:pt x="45" y="239"/>
                  <a:pt x="45" y="240"/>
                  <a:pt x="44" y="240"/>
                </a:cubicBezTo>
                <a:cubicBezTo>
                  <a:pt x="44" y="240"/>
                  <a:pt x="44" y="240"/>
                  <a:pt x="44" y="240"/>
                </a:cubicBezTo>
                <a:cubicBezTo>
                  <a:pt x="44" y="240"/>
                  <a:pt x="45" y="240"/>
                  <a:pt x="45" y="239"/>
                </a:cubicBezTo>
                <a:cubicBezTo>
                  <a:pt x="45" y="239"/>
                  <a:pt x="45" y="239"/>
                  <a:pt x="45" y="239"/>
                </a:cubicBezTo>
                <a:cubicBezTo>
                  <a:pt x="45" y="239"/>
                  <a:pt x="45" y="239"/>
                  <a:pt x="45" y="239"/>
                </a:cubicBezTo>
                <a:cubicBezTo>
                  <a:pt x="44" y="239"/>
                  <a:pt x="43" y="239"/>
                  <a:pt x="43" y="240"/>
                </a:cubicBezTo>
                <a:cubicBezTo>
                  <a:pt x="43" y="240"/>
                  <a:pt x="43" y="240"/>
                  <a:pt x="43" y="240"/>
                </a:cubicBezTo>
                <a:cubicBezTo>
                  <a:pt x="43" y="240"/>
                  <a:pt x="44" y="240"/>
                  <a:pt x="44" y="240"/>
                </a:cubicBezTo>
                <a:cubicBezTo>
                  <a:pt x="42" y="240"/>
                  <a:pt x="41" y="241"/>
                  <a:pt x="40" y="242"/>
                </a:cubicBezTo>
                <a:cubicBezTo>
                  <a:pt x="41" y="242"/>
                  <a:pt x="41" y="241"/>
                  <a:pt x="42" y="241"/>
                </a:cubicBezTo>
                <a:cubicBezTo>
                  <a:pt x="42" y="242"/>
                  <a:pt x="40" y="243"/>
                  <a:pt x="39" y="242"/>
                </a:cubicBezTo>
                <a:cubicBezTo>
                  <a:pt x="39" y="243"/>
                  <a:pt x="38" y="244"/>
                  <a:pt x="37" y="243"/>
                </a:cubicBezTo>
                <a:cubicBezTo>
                  <a:pt x="34" y="245"/>
                  <a:pt x="31" y="245"/>
                  <a:pt x="28" y="247"/>
                </a:cubicBezTo>
                <a:cubicBezTo>
                  <a:pt x="28" y="247"/>
                  <a:pt x="29" y="247"/>
                  <a:pt x="30" y="248"/>
                </a:cubicBezTo>
                <a:cubicBezTo>
                  <a:pt x="31" y="247"/>
                  <a:pt x="31" y="247"/>
                  <a:pt x="32" y="248"/>
                </a:cubicBezTo>
                <a:cubicBezTo>
                  <a:pt x="32" y="248"/>
                  <a:pt x="32" y="248"/>
                  <a:pt x="32" y="247"/>
                </a:cubicBezTo>
                <a:cubicBezTo>
                  <a:pt x="33" y="248"/>
                  <a:pt x="33" y="247"/>
                  <a:pt x="34" y="248"/>
                </a:cubicBezTo>
                <a:cubicBezTo>
                  <a:pt x="34" y="248"/>
                  <a:pt x="34" y="248"/>
                  <a:pt x="34" y="249"/>
                </a:cubicBezTo>
                <a:cubicBezTo>
                  <a:pt x="34" y="249"/>
                  <a:pt x="35" y="249"/>
                  <a:pt x="36" y="249"/>
                </a:cubicBezTo>
                <a:cubicBezTo>
                  <a:pt x="36" y="249"/>
                  <a:pt x="35" y="249"/>
                  <a:pt x="36" y="250"/>
                </a:cubicBezTo>
                <a:cubicBezTo>
                  <a:pt x="37" y="250"/>
                  <a:pt x="37" y="249"/>
                  <a:pt x="39" y="248"/>
                </a:cubicBezTo>
                <a:cubicBezTo>
                  <a:pt x="39" y="249"/>
                  <a:pt x="38" y="250"/>
                  <a:pt x="37" y="250"/>
                </a:cubicBezTo>
                <a:cubicBezTo>
                  <a:pt x="37" y="250"/>
                  <a:pt x="38" y="250"/>
                  <a:pt x="38" y="251"/>
                </a:cubicBezTo>
                <a:cubicBezTo>
                  <a:pt x="38" y="251"/>
                  <a:pt x="38" y="250"/>
                  <a:pt x="38" y="250"/>
                </a:cubicBezTo>
                <a:cubicBezTo>
                  <a:pt x="38" y="250"/>
                  <a:pt x="39" y="250"/>
                  <a:pt x="39" y="250"/>
                </a:cubicBezTo>
                <a:cubicBezTo>
                  <a:pt x="39" y="250"/>
                  <a:pt x="39" y="250"/>
                  <a:pt x="39" y="250"/>
                </a:cubicBezTo>
                <a:cubicBezTo>
                  <a:pt x="40" y="250"/>
                  <a:pt x="41" y="250"/>
                  <a:pt x="42" y="250"/>
                </a:cubicBezTo>
                <a:cubicBezTo>
                  <a:pt x="42" y="249"/>
                  <a:pt x="42" y="249"/>
                  <a:pt x="42" y="249"/>
                </a:cubicBezTo>
                <a:cubicBezTo>
                  <a:pt x="42" y="248"/>
                  <a:pt x="42" y="248"/>
                  <a:pt x="42" y="248"/>
                </a:cubicBezTo>
                <a:cubicBezTo>
                  <a:pt x="43" y="249"/>
                  <a:pt x="43" y="249"/>
                  <a:pt x="43" y="250"/>
                </a:cubicBezTo>
                <a:cubicBezTo>
                  <a:pt x="42" y="250"/>
                  <a:pt x="41" y="251"/>
                  <a:pt x="40" y="252"/>
                </a:cubicBezTo>
                <a:cubicBezTo>
                  <a:pt x="39" y="253"/>
                  <a:pt x="37" y="253"/>
                  <a:pt x="36" y="253"/>
                </a:cubicBezTo>
                <a:cubicBezTo>
                  <a:pt x="36" y="254"/>
                  <a:pt x="35" y="254"/>
                  <a:pt x="34" y="254"/>
                </a:cubicBezTo>
                <a:cubicBezTo>
                  <a:pt x="34" y="253"/>
                  <a:pt x="35" y="254"/>
                  <a:pt x="35" y="253"/>
                </a:cubicBezTo>
                <a:cubicBezTo>
                  <a:pt x="34" y="253"/>
                  <a:pt x="34" y="254"/>
                  <a:pt x="33" y="254"/>
                </a:cubicBezTo>
                <a:cubicBezTo>
                  <a:pt x="33" y="254"/>
                  <a:pt x="33" y="254"/>
                  <a:pt x="33" y="254"/>
                </a:cubicBezTo>
                <a:cubicBezTo>
                  <a:pt x="33" y="255"/>
                  <a:pt x="31" y="255"/>
                  <a:pt x="30" y="255"/>
                </a:cubicBezTo>
                <a:cubicBezTo>
                  <a:pt x="29" y="256"/>
                  <a:pt x="28" y="255"/>
                  <a:pt x="27" y="256"/>
                </a:cubicBezTo>
                <a:cubicBezTo>
                  <a:pt x="27" y="257"/>
                  <a:pt x="28" y="256"/>
                  <a:pt x="28" y="256"/>
                </a:cubicBezTo>
                <a:cubicBezTo>
                  <a:pt x="28" y="257"/>
                  <a:pt x="25" y="258"/>
                  <a:pt x="24" y="257"/>
                </a:cubicBezTo>
                <a:cubicBezTo>
                  <a:pt x="23" y="258"/>
                  <a:pt x="19" y="257"/>
                  <a:pt x="19" y="260"/>
                </a:cubicBezTo>
                <a:cubicBezTo>
                  <a:pt x="18" y="259"/>
                  <a:pt x="17" y="261"/>
                  <a:pt x="17" y="260"/>
                </a:cubicBezTo>
                <a:cubicBezTo>
                  <a:pt x="17" y="260"/>
                  <a:pt x="17" y="260"/>
                  <a:pt x="17" y="259"/>
                </a:cubicBezTo>
                <a:cubicBezTo>
                  <a:pt x="15" y="260"/>
                  <a:pt x="13" y="262"/>
                  <a:pt x="13" y="264"/>
                </a:cubicBezTo>
                <a:cubicBezTo>
                  <a:pt x="13" y="264"/>
                  <a:pt x="14" y="265"/>
                  <a:pt x="14" y="265"/>
                </a:cubicBezTo>
                <a:cubicBezTo>
                  <a:pt x="15" y="266"/>
                  <a:pt x="17" y="266"/>
                  <a:pt x="17" y="267"/>
                </a:cubicBezTo>
                <a:cubicBezTo>
                  <a:pt x="18" y="266"/>
                  <a:pt x="19" y="267"/>
                  <a:pt x="19" y="266"/>
                </a:cubicBezTo>
                <a:cubicBezTo>
                  <a:pt x="19" y="266"/>
                  <a:pt x="19" y="266"/>
                  <a:pt x="18" y="266"/>
                </a:cubicBezTo>
                <a:cubicBezTo>
                  <a:pt x="18" y="266"/>
                  <a:pt x="18" y="266"/>
                  <a:pt x="19" y="265"/>
                </a:cubicBezTo>
                <a:cubicBezTo>
                  <a:pt x="19" y="266"/>
                  <a:pt x="20" y="266"/>
                  <a:pt x="20" y="266"/>
                </a:cubicBezTo>
                <a:cubicBezTo>
                  <a:pt x="20" y="266"/>
                  <a:pt x="20" y="267"/>
                  <a:pt x="20" y="267"/>
                </a:cubicBezTo>
                <a:cubicBezTo>
                  <a:pt x="20" y="267"/>
                  <a:pt x="20" y="267"/>
                  <a:pt x="20" y="266"/>
                </a:cubicBezTo>
                <a:cubicBezTo>
                  <a:pt x="21" y="267"/>
                  <a:pt x="23" y="266"/>
                  <a:pt x="24" y="266"/>
                </a:cubicBezTo>
                <a:cubicBezTo>
                  <a:pt x="26" y="267"/>
                  <a:pt x="27" y="265"/>
                  <a:pt x="29" y="264"/>
                </a:cubicBezTo>
                <a:cubicBezTo>
                  <a:pt x="29" y="264"/>
                  <a:pt x="29" y="264"/>
                  <a:pt x="29" y="264"/>
                </a:cubicBezTo>
                <a:cubicBezTo>
                  <a:pt x="29" y="266"/>
                  <a:pt x="27" y="266"/>
                  <a:pt x="27" y="267"/>
                </a:cubicBezTo>
                <a:cubicBezTo>
                  <a:pt x="27" y="267"/>
                  <a:pt x="27" y="267"/>
                  <a:pt x="27" y="267"/>
                </a:cubicBezTo>
                <a:cubicBezTo>
                  <a:pt x="30" y="266"/>
                  <a:pt x="31" y="266"/>
                  <a:pt x="33" y="265"/>
                </a:cubicBezTo>
                <a:cubicBezTo>
                  <a:pt x="33" y="265"/>
                  <a:pt x="33" y="265"/>
                  <a:pt x="33" y="265"/>
                </a:cubicBezTo>
                <a:cubicBezTo>
                  <a:pt x="33" y="266"/>
                  <a:pt x="31" y="266"/>
                  <a:pt x="31" y="267"/>
                </a:cubicBezTo>
                <a:cubicBezTo>
                  <a:pt x="31" y="268"/>
                  <a:pt x="32" y="267"/>
                  <a:pt x="32" y="267"/>
                </a:cubicBezTo>
                <a:cubicBezTo>
                  <a:pt x="32" y="267"/>
                  <a:pt x="32" y="267"/>
                  <a:pt x="33" y="267"/>
                </a:cubicBezTo>
                <a:cubicBezTo>
                  <a:pt x="33" y="267"/>
                  <a:pt x="33" y="266"/>
                  <a:pt x="33" y="266"/>
                </a:cubicBezTo>
                <a:cubicBezTo>
                  <a:pt x="33" y="266"/>
                  <a:pt x="35" y="265"/>
                  <a:pt x="35" y="264"/>
                </a:cubicBezTo>
                <a:cubicBezTo>
                  <a:pt x="35" y="264"/>
                  <a:pt x="35" y="265"/>
                  <a:pt x="35" y="265"/>
                </a:cubicBezTo>
                <a:cubicBezTo>
                  <a:pt x="36" y="265"/>
                  <a:pt x="35" y="265"/>
                  <a:pt x="35" y="266"/>
                </a:cubicBezTo>
                <a:cubicBezTo>
                  <a:pt x="36" y="266"/>
                  <a:pt x="36" y="264"/>
                  <a:pt x="36" y="264"/>
                </a:cubicBezTo>
                <a:cubicBezTo>
                  <a:pt x="36" y="264"/>
                  <a:pt x="36" y="265"/>
                  <a:pt x="37" y="265"/>
                </a:cubicBezTo>
                <a:cubicBezTo>
                  <a:pt x="37" y="265"/>
                  <a:pt x="37" y="264"/>
                  <a:pt x="37" y="264"/>
                </a:cubicBezTo>
                <a:cubicBezTo>
                  <a:pt x="38" y="263"/>
                  <a:pt x="38" y="264"/>
                  <a:pt x="38" y="264"/>
                </a:cubicBezTo>
                <a:cubicBezTo>
                  <a:pt x="38" y="265"/>
                  <a:pt x="38" y="264"/>
                  <a:pt x="38" y="263"/>
                </a:cubicBezTo>
                <a:cubicBezTo>
                  <a:pt x="38" y="264"/>
                  <a:pt x="39" y="264"/>
                  <a:pt x="39" y="264"/>
                </a:cubicBezTo>
                <a:cubicBezTo>
                  <a:pt x="39" y="265"/>
                  <a:pt x="38" y="265"/>
                  <a:pt x="38" y="265"/>
                </a:cubicBezTo>
                <a:cubicBezTo>
                  <a:pt x="39" y="265"/>
                  <a:pt x="39" y="264"/>
                  <a:pt x="39" y="264"/>
                </a:cubicBezTo>
                <a:cubicBezTo>
                  <a:pt x="40" y="264"/>
                  <a:pt x="41" y="263"/>
                  <a:pt x="41" y="262"/>
                </a:cubicBezTo>
                <a:cubicBezTo>
                  <a:pt x="42" y="263"/>
                  <a:pt x="41" y="263"/>
                  <a:pt x="42" y="263"/>
                </a:cubicBezTo>
                <a:cubicBezTo>
                  <a:pt x="41" y="264"/>
                  <a:pt x="41" y="264"/>
                  <a:pt x="40" y="264"/>
                </a:cubicBezTo>
                <a:cubicBezTo>
                  <a:pt x="41" y="265"/>
                  <a:pt x="41" y="265"/>
                  <a:pt x="40" y="266"/>
                </a:cubicBezTo>
                <a:cubicBezTo>
                  <a:pt x="40" y="266"/>
                  <a:pt x="41" y="266"/>
                  <a:pt x="41" y="265"/>
                </a:cubicBezTo>
                <a:cubicBezTo>
                  <a:pt x="41" y="266"/>
                  <a:pt x="41" y="265"/>
                  <a:pt x="42" y="266"/>
                </a:cubicBezTo>
                <a:cubicBezTo>
                  <a:pt x="42" y="265"/>
                  <a:pt x="43" y="265"/>
                  <a:pt x="44" y="265"/>
                </a:cubicBezTo>
                <a:cubicBezTo>
                  <a:pt x="44" y="265"/>
                  <a:pt x="43" y="266"/>
                  <a:pt x="43" y="265"/>
                </a:cubicBezTo>
                <a:cubicBezTo>
                  <a:pt x="43" y="265"/>
                  <a:pt x="43" y="265"/>
                  <a:pt x="43" y="265"/>
                </a:cubicBezTo>
                <a:cubicBezTo>
                  <a:pt x="43" y="266"/>
                  <a:pt x="43" y="266"/>
                  <a:pt x="43" y="266"/>
                </a:cubicBezTo>
                <a:cubicBezTo>
                  <a:pt x="43" y="266"/>
                  <a:pt x="44" y="266"/>
                  <a:pt x="44" y="265"/>
                </a:cubicBezTo>
                <a:cubicBezTo>
                  <a:pt x="45" y="266"/>
                  <a:pt x="44" y="266"/>
                  <a:pt x="45" y="267"/>
                </a:cubicBezTo>
                <a:cubicBezTo>
                  <a:pt x="45" y="266"/>
                  <a:pt x="45" y="267"/>
                  <a:pt x="46" y="266"/>
                </a:cubicBezTo>
                <a:cubicBezTo>
                  <a:pt x="46" y="266"/>
                  <a:pt x="46" y="267"/>
                  <a:pt x="46" y="267"/>
                </a:cubicBezTo>
                <a:cubicBezTo>
                  <a:pt x="47" y="267"/>
                  <a:pt x="46" y="266"/>
                  <a:pt x="47" y="266"/>
                </a:cubicBezTo>
                <a:cubicBezTo>
                  <a:pt x="47" y="267"/>
                  <a:pt x="47" y="267"/>
                  <a:pt x="47" y="267"/>
                </a:cubicBezTo>
                <a:cubicBezTo>
                  <a:pt x="48" y="267"/>
                  <a:pt x="49" y="267"/>
                  <a:pt x="50" y="267"/>
                </a:cubicBezTo>
                <a:cubicBezTo>
                  <a:pt x="50" y="267"/>
                  <a:pt x="49" y="267"/>
                  <a:pt x="49" y="268"/>
                </a:cubicBezTo>
                <a:cubicBezTo>
                  <a:pt x="49" y="268"/>
                  <a:pt x="50" y="267"/>
                  <a:pt x="50" y="268"/>
                </a:cubicBezTo>
                <a:cubicBezTo>
                  <a:pt x="50" y="267"/>
                  <a:pt x="50" y="267"/>
                  <a:pt x="50" y="267"/>
                </a:cubicBezTo>
                <a:cubicBezTo>
                  <a:pt x="52" y="267"/>
                  <a:pt x="54" y="266"/>
                  <a:pt x="55" y="266"/>
                </a:cubicBezTo>
                <a:cubicBezTo>
                  <a:pt x="55" y="266"/>
                  <a:pt x="55" y="266"/>
                  <a:pt x="55" y="266"/>
                </a:cubicBezTo>
                <a:cubicBezTo>
                  <a:pt x="55" y="267"/>
                  <a:pt x="56" y="266"/>
                  <a:pt x="56" y="266"/>
                </a:cubicBezTo>
                <a:cubicBezTo>
                  <a:pt x="56" y="267"/>
                  <a:pt x="55" y="268"/>
                  <a:pt x="54" y="267"/>
                </a:cubicBezTo>
                <a:cubicBezTo>
                  <a:pt x="53" y="267"/>
                  <a:pt x="53" y="270"/>
                  <a:pt x="52" y="269"/>
                </a:cubicBezTo>
                <a:cubicBezTo>
                  <a:pt x="52" y="269"/>
                  <a:pt x="52" y="269"/>
                  <a:pt x="52" y="269"/>
                </a:cubicBezTo>
                <a:cubicBezTo>
                  <a:pt x="51" y="269"/>
                  <a:pt x="51" y="269"/>
                  <a:pt x="51" y="268"/>
                </a:cubicBezTo>
                <a:cubicBezTo>
                  <a:pt x="51" y="268"/>
                  <a:pt x="51" y="270"/>
                  <a:pt x="50" y="269"/>
                </a:cubicBezTo>
                <a:cubicBezTo>
                  <a:pt x="50" y="269"/>
                  <a:pt x="50" y="269"/>
                  <a:pt x="50" y="268"/>
                </a:cubicBezTo>
                <a:cubicBezTo>
                  <a:pt x="49" y="269"/>
                  <a:pt x="48" y="270"/>
                  <a:pt x="47" y="269"/>
                </a:cubicBezTo>
                <a:cubicBezTo>
                  <a:pt x="46" y="269"/>
                  <a:pt x="46" y="269"/>
                  <a:pt x="46" y="270"/>
                </a:cubicBezTo>
                <a:cubicBezTo>
                  <a:pt x="46" y="270"/>
                  <a:pt x="46" y="270"/>
                  <a:pt x="46" y="271"/>
                </a:cubicBezTo>
                <a:cubicBezTo>
                  <a:pt x="45" y="270"/>
                  <a:pt x="44" y="271"/>
                  <a:pt x="43" y="271"/>
                </a:cubicBezTo>
                <a:cubicBezTo>
                  <a:pt x="43" y="270"/>
                  <a:pt x="44" y="270"/>
                  <a:pt x="44" y="270"/>
                </a:cubicBezTo>
                <a:cubicBezTo>
                  <a:pt x="44" y="270"/>
                  <a:pt x="42" y="270"/>
                  <a:pt x="42" y="270"/>
                </a:cubicBezTo>
                <a:cubicBezTo>
                  <a:pt x="41" y="271"/>
                  <a:pt x="42" y="270"/>
                  <a:pt x="42" y="271"/>
                </a:cubicBezTo>
                <a:cubicBezTo>
                  <a:pt x="42" y="271"/>
                  <a:pt x="42" y="271"/>
                  <a:pt x="41" y="272"/>
                </a:cubicBezTo>
                <a:cubicBezTo>
                  <a:pt x="42" y="272"/>
                  <a:pt x="42" y="272"/>
                  <a:pt x="42" y="272"/>
                </a:cubicBezTo>
                <a:cubicBezTo>
                  <a:pt x="42" y="273"/>
                  <a:pt x="42" y="272"/>
                  <a:pt x="42" y="273"/>
                </a:cubicBezTo>
                <a:cubicBezTo>
                  <a:pt x="42" y="273"/>
                  <a:pt x="42" y="273"/>
                  <a:pt x="42" y="273"/>
                </a:cubicBezTo>
                <a:cubicBezTo>
                  <a:pt x="41" y="272"/>
                  <a:pt x="41" y="273"/>
                  <a:pt x="40" y="272"/>
                </a:cubicBezTo>
                <a:cubicBezTo>
                  <a:pt x="40" y="271"/>
                  <a:pt x="41" y="273"/>
                  <a:pt x="41" y="272"/>
                </a:cubicBezTo>
                <a:cubicBezTo>
                  <a:pt x="41" y="271"/>
                  <a:pt x="40" y="272"/>
                  <a:pt x="40" y="271"/>
                </a:cubicBezTo>
                <a:cubicBezTo>
                  <a:pt x="40" y="272"/>
                  <a:pt x="39" y="273"/>
                  <a:pt x="39" y="273"/>
                </a:cubicBezTo>
                <a:cubicBezTo>
                  <a:pt x="39" y="272"/>
                  <a:pt x="39" y="272"/>
                  <a:pt x="39" y="272"/>
                </a:cubicBezTo>
                <a:cubicBezTo>
                  <a:pt x="38" y="271"/>
                  <a:pt x="38" y="272"/>
                  <a:pt x="38" y="271"/>
                </a:cubicBezTo>
                <a:cubicBezTo>
                  <a:pt x="38" y="272"/>
                  <a:pt x="38" y="272"/>
                  <a:pt x="38" y="272"/>
                </a:cubicBezTo>
                <a:cubicBezTo>
                  <a:pt x="38" y="273"/>
                  <a:pt x="37" y="273"/>
                  <a:pt x="36" y="273"/>
                </a:cubicBezTo>
                <a:cubicBezTo>
                  <a:pt x="36" y="274"/>
                  <a:pt x="36" y="273"/>
                  <a:pt x="37" y="273"/>
                </a:cubicBezTo>
                <a:cubicBezTo>
                  <a:pt x="37" y="273"/>
                  <a:pt x="37" y="274"/>
                  <a:pt x="37" y="274"/>
                </a:cubicBezTo>
                <a:cubicBezTo>
                  <a:pt x="36" y="274"/>
                  <a:pt x="36" y="274"/>
                  <a:pt x="36" y="275"/>
                </a:cubicBezTo>
                <a:cubicBezTo>
                  <a:pt x="36" y="276"/>
                  <a:pt x="37" y="275"/>
                  <a:pt x="37" y="274"/>
                </a:cubicBezTo>
                <a:cubicBezTo>
                  <a:pt x="37" y="275"/>
                  <a:pt x="36" y="276"/>
                  <a:pt x="37" y="275"/>
                </a:cubicBezTo>
                <a:cubicBezTo>
                  <a:pt x="37" y="276"/>
                  <a:pt x="36" y="276"/>
                  <a:pt x="37" y="277"/>
                </a:cubicBezTo>
                <a:cubicBezTo>
                  <a:pt x="37" y="277"/>
                  <a:pt x="37" y="276"/>
                  <a:pt x="37" y="276"/>
                </a:cubicBezTo>
                <a:cubicBezTo>
                  <a:pt x="37" y="276"/>
                  <a:pt x="37" y="276"/>
                  <a:pt x="38" y="276"/>
                </a:cubicBezTo>
                <a:cubicBezTo>
                  <a:pt x="38" y="276"/>
                  <a:pt x="38" y="275"/>
                  <a:pt x="38" y="275"/>
                </a:cubicBezTo>
                <a:cubicBezTo>
                  <a:pt x="39" y="275"/>
                  <a:pt x="39" y="275"/>
                  <a:pt x="40" y="274"/>
                </a:cubicBezTo>
                <a:cubicBezTo>
                  <a:pt x="41" y="276"/>
                  <a:pt x="42" y="274"/>
                  <a:pt x="43" y="274"/>
                </a:cubicBezTo>
                <a:cubicBezTo>
                  <a:pt x="43" y="275"/>
                  <a:pt x="42" y="275"/>
                  <a:pt x="42" y="276"/>
                </a:cubicBezTo>
                <a:cubicBezTo>
                  <a:pt x="43" y="275"/>
                  <a:pt x="44" y="276"/>
                  <a:pt x="45" y="274"/>
                </a:cubicBezTo>
                <a:cubicBezTo>
                  <a:pt x="46" y="275"/>
                  <a:pt x="46" y="276"/>
                  <a:pt x="47" y="274"/>
                </a:cubicBezTo>
                <a:cubicBezTo>
                  <a:pt x="47" y="275"/>
                  <a:pt x="47" y="276"/>
                  <a:pt x="47" y="276"/>
                </a:cubicBezTo>
                <a:cubicBezTo>
                  <a:pt x="47" y="277"/>
                  <a:pt x="47" y="276"/>
                  <a:pt x="47" y="276"/>
                </a:cubicBezTo>
                <a:cubicBezTo>
                  <a:pt x="47" y="276"/>
                  <a:pt x="48" y="275"/>
                  <a:pt x="47" y="275"/>
                </a:cubicBezTo>
                <a:cubicBezTo>
                  <a:pt x="48" y="275"/>
                  <a:pt x="48" y="274"/>
                  <a:pt x="49" y="274"/>
                </a:cubicBezTo>
                <a:cubicBezTo>
                  <a:pt x="48" y="275"/>
                  <a:pt x="48" y="276"/>
                  <a:pt x="48" y="276"/>
                </a:cubicBezTo>
                <a:cubicBezTo>
                  <a:pt x="48" y="277"/>
                  <a:pt x="49" y="275"/>
                  <a:pt x="50" y="274"/>
                </a:cubicBezTo>
                <a:cubicBezTo>
                  <a:pt x="50" y="275"/>
                  <a:pt x="51" y="275"/>
                  <a:pt x="51" y="275"/>
                </a:cubicBezTo>
                <a:cubicBezTo>
                  <a:pt x="52" y="274"/>
                  <a:pt x="51" y="274"/>
                  <a:pt x="51" y="274"/>
                </a:cubicBezTo>
                <a:cubicBezTo>
                  <a:pt x="51" y="274"/>
                  <a:pt x="52" y="274"/>
                  <a:pt x="52" y="274"/>
                </a:cubicBezTo>
                <a:cubicBezTo>
                  <a:pt x="52" y="274"/>
                  <a:pt x="52" y="274"/>
                  <a:pt x="52" y="274"/>
                </a:cubicBezTo>
                <a:cubicBezTo>
                  <a:pt x="53" y="274"/>
                  <a:pt x="54" y="273"/>
                  <a:pt x="55" y="273"/>
                </a:cubicBezTo>
                <a:cubicBezTo>
                  <a:pt x="55" y="273"/>
                  <a:pt x="55" y="273"/>
                  <a:pt x="55" y="273"/>
                </a:cubicBezTo>
                <a:cubicBezTo>
                  <a:pt x="54" y="274"/>
                  <a:pt x="54" y="275"/>
                  <a:pt x="53" y="275"/>
                </a:cubicBezTo>
                <a:cubicBezTo>
                  <a:pt x="54" y="276"/>
                  <a:pt x="55" y="275"/>
                  <a:pt x="56" y="275"/>
                </a:cubicBezTo>
                <a:cubicBezTo>
                  <a:pt x="56" y="274"/>
                  <a:pt x="55" y="275"/>
                  <a:pt x="55" y="275"/>
                </a:cubicBezTo>
                <a:cubicBezTo>
                  <a:pt x="55" y="274"/>
                  <a:pt x="55" y="274"/>
                  <a:pt x="55" y="274"/>
                </a:cubicBezTo>
                <a:cubicBezTo>
                  <a:pt x="56" y="274"/>
                  <a:pt x="56" y="275"/>
                  <a:pt x="57" y="275"/>
                </a:cubicBezTo>
                <a:cubicBezTo>
                  <a:pt x="57" y="275"/>
                  <a:pt x="56" y="274"/>
                  <a:pt x="57" y="274"/>
                </a:cubicBezTo>
                <a:cubicBezTo>
                  <a:pt x="57" y="274"/>
                  <a:pt x="56" y="274"/>
                  <a:pt x="56" y="274"/>
                </a:cubicBezTo>
                <a:cubicBezTo>
                  <a:pt x="56" y="274"/>
                  <a:pt x="56" y="273"/>
                  <a:pt x="56" y="274"/>
                </a:cubicBezTo>
                <a:cubicBezTo>
                  <a:pt x="55" y="273"/>
                  <a:pt x="55" y="273"/>
                  <a:pt x="56" y="273"/>
                </a:cubicBezTo>
                <a:cubicBezTo>
                  <a:pt x="55" y="273"/>
                  <a:pt x="57" y="273"/>
                  <a:pt x="57" y="274"/>
                </a:cubicBezTo>
                <a:cubicBezTo>
                  <a:pt x="57" y="274"/>
                  <a:pt x="57" y="273"/>
                  <a:pt x="57" y="273"/>
                </a:cubicBezTo>
                <a:cubicBezTo>
                  <a:pt x="58" y="273"/>
                  <a:pt x="57" y="274"/>
                  <a:pt x="57" y="274"/>
                </a:cubicBezTo>
                <a:cubicBezTo>
                  <a:pt x="57" y="275"/>
                  <a:pt x="57" y="275"/>
                  <a:pt x="57" y="276"/>
                </a:cubicBezTo>
                <a:cubicBezTo>
                  <a:pt x="58" y="276"/>
                  <a:pt x="58" y="275"/>
                  <a:pt x="59" y="275"/>
                </a:cubicBezTo>
                <a:cubicBezTo>
                  <a:pt x="59" y="276"/>
                  <a:pt x="58" y="276"/>
                  <a:pt x="58" y="277"/>
                </a:cubicBezTo>
                <a:cubicBezTo>
                  <a:pt x="59" y="278"/>
                  <a:pt x="59" y="276"/>
                  <a:pt x="60" y="277"/>
                </a:cubicBezTo>
                <a:cubicBezTo>
                  <a:pt x="60" y="276"/>
                  <a:pt x="59" y="277"/>
                  <a:pt x="59" y="276"/>
                </a:cubicBezTo>
                <a:cubicBezTo>
                  <a:pt x="59" y="276"/>
                  <a:pt x="59" y="276"/>
                  <a:pt x="60" y="276"/>
                </a:cubicBezTo>
                <a:cubicBezTo>
                  <a:pt x="59" y="276"/>
                  <a:pt x="59" y="275"/>
                  <a:pt x="59" y="274"/>
                </a:cubicBezTo>
                <a:cubicBezTo>
                  <a:pt x="59" y="274"/>
                  <a:pt x="59" y="274"/>
                  <a:pt x="60" y="274"/>
                </a:cubicBezTo>
                <a:cubicBezTo>
                  <a:pt x="60" y="274"/>
                  <a:pt x="59" y="275"/>
                  <a:pt x="60" y="275"/>
                </a:cubicBezTo>
                <a:cubicBezTo>
                  <a:pt x="60" y="274"/>
                  <a:pt x="63" y="274"/>
                  <a:pt x="63" y="275"/>
                </a:cubicBezTo>
                <a:cubicBezTo>
                  <a:pt x="64" y="274"/>
                  <a:pt x="64" y="275"/>
                  <a:pt x="64" y="274"/>
                </a:cubicBezTo>
                <a:cubicBezTo>
                  <a:pt x="65" y="274"/>
                  <a:pt x="64" y="275"/>
                  <a:pt x="65" y="275"/>
                </a:cubicBezTo>
                <a:cubicBezTo>
                  <a:pt x="64" y="275"/>
                  <a:pt x="64" y="276"/>
                  <a:pt x="63" y="276"/>
                </a:cubicBezTo>
                <a:cubicBezTo>
                  <a:pt x="64" y="276"/>
                  <a:pt x="65" y="276"/>
                  <a:pt x="66" y="276"/>
                </a:cubicBezTo>
                <a:cubicBezTo>
                  <a:pt x="66" y="276"/>
                  <a:pt x="66" y="276"/>
                  <a:pt x="66" y="277"/>
                </a:cubicBezTo>
                <a:cubicBezTo>
                  <a:pt x="67" y="276"/>
                  <a:pt x="67" y="275"/>
                  <a:pt x="68" y="276"/>
                </a:cubicBezTo>
                <a:cubicBezTo>
                  <a:pt x="68" y="275"/>
                  <a:pt x="69" y="275"/>
                  <a:pt x="68" y="274"/>
                </a:cubicBezTo>
                <a:cubicBezTo>
                  <a:pt x="68" y="275"/>
                  <a:pt x="69" y="274"/>
                  <a:pt x="69" y="274"/>
                </a:cubicBezTo>
                <a:cubicBezTo>
                  <a:pt x="69" y="273"/>
                  <a:pt x="70" y="273"/>
                  <a:pt x="70" y="273"/>
                </a:cubicBezTo>
                <a:cubicBezTo>
                  <a:pt x="71" y="273"/>
                  <a:pt x="70" y="274"/>
                  <a:pt x="71" y="274"/>
                </a:cubicBezTo>
                <a:cubicBezTo>
                  <a:pt x="71" y="273"/>
                  <a:pt x="71" y="273"/>
                  <a:pt x="72" y="273"/>
                </a:cubicBezTo>
                <a:cubicBezTo>
                  <a:pt x="72" y="274"/>
                  <a:pt x="72" y="274"/>
                  <a:pt x="72" y="274"/>
                </a:cubicBezTo>
                <a:cubicBezTo>
                  <a:pt x="71" y="275"/>
                  <a:pt x="69" y="275"/>
                  <a:pt x="69" y="276"/>
                </a:cubicBezTo>
                <a:cubicBezTo>
                  <a:pt x="69" y="277"/>
                  <a:pt x="69" y="276"/>
                  <a:pt x="70" y="276"/>
                </a:cubicBezTo>
                <a:cubicBezTo>
                  <a:pt x="71" y="274"/>
                  <a:pt x="73" y="276"/>
                  <a:pt x="74" y="275"/>
                </a:cubicBezTo>
                <a:cubicBezTo>
                  <a:pt x="76" y="276"/>
                  <a:pt x="78" y="273"/>
                  <a:pt x="80" y="275"/>
                </a:cubicBezTo>
                <a:cubicBezTo>
                  <a:pt x="80" y="275"/>
                  <a:pt x="81" y="275"/>
                  <a:pt x="81" y="275"/>
                </a:cubicBezTo>
                <a:cubicBezTo>
                  <a:pt x="81" y="274"/>
                  <a:pt x="82" y="274"/>
                  <a:pt x="83" y="274"/>
                </a:cubicBezTo>
                <a:cubicBezTo>
                  <a:pt x="83" y="274"/>
                  <a:pt x="83" y="274"/>
                  <a:pt x="83" y="274"/>
                </a:cubicBezTo>
                <a:cubicBezTo>
                  <a:pt x="83" y="274"/>
                  <a:pt x="84" y="273"/>
                  <a:pt x="84" y="274"/>
                </a:cubicBezTo>
                <a:cubicBezTo>
                  <a:pt x="85" y="273"/>
                  <a:pt x="87" y="274"/>
                  <a:pt x="88" y="273"/>
                </a:cubicBezTo>
                <a:cubicBezTo>
                  <a:pt x="87" y="273"/>
                  <a:pt x="88" y="272"/>
                  <a:pt x="88" y="272"/>
                </a:cubicBezTo>
                <a:cubicBezTo>
                  <a:pt x="88" y="272"/>
                  <a:pt x="88" y="273"/>
                  <a:pt x="88" y="273"/>
                </a:cubicBezTo>
                <a:cubicBezTo>
                  <a:pt x="88" y="273"/>
                  <a:pt x="89" y="273"/>
                  <a:pt x="89" y="273"/>
                </a:cubicBezTo>
                <a:cubicBezTo>
                  <a:pt x="88" y="274"/>
                  <a:pt x="88" y="274"/>
                  <a:pt x="88" y="275"/>
                </a:cubicBezTo>
                <a:cubicBezTo>
                  <a:pt x="88" y="275"/>
                  <a:pt x="88" y="275"/>
                  <a:pt x="88" y="275"/>
                </a:cubicBezTo>
                <a:cubicBezTo>
                  <a:pt x="87" y="275"/>
                  <a:pt x="86" y="274"/>
                  <a:pt x="86" y="276"/>
                </a:cubicBezTo>
                <a:cubicBezTo>
                  <a:pt x="86" y="276"/>
                  <a:pt x="87" y="276"/>
                  <a:pt x="87" y="276"/>
                </a:cubicBezTo>
                <a:cubicBezTo>
                  <a:pt x="87" y="276"/>
                  <a:pt x="87" y="276"/>
                  <a:pt x="88" y="276"/>
                </a:cubicBezTo>
                <a:cubicBezTo>
                  <a:pt x="88" y="276"/>
                  <a:pt x="88" y="276"/>
                  <a:pt x="88" y="276"/>
                </a:cubicBezTo>
                <a:cubicBezTo>
                  <a:pt x="88" y="276"/>
                  <a:pt x="88" y="276"/>
                  <a:pt x="89" y="276"/>
                </a:cubicBezTo>
                <a:cubicBezTo>
                  <a:pt x="89" y="275"/>
                  <a:pt x="90" y="276"/>
                  <a:pt x="90" y="275"/>
                </a:cubicBezTo>
                <a:cubicBezTo>
                  <a:pt x="90" y="275"/>
                  <a:pt x="91" y="276"/>
                  <a:pt x="91" y="276"/>
                </a:cubicBezTo>
                <a:cubicBezTo>
                  <a:pt x="91" y="276"/>
                  <a:pt x="91" y="276"/>
                  <a:pt x="92" y="276"/>
                </a:cubicBezTo>
                <a:cubicBezTo>
                  <a:pt x="92" y="276"/>
                  <a:pt x="92" y="276"/>
                  <a:pt x="92" y="276"/>
                </a:cubicBezTo>
                <a:cubicBezTo>
                  <a:pt x="92" y="276"/>
                  <a:pt x="93" y="276"/>
                  <a:pt x="93" y="276"/>
                </a:cubicBezTo>
                <a:cubicBezTo>
                  <a:pt x="92" y="276"/>
                  <a:pt x="92" y="276"/>
                  <a:pt x="92" y="277"/>
                </a:cubicBezTo>
                <a:cubicBezTo>
                  <a:pt x="90" y="277"/>
                  <a:pt x="90" y="278"/>
                  <a:pt x="88" y="278"/>
                </a:cubicBezTo>
                <a:cubicBezTo>
                  <a:pt x="88" y="277"/>
                  <a:pt x="89" y="277"/>
                  <a:pt x="88" y="277"/>
                </a:cubicBezTo>
                <a:cubicBezTo>
                  <a:pt x="87" y="279"/>
                  <a:pt x="85" y="277"/>
                  <a:pt x="84" y="279"/>
                </a:cubicBezTo>
                <a:cubicBezTo>
                  <a:pt x="84" y="279"/>
                  <a:pt x="84" y="279"/>
                  <a:pt x="84" y="279"/>
                </a:cubicBezTo>
                <a:cubicBezTo>
                  <a:pt x="84" y="279"/>
                  <a:pt x="84" y="279"/>
                  <a:pt x="84" y="280"/>
                </a:cubicBezTo>
                <a:cubicBezTo>
                  <a:pt x="84" y="280"/>
                  <a:pt x="83" y="279"/>
                  <a:pt x="82" y="279"/>
                </a:cubicBezTo>
                <a:cubicBezTo>
                  <a:pt x="82" y="280"/>
                  <a:pt x="82" y="279"/>
                  <a:pt x="83" y="280"/>
                </a:cubicBezTo>
                <a:cubicBezTo>
                  <a:pt x="83" y="280"/>
                  <a:pt x="82" y="280"/>
                  <a:pt x="82" y="280"/>
                </a:cubicBezTo>
                <a:cubicBezTo>
                  <a:pt x="82" y="280"/>
                  <a:pt x="82" y="280"/>
                  <a:pt x="81" y="280"/>
                </a:cubicBezTo>
                <a:cubicBezTo>
                  <a:pt x="81" y="282"/>
                  <a:pt x="79" y="280"/>
                  <a:pt x="79" y="281"/>
                </a:cubicBezTo>
                <a:cubicBezTo>
                  <a:pt x="78" y="281"/>
                  <a:pt x="78" y="281"/>
                  <a:pt x="78" y="280"/>
                </a:cubicBezTo>
                <a:cubicBezTo>
                  <a:pt x="78" y="279"/>
                  <a:pt x="78" y="280"/>
                  <a:pt x="77" y="280"/>
                </a:cubicBezTo>
                <a:cubicBezTo>
                  <a:pt x="77" y="280"/>
                  <a:pt x="78" y="280"/>
                  <a:pt x="78" y="281"/>
                </a:cubicBezTo>
                <a:cubicBezTo>
                  <a:pt x="78" y="281"/>
                  <a:pt x="77" y="281"/>
                  <a:pt x="77" y="282"/>
                </a:cubicBezTo>
                <a:cubicBezTo>
                  <a:pt x="77" y="281"/>
                  <a:pt x="77" y="281"/>
                  <a:pt x="77" y="280"/>
                </a:cubicBezTo>
                <a:cubicBezTo>
                  <a:pt x="76" y="281"/>
                  <a:pt x="75" y="281"/>
                  <a:pt x="74" y="281"/>
                </a:cubicBezTo>
                <a:cubicBezTo>
                  <a:pt x="74" y="281"/>
                  <a:pt x="75" y="281"/>
                  <a:pt x="74" y="280"/>
                </a:cubicBezTo>
                <a:cubicBezTo>
                  <a:pt x="74" y="282"/>
                  <a:pt x="71" y="282"/>
                  <a:pt x="70" y="283"/>
                </a:cubicBezTo>
                <a:cubicBezTo>
                  <a:pt x="70" y="282"/>
                  <a:pt x="69" y="282"/>
                  <a:pt x="70" y="282"/>
                </a:cubicBezTo>
                <a:cubicBezTo>
                  <a:pt x="69" y="282"/>
                  <a:pt x="69" y="282"/>
                  <a:pt x="69" y="283"/>
                </a:cubicBezTo>
                <a:cubicBezTo>
                  <a:pt x="69" y="283"/>
                  <a:pt x="68" y="281"/>
                  <a:pt x="68" y="282"/>
                </a:cubicBezTo>
                <a:cubicBezTo>
                  <a:pt x="68" y="283"/>
                  <a:pt x="68" y="282"/>
                  <a:pt x="68" y="282"/>
                </a:cubicBezTo>
                <a:cubicBezTo>
                  <a:pt x="68" y="282"/>
                  <a:pt x="68" y="283"/>
                  <a:pt x="68" y="283"/>
                </a:cubicBezTo>
                <a:cubicBezTo>
                  <a:pt x="67" y="283"/>
                  <a:pt x="66" y="282"/>
                  <a:pt x="65" y="284"/>
                </a:cubicBezTo>
                <a:cubicBezTo>
                  <a:pt x="65" y="283"/>
                  <a:pt x="65" y="283"/>
                  <a:pt x="64" y="282"/>
                </a:cubicBezTo>
                <a:cubicBezTo>
                  <a:pt x="64" y="283"/>
                  <a:pt x="64" y="283"/>
                  <a:pt x="65" y="284"/>
                </a:cubicBezTo>
                <a:cubicBezTo>
                  <a:pt x="65" y="285"/>
                  <a:pt x="63" y="283"/>
                  <a:pt x="63" y="285"/>
                </a:cubicBezTo>
                <a:cubicBezTo>
                  <a:pt x="62" y="284"/>
                  <a:pt x="63" y="283"/>
                  <a:pt x="62" y="283"/>
                </a:cubicBezTo>
                <a:cubicBezTo>
                  <a:pt x="62" y="284"/>
                  <a:pt x="62" y="284"/>
                  <a:pt x="62" y="285"/>
                </a:cubicBezTo>
                <a:cubicBezTo>
                  <a:pt x="62" y="286"/>
                  <a:pt x="62" y="284"/>
                  <a:pt x="62" y="285"/>
                </a:cubicBezTo>
                <a:cubicBezTo>
                  <a:pt x="61" y="284"/>
                  <a:pt x="62" y="284"/>
                  <a:pt x="62" y="284"/>
                </a:cubicBezTo>
                <a:cubicBezTo>
                  <a:pt x="61" y="284"/>
                  <a:pt x="61" y="284"/>
                  <a:pt x="61" y="285"/>
                </a:cubicBezTo>
                <a:cubicBezTo>
                  <a:pt x="60" y="284"/>
                  <a:pt x="60" y="285"/>
                  <a:pt x="59" y="284"/>
                </a:cubicBezTo>
                <a:cubicBezTo>
                  <a:pt x="59" y="285"/>
                  <a:pt x="59" y="285"/>
                  <a:pt x="58" y="284"/>
                </a:cubicBezTo>
                <a:cubicBezTo>
                  <a:pt x="58" y="285"/>
                  <a:pt x="58" y="285"/>
                  <a:pt x="58" y="286"/>
                </a:cubicBezTo>
                <a:cubicBezTo>
                  <a:pt x="59" y="286"/>
                  <a:pt x="59" y="286"/>
                  <a:pt x="59" y="286"/>
                </a:cubicBezTo>
                <a:cubicBezTo>
                  <a:pt x="59" y="286"/>
                  <a:pt x="59" y="285"/>
                  <a:pt x="59" y="286"/>
                </a:cubicBezTo>
                <a:cubicBezTo>
                  <a:pt x="60" y="286"/>
                  <a:pt x="59" y="286"/>
                  <a:pt x="59" y="286"/>
                </a:cubicBezTo>
                <a:cubicBezTo>
                  <a:pt x="60" y="285"/>
                  <a:pt x="62" y="284"/>
                  <a:pt x="62" y="286"/>
                </a:cubicBezTo>
                <a:cubicBezTo>
                  <a:pt x="63" y="286"/>
                  <a:pt x="63" y="285"/>
                  <a:pt x="63" y="285"/>
                </a:cubicBezTo>
                <a:cubicBezTo>
                  <a:pt x="63" y="286"/>
                  <a:pt x="63" y="286"/>
                  <a:pt x="63" y="287"/>
                </a:cubicBezTo>
                <a:cubicBezTo>
                  <a:pt x="63" y="287"/>
                  <a:pt x="64" y="287"/>
                  <a:pt x="64" y="286"/>
                </a:cubicBezTo>
                <a:cubicBezTo>
                  <a:pt x="64" y="286"/>
                  <a:pt x="65" y="286"/>
                  <a:pt x="65" y="285"/>
                </a:cubicBezTo>
                <a:cubicBezTo>
                  <a:pt x="65" y="285"/>
                  <a:pt x="65" y="286"/>
                  <a:pt x="65" y="286"/>
                </a:cubicBezTo>
                <a:cubicBezTo>
                  <a:pt x="66" y="287"/>
                  <a:pt x="66" y="285"/>
                  <a:pt x="67" y="287"/>
                </a:cubicBezTo>
                <a:cubicBezTo>
                  <a:pt x="67" y="287"/>
                  <a:pt x="67" y="286"/>
                  <a:pt x="67" y="286"/>
                </a:cubicBezTo>
                <a:cubicBezTo>
                  <a:pt x="67" y="286"/>
                  <a:pt x="67" y="286"/>
                  <a:pt x="68" y="286"/>
                </a:cubicBezTo>
                <a:cubicBezTo>
                  <a:pt x="68" y="286"/>
                  <a:pt x="68" y="286"/>
                  <a:pt x="68" y="285"/>
                </a:cubicBezTo>
                <a:cubicBezTo>
                  <a:pt x="68" y="285"/>
                  <a:pt x="69" y="285"/>
                  <a:pt x="69" y="285"/>
                </a:cubicBezTo>
                <a:cubicBezTo>
                  <a:pt x="69" y="285"/>
                  <a:pt x="69" y="285"/>
                  <a:pt x="69" y="286"/>
                </a:cubicBezTo>
                <a:cubicBezTo>
                  <a:pt x="70" y="285"/>
                  <a:pt x="71" y="285"/>
                  <a:pt x="72" y="285"/>
                </a:cubicBezTo>
                <a:cubicBezTo>
                  <a:pt x="72" y="285"/>
                  <a:pt x="72" y="285"/>
                  <a:pt x="72" y="285"/>
                </a:cubicBezTo>
                <a:cubicBezTo>
                  <a:pt x="72" y="286"/>
                  <a:pt x="72" y="285"/>
                  <a:pt x="73" y="286"/>
                </a:cubicBezTo>
                <a:cubicBezTo>
                  <a:pt x="73" y="284"/>
                  <a:pt x="74" y="287"/>
                  <a:pt x="75" y="286"/>
                </a:cubicBezTo>
                <a:cubicBezTo>
                  <a:pt x="74" y="286"/>
                  <a:pt x="74" y="286"/>
                  <a:pt x="74" y="286"/>
                </a:cubicBezTo>
                <a:cubicBezTo>
                  <a:pt x="74" y="285"/>
                  <a:pt x="74" y="286"/>
                  <a:pt x="75" y="285"/>
                </a:cubicBezTo>
                <a:cubicBezTo>
                  <a:pt x="75" y="285"/>
                  <a:pt x="75" y="285"/>
                  <a:pt x="75" y="285"/>
                </a:cubicBezTo>
                <a:cubicBezTo>
                  <a:pt x="75" y="285"/>
                  <a:pt x="75" y="285"/>
                  <a:pt x="75" y="285"/>
                </a:cubicBezTo>
                <a:cubicBezTo>
                  <a:pt x="75" y="284"/>
                  <a:pt x="77" y="284"/>
                  <a:pt x="79" y="284"/>
                </a:cubicBezTo>
                <a:cubicBezTo>
                  <a:pt x="79" y="285"/>
                  <a:pt x="79" y="285"/>
                  <a:pt x="79" y="285"/>
                </a:cubicBezTo>
                <a:cubicBezTo>
                  <a:pt x="80" y="284"/>
                  <a:pt x="81" y="284"/>
                  <a:pt x="83" y="284"/>
                </a:cubicBezTo>
                <a:cubicBezTo>
                  <a:pt x="83" y="284"/>
                  <a:pt x="83" y="284"/>
                  <a:pt x="83" y="285"/>
                </a:cubicBezTo>
                <a:cubicBezTo>
                  <a:pt x="84" y="285"/>
                  <a:pt x="84" y="284"/>
                  <a:pt x="83" y="284"/>
                </a:cubicBezTo>
                <a:cubicBezTo>
                  <a:pt x="84" y="283"/>
                  <a:pt x="84" y="285"/>
                  <a:pt x="84" y="285"/>
                </a:cubicBezTo>
                <a:cubicBezTo>
                  <a:pt x="85" y="284"/>
                  <a:pt x="84" y="284"/>
                  <a:pt x="84" y="284"/>
                </a:cubicBezTo>
                <a:cubicBezTo>
                  <a:pt x="85" y="284"/>
                  <a:pt x="86" y="282"/>
                  <a:pt x="87" y="283"/>
                </a:cubicBezTo>
                <a:cubicBezTo>
                  <a:pt x="87" y="282"/>
                  <a:pt x="88" y="282"/>
                  <a:pt x="88" y="282"/>
                </a:cubicBezTo>
                <a:cubicBezTo>
                  <a:pt x="88" y="282"/>
                  <a:pt x="89" y="282"/>
                  <a:pt x="89" y="282"/>
                </a:cubicBezTo>
                <a:cubicBezTo>
                  <a:pt x="88" y="282"/>
                  <a:pt x="88" y="282"/>
                  <a:pt x="88" y="282"/>
                </a:cubicBezTo>
                <a:cubicBezTo>
                  <a:pt x="89" y="283"/>
                  <a:pt x="89" y="282"/>
                  <a:pt x="90" y="283"/>
                </a:cubicBezTo>
                <a:cubicBezTo>
                  <a:pt x="90" y="283"/>
                  <a:pt x="91" y="283"/>
                  <a:pt x="91" y="283"/>
                </a:cubicBezTo>
                <a:cubicBezTo>
                  <a:pt x="90" y="283"/>
                  <a:pt x="89" y="283"/>
                  <a:pt x="88" y="284"/>
                </a:cubicBezTo>
                <a:cubicBezTo>
                  <a:pt x="89" y="284"/>
                  <a:pt x="90" y="284"/>
                  <a:pt x="91" y="283"/>
                </a:cubicBezTo>
                <a:cubicBezTo>
                  <a:pt x="91" y="283"/>
                  <a:pt x="91" y="283"/>
                  <a:pt x="92" y="284"/>
                </a:cubicBezTo>
                <a:cubicBezTo>
                  <a:pt x="92" y="283"/>
                  <a:pt x="92" y="283"/>
                  <a:pt x="92" y="283"/>
                </a:cubicBezTo>
                <a:cubicBezTo>
                  <a:pt x="92" y="284"/>
                  <a:pt x="93" y="283"/>
                  <a:pt x="93" y="283"/>
                </a:cubicBezTo>
                <a:cubicBezTo>
                  <a:pt x="93" y="284"/>
                  <a:pt x="93" y="284"/>
                  <a:pt x="93" y="284"/>
                </a:cubicBezTo>
                <a:cubicBezTo>
                  <a:pt x="94" y="285"/>
                  <a:pt x="94" y="284"/>
                  <a:pt x="95" y="284"/>
                </a:cubicBezTo>
                <a:cubicBezTo>
                  <a:pt x="95" y="285"/>
                  <a:pt x="94" y="285"/>
                  <a:pt x="95" y="285"/>
                </a:cubicBezTo>
                <a:cubicBezTo>
                  <a:pt x="96" y="286"/>
                  <a:pt x="96" y="284"/>
                  <a:pt x="97" y="284"/>
                </a:cubicBezTo>
                <a:cubicBezTo>
                  <a:pt x="97" y="285"/>
                  <a:pt x="96" y="286"/>
                  <a:pt x="96" y="286"/>
                </a:cubicBezTo>
                <a:cubicBezTo>
                  <a:pt x="96" y="286"/>
                  <a:pt x="96" y="286"/>
                  <a:pt x="96" y="286"/>
                </a:cubicBezTo>
                <a:cubicBezTo>
                  <a:pt x="97" y="286"/>
                  <a:pt x="96" y="286"/>
                  <a:pt x="96" y="286"/>
                </a:cubicBezTo>
                <a:cubicBezTo>
                  <a:pt x="97" y="286"/>
                  <a:pt x="97" y="286"/>
                  <a:pt x="97" y="285"/>
                </a:cubicBezTo>
                <a:cubicBezTo>
                  <a:pt x="97" y="286"/>
                  <a:pt x="97" y="286"/>
                  <a:pt x="98" y="286"/>
                </a:cubicBezTo>
                <a:cubicBezTo>
                  <a:pt x="98" y="285"/>
                  <a:pt x="99" y="285"/>
                  <a:pt x="100" y="286"/>
                </a:cubicBezTo>
                <a:cubicBezTo>
                  <a:pt x="100" y="285"/>
                  <a:pt x="100" y="285"/>
                  <a:pt x="99" y="284"/>
                </a:cubicBezTo>
                <a:cubicBezTo>
                  <a:pt x="100" y="284"/>
                  <a:pt x="100" y="284"/>
                  <a:pt x="100" y="284"/>
                </a:cubicBezTo>
                <a:cubicBezTo>
                  <a:pt x="100" y="284"/>
                  <a:pt x="100" y="285"/>
                  <a:pt x="101" y="285"/>
                </a:cubicBezTo>
                <a:cubicBezTo>
                  <a:pt x="100" y="286"/>
                  <a:pt x="99" y="287"/>
                  <a:pt x="99" y="288"/>
                </a:cubicBezTo>
                <a:cubicBezTo>
                  <a:pt x="97" y="289"/>
                  <a:pt x="96" y="289"/>
                  <a:pt x="95" y="289"/>
                </a:cubicBezTo>
                <a:cubicBezTo>
                  <a:pt x="95" y="290"/>
                  <a:pt x="94" y="290"/>
                  <a:pt x="94" y="289"/>
                </a:cubicBezTo>
                <a:cubicBezTo>
                  <a:pt x="93" y="289"/>
                  <a:pt x="94" y="289"/>
                  <a:pt x="94" y="289"/>
                </a:cubicBezTo>
                <a:cubicBezTo>
                  <a:pt x="94" y="288"/>
                  <a:pt x="93" y="290"/>
                  <a:pt x="93" y="290"/>
                </a:cubicBezTo>
                <a:cubicBezTo>
                  <a:pt x="92" y="290"/>
                  <a:pt x="93" y="289"/>
                  <a:pt x="92" y="289"/>
                </a:cubicBezTo>
                <a:cubicBezTo>
                  <a:pt x="92" y="290"/>
                  <a:pt x="91" y="290"/>
                  <a:pt x="90" y="290"/>
                </a:cubicBezTo>
                <a:cubicBezTo>
                  <a:pt x="90" y="291"/>
                  <a:pt x="89" y="291"/>
                  <a:pt x="88" y="291"/>
                </a:cubicBezTo>
                <a:cubicBezTo>
                  <a:pt x="88" y="292"/>
                  <a:pt x="89" y="291"/>
                  <a:pt x="89" y="292"/>
                </a:cubicBezTo>
                <a:cubicBezTo>
                  <a:pt x="88" y="292"/>
                  <a:pt x="87" y="293"/>
                  <a:pt x="85" y="293"/>
                </a:cubicBezTo>
                <a:cubicBezTo>
                  <a:pt x="85" y="294"/>
                  <a:pt x="82" y="293"/>
                  <a:pt x="82" y="295"/>
                </a:cubicBezTo>
                <a:cubicBezTo>
                  <a:pt x="81" y="295"/>
                  <a:pt x="81" y="296"/>
                  <a:pt x="80" y="296"/>
                </a:cubicBezTo>
                <a:cubicBezTo>
                  <a:pt x="80" y="295"/>
                  <a:pt x="80" y="296"/>
                  <a:pt x="80" y="295"/>
                </a:cubicBezTo>
                <a:cubicBezTo>
                  <a:pt x="79" y="296"/>
                  <a:pt x="77" y="298"/>
                  <a:pt x="77" y="299"/>
                </a:cubicBezTo>
                <a:cubicBezTo>
                  <a:pt x="78" y="300"/>
                  <a:pt x="78" y="300"/>
                  <a:pt x="78" y="301"/>
                </a:cubicBezTo>
                <a:cubicBezTo>
                  <a:pt x="79" y="301"/>
                  <a:pt x="81" y="301"/>
                  <a:pt x="81" y="303"/>
                </a:cubicBezTo>
                <a:cubicBezTo>
                  <a:pt x="81" y="302"/>
                  <a:pt x="82" y="302"/>
                  <a:pt x="82" y="301"/>
                </a:cubicBezTo>
                <a:cubicBezTo>
                  <a:pt x="82" y="301"/>
                  <a:pt x="82" y="302"/>
                  <a:pt x="82" y="302"/>
                </a:cubicBezTo>
                <a:cubicBezTo>
                  <a:pt x="81" y="301"/>
                  <a:pt x="82" y="301"/>
                  <a:pt x="82" y="301"/>
                </a:cubicBezTo>
                <a:cubicBezTo>
                  <a:pt x="82" y="302"/>
                  <a:pt x="83" y="302"/>
                  <a:pt x="83" y="302"/>
                </a:cubicBezTo>
                <a:cubicBezTo>
                  <a:pt x="83" y="302"/>
                  <a:pt x="83" y="302"/>
                  <a:pt x="83" y="302"/>
                </a:cubicBezTo>
                <a:cubicBezTo>
                  <a:pt x="83" y="303"/>
                  <a:pt x="83" y="302"/>
                  <a:pt x="83" y="302"/>
                </a:cubicBezTo>
                <a:cubicBezTo>
                  <a:pt x="84" y="303"/>
                  <a:pt x="85" y="302"/>
                  <a:pt x="86" y="301"/>
                </a:cubicBezTo>
                <a:cubicBezTo>
                  <a:pt x="88" y="302"/>
                  <a:pt x="89" y="301"/>
                  <a:pt x="90" y="299"/>
                </a:cubicBezTo>
                <a:cubicBezTo>
                  <a:pt x="90" y="300"/>
                  <a:pt x="90" y="300"/>
                  <a:pt x="90" y="300"/>
                </a:cubicBezTo>
                <a:cubicBezTo>
                  <a:pt x="90" y="301"/>
                  <a:pt x="89" y="301"/>
                  <a:pt x="88" y="302"/>
                </a:cubicBezTo>
                <a:cubicBezTo>
                  <a:pt x="88" y="303"/>
                  <a:pt x="89" y="302"/>
                  <a:pt x="89" y="303"/>
                </a:cubicBezTo>
                <a:cubicBezTo>
                  <a:pt x="90" y="301"/>
                  <a:pt x="92" y="302"/>
                  <a:pt x="93" y="301"/>
                </a:cubicBezTo>
                <a:cubicBezTo>
                  <a:pt x="93" y="301"/>
                  <a:pt x="93" y="301"/>
                  <a:pt x="93" y="301"/>
                </a:cubicBezTo>
                <a:cubicBezTo>
                  <a:pt x="93" y="301"/>
                  <a:pt x="92" y="302"/>
                  <a:pt x="92" y="303"/>
                </a:cubicBezTo>
                <a:cubicBezTo>
                  <a:pt x="92" y="303"/>
                  <a:pt x="92" y="303"/>
                  <a:pt x="92" y="303"/>
                </a:cubicBezTo>
                <a:cubicBezTo>
                  <a:pt x="92" y="302"/>
                  <a:pt x="93" y="302"/>
                  <a:pt x="93" y="302"/>
                </a:cubicBezTo>
                <a:cubicBezTo>
                  <a:pt x="93" y="302"/>
                  <a:pt x="93" y="302"/>
                  <a:pt x="93" y="301"/>
                </a:cubicBezTo>
                <a:cubicBezTo>
                  <a:pt x="94" y="302"/>
                  <a:pt x="95" y="301"/>
                  <a:pt x="94" y="300"/>
                </a:cubicBezTo>
                <a:cubicBezTo>
                  <a:pt x="95" y="299"/>
                  <a:pt x="95" y="301"/>
                  <a:pt x="95" y="300"/>
                </a:cubicBezTo>
                <a:cubicBezTo>
                  <a:pt x="95" y="301"/>
                  <a:pt x="95" y="301"/>
                  <a:pt x="95" y="301"/>
                </a:cubicBezTo>
                <a:cubicBezTo>
                  <a:pt x="95" y="301"/>
                  <a:pt x="96" y="300"/>
                  <a:pt x="95" y="300"/>
                </a:cubicBezTo>
                <a:cubicBezTo>
                  <a:pt x="96" y="299"/>
                  <a:pt x="96" y="300"/>
                  <a:pt x="96" y="301"/>
                </a:cubicBezTo>
                <a:cubicBezTo>
                  <a:pt x="97" y="300"/>
                  <a:pt x="96" y="300"/>
                  <a:pt x="96" y="299"/>
                </a:cubicBezTo>
                <a:cubicBezTo>
                  <a:pt x="97" y="299"/>
                  <a:pt x="97" y="300"/>
                  <a:pt x="97" y="300"/>
                </a:cubicBezTo>
                <a:cubicBezTo>
                  <a:pt x="97" y="300"/>
                  <a:pt x="97" y="299"/>
                  <a:pt x="97" y="299"/>
                </a:cubicBezTo>
                <a:cubicBezTo>
                  <a:pt x="97" y="299"/>
                  <a:pt x="98" y="299"/>
                  <a:pt x="98" y="300"/>
                </a:cubicBezTo>
                <a:cubicBezTo>
                  <a:pt x="98" y="300"/>
                  <a:pt x="97" y="300"/>
                  <a:pt x="97" y="301"/>
                </a:cubicBezTo>
                <a:cubicBezTo>
                  <a:pt x="98" y="301"/>
                  <a:pt x="98" y="300"/>
                  <a:pt x="98" y="299"/>
                </a:cubicBezTo>
                <a:cubicBezTo>
                  <a:pt x="99" y="299"/>
                  <a:pt x="99" y="299"/>
                  <a:pt x="100" y="298"/>
                </a:cubicBezTo>
                <a:cubicBezTo>
                  <a:pt x="100" y="298"/>
                  <a:pt x="100" y="299"/>
                  <a:pt x="100" y="299"/>
                </a:cubicBezTo>
                <a:cubicBezTo>
                  <a:pt x="99" y="299"/>
                  <a:pt x="99" y="299"/>
                  <a:pt x="99" y="300"/>
                </a:cubicBezTo>
                <a:cubicBezTo>
                  <a:pt x="99" y="300"/>
                  <a:pt x="99" y="301"/>
                  <a:pt x="99" y="301"/>
                </a:cubicBezTo>
                <a:cubicBezTo>
                  <a:pt x="99" y="301"/>
                  <a:pt x="99" y="301"/>
                  <a:pt x="99" y="301"/>
                </a:cubicBezTo>
                <a:cubicBezTo>
                  <a:pt x="99" y="301"/>
                  <a:pt x="100" y="301"/>
                  <a:pt x="100" y="302"/>
                </a:cubicBezTo>
                <a:cubicBezTo>
                  <a:pt x="101" y="301"/>
                  <a:pt x="101" y="301"/>
                  <a:pt x="102" y="301"/>
                </a:cubicBezTo>
                <a:cubicBezTo>
                  <a:pt x="102" y="301"/>
                  <a:pt x="101" y="301"/>
                  <a:pt x="101" y="301"/>
                </a:cubicBezTo>
                <a:cubicBezTo>
                  <a:pt x="101" y="301"/>
                  <a:pt x="101" y="301"/>
                  <a:pt x="101" y="301"/>
                </a:cubicBezTo>
                <a:cubicBezTo>
                  <a:pt x="101" y="301"/>
                  <a:pt x="101" y="301"/>
                  <a:pt x="101" y="301"/>
                </a:cubicBezTo>
                <a:cubicBezTo>
                  <a:pt x="101" y="302"/>
                  <a:pt x="102" y="301"/>
                  <a:pt x="102" y="301"/>
                </a:cubicBezTo>
                <a:cubicBezTo>
                  <a:pt x="102" y="302"/>
                  <a:pt x="102" y="302"/>
                  <a:pt x="103" y="303"/>
                </a:cubicBezTo>
                <a:cubicBezTo>
                  <a:pt x="103" y="302"/>
                  <a:pt x="103" y="302"/>
                  <a:pt x="103" y="302"/>
                </a:cubicBezTo>
                <a:cubicBezTo>
                  <a:pt x="104" y="302"/>
                  <a:pt x="103" y="302"/>
                  <a:pt x="104" y="303"/>
                </a:cubicBezTo>
                <a:cubicBezTo>
                  <a:pt x="104" y="302"/>
                  <a:pt x="104" y="302"/>
                  <a:pt x="104" y="302"/>
                </a:cubicBezTo>
                <a:cubicBezTo>
                  <a:pt x="104" y="302"/>
                  <a:pt x="104" y="303"/>
                  <a:pt x="104" y="303"/>
                </a:cubicBezTo>
                <a:cubicBezTo>
                  <a:pt x="105" y="302"/>
                  <a:pt x="106" y="302"/>
                  <a:pt x="106" y="302"/>
                </a:cubicBezTo>
                <a:cubicBezTo>
                  <a:pt x="107" y="303"/>
                  <a:pt x="106" y="303"/>
                  <a:pt x="106" y="303"/>
                </a:cubicBezTo>
                <a:cubicBezTo>
                  <a:pt x="106" y="304"/>
                  <a:pt x="107" y="303"/>
                  <a:pt x="107" y="303"/>
                </a:cubicBezTo>
                <a:cubicBezTo>
                  <a:pt x="107" y="303"/>
                  <a:pt x="107" y="303"/>
                  <a:pt x="107" y="303"/>
                </a:cubicBezTo>
                <a:cubicBezTo>
                  <a:pt x="109" y="303"/>
                  <a:pt x="110" y="302"/>
                  <a:pt x="112" y="302"/>
                </a:cubicBezTo>
                <a:cubicBezTo>
                  <a:pt x="112" y="302"/>
                  <a:pt x="111" y="301"/>
                  <a:pt x="111" y="301"/>
                </a:cubicBezTo>
                <a:cubicBezTo>
                  <a:pt x="111" y="301"/>
                  <a:pt x="112" y="301"/>
                  <a:pt x="112" y="301"/>
                </a:cubicBezTo>
                <a:cubicBezTo>
                  <a:pt x="113" y="303"/>
                  <a:pt x="114" y="300"/>
                  <a:pt x="115" y="300"/>
                </a:cubicBezTo>
                <a:cubicBezTo>
                  <a:pt x="115" y="302"/>
                  <a:pt x="114" y="302"/>
                  <a:pt x="113" y="303"/>
                </a:cubicBezTo>
                <a:cubicBezTo>
                  <a:pt x="113" y="303"/>
                  <a:pt x="114" y="302"/>
                  <a:pt x="114" y="303"/>
                </a:cubicBezTo>
                <a:cubicBezTo>
                  <a:pt x="115" y="302"/>
                  <a:pt x="115" y="302"/>
                  <a:pt x="115" y="302"/>
                </a:cubicBezTo>
                <a:cubicBezTo>
                  <a:pt x="115" y="302"/>
                  <a:pt x="115" y="302"/>
                  <a:pt x="115" y="303"/>
                </a:cubicBezTo>
                <a:cubicBezTo>
                  <a:pt x="115" y="303"/>
                  <a:pt x="115" y="303"/>
                  <a:pt x="114" y="303"/>
                </a:cubicBezTo>
                <a:cubicBezTo>
                  <a:pt x="114" y="304"/>
                  <a:pt x="114" y="303"/>
                  <a:pt x="114" y="304"/>
                </a:cubicBezTo>
                <a:cubicBezTo>
                  <a:pt x="115" y="305"/>
                  <a:pt x="115" y="302"/>
                  <a:pt x="115" y="304"/>
                </a:cubicBezTo>
                <a:cubicBezTo>
                  <a:pt x="116" y="303"/>
                  <a:pt x="116" y="302"/>
                  <a:pt x="117" y="301"/>
                </a:cubicBezTo>
                <a:cubicBezTo>
                  <a:pt x="117" y="301"/>
                  <a:pt x="117" y="302"/>
                  <a:pt x="117" y="302"/>
                </a:cubicBezTo>
                <a:cubicBezTo>
                  <a:pt x="117" y="303"/>
                  <a:pt x="117" y="302"/>
                  <a:pt x="118" y="302"/>
                </a:cubicBezTo>
                <a:cubicBezTo>
                  <a:pt x="118" y="302"/>
                  <a:pt x="118" y="302"/>
                  <a:pt x="118" y="301"/>
                </a:cubicBezTo>
                <a:cubicBezTo>
                  <a:pt x="118" y="301"/>
                  <a:pt x="118" y="302"/>
                  <a:pt x="117" y="301"/>
                </a:cubicBezTo>
                <a:cubicBezTo>
                  <a:pt x="118" y="301"/>
                  <a:pt x="118" y="301"/>
                  <a:pt x="118" y="301"/>
                </a:cubicBezTo>
                <a:cubicBezTo>
                  <a:pt x="119" y="300"/>
                  <a:pt x="119" y="300"/>
                  <a:pt x="119" y="300"/>
                </a:cubicBezTo>
                <a:cubicBezTo>
                  <a:pt x="120" y="300"/>
                  <a:pt x="119" y="300"/>
                  <a:pt x="120" y="300"/>
                </a:cubicBezTo>
                <a:cubicBezTo>
                  <a:pt x="120" y="301"/>
                  <a:pt x="120" y="301"/>
                  <a:pt x="120" y="301"/>
                </a:cubicBezTo>
                <a:cubicBezTo>
                  <a:pt x="120" y="300"/>
                  <a:pt x="121" y="300"/>
                  <a:pt x="121" y="299"/>
                </a:cubicBezTo>
                <a:cubicBezTo>
                  <a:pt x="122" y="299"/>
                  <a:pt x="123" y="299"/>
                  <a:pt x="123" y="300"/>
                </a:cubicBezTo>
                <a:cubicBezTo>
                  <a:pt x="124" y="298"/>
                  <a:pt x="124" y="298"/>
                  <a:pt x="125" y="297"/>
                </a:cubicBezTo>
                <a:cubicBezTo>
                  <a:pt x="125" y="297"/>
                  <a:pt x="125" y="298"/>
                  <a:pt x="125" y="298"/>
                </a:cubicBezTo>
                <a:cubicBezTo>
                  <a:pt x="126" y="298"/>
                  <a:pt x="126" y="296"/>
                  <a:pt x="127" y="295"/>
                </a:cubicBezTo>
                <a:cubicBezTo>
                  <a:pt x="126" y="295"/>
                  <a:pt x="126" y="297"/>
                  <a:pt x="125" y="297"/>
                </a:cubicBezTo>
                <a:cubicBezTo>
                  <a:pt x="125" y="297"/>
                  <a:pt x="125" y="297"/>
                  <a:pt x="125" y="296"/>
                </a:cubicBezTo>
                <a:cubicBezTo>
                  <a:pt x="125" y="296"/>
                  <a:pt x="124" y="297"/>
                  <a:pt x="125" y="297"/>
                </a:cubicBezTo>
                <a:cubicBezTo>
                  <a:pt x="124" y="296"/>
                  <a:pt x="122" y="300"/>
                  <a:pt x="121" y="298"/>
                </a:cubicBezTo>
                <a:cubicBezTo>
                  <a:pt x="121" y="297"/>
                  <a:pt x="123" y="296"/>
                  <a:pt x="124" y="297"/>
                </a:cubicBezTo>
                <a:cubicBezTo>
                  <a:pt x="124" y="295"/>
                  <a:pt x="126" y="295"/>
                  <a:pt x="127" y="294"/>
                </a:cubicBezTo>
                <a:cubicBezTo>
                  <a:pt x="127" y="295"/>
                  <a:pt x="127" y="296"/>
                  <a:pt x="127" y="297"/>
                </a:cubicBezTo>
                <a:cubicBezTo>
                  <a:pt x="127" y="296"/>
                  <a:pt x="127" y="296"/>
                  <a:pt x="128" y="296"/>
                </a:cubicBezTo>
                <a:cubicBezTo>
                  <a:pt x="129" y="297"/>
                  <a:pt x="129" y="295"/>
                  <a:pt x="130" y="296"/>
                </a:cubicBezTo>
                <a:cubicBezTo>
                  <a:pt x="131" y="295"/>
                  <a:pt x="130" y="295"/>
                  <a:pt x="131" y="295"/>
                </a:cubicBezTo>
                <a:cubicBezTo>
                  <a:pt x="131" y="295"/>
                  <a:pt x="131" y="294"/>
                  <a:pt x="131" y="294"/>
                </a:cubicBezTo>
                <a:cubicBezTo>
                  <a:pt x="131" y="294"/>
                  <a:pt x="132" y="294"/>
                  <a:pt x="132" y="294"/>
                </a:cubicBezTo>
                <a:cubicBezTo>
                  <a:pt x="132" y="294"/>
                  <a:pt x="132" y="294"/>
                  <a:pt x="132" y="294"/>
                </a:cubicBezTo>
                <a:cubicBezTo>
                  <a:pt x="132" y="295"/>
                  <a:pt x="133" y="294"/>
                  <a:pt x="133" y="293"/>
                </a:cubicBezTo>
                <a:cubicBezTo>
                  <a:pt x="133" y="293"/>
                  <a:pt x="134" y="293"/>
                  <a:pt x="134" y="294"/>
                </a:cubicBezTo>
                <a:cubicBezTo>
                  <a:pt x="135" y="294"/>
                  <a:pt x="135" y="292"/>
                  <a:pt x="136" y="292"/>
                </a:cubicBezTo>
                <a:cubicBezTo>
                  <a:pt x="136" y="293"/>
                  <a:pt x="136" y="294"/>
                  <a:pt x="135" y="295"/>
                </a:cubicBezTo>
                <a:cubicBezTo>
                  <a:pt x="136" y="295"/>
                  <a:pt x="136" y="293"/>
                  <a:pt x="137" y="294"/>
                </a:cubicBezTo>
                <a:cubicBezTo>
                  <a:pt x="138" y="294"/>
                  <a:pt x="138" y="294"/>
                  <a:pt x="138" y="294"/>
                </a:cubicBezTo>
                <a:cubicBezTo>
                  <a:pt x="138" y="293"/>
                  <a:pt x="137" y="294"/>
                  <a:pt x="138" y="293"/>
                </a:cubicBezTo>
                <a:cubicBezTo>
                  <a:pt x="137" y="293"/>
                  <a:pt x="137" y="293"/>
                  <a:pt x="137" y="294"/>
                </a:cubicBezTo>
                <a:cubicBezTo>
                  <a:pt x="137" y="293"/>
                  <a:pt x="137" y="293"/>
                  <a:pt x="136" y="293"/>
                </a:cubicBezTo>
                <a:cubicBezTo>
                  <a:pt x="136" y="293"/>
                  <a:pt x="136" y="293"/>
                  <a:pt x="136" y="293"/>
                </a:cubicBezTo>
                <a:cubicBezTo>
                  <a:pt x="137" y="292"/>
                  <a:pt x="137" y="293"/>
                  <a:pt x="137" y="293"/>
                </a:cubicBezTo>
                <a:cubicBezTo>
                  <a:pt x="137" y="293"/>
                  <a:pt x="137" y="293"/>
                  <a:pt x="137" y="292"/>
                </a:cubicBezTo>
                <a:cubicBezTo>
                  <a:pt x="138" y="292"/>
                  <a:pt x="138" y="292"/>
                  <a:pt x="138" y="292"/>
                </a:cubicBezTo>
                <a:cubicBezTo>
                  <a:pt x="138" y="293"/>
                  <a:pt x="138" y="293"/>
                  <a:pt x="138" y="293"/>
                </a:cubicBezTo>
                <a:cubicBezTo>
                  <a:pt x="138" y="293"/>
                  <a:pt x="138" y="293"/>
                  <a:pt x="138" y="292"/>
                </a:cubicBezTo>
                <a:cubicBezTo>
                  <a:pt x="138" y="293"/>
                  <a:pt x="138" y="293"/>
                  <a:pt x="138" y="294"/>
                </a:cubicBezTo>
                <a:cubicBezTo>
                  <a:pt x="139" y="291"/>
                  <a:pt x="140" y="291"/>
                  <a:pt x="142" y="290"/>
                </a:cubicBezTo>
                <a:cubicBezTo>
                  <a:pt x="142" y="290"/>
                  <a:pt x="142" y="290"/>
                  <a:pt x="142" y="290"/>
                </a:cubicBezTo>
                <a:cubicBezTo>
                  <a:pt x="142" y="290"/>
                  <a:pt x="143" y="289"/>
                  <a:pt x="144" y="289"/>
                </a:cubicBezTo>
                <a:cubicBezTo>
                  <a:pt x="144" y="290"/>
                  <a:pt x="143" y="290"/>
                  <a:pt x="143" y="290"/>
                </a:cubicBezTo>
                <a:cubicBezTo>
                  <a:pt x="143" y="290"/>
                  <a:pt x="142" y="290"/>
                  <a:pt x="143" y="291"/>
                </a:cubicBezTo>
                <a:cubicBezTo>
                  <a:pt x="144" y="290"/>
                  <a:pt x="145" y="289"/>
                  <a:pt x="146" y="289"/>
                </a:cubicBezTo>
                <a:cubicBezTo>
                  <a:pt x="146" y="290"/>
                  <a:pt x="145" y="290"/>
                  <a:pt x="145" y="291"/>
                </a:cubicBezTo>
                <a:cubicBezTo>
                  <a:pt x="145" y="291"/>
                  <a:pt x="146" y="291"/>
                  <a:pt x="146" y="290"/>
                </a:cubicBezTo>
                <a:cubicBezTo>
                  <a:pt x="147" y="291"/>
                  <a:pt x="149" y="288"/>
                  <a:pt x="151" y="288"/>
                </a:cubicBezTo>
                <a:cubicBezTo>
                  <a:pt x="151" y="288"/>
                  <a:pt x="150" y="289"/>
                  <a:pt x="151" y="289"/>
                </a:cubicBezTo>
                <a:cubicBezTo>
                  <a:pt x="151" y="288"/>
                  <a:pt x="151" y="288"/>
                  <a:pt x="152" y="288"/>
                </a:cubicBezTo>
                <a:cubicBezTo>
                  <a:pt x="151" y="288"/>
                  <a:pt x="151" y="287"/>
                  <a:pt x="151" y="288"/>
                </a:cubicBezTo>
                <a:cubicBezTo>
                  <a:pt x="151" y="288"/>
                  <a:pt x="151" y="287"/>
                  <a:pt x="150" y="287"/>
                </a:cubicBezTo>
                <a:cubicBezTo>
                  <a:pt x="151" y="287"/>
                  <a:pt x="152" y="288"/>
                  <a:pt x="152" y="286"/>
                </a:cubicBezTo>
                <a:cubicBezTo>
                  <a:pt x="153" y="287"/>
                  <a:pt x="152" y="287"/>
                  <a:pt x="153" y="287"/>
                </a:cubicBezTo>
                <a:cubicBezTo>
                  <a:pt x="153" y="286"/>
                  <a:pt x="154" y="287"/>
                  <a:pt x="154" y="286"/>
                </a:cubicBezTo>
                <a:cubicBezTo>
                  <a:pt x="154" y="287"/>
                  <a:pt x="154" y="287"/>
                  <a:pt x="154" y="287"/>
                </a:cubicBezTo>
                <a:cubicBezTo>
                  <a:pt x="155" y="287"/>
                  <a:pt x="155" y="287"/>
                  <a:pt x="155" y="287"/>
                </a:cubicBezTo>
                <a:cubicBezTo>
                  <a:pt x="155" y="287"/>
                  <a:pt x="155" y="287"/>
                  <a:pt x="155" y="287"/>
                </a:cubicBezTo>
                <a:cubicBezTo>
                  <a:pt x="157" y="286"/>
                  <a:pt x="158" y="286"/>
                  <a:pt x="160" y="285"/>
                </a:cubicBezTo>
                <a:cubicBezTo>
                  <a:pt x="160" y="286"/>
                  <a:pt x="160" y="286"/>
                  <a:pt x="160" y="286"/>
                </a:cubicBezTo>
                <a:cubicBezTo>
                  <a:pt x="160" y="286"/>
                  <a:pt x="160" y="286"/>
                  <a:pt x="161" y="286"/>
                </a:cubicBezTo>
                <a:cubicBezTo>
                  <a:pt x="161" y="285"/>
                  <a:pt x="160" y="285"/>
                  <a:pt x="161" y="285"/>
                </a:cubicBezTo>
                <a:cubicBezTo>
                  <a:pt x="161" y="285"/>
                  <a:pt x="162" y="285"/>
                  <a:pt x="162" y="284"/>
                </a:cubicBezTo>
                <a:cubicBezTo>
                  <a:pt x="163" y="284"/>
                  <a:pt x="162" y="285"/>
                  <a:pt x="163" y="285"/>
                </a:cubicBezTo>
                <a:cubicBezTo>
                  <a:pt x="163" y="285"/>
                  <a:pt x="163" y="284"/>
                  <a:pt x="163" y="284"/>
                </a:cubicBezTo>
                <a:cubicBezTo>
                  <a:pt x="163" y="285"/>
                  <a:pt x="163" y="284"/>
                  <a:pt x="164" y="284"/>
                </a:cubicBezTo>
                <a:cubicBezTo>
                  <a:pt x="164" y="284"/>
                  <a:pt x="164" y="284"/>
                  <a:pt x="164" y="284"/>
                </a:cubicBezTo>
                <a:cubicBezTo>
                  <a:pt x="165" y="284"/>
                  <a:pt x="164" y="284"/>
                  <a:pt x="164" y="284"/>
                </a:cubicBezTo>
                <a:cubicBezTo>
                  <a:pt x="165" y="283"/>
                  <a:pt x="166" y="284"/>
                  <a:pt x="167" y="285"/>
                </a:cubicBezTo>
                <a:cubicBezTo>
                  <a:pt x="167" y="284"/>
                  <a:pt x="166" y="284"/>
                  <a:pt x="166" y="283"/>
                </a:cubicBezTo>
                <a:cubicBezTo>
                  <a:pt x="166" y="283"/>
                  <a:pt x="166" y="284"/>
                  <a:pt x="167" y="284"/>
                </a:cubicBezTo>
                <a:cubicBezTo>
                  <a:pt x="167" y="283"/>
                  <a:pt x="168" y="284"/>
                  <a:pt x="168" y="283"/>
                </a:cubicBezTo>
                <a:cubicBezTo>
                  <a:pt x="168" y="282"/>
                  <a:pt x="169" y="282"/>
                  <a:pt x="169" y="283"/>
                </a:cubicBezTo>
                <a:cubicBezTo>
                  <a:pt x="170" y="282"/>
                  <a:pt x="170" y="282"/>
                  <a:pt x="170" y="282"/>
                </a:cubicBezTo>
                <a:cubicBezTo>
                  <a:pt x="169" y="282"/>
                  <a:pt x="170" y="283"/>
                  <a:pt x="169" y="282"/>
                </a:cubicBezTo>
                <a:cubicBezTo>
                  <a:pt x="169" y="281"/>
                  <a:pt x="171" y="282"/>
                  <a:pt x="172" y="281"/>
                </a:cubicBezTo>
                <a:cubicBezTo>
                  <a:pt x="172" y="281"/>
                  <a:pt x="172" y="282"/>
                  <a:pt x="171" y="282"/>
                </a:cubicBezTo>
                <a:cubicBezTo>
                  <a:pt x="172" y="283"/>
                  <a:pt x="172" y="281"/>
                  <a:pt x="173" y="281"/>
                </a:cubicBezTo>
                <a:cubicBezTo>
                  <a:pt x="173" y="281"/>
                  <a:pt x="174" y="281"/>
                  <a:pt x="174" y="280"/>
                </a:cubicBezTo>
                <a:cubicBezTo>
                  <a:pt x="175" y="281"/>
                  <a:pt x="175" y="280"/>
                  <a:pt x="176" y="280"/>
                </a:cubicBezTo>
                <a:cubicBezTo>
                  <a:pt x="176" y="281"/>
                  <a:pt x="175" y="280"/>
                  <a:pt x="175" y="281"/>
                </a:cubicBezTo>
                <a:cubicBezTo>
                  <a:pt x="176" y="281"/>
                  <a:pt x="175" y="282"/>
                  <a:pt x="175" y="282"/>
                </a:cubicBezTo>
                <a:cubicBezTo>
                  <a:pt x="176" y="281"/>
                  <a:pt x="177" y="281"/>
                  <a:pt x="177" y="280"/>
                </a:cubicBezTo>
                <a:cubicBezTo>
                  <a:pt x="177" y="280"/>
                  <a:pt x="177" y="280"/>
                  <a:pt x="178" y="280"/>
                </a:cubicBezTo>
                <a:cubicBezTo>
                  <a:pt x="178" y="281"/>
                  <a:pt x="177" y="280"/>
                  <a:pt x="178" y="281"/>
                </a:cubicBezTo>
                <a:cubicBezTo>
                  <a:pt x="177" y="282"/>
                  <a:pt x="177" y="281"/>
                  <a:pt x="177" y="282"/>
                </a:cubicBezTo>
                <a:cubicBezTo>
                  <a:pt x="177" y="282"/>
                  <a:pt x="178" y="281"/>
                  <a:pt x="178" y="282"/>
                </a:cubicBezTo>
                <a:cubicBezTo>
                  <a:pt x="178" y="281"/>
                  <a:pt x="179" y="282"/>
                  <a:pt x="179" y="281"/>
                </a:cubicBezTo>
                <a:cubicBezTo>
                  <a:pt x="179" y="282"/>
                  <a:pt x="180" y="281"/>
                  <a:pt x="180" y="281"/>
                </a:cubicBezTo>
                <a:cubicBezTo>
                  <a:pt x="180" y="281"/>
                  <a:pt x="181" y="281"/>
                  <a:pt x="181" y="281"/>
                </a:cubicBezTo>
                <a:cubicBezTo>
                  <a:pt x="181" y="281"/>
                  <a:pt x="181" y="281"/>
                  <a:pt x="182" y="280"/>
                </a:cubicBezTo>
                <a:cubicBezTo>
                  <a:pt x="182" y="280"/>
                  <a:pt x="182" y="280"/>
                  <a:pt x="182" y="280"/>
                </a:cubicBezTo>
                <a:cubicBezTo>
                  <a:pt x="182" y="280"/>
                  <a:pt x="181" y="279"/>
                  <a:pt x="181" y="280"/>
                </a:cubicBezTo>
                <a:cubicBezTo>
                  <a:pt x="181" y="279"/>
                  <a:pt x="182" y="279"/>
                  <a:pt x="182" y="279"/>
                </a:cubicBezTo>
                <a:cubicBezTo>
                  <a:pt x="182" y="279"/>
                  <a:pt x="182" y="280"/>
                  <a:pt x="182" y="280"/>
                </a:cubicBezTo>
                <a:cubicBezTo>
                  <a:pt x="182" y="280"/>
                  <a:pt x="183" y="280"/>
                  <a:pt x="183" y="281"/>
                </a:cubicBezTo>
                <a:cubicBezTo>
                  <a:pt x="183" y="280"/>
                  <a:pt x="183" y="281"/>
                  <a:pt x="184" y="280"/>
                </a:cubicBezTo>
                <a:cubicBezTo>
                  <a:pt x="183" y="279"/>
                  <a:pt x="183" y="280"/>
                  <a:pt x="183" y="279"/>
                </a:cubicBezTo>
                <a:cubicBezTo>
                  <a:pt x="183" y="279"/>
                  <a:pt x="183" y="279"/>
                  <a:pt x="184" y="279"/>
                </a:cubicBezTo>
                <a:cubicBezTo>
                  <a:pt x="184" y="279"/>
                  <a:pt x="184" y="279"/>
                  <a:pt x="184" y="280"/>
                </a:cubicBezTo>
                <a:cubicBezTo>
                  <a:pt x="184" y="280"/>
                  <a:pt x="184" y="280"/>
                  <a:pt x="184" y="280"/>
                </a:cubicBezTo>
                <a:cubicBezTo>
                  <a:pt x="185" y="280"/>
                  <a:pt x="184" y="279"/>
                  <a:pt x="185" y="280"/>
                </a:cubicBezTo>
                <a:cubicBezTo>
                  <a:pt x="184" y="279"/>
                  <a:pt x="184" y="279"/>
                  <a:pt x="184" y="278"/>
                </a:cubicBezTo>
                <a:cubicBezTo>
                  <a:pt x="185" y="278"/>
                  <a:pt x="184" y="279"/>
                  <a:pt x="185" y="279"/>
                </a:cubicBezTo>
                <a:cubicBezTo>
                  <a:pt x="185" y="279"/>
                  <a:pt x="185" y="279"/>
                  <a:pt x="185" y="278"/>
                </a:cubicBezTo>
                <a:cubicBezTo>
                  <a:pt x="185" y="278"/>
                  <a:pt x="185" y="278"/>
                  <a:pt x="185" y="278"/>
                </a:cubicBezTo>
                <a:cubicBezTo>
                  <a:pt x="186" y="279"/>
                  <a:pt x="185" y="279"/>
                  <a:pt x="186" y="280"/>
                </a:cubicBezTo>
                <a:cubicBezTo>
                  <a:pt x="186" y="279"/>
                  <a:pt x="186" y="279"/>
                  <a:pt x="186" y="279"/>
                </a:cubicBezTo>
                <a:cubicBezTo>
                  <a:pt x="186" y="278"/>
                  <a:pt x="186" y="279"/>
                  <a:pt x="187" y="278"/>
                </a:cubicBezTo>
                <a:cubicBezTo>
                  <a:pt x="187" y="279"/>
                  <a:pt x="187" y="279"/>
                  <a:pt x="187" y="279"/>
                </a:cubicBezTo>
                <a:cubicBezTo>
                  <a:pt x="187" y="279"/>
                  <a:pt x="187" y="279"/>
                  <a:pt x="187" y="279"/>
                </a:cubicBezTo>
                <a:cubicBezTo>
                  <a:pt x="188" y="279"/>
                  <a:pt x="188" y="279"/>
                  <a:pt x="189" y="279"/>
                </a:cubicBezTo>
                <a:cubicBezTo>
                  <a:pt x="189" y="279"/>
                  <a:pt x="189" y="279"/>
                  <a:pt x="189" y="279"/>
                </a:cubicBezTo>
                <a:cubicBezTo>
                  <a:pt x="189" y="279"/>
                  <a:pt x="189" y="279"/>
                  <a:pt x="189" y="278"/>
                </a:cubicBezTo>
                <a:cubicBezTo>
                  <a:pt x="189" y="278"/>
                  <a:pt x="189" y="278"/>
                  <a:pt x="189" y="278"/>
                </a:cubicBezTo>
                <a:cubicBezTo>
                  <a:pt x="189" y="278"/>
                  <a:pt x="189" y="278"/>
                  <a:pt x="189" y="278"/>
                </a:cubicBezTo>
                <a:cubicBezTo>
                  <a:pt x="189" y="278"/>
                  <a:pt x="190" y="278"/>
                  <a:pt x="190" y="278"/>
                </a:cubicBezTo>
                <a:cubicBezTo>
                  <a:pt x="190" y="278"/>
                  <a:pt x="190" y="278"/>
                  <a:pt x="190" y="278"/>
                </a:cubicBezTo>
                <a:cubicBezTo>
                  <a:pt x="190" y="278"/>
                  <a:pt x="190" y="279"/>
                  <a:pt x="190" y="279"/>
                </a:cubicBezTo>
                <a:cubicBezTo>
                  <a:pt x="190" y="279"/>
                  <a:pt x="190" y="279"/>
                  <a:pt x="190" y="279"/>
                </a:cubicBezTo>
                <a:cubicBezTo>
                  <a:pt x="191" y="279"/>
                  <a:pt x="191" y="279"/>
                  <a:pt x="191" y="278"/>
                </a:cubicBezTo>
                <a:cubicBezTo>
                  <a:pt x="191" y="278"/>
                  <a:pt x="191" y="278"/>
                  <a:pt x="191" y="278"/>
                </a:cubicBezTo>
                <a:cubicBezTo>
                  <a:pt x="191" y="278"/>
                  <a:pt x="191" y="278"/>
                  <a:pt x="192" y="278"/>
                </a:cubicBezTo>
                <a:cubicBezTo>
                  <a:pt x="192" y="277"/>
                  <a:pt x="192" y="277"/>
                  <a:pt x="192" y="277"/>
                </a:cubicBezTo>
                <a:cubicBezTo>
                  <a:pt x="192" y="277"/>
                  <a:pt x="192" y="277"/>
                  <a:pt x="192" y="278"/>
                </a:cubicBezTo>
                <a:cubicBezTo>
                  <a:pt x="192" y="278"/>
                  <a:pt x="192" y="278"/>
                  <a:pt x="193" y="278"/>
                </a:cubicBezTo>
                <a:cubicBezTo>
                  <a:pt x="193" y="278"/>
                  <a:pt x="193" y="278"/>
                  <a:pt x="193" y="278"/>
                </a:cubicBezTo>
                <a:cubicBezTo>
                  <a:pt x="194" y="278"/>
                  <a:pt x="195" y="277"/>
                  <a:pt x="195" y="277"/>
                </a:cubicBezTo>
                <a:cubicBezTo>
                  <a:pt x="195" y="277"/>
                  <a:pt x="195" y="277"/>
                  <a:pt x="195" y="277"/>
                </a:cubicBezTo>
                <a:cubicBezTo>
                  <a:pt x="195" y="278"/>
                  <a:pt x="194" y="277"/>
                  <a:pt x="194" y="279"/>
                </a:cubicBezTo>
                <a:cubicBezTo>
                  <a:pt x="193" y="279"/>
                  <a:pt x="193" y="279"/>
                  <a:pt x="192" y="279"/>
                </a:cubicBezTo>
                <a:cubicBezTo>
                  <a:pt x="193" y="280"/>
                  <a:pt x="192" y="280"/>
                  <a:pt x="192" y="280"/>
                </a:cubicBezTo>
                <a:cubicBezTo>
                  <a:pt x="192" y="281"/>
                  <a:pt x="192" y="280"/>
                  <a:pt x="192" y="281"/>
                </a:cubicBezTo>
                <a:cubicBezTo>
                  <a:pt x="192" y="281"/>
                  <a:pt x="193" y="280"/>
                  <a:pt x="193" y="281"/>
                </a:cubicBezTo>
                <a:cubicBezTo>
                  <a:pt x="192" y="281"/>
                  <a:pt x="192" y="281"/>
                  <a:pt x="191" y="282"/>
                </a:cubicBezTo>
                <a:cubicBezTo>
                  <a:pt x="191" y="282"/>
                  <a:pt x="191" y="282"/>
                  <a:pt x="191" y="283"/>
                </a:cubicBezTo>
                <a:cubicBezTo>
                  <a:pt x="191" y="283"/>
                  <a:pt x="191" y="283"/>
                  <a:pt x="191" y="283"/>
                </a:cubicBezTo>
                <a:cubicBezTo>
                  <a:pt x="191" y="283"/>
                  <a:pt x="191" y="283"/>
                  <a:pt x="192" y="284"/>
                </a:cubicBezTo>
                <a:cubicBezTo>
                  <a:pt x="191" y="284"/>
                  <a:pt x="192" y="284"/>
                  <a:pt x="192" y="284"/>
                </a:cubicBezTo>
                <a:cubicBezTo>
                  <a:pt x="192" y="285"/>
                  <a:pt x="191" y="285"/>
                  <a:pt x="191" y="285"/>
                </a:cubicBezTo>
                <a:cubicBezTo>
                  <a:pt x="192" y="285"/>
                  <a:pt x="193" y="286"/>
                  <a:pt x="193" y="285"/>
                </a:cubicBezTo>
                <a:cubicBezTo>
                  <a:pt x="192" y="285"/>
                  <a:pt x="192" y="284"/>
                  <a:pt x="192" y="283"/>
                </a:cubicBezTo>
                <a:cubicBezTo>
                  <a:pt x="193" y="284"/>
                  <a:pt x="194" y="283"/>
                  <a:pt x="194" y="284"/>
                </a:cubicBezTo>
                <a:cubicBezTo>
                  <a:pt x="195" y="284"/>
                  <a:pt x="195" y="284"/>
                  <a:pt x="195" y="283"/>
                </a:cubicBezTo>
                <a:cubicBezTo>
                  <a:pt x="195" y="283"/>
                  <a:pt x="196" y="284"/>
                  <a:pt x="196" y="285"/>
                </a:cubicBezTo>
                <a:cubicBezTo>
                  <a:pt x="196" y="284"/>
                  <a:pt x="196" y="285"/>
                  <a:pt x="196" y="285"/>
                </a:cubicBezTo>
                <a:cubicBezTo>
                  <a:pt x="196" y="285"/>
                  <a:pt x="195" y="285"/>
                  <a:pt x="195" y="285"/>
                </a:cubicBezTo>
                <a:cubicBezTo>
                  <a:pt x="195" y="285"/>
                  <a:pt x="195" y="285"/>
                  <a:pt x="195" y="285"/>
                </a:cubicBezTo>
                <a:cubicBezTo>
                  <a:pt x="194" y="285"/>
                  <a:pt x="194" y="286"/>
                  <a:pt x="194" y="286"/>
                </a:cubicBezTo>
                <a:cubicBezTo>
                  <a:pt x="194" y="286"/>
                  <a:pt x="194" y="287"/>
                  <a:pt x="193" y="287"/>
                </a:cubicBezTo>
                <a:cubicBezTo>
                  <a:pt x="193" y="288"/>
                  <a:pt x="193" y="288"/>
                  <a:pt x="193" y="288"/>
                </a:cubicBezTo>
                <a:cubicBezTo>
                  <a:pt x="194" y="288"/>
                  <a:pt x="194" y="287"/>
                  <a:pt x="194" y="288"/>
                </a:cubicBezTo>
                <a:cubicBezTo>
                  <a:pt x="194" y="288"/>
                  <a:pt x="194" y="289"/>
                  <a:pt x="194" y="289"/>
                </a:cubicBezTo>
                <a:cubicBezTo>
                  <a:pt x="194" y="290"/>
                  <a:pt x="194" y="290"/>
                  <a:pt x="193" y="290"/>
                </a:cubicBezTo>
                <a:cubicBezTo>
                  <a:pt x="194" y="290"/>
                  <a:pt x="194" y="291"/>
                  <a:pt x="194" y="291"/>
                </a:cubicBezTo>
                <a:cubicBezTo>
                  <a:pt x="194" y="291"/>
                  <a:pt x="194" y="291"/>
                  <a:pt x="194" y="291"/>
                </a:cubicBezTo>
                <a:cubicBezTo>
                  <a:pt x="195" y="291"/>
                  <a:pt x="195" y="291"/>
                  <a:pt x="195" y="291"/>
                </a:cubicBezTo>
                <a:cubicBezTo>
                  <a:pt x="195" y="291"/>
                  <a:pt x="195" y="292"/>
                  <a:pt x="195" y="292"/>
                </a:cubicBezTo>
                <a:cubicBezTo>
                  <a:pt x="195" y="292"/>
                  <a:pt x="195" y="293"/>
                  <a:pt x="195" y="294"/>
                </a:cubicBezTo>
                <a:cubicBezTo>
                  <a:pt x="195" y="294"/>
                  <a:pt x="195" y="294"/>
                  <a:pt x="195" y="294"/>
                </a:cubicBezTo>
                <a:cubicBezTo>
                  <a:pt x="195" y="293"/>
                  <a:pt x="196" y="295"/>
                  <a:pt x="196" y="294"/>
                </a:cubicBezTo>
                <a:cubicBezTo>
                  <a:pt x="196" y="294"/>
                  <a:pt x="196" y="295"/>
                  <a:pt x="196" y="295"/>
                </a:cubicBezTo>
                <a:cubicBezTo>
                  <a:pt x="196" y="295"/>
                  <a:pt x="196" y="295"/>
                  <a:pt x="196" y="295"/>
                </a:cubicBezTo>
                <a:cubicBezTo>
                  <a:pt x="196" y="295"/>
                  <a:pt x="197" y="295"/>
                  <a:pt x="197" y="294"/>
                </a:cubicBezTo>
                <a:cubicBezTo>
                  <a:pt x="197" y="295"/>
                  <a:pt x="198" y="295"/>
                  <a:pt x="198" y="295"/>
                </a:cubicBezTo>
                <a:cubicBezTo>
                  <a:pt x="197" y="295"/>
                  <a:pt x="197" y="295"/>
                  <a:pt x="197" y="295"/>
                </a:cubicBezTo>
                <a:cubicBezTo>
                  <a:pt x="198" y="296"/>
                  <a:pt x="198" y="296"/>
                  <a:pt x="198" y="295"/>
                </a:cubicBezTo>
                <a:cubicBezTo>
                  <a:pt x="199" y="296"/>
                  <a:pt x="199" y="295"/>
                  <a:pt x="199" y="296"/>
                </a:cubicBezTo>
                <a:cubicBezTo>
                  <a:pt x="200" y="296"/>
                  <a:pt x="199" y="295"/>
                  <a:pt x="199" y="295"/>
                </a:cubicBezTo>
                <a:cubicBezTo>
                  <a:pt x="200" y="296"/>
                  <a:pt x="202" y="295"/>
                  <a:pt x="203" y="294"/>
                </a:cubicBezTo>
                <a:cubicBezTo>
                  <a:pt x="203" y="294"/>
                  <a:pt x="203" y="294"/>
                  <a:pt x="203" y="294"/>
                </a:cubicBezTo>
                <a:cubicBezTo>
                  <a:pt x="204" y="294"/>
                  <a:pt x="206" y="295"/>
                  <a:pt x="206" y="293"/>
                </a:cubicBezTo>
                <a:cubicBezTo>
                  <a:pt x="207" y="293"/>
                  <a:pt x="206" y="293"/>
                  <a:pt x="207" y="294"/>
                </a:cubicBezTo>
                <a:cubicBezTo>
                  <a:pt x="207" y="293"/>
                  <a:pt x="207" y="293"/>
                  <a:pt x="207" y="293"/>
                </a:cubicBezTo>
                <a:cubicBezTo>
                  <a:pt x="207" y="294"/>
                  <a:pt x="207" y="294"/>
                  <a:pt x="207" y="294"/>
                </a:cubicBezTo>
                <a:cubicBezTo>
                  <a:pt x="207" y="294"/>
                  <a:pt x="206" y="294"/>
                  <a:pt x="207" y="294"/>
                </a:cubicBezTo>
                <a:cubicBezTo>
                  <a:pt x="208" y="294"/>
                  <a:pt x="211" y="294"/>
                  <a:pt x="212" y="293"/>
                </a:cubicBezTo>
                <a:cubicBezTo>
                  <a:pt x="213" y="293"/>
                  <a:pt x="213" y="293"/>
                  <a:pt x="213" y="293"/>
                </a:cubicBezTo>
                <a:cubicBezTo>
                  <a:pt x="213" y="293"/>
                  <a:pt x="213" y="293"/>
                  <a:pt x="213" y="293"/>
                </a:cubicBezTo>
                <a:cubicBezTo>
                  <a:pt x="213" y="293"/>
                  <a:pt x="213" y="292"/>
                  <a:pt x="213" y="292"/>
                </a:cubicBezTo>
                <a:cubicBezTo>
                  <a:pt x="214" y="293"/>
                  <a:pt x="215" y="292"/>
                  <a:pt x="215" y="292"/>
                </a:cubicBezTo>
                <a:cubicBezTo>
                  <a:pt x="217" y="292"/>
                  <a:pt x="218" y="290"/>
                  <a:pt x="219" y="291"/>
                </a:cubicBezTo>
                <a:cubicBezTo>
                  <a:pt x="220" y="290"/>
                  <a:pt x="223" y="291"/>
                  <a:pt x="223" y="289"/>
                </a:cubicBezTo>
                <a:cubicBezTo>
                  <a:pt x="223" y="289"/>
                  <a:pt x="224" y="289"/>
                  <a:pt x="224" y="289"/>
                </a:cubicBezTo>
                <a:cubicBezTo>
                  <a:pt x="224" y="289"/>
                  <a:pt x="224" y="288"/>
                  <a:pt x="224" y="288"/>
                </a:cubicBezTo>
                <a:cubicBezTo>
                  <a:pt x="225" y="288"/>
                  <a:pt x="225" y="289"/>
                  <a:pt x="225" y="289"/>
                </a:cubicBezTo>
                <a:cubicBezTo>
                  <a:pt x="225" y="288"/>
                  <a:pt x="225" y="288"/>
                  <a:pt x="225" y="288"/>
                </a:cubicBezTo>
                <a:cubicBezTo>
                  <a:pt x="225" y="288"/>
                  <a:pt x="226" y="288"/>
                  <a:pt x="226" y="289"/>
                </a:cubicBezTo>
                <a:cubicBezTo>
                  <a:pt x="226" y="288"/>
                  <a:pt x="227" y="288"/>
                  <a:pt x="227" y="288"/>
                </a:cubicBezTo>
                <a:cubicBezTo>
                  <a:pt x="229" y="287"/>
                  <a:pt x="231" y="287"/>
                  <a:pt x="233" y="285"/>
                </a:cubicBezTo>
                <a:cubicBezTo>
                  <a:pt x="233" y="285"/>
                  <a:pt x="232" y="286"/>
                  <a:pt x="232" y="285"/>
                </a:cubicBezTo>
                <a:cubicBezTo>
                  <a:pt x="232" y="286"/>
                  <a:pt x="231" y="286"/>
                  <a:pt x="231" y="287"/>
                </a:cubicBezTo>
                <a:cubicBezTo>
                  <a:pt x="230" y="286"/>
                  <a:pt x="229" y="287"/>
                  <a:pt x="229" y="287"/>
                </a:cubicBezTo>
                <a:cubicBezTo>
                  <a:pt x="229" y="287"/>
                  <a:pt x="229" y="287"/>
                  <a:pt x="228" y="287"/>
                </a:cubicBezTo>
                <a:cubicBezTo>
                  <a:pt x="228" y="287"/>
                  <a:pt x="228" y="287"/>
                  <a:pt x="228" y="287"/>
                </a:cubicBezTo>
                <a:cubicBezTo>
                  <a:pt x="228" y="285"/>
                  <a:pt x="229" y="286"/>
                  <a:pt x="231" y="285"/>
                </a:cubicBezTo>
                <a:cubicBezTo>
                  <a:pt x="229" y="285"/>
                  <a:pt x="228" y="285"/>
                  <a:pt x="227" y="286"/>
                </a:cubicBezTo>
                <a:cubicBezTo>
                  <a:pt x="227" y="285"/>
                  <a:pt x="227" y="285"/>
                  <a:pt x="226" y="285"/>
                </a:cubicBezTo>
                <a:cubicBezTo>
                  <a:pt x="226" y="287"/>
                  <a:pt x="224" y="287"/>
                  <a:pt x="223" y="286"/>
                </a:cubicBezTo>
                <a:cubicBezTo>
                  <a:pt x="222" y="287"/>
                  <a:pt x="221" y="288"/>
                  <a:pt x="220" y="287"/>
                </a:cubicBezTo>
                <a:cubicBezTo>
                  <a:pt x="221" y="288"/>
                  <a:pt x="219" y="289"/>
                  <a:pt x="219" y="288"/>
                </a:cubicBezTo>
                <a:cubicBezTo>
                  <a:pt x="219" y="287"/>
                  <a:pt x="219" y="288"/>
                  <a:pt x="219" y="287"/>
                </a:cubicBezTo>
                <a:cubicBezTo>
                  <a:pt x="219" y="287"/>
                  <a:pt x="218" y="288"/>
                  <a:pt x="218" y="287"/>
                </a:cubicBezTo>
                <a:cubicBezTo>
                  <a:pt x="218" y="289"/>
                  <a:pt x="215" y="288"/>
                  <a:pt x="215" y="289"/>
                </a:cubicBezTo>
                <a:cubicBezTo>
                  <a:pt x="215" y="289"/>
                  <a:pt x="214" y="289"/>
                  <a:pt x="214" y="288"/>
                </a:cubicBezTo>
                <a:cubicBezTo>
                  <a:pt x="214" y="289"/>
                  <a:pt x="214" y="289"/>
                  <a:pt x="213" y="290"/>
                </a:cubicBezTo>
                <a:cubicBezTo>
                  <a:pt x="212" y="288"/>
                  <a:pt x="210" y="291"/>
                  <a:pt x="209" y="289"/>
                </a:cubicBezTo>
                <a:cubicBezTo>
                  <a:pt x="210" y="288"/>
                  <a:pt x="213" y="288"/>
                  <a:pt x="215" y="286"/>
                </a:cubicBezTo>
                <a:cubicBezTo>
                  <a:pt x="214" y="286"/>
                  <a:pt x="213" y="286"/>
                  <a:pt x="213" y="287"/>
                </a:cubicBezTo>
                <a:cubicBezTo>
                  <a:pt x="213" y="286"/>
                  <a:pt x="212" y="287"/>
                  <a:pt x="212" y="286"/>
                </a:cubicBezTo>
                <a:cubicBezTo>
                  <a:pt x="213" y="286"/>
                  <a:pt x="215" y="284"/>
                  <a:pt x="215" y="286"/>
                </a:cubicBezTo>
                <a:cubicBezTo>
                  <a:pt x="215" y="285"/>
                  <a:pt x="215" y="285"/>
                  <a:pt x="215" y="285"/>
                </a:cubicBezTo>
                <a:cubicBezTo>
                  <a:pt x="215" y="284"/>
                  <a:pt x="216" y="286"/>
                  <a:pt x="217" y="284"/>
                </a:cubicBezTo>
                <a:cubicBezTo>
                  <a:pt x="217" y="285"/>
                  <a:pt x="217" y="284"/>
                  <a:pt x="217" y="285"/>
                </a:cubicBezTo>
                <a:cubicBezTo>
                  <a:pt x="218" y="284"/>
                  <a:pt x="220" y="284"/>
                  <a:pt x="221" y="284"/>
                </a:cubicBezTo>
                <a:cubicBezTo>
                  <a:pt x="221" y="284"/>
                  <a:pt x="222" y="285"/>
                  <a:pt x="222" y="284"/>
                </a:cubicBezTo>
                <a:cubicBezTo>
                  <a:pt x="222" y="284"/>
                  <a:pt x="223" y="284"/>
                  <a:pt x="223" y="284"/>
                </a:cubicBezTo>
                <a:cubicBezTo>
                  <a:pt x="223" y="284"/>
                  <a:pt x="224" y="284"/>
                  <a:pt x="224" y="284"/>
                </a:cubicBezTo>
                <a:cubicBezTo>
                  <a:pt x="225" y="284"/>
                  <a:pt x="225" y="284"/>
                  <a:pt x="226" y="283"/>
                </a:cubicBezTo>
                <a:cubicBezTo>
                  <a:pt x="226" y="284"/>
                  <a:pt x="227" y="283"/>
                  <a:pt x="227" y="284"/>
                </a:cubicBezTo>
                <a:cubicBezTo>
                  <a:pt x="227" y="283"/>
                  <a:pt x="227" y="283"/>
                  <a:pt x="228" y="283"/>
                </a:cubicBezTo>
                <a:cubicBezTo>
                  <a:pt x="228" y="283"/>
                  <a:pt x="229" y="284"/>
                  <a:pt x="229" y="283"/>
                </a:cubicBezTo>
                <a:cubicBezTo>
                  <a:pt x="230" y="283"/>
                  <a:pt x="231" y="282"/>
                  <a:pt x="232" y="282"/>
                </a:cubicBezTo>
                <a:cubicBezTo>
                  <a:pt x="232" y="282"/>
                  <a:pt x="232" y="281"/>
                  <a:pt x="232" y="281"/>
                </a:cubicBezTo>
                <a:cubicBezTo>
                  <a:pt x="233" y="281"/>
                  <a:pt x="234" y="280"/>
                  <a:pt x="235" y="281"/>
                </a:cubicBezTo>
                <a:cubicBezTo>
                  <a:pt x="235" y="280"/>
                  <a:pt x="236" y="280"/>
                  <a:pt x="237" y="280"/>
                </a:cubicBezTo>
                <a:cubicBezTo>
                  <a:pt x="237" y="280"/>
                  <a:pt x="238" y="278"/>
                  <a:pt x="239" y="280"/>
                </a:cubicBezTo>
                <a:cubicBezTo>
                  <a:pt x="239" y="279"/>
                  <a:pt x="239" y="279"/>
                  <a:pt x="239" y="279"/>
                </a:cubicBezTo>
                <a:cubicBezTo>
                  <a:pt x="239" y="279"/>
                  <a:pt x="239" y="279"/>
                  <a:pt x="240" y="279"/>
                </a:cubicBezTo>
                <a:cubicBezTo>
                  <a:pt x="240" y="278"/>
                  <a:pt x="241" y="279"/>
                  <a:pt x="242" y="278"/>
                </a:cubicBezTo>
                <a:cubicBezTo>
                  <a:pt x="243" y="279"/>
                  <a:pt x="244" y="277"/>
                  <a:pt x="245" y="277"/>
                </a:cubicBezTo>
                <a:cubicBezTo>
                  <a:pt x="246" y="277"/>
                  <a:pt x="246" y="278"/>
                  <a:pt x="246" y="277"/>
                </a:cubicBezTo>
                <a:cubicBezTo>
                  <a:pt x="246" y="277"/>
                  <a:pt x="245" y="277"/>
                  <a:pt x="246" y="276"/>
                </a:cubicBezTo>
                <a:cubicBezTo>
                  <a:pt x="246" y="276"/>
                  <a:pt x="247" y="277"/>
                  <a:pt x="247" y="277"/>
                </a:cubicBezTo>
                <a:cubicBezTo>
                  <a:pt x="247" y="276"/>
                  <a:pt x="247" y="276"/>
                  <a:pt x="247" y="276"/>
                </a:cubicBezTo>
                <a:cubicBezTo>
                  <a:pt x="247" y="276"/>
                  <a:pt x="249" y="276"/>
                  <a:pt x="249" y="275"/>
                </a:cubicBezTo>
                <a:cubicBezTo>
                  <a:pt x="250" y="275"/>
                  <a:pt x="252" y="275"/>
                  <a:pt x="253" y="274"/>
                </a:cubicBezTo>
                <a:cubicBezTo>
                  <a:pt x="253" y="275"/>
                  <a:pt x="254" y="274"/>
                  <a:pt x="255" y="274"/>
                </a:cubicBezTo>
                <a:cubicBezTo>
                  <a:pt x="255" y="274"/>
                  <a:pt x="256" y="274"/>
                  <a:pt x="256" y="274"/>
                </a:cubicBezTo>
                <a:cubicBezTo>
                  <a:pt x="257" y="274"/>
                  <a:pt x="257" y="274"/>
                  <a:pt x="258" y="274"/>
                </a:cubicBezTo>
                <a:cubicBezTo>
                  <a:pt x="259" y="274"/>
                  <a:pt x="260" y="273"/>
                  <a:pt x="261" y="273"/>
                </a:cubicBezTo>
                <a:cubicBezTo>
                  <a:pt x="261" y="273"/>
                  <a:pt x="261" y="273"/>
                  <a:pt x="261" y="273"/>
                </a:cubicBezTo>
                <a:cubicBezTo>
                  <a:pt x="261" y="273"/>
                  <a:pt x="261" y="273"/>
                  <a:pt x="262" y="272"/>
                </a:cubicBezTo>
                <a:cubicBezTo>
                  <a:pt x="262" y="273"/>
                  <a:pt x="263" y="272"/>
                  <a:pt x="263" y="273"/>
                </a:cubicBezTo>
                <a:cubicBezTo>
                  <a:pt x="264" y="273"/>
                  <a:pt x="263" y="272"/>
                  <a:pt x="264" y="272"/>
                </a:cubicBezTo>
                <a:cubicBezTo>
                  <a:pt x="264" y="272"/>
                  <a:pt x="264" y="272"/>
                  <a:pt x="265" y="272"/>
                </a:cubicBezTo>
                <a:cubicBezTo>
                  <a:pt x="265" y="271"/>
                  <a:pt x="265" y="271"/>
                  <a:pt x="265" y="271"/>
                </a:cubicBezTo>
                <a:cubicBezTo>
                  <a:pt x="265" y="271"/>
                  <a:pt x="266" y="271"/>
                  <a:pt x="265" y="272"/>
                </a:cubicBezTo>
                <a:cubicBezTo>
                  <a:pt x="267" y="270"/>
                  <a:pt x="268" y="271"/>
                  <a:pt x="269" y="271"/>
                </a:cubicBezTo>
                <a:cubicBezTo>
                  <a:pt x="269" y="271"/>
                  <a:pt x="269" y="270"/>
                  <a:pt x="269" y="270"/>
                </a:cubicBezTo>
                <a:cubicBezTo>
                  <a:pt x="269" y="271"/>
                  <a:pt x="270" y="271"/>
                  <a:pt x="271" y="271"/>
                </a:cubicBezTo>
                <a:cubicBezTo>
                  <a:pt x="271" y="270"/>
                  <a:pt x="270" y="271"/>
                  <a:pt x="270" y="270"/>
                </a:cubicBezTo>
                <a:cubicBezTo>
                  <a:pt x="271" y="270"/>
                  <a:pt x="271" y="271"/>
                  <a:pt x="271" y="270"/>
                </a:cubicBezTo>
                <a:cubicBezTo>
                  <a:pt x="271" y="270"/>
                  <a:pt x="271" y="270"/>
                  <a:pt x="272" y="270"/>
                </a:cubicBezTo>
                <a:cubicBezTo>
                  <a:pt x="271" y="270"/>
                  <a:pt x="271" y="269"/>
                  <a:pt x="272" y="269"/>
                </a:cubicBezTo>
                <a:cubicBezTo>
                  <a:pt x="272" y="270"/>
                  <a:pt x="272" y="270"/>
                  <a:pt x="272" y="270"/>
                </a:cubicBezTo>
                <a:cubicBezTo>
                  <a:pt x="274" y="269"/>
                  <a:pt x="277" y="269"/>
                  <a:pt x="279" y="267"/>
                </a:cubicBezTo>
                <a:cubicBezTo>
                  <a:pt x="280" y="267"/>
                  <a:pt x="282" y="267"/>
                  <a:pt x="283" y="266"/>
                </a:cubicBezTo>
                <a:cubicBezTo>
                  <a:pt x="285" y="266"/>
                  <a:pt x="286" y="265"/>
                  <a:pt x="287" y="265"/>
                </a:cubicBezTo>
                <a:cubicBezTo>
                  <a:pt x="287" y="265"/>
                  <a:pt x="288" y="265"/>
                  <a:pt x="288" y="265"/>
                </a:cubicBezTo>
                <a:cubicBezTo>
                  <a:pt x="288" y="265"/>
                  <a:pt x="288" y="264"/>
                  <a:pt x="288" y="264"/>
                </a:cubicBezTo>
                <a:cubicBezTo>
                  <a:pt x="288" y="264"/>
                  <a:pt x="289" y="265"/>
                  <a:pt x="289" y="265"/>
                </a:cubicBezTo>
                <a:cubicBezTo>
                  <a:pt x="289" y="264"/>
                  <a:pt x="289" y="264"/>
                  <a:pt x="289" y="264"/>
                </a:cubicBezTo>
                <a:cubicBezTo>
                  <a:pt x="290" y="265"/>
                  <a:pt x="290" y="263"/>
                  <a:pt x="292" y="264"/>
                </a:cubicBezTo>
                <a:cubicBezTo>
                  <a:pt x="293" y="262"/>
                  <a:pt x="296" y="263"/>
                  <a:pt x="296" y="260"/>
                </a:cubicBezTo>
                <a:cubicBezTo>
                  <a:pt x="296" y="260"/>
                  <a:pt x="296" y="262"/>
                  <a:pt x="295" y="261"/>
                </a:cubicBezTo>
                <a:cubicBezTo>
                  <a:pt x="296" y="259"/>
                  <a:pt x="297" y="260"/>
                  <a:pt x="298" y="258"/>
                </a:cubicBezTo>
                <a:cubicBezTo>
                  <a:pt x="298" y="258"/>
                  <a:pt x="298" y="258"/>
                  <a:pt x="298" y="258"/>
                </a:cubicBezTo>
                <a:cubicBezTo>
                  <a:pt x="298" y="257"/>
                  <a:pt x="300" y="257"/>
                  <a:pt x="300" y="257"/>
                </a:cubicBezTo>
                <a:cubicBezTo>
                  <a:pt x="301" y="256"/>
                  <a:pt x="303" y="257"/>
                  <a:pt x="304" y="256"/>
                </a:cubicBezTo>
                <a:cubicBezTo>
                  <a:pt x="304" y="256"/>
                  <a:pt x="304" y="256"/>
                  <a:pt x="304" y="256"/>
                </a:cubicBezTo>
                <a:cubicBezTo>
                  <a:pt x="304" y="256"/>
                  <a:pt x="305" y="257"/>
                  <a:pt x="305" y="257"/>
                </a:cubicBezTo>
                <a:cubicBezTo>
                  <a:pt x="305" y="255"/>
                  <a:pt x="307" y="257"/>
                  <a:pt x="307" y="255"/>
                </a:cubicBezTo>
                <a:cubicBezTo>
                  <a:pt x="308" y="256"/>
                  <a:pt x="308" y="255"/>
                  <a:pt x="309" y="255"/>
                </a:cubicBezTo>
                <a:cubicBezTo>
                  <a:pt x="309" y="254"/>
                  <a:pt x="310" y="254"/>
                  <a:pt x="311" y="254"/>
                </a:cubicBezTo>
                <a:cubicBezTo>
                  <a:pt x="311" y="253"/>
                  <a:pt x="311" y="253"/>
                  <a:pt x="311" y="253"/>
                </a:cubicBezTo>
                <a:cubicBezTo>
                  <a:pt x="311" y="253"/>
                  <a:pt x="311" y="253"/>
                  <a:pt x="311" y="252"/>
                </a:cubicBezTo>
                <a:cubicBezTo>
                  <a:pt x="311" y="252"/>
                  <a:pt x="312" y="253"/>
                  <a:pt x="312" y="252"/>
                </a:cubicBezTo>
                <a:cubicBezTo>
                  <a:pt x="312" y="252"/>
                  <a:pt x="312" y="253"/>
                  <a:pt x="312" y="253"/>
                </a:cubicBezTo>
                <a:cubicBezTo>
                  <a:pt x="312" y="251"/>
                  <a:pt x="313" y="251"/>
                  <a:pt x="314" y="251"/>
                </a:cubicBezTo>
                <a:cubicBezTo>
                  <a:pt x="313" y="250"/>
                  <a:pt x="314" y="251"/>
                  <a:pt x="314" y="250"/>
                </a:cubicBezTo>
                <a:cubicBezTo>
                  <a:pt x="314" y="250"/>
                  <a:pt x="314" y="250"/>
                  <a:pt x="313" y="249"/>
                </a:cubicBezTo>
                <a:cubicBezTo>
                  <a:pt x="313" y="250"/>
                  <a:pt x="313" y="250"/>
                  <a:pt x="313" y="250"/>
                </a:cubicBezTo>
                <a:cubicBezTo>
                  <a:pt x="313" y="250"/>
                  <a:pt x="313" y="250"/>
                  <a:pt x="312" y="250"/>
                </a:cubicBezTo>
                <a:cubicBezTo>
                  <a:pt x="313" y="249"/>
                  <a:pt x="313" y="249"/>
                  <a:pt x="313" y="249"/>
                </a:cubicBezTo>
                <a:cubicBezTo>
                  <a:pt x="313" y="249"/>
                  <a:pt x="313" y="249"/>
                  <a:pt x="312" y="249"/>
                </a:cubicBezTo>
                <a:cubicBezTo>
                  <a:pt x="312" y="249"/>
                  <a:pt x="312" y="249"/>
                  <a:pt x="312" y="249"/>
                </a:cubicBezTo>
                <a:cubicBezTo>
                  <a:pt x="312" y="249"/>
                  <a:pt x="312" y="249"/>
                  <a:pt x="312" y="249"/>
                </a:cubicBezTo>
                <a:cubicBezTo>
                  <a:pt x="311" y="249"/>
                  <a:pt x="311" y="249"/>
                  <a:pt x="311" y="249"/>
                </a:cubicBezTo>
                <a:cubicBezTo>
                  <a:pt x="311" y="249"/>
                  <a:pt x="311" y="249"/>
                  <a:pt x="311" y="249"/>
                </a:cubicBezTo>
                <a:cubicBezTo>
                  <a:pt x="311" y="249"/>
                  <a:pt x="311" y="249"/>
                  <a:pt x="311" y="250"/>
                </a:cubicBezTo>
                <a:cubicBezTo>
                  <a:pt x="311" y="249"/>
                  <a:pt x="311" y="249"/>
                  <a:pt x="311" y="249"/>
                </a:cubicBezTo>
                <a:cubicBezTo>
                  <a:pt x="310" y="249"/>
                  <a:pt x="310" y="249"/>
                  <a:pt x="310" y="249"/>
                </a:cubicBezTo>
                <a:cubicBezTo>
                  <a:pt x="309" y="249"/>
                  <a:pt x="309" y="249"/>
                  <a:pt x="309" y="249"/>
                </a:cubicBezTo>
                <a:cubicBezTo>
                  <a:pt x="309" y="249"/>
                  <a:pt x="309" y="249"/>
                  <a:pt x="309" y="249"/>
                </a:cubicBezTo>
                <a:cubicBezTo>
                  <a:pt x="309" y="249"/>
                  <a:pt x="309" y="249"/>
                  <a:pt x="309" y="249"/>
                </a:cubicBezTo>
                <a:cubicBezTo>
                  <a:pt x="310" y="249"/>
                  <a:pt x="310" y="249"/>
                  <a:pt x="310" y="248"/>
                </a:cubicBezTo>
                <a:cubicBezTo>
                  <a:pt x="311" y="249"/>
                  <a:pt x="310" y="249"/>
                  <a:pt x="310" y="249"/>
                </a:cubicBezTo>
                <a:cubicBezTo>
                  <a:pt x="310" y="248"/>
                  <a:pt x="311" y="248"/>
                  <a:pt x="311" y="249"/>
                </a:cubicBezTo>
                <a:cubicBezTo>
                  <a:pt x="311" y="248"/>
                  <a:pt x="311" y="248"/>
                  <a:pt x="311" y="248"/>
                </a:cubicBezTo>
                <a:cubicBezTo>
                  <a:pt x="311" y="248"/>
                  <a:pt x="311" y="248"/>
                  <a:pt x="311" y="248"/>
                </a:cubicBezTo>
                <a:cubicBezTo>
                  <a:pt x="311" y="248"/>
                  <a:pt x="312" y="248"/>
                  <a:pt x="312" y="248"/>
                </a:cubicBezTo>
                <a:cubicBezTo>
                  <a:pt x="312" y="248"/>
                  <a:pt x="312" y="247"/>
                  <a:pt x="313" y="248"/>
                </a:cubicBezTo>
                <a:cubicBezTo>
                  <a:pt x="313" y="248"/>
                  <a:pt x="313" y="247"/>
                  <a:pt x="313" y="247"/>
                </a:cubicBezTo>
                <a:cubicBezTo>
                  <a:pt x="314" y="247"/>
                  <a:pt x="313" y="248"/>
                  <a:pt x="313" y="248"/>
                </a:cubicBezTo>
                <a:cubicBezTo>
                  <a:pt x="314" y="248"/>
                  <a:pt x="315" y="248"/>
                  <a:pt x="315" y="247"/>
                </a:cubicBezTo>
                <a:cubicBezTo>
                  <a:pt x="315" y="247"/>
                  <a:pt x="316" y="247"/>
                  <a:pt x="315" y="248"/>
                </a:cubicBezTo>
                <a:cubicBezTo>
                  <a:pt x="316" y="248"/>
                  <a:pt x="317" y="246"/>
                  <a:pt x="317" y="245"/>
                </a:cubicBezTo>
                <a:cubicBezTo>
                  <a:pt x="317" y="245"/>
                  <a:pt x="317" y="245"/>
                  <a:pt x="318" y="244"/>
                </a:cubicBezTo>
                <a:cubicBezTo>
                  <a:pt x="318" y="245"/>
                  <a:pt x="318" y="245"/>
                  <a:pt x="318" y="246"/>
                </a:cubicBezTo>
                <a:cubicBezTo>
                  <a:pt x="318" y="246"/>
                  <a:pt x="318" y="246"/>
                  <a:pt x="317" y="246"/>
                </a:cubicBezTo>
                <a:cubicBezTo>
                  <a:pt x="317" y="246"/>
                  <a:pt x="317" y="247"/>
                  <a:pt x="318" y="247"/>
                </a:cubicBezTo>
                <a:cubicBezTo>
                  <a:pt x="318" y="247"/>
                  <a:pt x="318" y="247"/>
                  <a:pt x="317" y="247"/>
                </a:cubicBezTo>
                <a:cubicBezTo>
                  <a:pt x="318" y="247"/>
                  <a:pt x="318" y="246"/>
                  <a:pt x="318" y="246"/>
                </a:cubicBezTo>
                <a:cubicBezTo>
                  <a:pt x="319" y="247"/>
                  <a:pt x="318" y="247"/>
                  <a:pt x="318" y="247"/>
                </a:cubicBezTo>
                <a:cubicBezTo>
                  <a:pt x="319" y="248"/>
                  <a:pt x="318" y="247"/>
                  <a:pt x="319" y="247"/>
                </a:cubicBezTo>
                <a:cubicBezTo>
                  <a:pt x="319" y="246"/>
                  <a:pt x="320" y="246"/>
                  <a:pt x="321" y="247"/>
                </a:cubicBezTo>
                <a:cubicBezTo>
                  <a:pt x="321" y="246"/>
                  <a:pt x="321" y="245"/>
                  <a:pt x="321" y="245"/>
                </a:cubicBezTo>
                <a:cubicBezTo>
                  <a:pt x="321" y="246"/>
                  <a:pt x="320" y="246"/>
                  <a:pt x="320" y="246"/>
                </a:cubicBezTo>
                <a:cubicBezTo>
                  <a:pt x="320" y="246"/>
                  <a:pt x="320" y="246"/>
                  <a:pt x="320" y="246"/>
                </a:cubicBezTo>
                <a:cubicBezTo>
                  <a:pt x="320" y="245"/>
                  <a:pt x="319" y="246"/>
                  <a:pt x="318" y="246"/>
                </a:cubicBezTo>
                <a:cubicBezTo>
                  <a:pt x="320" y="244"/>
                  <a:pt x="322" y="244"/>
                  <a:pt x="324" y="243"/>
                </a:cubicBezTo>
                <a:cubicBezTo>
                  <a:pt x="324" y="243"/>
                  <a:pt x="324" y="244"/>
                  <a:pt x="324" y="244"/>
                </a:cubicBezTo>
                <a:cubicBezTo>
                  <a:pt x="325" y="244"/>
                  <a:pt x="325" y="244"/>
                  <a:pt x="325" y="243"/>
                </a:cubicBezTo>
                <a:cubicBezTo>
                  <a:pt x="325" y="244"/>
                  <a:pt x="325" y="243"/>
                  <a:pt x="326" y="244"/>
                </a:cubicBezTo>
                <a:cubicBezTo>
                  <a:pt x="326" y="244"/>
                  <a:pt x="325" y="244"/>
                  <a:pt x="326" y="244"/>
                </a:cubicBezTo>
                <a:cubicBezTo>
                  <a:pt x="326" y="244"/>
                  <a:pt x="327" y="244"/>
                  <a:pt x="327" y="244"/>
                </a:cubicBezTo>
                <a:cubicBezTo>
                  <a:pt x="327" y="243"/>
                  <a:pt x="328" y="243"/>
                  <a:pt x="328" y="243"/>
                </a:cubicBezTo>
                <a:cubicBezTo>
                  <a:pt x="329" y="243"/>
                  <a:pt x="329" y="243"/>
                  <a:pt x="329" y="242"/>
                </a:cubicBezTo>
                <a:cubicBezTo>
                  <a:pt x="331" y="244"/>
                  <a:pt x="332" y="242"/>
                  <a:pt x="334" y="242"/>
                </a:cubicBezTo>
                <a:cubicBezTo>
                  <a:pt x="334" y="242"/>
                  <a:pt x="335" y="241"/>
                  <a:pt x="335" y="242"/>
                </a:cubicBezTo>
                <a:cubicBezTo>
                  <a:pt x="335" y="241"/>
                  <a:pt x="335" y="241"/>
                  <a:pt x="335" y="241"/>
                </a:cubicBezTo>
                <a:cubicBezTo>
                  <a:pt x="335" y="241"/>
                  <a:pt x="335" y="240"/>
                  <a:pt x="335" y="241"/>
                </a:cubicBezTo>
                <a:cubicBezTo>
                  <a:pt x="335" y="241"/>
                  <a:pt x="336" y="241"/>
                  <a:pt x="335" y="242"/>
                </a:cubicBezTo>
                <a:cubicBezTo>
                  <a:pt x="336" y="242"/>
                  <a:pt x="335" y="241"/>
                  <a:pt x="336" y="241"/>
                </a:cubicBezTo>
                <a:cubicBezTo>
                  <a:pt x="336" y="240"/>
                  <a:pt x="336" y="241"/>
                  <a:pt x="337" y="240"/>
                </a:cubicBezTo>
                <a:cubicBezTo>
                  <a:pt x="337" y="241"/>
                  <a:pt x="337" y="241"/>
                  <a:pt x="337" y="241"/>
                </a:cubicBezTo>
                <a:cubicBezTo>
                  <a:pt x="338" y="240"/>
                  <a:pt x="339" y="241"/>
                  <a:pt x="339" y="239"/>
                </a:cubicBezTo>
                <a:cubicBezTo>
                  <a:pt x="340" y="238"/>
                  <a:pt x="340" y="239"/>
                  <a:pt x="340" y="239"/>
                </a:cubicBezTo>
                <a:cubicBezTo>
                  <a:pt x="341" y="239"/>
                  <a:pt x="340" y="240"/>
                  <a:pt x="341" y="240"/>
                </a:cubicBezTo>
                <a:cubicBezTo>
                  <a:pt x="341" y="239"/>
                  <a:pt x="341" y="239"/>
                  <a:pt x="341" y="239"/>
                </a:cubicBezTo>
                <a:cubicBezTo>
                  <a:pt x="341" y="239"/>
                  <a:pt x="341" y="238"/>
                  <a:pt x="341" y="238"/>
                </a:cubicBezTo>
                <a:cubicBezTo>
                  <a:pt x="342" y="239"/>
                  <a:pt x="341" y="240"/>
                  <a:pt x="341" y="240"/>
                </a:cubicBezTo>
                <a:cubicBezTo>
                  <a:pt x="341" y="240"/>
                  <a:pt x="341" y="240"/>
                  <a:pt x="341" y="240"/>
                </a:cubicBezTo>
                <a:cubicBezTo>
                  <a:pt x="342" y="241"/>
                  <a:pt x="343" y="241"/>
                  <a:pt x="344" y="239"/>
                </a:cubicBezTo>
                <a:cubicBezTo>
                  <a:pt x="344" y="240"/>
                  <a:pt x="344" y="240"/>
                  <a:pt x="344" y="240"/>
                </a:cubicBezTo>
                <a:cubicBezTo>
                  <a:pt x="344" y="240"/>
                  <a:pt x="346" y="240"/>
                  <a:pt x="346" y="240"/>
                </a:cubicBezTo>
                <a:cubicBezTo>
                  <a:pt x="346" y="239"/>
                  <a:pt x="346" y="239"/>
                  <a:pt x="346" y="239"/>
                </a:cubicBezTo>
                <a:cubicBezTo>
                  <a:pt x="346" y="239"/>
                  <a:pt x="346" y="239"/>
                  <a:pt x="347" y="240"/>
                </a:cubicBezTo>
                <a:cubicBezTo>
                  <a:pt x="347" y="239"/>
                  <a:pt x="347" y="239"/>
                  <a:pt x="347" y="239"/>
                </a:cubicBezTo>
                <a:cubicBezTo>
                  <a:pt x="347" y="239"/>
                  <a:pt x="347" y="239"/>
                  <a:pt x="347" y="239"/>
                </a:cubicBezTo>
                <a:cubicBezTo>
                  <a:pt x="348" y="240"/>
                  <a:pt x="348" y="239"/>
                  <a:pt x="348" y="239"/>
                </a:cubicBezTo>
                <a:cubicBezTo>
                  <a:pt x="348" y="239"/>
                  <a:pt x="348" y="239"/>
                  <a:pt x="348" y="239"/>
                </a:cubicBezTo>
                <a:cubicBezTo>
                  <a:pt x="348" y="239"/>
                  <a:pt x="348" y="239"/>
                  <a:pt x="348" y="239"/>
                </a:cubicBezTo>
                <a:cubicBezTo>
                  <a:pt x="349" y="239"/>
                  <a:pt x="351" y="239"/>
                  <a:pt x="351" y="238"/>
                </a:cubicBezTo>
                <a:cubicBezTo>
                  <a:pt x="352" y="239"/>
                  <a:pt x="352" y="238"/>
                  <a:pt x="352" y="238"/>
                </a:cubicBezTo>
                <a:cubicBezTo>
                  <a:pt x="352" y="237"/>
                  <a:pt x="353" y="237"/>
                  <a:pt x="353" y="236"/>
                </a:cubicBezTo>
                <a:cubicBezTo>
                  <a:pt x="353" y="236"/>
                  <a:pt x="353" y="236"/>
                  <a:pt x="352" y="236"/>
                </a:cubicBezTo>
                <a:cubicBezTo>
                  <a:pt x="353" y="236"/>
                  <a:pt x="353" y="236"/>
                  <a:pt x="353" y="236"/>
                </a:cubicBezTo>
                <a:cubicBezTo>
                  <a:pt x="353" y="236"/>
                  <a:pt x="353" y="236"/>
                  <a:pt x="353" y="236"/>
                </a:cubicBezTo>
                <a:cubicBezTo>
                  <a:pt x="354" y="236"/>
                  <a:pt x="355" y="236"/>
                  <a:pt x="355" y="236"/>
                </a:cubicBezTo>
                <a:cubicBezTo>
                  <a:pt x="356" y="236"/>
                  <a:pt x="355" y="237"/>
                  <a:pt x="355" y="237"/>
                </a:cubicBezTo>
                <a:cubicBezTo>
                  <a:pt x="356" y="237"/>
                  <a:pt x="356" y="237"/>
                  <a:pt x="356" y="236"/>
                </a:cubicBezTo>
                <a:cubicBezTo>
                  <a:pt x="356" y="235"/>
                  <a:pt x="359" y="236"/>
                  <a:pt x="359" y="235"/>
                </a:cubicBezTo>
                <a:cubicBezTo>
                  <a:pt x="358" y="235"/>
                  <a:pt x="357" y="235"/>
                  <a:pt x="356" y="236"/>
                </a:cubicBezTo>
                <a:cubicBezTo>
                  <a:pt x="356" y="235"/>
                  <a:pt x="356" y="235"/>
                  <a:pt x="357" y="235"/>
                </a:cubicBezTo>
                <a:cubicBezTo>
                  <a:pt x="357" y="234"/>
                  <a:pt x="356" y="235"/>
                  <a:pt x="356" y="235"/>
                </a:cubicBezTo>
                <a:cubicBezTo>
                  <a:pt x="356" y="234"/>
                  <a:pt x="356" y="234"/>
                  <a:pt x="356" y="234"/>
                </a:cubicBezTo>
                <a:cubicBezTo>
                  <a:pt x="357" y="234"/>
                  <a:pt x="357" y="234"/>
                  <a:pt x="357" y="235"/>
                </a:cubicBezTo>
                <a:cubicBezTo>
                  <a:pt x="358" y="234"/>
                  <a:pt x="357" y="233"/>
                  <a:pt x="358" y="233"/>
                </a:cubicBezTo>
                <a:cubicBezTo>
                  <a:pt x="359" y="233"/>
                  <a:pt x="358" y="234"/>
                  <a:pt x="358" y="234"/>
                </a:cubicBezTo>
                <a:cubicBezTo>
                  <a:pt x="358" y="234"/>
                  <a:pt x="358" y="235"/>
                  <a:pt x="358" y="235"/>
                </a:cubicBezTo>
                <a:cubicBezTo>
                  <a:pt x="358" y="235"/>
                  <a:pt x="358" y="233"/>
                  <a:pt x="359" y="233"/>
                </a:cubicBezTo>
                <a:cubicBezTo>
                  <a:pt x="360" y="234"/>
                  <a:pt x="360" y="234"/>
                  <a:pt x="359" y="234"/>
                </a:cubicBezTo>
                <a:cubicBezTo>
                  <a:pt x="360" y="234"/>
                  <a:pt x="360" y="233"/>
                  <a:pt x="360" y="233"/>
                </a:cubicBezTo>
                <a:cubicBezTo>
                  <a:pt x="361" y="233"/>
                  <a:pt x="360" y="234"/>
                  <a:pt x="361" y="234"/>
                </a:cubicBezTo>
                <a:cubicBezTo>
                  <a:pt x="361" y="234"/>
                  <a:pt x="361" y="234"/>
                  <a:pt x="361" y="234"/>
                </a:cubicBezTo>
                <a:cubicBezTo>
                  <a:pt x="361" y="233"/>
                  <a:pt x="361" y="233"/>
                  <a:pt x="361" y="233"/>
                </a:cubicBezTo>
                <a:cubicBezTo>
                  <a:pt x="361" y="233"/>
                  <a:pt x="362" y="233"/>
                  <a:pt x="362" y="232"/>
                </a:cubicBezTo>
                <a:cubicBezTo>
                  <a:pt x="362" y="232"/>
                  <a:pt x="362" y="232"/>
                  <a:pt x="362" y="232"/>
                </a:cubicBezTo>
                <a:cubicBezTo>
                  <a:pt x="363" y="232"/>
                  <a:pt x="362" y="233"/>
                  <a:pt x="362" y="234"/>
                </a:cubicBezTo>
                <a:cubicBezTo>
                  <a:pt x="363" y="233"/>
                  <a:pt x="363" y="233"/>
                  <a:pt x="363" y="233"/>
                </a:cubicBezTo>
                <a:cubicBezTo>
                  <a:pt x="363" y="233"/>
                  <a:pt x="363" y="233"/>
                  <a:pt x="364" y="233"/>
                </a:cubicBezTo>
                <a:cubicBezTo>
                  <a:pt x="364" y="233"/>
                  <a:pt x="365" y="233"/>
                  <a:pt x="366" y="233"/>
                </a:cubicBezTo>
                <a:cubicBezTo>
                  <a:pt x="366" y="233"/>
                  <a:pt x="365" y="233"/>
                  <a:pt x="365" y="233"/>
                </a:cubicBezTo>
                <a:cubicBezTo>
                  <a:pt x="366" y="234"/>
                  <a:pt x="366" y="232"/>
                  <a:pt x="367" y="233"/>
                </a:cubicBezTo>
                <a:cubicBezTo>
                  <a:pt x="367" y="232"/>
                  <a:pt x="367" y="232"/>
                  <a:pt x="367" y="232"/>
                </a:cubicBezTo>
                <a:cubicBezTo>
                  <a:pt x="367" y="231"/>
                  <a:pt x="367" y="232"/>
                  <a:pt x="367" y="231"/>
                </a:cubicBezTo>
                <a:cubicBezTo>
                  <a:pt x="367" y="231"/>
                  <a:pt x="367" y="231"/>
                  <a:pt x="367" y="231"/>
                </a:cubicBezTo>
                <a:cubicBezTo>
                  <a:pt x="368" y="231"/>
                  <a:pt x="368" y="231"/>
                  <a:pt x="369" y="231"/>
                </a:cubicBezTo>
                <a:cubicBezTo>
                  <a:pt x="369" y="232"/>
                  <a:pt x="368" y="232"/>
                  <a:pt x="368" y="231"/>
                </a:cubicBezTo>
                <a:cubicBezTo>
                  <a:pt x="368" y="232"/>
                  <a:pt x="367" y="232"/>
                  <a:pt x="367" y="232"/>
                </a:cubicBezTo>
                <a:cubicBezTo>
                  <a:pt x="367" y="232"/>
                  <a:pt x="369" y="233"/>
                  <a:pt x="369" y="232"/>
                </a:cubicBezTo>
                <a:cubicBezTo>
                  <a:pt x="369" y="232"/>
                  <a:pt x="369" y="232"/>
                  <a:pt x="369" y="233"/>
                </a:cubicBezTo>
                <a:cubicBezTo>
                  <a:pt x="370" y="232"/>
                  <a:pt x="371" y="231"/>
                  <a:pt x="372" y="231"/>
                </a:cubicBezTo>
                <a:cubicBezTo>
                  <a:pt x="372" y="231"/>
                  <a:pt x="371" y="231"/>
                  <a:pt x="371" y="232"/>
                </a:cubicBezTo>
                <a:cubicBezTo>
                  <a:pt x="372" y="231"/>
                  <a:pt x="372" y="232"/>
                  <a:pt x="372" y="232"/>
                </a:cubicBezTo>
                <a:cubicBezTo>
                  <a:pt x="373" y="232"/>
                  <a:pt x="373" y="232"/>
                  <a:pt x="374" y="231"/>
                </a:cubicBezTo>
                <a:cubicBezTo>
                  <a:pt x="375" y="232"/>
                  <a:pt x="374" y="231"/>
                  <a:pt x="375" y="229"/>
                </a:cubicBezTo>
                <a:cubicBezTo>
                  <a:pt x="375" y="230"/>
                  <a:pt x="374" y="230"/>
                  <a:pt x="374" y="230"/>
                </a:cubicBezTo>
                <a:cubicBezTo>
                  <a:pt x="374" y="230"/>
                  <a:pt x="374" y="230"/>
                  <a:pt x="374" y="230"/>
                </a:cubicBezTo>
                <a:cubicBezTo>
                  <a:pt x="374" y="231"/>
                  <a:pt x="374" y="231"/>
                  <a:pt x="373" y="231"/>
                </a:cubicBezTo>
                <a:cubicBezTo>
                  <a:pt x="373" y="231"/>
                  <a:pt x="373" y="230"/>
                  <a:pt x="374" y="230"/>
                </a:cubicBezTo>
                <a:cubicBezTo>
                  <a:pt x="373" y="230"/>
                  <a:pt x="372" y="229"/>
                  <a:pt x="372" y="230"/>
                </a:cubicBezTo>
                <a:cubicBezTo>
                  <a:pt x="371" y="230"/>
                  <a:pt x="370" y="230"/>
                  <a:pt x="369" y="230"/>
                </a:cubicBezTo>
                <a:cubicBezTo>
                  <a:pt x="369" y="230"/>
                  <a:pt x="369" y="230"/>
                  <a:pt x="369" y="231"/>
                </a:cubicBezTo>
                <a:cubicBezTo>
                  <a:pt x="368" y="230"/>
                  <a:pt x="366" y="230"/>
                  <a:pt x="366" y="231"/>
                </a:cubicBezTo>
                <a:cubicBezTo>
                  <a:pt x="365" y="230"/>
                  <a:pt x="364" y="231"/>
                  <a:pt x="364" y="230"/>
                </a:cubicBezTo>
                <a:cubicBezTo>
                  <a:pt x="364" y="231"/>
                  <a:pt x="364" y="231"/>
                  <a:pt x="364" y="231"/>
                </a:cubicBezTo>
                <a:cubicBezTo>
                  <a:pt x="364" y="231"/>
                  <a:pt x="364" y="231"/>
                  <a:pt x="364" y="231"/>
                </a:cubicBezTo>
                <a:cubicBezTo>
                  <a:pt x="364" y="231"/>
                  <a:pt x="364" y="231"/>
                  <a:pt x="364" y="232"/>
                </a:cubicBezTo>
                <a:cubicBezTo>
                  <a:pt x="364" y="231"/>
                  <a:pt x="364" y="231"/>
                  <a:pt x="364" y="231"/>
                </a:cubicBezTo>
                <a:cubicBezTo>
                  <a:pt x="363" y="231"/>
                  <a:pt x="363" y="231"/>
                  <a:pt x="363" y="231"/>
                </a:cubicBezTo>
                <a:cubicBezTo>
                  <a:pt x="363" y="231"/>
                  <a:pt x="363" y="231"/>
                  <a:pt x="363" y="231"/>
                </a:cubicBezTo>
                <a:cubicBezTo>
                  <a:pt x="362" y="231"/>
                  <a:pt x="362" y="231"/>
                  <a:pt x="362" y="231"/>
                </a:cubicBezTo>
                <a:cubicBezTo>
                  <a:pt x="362" y="231"/>
                  <a:pt x="361" y="231"/>
                  <a:pt x="361" y="231"/>
                </a:cubicBezTo>
                <a:cubicBezTo>
                  <a:pt x="361" y="231"/>
                  <a:pt x="362" y="230"/>
                  <a:pt x="361" y="230"/>
                </a:cubicBezTo>
                <a:cubicBezTo>
                  <a:pt x="361" y="231"/>
                  <a:pt x="359" y="232"/>
                  <a:pt x="358" y="231"/>
                </a:cubicBezTo>
                <a:cubicBezTo>
                  <a:pt x="358" y="231"/>
                  <a:pt x="358" y="231"/>
                  <a:pt x="358" y="232"/>
                </a:cubicBezTo>
                <a:cubicBezTo>
                  <a:pt x="358" y="232"/>
                  <a:pt x="358" y="232"/>
                  <a:pt x="358" y="232"/>
                </a:cubicBezTo>
                <a:cubicBezTo>
                  <a:pt x="358" y="232"/>
                  <a:pt x="358" y="231"/>
                  <a:pt x="357" y="231"/>
                </a:cubicBezTo>
                <a:cubicBezTo>
                  <a:pt x="357" y="232"/>
                  <a:pt x="355" y="232"/>
                  <a:pt x="354" y="232"/>
                </a:cubicBezTo>
                <a:cubicBezTo>
                  <a:pt x="354" y="233"/>
                  <a:pt x="354" y="232"/>
                  <a:pt x="354" y="233"/>
                </a:cubicBezTo>
                <a:cubicBezTo>
                  <a:pt x="354" y="233"/>
                  <a:pt x="354" y="232"/>
                  <a:pt x="355" y="232"/>
                </a:cubicBezTo>
                <a:cubicBezTo>
                  <a:pt x="355" y="233"/>
                  <a:pt x="355" y="233"/>
                  <a:pt x="355" y="233"/>
                </a:cubicBezTo>
                <a:cubicBezTo>
                  <a:pt x="355" y="234"/>
                  <a:pt x="354" y="234"/>
                  <a:pt x="354" y="234"/>
                </a:cubicBezTo>
                <a:cubicBezTo>
                  <a:pt x="354" y="233"/>
                  <a:pt x="354" y="234"/>
                  <a:pt x="354" y="233"/>
                </a:cubicBezTo>
                <a:cubicBezTo>
                  <a:pt x="354" y="233"/>
                  <a:pt x="353" y="233"/>
                  <a:pt x="354" y="232"/>
                </a:cubicBezTo>
                <a:cubicBezTo>
                  <a:pt x="353" y="232"/>
                  <a:pt x="352" y="232"/>
                  <a:pt x="352" y="232"/>
                </a:cubicBezTo>
                <a:cubicBezTo>
                  <a:pt x="352" y="232"/>
                  <a:pt x="352" y="232"/>
                  <a:pt x="351" y="232"/>
                </a:cubicBezTo>
                <a:cubicBezTo>
                  <a:pt x="351" y="232"/>
                  <a:pt x="352" y="232"/>
                  <a:pt x="352" y="232"/>
                </a:cubicBezTo>
                <a:cubicBezTo>
                  <a:pt x="352" y="232"/>
                  <a:pt x="352" y="232"/>
                  <a:pt x="352" y="231"/>
                </a:cubicBezTo>
                <a:cubicBezTo>
                  <a:pt x="352" y="232"/>
                  <a:pt x="351" y="231"/>
                  <a:pt x="351" y="231"/>
                </a:cubicBezTo>
                <a:cubicBezTo>
                  <a:pt x="351" y="232"/>
                  <a:pt x="351" y="232"/>
                  <a:pt x="351" y="232"/>
                </a:cubicBezTo>
                <a:cubicBezTo>
                  <a:pt x="351" y="233"/>
                  <a:pt x="350" y="232"/>
                  <a:pt x="350" y="233"/>
                </a:cubicBezTo>
                <a:cubicBezTo>
                  <a:pt x="350" y="234"/>
                  <a:pt x="350" y="234"/>
                  <a:pt x="350" y="234"/>
                </a:cubicBezTo>
                <a:cubicBezTo>
                  <a:pt x="350" y="235"/>
                  <a:pt x="350" y="234"/>
                  <a:pt x="349" y="234"/>
                </a:cubicBezTo>
                <a:cubicBezTo>
                  <a:pt x="349" y="233"/>
                  <a:pt x="350" y="233"/>
                  <a:pt x="350" y="233"/>
                </a:cubicBezTo>
                <a:cubicBezTo>
                  <a:pt x="349" y="232"/>
                  <a:pt x="348" y="233"/>
                  <a:pt x="347" y="233"/>
                </a:cubicBezTo>
                <a:cubicBezTo>
                  <a:pt x="346" y="234"/>
                  <a:pt x="345" y="233"/>
                  <a:pt x="344" y="234"/>
                </a:cubicBezTo>
                <a:cubicBezTo>
                  <a:pt x="344" y="233"/>
                  <a:pt x="345" y="233"/>
                  <a:pt x="344" y="232"/>
                </a:cubicBezTo>
                <a:cubicBezTo>
                  <a:pt x="344" y="232"/>
                  <a:pt x="344" y="233"/>
                  <a:pt x="343" y="232"/>
                </a:cubicBezTo>
                <a:cubicBezTo>
                  <a:pt x="343" y="233"/>
                  <a:pt x="343" y="233"/>
                  <a:pt x="344" y="233"/>
                </a:cubicBezTo>
                <a:cubicBezTo>
                  <a:pt x="343" y="234"/>
                  <a:pt x="342" y="234"/>
                  <a:pt x="342" y="234"/>
                </a:cubicBezTo>
                <a:cubicBezTo>
                  <a:pt x="342" y="235"/>
                  <a:pt x="341" y="235"/>
                  <a:pt x="340" y="235"/>
                </a:cubicBezTo>
                <a:cubicBezTo>
                  <a:pt x="340" y="235"/>
                  <a:pt x="340" y="234"/>
                  <a:pt x="340" y="234"/>
                </a:cubicBezTo>
                <a:cubicBezTo>
                  <a:pt x="341" y="234"/>
                  <a:pt x="341" y="234"/>
                  <a:pt x="341" y="235"/>
                </a:cubicBezTo>
                <a:cubicBezTo>
                  <a:pt x="341" y="234"/>
                  <a:pt x="341" y="234"/>
                  <a:pt x="341" y="234"/>
                </a:cubicBezTo>
                <a:cubicBezTo>
                  <a:pt x="341" y="234"/>
                  <a:pt x="341" y="234"/>
                  <a:pt x="341" y="234"/>
                </a:cubicBezTo>
                <a:cubicBezTo>
                  <a:pt x="341" y="234"/>
                  <a:pt x="341" y="234"/>
                  <a:pt x="340" y="234"/>
                </a:cubicBezTo>
                <a:cubicBezTo>
                  <a:pt x="340" y="233"/>
                  <a:pt x="340" y="234"/>
                  <a:pt x="341" y="233"/>
                </a:cubicBezTo>
                <a:cubicBezTo>
                  <a:pt x="340" y="233"/>
                  <a:pt x="340" y="233"/>
                  <a:pt x="340" y="233"/>
                </a:cubicBezTo>
                <a:cubicBezTo>
                  <a:pt x="340" y="232"/>
                  <a:pt x="339" y="233"/>
                  <a:pt x="338" y="233"/>
                </a:cubicBezTo>
                <a:cubicBezTo>
                  <a:pt x="338" y="233"/>
                  <a:pt x="338" y="234"/>
                  <a:pt x="338" y="234"/>
                </a:cubicBezTo>
                <a:cubicBezTo>
                  <a:pt x="338" y="233"/>
                  <a:pt x="338" y="234"/>
                  <a:pt x="337" y="233"/>
                </a:cubicBezTo>
                <a:cubicBezTo>
                  <a:pt x="337" y="233"/>
                  <a:pt x="337" y="233"/>
                  <a:pt x="337" y="233"/>
                </a:cubicBezTo>
                <a:cubicBezTo>
                  <a:pt x="337" y="234"/>
                  <a:pt x="337" y="234"/>
                  <a:pt x="337" y="235"/>
                </a:cubicBezTo>
                <a:cubicBezTo>
                  <a:pt x="336" y="235"/>
                  <a:pt x="335" y="234"/>
                  <a:pt x="335" y="235"/>
                </a:cubicBezTo>
                <a:cubicBezTo>
                  <a:pt x="335" y="235"/>
                  <a:pt x="335" y="234"/>
                  <a:pt x="335" y="234"/>
                </a:cubicBezTo>
                <a:cubicBezTo>
                  <a:pt x="334" y="234"/>
                  <a:pt x="333" y="234"/>
                  <a:pt x="333" y="234"/>
                </a:cubicBezTo>
                <a:cubicBezTo>
                  <a:pt x="333" y="234"/>
                  <a:pt x="333" y="234"/>
                  <a:pt x="333" y="234"/>
                </a:cubicBezTo>
                <a:cubicBezTo>
                  <a:pt x="333" y="235"/>
                  <a:pt x="333" y="235"/>
                  <a:pt x="333" y="235"/>
                </a:cubicBezTo>
                <a:cubicBezTo>
                  <a:pt x="334" y="234"/>
                  <a:pt x="334" y="235"/>
                  <a:pt x="335" y="234"/>
                </a:cubicBezTo>
                <a:cubicBezTo>
                  <a:pt x="334" y="235"/>
                  <a:pt x="334" y="234"/>
                  <a:pt x="333" y="235"/>
                </a:cubicBezTo>
                <a:cubicBezTo>
                  <a:pt x="333" y="234"/>
                  <a:pt x="332" y="235"/>
                  <a:pt x="331" y="234"/>
                </a:cubicBezTo>
                <a:cubicBezTo>
                  <a:pt x="331" y="234"/>
                  <a:pt x="331" y="234"/>
                  <a:pt x="332" y="234"/>
                </a:cubicBezTo>
                <a:cubicBezTo>
                  <a:pt x="332" y="233"/>
                  <a:pt x="331" y="234"/>
                  <a:pt x="331" y="234"/>
                </a:cubicBezTo>
                <a:cubicBezTo>
                  <a:pt x="331" y="234"/>
                  <a:pt x="331" y="235"/>
                  <a:pt x="331" y="235"/>
                </a:cubicBezTo>
                <a:cubicBezTo>
                  <a:pt x="330" y="236"/>
                  <a:pt x="330" y="235"/>
                  <a:pt x="330" y="234"/>
                </a:cubicBezTo>
                <a:cubicBezTo>
                  <a:pt x="330" y="235"/>
                  <a:pt x="330" y="235"/>
                  <a:pt x="330" y="235"/>
                </a:cubicBezTo>
                <a:cubicBezTo>
                  <a:pt x="330" y="235"/>
                  <a:pt x="329" y="235"/>
                  <a:pt x="329" y="235"/>
                </a:cubicBezTo>
                <a:cubicBezTo>
                  <a:pt x="329" y="236"/>
                  <a:pt x="328" y="235"/>
                  <a:pt x="328" y="236"/>
                </a:cubicBezTo>
                <a:cubicBezTo>
                  <a:pt x="327" y="236"/>
                  <a:pt x="329" y="235"/>
                  <a:pt x="328" y="235"/>
                </a:cubicBezTo>
                <a:cubicBezTo>
                  <a:pt x="328" y="236"/>
                  <a:pt x="328" y="236"/>
                  <a:pt x="327" y="236"/>
                </a:cubicBezTo>
                <a:cubicBezTo>
                  <a:pt x="327" y="236"/>
                  <a:pt x="328" y="236"/>
                  <a:pt x="328" y="235"/>
                </a:cubicBezTo>
                <a:cubicBezTo>
                  <a:pt x="327" y="235"/>
                  <a:pt x="327" y="235"/>
                  <a:pt x="327" y="236"/>
                </a:cubicBezTo>
                <a:cubicBezTo>
                  <a:pt x="326" y="236"/>
                  <a:pt x="327" y="236"/>
                  <a:pt x="327" y="235"/>
                </a:cubicBezTo>
                <a:cubicBezTo>
                  <a:pt x="327" y="235"/>
                  <a:pt x="326" y="235"/>
                  <a:pt x="326" y="235"/>
                </a:cubicBezTo>
                <a:cubicBezTo>
                  <a:pt x="327" y="235"/>
                  <a:pt x="327" y="235"/>
                  <a:pt x="327" y="234"/>
                </a:cubicBezTo>
                <a:cubicBezTo>
                  <a:pt x="327" y="235"/>
                  <a:pt x="326" y="234"/>
                  <a:pt x="326" y="235"/>
                </a:cubicBezTo>
                <a:cubicBezTo>
                  <a:pt x="325" y="236"/>
                  <a:pt x="325" y="236"/>
                  <a:pt x="325" y="236"/>
                </a:cubicBezTo>
                <a:cubicBezTo>
                  <a:pt x="325" y="236"/>
                  <a:pt x="325" y="236"/>
                  <a:pt x="324" y="236"/>
                </a:cubicBezTo>
                <a:cubicBezTo>
                  <a:pt x="324" y="236"/>
                  <a:pt x="323" y="236"/>
                  <a:pt x="323" y="236"/>
                </a:cubicBezTo>
                <a:cubicBezTo>
                  <a:pt x="323" y="236"/>
                  <a:pt x="323" y="236"/>
                  <a:pt x="323" y="235"/>
                </a:cubicBezTo>
                <a:cubicBezTo>
                  <a:pt x="323" y="235"/>
                  <a:pt x="323" y="235"/>
                  <a:pt x="323" y="235"/>
                </a:cubicBezTo>
                <a:cubicBezTo>
                  <a:pt x="323" y="235"/>
                  <a:pt x="323" y="235"/>
                  <a:pt x="323" y="235"/>
                </a:cubicBezTo>
                <a:cubicBezTo>
                  <a:pt x="323" y="235"/>
                  <a:pt x="323" y="236"/>
                  <a:pt x="323" y="236"/>
                </a:cubicBezTo>
                <a:cubicBezTo>
                  <a:pt x="323" y="236"/>
                  <a:pt x="323" y="236"/>
                  <a:pt x="324" y="235"/>
                </a:cubicBezTo>
                <a:cubicBezTo>
                  <a:pt x="324" y="235"/>
                  <a:pt x="324" y="235"/>
                  <a:pt x="324" y="235"/>
                </a:cubicBezTo>
                <a:cubicBezTo>
                  <a:pt x="324" y="235"/>
                  <a:pt x="324" y="235"/>
                  <a:pt x="324" y="235"/>
                </a:cubicBezTo>
                <a:cubicBezTo>
                  <a:pt x="324" y="235"/>
                  <a:pt x="324" y="235"/>
                  <a:pt x="325" y="235"/>
                </a:cubicBezTo>
                <a:cubicBezTo>
                  <a:pt x="324" y="235"/>
                  <a:pt x="324" y="235"/>
                  <a:pt x="324" y="235"/>
                </a:cubicBezTo>
                <a:cubicBezTo>
                  <a:pt x="324" y="235"/>
                  <a:pt x="324" y="235"/>
                  <a:pt x="325" y="235"/>
                </a:cubicBezTo>
                <a:cubicBezTo>
                  <a:pt x="325" y="234"/>
                  <a:pt x="325" y="234"/>
                  <a:pt x="325" y="234"/>
                </a:cubicBezTo>
                <a:cubicBezTo>
                  <a:pt x="325" y="234"/>
                  <a:pt x="325" y="234"/>
                  <a:pt x="325" y="234"/>
                </a:cubicBezTo>
                <a:cubicBezTo>
                  <a:pt x="325" y="234"/>
                  <a:pt x="325" y="234"/>
                  <a:pt x="325" y="234"/>
                </a:cubicBezTo>
                <a:cubicBezTo>
                  <a:pt x="325" y="234"/>
                  <a:pt x="325" y="234"/>
                  <a:pt x="325" y="234"/>
                </a:cubicBezTo>
                <a:cubicBezTo>
                  <a:pt x="325" y="234"/>
                  <a:pt x="325" y="234"/>
                  <a:pt x="325" y="234"/>
                </a:cubicBezTo>
                <a:cubicBezTo>
                  <a:pt x="324" y="234"/>
                  <a:pt x="324" y="234"/>
                  <a:pt x="324" y="234"/>
                </a:cubicBezTo>
                <a:cubicBezTo>
                  <a:pt x="325" y="233"/>
                  <a:pt x="325" y="234"/>
                  <a:pt x="325" y="234"/>
                </a:cubicBezTo>
                <a:cubicBezTo>
                  <a:pt x="325" y="234"/>
                  <a:pt x="325" y="234"/>
                  <a:pt x="326" y="234"/>
                </a:cubicBezTo>
                <a:cubicBezTo>
                  <a:pt x="325" y="233"/>
                  <a:pt x="326" y="233"/>
                  <a:pt x="326" y="233"/>
                </a:cubicBezTo>
                <a:cubicBezTo>
                  <a:pt x="326" y="233"/>
                  <a:pt x="326" y="233"/>
                  <a:pt x="326" y="233"/>
                </a:cubicBezTo>
                <a:cubicBezTo>
                  <a:pt x="326" y="233"/>
                  <a:pt x="326" y="234"/>
                  <a:pt x="326" y="234"/>
                </a:cubicBezTo>
                <a:cubicBezTo>
                  <a:pt x="326" y="234"/>
                  <a:pt x="327" y="233"/>
                  <a:pt x="327" y="233"/>
                </a:cubicBezTo>
                <a:cubicBezTo>
                  <a:pt x="327" y="233"/>
                  <a:pt x="327" y="233"/>
                  <a:pt x="327" y="233"/>
                </a:cubicBezTo>
                <a:cubicBezTo>
                  <a:pt x="327" y="233"/>
                  <a:pt x="327" y="234"/>
                  <a:pt x="328" y="233"/>
                </a:cubicBezTo>
                <a:cubicBezTo>
                  <a:pt x="328" y="233"/>
                  <a:pt x="327" y="233"/>
                  <a:pt x="327" y="232"/>
                </a:cubicBezTo>
                <a:cubicBezTo>
                  <a:pt x="327" y="232"/>
                  <a:pt x="327" y="232"/>
                  <a:pt x="327" y="232"/>
                </a:cubicBezTo>
                <a:cubicBezTo>
                  <a:pt x="327" y="232"/>
                  <a:pt x="327" y="232"/>
                  <a:pt x="327" y="232"/>
                </a:cubicBezTo>
                <a:cubicBezTo>
                  <a:pt x="327" y="232"/>
                  <a:pt x="328" y="232"/>
                  <a:pt x="328" y="232"/>
                </a:cubicBezTo>
                <a:cubicBezTo>
                  <a:pt x="328" y="230"/>
                  <a:pt x="330" y="230"/>
                  <a:pt x="332" y="230"/>
                </a:cubicBezTo>
                <a:cubicBezTo>
                  <a:pt x="332" y="230"/>
                  <a:pt x="331" y="231"/>
                  <a:pt x="332" y="231"/>
                </a:cubicBezTo>
                <a:cubicBezTo>
                  <a:pt x="330" y="231"/>
                  <a:pt x="329" y="231"/>
                  <a:pt x="328" y="231"/>
                </a:cubicBezTo>
                <a:cubicBezTo>
                  <a:pt x="328" y="232"/>
                  <a:pt x="329" y="232"/>
                  <a:pt x="329" y="231"/>
                </a:cubicBezTo>
                <a:cubicBezTo>
                  <a:pt x="329" y="232"/>
                  <a:pt x="329" y="231"/>
                  <a:pt x="329" y="232"/>
                </a:cubicBezTo>
                <a:cubicBezTo>
                  <a:pt x="329" y="232"/>
                  <a:pt x="330" y="232"/>
                  <a:pt x="330" y="232"/>
                </a:cubicBezTo>
                <a:cubicBezTo>
                  <a:pt x="330" y="232"/>
                  <a:pt x="330" y="232"/>
                  <a:pt x="330" y="232"/>
                </a:cubicBezTo>
                <a:cubicBezTo>
                  <a:pt x="330" y="232"/>
                  <a:pt x="330" y="233"/>
                  <a:pt x="330" y="233"/>
                </a:cubicBezTo>
                <a:cubicBezTo>
                  <a:pt x="330" y="233"/>
                  <a:pt x="330" y="233"/>
                  <a:pt x="331" y="233"/>
                </a:cubicBezTo>
                <a:cubicBezTo>
                  <a:pt x="331" y="233"/>
                  <a:pt x="331" y="233"/>
                  <a:pt x="331" y="232"/>
                </a:cubicBezTo>
                <a:cubicBezTo>
                  <a:pt x="331" y="232"/>
                  <a:pt x="331" y="232"/>
                  <a:pt x="331" y="233"/>
                </a:cubicBezTo>
                <a:cubicBezTo>
                  <a:pt x="331" y="232"/>
                  <a:pt x="331" y="232"/>
                  <a:pt x="331" y="232"/>
                </a:cubicBezTo>
                <a:cubicBezTo>
                  <a:pt x="331" y="232"/>
                  <a:pt x="331" y="232"/>
                  <a:pt x="331" y="232"/>
                </a:cubicBezTo>
                <a:cubicBezTo>
                  <a:pt x="331" y="233"/>
                  <a:pt x="331" y="233"/>
                  <a:pt x="331" y="233"/>
                </a:cubicBezTo>
                <a:cubicBezTo>
                  <a:pt x="331" y="233"/>
                  <a:pt x="331" y="232"/>
                  <a:pt x="331" y="232"/>
                </a:cubicBezTo>
                <a:cubicBezTo>
                  <a:pt x="331" y="232"/>
                  <a:pt x="331" y="232"/>
                  <a:pt x="331" y="232"/>
                </a:cubicBezTo>
                <a:cubicBezTo>
                  <a:pt x="332" y="232"/>
                  <a:pt x="332" y="232"/>
                  <a:pt x="332" y="232"/>
                </a:cubicBezTo>
                <a:cubicBezTo>
                  <a:pt x="331" y="232"/>
                  <a:pt x="331" y="232"/>
                  <a:pt x="331" y="233"/>
                </a:cubicBezTo>
                <a:cubicBezTo>
                  <a:pt x="332" y="233"/>
                  <a:pt x="332" y="233"/>
                  <a:pt x="332" y="233"/>
                </a:cubicBezTo>
                <a:cubicBezTo>
                  <a:pt x="332" y="233"/>
                  <a:pt x="332" y="233"/>
                  <a:pt x="332" y="233"/>
                </a:cubicBezTo>
                <a:cubicBezTo>
                  <a:pt x="332" y="233"/>
                  <a:pt x="333" y="232"/>
                  <a:pt x="333" y="232"/>
                </a:cubicBezTo>
                <a:cubicBezTo>
                  <a:pt x="333" y="232"/>
                  <a:pt x="333" y="232"/>
                  <a:pt x="334" y="232"/>
                </a:cubicBezTo>
                <a:cubicBezTo>
                  <a:pt x="334" y="232"/>
                  <a:pt x="333" y="232"/>
                  <a:pt x="333" y="232"/>
                </a:cubicBezTo>
                <a:cubicBezTo>
                  <a:pt x="333" y="232"/>
                  <a:pt x="334" y="231"/>
                  <a:pt x="334" y="231"/>
                </a:cubicBezTo>
                <a:cubicBezTo>
                  <a:pt x="334" y="231"/>
                  <a:pt x="334" y="232"/>
                  <a:pt x="334" y="232"/>
                </a:cubicBezTo>
                <a:cubicBezTo>
                  <a:pt x="334" y="232"/>
                  <a:pt x="334" y="231"/>
                  <a:pt x="334" y="232"/>
                </a:cubicBezTo>
                <a:cubicBezTo>
                  <a:pt x="334" y="232"/>
                  <a:pt x="335" y="232"/>
                  <a:pt x="336" y="232"/>
                </a:cubicBezTo>
                <a:cubicBezTo>
                  <a:pt x="336" y="231"/>
                  <a:pt x="336" y="231"/>
                  <a:pt x="336" y="231"/>
                </a:cubicBezTo>
                <a:cubicBezTo>
                  <a:pt x="336" y="231"/>
                  <a:pt x="336" y="231"/>
                  <a:pt x="337" y="232"/>
                </a:cubicBezTo>
                <a:cubicBezTo>
                  <a:pt x="337" y="231"/>
                  <a:pt x="336" y="231"/>
                  <a:pt x="336" y="231"/>
                </a:cubicBezTo>
                <a:cubicBezTo>
                  <a:pt x="336" y="230"/>
                  <a:pt x="337" y="231"/>
                  <a:pt x="337" y="230"/>
                </a:cubicBezTo>
                <a:cubicBezTo>
                  <a:pt x="338" y="231"/>
                  <a:pt x="337" y="231"/>
                  <a:pt x="338" y="232"/>
                </a:cubicBezTo>
                <a:cubicBezTo>
                  <a:pt x="338" y="232"/>
                  <a:pt x="338" y="232"/>
                  <a:pt x="338" y="231"/>
                </a:cubicBezTo>
                <a:cubicBezTo>
                  <a:pt x="338" y="231"/>
                  <a:pt x="339" y="231"/>
                  <a:pt x="340" y="231"/>
                </a:cubicBezTo>
                <a:cubicBezTo>
                  <a:pt x="340" y="230"/>
                  <a:pt x="339" y="230"/>
                  <a:pt x="339" y="230"/>
                </a:cubicBezTo>
                <a:cubicBezTo>
                  <a:pt x="339" y="230"/>
                  <a:pt x="339" y="228"/>
                  <a:pt x="340" y="229"/>
                </a:cubicBezTo>
                <a:cubicBezTo>
                  <a:pt x="340" y="229"/>
                  <a:pt x="340" y="229"/>
                  <a:pt x="340" y="230"/>
                </a:cubicBezTo>
                <a:cubicBezTo>
                  <a:pt x="340" y="230"/>
                  <a:pt x="340" y="229"/>
                  <a:pt x="341" y="230"/>
                </a:cubicBezTo>
                <a:cubicBezTo>
                  <a:pt x="341" y="229"/>
                  <a:pt x="340" y="229"/>
                  <a:pt x="341" y="229"/>
                </a:cubicBezTo>
                <a:cubicBezTo>
                  <a:pt x="341" y="229"/>
                  <a:pt x="341" y="229"/>
                  <a:pt x="341" y="229"/>
                </a:cubicBezTo>
                <a:cubicBezTo>
                  <a:pt x="342" y="230"/>
                  <a:pt x="341" y="228"/>
                  <a:pt x="342" y="228"/>
                </a:cubicBezTo>
                <a:cubicBezTo>
                  <a:pt x="342" y="229"/>
                  <a:pt x="342" y="229"/>
                  <a:pt x="342" y="230"/>
                </a:cubicBezTo>
                <a:cubicBezTo>
                  <a:pt x="342" y="229"/>
                  <a:pt x="342" y="229"/>
                  <a:pt x="342" y="229"/>
                </a:cubicBezTo>
                <a:cubicBezTo>
                  <a:pt x="342" y="228"/>
                  <a:pt x="342" y="228"/>
                  <a:pt x="343" y="228"/>
                </a:cubicBezTo>
                <a:cubicBezTo>
                  <a:pt x="343" y="229"/>
                  <a:pt x="342" y="229"/>
                  <a:pt x="343" y="230"/>
                </a:cubicBezTo>
                <a:cubicBezTo>
                  <a:pt x="343" y="229"/>
                  <a:pt x="343" y="230"/>
                  <a:pt x="344" y="230"/>
                </a:cubicBezTo>
                <a:cubicBezTo>
                  <a:pt x="345" y="230"/>
                  <a:pt x="346" y="229"/>
                  <a:pt x="346" y="229"/>
                </a:cubicBezTo>
                <a:cubicBezTo>
                  <a:pt x="346" y="230"/>
                  <a:pt x="348" y="229"/>
                  <a:pt x="349" y="229"/>
                </a:cubicBezTo>
                <a:cubicBezTo>
                  <a:pt x="349" y="230"/>
                  <a:pt x="348" y="230"/>
                  <a:pt x="348" y="230"/>
                </a:cubicBezTo>
                <a:cubicBezTo>
                  <a:pt x="349" y="231"/>
                  <a:pt x="349" y="229"/>
                  <a:pt x="350" y="230"/>
                </a:cubicBezTo>
                <a:cubicBezTo>
                  <a:pt x="350" y="230"/>
                  <a:pt x="350" y="230"/>
                  <a:pt x="350" y="229"/>
                </a:cubicBezTo>
                <a:cubicBezTo>
                  <a:pt x="350" y="229"/>
                  <a:pt x="350" y="229"/>
                  <a:pt x="350" y="229"/>
                </a:cubicBezTo>
                <a:cubicBezTo>
                  <a:pt x="351" y="230"/>
                  <a:pt x="352" y="228"/>
                  <a:pt x="353" y="229"/>
                </a:cubicBezTo>
                <a:cubicBezTo>
                  <a:pt x="353" y="228"/>
                  <a:pt x="354" y="229"/>
                  <a:pt x="355" y="227"/>
                </a:cubicBezTo>
                <a:cubicBezTo>
                  <a:pt x="354" y="228"/>
                  <a:pt x="355" y="227"/>
                  <a:pt x="354" y="227"/>
                </a:cubicBezTo>
                <a:cubicBezTo>
                  <a:pt x="355" y="226"/>
                  <a:pt x="356" y="227"/>
                  <a:pt x="356" y="228"/>
                </a:cubicBezTo>
                <a:cubicBezTo>
                  <a:pt x="356" y="228"/>
                  <a:pt x="356" y="227"/>
                  <a:pt x="356" y="227"/>
                </a:cubicBezTo>
                <a:cubicBezTo>
                  <a:pt x="356" y="227"/>
                  <a:pt x="357" y="226"/>
                  <a:pt x="357" y="227"/>
                </a:cubicBezTo>
                <a:cubicBezTo>
                  <a:pt x="358" y="227"/>
                  <a:pt x="357" y="227"/>
                  <a:pt x="357" y="227"/>
                </a:cubicBezTo>
                <a:cubicBezTo>
                  <a:pt x="357" y="227"/>
                  <a:pt x="359" y="227"/>
                  <a:pt x="359" y="227"/>
                </a:cubicBezTo>
                <a:cubicBezTo>
                  <a:pt x="359" y="227"/>
                  <a:pt x="359" y="228"/>
                  <a:pt x="359" y="228"/>
                </a:cubicBezTo>
                <a:cubicBezTo>
                  <a:pt x="359" y="228"/>
                  <a:pt x="359" y="227"/>
                  <a:pt x="359" y="227"/>
                </a:cubicBezTo>
                <a:cubicBezTo>
                  <a:pt x="360" y="227"/>
                  <a:pt x="359" y="227"/>
                  <a:pt x="359" y="227"/>
                </a:cubicBezTo>
                <a:cubicBezTo>
                  <a:pt x="360" y="227"/>
                  <a:pt x="362" y="228"/>
                  <a:pt x="363" y="227"/>
                </a:cubicBezTo>
                <a:cubicBezTo>
                  <a:pt x="363" y="227"/>
                  <a:pt x="363" y="227"/>
                  <a:pt x="363" y="227"/>
                </a:cubicBezTo>
                <a:cubicBezTo>
                  <a:pt x="363" y="227"/>
                  <a:pt x="364" y="227"/>
                  <a:pt x="364" y="227"/>
                </a:cubicBezTo>
                <a:cubicBezTo>
                  <a:pt x="365" y="228"/>
                  <a:pt x="366" y="226"/>
                  <a:pt x="367" y="227"/>
                </a:cubicBezTo>
                <a:cubicBezTo>
                  <a:pt x="368" y="226"/>
                  <a:pt x="369" y="226"/>
                  <a:pt x="370" y="227"/>
                </a:cubicBezTo>
                <a:cubicBezTo>
                  <a:pt x="369" y="227"/>
                  <a:pt x="369" y="228"/>
                  <a:pt x="369" y="228"/>
                </a:cubicBezTo>
                <a:cubicBezTo>
                  <a:pt x="370" y="228"/>
                  <a:pt x="371" y="227"/>
                  <a:pt x="372" y="227"/>
                </a:cubicBezTo>
                <a:cubicBezTo>
                  <a:pt x="371" y="226"/>
                  <a:pt x="372" y="225"/>
                  <a:pt x="371" y="224"/>
                </a:cubicBezTo>
                <a:cubicBezTo>
                  <a:pt x="371" y="224"/>
                  <a:pt x="372" y="224"/>
                  <a:pt x="373" y="224"/>
                </a:cubicBezTo>
                <a:cubicBezTo>
                  <a:pt x="372" y="223"/>
                  <a:pt x="371" y="225"/>
                  <a:pt x="370" y="223"/>
                </a:cubicBezTo>
                <a:cubicBezTo>
                  <a:pt x="370" y="223"/>
                  <a:pt x="371" y="223"/>
                  <a:pt x="371" y="224"/>
                </a:cubicBezTo>
                <a:cubicBezTo>
                  <a:pt x="371" y="223"/>
                  <a:pt x="372" y="223"/>
                  <a:pt x="372" y="222"/>
                </a:cubicBezTo>
                <a:cubicBezTo>
                  <a:pt x="372" y="223"/>
                  <a:pt x="372" y="223"/>
                  <a:pt x="373" y="223"/>
                </a:cubicBezTo>
                <a:cubicBezTo>
                  <a:pt x="373" y="223"/>
                  <a:pt x="373" y="223"/>
                  <a:pt x="373" y="222"/>
                </a:cubicBezTo>
                <a:cubicBezTo>
                  <a:pt x="374" y="222"/>
                  <a:pt x="374" y="223"/>
                  <a:pt x="374" y="222"/>
                </a:cubicBezTo>
                <a:cubicBezTo>
                  <a:pt x="375" y="222"/>
                  <a:pt x="375" y="223"/>
                  <a:pt x="375" y="223"/>
                </a:cubicBezTo>
                <a:cubicBezTo>
                  <a:pt x="375" y="223"/>
                  <a:pt x="375" y="223"/>
                  <a:pt x="375" y="223"/>
                </a:cubicBezTo>
                <a:cubicBezTo>
                  <a:pt x="375" y="223"/>
                  <a:pt x="376" y="223"/>
                  <a:pt x="376" y="223"/>
                </a:cubicBezTo>
                <a:cubicBezTo>
                  <a:pt x="377" y="223"/>
                  <a:pt x="376" y="224"/>
                  <a:pt x="377" y="224"/>
                </a:cubicBezTo>
                <a:cubicBezTo>
                  <a:pt x="377" y="224"/>
                  <a:pt x="376" y="223"/>
                  <a:pt x="377" y="223"/>
                </a:cubicBezTo>
                <a:cubicBezTo>
                  <a:pt x="377" y="223"/>
                  <a:pt x="377" y="223"/>
                  <a:pt x="377" y="222"/>
                </a:cubicBezTo>
                <a:cubicBezTo>
                  <a:pt x="377" y="222"/>
                  <a:pt x="377" y="222"/>
                  <a:pt x="377" y="221"/>
                </a:cubicBezTo>
                <a:cubicBezTo>
                  <a:pt x="377" y="221"/>
                  <a:pt x="378" y="222"/>
                  <a:pt x="378" y="221"/>
                </a:cubicBezTo>
                <a:cubicBezTo>
                  <a:pt x="378" y="221"/>
                  <a:pt x="377" y="221"/>
                  <a:pt x="377" y="221"/>
                </a:cubicBezTo>
                <a:cubicBezTo>
                  <a:pt x="377" y="221"/>
                  <a:pt x="378" y="221"/>
                  <a:pt x="378" y="220"/>
                </a:cubicBezTo>
                <a:cubicBezTo>
                  <a:pt x="378" y="221"/>
                  <a:pt x="378" y="221"/>
                  <a:pt x="378" y="221"/>
                </a:cubicBezTo>
                <a:cubicBezTo>
                  <a:pt x="378" y="221"/>
                  <a:pt x="379" y="221"/>
                  <a:pt x="379" y="221"/>
                </a:cubicBezTo>
                <a:cubicBezTo>
                  <a:pt x="379" y="220"/>
                  <a:pt x="380" y="220"/>
                  <a:pt x="381" y="221"/>
                </a:cubicBezTo>
                <a:cubicBezTo>
                  <a:pt x="381" y="221"/>
                  <a:pt x="381" y="220"/>
                  <a:pt x="381" y="220"/>
                </a:cubicBezTo>
                <a:cubicBezTo>
                  <a:pt x="381" y="220"/>
                  <a:pt x="381" y="220"/>
                  <a:pt x="380" y="219"/>
                </a:cubicBezTo>
                <a:cubicBezTo>
                  <a:pt x="380" y="220"/>
                  <a:pt x="381" y="220"/>
                  <a:pt x="381" y="220"/>
                </a:cubicBezTo>
                <a:cubicBezTo>
                  <a:pt x="380" y="220"/>
                  <a:pt x="379" y="220"/>
                  <a:pt x="378" y="220"/>
                </a:cubicBezTo>
                <a:cubicBezTo>
                  <a:pt x="378" y="219"/>
                  <a:pt x="380" y="220"/>
                  <a:pt x="380" y="219"/>
                </a:cubicBezTo>
                <a:cubicBezTo>
                  <a:pt x="380" y="219"/>
                  <a:pt x="379" y="219"/>
                  <a:pt x="379" y="219"/>
                </a:cubicBezTo>
                <a:cubicBezTo>
                  <a:pt x="379" y="219"/>
                  <a:pt x="380" y="219"/>
                  <a:pt x="380" y="218"/>
                </a:cubicBezTo>
                <a:cubicBezTo>
                  <a:pt x="380" y="218"/>
                  <a:pt x="380" y="219"/>
                  <a:pt x="380" y="219"/>
                </a:cubicBezTo>
                <a:cubicBezTo>
                  <a:pt x="380" y="219"/>
                  <a:pt x="381" y="219"/>
                  <a:pt x="381" y="219"/>
                </a:cubicBezTo>
                <a:cubicBezTo>
                  <a:pt x="381" y="219"/>
                  <a:pt x="381" y="219"/>
                  <a:pt x="381" y="219"/>
                </a:cubicBezTo>
                <a:cubicBezTo>
                  <a:pt x="381" y="219"/>
                  <a:pt x="381" y="219"/>
                  <a:pt x="382" y="219"/>
                </a:cubicBezTo>
                <a:cubicBezTo>
                  <a:pt x="381" y="218"/>
                  <a:pt x="382" y="219"/>
                  <a:pt x="382" y="218"/>
                </a:cubicBezTo>
                <a:cubicBezTo>
                  <a:pt x="383" y="218"/>
                  <a:pt x="382" y="219"/>
                  <a:pt x="383" y="219"/>
                </a:cubicBezTo>
                <a:cubicBezTo>
                  <a:pt x="383" y="219"/>
                  <a:pt x="384" y="219"/>
                  <a:pt x="384" y="219"/>
                </a:cubicBezTo>
                <a:cubicBezTo>
                  <a:pt x="385" y="218"/>
                  <a:pt x="385" y="219"/>
                  <a:pt x="386" y="219"/>
                </a:cubicBezTo>
                <a:cubicBezTo>
                  <a:pt x="386" y="219"/>
                  <a:pt x="385" y="219"/>
                  <a:pt x="385" y="219"/>
                </a:cubicBezTo>
                <a:cubicBezTo>
                  <a:pt x="386" y="220"/>
                  <a:pt x="386" y="219"/>
                  <a:pt x="387" y="219"/>
                </a:cubicBezTo>
                <a:cubicBezTo>
                  <a:pt x="387" y="219"/>
                  <a:pt x="387" y="218"/>
                  <a:pt x="387" y="218"/>
                </a:cubicBezTo>
                <a:cubicBezTo>
                  <a:pt x="387" y="218"/>
                  <a:pt x="388" y="217"/>
                  <a:pt x="388" y="217"/>
                </a:cubicBezTo>
                <a:cubicBezTo>
                  <a:pt x="388" y="217"/>
                  <a:pt x="388" y="217"/>
                  <a:pt x="388" y="217"/>
                </a:cubicBezTo>
                <a:cubicBezTo>
                  <a:pt x="389" y="217"/>
                  <a:pt x="389" y="217"/>
                  <a:pt x="389" y="217"/>
                </a:cubicBezTo>
                <a:cubicBezTo>
                  <a:pt x="389" y="217"/>
                  <a:pt x="389" y="217"/>
                  <a:pt x="389" y="216"/>
                </a:cubicBezTo>
                <a:cubicBezTo>
                  <a:pt x="390" y="217"/>
                  <a:pt x="389" y="217"/>
                  <a:pt x="390" y="218"/>
                </a:cubicBezTo>
                <a:cubicBezTo>
                  <a:pt x="389" y="218"/>
                  <a:pt x="389" y="217"/>
                  <a:pt x="389" y="218"/>
                </a:cubicBezTo>
                <a:cubicBezTo>
                  <a:pt x="389" y="218"/>
                  <a:pt x="390" y="218"/>
                  <a:pt x="390" y="218"/>
                </a:cubicBezTo>
                <a:cubicBezTo>
                  <a:pt x="391" y="218"/>
                  <a:pt x="390" y="218"/>
                  <a:pt x="391" y="218"/>
                </a:cubicBezTo>
                <a:cubicBezTo>
                  <a:pt x="391" y="218"/>
                  <a:pt x="392" y="217"/>
                  <a:pt x="392" y="217"/>
                </a:cubicBezTo>
                <a:cubicBezTo>
                  <a:pt x="393" y="217"/>
                  <a:pt x="392" y="217"/>
                  <a:pt x="392" y="217"/>
                </a:cubicBezTo>
                <a:cubicBezTo>
                  <a:pt x="393" y="217"/>
                  <a:pt x="393" y="216"/>
                  <a:pt x="394" y="217"/>
                </a:cubicBezTo>
                <a:cubicBezTo>
                  <a:pt x="394" y="216"/>
                  <a:pt x="394" y="216"/>
                  <a:pt x="394" y="216"/>
                </a:cubicBezTo>
                <a:cubicBezTo>
                  <a:pt x="394" y="216"/>
                  <a:pt x="393" y="215"/>
                  <a:pt x="393" y="216"/>
                </a:cubicBezTo>
                <a:close/>
                <a:moveTo>
                  <a:pt x="384" y="211"/>
                </a:moveTo>
                <a:cubicBezTo>
                  <a:pt x="383" y="211"/>
                  <a:pt x="383" y="211"/>
                  <a:pt x="383" y="210"/>
                </a:cubicBezTo>
                <a:cubicBezTo>
                  <a:pt x="383" y="211"/>
                  <a:pt x="384" y="210"/>
                  <a:pt x="384" y="211"/>
                </a:cubicBezTo>
                <a:close/>
                <a:moveTo>
                  <a:pt x="382" y="210"/>
                </a:moveTo>
                <a:cubicBezTo>
                  <a:pt x="382" y="211"/>
                  <a:pt x="383" y="211"/>
                  <a:pt x="382" y="211"/>
                </a:cubicBezTo>
                <a:cubicBezTo>
                  <a:pt x="382" y="210"/>
                  <a:pt x="382" y="211"/>
                  <a:pt x="382" y="211"/>
                </a:cubicBezTo>
                <a:cubicBezTo>
                  <a:pt x="382" y="211"/>
                  <a:pt x="381" y="211"/>
                  <a:pt x="381" y="210"/>
                </a:cubicBezTo>
                <a:cubicBezTo>
                  <a:pt x="382" y="210"/>
                  <a:pt x="382" y="211"/>
                  <a:pt x="382" y="210"/>
                </a:cubicBezTo>
                <a:close/>
                <a:moveTo>
                  <a:pt x="382" y="208"/>
                </a:moveTo>
                <a:cubicBezTo>
                  <a:pt x="381" y="208"/>
                  <a:pt x="381" y="209"/>
                  <a:pt x="380" y="209"/>
                </a:cubicBezTo>
                <a:cubicBezTo>
                  <a:pt x="380" y="208"/>
                  <a:pt x="382" y="208"/>
                  <a:pt x="382" y="208"/>
                </a:cubicBezTo>
                <a:close/>
                <a:moveTo>
                  <a:pt x="381" y="210"/>
                </a:moveTo>
                <a:cubicBezTo>
                  <a:pt x="381" y="210"/>
                  <a:pt x="380" y="210"/>
                  <a:pt x="380" y="210"/>
                </a:cubicBezTo>
                <a:cubicBezTo>
                  <a:pt x="380" y="210"/>
                  <a:pt x="380" y="209"/>
                  <a:pt x="381" y="210"/>
                </a:cubicBezTo>
                <a:close/>
                <a:moveTo>
                  <a:pt x="377" y="211"/>
                </a:moveTo>
                <a:cubicBezTo>
                  <a:pt x="378" y="211"/>
                  <a:pt x="378" y="211"/>
                  <a:pt x="378" y="211"/>
                </a:cubicBezTo>
                <a:cubicBezTo>
                  <a:pt x="378" y="212"/>
                  <a:pt x="377" y="211"/>
                  <a:pt x="377" y="211"/>
                </a:cubicBezTo>
                <a:close/>
                <a:moveTo>
                  <a:pt x="365" y="203"/>
                </a:moveTo>
                <a:cubicBezTo>
                  <a:pt x="365" y="203"/>
                  <a:pt x="365" y="204"/>
                  <a:pt x="364" y="204"/>
                </a:cubicBezTo>
                <a:cubicBezTo>
                  <a:pt x="364" y="204"/>
                  <a:pt x="364" y="203"/>
                  <a:pt x="365" y="203"/>
                </a:cubicBezTo>
                <a:close/>
                <a:moveTo>
                  <a:pt x="363" y="203"/>
                </a:moveTo>
                <a:cubicBezTo>
                  <a:pt x="363" y="203"/>
                  <a:pt x="364" y="203"/>
                  <a:pt x="363" y="204"/>
                </a:cubicBezTo>
                <a:cubicBezTo>
                  <a:pt x="363" y="203"/>
                  <a:pt x="363" y="203"/>
                  <a:pt x="363" y="203"/>
                </a:cubicBezTo>
                <a:cubicBezTo>
                  <a:pt x="363" y="203"/>
                  <a:pt x="363" y="203"/>
                  <a:pt x="363" y="203"/>
                </a:cubicBezTo>
                <a:close/>
                <a:moveTo>
                  <a:pt x="384" y="185"/>
                </a:moveTo>
                <a:cubicBezTo>
                  <a:pt x="385" y="186"/>
                  <a:pt x="385" y="185"/>
                  <a:pt x="386" y="185"/>
                </a:cubicBezTo>
                <a:cubicBezTo>
                  <a:pt x="385" y="186"/>
                  <a:pt x="385" y="186"/>
                  <a:pt x="384" y="186"/>
                </a:cubicBezTo>
                <a:cubicBezTo>
                  <a:pt x="385" y="186"/>
                  <a:pt x="384" y="186"/>
                  <a:pt x="384" y="185"/>
                </a:cubicBezTo>
                <a:close/>
                <a:moveTo>
                  <a:pt x="370" y="187"/>
                </a:moveTo>
                <a:cubicBezTo>
                  <a:pt x="370" y="188"/>
                  <a:pt x="370" y="188"/>
                  <a:pt x="370" y="187"/>
                </a:cubicBezTo>
                <a:cubicBezTo>
                  <a:pt x="370" y="187"/>
                  <a:pt x="370" y="187"/>
                  <a:pt x="370" y="187"/>
                </a:cubicBezTo>
                <a:close/>
                <a:moveTo>
                  <a:pt x="361" y="196"/>
                </a:moveTo>
                <a:cubicBezTo>
                  <a:pt x="361" y="196"/>
                  <a:pt x="360" y="197"/>
                  <a:pt x="360" y="196"/>
                </a:cubicBezTo>
                <a:cubicBezTo>
                  <a:pt x="360" y="196"/>
                  <a:pt x="360" y="195"/>
                  <a:pt x="361" y="196"/>
                </a:cubicBezTo>
                <a:close/>
                <a:moveTo>
                  <a:pt x="354" y="206"/>
                </a:moveTo>
                <a:cubicBezTo>
                  <a:pt x="355" y="206"/>
                  <a:pt x="355" y="206"/>
                  <a:pt x="356" y="206"/>
                </a:cubicBezTo>
                <a:cubicBezTo>
                  <a:pt x="355" y="206"/>
                  <a:pt x="355" y="207"/>
                  <a:pt x="354" y="206"/>
                </a:cubicBezTo>
                <a:close/>
                <a:moveTo>
                  <a:pt x="362" y="201"/>
                </a:moveTo>
                <a:cubicBezTo>
                  <a:pt x="363" y="201"/>
                  <a:pt x="362" y="201"/>
                  <a:pt x="363" y="202"/>
                </a:cubicBezTo>
                <a:cubicBezTo>
                  <a:pt x="362" y="202"/>
                  <a:pt x="362" y="202"/>
                  <a:pt x="362" y="202"/>
                </a:cubicBezTo>
                <a:cubicBezTo>
                  <a:pt x="362" y="202"/>
                  <a:pt x="362" y="201"/>
                  <a:pt x="362" y="201"/>
                </a:cubicBezTo>
                <a:close/>
                <a:moveTo>
                  <a:pt x="359" y="201"/>
                </a:moveTo>
                <a:cubicBezTo>
                  <a:pt x="359" y="202"/>
                  <a:pt x="359" y="201"/>
                  <a:pt x="360" y="202"/>
                </a:cubicBezTo>
                <a:cubicBezTo>
                  <a:pt x="360" y="202"/>
                  <a:pt x="361" y="201"/>
                  <a:pt x="361" y="201"/>
                </a:cubicBezTo>
                <a:cubicBezTo>
                  <a:pt x="361" y="201"/>
                  <a:pt x="361" y="201"/>
                  <a:pt x="361" y="202"/>
                </a:cubicBezTo>
                <a:cubicBezTo>
                  <a:pt x="361" y="201"/>
                  <a:pt x="361" y="201"/>
                  <a:pt x="362" y="202"/>
                </a:cubicBezTo>
                <a:cubicBezTo>
                  <a:pt x="362" y="202"/>
                  <a:pt x="361" y="202"/>
                  <a:pt x="361" y="202"/>
                </a:cubicBezTo>
                <a:cubicBezTo>
                  <a:pt x="361" y="202"/>
                  <a:pt x="360" y="202"/>
                  <a:pt x="361" y="203"/>
                </a:cubicBezTo>
                <a:cubicBezTo>
                  <a:pt x="360" y="202"/>
                  <a:pt x="359" y="204"/>
                  <a:pt x="359" y="203"/>
                </a:cubicBezTo>
                <a:cubicBezTo>
                  <a:pt x="359" y="204"/>
                  <a:pt x="358" y="204"/>
                  <a:pt x="358" y="204"/>
                </a:cubicBezTo>
                <a:cubicBezTo>
                  <a:pt x="359" y="203"/>
                  <a:pt x="358" y="202"/>
                  <a:pt x="359" y="201"/>
                </a:cubicBezTo>
                <a:close/>
                <a:moveTo>
                  <a:pt x="356" y="188"/>
                </a:moveTo>
                <a:cubicBezTo>
                  <a:pt x="356" y="188"/>
                  <a:pt x="355" y="188"/>
                  <a:pt x="355" y="188"/>
                </a:cubicBezTo>
                <a:cubicBezTo>
                  <a:pt x="355" y="188"/>
                  <a:pt x="355" y="187"/>
                  <a:pt x="356" y="188"/>
                </a:cubicBezTo>
                <a:close/>
                <a:moveTo>
                  <a:pt x="354" y="203"/>
                </a:moveTo>
                <a:cubicBezTo>
                  <a:pt x="354" y="203"/>
                  <a:pt x="354" y="203"/>
                  <a:pt x="354" y="202"/>
                </a:cubicBezTo>
                <a:cubicBezTo>
                  <a:pt x="355" y="202"/>
                  <a:pt x="355" y="202"/>
                  <a:pt x="355" y="203"/>
                </a:cubicBezTo>
                <a:cubicBezTo>
                  <a:pt x="355" y="202"/>
                  <a:pt x="356" y="202"/>
                  <a:pt x="357" y="202"/>
                </a:cubicBezTo>
                <a:cubicBezTo>
                  <a:pt x="357" y="202"/>
                  <a:pt x="357" y="203"/>
                  <a:pt x="357" y="202"/>
                </a:cubicBezTo>
                <a:cubicBezTo>
                  <a:pt x="358" y="202"/>
                  <a:pt x="358" y="203"/>
                  <a:pt x="358" y="203"/>
                </a:cubicBezTo>
                <a:cubicBezTo>
                  <a:pt x="358" y="203"/>
                  <a:pt x="358" y="202"/>
                  <a:pt x="357" y="202"/>
                </a:cubicBezTo>
                <a:cubicBezTo>
                  <a:pt x="358" y="204"/>
                  <a:pt x="357" y="204"/>
                  <a:pt x="356" y="204"/>
                </a:cubicBezTo>
                <a:cubicBezTo>
                  <a:pt x="355" y="204"/>
                  <a:pt x="355" y="204"/>
                  <a:pt x="355" y="204"/>
                </a:cubicBezTo>
                <a:cubicBezTo>
                  <a:pt x="355" y="204"/>
                  <a:pt x="355" y="205"/>
                  <a:pt x="354" y="205"/>
                </a:cubicBezTo>
                <a:cubicBezTo>
                  <a:pt x="354" y="204"/>
                  <a:pt x="355" y="203"/>
                  <a:pt x="355" y="203"/>
                </a:cubicBezTo>
                <a:cubicBezTo>
                  <a:pt x="355" y="203"/>
                  <a:pt x="355" y="203"/>
                  <a:pt x="356" y="203"/>
                </a:cubicBezTo>
                <a:cubicBezTo>
                  <a:pt x="355" y="203"/>
                  <a:pt x="355" y="203"/>
                  <a:pt x="354" y="203"/>
                </a:cubicBezTo>
                <a:cubicBezTo>
                  <a:pt x="354" y="204"/>
                  <a:pt x="354" y="204"/>
                  <a:pt x="353" y="204"/>
                </a:cubicBezTo>
                <a:cubicBezTo>
                  <a:pt x="354" y="204"/>
                  <a:pt x="354" y="203"/>
                  <a:pt x="354" y="203"/>
                </a:cubicBezTo>
                <a:close/>
                <a:moveTo>
                  <a:pt x="353" y="189"/>
                </a:moveTo>
                <a:cubicBezTo>
                  <a:pt x="353" y="189"/>
                  <a:pt x="353" y="189"/>
                  <a:pt x="353" y="189"/>
                </a:cubicBezTo>
                <a:cubicBezTo>
                  <a:pt x="353" y="189"/>
                  <a:pt x="353" y="189"/>
                  <a:pt x="353" y="189"/>
                </a:cubicBezTo>
                <a:cubicBezTo>
                  <a:pt x="353" y="189"/>
                  <a:pt x="353" y="189"/>
                  <a:pt x="353" y="189"/>
                </a:cubicBezTo>
                <a:close/>
                <a:moveTo>
                  <a:pt x="353" y="189"/>
                </a:moveTo>
                <a:cubicBezTo>
                  <a:pt x="353" y="189"/>
                  <a:pt x="353" y="189"/>
                  <a:pt x="353" y="189"/>
                </a:cubicBezTo>
                <a:cubicBezTo>
                  <a:pt x="353" y="189"/>
                  <a:pt x="352" y="189"/>
                  <a:pt x="352" y="189"/>
                </a:cubicBezTo>
                <a:cubicBezTo>
                  <a:pt x="352" y="189"/>
                  <a:pt x="353" y="188"/>
                  <a:pt x="353" y="189"/>
                </a:cubicBezTo>
                <a:close/>
                <a:moveTo>
                  <a:pt x="352" y="204"/>
                </a:moveTo>
                <a:cubicBezTo>
                  <a:pt x="352" y="205"/>
                  <a:pt x="353" y="205"/>
                  <a:pt x="353" y="204"/>
                </a:cubicBezTo>
                <a:cubicBezTo>
                  <a:pt x="353" y="204"/>
                  <a:pt x="353" y="204"/>
                  <a:pt x="353" y="204"/>
                </a:cubicBezTo>
                <a:cubicBezTo>
                  <a:pt x="353" y="205"/>
                  <a:pt x="352" y="205"/>
                  <a:pt x="352" y="205"/>
                </a:cubicBezTo>
                <a:lnTo>
                  <a:pt x="352" y="204"/>
                </a:lnTo>
                <a:close/>
                <a:moveTo>
                  <a:pt x="358" y="185"/>
                </a:moveTo>
                <a:cubicBezTo>
                  <a:pt x="357" y="185"/>
                  <a:pt x="357" y="185"/>
                  <a:pt x="357" y="185"/>
                </a:cubicBezTo>
                <a:cubicBezTo>
                  <a:pt x="357" y="185"/>
                  <a:pt x="357" y="185"/>
                  <a:pt x="357" y="185"/>
                </a:cubicBezTo>
                <a:cubicBezTo>
                  <a:pt x="357" y="185"/>
                  <a:pt x="357" y="185"/>
                  <a:pt x="358" y="185"/>
                </a:cubicBezTo>
                <a:close/>
                <a:moveTo>
                  <a:pt x="377" y="179"/>
                </a:moveTo>
                <a:cubicBezTo>
                  <a:pt x="377" y="179"/>
                  <a:pt x="377" y="179"/>
                  <a:pt x="376" y="180"/>
                </a:cubicBezTo>
                <a:cubicBezTo>
                  <a:pt x="376" y="179"/>
                  <a:pt x="376" y="180"/>
                  <a:pt x="376" y="180"/>
                </a:cubicBezTo>
                <a:cubicBezTo>
                  <a:pt x="376" y="180"/>
                  <a:pt x="376" y="179"/>
                  <a:pt x="376" y="179"/>
                </a:cubicBezTo>
                <a:cubicBezTo>
                  <a:pt x="376" y="179"/>
                  <a:pt x="376" y="179"/>
                  <a:pt x="377" y="179"/>
                </a:cubicBezTo>
                <a:close/>
                <a:moveTo>
                  <a:pt x="369" y="181"/>
                </a:moveTo>
                <a:cubicBezTo>
                  <a:pt x="368" y="181"/>
                  <a:pt x="367" y="182"/>
                  <a:pt x="367" y="181"/>
                </a:cubicBezTo>
                <a:cubicBezTo>
                  <a:pt x="367" y="181"/>
                  <a:pt x="368" y="181"/>
                  <a:pt x="369" y="181"/>
                </a:cubicBezTo>
                <a:close/>
                <a:moveTo>
                  <a:pt x="397" y="164"/>
                </a:moveTo>
                <a:cubicBezTo>
                  <a:pt x="397" y="164"/>
                  <a:pt x="397" y="164"/>
                  <a:pt x="397" y="165"/>
                </a:cubicBezTo>
                <a:cubicBezTo>
                  <a:pt x="397" y="165"/>
                  <a:pt x="397" y="165"/>
                  <a:pt x="396" y="165"/>
                </a:cubicBezTo>
                <a:cubicBezTo>
                  <a:pt x="397" y="164"/>
                  <a:pt x="397" y="164"/>
                  <a:pt x="397" y="164"/>
                </a:cubicBezTo>
                <a:close/>
                <a:moveTo>
                  <a:pt x="394" y="165"/>
                </a:moveTo>
                <a:cubicBezTo>
                  <a:pt x="395" y="166"/>
                  <a:pt x="395" y="164"/>
                  <a:pt x="395" y="165"/>
                </a:cubicBezTo>
                <a:cubicBezTo>
                  <a:pt x="396" y="165"/>
                  <a:pt x="394" y="166"/>
                  <a:pt x="394" y="165"/>
                </a:cubicBezTo>
                <a:close/>
                <a:moveTo>
                  <a:pt x="391" y="164"/>
                </a:moveTo>
                <a:cubicBezTo>
                  <a:pt x="391" y="165"/>
                  <a:pt x="391" y="165"/>
                  <a:pt x="391" y="165"/>
                </a:cubicBezTo>
                <a:cubicBezTo>
                  <a:pt x="391" y="166"/>
                  <a:pt x="390" y="165"/>
                  <a:pt x="389" y="165"/>
                </a:cubicBezTo>
                <a:cubicBezTo>
                  <a:pt x="390" y="164"/>
                  <a:pt x="390" y="165"/>
                  <a:pt x="391" y="164"/>
                </a:cubicBezTo>
                <a:close/>
                <a:moveTo>
                  <a:pt x="386" y="164"/>
                </a:moveTo>
                <a:cubicBezTo>
                  <a:pt x="386" y="164"/>
                  <a:pt x="386" y="164"/>
                  <a:pt x="386" y="163"/>
                </a:cubicBezTo>
                <a:cubicBezTo>
                  <a:pt x="387" y="164"/>
                  <a:pt x="386" y="165"/>
                  <a:pt x="385" y="165"/>
                </a:cubicBezTo>
                <a:cubicBezTo>
                  <a:pt x="385" y="164"/>
                  <a:pt x="385" y="164"/>
                  <a:pt x="386" y="164"/>
                </a:cubicBezTo>
                <a:close/>
                <a:moveTo>
                  <a:pt x="396" y="132"/>
                </a:moveTo>
                <a:cubicBezTo>
                  <a:pt x="397" y="133"/>
                  <a:pt x="397" y="131"/>
                  <a:pt x="398" y="132"/>
                </a:cubicBezTo>
                <a:cubicBezTo>
                  <a:pt x="398" y="133"/>
                  <a:pt x="396" y="133"/>
                  <a:pt x="396" y="132"/>
                </a:cubicBezTo>
                <a:cubicBezTo>
                  <a:pt x="397" y="133"/>
                  <a:pt x="396" y="132"/>
                  <a:pt x="396" y="132"/>
                </a:cubicBezTo>
                <a:close/>
                <a:moveTo>
                  <a:pt x="396" y="119"/>
                </a:moveTo>
                <a:cubicBezTo>
                  <a:pt x="397" y="120"/>
                  <a:pt x="396" y="121"/>
                  <a:pt x="396" y="121"/>
                </a:cubicBezTo>
                <a:cubicBezTo>
                  <a:pt x="396" y="120"/>
                  <a:pt x="396" y="119"/>
                  <a:pt x="396" y="119"/>
                </a:cubicBezTo>
                <a:close/>
                <a:moveTo>
                  <a:pt x="374" y="113"/>
                </a:moveTo>
                <a:cubicBezTo>
                  <a:pt x="375" y="113"/>
                  <a:pt x="375" y="113"/>
                  <a:pt x="375" y="113"/>
                </a:cubicBezTo>
                <a:cubicBezTo>
                  <a:pt x="375" y="113"/>
                  <a:pt x="374" y="114"/>
                  <a:pt x="374" y="113"/>
                </a:cubicBezTo>
                <a:close/>
                <a:moveTo>
                  <a:pt x="374" y="113"/>
                </a:moveTo>
                <a:cubicBezTo>
                  <a:pt x="374" y="113"/>
                  <a:pt x="374" y="113"/>
                  <a:pt x="374" y="114"/>
                </a:cubicBezTo>
                <a:cubicBezTo>
                  <a:pt x="373" y="113"/>
                  <a:pt x="373" y="114"/>
                  <a:pt x="373" y="114"/>
                </a:cubicBezTo>
                <a:cubicBezTo>
                  <a:pt x="373" y="113"/>
                  <a:pt x="372" y="113"/>
                  <a:pt x="372" y="113"/>
                </a:cubicBezTo>
                <a:cubicBezTo>
                  <a:pt x="373" y="113"/>
                  <a:pt x="373" y="113"/>
                  <a:pt x="373" y="113"/>
                </a:cubicBezTo>
                <a:lnTo>
                  <a:pt x="374" y="113"/>
                </a:lnTo>
                <a:close/>
                <a:moveTo>
                  <a:pt x="373" y="111"/>
                </a:moveTo>
                <a:cubicBezTo>
                  <a:pt x="373" y="111"/>
                  <a:pt x="372" y="112"/>
                  <a:pt x="371" y="112"/>
                </a:cubicBezTo>
                <a:cubicBezTo>
                  <a:pt x="372" y="111"/>
                  <a:pt x="373" y="110"/>
                  <a:pt x="373" y="111"/>
                </a:cubicBezTo>
                <a:close/>
                <a:moveTo>
                  <a:pt x="372" y="113"/>
                </a:moveTo>
                <a:cubicBezTo>
                  <a:pt x="372" y="113"/>
                  <a:pt x="371" y="113"/>
                  <a:pt x="371" y="113"/>
                </a:cubicBezTo>
                <a:cubicBezTo>
                  <a:pt x="371" y="113"/>
                  <a:pt x="371" y="112"/>
                  <a:pt x="372" y="113"/>
                </a:cubicBezTo>
                <a:close/>
                <a:moveTo>
                  <a:pt x="367" y="114"/>
                </a:moveTo>
                <a:cubicBezTo>
                  <a:pt x="368" y="114"/>
                  <a:pt x="368" y="114"/>
                  <a:pt x="368" y="114"/>
                </a:cubicBezTo>
                <a:cubicBezTo>
                  <a:pt x="368" y="115"/>
                  <a:pt x="367" y="115"/>
                  <a:pt x="367" y="115"/>
                </a:cubicBezTo>
                <a:lnTo>
                  <a:pt x="367" y="114"/>
                </a:lnTo>
                <a:close/>
                <a:moveTo>
                  <a:pt x="378" y="95"/>
                </a:moveTo>
                <a:cubicBezTo>
                  <a:pt x="378" y="96"/>
                  <a:pt x="378" y="96"/>
                  <a:pt x="378" y="96"/>
                </a:cubicBezTo>
                <a:cubicBezTo>
                  <a:pt x="378" y="96"/>
                  <a:pt x="377" y="97"/>
                  <a:pt x="377" y="96"/>
                </a:cubicBezTo>
                <a:cubicBezTo>
                  <a:pt x="377" y="96"/>
                  <a:pt x="378" y="96"/>
                  <a:pt x="378" y="95"/>
                </a:cubicBezTo>
                <a:close/>
                <a:moveTo>
                  <a:pt x="394" y="72"/>
                </a:moveTo>
                <a:cubicBezTo>
                  <a:pt x="394" y="73"/>
                  <a:pt x="393" y="73"/>
                  <a:pt x="393" y="73"/>
                </a:cubicBezTo>
                <a:cubicBezTo>
                  <a:pt x="393" y="73"/>
                  <a:pt x="394" y="72"/>
                  <a:pt x="394" y="72"/>
                </a:cubicBezTo>
                <a:close/>
                <a:moveTo>
                  <a:pt x="371" y="85"/>
                </a:moveTo>
                <a:cubicBezTo>
                  <a:pt x="372" y="85"/>
                  <a:pt x="372" y="84"/>
                  <a:pt x="372" y="84"/>
                </a:cubicBezTo>
                <a:cubicBezTo>
                  <a:pt x="372" y="84"/>
                  <a:pt x="372" y="84"/>
                  <a:pt x="372" y="85"/>
                </a:cubicBezTo>
                <a:cubicBezTo>
                  <a:pt x="372" y="84"/>
                  <a:pt x="372" y="85"/>
                  <a:pt x="373" y="85"/>
                </a:cubicBezTo>
                <a:cubicBezTo>
                  <a:pt x="372" y="85"/>
                  <a:pt x="371" y="85"/>
                  <a:pt x="372" y="86"/>
                </a:cubicBezTo>
                <a:cubicBezTo>
                  <a:pt x="371" y="86"/>
                  <a:pt x="371" y="85"/>
                  <a:pt x="371" y="85"/>
                </a:cubicBezTo>
                <a:close/>
                <a:moveTo>
                  <a:pt x="372" y="94"/>
                </a:moveTo>
                <a:cubicBezTo>
                  <a:pt x="372" y="94"/>
                  <a:pt x="372" y="94"/>
                  <a:pt x="372" y="94"/>
                </a:cubicBezTo>
                <a:cubicBezTo>
                  <a:pt x="372" y="94"/>
                  <a:pt x="372" y="93"/>
                  <a:pt x="373" y="93"/>
                </a:cubicBezTo>
                <a:cubicBezTo>
                  <a:pt x="373" y="94"/>
                  <a:pt x="372" y="94"/>
                  <a:pt x="372" y="94"/>
                </a:cubicBezTo>
                <a:close/>
                <a:moveTo>
                  <a:pt x="373" y="85"/>
                </a:moveTo>
                <a:cubicBezTo>
                  <a:pt x="374" y="86"/>
                  <a:pt x="373" y="86"/>
                  <a:pt x="373" y="86"/>
                </a:cubicBezTo>
                <a:cubicBezTo>
                  <a:pt x="373" y="85"/>
                  <a:pt x="373" y="85"/>
                  <a:pt x="373" y="85"/>
                </a:cubicBezTo>
                <a:close/>
                <a:moveTo>
                  <a:pt x="371" y="70"/>
                </a:moveTo>
                <a:cubicBezTo>
                  <a:pt x="371" y="70"/>
                  <a:pt x="371" y="70"/>
                  <a:pt x="371" y="70"/>
                </a:cubicBezTo>
                <a:cubicBezTo>
                  <a:pt x="372" y="70"/>
                  <a:pt x="372" y="70"/>
                  <a:pt x="372" y="70"/>
                </a:cubicBezTo>
                <a:cubicBezTo>
                  <a:pt x="373" y="70"/>
                  <a:pt x="373" y="70"/>
                  <a:pt x="373" y="71"/>
                </a:cubicBezTo>
                <a:cubicBezTo>
                  <a:pt x="374" y="70"/>
                  <a:pt x="373" y="70"/>
                  <a:pt x="373" y="69"/>
                </a:cubicBezTo>
                <a:cubicBezTo>
                  <a:pt x="374" y="69"/>
                  <a:pt x="374" y="71"/>
                  <a:pt x="373" y="72"/>
                </a:cubicBezTo>
                <a:cubicBezTo>
                  <a:pt x="372" y="71"/>
                  <a:pt x="372" y="73"/>
                  <a:pt x="371" y="72"/>
                </a:cubicBezTo>
                <a:cubicBezTo>
                  <a:pt x="370" y="72"/>
                  <a:pt x="371" y="72"/>
                  <a:pt x="371" y="71"/>
                </a:cubicBezTo>
                <a:cubicBezTo>
                  <a:pt x="371" y="72"/>
                  <a:pt x="370" y="72"/>
                  <a:pt x="370" y="71"/>
                </a:cubicBezTo>
                <a:cubicBezTo>
                  <a:pt x="370" y="71"/>
                  <a:pt x="370" y="71"/>
                  <a:pt x="371" y="70"/>
                </a:cubicBezTo>
                <a:close/>
                <a:moveTo>
                  <a:pt x="370" y="72"/>
                </a:moveTo>
                <a:cubicBezTo>
                  <a:pt x="370" y="73"/>
                  <a:pt x="370" y="73"/>
                  <a:pt x="369" y="72"/>
                </a:cubicBezTo>
                <a:cubicBezTo>
                  <a:pt x="370" y="72"/>
                  <a:pt x="370" y="72"/>
                  <a:pt x="370" y="72"/>
                </a:cubicBezTo>
                <a:close/>
                <a:moveTo>
                  <a:pt x="367" y="72"/>
                </a:moveTo>
                <a:cubicBezTo>
                  <a:pt x="367" y="72"/>
                  <a:pt x="367" y="72"/>
                  <a:pt x="368" y="72"/>
                </a:cubicBezTo>
                <a:cubicBezTo>
                  <a:pt x="368" y="72"/>
                  <a:pt x="368" y="72"/>
                  <a:pt x="368" y="72"/>
                </a:cubicBezTo>
                <a:cubicBezTo>
                  <a:pt x="367" y="73"/>
                  <a:pt x="367" y="73"/>
                  <a:pt x="366" y="73"/>
                </a:cubicBezTo>
                <a:cubicBezTo>
                  <a:pt x="367" y="73"/>
                  <a:pt x="367" y="73"/>
                  <a:pt x="367" y="72"/>
                </a:cubicBezTo>
                <a:close/>
                <a:moveTo>
                  <a:pt x="368" y="96"/>
                </a:moveTo>
                <a:cubicBezTo>
                  <a:pt x="367" y="97"/>
                  <a:pt x="367" y="97"/>
                  <a:pt x="366" y="99"/>
                </a:cubicBezTo>
                <a:cubicBezTo>
                  <a:pt x="366" y="98"/>
                  <a:pt x="366" y="98"/>
                  <a:pt x="366" y="98"/>
                </a:cubicBezTo>
                <a:cubicBezTo>
                  <a:pt x="366" y="98"/>
                  <a:pt x="367" y="96"/>
                  <a:pt x="368" y="96"/>
                </a:cubicBezTo>
                <a:close/>
                <a:moveTo>
                  <a:pt x="365" y="67"/>
                </a:moveTo>
                <a:cubicBezTo>
                  <a:pt x="365" y="67"/>
                  <a:pt x="365" y="67"/>
                  <a:pt x="365" y="67"/>
                </a:cubicBezTo>
                <a:cubicBezTo>
                  <a:pt x="365" y="67"/>
                  <a:pt x="365" y="67"/>
                  <a:pt x="365" y="67"/>
                </a:cubicBezTo>
                <a:cubicBezTo>
                  <a:pt x="365" y="67"/>
                  <a:pt x="365" y="67"/>
                  <a:pt x="365" y="67"/>
                </a:cubicBezTo>
                <a:cubicBezTo>
                  <a:pt x="365" y="67"/>
                  <a:pt x="364" y="67"/>
                  <a:pt x="364" y="67"/>
                </a:cubicBezTo>
                <a:cubicBezTo>
                  <a:pt x="364" y="67"/>
                  <a:pt x="365" y="67"/>
                  <a:pt x="365" y="67"/>
                </a:cubicBezTo>
                <a:close/>
                <a:moveTo>
                  <a:pt x="365" y="98"/>
                </a:moveTo>
                <a:cubicBezTo>
                  <a:pt x="365" y="98"/>
                  <a:pt x="365" y="98"/>
                  <a:pt x="365" y="99"/>
                </a:cubicBezTo>
                <a:cubicBezTo>
                  <a:pt x="365" y="99"/>
                  <a:pt x="364" y="99"/>
                  <a:pt x="364" y="99"/>
                </a:cubicBezTo>
                <a:cubicBezTo>
                  <a:pt x="364" y="99"/>
                  <a:pt x="364" y="99"/>
                  <a:pt x="364" y="99"/>
                </a:cubicBezTo>
                <a:cubicBezTo>
                  <a:pt x="364" y="98"/>
                  <a:pt x="365" y="98"/>
                  <a:pt x="365" y="98"/>
                </a:cubicBezTo>
                <a:close/>
                <a:moveTo>
                  <a:pt x="363" y="99"/>
                </a:moveTo>
                <a:cubicBezTo>
                  <a:pt x="363" y="99"/>
                  <a:pt x="364" y="99"/>
                  <a:pt x="364" y="99"/>
                </a:cubicBezTo>
                <a:cubicBezTo>
                  <a:pt x="364" y="99"/>
                  <a:pt x="364" y="99"/>
                  <a:pt x="364" y="99"/>
                </a:cubicBezTo>
                <a:cubicBezTo>
                  <a:pt x="364" y="99"/>
                  <a:pt x="363" y="100"/>
                  <a:pt x="363" y="100"/>
                </a:cubicBezTo>
                <a:cubicBezTo>
                  <a:pt x="363" y="99"/>
                  <a:pt x="363" y="99"/>
                  <a:pt x="363" y="99"/>
                </a:cubicBezTo>
                <a:close/>
                <a:moveTo>
                  <a:pt x="363" y="100"/>
                </a:moveTo>
                <a:cubicBezTo>
                  <a:pt x="363" y="100"/>
                  <a:pt x="363" y="100"/>
                  <a:pt x="363" y="100"/>
                </a:cubicBezTo>
                <a:cubicBezTo>
                  <a:pt x="363" y="100"/>
                  <a:pt x="363" y="100"/>
                  <a:pt x="363" y="100"/>
                </a:cubicBezTo>
                <a:cubicBezTo>
                  <a:pt x="363" y="100"/>
                  <a:pt x="363" y="100"/>
                  <a:pt x="363" y="100"/>
                </a:cubicBezTo>
                <a:close/>
                <a:moveTo>
                  <a:pt x="361" y="99"/>
                </a:moveTo>
                <a:cubicBezTo>
                  <a:pt x="362" y="99"/>
                  <a:pt x="362" y="99"/>
                  <a:pt x="361" y="100"/>
                </a:cubicBezTo>
                <a:cubicBezTo>
                  <a:pt x="361" y="100"/>
                  <a:pt x="361" y="100"/>
                  <a:pt x="360" y="100"/>
                </a:cubicBezTo>
                <a:cubicBezTo>
                  <a:pt x="360" y="100"/>
                  <a:pt x="360" y="100"/>
                  <a:pt x="360" y="101"/>
                </a:cubicBezTo>
                <a:cubicBezTo>
                  <a:pt x="360" y="101"/>
                  <a:pt x="360" y="101"/>
                  <a:pt x="360" y="101"/>
                </a:cubicBezTo>
                <a:cubicBezTo>
                  <a:pt x="360" y="101"/>
                  <a:pt x="359" y="100"/>
                  <a:pt x="359" y="100"/>
                </a:cubicBezTo>
                <a:cubicBezTo>
                  <a:pt x="360" y="100"/>
                  <a:pt x="361" y="99"/>
                  <a:pt x="361" y="99"/>
                </a:cubicBezTo>
                <a:close/>
                <a:moveTo>
                  <a:pt x="382" y="44"/>
                </a:moveTo>
                <a:cubicBezTo>
                  <a:pt x="382" y="45"/>
                  <a:pt x="382" y="45"/>
                  <a:pt x="381" y="45"/>
                </a:cubicBezTo>
                <a:cubicBezTo>
                  <a:pt x="381" y="45"/>
                  <a:pt x="382" y="44"/>
                  <a:pt x="382" y="44"/>
                </a:cubicBezTo>
                <a:close/>
                <a:moveTo>
                  <a:pt x="359" y="57"/>
                </a:moveTo>
                <a:cubicBezTo>
                  <a:pt x="359" y="57"/>
                  <a:pt x="359" y="56"/>
                  <a:pt x="359" y="56"/>
                </a:cubicBezTo>
                <a:cubicBezTo>
                  <a:pt x="359" y="56"/>
                  <a:pt x="359" y="55"/>
                  <a:pt x="359" y="55"/>
                </a:cubicBezTo>
                <a:cubicBezTo>
                  <a:pt x="360" y="55"/>
                  <a:pt x="360" y="55"/>
                  <a:pt x="360" y="56"/>
                </a:cubicBezTo>
                <a:cubicBezTo>
                  <a:pt x="360" y="56"/>
                  <a:pt x="360" y="56"/>
                  <a:pt x="360" y="56"/>
                </a:cubicBezTo>
                <a:cubicBezTo>
                  <a:pt x="360" y="56"/>
                  <a:pt x="359" y="56"/>
                  <a:pt x="359" y="57"/>
                </a:cubicBezTo>
                <a:close/>
                <a:moveTo>
                  <a:pt x="361" y="57"/>
                </a:moveTo>
                <a:cubicBezTo>
                  <a:pt x="361" y="57"/>
                  <a:pt x="361" y="57"/>
                  <a:pt x="360" y="57"/>
                </a:cubicBezTo>
                <a:cubicBezTo>
                  <a:pt x="361" y="57"/>
                  <a:pt x="360" y="56"/>
                  <a:pt x="361" y="57"/>
                </a:cubicBezTo>
                <a:close/>
                <a:moveTo>
                  <a:pt x="358" y="41"/>
                </a:moveTo>
                <a:cubicBezTo>
                  <a:pt x="359" y="41"/>
                  <a:pt x="359" y="41"/>
                  <a:pt x="359" y="41"/>
                </a:cubicBezTo>
                <a:cubicBezTo>
                  <a:pt x="359" y="41"/>
                  <a:pt x="358" y="42"/>
                  <a:pt x="358" y="41"/>
                </a:cubicBezTo>
                <a:cubicBezTo>
                  <a:pt x="358" y="41"/>
                  <a:pt x="358" y="41"/>
                  <a:pt x="358" y="41"/>
                </a:cubicBezTo>
                <a:close/>
                <a:moveTo>
                  <a:pt x="359" y="41"/>
                </a:moveTo>
                <a:cubicBezTo>
                  <a:pt x="360" y="42"/>
                  <a:pt x="360" y="41"/>
                  <a:pt x="360" y="41"/>
                </a:cubicBezTo>
                <a:cubicBezTo>
                  <a:pt x="361" y="41"/>
                  <a:pt x="361" y="41"/>
                  <a:pt x="361" y="42"/>
                </a:cubicBezTo>
                <a:cubicBezTo>
                  <a:pt x="362" y="42"/>
                  <a:pt x="361" y="41"/>
                  <a:pt x="361" y="41"/>
                </a:cubicBezTo>
                <a:cubicBezTo>
                  <a:pt x="362" y="41"/>
                  <a:pt x="362" y="42"/>
                  <a:pt x="362" y="43"/>
                </a:cubicBezTo>
                <a:cubicBezTo>
                  <a:pt x="361" y="42"/>
                  <a:pt x="360" y="44"/>
                  <a:pt x="359" y="43"/>
                </a:cubicBezTo>
                <a:cubicBezTo>
                  <a:pt x="358" y="43"/>
                  <a:pt x="359" y="43"/>
                  <a:pt x="359" y="43"/>
                </a:cubicBezTo>
                <a:cubicBezTo>
                  <a:pt x="359" y="43"/>
                  <a:pt x="358" y="43"/>
                  <a:pt x="358" y="43"/>
                </a:cubicBezTo>
                <a:cubicBezTo>
                  <a:pt x="359" y="42"/>
                  <a:pt x="359" y="42"/>
                  <a:pt x="359" y="41"/>
                </a:cubicBezTo>
                <a:close/>
                <a:moveTo>
                  <a:pt x="359" y="43"/>
                </a:moveTo>
                <a:cubicBezTo>
                  <a:pt x="358" y="44"/>
                  <a:pt x="358" y="44"/>
                  <a:pt x="358" y="44"/>
                </a:cubicBezTo>
                <a:cubicBezTo>
                  <a:pt x="358" y="43"/>
                  <a:pt x="358" y="43"/>
                  <a:pt x="359" y="43"/>
                </a:cubicBezTo>
                <a:close/>
                <a:moveTo>
                  <a:pt x="307" y="31"/>
                </a:moveTo>
                <a:cubicBezTo>
                  <a:pt x="307" y="31"/>
                  <a:pt x="307" y="32"/>
                  <a:pt x="307" y="32"/>
                </a:cubicBezTo>
                <a:cubicBezTo>
                  <a:pt x="307" y="32"/>
                  <a:pt x="307" y="32"/>
                  <a:pt x="306" y="32"/>
                </a:cubicBezTo>
                <a:cubicBezTo>
                  <a:pt x="306" y="31"/>
                  <a:pt x="307" y="32"/>
                  <a:pt x="307" y="31"/>
                </a:cubicBezTo>
                <a:close/>
                <a:moveTo>
                  <a:pt x="320" y="9"/>
                </a:moveTo>
                <a:cubicBezTo>
                  <a:pt x="320" y="9"/>
                  <a:pt x="319" y="9"/>
                  <a:pt x="319" y="9"/>
                </a:cubicBezTo>
                <a:cubicBezTo>
                  <a:pt x="319" y="9"/>
                  <a:pt x="320" y="8"/>
                  <a:pt x="320" y="9"/>
                </a:cubicBezTo>
                <a:close/>
                <a:moveTo>
                  <a:pt x="302" y="21"/>
                </a:moveTo>
                <a:cubicBezTo>
                  <a:pt x="302" y="21"/>
                  <a:pt x="302" y="21"/>
                  <a:pt x="302" y="20"/>
                </a:cubicBezTo>
                <a:cubicBezTo>
                  <a:pt x="302" y="20"/>
                  <a:pt x="302" y="20"/>
                  <a:pt x="302" y="19"/>
                </a:cubicBezTo>
                <a:cubicBezTo>
                  <a:pt x="303" y="19"/>
                  <a:pt x="302" y="20"/>
                  <a:pt x="302" y="20"/>
                </a:cubicBezTo>
                <a:cubicBezTo>
                  <a:pt x="303" y="20"/>
                  <a:pt x="303" y="20"/>
                  <a:pt x="303" y="20"/>
                </a:cubicBezTo>
                <a:cubicBezTo>
                  <a:pt x="302" y="20"/>
                  <a:pt x="302" y="20"/>
                  <a:pt x="302" y="21"/>
                </a:cubicBezTo>
                <a:close/>
                <a:moveTo>
                  <a:pt x="303" y="21"/>
                </a:moveTo>
                <a:cubicBezTo>
                  <a:pt x="303" y="21"/>
                  <a:pt x="303" y="22"/>
                  <a:pt x="303" y="21"/>
                </a:cubicBezTo>
                <a:cubicBezTo>
                  <a:pt x="303" y="21"/>
                  <a:pt x="303" y="20"/>
                  <a:pt x="303" y="21"/>
                </a:cubicBezTo>
                <a:close/>
                <a:moveTo>
                  <a:pt x="302" y="5"/>
                </a:moveTo>
                <a:cubicBezTo>
                  <a:pt x="302" y="6"/>
                  <a:pt x="302" y="6"/>
                  <a:pt x="302" y="5"/>
                </a:cubicBezTo>
                <a:cubicBezTo>
                  <a:pt x="303" y="6"/>
                  <a:pt x="303" y="6"/>
                  <a:pt x="303" y="7"/>
                </a:cubicBezTo>
                <a:cubicBezTo>
                  <a:pt x="304" y="6"/>
                  <a:pt x="303" y="5"/>
                  <a:pt x="303" y="5"/>
                </a:cubicBezTo>
                <a:cubicBezTo>
                  <a:pt x="304" y="5"/>
                  <a:pt x="304" y="6"/>
                  <a:pt x="303" y="7"/>
                </a:cubicBezTo>
                <a:cubicBezTo>
                  <a:pt x="303" y="6"/>
                  <a:pt x="302" y="8"/>
                  <a:pt x="301" y="8"/>
                </a:cubicBezTo>
                <a:cubicBezTo>
                  <a:pt x="301" y="7"/>
                  <a:pt x="302" y="7"/>
                  <a:pt x="301" y="7"/>
                </a:cubicBezTo>
                <a:cubicBezTo>
                  <a:pt x="301" y="7"/>
                  <a:pt x="301" y="7"/>
                  <a:pt x="300" y="7"/>
                </a:cubicBezTo>
                <a:cubicBezTo>
                  <a:pt x="301" y="6"/>
                  <a:pt x="301" y="6"/>
                  <a:pt x="302" y="5"/>
                </a:cubicBezTo>
                <a:close/>
                <a:moveTo>
                  <a:pt x="301" y="5"/>
                </a:moveTo>
                <a:cubicBezTo>
                  <a:pt x="301" y="5"/>
                  <a:pt x="301" y="5"/>
                  <a:pt x="301" y="5"/>
                </a:cubicBezTo>
                <a:cubicBezTo>
                  <a:pt x="302" y="5"/>
                  <a:pt x="301" y="6"/>
                  <a:pt x="300" y="6"/>
                </a:cubicBezTo>
                <a:cubicBezTo>
                  <a:pt x="301" y="5"/>
                  <a:pt x="301" y="5"/>
                  <a:pt x="301" y="5"/>
                </a:cubicBezTo>
                <a:close/>
                <a:moveTo>
                  <a:pt x="301" y="8"/>
                </a:moveTo>
                <a:cubicBezTo>
                  <a:pt x="301" y="8"/>
                  <a:pt x="301" y="8"/>
                  <a:pt x="300" y="8"/>
                </a:cubicBezTo>
                <a:cubicBezTo>
                  <a:pt x="301" y="7"/>
                  <a:pt x="301" y="7"/>
                  <a:pt x="301" y="8"/>
                </a:cubicBezTo>
                <a:close/>
                <a:moveTo>
                  <a:pt x="299" y="8"/>
                </a:moveTo>
                <a:cubicBezTo>
                  <a:pt x="298" y="8"/>
                  <a:pt x="298" y="9"/>
                  <a:pt x="297" y="8"/>
                </a:cubicBezTo>
                <a:cubicBezTo>
                  <a:pt x="298" y="8"/>
                  <a:pt x="298" y="7"/>
                  <a:pt x="299" y="8"/>
                </a:cubicBezTo>
                <a:close/>
                <a:moveTo>
                  <a:pt x="299" y="31"/>
                </a:moveTo>
                <a:cubicBezTo>
                  <a:pt x="298" y="32"/>
                  <a:pt x="298" y="32"/>
                  <a:pt x="297" y="34"/>
                </a:cubicBezTo>
                <a:cubicBezTo>
                  <a:pt x="297" y="33"/>
                  <a:pt x="297" y="33"/>
                  <a:pt x="297" y="33"/>
                </a:cubicBezTo>
                <a:cubicBezTo>
                  <a:pt x="298" y="33"/>
                  <a:pt x="298" y="31"/>
                  <a:pt x="299" y="31"/>
                </a:cubicBezTo>
                <a:close/>
                <a:moveTo>
                  <a:pt x="296" y="8"/>
                </a:moveTo>
                <a:cubicBezTo>
                  <a:pt x="296" y="7"/>
                  <a:pt x="296" y="8"/>
                  <a:pt x="295" y="8"/>
                </a:cubicBezTo>
                <a:cubicBezTo>
                  <a:pt x="295" y="7"/>
                  <a:pt x="296" y="7"/>
                  <a:pt x="296" y="8"/>
                </a:cubicBezTo>
                <a:close/>
                <a:moveTo>
                  <a:pt x="296" y="33"/>
                </a:moveTo>
                <a:cubicBezTo>
                  <a:pt x="297" y="33"/>
                  <a:pt x="297" y="33"/>
                  <a:pt x="297" y="34"/>
                </a:cubicBezTo>
                <a:cubicBezTo>
                  <a:pt x="296" y="34"/>
                  <a:pt x="295" y="34"/>
                  <a:pt x="295" y="34"/>
                </a:cubicBezTo>
                <a:cubicBezTo>
                  <a:pt x="295" y="34"/>
                  <a:pt x="296" y="33"/>
                  <a:pt x="296" y="33"/>
                </a:cubicBezTo>
                <a:close/>
                <a:moveTo>
                  <a:pt x="292" y="47"/>
                </a:moveTo>
                <a:cubicBezTo>
                  <a:pt x="291" y="47"/>
                  <a:pt x="291" y="47"/>
                  <a:pt x="291" y="47"/>
                </a:cubicBezTo>
                <a:cubicBezTo>
                  <a:pt x="291" y="47"/>
                  <a:pt x="291" y="47"/>
                  <a:pt x="292" y="47"/>
                </a:cubicBezTo>
                <a:cubicBezTo>
                  <a:pt x="292" y="47"/>
                  <a:pt x="292" y="47"/>
                  <a:pt x="292" y="47"/>
                </a:cubicBezTo>
                <a:close/>
                <a:moveTo>
                  <a:pt x="294" y="33"/>
                </a:moveTo>
                <a:cubicBezTo>
                  <a:pt x="294" y="33"/>
                  <a:pt x="294" y="34"/>
                  <a:pt x="294" y="34"/>
                </a:cubicBezTo>
                <a:cubicBezTo>
                  <a:pt x="293" y="34"/>
                  <a:pt x="293" y="34"/>
                  <a:pt x="293" y="34"/>
                </a:cubicBezTo>
                <a:cubicBezTo>
                  <a:pt x="293" y="34"/>
                  <a:pt x="293" y="33"/>
                  <a:pt x="294" y="33"/>
                </a:cubicBezTo>
                <a:close/>
                <a:moveTo>
                  <a:pt x="291" y="35"/>
                </a:moveTo>
                <a:cubicBezTo>
                  <a:pt x="292" y="35"/>
                  <a:pt x="292" y="34"/>
                  <a:pt x="292" y="34"/>
                </a:cubicBezTo>
                <a:cubicBezTo>
                  <a:pt x="293" y="34"/>
                  <a:pt x="293" y="34"/>
                  <a:pt x="293" y="34"/>
                </a:cubicBezTo>
                <a:cubicBezTo>
                  <a:pt x="293" y="35"/>
                  <a:pt x="293" y="35"/>
                  <a:pt x="293" y="35"/>
                </a:cubicBezTo>
                <a:cubicBezTo>
                  <a:pt x="293" y="35"/>
                  <a:pt x="293" y="35"/>
                  <a:pt x="293" y="35"/>
                </a:cubicBezTo>
                <a:cubicBezTo>
                  <a:pt x="292" y="35"/>
                  <a:pt x="292" y="35"/>
                  <a:pt x="292" y="35"/>
                </a:cubicBezTo>
                <a:cubicBezTo>
                  <a:pt x="292" y="35"/>
                  <a:pt x="292" y="36"/>
                  <a:pt x="292" y="36"/>
                </a:cubicBezTo>
                <a:cubicBezTo>
                  <a:pt x="292" y="36"/>
                  <a:pt x="291" y="35"/>
                  <a:pt x="291" y="35"/>
                </a:cubicBezTo>
                <a:close/>
                <a:moveTo>
                  <a:pt x="283" y="50"/>
                </a:moveTo>
                <a:cubicBezTo>
                  <a:pt x="283" y="50"/>
                  <a:pt x="283" y="50"/>
                  <a:pt x="283" y="50"/>
                </a:cubicBezTo>
                <a:cubicBezTo>
                  <a:pt x="283" y="50"/>
                  <a:pt x="283" y="50"/>
                  <a:pt x="284" y="50"/>
                </a:cubicBezTo>
                <a:cubicBezTo>
                  <a:pt x="284" y="50"/>
                  <a:pt x="284" y="50"/>
                  <a:pt x="284" y="50"/>
                </a:cubicBezTo>
                <a:cubicBezTo>
                  <a:pt x="283" y="50"/>
                  <a:pt x="283" y="50"/>
                  <a:pt x="283" y="50"/>
                </a:cubicBezTo>
                <a:close/>
                <a:moveTo>
                  <a:pt x="283" y="6"/>
                </a:moveTo>
                <a:cubicBezTo>
                  <a:pt x="283" y="6"/>
                  <a:pt x="283" y="5"/>
                  <a:pt x="283" y="5"/>
                </a:cubicBezTo>
                <a:cubicBezTo>
                  <a:pt x="284" y="6"/>
                  <a:pt x="283" y="7"/>
                  <a:pt x="284" y="7"/>
                </a:cubicBezTo>
                <a:cubicBezTo>
                  <a:pt x="284" y="7"/>
                  <a:pt x="283" y="8"/>
                  <a:pt x="283" y="7"/>
                </a:cubicBezTo>
                <a:cubicBezTo>
                  <a:pt x="284" y="7"/>
                  <a:pt x="284" y="6"/>
                  <a:pt x="283" y="6"/>
                </a:cubicBezTo>
                <a:close/>
                <a:moveTo>
                  <a:pt x="211" y="24"/>
                </a:moveTo>
                <a:cubicBezTo>
                  <a:pt x="211" y="25"/>
                  <a:pt x="210" y="25"/>
                  <a:pt x="210" y="25"/>
                </a:cubicBezTo>
                <a:cubicBezTo>
                  <a:pt x="210" y="25"/>
                  <a:pt x="210" y="24"/>
                  <a:pt x="210" y="24"/>
                </a:cubicBezTo>
                <a:cubicBezTo>
                  <a:pt x="210" y="24"/>
                  <a:pt x="210" y="24"/>
                  <a:pt x="211" y="24"/>
                </a:cubicBezTo>
                <a:close/>
                <a:moveTo>
                  <a:pt x="176" y="19"/>
                </a:moveTo>
                <a:cubicBezTo>
                  <a:pt x="175" y="18"/>
                  <a:pt x="177" y="17"/>
                  <a:pt x="177" y="17"/>
                </a:cubicBezTo>
                <a:cubicBezTo>
                  <a:pt x="177" y="17"/>
                  <a:pt x="177" y="18"/>
                  <a:pt x="177" y="18"/>
                </a:cubicBezTo>
                <a:cubicBezTo>
                  <a:pt x="178" y="18"/>
                  <a:pt x="177" y="18"/>
                  <a:pt x="178" y="18"/>
                </a:cubicBezTo>
                <a:cubicBezTo>
                  <a:pt x="177" y="18"/>
                  <a:pt x="177" y="18"/>
                  <a:pt x="176" y="19"/>
                </a:cubicBezTo>
                <a:close/>
                <a:moveTo>
                  <a:pt x="179" y="18"/>
                </a:moveTo>
                <a:cubicBezTo>
                  <a:pt x="180" y="17"/>
                  <a:pt x="181" y="16"/>
                  <a:pt x="181" y="16"/>
                </a:cubicBezTo>
                <a:cubicBezTo>
                  <a:pt x="181" y="18"/>
                  <a:pt x="180" y="18"/>
                  <a:pt x="179" y="18"/>
                </a:cubicBezTo>
                <a:close/>
                <a:moveTo>
                  <a:pt x="183" y="16"/>
                </a:moveTo>
                <a:cubicBezTo>
                  <a:pt x="182" y="15"/>
                  <a:pt x="183" y="15"/>
                  <a:pt x="183" y="15"/>
                </a:cubicBezTo>
                <a:cubicBezTo>
                  <a:pt x="183" y="16"/>
                  <a:pt x="183" y="16"/>
                  <a:pt x="183" y="16"/>
                </a:cubicBezTo>
                <a:close/>
                <a:moveTo>
                  <a:pt x="194" y="15"/>
                </a:moveTo>
                <a:cubicBezTo>
                  <a:pt x="193" y="14"/>
                  <a:pt x="194" y="15"/>
                  <a:pt x="195" y="15"/>
                </a:cubicBezTo>
                <a:cubicBezTo>
                  <a:pt x="195" y="15"/>
                  <a:pt x="194" y="15"/>
                  <a:pt x="194" y="15"/>
                </a:cubicBezTo>
                <a:close/>
                <a:moveTo>
                  <a:pt x="31" y="75"/>
                </a:moveTo>
                <a:cubicBezTo>
                  <a:pt x="31" y="74"/>
                  <a:pt x="31" y="74"/>
                  <a:pt x="31" y="74"/>
                </a:cubicBezTo>
                <a:cubicBezTo>
                  <a:pt x="31" y="75"/>
                  <a:pt x="32" y="74"/>
                  <a:pt x="31" y="74"/>
                </a:cubicBezTo>
                <a:cubicBezTo>
                  <a:pt x="32" y="74"/>
                  <a:pt x="32" y="74"/>
                  <a:pt x="32" y="75"/>
                </a:cubicBezTo>
                <a:cubicBezTo>
                  <a:pt x="31" y="75"/>
                  <a:pt x="31" y="75"/>
                  <a:pt x="31" y="75"/>
                </a:cubicBezTo>
                <a:close/>
                <a:moveTo>
                  <a:pt x="38" y="73"/>
                </a:moveTo>
                <a:cubicBezTo>
                  <a:pt x="38" y="73"/>
                  <a:pt x="39" y="72"/>
                  <a:pt x="39" y="73"/>
                </a:cubicBezTo>
                <a:cubicBezTo>
                  <a:pt x="39" y="73"/>
                  <a:pt x="38" y="73"/>
                  <a:pt x="38" y="73"/>
                </a:cubicBezTo>
                <a:close/>
                <a:moveTo>
                  <a:pt x="40" y="73"/>
                </a:moveTo>
                <a:cubicBezTo>
                  <a:pt x="40" y="72"/>
                  <a:pt x="41" y="73"/>
                  <a:pt x="41" y="73"/>
                </a:cubicBezTo>
                <a:cubicBezTo>
                  <a:pt x="40" y="73"/>
                  <a:pt x="40" y="73"/>
                  <a:pt x="40" y="73"/>
                </a:cubicBezTo>
                <a:close/>
                <a:moveTo>
                  <a:pt x="47" y="73"/>
                </a:moveTo>
                <a:cubicBezTo>
                  <a:pt x="48" y="72"/>
                  <a:pt x="48" y="71"/>
                  <a:pt x="48" y="72"/>
                </a:cubicBezTo>
                <a:cubicBezTo>
                  <a:pt x="48" y="72"/>
                  <a:pt x="48" y="73"/>
                  <a:pt x="47" y="73"/>
                </a:cubicBezTo>
                <a:close/>
                <a:moveTo>
                  <a:pt x="49" y="71"/>
                </a:moveTo>
                <a:cubicBezTo>
                  <a:pt x="48" y="70"/>
                  <a:pt x="48" y="71"/>
                  <a:pt x="48" y="70"/>
                </a:cubicBezTo>
                <a:cubicBezTo>
                  <a:pt x="48" y="70"/>
                  <a:pt x="48" y="68"/>
                  <a:pt x="49" y="69"/>
                </a:cubicBezTo>
                <a:cubicBezTo>
                  <a:pt x="49" y="70"/>
                  <a:pt x="49" y="70"/>
                  <a:pt x="49" y="71"/>
                </a:cubicBezTo>
                <a:close/>
                <a:moveTo>
                  <a:pt x="49" y="69"/>
                </a:moveTo>
                <a:cubicBezTo>
                  <a:pt x="50" y="69"/>
                  <a:pt x="50" y="70"/>
                  <a:pt x="50" y="70"/>
                </a:cubicBezTo>
                <a:cubicBezTo>
                  <a:pt x="50" y="70"/>
                  <a:pt x="50" y="70"/>
                  <a:pt x="49" y="70"/>
                </a:cubicBezTo>
                <a:cubicBezTo>
                  <a:pt x="50" y="70"/>
                  <a:pt x="49" y="69"/>
                  <a:pt x="49" y="69"/>
                </a:cubicBezTo>
                <a:close/>
                <a:moveTo>
                  <a:pt x="50" y="72"/>
                </a:moveTo>
                <a:cubicBezTo>
                  <a:pt x="50" y="72"/>
                  <a:pt x="51" y="71"/>
                  <a:pt x="51" y="71"/>
                </a:cubicBezTo>
                <a:cubicBezTo>
                  <a:pt x="50" y="70"/>
                  <a:pt x="50" y="71"/>
                  <a:pt x="50" y="71"/>
                </a:cubicBezTo>
                <a:cubicBezTo>
                  <a:pt x="50" y="71"/>
                  <a:pt x="50" y="70"/>
                  <a:pt x="51" y="71"/>
                </a:cubicBezTo>
                <a:cubicBezTo>
                  <a:pt x="51" y="71"/>
                  <a:pt x="51" y="71"/>
                  <a:pt x="51" y="71"/>
                </a:cubicBezTo>
                <a:cubicBezTo>
                  <a:pt x="51" y="72"/>
                  <a:pt x="51" y="72"/>
                  <a:pt x="50" y="72"/>
                </a:cubicBezTo>
                <a:close/>
                <a:moveTo>
                  <a:pt x="50" y="70"/>
                </a:moveTo>
                <a:cubicBezTo>
                  <a:pt x="50" y="69"/>
                  <a:pt x="51" y="70"/>
                  <a:pt x="51" y="70"/>
                </a:cubicBezTo>
                <a:cubicBezTo>
                  <a:pt x="51" y="70"/>
                  <a:pt x="51" y="70"/>
                  <a:pt x="50" y="70"/>
                </a:cubicBezTo>
                <a:close/>
                <a:moveTo>
                  <a:pt x="55" y="70"/>
                </a:moveTo>
                <a:cubicBezTo>
                  <a:pt x="55" y="70"/>
                  <a:pt x="55" y="69"/>
                  <a:pt x="54" y="70"/>
                </a:cubicBezTo>
                <a:cubicBezTo>
                  <a:pt x="54" y="71"/>
                  <a:pt x="55" y="70"/>
                  <a:pt x="55" y="71"/>
                </a:cubicBezTo>
                <a:cubicBezTo>
                  <a:pt x="55" y="71"/>
                  <a:pt x="54" y="71"/>
                  <a:pt x="54" y="70"/>
                </a:cubicBezTo>
                <a:cubicBezTo>
                  <a:pt x="54" y="70"/>
                  <a:pt x="55" y="69"/>
                  <a:pt x="56" y="70"/>
                </a:cubicBezTo>
                <a:cubicBezTo>
                  <a:pt x="55" y="70"/>
                  <a:pt x="56" y="70"/>
                  <a:pt x="55" y="70"/>
                </a:cubicBezTo>
                <a:close/>
                <a:moveTo>
                  <a:pt x="57" y="70"/>
                </a:moveTo>
                <a:cubicBezTo>
                  <a:pt x="57" y="70"/>
                  <a:pt x="57" y="70"/>
                  <a:pt x="56" y="70"/>
                </a:cubicBezTo>
                <a:cubicBezTo>
                  <a:pt x="57" y="69"/>
                  <a:pt x="57" y="69"/>
                  <a:pt x="57" y="69"/>
                </a:cubicBezTo>
                <a:cubicBezTo>
                  <a:pt x="57" y="69"/>
                  <a:pt x="57" y="70"/>
                  <a:pt x="57" y="70"/>
                </a:cubicBezTo>
                <a:close/>
                <a:moveTo>
                  <a:pt x="56" y="67"/>
                </a:moveTo>
                <a:cubicBezTo>
                  <a:pt x="56" y="66"/>
                  <a:pt x="57" y="66"/>
                  <a:pt x="57" y="66"/>
                </a:cubicBezTo>
                <a:cubicBezTo>
                  <a:pt x="57" y="67"/>
                  <a:pt x="56" y="67"/>
                  <a:pt x="56" y="67"/>
                </a:cubicBezTo>
                <a:close/>
                <a:moveTo>
                  <a:pt x="58" y="70"/>
                </a:moveTo>
                <a:cubicBezTo>
                  <a:pt x="58" y="70"/>
                  <a:pt x="59" y="70"/>
                  <a:pt x="59" y="70"/>
                </a:cubicBezTo>
                <a:cubicBezTo>
                  <a:pt x="59" y="71"/>
                  <a:pt x="59" y="71"/>
                  <a:pt x="58" y="70"/>
                </a:cubicBezTo>
                <a:close/>
                <a:moveTo>
                  <a:pt x="60" y="68"/>
                </a:moveTo>
                <a:cubicBezTo>
                  <a:pt x="59" y="67"/>
                  <a:pt x="60" y="68"/>
                  <a:pt x="60" y="67"/>
                </a:cubicBezTo>
                <a:cubicBezTo>
                  <a:pt x="61" y="67"/>
                  <a:pt x="60" y="67"/>
                  <a:pt x="60" y="68"/>
                </a:cubicBezTo>
                <a:cubicBezTo>
                  <a:pt x="61" y="68"/>
                  <a:pt x="61" y="67"/>
                  <a:pt x="61" y="67"/>
                </a:cubicBezTo>
                <a:cubicBezTo>
                  <a:pt x="61" y="68"/>
                  <a:pt x="60" y="68"/>
                  <a:pt x="60" y="68"/>
                </a:cubicBezTo>
                <a:close/>
                <a:moveTo>
                  <a:pt x="61" y="70"/>
                </a:moveTo>
                <a:cubicBezTo>
                  <a:pt x="61" y="70"/>
                  <a:pt x="61" y="69"/>
                  <a:pt x="62" y="69"/>
                </a:cubicBezTo>
                <a:cubicBezTo>
                  <a:pt x="62" y="70"/>
                  <a:pt x="62" y="70"/>
                  <a:pt x="61" y="70"/>
                </a:cubicBezTo>
                <a:close/>
                <a:moveTo>
                  <a:pt x="63" y="69"/>
                </a:moveTo>
                <a:cubicBezTo>
                  <a:pt x="63" y="68"/>
                  <a:pt x="63" y="67"/>
                  <a:pt x="63" y="67"/>
                </a:cubicBezTo>
                <a:cubicBezTo>
                  <a:pt x="63" y="68"/>
                  <a:pt x="64" y="68"/>
                  <a:pt x="63" y="69"/>
                </a:cubicBezTo>
                <a:close/>
                <a:moveTo>
                  <a:pt x="65" y="68"/>
                </a:moveTo>
                <a:cubicBezTo>
                  <a:pt x="64" y="67"/>
                  <a:pt x="64" y="68"/>
                  <a:pt x="64" y="67"/>
                </a:cubicBezTo>
                <a:cubicBezTo>
                  <a:pt x="64" y="67"/>
                  <a:pt x="64" y="67"/>
                  <a:pt x="65" y="66"/>
                </a:cubicBezTo>
                <a:cubicBezTo>
                  <a:pt x="65" y="67"/>
                  <a:pt x="65" y="67"/>
                  <a:pt x="65" y="67"/>
                </a:cubicBezTo>
                <a:cubicBezTo>
                  <a:pt x="65" y="67"/>
                  <a:pt x="65" y="67"/>
                  <a:pt x="65" y="68"/>
                </a:cubicBezTo>
                <a:close/>
                <a:moveTo>
                  <a:pt x="66" y="70"/>
                </a:moveTo>
                <a:cubicBezTo>
                  <a:pt x="66" y="70"/>
                  <a:pt x="66" y="71"/>
                  <a:pt x="66" y="70"/>
                </a:cubicBezTo>
                <a:cubicBezTo>
                  <a:pt x="66" y="70"/>
                  <a:pt x="66" y="70"/>
                  <a:pt x="66" y="70"/>
                </a:cubicBezTo>
                <a:cubicBezTo>
                  <a:pt x="66" y="70"/>
                  <a:pt x="66" y="70"/>
                  <a:pt x="66" y="70"/>
                </a:cubicBezTo>
                <a:close/>
                <a:moveTo>
                  <a:pt x="67" y="68"/>
                </a:moveTo>
                <a:cubicBezTo>
                  <a:pt x="67" y="68"/>
                  <a:pt x="67" y="68"/>
                  <a:pt x="67" y="68"/>
                </a:cubicBezTo>
                <a:cubicBezTo>
                  <a:pt x="67" y="67"/>
                  <a:pt x="67" y="67"/>
                  <a:pt x="67" y="67"/>
                </a:cubicBezTo>
                <a:cubicBezTo>
                  <a:pt x="67" y="67"/>
                  <a:pt x="68" y="68"/>
                  <a:pt x="67" y="68"/>
                </a:cubicBezTo>
                <a:close/>
                <a:moveTo>
                  <a:pt x="66" y="67"/>
                </a:moveTo>
                <a:cubicBezTo>
                  <a:pt x="66" y="67"/>
                  <a:pt x="68" y="65"/>
                  <a:pt x="68" y="67"/>
                </a:cubicBezTo>
                <a:cubicBezTo>
                  <a:pt x="67" y="66"/>
                  <a:pt x="66" y="68"/>
                  <a:pt x="66" y="67"/>
                </a:cubicBezTo>
                <a:close/>
                <a:moveTo>
                  <a:pt x="71" y="66"/>
                </a:moveTo>
                <a:cubicBezTo>
                  <a:pt x="71" y="66"/>
                  <a:pt x="71" y="66"/>
                  <a:pt x="71" y="66"/>
                </a:cubicBezTo>
                <a:cubicBezTo>
                  <a:pt x="71" y="66"/>
                  <a:pt x="71" y="65"/>
                  <a:pt x="72" y="66"/>
                </a:cubicBezTo>
                <a:cubicBezTo>
                  <a:pt x="71" y="66"/>
                  <a:pt x="71" y="66"/>
                  <a:pt x="71" y="66"/>
                </a:cubicBezTo>
                <a:close/>
                <a:moveTo>
                  <a:pt x="76" y="66"/>
                </a:moveTo>
                <a:cubicBezTo>
                  <a:pt x="76" y="65"/>
                  <a:pt x="76" y="65"/>
                  <a:pt x="76" y="65"/>
                </a:cubicBezTo>
                <a:cubicBezTo>
                  <a:pt x="76" y="65"/>
                  <a:pt x="76" y="65"/>
                  <a:pt x="76" y="65"/>
                </a:cubicBezTo>
                <a:cubicBezTo>
                  <a:pt x="76" y="65"/>
                  <a:pt x="76" y="65"/>
                  <a:pt x="76" y="65"/>
                </a:cubicBezTo>
                <a:cubicBezTo>
                  <a:pt x="76" y="65"/>
                  <a:pt x="76" y="65"/>
                  <a:pt x="76" y="65"/>
                </a:cubicBezTo>
                <a:cubicBezTo>
                  <a:pt x="77" y="65"/>
                  <a:pt x="77" y="65"/>
                  <a:pt x="77" y="65"/>
                </a:cubicBezTo>
                <a:cubicBezTo>
                  <a:pt x="77" y="65"/>
                  <a:pt x="77" y="65"/>
                  <a:pt x="77" y="65"/>
                </a:cubicBezTo>
                <a:cubicBezTo>
                  <a:pt x="77" y="65"/>
                  <a:pt x="76" y="66"/>
                  <a:pt x="76" y="66"/>
                </a:cubicBezTo>
                <a:close/>
                <a:moveTo>
                  <a:pt x="15" y="89"/>
                </a:moveTo>
                <a:cubicBezTo>
                  <a:pt x="15" y="88"/>
                  <a:pt x="15" y="88"/>
                  <a:pt x="15" y="88"/>
                </a:cubicBezTo>
                <a:cubicBezTo>
                  <a:pt x="15" y="88"/>
                  <a:pt x="15" y="88"/>
                  <a:pt x="16" y="88"/>
                </a:cubicBezTo>
                <a:cubicBezTo>
                  <a:pt x="16" y="89"/>
                  <a:pt x="15" y="89"/>
                  <a:pt x="15" y="89"/>
                </a:cubicBezTo>
                <a:close/>
                <a:moveTo>
                  <a:pt x="18" y="88"/>
                </a:moveTo>
                <a:cubicBezTo>
                  <a:pt x="17" y="87"/>
                  <a:pt x="17" y="88"/>
                  <a:pt x="17" y="88"/>
                </a:cubicBezTo>
                <a:cubicBezTo>
                  <a:pt x="16" y="87"/>
                  <a:pt x="18" y="87"/>
                  <a:pt x="18" y="88"/>
                </a:cubicBezTo>
                <a:close/>
                <a:moveTo>
                  <a:pt x="21" y="88"/>
                </a:moveTo>
                <a:cubicBezTo>
                  <a:pt x="20" y="88"/>
                  <a:pt x="20" y="87"/>
                  <a:pt x="20" y="88"/>
                </a:cubicBezTo>
                <a:cubicBezTo>
                  <a:pt x="20" y="86"/>
                  <a:pt x="21" y="88"/>
                  <a:pt x="22" y="88"/>
                </a:cubicBezTo>
                <a:cubicBezTo>
                  <a:pt x="21" y="89"/>
                  <a:pt x="21" y="88"/>
                  <a:pt x="21" y="88"/>
                </a:cubicBezTo>
                <a:close/>
                <a:moveTo>
                  <a:pt x="25" y="89"/>
                </a:moveTo>
                <a:cubicBezTo>
                  <a:pt x="25" y="89"/>
                  <a:pt x="24" y="89"/>
                  <a:pt x="24" y="90"/>
                </a:cubicBezTo>
                <a:cubicBezTo>
                  <a:pt x="24" y="89"/>
                  <a:pt x="24" y="88"/>
                  <a:pt x="25" y="88"/>
                </a:cubicBezTo>
                <a:cubicBezTo>
                  <a:pt x="25" y="89"/>
                  <a:pt x="25" y="89"/>
                  <a:pt x="25" y="89"/>
                </a:cubicBezTo>
                <a:close/>
                <a:moveTo>
                  <a:pt x="20" y="94"/>
                </a:moveTo>
                <a:cubicBezTo>
                  <a:pt x="20" y="94"/>
                  <a:pt x="21" y="94"/>
                  <a:pt x="21" y="95"/>
                </a:cubicBezTo>
                <a:cubicBezTo>
                  <a:pt x="20" y="94"/>
                  <a:pt x="20" y="95"/>
                  <a:pt x="20" y="94"/>
                </a:cubicBezTo>
                <a:close/>
                <a:moveTo>
                  <a:pt x="21" y="95"/>
                </a:moveTo>
                <a:cubicBezTo>
                  <a:pt x="21" y="95"/>
                  <a:pt x="21" y="94"/>
                  <a:pt x="21" y="94"/>
                </a:cubicBezTo>
                <a:cubicBezTo>
                  <a:pt x="22" y="95"/>
                  <a:pt x="22" y="94"/>
                  <a:pt x="22" y="94"/>
                </a:cubicBezTo>
                <a:cubicBezTo>
                  <a:pt x="22" y="94"/>
                  <a:pt x="22" y="95"/>
                  <a:pt x="22" y="95"/>
                </a:cubicBezTo>
                <a:cubicBezTo>
                  <a:pt x="22" y="95"/>
                  <a:pt x="22" y="94"/>
                  <a:pt x="22" y="95"/>
                </a:cubicBezTo>
                <a:lnTo>
                  <a:pt x="21" y="95"/>
                </a:lnTo>
                <a:close/>
                <a:moveTo>
                  <a:pt x="22" y="97"/>
                </a:moveTo>
                <a:cubicBezTo>
                  <a:pt x="22" y="97"/>
                  <a:pt x="23" y="96"/>
                  <a:pt x="24" y="96"/>
                </a:cubicBezTo>
                <a:cubicBezTo>
                  <a:pt x="23" y="97"/>
                  <a:pt x="22" y="97"/>
                  <a:pt x="22" y="97"/>
                </a:cubicBezTo>
                <a:close/>
                <a:moveTo>
                  <a:pt x="23" y="95"/>
                </a:moveTo>
                <a:cubicBezTo>
                  <a:pt x="23" y="95"/>
                  <a:pt x="23" y="95"/>
                  <a:pt x="24" y="95"/>
                </a:cubicBezTo>
                <a:cubicBezTo>
                  <a:pt x="23" y="95"/>
                  <a:pt x="23" y="96"/>
                  <a:pt x="23" y="95"/>
                </a:cubicBezTo>
                <a:close/>
                <a:moveTo>
                  <a:pt x="26" y="94"/>
                </a:moveTo>
                <a:cubicBezTo>
                  <a:pt x="26" y="94"/>
                  <a:pt x="26" y="94"/>
                  <a:pt x="26" y="94"/>
                </a:cubicBezTo>
                <a:cubicBezTo>
                  <a:pt x="26" y="93"/>
                  <a:pt x="26" y="94"/>
                  <a:pt x="27" y="94"/>
                </a:cubicBezTo>
                <a:lnTo>
                  <a:pt x="26" y="94"/>
                </a:lnTo>
                <a:close/>
                <a:moveTo>
                  <a:pt x="33" y="79"/>
                </a:moveTo>
                <a:cubicBezTo>
                  <a:pt x="33" y="80"/>
                  <a:pt x="34" y="80"/>
                  <a:pt x="34" y="80"/>
                </a:cubicBezTo>
                <a:cubicBezTo>
                  <a:pt x="33" y="80"/>
                  <a:pt x="33" y="79"/>
                  <a:pt x="33" y="79"/>
                </a:cubicBezTo>
                <a:close/>
                <a:moveTo>
                  <a:pt x="33" y="84"/>
                </a:moveTo>
                <a:cubicBezTo>
                  <a:pt x="33" y="84"/>
                  <a:pt x="32" y="84"/>
                  <a:pt x="33" y="83"/>
                </a:cubicBezTo>
                <a:cubicBezTo>
                  <a:pt x="33" y="83"/>
                  <a:pt x="33" y="84"/>
                  <a:pt x="34" y="84"/>
                </a:cubicBezTo>
                <a:cubicBezTo>
                  <a:pt x="33" y="85"/>
                  <a:pt x="33" y="85"/>
                  <a:pt x="33" y="85"/>
                </a:cubicBezTo>
                <a:cubicBezTo>
                  <a:pt x="33" y="85"/>
                  <a:pt x="33" y="85"/>
                  <a:pt x="33" y="84"/>
                </a:cubicBezTo>
                <a:cubicBezTo>
                  <a:pt x="33" y="84"/>
                  <a:pt x="33" y="84"/>
                  <a:pt x="33" y="84"/>
                </a:cubicBezTo>
                <a:close/>
                <a:moveTo>
                  <a:pt x="33" y="86"/>
                </a:moveTo>
                <a:cubicBezTo>
                  <a:pt x="33" y="86"/>
                  <a:pt x="32" y="86"/>
                  <a:pt x="32" y="86"/>
                </a:cubicBezTo>
                <a:cubicBezTo>
                  <a:pt x="32" y="85"/>
                  <a:pt x="32" y="85"/>
                  <a:pt x="32" y="85"/>
                </a:cubicBezTo>
                <a:cubicBezTo>
                  <a:pt x="33" y="85"/>
                  <a:pt x="33" y="85"/>
                  <a:pt x="33" y="86"/>
                </a:cubicBezTo>
                <a:close/>
                <a:moveTo>
                  <a:pt x="28" y="89"/>
                </a:moveTo>
                <a:cubicBezTo>
                  <a:pt x="27" y="89"/>
                  <a:pt x="27" y="89"/>
                  <a:pt x="27" y="88"/>
                </a:cubicBezTo>
                <a:cubicBezTo>
                  <a:pt x="27" y="88"/>
                  <a:pt x="27" y="88"/>
                  <a:pt x="28" y="88"/>
                </a:cubicBezTo>
                <a:lnTo>
                  <a:pt x="28" y="89"/>
                </a:lnTo>
                <a:close/>
                <a:moveTo>
                  <a:pt x="28" y="88"/>
                </a:moveTo>
                <a:cubicBezTo>
                  <a:pt x="28" y="88"/>
                  <a:pt x="28" y="88"/>
                  <a:pt x="28" y="88"/>
                </a:cubicBezTo>
                <a:cubicBezTo>
                  <a:pt x="28" y="87"/>
                  <a:pt x="28" y="87"/>
                  <a:pt x="28" y="87"/>
                </a:cubicBezTo>
                <a:cubicBezTo>
                  <a:pt x="28" y="87"/>
                  <a:pt x="28" y="86"/>
                  <a:pt x="28" y="87"/>
                </a:cubicBezTo>
                <a:cubicBezTo>
                  <a:pt x="28" y="88"/>
                  <a:pt x="29" y="87"/>
                  <a:pt x="29" y="88"/>
                </a:cubicBezTo>
                <a:cubicBezTo>
                  <a:pt x="29" y="87"/>
                  <a:pt x="28" y="89"/>
                  <a:pt x="28" y="88"/>
                </a:cubicBezTo>
                <a:close/>
                <a:moveTo>
                  <a:pt x="28" y="85"/>
                </a:moveTo>
                <a:cubicBezTo>
                  <a:pt x="28" y="85"/>
                  <a:pt x="28" y="85"/>
                  <a:pt x="28" y="85"/>
                </a:cubicBezTo>
                <a:cubicBezTo>
                  <a:pt x="28" y="84"/>
                  <a:pt x="28" y="84"/>
                  <a:pt x="28" y="84"/>
                </a:cubicBezTo>
                <a:cubicBezTo>
                  <a:pt x="29" y="83"/>
                  <a:pt x="29" y="83"/>
                  <a:pt x="29" y="83"/>
                </a:cubicBezTo>
                <a:cubicBezTo>
                  <a:pt x="29" y="84"/>
                  <a:pt x="29" y="84"/>
                  <a:pt x="29" y="85"/>
                </a:cubicBezTo>
                <a:cubicBezTo>
                  <a:pt x="30" y="83"/>
                  <a:pt x="30" y="84"/>
                  <a:pt x="31" y="83"/>
                </a:cubicBezTo>
                <a:cubicBezTo>
                  <a:pt x="31" y="84"/>
                  <a:pt x="32" y="84"/>
                  <a:pt x="32" y="84"/>
                </a:cubicBezTo>
                <a:cubicBezTo>
                  <a:pt x="32" y="85"/>
                  <a:pt x="31" y="85"/>
                  <a:pt x="30" y="85"/>
                </a:cubicBezTo>
                <a:cubicBezTo>
                  <a:pt x="31" y="85"/>
                  <a:pt x="31" y="85"/>
                  <a:pt x="31" y="85"/>
                </a:cubicBezTo>
                <a:cubicBezTo>
                  <a:pt x="30" y="85"/>
                  <a:pt x="30" y="85"/>
                  <a:pt x="30" y="85"/>
                </a:cubicBezTo>
                <a:cubicBezTo>
                  <a:pt x="30" y="85"/>
                  <a:pt x="28" y="86"/>
                  <a:pt x="28" y="85"/>
                </a:cubicBezTo>
                <a:close/>
                <a:moveTo>
                  <a:pt x="31" y="86"/>
                </a:moveTo>
                <a:cubicBezTo>
                  <a:pt x="31" y="86"/>
                  <a:pt x="30" y="86"/>
                  <a:pt x="30" y="86"/>
                </a:cubicBezTo>
                <a:cubicBezTo>
                  <a:pt x="31" y="86"/>
                  <a:pt x="31" y="86"/>
                  <a:pt x="31" y="86"/>
                </a:cubicBezTo>
                <a:close/>
                <a:moveTo>
                  <a:pt x="30" y="88"/>
                </a:moveTo>
                <a:cubicBezTo>
                  <a:pt x="30" y="87"/>
                  <a:pt x="30" y="87"/>
                  <a:pt x="29" y="87"/>
                </a:cubicBezTo>
                <a:cubicBezTo>
                  <a:pt x="30" y="87"/>
                  <a:pt x="31" y="87"/>
                  <a:pt x="31" y="87"/>
                </a:cubicBezTo>
                <a:cubicBezTo>
                  <a:pt x="31" y="87"/>
                  <a:pt x="30" y="87"/>
                  <a:pt x="30" y="88"/>
                </a:cubicBezTo>
                <a:close/>
                <a:moveTo>
                  <a:pt x="31" y="87"/>
                </a:moveTo>
                <a:cubicBezTo>
                  <a:pt x="31" y="87"/>
                  <a:pt x="32" y="87"/>
                  <a:pt x="32" y="87"/>
                </a:cubicBezTo>
                <a:cubicBezTo>
                  <a:pt x="31" y="87"/>
                  <a:pt x="31" y="88"/>
                  <a:pt x="31" y="87"/>
                </a:cubicBezTo>
                <a:close/>
                <a:moveTo>
                  <a:pt x="29" y="94"/>
                </a:moveTo>
                <a:cubicBezTo>
                  <a:pt x="30" y="94"/>
                  <a:pt x="30" y="93"/>
                  <a:pt x="30" y="93"/>
                </a:cubicBezTo>
                <a:cubicBezTo>
                  <a:pt x="30" y="94"/>
                  <a:pt x="30" y="94"/>
                  <a:pt x="29" y="94"/>
                </a:cubicBezTo>
                <a:close/>
                <a:moveTo>
                  <a:pt x="31" y="93"/>
                </a:moveTo>
                <a:cubicBezTo>
                  <a:pt x="31" y="93"/>
                  <a:pt x="31" y="93"/>
                  <a:pt x="31" y="93"/>
                </a:cubicBezTo>
                <a:cubicBezTo>
                  <a:pt x="31" y="92"/>
                  <a:pt x="31" y="92"/>
                  <a:pt x="31" y="92"/>
                </a:cubicBezTo>
                <a:cubicBezTo>
                  <a:pt x="31" y="92"/>
                  <a:pt x="30" y="92"/>
                  <a:pt x="30" y="92"/>
                </a:cubicBezTo>
                <a:cubicBezTo>
                  <a:pt x="31" y="92"/>
                  <a:pt x="31" y="91"/>
                  <a:pt x="31" y="92"/>
                </a:cubicBezTo>
                <a:cubicBezTo>
                  <a:pt x="31" y="92"/>
                  <a:pt x="31" y="93"/>
                  <a:pt x="31" y="93"/>
                </a:cubicBezTo>
                <a:close/>
                <a:moveTo>
                  <a:pt x="33" y="91"/>
                </a:moveTo>
                <a:cubicBezTo>
                  <a:pt x="32" y="91"/>
                  <a:pt x="32" y="91"/>
                  <a:pt x="32" y="91"/>
                </a:cubicBezTo>
                <a:cubicBezTo>
                  <a:pt x="32" y="90"/>
                  <a:pt x="32" y="90"/>
                  <a:pt x="33" y="90"/>
                </a:cubicBezTo>
                <a:cubicBezTo>
                  <a:pt x="32" y="90"/>
                  <a:pt x="33" y="90"/>
                  <a:pt x="33" y="90"/>
                </a:cubicBezTo>
                <a:lnTo>
                  <a:pt x="33" y="91"/>
                </a:lnTo>
                <a:close/>
                <a:moveTo>
                  <a:pt x="33" y="87"/>
                </a:moveTo>
                <a:cubicBezTo>
                  <a:pt x="33" y="86"/>
                  <a:pt x="33" y="86"/>
                  <a:pt x="33" y="86"/>
                </a:cubicBezTo>
                <a:cubicBezTo>
                  <a:pt x="34" y="86"/>
                  <a:pt x="33" y="86"/>
                  <a:pt x="34" y="86"/>
                </a:cubicBezTo>
                <a:cubicBezTo>
                  <a:pt x="34" y="87"/>
                  <a:pt x="33" y="87"/>
                  <a:pt x="33" y="87"/>
                </a:cubicBezTo>
                <a:close/>
                <a:moveTo>
                  <a:pt x="34" y="91"/>
                </a:moveTo>
                <a:cubicBezTo>
                  <a:pt x="34" y="90"/>
                  <a:pt x="35" y="90"/>
                  <a:pt x="35" y="91"/>
                </a:cubicBezTo>
                <a:cubicBezTo>
                  <a:pt x="35" y="90"/>
                  <a:pt x="34" y="91"/>
                  <a:pt x="34" y="91"/>
                </a:cubicBezTo>
                <a:close/>
                <a:moveTo>
                  <a:pt x="34" y="86"/>
                </a:moveTo>
                <a:cubicBezTo>
                  <a:pt x="35" y="86"/>
                  <a:pt x="35" y="85"/>
                  <a:pt x="36" y="85"/>
                </a:cubicBezTo>
                <a:cubicBezTo>
                  <a:pt x="36" y="85"/>
                  <a:pt x="35" y="86"/>
                  <a:pt x="35" y="86"/>
                </a:cubicBezTo>
                <a:cubicBezTo>
                  <a:pt x="35" y="86"/>
                  <a:pt x="34" y="86"/>
                  <a:pt x="34" y="86"/>
                </a:cubicBezTo>
                <a:close/>
                <a:moveTo>
                  <a:pt x="35" y="90"/>
                </a:moveTo>
                <a:cubicBezTo>
                  <a:pt x="36" y="90"/>
                  <a:pt x="35" y="89"/>
                  <a:pt x="36" y="89"/>
                </a:cubicBezTo>
                <a:cubicBezTo>
                  <a:pt x="36" y="89"/>
                  <a:pt x="36" y="90"/>
                  <a:pt x="35" y="90"/>
                </a:cubicBezTo>
                <a:close/>
                <a:moveTo>
                  <a:pt x="36" y="92"/>
                </a:moveTo>
                <a:cubicBezTo>
                  <a:pt x="37" y="92"/>
                  <a:pt x="37" y="91"/>
                  <a:pt x="36" y="91"/>
                </a:cubicBezTo>
                <a:cubicBezTo>
                  <a:pt x="36" y="92"/>
                  <a:pt x="36" y="92"/>
                  <a:pt x="36" y="92"/>
                </a:cubicBezTo>
                <a:cubicBezTo>
                  <a:pt x="36" y="92"/>
                  <a:pt x="36" y="91"/>
                  <a:pt x="36" y="91"/>
                </a:cubicBezTo>
                <a:cubicBezTo>
                  <a:pt x="36" y="91"/>
                  <a:pt x="36" y="92"/>
                  <a:pt x="37" y="91"/>
                </a:cubicBezTo>
                <a:cubicBezTo>
                  <a:pt x="37" y="91"/>
                  <a:pt x="36" y="91"/>
                  <a:pt x="36" y="90"/>
                </a:cubicBezTo>
                <a:cubicBezTo>
                  <a:pt x="37" y="91"/>
                  <a:pt x="37" y="91"/>
                  <a:pt x="37" y="91"/>
                </a:cubicBezTo>
                <a:cubicBezTo>
                  <a:pt x="37" y="91"/>
                  <a:pt x="37" y="91"/>
                  <a:pt x="37" y="91"/>
                </a:cubicBezTo>
                <a:cubicBezTo>
                  <a:pt x="37" y="92"/>
                  <a:pt x="37" y="92"/>
                  <a:pt x="36" y="92"/>
                </a:cubicBezTo>
                <a:close/>
                <a:moveTo>
                  <a:pt x="37" y="82"/>
                </a:moveTo>
                <a:cubicBezTo>
                  <a:pt x="37" y="81"/>
                  <a:pt x="37" y="82"/>
                  <a:pt x="37" y="81"/>
                </a:cubicBezTo>
                <a:cubicBezTo>
                  <a:pt x="36" y="82"/>
                  <a:pt x="36" y="82"/>
                  <a:pt x="35" y="82"/>
                </a:cubicBezTo>
                <a:cubicBezTo>
                  <a:pt x="35" y="82"/>
                  <a:pt x="35" y="82"/>
                  <a:pt x="34" y="82"/>
                </a:cubicBezTo>
                <a:cubicBezTo>
                  <a:pt x="34" y="82"/>
                  <a:pt x="35" y="82"/>
                  <a:pt x="35" y="82"/>
                </a:cubicBezTo>
                <a:cubicBezTo>
                  <a:pt x="33" y="82"/>
                  <a:pt x="34" y="81"/>
                  <a:pt x="34" y="80"/>
                </a:cubicBezTo>
                <a:cubicBezTo>
                  <a:pt x="34" y="80"/>
                  <a:pt x="34" y="80"/>
                  <a:pt x="34" y="81"/>
                </a:cubicBezTo>
                <a:cubicBezTo>
                  <a:pt x="34" y="80"/>
                  <a:pt x="34" y="81"/>
                  <a:pt x="35" y="81"/>
                </a:cubicBezTo>
                <a:cubicBezTo>
                  <a:pt x="34" y="80"/>
                  <a:pt x="34" y="80"/>
                  <a:pt x="34" y="80"/>
                </a:cubicBezTo>
                <a:cubicBezTo>
                  <a:pt x="34" y="80"/>
                  <a:pt x="35" y="80"/>
                  <a:pt x="34" y="79"/>
                </a:cubicBezTo>
                <a:cubicBezTo>
                  <a:pt x="35" y="79"/>
                  <a:pt x="35" y="79"/>
                  <a:pt x="35" y="79"/>
                </a:cubicBezTo>
                <a:cubicBezTo>
                  <a:pt x="35" y="80"/>
                  <a:pt x="35" y="80"/>
                  <a:pt x="35" y="80"/>
                </a:cubicBezTo>
                <a:cubicBezTo>
                  <a:pt x="35" y="80"/>
                  <a:pt x="36" y="80"/>
                  <a:pt x="36" y="80"/>
                </a:cubicBezTo>
                <a:cubicBezTo>
                  <a:pt x="36" y="80"/>
                  <a:pt x="36" y="80"/>
                  <a:pt x="36" y="80"/>
                </a:cubicBezTo>
                <a:cubicBezTo>
                  <a:pt x="36" y="81"/>
                  <a:pt x="36" y="80"/>
                  <a:pt x="36" y="81"/>
                </a:cubicBezTo>
                <a:cubicBezTo>
                  <a:pt x="36" y="81"/>
                  <a:pt x="37" y="81"/>
                  <a:pt x="37" y="81"/>
                </a:cubicBezTo>
                <a:cubicBezTo>
                  <a:pt x="37" y="81"/>
                  <a:pt x="38" y="82"/>
                  <a:pt x="37" y="82"/>
                </a:cubicBezTo>
                <a:close/>
                <a:moveTo>
                  <a:pt x="37" y="81"/>
                </a:moveTo>
                <a:cubicBezTo>
                  <a:pt x="37" y="80"/>
                  <a:pt x="38" y="81"/>
                  <a:pt x="38" y="81"/>
                </a:cubicBezTo>
                <a:cubicBezTo>
                  <a:pt x="37" y="81"/>
                  <a:pt x="37" y="81"/>
                  <a:pt x="37" y="81"/>
                </a:cubicBezTo>
                <a:close/>
                <a:moveTo>
                  <a:pt x="38" y="88"/>
                </a:moveTo>
                <a:cubicBezTo>
                  <a:pt x="38" y="87"/>
                  <a:pt x="38" y="87"/>
                  <a:pt x="38" y="87"/>
                </a:cubicBezTo>
                <a:cubicBezTo>
                  <a:pt x="38" y="87"/>
                  <a:pt x="39" y="87"/>
                  <a:pt x="39" y="88"/>
                </a:cubicBezTo>
                <a:cubicBezTo>
                  <a:pt x="38" y="87"/>
                  <a:pt x="38" y="88"/>
                  <a:pt x="38" y="88"/>
                </a:cubicBezTo>
                <a:close/>
                <a:moveTo>
                  <a:pt x="39" y="93"/>
                </a:moveTo>
                <a:cubicBezTo>
                  <a:pt x="39" y="93"/>
                  <a:pt x="39" y="93"/>
                  <a:pt x="40" y="93"/>
                </a:cubicBezTo>
                <a:cubicBezTo>
                  <a:pt x="40" y="94"/>
                  <a:pt x="39" y="94"/>
                  <a:pt x="39" y="93"/>
                </a:cubicBezTo>
                <a:close/>
                <a:moveTo>
                  <a:pt x="40" y="87"/>
                </a:moveTo>
                <a:cubicBezTo>
                  <a:pt x="40" y="87"/>
                  <a:pt x="40" y="87"/>
                  <a:pt x="41" y="87"/>
                </a:cubicBezTo>
                <a:cubicBezTo>
                  <a:pt x="40" y="87"/>
                  <a:pt x="40" y="88"/>
                  <a:pt x="40" y="87"/>
                </a:cubicBezTo>
                <a:close/>
                <a:moveTo>
                  <a:pt x="43" y="85"/>
                </a:moveTo>
                <a:cubicBezTo>
                  <a:pt x="43" y="85"/>
                  <a:pt x="42" y="86"/>
                  <a:pt x="42" y="85"/>
                </a:cubicBezTo>
                <a:cubicBezTo>
                  <a:pt x="42" y="85"/>
                  <a:pt x="43" y="84"/>
                  <a:pt x="43" y="84"/>
                </a:cubicBezTo>
                <a:lnTo>
                  <a:pt x="43" y="85"/>
                </a:lnTo>
                <a:close/>
                <a:moveTo>
                  <a:pt x="42" y="83"/>
                </a:moveTo>
                <a:cubicBezTo>
                  <a:pt x="41" y="84"/>
                  <a:pt x="42" y="86"/>
                  <a:pt x="41" y="86"/>
                </a:cubicBezTo>
                <a:cubicBezTo>
                  <a:pt x="42" y="85"/>
                  <a:pt x="42" y="83"/>
                  <a:pt x="41" y="83"/>
                </a:cubicBezTo>
                <a:cubicBezTo>
                  <a:pt x="40" y="83"/>
                  <a:pt x="41" y="83"/>
                  <a:pt x="41" y="82"/>
                </a:cubicBezTo>
                <a:cubicBezTo>
                  <a:pt x="42" y="83"/>
                  <a:pt x="42" y="82"/>
                  <a:pt x="42" y="83"/>
                </a:cubicBezTo>
                <a:cubicBezTo>
                  <a:pt x="42" y="83"/>
                  <a:pt x="43" y="82"/>
                  <a:pt x="43" y="83"/>
                </a:cubicBezTo>
                <a:cubicBezTo>
                  <a:pt x="43" y="84"/>
                  <a:pt x="42" y="83"/>
                  <a:pt x="42" y="83"/>
                </a:cubicBezTo>
                <a:close/>
                <a:moveTo>
                  <a:pt x="43" y="89"/>
                </a:moveTo>
                <a:cubicBezTo>
                  <a:pt x="43" y="88"/>
                  <a:pt x="44" y="88"/>
                  <a:pt x="45" y="89"/>
                </a:cubicBezTo>
                <a:cubicBezTo>
                  <a:pt x="44" y="88"/>
                  <a:pt x="44" y="89"/>
                  <a:pt x="43" y="89"/>
                </a:cubicBezTo>
                <a:close/>
                <a:moveTo>
                  <a:pt x="44" y="92"/>
                </a:moveTo>
                <a:cubicBezTo>
                  <a:pt x="44" y="92"/>
                  <a:pt x="45" y="92"/>
                  <a:pt x="45" y="92"/>
                </a:cubicBezTo>
                <a:cubicBezTo>
                  <a:pt x="45" y="92"/>
                  <a:pt x="45" y="92"/>
                  <a:pt x="45" y="92"/>
                </a:cubicBezTo>
                <a:cubicBezTo>
                  <a:pt x="45" y="92"/>
                  <a:pt x="44" y="93"/>
                  <a:pt x="44" y="92"/>
                </a:cubicBezTo>
                <a:close/>
                <a:moveTo>
                  <a:pt x="49" y="79"/>
                </a:moveTo>
                <a:cubicBezTo>
                  <a:pt x="50" y="79"/>
                  <a:pt x="50" y="78"/>
                  <a:pt x="50" y="78"/>
                </a:cubicBezTo>
                <a:cubicBezTo>
                  <a:pt x="51" y="79"/>
                  <a:pt x="49" y="79"/>
                  <a:pt x="49" y="79"/>
                </a:cubicBezTo>
                <a:close/>
                <a:moveTo>
                  <a:pt x="51" y="90"/>
                </a:moveTo>
                <a:cubicBezTo>
                  <a:pt x="52" y="90"/>
                  <a:pt x="52" y="90"/>
                  <a:pt x="52" y="90"/>
                </a:cubicBezTo>
                <a:cubicBezTo>
                  <a:pt x="53" y="90"/>
                  <a:pt x="52" y="91"/>
                  <a:pt x="51" y="90"/>
                </a:cubicBezTo>
                <a:close/>
                <a:moveTo>
                  <a:pt x="52" y="79"/>
                </a:moveTo>
                <a:cubicBezTo>
                  <a:pt x="52" y="79"/>
                  <a:pt x="52" y="79"/>
                  <a:pt x="51" y="79"/>
                </a:cubicBezTo>
                <a:cubicBezTo>
                  <a:pt x="52" y="78"/>
                  <a:pt x="52" y="78"/>
                  <a:pt x="52" y="77"/>
                </a:cubicBezTo>
                <a:cubicBezTo>
                  <a:pt x="52" y="78"/>
                  <a:pt x="52" y="78"/>
                  <a:pt x="53" y="78"/>
                </a:cubicBezTo>
                <a:cubicBezTo>
                  <a:pt x="53" y="78"/>
                  <a:pt x="52" y="78"/>
                  <a:pt x="52" y="79"/>
                </a:cubicBezTo>
                <a:close/>
                <a:moveTo>
                  <a:pt x="55" y="77"/>
                </a:moveTo>
                <a:cubicBezTo>
                  <a:pt x="56" y="77"/>
                  <a:pt x="56" y="77"/>
                  <a:pt x="56" y="77"/>
                </a:cubicBezTo>
                <a:cubicBezTo>
                  <a:pt x="56" y="77"/>
                  <a:pt x="56" y="78"/>
                  <a:pt x="55" y="77"/>
                </a:cubicBezTo>
                <a:close/>
                <a:moveTo>
                  <a:pt x="57" y="88"/>
                </a:moveTo>
                <a:cubicBezTo>
                  <a:pt x="58" y="87"/>
                  <a:pt x="58" y="87"/>
                  <a:pt x="58" y="88"/>
                </a:cubicBezTo>
                <a:cubicBezTo>
                  <a:pt x="58" y="88"/>
                  <a:pt x="58" y="88"/>
                  <a:pt x="57" y="88"/>
                </a:cubicBezTo>
                <a:close/>
                <a:moveTo>
                  <a:pt x="59" y="76"/>
                </a:moveTo>
                <a:cubicBezTo>
                  <a:pt x="59" y="76"/>
                  <a:pt x="59" y="76"/>
                  <a:pt x="59" y="76"/>
                </a:cubicBezTo>
                <a:cubicBezTo>
                  <a:pt x="59" y="76"/>
                  <a:pt x="60" y="77"/>
                  <a:pt x="59" y="76"/>
                </a:cubicBezTo>
                <a:close/>
                <a:moveTo>
                  <a:pt x="60" y="76"/>
                </a:moveTo>
                <a:cubicBezTo>
                  <a:pt x="60" y="76"/>
                  <a:pt x="60" y="76"/>
                  <a:pt x="59" y="76"/>
                </a:cubicBezTo>
                <a:cubicBezTo>
                  <a:pt x="59" y="76"/>
                  <a:pt x="60" y="76"/>
                  <a:pt x="60" y="76"/>
                </a:cubicBezTo>
                <a:close/>
                <a:moveTo>
                  <a:pt x="60" y="79"/>
                </a:moveTo>
                <a:cubicBezTo>
                  <a:pt x="60" y="79"/>
                  <a:pt x="60" y="79"/>
                  <a:pt x="60" y="78"/>
                </a:cubicBezTo>
                <a:cubicBezTo>
                  <a:pt x="60" y="79"/>
                  <a:pt x="61" y="78"/>
                  <a:pt x="61" y="78"/>
                </a:cubicBezTo>
                <a:cubicBezTo>
                  <a:pt x="61" y="79"/>
                  <a:pt x="61" y="79"/>
                  <a:pt x="60" y="79"/>
                </a:cubicBezTo>
                <a:cubicBezTo>
                  <a:pt x="60" y="79"/>
                  <a:pt x="60" y="79"/>
                  <a:pt x="60" y="79"/>
                </a:cubicBezTo>
                <a:close/>
                <a:moveTo>
                  <a:pt x="61" y="81"/>
                </a:moveTo>
                <a:cubicBezTo>
                  <a:pt x="61" y="81"/>
                  <a:pt x="61" y="81"/>
                  <a:pt x="60" y="81"/>
                </a:cubicBezTo>
                <a:cubicBezTo>
                  <a:pt x="60" y="80"/>
                  <a:pt x="61" y="80"/>
                  <a:pt x="61" y="81"/>
                </a:cubicBezTo>
                <a:close/>
                <a:moveTo>
                  <a:pt x="61" y="88"/>
                </a:moveTo>
                <a:cubicBezTo>
                  <a:pt x="61" y="88"/>
                  <a:pt x="61" y="88"/>
                  <a:pt x="60" y="88"/>
                </a:cubicBezTo>
                <a:cubicBezTo>
                  <a:pt x="60" y="88"/>
                  <a:pt x="60" y="88"/>
                  <a:pt x="60" y="88"/>
                </a:cubicBezTo>
                <a:cubicBezTo>
                  <a:pt x="60" y="88"/>
                  <a:pt x="60" y="88"/>
                  <a:pt x="60" y="88"/>
                </a:cubicBezTo>
                <a:cubicBezTo>
                  <a:pt x="60" y="87"/>
                  <a:pt x="61" y="87"/>
                  <a:pt x="62" y="88"/>
                </a:cubicBezTo>
                <a:cubicBezTo>
                  <a:pt x="61" y="87"/>
                  <a:pt x="61" y="88"/>
                  <a:pt x="61" y="88"/>
                </a:cubicBezTo>
                <a:close/>
                <a:moveTo>
                  <a:pt x="63" y="89"/>
                </a:moveTo>
                <a:cubicBezTo>
                  <a:pt x="63" y="89"/>
                  <a:pt x="63" y="89"/>
                  <a:pt x="63" y="89"/>
                </a:cubicBezTo>
                <a:cubicBezTo>
                  <a:pt x="63" y="89"/>
                  <a:pt x="63" y="89"/>
                  <a:pt x="63" y="89"/>
                </a:cubicBezTo>
                <a:cubicBezTo>
                  <a:pt x="63" y="89"/>
                  <a:pt x="63" y="89"/>
                  <a:pt x="63" y="89"/>
                </a:cubicBezTo>
                <a:close/>
                <a:moveTo>
                  <a:pt x="63" y="88"/>
                </a:moveTo>
                <a:cubicBezTo>
                  <a:pt x="63" y="88"/>
                  <a:pt x="63" y="88"/>
                  <a:pt x="63" y="88"/>
                </a:cubicBezTo>
                <a:cubicBezTo>
                  <a:pt x="63" y="88"/>
                  <a:pt x="63" y="88"/>
                  <a:pt x="63" y="88"/>
                </a:cubicBezTo>
                <a:cubicBezTo>
                  <a:pt x="63" y="88"/>
                  <a:pt x="63" y="88"/>
                  <a:pt x="63" y="88"/>
                </a:cubicBezTo>
                <a:close/>
                <a:moveTo>
                  <a:pt x="64" y="79"/>
                </a:moveTo>
                <a:cubicBezTo>
                  <a:pt x="63" y="78"/>
                  <a:pt x="63" y="78"/>
                  <a:pt x="63" y="79"/>
                </a:cubicBezTo>
                <a:cubicBezTo>
                  <a:pt x="63" y="79"/>
                  <a:pt x="62" y="78"/>
                  <a:pt x="62" y="78"/>
                </a:cubicBezTo>
                <a:cubicBezTo>
                  <a:pt x="62" y="78"/>
                  <a:pt x="63" y="78"/>
                  <a:pt x="63" y="77"/>
                </a:cubicBezTo>
                <a:cubicBezTo>
                  <a:pt x="63" y="78"/>
                  <a:pt x="64" y="78"/>
                  <a:pt x="64" y="78"/>
                </a:cubicBezTo>
                <a:cubicBezTo>
                  <a:pt x="64" y="78"/>
                  <a:pt x="64" y="78"/>
                  <a:pt x="64" y="79"/>
                </a:cubicBezTo>
                <a:close/>
                <a:moveTo>
                  <a:pt x="65" y="76"/>
                </a:moveTo>
                <a:cubicBezTo>
                  <a:pt x="65" y="76"/>
                  <a:pt x="65" y="76"/>
                  <a:pt x="65" y="76"/>
                </a:cubicBezTo>
                <a:cubicBezTo>
                  <a:pt x="65" y="77"/>
                  <a:pt x="64" y="76"/>
                  <a:pt x="65" y="76"/>
                </a:cubicBezTo>
                <a:close/>
                <a:moveTo>
                  <a:pt x="66" y="76"/>
                </a:moveTo>
                <a:cubicBezTo>
                  <a:pt x="66" y="75"/>
                  <a:pt x="66" y="75"/>
                  <a:pt x="67" y="75"/>
                </a:cubicBezTo>
                <a:cubicBezTo>
                  <a:pt x="66" y="75"/>
                  <a:pt x="66" y="76"/>
                  <a:pt x="66" y="76"/>
                </a:cubicBezTo>
                <a:close/>
                <a:moveTo>
                  <a:pt x="72" y="73"/>
                </a:moveTo>
                <a:cubicBezTo>
                  <a:pt x="72" y="73"/>
                  <a:pt x="72" y="73"/>
                  <a:pt x="72" y="73"/>
                </a:cubicBezTo>
                <a:cubicBezTo>
                  <a:pt x="72" y="73"/>
                  <a:pt x="72" y="73"/>
                  <a:pt x="72" y="73"/>
                </a:cubicBezTo>
                <a:cubicBezTo>
                  <a:pt x="72" y="73"/>
                  <a:pt x="72" y="73"/>
                  <a:pt x="72" y="73"/>
                </a:cubicBezTo>
                <a:cubicBezTo>
                  <a:pt x="72" y="74"/>
                  <a:pt x="71" y="74"/>
                  <a:pt x="71" y="73"/>
                </a:cubicBezTo>
                <a:cubicBezTo>
                  <a:pt x="71" y="73"/>
                  <a:pt x="71" y="73"/>
                  <a:pt x="71" y="73"/>
                </a:cubicBezTo>
                <a:cubicBezTo>
                  <a:pt x="71" y="73"/>
                  <a:pt x="71" y="73"/>
                  <a:pt x="71" y="73"/>
                </a:cubicBezTo>
                <a:cubicBezTo>
                  <a:pt x="71" y="73"/>
                  <a:pt x="71" y="73"/>
                  <a:pt x="72" y="73"/>
                </a:cubicBezTo>
                <a:close/>
                <a:moveTo>
                  <a:pt x="71" y="75"/>
                </a:moveTo>
                <a:cubicBezTo>
                  <a:pt x="71" y="76"/>
                  <a:pt x="70" y="76"/>
                  <a:pt x="69" y="76"/>
                </a:cubicBezTo>
                <a:cubicBezTo>
                  <a:pt x="69" y="75"/>
                  <a:pt x="70" y="75"/>
                  <a:pt x="71" y="75"/>
                </a:cubicBezTo>
                <a:close/>
                <a:moveTo>
                  <a:pt x="69" y="74"/>
                </a:moveTo>
                <a:cubicBezTo>
                  <a:pt x="68" y="74"/>
                  <a:pt x="68" y="74"/>
                  <a:pt x="68" y="74"/>
                </a:cubicBezTo>
                <a:cubicBezTo>
                  <a:pt x="69" y="73"/>
                  <a:pt x="69" y="74"/>
                  <a:pt x="70" y="74"/>
                </a:cubicBezTo>
                <a:cubicBezTo>
                  <a:pt x="70" y="74"/>
                  <a:pt x="70" y="74"/>
                  <a:pt x="70" y="75"/>
                </a:cubicBezTo>
                <a:cubicBezTo>
                  <a:pt x="69" y="75"/>
                  <a:pt x="69" y="74"/>
                  <a:pt x="69" y="74"/>
                </a:cubicBezTo>
                <a:cubicBezTo>
                  <a:pt x="69" y="75"/>
                  <a:pt x="69" y="75"/>
                  <a:pt x="69" y="75"/>
                </a:cubicBezTo>
                <a:cubicBezTo>
                  <a:pt x="68" y="76"/>
                  <a:pt x="68" y="75"/>
                  <a:pt x="68" y="75"/>
                </a:cubicBezTo>
                <a:cubicBezTo>
                  <a:pt x="68" y="74"/>
                  <a:pt x="68" y="74"/>
                  <a:pt x="69" y="74"/>
                </a:cubicBezTo>
                <a:close/>
                <a:moveTo>
                  <a:pt x="68" y="75"/>
                </a:moveTo>
                <a:cubicBezTo>
                  <a:pt x="68" y="76"/>
                  <a:pt x="68" y="76"/>
                  <a:pt x="68" y="76"/>
                </a:cubicBezTo>
                <a:cubicBezTo>
                  <a:pt x="67" y="75"/>
                  <a:pt x="68" y="75"/>
                  <a:pt x="68" y="75"/>
                </a:cubicBezTo>
                <a:close/>
                <a:moveTo>
                  <a:pt x="70" y="77"/>
                </a:moveTo>
                <a:cubicBezTo>
                  <a:pt x="70" y="77"/>
                  <a:pt x="69" y="77"/>
                  <a:pt x="69" y="77"/>
                </a:cubicBezTo>
                <a:cubicBezTo>
                  <a:pt x="69" y="78"/>
                  <a:pt x="68" y="78"/>
                  <a:pt x="68" y="77"/>
                </a:cubicBezTo>
                <a:cubicBezTo>
                  <a:pt x="69" y="77"/>
                  <a:pt x="69" y="76"/>
                  <a:pt x="69" y="77"/>
                </a:cubicBezTo>
                <a:cubicBezTo>
                  <a:pt x="69" y="76"/>
                  <a:pt x="70" y="76"/>
                  <a:pt x="70" y="77"/>
                </a:cubicBezTo>
                <a:cubicBezTo>
                  <a:pt x="70" y="77"/>
                  <a:pt x="70" y="77"/>
                  <a:pt x="70" y="77"/>
                </a:cubicBezTo>
                <a:close/>
                <a:moveTo>
                  <a:pt x="70" y="86"/>
                </a:moveTo>
                <a:cubicBezTo>
                  <a:pt x="70" y="86"/>
                  <a:pt x="70" y="86"/>
                  <a:pt x="70" y="86"/>
                </a:cubicBezTo>
                <a:cubicBezTo>
                  <a:pt x="70" y="86"/>
                  <a:pt x="70" y="86"/>
                  <a:pt x="70" y="86"/>
                </a:cubicBezTo>
                <a:cubicBezTo>
                  <a:pt x="70" y="85"/>
                  <a:pt x="70" y="85"/>
                  <a:pt x="70" y="85"/>
                </a:cubicBezTo>
                <a:cubicBezTo>
                  <a:pt x="71" y="85"/>
                  <a:pt x="71" y="85"/>
                  <a:pt x="71" y="85"/>
                </a:cubicBezTo>
                <a:cubicBezTo>
                  <a:pt x="71" y="86"/>
                  <a:pt x="71" y="86"/>
                  <a:pt x="70" y="86"/>
                </a:cubicBezTo>
                <a:close/>
                <a:moveTo>
                  <a:pt x="71" y="75"/>
                </a:moveTo>
                <a:cubicBezTo>
                  <a:pt x="72" y="75"/>
                  <a:pt x="71" y="74"/>
                  <a:pt x="72" y="74"/>
                </a:cubicBezTo>
                <a:cubicBezTo>
                  <a:pt x="72" y="75"/>
                  <a:pt x="72" y="75"/>
                  <a:pt x="72" y="75"/>
                </a:cubicBezTo>
                <a:cubicBezTo>
                  <a:pt x="71" y="75"/>
                  <a:pt x="71" y="75"/>
                  <a:pt x="71" y="75"/>
                </a:cubicBezTo>
                <a:close/>
                <a:moveTo>
                  <a:pt x="72" y="86"/>
                </a:moveTo>
                <a:cubicBezTo>
                  <a:pt x="72" y="86"/>
                  <a:pt x="72" y="86"/>
                  <a:pt x="72" y="86"/>
                </a:cubicBezTo>
                <a:cubicBezTo>
                  <a:pt x="72" y="85"/>
                  <a:pt x="72" y="85"/>
                  <a:pt x="72" y="85"/>
                </a:cubicBezTo>
                <a:cubicBezTo>
                  <a:pt x="72" y="85"/>
                  <a:pt x="72" y="85"/>
                  <a:pt x="72" y="85"/>
                </a:cubicBezTo>
                <a:cubicBezTo>
                  <a:pt x="72" y="85"/>
                  <a:pt x="72" y="85"/>
                  <a:pt x="72" y="85"/>
                </a:cubicBezTo>
                <a:cubicBezTo>
                  <a:pt x="72" y="85"/>
                  <a:pt x="72" y="85"/>
                  <a:pt x="72" y="85"/>
                </a:cubicBezTo>
                <a:cubicBezTo>
                  <a:pt x="72" y="85"/>
                  <a:pt x="72" y="85"/>
                  <a:pt x="72" y="86"/>
                </a:cubicBezTo>
                <a:cubicBezTo>
                  <a:pt x="72" y="86"/>
                  <a:pt x="72" y="86"/>
                  <a:pt x="72" y="86"/>
                </a:cubicBezTo>
                <a:close/>
                <a:moveTo>
                  <a:pt x="73" y="86"/>
                </a:moveTo>
                <a:cubicBezTo>
                  <a:pt x="73" y="86"/>
                  <a:pt x="73" y="86"/>
                  <a:pt x="73" y="86"/>
                </a:cubicBezTo>
                <a:cubicBezTo>
                  <a:pt x="72" y="86"/>
                  <a:pt x="72" y="86"/>
                  <a:pt x="72" y="86"/>
                </a:cubicBezTo>
                <a:cubicBezTo>
                  <a:pt x="72" y="86"/>
                  <a:pt x="72" y="86"/>
                  <a:pt x="73" y="86"/>
                </a:cubicBezTo>
                <a:cubicBezTo>
                  <a:pt x="73" y="86"/>
                  <a:pt x="73" y="86"/>
                  <a:pt x="73" y="86"/>
                </a:cubicBezTo>
                <a:close/>
                <a:moveTo>
                  <a:pt x="72" y="76"/>
                </a:moveTo>
                <a:cubicBezTo>
                  <a:pt x="73" y="75"/>
                  <a:pt x="74" y="76"/>
                  <a:pt x="74" y="77"/>
                </a:cubicBezTo>
                <a:cubicBezTo>
                  <a:pt x="73" y="77"/>
                  <a:pt x="73" y="76"/>
                  <a:pt x="72" y="76"/>
                </a:cubicBezTo>
                <a:close/>
                <a:moveTo>
                  <a:pt x="78" y="72"/>
                </a:moveTo>
                <a:cubicBezTo>
                  <a:pt x="78" y="73"/>
                  <a:pt x="77" y="72"/>
                  <a:pt x="77" y="72"/>
                </a:cubicBezTo>
                <a:cubicBezTo>
                  <a:pt x="77" y="72"/>
                  <a:pt x="78" y="72"/>
                  <a:pt x="78" y="72"/>
                </a:cubicBezTo>
                <a:close/>
                <a:moveTo>
                  <a:pt x="77" y="85"/>
                </a:moveTo>
                <a:cubicBezTo>
                  <a:pt x="77" y="85"/>
                  <a:pt x="77" y="85"/>
                  <a:pt x="77" y="85"/>
                </a:cubicBezTo>
                <a:cubicBezTo>
                  <a:pt x="77" y="85"/>
                  <a:pt x="77" y="85"/>
                  <a:pt x="77" y="85"/>
                </a:cubicBezTo>
                <a:cubicBezTo>
                  <a:pt x="76" y="85"/>
                  <a:pt x="76" y="85"/>
                  <a:pt x="76" y="85"/>
                </a:cubicBezTo>
                <a:cubicBezTo>
                  <a:pt x="77" y="85"/>
                  <a:pt x="77" y="84"/>
                  <a:pt x="78" y="84"/>
                </a:cubicBezTo>
                <a:cubicBezTo>
                  <a:pt x="78" y="85"/>
                  <a:pt x="78" y="85"/>
                  <a:pt x="77" y="85"/>
                </a:cubicBezTo>
                <a:close/>
                <a:moveTo>
                  <a:pt x="78" y="73"/>
                </a:moveTo>
                <a:cubicBezTo>
                  <a:pt x="78" y="73"/>
                  <a:pt x="78" y="73"/>
                  <a:pt x="78" y="73"/>
                </a:cubicBezTo>
                <a:cubicBezTo>
                  <a:pt x="78" y="73"/>
                  <a:pt x="78" y="73"/>
                  <a:pt x="78" y="73"/>
                </a:cubicBezTo>
                <a:cubicBezTo>
                  <a:pt x="78" y="73"/>
                  <a:pt x="78" y="73"/>
                  <a:pt x="78" y="73"/>
                </a:cubicBezTo>
                <a:cubicBezTo>
                  <a:pt x="77" y="74"/>
                  <a:pt x="77" y="74"/>
                  <a:pt x="77" y="74"/>
                </a:cubicBezTo>
                <a:cubicBezTo>
                  <a:pt x="77" y="74"/>
                  <a:pt x="76" y="74"/>
                  <a:pt x="76" y="74"/>
                </a:cubicBezTo>
                <a:cubicBezTo>
                  <a:pt x="76" y="74"/>
                  <a:pt x="77" y="73"/>
                  <a:pt x="77" y="73"/>
                </a:cubicBezTo>
                <a:cubicBezTo>
                  <a:pt x="77" y="73"/>
                  <a:pt x="77" y="73"/>
                  <a:pt x="77" y="73"/>
                </a:cubicBezTo>
                <a:cubicBezTo>
                  <a:pt x="77" y="73"/>
                  <a:pt x="77" y="73"/>
                  <a:pt x="77" y="73"/>
                </a:cubicBezTo>
                <a:cubicBezTo>
                  <a:pt x="77" y="73"/>
                  <a:pt x="78" y="73"/>
                  <a:pt x="78" y="73"/>
                </a:cubicBezTo>
                <a:cubicBezTo>
                  <a:pt x="78" y="73"/>
                  <a:pt x="78" y="73"/>
                  <a:pt x="78" y="73"/>
                </a:cubicBezTo>
                <a:cubicBezTo>
                  <a:pt x="78" y="73"/>
                  <a:pt x="78" y="73"/>
                  <a:pt x="78" y="73"/>
                </a:cubicBezTo>
                <a:close/>
                <a:moveTo>
                  <a:pt x="80" y="71"/>
                </a:moveTo>
                <a:cubicBezTo>
                  <a:pt x="80" y="71"/>
                  <a:pt x="80" y="71"/>
                  <a:pt x="80" y="71"/>
                </a:cubicBezTo>
                <a:cubicBezTo>
                  <a:pt x="80" y="71"/>
                  <a:pt x="80" y="71"/>
                  <a:pt x="81" y="71"/>
                </a:cubicBezTo>
                <a:cubicBezTo>
                  <a:pt x="80" y="71"/>
                  <a:pt x="80" y="71"/>
                  <a:pt x="80" y="71"/>
                </a:cubicBezTo>
                <a:close/>
                <a:moveTo>
                  <a:pt x="82" y="70"/>
                </a:moveTo>
                <a:cubicBezTo>
                  <a:pt x="82" y="70"/>
                  <a:pt x="82" y="70"/>
                  <a:pt x="82" y="70"/>
                </a:cubicBezTo>
                <a:cubicBezTo>
                  <a:pt x="82" y="70"/>
                  <a:pt x="82" y="70"/>
                  <a:pt x="82" y="70"/>
                </a:cubicBezTo>
                <a:cubicBezTo>
                  <a:pt x="82" y="70"/>
                  <a:pt x="82" y="70"/>
                  <a:pt x="82" y="70"/>
                </a:cubicBezTo>
                <a:close/>
                <a:moveTo>
                  <a:pt x="78" y="65"/>
                </a:moveTo>
                <a:cubicBezTo>
                  <a:pt x="78" y="65"/>
                  <a:pt x="78" y="64"/>
                  <a:pt x="78" y="64"/>
                </a:cubicBezTo>
                <a:cubicBezTo>
                  <a:pt x="78" y="65"/>
                  <a:pt x="78" y="66"/>
                  <a:pt x="78" y="65"/>
                </a:cubicBezTo>
                <a:close/>
                <a:moveTo>
                  <a:pt x="78" y="65"/>
                </a:moveTo>
                <a:cubicBezTo>
                  <a:pt x="79" y="64"/>
                  <a:pt x="79" y="64"/>
                  <a:pt x="80" y="64"/>
                </a:cubicBezTo>
                <a:cubicBezTo>
                  <a:pt x="80" y="65"/>
                  <a:pt x="79" y="65"/>
                  <a:pt x="78" y="65"/>
                </a:cubicBezTo>
                <a:close/>
                <a:moveTo>
                  <a:pt x="80" y="64"/>
                </a:moveTo>
                <a:cubicBezTo>
                  <a:pt x="80" y="64"/>
                  <a:pt x="81" y="64"/>
                  <a:pt x="81" y="64"/>
                </a:cubicBezTo>
                <a:cubicBezTo>
                  <a:pt x="81" y="64"/>
                  <a:pt x="81" y="65"/>
                  <a:pt x="80" y="64"/>
                </a:cubicBezTo>
                <a:close/>
                <a:moveTo>
                  <a:pt x="81" y="69"/>
                </a:moveTo>
                <a:cubicBezTo>
                  <a:pt x="81" y="68"/>
                  <a:pt x="81" y="69"/>
                  <a:pt x="82" y="69"/>
                </a:cubicBezTo>
                <a:cubicBezTo>
                  <a:pt x="81" y="69"/>
                  <a:pt x="81" y="69"/>
                  <a:pt x="81" y="69"/>
                </a:cubicBezTo>
                <a:close/>
                <a:moveTo>
                  <a:pt x="82" y="70"/>
                </a:moveTo>
                <a:cubicBezTo>
                  <a:pt x="82" y="70"/>
                  <a:pt x="81" y="70"/>
                  <a:pt x="81" y="70"/>
                </a:cubicBezTo>
                <a:cubicBezTo>
                  <a:pt x="81" y="70"/>
                  <a:pt x="81" y="70"/>
                  <a:pt x="82" y="70"/>
                </a:cubicBezTo>
                <a:cubicBezTo>
                  <a:pt x="82" y="70"/>
                  <a:pt x="82" y="70"/>
                  <a:pt x="82" y="70"/>
                </a:cubicBezTo>
                <a:close/>
                <a:moveTo>
                  <a:pt x="82" y="72"/>
                </a:moveTo>
                <a:cubicBezTo>
                  <a:pt x="82" y="72"/>
                  <a:pt x="81" y="72"/>
                  <a:pt x="81" y="71"/>
                </a:cubicBezTo>
                <a:cubicBezTo>
                  <a:pt x="81" y="71"/>
                  <a:pt x="82" y="71"/>
                  <a:pt x="82" y="71"/>
                </a:cubicBezTo>
                <a:cubicBezTo>
                  <a:pt x="82" y="72"/>
                  <a:pt x="82" y="72"/>
                  <a:pt x="82" y="72"/>
                </a:cubicBezTo>
                <a:cubicBezTo>
                  <a:pt x="82" y="72"/>
                  <a:pt x="82" y="71"/>
                  <a:pt x="82" y="71"/>
                </a:cubicBezTo>
                <a:cubicBezTo>
                  <a:pt x="82" y="71"/>
                  <a:pt x="82" y="71"/>
                  <a:pt x="83" y="71"/>
                </a:cubicBezTo>
                <a:cubicBezTo>
                  <a:pt x="82" y="71"/>
                  <a:pt x="82" y="71"/>
                  <a:pt x="82" y="72"/>
                </a:cubicBezTo>
                <a:close/>
                <a:moveTo>
                  <a:pt x="84" y="69"/>
                </a:moveTo>
                <a:cubicBezTo>
                  <a:pt x="84" y="69"/>
                  <a:pt x="84" y="69"/>
                  <a:pt x="84" y="69"/>
                </a:cubicBezTo>
                <a:cubicBezTo>
                  <a:pt x="84" y="69"/>
                  <a:pt x="84" y="69"/>
                  <a:pt x="84" y="69"/>
                </a:cubicBezTo>
                <a:cubicBezTo>
                  <a:pt x="84" y="69"/>
                  <a:pt x="84" y="69"/>
                  <a:pt x="84" y="69"/>
                </a:cubicBezTo>
                <a:cubicBezTo>
                  <a:pt x="84" y="69"/>
                  <a:pt x="84" y="69"/>
                  <a:pt x="84" y="69"/>
                </a:cubicBezTo>
                <a:close/>
                <a:moveTo>
                  <a:pt x="84" y="68"/>
                </a:moveTo>
                <a:cubicBezTo>
                  <a:pt x="84" y="68"/>
                  <a:pt x="84" y="68"/>
                  <a:pt x="83" y="68"/>
                </a:cubicBezTo>
                <a:cubicBezTo>
                  <a:pt x="83" y="67"/>
                  <a:pt x="84" y="68"/>
                  <a:pt x="84" y="68"/>
                </a:cubicBezTo>
                <a:close/>
                <a:moveTo>
                  <a:pt x="87" y="70"/>
                </a:moveTo>
                <a:cubicBezTo>
                  <a:pt x="87" y="70"/>
                  <a:pt x="87" y="70"/>
                  <a:pt x="87" y="71"/>
                </a:cubicBezTo>
                <a:cubicBezTo>
                  <a:pt x="87" y="71"/>
                  <a:pt x="87" y="71"/>
                  <a:pt x="87" y="71"/>
                </a:cubicBezTo>
                <a:cubicBezTo>
                  <a:pt x="87" y="70"/>
                  <a:pt x="87" y="70"/>
                  <a:pt x="87" y="70"/>
                </a:cubicBezTo>
                <a:close/>
                <a:moveTo>
                  <a:pt x="87" y="68"/>
                </a:moveTo>
                <a:cubicBezTo>
                  <a:pt x="87" y="68"/>
                  <a:pt x="87" y="68"/>
                  <a:pt x="87" y="68"/>
                </a:cubicBezTo>
                <a:cubicBezTo>
                  <a:pt x="87" y="68"/>
                  <a:pt x="87" y="68"/>
                  <a:pt x="87" y="68"/>
                </a:cubicBezTo>
                <a:close/>
                <a:moveTo>
                  <a:pt x="87" y="69"/>
                </a:moveTo>
                <a:cubicBezTo>
                  <a:pt x="87" y="69"/>
                  <a:pt x="87" y="69"/>
                  <a:pt x="87" y="69"/>
                </a:cubicBezTo>
                <a:cubicBezTo>
                  <a:pt x="87" y="69"/>
                  <a:pt x="87" y="69"/>
                  <a:pt x="87" y="69"/>
                </a:cubicBezTo>
                <a:cubicBezTo>
                  <a:pt x="87" y="69"/>
                  <a:pt x="87" y="69"/>
                  <a:pt x="87" y="69"/>
                </a:cubicBezTo>
                <a:close/>
                <a:moveTo>
                  <a:pt x="86" y="64"/>
                </a:moveTo>
                <a:cubicBezTo>
                  <a:pt x="85" y="64"/>
                  <a:pt x="85" y="64"/>
                  <a:pt x="85" y="64"/>
                </a:cubicBezTo>
                <a:cubicBezTo>
                  <a:pt x="85" y="64"/>
                  <a:pt x="85" y="63"/>
                  <a:pt x="86" y="64"/>
                </a:cubicBezTo>
                <a:close/>
                <a:moveTo>
                  <a:pt x="85" y="69"/>
                </a:moveTo>
                <a:cubicBezTo>
                  <a:pt x="85" y="69"/>
                  <a:pt x="85" y="69"/>
                  <a:pt x="85" y="69"/>
                </a:cubicBezTo>
                <a:cubicBezTo>
                  <a:pt x="85" y="69"/>
                  <a:pt x="85" y="69"/>
                  <a:pt x="85" y="69"/>
                </a:cubicBezTo>
                <a:cubicBezTo>
                  <a:pt x="85" y="69"/>
                  <a:pt x="85" y="69"/>
                  <a:pt x="85" y="69"/>
                </a:cubicBezTo>
                <a:close/>
                <a:moveTo>
                  <a:pt x="85" y="70"/>
                </a:moveTo>
                <a:cubicBezTo>
                  <a:pt x="85" y="70"/>
                  <a:pt x="85" y="70"/>
                  <a:pt x="85" y="70"/>
                </a:cubicBezTo>
                <a:cubicBezTo>
                  <a:pt x="85" y="70"/>
                  <a:pt x="85" y="70"/>
                  <a:pt x="85" y="70"/>
                </a:cubicBezTo>
                <a:cubicBezTo>
                  <a:pt x="85" y="70"/>
                  <a:pt x="85" y="70"/>
                  <a:pt x="85" y="70"/>
                </a:cubicBezTo>
                <a:close/>
                <a:moveTo>
                  <a:pt x="85" y="71"/>
                </a:moveTo>
                <a:cubicBezTo>
                  <a:pt x="85" y="71"/>
                  <a:pt x="84" y="71"/>
                  <a:pt x="84" y="71"/>
                </a:cubicBezTo>
                <a:cubicBezTo>
                  <a:pt x="84" y="71"/>
                  <a:pt x="84" y="71"/>
                  <a:pt x="84" y="71"/>
                </a:cubicBezTo>
                <a:cubicBezTo>
                  <a:pt x="84" y="70"/>
                  <a:pt x="85" y="70"/>
                  <a:pt x="85" y="70"/>
                </a:cubicBezTo>
                <a:cubicBezTo>
                  <a:pt x="85" y="70"/>
                  <a:pt x="85" y="71"/>
                  <a:pt x="85" y="71"/>
                </a:cubicBezTo>
                <a:cubicBezTo>
                  <a:pt x="85" y="71"/>
                  <a:pt x="85" y="71"/>
                  <a:pt x="85" y="71"/>
                </a:cubicBezTo>
                <a:cubicBezTo>
                  <a:pt x="85" y="71"/>
                  <a:pt x="85" y="71"/>
                  <a:pt x="85" y="71"/>
                </a:cubicBezTo>
                <a:close/>
                <a:moveTo>
                  <a:pt x="85" y="84"/>
                </a:moveTo>
                <a:cubicBezTo>
                  <a:pt x="85" y="84"/>
                  <a:pt x="85" y="84"/>
                  <a:pt x="85" y="84"/>
                </a:cubicBezTo>
                <a:cubicBezTo>
                  <a:pt x="85" y="84"/>
                  <a:pt x="85" y="84"/>
                  <a:pt x="85" y="84"/>
                </a:cubicBezTo>
                <a:cubicBezTo>
                  <a:pt x="85" y="84"/>
                  <a:pt x="85" y="83"/>
                  <a:pt x="85" y="83"/>
                </a:cubicBezTo>
                <a:cubicBezTo>
                  <a:pt x="86" y="83"/>
                  <a:pt x="85" y="83"/>
                  <a:pt x="85" y="84"/>
                </a:cubicBezTo>
                <a:close/>
                <a:moveTo>
                  <a:pt x="85" y="68"/>
                </a:moveTo>
                <a:cubicBezTo>
                  <a:pt x="85" y="68"/>
                  <a:pt x="86" y="68"/>
                  <a:pt x="86" y="68"/>
                </a:cubicBezTo>
                <a:cubicBezTo>
                  <a:pt x="86" y="68"/>
                  <a:pt x="85" y="69"/>
                  <a:pt x="85" y="68"/>
                </a:cubicBezTo>
                <a:close/>
                <a:moveTo>
                  <a:pt x="86" y="71"/>
                </a:moveTo>
                <a:cubicBezTo>
                  <a:pt x="86" y="71"/>
                  <a:pt x="86" y="71"/>
                  <a:pt x="86" y="71"/>
                </a:cubicBezTo>
                <a:cubicBezTo>
                  <a:pt x="86" y="71"/>
                  <a:pt x="86" y="71"/>
                  <a:pt x="86" y="71"/>
                </a:cubicBezTo>
                <a:cubicBezTo>
                  <a:pt x="86" y="71"/>
                  <a:pt x="86" y="71"/>
                  <a:pt x="86" y="71"/>
                </a:cubicBezTo>
                <a:close/>
                <a:moveTo>
                  <a:pt x="86" y="71"/>
                </a:moveTo>
                <a:cubicBezTo>
                  <a:pt x="86" y="71"/>
                  <a:pt x="86" y="71"/>
                  <a:pt x="86" y="71"/>
                </a:cubicBezTo>
                <a:cubicBezTo>
                  <a:pt x="86" y="70"/>
                  <a:pt x="86" y="70"/>
                  <a:pt x="86" y="70"/>
                </a:cubicBezTo>
                <a:cubicBezTo>
                  <a:pt x="86" y="70"/>
                  <a:pt x="86" y="70"/>
                  <a:pt x="86" y="70"/>
                </a:cubicBezTo>
                <a:cubicBezTo>
                  <a:pt x="87" y="70"/>
                  <a:pt x="86" y="70"/>
                  <a:pt x="86" y="71"/>
                </a:cubicBezTo>
                <a:close/>
                <a:moveTo>
                  <a:pt x="87" y="84"/>
                </a:moveTo>
                <a:cubicBezTo>
                  <a:pt x="87" y="83"/>
                  <a:pt x="87" y="83"/>
                  <a:pt x="87" y="83"/>
                </a:cubicBezTo>
                <a:cubicBezTo>
                  <a:pt x="87" y="83"/>
                  <a:pt x="87" y="83"/>
                  <a:pt x="87" y="83"/>
                </a:cubicBezTo>
                <a:cubicBezTo>
                  <a:pt x="87" y="83"/>
                  <a:pt x="87" y="83"/>
                  <a:pt x="87" y="84"/>
                </a:cubicBezTo>
                <a:close/>
                <a:moveTo>
                  <a:pt x="87" y="83"/>
                </a:moveTo>
                <a:cubicBezTo>
                  <a:pt x="87" y="83"/>
                  <a:pt x="87" y="83"/>
                  <a:pt x="87" y="83"/>
                </a:cubicBezTo>
                <a:cubicBezTo>
                  <a:pt x="87" y="83"/>
                  <a:pt x="87" y="83"/>
                  <a:pt x="88" y="83"/>
                </a:cubicBezTo>
                <a:cubicBezTo>
                  <a:pt x="87" y="83"/>
                  <a:pt x="87" y="83"/>
                  <a:pt x="87" y="83"/>
                </a:cubicBezTo>
                <a:close/>
                <a:moveTo>
                  <a:pt x="88" y="59"/>
                </a:moveTo>
                <a:cubicBezTo>
                  <a:pt x="87" y="59"/>
                  <a:pt x="87" y="59"/>
                  <a:pt x="87" y="59"/>
                </a:cubicBezTo>
                <a:cubicBezTo>
                  <a:pt x="88" y="59"/>
                  <a:pt x="88" y="58"/>
                  <a:pt x="88" y="58"/>
                </a:cubicBezTo>
                <a:cubicBezTo>
                  <a:pt x="89" y="58"/>
                  <a:pt x="88" y="58"/>
                  <a:pt x="88" y="59"/>
                </a:cubicBezTo>
                <a:cubicBezTo>
                  <a:pt x="88" y="59"/>
                  <a:pt x="88" y="59"/>
                  <a:pt x="88" y="59"/>
                </a:cubicBezTo>
                <a:close/>
                <a:moveTo>
                  <a:pt x="88" y="67"/>
                </a:moveTo>
                <a:cubicBezTo>
                  <a:pt x="88" y="67"/>
                  <a:pt x="88" y="68"/>
                  <a:pt x="88" y="68"/>
                </a:cubicBezTo>
                <a:cubicBezTo>
                  <a:pt x="88" y="68"/>
                  <a:pt x="88" y="67"/>
                  <a:pt x="88" y="67"/>
                </a:cubicBezTo>
                <a:cubicBezTo>
                  <a:pt x="88" y="67"/>
                  <a:pt x="88" y="67"/>
                  <a:pt x="89" y="67"/>
                </a:cubicBezTo>
                <a:cubicBezTo>
                  <a:pt x="89" y="67"/>
                  <a:pt x="89" y="67"/>
                  <a:pt x="89" y="67"/>
                </a:cubicBezTo>
                <a:cubicBezTo>
                  <a:pt x="89" y="67"/>
                  <a:pt x="89" y="67"/>
                  <a:pt x="88" y="67"/>
                </a:cubicBezTo>
                <a:close/>
                <a:moveTo>
                  <a:pt x="89" y="73"/>
                </a:moveTo>
                <a:cubicBezTo>
                  <a:pt x="89" y="73"/>
                  <a:pt x="89" y="73"/>
                  <a:pt x="89" y="73"/>
                </a:cubicBezTo>
                <a:cubicBezTo>
                  <a:pt x="89" y="73"/>
                  <a:pt x="89" y="73"/>
                  <a:pt x="89" y="73"/>
                </a:cubicBezTo>
                <a:cubicBezTo>
                  <a:pt x="89" y="73"/>
                  <a:pt x="89" y="72"/>
                  <a:pt x="89" y="73"/>
                </a:cubicBezTo>
                <a:close/>
                <a:moveTo>
                  <a:pt x="89" y="68"/>
                </a:moveTo>
                <a:cubicBezTo>
                  <a:pt x="89" y="68"/>
                  <a:pt x="89" y="68"/>
                  <a:pt x="89" y="67"/>
                </a:cubicBezTo>
                <a:cubicBezTo>
                  <a:pt x="89" y="68"/>
                  <a:pt x="89" y="68"/>
                  <a:pt x="89" y="68"/>
                </a:cubicBezTo>
                <a:cubicBezTo>
                  <a:pt x="89" y="68"/>
                  <a:pt x="89" y="68"/>
                  <a:pt x="89" y="68"/>
                </a:cubicBezTo>
                <a:close/>
                <a:moveTo>
                  <a:pt x="89" y="67"/>
                </a:moveTo>
                <a:cubicBezTo>
                  <a:pt x="89" y="67"/>
                  <a:pt x="89" y="67"/>
                  <a:pt x="89" y="67"/>
                </a:cubicBezTo>
                <a:cubicBezTo>
                  <a:pt x="89" y="67"/>
                  <a:pt x="89" y="67"/>
                  <a:pt x="90" y="67"/>
                </a:cubicBezTo>
                <a:cubicBezTo>
                  <a:pt x="90" y="67"/>
                  <a:pt x="89" y="67"/>
                  <a:pt x="89" y="67"/>
                </a:cubicBezTo>
                <a:close/>
                <a:moveTo>
                  <a:pt x="89" y="58"/>
                </a:moveTo>
                <a:cubicBezTo>
                  <a:pt x="89" y="58"/>
                  <a:pt x="89" y="57"/>
                  <a:pt x="90" y="57"/>
                </a:cubicBezTo>
                <a:cubicBezTo>
                  <a:pt x="90" y="58"/>
                  <a:pt x="90" y="58"/>
                  <a:pt x="89" y="58"/>
                </a:cubicBezTo>
                <a:cubicBezTo>
                  <a:pt x="90" y="58"/>
                  <a:pt x="90" y="58"/>
                  <a:pt x="90" y="59"/>
                </a:cubicBezTo>
                <a:cubicBezTo>
                  <a:pt x="90" y="59"/>
                  <a:pt x="89" y="59"/>
                  <a:pt x="89" y="58"/>
                </a:cubicBezTo>
                <a:close/>
                <a:moveTo>
                  <a:pt x="90" y="68"/>
                </a:moveTo>
                <a:cubicBezTo>
                  <a:pt x="90" y="68"/>
                  <a:pt x="90" y="68"/>
                  <a:pt x="90" y="68"/>
                </a:cubicBezTo>
                <a:cubicBezTo>
                  <a:pt x="90" y="68"/>
                  <a:pt x="90" y="68"/>
                  <a:pt x="90" y="67"/>
                </a:cubicBezTo>
                <a:cubicBezTo>
                  <a:pt x="90" y="68"/>
                  <a:pt x="90" y="68"/>
                  <a:pt x="90" y="68"/>
                </a:cubicBezTo>
                <a:close/>
                <a:moveTo>
                  <a:pt x="90" y="67"/>
                </a:moveTo>
                <a:cubicBezTo>
                  <a:pt x="90" y="67"/>
                  <a:pt x="90" y="67"/>
                  <a:pt x="90" y="67"/>
                </a:cubicBezTo>
                <a:cubicBezTo>
                  <a:pt x="90" y="67"/>
                  <a:pt x="90" y="67"/>
                  <a:pt x="90" y="67"/>
                </a:cubicBezTo>
                <a:cubicBezTo>
                  <a:pt x="90" y="67"/>
                  <a:pt x="90" y="67"/>
                  <a:pt x="90" y="67"/>
                </a:cubicBezTo>
                <a:close/>
                <a:moveTo>
                  <a:pt x="90" y="67"/>
                </a:moveTo>
                <a:cubicBezTo>
                  <a:pt x="90" y="67"/>
                  <a:pt x="90" y="67"/>
                  <a:pt x="90" y="67"/>
                </a:cubicBezTo>
                <a:cubicBezTo>
                  <a:pt x="90" y="67"/>
                  <a:pt x="91" y="67"/>
                  <a:pt x="91" y="67"/>
                </a:cubicBezTo>
                <a:cubicBezTo>
                  <a:pt x="91" y="67"/>
                  <a:pt x="91" y="67"/>
                  <a:pt x="90" y="67"/>
                </a:cubicBezTo>
                <a:close/>
                <a:moveTo>
                  <a:pt x="90" y="58"/>
                </a:moveTo>
                <a:cubicBezTo>
                  <a:pt x="91" y="59"/>
                  <a:pt x="91" y="58"/>
                  <a:pt x="91" y="58"/>
                </a:cubicBezTo>
                <a:cubicBezTo>
                  <a:pt x="91" y="58"/>
                  <a:pt x="91" y="59"/>
                  <a:pt x="91" y="59"/>
                </a:cubicBezTo>
                <a:cubicBezTo>
                  <a:pt x="91" y="59"/>
                  <a:pt x="90" y="59"/>
                  <a:pt x="90" y="58"/>
                </a:cubicBezTo>
                <a:close/>
                <a:moveTo>
                  <a:pt x="91" y="60"/>
                </a:moveTo>
                <a:cubicBezTo>
                  <a:pt x="92" y="60"/>
                  <a:pt x="91" y="61"/>
                  <a:pt x="91" y="61"/>
                </a:cubicBezTo>
                <a:cubicBezTo>
                  <a:pt x="91" y="60"/>
                  <a:pt x="91" y="60"/>
                  <a:pt x="91" y="60"/>
                </a:cubicBezTo>
                <a:close/>
                <a:moveTo>
                  <a:pt x="91" y="67"/>
                </a:moveTo>
                <a:cubicBezTo>
                  <a:pt x="91" y="67"/>
                  <a:pt x="91" y="67"/>
                  <a:pt x="91" y="67"/>
                </a:cubicBezTo>
                <a:cubicBezTo>
                  <a:pt x="91" y="67"/>
                  <a:pt x="91" y="67"/>
                  <a:pt x="91" y="66"/>
                </a:cubicBezTo>
                <a:cubicBezTo>
                  <a:pt x="91" y="67"/>
                  <a:pt x="91" y="67"/>
                  <a:pt x="91" y="67"/>
                </a:cubicBezTo>
                <a:cubicBezTo>
                  <a:pt x="91" y="67"/>
                  <a:pt x="91" y="67"/>
                  <a:pt x="91" y="67"/>
                </a:cubicBezTo>
                <a:close/>
                <a:moveTo>
                  <a:pt x="91" y="68"/>
                </a:moveTo>
                <a:cubicBezTo>
                  <a:pt x="91" y="68"/>
                  <a:pt x="91" y="68"/>
                  <a:pt x="91" y="68"/>
                </a:cubicBezTo>
                <a:cubicBezTo>
                  <a:pt x="91" y="68"/>
                  <a:pt x="91" y="68"/>
                  <a:pt x="91" y="68"/>
                </a:cubicBezTo>
                <a:cubicBezTo>
                  <a:pt x="91" y="68"/>
                  <a:pt x="91" y="68"/>
                  <a:pt x="91" y="68"/>
                </a:cubicBezTo>
                <a:close/>
                <a:moveTo>
                  <a:pt x="91" y="67"/>
                </a:moveTo>
                <a:cubicBezTo>
                  <a:pt x="91" y="67"/>
                  <a:pt x="91" y="67"/>
                  <a:pt x="91" y="67"/>
                </a:cubicBezTo>
                <a:cubicBezTo>
                  <a:pt x="91" y="67"/>
                  <a:pt x="91" y="67"/>
                  <a:pt x="92" y="66"/>
                </a:cubicBezTo>
                <a:cubicBezTo>
                  <a:pt x="92" y="67"/>
                  <a:pt x="92" y="67"/>
                  <a:pt x="92" y="67"/>
                </a:cubicBezTo>
                <a:cubicBezTo>
                  <a:pt x="92" y="67"/>
                  <a:pt x="91" y="67"/>
                  <a:pt x="91" y="67"/>
                </a:cubicBezTo>
                <a:close/>
                <a:moveTo>
                  <a:pt x="93" y="67"/>
                </a:moveTo>
                <a:cubicBezTo>
                  <a:pt x="93" y="66"/>
                  <a:pt x="93" y="66"/>
                  <a:pt x="93" y="66"/>
                </a:cubicBezTo>
                <a:cubicBezTo>
                  <a:pt x="93" y="67"/>
                  <a:pt x="93" y="67"/>
                  <a:pt x="93" y="67"/>
                </a:cubicBezTo>
                <a:close/>
                <a:moveTo>
                  <a:pt x="92" y="58"/>
                </a:moveTo>
                <a:cubicBezTo>
                  <a:pt x="92" y="58"/>
                  <a:pt x="92" y="58"/>
                  <a:pt x="92" y="58"/>
                </a:cubicBezTo>
                <a:cubicBezTo>
                  <a:pt x="92" y="58"/>
                  <a:pt x="93" y="58"/>
                  <a:pt x="93" y="58"/>
                </a:cubicBezTo>
                <a:cubicBezTo>
                  <a:pt x="93" y="58"/>
                  <a:pt x="92" y="58"/>
                  <a:pt x="92" y="58"/>
                </a:cubicBezTo>
                <a:close/>
                <a:moveTo>
                  <a:pt x="39" y="102"/>
                </a:moveTo>
                <a:cubicBezTo>
                  <a:pt x="39" y="102"/>
                  <a:pt x="39" y="101"/>
                  <a:pt x="39" y="101"/>
                </a:cubicBezTo>
                <a:cubicBezTo>
                  <a:pt x="39" y="101"/>
                  <a:pt x="39" y="102"/>
                  <a:pt x="39" y="102"/>
                </a:cubicBezTo>
                <a:close/>
                <a:moveTo>
                  <a:pt x="40" y="102"/>
                </a:moveTo>
                <a:cubicBezTo>
                  <a:pt x="41" y="102"/>
                  <a:pt x="40" y="102"/>
                  <a:pt x="40" y="101"/>
                </a:cubicBezTo>
                <a:cubicBezTo>
                  <a:pt x="41" y="102"/>
                  <a:pt x="41" y="102"/>
                  <a:pt x="41" y="102"/>
                </a:cubicBezTo>
                <a:cubicBezTo>
                  <a:pt x="41" y="102"/>
                  <a:pt x="41" y="102"/>
                  <a:pt x="40" y="102"/>
                </a:cubicBezTo>
                <a:close/>
                <a:moveTo>
                  <a:pt x="19" y="120"/>
                </a:moveTo>
                <a:cubicBezTo>
                  <a:pt x="19" y="119"/>
                  <a:pt x="19" y="120"/>
                  <a:pt x="18" y="120"/>
                </a:cubicBezTo>
                <a:cubicBezTo>
                  <a:pt x="18" y="119"/>
                  <a:pt x="19" y="119"/>
                  <a:pt x="19" y="119"/>
                </a:cubicBezTo>
                <a:cubicBezTo>
                  <a:pt x="19" y="119"/>
                  <a:pt x="19" y="120"/>
                  <a:pt x="19" y="120"/>
                </a:cubicBezTo>
                <a:close/>
                <a:moveTo>
                  <a:pt x="33" y="118"/>
                </a:moveTo>
                <a:cubicBezTo>
                  <a:pt x="33" y="117"/>
                  <a:pt x="34" y="118"/>
                  <a:pt x="34" y="118"/>
                </a:cubicBezTo>
                <a:cubicBezTo>
                  <a:pt x="34" y="118"/>
                  <a:pt x="34" y="118"/>
                  <a:pt x="33" y="118"/>
                </a:cubicBezTo>
                <a:close/>
                <a:moveTo>
                  <a:pt x="43" y="110"/>
                </a:moveTo>
                <a:cubicBezTo>
                  <a:pt x="43" y="109"/>
                  <a:pt x="44" y="109"/>
                  <a:pt x="44" y="109"/>
                </a:cubicBezTo>
                <a:cubicBezTo>
                  <a:pt x="44" y="109"/>
                  <a:pt x="44" y="110"/>
                  <a:pt x="43" y="110"/>
                </a:cubicBezTo>
                <a:close/>
                <a:moveTo>
                  <a:pt x="49" y="99"/>
                </a:moveTo>
                <a:cubicBezTo>
                  <a:pt x="49" y="99"/>
                  <a:pt x="48" y="99"/>
                  <a:pt x="48" y="99"/>
                </a:cubicBezTo>
                <a:cubicBezTo>
                  <a:pt x="48" y="99"/>
                  <a:pt x="49" y="98"/>
                  <a:pt x="49" y="99"/>
                </a:cubicBezTo>
                <a:close/>
                <a:moveTo>
                  <a:pt x="41" y="104"/>
                </a:moveTo>
                <a:cubicBezTo>
                  <a:pt x="41" y="104"/>
                  <a:pt x="42" y="104"/>
                  <a:pt x="41" y="103"/>
                </a:cubicBezTo>
                <a:cubicBezTo>
                  <a:pt x="41" y="103"/>
                  <a:pt x="41" y="103"/>
                  <a:pt x="42" y="103"/>
                </a:cubicBezTo>
                <a:cubicBezTo>
                  <a:pt x="41" y="103"/>
                  <a:pt x="42" y="105"/>
                  <a:pt x="41" y="104"/>
                </a:cubicBezTo>
                <a:close/>
                <a:moveTo>
                  <a:pt x="45" y="104"/>
                </a:moveTo>
                <a:cubicBezTo>
                  <a:pt x="44" y="103"/>
                  <a:pt x="45" y="104"/>
                  <a:pt x="44" y="103"/>
                </a:cubicBezTo>
                <a:cubicBezTo>
                  <a:pt x="44" y="104"/>
                  <a:pt x="43" y="104"/>
                  <a:pt x="43" y="104"/>
                </a:cubicBezTo>
                <a:cubicBezTo>
                  <a:pt x="43" y="104"/>
                  <a:pt x="43" y="104"/>
                  <a:pt x="43" y="103"/>
                </a:cubicBezTo>
                <a:cubicBezTo>
                  <a:pt x="43" y="104"/>
                  <a:pt x="42" y="104"/>
                  <a:pt x="42" y="104"/>
                </a:cubicBezTo>
                <a:cubicBezTo>
                  <a:pt x="42" y="103"/>
                  <a:pt x="42" y="103"/>
                  <a:pt x="43" y="104"/>
                </a:cubicBezTo>
                <a:cubicBezTo>
                  <a:pt x="43" y="103"/>
                  <a:pt x="43" y="103"/>
                  <a:pt x="43" y="102"/>
                </a:cubicBezTo>
                <a:cubicBezTo>
                  <a:pt x="44" y="103"/>
                  <a:pt x="44" y="101"/>
                  <a:pt x="45" y="102"/>
                </a:cubicBezTo>
                <a:cubicBezTo>
                  <a:pt x="45" y="101"/>
                  <a:pt x="46" y="101"/>
                  <a:pt x="46" y="102"/>
                </a:cubicBezTo>
                <a:cubicBezTo>
                  <a:pt x="45" y="102"/>
                  <a:pt x="46" y="103"/>
                  <a:pt x="45" y="104"/>
                </a:cubicBezTo>
                <a:close/>
                <a:moveTo>
                  <a:pt x="48" y="117"/>
                </a:moveTo>
                <a:cubicBezTo>
                  <a:pt x="48" y="117"/>
                  <a:pt x="48" y="117"/>
                  <a:pt x="49" y="117"/>
                </a:cubicBezTo>
                <a:cubicBezTo>
                  <a:pt x="49" y="118"/>
                  <a:pt x="48" y="118"/>
                  <a:pt x="48" y="117"/>
                </a:cubicBezTo>
                <a:close/>
                <a:moveTo>
                  <a:pt x="50" y="102"/>
                </a:moveTo>
                <a:cubicBezTo>
                  <a:pt x="50" y="102"/>
                  <a:pt x="49" y="102"/>
                  <a:pt x="49" y="103"/>
                </a:cubicBezTo>
                <a:cubicBezTo>
                  <a:pt x="49" y="103"/>
                  <a:pt x="49" y="103"/>
                  <a:pt x="49" y="102"/>
                </a:cubicBezTo>
                <a:cubicBezTo>
                  <a:pt x="48" y="103"/>
                  <a:pt x="47" y="103"/>
                  <a:pt x="47" y="103"/>
                </a:cubicBezTo>
                <a:cubicBezTo>
                  <a:pt x="47" y="103"/>
                  <a:pt x="47" y="102"/>
                  <a:pt x="46" y="103"/>
                </a:cubicBezTo>
                <a:cubicBezTo>
                  <a:pt x="46" y="103"/>
                  <a:pt x="45" y="102"/>
                  <a:pt x="46" y="102"/>
                </a:cubicBezTo>
                <a:cubicBezTo>
                  <a:pt x="46" y="102"/>
                  <a:pt x="46" y="103"/>
                  <a:pt x="46" y="103"/>
                </a:cubicBezTo>
                <a:cubicBezTo>
                  <a:pt x="46" y="101"/>
                  <a:pt x="47" y="101"/>
                  <a:pt x="48" y="101"/>
                </a:cubicBezTo>
                <a:cubicBezTo>
                  <a:pt x="48" y="101"/>
                  <a:pt x="48" y="101"/>
                  <a:pt x="48" y="101"/>
                </a:cubicBezTo>
                <a:cubicBezTo>
                  <a:pt x="49" y="101"/>
                  <a:pt x="49" y="100"/>
                  <a:pt x="49" y="100"/>
                </a:cubicBezTo>
                <a:cubicBezTo>
                  <a:pt x="50" y="101"/>
                  <a:pt x="49" y="102"/>
                  <a:pt x="48" y="102"/>
                </a:cubicBezTo>
                <a:cubicBezTo>
                  <a:pt x="48" y="102"/>
                  <a:pt x="48" y="102"/>
                  <a:pt x="48" y="102"/>
                </a:cubicBezTo>
                <a:cubicBezTo>
                  <a:pt x="48" y="102"/>
                  <a:pt x="49" y="102"/>
                  <a:pt x="49" y="102"/>
                </a:cubicBezTo>
                <a:cubicBezTo>
                  <a:pt x="49" y="101"/>
                  <a:pt x="50" y="101"/>
                  <a:pt x="50" y="101"/>
                </a:cubicBezTo>
                <a:cubicBezTo>
                  <a:pt x="50" y="101"/>
                  <a:pt x="50" y="102"/>
                  <a:pt x="50" y="102"/>
                </a:cubicBezTo>
                <a:close/>
                <a:moveTo>
                  <a:pt x="51" y="116"/>
                </a:moveTo>
                <a:cubicBezTo>
                  <a:pt x="51" y="116"/>
                  <a:pt x="50" y="116"/>
                  <a:pt x="50" y="116"/>
                </a:cubicBezTo>
                <a:cubicBezTo>
                  <a:pt x="51" y="116"/>
                  <a:pt x="51" y="116"/>
                  <a:pt x="51" y="116"/>
                </a:cubicBezTo>
                <a:cubicBezTo>
                  <a:pt x="51" y="116"/>
                  <a:pt x="51" y="116"/>
                  <a:pt x="51" y="116"/>
                </a:cubicBezTo>
                <a:close/>
                <a:moveTo>
                  <a:pt x="51" y="116"/>
                </a:moveTo>
                <a:cubicBezTo>
                  <a:pt x="51" y="116"/>
                  <a:pt x="51" y="116"/>
                  <a:pt x="51" y="116"/>
                </a:cubicBezTo>
                <a:cubicBezTo>
                  <a:pt x="51" y="116"/>
                  <a:pt x="51" y="116"/>
                  <a:pt x="52" y="116"/>
                </a:cubicBezTo>
                <a:cubicBezTo>
                  <a:pt x="52" y="116"/>
                  <a:pt x="51" y="117"/>
                  <a:pt x="51" y="116"/>
                </a:cubicBezTo>
                <a:close/>
                <a:moveTo>
                  <a:pt x="52" y="101"/>
                </a:moveTo>
                <a:cubicBezTo>
                  <a:pt x="51" y="100"/>
                  <a:pt x="51" y="100"/>
                  <a:pt x="51" y="101"/>
                </a:cubicBezTo>
                <a:cubicBezTo>
                  <a:pt x="50" y="101"/>
                  <a:pt x="50" y="101"/>
                  <a:pt x="50" y="101"/>
                </a:cubicBezTo>
                <a:cubicBezTo>
                  <a:pt x="51" y="100"/>
                  <a:pt x="51" y="100"/>
                  <a:pt x="52" y="100"/>
                </a:cubicBezTo>
                <a:lnTo>
                  <a:pt x="52" y="101"/>
                </a:lnTo>
                <a:close/>
                <a:moveTo>
                  <a:pt x="46" y="120"/>
                </a:moveTo>
                <a:cubicBezTo>
                  <a:pt x="46" y="120"/>
                  <a:pt x="46" y="120"/>
                  <a:pt x="46" y="120"/>
                </a:cubicBezTo>
                <a:cubicBezTo>
                  <a:pt x="46" y="120"/>
                  <a:pt x="47" y="120"/>
                  <a:pt x="47" y="120"/>
                </a:cubicBezTo>
                <a:cubicBezTo>
                  <a:pt x="47" y="120"/>
                  <a:pt x="46" y="120"/>
                  <a:pt x="46" y="120"/>
                </a:cubicBezTo>
                <a:close/>
                <a:moveTo>
                  <a:pt x="27" y="126"/>
                </a:moveTo>
                <a:cubicBezTo>
                  <a:pt x="27" y="126"/>
                  <a:pt x="27" y="126"/>
                  <a:pt x="27" y="125"/>
                </a:cubicBezTo>
                <a:cubicBezTo>
                  <a:pt x="27" y="126"/>
                  <a:pt x="28" y="125"/>
                  <a:pt x="28" y="125"/>
                </a:cubicBezTo>
                <a:cubicBezTo>
                  <a:pt x="28" y="125"/>
                  <a:pt x="28" y="126"/>
                  <a:pt x="28" y="126"/>
                </a:cubicBezTo>
                <a:cubicBezTo>
                  <a:pt x="27" y="126"/>
                  <a:pt x="28" y="126"/>
                  <a:pt x="27" y="126"/>
                </a:cubicBezTo>
                <a:close/>
                <a:moveTo>
                  <a:pt x="35" y="124"/>
                </a:moveTo>
                <a:cubicBezTo>
                  <a:pt x="36" y="124"/>
                  <a:pt x="37" y="124"/>
                  <a:pt x="37" y="124"/>
                </a:cubicBezTo>
                <a:cubicBezTo>
                  <a:pt x="36" y="124"/>
                  <a:pt x="36" y="125"/>
                  <a:pt x="35" y="124"/>
                </a:cubicBezTo>
                <a:close/>
                <a:moveTo>
                  <a:pt x="39" y="124"/>
                </a:moveTo>
                <a:cubicBezTo>
                  <a:pt x="39" y="124"/>
                  <a:pt x="38" y="124"/>
                  <a:pt x="38" y="124"/>
                </a:cubicBezTo>
                <a:cubicBezTo>
                  <a:pt x="38" y="123"/>
                  <a:pt x="39" y="124"/>
                  <a:pt x="39" y="124"/>
                </a:cubicBezTo>
                <a:close/>
                <a:moveTo>
                  <a:pt x="40" y="126"/>
                </a:moveTo>
                <a:cubicBezTo>
                  <a:pt x="40" y="126"/>
                  <a:pt x="40" y="126"/>
                  <a:pt x="40" y="126"/>
                </a:cubicBezTo>
                <a:cubicBezTo>
                  <a:pt x="40" y="126"/>
                  <a:pt x="40" y="126"/>
                  <a:pt x="40" y="126"/>
                </a:cubicBezTo>
                <a:cubicBezTo>
                  <a:pt x="39" y="127"/>
                  <a:pt x="38" y="126"/>
                  <a:pt x="38" y="127"/>
                </a:cubicBezTo>
                <a:cubicBezTo>
                  <a:pt x="38" y="126"/>
                  <a:pt x="38" y="126"/>
                  <a:pt x="38" y="125"/>
                </a:cubicBezTo>
                <a:cubicBezTo>
                  <a:pt x="38" y="125"/>
                  <a:pt x="38" y="125"/>
                  <a:pt x="38" y="125"/>
                </a:cubicBezTo>
                <a:cubicBezTo>
                  <a:pt x="38" y="125"/>
                  <a:pt x="38" y="125"/>
                  <a:pt x="37" y="125"/>
                </a:cubicBezTo>
                <a:cubicBezTo>
                  <a:pt x="37" y="125"/>
                  <a:pt x="38" y="125"/>
                  <a:pt x="38" y="125"/>
                </a:cubicBezTo>
                <a:cubicBezTo>
                  <a:pt x="38" y="125"/>
                  <a:pt x="38" y="125"/>
                  <a:pt x="38" y="125"/>
                </a:cubicBezTo>
                <a:cubicBezTo>
                  <a:pt x="38" y="125"/>
                  <a:pt x="38" y="125"/>
                  <a:pt x="38" y="125"/>
                </a:cubicBezTo>
                <a:cubicBezTo>
                  <a:pt x="38" y="126"/>
                  <a:pt x="38" y="126"/>
                  <a:pt x="38" y="126"/>
                </a:cubicBezTo>
                <a:cubicBezTo>
                  <a:pt x="39" y="126"/>
                  <a:pt x="39" y="126"/>
                  <a:pt x="39" y="126"/>
                </a:cubicBezTo>
                <a:cubicBezTo>
                  <a:pt x="39" y="126"/>
                  <a:pt x="39" y="126"/>
                  <a:pt x="38" y="125"/>
                </a:cubicBezTo>
                <a:cubicBezTo>
                  <a:pt x="39" y="125"/>
                  <a:pt x="39" y="125"/>
                  <a:pt x="39" y="126"/>
                </a:cubicBezTo>
                <a:cubicBezTo>
                  <a:pt x="39" y="126"/>
                  <a:pt x="39" y="126"/>
                  <a:pt x="39" y="126"/>
                </a:cubicBezTo>
                <a:cubicBezTo>
                  <a:pt x="39" y="126"/>
                  <a:pt x="39" y="126"/>
                  <a:pt x="39" y="126"/>
                </a:cubicBezTo>
                <a:cubicBezTo>
                  <a:pt x="39" y="126"/>
                  <a:pt x="40" y="126"/>
                  <a:pt x="40" y="126"/>
                </a:cubicBezTo>
                <a:cubicBezTo>
                  <a:pt x="40" y="126"/>
                  <a:pt x="40" y="126"/>
                  <a:pt x="40" y="126"/>
                </a:cubicBezTo>
                <a:cubicBezTo>
                  <a:pt x="40" y="126"/>
                  <a:pt x="40" y="126"/>
                  <a:pt x="40" y="126"/>
                </a:cubicBezTo>
                <a:close/>
                <a:moveTo>
                  <a:pt x="40" y="126"/>
                </a:moveTo>
                <a:cubicBezTo>
                  <a:pt x="40" y="126"/>
                  <a:pt x="40" y="126"/>
                  <a:pt x="40" y="126"/>
                </a:cubicBezTo>
                <a:cubicBezTo>
                  <a:pt x="40" y="126"/>
                  <a:pt x="40" y="126"/>
                  <a:pt x="40" y="126"/>
                </a:cubicBezTo>
                <a:close/>
                <a:moveTo>
                  <a:pt x="40" y="126"/>
                </a:moveTo>
                <a:cubicBezTo>
                  <a:pt x="40" y="126"/>
                  <a:pt x="40" y="126"/>
                  <a:pt x="40" y="125"/>
                </a:cubicBezTo>
                <a:cubicBezTo>
                  <a:pt x="40" y="125"/>
                  <a:pt x="40" y="125"/>
                  <a:pt x="40" y="125"/>
                </a:cubicBezTo>
                <a:cubicBezTo>
                  <a:pt x="40" y="125"/>
                  <a:pt x="39" y="125"/>
                  <a:pt x="39" y="125"/>
                </a:cubicBezTo>
                <a:cubicBezTo>
                  <a:pt x="39" y="125"/>
                  <a:pt x="39" y="125"/>
                  <a:pt x="39" y="125"/>
                </a:cubicBezTo>
                <a:cubicBezTo>
                  <a:pt x="39" y="125"/>
                  <a:pt x="39" y="125"/>
                  <a:pt x="39" y="125"/>
                </a:cubicBezTo>
                <a:cubicBezTo>
                  <a:pt x="39" y="125"/>
                  <a:pt x="40" y="125"/>
                  <a:pt x="40" y="125"/>
                </a:cubicBezTo>
                <a:cubicBezTo>
                  <a:pt x="40" y="125"/>
                  <a:pt x="40" y="126"/>
                  <a:pt x="40" y="126"/>
                </a:cubicBezTo>
                <a:cubicBezTo>
                  <a:pt x="40" y="126"/>
                  <a:pt x="40" y="126"/>
                  <a:pt x="40" y="126"/>
                </a:cubicBezTo>
                <a:close/>
                <a:moveTo>
                  <a:pt x="40" y="124"/>
                </a:moveTo>
                <a:cubicBezTo>
                  <a:pt x="40" y="124"/>
                  <a:pt x="40" y="124"/>
                  <a:pt x="40" y="124"/>
                </a:cubicBezTo>
                <a:cubicBezTo>
                  <a:pt x="40" y="124"/>
                  <a:pt x="40" y="124"/>
                  <a:pt x="40" y="124"/>
                </a:cubicBezTo>
                <a:cubicBezTo>
                  <a:pt x="40" y="124"/>
                  <a:pt x="40" y="124"/>
                  <a:pt x="40" y="124"/>
                </a:cubicBezTo>
                <a:cubicBezTo>
                  <a:pt x="40" y="124"/>
                  <a:pt x="40" y="124"/>
                  <a:pt x="40" y="124"/>
                </a:cubicBezTo>
                <a:cubicBezTo>
                  <a:pt x="40" y="124"/>
                  <a:pt x="40" y="123"/>
                  <a:pt x="40" y="123"/>
                </a:cubicBezTo>
                <a:cubicBezTo>
                  <a:pt x="40" y="123"/>
                  <a:pt x="40" y="123"/>
                  <a:pt x="41" y="124"/>
                </a:cubicBezTo>
                <a:cubicBezTo>
                  <a:pt x="40" y="123"/>
                  <a:pt x="40" y="124"/>
                  <a:pt x="40" y="124"/>
                </a:cubicBezTo>
                <a:close/>
                <a:moveTo>
                  <a:pt x="45" y="124"/>
                </a:moveTo>
                <a:cubicBezTo>
                  <a:pt x="45" y="124"/>
                  <a:pt x="45" y="124"/>
                  <a:pt x="45" y="124"/>
                </a:cubicBezTo>
                <a:cubicBezTo>
                  <a:pt x="45" y="124"/>
                  <a:pt x="45" y="124"/>
                  <a:pt x="45" y="124"/>
                </a:cubicBezTo>
                <a:cubicBezTo>
                  <a:pt x="45" y="124"/>
                  <a:pt x="45" y="124"/>
                  <a:pt x="45" y="124"/>
                </a:cubicBezTo>
                <a:close/>
                <a:moveTo>
                  <a:pt x="51" y="119"/>
                </a:moveTo>
                <a:cubicBezTo>
                  <a:pt x="51" y="119"/>
                  <a:pt x="51" y="119"/>
                  <a:pt x="51" y="119"/>
                </a:cubicBezTo>
                <a:cubicBezTo>
                  <a:pt x="51" y="120"/>
                  <a:pt x="52" y="119"/>
                  <a:pt x="52" y="120"/>
                </a:cubicBezTo>
                <a:cubicBezTo>
                  <a:pt x="52" y="120"/>
                  <a:pt x="51" y="120"/>
                  <a:pt x="51" y="120"/>
                </a:cubicBezTo>
                <a:cubicBezTo>
                  <a:pt x="51" y="120"/>
                  <a:pt x="51" y="120"/>
                  <a:pt x="51" y="119"/>
                </a:cubicBezTo>
                <a:close/>
                <a:moveTo>
                  <a:pt x="50" y="120"/>
                </a:moveTo>
                <a:cubicBezTo>
                  <a:pt x="50" y="120"/>
                  <a:pt x="50" y="120"/>
                  <a:pt x="50" y="120"/>
                </a:cubicBezTo>
                <a:cubicBezTo>
                  <a:pt x="50" y="120"/>
                  <a:pt x="50" y="120"/>
                  <a:pt x="50" y="120"/>
                </a:cubicBezTo>
                <a:cubicBezTo>
                  <a:pt x="50" y="120"/>
                  <a:pt x="50" y="120"/>
                  <a:pt x="50" y="120"/>
                </a:cubicBezTo>
                <a:cubicBezTo>
                  <a:pt x="50" y="120"/>
                  <a:pt x="50" y="120"/>
                  <a:pt x="50" y="120"/>
                </a:cubicBezTo>
                <a:close/>
                <a:moveTo>
                  <a:pt x="50" y="120"/>
                </a:moveTo>
                <a:cubicBezTo>
                  <a:pt x="50" y="120"/>
                  <a:pt x="50" y="120"/>
                  <a:pt x="51" y="121"/>
                </a:cubicBezTo>
                <a:cubicBezTo>
                  <a:pt x="50" y="121"/>
                  <a:pt x="50" y="121"/>
                  <a:pt x="50" y="121"/>
                </a:cubicBezTo>
                <a:cubicBezTo>
                  <a:pt x="50" y="121"/>
                  <a:pt x="50" y="120"/>
                  <a:pt x="50" y="120"/>
                </a:cubicBezTo>
                <a:cubicBezTo>
                  <a:pt x="50" y="120"/>
                  <a:pt x="50" y="120"/>
                  <a:pt x="50" y="120"/>
                </a:cubicBezTo>
                <a:close/>
                <a:moveTo>
                  <a:pt x="48" y="123"/>
                </a:moveTo>
                <a:cubicBezTo>
                  <a:pt x="48" y="123"/>
                  <a:pt x="48" y="123"/>
                  <a:pt x="47" y="123"/>
                </a:cubicBezTo>
                <a:cubicBezTo>
                  <a:pt x="47" y="123"/>
                  <a:pt x="47" y="123"/>
                  <a:pt x="47" y="123"/>
                </a:cubicBezTo>
                <a:cubicBezTo>
                  <a:pt x="47" y="123"/>
                  <a:pt x="48" y="122"/>
                  <a:pt x="48" y="123"/>
                </a:cubicBezTo>
                <a:cubicBezTo>
                  <a:pt x="48" y="123"/>
                  <a:pt x="48" y="123"/>
                  <a:pt x="48" y="123"/>
                </a:cubicBezTo>
                <a:close/>
                <a:moveTo>
                  <a:pt x="48" y="121"/>
                </a:moveTo>
                <a:cubicBezTo>
                  <a:pt x="48" y="121"/>
                  <a:pt x="49" y="119"/>
                  <a:pt x="49" y="120"/>
                </a:cubicBezTo>
                <a:cubicBezTo>
                  <a:pt x="49" y="120"/>
                  <a:pt x="49" y="121"/>
                  <a:pt x="49" y="122"/>
                </a:cubicBezTo>
                <a:cubicBezTo>
                  <a:pt x="48" y="121"/>
                  <a:pt x="48" y="121"/>
                  <a:pt x="48" y="121"/>
                </a:cubicBezTo>
                <a:close/>
                <a:moveTo>
                  <a:pt x="50" y="123"/>
                </a:moveTo>
                <a:cubicBezTo>
                  <a:pt x="50" y="123"/>
                  <a:pt x="50" y="123"/>
                  <a:pt x="49" y="123"/>
                </a:cubicBezTo>
                <a:cubicBezTo>
                  <a:pt x="49" y="123"/>
                  <a:pt x="49" y="123"/>
                  <a:pt x="49" y="122"/>
                </a:cubicBezTo>
                <a:cubicBezTo>
                  <a:pt x="49" y="123"/>
                  <a:pt x="49" y="123"/>
                  <a:pt x="49" y="123"/>
                </a:cubicBezTo>
                <a:cubicBezTo>
                  <a:pt x="49" y="123"/>
                  <a:pt x="49" y="123"/>
                  <a:pt x="49" y="123"/>
                </a:cubicBezTo>
                <a:cubicBezTo>
                  <a:pt x="49" y="122"/>
                  <a:pt x="49" y="122"/>
                  <a:pt x="50" y="122"/>
                </a:cubicBezTo>
                <a:cubicBezTo>
                  <a:pt x="50" y="122"/>
                  <a:pt x="50" y="122"/>
                  <a:pt x="49" y="122"/>
                </a:cubicBezTo>
                <a:cubicBezTo>
                  <a:pt x="49" y="122"/>
                  <a:pt x="50" y="122"/>
                  <a:pt x="50" y="122"/>
                </a:cubicBezTo>
                <a:cubicBezTo>
                  <a:pt x="50" y="122"/>
                  <a:pt x="49" y="122"/>
                  <a:pt x="49" y="123"/>
                </a:cubicBezTo>
                <a:cubicBezTo>
                  <a:pt x="50" y="123"/>
                  <a:pt x="50" y="123"/>
                  <a:pt x="50" y="123"/>
                </a:cubicBezTo>
                <a:cubicBezTo>
                  <a:pt x="50" y="123"/>
                  <a:pt x="50" y="123"/>
                  <a:pt x="50" y="123"/>
                </a:cubicBezTo>
                <a:close/>
                <a:moveTo>
                  <a:pt x="50" y="122"/>
                </a:moveTo>
                <a:cubicBezTo>
                  <a:pt x="50" y="122"/>
                  <a:pt x="50" y="122"/>
                  <a:pt x="50" y="122"/>
                </a:cubicBezTo>
                <a:cubicBezTo>
                  <a:pt x="50" y="122"/>
                  <a:pt x="50" y="122"/>
                  <a:pt x="50" y="122"/>
                </a:cubicBezTo>
                <a:cubicBezTo>
                  <a:pt x="50" y="122"/>
                  <a:pt x="50" y="122"/>
                  <a:pt x="50" y="122"/>
                </a:cubicBezTo>
                <a:close/>
                <a:moveTo>
                  <a:pt x="51" y="122"/>
                </a:moveTo>
                <a:cubicBezTo>
                  <a:pt x="51" y="122"/>
                  <a:pt x="51" y="123"/>
                  <a:pt x="51" y="123"/>
                </a:cubicBezTo>
                <a:cubicBezTo>
                  <a:pt x="51" y="123"/>
                  <a:pt x="51" y="123"/>
                  <a:pt x="51" y="123"/>
                </a:cubicBezTo>
                <a:cubicBezTo>
                  <a:pt x="51" y="122"/>
                  <a:pt x="51" y="122"/>
                  <a:pt x="51" y="122"/>
                </a:cubicBezTo>
                <a:cubicBezTo>
                  <a:pt x="51" y="121"/>
                  <a:pt x="50" y="122"/>
                  <a:pt x="50" y="121"/>
                </a:cubicBezTo>
                <a:cubicBezTo>
                  <a:pt x="50" y="121"/>
                  <a:pt x="51" y="121"/>
                  <a:pt x="51" y="121"/>
                </a:cubicBezTo>
                <a:cubicBezTo>
                  <a:pt x="51" y="122"/>
                  <a:pt x="51" y="122"/>
                  <a:pt x="52" y="122"/>
                </a:cubicBezTo>
                <a:cubicBezTo>
                  <a:pt x="52" y="122"/>
                  <a:pt x="52" y="122"/>
                  <a:pt x="51" y="122"/>
                </a:cubicBezTo>
                <a:close/>
                <a:moveTo>
                  <a:pt x="51" y="121"/>
                </a:moveTo>
                <a:cubicBezTo>
                  <a:pt x="51" y="120"/>
                  <a:pt x="52" y="120"/>
                  <a:pt x="52" y="121"/>
                </a:cubicBezTo>
                <a:cubicBezTo>
                  <a:pt x="52" y="121"/>
                  <a:pt x="51" y="121"/>
                  <a:pt x="51" y="121"/>
                </a:cubicBezTo>
                <a:close/>
                <a:moveTo>
                  <a:pt x="6" y="141"/>
                </a:moveTo>
                <a:cubicBezTo>
                  <a:pt x="6" y="141"/>
                  <a:pt x="6" y="141"/>
                  <a:pt x="6" y="140"/>
                </a:cubicBezTo>
                <a:cubicBezTo>
                  <a:pt x="7" y="141"/>
                  <a:pt x="7" y="140"/>
                  <a:pt x="7" y="141"/>
                </a:cubicBezTo>
                <a:cubicBezTo>
                  <a:pt x="7" y="141"/>
                  <a:pt x="7" y="141"/>
                  <a:pt x="6" y="141"/>
                </a:cubicBezTo>
                <a:close/>
                <a:moveTo>
                  <a:pt x="10" y="140"/>
                </a:moveTo>
                <a:cubicBezTo>
                  <a:pt x="9" y="140"/>
                  <a:pt x="9" y="141"/>
                  <a:pt x="9" y="140"/>
                </a:cubicBezTo>
                <a:cubicBezTo>
                  <a:pt x="8" y="140"/>
                  <a:pt x="10" y="139"/>
                  <a:pt x="10" y="140"/>
                </a:cubicBezTo>
                <a:close/>
                <a:moveTo>
                  <a:pt x="13" y="141"/>
                </a:moveTo>
                <a:cubicBezTo>
                  <a:pt x="13" y="140"/>
                  <a:pt x="13" y="140"/>
                  <a:pt x="12" y="140"/>
                </a:cubicBezTo>
                <a:cubicBezTo>
                  <a:pt x="13" y="139"/>
                  <a:pt x="13" y="140"/>
                  <a:pt x="14" y="140"/>
                </a:cubicBezTo>
                <a:cubicBezTo>
                  <a:pt x="14" y="141"/>
                  <a:pt x="13" y="140"/>
                  <a:pt x="13" y="141"/>
                </a:cubicBezTo>
                <a:close/>
                <a:moveTo>
                  <a:pt x="18" y="141"/>
                </a:moveTo>
                <a:cubicBezTo>
                  <a:pt x="18" y="141"/>
                  <a:pt x="17" y="141"/>
                  <a:pt x="17" y="142"/>
                </a:cubicBezTo>
                <a:cubicBezTo>
                  <a:pt x="17" y="141"/>
                  <a:pt x="18" y="140"/>
                  <a:pt x="18" y="140"/>
                </a:cubicBezTo>
                <a:cubicBezTo>
                  <a:pt x="18" y="141"/>
                  <a:pt x="18" y="141"/>
                  <a:pt x="18" y="141"/>
                </a:cubicBezTo>
                <a:close/>
                <a:moveTo>
                  <a:pt x="17" y="137"/>
                </a:moveTo>
                <a:cubicBezTo>
                  <a:pt x="17" y="137"/>
                  <a:pt x="17" y="137"/>
                  <a:pt x="17" y="137"/>
                </a:cubicBezTo>
                <a:cubicBezTo>
                  <a:pt x="17" y="137"/>
                  <a:pt x="17" y="137"/>
                  <a:pt x="17" y="137"/>
                </a:cubicBezTo>
                <a:cubicBezTo>
                  <a:pt x="17" y="137"/>
                  <a:pt x="17" y="137"/>
                  <a:pt x="17" y="137"/>
                </a:cubicBezTo>
                <a:close/>
                <a:moveTo>
                  <a:pt x="17" y="138"/>
                </a:moveTo>
                <a:cubicBezTo>
                  <a:pt x="17" y="137"/>
                  <a:pt x="18" y="137"/>
                  <a:pt x="18" y="137"/>
                </a:cubicBezTo>
                <a:cubicBezTo>
                  <a:pt x="18" y="137"/>
                  <a:pt x="18" y="137"/>
                  <a:pt x="18" y="137"/>
                </a:cubicBezTo>
                <a:cubicBezTo>
                  <a:pt x="19" y="137"/>
                  <a:pt x="19" y="137"/>
                  <a:pt x="20" y="137"/>
                </a:cubicBezTo>
                <a:cubicBezTo>
                  <a:pt x="19" y="138"/>
                  <a:pt x="18" y="137"/>
                  <a:pt x="17" y="138"/>
                </a:cubicBezTo>
                <a:close/>
                <a:moveTo>
                  <a:pt x="12" y="147"/>
                </a:moveTo>
                <a:cubicBezTo>
                  <a:pt x="12" y="147"/>
                  <a:pt x="11" y="148"/>
                  <a:pt x="11" y="147"/>
                </a:cubicBezTo>
                <a:cubicBezTo>
                  <a:pt x="12" y="147"/>
                  <a:pt x="12" y="146"/>
                  <a:pt x="12" y="147"/>
                </a:cubicBezTo>
                <a:close/>
                <a:moveTo>
                  <a:pt x="13" y="147"/>
                </a:moveTo>
                <a:cubicBezTo>
                  <a:pt x="13" y="147"/>
                  <a:pt x="13" y="147"/>
                  <a:pt x="13" y="146"/>
                </a:cubicBezTo>
                <a:cubicBezTo>
                  <a:pt x="14" y="147"/>
                  <a:pt x="14" y="147"/>
                  <a:pt x="14" y="147"/>
                </a:cubicBezTo>
                <a:cubicBezTo>
                  <a:pt x="14" y="147"/>
                  <a:pt x="14" y="147"/>
                  <a:pt x="14" y="147"/>
                </a:cubicBezTo>
                <a:cubicBezTo>
                  <a:pt x="14" y="147"/>
                  <a:pt x="14" y="147"/>
                  <a:pt x="13" y="147"/>
                </a:cubicBezTo>
                <a:close/>
                <a:moveTo>
                  <a:pt x="13" y="149"/>
                </a:moveTo>
                <a:cubicBezTo>
                  <a:pt x="14" y="149"/>
                  <a:pt x="15" y="149"/>
                  <a:pt x="16" y="149"/>
                </a:cubicBezTo>
                <a:cubicBezTo>
                  <a:pt x="15" y="150"/>
                  <a:pt x="14" y="150"/>
                  <a:pt x="13" y="149"/>
                </a:cubicBezTo>
                <a:close/>
                <a:moveTo>
                  <a:pt x="15" y="148"/>
                </a:moveTo>
                <a:cubicBezTo>
                  <a:pt x="15" y="147"/>
                  <a:pt x="15" y="147"/>
                  <a:pt x="16" y="147"/>
                </a:cubicBezTo>
                <a:cubicBezTo>
                  <a:pt x="16" y="148"/>
                  <a:pt x="15" y="148"/>
                  <a:pt x="15" y="148"/>
                </a:cubicBezTo>
                <a:close/>
                <a:moveTo>
                  <a:pt x="19" y="146"/>
                </a:moveTo>
                <a:cubicBezTo>
                  <a:pt x="19" y="146"/>
                  <a:pt x="19" y="146"/>
                  <a:pt x="19" y="146"/>
                </a:cubicBezTo>
                <a:cubicBezTo>
                  <a:pt x="19" y="146"/>
                  <a:pt x="19" y="146"/>
                  <a:pt x="20" y="146"/>
                </a:cubicBezTo>
                <a:lnTo>
                  <a:pt x="19" y="146"/>
                </a:lnTo>
                <a:close/>
                <a:moveTo>
                  <a:pt x="23" y="146"/>
                </a:moveTo>
                <a:cubicBezTo>
                  <a:pt x="23" y="146"/>
                  <a:pt x="23" y="145"/>
                  <a:pt x="24" y="145"/>
                </a:cubicBezTo>
                <a:cubicBezTo>
                  <a:pt x="24" y="146"/>
                  <a:pt x="23" y="146"/>
                  <a:pt x="23" y="146"/>
                </a:cubicBezTo>
                <a:close/>
                <a:moveTo>
                  <a:pt x="34" y="132"/>
                </a:moveTo>
                <a:cubicBezTo>
                  <a:pt x="34" y="132"/>
                  <a:pt x="35" y="132"/>
                  <a:pt x="35" y="133"/>
                </a:cubicBezTo>
                <a:cubicBezTo>
                  <a:pt x="34" y="133"/>
                  <a:pt x="34" y="132"/>
                  <a:pt x="34" y="132"/>
                </a:cubicBezTo>
                <a:close/>
                <a:moveTo>
                  <a:pt x="33" y="132"/>
                </a:moveTo>
                <a:cubicBezTo>
                  <a:pt x="33" y="132"/>
                  <a:pt x="33" y="132"/>
                  <a:pt x="33" y="132"/>
                </a:cubicBezTo>
                <a:cubicBezTo>
                  <a:pt x="33" y="132"/>
                  <a:pt x="33" y="132"/>
                  <a:pt x="33" y="132"/>
                </a:cubicBezTo>
                <a:close/>
                <a:moveTo>
                  <a:pt x="30" y="132"/>
                </a:moveTo>
                <a:cubicBezTo>
                  <a:pt x="30" y="132"/>
                  <a:pt x="30" y="132"/>
                  <a:pt x="30" y="132"/>
                </a:cubicBezTo>
                <a:cubicBezTo>
                  <a:pt x="30" y="132"/>
                  <a:pt x="30" y="132"/>
                  <a:pt x="30" y="133"/>
                </a:cubicBezTo>
                <a:cubicBezTo>
                  <a:pt x="30" y="132"/>
                  <a:pt x="30" y="132"/>
                  <a:pt x="30" y="132"/>
                </a:cubicBezTo>
                <a:cubicBezTo>
                  <a:pt x="30" y="132"/>
                  <a:pt x="30" y="132"/>
                  <a:pt x="30" y="132"/>
                </a:cubicBezTo>
                <a:close/>
                <a:moveTo>
                  <a:pt x="29" y="131"/>
                </a:moveTo>
                <a:cubicBezTo>
                  <a:pt x="29" y="131"/>
                  <a:pt x="30" y="131"/>
                  <a:pt x="30" y="132"/>
                </a:cubicBezTo>
                <a:cubicBezTo>
                  <a:pt x="29" y="132"/>
                  <a:pt x="29" y="131"/>
                  <a:pt x="29" y="131"/>
                </a:cubicBezTo>
                <a:close/>
                <a:moveTo>
                  <a:pt x="29" y="133"/>
                </a:moveTo>
                <a:cubicBezTo>
                  <a:pt x="29" y="133"/>
                  <a:pt x="29" y="133"/>
                  <a:pt x="29" y="133"/>
                </a:cubicBezTo>
                <a:cubicBezTo>
                  <a:pt x="29" y="133"/>
                  <a:pt x="29" y="133"/>
                  <a:pt x="29" y="133"/>
                </a:cubicBezTo>
                <a:cubicBezTo>
                  <a:pt x="29" y="134"/>
                  <a:pt x="29" y="134"/>
                  <a:pt x="29" y="133"/>
                </a:cubicBezTo>
                <a:cubicBezTo>
                  <a:pt x="29" y="133"/>
                  <a:pt x="29" y="133"/>
                  <a:pt x="29" y="133"/>
                </a:cubicBezTo>
                <a:close/>
                <a:moveTo>
                  <a:pt x="28" y="133"/>
                </a:moveTo>
                <a:cubicBezTo>
                  <a:pt x="28" y="133"/>
                  <a:pt x="28" y="134"/>
                  <a:pt x="28" y="134"/>
                </a:cubicBezTo>
                <a:cubicBezTo>
                  <a:pt x="28" y="134"/>
                  <a:pt x="28" y="134"/>
                  <a:pt x="28" y="133"/>
                </a:cubicBezTo>
                <a:cubicBezTo>
                  <a:pt x="28" y="133"/>
                  <a:pt x="28" y="133"/>
                  <a:pt x="28" y="133"/>
                </a:cubicBezTo>
                <a:close/>
                <a:moveTo>
                  <a:pt x="28" y="135"/>
                </a:moveTo>
                <a:cubicBezTo>
                  <a:pt x="29" y="135"/>
                  <a:pt x="28" y="136"/>
                  <a:pt x="29" y="136"/>
                </a:cubicBezTo>
                <a:cubicBezTo>
                  <a:pt x="29" y="137"/>
                  <a:pt x="29" y="137"/>
                  <a:pt x="29" y="137"/>
                </a:cubicBezTo>
                <a:cubicBezTo>
                  <a:pt x="29" y="136"/>
                  <a:pt x="28" y="137"/>
                  <a:pt x="28" y="136"/>
                </a:cubicBezTo>
                <a:cubicBezTo>
                  <a:pt x="28" y="136"/>
                  <a:pt x="29" y="136"/>
                  <a:pt x="29" y="136"/>
                </a:cubicBezTo>
                <a:cubicBezTo>
                  <a:pt x="29" y="136"/>
                  <a:pt x="28" y="136"/>
                  <a:pt x="28" y="135"/>
                </a:cubicBezTo>
                <a:close/>
                <a:moveTo>
                  <a:pt x="26" y="133"/>
                </a:moveTo>
                <a:cubicBezTo>
                  <a:pt x="27" y="133"/>
                  <a:pt x="27" y="133"/>
                  <a:pt x="27" y="133"/>
                </a:cubicBezTo>
                <a:cubicBezTo>
                  <a:pt x="27" y="133"/>
                  <a:pt x="27" y="133"/>
                  <a:pt x="28" y="133"/>
                </a:cubicBezTo>
                <a:cubicBezTo>
                  <a:pt x="28" y="133"/>
                  <a:pt x="28" y="133"/>
                  <a:pt x="28" y="133"/>
                </a:cubicBezTo>
                <a:cubicBezTo>
                  <a:pt x="28" y="133"/>
                  <a:pt x="28" y="133"/>
                  <a:pt x="28" y="133"/>
                </a:cubicBezTo>
                <a:cubicBezTo>
                  <a:pt x="28" y="133"/>
                  <a:pt x="28" y="134"/>
                  <a:pt x="28" y="134"/>
                </a:cubicBezTo>
                <a:cubicBezTo>
                  <a:pt x="28" y="134"/>
                  <a:pt x="27" y="134"/>
                  <a:pt x="27" y="134"/>
                </a:cubicBezTo>
                <a:cubicBezTo>
                  <a:pt x="27" y="134"/>
                  <a:pt x="27" y="134"/>
                  <a:pt x="27" y="134"/>
                </a:cubicBezTo>
                <a:cubicBezTo>
                  <a:pt x="27" y="133"/>
                  <a:pt x="28" y="134"/>
                  <a:pt x="27" y="133"/>
                </a:cubicBezTo>
                <a:cubicBezTo>
                  <a:pt x="27" y="133"/>
                  <a:pt x="27" y="134"/>
                  <a:pt x="26" y="133"/>
                </a:cubicBezTo>
                <a:close/>
                <a:moveTo>
                  <a:pt x="20" y="137"/>
                </a:moveTo>
                <a:cubicBezTo>
                  <a:pt x="20" y="137"/>
                  <a:pt x="20" y="136"/>
                  <a:pt x="20" y="136"/>
                </a:cubicBezTo>
                <a:cubicBezTo>
                  <a:pt x="20" y="136"/>
                  <a:pt x="20" y="136"/>
                  <a:pt x="21" y="136"/>
                </a:cubicBezTo>
                <a:cubicBezTo>
                  <a:pt x="21" y="136"/>
                  <a:pt x="21" y="136"/>
                  <a:pt x="21" y="136"/>
                </a:cubicBezTo>
                <a:cubicBezTo>
                  <a:pt x="21" y="136"/>
                  <a:pt x="21" y="136"/>
                  <a:pt x="21" y="136"/>
                </a:cubicBezTo>
                <a:cubicBezTo>
                  <a:pt x="21" y="136"/>
                  <a:pt x="20" y="136"/>
                  <a:pt x="20" y="137"/>
                </a:cubicBezTo>
                <a:close/>
                <a:moveTo>
                  <a:pt x="21" y="136"/>
                </a:moveTo>
                <a:cubicBezTo>
                  <a:pt x="21" y="136"/>
                  <a:pt x="21" y="136"/>
                  <a:pt x="21" y="136"/>
                </a:cubicBezTo>
                <a:cubicBezTo>
                  <a:pt x="21" y="136"/>
                  <a:pt x="21" y="136"/>
                  <a:pt x="21" y="136"/>
                </a:cubicBezTo>
                <a:cubicBezTo>
                  <a:pt x="21" y="136"/>
                  <a:pt x="21" y="136"/>
                  <a:pt x="21" y="136"/>
                </a:cubicBezTo>
                <a:close/>
                <a:moveTo>
                  <a:pt x="21" y="141"/>
                </a:moveTo>
                <a:cubicBezTo>
                  <a:pt x="21" y="141"/>
                  <a:pt x="21" y="141"/>
                  <a:pt x="21" y="140"/>
                </a:cubicBezTo>
                <a:cubicBezTo>
                  <a:pt x="21" y="140"/>
                  <a:pt x="21" y="140"/>
                  <a:pt x="22" y="140"/>
                </a:cubicBezTo>
                <a:lnTo>
                  <a:pt x="21" y="141"/>
                </a:lnTo>
                <a:close/>
                <a:moveTo>
                  <a:pt x="22" y="140"/>
                </a:moveTo>
                <a:cubicBezTo>
                  <a:pt x="22" y="140"/>
                  <a:pt x="22" y="140"/>
                  <a:pt x="22" y="140"/>
                </a:cubicBezTo>
                <a:cubicBezTo>
                  <a:pt x="22" y="139"/>
                  <a:pt x="22" y="139"/>
                  <a:pt x="22" y="139"/>
                </a:cubicBezTo>
                <a:cubicBezTo>
                  <a:pt x="22" y="139"/>
                  <a:pt x="22" y="138"/>
                  <a:pt x="22" y="139"/>
                </a:cubicBezTo>
                <a:cubicBezTo>
                  <a:pt x="22" y="140"/>
                  <a:pt x="23" y="139"/>
                  <a:pt x="23" y="140"/>
                </a:cubicBezTo>
                <a:cubicBezTo>
                  <a:pt x="23" y="139"/>
                  <a:pt x="22" y="141"/>
                  <a:pt x="22" y="140"/>
                </a:cubicBezTo>
                <a:close/>
                <a:moveTo>
                  <a:pt x="22" y="137"/>
                </a:moveTo>
                <a:cubicBezTo>
                  <a:pt x="23" y="137"/>
                  <a:pt x="22" y="137"/>
                  <a:pt x="23" y="137"/>
                </a:cubicBezTo>
                <a:cubicBezTo>
                  <a:pt x="23" y="136"/>
                  <a:pt x="23" y="136"/>
                  <a:pt x="23" y="135"/>
                </a:cubicBezTo>
                <a:cubicBezTo>
                  <a:pt x="23" y="135"/>
                  <a:pt x="23" y="135"/>
                  <a:pt x="23" y="135"/>
                </a:cubicBezTo>
                <a:cubicBezTo>
                  <a:pt x="23" y="135"/>
                  <a:pt x="23" y="135"/>
                  <a:pt x="23" y="135"/>
                </a:cubicBezTo>
                <a:cubicBezTo>
                  <a:pt x="24" y="135"/>
                  <a:pt x="24" y="135"/>
                  <a:pt x="24" y="135"/>
                </a:cubicBezTo>
                <a:cubicBezTo>
                  <a:pt x="24" y="136"/>
                  <a:pt x="24" y="136"/>
                  <a:pt x="24" y="136"/>
                </a:cubicBezTo>
                <a:cubicBezTo>
                  <a:pt x="24" y="135"/>
                  <a:pt x="25" y="135"/>
                  <a:pt x="26" y="135"/>
                </a:cubicBezTo>
                <a:cubicBezTo>
                  <a:pt x="26" y="136"/>
                  <a:pt x="27" y="136"/>
                  <a:pt x="28" y="136"/>
                </a:cubicBezTo>
                <a:cubicBezTo>
                  <a:pt x="28" y="136"/>
                  <a:pt x="26" y="136"/>
                  <a:pt x="25" y="136"/>
                </a:cubicBezTo>
                <a:cubicBezTo>
                  <a:pt x="26" y="137"/>
                  <a:pt x="26" y="137"/>
                  <a:pt x="26" y="137"/>
                </a:cubicBezTo>
                <a:cubicBezTo>
                  <a:pt x="25" y="137"/>
                  <a:pt x="25" y="137"/>
                  <a:pt x="25" y="137"/>
                </a:cubicBezTo>
                <a:cubicBezTo>
                  <a:pt x="24" y="137"/>
                  <a:pt x="23" y="138"/>
                  <a:pt x="22" y="137"/>
                </a:cubicBezTo>
                <a:close/>
                <a:moveTo>
                  <a:pt x="26" y="138"/>
                </a:moveTo>
                <a:cubicBezTo>
                  <a:pt x="26" y="138"/>
                  <a:pt x="26" y="138"/>
                  <a:pt x="26" y="138"/>
                </a:cubicBezTo>
                <a:cubicBezTo>
                  <a:pt x="26" y="138"/>
                  <a:pt x="26" y="138"/>
                  <a:pt x="25" y="138"/>
                </a:cubicBezTo>
                <a:cubicBezTo>
                  <a:pt x="25" y="138"/>
                  <a:pt x="26" y="138"/>
                  <a:pt x="26" y="138"/>
                </a:cubicBezTo>
                <a:close/>
                <a:moveTo>
                  <a:pt x="25" y="138"/>
                </a:moveTo>
                <a:cubicBezTo>
                  <a:pt x="25" y="138"/>
                  <a:pt x="25" y="138"/>
                  <a:pt x="25" y="138"/>
                </a:cubicBezTo>
                <a:cubicBezTo>
                  <a:pt x="25" y="138"/>
                  <a:pt x="25" y="138"/>
                  <a:pt x="25" y="138"/>
                </a:cubicBezTo>
                <a:cubicBezTo>
                  <a:pt x="25" y="138"/>
                  <a:pt x="25" y="138"/>
                  <a:pt x="25" y="138"/>
                </a:cubicBezTo>
                <a:close/>
                <a:moveTo>
                  <a:pt x="24" y="140"/>
                </a:moveTo>
                <a:cubicBezTo>
                  <a:pt x="24" y="139"/>
                  <a:pt x="24" y="139"/>
                  <a:pt x="24" y="139"/>
                </a:cubicBezTo>
                <a:cubicBezTo>
                  <a:pt x="24" y="139"/>
                  <a:pt x="25" y="139"/>
                  <a:pt x="26" y="139"/>
                </a:cubicBezTo>
                <a:cubicBezTo>
                  <a:pt x="25" y="139"/>
                  <a:pt x="25" y="139"/>
                  <a:pt x="24" y="140"/>
                </a:cubicBezTo>
                <a:close/>
                <a:moveTo>
                  <a:pt x="25" y="139"/>
                </a:moveTo>
                <a:cubicBezTo>
                  <a:pt x="26" y="139"/>
                  <a:pt x="27" y="139"/>
                  <a:pt x="27" y="139"/>
                </a:cubicBezTo>
                <a:cubicBezTo>
                  <a:pt x="26" y="139"/>
                  <a:pt x="26" y="140"/>
                  <a:pt x="25" y="139"/>
                </a:cubicBezTo>
                <a:close/>
                <a:moveTo>
                  <a:pt x="25" y="145"/>
                </a:moveTo>
                <a:cubicBezTo>
                  <a:pt x="24" y="145"/>
                  <a:pt x="24" y="145"/>
                  <a:pt x="24" y="145"/>
                </a:cubicBezTo>
                <a:cubicBezTo>
                  <a:pt x="25" y="144"/>
                  <a:pt x="25" y="144"/>
                  <a:pt x="25" y="144"/>
                </a:cubicBezTo>
                <a:cubicBezTo>
                  <a:pt x="25" y="144"/>
                  <a:pt x="24" y="144"/>
                  <a:pt x="24" y="144"/>
                </a:cubicBezTo>
                <a:cubicBezTo>
                  <a:pt x="25" y="144"/>
                  <a:pt x="25" y="143"/>
                  <a:pt x="25" y="144"/>
                </a:cubicBezTo>
                <a:cubicBezTo>
                  <a:pt x="25" y="144"/>
                  <a:pt x="25" y="145"/>
                  <a:pt x="25" y="145"/>
                </a:cubicBezTo>
                <a:close/>
                <a:moveTo>
                  <a:pt x="27" y="143"/>
                </a:moveTo>
                <a:cubicBezTo>
                  <a:pt x="27" y="143"/>
                  <a:pt x="26" y="143"/>
                  <a:pt x="26" y="143"/>
                </a:cubicBezTo>
                <a:cubicBezTo>
                  <a:pt x="26" y="142"/>
                  <a:pt x="27" y="142"/>
                  <a:pt x="27" y="142"/>
                </a:cubicBezTo>
                <a:cubicBezTo>
                  <a:pt x="27" y="142"/>
                  <a:pt x="27" y="142"/>
                  <a:pt x="28" y="142"/>
                </a:cubicBezTo>
                <a:lnTo>
                  <a:pt x="27" y="143"/>
                </a:lnTo>
                <a:close/>
                <a:moveTo>
                  <a:pt x="28" y="138"/>
                </a:moveTo>
                <a:cubicBezTo>
                  <a:pt x="28" y="138"/>
                  <a:pt x="28" y="138"/>
                  <a:pt x="28" y="138"/>
                </a:cubicBezTo>
                <a:cubicBezTo>
                  <a:pt x="28" y="138"/>
                  <a:pt x="28" y="138"/>
                  <a:pt x="28" y="138"/>
                </a:cubicBezTo>
                <a:cubicBezTo>
                  <a:pt x="27" y="138"/>
                  <a:pt x="27" y="138"/>
                  <a:pt x="27" y="137"/>
                </a:cubicBezTo>
                <a:cubicBezTo>
                  <a:pt x="27" y="137"/>
                  <a:pt x="27" y="137"/>
                  <a:pt x="27" y="137"/>
                </a:cubicBezTo>
                <a:cubicBezTo>
                  <a:pt x="28" y="137"/>
                  <a:pt x="28" y="137"/>
                  <a:pt x="28" y="137"/>
                </a:cubicBezTo>
                <a:cubicBezTo>
                  <a:pt x="28" y="138"/>
                  <a:pt x="28" y="138"/>
                  <a:pt x="28" y="138"/>
                </a:cubicBezTo>
                <a:close/>
                <a:moveTo>
                  <a:pt x="28" y="139"/>
                </a:moveTo>
                <a:cubicBezTo>
                  <a:pt x="28" y="138"/>
                  <a:pt x="28" y="138"/>
                  <a:pt x="29" y="138"/>
                </a:cubicBezTo>
                <a:cubicBezTo>
                  <a:pt x="29" y="138"/>
                  <a:pt x="28" y="138"/>
                  <a:pt x="29" y="138"/>
                </a:cubicBezTo>
                <a:cubicBezTo>
                  <a:pt x="29" y="139"/>
                  <a:pt x="28" y="139"/>
                  <a:pt x="28" y="139"/>
                </a:cubicBezTo>
                <a:close/>
                <a:moveTo>
                  <a:pt x="29" y="143"/>
                </a:moveTo>
                <a:cubicBezTo>
                  <a:pt x="28" y="141"/>
                  <a:pt x="30" y="142"/>
                  <a:pt x="30" y="143"/>
                </a:cubicBezTo>
                <a:cubicBezTo>
                  <a:pt x="30" y="142"/>
                  <a:pt x="29" y="143"/>
                  <a:pt x="29" y="143"/>
                </a:cubicBezTo>
                <a:close/>
                <a:moveTo>
                  <a:pt x="30" y="138"/>
                </a:moveTo>
                <a:cubicBezTo>
                  <a:pt x="30" y="138"/>
                  <a:pt x="30" y="137"/>
                  <a:pt x="30" y="137"/>
                </a:cubicBezTo>
                <a:cubicBezTo>
                  <a:pt x="31" y="138"/>
                  <a:pt x="31" y="137"/>
                  <a:pt x="32" y="137"/>
                </a:cubicBezTo>
                <a:cubicBezTo>
                  <a:pt x="31" y="137"/>
                  <a:pt x="31" y="138"/>
                  <a:pt x="30" y="138"/>
                </a:cubicBezTo>
                <a:close/>
                <a:moveTo>
                  <a:pt x="30" y="142"/>
                </a:moveTo>
                <a:cubicBezTo>
                  <a:pt x="31" y="141"/>
                  <a:pt x="30" y="141"/>
                  <a:pt x="31" y="141"/>
                </a:cubicBezTo>
                <a:cubicBezTo>
                  <a:pt x="31" y="141"/>
                  <a:pt x="31" y="142"/>
                  <a:pt x="30" y="142"/>
                </a:cubicBezTo>
                <a:close/>
                <a:moveTo>
                  <a:pt x="32" y="144"/>
                </a:moveTo>
                <a:cubicBezTo>
                  <a:pt x="32" y="143"/>
                  <a:pt x="32" y="143"/>
                  <a:pt x="31" y="143"/>
                </a:cubicBezTo>
                <a:cubicBezTo>
                  <a:pt x="31" y="144"/>
                  <a:pt x="31" y="144"/>
                  <a:pt x="31" y="144"/>
                </a:cubicBezTo>
                <a:cubicBezTo>
                  <a:pt x="30" y="144"/>
                  <a:pt x="31" y="143"/>
                  <a:pt x="31" y="143"/>
                </a:cubicBezTo>
                <a:cubicBezTo>
                  <a:pt x="32" y="143"/>
                  <a:pt x="31" y="143"/>
                  <a:pt x="32" y="143"/>
                </a:cubicBezTo>
                <a:cubicBezTo>
                  <a:pt x="32" y="143"/>
                  <a:pt x="31" y="142"/>
                  <a:pt x="32" y="142"/>
                </a:cubicBezTo>
                <a:cubicBezTo>
                  <a:pt x="32" y="142"/>
                  <a:pt x="32" y="142"/>
                  <a:pt x="32" y="142"/>
                </a:cubicBezTo>
                <a:cubicBezTo>
                  <a:pt x="32" y="143"/>
                  <a:pt x="32" y="143"/>
                  <a:pt x="32" y="143"/>
                </a:cubicBezTo>
                <a:cubicBezTo>
                  <a:pt x="32" y="143"/>
                  <a:pt x="32" y="144"/>
                  <a:pt x="32" y="144"/>
                </a:cubicBezTo>
                <a:close/>
                <a:moveTo>
                  <a:pt x="33" y="133"/>
                </a:moveTo>
                <a:cubicBezTo>
                  <a:pt x="33" y="134"/>
                  <a:pt x="32" y="133"/>
                  <a:pt x="32" y="134"/>
                </a:cubicBezTo>
                <a:cubicBezTo>
                  <a:pt x="31" y="133"/>
                  <a:pt x="31" y="133"/>
                  <a:pt x="30" y="133"/>
                </a:cubicBezTo>
                <a:cubicBezTo>
                  <a:pt x="30" y="134"/>
                  <a:pt x="31" y="134"/>
                  <a:pt x="30" y="134"/>
                </a:cubicBezTo>
                <a:cubicBezTo>
                  <a:pt x="30" y="134"/>
                  <a:pt x="30" y="133"/>
                  <a:pt x="30" y="133"/>
                </a:cubicBezTo>
                <a:cubicBezTo>
                  <a:pt x="30" y="133"/>
                  <a:pt x="30" y="132"/>
                  <a:pt x="31" y="133"/>
                </a:cubicBezTo>
                <a:cubicBezTo>
                  <a:pt x="31" y="132"/>
                  <a:pt x="31" y="132"/>
                  <a:pt x="30" y="132"/>
                </a:cubicBezTo>
                <a:cubicBezTo>
                  <a:pt x="31" y="132"/>
                  <a:pt x="31" y="132"/>
                  <a:pt x="31" y="132"/>
                </a:cubicBezTo>
                <a:cubicBezTo>
                  <a:pt x="30" y="132"/>
                  <a:pt x="30" y="132"/>
                  <a:pt x="30" y="132"/>
                </a:cubicBezTo>
                <a:cubicBezTo>
                  <a:pt x="30" y="131"/>
                  <a:pt x="31" y="131"/>
                  <a:pt x="31" y="131"/>
                </a:cubicBezTo>
                <a:cubicBezTo>
                  <a:pt x="31" y="131"/>
                  <a:pt x="31" y="130"/>
                  <a:pt x="32" y="131"/>
                </a:cubicBezTo>
                <a:cubicBezTo>
                  <a:pt x="31" y="131"/>
                  <a:pt x="31" y="131"/>
                  <a:pt x="31" y="131"/>
                </a:cubicBezTo>
                <a:cubicBezTo>
                  <a:pt x="32" y="131"/>
                  <a:pt x="32" y="131"/>
                  <a:pt x="33" y="131"/>
                </a:cubicBezTo>
                <a:cubicBezTo>
                  <a:pt x="33" y="131"/>
                  <a:pt x="33" y="131"/>
                  <a:pt x="33" y="131"/>
                </a:cubicBezTo>
                <a:cubicBezTo>
                  <a:pt x="32" y="132"/>
                  <a:pt x="32" y="132"/>
                  <a:pt x="31" y="132"/>
                </a:cubicBezTo>
                <a:cubicBezTo>
                  <a:pt x="31" y="132"/>
                  <a:pt x="31" y="132"/>
                  <a:pt x="32" y="132"/>
                </a:cubicBezTo>
                <a:cubicBezTo>
                  <a:pt x="31" y="132"/>
                  <a:pt x="31" y="132"/>
                  <a:pt x="31" y="132"/>
                </a:cubicBezTo>
                <a:cubicBezTo>
                  <a:pt x="32" y="133"/>
                  <a:pt x="32" y="132"/>
                  <a:pt x="32" y="133"/>
                </a:cubicBezTo>
                <a:cubicBezTo>
                  <a:pt x="32" y="132"/>
                  <a:pt x="32" y="132"/>
                  <a:pt x="32" y="132"/>
                </a:cubicBezTo>
                <a:cubicBezTo>
                  <a:pt x="32" y="132"/>
                  <a:pt x="32" y="132"/>
                  <a:pt x="32" y="132"/>
                </a:cubicBezTo>
                <a:cubicBezTo>
                  <a:pt x="32" y="132"/>
                  <a:pt x="32" y="132"/>
                  <a:pt x="32" y="132"/>
                </a:cubicBezTo>
                <a:cubicBezTo>
                  <a:pt x="33" y="133"/>
                  <a:pt x="33" y="132"/>
                  <a:pt x="34" y="133"/>
                </a:cubicBezTo>
                <a:cubicBezTo>
                  <a:pt x="34" y="133"/>
                  <a:pt x="35" y="133"/>
                  <a:pt x="34" y="133"/>
                </a:cubicBezTo>
                <a:cubicBezTo>
                  <a:pt x="34" y="133"/>
                  <a:pt x="33" y="133"/>
                  <a:pt x="33" y="133"/>
                </a:cubicBezTo>
                <a:close/>
                <a:moveTo>
                  <a:pt x="34" y="139"/>
                </a:moveTo>
                <a:cubicBezTo>
                  <a:pt x="34" y="139"/>
                  <a:pt x="34" y="139"/>
                  <a:pt x="34" y="139"/>
                </a:cubicBezTo>
                <a:cubicBezTo>
                  <a:pt x="34" y="139"/>
                  <a:pt x="35" y="139"/>
                  <a:pt x="35" y="139"/>
                </a:cubicBezTo>
                <a:cubicBezTo>
                  <a:pt x="34" y="139"/>
                  <a:pt x="34" y="140"/>
                  <a:pt x="34" y="139"/>
                </a:cubicBezTo>
                <a:close/>
                <a:moveTo>
                  <a:pt x="34" y="145"/>
                </a:moveTo>
                <a:cubicBezTo>
                  <a:pt x="34" y="145"/>
                  <a:pt x="35" y="145"/>
                  <a:pt x="36" y="145"/>
                </a:cubicBezTo>
                <a:cubicBezTo>
                  <a:pt x="35" y="146"/>
                  <a:pt x="35" y="146"/>
                  <a:pt x="34" y="145"/>
                </a:cubicBezTo>
                <a:close/>
                <a:moveTo>
                  <a:pt x="36" y="139"/>
                </a:moveTo>
                <a:cubicBezTo>
                  <a:pt x="36" y="138"/>
                  <a:pt x="37" y="139"/>
                  <a:pt x="37" y="139"/>
                </a:cubicBezTo>
                <a:cubicBezTo>
                  <a:pt x="37" y="139"/>
                  <a:pt x="36" y="139"/>
                  <a:pt x="36" y="139"/>
                </a:cubicBezTo>
                <a:close/>
                <a:moveTo>
                  <a:pt x="38" y="137"/>
                </a:moveTo>
                <a:cubicBezTo>
                  <a:pt x="39" y="136"/>
                  <a:pt x="39" y="135"/>
                  <a:pt x="38" y="135"/>
                </a:cubicBezTo>
                <a:cubicBezTo>
                  <a:pt x="37" y="134"/>
                  <a:pt x="38" y="134"/>
                  <a:pt x="38" y="134"/>
                </a:cubicBezTo>
                <a:cubicBezTo>
                  <a:pt x="39" y="135"/>
                  <a:pt x="39" y="134"/>
                  <a:pt x="40" y="134"/>
                </a:cubicBezTo>
                <a:cubicBezTo>
                  <a:pt x="40" y="135"/>
                  <a:pt x="40" y="134"/>
                  <a:pt x="41" y="134"/>
                </a:cubicBezTo>
                <a:cubicBezTo>
                  <a:pt x="41" y="134"/>
                  <a:pt x="41" y="134"/>
                  <a:pt x="41" y="135"/>
                </a:cubicBezTo>
                <a:cubicBezTo>
                  <a:pt x="41" y="135"/>
                  <a:pt x="40" y="135"/>
                  <a:pt x="40" y="135"/>
                </a:cubicBezTo>
                <a:cubicBezTo>
                  <a:pt x="40" y="134"/>
                  <a:pt x="40" y="134"/>
                  <a:pt x="40" y="135"/>
                </a:cubicBezTo>
                <a:cubicBezTo>
                  <a:pt x="40" y="135"/>
                  <a:pt x="39" y="135"/>
                  <a:pt x="39" y="135"/>
                </a:cubicBezTo>
                <a:cubicBezTo>
                  <a:pt x="38" y="136"/>
                  <a:pt x="39" y="137"/>
                  <a:pt x="38" y="137"/>
                </a:cubicBezTo>
                <a:close/>
                <a:moveTo>
                  <a:pt x="39" y="137"/>
                </a:moveTo>
                <a:cubicBezTo>
                  <a:pt x="39" y="136"/>
                  <a:pt x="40" y="135"/>
                  <a:pt x="41" y="136"/>
                </a:cubicBezTo>
                <a:cubicBezTo>
                  <a:pt x="40" y="137"/>
                  <a:pt x="40" y="137"/>
                  <a:pt x="40" y="137"/>
                </a:cubicBezTo>
                <a:cubicBezTo>
                  <a:pt x="40" y="137"/>
                  <a:pt x="40" y="137"/>
                  <a:pt x="39" y="137"/>
                </a:cubicBezTo>
                <a:close/>
                <a:moveTo>
                  <a:pt x="42" y="140"/>
                </a:moveTo>
                <a:cubicBezTo>
                  <a:pt x="41" y="140"/>
                  <a:pt x="41" y="140"/>
                  <a:pt x="40" y="140"/>
                </a:cubicBezTo>
                <a:cubicBezTo>
                  <a:pt x="40" y="139"/>
                  <a:pt x="42" y="140"/>
                  <a:pt x="42" y="140"/>
                </a:cubicBezTo>
                <a:close/>
                <a:moveTo>
                  <a:pt x="40" y="144"/>
                </a:moveTo>
                <a:cubicBezTo>
                  <a:pt x="41" y="143"/>
                  <a:pt x="41" y="144"/>
                  <a:pt x="41" y="143"/>
                </a:cubicBezTo>
                <a:cubicBezTo>
                  <a:pt x="42" y="143"/>
                  <a:pt x="42" y="143"/>
                  <a:pt x="42" y="144"/>
                </a:cubicBezTo>
                <a:cubicBezTo>
                  <a:pt x="42" y="144"/>
                  <a:pt x="41" y="144"/>
                  <a:pt x="40" y="144"/>
                </a:cubicBezTo>
                <a:close/>
                <a:moveTo>
                  <a:pt x="48" y="130"/>
                </a:moveTo>
                <a:cubicBezTo>
                  <a:pt x="49" y="130"/>
                  <a:pt x="49" y="129"/>
                  <a:pt x="50" y="129"/>
                </a:cubicBezTo>
                <a:cubicBezTo>
                  <a:pt x="50" y="130"/>
                  <a:pt x="48" y="130"/>
                  <a:pt x="48" y="130"/>
                </a:cubicBezTo>
                <a:close/>
                <a:moveTo>
                  <a:pt x="50" y="142"/>
                </a:moveTo>
                <a:cubicBezTo>
                  <a:pt x="50" y="141"/>
                  <a:pt x="50" y="141"/>
                  <a:pt x="50" y="141"/>
                </a:cubicBezTo>
                <a:cubicBezTo>
                  <a:pt x="51" y="141"/>
                  <a:pt x="50" y="142"/>
                  <a:pt x="50" y="142"/>
                </a:cubicBezTo>
                <a:close/>
                <a:moveTo>
                  <a:pt x="53" y="129"/>
                </a:moveTo>
                <a:cubicBezTo>
                  <a:pt x="53" y="129"/>
                  <a:pt x="52" y="129"/>
                  <a:pt x="52" y="129"/>
                </a:cubicBezTo>
                <a:cubicBezTo>
                  <a:pt x="52" y="129"/>
                  <a:pt x="52" y="129"/>
                  <a:pt x="52" y="130"/>
                </a:cubicBezTo>
                <a:cubicBezTo>
                  <a:pt x="52" y="130"/>
                  <a:pt x="51" y="130"/>
                  <a:pt x="51" y="130"/>
                </a:cubicBezTo>
                <a:cubicBezTo>
                  <a:pt x="51" y="129"/>
                  <a:pt x="51" y="129"/>
                  <a:pt x="52" y="128"/>
                </a:cubicBezTo>
                <a:cubicBezTo>
                  <a:pt x="52" y="129"/>
                  <a:pt x="52" y="128"/>
                  <a:pt x="53" y="129"/>
                </a:cubicBezTo>
                <a:cubicBezTo>
                  <a:pt x="53" y="129"/>
                  <a:pt x="53" y="129"/>
                  <a:pt x="53" y="129"/>
                </a:cubicBezTo>
                <a:close/>
                <a:moveTo>
                  <a:pt x="56" y="128"/>
                </a:moveTo>
                <a:cubicBezTo>
                  <a:pt x="56" y="128"/>
                  <a:pt x="57" y="128"/>
                  <a:pt x="57" y="128"/>
                </a:cubicBezTo>
                <a:cubicBezTo>
                  <a:pt x="57" y="128"/>
                  <a:pt x="56" y="128"/>
                  <a:pt x="56" y="128"/>
                </a:cubicBezTo>
                <a:close/>
                <a:moveTo>
                  <a:pt x="57" y="139"/>
                </a:moveTo>
                <a:cubicBezTo>
                  <a:pt x="57" y="138"/>
                  <a:pt x="58" y="138"/>
                  <a:pt x="58" y="139"/>
                </a:cubicBezTo>
                <a:cubicBezTo>
                  <a:pt x="58" y="139"/>
                  <a:pt x="58" y="139"/>
                  <a:pt x="57" y="139"/>
                </a:cubicBezTo>
                <a:close/>
                <a:moveTo>
                  <a:pt x="62" y="127"/>
                </a:moveTo>
                <a:cubicBezTo>
                  <a:pt x="62" y="126"/>
                  <a:pt x="61" y="127"/>
                  <a:pt x="61" y="127"/>
                </a:cubicBezTo>
                <a:cubicBezTo>
                  <a:pt x="61" y="126"/>
                  <a:pt x="62" y="126"/>
                  <a:pt x="62" y="127"/>
                </a:cubicBezTo>
                <a:close/>
                <a:moveTo>
                  <a:pt x="60" y="126"/>
                </a:moveTo>
                <a:cubicBezTo>
                  <a:pt x="61" y="126"/>
                  <a:pt x="61" y="127"/>
                  <a:pt x="61" y="127"/>
                </a:cubicBezTo>
                <a:cubicBezTo>
                  <a:pt x="61" y="127"/>
                  <a:pt x="60" y="127"/>
                  <a:pt x="60" y="126"/>
                </a:cubicBezTo>
                <a:close/>
                <a:moveTo>
                  <a:pt x="61" y="139"/>
                </a:moveTo>
                <a:cubicBezTo>
                  <a:pt x="61" y="139"/>
                  <a:pt x="60" y="139"/>
                  <a:pt x="60" y="139"/>
                </a:cubicBezTo>
                <a:cubicBezTo>
                  <a:pt x="61" y="138"/>
                  <a:pt x="62" y="138"/>
                  <a:pt x="62" y="139"/>
                </a:cubicBezTo>
                <a:cubicBezTo>
                  <a:pt x="62" y="138"/>
                  <a:pt x="61" y="139"/>
                  <a:pt x="61" y="139"/>
                </a:cubicBezTo>
                <a:close/>
                <a:moveTo>
                  <a:pt x="61" y="131"/>
                </a:moveTo>
                <a:cubicBezTo>
                  <a:pt x="62" y="131"/>
                  <a:pt x="62" y="131"/>
                  <a:pt x="62" y="131"/>
                </a:cubicBezTo>
                <a:cubicBezTo>
                  <a:pt x="62" y="132"/>
                  <a:pt x="62" y="132"/>
                  <a:pt x="61" y="131"/>
                </a:cubicBezTo>
                <a:close/>
                <a:moveTo>
                  <a:pt x="61" y="130"/>
                </a:moveTo>
                <a:cubicBezTo>
                  <a:pt x="61" y="130"/>
                  <a:pt x="61" y="130"/>
                  <a:pt x="61" y="130"/>
                </a:cubicBezTo>
                <a:cubicBezTo>
                  <a:pt x="61" y="130"/>
                  <a:pt x="61" y="130"/>
                  <a:pt x="61" y="130"/>
                </a:cubicBezTo>
                <a:cubicBezTo>
                  <a:pt x="61" y="129"/>
                  <a:pt x="61" y="129"/>
                  <a:pt x="61" y="129"/>
                </a:cubicBezTo>
                <a:cubicBezTo>
                  <a:pt x="62" y="129"/>
                  <a:pt x="62" y="128"/>
                  <a:pt x="63" y="128"/>
                </a:cubicBezTo>
                <a:cubicBezTo>
                  <a:pt x="63" y="129"/>
                  <a:pt x="62" y="129"/>
                  <a:pt x="61" y="130"/>
                </a:cubicBezTo>
                <a:close/>
                <a:moveTo>
                  <a:pt x="66" y="129"/>
                </a:moveTo>
                <a:cubicBezTo>
                  <a:pt x="65" y="129"/>
                  <a:pt x="65" y="129"/>
                  <a:pt x="65" y="129"/>
                </a:cubicBezTo>
                <a:cubicBezTo>
                  <a:pt x="64" y="129"/>
                  <a:pt x="64" y="129"/>
                  <a:pt x="64" y="129"/>
                </a:cubicBezTo>
                <a:cubicBezTo>
                  <a:pt x="64" y="128"/>
                  <a:pt x="65" y="128"/>
                  <a:pt x="65" y="128"/>
                </a:cubicBezTo>
                <a:cubicBezTo>
                  <a:pt x="65" y="128"/>
                  <a:pt x="66" y="128"/>
                  <a:pt x="66" y="128"/>
                </a:cubicBezTo>
                <a:cubicBezTo>
                  <a:pt x="66" y="129"/>
                  <a:pt x="66" y="128"/>
                  <a:pt x="66" y="129"/>
                </a:cubicBezTo>
                <a:close/>
                <a:moveTo>
                  <a:pt x="67" y="126"/>
                </a:moveTo>
                <a:cubicBezTo>
                  <a:pt x="67" y="126"/>
                  <a:pt x="68" y="126"/>
                  <a:pt x="68" y="126"/>
                </a:cubicBezTo>
                <a:cubicBezTo>
                  <a:pt x="68" y="127"/>
                  <a:pt x="67" y="126"/>
                  <a:pt x="67" y="126"/>
                </a:cubicBezTo>
                <a:close/>
                <a:moveTo>
                  <a:pt x="69" y="126"/>
                </a:moveTo>
                <a:cubicBezTo>
                  <a:pt x="69" y="126"/>
                  <a:pt x="69" y="125"/>
                  <a:pt x="70" y="126"/>
                </a:cubicBezTo>
                <a:cubicBezTo>
                  <a:pt x="69" y="126"/>
                  <a:pt x="69" y="127"/>
                  <a:pt x="69" y="126"/>
                </a:cubicBezTo>
                <a:close/>
                <a:moveTo>
                  <a:pt x="72" y="124"/>
                </a:moveTo>
                <a:cubicBezTo>
                  <a:pt x="72" y="124"/>
                  <a:pt x="72" y="124"/>
                  <a:pt x="72" y="124"/>
                </a:cubicBezTo>
                <a:cubicBezTo>
                  <a:pt x="72" y="123"/>
                  <a:pt x="73" y="124"/>
                  <a:pt x="74" y="124"/>
                </a:cubicBezTo>
                <a:cubicBezTo>
                  <a:pt x="73" y="124"/>
                  <a:pt x="74" y="125"/>
                  <a:pt x="73" y="125"/>
                </a:cubicBezTo>
                <a:cubicBezTo>
                  <a:pt x="73" y="125"/>
                  <a:pt x="73" y="124"/>
                  <a:pt x="73" y="124"/>
                </a:cubicBezTo>
                <a:cubicBezTo>
                  <a:pt x="72" y="125"/>
                  <a:pt x="72" y="125"/>
                  <a:pt x="72" y="126"/>
                </a:cubicBezTo>
                <a:cubicBezTo>
                  <a:pt x="72" y="126"/>
                  <a:pt x="72" y="125"/>
                  <a:pt x="71" y="125"/>
                </a:cubicBezTo>
                <a:cubicBezTo>
                  <a:pt x="72" y="124"/>
                  <a:pt x="72" y="125"/>
                  <a:pt x="72" y="124"/>
                </a:cubicBezTo>
                <a:close/>
                <a:moveTo>
                  <a:pt x="71" y="126"/>
                </a:moveTo>
                <a:cubicBezTo>
                  <a:pt x="70" y="125"/>
                  <a:pt x="71" y="125"/>
                  <a:pt x="72" y="126"/>
                </a:cubicBezTo>
                <a:cubicBezTo>
                  <a:pt x="71" y="126"/>
                  <a:pt x="71" y="126"/>
                  <a:pt x="71" y="126"/>
                </a:cubicBezTo>
                <a:close/>
                <a:moveTo>
                  <a:pt x="71" y="127"/>
                </a:moveTo>
                <a:cubicBezTo>
                  <a:pt x="72" y="128"/>
                  <a:pt x="72" y="126"/>
                  <a:pt x="73" y="127"/>
                </a:cubicBezTo>
                <a:cubicBezTo>
                  <a:pt x="73" y="126"/>
                  <a:pt x="73" y="126"/>
                  <a:pt x="74" y="127"/>
                </a:cubicBezTo>
                <a:cubicBezTo>
                  <a:pt x="74" y="127"/>
                  <a:pt x="74" y="127"/>
                  <a:pt x="74" y="127"/>
                </a:cubicBezTo>
                <a:cubicBezTo>
                  <a:pt x="74" y="127"/>
                  <a:pt x="74" y="127"/>
                  <a:pt x="74" y="127"/>
                </a:cubicBezTo>
                <a:cubicBezTo>
                  <a:pt x="73" y="127"/>
                  <a:pt x="73" y="127"/>
                  <a:pt x="73" y="128"/>
                </a:cubicBezTo>
                <a:cubicBezTo>
                  <a:pt x="73" y="127"/>
                  <a:pt x="73" y="127"/>
                  <a:pt x="73" y="127"/>
                </a:cubicBezTo>
                <a:cubicBezTo>
                  <a:pt x="72" y="128"/>
                  <a:pt x="71" y="128"/>
                  <a:pt x="71" y="127"/>
                </a:cubicBezTo>
                <a:close/>
                <a:moveTo>
                  <a:pt x="73" y="136"/>
                </a:moveTo>
                <a:cubicBezTo>
                  <a:pt x="73" y="135"/>
                  <a:pt x="74" y="135"/>
                  <a:pt x="74" y="135"/>
                </a:cubicBezTo>
                <a:cubicBezTo>
                  <a:pt x="74" y="136"/>
                  <a:pt x="73" y="136"/>
                  <a:pt x="73" y="136"/>
                </a:cubicBezTo>
                <a:close/>
                <a:moveTo>
                  <a:pt x="75" y="125"/>
                </a:moveTo>
                <a:cubicBezTo>
                  <a:pt x="75" y="125"/>
                  <a:pt x="75" y="125"/>
                  <a:pt x="75" y="125"/>
                </a:cubicBezTo>
                <a:cubicBezTo>
                  <a:pt x="75" y="125"/>
                  <a:pt x="75" y="125"/>
                  <a:pt x="75" y="125"/>
                </a:cubicBezTo>
                <a:cubicBezTo>
                  <a:pt x="74" y="126"/>
                  <a:pt x="74" y="126"/>
                  <a:pt x="74" y="126"/>
                </a:cubicBezTo>
                <a:cubicBezTo>
                  <a:pt x="74" y="126"/>
                  <a:pt x="73" y="126"/>
                  <a:pt x="73" y="126"/>
                </a:cubicBezTo>
                <a:cubicBezTo>
                  <a:pt x="73" y="126"/>
                  <a:pt x="73" y="126"/>
                  <a:pt x="73" y="126"/>
                </a:cubicBezTo>
                <a:cubicBezTo>
                  <a:pt x="72" y="125"/>
                  <a:pt x="74" y="125"/>
                  <a:pt x="75" y="125"/>
                </a:cubicBezTo>
                <a:cubicBezTo>
                  <a:pt x="75" y="125"/>
                  <a:pt x="75" y="125"/>
                  <a:pt x="75" y="125"/>
                </a:cubicBezTo>
                <a:close/>
                <a:moveTo>
                  <a:pt x="76" y="125"/>
                </a:moveTo>
                <a:cubicBezTo>
                  <a:pt x="75" y="125"/>
                  <a:pt x="75" y="125"/>
                  <a:pt x="75" y="125"/>
                </a:cubicBezTo>
                <a:cubicBezTo>
                  <a:pt x="75" y="125"/>
                  <a:pt x="75" y="125"/>
                  <a:pt x="75" y="125"/>
                </a:cubicBezTo>
                <a:cubicBezTo>
                  <a:pt x="75" y="125"/>
                  <a:pt x="75" y="125"/>
                  <a:pt x="75" y="125"/>
                </a:cubicBezTo>
                <a:cubicBezTo>
                  <a:pt x="75" y="125"/>
                  <a:pt x="75" y="125"/>
                  <a:pt x="75" y="125"/>
                </a:cubicBezTo>
                <a:cubicBezTo>
                  <a:pt x="76" y="125"/>
                  <a:pt x="76" y="125"/>
                  <a:pt x="76" y="125"/>
                </a:cubicBezTo>
                <a:cubicBezTo>
                  <a:pt x="76" y="125"/>
                  <a:pt x="76" y="125"/>
                  <a:pt x="76" y="124"/>
                </a:cubicBezTo>
                <a:cubicBezTo>
                  <a:pt x="76" y="124"/>
                  <a:pt x="76" y="124"/>
                  <a:pt x="76" y="125"/>
                </a:cubicBezTo>
                <a:close/>
                <a:moveTo>
                  <a:pt x="75" y="123"/>
                </a:moveTo>
                <a:cubicBezTo>
                  <a:pt x="75" y="123"/>
                  <a:pt x="76" y="123"/>
                  <a:pt x="76" y="123"/>
                </a:cubicBezTo>
                <a:cubicBezTo>
                  <a:pt x="76" y="124"/>
                  <a:pt x="76" y="124"/>
                  <a:pt x="75" y="123"/>
                </a:cubicBezTo>
                <a:close/>
                <a:moveTo>
                  <a:pt x="78" y="125"/>
                </a:moveTo>
                <a:cubicBezTo>
                  <a:pt x="77" y="125"/>
                  <a:pt x="77" y="125"/>
                  <a:pt x="76" y="125"/>
                </a:cubicBezTo>
                <a:cubicBezTo>
                  <a:pt x="76" y="125"/>
                  <a:pt x="77" y="124"/>
                  <a:pt x="76" y="124"/>
                </a:cubicBezTo>
                <a:cubicBezTo>
                  <a:pt x="77" y="124"/>
                  <a:pt x="77" y="124"/>
                  <a:pt x="78" y="124"/>
                </a:cubicBezTo>
                <a:cubicBezTo>
                  <a:pt x="78" y="124"/>
                  <a:pt x="77" y="124"/>
                  <a:pt x="77" y="125"/>
                </a:cubicBezTo>
                <a:cubicBezTo>
                  <a:pt x="77" y="125"/>
                  <a:pt x="78" y="125"/>
                  <a:pt x="78" y="125"/>
                </a:cubicBezTo>
                <a:close/>
                <a:moveTo>
                  <a:pt x="81" y="123"/>
                </a:moveTo>
                <a:cubicBezTo>
                  <a:pt x="81" y="123"/>
                  <a:pt x="81" y="123"/>
                  <a:pt x="81" y="123"/>
                </a:cubicBezTo>
                <a:cubicBezTo>
                  <a:pt x="81" y="123"/>
                  <a:pt x="81" y="123"/>
                  <a:pt x="81" y="123"/>
                </a:cubicBezTo>
                <a:cubicBezTo>
                  <a:pt x="81" y="122"/>
                  <a:pt x="81" y="122"/>
                  <a:pt x="81" y="122"/>
                </a:cubicBezTo>
                <a:cubicBezTo>
                  <a:pt x="81" y="122"/>
                  <a:pt x="81" y="122"/>
                  <a:pt x="81" y="122"/>
                </a:cubicBezTo>
                <a:cubicBezTo>
                  <a:pt x="81" y="122"/>
                  <a:pt x="81" y="122"/>
                  <a:pt x="81" y="122"/>
                </a:cubicBezTo>
                <a:cubicBezTo>
                  <a:pt x="81" y="122"/>
                  <a:pt x="81" y="122"/>
                  <a:pt x="81" y="122"/>
                </a:cubicBezTo>
                <a:cubicBezTo>
                  <a:pt x="81" y="122"/>
                  <a:pt x="82" y="123"/>
                  <a:pt x="82" y="123"/>
                </a:cubicBezTo>
                <a:cubicBezTo>
                  <a:pt x="81" y="123"/>
                  <a:pt x="81" y="124"/>
                  <a:pt x="81" y="123"/>
                </a:cubicBezTo>
                <a:cubicBezTo>
                  <a:pt x="81" y="123"/>
                  <a:pt x="81" y="123"/>
                  <a:pt x="81" y="123"/>
                </a:cubicBezTo>
                <a:close/>
                <a:moveTo>
                  <a:pt x="79" y="135"/>
                </a:moveTo>
                <a:cubicBezTo>
                  <a:pt x="79" y="135"/>
                  <a:pt x="79" y="135"/>
                  <a:pt x="79" y="135"/>
                </a:cubicBezTo>
                <a:cubicBezTo>
                  <a:pt x="79" y="135"/>
                  <a:pt x="79" y="135"/>
                  <a:pt x="79" y="135"/>
                </a:cubicBezTo>
                <a:cubicBezTo>
                  <a:pt x="79" y="135"/>
                  <a:pt x="79" y="135"/>
                  <a:pt x="79" y="135"/>
                </a:cubicBezTo>
                <a:close/>
                <a:moveTo>
                  <a:pt x="79" y="125"/>
                </a:moveTo>
                <a:cubicBezTo>
                  <a:pt x="79" y="125"/>
                  <a:pt x="79" y="125"/>
                  <a:pt x="79" y="124"/>
                </a:cubicBezTo>
                <a:cubicBezTo>
                  <a:pt x="79" y="124"/>
                  <a:pt x="79" y="125"/>
                  <a:pt x="80" y="124"/>
                </a:cubicBezTo>
                <a:cubicBezTo>
                  <a:pt x="80" y="124"/>
                  <a:pt x="80" y="124"/>
                  <a:pt x="80" y="124"/>
                </a:cubicBezTo>
                <a:cubicBezTo>
                  <a:pt x="80" y="125"/>
                  <a:pt x="79" y="125"/>
                  <a:pt x="79" y="125"/>
                </a:cubicBezTo>
                <a:close/>
                <a:moveTo>
                  <a:pt x="81" y="135"/>
                </a:moveTo>
                <a:cubicBezTo>
                  <a:pt x="81" y="135"/>
                  <a:pt x="80" y="135"/>
                  <a:pt x="80" y="135"/>
                </a:cubicBezTo>
                <a:cubicBezTo>
                  <a:pt x="81" y="135"/>
                  <a:pt x="81" y="135"/>
                  <a:pt x="81" y="135"/>
                </a:cubicBezTo>
                <a:cubicBezTo>
                  <a:pt x="81" y="135"/>
                  <a:pt x="81" y="135"/>
                  <a:pt x="81" y="135"/>
                </a:cubicBezTo>
                <a:close/>
                <a:moveTo>
                  <a:pt x="81" y="134"/>
                </a:moveTo>
                <a:cubicBezTo>
                  <a:pt x="81" y="134"/>
                  <a:pt x="81" y="134"/>
                  <a:pt x="82" y="134"/>
                </a:cubicBezTo>
                <a:cubicBezTo>
                  <a:pt x="82" y="134"/>
                  <a:pt x="82" y="134"/>
                  <a:pt x="82" y="134"/>
                </a:cubicBezTo>
                <a:cubicBezTo>
                  <a:pt x="81" y="134"/>
                  <a:pt x="81" y="134"/>
                  <a:pt x="81" y="134"/>
                </a:cubicBezTo>
                <a:close/>
                <a:moveTo>
                  <a:pt x="82" y="124"/>
                </a:moveTo>
                <a:cubicBezTo>
                  <a:pt x="82" y="124"/>
                  <a:pt x="82" y="124"/>
                  <a:pt x="82" y="123"/>
                </a:cubicBezTo>
                <a:cubicBezTo>
                  <a:pt x="82" y="123"/>
                  <a:pt x="82" y="123"/>
                  <a:pt x="82" y="123"/>
                </a:cubicBezTo>
                <a:cubicBezTo>
                  <a:pt x="82" y="123"/>
                  <a:pt x="82" y="123"/>
                  <a:pt x="82" y="124"/>
                </a:cubicBezTo>
                <a:cubicBezTo>
                  <a:pt x="82" y="124"/>
                  <a:pt x="82" y="124"/>
                  <a:pt x="82" y="124"/>
                </a:cubicBezTo>
                <a:close/>
                <a:moveTo>
                  <a:pt x="83" y="123"/>
                </a:moveTo>
                <a:cubicBezTo>
                  <a:pt x="83" y="123"/>
                  <a:pt x="83" y="123"/>
                  <a:pt x="82" y="124"/>
                </a:cubicBezTo>
                <a:cubicBezTo>
                  <a:pt x="82" y="123"/>
                  <a:pt x="82" y="123"/>
                  <a:pt x="82" y="123"/>
                </a:cubicBezTo>
                <a:cubicBezTo>
                  <a:pt x="82" y="123"/>
                  <a:pt x="82" y="123"/>
                  <a:pt x="83" y="123"/>
                </a:cubicBezTo>
                <a:cubicBezTo>
                  <a:pt x="83" y="123"/>
                  <a:pt x="83" y="123"/>
                  <a:pt x="83" y="123"/>
                </a:cubicBezTo>
                <a:cubicBezTo>
                  <a:pt x="83" y="123"/>
                  <a:pt x="83" y="123"/>
                  <a:pt x="83" y="123"/>
                </a:cubicBezTo>
                <a:cubicBezTo>
                  <a:pt x="83" y="123"/>
                  <a:pt x="83" y="123"/>
                  <a:pt x="83" y="123"/>
                </a:cubicBezTo>
                <a:close/>
                <a:moveTo>
                  <a:pt x="33" y="154"/>
                </a:moveTo>
                <a:cubicBezTo>
                  <a:pt x="33" y="154"/>
                  <a:pt x="34" y="153"/>
                  <a:pt x="34" y="153"/>
                </a:cubicBezTo>
                <a:cubicBezTo>
                  <a:pt x="34" y="153"/>
                  <a:pt x="34" y="154"/>
                  <a:pt x="33" y="154"/>
                </a:cubicBezTo>
                <a:close/>
                <a:moveTo>
                  <a:pt x="7" y="173"/>
                </a:moveTo>
                <a:cubicBezTo>
                  <a:pt x="7" y="172"/>
                  <a:pt x="7" y="174"/>
                  <a:pt x="6" y="173"/>
                </a:cubicBezTo>
                <a:cubicBezTo>
                  <a:pt x="6" y="172"/>
                  <a:pt x="7" y="172"/>
                  <a:pt x="7" y="173"/>
                </a:cubicBezTo>
                <a:cubicBezTo>
                  <a:pt x="7" y="173"/>
                  <a:pt x="7" y="173"/>
                  <a:pt x="7" y="173"/>
                </a:cubicBezTo>
                <a:close/>
                <a:moveTo>
                  <a:pt x="24" y="171"/>
                </a:moveTo>
                <a:cubicBezTo>
                  <a:pt x="25" y="170"/>
                  <a:pt x="25" y="170"/>
                  <a:pt x="25" y="170"/>
                </a:cubicBezTo>
                <a:cubicBezTo>
                  <a:pt x="25" y="170"/>
                  <a:pt x="25" y="171"/>
                  <a:pt x="24" y="171"/>
                </a:cubicBezTo>
                <a:close/>
                <a:moveTo>
                  <a:pt x="37" y="162"/>
                </a:moveTo>
                <a:cubicBezTo>
                  <a:pt x="37" y="161"/>
                  <a:pt x="38" y="161"/>
                  <a:pt x="38" y="161"/>
                </a:cubicBezTo>
                <a:cubicBezTo>
                  <a:pt x="38" y="161"/>
                  <a:pt x="38" y="162"/>
                  <a:pt x="37" y="162"/>
                </a:cubicBezTo>
                <a:close/>
                <a:moveTo>
                  <a:pt x="46" y="150"/>
                </a:moveTo>
                <a:cubicBezTo>
                  <a:pt x="46" y="150"/>
                  <a:pt x="45" y="151"/>
                  <a:pt x="45" y="150"/>
                </a:cubicBezTo>
                <a:cubicBezTo>
                  <a:pt x="45" y="150"/>
                  <a:pt x="46" y="150"/>
                  <a:pt x="46" y="150"/>
                </a:cubicBezTo>
                <a:close/>
                <a:moveTo>
                  <a:pt x="35" y="154"/>
                </a:moveTo>
                <a:cubicBezTo>
                  <a:pt x="36" y="154"/>
                  <a:pt x="35" y="154"/>
                  <a:pt x="35" y="153"/>
                </a:cubicBezTo>
                <a:cubicBezTo>
                  <a:pt x="36" y="154"/>
                  <a:pt x="36" y="154"/>
                  <a:pt x="36" y="154"/>
                </a:cubicBezTo>
                <a:cubicBezTo>
                  <a:pt x="36" y="154"/>
                  <a:pt x="35" y="154"/>
                  <a:pt x="35" y="154"/>
                </a:cubicBezTo>
                <a:close/>
                <a:moveTo>
                  <a:pt x="36" y="156"/>
                </a:moveTo>
                <a:cubicBezTo>
                  <a:pt x="35" y="156"/>
                  <a:pt x="36" y="156"/>
                  <a:pt x="36" y="155"/>
                </a:cubicBezTo>
                <a:cubicBezTo>
                  <a:pt x="36" y="155"/>
                  <a:pt x="36" y="155"/>
                  <a:pt x="36" y="155"/>
                </a:cubicBezTo>
                <a:cubicBezTo>
                  <a:pt x="36" y="155"/>
                  <a:pt x="37" y="157"/>
                  <a:pt x="36" y="156"/>
                </a:cubicBezTo>
                <a:close/>
                <a:moveTo>
                  <a:pt x="40" y="156"/>
                </a:moveTo>
                <a:cubicBezTo>
                  <a:pt x="40" y="155"/>
                  <a:pt x="40" y="156"/>
                  <a:pt x="39" y="155"/>
                </a:cubicBezTo>
                <a:cubicBezTo>
                  <a:pt x="39" y="155"/>
                  <a:pt x="38" y="156"/>
                  <a:pt x="37" y="156"/>
                </a:cubicBezTo>
                <a:cubicBezTo>
                  <a:pt x="37" y="156"/>
                  <a:pt x="38" y="156"/>
                  <a:pt x="38" y="155"/>
                </a:cubicBezTo>
                <a:cubicBezTo>
                  <a:pt x="37" y="156"/>
                  <a:pt x="37" y="156"/>
                  <a:pt x="36" y="156"/>
                </a:cubicBezTo>
                <a:cubicBezTo>
                  <a:pt x="37" y="155"/>
                  <a:pt x="37" y="155"/>
                  <a:pt x="38" y="156"/>
                </a:cubicBezTo>
                <a:cubicBezTo>
                  <a:pt x="38" y="155"/>
                  <a:pt x="39" y="155"/>
                  <a:pt x="38" y="154"/>
                </a:cubicBezTo>
                <a:cubicBezTo>
                  <a:pt x="39" y="155"/>
                  <a:pt x="40" y="153"/>
                  <a:pt x="41" y="154"/>
                </a:cubicBezTo>
                <a:cubicBezTo>
                  <a:pt x="40" y="153"/>
                  <a:pt x="41" y="153"/>
                  <a:pt x="42" y="153"/>
                </a:cubicBezTo>
                <a:cubicBezTo>
                  <a:pt x="41" y="154"/>
                  <a:pt x="41" y="155"/>
                  <a:pt x="40" y="156"/>
                </a:cubicBezTo>
                <a:close/>
                <a:moveTo>
                  <a:pt x="42" y="170"/>
                </a:moveTo>
                <a:cubicBezTo>
                  <a:pt x="42" y="170"/>
                  <a:pt x="42" y="170"/>
                  <a:pt x="42" y="170"/>
                </a:cubicBezTo>
                <a:cubicBezTo>
                  <a:pt x="42" y="169"/>
                  <a:pt x="43" y="169"/>
                  <a:pt x="43" y="169"/>
                </a:cubicBezTo>
                <a:cubicBezTo>
                  <a:pt x="43" y="169"/>
                  <a:pt x="42" y="169"/>
                  <a:pt x="42" y="170"/>
                </a:cubicBezTo>
                <a:close/>
                <a:moveTo>
                  <a:pt x="43" y="171"/>
                </a:moveTo>
                <a:cubicBezTo>
                  <a:pt x="43" y="170"/>
                  <a:pt x="43" y="170"/>
                  <a:pt x="43" y="170"/>
                </a:cubicBezTo>
                <a:cubicBezTo>
                  <a:pt x="43" y="170"/>
                  <a:pt x="44" y="170"/>
                  <a:pt x="44" y="170"/>
                </a:cubicBezTo>
                <a:cubicBezTo>
                  <a:pt x="44" y="170"/>
                  <a:pt x="44" y="170"/>
                  <a:pt x="44" y="170"/>
                </a:cubicBezTo>
                <a:cubicBezTo>
                  <a:pt x="43" y="170"/>
                  <a:pt x="44" y="171"/>
                  <a:pt x="43" y="171"/>
                </a:cubicBezTo>
                <a:close/>
                <a:moveTo>
                  <a:pt x="44" y="170"/>
                </a:moveTo>
                <a:cubicBezTo>
                  <a:pt x="44" y="170"/>
                  <a:pt x="44" y="170"/>
                  <a:pt x="44" y="170"/>
                </a:cubicBezTo>
                <a:cubicBezTo>
                  <a:pt x="45" y="170"/>
                  <a:pt x="45" y="170"/>
                  <a:pt x="45" y="170"/>
                </a:cubicBezTo>
                <a:cubicBezTo>
                  <a:pt x="45" y="170"/>
                  <a:pt x="45" y="170"/>
                  <a:pt x="44" y="170"/>
                </a:cubicBezTo>
                <a:close/>
                <a:moveTo>
                  <a:pt x="45" y="168"/>
                </a:moveTo>
                <a:cubicBezTo>
                  <a:pt x="46" y="168"/>
                  <a:pt x="46" y="168"/>
                  <a:pt x="47" y="168"/>
                </a:cubicBezTo>
                <a:cubicBezTo>
                  <a:pt x="47" y="169"/>
                  <a:pt x="46" y="169"/>
                  <a:pt x="45" y="168"/>
                </a:cubicBezTo>
                <a:close/>
                <a:moveTo>
                  <a:pt x="46" y="154"/>
                </a:moveTo>
                <a:cubicBezTo>
                  <a:pt x="46" y="153"/>
                  <a:pt x="46" y="154"/>
                  <a:pt x="46" y="154"/>
                </a:cubicBezTo>
                <a:cubicBezTo>
                  <a:pt x="46" y="155"/>
                  <a:pt x="45" y="154"/>
                  <a:pt x="45" y="154"/>
                </a:cubicBezTo>
                <a:cubicBezTo>
                  <a:pt x="45" y="155"/>
                  <a:pt x="43" y="154"/>
                  <a:pt x="43" y="155"/>
                </a:cubicBezTo>
                <a:cubicBezTo>
                  <a:pt x="42" y="155"/>
                  <a:pt x="42" y="154"/>
                  <a:pt x="42" y="155"/>
                </a:cubicBezTo>
                <a:cubicBezTo>
                  <a:pt x="42" y="155"/>
                  <a:pt x="41" y="154"/>
                  <a:pt x="42" y="154"/>
                </a:cubicBezTo>
                <a:cubicBezTo>
                  <a:pt x="42" y="154"/>
                  <a:pt x="42" y="154"/>
                  <a:pt x="42" y="155"/>
                </a:cubicBezTo>
                <a:cubicBezTo>
                  <a:pt x="42" y="153"/>
                  <a:pt x="43" y="153"/>
                  <a:pt x="44" y="152"/>
                </a:cubicBezTo>
                <a:cubicBezTo>
                  <a:pt x="45" y="153"/>
                  <a:pt x="45" y="153"/>
                  <a:pt x="45" y="153"/>
                </a:cubicBezTo>
                <a:cubicBezTo>
                  <a:pt x="45" y="153"/>
                  <a:pt x="45" y="152"/>
                  <a:pt x="46" y="152"/>
                </a:cubicBezTo>
                <a:cubicBezTo>
                  <a:pt x="46" y="153"/>
                  <a:pt x="45" y="154"/>
                  <a:pt x="44" y="153"/>
                </a:cubicBezTo>
                <a:cubicBezTo>
                  <a:pt x="45" y="154"/>
                  <a:pt x="44" y="154"/>
                  <a:pt x="44" y="154"/>
                </a:cubicBezTo>
                <a:cubicBezTo>
                  <a:pt x="45" y="154"/>
                  <a:pt x="45" y="154"/>
                  <a:pt x="46" y="154"/>
                </a:cubicBezTo>
                <a:cubicBezTo>
                  <a:pt x="46" y="153"/>
                  <a:pt x="46" y="152"/>
                  <a:pt x="47" y="153"/>
                </a:cubicBezTo>
                <a:cubicBezTo>
                  <a:pt x="46" y="153"/>
                  <a:pt x="47" y="154"/>
                  <a:pt x="46" y="154"/>
                </a:cubicBezTo>
                <a:close/>
                <a:moveTo>
                  <a:pt x="47" y="152"/>
                </a:moveTo>
                <a:cubicBezTo>
                  <a:pt x="48" y="152"/>
                  <a:pt x="48" y="152"/>
                  <a:pt x="49" y="152"/>
                </a:cubicBezTo>
                <a:cubicBezTo>
                  <a:pt x="49" y="152"/>
                  <a:pt x="49" y="152"/>
                  <a:pt x="49" y="152"/>
                </a:cubicBezTo>
                <a:cubicBezTo>
                  <a:pt x="48" y="152"/>
                  <a:pt x="48" y="152"/>
                  <a:pt x="48" y="153"/>
                </a:cubicBezTo>
                <a:lnTo>
                  <a:pt x="47" y="152"/>
                </a:lnTo>
                <a:close/>
                <a:moveTo>
                  <a:pt x="48" y="170"/>
                </a:moveTo>
                <a:cubicBezTo>
                  <a:pt x="48" y="169"/>
                  <a:pt x="48" y="169"/>
                  <a:pt x="48" y="169"/>
                </a:cubicBezTo>
                <a:cubicBezTo>
                  <a:pt x="48" y="169"/>
                  <a:pt x="49" y="169"/>
                  <a:pt x="49" y="169"/>
                </a:cubicBezTo>
                <a:cubicBezTo>
                  <a:pt x="49" y="169"/>
                  <a:pt x="49" y="169"/>
                  <a:pt x="49" y="169"/>
                </a:cubicBezTo>
                <a:cubicBezTo>
                  <a:pt x="49" y="169"/>
                  <a:pt x="49" y="169"/>
                  <a:pt x="49" y="169"/>
                </a:cubicBezTo>
                <a:cubicBezTo>
                  <a:pt x="49" y="169"/>
                  <a:pt x="49" y="169"/>
                  <a:pt x="49" y="169"/>
                </a:cubicBezTo>
                <a:cubicBezTo>
                  <a:pt x="49" y="169"/>
                  <a:pt x="48" y="170"/>
                  <a:pt x="48" y="170"/>
                </a:cubicBezTo>
                <a:close/>
                <a:moveTo>
                  <a:pt x="50" y="169"/>
                </a:moveTo>
                <a:cubicBezTo>
                  <a:pt x="50" y="169"/>
                  <a:pt x="50" y="169"/>
                  <a:pt x="49" y="169"/>
                </a:cubicBezTo>
                <a:cubicBezTo>
                  <a:pt x="49" y="169"/>
                  <a:pt x="50" y="169"/>
                  <a:pt x="50" y="169"/>
                </a:cubicBezTo>
                <a:cubicBezTo>
                  <a:pt x="50" y="169"/>
                  <a:pt x="50" y="169"/>
                  <a:pt x="50" y="169"/>
                </a:cubicBezTo>
                <a:cubicBezTo>
                  <a:pt x="50" y="169"/>
                  <a:pt x="50" y="169"/>
                  <a:pt x="50" y="169"/>
                </a:cubicBezTo>
                <a:cubicBezTo>
                  <a:pt x="50" y="169"/>
                  <a:pt x="50" y="169"/>
                  <a:pt x="50" y="169"/>
                </a:cubicBezTo>
                <a:close/>
                <a:moveTo>
                  <a:pt x="50" y="152"/>
                </a:moveTo>
                <a:cubicBezTo>
                  <a:pt x="50" y="151"/>
                  <a:pt x="51" y="152"/>
                  <a:pt x="51" y="152"/>
                </a:cubicBezTo>
                <a:cubicBezTo>
                  <a:pt x="51" y="152"/>
                  <a:pt x="51" y="152"/>
                  <a:pt x="50" y="152"/>
                </a:cubicBezTo>
                <a:close/>
                <a:moveTo>
                  <a:pt x="52" y="168"/>
                </a:moveTo>
                <a:cubicBezTo>
                  <a:pt x="52" y="168"/>
                  <a:pt x="52" y="168"/>
                  <a:pt x="52" y="168"/>
                </a:cubicBezTo>
                <a:cubicBezTo>
                  <a:pt x="52" y="168"/>
                  <a:pt x="52" y="168"/>
                  <a:pt x="52" y="168"/>
                </a:cubicBezTo>
                <a:close/>
                <a:moveTo>
                  <a:pt x="52" y="168"/>
                </a:moveTo>
                <a:cubicBezTo>
                  <a:pt x="52" y="168"/>
                  <a:pt x="53" y="168"/>
                  <a:pt x="53" y="168"/>
                </a:cubicBezTo>
                <a:cubicBezTo>
                  <a:pt x="53" y="168"/>
                  <a:pt x="52" y="168"/>
                  <a:pt x="52" y="168"/>
                </a:cubicBezTo>
                <a:close/>
                <a:moveTo>
                  <a:pt x="52" y="151"/>
                </a:moveTo>
                <a:cubicBezTo>
                  <a:pt x="53" y="152"/>
                  <a:pt x="53" y="152"/>
                  <a:pt x="53" y="153"/>
                </a:cubicBezTo>
                <a:cubicBezTo>
                  <a:pt x="52" y="153"/>
                  <a:pt x="52" y="153"/>
                  <a:pt x="51" y="153"/>
                </a:cubicBezTo>
                <a:cubicBezTo>
                  <a:pt x="52" y="152"/>
                  <a:pt x="52" y="152"/>
                  <a:pt x="52" y="152"/>
                </a:cubicBezTo>
                <a:cubicBezTo>
                  <a:pt x="52" y="151"/>
                  <a:pt x="51" y="152"/>
                  <a:pt x="51" y="151"/>
                </a:cubicBezTo>
                <a:cubicBezTo>
                  <a:pt x="51" y="151"/>
                  <a:pt x="51" y="151"/>
                  <a:pt x="51" y="151"/>
                </a:cubicBezTo>
                <a:cubicBezTo>
                  <a:pt x="52" y="151"/>
                  <a:pt x="52" y="151"/>
                  <a:pt x="52" y="151"/>
                </a:cubicBezTo>
                <a:cubicBezTo>
                  <a:pt x="53" y="150"/>
                  <a:pt x="53" y="151"/>
                  <a:pt x="54" y="150"/>
                </a:cubicBezTo>
                <a:cubicBezTo>
                  <a:pt x="54" y="150"/>
                  <a:pt x="54" y="150"/>
                  <a:pt x="54" y="150"/>
                </a:cubicBezTo>
                <a:cubicBezTo>
                  <a:pt x="54" y="151"/>
                  <a:pt x="54" y="151"/>
                  <a:pt x="54" y="151"/>
                </a:cubicBezTo>
                <a:cubicBezTo>
                  <a:pt x="53" y="151"/>
                  <a:pt x="53" y="151"/>
                  <a:pt x="52" y="151"/>
                </a:cubicBezTo>
                <a:close/>
                <a:moveTo>
                  <a:pt x="54" y="168"/>
                </a:moveTo>
                <a:cubicBezTo>
                  <a:pt x="54" y="168"/>
                  <a:pt x="54" y="168"/>
                  <a:pt x="54" y="168"/>
                </a:cubicBezTo>
                <a:cubicBezTo>
                  <a:pt x="54" y="167"/>
                  <a:pt x="54" y="167"/>
                  <a:pt x="54" y="167"/>
                </a:cubicBezTo>
                <a:cubicBezTo>
                  <a:pt x="54" y="167"/>
                  <a:pt x="54" y="167"/>
                  <a:pt x="54" y="167"/>
                </a:cubicBezTo>
                <a:cubicBezTo>
                  <a:pt x="54" y="167"/>
                  <a:pt x="54" y="168"/>
                  <a:pt x="54" y="168"/>
                </a:cubicBezTo>
                <a:cubicBezTo>
                  <a:pt x="55" y="168"/>
                  <a:pt x="55" y="168"/>
                  <a:pt x="55" y="168"/>
                </a:cubicBezTo>
                <a:cubicBezTo>
                  <a:pt x="55" y="168"/>
                  <a:pt x="55" y="168"/>
                  <a:pt x="55" y="168"/>
                </a:cubicBezTo>
                <a:cubicBezTo>
                  <a:pt x="55" y="168"/>
                  <a:pt x="54" y="168"/>
                  <a:pt x="54" y="168"/>
                </a:cubicBezTo>
                <a:close/>
                <a:moveTo>
                  <a:pt x="54" y="167"/>
                </a:moveTo>
                <a:cubicBezTo>
                  <a:pt x="54" y="167"/>
                  <a:pt x="54" y="167"/>
                  <a:pt x="54" y="167"/>
                </a:cubicBezTo>
                <a:cubicBezTo>
                  <a:pt x="55" y="167"/>
                  <a:pt x="55" y="167"/>
                  <a:pt x="55" y="167"/>
                </a:cubicBezTo>
                <a:cubicBezTo>
                  <a:pt x="54" y="167"/>
                  <a:pt x="54" y="167"/>
                  <a:pt x="54" y="167"/>
                </a:cubicBezTo>
                <a:close/>
                <a:moveTo>
                  <a:pt x="54" y="151"/>
                </a:moveTo>
                <a:cubicBezTo>
                  <a:pt x="55" y="150"/>
                  <a:pt x="55" y="150"/>
                  <a:pt x="55" y="150"/>
                </a:cubicBezTo>
                <a:cubicBezTo>
                  <a:pt x="55" y="150"/>
                  <a:pt x="55" y="151"/>
                  <a:pt x="54" y="151"/>
                </a:cubicBezTo>
                <a:close/>
                <a:moveTo>
                  <a:pt x="56" y="166"/>
                </a:moveTo>
                <a:cubicBezTo>
                  <a:pt x="56" y="166"/>
                  <a:pt x="56" y="166"/>
                  <a:pt x="57" y="166"/>
                </a:cubicBezTo>
                <a:cubicBezTo>
                  <a:pt x="57" y="166"/>
                  <a:pt x="56" y="166"/>
                  <a:pt x="56" y="166"/>
                </a:cubicBezTo>
                <a:cubicBezTo>
                  <a:pt x="56" y="166"/>
                  <a:pt x="56" y="166"/>
                  <a:pt x="56" y="166"/>
                </a:cubicBezTo>
                <a:cubicBezTo>
                  <a:pt x="56" y="166"/>
                  <a:pt x="56" y="166"/>
                  <a:pt x="56" y="166"/>
                </a:cubicBezTo>
                <a:cubicBezTo>
                  <a:pt x="56" y="166"/>
                  <a:pt x="56" y="166"/>
                  <a:pt x="56" y="166"/>
                </a:cubicBezTo>
                <a:close/>
                <a:moveTo>
                  <a:pt x="56" y="168"/>
                </a:moveTo>
                <a:cubicBezTo>
                  <a:pt x="56" y="168"/>
                  <a:pt x="56" y="168"/>
                  <a:pt x="56" y="168"/>
                </a:cubicBezTo>
                <a:cubicBezTo>
                  <a:pt x="56" y="168"/>
                  <a:pt x="56" y="168"/>
                  <a:pt x="56" y="168"/>
                </a:cubicBezTo>
                <a:cubicBezTo>
                  <a:pt x="56" y="167"/>
                  <a:pt x="57" y="167"/>
                  <a:pt x="57" y="167"/>
                </a:cubicBezTo>
                <a:cubicBezTo>
                  <a:pt x="57" y="167"/>
                  <a:pt x="57" y="167"/>
                  <a:pt x="57" y="167"/>
                </a:cubicBezTo>
                <a:cubicBezTo>
                  <a:pt x="57" y="167"/>
                  <a:pt x="56" y="167"/>
                  <a:pt x="56" y="168"/>
                </a:cubicBezTo>
                <a:close/>
                <a:moveTo>
                  <a:pt x="57" y="169"/>
                </a:moveTo>
                <a:cubicBezTo>
                  <a:pt x="57" y="169"/>
                  <a:pt x="58" y="169"/>
                  <a:pt x="58" y="169"/>
                </a:cubicBezTo>
                <a:cubicBezTo>
                  <a:pt x="58" y="169"/>
                  <a:pt x="57" y="169"/>
                  <a:pt x="57" y="169"/>
                </a:cubicBezTo>
                <a:close/>
                <a:moveTo>
                  <a:pt x="58" y="166"/>
                </a:moveTo>
                <a:cubicBezTo>
                  <a:pt x="58" y="166"/>
                  <a:pt x="58" y="166"/>
                  <a:pt x="58" y="166"/>
                </a:cubicBezTo>
                <a:cubicBezTo>
                  <a:pt x="58" y="166"/>
                  <a:pt x="58" y="167"/>
                  <a:pt x="58" y="167"/>
                </a:cubicBezTo>
                <a:cubicBezTo>
                  <a:pt x="58" y="167"/>
                  <a:pt x="58" y="166"/>
                  <a:pt x="58" y="166"/>
                </a:cubicBezTo>
                <a:close/>
                <a:moveTo>
                  <a:pt x="58" y="150"/>
                </a:moveTo>
                <a:cubicBezTo>
                  <a:pt x="59" y="149"/>
                  <a:pt x="59" y="149"/>
                  <a:pt x="60" y="149"/>
                </a:cubicBezTo>
                <a:cubicBezTo>
                  <a:pt x="60" y="150"/>
                  <a:pt x="58" y="151"/>
                  <a:pt x="58" y="150"/>
                </a:cubicBezTo>
                <a:close/>
                <a:moveTo>
                  <a:pt x="61" y="144"/>
                </a:moveTo>
                <a:cubicBezTo>
                  <a:pt x="61" y="144"/>
                  <a:pt x="61" y="144"/>
                  <a:pt x="61" y="144"/>
                </a:cubicBezTo>
                <a:cubicBezTo>
                  <a:pt x="61" y="144"/>
                  <a:pt x="61" y="144"/>
                  <a:pt x="61" y="144"/>
                </a:cubicBezTo>
                <a:cubicBezTo>
                  <a:pt x="61" y="144"/>
                  <a:pt x="61" y="144"/>
                  <a:pt x="61" y="144"/>
                </a:cubicBezTo>
                <a:cubicBezTo>
                  <a:pt x="61" y="144"/>
                  <a:pt x="61" y="144"/>
                  <a:pt x="61" y="144"/>
                </a:cubicBezTo>
                <a:close/>
                <a:moveTo>
                  <a:pt x="60" y="145"/>
                </a:moveTo>
                <a:cubicBezTo>
                  <a:pt x="61" y="145"/>
                  <a:pt x="61" y="145"/>
                  <a:pt x="61" y="145"/>
                </a:cubicBezTo>
                <a:cubicBezTo>
                  <a:pt x="61" y="145"/>
                  <a:pt x="61" y="145"/>
                  <a:pt x="61" y="145"/>
                </a:cubicBezTo>
                <a:cubicBezTo>
                  <a:pt x="61" y="145"/>
                  <a:pt x="61" y="145"/>
                  <a:pt x="61" y="145"/>
                </a:cubicBezTo>
                <a:cubicBezTo>
                  <a:pt x="61" y="145"/>
                  <a:pt x="61" y="146"/>
                  <a:pt x="60" y="146"/>
                </a:cubicBezTo>
                <a:cubicBezTo>
                  <a:pt x="60" y="146"/>
                  <a:pt x="60" y="146"/>
                  <a:pt x="60" y="145"/>
                </a:cubicBezTo>
                <a:close/>
                <a:moveTo>
                  <a:pt x="60" y="149"/>
                </a:moveTo>
                <a:cubicBezTo>
                  <a:pt x="60" y="149"/>
                  <a:pt x="61" y="149"/>
                  <a:pt x="61" y="149"/>
                </a:cubicBezTo>
                <a:cubicBezTo>
                  <a:pt x="61" y="149"/>
                  <a:pt x="61" y="150"/>
                  <a:pt x="60" y="149"/>
                </a:cubicBezTo>
                <a:close/>
                <a:moveTo>
                  <a:pt x="60" y="166"/>
                </a:moveTo>
                <a:cubicBezTo>
                  <a:pt x="60" y="166"/>
                  <a:pt x="60" y="166"/>
                  <a:pt x="60" y="166"/>
                </a:cubicBezTo>
                <a:cubicBezTo>
                  <a:pt x="61" y="166"/>
                  <a:pt x="61" y="166"/>
                  <a:pt x="62" y="166"/>
                </a:cubicBezTo>
                <a:cubicBezTo>
                  <a:pt x="61" y="166"/>
                  <a:pt x="61" y="167"/>
                  <a:pt x="60" y="166"/>
                </a:cubicBezTo>
                <a:close/>
                <a:moveTo>
                  <a:pt x="64" y="144"/>
                </a:moveTo>
                <a:cubicBezTo>
                  <a:pt x="64" y="144"/>
                  <a:pt x="64" y="144"/>
                  <a:pt x="64" y="144"/>
                </a:cubicBezTo>
                <a:cubicBezTo>
                  <a:pt x="64" y="144"/>
                  <a:pt x="64" y="144"/>
                  <a:pt x="64" y="144"/>
                </a:cubicBezTo>
                <a:cubicBezTo>
                  <a:pt x="64" y="144"/>
                  <a:pt x="64" y="144"/>
                  <a:pt x="64" y="144"/>
                </a:cubicBezTo>
                <a:close/>
                <a:moveTo>
                  <a:pt x="63" y="164"/>
                </a:moveTo>
                <a:cubicBezTo>
                  <a:pt x="63" y="164"/>
                  <a:pt x="63" y="164"/>
                  <a:pt x="63" y="164"/>
                </a:cubicBezTo>
                <a:cubicBezTo>
                  <a:pt x="63" y="165"/>
                  <a:pt x="63" y="165"/>
                  <a:pt x="63" y="165"/>
                </a:cubicBezTo>
                <a:cubicBezTo>
                  <a:pt x="63" y="164"/>
                  <a:pt x="63" y="164"/>
                  <a:pt x="63" y="164"/>
                </a:cubicBezTo>
                <a:close/>
                <a:moveTo>
                  <a:pt x="63" y="148"/>
                </a:moveTo>
                <a:cubicBezTo>
                  <a:pt x="62" y="148"/>
                  <a:pt x="63" y="148"/>
                  <a:pt x="63" y="148"/>
                </a:cubicBezTo>
                <a:cubicBezTo>
                  <a:pt x="63" y="148"/>
                  <a:pt x="63" y="148"/>
                  <a:pt x="63" y="148"/>
                </a:cubicBezTo>
                <a:cubicBezTo>
                  <a:pt x="63" y="148"/>
                  <a:pt x="63" y="148"/>
                  <a:pt x="63" y="148"/>
                </a:cubicBezTo>
                <a:cubicBezTo>
                  <a:pt x="63" y="148"/>
                  <a:pt x="63" y="148"/>
                  <a:pt x="63" y="148"/>
                </a:cubicBezTo>
                <a:cubicBezTo>
                  <a:pt x="63" y="148"/>
                  <a:pt x="62" y="148"/>
                  <a:pt x="62" y="148"/>
                </a:cubicBezTo>
                <a:cubicBezTo>
                  <a:pt x="62" y="148"/>
                  <a:pt x="62" y="148"/>
                  <a:pt x="63" y="148"/>
                </a:cubicBezTo>
                <a:close/>
                <a:moveTo>
                  <a:pt x="62" y="149"/>
                </a:moveTo>
                <a:cubicBezTo>
                  <a:pt x="62" y="149"/>
                  <a:pt x="62" y="149"/>
                  <a:pt x="62" y="149"/>
                </a:cubicBezTo>
                <a:cubicBezTo>
                  <a:pt x="63" y="149"/>
                  <a:pt x="63" y="149"/>
                  <a:pt x="63" y="149"/>
                </a:cubicBezTo>
                <a:cubicBezTo>
                  <a:pt x="62" y="149"/>
                  <a:pt x="62" y="150"/>
                  <a:pt x="62" y="149"/>
                </a:cubicBezTo>
                <a:close/>
                <a:moveTo>
                  <a:pt x="62" y="168"/>
                </a:moveTo>
                <a:cubicBezTo>
                  <a:pt x="63" y="167"/>
                  <a:pt x="63" y="167"/>
                  <a:pt x="63" y="167"/>
                </a:cubicBezTo>
                <a:cubicBezTo>
                  <a:pt x="63" y="167"/>
                  <a:pt x="63" y="167"/>
                  <a:pt x="64" y="167"/>
                </a:cubicBezTo>
                <a:cubicBezTo>
                  <a:pt x="63" y="168"/>
                  <a:pt x="63" y="168"/>
                  <a:pt x="62" y="168"/>
                </a:cubicBezTo>
                <a:close/>
                <a:moveTo>
                  <a:pt x="63" y="167"/>
                </a:moveTo>
                <a:cubicBezTo>
                  <a:pt x="63" y="167"/>
                  <a:pt x="63" y="167"/>
                  <a:pt x="63" y="167"/>
                </a:cubicBezTo>
                <a:cubicBezTo>
                  <a:pt x="63" y="167"/>
                  <a:pt x="63" y="167"/>
                  <a:pt x="63" y="167"/>
                </a:cubicBezTo>
                <a:cubicBezTo>
                  <a:pt x="63" y="167"/>
                  <a:pt x="63" y="167"/>
                  <a:pt x="63" y="167"/>
                </a:cubicBezTo>
                <a:cubicBezTo>
                  <a:pt x="63" y="166"/>
                  <a:pt x="63" y="165"/>
                  <a:pt x="64" y="166"/>
                </a:cubicBezTo>
                <a:cubicBezTo>
                  <a:pt x="64" y="166"/>
                  <a:pt x="63" y="167"/>
                  <a:pt x="63" y="167"/>
                </a:cubicBezTo>
                <a:close/>
                <a:moveTo>
                  <a:pt x="64" y="165"/>
                </a:moveTo>
                <a:cubicBezTo>
                  <a:pt x="64" y="164"/>
                  <a:pt x="64" y="165"/>
                  <a:pt x="63" y="164"/>
                </a:cubicBezTo>
                <a:cubicBezTo>
                  <a:pt x="63" y="164"/>
                  <a:pt x="64" y="164"/>
                  <a:pt x="64" y="164"/>
                </a:cubicBezTo>
                <a:cubicBezTo>
                  <a:pt x="64" y="164"/>
                  <a:pt x="64" y="164"/>
                  <a:pt x="64" y="164"/>
                </a:cubicBezTo>
                <a:cubicBezTo>
                  <a:pt x="64" y="164"/>
                  <a:pt x="64" y="164"/>
                  <a:pt x="64" y="165"/>
                </a:cubicBezTo>
                <a:close/>
                <a:moveTo>
                  <a:pt x="64" y="145"/>
                </a:moveTo>
                <a:cubicBezTo>
                  <a:pt x="64" y="144"/>
                  <a:pt x="64" y="144"/>
                  <a:pt x="64" y="144"/>
                </a:cubicBezTo>
                <a:cubicBezTo>
                  <a:pt x="65" y="144"/>
                  <a:pt x="65" y="144"/>
                  <a:pt x="65" y="145"/>
                </a:cubicBezTo>
                <a:cubicBezTo>
                  <a:pt x="64" y="145"/>
                  <a:pt x="64" y="145"/>
                  <a:pt x="64" y="145"/>
                </a:cubicBezTo>
                <a:close/>
                <a:moveTo>
                  <a:pt x="65" y="165"/>
                </a:moveTo>
                <a:cubicBezTo>
                  <a:pt x="65" y="165"/>
                  <a:pt x="64" y="165"/>
                  <a:pt x="64" y="165"/>
                </a:cubicBezTo>
                <a:cubicBezTo>
                  <a:pt x="64" y="165"/>
                  <a:pt x="64" y="165"/>
                  <a:pt x="64" y="165"/>
                </a:cubicBezTo>
                <a:cubicBezTo>
                  <a:pt x="65" y="165"/>
                  <a:pt x="65" y="165"/>
                  <a:pt x="65" y="165"/>
                </a:cubicBezTo>
                <a:cubicBezTo>
                  <a:pt x="65" y="165"/>
                  <a:pt x="65" y="165"/>
                  <a:pt x="65" y="165"/>
                </a:cubicBezTo>
                <a:close/>
                <a:moveTo>
                  <a:pt x="65" y="145"/>
                </a:moveTo>
                <a:cubicBezTo>
                  <a:pt x="65" y="144"/>
                  <a:pt x="65" y="144"/>
                  <a:pt x="66" y="144"/>
                </a:cubicBezTo>
                <a:cubicBezTo>
                  <a:pt x="65" y="144"/>
                  <a:pt x="65" y="144"/>
                  <a:pt x="65" y="145"/>
                </a:cubicBezTo>
                <a:close/>
                <a:moveTo>
                  <a:pt x="66" y="144"/>
                </a:moveTo>
                <a:cubicBezTo>
                  <a:pt x="65" y="144"/>
                  <a:pt x="65" y="144"/>
                  <a:pt x="65" y="144"/>
                </a:cubicBezTo>
                <a:cubicBezTo>
                  <a:pt x="65" y="144"/>
                  <a:pt x="65" y="144"/>
                  <a:pt x="66" y="144"/>
                </a:cubicBezTo>
                <a:cubicBezTo>
                  <a:pt x="66" y="144"/>
                  <a:pt x="66" y="144"/>
                  <a:pt x="66" y="144"/>
                </a:cubicBezTo>
                <a:close/>
                <a:moveTo>
                  <a:pt x="66" y="166"/>
                </a:moveTo>
                <a:cubicBezTo>
                  <a:pt x="67" y="165"/>
                  <a:pt x="67" y="165"/>
                  <a:pt x="67" y="165"/>
                </a:cubicBezTo>
                <a:cubicBezTo>
                  <a:pt x="66" y="164"/>
                  <a:pt x="66" y="165"/>
                  <a:pt x="66" y="165"/>
                </a:cubicBezTo>
                <a:cubicBezTo>
                  <a:pt x="66" y="165"/>
                  <a:pt x="66" y="164"/>
                  <a:pt x="66" y="164"/>
                </a:cubicBezTo>
                <a:cubicBezTo>
                  <a:pt x="67" y="164"/>
                  <a:pt x="67" y="164"/>
                  <a:pt x="67" y="165"/>
                </a:cubicBezTo>
                <a:cubicBezTo>
                  <a:pt x="67" y="165"/>
                  <a:pt x="67" y="165"/>
                  <a:pt x="68" y="165"/>
                </a:cubicBezTo>
                <a:cubicBezTo>
                  <a:pt x="67" y="166"/>
                  <a:pt x="67" y="166"/>
                  <a:pt x="66" y="166"/>
                </a:cubicBezTo>
                <a:close/>
                <a:moveTo>
                  <a:pt x="67" y="164"/>
                </a:moveTo>
                <a:cubicBezTo>
                  <a:pt x="67" y="164"/>
                  <a:pt x="68" y="164"/>
                  <a:pt x="68" y="164"/>
                </a:cubicBezTo>
                <a:cubicBezTo>
                  <a:pt x="68" y="164"/>
                  <a:pt x="68" y="164"/>
                  <a:pt x="68" y="164"/>
                </a:cubicBezTo>
                <a:cubicBezTo>
                  <a:pt x="68" y="164"/>
                  <a:pt x="67" y="164"/>
                  <a:pt x="67" y="164"/>
                </a:cubicBezTo>
                <a:close/>
                <a:moveTo>
                  <a:pt x="69" y="167"/>
                </a:moveTo>
                <a:cubicBezTo>
                  <a:pt x="69" y="167"/>
                  <a:pt x="69" y="167"/>
                  <a:pt x="69" y="167"/>
                </a:cubicBezTo>
                <a:cubicBezTo>
                  <a:pt x="69" y="167"/>
                  <a:pt x="69" y="167"/>
                  <a:pt x="69" y="167"/>
                </a:cubicBezTo>
                <a:cubicBezTo>
                  <a:pt x="69" y="167"/>
                  <a:pt x="69" y="167"/>
                  <a:pt x="69" y="167"/>
                </a:cubicBezTo>
                <a:close/>
                <a:moveTo>
                  <a:pt x="69" y="166"/>
                </a:moveTo>
                <a:cubicBezTo>
                  <a:pt x="69" y="166"/>
                  <a:pt x="69" y="166"/>
                  <a:pt x="69" y="166"/>
                </a:cubicBezTo>
                <a:cubicBezTo>
                  <a:pt x="69" y="166"/>
                  <a:pt x="69" y="166"/>
                  <a:pt x="69" y="166"/>
                </a:cubicBezTo>
                <a:cubicBezTo>
                  <a:pt x="69" y="166"/>
                  <a:pt x="69" y="166"/>
                  <a:pt x="69" y="166"/>
                </a:cubicBezTo>
                <a:close/>
                <a:moveTo>
                  <a:pt x="67" y="144"/>
                </a:moveTo>
                <a:cubicBezTo>
                  <a:pt x="68" y="143"/>
                  <a:pt x="69" y="143"/>
                  <a:pt x="70" y="143"/>
                </a:cubicBezTo>
                <a:cubicBezTo>
                  <a:pt x="68" y="144"/>
                  <a:pt x="68" y="144"/>
                  <a:pt x="67" y="144"/>
                </a:cubicBezTo>
                <a:close/>
                <a:moveTo>
                  <a:pt x="23" y="186"/>
                </a:moveTo>
                <a:cubicBezTo>
                  <a:pt x="23" y="186"/>
                  <a:pt x="23" y="186"/>
                  <a:pt x="23" y="185"/>
                </a:cubicBezTo>
                <a:cubicBezTo>
                  <a:pt x="23" y="186"/>
                  <a:pt x="24" y="185"/>
                  <a:pt x="24" y="186"/>
                </a:cubicBezTo>
                <a:cubicBezTo>
                  <a:pt x="24" y="186"/>
                  <a:pt x="24" y="187"/>
                  <a:pt x="23" y="186"/>
                </a:cubicBezTo>
                <a:close/>
                <a:moveTo>
                  <a:pt x="26" y="185"/>
                </a:moveTo>
                <a:cubicBezTo>
                  <a:pt x="26" y="185"/>
                  <a:pt x="26" y="186"/>
                  <a:pt x="25" y="185"/>
                </a:cubicBezTo>
                <a:cubicBezTo>
                  <a:pt x="25" y="185"/>
                  <a:pt x="27" y="184"/>
                  <a:pt x="26" y="185"/>
                </a:cubicBezTo>
                <a:close/>
                <a:moveTo>
                  <a:pt x="30" y="185"/>
                </a:moveTo>
                <a:cubicBezTo>
                  <a:pt x="29" y="185"/>
                  <a:pt x="30" y="185"/>
                  <a:pt x="29" y="185"/>
                </a:cubicBezTo>
                <a:cubicBezTo>
                  <a:pt x="29" y="184"/>
                  <a:pt x="30" y="185"/>
                  <a:pt x="31" y="185"/>
                </a:cubicBezTo>
                <a:cubicBezTo>
                  <a:pt x="31" y="186"/>
                  <a:pt x="30" y="185"/>
                  <a:pt x="30" y="185"/>
                </a:cubicBezTo>
                <a:close/>
                <a:moveTo>
                  <a:pt x="35" y="186"/>
                </a:moveTo>
                <a:cubicBezTo>
                  <a:pt x="34" y="185"/>
                  <a:pt x="34" y="186"/>
                  <a:pt x="34" y="186"/>
                </a:cubicBezTo>
                <a:cubicBezTo>
                  <a:pt x="33" y="186"/>
                  <a:pt x="34" y="185"/>
                  <a:pt x="35" y="185"/>
                </a:cubicBezTo>
                <a:cubicBezTo>
                  <a:pt x="35" y="185"/>
                  <a:pt x="35" y="186"/>
                  <a:pt x="35" y="186"/>
                </a:cubicBezTo>
                <a:close/>
                <a:moveTo>
                  <a:pt x="36" y="181"/>
                </a:moveTo>
                <a:cubicBezTo>
                  <a:pt x="36" y="181"/>
                  <a:pt x="36" y="181"/>
                  <a:pt x="36" y="181"/>
                </a:cubicBezTo>
                <a:cubicBezTo>
                  <a:pt x="36" y="181"/>
                  <a:pt x="36" y="181"/>
                  <a:pt x="37" y="181"/>
                </a:cubicBezTo>
                <a:cubicBezTo>
                  <a:pt x="37" y="181"/>
                  <a:pt x="37" y="181"/>
                  <a:pt x="37" y="181"/>
                </a:cubicBezTo>
                <a:cubicBezTo>
                  <a:pt x="37" y="181"/>
                  <a:pt x="37" y="181"/>
                  <a:pt x="36" y="181"/>
                </a:cubicBezTo>
                <a:close/>
                <a:moveTo>
                  <a:pt x="29" y="192"/>
                </a:moveTo>
                <a:cubicBezTo>
                  <a:pt x="29" y="192"/>
                  <a:pt x="29" y="193"/>
                  <a:pt x="28" y="192"/>
                </a:cubicBezTo>
                <a:cubicBezTo>
                  <a:pt x="29" y="192"/>
                  <a:pt x="29" y="191"/>
                  <a:pt x="29" y="192"/>
                </a:cubicBezTo>
                <a:close/>
                <a:moveTo>
                  <a:pt x="30" y="192"/>
                </a:moveTo>
                <a:cubicBezTo>
                  <a:pt x="30" y="192"/>
                  <a:pt x="30" y="192"/>
                  <a:pt x="30" y="191"/>
                </a:cubicBezTo>
                <a:cubicBezTo>
                  <a:pt x="31" y="192"/>
                  <a:pt x="31" y="191"/>
                  <a:pt x="31" y="191"/>
                </a:cubicBezTo>
                <a:cubicBezTo>
                  <a:pt x="31" y="192"/>
                  <a:pt x="32" y="192"/>
                  <a:pt x="31" y="192"/>
                </a:cubicBezTo>
                <a:cubicBezTo>
                  <a:pt x="31" y="192"/>
                  <a:pt x="31" y="192"/>
                  <a:pt x="30" y="192"/>
                </a:cubicBezTo>
                <a:close/>
                <a:moveTo>
                  <a:pt x="30" y="194"/>
                </a:moveTo>
                <a:cubicBezTo>
                  <a:pt x="31" y="194"/>
                  <a:pt x="32" y="193"/>
                  <a:pt x="33" y="193"/>
                </a:cubicBezTo>
                <a:cubicBezTo>
                  <a:pt x="32" y="194"/>
                  <a:pt x="31" y="195"/>
                  <a:pt x="30" y="194"/>
                </a:cubicBezTo>
                <a:close/>
                <a:moveTo>
                  <a:pt x="32" y="193"/>
                </a:moveTo>
                <a:cubicBezTo>
                  <a:pt x="32" y="192"/>
                  <a:pt x="32" y="192"/>
                  <a:pt x="33" y="192"/>
                </a:cubicBezTo>
                <a:cubicBezTo>
                  <a:pt x="33" y="192"/>
                  <a:pt x="32" y="193"/>
                  <a:pt x="32" y="193"/>
                </a:cubicBezTo>
                <a:close/>
                <a:moveTo>
                  <a:pt x="36" y="191"/>
                </a:moveTo>
                <a:cubicBezTo>
                  <a:pt x="36" y="191"/>
                  <a:pt x="36" y="191"/>
                  <a:pt x="36" y="191"/>
                </a:cubicBezTo>
                <a:cubicBezTo>
                  <a:pt x="36" y="190"/>
                  <a:pt x="36" y="190"/>
                  <a:pt x="37" y="190"/>
                </a:cubicBezTo>
                <a:lnTo>
                  <a:pt x="36" y="191"/>
                </a:lnTo>
                <a:close/>
                <a:moveTo>
                  <a:pt x="26" y="210"/>
                </a:moveTo>
                <a:cubicBezTo>
                  <a:pt x="26" y="209"/>
                  <a:pt x="26" y="209"/>
                  <a:pt x="26" y="209"/>
                </a:cubicBezTo>
                <a:cubicBezTo>
                  <a:pt x="26" y="209"/>
                  <a:pt x="26" y="208"/>
                  <a:pt x="27" y="209"/>
                </a:cubicBezTo>
                <a:cubicBezTo>
                  <a:pt x="26" y="209"/>
                  <a:pt x="26" y="209"/>
                  <a:pt x="26" y="210"/>
                </a:cubicBezTo>
                <a:close/>
                <a:moveTo>
                  <a:pt x="10" y="233"/>
                </a:moveTo>
                <a:cubicBezTo>
                  <a:pt x="10" y="233"/>
                  <a:pt x="10" y="232"/>
                  <a:pt x="11" y="232"/>
                </a:cubicBezTo>
                <a:cubicBezTo>
                  <a:pt x="11" y="233"/>
                  <a:pt x="10" y="233"/>
                  <a:pt x="10" y="233"/>
                </a:cubicBezTo>
                <a:close/>
                <a:moveTo>
                  <a:pt x="21" y="261"/>
                </a:moveTo>
                <a:cubicBezTo>
                  <a:pt x="21" y="260"/>
                  <a:pt x="22" y="260"/>
                  <a:pt x="23" y="260"/>
                </a:cubicBezTo>
                <a:cubicBezTo>
                  <a:pt x="23" y="260"/>
                  <a:pt x="22" y="261"/>
                  <a:pt x="21" y="261"/>
                </a:cubicBezTo>
                <a:close/>
                <a:moveTo>
                  <a:pt x="40" y="274"/>
                </a:moveTo>
                <a:cubicBezTo>
                  <a:pt x="40" y="273"/>
                  <a:pt x="40" y="275"/>
                  <a:pt x="39" y="274"/>
                </a:cubicBezTo>
                <a:cubicBezTo>
                  <a:pt x="39" y="273"/>
                  <a:pt x="40" y="273"/>
                  <a:pt x="40" y="273"/>
                </a:cubicBezTo>
                <a:cubicBezTo>
                  <a:pt x="40" y="273"/>
                  <a:pt x="40" y="274"/>
                  <a:pt x="40" y="274"/>
                </a:cubicBezTo>
                <a:close/>
                <a:moveTo>
                  <a:pt x="84" y="296"/>
                </a:moveTo>
                <a:cubicBezTo>
                  <a:pt x="84" y="296"/>
                  <a:pt x="84" y="296"/>
                  <a:pt x="85" y="296"/>
                </a:cubicBezTo>
                <a:cubicBezTo>
                  <a:pt x="85" y="296"/>
                  <a:pt x="84" y="297"/>
                  <a:pt x="84" y="296"/>
                </a:cubicBezTo>
                <a:close/>
                <a:moveTo>
                  <a:pt x="193" y="281"/>
                </a:moveTo>
                <a:cubicBezTo>
                  <a:pt x="193" y="280"/>
                  <a:pt x="194" y="280"/>
                  <a:pt x="194" y="280"/>
                </a:cubicBezTo>
                <a:cubicBezTo>
                  <a:pt x="194" y="280"/>
                  <a:pt x="194" y="281"/>
                  <a:pt x="194" y="281"/>
                </a:cubicBezTo>
                <a:cubicBezTo>
                  <a:pt x="193" y="281"/>
                  <a:pt x="193" y="281"/>
                  <a:pt x="193" y="281"/>
                </a:cubicBezTo>
                <a:close/>
                <a:moveTo>
                  <a:pt x="227" y="286"/>
                </a:moveTo>
                <a:cubicBezTo>
                  <a:pt x="228" y="287"/>
                  <a:pt x="227" y="288"/>
                  <a:pt x="226" y="288"/>
                </a:cubicBezTo>
                <a:cubicBezTo>
                  <a:pt x="227" y="288"/>
                  <a:pt x="226" y="287"/>
                  <a:pt x="226" y="288"/>
                </a:cubicBezTo>
                <a:cubicBezTo>
                  <a:pt x="226" y="287"/>
                  <a:pt x="226" y="287"/>
                  <a:pt x="226" y="287"/>
                </a:cubicBezTo>
                <a:cubicBezTo>
                  <a:pt x="227" y="287"/>
                  <a:pt x="227" y="287"/>
                  <a:pt x="227" y="286"/>
                </a:cubicBezTo>
                <a:close/>
                <a:moveTo>
                  <a:pt x="225" y="287"/>
                </a:moveTo>
                <a:cubicBezTo>
                  <a:pt x="224" y="288"/>
                  <a:pt x="223" y="289"/>
                  <a:pt x="222" y="289"/>
                </a:cubicBezTo>
                <a:cubicBezTo>
                  <a:pt x="222" y="288"/>
                  <a:pt x="224" y="287"/>
                  <a:pt x="225" y="287"/>
                </a:cubicBezTo>
                <a:close/>
                <a:moveTo>
                  <a:pt x="221" y="289"/>
                </a:moveTo>
                <a:cubicBezTo>
                  <a:pt x="221" y="290"/>
                  <a:pt x="221" y="290"/>
                  <a:pt x="221" y="290"/>
                </a:cubicBezTo>
                <a:cubicBezTo>
                  <a:pt x="221" y="289"/>
                  <a:pt x="221" y="289"/>
                  <a:pt x="221" y="289"/>
                </a:cubicBezTo>
                <a:close/>
                <a:moveTo>
                  <a:pt x="210" y="290"/>
                </a:moveTo>
                <a:cubicBezTo>
                  <a:pt x="210" y="291"/>
                  <a:pt x="209" y="290"/>
                  <a:pt x="209" y="290"/>
                </a:cubicBezTo>
                <a:cubicBezTo>
                  <a:pt x="209" y="290"/>
                  <a:pt x="210" y="290"/>
                  <a:pt x="210" y="290"/>
                </a:cubicBezTo>
                <a:close/>
                <a:moveTo>
                  <a:pt x="310" y="239"/>
                </a:moveTo>
                <a:cubicBezTo>
                  <a:pt x="310" y="239"/>
                  <a:pt x="310" y="239"/>
                  <a:pt x="310" y="239"/>
                </a:cubicBezTo>
                <a:cubicBezTo>
                  <a:pt x="310" y="239"/>
                  <a:pt x="310" y="239"/>
                  <a:pt x="310" y="239"/>
                </a:cubicBezTo>
                <a:cubicBezTo>
                  <a:pt x="310" y="239"/>
                  <a:pt x="310" y="239"/>
                  <a:pt x="310" y="239"/>
                </a:cubicBezTo>
                <a:cubicBezTo>
                  <a:pt x="310" y="239"/>
                  <a:pt x="310" y="239"/>
                  <a:pt x="310" y="239"/>
                </a:cubicBezTo>
                <a:close/>
                <a:moveTo>
                  <a:pt x="303" y="223"/>
                </a:moveTo>
                <a:cubicBezTo>
                  <a:pt x="303" y="223"/>
                  <a:pt x="303" y="223"/>
                  <a:pt x="304" y="223"/>
                </a:cubicBezTo>
                <a:cubicBezTo>
                  <a:pt x="304" y="223"/>
                  <a:pt x="303" y="223"/>
                  <a:pt x="303" y="224"/>
                </a:cubicBezTo>
                <a:cubicBezTo>
                  <a:pt x="303" y="224"/>
                  <a:pt x="303" y="224"/>
                  <a:pt x="303" y="224"/>
                </a:cubicBezTo>
                <a:cubicBezTo>
                  <a:pt x="303" y="223"/>
                  <a:pt x="303" y="223"/>
                  <a:pt x="303" y="223"/>
                </a:cubicBezTo>
                <a:close/>
                <a:moveTo>
                  <a:pt x="303" y="224"/>
                </a:moveTo>
                <a:cubicBezTo>
                  <a:pt x="303" y="224"/>
                  <a:pt x="303" y="224"/>
                  <a:pt x="302" y="224"/>
                </a:cubicBezTo>
                <a:cubicBezTo>
                  <a:pt x="302" y="224"/>
                  <a:pt x="302" y="224"/>
                  <a:pt x="302" y="224"/>
                </a:cubicBezTo>
                <a:cubicBezTo>
                  <a:pt x="302" y="224"/>
                  <a:pt x="302" y="224"/>
                  <a:pt x="302" y="224"/>
                </a:cubicBezTo>
                <a:cubicBezTo>
                  <a:pt x="302" y="224"/>
                  <a:pt x="302" y="224"/>
                  <a:pt x="302" y="223"/>
                </a:cubicBezTo>
                <a:cubicBezTo>
                  <a:pt x="303" y="223"/>
                  <a:pt x="303" y="224"/>
                  <a:pt x="303" y="224"/>
                </a:cubicBezTo>
                <a:cubicBezTo>
                  <a:pt x="303" y="224"/>
                  <a:pt x="303" y="224"/>
                  <a:pt x="303" y="224"/>
                </a:cubicBezTo>
                <a:close/>
                <a:moveTo>
                  <a:pt x="314" y="143"/>
                </a:moveTo>
                <a:cubicBezTo>
                  <a:pt x="314" y="142"/>
                  <a:pt x="314" y="142"/>
                  <a:pt x="314" y="142"/>
                </a:cubicBezTo>
                <a:cubicBezTo>
                  <a:pt x="314" y="142"/>
                  <a:pt x="315" y="142"/>
                  <a:pt x="315" y="142"/>
                </a:cubicBezTo>
                <a:cubicBezTo>
                  <a:pt x="315" y="143"/>
                  <a:pt x="314" y="143"/>
                  <a:pt x="314" y="143"/>
                </a:cubicBezTo>
                <a:cubicBezTo>
                  <a:pt x="314" y="143"/>
                  <a:pt x="314" y="143"/>
                  <a:pt x="314" y="143"/>
                </a:cubicBezTo>
                <a:close/>
                <a:moveTo>
                  <a:pt x="372" y="173"/>
                </a:moveTo>
                <a:cubicBezTo>
                  <a:pt x="372" y="173"/>
                  <a:pt x="372" y="173"/>
                  <a:pt x="372" y="173"/>
                </a:cubicBezTo>
                <a:cubicBezTo>
                  <a:pt x="372" y="173"/>
                  <a:pt x="372" y="173"/>
                  <a:pt x="372" y="173"/>
                </a:cubicBezTo>
                <a:cubicBezTo>
                  <a:pt x="371" y="173"/>
                  <a:pt x="371" y="173"/>
                  <a:pt x="371" y="173"/>
                </a:cubicBezTo>
                <a:cubicBezTo>
                  <a:pt x="371" y="173"/>
                  <a:pt x="371" y="173"/>
                  <a:pt x="371" y="173"/>
                </a:cubicBezTo>
                <a:cubicBezTo>
                  <a:pt x="372" y="173"/>
                  <a:pt x="372" y="173"/>
                  <a:pt x="372" y="173"/>
                </a:cubicBezTo>
                <a:close/>
                <a:moveTo>
                  <a:pt x="331" y="134"/>
                </a:moveTo>
                <a:cubicBezTo>
                  <a:pt x="331" y="134"/>
                  <a:pt x="331" y="134"/>
                  <a:pt x="331" y="134"/>
                </a:cubicBezTo>
                <a:cubicBezTo>
                  <a:pt x="331" y="134"/>
                  <a:pt x="331" y="134"/>
                  <a:pt x="331" y="134"/>
                </a:cubicBezTo>
                <a:cubicBezTo>
                  <a:pt x="331" y="134"/>
                  <a:pt x="331" y="134"/>
                  <a:pt x="331" y="134"/>
                </a:cubicBezTo>
                <a:close/>
                <a:moveTo>
                  <a:pt x="336" y="132"/>
                </a:moveTo>
                <a:cubicBezTo>
                  <a:pt x="336" y="132"/>
                  <a:pt x="336" y="132"/>
                  <a:pt x="336" y="132"/>
                </a:cubicBezTo>
                <a:cubicBezTo>
                  <a:pt x="336" y="132"/>
                  <a:pt x="336" y="132"/>
                  <a:pt x="336" y="132"/>
                </a:cubicBezTo>
                <a:cubicBezTo>
                  <a:pt x="336" y="132"/>
                  <a:pt x="336" y="132"/>
                  <a:pt x="336" y="132"/>
                </a:cubicBezTo>
                <a:cubicBezTo>
                  <a:pt x="336" y="132"/>
                  <a:pt x="336" y="132"/>
                  <a:pt x="336" y="132"/>
                </a:cubicBezTo>
                <a:close/>
                <a:moveTo>
                  <a:pt x="347" y="125"/>
                </a:moveTo>
                <a:cubicBezTo>
                  <a:pt x="347" y="125"/>
                  <a:pt x="347" y="125"/>
                  <a:pt x="347" y="125"/>
                </a:cubicBezTo>
                <a:cubicBezTo>
                  <a:pt x="348" y="125"/>
                  <a:pt x="348" y="125"/>
                  <a:pt x="348" y="125"/>
                </a:cubicBezTo>
                <a:cubicBezTo>
                  <a:pt x="348" y="125"/>
                  <a:pt x="347" y="126"/>
                  <a:pt x="347" y="126"/>
                </a:cubicBezTo>
                <a:cubicBezTo>
                  <a:pt x="347" y="125"/>
                  <a:pt x="347" y="125"/>
                  <a:pt x="347" y="125"/>
                </a:cubicBezTo>
                <a:cubicBezTo>
                  <a:pt x="347" y="125"/>
                  <a:pt x="347" y="125"/>
                  <a:pt x="347" y="125"/>
                </a:cubicBezTo>
                <a:close/>
                <a:moveTo>
                  <a:pt x="349" y="127"/>
                </a:moveTo>
                <a:cubicBezTo>
                  <a:pt x="349" y="127"/>
                  <a:pt x="349" y="127"/>
                  <a:pt x="350" y="127"/>
                </a:cubicBezTo>
                <a:cubicBezTo>
                  <a:pt x="350" y="127"/>
                  <a:pt x="349" y="127"/>
                  <a:pt x="349" y="128"/>
                </a:cubicBezTo>
                <a:cubicBezTo>
                  <a:pt x="349" y="127"/>
                  <a:pt x="349" y="127"/>
                  <a:pt x="349" y="127"/>
                </a:cubicBezTo>
                <a:cubicBezTo>
                  <a:pt x="349" y="127"/>
                  <a:pt x="349" y="127"/>
                  <a:pt x="349" y="127"/>
                </a:cubicBezTo>
                <a:close/>
                <a:moveTo>
                  <a:pt x="351" y="122"/>
                </a:moveTo>
                <a:cubicBezTo>
                  <a:pt x="351" y="122"/>
                  <a:pt x="351" y="122"/>
                  <a:pt x="351" y="122"/>
                </a:cubicBezTo>
                <a:cubicBezTo>
                  <a:pt x="351" y="122"/>
                  <a:pt x="351" y="122"/>
                  <a:pt x="351" y="122"/>
                </a:cubicBezTo>
                <a:cubicBezTo>
                  <a:pt x="351" y="122"/>
                  <a:pt x="351" y="122"/>
                  <a:pt x="351" y="122"/>
                </a:cubicBezTo>
                <a:close/>
                <a:moveTo>
                  <a:pt x="375" y="122"/>
                </a:moveTo>
                <a:cubicBezTo>
                  <a:pt x="375" y="122"/>
                  <a:pt x="376" y="122"/>
                  <a:pt x="376" y="122"/>
                </a:cubicBezTo>
                <a:cubicBezTo>
                  <a:pt x="375" y="122"/>
                  <a:pt x="375" y="123"/>
                  <a:pt x="375" y="122"/>
                </a:cubicBezTo>
                <a:cubicBezTo>
                  <a:pt x="374" y="122"/>
                  <a:pt x="375" y="122"/>
                  <a:pt x="375" y="122"/>
                </a:cubicBezTo>
                <a:cubicBezTo>
                  <a:pt x="375" y="122"/>
                  <a:pt x="375" y="122"/>
                  <a:pt x="375" y="122"/>
                </a:cubicBezTo>
                <a:close/>
                <a:moveTo>
                  <a:pt x="330" y="139"/>
                </a:moveTo>
                <a:cubicBezTo>
                  <a:pt x="330" y="139"/>
                  <a:pt x="330" y="138"/>
                  <a:pt x="330" y="138"/>
                </a:cubicBezTo>
                <a:cubicBezTo>
                  <a:pt x="330" y="138"/>
                  <a:pt x="330" y="138"/>
                  <a:pt x="330" y="139"/>
                </a:cubicBezTo>
                <a:cubicBezTo>
                  <a:pt x="330" y="139"/>
                  <a:pt x="330" y="139"/>
                  <a:pt x="330" y="139"/>
                </a:cubicBezTo>
                <a:close/>
                <a:moveTo>
                  <a:pt x="330" y="139"/>
                </a:moveTo>
                <a:cubicBezTo>
                  <a:pt x="330" y="139"/>
                  <a:pt x="330" y="139"/>
                  <a:pt x="330" y="139"/>
                </a:cubicBezTo>
                <a:cubicBezTo>
                  <a:pt x="330" y="139"/>
                  <a:pt x="330" y="139"/>
                  <a:pt x="330" y="139"/>
                </a:cubicBezTo>
                <a:cubicBezTo>
                  <a:pt x="330" y="139"/>
                  <a:pt x="330" y="139"/>
                  <a:pt x="330" y="139"/>
                </a:cubicBezTo>
                <a:close/>
                <a:moveTo>
                  <a:pt x="347" y="127"/>
                </a:moveTo>
                <a:cubicBezTo>
                  <a:pt x="347" y="127"/>
                  <a:pt x="347" y="127"/>
                  <a:pt x="346" y="127"/>
                </a:cubicBezTo>
                <a:cubicBezTo>
                  <a:pt x="347" y="127"/>
                  <a:pt x="347" y="127"/>
                  <a:pt x="347" y="127"/>
                </a:cubicBezTo>
                <a:cubicBezTo>
                  <a:pt x="347" y="127"/>
                  <a:pt x="347" y="127"/>
                  <a:pt x="347" y="127"/>
                </a:cubicBezTo>
                <a:close/>
                <a:moveTo>
                  <a:pt x="371" y="124"/>
                </a:moveTo>
                <a:cubicBezTo>
                  <a:pt x="371" y="124"/>
                  <a:pt x="370" y="124"/>
                  <a:pt x="370" y="124"/>
                </a:cubicBezTo>
                <a:cubicBezTo>
                  <a:pt x="370" y="124"/>
                  <a:pt x="370" y="124"/>
                  <a:pt x="370" y="124"/>
                </a:cubicBezTo>
                <a:cubicBezTo>
                  <a:pt x="370" y="124"/>
                  <a:pt x="371" y="124"/>
                  <a:pt x="371" y="124"/>
                </a:cubicBezTo>
                <a:close/>
                <a:moveTo>
                  <a:pt x="374" y="123"/>
                </a:moveTo>
                <a:cubicBezTo>
                  <a:pt x="374" y="123"/>
                  <a:pt x="374" y="123"/>
                  <a:pt x="373" y="123"/>
                </a:cubicBezTo>
                <a:cubicBezTo>
                  <a:pt x="374" y="122"/>
                  <a:pt x="374" y="122"/>
                  <a:pt x="374" y="123"/>
                </a:cubicBezTo>
                <a:close/>
                <a:moveTo>
                  <a:pt x="373" y="157"/>
                </a:moveTo>
                <a:cubicBezTo>
                  <a:pt x="373" y="156"/>
                  <a:pt x="374" y="155"/>
                  <a:pt x="375" y="154"/>
                </a:cubicBezTo>
                <a:cubicBezTo>
                  <a:pt x="375" y="155"/>
                  <a:pt x="375" y="155"/>
                  <a:pt x="375" y="155"/>
                </a:cubicBezTo>
                <a:cubicBezTo>
                  <a:pt x="374" y="156"/>
                  <a:pt x="374" y="156"/>
                  <a:pt x="373" y="157"/>
                </a:cubicBezTo>
                <a:close/>
                <a:moveTo>
                  <a:pt x="372" y="123"/>
                </a:moveTo>
                <a:cubicBezTo>
                  <a:pt x="372" y="123"/>
                  <a:pt x="372" y="123"/>
                  <a:pt x="372" y="123"/>
                </a:cubicBezTo>
                <a:cubicBezTo>
                  <a:pt x="371" y="123"/>
                  <a:pt x="371" y="123"/>
                  <a:pt x="371" y="123"/>
                </a:cubicBezTo>
                <a:cubicBezTo>
                  <a:pt x="371" y="123"/>
                  <a:pt x="371" y="123"/>
                  <a:pt x="372" y="123"/>
                </a:cubicBezTo>
                <a:cubicBezTo>
                  <a:pt x="372" y="123"/>
                  <a:pt x="372" y="123"/>
                  <a:pt x="372" y="123"/>
                </a:cubicBezTo>
                <a:close/>
                <a:moveTo>
                  <a:pt x="368" y="123"/>
                </a:moveTo>
                <a:cubicBezTo>
                  <a:pt x="368" y="123"/>
                  <a:pt x="368" y="123"/>
                  <a:pt x="368" y="123"/>
                </a:cubicBezTo>
                <a:cubicBezTo>
                  <a:pt x="368" y="123"/>
                  <a:pt x="368" y="123"/>
                  <a:pt x="368" y="123"/>
                </a:cubicBezTo>
                <a:close/>
                <a:moveTo>
                  <a:pt x="369" y="158"/>
                </a:moveTo>
                <a:cubicBezTo>
                  <a:pt x="370" y="157"/>
                  <a:pt x="371" y="156"/>
                  <a:pt x="371" y="155"/>
                </a:cubicBezTo>
                <a:cubicBezTo>
                  <a:pt x="372" y="156"/>
                  <a:pt x="372" y="156"/>
                  <a:pt x="372" y="157"/>
                </a:cubicBezTo>
                <a:cubicBezTo>
                  <a:pt x="372" y="157"/>
                  <a:pt x="371" y="157"/>
                  <a:pt x="371" y="158"/>
                </a:cubicBezTo>
                <a:cubicBezTo>
                  <a:pt x="371" y="158"/>
                  <a:pt x="371" y="158"/>
                  <a:pt x="371" y="158"/>
                </a:cubicBezTo>
                <a:cubicBezTo>
                  <a:pt x="371" y="158"/>
                  <a:pt x="371" y="158"/>
                  <a:pt x="371" y="158"/>
                </a:cubicBezTo>
                <a:cubicBezTo>
                  <a:pt x="371" y="158"/>
                  <a:pt x="370" y="158"/>
                  <a:pt x="370" y="159"/>
                </a:cubicBezTo>
                <a:cubicBezTo>
                  <a:pt x="370" y="159"/>
                  <a:pt x="369" y="158"/>
                  <a:pt x="369" y="158"/>
                </a:cubicBezTo>
                <a:close/>
                <a:moveTo>
                  <a:pt x="378" y="152"/>
                </a:moveTo>
                <a:cubicBezTo>
                  <a:pt x="377" y="153"/>
                  <a:pt x="376" y="154"/>
                  <a:pt x="376" y="155"/>
                </a:cubicBezTo>
                <a:cubicBezTo>
                  <a:pt x="375" y="155"/>
                  <a:pt x="375" y="155"/>
                  <a:pt x="375" y="155"/>
                </a:cubicBezTo>
                <a:cubicBezTo>
                  <a:pt x="376" y="154"/>
                  <a:pt x="376" y="152"/>
                  <a:pt x="378" y="152"/>
                </a:cubicBezTo>
                <a:close/>
                <a:moveTo>
                  <a:pt x="374" y="122"/>
                </a:moveTo>
                <a:cubicBezTo>
                  <a:pt x="374" y="122"/>
                  <a:pt x="374" y="122"/>
                  <a:pt x="374" y="122"/>
                </a:cubicBezTo>
                <a:cubicBezTo>
                  <a:pt x="374" y="122"/>
                  <a:pt x="374" y="122"/>
                  <a:pt x="374" y="122"/>
                </a:cubicBezTo>
                <a:close/>
                <a:moveTo>
                  <a:pt x="371" y="123"/>
                </a:moveTo>
                <a:cubicBezTo>
                  <a:pt x="371" y="123"/>
                  <a:pt x="371" y="123"/>
                  <a:pt x="371" y="123"/>
                </a:cubicBezTo>
                <a:cubicBezTo>
                  <a:pt x="371" y="123"/>
                  <a:pt x="371" y="123"/>
                  <a:pt x="371" y="123"/>
                </a:cubicBezTo>
                <a:cubicBezTo>
                  <a:pt x="371" y="123"/>
                  <a:pt x="371" y="123"/>
                  <a:pt x="371" y="123"/>
                </a:cubicBezTo>
                <a:close/>
                <a:moveTo>
                  <a:pt x="348" y="127"/>
                </a:moveTo>
                <a:cubicBezTo>
                  <a:pt x="348" y="127"/>
                  <a:pt x="348" y="127"/>
                  <a:pt x="348" y="127"/>
                </a:cubicBezTo>
                <a:cubicBezTo>
                  <a:pt x="348" y="127"/>
                  <a:pt x="348" y="127"/>
                  <a:pt x="348" y="127"/>
                </a:cubicBezTo>
                <a:cubicBezTo>
                  <a:pt x="348" y="127"/>
                  <a:pt x="348" y="127"/>
                  <a:pt x="348" y="127"/>
                </a:cubicBezTo>
                <a:close/>
                <a:moveTo>
                  <a:pt x="378" y="167"/>
                </a:moveTo>
                <a:cubicBezTo>
                  <a:pt x="378" y="167"/>
                  <a:pt x="378" y="167"/>
                  <a:pt x="378" y="168"/>
                </a:cubicBezTo>
                <a:cubicBezTo>
                  <a:pt x="378" y="168"/>
                  <a:pt x="378" y="167"/>
                  <a:pt x="378" y="167"/>
                </a:cubicBezTo>
                <a:cubicBezTo>
                  <a:pt x="378" y="167"/>
                  <a:pt x="378" y="167"/>
                  <a:pt x="378" y="167"/>
                </a:cubicBezTo>
                <a:close/>
                <a:moveTo>
                  <a:pt x="379" y="167"/>
                </a:moveTo>
                <a:cubicBezTo>
                  <a:pt x="379" y="167"/>
                  <a:pt x="379" y="167"/>
                  <a:pt x="379" y="168"/>
                </a:cubicBezTo>
                <a:cubicBezTo>
                  <a:pt x="379" y="167"/>
                  <a:pt x="378" y="168"/>
                  <a:pt x="378" y="168"/>
                </a:cubicBezTo>
                <a:cubicBezTo>
                  <a:pt x="378" y="167"/>
                  <a:pt x="379" y="167"/>
                  <a:pt x="379" y="167"/>
                </a:cubicBezTo>
                <a:close/>
                <a:moveTo>
                  <a:pt x="378" y="166"/>
                </a:moveTo>
                <a:cubicBezTo>
                  <a:pt x="379" y="166"/>
                  <a:pt x="379" y="166"/>
                  <a:pt x="379" y="166"/>
                </a:cubicBezTo>
                <a:cubicBezTo>
                  <a:pt x="379" y="166"/>
                  <a:pt x="379" y="166"/>
                  <a:pt x="380" y="166"/>
                </a:cubicBezTo>
                <a:cubicBezTo>
                  <a:pt x="380" y="166"/>
                  <a:pt x="380" y="166"/>
                  <a:pt x="380" y="166"/>
                </a:cubicBezTo>
                <a:cubicBezTo>
                  <a:pt x="380" y="166"/>
                  <a:pt x="379" y="166"/>
                  <a:pt x="378" y="166"/>
                </a:cubicBezTo>
                <a:close/>
                <a:moveTo>
                  <a:pt x="384" y="137"/>
                </a:moveTo>
                <a:cubicBezTo>
                  <a:pt x="384" y="137"/>
                  <a:pt x="384" y="137"/>
                  <a:pt x="384" y="137"/>
                </a:cubicBezTo>
                <a:cubicBezTo>
                  <a:pt x="384" y="137"/>
                  <a:pt x="384" y="137"/>
                  <a:pt x="384" y="137"/>
                </a:cubicBezTo>
                <a:cubicBezTo>
                  <a:pt x="384" y="137"/>
                  <a:pt x="384" y="137"/>
                  <a:pt x="384" y="137"/>
                </a:cubicBezTo>
                <a:close/>
                <a:moveTo>
                  <a:pt x="381" y="135"/>
                </a:moveTo>
                <a:cubicBezTo>
                  <a:pt x="381" y="134"/>
                  <a:pt x="381" y="134"/>
                  <a:pt x="381" y="134"/>
                </a:cubicBezTo>
                <a:cubicBezTo>
                  <a:pt x="382" y="134"/>
                  <a:pt x="381" y="135"/>
                  <a:pt x="381" y="135"/>
                </a:cubicBezTo>
                <a:close/>
                <a:moveTo>
                  <a:pt x="378" y="120"/>
                </a:moveTo>
                <a:cubicBezTo>
                  <a:pt x="377" y="120"/>
                  <a:pt x="377" y="120"/>
                  <a:pt x="377" y="120"/>
                </a:cubicBezTo>
                <a:cubicBezTo>
                  <a:pt x="378" y="120"/>
                  <a:pt x="378" y="120"/>
                  <a:pt x="378" y="120"/>
                </a:cubicBezTo>
                <a:cubicBezTo>
                  <a:pt x="378" y="120"/>
                  <a:pt x="378" y="120"/>
                  <a:pt x="378" y="120"/>
                </a:cubicBezTo>
                <a:close/>
                <a:moveTo>
                  <a:pt x="375" y="120"/>
                </a:moveTo>
                <a:cubicBezTo>
                  <a:pt x="375" y="121"/>
                  <a:pt x="374" y="121"/>
                  <a:pt x="374" y="121"/>
                </a:cubicBezTo>
                <a:cubicBezTo>
                  <a:pt x="374" y="121"/>
                  <a:pt x="374" y="120"/>
                  <a:pt x="374" y="120"/>
                </a:cubicBezTo>
                <a:cubicBezTo>
                  <a:pt x="374" y="120"/>
                  <a:pt x="374" y="120"/>
                  <a:pt x="375" y="120"/>
                </a:cubicBezTo>
                <a:close/>
                <a:moveTo>
                  <a:pt x="374" y="120"/>
                </a:moveTo>
                <a:cubicBezTo>
                  <a:pt x="374" y="120"/>
                  <a:pt x="374" y="120"/>
                  <a:pt x="374" y="120"/>
                </a:cubicBezTo>
                <a:cubicBezTo>
                  <a:pt x="374" y="120"/>
                  <a:pt x="373" y="120"/>
                  <a:pt x="373" y="120"/>
                </a:cubicBezTo>
                <a:cubicBezTo>
                  <a:pt x="373" y="120"/>
                  <a:pt x="373" y="120"/>
                  <a:pt x="373" y="120"/>
                </a:cubicBezTo>
                <a:cubicBezTo>
                  <a:pt x="373" y="120"/>
                  <a:pt x="374" y="120"/>
                  <a:pt x="374" y="120"/>
                </a:cubicBezTo>
                <a:close/>
                <a:moveTo>
                  <a:pt x="353" y="122"/>
                </a:moveTo>
                <a:cubicBezTo>
                  <a:pt x="353" y="122"/>
                  <a:pt x="353" y="122"/>
                  <a:pt x="353" y="122"/>
                </a:cubicBezTo>
                <a:cubicBezTo>
                  <a:pt x="353" y="122"/>
                  <a:pt x="353" y="122"/>
                  <a:pt x="353" y="122"/>
                </a:cubicBezTo>
                <a:close/>
                <a:moveTo>
                  <a:pt x="351" y="122"/>
                </a:moveTo>
                <a:cubicBezTo>
                  <a:pt x="351" y="122"/>
                  <a:pt x="351" y="122"/>
                  <a:pt x="351" y="123"/>
                </a:cubicBezTo>
                <a:cubicBezTo>
                  <a:pt x="351" y="123"/>
                  <a:pt x="350" y="123"/>
                  <a:pt x="350" y="123"/>
                </a:cubicBezTo>
                <a:cubicBezTo>
                  <a:pt x="350" y="123"/>
                  <a:pt x="350" y="123"/>
                  <a:pt x="350" y="123"/>
                </a:cubicBezTo>
                <a:cubicBezTo>
                  <a:pt x="350" y="123"/>
                  <a:pt x="351" y="122"/>
                  <a:pt x="351" y="122"/>
                </a:cubicBezTo>
                <a:close/>
                <a:moveTo>
                  <a:pt x="349" y="126"/>
                </a:moveTo>
                <a:cubicBezTo>
                  <a:pt x="349" y="127"/>
                  <a:pt x="349" y="127"/>
                  <a:pt x="348" y="127"/>
                </a:cubicBezTo>
                <a:cubicBezTo>
                  <a:pt x="348" y="127"/>
                  <a:pt x="348" y="126"/>
                  <a:pt x="348" y="126"/>
                </a:cubicBezTo>
                <a:cubicBezTo>
                  <a:pt x="349" y="125"/>
                  <a:pt x="348" y="124"/>
                  <a:pt x="349" y="124"/>
                </a:cubicBezTo>
                <a:cubicBezTo>
                  <a:pt x="349" y="125"/>
                  <a:pt x="348" y="126"/>
                  <a:pt x="349" y="126"/>
                </a:cubicBezTo>
                <a:close/>
                <a:moveTo>
                  <a:pt x="330" y="139"/>
                </a:moveTo>
                <a:cubicBezTo>
                  <a:pt x="329" y="139"/>
                  <a:pt x="329" y="139"/>
                  <a:pt x="329" y="139"/>
                </a:cubicBezTo>
                <a:cubicBezTo>
                  <a:pt x="329" y="139"/>
                  <a:pt x="329" y="139"/>
                  <a:pt x="329" y="139"/>
                </a:cubicBezTo>
                <a:cubicBezTo>
                  <a:pt x="329" y="139"/>
                  <a:pt x="329" y="139"/>
                  <a:pt x="329" y="139"/>
                </a:cubicBezTo>
                <a:cubicBezTo>
                  <a:pt x="329" y="139"/>
                  <a:pt x="329" y="139"/>
                  <a:pt x="329" y="139"/>
                </a:cubicBezTo>
                <a:cubicBezTo>
                  <a:pt x="329" y="139"/>
                  <a:pt x="329" y="139"/>
                  <a:pt x="329" y="139"/>
                </a:cubicBezTo>
                <a:cubicBezTo>
                  <a:pt x="329" y="139"/>
                  <a:pt x="329" y="139"/>
                  <a:pt x="329" y="139"/>
                </a:cubicBezTo>
                <a:cubicBezTo>
                  <a:pt x="329" y="139"/>
                  <a:pt x="329" y="139"/>
                  <a:pt x="330" y="139"/>
                </a:cubicBezTo>
                <a:close/>
                <a:moveTo>
                  <a:pt x="319" y="141"/>
                </a:moveTo>
                <a:cubicBezTo>
                  <a:pt x="319" y="141"/>
                  <a:pt x="319" y="141"/>
                  <a:pt x="319" y="141"/>
                </a:cubicBezTo>
                <a:cubicBezTo>
                  <a:pt x="319" y="141"/>
                  <a:pt x="319" y="141"/>
                  <a:pt x="319" y="141"/>
                </a:cubicBezTo>
                <a:cubicBezTo>
                  <a:pt x="319" y="141"/>
                  <a:pt x="319" y="141"/>
                  <a:pt x="319" y="141"/>
                </a:cubicBezTo>
                <a:close/>
                <a:moveTo>
                  <a:pt x="319" y="142"/>
                </a:moveTo>
                <a:cubicBezTo>
                  <a:pt x="319" y="142"/>
                  <a:pt x="319" y="142"/>
                  <a:pt x="319" y="142"/>
                </a:cubicBezTo>
                <a:cubicBezTo>
                  <a:pt x="319" y="142"/>
                  <a:pt x="319" y="142"/>
                  <a:pt x="319" y="142"/>
                </a:cubicBezTo>
                <a:cubicBezTo>
                  <a:pt x="319" y="142"/>
                  <a:pt x="319" y="142"/>
                  <a:pt x="319" y="142"/>
                </a:cubicBezTo>
                <a:close/>
                <a:moveTo>
                  <a:pt x="316" y="142"/>
                </a:moveTo>
                <a:cubicBezTo>
                  <a:pt x="316" y="142"/>
                  <a:pt x="315" y="143"/>
                  <a:pt x="315" y="143"/>
                </a:cubicBezTo>
                <a:cubicBezTo>
                  <a:pt x="315" y="143"/>
                  <a:pt x="315" y="142"/>
                  <a:pt x="315" y="142"/>
                </a:cubicBezTo>
                <a:cubicBezTo>
                  <a:pt x="315" y="142"/>
                  <a:pt x="316" y="142"/>
                  <a:pt x="316" y="142"/>
                </a:cubicBezTo>
                <a:cubicBezTo>
                  <a:pt x="316" y="142"/>
                  <a:pt x="316" y="142"/>
                  <a:pt x="316" y="142"/>
                </a:cubicBezTo>
                <a:close/>
                <a:moveTo>
                  <a:pt x="313" y="221"/>
                </a:moveTo>
                <a:cubicBezTo>
                  <a:pt x="313" y="221"/>
                  <a:pt x="313" y="221"/>
                  <a:pt x="313" y="221"/>
                </a:cubicBezTo>
                <a:cubicBezTo>
                  <a:pt x="313" y="221"/>
                  <a:pt x="313" y="221"/>
                  <a:pt x="313" y="221"/>
                </a:cubicBezTo>
                <a:close/>
                <a:moveTo>
                  <a:pt x="313" y="220"/>
                </a:moveTo>
                <a:cubicBezTo>
                  <a:pt x="313" y="220"/>
                  <a:pt x="313" y="220"/>
                  <a:pt x="313" y="220"/>
                </a:cubicBezTo>
                <a:cubicBezTo>
                  <a:pt x="313" y="220"/>
                  <a:pt x="313" y="220"/>
                  <a:pt x="313" y="220"/>
                </a:cubicBezTo>
                <a:cubicBezTo>
                  <a:pt x="313" y="220"/>
                  <a:pt x="313" y="220"/>
                  <a:pt x="313" y="220"/>
                </a:cubicBezTo>
                <a:close/>
                <a:moveTo>
                  <a:pt x="314" y="219"/>
                </a:moveTo>
                <a:cubicBezTo>
                  <a:pt x="314" y="219"/>
                  <a:pt x="314" y="219"/>
                  <a:pt x="314" y="219"/>
                </a:cubicBezTo>
                <a:cubicBezTo>
                  <a:pt x="314" y="219"/>
                  <a:pt x="314" y="219"/>
                  <a:pt x="314" y="219"/>
                </a:cubicBezTo>
                <a:cubicBezTo>
                  <a:pt x="314" y="219"/>
                  <a:pt x="314" y="219"/>
                  <a:pt x="314" y="219"/>
                </a:cubicBezTo>
                <a:close/>
                <a:moveTo>
                  <a:pt x="317" y="220"/>
                </a:moveTo>
                <a:cubicBezTo>
                  <a:pt x="317" y="219"/>
                  <a:pt x="317" y="219"/>
                  <a:pt x="318" y="219"/>
                </a:cubicBezTo>
                <a:cubicBezTo>
                  <a:pt x="317" y="219"/>
                  <a:pt x="317" y="219"/>
                  <a:pt x="317" y="220"/>
                </a:cubicBezTo>
                <a:close/>
                <a:moveTo>
                  <a:pt x="318" y="219"/>
                </a:moveTo>
                <a:cubicBezTo>
                  <a:pt x="318" y="219"/>
                  <a:pt x="318" y="219"/>
                  <a:pt x="318" y="219"/>
                </a:cubicBezTo>
                <a:cubicBezTo>
                  <a:pt x="318" y="219"/>
                  <a:pt x="318" y="219"/>
                  <a:pt x="318" y="219"/>
                </a:cubicBezTo>
                <a:cubicBezTo>
                  <a:pt x="318" y="219"/>
                  <a:pt x="318" y="219"/>
                  <a:pt x="318" y="219"/>
                </a:cubicBezTo>
                <a:close/>
                <a:moveTo>
                  <a:pt x="319" y="213"/>
                </a:moveTo>
                <a:cubicBezTo>
                  <a:pt x="319" y="212"/>
                  <a:pt x="320" y="212"/>
                  <a:pt x="320" y="212"/>
                </a:cubicBezTo>
                <a:cubicBezTo>
                  <a:pt x="320" y="212"/>
                  <a:pt x="320" y="212"/>
                  <a:pt x="320" y="212"/>
                </a:cubicBezTo>
                <a:cubicBezTo>
                  <a:pt x="320" y="212"/>
                  <a:pt x="320" y="212"/>
                  <a:pt x="320" y="212"/>
                </a:cubicBezTo>
                <a:cubicBezTo>
                  <a:pt x="320" y="212"/>
                  <a:pt x="320" y="212"/>
                  <a:pt x="320" y="212"/>
                </a:cubicBezTo>
                <a:cubicBezTo>
                  <a:pt x="320" y="213"/>
                  <a:pt x="320" y="213"/>
                  <a:pt x="319" y="213"/>
                </a:cubicBezTo>
                <a:close/>
                <a:moveTo>
                  <a:pt x="323" y="217"/>
                </a:moveTo>
                <a:cubicBezTo>
                  <a:pt x="323" y="217"/>
                  <a:pt x="323" y="217"/>
                  <a:pt x="323" y="216"/>
                </a:cubicBezTo>
                <a:cubicBezTo>
                  <a:pt x="323" y="216"/>
                  <a:pt x="324" y="216"/>
                  <a:pt x="324" y="216"/>
                </a:cubicBezTo>
                <a:cubicBezTo>
                  <a:pt x="324" y="216"/>
                  <a:pt x="324" y="216"/>
                  <a:pt x="324" y="217"/>
                </a:cubicBezTo>
                <a:cubicBezTo>
                  <a:pt x="324" y="217"/>
                  <a:pt x="323" y="217"/>
                  <a:pt x="323" y="217"/>
                </a:cubicBezTo>
                <a:close/>
                <a:moveTo>
                  <a:pt x="329" y="215"/>
                </a:moveTo>
                <a:cubicBezTo>
                  <a:pt x="329" y="215"/>
                  <a:pt x="329" y="215"/>
                  <a:pt x="329" y="215"/>
                </a:cubicBezTo>
                <a:cubicBezTo>
                  <a:pt x="329" y="215"/>
                  <a:pt x="329" y="215"/>
                  <a:pt x="329" y="215"/>
                </a:cubicBezTo>
                <a:cubicBezTo>
                  <a:pt x="329" y="215"/>
                  <a:pt x="329" y="215"/>
                  <a:pt x="329" y="215"/>
                </a:cubicBezTo>
                <a:close/>
                <a:moveTo>
                  <a:pt x="331" y="214"/>
                </a:moveTo>
                <a:cubicBezTo>
                  <a:pt x="331" y="214"/>
                  <a:pt x="331" y="214"/>
                  <a:pt x="331" y="214"/>
                </a:cubicBezTo>
                <a:cubicBezTo>
                  <a:pt x="331" y="213"/>
                  <a:pt x="331" y="213"/>
                  <a:pt x="331" y="213"/>
                </a:cubicBezTo>
                <a:cubicBezTo>
                  <a:pt x="331" y="213"/>
                  <a:pt x="331" y="213"/>
                  <a:pt x="331" y="213"/>
                </a:cubicBezTo>
                <a:cubicBezTo>
                  <a:pt x="331" y="214"/>
                  <a:pt x="331" y="214"/>
                  <a:pt x="331" y="214"/>
                </a:cubicBezTo>
                <a:close/>
                <a:moveTo>
                  <a:pt x="331" y="214"/>
                </a:moveTo>
                <a:cubicBezTo>
                  <a:pt x="331" y="214"/>
                  <a:pt x="331" y="214"/>
                  <a:pt x="331" y="214"/>
                </a:cubicBezTo>
                <a:cubicBezTo>
                  <a:pt x="332" y="214"/>
                  <a:pt x="332" y="214"/>
                  <a:pt x="332" y="214"/>
                </a:cubicBezTo>
                <a:cubicBezTo>
                  <a:pt x="332" y="214"/>
                  <a:pt x="332" y="214"/>
                  <a:pt x="331" y="214"/>
                </a:cubicBezTo>
                <a:close/>
                <a:moveTo>
                  <a:pt x="333" y="208"/>
                </a:moveTo>
                <a:cubicBezTo>
                  <a:pt x="333" y="208"/>
                  <a:pt x="333" y="209"/>
                  <a:pt x="333" y="209"/>
                </a:cubicBezTo>
                <a:cubicBezTo>
                  <a:pt x="332" y="208"/>
                  <a:pt x="333" y="208"/>
                  <a:pt x="333" y="208"/>
                </a:cubicBezTo>
                <a:cubicBezTo>
                  <a:pt x="333" y="208"/>
                  <a:pt x="333" y="208"/>
                  <a:pt x="333" y="208"/>
                </a:cubicBezTo>
                <a:close/>
                <a:moveTo>
                  <a:pt x="335" y="213"/>
                </a:moveTo>
                <a:cubicBezTo>
                  <a:pt x="335" y="213"/>
                  <a:pt x="335" y="213"/>
                  <a:pt x="335" y="213"/>
                </a:cubicBezTo>
                <a:cubicBezTo>
                  <a:pt x="335" y="213"/>
                  <a:pt x="335" y="213"/>
                  <a:pt x="335" y="213"/>
                </a:cubicBezTo>
                <a:cubicBezTo>
                  <a:pt x="335" y="213"/>
                  <a:pt x="335" y="213"/>
                  <a:pt x="335" y="213"/>
                </a:cubicBezTo>
                <a:close/>
                <a:moveTo>
                  <a:pt x="336" y="213"/>
                </a:moveTo>
                <a:cubicBezTo>
                  <a:pt x="336" y="213"/>
                  <a:pt x="336" y="213"/>
                  <a:pt x="336" y="212"/>
                </a:cubicBezTo>
                <a:cubicBezTo>
                  <a:pt x="336" y="213"/>
                  <a:pt x="336" y="213"/>
                  <a:pt x="336" y="213"/>
                </a:cubicBezTo>
                <a:cubicBezTo>
                  <a:pt x="336" y="213"/>
                  <a:pt x="336" y="213"/>
                  <a:pt x="336" y="212"/>
                </a:cubicBezTo>
                <a:cubicBezTo>
                  <a:pt x="336" y="212"/>
                  <a:pt x="336" y="212"/>
                  <a:pt x="336" y="212"/>
                </a:cubicBezTo>
                <a:cubicBezTo>
                  <a:pt x="336" y="213"/>
                  <a:pt x="337" y="212"/>
                  <a:pt x="337" y="212"/>
                </a:cubicBezTo>
                <a:cubicBezTo>
                  <a:pt x="337" y="212"/>
                  <a:pt x="337" y="212"/>
                  <a:pt x="338" y="212"/>
                </a:cubicBezTo>
                <a:cubicBezTo>
                  <a:pt x="337" y="213"/>
                  <a:pt x="337" y="213"/>
                  <a:pt x="336" y="213"/>
                </a:cubicBezTo>
                <a:close/>
                <a:moveTo>
                  <a:pt x="341" y="208"/>
                </a:moveTo>
                <a:cubicBezTo>
                  <a:pt x="341" y="208"/>
                  <a:pt x="341" y="208"/>
                  <a:pt x="341" y="208"/>
                </a:cubicBezTo>
                <a:cubicBezTo>
                  <a:pt x="341" y="208"/>
                  <a:pt x="341" y="208"/>
                  <a:pt x="340" y="208"/>
                </a:cubicBezTo>
                <a:cubicBezTo>
                  <a:pt x="341" y="208"/>
                  <a:pt x="341" y="208"/>
                  <a:pt x="341" y="208"/>
                </a:cubicBezTo>
                <a:cubicBezTo>
                  <a:pt x="341" y="208"/>
                  <a:pt x="341" y="208"/>
                  <a:pt x="341" y="208"/>
                </a:cubicBezTo>
                <a:close/>
                <a:moveTo>
                  <a:pt x="341" y="207"/>
                </a:moveTo>
                <a:cubicBezTo>
                  <a:pt x="341" y="207"/>
                  <a:pt x="341" y="207"/>
                  <a:pt x="341" y="207"/>
                </a:cubicBezTo>
                <a:cubicBezTo>
                  <a:pt x="341" y="207"/>
                  <a:pt x="341" y="207"/>
                  <a:pt x="341" y="207"/>
                </a:cubicBezTo>
                <a:cubicBezTo>
                  <a:pt x="341" y="207"/>
                  <a:pt x="341" y="207"/>
                  <a:pt x="341" y="207"/>
                </a:cubicBezTo>
                <a:cubicBezTo>
                  <a:pt x="341" y="207"/>
                  <a:pt x="341" y="207"/>
                  <a:pt x="341" y="207"/>
                </a:cubicBezTo>
                <a:close/>
                <a:moveTo>
                  <a:pt x="343" y="207"/>
                </a:moveTo>
                <a:cubicBezTo>
                  <a:pt x="343" y="207"/>
                  <a:pt x="342" y="207"/>
                  <a:pt x="342" y="207"/>
                </a:cubicBezTo>
                <a:cubicBezTo>
                  <a:pt x="342" y="207"/>
                  <a:pt x="342" y="207"/>
                  <a:pt x="343" y="207"/>
                </a:cubicBezTo>
                <a:close/>
                <a:moveTo>
                  <a:pt x="342" y="211"/>
                </a:moveTo>
                <a:cubicBezTo>
                  <a:pt x="342" y="211"/>
                  <a:pt x="343" y="211"/>
                  <a:pt x="343" y="211"/>
                </a:cubicBezTo>
                <a:cubicBezTo>
                  <a:pt x="343" y="211"/>
                  <a:pt x="342" y="211"/>
                  <a:pt x="342" y="211"/>
                </a:cubicBezTo>
                <a:close/>
                <a:moveTo>
                  <a:pt x="343" y="211"/>
                </a:moveTo>
                <a:cubicBezTo>
                  <a:pt x="343" y="211"/>
                  <a:pt x="343" y="211"/>
                  <a:pt x="342" y="211"/>
                </a:cubicBezTo>
                <a:cubicBezTo>
                  <a:pt x="343" y="211"/>
                  <a:pt x="343" y="210"/>
                  <a:pt x="343" y="210"/>
                </a:cubicBezTo>
                <a:cubicBezTo>
                  <a:pt x="343" y="210"/>
                  <a:pt x="343" y="210"/>
                  <a:pt x="343" y="210"/>
                </a:cubicBezTo>
                <a:cubicBezTo>
                  <a:pt x="343" y="210"/>
                  <a:pt x="343" y="210"/>
                  <a:pt x="343" y="210"/>
                </a:cubicBezTo>
                <a:cubicBezTo>
                  <a:pt x="343" y="211"/>
                  <a:pt x="343" y="211"/>
                  <a:pt x="343" y="211"/>
                </a:cubicBezTo>
                <a:close/>
                <a:moveTo>
                  <a:pt x="343" y="207"/>
                </a:moveTo>
                <a:cubicBezTo>
                  <a:pt x="343" y="207"/>
                  <a:pt x="343" y="206"/>
                  <a:pt x="344" y="206"/>
                </a:cubicBezTo>
                <a:cubicBezTo>
                  <a:pt x="344" y="206"/>
                  <a:pt x="344" y="206"/>
                  <a:pt x="344" y="206"/>
                </a:cubicBezTo>
                <a:cubicBezTo>
                  <a:pt x="344" y="206"/>
                  <a:pt x="344" y="206"/>
                  <a:pt x="344" y="207"/>
                </a:cubicBezTo>
                <a:cubicBezTo>
                  <a:pt x="344" y="207"/>
                  <a:pt x="344" y="207"/>
                  <a:pt x="343" y="207"/>
                </a:cubicBezTo>
                <a:close/>
                <a:moveTo>
                  <a:pt x="347" y="206"/>
                </a:moveTo>
                <a:cubicBezTo>
                  <a:pt x="347" y="206"/>
                  <a:pt x="347" y="206"/>
                  <a:pt x="347" y="206"/>
                </a:cubicBezTo>
                <a:cubicBezTo>
                  <a:pt x="347" y="206"/>
                  <a:pt x="347" y="206"/>
                  <a:pt x="347" y="206"/>
                </a:cubicBezTo>
                <a:cubicBezTo>
                  <a:pt x="347" y="206"/>
                  <a:pt x="347" y="206"/>
                  <a:pt x="347" y="205"/>
                </a:cubicBezTo>
                <a:cubicBezTo>
                  <a:pt x="347" y="205"/>
                  <a:pt x="347" y="205"/>
                  <a:pt x="347" y="206"/>
                </a:cubicBezTo>
                <a:cubicBezTo>
                  <a:pt x="347" y="206"/>
                  <a:pt x="347" y="207"/>
                  <a:pt x="347" y="206"/>
                </a:cubicBezTo>
                <a:close/>
                <a:moveTo>
                  <a:pt x="350" y="206"/>
                </a:moveTo>
                <a:cubicBezTo>
                  <a:pt x="349" y="205"/>
                  <a:pt x="349" y="205"/>
                  <a:pt x="349" y="205"/>
                </a:cubicBezTo>
                <a:cubicBezTo>
                  <a:pt x="349" y="206"/>
                  <a:pt x="349" y="206"/>
                  <a:pt x="348" y="206"/>
                </a:cubicBezTo>
                <a:cubicBezTo>
                  <a:pt x="348" y="206"/>
                  <a:pt x="348" y="206"/>
                  <a:pt x="348" y="205"/>
                </a:cubicBezTo>
                <a:cubicBezTo>
                  <a:pt x="348" y="206"/>
                  <a:pt x="349" y="205"/>
                  <a:pt x="349" y="205"/>
                </a:cubicBezTo>
                <a:cubicBezTo>
                  <a:pt x="349" y="205"/>
                  <a:pt x="349" y="204"/>
                  <a:pt x="349" y="204"/>
                </a:cubicBezTo>
                <a:cubicBezTo>
                  <a:pt x="349" y="204"/>
                  <a:pt x="349" y="204"/>
                  <a:pt x="350" y="204"/>
                </a:cubicBezTo>
                <a:cubicBezTo>
                  <a:pt x="350" y="205"/>
                  <a:pt x="349" y="204"/>
                  <a:pt x="349" y="205"/>
                </a:cubicBezTo>
                <a:cubicBezTo>
                  <a:pt x="350" y="205"/>
                  <a:pt x="350" y="205"/>
                  <a:pt x="350" y="205"/>
                </a:cubicBezTo>
                <a:cubicBezTo>
                  <a:pt x="350" y="205"/>
                  <a:pt x="350" y="205"/>
                  <a:pt x="350" y="206"/>
                </a:cubicBezTo>
                <a:close/>
                <a:moveTo>
                  <a:pt x="350" y="205"/>
                </a:moveTo>
                <a:cubicBezTo>
                  <a:pt x="350" y="204"/>
                  <a:pt x="350" y="204"/>
                  <a:pt x="351" y="205"/>
                </a:cubicBezTo>
                <a:cubicBezTo>
                  <a:pt x="351" y="205"/>
                  <a:pt x="350" y="205"/>
                  <a:pt x="350" y="205"/>
                </a:cubicBezTo>
                <a:close/>
                <a:moveTo>
                  <a:pt x="351" y="188"/>
                </a:moveTo>
                <a:cubicBezTo>
                  <a:pt x="351" y="188"/>
                  <a:pt x="351" y="188"/>
                  <a:pt x="351" y="188"/>
                </a:cubicBezTo>
                <a:cubicBezTo>
                  <a:pt x="351" y="188"/>
                  <a:pt x="351" y="188"/>
                  <a:pt x="351" y="188"/>
                </a:cubicBezTo>
                <a:close/>
                <a:moveTo>
                  <a:pt x="359" y="181"/>
                </a:moveTo>
                <a:cubicBezTo>
                  <a:pt x="359" y="181"/>
                  <a:pt x="359" y="181"/>
                  <a:pt x="359" y="181"/>
                </a:cubicBezTo>
                <a:cubicBezTo>
                  <a:pt x="359" y="181"/>
                  <a:pt x="359" y="181"/>
                  <a:pt x="359" y="181"/>
                </a:cubicBezTo>
                <a:cubicBezTo>
                  <a:pt x="359" y="181"/>
                  <a:pt x="359" y="181"/>
                  <a:pt x="359" y="181"/>
                </a:cubicBezTo>
                <a:cubicBezTo>
                  <a:pt x="359" y="181"/>
                  <a:pt x="359" y="181"/>
                  <a:pt x="359" y="181"/>
                </a:cubicBezTo>
                <a:close/>
                <a:moveTo>
                  <a:pt x="364" y="182"/>
                </a:moveTo>
                <a:cubicBezTo>
                  <a:pt x="364" y="182"/>
                  <a:pt x="363" y="182"/>
                  <a:pt x="363" y="182"/>
                </a:cubicBezTo>
                <a:cubicBezTo>
                  <a:pt x="364" y="182"/>
                  <a:pt x="364" y="181"/>
                  <a:pt x="363" y="181"/>
                </a:cubicBezTo>
                <a:cubicBezTo>
                  <a:pt x="363" y="181"/>
                  <a:pt x="363" y="181"/>
                  <a:pt x="363" y="181"/>
                </a:cubicBezTo>
                <a:cubicBezTo>
                  <a:pt x="364" y="181"/>
                  <a:pt x="364" y="181"/>
                  <a:pt x="364" y="181"/>
                </a:cubicBezTo>
                <a:cubicBezTo>
                  <a:pt x="364" y="181"/>
                  <a:pt x="364" y="181"/>
                  <a:pt x="364" y="181"/>
                </a:cubicBezTo>
                <a:cubicBezTo>
                  <a:pt x="364" y="181"/>
                  <a:pt x="364" y="181"/>
                  <a:pt x="364" y="181"/>
                </a:cubicBezTo>
                <a:cubicBezTo>
                  <a:pt x="364" y="181"/>
                  <a:pt x="364" y="182"/>
                  <a:pt x="364" y="182"/>
                </a:cubicBezTo>
                <a:close/>
                <a:moveTo>
                  <a:pt x="364" y="180"/>
                </a:moveTo>
                <a:cubicBezTo>
                  <a:pt x="364" y="180"/>
                  <a:pt x="364" y="180"/>
                  <a:pt x="364" y="180"/>
                </a:cubicBezTo>
                <a:cubicBezTo>
                  <a:pt x="364" y="180"/>
                  <a:pt x="364" y="180"/>
                  <a:pt x="364" y="179"/>
                </a:cubicBezTo>
                <a:cubicBezTo>
                  <a:pt x="364" y="179"/>
                  <a:pt x="364" y="179"/>
                  <a:pt x="364" y="179"/>
                </a:cubicBezTo>
                <a:cubicBezTo>
                  <a:pt x="364" y="179"/>
                  <a:pt x="364" y="179"/>
                  <a:pt x="364" y="180"/>
                </a:cubicBezTo>
                <a:cubicBezTo>
                  <a:pt x="364" y="180"/>
                  <a:pt x="364" y="180"/>
                  <a:pt x="364" y="180"/>
                </a:cubicBezTo>
                <a:cubicBezTo>
                  <a:pt x="364" y="180"/>
                  <a:pt x="364" y="180"/>
                  <a:pt x="364" y="180"/>
                </a:cubicBezTo>
                <a:cubicBezTo>
                  <a:pt x="364" y="180"/>
                  <a:pt x="364" y="180"/>
                  <a:pt x="364" y="180"/>
                </a:cubicBezTo>
                <a:cubicBezTo>
                  <a:pt x="364" y="180"/>
                  <a:pt x="364" y="180"/>
                  <a:pt x="364" y="180"/>
                </a:cubicBezTo>
                <a:close/>
                <a:moveTo>
                  <a:pt x="364" y="179"/>
                </a:moveTo>
                <a:cubicBezTo>
                  <a:pt x="364" y="179"/>
                  <a:pt x="364" y="179"/>
                  <a:pt x="364" y="179"/>
                </a:cubicBezTo>
                <a:cubicBezTo>
                  <a:pt x="364" y="179"/>
                  <a:pt x="364" y="179"/>
                  <a:pt x="364" y="179"/>
                </a:cubicBezTo>
                <a:close/>
                <a:moveTo>
                  <a:pt x="365" y="181"/>
                </a:moveTo>
                <a:cubicBezTo>
                  <a:pt x="365" y="181"/>
                  <a:pt x="366" y="181"/>
                  <a:pt x="366" y="181"/>
                </a:cubicBezTo>
                <a:cubicBezTo>
                  <a:pt x="366" y="182"/>
                  <a:pt x="365" y="181"/>
                  <a:pt x="365" y="181"/>
                </a:cubicBezTo>
                <a:close/>
                <a:moveTo>
                  <a:pt x="366" y="180"/>
                </a:moveTo>
                <a:cubicBezTo>
                  <a:pt x="366" y="180"/>
                  <a:pt x="366" y="180"/>
                  <a:pt x="366" y="180"/>
                </a:cubicBezTo>
                <a:cubicBezTo>
                  <a:pt x="366" y="180"/>
                  <a:pt x="366" y="180"/>
                  <a:pt x="366" y="180"/>
                </a:cubicBezTo>
                <a:cubicBezTo>
                  <a:pt x="366" y="180"/>
                  <a:pt x="366" y="180"/>
                  <a:pt x="366" y="180"/>
                </a:cubicBezTo>
                <a:cubicBezTo>
                  <a:pt x="366" y="180"/>
                  <a:pt x="366" y="180"/>
                  <a:pt x="366" y="180"/>
                </a:cubicBezTo>
                <a:cubicBezTo>
                  <a:pt x="366" y="180"/>
                  <a:pt x="365" y="180"/>
                  <a:pt x="365" y="180"/>
                </a:cubicBezTo>
                <a:cubicBezTo>
                  <a:pt x="365" y="179"/>
                  <a:pt x="365" y="179"/>
                  <a:pt x="365" y="179"/>
                </a:cubicBezTo>
                <a:cubicBezTo>
                  <a:pt x="365" y="179"/>
                  <a:pt x="365" y="179"/>
                  <a:pt x="365" y="179"/>
                </a:cubicBezTo>
                <a:cubicBezTo>
                  <a:pt x="365" y="179"/>
                  <a:pt x="365" y="179"/>
                  <a:pt x="365" y="180"/>
                </a:cubicBezTo>
                <a:cubicBezTo>
                  <a:pt x="365" y="180"/>
                  <a:pt x="365" y="180"/>
                  <a:pt x="365" y="179"/>
                </a:cubicBezTo>
                <a:cubicBezTo>
                  <a:pt x="365" y="179"/>
                  <a:pt x="365" y="180"/>
                  <a:pt x="365" y="180"/>
                </a:cubicBezTo>
                <a:cubicBezTo>
                  <a:pt x="364" y="179"/>
                  <a:pt x="364" y="179"/>
                  <a:pt x="364" y="179"/>
                </a:cubicBezTo>
                <a:cubicBezTo>
                  <a:pt x="364" y="179"/>
                  <a:pt x="364" y="179"/>
                  <a:pt x="364" y="179"/>
                </a:cubicBezTo>
                <a:cubicBezTo>
                  <a:pt x="364" y="179"/>
                  <a:pt x="364" y="179"/>
                  <a:pt x="364" y="179"/>
                </a:cubicBezTo>
                <a:cubicBezTo>
                  <a:pt x="364" y="179"/>
                  <a:pt x="364" y="179"/>
                  <a:pt x="364" y="179"/>
                </a:cubicBezTo>
                <a:cubicBezTo>
                  <a:pt x="364" y="179"/>
                  <a:pt x="364" y="179"/>
                  <a:pt x="364" y="179"/>
                </a:cubicBezTo>
                <a:cubicBezTo>
                  <a:pt x="364" y="179"/>
                  <a:pt x="364" y="179"/>
                  <a:pt x="364" y="179"/>
                </a:cubicBezTo>
                <a:cubicBezTo>
                  <a:pt x="364" y="178"/>
                  <a:pt x="365" y="179"/>
                  <a:pt x="365" y="178"/>
                </a:cubicBezTo>
                <a:cubicBezTo>
                  <a:pt x="366" y="179"/>
                  <a:pt x="366" y="179"/>
                  <a:pt x="366" y="180"/>
                </a:cubicBezTo>
                <a:close/>
                <a:moveTo>
                  <a:pt x="371" y="173"/>
                </a:moveTo>
                <a:cubicBezTo>
                  <a:pt x="371" y="173"/>
                  <a:pt x="371" y="173"/>
                  <a:pt x="371" y="173"/>
                </a:cubicBezTo>
                <a:cubicBezTo>
                  <a:pt x="371" y="173"/>
                  <a:pt x="371" y="173"/>
                  <a:pt x="371" y="173"/>
                </a:cubicBezTo>
                <a:close/>
                <a:moveTo>
                  <a:pt x="373" y="174"/>
                </a:moveTo>
                <a:cubicBezTo>
                  <a:pt x="373" y="174"/>
                  <a:pt x="373" y="175"/>
                  <a:pt x="372" y="174"/>
                </a:cubicBezTo>
                <a:cubicBezTo>
                  <a:pt x="372" y="174"/>
                  <a:pt x="373" y="174"/>
                  <a:pt x="372" y="174"/>
                </a:cubicBezTo>
                <a:cubicBezTo>
                  <a:pt x="372" y="174"/>
                  <a:pt x="372" y="174"/>
                  <a:pt x="371" y="174"/>
                </a:cubicBezTo>
                <a:cubicBezTo>
                  <a:pt x="371" y="174"/>
                  <a:pt x="371" y="174"/>
                  <a:pt x="371" y="174"/>
                </a:cubicBezTo>
                <a:cubicBezTo>
                  <a:pt x="371" y="173"/>
                  <a:pt x="372" y="173"/>
                  <a:pt x="372" y="173"/>
                </a:cubicBezTo>
                <a:cubicBezTo>
                  <a:pt x="372" y="173"/>
                  <a:pt x="372" y="173"/>
                  <a:pt x="372" y="173"/>
                </a:cubicBezTo>
                <a:cubicBezTo>
                  <a:pt x="372" y="173"/>
                  <a:pt x="372" y="173"/>
                  <a:pt x="373" y="173"/>
                </a:cubicBezTo>
                <a:cubicBezTo>
                  <a:pt x="372" y="173"/>
                  <a:pt x="372" y="173"/>
                  <a:pt x="372" y="173"/>
                </a:cubicBezTo>
                <a:cubicBezTo>
                  <a:pt x="373" y="173"/>
                  <a:pt x="373" y="173"/>
                  <a:pt x="373" y="173"/>
                </a:cubicBezTo>
                <a:cubicBezTo>
                  <a:pt x="373" y="173"/>
                  <a:pt x="373" y="173"/>
                  <a:pt x="373" y="173"/>
                </a:cubicBezTo>
                <a:cubicBezTo>
                  <a:pt x="373" y="173"/>
                  <a:pt x="373" y="173"/>
                  <a:pt x="373" y="173"/>
                </a:cubicBezTo>
                <a:cubicBezTo>
                  <a:pt x="373" y="173"/>
                  <a:pt x="373" y="173"/>
                  <a:pt x="374" y="173"/>
                </a:cubicBezTo>
                <a:cubicBezTo>
                  <a:pt x="373" y="174"/>
                  <a:pt x="373" y="174"/>
                  <a:pt x="373" y="174"/>
                </a:cubicBezTo>
                <a:close/>
                <a:moveTo>
                  <a:pt x="374" y="173"/>
                </a:moveTo>
                <a:cubicBezTo>
                  <a:pt x="374" y="173"/>
                  <a:pt x="373" y="173"/>
                  <a:pt x="373" y="173"/>
                </a:cubicBezTo>
                <a:cubicBezTo>
                  <a:pt x="373" y="173"/>
                  <a:pt x="374" y="173"/>
                  <a:pt x="374" y="173"/>
                </a:cubicBezTo>
                <a:cubicBezTo>
                  <a:pt x="374" y="173"/>
                  <a:pt x="374" y="173"/>
                  <a:pt x="374" y="173"/>
                </a:cubicBezTo>
                <a:cubicBezTo>
                  <a:pt x="374" y="173"/>
                  <a:pt x="374" y="173"/>
                  <a:pt x="374" y="173"/>
                </a:cubicBezTo>
                <a:cubicBezTo>
                  <a:pt x="374" y="173"/>
                  <a:pt x="374" y="173"/>
                  <a:pt x="374" y="173"/>
                </a:cubicBezTo>
                <a:close/>
                <a:moveTo>
                  <a:pt x="374" y="174"/>
                </a:moveTo>
                <a:cubicBezTo>
                  <a:pt x="375" y="174"/>
                  <a:pt x="374" y="174"/>
                  <a:pt x="374" y="174"/>
                </a:cubicBezTo>
                <a:cubicBezTo>
                  <a:pt x="375" y="173"/>
                  <a:pt x="375" y="174"/>
                  <a:pt x="374" y="174"/>
                </a:cubicBezTo>
                <a:close/>
                <a:moveTo>
                  <a:pt x="375" y="172"/>
                </a:moveTo>
                <a:cubicBezTo>
                  <a:pt x="375" y="172"/>
                  <a:pt x="375" y="172"/>
                  <a:pt x="375" y="172"/>
                </a:cubicBezTo>
                <a:cubicBezTo>
                  <a:pt x="375" y="172"/>
                  <a:pt x="375" y="172"/>
                  <a:pt x="375" y="172"/>
                </a:cubicBezTo>
                <a:cubicBezTo>
                  <a:pt x="375" y="172"/>
                  <a:pt x="375" y="172"/>
                  <a:pt x="375" y="172"/>
                </a:cubicBezTo>
                <a:close/>
                <a:moveTo>
                  <a:pt x="375" y="172"/>
                </a:moveTo>
                <a:cubicBezTo>
                  <a:pt x="375" y="172"/>
                  <a:pt x="375" y="171"/>
                  <a:pt x="375" y="171"/>
                </a:cubicBezTo>
                <a:cubicBezTo>
                  <a:pt x="375" y="171"/>
                  <a:pt x="375" y="172"/>
                  <a:pt x="375" y="172"/>
                </a:cubicBezTo>
                <a:cubicBezTo>
                  <a:pt x="375" y="172"/>
                  <a:pt x="375" y="172"/>
                  <a:pt x="375" y="172"/>
                </a:cubicBezTo>
                <a:close/>
                <a:moveTo>
                  <a:pt x="377" y="172"/>
                </a:moveTo>
                <a:cubicBezTo>
                  <a:pt x="377" y="172"/>
                  <a:pt x="377" y="172"/>
                  <a:pt x="377" y="172"/>
                </a:cubicBezTo>
                <a:cubicBezTo>
                  <a:pt x="377" y="172"/>
                  <a:pt x="376" y="172"/>
                  <a:pt x="376" y="172"/>
                </a:cubicBezTo>
                <a:cubicBezTo>
                  <a:pt x="376" y="172"/>
                  <a:pt x="376" y="172"/>
                  <a:pt x="376" y="172"/>
                </a:cubicBezTo>
                <a:cubicBezTo>
                  <a:pt x="376" y="172"/>
                  <a:pt x="376" y="172"/>
                  <a:pt x="376" y="172"/>
                </a:cubicBezTo>
                <a:cubicBezTo>
                  <a:pt x="376" y="172"/>
                  <a:pt x="376" y="171"/>
                  <a:pt x="376" y="171"/>
                </a:cubicBezTo>
                <a:cubicBezTo>
                  <a:pt x="376" y="171"/>
                  <a:pt x="376" y="171"/>
                  <a:pt x="376" y="171"/>
                </a:cubicBezTo>
                <a:cubicBezTo>
                  <a:pt x="376" y="171"/>
                  <a:pt x="376" y="171"/>
                  <a:pt x="376" y="171"/>
                </a:cubicBezTo>
                <a:cubicBezTo>
                  <a:pt x="376" y="171"/>
                  <a:pt x="376" y="171"/>
                  <a:pt x="376" y="171"/>
                </a:cubicBezTo>
                <a:cubicBezTo>
                  <a:pt x="376" y="171"/>
                  <a:pt x="376" y="171"/>
                  <a:pt x="377" y="171"/>
                </a:cubicBezTo>
                <a:cubicBezTo>
                  <a:pt x="377" y="171"/>
                  <a:pt x="377" y="171"/>
                  <a:pt x="377" y="171"/>
                </a:cubicBezTo>
                <a:cubicBezTo>
                  <a:pt x="377" y="172"/>
                  <a:pt x="376" y="171"/>
                  <a:pt x="376" y="172"/>
                </a:cubicBezTo>
                <a:cubicBezTo>
                  <a:pt x="377" y="172"/>
                  <a:pt x="377" y="171"/>
                  <a:pt x="377" y="172"/>
                </a:cubicBezTo>
                <a:close/>
                <a:moveTo>
                  <a:pt x="381" y="169"/>
                </a:moveTo>
                <a:cubicBezTo>
                  <a:pt x="381" y="169"/>
                  <a:pt x="381" y="169"/>
                  <a:pt x="381" y="170"/>
                </a:cubicBezTo>
                <a:cubicBezTo>
                  <a:pt x="381" y="170"/>
                  <a:pt x="381" y="170"/>
                  <a:pt x="380" y="170"/>
                </a:cubicBezTo>
                <a:cubicBezTo>
                  <a:pt x="380" y="170"/>
                  <a:pt x="380" y="170"/>
                  <a:pt x="380" y="170"/>
                </a:cubicBezTo>
                <a:cubicBezTo>
                  <a:pt x="380" y="170"/>
                  <a:pt x="380" y="170"/>
                  <a:pt x="380" y="170"/>
                </a:cubicBezTo>
                <a:cubicBezTo>
                  <a:pt x="380" y="170"/>
                  <a:pt x="380" y="169"/>
                  <a:pt x="380" y="169"/>
                </a:cubicBezTo>
                <a:cubicBezTo>
                  <a:pt x="379" y="170"/>
                  <a:pt x="379" y="170"/>
                  <a:pt x="378" y="170"/>
                </a:cubicBezTo>
                <a:cubicBezTo>
                  <a:pt x="377" y="169"/>
                  <a:pt x="377" y="169"/>
                  <a:pt x="376" y="169"/>
                </a:cubicBezTo>
                <a:cubicBezTo>
                  <a:pt x="376" y="169"/>
                  <a:pt x="377" y="169"/>
                  <a:pt x="377" y="169"/>
                </a:cubicBezTo>
                <a:cubicBezTo>
                  <a:pt x="377" y="169"/>
                  <a:pt x="378" y="169"/>
                  <a:pt x="378" y="169"/>
                </a:cubicBezTo>
                <a:cubicBezTo>
                  <a:pt x="378" y="168"/>
                  <a:pt x="378" y="168"/>
                  <a:pt x="378" y="168"/>
                </a:cubicBezTo>
                <a:cubicBezTo>
                  <a:pt x="379" y="168"/>
                  <a:pt x="379" y="168"/>
                  <a:pt x="379" y="168"/>
                </a:cubicBezTo>
                <a:cubicBezTo>
                  <a:pt x="379" y="168"/>
                  <a:pt x="381" y="167"/>
                  <a:pt x="382" y="168"/>
                </a:cubicBezTo>
                <a:cubicBezTo>
                  <a:pt x="381" y="168"/>
                  <a:pt x="381" y="168"/>
                  <a:pt x="381" y="169"/>
                </a:cubicBezTo>
                <a:close/>
                <a:moveTo>
                  <a:pt x="382" y="166"/>
                </a:moveTo>
                <a:cubicBezTo>
                  <a:pt x="382" y="166"/>
                  <a:pt x="382" y="167"/>
                  <a:pt x="381" y="166"/>
                </a:cubicBezTo>
                <a:cubicBezTo>
                  <a:pt x="382" y="165"/>
                  <a:pt x="380" y="166"/>
                  <a:pt x="380" y="166"/>
                </a:cubicBezTo>
                <a:cubicBezTo>
                  <a:pt x="381" y="166"/>
                  <a:pt x="381" y="166"/>
                  <a:pt x="381" y="166"/>
                </a:cubicBezTo>
                <a:cubicBezTo>
                  <a:pt x="381" y="166"/>
                  <a:pt x="381" y="166"/>
                  <a:pt x="381" y="165"/>
                </a:cubicBezTo>
                <a:cubicBezTo>
                  <a:pt x="381" y="165"/>
                  <a:pt x="382" y="165"/>
                  <a:pt x="382" y="165"/>
                </a:cubicBezTo>
                <a:cubicBezTo>
                  <a:pt x="382" y="165"/>
                  <a:pt x="382" y="165"/>
                  <a:pt x="382" y="165"/>
                </a:cubicBezTo>
                <a:cubicBezTo>
                  <a:pt x="382" y="166"/>
                  <a:pt x="382" y="166"/>
                  <a:pt x="382" y="166"/>
                </a:cubicBezTo>
                <a:close/>
                <a:moveTo>
                  <a:pt x="383" y="165"/>
                </a:moveTo>
                <a:cubicBezTo>
                  <a:pt x="382" y="165"/>
                  <a:pt x="383" y="165"/>
                  <a:pt x="382" y="165"/>
                </a:cubicBezTo>
                <a:cubicBezTo>
                  <a:pt x="382" y="164"/>
                  <a:pt x="382" y="164"/>
                  <a:pt x="382" y="164"/>
                </a:cubicBezTo>
                <a:cubicBezTo>
                  <a:pt x="382" y="164"/>
                  <a:pt x="382" y="164"/>
                  <a:pt x="382" y="164"/>
                </a:cubicBezTo>
                <a:cubicBezTo>
                  <a:pt x="383" y="164"/>
                  <a:pt x="383" y="164"/>
                  <a:pt x="383" y="165"/>
                </a:cubicBezTo>
                <a:close/>
                <a:moveTo>
                  <a:pt x="383" y="169"/>
                </a:moveTo>
                <a:cubicBezTo>
                  <a:pt x="383" y="169"/>
                  <a:pt x="383" y="169"/>
                  <a:pt x="383" y="169"/>
                </a:cubicBezTo>
                <a:cubicBezTo>
                  <a:pt x="383" y="169"/>
                  <a:pt x="383" y="169"/>
                  <a:pt x="383" y="169"/>
                </a:cubicBezTo>
                <a:cubicBezTo>
                  <a:pt x="383" y="169"/>
                  <a:pt x="383" y="169"/>
                  <a:pt x="383" y="169"/>
                </a:cubicBezTo>
                <a:close/>
                <a:moveTo>
                  <a:pt x="383" y="169"/>
                </a:moveTo>
                <a:cubicBezTo>
                  <a:pt x="383" y="169"/>
                  <a:pt x="383" y="169"/>
                  <a:pt x="383" y="169"/>
                </a:cubicBezTo>
                <a:cubicBezTo>
                  <a:pt x="383" y="169"/>
                  <a:pt x="383" y="169"/>
                  <a:pt x="383" y="169"/>
                </a:cubicBezTo>
                <a:cubicBezTo>
                  <a:pt x="383" y="169"/>
                  <a:pt x="384" y="169"/>
                  <a:pt x="384" y="168"/>
                </a:cubicBezTo>
                <a:cubicBezTo>
                  <a:pt x="384" y="169"/>
                  <a:pt x="384" y="169"/>
                  <a:pt x="384" y="169"/>
                </a:cubicBezTo>
                <a:cubicBezTo>
                  <a:pt x="384" y="169"/>
                  <a:pt x="383" y="169"/>
                  <a:pt x="383" y="169"/>
                </a:cubicBezTo>
                <a:close/>
                <a:moveTo>
                  <a:pt x="383" y="164"/>
                </a:moveTo>
                <a:cubicBezTo>
                  <a:pt x="383" y="164"/>
                  <a:pt x="383" y="164"/>
                  <a:pt x="383" y="164"/>
                </a:cubicBezTo>
                <a:cubicBezTo>
                  <a:pt x="384" y="164"/>
                  <a:pt x="384" y="163"/>
                  <a:pt x="384" y="163"/>
                </a:cubicBezTo>
                <a:cubicBezTo>
                  <a:pt x="384" y="164"/>
                  <a:pt x="384" y="164"/>
                  <a:pt x="384" y="164"/>
                </a:cubicBezTo>
                <a:cubicBezTo>
                  <a:pt x="384" y="164"/>
                  <a:pt x="383" y="164"/>
                  <a:pt x="383" y="164"/>
                </a:cubicBezTo>
                <a:close/>
                <a:moveTo>
                  <a:pt x="386" y="168"/>
                </a:moveTo>
                <a:cubicBezTo>
                  <a:pt x="386" y="168"/>
                  <a:pt x="386" y="168"/>
                  <a:pt x="386" y="168"/>
                </a:cubicBezTo>
                <a:cubicBezTo>
                  <a:pt x="386" y="168"/>
                  <a:pt x="386" y="168"/>
                  <a:pt x="386" y="168"/>
                </a:cubicBezTo>
                <a:cubicBezTo>
                  <a:pt x="386" y="168"/>
                  <a:pt x="386" y="168"/>
                  <a:pt x="386" y="168"/>
                </a:cubicBezTo>
                <a:close/>
                <a:moveTo>
                  <a:pt x="387" y="167"/>
                </a:moveTo>
                <a:cubicBezTo>
                  <a:pt x="386" y="168"/>
                  <a:pt x="386" y="168"/>
                  <a:pt x="386" y="168"/>
                </a:cubicBezTo>
                <a:cubicBezTo>
                  <a:pt x="386" y="168"/>
                  <a:pt x="386" y="168"/>
                  <a:pt x="386" y="168"/>
                </a:cubicBezTo>
                <a:cubicBezTo>
                  <a:pt x="385" y="168"/>
                  <a:pt x="385" y="168"/>
                  <a:pt x="384" y="168"/>
                </a:cubicBezTo>
                <a:cubicBezTo>
                  <a:pt x="385" y="167"/>
                  <a:pt x="386" y="168"/>
                  <a:pt x="387" y="167"/>
                </a:cubicBezTo>
                <a:close/>
                <a:moveTo>
                  <a:pt x="391" y="159"/>
                </a:moveTo>
                <a:cubicBezTo>
                  <a:pt x="390" y="158"/>
                  <a:pt x="390" y="159"/>
                  <a:pt x="390" y="158"/>
                </a:cubicBezTo>
                <a:cubicBezTo>
                  <a:pt x="390" y="158"/>
                  <a:pt x="390" y="158"/>
                  <a:pt x="390" y="158"/>
                </a:cubicBezTo>
                <a:cubicBezTo>
                  <a:pt x="390" y="158"/>
                  <a:pt x="390" y="158"/>
                  <a:pt x="390" y="158"/>
                </a:cubicBezTo>
                <a:cubicBezTo>
                  <a:pt x="390" y="158"/>
                  <a:pt x="390" y="158"/>
                  <a:pt x="390" y="158"/>
                </a:cubicBezTo>
                <a:cubicBezTo>
                  <a:pt x="391" y="158"/>
                  <a:pt x="391" y="158"/>
                  <a:pt x="391" y="158"/>
                </a:cubicBezTo>
                <a:cubicBezTo>
                  <a:pt x="391" y="158"/>
                  <a:pt x="391" y="158"/>
                  <a:pt x="391" y="159"/>
                </a:cubicBezTo>
                <a:close/>
                <a:moveTo>
                  <a:pt x="392" y="158"/>
                </a:moveTo>
                <a:cubicBezTo>
                  <a:pt x="392" y="158"/>
                  <a:pt x="391" y="159"/>
                  <a:pt x="391" y="158"/>
                </a:cubicBezTo>
                <a:cubicBezTo>
                  <a:pt x="392" y="158"/>
                  <a:pt x="392" y="157"/>
                  <a:pt x="392" y="158"/>
                </a:cubicBezTo>
                <a:close/>
                <a:moveTo>
                  <a:pt x="388" y="146"/>
                </a:moveTo>
                <a:cubicBezTo>
                  <a:pt x="388" y="146"/>
                  <a:pt x="388" y="146"/>
                  <a:pt x="388" y="146"/>
                </a:cubicBezTo>
                <a:cubicBezTo>
                  <a:pt x="388" y="146"/>
                  <a:pt x="388" y="146"/>
                  <a:pt x="388" y="146"/>
                </a:cubicBezTo>
                <a:close/>
                <a:moveTo>
                  <a:pt x="387" y="150"/>
                </a:moveTo>
                <a:cubicBezTo>
                  <a:pt x="387" y="150"/>
                  <a:pt x="387" y="151"/>
                  <a:pt x="387" y="151"/>
                </a:cubicBezTo>
                <a:cubicBezTo>
                  <a:pt x="387" y="151"/>
                  <a:pt x="387" y="151"/>
                  <a:pt x="386" y="151"/>
                </a:cubicBezTo>
                <a:cubicBezTo>
                  <a:pt x="386" y="150"/>
                  <a:pt x="387" y="150"/>
                  <a:pt x="387" y="150"/>
                </a:cubicBezTo>
                <a:close/>
                <a:moveTo>
                  <a:pt x="382" y="133"/>
                </a:moveTo>
                <a:cubicBezTo>
                  <a:pt x="382" y="133"/>
                  <a:pt x="382" y="133"/>
                  <a:pt x="381" y="134"/>
                </a:cubicBezTo>
                <a:cubicBezTo>
                  <a:pt x="381" y="134"/>
                  <a:pt x="381" y="134"/>
                  <a:pt x="381" y="134"/>
                </a:cubicBezTo>
                <a:cubicBezTo>
                  <a:pt x="381" y="133"/>
                  <a:pt x="381" y="133"/>
                  <a:pt x="381" y="133"/>
                </a:cubicBezTo>
                <a:cubicBezTo>
                  <a:pt x="381" y="133"/>
                  <a:pt x="381" y="133"/>
                  <a:pt x="381" y="133"/>
                </a:cubicBezTo>
                <a:cubicBezTo>
                  <a:pt x="382" y="133"/>
                  <a:pt x="382" y="133"/>
                  <a:pt x="382" y="133"/>
                </a:cubicBezTo>
                <a:close/>
                <a:moveTo>
                  <a:pt x="380" y="119"/>
                </a:moveTo>
                <a:cubicBezTo>
                  <a:pt x="380" y="119"/>
                  <a:pt x="380" y="119"/>
                  <a:pt x="380" y="119"/>
                </a:cubicBezTo>
                <a:cubicBezTo>
                  <a:pt x="380" y="119"/>
                  <a:pt x="380" y="119"/>
                  <a:pt x="380" y="119"/>
                </a:cubicBezTo>
                <a:cubicBezTo>
                  <a:pt x="380" y="119"/>
                  <a:pt x="380" y="119"/>
                  <a:pt x="380" y="119"/>
                </a:cubicBezTo>
                <a:close/>
                <a:moveTo>
                  <a:pt x="375" y="118"/>
                </a:moveTo>
                <a:cubicBezTo>
                  <a:pt x="375" y="118"/>
                  <a:pt x="375" y="118"/>
                  <a:pt x="375" y="118"/>
                </a:cubicBezTo>
                <a:cubicBezTo>
                  <a:pt x="375" y="118"/>
                  <a:pt x="375" y="118"/>
                  <a:pt x="375" y="118"/>
                </a:cubicBezTo>
                <a:cubicBezTo>
                  <a:pt x="375" y="118"/>
                  <a:pt x="375" y="118"/>
                  <a:pt x="375" y="118"/>
                </a:cubicBezTo>
                <a:close/>
                <a:moveTo>
                  <a:pt x="373" y="116"/>
                </a:moveTo>
                <a:cubicBezTo>
                  <a:pt x="373" y="117"/>
                  <a:pt x="373" y="117"/>
                  <a:pt x="373" y="117"/>
                </a:cubicBezTo>
                <a:cubicBezTo>
                  <a:pt x="373" y="117"/>
                  <a:pt x="372" y="117"/>
                  <a:pt x="372" y="117"/>
                </a:cubicBezTo>
                <a:cubicBezTo>
                  <a:pt x="372" y="117"/>
                  <a:pt x="372" y="117"/>
                  <a:pt x="372" y="117"/>
                </a:cubicBezTo>
                <a:cubicBezTo>
                  <a:pt x="372" y="117"/>
                  <a:pt x="372" y="117"/>
                  <a:pt x="372" y="116"/>
                </a:cubicBezTo>
                <a:cubicBezTo>
                  <a:pt x="372" y="116"/>
                  <a:pt x="373" y="116"/>
                  <a:pt x="373" y="116"/>
                </a:cubicBezTo>
                <a:close/>
                <a:moveTo>
                  <a:pt x="372" y="117"/>
                </a:moveTo>
                <a:cubicBezTo>
                  <a:pt x="372" y="117"/>
                  <a:pt x="372" y="117"/>
                  <a:pt x="372" y="117"/>
                </a:cubicBezTo>
                <a:cubicBezTo>
                  <a:pt x="371" y="117"/>
                  <a:pt x="371" y="117"/>
                  <a:pt x="371" y="117"/>
                </a:cubicBezTo>
                <a:cubicBezTo>
                  <a:pt x="371" y="117"/>
                  <a:pt x="371" y="117"/>
                  <a:pt x="371" y="117"/>
                </a:cubicBezTo>
                <a:cubicBezTo>
                  <a:pt x="371" y="117"/>
                  <a:pt x="371" y="117"/>
                  <a:pt x="372" y="117"/>
                </a:cubicBezTo>
                <a:close/>
                <a:moveTo>
                  <a:pt x="364" y="115"/>
                </a:moveTo>
                <a:cubicBezTo>
                  <a:pt x="364" y="115"/>
                  <a:pt x="363" y="116"/>
                  <a:pt x="363" y="116"/>
                </a:cubicBezTo>
                <a:cubicBezTo>
                  <a:pt x="363" y="115"/>
                  <a:pt x="363" y="114"/>
                  <a:pt x="364" y="115"/>
                </a:cubicBezTo>
                <a:close/>
                <a:moveTo>
                  <a:pt x="362" y="116"/>
                </a:moveTo>
                <a:cubicBezTo>
                  <a:pt x="362" y="116"/>
                  <a:pt x="362" y="116"/>
                  <a:pt x="362" y="116"/>
                </a:cubicBezTo>
                <a:cubicBezTo>
                  <a:pt x="362" y="116"/>
                  <a:pt x="362" y="116"/>
                  <a:pt x="362" y="116"/>
                </a:cubicBezTo>
                <a:cubicBezTo>
                  <a:pt x="362" y="117"/>
                  <a:pt x="363" y="117"/>
                  <a:pt x="363" y="117"/>
                </a:cubicBezTo>
                <a:cubicBezTo>
                  <a:pt x="362" y="117"/>
                  <a:pt x="362" y="118"/>
                  <a:pt x="362" y="117"/>
                </a:cubicBezTo>
                <a:cubicBezTo>
                  <a:pt x="362" y="116"/>
                  <a:pt x="362" y="116"/>
                  <a:pt x="362" y="116"/>
                </a:cubicBezTo>
                <a:close/>
                <a:moveTo>
                  <a:pt x="361" y="118"/>
                </a:moveTo>
                <a:cubicBezTo>
                  <a:pt x="361" y="118"/>
                  <a:pt x="361" y="118"/>
                  <a:pt x="361" y="118"/>
                </a:cubicBezTo>
                <a:cubicBezTo>
                  <a:pt x="360" y="118"/>
                  <a:pt x="360" y="119"/>
                  <a:pt x="360" y="118"/>
                </a:cubicBezTo>
                <a:cubicBezTo>
                  <a:pt x="359" y="119"/>
                  <a:pt x="359" y="119"/>
                  <a:pt x="359" y="119"/>
                </a:cubicBezTo>
                <a:cubicBezTo>
                  <a:pt x="359" y="119"/>
                  <a:pt x="359" y="119"/>
                  <a:pt x="359" y="119"/>
                </a:cubicBezTo>
                <a:cubicBezTo>
                  <a:pt x="360" y="118"/>
                  <a:pt x="360" y="118"/>
                  <a:pt x="360" y="118"/>
                </a:cubicBezTo>
                <a:cubicBezTo>
                  <a:pt x="360" y="118"/>
                  <a:pt x="361" y="118"/>
                  <a:pt x="361" y="118"/>
                </a:cubicBezTo>
                <a:close/>
                <a:moveTo>
                  <a:pt x="358" y="119"/>
                </a:moveTo>
                <a:cubicBezTo>
                  <a:pt x="358" y="119"/>
                  <a:pt x="358" y="119"/>
                  <a:pt x="357" y="119"/>
                </a:cubicBezTo>
                <a:cubicBezTo>
                  <a:pt x="357" y="119"/>
                  <a:pt x="357" y="119"/>
                  <a:pt x="357" y="118"/>
                </a:cubicBezTo>
                <a:cubicBezTo>
                  <a:pt x="357" y="119"/>
                  <a:pt x="357" y="119"/>
                  <a:pt x="358" y="119"/>
                </a:cubicBezTo>
                <a:close/>
                <a:moveTo>
                  <a:pt x="355" y="117"/>
                </a:moveTo>
                <a:cubicBezTo>
                  <a:pt x="355" y="118"/>
                  <a:pt x="355" y="118"/>
                  <a:pt x="355" y="118"/>
                </a:cubicBezTo>
                <a:cubicBezTo>
                  <a:pt x="356" y="117"/>
                  <a:pt x="355" y="117"/>
                  <a:pt x="356" y="117"/>
                </a:cubicBezTo>
                <a:cubicBezTo>
                  <a:pt x="356" y="117"/>
                  <a:pt x="356" y="118"/>
                  <a:pt x="356" y="118"/>
                </a:cubicBezTo>
                <a:cubicBezTo>
                  <a:pt x="355" y="119"/>
                  <a:pt x="355" y="118"/>
                  <a:pt x="355" y="118"/>
                </a:cubicBezTo>
                <a:cubicBezTo>
                  <a:pt x="355" y="119"/>
                  <a:pt x="355" y="119"/>
                  <a:pt x="355" y="119"/>
                </a:cubicBezTo>
                <a:cubicBezTo>
                  <a:pt x="355" y="119"/>
                  <a:pt x="355" y="119"/>
                  <a:pt x="355" y="119"/>
                </a:cubicBezTo>
                <a:cubicBezTo>
                  <a:pt x="355" y="118"/>
                  <a:pt x="355" y="118"/>
                  <a:pt x="355" y="118"/>
                </a:cubicBezTo>
                <a:cubicBezTo>
                  <a:pt x="355" y="118"/>
                  <a:pt x="355" y="117"/>
                  <a:pt x="355" y="117"/>
                </a:cubicBezTo>
                <a:close/>
                <a:moveTo>
                  <a:pt x="354" y="67"/>
                </a:moveTo>
                <a:cubicBezTo>
                  <a:pt x="355" y="67"/>
                  <a:pt x="355" y="67"/>
                  <a:pt x="355" y="67"/>
                </a:cubicBezTo>
                <a:cubicBezTo>
                  <a:pt x="355" y="67"/>
                  <a:pt x="355" y="68"/>
                  <a:pt x="354" y="67"/>
                </a:cubicBezTo>
                <a:close/>
                <a:moveTo>
                  <a:pt x="356" y="68"/>
                </a:moveTo>
                <a:cubicBezTo>
                  <a:pt x="356" y="68"/>
                  <a:pt x="356" y="68"/>
                  <a:pt x="356" y="68"/>
                </a:cubicBezTo>
                <a:cubicBezTo>
                  <a:pt x="356" y="68"/>
                  <a:pt x="356" y="68"/>
                  <a:pt x="356" y="68"/>
                </a:cubicBezTo>
                <a:close/>
                <a:moveTo>
                  <a:pt x="356" y="43"/>
                </a:moveTo>
                <a:cubicBezTo>
                  <a:pt x="355" y="44"/>
                  <a:pt x="355" y="44"/>
                  <a:pt x="354" y="44"/>
                </a:cubicBezTo>
                <a:cubicBezTo>
                  <a:pt x="355" y="44"/>
                  <a:pt x="355" y="43"/>
                  <a:pt x="356" y="43"/>
                </a:cubicBezTo>
                <a:close/>
                <a:moveTo>
                  <a:pt x="353" y="69"/>
                </a:moveTo>
                <a:cubicBezTo>
                  <a:pt x="353" y="68"/>
                  <a:pt x="354" y="68"/>
                  <a:pt x="354" y="67"/>
                </a:cubicBezTo>
                <a:cubicBezTo>
                  <a:pt x="354" y="68"/>
                  <a:pt x="354" y="68"/>
                  <a:pt x="354" y="69"/>
                </a:cubicBezTo>
                <a:cubicBezTo>
                  <a:pt x="353" y="69"/>
                  <a:pt x="353" y="69"/>
                  <a:pt x="353" y="69"/>
                </a:cubicBezTo>
                <a:cubicBezTo>
                  <a:pt x="353" y="69"/>
                  <a:pt x="353" y="69"/>
                  <a:pt x="353" y="69"/>
                </a:cubicBezTo>
                <a:cubicBezTo>
                  <a:pt x="353" y="69"/>
                  <a:pt x="353" y="69"/>
                  <a:pt x="353" y="69"/>
                </a:cubicBezTo>
                <a:close/>
                <a:moveTo>
                  <a:pt x="353" y="122"/>
                </a:moveTo>
                <a:cubicBezTo>
                  <a:pt x="353" y="122"/>
                  <a:pt x="353" y="122"/>
                  <a:pt x="353" y="122"/>
                </a:cubicBezTo>
                <a:cubicBezTo>
                  <a:pt x="353" y="122"/>
                  <a:pt x="352" y="122"/>
                  <a:pt x="352" y="122"/>
                </a:cubicBezTo>
                <a:cubicBezTo>
                  <a:pt x="353" y="122"/>
                  <a:pt x="353" y="122"/>
                  <a:pt x="353" y="122"/>
                </a:cubicBezTo>
                <a:close/>
                <a:moveTo>
                  <a:pt x="352" y="44"/>
                </a:moveTo>
                <a:cubicBezTo>
                  <a:pt x="352" y="43"/>
                  <a:pt x="352" y="44"/>
                  <a:pt x="351" y="44"/>
                </a:cubicBezTo>
                <a:cubicBezTo>
                  <a:pt x="352" y="43"/>
                  <a:pt x="352" y="43"/>
                  <a:pt x="352" y="44"/>
                </a:cubicBezTo>
                <a:close/>
                <a:moveTo>
                  <a:pt x="352" y="69"/>
                </a:moveTo>
                <a:cubicBezTo>
                  <a:pt x="352" y="69"/>
                  <a:pt x="351" y="69"/>
                  <a:pt x="351" y="70"/>
                </a:cubicBezTo>
                <a:cubicBezTo>
                  <a:pt x="351" y="70"/>
                  <a:pt x="352" y="70"/>
                  <a:pt x="352" y="70"/>
                </a:cubicBezTo>
                <a:cubicBezTo>
                  <a:pt x="351" y="70"/>
                  <a:pt x="351" y="70"/>
                  <a:pt x="351" y="70"/>
                </a:cubicBezTo>
                <a:cubicBezTo>
                  <a:pt x="351" y="70"/>
                  <a:pt x="351" y="70"/>
                  <a:pt x="351" y="70"/>
                </a:cubicBezTo>
                <a:cubicBezTo>
                  <a:pt x="351" y="70"/>
                  <a:pt x="351" y="70"/>
                  <a:pt x="351" y="70"/>
                </a:cubicBezTo>
                <a:cubicBezTo>
                  <a:pt x="350" y="70"/>
                  <a:pt x="350" y="70"/>
                  <a:pt x="350" y="70"/>
                </a:cubicBezTo>
                <a:cubicBezTo>
                  <a:pt x="350" y="70"/>
                  <a:pt x="351" y="69"/>
                  <a:pt x="352" y="69"/>
                </a:cubicBezTo>
                <a:close/>
                <a:moveTo>
                  <a:pt x="349" y="117"/>
                </a:moveTo>
                <a:cubicBezTo>
                  <a:pt x="348" y="118"/>
                  <a:pt x="348" y="117"/>
                  <a:pt x="348" y="118"/>
                </a:cubicBezTo>
                <a:cubicBezTo>
                  <a:pt x="348" y="117"/>
                  <a:pt x="348" y="117"/>
                  <a:pt x="348" y="117"/>
                </a:cubicBezTo>
                <a:cubicBezTo>
                  <a:pt x="348" y="117"/>
                  <a:pt x="349" y="117"/>
                  <a:pt x="349" y="117"/>
                </a:cubicBezTo>
                <a:cubicBezTo>
                  <a:pt x="349" y="117"/>
                  <a:pt x="349" y="117"/>
                  <a:pt x="349" y="117"/>
                </a:cubicBezTo>
                <a:close/>
                <a:moveTo>
                  <a:pt x="346" y="71"/>
                </a:moveTo>
                <a:cubicBezTo>
                  <a:pt x="346" y="71"/>
                  <a:pt x="346" y="71"/>
                  <a:pt x="347" y="70"/>
                </a:cubicBezTo>
                <a:cubicBezTo>
                  <a:pt x="347" y="70"/>
                  <a:pt x="347" y="70"/>
                  <a:pt x="348" y="70"/>
                </a:cubicBezTo>
                <a:cubicBezTo>
                  <a:pt x="348" y="70"/>
                  <a:pt x="347" y="70"/>
                  <a:pt x="348" y="70"/>
                </a:cubicBezTo>
                <a:cubicBezTo>
                  <a:pt x="348" y="70"/>
                  <a:pt x="348" y="69"/>
                  <a:pt x="348" y="69"/>
                </a:cubicBezTo>
                <a:cubicBezTo>
                  <a:pt x="349" y="69"/>
                  <a:pt x="349" y="70"/>
                  <a:pt x="349" y="70"/>
                </a:cubicBezTo>
                <a:cubicBezTo>
                  <a:pt x="349" y="70"/>
                  <a:pt x="349" y="70"/>
                  <a:pt x="349" y="70"/>
                </a:cubicBezTo>
                <a:cubicBezTo>
                  <a:pt x="349" y="70"/>
                  <a:pt x="349" y="70"/>
                  <a:pt x="349" y="70"/>
                </a:cubicBezTo>
                <a:cubicBezTo>
                  <a:pt x="348" y="70"/>
                  <a:pt x="348" y="70"/>
                  <a:pt x="348" y="71"/>
                </a:cubicBezTo>
                <a:cubicBezTo>
                  <a:pt x="348" y="71"/>
                  <a:pt x="347" y="71"/>
                  <a:pt x="347" y="71"/>
                </a:cubicBezTo>
                <a:cubicBezTo>
                  <a:pt x="347" y="71"/>
                  <a:pt x="347" y="71"/>
                  <a:pt x="347" y="71"/>
                </a:cubicBezTo>
                <a:cubicBezTo>
                  <a:pt x="346" y="71"/>
                  <a:pt x="346" y="71"/>
                  <a:pt x="346" y="72"/>
                </a:cubicBezTo>
                <a:cubicBezTo>
                  <a:pt x="346" y="72"/>
                  <a:pt x="346" y="72"/>
                  <a:pt x="346" y="72"/>
                </a:cubicBezTo>
                <a:cubicBezTo>
                  <a:pt x="346" y="72"/>
                  <a:pt x="346" y="72"/>
                  <a:pt x="346" y="72"/>
                </a:cubicBezTo>
                <a:cubicBezTo>
                  <a:pt x="346" y="72"/>
                  <a:pt x="346" y="71"/>
                  <a:pt x="346" y="71"/>
                </a:cubicBezTo>
                <a:close/>
                <a:moveTo>
                  <a:pt x="346" y="118"/>
                </a:moveTo>
                <a:cubicBezTo>
                  <a:pt x="346" y="118"/>
                  <a:pt x="346" y="118"/>
                  <a:pt x="346" y="118"/>
                </a:cubicBezTo>
                <a:cubicBezTo>
                  <a:pt x="346" y="118"/>
                  <a:pt x="346" y="118"/>
                  <a:pt x="346" y="118"/>
                </a:cubicBezTo>
                <a:close/>
                <a:moveTo>
                  <a:pt x="345" y="118"/>
                </a:moveTo>
                <a:cubicBezTo>
                  <a:pt x="345" y="118"/>
                  <a:pt x="345" y="118"/>
                  <a:pt x="345" y="118"/>
                </a:cubicBezTo>
                <a:cubicBezTo>
                  <a:pt x="345" y="118"/>
                  <a:pt x="345" y="118"/>
                  <a:pt x="345" y="118"/>
                </a:cubicBezTo>
                <a:cubicBezTo>
                  <a:pt x="345" y="118"/>
                  <a:pt x="345" y="118"/>
                  <a:pt x="345" y="118"/>
                </a:cubicBezTo>
                <a:close/>
                <a:moveTo>
                  <a:pt x="347" y="121"/>
                </a:moveTo>
                <a:cubicBezTo>
                  <a:pt x="347" y="122"/>
                  <a:pt x="345" y="122"/>
                  <a:pt x="345" y="122"/>
                </a:cubicBezTo>
                <a:cubicBezTo>
                  <a:pt x="346" y="122"/>
                  <a:pt x="346" y="121"/>
                  <a:pt x="347" y="121"/>
                </a:cubicBezTo>
                <a:close/>
                <a:moveTo>
                  <a:pt x="336" y="42"/>
                </a:moveTo>
                <a:cubicBezTo>
                  <a:pt x="336" y="42"/>
                  <a:pt x="337" y="42"/>
                  <a:pt x="337" y="42"/>
                </a:cubicBezTo>
                <a:cubicBezTo>
                  <a:pt x="338" y="42"/>
                  <a:pt x="336" y="43"/>
                  <a:pt x="337" y="43"/>
                </a:cubicBezTo>
                <a:cubicBezTo>
                  <a:pt x="337" y="44"/>
                  <a:pt x="337" y="44"/>
                  <a:pt x="336" y="44"/>
                </a:cubicBezTo>
                <a:cubicBezTo>
                  <a:pt x="337" y="44"/>
                  <a:pt x="337" y="43"/>
                  <a:pt x="336" y="42"/>
                </a:cubicBezTo>
                <a:close/>
                <a:moveTo>
                  <a:pt x="328" y="47"/>
                </a:moveTo>
                <a:cubicBezTo>
                  <a:pt x="327" y="48"/>
                  <a:pt x="327" y="49"/>
                  <a:pt x="326" y="48"/>
                </a:cubicBezTo>
                <a:cubicBezTo>
                  <a:pt x="326" y="48"/>
                  <a:pt x="327" y="48"/>
                  <a:pt x="328" y="47"/>
                </a:cubicBezTo>
                <a:close/>
                <a:moveTo>
                  <a:pt x="326" y="131"/>
                </a:moveTo>
                <a:cubicBezTo>
                  <a:pt x="326" y="131"/>
                  <a:pt x="325" y="131"/>
                  <a:pt x="325" y="131"/>
                </a:cubicBezTo>
                <a:cubicBezTo>
                  <a:pt x="325" y="131"/>
                  <a:pt x="326" y="131"/>
                  <a:pt x="326" y="131"/>
                </a:cubicBezTo>
                <a:close/>
                <a:moveTo>
                  <a:pt x="326" y="133"/>
                </a:moveTo>
                <a:cubicBezTo>
                  <a:pt x="326" y="133"/>
                  <a:pt x="326" y="132"/>
                  <a:pt x="327" y="133"/>
                </a:cubicBezTo>
                <a:cubicBezTo>
                  <a:pt x="327" y="133"/>
                  <a:pt x="327" y="133"/>
                  <a:pt x="326" y="134"/>
                </a:cubicBezTo>
                <a:cubicBezTo>
                  <a:pt x="326" y="133"/>
                  <a:pt x="325" y="134"/>
                  <a:pt x="325" y="134"/>
                </a:cubicBezTo>
                <a:cubicBezTo>
                  <a:pt x="325" y="133"/>
                  <a:pt x="326" y="133"/>
                  <a:pt x="326" y="133"/>
                </a:cubicBezTo>
                <a:close/>
                <a:moveTo>
                  <a:pt x="322" y="134"/>
                </a:moveTo>
                <a:cubicBezTo>
                  <a:pt x="322" y="134"/>
                  <a:pt x="323" y="134"/>
                  <a:pt x="323" y="133"/>
                </a:cubicBezTo>
                <a:cubicBezTo>
                  <a:pt x="323" y="133"/>
                  <a:pt x="323" y="134"/>
                  <a:pt x="323" y="134"/>
                </a:cubicBezTo>
                <a:cubicBezTo>
                  <a:pt x="323" y="134"/>
                  <a:pt x="323" y="134"/>
                  <a:pt x="323" y="135"/>
                </a:cubicBezTo>
                <a:cubicBezTo>
                  <a:pt x="322" y="134"/>
                  <a:pt x="322" y="135"/>
                  <a:pt x="322" y="135"/>
                </a:cubicBezTo>
                <a:cubicBezTo>
                  <a:pt x="322" y="134"/>
                  <a:pt x="322" y="134"/>
                  <a:pt x="322" y="134"/>
                </a:cubicBezTo>
                <a:close/>
                <a:moveTo>
                  <a:pt x="319" y="143"/>
                </a:moveTo>
                <a:cubicBezTo>
                  <a:pt x="319" y="143"/>
                  <a:pt x="319" y="143"/>
                  <a:pt x="319" y="143"/>
                </a:cubicBezTo>
                <a:cubicBezTo>
                  <a:pt x="319" y="143"/>
                  <a:pt x="319" y="143"/>
                  <a:pt x="319" y="143"/>
                </a:cubicBezTo>
                <a:close/>
                <a:moveTo>
                  <a:pt x="319" y="142"/>
                </a:moveTo>
                <a:cubicBezTo>
                  <a:pt x="319" y="142"/>
                  <a:pt x="319" y="142"/>
                  <a:pt x="319" y="142"/>
                </a:cubicBezTo>
                <a:cubicBezTo>
                  <a:pt x="319" y="142"/>
                  <a:pt x="319" y="142"/>
                  <a:pt x="318" y="142"/>
                </a:cubicBezTo>
                <a:cubicBezTo>
                  <a:pt x="319" y="142"/>
                  <a:pt x="319" y="142"/>
                  <a:pt x="319" y="142"/>
                </a:cubicBezTo>
                <a:close/>
                <a:moveTo>
                  <a:pt x="317" y="140"/>
                </a:moveTo>
                <a:cubicBezTo>
                  <a:pt x="317" y="141"/>
                  <a:pt x="318" y="141"/>
                  <a:pt x="318" y="141"/>
                </a:cubicBezTo>
                <a:cubicBezTo>
                  <a:pt x="318" y="141"/>
                  <a:pt x="318" y="141"/>
                  <a:pt x="318" y="142"/>
                </a:cubicBezTo>
                <a:cubicBezTo>
                  <a:pt x="318" y="142"/>
                  <a:pt x="318" y="142"/>
                  <a:pt x="318" y="142"/>
                </a:cubicBezTo>
                <a:cubicBezTo>
                  <a:pt x="317" y="142"/>
                  <a:pt x="317" y="142"/>
                  <a:pt x="317" y="142"/>
                </a:cubicBezTo>
                <a:cubicBezTo>
                  <a:pt x="317" y="142"/>
                  <a:pt x="317" y="142"/>
                  <a:pt x="317" y="142"/>
                </a:cubicBezTo>
                <a:cubicBezTo>
                  <a:pt x="317" y="142"/>
                  <a:pt x="317" y="141"/>
                  <a:pt x="317" y="140"/>
                </a:cubicBezTo>
                <a:close/>
                <a:moveTo>
                  <a:pt x="317" y="145"/>
                </a:moveTo>
                <a:cubicBezTo>
                  <a:pt x="317" y="145"/>
                  <a:pt x="317" y="145"/>
                  <a:pt x="317" y="145"/>
                </a:cubicBezTo>
                <a:cubicBezTo>
                  <a:pt x="317" y="145"/>
                  <a:pt x="317" y="145"/>
                  <a:pt x="317" y="145"/>
                </a:cubicBezTo>
                <a:cubicBezTo>
                  <a:pt x="317" y="145"/>
                  <a:pt x="317" y="145"/>
                  <a:pt x="317" y="145"/>
                </a:cubicBezTo>
                <a:close/>
                <a:moveTo>
                  <a:pt x="314" y="136"/>
                </a:moveTo>
                <a:cubicBezTo>
                  <a:pt x="315" y="136"/>
                  <a:pt x="315" y="136"/>
                  <a:pt x="315" y="136"/>
                </a:cubicBezTo>
                <a:cubicBezTo>
                  <a:pt x="315" y="136"/>
                  <a:pt x="315" y="136"/>
                  <a:pt x="315" y="136"/>
                </a:cubicBezTo>
                <a:cubicBezTo>
                  <a:pt x="315" y="136"/>
                  <a:pt x="315" y="136"/>
                  <a:pt x="315" y="136"/>
                </a:cubicBezTo>
                <a:cubicBezTo>
                  <a:pt x="315" y="136"/>
                  <a:pt x="316" y="136"/>
                  <a:pt x="316" y="135"/>
                </a:cubicBezTo>
                <a:cubicBezTo>
                  <a:pt x="316" y="135"/>
                  <a:pt x="316" y="136"/>
                  <a:pt x="317" y="136"/>
                </a:cubicBezTo>
                <a:cubicBezTo>
                  <a:pt x="316" y="135"/>
                  <a:pt x="316" y="137"/>
                  <a:pt x="315" y="136"/>
                </a:cubicBezTo>
                <a:cubicBezTo>
                  <a:pt x="315" y="137"/>
                  <a:pt x="314" y="137"/>
                  <a:pt x="314" y="136"/>
                </a:cubicBezTo>
                <a:cubicBezTo>
                  <a:pt x="314" y="136"/>
                  <a:pt x="314" y="136"/>
                  <a:pt x="314" y="136"/>
                </a:cubicBezTo>
                <a:close/>
                <a:moveTo>
                  <a:pt x="315" y="137"/>
                </a:moveTo>
                <a:cubicBezTo>
                  <a:pt x="315" y="137"/>
                  <a:pt x="315" y="137"/>
                  <a:pt x="315" y="137"/>
                </a:cubicBezTo>
                <a:cubicBezTo>
                  <a:pt x="315" y="137"/>
                  <a:pt x="315" y="137"/>
                  <a:pt x="315" y="137"/>
                </a:cubicBezTo>
                <a:cubicBezTo>
                  <a:pt x="315" y="137"/>
                  <a:pt x="315" y="137"/>
                  <a:pt x="315" y="137"/>
                </a:cubicBezTo>
                <a:cubicBezTo>
                  <a:pt x="314" y="137"/>
                  <a:pt x="314" y="137"/>
                  <a:pt x="314" y="137"/>
                </a:cubicBezTo>
                <a:cubicBezTo>
                  <a:pt x="314" y="137"/>
                  <a:pt x="314" y="137"/>
                  <a:pt x="315" y="137"/>
                </a:cubicBezTo>
                <a:close/>
                <a:moveTo>
                  <a:pt x="311" y="137"/>
                </a:moveTo>
                <a:cubicBezTo>
                  <a:pt x="311" y="137"/>
                  <a:pt x="311" y="137"/>
                  <a:pt x="311" y="137"/>
                </a:cubicBezTo>
                <a:cubicBezTo>
                  <a:pt x="311" y="137"/>
                  <a:pt x="311" y="137"/>
                  <a:pt x="311" y="137"/>
                </a:cubicBezTo>
                <a:close/>
                <a:moveTo>
                  <a:pt x="311" y="137"/>
                </a:moveTo>
                <a:cubicBezTo>
                  <a:pt x="311" y="137"/>
                  <a:pt x="310" y="137"/>
                  <a:pt x="310" y="137"/>
                </a:cubicBezTo>
                <a:cubicBezTo>
                  <a:pt x="310" y="137"/>
                  <a:pt x="310" y="137"/>
                  <a:pt x="310" y="136"/>
                </a:cubicBezTo>
                <a:cubicBezTo>
                  <a:pt x="310" y="137"/>
                  <a:pt x="310" y="137"/>
                  <a:pt x="311" y="137"/>
                </a:cubicBezTo>
                <a:close/>
                <a:moveTo>
                  <a:pt x="310" y="138"/>
                </a:moveTo>
                <a:cubicBezTo>
                  <a:pt x="309" y="138"/>
                  <a:pt x="308" y="139"/>
                  <a:pt x="308" y="139"/>
                </a:cubicBezTo>
                <a:cubicBezTo>
                  <a:pt x="308" y="139"/>
                  <a:pt x="307" y="139"/>
                  <a:pt x="307" y="139"/>
                </a:cubicBezTo>
                <a:cubicBezTo>
                  <a:pt x="308" y="139"/>
                  <a:pt x="309" y="138"/>
                  <a:pt x="310" y="138"/>
                </a:cubicBezTo>
                <a:close/>
                <a:moveTo>
                  <a:pt x="306" y="51"/>
                </a:moveTo>
                <a:cubicBezTo>
                  <a:pt x="306" y="51"/>
                  <a:pt x="306" y="51"/>
                  <a:pt x="306" y="51"/>
                </a:cubicBezTo>
                <a:cubicBezTo>
                  <a:pt x="306" y="51"/>
                  <a:pt x="306" y="51"/>
                  <a:pt x="306" y="51"/>
                </a:cubicBezTo>
                <a:cubicBezTo>
                  <a:pt x="306" y="50"/>
                  <a:pt x="306" y="51"/>
                  <a:pt x="306" y="51"/>
                </a:cubicBezTo>
                <a:cubicBezTo>
                  <a:pt x="306" y="51"/>
                  <a:pt x="306" y="51"/>
                  <a:pt x="306" y="51"/>
                </a:cubicBezTo>
                <a:cubicBezTo>
                  <a:pt x="306" y="51"/>
                  <a:pt x="306" y="51"/>
                  <a:pt x="306" y="51"/>
                </a:cubicBezTo>
                <a:close/>
                <a:moveTo>
                  <a:pt x="303" y="145"/>
                </a:moveTo>
                <a:cubicBezTo>
                  <a:pt x="303" y="145"/>
                  <a:pt x="303" y="145"/>
                  <a:pt x="303" y="145"/>
                </a:cubicBezTo>
                <a:cubicBezTo>
                  <a:pt x="303" y="145"/>
                  <a:pt x="303" y="145"/>
                  <a:pt x="303" y="145"/>
                </a:cubicBezTo>
                <a:cubicBezTo>
                  <a:pt x="303" y="145"/>
                  <a:pt x="303" y="145"/>
                  <a:pt x="303" y="145"/>
                </a:cubicBezTo>
                <a:close/>
                <a:moveTo>
                  <a:pt x="295" y="55"/>
                </a:moveTo>
                <a:cubicBezTo>
                  <a:pt x="295" y="55"/>
                  <a:pt x="295" y="55"/>
                  <a:pt x="295" y="56"/>
                </a:cubicBezTo>
                <a:cubicBezTo>
                  <a:pt x="295" y="56"/>
                  <a:pt x="294" y="56"/>
                  <a:pt x="294" y="56"/>
                </a:cubicBezTo>
                <a:cubicBezTo>
                  <a:pt x="294" y="55"/>
                  <a:pt x="294" y="55"/>
                  <a:pt x="295" y="55"/>
                </a:cubicBezTo>
                <a:close/>
                <a:moveTo>
                  <a:pt x="280" y="52"/>
                </a:moveTo>
                <a:cubicBezTo>
                  <a:pt x="280" y="52"/>
                  <a:pt x="280" y="52"/>
                  <a:pt x="280" y="52"/>
                </a:cubicBezTo>
                <a:cubicBezTo>
                  <a:pt x="280" y="52"/>
                  <a:pt x="279" y="52"/>
                  <a:pt x="279" y="52"/>
                </a:cubicBezTo>
                <a:cubicBezTo>
                  <a:pt x="279" y="52"/>
                  <a:pt x="280" y="52"/>
                  <a:pt x="280" y="52"/>
                </a:cubicBezTo>
                <a:close/>
                <a:moveTo>
                  <a:pt x="278" y="53"/>
                </a:moveTo>
                <a:cubicBezTo>
                  <a:pt x="279" y="53"/>
                  <a:pt x="279" y="52"/>
                  <a:pt x="279" y="52"/>
                </a:cubicBezTo>
                <a:cubicBezTo>
                  <a:pt x="279" y="52"/>
                  <a:pt x="280" y="52"/>
                  <a:pt x="280" y="53"/>
                </a:cubicBezTo>
                <a:cubicBezTo>
                  <a:pt x="279" y="53"/>
                  <a:pt x="279" y="53"/>
                  <a:pt x="278" y="54"/>
                </a:cubicBezTo>
                <a:cubicBezTo>
                  <a:pt x="278" y="53"/>
                  <a:pt x="279" y="53"/>
                  <a:pt x="278" y="53"/>
                </a:cubicBezTo>
                <a:close/>
                <a:moveTo>
                  <a:pt x="278" y="54"/>
                </a:moveTo>
                <a:cubicBezTo>
                  <a:pt x="278" y="54"/>
                  <a:pt x="278" y="54"/>
                  <a:pt x="278" y="54"/>
                </a:cubicBezTo>
                <a:cubicBezTo>
                  <a:pt x="278" y="54"/>
                  <a:pt x="278" y="54"/>
                  <a:pt x="277" y="54"/>
                </a:cubicBezTo>
                <a:cubicBezTo>
                  <a:pt x="278" y="54"/>
                  <a:pt x="278" y="54"/>
                  <a:pt x="278" y="54"/>
                </a:cubicBezTo>
                <a:close/>
                <a:moveTo>
                  <a:pt x="101" y="285"/>
                </a:moveTo>
                <a:cubicBezTo>
                  <a:pt x="101" y="285"/>
                  <a:pt x="101" y="285"/>
                  <a:pt x="101" y="285"/>
                </a:cubicBezTo>
                <a:cubicBezTo>
                  <a:pt x="101" y="285"/>
                  <a:pt x="102" y="285"/>
                  <a:pt x="102" y="284"/>
                </a:cubicBezTo>
                <a:cubicBezTo>
                  <a:pt x="102" y="284"/>
                  <a:pt x="102" y="284"/>
                  <a:pt x="102" y="285"/>
                </a:cubicBezTo>
                <a:cubicBezTo>
                  <a:pt x="102" y="285"/>
                  <a:pt x="102" y="286"/>
                  <a:pt x="102" y="286"/>
                </a:cubicBezTo>
                <a:cubicBezTo>
                  <a:pt x="101" y="286"/>
                  <a:pt x="101" y="285"/>
                  <a:pt x="101" y="285"/>
                </a:cubicBezTo>
                <a:close/>
                <a:moveTo>
                  <a:pt x="71" y="264"/>
                </a:moveTo>
                <a:cubicBezTo>
                  <a:pt x="70" y="264"/>
                  <a:pt x="70" y="264"/>
                  <a:pt x="70" y="264"/>
                </a:cubicBezTo>
                <a:cubicBezTo>
                  <a:pt x="70" y="264"/>
                  <a:pt x="70" y="264"/>
                  <a:pt x="70" y="264"/>
                </a:cubicBezTo>
                <a:cubicBezTo>
                  <a:pt x="70" y="263"/>
                  <a:pt x="71" y="263"/>
                  <a:pt x="71" y="264"/>
                </a:cubicBezTo>
                <a:cubicBezTo>
                  <a:pt x="71" y="264"/>
                  <a:pt x="71" y="264"/>
                  <a:pt x="71" y="264"/>
                </a:cubicBezTo>
                <a:cubicBezTo>
                  <a:pt x="71" y="264"/>
                  <a:pt x="71" y="264"/>
                  <a:pt x="71" y="264"/>
                </a:cubicBezTo>
                <a:close/>
                <a:moveTo>
                  <a:pt x="68" y="263"/>
                </a:moveTo>
                <a:cubicBezTo>
                  <a:pt x="67" y="263"/>
                  <a:pt x="67" y="263"/>
                  <a:pt x="67" y="263"/>
                </a:cubicBezTo>
                <a:cubicBezTo>
                  <a:pt x="66" y="263"/>
                  <a:pt x="67" y="262"/>
                  <a:pt x="66" y="262"/>
                </a:cubicBezTo>
                <a:cubicBezTo>
                  <a:pt x="66" y="262"/>
                  <a:pt x="67" y="261"/>
                  <a:pt x="67" y="261"/>
                </a:cubicBezTo>
                <a:cubicBezTo>
                  <a:pt x="67" y="261"/>
                  <a:pt x="67" y="261"/>
                  <a:pt x="67" y="261"/>
                </a:cubicBezTo>
                <a:cubicBezTo>
                  <a:pt x="67" y="261"/>
                  <a:pt x="68" y="261"/>
                  <a:pt x="68" y="261"/>
                </a:cubicBezTo>
                <a:cubicBezTo>
                  <a:pt x="67" y="261"/>
                  <a:pt x="67" y="262"/>
                  <a:pt x="68" y="263"/>
                </a:cubicBezTo>
                <a:close/>
                <a:moveTo>
                  <a:pt x="63" y="265"/>
                </a:moveTo>
                <a:cubicBezTo>
                  <a:pt x="63" y="265"/>
                  <a:pt x="63" y="265"/>
                  <a:pt x="63" y="265"/>
                </a:cubicBezTo>
                <a:cubicBezTo>
                  <a:pt x="63" y="265"/>
                  <a:pt x="63" y="265"/>
                  <a:pt x="63" y="265"/>
                </a:cubicBezTo>
                <a:cubicBezTo>
                  <a:pt x="63" y="265"/>
                  <a:pt x="63" y="265"/>
                  <a:pt x="63" y="265"/>
                </a:cubicBezTo>
                <a:close/>
                <a:moveTo>
                  <a:pt x="60" y="267"/>
                </a:moveTo>
                <a:cubicBezTo>
                  <a:pt x="60" y="267"/>
                  <a:pt x="59" y="267"/>
                  <a:pt x="59" y="267"/>
                </a:cubicBezTo>
                <a:cubicBezTo>
                  <a:pt x="60" y="266"/>
                  <a:pt x="60" y="266"/>
                  <a:pt x="60" y="266"/>
                </a:cubicBezTo>
                <a:cubicBezTo>
                  <a:pt x="60" y="266"/>
                  <a:pt x="60" y="266"/>
                  <a:pt x="60" y="266"/>
                </a:cubicBezTo>
                <a:cubicBezTo>
                  <a:pt x="60" y="266"/>
                  <a:pt x="59" y="266"/>
                  <a:pt x="60" y="267"/>
                </a:cubicBezTo>
                <a:close/>
                <a:moveTo>
                  <a:pt x="44" y="249"/>
                </a:moveTo>
                <a:cubicBezTo>
                  <a:pt x="44" y="249"/>
                  <a:pt x="44" y="249"/>
                  <a:pt x="44" y="249"/>
                </a:cubicBezTo>
                <a:cubicBezTo>
                  <a:pt x="44" y="249"/>
                  <a:pt x="45" y="249"/>
                  <a:pt x="44" y="248"/>
                </a:cubicBezTo>
                <a:cubicBezTo>
                  <a:pt x="45" y="248"/>
                  <a:pt x="45" y="249"/>
                  <a:pt x="45" y="249"/>
                </a:cubicBezTo>
                <a:cubicBezTo>
                  <a:pt x="45" y="249"/>
                  <a:pt x="44" y="250"/>
                  <a:pt x="44" y="250"/>
                </a:cubicBezTo>
                <a:cubicBezTo>
                  <a:pt x="44" y="250"/>
                  <a:pt x="44" y="250"/>
                  <a:pt x="44" y="249"/>
                </a:cubicBezTo>
                <a:close/>
                <a:moveTo>
                  <a:pt x="58" y="187"/>
                </a:moveTo>
                <a:cubicBezTo>
                  <a:pt x="58" y="187"/>
                  <a:pt x="58" y="187"/>
                  <a:pt x="58" y="187"/>
                </a:cubicBezTo>
                <a:cubicBezTo>
                  <a:pt x="58" y="187"/>
                  <a:pt x="58" y="187"/>
                  <a:pt x="58" y="187"/>
                </a:cubicBezTo>
                <a:cubicBezTo>
                  <a:pt x="58" y="187"/>
                  <a:pt x="58" y="187"/>
                  <a:pt x="58" y="187"/>
                </a:cubicBezTo>
                <a:close/>
                <a:moveTo>
                  <a:pt x="84" y="164"/>
                </a:moveTo>
                <a:cubicBezTo>
                  <a:pt x="84" y="164"/>
                  <a:pt x="85" y="164"/>
                  <a:pt x="85" y="164"/>
                </a:cubicBezTo>
                <a:cubicBezTo>
                  <a:pt x="85" y="164"/>
                  <a:pt x="85" y="164"/>
                  <a:pt x="85" y="164"/>
                </a:cubicBezTo>
                <a:cubicBezTo>
                  <a:pt x="85" y="164"/>
                  <a:pt x="85" y="164"/>
                  <a:pt x="84" y="164"/>
                </a:cubicBezTo>
                <a:close/>
                <a:moveTo>
                  <a:pt x="87" y="137"/>
                </a:moveTo>
                <a:cubicBezTo>
                  <a:pt x="88" y="137"/>
                  <a:pt x="87" y="137"/>
                  <a:pt x="87" y="137"/>
                </a:cubicBezTo>
                <a:cubicBezTo>
                  <a:pt x="87" y="137"/>
                  <a:pt x="87" y="137"/>
                  <a:pt x="87" y="137"/>
                </a:cubicBezTo>
                <a:cubicBezTo>
                  <a:pt x="87" y="138"/>
                  <a:pt x="87" y="138"/>
                  <a:pt x="86" y="138"/>
                </a:cubicBezTo>
                <a:cubicBezTo>
                  <a:pt x="87" y="137"/>
                  <a:pt x="87" y="137"/>
                  <a:pt x="87" y="137"/>
                </a:cubicBezTo>
                <a:cubicBezTo>
                  <a:pt x="87" y="137"/>
                  <a:pt x="87" y="137"/>
                  <a:pt x="87" y="137"/>
                </a:cubicBezTo>
                <a:close/>
                <a:moveTo>
                  <a:pt x="88" y="137"/>
                </a:moveTo>
                <a:cubicBezTo>
                  <a:pt x="88" y="137"/>
                  <a:pt x="88" y="137"/>
                  <a:pt x="88" y="137"/>
                </a:cubicBezTo>
                <a:cubicBezTo>
                  <a:pt x="88" y="137"/>
                  <a:pt x="88" y="137"/>
                  <a:pt x="88" y="136"/>
                </a:cubicBezTo>
                <a:cubicBezTo>
                  <a:pt x="88" y="136"/>
                  <a:pt x="88" y="136"/>
                  <a:pt x="88" y="136"/>
                </a:cubicBezTo>
                <a:cubicBezTo>
                  <a:pt x="89" y="136"/>
                  <a:pt x="88" y="137"/>
                  <a:pt x="88" y="137"/>
                </a:cubicBezTo>
                <a:close/>
                <a:moveTo>
                  <a:pt x="88" y="163"/>
                </a:moveTo>
                <a:cubicBezTo>
                  <a:pt x="88" y="163"/>
                  <a:pt x="88" y="162"/>
                  <a:pt x="88" y="162"/>
                </a:cubicBezTo>
                <a:cubicBezTo>
                  <a:pt x="89" y="162"/>
                  <a:pt x="89" y="163"/>
                  <a:pt x="89" y="163"/>
                </a:cubicBezTo>
                <a:cubicBezTo>
                  <a:pt x="88" y="163"/>
                  <a:pt x="88" y="163"/>
                  <a:pt x="88" y="163"/>
                </a:cubicBezTo>
                <a:cubicBezTo>
                  <a:pt x="88" y="163"/>
                  <a:pt x="88" y="163"/>
                  <a:pt x="88" y="163"/>
                </a:cubicBezTo>
                <a:close/>
                <a:moveTo>
                  <a:pt x="89" y="169"/>
                </a:moveTo>
                <a:cubicBezTo>
                  <a:pt x="89" y="169"/>
                  <a:pt x="89" y="168"/>
                  <a:pt x="90" y="169"/>
                </a:cubicBezTo>
                <a:cubicBezTo>
                  <a:pt x="90" y="169"/>
                  <a:pt x="89" y="169"/>
                  <a:pt x="89" y="169"/>
                </a:cubicBezTo>
                <a:cubicBezTo>
                  <a:pt x="89" y="169"/>
                  <a:pt x="89" y="169"/>
                  <a:pt x="89" y="169"/>
                </a:cubicBezTo>
                <a:cubicBezTo>
                  <a:pt x="89" y="169"/>
                  <a:pt x="89" y="169"/>
                  <a:pt x="89" y="169"/>
                </a:cubicBezTo>
                <a:cubicBezTo>
                  <a:pt x="89" y="169"/>
                  <a:pt x="89" y="169"/>
                  <a:pt x="89" y="169"/>
                </a:cubicBezTo>
                <a:cubicBezTo>
                  <a:pt x="88" y="169"/>
                  <a:pt x="88" y="170"/>
                  <a:pt x="87" y="170"/>
                </a:cubicBezTo>
                <a:cubicBezTo>
                  <a:pt x="87" y="170"/>
                  <a:pt x="87" y="170"/>
                  <a:pt x="87" y="169"/>
                </a:cubicBezTo>
                <a:cubicBezTo>
                  <a:pt x="88" y="170"/>
                  <a:pt x="88" y="169"/>
                  <a:pt x="89" y="169"/>
                </a:cubicBezTo>
                <a:close/>
                <a:moveTo>
                  <a:pt x="90" y="168"/>
                </a:moveTo>
                <a:cubicBezTo>
                  <a:pt x="90" y="168"/>
                  <a:pt x="89" y="168"/>
                  <a:pt x="89" y="168"/>
                </a:cubicBezTo>
                <a:cubicBezTo>
                  <a:pt x="89" y="168"/>
                  <a:pt x="89" y="168"/>
                  <a:pt x="89" y="168"/>
                </a:cubicBezTo>
                <a:cubicBezTo>
                  <a:pt x="89" y="168"/>
                  <a:pt x="89" y="168"/>
                  <a:pt x="89" y="168"/>
                </a:cubicBezTo>
                <a:cubicBezTo>
                  <a:pt x="89" y="168"/>
                  <a:pt x="89" y="168"/>
                  <a:pt x="89" y="168"/>
                </a:cubicBezTo>
                <a:cubicBezTo>
                  <a:pt x="89" y="168"/>
                  <a:pt x="90" y="168"/>
                  <a:pt x="90" y="168"/>
                </a:cubicBezTo>
                <a:close/>
                <a:moveTo>
                  <a:pt x="89" y="163"/>
                </a:moveTo>
                <a:cubicBezTo>
                  <a:pt x="89" y="162"/>
                  <a:pt x="89" y="162"/>
                  <a:pt x="90" y="162"/>
                </a:cubicBezTo>
                <a:cubicBezTo>
                  <a:pt x="90" y="162"/>
                  <a:pt x="90" y="162"/>
                  <a:pt x="90" y="162"/>
                </a:cubicBezTo>
                <a:cubicBezTo>
                  <a:pt x="90" y="163"/>
                  <a:pt x="90" y="163"/>
                  <a:pt x="89" y="163"/>
                </a:cubicBezTo>
                <a:cubicBezTo>
                  <a:pt x="89" y="163"/>
                  <a:pt x="89" y="163"/>
                  <a:pt x="89" y="163"/>
                </a:cubicBezTo>
                <a:close/>
                <a:moveTo>
                  <a:pt x="91" y="136"/>
                </a:moveTo>
                <a:cubicBezTo>
                  <a:pt x="91" y="136"/>
                  <a:pt x="92" y="136"/>
                  <a:pt x="92" y="136"/>
                </a:cubicBezTo>
                <a:cubicBezTo>
                  <a:pt x="92" y="136"/>
                  <a:pt x="92" y="136"/>
                  <a:pt x="92" y="136"/>
                </a:cubicBezTo>
                <a:cubicBezTo>
                  <a:pt x="91" y="136"/>
                  <a:pt x="91" y="136"/>
                  <a:pt x="91" y="136"/>
                </a:cubicBezTo>
                <a:cubicBezTo>
                  <a:pt x="91" y="136"/>
                  <a:pt x="91" y="136"/>
                  <a:pt x="91" y="136"/>
                </a:cubicBezTo>
                <a:cubicBezTo>
                  <a:pt x="91" y="136"/>
                  <a:pt x="91" y="136"/>
                  <a:pt x="91" y="136"/>
                </a:cubicBezTo>
                <a:cubicBezTo>
                  <a:pt x="91" y="136"/>
                  <a:pt x="91" y="136"/>
                  <a:pt x="91" y="136"/>
                </a:cubicBezTo>
                <a:close/>
                <a:moveTo>
                  <a:pt x="91" y="135"/>
                </a:moveTo>
                <a:cubicBezTo>
                  <a:pt x="91" y="135"/>
                  <a:pt x="91" y="135"/>
                  <a:pt x="91" y="135"/>
                </a:cubicBezTo>
                <a:cubicBezTo>
                  <a:pt x="91" y="135"/>
                  <a:pt x="91" y="135"/>
                  <a:pt x="91" y="135"/>
                </a:cubicBezTo>
                <a:cubicBezTo>
                  <a:pt x="91" y="135"/>
                  <a:pt x="91" y="135"/>
                  <a:pt x="91" y="135"/>
                </a:cubicBezTo>
                <a:close/>
                <a:moveTo>
                  <a:pt x="92" y="120"/>
                </a:moveTo>
                <a:cubicBezTo>
                  <a:pt x="92" y="119"/>
                  <a:pt x="92" y="120"/>
                  <a:pt x="93" y="120"/>
                </a:cubicBezTo>
                <a:cubicBezTo>
                  <a:pt x="93" y="120"/>
                  <a:pt x="92" y="120"/>
                  <a:pt x="92" y="120"/>
                </a:cubicBezTo>
                <a:cubicBezTo>
                  <a:pt x="92" y="120"/>
                  <a:pt x="92" y="120"/>
                  <a:pt x="92" y="120"/>
                </a:cubicBezTo>
                <a:cubicBezTo>
                  <a:pt x="92" y="120"/>
                  <a:pt x="92" y="120"/>
                  <a:pt x="92" y="120"/>
                </a:cubicBezTo>
                <a:cubicBezTo>
                  <a:pt x="92" y="120"/>
                  <a:pt x="92" y="120"/>
                  <a:pt x="91" y="120"/>
                </a:cubicBezTo>
                <a:cubicBezTo>
                  <a:pt x="92" y="120"/>
                  <a:pt x="92" y="120"/>
                  <a:pt x="92" y="120"/>
                </a:cubicBezTo>
                <a:cubicBezTo>
                  <a:pt x="92" y="120"/>
                  <a:pt x="92" y="120"/>
                  <a:pt x="92" y="120"/>
                </a:cubicBezTo>
                <a:close/>
                <a:moveTo>
                  <a:pt x="93" y="118"/>
                </a:moveTo>
                <a:cubicBezTo>
                  <a:pt x="93" y="118"/>
                  <a:pt x="93" y="119"/>
                  <a:pt x="93" y="119"/>
                </a:cubicBezTo>
                <a:cubicBezTo>
                  <a:pt x="93" y="119"/>
                  <a:pt x="93" y="119"/>
                  <a:pt x="93" y="119"/>
                </a:cubicBezTo>
                <a:cubicBezTo>
                  <a:pt x="93" y="119"/>
                  <a:pt x="93" y="119"/>
                  <a:pt x="92" y="120"/>
                </a:cubicBezTo>
                <a:cubicBezTo>
                  <a:pt x="92" y="120"/>
                  <a:pt x="92" y="120"/>
                  <a:pt x="92" y="119"/>
                </a:cubicBezTo>
                <a:cubicBezTo>
                  <a:pt x="92" y="119"/>
                  <a:pt x="92" y="119"/>
                  <a:pt x="92" y="119"/>
                </a:cubicBezTo>
                <a:cubicBezTo>
                  <a:pt x="92" y="119"/>
                  <a:pt x="92" y="119"/>
                  <a:pt x="92" y="119"/>
                </a:cubicBezTo>
                <a:cubicBezTo>
                  <a:pt x="92" y="119"/>
                  <a:pt x="92" y="119"/>
                  <a:pt x="92" y="119"/>
                </a:cubicBezTo>
                <a:cubicBezTo>
                  <a:pt x="92" y="119"/>
                  <a:pt x="92" y="119"/>
                  <a:pt x="92" y="119"/>
                </a:cubicBezTo>
                <a:cubicBezTo>
                  <a:pt x="92" y="119"/>
                  <a:pt x="92" y="118"/>
                  <a:pt x="92" y="118"/>
                </a:cubicBezTo>
                <a:cubicBezTo>
                  <a:pt x="92" y="118"/>
                  <a:pt x="92" y="118"/>
                  <a:pt x="93" y="118"/>
                </a:cubicBezTo>
                <a:close/>
                <a:moveTo>
                  <a:pt x="93" y="117"/>
                </a:moveTo>
                <a:cubicBezTo>
                  <a:pt x="93" y="117"/>
                  <a:pt x="93" y="117"/>
                  <a:pt x="93" y="117"/>
                </a:cubicBezTo>
                <a:cubicBezTo>
                  <a:pt x="93" y="117"/>
                  <a:pt x="93" y="117"/>
                  <a:pt x="93" y="117"/>
                </a:cubicBezTo>
                <a:cubicBezTo>
                  <a:pt x="93" y="117"/>
                  <a:pt x="93" y="117"/>
                  <a:pt x="93" y="117"/>
                </a:cubicBezTo>
                <a:close/>
                <a:moveTo>
                  <a:pt x="93" y="135"/>
                </a:moveTo>
                <a:cubicBezTo>
                  <a:pt x="93" y="135"/>
                  <a:pt x="94" y="135"/>
                  <a:pt x="94" y="135"/>
                </a:cubicBezTo>
                <a:cubicBezTo>
                  <a:pt x="94" y="135"/>
                  <a:pt x="93" y="135"/>
                  <a:pt x="93" y="135"/>
                </a:cubicBezTo>
                <a:cubicBezTo>
                  <a:pt x="93" y="135"/>
                  <a:pt x="93" y="135"/>
                  <a:pt x="93" y="136"/>
                </a:cubicBezTo>
                <a:cubicBezTo>
                  <a:pt x="93" y="136"/>
                  <a:pt x="92" y="136"/>
                  <a:pt x="92" y="136"/>
                </a:cubicBezTo>
                <a:cubicBezTo>
                  <a:pt x="92" y="136"/>
                  <a:pt x="92" y="136"/>
                  <a:pt x="92" y="135"/>
                </a:cubicBezTo>
                <a:cubicBezTo>
                  <a:pt x="92" y="135"/>
                  <a:pt x="93" y="135"/>
                  <a:pt x="93" y="135"/>
                </a:cubicBezTo>
                <a:close/>
                <a:moveTo>
                  <a:pt x="93" y="132"/>
                </a:moveTo>
                <a:cubicBezTo>
                  <a:pt x="93" y="132"/>
                  <a:pt x="93" y="132"/>
                  <a:pt x="94" y="132"/>
                </a:cubicBezTo>
                <a:cubicBezTo>
                  <a:pt x="93" y="132"/>
                  <a:pt x="93" y="133"/>
                  <a:pt x="93" y="133"/>
                </a:cubicBezTo>
                <a:cubicBezTo>
                  <a:pt x="93" y="133"/>
                  <a:pt x="93" y="133"/>
                  <a:pt x="93" y="132"/>
                </a:cubicBezTo>
                <a:close/>
                <a:moveTo>
                  <a:pt x="96" y="118"/>
                </a:moveTo>
                <a:cubicBezTo>
                  <a:pt x="96" y="117"/>
                  <a:pt x="96" y="117"/>
                  <a:pt x="97" y="117"/>
                </a:cubicBezTo>
                <a:cubicBezTo>
                  <a:pt x="97" y="117"/>
                  <a:pt x="97" y="118"/>
                  <a:pt x="96" y="118"/>
                </a:cubicBezTo>
                <a:cubicBezTo>
                  <a:pt x="96" y="118"/>
                  <a:pt x="96" y="118"/>
                  <a:pt x="95" y="118"/>
                </a:cubicBezTo>
                <a:cubicBezTo>
                  <a:pt x="95" y="118"/>
                  <a:pt x="95" y="118"/>
                  <a:pt x="95" y="118"/>
                </a:cubicBezTo>
                <a:cubicBezTo>
                  <a:pt x="95" y="118"/>
                  <a:pt x="95" y="118"/>
                  <a:pt x="95" y="117"/>
                </a:cubicBezTo>
                <a:cubicBezTo>
                  <a:pt x="95" y="118"/>
                  <a:pt x="95" y="118"/>
                  <a:pt x="95" y="118"/>
                </a:cubicBezTo>
                <a:cubicBezTo>
                  <a:pt x="96" y="118"/>
                  <a:pt x="96" y="118"/>
                  <a:pt x="96" y="118"/>
                </a:cubicBezTo>
                <a:cubicBezTo>
                  <a:pt x="96" y="118"/>
                  <a:pt x="96" y="118"/>
                  <a:pt x="96" y="118"/>
                </a:cubicBezTo>
                <a:close/>
                <a:moveTo>
                  <a:pt x="96" y="116"/>
                </a:moveTo>
                <a:cubicBezTo>
                  <a:pt x="96" y="116"/>
                  <a:pt x="96" y="116"/>
                  <a:pt x="96" y="116"/>
                </a:cubicBezTo>
                <a:cubicBezTo>
                  <a:pt x="96" y="116"/>
                  <a:pt x="96" y="117"/>
                  <a:pt x="96" y="117"/>
                </a:cubicBezTo>
                <a:cubicBezTo>
                  <a:pt x="96" y="117"/>
                  <a:pt x="96" y="116"/>
                  <a:pt x="96" y="116"/>
                </a:cubicBezTo>
                <a:close/>
                <a:moveTo>
                  <a:pt x="98" y="117"/>
                </a:moveTo>
                <a:cubicBezTo>
                  <a:pt x="98" y="117"/>
                  <a:pt x="99" y="117"/>
                  <a:pt x="99" y="116"/>
                </a:cubicBezTo>
                <a:cubicBezTo>
                  <a:pt x="99" y="116"/>
                  <a:pt x="99" y="116"/>
                  <a:pt x="99" y="116"/>
                </a:cubicBezTo>
                <a:cubicBezTo>
                  <a:pt x="99" y="116"/>
                  <a:pt x="99" y="116"/>
                  <a:pt x="100" y="116"/>
                </a:cubicBezTo>
                <a:cubicBezTo>
                  <a:pt x="100" y="116"/>
                  <a:pt x="100" y="116"/>
                  <a:pt x="100" y="116"/>
                </a:cubicBezTo>
                <a:cubicBezTo>
                  <a:pt x="99" y="116"/>
                  <a:pt x="99" y="116"/>
                  <a:pt x="99" y="116"/>
                </a:cubicBezTo>
                <a:cubicBezTo>
                  <a:pt x="99" y="117"/>
                  <a:pt x="98" y="117"/>
                  <a:pt x="98" y="117"/>
                </a:cubicBezTo>
                <a:cubicBezTo>
                  <a:pt x="98" y="117"/>
                  <a:pt x="98" y="117"/>
                  <a:pt x="98" y="117"/>
                </a:cubicBezTo>
                <a:close/>
                <a:moveTo>
                  <a:pt x="98" y="106"/>
                </a:moveTo>
                <a:cubicBezTo>
                  <a:pt x="99" y="106"/>
                  <a:pt x="99" y="106"/>
                  <a:pt x="99" y="106"/>
                </a:cubicBezTo>
                <a:cubicBezTo>
                  <a:pt x="99" y="107"/>
                  <a:pt x="99" y="107"/>
                  <a:pt x="99" y="107"/>
                </a:cubicBezTo>
                <a:cubicBezTo>
                  <a:pt x="99" y="107"/>
                  <a:pt x="99" y="107"/>
                  <a:pt x="99" y="107"/>
                </a:cubicBezTo>
                <a:cubicBezTo>
                  <a:pt x="98" y="107"/>
                  <a:pt x="99" y="107"/>
                  <a:pt x="99" y="107"/>
                </a:cubicBezTo>
                <a:cubicBezTo>
                  <a:pt x="99" y="107"/>
                  <a:pt x="99" y="107"/>
                  <a:pt x="99" y="107"/>
                </a:cubicBezTo>
                <a:cubicBezTo>
                  <a:pt x="99" y="107"/>
                  <a:pt x="99" y="107"/>
                  <a:pt x="99" y="107"/>
                </a:cubicBezTo>
                <a:cubicBezTo>
                  <a:pt x="98" y="107"/>
                  <a:pt x="98" y="107"/>
                  <a:pt x="98" y="107"/>
                </a:cubicBezTo>
                <a:cubicBezTo>
                  <a:pt x="98" y="107"/>
                  <a:pt x="98" y="107"/>
                  <a:pt x="98" y="107"/>
                </a:cubicBezTo>
                <a:cubicBezTo>
                  <a:pt x="99" y="107"/>
                  <a:pt x="99" y="107"/>
                  <a:pt x="99" y="107"/>
                </a:cubicBezTo>
                <a:cubicBezTo>
                  <a:pt x="98" y="106"/>
                  <a:pt x="98" y="106"/>
                  <a:pt x="98" y="106"/>
                </a:cubicBezTo>
                <a:close/>
                <a:moveTo>
                  <a:pt x="100" y="117"/>
                </a:moveTo>
                <a:cubicBezTo>
                  <a:pt x="100" y="117"/>
                  <a:pt x="100" y="117"/>
                  <a:pt x="100" y="117"/>
                </a:cubicBezTo>
                <a:cubicBezTo>
                  <a:pt x="100" y="117"/>
                  <a:pt x="100" y="117"/>
                  <a:pt x="100" y="117"/>
                </a:cubicBezTo>
                <a:cubicBezTo>
                  <a:pt x="100" y="117"/>
                  <a:pt x="100" y="117"/>
                  <a:pt x="100" y="117"/>
                </a:cubicBezTo>
                <a:close/>
                <a:moveTo>
                  <a:pt x="100" y="118"/>
                </a:moveTo>
                <a:cubicBezTo>
                  <a:pt x="100" y="118"/>
                  <a:pt x="100" y="118"/>
                  <a:pt x="100" y="118"/>
                </a:cubicBezTo>
                <a:cubicBezTo>
                  <a:pt x="100" y="118"/>
                  <a:pt x="100" y="118"/>
                  <a:pt x="100" y="118"/>
                </a:cubicBezTo>
                <a:cubicBezTo>
                  <a:pt x="100" y="118"/>
                  <a:pt x="100" y="118"/>
                  <a:pt x="100" y="118"/>
                </a:cubicBezTo>
                <a:close/>
                <a:moveTo>
                  <a:pt x="100" y="160"/>
                </a:moveTo>
                <a:cubicBezTo>
                  <a:pt x="100" y="160"/>
                  <a:pt x="100" y="160"/>
                  <a:pt x="101" y="160"/>
                </a:cubicBezTo>
                <a:cubicBezTo>
                  <a:pt x="101" y="160"/>
                  <a:pt x="101" y="160"/>
                  <a:pt x="101" y="160"/>
                </a:cubicBezTo>
                <a:cubicBezTo>
                  <a:pt x="100" y="160"/>
                  <a:pt x="100" y="160"/>
                  <a:pt x="100" y="160"/>
                </a:cubicBezTo>
                <a:close/>
                <a:moveTo>
                  <a:pt x="103" y="107"/>
                </a:moveTo>
                <a:cubicBezTo>
                  <a:pt x="103" y="107"/>
                  <a:pt x="103" y="107"/>
                  <a:pt x="103" y="107"/>
                </a:cubicBezTo>
                <a:cubicBezTo>
                  <a:pt x="103" y="107"/>
                  <a:pt x="103" y="107"/>
                  <a:pt x="103" y="107"/>
                </a:cubicBezTo>
                <a:cubicBezTo>
                  <a:pt x="103" y="107"/>
                  <a:pt x="103" y="107"/>
                  <a:pt x="103" y="107"/>
                </a:cubicBezTo>
                <a:close/>
                <a:moveTo>
                  <a:pt x="103" y="106"/>
                </a:moveTo>
                <a:cubicBezTo>
                  <a:pt x="103" y="106"/>
                  <a:pt x="103" y="106"/>
                  <a:pt x="103" y="106"/>
                </a:cubicBezTo>
                <a:cubicBezTo>
                  <a:pt x="103" y="106"/>
                  <a:pt x="103" y="106"/>
                  <a:pt x="103" y="106"/>
                </a:cubicBezTo>
                <a:cubicBezTo>
                  <a:pt x="103" y="106"/>
                  <a:pt x="103" y="106"/>
                  <a:pt x="103" y="106"/>
                </a:cubicBezTo>
                <a:close/>
                <a:moveTo>
                  <a:pt x="105" y="107"/>
                </a:moveTo>
                <a:cubicBezTo>
                  <a:pt x="105" y="107"/>
                  <a:pt x="105" y="107"/>
                  <a:pt x="105" y="107"/>
                </a:cubicBezTo>
                <a:cubicBezTo>
                  <a:pt x="105" y="106"/>
                  <a:pt x="104" y="106"/>
                  <a:pt x="104" y="106"/>
                </a:cubicBezTo>
                <a:cubicBezTo>
                  <a:pt x="104" y="106"/>
                  <a:pt x="104" y="106"/>
                  <a:pt x="104" y="106"/>
                </a:cubicBezTo>
                <a:cubicBezTo>
                  <a:pt x="104" y="106"/>
                  <a:pt x="104" y="106"/>
                  <a:pt x="104" y="106"/>
                </a:cubicBezTo>
                <a:cubicBezTo>
                  <a:pt x="104" y="106"/>
                  <a:pt x="105" y="106"/>
                  <a:pt x="105" y="107"/>
                </a:cubicBezTo>
                <a:close/>
                <a:moveTo>
                  <a:pt x="111" y="271"/>
                </a:moveTo>
                <a:cubicBezTo>
                  <a:pt x="111" y="271"/>
                  <a:pt x="111" y="271"/>
                  <a:pt x="111" y="271"/>
                </a:cubicBezTo>
                <a:cubicBezTo>
                  <a:pt x="111" y="270"/>
                  <a:pt x="111" y="270"/>
                  <a:pt x="111" y="270"/>
                </a:cubicBezTo>
                <a:cubicBezTo>
                  <a:pt x="111" y="270"/>
                  <a:pt x="111" y="270"/>
                  <a:pt x="111" y="270"/>
                </a:cubicBezTo>
                <a:cubicBezTo>
                  <a:pt x="111" y="270"/>
                  <a:pt x="112" y="270"/>
                  <a:pt x="112" y="270"/>
                </a:cubicBezTo>
                <a:cubicBezTo>
                  <a:pt x="112" y="270"/>
                  <a:pt x="112" y="269"/>
                  <a:pt x="112" y="269"/>
                </a:cubicBezTo>
                <a:cubicBezTo>
                  <a:pt x="112" y="270"/>
                  <a:pt x="112" y="270"/>
                  <a:pt x="112" y="270"/>
                </a:cubicBezTo>
                <a:cubicBezTo>
                  <a:pt x="112" y="270"/>
                  <a:pt x="112" y="270"/>
                  <a:pt x="112" y="271"/>
                </a:cubicBezTo>
                <a:cubicBezTo>
                  <a:pt x="111" y="271"/>
                  <a:pt x="111" y="271"/>
                  <a:pt x="111" y="271"/>
                </a:cubicBezTo>
                <a:close/>
                <a:moveTo>
                  <a:pt x="103" y="273"/>
                </a:moveTo>
                <a:cubicBezTo>
                  <a:pt x="103" y="273"/>
                  <a:pt x="103" y="273"/>
                  <a:pt x="103" y="273"/>
                </a:cubicBezTo>
                <a:cubicBezTo>
                  <a:pt x="103" y="273"/>
                  <a:pt x="103" y="273"/>
                  <a:pt x="103" y="273"/>
                </a:cubicBezTo>
                <a:cubicBezTo>
                  <a:pt x="103" y="273"/>
                  <a:pt x="103" y="273"/>
                  <a:pt x="103" y="273"/>
                </a:cubicBezTo>
                <a:close/>
                <a:moveTo>
                  <a:pt x="97" y="273"/>
                </a:moveTo>
                <a:cubicBezTo>
                  <a:pt x="97" y="273"/>
                  <a:pt x="97" y="273"/>
                  <a:pt x="97" y="273"/>
                </a:cubicBezTo>
                <a:cubicBezTo>
                  <a:pt x="97" y="273"/>
                  <a:pt x="97" y="273"/>
                  <a:pt x="97" y="273"/>
                </a:cubicBezTo>
                <a:cubicBezTo>
                  <a:pt x="97" y="273"/>
                  <a:pt x="97" y="273"/>
                  <a:pt x="97" y="273"/>
                </a:cubicBezTo>
                <a:cubicBezTo>
                  <a:pt x="97" y="273"/>
                  <a:pt x="97" y="273"/>
                  <a:pt x="97" y="273"/>
                </a:cubicBezTo>
                <a:cubicBezTo>
                  <a:pt x="97" y="273"/>
                  <a:pt x="97" y="273"/>
                  <a:pt x="97" y="273"/>
                </a:cubicBezTo>
                <a:close/>
                <a:moveTo>
                  <a:pt x="97" y="273"/>
                </a:moveTo>
                <a:cubicBezTo>
                  <a:pt x="97" y="273"/>
                  <a:pt x="97" y="273"/>
                  <a:pt x="97" y="274"/>
                </a:cubicBezTo>
                <a:cubicBezTo>
                  <a:pt x="97" y="274"/>
                  <a:pt x="97" y="274"/>
                  <a:pt x="97" y="274"/>
                </a:cubicBezTo>
                <a:cubicBezTo>
                  <a:pt x="97" y="274"/>
                  <a:pt x="97" y="274"/>
                  <a:pt x="97" y="274"/>
                </a:cubicBezTo>
                <a:cubicBezTo>
                  <a:pt x="97" y="274"/>
                  <a:pt x="97" y="274"/>
                  <a:pt x="97" y="273"/>
                </a:cubicBezTo>
                <a:close/>
                <a:moveTo>
                  <a:pt x="73" y="262"/>
                </a:moveTo>
                <a:cubicBezTo>
                  <a:pt x="73" y="262"/>
                  <a:pt x="73" y="262"/>
                  <a:pt x="73" y="262"/>
                </a:cubicBezTo>
                <a:cubicBezTo>
                  <a:pt x="73" y="262"/>
                  <a:pt x="73" y="262"/>
                  <a:pt x="73" y="262"/>
                </a:cubicBezTo>
                <a:cubicBezTo>
                  <a:pt x="73" y="262"/>
                  <a:pt x="73" y="262"/>
                  <a:pt x="73" y="262"/>
                </a:cubicBezTo>
                <a:close/>
                <a:moveTo>
                  <a:pt x="72" y="262"/>
                </a:moveTo>
                <a:cubicBezTo>
                  <a:pt x="72" y="263"/>
                  <a:pt x="71" y="263"/>
                  <a:pt x="71" y="263"/>
                </a:cubicBezTo>
                <a:cubicBezTo>
                  <a:pt x="71" y="263"/>
                  <a:pt x="71" y="263"/>
                  <a:pt x="71" y="263"/>
                </a:cubicBezTo>
                <a:cubicBezTo>
                  <a:pt x="71" y="263"/>
                  <a:pt x="71" y="262"/>
                  <a:pt x="71" y="262"/>
                </a:cubicBezTo>
                <a:cubicBezTo>
                  <a:pt x="71" y="262"/>
                  <a:pt x="71" y="262"/>
                  <a:pt x="72" y="262"/>
                </a:cubicBezTo>
                <a:cubicBezTo>
                  <a:pt x="71" y="262"/>
                  <a:pt x="71" y="262"/>
                  <a:pt x="71" y="262"/>
                </a:cubicBezTo>
                <a:cubicBezTo>
                  <a:pt x="72" y="262"/>
                  <a:pt x="72" y="261"/>
                  <a:pt x="73" y="261"/>
                </a:cubicBezTo>
                <a:cubicBezTo>
                  <a:pt x="73" y="261"/>
                  <a:pt x="73" y="261"/>
                  <a:pt x="73" y="261"/>
                </a:cubicBezTo>
                <a:cubicBezTo>
                  <a:pt x="72" y="261"/>
                  <a:pt x="72" y="262"/>
                  <a:pt x="72" y="262"/>
                </a:cubicBezTo>
                <a:cubicBezTo>
                  <a:pt x="72" y="262"/>
                  <a:pt x="72" y="262"/>
                  <a:pt x="72" y="262"/>
                </a:cubicBezTo>
                <a:close/>
                <a:moveTo>
                  <a:pt x="87" y="165"/>
                </a:moveTo>
                <a:cubicBezTo>
                  <a:pt x="86" y="164"/>
                  <a:pt x="86" y="164"/>
                  <a:pt x="86" y="164"/>
                </a:cubicBezTo>
                <a:cubicBezTo>
                  <a:pt x="86" y="164"/>
                  <a:pt x="86" y="164"/>
                  <a:pt x="86" y="163"/>
                </a:cubicBezTo>
                <a:cubicBezTo>
                  <a:pt x="86" y="163"/>
                  <a:pt x="86" y="163"/>
                  <a:pt x="86" y="163"/>
                </a:cubicBezTo>
                <a:cubicBezTo>
                  <a:pt x="86" y="163"/>
                  <a:pt x="86" y="163"/>
                  <a:pt x="86" y="163"/>
                </a:cubicBezTo>
                <a:cubicBezTo>
                  <a:pt x="87" y="163"/>
                  <a:pt x="87" y="163"/>
                  <a:pt x="87" y="163"/>
                </a:cubicBezTo>
                <a:cubicBezTo>
                  <a:pt x="87" y="163"/>
                  <a:pt x="87" y="164"/>
                  <a:pt x="87" y="165"/>
                </a:cubicBezTo>
                <a:close/>
                <a:moveTo>
                  <a:pt x="95" y="119"/>
                </a:moveTo>
                <a:cubicBezTo>
                  <a:pt x="95" y="119"/>
                  <a:pt x="95" y="120"/>
                  <a:pt x="95" y="120"/>
                </a:cubicBezTo>
                <a:cubicBezTo>
                  <a:pt x="95" y="120"/>
                  <a:pt x="95" y="119"/>
                  <a:pt x="95" y="119"/>
                </a:cubicBezTo>
                <a:cubicBezTo>
                  <a:pt x="94" y="119"/>
                  <a:pt x="94" y="119"/>
                  <a:pt x="94" y="119"/>
                </a:cubicBezTo>
                <a:cubicBezTo>
                  <a:pt x="94" y="120"/>
                  <a:pt x="94" y="120"/>
                  <a:pt x="94" y="120"/>
                </a:cubicBezTo>
                <a:cubicBezTo>
                  <a:pt x="94" y="119"/>
                  <a:pt x="94" y="119"/>
                  <a:pt x="94" y="119"/>
                </a:cubicBezTo>
                <a:cubicBezTo>
                  <a:pt x="94" y="119"/>
                  <a:pt x="94" y="119"/>
                  <a:pt x="94" y="119"/>
                </a:cubicBezTo>
                <a:cubicBezTo>
                  <a:pt x="94" y="119"/>
                  <a:pt x="94" y="119"/>
                  <a:pt x="94" y="119"/>
                </a:cubicBezTo>
                <a:cubicBezTo>
                  <a:pt x="95" y="119"/>
                  <a:pt x="95" y="119"/>
                  <a:pt x="95" y="119"/>
                </a:cubicBezTo>
                <a:close/>
                <a:moveTo>
                  <a:pt x="95" y="118"/>
                </a:moveTo>
                <a:cubicBezTo>
                  <a:pt x="95" y="118"/>
                  <a:pt x="95" y="118"/>
                  <a:pt x="95" y="118"/>
                </a:cubicBezTo>
                <a:cubicBezTo>
                  <a:pt x="95" y="118"/>
                  <a:pt x="95" y="118"/>
                  <a:pt x="95" y="118"/>
                </a:cubicBezTo>
                <a:cubicBezTo>
                  <a:pt x="95" y="118"/>
                  <a:pt x="95" y="118"/>
                  <a:pt x="95" y="118"/>
                </a:cubicBezTo>
                <a:cubicBezTo>
                  <a:pt x="95" y="118"/>
                  <a:pt x="95" y="118"/>
                  <a:pt x="94" y="119"/>
                </a:cubicBezTo>
                <a:cubicBezTo>
                  <a:pt x="94" y="118"/>
                  <a:pt x="95" y="118"/>
                  <a:pt x="95" y="118"/>
                </a:cubicBezTo>
                <a:close/>
                <a:moveTo>
                  <a:pt x="94" y="110"/>
                </a:moveTo>
                <a:cubicBezTo>
                  <a:pt x="94" y="110"/>
                  <a:pt x="95" y="110"/>
                  <a:pt x="95" y="110"/>
                </a:cubicBezTo>
                <a:cubicBezTo>
                  <a:pt x="95" y="110"/>
                  <a:pt x="94" y="110"/>
                  <a:pt x="94" y="110"/>
                </a:cubicBezTo>
                <a:cubicBezTo>
                  <a:pt x="94" y="110"/>
                  <a:pt x="94" y="110"/>
                  <a:pt x="94" y="110"/>
                </a:cubicBezTo>
                <a:close/>
                <a:moveTo>
                  <a:pt x="95" y="110"/>
                </a:moveTo>
                <a:cubicBezTo>
                  <a:pt x="95" y="109"/>
                  <a:pt x="95" y="109"/>
                  <a:pt x="95" y="109"/>
                </a:cubicBezTo>
                <a:cubicBezTo>
                  <a:pt x="95" y="109"/>
                  <a:pt x="95" y="109"/>
                  <a:pt x="95" y="110"/>
                </a:cubicBezTo>
                <a:close/>
                <a:moveTo>
                  <a:pt x="95" y="134"/>
                </a:moveTo>
                <a:cubicBezTo>
                  <a:pt x="95" y="135"/>
                  <a:pt x="94" y="135"/>
                  <a:pt x="94" y="134"/>
                </a:cubicBezTo>
                <a:cubicBezTo>
                  <a:pt x="95" y="134"/>
                  <a:pt x="95" y="135"/>
                  <a:pt x="95" y="134"/>
                </a:cubicBezTo>
                <a:close/>
                <a:moveTo>
                  <a:pt x="94" y="135"/>
                </a:moveTo>
                <a:cubicBezTo>
                  <a:pt x="94" y="135"/>
                  <a:pt x="94" y="135"/>
                  <a:pt x="94" y="135"/>
                </a:cubicBezTo>
                <a:cubicBezTo>
                  <a:pt x="94" y="135"/>
                  <a:pt x="94" y="135"/>
                  <a:pt x="94" y="135"/>
                </a:cubicBezTo>
                <a:cubicBezTo>
                  <a:pt x="94" y="135"/>
                  <a:pt x="94" y="135"/>
                  <a:pt x="94" y="135"/>
                </a:cubicBezTo>
                <a:close/>
                <a:moveTo>
                  <a:pt x="96" y="166"/>
                </a:moveTo>
                <a:cubicBezTo>
                  <a:pt x="96" y="166"/>
                  <a:pt x="96" y="166"/>
                  <a:pt x="97" y="166"/>
                </a:cubicBezTo>
                <a:cubicBezTo>
                  <a:pt x="96" y="166"/>
                  <a:pt x="95" y="167"/>
                  <a:pt x="94" y="167"/>
                </a:cubicBezTo>
                <a:cubicBezTo>
                  <a:pt x="95" y="167"/>
                  <a:pt x="95" y="166"/>
                  <a:pt x="96" y="166"/>
                </a:cubicBezTo>
                <a:close/>
                <a:moveTo>
                  <a:pt x="106" y="273"/>
                </a:moveTo>
                <a:cubicBezTo>
                  <a:pt x="106" y="273"/>
                  <a:pt x="106" y="273"/>
                  <a:pt x="106" y="273"/>
                </a:cubicBezTo>
                <a:cubicBezTo>
                  <a:pt x="106" y="273"/>
                  <a:pt x="106" y="272"/>
                  <a:pt x="106" y="272"/>
                </a:cubicBezTo>
                <a:cubicBezTo>
                  <a:pt x="106" y="272"/>
                  <a:pt x="106" y="273"/>
                  <a:pt x="106" y="273"/>
                </a:cubicBezTo>
                <a:close/>
                <a:moveTo>
                  <a:pt x="53" y="235"/>
                </a:moveTo>
                <a:cubicBezTo>
                  <a:pt x="54" y="235"/>
                  <a:pt x="54" y="235"/>
                  <a:pt x="54" y="235"/>
                </a:cubicBezTo>
                <a:cubicBezTo>
                  <a:pt x="54" y="235"/>
                  <a:pt x="53" y="235"/>
                  <a:pt x="53" y="235"/>
                </a:cubicBezTo>
                <a:cubicBezTo>
                  <a:pt x="53" y="235"/>
                  <a:pt x="53" y="235"/>
                  <a:pt x="53" y="235"/>
                </a:cubicBezTo>
                <a:close/>
                <a:moveTo>
                  <a:pt x="57" y="235"/>
                </a:moveTo>
                <a:cubicBezTo>
                  <a:pt x="57" y="235"/>
                  <a:pt x="56" y="235"/>
                  <a:pt x="56" y="235"/>
                </a:cubicBezTo>
                <a:cubicBezTo>
                  <a:pt x="56" y="235"/>
                  <a:pt x="56" y="235"/>
                  <a:pt x="56" y="235"/>
                </a:cubicBezTo>
                <a:cubicBezTo>
                  <a:pt x="56" y="235"/>
                  <a:pt x="56" y="235"/>
                  <a:pt x="56" y="235"/>
                </a:cubicBezTo>
                <a:cubicBezTo>
                  <a:pt x="56" y="235"/>
                  <a:pt x="56" y="235"/>
                  <a:pt x="55" y="235"/>
                </a:cubicBezTo>
                <a:cubicBezTo>
                  <a:pt x="56" y="234"/>
                  <a:pt x="57" y="235"/>
                  <a:pt x="57" y="234"/>
                </a:cubicBezTo>
                <a:cubicBezTo>
                  <a:pt x="57" y="234"/>
                  <a:pt x="57" y="234"/>
                  <a:pt x="57" y="235"/>
                </a:cubicBezTo>
                <a:cubicBezTo>
                  <a:pt x="57" y="235"/>
                  <a:pt x="57" y="235"/>
                  <a:pt x="57" y="235"/>
                </a:cubicBezTo>
                <a:close/>
                <a:moveTo>
                  <a:pt x="57" y="233"/>
                </a:moveTo>
                <a:cubicBezTo>
                  <a:pt x="58" y="233"/>
                  <a:pt x="58" y="233"/>
                  <a:pt x="58" y="233"/>
                </a:cubicBezTo>
                <a:cubicBezTo>
                  <a:pt x="58" y="233"/>
                  <a:pt x="58" y="233"/>
                  <a:pt x="58" y="233"/>
                </a:cubicBezTo>
                <a:cubicBezTo>
                  <a:pt x="58" y="233"/>
                  <a:pt x="58" y="233"/>
                  <a:pt x="58" y="233"/>
                </a:cubicBezTo>
                <a:cubicBezTo>
                  <a:pt x="58" y="233"/>
                  <a:pt x="58" y="233"/>
                  <a:pt x="58" y="233"/>
                </a:cubicBezTo>
                <a:cubicBezTo>
                  <a:pt x="58" y="233"/>
                  <a:pt x="57" y="233"/>
                  <a:pt x="57" y="233"/>
                </a:cubicBezTo>
                <a:close/>
                <a:moveTo>
                  <a:pt x="55" y="235"/>
                </a:moveTo>
                <a:cubicBezTo>
                  <a:pt x="55" y="235"/>
                  <a:pt x="55" y="235"/>
                  <a:pt x="55" y="235"/>
                </a:cubicBezTo>
                <a:cubicBezTo>
                  <a:pt x="55" y="235"/>
                  <a:pt x="55" y="235"/>
                  <a:pt x="55" y="235"/>
                </a:cubicBezTo>
                <a:cubicBezTo>
                  <a:pt x="55" y="235"/>
                  <a:pt x="55" y="235"/>
                  <a:pt x="55" y="235"/>
                </a:cubicBezTo>
                <a:close/>
                <a:moveTo>
                  <a:pt x="55" y="235"/>
                </a:moveTo>
                <a:cubicBezTo>
                  <a:pt x="55" y="235"/>
                  <a:pt x="55" y="235"/>
                  <a:pt x="55" y="235"/>
                </a:cubicBezTo>
                <a:cubicBezTo>
                  <a:pt x="55" y="235"/>
                  <a:pt x="55" y="235"/>
                  <a:pt x="55" y="235"/>
                </a:cubicBezTo>
                <a:cubicBezTo>
                  <a:pt x="55" y="235"/>
                  <a:pt x="55" y="235"/>
                  <a:pt x="55" y="235"/>
                </a:cubicBezTo>
                <a:close/>
                <a:moveTo>
                  <a:pt x="50" y="237"/>
                </a:moveTo>
                <a:cubicBezTo>
                  <a:pt x="50" y="237"/>
                  <a:pt x="50" y="237"/>
                  <a:pt x="50" y="237"/>
                </a:cubicBezTo>
                <a:cubicBezTo>
                  <a:pt x="50" y="236"/>
                  <a:pt x="50" y="236"/>
                  <a:pt x="50" y="236"/>
                </a:cubicBezTo>
                <a:cubicBezTo>
                  <a:pt x="50" y="236"/>
                  <a:pt x="50" y="236"/>
                  <a:pt x="50" y="237"/>
                </a:cubicBezTo>
                <a:close/>
                <a:moveTo>
                  <a:pt x="72" y="260"/>
                </a:moveTo>
                <a:cubicBezTo>
                  <a:pt x="72" y="261"/>
                  <a:pt x="72" y="261"/>
                  <a:pt x="72" y="261"/>
                </a:cubicBezTo>
                <a:cubicBezTo>
                  <a:pt x="72" y="261"/>
                  <a:pt x="72" y="261"/>
                  <a:pt x="72" y="261"/>
                </a:cubicBezTo>
                <a:cubicBezTo>
                  <a:pt x="72" y="261"/>
                  <a:pt x="72" y="261"/>
                  <a:pt x="72" y="260"/>
                </a:cubicBezTo>
                <a:close/>
                <a:moveTo>
                  <a:pt x="106" y="271"/>
                </a:moveTo>
                <a:cubicBezTo>
                  <a:pt x="106" y="272"/>
                  <a:pt x="106" y="272"/>
                  <a:pt x="106" y="272"/>
                </a:cubicBezTo>
                <a:cubicBezTo>
                  <a:pt x="106" y="272"/>
                  <a:pt x="106" y="272"/>
                  <a:pt x="106" y="272"/>
                </a:cubicBezTo>
                <a:cubicBezTo>
                  <a:pt x="106" y="272"/>
                  <a:pt x="106" y="272"/>
                  <a:pt x="106" y="271"/>
                </a:cubicBezTo>
                <a:close/>
                <a:moveTo>
                  <a:pt x="107" y="272"/>
                </a:moveTo>
                <a:cubicBezTo>
                  <a:pt x="107" y="272"/>
                  <a:pt x="107" y="272"/>
                  <a:pt x="107" y="272"/>
                </a:cubicBezTo>
                <a:cubicBezTo>
                  <a:pt x="107" y="272"/>
                  <a:pt x="107" y="272"/>
                  <a:pt x="107" y="272"/>
                </a:cubicBezTo>
                <a:cubicBezTo>
                  <a:pt x="107" y="272"/>
                  <a:pt x="107" y="272"/>
                  <a:pt x="107" y="272"/>
                </a:cubicBezTo>
                <a:close/>
                <a:moveTo>
                  <a:pt x="108" y="271"/>
                </a:moveTo>
                <a:cubicBezTo>
                  <a:pt x="108" y="271"/>
                  <a:pt x="108" y="271"/>
                  <a:pt x="108" y="272"/>
                </a:cubicBezTo>
                <a:cubicBezTo>
                  <a:pt x="108" y="272"/>
                  <a:pt x="108" y="272"/>
                  <a:pt x="108" y="272"/>
                </a:cubicBezTo>
                <a:cubicBezTo>
                  <a:pt x="107" y="272"/>
                  <a:pt x="107" y="272"/>
                  <a:pt x="107" y="272"/>
                </a:cubicBezTo>
                <a:cubicBezTo>
                  <a:pt x="107" y="272"/>
                  <a:pt x="107" y="271"/>
                  <a:pt x="107" y="271"/>
                </a:cubicBezTo>
                <a:cubicBezTo>
                  <a:pt x="108" y="271"/>
                  <a:pt x="108" y="271"/>
                  <a:pt x="109" y="271"/>
                </a:cubicBezTo>
                <a:cubicBezTo>
                  <a:pt x="109" y="271"/>
                  <a:pt x="109" y="271"/>
                  <a:pt x="108" y="271"/>
                </a:cubicBezTo>
                <a:close/>
                <a:moveTo>
                  <a:pt x="97" y="117"/>
                </a:moveTo>
                <a:cubicBezTo>
                  <a:pt x="97" y="117"/>
                  <a:pt x="97" y="117"/>
                  <a:pt x="97" y="117"/>
                </a:cubicBezTo>
                <a:cubicBezTo>
                  <a:pt x="97" y="117"/>
                  <a:pt x="97" y="117"/>
                  <a:pt x="97" y="117"/>
                </a:cubicBezTo>
                <a:cubicBezTo>
                  <a:pt x="97" y="117"/>
                  <a:pt x="97" y="117"/>
                  <a:pt x="97" y="117"/>
                </a:cubicBezTo>
                <a:close/>
                <a:moveTo>
                  <a:pt x="97" y="122"/>
                </a:moveTo>
                <a:cubicBezTo>
                  <a:pt x="97" y="122"/>
                  <a:pt x="97" y="122"/>
                  <a:pt x="96" y="122"/>
                </a:cubicBezTo>
                <a:cubicBezTo>
                  <a:pt x="96" y="122"/>
                  <a:pt x="97" y="122"/>
                  <a:pt x="97" y="122"/>
                </a:cubicBezTo>
                <a:close/>
                <a:moveTo>
                  <a:pt x="94" y="169"/>
                </a:moveTo>
                <a:cubicBezTo>
                  <a:pt x="94" y="169"/>
                  <a:pt x="94" y="168"/>
                  <a:pt x="93" y="168"/>
                </a:cubicBezTo>
                <a:cubicBezTo>
                  <a:pt x="93" y="168"/>
                  <a:pt x="93" y="168"/>
                  <a:pt x="94" y="168"/>
                </a:cubicBezTo>
                <a:cubicBezTo>
                  <a:pt x="94" y="168"/>
                  <a:pt x="94" y="168"/>
                  <a:pt x="94" y="169"/>
                </a:cubicBezTo>
                <a:close/>
                <a:moveTo>
                  <a:pt x="93" y="168"/>
                </a:moveTo>
                <a:cubicBezTo>
                  <a:pt x="93" y="168"/>
                  <a:pt x="93" y="168"/>
                  <a:pt x="93" y="168"/>
                </a:cubicBezTo>
                <a:cubicBezTo>
                  <a:pt x="93" y="168"/>
                  <a:pt x="93" y="168"/>
                  <a:pt x="93" y="168"/>
                </a:cubicBezTo>
                <a:close/>
                <a:moveTo>
                  <a:pt x="54" y="235"/>
                </a:moveTo>
                <a:cubicBezTo>
                  <a:pt x="54" y="235"/>
                  <a:pt x="54" y="235"/>
                  <a:pt x="54" y="235"/>
                </a:cubicBezTo>
                <a:cubicBezTo>
                  <a:pt x="54" y="235"/>
                  <a:pt x="54" y="235"/>
                  <a:pt x="54" y="235"/>
                </a:cubicBezTo>
                <a:cubicBezTo>
                  <a:pt x="54" y="235"/>
                  <a:pt x="54" y="235"/>
                  <a:pt x="54" y="235"/>
                </a:cubicBezTo>
                <a:close/>
                <a:moveTo>
                  <a:pt x="103" y="271"/>
                </a:moveTo>
                <a:cubicBezTo>
                  <a:pt x="104" y="272"/>
                  <a:pt x="103" y="272"/>
                  <a:pt x="103" y="273"/>
                </a:cubicBezTo>
                <a:cubicBezTo>
                  <a:pt x="103" y="272"/>
                  <a:pt x="103" y="272"/>
                  <a:pt x="103" y="272"/>
                </a:cubicBezTo>
                <a:cubicBezTo>
                  <a:pt x="103" y="272"/>
                  <a:pt x="103" y="272"/>
                  <a:pt x="103" y="271"/>
                </a:cubicBezTo>
                <a:close/>
                <a:moveTo>
                  <a:pt x="104" y="274"/>
                </a:moveTo>
                <a:cubicBezTo>
                  <a:pt x="105" y="273"/>
                  <a:pt x="105" y="273"/>
                  <a:pt x="106" y="273"/>
                </a:cubicBezTo>
                <a:cubicBezTo>
                  <a:pt x="106" y="273"/>
                  <a:pt x="106" y="273"/>
                  <a:pt x="106" y="273"/>
                </a:cubicBezTo>
                <a:cubicBezTo>
                  <a:pt x="105" y="274"/>
                  <a:pt x="105" y="274"/>
                  <a:pt x="104" y="274"/>
                </a:cubicBezTo>
                <a:close/>
                <a:moveTo>
                  <a:pt x="99" y="117"/>
                </a:moveTo>
                <a:cubicBezTo>
                  <a:pt x="99" y="117"/>
                  <a:pt x="100" y="118"/>
                  <a:pt x="100" y="118"/>
                </a:cubicBezTo>
                <a:cubicBezTo>
                  <a:pt x="99" y="118"/>
                  <a:pt x="99" y="118"/>
                  <a:pt x="99" y="117"/>
                </a:cubicBezTo>
                <a:close/>
                <a:moveTo>
                  <a:pt x="98" y="117"/>
                </a:moveTo>
                <a:cubicBezTo>
                  <a:pt x="98" y="117"/>
                  <a:pt x="98" y="117"/>
                  <a:pt x="98" y="117"/>
                </a:cubicBezTo>
                <a:cubicBezTo>
                  <a:pt x="98" y="117"/>
                  <a:pt x="98" y="117"/>
                  <a:pt x="98" y="117"/>
                </a:cubicBezTo>
                <a:cubicBezTo>
                  <a:pt x="98" y="117"/>
                  <a:pt x="98" y="117"/>
                  <a:pt x="98" y="117"/>
                </a:cubicBezTo>
                <a:close/>
                <a:moveTo>
                  <a:pt x="97" y="118"/>
                </a:moveTo>
                <a:cubicBezTo>
                  <a:pt x="97" y="118"/>
                  <a:pt x="97" y="118"/>
                  <a:pt x="97" y="118"/>
                </a:cubicBezTo>
                <a:cubicBezTo>
                  <a:pt x="97" y="118"/>
                  <a:pt x="97" y="117"/>
                  <a:pt x="97" y="117"/>
                </a:cubicBezTo>
                <a:cubicBezTo>
                  <a:pt x="97" y="117"/>
                  <a:pt x="97" y="118"/>
                  <a:pt x="97" y="118"/>
                </a:cubicBezTo>
                <a:close/>
                <a:moveTo>
                  <a:pt x="97" y="107"/>
                </a:moveTo>
                <a:cubicBezTo>
                  <a:pt x="97" y="107"/>
                  <a:pt x="97" y="107"/>
                  <a:pt x="97" y="107"/>
                </a:cubicBezTo>
                <a:cubicBezTo>
                  <a:pt x="97" y="107"/>
                  <a:pt x="97" y="107"/>
                  <a:pt x="97" y="107"/>
                </a:cubicBezTo>
                <a:cubicBezTo>
                  <a:pt x="98" y="107"/>
                  <a:pt x="97" y="107"/>
                  <a:pt x="97" y="107"/>
                </a:cubicBezTo>
                <a:close/>
                <a:moveTo>
                  <a:pt x="97" y="116"/>
                </a:moveTo>
                <a:cubicBezTo>
                  <a:pt x="97" y="116"/>
                  <a:pt x="97" y="117"/>
                  <a:pt x="97" y="117"/>
                </a:cubicBezTo>
                <a:cubicBezTo>
                  <a:pt x="97" y="117"/>
                  <a:pt x="96" y="117"/>
                  <a:pt x="96" y="117"/>
                </a:cubicBezTo>
                <a:cubicBezTo>
                  <a:pt x="96" y="117"/>
                  <a:pt x="96" y="116"/>
                  <a:pt x="97" y="116"/>
                </a:cubicBezTo>
                <a:close/>
                <a:moveTo>
                  <a:pt x="95" y="108"/>
                </a:moveTo>
                <a:cubicBezTo>
                  <a:pt x="95" y="108"/>
                  <a:pt x="94" y="108"/>
                  <a:pt x="94" y="109"/>
                </a:cubicBezTo>
                <a:cubicBezTo>
                  <a:pt x="94" y="109"/>
                  <a:pt x="94" y="109"/>
                  <a:pt x="94" y="108"/>
                </a:cubicBezTo>
                <a:cubicBezTo>
                  <a:pt x="94" y="108"/>
                  <a:pt x="94" y="108"/>
                  <a:pt x="94" y="108"/>
                </a:cubicBezTo>
                <a:cubicBezTo>
                  <a:pt x="94" y="108"/>
                  <a:pt x="94" y="108"/>
                  <a:pt x="95" y="108"/>
                </a:cubicBezTo>
                <a:cubicBezTo>
                  <a:pt x="95" y="108"/>
                  <a:pt x="95" y="108"/>
                  <a:pt x="95" y="108"/>
                </a:cubicBezTo>
                <a:cubicBezTo>
                  <a:pt x="95" y="108"/>
                  <a:pt x="95" y="108"/>
                  <a:pt x="95" y="108"/>
                </a:cubicBezTo>
                <a:cubicBezTo>
                  <a:pt x="95" y="108"/>
                  <a:pt x="95" y="108"/>
                  <a:pt x="95" y="108"/>
                </a:cubicBezTo>
                <a:cubicBezTo>
                  <a:pt x="95" y="108"/>
                  <a:pt x="95" y="108"/>
                  <a:pt x="95" y="108"/>
                </a:cubicBezTo>
                <a:close/>
                <a:moveTo>
                  <a:pt x="94" y="132"/>
                </a:moveTo>
                <a:cubicBezTo>
                  <a:pt x="94" y="132"/>
                  <a:pt x="94" y="132"/>
                  <a:pt x="94" y="132"/>
                </a:cubicBezTo>
                <a:cubicBezTo>
                  <a:pt x="94" y="132"/>
                  <a:pt x="94" y="132"/>
                  <a:pt x="94" y="132"/>
                </a:cubicBezTo>
                <a:cubicBezTo>
                  <a:pt x="94" y="132"/>
                  <a:pt x="94" y="132"/>
                  <a:pt x="94" y="132"/>
                </a:cubicBezTo>
                <a:close/>
                <a:moveTo>
                  <a:pt x="91" y="135"/>
                </a:moveTo>
                <a:cubicBezTo>
                  <a:pt x="92" y="135"/>
                  <a:pt x="92" y="135"/>
                  <a:pt x="92" y="135"/>
                </a:cubicBezTo>
                <a:cubicBezTo>
                  <a:pt x="92" y="135"/>
                  <a:pt x="92" y="135"/>
                  <a:pt x="92" y="135"/>
                </a:cubicBezTo>
                <a:cubicBezTo>
                  <a:pt x="92" y="135"/>
                  <a:pt x="91" y="135"/>
                  <a:pt x="91" y="135"/>
                </a:cubicBezTo>
                <a:close/>
                <a:moveTo>
                  <a:pt x="86" y="160"/>
                </a:moveTo>
                <a:cubicBezTo>
                  <a:pt x="87" y="160"/>
                  <a:pt x="87" y="160"/>
                  <a:pt x="87" y="160"/>
                </a:cubicBezTo>
                <a:cubicBezTo>
                  <a:pt x="87" y="160"/>
                  <a:pt x="87" y="160"/>
                  <a:pt x="87" y="160"/>
                </a:cubicBezTo>
                <a:cubicBezTo>
                  <a:pt x="87" y="160"/>
                  <a:pt x="87" y="160"/>
                  <a:pt x="87" y="160"/>
                </a:cubicBezTo>
                <a:cubicBezTo>
                  <a:pt x="87" y="160"/>
                  <a:pt x="87" y="160"/>
                  <a:pt x="86" y="160"/>
                </a:cubicBezTo>
                <a:cubicBezTo>
                  <a:pt x="86" y="160"/>
                  <a:pt x="86" y="160"/>
                  <a:pt x="86" y="160"/>
                </a:cubicBezTo>
                <a:close/>
                <a:moveTo>
                  <a:pt x="85" y="137"/>
                </a:moveTo>
                <a:cubicBezTo>
                  <a:pt x="85" y="137"/>
                  <a:pt x="85" y="137"/>
                  <a:pt x="85" y="137"/>
                </a:cubicBezTo>
                <a:cubicBezTo>
                  <a:pt x="86" y="137"/>
                  <a:pt x="86" y="137"/>
                  <a:pt x="86" y="137"/>
                </a:cubicBezTo>
                <a:cubicBezTo>
                  <a:pt x="86" y="138"/>
                  <a:pt x="86" y="138"/>
                  <a:pt x="86" y="138"/>
                </a:cubicBezTo>
                <a:cubicBezTo>
                  <a:pt x="86" y="137"/>
                  <a:pt x="86" y="137"/>
                  <a:pt x="85" y="137"/>
                </a:cubicBezTo>
                <a:close/>
                <a:moveTo>
                  <a:pt x="85" y="163"/>
                </a:moveTo>
                <a:cubicBezTo>
                  <a:pt x="85" y="163"/>
                  <a:pt x="85" y="163"/>
                  <a:pt x="85" y="163"/>
                </a:cubicBezTo>
                <a:cubicBezTo>
                  <a:pt x="85" y="163"/>
                  <a:pt x="85" y="163"/>
                  <a:pt x="85" y="163"/>
                </a:cubicBezTo>
                <a:cubicBezTo>
                  <a:pt x="85" y="163"/>
                  <a:pt x="85" y="163"/>
                  <a:pt x="85" y="163"/>
                </a:cubicBezTo>
                <a:close/>
                <a:moveTo>
                  <a:pt x="85" y="162"/>
                </a:moveTo>
                <a:cubicBezTo>
                  <a:pt x="85" y="162"/>
                  <a:pt x="85" y="162"/>
                  <a:pt x="85" y="162"/>
                </a:cubicBezTo>
                <a:cubicBezTo>
                  <a:pt x="85" y="162"/>
                  <a:pt x="85" y="162"/>
                  <a:pt x="85" y="162"/>
                </a:cubicBezTo>
                <a:cubicBezTo>
                  <a:pt x="85" y="162"/>
                  <a:pt x="85" y="162"/>
                  <a:pt x="85" y="162"/>
                </a:cubicBezTo>
                <a:close/>
                <a:moveTo>
                  <a:pt x="85" y="163"/>
                </a:moveTo>
                <a:cubicBezTo>
                  <a:pt x="85" y="163"/>
                  <a:pt x="85" y="163"/>
                  <a:pt x="85" y="163"/>
                </a:cubicBezTo>
                <a:cubicBezTo>
                  <a:pt x="85" y="163"/>
                  <a:pt x="85" y="163"/>
                  <a:pt x="85" y="163"/>
                </a:cubicBezTo>
                <a:cubicBezTo>
                  <a:pt x="85" y="163"/>
                  <a:pt x="85" y="163"/>
                  <a:pt x="85" y="163"/>
                </a:cubicBezTo>
                <a:close/>
                <a:moveTo>
                  <a:pt x="78" y="174"/>
                </a:moveTo>
                <a:cubicBezTo>
                  <a:pt x="78" y="174"/>
                  <a:pt x="78" y="174"/>
                  <a:pt x="79" y="174"/>
                </a:cubicBezTo>
                <a:cubicBezTo>
                  <a:pt x="78" y="174"/>
                  <a:pt x="78" y="174"/>
                  <a:pt x="78" y="174"/>
                </a:cubicBezTo>
                <a:close/>
                <a:moveTo>
                  <a:pt x="74" y="167"/>
                </a:moveTo>
                <a:cubicBezTo>
                  <a:pt x="74" y="166"/>
                  <a:pt x="74" y="166"/>
                  <a:pt x="74" y="166"/>
                </a:cubicBezTo>
                <a:cubicBezTo>
                  <a:pt x="74" y="166"/>
                  <a:pt x="74" y="167"/>
                  <a:pt x="74" y="167"/>
                </a:cubicBezTo>
                <a:cubicBezTo>
                  <a:pt x="74" y="167"/>
                  <a:pt x="74" y="167"/>
                  <a:pt x="74" y="167"/>
                </a:cubicBezTo>
                <a:close/>
                <a:moveTo>
                  <a:pt x="72" y="171"/>
                </a:moveTo>
                <a:cubicBezTo>
                  <a:pt x="72" y="171"/>
                  <a:pt x="72" y="171"/>
                  <a:pt x="73" y="171"/>
                </a:cubicBezTo>
                <a:cubicBezTo>
                  <a:pt x="73" y="171"/>
                  <a:pt x="72" y="171"/>
                  <a:pt x="72" y="171"/>
                </a:cubicBezTo>
                <a:close/>
                <a:moveTo>
                  <a:pt x="57" y="187"/>
                </a:moveTo>
                <a:cubicBezTo>
                  <a:pt x="57" y="187"/>
                  <a:pt x="58" y="187"/>
                  <a:pt x="58" y="187"/>
                </a:cubicBezTo>
                <a:cubicBezTo>
                  <a:pt x="58" y="187"/>
                  <a:pt x="57" y="187"/>
                  <a:pt x="57" y="187"/>
                </a:cubicBezTo>
                <a:close/>
                <a:moveTo>
                  <a:pt x="56" y="180"/>
                </a:moveTo>
                <a:cubicBezTo>
                  <a:pt x="56" y="180"/>
                  <a:pt x="56" y="181"/>
                  <a:pt x="56" y="180"/>
                </a:cubicBezTo>
                <a:cubicBezTo>
                  <a:pt x="55" y="180"/>
                  <a:pt x="56" y="179"/>
                  <a:pt x="57" y="179"/>
                </a:cubicBezTo>
                <a:lnTo>
                  <a:pt x="56" y="180"/>
                </a:lnTo>
                <a:close/>
                <a:moveTo>
                  <a:pt x="56" y="187"/>
                </a:moveTo>
                <a:cubicBezTo>
                  <a:pt x="56" y="188"/>
                  <a:pt x="56" y="188"/>
                  <a:pt x="56" y="188"/>
                </a:cubicBezTo>
                <a:cubicBezTo>
                  <a:pt x="56" y="188"/>
                  <a:pt x="55" y="188"/>
                  <a:pt x="55" y="188"/>
                </a:cubicBezTo>
                <a:cubicBezTo>
                  <a:pt x="55" y="188"/>
                  <a:pt x="55" y="188"/>
                  <a:pt x="55" y="188"/>
                </a:cubicBezTo>
                <a:cubicBezTo>
                  <a:pt x="55" y="187"/>
                  <a:pt x="55" y="188"/>
                  <a:pt x="56" y="187"/>
                </a:cubicBezTo>
                <a:close/>
                <a:moveTo>
                  <a:pt x="68" y="261"/>
                </a:moveTo>
                <a:cubicBezTo>
                  <a:pt x="70" y="261"/>
                  <a:pt x="70" y="260"/>
                  <a:pt x="72" y="261"/>
                </a:cubicBezTo>
                <a:cubicBezTo>
                  <a:pt x="70" y="261"/>
                  <a:pt x="69" y="263"/>
                  <a:pt x="68" y="262"/>
                </a:cubicBezTo>
                <a:cubicBezTo>
                  <a:pt x="68" y="262"/>
                  <a:pt x="68" y="261"/>
                  <a:pt x="68" y="261"/>
                </a:cubicBezTo>
                <a:close/>
                <a:moveTo>
                  <a:pt x="90" y="271"/>
                </a:moveTo>
                <a:cubicBezTo>
                  <a:pt x="90" y="272"/>
                  <a:pt x="90" y="272"/>
                  <a:pt x="89" y="272"/>
                </a:cubicBezTo>
                <a:cubicBezTo>
                  <a:pt x="89" y="271"/>
                  <a:pt x="90" y="271"/>
                  <a:pt x="90" y="271"/>
                </a:cubicBezTo>
                <a:close/>
                <a:moveTo>
                  <a:pt x="95" y="277"/>
                </a:moveTo>
                <a:cubicBezTo>
                  <a:pt x="94" y="277"/>
                  <a:pt x="94" y="277"/>
                  <a:pt x="94" y="277"/>
                </a:cubicBezTo>
                <a:cubicBezTo>
                  <a:pt x="94" y="277"/>
                  <a:pt x="94" y="277"/>
                  <a:pt x="95" y="277"/>
                </a:cubicBezTo>
                <a:close/>
                <a:moveTo>
                  <a:pt x="98" y="275"/>
                </a:moveTo>
                <a:cubicBezTo>
                  <a:pt x="98" y="275"/>
                  <a:pt x="98" y="275"/>
                  <a:pt x="99" y="275"/>
                </a:cubicBezTo>
                <a:cubicBezTo>
                  <a:pt x="99" y="275"/>
                  <a:pt x="99" y="275"/>
                  <a:pt x="99" y="275"/>
                </a:cubicBezTo>
                <a:cubicBezTo>
                  <a:pt x="99" y="275"/>
                  <a:pt x="99" y="275"/>
                  <a:pt x="99" y="275"/>
                </a:cubicBezTo>
                <a:cubicBezTo>
                  <a:pt x="99" y="275"/>
                  <a:pt x="99" y="275"/>
                  <a:pt x="99" y="275"/>
                </a:cubicBezTo>
                <a:cubicBezTo>
                  <a:pt x="99" y="274"/>
                  <a:pt x="99" y="274"/>
                  <a:pt x="99" y="274"/>
                </a:cubicBezTo>
                <a:cubicBezTo>
                  <a:pt x="99" y="274"/>
                  <a:pt x="100" y="274"/>
                  <a:pt x="100" y="274"/>
                </a:cubicBezTo>
                <a:cubicBezTo>
                  <a:pt x="100" y="274"/>
                  <a:pt x="100" y="274"/>
                  <a:pt x="101" y="274"/>
                </a:cubicBezTo>
                <a:cubicBezTo>
                  <a:pt x="101" y="274"/>
                  <a:pt x="100" y="274"/>
                  <a:pt x="100" y="274"/>
                </a:cubicBezTo>
                <a:cubicBezTo>
                  <a:pt x="101" y="274"/>
                  <a:pt x="101" y="273"/>
                  <a:pt x="101" y="273"/>
                </a:cubicBezTo>
                <a:cubicBezTo>
                  <a:pt x="102" y="274"/>
                  <a:pt x="102" y="274"/>
                  <a:pt x="102" y="273"/>
                </a:cubicBezTo>
                <a:cubicBezTo>
                  <a:pt x="102" y="273"/>
                  <a:pt x="103" y="273"/>
                  <a:pt x="103" y="274"/>
                </a:cubicBezTo>
                <a:cubicBezTo>
                  <a:pt x="103" y="273"/>
                  <a:pt x="103" y="273"/>
                  <a:pt x="104" y="273"/>
                </a:cubicBezTo>
                <a:cubicBezTo>
                  <a:pt x="104" y="273"/>
                  <a:pt x="104" y="273"/>
                  <a:pt x="104" y="273"/>
                </a:cubicBezTo>
                <a:cubicBezTo>
                  <a:pt x="103" y="274"/>
                  <a:pt x="103" y="273"/>
                  <a:pt x="103" y="274"/>
                </a:cubicBezTo>
                <a:cubicBezTo>
                  <a:pt x="103" y="275"/>
                  <a:pt x="103" y="273"/>
                  <a:pt x="104" y="274"/>
                </a:cubicBezTo>
                <a:cubicBezTo>
                  <a:pt x="104" y="274"/>
                  <a:pt x="104" y="274"/>
                  <a:pt x="104" y="273"/>
                </a:cubicBezTo>
                <a:cubicBezTo>
                  <a:pt x="104" y="273"/>
                  <a:pt x="104" y="273"/>
                  <a:pt x="104" y="274"/>
                </a:cubicBezTo>
                <a:cubicBezTo>
                  <a:pt x="104" y="273"/>
                  <a:pt x="104" y="273"/>
                  <a:pt x="104" y="273"/>
                </a:cubicBezTo>
                <a:cubicBezTo>
                  <a:pt x="104" y="274"/>
                  <a:pt x="104" y="274"/>
                  <a:pt x="104" y="275"/>
                </a:cubicBezTo>
                <a:cubicBezTo>
                  <a:pt x="104" y="275"/>
                  <a:pt x="104" y="275"/>
                  <a:pt x="104" y="275"/>
                </a:cubicBezTo>
                <a:cubicBezTo>
                  <a:pt x="104" y="275"/>
                  <a:pt x="104" y="274"/>
                  <a:pt x="104" y="274"/>
                </a:cubicBezTo>
                <a:cubicBezTo>
                  <a:pt x="104" y="274"/>
                  <a:pt x="104" y="274"/>
                  <a:pt x="104" y="274"/>
                </a:cubicBezTo>
                <a:cubicBezTo>
                  <a:pt x="104" y="274"/>
                  <a:pt x="103" y="275"/>
                  <a:pt x="103" y="275"/>
                </a:cubicBezTo>
                <a:cubicBezTo>
                  <a:pt x="103" y="275"/>
                  <a:pt x="103" y="275"/>
                  <a:pt x="103" y="275"/>
                </a:cubicBezTo>
                <a:cubicBezTo>
                  <a:pt x="103" y="275"/>
                  <a:pt x="103" y="275"/>
                  <a:pt x="103" y="274"/>
                </a:cubicBezTo>
                <a:cubicBezTo>
                  <a:pt x="103" y="274"/>
                  <a:pt x="103" y="274"/>
                  <a:pt x="102" y="274"/>
                </a:cubicBezTo>
                <a:cubicBezTo>
                  <a:pt x="102" y="274"/>
                  <a:pt x="102" y="274"/>
                  <a:pt x="102" y="274"/>
                </a:cubicBezTo>
                <a:cubicBezTo>
                  <a:pt x="102" y="274"/>
                  <a:pt x="102" y="275"/>
                  <a:pt x="102" y="275"/>
                </a:cubicBezTo>
                <a:cubicBezTo>
                  <a:pt x="101" y="275"/>
                  <a:pt x="101" y="275"/>
                  <a:pt x="101" y="276"/>
                </a:cubicBezTo>
                <a:cubicBezTo>
                  <a:pt x="101" y="275"/>
                  <a:pt x="101" y="275"/>
                  <a:pt x="101" y="275"/>
                </a:cubicBezTo>
                <a:cubicBezTo>
                  <a:pt x="101" y="275"/>
                  <a:pt x="101" y="275"/>
                  <a:pt x="102" y="275"/>
                </a:cubicBezTo>
                <a:cubicBezTo>
                  <a:pt x="101" y="275"/>
                  <a:pt x="101" y="275"/>
                  <a:pt x="101" y="275"/>
                </a:cubicBezTo>
                <a:cubicBezTo>
                  <a:pt x="101" y="275"/>
                  <a:pt x="101" y="275"/>
                  <a:pt x="101" y="275"/>
                </a:cubicBezTo>
                <a:cubicBezTo>
                  <a:pt x="101" y="276"/>
                  <a:pt x="99" y="277"/>
                  <a:pt x="98" y="276"/>
                </a:cubicBezTo>
                <a:cubicBezTo>
                  <a:pt x="98" y="276"/>
                  <a:pt x="97" y="275"/>
                  <a:pt x="97" y="276"/>
                </a:cubicBezTo>
                <a:cubicBezTo>
                  <a:pt x="97" y="276"/>
                  <a:pt x="97" y="276"/>
                  <a:pt x="96" y="276"/>
                </a:cubicBezTo>
                <a:cubicBezTo>
                  <a:pt x="97" y="276"/>
                  <a:pt x="98" y="275"/>
                  <a:pt x="98" y="275"/>
                </a:cubicBezTo>
                <a:close/>
                <a:moveTo>
                  <a:pt x="276" y="11"/>
                </a:moveTo>
                <a:cubicBezTo>
                  <a:pt x="276" y="11"/>
                  <a:pt x="275" y="12"/>
                  <a:pt x="275" y="12"/>
                </a:cubicBezTo>
                <a:cubicBezTo>
                  <a:pt x="275" y="11"/>
                  <a:pt x="276" y="11"/>
                  <a:pt x="276" y="11"/>
                </a:cubicBezTo>
                <a:close/>
                <a:moveTo>
                  <a:pt x="257" y="16"/>
                </a:moveTo>
                <a:cubicBezTo>
                  <a:pt x="257" y="16"/>
                  <a:pt x="257" y="16"/>
                  <a:pt x="257" y="16"/>
                </a:cubicBezTo>
                <a:cubicBezTo>
                  <a:pt x="257" y="16"/>
                  <a:pt x="257" y="16"/>
                  <a:pt x="257" y="16"/>
                </a:cubicBezTo>
                <a:cubicBezTo>
                  <a:pt x="257" y="15"/>
                  <a:pt x="257" y="16"/>
                  <a:pt x="257" y="16"/>
                </a:cubicBezTo>
                <a:close/>
                <a:moveTo>
                  <a:pt x="257" y="17"/>
                </a:moveTo>
                <a:cubicBezTo>
                  <a:pt x="256" y="17"/>
                  <a:pt x="256" y="17"/>
                  <a:pt x="255" y="17"/>
                </a:cubicBezTo>
                <a:cubicBezTo>
                  <a:pt x="256" y="16"/>
                  <a:pt x="256" y="16"/>
                  <a:pt x="257" y="17"/>
                </a:cubicBezTo>
                <a:close/>
                <a:moveTo>
                  <a:pt x="255" y="17"/>
                </a:moveTo>
                <a:cubicBezTo>
                  <a:pt x="255" y="17"/>
                  <a:pt x="255" y="18"/>
                  <a:pt x="254" y="17"/>
                </a:cubicBezTo>
                <a:cubicBezTo>
                  <a:pt x="254" y="17"/>
                  <a:pt x="255" y="16"/>
                  <a:pt x="255" y="17"/>
                </a:cubicBezTo>
                <a:close/>
                <a:moveTo>
                  <a:pt x="237" y="22"/>
                </a:moveTo>
                <a:cubicBezTo>
                  <a:pt x="237" y="22"/>
                  <a:pt x="236" y="22"/>
                  <a:pt x="236" y="22"/>
                </a:cubicBezTo>
                <a:cubicBezTo>
                  <a:pt x="236" y="22"/>
                  <a:pt x="237" y="22"/>
                  <a:pt x="237" y="22"/>
                </a:cubicBezTo>
                <a:close/>
                <a:moveTo>
                  <a:pt x="225" y="25"/>
                </a:moveTo>
                <a:cubicBezTo>
                  <a:pt x="225" y="25"/>
                  <a:pt x="225" y="26"/>
                  <a:pt x="225" y="26"/>
                </a:cubicBezTo>
                <a:cubicBezTo>
                  <a:pt x="224" y="25"/>
                  <a:pt x="225" y="24"/>
                  <a:pt x="225" y="25"/>
                </a:cubicBezTo>
                <a:close/>
                <a:moveTo>
                  <a:pt x="224" y="25"/>
                </a:moveTo>
                <a:cubicBezTo>
                  <a:pt x="224" y="25"/>
                  <a:pt x="224" y="25"/>
                  <a:pt x="224" y="26"/>
                </a:cubicBezTo>
                <a:cubicBezTo>
                  <a:pt x="224" y="26"/>
                  <a:pt x="224" y="26"/>
                  <a:pt x="224" y="26"/>
                </a:cubicBezTo>
                <a:cubicBezTo>
                  <a:pt x="224" y="26"/>
                  <a:pt x="224" y="26"/>
                  <a:pt x="224" y="26"/>
                </a:cubicBezTo>
                <a:cubicBezTo>
                  <a:pt x="223" y="26"/>
                  <a:pt x="223" y="25"/>
                  <a:pt x="223" y="25"/>
                </a:cubicBezTo>
                <a:cubicBezTo>
                  <a:pt x="223" y="25"/>
                  <a:pt x="224" y="25"/>
                  <a:pt x="224" y="25"/>
                </a:cubicBezTo>
                <a:close/>
                <a:moveTo>
                  <a:pt x="213" y="28"/>
                </a:moveTo>
                <a:cubicBezTo>
                  <a:pt x="213" y="28"/>
                  <a:pt x="212" y="29"/>
                  <a:pt x="212" y="28"/>
                </a:cubicBezTo>
                <a:cubicBezTo>
                  <a:pt x="213" y="28"/>
                  <a:pt x="213" y="27"/>
                  <a:pt x="213" y="28"/>
                </a:cubicBezTo>
                <a:close/>
                <a:moveTo>
                  <a:pt x="211" y="27"/>
                </a:moveTo>
                <a:cubicBezTo>
                  <a:pt x="211" y="27"/>
                  <a:pt x="211" y="28"/>
                  <a:pt x="211" y="28"/>
                </a:cubicBezTo>
                <a:cubicBezTo>
                  <a:pt x="211" y="28"/>
                  <a:pt x="211" y="28"/>
                  <a:pt x="210" y="28"/>
                </a:cubicBezTo>
                <a:cubicBezTo>
                  <a:pt x="211" y="27"/>
                  <a:pt x="211" y="27"/>
                  <a:pt x="211" y="27"/>
                </a:cubicBezTo>
                <a:close/>
                <a:moveTo>
                  <a:pt x="210" y="28"/>
                </a:moveTo>
                <a:cubicBezTo>
                  <a:pt x="210" y="28"/>
                  <a:pt x="210" y="28"/>
                  <a:pt x="210" y="28"/>
                </a:cubicBezTo>
                <a:cubicBezTo>
                  <a:pt x="210" y="28"/>
                  <a:pt x="210" y="28"/>
                  <a:pt x="210" y="28"/>
                </a:cubicBezTo>
                <a:cubicBezTo>
                  <a:pt x="210" y="28"/>
                  <a:pt x="210" y="28"/>
                  <a:pt x="210" y="28"/>
                </a:cubicBezTo>
                <a:cubicBezTo>
                  <a:pt x="210" y="28"/>
                  <a:pt x="210" y="28"/>
                  <a:pt x="210" y="28"/>
                </a:cubicBezTo>
                <a:cubicBezTo>
                  <a:pt x="210" y="28"/>
                  <a:pt x="210" y="28"/>
                  <a:pt x="211" y="28"/>
                </a:cubicBezTo>
                <a:cubicBezTo>
                  <a:pt x="210" y="29"/>
                  <a:pt x="210" y="29"/>
                  <a:pt x="210" y="29"/>
                </a:cubicBezTo>
                <a:cubicBezTo>
                  <a:pt x="209" y="29"/>
                  <a:pt x="209" y="29"/>
                  <a:pt x="209" y="29"/>
                </a:cubicBezTo>
                <a:cubicBezTo>
                  <a:pt x="209" y="29"/>
                  <a:pt x="209" y="29"/>
                  <a:pt x="209" y="29"/>
                </a:cubicBezTo>
                <a:cubicBezTo>
                  <a:pt x="210" y="29"/>
                  <a:pt x="210" y="29"/>
                  <a:pt x="210" y="28"/>
                </a:cubicBezTo>
                <a:close/>
                <a:moveTo>
                  <a:pt x="208" y="29"/>
                </a:moveTo>
                <a:cubicBezTo>
                  <a:pt x="208" y="29"/>
                  <a:pt x="208" y="29"/>
                  <a:pt x="208" y="29"/>
                </a:cubicBezTo>
                <a:cubicBezTo>
                  <a:pt x="207" y="29"/>
                  <a:pt x="208" y="29"/>
                  <a:pt x="208" y="29"/>
                </a:cubicBezTo>
                <a:close/>
                <a:moveTo>
                  <a:pt x="207" y="19"/>
                </a:moveTo>
                <a:cubicBezTo>
                  <a:pt x="207" y="18"/>
                  <a:pt x="207" y="18"/>
                  <a:pt x="207" y="18"/>
                </a:cubicBezTo>
                <a:cubicBezTo>
                  <a:pt x="208" y="19"/>
                  <a:pt x="208" y="19"/>
                  <a:pt x="208" y="19"/>
                </a:cubicBezTo>
                <a:cubicBezTo>
                  <a:pt x="207" y="19"/>
                  <a:pt x="207" y="18"/>
                  <a:pt x="207" y="19"/>
                </a:cubicBezTo>
                <a:close/>
                <a:moveTo>
                  <a:pt x="208" y="11"/>
                </a:moveTo>
                <a:cubicBezTo>
                  <a:pt x="208" y="12"/>
                  <a:pt x="208" y="12"/>
                  <a:pt x="209" y="12"/>
                </a:cubicBezTo>
                <a:cubicBezTo>
                  <a:pt x="209" y="12"/>
                  <a:pt x="208" y="12"/>
                  <a:pt x="208" y="12"/>
                </a:cubicBezTo>
                <a:cubicBezTo>
                  <a:pt x="208" y="12"/>
                  <a:pt x="208" y="12"/>
                  <a:pt x="208" y="12"/>
                </a:cubicBezTo>
                <a:lnTo>
                  <a:pt x="208" y="11"/>
                </a:lnTo>
                <a:close/>
                <a:moveTo>
                  <a:pt x="207" y="13"/>
                </a:moveTo>
                <a:cubicBezTo>
                  <a:pt x="208" y="13"/>
                  <a:pt x="208" y="13"/>
                  <a:pt x="208" y="13"/>
                </a:cubicBezTo>
                <a:cubicBezTo>
                  <a:pt x="208" y="13"/>
                  <a:pt x="208" y="14"/>
                  <a:pt x="208" y="14"/>
                </a:cubicBezTo>
                <a:cubicBezTo>
                  <a:pt x="207" y="14"/>
                  <a:pt x="207" y="13"/>
                  <a:pt x="207" y="13"/>
                </a:cubicBezTo>
                <a:close/>
                <a:moveTo>
                  <a:pt x="208" y="15"/>
                </a:moveTo>
                <a:cubicBezTo>
                  <a:pt x="208" y="15"/>
                  <a:pt x="208" y="15"/>
                  <a:pt x="208" y="15"/>
                </a:cubicBezTo>
                <a:cubicBezTo>
                  <a:pt x="208" y="15"/>
                  <a:pt x="209" y="15"/>
                  <a:pt x="209" y="15"/>
                </a:cubicBezTo>
                <a:cubicBezTo>
                  <a:pt x="209" y="16"/>
                  <a:pt x="209" y="17"/>
                  <a:pt x="209" y="18"/>
                </a:cubicBezTo>
                <a:cubicBezTo>
                  <a:pt x="208" y="17"/>
                  <a:pt x="208" y="16"/>
                  <a:pt x="207" y="16"/>
                </a:cubicBezTo>
                <a:cubicBezTo>
                  <a:pt x="207" y="15"/>
                  <a:pt x="208" y="15"/>
                  <a:pt x="208" y="15"/>
                </a:cubicBezTo>
                <a:close/>
                <a:moveTo>
                  <a:pt x="207" y="11"/>
                </a:moveTo>
                <a:cubicBezTo>
                  <a:pt x="207" y="11"/>
                  <a:pt x="207" y="11"/>
                  <a:pt x="207" y="11"/>
                </a:cubicBezTo>
                <a:cubicBezTo>
                  <a:pt x="207" y="11"/>
                  <a:pt x="207" y="12"/>
                  <a:pt x="206" y="12"/>
                </a:cubicBezTo>
                <a:cubicBezTo>
                  <a:pt x="206" y="11"/>
                  <a:pt x="207" y="11"/>
                  <a:pt x="207" y="11"/>
                </a:cubicBezTo>
                <a:close/>
                <a:moveTo>
                  <a:pt x="206" y="15"/>
                </a:moveTo>
                <a:cubicBezTo>
                  <a:pt x="206" y="15"/>
                  <a:pt x="207" y="16"/>
                  <a:pt x="206" y="16"/>
                </a:cubicBezTo>
                <a:cubicBezTo>
                  <a:pt x="206" y="16"/>
                  <a:pt x="205" y="15"/>
                  <a:pt x="206" y="15"/>
                </a:cubicBezTo>
                <a:close/>
                <a:moveTo>
                  <a:pt x="205" y="11"/>
                </a:moveTo>
                <a:cubicBezTo>
                  <a:pt x="205" y="11"/>
                  <a:pt x="206" y="10"/>
                  <a:pt x="206" y="10"/>
                </a:cubicBezTo>
                <a:cubicBezTo>
                  <a:pt x="206" y="11"/>
                  <a:pt x="205" y="12"/>
                  <a:pt x="205" y="12"/>
                </a:cubicBezTo>
                <a:cubicBezTo>
                  <a:pt x="205" y="11"/>
                  <a:pt x="205" y="11"/>
                  <a:pt x="205" y="11"/>
                </a:cubicBezTo>
                <a:close/>
                <a:moveTo>
                  <a:pt x="205" y="13"/>
                </a:moveTo>
                <a:cubicBezTo>
                  <a:pt x="205" y="13"/>
                  <a:pt x="204" y="14"/>
                  <a:pt x="204" y="14"/>
                </a:cubicBezTo>
                <a:cubicBezTo>
                  <a:pt x="204" y="13"/>
                  <a:pt x="205" y="14"/>
                  <a:pt x="205" y="13"/>
                </a:cubicBezTo>
                <a:close/>
                <a:moveTo>
                  <a:pt x="205" y="15"/>
                </a:moveTo>
                <a:cubicBezTo>
                  <a:pt x="205" y="14"/>
                  <a:pt x="205" y="15"/>
                  <a:pt x="205" y="15"/>
                </a:cubicBezTo>
                <a:cubicBezTo>
                  <a:pt x="205" y="16"/>
                  <a:pt x="205" y="16"/>
                  <a:pt x="205" y="18"/>
                </a:cubicBezTo>
                <a:cubicBezTo>
                  <a:pt x="204" y="17"/>
                  <a:pt x="204" y="18"/>
                  <a:pt x="203" y="19"/>
                </a:cubicBezTo>
                <a:cubicBezTo>
                  <a:pt x="203" y="19"/>
                  <a:pt x="203" y="18"/>
                  <a:pt x="202" y="19"/>
                </a:cubicBezTo>
                <a:cubicBezTo>
                  <a:pt x="202" y="18"/>
                  <a:pt x="203" y="18"/>
                  <a:pt x="203" y="18"/>
                </a:cubicBezTo>
                <a:cubicBezTo>
                  <a:pt x="203" y="16"/>
                  <a:pt x="202" y="18"/>
                  <a:pt x="202" y="17"/>
                </a:cubicBezTo>
                <a:cubicBezTo>
                  <a:pt x="202" y="16"/>
                  <a:pt x="204" y="17"/>
                  <a:pt x="205" y="15"/>
                </a:cubicBezTo>
                <a:close/>
                <a:moveTo>
                  <a:pt x="203" y="14"/>
                </a:moveTo>
                <a:cubicBezTo>
                  <a:pt x="203" y="14"/>
                  <a:pt x="203" y="14"/>
                  <a:pt x="202" y="14"/>
                </a:cubicBezTo>
                <a:cubicBezTo>
                  <a:pt x="202" y="14"/>
                  <a:pt x="202" y="13"/>
                  <a:pt x="203" y="14"/>
                </a:cubicBezTo>
                <a:close/>
                <a:moveTo>
                  <a:pt x="202" y="12"/>
                </a:moveTo>
                <a:cubicBezTo>
                  <a:pt x="202" y="12"/>
                  <a:pt x="202" y="12"/>
                  <a:pt x="202" y="13"/>
                </a:cubicBezTo>
                <a:cubicBezTo>
                  <a:pt x="202" y="13"/>
                  <a:pt x="202" y="13"/>
                  <a:pt x="202" y="13"/>
                </a:cubicBezTo>
                <a:cubicBezTo>
                  <a:pt x="202" y="13"/>
                  <a:pt x="200" y="12"/>
                  <a:pt x="202" y="12"/>
                </a:cubicBezTo>
                <a:close/>
                <a:moveTo>
                  <a:pt x="200" y="13"/>
                </a:moveTo>
                <a:cubicBezTo>
                  <a:pt x="200" y="13"/>
                  <a:pt x="200" y="13"/>
                  <a:pt x="199" y="13"/>
                </a:cubicBezTo>
                <a:cubicBezTo>
                  <a:pt x="199" y="12"/>
                  <a:pt x="200" y="12"/>
                  <a:pt x="200" y="13"/>
                </a:cubicBezTo>
                <a:close/>
                <a:moveTo>
                  <a:pt x="195" y="15"/>
                </a:moveTo>
                <a:cubicBezTo>
                  <a:pt x="196" y="15"/>
                  <a:pt x="195" y="16"/>
                  <a:pt x="195" y="15"/>
                </a:cubicBezTo>
                <a:close/>
                <a:moveTo>
                  <a:pt x="191" y="18"/>
                </a:moveTo>
                <a:cubicBezTo>
                  <a:pt x="191" y="17"/>
                  <a:pt x="192" y="18"/>
                  <a:pt x="193" y="17"/>
                </a:cubicBezTo>
                <a:cubicBezTo>
                  <a:pt x="193" y="18"/>
                  <a:pt x="192" y="19"/>
                  <a:pt x="191" y="18"/>
                </a:cubicBezTo>
                <a:close/>
                <a:moveTo>
                  <a:pt x="107" y="103"/>
                </a:moveTo>
                <a:cubicBezTo>
                  <a:pt x="107" y="103"/>
                  <a:pt x="107" y="103"/>
                  <a:pt x="107" y="103"/>
                </a:cubicBezTo>
                <a:cubicBezTo>
                  <a:pt x="107" y="103"/>
                  <a:pt x="107" y="103"/>
                  <a:pt x="107" y="103"/>
                </a:cubicBezTo>
                <a:cubicBezTo>
                  <a:pt x="107" y="103"/>
                  <a:pt x="107" y="103"/>
                  <a:pt x="107" y="103"/>
                </a:cubicBezTo>
                <a:cubicBezTo>
                  <a:pt x="107" y="103"/>
                  <a:pt x="107" y="103"/>
                  <a:pt x="107" y="103"/>
                </a:cubicBezTo>
                <a:cubicBezTo>
                  <a:pt x="107" y="103"/>
                  <a:pt x="107" y="104"/>
                  <a:pt x="107" y="104"/>
                </a:cubicBezTo>
                <a:cubicBezTo>
                  <a:pt x="107" y="104"/>
                  <a:pt x="107" y="104"/>
                  <a:pt x="107" y="104"/>
                </a:cubicBezTo>
                <a:cubicBezTo>
                  <a:pt x="107" y="104"/>
                  <a:pt x="107" y="104"/>
                  <a:pt x="107" y="104"/>
                </a:cubicBezTo>
                <a:cubicBezTo>
                  <a:pt x="107" y="104"/>
                  <a:pt x="107" y="103"/>
                  <a:pt x="107" y="103"/>
                </a:cubicBezTo>
                <a:cubicBezTo>
                  <a:pt x="107" y="103"/>
                  <a:pt x="107" y="103"/>
                  <a:pt x="107" y="103"/>
                </a:cubicBezTo>
                <a:close/>
                <a:moveTo>
                  <a:pt x="106" y="104"/>
                </a:moveTo>
                <a:cubicBezTo>
                  <a:pt x="106" y="104"/>
                  <a:pt x="106" y="104"/>
                  <a:pt x="106" y="104"/>
                </a:cubicBezTo>
                <a:cubicBezTo>
                  <a:pt x="106" y="104"/>
                  <a:pt x="106" y="104"/>
                  <a:pt x="106" y="104"/>
                </a:cubicBezTo>
                <a:close/>
                <a:moveTo>
                  <a:pt x="106" y="104"/>
                </a:moveTo>
                <a:cubicBezTo>
                  <a:pt x="106" y="104"/>
                  <a:pt x="106" y="104"/>
                  <a:pt x="106" y="104"/>
                </a:cubicBezTo>
                <a:cubicBezTo>
                  <a:pt x="106" y="104"/>
                  <a:pt x="106" y="104"/>
                  <a:pt x="106" y="104"/>
                </a:cubicBezTo>
                <a:cubicBezTo>
                  <a:pt x="107" y="104"/>
                  <a:pt x="107" y="104"/>
                  <a:pt x="107" y="104"/>
                </a:cubicBezTo>
                <a:cubicBezTo>
                  <a:pt x="107" y="104"/>
                  <a:pt x="107" y="104"/>
                  <a:pt x="107" y="104"/>
                </a:cubicBezTo>
                <a:cubicBezTo>
                  <a:pt x="107" y="104"/>
                  <a:pt x="107" y="104"/>
                  <a:pt x="107" y="104"/>
                </a:cubicBezTo>
                <a:cubicBezTo>
                  <a:pt x="107" y="104"/>
                  <a:pt x="107" y="104"/>
                  <a:pt x="107" y="104"/>
                </a:cubicBezTo>
                <a:cubicBezTo>
                  <a:pt x="107" y="104"/>
                  <a:pt x="106" y="104"/>
                  <a:pt x="106" y="104"/>
                </a:cubicBezTo>
                <a:cubicBezTo>
                  <a:pt x="106" y="104"/>
                  <a:pt x="106" y="104"/>
                  <a:pt x="106" y="104"/>
                </a:cubicBezTo>
                <a:cubicBezTo>
                  <a:pt x="106" y="104"/>
                  <a:pt x="106" y="104"/>
                  <a:pt x="106" y="104"/>
                </a:cubicBezTo>
                <a:cubicBezTo>
                  <a:pt x="105" y="104"/>
                  <a:pt x="105" y="104"/>
                  <a:pt x="105" y="104"/>
                </a:cubicBezTo>
                <a:cubicBezTo>
                  <a:pt x="105" y="104"/>
                  <a:pt x="105" y="104"/>
                  <a:pt x="105" y="104"/>
                </a:cubicBezTo>
                <a:cubicBezTo>
                  <a:pt x="105" y="104"/>
                  <a:pt x="105" y="104"/>
                  <a:pt x="106" y="104"/>
                </a:cubicBezTo>
                <a:close/>
                <a:moveTo>
                  <a:pt x="103" y="81"/>
                </a:moveTo>
                <a:cubicBezTo>
                  <a:pt x="103" y="81"/>
                  <a:pt x="103" y="81"/>
                  <a:pt x="103" y="81"/>
                </a:cubicBezTo>
                <a:cubicBezTo>
                  <a:pt x="103" y="81"/>
                  <a:pt x="103" y="81"/>
                  <a:pt x="103" y="81"/>
                </a:cubicBezTo>
                <a:cubicBezTo>
                  <a:pt x="103" y="81"/>
                  <a:pt x="103" y="81"/>
                  <a:pt x="103" y="81"/>
                </a:cubicBezTo>
                <a:close/>
                <a:moveTo>
                  <a:pt x="102" y="105"/>
                </a:moveTo>
                <a:cubicBezTo>
                  <a:pt x="103" y="105"/>
                  <a:pt x="103" y="105"/>
                  <a:pt x="103" y="105"/>
                </a:cubicBezTo>
                <a:cubicBezTo>
                  <a:pt x="103" y="104"/>
                  <a:pt x="103" y="104"/>
                  <a:pt x="103" y="104"/>
                </a:cubicBezTo>
                <a:cubicBezTo>
                  <a:pt x="103" y="104"/>
                  <a:pt x="103" y="104"/>
                  <a:pt x="103" y="104"/>
                </a:cubicBezTo>
                <a:cubicBezTo>
                  <a:pt x="103" y="104"/>
                  <a:pt x="103" y="104"/>
                  <a:pt x="103" y="104"/>
                </a:cubicBezTo>
                <a:cubicBezTo>
                  <a:pt x="104" y="104"/>
                  <a:pt x="105" y="105"/>
                  <a:pt x="105" y="104"/>
                </a:cubicBezTo>
                <a:cubicBezTo>
                  <a:pt x="105" y="104"/>
                  <a:pt x="105" y="104"/>
                  <a:pt x="105" y="105"/>
                </a:cubicBezTo>
                <a:cubicBezTo>
                  <a:pt x="104" y="105"/>
                  <a:pt x="104" y="104"/>
                  <a:pt x="104" y="105"/>
                </a:cubicBezTo>
                <a:cubicBezTo>
                  <a:pt x="103" y="105"/>
                  <a:pt x="104" y="105"/>
                  <a:pt x="103" y="105"/>
                </a:cubicBezTo>
                <a:cubicBezTo>
                  <a:pt x="104" y="105"/>
                  <a:pt x="103" y="105"/>
                  <a:pt x="102" y="105"/>
                </a:cubicBezTo>
                <a:cubicBezTo>
                  <a:pt x="102" y="106"/>
                  <a:pt x="103" y="106"/>
                  <a:pt x="103" y="106"/>
                </a:cubicBezTo>
                <a:cubicBezTo>
                  <a:pt x="103" y="106"/>
                  <a:pt x="102" y="106"/>
                  <a:pt x="102" y="106"/>
                </a:cubicBezTo>
                <a:cubicBezTo>
                  <a:pt x="102" y="106"/>
                  <a:pt x="102" y="106"/>
                  <a:pt x="102" y="106"/>
                </a:cubicBezTo>
                <a:cubicBezTo>
                  <a:pt x="102" y="106"/>
                  <a:pt x="102" y="106"/>
                  <a:pt x="102" y="106"/>
                </a:cubicBezTo>
                <a:cubicBezTo>
                  <a:pt x="102" y="105"/>
                  <a:pt x="102" y="105"/>
                  <a:pt x="102" y="105"/>
                </a:cubicBezTo>
                <a:cubicBezTo>
                  <a:pt x="101" y="105"/>
                  <a:pt x="101" y="105"/>
                  <a:pt x="101" y="105"/>
                </a:cubicBezTo>
                <a:cubicBezTo>
                  <a:pt x="101" y="105"/>
                  <a:pt x="101" y="105"/>
                  <a:pt x="101" y="105"/>
                </a:cubicBezTo>
                <a:cubicBezTo>
                  <a:pt x="101" y="105"/>
                  <a:pt x="101" y="105"/>
                  <a:pt x="101" y="105"/>
                </a:cubicBezTo>
                <a:cubicBezTo>
                  <a:pt x="101" y="105"/>
                  <a:pt x="101" y="105"/>
                  <a:pt x="101" y="105"/>
                </a:cubicBezTo>
                <a:cubicBezTo>
                  <a:pt x="101" y="105"/>
                  <a:pt x="102" y="105"/>
                  <a:pt x="102" y="105"/>
                </a:cubicBezTo>
                <a:cubicBezTo>
                  <a:pt x="102" y="105"/>
                  <a:pt x="102" y="105"/>
                  <a:pt x="102" y="105"/>
                </a:cubicBezTo>
                <a:cubicBezTo>
                  <a:pt x="102" y="105"/>
                  <a:pt x="103" y="105"/>
                  <a:pt x="103" y="105"/>
                </a:cubicBezTo>
                <a:cubicBezTo>
                  <a:pt x="103" y="105"/>
                  <a:pt x="103" y="105"/>
                  <a:pt x="102" y="105"/>
                </a:cubicBezTo>
                <a:close/>
                <a:moveTo>
                  <a:pt x="101" y="82"/>
                </a:moveTo>
                <a:cubicBezTo>
                  <a:pt x="101" y="82"/>
                  <a:pt x="100" y="82"/>
                  <a:pt x="100" y="82"/>
                </a:cubicBezTo>
                <a:cubicBezTo>
                  <a:pt x="100" y="82"/>
                  <a:pt x="100" y="82"/>
                  <a:pt x="100" y="82"/>
                </a:cubicBezTo>
                <a:cubicBezTo>
                  <a:pt x="100" y="81"/>
                  <a:pt x="100" y="81"/>
                  <a:pt x="101" y="81"/>
                </a:cubicBezTo>
                <a:cubicBezTo>
                  <a:pt x="101" y="82"/>
                  <a:pt x="101" y="82"/>
                  <a:pt x="101" y="82"/>
                </a:cubicBezTo>
                <a:close/>
                <a:moveTo>
                  <a:pt x="101" y="81"/>
                </a:moveTo>
                <a:cubicBezTo>
                  <a:pt x="101" y="81"/>
                  <a:pt x="101" y="81"/>
                  <a:pt x="101" y="81"/>
                </a:cubicBezTo>
                <a:cubicBezTo>
                  <a:pt x="101" y="81"/>
                  <a:pt x="101" y="81"/>
                  <a:pt x="102" y="81"/>
                </a:cubicBezTo>
                <a:cubicBezTo>
                  <a:pt x="102" y="81"/>
                  <a:pt x="102" y="81"/>
                  <a:pt x="102" y="81"/>
                </a:cubicBezTo>
                <a:cubicBezTo>
                  <a:pt x="101" y="81"/>
                  <a:pt x="101" y="82"/>
                  <a:pt x="101" y="82"/>
                </a:cubicBezTo>
                <a:cubicBezTo>
                  <a:pt x="101" y="82"/>
                  <a:pt x="101" y="81"/>
                  <a:pt x="101" y="81"/>
                </a:cubicBezTo>
                <a:cubicBezTo>
                  <a:pt x="101" y="81"/>
                  <a:pt x="101" y="81"/>
                  <a:pt x="101" y="81"/>
                </a:cubicBezTo>
                <a:close/>
                <a:moveTo>
                  <a:pt x="101" y="54"/>
                </a:moveTo>
                <a:cubicBezTo>
                  <a:pt x="102" y="54"/>
                  <a:pt x="102" y="54"/>
                  <a:pt x="102" y="55"/>
                </a:cubicBezTo>
                <a:cubicBezTo>
                  <a:pt x="102" y="55"/>
                  <a:pt x="102" y="55"/>
                  <a:pt x="102" y="55"/>
                </a:cubicBezTo>
                <a:cubicBezTo>
                  <a:pt x="101" y="55"/>
                  <a:pt x="101" y="54"/>
                  <a:pt x="101" y="54"/>
                </a:cubicBezTo>
                <a:close/>
                <a:moveTo>
                  <a:pt x="101" y="54"/>
                </a:moveTo>
                <a:cubicBezTo>
                  <a:pt x="101" y="54"/>
                  <a:pt x="101" y="54"/>
                  <a:pt x="101" y="54"/>
                </a:cubicBezTo>
                <a:cubicBezTo>
                  <a:pt x="101" y="54"/>
                  <a:pt x="101" y="55"/>
                  <a:pt x="101" y="55"/>
                </a:cubicBezTo>
                <a:cubicBezTo>
                  <a:pt x="101" y="55"/>
                  <a:pt x="101" y="55"/>
                  <a:pt x="100" y="55"/>
                </a:cubicBezTo>
                <a:cubicBezTo>
                  <a:pt x="100" y="54"/>
                  <a:pt x="101" y="54"/>
                  <a:pt x="101" y="54"/>
                </a:cubicBezTo>
                <a:close/>
                <a:moveTo>
                  <a:pt x="100" y="54"/>
                </a:moveTo>
                <a:cubicBezTo>
                  <a:pt x="100" y="54"/>
                  <a:pt x="100" y="54"/>
                  <a:pt x="100" y="54"/>
                </a:cubicBezTo>
                <a:cubicBezTo>
                  <a:pt x="100" y="54"/>
                  <a:pt x="100" y="54"/>
                  <a:pt x="100" y="54"/>
                </a:cubicBezTo>
                <a:cubicBezTo>
                  <a:pt x="100" y="54"/>
                  <a:pt x="100" y="54"/>
                  <a:pt x="100" y="54"/>
                </a:cubicBezTo>
                <a:cubicBezTo>
                  <a:pt x="100" y="54"/>
                  <a:pt x="100" y="54"/>
                  <a:pt x="100" y="54"/>
                </a:cubicBezTo>
                <a:close/>
                <a:moveTo>
                  <a:pt x="100" y="80"/>
                </a:moveTo>
                <a:cubicBezTo>
                  <a:pt x="100" y="80"/>
                  <a:pt x="100" y="80"/>
                  <a:pt x="100" y="80"/>
                </a:cubicBezTo>
                <a:cubicBezTo>
                  <a:pt x="100" y="81"/>
                  <a:pt x="100" y="81"/>
                  <a:pt x="100" y="81"/>
                </a:cubicBezTo>
                <a:cubicBezTo>
                  <a:pt x="100" y="81"/>
                  <a:pt x="100" y="81"/>
                  <a:pt x="100" y="81"/>
                </a:cubicBezTo>
                <a:cubicBezTo>
                  <a:pt x="100" y="81"/>
                  <a:pt x="100" y="81"/>
                  <a:pt x="100" y="81"/>
                </a:cubicBezTo>
                <a:cubicBezTo>
                  <a:pt x="100" y="81"/>
                  <a:pt x="100" y="81"/>
                  <a:pt x="99" y="81"/>
                </a:cubicBezTo>
                <a:cubicBezTo>
                  <a:pt x="100" y="80"/>
                  <a:pt x="100" y="80"/>
                  <a:pt x="100" y="80"/>
                </a:cubicBezTo>
                <a:close/>
                <a:moveTo>
                  <a:pt x="99" y="54"/>
                </a:moveTo>
                <a:cubicBezTo>
                  <a:pt x="99" y="54"/>
                  <a:pt x="99" y="54"/>
                  <a:pt x="99" y="54"/>
                </a:cubicBezTo>
                <a:cubicBezTo>
                  <a:pt x="99" y="54"/>
                  <a:pt x="99" y="54"/>
                  <a:pt x="99" y="54"/>
                </a:cubicBezTo>
                <a:cubicBezTo>
                  <a:pt x="99" y="54"/>
                  <a:pt x="99" y="54"/>
                  <a:pt x="99" y="54"/>
                </a:cubicBezTo>
                <a:close/>
                <a:moveTo>
                  <a:pt x="99" y="105"/>
                </a:moveTo>
                <a:cubicBezTo>
                  <a:pt x="100" y="105"/>
                  <a:pt x="100" y="105"/>
                  <a:pt x="100" y="105"/>
                </a:cubicBezTo>
                <a:cubicBezTo>
                  <a:pt x="100" y="105"/>
                  <a:pt x="100" y="105"/>
                  <a:pt x="100" y="105"/>
                </a:cubicBezTo>
                <a:cubicBezTo>
                  <a:pt x="100" y="105"/>
                  <a:pt x="101" y="105"/>
                  <a:pt x="101" y="105"/>
                </a:cubicBezTo>
                <a:cubicBezTo>
                  <a:pt x="101" y="105"/>
                  <a:pt x="102" y="105"/>
                  <a:pt x="102" y="105"/>
                </a:cubicBezTo>
                <a:cubicBezTo>
                  <a:pt x="101" y="106"/>
                  <a:pt x="101" y="106"/>
                  <a:pt x="101" y="106"/>
                </a:cubicBezTo>
                <a:cubicBezTo>
                  <a:pt x="101" y="105"/>
                  <a:pt x="100" y="106"/>
                  <a:pt x="100" y="106"/>
                </a:cubicBezTo>
                <a:cubicBezTo>
                  <a:pt x="100" y="106"/>
                  <a:pt x="100" y="106"/>
                  <a:pt x="100" y="106"/>
                </a:cubicBezTo>
                <a:cubicBezTo>
                  <a:pt x="100" y="106"/>
                  <a:pt x="100" y="106"/>
                  <a:pt x="100" y="107"/>
                </a:cubicBezTo>
                <a:cubicBezTo>
                  <a:pt x="100" y="107"/>
                  <a:pt x="100" y="107"/>
                  <a:pt x="100" y="107"/>
                </a:cubicBezTo>
                <a:cubicBezTo>
                  <a:pt x="100" y="106"/>
                  <a:pt x="100" y="106"/>
                  <a:pt x="100" y="106"/>
                </a:cubicBezTo>
                <a:cubicBezTo>
                  <a:pt x="100" y="106"/>
                  <a:pt x="99" y="106"/>
                  <a:pt x="98" y="106"/>
                </a:cubicBezTo>
                <a:cubicBezTo>
                  <a:pt x="98" y="106"/>
                  <a:pt x="98" y="106"/>
                  <a:pt x="98" y="106"/>
                </a:cubicBezTo>
                <a:cubicBezTo>
                  <a:pt x="98" y="106"/>
                  <a:pt x="99" y="106"/>
                  <a:pt x="99" y="106"/>
                </a:cubicBezTo>
                <a:cubicBezTo>
                  <a:pt x="99" y="106"/>
                  <a:pt x="99" y="106"/>
                  <a:pt x="99" y="106"/>
                </a:cubicBezTo>
                <a:cubicBezTo>
                  <a:pt x="99" y="106"/>
                  <a:pt x="99" y="106"/>
                  <a:pt x="99" y="105"/>
                </a:cubicBezTo>
                <a:close/>
                <a:moveTo>
                  <a:pt x="99" y="54"/>
                </a:moveTo>
                <a:cubicBezTo>
                  <a:pt x="99" y="54"/>
                  <a:pt x="99" y="54"/>
                  <a:pt x="99" y="54"/>
                </a:cubicBezTo>
                <a:cubicBezTo>
                  <a:pt x="99" y="55"/>
                  <a:pt x="99" y="55"/>
                  <a:pt x="98" y="55"/>
                </a:cubicBezTo>
                <a:cubicBezTo>
                  <a:pt x="99" y="54"/>
                  <a:pt x="99" y="54"/>
                  <a:pt x="99" y="54"/>
                </a:cubicBezTo>
                <a:close/>
                <a:moveTo>
                  <a:pt x="97" y="55"/>
                </a:moveTo>
                <a:cubicBezTo>
                  <a:pt x="97" y="55"/>
                  <a:pt x="97" y="55"/>
                  <a:pt x="97" y="55"/>
                </a:cubicBezTo>
                <a:cubicBezTo>
                  <a:pt x="97" y="55"/>
                  <a:pt x="97" y="55"/>
                  <a:pt x="97" y="55"/>
                </a:cubicBezTo>
                <a:cubicBezTo>
                  <a:pt x="98" y="55"/>
                  <a:pt x="98" y="55"/>
                  <a:pt x="98" y="55"/>
                </a:cubicBezTo>
                <a:cubicBezTo>
                  <a:pt x="98" y="55"/>
                  <a:pt x="98" y="55"/>
                  <a:pt x="98" y="55"/>
                </a:cubicBezTo>
                <a:cubicBezTo>
                  <a:pt x="98" y="55"/>
                  <a:pt x="99" y="55"/>
                  <a:pt x="99" y="55"/>
                </a:cubicBezTo>
                <a:cubicBezTo>
                  <a:pt x="99" y="55"/>
                  <a:pt x="99" y="55"/>
                  <a:pt x="99" y="56"/>
                </a:cubicBezTo>
                <a:cubicBezTo>
                  <a:pt x="99" y="56"/>
                  <a:pt x="98" y="55"/>
                  <a:pt x="98" y="56"/>
                </a:cubicBezTo>
                <a:cubicBezTo>
                  <a:pt x="98" y="56"/>
                  <a:pt x="98" y="56"/>
                  <a:pt x="98" y="55"/>
                </a:cubicBezTo>
                <a:cubicBezTo>
                  <a:pt x="98" y="55"/>
                  <a:pt x="98" y="56"/>
                  <a:pt x="98" y="56"/>
                </a:cubicBezTo>
                <a:cubicBezTo>
                  <a:pt x="97" y="56"/>
                  <a:pt x="97" y="56"/>
                  <a:pt x="96" y="56"/>
                </a:cubicBezTo>
                <a:cubicBezTo>
                  <a:pt x="96" y="56"/>
                  <a:pt x="97" y="56"/>
                  <a:pt x="96" y="55"/>
                </a:cubicBezTo>
                <a:cubicBezTo>
                  <a:pt x="96" y="55"/>
                  <a:pt x="96" y="55"/>
                  <a:pt x="96" y="55"/>
                </a:cubicBezTo>
                <a:cubicBezTo>
                  <a:pt x="96" y="55"/>
                  <a:pt x="97" y="55"/>
                  <a:pt x="97" y="55"/>
                </a:cubicBezTo>
                <a:close/>
                <a:moveTo>
                  <a:pt x="97" y="58"/>
                </a:moveTo>
                <a:cubicBezTo>
                  <a:pt x="97" y="57"/>
                  <a:pt x="97" y="58"/>
                  <a:pt x="96" y="57"/>
                </a:cubicBezTo>
                <a:cubicBezTo>
                  <a:pt x="97" y="57"/>
                  <a:pt x="97" y="57"/>
                  <a:pt x="97" y="57"/>
                </a:cubicBezTo>
                <a:cubicBezTo>
                  <a:pt x="97" y="58"/>
                  <a:pt x="97" y="57"/>
                  <a:pt x="98" y="57"/>
                </a:cubicBezTo>
                <a:cubicBezTo>
                  <a:pt x="98" y="57"/>
                  <a:pt x="98" y="57"/>
                  <a:pt x="97" y="58"/>
                </a:cubicBezTo>
                <a:close/>
                <a:moveTo>
                  <a:pt x="98" y="81"/>
                </a:moveTo>
                <a:cubicBezTo>
                  <a:pt x="97" y="80"/>
                  <a:pt x="97" y="80"/>
                  <a:pt x="97" y="80"/>
                </a:cubicBezTo>
                <a:cubicBezTo>
                  <a:pt x="97" y="80"/>
                  <a:pt x="97" y="80"/>
                  <a:pt x="97" y="80"/>
                </a:cubicBezTo>
                <a:cubicBezTo>
                  <a:pt x="98" y="80"/>
                  <a:pt x="98" y="80"/>
                  <a:pt x="98" y="81"/>
                </a:cubicBezTo>
                <a:close/>
                <a:moveTo>
                  <a:pt x="97" y="62"/>
                </a:moveTo>
                <a:cubicBezTo>
                  <a:pt x="96" y="62"/>
                  <a:pt x="96" y="62"/>
                  <a:pt x="95" y="62"/>
                </a:cubicBezTo>
                <a:cubicBezTo>
                  <a:pt x="95" y="62"/>
                  <a:pt x="96" y="61"/>
                  <a:pt x="97" y="62"/>
                </a:cubicBezTo>
                <a:close/>
                <a:moveTo>
                  <a:pt x="95" y="58"/>
                </a:moveTo>
                <a:cubicBezTo>
                  <a:pt x="96" y="58"/>
                  <a:pt x="96" y="57"/>
                  <a:pt x="96" y="57"/>
                </a:cubicBezTo>
                <a:cubicBezTo>
                  <a:pt x="96" y="58"/>
                  <a:pt x="96" y="58"/>
                  <a:pt x="95" y="58"/>
                </a:cubicBezTo>
                <a:close/>
                <a:moveTo>
                  <a:pt x="95" y="56"/>
                </a:moveTo>
                <a:cubicBezTo>
                  <a:pt x="95" y="56"/>
                  <a:pt x="96" y="55"/>
                  <a:pt x="96" y="55"/>
                </a:cubicBezTo>
                <a:cubicBezTo>
                  <a:pt x="96" y="56"/>
                  <a:pt x="96" y="57"/>
                  <a:pt x="96" y="57"/>
                </a:cubicBezTo>
                <a:cubicBezTo>
                  <a:pt x="95" y="57"/>
                  <a:pt x="95" y="56"/>
                  <a:pt x="95" y="56"/>
                </a:cubicBezTo>
                <a:cubicBezTo>
                  <a:pt x="95" y="56"/>
                  <a:pt x="95" y="56"/>
                  <a:pt x="95" y="57"/>
                </a:cubicBezTo>
                <a:cubicBezTo>
                  <a:pt x="95" y="57"/>
                  <a:pt x="95" y="56"/>
                  <a:pt x="95" y="56"/>
                </a:cubicBezTo>
                <a:cubicBezTo>
                  <a:pt x="95" y="56"/>
                  <a:pt x="95" y="56"/>
                  <a:pt x="95" y="56"/>
                </a:cubicBezTo>
                <a:close/>
                <a:moveTo>
                  <a:pt x="95" y="82"/>
                </a:moveTo>
                <a:cubicBezTo>
                  <a:pt x="95" y="82"/>
                  <a:pt x="95" y="82"/>
                  <a:pt x="95" y="82"/>
                </a:cubicBezTo>
                <a:cubicBezTo>
                  <a:pt x="95" y="82"/>
                  <a:pt x="95" y="82"/>
                  <a:pt x="95" y="82"/>
                </a:cubicBezTo>
                <a:cubicBezTo>
                  <a:pt x="95" y="81"/>
                  <a:pt x="95" y="81"/>
                  <a:pt x="95" y="81"/>
                </a:cubicBezTo>
                <a:cubicBezTo>
                  <a:pt x="95" y="81"/>
                  <a:pt x="95" y="81"/>
                  <a:pt x="95" y="82"/>
                </a:cubicBezTo>
                <a:cubicBezTo>
                  <a:pt x="95" y="81"/>
                  <a:pt x="95" y="81"/>
                  <a:pt x="95" y="81"/>
                </a:cubicBezTo>
                <a:cubicBezTo>
                  <a:pt x="96" y="81"/>
                  <a:pt x="96" y="81"/>
                  <a:pt x="96" y="81"/>
                </a:cubicBezTo>
                <a:cubicBezTo>
                  <a:pt x="96" y="81"/>
                  <a:pt x="96" y="81"/>
                  <a:pt x="96" y="81"/>
                </a:cubicBezTo>
                <a:cubicBezTo>
                  <a:pt x="96" y="81"/>
                  <a:pt x="96" y="81"/>
                  <a:pt x="96" y="81"/>
                </a:cubicBezTo>
                <a:cubicBezTo>
                  <a:pt x="96" y="81"/>
                  <a:pt x="97" y="81"/>
                  <a:pt x="97" y="81"/>
                </a:cubicBezTo>
                <a:cubicBezTo>
                  <a:pt x="97" y="81"/>
                  <a:pt x="97" y="81"/>
                  <a:pt x="97" y="81"/>
                </a:cubicBezTo>
                <a:cubicBezTo>
                  <a:pt x="97" y="81"/>
                  <a:pt x="97" y="81"/>
                  <a:pt x="97" y="81"/>
                </a:cubicBezTo>
                <a:cubicBezTo>
                  <a:pt x="97" y="81"/>
                  <a:pt x="97" y="81"/>
                  <a:pt x="97" y="81"/>
                </a:cubicBezTo>
                <a:cubicBezTo>
                  <a:pt x="97" y="81"/>
                  <a:pt x="97" y="81"/>
                  <a:pt x="98" y="81"/>
                </a:cubicBezTo>
                <a:cubicBezTo>
                  <a:pt x="98" y="81"/>
                  <a:pt x="98" y="81"/>
                  <a:pt x="98" y="81"/>
                </a:cubicBezTo>
                <a:cubicBezTo>
                  <a:pt x="98" y="81"/>
                  <a:pt x="98" y="81"/>
                  <a:pt x="98" y="81"/>
                </a:cubicBezTo>
                <a:cubicBezTo>
                  <a:pt x="98" y="81"/>
                  <a:pt x="98" y="81"/>
                  <a:pt x="99" y="81"/>
                </a:cubicBezTo>
                <a:cubicBezTo>
                  <a:pt x="99" y="81"/>
                  <a:pt x="99" y="81"/>
                  <a:pt x="99" y="81"/>
                </a:cubicBezTo>
                <a:cubicBezTo>
                  <a:pt x="99" y="81"/>
                  <a:pt x="99" y="80"/>
                  <a:pt x="99" y="81"/>
                </a:cubicBezTo>
                <a:cubicBezTo>
                  <a:pt x="99" y="81"/>
                  <a:pt x="99" y="81"/>
                  <a:pt x="99" y="81"/>
                </a:cubicBezTo>
                <a:cubicBezTo>
                  <a:pt x="99" y="81"/>
                  <a:pt x="98" y="81"/>
                  <a:pt x="98" y="81"/>
                </a:cubicBezTo>
                <a:cubicBezTo>
                  <a:pt x="99" y="81"/>
                  <a:pt x="99" y="81"/>
                  <a:pt x="99" y="81"/>
                </a:cubicBezTo>
                <a:cubicBezTo>
                  <a:pt x="98" y="81"/>
                  <a:pt x="98" y="81"/>
                  <a:pt x="98" y="81"/>
                </a:cubicBezTo>
                <a:cubicBezTo>
                  <a:pt x="98" y="81"/>
                  <a:pt x="98" y="81"/>
                  <a:pt x="98" y="81"/>
                </a:cubicBezTo>
                <a:cubicBezTo>
                  <a:pt x="98" y="81"/>
                  <a:pt x="98" y="81"/>
                  <a:pt x="98" y="81"/>
                </a:cubicBezTo>
                <a:cubicBezTo>
                  <a:pt x="97" y="81"/>
                  <a:pt x="96" y="82"/>
                  <a:pt x="96" y="82"/>
                </a:cubicBezTo>
                <a:cubicBezTo>
                  <a:pt x="96" y="82"/>
                  <a:pt x="96" y="82"/>
                  <a:pt x="96" y="82"/>
                </a:cubicBezTo>
                <a:cubicBezTo>
                  <a:pt x="95" y="82"/>
                  <a:pt x="95" y="82"/>
                  <a:pt x="95" y="82"/>
                </a:cubicBezTo>
                <a:cubicBezTo>
                  <a:pt x="95" y="82"/>
                  <a:pt x="95" y="83"/>
                  <a:pt x="95" y="83"/>
                </a:cubicBezTo>
                <a:cubicBezTo>
                  <a:pt x="95" y="83"/>
                  <a:pt x="95" y="83"/>
                  <a:pt x="95" y="83"/>
                </a:cubicBezTo>
                <a:cubicBezTo>
                  <a:pt x="95" y="83"/>
                  <a:pt x="95" y="83"/>
                  <a:pt x="95" y="83"/>
                </a:cubicBezTo>
                <a:cubicBezTo>
                  <a:pt x="96" y="83"/>
                  <a:pt x="96" y="83"/>
                  <a:pt x="96" y="83"/>
                </a:cubicBezTo>
                <a:cubicBezTo>
                  <a:pt x="96" y="83"/>
                  <a:pt x="96" y="82"/>
                  <a:pt x="96" y="82"/>
                </a:cubicBezTo>
                <a:cubicBezTo>
                  <a:pt x="96" y="82"/>
                  <a:pt x="96" y="82"/>
                  <a:pt x="96" y="82"/>
                </a:cubicBezTo>
                <a:cubicBezTo>
                  <a:pt x="96" y="82"/>
                  <a:pt x="96" y="82"/>
                  <a:pt x="96" y="82"/>
                </a:cubicBezTo>
                <a:cubicBezTo>
                  <a:pt x="96" y="82"/>
                  <a:pt x="96" y="82"/>
                  <a:pt x="96" y="82"/>
                </a:cubicBezTo>
                <a:cubicBezTo>
                  <a:pt x="96" y="82"/>
                  <a:pt x="96" y="82"/>
                  <a:pt x="97" y="82"/>
                </a:cubicBezTo>
                <a:cubicBezTo>
                  <a:pt x="97" y="82"/>
                  <a:pt x="97" y="82"/>
                  <a:pt x="97" y="82"/>
                </a:cubicBezTo>
                <a:cubicBezTo>
                  <a:pt x="97" y="82"/>
                  <a:pt x="97" y="82"/>
                  <a:pt x="96" y="82"/>
                </a:cubicBezTo>
                <a:cubicBezTo>
                  <a:pt x="96" y="82"/>
                  <a:pt x="97" y="82"/>
                  <a:pt x="97" y="83"/>
                </a:cubicBezTo>
                <a:cubicBezTo>
                  <a:pt x="97" y="83"/>
                  <a:pt x="97" y="83"/>
                  <a:pt x="97" y="83"/>
                </a:cubicBezTo>
                <a:cubicBezTo>
                  <a:pt x="96" y="83"/>
                  <a:pt x="96" y="84"/>
                  <a:pt x="95" y="83"/>
                </a:cubicBezTo>
                <a:cubicBezTo>
                  <a:pt x="95" y="83"/>
                  <a:pt x="95" y="82"/>
                  <a:pt x="94" y="82"/>
                </a:cubicBezTo>
                <a:cubicBezTo>
                  <a:pt x="94" y="82"/>
                  <a:pt x="94" y="82"/>
                  <a:pt x="95" y="82"/>
                </a:cubicBezTo>
                <a:close/>
                <a:moveTo>
                  <a:pt x="94" y="67"/>
                </a:moveTo>
                <a:cubicBezTo>
                  <a:pt x="94" y="66"/>
                  <a:pt x="94" y="66"/>
                  <a:pt x="94" y="66"/>
                </a:cubicBezTo>
                <a:cubicBezTo>
                  <a:pt x="94" y="66"/>
                  <a:pt x="94" y="66"/>
                  <a:pt x="94" y="66"/>
                </a:cubicBezTo>
                <a:cubicBezTo>
                  <a:pt x="94" y="66"/>
                  <a:pt x="94" y="66"/>
                  <a:pt x="94" y="66"/>
                </a:cubicBezTo>
                <a:cubicBezTo>
                  <a:pt x="94" y="66"/>
                  <a:pt x="94" y="66"/>
                  <a:pt x="94" y="67"/>
                </a:cubicBezTo>
                <a:close/>
                <a:moveTo>
                  <a:pt x="94" y="58"/>
                </a:moveTo>
                <a:cubicBezTo>
                  <a:pt x="94" y="58"/>
                  <a:pt x="94" y="57"/>
                  <a:pt x="94" y="57"/>
                </a:cubicBezTo>
                <a:cubicBezTo>
                  <a:pt x="94" y="58"/>
                  <a:pt x="94" y="58"/>
                  <a:pt x="94" y="58"/>
                </a:cubicBezTo>
                <a:cubicBezTo>
                  <a:pt x="94" y="58"/>
                  <a:pt x="94" y="58"/>
                  <a:pt x="94" y="58"/>
                </a:cubicBezTo>
                <a:close/>
                <a:moveTo>
                  <a:pt x="98" y="106"/>
                </a:moveTo>
                <a:cubicBezTo>
                  <a:pt x="98" y="106"/>
                  <a:pt x="98" y="106"/>
                  <a:pt x="98" y="106"/>
                </a:cubicBezTo>
                <a:cubicBezTo>
                  <a:pt x="98" y="106"/>
                  <a:pt x="98" y="106"/>
                  <a:pt x="98" y="106"/>
                </a:cubicBezTo>
                <a:cubicBezTo>
                  <a:pt x="98" y="107"/>
                  <a:pt x="97" y="107"/>
                  <a:pt x="97" y="106"/>
                </a:cubicBezTo>
                <a:cubicBezTo>
                  <a:pt x="97" y="106"/>
                  <a:pt x="96" y="107"/>
                  <a:pt x="96" y="108"/>
                </a:cubicBezTo>
                <a:cubicBezTo>
                  <a:pt x="96" y="108"/>
                  <a:pt x="96" y="108"/>
                  <a:pt x="95" y="108"/>
                </a:cubicBezTo>
                <a:cubicBezTo>
                  <a:pt x="95" y="107"/>
                  <a:pt x="95" y="107"/>
                  <a:pt x="95" y="107"/>
                </a:cubicBezTo>
                <a:cubicBezTo>
                  <a:pt x="95" y="107"/>
                  <a:pt x="95" y="107"/>
                  <a:pt x="95" y="107"/>
                </a:cubicBezTo>
                <a:cubicBezTo>
                  <a:pt x="95" y="107"/>
                  <a:pt x="95" y="107"/>
                  <a:pt x="95" y="107"/>
                </a:cubicBezTo>
                <a:cubicBezTo>
                  <a:pt x="95" y="107"/>
                  <a:pt x="95" y="107"/>
                  <a:pt x="95" y="107"/>
                </a:cubicBezTo>
                <a:cubicBezTo>
                  <a:pt x="95" y="107"/>
                  <a:pt x="94" y="108"/>
                  <a:pt x="94" y="108"/>
                </a:cubicBezTo>
                <a:cubicBezTo>
                  <a:pt x="94" y="108"/>
                  <a:pt x="94" y="108"/>
                  <a:pt x="94" y="107"/>
                </a:cubicBezTo>
                <a:cubicBezTo>
                  <a:pt x="94" y="107"/>
                  <a:pt x="94" y="107"/>
                  <a:pt x="94" y="108"/>
                </a:cubicBezTo>
                <a:cubicBezTo>
                  <a:pt x="94" y="108"/>
                  <a:pt x="94" y="108"/>
                  <a:pt x="94" y="108"/>
                </a:cubicBezTo>
                <a:cubicBezTo>
                  <a:pt x="93" y="107"/>
                  <a:pt x="94" y="107"/>
                  <a:pt x="94" y="107"/>
                </a:cubicBezTo>
                <a:cubicBezTo>
                  <a:pt x="94" y="107"/>
                  <a:pt x="94" y="107"/>
                  <a:pt x="94" y="107"/>
                </a:cubicBezTo>
                <a:cubicBezTo>
                  <a:pt x="94" y="107"/>
                  <a:pt x="93" y="107"/>
                  <a:pt x="93" y="107"/>
                </a:cubicBezTo>
                <a:cubicBezTo>
                  <a:pt x="95" y="106"/>
                  <a:pt x="97" y="106"/>
                  <a:pt x="98" y="106"/>
                </a:cubicBezTo>
                <a:close/>
                <a:moveTo>
                  <a:pt x="94" y="121"/>
                </a:moveTo>
                <a:cubicBezTo>
                  <a:pt x="93" y="121"/>
                  <a:pt x="93" y="121"/>
                  <a:pt x="93" y="121"/>
                </a:cubicBezTo>
                <a:cubicBezTo>
                  <a:pt x="93" y="121"/>
                  <a:pt x="93" y="121"/>
                  <a:pt x="93" y="121"/>
                </a:cubicBezTo>
                <a:cubicBezTo>
                  <a:pt x="93" y="121"/>
                  <a:pt x="93" y="121"/>
                  <a:pt x="94" y="121"/>
                </a:cubicBezTo>
                <a:close/>
                <a:moveTo>
                  <a:pt x="93" y="120"/>
                </a:moveTo>
                <a:cubicBezTo>
                  <a:pt x="93" y="120"/>
                  <a:pt x="93" y="120"/>
                  <a:pt x="93" y="120"/>
                </a:cubicBezTo>
                <a:cubicBezTo>
                  <a:pt x="93" y="120"/>
                  <a:pt x="93" y="120"/>
                  <a:pt x="93" y="120"/>
                </a:cubicBezTo>
                <a:cubicBezTo>
                  <a:pt x="93" y="120"/>
                  <a:pt x="93" y="120"/>
                  <a:pt x="93" y="120"/>
                </a:cubicBezTo>
                <a:close/>
                <a:moveTo>
                  <a:pt x="92" y="107"/>
                </a:moveTo>
                <a:cubicBezTo>
                  <a:pt x="92" y="107"/>
                  <a:pt x="92" y="107"/>
                  <a:pt x="92" y="107"/>
                </a:cubicBezTo>
                <a:cubicBezTo>
                  <a:pt x="92" y="108"/>
                  <a:pt x="92" y="107"/>
                  <a:pt x="92" y="107"/>
                </a:cubicBezTo>
                <a:cubicBezTo>
                  <a:pt x="92" y="107"/>
                  <a:pt x="92" y="107"/>
                  <a:pt x="92" y="107"/>
                </a:cubicBezTo>
                <a:cubicBezTo>
                  <a:pt x="93" y="107"/>
                  <a:pt x="93" y="107"/>
                  <a:pt x="93" y="107"/>
                </a:cubicBezTo>
                <a:cubicBezTo>
                  <a:pt x="93" y="107"/>
                  <a:pt x="93" y="107"/>
                  <a:pt x="93" y="107"/>
                </a:cubicBezTo>
                <a:cubicBezTo>
                  <a:pt x="93" y="108"/>
                  <a:pt x="92" y="108"/>
                  <a:pt x="91" y="108"/>
                </a:cubicBezTo>
                <a:cubicBezTo>
                  <a:pt x="91" y="107"/>
                  <a:pt x="92" y="107"/>
                  <a:pt x="92" y="107"/>
                </a:cubicBezTo>
                <a:close/>
                <a:moveTo>
                  <a:pt x="92" y="109"/>
                </a:moveTo>
                <a:cubicBezTo>
                  <a:pt x="91" y="108"/>
                  <a:pt x="91" y="108"/>
                  <a:pt x="91" y="108"/>
                </a:cubicBezTo>
                <a:cubicBezTo>
                  <a:pt x="91" y="108"/>
                  <a:pt x="92" y="108"/>
                  <a:pt x="92" y="108"/>
                </a:cubicBezTo>
                <a:cubicBezTo>
                  <a:pt x="92" y="108"/>
                  <a:pt x="92" y="109"/>
                  <a:pt x="92" y="109"/>
                </a:cubicBezTo>
                <a:close/>
                <a:moveTo>
                  <a:pt x="91" y="84"/>
                </a:moveTo>
                <a:cubicBezTo>
                  <a:pt x="91" y="84"/>
                  <a:pt x="91" y="84"/>
                  <a:pt x="91" y="84"/>
                </a:cubicBezTo>
                <a:cubicBezTo>
                  <a:pt x="91" y="84"/>
                  <a:pt x="91" y="84"/>
                  <a:pt x="91" y="84"/>
                </a:cubicBezTo>
                <a:close/>
                <a:moveTo>
                  <a:pt x="91" y="85"/>
                </a:moveTo>
                <a:cubicBezTo>
                  <a:pt x="91" y="85"/>
                  <a:pt x="91" y="85"/>
                  <a:pt x="91" y="85"/>
                </a:cubicBezTo>
                <a:cubicBezTo>
                  <a:pt x="90" y="85"/>
                  <a:pt x="90" y="85"/>
                  <a:pt x="90" y="85"/>
                </a:cubicBezTo>
                <a:cubicBezTo>
                  <a:pt x="90" y="85"/>
                  <a:pt x="91" y="85"/>
                  <a:pt x="91" y="85"/>
                </a:cubicBezTo>
                <a:close/>
                <a:moveTo>
                  <a:pt x="90" y="86"/>
                </a:moveTo>
                <a:cubicBezTo>
                  <a:pt x="90" y="86"/>
                  <a:pt x="90" y="86"/>
                  <a:pt x="90" y="86"/>
                </a:cubicBezTo>
                <a:cubicBezTo>
                  <a:pt x="89" y="86"/>
                  <a:pt x="89" y="86"/>
                  <a:pt x="89" y="86"/>
                </a:cubicBezTo>
                <a:cubicBezTo>
                  <a:pt x="90" y="86"/>
                  <a:pt x="90" y="86"/>
                  <a:pt x="90" y="86"/>
                </a:cubicBezTo>
                <a:close/>
                <a:moveTo>
                  <a:pt x="88" y="108"/>
                </a:moveTo>
                <a:cubicBezTo>
                  <a:pt x="89" y="108"/>
                  <a:pt x="89" y="108"/>
                  <a:pt x="90" y="108"/>
                </a:cubicBezTo>
                <a:cubicBezTo>
                  <a:pt x="90" y="108"/>
                  <a:pt x="90" y="108"/>
                  <a:pt x="90" y="108"/>
                </a:cubicBezTo>
                <a:cubicBezTo>
                  <a:pt x="90" y="108"/>
                  <a:pt x="90" y="108"/>
                  <a:pt x="89" y="108"/>
                </a:cubicBezTo>
                <a:cubicBezTo>
                  <a:pt x="89" y="108"/>
                  <a:pt x="90" y="108"/>
                  <a:pt x="90" y="108"/>
                </a:cubicBezTo>
                <a:cubicBezTo>
                  <a:pt x="89" y="108"/>
                  <a:pt x="89" y="108"/>
                  <a:pt x="89" y="108"/>
                </a:cubicBezTo>
                <a:cubicBezTo>
                  <a:pt x="89" y="108"/>
                  <a:pt x="89" y="108"/>
                  <a:pt x="89" y="108"/>
                </a:cubicBezTo>
                <a:cubicBezTo>
                  <a:pt x="89" y="108"/>
                  <a:pt x="89" y="108"/>
                  <a:pt x="88" y="108"/>
                </a:cubicBezTo>
                <a:cubicBezTo>
                  <a:pt x="88" y="108"/>
                  <a:pt x="88" y="108"/>
                  <a:pt x="88" y="108"/>
                </a:cubicBezTo>
                <a:cubicBezTo>
                  <a:pt x="88" y="108"/>
                  <a:pt x="88" y="108"/>
                  <a:pt x="88" y="108"/>
                </a:cubicBezTo>
                <a:close/>
                <a:moveTo>
                  <a:pt x="87" y="85"/>
                </a:moveTo>
                <a:cubicBezTo>
                  <a:pt x="87" y="86"/>
                  <a:pt x="87" y="86"/>
                  <a:pt x="86" y="86"/>
                </a:cubicBezTo>
                <a:cubicBezTo>
                  <a:pt x="86" y="86"/>
                  <a:pt x="87" y="86"/>
                  <a:pt x="87" y="85"/>
                </a:cubicBezTo>
                <a:close/>
                <a:moveTo>
                  <a:pt x="87" y="109"/>
                </a:moveTo>
                <a:cubicBezTo>
                  <a:pt x="87" y="109"/>
                  <a:pt x="86" y="109"/>
                  <a:pt x="86" y="109"/>
                </a:cubicBezTo>
                <a:cubicBezTo>
                  <a:pt x="87" y="108"/>
                  <a:pt x="87" y="108"/>
                  <a:pt x="88" y="108"/>
                </a:cubicBezTo>
                <a:cubicBezTo>
                  <a:pt x="88" y="108"/>
                  <a:pt x="88" y="108"/>
                  <a:pt x="88" y="108"/>
                </a:cubicBezTo>
                <a:cubicBezTo>
                  <a:pt x="88" y="108"/>
                  <a:pt x="88" y="109"/>
                  <a:pt x="88" y="109"/>
                </a:cubicBezTo>
                <a:cubicBezTo>
                  <a:pt x="88" y="109"/>
                  <a:pt x="88" y="109"/>
                  <a:pt x="88" y="109"/>
                </a:cubicBezTo>
                <a:cubicBezTo>
                  <a:pt x="88" y="109"/>
                  <a:pt x="87" y="108"/>
                  <a:pt x="87" y="109"/>
                </a:cubicBezTo>
                <a:cubicBezTo>
                  <a:pt x="87" y="109"/>
                  <a:pt x="87" y="109"/>
                  <a:pt x="87" y="109"/>
                </a:cubicBezTo>
                <a:cubicBezTo>
                  <a:pt x="87" y="109"/>
                  <a:pt x="87" y="109"/>
                  <a:pt x="87" y="109"/>
                </a:cubicBezTo>
                <a:cubicBezTo>
                  <a:pt x="87" y="109"/>
                  <a:pt x="87" y="109"/>
                  <a:pt x="87" y="109"/>
                </a:cubicBezTo>
                <a:cubicBezTo>
                  <a:pt x="87" y="110"/>
                  <a:pt x="87" y="110"/>
                  <a:pt x="86" y="110"/>
                </a:cubicBezTo>
                <a:cubicBezTo>
                  <a:pt x="86" y="110"/>
                  <a:pt x="86" y="109"/>
                  <a:pt x="86" y="109"/>
                </a:cubicBezTo>
                <a:cubicBezTo>
                  <a:pt x="86" y="109"/>
                  <a:pt x="86" y="109"/>
                  <a:pt x="87" y="109"/>
                </a:cubicBezTo>
                <a:close/>
                <a:moveTo>
                  <a:pt x="86" y="86"/>
                </a:moveTo>
                <a:cubicBezTo>
                  <a:pt x="86" y="86"/>
                  <a:pt x="86" y="86"/>
                  <a:pt x="86" y="86"/>
                </a:cubicBezTo>
                <a:cubicBezTo>
                  <a:pt x="86" y="86"/>
                  <a:pt x="86" y="86"/>
                  <a:pt x="86" y="86"/>
                </a:cubicBezTo>
                <a:cubicBezTo>
                  <a:pt x="86" y="86"/>
                  <a:pt x="86" y="86"/>
                  <a:pt x="86" y="86"/>
                </a:cubicBezTo>
                <a:close/>
                <a:moveTo>
                  <a:pt x="85" y="109"/>
                </a:moveTo>
                <a:cubicBezTo>
                  <a:pt x="85" y="109"/>
                  <a:pt x="86" y="109"/>
                  <a:pt x="86" y="109"/>
                </a:cubicBezTo>
                <a:cubicBezTo>
                  <a:pt x="86" y="109"/>
                  <a:pt x="85" y="109"/>
                  <a:pt x="85" y="109"/>
                </a:cubicBezTo>
                <a:cubicBezTo>
                  <a:pt x="85" y="109"/>
                  <a:pt x="85" y="109"/>
                  <a:pt x="85" y="109"/>
                </a:cubicBezTo>
                <a:close/>
                <a:moveTo>
                  <a:pt x="84" y="92"/>
                </a:moveTo>
                <a:cubicBezTo>
                  <a:pt x="84" y="93"/>
                  <a:pt x="84" y="93"/>
                  <a:pt x="84" y="93"/>
                </a:cubicBezTo>
                <a:cubicBezTo>
                  <a:pt x="84" y="93"/>
                  <a:pt x="84" y="93"/>
                  <a:pt x="84" y="93"/>
                </a:cubicBezTo>
                <a:cubicBezTo>
                  <a:pt x="84" y="93"/>
                  <a:pt x="84" y="93"/>
                  <a:pt x="84" y="93"/>
                </a:cubicBezTo>
                <a:cubicBezTo>
                  <a:pt x="84" y="93"/>
                  <a:pt x="84" y="93"/>
                  <a:pt x="84" y="93"/>
                </a:cubicBezTo>
                <a:cubicBezTo>
                  <a:pt x="84" y="92"/>
                  <a:pt x="84" y="92"/>
                  <a:pt x="84" y="92"/>
                </a:cubicBezTo>
                <a:close/>
                <a:moveTo>
                  <a:pt x="81" y="88"/>
                </a:moveTo>
                <a:cubicBezTo>
                  <a:pt x="81" y="88"/>
                  <a:pt x="81" y="88"/>
                  <a:pt x="81" y="89"/>
                </a:cubicBezTo>
                <a:cubicBezTo>
                  <a:pt x="80" y="89"/>
                  <a:pt x="80" y="89"/>
                  <a:pt x="80" y="89"/>
                </a:cubicBezTo>
                <a:cubicBezTo>
                  <a:pt x="80" y="89"/>
                  <a:pt x="80" y="89"/>
                  <a:pt x="80" y="88"/>
                </a:cubicBezTo>
                <a:cubicBezTo>
                  <a:pt x="80" y="88"/>
                  <a:pt x="80" y="88"/>
                  <a:pt x="81" y="88"/>
                </a:cubicBezTo>
                <a:close/>
                <a:moveTo>
                  <a:pt x="80" y="110"/>
                </a:moveTo>
                <a:cubicBezTo>
                  <a:pt x="80" y="110"/>
                  <a:pt x="80" y="110"/>
                  <a:pt x="80" y="110"/>
                </a:cubicBezTo>
                <a:cubicBezTo>
                  <a:pt x="80" y="110"/>
                  <a:pt x="80" y="110"/>
                  <a:pt x="80" y="110"/>
                </a:cubicBezTo>
                <a:cubicBezTo>
                  <a:pt x="80" y="110"/>
                  <a:pt x="80" y="110"/>
                  <a:pt x="80" y="110"/>
                </a:cubicBezTo>
                <a:close/>
                <a:moveTo>
                  <a:pt x="74" y="90"/>
                </a:moveTo>
                <a:cubicBezTo>
                  <a:pt x="74" y="90"/>
                  <a:pt x="74" y="90"/>
                  <a:pt x="74" y="90"/>
                </a:cubicBezTo>
                <a:cubicBezTo>
                  <a:pt x="74" y="90"/>
                  <a:pt x="74" y="90"/>
                  <a:pt x="74" y="90"/>
                </a:cubicBezTo>
                <a:cubicBezTo>
                  <a:pt x="74" y="90"/>
                  <a:pt x="74" y="90"/>
                  <a:pt x="74" y="90"/>
                </a:cubicBezTo>
                <a:close/>
                <a:moveTo>
                  <a:pt x="73" y="91"/>
                </a:moveTo>
                <a:cubicBezTo>
                  <a:pt x="73" y="91"/>
                  <a:pt x="73" y="91"/>
                  <a:pt x="73" y="91"/>
                </a:cubicBezTo>
                <a:cubicBezTo>
                  <a:pt x="73" y="92"/>
                  <a:pt x="73" y="92"/>
                  <a:pt x="73" y="92"/>
                </a:cubicBezTo>
                <a:cubicBezTo>
                  <a:pt x="73" y="92"/>
                  <a:pt x="72" y="92"/>
                  <a:pt x="72" y="92"/>
                </a:cubicBezTo>
                <a:cubicBezTo>
                  <a:pt x="72" y="91"/>
                  <a:pt x="72" y="91"/>
                  <a:pt x="73" y="91"/>
                </a:cubicBezTo>
                <a:close/>
                <a:moveTo>
                  <a:pt x="72" y="91"/>
                </a:moveTo>
                <a:cubicBezTo>
                  <a:pt x="72" y="91"/>
                  <a:pt x="73" y="91"/>
                  <a:pt x="72" y="91"/>
                </a:cubicBezTo>
                <a:cubicBezTo>
                  <a:pt x="72" y="91"/>
                  <a:pt x="72" y="91"/>
                  <a:pt x="72" y="91"/>
                </a:cubicBezTo>
                <a:cubicBezTo>
                  <a:pt x="72" y="91"/>
                  <a:pt x="72" y="91"/>
                  <a:pt x="72" y="91"/>
                </a:cubicBezTo>
                <a:close/>
                <a:moveTo>
                  <a:pt x="72" y="112"/>
                </a:moveTo>
                <a:cubicBezTo>
                  <a:pt x="72" y="112"/>
                  <a:pt x="72" y="112"/>
                  <a:pt x="72" y="112"/>
                </a:cubicBezTo>
                <a:cubicBezTo>
                  <a:pt x="72" y="112"/>
                  <a:pt x="72" y="112"/>
                  <a:pt x="72" y="112"/>
                </a:cubicBezTo>
                <a:cubicBezTo>
                  <a:pt x="72" y="112"/>
                  <a:pt x="72" y="112"/>
                  <a:pt x="72" y="112"/>
                </a:cubicBezTo>
                <a:close/>
                <a:moveTo>
                  <a:pt x="71" y="97"/>
                </a:moveTo>
                <a:cubicBezTo>
                  <a:pt x="71" y="97"/>
                  <a:pt x="71" y="97"/>
                  <a:pt x="71" y="96"/>
                </a:cubicBezTo>
                <a:cubicBezTo>
                  <a:pt x="71" y="97"/>
                  <a:pt x="71" y="97"/>
                  <a:pt x="71" y="97"/>
                </a:cubicBezTo>
                <a:cubicBezTo>
                  <a:pt x="71" y="97"/>
                  <a:pt x="71" y="97"/>
                  <a:pt x="71" y="97"/>
                </a:cubicBezTo>
                <a:close/>
                <a:moveTo>
                  <a:pt x="71" y="112"/>
                </a:moveTo>
                <a:cubicBezTo>
                  <a:pt x="70" y="112"/>
                  <a:pt x="70" y="112"/>
                  <a:pt x="70" y="112"/>
                </a:cubicBezTo>
                <a:cubicBezTo>
                  <a:pt x="70" y="112"/>
                  <a:pt x="70" y="112"/>
                  <a:pt x="70" y="112"/>
                </a:cubicBezTo>
                <a:cubicBezTo>
                  <a:pt x="70" y="112"/>
                  <a:pt x="70" y="112"/>
                  <a:pt x="69" y="113"/>
                </a:cubicBezTo>
                <a:cubicBezTo>
                  <a:pt x="69" y="112"/>
                  <a:pt x="70" y="112"/>
                  <a:pt x="71" y="112"/>
                </a:cubicBezTo>
                <a:close/>
                <a:moveTo>
                  <a:pt x="69" y="92"/>
                </a:moveTo>
                <a:cubicBezTo>
                  <a:pt x="69" y="92"/>
                  <a:pt x="69" y="92"/>
                  <a:pt x="68" y="92"/>
                </a:cubicBezTo>
                <a:cubicBezTo>
                  <a:pt x="68" y="92"/>
                  <a:pt x="68" y="92"/>
                  <a:pt x="68" y="92"/>
                </a:cubicBezTo>
                <a:cubicBezTo>
                  <a:pt x="68" y="92"/>
                  <a:pt x="69" y="92"/>
                  <a:pt x="69" y="92"/>
                </a:cubicBezTo>
                <a:close/>
                <a:moveTo>
                  <a:pt x="68" y="92"/>
                </a:moveTo>
                <a:cubicBezTo>
                  <a:pt x="68" y="93"/>
                  <a:pt x="68" y="93"/>
                  <a:pt x="68" y="93"/>
                </a:cubicBezTo>
                <a:cubicBezTo>
                  <a:pt x="68" y="93"/>
                  <a:pt x="68" y="93"/>
                  <a:pt x="68" y="92"/>
                </a:cubicBezTo>
                <a:cubicBezTo>
                  <a:pt x="68" y="93"/>
                  <a:pt x="68" y="93"/>
                  <a:pt x="68" y="93"/>
                </a:cubicBezTo>
                <a:cubicBezTo>
                  <a:pt x="68" y="93"/>
                  <a:pt x="68" y="93"/>
                  <a:pt x="68" y="93"/>
                </a:cubicBezTo>
                <a:cubicBezTo>
                  <a:pt x="67" y="93"/>
                  <a:pt x="67" y="93"/>
                  <a:pt x="67" y="93"/>
                </a:cubicBezTo>
                <a:cubicBezTo>
                  <a:pt x="67" y="93"/>
                  <a:pt x="66" y="93"/>
                  <a:pt x="66" y="93"/>
                </a:cubicBezTo>
                <a:cubicBezTo>
                  <a:pt x="66" y="93"/>
                  <a:pt x="67" y="92"/>
                  <a:pt x="68" y="92"/>
                </a:cubicBezTo>
                <a:close/>
                <a:moveTo>
                  <a:pt x="65" y="113"/>
                </a:moveTo>
                <a:cubicBezTo>
                  <a:pt x="65" y="113"/>
                  <a:pt x="65" y="112"/>
                  <a:pt x="66" y="113"/>
                </a:cubicBezTo>
                <a:cubicBezTo>
                  <a:pt x="66" y="113"/>
                  <a:pt x="66" y="113"/>
                  <a:pt x="66" y="113"/>
                </a:cubicBezTo>
                <a:cubicBezTo>
                  <a:pt x="66" y="113"/>
                  <a:pt x="66" y="113"/>
                  <a:pt x="66" y="113"/>
                </a:cubicBezTo>
                <a:cubicBezTo>
                  <a:pt x="65" y="113"/>
                  <a:pt x="65" y="113"/>
                  <a:pt x="65" y="113"/>
                </a:cubicBezTo>
                <a:cubicBezTo>
                  <a:pt x="65" y="113"/>
                  <a:pt x="65" y="113"/>
                  <a:pt x="65" y="113"/>
                </a:cubicBezTo>
                <a:close/>
                <a:moveTo>
                  <a:pt x="63" y="97"/>
                </a:moveTo>
                <a:cubicBezTo>
                  <a:pt x="63" y="97"/>
                  <a:pt x="63" y="97"/>
                  <a:pt x="63" y="97"/>
                </a:cubicBezTo>
                <a:cubicBezTo>
                  <a:pt x="63" y="97"/>
                  <a:pt x="63" y="97"/>
                  <a:pt x="63" y="97"/>
                </a:cubicBezTo>
                <a:cubicBezTo>
                  <a:pt x="63" y="97"/>
                  <a:pt x="63" y="97"/>
                  <a:pt x="62" y="97"/>
                </a:cubicBezTo>
                <a:cubicBezTo>
                  <a:pt x="62" y="97"/>
                  <a:pt x="63" y="97"/>
                  <a:pt x="63" y="97"/>
                </a:cubicBezTo>
                <a:close/>
                <a:moveTo>
                  <a:pt x="62" y="98"/>
                </a:moveTo>
                <a:cubicBezTo>
                  <a:pt x="63" y="98"/>
                  <a:pt x="63" y="98"/>
                  <a:pt x="63" y="98"/>
                </a:cubicBezTo>
                <a:cubicBezTo>
                  <a:pt x="63" y="98"/>
                  <a:pt x="63" y="98"/>
                  <a:pt x="63" y="98"/>
                </a:cubicBezTo>
                <a:cubicBezTo>
                  <a:pt x="63" y="98"/>
                  <a:pt x="63" y="98"/>
                  <a:pt x="63" y="98"/>
                </a:cubicBezTo>
                <a:cubicBezTo>
                  <a:pt x="63" y="98"/>
                  <a:pt x="62" y="98"/>
                  <a:pt x="62" y="98"/>
                </a:cubicBezTo>
                <a:close/>
                <a:moveTo>
                  <a:pt x="61" y="94"/>
                </a:moveTo>
                <a:cubicBezTo>
                  <a:pt x="61" y="94"/>
                  <a:pt x="61" y="94"/>
                  <a:pt x="61" y="94"/>
                </a:cubicBezTo>
                <a:cubicBezTo>
                  <a:pt x="61" y="94"/>
                  <a:pt x="61" y="94"/>
                  <a:pt x="61" y="94"/>
                </a:cubicBezTo>
                <a:close/>
                <a:moveTo>
                  <a:pt x="61" y="94"/>
                </a:moveTo>
                <a:cubicBezTo>
                  <a:pt x="61" y="94"/>
                  <a:pt x="61" y="94"/>
                  <a:pt x="61" y="94"/>
                </a:cubicBezTo>
                <a:cubicBezTo>
                  <a:pt x="61" y="94"/>
                  <a:pt x="61" y="95"/>
                  <a:pt x="61" y="95"/>
                </a:cubicBezTo>
                <a:cubicBezTo>
                  <a:pt x="61" y="95"/>
                  <a:pt x="61" y="95"/>
                  <a:pt x="61" y="95"/>
                </a:cubicBezTo>
                <a:cubicBezTo>
                  <a:pt x="61" y="95"/>
                  <a:pt x="61" y="95"/>
                  <a:pt x="61" y="95"/>
                </a:cubicBezTo>
                <a:cubicBezTo>
                  <a:pt x="61" y="95"/>
                  <a:pt x="61" y="94"/>
                  <a:pt x="61" y="94"/>
                </a:cubicBezTo>
                <a:close/>
                <a:moveTo>
                  <a:pt x="62" y="98"/>
                </a:moveTo>
                <a:cubicBezTo>
                  <a:pt x="62" y="98"/>
                  <a:pt x="61" y="98"/>
                  <a:pt x="61" y="98"/>
                </a:cubicBezTo>
                <a:cubicBezTo>
                  <a:pt x="61" y="98"/>
                  <a:pt x="61" y="98"/>
                  <a:pt x="62" y="98"/>
                </a:cubicBezTo>
                <a:close/>
                <a:moveTo>
                  <a:pt x="61" y="98"/>
                </a:moveTo>
                <a:cubicBezTo>
                  <a:pt x="61" y="99"/>
                  <a:pt x="60" y="99"/>
                  <a:pt x="60" y="99"/>
                </a:cubicBezTo>
                <a:cubicBezTo>
                  <a:pt x="60" y="99"/>
                  <a:pt x="60" y="99"/>
                  <a:pt x="59" y="99"/>
                </a:cubicBezTo>
                <a:cubicBezTo>
                  <a:pt x="59" y="99"/>
                  <a:pt x="59" y="99"/>
                  <a:pt x="59" y="98"/>
                </a:cubicBezTo>
                <a:cubicBezTo>
                  <a:pt x="60" y="98"/>
                  <a:pt x="60" y="98"/>
                  <a:pt x="61" y="98"/>
                </a:cubicBezTo>
                <a:close/>
                <a:moveTo>
                  <a:pt x="59" y="114"/>
                </a:moveTo>
                <a:cubicBezTo>
                  <a:pt x="59" y="114"/>
                  <a:pt x="59" y="114"/>
                  <a:pt x="59" y="114"/>
                </a:cubicBezTo>
                <a:cubicBezTo>
                  <a:pt x="59" y="114"/>
                  <a:pt x="59" y="114"/>
                  <a:pt x="59" y="114"/>
                </a:cubicBezTo>
                <a:cubicBezTo>
                  <a:pt x="59" y="114"/>
                  <a:pt x="59" y="114"/>
                  <a:pt x="59" y="114"/>
                </a:cubicBezTo>
                <a:close/>
                <a:moveTo>
                  <a:pt x="59" y="114"/>
                </a:moveTo>
                <a:cubicBezTo>
                  <a:pt x="59" y="114"/>
                  <a:pt x="59" y="114"/>
                  <a:pt x="59" y="115"/>
                </a:cubicBezTo>
                <a:cubicBezTo>
                  <a:pt x="59" y="115"/>
                  <a:pt x="59" y="115"/>
                  <a:pt x="59" y="115"/>
                </a:cubicBezTo>
                <a:cubicBezTo>
                  <a:pt x="59" y="115"/>
                  <a:pt x="59" y="115"/>
                  <a:pt x="59" y="115"/>
                </a:cubicBezTo>
                <a:cubicBezTo>
                  <a:pt x="59" y="115"/>
                  <a:pt x="59" y="114"/>
                  <a:pt x="59" y="114"/>
                </a:cubicBezTo>
                <a:close/>
                <a:moveTo>
                  <a:pt x="57" y="99"/>
                </a:moveTo>
                <a:cubicBezTo>
                  <a:pt x="57" y="99"/>
                  <a:pt x="57" y="99"/>
                  <a:pt x="57" y="100"/>
                </a:cubicBezTo>
                <a:cubicBezTo>
                  <a:pt x="57" y="99"/>
                  <a:pt x="57" y="99"/>
                  <a:pt x="56" y="99"/>
                </a:cubicBezTo>
                <a:cubicBezTo>
                  <a:pt x="56" y="99"/>
                  <a:pt x="56" y="100"/>
                  <a:pt x="56" y="100"/>
                </a:cubicBezTo>
                <a:cubicBezTo>
                  <a:pt x="56" y="100"/>
                  <a:pt x="56" y="100"/>
                  <a:pt x="56" y="100"/>
                </a:cubicBezTo>
                <a:cubicBezTo>
                  <a:pt x="56" y="99"/>
                  <a:pt x="57" y="98"/>
                  <a:pt x="57" y="99"/>
                </a:cubicBezTo>
                <a:close/>
                <a:moveTo>
                  <a:pt x="57" y="116"/>
                </a:moveTo>
                <a:cubicBezTo>
                  <a:pt x="57" y="116"/>
                  <a:pt x="57" y="116"/>
                  <a:pt x="57" y="116"/>
                </a:cubicBezTo>
                <a:cubicBezTo>
                  <a:pt x="57" y="116"/>
                  <a:pt x="56" y="116"/>
                  <a:pt x="56" y="115"/>
                </a:cubicBezTo>
                <a:cubicBezTo>
                  <a:pt x="57" y="116"/>
                  <a:pt x="57" y="116"/>
                  <a:pt x="57" y="116"/>
                </a:cubicBezTo>
                <a:close/>
                <a:moveTo>
                  <a:pt x="56" y="115"/>
                </a:moveTo>
                <a:cubicBezTo>
                  <a:pt x="56" y="116"/>
                  <a:pt x="56" y="116"/>
                  <a:pt x="56" y="116"/>
                </a:cubicBezTo>
                <a:cubicBezTo>
                  <a:pt x="56" y="116"/>
                  <a:pt x="56" y="116"/>
                  <a:pt x="56" y="116"/>
                </a:cubicBezTo>
                <a:cubicBezTo>
                  <a:pt x="56" y="116"/>
                  <a:pt x="56" y="116"/>
                  <a:pt x="56" y="115"/>
                </a:cubicBezTo>
                <a:close/>
                <a:moveTo>
                  <a:pt x="54" y="100"/>
                </a:moveTo>
                <a:cubicBezTo>
                  <a:pt x="54" y="101"/>
                  <a:pt x="53" y="101"/>
                  <a:pt x="53" y="100"/>
                </a:cubicBezTo>
                <a:cubicBezTo>
                  <a:pt x="53" y="100"/>
                  <a:pt x="53" y="100"/>
                  <a:pt x="54" y="100"/>
                </a:cubicBezTo>
                <a:close/>
                <a:moveTo>
                  <a:pt x="54" y="117"/>
                </a:moveTo>
                <a:cubicBezTo>
                  <a:pt x="53" y="117"/>
                  <a:pt x="53" y="118"/>
                  <a:pt x="52" y="118"/>
                </a:cubicBezTo>
                <a:cubicBezTo>
                  <a:pt x="52" y="117"/>
                  <a:pt x="53" y="117"/>
                  <a:pt x="54" y="117"/>
                </a:cubicBezTo>
                <a:cubicBezTo>
                  <a:pt x="54" y="117"/>
                  <a:pt x="54" y="117"/>
                  <a:pt x="54" y="117"/>
                </a:cubicBezTo>
                <a:cubicBezTo>
                  <a:pt x="54" y="117"/>
                  <a:pt x="54" y="117"/>
                  <a:pt x="54" y="117"/>
                </a:cubicBezTo>
                <a:close/>
                <a:moveTo>
                  <a:pt x="54" y="117"/>
                </a:moveTo>
                <a:cubicBezTo>
                  <a:pt x="54" y="117"/>
                  <a:pt x="54" y="117"/>
                  <a:pt x="54" y="117"/>
                </a:cubicBezTo>
                <a:cubicBezTo>
                  <a:pt x="54" y="117"/>
                  <a:pt x="54" y="117"/>
                  <a:pt x="54" y="117"/>
                </a:cubicBezTo>
                <a:close/>
                <a:moveTo>
                  <a:pt x="54" y="101"/>
                </a:moveTo>
                <a:cubicBezTo>
                  <a:pt x="54" y="101"/>
                  <a:pt x="54" y="101"/>
                  <a:pt x="54" y="100"/>
                </a:cubicBezTo>
                <a:cubicBezTo>
                  <a:pt x="54" y="100"/>
                  <a:pt x="53" y="100"/>
                  <a:pt x="53" y="100"/>
                </a:cubicBezTo>
                <a:cubicBezTo>
                  <a:pt x="53" y="100"/>
                  <a:pt x="54" y="100"/>
                  <a:pt x="54" y="99"/>
                </a:cubicBezTo>
                <a:cubicBezTo>
                  <a:pt x="54" y="100"/>
                  <a:pt x="54" y="100"/>
                  <a:pt x="54" y="100"/>
                </a:cubicBezTo>
                <a:cubicBezTo>
                  <a:pt x="55" y="99"/>
                  <a:pt x="55" y="100"/>
                  <a:pt x="56" y="99"/>
                </a:cubicBezTo>
                <a:cubicBezTo>
                  <a:pt x="56" y="99"/>
                  <a:pt x="56" y="99"/>
                  <a:pt x="56" y="100"/>
                </a:cubicBezTo>
                <a:cubicBezTo>
                  <a:pt x="55" y="99"/>
                  <a:pt x="55" y="100"/>
                  <a:pt x="55" y="100"/>
                </a:cubicBezTo>
                <a:cubicBezTo>
                  <a:pt x="55" y="100"/>
                  <a:pt x="55" y="101"/>
                  <a:pt x="55" y="101"/>
                </a:cubicBezTo>
                <a:cubicBezTo>
                  <a:pt x="55" y="101"/>
                  <a:pt x="54" y="101"/>
                  <a:pt x="54" y="101"/>
                </a:cubicBezTo>
                <a:close/>
                <a:moveTo>
                  <a:pt x="55" y="121"/>
                </a:moveTo>
                <a:cubicBezTo>
                  <a:pt x="55" y="121"/>
                  <a:pt x="55" y="121"/>
                  <a:pt x="55" y="121"/>
                </a:cubicBezTo>
                <a:cubicBezTo>
                  <a:pt x="55" y="121"/>
                  <a:pt x="55" y="121"/>
                  <a:pt x="55" y="121"/>
                </a:cubicBezTo>
                <a:cubicBezTo>
                  <a:pt x="55" y="121"/>
                  <a:pt x="55" y="121"/>
                  <a:pt x="55" y="121"/>
                </a:cubicBezTo>
                <a:cubicBezTo>
                  <a:pt x="55" y="121"/>
                  <a:pt x="55" y="121"/>
                  <a:pt x="55" y="121"/>
                </a:cubicBezTo>
                <a:cubicBezTo>
                  <a:pt x="55" y="121"/>
                  <a:pt x="55" y="121"/>
                  <a:pt x="55" y="121"/>
                </a:cubicBezTo>
                <a:close/>
                <a:moveTo>
                  <a:pt x="56" y="125"/>
                </a:moveTo>
                <a:cubicBezTo>
                  <a:pt x="55" y="125"/>
                  <a:pt x="55" y="125"/>
                  <a:pt x="55" y="125"/>
                </a:cubicBezTo>
                <a:cubicBezTo>
                  <a:pt x="55" y="125"/>
                  <a:pt x="56" y="124"/>
                  <a:pt x="56" y="124"/>
                </a:cubicBezTo>
                <a:cubicBezTo>
                  <a:pt x="56" y="124"/>
                  <a:pt x="56" y="125"/>
                  <a:pt x="56" y="125"/>
                </a:cubicBezTo>
                <a:cubicBezTo>
                  <a:pt x="56" y="125"/>
                  <a:pt x="56" y="125"/>
                  <a:pt x="56" y="125"/>
                </a:cubicBezTo>
                <a:close/>
                <a:moveTo>
                  <a:pt x="56" y="120"/>
                </a:moveTo>
                <a:cubicBezTo>
                  <a:pt x="56" y="120"/>
                  <a:pt x="57" y="120"/>
                  <a:pt x="57" y="120"/>
                </a:cubicBezTo>
                <a:cubicBezTo>
                  <a:pt x="57" y="120"/>
                  <a:pt x="56" y="120"/>
                  <a:pt x="56" y="120"/>
                </a:cubicBezTo>
                <a:close/>
                <a:moveTo>
                  <a:pt x="57" y="124"/>
                </a:moveTo>
                <a:cubicBezTo>
                  <a:pt x="57" y="124"/>
                  <a:pt x="57" y="124"/>
                  <a:pt x="56" y="124"/>
                </a:cubicBezTo>
                <a:cubicBezTo>
                  <a:pt x="57" y="124"/>
                  <a:pt x="57" y="124"/>
                  <a:pt x="57" y="124"/>
                </a:cubicBezTo>
                <a:cubicBezTo>
                  <a:pt x="57" y="124"/>
                  <a:pt x="57" y="124"/>
                  <a:pt x="57" y="124"/>
                </a:cubicBezTo>
                <a:cubicBezTo>
                  <a:pt x="57" y="124"/>
                  <a:pt x="57" y="124"/>
                  <a:pt x="57" y="124"/>
                </a:cubicBezTo>
                <a:close/>
                <a:moveTo>
                  <a:pt x="57" y="124"/>
                </a:moveTo>
                <a:cubicBezTo>
                  <a:pt x="57" y="124"/>
                  <a:pt x="57" y="124"/>
                  <a:pt x="57" y="124"/>
                </a:cubicBezTo>
                <a:cubicBezTo>
                  <a:pt x="57" y="124"/>
                  <a:pt x="57" y="124"/>
                  <a:pt x="57" y="124"/>
                </a:cubicBezTo>
                <a:cubicBezTo>
                  <a:pt x="57" y="124"/>
                  <a:pt x="57" y="124"/>
                  <a:pt x="57" y="124"/>
                </a:cubicBezTo>
                <a:cubicBezTo>
                  <a:pt x="57" y="124"/>
                  <a:pt x="57" y="124"/>
                  <a:pt x="57" y="124"/>
                </a:cubicBezTo>
                <a:close/>
                <a:moveTo>
                  <a:pt x="58" y="117"/>
                </a:moveTo>
                <a:cubicBezTo>
                  <a:pt x="57" y="117"/>
                  <a:pt x="58" y="116"/>
                  <a:pt x="58" y="116"/>
                </a:cubicBezTo>
                <a:cubicBezTo>
                  <a:pt x="57" y="116"/>
                  <a:pt x="56" y="116"/>
                  <a:pt x="55" y="116"/>
                </a:cubicBezTo>
                <a:cubicBezTo>
                  <a:pt x="56" y="116"/>
                  <a:pt x="56" y="116"/>
                  <a:pt x="57" y="116"/>
                </a:cubicBezTo>
                <a:cubicBezTo>
                  <a:pt x="57" y="116"/>
                  <a:pt x="57" y="116"/>
                  <a:pt x="57" y="116"/>
                </a:cubicBezTo>
                <a:cubicBezTo>
                  <a:pt x="57" y="116"/>
                  <a:pt x="57" y="116"/>
                  <a:pt x="57" y="116"/>
                </a:cubicBezTo>
                <a:cubicBezTo>
                  <a:pt x="57" y="116"/>
                  <a:pt x="57" y="116"/>
                  <a:pt x="58" y="116"/>
                </a:cubicBezTo>
                <a:cubicBezTo>
                  <a:pt x="57" y="115"/>
                  <a:pt x="58" y="115"/>
                  <a:pt x="58" y="115"/>
                </a:cubicBezTo>
                <a:cubicBezTo>
                  <a:pt x="58" y="115"/>
                  <a:pt x="58" y="116"/>
                  <a:pt x="58" y="116"/>
                </a:cubicBezTo>
                <a:cubicBezTo>
                  <a:pt x="58" y="116"/>
                  <a:pt x="58" y="116"/>
                  <a:pt x="58" y="116"/>
                </a:cubicBezTo>
                <a:cubicBezTo>
                  <a:pt x="58" y="116"/>
                  <a:pt x="58" y="116"/>
                  <a:pt x="58" y="117"/>
                </a:cubicBezTo>
                <a:cubicBezTo>
                  <a:pt x="58" y="117"/>
                  <a:pt x="58" y="117"/>
                  <a:pt x="58" y="117"/>
                </a:cubicBezTo>
                <a:close/>
                <a:moveTo>
                  <a:pt x="58" y="123"/>
                </a:moveTo>
                <a:cubicBezTo>
                  <a:pt x="58" y="123"/>
                  <a:pt x="58" y="123"/>
                  <a:pt x="58" y="123"/>
                </a:cubicBezTo>
                <a:cubicBezTo>
                  <a:pt x="58" y="123"/>
                  <a:pt x="58" y="123"/>
                  <a:pt x="58" y="123"/>
                </a:cubicBezTo>
                <a:cubicBezTo>
                  <a:pt x="58" y="123"/>
                  <a:pt x="58" y="123"/>
                  <a:pt x="58" y="123"/>
                </a:cubicBezTo>
                <a:cubicBezTo>
                  <a:pt x="58" y="123"/>
                  <a:pt x="59" y="123"/>
                  <a:pt x="59" y="123"/>
                </a:cubicBezTo>
                <a:cubicBezTo>
                  <a:pt x="59" y="123"/>
                  <a:pt x="59" y="123"/>
                  <a:pt x="59" y="123"/>
                </a:cubicBezTo>
                <a:cubicBezTo>
                  <a:pt x="59" y="123"/>
                  <a:pt x="59" y="123"/>
                  <a:pt x="59" y="123"/>
                </a:cubicBezTo>
                <a:cubicBezTo>
                  <a:pt x="59" y="123"/>
                  <a:pt x="58" y="123"/>
                  <a:pt x="58" y="123"/>
                </a:cubicBezTo>
                <a:close/>
                <a:moveTo>
                  <a:pt x="59" y="117"/>
                </a:moveTo>
                <a:cubicBezTo>
                  <a:pt x="59" y="117"/>
                  <a:pt x="59" y="117"/>
                  <a:pt x="59" y="117"/>
                </a:cubicBezTo>
                <a:cubicBezTo>
                  <a:pt x="59" y="117"/>
                  <a:pt x="58" y="117"/>
                  <a:pt x="58" y="117"/>
                </a:cubicBezTo>
                <a:cubicBezTo>
                  <a:pt x="58" y="117"/>
                  <a:pt x="59" y="117"/>
                  <a:pt x="60" y="117"/>
                </a:cubicBezTo>
                <a:cubicBezTo>
                  <a:pt x="60" y="117"/>
                  <a:pt x="60" y="117"/>
                  <a:pt x="59" y="117"/>
                </a:cubicBezTo>
                <a:close/>
                <a:moveTo>
                  <a:pt x="60" y="116"/>
                </a:moveTo>
                <a:cubicBezTo>
                  <a:pt x="59" y="116"/>
                  <a:pt x="60" y="116"/>
                  <a:pt x="59" y="116"/>
                </a:cubicBezTo>
                <a:cubicBezTo>
                  <a:pt x="59" y="116"/>
                  <a:pt x="59" y="116"/>
                  <a:pt x="59" y="117"/>
                </a:cubicBezTo>
                <a:cubicBezTo>
                  <a:pt x="59" y="116"/>
                  <a:pt x="59" y="116"/>
                  <a:pt x="59" y="116"/>
                </a:cubicBezTo>
                <a:cubicBezTo>
                  <a:pt x="59" y="116"/>
                  <a:pt x="59" y="116"/>
                  <a:pt x="58" y="116"/>
                </a:cubicBezTo>
                <a:cubicBezTo>
                  <a:pt x="59" y="116"/>
                  <a:pt x="59" y="116"/>
                  <a:pt x="59" y="116"/>
                </a:cubicBezTo>
                <a:cubicBezTo>
                  <a:pt x="59" y="116"/>
                  <a:pt x="59" y="116"/>
                  <a:pt x="59" y="116"/>
                </a:cubicBezTo>
                <a:cubicBezTo>
                  <a:pt x="60" y="115"/>
                  <a:pt x="60" y="115"/>
                  <a:pt x="60" y="115"/>
                </a:cubicBezTo>
                <a:cubicBezTo>
                  <a:pt x="60" y="116"/>
                  <a:pt x="60" y="116"/>
                  <a:pt x="60" y="116"/>
                </a:cubicBezTo>
                <a:cubicBezTo>
                  <a:pt x="60" y="116"/>
                  <a:pt x="60" y="116"/>
                  <a:pt x="60" y="116"/>
                </a:cubicBezTo>
                <a:close/>
                <a:moveTo>
                  <a:pt x="60" y="123"/>
                </a:moveTo>
                <a:cubicBezTo>
                  <a:pt x="60" y="123"/>
                  <a:pt x="60" y="123"/>
                  <a:pt x="61" y="123"/>
                </a:cubicBezTo>
                <a:cubicBezTo>
                  <a:pt x="61" y="123"/>
                  <a:pt x="61" y="123"/>
                  <a:pt x="61" y="123"/>
                </a:cubicBezTo>
                <a:cubicBezTo>
                  <a:pt x="60" y="123"/>
                  <a:pt x="60" y="123"/>
                  <a:pt x="60" y="123"/>
                </a:cubicBezTo>
                <a:close/>
                <a:moveTo>
                  <a:pt x="62" y="118"/>
                </a:moveTo>
                <a:cubicBezTo>
                  <a:pt x="62" y="118"/>
                  <a:pt x="63" y="118"/>
                  <a:pt x="63" y="117"/>
                </a:cubicBezTo>
                <a:cubicBezTo>
                  <a:pt x="63" y="117"/>
                  <a:pt x="62" y="118"/>
                  <a:pt x="63" y="118"/>
                </a:cubicBezTo>
                <a:cubicBezTo>
                  <a:pt x="63" y="118"/>
                  <a:pt x="63" y="117"/>
                  <a:pt x="64" y="118"/>
                </a:cubicBezTo>
                <a:cubicBezTo>
                  <a:pt x="64" y="118"/>
                  <a:pt x="64" y="118"/>
                  <a:pt x="64" y="118"/>
                </a:cubicBezTo>
                <a:cubicBezTo>
                  <a:pt x="63" y="118"/>
                  <a:pt x="63" y="118"/>
                  <a:pt x="63" y="118"/>
                </a:cubicBezTo>
                <a:cubicBezTo>
                  <a:pt x="63" y="118"/>
                  <a:pt x="63" y="118"/>
                  <a:pt x="63" y="118"/>
                </a:cubicBezTo>
                <a:cubicBezTo>
                  <a:pt x="63" y="118"/>
                  <a:pt x="62" y="118"/>
                  <a:pt x="62" y="118"/>
                </a:cubicBezTo>
                <a:close/>
                <a:moveTo>
                  <a:pt x="63" y="123"/>
                </a:moveTo>
                <a:cubicBezTo>
                  <a:pt x="63" y="123"/>
                  <a:pt x="63" y="123"/>
                  <a:pt x="63" y="123"/>
                </a:cubicBezTo>
                <a:cubicBezTo>
                  <a:pt x="63" y="123"/>
                  <a:pt x="63" y="123"/>
                  <a:pt x="63" y="123"/>
                </a:cubicBezTo>
                <a:cubicBezTo>
                  <a:pt x="63" y="123"/>
                  <a:pt x="63" y="123"/>
                  <a:pt x="63" y="123"/>
                </a:cubicBezTo>
                <a:close/>
                <a:moveTo>
                  <a:pt x="63" y="122"/>
                </a:moveTo>
                <a:cubicBezTo>
                  <a:pt x="63" y="122"/>
                  <a:pt x="63" y="122"/>
                  <a:pt x="63" y="122"/>
                </a:cubicBezTo>
                <a:cubicBezTo>
                  <a:pt x="63" y="122"/>
                  <a:pt x="63" y="122"/>
                  <a:pt x="62" y="122"/>
                </a:cubicBezTo>
                <a:cubicBezTo>
                  <a:pt x="63" y="122"/>
                  <a:pt x="63" y="122"/>
                  <a:pt x="63" y="122"/>
                </a:cubicBezTo>
                <a:close/>
                <a:moveTo>
                  <a:pt x="63" y="124"/>
                </a:moveTo>
                <a:cubicBezTo>
                  <a:pt x="63" y="124"/>
                  <a:pt x="63" y="124"/>
                  <a:pt x="63" y="124"/>
                </a:cubicBezTo>
                <a:cubicBezTo>
                  <a:pt x="63" y="124"/>
                  <a:pt x="62" y="124"/>
                  <a:pt x="62" y="124"/>
                </a:cubicBezTo>
                <a:cubicBezTo>
                  <a:pt x="63" y="123"/>
                  <a:pt x="63" y="123"/>
                  <a:pt x="64" y="123"/>
                </a:cubicBezTo>
                <a:cubicBezTo>
                  <a:pt x="64" y="123"/>
                  <a:pt x="64" y="123"/>
                  <a:pt x="64" y="123"/>
                </a:cubicBezTo>
                <a:cubicBezTo>
                  <a:pt x="63" y="124"/>
                  <a:pt x="63" y="124"/>
                  <a:pt x="63" y="124"/>
                </a:cubicBezTo>
                <a:close/>
                <a:moveTo>
                  <a:pt x="66" y="123"/>
                </a:moveTo>
                <a:cubicBezTo>
                  <a:pt x="66" y="122"/>
                  <a:pt x="67" y="122"/>
                  <a:pt x="67" y="122"/>
                </a:cubicBezTo>
                <a:cubicBezTo>
                  <a:pt x="67" y="123"/>
                  <a:pt x="66" y="123"/>
                  <a:pt x="66" y="123"/>
                </a:cubicBezTo>
                <a:close/>
                <a:moveTo>
                  <a:pt x="66" y="117"/>
                </a:moveTo>
                <a:cubicBezTo>
                  <a:pt x="66" y="117"/>
                  <a:pt x="66" y="117"/>
                  <a:pt x="66" y="117"/>
                </a:cubicBezTo>
                <a:cubicBezTo>
                  <a:pt x="66" y="117"/>
                  <a:pt x="66" y="117"/>
                  <a:pt x="66" y="117"/>
                </a:cubicBezTo>
                <a:cubicBezTo>
                  <a:pt x="66" y="117"/>
                  <a:pt x="66" y="117"/>
                  <a:pt x="66" y="117"/>
                </a:cubicBezTo>
                <a:cubicBezTo>
                  <a:pt x="66" y="117"/>
                  <a:pt x="66" y="117"/>
                  <a:pt x="66" y="117"/>
                </a:cubicBezTo>
                <a:close/>
                <a:moveTo>
                  <a:pt x="66" y="117"/>
                </a:moveTo>
                <a:cubicBezTo>
                  <a:pt x="66" y="117"/>
                  <a:pt x="67" y="118"/>
                  <a:pt x="67" y="118"/>
                </a:cubicBezTo>
                <a:cubicBezTo>
                  <a:pt x="66" y="118"/>
                  <a:pt x="66" y="118"/>
                  <a:pt x="66" y="117"/>
                </a:cubicBezTo>
                <a:close/>
                <a:moveTo>
                  <a:pt x="67" y="117"/>
                </a:moveTo>
                <a:cubicBezTo>
                  <a:pt x="67" y="117"/>
                  <a:pt x="67" y="117"/>
                  <a:pt x="67" y="117"/>
                </a:cubicBezTo>
                <a:cubicBezTo>
                  <a:pt x="67" y="117"/>
                  <a:pt x="67" y="117"/>
                  <a:pt x="67" y="118"/>
                </a:cubicBezTo>
                <a:cubicBezTo>
                  <a:pt x="67" y="118"/>
                  <a:pt x="67" y="118"/>
                  <a:pt x="67" y="117"/>
                </a:cubicBezTo>
                <a:close/>
                <a:moveTo>
                  <a:pt x="68" y="117"/>
                </a:moveTo>
                <a:cubicBezTo>
                  <a:pt x="68" y="117"/>
                  <a:pt x="68" y="117"/>
                  <a:pt x="68" y="117"/>
                </a:cubicBezTo>
                <a:cubicBezTo>
                  <a:pt x="67" y="117"/>
                  <a:pt x="67" y="117"/>
                  <a:pt x="67" y="117"/>
                </a:cubicBezTo>
                <a:cubicBezTo>
                  <a:pt x="68" y="117"/>
                  <a:pt x="68" y="117"/>
                  <a:pt x="68" y="117"/>
                </a:cubicBezTo>
                <a:cubicBezTo>
                  <a:pt x="68" y="117"/>
                  <a:pt x="68" y="117"/>
                  <a:pt x="68" y="117"/>
                </a:cubicBezTo>
                <a:close/>
                <a:moveTo>
                  <a:pt x="69" y="117"/>
                </a:moveTo>
                <a:cubicBezTo>
                  <a:pt x="69" y="117"/>
                  <a:pt x="69" y="117"/>
                  <a:pt x="68" y="117"/>
                </a:cubicBezTo>
                <a:cubicBezTo>
                  <a:pt x="69" y="117"/>
                  <a:pt x="69" y="117"/>
                  <a:pt x="69" y="117"/>
                </a:cubicBezTo>
                <a:cubicBezTo>
                  <a:pt x="69" y="117"/>
                  <a:pt x="69" y="117"/>
                  <a:pt x="69" y="117"/>
                </a:cubicBezTo>
                <a:close/>
                <a:moveTo>
                  <a:pt x="69" y="122"/>
                </a:moveTo>
                <a:cubicBezTo>
                  <a:pt x="69" y="122"/>
                  <a:pt x="69" y="122"/>
                  <a:pt x="69" y="122"/>
                </a:cubicBezTo>
                <a:cubicBezTo>
                  <a:pt x="69" y="122"/>
                  <a:pt x="69" y="122"/>
                  <a:pt x="69" y="122"/>
                </a:cubicBezTo>
                <a:cubicBezTo>
                  <a:pt x="69" y="122"/>
                  <a:pt x="69" y="122"/>
                  <a:pt x="69" y="122"/>
                </a:cubicBezTo>
                <a:close/>
                <a:moveTo>
                  <a:pt x="69" y="123"/>
                </a:moveTo>
                <a:cubicBezTo>
                  <a:pt x="69" y="122"/>
                  <a:pt x="69" y="122"/>
                  <a:pt x="69" y="122"/>
                </a:cubicBezTo>
                <a:cubicBezTo>
                  <a:pt x="69" y="122"/>
                  <a:pt x="70" y="122"/>
                  <a:pt x="70" y="122"/>
                </a:cubicBezTo>
                <a:cubicBezTo>
                  <a:pt x="70" y="122"/>
                  <a:pt x="70" y="122"/>
                  <a:pt x="70" y="122"/>
                </a:cubicBezTo>
                <a:cubicBezTo>
                  <a:pt x="70" y="123"/>
                  <a:pt x="69" y="123"/>
                  <a:pt x="69" y="123"/>
                </a:cubicBezTo>
                <a:close/>
                <a:moveTo>
                  <a:pt x="69" y="117"/>
                </a:moveTo>
                <a:cubicBezTo>
                  <a:pt x="69" y="117"/>
                  <a:pt x="69" y="117"/>
                  <a:pt x="69" y="117"/>
                </a:cubicBezTo>
                <a:cubicBezTo>
                  <a:pt x="70" y="117"/>
                  <a:pt x="70" y="117"/>
                  <a:pt x="70" y="117"/>
                </a:cubicBezTo>
                <a:cubicBezTo>
                  <a:pt x="70" y="117"/>
                  <a:pt x="70" y="117"/>
                  <a:pt x="70" y="117"/>
                </a:cubicBezTo>
                <a:cubicBezTo>
                  <a:pt x="69" y="117"/>
                  <a:pt x="69" y="117"/>
                  <a:pt x="69" y="117"/>
                </a:cubicBezTo>
                <a:close/>
                <a:moveTo>
                  <a:pt x="70" y="117"/>
                </a:moveTo>
                <a:cubicBezTo>
                  <a:pt x="70" y="117"/>
                  <a:pt x="70" y="117"/>
                  <a:pt x="70" y="117"/>
                </a:cubicBezTo>
                <a:cubicBezTo>
                  <a:pt x="70" y="117"/>
                  <a:pt x="70" y="117"/>
                  <a:pt x="70" y="117"/>
                </a:cubicBezTo>
                <a:cubicBezTo>
                  <a:pt x="70" y="117"/>
                  <a:pt x="70" y="117"/>
                  <a:pt x="70" y="117"/>
                </a:cubicBezTo>
                <a:close/>
                <a:moveTo>
                  <a:pt x="71" y="117"/>
                </a:moveTo>
                <a:cubicBezTo>
                  <a:pt x="71" y="117"/>
                  <a:pt x="71" y="117"/>
                  <a:pt x="71" y="117"/>
                </a:cubicBezTo>
                <a:cubicBezTo>
                  <a:pt x="71" y="117"/>
                  <a:pt x="71" y="117"/>
                  <a:pt x="71" y="116"/>
                </a:cubicBezTo>
                <a:cubicBezTo>
                  <a:pt x="71" y="116"/>
                  <a:pt x="71" y="116"/>
                  <a:pt x="72" y="116"/>
                </a:cubicBezTo>
                <a:cubicBezTo>
                  <a:pt x="71" y="116"/>
                  <a:pt x="71" y="117"/>
                  <a:pt x="71" y="117"/>
                </a:cubicBezTo>
                <a:close/>
                <a:moveTo>
                  <a:pt x="73" y="114"/>
                </a:moveTo>
                <a:cubicBezTo>
                  <a:pt x="73" y="114"/>
                  <a:pt x="73" y="114"/>
                  <a:pt x="73" y="114"/>
                </a:cubicBezTo>
                <a:cubicBezTo>
                  <a:pt x="73" y="114"/>
                  <a:pt x="73" y="114"/>
                  <a:pt x="73" y="114"/>
                </a:cubicBezTo>
                <a:cubicBezTo>
                  <a:pt x="73" y="114"/>
                  <a:pt x="73" y="114"/>
                  <a:pt x="73" y="114"/>
                </a:cubicBezTo>
                <a:close/>
                <a:moveTo>
                  <a:pt x="74" y="121"/>
                </a:moveTo>
                <a:cubicBezTo>
                  <a:pt x="74" y="121"/>
                  <a:pt x="74" y="121"/>
                  <a:pt x="75" y="120"/>
                </a:cubicBezTo>
                <a:cubicBezTo>
                  <a:pt x="75" y="120"/>
                  <a:pt x="75" y="120"/>
                  <a:pt x="75" y="120"/>
                </a:cubicBezTo>
                <a:cubicBezTo>
                  <a:pt x="74" y="121"/>
                  <a:pt x="74" y="121"/>
                  <a:pt x="74" y="121"/>
                </a:cubicBezTo>
                <a:close/>
                <a:moveTo>
                  <a:pt x="86" y="111"/>
                </a:moveTo>
                <a:cubicBezTo>
                  <a:pt x="86" y="111"/>
                  <a:pt x="86" y="111"/>
                  <a:pt x="86" y="111"/>
                </a:cubicBezTo>
                <a:cubicBezTo>
                  <a:pt x="86" y="111"/>
                  <a:pt x="86" y="111"/>
                  <a:pt x="86" y="111"/>
                </a:cubicBezTo>
                <a:cubicBezTo>
                  <a:pt x="86" y="111"/>
                  <a:pt x="86" y="111"/>
                  <a:pt x="86" y="111"/>
                </a:cubicBezTo>
                <a:close/>
                <a:moveTo>
                  <a:pt x="86" y="111"/>
                </a:moveTo>
                <a:cubicBezTo>
                  <a:pt x="86" y="111"/>
                  <a:pt x="86" y="111"/>
                  <a:pt x="86" y="111"/>
                </a:cubicBezTo>
                <a:cubicBezTo>
                  <a:pt x="87" y="111"/>
                  <a:pt x="87" y="111"/>
                  <a:pt x="87" y="111"/>
                </a:cubicBezTo>
                <a:cubicBezTo>
                  <a:pt x="87" y="111"/>
                  <a:pt x="87" y="111"/>
                  <a:pt x="86" y="111"/>
                </a:cubicBezTo>
                <a:close/>
                <a:moveTo>
                  <a:pt x="85" y="110"/>
                </a:moveTo>
                <a:cubicBezTo>
                  <a:pt x="85" y="111"/>
                  <a:pt x="85" y="111"/>
                  <a:pt x="84" y="111"/>
                </a:cubicBezTo>
                <a:cubicBezTo>
                  <a:pt x="84" y="111"/>
                  <a:pt x="85" y="110"/>
                  <a:pt x="84" y="110"/>
                </a:cubicBezTo>
                <a:cubicBezTo>
                  <a:pt x="84" y="110"/>
                  <a:pt x="84" y="111"/>
                  <a:pt x="84" y="111"/>
                </a:cubicBezTo>
                <a:cubicBezTo>
                  <a:pt x="84" y="110"/>
                  <a:pt x="84" y="110"/>
                  <a:pt x="84" y="110"/>
                </a:cubicBezTo>
                <a:cubicBezTo>
                  <a:pt x="84" y="111"/>
                  <a:pt x="84" y="110"/>
                  <a:pt x="83" y="111"/>
                </a:cubicBezTo>
                <a:cubicBezTo>
                  <a:pt x="83" y="111"/>
                  <a:pt x="83" y="111"/>
                  <a:pt x="83" y="111"/>
                </a:cubicBezTo>
                <a:cubicBezTo>
                  <a:pt x="83" y="111"/>
                  <a:pt x="82" y="112"/>
                  <a:pt x="81" y="111"/>
                </a:cubicBezTo>
                <a:cubicBezTo>
                  <a:pt x="81" y="112"/>
                  <a:pt x="81" y="112"/>
                  <a:pt x="81" y="112"/>
                </a:cubicBezTo>
                <a:cubicBezTo>
                  <a:pt x="81" y="112"/>
                  <a:pt x="81" y="112"/>
                  <a:pt x="80" y="112"/>
                </a:cubicBezTo>
                <a:cubicBezTo>
                  <a:pt x="80" y="112"/>
                  <a:pt x="80" y="112"/>
                  <a:pt x="80" y="112"/>
                </a:cubicBezTo>
                <a:cubicBezTo>
                  <a:pt x="78" y="111"/>
                  <a:pt x="77" y="113"/>
                  <a:pt x="74" y="113"/>
                </a:cubicBezTo>
                <a:cubicBezTo>
                  <a:pt x="74" y="113"/>
                  <a:pt x="74" y="114"/>
                  <a:pt x="73" y="113"/>
                </a:cubicBezTo>
                <a:cubicBezTo>
                  <a:pt x="73" y="113"/>
                  <a:pt x="73" y="114"/>
                  <a:pt x="73" y="114"/>
                </a:cubicBezTo>
                <a:cubicBezTo>
                  <a:pt x="73" y="114"/>
                  <a:pt x="73" y="114"/>
                  <a:pt x="73" y="114"/>
                </a:cubicBezTo>
                <a:cubicBezTo>
                  <a:pt x="73" y="114"/>
                  <a:pt x="73" y="113"/>
                  <a:pt x="73" y="113"/>
                </a:cubicBezTo>
                <a:cubicBezTo>
                  <a:pt x="72" y="113"/>
                  <a:pt x="73" y="114"/>
                  <a:pt x="72" y="114"/>
                </a:cubicBezTo>
                <a:cubicBezTo>
                  <a:pt x="72" y="114"/>
                  <a:pt x="72" y="114"/>
                  <a:pt x="72" y="114"/>
                </a:cubicBezTo>
                <a:cubicBezTo>
                  <a:pt x="72" y="114"/>
                  <a:pt x="72" y="114"/>
                  <a:pt x="72" y="114"/>
                </a:cubicBezTo>
                <a:cubicBezTo>
                  <a:pt x="72" y="114"/>
                  <a:pt x="72" y="114"/>
                  <a:pt x="72" y="114"/>
                </a:cubicBezTo>
                <a:cubicBezTo>
                  <a:pt x="72" y="114"/>
                  <a:pt x="72" y="114"/>
                  <a:pt x="71" y="115"/>
                </a:cubicBezTo>
                <a:cubicBezTo>
                  <a:pt x="72" y="114"/>
                  <a:pt x="72" y="114"/>
                  <a:pt x="72" y="114"/>
                </a:cubicBezTo>
                <a:cubicBezTo>
                  <a:pt x="71" y="114"/>
                  <a:pt x="71" y="114"/>
                  <a:pt x="71" y="114"/>
                </a:cubicBezTo>
                <a:cubicBezTo>
                  <a:pt x="71" y="114"/>
                  <a:pt x="71" y="114"/>
                  <a:pt x="71" y="115"/>
                </a:cubicBezTo>
                <a:cubicBezTo>
                  <a:pt x="71" y="115"/>
                  <a:pt x="71" y="115"/>
                  <a:pt x="71" y="115"/>
                </a:cubicBezTo>
                <a:cubicBezTo>
                  <a:pt x="71" y="114"/>
                  <a:pt x="71" y="114"/>
                  <a:pt x="71" y="114"/>
                </a:cubicBezTo>
                <a:cubicBezTo>
                  <a:pt x="71" y="114"/>
                  <a:pt x="70" y="114"/>
                  <a:pt x="70" y="114"/>
                </a:cubicBezTo>
                <a:cubicBezTo>
                  <a:pt x="70" y="114"/>
                  <a:pt x="70" y="114"/>
                  <a:pt x="70" y="114"/>
                </a:cubicBezTo>
                <a:cubicBezTo>
                  <a:pt x="70" y="115"/>
                  <a:pt x="70" y="115"/>
                  <a:pt x="69" y="115"/>
                </a:cubicBezTo>
                <a:cubicBezTo>
                  <a:pt x="69" y="115"/>
                  <a:pt x="69" y="115"/>
                  <a:pt x="69" y="115"/>
                </a:cubicBezTo>
                <a:cubicBezTo>
                  <a:pt x="69" y="115"/>
                  <a:pt x="68" y="115"/>
                  <a:pt x="68" y="115"/>
                </a:cubicBezTo>
                <a:cubicBezTo>
                  <a:pt x="68" y="115"/>
                  <a:pt x="68" y="115"/>
                  <a:pt x="68" y="115"/>
                </a:cubicBezTo>
                <a:cubicBezTo>
                  <a:pt x="68" y="116"/>
                  <a:pt x="68" y="116"/>
                  <a:pt x="68" y="116"/>
                </a:cubicBezTo>
                <a:cubicBezTo>
                  <a:pt x="68" y="117"/>
                  <a:pt x="67" y="117"/>
                  <a:pt x="67" y="117"/>
                </a:cubicBezTo>
                <a:cubicBezTo>
                  <a:pt x="67" y="117"/>
                  <a:pt x="67" y="117"/>
                  <a:pt x="67" y="117"/>
                </a:cubicBezTo>
                <a:cubicBezTo>
                  <a:pt x="67" y="117"/>
                  <a:pt x="67" y="117"/>
                  <a:pt x="67" y="117"/>
                </a:cubicBezTo>
                <a:cubicBezTo>
                  <a:pt x="67" y="117"/>
                  <a:pt x="67" y="117"/>
                  <a:pt x="67" y="117"/>
                </a:cubicBezTo>
                <a:cubicBezTo>
                  <a:pt x="67" y="117"/>
                  <a:pt x="67" y="117"/>
                  <a:pt x="67" y="117"/>
                </a:cubicBezTo>
                <a:cubicBezTo>
                  <a:pt x="67" y="116"/>
                  <a:pt x="67" y="116"/>
                  <a:pt x="67" y="116"/>
                </a:cubicBezTo>
                <a:cubicBezTo>
                  <a:pt x="66" y="116"/>
                  <a:pt x="66" y="116"/>
                  <a:pt x="66" y="116"/>
                </a:cubicBezTo>
                <a:cubicBezTo>
                  <a:pt x="67" y="116"/>
                  <a:pt x="67" y="116"/>
                  <a:pt x="67" y="115"/>
                </a:cubicBezTo>
                <a:cubicBezTo>
                  <a:pt x="66" y="115"/>
                  <a:pt x="66" y="115"/>
                  <a:pt x="66" y="115"/>
                </a:cubicBezTo>
                <a:cubicBezTo>
                  <a:pt x="66" y="115"/>
                  <a:pt x="66" y="115"/>
                  <a:pt x="66" y="115"/>
                </a:cubicBezTo>
                <a:cubicBezTo>
                  <a:pt x="66" y="115"/>
                  <a:pt x="66" y="116"/>
                  <a:pt x="66" y="116"/>
                </a:cubicBezTo>
                <a:cubicBezTo>
                  <a:pt x="66" y="116"/>
                  <a:pt x="66" y="116"/>
                  <a:pt x="66" y="115"/>
                </a:cubicBezTo>
                <a:cubicBezTo>
                  <a:pt x="66" y="116"/>
                  <a:pt x="66" y="116"/>
                  <a:pt x="66" y="117"/>
                </a:cubicBezTo>
                <a:cubicBezTo>
                  <a:pt x="66" y="117"/>
                  <a:pt x="66" y="117"/>
                  <a:pt x="65" y="117"/>
                </a:cubicBezTo>
                <a:cubicBezTo>
                  <a:pt x="65" y="117"/>
                  <a:pt x="65" y="117"/>
                  <a:pt x="65" y="116"/>
                </a:cubicBezTo>
                <a:cubicBezTo>
                  <a:pt x="65" y="116"/>
                  <a:pt x="66" y="116"/>
                  <a:pt x="66" y="116"/>
                </a:cubicBezTo>
                <a:cubicBezTo>
                  <a:pt x="66" y="116"/>
                  <a:pt x="66" y="116"/>
                  <a:pt x="66" y="116"/>
                </a:cubicBezTo>
                <a:cubicBezTo>
                  <a:pt x="66" y="116"/>
                  <a:pt x="66" y="115"/>
                  <a:pt x="66" y="115"/>
                </a:cubicBezTo>
                <a:cubicBezTo>
                  <a:pt x="66" y="115"/>
                  <a:pt x="66" y="115"/>
                  <a:pt x="66" y="115"/>
                </a:cubicBezTo>
                <a:cubicBezTo>
                  <a:pt x="65" y="115"/>
                  <a:pt x="63" y="114"/>
                  <a:pt x="63" y="116"/>
                </a:cubicBezTo>
                <a:cubicBezTo>
                  <a:pt x="62" y="116"/>
                  <a:pt x="63" y="115"/>
                  <a:pt x="62" y="115"/>
                </a:cubicBezTo>
                <a:cubicBezTo>
                  <a:pt x="62" y="116"/>
                  <a:pt x="61" y="115"/>
                  <a:pt x="60" y="116"/>
                </a:cubicBezTo>
                <a:cubicBezTo>
                  <a:pt x="60" y="116"/>
                  <a:pt x="60" y="116"/>
                  <a:pt x="60" y="116"/>
                </a:cubicBezTo>
                <a:cubicBezTo>
                  <a:pt x="60" y="116"/>
                  <a:pt x="60" y="115"/>
                  <a:pt x="60" y="115"/>
                </a:cubicBezTo>
                <a:cubicBezTo>
                  <a:pt x="60" y="115"/>
                  <a:pt x="60" y="115"/>
                  <a:pt x="60" y="115"/>
                </a:cubicBezTo>
                <a:cubicBezTo>
                  <a:pt x="60" y="115"/>
                  <a:pt x="60" y="115"/>
                  <a:pt x="60" y="115"/>
                </a:cubicBezTo>
                <a:cubicBezTo>
                  <a:pt x="61" y="116"/>
                  <a:pt x="62" y="115"/>
                  <a:pt x="62" y="115"/>
                </a:cubicBezTo>
                <a:cubicBezTo>
                  <a:pt x="62" y="115"/>
                  <a:pt x="62" y="115"/>
                  <a:pt x="63" y="115"/>
                </a:cubicBezTo>
                <a:cubicBezTo>
                  <a:pt x="63" y="114"/>
                  <a:pt x="64" y="114"/>
                  <a:pt x="65" y="114"/>
                </a:cubicBezTo>
                <a:cubicBezTo>
                  <a:pt x="65" y="114"/>
                  <a:pt x="65" y="114"/>
                  <a:pt x="65" y="115"/>
                </a:cubicBezTo>
                <a:cubicBezTo>
                  <a:pt x="65" y="115"/>
                  <a:pt x="66" y="114"/>
                  <a:pt x="66" y="114"/>
                </a:cubicBezTo>
                <a:cubicBezTo>
                  <a:pt x="66" y="114"/>
                  <a:pt x="65" y="114"/>
                  <a:pt x="65" y="114"/>
                </a:cubicBezTo>
                <a:cubicBezTo>
                  <a:pt x="66" y="114"/>
                  <a:pt x="66" y="114"/>
                  <a:pt x="66" y="113"/>
                </a:cubicBezTo>
                <a:cubicBezTo>
                  <a:pt x="67" y="114"/>
                  <a:pt x="67" y="113"/>
                  <a:pt x="68" y="113"/>
                </a:cubicBezTo>
                <a:cubicBezTo>
                  <a:pt x="68" y="113"/>
                  <a:pt x="68" y="113"/>
                  <a:pt x="68" y="113"/>
                </a:cubicBezTo>
                <a:cubicBezTo>
                  <a:pt x="68" y="113"/>
                  <a:pt x="68" y="113"/>
                  <a:pt x="68" y="113"/>
                </a:cubicBezTo>
                <a:cubicBezTo>
                  <a:pt x="68" y="112"/>
                  <a:pt x="69" y="112"/>
                  <a:pt x="69" y="113"/>
                </a:cubicBezTo>
                <a:cubicBezTo>
                  <a:pt x="69" y="113"/>
                  <a:pt x="68" y="112"/>
                  <a:pt x="68" y="113"/>
                </a:cubicBezTo>
                <a:cubicBezTo>
                  <a:pt x="68" y="113"/>
                  <a:pt x="68" y="113"/>
                  <a:pt x="68" y="113"/>
                </a:cubicBezTo>
                <a:cubicBezTo>
                  <a:pt x="68" y="113"/>
                  <a:pt x="68" y="113"/>
                  <a:pt x="68" y="113"/>
                </a:cubicBezTo>
                <a:cubicBezTo>
                  <a:pt x="68" y="113"/>
                  <a:pt x="68" y="113"/>
                  <a:pt x="68" y="113"/>
                </a:cubicBezTo>
                <a:cubicBezTo>
                  <a:pt x="68" y="113"/>
                  <a:pt x="68" y="114"/>
                  <a:pt x="68" y="114"/>
                </a:cubicBezTo>
                <a:cubicBezTo>
                  <a:pt x="69" y="114"/>
                  <a:pt x="69" y="114"/>
                  <a:pt x="69" y="113"/>
                </a:cubicBezTo>
                <a:cubicBezTo>
                  <a:pt x="69" y="113"/>
                  <a:pt x="69" y="113"/>
                  <a:pt x="69" y="113"/>
                </a:cubicBezTo>
                <a:cubicBezTo>
                  <a:pt x="69" y="113"/>
                  <a:pt x="69" y="113"/>
                  <a:pt x="69" y="113"/>
                </a:cubicBezTo>
                <a:cubicBezTo>
                  <a:pt x="70" y="113"/>
                  <a:pt x="70" y="112"/>
                  <a:pt x="70" y="113"/>
                </a:cubicBezTo>
                <a:cubicBezTo>
                  <a:pt x="70" y="113"/>
                  <a:pt x="71" y="113"/>
                  <a:pt x="71" y="113"/>
                </a:cubicBezTo>
                <a:cubicBezTo>
                  <a:pt x="71" y="113"/>
                  <a:pt x="71" y="113"/>
                  <a:pt x="71" y="113"/>
                </a:cubicBezTo>
                <a:cubicBezTo>
                  <a:pt x="71" y="113"/>
                  <a:pt x="71" y="113"/>
                  <a:pt x="71" y="113"/>
                </a:cubicBezTo>
                <a:cubicBezTo>
                  <a:pt x="72" y="113"/>
                  <a:pt x="72" y="113"/>
                  <a:pt x="73" y="112"/>
                </a:cubicBezTo>
                <a:cubicBezTo>
                  <a:pt x="73" y="112"/>
                  <a:pt x="73" y="112"/>
                  <a:pt x="73" y="112"/>
                </a:cubicBezTo>
                <a:cubicBezTo>
                  <a:pt x="73" y="113"/>
                  <a:pt x="73" y="113"/>
                  <a:pt x="73" y="113"/>
                </a:cubicBezTo>
                <a:cubicBezTo>
                  <a:pt x="73" y="113"/>
                  <a:pt x="73" y="113"/>
                  <a:pt x="74" y="113"/>
                </a:cubicBezTo>
                <a:cubicBezTo>
                  <a:pt x="73" y="112"/>
                  <a:pt x="73" y="112"/>
                  <a:pt x="73" y="112"/>
                </a:cubicBezTo>
                <a:cubicBezTo>
                  <a:pt x="73" y="112"/>
                  <a:pt x="74" y="112"/>
                  <a:pt x="74" y="112"/>
                </a:cubicBezTo>
                <a:cubicBezTo>
                  <a:pt x="74" y="112"/>
                  <a:pt x="74" y="112"/>
                  <a:pt x="74" y="112"/>
                </a:cubicBezTo>
                <a:cubicBezTo>
                  <a:pt x="74" y="112"/>
                  <a:pt x="74" y="112"/>
                  <a:pt x="74" y="111"/>
                </a:cubicBezTo>
                <a:cubicBezTo>
                  <a:pt x="74" y="112"/>
                  <a:pt x="74" y="113"/>
                  <a:pt x="75" y="112"/>
                </a:cubicBezTo>
                <a:cubicBezTo>
                  <a:pt x="75" y="112"/>
                  <a:pt x="75" y="112"/>
                  <a:pt x="75" y="111"/>
                </a:cubicBezTo>
                <a:cubicBezTo>
                  <a:pt x="75" y="111"/>
                  <a:pt x="75" y="111"/>
                  <a:pt x="75" y="111"/>
                </a:cubicBezTo>
                <a:cubicBezTo>
                  <a:pt x="75" y="112"/>
                  <a:pt x="76" y="111"/>
                  <a:pt x="76" y="111"/>
                </a:cubicBezTo>
                <a:cubicBezTo>
                  <a:pt x="76" y="112"/>
                  <a:pt x="76" y="112"/>
                  <a:pt x="77" y="112"/>
                </a:cubicBezTo>
                <a:cubicBezTo>
                  <a:pt x="77" y="111"/>
                  <a:pt x="77" y="112"/>
                  <a:pt x="77" y="111"/>
                </a:cubicBezTo>
                <a:cubicBezTo>
                  <a:pt x="77" y="111"/>
                  <a:pt x="77" y="112"/>
                  <a:pt x="77" y="111"/>
                </a:cubicBezTo>
                <a:cubicBezTo>
                  <a:pt x="77" y="111"/>
                  <a:pt x="77" y="111"/>
                  <a:pt x="77" y="111"/>
                </a:cubicBezTo>
                <a:cubicBezTo>
                  <a:pt x="77" y="111"/>
                  <a:pt x="78" y="111"/>
                  <a:pt x="78" y="110"/>
                </a:cubicBezTo>
                <a:cubicBezTo>
                  <a:pt x="78" y="110"/>
                  <a:pt x="78" y="110"/>
                  <a:pt x="78" y="110"/>
                </a:cubicBezTo>
                <a:cubicBezTo>
                  <a:pt x="78" y="110"/>
                  <a:pt x="78" y="110"/>
                  <a:pt x="78" y="110"/>
                </a:cubicBezTo>
                <a:cubicBezTo>
                  <a:pt x="79" y="111"/>
                  <a:pt x="80" y="111"/>
                  <a:pt x="80" y="111"/>
                </a:cubicBezTo>
                <a:cubicBezTo>
                  <a:pt x="80" y="110"/>
                  <a:pt x="81" y="110"/>
                  <a:pt x="82" y="110"/>
                </a:cubicBezTo>
                <a:cubicBezTo>
                  <a:pt x="82" y="110"/>
                  <a:pt x="82" y="110"/>
                  <a:pt x="82" y="110"/>
                </a:cubicBezTo>
                <a:cubicBezTo>
                  <a:pt x="82" y="110"/>
                  <a:pt x="82" y="110"/>
                  <a:pt x="82" y="110"/>
                </a:cubicBezTo>
                <a:cubicBezTo>
                  <a:pt x="82" y="110"/>
                  <a:pt x="82" y="110"/>
                  <a:pt x="83" y="110"/>
                </a:cubicBezTo>
                <a:cubicBezTo>
                  <a:pt x="83" y="110"/>
                  <a:pt x="83" y="110"/>
                  <a:pt x="83" y="110"/>
                </a:cubicBezTo>
                <a:cubicBezTo>
                  <a:pt x="83" y="110"/>
                  <a:pt x="82" y="110"/>
                  <a:pt x="82" y="111"/>
                </a:cubicBezTo>
                <a:cubicBezTo>
                  <a:pt x="83" y="111"/>
                  <a:pt x="83" y="110"/>
                  <a:pt x="84" y="110"/>
                </a:cubicBezTo>
                <a:cubicBezTo>
                  <a:pt x="84" y="110"/>
                  <a:pt x="84" y="110"/>
                  <a:pt x="84" y="110"/>
                </a:cubicBezTo>
                <a:cubicBezTo>
                  <a:pt x="84" y="110"/>
                  <a:pt x="84" y="110"/>
                  <a:pt x="84" y="110"/>
                </a:cubicBezTo>
                <a:cubicBezTo>
                  <a:pt x="84" y="110"/>
                  <a:pt x="84" y="110"/>
                  <a:pt x="84" y="109"/>
                </a:cubicBezTo>
                <a:cubicBezTo>
                  <a:pt x="84" y="109"/>
                  <a:pt x="84" y="109"/>
                  <a:pt x="85" y="109"/>
                </a:cubicBezTo>
                <a:cubicBezTo>
                  <a:pt x="85" y="109"/>
                  <a:pt x="85" y="109"/>
                  <a:pt x="85" y="109"/>
                </a:cubicBezTo>
                <a:cubicBezTo>
                  <a:pt x="85" y="109"/>
                  <a:pt x="85" y="109"/>
                  <a:pt x="85" y="109"/>
                </a:cubicBezTo>
                <a:cubicBezTo>
                  <a:pt x="85" y="109"/>
                  <a:pt x="85" y="109"/>
                  <a:pt x="86" y="109"/>
                </a:cubicBezTo>
                <a:cubicBezTo>
                  <a:pt x="86" y="109"/>
                  <a:pt x="86" y="109"/>
                  <a:pt x="86" y="110"/>
                </a:cubicBezTo>
                <a:cubicBezTo>
                  <a:pt x="86" y="109"/>
                  <a:pt x="86" y="110"/>
                  <a:pt x="86" y="110"/>
                </a:cubicBezTo>
                <a:cubicBezTo>
                  <a:pt x="86" y="110"/>
                  <a:pt x="86" y="110"/>
                  <a:pt x="86" y="110"/>
                </a:cubicBezTo>
                <a:cubicBezTo>
                  <a:pt x="86" y="110"/>
                  <a:pt x="87" y="110"/>
                  <a:pt x="86" y="110"/>
                </a:cubicBezTo>
                <a:cubicBezTo>
                  <a:pt x="87" y="109"/>
                  <a:pt x="89" y="109"/>
                  <a:pt x="90" y="109"/>
                </a:cubicBezTo>
                <a:cubicBezTo>
                  <a:pt x="90" y="109"/>
                  <a:pt x="90" y="109"/>
                  <a:pt x="90" y="108"/>
                </a:cubicBezTo>
                <a:cubicBezTo>
                  <a:pt x="90" y="108"/>
                  <a:pt x="90" y="108"/>
                  <a:pt x="90" y="108"/>
                </a:cubicBezTo>
                <a:cubicBezTo>
                  <a:pt x="90" y="108"/>
                  <a:pt x="90" y="108"/>
                  <a:pt x="90" y="108"/>
                </a:cubicBezTo>
                <a:cubicBezTo>
                  <a:pt x="90" y="108"/>
                  <a:pt x="90" y="108"/>
                  <a:pt x="90" y="108"/>
                </a:cubicBezTo>
                <a:cubicBezTo>
                  <a:pt x="90" y="108"/>
                  <a:pt x="90" y="108"/>
                  <a:pt x="90" y="108"/>
                </a:cubicBezTo>
                <a:cubicBezTo>
                  <a:pt x="90" y="108"/>
                  <a:pt x="90" y="108"/>
                  <a:pt x="90" y="108"/>
                </a:cubicBezTo>
                <a:cubicBezTo>
                  <a:pt x="90" y="108"/>
                  <a:pt x="90" y="108"/>
                  <a:pt x="90" y="108"/>
                </a:cubicBezTo>
                <a:cubicBezTo>
                  <a:pt x="90" y="108"/>
                  <a:pt x="90" y="108"/>
                  <a:pt x="91" y="109"/>
                </a:cubicBezTo>
                <a:cubicBezTo>
                  <a:pt x="91" y="109"/>
                  <a:pt x="90" y="109"/>
                  <a:pt x="91" y="109"/>
                </a:cubicBezTo>
                <a:cubicBezTo>
                  <a:pt x="91" y="109"/>
                  <a:pt x="91" y="109"/>
                  <a:pt x="91" y="109"/>
                </a:cubicBezTo>
                <a:cubicBezTo>
                  <a:pt x="91" y="109"/>
                  <a:pt x="91" y="109"/>
                  <a:pt x="91" y="109"/>
                </a:cubicBezTo>
                <a:cubicBezTo>
                  <a:pt x="91" y="108"/>
                  <a:pt x="91" y="108"/>
                  <a:pt x="91" y="108"/>
                </a:cubicBezTo>
                <a:cubicBezTo>
                  <a:pt x="91" y="109"/>
                  <a:pt x="91" y="109"/>
                  <a:pt x="92" y="109"/>
                </a:cubicBezTo>
                <a:cubicBezTo>
                  <a:pt x="92" y="109"/>
                  <a:pt x="92" y="109"/>
                  <a:pt x="92" y="109"/>
                </a:cubicBezTo>
                <a:cubicBezTo>
                  <a:pt x="92" y="109"/>
                  <a:pt x="93" y="109"/>
                  <a:pt x="93" y="109"/>
                </a:cubicBezTo>
                <a:cubicBezTo>
                  <a:pt x="93" y="109"/>
                  <a:pt x="93" y="109"/>
                  <a:pt x="93" y="109"/>
                </a:cubicBezTo>
                <a:cubicBezTo>
                  <a:pt x="93" y="109"/>
                  <a:pt x="93" y="109"/>
                  <a:pt x="93" y="109"/>
                </a:cubicBezTo>
                <a:cubicBezTo>
                  <a:pt x="93" y="109"/>
                  <a:pt x="93" y="109"/>
                  <a:pt x="93" y="109"/>
                </a:cubicBezTo>
                <a:cubicBezTo>
                  <a:pt x="93" y="109"/>
                  <a:pt x="93" y="109"/>
                  <a:pt x="93" y="109"/>
                </a:cubicBezTo>
                <a:cubicBezTo>
                  <a:pt x="93" y="109"/>
                  <a:pt x="93" y="109"/>
                  <a:pt x="93" y="109"/>
                </a:cubicBezTo>
                <a:cubicBezTo>
                  <a:pt x="93" y="109"/>
                  <a:pt x="93" y="109"/>
                  <a:pt x="92" y="109"/>
                </a:cubicBezTo>
                <a:cubicBezTo>
                  <a:pt x="92" y="109"/>
                  <a:pt x="92" y="109"/>
                  <a:pt x="92" y="109"/>
                </a:cubicBezTo>
                <a:cubicBezTo>
                  <a:pt x="92" y="109"/>
                  <a:pt x="92" y="109"/>
                  <a:pt x="92" y="109"/>
                </a:cubicBezTo>
                <a:cubicBezTo>
                  <a:pt x="91" y="109"/>
                  <a:pt x="91" y="109"/>
                  <a:pt x="90" y="109"/>
                </a:cubicBezTo>
                <a:cubicBezTo>
                  <a:pt x="90" y="109"/>
                  <a:pt x="90" y="109"/>
                  <a:pt x="91" y="109"/>
                </a:cubicBezTo>
                <a:cubicBezTo>
                  <a:pt x="90" y="109"/>
                  <a:pt x="90" y="110"/>
                  <a:pt x="89" y="110"/>
                </a:cubicBezTo>
                <a:cubicBezTo>
                  <a:pt x="89" y="110"/>
                  <a:pt x="89" y="110"/>
                  <a:pt x="90" y="110"/>
                </a:cubicBezTo>
                <a:cubicBezTo>
                  <a:pt x="90" y="109"/>
                  <a:pt x="88" y="109"/>
                  <a:pt x="89" y="110"/>
                </a:cubicBezTo>
                <a:cubicBezTo>
                  <a:pt x="88" y="110"/>
                  <a:pt x="86" y="111"/>
                  <a:pt x="85" y="110"/>
                </a:cubicBezTo>
                <a:close/>
                <a:moveTo>
                  <a:pt x="69" y="113"/>
                </a:moveTo>
                <a:cubicBezTo>
                  <a:pt x="69" y="113"/>
                  <a:pt x="69" y="113"/>
                  <a:pt x="69" y="113"/>
                </a:cubicBezTo>
                <a:cubicBezTo>
                  <a:pt x="69" y="113"/>
                  <a:pt x="69" y="113"/>
                  <a:pt x="69" y="113"/>
                </a:cubicBezTo>
                <a:cubicBezTo>
                  <a:pt x="69" y="113"/>
                  <a:pt x="69" y="113"/>
                  <a:pt x="69" y="113"/>
                </a:cubicBezTo>
                <a:close/>
                <a:moveTo>
                  <a:pt x="91" y="118"/>
                </a:moveTo>
                <a:cubicBezTo>
                  <a:pt x="91" y="118"/>
                  <a:pt x="91" y="118"/>
                  <a:pt x="91" y="118"/>
                </a:cubicBezTo>
                <a:cubicBezTo>
                  <a:pt x="91" y="119"/>
                  <a:pt x="91" y="119"/>
                  <a:pt x="91" y="119"/>
                </a:cubicBezTo>
                <a:cubicBezTo>
                  <a:pt x="91" y="119"/>
                  <a:pt x="91" y="119"/>
                  <a:pt x="91" y="119"/>
                </a:cubicBezTo>
                <a:cubicBezTo>
                  <a:pt x="90" y="119"/>
                  <a:pt x="91" y="119"/>
                  <a:pt x="91" y="118"/>
                </a:cubicBezTo>
                <a:close/>
                <a:moveTo>
                  <a:pt x="90" y="117"/>
                </a:moveTo>
                <a:cubicBezTo>
                  <a:pt x="90" y="117"/>
                  <a:pt x="91" y="117"/>
                  <a:pt x="91" y="117"/>
                </a:cubicBezTo>
                <a:cubicBezTo>
                  <a:pt x="91" y="117"/>
                  <a:pt x="91" y="118"/>
                  <a:pt x="90" y="117"/>
                </a:cubicBezTo>
                <a:close/>
                <a:moveTo>
                  <a:pt x="88" y="119"/>
                </a:moveTo>
                <a:cubicBezTo>
                  <a:pt x="88" y="120"/>
                  <a:pt x="88" y="120"/>
                  <a:pt x="88" y="120"/>
                </a:cubicBezTo>
                <a:cubicBezTo>
                  <a:pt x="88" y="120"/>
                  <a:pt x="88" y="120"/>
                  <a:pt x="88" y="120"/>
                </a:cubicBezTo>
                <a:cubicBezTo>
                  <a:pt x="88" y="120"/>
                  <a:pt x="88" y="119"/>
                  <a:pt x="88" y="119"/>
                </a:cubicBezTo>
                <a:close/>
                <a:moveTo>
                  <a:pt x="88" y="118"/>
                </a:moveTo>
                <a:cubicBezTo>
                  <a:pt x="88" y="118"/>
                  <a:pt x="88" y="118"/>
                  <a:pt x="88" y="118"/>
                </a:cubicBezTo>
                <a:cubicBezTo>
                  <a:pt x="88" y="118"/>
                  <a:pt x="88" y="118"/>
                  <a:pt x="88" y="118"/>
                </a:cubicBezTo>
                <a:cubicBezTo>
                  <a:pt x="88" y="118"/>
                  <a:pt x="88" y="118"/>
                  <a:pt x="88" y="118"/>
                </a:cubicBezTo>
                <a:close/>
                <a:moveTo>
                  <a:pt x="88" y="119"/>
                </a:moveTo>
                <a:cubicBezTo>
                  <a:pt x="88" y="119"/>
                  <a:pt x="88" y="118"/>
                  <a:pt x="88" y="118"/>
                </a:cubicBezTo>
                <a:lnTo>
                  <a:pt x="88" y="119"/>
                </a:lnTo>
                <a:close/>
                <a:moveTo>
                  <a:pt x="88" y="118"/>
                </a:moveTo>
                <a:cubicBezTo>
                  <a:pt x="88" y="118"/>
                  <a:pt x="88" y="118"/>
                  <a:pt x="88" y="118"/>
                </a:cubicBezTo>
                <a:cubicBezTo>
                  <a:pt x="88" y="118"/>
                  <a:pt x="88" y="118"/>
                  <a:pt x="88" y="118"/>
                </a:cubicBezTo>
                <a:cubicBezTo>
                  <a:pt x="88" y="118"/>
                  <a:pt x="88" y="118"/>
                  <a:pt x="88" y="118"/>
                </a:cubicBezTo>
                <a:close/>
                <a:moveTo>
                  <a:pt x="89" y="119"/>
                </a:moveTo>
                <a:cubicBezTo>
                  <a:pt x="89" y="119"/>
                  <a:pt x="89" y="120"/>
                  <a:pt x="89" y="120"/>
                </a:cubicBezTo>
                <a:cubicBezTo>
                  <a:pt x="89" y="120"/>
                  <a:pt x="89" y="119"/>
                  <a:pt x="89" y="119"/>
                </a:cubicBezTo>
                <a:cubicBezTo>
                  <a:pt x="89" y="120"/>
                  <a:pt x="89" y="120"/>
                  <a:pt x="89" y="120"/>
                </a:cubicBezTo>
                <a:cubicBezTo>
                  <a:pt x="88" y="120"/>
                  <a:pt x="88" y="119"/>
                  <a:pt x="89" y="119"/>
                </a:cubicBezTo>
                <a:close/>
                <a:moveTo>
                  <a:pt x="87" y="120"/>
                </a:moveTo>
                <a:cubicBezTo>
                  <a:pt x="87" y="119"/>
                  <a:pt x="87" y="119"/>
                  <a:pt x="88" y="119"/>
                </a:cubicBezTo>
                <a:cubicBezTo>
                  <a:pt x="88" y="119"/>
                  <a:pt x="88" y="119"/>
                  <a:pt x="88" y="119"/>
                </a:cubicBezTo>
                <a:cubicBezTo>
                  <a:pt x="87" y="120"/>
                  <a:pt x="87" y="119"/>
                  <a:pt x="87" y="120"/>
                </a:cubicBezTo>
                <a:cubicBezTo>
                  <a:pt x="87" y="120"/>
                  <a:pt x="87" y="120"/>
                  <a:pt x="87" y="120"/>
                </a:cubicBezTo>
                <a:close/>
                <a:moveTo>
                  <a:pt x="84" y="135"/>
                </a:moveTo>
                <a:cubicBezTo>
                  <a:pt x="84" y="135"/>
                  <a:pt x="84" y="135"/>
                  <a:pt x="83" y="135"/>
                </a:cubicBezTo>
                <a:cubicBezTo>
                  <a:pt x="84" y="135"/>
                  <a:pt x="84" y="135"/>
                  <a:pt x="84" y="135"/>
                </a:cubicBezTo>
                <a:cubicBezTo>
                  <a:pt x="85" y="135"/>
                  <a:pt x="86" y="134"/>
                  <a:pt x="86" y="136"/>
                </a:cubicBezTo>
                <a:cubicBezTo>
                  <a:pt x="86" y="135"/>
                  <a:pt x="86" y="135"/>
                  <a:pt x="86" y="135"/>
                </a:cubicBezTo>
                <a:cubicBezTo>
                  <a:pt x="86" y="135"/>
                  <a:pt x="86" y="135"/>
                  <a:pt x="86" y="135"/>
                </a:cubicBezTo>
                <a:cubicBezTo>
                  <a:pt x="87" y="135"/>
                  <a:pt x="87" y="135"/>
                  <a:pt x="87" y="135"/>
                </a:cubicBezTo>
                <a:cubicBezTo>
                  <a:pt x="87" y="135"/>
                  <a:pt x="87" y="135"/>
                  <a:pt x="87" y="135"/>
                </a:cubicBezTo>
                <a:cubicBezTo>
                  <a:pt x="87" y="135"/>
                  <a:pt x="87" y="135"/>
                  <a:pt x="87" y="135"/>
                </a:cubicBezTo>
                <a:cubicBezTo>
                  <a:pt x="87" y="135"/>
                  <a:pt x="87" y="135"/>
                  <a:pt x="88" y="135"/>
                </a:cubicBezTo>
                <a:cubicBezTo>
                  <a:pt x="88" y="135"/>
                  <a:pt x="88" y="135"/>
                  <a:pt x="88" y="135"/>
                </a:cubicBezTo>
                <a:cubicBezTo>
                  <a:pt x="88" y="135"/>
                  <a:pt x="88" y="135"/>
                  <a:pt x="88" y="135"/>
                </a:cubicBezTo>
                <a:cubicBezTo>
                  <a:pt x="88" y="135"/>
                  <a:pt x="88" y="135"/>
                  <a:pt x="88" y="135"/>
                </a:cubicBezTo>
                <a:cubicBezTo>
                  <a:pt x="88" y="135"/>
                  <a:pt x="88" y="135"/>
                  <a:pt x="88" y="135"/>
                </a:cubicBezTo>
                <a:cubicBezTo>
                  <a:pt x="88" y="134"/>
                  <a:pt x="89" y="134"/>
                  <a:pt x="89" y="134"/>
                </a:cubicBezTo>
                <a:cubicBezTo>
                  <a:pt x="90" y="134"/>
                  <a:pt x="91" y="134"/>
                  <a:pt x="91" y="133"/>
                </a:cubicBezTo>
                <a:cubicBezTo>
                  <a:pt x="91" y="133"/>
                  <a:pt x="91" y="133"/>
                  <a:pt x="91" y="133"/>
                </a:cubicBezTo>
                <a:cubicBezTo>
                  <a:pt x="91" y="133"/>
                  <a:pt x="91" y="133"/>
                  <a:pt x="91" y="133"/>
                </a:cubicBezTo>
                <a:cubicBezTo>
                  <a:pt x="91" y="133"/>
                  <a:pt x="91" y="133"/>
                  <a:pt x="92" y="132"/>
                </a:cubicBezTo>
                <a:cubicBezTo>
                  <a:pt x="92" y="133"/>
                  <a:pt x="91" y="133"/>
                  <a:pt x="91" y="133"/>
                </a:cubicBezTo>
                <a:cubicBezTo>
                  <a:pt x="92" y="133"/>
                  <a:pt x="92" y="133"/>
                  <a:pt x="93" y="133"/>
                </a:cubicBezTo>
                <a:cubicBezTo>
                  <a:pt x="92" y="134"/>
                  <a:pt x="92" y="134"/>
                  <a:pt x="91" y="134"/>
                </a:cubicBezTo>
                <a:cubicBezTo>
                  <a:pt x="91" y="134"/>
                  <a:pt x="90" y="134"/>
                  <a:pt x="90" y="134"/>
                </a:cubicBezTo>
                <a:cubicBezTo>
                  <a:pt x="90" y="134"/>
                  <a:pt x="91" y="135"/>
                  <a:pt x="91" y="135"/>
                </a:cubicBezTo>
                <a:cubicBezTo>
                  <a:pt x="91" y="135"/>
                  <a:pt x="91" y="135"/>
                  <a:pt x="91" y="135"/>
                </a:cubicBezTo>
                <a:cubicBezTo>
                  <a:pt x="91" y="135"/>
                  <a:pt x="90" y="136"/>
                  <a:pt x="90" y="136"/>
                </a:cubicBezTo>
                <a:cubicBezTo>
                  <a:pt x="90" y="136"/>
                  <a:pt x="90" y="136"/>
                  <a:pt x="90" y="136"/>
                </a:cubicBezTo>
                <a:cubicBezTo>
                  <a:pt x="90" y="136"/>
                  <a:pt x="90" y="136"/>
                  <a:pt x="90" y="136"/>
                </a:cubicBezTo>
                <a:cubicBezTo>
                  <a:pt x="90" y="136"/>
                  <a:pt x="89" y="136"/>
                  <a:pt x="89" y="136"/>
                </a:cubicBezTo>
                <a:cubicBezTo>
                  <a:pt x="89" y="136"/>
                  <a:pt x="90" y="136"/>
                  <a:pt x="89" y="136"/>
                </a:cubicBezTo>
                <a:cubicBezTo>
                  <a:pt x="89" y="135"/>
                  <a:pt x="88" y="136"/>
                  <a:pt x="87" y="136"/>
                </a:cubicBezTo>
                <a:cubicBezTo>
                  <a:pt x="87" y="136"/>
                  <a:pt x="86" y="136"/>
                  <a:pt x="86" y="135"/>
                </a:cubicBezTo>
                <a:cubicBezTo>
                  <a:pt x="86" y="136"/>
                  <a:pt x="86" y="136"/>
                  <a:pt x="86" y="136"/>
                </a:cubicBezTo>
                <a:cubicBezTo>
                  <a:pt x="86" y="136"/>
                  <a:pt x="86" y="136"/>
                  <a:pt x="86" y="136"/>
                </a:cubicBezTo>
                <a:cubicBezTo>
                  <a:pt x="86" y="136"/>
                  <a:pt x="85" y="136"/>
                  <a:pt x="85" y="136"/>
                </a:cubicBezTo>
                <a:cubicBezTo>
                  <a:pt x="85" y="136"/>
                  <a:pt x="85" y="136"/>
                  <a:pt x="84" y="136"/>
                </a:cubicBezTo>
                <a:cubicBezTo>
                  <a:pt x="85" y="136"/>
                  <a:pt x="86" y="136"/>
                  <a:pt x="85" y="135"/>
                </a:cubicBezTo>
                <a:cubicBezTo>
                  <a:pt x="85" y="135"/>
                  <a:pt x="84" y="136"/>
                  <a:pt x="84" y="135"/>
                </a:cubicBezTo>
                <a:close/>
                <a:moveTo>
                  <a:pt x="82" y="161"/>
                </a:moveTo>
                <a:cubicBezTo>
                  <a:pt x="82" y="161"/>
                  <a:pt x="82" y="161"/>
                  <a:pt x="82" y="161"/>
                </a:cubicBezTo>
                <a:cubicBezTo>
                  <a:pt x="82" y="161"/>
                  <a:pt x="82" y="161"/>
                  <a:pt x="82" y="161"/>
                </a:cubicBezTo>
                <a:cubicBezTo>
                  <a:pt x="82" y="161"/>
                  <a:pt x="82" y="161"/>
                  <a:pt x="82" y="161"/>
                </a:cubicBezTo>
                <a:close/>
                <a:moveTo>
                  <a:pt x="81" y="170"/>
                </a:moveTo>
                <a:cubicBezTo>
                  <a:pt x="82" y="171"/>
                  <a:pt x="82" y="171"/>
                  <a:pt x="82" y="171"/>
                </a:cubicBezTo>
                <a:cubicBezTo>
                  <a:pt x="82" y="171"/>
                  <a:pt x="82" y="171"/>
                  <a:pt x="82" y="172"/>
                </a:cubicBezTo>
                <a:cubicBezTo>
                  <a:pt x="81" y="171"/>
                  <a:pt x="81" y="171"/>
                  <a:pt x="81" y="172"/>
                </a:cubicBezTo>
                <a:cubicBezTo>
                  <a:pt x="81" y="172"/>
                  <a:pt x="80" y="171"/>
                  <a:pt x="80" y="171"/>
                </a:cubicBezTo>
                <a:cubicBezTo>
                  <a:pt x="80" y="171"/>
                  <a:pt x="81" y="171"/>
                  <a:pt x="81" y="170"/>
                </a:cubicBezTo>
                <a:close/>
                <a:moveTo>
                  <a:pt x="80" y="162"/>
                </a:moveTo>
                <a:cubicBezTo>
                  <a:pt x="80" y="162"/>
                  <a:pt x="80" y="163"/>
                  <a:pt x="80" y="163"/>
                </a:cubicBezTo>
                <a:cubicBezTo>
                  <a:pt x="80" y="163"/>
                  <a:pt x="80" y="163"/>
                  <a:pt x="80" y="163"/>
                </a:cubicBezTo>
                <a:cubicBezTo>
                  <a:pt x="80" y="163"/>
                  <a:pt x="80" y="162"/>
                  <a:pt x="80" y="162"/>
                </a:cubicBezTo>
                <a:close/>
                <a:moveTo>
                  <a:pt x="79" y="140"/>
                </a:moveTo>
                <a:cubicBezTo>
                  <a:pt x="79" y="140"/>
                  <a:pt x="79" y="140"/>
                  <a:pt x="79" y="140"/>
                </a:cubicBezTo>
                <a:cubicBezTo>
                  <a:pt x="79" y="140"/>
                  <a:pt x="79" y="140"/>
                  <a:pt x="79" y="140"/>
                </a:cubicBezTo>
                <a:cubicBezTo>
                  <a:pt x="79" y="140"/>
                  <a:pt x="79" y="140"/>
                  <a:pt x="79" y="140"/>
                </a:cubicBezTo>
                <a:close/>
                <a:moveTo>
                  <a:pt x="78" y="139"/>
                </a:moveTo>
                <a:cubicBezTo>
                  <a:pt x="79" y="140"/>
                  <a:pt x="78" y="140"/>
                  <a:pt x="78" y="140"/>
                </a:cubicBezTo>
                <a:cubicBezTo>
                  <a:pt x="78" y="140"/>
                  <a:pt x="78" y="140"/>
                  <a:pt x="78" y="140"/>
                </a:cubicBezTo>
                <a:cubicBezTo>
                  <a:pt x="78" y="140"/>
                  <a:pt x="78" y="140"/>
                  <a:pt x="78" y="140"/>
                </a:cubicBezTo>
                <a:cubicBezTo>
                  <a:pt x="78" y="140"/>
                  <a:pt x="78" y="140"/>
                  <a:pt x="78" y="140"/>
                </a:cubicBezTo>
                <a:cubicBezTo>
                  <a:pt x="78" y="140"/>
                  <a:pt x="78" y="140"/>
                  <a:pt x="77" y="140"/>
                </a:cubicBezTo>
                <a:cubicBezTo>
                  <a:pt x="78" y="140"/>
                  <a:pt x="78" y="140"/>
                  <a:pt x="78" y="139"/>
                </a:cubicBezTo>
                <a:close/>
                <a:moveTo>
                  <a:pt x="77" y="172"/>
                </a:moveTo>
                <a:cubicBezTo>
                  <a:pt x="78" y="172"/>
                  <a:pt x="78" y="171"/>
                  <a:pt x="79" y="171"/>
                </a:cubicBezTo>
                <a:cubicBezTo>
                  <a:pt x="79" y="172"/>
                  <a:pt x="78" y="172"/>
                  <a:pt x="77" y="172"/>
                </a:cubicBezTo>
                <a:cubicBezTo>
                  <a:pt x="77" y="172"/>
                  <a:pt x="77" y="173"/>
                  <a:pt x="77" y="172"/>
                </a:cubicBezTo>
                <a:cubicBezTo>
                  <a:pt x="77" y="172"/>
                  <a:pt x="77" y="172"/>
                  <a:pt x="77" y="172"/>
                </a:cubicBezTo>
                <a:close/>
                <a:moveTo>
                  <a:pt x="76" y="163"/>
                </a:moveTo>
                <a:cubicBezTo>
                  <a:pt x="77" y="163"/>
                  <a:pt x="77" y="164"/>
                  <a:pt x="76" y="164"/>
                </a:cubicBezTo>
                <a:cubicBezTo>
                  <a:pt x="76" y="164"/>
                  <a:pt x="76" y="164"/>
                  <a:pt x="76" y="164"/>
                </a:cubicBezTo>
                <a:cubicBezTo>
                  <a:pt x="76" y="164"/>
                  <a:pt x="76" y="164"/>
                  <a:pt x="76" y="164"/>
                </a:cubicBezTo>
                <a:cubicBezTo>
                  <a:pt x="76" y="163"/>
                  <a:pt x="76" y="163"/>
                  <a:pt x="76" y="163"/>
                </a:cubicBezTo>
                <a:close/>
                <a:moveTo>
                  <a:pt x="75" y="140"/>
                </a:moveTo>
                <a:cubicBezTo>
                  <a:pt x="76" y="141"/>
                  <a:pt x="76" y="141"/>
                  <a:pt x="76" y="141"/>
                </a:cubicBezTo>
                <a:cubicBezTo>
                  <a:pt x="76" y="141"/>
                  <a:pt x="76" y="141"/>
                  <a:pt x="76" y="141"/>
                </a:cubicBezTo>
                <a:cubicBezTo>
                  <a:pt x="75" y="141"/>
                  <a:pt x="75" y="141"/>
                  <a:pt x="75" y="140"/>
                </a:cubicBezTo>
                <a:close/>
                <a:moveTo>
                  <a:pt x="75" y="141"/>
                </a:moveTo>
                <a:cubicBezTo>
                  <a:pt x="75" y="141"/>
                  <a:pt x="75" y="142"/>
                  <a:pt x="75" y="142"/>
                </a:cubicBezTo>
                <a:cubicBezTo>
                  <a:pt x="75" y="142"/>
                  <a:pt x="74" y="141"/>
                  <a:pt x="74" y="142"/>
                </a:cubicBezTo>
                <a:cubicBezTo>
                  <a:pt x="75" y="142"/>
                  <a:pt x="75" y="142"/>
                  <a:pt x="75" y="142"/>
                </a:cubicBezTo>
                <a:cubicBezTo>
                  <a:pt x="75" y="142"/>
                  <a:pt x="74" y="142"/>
                  <a:pt x="74" y="142"/>
                </a:cubicBezTo>
                <a:cubicBezTo>
                  <a:pt x="74" y="142"/>
                  <a:pt x="74" y="142"/>
                  <a:pt x="74" y="142"/>
                </a:cubicBezTo>
                <a:cubicBezTo>
                  <a:pt x="74" y="142"/>
                  <a:pt x="74" y="142"/>
                  <a:pt x="74" y="142"/>
                </a:cubicBezTo>
                <a:cubicBezTo>
                  <a:pt x="74" y="141"/>
                  <a:pt x="75" y="142"/>
                  <a:pt x="75" y="141"/>
                </a:cubicBezTo>
                <a:close/>
                <a:moveTo>
                  <a:pt x="75" y="162"/>
                </a:moveTo>
                <a:cubicBezTo>
                  <a:pt x="75" y="162"/>
                  <a:pt x="75" y="162"/>
                  <a:pt x="75" y="162"/>
                </a:cubicBezTo>
                <a:cubicBezTo>
                  <a:pt x="75" y="163"/>
                  <a:pt x="75" y="163"/>
                  <a:pt x="75" y="163"/>
                </a:cubicBezTo>
                <a:cubicBezTo>
                  <a:pt x="74" y="163"/>
                  <a:pt x="74" y="163"/>
                  <a:pt x="74" y="163"/>
                </a:cubicBezTo>
                <a:cubicBezTo>
                  <a:pt x="74" y="163"/>
                  <a:pt x="74" y="163"/>
                  <a:pt x="75" y="162"/>
                </a:cubicBezTo>
                <a:close/>
                <a:moveTo>
                  <a:pt x="73" y="141"/>
                </a:moveTo>
                <a:cubicBezTo>
                  <a:pt x="73" y="141"/>
                  <a:pt x="73" y="141"/>
                  <a:pt x="73" y="141"/>
                </a:cubicBezTo>
                <a:cubicBezTo>
                  <a:pt x="73" y="141"/>
                  <a:pt x="73" y="141"/>
                  <a:pt x="73" y="141"/>
                </a:cubicBezTo>
                <a:close/>
                <a:moveTo>
                  <a:pt x="73" y="141"/>
                </a:moveTo>
                <a:cubicBezTo>
                  <a:pt x="73" y="141"/>
                  <a:pt x="73" y="141"/>
                  <a:pt x="73" y="141"/>
                </a:cubicBezTo>
                <a:cubicBezTo>
                  <a:pt x="73" y="141"/>
                  <a:pt x="73" y="142"/>
                  <a:pt x="73" y="142"/>
                </a:cubicBezTo>
                <a:cubicBezTo>
                  <a:pt x="73" y="141"/>
                  <a:pt x="73" y="141"/>
                  <a:pt x="73" y="141"/>
                </a:cubicBezTo>
                <a:close/>
                <a:moveTo>
                  <a:pt x="74" y="166"/>
                </a:moveTo>
                <a:cubicBezTo>
                  <a:pt x="73" y="166"/>
                  <a:pt x="73" y="166"/>
                  <a:pt x="73" y="166"/>
                </a:cubicBezTo>
                <a:cubicBezTo>
                  <a:pt x="74" y="166"/>
                  <a:pt x="74" y="166"/>
                  <a:pt x="74" y="166"/>
                </a:cubicBezTo>
                <a:cubicBezTo>
                  <a:pt x="74" y="166"/>
                  <a:pt x="74" y="166"/>
                  <a:pt x="74" y="166"/>
                </a:cubicBezTo>
                <a:cubicBezTo>
                  <a:pt x="74" y="166"/>
                  <a:pt x="74" y="166"/>
                  <a:pt x="74" y="166"/>
                </a:cubicBezTo>
                <a:cubicBezTo>
                  <a:pt x="75" y="166"/>
                  <a:pt x="75" y="166"/>
                  <a:pt x="75" y="166"/>
                </a:cubicBezTo>
                <a:cubicBezTo>
                  <a:pt x="75" y="166"/>
                  <a:pt x="74" y="166"/>
                  <a:pt x="74" y="166"/>
                </a:cubicBezTo>
                <a:cubicBezTo>
                  <a:pt x="74" y="166"/>
                  <a:pt x="74" y="166"/>
                  <a:pt x="74" y="166"/>
                </a:cubicBezTo>
                <a:cubicBezTo>
                  <a:pt x="74" y="166"/>
                  <a:pt x="73" y="166"/>
                  <a:pt x="73" y="166"/>
                </a:cubicBezTo>
                <a:cubicBezTo>
                  <a:pt x="73" y="166"/>
                  <a:pt x="73" y="166"/>
                  <a:pt x="73" y="167"/>
                </a:cubicBezTo>
                <a:cubicBezTo>
                  <a:pt x="73" y="167"/>
                  <a:pt x="73" y="167"/>
                  <a:pt x="73" y="167"/>
                </a:cubicBezTo>
                <a:cubicBezTo>
                  <a:pt x="72" y="166"/>
                  <a:pt x="73" y="166"/>
                  <a:pt x="74" y="166"/>
                </a:cubicBezTo>
                <a:close/>
                <a:moveTo>
                  <a:pt x="72" y="147"/>
                </a:moveTo>
                <a:cubicBezTo>
                  <a:pt x="73" y="147"/>
                  <a:pt x="73" y="148"/>
                  <a:pt x="72" y="147"/>
                </a:cubicBezTo>
                <a:cubicBezTo>
                  <a:pt x="72" y="147"/>
                  <a:pt x="72" y="147"/>
                  <a:pt x="72" y="147"/>
                </a:cubicBezTo>
                <a:close/>
                <a:moveTo>
                  <a:pt x="72" y="163"/>
                </a:moveTo>
                <a:cubicBezTo>
                  <a:pt x="72" y="163"/>
                  <a:pt x="72" y="163"/>
                  <a:pt x="72" y="163"/>
                </a:cubicBezTo>
                <a:cubicBezTo>
                  <a:pt x="72" y="163"/>
                  <a:pt x="72" y="163"/>
                  <a:pt x="72" y="163"/>
                </a:cubicBezTo>
                <a:close/>
                <a:moveTo>
                  <a:pt x="71" y="164"/>
                </a:moveTo>
                <a:cubicBezTo>
                  <a:pt x="71" y="164"/>
                  <a:pt x="71" y="164"/>
                  <a:pt x="71" y="164"/>
                </a:cubicBezTo>
                <a:cubicBezTo>
                  <a:pt x="71" y="164"/>
                  <a:pt x="72" y="164"/>
                  <a:pt x="72" y="164"/>
                </a:cubicBezTo>
                <a:cubicBezTo>
                  <a:pt x="72" y="164"/>
                  <a:pt x="71" y="164"/>
                  <a:pt x="71" y="164"/>
                </a:cubicBezTo>
                <a:cubicBezTo>
                  <a:pt x="71" y="164"/>
                  <a:pt x="71" y="164"/>
                  <a:pt x="71" y="164"/>
                </a:cubicBezTo>
                <a:cubicBezTo>
                  <a:pt x="71" y="164"/>
                  <a:pt x="71" y="164"/>
                  <a:pt x="71" y="164"/>
                </a:cubicBezTo>
                <a:cubicBezTo>
                  <a:pt x="71" y="164"/>
                  <a:pt x="71" y="164"/>
                  <a:pt x="71" y="164"/>
                </a:cubicBezTo>
                <a:close/>
                <a:moveTo>
                  <a:pt x="71" y="165"/>
                </a:moveTo>
                <a:cubicBezTo>
                  <a:pt x="71" y="165"/>
                  <a:pt x="71" y="165"/>
                  <a:pt x="70" y="165"/>
                </a:cubicBezTo>
                <a:cubicBezTo>
                  <a:pt x="70" y="165"/>
                  <a:pt x="70" y="165"/>
                  <a:pt x="70" y="164"/>
                </a:cubicBezTo>
                <a:cubicBezTo>
                  <a:pt x="71" y="164"/>
                  <a:pt x="71" y="165"/>
                  <a:pt x="71" y="165"/>
                </a:cubicBezTo>
                <a:close/>
                <a:moveTo>
                  <a:pt x="71" y="165"/>
                </a:moveTo>
                <a:cubicBezTo>
                  <a:pt x="71" y="165"/>
                  <a:pt x="71" y="165"/>
                  <a:pt x="71" y="165"/>
                </a:cubicBezTo>
                <a:cubicBezTo>
                  <a:pt x="71" y="165"/>
                  <a:pt x="71" y="165"/>
                  <a:pt x="71" y="165"/>
                </a:cubicBezTo>
                <a:cubicBezTo>
                  <a:pt x="71" y="165"/>
                  <a:pt x="71" y="165"/>
                  <a:pt x="70" y="165"/>
                </a:cubicBezTo>
                <a:cubicBezTo>
                  <a:pt x="71" y="165"/>
                  <a:pt x="71" y="165"/>
                  <a:pt x="71" y="165"/>
                </a:cubicBezTo>
                <a:close/>
                <a:moveTo>
                  <a:pt x="70" y="166"/>
                </a:moveTo>
                <a:cubicBezTo>
                  <a:pt x="70" y="166"/>
                  <a:pt x="70" y="166"/>
                  <a:pt x="70" y="166"/>
                </a:cubicBezTo>
                <a:cubicBezTo>
                  <a:pt x="70" y="166"/>
                  <a:pt x="70" y="166"/>
                  <a:pt x="70" y="165"/>
                </a:cubicBezTo>
                <a:cubicBezTo>
                  <a:pt x="70" y="166"/>
                  <a:pt x="71" y="166"/>
                  <a:pt x="71" y="166"/>
                </a:cubicBezTo>
                <a:cubicBezTo>
                  <a:pt x="70" y="166"/>
                  <a:pt x="70" y="166"/>
                  <a:pt x="70" y="166"/>
                </a:cubicBezTo>
                <a:close/>
                <a:moveTo>
                  <a:pt x="71" y="166"/>
                </a:moveTo>
                <a:cubicBezTo>
                  <a:pt x="71" y="166"/>
                  <a:pt x="71" y="166"/>
                  <a:pt x="71" y="166"/>
                </a:cubicBezTo>
                <a:cubicBezTo>
                  <a:pt x="71" y="166"/>
                  <a:pt x="72" y="166"/>
                  <a:pt x="72" y="166"/>
                </a:cubicBezTo>
                <a:cubicBezTo>
                  <a:pt x="72" y="166"/>
                  <a:pt x="72" y="166"/>
                  <a:pt x="72" y="166"/>
                </a:cubicBezTo>
                <a:cubicBezTo>
                  <a:pt x="72" y="166"/>
                  <a:pt x="72" y="166"/>
                  <a:pt x="72" y="166"/>
                </a:cubicBezTo>
                <a:cubicBezTo>
                  <a:pt x="72" y="166"/>
                  <a:pt x="72" y="166"/>
                  <a:pt x="72" y="166"/>
                </a:cubicBezTo>
                <a:cubicBezTo>
                  <a:pt x="72" y="167"/>
                  <a:pt x="71" y="166"/>
                  <a:pt x="71" y="166"/>
                </a:cubicBezTo>
                <a:close/>
                <a:moveTo>
                  <a:pt x="68" y="173"/>
                </a:moveTo>
                <a:cubicBezTo>
                  <a:pt x="68" y="173"/>
                  <a:pt x="68" y="173"/>
                  <a:pt x="68" y="173"/>
                </a:cubicBezTo>
                <a:cubicBezTo>
                  <a:pt x="68" y="173"/>
                  <a:pt x="68" y="173"/>
                  <a:pt x="68" y="173"/>
                </a:cubicBezTo>
                <a:cubicBezTo>
                  <a:pt x="68" y="173"/>
                  <a:pt x="68" y="173"/>
                  <a:pt x="68" y="173"/>
                </a:cubicBezTo>
                <a:cubicBezTo>
                  <a:pt x="68" y="173"/>
                  <a:pt x="68" y="173"/>
                  <a:pt x="68" y="173"/>
                </a:cubicBezTo>
                <a:close/>
                <a:moveTo>
                  <a:pt x="58" y="184"/>
                </a:moveTo>
                <a:cubicBezTo>
                  <a:pt x="58" y="184"/>
                  <a:pt x="57" y="184"/>
                  <a:pt x="57" y="184"/>
                </a:cubicBezTo>
                <a:cubicBezTo>
                  <a:pt x="57" y="183"/>
                  <a:pt x="58" y="183"/>
                  <a:pt x="58" y="184"/>
                </a:cubicBezTo>
                <a:close/>
                <a:moveTo>
                  <a:pt x="55" y="177"/>
                </a:moveTo>
                <a:cubicBezTo>
                  <a:pt x="55" y="178"/>
                  <a:pt x="56" y="177"/>
                  <a:pt x="56" y="177"/>
                </a:cubicBezTo>
                <a:cubicBezTo>
                  <a:pt x="56" y="178"/>
                  <a:pt x="57" y="177"/>
                  <a:pt x="57" y="178"/>
                </a:cubicBezTo>
                <a:cubicBezTo>
                  <a:pt x="57" y="178"/>
                  <a:pt x="56" y="178"/>
                  <a:pt x="56" y="178"/>
                </a:cubicBezTo>
                <a:cubicBezTo>
                  <a:pt x="55" y="180"/>
                  <a:pt x="56" y="181"/>
                  <a:pt x="55" y="181"/>
                </a:cubicBezTo>
                <a:cubicBezTo>
                  <a:pt x="55" y="180"/>
                  <a:pt x="55" y="178"/>
                  <a:pt x="54" y="178"/>
                </a:cubicBezTo>
                <a:cubicBezTo>
                  <a:pt x="54" y="178"/>
                  <a:pt x="54" y="178"/>
                  <a:pt x="55" y="177"/>
                </a:cubicBezTo>
                <a:close/>
                <a:moveTo>
                  <a:pt x="54" y="182"/>
                </a:moveTo>
                <a:cubicBezTo>
                  <a:pt x="53" y="183"/>
                  <a:pt x="53" y="183"/>
                  <a:pt x="53" y="183"/>
                </a:cubicBezTo>
                <a:cubicBezTo>
                  <a:pt x="53" y="182"/>
                  <a:pt x="53" y="182"/>
                  <a:pt x="54" y="182"/>
                </a:cubicBezTo>
                <a:close/>
                <a:moveTo>
                  <a:pt x="51" y="183"/>
                </a:moveTo>
                <a:cubicBezTo>
                  <a:pt x="51" y="183"/>
                  <a:pt x="51" y="183"/>
                  <a:pt x="50" y="183"/>
                </a:cubicBezTo>
                <a:cubicBezTo>
                  <a:pt x="51" y="182"/>
                  <a:pt x="51" y="182"/>
                  <a:pt x="51" y="182"/>
                </a:cubicBezTo>
                <a:cubicBezTo>
                  <a:pt x="51" y="183"/>
                  <a:pt x="51" y="183"/>
                  <a:pt x="51" y="183"/>
                </a:cubicBezTo>
                <a:close/>
                <a:moveTo>
                  <a:pt x="51" y="176"/>
                </a:moveTo>
                <a:cubicBezTo>
                  <a:pt x="51" y="176"/>
                  <a:pt x="51" y="177"/>
                  <a:pt x="51" y="177"/>
                </a:cubicBezTo>
                <a:cubicBezTo>
                  <a:pt x="51" y="177"/>
                  <a:pt x="51" y="177"/>
                  <a:pt x="51" y="177"/>
                </a:cubicBezTo>
                <a:cubicBezTo>
                  <a:pt x="51" y="176"/>
                  <a:pt x="51" y="176"/>
                  <a:pt x="51" y="176"/>
                </a:cubicBezTo>
                <a:close/>
                <a:moveTo>
                  <a:pt x="46" y="177"/>
                </a:moveTo>
                <a:cubicBezTo>
                  <a:pt x="46" y="178"/>
                  <a:pt x="47" y="178"/>
                  <a:pt x="47" y="178"/>
                </a:cubicBezTo>
                <a:cubicBezTo>
                  <a:pt x="46" y="178"/>
                  <a:pt x="46" y="178"/>
                  <a:pt x="46" y="178"/>
                </a:cubicBezTo>
                <a:cubicBezTo>
                  <a:pt x="46" y="178"/>
                  <a:pt x="46" y="177"/>
                  <a:pt x="46" y="177"/>
                </a:cubicBezTo>
                <a:close/>
                <a:moveTo>
                  <a:pt x="44" y="180"/>
                </a:moveTo>
                <a:cubicBezTo>
                  <a:pt x="45" y="180"/>
                  <a:pt x="45" y="180"/>
                  <a:pt x="45" y="180"/>
                </a:cubicBezTo>
                <a:cubicBezTo>
                  <a:pt x="45" y="180"/>
                  <a:pt x="44" y="180"/>
                  <a:pt x="45" y="179"/>
                </a:cubicBezTo>
                <a:cubicBezTo>
                  <a:pt x="45" y="179"/>
                  <a:pt x="45" y="180"/>
                  <a:pt x="46" y="180"/>
                </a:cubicBezTo>
                <a:cubicBezTo>
                  <a:pt x="45" y="181"/>
                  <a:pt x="45" y="181"/>
                  <a:pt x="45" y="181"/>
                </a:cubicBezTo>
                <a:cubicBezTo>
                  <a:pt x="45" y="180"/>
                  <a:pt x="44" y="181"/>
                  <a:pt x="44" y="180"/>
                </a:cubicBezTo>
                <a:close/>
                <a:moveTo>
                  <a:pt x="44" y="174"/>
                </a:moveTo>
                <a:cubicBezTo>
                  <a:pt x="44" y="175"/>
                  <a:pt x="44" y="175"/>
                  <a:pt x="44" y="175"/>
                </a:cubicBezTo>
                <a:cubicBezTo>
                  <a:pt x="44" y="175"/>
                  <a:pt x="44" y="175"/>
                  <a:pt x="44" y="174"/>
                </a:cubicBezTo>
                <a:close/>
                <a:moveTo>
                  <a:pt x="44" y="178"/>
                </a:moveTo>
                <a:cubicBezTo>
                  <a:pt x="44" y="178"/>
                  <a:pt x="44" y="178"/>
                  <a:pt x="44" y="179"/>
                </a:cubicBezTo>
                <a:cubicBezTo>
                  <a:pt x="43" y="178"/>
                  <a:pt x="43" y="178"/>
                  <a:pt x="43" y="178"/>
                </a:cubicBezTo>
                <a:cubicBezTo>
                  <a:pt x="44" y="178"/>
                  <a:pt x="44" y="178"/>
                  <a:pt x="44" y="178"/>
                </a:cubicBezTo>
                <a:close/>
                <a:moveTo>
                  <a:pt x="43" y="178"/>
                </a:moveTo>
                <a:cubicBezTo>
                  <a:pt x="43" y="178"/>
                  <a:pt x="42" y="179"/>
                  <a:pt x="42" y="179"/>
                </a:cubicBezTo>
                <a:cubicBezTo>
                  <a:pt x="42" y="179"/>
                  <a:pt x="42" y="179"/>
                  <a:pt x="42" y="179"/>
                </a:cubicBezTo>
                <a:cubicBezTo>
                  <a:pt x="42" y="178"/>
                  <a:pt x="42" y="178"/>
                  <a:pt x="43" y="178"/>
                </a:cubicBezTo>
                <a:close/>
                <a:moveTo>
                  <a:pt x="41" y="178"/>
                </a:moveTo>
                <a:cubicBezTo>
                  <a:pt x="41" y="178"/>
                  <a:pt x="41" y="179"/>
                  <a:pt x="41" y="179"/>
                </a:cubicBezTo>
                <a:cubicBezTo>
                  <a:pt x="41" y="179"/>
                  <a:pt x="41" y="179"/>
                  <a:pt x="41" y="179"/>
                </a:cubicBezTo>
                <a:cubicBezTo>
                  <a:pt x="41" y="179"/>
                  <a:pt x="41" y="179"/>
                  <a:pt x="41" y="179"/>
                </a:cubicBezTo>
                <a:cubicBezTo>
                  <a:pt x="41" y="179"/>
                  <a:pt x="41" y="179"/>
                  <a:pt x="41" y="179"/>
                </a:cubicBezTo>
                <a:cubicBezTo>
                  <a:pt x="41" y="179"/>
                  <a:pt x="41" y="179"/>
                  <a:pt x="41" y="178"/>
                </a:cubicBezTo>
                <a:close/>
                <a:moveTo>
                  <a:pt x="38" y="185"/>
                </a:moveTo>
                <a:cubicBezTo>
                  <a:pt x="38" y="185"/>
                  <a:pt x="38" y="185"/>
                  <a:pt x="38" y="185"/>
                </a:cubicBezTo>
                <a:cubicBezTo>
                  <a:pt x="38" y="185"/>
                  <a:pt x="38" y="184"/>
                  <a:pt x="38" y="185"/>
                </a:cubicBezTo>
                <a:close/>
                <a:moveTo>
                  <a:pt x="38" y="184"/>
                </a:moveTo>
                <a:cubicBezTo>
                  <a:pt x="39" y="184"/>
                  <a:pt x="39" y="184"/>
                  <a:pt x="39" y="184"/>
                </a:cubicBezTo>
                <a:cubicBezTo>
                  <a:pt x="39" y="184"/>
                  <a:pt x="38" y="183"/>
                  <a:pt x="38" y="183"/>
                </a:cubicBezTo>
                <a:cubicBezTo>
                  <a:pt x="39" y="183"/>
                  <a:pt x="39" y="183"/>
                  <a:pt x="39" y="183"/>
                </a:cubicBezTo>
                <a:cubicBezTo>
                  <a:pt x="38" y="184"/>
                  <a:pt x="40" y="183"/>
                  <a:pt x="40" y="184"/>
                </a:cubicBezTo>
                <a:cubicBezTo>
                  <a:pt x="39" y="184"/>
                  <a:pt x="39" y="185"/>
                  <a:pt x="38" y="184"/>
                </a:cubicBezTo>
                <a:close/>
                <a:moveTo>
                  <a:pt x="38" y="181"/>
                </a:moveTo>
                <a:cubicBezTo>
                  <a:pt x="39" y="181"/>
                  <a:pt x="39" y="181"/>
                  <a:pt x="39" y="181"/>
                </a:cubicBezTo>
                <a:cubicBezTo>
                  <a:pt x="39" y="181"/>
                  <a:pt x="39" y="180"/>
                  <a:pt x="39" y="180"/>
                </a:cubicBezTo>
                <a:cubicBezTo>
                  <a:pt x="39" y="180"/>
                  <a:pt x="39" y="180"/>
                  <a:pt x="39" y="180"/>
                </a:cubicBezTo>
                <a:cubicBezTo>
                  <a:pt x="40" y="180"/>
                  <a:pt x="40" y="180"/>
                  <a:pt x="40" y="180"/>
                </a:cubicBezTo>
                <a:cubicBezTo>
                  <a:pt x="40" y="180"/>
                  <a:pt x="40" y="180"/>
                  <a:pt x="40" y="180"/>
                </a:cubicBezTo>
                <a:cubicBezTo>
                  <a:pt x="40" y="180"/>
                  <a:pt x="40" y="180"/>
                  <a:pt x="40" y="180"/>
                </a:cubicBezTo>
                <a:cubicBezTo>
                  <a:pt x="40" y="180"/>
                  <a:pt x="40" y="180"/>
                  <a:pt x="40" y="180"/>
                </a:cubicBezTo>
                <a:cubicBezTo>
                  <a:pt x="41" y="180"/>
                  <a:pt x="41" y="180"/>
                  <a:pt x="41" y="181"/>
                </a:cubicBezTo>
                <a:cubicBezTo>
                  <a:pt x="41" y="180"/>
                  <a:pt x="41" y="180"/>
                  <a:pt x="42" y="179"/>
                </a:cubicBezTo>
                <a:cubicBezTo>
                  <a:pt x="43" y="180"/>
                  <a:pt x="43" y="180"/>
                  <a:pt x="44" y="180"/>
                </a:cubicBezTo>
                <a:cubicBezTo>
                  <a:pt x="44" y="181"/>
                  <a:pt x="43" y="181"/>
                  <a:pt x="42" y="181"/>
                </a:cubicBezTo>
                <a:cubicBezTo>
                  <a:pt x="42" y="181"/>
                  <a:pt x="42" y="181"/>
                  <a:pt x="42" y="181"/>
                </a:cubicBezTo>
                <a:cubicBezTo>
                  <a:pt x="41" y="182"/>
                  <a:pt x="41" y="181"/>
                  <a:pt x="41" y="181"/>
                </a:cubicBezTo>
                <a:cubicBezTo>
                  <a:pt x="41" y="181"/>
                  <a:pt x="39" y="182"/>
                  <a:pt x="38" y="181"/>
                </a:cubicBezTo>
                <a:close/>
                <a:moveTo>
                  <a:pt x="43" y="182"/>
                </a:moveTo>
                <a:cubicBezTo>
                  <a:pt x="42" y="182"/>
                  <a:pt x="41" y="183"/>
                  <a:pt x="42" y="182"/>
                </a:cubicBezTo>
                <a:cubicBezTo>
                  <a:pt x="42" y="182"/>
                  <a:pt x="42" y="182"/>
                  <a:pt x="43" y="182"/>
                </a:cubicBezTo>
                <a:close/>
                <a:moveTo>
                  <a:pt x="41" y="184"/>
                </a:moveTo>
                <a:cubicBezTo>
                  <a:pt x="41" y="184"/>
                  <a:pt x="41" y="184"/>
                  <a:pt x="40" y="183"/>
                </a:cubicBezTo>
                <a:cubicBezTo>
                  <a:pt x="41" y="183"/>
                  <a:pt x="42" y="183"/>
                  <a:pt x="42" y="183"/>
                </a:cubicBezTo>
                <a:cubicBezTo>
                  <a:pt x="42" y="184"/>
                  <a:pt x="41" y="184"/>
                  <a:pt x="41" y="184"/>
                </a:cubicBezTo>
                <a:close/>
                <a:moveTo>
                  <a:pt x="42" y="184"/>
                </a:moveTo>
                <a:cubicBezTo>
                  <a:pt x="42" y="183"/>
                  <a:pt x="43" y="183"/>
                  <a:pt x="43" y="183"/>
                </a:cubicBezTo>
                <a:cubicBezTo>
                  <a:pt x="43" y="183"/>
                  <a:pt x="43" y="184"/>
                  <a:pt x="42" y="184"/>
                </a:cubicBezTo>
                <a:close/>
                <a:moveTo>
                  <a:pt x="40" y="190"/>
                </a:moveTo>
                <a:cubicBezTo>
                  <a:pt x="40" y="190"/>
                  <a:pt x="40" y="189"/>
                  <a:pt x="41" y="189"/>
                </a:cubicBezTo>
                <a:cubicBezTo>
                  <a:pt x="41" y="190"/>
                  <a:pt x="40" y="191"/>
                  <a:pt x="40" y="190"/>
                </a:cubicBezTo>
                <a:close/>
                <a:moveTo>
                  <a:pt x="42" y="190"/>
                </a:moveTo>
                <a:cubicBezTo>
                  <a:pt x="41" y="189"/>
                  <a:pt x="41" y="189"/>
                  <a:pt x="41" y="189"/>
                </a:cubicBezTo>
                <a:cubicBezTo>
                  <a:pt x="41" y="189"/>
                  <a:pt x="41" y="189"/>
                  <a:pt x="41" y="189"/>
                </a:cubicBezTo>
                <a:cubicBezTo>
                  <a:pt x="42" y="188"/>
                  <a:pt x="41" y="188"/>
                  <a:pt x="41" y="188"/>
                </a:cubicBezTo>
                <a:cubicBezTo>
                  <a:pt x="42" y="189"/>
                  <a:pt x="42" y="188"/>
                  <a:pt x="42" y="188"/>
                </a:cubicBezTo>
                <a:cubicBezTo>
                  <a:pt x="42" y="189"/>
                  <a:pt x="42" y="189"/>
                  <a:pt x="42" y="190"/>
                </a:cubicBezTo>
                <a:close/>
                <a:moveTo>
                  <a:pt x="44" y="187"/>
                </a:moveTo>
                <a:cubicBezTo>
                  <a:pt x="44" y="187"/>
                  <a:pt x="43" y="187"/>
                  <a:pt x="43" y="187"/>
                </a:cubicBezTo>
                <a:cubicBezTo>
                  <a:pt x="43" y="187"/>
                  <a:pt x="44" y="186"/>
                  <a:pt x="44" y="186"/>
                </a:cubicBezTo>
                <a:cubicBezTo>
                  <a:pt x="44" y="186"/>
                  <a:pt x="44" y="186"/>
                  <a:pt x="44" y="186"/>
                </a:cubicBezTo>
                <a:lnTo>
                  <a:pt x="44" y="187"/>
                </a:lnTo>
                <a:close/>
                <a:moveTo>
                  <a:pt x="44" y="182"/>
                </a:moveTo>
                <a:cubicBezTo>
                  <a:pt x="44" y="181"/>
                  <a:pt x="44" y="181"/>
                  <a:pt x="44" y="181"/>
                </a:cubicBezTo>
                <a:cubicBezTo>
                  <a:pt x="44" y="181"/>
                  <a:pt x="44" y="181"/>
                  <a:pt x="45" y="181"/>
                </a:cubicBezTo>
                <a:cubicBezTo>
                  <a:pt x="44" y="182"/>
                  <a:pt x="44" y="182"/>
                  <a:pt x="44" y="182"/>
                </a:cubicBezTo>
                <a:close/>
                <a:moveTo>
                  <a:pt x="45" y="183"/>
                </a:moveTo>
                <a:cubicBezTo>
                  <a:pt x="45" y="182"/>
                  <a:pt x="45" y="182"/>
                  <a:pt x="45" y="182"/>
                </a:cubicBezTo>
                <a:cubicBezTo>
                  <a:pt x="46" y="182"/>
                  <a:pt x="45" y="182"/>
                  <a:pt x="46" y="182"/>
                </a:cubicBezTo>
                <a:cubicBezTo>
                  <a:pt x="45" y="183"/>
                  <a:pt x="45" y="183"/>
                  <a:pt x="45" y="183"/>
                </a:cubicBezTo>
                <a:close/>
                <a:moveTo>
                  <a:pt x="45" y="187"/>
                </a:moveTo>
                <a:cubicBezTo>
                  <a:pt x="45" y="186"/>
                  <a:pt x="47" y="186"/>
                  <a:pt x="47" y="187"/>
                </a:cubicBezTo>
                <a:cubicBezTo>
                  <a:pt x="46" y="186"/>
                  <a:pt x="46" y="187"/>
                  <a:pt x="45" y="187"/>
                </a:cubicBezTo>
                <a:close/>
                <a:moveTo>
                  <a:pt x="47" y="182"/>
                </a:moveTo>
                <a:cubicBezTo>
                  <a:pt x="47" y="182"/>
                  <a:pt x="46" y="182"/>
                  <a:pt x="46" y="181"/>
                </a:cubicBezTo>
                <a:cubicBezTo>
                  <a:pt x="47" y="182"/>
                  <a:pt x="48" y="181"/>
                  <a:pt x="48" y="181"/>
                </a:cubicBezTo>
                <a:cubicBezTo>
                  <a:pt x="48" y="181"/>
                  <a:pt x="47" y="182"/>
                  <a:pt x="47" y="182"/>
                </a:cubicBezTo>
                <a:close/>
                <a:moveTo>
                  <a:pt x="47" y="177"/>
                </a:moveTo>
                <a:cubicBezTo>
                  <a:pt x="48" y="177"/>
                  <a:pt x="48" y="177"/>
                  <a:pt x="49" y="177"/>
                </a:cubicBezTo>
                <a:cubicBezTo>
                  <a:pt x="49" y="177"/>
                  <a:pt x="49" y="177"/>
                  <a:pt x="49" y="177"/>
                </a:cubicBezTo>
                <a:cubicBezTo>
                  <a:pt x="49" y="178"/>
                  <a:pt x="48" y="177"/>
                  <a:pt x="48" y="178"/>
                </a:cubicBezTo>
                <a:cubicBezTo>
                  <a:pt x="48" y="177"/>
                  <a:pt x="47" y="177"/>
                  <a:pt x="47" y="177"/>
                </a:cubicBezTo>
                <a:close/>
                <a:moveTo>
                  <a:pt x="47" y="186"/>
                </a:moveTo>
                <a:cubicBezTo>
                  <a:pt x="48" y="185"/>
                  <a:pt x="47" y="185"/>
                  <a:pt x="48" y="185"/>
                </a:cubicBezTo>
                <a:cubicBezTo>
                  <a:pt x="48" y="185"/>
                  <a:pt x="48" y="186"/>
                  <a:pt x="47" y="186"/>
                </a:cubicBezTo>
                <a:close/>
                <a:moveTo>
                  <a:pt x="48" y="188"/>
                </a:moveTo>
                <a:cubicBezTo>
                  <a:pt x="48" y="187"/>
                  <a:pt x="49" y="187"/>
                  <a:pt x="48" y="187"/>
                </a:cubicBezTo>
                <a:cubicBezTo>
                  <a:pt x="48" y="188"/>
                  <a:pt x="48" y="188"/>
                  <a:pt x="48" y="188"/>
                </a:cubicBezTo>
                <a:cubicBezTo>
                  <a:pt x="47" y="188"/>
                  <a:pt x="48" y="187"/>
                  <a:pt x="48" y="187"/>
                </a:cubicBezTo>
                <a:cubicBezTo>
                  <a:pt x="48" y="187"/>
                  <a:pt x="48" y="187"/>
                  <a:pt x="49" y="187"/>
                </a:cubicBezTo>
                <a:cubicBezTo>
                  <a:pt x="49" y="187"/>
                  <a:pt x="48" y="186"/>
                  <a:pt x="48" y="186"/>
                </a:cubicBezTo>
                <a:cubicBezTo>
                  <a:pt x="49" y="186"/>
                  <a:pt x="49" y="186"/>
                  <a:pt x="49" y="186"/>
                </a:cubicBezTo>
                <a:cubicBezTo>
                  <a:pt x="49" y="187"/>
                  <a:pt x="49" y="187"/>
                  <a:pt x="49" y="187"/>
                </a:cubicBezTo>
                <a:cubicBezTo>
                  <a:pt x="49" y="187"/>
                  <a:pt x="49" y="188"/>
                  <a:pt x="48" y="188"/>
                </a:cubicBezTo>
                <a:close/>
                <a:moveTo>
                  <a:pt x="49" y="177"/>
                </a:moveTo>
                <a:cubicBezTo>
                  <a:pt x="49" y="177"/>
                  <a:pt x="49" y="177"/>
                  <a:pt x="49" y="177"/>
                </a:cubicBezTo>
                <a:cubicBezTo>
                  <a:pt x="50" y="177"/>
                  <a:pt x="50" y="177"/>
                  <a:pt x="50" y="177"/>
                </a:cubicBezTo>
                <a:cubicBezTo>
                  <a:pt x="50" y="177"/>
                  <a:pt x="50" y="177"/>
                  <a:pt x="49" y="177"/>
                </a:cubicBezTo>
                <a:close/>
                <a:moveTo>
                  <a:pt x="50" y="173"/>
                </a:moveTo>
                <a:cubicBezTo>
                  <a:pt x="50" y="173"/>
                  <a:pt x="50" y="173"/>
                  <a:pt x="50" y="173"/>
                </a:cubicBezTo>
                <a:cubicBezTo>
                  <a:pt x="49" y="173"/>
                  <a:pt x="49" y="173"/>
                  <a:pt x="48" y="173"/>
                </a:cubicBezTo>
                <a:cubicBezTo>
                  <a:pt x="48" y="174"/>
                  <a:pt x="49" y="173"/>
                  <a:pt x="49" y="173"/>
                </a:cubicBezTo>
                <a:cubicBezTo>
                  <a:pt x="49" y="174"/>
                  <a:pt x="48" y="174"/>
                  <a:pt x="48" y="174"/>
                </a:cubicBezTo>
                <a:cubicBezTo>
                  <a:pt x="48" y="174"/>
                  <a:pt x="48" y="174"/>
                  <a:pt x="48" y="174"/>
                </a:cubicBezTo>
                <a:cubicBezTo>
                  <a:pt x="48" y="174"/>
                  <a:pt x="48" y="174"/>
                  <a:pt x="48" y="174"/>
                </a:cubicBezTo>
                <a:cubicBezTo>
                  <a:pt x="48" y="174"/>
                  <a:pt x="48" y="174"/>
                  <a:pt x="47" y="174"/>
                </a:cubicBezTo>
                <a:cubicBezTo>
                  <a:pt x="47" y="174"/>
                  <a:pt x="47" y="174"/>
                  <a:pt x="47" y="174"/>
                </a:cubicBezTo>
                <a:cubicBezTo>
                  <a:pt x="47" y="174"/>
                  <a:pt x="47" y="173"/>
                  <a:pt x="47" y="173"/>
                </a:cubicBezTo>
                <a:cubicBezTo>
                  <a:pt x="47" y="173"/>
                  <a:pt x="47" y="174"/>
                  <a:pt x="48" y="174"/>
                </a:cubicBezTo>
                <a:cubicBezTo>
                  <a:pt x="48" y="173"/>
                  <a:pt x="49" y="173"/>
                  <a:pt x="49" y="173"/>
                </a:cubicBezTo>
                <a:cubicBezTo>
                  <a:pt x="49" y="173"/>
                  <a:pt x="49" y="173"/>
                  <a:pt x="49" y="173"/>
                </a:cubicBezTo>
                <a:cubicBezTo>
                  <a:pt x="50" y="173"/>
                  <a:pt x="50" y="173"/>
                  <a:pt x="50" y="173"/>
                </a:cubicBezTo>
                <a:cubicBezTo>
                  <a:pt x="50" y="173"/>
                  <a:pt x="50" y="173"/>
                  <a:pt x="50" y="173"/>
                </a:cubicBezTo>
                <a:cubicBezTo>
                  <a:pt x="51" y="173"/>
                  <a:pt x="50" y="173"/>
                  <a:pt x="51" y="173"/>
                </a:cubicBezTo>
                <a:cubicBezTo>
                  <a:pt x="50" y="173"/>
                  <a:pt x="50" y="173"/>
                  <a:pt x="50" y="173"/>
                </a:cubicBezTo>
                <a:cubicBezTo>
                  <a:pt x="50" y="173"/>
                  <a:pt x="50" y="173"/>
                  <a:pt x="50" y="173"/>
                </a:cubicBezTo>
                <a:close/>
                <a:moveTo>
                  <a:pt x="50" y="177"/>
                </a:moveTo>
                <a:cubicBezTo>
                  <a:pt x="50" y="177"/>
                  <a:pt x="50" y="177"/>
                  <a:pt x="50" y="177"/>
                </a:cubicBezTo>
                <a:cubicBezTo>
                  <a:pt x="50" y="177"/>
                  <a:pt x="51" y="177"/>
                  <a:pt x="50" y="177"/>
                </a:cubicBezTo>
                <a:cubicBezTo>
                  <a:pt x="50" y="177"/>
                  <a:pt x="50" y="177"/>
                  <a:pt x="50" y="177"/>
                </a:cubicBezTo>
                <a:close/>
                <a:moveTo>
                  <a:pt x="42" y="205"/>
                </a:moveTo>
                <a:cubicBezTo>
                  <a:pt x="43" y="205"/>
                  <a:pt x="43" y="205"/>
                  <a:pt x="44" y="205"/>
                </a:cubicBezTo>
                <a:cubicBezTo>
                  <a:pt x="43" y="205"/>
                  <a:pt x="44" y="205"/>
                  <a:pt x="44" y="204"/>
                </a:cubicBezTo>
                <a:cubicBezTo>
                  <a:pt x="44" y="204"/>
                  <a:pt x="44" y="204"/>
                  <a:pt x="44" y="204"/>
                </a:cubicBezTo>
                <a:cubicBezTo>
                  <a:pt x="44" y="204"/>
                  <a:pt x="44" y="205"/>
                  <a:pt x="44" y="205"/>
                </a:cubicBezTo>
                <a:cubicBezTo>
                  <a:pt x="44" y="205"/>
                  <a:pt x="43" y="206"/>
                  <a:pt x="42" y="206"/>
                </a:cubicBezTo>
                <a:cubicBezTo>
                  <a:pt x="42" y="206"/>
                  <a:pt x="42" y="206"/>
                  <a:pt x="42" y="205"/>
                </a:cubicBezTo>
                <a:close/>
                <a:moveTo>
                  <a:pt x="39" y="238"/>
                </a:moveTo>
                <a:cubicBezTo>
                  <a:pt x="39" y="238"/>
                  <a:pt x="39" y="238"/>
                  <a:pt x="39" y="238"/>
                </a:cubicBezTo>
                <a:cubicBezTo>
                  <a:pt x="39" y="238"/>
                  <a:pt x="39" y="238"/>
                  <a:pt x="39" y="238"/>
                </a:cubicBezTo>
                <a:cubicBezTo>
                  <a:pt x="39" y="238"/>
                  <a:pt x="39" y="238"/>
                  <a:pt x="40" y="238"/>
                </a:cubicBezTo>
                <a:cubicBezTo>
                  <a:pt x="39" y="238"/>
                  <a:pt x="39" y="238"/>
                  <a:pt x="39" y="238"/>
                </a:cubicBezTo>
                <a:cubicBezTo>
                  <a:pt x="39" y="238"/>
                  <a:pt x="39" y="238"/>
                  <a:pt x="39" y="238"/>
                </a:cubicBezTo>
                <a:close/>
                <a:moveTo>
                  <a:pt x="37" y="233"/>
                </a:moveTo>
                <a:cubicBezTo>
                  <a:pt x="36" y="233"/>
                  <a:pt x="36" y="233"/>
                  <a:pt x="36" y="233"/>
                </a:cubicBezTo>
                <a:cubicBezTo>
                  <a:pt x="36" y="233"/>
                  <a:pt x="36" y="233"/>
                  <a:pt x="36" y="232"/>
                </a:cubicBezTo>
                <a:cubicBezTo>
                  <a:pt x="36" y="232"/>
                  <a:pt x="37" y="232"/>
                  <a:pt x="37" y="232"/>
                </a:cubicBezTo>
                <a:cubicBezTo>
                  <a:pt x="37" y="232"/>
                  <a:pt x="37" y="232"/>
                  <a:pt x="37" y="233"/>
                </a:cubicBezTo>
                <a:close/>
                <a:moveTo>
                  <a:pt x="41" y="205"/>
                </a:moveTo>
                <a:cubicBezTo>
                  <a:pt x="41" y="205"/>
                  <a:pt x="41" y="205"/>
                  <a:pt x="41" y="205"/>
                </a:cubicBezTo>
                <a:cubicBezTo>
                  <a:pt x="41" y="205"/>
                  <a:pt x="41" y="205"/>
                  <a:pt x="41" y="205"/>
                </a:cubicBezTo>
                <a:cubicBezTo>
                  <a:pt x="41" y="205"/>
                  <a:pt x="41" y="205"/>
                  <a:pt x="41" y="205"/>
                </a:cubicBezTo>
                <a:close/>
                <a:moveTo>
                  <a:pt x="40" y="206"/>
                </a:moveTo>
                <a:cubicBezTo>
                  <a:pt x="40" y="206"/>
                  <a:pt x="40" y="206"/>
                  <a:pt x="40" y="206"/>
                </a:cubicBezTo>
                <a:cubicBezTo>
                  <a:pt x="40" y="206"/>
                  <a:pt x="40" y="206"/>
                  <a:pt x="40" y="206"/>
                </a:cubicBezTo>
                <a:cubicBezTo>
                  <a:pt x="40" y="206"/>
                  <a:pt x="40" y="206"/>
                  <a:pt x="40" y="206"/>
                </a:cubicBezTo>
                <a:cubicBezTo>
                  <a:pt x="40" y="206"/>
                  <a:pt x="40" y="206"/>
                  <a:pt x="40" y="206"/>
                </a:cubicBezTo>
                <a:close/>
                <a:moveTo>
                  <a:pt x="40" y="206"/>
                </a:moveTo>
                <a:cubicBezTo>
                  <a:pt x="40" y="206"/>
                  <a:pt x="39" y="206"/>
                  <a:pt x="40" y="206"/>
                </a:cubicBezTo>
                <a:cubicBezTo>
                  <a:pt x="39" y="207"/>
                  <a:pt x="39" y="207"/>
                  <a:pt x="39" y="207"/>
                </a:cubicBezTo>
                <a:cubicBezTo>
                  <a:pt x="39" y="207"/>
                  <a:pt x="38" y="207"/>
                  <a:pt x="39" y="206"/>
                </a:cubicBezTo>
                <a:cubicBezTo>
                  <a:pt x="39" y="206"/>
                  <a:pt x="39" y="206"/>
                  <a:pt x="40" y="206"/>
                </a:cubicBezTo>
                <a:close/>
                <a:moveTo>
                  <a:pt x="38" y="206"/>
                </a:moveTo>
                <a:cubicBezTo>
                  <a:pt x="38" y="207"/>
                  <a:pt x="38" y="207"/>
                  <a:pt x="38" y="207"/>
                </a:cubicBezTo>
                <a:cubicBezTo>
                  <a:pt x="37" y="207"/>
                  <a:pt x="37" y="209"/>
                  <a:pt x="35" y="209"/>
                </a:cubicBezTo>
                <a:cubicBezTo>
                  <a:pt x="36" y="208"/>
                  <a:pt x="37" y="208"/>
                  <a:pt x="38" y="206"/>
                </a:cubicBezTo>
                <a:close/>
                <a:moveTo>
                  <a:pt x="34" y="233"/>
                </a:moveTo>
                <a:cubicBezTo>
                  <a:pt x="34" y="233"/>
                  <a:pt x="34" y="233"/>
                  <a:pt x="33" y="233"/>
                </a:cubicBezTo>
                <a:cubicBezTo>
                  <a:pt x="34" y="232"/>
                  <a:pt x="34" y="232"/>
                  <a:pt x="34" y="233"/>
                </a:cubicBezTo>
                <a:close/>
                <a:moveTo>
                  <a:pt x="33" y="220"/>
                </a:moveTo>
                <a:cubicBezTo>
                  <a:pt x="32" y="220"/>
                  <a:pt x="32" y="221"/>
                  <a:pt x="32" y="221"/>
                </a:cubicBezTo>
                <a:cubicBezTo>
                  <a:pt x="31" y="221"/>
                  <a:pt x="32" y="221"/>
                  <a:pt x="32" y="220"/>
                </a:cubicBezTo>
                <a:cubicBezTo>
                  <a:pt x="31" y="221"/>
                  <a:pt x="31" y="221"/>
                  <a:pt x="31" y="220"/>
                </a:cubicBezTo>
                <a:cubicBezTo>
                  <a:pt x="32" y="220"/>
                  <a:pt x="32" y="220"/>
                  <a:pt x="32" y="219"/>
                </a:cubicBezTo>
                <a:cubicBezTo>
                  <a:pt x="32" y="219"/>
                  <a:pt x="32" y="220"/>
                  <a:pt x="33" y="220"/>
                </a:cubicBezTo>
                <a:close/>
                <a:moveTo>
                  <a:pt x="32" y="211"/>
                </a:moveTo>
                <a:cubicBezTo>
                  <a:pt x="32" y="211"/>
                  <a:pt x="32" y="211"/>
                  <a:pt x="32" y="211"/>
                </a:cubicBezTo>
                <a:cubicBezTo>
                  <a:pt x="32" y="211"/>
                  <a:pt x="31" y="212"/>
                  <a:pt x="31" y="212"/>
                </a:cubicBezTo>
                <a:cubicBezTo>
                  <a:pt x="31" y="212"/>
                  <a:pt x="31" y="211"/>
                  <a:pt x="32" y="211"/>
                </a:cubicBezTo>
                <a:close/>
                <a:moveTo>
                  <a:pt x="30" y="220"/>
                </a:moveTo>
                <a:cubicBezTo>
                  <a:pt x="30" y="219"/>
                  <a:pt x="31" y="219"/>
                  <a:pt x="31" y="219"/>
                </a:cubicBezTo>
                <a:cubicBezTo>
                  <a:pt x="31" y="220"/>
                  <a:pt x="31" y="220"/>
                  <a:pt x="30" y="220"/>
                </a:cubicBezTo>
                <a:close/>
                <a:moveTo>
                  <a:pt x="31" y="236"/>
                </a:moveTo>
                <a:cubicBezTo>
                  <a:pt x="31" y="236"/>
                  <a:pt x="31" y="236"/>
                  <a:pt x="31" y="236"/>
                </a:cubicBezTo>
                <a:cubicBezTo>
                  <a:pt x="31" y="236"/>
                  <a:pt x="31" y="236"/>
                  <a:pt x="31" y="236"/>
                </a:cubicBezTo>
                <a:cubicBezTo>
                  <a:pt x="31" y="236"/>
                  <a:pt x="31" y="236"/>
                  <a:pt x="31" y="236"/>
                </a:cubicBezTo>
                <a:close/>
                <a:moveTo>
                  <a:pt x="32" y="235"/>
                </a:moveTo>
                <a:cubicBezTo>
                  <a:pt x="32" y="235"/>
                  <a:pt x="31" y="235"/>
                  <a:pt x="31" y="235"/>
                </a:cubicBezTo>
                <a:cubicBezTo>
                  <a:pt x="31" y="235"/>
                  <a:pt x="32" y="234"/>
                  <a:pt x="32" y="234"/>
                </a:cubicBezTo>
                <a:cubicBezTo>
                  <a:pt x="31" y="234"/>
                  <a:pt x="31" y="235"/>
                  <a:pt x="31" y="235"/>
                </a:cubicBezTo>
                <a:cubicBezTo>
                  <a:pt x="31" y="235"/>
                  <a:pt x="31" y="234"/>
                  <a:pt x="31" y="234"/>
                </a:cubicBezTo>
                <a:cubicBezTo>
                  <a:pt x="30" y="235"/>
                  <a:pt x="30" y="235"/>
                  <a:pt x="31" y="235"/>
                </a:cubicBezTo>
                <a:cubicBezTo>
                  <a:pt x="31" y="235"/>
                  <a:pt x="31" y="235"/>
                  <a:pt x="30" y="236"/>
                </a:cubicBezTo>
                <a:cubicBezTo>
                  <a:pt x="30" y="235"/>
                  <a:pt x="30" y="234"/>
                  <a:pt x="30" y="233"/>
                </a:cubicBezTo>
                <a:cubicBezTo>
                  <a:pt x="31" y="234"/>
                  <a:pt x="32" y="232"/>
                  <a:pt x="33" y="233"/>
                </a:cubicBezTo>
                <a:cubicBezTo>
                  <a:pt x="33" y="233"/>
                  <a:pt x="32" y="233"/>
                  <a:pt x="33" y="234"/>
                </a:cubicBezTo>
                <a:cubicBezTo>
                  <a:pt x="33" y="233"/>
                  <a:pt x="34" y="233"/>
                  <a:pt x="34" y="233"/>
                </a:cubicBezTo>
                <a:cubicBezTo>
                  <a:pt x="34" y="233"/>
                  <a:pt x="34" y="234"/>
                  <a:pt x="34" y="234"/>
                </a:cubicBezTo>
                <a:cubicBezTo>
                  <a:pt x="34" y="234"/>
                  <a:pt x="33" y="234"/>
                  <a:pt x="33" y="234"/>
                </a:cubicBezTo>
                <a:cubicBezTo>
                  <a:pt x="33" y="234"/>
                  <a:pt x="33" y="234"/>
                  <a:pt x="33" y="234"/>
                </a:cubicBezTo>
                <a:cubicBezTo>
                  <a:pt x="32" y="234"/>
                  <a:pt x="32" y="234"/>
                  <a:pt x="32" y="235"/>
                </a:cubicBezTo>
                <a:cubicBezTo>
                  <a:pt x="32" y="234"/>
                  <a:pt x="32" y="235"/>
                  <a:pt x="33" y="235"/>
                </a:cubicBezTo>
                <a:cubicBezTo>
                  <a:pt x="33" y="235"/>
                  <a:pt x="33" y="235"/>
                  <a:pt x="32" y="235"/>
                </a:cubicBezTo>
                <a:cubicBezTo>
                  <a:pt x="32" y="235"/>
                  <a:pt x="32" y="235"/>
                  <a:pt x="32" y="235"/>
                </a:cubicBezTo>
                <a:close/>
                <a:moveTo>
                  <a:pt x="47" y="238"/>
                </a:moveTo>
                <a:cubicBezTo>
                  <a:pt x="47" y="238"/>
                  <a:pt x="47" y="238"/>
                  <a:pt x="47" y="238"/>
                </a:cubicBezTo>
                <a:cubicBezTo>
                  <a:pt x="47" y="238"/>
                  <a:pt x="47" y="238"/>
                  <a:pt x="47" y="238"/>
                </a:cubicBezTo>
                <a:cubicBezTo>
                  <a:pt x="47" y="238"/>
                  <a:pt x="47" y="238"/>
                  <a:pt x="47" y="238"/>
                </a:cubicBezTo>
                <a:cubicBezTo>
                  <a:pt x="47" y="238"/>
                  <a:pt x="47" y="238"/>
                  <a:pt x="47" y="238"/>
                </a:cubicBezTo>
                <a:cubicBezTo>
                  <a:pt x="47" y="238"/>
                  <a:pt x="47" y="238"/>
                  <a:pt x="47" y="238"/>
                </a:cubicBezTo>
                <a:cubicBezTo>
                  <a:pt x="48" y="239"/>
                  <a:pt x="48" y="239"/>
                  <a:pt x="48" y="239"/>
                </a:cubicBezTo>
                <a:cubicBezTo>
                  <a:pt x="48" y="239"/>
                  <a:pt x="48" y="239"/>
                  <a:pt x="48" y="239"/>
                </a:cubicBezTo>
                <a:cubicBezTo>
                  <a:pt x="48" y="239"/>
                  <a:pt x="48" y="239"/>
                  <a:pt x="48" y="239"/>
                </a:cubicBezTo>
                <a:cubicBezTo>
                  <a:pt x="48" y="239"/>
                  <a:pt x="48" y="239"/>
                  <a:pt x="47" y="239"/>
                </a:cubicBezTo>
                <a:cubicBezTo>
                  <a:pt x="47" y="239"/>
                  <a:pt x="47" y="239"/>
                  <a:pt x="47" y="239"/>
                </a:cubicBezTo>
                <a:cubicBezTo>
                  <a:pt x="47" y="238"/>
                  <a:pt x="47" y="239"/>
                  <a:pt x="47" y="239"/>
                </a:cubicBezTo>
                <a:cubicBezTo>
                  <a:pt x="47" y="239"/>
                  <a:pt x="47" y="239"/>
                  <a:pt x="47" y="238"/>
                </a:cubicBezTo>
                <a:close/>
                <a:moveTo>
                  <a:pt x="44" y="240"/>
                </a:moveTo>
                <a:cubicBezTo>
                  <a:pt x="44" y="240"/>
                  <a:pt x="44" y="241"/>
                  <a:pt x="44" y="241"/>
                </a:cubicBezTo>
                <a:cubicBezTo>
                  <a:pt x="44" y="241"/>
                  <a:pt x="44" y="240"/>
                  <a:pt x="44" y="240"/>
                </a:cubicBezTo>
                <a:cubicBezTo>
                  <a:pt x="44" y="240"/>
                  <a:pt x="44" y="240"/>
                  <a:pt x="44" y="240"/>
                </a:cubicBezTo>
                <a:close/>
                <a:moveTo>
                  <a:pt x="43" y="248"/>
                </a:moveTo>
                <a:cubicBezTo>
                  <a:pt x="43" y="248"/>
                  <a:pt x="43" y="248"/>
                  <a:pt x="44" y="248"/>
                </a:cubicBezTo>
                <a:cubicBezTo>
                  <a:pt x="43" y="248"/>
                  <a:pt x="43" y="249"/>
                  <a:pt x="43" y="248"/>
                </a:cubicBezTo>
                <a:close/>
                <a:moveTo>
                  <a:pt x="45" y="264"/>
                </a:moveTo>
                <a:cubicBezTo>
                  <a:pt x="45" y="264"/>
                  <a:pt x="45" y="264"/>
                  <a:pt x="45" y="264"/>
                </a:cubicBezTo>
                <a:cubicBezTo>
                  <a:pt x="44" y="264"/>
                  <a:pt x="45" y="263"/>
                  <a:pt x="46" y="264"/>
                </a:cubicBezTo>
                <a:cubicBezTo>
                  <a:pt x="46" y="264"/>
                  <a:pt x="46" y="264"/>
                  <a:pt x="45" y="264"/>
                </a:cubicBezTo>
                <a:close/>
                <a:moveTo>
                  <a:pt x="44" y="264"/>
                </a:moveTo>
                <a:cubicBezTo>
                  <a:pt x="44" y="263"/>
                  <a:pt x="44" y="264"/>
                  <a:pt x="43" y="264"/>
                </a:cubicBezTo>
                <a:cubicBezTo>
                  <a:pt x="43" y="264"/>
                  <a:pt x="43" y="264"/>
                  <a:pt x="42" y="263"/>
                </a:cubicBezTo>
                <a:cubicBezTo>
                  <a:pt x="42" y="263"/>
                  <a:pt x="42" y="264"/>
                  <a:pt x="43" y="265"/>
                </a:cubicBezTo>
                <a:cubicBezTo>
                  <a:pt x="41" y="264"/>
                  <a:pt x="41" y="263"/>
                  <a:pt x="42" y="262"/>
                </a:cubicBezTo>
                <a:cubicBezTo>
                  <a:pt x="43" y="263"/>
                  <a:pt x="44" y="261"/>
                  <a:pt x="45" y="262"/>
                </a:cubicBezTo>
                <a:cubicBezTo>
                  <a:pt x="45" y="262"/>
                  <a:pt x="44" y="262"/>
                  <a:pt x="45" y="262"/>
                </a:cubicBezTo>
                <a:cubicBezTo>
                  <a:pt x="45" y="262"/>
                  <a:pt x="46" y="262"/>
                  <a:pt x="46" y="263"/>
                </a:cubicBezTo>
                <a:cubicBezTo>
                  <a:pt x="45" y="263"/>
                  <a:pt x="45" y="263"/>
                  <a:pt x="44" y="264"/>
                </a:cubicBezTo>
                <a:close/>
                <a:moveTo>
                  <a:pt x="45" y="262"/>
                </a:moveTo>
                <a:cubicBezTo>
                  <a:pt x="45" y="261"/>
                  <a:pt x="46" y="261"/>
                  <a:pt x="46" y="262"/>
                </a:cubicBezTo>
                <a:cubicBezTo>
                  <a:pt x="46" y="262"/>
                  <a:pt x="45" y="262"/>
                  <a:pt x="45" y="262"/>
                </a:cubicBezTo>
                <a:close/>
                <a:moveTo>
                  <a:pt x="48" y="262"/>
                </a:moveTo>
                <a:cubicBezTo>
                  <a:pt x="48" y="261"/>
                  <a:pt x="49" y="261"/>
                  <a:pt x="50" y="261"/>
                </a:cubicBezTo>
                <a:cubicBezTo>
                  <a:pt x="49" y="261"/>
                  <a:pt x="48" y="262"/>
                  <a:pt x="48" y="262"/>
                </a:cubicBezTo>
                <a:close/>
                <a:moveTo>
                  <a:pt x="51" y="261"/>
                </a:moveTo>
                <a:cubicBezTo>
                  <a:pt x="52" y="262"/>
                  <a:pt x="52" y="262"/>
                  <a:pt x="52" y="262"/>
                </a:cubicBezTo>
                <a:cubicBezTo>
                  <a:pt x="52" y="261"/>
                  <a:pt x="52" y="261"/>
                  <a:pt x="52" y="261"/>
                </a:cubicBezTo>
                <a:cubicBezTo>
                  <a:pt x="52" y="261"/>
                  <a:pt x="52" y="261"/>
                  <a:pt x="52" y="261"/>
                </a:cubicBezTo>
                <a:cubicBezTo>
                  <a:pt x="52" y="262"/>
                  <a:pt x="51" y="262"/>
                  <a:pt x="51" y="261"/>
                </a:cubicBezTo>
                <a:close/>
                <a:moveTo>
                  <a:pt x="56" y="267"/>
                </a:moveTo>
                <a:cubicBezTo>
                  <a:pt x="56" y="267"/>
                  <a:pt x="56" y="267"/>
                  <a:pt x="56" y="266"/>
                </a:cubicBezTo>
                <a:cubicBezTo>
                  <a:pt x="56" y="266"/>
                  <a:pt x="56" y="266"/>
                  <a:pt x="56" y="266"/>
                </a:cubicBezTo>
                <a:cubicBezTo>
                  <a:pt x="56" y="266"/>
                  <a:pt x="56" y="265"/>
                  <a:pt x="56" y="265"/>
                </a:cubicBezTo>
                <a:cubicBezTo>
                  <a:pt x="56" y="265"/>
                  <a:pt x="56" y="265"/>
                  <a:pt x="57" y="265"/>
                </a:cubicBezTo>
                <a:cubicBezTo>
                  <a:pt x="57" y="267"/>
                  <a:pt x="59" y="264"/>
                  <a:pt x="60" y="264"/>
                </a:cubicBezTo>
                <a:cubicBezTo>
                  <a:pt x="60" y="265"/>
                  <a:pt x="60" y="266"/>
                  <a:pt x="59" y="266"/>
                </a:cubicBezTo>
                <a:cubicBezTo>
                  <a:pt x="59" y="266"/>
                  <a:pt x="59" y="265"/>
                  <a:pt x="59" y="265"/>
                </a:cubicBezTo>
                <a:cubicBezTo>
                  <a:pt x="60" y="265"/>
                  <a:pt x="59" y="265"/>
                  <a:pt x="59" y="265"/>
                </a:cubicBezTo>
                <a:cubicBezTo>
                  <a:pt x="59" y="265"/>
                  <a:pt x="59" y="266"/>
                  <a:pt x="59" y="266"/>
                </a:cubicBezTo>
                <a:cubicBezTo>
                  <a:pt x="58" y="266"/>
                  <a:pt x="58" y="266"/>
                  <a:pt x="58" y="267"/>
                </a:cubicBezTo>
                <a:cubicBezTo>
                  <a:pt x="58" y="267"/>
                  <a:pt x="58" y="267"/>
                  <a:pt x="58" y="267"/>
                </a:cubicBezTo>
                <a:cubicBezTo>
                  <a:pt x="58" y="267"/>
                  <a:pt x="57" y="268"/>
                  <a:pt x="56" y="267"/>
                </a:cubicBezTo>
                <a:close/>
                <a:moveTo>
                  <a:pt x="58" y="273"/>
                </a:moveTo>
                <a:cubicBezTo>
                  <a:pt x="58" y="272"/>
                  <a:pt x="59" y="273"/>
                  <a:pt x="59" y="273"/>
                </a:cubicBezTo>
                <a:cubicBezTo>
                  <a:pt x="58" y="273"/>
                  <a:pt x="58" y="274"/>
                  <a:pt x="58" y="273"/>
                </a:cubicBezTo>
                <a:close/>
                <a:moveTo>
                  <a:pt x="59" y="266"/>
                </a:moveTo>
                <a:cubicBezTo>
                  <a:pt x="59" y="266"/>
                  <a:pt x="59" y="266"/>
                  <a:pt x="59" y="267"/>
                </a:cubicBezTo>
                <a:cubicBezTo>
                  <a:pt x="59" y="267"/>
                  <a:pt x="59" y="267"/>
                  <a:pt x="59" y="266"/>
                </a:cubicBezTo>
                <a:close/>
                <a:moveTo>
                  <a:pt x="62" y="266"/>
                </a:moveTo>
                <a:cubicBezTo>
                  <a:pt x="62" y="266"/>
                  <a:pt x="62" y="266"/>
                  <a:pt x="62" y="266"/>
                </a:cubicBezTo>
                <a:cubicBezTo>
                  <a:pt x="62" y="266"/>
                  <a:pt x="62" y="265"/>
                  <a:pt x="62" y="265"/>
                </a:cubicBezTo>
                <a:cubicBezTo>
                  <a:pt x="63" y="265"/>
                  <a:pt x="63" y="266"/>
                  <a:pt x="63" y="266"/>
                </a:cubicBezTo>
                <a:cubicBezTo>
                  <a:pt x="62" y="266"/>
                  <a:pt x="62" y="266"/>
                  <a:pt x="62" y="266"/>
                </a:cubicBezTo>
                <a:close/>
                <a:moveTo>
                  <a:pt x="64" y="265"/>
                </a:moveTo>
                <a:cubicBezTo>
                  <a:pt x="64" y="265"/>
                  <a:pt x="64" y="265"/>
                  <a:pt x="64" y="265"/>
                </a:cubicBezTo>
                <a:cubicBezTo>
                  <a:pt x="64" y="265"/>
                  <a:pt x="64" y="265"/>
                  <a:pt x="64" y="265"/>
                </a:cubicBezTo>
                <a:close/>
                <a:moveTo>
                  <a:pt x="65" y="265"/>
                </a:moveTo>
                <a:cubicBezTo>
                  <a:pt x="65" y="265"/>
                  <a:pt x="65" y="265"/>
                  <a:pt x="65" y="265"/>
                </a:cubicBezTo>
                <a:cubicBezTo>
                  <a:pt x="66" y="263"/>
                  <a:pt x="66" y="263"/>
                  <a:pt x="66" y="263"/>
                </a:cubicBezTo>
                <a:cubicBezTo>
                  <a:pt x="66" y="264"/>
                  <a:pt x="66" y="264"/>
                  <a:pt x="66" y="264"/>
                </a:cubicBezTo>
                <a:cubicBezTo>
                  <a:pt x="66" y="264"/>
                  <a:pt x="65" y="265"/>
                  <a:pt x="65" y="265"/>
                </a:cubicBezTo>
                <a:close/>
                <a:moveTo>
                  <a:pt x="67" y="264"/>
                </a:moveTo>
                <a:cubicBezTo>
                  <a:pt x="67" y="264"/>
                  <a:pt x="68" y="264"/>
                  <a:pt x="68" y="264"/>
                </a:cubicBezTo>
                <a:cubicBezTo>
                  <a:pt x="68" y="264"/>
                  <a:pt x="68" y="264"/>
                  <a:pt x="68" y="264"/>
                </a:cubicBezTo>
                <a:cubicBezTo>
                  <a:pt x="68" y="264"/>
                  <a:pt x="67" y="264"/>
                  <a:pt x="67" y="264"/>
                </a:cubicBezTo>
                <a:close/>
                <a:moveTo>
                  <a:pt x="69" y="263"/>
                </a:moveTo>
                <a:cubicBezTo>
                  <a:pt x="69" y="264"/>
                  <a:pt x="68" y="264"/>
                  <a:pt x="69" y="264"/>
                </a:cubicBezTo>
                <a:cubicBezTo>
                  <a:pt x="68" y="264"/>
                  <a:pt x="68" y="264"/>
                  <a:pt x="68" y="264"/>
                </a:cubicBezTo>
                <a:cubicBezTo>
                  <a:pt x="68" y="264"/>
                  <a:pt x="69" y="264"/>
                  <a:pt x="68" y="263"/>
                </a:cubicBezTo>
                <a:cubicBezTo>
                  <a:pt x="68" y="263"/>
                  <a:pt x="68" y="263"/>
                  <a:pt x="68" y="263"/>
                </a:cubicBezTo>
                <a:cubicBezTo>
                  <a:pt x="69" y="263"/>
                  <a:pt x="69" y="263"/>
                  <a:pt x="70" y="263"/>
                </a:cubicBezTo>
                <a:cubicBezTo>
                  <a:pt x="70" y="263"/>
                  <a:pt x="69" y="263"/>
                  <a:pt x="69" y="263"/>
                </a:cubicBezTo>
                <a:close/>
                <a:moveTo>
                  <a:pt x="76" y="274"/>
                </a:moveTo>
                <a:cubicBezTo>
                  <a:pt x="76" y="273"/>
                  <a:pt x="76" y="274"/>
                  <a:pt x="77" y="274"/>
                </a:cubicBezTo>
                <a:cubicBezTo>
                  <a:pt x="77" y="274"/>
                  <a:pt x="76" y="275"/>
                  <a:pt x="76" y="274"/>
                </a:cubicBezTo>
                <a:close/>
                <a:moveTo>
                  <a:pt x="79" y="273"/>
                </a:moveTo>
                <a:cubicBezTo>
                  <a:pt x="79" y="273"/>
                  <a:pt x="80" y="272"/>
                  <a:pt x="80" y="273"/>
                </a:cubicBezTo>
                <a:cubicBezTo>
                  <a:pt x="80" y="273"/>
                  <a:pt x="79" y="273"/>
                  <a:pt x="79" y="273"/>
                </a:cubicBezTo>
                <a:close/>
                <a:moveTo>
                  <a:pt x="85" y="273"/>
                </a:moveTo>
                <a:cubicBezTo>
                  <a:pt x="86" y="272"/>
                  <a:pt x="86" y="273"/>
                  <a:pt x="87" y="273"/>
                </a:cubicBezTo>
                <a:cubicBezTo>
                  <a:pt x="87" y="273"/>
                  <a:pt x="86" y="273"/>
                  <a:pt x="85" y="273"/>
                </a:cubicBezTo>
                <a:close/>
                <a:moveTo>
                  <a:pt x="100" y="284"/>
                </a:moveTo>
                <a:cubicBezTo>
                  <a:pt x="100" y="284"/>
                  <a:pt x="101" y="283"/>
                  <a:pt x="101" y="284"/>
                </a:cubicBezTo>
                <a:cubicBezTo>
                  <a:pt x="101" y="284"/>
                  <a:pt x="101" y="285"/>
                  <a:pt x="100" y="284"/>
                </a:cubicBezTo>
                <a:close/>
                <a:moveTo>
                  <a:pt x="102" y="300"/>
                </a:moveTo>
                <a:cubicBezTo>
                  <a:pt x="102" y="299"/>
                  <a:pt x="102" y="299"/>
                  <a:pt x="101" y="300"/>
                </a:cubicBezTo>
                <a:cubicBezTo>
                  <a:pt x="101" y="299"/>
                  <a:pt x="101" y="299"/>
                  <a:pt x="101" y="299"/>
                </a:cubicBezTo>
                <a:cubicBezTo>
                  <a:pt x="100" y="299"/>
                  <a:pt x="101" y="300"/>
                  <a:pt x="101" y="300"/>
                </a:cubicBezTo>
                <a:cubicBezTo>
                  <a:pt x="100" y="300"/>
                  <a:pt x="100" y="299"/>
                  <a:pt x="100" y="298"/>
                </a:cubicBezTo>
                <a:cubicBezTo>
                  <a:pt x="101" y="299"/>
                  <a:pt x="102" y="297"/>
                  <a:pt x="102" y="297"/>
                </a:cubicBezTo>
                <a:cubicBezTo>
                  <a:pt x="103" y="298"/>
                  <a:pt x="102" y="298"/>
                  <a:pt x="102" y="298"/>
                </a:cubicBezTo>
                <a:cubicBezTo>
                  <a:pt x="103" y="298"/>
                  <a:pt x="103" y="298"/>
                  <a:pt x="103" y="298"/>
                </a:cubicBezTo>
                <a:cubicBezTo>
                  <a:pt x="103" y="299"/>
                  <a:pt x="103" y="299"/>
                  <a:pt x="102" y="300"/>
                </a:cubicBezTo>
                <a:close/>
                <a:moveTo>
                  <a:pt x="103" y="300"/>
                </a:moveTo>
                <a:cubicBezTo>
                  <a:pt x="103" y="300"/>
                  <a:pt x="103" y="300"/>
                  <a:pt x="103" y="300"/>
                </a:cubicBezTo>
                <a:cubicBezTo>
                  <a:pt x="102" y="300"/>
                  <a:pt x="103" y="299"/>
                  <a:pt x="103" y="299"/>
                </a:cubicBezTo>
                <a:cubicBezTo>
                  <a:pt x="103" y="300"/>
                  <a:pt x="103" y="300"/>
                  <a:pt x="103" y="300"/>
                </a:cubicBezTo>
                <a:close/>
                <a:moveTo>
                  <a:pt x="103" y="297"/>
                </a:moveTo>
                <a:cubicBezTo>
                  <a:pt x="103" y="297"/>
                  <a:pt x="103" y="297"/>
                  <a:pt x="103" y="297"/>
                </a:cubicBezTo>
                <a:cubicBezTo>
                  <a:pt x="103" y="298"/>
                  <a:pt x="103" y="298"/>
                  <a:pt x="103" y="297"/>
                </a:cubicBezTo>
                <a:close/>
                <a:moveTo>
                  <a:pt x="105" y="297"/>
                </a:moveTo>
                <a:cubicBezTo>
                  <a:pt x="105" y="297"/>
                  <a:pt x="106" y="297"/>
                  <a:pt x="106" y="297"/>
                </a:cubicBezTo>
                <a:cubicBezTo>
                  <a:pt x="106" y="297"/>
                  <a:pt x="105" y="298"/>
                  <a:pt x="105" y="297"/>
                </a:cubicBezTo>
                <a:close/>
                <a:moveTo>
                  <a:pt x="108" y="297"/>
                </a:moveTo>
                <a:cubicBezTo>
                  <a:pt x="108" y="298"/>
                  <a:pt x="108" y="297"/>
                  <a:pt x="108" y="297"/>
                </a:cubicBezTo>
                <a:cubicBezTo>
                  <a:pt x="108" y="298"/>
                  <a:pt x="108" y="298"/>
                  <a:pt x="108" y="297"/>
                </a:cubicBezTo>
                <a:close/>
                <a:moveTo>
                  <a:pt x="121" y="299"/>
                </a:moveTo>
                <a:cubicBezTo>
                  <a:pt x="121" y="300"/>
                  <a:pt x="120" y="300"/>
                  <a:pt x="120" y="300"/>
                </a:cubicBezTo>
                <a:cubicBezTo>
                  <a:pt x="120" y="299"/>
                  <a:pt x="120" y="298"/>
                  <a:pt x="120" y="298"/>
                </a:cubicBezTo>
                <a:cubicBezTo>
                  <a:pt x="120" y="298"/>
                  <a:pt x="120" y="297"/>
                  <a:pt x="121" y="298"/>
                </a:cubicBezTo>
                <a:cubicBezTo>
                  <a:pt x="120" y="298"/>
                  <a:pt x="120" y="299"/>
                  <a:pt x="121" y="299"/>
                </a:cubicBezTo>
                <a:close/>
                <a:moveTo>
                  <a:pt x="128" y="294"/>
                </a:moveTo>
                <a:cubicBezTo>
                  <a:pt x="128" y="294"/>
                  <a:pt x="128" y="293"/>
                  <a:pt x="129" y="293"/>
                </a:cubicBezTo>
                <a:cubicBezTo>
                  <a:pt x="128" y="294"/>
                  <a:pt x="128" y="294"/>
                  <a:pt x="128" y="294"/>
                </a:cubicBezTo>
                <a:close/>
                <a:moveTo>
                  <a:pt x="146" y="289"/>
                </a:moveTo>
                <a:cubicBezTo>
                  <a:pt x="147" y="289"/>
                  <a:pt x="147" y="289"/>
                  <a:pt x="147" y="289"/>
                </a:cubicBezTo>
                <a:cubicBezTo>
                  <a:pt x="147" y="289"/>
                  <a:pt x="147" y="289"/>
                  <a:pt x="147" y="289"/>
                </a:cubicBezTo>
                <a:cubicBezTo>
                  <a:pt x="147" y="290"/>
                  <a:pt x="146" y="289"/>
                  <a:pt x="146" y="289"/>
                </a:cubicBezTo>
                <a:close/>
                <a:moveTo>
                  <a:pt x="147" y="289"/>
                </a:moveTo>
                <a:cubicBezTo>
                  <a:pt x="147" y="288"/>
                  <a:pt x="148" y="288"/>
                  <a:pt x="148" y="288"/>
                </a:cubicBezTo>
                <a:cubicBezTo>
                  <a:pt x="148" y="289"/>
                  <a:pt x="147" y="289"/>
                  <a:pt x="147" y="289"/>
                </a:cubicBezTo>
                <a:close/>
                <a:moveTo>
                  <a:pt x="148" y="288"/>
                </a:moveTo>
                <a:cubicBezTo>
                  <a:pt x="149" y="288"/>
                  <a:pt x="149" y="288"/>
                  <a:pt x="150" y="288"/>
                </a:cubicBezTo>
                <a:cubicBezTo>
                  <a:pt x="149" y="289"/>
                  <a:pt x="149" y="289"/>
                  <a:pt x="148" y="288"/>
                </a:cubicBezTo>
                <a:close/>
                <a:moveTo>
                  <a:pt x="167" y="283"/>
                </a:moveTo>
                <a:cubicBezTo>
                  <a:pt x="167" y="283"/>
                  <a:pt x="167" y="283"/>
                  <a:pt x="168" y="283"/>
                </a:cubicBezTo>
                <a:cubicBezTo>
                  <a:pt x="168" y="283"/>
                  <a:pt x="167" y="283"/>
                  <a:pt x="167" y="283"/>
                </a:cubicBezTo>
                <a:close/>
                <a:moveTo>
                  <a:pt x="178" y="280"/>
                </a:moveTo>
                <a:cubicBezTo>
                  <a:pt x="179" y="280"/>
                  <a:pt x="179" y="279"/>
                  <a:pt x="179" y="279"/>
                </a:cubicBezTo>
                <a:cubicBezTo>
                  <a:pt x="179" y="280"/>
                  <a:pt x="178" y="281"/>
                  <a:pt x="178" y="280"/>
                </a:cubicBezTo>
                <a:close/>
                <a:moveTo>
                  <a:pt x="180" y="280"/>
                </a:moveTo>
                <a:cubicBezTo>
                  <a:pt x="180" y="280"/>
                  <a:pt x="180" y="280"/>
                  <a:pt x="180" y="280"/>
                </a:cubicBezTo>
                <a:cubicBezTo>
                  <a:pt x="180" y="279"/>
                  <a:pt x="180" y="279"/>
                  <a:pt x="180" y="279"/>
                </a:cubicBezTo>
                <a:cubicBezTo>
                  <a:pt x="180" y="279"/>
                  <a:pt x="180" y="279"/>
                  <a:pt x="180" y="279"/>
                </a:cubicBezTo>
                <a:cubicBezTo>
                  <a:pt x="181" y="279"/>
                  <a:pt x="180" y="280"/>
                  <a:pt x="181" y="280"/>
                </a:cubicBezTo>
                <a:cubicBezTo>
                  <a:pt x="180" y="280"/>
                  <a:pt x="180" y="280"/>
                  <a:pt x="180" y="280"/>
                </a:cubicBezTo>
                <a:close/>
                <a:moveTo>
                  <a:pt x="190" y="277"/>
                </a:moveTo>
                <a:cubicBezTo>
                  <a:pt x="191" y="278"/>
                  <a:pt x="191" y="276"/>
                  <a:pt x="191" y="277"/>
                </a:cubicBezTo>
                <a:cubicBezTo>
                  <a:pt x="191" y="277"/>
                  <a:pt x="190" y="278"/>
                  <a:pt x="190" y="277"/>
                </a:cubicBezTo>
                <a:close/>
                <a:moveTo>
                  <a:pt x="193" y="278"/>
                </a:moveTo>
                <a:cubicBezTo>
                  <a:pt x="193" y="278"/>
                  <a:pt x="193" y="277"/>
                  <a:pt x="193" y="277"/>
                </a:cubicBezTo>
                <a:cubicBezTo>
                  <a:pt x="193" y="277"/>
                  <a:pt x="193" y="277"/>
                  <a:pt x="193" y="277"/>
                </a:cubicBezTo>
                <a:cubicBezTo>
                  <a:pt x="193" y="278"/>
                  <a:pt x="193" y="278"/>
                  <a:pt x="193" y="278"/>
                </a:cubicBezTo>
                <a:close/>
                <a:moveTo>
                  <a:pt x="194" y="277"/>
                </a:moveTo>
                <a:cubicBezTo>
                  <a:pt x="194" y="277"/>
                  <a:pt x="194" y="277"/>
                  <a:pt x="194" y="277"/>
                </a:cubicBezTo>
                <a:cubicBezTo>
                  <a:pt x="194" y="277"/>
                  <a:pt x="194" y="277"/>
                  <a:pt x="194" y="277"/>
                </a:cubicBezTo>
                <a:cubicBezTo>
                  <a:pt x="194" y="277"/>
                  <a:pt x="194" y="277"/>
                  <a:pt x="194" y="277"/>
                </a:cubicBezTo>
                <a:cubicBezTo>
                  <a:pt x="194" y="277"/>
                  <a:pt x="194" y="277"/>
                  <a:pt x="194" y="277"/>
                </a:cubicBezTo>
                <a:cubicBezTo>
                  <a:pt x="193" y="277"/>
                  <a:pt x="193" y="277"/>
                  <a:pt x="193" y="277"/>
                </a:cubicBezTo>
                <a:cubicBezTo>
                  <a:pt x="193" y="276"/>
                  <a:pt x="194" y="276"/>
                  <a:pt x="194" y="276"/>
                </a:cubicBezTo>
                <a:cubicBezTo>
                  <a:pt x="194" y="276"/>
                  <a:pt x="194" y="276"/>
                  <a:pt x="194" y="276"/>
                </a:cubicBezTo>
                <a:cubicBezTo>
                  <a:pt x="194" y="276"/>
                  <a:pt x="194" y="276"/>
                  <a:pt x="194" y="276"/>
                </a:cubicBezTo>
                <a:cubicBezTo>
                  <a:pt x="194" y="276"/>
                  <a:pt x="194" y="276"/>
                  <a:pt x="194" y="277"/>
                </a:cubicBezTo>
                <a:close/>
                <a:moveTo>
                  <a:pt x="196" y="276"/>
                </a:moveTo>
                <a:cubicBezTo>
                  <a:pt x="196" y="276"/>
                  <a:pt x="196" y="276"/>
                  <a:pt x="196" y="276"/>
                </a:cubicBezTo>
                <a:cubicBezTo>
                  <a:pt x="196" y="276"/>
                  <a:pt x="196" y="276"/>
                  <a:pt x="196" y="276"/>
                </a:cubicBezTo>
                <a:close/>
                <a:moveTo>
                  <a:pt x="197" y="286"/>
                </a:moveTo>
                <a:cubicBezTo>
                  <a:pt x="197" y="287"/>
                  <a:pt x="196" y="287"/>
                  <a:pt x="196" y="287"/>
                </a:cubicBezTo>
                <a:cubicBezTo>
                  <a:pt x="196" y="286"/>
                  <a:pt x="196" y="286"/>
                  <a:pt x="196" y="286"/>
                </a:cubicBezTo>
                <a:cubicBezTo>
                  <a:pt x="196" y="286"/>
                  <a:pt x="196" y="287"/>
                  <a:pt x="197" y="286"/>
                </a:cubicBezTo>
                <a:close/>
                <a:moveTo>
                  <a:pt x="195" y="294"/>
                </a:moveTo>
                <a:cubicBezTo>
                  <a:pt x="195" y="293"/>
                  <a:pt x="196" y="293"/>
                  <a:pt x="195" y="293"/>
                </a:cubicBezTo>
                <a:cubicBezTo>
                  <a:pt x="195" y="293"/>
                  <a:pt x="195" y="293"/>
                  <a:pt x="196" y="293"/>
                </a:cubicBezTo>
                <a:cubicBezTo>
                  <a:pt x="195" y="293"/>
                  <a:pt x="196" y="293"/>
                  <a:pt x="196" y="294"/>
                </a:cubicBezTo>
                <a:lnTo>
                  <a:pt x="195" y="294"/>
                </a:lnTo>
                <a:close/>
                <a:moveTo>
                  <a:pt x="196" y="292"/>
                </a:moveTo>
                <a:cubicBezTo>
                  <a:pt x="196" y="292"/>
                  <a:pt x="196" y="292"/>
                  <a:pt x="195" y="292"/>
                </a:cubicBezTo>
                <a:cubicBezTo>
                  <a:pt x="196" y="292"/>
                  <a:pt x="196" y="291"/>
                  <a:pt x="196" y="291"/>
                </a:cubicBezTo>
                <a:cubicBezTo>
                  <a:pt x="196" y="291"/>
                  <a:pt x="196" y="292"/>
                  <a:pt x="196" y="292"/>
                </a:cubicBezTo>
                <a:close/>
                <a:moveTo>
                  <a:pt x="196" y="290"/>
                </a:moveTo>
                <a:cubicBezTo>
                  <a:pt x="195" y="290"/>
                  <a:pt x="195" y="290"/>
                  <a:pt x="196" y="290"/>
                </a:cubicBezTo>
                <a:cubicBezTo>
                  <a:pt x="196" y="290"/>
                  <a:pt x="195" y="290"/>
                  <a:pt x="195" y="290"/>
                </a:cubicBezTo>
                <a:cubicBezTo>
                  <a:pt x="195" y="289"/>
                  <a:pt x="195" y="288"/>
                  <a:pt x="195" y="288"/>
                </a:cubicBezTo>
                <a:cubicBezTo>
                  <a:pt x="196" y="288"/>
                  <a:pt x="196" y="289"/>
                  <a:pt x="197" y="289"/>
                </a:cubicBezTo>
                <a:cubicBezTo>
                  <a:pt x="196" y="290"/>
                  <a:pt x="196" y="290"/>
                  <a:pt x="196" y="290"/>
                </a:cubicBezTo>
                <a:close/>
                <a:moveTo>
                  <a:pt x="197" y="294"/>
                </a:moveTo>
                <a:cubicBezTo>
                  <a:pt x="197" y="294"/>
                  <a:pt x="197" y="294"/>
                  <a:pt x="197" y="294"/>
                </a:cubicBezTo>
                <a:cubicBezTo>
                  <a:pt x="197" y="294"/>
                  <a:pt x="197" y="293"/>
                  <a:pt x="197" y="293"/>
                </a:cubicBezTo>
                <a:cubicBezTo>
                  <a:pt x="197" y="294"/>
                  <a:pt x="197" y="294"/>
                  <a:pt x="197" y="294"/>
                </a:cubicBezTo>
                <a:close/>
                <a:moveTo>
                  <a:pt x="197" y="290"/>
                </a:moveTo>
                <a:cubicBezTo>
                  <a:pt x="197" y="290"/>
                  <a:pt x="197" y="289"/>
                  <a:pt x="198" y="289"/>
                </a:cubicBezTo>
                <a:cubicBezTo>
                  <a:pt x="197" y="289"/>
                  <a:pt x="198" y="290"/>
                  <a:pt x="197" y="290"/>
                </a:cubicBezTo>
                <a:close/>
                <a:moveTo>
                  <a:pt x="199" y="294"/>
                </a:moveTo>
                <a:cubicBezTo>
                  <a:pt x="199" y="294"/>
                  <a:pt x="198" y="295"/>
                  <a:pt x="198" y="295"/>
                </a:cubicBezTo>
                <a:cubicBezTo>
                  <a:pt x="198" y="294"/>
                  <a:pt x="199" y="293"/>
                  <a:pt x="199" y="293"/>
                </a:cubicBezTo>
                <a:cubicBezTo>
                  <a:pt x="199" y="294"/>
                  <a:pt x="198" y="294"/>
                  <a:pt x="199" y="294"/>
                </a:cubicBezTo>
                <a:close/>
                <a:moveTo>
                  <a:pt x="199" y="292"/>
                </a:moveTo>
                <a:cubicBezTo>
                  <a:pt x="199" y="292"/>
                  <a:pt x="199" y="291"/>
                  <a:pt x="200" y="291"/>
                </a:cubicBezTo>
                <a:cubicBezTo>
                  <a:pt x="200" y="292"/>
                  <a:pt x="199" y="291"/>
                  <a:pt x="199" y="292"/>
                </a:cubicBezTo>
                <a:close/>
                <a:moveTo>
                  <a:pt x="199" y="290"/>
                </a:moveTo>
                <a:cubicBezTo>
                  <a:pt x="199" y="291"/>
                  <a:pt x="199" y="290"/>
                  <a:pt x="198" y="290"/>
                </a:cubicBezTo>
                <a:cubicBezTo>
                  <a:pt x="198" y="289"/>
                  <a:pt x="198" y="289"/>
                  <a:pt x="199" y="288"/>
                </a:cubicBezTo>
                <a:cubicBezTo>
                  <a:pt x="199" y="288"/>
                  <a:pt x="200" y="287"/>
                  <a:pt x="200" y="286"/>
                </a:cubicBezTo>
                <a:cubicBezTo>
                  <a:pt x="201" y="286"/>
                  <a:pt x="201" y="287"/>
                  <a:pt x="201" y="287"/>
                </a:cubicBezTo>
                <a:cubicBezTo>
                  <a:pt x="202" y="287"/>
                  <a:pt x="201" y="287"/>
                  <a:pt x="201" y="287"/>
                </a:cubicBezTo>
                <a:cubicBezTo>
                  <a:pt x="201" y="289"/>
                  <a:pt x="202" y="287"/>
                  <a:pt x="202" y="288"/>
                </a:cubicBezTo>
                <a:cubicBezTo>
                  <a:pt x="201" y="289"/>
                  <a:pt x="199" y="288"/>
                  <a:pt x="199" y="290"/>
                </a:cubicBezTo>
                <a:close/>
                <a:moveTo>
                  <a:pt x="201" y="291"/>
                </a:moveTo>
                <a:cubicBezTo>
                  <a:pt x="201" y="291"/>
                  <a:pt x="201" y="291"/>
                  <a:pt x="202" y="291"/>
                </a:cubicBezTo>
                <a:cubicBezTo>
                  <a:pt x="201" y="291"/>
                  <a:pt x="201" y="292"/>
                  <a:pt x="201" y="291"/>
                </a:cubicBezTo>
                <a:close/>
                <a:moveTo>
                  <a:pt x="202" y="293"/>
                </a:moveTo>
                <a:cubicBezTo>
                  <a:pt x="202" y="293"/>
                  <a:pt x="202" y="293"/>
                  <a:pt x="202" y="292"/>
                </a:cubicBezTo>
                <a:cubicBezTo>
                  <a:pt x="202" y="292"/>
                  <a:pt x="202" y="292"/>
                  <a:pt x="202" y="292"/>
                </a:cubicBezTo>
                <a:cubicBezTo>
                  <a:pt x="201" y="292"/>
                  <a:pt x="203" y="293"/>
                  <a:pt x="202" y="293"/>
                </a:cubicBezTo>
                <a:close/>
                <a:moveTo>
                  <a:pt x="203" y="292"/>
                </a:moveTo>
                <a:cubicBezTo>
                  <a:pt x="204" y="292"/>
                  <a:pt x="204" y="292"/>
                  <a:pt x="204" y="292"/>
                </a:cubicBezTo>
                <a:cubicBezTo>
                  <a:pt x="204" y="293"/>
                  <a:pt x="204" y="293"/>
                  <a:pt x="203" y="292"/>
                </a:cubicBezTo>
                <a:close/>
                <a:moveTo>
                  <a:pt x="208" y="290"/>
                </a:moveTo>
                <a:cubicBezTo>
                  <a:pt x="208" y="290"/>
                  <a:pt x="209" y="289"/>
                  <a:pt x="209" y="290"/>
                </a:cubicBezTo>
                <a:lnTo>
                  <a:pt x="208" y="290"/>
                </a:lnTo>
                <a:close/>
                <a:moveTo>
                  <a:pt x="213" y="287"/>
                </a:moveTo>
                <a:cubicBezTo>
                  <a:pt x="213" y="288"/>
                  <a:pt x="211" y="287"/>
                  <a:pt x="210" y="288"/>
                </a:cubicBezTo>
                <a:cubicBezTo>
                  <a:pt x="210" y="287"/>
                  <a:pt x="212" y="286"/>
                  <a:pt x="213" y="287"/>
                </a:cubicBezTo>
                <a:close/>
                <a:moveTo>
                  <a:pt x="301" y="224"/>
                </a:moveTo>
                <a:cubicBezTo>
                  <a:pt x="301" y="224"/>
                  <a:pt x="301" y="224"/>
                  <a:pt x="301" y="224"/>
                </a:cubicBezTo>
                <a:cubicBezTo>
                  <a:pt x="301" y="224"/>
                  <a:pt x="301" y="224"/>
                  <a:pt x="301" y="224"/>
                </a:cubicBezTo>
                <a:cubicBezTo>
                  <a:pt x="301" y="224"/>
                  <a:pt x="301" y="224"/>
                  <a:pt x="301" y="224"/>
                </a:cubicBezTo>
                <a:close/>
                <a:moveTo>
                  <a:pt x="302" y="251"/>
                </a:moveTo>
                <a:cubicBezTo>
                  <a:pt x="302" y="251"/>
                  <a:pt x="302" y="251"/>
                  <a:pt x="301" y="250"/>
                </a:cubicBezTo>
                <a:cubicBezTo>
                  <a:pt x="302" y="250"/>
                  <a:pt x="302" y="250"/>
                  <a:pt x="302" y="250"/>
                </a:cubicBezTo>
                <a:cubicBezTo>
                  <a:pt x="302" y="250"/>
                  <a:pt x="302" y="251"/>
                  <a:pt x="302" y="251"/>
                </a:cubicBezTo>
                <a:close/>
                <a:moveTo>
                  <a:pt x="303" y="251"/>
                </a:moveTo>
                <a:cubicBezTo>
                  <a:pt x="303" y="251"/>
                  <a:pt x="303" y="251"/>
                  <a:pt x="303" y="251"/>
                </a:cubicBezTo>
                <a:cubicBezTo>
                  <a:pt x="303" y="251"/>
                  <a:pt x="302" y="251"/>
                  <a:pt x="302" y="250"/>
                </a:cubicBezTo>
                <a:cubicBezTo>
                  <a:pt x="303" y="250"/>
                  <a:pt x="303" y="250"/>
                  <a:pt x="303" y="250"/>
                </a:cubicBezTo>
                <a:cubicBezTo>
                  <a:pt x="303" y="251"/>
                  <a:pt x="303" y="251"/>
                  <a:pt x="303" y="251"/>
                </a:cubicBezTo>
                <a:close/>
                <a:moveTo>
                  <a:pt x="304" y="251"/>
                </a:moveTo>
                <a:cubicBezTo>
                  <a:pt x="304" y="251"/>
                  <a:pt x="304" y="251"/>
                  <a:pt x="304" y="251"/>
                </a:cubicBezTo>
                <a:cubicBezTo>
                  <a:pt x="304" y="251"/>
                  <a:pt x="304" y="251"/>
                  <a:pt x="304" y="251"/>
                </a:cubicBezTo>
                <a:cubicBezTo>
                  <a:pt x="304" y="251"/>
                  <a:pt x="304" y="251"/>
                  <a:pt x="304" y="251"/>
                </a:cubicBezTo>
                <a:cubicBezTo>
                  <a:pt x="304" y="251"/>
                  <a:pt x="304" y="251"/>
                  <a:pt x="304" y="251"/>
                </a:cubicBezTo>
                <a:close/>
                <a:moveTo>
                  <a:pt x="304" y="225"/>
                </a:moveTo>
                <a:cubicBezTo>
                  <a:pt x="303" y="225"/>
                  <a:pt x="303" y="225"/>
                  <a:pt x="303" y="225"/>
                </a:cubicBezTo>
                <a:cubicBezTo>
                  <a:pt x="303" y="225"/>
                  <a:pt x="303" y="224"/>
                  <a:pt x="303" y="224"/>
                </a:cubicBezTo>
                <a:cubicBezTo>
                  <a:pt x="303" y="224"/>
                  <a:pt x="303" y="224"/>
                  <a:pt x="303" y="224"/>
                </a:cubicBezTo>
                <a:cubicBezTo>
                  <a:pt x="303" y="224"/>
                  <a:pt x="304" y="224"/>
                  <a:pt x="304" y="224"/>
                </a:cubicBezTo>
                <a:cubicBezTo>
                  <a:pt x="304" y="224"/>
                  <a:pt x="304" y="224"/>
                  <a:pt x="304" y="225"/>
                </a:cubicBezTo>
                <a:cubicBezTo>
                  <a:pt x="304" y="225"/>
                  <a:pt x="304" y="225"/>
                  <a:pt x="304" y="225"/>
                </a:cubicBezTo>
                <a:close/>
                <a:moveTo>
                  <a:pt x="304" y="251"/>
                </a:moveTo>
                <a:cubicBezTo>
                  <a:pt x="304" y="251"/>
                  <a:pt x="304" y="251"/>
                  <a:pt x="304" y="251"/>
                </a:cubicBezTo>
                <a:cubicBezTo>
                  <a:pt x="304" y="251"/>
                  <a:pt x="304" y="251"/>
                  <a:pt x="304" y="251"/>
                </a:cubicBezTo>
                <a:cubicBezTo>
                  <a:pt x="304" y="251"/>
                  <a:pt x="304" y="251"/>
                  <a:pt x="304" y="251"/>
                </a:cubicBezTo>
                <a:close/>
                <a:moveTo>
                  <a:pt x="305" y="251"/>
                </a:moveTo>
                <a:cubicBezTo>
                  <a:pt x="305" y="251"/>
                  <a:pt x="305" y="251"/>
                  <a:pt x="305" y="251"/>
                </a:cubicBezTo>
                <a:cubicBezTo>
                  <a:pt x="305" y="250"/>
                  <a:pt x="305" y="250"/>
                  <a:pt x="305" y="250"/>
                </a:cubicBezTo>
                <a:cubicBezTo>
                  <a:pt x="305" y="251"/>
                  <a:pt x="305" y="251"/>
                  <a:pt x="305" y="251"/>
                </a:cubicBezTo>
                <a:close/>
                <a:moveTo>
                  <a:pt x="307" y="250"/>
                </a:moveTo>
                <a:cubicBezTo>
                  <a:pt x="307" y="250"/>
                  <a:pt x="307" y="250"/>
                  <a:pt x="307" y="250"/>
                </a:cubicBezTo>
                <a:cubicBezTo>
                  <a:pt x="307" y="250"/>
                  <a:pt x="306" y="250"/>
                  <a:pt x="306" y="250"/>
                </a:cubicBezTo>
                <a:cubicBezTo>
                  <a:pt x="306" y="250"/>
                  <a:pt x="306" y="250"/>
                  <a:pt x="306" y="250"/>
                </a:cubicBezTo>
                <a:cubicBezTo>
                  <a:pt x="306" y="250"/>
                  <a:pt x="305" y="250"/>
                  <a:pt x="305" y="250"/>
                </a:cubicBezTo>
                <a:cubicBezTo>
                  <a:pt x="305" y="250"/>
                  <a:pt x="305" y="250"/>
                  <a:pt x="305" y="250"/>
                </a:cubicBezTo>
                <a:cubicBezTo>
                  <a:pt x="305" y="250"/>
                  <a:pt x="305" y="250"/>
                  <a:pt x="305" y="249"/>
                </a:cubicBezTo>
                <a:cubicBezTo>
                  <a:pt x="305" y="249"/>
                  <a:pt x="305" y="250"/>
                  <a:pt x="305" y="249"/>
                </a:cubicBezTo>
                <a:cubicBezTo>
                  <a:pt x="306" y="249"/>
                  <a:pt x="305" y="249"/>
                  <a:pt x="305" y="250"/>
                </a:cubicBezTo>
                <a:cubicBezTo>
                  <a:pt x="306" y="250"/>
                  <a:pt x="306" y="249"/>
                  <a:pt x="306" y="249"/>
                </a:cubicBezTo>
                <a:cubicBezTo>
                  <a:pt x="306" y="249"/>
                  <a:pt x="307" y="249"/>
                  <a:pt x="307" y="249"/>
                </a:cubicBezTo>
                <a:cubicBezTo>
                  <a:pt x="307" y="249"/>
                  <a:pt x="307" y="250"/>
                  <a:pt x="307" y="250"/>
                </a:cubicBezTo>
                <a:cubicBezTo>
                  <a:pt x="307" y="250"/>
                  <a:pt x="307" y="250"/>
                  <a:pt x="308" y="250"/>
                </a:cubicBezTo>
                <a:cubicBezTo>
                  <a:pt x="307" y="250"/>
                  <a:pt x="307" y="250"/>
                  <a:pt x="307" y="250"/>
                </a:cubicBezTo>
                <a:close/>
                <a:moveTo>
                  <a:pt x="306" y="247"/>
                </a:moveTo>
                <a:cubicBezTo>
                  <a:pt x="307" y="248"/>
                  <a:pt x="307" y="247"/>
                  <a:pt x="307" y="248"/>
                </a:cubicBezTo>
                <a:cubicBezTo>
                  <a:pt x="307" y="248"/>
                  <a:pt x="307" y="248"/>
                  <a:pt x="307" y="248"/>
                </a:cubicBezTo>
                <a:cubicBezTo>
                  <a:pt x="307" y="248"/>
                  <a:pt x="307" y="248"/>
                  <a:pt x="306" y="248"/>
                </a:cubicBezTo>
                <a:cubicBezTo>
                  <a:pt x="306" y="248"/>
                  <a:pt x="306" y="248"/>
                  <a:pt x="306" y="247"/>
                </a:cubicBezTo>
                <a:close/>
                <a:moveTo>
                  <a:pt x="306" y="224"/>
                </a:moveTo>
                <a:cubicBezTo>
                  <a:pt x="306" y="225"/>
                  <a:pt x="306" y="225"/>
                  <a:pt x="306" y="225"/>
                </a:cubicBezTo>
                <a:cubicBezTo>
                  <a:pt x="306" y="225"/>
                  <a:pt x="306" y="225"/>
                  <a:pt x="306" y="225"/>
                </a:cubicBezTo>
                <a:cubicBezTo>
                  <a:pt x="306" y="225"/>
                  <a:pt x="306" y="225"/>
                  <a:pt x="306" y="224"/>
                </a:cubicBezTo>
                <a:close/>
                <a:moveTo>
                  <a:pt x="307" y="243"/>
                </a:moveTo>
                <a:cubicBezTo>
                  <a:pt x="308" y="243"/>
                  <a:pt x="308" y="243"/>
                  <a:pt x="308" y="243"/>
                </a:cubicBezTo>
                <a:cubicBezTo>
                  <a:pt x="308" y="243"/>
                  <a:pt x="307" y="244"/>
                  <a:pt x="307" y="243"/>
                </a:cubicBezTo>
                <a:close/>
                <a:moveTo>
                  <a:pt x="308" y="247"/>
                </a:moveTo>
                <a:cubicBezTo>
                  <a:pt x="308" y="248"/>
                  <a:pt x="308" y="248"/>
                  <a:pt x="308" y="248"/>
                </a:cubicBezTo>
                <a:cubicBezTo>
                  <a:pt x="308" y="247"/>
                  <a:pt x="308" y="247"/>
                  <a:pt x="308" y="247"/>
                </a:cubicBezTo>
                <a:close/>
                <a:moveTo>
                  <a:pt x="309" y="249"/>
                </a:moveTo>
                <a:cubicBezTo>
                  <a:pt x="308" y="249"/>
                  <a:pt x="308" y="250"/>
                  <a:pt x="307" y="250"/>
                </a:cubicBezTo>
                <a:cubicBezTo>
                  <a:pt x="308" y="249"/>
                  <a:pt x="307" y="249"/>
                  <a:pt x="308" y="248"/>
                </a:cubicBezTo>
                <a:cubicBezTo>
                  <a:pt x="309" y="248"/>
                  <a:pt x="308" y="250"/>
                  <a:pt x="309" y="249"/>
                </a:cubicBezTo>
                <a:cubicBezTo>
                  <a:pt x="309" y="249"/>
                  <a:pt x="308" y="249"/>
                  <a:pt x="309" y="248"/>
                </a:cubicBezTo>
                <a:cubicBezTo>
                  <a:pt x="309" y="249"/>
                  <a:pt x="309" y="249"/>
                  <a:pt x="309" y="249"/>
                </a:cubicBezTo>
                <a:cubicBezTo>
                  <a:pt x="309" y="249"/>
                  <a:pt x="309" y="249"/>
                  <a:pt x="309" y="249"/>
                </a:cubicBezTo>
                <a:close/>
                <a:moveTo>
                  <a:pt x="309" y="223"/>
                </a:moveTo>
                <a:cubicBezTo>
                  <a:pt x="309" y="223"/>
                  <a:pt x="309" y="223"/>
                  <a:pt x="309" y="223"/>
                </a:cubicBezTo>
                <a:cubicBezTo>
                  <a:pt x="309" y="223"/>
                  <a:pt x="309" y="223"/>
                  <a:pt x="309" y="224"/>
                </a:cubicBezTo>
                <a:cubicBezTo>
                  <a:pt x="309" y="224"/>
                  <a:pt x="309" y="224"/>
                  <a:pt x="308" y="224"/>
                </a:cubicBezTo>
                <a:cubicBezTo>
                  <a:pt x="308" y="224"/>
                  <a:pt x="308" y="224"/>
                  <a:pt x="308" y="224"/>
                </a:cubicBezTo>
                <a:cubicBezTo>
                  <a:pt x="308" y="224"/>
                  <a:pt x="308" y="224"/>
                  <a:pt x="308" y="224"/>
                </a:cubicBezTo>
                <a:cubicBezTo>
                  <a:pt x="308" y="224"/>
                  <a:pt x="308" y="224"/>
                  <a:pt x="308" y="224"/>
                </a:cubicBezTo>
                <a:cubicBezTo>
                  <a:pt x="308" y="224"/>
                  <a:pt x="308" y="224"/>
                  <a:pt x="308" y="224"/>
                </a:cubicBezTo>
                <a:cubicBezTo>
                  <a:pt x="308" y="224"/>
                  <a:pt x="308" y="224"/>
                  <a:pt x="308" y="224"/>
                </a:cubicBezTo>
                <a:cubicBezTo>
                  <a:pt x="307" y="224"/>
                  <a:pt x="307" y="224"/>
                  <a:pt x="307" y="224"/>
                </a:cubicBezTo>
                <a:cubicBezTo>
                  <a:pt x="307" y="224"/>
                  <a:pt x="307" y="224"/>
                  <a:pt x="307" y="224"/>
                </a:cubicBezTo>
                <a:cubicBezTo>
                  <a:pt x="307" y="224"/>
                  <a:pt x="307" y="224"/>
                  <a:pt x="306" y="224"/>
                </a:cubicBezTo>
                <a:cubicBezTo>
                  <a:pt x="307" y="224"/>
                  <a:pt x="307" y="224"/>
                  <a:pt x="307" y="224"/>
                </a:cubicBezTo>
                <a:cubicBezTo>
                  <a:pt x="306" y="224"/>
                  <a:pt x="306" y="224"/>
                  <a:pt x="306" y="224"/>
                </a:cubicBezTo>
                <a:cubicBezTo>
                  <a:pt x="306" y="224"/>
                  <a:pt x="306" y="224"/>
                  <a:pt x="306" y="224"/>
                </a:cubicBezTo>
                <a:cubicBezTo>
                  <a:pt x="306" y="224"/>
                  <a:pt x="306" y="224"/>
                  <a:pt x="305" y="224"/>
                </a:cubicBezTo>
                <a:cubicBezTo>
                  <a:pt x="305" y="224"/>
                  <a:pt x="305" y="224"/>
                  <a:pt x="305" y="224"/>
                </a:cubicBezTo>
                <a:cubicBezTo>
                  <a:pt x="305" y="224"/>
                  <a:pt x="305" y="224"/>
                  <a:pt x="305" y="225"/>
                </a:cubicBezTo>
                <a:cubicBezTo>
                  <a:pt x="305" y="225"/>
                  <a:pt x="305" y="225"/>
                  <a:pt x="305" y="225"/>
                </a:cubicBezTo>
                <a:cubicBezTo>
                  <a:pt x="305" y="225"/>
                  <a:pt x="305" y="225"/>
                  <a:pt x="305" y="225"/>
                </a:cubicBezTo>
                <a:cubicBezTo>
                  <a:pt x="305" y="224"/>
                  <a:pt x="305" y="225"/>
                  <a:pt x="305" y="224"/>
                </a:cubicBezTo>
                <a:cubicBezTo>
                  <a:pt x="305" y="224"/>
                  <a:pt x="305" y="224"/>
                  <a:pt x="305" y="224"/>
                </a:cubicBezTo>
                <a:cubicBezTo>
                  <a:pt x="305" y="224"/>
                  <a:pt x="306" y="224"/>
                  <a:pt x="306" y="224"/>
                </a:cubicBezTo>
                <a:cubicBezTo>
                  <a:pt x="306" y="224"/>
                  <a:pt x="306" y="224"/>
                  <a:pt x="306" y="224"/>
                </a:cubicBezTo>
                <a:cubicBezTo>
                  <a:pt x="306" y="224"/>
                  <a:pt x="306" y="224"/>
                  <a:pt x="306" y="224"/>
                </a:cubicBezTo>
                <a:cubicBezTo>
                  <a:pt x="306" y="224"/>
                  <a:pt x="307" y="223"/>
                  <a:pt x="308" y="223"/>
                </a:cubicBezTo>
                <a:cubicBezTo>
                  <a:pt x="308" y="223"/>
                  <a:pt x="308" y="223"/>
                  <a:pt x="308" y="223"/>
                </a:cubicBezTo>
                <a:cubicBezTo>
                  <a:pt x="308" y="223"/>
                  <a:pt x="309" y="223"/>
                  <a:pt x="309" y="223"/>
                </a:cubicBezTo>
                <a:cubicBezTo>
                  <a:pt x="309" y="223"/>
                  <a:pt x="308" y="222"/>
                  <a:pt x="308" y="222"/>
                </a:cubicBezTo>
                <a:cubicBezTo>
                  <a:pt x="308" y="222"/>
                  <a:pt x="308" y="222"/>
                  <a:pt x="308" y="222"/>
                </a:cubicBezTo>
                <a:cubicBezTo>
                  <a:pt x="308" y="222"/>
                  <a:pt x="308" y="222"/>
                  <a:pt x="308" y="222"/>
                </a:cubicBezTo>
                <a:cubicBezTo>
                  <a:pt x="308" y="222"/>
                  <a:pt x="308" y="222"/>
                  <a:pt x="308" y="222"/>
                </a:cubicBezTo>
                <a:cubicBezTo>
                  <a:pt x="308" y="222"/>
                  <a:pt x="308" y="223"/>
                  <a:pt x="308" y="223"/>
                </a:cubicBezTo>
                <a:cubicBezTo>
                  <a:pt x="308" y="223"/>
                  <a:pt x="308" y="223"/>
                  <a:pt x="308" y="223"/>
                </a:cubicBezTo>
                <a:cubicBezTo>
                  <a:pt x="308" y="223"/>
                  <a:pt x="308" y="223"/>
                  <a:pt x="307" y="223"/>
                </a:cubicBezTo>
                <a:cubicBezTo>
                  <a:pt x="308" y="223"/>
                  <a:pt x="308" y="223"/>
                  <a:pt x="308" y="223"/>
                </a:cubicBezTo>
                <a:cubicBezTo>
                  <a:pt x="307" y="223"/>
                  <a:pt x="307" y="223"/>
                  <a:pt x="307" y="223"/>
                </a:cubicBezTo>
                <a:cubicBezTo>
                  <a:pt x="307" y="223"/>
                  <a:pt x="307" y="223"/>
                  <a:pt x="307" y="223"/>
                </a:cubicBezTo>
                <a:cubicBezTo>
                  <a:pt x="307" y="223"/>
                  <a:pt x="307" y="223"/>
                  <a:pt x="307" y="223"/>
                </a:cubicBezTo>
                <a:cubicBezTo>
                  <a:pt x="307" y="223"/>
                  <a:pt x="307" y="223"/>
                  <a:pt x="307" y="222"/>
                </a:cubicBezTo>
                <a:cubicBezTo>
                  <a:pt x="307" y="222"/>
                  <a:pt x="307" y="222"/>
                  <a:pt x="307" y="222"/>
                </a:cubicBezTo>
                <a:cubicBezTo>
                  <a:pt x="308" y="222"/>
                  <a:pt x="308" y="221"/>
                  <a:pt x="309" y="222"/>
                </a:cubicBezTo>
                <a:cubicBezTo>
                  <a:pt x="308" y="222"/>
                  <a:pt x="309" y="223"/>
                  <a:pt x="309" y="223"/>
                </a:cubicBezTo>
                <a:cubicBezTo>
                  <a:pt x="309" y="223"/>
                  <a:pt x="309" y="223"/>
                  <a:pt x="309" y="223"/>
                </a:cubicBezTo>
                <a:close/>
                <a:moveTo>
                  <a:pt x="310" y="248"/>
                </a:moveTo>
                <a:cubicBezTo>
                  <a:pt x="310" y="247"/>
                  <a:pt x="309" y="247"/>
                  <a:pt x="309" y="247"/>
                </a:cubicBezTo>
                <a:cubicBezTo>
                  <a:pt x="310" y="247"/>
                  <a:pt x="310" y="247"/>
                  <a:pt x="310" y="247"/>
                </a:cubicBezTo>
                <a:cubicBezTo>
                  <a:pt x="310" y="248"/>
                  <a:pt x="310" y="248"/>
                  <a:pt x="310" y="248"/>
                </a:cubicBezTo>
                <a:close/>
                <a:moveTo>
                  <a:pt x="313" y="238"/>
                </a:moveTo>
                <a:cubicBezTo>
                  <a:pt x="313" y="238"/>
                  <a:pt x="313" y="238"/>
                  <a:pt x="313" y="238"/>
                </a:cubicBezTo>
                <a:cubicBezTo>
                  <a:pt x="313" y="238"/>
                  <a:pt x="313" y="238"/>
                  <a:pt x="313" y="239"/>
                </a:cubicBezTo>
                <a:cubicBezTo>
                  <a:pt x="313" y="238"/>
                  <a:pt x="313" y="238"/>
                  <a:pt x="313" y="238"/>
                </a:cubicBezTo>
                <a:close/>
                <a:moveTo>
                  <a:pt x="313" y="238"/>
                </a:moveTo>
                <a:cubicBezTo>
                  <a:pt x="313" y="238"/>
                  <a:pt x="313" y="238"/>
                  <a:pt x="313" y="239"/>
                </a:cubicBezTo>
                <a:cubicBezTo>
                  <a:pt x="313" y="239"/>
                  <a:pt x="313" y="239"/>
                  <a:pt x="313" y="239"/>
                </a:cubicBezTo>
                <a:cubicBezTo>
                  <a:pt x="313" y="239"/>
                  <a:pt x="312" y="238"/>
                  <a:pt x="312" y="238"/>
                </a:cubicBezTo>
                <a:cubicBezTo>
                  <a:pt x="312" y="238"/>
                  <a:pt x="313" y="238"/>
                  <a:pt x="313" y="238"/>
                </a:cubicBezTo>
                <a:close/>
                <a:moveTo>
                  <a:pt x="312" y="237"/>
                </a:moveTo>
                <a:cubicBezTo>
                  <a:pt x="312" y="237"/>
                  <a:pt x="312" y="237"/>
                  <a:pt x="313" y="237"/>
                </a:cubicBezTo>
                <a:cubicBezTo>
                  <a:pt x="312" y="237"/>
                  <a:pt x="312" y="237"/>
                  <a:pt x="312" y="237"/>
                </a:cubicBezTo>
                <a:cubicBezTo>
                  <a:pt x="312" y="237"/>
                  <a:pt x="312" y="237"/>
                  <a:pt x="312" y="237"/>
                </a:cubicBezTo>
                <a:close/>
                <a:moveTo>
                  <a:pt x="311" y="238"/>
                </a:moveTo>
                <a:cubicBezTo>
                  <a:pt x="311" y="239"/>
                  <a:pt x="310" y="239"/>
                  <a:pt x="310" y="239"/>
                </a:cubicBezTo>
                <a:cubicBezTo>
                  <a:pt x="310" y="238"/>
                  <a:pt x="311" y="238"/>
                  <a:pt x="311" y="238"/>
                </a:cubicBezTo>
                <a:close/>
                <a:moveTo>
                  <a:pt x="312" y="247"/>
                </a:moveTo>
                <a:cubicBezTo>
                  <a:pt x="311" y="247"/>
                  <a:pt x="311" y="247"/>
                  <a:pt x="310" y="247"/>
                </a:cubicBezTo>
                <a:cubicBezTo>
                  <a:pt x="311" y="247"/>
                  <a:pt x="312" y="247"/>
                  <a:pt x="312" y="247"/>
                </a:cubicBezTo>
                <a:close/>
                <a:moveTo>
                  <a:pt x="312" y="239"/>
                </a:moveTo>
                <a:cubicBezTo>
                  <a:pt x="312" y="238"/>
                  <a:pt x="312" y="238"/>
                  <a:pt x="312" y="238"/>
                </a:cubicBezTo>
                <a:cubicBezTo>
                  <a:pt x="312" y="238"/>
                  <a:pt x="312" y="238"/>
                  <a:pt x="312" y="238"/>
                </a:cubicBezTo>
                <a:cubicBezTo>
                  <a:pt x="312" y="238"/>
                  <a:pt x="312" y="238"/>
                  <a:pt x="312" y="238"/>
                </a:cubicBezTo>
                <a:cubicBezTo>
                  <a:pt x="313" y="238"/>
                  <a:pt x="312" y="238"/>
                  <a:pt x="312" y="239"/>
                </a:cubicBezTo>
                <a:close/>
                <a:moveTo>
                  <a:pt x="313" y="244"/>
                </a:moveTo>
                <a:cubicBezTo>
                  <a:pt x="313" y="245"/>
                  <a:pt x="313" y="245"/>
                  <a:pt x="312" y="245"/>
                </a:cubicBezTo>
                <a:cubicBezTo>
                  <a:pt x="312" y="245"/>
                  <a:pt x="312" y="244"/>
                  <a:pt x="313" y="244"/>
                </a:cubicBezTo>
                <a:close/>
                <a:moveTo>
                  <a:pt x="312" y="247"/>
                </a:moveTo>
                <a:cubicBezTo>
                  <a:pt x="312" y="247"/>
                  <a:pt x="312" y="247"/>
                  <a:pt x="312" y="246"/>
                </a:cubicBezTo>
                <a:cubicBezTo>
                  <a:pt x="313" y="247"/>
                  <a:pt x="313" y="246"/>
                  <a:pt x="314" y="247"/>
                </a:cubicBezTo>
                <a:cubicBezTo>
                  <a:pt x="313" y="246"/>
                  <a:pt x="313" y="247"/>
                  <a:pt x="312" y="247"/>
                </a:cubicBezTo>
                <a:close/>
                <a:moveTo>
                  <a:pt x="318" y="222"/>
                </a:moveTo>
                <a:cubicBezTo>
                  <a:pt x="318" y="221"/>
                  <a:pt x="319" y="221"/>
                  <a:pt x="319" y="221"/>
                </a:cubicBezTo>
                <a:cubicBezTo>
                  <a:pt x="319" y="221"/>
                  <a:pt x="319" y="221"/>
                  <a:pt x="319" y="221"/>
                </a:cubicBezTo>
                <a:cubicBezTo>
                  <a:pt x="319" y="222"/>
                  <a:pt x="318" y="222"/>
                  <a:pt x="318" y="222"/>
                </a:cubicBezTo>
                <a:cubicBezTo>
                  <a:pt x="318" y="222"/>
                  <a:pt x="318" y="222"/>
                  <a:pt x="318" y="222"/>
                </a:cubicBezTo>
                <a:close/>
                <a:moveTo>
                  <a:pt x="315" y="232"/>
                </a:moveTo>
                <a:cubicBezTo>
                  <a:pt x="315" y="232"/>
                  <a:pt x="315" y="232"/>
                  <a:pt x="315" y="232"/>
                </a:cubicBezTo>
                <a:cubicBezTo>
                  <a:pt x="315" y="232"/>
                  <a:pt x="315" y="232"/>
                  <a:pt x="315" y="232"/>
                </a:cubicBezTo>
                <a:cubicBezTo>
                  <a:pt x="315" y="232"/>
                  <a:pt x="315" y="233"/>
                  <a:pt x="314" y="232"/>
                </a:cubicBezTo>
                <a:lnTo>
                  <a:pt x="315" y="232"/>
                </a:lnTo>
                <a:close/>
                <a:moveTo>
                  <a:pt x="315" y="237"/>
                </a:moveTo>
                <a:cubicBezTo>
                  <a:pt x="315" y="237"/>
                  <a:pt x="315" y="238"/>
                  <a:pt x="315" y="238"/>
                </a:cubicBezTo>
                <a:cubicBezTo>
                  <a:pt x="315" y="238"/>
                  <a:pt x="315" y="237"/>
                  <a:pt x="315" y="237"/>
                </a:cubicBezTo>
                <a:cubicBezTo>
                  <a:pt x="315" y="237"/>
                  <a:pt x="315" y="237"/>
                  <a:pt x="315" y="237"/>
                </a:cubicBezTo>
                <a:close/>
                <a:moveTo>
                  <a:pt x="314" y="238"/>
                </a:moveTo>
                <a:cubicBezTo>
                  <a:pt x="314" y="238"/>
                  <a:pt x="314" y="238"/>
                  <a:pt x="314" y="238"/>
                </a:cubicBezTo>
                <a:cubicBezTo>
                  <a:pt x="314" y="238"/>
                  <a:pt x="314" y="238"/>
                  <a:pt x="314" y="238"/>
                </a:cubicBezTo>
                <a:cubicBezTo>
                  <a:pt x="314" y="238"/>
                  <a:pt x="314" y="238"/>
                  <a:pt x="314" y="238"/>
                </a:cubicBezTo>
                <a:close/>
                <a:moveTo>
                  <a:pt x="314" y="237"/>
                </a:moveTo>
                <a:cubicBezTo>
                  <a:pt x="314" y="237"/>
                  <a:pt x="314" y="237"/>
                  <a:pt x="314" y="237"/>
                </a:cubicBezTo>
                <a:cubicBezTo>
                  <a:pt x="314" y="237"/>
                  <a:pt x="314" y="238"/>
                  <a:pt x="314" y="238"/>
                </a:cubicBezTo>
                <a:cubicBezTo>
                  <a:pt x="314" y="238"/>
                  <a:pt x="314" y="237"/>
                  <a:pt x="314" y="237"/>
                </a:cubicBezTo>
                <a:close/>
                <a:moveTo>
                  <a:pt x="314" y="238"/>
                </a:moveTo>
                <a:cubicBezTo>
                  <a:pt x="314" y="238"/>
                  <a:pt x="314" y="238"/>
                  <a:pt x="314" y="238"/>
                </a:cubicBezTo>
                <a:cubicBezTo>
                  <a:pt x="314" y="238"/>
                  <a:pt x="314" y="238"/>
                  <a:pt x="314" y="238"/>
                </a:cubicBezTo>
                <a:cubicBezTo>
                  <a:pt x="314" y="238"/>
                  <a:pt x="314" y="238"/>
                  <a:pt x="314" y="238"/>
                </a:cubicBezTo>
                <a:close/>
                <a:moveTo>
                  <a:pt x="314" y="248"/>
                </a:moveTo>
                <a:cubicBezTo>
                  <a:pt x="314" y="247"/>
                  <a:pt x="314" y="247"/>
                  <a:pt x="314" y="247"/>
                </a:cubicBezTo>
                <a:cubicBezTo>
                  <a:pt x="314" y="247"/>
                  <a:pt x="314" y="247"/>
                  <a:pt x="314" y="246"/>
                </a:cubicBezTo>
                <a:cubicBezTo>
                  <a:pt x="314" y="246"/>
                  <a:pt x="315" y="246"/>
                  <a:pt x="315" y="247"/>
                </a:cubicBezTo>
                <a:cubicBezTo>
                  <a:pt x="315" y="247"/>
                  <a:pt x="315" y="248"/>
                  <a:pt x="314" y="248"/>
                </a:cubicBezTo>
                <a:close/>
                <a:moveTo>
                  <a:pt x="315" y="238"/>
                </a:moveTo>
                <a:cubicBezTo>
                  <a:pt x="315" y="238"/>
                  <a:pt x="315" y="238"/>
                  <a:pt x="315" y="238"/>
                </a:cubicBezTo>
                <a:cubicBezTo>
                  <a:pt x="315" y="238"/>
                  <a:pt x="315" y="238"/>
                  <a:pt x="315" y="238"/>
                </a:cubicBezTo>
                <a:cubicBezTo>
                  <a:pt x="315" y="238"/>
                  <a:pt x="316" y="238"/>
                  <a:pt x="316" y="237"/>
                </a:cubicBezTo>
                <a:cubicBezTo>
                  <a:pt x="316" y="238"/>
                  <a:pt x="316" y="238"/>
                  <a:pt x="316" y="238"/>
                </a:cubicBezTo>
                <a:cubicBezTo>
                  <a:pt x="315" y="238"/>
                  <a:pt x="315" y="238"/>
                  <a:pt x="315" y="238"/>
                </a:cubicBezTo>
                <a:close/>
                <a:moveTo>
                  <a:pt x="317" y="246"/>
                </a:moveTo>
                <a:cubicBezTo>
                  <a:pt x="316" y="246"/>
                  <a:pt x="316" y="247"/>
                  <a:pt x="316" y="247"/>
                </a:cubicBezTo>
                <a:cubicBezTo>
                  <a:pt x="315" y="247"/>
                  <a:pt x="316" y="247"/>
                  <a:pt x="316" y="246"/>
                </a:cubicBezTo>
                <a:cubicBezTo>
                  <a:pt x="316" y="246"/>
                  <a:pt x="316" y="246"/>
                  <a:pt x="316" y="246"/>
                </a:cubicBezTo>
                <a:cubicBezTo>
                  <a:pt x="316" y="246"/>
                  <a:pt x="317" y="246"/>
                  <a:pt x="317" y="246"/>
                </a:cubicBezTo>
                <a:close/>
                <a:moveTo>
                  <a:pt x="316" y="237"/>
                </a:moveTo>
                <a:cubicBezTo>
                  <a:pt x="316" y="237"/>
                  <a:pt x="316" y="237"/>
                  <a:pt x="317" y="237"/>
                </a:cubicBezTo>
                <a:cubicBezTo>
                  <a:pt x="316" y="237"/>
                  <a:pt x="316" y="237"/>
                  <a:pt x="316" y="237"/>
                </a:cubicBezTo>
                <a:close/>
                <a:moveTo>
                  <a:pt x="316" y="235"/>
                </a:moveTo>
                <a:cubicBezTo>
                  <a:pt x="317" y="235"/>
                  <a:pt x="317" y="235"/>
                  <a:pt x="317" y="235"/>
                </a:cubicBezTo>
                <a:cubicBezTo>
                  <a:pt x="317" y="235"/>
                  <a:pt x="317" y="235"/>
                  <a:pt x="317" y="235"/>
                </a:cubicBezTo>
                <a:cubicBezTo>
                  <a:pt x="317" y="235"/>
                  <a:pt x="317" y="235"/>
                  <a:pt x="316" y="235"/>
                </a:cubicBezTo>
                <a:close/>
                <a:moveTo>
                  <a:pt x="317" y="237"/>
                </a:moveTo>
                <a:cubicBezTo>
                  <a:pt x="317" y="236"/>
                  <a:pt x="317" y="236"/>
                  <a:pt x="317" y="236"/>
                </a:cubicBezTo>
                <a:cubicBezTo>
                  <a:pt x="317" y="236"/>
                  <a:pt x="317" y="236"/>
                  <a:pt x="317" y="236"/>
                </a:cubicBezTo>
                <a:cubicBezTo>
                  <a:pt x="317" y="236"/>
                  <a:pt x="317" y="236"/>
                  <a:pt x="317" y="237"/>
                </a:cubicBezTo>
                <a:close/>
                <a:moveTo>
                  <a:pt x="317" y="222"/>
                </a:moveTo>
                <a:cubicBezTo>
                  <a:pt x="317" y="222"/>
                  <a:pt x="316" y="222"/>
                  <a:pt x="316" y="222"/>
                </a:cubicBezTo>
                <a:cubicBezTo>
                  <a:pt x="316" y="222"/>
                  <a:pt x="317" y="222"/>
                  <a:pt x="317" y="222"/>
                </a:cubicBezTo>
                <a:cubicBezTo>
                  <a:pt x="317" y="222"/>
                  <a:pt x="317" y="222"/>
                  <a:pt x="317" y="222"/>
                </a:cubicBezTo>
                <a:close/>
                <a:moveTo>
                  <a:pt x="317" y="222"/>
                </a:moveTo>
                <a:cubicBezTo>
                  <a:pt x="317" y="222"/>
                  <a:pt x="317" y="222"/>
                  <a:pt x="317" y="222"/>
                </a:cubicBezTo>
                <a:cubicBezTo>
                  <a:pt x="317" y="222"/>
                  <a:pt x="317" y="222"/>
                  <a:pt x="317" y="222"/>
                </a:cubicBezTo>
                <a:cubicBezTo>
                  <a:pt x="317" y="222"/>
                  <a:pt x="317" y="222"/>
                  <a:pt x="317" y="222"/>
                </a:cubicBezTo>
                <a:close/>
                <a:moveTo>
                  <a:pt x="317" y="235"/>
                </a:moveTo>
                <a:cubicBezTo>
                  <a:pt x="317" y="235"/>
                  <a:pt x="317" y="235"/>
                  <a:pt x="317" y="235"/>
                </a:cubicBezTo>
                <a:cubicBezTo>
                  <a:pt x="317" y="235"/>
                  <a:pt x="317" y="235"/>
                  <a:pt x="317" y="234"/>
                </a:cubicBezTo>
                <a:cubicBezTo>
                  <a:pt x="317" y="235"/>
                  <a:pt x="318" y="235"/>
                  <a:pt x="318" y="235"/>
                </a:cubicBezTo>
                <a:cubicBezTo>
                  <a:pt x="317" y="235"/>
                  <a:pt x="317" y="235"/>
                  <a:pt x="317" y="235"/>
                </a:cubicBezTo>
                <a:close/>
                <a:moveTo>
                  <a:pt x="317" y="234"/>
                </a:moveTo>
                <a:cubicBezTo>
                  <a:pt x="318" y="234"/>
                  <a:pt x="318" y="234"/>
                  <a:pt x="318" y="234"/>
                </a:cubicBezTo>
                <a:cubicBezTo>
                  <a:pt x="318" y="234"/>
                  <a:pt x="318" y="234"/>
                  <a:pt x="318" y="234"/>
                </a:cubicBezTo>
                <a:lnTo>
                  <a:pt x="317" y="234"/>
                </a:lnTo>
                <a:close/>
                <a:moveTo>
                  <a:pt x="318" y="237"/>
                </a:moveTo>
                <a:cubicBezTo>
                  <a:pt x="318" y="237"/>
                  <a:pt x="318" y="236"/>
                  <a:pt x="319" y="237"/>
                </a:cubicBezTo>
                <a:cubicBezTo>
                  <a:pt x="318" y="237"/>
                  <a:pt x="318" y="237"/>
                  <a:pt x="318" y="237"/>
                </a:cubicBezTo>
                <a:close/>
                <a:moveTo>
                  <a:pt x="318" y="236"/>
                </a:moveTo>
                <a:cubicBezTo>
                  <a:pt x="319" y="236"/>
                  <a:pt x="319" y="236"/>
                  <a:pt x="319" y="236"/>
                </a:cubicBezTo>
                <a:cubicBezTo>
                  <a:pt x="319" y="236"/>
                  <a:pt x="319" y="236"/>
                  <a:pt x="318" y="236"/>
                </a:cubicBezTo>
                <a:cubicBezTo>
                  <a:pt x="318" y="236"/>
                  <a:pt x="318" y="236"/>
                  <a:pt x="318" y="236"/>
                </a:cubicBezTo>
                <a:close/>
                <a:moveTo>
                  <a:pt x="319" y="235"/>
                </a:moveTo>
                <a:cubicBezTo>
                  <a:pt x="318" y="235"/>
                  <a:pt x="318" y="235"/>
                  <a:pt x="318" y="235"/>
                </a:cubicBezTo>
                <a:cubicBezTo>
                  <a:pt x="318" y="235"/>
                  <a:pt x="318" y="235"/>
                  <a:pt x="318" y="235"/>
                </a:cubicBezTo>
                <a:cubicBezTo>
                  <a:pt x="319" y="235"/>
                  <a:pt x="319" y="235"/>
                  <a:pt x="319" y="235"/>
                </a:cubicBezTo>
                <a:close/>
                <a:moveTo>
                  <a:pt x="318" y="241"/>
                </a:moveTo>
                <a:cubicBezTo>
                  <a:pt x="318" y="241"/>
                  <a:pt x="318" y="241"/>
                  <a:pt x="319" y="241"/>
                </a:cubicBezTo>
                <a:cubicBezTo>
                  <a:pt x="319" y="241"/>
                  <a:pt x="318" y="242"/>
                  <a:pt x="318" y="241"/>
                </a:cubicBezTo>
                <a:close/>
                <a:moveTo>
                  <a:pt x="319" y="235"/>
                </a:moveTo>
                <a:cubicBezTo>
                  <a:pt x="319" y="235"/>
                  <a:pt x="319" y="235"/>
                  <a:pt x="319" y="235"/>
                </a:cubicBezTo>
                <a:cubicBezTo>
                  <a:pt x="319" y="235"/>
                  <a:pt x="319" y="234"/>
                  <a:pt x="318" y="234"/>
                </a:cubicBezTo>
                <a:cubicBezTo>
                  <a:pt x="318" y="234"/>
                  <a:pt x="318" y="234"/>
                  <a:pt x="319" y="234"/>
                </a:cubicBezTo>
                <a:cubicBezTo>
                  <a:pt x="319" y="234"/>
                  <a:pt x="319" y="234"/>
                  <a:pt x="319" y="234"/>
                </a:cubicBezTo>
                <a:cubicBezTo>
                  <a:pt x="319" y="234"/>
                  <a:pt x="319" y="234"/>
                  <a:pt x="319" y="234"/>
                </a:cubicBezTo>
                <a:cubicBezTo>
                  <a:pt x="319" y="234"/>
                  <a:pt x="319" y="235"/>
                  <a:pt x="319" y="235"/>
                </a:cubicBezTo>
                <a:close/>
                <a:moveTo>
                  <a:pt x="373" y="230"/>
                </a:moveTo>
                <a:cubicBezTo>
                  <a:pt x="373" y="231"/>
                  <a:pt x="373" y="231"/>
                  <a:pt x="373" y="231"/>
                </a:cubicBezTo>
                <a:cubicBezTo>
                  <a:pt x="373" y="231"/>
                  <a:pt x="372" y="231"/>
                  <a:pt x="372" y="231"/>
                </a:cubicBezTo>
                <a:cubicBezTo>
                  <a:pt x="372" y="231"/>
                  <a:pt x="372" y="231"/>
                  <a:pt x="372" y="231"/>
                </a:cubicBezTo>
                <a:cubicBezTo>
                  <a:pt x="372" y="230"/>
                  <a:pt x="372" y="230"/>
                  <a:pt x="373" y="230"/>
                </a:cubicBezTo>
                <a:close/>
                <a:moveTo>
                  <a:pt x="366" y="232"/>
                </a:moveTo>
                <a:cubicBezTo>
                  <a:pt x="366" y="232"/>
                  <a:pt x="365" y="233"/>
                  <a:pt x="365" y="232"/>
                </a:cubicBezTo>
                <a:cubicBezTo>
                  <a:pt x="365" y="232"/>
                  <a:pt x="366" y="232"/>
                  <a:pt x="366" y="232"/>
                </a:cubicBezTo>
                <a:close/>
                <a:moveTo>
                  <a:pt x="364" y="232"/>
                </a:moveTo>
                <a:cubicBezTo>
                  <a:pt x="364" y="233"/>
                  <a:pt x="363" y="232"/>
                  <a:pt x="363" y="232"/>
                </a:cubicBezTo>
                <a:cubicBezTo>
                  <a:pt x="363" y="232"/>
                  <a:pt x="364" y="232"/>
                  <a:pt x="364" y="232"/>
                </a:cubicBezTo>
                <a:close/>
                <a:moveTo>
                  <a:pt x="356" y="232"/>
                </a:moveTo>
                <a:cubicBezTo>
                  <a:pt x="356" y="233"/>
                  <a:pt x="356" y="234"/>
                  <a:pt x="355" y="233"/>
                </a:cubicBezTo>
                <a:cubicBezTo>
                  <a:pt x="356" y="233"/>
                  <a:pt x="356" y="232"/>
                  <a:pt x="356" y="232"/>
                </a:cubicBezTo>
                <a:close/>
                <a:moveTo>
                  <a:pt x="355" y="234"/>
                </a:moveTo>
                <a:cubicBezTo>
                  <a:pt x="355" y="235"/>
                  <a:pt x="355" y="234"/>
                  <a:pt x="356" y="235"/>
                </a:cubicBezTo>
                <a:cubicBezTo>
                  <a:pt x="355" y="235"/>
                  <a:pt x="355" y="237"/>
                  <a:pt x="355" y="236"/>
                </a:cubicBezTo>
                <a:cubicBezTo>
                  <a:pt x="355" y="235"/>
                  <a:pt x="355" y="235"/>
                  <a:pt x="355" y="234"/>
                </a:cubicBezTo>
                <a:close/>
                <a:moveTo>
                  <a:pt x="354" y="236"/>
                </a:moveTo>
                <a:cubicBezTo>
                  <a:pt x="354" y="236"/>
                  <a:pt x="354" y="235"/>
                  <a:pt x="353" y="235"/>
                </a:cubicBezTo>
                <a:cubicBezTo>
                  <a:pt x="354" y="235"/>
                  <a:pt x="354" y="235"/>
                  <a:pt x="354" y="235"/>
                </a:cubicBezTo>
                <a:cubicBezTo>
                  <a:pt x="354" y="235"/>
                  <a:pt x="355" y="236"/>
                  <a:pt x="354" y="236"/>
                </a:cubicBezTo>
                <a:close/>
                <a:moveTo>
                  <a:pt x="353" y="233"/>
                </a:moveTo>
                <a:cubicBezTo>
                  <a:pt x="353" y="233"/>
                  <a:pt x="353" y="234"/>
                  <a:pt x="353" y="234"/>
                </a:cubicBezTo>
                <a:cubicBezTo>
                  <a:pt x="353" y="235"/>
                  <a:pt x="354" y="234"/>
                  <a:pt x="354" y="234"/>
                </a:cubicBezTo>
                <a:cubicBezTo>
                  <a:pt x="354" y="235"/>
                  <a:pt x="353" y="235"/>
                  <a:pt x="353" y="234"/>
                </a:cubicBezTo>
                <a:cubicBezTo>
                  <a:pt x="353" y="234"/>
                  <a:pt x="353" y="234"/>
                  <a:pt x="352" y="234"/>
                </a:cubicBezTo>
                <a:cubicBezTo>
                  <a:pt x="353" y="233"/>
                  <a:pt x="353" y="233"/>
                  <a:pt x="353" y="233"/>
                </a:cubicBezTo>
                <a:close/>
                <a:moveTo>
                  <a:pt x="353" y="235"/>
                </a:moveTo>
                <a:cubicBezTo>
                  <a:pt x="353" y="236"/>
                  <a:pt x="352" y="235"/>
                  <a:pt x="352" y="235"/>
                </a:cubicBezTo>
                <a:cubicBezTo>
                  <a:pt x="353" y="235"/>
                  <a:pt x="353" y="235"/>
                  <a:pt x="353" y="235"/>
                </a:cubicBezTo>
                <a:close/>
                <a:moveTo>
                  <a:pt x="348" y="235"/>
                </a:moveTo>
                <a:cubicBezTo>
                  <a:pt x="349" y="235"/>
                  <a:pt x="349" y="236"/>
                  <a:pt x="349" y="235"/>
                </a:cubicBezTo>
                <a:cubicBezTo>
                  <a:pt x="349" y="234"/>
                  <a:pt x="349" y="235"/>
                  <a:pt x="349" y="234"/>
                </a:cubicBezTo>
                <a:cubicBezTo>
                  <a:pt x="349" y="234"/>
                  <a:pt x="349" y="234"/>
                  <a:pt x="350" y="235"/>
                </a:cubicBezTo>
                <a:cubicBezTo>
                  <a:pt x="350" y="235"/>
                  <a:pt x="349" y="236"/>
                  <a:pt x="348" y="235"/>
                </a:cubicBezTo>
                <a:cubicBezTo>
                  <a:pt x="348" y="236"/>
                  <a:pt x="348" y="235"/>
                  <a:pt x="348" y="235"/>
                </a:cubicBezTo>
                <a:close/>
                <a:moveTo>
                  <a:pt x="347" y="235"/>
                </a:moveTo>
                <a:cubicBezTo>
                  <a:pt x="347" y="235"/>
                  <a:pt x="347" y="235"/>
                  <a:pt x="347" y="236"/>
                </a:cubicBezTo>
                <a:cubicBezTo>
                  <a:pt x="347" y="236"/>
                  <a:pt x="347" y="236"/>
                  <a:pt x="347" y="236"/>
                </a:cubicBezTo>
                <a:cubicBezTo>
                  <a:pt x="347" y="236"/>
                  <a:pt x="347" y="235"/>
                  <a:pt x="347" y="235"/>
                </a:cubicBezTo>
                <a:close/>
                <a:moveTo>
                  <a:pt x="348" y="238"/>
                </a:moveTo>
                <a:cubicBezTo>
                  <a:pt x="347" y="239"/>
                  <a:pt x="347" y="239"/>
                  <a:pt x="346" y="239"/>
                </a:cubicBezTo>
                <a:cubicBezTo>
                  <a:pt x="347" y="238"/>
                  <a:pt x="347" y="238"/>
                  <a:pt x="348" y="238"/>
                </a:cubicBezTo>
                <a:close/>
                <a:moveTo>
                  <a:pt x="345" y="235"/>
                </a:moveTo>
                <a:cubicBezTo>
                  <a:pt x="345" y="235"/>
                  <a:pt x="345" y="235"/>
                  <a:pt x="345" y="235"/>
                </a:cubicBezTo>
                <a:cubicBezTo>
                  <a:pt x="345" y="234"/>
                  <a:pt x="345" y="234"/>
                  <a:pt x="345" y="235"/>
                </a:cubicBezTo>
                <a:close/>
                <a:moveTo>
                  <a:pt x="344" y="237"/>
                </a:moveTo>
                <a:cubicBezTo>
                  <a:pt x="344" y="238"/>
                  <a:pt x="344" y="237"/>
                  <a:pt x="344" y="238"/>
                </a:cubicBezTo>
                <a:cubicBezTo>
                  <a:pt x="343" y="238"/>
                  <a:pt x="344" y="238"/>
                  <a:pt x="343" y="237"/>
                </a:cubicBezTo>
                <a:cubicBezTo>
                  <a:pt x="343" y="237"/>
                  <a:pt x="343" y="238"/>
                  <a:pt x="343" y="238"/>
                </a:cubicBezTo>
                <a:cubicBezTo>
                  <a:pt x="343" y="237"/>
                  <a:pt x="344" y="237"/>
                  <a:pt x="344" y="237"/>
                </a:cubicBezTo>
                <a:close/>
                <a:moveTo>
                  <a:pt x="342" y="235"/>
                </a:moveTo>
                <a:cubicBezTo>
                  <a:pt x="342" y="235"/>
                  <a:pt x="342" y="236"/>
                  <a:pt x="342" y="236"/>
                </a:cubicBezTo>
                <a:cubicBezTo>
                  <a:pt x="342" y="235"/>
                  <a:pt x="342" y="235"/>
                  <a:pt x="342" y="235"/>
                </a:cubicBezTo>
                <a:close/>
                <a:moveTo>
                  <a:pt x="340" y="236"/>
                </a:moveTo>
                <a:cubicBezTo>
                  <a:pt x="341" y="237"/>
                  <a:pt x="341" y="238"/>
                  <a:pt x="341" y="238"/>
                </a:cubicBezTo>
                <a:cubicBezTo>
                  <a:pt x="340" y="238"/>
                  <a:pt x="340" y="237"/>
                  <a:pt x="340" y="236"/>
                </a:cubicBezTo>
                <a:close/>
                <a:moveTo>
                  <a:pt x="339" y="237"/>
                </a:moveTo>
                <a:cubicBezTo>
                  <a:pt x="339" y="238"/>
                  <a:pt x="340" y="237"/>
                  <a:pt x="340" y="238"/>
                </a:cubicBezTo>
                <a:cubicBezTo>
                  <a:pt x="340" y="238"/>
                  <a:pt x="339" y="238"/>
                  <a:pt x="339" y="239"/>
                </a:cubicBezTo>
                <a:cubicBezTo>
                  <a:pt x="339" y="238"/>
                  <a:pt x="338" y="238"/>
                  <a:pt x="338" y="238"/>
                </a:cubicBezTo>
                <a:cubicBezTo>
                  <a:pt x="339" y="238"/>
                  <a:pt x="339" y="238"/>
                  <a:pt x="339" y="237"/>
                </a:cubicBezTo>
                <a:close/>
                <a:moveTo>
                  <a:pt x="338" y="235"/>
                </a:moveTo>
                <a:cubicBezTo>
                  <a:pt x="338" y="235"/>
                  <a:pt x="338" y="235"/>
                  <a:pt x="338" y="235"/>
                </a:cubicBezTo>
                <a:cubicBezTo>
                  <a:pt x="338" y="236"/>
                  <a:pt x="338" y="236"/>
                  <a:pt x="338" y="236"/>
                </a:cubicBezTo>
                <a:cubicBezTo>
                  <a:pt x="337" y="235"/>
                  <a:pt x="338" y="235"/>
                  <a:pt x="338" y="235"/>
                </a:cubicBezTo>
                <a:close/>
                <a:moveTo>
                  <a:pt x="336" y="237"/>
                </a:moveTo>
                <a:cubicBezTo>
                  <a:pt x="336" y="237"/>
                  <a:pt x="337" y="237"/>
                  <a:pt x="337" y="237"/>
                </a:cubicBezTo>
                <a:cubicBezTo>
                  <a:pt x="336" y="238"/>
                  <a:pt x="337" y="238"/>
                  <a:pt x="336" y="238"/>
                </a:cubicBezTo>
                <a:cubicBezTo>
                  <a:pt x="336" y="238"/>
                  <a:pt x="336" y="238"/>
                  <a:pt x="336" y="237"/>
                </a:cubicBezTo>
                <a:close/>
                <a:moveTo>
                  <a:pt x="338" y="238"/>
                </a:moveTo>
                <a:cubicBezTo>
                  <a:pt x="337" y="238"/>
                  <a:pt x="336" y="240"/>
                  <a:pt x="336" y="238"/>
                </a:cubicBezTo>
                <a:cubicBezTo>
                  <a:pt x="337" y="239"/>
                  <a:pt x="337" y="237"/>
                  <a:pt x="338" y="238"/>
                </a:cubicBezTo>
                <a:close/>
                <a:moveTo>
                  <a:pt x="333" y="239"/>
                </a:moveTo>
                <a:cubicBezTo>
                  <a:pt x="333" y="239"/>
                  <a:pt x="333" y="239"/>
                  <a:pt x="333" y="239"/>
                </a:cubicBezTo>
                <a:cubicBezTo>
                  <a:pt x="333" y="239"/>
                  <a:pt x="332" y="240"/>
                  <a:pt x="332" y="239"/>
                </a:cubicBezTo>
                <a:cubicBezTo>
                  <a:pt x="332" y="239"/>
                  <a:pt x="332" y="239"/>
                  <a:pt x="333" y="239"/>
                </a:cubicBezTo>
                <a:close/>
                <a:moveTo>
                  <a:pt x="328" y="239"/>
                </a:moveTo>
                <a:cubicBezTo>
                  <a:pt x="328" y="240"/>
                  <a:pt x="328" y="240"/>
                  <a:pt x="328" y="240"/>
                </a:cubicBezTo>
                <a:cubicBezTo>
                  <a:pt x="328" y="240"/>
                  <a:pt x="328" y="240"/>
                  <a:pt x="328" y="240"/>
                </a:cubicBezTo>
                <a:cubicBezTo>
                  <a:pt x="328" y="240"/>
                  <a:pt x="328" y="240"/>
                  <a:pt x="328" y="240"/>
                </a:cubicBezTo>
                <a:cubicBezTo>
                  <a:pt x="327" y="240"/>
                  <a:pt x="327" y="240"/>
                  <a:pt x="327" y="240"/>
                </a:cubicBezTo>
                <a:cubicBezTo>
                  <a:pt x="327" y="240"/>
                  <a:pt x="327" y="240"/>
                  <a:pt x="327" y="240"/>
                </a:cubicBezTo>
                <a:cubicBezTo>
                  <a:pt x="327" y="240"/>
                  <a:pt x="327" y="240"/>
                  <a:pt x="327" y="240"/>
                </a:cubicBezTo>
                <a:cubicBezTo>
                  <a:pt x="327" y="240"/>
                  <a:pt x="328" y="240"/>
                  <a:pt x="328" y="239"/>
                </a:cubicBezTo>
                <a:close/>
                <a:moveTo>
                  <a:pt x="320" y="236"/>
                </a:moveTo>
                <a:cubicBezTo>
                  <a:pt x="320" y="236"/>
                  <a:pt x="320" y="236"/>
                  <a:pt x="320" y="236"/>
                </a:cubicBezTo>
                <a:cubicBezTo>
                  <a:pt x="320" y="236"/>
                  <a:pt x="320" y="236"/>
                  <a:pt x="320" y="236"/>
                </a:cubicBezTo>
                <a:cubicBezTo>
                  <a:pt x="320" y="236"/>
                  <a:pt x="320" y="236"/>
                  <a:pt x="320" y="236"/>
                </a:cubicBezTo>
                <a:cubicBezTo>
                  <a:pt x="320" y="236"/>
                  <a:pt x="320" y="236"/>
                  <a:pt x="320" y="236"/>
                </a:cubicBezTo>
                <a:close/>
                <a:moveTo>
                  <a:pt x="320" y="237"/>
                </a:moveTo>
                <a:cubicBezTo>
                  <a:pt x="320" y="237"/>
                  <a:pt x="320" y="237"/>
                  <a:pt x="320" y="237"/>
                </a:cubicBezTo>
                <a:cubicBezTo>
                  <a:pt x="320" y="238"/>
                  <a:pt x="320" y="237"/>
                  <a:pt x="320" y="237"/>
                </a:cubicBezTo>
                <a:close/>
                <a:moveTo>
                  <a:pt x="321" y="234"/>
                </a:moveTo>
                <a:cubicBezTo>
                  <a:pt x="321" y="234"/>
                  <a:pt x="321" y="234"/>
                  <a:pt x="321" y="233"/>
                </a:cubicBezTo>
                <a:cubicBezTo>
                  <a:pt x="322" y="233"/>
                  <a:pt x="322" y="233"/>
                  <a:pt x="322" y="234"/>
                </a:cubicBezTo>
                <a:cubicBezTo>
                  <a:pt x="322" y="234"/>
                  <a:pt x="322" y="234"/>
                  <a:pt x="322" y="234"/>
                </a:cubicBezTo>
                <a:cubicBezTo>
                  <a:pt x="322" y="234"/>
                  <a:pt x="322" y="233"/>
                  <a:pt x="322" y="233"/>
                </a:cubicBezTo>
                <a:cubicBezTo>
                  <a:pt x="322" y="233"/>
                  <a:pt x="322" y="234"/>
                  <a:pt x="322" y="234"/>
                </a:cubicBezTo>
                <a:cubicBezTo>
                  <a:pt x="321" y="234"/>
                  <a:pt x="321" y="234"/>
                  <a:pt x="321" y="234"/>
                </a:cubicBezTo>
                <a:close/>
                <a:moveTo>
                  <a:pt x="322" y="235"/>
                </a:moveTo>
                <a:cubicBezTo>
                  <a:pt x="322" y="235"/>
                  <a:pt x="322" y="235"/>
                  <a:pt x="322" y="235"/>
                </a:cubicBezTo>
                <a:cubicBezTo>
                  <a:pt x="322" y="235"/>
                  <a:pt x="322" y="235"/>
                  <a:pt x="322" y="235"/>
                </a:cubicBezTo>
                <a:cubicBezTo>
                  <a:pt x="322" y="235"/>
                  <a:pt x="322" y="235"/>
                  <a:pt x="322" y="235"/>
                </a:cubicBezTo>
                <a:close/>
                <a:moveTo>
                  <a:pt x="322" y="235"/>
                </a:moveTo>
                <a:cubicBezTo>
                  <a:pt x="322" y="235"/>
                  <a:pt x="321" y="235"/>
                  <a:pt x="321" y="235"/>
                </a:cubicBezTo>
                <a:cubicBezTo>
                  <a:pt x="322" y="235"/>
                  <a:pt x="322" y="235"/>
                  <a:pt x="322" y="235"/>
                </a:cubicBezTo>
                <a:cubicBezTo>
                  <a:pt x="322" y="235"/>
                  <a:pt x="322" y="235"/>
                  <a:pt x="322" y="235"/>
                </a:cubicBezTo>
                <a:close/>
                <a:moveTo>
                  <a:pt x="326" y="240"/>
                </a:moveTo>
                <a:cubicBezTo>
                  <a:pt x="326" y="240"/>
                  <a:pt x="326" y="241"/>
                  <a:pt x="325" y="241"/>
                </a:cubicBezTo>
                <a:cubicBezTo>
                  <a:pt x="326" y="240"/>
                  <a:pt x="326" y="239"/>
                  <a:pt x="326" y="240"/>
                </a:cubicBezTo>
                <a:close/>
                <a:moveTo>
                  <a:pt x="325" y="240"/>
                </a:moveTo>
                <a:cubicBezTo>
                  <a:pt x="325" y="241"/>
                  <a:pt x="324" y="241"/>
                  <a:pt x="324" y="241"/>
                </a:cubicBezTo>
                <a:cubicBezTo>
                  <a:pt x="324" y="240"/>
                  <a:pt x="325" y="240"/>
                  <a:pt x="325" y="240"/>
                </a:cubicBezTo>
                <a:close/>
                <a:moveTo>
                  <a:pt x="324" y="241"/>
                </a:moveTo>
                <a:cubicBezTo>
                  <a:pt x="323" y="241"/>
                  <a:pt x="323" y="241"/>
                  <a:pt x="323" y="241"/>
                </a:cubicBezTo>
                <a:cubicBezTo>
                  <a:pt x="323" y="241"/>
                  <a:pt x="323" y="240"/>
                  <a:pt x="324" y="241"/>
                </a:cubicBezTo>
                <a:close/>
                <a:moveTo>
                  <a:pt x="323" y="236"/>
                </a:moveTo>
                <a:cubicBezTo>
                  <a:pt x="323" y="237"/>
                  <a:pt x="322" y="236"/>
                  <a:pt x="322" y="236"/>
                </a:cubicBezTo>
                <a:cubicBezTo>
                  <a:pt x="322" y="236"/>
                  <a:pt x="322" y="236"/>
                  <a:pt x="322" y="236"/>
                </a:cubicBezTo>
                <a:lnTo>
                  <a:pt x="323" y="236"/>
                </a:lnTo>
                <a:close/>
                <a:moveTo>
                  <a:pt x="323" y="234"/>
                </a:moveTo>
                <a:cubicBezTo>
                  <a:pt x="323" y="234"/>
                  <a:pt x="323" y="234"/>
                  <a:pt x="323" y="234"/>
                </a:cubicBezTo>
                <a:cubicBezTo>
                  <a:pt x="323" y="234"/>
                  <a:pt x="323" y="234"/>
                  <a:pt x="323" y="234"/>
                </a:cubicBezTo>
                <a:cubicBezTo>
                  <a:pt x="323" y="234"/>
                  <a:pt x="323" y="234"/>
                  <a:pt x="323" y="234"/>
                </a:cubicBezTo>
                <a:close/>
                <a:moveTo>
                  <a:pt x="326" y="233"/>
                </a:moveTo>
                <a:cubicBezTo>
                  <a:pt x="326" y="233"/>
                  <a:pt x="326" y="233"/>
                  <a:pt x="326" y="233"/>
                </a:cubicBezTo>
                <a:cubicBezTo>
                  <a:pt x="326" y="233"/>
                  <a:pt x="326" y="233"/>
                  <a:pt x="326" y="233"/>
                </a:cubicBezTo>
                <a:close/>
                <a:moveTo>
                  <a:pt x="327" y="232"/>
                </a:moveTo>
                <a:cubicBezTo>
                  <a:pt x="327" y="232"/>
                  <a:pt x="327" y="232"/>
                  <a:pt x="326" y="232"/>
                </a:cubicBezTo>
                <a:cubicBezTo>
                  <a:pt x="326" y="232"/>
                  <a:pt x="326" y="232"/>
                  <a:pt x="327" y="232"/>
                </a:cubicBezTo>
                <a:cubicBezTo>
                  <a:pt x="326" y="232"/>
                  <a:pt x="326" y="232"/>
                  <a:pt x="326" y="233"/>
                </a:cubicBezTo>
                <a:cubicBezTo>
                  <a:pt x="326" y="233"/>
                  <a:pt x="326" y="233"/>
                  <a:pt x="326" y="233"/>
                </a:cubicBezTo>
                <a:cubicBezTo>
                  <a:pt x="326" y="232"/>
                  <a:pt x="326" y="232"/>
                  <a:pt x="326" y="232"/>
                </a:cubicBezTo>
                <a:cubicBezTo>
                  <a:pt x="326" y="232"/>
                  <a:pt x="326" y="232"/>
                  <a:pt x="326" y="232"/>
                </a:cubicBezTo>
                <a:cubicBezTo>
                  <a:pt x="326" y="232"/>
                  <a:pt x="326" y="232"/>
                  <a:pt x="326" y="232"/>
                </a:cubicBezTo>
                <a:cubicBezTo>
                  <a:pt x="326" y="232"/>
                  <a:pt x="326" y="232"/>
                  <a:pt x="326" y="232"/>
                </a:cubicBezTo>
                <a:cubicBezTo>
                  <a:pt x="326" y="231"/>
                  <a:pt x="327" y="232"/>
                  <a:pt x="327" y="231"/>
                </a:cubicBezTo>
                <a:cubicBezTo>
                  <a:pt x="327" y="231"/>
                  <a:pt x="327" y="231"/>
                  <a:pt x="327" y="231"/>
                </a:cubicBezTo>
                <a:cubicBezTo>
                  <a:pt x="327" y="231"/>
                  <a:pt x="327" y="232"/>
                  <a:pt x="327" y="232"/>
                </a:cubicBezTo>
                <a:close/>
                <a:moveTo>
                  <a:pt x="327" y="220"/>
                </a:moveTo>
                <a:cubicBezTo>
                  <a:pt x="327" y="220"/>
                  <a:pt x="327" y="221"/>
                  <a:pt x="326" y="221"/>
                </a:cubicBezTo>
                <a:cubicBezTo>
                  <a:pt x="326" y="221"/>
                  <a:pt x="326" y="220"/>
                  <a:pt x="326" y="220"/>
                </a:cubicBezTo>
                <a:cubicBezTo>
                  <a:pt x="327" y="220"/>
                  <a:pt x="327" y="220"/>
                  <a:pt x="327" y="220"/>
                </a:cubicBezTo>
                <a:cubicBezTo>
                  <a:pt x="327" y="220"/>
                  <a:pt x="327" y="220"/>
                  <a:pt x="327" y="220"/>
                </a:cubicBezTo>
                <a:cubicBezTo>
                  <a:pt x="327" y="220"/>
                  <a:pt x="327" y="220"/>
                  <a:pt x="327" y="220"/>
                </a:cubicBezTo>
                <a:close/>
                <a:moveTo>
                  <a:pt x="330" y="228"/>
                </a:moveTo>
                <a:cubicBezTo>
                  <a:pt x="330" y="228"/>
                  <a:pt x="330" y="229"/>
                  <a:pt x="331" y="229"/>
                </a:cubicBezTo>
                <a:cubicBezTo>
                  <a:pt x="331" y="230"/>
                  <a:pt x="330" y="229"/>
                  <a:pt x="330" y="228"/>
                </a:cubicBezTo>
                <a:close/>
                <a:moveTo>
                  <a:pt x="331" y="219"/>
                </a:moveTo>
                <a:cubicBezTo>
                  <a:pt x="331" y="219"/>
                  <a:pt x="331" y="219"/>
                  <a:pt x="331" y="219"/>
                </a:cubicBezTo>
                <a:cubicBezTo>
                  <a:pt x="331" y="219"/>
                  <a:pt x="331" y="219"/>
                  <a:pt x="331" y="219"/>
                </a:cubicBezTo>
                <a:cubicBezTo>
                  <a:pt x="331" y="219"/>
                  <a:pt x="331" y="219"/>
                  <a:pt x="331" y="219"/>
                </a:cubicBezTo>
                <a:cubicBezTo>
                  <a:pt x="331" y="219"/>
                  <a:pt x="331" y="219"/>
                  <a:pt x="331" y="219"/>
                </a:cubicBezTo>
                <a:close/>
                <a:moveTo>
                  <a:pt x="334" y="228"/>
                </a:moveTo>
                <a:cubicBezTo>
                  <a:pt x="334" y="228"/>
                  <a:pt x="334" y="228"/>
                  <a:pt x="334" y="228"/>
                </a:cubicBezTo>
                <a:cubicBezTo>
                  <a:pt x="334" y="227"/>
                  <a:pt x="335" y="227"/>
                  <a:pt x="336" y="228"/>
                </a:cubicBezTo>
                <a:cubicBezTo>
                  <a:pt x="335" y="228"/>
                  <a:pt x="335" y="229"/>
                  <a:pt x="334" y="228"/>
                </a:cubicBezTo>
                <a:cubicBezTo>
                  <a:pt x="334" y="229"/>
                  <a:pt x="334" y="229"/>
                  <a:pt x="333" y="229"/>
                </a:cubicBezTo>
                <a:cubicBezTo>
                  <a:pt x="334" y="228"/>
                  <a:pt x="334" y="228"/>
                  <a:pt x="334" y="228"/>
                </a:cubicBezTo>
                <a:close/>
                <a:moveTo>
                  <a:pt x="334" y="219"/>
                </a:moveTo>
                <a:cubicBezTo>
                  <a:pt x="334" y="219"/>
                  <a:pt x="334" y="219"/>
                  <a:pt x="334" y="219"/>
                </a:cubicBezTo>
                <a:cubicBezTo>
                  <a:pt x="334" y="219"/>
                  <a:pt x="333" y="219"/>
                  <a:pt x="333" y="219"/>
                </a:cubicBezTo>
                <a:cubicBezTo>
                  <a:pt x="333" y="220"/>
                  <a:pt x="333" y="220"/>
                  <a:pt x="333" y="220"/>
                </a:cubicBezTo>
                <a:cubicBezTo>
                  <a:pt x="333" y="220"/>
                  <a:pt x="333" y="220"/>
                  <a:pt x="332" y="220"/>
                </a:cubicBezTo>
                <a:cubicBezTo>
                  <a:pt x="333" y="220"/>
                  <a:pt x="333" y="219"/>
                  <a:pt x="334" y="219"/>
                </a:cubicBezTo>
                <a:close/>
                <a:moveTo>
                  <a:pt x="332" y="220"/>
                </a:moveTo>
                <a:cubicBezTo>
                  <a:pt x="332" y="219"/>
                  <a:pt x="332" y="219"/>
                  <a:pt x="332" y="219"/>
                </a:cubicBezTo>
                <a:cubicBezTo>
                  <a:pt x="332" y="219"/>
                  <a:pt x="332" y="219"/>
                  <a:pt x="332" y="219"/>
                </a:cubicBezTo>
                <a:cubicBezTo>
                  <a:pt x="332" y="220"/>
                  <a:pt x="332" y="220"/>
                  <a:pt x="332" y="220"/>
                </a:cubicBezTo>
                <a:cubicBezTo>
                  <a:pt x="332" y="220"/>
                  <a:pt x="332" y="220"/>
                  <a:pt x="332" y="220"/>
                </a:cubicBezTo>
                <a:cubicBezTo>
                  <a:pt x="332" y="220"/>
                  <a:pt x="332" y="220"/>
                  <a:pt x="332" y="220"/>
                </a:cubicBezTo>
                <a:cubicBezTo>
                  <a:pt x="332" y="220"/>
                  <a:pt x="332" y="220"/>
                  <a:pt x="332" y="220"/>
                </a:cubicBezTo>
                <a:cubicBezTo>
                  <a:pt x="332" y="220"/>
                  <a:pt x="332" y="220"/>
                  <a:pt x="332" y="220"/>
                </a:cubicBezTo>
                <a:close/>
                <a:moveTo>
                  <a:pt x="332" y="230"/>
                </a:moveTo>
                <a:cubicBezTo>
                  <a:pt x="332" y="230"/>
                  <a:pt x="333" y="230"/>
                  <a:pt x="332" y="230"/>
                </a:cubicBezTo>
                <a:cubicBezTo>
                  <a:pt x="332" y="230"/>
                  <a:pt x="332" y="231"/>
                  <a:pt x="332" y="231"/>
                </a:cubicBezTo>
                <a:lnTo>
                  <a:pt x="332" y="230"/>
                </a:lnTo>
                <a:close/>
                <a:moveTo>
                  <a:pt x="332" y="232"/>
                </a:moveTo>
                <a:cubicBezTo>
                  <a:pt x="332" y="232"/>
                  <a:pt x="332" y="232"/>
                  <a:pt x="332" y="232"/>
                </a:cubicBezTo>
                <a:cubicBezTo>
                  <a:pt x="332" y="232"/>
                  <a:pt x="332" y="232"/>
                  <a:pt x="332" y="232"/>
                </a:cubicBezTo>
                <a:cubicBezTo>
                  <a:pt x="332" y="232"/>
                  <a:pt x="332" y="232"/>
                  <a:pt x="332" y="232"/>
                </a:cubicBezTo>
                <a:cubicBezTo>
                  <a:pt x="332" y="231"/>
                  <a:pt x="332" y="232"/>
                  <a:pt x="333" y="232"/>
                </a:cubicBezTo>
                <a:cubicBezTo>
                  <a:pt x="333" y="232"/>
                  <a:pt x="333" y="232"/>
                  <a:pt x="333" y="232"/>
                </a:cubicBezTo>
                <a:cubicBezTo>
                  <a:pt x="333" y="232"/>
                  <a:pt x="333" y="232"/>
                  <a:pt x="333" y="232"/>
                </a:cubicBezTo>
                <a:cubicBezTo>
                  <a:pt x="333" y="232"/>
                  <a:pt x="332" y="232"/>
                  <a:pt x="332" y="232"/>
                </a:cubicBezTo>
                <a:close/>
                <a:moveTo>
                  <a:pt x="333" y="230"/>
                </a:moveTo>
                <a:cubicBezTo>
                  <a:pt x="333" y="229"/>
                  <a:pt x="334" y="229"/>
                  <a:pt x="335" y="229"/>
                </a:cubicBezTo>
                <a:cubicBezTo>
                  <a:pt x="335" y="231"/>
                  <a:pt x="333" y="230"/>
                  <a:pt x="333" y="230"/>
                </a:cubicBezTo>
                <a:close/>
                <a:moveTo>
                  <a:pt x="335" y="231"/>
                </a:moveTo>
                <a:cubicBezTo>
                  <a:pt x="335" y="231"/>
                  <a:pt x="335" y="231"/>
                  <a:pt x="335" y="231"/>
                </a:cubicBezTo>
                <a:cubicBezTo>
                  <a:pt x="335" y="232"/>
                  <a:pt x="335" y="231"/>
                  <a:pt x="334" y="231"/>
                </a:cubicBezTo>
                <a:cubicBezTo>
                  <a:pt x="334" y="231"/>
                  <a:pt x="334" y="231"/>
                  <a:pt x="334" y="230"/>
                </a:cubicBezTo>
                <a:cubicBezTo>
                  <a:pt x="335" y="230"/>
                  <a:pt x="334" y="231"/>
                  <a:pt x="335" y="231"/>
                </a:cubicBezTo>
                <a:cubicBezTo>
                  <a:pt x="335" y="230"/>
                  <a:pt x="335" y="230"/>
                  <a:pt x="335" y="230"/>
                </a:cubicBezTo>
                <a:cubicBezTo>
                  <a:pt x="335" y="229"/>
                  <a:pt x="335" y="230"/>
                  <a:pt x="336" y="230"/>
                </a:cubicBezTo>
                <a:cubicBezTo>
                  <a:pt x="336" y="231"/>
                  <a:pt x="335" y="231"/>
                  <a:pt x="335" y="231"/>
                </a:cubicBezTo>
                <a:close/>
                <a:moveTo>
                  <a:pt x="335" y="230"/>
                </a:moveTo>
                <a:cubicBezTo>
                  <a:pt x="336" y="229"/>
                  <a:pt x="336" y="229"/>
                  <a:pt x="336" y="229"/>
                </a:cubicBezTo>
                <a:cubicBezTo>
                  <a:pt x="336" y="230"/>
                  <a:pt x="336" y="230"/>
                  <a:pt x="335" y="230"/>
                </a:cubicBezTo>
                <a:close/>
                <a:moveTo>
                  <a:pt x="337" y="230"/>
                </a:moveTo>
                <a:cubicBezTo>
                  <a:pt x="337" y="230"/>
                  <a:pt x="337" y="229"/>
                  <a:pt x="338" y="229"/>
                </a:cubicBezTo>
                <a:cubicBezTo>
                  <a:pt x="338" y="230"/>
                  <a:pt x="337" y="230"/>
                  <a:pt x="337" y="230"/>
                </a:cubicBezTo>
                <a:close/>
                <a:moveTo>
                  <a:pt x="339" y="229"/>
                </a:moveTo>
                <a:cubicBezTo>
                  <a:pt x="339" y="229"/>
                  <a:pt x="339" y="229"/>
                  <a:pt x="338" y="229"/>
                </a:cubicBezTo>
                <a:cubicBezTo>
                  <a:pt x="338" y="228"/>
                  <a:pt x="339" y="229"/>
                  <a:pt x="339" y="229"/>
                </a:cubicBezTo>
                <a:close/>
                <a:moveTo>
                  <a:pt x="341" y="216"/>
                </a:moveTo>
                <a:cubicBezTo>
                  <a:pt x="341" y="216"/>
                  <a:pt x="341" y="216"/>
                  <a:pt x="341" y="216"/>
                </a:cubicBezTo>
                <a:cubicBezTo>
                  <a:pt x="341" y="216"/>
                  <a:pt x="341" y="216"/>
                  <a:pt x="340" y="216"/>
                </a:cubicBezTo>
                <a:cubicBezTo>
                  <a:pt x="341" y="216"/>
                  <a:pt x="341" y="216"/>
                  <a:pt x="341" y="216"/>
                </a:cubicBezTo>
                <a:close/>
                <a:moveTo>
                  <a:pt x="340" y="217"/>
                </a:moveTo>
                <a:cubicBezTo>
                  <a:pt x="340" y="217"/>
                  <a:pt x="340" y="217"/>
                  <a:pt x="340" y="217"/>
                </a:cubicBezTo>
                <a:cubicBezTo>
                  <a:pt x="340" y="217"/>
                  <a:pt x="340" y="217"/>
                  <a:pt x="340" y="217"/>
                </a:cubicBezTo>
                <a:cubicBezTo>
                  <a:pt x="340" y="217"/>
                  <a:pt x="340" y="217"/>
                  <a:pt x="340" y="217"/>
                </a:cubicBezTo>
                <a:close/>
                <a:moveTo>
                  <a:pt x="341" y="228"/>
                </a:moveTo>
                <a:cubicBezTo>
                  <a:pt x="340" y="227"/>
                  <a:pt x="340" y="227"/>
                  <a:pt x="340" y="227"/>
                </a:cubicBezTo>
                <a:cubicBezTo>
                  <a:pt x="340" y="227"/>
                  <a:pt x="340" y="227"/>
                  <a:pt x="340" y="226"/>
                </a:cubicBezTo>
                <a:cubicBezTo>
                  <a:pt x="341" y="227"/>
                  <a:pt x="341" y="227"/>
                  <a:pt x="341" y="226"/>
                </a:cubicBezTo>
                <a:cubicBezTo>
                  <a:pt x="341" y="226"/>
                  <a:pt x="341" y="227"/>
                  <a:pt x="341" y="227"/>
                </a:cubicBezTo>
                <a:cubicBezTo>
                  <a:pt x="341" y="227"/>
                  <a:pt x="341" y="227"/>
                  <a:pt x="341" y="228"/>
                </a:cubicBezTo>
                <a:close/>
                <a:moveTo>
                  <a:pt x="342" y="217"/>
                </a:moveTo>
                <a:cubicBezTo>
                  <a:pt x="343" y="218"/>
                  <a:pt x="343" y="217"/>
                  <a:pt x="343" y="217"/>
                </a:cubicBezTo>
                <a:cubicBezTo>
                  <a:pt x="343" y="217"/>
                  <a:pt x="343" y="217"/>
                  <a:pt x="343" y="217"/>
                </a:cubicBezTo>
                <a:cubicBezTo>
                  <a:pt x="343" y="217"/>
                  <a:pt x="343" y="217"/>
                  <a:pt x="343" y="217"/>
                </a:cubicBezTo>
                <a:cubicBezTo>
                  <a:pt x="343" y="217"/>
                  <a:pt x="344" y="217"/>
                  <a:pt x="344" y="217"/>
                </a:cubicBezTo>
                <a:cubicBezTo>
                  <a:pt x="343" y="218"/>
                  <a:pt x="342" y="218"/>
                  <a:pt x="342" y="217"/>
                </a:cubicBezTo>
                <a:close/>
                <a:moveTo>
                  <a:pt x="343" y="224"/>
                </a:moveTo>
                <a:cubicBezTo>
                  <a:pt x="343" y="225"/>
                  <a:pt x="343" y="225"/>
                  <a:pt x="343" y="224"/>
                </a:cubicBezTo>
                <a:cubicBezTo>
                  <a:pt x="343" y="224"/>
                  <a:pt x="343" y="224"/>
                  <a:pt x="343" y="224"/>
                </a:cubicBezTo>
                <a:close/>
                <a:moveTo>
                  <a:pt x="342" y="227"/>
                </a:moveTo>
                <a:cubicBezTo>
                  <a:pt x="342" y="226"/>
                  <a:pt x="343" y="226"/>
                  <a:pt x="344" y="226"/>
                </a:cubicBezTo>
                <a:cubicBezTo>
                  <a:pt x="344" y="226"/>
                  <a:pt x="344" y="226"/>
                  <a:pt x="344" y="226"/>
                </a:cubicBezTo>
                <a:cubicBezTo>
                  <a:pt x="344" y="226"/>
                  <a:pt x="344" y="226"/>
                  <a:pt x="344" y="227"/>
                </a:cubicBezTo>
                <a:cubicBezTo>
                  <a:pt x="343" y="226"/>
                  <a:pt x="343" y="227"/>
                  <a:pt x="342" y="227"/>
                </a:cubicBezTo>
                <a:close/>
                <a:moveTo>
                  <a:pt x="343" y="229"/>
                </a:moveTo>
                <a:cubicBezTo>
                  <a:pt x="344" y="229"/>
                  <a:pt x="344" y="229"/>
                  <a:pt x="344" y="229"/>
                </a:cubicBezTo>
                <a:cubicBezTo>
                  <a:pt x="344" y="229"/>
                  <a:pt x="343" y="229"/>
                  <a:pt x="343" y="229"/>
                </a:cubicBezTo>
                <a:close/>
                <a:moveTo>
                  <a:pt x="345" y="229"/>
                </a:moveTo>
                <a:cubicBezTo>
                  <a:pt x="344" y="229"/>
                  <a:pt x="344" y="228"/>
                  <a:pt x="345" y="229"/>
                </a:cubicBezTo>
                <a:cubicBezTo>
                  <a:pt x="344" y="229"/>
                  <a:pt x="345" y="229"/>
                  <a:pt x="345" y="229"/>
                </a:cubicBezTo>
                <a:close/>
                <a:moveTo>
                  <a:pt x="346" y="217"/>
                </a:moveTo>
                <a:cubicBezTo>
                  <a:pt x="346" y="217"/>
                  <a:pt x="346" y="217"/>
                  <a:pt x="346" y="217"/>
                </a:cubicBezTo>
                <a:cubicBezTo>
                  <a:pt x="346" y="218"/>
                  <a:pt x="346" y="218"/>
                  <a:pt x="346" y="217"/>
                </a:cubicBezTo>
                <a:close/>
                <a:moveTo>
                  <a:pt x="347" y="228"/>
                </a:moveTo>
                <a:cubicBezTo>
                  <a:pt x="348" y="228"/>
                  <a:pt x="348" y="227"/>
                  <a:pt x="348" y="228"/>
                </a:cubicBezTo>
                <a:cubicBezTo>
                  <a:pt x="348" y="228"/>
                  <a:pt x="348" y="228"/>
                  <a:pt x="347" y="228"/>
                </a:cubicBezTo>
                <a:close/>
                <a:moveTo>
                  <a:pt x="352" y="215"/>
                </a:moveTo>
                <a:cubicBezTo>
                  <a:pt x="352" y="215"/>
                  <a:pt x="352" y="215"/>
                  <a:pt x="352" y="216"/>
                </a:cubicBezTo>
                <a:cubicBezTo>
                  <a:pt x="351" y="215"/>
                  <a:pt x="352" y="214"/>
                  <a:pt x="352" y="215"/>
                </a:cubicBezTo>
                <a:close/>
                <a:moveTo>
                  <a:pt x="352" y="228"/>
                </a:moveTo>
                <a:cubicBezTo>
                  <a:pt x="351" y="227"/>
                  <a:pt x="351" y="227"/>
                  <a:pt x="351" y="227"/>
                </a:cubicBezTo>
                <a:cubicBezTo>
                  <a:pt x="351" y="227"/>
                  <a:pt x="352" y="227"/>
                  <a:pt x="352" y="226"/>
                </a:cubicBezTo>
                <a:cubicBezTo>
                  <a:pt x="352" y="226"/>
                  <a:pt x="352" y="226"/>
                  <a:pt x="352" y="226"/>
                </a:cubicBezTo>
                <a:cubicBezTo>
                  <a:pt x="352" y="227"/>
                  <a:pt x="352" y="227"/>
                  <a:pt x="352" y="228"/>
                </a:cubicBezTo>
                <a:close/>
                <a:moveTo>
                  <a:pt x="353" y="227"/>
                </a:moveTo>
                <a:cubicBezTo>
                  <a:pt x="353" y="226"/>
                  <a:pt x="355" y="226"/>
                  <a:pt x="355" y="227"/>
                </a:cubicBezTo>
                <a:cubicBezTo>
                  <a:pt x="354" y="226"/>
                  <a:pt x="354" y="227"/>
                  <a:pt x="353" y="227"/>
                </a:cubicBezTo>
                <a:close/>
                <a:moveTo>
                  <a:pt x="374" y="217"/>
                </a:moveTo>
                <a:cubicBezTo>
                  <a:pt x="374" y="218"/>
                  <a:pt x="374" y="218"/>
                  <a:pt x="374" y="218"/>
                </a:cubicBezTo>
                <a:cubicBezTo>
                  <a:pt x="374" y="218"/>
                  <a:pt x="373" y="218"/>
                  <a:pt x="373" y="218"/>
                </a:cubicBezTo>
                <a:cubicBezTo>
                  <a:pt x="373" y="218"/>
                  <a:pt x="373" y="218"/>
                  <a:pt x="374" y="217"/>
                </a:cubicBezTo>
                <a:close/>
                <a:moveTo>
                  <a:pt x="373" y="219"/>
                </a:moveTo>
                <a:cubicBezTo>
                  <a:pt x="373" y="219"/>
                  <a:pt x="373" y="220"/>
                  <a:pt x="373" y="219"/>
                </a:cubicBezTo>
                <a:cubicBezTo>
                  <a:pt x="373" y="219"/>
                  <a:pt x="373" y="219"/>
                  <a:pt x="373" y="219"/>
                </a:cubicBezTo>
                <a:close/>
                <a:moveTo>
                  <a:pt x="373" y="218"/>
                </a:moveTo>
                <a:cubicBezTo>
                  <a:pt x="373" y="218"/>
                  <a:pt x="372" y="218"/>
                  <a:pt x="372" y="218"/>
                </a:cubicBezTo>
                <a:cubicBezTo>
                  <a:pt x="372" y="218"/>
                  <a:pt x="372" y="217"/>
                  <a:pt x="373" y="218"/>
                </a:cubicBezTo>
                <a:close/>
                <a:moveTo>
                  <a:pt x="374" y="211"/>
                </a:moveTo>
                <a:cubicBezTo>
                  <a:pt x="374" y="211"/>
                  <a:pt x="374" y="212"/>
                  <a:pt x="374" y="212"/>
                </a:cubicBezTo>
                <a:cubicBezTo>
                  <a:pt x="374" y="211"/>
                  <a:pt x="374" y="211"/>
                  <a:pt x="374" y="211"/>
                </a:cubicBezTo>
                <a:close/>
                <a:moveTo>
                  <a:pt x="373" y="212"/>
                </a:moveTo>
                <a:cubicBezTo>
                  <a:pt x="373" y="212"/>
                  <a:pt x="373" y="212"/>
                  <a:pt x="373" y="212"/>
                </a:cubicBezTo>
                <a:cubicBezTo>
                  <a:pt x="373" y="213"/>
                  <a:pt x="373" y="213"/>
                  <a:pt x="373" y="213"/>
                </a:cubicBezTo>
                <a:cubicBezTo>
                  <a:pt x="373" y="213"/>
                  <a:pt x="373" y="213"/>
                  <a:pt x="373" y="213"/>
                </a:cubicBezTo>
                <a:cubicBezTo>
                  <a:pt x="373" y="213"/>
                  <a:pt x="373" y="214"/>
                  <a:pt x="373" y="213"/>
                </a:cubicBezTo>
                <a:cubicBezTo>
                  <a:pt x="373" y="213"/>
                  <a:pt x="373" y="212"/>
                  <a:pt x="373" y="212"/>
                </a:cubicBezTo>
                <a:close/>
                <a:moveTo>
                  <a:pt x="371" y="214"/>
                </a:moveTo>
                <a:cubicBezTo>
                  <a:pt x="371" y="214"/>
                  <a:pt x="372" y="214"/>
                  <a:pt x="372" y="214"/>
                </a:cubicBezTo>
                <a:cubicBezTo>
                  <a:pt x="372" y="215"/>
                  <a:pt x="371" y="215"/>
                  <a:pt x="371" y="215"/>
                </a:cubicBezTo>
                <a:cubicBezTo>
                  <a:pt x="371" y="215"/>
                  <a:pt x="371" y="215"/>
                  <a:pt x="371" y="215"/>
                </a:cubicBezTo>
                <a:lnTo>
                  <a:pt x="371" y="214"/>
                </a:lnTo>
                <a:close/>
                <a:moveTo>
                  <a:pt x="371" y="218"/>
                </a:moveTo>
                <a:cubicBezTo>
                  <a:pt x="371" y="219"/>
                  <a:pt x="371" y="219"/>
                  <a:pt x="370" y="219"/>
                </a:cubicBezTo>
                <a:cubicBezTo>
                  <a:pt x="370" y="219"/>
                  <a:pt x="370" y="219"/>
                  <a:pt x="370" y="219"/>
                </a:cubicBezTo>
                <a:cubicBezTo>
                  <a:pt x="370" y="218"/>
                  <a:pt x="370" y="218"/>
                  <a:pt x="371" y="218"/>
                </a:cubicBezTo>
                <a:close/>
                <a:moveTo>
                  <a:pt x="370" y="214"/>
                </a:moveTo>
                <a:cubicBezTo>
                  <a:pt x="370" y="216"/>
                  <a:pt x="369" y="215"/>
                  <a:pt x="369" y="214"/>
                </a:cubicBezTo>
                <a:cubicBezTo>
                  <a:pt x="369" y="215"/>
                  <a:pt x="369" y="214"/>
                  <a:pt x="370" y="214"/>
                </a:cubicBezTo>
                <a:close/>
                <a:moveTo>
                  <a:pt x="369" y="220"/>
                </a:moveTo>
                <a:cubicBezTo>
                  <a:pt x="369" y="219"/>
                  <a:pt x="368" y="220"/>
                  <a:pt x="368" y="220"/>
                </a:cubicBezTo>
                <a:cubicBezTo>
                  <a:pt x="368" y="220"/>
                  <a:pt x="368" y="219"/>
                  <a:pt x="369" y="219"/>
                </a:cubicBezTo>
                <a:cubicBezTo>
                  <a:pt x="369" y="219"/>
                  <a:pt x="369" y="219"/>
                  <a:pt x="369" y="220"/>
                </a:cubicBezTo>
                <a:close/>
                <a:moveTo>
                  <a:pt x="368" y="215"/>
                </a:moveTo>
                <a:cubicBezTo>
                  <a:pt x="368" y="216"/>
                  <a:pt x="369" y="216"/>
                  <a:pt x="368" y="216"/>
                </a:cubicBezTo>
                <a:cubicBezTo>
                  <a:pt x="368" y="216"/>
                  <a:pt x="368" y="215"/>
                  <a:pt x="368" y="215"/>
                </a:cubicBezTo>
                <a:close/>
                <a:moveTo>
                  <a:pt x="367" y="213"/>
                </a:moveTo>
                <a:cubicBezTo>
                  <a:pt x="367" y="213"/>
                  <a:pt x="367" y="214"/>
                  <a:pt x="367" y="214"/>
                </a:cubicBezTo>
                <a:cubicBezTo>
                  <a:pt x="368" y="213"/>
                  <a:pt x="367" y="213"/>
                  <a:pt x="368" y="213"/>
                </a:cubicBezTo>
                <a:cubicBezTo>
                  <a:pt x="368" y="213"/>
                  <a:pt x="368" y="214"/>
                  <a:pt x="368" y="214"/>
                </a:cubicBezTo>
                <a:cubicBezTo>
                  <a:pt x="367" y="214"/>
                  <a:pt x="367" y="214"/>
                  <a:pt x="367" y="214"/>
                </a:cubicBezTo>
                <a:cubicBezTo>
                  <a:pt x="367" y="214"/>
                  <a:pt x="367" y="214"/>
                  <a:pt x="367" y="215"/>
                </a:cubicBezTo>
                <a:cubicBezTo>
                  <a:pt x="367" y="214"/>
                  <a:pt x="367" y="214"/>
                  <a:pt x="367" y="214"/>
                </a:cubicBezTo>
                <a:cubicBezTo>
                  <a:pt x="367" y="214"/>
                  <a:pt x="367" y="214"/>
                  <a:pt x="367" y="214"/>
                </a:cubicBezTo>
                <a:cubicBezTo>
                  <a:pt x="367" y="213"/>
                  <a:pt x="367" y="213"/>
                  <a:pt x="367" y="213"/>
                </a:cubicBezTo>
                <a:close/>
                <a:moveTo>
                  <a:pt x="361" y="220"/>
                </a:moveTo>
                <a:cubicBezTo>
                  <a:pt x="361" y="220"/>
                  <a:pt x="361" y="220"/>
                  <a:pt x="361" y="220"/>
                </a:cubicBezTo>
                <a:cubicBezTo>
                  <a:pt x="362" y="220"/>
                  <a:pt x="361" y="221"/>
                  <a:pt x="361" y="221"/>
                </a:cubicBezTo>
                <a:lnTo>
                  <a:pt x="361" y="220"/>
                </a:lnTo>
                <a:close/>
                <a:moveTo>
                  <a:pt x="359" y="214"/>
                </a:moveTo>
                <a:cubicBezTo>
                  <a:pt x="359" y="213"/>
                  <a:pt x="359" y="213"/>
                  <a:pt x="359" y="213"/>
                </a:cubicBezTo>
                <a:cubicBezTo>
                  <a:pt x="359" y="213"/>
                  <a:pt x="359" y="212"/>
                  <a:pt x="360" y="213"/>
                </a:cubicBezTo>
                <a:cubicBezTo>
                  <a:pt x="360" y="213"/>
                  <a:pt x="359" y="213"/>
                  <a:pt x="359" y="214"/>
                </a:cubicBezTo>
                <a:close/>
                <a:moveTo>
                  <a:pt x="359" y="217"/>
                </a:moveTo>
                <a:cubicBezTo>
                  <a:pt x="360" y="217"/>
                  <a:pt x="360" y="216"/>
                  <a:pt x="360" y="217"/>
                </a:cubicBezTo>
                <a:cubicBezTo>
                  <a:pt x="360" y="217"/>
                  <a:pt x="359" y="217"/>
                  <a:pt x="359" y="217"/>
                </a:cubicBezTo>
                <a:close/>
                <a:moveTo>
                  <a:pt x="363" y="223"/>
                </a:moveTo>
                <a:cubicBezTo>
                  <a:pt x="362" y="222"/>
                  <a:pt x="362" y="223"/>
                  <a:pt x="361" y="223"/>
                </a:cubicBezTo>
                <a:cubicBezTo>
                  <a:pt x="361" y="222"/>
                  <a:pt x="361" y="223"/>
                  <a:pt x="360" y="222"/>
                </a:cubicBezTo>
                <a:cubicBezTo>
                  <a:pt x="361" y="222"/>
                  <a:pt x="361" y="222"/>
                  <a:pt x="362" y="222"/>
                </a:cubicBezTo>
                <a:cubicBezTo>
                  <a:pt x="362" y="221"/>
                  <a:pt x="361" y="219"/>
                  <a:pt x="362" y="219"/>
                </a:cubicBezTo>
                <a:cubicBezTo>
                  <a:pt x="362" y="220"/>
                  <a:pt x="362" y="222"/>
                  <a:pt x="363" y="222"/>
                </a:cubicBezTo>
                <a:cubicBezTo>
                  <a:pt x="363" y="222"/>
                  <a:pt x="363" y="222"/>
                  <a:pt x="363" y="223"/>
                </a:cubicBezTo>
                <a:close/>
                <a:moveTo>
                  <a:pt x="363" y="218"/>
                </a:moveTo>
                <a:cubicBezTo>
                  <a:pt x="363" y="218"/>
                  <a:pt x="364" y="217"/>
                  <a:pt x="364" y="218"/>
                </a:cubicBezTo>
                <a:cubicBezTo>
                  <a:pt x="364" y="218"/>
                  <a:pt x="363" y="218"/>
                  <a:pt x="363" y="218"/>
                </a:cubicBezTo>
                <a:close/>
                <a:moveTo>
                  <a:pt x="364" y="212"/>
                </a:moveTo>
                <a:cubicBezTo>
                  <a:pt x="364" y="211"/>
                  <a:pt x="364" y="211"/>
                  <a:pt x="365" y="212"/>
                </a:cubicBezTo>
                <a:cubicBezTo>
                  <a:pt x="365" y="212"/>
                  <a:pt x="364" y="212"/>
                  <a:pt x="364" y="212"/>
                </a:cubicBezTo>
                <a:close/>
                <a:moveTo>
                  <a:pt x="365" y="217"/>
                </a:moveTo>
                <a:cubicBezTo>
                  <a:pt x="365" y="218"/>
                  <a:pt x="365" y="217"/>
                  <a:pt x="366" y="218"/>
                </a:cubicBezTo>
                <a:cubicBezTo>
                  <a:pt x="366" y="218"/>
                  <a:pt x="366" y="218"/>
                  <a:pt x="366" y="218"/>
                </a:cubicBezTo>
                <a:cubicBezTo>
                  <a:pt x="365" y="218"/>
                  <a:pt x="365" y="218"/>
                  <a:pt x="365" y="217"/>
                </a:cubicBezTo>
                <a:close/>
                <a:moveTo>
                  <a:pt x="366" y="224"/>
                </a:moveTo>
                <a:cubicBezTo>
                  <a:pt x="366" y="225"/>
                  <a:pt x="366" y="224"/>
                  <a:pt x="366" y="224"/>
                </a:cubicBezTo>
                <a:cubicBezTo>
                  <a:pt x="366" y="224"/>
                  <a:pt x="367" y="224"/>
                  <a:pt x="366" y="224"/>
                </a:cubicBezTo>
                <a:close/>
                <a:moveTo>
                  <a:pt x="370" y="225"/>
                </a:moveTo>
                <a:cubicBezTo>
                  <a:pt x="370" y="225"/>
                  <a:pt x="370" y="225"/>
                  <a:pt x="370" y="224"/>
                </a:cubicBezTo>
                <a:cubicBezTo>
                  <a:pt x="370" y="225"/>
                  <a:pt x="369" y="224"/>
                  <a:pt x="369" y="224"/>
                </a:cubicBezTo>
                <a:cubicBezTo>
                  <a:pt x="369" y="225"/>
                  <a:pt x="370" y="225"/>
                  <a:pt x="370" y="225"/>
                </a:cubicBezTo>
                <a:cubicBezTo>
                  <a:pt x="369" y="226"/>
                  <a:pt x="369" y="225"/>
                  <a:pt x="369" y="226"/>
                </a:cubicBezTo>
                <a:cubicBezTo>
                  <a:pt x="369" y="226"/>
                  <a:pt x="369" y="226"/>
                  <a:pt x="369" y="226"/>
                </a:cubicBezTo>
                <a:cubicBezTo>
                  <a:pt x="369" y="225"/>
                  <a:pt x="369" y="225"/>
                  <a:pt x="369" y="225"/>
                </a:cubicBezTo>
                <a:cubicBezTo>
                  <a:pt x="368" y="225"/>
                  <a:pt x="368" y="225"/>
                  <a:pt x="368" y="225"/>
                </a:cubicBezTo>
                <a:cubicBezTo>
                  <a:pt x="368" y="225"/>
                  <a:pt x="368" y="225"/>
                  <a:pt x="367" y="225"/>
                </a:cubicBezTo>
                <a:cubicBezTo>
                  <a:pt x="367" y="224"/>
                  <a:pt x="368" y="225"/>
                  <a:pt x="368" y="224"/>
                </a:cubicBezTo>
                <a:cubicBezTo>
                  <a:pt x="367" y="224"/>
                  <a:pt x="367" y="224"/>
                  <a:pt x="367" y="224"/>
                </a:cubicBezTo>
                <a:cubicBezTo>
                  <a:pt x="366" y="224"/>
                  <a:pt x="366" y="223"/>
                  <a:pt x="366" y="223"/>
                </a:cubicBezTo>
                <a:cubicBezTo>
                  <a:pt x="366" y="224"/>
                  <a:pt x="367" y="223"/>
                  <a:pt x="367" y="224"/>
                </a:cubicBezTo>
                <a:cubicBezTo>
                  <a:pt x="367" y="223"/>
                  <a:pt x="368" y="223"/>
                  <a:pt x="368" y="223"/>
                </a:cubicBezTo>
                <a:cubicBezTo>
                  <a:pt x="369" y="223"/>
                  <a:pt x="369" y="223"/>
                  <a:pt x="369" y="223"/>
                </a:cubicBezTo>
                <a:cubicBezTo>
                  <a:pt x="370" y="223"/>
                  <a:pt x="369" y="223"/>
                  <a:pt x="369" y="223"/>
                </a:cubicBezTo>
                <a:cubicBezTo>
                  <a:pt x="370" y="223"/>
                  <a:pt x="370" y="224"/>
                  <a:pt x="370" y="225"/>
                </a:cubicBezTo>
                <a:close/>
                <a:moveTo>
                  <a:pt x="370" y="226"/>
                </a:moveTo>
                <a:cubicBezTo>
                  <a:pt x="371" y="226"/>
                  <a:pt x="370" y="225"/>
                  <a:pt x="370" y="225"/>
                </a:cubicBezTo>
                <a:cubicBezTo>
                  <a:pt x="371" y="225"/>
                  <a:pt x="371" y="226"/>
                  <a:pt x="370" y="226"/>
                </a:cubicBezTo>
                <a:close/>
                <a:moveTo>
                  <a:pt x="370" y="221"/>
                </a:moveTo>
                <a:cubicBezTo>
                  <a:pt x="370" y="221"/>
                  <a:pt x="371" y="221"/>
                  <a:pt x="371" y="222"/>
                </a:cubicBezTo>
                <a:cubicBezTo>
                  <a:pt x="370" y="222"/>
                  <a:pt x="371" y="221"/>
                  <a:pt x="370" y="221"/>
                </a:cubicBezTo>
                <a:cubicBezTo>
                  <a:pt x="370" y="220"/>
                  <a:pt x="370" y="220"/>
                  <a:pt x="370" y="220"/>
                </a:cubicBezTo>
                <a:cubicBezTo>
                  <a:pt x="371" y="220"/>
                  <a:pt x="371" y="220"/>
                  <a:pt x="371" y="221"/>
                </a:cubicBezTo>
                <a:cubicBezTo>
                  <a:pt x="371" y="221"/>
                  <a:pt x="371" y="221"/>
                  <a:pt x="370" y="221"/>
                </a:cubicBezTo>
                <a:close/>
                <a:moveTo>
                  <a:pt x="371" y="220"/>
                </a:moveTo>
                <a:cubicBezTo>
                  <a:pt x="371" y="219"/>
                  <a:pt x="371" y="219"/>
                  <a:pt x="372" y="219"/>
                </a:cubicBezTo>
                <a:cubicBezTo>
                  <a:pt x="371" y="220"/>
                  <a:pt x="371" y="220"/>
                  <a:pt x="371" y="220"/>
                </a:cubicBezTo>
                <a:cubicBezTo>
                  <a:pt x="371" y="220"/>
                  <a:pt x="371" y="220"/>
                  <a:pt x="371" y="220"/>
                </a:cubicBezTo>
                <a:close/>
                <a:moveTo>
                  <a:pt x="375" y="220"/>
                </a:moveTo>
                <a:cubicBezTo>
                  <a:pt x="376" y="221"/>
                  <a:pt x="375" y="221"/>
                  <a:pt x="375" y="221"/>
                </a:cubicBezTo>
                <a:cubicBezTo>
                  <a:pt x="375" y="222"/>
                  <a:pt x="375" y="222"/>
                  <a:pt x="375" y="222"/>
                </a:cubicBezTo>
                <a:cubicBezTo>
                  <a:pt x="374" y="221"/>
                  <a:pt x="374" y="221"/>
                  <a:pt x="374" y="221"/>
                </a:cubicBezTo>
                <a:cubicBezTo>
                  <a:pt x="374" y="222"/>
                  <a:pt x="374" y="221"/>
                  <a:pt x="373" y="222"/>
                </a:cubicBezTo>
                <a:cubicBezTo>
                  <a:pt x="372" y="221"/>
                  <a:pt x="372" y="221"/>
                  <a:pt x="371" y="221"/>
                </a:cubicBezTo>
                <a:cubicBezTo>
                  <a:pt x="371" y="220"/>
                  <a:pt x="373" y="221"/>
                  <a:pt x="373" y="220"/>
                </a:cubicBezTo>
                <a:cubicBezTo>
                  <a:pt x="373" y="220"/>
                  <a:pt x="373" y="220"/>
                  <a:pt x="373" y="220"/>
                </a:cubicBezTo>
                <a:cubicBezTo>
                  <a:pt x="373" y="220"/>
                  <a:pt x="374" y="220"/>
                  <a:pt x="374" y="220"/>
                </a:cubicBezTo>
                <a:cubicBezTo>
                  <a:pt x="374" y="220"/>
                  <a:pt x="375" y="219"/>
                  <a:pt x="376" y="220"/>
                </a:cubicBezTo>
                <a:cubicBezTo>
                  <a:pt x="376" y="220"/>
                  <a:pt x="376" y="220"/>
                  <a:pt x="375" y="220"/>
                </a:cubicBezTo>
                <a:close/>
                <a:moveTo>
                  <a:pt x="375" y="218"/>
                </a:moveTo>
                <a:cubicBezTo>
                  <a:pt x="376" y="217"/>
                  <a:pt x="375" y="218"/>
                  <a:pt x="375" y="217"/>
                </a:cubicBezTo>
                <a:cubicBezTo>
                  <a:pt x="375" y="218"/>
                  <a:pt x="376" y="216"/>
                  <a:pt x="376" y="217"/>
                </a:cubicBezTo>
                <a:cubicBezTo>
                  <a:pt x="376" y="217"/>
                  <a:pt x="376" y="217"/>
                  <a:pt x="376" y="217"/>
                </a:cubicBezTo>
                <a:cubicBezTo>
                  <a:pt x="376" y="218"/>
                  <a:pt x="376" y="218"/>
                  <a:pt x="376" y="218"/>
                </a:cubicBezTo>
                <a:cubicBezTo>
                  <a:pt x="376" y="218"/>
                  <a:pt x="376" y="219"/>
                  <a:pt x="375" y="218"/>
                </a:cubicBezTo>
                <a:close/>
                <a:moveTo>
                  <a:pt x="376" y="217"/>
                </a:moveTo>
                <a:cubicBezTo>
                  <a:pt x="376" y="216"/>
                  <a:pt x="376" y="216"/>
                  <a:pt x="376" y="216"/>
                </a:cubicBezTo>
                <a:cubicBezTo>
                  <a:pt x="376" y="216"/>
                  <a:pt x="377" y="217"/>
                  <a:pt x="376" y="217"/>
                </a:cubicBezTo>
                <a:cubicBezTo>
                  <a:pt x="376" y="217"/>
                  <a:pt x="377" y="217"/>
                  <a:pt x="376" y="217"/>
                </a:cubicBezTo>
                <a:close/>
                <a:moveTo>
                  <a:pt x="379" y="217"/>
                </a:moveTo>
                <a:cubicBezTo>
                  <a:pt x="379" y="216"/>
                  <a:pt x="379" y="216"/>
                  <a:pt x="379" y="216"/>
                </a:cubicBezTo>
                <a:cubicBezTo>
                  <a:pt x="379" y="217"/>
                  <a:pt x="379" y="216"/>
                  <a:pt x="379" y="215"/>
                </a:cubicBezTo>
                <a:cubicBezTo>
                  <a:pt x="380" y="216"/>
                  <a:pt x="379" y="217"/>
                  <a:pt x="379" y="217"/>
                </a:cubicBezTo>
                <a:close/>
                <a:moveTo>
                  <a:pt x="382" y="217"/>
                </a:moveTo>
                <a:cubicBezTo>
                  <a:pt x="382" y="216"/>
                  <a:pt x="383" y="218"/>
                  <a:pt x="383" y="217"/>
                </a:cubicBezTo>
                <a:cubicBezTo>
                  <a:pt x="383" y="217"/>
                  <a:pt x="383" y="218"/>
                  <a:pt x="384" y="217"/>
                </a:cubicBezTo>
                <a:cubicBezTo>
                  <a:pt x="383" y="219"/>
                  <a:pt x="383" y="217"/>
                  <a:pt x="382" y="217"/>
                </a:cubicBezTo>
                <a:close/>
                <a:moveTo>
                  <a:pt x="386" y="217"/>
                </a:moveTo>
                <a:cubicBezTo>
                  <a:pt x="387" y="218"/>
                  <a:pt x="386" y="217"/>
                  <a:pt x="387" y="217"/>
                </a:cubicBezTo>
                <a:cubicBezTo>
                  <a:pt x="387" y="218"/>
                  <a:pt x="386" y="218"/>
                  <a:pt x="386" y="217"/>
                </a:cubicBezTo>
                <a:close/>
                <a:moveTo>
                  <a:pt x="389" y="217"/>
                </a:moveTo>
                <a:cubicBezTo>
                  <a:pt x="388" y="217"/>
                  <a:pt x="388" y="217"/>
                  <a:pt x="388" y="217"/>
                </a:cubicBezTo>
                <a:cubicBezTo>
                  <a:pt x="388" y="216"/>
                  <a:pt x="388" y="216"/>
                  <a:pt x="389" y="216"/>
                </a:cubicBezTo>
                <a:cubicBezTo>
                  <a:pt x="389" y="217"/>
                  <a:pt x="389" y="217"/>
                  <a:pt x="389" y="217"/>
                </a:cubicBezTo>
                <a:close/>
              </a:path>
            </a:pathLst>
          </a:custGeom>
          <a:solidFill>
            <a:schemeClr val="bg2"/>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20" name="Media Placeholder 19">
            <a:extLst>
              <a:ext uri="{FF2B5EF4-FFF2-40B4-BE49-F238E27FC236}">
                <a16:creationId xmlns:a16="http://schemas.microsoft.com/office/drawing/2014/main" xmlns="" id="{283FE987-5E14-4F90-AB10-8E89060FAA55}"/>
              </a:ext>
            </a:extLst>
          </p:cNvPr>
          <p:cNvSpPr>
            <a:spLocks noGrp="1"/>
          </p:cNvSpPr>
          <p:nvPr>
            <p:ph type="media" sz="quarter" idx="13"/>
          </p:nvPr>
        </p:nvSpPr>
        <p:spPr>
          <a:xfrm>
            <a:off x="2065338" y="1884363"/>
            <a:ext cx="2827337" cy="1751012"/>
          </a:xfrm>
        </p:spPr>
        <p:txBody>
          <a:bodyPr anchor="ctr">
            <a:normAutofit/>
          </a:bodyPr>
          <a:lstStyle>
            <a:lvl1pPr marL="0" indent="0" algn="ctr">
              <a:buNone/>
              <a:defRPr sz="1400" b="1">
                <a:solidFill>
                  <a:srgbClr val="774E26"/>
                </a:solidFill>
                <a:latin typeface="+mj-lt"/>
              </a:defRPr>
            </a:lvl1pPr>
          </a:lstStyle>
          <a:p>
            <a:endParaRPr lang="en-US" dirty="0"/>
          </a:p>
        </p:txBody>
      </p:sp>
      <p:sp>
        <p:nvSpPr>
          <p:cNvPr id="21" name="Media Placeholder 19">
            <a:extLst>
              <a:ext uri="{FF2B5EF4-FFF2-40B4-BE49-F238E27FC236}">
                <a16:creationId xmlns:a16="http://schemas.microsoft.com/office/drawing/2014/main" xmlns="" id="{369EFA70-AB89-4EAB-9A92-7F6D259A4E57}"/>
              </a:ext>
            </a:extLst>
          </p:cNvPr>
          <p:cNvSpPr>
            <a:spLocks noGrp="1"/>
          </p:cNvSpPr>
          <p:nvPr>
            <p:ph type="media" sz="quarter" idx="14"/>
          </p:nvPr>
        </p:nvSpPr>
        <p:spPr>
          <a:xfrm>
            <a:off x="7298679" y="1884363"/>
            <a:ext cx="2827337" cy="1751012"/>
          </a:xfrm>
        </p:spPr>
        <p:txBody>
          <a:bodyPr anchor="ctr">
            <a:normAutofit/>
          </a:bodyPr>
          <a:lstStyle>
            <a:lvl1pPr marL="0" indent="0" algn="ctr">
              <a:buNone/>
              <a:defRPr sz="1400" b="1">
                <a:solidFill>
                  <a:srgbClr val="774E26"/>
                </a:solidFill>
                <a:latin typeface="+mj-lt"/>
              </a:defRPr>
            </a:lvl1pPr>
          </a:lstStyle>
          <a:p>
            <a:endParaRPr lang="en-US" dirty="0"/>
          </a:p>
        </p:txBody>
      </p:sp>
    </p:spTree>
    <p:extLst>
      <p:ext uri="{BB962C8B-B14F-4D97-AF65-F5344CB8AC3E}">
        <p14:creationId xmlns:p14="http://schemas.microsoft.com/office/powerpoint/2010/main" xmlns="" val="1827157353"/>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xmlns="" id="{F760C3D8-026F-4BBF-BA28-68C70424EB9A}"/>
              </a:ext>
            </a:extLst>
          </p:cNvPr>
          <p:cNvSpPr>
            <a:spLocks noGrp="1"/>
          </p:cNvSpPr>
          <p:nvPr>
            <p:ph type="dt" sz="half" idx="10"/>
          </p:nvPr>
        </p:nvSpPr>
        <p:spPr/>
        <p:txBody>
          <a:bodyPr/>
          <a:lstStyle/>
          <a:p>
            <a:fld id="{60768B2B-E691-4C8E-9E1F-47887D2B8E14}" type="datetimeFigureOut">
              <a:rPr lang="en-US" smtClean="0"/>
              <a:pPr/>
              <a:t>6/26/2020</a:t>
            </a:fld>
            <a:endParaRPr lang="en-US"/>
          </a:p>
        </p:txBody>
      </p:sp>
      <p:sp>
        <p:nvSpPr>
          <p:cNvPr id="3" name="Footer Placeholder 2">
            <a:extLst>
              <a:ext uri="{FF2B5EF4-FFF2-40B4-BE49-F238E27FC236}">
                <a16:creationId xmlns:a16="http://schemas.microsoft.com/office/drawing/2014/main" xmlns="" id="{464418E7-D3F1-4753-9F88-A4469428D4EA}"/>
              </a:ext>
            </a:extLst>
          </p:cNvPr>
          <p:cNvSpPr>
            <a:spLocks noGrp="1"/>
          </p:cNvSpPr>
          <p:nvPr>
            <p:ph type="ftr" sz="quarter" idx="11"/>
          </p:nvPr>
        </p:nvSpPr>
        <p:spPr/>
        <p:txBody>
          <a:bodyPr/>
          <a:lstStyle/>
          <a:p>
            <a:endParaRPr lang="en-US"/>
          </a:p>
        </p:txBody>
      </p:sp>
      <p:sp>
        <p:nvSpPr>
          <p:cNvPr id="4" name="Slide Number Placeholder 3">
            <a:extLst>
              <a:ext uri="{FF2B5EF4-FFF2-40B4-BE49-F238E27FC236}">
                <a16:creationId xmlns:a16="http://schemas.microsoft.com/office/drawing/2014/main" xmlns="" id="{86E854BD-64CF-4436-9FFD-5821F32CCE45}"/>
              </a:ext>
            </a:extLst>
          </p:cNvPr>
          <p:cNvSpPr>
            <a:spLocks noGrp="1"/>
          </p:cNvSpPr>
          <p:nvPr>
            <p:ph type="sldNum" sz="quarter" idx="12"/>
          </p:nvPr>
        </p:nvSpPr>
        <p:spPr/>
        <p:txBody>
          <a:bodyPr/>
          <a:lstStyle/>
          <a:p>
            <a:fld id="{1364F979-9794-401D-AD6B-5D915FF1DD7B}" type="slidenum">
              <a:rPr lang="en-US" smtClean="0"/>
              <a:pPr/>
              <a:t>‹#›</a:t>
            </a:fld>
            <a:endParaRPr lang="en-US"/>
          </a:p>
        </p:txBody>
      </p:sp>
    </p:spTree>
    <p:extLst>
      <p:ext uri="{BB962C8B-B14F-4D97-AF65-F5344CB8AC3E}">
        <p14:creationId xmlns:p14="http://schemas.microsoft.com/office/powerpoint/2010/main" xmlns="" val="78993899"/>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3_Title Only">
    <p:spTree>
      <p:nvGrpSpPr>
        <p:cNvPr id="1" name=""/>
        <p:cNvGrpSpPr/>
        <p:nvPr/>
      </p:nvGrpSpPr>
      <p:grpSpPr>
        <a:xfrm>
          <a:off x="0" y="0"/>
          <a:ext cx="0" cy="0"/>
          <a:chOff x="0" y="0"/>
          <a:chExt cx="0" cy="0"/>
        </a:xfrm>
      </p:grpSpPr>
      <p:sp>
        <p:nvSpPr>
          <p:cNvPr id="3" name="Date Placeholder 2">
            <a:extLst>
              <a:ext uri="{FF2B5EF4-FFF2-40B4-BE49-F238E27FC236}">
                <a16:creationId xmlns:a16="http://schemas.microsoft.com/office/drawing/2014/main" xmlns="" id="{11BF7668-890C-4064-B40C-1FB24EB2B9FE}"/>
              </a:ext>
            </a:extLst>
          </p:cNvPr>
          <p:cNvSpPr>
            <a:spLocks noGrp="1"/>
          </p:cNvSpPr>
          <p:nvPr>
            <p:ph type="dt" sz="half" idx="10"/>
          </p:nvPr>
        </p:nvSpPr>
        <p:spPr/>
        <p:txBody>
          <a:bodyPr/>
          <a:lstStyle/>
          <a:p>
            <a:fld id="{60768B2B-E691-4C8E-9E1F-47887D2B8E14}" type="datetimeFigureOut">
              <a:rPr lang="en-US" smtClean="0"/>
              <a:pPr/>
              <a:t>6/26/2020</a:t>
            </a:fld>
            <a:endParaRPr lang="en-US"/>
          </a:p>
        </p:txBody>
      </p:sp>
      <p:sp>
        <p:nvSpPr>
          <p:cNvPr id="4" name="Footer Placeholder 3">
            <a:extLst>
              <a:ext uri="{FF2B5EF4-FFF2-40B4-BE49-F238E27FC236}">
                <a16:creationId xmlns:a16="http://schemas.microsoft.com/office/drawing/2014/main" xmlns="" id="{103BC542-A627-4E06-8463-AFFC2A8E0C1D}"/>
              </a:ext>
            </a:extLst>
          </p:cNvPr>
          <p:cNvSpPr>
            <a:spLocks noGrp="1"/>
          </p:cNvSpPr>
          <p:nvPr>
            <p:ph type="ftr" sz="quarter" idx="11"/>
          </p:nvPr>
        </p:nvSpPr>
        <p:spPr/>
        <p:txBody>
          <a:bodyPr/>
          <a:lstStyle/>
          <a:p>
            <a:endParaRPr lang="en-US"/>
          </a:p>
        </p:txBody>
      </p:sp>
      <p:sp>
        <p:nvSpPr>
          <p:cNvPr id="5" name="Slide Number Placeholder 4">
            <a:extLst>
              <a:ext uri="{FF2B5EF4-FFF2-40B4-BE49-F238E27FC236}">
                <a16:creationId xmlns:a16="http://schemas.microsoft.com/office/drawing/2014/main" xmlns="" id="{4B0CE522-5DC5-422B-851F-CBD91D1010BA}"/>
              </a:ext>
            </a:extLst>
          </p:cNvPr>
          <p:cNvSpPr>
            <a:spLocks noGrp="1"/>
          </p:cNvSpPr>
          <p:nvPr>
            <p:ph type="sldNum" sz="quarter" idx="12"/>
          </p:nvPr>
        </p:nvSpPr>
        <p:spPr/>
        <p:txBody>
          <a:bodyPr/>
          <a:lstStyle/>
          <a:p>
            <a:fld id="{1364F979-9794-401D-AD6B-5D915FF1DD7B}" type="slidenum">
              <a:rPr lang="en-US" smtClean="0"/>
              <a:pPr/>
              <a:t>‹#›</a:t>
            </a:fld>
            <a:endParaRPr lang="en-US"/>
          </a:p>
        </p:txBody>
      </p:sp>
      <p:sp>
        <p:nvSpPr>
          <p:cNvPr id="6" name="Freeform 408">
            <a:extLst>
              <a:ext uri="{FF2B5EF4-FFF2-40B4-BE49-F238E27FC236}">
                <a16:creationId xmlns:a16="http://schemas.microsoft.com/office/drawing/2014/main" xmlns="" id="{3A6B6701-C312-4CE3-8C28-0153F0283363}"/>
              </a:ext>
            </a:extLst>
          </p:cNvPr>
          <p:cNvSpPr>
            <a:spLocks noEditPoints="1"/>
          </p:cNvSpPr>
          <p:nvPr userDrawn="1"/>
        </p:nvSpPr>
        <p:spPr bwMode="auto">
          <a:xfrm>
            <a:off x="-5073476" y="2799495"/>
            <a:ext cx="8115880" cy="6140031"/>
          </a:xfrm>
          <a:custGeom>
            <a:avLst/>
            <a:gdLst>
              <a:gd name="T0" fmla="*/ 331 w 404"/>
              <a:gd name="T1" fmla="*/ 219 h 305"/>
              <a:gd name="T2" fmla="*/ 333 w 404"/>
              <a:gd name="T3" fmla="*/ 215 h 305"/>
              <a:gd name="T4" fmla="*/ 383 w 404"/>
              <a:gd name="T5" fmla="*/ 186 h 305"/>
              <a:gd name="T6" fmla="*/ 366 w 404"/>
              <a:gd name="T7" fmla="*/ 178 h 305"/>
              <a:gd name="T8" fmla="*/ 387 w 404"/>
              <a:gd name="T9" fmla="*/ 160 h 305"/>
              <a:gd name="T10" fmla="*/ 385 w 404"/>
              <a:gd name="T11" fmla="*/ 115 h 305"/>
              <a:gd name="T12" fmla="*/ 378 w 404"/>
              <a:gd name="T13" fmla="*/ 85 h 305"/>
              <a:gd name="T14" fmla="*/ 362 w 404"/>
              <a:gd name="T15" fmla="*/ 43 h 305"/>
              <a:gd name="T16" fmla="*/ 304 w 404"/>
              <a:gd name="T17" fmla="*/ 29 h 305"/>
              <a:gd name="T18" fmla="*/ 249 w 404"/>
              <a:gd name="T19" fmla="*/ 18 h 305"/>
              <a:gd name="T20" fmla="*/ 187 w 404"/>
              <a:gd name="T21" fmla="*/ 21 h 305"/>
              <a:gd name="T22" fmla="*/ 47 w 404"/>
              <a:gd name="T23" fmla="*/ 71 h 305"/>
              <a:gd name="T24" fmla="*/ 73 w 404"/>
              <a:gd name="T25" fmla="*/ 72 h 305"/>
              <a:gd name="T26" fmla="*/ 26 w 404"/>
              <a:gd name="T27" fmla="*/ 93 h 305"/>
              <a:gd name="T28" fmla="*/ 82 w 404"/>
              <a:gd name="T29" fmla="*/ 84 h 305"/>
              <a:gd name="T30" fmla="*/ 42 w 404"/>
              <a:gd name="T31" fmla="*/ 101 h 305"/>
              <a:gd name="T32" fmla="*/ 34 w 404"/>
              <a:gd name="T33" fmla="*/ 121 h 305"/>
              <a:gd name="T34" fmla="*/ 48 w 404"/>
              <a:gd name="T35" fmla="*/ 127 h 305"/>
              <a:gd name="T36" fmla="*/ 79 w 404"/>
              <a:gd name="T37" fmla="*/ 121 h 305"/>
              <a:gd name="T38" fmla="*/ 12 w 404"/>
              <a:gd name="T39" fmla="*/ 144 h 305"/>
              <a:gd name="T40" fmla="*/ 79 w 404"/>
              <a:gd name="T41" fmla="*/ 137 h 305"/>
              <a:gd name="T42" fmla="*/ 39 w 404"/>
              <a:gd name="T43" fmla="*/ 160 h 305"/>
              <a:gd name="T44" fmla="*/ 61 w 404"/>
              <a:gd name="T45" fmla="*/ 168 h 305"/>
              <a:gd name="T46" fmla="*/ 33 w 404"/>
              <a:gd name="T47" fmla="*/ 183 h 305"/>
              <a:gd name="T48" fmla="*/ 31 w 404"/>
              <a:gd name="T49" fmla="*/ 210 h 305"/>
              <a:gd name="T50" fmla="*/ 19 w 404"/>
              <a:gd name="T51" fmla="*/ 266 h 305"/>
              <a:gd name="T52" fmla="*/ 91 w 404"/>
              <a:gd name="T53" fmla="*/ 276 h 305"/>
              <a:gd name="T54" fmla="*/ 107 w 404"/>
              <a:gd name="T55" fmla="*/ 303 h 305"/>
              <a:gd name="T56" fmla="*/ 191 w 404"/>
              <a:gd name="T57" fmla="*/ 285 h 305"/>
              <a:gd name="T58" fmla="*/ 309 w 404"/>
              <a:gd name="T59" fmla="*/ 249 h 305"/>
              <a:gd name="T60" fmla="*/ 340 w 404"/>
              <a:gd name="T61" fmla="*/ 233 h 305"/>
              <a:gd name="T62" fmla="*/ 379 w 404"/>
              <a:gd name="T63" fmla="*/ 219 h 305"/>
              <a:gd name="T64" fmla="*/ 372 w 404"/>
              <a:gd name="T65" fmla="*/ 113 h 305"/>
              <a:gd name="T66" fmla="*/ 291 w 404"/>
              <a:gd name="T67" fmla="*/ 35 h 305"/>
              <a:gd name="T68" fmla="*/ 33 w 404"/>
              <a:gd name="T69" fmla="*/ 79 h 305"/>
              <a:gd name="T70" fmla="*/ 60 w 404"/>
              <a:gd name="T71" fmla="*/ 79 h 305"/>
              <a:gd name="T72" fmla="*/ 85 w 404"/>
              <a:gd name="T73" fmla="*/ 64 h 305"/>
              <a:gd name="T74" fmla="*/ 49 w 404"/>
              <a:gd name="T75" fmla="*/ 100 h 305"/>
              <a:gd name="T76" fmla="*/ 14 w 404"/>
              <a:gd name="T77" fmla="*/ 147 h 305"/>
              <a:gd name="T78" fmla="*/ 33 w 404"/>
              <a:gd name="T79" fmla="*/ 131 h 305"/>
              <a:gd name="T80" fmla="*/ 80 w 404"/>
              <a:gd name="T81" fmla="*/ 124 h 305"/>
              <a:gd name="T82" fmla="*/ 58 w 404"/>
              <a:gd name="T83" fmla="*/ 166 h 305"/>
              <a:gd name="T84" fmla="*/ 227 w 404"/>
              <a:gd name="T85" fmla="*/ 286 h 305"/>
              <a:gd name="T86" fmla="*/ 373 w 404"/>
              <a:gd name="T87" fmla="*/ 120 h 305"/>
              <a:gd name="T88" fmla="*/ 364 w 404"/>
              <a:gd name="T89" fmla="*/ 180 h 305"/>
              <a:gd name="T90" fmla="*/ 380 w 404"/>
              <a:gd name="T91" fmla="*/ 119 h 305"/>
              <a:gd name="T92" fmla="*/ 315 w 404"/>
              <a:gd name="T93" fmla="*/ 137 h 305"/>
              <a:gd name="T94" fmla="*/ 93 w 404"/>
              <a:gd name="T95" fmla="*/ 135 h 305"/>
              <a:gd name="T96" fmla="*/ 56 w 404"/>
              <a:gd name="T97" fmla="*/ 235 h 305"/>
              <a:gd name="T98" fmla="*/ 89 w 404"/>
              <a:gd name="T99" fmla="*/ 272 h 305"/>
              <a:gd name="T100" fmla="*/ 106 w 404"/>
              <a:gd name="T101" fmla="*/ 104 h 305"/>
              <a:gd name="T102" fmla="*/ 98 w 404"/>
              <a:gd name="T103" fmla="*/ 81 h 305"/>
              <a:gd name="T104" fmla="*/ 68 w 404"/>
              <a:gd name="T105" fmla="*/ 92 h 305"/>
              <a:gd name="T106" fmla="*/ 63 w 404"/>
              <a:gd name="T107" fmla="*/ 118 h 305"/>
              <a:gd name="T108" fmla="*/ 69 w 404"/>
              <a:gd name="T109" fmla="*/ 113 h 305"/>
              <a:gd name="T110" fmla="*/ 81 w 404"/>
              <a:gd name="T111" fmla="*/ 172 h 305"/>
              <a:gd name="T112" fmla="*/ 38 w 404"/>
              <a:gd name="T113" fmla="*/ 183 h 305"/>
              <a:gd name="T114" fmla="*/ 31 w 404"/>
              <a:gd name="T115" fmla="*/ 236 h 305"/>
              <a:gd name="T116" fmla="*/ 150 w 404"/>
              <a:gd name="T117" fmla="*/ 288 h 305"/>
              <a:gd name="T118" fmla="*/ 309 w 404"/>
              <a:gd name="T119" fmla="*/ 249 h 305"/>
              <a:gd name="T120" fmla="*/ 318 w 404"/>
              <a:gd name="T121" fmla="*/ 236 h 305"/>
              <a:gd name="T122" fmla="*/ 327 w 404"/>
              <a:gd name="T123" fmla="*/ 231 h 305"/>
              <a:gd name="T124" fmla="*/ 368 w 404"/>
              <a:gd name="T125" fmla="*/ 216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04" h="305">
                <a:moveTo>
                  <a:pt x="393" y="216"/>
                </a:moveTo>
                <a:cubicBezTo>
                  <a:pt x="392" y="216"/>
                  <a:pt x="392" y="215"/>
                  <a:pt x="392" y="215"/>
                </a:cubicBezTo>
                <a:cubicBezTo>
                  <a:pt x="392" y="214"/>
                  <a:pt x="392" y="215"/>
                  <a:pt x="392" y="215"/>
                </a:cubicBezTo>
                <a:cubicBezTo>
                  <a:pt x="393" y="214"/>
                  <a:pt x="392" y="215"/>
                  <a:pt x="392" y="214"/>
                </a:cubicBezTo>
                <a:cubicBezTo>
                  <a:pt x="392" y="215"/>
                  <a:pt x="391" y="215"/>
                  <a:pt x="391" y="214"/>
                </a:cubicBezTo>
                <a:cubicBezTo>
                  <a:pt x="391" y="215"/>
                  <a:pt x="391" y="215"/>
                  <a:pt x="391" y="215"/>
                </a:cubicBezTo>
                <a:cubicBezTo>
                  <a:pt x="391" y="215"/>
                  <a:pt x="391" y="215"/>
                  <a:pt x="392" y="216"/>
                </a:cubicBezTo>
                <a:cubicBezTo>
                  <a:pt x="391" y="216"/>
                  <a:pt x="391" y="215"/>
                  <a:pt x="391" y="216"/>
                </a:cubicBezTo>
                <a:cubicBezTo>
                  <a:pt x="390" y="215"/>
                  <a:pt x="391" y="215"/>
                  <a:pt x="390" y="215"/>
                </a:cubicBezTo>
                <a:cubicBezTo>
                  <a:pt x="391" y="216"/>
                  <a:pt x="390" y="215"/>
                  <a:pt x="389" y="215"/>
                </a:cubicBezTo>
                <a:cubicBezTo>
                  <a:pt x="389" y="215"/>
                  <a:pt x="389" y="215"/>
                  <a:pt x="389" y="215"/>
                </a:cubicBezTo>
                <a:cubicBezTo>
                  <a:pt x="389" y="214"/>
                  <a:pt x="388" y="214"/>
                  <a:pt x="388" y="215"/>
                </a:cubicBezTo>
                <a:cubicBezTo>
                  <a:pt x="387" y="214"/>
                  <a:pt x="387" y="215"/>
                  <a:pt x="386" y="214"/>
                </a:cubicBezTo>
                <a:cubicBezTo>
                  <a:pt x="386" y="214"/>
                  <a:pt x="386" y="215"/>
                  <a:pt x="385" y="215"/>
                </a:cubicBezTo>
                <a:cubicBezTo>
                  <a:pt x="385" y="215"/>
                  <a:pt x="385" y="214"/>
                  <a:pt x="385" y="214"/>
                </a:cubicBezTo>
                <a:cubicBezTo>
                  <a:pt x="385" y="213"/>
                  <a:pt x="384" y="214"/>
                  <a:pt x="384" y="214"/>
                </a:cubicBezTo>
                <a:cubicBezTo>
                  <a:pt x="384" y="214"/>
                  <a:pt x="384" y="214"/>
                  <a:pt x="384" y="214"/>
                </a:cubicBezTo>
                <a:cubicBezTo>
                  <a:pt x="384" y="215"/>
                  <a:pt x="384" y="214"/>
                  <a:pt x="384" y="215"/>
                </a:cubicBezTo>
                <a:cubicBezTo>
                  <a:pt x="384" y="215"/>
                  <a:pt x="383" y="214"/>
                  <a:pt x="383" y="215"/>
                </a:cubicBezTo>
                <a:cubicBezTo>
                  <a:pt x="383" y="214"/>
                  <a:pt x="383" y="214"/>
                  <a:pt x="383" y="214"/>
                </a:cubicBezTo>
                <a:cubicBezTo>
                  <a:pt x="383" y="214"/>
                  <a:pt x="382" y="215"/>
                  <a:pt x="381" y="214"/>
                </a:cubicBezTo>
                <a:cubicBezTo>
                  <a:pt x="382" y="215"/>
                  <a:pt x="380" y="213"/>
                  <a:pt x="380" y="215"/>
                </a:cubicBezTo>
                <a:cubicBezTo>
                  <a:pt x="380" y="214"/>
                  <a:pt x="380" y="215"/>
                  <a:pt x="380" y="214"/>
                </a:cubicBezTo>
                <a:cubicBezTo>
                  <a:pt x="380" y="214"/>
                  <a:pt x="380" y="214"/>
                  <a:pt x="381" y="214"/>
                </a:cubicBezTo>
                <a:cubicBezTo>
                  <a:pt x="381" y="213"/>
                  <a:pt x="382" y="213"/>
                  <a:pt x="383" y="214"/>
                </a:cubicBezTo>
                <a:cubicBezTo>
                  <a:pt x="383" y="213"/>
                  <a:pt x="383" y="213"/>
                  <a:pt x="383" y="213"/>
                </a:cubicBezTo>
                <a:cubicBezTo>
                  <a:pt x="382" y="214"/>
                  <a:pt x="379" y="212"/>
                  <a:pt x="379" y="214"/>
                </a:cubicBezTo>
                <a:cubicBezTo>
                  <a:pt x="379" y="214"/>
                  <a:pt x="378" y="215"/>
                  <a:pt x="377" y="215"/>
                </a:cubicBezTo>
                <a:cubicBezTo>
                  <a:pt x="377" y="215"/>
                  <a:pt x="377" y="215"/>
                  <a:pt x="378" y="215"/>
                </a:cubicBezTo>
                <a:cubicBezTo>
                  <a:pt x="377" y="216"/>
                  <a:pt x="377" y="216"/>
                  <a:pt x="377" y="216"/>
                </a:cubicBezTo>
                <a:cubicBezTo>
                  <a:pt x="377" y="216"/>
                  <a:pt x="377" y="216"/>
                  <a:pt x="377" y="216"/>
                </a:cubicBezTo>
                <a:cubicBezTo>
                  <a:pt x="377" y="215"/>
                  <a:pt x="377" y="216"/>
                  <a:pt x="377" y="215"/>
                </a:cubicBezTo>
                <a:cubicBezTo>
                  <a:pt x="377" y="215"/>
                  <a:pt x="377" y="215"/>
                  <a:pt x="376" y="215"/>
                </a:cubicBezTo>
                <a:cubicBezTo>
                  <a:pt x="376" y="215"/>
                  <a:pt x="376" y="215"/>
                  <a:pt x="376" y="215"/>
                </a:cubicBezTo>
                <a:cubicBezTo>
                  <a:pt x="376" y="215"/>
                  <a:pt x="376" y="215"/>
                  <a:pt x="376" y="215"/>
                </a:cubicBezTo>
                <a:cubicBezTo>
                  <a:pt x="375" y="215"/>
                  <a:pt x="375" y="215"/>
                  <a:pt x="375" y="214"/>
                </a:cubicBezTo>
                <a:cubicBezTo>
                  <a:pt x="375" y="214"/>
                  <a:pt x="376" y="216"/>
                  <a:pt x="375" y="216"/>
                </a:cubicBezTo>
                <a:cubicBezTo>
                  <a:pt x="375" y="216"/>
                  <a:pt x="375" y="216"/>
                  <a:pt x="375" y="216"/>
                </a:cubicBezTo>
                <a:cubicBezTo>
                  <a:pt x="375" y="216"/>
                  <a:pt x="375" y="217"/>
                  <a:pt x="374" y="217"/>
                </a:cubicBezTo>
                <a:cubicBezTo>
                  <a:pt x="374" y="215"/>
                  <a:pt x="373" y="216"/>
                  <a:pt x="372" y="215"/>
                </a:cubicBezTo>
                <a:cubicBezTo>
                  <a:pt x="372" y="215"/>
                  <a:pt x="374" y="215"/>
                  <a:pt x="374" y="214"/>
                </a:cubicBezTo>
                <a:cubicBezTo>
                  <a:pt x="374" y="214"/>
                  <a:pt x="375" y="214"/>
                  <a:pt x="376" y="214"/>
                </a:cubicBezTo>
                <a:cubicBezTo>
                  <a:pt x="375" y="213"/>
                  <a:pt x="375" y="214"/>
                  <a:pt x="374" y="214"/>
                </a:cubicBezTo>
                <a:cubicBezTo>
                  <a:pt x="375" y="213"/>
                  <a:pt x="375" y="213"/>
                  <a:pt x="375" y="212"/>
                </a:cubicBezTo>
                <a:cubicBezTo>
                  <a:pt x="376" y="214"/>
                  <a:pt x="376" y="212"/>
                  <a:pt x="376" y="213"/>
                </a:cubicBezTo>
                <a:cubicBezTo>
                  <a:pt x="377" y="213"/>
                  <a:pt x="376" y="212"/>
                  <a:pt x="376" y="212"/>
                </a:cubicBezTo>
                <a:cubicBezTo>
                  <a:pt x="376" y="212"/>
                  <a:pt x="376" y="212"/>
                  <a:pt x="377" y="213"/>
                </a:cubicBezTo>
                <a:cubicBezTo>
                  <a:pt x="377" y="212"/>
                  <a:pt x="377" y="212"/>
                  <a:pt x="377" y="212"/>
                </a:cubicBezTo>
                <a:cubicBezTo>
                  <a:pt x="378" y="212"/>
                  <a:pt x="377" y="212"/>
                  <a:pt x="378" y="212"/>
                </a:cubicBezTo>
                <a:cubicBezTo>
                  <a:pt x="378" y="212"/>
                  <a:pt x="378" y="212"/>
                  <a:pt x="379" y="212"/>
                </a:cubicBezTo>
                <a:cubicBezTo>
                  <a:pt x="379" y="212"/>
                  <a:pt x="379" y="212"/>
                  <a:pt x="380" y="211"/>
                </a:cubicBezTo>
                <a:cubicBezTo>
                  <a:pt x="380" y="211"/>
                  <a:pt x="380" y="212"/>
                  <a:pt x="380" y="212"/>
                </a:cubicBezTo>
                <a:cubicBezTo>
                  <a:pt x="380" y="212"/>
                  <a:pt x="379" y="212"/>
                  <a:pt x="379" y="213"/>
                </a:cubicBezTo>
                <a:cubicBezTo>
                  <a:pt x="379" y="213"/>
                  <a:pt x="380" y="213"/>
                  <a:pt x="380" y="212"/>
                </a:cubicBezTo>
                <a:cubicBezTo>
                  <a:pt x="380" y="213"/>
                  <a:pt x="380" y="213"/>
                  <a:pt x="380" y="213"/>
                </a:cubicBezTo>
                <a:cubicBezTo>
                  <a:pt x="380" y="212"/>
                  <a:pt x="380" y="212"/>
                  <a:pt x="381" y="212"/>
                </a:cubicBezTo>
                <a:cubicBezTo>
                  <a:pt x="381" y="212"/>
                  <a:pt x="381" y="211"/>
                  <a:pt x="381" y="211"/>
                </a:cubicBezTo>
                <a:cubicBezTo>
                  <a:pt x="381" y="211"/>
                  <a:pt x="381" y="211"/>
                  <a:pt x="381" y="211"/>
                </a:cubicBezTo>
                <a:cubicBezTo>
                  <a:pt x="382" y="211"/>
                  <a:pt x="381" y="211"/>
                  <a:pt x="382" y="212"/>
                </a:cubicBezTo>
                <a:cubicBezTo>
                  <a:pt x="382" y="212"/>
                  <a:pt x="382" y="211"/>
                  <a:pt x="383" y="212"/>
                </a:cubicBezTo>
                <a:cubicBezTo>
                  <a:pt x="383" y="212"/>
                  <a:pt x="383" y="211"/>
                  <a:pt x="382" y="211"/>
                </a:cubicBezTo>
                <a:cubicBezTo>
                  <a:pt x="383" y="211"/>
                  <a:pt x="384" y="212"/>
                  <a:pt x="384" y="210"/>
                </a:cubicBezTo>
                <a:cubicBezTo>
                  <a:pt x="385" y="210"/>
                  <a:pt x="386" y="210"/>
                  <a:pt x="387" y="210"/>
                </a:cubicBezTo>
                <a:cubicBezTo>
                  <a:pt x="387" y="209"/>
                  <a:pt x="388" y="210"/>
                  <a:pt x="388" y="210"/>
                </a:cubicBezTo>
                <a:cubicBezTo>
                  <a:pt x="388" y="209"/>
                  <a:pt x="388" y="209"/>
                  <a:pt x="388" y="208"/>
                </a:cubicBezTo>
                <a:cubicBezTo>
                  <a:pt x="387" y="208"/>
                  <a:pt x="387" y="208"/>
                  <a:pt x="387" y="208"/>
                </a:cubicBezTo>
                <a:cubicBezTo>
                  <a:pt x="387" y="208"/>
                  <a:pt x="387" y="208"/>
                  <a:pt x="387" y="209"/>
                </a:cubicBezTo>
                <a:cubicBezTo>
                  <a:pt x="386" y="209"/>
                  <a:pt x="386" y="209"/>
                  <a:pt x="385" y="210"/>
                </a:cubicBezTo>
                <a:cubicBezTo>
                  <a:pt x="385" y="209"/>
                  <a:pt x="386" y="209"/>
                  <a:pt x="385" y="208"/>
                </a:cubicBezTo>
                <a:cubicBezTo>
                  <a:pt x="385" y="208"/>
                  <a:pt x="384" y="209"/>
                  <a:pt x="384" y="208"/>
                </a:cubicBezTo>
                <a:cubicBezTo>
                  <a:pt x="384" y="208"/>
                  <a:pt x="383" y="209"/>
                  <a:pt x="382" y="208"/>
                </a:cubicBezTo>
                <a:cubicBezTo>
                  <a:pt x="382" y="208"/>
                  <a:pt x="383" y="208"/>
                  <a:pt x="383" y="207"/>
                </a:cubicBezTo>
                <a:cubicBezTo>
                  <a:pt x="383" y="207"/>
                  <a:pt x="383" y="207"/>
                  <a:pt x="382" y="207"/>
                </a:cubicBezTo>
                <a:cubicBezTo>
                  <a:pt x="382" y="208"/>
                  <a:pt x="382" y="208"/>
                  <a:pt x="382" y="207"/>
                </a:cubicBezTo>
                <a:cubicBezTo>
                  <a:pt x="381" y="208"/>
                  <a:pt x="380" y="207"/>
                  <a:pt x="380" y="208"/>
                </a:cubicBezTo>
                <a:cubicBezTo>
                  <a:pt x="379" y="208"/>
                  <a:pt x="379" y="207"/>
                  <a:pt x="379" y="207"/>
                </a:cubicBezTo>
                <a:cubicBezTo>
                  <a:pt x="379" y="207"/>
                  <a:pt x="379" y="207"/>
                  <a:pt x="379" y="207"/>
                </a:cubicBezTo>
                <a:cubicBezTo>
                  <a:pt x="379" y="207"/>
                  <a:pt x="379" y="208"/>
                  <a:pt x="380" y="208"/>
                </a:cubicBezTo>
                <a:cubicBezTo>
                  <a:pt x="380" y="208"/>
                  <a:pt x="380" y="209"/>
                  <a:pt x="380" y="209"/>
                </a:cubicBezTo>
                <a:cubicBezTo>
                  <a:pt x="380" y="209"/>
                  <a:pt x="379" y="209"/>
                  <a:pt x="379" y="209"/>
                </a:cubicBezTo>
                <a:cubicBezTo>
                  <a:pt x="379" y="209"/>
                  <a:pt x="379" y="208"/>
                  <a:pt x="379" y="208"/>
                </a:cubicBezTo>
                <a:cubicBezTo>
                  <a:pt x="379" y="209"/>
                  <a:pt x="379" y="209"/>
                  <a:pt x="379" y="209"/>
                </a:cubicBezTo>
                <a:cubicBezTo>
                  <a:pt x="379" y="209"/>
                  <a:pt x="378" y="209"/>
                  <a:pt x="378" y="209"/>
                </a:cubicBezTo>
                <a:cubicBezTo>
                  <a:pt x="378" y="209"/>
                  <a:pt x="378" y="209"/>
                  <a:pt x="378" y="208"/>
                </a:cubicBezTo>
                <a:cubicBezTo>
                  <a:pt x="378" y="208"/>
                  <a:pt x="379" y="209"/>
                  <a:pt x="379" y="208"/>
                </a:cubicBezTo>
                <a:cubicBezTo>
                  <a:pt x="376" y="208"/>
                  <a:pt x="373" y="210"/>
                  <a:pt x="369" y="210"/>
                </a:cubicBezTo>
                <a:cubicBezTo>
                  <a:pt x="370" y="211"/>
                  <a:pt x="368" y="211"/>
                  <a:pt x="368" y="210"/>
                </a:cubicBezTo>
                <a:cubicBezTo>
                  <a:pt x="368" y="211"/>
                  <a:pt x="368" y="211"/>
                  <a:pt x="368" y="212"/>
                </a:cubicBezTo>
                <a:cubicBezTo>
                  <a:pt x="368" y="212"/>
                  <a:pt x="368" y="211"/>
                  <a:pt x="367" y="212"/>
                </a:cubicBezTo>
                <a:cubicBezTo>
                  <a:pt x="367" y="211"/>
                  <a:pt x="367" y="211"/>
                  <a:pt x="367" y="211"/>
                </a:cubicBezTo>
                <a:cubicBezTo>
                  <a:pt x="367" y="211"/>
                  <a:pt x="366" y="212"/>
                  <a:pt x="366" y="212"/>
                </a:cubicBezTo>
                <a:cubicBezTo>
                  <a:pt x="366" y="210"/>
                  <a:pt x="364" y="211"/>
                  <a:pt x="363" y="211"/>
                </a:cubicBezTo>
                <a:cubicBezTo>
                  <a:pt x="363" y="211"/>
                  <a:pt x="363" y="211"/>
                  <a:pt x="364" y="211"/>
                </a:cubicBezTo>
                <a:cubicBezTo>
                  <a:pt x="363" y="211"/>
                  <a:pt x="363" y="211"/>
                  <a:pt x="362" y="211"/>
                </a:cubicBezTo>
                <a:cubicBezTo>
                  <a:pt x="362" y="211"/>
                  <a:pt x="363" y="211"/>
                  <a:pt x="363" y="212"/>
                </a:cubicBezTo>
                <a:cubicBezTo>
                  <a:pt x="362" y="212"/>
                  <a:pt x="362" y="212"/>
                  <a:pt x="362" y="212"/>
                </a:cubicBezTo>
                <a:cubicBezTo>
                  <a:pt x="362" y="212"/>
                  <a:pt x="362" y="212"/>
                  <a:pt x="362" y="213"/>
                </a:cubicBezTo>
                <a:cubicBezTo>
                  <a:pt x="362" y="213"/>
                  <a:pt x="361" y="212"/>
                  <a:pt x="361" y="213"/>
                </a:cubicBezTo>
                <a:cubicBezTo>
                  <a:pt x="361" y="213"/>
                  <a:pt x="361" y="212"/>
                  <a:pt x="361" y="212"/>
                </a:cubicBezTo>
                <a:cubicBezTo>
                  <a:pt x="360" y="212"/>
                  <a:pt x="360" y="212"/>
                  <a:pt x="358" y="212"/>
                </a:cubicBezTo>
                <a:cubicBezTo>
                  <a:pt x="358" y="212"/>
                  <a:pt x="358" y="212"/>
                  <a:pt x="358" y="212"/>
                </a:cubicBezTo>
                <a:cubicBezTo>
                  <a:pt x="358" y="212"/>
                  <a:pt x="358" y="212"/>
                  <a:pt x="357" y="213"/>
                </a:cubicBezTo>
                <a:cubicBezTo>
                  <a:pt x="357" y="212"/>
                  <a:pt x="357" y="212"/>
                  <a:pt x="357" y="213"/>
                </a:cubicBezTo>
                <a:cubicBezTo>
                  <a:pt x="357" y="213"/>
                  <a:pt x="357" y="213"/>
                  <a:pt x="357" y="213"/>
                </a:cubicBezTo>
                <a:cubicBezTo>
                  <a:pt x="356" y="213"/>
                  <a:pt x="356" y="213"/>
                  <a:pt x="356" y="213"/>
                </a:cubicBezTo>
                <a:cubicBezTo>
                  <a:pt x="356" y="213"/>
                  <a:pt x="355" y="213"/>
                  <a:pt x="355" y="213"/>
                </a:cubicBezTo>
                <a:cubicBezTo>
                  <a:pt x="355" y="213"/>
                  <a:pt x="355" y="213"/>
                  <a:pt x="355" y="214"/>
                </a:cubicBezTo>
                <a:cubicBezTo>
                  <a:pt x="354" y="214"/>
                  <a:pt x="354" y="214"/>
                  <a:pt x="354" y="213"/>
                </a:cubicBezTo>
                <a:cubicBezTo>
                  <a:pt x="353" y="214"/>
                  <a:pt x="352" y="213"/>
                  <a:pt x="351" y="215"/>
                </a:cubicBezTo>
                <a:cubicBezTo>
                  <a:pt x="350" y="214"/>
                  <a:pt x="351" y="214"/>
                  <a:pt x="350" y="214"/>
                </a:cubicBezTo>
                <a:cubicBezTo>
                  <a:pt x="350" y="214"/>
                  <a:pt x="351" y="214"/>
                  <a:pt x="351" y="213"/>
                </a:cubicBezTo>
                <a:cubicBezTo>
                  <a:pt x="350" y="214"/>
                  <a:pt x="349" y="215"/>
                  <a:pt x="348" y="215"/>
                </a:cubicBezTo>
                <a:cubicBezTo>
                  <a:pt x="348" y="215"/>
                  <a:pt x="349" y="215"/>
                  <a:pt x="348" y="216"/>
                </a:cubicBezTo>
                <a:cubicBezTo>
                  <a:pt x="348" y="215"/>
                  <a:pt x="347" y="215"/>
                  <a:pt x="347" y="215"/>
                </a:cubicBezTo>
                <a:cubicBezTo>
                  <a:pt x="347" y="216"/>
                  <a:pt x="347" y="215"/>
                  <a:pt x="347" y="216"/>
                </a:cubicBezTo>
                <a:cubicBezTo>
                  <a:pt x="347" y="216"/>
                  <a:pt x="347" y="216"/>
                  <a:pt x="347" y="216"/>
                </a:cubicBezTo>
                <a:cubicBezTo>
                  <a:pt x="346" y="216"/>
                  <a:pt x="346" y="216"/>
                  <a:pt x="346" y="215"/>
                </a:cubicBezTo>
                <a:cubicBezTo>
                  <a:pt x="345" y="216"/>
                  <a:pt x="345" y="217"/>
                  <a:pt x="344" y="217"/>
                </a:cubicBezTo>
                <a:cubicBezTo>
                  <a:pt x="344" y="216"/>
                  <a:pt x="344" y="216"/>
                  <a:pt x="343" y="216"/>
                </a:cubicBezTo>
                <a:cubicBezTo>
                  <a:pt x="343" y="216"/>
                  <a:pt x="343" y="216"/>
                  <a:pt x="343" y="216"/>
                </a:cubicBezTo>
                <a:cubicBezTo>
                  <a:pt x="343" y="216"/>
                  <a:pt x="343" y="216"/>
                  <a:pt x="343" y="216"/>
                </a:cubicBezTo>
                <a:cubicBezTo>
                  <a:pt x="343" y="216"/>
                  <a:pt x="343" y="216"/>
                  <a:pt x="343" y="216"/>
                </a:cubicBezTo>
                <a:cubicBezTo>
                  <a:pt x="343" y="216"/>
                  <a:pt x="343" y="216"/>
                  <a:pt x="343" y="216"/>
                </a:cubicBezTo>
                <a:cubicBezTo>
                  <a:pt x="343" y="216"/>
                  <a:pt x="343" y="216"/>
                  <a:pt x="343" y="217"/>
                </a:cubicBezTo>
                <a:cubicBezTo>
                  <a:pt x="342" y="217"/>
                  <a:pt x="342" y="216"/>
                  <a:pt x="342" y="216"/>
                </a:cubicBezTo>
                <a:cubicBezTo>
                  <a:pt x="342" y="216"/>
                  <a:pt x="341" y="217"/>
                  <a:pt x="341" y="217"/>
                </a:cubicBezTo>
                <a:cubicBezTo>
                  <a:pt x="341" y="217"/>
                  <a:pt x="341" y="216"/>
                  <a:pt x="341" y="216"/>
                </a:cubicBezTo>
                <a:cubicBezTo>
                  <a:pt x="341" y="216"/>
                  <a:pt x="341" y="216"/>
                  <a:pt x="341" y="215"/>
                </a:cubicBezTo>
                <a:cubicBezTo>
                  <a:pt x="340" y="216"/>
                  <a:pt x="340" y="216"/>
                  <a:pt x="340" y="216"/>
                </a:cubicBezTo>
                <a:cubicBezTo>
                  <a:pt x="340" y="216"/>
                  <a:pt x="341" y="216"/>
                  <a:pt x="341" y="216"/>
                </a:cubicBezTo>
                <a:cubicBezTo>
                  <a:pt x="341" y="216"/>
                  <a:pt x="340" y="216"/>
                  <a:pt x="340" y="216"/>
                </a:cubicBezTo>
                <a:cubicBezTo>
                  <a:pt x="340" y="216"/>
                  <a:pt x="340" y="216"/>
                  <a:pt x="340" y="216"/>
                </a:cubicBezTo>
                <a:cubicBezTo>
                  <a:pt x="340" y="216"/>
                  <a:pt x="339" y="216"/>
                  <a:pt x="339" y="217"/>
                </a:cubicBezTo>
                <a:cubicBezTo>
                  <a:pt x="340" y="217"/>
                  <a:pt x="340" y="217"/>
                  <a:pt x="340" y="217"/>
                </a:cubicBezTo>
                <a:cubicBezTo>
                  <a:pt x="340" y="217"/>
                  <a:pt x="340" y="217"/>
                  <a:pt x="340" y="218"/>
                </a:cubicBezTo>
                <a:cubicBezTo>
                  <a:pt x="339" y="218"/>
                  <a:pt x="339" y="217"/>
                  <a:pt x="339" y="217"/>
                </a:cubicBezTo>
                <a:cubicBezTo>
                  <a:pt x="339" y="217"/>
                  <a:pt x="338" y="218"/>
                  <a:pt x="338" y="218"/>
                </a:cubicBezTo>
                <a:cubicBezTo>
                  <a:pt x="338" y="218"/>
                  <a:pt x="338" y="218"/>
                  <a:pt x="338" y="218"/>
                </a:cubicBezTo>
                <a:cubicBezTo>
                  <a:pt x="338" y="218"/>
                  <a:pt x="338" y="218"/>
                  <a:pt x="337" y="218"/>
                </a:cubicBezTo>
                <a:cubicBezTo>
                  <a:pt x="337" y="218"/>
                  <a:pt x="338" y="217"/>
                  <a:pt x="338" y="218"/>
                </a:cubicBezTo>
                <a:cubicBezTo>
                  <a:pt x="338" y="217"/>
                  <a:pt x="337" y="217"/>
                  <a:pt x="337" y="217"/>
                </a:cubicBezTo>
                <a:cubicBezTo>
                  <a:pt x="337" y="217"/>
                  <a:pt x="337" y="217"/>
                  <a:pt x="337" y="217"/>
                </a:cubicBezTo>
                <a:cubicBezTo>
                  <a:pt x="337" y="216"/>
                  <a:pt x="337" y="217"/>
                  <a:pt x="337" y="216"/>
                </a:cubicBezTo>
                <a:cubicBezTo>
                  <a:pt x="337" y="216"/>
                  <a:pt x="336" y="216"/>
                  <a:pt x="336" y="216"/>
                </a:cubicBezTo>
                <a:cubicBezTo>
                  <a:pt x="336" y="216"/>
                  <a:pt x="336" y="217"/>
                  <a:pt x="336" y="217"/>
                </a:cubicBezTo>
                <a:cubicBezTo>
                  <a:pt x="336" y="217"/>
                  <a:pt x="336" y="217"/>
                  <a:pt x="336" y="217"/>
                </a:cubicBezTo>
                <a:cubicBezTo>
                  <a:pt x="336" y="218"/>
                  <a:pt x="336" y="218"/>
                  <a:pt x="335" y="219"/>
                </a:cubicBezTo>
                <a:cubicBezTo>
                  <a:pt x="335" y="218"/>
                  <a:pt x="335" y="218"/>
                  <a:pt x="335" y="218"/>
                </a:cubicBezTo>
                <a:cubicBezTo>
                  <a:pt x="335" y="218"/>
                  <a:pt x="334" y="218"/>
                  <a:pt x="334" y="219"/>
                </a:cubicBezTo>
                <a:cubicBezTo>
                  <a:pt x="334" y="219"/>
                  <a:pt x="333" y="219"/>
                  <a:pt x="332" y="219"/>
                </a:cubicBezTo>
                <a:cubicBezTo>
                  <a:pt x="332" y="219"/>
                  <a:pt x="332" y="219"/>
                  <a:pt x="332" y="219"/>
                </a:cubicBezTo>
                <a:cubicBezTo>
                  <a:pt x="332" y="219"/>
                  <a:pt x="332" y="219"/>
                  <a:pt x="332" y="219"/>
                </a:cubicBezTo>
                <a:cubicBezTo>
                  <a:pt x="332" y="219"/>
                  <a:pt x="331" y="219"/>
                  <a:pt x="331" y="219"/>
                </a:cubicBezTo>
                <a:cubicBezTo>
                  <a:pt x="331" y="219"/>
                  <a:pt x="331" y="218"/>
                  <a:pt x="331" y="218"/>
                </a:cubicBezTo>
                <a:cubicBezTo>
                  <a:pt x="331" y="219"/>
                  <a:pt x="331" y="219"/>
                  <a:pt x="331" y="219"/>
                </a:cubicBezTo>
                <a:cubicBezTo>
                  <a:pt x="331" y="219"/>
                  <a:pt x="331" y="219"/>
                  <a:pt x="331" y="219"/>
                </a:cubicBezTo>
                <a:cubicBezTo>
                  <a:pt x="331" y="219"/>
                  <a:pt x="331" y="218"/>
                  <a:pt x="330" y="218"/>
                </a:cubicBezTo>
                <a:cubicBezTo>
                  <a:pt x="330" y="218"/>
                  <a:pt x="330" y="218"/>
                  <a:pt x="330" y="218"/>
                </a:cubicBezTo>
                <a:cubicBezTo>
                  <a:pt x="330" y="218"/>
                  <a:pt x="330" y="218"/>
                  <a:pt x="330" y="218"/>
                </a:cubicBezTo>
                <a:cubicBezTo>
                  <a:pt x="330" y="218"/>
                  <a:pt x="330" y="218"/>
                  <a:pt x="330" y="218"/>
                </a:cubicBezTo>
                <a:cubicBezTo>
                  <a:pt x="330" y="218"/>
                  <a:pt x="330" y="218"/>
                  <a:pt x="330" y="218"/>
                </a:cubicBezTo>
                <a:cubicBezTo>
                  <a:pt x="329" y="218"/>
                  <a:pt x="329" y="218"/>
                  <a:pt x="329" y="218"/>
                </a:cubicBezTo>
                <a:cubicBezTo>
                  <a:pt x="329" y="218"/>
                  <a:pt x="329" y="219"/>
                  <a:pt x="330" y="219"/>
                </a:cubicBezTo>
                <a:cubicBezTo>
                  <a:pt x="330" y="219"/>
                  <a:pt x="329" y="219"/>
                  <a:pt x="329" y="219"/>
                </a:cubicBezTo>
                <a:cubicBezTo>
                  <a:pt x="329" y="219"/>
                  <a:pt x="330" y="219"/>
                  <a:pt x="330" y="219"/>
                </a:cubicBezTo>
                <a:cubicBezTo>
                  <a:pt x="330" y="219"/>
                  <a:pt x="330" y="219"/>
                  <a:pt x="330" y="219"/>
                </a:cubicBezTo>
                <a:cubicBezTo>
                  <a:pt x="330" y="219"/>
                  <a:pt x="330" y="219"/>
                  <a:pt x="331" y="219"/>
                </a:cubicBezTo>
                <a:cubicBezTo>
                  <a:pt x="330" y="219"/>
                  <a:pt x="330" y="219"/>
                  <a:pt x="330" y="219"/>
                </a:cubicBezTo>
                <a:cubicBezTo>
                  <a:pt x="330" y="219"/>
                  <a:pt x="331" y="219"/>
                  <a:pt x="330" y="220"/>
                </a:cubicBezTo>
                <a:cubicBezTo>
                  <a:pt x="330" y="220"/>
                  <a:pt x="330" y="220"/>
                  <a:pt x="329" y="219"/>
                </a:cubicBezTo>
                <a:cubicBezTo>
                  <a:pt x="329" y="220"/>
                  <a:pt x="329" y="220"/>
                  <a:pt x="329" y="220"/>
                </a:cubicBezTo>
                <a:cubicBezTo>
                  <a:pt x="329" y="220"/>
                  <a:pt x="328" y="219"/>
                  <a:pt x="328" y="221"/>
                </a:cubicBezTo>
                <a:cubicBezTo>
                  <a:pt x="328" y="220"/>
                  <a:pt x="328" y="220"/>
                  <a:pt x="328" y="220"/>
                </a:cubicBezTo>
                <a:cubicBezTo>
                  <a:pt x="328" y="220"/>
                  <a:pt x="328" y="220"/>
                  <a:pt x="329" y="220"/>
                </a:cubicBezTo>
                <a:cubicBezTo>
                  <a:pt x="329" y="220"/>
                  <a:pt x="329" y="220"/>
                  <a:pt x="329" y="220"/>
                </a:cubicBezTo>
                <a:cubicBezTo>
                  <a:pt x="329" y="219"/>
                  <a:pt x="329" y="219"/>
                  <a:pt x="329" y="219"/>
                </a:cubicBezTo>
                <a:cubicBezTo>
                  <a:pt x="329" y="219"/>
                  <a:pt x="329" y="219"/>
                  <a:pt x="329" y="219"/>
                </a:cubicBezTo>
                <a:cubicBezTo>
                  <a:pt x="329" y="219"/>
                  <a:pt x="329" y="219"/>
                  <a:pt x="329" y="219"/>
                </a:cubicBezTo>
                <a:cubicBezTo>
                  <a:pt x="329" y="219"/>
                  <a:pt x="329" y="218"/>
                  <a:pt x="329" y="218"/>
                </a:cubicBezTo>
                <a:cubicBezTo>
                  <a:pt x="329" y="218"/>
                  <a:pt x="328" y="218"/>
                  <a:pt x="328" y="218"/>
                </a:cubicBezTo>
                <a:cubicBezTo>
                  <a:pt x="328" y="219"/>
                  <a:pt x="328" y="219"/>
                  <a:pt x="328" y="219"/>
                </a:cubicBezTo>
                <a:cubicBezTo>
                  <a:pt x="328" y="219"/>
                  <a:pt x="328" y="219"/>
                  <a:pt x="328" y="219"/>
                </a:cubicBezTo>
                <a:cubicBezTo>
                  <a:pt x="328" y="219"/>
                  <a:pt x="328" y="219"/>
                  <a:pt x="328" y="219"/>
                </a:cubicBezTo>
                <a:cubicBezTo>
                  <a:pt x="328" y="219"/>
                  <a:pt x="328" y="219"/>
                  <a:pt x="328" y="219"/>
                </a:cubicBezTo>
                <a:cubicBezTo>
                  <a:pt x="328" y="219"/>
                  <a:pt x="328" y="219"/>
                  <a:pt x="328" y="219"/>
                </a:cubicBezTo>
                <a:cubicBezTo>
                  <a:pt x="327" y="219"/>
                  <a:pt x="327" y="219"/>
                  <a:pt x="327" y="219"/>
                </a:cubicBezTo>
                <a:cubicBezTo>
                  <a:pt x="327" y="219"/>
                  <a:pt x="327" y="219"/>
                  <a:pt x="327" y="219"/>
                </a:cubicBezTo>
                <a:cubicBezTo>
                  <a:pt x="327" y="219"/>
                  <a:pt x="327" y="219"/>
                  <a:pt x="326" y="219"/>
                </a:cubicBezTo>
                <a:cubicBezTo>
                  <a:pt x="326" y="219"/>
                  <a:pt x="326" y="219"/>
                  <a:pt x="326" y="220"/>
                </a:cubicBezTo>
                <a:cubicBezTo>
                  <a:pt x="326" y="220"/>
                  <a:pt x="326" y="219"/>
                  <a:pt x="326" y="219"/>
                </a:cubicBezTo>
                <a:cubicBezTo>
                  <a:pt x="326" y="219"/>
                  <a:pt x="326" y="219"/>
                  <a:pt x="326" y="219"/>
                </a:cubicBezTo>
                <a:cubicBezTo>
                  <a:pt x="325" y="219"/>
                  <a:pt x="325" y="219"/>
                  <a:pt x="325" y="219"/>
                </a:cubicBezTo>
                <a:cubicBezTo>
                  <a:pt x="325" y="220"/>
                  <a:pt x="325" y="219"/>
                  <a:pt x="324" y="219"/>
                </a:cubicBezTo>
                <a:cubicBezTo>
                  <a:pt x="324" y="220"/>
                  <a:pt x="325" y="220"/>
                  <a:pt x="324" y="220"/>
                </a:cubicBezTo>
                <a:cubicBezTo>
                  <a:pt x="324" y="220"/>
                  <a:pt x="324" y="219"/>
                  <a:pt x="324" y="220"/>
                </a:cubicBezTo>
                <a:cubicBezTo>
                  <a:pt x="324" y="220"/>
                  <a:pt x="324" y="220"/>
                  <a:pt x="324" y="221"/>
                </a:cubicBezTo>
                <a:cubicBezTo>
                  <a:pt x="323" y="221"/>
                  <a:pt x="323" y="221"/>
                  <a:pt x="323" y="221"/>
                </a:cubicBezTo>
                <a:cubicBezTo>
                  <a:pt x="323" y="221"/>
                  <a:pt x="322" y="220"/>
                  <a:pt x="322" y="220"/>
                </a:cubicBezTo>
                <a:cubicBezTo>
                  <a:pt x="322" y="220"/>
                  <a:pt x="322" y="220"/>
                  <a:pt x="322" y="220"/>
                </a:cubicBezTo>
                <a:cubicBezTo>
                  <a:pt x="322" y="220"/>
                  <a:pt x="322" y="220"/>
                  <a:pt x="322" y="220"/>
                </a:cubicBezTo>
                <a:cubicBezTo>
                  <a:pt x="322" y="220"/>
                  <a:pt x="322" y="220"/>
                  <a:pt x="321" y="219"/>
                </a:cubicBezTo>
                <a:cubicBezTo>
                  <a:pt x="322" y="220"/>
                  <a:pt x="322" y="220"/>
                  <a:pt x="322" y="220"/>
                </a:cubicBezTo>
                <a:cubicBezTo>
                  <a:pt x="322" y="220"/>
                  <a:pt x="321" y="220"/>
                  <a:pt x="321" y="220"/>
                </a:cubicBezTo>
                <a:cubicBezTo>
                  <a:pt x="321" y="220"/>
                  <a:pt x="321" y="220"/>
                  <a:pt x="321" y="221"/>
                </a:cubicBezTo>
                <a:cubicBezTo>
                  <a:pt x="321" y="221"/>
                  <a:pt x="321" y="221"/>
                  <a:pt x="321" y="221"/>
                </a:cubicBezTo>
                <a:cubicBezTo>
                  <a:pt x="321" y="221"/>
                  <a:pt x="321" y="221"/>
                  <a:pt x="320" y="221"/>
                </a:cubicBezTo>
                <a:cubicBezTo>
                  <a:pt x="320" y="221"/>
                  <a:pt x="321" y="221"/>
                  <a:pt x="321" y="220"/>
                </a:cubicBezTo>
                <a:cubicBezTo>
                  <a:pt x="320" y="221"/>
                  <a:pt x="320" y="220"/>
                  <a:pt x="320" y="221"/>
                </a:cubicBezTo>
                <a:cubicBezTo>
                  <a:pt x="320" y="221"/>
                  <a:pt x="320" y="221"/>
                  <a:pt x="320" y="221"/>
                </a:cubicBezTo>
                <a:cubicBezTo>
                  <a:pt x="319" y="221"/>
                  <a:pt x="319" y="220"/>
                  <a:pt x="319" y="220"/>
                </a:cubicBezTo>
                <a:cubicBezTo>
                  <a:pt x="319" y="220"/>
                  <a:pt x="319" y="221"/>
                  <a:pt x="319" y="221"/>
                </a:cubicBezTo>
                <a:cubicBezTo>
                  <a:pt x="319" y="221"/>
                  <a:pt x="319" y="221"/>
                  <a:pt x="319" y="221"/>
                </a:cubicBezTo>
                <a:cubicBezTo>
                  <a:pt x="318" y="220"/>
                  <a:pt x="318" y="221"/>
                  <a:pt x="318" y="221"/>
                </a:cubicBezTo>
                <a:cubicBezTo>
                  <a:pt x="318" y="221"/>
                  <a:pt x="318" y="221"/>
                  <a:pt x="318" y="221"/>
                </a:cubicBezTo>
                <a:cubicBezTo>
                  <a:pt x="317" y="221"/>
                  <a:pt x="316" y="222"/>
                  <a:pt x="315" y="222"/>
                </a:cubicBezTo>
                <a:cubicBezTo>
                  <a:pt x="315" y="222"/>
                  <a:pt x="315" y="222"/>
                  <a:pt x="315" y="222"/>
                </a:cubicBezTo>
                <a:cubicBezTo>
                  <a:pt x="315" y="222"/>
                  <a:pt x="314" y="222"/>
                  <a:pt x="314" y="222"/>
                </a:cubicBezTo>
                <a:cubicBezTo>
                  <a:pt x="314" y="222"/>
                  <a:pt x="314" y="223"/>
                  <a:pt x="313" y="222"/>
                </a:cubicBezTo>
                <a:cubicBezTo>
                  <a:pt x="313" y="223"/>
                  <a:pt x="313" y="223"/>
                  <a:pt x="313" y="223"/>
                </a:cubicBezTo>
                <a:cubicBezTo>
                  <a:pt x="313" y="223"/>
                  <a:pt x="313" y="223"/>
                  <a:pt x="313" y="223"/>
                </a:cubicBezTo>
                <a:cubicBezTo>
                  <a:pt x="313" y="223"/>
                  <a:pt x="313" y="223"/>
                  <a:pt x="313" y="223"/>
                </a:cubicBezTo>
                <a:cubicBezTo>
                  <a:pt x="313" y="223"/>
                  <a:pt x="313" y="223"/>
                  <a:pt x="313" y="223"/>
                </a:cubicBezTo>
                <a:cubicBezTo>
                  <a:pt x="313" y="223"/>
                  <a:pt x="313" y="223"/>
                  <a:pt x="312" y="223"/>
                </a:cubicBezTo>
                <a:cubicBezTo>
                  <a:pt x="312" y="223"/>
                  <a:pt x="312" y="223"/>
                  <a:pt x="312" y="223"/>
                </a:cubicBezTo>
                <a:cubicBezTo>
                  <a:pt x="312" y="223"/>
                  <a:pt x="311" y="223"/>
                  <a:pt x="311" y="223"/>
                </a:cubicBezTo>
                <a:cubicBezTo>
                  <a:pt x="311" y="223"/>
                  <a:pt x="311" y="223"/>
                  <a:pt x="311" y="223"/>
                </a:cubicBezTo>
                <a:cubicBezTo>
                  <a:pt x="311" y="223"/>
                  <a:pt x="311" y="223"/>
                  <a:pt x="311" y="224"/>
                </a:cubicBezTo>
                <a:cubicBezTo>
                  <a:pt x="311" y="224"/>
                  <a:pt x="311" y="224"/>
                  <a:pt x="311" y="224"/>
                </a:cubicBezTo>
                <a:cubicBezTo>
                  <a:pt x="311" y="224"/>
                  <a:pt x="311" y="223"/>
                  <a:pt x="311" y="223"/>
                </a:cubicBezTo>
                <a:cubicBezTo>
                  <a:pt x="311" y="223"/>
                  <a:pt x="311" y="223"/>
                  <a:pt x="311" y="223"/>
                </a:cubicBezTo>
                <a:cubicBezTo>
                  <a:pt x="311" y="223"/>
                  <a:pt x="311" y="223"/>
                  <a:pt x="311" y="223"/>
                </a:cubicBezTo>
                <a:cubicBezTo>
                  <a:pt x="311" y="223"/>
                  <a:pt x="311" y="223"/>
                  <a:pt x="311" y="223"/>
                </a:cubicBezTo>
                <a:cubicBezTo>
                  <a:pt x="311" y="223"/>
                  <a:pt x="310" y="223"/>
                  <a:pt x="310" y="223"/>
                </a:cubicBezTo>
                <a:cubicBezTo>
                  <a:pt x="310" y="223"/>
                  <a:pt x="310" y="223"/>
                  <a:pt x="310" y="223"/>
                </a:cubicBezTo>
                <a:cubicBezTo>
                  <a:pt x="310" y="223"/>
                  <a:pt x="310" y="223"/>
                  <a:pt x="310" y="224"/>
                </a:cubicBezTo>
                <a:cubicBezTo>
                  <a:pt x="310" y="223"/>
                  <a:pt x="309" y="223"/>
                  <a:pt x="310" y="223"/>
                </a:cubicBezTo>
                <a:cubicBezTo>
                  <a:pt x="310" y="223"/>
                  <a:pt x="310" y="223"/>
                  <a:pt x="310" y="222"/>
                </a:cubicBezTo>
                <a:cubicBezTo>
                  <a:pt x="310" y="222"/>
                  <a:pt x="310" y="222"/>
                  <a:pt x="310" y="222"/>
                </a:cubicBezTo>
                <a:cubicBezTo>
                  <a:pt x="311" y="222"/>
                  <a:pt x="311" y="223"/>
                  <a:pt x="311" y="223"/>
                </a:cubicBezTo>
                <a:cubicBezTo>
                  <a:pt x="311" y="222"/>
                  <a:pt x="311" y="222"/>
                  <a:pt x="311" y="222"/>
                </a:cubicBezTo>
                <a:cubicBezTo>
                  <a:pt x="311" y="222"/>
                  <a:pt x="311" y="222"/>
                  <a:pt x="311" y="222"/>
                </a:cubicBezTo>
                <a:cubicBezTo>
                  <a:pt x="311" y="222"/>
                  <a:pt x="311" y="222"/>
                  <a:pt x="311" y="222"/>
                </a:cubicBezTo>
                <a:cubicBezTo>
                  <a:pt x="312" y="222"/>
                  <a:pt x="312" y="222"/>
                  <a:pt x="312" y="222"/>
                </a:cubicBezTo>
                <a:cubicBezTo>
                  <a:pt x="312" y="222"/>
                  <a:pt x="311" y="222"/>
                  <a:pt x="312" y="222"/>
                </a:cubicBezTo>
                <a:cubicBezTo>
                  <a:pt x="312" y="222"/>
                  <a:pt x="312" y="222"/>
                  <a:pt x="312" y="222"/>
                </a:cubicBezTo>
                <a:cubicBezTo>
                  <a:pt x="313" y="222"/>
                  <a:pt x="313" y="221"/>
                  <a:pt x="313" y="221"/>
                </a:cubicBezTo>
                <a:cubicBezTo>
                  <a:pt x="313" y="221"/>
                  <a:pt x="313" y="221"/>
                  <a:pt x="313" y="221"/>
                </a:cubicBezTo>
                <a:cubicBezTo>
                  <a:pt x="313" y="221"/>
                  <a:pt x="313" y="221"/>
                  <a:pt x="313" y="221"/>
                </a:cubicBezTo>
                <a:cubicBezTo>
                  <a:pt x="313" y="221"/>
                  <a:pt x="313" y="221"/>
                  <a:pt x="313" y="221"/>
                </a:cubicBezTo>
                <a:cubicBezTo>
                  <a:pt x="313" y="221"/>
                  <a:pt x="314" y="221"/>
                  <a:pt x="314" y="221"/>
                </a:cubicBezTo>
                <a:cubicBezTo>
                  <a:pt x="314" y="221"/>
                  <a:pt x="314" y="221"/>
                  <a:pt x="314" y="221"/>
                </a:cubicBezTo>
                <a:cubicBezTo>
                  <a:pt x="314" y="220"/>
                  <a:pt x="313" y="220"/>
                  <a:pt x="314" y="220"/>
                </a:cubicBezTo>
                <a:cubicBezTo>
                  <a:pt x="314" y="220"/>
                  <a:pt x="314" y="220"/>
                  <a:pt x="314" y="220"/>
                </a:cubicBezTo>
                <a:cubicBezTo>
                  <a:pt x="314" y="220"/>
                  <a:pt x="314" y="220"/>
                  <a:pt x="314" y="220"/>
                </a:cubicBezTo>
                <a:cubicBezTo>
                  <a:pt x="314" y="220"/>
                  <a:pt x="315" y="220"/>
                  <a:pt x="315" y="220"/>
                </a:cubicBezTo>
                <a:cubicBezTo>
                  <a:pt x="315" y="220"/>
                  <a:pt x="315" y="221"/>
                  <a:pt x="315" y="221"/>
                </a:cubicBezTo>
                <a:cubicBezTo>
                  <a:pt x="315" y="220"/>
                  <a:pt x="315" y="220"/>
                  <a:pt x="315" y="220"/>
                </a:cubicBezTo>
                <a:cubicBezTo>
                  <a:pt x="316" y="220"/>
                  <a:pt x="316" y="220"/>
                  <a:pt x="316" y="220"/>
                </a:cubicBezTo>
                <a:cubicBezTo>
                  <a:pt x="316" y="219"/>
                  <a:pt x="316" y="219"/>
                  <a:pt x="316" y="220"/>
                </a:cubicBezTo>
                <a:cubicBezTo>
                  <a:pt x="316" y="220"/>
                  <a:pt x="317" y="220"/>
                  <a:pt x="317" y="220"/>
                </a:cubicBezTo>
                <a:cubicBezTo>
                  <a:pt x="316" y="220"/>
                  <a:pt x="316" y="220"/>
                  <a:pt x="316" y="221"/>
                </a:cubicBezTo>
                <a:cubicBezTo>
                  <a:pt x="316" y="220"/>
                  <a:pt x="317" y="220"/>
                  <a:pt x="317" y="220"/>
                </a:cubicBezTo>
                <a:cubicBezTo>
                  <a:pt x="317" y="220"/>
                  <a:pt x="317" y="220"/>
                  <a:pt x="317" y="220"/>
                </a:cubicBezTo>
                <a:cubicBezTo>
                  <a:pt x="316" y="220"/>
                  <a:pt x="316" y="221"/>
                  <a:pt x="317" y="221"/>
                </a:cubicBezTo>
                <a:cubicBezTo>
                  <a:pt x="316" y="221"/>
                  <a:pt x="317" y="221"/>
                  <a:pt x="317" y="221"/>
                </a:cubicBezTo>
                <a:cubicBezTo>
                  <a:pt x="317" y="220"/>
                  <a:pt x="317" y="220"/>
                  <a:pt x="317" y="220"/>
                </a:cubicBezTo>
                <a:cubicBezTo>
                  <a:pt x="317" y="220"/>
                  <a:pt x="317" y="220"/>
                  <a:pt x="318" y="220"/>
                </a:cubicBezTo>
                <a:cubicBezTo>
                  <a:pt x="318" y="220"/>
                  <a:pt x="318" y="220"/>
                  <a:pt x="318" y="220"/>
                </a:cubicBezTo>
                <a:cubicBezTo>
                  <a:pt x="318" y="220"/>
                  <a:pt x="318" y="220"/>
                  <a:pt x="319" y="220"/>
                </a:cubicBezTo>
                <a:cubicBezTo>
                  <a:pt x="319" y="220"/>
                  <a:pt x="318" y="220"/>
                  <a:pt x="318" y="220"/>
                </a:cubicBezTo>
                <a:cubicBezTo>
                  <a:pt x="319" y="220"/>
                  <a:pt x="319" y="220"/>
                  <a:pt x="319" y="219"/>
                </a:cubicBezTo>
                <a:cubicBezTo>
                  <a:pt x="319" y="219"/>
                  <a:pt x="319" y="219"/>
                  <a:pt x="319" y="219"/>
                </a:cubicBezTo>
                <a:cubicBezTo>
                  <a:pt x="319" y="219"/>
                  <a:pt x="318" y="219"/>
                  <a:pt x="318" y="219"/>
                </a:cubicBezTo>
                <a:cubicBezTo>
                  <a:pt x="318" y="219"/>
                  <a:pt x="318" y="219"/>
                  <a:pt x="318" y="219"/>
                </a:cubicBezTo>
                <a:cubicBezTo>
                  <a:pt x="318" y="219"/>
                  <a:pt x="318" y="219"/>
                  <a:pt x="318" y="219"/>
                </a:cubicBezTo>
                <a:cubicBezTo>
                  <a:pt x="318" y="219"/>
                  <a:pt x="318" y="219"/>
                  <a:pt x="318" y="219"/>
                </a:cubicBezTo>
                <a:cubicBezTo>
                  <a:pt x="318" y="218"/>
                  <a:pt x="318" y="218"/>
                  <a:pt x="319" y="218"/>
                </a:cubicBezTo>
                <a:cubicBezTo>
                  <a:pt x="319" y="219"/>
                  <a:pt x="319" y="219"/>
                  <a:pt x="319" y="219"/>
                </a:cubicBezTo>
                <a:cubicBezTo>
                  <a:pt x="319" y="219"/>
                  <a:pt x="319" y="219"/>
                  <a:pt x="319" y="219"/>
                </a:cubicBezTo>
                <a:cubicBezTo>
                  <a:pt x="319" y="219"/>
                  <a:pt x="319" y="219"/>
                  <a:pt x="319" y="219"/>
                </a:cubicBezTo>
                <a:cubicBezTo>
                  <a:pt x="319" y="219"/>
                  <a:pt x="320" y="218"/>
                  <a:pt x="320" y="218"/>
                </a:cubicBezTo>
                <a:cubicBezTo>
                  <a:pt x="320" y="218"/>
                  <a:pt x="320" y="218"/>
                  <a:pt x="320" y="219"/>
                </a:cubicBezTo>
                <a:cubicBezTo>
                  <a:pt x="321" y="219"/>
                  <a:pt x="320" y="218"/>
                  <a:pt x="321" y="218"/>
                </a:cubicBezTo>
                <a:cubicBezTo>
                  <a:pt x="321" y="218"/>
                  <a:pt x="321" y="219"/>
                  <a:pt x="321" y="219"/>
                </a:cubicBezTo>
                <a:cubicBezTo>
                  <a:pt x="322" y="219"/>
                  <a:pt x="322" y="219"/>
                  <a:pt x="322" y="220"/>
                </a:cubicBezTo>
                <a:cubicBezTo>
                  <a:pt x="322" y="219"/>
                  <a:pt x="322" y="219"/>
                  <a:pt x="322" y="218"/>
                </a:cubicBezTo>
                <a:cubicBezTo>
                  <a:pt x="321" y="218"/>
                  <a:pt x="322" y="219"/>
                  <a:pt x="321" y="219"/>
                </a:cubicBezTo>
                <a:cubicBezTo>
                  <a:pt x="321" y="218"/>
                  <a:pt x="321" y="218"/>
                  <a:pt x="321" y="218"/>
                </a:cubicBezTo>
                <a:cubicBezTo>
                  <a:pt x="321" y="218"/>
                  <a:pt x="321" y="218"/>
                  <a:pt x="321" y="218"/>
                </a:cubicBezTo>
                <a:cubicBezTo>
                  <a:pt x="321" y="218"/>
                  <a:pt x="321" y="218"/>
                  <a:pt x="321" y="218"/>
                </a:cubicBezTo>
                <a:cubicBezTo>
                  <a:pt x="321" y="218"/>
                  <a:pt x="321" y="218"/>
                  <a:pt x="321" y="218"/>
                </a:cubicBezTo>
                <a:cubicBezTo>
                  <a:pt x="322" y="217"/>
                  <a:pt x="323" y="218"/>
                  <a:pt x="324" y="218"/>
                </a:cubicBezTo>
                <a:cubicBezTo>
                  <a:pt x="324" y="218"/>
                  <a:pt x="324" y="218"/>
                  <a:pt x="323" y="218"/>
                </a:cubicBezTo>
                <a:cubicBezTo>
                  <a:pt x="324" y="219"/>
                  <a:pt x="324" y="218"/>
                  <a:pt x="324" y="218"/>
                </a:cubicBezTo>
                <a:cubicBezTo>
                  <a:pt x="324" y="218"/>
                  <a:pt x="324" y="218"/>
                  <a:pt x="324" y="217"/>
                </a:cubicBezTo>
                <a:cubicBezTo>
                  <a:pt x="324" y="217"/>
                  <a:pt x="324" y="218"/>
                  <a:pt x="324" y="217"/>
                </a:cubicBezTo>
                <a:cubicBezTo>
                  <a:pt x="325" y="217"/>
                  <a:pt x="325" y="216"/>
                  <a:pt x="326" y="217"/>
                </a:cubicBezTo>
                <a:cubicBezTo>
                  <a:pt x="326" y="216"/>
                  <a:pt x="327" y="216"/>
                  <a:pt x="327" y="217"/>
                </a:cubicBezTo>
                <a:cubicBezTo>
                  <a:pt x="327" y="215"/>
                  <a:pt x="328" y="215"/>
                  <a:pt x="329" y="215"/>
                </a:cubicBezTo>
                <a:cubicBezTo>
                  <a:pt x="329" y="215"/>
                  <a:pt x="329" y="215"/>
                  <a:pt x="329" y="215"/>
                </a:cubicBezTo>
                <a:cubicBezTo>
                  <a:pt x="329" y="215"/>
                  <a:pt x="329" y="215"/>
                  <a:pt x="329" y="215"/>
                </a:cubicBezTo>
                <a:cubicBezTo>
                  <a:pt x="329" y="215"/>
                  <a:pt x="329" y="215"/>
                  <a:pt x="329" y="215"/>
                </a:cubicBezTo>
                <a:cubicBezTo>
                  <a:pt x="329" y="215"/>
                  <a:pt x="329" y="215"/>
                  <a:pt x="329" y="215"/>
                </a:cubicBezTo>
                <a:cubicBezTo>
                  <a:pt x="329" y="215"/>
                  <a:pt x="329" y="215"/>
                  <a:pt x="329" y="215"/>
                </a:cubicBezTo>
                <a:cubicBezTo>
                  <a:pt x="330" y="215"/>
                  <a:pt x="330" y="215"/>
                  <a:pt x="330" y="215"/>
                </a:cubicBezTo>
                <a:cubicBezTo>
                  <a:pt x="330" y="215"/>
                  <a:pt x="330" y="215"/>
                  <a:pt x="330" y="215"/>
                </a:cubicBezTo>
                <a:cubicBezTo>
                  <a:pt x="330" y="215"/>
                  <a:pt x="330" y="215"/>
                  <a:pt x="330" y="215"/>
                </a:cubicBezTo>
                <a:cubicBezTo>
                  <a:pt x="331" y="215"/>
                  <a:pt x="331" y="215"/>
                  <a:pt x="331" y="215"/>
                </a:cubicBezTo>
                <a:cubicBezTo>
                  <a:pt x="331" y="215"/>
                  <a:pt x="331" y="215"/>
                  <a:pt x="331" y="216"/>
                </a:cubicBezTo>
                <a:cubicBezTo>
                  <a:pt x="331" y="215"/>
                  <a:pt x="332" y="215"/>
                  <a:pt x="332" y="215"/>
                </a:cubicBezTo>
                <a:cubicBezTo>
                  <a:pt x="332" y="215"/>
                  <a:pt x="333" y="214"/>
                  <a:pt x="333" y="214"/>
                </a:cubicBezTo>
                <a:cubicBezTo>
                  <a:pt x="333" y="214"/>
                  <a:pt x="332" y="215"/>
                  <a:pt x="333" y="215"/>
                </a:cubicBezTo>
                <a:cubicBezTo>
                  <a:pt x="333" y="214"/>
                  <a:pt x="334" y="214"/>
                  <a:pt x="335" y="214"/>
                </a:cubicBezTo>
                <a:cubicBezTo>
                  <a:pt x="335" y="214"/>
                  <a:pt x="335" y="214"/>
                  <a:pt x="335" y="213"/>
                </a:cubicBezTo>
                <a:cubicBezTo>
                  <a:pt x="335" y="213"/>
                  <a:pt x="335" y="213"/>
                  <a:pt x="336" y="213"/>
                </a:cubicBezTo>
                <a:cubicBezTo>
                  <a:pt x="336" y="214"/>
                  <a:pt x="336" y="214"/>
                  <a:pt x="336" y="214"/>
                </a:cubicBezTo>
                <a:cubicBezTo>
                  <a:pt x="336" y="214"/>
                  <a:pt x="336" y="214"/>
                  <a:pt x="336" y="215"/>
                </a:cubicBezTo>
                <a:cubicBezTo>
                  <a:pt x="336" y="215"/>
                  <a:pt x="336" y="215"/>
                  <a:pt x="336" y="215"/>
                </a:cubicBezTo>
                <a:cubicBezTo>
                  <a:pt x="336" y="215"/>
                  <a:pt x="336" y="215"/>
                  <a:pt x="336" y="215"/>
                </a:cubicBezTo>
                <a:cubicBezTo>
                  <a:pt x="337" y="215"/>
                  <a:pt x="336" y="214"/>
                  <a:pt x="336" y="214"/>
                </a:cubicBezTo>
                <a:cubicBezTo>
                  <a:pt x="337" y="213"/>
                  <a:pt x="337" y="214"/>
                  <a:pt x="338" y="215"/>
                </a:cubicBezTo>
                <a:cubicBezTo>
                  <a:pt x="338" y="214"/>
                  <a:pt x="338" y="215"/>
                  <a:pt x="339" y="214"/>
                </a:cubicBezTo>
                <a:cubicBezTo>
                  <a:pt x="338" y="213"/>
                  <a:pt x="338" y="214"/>
                  <a:pt x="337" y="214"/>
                </a:cubicBezTo>
                <a:cubicBezTo>
                  <a:pt x="337" y="214"/>
                  <a:pt x="337" y="214"/>
                  <a:pt x="337" y="213"/>
                </a:cubicBezTo>
                <a:cubicBezTo>
                  <a:pt x="337" y="213"/>
                  <a:pt x="337" y="213"/>
                  <a:pt x="338" y="213"/>
                </a:cubicBezTo>
                <a:cubicBezTo>
                  <a:pt x="338" y="213"/>
                  <a:pt x="337" y="213"/>
                  <a:pt x="338" y="212"/>
                </a:cubicBezTo>
                <a:cubicBezTo>
                  <a:pt x="338" y="213"/>
                  <a:pt x="339" y="212"/>
                  <a:pt x="340" y="212"/>
                </a:cubicBezTo>
                <a:cubicBezTo>
                  <a:pt x="340" y="212"/>
                  <a:pt x="339" y="212"/>
                  <a:pt x="339" y="212"/>
                </a:cubicBezTo>
                <a:cubicBezTo>
                  <a:pt x="339" y="212"/>
                  <a:pt x="339" y="212"/>
                  <a:pt x="339" y="211"/>
                </a:cubicBezTo>
                <a:cubicBezTo>
                  <a:pt x="339" y="212"/>
                  <a:pt x="339" y="212"/>
                  <a:pt x="339" y="212"/>
                </a:cubicBezTo>
                <a:cubicBezTo>
                  <a:pt x="339" y="212"/>
                  <a:pt x="339" y="211"/>
                  <a:pt x="339" y="211"/>
                </a:cubicBezTo>
                <a:cubicBezTo>
                  <a:pt x="340" y="211"/>
                  <a:pt x="340" y="211"/>
                  <a:pt x="340" y="211"/>
                </a:cubicBezTo>
                <a:cubicBezTo>
                  <a:pt x="340" y="212"/>
                  <a:pt x="339" y="212"/>
                  <a:pt x="340" y="212"/>
                </a:cubicBezTo>
                <a:cubicBezTo>
                  <a:pt x="340" y="213"/>
                  <a:pt x="340" y="211"/>
                  <a:pt x="341" y="212"/>
                </a:cubicBezTo>
                <a:cubicBezTo>
                  <a:pt x="340" y="213"/>
                  <a:pt x="342" y="211"/>
                  <a:pt x="343" y="212"/>
                </a:cubicBezTo>
                <a:cubicBezTo>
                  <a:pt x="343" y="211"/>
                  <a:pt x="344" y="211"/>
                  <a:pt x="344" y="210"/>
                </a:cubicBezTo>
                <a:cubicBezTo>
                  <a:pt x="344" y="211"/>
                  <a:pt x="346" y="210"/>
                  <a:pt x="346" y="209"/>
                </a:cubicBezTo>
                <a:cubicBezTo>
                  <a:pt x="346" y="209"/>
                  <a:pt x="346" y="209"/>
                  <a:pt x="346" y="210"/>
                </a:cubicBezTo>
                <a:cubicBezTo>
                  <a:pt x="346" y="209"/>
                  <a:pt x="347" y="210"/>
                  <a:pt x="347" y="209"/>
                </a:cubicBezTo>
                <a:cubicBezTo>
                  <a:pt x="348" y="210"/>
                  <a:pt x="348" y="209"/>
                  <a:pt x="348" y="208"/>
                </a:cubicBezTo>
                <a:cubicBezTo>
                  <a:pt x="348" y="208"/>
                  <a:pt x="348" y="209"/>
                  <a:pt x="349" y="209"/>
                </a:cubicBezTo>
                <a:cubicBezTo>
                  <a:pt x="350" y="208"/>
                  <a:pt x="351" y="208"/>
                  <a:pt x="352" y="207"/>
                </a:cubicBezTo>
                <a:cubicBezTo>
                  <a:pt x="352" y="208"/>
                  <a:pt x="352" y="208"/>
                  <a:pt x="352" y="208"/>
                </a:cubicBezTo>
                <a:cubicBezTo>
                  <a:pt x="352" y="207"/>
                  <a:pt x="353" y="207"/>
                  <a:pt x="353" y="208"/>
                </a:cubicBezTo>
                <a:cubicBezTo>
                  <a:pt x="353" y="207"/>
                  <a:pt x="353" y="206"/>
                  <a:pt x="354" y="207"/>
                </a:cubicBezTo>
                <a:cubicBezTo>
                  <a:pt x="354" y="207"/>
                  <a:pt x="353" y="207"/>
                  <a:pt x="354" y="207"/>
                </a:cubicBezTo>
                <a:cubicBezTo>
                  <a:pt x="354" y="208"/>
                  <a:pt x="354" y="207"/>
                  <a:pt x="354" y="208"/>
                </a:cubicBezTo>
                <a:cubicBezTo>
                  <a:pt x="354" y="207"/>
                  <a:pt x="354" y="207"/>
                  <a:pt x="354" y="207"/>
                </a:cubicBezTo>
                <a:cubicBezTo>
                  <a:pt x="355" y="207"/>
                  <a:pt x="354" y="207"/>
                  <a:pt x="355" y="207"/>
                </a:cubicBezTo>
                <a:cubicBezTo>
                  <a:pt x="355" y="208"/>
                  <a:pt x="355" y="207"/>
                  <a:pt x="355" y="207"/>
                </a:cubicBezTo>
                <a:cubicBezTo>
                  <a:pt x="356" y="206"/>
                  <a:pt x="355" y="208"/>
                  <a:pt x="356" y="207"/>
                </a:cubicBezTo>
                <a:cubicBezTo>
                  <a:pt x="356" y="207"/>
                  <a:pt x="356" y="206"/>
                  <a:pt x="356" y="206"/>
                </a:cubicBezTo>
                <a:cubicBezTo>
                  <a:pt x="357" y="207"/>
                  <a:pt x="357" y="206"/>
                  <a:pt x="357" y="206"/>
                </a:cubicBezTo>
                <a:cubicBezTo>
                  <a:pt x="357" y="206"/>
                  <a:pt x="357" y="206"/>
                  <a:pt x="358" y="206"/>
                </a:cubicBezTo>
                <a:cubicBezTo>
                  <a:pt x="358" y="206"/>
                  <a:pt x="358" y="206"/>
                  <a:pt x="358" y="206"/>
                </a:cubicBezTo>
                <a:cubicBezTo>
                  <a:pt x="358" y="206"/>
                  <a:pt x="360" y="206"/>
                  <a:pt x="359" y="205"/>
                </a:cubicBezTo>
                <a:cubicBezTo>
                  <a:pt x="360" y="205"/>
                  <a:pt x="359" y="204"/>
                  <a:pt x="360" y="204"/>
                </a:cubicBezTo>
                <a:cubicBezTo>
                  <a:pt x="360" y="205"/>
                  <a:pt x="360" y="205"/>
                  <a:pt x="360" y="205"/>
                </a:cubicBezTo>
                <a:cubicBezTo>
                  <a:pt x="360" y="205"/>
                  <a:pt x="360" y="205"/>
                  <a:pt x="361" y="205"/>
                </a:cubicBezTo>
                <a:cubicBezTo>
                  <a:pt x="360" y="203"/>
                  <a:pt x="362" y="204"/>
                  <a:pt x="362" y="203"/>
                </a:cubicBezTo>
                <a:cubicBezTo>
                  <a:pt x="362" y="204"/>
                  <a:pt x="362" y="204"/>
                  <a:pt x="362" y="204"/>
                </a:cubicBezTo>
                <a:cubicBezTo>
                  <a:pt x="362" y="204"/>
                  <a:pt x="362" y="204"/>
                  <a:pt x="362" y="204"/>
                </a:cubicBezTo>
                <a:cubicBezTo>
                  <a:pt x="361" y="204"/>
                  <a:pt x="362" y="204"/>
                  <a:pt x="361" y="205"/>
                </a:cubicBezTo>
                <a:cubicBezTo>
                  <a:pt x="362" y="205"/>
                  <a:pt x="362" y="204"/>
                  <a:pt x="363" y="205"/>
                </a:cubicBezTo>
                <a:cubicBezTo>
                  <a:pt x="363" y="205"/>
                  <a:pt x="363" y="205"/>
                  <a:pt x="363" y="204"/>
                </a:cubicBezTo>
                <a:cubicBezTo>
                  <a:pt x="364" y="205"/>
                  <a:pt x="365" y="203"/>
                  <a:pt x="366" y="203"/>
                </a:cubicBezTo>
                <a:cubicBezTo>
                  <a:pt x="367" y="203"/>
                  <a:pt x="367" y="202"/>
                  <a:pt x="367" y="202"/>
                </a:cubicBezTo>
                <a:cubicBezTo>
                  <a:pt x="367" y="201"/>
                  <a:pt x="368" y="202"/>
                  <a:pt x="367" y="201"/>
                </a:cubicBezTo>
                <a:cubicBezTo>
                  <a:pt x="368" y="202"/>
                  <a:pt x="368" y="202"/>
                  <a:pt x="368" y="202"/>
                </a:cubicBezTo>
                <a:cubicBezTo>
                  <a:pt x="368" y="203"/>
                  <a:pt x="367" y="202"/>
                  <a:pt x="367" y="202"/>
                </a:cubicBezTo>
                <a:cubicBezTo>
                  <a:pt x="367" y="203"/>
                  <a:pt x="368" y="203"/>
                  <a:pt x="367" y="203"/>
                </a:cubicBezTo>
                <a:cubicBezTo>
                  <a:pt x="368" y="203"/>
                  <a:pt x="368" y="203"/>
                  <a:pt x="368" y="202"/>
                </a:cubicBezTo>
                <a:cubicBezTo>
                  <a:pt x="368" y="202"/>
                  <a:pt x="368" y="202"/>
                  <a:pt x="368" y="203"/>
                </a:cubicBezTo>
                <a:cubicBezTo>
                  <a:pt x="369" y="202"/>
                  <a:pt x="368" y="202"/>
                  <a:pt x="368" y="202"/>
                </a:cubicBezTo>
                <a:cubicBezTo>
                  <a:pt x="368" y="201"/>
                  <a:pt x="369" y="202"/>
                  <a:pt x="369" y="201"/>
                </a:cubicBezTo>
                <a:cubicBezTo>
                  <a:pt x="367" y="201"/>
                  <a:pt x="365" y="201"/>
                  <a:pt x="364" y="202"/>
                </a:cubicBezTo>
                <a:cubicBezTo>
                  <a:pt x="363" y="202"/>
                  <a:pt x="364" y="201"/>
                  <a:pt x="363" y="201"/>
                </a:cubicBezTo>
                <a:cubicBezTo>
                  <a:pt x="363" y="201"/>
                  <a:pt x="363" y="202"/>
                  <a:pt x="363" y="202"/>
                </a:cubicBezTo>
                <a:cubicBezTo>
                  <a:pt x="363" y="202"/>
                  <a:pt x="363" y="201"/>
                  <a:pt x="363" y="200"/>
                </a:cubicBezTo>
                <a:cubicBezTo>
                  <a:pt x="364" y="200"/>
                  <a:pt x="365" y="201"/>
                  <a:pt x="366" y="200"/>
                </a:cubicBezTo>
                <a:cubicBezTo>
                  <a:pt x="366" y="199"/>
                  <a:pt x="367" y="200"/>
                  <a:pt x="367" y="200"/>
                </a:cubicBezTo>
                <a:cubicBezTo>
                  <a:pt x="367" y="199"/>
                  <a:pt x="367" y="199"/>
                  <a:pt x="367" y="199"/>
                </a:cubicBezTo>
                <a:cubicBezTo>
                  <a:pt x="368" y="199"/>
                  <a:pt x="367" y="199"/>
                  <a:pt x="367" y="198"/>
                </a:cubicBezTo>
                <a:cubicBezTo>
                  <a:pt x="368" y="199"/>
                  <a:pt x="368" y="198"/>
                  <a:pt x="369" y="198"/>
                </a:cubicBezTo>
                <a:cubicBezTo>
                  <a:pt x="369" y="198"/>
                  <a:pt x="369" y="199"/>
                  <a:pt x="370" y="199"/>
                </a:cubicBezTo>
                <a:cubicBezTo>
                  <a:pt x="369" y="198"/>
                  <a:pt x="370" y="198"/>
                  <a:pt x="370" y="198"/>
                </a:cubicBezTo>
                <a:cubicBezTo>
                  <a:pt x="371" y="198"/>
                  <a:pt x="370" y="199"/>
                  <a:pt x="370" y="199"/>
                </a:cubicBezTo>
                <a:cubicBezTo>
                  <a:pt x="370" y="198"/>
                  <a:pt x="371" y="198"/>
                  <a:pt x="371" y="199"/>
                </a:cubicBezTo>
                <a:cubicBezTo>
                  <a:pt x="371" y="198"/>
                  <a:pt x="371" y="198"/>
                  <a:pt x="371" y="198"/>
                </a:cubicBezTo>
                <a:cubicBezTo>
                  <a:pt x="372" y="198"/>
                  <a:pt x="372" y="198"/>
                  <a:pt x="373" y="198"/>
                </a:cubicBezTo>
                <a:cubicBezTo>
                  <a:pt x="373" y="197"/>
                  <a:pt x="374" y="198"/>
                  <a:pt x="374" y="197"/>
                </a:cubicBezTo>
                <a:cubicBezTo>
                  <a:pt x="375" y="198"/>
                  <a:pt x="374" y="198"/>
                  <a:pt x="374" y="198"/>
                </a:cubicBezTo>
                <a:cubicBezTo>
                  <a:pt x="374" y="198"/>
                  <a:pt x="375" y="198"/>
                  <a:pt x="375" y="198"/>
                </a:cubicBezTo>
                <a:cubicBezTo>
                  <a:pt x="375" y="198"/>
                  <a:pt x="375" y="197"/>
                  <a:pt x="375" y="197"/>
                </a:cubicBezTo>
                <a:cubicBezTo>
                  <a:pt x="375" y="197"/>
                  <a:pt x="375" y="197"/>
                  <a:pt x="375" y="196"/>
                </a:cubicBezTo>
                <a:cubicBezTo>
                  <a:pt x="375" y="196"/>
                  <a:pt x="374" y="196"/>
                  <a:pt x="374" y="196"/>
                </a:cubicBezTo>
                <a:cubicBezTo>
                  <a:pt x="373" y="196"/>
                  <a:pt x="374" y="196"/>
                  <a:pt x="373" y="196"/>
                </a:cubicBezTo>
                <a:cubicBezTo>
                  <a:pt x="373" y="196"/>
                  <a:pt x="373" y="196"/>
                  <a:pt x="373" y="197"/>
                </a:cubicBezTo>
                <a:cubicBezTo>
                  <a:pt x="373" y="197"/>
                  <a:pt x="373" y="197"/>
                  <a:pt x="373" y="197"/>
                </a:cubicBezTo>
                <a:cubicBezTo>
                  <a:pt x="373" y="197"/>
                  <a:pt x="372" y="197"/>
                  <a:pt x="372" y="197"/>
                </a:cubicBezTo>
                <a:cubicBezTo>
                  <a:pt x="371" y="197"/>
                  <a:pt x="372" y="197"/>
                  <a:pt x="372" y="196"/>
                </a:cubicBezTo>
                <a:cubicBezTo>
                  <a:pt x="371" y="196"/>
                  <a:pt x="372" y="196"/>
                  <a:pt x="371" y="197"/>
                </a:cubicBezTo>
                <a:cubicBezTo>
                  <a:pt x="371" y="197"/>
                  <a:pt x="371" y="196"/>
                  <a:pt x="370" y="196"/>
                </a:cubicBezTo>
                <a:cubicBezTo>
                  <a:pt x="370" y="197"/>
                  <a:pt x="370" y="197"/>
                  <a:pt x="370" y="198"/>
                </a:cubicBezTo>
                <a:cubicBezTo>
                  <a:pt x="370" y="197"/>
                  <a:pt x="370" y="197"/>
                  <a:pt x="369" y="197"/>
                </a:cubicBezTo>
                <a:cubicBezTo>
                  <a:pt x="369" y="197"/>
                  <a:pt x="369" y="197"/>
                  <a:pt x="368" y="197"/>
                </a:cubicBezTo>
                <a:cubicBezTo>
                  <a:pt x="368" y="196"/>
                  <a:pt x="368" y="196"/>
                  <a:pt x="368" y="196"/>
                </a:cubicBezTo>
                <a:cubicBezTo>
                  <a:pt x="367" y="197"/>
                  <a:pt x="366" y="197"/>
                  <a:pt x="365" y="197"/>
                </a:cubicBezTo>
                <a:cubicBezTo>
                  <a:pt x="364" y="198"/>
                  <a:pt x="363" y="197"/>
                  <a:pt x="363" y="198"/>
                </a:cubicBezTo>
                <a:cubicBezTo>
                  <a:pt x="362" y="197"/>
                  <a:pt x="361" y="199"/>
                  <a:pt x="360" y="198"/>
                </a:cubicBezTo>
                <a:cubicBezTo>
                  <a:pt x="360" y="198"/>
                  <a:pt x="359" y="198"/>
                  <a:pt x="359" y="199"/>
                </a:cubicBezTo>
                <a:cubicBezTo>
                  <a:pt x="359" y="198"/>
                  <a:pt x="358" y="198"/>
                  <a:pt x="358" y="198"/>
                </a:cubicBezTo>
                <a:cubicBezTo>
                  <a:pt x="358" y="198"/>
                  <a:pt x="359" y="198"/>
                  <a:pt x="359" y="197"/>
                </a:cubicBezTo>
                <a:cubicBezTo>
                  <a:pt x="359" y="198"/>
                  <a:pt x="359" y="197"/>
                  <a:pt x="360" y="197"/>
                </a:cubicBezTo>
                <a:cubicBezTo>
                  <a:pt x="360" y="197"/>
                  <a:pt x="359" y="197"/>
                  <a:pt x="359" y="197"/>
                </a:cubicBezTo>
                <a:cubicBezTo>
                  <a:pt x="359" y="196"/>
                  <a:pt x="360" y="197"/>
                  <a:pt x="360" y="196"/>
                </a:cubicBezTo>
                <a:cubicBezTo>
                  <a:pt x="360" y="197"/>
                  <a:pt x="360" y="197"/>
                  <a:pt x="360" y="197"/>
                </a:cubicBezTo>
                <a:cubicBezTo>
                  <a:pt x="360" y="197"/>
                  <a:pt x="361" y="196"/>
                  <a:pt x="361" y="196"/>
                </a:cubicBezTo>
                <a:cubicBezTo>
                  <a:pt x="361" y="196"/>
                  <a:pt x="361" y="197"/>
                  <a:pt x="361" y="196"/>
                </a:cubicBezTo>
                <a:cubicBezTo>
                  <a:pt x="362" y="196"/>
                  <a:pt x="362" y="195"/>
                  <a:pt x="362" y="195"/>
                </a:cubicBezTo>
                <a:cubicBezTo>
                  <a:pt x="363" y="195"/>
                  <a:pt x="362" y="196"/>
                  <a:pt x="363" y="196"/>
                </a:cubicBezTo>
                <a:cubicBezTo>
                  <a:pt x="363" y="195"/>
                  <a:pt x="363" y="195"/>
                  <a:pt x="363" y="195"/>
                </a:cubicBezTo>
                <a:cubicBezTo>
                  <a:pt x="364" y="195"/>
                  <a:pt x="365" y="195"/>
                  <a:pt x="365" y="194"/>
                </a:cubicBezTo>
                <a:cubicBezTo>
                  <a:pt x="365" y="195"/>
                  <a:pt x="366" y="194"/>
                  <a:pt x="366" y="194"/>
                </a:cubicBezTo>
                <a:cubicBezTo>
                  <a:pt x="366" y="194"/>
                  <a:pt x="366" y="194"/>
                  <a:pt x="366" y="194"/>
                </a:cubicBezTo>
                <a:cubicBezTo>
                  <a:pt x="366" y="192"/>
                  <a:pt x="367" y="194"/>
                  <a:pt x="367" y="193"/>
                </a:cubicBezTo>
                <a:cubicBezTo>
                  <a:pt x="368" y="193"/>
                  <a:pt x="368" y="194"/>
                  <a:pt x="368" y="194"/>
                </a:cubicBezTo>
                <a:cubicBezTo>
                  <a:pt x="368" y="194"/>
                  <a:pt x="368" y="193"/>
                  <a:pt x="368" y="193"/>
                </a:cubicBezTo>
                <a:cubicBezTo>
                  <a:pt x="368" y="192"/>
                  <a:pt x="369" y="193"/>
                  <a:pt x="369" y="192"/>
                </a:cubicBezTo>
                <a:cubicBezTo>
                  <a:pt x="369" y="192"/>
                  <a:pt x="370" y="192"/>
                  <a:pt x="370" y="193"/>
                </a:cubicBezTo>
                <a:cubicBezTo>
                  <a:pt x="370" y="192"/>
                  <a:pt x="371" y="192"/>
                  <a:pt x="372" y="192"/>
                </a:cubicBezTo>
                <a:cubicBezTo>
                  <a:pt x="372" y="192"/>
                  <a:pt x="372" y="192"/>
                  <a:pt x="372" y="192"/>
                </a:cubicBezTo>
                <a:cubicBezTo>
                  <a:pt x="372" y="192"/>
                  <a:pt x="372" y="192"/>
                  <a:pt x="372" y="192"/>
                </a:cubicBezTo>
                <a:cubicBezTo>
                  <a:pt x="372" y="192"/>
                  <a:pt x="372" y="192"/>
                  <a:pt x="372" y="192"/>
                </a:cubicBezTo>
                <a:cubicBezTo>
                  <a:pt x="372" y="193"/>
                  <a:pt x="372" y="193"/>
                  <a:pt x="372" y="193"/>
                </a:cubicBezTo>
                <a:cubicBezTo>
                  <a:pt x="372" y="193"/>
                  <a:pt x="373" y="193"/>
                  <a:pt x="373" y="193"/>
                </a:cubicBezTo>
                <a:cubicBezTo>
                  <a:pt x="373" y="193"/>
                  <a:pt x="372" y="193"/>
                  <a:pt x="373" y="193"/>
                </a:cubicBezTo>
                <a:cubicBezTo>
                  <a:pt x="373" y="192"/>
                  <a:pt x="372" y="193"/>
                  <a:pt x="372" y="193"/>
                </a:cubicBezTo>
                <a:cubicBezTo>
                  <a:pt x="372" y="193"/>
                  <a:pt x="372" y="193"/>
                  <a:pt x="372" y="193"/>
                </a:cubicBezTo>
                <a:cubicBezTo>
                  <a:pt x="372" y="193"/>
                  <a:pt x="372" y="193"/>
                  <a:pt x="372" y="193"/>
                </a:cubicBezTo>
                <a:cubicBezTo>
                  <a:pt x="372" y="193"/>
                  <a:pt x="372" y="193"/>
                  <a:pt x="372" y="193"/>
                </a:cubicBezTo>
                <a:cubicBezTo>
                  <a:pt x="372" y="193"/>
                  <a:pt x="372" y="193"/>
                  <a:pt x="372" y="192"/>
                </a:cubicBezTo>
                <a:cubicBezTo>
                  <a:pt x="372" y="192"/>
                  <a:pt x="373" y="192"/>
                  <a:pt x="373" y="192"/>
                </a:cubicBezTo>
                <a:cubicBezTo>
                  <a:pt x="373" y="192"/>
                  <a:pt x="373" y="192"/>
                  <a:pt x="372" y="192"/>
                </a:cubicBezTo>
                <a:cubicBezTo>
                  <a:pt x="373" y="192"/>
                  <a:pt x="373" y="191"/>
                  <a:pt x="374" y="192"/>
                </a:cubicBezTo>
                <a:cubicBezTo>
                  <a:pt x="374" y="192"/>
                  <a:pt x="374" y="190"/>
                  <a:pt x="375" y="190"/>
                </a:cubicBezTo>
                <a:cubicBezTo>
                  <a:pt x="375" y="190"/>
                  <a:pt x="375" y="190"/>
                  <a:pt x="375" y="190"/>
                </a:cubicBezTo>
                <a:cubicBezTo>
                  <a:pt x="376" y="190"/>
                  <a:pt x="376" y="190"/>
                  <a:pt x="376" y="190"/>
                </a:cubicBezTo>
                <a:cubicBezTo>
                  <a:pt x="376" y="191"/>
                  <a:pt x="376" y="189"/>
                  <a:pt x="377" y="190"/>
                </a:cubicBezTo>
                <a:cubicBezTo>
                  <a:pt x="377" y="190"/>
                  <a:pt x="377" y="190"/>
                  <a:pt x="377" y="191"/>
                </a:cubicBezTo>
                <a:cubicBezTo>
                  <a:pt x="378" y="190"/>
                  <a:pt x="378" y="189"/>
                  <a:pt x="379" y="190"/>
                </a:cubicBezTo>
                <a:cubicBezTo>
                  <a:pt x="380" y="190"/>
                  <a:pt x="380" y="190"/>
                  <a:pt x="380" y="189"/>
                </a:cubicBezTo>
                <a:cubicBezTo>
                  <a:pt x="380" y="190"/>
                  <a:pt x="381" y="189"/>
                  <a:pt x="381" y="189"/>
                </a:cubicBezTo>
                <a:cubicBezTo>
                  <a:pt x="381" y="189"/>
                  <a:pt x="381" y="189"/>
                  <a:pt x="381" y="189"/>
                </a:cubicBezTo>
                <a:cubicBezTo>
                  <a:pt x="382" y="189"/>
                  <a:pt x="382" y="189"/>
                  <a:pt x="382" y="189"/>
                </a:cubicBezTo>
                <a:cubicBezTo>
                  <a:pt x="381" y="189"/>
                  <a:pt x="381" y="189"/>
                  <a:pt x="381" y="189"/>
                </a:cubicBezTo>
                <a:cubicBezTo>
                  <a:pt x="381" y="189"/>
                  <a:pt x="381" y="189"/>
                  <a:pt x="380" y="189"/>
                </a:cubicBezTo>
                <a:cubicBezTo>
                  <a:pt x="380" y="189"/>
                  <a:pt x="380" y="189"/>
                  <a:pt x="380" y="189"/>
                </a:cubicBezTo>
                <a:cubicBezTo>
                  <a:pt x="380" y="189"/>
                  <a:pt x="380" y="189"/>
                  <a:pt x="380" y="189"/>
                </a:cubicBezTo>
                <a:cubicBezTo>
                  <a:pt x="380" y="189"/>
                  <a:pt x="380" y="189"/>
                  <a:pt x="380" y="188"/>
                </a:cubicBezTo>
                <a:cubicBezTo>
                  <a:pt x="381" y="189"/>
                  <a:pt x="381" y="188"/>
                  <a:pt x="382" y="188"/>
                </a:cubicBezTo>
                <a:cubicBezTo>
                  <a:pt x="382" y="188"/>
                  <a:pt x="382" y="189"/>
                  <a:pt x="382" y="189"/>
                </a:cubicBezTo>
                <a:cubicBezTo>
                  <a:pt x="382" y="189"/>
                  <a:pt x="383" y="189"/>
                  <a:pt x="384" y="188"/>
                </a:cubicBezTo>
                <a:cubicBezTo>
                  <a:pt x="384" y="188"/>
                  <a:pt x="383" y="189"/>
                  <a:pt x="383" y="188"/>
                </a:cubicBezTo>
                <a:cubicBezTo>
                  <a:pt x="383" y="187"/>
                  <a:pt x="383" y="188"/>
                  <a:pt x="384" y="187"/>
                </a:cubicBezTo>
                <a:cubicBezTo>
                  <a:pt x="383" y="187"/>
                  <a:pt x="383" y="187"/>
                  <a:pt x="383" y="187"/>
                </a:cubicBezTo>
                <a:cubicBezTo>
                  <a:pt x="383" y="186"/>
                  <a:pt x="383" y="187"/>
                  <a:pt x="383" y="186"/>
                </a:cubicBezTo>
                <a:cubicBezTo>
                  <a:pt x="383" y="186"/>
                  <a:pt x="383" y="186"/>
                  <a:pt x="383" y="186"/>
                </a:cubicBezTo>
                <a:cubicBezTo>
                  <a:pt x="384" y="187"/>
                  <a:pt x="384" y="186"/>
                  <a:pt x="385" y="186"/>
                </a:cubicBezTo>
                <a:cubicBezTo>
                  <a:pt x="385" y="187"/>
                  <a:pt x="384" y="186"/>
                  <a:pt x="384" y="187"/>
                </a:cubicBezTo>
                <a:cubicBezTo>
                  <a:pt x="384" y="187"/>
                  <a:pt x="385" y="187"/>
                  <a:pt x="385" y="187"/>
                </a:cubicBezTo>
                <a:cubicBezTo>
                  <a:pt x="385" y="187"/>
                  <a:pt x="385" y="186"/>
                  <a:pt x="386" y="186"/>
                </a:cubicBezTo>
                <a:cubicBezTo>
                  <a:pt x="386" y="186"/>
                  <a:pt x="386" y="187"/>
                  <a:pt x="386" y="187"/>
                </a:cubicBezTo>
                <a:cubicBezTo>
                  <a:pt x="386" y="187"/>
                  <a:pt x="386" y="187"/>
                  <a:pt x="387" y="187"/>
                </a:cubicBezTo>
                <a:cubicBezTo>
                  <a:pt x="387" y="187"/>
                  <a:pt x="386" y="187"/>
                  <a:pt x="386" y="186"/>
                </a:cubicBezTo>
                <a:cubicBezTo>
                  <a:pt x="387" y="186"/>
                  <a:pt x="388" y="186"/>
                  <a:pt x="388" y="185"/>
                </a:cubicBezTo>
                <a:cubicBezTo>
                  <a:pt x="388" y="185"/>
                  <a:pt x="388" y="186"/>
                  <a:pt x="387" y="185"/>
                </a:cubicBezTo>
                <a:cubicBezTo>
                  <a:pt x="387" y="185"/>
                  <a:pt x="387" y="185"/>
                  <a:pt x="387" y="185"/>
                </a:cubicBezTo>
                <a:cubicBezTo>
                  <a:pt x="388" y="185"/>
                  <a:pt x="387" y="185"/>
                  <a:pt x="388" y="184"/>
                </a:cubicBezTo>
                <a:cubicBezTo>
                  <a:pt x="388" y="183"/>
                  <a:pt x="387" y="184"/>
                  <a:pt x="387" y="185"/>
                </a:cubicBezTo>
                <a:cubicBezTo>
                  <a:pt x="387" y="184"/>
                  <a:pt x="387" y="184"/>
                  <a:pt x="387" y="184"/>
                </a:cubicBezTo>
                <a:cubicBezTo>
                  <a:pt x="387" y="183"/>
                  <a:pt x="388" y="183"/>
                  <a:pt x="387" y="183"/>
                </a:cubicBezTo>
                <a:cubicBezTo>
                  <a:pt x="387" y="183"/>
                  <a:pt x="387" y="183"/>
                  <a:pt x="387" y="183"/>
                </a:cubicBezTo>
                <a:cubicBezTo>
                  <a:pt x="387" y="183"/>
                  <a:pt x="387" y="183"/>
                  <a:pt x="386" y="183"/>
                </a:cubicBezTo>
                <a:cubicBezTo>
                  <a:pt x="386" y="183"/>
                  <a:pt x="386" y="184"/>
                  <a:pt x="386" y="184"/>
                </a:cubicBezTo>
                <a:cubicBezTo>
                  <a:pt x="386" y="184"/>
                  <a:pt x="385" y="184"/>
                  <a:pt x="385" y="185"/>
                </a:cubicBezTo>
                <a:cubicBezTo>
                  <a:pt x="384" y="184"/>
                  <a:pt x="383" y="185"/>
                  <a:pt x="382" y="185"/>
                </a:cubicBezTo>
                <a:cubicBezTo>
                  <a:pt x="382" y="184"/>
                  <a:pt x="383" y="185"/>
                  <a:pt x="383" y="184"/>
                </a:cubicBezTo>
                <a:cubicBezTo>
                  <a:pt x="382" y="184"/>
                  <a:pt x="381" y="184"/>
                  <a:pt x="380" y="185"/>
                </a:cubicBezTo>
                <a:cubicBezTo>
                  <a:pt x="380" y="185"/>
                  <a:pt x="380" y="184"/>
                  <a:pt x="379" y="185"/>
                </a:cubicBezTo>
                <a:cubicBezTo>
                  <a:pt x="379" y="185"/>
                  <a:pt x="379" y="184"/>
                  <a:pt x="379" y="184"/>
                </a:cubicBezTo>
                <a:cubicBezTo>
                  <a:pt x="379" y="183"/>
                  <a:pt x="379" y="184"/>
                  <a:pt x="379" y="184"/>
                </a:cubicBezTo>
                <a:cubicBezTo>
                  <a:pt x="379" y="184"/>
                  <a:pt x="378" y="185"/>
                  <a:pt x="379" y="185"/>
                </a:cubicBezTo>
                <a:cubicBezTo>
                  <a:pt x="378" y="185"/>
                  <a:pt x="378" y="186"/>
                  <a:pt x="377" y="186"/>
                </a:cubicBezTo>
                <a:cubicBezTo>
                  <a:pt x="378" y="185"/>
                  <a:pt x="378" y="184"/>
                  <a:pt x="378" y="184"/>
                </a:cubicBezTo>
                <a:cubicBezTo>
                  <a:pt x="378" y="183"/>
                  <a:pt x="377" y="185"/>
                  <a:pt x="376" y="186"/>
                </a:cubicBezTo>
                <a:cubicBezTo>
                  <a:pt x="376" y="185"/>
                  <a:pt x="376" y="185"/>
                  <a:pt x="375" y="186"/>
                </a:cubicBezTo>
                <a:cubicBezTo>
                  <a:pt x="375" y="186"/>
                  <a:pt x="376" y="186"/>
                  <a:pt x="375" y="186"/>
                </a:cubicBezTo>
                <a:cubicBezTo>
                  <a:pt x="375" y="186"/>
                  <a:pt x="375" y="186"/>
                  <a:pt x="375" y="186"/>
                </a:cubicBezTo>
                <a:cubicBezTo>
                  <a:pt x="375" y="186"/>
                  <a:pt x="375" y="186"/>
                  <a:pt x="375" y="186"/>
                </a:cubicBezTo>
                <a:cubicBezTo>
                  <a:pt x="374" y="186"/>
                  <a:pt x="374" y="187"/>
                  <a:pt x="373" y="187"/>
                </a:cubicBezTo>
                <a:cubicBezTo>
                  <a:pt x="373" y="187"/>
                  <a:pt x="373" y="187"/>
                  <a:pt x="373" y="187"/>
                </a:cubicBezTo>
                <a:cubicBezTo>
                  <a:pt x="373" y="186"/>
                  <a:pt x="373" y="186"/>
                  <a:pt x="374" y="185"/>
                </a:cubicBezTo>
                <a:cubicBezTo>
                  <a:pt x="373" y="185"/>
                  <a:pt x="373" y="186"/>
                  <a:pt x="372" y="186"/>
                </a:cubicBezTo>
                <a:cubicBezTo>
                  <a:pt x="372" y="186"/>
                  <a:pt x="372" y="186"/>
                  <a:pt x="372" y="186"/>
                </a:cubicBezTo>
                <a:cubicBezTo>
                  <a:pt x="372" y="186"/>
                  <a:pt x="372" y="186"/>
                  <a:pt x="372" y="186"/>
                </a:cubicBezTo>
                <a:cubicBezTo>
                  <a:pt x="372" y="186"/>
                  <a:pt x="372" y="185"/>
                  <a:pt x="371" y="186"/>
                </a:cubicBezTo>
                <a:cubicBezTo>
                  <a:pt x="371" y="186"/>
                  <a:pt x="371" y="186"/>
                  <a:pt x="371" y="186"/>
                </a:cubicBezTo>
                <a:cubicBezTo>
                  <a:pt x="371" y="186"/>
                  <a:pt x="371" y="186"/>
                  <a:pt x="371" y="186"/>
                </a:cubicBezTo>
                <a:cubicBezTo>
                  <a:pt x="372" y="186"/>
                  <a:pt x="372" y="187"/>
                  <a:pt x="372" y="187"/>
                </a:cubicBezTo>
                <a:cubicBezTo>
                  <a:pt x="373" y="187"/>
                  <a:pt x="372" y="188"/>
                  <a:pt x="372" y="188"/>
                </a:cubicBezTo>
                <a:cubicBezTo>
                  <a:pt x="372" y="187"/>
                  <a:pt x="371" y="187"/>
                  <a:pt x="371" y="187"/>
                </a:cubicBezTo>
                <a:cubicBezTo>
                  <a:pt x="371" y="186"/>
                  <a:pt x="371" y="187"/>
                  <a:pt x="371" y="187"/>
                </a:cubicBezTo>
                <a:cubicBezTo>
                  <a:pt x="370" y="187"/>
                  <a:pt x="371" y="186"/>
                  <a:pt x="371" y="186"/>
                </a:cubicBezTo>
                <a:cubicBezTo>
                  <a:pt x="371" y="186"/>
                  <a:pt x="370" y="186"/>
                  <a:pt x="371" y="185"/>
                </a:cubicBezTo>
                <a:cubicBezTo>
                  <a:pt x="370" y="185"/>
                  <a:pt x="370" y="186"/>
                  <a:pt x="369" y="186"/>
                </a:cubicBezTo>
                <a:cubicBezTo>
                  <a:pt x="369" y="185"/>
                  <a:pt x="370" y="185"/>
                  <a:pt x="370" y="184"/>
                </a:cubicBezTo>
                <a:cubicBezTo>
                  <a:pt x="369" y="184"/>
                  <a:pt x="369" y="185"/>
                  <a:pt x="368" y="184"/>
                </a:cubicBezTo>
                <a:cubicBezTo>
                  <a:pt x="368" y="185"/>
                  <a:pt x="369" y="184"/>
                  <a:pt x="369" y="185"/>
                </a:cubicBezTo>
                <a:cubicBezTo>
                  <a:pt x="369" y="185"/>
                  <a:pt x="369" y="185"/>
                  <a:pt x="368" y="185"/>
                </a:cubicBezTo>
                <a:cubicBezTo>
                  <a:pt x="369" y="185"/>
                  <a:pt x="369" y="186"/>
                  <a:pt x="369" y="186"/>
                </a:cubicBezTo>
                <a:cubicBezTo>
                  <a:pt x="369" y="186"/>
                  <a:pt x="369" y="186"/>
                  <a:pt x="369" y="187"/>
                </a:cubicBezTo>
                <a:cubicBezTo>
                  <a:pt x="368" y="187"/>
                  <a:pt x="369" y="186"/>
                  <a:pt x="368" y="186"/>
                </a:cubicBezTo>
                <a:cubicBezTo>
                  <a:pt x="368" y="187"/>
                  <a:pt x="366" y="187"/>
                  <a:pt x="366" y="186"/>
                </a:cubicBezTo>
                <a:cubicBezTo>
                  <a:pt x="365" y="187"/>
                  <a:pt x="365" y="186"/>
                  <a:pt x="365" y="187"/>
                </a:cubicBezTo>
                <a:cubicBezTo>
                  <a:pt x="365" y="187"/>
                  <a:pt x="365" y="186"/>
                  <a:pt x="364" y="186"/>
                </a:cubicBezTo>
                <a:cubicBezTo>
                  <a:pt x="365" y="186"/>
                  <a:pt x="365" y="185"/>
                  <a:pt x="366" y="185"/>
                </a:cubicBezTo>
                <a:cubicBezTo>
                  <a:pt x="365" y="185"/>
                  <a:pt x="364" y="185"/>
                  <a:pt x="364" y="186"/>
                </a:cubicBezTo>
                <a:cubicBezTo>
                  <a:pt x="363" y="186"/>
                  <a:pt x="364" y="185"/>
                  <a:pt x="363" y="185"/>
                </a:cubicBezTo>
                <a:cubicBezTo>
                  <a:pt x="363" y="186"/>
                  <a:pt x="363" y="186"/>
                  <a:pt x="362" y="186"/>
                </a:cubicBezTo>
                <a:cubicBezTo>
                  <a:pt x="362" y="186"/>
                  <a:pt x="361" y="186"/>
                  <a:pt x="362" y="187"/>
                </a:cubicBezTo>
                <a:cubicBezTo>
                  <a:pt x="361" y="187"/>
                  <a:pt x="361" y="188"/>
                  <a:pt x="361" y="187"/>
                </a:cubicBezTo>
                <a:cubicBezTo>
                  <a:pt x="361" y="188"/>
                  <a:pt x="360" y="188"/>
                  <a:pt x="360" y="188"/>
                </a:cubicBezTo>
                <a:cubicBezTo>
                  <a:pt x="360" y="188"/>
                  <a:pt x="360" y="188"/>
                  <a:pt x="360" y="187"/>
                </a:cubicBezTo>
                <a:cubicBezTo>
                  <a:pt x="360" y="188"/>
                  <a:pt x="359" y="188"/>
                  <a:pt x="359" y="188"/>
                </a:cubicBezTo>
                <a:cubicBezTo>
                  <a:pt x="359" y="188"/>
                  <a:pt x="359" y="187"/>
                  <a:pt x="359" y="187"/>
                </a:cubicBezTo>
                <a:cubicBezTo>
                  <a:pt x="360" y="186"/>
                  <a:pt x="361" y="187"/>
                  <a:pt x="361" y="186"/>
                </a:cubicBezTo>
                <a:cubicBezTo>
                  <a:pt x="361" y="185"/>
                  <a:pt x="361" y="186"/>
                  <a:pt x="361" y="185"/>
                </a:cubicBezTo>
                <a:cubicBezTo>
                  <a:pt x="360" y="187"/>
                  <a:pt x="358" y="186"/>
                  <a:pt x="357" y="187"/>
                </a:cubicBezTo>
                <a:cubicBezTo>
                  <a:pt x="356" y="186"/>
                  <a:pt x="354" y="188"/>
                  <a:pt x="353" y="188"/>
                </a:cubicBezTo>
                <a:cubicBezTo>
                  <a:pt x="353" y="188"/>
                  <a:pt x="353" y="188"/>
                  <a:pt x="353" y="187"/>
                </a:cubicBezTo>
                <a:cubicBezTo>
                  <a:pt x="353" y="188"/>
                  <a:pt x="353" y="188"/>
                  <a:pt x="353" y="188"/>
                </a:cubicBezTo>
                <a:cubicBezTo>
                  <a:pt x="353" y="188"/>
                  <a:pt x="353" y="187"/>
                  <a:pt x="352" y="187"/>
                </a:cubicBezTo>
                <a:cubicBezTo>
                  <a:pt x="352" y="187"/>
                  <a:pt x="352" y="187"/>
                  <a:pt x="352" y="187"/>
                </a:cubicBezTo>
                <a:cubicBezTo>
                  <a:pt x="352" y="187"/>
                  <a:pt x="353" y="186"/>
                  <a:pt x="354" y="186"/>
                </a:cubicBezTo>
                <a:cubicBezTo>
                  <a:pt x="354" y="186"/>
                  <a:pt x="354" y="186"/>
                  <a:pt x="354" y="186"/>
                </a:cubicBezTo>
                <a:cubicBezTo>
                  <a:pt x="354" y="186"/>
                  <a:pt x="354" y="186"/>
                  <a:pt x="354" y="186"/>
                </a:cubicBezTo>
                <a:cubicBezTo>
                  <a:pt x="355" y="186"/>
                  <a:pt x="355" y="186"/>
                  <a:pt x="355" y="186"/>
                </a:cubicBezTo>
                <a:cubicBezTo>
                  <a:pt x="355" y="186"/>
                  <a:pt x="355" y="186"/>
                  <a:pt x="355" y="186"/>
                </a:cubicBezTo>
                <a:cubicBezTo>
                  <a:pt x="355" y="186"/>
                  <a:pt x="355" y="186"/>
                  <a:pt x="355" y="186"/>
                </a:cubicBezTo>
                <a:cubicBezTo>
                  <a:pt x="356" y="186"/>
                  <a:pt x="356" y="186"/>
                  <a:pt x="356" y="186"/>
                </a:cubicBezTo>
                <a:cubicBezTo>
                  <a:pt x="356" y="186"/>
                  <a:pt x="356" y="186"/>
                  <a:pt x="356" y="186"/>
                </a:cubicBezTo>
                <a:cubicBezTo>
                  <a:pt x="356" y="186"/>
                  <a:pt x="357" y="186"/>
                  <a:pt x="357" y="186"/>
                </a:cubicBezTo>
                <a:cubicBezTo>
                  <a:pt x="357" y="186"/>
                  <a:pt x="356" y="185"/>
                  <a:pt x="356" y="185"/>
                </a:cubicBezTo>
                <a:cubicBezTo>
                  <a:pt x="356" y="185"/>
                  <a:pt x="357" y="185"/>
                  <a:pt x="357" y="185"/>
                </a:cubicBezTo>
                <a:cubicBezTo>
                  <a:pt x="357" y="185"/>
                  <a:pt x="357" y="185"/>
                  <a:pt x="358" y="185"/>
                </a:cubicBezTo>
                <a:cubicBezTo>
                  <a:pt x="358" y="185"/>
                  <a:pt x="358" y="185"/>
                  <a:pt x="358" y="185"/>
                </a:cubicBezTo>
                <a:cubicBezTo>
                  <a:pt x="358" y="185"/>
                  <a:pt x="359" y="185"/>
                  <a:pt x="359" y="185"/>
                </a:cubicBezTo>
                <a:cubicBezTo>
                  <a:pt x="359" y="185"/>
                  <a:pt x="359" y="185"/>
                  <a:pt x="359" y="185"/>
                </a:cubicBezTo>
                <a:cubicBezTo>
                  <a:pt x="359" y="185"/>
                  <a:pt x="359" y="184"/>
                  <a:pt x="360" y="185"/>
                </a:cubicBezTo>
                <a:cubicBezTo>
                  <a:pt x="360" y="185"/>
                  <a:pt x="360" y="185"/>
                  <a:pt x="360" y="184"/>
                </a:cubicBezTo>
                <a:cubicBezTo>
                  <a:pt x="360" y="184"/>
                  <a:pt x="360" y="184"/>
                  <a:pt x="360" y="184"/>
                </a:cubicBezTo>
                <a:cubicBezTo>
                  <a:pt x="360" y="184"/>
                  <a:pt x="360" y="184"/>
                  <a:pt x="360" y="184"/>
                </a:cubicBezTo>
                <a:cubicBezTo>
                  <a:pt x="360" y="184"/>
                  <a:pt x="360" y="184"/>
                  <a:pt x="359" y="184"/>
                </a:cubicBezTo>
                <a:cubicBezTo>
                  <a:pt x="359" y="184"/>
                  <a:pt x="359" y="184"/>
                  <a:pt x="359" y="184"/>
                </a:cubicBezTo>
                <a:cubicBezTo>
                  <a:pt x="358" y="184"/>
                  <a:pt x="357" y="185"/>
                  <a:pt x="356" y="185"/>
                </a:cubicBezTo>
                <a:cubicBezTo>
                  <a:pt x="356" y="185"/>
                  <a:pt x="356" y="184"/>
                  <a:pt x="356" y="184"/>
                </a:cubicBezTo>
                <a:cubicBezTo>
                  <a:pt x="357" y="184"/>
                  <a:pt x="357" y="184"/>
                  <a:pt x="357" y="184"/>
                </a:cubicBezTo>
                <a:cubicBezTo>
                  <a:pt x="357" y="184"/>
                  <a:pt x="357" y="184"/>
                  <a:pt x="357" y="184"/>
                </a:cubicBezTo>
                <a:cubicBezTo>
                  <a:pt x="357" y="184"/>
                  <a:pt x="357" y="184"/>
                  <a:pt x="357" y="184"/>
                </a:cubicBezTo>
                <a:cubicBezTo>
                  <a:pt x="357" y="184"/>
                  <a:pt x="357" y="184"/>
                  <a:pt x="357" y="184"/>
                </a:cubicBezTo>
                <a:cubicBezTo>
                  <a:pt x="358" y="183"/>
                  <a:pt x="358" y="182"/>
                  <a:pt x="359" y="182"/>
                </a:cubicBezTo>
                <a:cubicBezTo>
                  <a:pt x="359" y="182"/>
                  <a:pt x="359" y="183"/>
                  <a:pt x="358" y="183"/>
                </a:cubicBezTo>
                <a:cubicBezTo>
                  <a:pt x="358" y="184"/>
                  <a:pt x="359" y="184"/>
                  <a:pt x="359" y="184"/>
                </a:cubicBezTo>
                <a:cubicBezTo>
                  <a:pt x="359" y="184"/>
                  <a:pt x="359" y="182"/>
                  <a:pt x="360" y="182"/>
                </a:cubicBezTo>
                <a:cubicBezTo>
                  <a:pt x="360" y="183"/>
                  <a:pt x="360" y="183"/>
                  <a:pt x="360" y="183"/>
                </a:cubicBezTo>
                <a:cubicBezTo>
                  <a:pt x="361" y="184"/>
                  <a:pt x="361" y="182"/>
                  <a:pt x="362" y="182"/>
                </a:cubicBezTo>
                <a:cubicBezTo>
                  <a:pt x="362" y="182"/>
                  <a:pt x="362" y="182"/>
                  <a:pt x="362" y="182"/>
                </a:cubicBezTo>
                <a:cubicBezTo>
                  <a:pt x="362" y="182"/>
                  <a:pt x="362" y="182"/>
                  <a:pt x="362" y="182"/>
                </a:cubicBezTo>
                <a:cubicBezTo>
                  <a:pt x="362" y="182"/>
                  <a:pt x="362" y="182"/>
                  <a:pt x="362" y="182"/>
                </a:cubicBezTo>
                <a:cubicBezTo>
                  <a:pt x="362" y="183"/>
                  <a:pt x="362" y="183"/>
                  <a:pt x="362" y="183"/>
                </a:cubicBezTo>
                <a:cubicBezTo>
                  <a:pt x="362" y="183"/>
                  <a:pt x="362" y="183"/>
                  <a:pt x="362" y="183"/>
                </a:cubicBezTo>
                <a:cubicBezTo>
                  <a:pt x="362" y="183"/>
                  <a:pt x="362" y="183"/>
                  <a:pt x="362" y="183"/>
                </a:cubicBezTo>
                <a:cubicBezTo>
                  <a:pt x="362" y="183"/>
                  <a:pt x="362" y="183"/>
                  <a:pt x="363" y="183"/>
                </a:cubicBezTo>
                <a:cubicBezTo>
                  <a:pt x="362" y="183"/>
                  <a:pt x="362" y="182"/>
                  <a:pt x="362" y="182"/>
                </a:cubicBezTo>
                <a:cubicBezTo>
                  <a:pt x="362" y="182"/>
                  <a:pt x="363" y="182"/>
                  <a:pt x="363" y="182"/>
                </a:cubicBezTo>
                <a:cubicBezTo>
                  <a:pt x="363" y="182"/>
                  <a:pt x="364" y="182"/>
                  <a:pt x="364" y="182"/>
                </a:cubicBezTo>
                <a:cubicBezTo>
                  <a:pt x="364" y="182"/>
                  <a:pt x="364" y="182"/>
                  <a:pt x="364" y="183"/>
                </a:cubicBezTo>
                <a:cubicBezTo>
                  <a:pt x="364" y="182"/>
                  <a:pt x="365" y="182"/>
                  <a:pt x="365" y="182"/>
                </a:cubicBezTo>
                <a:cubicBezTo>
                  <a:pt x="365" y="182"/>
                  <a:pt x="365" y="182"/>
                  <a:pt x="366" y="182"/>
                </a:cubicBezTo>
                <a:cubicBezTo>
                  <a:pt x="366" y="182"/>
                  <a:pt x="367" y="182"/>
                  <a:pt x="368" y="181"/>
                </a:cubicBezTo>
                <a:cubicBezTo>
                  <a:pt x="368" y="182"/>
                  <a:pt x="367" y="182"/>
                  <a:pt x="367" y="182"/>
                </a:cubicBezTo>
                <a:cubicBezTo>
                  <a:pt x="368" y="182"/>
                  <a:pt x="368" y="181"/>
                  <a:pt x="369" y="181"/>
                </a:cubicBezTo>
                <a:cubicBezTo>
                  <a:pt x="369" y="181"/>
                  <a:pt x="369" y="181"/>
                  <a:pt x="369" y="181"/>
                </a:cubicBezTo>
                <a:cubicBezTo>
                  <a:pt x="369" y="181"/>
                  <a:pt x="369" y="181"/>
                  <a:pt x="369" y="181"/>
                </a:cubicBezTo>
                <a:cubicBezTo>
                  <a:pt x="369" y="181"/>
                  <a:pt x="369" y="181"/>
                  <a:pt x="369" y="181"/>
                </a:cubicBezTo>
                <a:cubicBezTo>
                  <a:pt x="370" y="181"/>
                  <a:pt x="370" y="180"/>
                  <a:pt x="370" y="181"/>
                </a:cubicBezTo>
                <a:cubicBezTo>
                  <a:pt x="370" y="180"/>
                  <a:pt x="370" y="181"/>
                  <a:pt x="369" y="180"/>
                </a:cubicBezTo>
                <a:cubicBezTo>
                  <a:pt x="369" y="180"/>
                  <a:pt x="369" y="180"/>
                  <a:pt x="369" y="180"/>
                </a:cubicBezTo>
                <a:cubicBezTo>
                  <a:pt x="370" y="180"/>
                  <a:pt x="371" y="179"/>
                  <a:pt x="372" y="179"/>
                </a:cubicBezTo>
                <a:cubicBezTo>
                  <a:pt x="372" y="180"/>
                  <a:pt x="371" y="181"/>
                  <a:pt x="371" y="180"/>
                </a:cubicBezTo>
                <a:cubicBezTo>
                  <a:pt x="370" y="180"/>
                  <a:pt x="370" y="181"/>
                  <a:pt x="370" y="181"/>
                </a:cubicBezTo>
                <a:cubicBezTo>
                  <a:pt x="370" y="181"/>
                  <a:pt x="371" y="181"/>
                  <a:pt x="372" y="180"/>
                </a:cubicBezTo>
                <a:cubicBezTo>
                  <a:pt x="372" y="180"/>
                  <a:pt x="372" y="181"/>
                  <a:pt x="372" y="181"/>
                </a:cubicBezTo>
                <a:cubicBezTo>
                  <a:pt x="373" y="180"/>
                  <a:pt x="374" y="180"/>
                  <a:pt x="375" y="179"/>
                </a:cubicBezTo>
                <a:cubicBezTo>
                  <a:pt x="376" y="180"/>
                  <a:pt x="375" y="180"/>
                  <a:pt x="375" y="180"/>
                </a:cubicBezTo>
                <a:cubicBezTo>
                  <a:pt x="375" y="180"/>
                  <a:pt x="375" y="180"/>
                  <a:pt x="376" y="181"/>
                </a:cubicBezTo>
                <a:cubicBezTo>
                  <a:pt x="376" y="180"/>
                  <a:pt x="377" y="180"/>
                  <a:pt x="378" y="180"/>
                </a:cubicBezTo>
                <a:cubicBezTo>
                  <a:pt x="379" y="180"/>
                  <a:pt x="379" y="179"/>
                  <a:pt x="380" y="178"/>
                </a:cubicBezTo>
                <a:cubicBezTo>
                  <a:pt x="379" y="178"/>
                  <a:pt x="379" y="179"/>
                  <a:pt x="378" y="178"/>
                </a:cubicBezTo>
                <a:cubicBezTo>
                  <a:pt x="378" y="179"/>
                  <a:pt x="378" y="179"/>
                  <a:pt x="378" y="179"/>
                </a:cubicBezTo>
                <a:cubicBezTo>
                  <a:pt x="378" y="179"/>
                  <a:pt x="378" y="179"/>
                  <a:pt x="377" y="179"/>
                </a:cubicBezTo>
                <a:cubicBezTo>
                  <a:pt x="377" y="179"/>
                  <a:pt x="377" y="179"/>
                  <a:pt x="378" y="179"/>
                </a:cubicBezTo>
                <a:cubicBezTo>
                  <a:pt x="377" y="178"/>
                  <a:pt x="376" y="178"/>
                  <a:pt x="375" y="179"/>
                </a:cubicBezTo>
                <a:cubicBezTo>
                  <a:pt x="375" y="178"/>
                  <a:pt x="373" y="179"/>
                  <a:pt x="373" y="179"/>
                </a:cubicBezTo>
                <a:cubicBezTo>
                  <a:pt x="372" y="179"/>
                  <a:pt x="372" y="178"/>
                  <a:pt x="372" y="179"/>
                </a:cubicBezTo>
                <a:cubicBezTo>
                  <a:pt x="370" y="179"/>
                  <a:pt x="369" y="179"/>
                  <a:pt x="368" y="180"/>
                </a:cubicBezTo>
                <a:cubicBezTo>
                  <a:pt x="368" y="179"/>
                  <a:pt x="367" y="180"/>
                  <a:pt x="367" y="179"/>
                </a:cubicBezTo>
                <a:cubicBezTo>
                  <a:pt x="367" y="179"/>
                  <a:pt x="366" y="179"/>
                  <a:pt x="366" y="179"/>
                </a:cubicBezTo>
                <a:cubicBezTo>
                  <a:pt x="366" y="179"/>
                  <a:pt x="366" y="179"/>
                  <a:pt x="366" y="178"/>
                </a:cubicBezTo>
                <a:cubicBezTo>
                  <a:pt x="366" y="178"/>
                  <a:pt x="366" y="178"/>
                  <a:pt x="366" y="178"/>
                </a:cubicBezTo>
                <a:cubicBezTo>
                  <a:pt x="366" y="178"/>
                  <a:pt x="366" y="178"/>
                  <a:pt x="366" y="178"/>
                </a:cubicBezTo>
                <a:cubicBezTo>
                  <a:pt x="366" y="178"/>
                  <a:pt x="366" y="178"/>
                  <a:pt x="366" y="178"/>
                </a:cubicBezTo>
                <a:cubicBezTo>
                  <a:pt x="366" y="178"/>
                  <a:pt x="366" y="178"/>
                  <a:pt x="366" y="178"/>
                </a:cubicBezTo>
                <a:cubicBezTo>
                  <a:pt x="366" y="178"/>
                  <a:pt x="366" y="178"/>
                  <a:pt x="366" y="178"/>
                </a:cubicBezTo>
                <a:cubicBezTo>
                  <a:pt x="367" y="178"/>
                  <a:pt x="366" y="179"/>
                  <a:pt x="366" y="179"/>
                </a:cubicBezTo>
                <a:cubicBezTo>
                  <a:pt x="367" y="179"/>
                  <a:pt x="367" y="178"/>
                  <a:pt x="367" y="178"/>
                </a:cubicBezTo>
                <a:cubicBezTo>
                  <a:pt x="368" y="179"/>
                  <a:pt x="367" y="178"/>
                  <a:pt x="368" y="179"/>
                </a:cubicBezTo>
                <a:cubicBezTo>
                  <a:pt x="369" y="178"/>
                  <a:pt x="369" y="178"/>
                  <a:pt x="369" y="178"/>
                </a:cubicBezTo>
                <a:cubicBezTo>
                  <a:pt x="369" y="178"/>
                  <a:pt x="369" y="178"/>
                  <a:pt x="369" y="179"/>
                </a:cubicBezTo>
                <a:cubicBezTo>
                  <a:pt x="369" y="179"/>
                  <a:pt x="369" y="178"/>
                  <a:pt x="369" y="179"/>
                </a:cubicBezTo>
                <a:cubicBezTo>
                  <a:pt x="370" y="179"/>
                  <a:pt x="370" y="178"/>
                  <a:pt x="371" y="178"/>
                </a:cubicBezTo>
                <a:cubicBezTo>
                  <a:pt x="371" y="178"/>
                  <a:pt x="371" y="178"/>
                  <a:pt x="371" y="178"/>
                </a:cubicBezTo>
                <a:cubicBezTo>
                  <a:pt x="371" y="178"/>
                  <a:pt x="371" y="178"/>
                  <a:pt x="371" y="178"/>
                </a:cubicBezTo>
                <a:cubicBezTo>
                  <a:pt x="371" y="177"/>
                  <a:pt x="371" y="178"/>
                  <a:pt x="371" y="177"/>
                </a:cubicBezTo>
                <a:cubicBezTo>
                  <a:pt x="371" y="177"/>
                  <a:pt x="371" y="177"/>
                  <a:pt x="371" y="177"/>
                </a:cubicBezTo>
                <a:cubicBezTo>
                  <a:pt x="371" y="177"/>
                  <a:pt x="371" y="177"/>
                  <a:pt x="371" y="178"/>
                </a:cubicBezTo>
                <a:cubicBezTo>
                  <a:pt x="371" y="178"/>
                  <a:pt x="371" y="177"/>
                  <a:pt x="371" y="177"/>
                </a:cubicBezTo>
                <a:cubicBezTo>
                  <a:pt x="371" y="177"/>
                  <a:pt x="372" y="178"/>
                  <a:pt x="372" y="178"/>
                </a:cubicBezTo>
                <a:cubicBezTo>
                  <a:pt x="372" y="177"/>
                  <a:pt x="372" y="177"/>
                  <a:pt x="372" y="177"/>
                </a:cubicBezTo>
                <a:cubicBezTo>
                  <a:pt x="372" y="177"/>
                  <a:pt x="373" y="177"/>
                  <a:pt x="372" y="176"/>
                </a:cubicBezTo>
                <a:cubicBezTo>
                  <a:pt x="372" y="176"/>
                  <a:pt x="372" y="177"/>
                  <a:pt x="372" y="176"/>
                </a:cubicBezTo>
                <a:cubicBezTo>
                  <a:pt x="372" y="176"/>
                  <a:pt x="372" y="177"/>
                  <a:pt x="372" y="177"/>
                </a:cubicBezTo>
                <a:cubicBezTo>
                  <a:pt x="372" y="177"/>
                  <a:pt x="372" y="177"/>
                  <a:pt x="372" y="176"/>
                </a:cubicBezTo>
                <a:cubicBezTo>
                  <a:pt x="372" y="177"/>
                  <a:pt x="372" y="177"/>
                  <a:pt x="372" y="177"/>
                </a:cubicBezTo>
                <a:cubicBezTo>
                  <a:pt x="371" y="176"/>
                  <a:pt x="371" y="176"/>
                  <a:pt x="371" y="176"/>
                </a:cubicBezTo>
                <a:cubicBezTo>
                  <a:pt x="371" y="177"/>
                  <a:pt x="370" y="177"/>
                  <a:pt x="370" y="178"/>
                </a:cubicBezTo>
                <a:cubicBezTo>
                  <a:pt x="370" y="178"/>
                  <a:pt x="370" y="178"/>
                  <a:pt x="369" y="178"/>
                </a:cubicBezTo>
                <a:cubicBezTo>
                  <a:pt x="369" y="178"/>
                  <a:pt x="369" y="177"/>
                  <a:pt x="369" y="177"/>
                </a:cubicBezTo>
                <a:cubicBezTo>
                  <a:pt x="369" y="177"/>
                  <a:pt x="369" y="177"/>
                  <a:pt x="369" y="177"/>
                </a:cubicBezTo>
                <a:cubicBezTo>
                  <a:pt x="370" y="177"/>
                  <a:pt x="370" y="177"/>
                  <a:pt x="370" y="176"/>
                </a:cubicBezTo>
                <a:cubicBezTo>
                  <a:pt x="370" y="176"/>
                  <a:pt x="369" y="177"/>
                  <a:pt x="369" y="176"/>
                </a:cubicBezTo>
                <a:cubicBezTo>
                  <a:pt x="369" y="176"/>
                  <a:pt x="369" y="177"/>
                  <a:pt x="369" y="177"/>
                </a:cubicBezTo>
                <a:cubicBezTo>
                  <a:pt x="369" y="177"/>
                  <a:pt x="369" y="177"/>
                  <a:pt x="369" y="177"/>
                </a:cubicBezTo>
                <a:cubicBezTo>
                  <a:pt x="368" y="177"/>
                  <a:pt x="369" y="177"/>
                  <a:pt x="368" y="177"/>
                </a:cubicBezTo>
                <a:cubicBezTo>
                  <a:pt x="368" y="177"/>
                  <a:pt x="368" y="177"/>
                  <a:pt x="368" y="177"/>
                </a:cubicBezTo>
                <a:cubicBezTo>
                  <a:pt x="368" y="177"/>
                  <a:pt x="368" y="177"/>
                  <a:pt x="368" y="177"/>
                </a:cubicBezTo>
                <a:cubicBezTo>
                  <a:pt x="368" y="178"/>
                  <a:pt x="367" y="178"/>
                  <a:pt x="367" y="178"/>
                </a:cubicBezTo>
                <a:cubicBezTo>
                  <a:pt x="367" y="177"/>
                  <a:pt x="367" y="177"/>
                  <a:pt x="366" y="177"/>
                </a:cubicBezTo>
                <a:cubicBezTo>
                  <a:pt x="367" y="176"/>
                  <a:pt x="367" y="176"/>
                  <a:pt x="368" y="177"/>
                </a:cubicBezTo>
                <a:cubicBezTo>
                  <a:pt x="368" y="176"/>
                  <a:pt x="368" y="176"/>
                  <a:pt x="369" y="176"/>
                </a:cubicBezTo>
                <a:cubicBezTo>
                  <a:pt x="369" y="176"/>
                  <a:pt x="369" y="176"/>
                  <a:pt x="369" y="175"/>
                </a:cubicBezTo>
                <a:cubicBezTo>
                  <a:pt x="369" y="175"/>
                  <a:pt x="370" y="175"/>
                  <a:pt x="370" y="176"/>
                </a:cubicBezTo>
                <a:cubicBezTo>
                  <a:pt x="371" y="175"/>
                  <a:pt x="372" y="175"/>
                  <a:pt x="373" y="175"/>
                </a:cubicBezTo>
                <a:cubicBezTo>
                  <a:pt x="373" y="176"/>
                  <a:pt x="373" y="176"/>
                  <a:pt x="373" y="177"/>
                </a:cubicBezTo>
                <a:cubicBezTo>
                  <a:pt x="374" y="176"/>
                  <a:pt x="375" y="175"/>
                  <a:pt x="376" y="176"/>
                </a:cubicBezTo>
                <a:cubicBezTo>
                  <a:pt x="376" y="176"/>
                  <a:pt x="376" y="176"/>
                  <a:pt x="376" y="177"/>
                </a:cubicBezTo>
                <a:cubicBezTo>
                  <a:pt x="376" y="176"/>
                  <a:pt x="376" y="176"/>
                  <a:pt x="376" y="176"/>
                </a:cubicBezTo>
                <a:cubicBezTo>
                  <a:pt x="376" y="176"/>
                  <a:pt x="376" y="176"/>
                  <a:pt x="376" y="175"/>
                </a:cubicBezTo>
                <a:cubicBezTo>
                  <a:pt x="376" y="175"/>
                  <a:pt x="376" y="176"/>
                  <a:pt x="376" y="176"/>
                </a:cubicBezTo>
                <a:cubicBezTo>
                  <a:pt x="375" y="175"/>
                  <a:pt x="376" y="174"/>
                  <a:pt x="375" y="173"/>
                </a:cubicBezTo>
                <a:cubicBezTo>
                  <a:pt x="376" y="173"/>
                  <a:pt x="377" y="173"/>
                  <a:pt x="377" y="173"/>
                </a:cubicBezTo>
                <a:cubicBezTo>
                  <a:pt x="377" y="173"/>
                  <a:pt x="377" y="173"/>
                  <a:pt x="377" y="172"/>
                </a:cubicBezTo>
                <a:cubicBezTo>
                  <a:pt x="377" y="172"/>
                  <a:pt x="377" y="172"/>
                  <a:pt x="377" y="172"/>
                </a:cubicBezTo>
                <a:cubicBezTo>
                  <a:pt x="377" y="172"/>
                  <a:pt x="377" y="172"/>
                  <a:pt x="377" y="172"/>
                </a:cubicBezTo>
                <a:cubicBezTo>
                  <a:pt x="377" y="172"/>
                  <a:pt x="377" y="172"/>
                  <a:pt x="377" y="172"/>
                </a:cubicBezTo>
                <a:cubicBezTo>
                  <a:pt x="377" y="172"/>
                  <a:pt x="377" y="172"/>
                  <a:pt x="378" y="172"/>
                </a:cubicBezTo>
                <a:cubicBezTo>
                  <a:pt x="378" y="172"/>
                  <a:pt x="377" y="172"/>
                  <a:pt x="377" y="172"/>
                </a:cubicBezTo>
                <a:cubicBezTo>
                  <a:pt x="377" y="171"/>
                  <a:pt x="378" y="171"/>
                  <a:pt x="378" y="170"/>
                </a:cubicBezTo>
                <a:cubicBezTo>
                  <a:pt x="378" y="171"/>
                  <a:pt x="379" y="171"/>
                  <a:pt x="379" y="171"/>
                </a:cubicBezTo>
                <a:cubicBezTo>
                  <a:pt x="379" y="171"/>
                  <a:pt x="379" y="171"/>
                  <a:pt x="379" y="170"/>
                </a:cubicBezTo>
                <a:cubicBezTo>
                  <a:pt x="379" y="170"/>
                  <a:pt x="379" y="170"/>
                  <a:pt x="379" y="170"/>
                </a:cubicBezTo>
                <a:cubicBezTo>
                  <a:pt x="379" y="171"/>
                  <a:pt x="379" y="171"/>
                  <a:pt x="379" y="171"/>
                </a:cubicBezTo>
                <a:cubicBezTo>
                  <a:pt x="380" y="171"/>
                  <a:pt x="380" y="171"/>
                  <a:pt x="380" y="171"/>
                </a:cubicBezTo>
                <a:cubicBezTo>
                  <a:pt x="380" y="171"/>
                  <a:pt x="380" y="171"/>
                  <a:pt x="380" y="171"/>
                </a:cubicBezTo>
                <a:cubicBezTo>
                  <a:pt x="381" y="171"/>
                  <a:pt x="380" y="171"/>
                  <a:pt x="380" y="172"/>
                </a:cubicBezTo>
                <a:cubicBezTo>
                  <a:pt x="381" y="172"/>
                  <a:pt x="381" y="172"/>
                  <a:pt x="382" y="171"/>
                </a:cubicBezTo>
                <a:cubicBezTo>
                  <a:pt x="382" y="171"/>
                  <a:pt x="381" y="172"/>
                  <a:pt x="382" y="172"/>
                </a:cubicBezTo>
                <a:cubicBezTo>
                  <a:pt x="382" y="172"/>
                  <a:pt x="382" y="171"/>
                  <a:pt x="383" y="171"/>
                </a:cubicBezTo>
                <a:cubicBezTo>
                  <a:pt x="383" y="171"/>
                  <a:pt x="383" y="171"/>
                  <a:pt x="382" y="171"/>
                </a:cubicBezTo>
                <a:cubicBezTo>
                  <a:pt x="383" y="170"/>
                  <a:pt x="383" y="170"/>
                  <a:pt x="383" y="170"/>
                </a:cubicBezTo>
                <a:cubicBezTo>
                  <a:pt x="384" y="170"/>
                  <a:pt x="385" y="170"/>
                  <a:pt x="386" y="169"/>
                </a:cubicBezTo>
                <a:cubicBezTo>
                  <a:pt x="386" y="169"/>
                  <a:pt x="386" y="169"/>
                  <a:pt x="386" y="168"/>
                </a:cubicBezTo>
                <a:cubicBezTo>
                  <a:pt x="387" y="168"/>
                  <a:pt x="387" y="168"/>
                  <a:pt x="387" y="169"/>
                </a:cubicBezTo>
                <a:cubicBezTo>
                  <a:pt x="387" y="169"/>
                  <a:pt x="387" y="169"/>
                  <a:pt x="387" y="169"/>
                </a:cubicBezTo>
                <a:cubicBezTo>
                  <a:pt x="387" y="169"/>
                  <a:pt x="387" y="169"/>
                  <a:pt x="388" y="169"/>
                </a:cubicBezTo>
                <a:cubicBezTo>
                  <a:pt x="388" y="169"/>
                  <a:pt x="388" y="169"/>
                  <a:pt x="388" y="169"/>
                </a:cubicBezTo>
                <a:cubicBezTo>
                  <a:pt x="388" y="169"/>
                  <a:pt x="388" y="169"/>
                  <a:pt x="388" y="168"/>
                </a:cubicBezTo>
                <a:cubicBezTo>
                  <a:pt x="388" y="168"/>
                  <a:pt x="388" y="168"/>
                  <a:pt x="389" y="168"/>
                </a:cubicBezTo>
                <a:cubicBezTo>
                  <a:pt x="388" y="168"/>
                  <a:pt x="388" y="168"/>
                  <a:pt x="388" y="167"/>
                </a:cubicBezTo>
                <a:cubicBezTo>
                  <a:pt x="388" y="167"/>
                  <a:pt x="388" y="167"/>
                  <a:pt x="388" y="167"/>
                </a:cubicBezTo>
                <a:cubicBezTo>
                  <a:pt x="388" y="167"/>
                  <a:pt x="388" y="167"/>
                  <a:pt x="388" y="168"/>
                </a:cubicBezTo>
                <a:cubicBezTo>
                  <a:pt x="387" y="168"/>
                  <a:pt x="387" y="167"/>
                  <a:pt x="387" y="167"/>
                </a:cubicBezTo>
                <a:cubicBezTo>
                  <a:pt x="387" y="168"/>
                  <a:pt x="387" y="168"/>
                  <a:pt x="387" y="168"/>
                </a:cubicBezTo>
                <a:cubicBezTo>
                  <a:pt x="387" y="168"/>
                  <a:pt x="387" y="168"/>
                  <a:pt x="387" y="168"/>
                </a:cubicBezTo>
                <a:cubicBezTo>
                  <a:pt x="387" y="168"/>
                  <a:pt x="387" y="168"/>
                  <a:pt x="387" y="167"/>
                </a:cubicBezTo>
                <a:cubicBezTo>
                  <a:pt x="387" y="167"/>
                  <a:pt x="387" y="167"/>
                  <a:pt x="387" y="167"/>
                </a:cubicBezTo>
                <a:cubicBezTo>
                  <a:pt x="386" y="167"/>
                  <a:pt x="386" y="167"/>
                  <a:pt x="385" y="167"/>
                </a:cubicBezTo>
                <a:cubicBezTo>
                  <a:pt x="385" y="167"/>
                  <a:pt x="386" y="167"/>
                  <a:pt x="386" y="167"/>
                </a:cubicBezTo>
                <a:cubicBezTo>
                  <a:pt x="386" y="167"/>
                  <a:pt x="386" y="167"/>
                  <a:pt x="386" y="167"/>
                </a:cubicBezTo>
                <a:cubicBezTo>
                  <a:pt x="386" y="167"/>
                  <a:pt x="386" y="167"/>
                  <a:pt x="386" y="167"/>
                </a:cubicBezTo>
                <a:cubicBezTo>
                  <a:pt x="386" y="167"/>
                  <a:pt x="386" y="166"/>
                  <a:pt x="386" y="166"/>
                </a:cubicBezTo>
                <a:cubicBezTo>
                  <a:pt x="386" y="166"/>
                  <a:pt x="386" y="166"/>
                  <a:pt x="386" y="166"/>
                </a:cubicBezTo>
                <a:cubicBezTo>
                  <a:pt x="386" y="166"/>
                  <a:pt x="386" y="166"/>
                  <a:pt x="386" y="166"/>
                </a:cubicBezTo>
                <a:cubicBezTo>
                  <a:pt x="386" y="166"/>
                  <a:pt x="386" y="166"/>
                  <a:pt x="386" y="166"/>
                </a:cubicBezTo>
                <a:cubicBezTo>
                  <a:pt x="387" y="166"/>
                  <a:pt x="386" y="167"/>
                  <a:pt x="387" y="167"/>
                </a:cubicBezTo>
                <a:cubicBezTo>
                  <a:pt x="387" y="167"/>
                  <a:pt x="387" y="167"/>
                  <a:pt x="388" y="166"/>
                </a:cubicBezTo>
                <a:cubicBezTo>
                  <a:pt x="388" y="167"/>
                  <a:pt x="388" y="167"/>
                  <a:pt x="388" y="167"/>
                </a:cubicBezTo>
                <a:cubicBezTo>
                  <a:pt x="388" y="167"/>
                  <a:pt x="388" y="167"/>
                  <a:pt x="388" y="167"/>
                </a:cubicBezTo>
                <a:cubicBezTo>
                  <a:pt x="388" y="166"/>
                  <a:pt x="389" y="167"/>
                  <a:pt x="389" y="166"/>
                </a:cubicBezTo>
                <a:cubicBezTo>
                  <a:pt x="390" y="166"/>
                  <a:pt x="389" y="167"/>
                  <a:pt x="390" y="167"/>
                </a:cubicBezTo>
                <a:cubicBezTo>
                  <a:pt x="390" y="166"/>
                  <a:pt x="391" y="166"/>
                  <a:pt x="392" y="167"/>
                </a:cubicBezTo>
                <a:cubicBezTo>
                  <a:pt x="392" y="167"/>
                  <a:pt x="392" y="167"/>
                  <a:pt x="392" y="167"/>
                </a:cubicBezTo>
                <a:cubicBezTo>
                  <a:pt x="392" y="167"/>
                  <a:pt x="392" y="167"/>
                  <a:pt x="392" y="167"/>
                </a:cubicBezTo>
                <a:cubicBezTo>
                  <a:pt x="392" y="167"/>
                  <a:pt x="392" y="167"/>
                  <a:pt x="392" y="167"/>
                </a:cubicBezTo>
                <a:cubicBezTo>
                  <a:pt x="393" y="166"/>
                  <a:pt x="393" y="167"/>
                  <a:pt x="393" y="166"/>
                </a:cubicBezTo>
                <a:cubicBezTo>
                  <a:pt x="394" y="167"/>
                  <a:pt x="393" y="167"/>
                  <a:pt x="393" y="167"/>
                </a:cubicBezTo>
                <a:cubicBezTo>
                  <a:pt x="394" y="167"/>
                  <a:pt x="394" y="167"/>
                  <a:pt x="395" y="167"/>
                </a:cubicBezTo>
                <a:cubicBezTo>
                  <a:pt x="395" y="166"/>
                  <a:pt x="395" y="166"/>
                  <a:pt x="395" y="166"/>
                </a:cubicBezTo>
                <a:cubicBezTo>
                  <a:pt x="396" y="166"/>
                  <a:pt x="396" y="165"/>
                  <a:pt x="396" y="164"/>
                </a:cubicBezTo>
                <a:cubicBezTo>
                  <a:pt x="397" y="164"/>
                  <a:pt x="396" y="165"/>
                  <a:pt x="397" y="165"/>
                </a:cubicBezTo>
                <a:cubicBezTo>
                  <a:pt x="397" y="165"/>
                  <a:pt x="397" y="164"/>
                  <a:pt x="398" y="165"/>
                </a:cubicBezTo>
                <a:cubicBezTo>
                  <a:pt x="398" y="164"/>
                  <a:pt x="398" y="164"/>
                  <a:pt x="398" y="164"/>
                </a:cubicBezTo>
                <a:cubicBezTo>
                  <a:pt x="399" y="164"/>
                  <a:pt x="398" y="165"/>
                  <a:pt x="398" y="165"/>
                </a:cubicBezTo>
                <a:cubicBezTo>
                  <a:pt x="398" y="166"/>
                  <a:pt x="397" y="165"/>
                  <a:pt x="397" y="166"/>
                </a:cubicBezTo>
                <a:cubicBezTo>
                  <a:pt x="398" y="166"/>
                  <a:pt x="399" y="166"/>
                  <a:pt x="399" y="165"/>
                </a:cubicBezTo>
                <a:cubicBezTo>
                  <a:pt x="399" y="165"/>
                  <a:pt x="399" y="166"/>
                  <a:pt x="400" y="166"/>
                </a:cubicBezTo>
                <a:cubicBezTo>
                  <a:pt x="400" y="165"/>
                  <a:pt x="401" y="164"/>
                  <a:pt x="402" y="165"/>
                </a:cubicBezTo>
                <a:cubicBezTo>
                  <a:pt x="402" y="165"/>
                  <a:pt x="402" y="164"/>
                  <a:pt x="402" y="164"/>
                </a:cubicBezTo>
                <a:cubicBezTo>
                  <a:pt x="402" y="164"/>
                  <a:pt x="402" y="164"/>
                  <a:pt x="403" y="164"/>
                </a:cubicBezTo>
                <a:cubicBezTo>
                  <a:pt x="403" y="164"/>
                  <a:pt x="404" y="164"/>
                  <a:pt x="404" y="163"/>
                </a:cubicBezTo>
                <a:cubicBezTo>
                  <a:pt x="403" y="164"/>
                  <a:pt x="402" y="163"/>
                  <a:pt x="402" y="164"/>
                </a:cubicBezTo>
                <a:cubicBezTo>
                  <a:pt x="402" y="164"/>
                  <a:pt x="402" y="164"/>
                  <a:pt x="402" y="163"/>
                </a:cubicBezTo>
                <a:cubicBezTo>
                  <a:pt x="402" y="163"/>
                  <a:pt x="402" y="163"/>
                  <a:pt x="402" y="163"/>
                </a:cubicBezTo>
                <a:cubicBezTo>
                  <a:pt x="402" y="163"/>
                  <a:pt x="402" y="163"/>
                  <a:pt x="402" y="163"/>
                </a:cubicBezTo>
                <a:cubicBezTo>
                  <a:pt x="402" y="163"/>
                  <a:pt x="402" y="163"/>
                  <a:pt x="401" y="163"/>
                </a:cubicBezTo>
                <a:cubicBezTo>
                  <a:pt x="401" y="162"/>
                  <a:pt x="402" y="162"/>
                  <a:pt x="402" y="162"/>
                </a:cubicBezTo>
                <a:cubicBezTo>
                  <a:pt x="402" y="162"/>
                  <a:pt x="402" y="163"/>
                  <a:pt x="402" y="163"/>
                </a:cubicBezTo>
                <a:cubicBezTo>
                  <a:pt x="403" y="163"/>
                  <a:pt x="403" y="162"/>
                  <a:pt x="403" y="162"/>
                </a:cubicBezTo>
                <a:cubicBezTo>
                  <a:pt x="403" y="162"/>
                  <a:pt x="402" y="162"/>
                  <a:pt x="402" y="162"/>
                </a:cubicBezTo>
                <a:cubicBezTo>
                  <a:pt x="402" y="162"/>
                  <a:pt x="401" y="162"/>
                  <a:pt x="401" y="162"/>
                </a:cubicBezTo>
                <a:cubicBezTo>
                  <a:pt x="401" y="162"/>
                  <a:pt x="401" y="162"/>
                  <a:pt x="400" y="162"/>
                </a:cubicBezTo>
                <a:cubicBezTo>
                  <a:pt x="400" y="162"/>
                  <a:pt x="400" y="162"/>
                  <a:pt x="400" y="163"/>
                </a:cubicBezTo>
                <a:cubicBezTo>
                  <a:pt x="401" y="163"/>
                  <a:pt x="401" y="162"/>
                  <a:pt x="401" y="163"/>
                </a:cubicBezTo>
                <a:cubicBezTo>
                  <a:pt x="401" y="163"/>
                  <a:pt x="400" y="163"/>
                  <a:pt x="400" y="163"/>
                </a:cubicBezTo>
                <a:cubicBezTo>
                  <a:pt x="400" y="163"/>
                  <a:pt x="400" y="162"/>
                  <a:pt x="399" y="162"/>
                </a:cubicBezTo>
                <a:cubicBezTo>
                  <a:pt x="400" y="163"/>
                  <a:pt x="399" y="163"/>
                  <a:pt x="398" y="163"/>
                </a:cubicBezTo>
                <a:cubicBezTo>
                  <a:pt x="398" y="163"/>
                  <a:pt x="398" y="162"/>
                  <a:pt x="398" y="162"/>
                </a:cubicBezTo>
                <a:cubicBezTo>
                  <a:pt x="398" y="162"/>
                  <a:pt x="397" y="162"/>
                  <a:pt x="397" y="162"/>
                </a:cubicBezTo>
                <a:cubicBezTo>
                  <a:pt x="396" y="161"/>
                  <a:pt x="395" y="162"/>
                  <a:pt x="395" y="161"/>
                </a:cubicBezTo>
                <a:cubicBezTo>
                  <a:pt x="394" y="162"/>
                  <a:pt x="394" y="162"/>
                  <a:pt x="394" y="162"/>
                </a:cubicBezTo>
                <a:cubicBezTo>
                  <a:pt x="393" y="162"/>
                  <a:pt x="394" y="162"/>
                  <a:pt x="394" y="162"/>
                </a:cubicBezTo>
                <a:cubicBezTo>
                  <a:pt x="393" y="161"/>
                  <a:pt x="393" y="162"/>
                  <a:pt x="392" y="161"/>
                </a:cubicBezTo>
                <a:cubicBezTo>
                  <a:pt x="392" y="162"/>
                  <a:pt x="392" y="162"/>
                  <a:pt x="392" y="162"/>
                </a:cubicBezTo>
                <a:cubicBezTo>
                  <a:pt x="392" y="163"/>
                  <a:pt x="391" y="162"/>
                  <a:pt x="392" y="163"/>
                </a:cubicBezTo>
                <a:cubicBezTo>
                  <a:pt x="392" y="163"/>
                  <a:pt x="391" y="162"/>
                  <a:pt x="391" y="162"/>
                </a:cubicBezTo>
                <a:cubicBezTo>
                  <a:pt x="391" y="162"/>
                  <a:pt x="391" y="162"/>
                  <a:pt x="391" y="162"/>
                </a:cubicBezTo>
                <a:cubicBezTo>
                  <a:pt x="390" y="161"/>
                  <a:pt x="390" y="162"/>
                  <a:pt x="389" y="162"/>
                </a:cubicBezTo>
                <a:cubicBezTo>
                  <a:pt x="389" y="163"/>
                  <a:pt x="388" y="161"/>
                  <a:pt x="388" y="163"/>
                </a:cubicBezTo>
                <a:cubicBezTo>
                  <a:pt x="388" y="162"/>
                  <a:pt x="387" y="162"/>
                  <a:pt x="387" y="162"/>
                </a:cubicBezTo>
                <a:cubicBezTo>
                  <a:pt x="387" y="162"/>
                  <a:pt x="388" y="161"/>
                  <a:pt x="388" y="162"/>
                </a:cubicBezTo>
                <a:cubicBezTo>
                  <a:pt x="388" y="161"/>
                  <a:pt x="390" y="161"/>
                  <a:pt x="391" y="161"/>
                </a:cubicBezTo>
                <a:cubicBezTo>
                  <a:pt x="391" y="161"/>
                  <a:pt x="391" y="161"/>
                  <a:pt x="391" y="160"/>
                </a:cubicBezTo>
                <a:cubicBezTo>
                  <a:pt x="390" y="161"/>
                  <a:pt x="387" y="159"/>
                  <a:pt x="386" y="162"/>
                </a:cubicBezTo>
                <a:cubicBezTo>
                  <a:pt x="386" y="162"/>
                  <a:pt x="385" y="162"/>
                  <a:pt x="385" y="162"/>
                </a:cubicBezTo>
                <a:cubicBezTo>
                  <a:pt x="385" y="162"/>
                  <a:pt x="386" y="162"/>
                  <a:pt x="386" y="161"/>
                </a:cubicBezTo>
                <a:cubicBezTo>
                  <a:pt x="386" y="161"/>
                  <a:pt x="386" y="161"/>
                  <a:pt x="386" y="161"/>
                </a:cubicBezTo>
                <a:cubicBezTo>
                  <a:pt x="386" y="161"/>
                  <a:pt x="386" y="161"/>
                  <a:pt x="386" y="161"/>
                </a:cubicBezTo>
                <a:cubicBezTo>
                  <a:pt x="387" y="161"/>
                  <a:pt x="387" y="161"/>
                  <a:pt x="387" y="160"/>
                </a:cubicBezTo>
                <a:cubicBezTo>
                  <a:pt x="387" y="160"/>
                  <a:pt x="387" y="160"/>
                  <a:pt x="387" y="160"/>
                </a:cubicBezTo>
                <a:cubicBezTo>
                  <a:pt x="387" y="160"/>
                  <a:pt x="387" y="160"/>
                  <a:pt x="388" y="161"/>
                </a:cubicBezTo>
                <a:cubicBezTo>
                  <a:pt x="388" y="160"/>
                  <a:pt x="388" y="160"/>
                  <a:pt x="389" y="160"/>
                </a:cubicBezTo>
                <a:cubicBezTo>
                  <a:pt x="389" y="160"/>
                  <a:pt x="389" y="159"/>
                  <a:pt x="389" y="159"/>
                </a:cubicBezTo>
                <a:cubicBezTo>
                  <a:pt x="389" y="159"/>
                  <a:pt x="389" y="159"/>
                  <a:pt x="389" y="158"/>
                </a:cubicBezTo>
                <a:cubicBezTo>
                  <a:pt x="390" y="159"/>
                  <a:pt x="389" y="159"/>
                  <a:pt x="389" y="159"/>
                </a:cubicBezTo>
                <a:cubicBezTo>
                  <a:pt x="390" y="160"/>
                  <a:pt x="390" y="159"/>
                  <a:pt x="391" y="159"/>
                </a:cubicBezTo>
                <a:cubicBezTo>
                  <a:pt x="391" y="159"/>
                  <a:pt x="391" y="159"/>
                  <a:pt x="390" y="159"/>
                </a:cubicBezTo>
                <a:cubicBezTo>
                  <a:pt x="391" y="158"/>
                  <a:pt x="392" y="159"/>
                  <a:pt x="393" y="158"/>
                </a:cubicBezTo>
                <a:cubicBezTo>
                  <a:pt x="394" y="158"/>
                  <a:pt x="395" y="157"/>
                  <a:pt x="396" y="158"/>
                </a:cubicBezTo>
                <a:cubicBezTo>
                  <a:pt x="396" y="157"/>
                  <a:pt x="397" y="157"/>
                  <a:pt x="397" y="157"/>
                </a:cubicBezTo>
                <a:cubicBezTo>
                  <a:pt x="397" y="156"/>
                  <a:pt x="397" y="156"/>
                  <a:pt x="397" y="156"/>
                </a:cubicBezTo>
                <a:cubicBezTo>
                  <a:pt x="397" y="155"/>
                  <a:pt x="397" y="155"/>
                  <a:pt x="396" y="155"/>
                </a:cubicBezTo>
                <a:cubicBezTo>
                  <a:pt x="396" y="156"/>
                  <a:pt x="396" y="155"/>
                  <a:pt x="396" y="156"/>
                </a:cubicBezTo>
                <a:cubicBezTo>
                  <a:pt x="395" y="157"/>
                  <a:pt x="395" y="156"/>
                  <a:pt x="394" y="157"/>
                </a:cubicBezTo>
                <a:cubicBezTo>
                  <a:pt x="394" y="157"/>
                  <a:pt x="395" y="156"/>
                  <a:pt x="395" y="155"/>
                </a:cubicBezTo>
                <a:cubicBezTo>
                  <a:pt x="394" y="155"/>
                  <a:pt x="393" y="156"/>
                  <a:pt x="393" y="155"/>
                </a:cubicBezTo>
                <a:cubicBezTo>
                  <a:pt x="393" y="155"/>
                  <a:pt x="392" y="156"/>
                  <a:pt x="391" y="156"/>
                </a:cubicBezTo>
                <a:cubicBezTo>
                  <a:pt x="393" y="155"/>
                  <a:pt x="394" y="153"/>
                  <a:pt x="394" y="152"/>
                </a:cubicBezTo>
                <a:cubicBezTo>
                  <a:pt x="396" y="151"/>
                  <a:pt x="397" y="149"/>
                  <a:pt x="397" y="147"/>
                </a:cubicBezTo>
                <a:cubicBezTo>
                  <a:pt x="397" y="147"/>
                  <a:pt x="397" y="147"/>
                  <a:pt x="396" y="146"/>
                </a:cubicBezTo>
                <a:cubicBezTo>
                  <a:pt x="397" y="146"/>
                  <a:pt x="397" y="146"/>
                  <a:pt x="397" y="145"/>
                </a:cubicBezTo>
                <a:cubicBezTo>
                  <a:pt x="397" y="145"/>
                  <a:pt x="396" y="146"/>
                  <a:pt x="396" y="145"/>
                </a:cubicBezTo>
                <a:cubicBezTo>
                  <a:pt x="396" y="147"/>
                  <a:pt x="394" y="145"/>
                  <a:pt x="394" y="147"/>
                </a:cubicBezTo>
                <a:cubicBezTo>
                  <a:pt x="394" y="147"/>
                  <a:pt x="394" y="146"/>
                  <a:pt x="393" y="146"/>
                </a:cubicBezTo>
                <a:cubicBezTo>
                  <a:pt x="393" y="146"/>
                  <a:pt x="392" y="147"/>
                  <a:pt x="391" y="147"/>
                </a:cubicBezTo>
                <a:cubicBezTo>
                  <a:pt x="392" y="146"/>
                  <a:pt x="392" y="146"/>
                  <a:pt x="392" y="144"/>
                </a:cubicBezTo>
                <a:cubicBezTo>
                  <a:pt x="392" y="145"/>
                  <a:pt x="391" y="145"/>
                  <a:pt x="390" y="146"/>
                </a:cubicBezTo>
                <a:cubicBezTo>
                  <a:pt x="389" y="145"/>
                  <a:pt x="389" y="146"/>
                  <a:pt x="389" y="145"/>
                </a:cubicBezTo>
                <a:cubicBezTo>
                  <a:pt x="389" y="146"/>
                  <a:pt x="389" y="146"/>
                  <a:pt x="389" y="146"/>
                </a:cubicBezTo>
                <a:cubicBezTo>
                  <a:pt x="389" y="146"/>
                  <a:pt x="389" y="146"/>
                  <a:pt x="389" y="146"/>
                </a:cubicBezTo>
                <a:cubicBezTo>
                  <a:pt x="389" y="146"/>
                  <a:pt x="388" y="146"/>
                  <a:pt x="388" y="146"/>
                </a:cubicBezTo>
                <a:cubicBezTo>
                  <a:pt x="387" y="146"/>
                  <a:pt x="388" y="146"/>
                  <a:pt x="388" y="147"/>
                </a:cubicBezTo>
                <a:cubicBezTo>
                  <a:pt x="388" y="147"/>
                  <a:pt x="388" y="147"/>
                  <a:pt x="388" y="147"/>
                </a:cubicBezTo>
                <a:cubicBezTo>
                  <a:pt x="386" y="148"/>
                  <a:pt x="385" y="149"/>
                  <a:pt x="383" y="150"/>
                </a:cubicBezTo>
                <a:cubicBezTo>
                  <a:pt x="383" y="151"/>
                  <a:pt x="383" y="151"/>
                  <a:pt x="382" y="150"/>
                </a:cubicBezTo>
                <a:cubicBezTo>
                  <a:pt x="382" y="151"/>
                  <a:pt x="382" y="151"/>
                  <a:pt x="383" y="151"/>
                </a:cubicBezTo>
                <a:cubicBezTo>
                  <a:pt x="382" y="151"/>
                  <a:pt x="382" y="152"/>
                  <a:pt x="382" y="152"/>
                </a:cubicBezTo>
                <a:cubicBezTo>
                  <a:pt x="381" y="151"/>
                  <a:pt x="380" y="153"/>
                  <a:pt x="380" y="155"/>
                </a:cubicBezTo>
                <a:cubicBezTo>
                  <a:pt x="379" y="154"/>
                  <a:pt x="380" y="153"/>
                  <a:pt x="380" y="153"/>
                </a:cubicBezTo>
                <a:cubicBezTo>
                  <a:pt x="380" y="153"/>
                  <a:pt x="379" y="153"/>
                  <a:pt x="379" y="152"/>
                </a:cubicBezTo>
                <a:cubicBezTo>
                  <a:pt x="379" y="151"/>
                  <a:pt x="379" y="152"/>
                  <a:pt x="379" y="151"/>
                </a:cubicBezTo>
                <a:cubicBezTo>
                  <a:pt x="379" y="150"/>
                  <a:pt x="379" y="152"/>
                  <a:pt x="379" y="151"/>
                </a:cubicBezTo>
                <a:cubicBezTo>
                  <a:pt x="378" y="152"/>
                  <a:pt x="379" y="152"/>
                  <a:pt x="378" y="152"/>
                </a:cubicBezTo>
                <a:cubicBezTo>
                  <a:pt x="378" y="152"/>
                  <a:pt x="378" y="153"/>
                  <a:pt x="378" y="152"/>
                </a:cubicBezTo>
                <a:cubicBezTo>
                  <a:pt x="378" y="152"/>
                  <a:pt x="378" y="151"/>
                  <a:pt x="378" y="151"/>
                </a:cubicBezTo>
                <a:cubicBezTo>
                  <a:pt x="378" y="151"/>
                  <a:pt x="378" y="151"/>
                  <a:pt x="378" y="150"/>
                </a:cubicBezTo>
                <a:cubicBezTo>
                  <a:pt x="378" y="152"/>
                  <a:pt x="379" y="150"/>
                  <a:pt x="380" y="150"/>
                </a:cubicBezTo>
                <a:cubicBezTo>
                  <a:pt x="380" y="150"/>
                  <a:pt x="380" y="151"/>
                  <a:pt x="380" y="151"/>
                </a:cubicBezTo>
                <a:cubicBezTo>
                  <a:pt x="381" y="150"/>
                  <a:pt x="381" y="149"/>
                  <a:pt x="381" y="148"/>
                </a:cubicBezTo>
                <a:cubicBezTo>
                  <a:pt x="381" y="148"/>
                  <a:pt x="381" y="148"/>
                  <a:pt x="382" y="148"/>
                </a:cubicBezTo>
                <a:cubicBezTo>
                  <a:pt x="381" y="149"/>
                  <a:pt x="381" y="149"/>
                  <a:pt x="381" y="150"/>
                </a:cubicBezTo>
                <a:cubicBezTo>
                  <a:pt x="381" y="150"/>
                  <a:pt x="382" y="149"/>
                  <a:pt x="382" y="148"/>
                </a:cubicBezTo>
                <a:cubicBezTo>
                  <a:pt x="382" y="148"/>
                  <a:pt x="382" y="148"/>
                  <a:pt x="382" y="148"/>
                </a:cubicBezTo>
                <a:cubicBezTo>
                  <a:pt x="382" y="148"/>
                  <a:pt x="382" y="148"/>
                  <a:pt x="382" y="148"/>
                </a:cubicBezTo>
                <a:cubicBezTo>
                  <a:pt x="383" y="148"/>
                  <a:pt x="383" y="148"/>
                  <a:pt x="384" y="147"/>
                </a:cubicBezTo>
                <a:cubicBezTo>
                  <a:pt x="384" y="147"/>
                  <a:pt x="384" y="148"/>
                  <a:pt x="384" y="148"/>
                </a:cubicBezTo>
                <a:cubicBezTo>
                  <a:pt x="384" y="148"/>
                  <a:pt x="384" y="148"/>
                  <a:pt x="384" y="147"/>
                </a:cubicBezTo>
                <a:cubicBezTo>
                  <a:pt x="385" y="148"/>
                  <a:pt x="385" y="148"/>
                  <a:pt x="385" y="148"/>
                </a:cubicBezTo>
                <a:cubicBezTo>
                  <a:pt x="385" y="147"/>
                  <a:pt x="386" y="147"/>
                  <a:pt x="386" y="147"/>
                </a:cubicBezTo>
                <a:cubicBezTo>
                  <a:pt x="387" y="147"/>
                  <a:pt x="387" y="147"/>
                  <a:pt x="387" y="147"/>
                </a:cubicBezTo>
                <a:cubicBezTo>
                  <a:pt x="388" y="147"/>
                  <a:pt x="387" y="147"/>
                  <a:pt x="387" y="146"/>
                </a:cubicBezTo>
                <a:cubicBezTo>
                  <a:pt x="387" y="146"/>
                  <a:pt x="387" y="146"/>
                  <a:pt x="387" y="146"/>
                </a:cubicBezTo>
                <a:cubicBezTo>
                  <a:pt x="386" y="146"/>
                  <a:pt x="385" y="147"/>
                  <a:pt x="384" y="147"/>
                </a:cubicBezTo>
                <a:cubicBezTo>
                  <a:pt x="384" y="146"/>
                  <a:pt x="384" y="146"/>
                  <a:pt x="385" y="146"/>
                </a:cubicBezTo>
                <a:cubicBezTo>
                  <a:pt x="384" y="145"/>
                  <a:pt x="383" y="147"/>
                  <a:pt x="383" y="147"/>
                </a:cubicBezTo>
                <a:cubicBezTo>
                  <a:pt x="383" y="146"/>
                  <a:pt x="384" y="145"/>
                  <a:pt x="385" y="145"/>
                </a:cubicBezTo>
                <a:cubicBezTo>
                  <a:pt x="386" y="144"/>
                  <a:pt x="387" y="143"/>
                  <a:pt x="388" y="144"/>
                </a:cubicBezTo>
                <a:cubicBezTo>
                  <a:pt x="390" y="141"/>
                  <a:pt x="393" y="140"/>
                  <a:pt x="395" y="138"/>
                </a:cubicBezTo>
                <a:cubicBezTo>
                  <a:pt x="394" y="137"/>
                  <a:pt x="394" y="138"/>
                  <a:pt x="393" y="137"/>
                </a:cubicBezTo>
                <a:cubicBezTo>
                  <a:pt x="392" y="137"/>
                  <a:pt x="391" y="138"/>
                  <a:pt x="391" y="137"/>
                </a:cubicBezTo>
                <a:cubicBezTo>
                  <a:pt x="390" y="137"/>
                  <a:pt x="391" y="137"/>
                  <a:pt x="390" y="138"/>
                </a:cubicBezTo>
                <a:cubicBezTo>
                  <a:pt x="390" y="137"/>
                  <a:pt x="389" y="138"/>
                  <a:pt x="389" y="138"/>
                </a:cubicBezTo>
                <a:cubicBezTo>
                  <a:pt x="388" y="137"/>
                  <a:pt x="389" y="137"/>
                  <a:pt x="389" y="136"/>
                </a:cubicBezTo>
                <a:cubicBezTo>
                  <a:pt x="389" y="136"/>
                  <a:pt x="389" y="136"/>
                  <a:pt x="390" y="137"/>
                </a:cubicBezTo>
                <a:cubicBezTo>
                  <a:pt x="390" y="137"/>
                  <a:pt x="391" y="137"/>
                  <a:pt x="391" y="136"/>
                </a:cubicBezTo>
                <a:cubicBezTo>
                  <a:pt x="391" y="136"/>
                  <a:pt x="390" y="135"/>
                  <a:pt x="391" y="135"/>
                </a:cubicBezTo>
                <a:cubicBezTo>
                  <a:pt x="391" y="136"/>
                  <a:pt x="392" y="134"/>
                  <a:pt x="393" y="135"/>
                </a:cubicBezTo>
                <a:cubicBezTo>
                  <a:pt x="393" y="135"/>
                  <a:pt x="393" y="136"/>
                  <a:pt x="393" y="135"/>
                </a:cubicBezTo>
                <a:cubicBezTo>
                  <a:pt x="393" y="136"/>
                  <a:pt x="394" y="135"/>
                  <a:pt x="395" y="135"/>
                </a:cubicBezTo>
                <a:cubicBezTo>
                  <a:pt x="395" y="134"/>
                  <a:pt x="395" y="135"/>
                  <a:pt x="394" y="135"/>
                </a:cubicBezTo>
                <a:cubicBezTo>
                  <a:pt x="394" y="134"/>
                  <a:pt x="395" y="135"/>
                  <a:pt x="395" y="134"/>
                </a:cubicBezTo>
                <a:cubicBezTo>
                  <a:pt x="395" y="134"/>
                  <a:pt x="395" y="134"/>
                  <a:pt x="395" y="133"/>
                </a:cubicBezTo>
                <a:cubicBezTo>
                  <a:pt x="395" y="133"/>
                  <a:pt x="395" y="133"/>
                  <a:pt x="394" y="133"/>
                </a:cubicBezTo>
                <a:cubicBezTo>
                  <a:pt x="395" y="133"/>
                  <a:pt x="395" y="133"/>
                  <a:pt x="395" y="132"/>
                </a:cubicBezTo>
                <a:cubicBezTo>
                  <a:pt x="396" y="133"/>
                  <a:pt x="396" y="133"/>
                  <a:pt x="397" y="133"/>
                </a:cubicBezTo>
                <a:cubicBezTo>
                  <a:pt x="397" y="134"/>
                  <a:pt x="396" y="133"/>
                  <a:pt x="396" y="134"/>
                </a:cubicBezTo>
                <a:cubicBezTo>
                  <a:pt x="396" y="134"/>
                  <a:pt x="396" y="134"/>
                  <a:pt x="397" y="134"/>
                </a:cubicBezTo>
                <a:cubicBezTo>
                  <a:pt x="396" y="134"/>
                  <a:pt x="397" y="133"/>
                  <a:pt x="398" y="133"/>
                </a:cubicBezTo>
                <a:cubicBezTo>
                  <a:pt x="398" y="133"/>
                  <a:pt x="398" y="133"/>
                  <a:pt x="398" y="133"/>
                </a:cubicBezTo>
                <a:cubicBezTo>
                  <a:pt x="398" y="134"/>
                  <a:pt x="398" y="133"/>
                  <a:pt x="399" y="134"/>
                </a:cubicBezTo>
                <a:cubicBezTo>
                  <a:pt x="399" y="133"/>
                  <a:pt x="398" y="133"/>
                  <a:pt x="398" y="133"/>
                </a:cubicBezTo>
                <a:cubicBezTo>
                  <a:pt x="399" y="132"/>
                  <a:pt x="400" y="133"/>
                  <a:pt x="401" y="132"/>
                </a:cubicBezTo>
                <a:cubicBezTo>
                  <a:pt x="401" y="131"/>
                  <a:pt x="400" y="132"/>
                  <a:pt x="400" y="132"/>
                </a:cubicBezTo>
                <a:cubicBezTo>
                  <a:pt x="400" y="132"/>
                  <a:pt x="400" y="132"/>
                  <a:pt x="399" y="132"/>
                </a:cubicBezTo>
                <a:cubicBezTo>
                  <a:pt x="400" y="132"/>
                  <a:pt x="400" y="131"/>
                  <a:pt x="401" y="131"/>
                </a:cubicBezTo>
                <a:cubicBezTo>
                  <a:pt x="400" y="130"/>
                  <a:pt x="400" y="130"/>
                  <a:pt x="400" y="131"/>
                </a:cubicBezTo>
                <a:cubicBezTo>
                  <a:pt x="399" y="131"/>
                  <a:pt x="400" y="130"/>
                  <a:pt x="399" y="130"/>
                </a:cubicBezTo>
                <a:cubicBezTo>
                  <a:pt x="400" y="130"/>
                  <a:pt x="400" y="129"/>
                  <a:pt x="400" y="129"/>
                </a:cubicBezTo>
                <a:cubicBezTo>
                  <a:pt x="399" y="129"/>
                  <a:pt x="399" y="129"/>
                  <a:pt x="400" y="130"/>
                </a:cubicBezTo>
                <a:cubicBezTo>
                  <a:pt x="400" y="130"/>
                  <a:pt x="399" y="130"/>
                  <a:pt x="399" y="130"/>
                </a:cubicBezTo>
                <a:cubicBezTo>
                  <a:pt x="399" y="130"/>
                  <a:pt x="399" y="130"/>
                  <a:pt x="399" y="131"/>
                </a:cubicBezTo>
                <a:cubicBezTo>
                  <a:pt x="398" y="131"/>
                  <a:pt x="397" y="131"/>
                  <a:pt x="397" y="132"/>
                </a:cubicBezTo>
                <a:cubicBezTo>
                  <a:pt x="395" y="131"/>
                  <a:pt x="395" y="132"/>
                  <a:pt x="394" y="132"/>
                </a:cubicBezTo>
                <a:cubicBezTo>
                  <a:pt x="394" y="131"/>
                  <a:pt x="395" y="131"/>
                  <a:pt x="395" y="130"/>
                </a:cubicBezTo>
                <a:cubicBezTo>
                  <a:pt x="394" y="131"/>
                  <a:pt x="393" y="130"/>
                  <a:pt x="392" y="132"/>
                </a:cubicBezTo>
                <a:cubicBezTo>
                  <a:pt x="391" y="132"/>
                  <a:pt x="391" y="131"/>
                  <a:pt x="390" y="132"/>
                </a:cubicBezTo>
                <a:cubicBezTo>
                  <a:pt x="390" y="132"/>
                  <a:pt x="390" y="131"/>
                  <a:pt x="390" y="131"/>
                </a:cubicBezTo>
                <a:cubicBezTo>
                  <a:pt x="390" y="130"/>
                  <a:pt x="390" y="131"/>
                  <a:pt x="390" y="131"/>
                </a:cubicBezTo>
                <a:cubicBezTo>
                  <a:pt x="390" y="131"/>
                  <a:pt x="389" y="132"/>
                  <a:pt x="390" y="132"/>
                </a:cubicBezTo>
                <a:cubicBezTo>
                  <a:pt x="389" y="132"/>
                  <a:pt x="388" y="133"/>
                  <a:pt x="387" y="133"/>
                </a:cubicBezTo>
                <a:cubicBezTo>
                  <a:pt x="388" y="132"/>
                  <a:pt x="389" y="131"/>
                  <a:pt x="389" y="131"/>
                </a:cubicBezTo>
                <a:cubicBezTo>
                  <a:pt x="388" y="130"/>
                  <a:pt x="388" y="132"/>
                  <a:pt x="387" y="133"/>
                </a:cubicBezTo>
                <a:cubicBezTo>
                  <a:pt x="387" y="132"/>
                  <a:pt x="386" y="132"/>
                  <a:pt x="385" y="133"/>
                </a:cubicBezTo>
                <a:cubicBezTo>
                  <a:pt x="385" y="133"/>
                  <a:pt x="386" y="133"/>
                  <a:pt x="386" y="133"/>
                </a:cubicBezTo>
                <a:cubicBezTo>
                  <a:pt x="385" y="133"/>
                  <a:pt x="385" y="133"/>
                  <a:pt x="385" y="133"/>
                </a:cubicBezTo>
                <a:cubicBezTo>
                  <a:pt x="385" y="133"/>
                  <a:pt x="385" y="133"/>
                  <a:pt x="385" y="133"/>
                </a:cubicBezTo>
                <a:cubicBezTo>
                  <a:pt x="384" y="133"/>
                  <a:pt x="383" y="134"/>
                  <a:pt x="382" y="134"/>
                </a:cubicBezTo>
                <a:cubicBezTo>
                  <a:pt x="382" y="134"/>
                  <a:pt x="382" y="134"/>
                  <a:pt x="382" y="134"/>
                </a:cubicBezTo>
                <a:cubicBezTo>
                  <a:pt x="383" y="133"/>
                  <a:pt x="383" y="133"/>
                  <a:pt x="384" y="132"/>
                </a:cubicBezTo>
                <a:cubicBezTo>
                  <a:pt x="383" y="132"/>
                  <a:pt x="383" y="132"/>
                  <a:pt x="382" y="132"/>
                </a:cubicBezTo>
                <a:cubicBezTo>
                  <a:pt x="383" y="132"/>
                  <a:pt x="384" y="131"/>
                  <a:pt x="386" y="131"/>
                </a:cubicBezTo>
                <a:cubicBezTo>
                  <a:pt x="385" y="130"/>
                  <a:pt x="386" y="130"/>
                  <a:pt x="387" y="130"/>
                </a:cubicBezTo>
                <a:cubicBezTo>
                  <a:pt x="387" y="131"/>
                  <a:pt x="386" y="130"/>
                  <a:pt x="386" y="131"/>
                </a:cubicBezTo>
                <a:cubicBezTo>
                  <a:pt x="387" y="131"/>
                  <a:pt x="387" y="130"/>
                  <a:pt x="388" y="129"/>
                </a:cubicBezTo>
                <a:cubicBezTo>
                  <a:pt x="388" y="130"/>
                  <a:pt x="388" y="130"/>
                  <a:pt x="388" y="130"/>
                </a:cubicBezTo>
                <a:cubicBezTo>
                  <a:pt x="388" y="129"/>
                  <a:pt x="390" y="128"/>
                  <a:pt x="391" y="128"/>
                </a:cubicBezTo>
                <a:cubicBezTo>
                  <a:pt x="391" y="127"/>
                  <a:pt x="392" y="127"/>
                  <a:pt x="393" y="127"/>
                </a:cubicBezTo>
                <a:cubicBezTo>
                  <a:pt x="393" y="126"/>
                  <a:pt x="392" y="127"/>
                  <a:pt x="392" y="127"/>
                </a:cubicBezTo>
                <a:cubicBezTo>
                  <a:pt x="392" y="126"/>
                  <a:pt x="394" y="124"/>
                  <a:pt x="396" y="125"/>
                </a:cubicBezTo>
                <a:cubicBezTo>
                  <a:pt x="396" y="123"/>
                  <a:pt x="400" y="123"/>
                  <a:pt x="399" y="120"/>
                </a:cubicBezTo>
                <a:cubicBezTo>
                  <a:pt x="400" y="120"/>
                  <a:pt x="400" y="119"/>
                  <a:pt x="401" y="119"/>
                </a:cubicBezTo>
                <a:cubicBezTo>
                  <a:pt x="401" y="120"/>
                  <a:pt x="401" y="120"/>
                  <a:pt x="401" y="120"/>
                </a:cubicBezTo>
                <a:cubicBezTo>
                  <a:pt x="403" y="119"/>
                  <a:pt x="404" y="116"/>
                  <a:pt x="403" y="114"/>
                </a:cubicBezTo>
                <a:cubicBezTo>
                  <a:pt x="403" y="114"/>
                  <a:pt x="402" y="113"/>
                  <a:pt x="402" y="113"/>
                </a:cubicBezTo>
                <a:cubicBezTo>
                  <a:pt x="401" y="112"/>
                  <a:pt x="399" y="113"/>
                  <a:pt x="398" y="111"/>
                </a:cubicBezTo>
                <a:cubicBezTo>
                  <a:pt x="398" y="112"/>
                  <a:pt x="397" y="112"/>
                  <a:pt x="397" y="113"/>
                </a:cubicBezTo>
                <a:cubicBezTo>
                  <a:pt x="397" y="113"/>
                  <a:pt x="397" y="113"/>
                  <a:pt x="397" y="112"/>
                </a:cubicBezTo>
                <a:cubicBezTo>
                  <a:pt x="398" y="113"/>
                  <a:pt x="398" y="113"/>
                  <a:pt x="397" y="113"/>
                </a:cubicBezTo>
                <a:cubicBezTo>
                  <a:pt x="397" y="113"/>
                  <a:pt x="396" y="113"/>
                  <a:pt x="396" y="113"/>
                </a:cubicBezTo>
                <a:cubicBezTo>
                  <a:pt x="396" y="113"/>
                  <a:pt x="396" y="112"/>
                  <a:pt x="396" y="112"/>
                </a:cubicBezTo>
                <a:cubicBezTo>
                  <a:pt x="396" y="112"/>
                  <a:pt x="395" y="112"/>
                  <a:pt x="396" y="112"/>
                </a:cubicBezTo>
                <a:cubicBezTo>
                  <a:pt x="394" y="111"/>
                  <a:pt x="393" y="113"/>
                  <a:pt x="392" y="114"/>
                </a:cubicBezTo>
                <a:cubicBezTo>
                  <a:pt x="390" y="113"/>
                  <a:pt x="390" y="115"/>
                  <a:pt x="389" y="117"/>
                </a:cubicBezTo>
                <a:cubicBezTo>
                  <a:pt x="388" y="117"/>
                  <a:pt x="388" y="117"/>
                  <a:pt x="388" y="117"/>
                </a:cubicBezTo>
                <a:cubicBezTo>
                  <a:pt x="388" y="117"/>
                  <a:pt x="388" y="117"/>
                  <a:pt x="388" y="117"/>
                </a:cubicBezTo>
                <a:cubicBezTo>
                  <a:pt x="388" y="117"/>
                  <a:pt x="388" y="117"/>
                  <a:pt x="388" y="117"/>
                </a:cubicBezTo>
                <a:cubicBezTo>
                  <a:pt x="388" y="115"/>
                  <a:pt x="390" y="114"/>
                  <a:pt x="390" y="113"/>
                </a:cubicBezTo>
                <a:cubicBezTo>
                  <a:pt x="389" y="113"/>
                  <a:pt x="389" y="113"/>
                  <a:pt x="389" y="113"/>
                </a:cubicBezTo>
                <a:cubicBezTo>
                  <a:pt x="387" y="115"/>
                  <a:pt x="386" y="115"/>
                  <a:pt x="385" y="116"/>
                </a:cubicBezTo>
                <a:cubicBezTo>
                  <a:pt x="384" y="116"/>
                  <a:pt x="384" y="116"/>
                  <a:pt x="384" y="116"/>
                </a:cubicBezTo>
                <a:cubicBezTo>
                  <a:pt x="384" y="116"/>
                  <a:pt x="384" y="116"/>
                  <a:pt x="384" y="116"/>
                </a:cubicBezTo>
                <a:cubicBezTo>
                  <a:pt x="384" y="116"/>
                  <a:pt x="384" y="116"/>
                  <a:pt x="384" y="116"/>
                </a:cubicBezTo>
                <a:cubicBezTo>
                  <a:pt x="385" y="116"/>
                  <a:pt x="386" y="115"/>
                  <a:pt x="386" y="114"/>
                </a:cubicBezTo>
                <a:cubicBezTo>
                  <a:pt x="385" y="113"/>
                  <a:pt x="385" y="114"/>
                  <a:pt x="385" y="114"/>
                </a:cubicBezTo>
                <a:cubicBezTo>
                  <a:pt x="385" y="114"/>
                  <a:pt x="385" y="114"/>
                  <a:pt x="384" y="114"/>
                </a:cubicBezTo>
                <a:cubicBezTo>
                  <a:pt x="384" y="115"/>
                  <a:pt x="385" y="115"/>
                  <a:pt x="385" y="115"/>
                </a:cubicBezTo>
                <a:cubicBezTo>
                  <a:pt x="384" y="115"/>
                  <a:pt x="382" y="116"/>
                  <a:pt x="383" y="118"/>
                </a:cubicBezTo>
                <a:cubicBezTo>
                  <a:pt x="383" y="118"/>
                  <a:pt x="383" y="118"/>
                  <a:pt x="383" y="118"/>
                </a:cubicBezTo>
                <a:cubicBezTo>
                  <a:pt x="383" y="117"/>
                  <a:pt x="383" y="117"/>
                  <a:pt x="383" y="117"/>
                </a:cubicBezTo>
                <a:cubicBezTo>
                  <a:pt x="383" y="117"/>
                  <a:pt x="382" y="117"/>
                  <a:pt x="382" y="117"/>
                </a:cubicBezTo>
                <a:cubicBezTo>
                  <a:pt x="382" y="117"/>
                  <a:pt x="383" y="117"/>
                  <a:pt x="382" y="116"/>
                </a:cubicBezTo>
                <a:cubicBezTo>
                  <a:pt x="382" y="116"/>
                  <a:pt x="382" y="117"/>
                  <a:pt x="382" y="118"/>
                </a:cubicBezTo>
                <a:cubicBezTo>
                  <a:pt x="382" y="118"/>
                  <a:pt x="382" y="118"/>
                  <a:pt x="382" y="118"/>
                </a:cubicBezTo>
                <a:cubicBezTo>
                  <a:pt x="382" y="118"/>
                  <a:pt x="381" y="117"/>
                  <a:pt x="381" y="117"/>
                </a:cubicBezTo>
                <a:cubicBezTo>
                  <a:pt x="381" y="117"/>
                  <a:pt x="381" y="117"/>
                  <a:pt x="381" y="117"/>
                </a:cubicBezTo>
                <a:cubicBezTo>
                  <a:pt x="381" y="117"/>
                  <a:pt x="380" y="116"/>
                  <a:pt x="380" y="117"/>
                </a:cubicBezTo>
                <a:cubicBezTo>
                  <a:pt x="379" y="116"/>
                  <a:pt x="378" y="117"/>
                  <a:pt x="378" y="116"/>
                </a:cubicBezTo>
                <a:cubicBezTo>
                  <a:pt x="377" y="117"/>
                  <a:pt x="377" y="117"/>
                  <a:pt x="377" y="117"/>
                </a:cubicBezTo>
                <a:cubicBezTo>
                  <a:pt x="377" y="117"/>
                  <a:pt x="377" y="117"/>
                  <a:pt x="377" y="117"/>
                </a:cubicBezTo>
                <a:cubicBezTo>
                  <a:pt x="377" y="117"/>
                  <a:pt x="377" y="117"/>
                  <a:pt x="377" y="117"/>
                </a:cubicBezTo>
                <a:cubicBezTo>
                  <a:pt x="376" y="116"/>
                  <a:pt x="376" y="117"/>
                  <a:pt x="375" y="117"/>
                </a:cubicBezTo>
                <a:cubicBezTo>
                  <a:pt x="375" y="117"/>
                  <a:pt x="375" y="117"/>
                  <a:pt x="376" y="117"/>
                </a:cubicBezTo>
                <a:cubicBezTo>
                  <a:pt x="375" y="117"/>
                  <a:pt x="375" y="117"/>
                  <a:pt x="375" y="117"/>
                </a:cubicBezTo>
                <a:cubicBezTo>
                  <a:pt x="375" y="117"/>
                  <a:pt x="375" y="117"/>
                  <a:pt x="375" y="117"/>
                </a:cubicBezTo>
                <a:cubicBezTo>
                  <a:pt x="375" y="117"/>
                  <a:pt x="374" y="117"/>
                  <a:pt x="374" y="118"/>
                </a:cubicBezTo>
                <a:cubicBezTo>
                  <a:pt x="374" y="117"/>
                  <a:pt x="374" y="117"/>
                  <a:pt x="374" y="117"/>
                </a:cubicBezTo>
                <a:cubicBezTo>
                  <a:pt x="374" y="117"/>
                  <a:pt x="374" y="117"/>
                  <a:pt x="373" y="117"/>
                </a:cubicBezTo>
                <a:cubicBezTo>
                  <a:pt x="373" y="117"/>
                  <a:pt x="373" y="117"/>
                  <a:pt x="373" y="116"/>
                </a:cubicBezTo>
                <a:cubicBezTo>
                  <a:pt x="373" y="116"/>
                  <a:pt x="374" y="117"/>
                  <a:pt x="374" y="117"/>
                </a:cubicBezTo>
                <a:cubicBezTo>
                  <a:pt x="374" y="116"/>
                  <a:pt x="374" y="116"/>
                  <a:pt x="374" y="115"/>
                </a:cubicBezTo>
                <a:cubicBezTo>
                  <a:pt x="373" y="117"/>
                  <a:pt x="370" y="115"/>
                  <a:pt x="370" y="117"/>
                </a:cubicBezTo>
                <a:cubicBezTo>
                  <a:pt x="369" y="117"/>
                  <a:pt x="369" y="117"/>
                  <a:pt x="369" y="117"/>
                </a:cubicBezTo>
                <a:cubicBezTo>
                  <a:pt x="368" y="117"/>
                  <a:pt x="369" y="117"/>
                  <a:pt x="369" y="116"/>
                </a:cubicBezTo>
                <a:cubicBezTo>
                  <a:pt x="368" y="116"/>
                  <a:pt x="368" y="117"/>
                  <a:pt x="368" y="116"/>
                </a:cubicBezTo>
                <a:cubicBezTo>
                  <a:pt x="368" y="116"/>
                  <a:pt x="368" y="116"/>
                  <a:pt x="368" y="116"/>
                </a:cubicBezTo>
                <a:cubicBezTo>
                  <a:pt x="368" y="117"/>
                  <a:pt x="368" y="117"/>
                  <a:pt x="367" y="117"/>
                </a:cubicBezTo>
                <a:cubicBezTo>
                  <a:pt x="367" y="117"/>
                  <a:pt x="366" y="118"/>
                  <a:pt x="365" y="118"/>
                </a:cubicBezTo>
                <a:cubicBezTo>
                  <a:pt x="365" y="118"/>
                  <a:pt x="365" y="118"/>
                  <a:pt x="365" y="118"/>
                </a:cubicBezTo>
                <a:cubicBezTo>
                  <a:pt x="365" y="118"/>
                  <a:pt x="365" y="118"/>
                  <a:pt x="365" y="118"/>
                </a:cubicBezTo>
                <a:cubicBezTo>
                  <a:pt x="364" y="119"/>
                  <a:pt x="363" y="119"/>
                  <a:pt x="363" y="119"/>
                </a:cubicBezTo>
                <a:cubicBezTo>
                  <a:pt x="363" y="119"/>
                  <a:pt x="363" y="119"/>
                  <a:pt x="363" y="120"/>
                </a:cubicBezTo>
                <a:cubicBezTo>
                  <a:pt x="363" y="120"/>
                  <a:pt x="363" y="120"/>
                  <a:pt x="363" y="120"/>
                </a:cubicBezTo>
                <a:cubicBezTo>
                  <a:pt x="363" y="119"/>
                  <a:pt x="361" y="119"/>
                  <a:pt x="361" y="119"/>
                </a:cubicBezTo>
                <a:cubicBezTo>
                  <a:pt x="361" y="119"/>
                  <a:pt x="363" y="119"/>
                  <a:pt x="363" y="118"/>
                </a:cubicBezTo>
                <a:cubicBezTo>
                  <a:pt x="364" y="117"/>
                  <a:pt x="365" y="118"/>
                  <a:pt x="365" y="117"/>
                </a:cubicBezTo>
                <a:cubicBezTo>
                  <a:pt x="365" y="116"/>
                  <a:pt x="364" y="117"/>
                  <a:pt x="364" y="117"/>
                </a:cubicBezTo>
                <a:cubicBezTo>
                  <a:pt x="364" y="117"/>
                  <a:pt x="364" y="117"/>
                  <a:pt x="365" y="116"/>
                </a:cubicBezTo>
                <a:cubicBezTo>
                  <a:pt x="365" y="117"/>
                  <a:pt x="365" y="116"/>
                  <a:pt x="366" y="117"/>
                </a:cubicBezTo>
                <a:cubicBezTo>
                  <a:pt x="366" y="116"/>
                  <a:pt x="366" y="116"/>
                  <a:pt x="366" y="115"/>
                </a:cubicBezTo>
                <a:cubicBezTo>
                  <a:pt x="366" y="115"/>
                  <a:pt x="366" y="116"/>
                  <a:pt x="367" y="116"/>
                </a:cubicBezTo>
                <a:cubicBezTo>
                  <a:pt x="367" y="116"/>
                  <a:pt x="367" y="116"/>
                  <a:pt x="367" y="115"/>
                </a:cubicBezTo>
                <a:cubicBezTo>
                  <a:pt x="368" y="115"/>
                  <a:pt x="368" y="115"/>
                  <a:pt x="368" y="116"/>
                </a:cubicBezTo>
                <a:cubicBezTo>
                  <a:pt x="368" y="115"/>
                  <a:pt x="368" y="115"/>
                  <a:pt x="369" y="115"/>
                </a:cubicBezTo>
                <a:cubicBezTo>
                  <a:pt x="369" y="115"/>
                  <a:pt x="370" y="115"/>
                  <a:pt x="370" y="114"/>
                </a:cubicBezTo>
                <a:cubicBezTo>
                  <a:pt x="371" y="114"/>
                  <a:pt x="371" y="115"/>
                  <a:pt x="371" y="115"/>
                </a:cubicBezTo>
                <a:cubicBezTo>
                  <a:pt x="370" y="116"/>
                  <a:pt x="369" y="115"/>
                  <a:pt x="369" y="116"/>
                </a:cubicBezTo>
                <a:cubicBezTo>
                  <a:pt x="370" y="116"/>
                  <a:pt x="370" y="116"/>
                  <a:pt x="370" y="115"/>
                </a:cubicBezTo>
                <a:cubicBezTo>
                  <a:pt x="370" y="116"/>
                  <a:pt x="370" y="116"/>
                  <a:pt x="371" y="116"/>
                </a:cubicBezTo>
                <a:cubicBezTo>
                  <a:pt x="371" y="115"/>
                  <a:pt x="371" y="115"/>
                  <a:pt x="372" y="115"/>
                </a:cubicBezTo>
                <a:cubicBezTo>
                  <a:pt x="372" y="115"/>
                  <a:pt x="371" y="114"/>
                  <a:pt x="372" y="114"/>
                </a:cubicBezTo>
                <a:cubicBezTo>
                  <a:pt x="372" y="114"/>
                  <a:pt x="372" y="114"/>
                  <a:pt x="372" y="113"/>
                </a:cubicBezTo>
                <a:cubicBezTo>
                  <a:pt x="373" y="114"/>
                  <a:pt x="372" y="114"/>
                  <a:pt x="372" y="114"/>
                </a:cubicBezTo>
                <a:cubicBezTo>
                  <a:pt x="373" y="115"/>
                  <a:pt x="373" y="114"/>
                  <a:pt x="374" y="115"/>
                </a:cubicBezTo>
                <a:cubicBezTo>
                  <a:pt x="374" y="114"/>
                  <a:pt x="374" y="114"/>
                  <a:pt x="373" y="114"/>
                </a:cubicBezTo>
                <a:cubicBezTo>
                  <a:pt x="374" y="114"/>
                  <a:pt x="375" y="114"/>
                  <a:pt x="376" y="113"/>
                </a:cubicBezTo>
                <a:cubicBezTo>
                  <a:pt x="377" y="113"/>
                  <a:pt x="378" y="112"/>
                  <a:pt x="379" y="113"/>
                </a:cubicBezTo>
                <a:cubicBezTo>
                  <a:pt x="379" y="112"/>
                  <a:pt x="380" y="112"/>
                  <a:pt x="380" y="112"/>
                </a:cubicBezTo>
                <a:cubicBezTo>
                  <a:pt x="380" y="111"/>
                  <a:pt x="380" y="111"/>
                  <a:pt x="380" y="111"/>
                </a:cubicBezTo>
                <a:cubicBezTo>
                  <a:pt x="379" y="110"/>
                  <a:pt x="379" y="110"/>
                  <a:pt x="379" y="110"/>
                </a:cubicBezTo>
                <a:cubicBezTo>
                  <a:pt x="379" y="111"/>
                  <a:pt x="379" y="110"/>
                  <a:pt x="379" y="111"/>
                </a:cubicBezTo>
                <a:cubicBezTo>
                  <a:pt x="378" y="111"/>
                  <a:pt x="378" y="111"/>
                  <a:pt x="377" y="112"/>
                </a:cubicBezTo>
                <a:cubicBezTo>
                  <a:pt x="377" y="112"/>
                  <a:pt x="377" y="111"/>
                  <a:pt x="377" y="110"/>
                </a:cubicBezTo>
                <a:cubicBezTo>
                  <a:pt x="377" y="110"/>
                  <a:pt x="376" y="111"/>
                  <a:pt x="376" y="110"/>
                </a:cubicBezTo>
                <a:cubicBezTo>
                  <a:pt x="375" y="110"/>
                  <a:pt x="375" y="112"/>
                  <a:pt x="374" y="111"/>
                </a:cubicBezTo>
                <a:cubicBezTo>
                  <a:pt x="374" y="110"/>
                  <a:pt x="374" y="110"/>
                  <a:pt x="375" y="110"/>
                </a:cubicBezTo>
                <a:cubicBezTo>
                  <a:pt x="374" y="110"/>
                  <a:pt x="374" y="110"/>
                  <a:pt x="374" y="110"/>
                </a:cubicBezTo>
                <a:cubicBezTo>
                  <a:pt x="374" y="110"/>
                  <a:pt x="374" y="110"/>
                  <a:pt x="373" y="110"/>
                </a:cubicBezTo>
                <a:cubicBezTo>
                  <a:pt x="373" y="111"/>
                  <a:pt x="371" y="110"/>
                  <a:pt x="370" y="111"/>
                </a:cubicBezTo>
                <a:cubicBezTo>
                  <a:pt x="370" y="111"/>
                  <a:pt x="370" y="110"/>
                  <a:pt x="370" y="110"/>
                </a:cubicBezTo>
                <a:cubicBezTo>
                  <a:pt x="370" y="110"/>
                  <a:pt x="370" y="110"/>
                  <a:pt x="369" y="110"/>
                </a:cubicBezTo>
                <a:cubicBezTo>
                  <a:pt x="370" y="110"/>
                  <a:pt x="370" y="111"/>
                  <a:pt x="371" y="111"/>
                </a:cubicBezTo>
                <a:cubicBezTo>
                  <a:pt x="371" y="111"/>
                  <a:pt x="371" y="112"/>
                  <a:pt x="371" y="112"/>
                </a:cubicBezTo>
                <a:cubicBezTo>
                  <a:pt x="371" y="112"/>
                  <a:pt x="370" y="112"/>
                  <a:pt x="370" y="112"/>
                </a:cubicBezTo>
                <a:cubicBezTo>
                  <a:pt x="370" y="112"/>
                  <a:pt x="370" y="111"/>
                  <a:pt x="369" y="111"/>
                </a:cubicBezTo>
                <a:cubicBezTo>
                  <a:pt x="369" y="112"/>
                  <a:pt x="369" y="112"/>
                  <a:pt x="369" y="112"/>
                </a:cubicBezTo>
                <a:cubicBezTo>
                  <a:pt x="369" y="112"/>
                  <a:pt x="369" y="112"/>
                  <a:pt x="369" y="112"/>
                </a:cubicBezTo>
                <a:cubicBezTo>
                  <a:pt x="368" y="112"/>
                  <a:pt x="369" y="112"/>
                  <a:pt x="369" y="111"/>
                </a:cubicBezTo>
                <a:cubicBezTo>
                  <a:pt x="369" y="111"/>
                  <a:pt x="370" y="112"/>
                  <a:pt x="370" y="111"/>
                </a:cubicBezTo>
                <a:cubicBezTo>
                  <a:pt x="366" y="112"/>
                  <a:pt x="362" y="113"/>
                  <a:pt x="358" y="114"/>
                </a:cubicBezTo>
                <a:cubicBezTo>
                  <a:pt x="358" y="115"/>
                  <a:pt x="357" y="115"/>
                  <a:pt x="356" y="114"/>
                </a:cubicBezTo>
                <a:cubicBezTo>
                  <a:pt x="356" y="115"/>
                  <a:pt x="357" y="115"/>
                  <a:pt x="357" y="116"/>
                </a:cubicBezTo>
                <a:cubicBezTo>
                  <a:pt x="356" y="116"/>
                  <a:pt x="356" y="115"/>
                  <a:pt x="355" y="116"/>
                </a:cubicBezTo>
                <a:cubicBezTo>
                  <a:pt x="355" y="116"/>
                  <a:pt x="355" y="115"/>
                  <a:pt x="355" y="115"/>
                </a:cubicBezTo>
                <a:cubicBezTo>
                  <a:pt x="355" y="115"/>
                  <a:pt x="354" y="116"/>
                  <a:pt x="354" y="116"/>
                </a:cubicBezTo>
                <a:cubicBezTo>
                  <a:pt x="354" y="116"/>
                  <a:pt x="354" y="115"/>
                  <a:pt x="353" y="115"/>
                </a:cubicBezTo>
                <a:cubicBezTo>
                  <a:pt x="354" y="115"/>
                  <a:pt x="354" y="115"/>
                  <a:pt x="354" y="116"/>
                </a:cubicBezTo>
                <a:cubicBezTo>
                  <a:pt x="355" y="115"/>
                  <a:pt x="355" y="115"/>
                  <a:pt x="355" y="115"/>
                </a:cubicBezTo>
                <a:cubicBezTo>
                  <a:pt x="355" y="114"/>
                  <a:pt x="356" y="114"/>
                  <a:pt x="356" y="114"/>
                </a:cubicBezTo>
                <a:cubicBezTo>
                  <a:pt x="356" y="113"/>
                  <a:pt x="355" y="114"/>
                  <a:pt x="355" y="114"/>
                </a:cubicBezTo>
                <a:cubicBezTo>
                  <a:pt x="357" y="113"/>
                  <a:pt x="359" y="112"/>
                  <a:pt x="361" y="113"/>
                </a:cubicBezTo>
                <a:cubicBezTo>
                  <a:pt x="362" y="112"/>
                  <a:pt x="362" y="112"/>
                  <a:pt x="363" y="112"/>
                </a:cubicBezTo>
                <a:cubicBezTo>
                  <a:pt x="364" y="109"/>
                  <a:pt x="366" y="108"/>
                  <a:pt x="368" y="107"/>
                </a:cubicBezTo>
                <a:cubicBezTo>
                  <a:pt x="369" y="108"/>
                  <a:pt x="369" y="108"/>
                  <a:pt x="369" y="108"/>
                </a:cubicBezTo>
                <a:cubicBezTo>
                  <a:pt x="368" y="107"/>
                  <a:pt x="370" y="107"/>
                  <a:pt x="370" y="106"/>
                </a:cubicBezTo>
                <a:cubicBezTo>
                  <a:pt x="370" y="106"/>
                  <a:pt x="370" y="107"/>
                  <a:pt x="370" y="107"/>
                </a:cubicBezTo>
                <a:cubicBezTo>
                  <a:pt x="372" y="106"/>
                  <a:pt x="374" y="106"/>
                  <a:pt x="375" y="104"/>
                </a:cubicBezTo>
                <a:cubicBezTo>
                  <a:pt x="377" y="103"/>
                  <a:pt x="379" y="103"/>
                  <a:pt x="380" y="101"/>
                </a:cubicBezTo>
                <a:cubicBezTo>
                  <a:pt x="382" y="101"/>
                  <a:pt x="384" y="99"/>
                  <a:pt x="385" y="98"/>
                </a:cubicBezTo>
                <a:cubicBezTo>
                  <a:pt x="386" y="97"/>
                  <a:pt x="388" y="96"/>
                  <a:pt x="389" y="94"/>
                </a:cubicBezTo>
                <a:cubicBezTo>
                  <a:pt x="388" y="94"/>
                  <a:pt x="388" y="94"/>
                  <a:pt x="388" y="93"/>
                </a:cubicBezTo>
                <a:cubicBezTo>
                  <a:pt x="388" y="93"/>
                  <a:pt x="389" y="93"/>
                  <a:pt x="389" y="93"/>
                </a:cubicBezTo>
                <a:cubicBezTo>
                  <a:pt x="388" y="93"/>
                  <a:pt x="388" y="93"/>
                  <a:pt x="388" y="93"/>
                </a:cubicBezTo>
                <a:cubicBezTo>
                  <a:pt x="387" y="94"/>
                  <a:pt x="386" y="92"/>
                  <a:pt x="386" y="93"/>
                </a:cubicBezTo>
                <a:cubicBezTo>
                  <a:pt x="386" y="94"/>
                  <a:pt x="385" y="93"/>
                  <a:pt x="385" y="93"/>
                </a:cubicBezTo>
                <a:cubicBezTo>
                  <a:pt x="384" y="93"/>
                  <a:pt x="383" y="93"/>
                  <a:pt x="383" y="94"/>
                </a:cubicBezTo>
                <a:cubicBezTo>
                  <a:pt x="383" y="93"/>
                  <a:pt x="384" y="93"/>
                  <a:pt x="384" y="91"/>
                </a:cubicBezTo>
                <a:cubicBezTo>
                  <a:pt x="381" y="92"/>
                  <a:pt x="377" y="93"/>
                  <a:pt x="374" y="95"/>
                </a:cubicBezTo>
                <a:cubicBezTo>
                  <a:pt x="374" y="96"/>
                  <a:pt x="374" y="95"/>
                  <a:pt x="373" y="95"/>
                </a:cubicBezTo>
                <a:cubicBezTo>
                  <a:pt x="373" y="95"/>
                  <a:pt x="373" y="96"/>
                  <a:pt x="373" y="96"/>
                </a:cubicBezTo>
                <a:cubicBezTo>
                  <a:pt x="373" y="96"/>
                  <a:pt x="373" y="96"/>
                  <a:pt x="372" y="96"/>
                </a:cubicBezTo>
                <a:cubicBezTo>
                  <a:pt x="372" y="95"/>
                  <a:pt x="370" y="98"/>
                  <a:pt x="370" y="99"/>
                </a:cubicBezTo>
                <a:cubicBezTo>
                  <a:pt x="369" y="98"/>
                  <a:pt x="370" y="98"/>
                  <a:pt x="370" y="97"/>
                </a:cubicBezTo>
                <a:cubicBezTo>
                  <a:pt x="370" y="97"/>
                  <a:pt x="369" y="97"/>
                  <a:pt x="369" y="97"/>
                </a:cubicBezTo>
                <a:cubicBezTo>
                  <a:pt x="370" y="96"/>
                  <a:pt x="370" y="96"/>
                  <a:pt x="370" y="95"/>
                </a:cubicBezTo>
                <a:cubicBezTo>
                  <a:pt x="370" y="95"/>
                  <a:pt x="370" y="96"/>
                  <a:pt x="369" y="96"/>
                </a:cubicBezTo>
                <a:cubicBezTo>
                  <a:pt x="369" y="96"/>
                  <a:pt x="369" y="96"/>
                  <a:pt x="369" y="97"/>
                </a:cubicBezTo>
                <a:cubicBezTo>
                  <a:pt x="369" y="97"/>
                  <a:pt x="369" y="97"/>
                  <a:pt x="368" y="97"/>
                </a:cubicBezTo>
                <a:cubicBezTo>
                  <a:pt x="368" y="96"/>
                  <a:pt x="369" y="96"/>
                  <a:pt x="369" y="95"/>
                </a:cubicBezTo>
                <a:cubicBezTo>
                  <a:pt x="369" y="95"/>
                  <a:pt x="369" y="95"/>
                  <a:pt x="369" y="95"/>
                </a:cubicBezTo>
                <a:cubicBezTo>
                  <a:pt x="369" y="96"/>
                  <a:pt x="370" y="95"/>
                  <a:pt x="370" y="95"/>
                </a:cubicBezTo>
                <a:cubicBezTo>
                  <a:pt x="371" y="95"/>
                  <a:pt x="371" y="95"/>
                  <a:pt x="371" y="96"/>
                </a:cubicBezTo>
                <a:cubicBezTo>
                  <a:pt x="371" y="95"/>
                  <a:pt x="372" y="95"/>
                  <a:pt x="372" y="95"/>
                </a:cubicBezTo>
                <a:cubicBezTo>
                  <a:pt x="372" y="95"/>
                  <a:pt x="372" y="95"/>
                  <a:pt x="372" y="95"/>
                </a:cubicBezTo>
                <a:cubicBezTo>
                  <a:pt x="372" y="95"/>
                  <a:pt x="372" y="95"/>
                  <a:pt x="372" y="95"/>
                </a:cubicBezTo>
                <a:cubicBezTo>
                  <a:pt x="372" y="95"/>
                  <a:pt x="372" y="95"/>
                  <a:pt x="372" y="95"/>
                </a:cubicBezTo>
                <a:cubicBezTo>
                  <a:pt x="372" y="95"/>
                  <a:pt x="372" y="95"/>
                  <a:pt x="372" y="95"/>
                </a:cubicBezTo>
                <a:cubicBezTo>
                  <a:pt x="372" y="95"/>
                  <a:pt x="372" y="95"/>
                  <a:pt x="372" y="95"/>
                </a:cubicBezTo>
                <a:cubicBezTo>
                  <a:pt x="373" y="94"/>
                  <a:pt x="373" y="94"/>
                  <a:pt x="373" y="94"/>
                </a:cubicBezTo>
                <a:cubicBezTo>
                  <a:pt x="374" y="94"/>
                  <a:pt x="375" y="93"/>
                  <a:pt x="376" y="92"/>
                </a:cubicBezTo>
                <a:cubicBezTo>
                  <a:pt x="376" y="91"/>
                  <a:pt x="375" y="93"/>
                  <a:pt x="374" y="93"/>
                </a:cubicBezTo>
                <a:cubicBezTo>
                  <a:pt x="375" y="92"/>
                  <a:pt x="376" y="91"/>
                  <a:pt x="377" y="92"/>
                </a:cubicBezTo>
                <a:cubicBezTo>
                  <a:pt x="378" y="91"/>
                  <a:pt x="379" y="90"/>
                  <a:pt x="380" y="90"/>
                </a:cubicBezTo>
                <a:cubicBezTo>
                  <a:pt x="383" y="88"/>
                  <a:pt x="386" y="88"/>
                  <a:pt x="388" y="86"/>
                </a:cubicBezTo>
                <a:cubicBezTo>
                  <a:pt x="388" y="86"/>
                  <a:pt x="388" y="86"/>
                  <a:pt x="388" y="86"/>
                </a:cubicBezTo>
                <a:cubicBezTo>
                  <a:pt x="388" y="86"/>
                  <a:pt x="388" y="86"/>
                  <a:pt x="388" y="86"/>
                </a:cubicBezTo>
                <a:cubicBezTo>
                  <a:pt x="388" y="86"/>
                  <a:pt x="387" y="85"/>
                  <a:pt x="387" y="86"/>
                </a:cubicBezTo>
                <a:cubicBezTo>
                  <a:pt x="387" y="86"/>
                  <a:pt x="387" y="86"/>
                  <a:pt x="387" y="86"/>
                </a:cubicBezTo>
                <a:cubicBezTo>
                  <a:pt x="387" y="86"/>
                  <a:pt x="387" y="86"/>
                  <a:pt x="386" y="85"/>
                </a:cubicBezTo>
                <a:cubicBezTo>
                  <a:pt x="386" y="86"/>
                  <a:pt x="385" y="86"/>
                  <a:pt x="384" y="85"/>
                </a:cubicBezTo>
                <a:cubicBezTo>
                  <a:pt x="384" y="86"/>
                  <a:pt x="384" y="86"/>
                  <a:pt x="384" y="86"/>
                </a:cubicBezTo>
                <a:cubicBezTo>
                  <a:pt x="383" y="85"/>
                  <a:pt x="383" y="86"/>
                  <a:pt x="382" y="86"/>
                </a:cubicBezTo>
                <a:cubicBezTo>
                  <a:pt x="382" y="86"/>
                  <a:pt x="382" y="85"/>
                  <a:pt x="382" y="85"/>
                </a:cubicBezTo>
                <a:cubicBezTo>
                  <a:pt x="382" y="85"/>
                  <a:pt x="382" y="85"/>
                  <a:pt x="382" y="85"/>
                </a:cubicBezTo>
                <a:cubicBezTo>
                  <a:pt x="382" y="85"/>
                  <a:pt x="382" y="85"/>
                  <a:pt x="382" y="85"/>
                </a:cubicBezTo>
                <a:cubicBezTo>
                  <a:pt x="382" y="84"/>
                  <a:pt x="382" y="84"/>
                  <a:pt x="381" y="85"/>
                </a:cubicBezTo>
                <a:cubicBezTo>
                  <a:pt x="382" y="84"/>
                  <a:pt x="382" y="84"/>
                  <a:pt x="381" y="84"/>
                </a:cubicBezTo>
                <a:cubicBezTo>
                  <a:pt x="381" y="84"/>
                  <a:pt x="381" y="84"/>
                  <a:pt x="381" y="84"/>
                </a:cubicBezTo>
                <a:cubicBezTo>
                  <a:pt x="381" y="85"/>
                  <a:pt x="381" y="84"/>
                  <a:pt x="381" y="84"/>
                </a:cubicBezTo>
                <a:cubicBezTo>
                  <a:pt x="381" y="85"/>
                  <a:pt x="381" y="85"/>
                  <a:pt x="381" y="85"/>
                </a:cubicBezTo>
                <a:cubicBezTo>
                  <a:pt x="381" y="85"/>
                  <a:pt x="380" y="85"/>
                  <a:pt x="380" y="85"/>
                </a:cubicBezTo>
                <a:cubicBezTo>
                  <a:pt x="380" y="85"/>
                  <a:pt x="381" y="84"/>
                  <a:pt x="380" y="84"/>
                </a:cubicBezTo>
                <a:cubicBezTo>
                  <a:pt x="379" y="84"/>
                  <a:pt x="379" y="85"/>
                  <a:pt x="378" y="85"/>
                </a:cubicBezTo>
                <a:cubicBezTo>
                  <a:pt x="377" y="84"/>
                  <a:pt x="378" y="84"/>
                  <a:pt x="379" y="83"/>
                </a:cubicBezTo>
                <a:cubicBezTo>
                  <a:pt x="379" y="83"/>
                  <a:pt x="378" y="83"/>
                  <a:pt x="378" y="83"/>
                </a:cubicBezTo>
                <a:cubicBezTo>
                  <a:pt x="378" y="83"/>
                  <a:pt x="378" y="83"/>
                  <a:pt x="378" y="83"/>
                </a:cubicBezTo>
                <a:cubicBezTo>
                  <a:pt x="378" y="84"/>
                  <a:pt x="377" y="83"/>
                  <a:pt x="377" y="84"/>
                </a:cubicBezTo>
                <a:cubicBezTo>
                  <a:pt x="377" y="84"/>
                  <a:pt x="377" y="84"/>
                  <a:pt x="377" y="83"/>
                </a:cubicBezTo>
                <a:cubicBezTo>
                  <a:pt x="376" y="84"/>
                  <a:pt x="375" y="84"/>
                  <a:pt x="374" y="84"/>
                </a:cubicBezTo>
                <a:cubicBezTo>
                  <a:pt x="374" y="84"/>
                  <a:pt x="374" y="85"/>
                  <a:pt x="374" y="85"/>
                </a:cubicBezTo>
                <a:cubicBezTo>
                  <a:pt x="374" y="85"/>
                  <a:pt x="374" y="86"/>
                  <a:pt x="374" y="86"/>
                </a:cubicBezTo>
                <a:cubicBezTo>
                  <a:pt x="373" y="85"/>
                  <a:pt x="373" y="85"/>
                  <a:pt x="373" y="84"/>
                </a:cubicBezTo>
                <a:cubicBezTo>
                  <a:pt x="374" y="84"/>
                  <a:pt x="375" y="82"/>
                  <a:pt x="376" y="81"/>
                </a:cubicBezTo>
                <a:cubicBezTo>
                  <a:pt x="377" y="81"/>
                  <a:pt x="379" y="80"/>
                  <a:pt x="380" y="80"/>
                </a:cubicBezTo>
                <a:cubicBezTo>
                  <a:pt x="380" y="79"/>
                  <a:pt x="381" y="80"/>
                  <a:pt x="382" y="80"/>
                </a:cubicBezTo>
                <a:cubicBezTo>
                  <a:pt x="382" y="80"/>
                  <a:pt x="381" y="80"/>
                  <a:pt x="381" y="80"/>
                </a:cubicBezTo>
                <a:cubicBezTo>
                  <a:pt x="382" y="81"/>
                  <a:pt x="382" y="79"/>
                  <a:pt x="383" y="79"/>
                </a:cubicBezTo>
                <a:cubicBezTo>
                  <a:pt x="383" y="79"/>
                  <a:pt x="383" y="80"/>
                  <a:pt x="383" y="80"/>
                </a:cubicBezTo>
                <a:cubicBezTo>
                  <a:pt x="383" y="79"/>
                  <a:pt x="385" y="78"/>
                  <a:pt x="386" y="79"/>
                </a:cubicBezTo>
                <a:cubicBezTo>
                  <a:pt x="387" y="78"/>
                  <a:pt x="388" y="78"/>
                  <a:pt x="389" y="77"/>
                </a:cubicBezTo>
                <a:cubicBezTo>
                  <a:pt x="389" y="76"/>
                  <a:pt x="388" y="77"/>
                  <a:pt x="387" y="77"/>
                </a:cubicBezTo>
                <a:cubicBezTo>
                  <a:pt x="388" y="77"/>
                  <a:pt x="390" y="75"/>
                  <a:pt x="392" y="76"/>
                </a:cubicBezTo>
                <a:cubicBezTo>
                  <a:pt x="393" y="75"/>
                  <a:pt x="397" y="75"/>
                  <a:pt x="397" y="73"/>
                </a:cubicBezTo>
                <a:cubicBezTo>
                  <a:pt x="398" y="73"/>
                  <a:pt x="398" y="72"/>
                  <a:pt x="399" y="72"/>
                </a:cubicBezTo>
                <a:cubicBezTo>
                  <a:pt x="399" y="73"/>
                  <a:pt x="398" y="73"/>
                  <a:pt x="399" y="73"/>
                </a:cubicBezTo>
                <a:cubicBezTo>
                  <a:pt x="401" y="72"/>
                  <a:pt x="403" y="71"/>
                  <a:pt x="403" y="69"/>
                </a:cubicBezTo>
                <a:cubicBezTo>
                  <a:pt x="402" y="68"/>
                  <a:pt x="401" y="68"/>
                  <a:pt x="401" y="67"/>
                </a:cubicBezTo>
                <a:cubicBezTo>
                  <a:pt x="400" y="67"/>
                  <a:pt x="398" y="67"/>
                  <a:pt x="398" y="65"/>
                </a:cubicBezTo>
                <a:cubicBezTo>
                  <a:pt x="397" y="66"/>
                  <a:pt x="396" y="66"/>
                  <a:pt x="396" y="67"/>
                </a:cubicBezTo>
                <a:cubicBezTo>
                  <a:pt x="396" y="67"/>
                  <a:pt x="397" y="67"/>
                  <a:pt x="397" y="67"/>
                </a:cubicBezTo>
                <a:cubicBezTo>
                  <a:pt x="397" y="67"/>
                  <a:pt x="397" y="67"/>
                  <a:pt x="396" y="67"/>
                </a:cubicBezTo>
                <a:cubicBezTo>
                  <a:pt x="396" y="67"/>
                  <a:pt x="396" y="67"/>
                  <a:pt x="395" y="67"/>
                </a:cubicBezTo>
                <a:cubicBezTo>
                  <a:pt x="395" y="67"/>
                  <a:pt x="395" y="66"/>
                  <a:pt x="395" y="66"/>
                </a:cubicBezTo>
                <a:cubicBezTo>
                  <a:pt x="395" y="66"/>
                  <a:pt x="395" y="66"/>
                  <a:pt x="395" y="66"/>
                </a:cubicBezTo>
                <a:cubicBezTo>
                  <a:pt x="394" y="65"/>
                  <a:pt x="392" y="67"/>
                  <a:pt x="391" y="67"/>
                </a:cubicBezTo>
                <a:cubicBezTo>
                  <a:pt x="389" y="66"/>
                  <a:pt x="388" y="68"/>
                  <a:pt x="386" y="69"/>
                </a:cubicBezTo>
                <a:cubicBezTo>
                  <a:pt x="386" y="69"/>
                  <a:pt x="386" y="69"/>
                  <a:pt x="386" y="69"/>
                </a:cubicBezTo>
                <a:cubicBezTo>
                  <a:pt x="387" y="67"/>
                  <a:pt x="388" y="67"/>
                  <a:pt x="389" y="66"/>
                </a:cubicBezTo>
                <a:cubicBezTo>
                  <a:pt x="388" y="66"/>
                  <a:pt x="388" y="66"/>
                  <a:pt x="388" y="66"/>
                </a:cubicBezTo>
                <a:cubicBezTo>
                  <a:pt x="386" y="68"/>
                  <a:pt x="384" y="67"/>
                  <a:pt x="382" y="68"/>
                </a:cubicBezTo>
                <a:cubicBezTo>
                  <a:pt x="382" y="68"/>
                  <a:pt x="382" y="68"/>
                  <a:pt x="382" y="68"/>
                </a:cubicBezTo>
                <a:cubicBezTo>
                  <a:pt x="383" y="68"/>
                  <a:pt x="384" y="67"/>
                  <a:pt x="384" y="66"/>
                </a:cubicBezTo>
                <a:cubicBezTo>
                  <a:pt x="384" y="66"/>
                  <a:pt x="384" y="66"/>
                  <a:pt x="383" y="66"/>
                </a:cubicBezTo>
                <a:cubicBezTo>
                  <a:pt x="383" y="67"/>
                  <a:pt x="383" y="67"/>
                  <a:pt x="383" y="66"/>
                </a:cubicBezTo>
                <a:cubicBezTo>
                  <a:pt x="383" y="67"/>
                  <a:pt x="383" y="67"/>
                  <a:pt x="383" y="68"/>
                </a:cubicBezTo>
                <a:cubicBezTo>
                  <a:pt x="382" y="67"/>
                  <a:pt x="380" y="68"/>
                  <a:pt x="381" y="69"/>
                </a:cubicBezTo>
                <a:cubicBezTo>
                  <a:pt x="380" y="70"/>
                  <a:pt x="380" y="68"/>
                  <a:pt x="380" y="69"/>
                </a:cubicBezTo>
                <a:cubicBezTo>
                  <a:pt x="380" y="69"/>
                  <a:pt x="380" y="68"/>
                  <a:pt x="380" y="68"/>
                </a:cubicBezTo>
                <a:cubicBezTo>
                  <a:pt x="380" y="68"/>
                  <a:pt x="379" y="69"/>
                  <a:pt x="379" y="69"/>
                </a:cubicBezTo>
                <a:cubicBezTo>
                  <a:pt x="379" y="70"/>
                  <a:pt x="379" y="69"/>
                  <a:pt x="379" y="69"/>
                </a:cubicBezTo>
                <a:cubicBezTo>
                  <a:pt x="378" y="69"/>
                  <a:pt x="379" y="69"/>
                  <a:pt x="378" y="70"/>
                </a:cubicBezTo>
                <a:cubicBezTo>
                  <a:pt x="378" y="70"/>
                  <a:pt x="378" y="69"/>
                  <a:pt x="378" y="69"/>
                </a:cubicBezTo>
                <a:cubicBezTo>
                  <a:pt x="377" y="69"/>
                  <a:pt x="378" y="70"/>
                  <a:pt x="377" y="70"/>
                </a:cubicBezTo>
                <a:cubicBezTo>
                  <a:pt x="377" y="70"/>
                  <a:pt x="377" y="70"/>
                  <a:pt x="377" y="69"/>
                </a:cubicBezTo>
                <a:cubicBezTo>
                  <a:pt x="377" y="69"/>
                  <a:pt x="377" y="69"/>
                  <a:pt x="377" y="69"/>
                </a:cubicBezTo>
                <a:cubicBezTo>
                  <a:pt x="377" y="68"/>
                  <a:pt x="376" y="69"/>
                  <a:pt x="376" y="70"/>
                </a:cubicBezTo>
                <a:cubicBezTo>
                  <a:pt x="376" y="70"/>
                  <a:pt x="375" y="70"/>
                  <a:pt x="374" y="71"/>
                </a:cubicBezTo>
                <a:cubicBezTo>
                  <a:pt x="374" y="71"/>
                  <a:pt x="374" y="71"/>
                  <a:pt x="374" y="70"/>
                </a:cubicBezTo>
                <a:cubicBezTo>
                  <a:pt x="374" y="70"/>
                  <a:pt x="375" y="70"/>
                  <a:pt x="375" y="70"/>
                </a:cubicBezTo>
                <a:cubicBezTo>
                  <a:pt x="375" y="69"/>
                  <a:pt x="375" y="69"/>
                  <a:pt x="375" y="68"/>
                </a:cubicBezTo>
                <a:cubicBezTo>
                  <a:pt x="375" y="68"/>
                  <a:pt x="375" y="68"/>
                  <a:pt x="375" y="69"/>
                </a:cubicBezTo>
                <a:cubicBezTo>
                  <a:pt x="374" y="68"/>
                  <a:pt x="374" y="68"/>
                  <a:pt x="374" y="68"/>
                </a:cubicBezTo>
                <a:cubicBezTo>
                  <a:pt x="375" y="68"/>
                  <a:pt x="375" y="67"/>
                  <a:pt x="376" y="66"/>
                </a:cubicBezTo>
                <a:cubicBezTo>
                  <a:pt x="376" y="66"/>
                  <a:pt x="375" y="66"/>
                  <a:pt x="375" y="65"/>
                </a:cubicBezTo>
                <a:cubicBezTo>
                  <a:pt x="376" y="65"/>
                  <a:pt x="376" y="65"/>
                  <a:pt x="376" y="65"/>
                </a:cubicBezTo>
                <a:cubicBezTo>
                  <a:pt x="376" y="64"/>
                  <a:pt x="375" y="65"/>
                  <a:pt x="375" y="64"/>
                </a:cubicBezTo>
                <a:cubicBezTo>
                  <a:pt x="374" y="65"/>
                  <a:pt x="373" y="64"/>
                  <a:pt x="373" y="65"/>
                </a:cubicBezTo>
                <a:cubicBezTo>
                  <a:pt x="373" y="66"/>
                  <a:pt x="372" y="65"/>
                  <a:pt x="372" y="65"/>
                </a:cubicBezTo>
                <a:cubicBezTo>
                  <a:pt x="371" y="65"/>
                  <a:pt x="371" y="65"/>
                  <a:pt x="370" y="65"/>
                </a:cubicBezTo>
                <a:cubicBezTo>
                  <a:pt x="370" y="64"/>
                  <a:pt x="371" y="64"/>
                  <a:pt x="372" y="63"/>
                </a:cubicBezTo>
                <a:cubicBezTo>
                  <a:pt x="369" y="64"/>
                  <a:pt x="365" y="64"/>
                  <a:pt x="361" y="67"/>
                </a:cubicBezTo>
                <a:cubicBezTo>
                  <a:pt x="361" y="67"/>
                  <a:pt x="361" y="67"/>
                  <a:pt x="360" y="66"/>
                </a:cubicBezTo>
                <a:cubicBezTo>
                  <a:pt x="360" y="67"/>
                  <a:pt x="360" y="67"/>
                  <a:pt x="360" y="67"/>
                </a:cubicBezTo>
                <a:cubicBezTo>
                  <a:pt x="360" y="67"/>
                  <a:pt x="360" y="67"/>
                  <a:pt x="359" y="68"/>
                </a:cubicBezTo>
                <a:cubicBezTo>
                  <a:pt x="359" y="66"/>
                  <a:pt x="357" y="69"/>
                  <a:pt x="357" y="70"/>
                </a:cubicBezTo>
                <a:cubicBezTo>
                  <a:pt x="357" y="69"/>
                  <a:pt x="357" y="69"/>
                  <a:pt x="357" y="68"/>
                </a:cubicBezTo>
                <a:cubicBezTo>
                  <a:pt x="357" y="68"/>
                  <a:pt x="357" y="68"/>
                  <a:pt x="358" y="68"/>
                </a:cubicBezTo>
                <a:cubicBezTo>
                  <a:pt x="357" y="68"/>
                  <a:pt x="357" y="68"/>
                  <a:pt x="357" y="68"/>
                </a:cubicBezTo>
                <a:cubicBezTo>
                  <a:pt x="356" y="68"/>
                  <a:pt x="356" y="68"/>
                  <a:pt x="356" y="68"/>
                </a:cubicBezTo>
                <a:cubicBezTo>
                  <a:pt x="357" y="67"/>
                  <a:pt x="357" y="67"/>
                  <a:pt x="357" y="67"/>
                </a:cubicBezTo>
                <a:cubicBezTo>
                  <a:pt x="357" y="66"/>
                  <a:pt x="357" y="67"/>
                  <a:pt x="356" y="67"/>
                </a:cubicBezTo>
                <a:cubicBezTo>
                  <a:pt x="356" y="67"/>
                  <a:pt x="356" y="67"/>
                  <a:pt x="356" y="68"/>
                </a:cubicBezTo>
                <a:cubicBezTo>
                  <a:pt x="356" y="68"/>
                  <a:pt x="356" y="68"/>
                  <a:pt x="356" y="68"/>
                </a:cubicBezTo>
                <a:cubicBezTo>
                  <a:pt x="356" y="67"/>
                  <a:pt x="356" y="67"/>
                  <a:pt x="356" y="67"/>
                </a:cubicBezTo>
                <a:cubicBezTo>
                  <a:pt x="356" y="67"/>
                  <a:pt x="356" y="66"/>
                  <a:pt x="356" y="66"/>
                </a:cubicBezTo>
                <a:cubicBezTo>
                  <a:pt x="356" y="66"/>
                  <a:pt x="356" y="66"/>
                  <a:pt x="356" y="66"/>
                </a:cubicBezTo>
                <a:cubicBezTo>
                  <a:pt x="356" y="66"/>
                  <a:pt x="356" y="66"/>
                  <a:pt x="356" y="66"/>
                </a:cubicBezTo>
                <a:cubicBezTo>
                  <a:pt x="356" y="67"/>
                  <a:pt x="357" y="66"/>
                  <a:pt x="358" y="66"/>
                </a:cubicBezTo>
                <a:cubicBezTo>
                  <a:pt x="358" y="66"/>
                  <a:pt x="358" y="66"/>
                  <a:pt x="358" y="67"/>
                </a:cubicBezTo>
                <a:cubicBezTo>
                  <a:pt x="359" y="66"/>
                  <a:pt x="359" y="65"/>
                  <a:pt x="360" y="64"/>
                </a:cubicBezTo>
                <a:cubicBezTo>
                  <a:pt x="360" y="65"/>
                  <a:pt x="359" y="65"/>
                  <a:pt x="359" y="66"/>
                </a:cubicBezTo>
                <a:cubicBezTo>
                  <a:pt x="360" y="66"/>
                  <a:pt x="360" y="65"/>
                  <a:pt x="360" y="65"/>
                </a:cubicBezTo>
                <a:cubicBezTo>
                  <a:pt x="361" y="65"/>
                  <a:pt x="363" y="64"/>
                  <a:pt x="364" y="63"/>
                </a:cubicBezTo>
                <a:cubicBezTo>
                  <a:pt x="363" y="63"/>
                  <a:pt x="362" y="64"/>
                  <a:pt x="361" y="64"/>
                </a:cubicBezTo>
                <a:cubicBezTo>
                  <a:pt x="362" y="63"/>
                  <a:pt x="363" y="62"/>
                  <a:pt x="364" y="63"/>
                </a:cubicBezTo>
                <a:cubicBezTo>
                  <a:pt x="365" y="62"/>
                  <a:pt x="366" y="62"/>
                  <a:pt x="367" y="62"/>
                </a:cubicBezTo>
                <a:cubicBezTo>
                  <a:pt x="370" y="60"/>
                  <a:pt x="373" y="60"/>
                  <a:pt x="376" y="58"/>
                </a:cubicBezTo>
                <a:cubicBezTo>
                  <a:pt x="375" y="58"/>
                  <a:pt x="375" y="58"/>
                  <a:pt x="374" y="57"/>
                </a:cubicBezTo>
                <a:cubicBezTo>
                  <a:pt x="373" y="58"/>
                  <a:pt x="372" y="58"/>
                  <a:pt x="372" y="57"/>
                </a:cubicBezTo>
                <a:cubicBezTo>
                  <a:pt x="371" y="57"/>
                  <a:pt x="372" y="57"/>
                  <a:pt x="371" y="58"/>
                </a:cubicBezTo>
                <a:cubicBezTo>
                  <a:pt x="371" y="57"/>
                  <a:pt x="370" y="58"/>
                  <a:pt x="370" y="57"/>
                </a:cubicBezTo>
                <a:cubicBezTo>
                  <a:pt x="369" y="57"/>
                  <a:pt x="370" y="57"/>
                  <a:pt x="370" y="56"/>
                </a:cubicBezTo>
                <a:cubicBezTo>
                  <a:pt x="369" y="56"/>
                  <a:pt x="369" y="57"/>
                  <a:pt x="368" y="56"/>
                </a:cubicBezTo>
                <a:cubicBezTo>
                  <a:pt x="367" y="56"/>
                  <a:pt x="368" y="56"/>
                  <a:pt x="368" y="55"/>
                </a:cubicBezTo>
                <a:cubicBezTo>
                  <a:pt x="367" y="55"/>
                  <a:pt x="366" y="56"/>
                  <a:pt x="365" y="57"/>
                </a:cubicBezTo>
                <a:cubicBezTo>
                  <a:pt x="365" y="56"/>
                  <a:pt x="366" y="55"/>
                  <a:pt x="366" y="55"/>
                </a:cubicBezTo>
                <a:cubicBezTo>
                  <a:pt x="366" y="55"/>
                  <a:pt x="366" y="55"/>
                  <a:pt x="366" y="54"/>
                </a:cubicBezTo>
                <a:cubicBezTo>
                  <a:pt x="366" y="55"/>
                  <a:pt x="366" y="55"/>
                  <a:pt x="366" y="55"/>
                </a:cubicBezTo>
                <a:cubicBezTo>
                  <a:pt x="365" y="55"/>
                  <a:pt x="365" y="55"/>
                  <a:pt x="365" y="55"/>
                </a:cubicBezTo>
                <a:cubicBezTo>
                  <a:pt x="365" y="55"/>
                  <a:pt x="365" y="55"/>
                  <a:pt x="365" y="55"/>
                </a:cubicBezTo>
                <a:cubicBezTo>
                  <a:pt x="364" y="55"/>
                  <a:pt x="363" y="55"/>
                  <a:pt x="362" y="55"/>
                </a:cubicBezTo>
                <a:cubicBezTo>
                  <a:pt x="362" y="56"/>
                  <a:pt x="362" y="56"/>
                  <a:pt x="362" y="56"/>
                </a:cubicBezTo>
                <a:cubicBezTo>
                  <a:pt x="362" y="57"/>
                  <a:pt x="362" y="57"/>
                  <a:pt x="361" y="57"/>
                </a:cubicBezTo>
                <a:cubicBezTo>
                  <a:pt x="361" y="56"/>
                  <a:pt x="361" y="56"/>
                  <a:pt x="361" y="55"/>
                </a:cubicBezTo>
                <a:cubicBezTo>
                  <a:pt x="362" y="55"/>
                  <a:pt x="363" y="54"/>
                  <a:pt x="363" y="53"/>
                </a:cubicBezTo>
                <a:cubicBezTo>
                  <a:pt x="365" y="52"/>
                  <a:pt x="366" y="52"/>
                  <a:pt x="368" y="52"/>
                </a:cubicBezTo>
                <a:cubicBezTo>
                  <a:pt x="368" y="51"/>
                  <a:pt x="369" y="51"/>
                  <a:pt x="369" y="51"/>
                </a:cubicBezTo>
                <a:cubicBezTo>
                  <a:pt x="370" y="52"/>
                  <a:pt x="369" y="51"/>
                  <a:pt x="369" y="52"/>
                </a:cubicBezTo>
                <a:cubicBezTo>
                  <a:pt x="369" y="52"/>
                  <a:pt x="370" y="51"/>
                  <a:pt x="371" y="51"/>
                </a:cubicBezTo>
                <a:cubicBezTo>
                  <a:pt x="371" y="51"/>
                  <a:pt x="370" y="51"/>
                  <a:pt x="371" y="51"/>
                </a:cubicBezTo>
                <a:cubicBezTo>
                  <a:pt x="371" y="50"/>
                  <a:pt x="373" y="50"/>
                  <a:pt x="374" y="50"/>
                </a:cubicBezTo>
                <a:cubicBezTo>
                  <a:pt x="375" y="49"/>
                  <a:pt x="376" y="50"/>
                  <a:pt x="377" y="49"/>
                </a:cubicBezTo>
                <a:cubicBezTo>
                  <a:pt x="377" y="48"/>
                  <a:pt x="376" y="49"/>
                  <a:pt x="375" y="49"/>
                </a:cubicBezTo>
                <a:cubicBezTo>
                  <a:pt x="376" y="48"/>
                  <a:pt x="378" y="47"/>
                  <a:pt x="380" y="48"/>
                </a:cubicBezTo>
                <a:cubicBezTo>
                  <a:pt x="381" y="47"/>
                  <a:pt x="385" y="48"/>
                  <a:pt x="385" y="45"/>
                </a:cubicBezTo>
                <a:cubicBezTo>
                  <a:pt x="386" y="46"/>
                  <a:pt x="386" y="44"/>
                  <a:pt x="387" y="45"/>
                </a:cubicBezTo>
                <a:cubicBezTo>
                  <a:pt x="387" y="45"/>
                  <a:pt x="387" y="45"/>
                  <a:pt x="387" y="46"/>
                </a:cubicBezTo>
                <a:cubicBezTo>
                  <a:pt x="389" y="45"/>
                  <a:pt x="391" y="43"/>
                  <a:pt x="391" y="41"/>
                </a:cubicBezTo>
                <a:cubicBezTo>
                  <a:pt x="390" y="41"/>
                  <a:pt x="389" y="41"/>
                  <a:pt x="390" y="40"/>
                </a:cubicBezTo>
                <a:cubicBezTo>
                  <a:pt x="389" y="39"/>
                  <a:pt x="387" y="40"/>
                  <a:pt x="386" y="38"/>
                </a:cubicBezTo>
                <a:cubicBezTo>
                  <a:pt x="386" y="39"/>
                  <a:pt x="385" y="38"/>
                  <a:pt x="385" y="39"/>
                </a:cubicBezTo>
                <a:cubicBezTo>
                  <a:pt x="385" y="39"/>
                  <a:pt x="385" y="39"/>
                  <a:pt x="385" y="39"/>
                </a:cubicBezTo>
                <a:cubicBezTo>
                  <a:pt x="386" y="39"/>
                  <a:pt x="385" y="39"/>
                  <a:pt x="385" y="40"/>
                </a:cubicBezTo>
                <a:cubicBezTo>
                  <a:pt x="384" y="39"/>
                  <a:pt x="384" y="39"/>
                  <a:pt x="384" y="39"/>
                </a:cubicBezTo>
                <a:cubicBezTo>
                  <a:pt x="383" y="39"/>
                  <a:pt x="383" y="38"/>
                  <a:pt x="384" y="38"/>
                </a:cubicBezTo>
                <a:cubicBezTo>
                  <a:pt x="384" y="38"/>
                  <a:pt x="383" y="38"/>
                  <a:pt x="383" y="39"/>
                </a:cubicBezTo>
                <a:cubicBezTo>
                  <a:pt x="382" y="38"/>
                  <a:pt x="380" y="39"/>
                  <a:pt x="379" y="39"/>
                </a:cubicBezTo>
                <a:cubicBezTo>
                  <a:pt x="378" y="38"/>
                  <a:pt x="376" y="40"/>
                  <a:pt x="375" y="41"/>
                </a:cubicBezTo>
                <a:cubicBezTo>
                  <a:pt x="374" y="41"/>
                  <a:pt x="374" y="41"/>
                  <a:pt x="374" y="41"/>
                </a:cubicBezTo>
                <a:cubicBezTo>
                  <a:pt x="375" y="39"/>
                  <a:pt x="376" y="39"/>
                  <a:pt x="377" y="38"/>
                </a:cubicBezTo>
                <a:cubicBezTo>
                  <a:pt x="377" y="38"/>
                  <a:pt x="377" y="38"/>
                  <a:pt x="376" y="38"/>
                </a:cubicBezTo>
                <a:cubicBezTo>
                  <a:pt x="374" y="39"/>
                  <a:pt x="373" y="39"/>
                  <a:pt x="371" y="40"/>
                </a:cubicBezTo>
                <a:cubicBezTo>
                  <a:pt x="370" y="40"/>
                  <a:pt x="371" y="40"/>
                  <a:pt x="370" y="40"/>
                </a:cubicBezTo>
                <a:cubicBezTo>
                  <a:pt x="371" y="39"/>
                  <a:pt x="372" y="39"/>
                  <a:pt x="373" y="38"/>
                </a:cubicBezTo>
                <a:cubicBezTo>
                  <a:pt x="372" y="38"/>
                  <a:pt x="372" y="38"/>
                  <a:pt x="372" y="38"/>
                </a:cubicBezTo>
                <a:cubicBezTo>
                  <a:pt x="372" y="38"/>
                  <a:pt x="371" y="38"/>
                  <a:pt x="371" y="38"/>
                </a:cubicBezTo>
                <a:cubicBezTo>
                  <a:pt x="371" y="39"/>
                  <a:pt x="371" y="39"/>
                  <a:pt x="371" y="39"/>
                </a:cubicBezTo>
                <a:cubicBezTo>
                  <a:pt x="370" y="39"/>
                  <a:pt x="369" y="40"/>
                  <a:pt x="369" y="41"/>
                </a:cubicBezTo>
                <a:cubicBezTo>
                  <a:pt x="369" y="41"/>
                  <a:pt x="369" y="40"/>
                  <a:pt x="368" y="40"/>
                </a:cubicBezTo>
                <a:cubicBezTo>
                  <a:pt x="368" y="40"/>
                  <a:pt x="369" y="40"/>
                  <a:pt x="369" y="40"/>
                </a:cubicBezTo>
                <a:cubicBezTo>
                  <a:pt x="368" y="39"/>
                  <a:pt x="368" y="41"/>
                  <a:pt x="368" y="41"/>
                </a:cubicBezTo>
                <a:cubicBezTo>
                  <a:pt x="367" y="41"/>
                  <a:pt x="367" y="40"/>
                  <a:pt x="367" y="40"/>
                </a:cubicBezTo>
                <a:cubicBezTo>
                  <a:pt x="366" y="40"/>
                  <a:pt x="367" y="41"/>
                  <a:pt x="366" y="41"/>
                </a:cubicBezTo>
                <a:cubicBezTo>
                  <a:pt x="366" y="42"/>
                  <a:pt x="366" y="41"/>
                  <a:pt x="366" y="41"/>
                </a:cubicBezTo>
                <a:cubicBezTo>
                  <a:pt x="366" y="41"/>
                  <a:pt x="366" y="41"/>
                  <a:pt x="366" y="42"/>
                </a:cubicBezTo>
                <a:cubicBezTo>
                  <a:pt x="366" y="42"/>
                  <a:pt x="365" y="41"/>
                  <a:pt x="365" y="41"/>
                </a:cubicBezTo>
                <a:cubicBezTo>
                  <a:pt x="365" y="40"/>
                  <a:pt x="365" y="40"/>
                  <a:pt x="366" y="40"/>
                </a:cubicBezTo>
                <a:cubicBezTo>
                  <a:pt x="365" y="40"/>
                  <a:pt x="365" y="41"/>
                  <a:pt x="365" y="41"/>
                </a:cubicBezTo>
                <a:cubicBezTo>
                  <a:pt x="364" y="41"/>
                  <a:pt x="363" y="42"/>
                  <a:pt x="362" y="43"/>
                </a:cubicBezTo>
                <a:cubicBezTo>
                  <a:pt x="362" y="42"/>
                  <a:pt x="362" y="42"/>
                  <a:pt x="362" y="42"/>
                </a:cubicBezTo>
                <a:cubicBezTo>
                  <a:pt x="363" y="41"/>
                  <a:pt x="363" y="41"/>
                  <a:pt x="364" y="41"/>
                </a:cubicBezTo>
                <a:cubicBezTo>
                  <a:pt x="363" y="41"/>
                  <a:pt x="363" y="40"/>
                  <a:pt x="364" y="39"/>
                </a:cubicBezTo>
                <a:cubicBezTo>
                  <a:pt x="363" y="39"/>
                  <a:pt x="363" y="40"/>
                  <a:pt x="363" y="40"/>
                </a:cubicBezTo>
                <a:cubicBezTo>
                  <a:pt x="363" y="39"/>
                  <a:pt x="362" y="40"/>
                  <a:pt x="362" y="39"/>
                </a:cubicBezTo>
                <a:cubicBezTo>
                  <a:pt x="361" y="40"/>
                  <a:pt x="361" y="40"/>
                  <a:pt x="360" y="40"/>
                </a:cubicBezTo>
                <a:cubicBezTo>
                  <a:pt x="360" y="40"/>
                  <a:pt x="360" y="39"/>
                  <a:pt x="361" y="40"/>
                </a:cubicBezTo>
                <a:cubicBezTo>
                  <a:pt x="361" y="40"/>
                  <a:pt x="361" y="40"/>
                  <a:pt x="361" y="40"/>
                </a:cubicBezTo>
                <a:cubicBezTo>
                  <a:pt x="361" y="39"/>
                  <a:pt x="361" y="39"/>
                  <a:pt x="361" y="39"/>
                </a:cubicBezTo>
                <a:cubicBezTo>
                  <a:pt x="360" y="39"/>
                  <a:pt x="360" y="39"/>
                  <a:pt x="359" y="40"/>
                </a:cubicBezTo>
                <a:cubicBezTo>
                  <a:pt x="359" y="39"/>
                  <a:pt x="359" y="39"/>
                  <a:pt x="359" y="38"/>
                </a:cubicBezTo>
                <a:cubicBezTo>
                  <a:pt x="359" y="39"/>
                  <a:pt x="359" y="38"/>
                  <a:pt x="358" y="39"/>
                </a:cubicBezTo>
                <a:cubicBezTo>
                  <a:pt x="358" y="39"/>
                  <a:pt x="358" y="38"/>
                  <a:pt x="357" y="38"/>
                </a:cubicBezTo>
                <a:cubicBezTo>
                  <a:pt x="357" y="38"/>
                  <a:pt x="357" y="39"/>
                  <a:pt x="357" y="39"/>
                </a:cubicBezTo>
                <a:cubicBezTo>
                  <a:pt x="357" y="39"/>
                  <a:pt x="357" y="38"/>
                  <a:pt x="357" y="38"/>
                </a:cubicBezTo>
                <a:cubicBezTo>
                  <a:pt x="356" y="38"/>
                  <a:pt x="355" y="38"/>
                  <a:pt x="354" y="38"/>
                </a:cubicBezTo>
                <a:cubicBezTo>
                  <a:pt x="354" y="38"/>
                  <a:pt x="354" y="38"/>
                  <a:pt x="355" y="37"/>
                </a:cubicBezTo>
                <a:cubicBezTo>
                  <a:pt x="354" y="37"/>
                  <a:pt x="354" y="38"/>
                  <a:pt x="354" y="37"/>
                </a:cubicBezTo>
                <a:cubicBezTo>
                  <a:pt x="354" y="38"/>
                  <a:pt x="353" y="38"/>
                  <a:pt x="353" y="38"/>
                </a:cubicBezTo>
                <a:cubicBezTo>
                  <a:pt x="351" y="38"/>
                  <a:pt x="350" y="39"/>
                  <a:pt x="348" y="39"/>
                </a:cubicBezTo>
                <a:cubicBezTo>
                  <a:pt x="348" y="39"/>
                  <a:pt x="348" y="40"/>
                  <a:pt x="348" y="40"/>
                </a:cubicBezTo>
                <a:cubicBezTo>
                  <a:pt x="348" y="40"/>
                  <a:pt x="347" y="40"/>
                  <a:pt x="347" y="40"/>
                </a:cubicBezTo>
                <a:cubicBezTo>
                  <a:pt x="346" y="38"/>
                  <a:pt x="345" y="41"/>
                  <a:pt x="343" y="41"/>
                </a:cubicBezTo>
                <a:cubicBezTo>
                  <a:pt x="344" y="39"/>
                  <a:pt x="345" y="39"/>
                  <a:pt x="346" y="39"/>
                </a:cubicBezTo>
                <a:cubicBezTo>
                  <a:pt x="345" y="38"/>
                  <a:pt x="345" y="39"/>
                  <a:pt x="345" y="38"/>
                </a:cubicBezTo>
                <a:cubicBezTo>
                  <a:pt x="344" y="39"/>
                  <a:pt x="344" y="39"/>
                  <a:pt x="344" y="39"/>
                </a:cubicBezTo>
                <a:cubicBezTo>
                  <a:pt x="343" y="39"/>
                  <a:pt x="344" y="39"/>
                  <a:pt x="343" y="38"/>
                </a:cubicBezTo>
                <a:cubicBezTo>
                  <a:pt x="344" y="38"/>
                  <a:pt x="344" y="38"/>
                  <a:pt x="344" y="38"/>
                </a:cubicBezTo>
                <a:cubicBezTo>
                  <a:pt x="344" y="38"/>
                  <a:pt x="345" y="38"/>
                  <a:pt x="345" y="37"/>
                </a:cubicBezTo>
                <a:cubicBezTo>
                  <a:pt x="344" y="36"/>
                  <a:pt x="344" y="39"/>
                  <a:pt x="343" y="38"/>
                </a:cubicBezTo>
                <a:cubicBezTo>
                  <a:pt x="342" y="38"/>
                  <a:pt x="342" y="39"/>
                  <a:pt x="341" y="40"/>
                </a:cubicBezTo>
                <a:cubicBezTo>
                  <a:pt x="341" y="40"/>
                  <a:pt x="341" y="39"/>
                  <a:pt x="341" y="39"/>
                </a:cubicBezTo>
                <a:cubicBezTo>
                  <a:pt x="341" y="38"/>
                  <a:pt x="340" y="39"/>
                  <a:pt x="340" y="39"/>
                </a:cubicBezTo>
                <a:cubicBezTo>
                  <a:pt x="340" y="39"/>
                  <a:pt x="340" y="40"/>
                  <a:pt x="340" y="40"/>
                </a:cubicBezTo>
                <a:cubicBezTo>
                  <a:pt x="340" y="40"/>
                  <a:pt x="340" y="40"/>
                  <a:pt x="340" y="40"/>
                </a:cubicBezTo>
                <a:cubicBezTo>
                  <a:pt x="340" y="41"/>
                  <a:pt x="339" y="41"/>
                  <a:pt x="339" y="40"/>
                </a:cubicBezTo>
                <a:cubicBezTo>
                  <a:pt x="338" y="42"/>
                  <a:pt x="338" y="42"/>
                  <a:pt x="338" y="42"/>
                </a:cubicBezTo>
                <a:cubicBezTo>
                  <a:pt x="338" y="41"/>
                  <a:pt x="338" y="41"/>
                  <a:pt x="337" y="41"/>
                </a:cubicBezTo>
                <a:cubicBezTo>
                  <a:pt x="337" y="41"/>
                  <a:pt x="337" y="40"/>
                  <a:pt x="337" y="40"/>
                </a:cubicBezTo>
                <a:cubicBezTo>
                  <a:pt x="337" y="41"/>
                  <a:pt x="336" y="41"/>
                  <a:pt x="335" y="42"/>
                </a:cubicBezTo>
                <a:cubicBezTo>
                  <a:pt x="335" y="42"/>
                  <a:pt x="334" y="42"/>
                  <a:pt x="333" y="42"/>
                </a:cubicBezTo>
                <a:cubicBezTo>
                  <a:pt x="333" y="43"/>
                  <a:pt x="332" y="44"/>
                  <a:pt x="331" y="44"/>
                </a:cubicBezTo>
                <a:cubicBezTo>
                  <a:pt x="330" y="44"/>
                  <a:pt x="331" y="44"/>
                  <a:pt x="331" y="43"/>
                </a:cubicBezTo>
                <a:cubicBezTo>
                  <a:pt x="330" y="44"/>
                  <a:pt x="329" y="46"/>
                  <a:pt x="329" y="47"/>
                </a:cubicBezTo>
                <a:cubicBezTo>
                  <a:pt x="330" y="47"/>
                  <a:pt x="330" y="45"/>
                  <a:pt x="331" y="44"/>
                </a:cubicBezTo>
                <a:cubicBezTo>
                  <a:pt x="331" y="45"/>
                  <a:pt x="331" y="45"/>
                  <a:pt x="331" y="45"/>
                </a:cubicBezTo>
                <a:cubicBezTo>
                  <a:pt x="331" y="45"/>
                  <a:pt x="332" y="44"/>
                  <a:pt x="331" y="44"/>
                </a:cubicBezTo>
                <a:cubicBezTo>
                  <a:pt x="333" y="45"/>
                  <a:pt x="334" y="42"/>
                  <a:pt x="336" y="43"/>
                </a:cubicBezTo>
                <a:cubicBezTo>
                  <a:pt x="335" y="45"/>
                  <a:pt x="333" y="45"/>
                  <a:pt x="332" y="45"/>
                </a:cubicBezTo>
                <a:cubicBezTo>
                  <a:pt x="331" y="47"/>
                  <a:pt x="330" y="47"/>
                  <a:pt x="328" y="48"/>
                </a:cubicBezTo>
                <a:cubicBezTo>
                  <a:pt x="328" y="47"/>
                  <a:pt x="328" y="46"/>
                  <a:pt x="328" y="45"/>
                </a:cubicBezTo>
                <a:cubicBezTo>
                  <a:pt x="328" y="46"/>
                  <a:pt x="328" y="45"/>
                  <a:pt x="327" y="46"/>
                </a:cubicBezTo>
                <a:cubicBezTo>
                  <a:pt x="326" y="45"/>
                  <a:pt x="326" y="47"/>
                  <a:pt x="325" y="46"/>
                </a:cubicBezTo>
                <a:cubicBezTo>
                  <a:pt x="324" y="47"/>
                  <a:pt x="324" y="46"/>
                  <a:pt x="323" y="47"/>
                </a:cubicBezTo>
                <a:cubicBezTo>
                  <a:pt x="323" y="47"/>
                  <a:pt x="323" y="48"/>
                  <a:pt x="323" y="48"/>
                </a:cubicBezTo>
                <a:cubicBezTo>
                  <a:pt x="323" y="48"/>
                  <a:pt x="322" y="48"/>
                  <a:pt x="322" y="48"/>
                </a:cubicBezTo>
                <a:cubicBezTo>
                  <a:pt x="321" y="48"/>
                  <a:pt x="322" y="48"/>
                  <a:pt x="323" y="47"/>
                </a:cubicBezTo>
                <a:cubicBezTo>
                  <a:pt x="322" y="47"/>
                  <a:pt x="321" y="48"/>
                  <a:pt x="321" y="48"/>
                </a:cubicBezTo>
                <a:cubicBezTo>
                  <a:pt x="321" y="49"/>
                  <a:pt x="320" y="49"/>
                  <a:pt x="319" y="48"/>
                </a:cubicBezTo>
                <a:cubicBezTo>
                  <a:pt x="319" y="48"/>
                  <a:pt x="318" y="50"/>
                  <a:pt x="317" y="50"/>
                </a:cubicBezTo>
                <a:cubicBezTo>
                  <a:pt x="317" y="49"/>
                  <a:pt x="317" y="48"/>
                  <a:pt x="318" y="47"/>
                </a:cubicBezTo>
                <a:cubicBezTo>
                  <a:pt x="317" y="48"/>
                  <a:pt x="317" y="49"/>
                  <a:pt x="315" y="49"/>
                </a:cubicBezTo>
                <a:cubicBezTo>
                  <a:pt x="315" y="48"/>
                  <a:pt x="315" y="48"/>
                  <a:pt x="314" y="48"/>
                </a:cubicBezTo>
                <a:cubicBezTo>
                  <a:pt x="314" y="49"/>
                  <a:pt x="315" y="48"/>
                  <a:pt x="315" y="49"/>
                </a:cubicBezTo>
                <a:cubicBezTo>
                  <a:pt x="315" y="49"/>
                  <a:pt x="316" y="49"/>
                  <a:pt x="316" y="49"/>
                </a:cubicBezTo>
                <a:cubicBezTo>
                  <a:pt x="316" y="49"/>
                  <a:pt x="316" y="49"/>
                  <a:pt x="317" y="49"/>
                </a:cubicBezTo>
                <a:cubicBezTo>
                  <a:pt x="317" y="49"/>
                  <a:pt x="317" y="49"/>
                  <a:pt x="317" y="50"/>
                </a:cubicBezTo>
                <a:cubicBezTo>
                  <a:pt x="316" y="50"/>
                  <a:pt x="316" y="49"/>
                  <a:pt x="316" y="49"/>
                </a:cubicBezTo>
                <a:cubicBezTo>
                  <a:pt x="316" y="49"/>
                  <a:pt x="315" y="50"/>
                  <a:pt x="316" y="50"/>
                </a:cubicBezTo>
                <a:cubicBezTo>
                  <a:pt x="315" y="50"/>
                  <a:pt x="315" y="50"/>
                  <a:pt x="314" y="50"/>
                </a:cubicBezTo>
                <a:cubicBezTo>
                  <a:pt x="314" y="50"/>
                  <a:pt x="314" y="50"/>
                  <a:pt x="314" y="49"/>
                </a:cubicBezTo>
                <a:cubicBezTo>
                  <a:pt x="315" y="49"/>
                  <a:pt x="315" y="50"/>
                  <a:pt x="315" y="50"/>
                </a:cubicBezTo>
                <a:cubicBezTo>
                  <a:pt x="315" y="49"/>
                  <a:pt x="315" y="49"/>
                  <a:pt x="315" y="49"/>
                </a:cubicBezTo>
                <a:cubicBezTo>
                  <a:pt x="313" y="51"/>
                  <a:pt x="312" y="51"/>
                  <a:pt x="310" y="52"/>
                </a:cubicBezTo>
                <a:cubicBezTo>
                  <a:pt x="309" y="52"/>
                  <a:pt x="308" y="51"/>
                  <a:pt x="307" y="51"/>
                </a:cubicBezTo>
                <a:cubicBezTo>
                  <a:pt x="307" y="50"/>
                  <a:pt x="309" y="50"/>
                  <a:pt x="310" y="49"/>
                </a:cubicBezTo>
                <a:cubicBezTo>
                  <a:pt x="310" y="49"/>
                  <a:pt x="310" y="48"/>
                  <a:pt x="310" y="47"/>
                </a:cubicBezTo>
                <a:cubicBezTo>
                  <a:pt x="309" y="48"/>
                  <a:pt x="307" y="47"/>
                  <a:pt x="305" y="48"/>
                </a:cubicBezTo>
                <a:cubicBezTo>
                  <a:pt x="304" y="47"/>
                  <a:pt x="302" y="49"/>
                  <a:pt x="301" y="49"/>
                </a:cubicBezTo>
                <a:cubicBezTo>
                  <a:pt x="300" y="49"/>
                  <a:pt x="299" y="49"/>
                  <a:pt x="298" y="51"/>
                </a:cubicBezTo>
                <a:cubicBezTo>
                  <a:pt x="297" y="51"/>
                  <a:pt x="295" y="52"/>
                  <a:pt x="292" y="52"/>
                </a:cubicBezTo>
                <a:cubicBezTo>
                  <a:pt x="292" y="52"/>
                  <a:pt x="293" y="52"/>
                  <a:pt x="292" y="52"/>
                </a:cubicBezTo>
                <a:cubicBezTo>
                  <a:pt x="292" y="53"/>
                  <a:pt x="290" y="52"/>
                  <a:pt x="289" y="53"/>
                </a:cubicBezTo>
                <a:cubicBezTo>
                  <a:pt x="292" y="53"/>
                  <a:pt x="294" y="53"/>
                  <a:pt x="296" y="53"/>
                </a:cubicBezTo>
                <a:cubicBezTo>
                  <a:pt x="296" y="53"/>
                  <a:pt x="296" y="53"/>
                  <a:pt x="296" y="53"/>
                </a:cubicBezTo>
                <a:cubicBezTo>
                  <a:pt x="295" y="53"/>
                  <a:pt x="293" y="56"/>
                  <a:pt x="293" y="55"/>
                </a:cubicBezTo>
                <a:cubicBezTo>
                  <a:pt x="293" y="55"/>
                  <a:pt x="293" y="54"/>
                  <a:pt x="292" y="54"/>
                </a:cubicBezTo>
                <a:cubicBezTo>
                  <a:pt x="292" y="56"/>
                  <a:pt x="291" y="55"/>
                  <a:pt x="290" y="55"/>
                </a:cubicBezTo>
                <a:cubicBezTo>
                  <a:pt x="290" y="55"/>
                  <a:pt x="289" y="55"/>
                  <a:pt x="290" y="56"/>
                </a:cubicBezTo>
                <a:cubicBezTo>
                  <a:pt x="290" y="56"/>
                  <a:pt x="290" y="56"/>
                  <a:pt x="290" y="57"/>
                </a:cubicBezTo>
                <a:cubicBezTo>
                  <a:pt x="290" y="57"/>
                  <a:pt x="290" y="57"/>
                  <a:pt x="290" y="58"/>
                </a:cubicBezTo>
                <a:cubicBezTo>
                  <a:pt x="290" y="58"/>
                  <a:pt x="289" y="58"/>
                  <a:pt x="289" y="58"/>
                </a:cubicBezTo>
                <a:cubicBezTo>
                  <a:pt x="289" y="58"/>
                  <a:pt x="288" y="58"/>
                  <a:pt x="288" y="58"/>
                </a:cubicBezTo>
                <a:cubicBezTo>
                  <a:pt x="288" y="58"/>
                  <a:pt x="287" y="58"/>
                  <a:pt x="287" y="58"/>
                </a:cubicBezTo>
                <a:cubicBezTo>
                  <a:pt x="287" y="58"/>
                  <a:pt x="288" y="58"/>
                  <a:pt x="288" y="58"/>
                </a:cubicBezTo>
                <a:cubicBezTo>
                  <a:pt x="288" y="58"/>
                  <a:pt x="287" y="58"/>
                  <a:pt x="287" y="58"/>
                </a:cubicBezTo>
                <a:cubicBezTo>
                  <a:pt x="287" y="58"/>
                  <a:pt x="287" y="58"/>
                  <a:pt x="287" y="57"/>
                </a:cubicBezTo>
                <a:cubicBezTo>
                  <a:pt x="287" y="58"/>
                  <a:pt x="286" y="58"/>
                  <a:pt x="286" y="57"/>
                </a:cubicBezTo>
                <a:cubicBezTo>
                  <a:pt x="287" y="57"/>
                  <a:pt x="286" y="57"/>
                  <a:pt x="287" y="57"/>
                </a:cubicBezTo>
                <a:cubicBezTo>
                  <a:pt x="287" y="57"/>
                  <a:pt x="287" y="56"/>
                  <a:pt x="286" y="56"/>
                </a:cubicBezTo>
                <a:cubicBezTo>
                  <a:pt x="287" y="56"/>
                  <a:pt x="286" y="55"/>
                  <a:pt x="287" y="54"/>
                </a:cubicBezTo>
                <a:cubicBezTo>
                  <a:pt x="287" y="54"/>
                  <a:pt x="286" y="54"/>
                  <a:pt x="286" y="54"/>
                </a:cubicBezTo>
                <a:cubicBezTo>
                  <a:pt x="286" y="54"/>
                  <a:pt x="287" y="54"/>
                  <a:pt x="287" y="53"/>
                </a:cubicBezTo>
                <a:cubicBezTo>
                  <a:pt x="286" y="53"/>
                  <a:pt x="286" y="53"/>
                  <a:pt x="285" y="53"/>
                </a:cubicBezTo>
                <a:cubicBezTo>
                  <a:pt x="285" y="54"/>
                  <a:pt x="284" y="54"/>
                  <a:pt x="284" y="54"/>
                </a:cubicBezTo>
                <a:cubicBezTo>
                  <a:pt x="284" y="53"/>
                  <a:pt x="284" y="53"/>
                  <a:pt x="285" y="53"/>
                </a:cubicBezTo>
                <a:cubicBezTo>
                  <a:pt x="284" y="52"/>
                  <a:pt x="285" y="53"/>
                  <a:pt x="285" y="52"/>
                </a:cubicBezTo>
                <a:cubicBezTo>
                  <a:pt x="284" y="52"/>
                  <a:pt x="283" y="55"/>
                  <a:pt x="282" y="53"/>
                </a:cubicBezTo>
                <a:cubicBezTo>
                  <a:pt x="284" y="53"/>
                  <a:pt x="284" y="52"/>
                  <a:pt x="284" y="52"/>
                </a:cubicBezTo>
                <a:cubicBezTo>
                  <a:pt x="284" y="51"/>
                  <a:pt x="284" y="50"/>
                  <a:pt x="284" y="50"/>
                </a:cubicBezTo>
                <a:cubicBezTo>
                  <a:pt x="285" y="50"/>
                  <a:pt x="285" y="50"/>
                  <a:pt x="286" y="51"/>
                </a:cubicBezTo>
                <a:cubicBezTo>
                  <a:pt x="286" y="50"/>
                  <a:pt x="287" y="50"/>
                  <a:pt x="287" y="49"/>
                </a:cubicBezTo>
                <a:cubicBezTo>
                  <a:pt x="287" y="49"/>
                  <a:pt x="287" y="49"/>
                  <a:pt x="288" y="50"/>
                </a:cubicBezTo>
                <a:cubicBezTo>
                  <a:pt x="288" y="49"/>
                  <a:pt x="288" y="49"/>
                  <a:pt x="288" y="49"/>
                </a:cubicBezTo>
                <a:cubicBezTo>
                  <a:pt x="288" y="48"/>
                  <a:pt x="289" y="48"/>
                  <a:pt x="289" y="48"/>
                </a:cubicBezTo>
                <a:cubicBezTo>
                  <a:pt x="289" y="47"/>
                  <a:pt x="289" y="48"/>
                  <a:pt x="288" y="48"/>
                </a:cubicBezTo>
                <a:cubicBezTo>
                  <a:pt x="289" y="47"/>
                  <a:pt x="289" y="47"/>
                  <a:pt x="290" y="47"/>
                </a:cubicBezTo>
                <a:cubicBezTo>
                  <a:pt x="291" y="47"/>
                  <a:pt x="291" y="48"/>
                  <a:pt x="292" y="47"/>
                </a:cubicBezTo>
                <a:cubicBezTo>
                  <a:pt x="292" y="47"/>
                  <a:pt x="292" y="47"/>
                  <a:pt x="292" y="47"/>
                </a:cubicBezTo>
                <a:cubicBezTo>
                  <a:pt x="292" y="47"/>
                  <a:pt x="293" y="47"/>
                  <a:pt x="293" y="48"/>
                </a:cubicBezTo>
                <a:cubicBezTo>
                  <a:pt x="294" y="47"/>
                  <a:pt x="294" y="46"/>
                  <a:pt x="295" y="46"/>
                </a:cubicBezTo>
                <a:cubicBezTo>
                  <a:pt x="296" y="44"/>
                  <a:pt x="297" y="43"/>
                  <a:pt x="299" y="42"/>
                </a:cubicBezTo>
                <a:cubicBezTo>
                  <a:pt x="299" y="43"/>
                  <a:pt x="299" y="43"/>
                  <a:pt x="299" y="43"/>
                </a:cubicBezTo>
                <a:cubicBezTo>
                  <a:pt x="299" y="42"/>
                  <a:pt x="300" y="42"/>
                  <a:pt x="301" y="41"/>
                </a:cubicBezTo>
                <a:cubicBezTo>
                  <a:pt x="301" y="42"/>
                  <a:pt x="301" y="42"/>
                  <a:pt x="301" y="42"/>
                </a:cubicBezTo>
                <a:cubicBezTo>
                  <a:pt x="302" y="41"/>
                  <a:pt x="303" y="41"/>
                  <a:pt x="304" y="40"/>
                </a:cubicBezTo>
                <a:cubicBezTo>
                  <a:pt x="306" y="39"/>
                  <a:pt x="308" y="38"/>
                  <a:pt x="309" y="37"/>
                </a:cubicBezTo>
                <a:cubicBezTo>
                  <a:pt x="310" y="37"/>
                  <a:pt x="312" y="35"/>
                  <a:pt x="313" y="34"/>
                </a:cubicBezTo>
                <a:cubicBezTo>
                  <a:pt x="314" y="33"/>
                  <a:pt x="315" y="32"/>
                  <a:pt x="316" y="30"/>
                </a:cubicBezTo>
                <a:cubicBezTo>
                  <a:pt x="316" y="30"/>
                  <a:pt x="315" y="30"/>
                  <a:pt x="315" y="30"/>
                </a:cubicBezTo>
                <a:cubicBezTo>
                  <a:pt x="315" y="29"/>
                  <a:pt x="316" y="30"/>
                  <a:pt x="316" y="29"/>
                </a:cubicBezTo>
                <a:cubicBezTo>
                  <a:pt x="315" y="29"/>
                  <a:pt x="315" y="29"/>
                  <a:pt x="315" y="29"/>
                </a:cubicBezTo>
                <a:cubicBezTo>
                  <a:pt x="315" y="30"/>
                  <a:pt x="314" y="29"/>
                  <a:pt x="313" y="30"/>
                </a:cubicBezTo>
                <a:cubicBezTo>
                  <a:pt x="313" y="30"/>
                  <a:pt x="313" y="29"/>
                  <a:pt x="313" y="29"/>
                </a:cubicBezTo>
                <a:cubicBezTo>
                  <a:pt x="312" y="29"/>
                  <a:pt x="311" y="29"/>
                  <a:pt x="311" y="30"/>
                </a:cubicBezTo>
                <a:cubicBezTo>
                  <a:pt x="311" y="29"/>
                  <a:pt x="312" y="29"/>
                  <a:pt x="312" y="28"/>
                </a:cubicBezTo>
                <a:cubicBezTo>
                  <a:pt x="310" y="28"/>
                  <a:pt x="307" y="29"/>
                  <a:pt x="304" y="31"/>
                </a:cubicBezTo>
                <a:cubicBezTo>
                  <a:pt x="304" y="31"/>
                  <a:pt x="303" y="31"/>
                  <a:pt x="303" y="31"/>
                </a:cubicBezTo>
                <a:cubicBezTo>
                  <a:pt x="303" y="31"/>
                  <a:pt x="303" y="31"/>
                  <a:pt x="303" y="31"/>
                </a:cubicBezTo>
                <a:cubicBezTo>
                  <a:pt x="303" y="31"/>
                  <a:pt x="303" y="32"/>
                  <a:pt x="302" y="32"/>
                </a:cubicBezTo>
                <a:cubicBezTo>
                  <a:pt x="302" y="31"/>
                  <a:pt x="301" y="33"/>
                  <a:pt x="300" y="34"/>
                </a:cubicBezTo>
                <a:cubicBezTo>
                  <a:pt x="300" y="33"/>
                  <a:pt x="301" y="33"/>
                  <a:pt x="301" y="32"/>
                </a:cubicBezTo>
                <a:cubicBezTo>
                  <a:pt x="300" y="33"/>
                  <a:pt x="300" y="32"/>
                  <a:pt x="300" y="32"/>
                </a:cubicBezTo>
                <a:cubicBezTo>
                  <a:pt x="300" y="31"/>
                  <a:pt x="301" y="32"/>
                  <a:pt x="301" y="31"/>
                </a:cubicBezTo>
                <a:cubicBezTo>
                  <a:pt x="301" y="30"/>
                  <a:pt x="300" y="32"/>
                  <a:pt x="300" y="31"/>
                </a:cubicBezTo>
                <a:cubicBezTo>
                  <a:pt x="300" y="31"/>
                  <a:pt x="300" y="31"/>
                  <a:pt x="300" y="32"/>
                </a:cubicBezTo>
                <a:cubicBezTo>
                  <a:pt x="300" y="32"/>
                  <a:pt x="299" y="32"/>
                  <a:pt x="299" y="32"/>
                </a:cubicBezTo>
                <a:cubicBezTo>
                  <a:pt x="299" y="31"/>
                  <a:pt x="300" y="31"/>
                  <a:pt x="300" y="30"/>
                </a:cubicBezTo>
                <a:cubicBezTo>
                  <a:pt x="300" y="30"/>
                  <a:pt x="300" y="30"/>
                  <a:pt x="300" y="30"/>
                </a:cubicBezTo>
                <a:cubicBezTo>
                  <a:pt x="300" y="31"/>
                  <a:pt x="301" y="30"/>
                  <a:pt x="301" y="30"/>
                </a:cubicBezTo>
                <a:cubicBezTo>
                  <a:pt x="301" y="30"/>
                  <a:pt x="301" y="31"/>
                  <a:pt x="301" y="31"/>
                </a:cubicBezTo>
                <a:cubicBezTo>
                  <a:pt x="302" y="30"/>
                  <a:pt x="302" y="29"/>
                  <a:pt x="303" y="29"/>
                </a:cubicBezTo>
                <a:cubicBezTo>
                  <a:pt x="303" y="29"/>
                  <a:pt x="302" y="30"/>
                  <a:pt x="302" y="30"/>
                </a:cubicBezTo>
                <a:cubicBezTo>
                  <a:pt x="303" y="30"/>
                  <a:pt x="303" y="30"/>
                  <a:pt x="303" y="29"/>
                </a:cubicBezTo>
                <a:cubicBezTo>
                  <a:pt x="304" y="29"/>
                  <a:pt x="305" y="28"/>
                  <a:pt x="306" y="27"/>
                </a:cubicBezTo>
                <a:cubicBezTo>
                  <a:pt x="305" y="27"/>
                  <a:pt x="305" y="28"/>
                  <a:pt x="304" y="29"/>
                </a:cubicBezTo>
                <a:cubicBezTo>
                  <a:pt x="304" y="27"/>
                  <a:pt x="305" y="27"/>
                  <a:pt x="306" y="27"/>
                </a:cubicBezTo>
                <a:cubicBezTo>
                  <a:pt x="307" y="27"/>
                  <a:pt x="308" y="26"/>
                  <a:pt x="309" y="26"/>
                </a:cubicBezTo>
                <a:cubicBezTo>
                  <a:pt x="311" y="24"/>
                  <a:pt x="313" y="24"/>
                  <a:pt x="316" y="23"/>
                </a:cubicBezTo>
                <a:cubicBezTo>
                  <a:pt x="315" y="22"/>
                  <a:pt x="314" y="23"/>
                  <a:pt x="314" y="22"/>
                </a:cubicBezTo>
                <a:cubicBezTo>
                  <a:pt x="313" y="22"/>
                  <a:pt x="313" y="22"/>
                  <a:pt x="312" y="21"/>
                </a:cubicBezTo>
                <a:cubicBezTo>
                  <a:pt x="312" y="22"/>
                  <a:pt x="312" y="22"/>
                  <a:pt x="312" y="22"/>
                </a:cubicBezTo>
                <a:cubicBezTo>
                  <a:pt x="311" y="21"/>
                  <a:pt x="311" y="22"/>
                  <a:pt x="310" y="22"/>
                </a:cubicBezTo>
                <a:cubicBezTo>
                  <a:pt x="310" y="21"/>
                  <a:pt x="310" y="21"/>
                  <a:pt x="311" y="21"/>
                </a:cubicBezTo>
                <a:cubicBezTo>
                  <a:pt x="310" y="20"/>
                  <a:pt x="310" y="21"/>
                  <a:pt x="309" y="21"/>
                </a:cubicBezTo>
                <a:cubicBezTo>
                  <a:pt x="309" y="21"/>
                  <a:pt x="309" y="20"/>
                  <a:pt x="309" y="20"/>
                </a:cubicBezTo>
                <a:cubicBezTo>
                  <a:pt x="308" y="20"/>
                  <a:pt x="308" y="21"/>
                  <a:pt x="307" y="21"/>
                </a:cubicBezTo>
                <a:cubicBezTo>
                  <a:pt x="306" y="20"/>
                  <a:pt x="307" y="20"/>
                  <a:pt x="308" y="19"/>
                </a:cubicBezTo>
                <a:cubicBezTo>
                  <a:pt x="308" y="19"/>
                  <a:pt x="307" y="19"/>
                  <a:pt x="307" y="19"/>
                </a:cubicBezTo>
                <a:cubicBezTo>
                  <a:pt x="307" y="19"/>
                  <a:pt x="307" y="19"/>
                  <a:pt x="307" y="19"/>
                </a:cubicBezTo>
                <a:cubicBezTo>
                  <a:pt x="307" y="20"/>
                  <a:pt x="307" y="19"/>
                  <a:pt x="307" y="20"/>
                </a:cubicBezTo>
                <a:cubicBezTo>
                  <a:pt x="306" y="20"/>
                  <a:pt x="306" y="19"/>
                  <a:pt x="306" y="19"/>
                </a:cubicBezTo>
                <a:cubicBezTo>
                  <a:pt x="306" y="20"/>
                  <a:pt x="305" y="20"/>
                  <a:pt x="304" y="19"/>
                </a:cubicBezTo>
                <a:cubicBezTo>
                  <a:pt x="304" y="20"/>
                  <a:pt x="304" y="20"/>
                  <a:pt x="304" y="21"/>
                </a:cubicBezTo>
                <a:cubicBezTo>
                  <a:pt x="304" y="21"/>
                  <a:pt x="304" y="21"/>
                  <a:pt x="304" y="21"/>
                </a:cubicBezTo>
                <a:cubicBezTo>
                  <a:pt x="303" y="21"/>
                  <a:pt x="303" y="20"/>
                  <a:pt x="303" y="20"/>
                </a:cubicBezTo>
                <a:cubicBezTo>
                  <a:pt x="304" y="19"/>
                  <a:pt x="305" y="18"/>
                  <a:pt x="305" y="17"/>
                </a:cubicBezTo>
                <a:cubicBezTo>
                  <a:pt x="306" y="17"/>
                  <a:pt x="308" y="16"/>
                  <a:pt x="309" y="16"/>
                </a:cubicBezTo>
                <a:cubicBezTo>
                  <a:pt x="309" y="15"/>
                  <a:pt x="310" y="16"/>
                  <a:pt x="310" y="16"/>
                </a:cubicBezTo>
                <a:cubicBezTo>
                  <a:pt x="310" y="16"/>
                  <a:pt x="309" y="16"/>
                  <a:pt x="309" y="16"/>
                </a:cubicBezTo>
                <a:cubicBezTo>
                  <a:pt x="310" y="17"/>
                  <a:pt x="310" y="15"/>
                  <a:pt x="311" y="15"/>
                </a:cubicBezTo>
                <a:cubicBezTo>
                  <a:pt x="311" y="15"/>
                  <a:pt x="311" y="16"/>
                  <a:pt x="311" y="16"/>
                </a:cubicBezTo>
                <a:cubicBezTo>
                  <a:pt x="311" y="15"/>
                  <a:pt x="313" y="15"/>
                  <a:pt x="314" y="15"/>
                </a:cubicBezTo>
                <a:cubicBezTo>
                  <a:pt x="314" y="14"/>
                  <a:pt x="315" y="14"/>
                  <a:pt x="316" y="14"/>
                </a:cubicBezTo>
                <a:cubicBezTo>
                  <a:pt x="316" y="13"/>
                  <a:pt x="315" y="14"/>
                  <a:pt x="315" y="14"/>
                </a:cubicBezTo>
                <a:cubicBezTo>
                  <a:pt x="315" y="13"/>
                  <a:pt x="317" y="12"/>
                  <a:pt x="318" y="13"/>
                </a:cubicBezTo>
                <a:cubicBezTo>
                  <a:pt x="319" y="11"/>
                  <a:pt x="322" y="12"/>
                  <a:pt x="322" y="10"/>
                </a:cubicBezTo>
                <a:cubicBezTo>
                  <a:pt x="323" y="10"/>
                  <a:pt x="323" y="9"/>
                  <a:pt x="324" y="9"/>
                </a:cubicBezTo>
                <a:cubicBezTo>
                  <a:pt x="324" y="10"/>
                  <a:pt x="323" y="9"/>
                  <a:pt x="324" y="10"/>
                </a:cubicBezTo>
                <a:cubicBezTo>
                  <a:pt x="325" y="9"/>
                  <a:pt x="327" y="7"/>
                  <a:pt x="327" y="6"/>
                </a:cubicBezTo>
                <a:cubicBezTo>
                  <a:pt x="326" y="5"/>
                  <a:pt x="325" y="5"/>
                  <a:pt x="326" y="4"/>
                </a:cubicBezTo>
                <a:cubicBezTo>
                  <a:pt x="325" y="4"/>
                  <a:pt x="323" y="4"/>
                  <a:pt x="323" y="2"/>
                </a:cubicBezTo>
                <a:cubicBezTo>
                  <a:pt x="322" y="3"/>
                  <a:pt x="322" y="3"/>
                  <a:pt x="322" y="4"/>
                </a:cubicBezTo>
                <a:cubicBezTo>
                  <a:pt x="322" y="4"/>
                  <a:pt x="322" y="3"/>
                  <a:pt x="322" y="3"/>
                </a:cubicBezTo>
                <a:cubicBezTo>
                  <a:pt x="322" y="4"/>
                  <a:pt x="322" y="4"/>
                  <a:pt x="322" y="4"/>
                </a:cubicBezTo>
                <a:cubicBezTo>
                  <a:pt x="321" y="4"/>
                  <a:pt x="321" y="3"/>
                  <a:pt x="321" y="4"/>
                </a:cubicBezTo>
                <a:cubicBezTo>
                  <a:pt x="321" y="3"/>
                  <a:pt x="321" y="3"/>
                  <a:pt x="321" y="3"/>
                </a:cubicBezTo>
                <a:cubicBezTo>
                  <a:pt x="321" y="3"/>
                  <a:pt x="320" y="3"/>
                  <a:pt x="320" y="3"/>
                </a:cubicBezTo>
                <a:cubicBezTo>
                  <a:pt x="320" y="2"/>
                  <a:pt x="318" y="3"/>
                  <a:pt x="317" y="4"/>
                </a:cubicBezTo>
                <a:cubicBezTo>
                  <a:pt x="316" y="3"/>
                  <a:pt x="315" y="4"/>
                  <a:pt x="314" y="6"/>
                </a:cubicBezTo>
                <a:cubicBezTo>
                  <a:pt x="314" y="5"/>
                  <a:pt x="314" y="5"/>
                  <a:pt x="314" y="5"/>
                </a:cubicBezTo>
                <a:cubicBezTo>
                  <a:pt x="314" y="4"/>
                  <a:pt x="315" y="4"/>
                  <a:pt x="316" y="3"/>
                </a:cubicBezTo>
                <a:cubicBezTo>
                  <a:pt x="315" y="2"/>
                  <a:pt x="315" y="3"/>
                  <a:pt x="315" y="2"/>
                </a:cubicBezTo>
                <a:cubicBezTo>
                  <a:pt x="313" y="4"/>
                  <a:pt x="312" y="3"/>
                  <a:pt x="310" y="5"/>
                </a:cubicBezTo>
                <a:cubicBezTo>
                  <a:pt x="310" y="4"/>
                  <a:pt x="310" y="4"/>
                  <a:pt x="310" y="4"/>
                </a:cubicBezTo>
                <a:cubicBezTo>
                  <a:pt x="311" y="4"/>
                  <a:pt x="312" y="3"/>
                  <a:pt x="312" y="2"/>
                </a:cubicBezTo>
                <a:cubicBezTo>
                  <a:pt x="312" y="2"/>
                  <a:pt x="312" y="3"/>
                  <a:pt x="311" y="2"/>
                </a:cubicBezTo>
                <a:cubicBezTo>
                  <a:pt x="311" y="3"/>
                  <a:pt x="311" y="3"/>
                  <a:pt x="311" y="3"/>
                </a:cubicBezTo>
                <a:cubicBezTo>
                  <a:pt x="311" y="3"/>
                  <a:pt x="311" y="3"/>
                  <a:pt x="311" y="4"/>
                </a:cubicBezTo>
                <a:cubicBezTo>
                  <a:pt x="310" y="3"/>
                  <a:pt x="309" y="4"/>
                  <a:pt x="309" y="5"/>
                </a:cubicBezTo>
                <a:cubicBezTo>
                  <a:pt x="309" y="6"/>
                  <a:pt x="309" y="4"/>
                  <a:pt x="309" y="5"/>
                </a:cubicBezTo>
                <a:cubicBezTo>
                  <a:pt x="309" y="5"/>
                  <a:pt x="309" y="4"/>
                  <a:pt x="309" y="4"/>
                </a:cubicBezTo>
                <a:cubicBezTo>
                  <a:pt x="308" y="4"/>
                  <a:pt x="308" y="5"/>
                  <a:pt x="308" y="5"/>
                </a:cubicBezTo>
                <a:cubicBezTo>
                  <a:pt x="308" y="6"/>
                  <a:pt x="308" y="5"/>
                  <a:pt x="308" y="4"/>
                </a:cubicBezTo>
                <a:cubicBezTo>
                  <a:pt x="307" y="5"/>
                  <a:pt x="308" y="5"/>
                  <a:pt x="307" y="6"/>
                </a:cubicBezTo>
                <a:cubicBezTo>
                  <a:pt x="307" y="6"/>
                  <a:pt x="307" y="5"/>
                  <a:pt x="307" y="5"/>
                </a:cubicBezTo>
                <a:cubicBezTo>
                  <a:pt x="307" y="5"/>
                  <a:pt x="307" y="6"/>
                  <a:pt x="307" y="6"/>
                </a:cubicBezTo>
                <a:cubicBezTo>
                  <a:pt x="307" y="6"/>
                  <a:pt x="306" y="6"/>
                  <a:pt x="306" y="5"/>
                </a:cubicBezTo>
                <a:cubicBezTo>
                  <a:pt x="306" y="5"/>
                  <a:pt x="306" y="5"/>
                  <a:pt x="307" y="5"/>
                </a:cubicBezTo>
                <a:cubicBezTo>
                  <a:pt x="306" y="4"/>
                  <a:pt x="306" y="5"/>
                  <a:pt x="306" y="6"/>
                </a:cubicBezTo>
                <a:cubicBezTo>
                  <a:pt x="305" y="6"/>
                  <a:pt x="304" y="6"/>
                  <a:pt x="304" y="7"/>
                </a:cubicBezTo>
                <a:cubicBezTo>
                  <a:pt x="304" y="7"/>
                  <a:pt x="304" y="6"/>
                  <a:pt x="304" y="6"/>
                </a:cubicBezTo>
                <a:cubicBezTo>
                  <a:pt x="304" y="6"/>
                  <a:pt x="305" y="6"/>
                  <a:pt x="305" y="5"/>
                </a:cubicBezTo>
                <a:cubicBezTo>
                  <a:pt x="305" y="5"/>
                  <a:pt x="305" y="4"/>
                  <a:pt x="305" y="4"/>
                </a:cubicBezTo>
                <a:cubicBezTo>
                  <a:pt x="305" y="4"/>
                  <a:pt x="304" y="4"/>
                  <a:pt x="304" y="4"/>
                </a:cubicBezTo>
                <a:cubicBezTo>
                  <a:pt x="304" y="4"/>
                  <a:pt x="304" y="4"/>
                  <a:pt x="304" y="3"/>
                </a:cubicBezTo>
                <a:cubicBezTo>
                  <a:pt x="303" y="4"/>
                  <a:pt x="303" y="4"/>
                  <a:pt x="302" y="4"/>
                </a:cubicBezTo>
                <a:cubicBezTo>
                  <a:pt x="302" y="4"/>
                  <a:pt x="302" y="4"/>
                  <a:pt x="303" y="4"/>
                </a:cubicBezTo>
                <a:cubicBezTo>
                  <a:pt x="303" y="4"/>
                  <a:pt x="303" y="4"/>
                  <a:pt x="303" y="4"/>
                </a:cubicBezTo>
                <a:cubicBezTo>
                  <a:pt x="303" y="4"/>
                  <a:pt x="303" y="4"/>
                  <a:pt x="303" y="4"/>
                </a:cubicBezTo>
                <a:cubicBezTo>
                  <a:pt x="302" y="3"/>
                  <a:pt x="302" y="4"/>
                  <a:pt x="301" y="4"/>
                </a:cubicBezTo>
                <a:cubicBezTo>
                  <a:pt x="301" y="4"/>
                  <a:pt x="301" y="3"/>
                  <a:pt x="301" y="2"/>
                </a:cubicBezTo>
                <a:cubicBezTo>
                  <a:pt x="301" y="3"/>
                  <a:pt x="301" y="3"/>
                  <a:pt x="301" y="3"/>
                </a:cubicBezTo>
                <a:cubicBezTo>
                  <a:pt x="300" y="3"/>
                  <a:pt x="300" y="3"/>
                  <a:pt x="300" y="2"/>
                </a:cubicBezTo>
                <a:cubicBezTo>
                  <a:pt x="300" y="3"/>
                  <a:pt x="300" y="3"/>
                  <a:pt x="300" y="3"/>
                </a:cubicBezTo>
                <a:cubicBezTo>
                  <a:pt x="299" y="3"/>
                  <a:pt x="300" y="3"/>
                  <a:pt x="299" y="2"/>
                </a:cubicBezTo>
                <a:cubicBezTo>
                  <a:pt x="299" y="3"/>
                  <a:pt x="298" y="3"/>
                  <a:pt x="297" y="3"/>
                </a:cubicBezTo>
                <a:cubicBezTo>
                  <a:pt x="297" y="2"/>
                  <a:pt x="298" y="2"/>
                  <a:pt x="298" y="2"/>
                </a:cubicBezTo>
                <a:cubicBezTo>
                  <a:pt x="297" y="1"/>
                  <a:pt x="297" y="2"/>
                  <a:pt x="297" y="2"/>
                </a:cubicBezTo>
                <a:cubicBezTo>
                  <a:pt x="297" y="2"/>
                  <a:pt x="297" y="2"/>
                  <a:pt x="297" y="2"/>
                </a:cubicBezTo>
                <a:cubicBezTo>
                  <a:pt x="295" y="2"/>
                  <a:pt x="294" y="3"/>
                  <a:pt x="292" y="3"/>
                </a:cubicBezTo>
                <a:cubicBezTo>
                  <a:pt x="292" y="3"/>
                  <a:pt x="292" y="4"/>
                  <a:pt x="292" y="4"/>
                </a:cubicBezTo>
                <a:cubicBezTo>
                  <a:pt x="292" y="4"/>
                  <a:pt x="292" y="4"/>
                  <a:pt x="292" y="5"/>
                </a:cubicBezTo>
                <a:cubicBezTo>
                  <a:pt x="291" y="2"/>
                  <a:pt x="290" y="5"/>
                  <a:pt x="289" y="5"/>
                </a:cubicBezTo>
                <a:cubicBezTo>
                  <a:pt x="289" y="3"/>
                  <a:pt x="290" y="3"/>
                  <a:pt x="291" y="3"/>
                </a:cubicBezTo>
                <a:cubicBezTo>
                  <a:pt x="290" y="2"/>
                  <a:pt x="290" y="3"/>
                  <a:pt x="290" y="2"/>
                </a:cubicBezTo>
                <a:cubicBezTo>
                  <a:pt x="289" y="3"/>
                  <a:pt x="289" y="3"/>
                  <a:pt x="289" y="3"/>
                </a:cubicBezTo>
                <a:cubicBezTo>
                  <a:pt x="289" y="3"/>
                  <a:pt x="289" y="3"/>
                  <a:pt x="289" y="2"/>
                </a:cubicBezTo>
                <a:cubicBezTo>
                  <a:pt x="289" y="2"/>
                  <a:pt x="289" y="2"/>
                  <a:pt x="289" y="2"/>
                </a:cubicBezTo>
                <a:cubicBezTo>
                  <a:pt x="289" y="2"/>
                  <a:pt x="290" y="2"/>
                  <a:pt x="290" y="1"/>
                </a:cubicBezTo>
                <a:cubicBezTo>
                  <a:pt x="289" y="0"/>
                  <a:pt x="289" y="3"/>
                  <a:pt x="288" y="2"/>
                </a:cubicBezTo>
                <a:cubicBezTo>
                  <a:pt x="288" y="2"/>
                  <a:pt x="287" y="3"/>
                  <a:pt x="287" y="4"/>
                </a:cubicBezTo>
                <a:cubicBezTo>
                  <a:pt x="287" y="4"/>
                  <a:pt x="287" y="3"/>
                  <a:pt x="287" y="3"/>
                </a:cubicBezTo>
                <a:cubicBezTo>
                  <a:pt x="287" y="2"/>
                  <a:pt x="286" y="3"/>
                  <a:pt x="286" y="3"/>
                </a:cubicBezTo>
                <a:cubicBezTo>
                  <a:pt x="286" y="3"/>
                  <a:pt x="286" y="3"/>
                  <a:pt x="286" y="4"/>
                </a:cubicBezTo>
                <a:cubicBezTo>
                  <a:pt x="286" y="4"/>
                  <a:pt x="286" y="3"/>
                  <a:pt x="286" y="4"/>
                </a:cubicBezTo>
                <a:cubicBezTo>
                  <a:pt x="286" y="4"/>
                  <a:pt x="286" y="4"/>
                  <a:pt x="285" y="4"/>
                </a:cubicBezTo>
                <a:cubicBezTo>
                  <a:pt x="284" y="5"/>
                  <a:pt x="284" y="5"/>
                  <a:pt x="284" y="5"/>
                </a:cubicBezTo>
                <a:cubicBezTo>
                  <a:pt x="284" y="5"/>
                  <a:pt x="285" y="5"/>
                  <a:pt x="284" y="5"/>
                </a:cubicBezTo>
                <a:cubicBezTo>
                  <a:pt x="283" y="4"/>
                  <a:pt x="284" y="4"/>
                  <a:pt x="283" y="4"/>
                </a:cubicBezTo>
                <a:cubicBezTo>
                  <a:pt x="283" y="5"/>
                  <a:pt x="283" y="5"/>
                  <a:pt x="282" y="6"/>
                </a:cubicBezTo>
                <a:cubicBezTo>
                  <a:pt x="282" y="6"/>
                  <a:pt x="281" y="6"/>
                  <a:pt x="280" y="5"/>
                </a:cubicBezTo>
                <a:cubicBezTo>
                  <a:pt x="280" y="7"/>
                  <a:pt x="279" y="7"/>
                  <a:pt x="279" y="8"/>
                </a:cubicBezTo>
                <a:cubicBezTo>
                  <a:pt x="278" y="8"/>
                  <a:pt x="279" y="7"/>
                  <a:pt x="279" y="7"/>
                </a:cubicBezTo>
                <a:cubicBezTo>
                  <a:pt x="278" y="7"/>
                  <a:pt x="277" y="9"/>
                  <a:pt x="277" y="10"/>
                </a:cubicBezTo>
                <a:cubicBezTo>
                  <a:pt x="278" y="10"/>
                  <a:pt x="278" y="8"/>
                  <a:pt x="279" y="8"/>
                </a:cubicBezTo>
                <a:cubicBezTo>
                  <a:pt x="279" y="8"/>
                  <a:pt x="279" y="8"/>
                  <a:pt x="279" y="9"/>
                </a:cubicBezTo>
                <a:cubicBezTo>
                  <a:pt x="279" y="9"/>
                  <a:pt x="279" y="8"/>
                  <a:pt x="279" y="8"/>
                </a:cubicBezTo>
                <a:cubicBezTo>
                  <a:pt x="280" y="9"/>
                  <a:pt x="281" y="5"/>
                  <a:pt x="283" y="7"/>
                </a:cubicBezTo>
                <a:cubicBezTo>
                  <a:pt x="282" y="8"/>
                  <a:pt x="281" y="9"/>
                  <a:pt x="280" y="9"/>
                </a:cubicBezTo>
                <a:cubicBezTo>
                  <a:pt x="279" y="11"/>
                  <a:pt x="278" y="11"/>
                  <a:pt x="276" y="11"/>
                </a:cubicBezTo>
                <a:cubicBezTo>
                  <a:pt x="277" y="10"/>
                  <a:pt x="277" y="9"/>
                  <a:pt x="277" y="8"/>
                </a:cubicBezTo>
                <a:cubicBezTo>
                  <a:pt x="277" y="9"/>
                  <a:pt x="276" y="9"/>
                  <a:pt x="276" y="9"/>
                </a:cubicBezTo>
                <a:cubicBezTo>
                  <a:pt x="275" y="8"/>
                  <a:pt x="275" y="10"/>
                  <a:pt x="274" y="9"/>
                </a:cubicBezTo>
                <a:cubicBezTo>
                  <a:pt x="273" y="10"/>
                  <a:pt x="273" y="10"/>
                  <a:pt x="272" y="10"/>
                </a:cubicBezTo>
                <a:cubicBezTo>
                  <a:pt x="273" y="10"/>
                  <a:pt x="272" y="11"/>
                  <a:pt x="273" y="11"/>
                </a:cubicBezTo>
                <a:cubicBezTo>
                  <a:pt x="272" y="11"/>
                  <a:pt x="272" y="11"/>
                  <a:pt x="272" y="12"/>
                </a:cubicBezTo>
                <a:cubicBezTo>
                  <a:pt x="271" y="11"/>
                  <a:pt x="272" y="11"/>
                  <a:pt x="272" y="11"/>
                </a:cubicBezTo>
                <a:cubicBezTo>
                  <a:pt x="272" y="10"/>
                  <a:pt x="271" y="11"/>
                  <a:pt x="271" y="12"/>
                </a:cubicBezTo>
                <a:cubicBezTo>
                  <a:pt x="270" y="12"/>
                  <a:pt x="270" y="12"/>
                  <a:pt x="270" y="11"/>
                </a:cubicBezTo>
                <a:cubicBezTo>
                  <a:pt x="269" y="11"/>
                  <a:pt x="269" y="13"/>
                  <a:pt x="268" y="13"/>
                </a:cubicBezTo>
                <a:cubicBezTo>
                  <a:pt x="267" y="12"/>
                  <a:pt x="268" y="11"/>
                  <a:pt x="268" y="10"/>
                </a:cubicBezTo>
                <a:cubicBezTo>
                  <a:pt x="267" y="10"/>
                  <a:pt x="267" y="12"/>
                  <a:pt x="266" y="12"/>
                </a:cubicBezTo>
                <a:cubicBezTo>
                  <a:pt x="266" y="11"/>
                  <a:pt x="266" y="11"/>
                  <a:pt x="266" y="11"/>
                </a:cubicBezTo>
                <a:cubicBezTo>
                  <a:pt x="265" y="12"/>
                  <a:pt x="266" y="11"/>
                  <a:pt x="266" y="12"/>
                </a:cubicBezTo>
                <a:cubicBezTo>
                  <a:pt x="266" y="12"/>
                  <a:pt x="267" y="12"/>
                  <a:pt x="267" y="11"/>
                </a:cubicBezTo>
                <a:cubicBezTo>
                  <a:pt x="267" y="12"/>
                  <a:pt x="267" y="12"/>
                  <a:pt x="268" y="12"/>
                </a:cubicBezTo>
                <a:cubicBezTo>
                  <a:pt x="268" y="12"/>
                  <a:pt x="268" y="12"/>
                  <a:pt x="267" y="13"/>
                </a:cubicBezTo>
                <a:cubicBezTo>
                  <a:pt x="267" y="13"/>
                  <a:pt x="267" y="12"/>
                  <a:pt x="267" y="12"/>
                </a:cubicBezTo>
                <a:cubicBezTo>
                  <a:pt x="267" y="12"/>
                  <a:pt x="266" y="13"/>
                  <a:pt x="267" y="13"/>
                </a:cubicBezTo>
                <a:cubicBezTo>
                  <a:pt x="266" y="13"/>
                  <a:pt x="266" y="13"/>
                  <a:pt x="265" y="13"/>
                </a:cubicBezTo>
                <a:cubicBezTo>
                  <a:pt x="265" y="13"/>
                  <a:pt x="265" y="12"/>
                  <a:pt x="266" y="12"/>
                </a:cubicBezTo>
                <a:cubicBezTo>
                  <a:pt x="266" y="12"/>
                  <a:pt x="266" y="13"/>
                  <a:pt x="266" y="13"/>
                </a:cubicBezTo>
                <a:cubicBezTo>
                  <a:pt x="266" y="12"/>
                  <a:pt x="266" y="12"/>
                  <a:pt x="266" y="11"/>
                </a:cubicBezTo>
                <a:cubicBezTo>
                  <a:pt x="265" y="14"/>
                  <a:pt x="263" y="14"/>
                  <a:pt x="262" y="15"/>
                </a:cubicBezTo>
                <a:cubicBezTo>
                  <a:pt x="262" y="15"/>
                  <a:pt x="262" y="15"/>
                  <a:pt x="262" y="15"/>
                </a:cubicBezTo>
                <a:cubicBezTo>
                  <a:pt x="262" y="15"/>
                  <a:pt x="261" y="16"/>
                  <a:pt x="260" y="16"/>
                </a:cubicBezTo>
                <a:cubicBezTo>
                  <a:pt x="260" y="16"/>
                  <a:pt x="261" y="15"/>
                  <a:pt x="261" y="15"/>
                </a:cubicBezTo>
                <a:cubicBezTo>
                  <a:pt x="261" y="15"/>
                  <a:pt x="261" y="15"/>
                  <a:pt x="261" y="14"/>
                </a:cubicBezTo>
                <a:cubicBezTo>
                  <a:pt x="260" y="15"/>
                  <a:pt x="259" y="16"/>
                  <a:pt x="258" y="16"/>
                </a:cubicBezTo>
                <a:cubicBezTo>
                  <a:pt x="257" y="15"/>
                  <a:pt x="259" y="15"/>
                  <a:pt x="259" y="14"/>
                </a:cubicBezTo>
                <a:cubicBezTo>
                  <a:pt x="258" y="14"/>
                  <a:pt x="258" y="14"/>
                  <a:pt x="258" y="15"/>
                </a:cubicBezTo>
                <a:cubicBezTo>
                  <a:pt x="256" y="14"/>
                  <a:pt x="254" y="17"/>
                  <a:pt x="253" y="17"/>
                </a:cubicBezTo>
                <a:cubicBezTo>
                  <a:pt x="253" y="17"/>
                  <a:pt x="254" y="16"/>
                  <a:pt x="253" y="16"/>
                </a:cubicBezTo>
                <a:cubicBezTo>
                  <a:pt x="253" y="17"/>
                  <a:pt x="253" y="17"/>
                  <a:pt x="252" y="17"/>
                </a:cubicBezTo>
                <a:cubicBezTo>
                  <a:pt x="252" y="17"/>
                  <a:pt x="253" y="18"/>
                  <a:pt x="253" y="17"/>
                </a:cubicBezTo>
                <a:cubicBezTo>
                  <a:pt x="253" y="18"/>
                  <a:pt x="253" y="18"/>
                  <a:pt x="253" y="18"/>
                </a:cubicBezTo>
                <a:cubicBezTo>
                  <a:pt x="253" y="18"/>
                  <a:pt x="252" y="17"/>
                  <a:pt x="251" y="19"/>
                </a:cubicBezTo>
                <a:cubicBezTo>
                  <a:pt x="251" y="18"/>
                  <a:pt x="251" y="18"/>
                  <a:pt x="251" y="18"/>
                </a:cubicBezTo>
                <a:cubicBezTo>
                  <a:pt x="251" y="19"/>
                  <a:pt x="250" y="18"/>
                  <a:pt x="250" y="19"/>
                </a:cubicBezTo>
                <a:cubicBezTo>
                  <a:pt x="249" y="18"/>
                  <a:pt x="249" y="18"/>
                  <a:pt x="249" y="18"/>
                </a:cubicBezTo>
                <a:cubicBezTo>
                  <a:pt x="249" y="18"/>
                  <a:pt x="249" y="18"/>
                  <a:pt x="249" y="18"/>
                </a:cubicBezTo>
                <a:cubicBezTo>
                  <a:pt x="248" y="18"/>
                  <a:pt x="249" y="18"/>
                  <a:pt x="249" y="18"/>
                </a:cubicBezTo>
                <a:cubicBezTo>
                  <a:pt x="247" y="19"/>
                  <a:pt x="246" y="19"/>
                  <a:pt x="244" y="20"/>
                </a:cubicBezTo>
                <a:cubicBezTo>
                  <a:pt x="244" y="20"/>
                  <a:pt x="244" y="19"/>
                  <a:pt x="244" y="19"/>
                </a:cubicBezTo>
                <a:cubicBezTo>
                  <a:pt x="244" y="19"/>
                  <a:pt x="243" y="19"/>
                  <a:pt x="243" y="19"/>
                </a:cubicBezTo>
                <a:cubicBezTo>
                  <a:pt x="242" y="20"/>
                  <a:pt x="243" y="20"/>
                  <a:pt x="243" y="20"/>
                </a:cubicBezTo>
                <a:cubicBezTo>
                  <a:pt x="242" y="20"/>
                  <a:pt x="242" y="20"/>
                  <a:pt x="241" y="21"/>
                </a:cubicBezTo>
                <a:cubicBezTo>
                  <a:pt x="241" y="21"/>
                  <a:pt x="241" y="20"/>
                  <a:pt x="241" y="20"/>
                </a:cubicBezTo>
                <a:cubicBezTo>
                  <a:pt x="241" y="20"/>
                  <a:pt x="241" y="21"/>
                  <a:pt x="241" y="21"/>
                </a:cubicBezTo>
                <a:cubicBezTo>
                  <a:pt x="240" y="20"/>
                  <a:pt x="241" y="21"/>
                  <a:pt x="240" y="21"/>
                </a:cubicBezTo>
                <a:cubicBezTo>
                  <a:pt x="239" y="21"/>
                  <a:pt x="240" y="21"/>
                  <a:pt x="239" y="21"/>
                </a:cubicBezTo>
                <a:cubicBezTo>
                  <a:pt x="239" y="21"/>
                  <a:pt x="239" y="21"/>
                  <a:pt x="239" y="21"/>
                </a:cubicBezTo>
                <a:cubicBezTo>
                  <a:pt x="239" y="22"/>
                  <a:pt x="237" y="21"/>
                  <a:pt x="237" y="20"/>
                </a:cubicBezTo>
                <a:cubicBezTo>
                  <a:pt x="236" y="21"/>
                  <a:pt x="238" y="21"/>
                  <a:pt x="238" y="22"/>
                </a:cubicBezTo>
                <a:cubicBezTo>
                  <a:pt x="237" y="22"/>
                  <a:pt x="237" y="22"/>
                  <a:pt x="237" y="21"/>
                </a:cubicBezTo>
                <a:cubicBezTo>
                  <a:pt x="236" y="22"/>
                  <a:pt x="236" y="21"/>
                  <a:pt x="236" y="23"/>
                </a:cubicBezTo>
                <a:cubicBezTo>
                  <a:pt x="235" y="23"/>
                  <a:pt x="235" y="23"/>
                  <a:pt x="234" y="22"/>
                </a:cubicBezTo>
                <a:cubicBezTo>
                  <a:pt x="234" y="23"/>
                  <a:pt x="234" y="23"/>
                  <a:pt x="234" y="23"/>
                </a:cubicBezTo>
                <a:cubicBezTo>
                  <a:pt x="235" y="23"/>
                  <a:pt x="234" y="22"/>
                  <a:pt x="235" y="23"/>
                </a:cubicBezTo>
                <a:cubicBezTo>
                  <a:pt x="234" y="24"/>
                  <a:pt x="233" y="23"/>
                  <a:pt x="232" y="24"/>
                </a:cubicBezTo>
                <a:cubicBezTo>
                  <a:pt x="232" y="24"/>
                  <a:pt x="232" y="23"/>
                  <a:pt x="232" y="23"/>
                </a:cubicBezTo>
                <a:cubicBezTo>
                  <a:pt x="232" y="22"/>
                  <a:pt x="232" y="24"/>
                  <a:pt x="231" y="24"/>
                </a:cubicBezTo>
                <a:cubicBezTo>
                  <a:pt x="230" y="24"/>
                  <a:pt x="230" y="24"/>
                  <a:pt x="230" y="25"/>
                </a:cubicBezTo>
                <a:cubicBezTo>
                  <a:pt x="229" y="24"/>
                  <a:pt x="228" y="25"/>
                  <a:pt x="228" y="25"/>
                </a:cubicBezTo>
                <a:cubicBezTo>
                  <a:pt x="228" y="24"/>
                  <a:pt x="228" y="25"/>
                  <a:pt x="228" y="24"/>
                </a:cubicBezTo>
                <a:cubicBezTo>
                  <a:pt x="228" y="24"/>
                  <a:pt x="229" y="23"/>
                  <a:pt x="228" y="23"/>
                </a:cubicBezTo>
                <a:cubicBezTo>
                  <a:pt x="228" y="24"/>
                  <a:pt x="227" y="24"/>
                  <a:pt x="227" y="25"/>
                </a:cubicBezTo>
                <a:cubicBezTo>
                  <a:pt x="227" y="25"/>
                  <a:pt x="226" y="25"/>
                  <a:pt x="226" y="25"/>
                </a:cubicBezTo>
                <a:cubicBezTo>
                  <a:pt x="226" y="24"/>
                  <a:pt x="227" y="25"/>
                  <a:pt x="226" y="24"/>
                </a:cubicBezTo>
                <a:cubicBezTo>
                  <a:pt x="226" y="23"/>
                  <a:pt x="227" y="24"/>
                  <a:pt x="227" y="23"/>
                </a:cubicBezTo>
                <a:cubicBezTo>
                  <a:pt x="227" y="23"/>
                  <a:pt x="226" y="24"/>
                  <a:pt x="226" y="23"/>
                </a:cubicBezTo>
                <a:cubicBezTo>
                  <a:pt x="226" y="24"/>
                  <a:pt x="225" y="24"/>
                  <a:pt x="225" y="24"/>
                </a:cubicBezTo>
                <a:cubicBezTo>
                  <a:pt x="225" y="23"/>
                  <a:pt x="224" y="24"/>
                  <a:pt x="223" y="24"/>
                </a:cubicBezTo>
                <a:cubicBezTo>
                  <a:pt x="223" y="24"/>
                  <a:pt x="223" y="24"/>
                  <a:pt x="223" y="24"/>
                </a:cubicBezTo>
                <a:cubicBezTo>
                  <a:pt x="223" y="24"/>
                  <a:pt x="222" y="25"/>
                  <a:pt x="222" y="25"/>
                </a:cubicBezTo>
                <a:cubicBezTo>
                  <a:pt x="222" y="25"/>
                  <a:pt x="222" y="25"/>
                  <a:pt x="222" y="25"/>
                </a:cubicBezTo>
                <a:cubicBezTo>
                  <a:pt x="222" y="26"/>
                  <a:pt x="222" y="26"/>
                  <a:pt x="223" y="25"/>
                </a:cubicBezTo>
                <a:cubicBezTo>
                  <a:pt x="223" y="26"/>
                  <a:pt x="222" y="26"/>
                  <a:pt x="221" y="26"/>
                </a:cubicBezTo>
                <a:cubicBezTo>
                  <a:pt x="221" y="26"/>
                  <a:pt x="221" y="25"/>
                  <a:pt x="222" y="25"/>
                </a:cubicBezTo>
                <a:cubicBezTo>
                  <a:pt x="221" y="25"/>
                  <a:pt x="221" y="25"/>
                  <a:pt x="221" y="24"/>
                </a:cubicBezTo>
                <a:cubicBezTo>
                  <a:pt x="221" y="25"/>
                  <a:pt x="220" y="24"/>
                  <a:pt x="220" y="25"/>
                </a:cubicBezTo>
                <a:cubicBezTo>
                  <a:pt x="220" y="26"/>
                  <a:pt x="220" y="25"/>
                  <a:pt x="221" y="26"/>
                </a:cubicBezTo>
                <a:cubicBezTo>
                  <a:pt x="220" y="26"/>
                  <a:pt x="220" y="26"/>
                  <a:pt x="220" y="26"/>
                </a:cubicBezTo>
                <a:cubicBezTo>
                  <a:pt x="220" y="26"/>
                  <a:pt x="220" y="26"/>
                  <a:pt x="220" y="25"/>
                </a:cubicBezTo>
                <a:cubicBezTo>
                  <a:pt x="220" y="25"/>
                  <a:pt x="220" y="25"/>
                  <a:pt x="220" y="25"/>
                </a:cubicBezTo>
                <a:cubicBezTo>
                  <a:pt x="219" y="25"/>
                  <a:pt x="220" y="26"/>
                  <a:pt x="219" y="25"/>
                </a:cubicBezTo>
                <a:cubicBezTo>
                  <a:pt x="219" y="26"/>
                  <a:pt x="220" y="26"/>
                  <a:pt x="219" y="27"/>
                </a:cubicBezTo>
                <a:cubicBezTo>
                  <a:pt x="219" y="27"/>
                  <a:pt x="219" y="26"/>
                  <a:pt x="219" y="26"/>
                </a:cubicBezTo>
                <a:cubicBezTo>
                  <a:pt x="219" y="26"/>
                  <a:pt x="219" y="26"/>
                  <a:pt x="219" y="27"/>
                </a:cubicBezTo>
                <a:cubicBezTo>
                  <a:pt x="219" y="27"/>
                  <a:pt x="219" y="27"/>
                  <a:pt x="218" y="27"/>
                </a:cubicBezTo>
                <a:cubicBezTo>
                  <a:pt x="218" y="27"/>
                  <a:pt x="218" y="26"/>
                  <a:pt x="218" y="25"/>
                </a:cubicBezTo>
                <a:cubicBezTo>
                  <a:pt x="218" y="26"/>
                  <a:pt x="218" y="26"/>
                  <a:pt x="218" y="26"/>
                </a:cubicBezTo>
                <a:cubicBezTo>
                  <a:pt x="218" y="27"/>
                  <a:pt x="217" y="26"/>
                  <a:pt x="217" y="27"/>
                </a:cubicBezTo>
                <a:cubicBezTo>
                  <a:pt x="217" y="27"/>
                  <a:pt x="217" y="26"/>
                  <a:pt x="216" y="26"/>
                </a:cubicBezTo>
                <a:cubicBezTo>
                  <a:pt x="216" y="26"/>
                  <a:pt x="216" y="26"/>
                  <a:pt x="216" y="26"/>
                </a:cubicBezTo>
                <a:cubicBezTo>
                  <a:pt x="216" y="27"/>
                  <a:pt x="216" y="26"/>
                  <a:pt x="215" y="26"/>
                </a:cubicBezTo>
                <a:cubicBezTo>
                  <a:pt x="215" y="26"/>
                  <a:pt x="215" y="26"/>
                  <a:pt x="215" y="26"/>
                </a:cubicBezTo>
                <a:cubicBezTo>
                  <a:pt x="215" y="26"/>
                  <a:pt x="215" y="26"/>
                  <a:pt x="215" y="27"/>
                </a:cubicBezTo>
                <a:cubicBezTo>
                  <a:pt x="215" y="27"/>
                  <a:pt x="215" y="27"/>
                  <a:pt x="215" y="27"/>
                </a:cubicBezTo>
                <a:cubicBezTo>
                  <a:pt x="215" y="27"/>
                  <a:pt x="215" y="27"/>
                  <a:pt x="214" y="27"/>
                </a:cubicBezTo>
                <a:cubicBezTo>
                  <a:pt x="214" y="27"/>
                  <a:pt x="214" y="27"/>
                  <a:pt x="214" y="27"/>
                </a:cubicBezTo>
                <a:cubicBezTo>
                  <a:pt x="214" y="27"/>
                  <a:pt x="214" y="27"/>
                  <a:pt x="214" y="27"/>
                </a:cubicBezTo>
                <a:cubicBezTo>
                  <a:pt x="214" y="27"/>
                  <a:pt x="214" y="26"/>
                  <a:pt x="213" y="26"/>
                </a:cubicBezTo>
                <a:cubicBezTo>
                  <a:pt x="213" y="26"/>
                  <a:pt x="213" y="26"/>
                  <a:pt x="213" y="27"/>
                </a:cubicBezTo>
                <a:cubicBezTo>
                  <a:pt x="213" y="26"/>
                  <a:pt x="213" y="26"/>
                  <a:pt x="213" y="27"/>
                </a:cubicBezTo>
                <a:cubicBezTo>
                  <a:pt x="213" y="27"/>
                  <a:pt x="213" y="27"/>
                  <a:pt x="213" y="27"/>
                </a:cubicBezTo>
                <a:cubicBezTo>
                  <a:pt x="213" y="27"/>
                  <a:pt x="212" y="27"/>
                  <a:pt x="212" y="27"/>
                </a:cubicBezTo>
                <a:cubicBezTo>
                  <a:pt x="211" y="28"/>
                  <a:pt x="212" y="28"/>
                  <a:pt x="212" y="28"/>
                </a:cubicBezTo>
                <a:cubicBezTo>
                  <a:pt x="211" y="28"/>
                  <a:pt x="212" y="28"/>
                  <a:pt x="211" y="27"/>
                </a:cubicBezTo>
                <a:cubicBezTo>
                  <a:pt x="211" y="27"/>
                  <a:pt x="211" y="27"/>
                  <a:pt x="211" y="27"/>
                </a:cubicBezTo>
                <a:cubicBezTo>
                  <a:pt x="211" y="27"/>
                  <a:pt x="211" y="27"/>
                  <a:pt x="210" y="27"/>
                </a:cubicBezTo>
                <a:cubicBezTo>
                  <a:pt x="210" y="27"/>
                  <a:pt x="209" y="28"/>
                  <a:pt x="208" y="28"/>
                </a:cubicBezTo>
                <a:cubicBezTo>
                  <a:pt x="208" y="28"/>
                  <a:pt x="208" y="28"/>
                  <a:pt x="208" y="28"/>
                </a:cubicBezTo>
                <a:cubicBezTo>
                  <a:pt x="209" y="27"/>
                  <a:pt x="210" y="28"/>
                  <a:pt x="210" y="26"/>
                </a:cubicBezTo>
                <a:cubicBezTo>
                  <a:pt x="211" y="26"/>
                  <a:pt x="211" y="26"/>
                  <a:pt x="212" y="26"/>
                </a:cubicBezTo>
                <a:cubicBezTo>
                  <a:pt x="211" y="26"/>
                  <a:pt x="212" y="25"/>
                  <a:pt x="212" y="25"/>
                </a:cubicBezTo>
                <a:cubicBezTo>
                  <a:pt x="212" y="25"/>
                  <a:pt x="212" y="25"/>
                  <a:pt x="212" y="24"/>
                </a:cubicBezTo>
                <a:cubicBezTo>
                  <a:pt x="211" y="24"/>
                  <a:pt x="211" y="25"/>
                  <a:pt x="211" y="24"/>
                </a:cubicBezTo>
                <a:cubicBezTo>
                  <a:pt x="211" y="24"/>
                  <a:pt x="212" y="24"/>
                  <a:pt x="213" y="23"/>
                </a:cubicBezTo>
                <a:cubicBezTo>
                  <a:pt x="212" y="23"/>
                  <a:pt x="213" y="23"/>
                  <a:pt x="213" y="22"/>
                </a:cubicBezTo>
                <a:cubicBezTo>
                  <a:pt x="213" y="22"/>
                  <a:pt x="213" y="22"/>
                  <a:pt x="213" y="22"/>
                </a:cubicBezTo>
                <a:cubicBezTo>
                  <a:pt x="213" y="22"/>
                  <a:pt x="212" y="22"/>
                  <a:pt x="212" y="22"/>
                </a:cubicBezTo>
                <a:cubicBezTo>
                  <a:pt x="213" y="21"/>
                  <a:pt x="212" y="21"/>
                  <a:pt x="212" y="21"/>
                </a:cubicBezTo>
                <a:cubicBezTo>
                  <a:pt x="212" y="20"/>
                  <a:pt x="212" y="20"/>
                  <a:pt x="212" y="20"/>
                </a:cubicBezTo>
                <a:cubicBezTo>
                  <a:pt x="212" y="20"/>
                  <a:pt x="211" y="20"/>
                  <a:pt x="211" y="20"/>
                </a:cubicBezTo>
                <a:cubicBezTo>
                  <a:pt x="212" y="20"/>
                  <a:pt x="212" y="21"/>
                  <a:pt x="211" y="22"/>
                </a:cubicBezTo>
                <a:cubicBezTo>
                  <a:pt x="211" y="21"/>
                  <a:pt x="210" y="22"/>
                  <a:pt x="209" y="21"/>
                </a:cubicBezTo>
                <a:cubicBezTo>
                  <a:pt x="209" y="21"/>
                  <a:pt x="209" y="22"/>
                  <a:pt x="209" y="22"/>
                </a:cubicBezTo>
                <a:cubicBezTo>
                  <a:pt x="208" y="22"/>
                  <a:pt x="208" y="21"/>
                  <a:pt x="208" y="20"/>
                </a:cubicBezTo>
                <a:cubicBezTo>
                  <a:pt x="208" y="21"/>
                  <a:pt x="208" y="20"/>
                  <a:pt x="207" y="20"/>
                </a:cubicBezTo>
                <a:cubicBezTo>
                  <a:pt x="208" y="20"/>
                  <a:pt x="208" y="20"/>
                  <a:pt x="209" y="20"/>
                </a:cubicBezTo>
                <a:cubicBezTo>
                  <a:pt x="209" y="20"/>
                  <a:pt x="209" y="20"/>
                  <a:pt x="209" y="20"/>
                </a:cubicBezTo>
                <a:cubicBezTo>
                  <a:pt x="209" y="20"/>
                  <a:pt x="209" y="19"/>
                  <a:pt x="209" y="19"/>
                </a:cubicBezTo>
                <a:cubicBezTo>
                  <a:pt x="210" y="19"/>
                  <a:pt x="210" y="18"/>
                  <a:pt x="211" y="18"/>
                </a:cubicBezTo>
                <a:cubicBezTo>
                  <a:pt x="210" y="17"/>
                  <a:pt x="210" y="17"/>
                  <a:pt x="210" y="17"/>
                </a:cubicBezTo>
                <a:cubicBezTo>
                  <a:pt x="210" y="17"/>
                  <a:pt x="210" y="18"/>
                  <a:pt x="210" y="17"/>
                </a:cubicBezTo>
                <a:cubicBezTo>
                  <a:pt x="210" y="17"/>
                  <a:pt x="210" y="16"/>
                  <a:pt x="210" y="16"/>
                </a:cubicBezTo>
                <a:cubicBezTo>
                  <a:pt x="210" y="15"/>
                  <a:pt x="210" y="15"/>
                  <a:pt x="210" y="15"/>
                </a:cubicBezTo>
                <a:cubicBezTo>
                  <a:pt x="210" y="15"/>
                  <a:pt x="210" y="15"/>
                  <a:pt x="210" y="14"/>
                </a:cubicBezTo>
                <a:cubicBezTo>
                  <a:pt x="210" y="14"/>
                  <a:pt x="209" y="14"/>
                  <a:pt x="209" y="14"/>
                </a:cubicBezTo>
                <a:cubicBezTo>
                  <a:pt x="209" y="14"/>
                  <a:pt x="209" y="14"/>
                  <a:pt x="209" y="14"/>
                </a:cubicBezTo>
                <a:cubicBezTo>
                  <a:pt x="209" y="14"/>
                  <a:pt x="209" y="13"/>
                  <a:pt x="208" y="13"/>
                </a:cubicBezTo>
                <a:cubicBezTo>
                  <a:pt x="209" y="13"/>
                  <a:pt x="209" y="12"/>
                  <a:pt x="209" y="11"/>
                </a:cubicBezTo>
                <a:cubicBezTo>
                  <a:pt x="209" y="11"/>
                  <a:pt x="209" y="11"/>
                  <a:pt x="209" y="11"/>
                </a:cubicBezTo>
                <a:cubicBezTo>
                  <a:pt x="208" y="12"/>
                  <a:pt x="208" y="11"/>
                  <a:pt x="208" y="11"/>
                </a:cubicBezTo>
                <a:cubicBezTo>
                  <a:pt x="207" y="11"/>
                  <a:pt x="207" y="10"/>
                  <a:pt x="207" y="10"/>
                </a:cubicBezTo>
                <a:cubicBezTo>
                  <a:pt x="208" y="10"/>
                  <a:pt x="208" y="10"/>
                  <a:pt x="208" y="10"/>
                </a:cubicBezTo>
                <a:cubicBezTo>
                  <a:pt x="207" y="10"/>
                  <a:pt x="207" y="10"/>
                  <a:pt x="207" y="11"/>
                </a:cubicBezTo>
                <a:cubicBezTo>
                  <a:pt x="207" y="11"/>
                  <a:pt x="206" y="10"/>
                  <a:pt x="206" y="10"/>
                </a:cubicBezTo>
                <a:cubicBezTo>
                  <a:pt x="206" y="10"/>
                  <a:pt x="206" y="10"/>
                  <a:pt x="206" y="10"/>
                </a:cubicBezTo>
                <a:cubicBezTo>
                  <a:pt x="206" y="9"/>
                  <a:pt x="206" y="9"/>
                  <a:pt x="205" y="10"/>
                </a:cubicBezTo>
                <a:cubicBezTo>
                  <a:pt x="205" y="9"/>
                  <a:pt x="204" y="10"/>
                  <a:pt x="205" y="9"/>
                </a:cubicBezTo>
                <a:cubicBezTo>
                  <a:pt x="204" y="9"/>
                  <a:pt x="205" y="10"/>
                  <a:pt x="204" y="10"/>
                </a:cubicBezTo>
                <a:cubicBezTo>
                  <a:pt x="203" y="9"/>
                  <a:pt x="201" y="10"/>
                  <a:pt x="200" y="11"/>
                </a:cubicBezTo>
                <a:cubicBezTo>
                  <a:pt x="200" y="11"/>
                  <a:pt x="201" y="11"/>
                  <a:pt x="201" y="11"/>
                </a:cubicBezTo>
                <a:cubicBezTo>
                  <a:pt x="199" y="12"/>
                  <a:pt x="198" y="10"/>
                  <a:pt x="197" y="12"/>
                </a:cubicBezTo>
                <a:cubicBezTo>
                  <a:pt x="197" y="12"/>
                  <a:pt x="197" y="12"/>
                  <a:pt x="197" y="11"/>
                </a:cubicBezTo>
                <a:cubicBezTo>
                  <a:pt x="197" y="12"/>
                  <a:pt x="197" y="12"/>
                  <a:pt x="197" y="12"/>
                </a:cubicBezTo>
                <a:cubicBezTo>
                  <a:pt x="197" y="11"/>
                  <a:pt x="197" y="11"/>
                  <a:pt x="197" y="11"/>
                </a:cubicBezTo>
                <a:cubicBezTo>
                  <a:pt x="197" y="11"/>
                  <a:pt x="197" y="11"/>
                  <a:pt x="197" y="11"/>
                </a:cubicBezTo>
                <a:cubicBezTo>
                  <a:pt x="195" y="11"/>
                  <a:pt x="193" y="11"/>
                  <a:pt x="192" y="12"/>
                </a:cubicBezTo>
                <a:cubicBezTo>
                  <a:pt x="191" y="12"/>
                  <a:pt x="191" y="12"/>
                  <a:pt x="191" y="12"/>
                </a:cubicBezTo>
                <a:cubicBezTo>
                  <a:pt x="191" y="12"/>
                  <a:pt x="191" y="12"/>
                  <a:pt x="191" y="12"/>
                </a:cubicBezTo>
                <a:cubicBezTo>
                  <a:pt x="191" y="12"/>
                  <a:pt x="191" y="13"/>
                  <a:pt x="190" y="13"/>
                </a:cubicBezTo>
                <a:cubicBezTo>
                  <a:pt x="190" y="12"/>
                  <a:pt x="189" y="13"/>
                  <a:pt x="189" y="14"/>
                </a:cubicBezTo>
                <a:cubicBezTo>
                  <a:pt x="187" y="13"/>
                  <a:pt x="186" y="15"/>
                  <a:pt x="185" y="14"/>
                </a:cubicBezTo>
                <a:cubicBezTo>
                  <a:pt x="184" y="15"/>
                  <a:pt x="181" y="14"/>
                  <a:pt x="180" y="16"/>
                </a:cubicBezTo>
                <a:cubicBezTo>
                  <a:pt x="180" y="16"/>
                  <a:pt x="180" y="16"/>
                  <a:pt x="180" y="16"/>
                </a:cubicBezTo>
                <a:cubicBezTo>
                  <a:pt x="179" y="16"/>
                  <a:pt x="180" y="17"/>
                  <a:pt x="179" y="17"/>
                </a:cubicBezTo>
                <a:cubicBezTo>
                  <a:pt x="179" y="17"/>
                  <a:pt x="179" y="16"/>
                  <a:pt x="179" y="16"/>
                </a:cubicBezTo>
                <a:cubicBezTo>
                  <a:pt x="179" y="17"/>
                  <a:pt x="178" y="17"/>
                  <a:pt x="179" y="17"/>
                </a:cubicBezTo>
                <a:cubicBezTo>
                  <a:pt x="178" y="17"/>
                  <a:pt x="178" y="17"/>
                  <a:pt x="178" y="16"/>
                </a:cubicBezTo>
                <a:cubicBezTo>
                  <a:pt x="178" y="17"/>
                  <a:pt x="177" y="17"/>
                  <a:pt x="176" y="17"/>
                </a:cubicBezTo>
                <a:cubicBezTo>
                  <a:pt x="175" y="18"/>
                  <a:pt x="173" y="18"/>
                  <a:pt x="171" y="20"/>
                </a:cubicBezTo>
                <a:cubicBezTo>
                  <a:pt x="171" y="20"/>
                  <a:pt x="172" y="20"/>
                  <a:pt x="172" y="20"/>
                </a:cubicBezTo>
                <a:cubicBezTo>
                  <a:pt x="172" y="19"/>
                  <a:pt x="173" y="20"/>
                  <a:pt x="173" y="19"/>
                </a:cubicBezTo>
                <a:cubicBezTo>
                  <a:pt x="174" y="19"/>
                  <a:pt x="174" y="18"/>
                  <a:pt x="175" y="18"/>
                </a:cubicBezTo>
                <a:cubicBezTo>
                  <a:pt x="175" y="18"/>
                  <a:pt x="175" y="18"/>
                  <a:pt x="176" y="18"/>
                </a:cubicBezTo>
                <a:cubicBezTo>
                  <a:pt x="176" y="18"/>
                  <a:pt x="176" y="18"/>
                  <a:pt x="176" y="18"/>
                </a:cubicBezTo>
                <a:cubicBezTo>
                  <a:pt x="175" y="20"/>
                  <a:pt x="174" y="19"/>
                  <a:pt x="173" y="20"/>
                </a:cubicBezTo>
                <a:cubicBezTo>
                  <a:pt x="175" y="20"/>
                  <a:pt x="175" y="20"/>
                  <a:pt x="177" y="19"/>
                </a:cubicBezTo>
                <a:cubicBezTo>
                  <a:pt x="177" y="20"/>
                  <a:pt x="177" y="20"/>
                  <a:pt x="177" y="20"/>
                </a:cubicBezTo>
                <a:cubicBezTo>
                  <a:pt x="178" y="18"/>
                  <a:pt x="180" y="18"/>
                  <a:pt x="181" y="19"/>
                </a:cubicBezTo>
                <a:cubicBezTo>
                  <a:pt x="182" y="18"/>
                  <a:pt x="182" y="17"/>
                  <a:pt x="183" y="18"/>
                </a:cubicBezTo>
                <a:cubicBezTo>
                  <a:pt x="183" y="18"/>
                  <a:pt x="185" y="16"/>
                  <a:pt x="185" y="17"/>
                </a:cubicBezTo>
                <a:cubicBezTo>
                  <a:pt x="185" y="18"/>
                  <a:pt x="185" y="17"/>
                  <a:pt x="185" y="18"/>
                </a:cubicBezTo>
                <a:cubicBezTo>
                  <a:pt x="185" y="18"/>
                  <a:pt x="185" y="17"/>
                  <a:pt x="186" y="18"/>
                </a:cubicBezTo>
                <a:cubicBezTo>
                  <a:pt x="186" y="16"/>
                  <a:pt x="188" y="17"/>
                  <a:pt x="189" y="16"/>
                </a:cubicBezTo>
                <a:cubicBezTo>
                  <a:pt x="189" y="16"/>
                  <a:pt x="189" y="16"/>
                  <a:pt x="189" y="17"/>
                </a:cubicBezTo>
                <a:cubicBezTo>
                  <a:pt x="190" y="16"/>
                  <a:pt x="190" y="16"/>
                  <a:pt x="191" y="16"/>
                </a:cubicBezTo>
                <a:cubicBezTo>
                  <a:pt x="192" y="17"/>
                  <a:pt x="194" y="14"/>
                  <a:pt x="195" y="16"/>
                </a:cubicBezTo>
                <a:cubicBezTo>
                  <a:pt x="193" y="17"/>
                  <a:pt x="190" y="17"/>
                  <a:pt x="189" y="19"/>
                </a:cubicBezTo>
                <a:cubicBezTo>
                  <a:pt x="189" y="19"/>
                  <a:pt x="190" y="19"/>
                  <a:pt x="191" y="18"/>
                </a:cubicBezTo>
                <a:cubicBezTo>
                  <a:pt x="191" y="19"/>
                  <a:pt x="192" y="18"/>
                  <a:pt x="192" y="19"/>
                </a:cubicBezTo>
                <a:cubicBezTo>
                  <a:pt x="191" y="19"/>
                  <a:pt x="189" y="21"/>
                  <a:pt x="188" y="19"/>
                </a:cubicBezTo>
                <a:cubicBezTo>
                  <a:pt x="189" y="20"/>
                  <a:pt x="189" y="20"/>
                  <a:pt x="189" y="20"/>
                </a:cubicBezTo>
                <a:cubicBezTo>
                  <a:pt x="188" y="21"/>
                  <a:pt x="187" y="19"/>
                  <a:pt x="187" y="21"/>
                </a:cubicBezTo>
                <a:cubicBezTo>
                  <a:pt x="187" y="21"/>
                  <a:pt x="187" y="21"/>
                  <a:pt x="186" y="20"/>
                </a:cubicBezTo>
                <a:cubicBezTo>
                  <a:pt x="185" y="21"/>
                  <a:pt x="184" y="21"/>
                  <a:pt x="183" y="21"/>
                </a:cubicBezTo>
                <a:cubicBezTo>
                  <a:pt x="183" y="21"/>
                  <a:pt x="182" y="20"/>
                  <a:pt x="182" y="21"/>
                </a:cubicBezTo>
                <a:cubicBezTo>
                  <a:pt x="181" y="21"/>
                  <a:pt x="181" y="21"/>
                  <a:pt x="181" y="21"/>
                </a:cubicBezTo>
                <a:cubicBezTo>
                  <a:pt x="180" y="21"/>
                  <a:pt x="179" y="21"/>
                  <a:pt x="180" y="21"/>
                </a:cubicBezTo>
                <a:cubicBezTo>
                  <a:pt x="179" y="21"/>
                  <a:pt x="178" y="21"/>
                  <a:pt x="178" y="22"/>
                </a:cubicBezTo>
                <a:cubicBezTo>
                  <a:pt x="178" y="21"/>
                  <a:pt x="177" y="22"/>
                  <a:pt x="177" y="21"/>
                </a:cubicBezTo>
                <a:cubicBezTo>
                  <a:pt x="176" y="22"/>
                  <a:pt x="176" y="22"/>
                  <a:pt x="176" y="22"/>
                </a:cubicBezTo>
                <a:cubicBezTo>
                  <a:pt x="175" y="22"/>
                  <a:pt x="175" y="21"/>
                  <a:pt x="175" y="22"/>
                </a:cubicBezTo>
                <a:cubicBezTo>
                  <a:pt x="174" y="22"/>
                  <a:pt x="173" y="23"/>
                  <a:pt x="171" y="23"/>
                </a:cubicBezTo>
                <a:cubicBezTo>
                  <a:pt x="171" y="23"/>
                  <a:pt x="171" y="24"/>
                  <a:pt x="171" y="24"/>
                </a:cubicBezTo>
                <a:cubicBezTo>
                  <a:pt x="170" y="24"/>
                  <a:pt x="170" y="25"/>
                  <a:pt x="169" y="24"/>
                </a:cubicBezTo>
                <a:cubicBezTo>
                  <a:pt x="169" y="26"/>
                  <a:pt x="168" y="25"/>
                  <a:pt x="167" y="25"/>
                </a:cubicBezTo>
                <a:cubicBezTo>
                  <a:pt x="167" y="25"/>
                  <a:pt x="165" y="27"/>
                  <a:pt x="165" y="25"/>
                </a:cubicBezTo>
                <a:cubicBezTo>
                  <a:pt x="165" y="26"/>
                  <a:pt x="165" y="26"/>
                  <a:pt x="165" y="26"/>
                </a:cubicBezTo>
                <a:cubicBezTo>
                  <a:pt x="165" y="26"/>
                  <a:pt x="164" y="26"/>
                  <a:pt x="164" y="26"/>
                </a:cubicBezTo>
                <a:cubicBezTo>
                  <a:pt x="164" y="27"/>
                  <a:pt x="162" y="26"/>
                  <a:pt x="162" y="27"/>
                </a:cubicBezTo>
                <a:cubicBezTo>
                  <a:pt x="161" y="26"/>
                  <a:pt x="160" y="28"/>
                  <a:pt x="158" y="28"/>
                </a:cubicBezTo>
                <a:cubicBezTo>
                  <a:pt x="158" y="28"/>
                  <a:pt x="158" y="27"/>
                  <a:pt x="158" y="28"/>
                </a:cubicBezTo>
                <a:cubicBezTo>
                  <a:pt x="158" y="28"/>
                  <a:pt x="158" y="28"/>
                  <a:pt x="158" y="29"/>
                </a:cubicBezTo>
                <a:cubicBezTo>
                  <a:pt x="157" y="29"/>
                  <a:pt x="157" y="29"/>
                  <a:pt x="157" y="28"/>
                </a:cubicBezTo>
                <a:cubicBezTo>
                  <a:pt x="157" y="29"/>
                  <a:pt x="157" y="29"/>
                  <a:pt x="157" y="29"/>
                </a:cubicBezTo>
                <a:cubicBezTo>
                  <a:pt x="156" y="29"/>
                  <a:pt x="155" y="29"/>
                  <a:pt x="155" y="30"/>
                </a:cubicBezTo>
                <a:cubicBezTo>
                  <a:pt x="153" y="30"/>
                  <a:pt x="152" y="30"/>
                  <a:pt x="151" y="31"/>
                </a:cubicBezTo>
                <a:cubicBezTo>
                  <a:pt x="150" y="30"/>
                  <a:pt x="149" y="31"/>
                  <a:pt x="149" y="31"/>
                </a:cubicBezTo>
                <a:cubicBezTo>
                  <a:pt x="148" y="31"/>
                  <a:pt x="148" y="31"/>
                  <a:pt x="148" y="31"/>
                </a:cubicBezTo>
                <a:cubicBezTo>
                  <a:pt x="147" y="31"/>
                  <a:pt x="146" y="31"/>
                  <a:pt x="146" y="31"/>
                </a:cubicBezTo>
                <a:cubicBezTo>
                  <a:pt x="144" y="32"/>
                  <a:pt x="144" y="32"/>
                  <a:pt x="143" y="32"/>
                </a:cubicBezTo>
                <a:cubicBezTo>
                  <a:pt x="143" y="32"/>
                  <a:pt x="143" y="32"/>
                  <a:pt x="143" y="32"/>
                </a:cubicBezTo>
                <a:cubicBezTo>
                  <a:pt x="142" y="32"/>
                  <a:pt x="143" y="32"/>
                  <a:pt x="142" y="33"/>
                </a:cubicBezTo>
                <a:cubicBezTo>
                  <a:pt x="142" y="32"/>
                  <a:pt x="141" y="33"/>
                  <a:pt x="141" y="32"/>
                </a:cubicBezTo>
                <a:cubicBezTo>
                  <a:pt x="140" y="32"/>
                  <a:pt x="140" y="33"/>
                  <a:pt x="140" y="33"/>
                </a:cubicBezTo>
                <a:cubicBezTo>
                  <a:pt x="139" y="34"/>
                  <a:pt x="139" y="33"/>
                  <a:pt x="139" y="33"/>
                </a:cubicBezTo>
                <a:cubicBezTo>
                  <a:pt x="139" y="34"/>
                  <a:pt x="139" y="34"/>
                  <a:pt x="138" y="34"/>
                </a:cubicBezTo>
                <a:cubicBezTo>
                  <a:pt x="138" y="34"/>
                  <a:pt x="138" y="34"/>
                  <a:pt x="138" y="33"/>
                </a:cubicBezTo>
                <a:cubicBezTo>
                  <a:pt x="137" y="35"/>
                  <a:pt x="136" y="34"/>
                  <a:pt x="135" y="34"/>
                </a:cubicBezTo>
                <a:cubicBezTo>
                  <a:pt x="135" y="35"/>
                  <a:pt x="135" y="35"/>
                  <a:pt x="134" y="35"/>
                </a:cubicBezTo>
                <a:cubicBezTo>
                  <a:pt x="134" y="34"/>
                  <a:pt x="133" y="34"/>
                  <a:pt x="133" y="34"/>
                </a:cubicBezTo>
                <a:cubicBezTo>
                  <a:pt x="133" y="35"/>
                  <a:pt x="133" y="34"/>
                  <a:pt x="133" y="35"/>
                </a:cubicBezTo>
                <a:cubicBezTo>
                  <a:pt x="133" y="35"/>
                  <a:pt x="133" y="35"/>
                  <a:pt x="133" y="35"/>
                </a:cubicBezTo>
                <a:cubicBezTo>
                  <a:pt x="132" y="35"/>
                  <a:pt x="133" y="35"/>
                  <a:pt x="132" y="35"/>
                </a:cubicBezTo>
                <a:cubicBezTo>
                  <a:pt x="132" y="35"/>
                  <a:pt x="132" y="36"/>
                  <a:pt x="132" y="36"/>
                </a:cubicBezTo>
                <a:cubicBezTo>
                  <a:pt x="132" y="35"/>
                  <a:pt x="132" y="35"/>
                  <a:pt x="132" y="35"/>
                </a:cubicBezTo>
                <a:cubicBezTo>
                  <a:pt x="130" y="37"/>
                  <a:pt x="127" y="36"/>
                  <a:pt x="125" y="38"/>
                </a:cubicBezTo>
                <a:cubicBezTo>
                  <a:pt x="123" y="38"/>
                  <a:pt x="121" y="38"/>
                  <a:pt x="121" y="39"/>
                </a:cubicBezTo>
                <a:cubicBezTo>
                  <a:pt x="119" y="39"/>
                  <a:pt x="118" y="40"/>
                  <a:pt x="117" y="40"/>
                </a:cubicBezTo>
                <a:cubicBezTo>
                  <a:pt x="116" y="40"/>
                  <a:pt x="116" y="40"/>
                  <a:pt x="116" y="40"/>
                </a:cubicBezTo>
                <a:cubicBezTo>
                  <a:pt x="116" y="40"/>
                  <a:pt x="116" y="41"/>
                  <a:pt x="116" y="41"/>
                </a:cubicBezTo>
                <a:cubicBezTo>
                  <a:pt x="115" y="41"/>
                  <a:pt x="115" y="41"/>
                  <a:pt x="115" y="40"/>
                </a:cubicBezTo>
                <a:cubicBezTo>
                  <a:pt x="115" y="41"/>
                  <a:pt x="115" y="41"/>
                  <a:pt x="114" y="41"/>
                </a:cubicBezTo>
                <a:cubicBezTo>
                  <a:pt x="113" y="40"/>
                  <a:pt x="113" y="42"/>
                  <a:pt x="112" y="41"/>
                </a:cubicBezTo>
                <a:cubicBezTo>
                  <a:pt x="111" y="43"/>
                  <a:pt x="108" y="42"/>
                  <a:pt x="107" y="45"/>
                </a:cubicBezTo>
                <a:cubicBezTo>
                  <a:pt x="108" y="45"/>
                  <a:pt x="108" y="43"/>
                  <a:pt x="108" y="44"/>
                </a:cubicBezTo>
                <a:cubicBezTo>
                  <a:pt x="108" y="46"/>
                  <a:pt x="106" y="45"/>
                  <a:pt x="105" y="47"/>
                </a:cubicBezTo>
                <a:cubicBezTo>
                  <a:pt x="105" y="47"/>
                  <a:pt x="105" y="47"/>
                  <a:pt x="106" y="47"/>
                </a:cubicBezTo>
                <a:cubicBezTo>
                  <a:pt x="105" y="48"/>
                  <a:pt x="104" y="48"/>
                  <a:pt x="103" y="48"/>
                </a:cubicBezTo>
                <a:cubicBezTo>
                  <a:pt x="103" y="49"/>
                  <a:pt x="101" y="48"/>
                  <a:pt x="100" y="49"/>
                </a:cubicBezTo>
                <a:cubicBezTo>
                  <a:pt x="100" y="49"/>
                  <a:pt x="99" y="49"/>
                  <a:pt x="99" y="49"/>
                </a:cubicBezTo>
                <a:cubicBezTo>
                  <a:pt x="99" y="49"/>
                  <a:pt x="99" y="49"/>
                  <a:pt x="99" y="48"/>
                </a:cubicBezTo>
                <a:cubicBezTo>
                  <a:pt x="99" y="50"/>
                  <a:pt x="97" y="49"/>
                  <a:pt x="97" y="50"/>
                </a:cubicBezTo>
                <a:cubicBezTo>
                  <a:pt x="96" y="49"/>
                  <a:pt x="95" y="50"/>
                  <a:pt x="94" y="50"/>
                </a:cubicBezTo>
                <a:cubicBezTo>
                  <a:pt x="95" y="51"/>
                  <a:pt x="93" y="51"/>
                  <a:pt x="93" y="51"/>
                </a:cubicBezTo>
                <a:cubicBezTo>
                  <a:pt x="93" y="52"/>
                  <a:pt x="93" y="52"/>
                  <a:pt x="93" y="52"/>
                </a:cubicBezTo>
                <a:cubicBezTo>
                  <a:pt x="93" y="52"/>
                  <a:pt x="93" y="53"/>
                  <a:pt x="93" y="53"/>
                </a:cubicBezTo>
                <a:cubicBezTo>
                  <a:pt x="92" y="53"/>
                  <a:pt x="92" y="52"/>
                  <a:pt x="92" y="53"/>
                </a:cubicBezTo>
                <a:cubicBezTo>
                  <a:pt x="92" y="53"/>
                  <a:pt x="91" y="52"/>
                  <a:pt x="91" y="52"/>
                </a:cubicBezTo>
                <a:cubicBezTo>
                  <a:pt x="92" y="54"/>
                  <a:pt x="91" y="54"/>
                  <a:pt x="90" y="54"/>
                </a:cubicBezTo>
                <a:cubicBezTo>
                  <a:pt x="90" y="55"/>
                  <a:pt x="89" y="54"/>
                  <a:pt x="89" y="55"/>
                </a:cubicBezTo>
                <a:cubicBezTo>
                  <a:pt x="90" y="55"/>
                  <a:pt x="90" y="55"/>
                  <a:pt x="90" y="56"/>
                </a:cubicBezTo>
                <a:cubicBezTo>
                  <a:pt x="90" y="55"/>
                  <a:pt x="90" y="55"/>
                  <a:pt x="90" y="55"/>
                </a:cubicBezTo>
                <a:cubicBezTo>
                  <a:pt x="91" y="55"/>
                  <a:pt x="91" y="55"/>
                  <a:pt x="91" y="55"/>
                </a:cubicBezTo>
                <a:cubicBezTo>
                  <a:pt x="91" y="56"/>
                  <a:pt x="91" y="56"/>
                  <a:pt x="91" y="56"/>
                </a:cubicBezTo>
                <a:cubicBezTo>
                  <a:pt x="91" y="56"/>
                  <a:pt x="91" y="56"/>
                  <a:pt x="91" y="56"/>
                </a:cubicBezTo>
                <a:cubicBezTo>
                  <a:pt x="91" y="56"/>
                  <a:pt x="91" y="56"/>
                  <a:pt x="91" y="56"/>
                </a:cubicBezTo>
                <a:cubicBezTo>
                  <a:pt x="92" y="56"/>
                  <a:pt x="92" y="56"/>
                  <a:pt x="92" y="56"/>
                </a:cubicBezTo>
                <a:cubicBezTo>
                  <a:pt x="92" y="56"/>
                  <a:pt x="93" y="56"/>
                  <a:pt x="93" y="56"/>
                </a:cubicBezTo>
                <a:cubicBezTo>
                  <a:pt x="93" y="56"/>
                  <a:pt x="93" y="56"/>
                  <a:pt x="93" y="56"/>
                </a:cubicBezTo>
                <a:cubicBezTo>
                  <a:pt x="93" y="56"/>
                  <a:pt x="93" y="56"/>
                  <a:pt x="93" y="56"/>
                </a:cubicBezTo>
                <a:cubicBezTo>
                  <a:pt x="93" y="56"/>
                  <a:pt x="93" y="56"/>
                  <a:pt x="93" y="56"/>
                </a:cubicBezTo>
                <a:cubicBezTo>
                  <a:pt x="93" y="56"/>
                  <a:pt x="94" y="56"/>
                  <a:pt x="94" y="56"/>
                </a:cubicBezTo>
                <a:cubicBezTo>
                  <a:pt x="94" y="56"/>
                  <a:pt x="94" y="56"/>
                  <a:pt x="94" y="56"/>
                </a:cubicBezTo>
                <a:cubicBezTo>
                  <a:pt x="94" y="56"/>
                  <a:pt x="94" y="56"/>
                  <a:pt x="94" y="56"/>
                </a:cubicBezTo>
                <a:cubicBezTo>
                  <a:pt x="94" y="56"/>
                  <a:pt x="94" y="56"/>
                  <a:pt x="94" y="56"/>
                </a:cubicBezTo>
                <a:cubicBezTo>
                  <a:pt x="94" y="56"/>
                  <a:pt x="94" y="56"/>
                  <a:pt x="94" y="57"/>
                </a:cubicBezTo>
                <a:cubicBezTo>
                  <a:pt x="93" y="56"/>
                  <a:pt x="94" y="56"/>
                  <a:pt x="93" y="56"/>
                </a:cubicBezTo>
                <a:cubicBezTo>
                  <a:pt x="94" y="57"/>
                  <a:pt x="93" y="57"/>
                  <a:pt x="92" y="57"/>
                </a:cubicBezTo>
                <a:cubicBezTo>
                  <a:pt x="92" y="57"/>
                  <a:pt x="93" y="57"/>
                  <a:pt x="93" y="57"/>
                </a:cubicBezTo>
                <a:cubicBezTo>
                  <a:pt x="93" y="57"/>
                  <a:pt x="93" y="57"/>
                  <a:pt x="93" y="57"/>
                </a:cubicBezTo>
                <a:cubicBezTo>
                  <a:pt x="92" y="57"/>
                  <a:pt x="92" y="57"/>
                  <a:pt x="92" y="57"/>
                </a:cubicBezTo>
                <a:cubicBezTo>
                  <a:pt x="92" y="57"/>
                  <a:pt x="91" y="58"/>
                  <a:pt x="91" y="57"/>
                </a:cubicBezTo>
                <a:cubicBezTo>
                  <a:pt x="91" y="57"/>
                  <a:pt x="91" y="58"/>
                  <a:pt x="90" y="58"/>
                </a:cubicBezTo>
                <a:cubicBezTo>
                  <a:pt x="90" y="58"/>
                  <a:pt x="90" y="57"/>
                  <a:pt x="90" y="57"/>
                </a:cubicBezTo>
                <a:cubicBezTo>
                  <a:pt x="90" y="57"/>
                  <a:pt x="89" y="57"/>
                  <a:pt x="89" y="58"/>
                </a:cubicBezTo>
                <a:cubicBezTo>
                  <a:pt x="89" y="58"/>
                  <a:pt x="88" y="58"/>
                  <a:pt x="88" y="57"/>
                </a:cubicBezTo>
                <a:cubicBezTo>
                  <a:pt x="87" y="58"/>
                  <a:pt x="87" y="59"/>
                  <a:pt x="87" y="60"/>
                </a:cubicBezTo>
                <a:cubicBezTo>
                  <a:pt x="86" y="60"/>
                  <a:pt x="86" y="60"/>
                  <a:pt x="86" y="61"/>
                </a:cubicBezTo>
                <a:cubicBezTo>
                  <a:pt x="86" y="60"/>
                  <a:pt x="86" y="60"/>
                  <a:pt x="85" y="59"/>
                </a:cubicBezTo>
                <a:cubicBezTo>
                  <a:pt x="86" y="59"/>
                  <a:pt x="86" y="59"/>
                  <a:pt x="86" y="59"/>
                </a:cubicBezTo>
                <a:cubicBezTo>
                  <a:pt x="87" y="59"/>
                  <a:pt x="87" y="58"/>
                  <a:pt x="86" y="58"/>
                </a:cubicBezTo>
                <a:cubicBezTo>
                  <a:pt x="86" y="58"/>
                  <a:pt x="86" y="58"/>
                  <a:pt x="86" y="58"/>
                </a:cubicBezTo>
                <a:cubicBezTo>
                  <a:pt x="86" y="59"/>
                  <a:pt x="86" y="59"/>
                  <a:pt x="85" y="59"/>
                </a:cubicBezTo>
                <a:cubicBezTo>
                  <a:pt x="85" y="58"/>
                  <a:pt x="86" y="58"/>
                  <a:pt x="86" y="58"/>
                </a:cubicBezTo>
                <a:cubicBezTo>
                  <a:pt x="85" y="57"/>
                  <a:pt x="85" y="58"/>
                  <a:pt x="85" y="58"/>
                </a:cubicBezTo>
                <a:cubicBezTo>
                  <a:pt x="85" y="59"/>
                  <a:pt x="84" y="59"/>
                  <a:pt x="83" y="58"/>
                </a:cubicBezTo>
                <a:cubicBezTo>
                  <a:pt x="82" y="59"/>
                  <a:pt x="82" y="60"/>
                  <a:pt x="83" y="60"/>
                </a:cubicBezTo>
                <a:cubicBezTo>
                  <a:pt x="83" y="59"/>
                  <a:pt x="83" y="59"/>
                  <a:pt x="84" y="59"/>
                </a:cubicBezTo>
                <a:cubicBezTo>
                  <a:pt x="84" y="59"/>
                  <a:pt x="84" y="59"/>
                  <a:pt x="83" y="59"/>
                </a:cubicBezTo>
                <a:cubicBezTo>
                  <a:pt x="84" y="60"/>
                  <a:pt x="85" y="59"/>
                  <a:pt x="85" y="59"/>
                </a:cubicBezTo>
                <a:cubicBezTo>
                  <a:pt x="84" y="61"/>
                  <a:pt x="81" y="61"/>
                  <a:pt x="79" y="62"/>
                </a:cubicBezTo>
                <a:cubicBezTo>
                  <a:pt x="79" y="62"/>
                  <a:pt x="79" y="61"/>
                  <a:pt x="80" y="61"/>
                </a:cubicBezTo>
                <a:cubicBezTo>
                  <a:pt x="79" y="61"/>
                  <a:pt x="79" y="61"/>
                  <a:pt x="79" y="62"/>
                </a:cubicBezTo>
                <a:cubicBezTo>
                  <a:pt x="78" y="61"/>
                  <a:pt x="78" y="62"/>
                  <a:pt x="78" y="61"/>
                </a:cubicBezTo>
                <a:cubicBezTo>
                  <a:pt x="77" y="61"/>
                  <a:pt x="78" y="61"/>
                  <a:pt x="78" y="61"/>
                </a:cubicBezTo>
                <a:cubicBezTo>
                  <a:pt x="78" y="62"/>
                  <a:pt x="77" y="61"/>
                  <a:pt x="76" y="61"/>
                </a:cubicBezTo>
                <a:cubicBezTo>
                  <a:pt x="76" y="62"/>
                  <a:pt x="76" y="62"/>
                  <a:pt x="75" y="62"/>
                </a:cubicBezTo>
                <a:cubicBezTo>
                  <a:pt x="75" y="62"/>
                  <a:pt x="75" y="62"/>
                  <a:pt x="74" y="63"/>
                </a:cubicBezTo>
                <a:cubicBezTo>
                  <a:pt x="73" y="61"/>
                  <a:pt x="71" y="63"/>
                  <a:pt x="69" y="63"/>
                </a:cubicBezTo>
                <a:cubicBezTo>
                  <a:pt x="69" y="64"/>
                  <a:pt x="69" y="64"/>
                  <a:pt x="69" y="63"/>
                </a:cubicBezTo>
                <a:cubicBezTo>
                  <a:pt x="68" y="64"/>
                  <a:pt x="69" y="64"/>
                  <a:pt x="69" y="64"/>
                </a:cubicBezTo>
                <a:cubicBezTo>
                  <a:pt x="69" y="64"/>
                  <a:pt x="68" y="65"/>
                  <a:pt x="68" y="65"/>
                </a:cubicBezTo>
                <a:cubicBezTo>
                  <a:pt x="68" y="64"/>
                  <a:pt x="68" y="64"/>
                  <a:pt x="68" y="63"/>
                </a:cubicBezTo>
                <a:cubicBezTo>
                  <a:pt x="67" y="63"/>
                  <a:pt x="68" y="64"/>
                  <a:pt x="67" y="64"/>
                </a:cubicBezTo>
                <a:cubicBezTo>
                  <a:pt x="68" y="65"/>
                  <a:pt x="67" y="64"/>
                  <a:pt x="67" y="65"/>
                </a:cubicBezTo>
                <a:cubicBezTo>
                  <a:pt x="66" y="64"/>
                  <a:pt x="67" y="64"/>
                  <a:pt x="67" y="64"/>
                </a:cubicBezTo>
                <a:cubicBezTo>
                  <a:pt x="66" y="65"/>
                  <a:pt x="64" y="65"/>
                  <a:pt x="64" y="66"/>
                </a:cubicBezTo>
                <a:cubicBezTo>
                  <a:pt x="64" y="67"/>
                  <a:pt x="64" y="66"/>
                  <a:pt x="63" y="66"/>
                </a:cubicBezTo>
                <a:cubicBezTo>
                  <a:pt x="63" y="66"/>
                  <a:pt x="63" y="65"/>
                  <a:pt x="63" y="65"/>
                </a:cubicBezTo>
                <a:cubicBezTo>
                  <a:pt x="63" y="66"/>
                  <a:pt x="63" y="66"/>
                  <a:pt x="63" y="66"/>
                </a:cubicBezTo>
                <a:cubicBezTo>
                  <a:pt x="62" y="66"/>
                  <a:pt x="63" y="67"/>
                  <a:pt x="62" y="67"/>
                </a:cubicBezTo>
                <a:cubicBezTo>
                  <a:pt x="62" y="66"/>
                  <a:pt x="62" y="65"/>
                  <a:pt x="63" y="65"/>
                </a:cubicBezTo>
                <a:cubicBezTo>
                  <a:pt x="62" y="65"/>
                  <a:pt x="62" y="65"/>
                  <a:pt x="63" y="65"/>
                </a:cubicBezTo>
                <a:cubicBezTo>
                  <a:pt x="62" y="64"/>
                  <a:pt x="60" y="64"/>
                  <a:pt x="60" y="66"/>
                </a:cubicBezTo>
                <a:cubicBezTo>
                  <a:pt x="59" y="66"/>
                  <a:pt x="60" y="65"/>
                  <a:pt x="59" y="65"/>
                </a:cubicBezTo>
                <a:cubicBezTo>
                  <a:pt x="59" y="66"/>
                  <a:pt x="58" y="65"/>
                  <a:pt x="57" y="65"/>
                </a:cubicBezTo>
                <a:cubicBezTo>
                  <a:pt x="57" y="66"/>
                  <a:pt x="58" y="66"/>
                  <a:pt x="57" y="66"/>
                </a:cubicBezTo>
                <a:cubicBezTo>
                  <a:pt x="57" y="66"/>
                  <a:pt x="57" y="66"/>
                  <a:pt x="57" y="65"/>
                </a:cubicBezTo>
                <a:cubicBezTo>
                  <a:pt x="57" y="66"/>
                  <a:pt x="57" y="66"/>
                  <a:pt x="57" y="66"/>
                </a:cubicBezTo>
                <a:cubicBezTo>
                  <a:pt x="57" y="66"/>
                  <a:pt x="57" y="66"/>
                  <a:pt x="57" y="66"/>
                </a:cubicBezTo>
                <a:cubicBezTo>
                  <a:pt x="56" y="65"/>
                  <a:pt x="56" y="66"/>
                  <a:pt x="56" y="66"/>
                </a:cubicBezTo>
                <a:cubicBezTo>
                  <a:pt x="56" y="66"/>
                  <a:pt x="56" y="66"/>
                  <a:pt x="56" y="66"/>
                </a:cubicBezTo>
                <a:cubicBezTo>
                  <a:pt x="56" y="66"/>
                  <a:pt x="56" y="66"/>
                  <a:pt x="56" y="66"/>
                </a:cubicBezTo>
                <a:cubicBezTo>
                  <a:pt x="55" y="66"/>
                  <a:pt x="53" y="66"/>
                  <a:pt x="53" y="67"/>
                </a:cubicBezTo>
                <a:cubicBezTo>
                  <a:pt x="52" y="66"/>
                  <a:pt x="52" y="67"/>
                  <a:pt x="51" y="67"/>
                </a:cubicBezTo>
                <a:cubicBezTo>
                  <a:pt x="51" y="68"/>
                  <a:pt x="51" y="68"/>
                  <a:pt x="50" y="69"/>
                </a:cubicBezTo>
                <a:cubicBezTo>
                  <a:pt x="51" y="69"/>
                  <a:pt x="51" y="69"/>
                  <a:pt x="51" y="69"/>
                </a:cubicBezTo>
                <a:cubicBezTo>
                  <a:pt x="51" y="69"/>
                  <a:pt x="51" y="69"/>
                  <a:pt x="50" y="69"/>
                </a:cubicBezTo>
                <a:cubicBezTo>
                  <a:pt x="50" y="69"/>
                  <a:pt x="50" y="69"/>
                  <a:pt x="50" y="69"/>
                </a:cubicBezTo>
                <a:cubicBezTo>
                  <a:pt x="50" y="69"/>
                  <a:pt x="49" y="69"/>
                  <a:pt x="48" y="69"/>
                </a:cubicBezTo>
                <a:cubicBezTo>
                  <a:pt x="48" y="69"/>
                  <a:pt x="48" y="68"/>
                  <a:pt x="48" y="68"/>
                </a:cubicBezTo>
                <a:cubicBezTo>
                  <a:pt x="48" y="68"/>
                  <a:pt x="48" y="68"/>
                  <a:pt x="47" y="69"/>
                </a:cubicBezTo>
                <a:cubicBezTo>
                  <a:pt x="48" y="70"/>
                  <a:pt x="45" y="69"/>
                  <a:pt x="44" y="70"/>
                </a:cubicBezTo>
                <a:cubicBezTo>
                  <a:pt x="45" y="70"/>
                  <a:pt x="47" y="70"/>
                  <a:pt x="48" y="70"/>
                </a:cubicBezTo>
                <a:cubicBezTo>
                  <a:pt x="48" y="70"/>
                  <a:pt x="47" y="70"/>
                  <a:pt x="47" y="70"/>
                </a:cubicBezTo>
                <a:cubicBezTo>
                  <a:pt x="47" y="71"/>
                  <a:pt x="47" y="70"/>
                  <a:pt x="48" y="70"/>
                </a:cubicBezTo>
                <a:cubicBezTo>
                  <a:pt x="47" y="71"/>
                  <a:pt x="47" y="71"/>
                  <a:pt x="47" y="71"/>
                </a:cubicBezTo>
                <a:cubicBezTo>
                  <a:pt x="47" y="71"/>
                  <a:pt x="47" y="71"/>
                  <a:pt x="47" y="71"/>
                </a:cubicBezTo>
                <a:cubicBezTo>
                  <a:pt x="46" y="71"/>
                  <a:pt x="47" y="72"/>
                  <a:pt x="45" y="72"/>
                </a:cubicBezTo>
                <a:cubicBezTo>
                  <a:pt x="45" y="72"/>
                  <a:pt x="46" y="71"/>
                  <a:pt x="46" y="71"/>
                </a:cubicBezTo>
                <a:cubicBezTo>
                  <a:pt x="46" y="71"/>
                  <a:pt x="45" y="70"/>
                  <a:pt x="45" y="70"/>
                </a:cubicBezTo>
                <a:cubicBezTo>
                  <a:pt x="45" y="70"/>
                  <a:pt x="45" y="72"/>
                  <a:pt x="44" y="72"/>
                </a:cubicBezTo>
                <a:cubicBezTo>
                  <a:pt x="44" y="72"/>
                  <a:pt x="44" y="71"/>
                  <a:pt x="44" y="71"/>
                </a:cubicBezTo>
                <a:cubicBezTo>
                  <a:pt x="44" y="71"/>
                  <a:pt x="44" y="72"/>
                  <a:pt x="43" y="72"/>
                </a:cubicBezTo>
                <a:cubicBezTo>
                  <a:pt x="43" y="72"/>
                  <a:pt x="43" y="71"/>
                  <a:pt x="43" y="71"/>
                </a:cubicBezTo>
                <a:cubicBezTo>
                  <a:pt x="43" y="71"/>
                  <a:pt x="43" y="71"/>
                  <a:pt x="43" y="71"/>
                </a:cubicBezTo>
                <a:cubicBezTo>
                  <a:pt x="43" y="72"/>
                  <a:pt x="42" y="72"/>
                  <a:pt x="43" y="72"/>
                </a:cubicBezTo>
                <a:cubicBezTo>
                  <a:pt x="42" y="72"/>
                  <a:pt x="42" y="72"/>
                  <a:pt x="42" y="73"/>
                </a:cubicBezTo>
                <a:cubicBezTo>
                  <a:pt x="42" y="73"/>
                  <a:pt x="42" y="73"/>
                  <a:pt x="41" y="73"/>
                </a:cubicBezTo>
                <a:cubicBezTo>
                  <a:pt x="41" y="73"/>
                  <a:pt x="42" y="72"/>
                  <a:pt x="41" y="71"/>
                </a:cubicBezTo>
                <a:cubicBezTo>
                  <a:pt x="41" y="72"/>
                  <a:pt x="41" y="72"/>
                  <a:pt x="41" y="72"/>
                </a:cubicBezTo>
                <a:cubicBezTo>
                  <a:pt x="40" y="72"/>
                  <a:pt x="40" y="72"/>
                  <a:pt x="40" y="72"/>
                </a:cubicBezTo>
                <a:cubicBezTo>
                  <a:pt x="39" y="72"/>
                  <a:pt x="39" y="72"/>
                  <a:pt x="38" y="72"/>
                </a:cubicBezTo>
                <a:cubicBezTo>
                  <a:pt x="38" y="72"/>
                  <a:pt x="38" y="72"/>
                  <a:pt x="38" y="72"/>
                </a:cubicBezTo>
                <a:cubicBezTo>
                  <a:pt x="37" y="71"/>
                  <a:pt x="38" y="73"/>
                  <a:pt x="37" y="73"/>
                </a:cubicBezTo>
                <a:cubicBezTo>
                  <a:pt x="37" y="73"/>
                  <a:pt x="37" y="73"/>
                  <a:pt x="36" y="73"/>
                </a:cubicBezTo>
                <a:cubicBezTo>
                  <a:pt x="36" y="74"/>
                  <a:pt x="37" y="73"/>
                  <a:pt x="37" y="74"/>
                </a:cubicBezTo>
                <a:cubicBezTo>
                  <a:pt x="37" y="74"/>
                  <a:pt x="37" y="74"/>
                  <a:pt x="37" y="74"/>
                </a:cubicBezTo>
                <a:cubicBezTo>
                  <a:pt x="36" y="74"/>
                  <a:pt x="36" y="75"/>
                  <a:pt x="35" y="74"/>
                </a:cubicBezTo>
                <a:cubicBezTo>
                  <a:pt x="35" y="74"/>
                  <a:pt x="35" y="73"/>
                  <a:pt x="36" y="74"/>
                </a:cubicBezTo>
                <a:cubicBezTo>
                  <a:pt x="36" y="73"/>
                  <a:pt x="36" y="73"/>
                  <a:pt x="37" y="73"/>
                </a:cubicBezTo>
                <a:cubicBezTo>
                  <a:pt x="36" y="73"/>
                  <a:pt x="35" y="72"/>
                  <a:pt x="35" y="73"/>
                </a:cubicBezTo>
                <a:cubicBezTo>
                  <a:pt x="34" y="73"/>
                  <a:pt x="35" y="73"/>
                  <a:pt x="34" y="72"/>
                </a:cubicBezTo>
                <a:cubicBezTo>
                  <a:pt x="34" y="73"/>
                  <a:pt x="33" y="74"/>
                  <a:pt x="32" y="74"/>
                </a:cubicBezTo>
                <a:cubicBezTo>
                  <a:pt x="32" y="74"/>
                  <a:pt x="32" y="74"/>
                  <a:pt x="32" y="74"/>
                </a:cubicBezTo>
                <a:cubicBezTo>
                  <a:pt x="32" y="74"/>
                  <a:pt x="32" y="73"/>
                  <a:pt x="31" y="73"/>
                </a:cubicBezTo>
                <a:cubicBezTo>
                  <a:pt x="31" y="74"/>
                  <a:pt x="30" y="73"/>
                  <a:pt x="30" y="74"/>
                </a:cubicBezTo>
                <a:cubicBezTo>
                  <a:pt x="29" y="73"/>
                  <a:pt x="29" y="74"/>
                  <a:pt x="29" y="76"/>
                </a:cubicBezTo>
                <a:cubicBezTo>
                  <a:pt x="29" y="75"/>
                  <a:pt x="29" y="75"/>
                  <a:pt x="30" y="75"/>
                </a:cubicBezTo>
                <a:cubicBezTo>
                  <a:pt x="30" y="75"/>
                  <a:pt x="30" y="75"/>
                  <a:pt x="30" y="75"/>
                </a:cubicBezTo>
                <a:cubicBezTo>
                  <a:pt x="30" y="74"/>
                  <a:pt x="30" y="74"/>
                  <a:pt x="30" y="74"/>
                </a:cubicBezTo>
                <a:cubicBezTo>
                  <a:pt x="31" y="74"/>
                  <a:pt x="30" y="75"/>
                  <a:pt x="30" y="75"/>
                </a:cubicBezTo>
                <a:cubicBezTo>
                  <a:pt x="30" y="75"/>
                  <a:pt x="32" y="76"/>
                  <a:pt x="32" y="75"/>
                </a:cubicBezTo>
                <a:cubicBezTo>
                  <a:pt x="33" y="76"/>
                  <a:pt x="34" y="75"/>
                  <a:pt x="34" y="75"/>
                </a:cubicBezTo>
                <a:cubicBezTo>
                  <a:pt x="35" y="75"/>
                  <a:pt x="35" y="75"/>
                  <a:pt x="35" y="75"/>
                </a:cubicBezTo>
                <a:cubicBezTo>
                  <a:pt x="36" y="75"/>
                  <a:pt x="37" y="75"/>
                  <a:pt x="38" y="74"/>
                </a:cubicBezTo>
                <a:cubicBezTo>
                  <a:pt x="38" y="75"/>
                  <a:pt x="39" y="74"/>
                  <a:pt x="39" y="75"/>
                </a:cubicBezTo>
                <a:cubicBezTo>
                  <a:pt x="39" y="75"/>
                  <a:pt x="40" y="74"/>
                  <a:pt x="40" y="74"/>
                </a:cubicBezTo>
                <a:cubicBezTo>
                  <a:pt x="40" y="74"/>
                  <a:pt x="40" y="74"/>
                  <a:pt x="39" y="74"/>
                </a:cubicBezTo>
                <a:cubicBezTo>
                  <a:pt x="40" y="74"/>
                  <a:pt x="40" y="74"/>
                  <a:pt x="40" y="73"/>
                </a:cubicBezTo>
                <a:cubicBezTo>
                  <a:pt x="40" y="74"/>
                  <a:pt x="40" y="74"/>
                  <a:pt x="40" y="74"/>
                </a:cubicBezTo>
                <a:cubicBezTo>
                  <a:pt x="40" y="74"/>
                  <a:pt x="41" y="74"/>
                  <a:pt x="41" y="74"/>
                </a:cubicBezTo>
                <a:cubicBezTo>
                  <a:pt x="41" y="74"/>
                  <a:pt x="41" y="74"/>
                  <a:pt x="41" y="74"/>
                </a:cubicBezTo>
                <a:cubicBezTo>
                  <a:pt x="41" y="74"/>
                  <a:pt x="42" y="74"/>
                  <a:pt x="42" y="74"/>
                </a:cubicBezTo>
                <a:cubicBezTo>
                  <a:pt x="42" y="74"/>
                  <a:pt x="42" y="74"/>
                  <a:pt x="42" y="74"/>
                </a:cubicBezTo>
                <a:cubicBezTo>
                  <a:pt x="43" y="74"/>
                  <a:pt x="42" y="75"/>
                  <a:pt x="43" y="75"/>
                </a:cubicBezTo>
                <a:cubicBezTo>
                  <a:pt x="43" y="74"/>
                  <a:pt x="45" y="73"/>
                  <a:pt x="45" y="74"/>
                </a:cubicBezTo>
                <a:cubicBezTo>
                  <a:pt x="46" y="74"/>
                  <a:pt x="45" y="74"/>
                  <a:pt x="45" y="73"/>
                </a:cubicBezTo>
                <a:cubicBezTo>
                  <a:pt x="46" y="73"/>
                  <a:pt x="46" y="73"/>
                  <a:pt x="46" y="73"/>
                </a:cubicBezTo>
                <a:cubicBezTo>
                  <a:pt x="46" y="73"/>
                  <a:pt x="46" y="74"/>
                  <a:pt x="47" y="74"/>
                </a:cubicBezTo>
                <a:cubicBezTo>
                  <a:pt x="47" y="73"/>
                  <a:pt x="48" y="73"/>
                  <a:pt x="49" y="73"/>
                </a:cubicBezTo>
                <a:cubicBezTo>
                  <a:pt x="50" y="72"/>
                  <a:pt x="50" y="73"/>
                  <a:pt x="50" y="72"/>
                </a:cubicBezTo>
                <a:cubicBezTo>
                  <a:pt x="49" y="72"/>
                  <a:pt x="50" y="73"/>
                  <a:pt x="49" y="73"/>
                </a:cubicBezTo>
                <a:cubicBezTo>
                  <a:pt x="49" y="72"/>
                  <a:pt x="49" y="72"/>
                  <a:pt x="49" y="72"/>
                </a:cubicBezTo>
                <a:cubicBezTo>
                  <a:pt x="49" y="71"/>
                  <a:pt x="50" y="71"/>
                  <a:pt x="50" y="72"/>
                </a:cubicBezTo>
                <a:cubicBezTo>
                  <a:pt x="50" y="72"/>
                  <a:pt x="49" y="71"/>
                  <a:pt x="49" y="72"/>
                </a:cubicBezTo>
                <a:cubicBezTo>
                  <a:pt x="50" y="72"/>
                  <a:pt x="50" y="72"/>
                  <a:pt x="50" y="73"/>
                </a:cubicBezTo>
                <a:cubicBezTo>
                  <a:pt x="51" y="73"/>
                  <a:pt x="51" y="73"/>
                  <a:pt x="52" y="73"/>
                </a:cubicBezTo>
                <a:cubicBezTo>
                  <a:pt x="52" y="73"/>
                  <a:pt x="52" y="73"/>
                  <a:pt x="53" y="73"/>
                </a:cubicBezTo>
                <a:cubicBezTo>
                  <a:pt x="52" y="74"/>
                  <a:pt x="52" y="73"/>
                  <a:pt x="52" y="73"/>
                </a:cubicBezTo>
                <a:cubicBezTo>
                  <a:pt x="51" y="73"/>
                  <a:pt x="52" y="73"/>
                  <a:pt x="52" y="74"/>
                </a:cubicBezTo>
                <a:cubicBezTo>
                  <a:pt x="52" y="74"/>
                  <a:pt x="53" y="74"/>
                  <a:pt x="53" y="74"/>
                </a:cubicBezTo>
                <a:cubicBezTo>
                  <a:pt x="53" y="73"/>
                  <a:pt x="53" y="73"/>
                  <a:pt x="52" y="73"/>
                </a:cubicBezTo>
                <a:cubicBezTo>
                  <a:pt x="53" y="72"/>
                  <a:pt x="53" y="73"/>
                  <a:pt x="54" y="72"/>
                </a:cubicBezTo>
                <a:cubicBezTo>
                  <a:pt x="54" y="71"/>
                  <a:pt x="53" y="71"/>
                  <a:pt x="53" y="71"/>
                </a:cubicBezTo>
                <a:cubicBezTo>
                  <a:pt x="54" y="70"/>
                  <a:pt x="54" y="71"/>
                  <a:pt x="54" y="71"/>
                </a:cubicBezTo>
                <a:cubicBezTo>
                  <a:pt x="54" y="72"/>
                  <a:pt x="54" y="72"/>
                  <a:pt x="54" y="72"/>
                </a:cubicBezTo>
                <a:cubicBezTo>
                  <a:pt x="55" y="73"/>
                  <a:pt x="56" y="72"/>
                  <a:pt x="57" y="72"/>
                </a:cubicBezTo>
                <a:cubicBezTo>
                  <a:pt x="58" y="71"/>
                  <a:pt x="59" y="72"/>
                  <a:pt x="59" y="71"/>
                </a:cubicBezTo>
                <a:cubicBezTo>
                  <a:pt x="60" y="72"/>
                  <a:pt x="59" y="72"/>
                  <a:pt x="59" y="73"/>
                </a:cubicBezTo>
                <a:cubicBezTo>
                  <a:pt x="60" y="73"/>
                  <a:pt x="60" y="72"/>
                  <a:pt x="60" y="73"/>
                </a:cubicBezTo>
                <a:cubicBezTo>
                  <a:pt x="60" y="72"/>
                  <a:pt x="60" y="72"/>
                  <a:pt x="60" y="72"/>
                </a:cubicBezTo>
                <a:cubicBezTo>
                  <a:pt x="60" y="71"/>
                  <a:pt x="61" y="71"/>
                  <a:pt x="62" y="71"/>
                </a:cubicBezTo>
                <a:cubicBezTo>
                  <a:pt x="62" y="70"/>
                  <a:pt x="63" y="70"/>
                  <a:pt x="63" y="70"/>
                </a:cubicBezTo>
                <a:cubicBezTo>
                  <a:pt x="63" y="70"/>
                  <a:pt x="63" y="71"/>
                  <a:pt x="63" y="71"/>
                </a:cubicBezTo>
                <a:cubicBezTo>
                  <a:pt x="63" y="71"/>
                  <a:pt x="63" y="71"/>
                  <a:pt x="63" y="71"/>
                </a:cubicBezTo>
                <a:cubicBezTo>
                  <a:pt x="63" y="71"/>
                  <a:pt x="63" y="71"/>
                  <a:pt x="63" y="71"/>
                </a:cubicBezTo>
                <a:cubicBezTo>
                  <a:pt x="63" y="71"/>
                  <a:pt x="63" y="71"/>
                  <a:pt x="63" y="71"/>
                </a:cubicBezTo>
                <a:cubicBezTo>
                  <a:pt x="63" y="71"/>
                  <a:pt x="63" y="71"/>
                  <a:pt x="64" y="71"/>
                </a:cubicBezTo>
                <a:cubicBezTo>
                  <a:pt x="64" y="72"/>
                  <a:pt x="63" y="71"/>
                  <a:pt x="63" y="72"/>
                </a:cubicBezTo>
                <a:cubicBezTo>
                  <a:pt x="63" y="72"/>
                  <a:pt x="64" y="72"/>
                  <a:pt x="64" y="72"/>
                </a:cubicBezTo>
                <a:cubicBezTo>
                  <a:pt x="64" y="73"/>
                  <a:pt x="65" y="72"/>
                  <a:pt x="66" y="72"/>
                </a:cubicBezTo>
                <a:cubicBezTo>
                  <a:pt x="65" y="72"/>
                  <a:pt x="65" y="71"/>
                  <a:pt x="66" y="71"/>
                </a:cubicBezTo>
                <a:cubicBezTo>
                  <a:pt x="66" y="72"/>
                  <a:pt x="66" y="71"/>
                  <a:pt x="66" y="72"/>
                </a:cubicBezTo>
                <a:cubicBezTo>
                  <a:pt x="67" y="72"/>
                  <a:pt x="67" y="72"/>
                  <a:pt x="67" y="72"/>
                </a:cubicBezTo>
                <a:cubicBezTo>
                  <a:pt x="66" y="71"/>
                  <a:pt x="67" y="71"/>
                  <a:pt x="67" y="70"/>
                </a:cubicBezTo>
                <a:cubicBezTo>
                  <a:pt x="67" y="70"/>
                  <a:pt x="68" y="71"/>
                  <a:pt x="69" y="70"/>
                </a:cubicBezTo>
                <a:cubicBezTo>
                  <a:pt x="69" y="70"/>
                  <a:pt x="69" y="71"/>
                  <a:pt x="69" y="71"/>
                </a:cubicBezTo>
                <a:cubicBezTo>
                  <a:pt x="70" y="71"/>
                  <a:pt x="70" y="71"/>
                  <a:pt x="71" y="71"/>
                </a:cubicBezTo>
                <a:cubicBezTo>
                  <a:pt x="71" y="71"/>
                  <a:pt x="71" y="71"/>
                  <a:pt x="71" y="71"/>
                </a:cubicBezTo>
                <a:cubicBezTo>
                  <a:pt x="70" y="70"/>
                  <a:pt x="70" y="70"/>
                  <a:pt x="70" y="70"/>
                </a:cubicBezTo>
                <a:cubicBezTo>
                  <a:pt x="70" y="71"/>
                  <a:pt x="70" y="71"/>
                  <a:pt x="69" y="71"/>
                </a:cubicBezTo>
                <a:cubicBezTo>
                  <a:pt x="69" y="70"/>
                  <a:pt x="70" y="71"/>
                  <a:pt x="70" y="70"/>
                </a:cubicBezTo>
                <a:cubicBezTo>
                  <a:pt x="71" y="72"/>
                  <a:pt x="72" y="70"/>
                  <a:pt x="73" y="71"/>
                </a:cubicBezTo>
                <a:cubicBezTo>
                  <a:pt x="72" y="71"/>
                  <a:pt x="72" y="71"/>
                  <a:pt x="72" y="71"/>
                </a:cubicBezTo>
                <a:cubicBezTo>
                  <a:pt x="72" y="72"/>
                  <a:pt x="73" y="71"/>
                  <a:pt x="73" y="71"/>
                </a:cubicBezTo>
                <a:cubicBezTo>
                  <a:pt x="73" y="71"/>
                  <a:pt x="73" y="70"/>
                  <a:pt x="73" y="70"/>
                </a:cubicBezTo>
                <a:cubicBezTo>
                  <a:pt x="73" y="70"/>
                  <a:pt x="73" y="70"/>
                  <a:pt x="74" y="71"/>
                </a:cubicBezTo>
                <a:cubicBezTo>
                  <a:pt x="74" y="70"/>
                  <a:pt x="74" y="70"/>
                  <a:pt x="74" y="71"/>
                </a:cubicBezTo>
                <a:cubicBezTo>
                  <a:pt x="74" y="70"/>
                  <a:pt x="74" y="70"/>
                  <a:pt x="75" y="70"/>
                </a:cubicBezTo>
                <a:cubicBezTo>
                  <a:pt x="75" y="69"/>
                  <a:pt x="75" y="70"/>
                  <a:pt x="75" y="69"/>
                </a:cubicBezTo>
                <a:cubicBezTo>
                  <a:pt x="76" y="70"/>
                  <a:pt x="75" y="70"/>
                  <a:pt x="76" y="70"/>
                </a:cubicBezTo>
                <a:cubicBezTo>
                  <a:pt x="76" y="69"/>
                  <a:pt x="76" y="69"/>
                  <a:pt x="76" y="69"/>
                </a:cubicBezTo>
                <a:cubicBezTo>
                  <a:pt x="77" y="69"/>
                  <a:pt x="76" y="70"/>
                  <a:pt x="76" y="70"/>
                </a:cubicBezTo>
                <a:cubicBezTo>
                  <a:pt x="77" y="70"/>
                  <a:pt x="77" y="70"/>
                  <a:pt x="77" y="69"/>
                </a:cubicBezTo>
                <a:cubicBezTo>
                  <a:pt x="78" y="69"/>
                  <a:pt x="77" y="69"/>
                  <a:pt x="77" y="70"/>
                </a:cubicBezTo>
                <a:cubicBezTo>
                  <a:pt x="77" y="70"/>
                  <a:pt x="77" y="70"/>
                  <a:pt x="77" y="70"/>
                </a:cubicBezTo>
                <a:cubicBezTo>
                  <a:pt x="77" y="70"/>
                  <a:pt x="77" y="70"/>
                  <a:pt x="77" y="71"/>
                </a:cubicBezTo>
                <a:cubicBezTo>
                  <a:pt x="77" y="70"/>
                  <a:pt x="78" y="71"/>
                  <a:pt x="78" y="70"/>
                </a:cubicBezTo>
                <a:cubicBezTo>
                  <a:pt x="78" y="69"/>
                  <a:pt x="78" y="69"/>
                  <a:pt x="79" y="69"/>
                </a:cubicBezTo>
                <a:cubicBezTo>
                  <a:pt x="79" y="69"/>
                  <a:pt x="79" y="69"/>
                  <a:pt x="80" y="69"/>
                </a:cubicBezTo>
                <a:cubicBezTo>
                  <a:pt x="80" y="69"/>
                  <a:pt x="80" y="69"/>
                  <a:pt x="81" y="69"/>
                </a:cubicBezTo>
                <a:cubicBezTo>
                  <a:pt x="81" y="69"/>
                  <a:pt x="81" y="69"/>
                  <a:pt x="81" y="70"/>
                </a:cubicBezTo>
                <a:cubicBezTo>
                  <a:pt x="81" y="70"/>
                  <a:pt x="81" y="70"/>
                  <a:pt x="81" y="70"/>
                </a:cubicBezTo>
                <a:cubicBezTo>
                  <a:pt x="81" y="70"/>
                  <a:pt x="81" y="70"/>
                  <a:pt x="81" y="70"/>
                </a:cubicBezTo>
                <a:cubicBezTo>
                  <a:pt x="80" y="70"/>
                  <a:pt x="81" y="69"/>
                  <a:pt x="80" y="69"/>
                </a:cubicBezTo>
                <a:cubicBezTo>
                  <a:pt x="80" y="69"/>
                  <a:pt x="80" y="70"/>
                  <a:pt x="80" y="70"/>
                </a:cubicBezTo>
                <a:cubicBezTo>
                  <a:pt x="80" y="70"/>
                  <a:pt x="80" y="70"/>
                  <a:pt x="80" y="70"/>
                </a:cubicBezTo>
                <a:cubicBezTo>
                  <a:pt x="80" y="70"/>
                  <a:pt x="80" y="70"/>
                  <a:pt x="80" y="70"/>
                </a:cubicBezTo>
                <a:cubicBezTo>
                  <a:pt x="80" y="70"/>
                  <a:pt x="80" y="70"/>
                  <a:pt x="79" y="70"/>
                </a:cubicBezTo>
                <a:cubicBezTo>
                  <a:pt x="79" y="70"/>
                  <a:pt x="80" y="70"/>
                  <a:pt x="80" y="70"/>
                </a:cubicBezTo>
                <a:cubicBezTo>
                  <a:pt x="80" y="70"/>
                  <a:pt x="79" y="70"/>
                  <a:pt x="79" y="70"/>
                </a:cubicBezTo>
                <a:cubicBezTo>
                  <a:pt x="79" y="71"/>
                  <a:pt x="79" y="71"/>
                  <a:pt x="79" y="71"/>
                </a:cubicBezTo>
                <a:cubicBezTo>
                  <a:pt x="79" y="71"/>
                  <a:pt x="79" y="71"/>
                  <a:pt x="79" y="71"/>
                </a:cubicBezTo>
                <a:cubicBezTo>
                  <a:pt x="79" y="71"/>
                  <a:pt x="79" y="71"/>
                  <a:pt x="79" y="71"/>
                </a:cubicBezTo>
                <a:cubicBezTo>
                  <a:pt x="79" y="71"/>
                  <a:pt x="79" y="71"/>
                  <a:pt x="79" y="71"/>
                </a:cubicBezTo>
                <a:cubicBezTo>
                  <a:pt x="79" y="71"/>
                  <a:pt x="79" y="71"/>
                  <a:pt x="79" y="71"/>
                </a:cubicBezTo>
                <a:cubicBezTo>
                  <a:pt x="79" y="71"/>
                  <a:pt x="79" y="71"/>
                  <a:pt x="79" y="71"/>
                </a:cubicBezTo>
                <a:cubicBezTo>
                  <a:pt x="79" y="72"/>
                  <a:pt x="79" y="71"/>
                  <a:pt x="78" y="71"/>
                </a:cubicBezTo>
                <a:cubicBezTo>
                  <a:pt x="78" y="71"/>
                  <a:pt x="78" y="71"/>
                  <a:pt x="78" y="71"/>
                </a:cubicBezTo>
                <a:cubicBezTo>
                  <a:pt x="78" y="72"/>
                  <a:pt x="78" y="72"/>
                  <a:pt x="78" y="72"/>
                </a:cubicBezTo>
                <a:cubicBezTo>
                  <a:pt x="78" y="72"/>
                  <a:pt x="77" y="72"/>
                  <a:pt x="77" y="72"/>
                </a:cubicBezTo>
                <a:cubicBezTo>
                  <a:pt x="77" y="72"/>
                  <a:pt x="77" y="71"/>
                  <a:pt x="77" y="71"/>
                </a:cubicBezTo>
                <a:cubicBezTo>
                  <a:pt x="77" y="72"/>
                  <a:pt x="77" y="72"/>
                  <a:pt x="77" y="72"/>
                </a:cubicBezTo>
                <a:cubicBezTo>
                  <a:pt x="77" y="72"/>
                  <a:pt x="77" y="72"/>
                  <a:pt x="77" y="72"/>
                </a:cubicBezTo>
                <a:cubicBezTo>
                  <a:pt x="76" y="72"/>
                  <a:pt x="77" y="71"/>
                  <a:pt x="76" y="72"/>
                </a:cubicBezTo>
                <a:cubicBezTo>
                  <a:pt x="76" y="72"/>
                  <a:pt x="76" y="72"/>
                  <a:pt x="76" y="73"/>
                </a:cubicBezTo>
                <a:cubicBezTo>
                  <a:pt x="76" y="73"/>
                  <a:pt x="76" y="73"/>
                  <a:pt x="76" y="73"/>
                </a:cubicBezTo>
                <a:cubicBezTo>
                  <a:pt x="76" y="73"/>
                  <a:pt x="76" y="73"/>
                  <a:pt x="76" y="73"/>
                </a:cubicBezTo>
                <a:cubicBezTo>
                  <a:pt x="76" y="73"/>
                  <a:pt x="76" y="73"/>
                  <a:pt x="76" y="73"/>
                </a:cubicBezTo>
                <a:cubicBezTo>
                  <a:pt x="76" y="75"/>
                  <a:pt x="73" y="75"/>
                  <a:pt x="72" y="75"/>
                </a:cubicBezTo>
                <a:cubicBezTo>
                  <a:pt x="72" y="75"/>
                  <a:pt x="72" y="74"/>
                  <a:pt x="72" y="74"/>
                </a:cubicBezTo>
                <a:cubicBezTo>
                  <a:pt x="73" y="74"/>
                  <a:pt x="75" y="74"/>
                  <a:pt x="76" y="74"/>
                </a:cubicBezTo>
                <a:cubicBezTo>
                  <a:pt x="76" y="73"/>
                  <a:pt x="75" y="73"/>
                  <a:pt x="75" y="74"/>
                </a:cubicBezTo>
                <a:cubicBezTo>
                  <a:pt x="75" y="73"/>
                  <a:pt x="74" y="74"/>
                  <a:pt x="75" y="73"/>
                </a:cubicBezTo>
                <a:cubicBezTo>
                  <a:pt x="74" y="73"/>
                  <a:pt x="74" y="73"/>
                  <a:pt x="74" y="74"/>
                </a:cubicBezTo>
                <a:cubicBezTo>
                  <a:pt x="73" y="73"/>
                  <a:pt x="74" y="73"/>
                  <a:pt x="73" y="73"/>
                </a:cubicBezTo>
                <a:cubicBezTo>
                  <a:pt x="74" y="73"/>
                  <a:pt x="74" y="73"/>
                  <a:pt x="74" y="72"/>
                </a:cubicBezTo>
                <a:cubicBezTo>
                  <a:pt x="74" y="72"/>
                  <a:pt x="73" y="72"/>
                  <a:pt x="73" y="72"/>
                </a:cubicBezTo>
                <a:cubicBezTo>
                  <a:pt x="73" y="72"/>
                  <a:pt x="73" y="72"/>
                  <a:pt x="73" y="73"/>
                </a:cubicBezTo>
                <a:cubicBezTo>
                  <a:pt x="73" y="73"/>
                  <a:pt x="73" y="73"/>
                  <a:pt x="73" y="73"/>
                </a:cubicBezTo>
                <a:cubicBezTo>
                  <a:pt x="73" y="73"/>
                  <a:pt x="73" y="73"/>
                  <a:pt x="73" y="73"/>
                </a:cubicBezTo>
                <a:cubicBezTo>
                  <a:pt x="73" y="73"/>
                  <a:pt x="73" y="73"/>
                  <a:pt x="73" y="73"/>
                </a:cubicBezTo>
                <a:cubicBezTo>
                  <a:pt x="73" y="72"/>
                  <a:pt x="73" y="72"/>
                  <a:pt x="73" y="72"/>
                </a:cubicBezTo>
                <a:cubicBezTo>
                  <a:pt x="72" y="72"/>
                  <a:pt x="73" y="73"/>
                  <a:pt x="73" y="73"/>
                </a:cubicBezTo>
                <a:cubicBezTo>
                  <a:pt x="73" y="73"/>
                  <a:pt x="73" y="73"/>
                  <a:pt x="72" y="73"/>
                </a:cubicBezTo>
                <a:cubicBezTo>
                  <a:pt x="72" y="73"/>
                  <a:pt x="72" y="73"/>
                  <a:pt x="72" y="73"/>
                </a:cubicBezTo>
                <a:cubicBezTo>
                  <a:pt x="72" y="73"/>
                  <a:pt x="72" y="73"/>
                  <a:pt x="72" y="72"/>
                </a:cubicBezTo>
                <a:cubicBezTo>
                  <a:pt x="72" y="72"/>
                  <a:pt x="72" y="72"/>
                  <a:pt x="72" y="73"/>
                </a:cubicBezTo>
                <a:cubicBezTo>
                  <a:pt x="72" y="72"/>
                  <a:pt x="72" y="72"/>
                  <a:pt x="72" y="72"/>
                </a:cubicBezTo>
                <a:cubicBezTo>
                  <a:pt x="71" y="72"/>
                  <a:pt x="71" y="73"/>
                  <a:pt x="71" y="73"/>
                </a:cubicBezTo>
                <a:cubicBezTo>
                  <a:pt x="70" y="73"/>
                  <a:pt x="70" y="73"/>
                  <a:pt x="70" y="73"/>
                </a:cubicBezTo>
                <a:cubicBezTo>
                  <a:pt x="70" y="73"/>
                  <a:pt x="70" y="73"/>
                  <a:pt x="70" y="73"/>
                </a:cubicBezTo>
                <a:cubicBezTo>
                  <a:pt x="70" y="73"/>
                  <a:pt x="70" y="74"/>
                  <a:pt x="70" y="74"/>
                </a:cubicBezTo>
                <a:cubicBezTo>
                  <a:pt x="70" y="74"/>
                  <a:pt x="70" y="73"/>
                  <a:pt x="70" y="73"/>
                </a:cubicBezTo>
                <a:cubicBezTo>
                  <a:pt x="70" y="73"/>
                  <a:pt x="70" y="74"/>
                  <a:pt x="70" y="73"/>
                </a:cubicBezTo>
                <a:cubicBezTo>
                  <a:pt x="69" y="73"/>
                  <a:pt x="69" y="73"/>
                  <a:pt x="68" y="73"/>
                </a:cubicBezTo>
                <a:cubicBezTo>
                  <a:pt x="68" y="74"/>
                  <a:pt x="68" y="74"/>
                  <a:pt x="68" y="74"/>
                </a:cubicBezTo>
                <a:cubicBezTo>
                  <a:pt x="67" y="74"/>
                  <a:pt x="67" y="74"/>
                  <a:pt x="67" y="73"/>
                </a:cubicBezTo>
                <a:cubicBezTo>
                  <a:pt x="67" y="74"/>
                  <a:pt x="67" y="74"/>
                  <a:pt x="68" y="75"/>
                </a:cubicBezTo>
                <a:cubicBezTo>
                  <a:pt x="67" y="75"/>
                  <a:pt x="67" y="74"/>
                  <a:pt x="66" y="75"/>
                </a:cubicBezTo>
                <a:cubicBezTo>
                  <a:pt x="66" y="74"/>
                  <a:pt x="67" y="74"/>
                  <a:pt x="66" y="73"/>
                </a:cubicBezTo>
                <a:cubicBezTo>
                  <a:pt x="66" y="73"/>
                  <a:pt x="66" y="74"/>
                  <a:pt x="66" y="74"/>
                </a:cubicBezTo>
                <a:cubicBezTo>
                  <a:pt x="65" y="74"/>
                  <a:pt x="64" y="74"/>
                  <a:pt x="64" y="74"/>
                </a:cubicBezTo>
                <a:cubicBezTo>
                  <a:pt x="63" y="75"/>
                  <a:pt x="64" y="75"/>
                  <a:pt x="65" y="75"/>
                </a:cubicBezTo>
                <a:cubicBezTo>
                  <a:pt x="64" y="75"/>
                  <a:pt x="64" y="77"/>
                  <a:pt x="64" y="76"/>
                </a:cubicBezTo>
                <a:cubicBezTo>
                  <a:pt x="63" y="76"/>
                  <a:pt x="64" y="76"/>
                  <a:pt x="64" y="76"/>
                </a:cubicBezTo>
                <a:cubicBezTo>
                  <a:pt x="63" y="75"/>
                  <a:pt x="64" y="76"/>
                  <a:pt x="63" y="75"/>
                </a:cubicBezTo>
                <a:cubicBezTo>
                  <a:pt x="63" y="76"/>
                  <a:pt x="63" y="76"/>
                  <a:pt x="63" y="77"/>
                </a:cubicBezTo>
                <a:cubicBezTo>
                  <a:pt x="63" y="76"/>
                  <a:pt x="63" y="76"/>
                  <a:pt x="63" y="76"/>
                </a:cubicBezTo>
                <a:cubicBezTo>
                  <a:pt x="62" y="75"/>
                  <a:pt x="63" y="77"/>
                  <a:pt x="62" y="77"/>
                </a:cubicBezTo>
                <a:cubicBezTo>
                  <a:pt x="62" y="76"/>
                  <a:pt x="62" y="76"/>
                  <a:pt x="62" y="75"/>
                </a:cubicBezTo>
                <a:cubicBezTo>
                  <a:pt x="61" y="76"/>
                  <a:pt x="62" y="76"/>
                  <a:pt x="61" y="76"/>
                </a:cubicBezTo>
                <a:cubicBezTo>
                  <a:pt x="61" y="77"/>
                  <a:pt x="61" y="77"/>
                  <a:pt x="61" y="77"/>
                </a:cubicBezTo>
                <a:cubicBezTo>
                  <a:pt x="61" y="76"/>
                  <a:pt x="61" y="76"/>
                  <a:pt x="61" y="75"/>
                </a:cubicBezTo>
                <a:cubicBezTo>
                  <a:pt x="61" y="76"/>
                  <a:pt x="61" y="75"/>
                  <a:pt x="60" y="75"/>
                </a:cubicBezTo>
                <a:cubicBezTo>
                  <a:pt x="59" y="75"/>
                  <a:pt x="58" y="76"/>
                  <a:pt x="57" y="76"/>
                </a:cubicBezTo>
                <a:cubicBezTo>
                  <a:pt x="58" y="75"/>
                  <a:pt x="56" y="76"/>
                  <a:pt x="55" y="76"/>
                </a:cubicBezTo>
                <a:cubicBezTo>
                  <a:pt x="55" y="75"/>
                  <a:pt x="56" y="76"/>
                  <a:pt x="56" y="75"/>
                </a:cubicBezTo>
                <a:cubicBezTo>
                  <a:pt x="55" y="74"/>
                  <a:pt x="55" y="76"/>
                  <a:pt x="54" y="75"/>
                </a:cubicBezTo>
                <a:cubicBezTo>
                  <a:pt x="54" y="75"/>
                  <a:pt x="54" y="76"/>
                  <a:pt x="54" y="76"/>
                </a:cubicBezTo>
                <a:cubicBezTo>
                  <a:pt x="54" y="76"/>
                  <a:pt x="54" y="76"/>
                  <a:pt x="53" y="76"/>
                </a:cubicBezTo>
                <a:cubicBezTo>
                  <a:pt x="52" y="75"/>
                  <a:pt x="52" y="77"/>
                  <a:pt x="51" y="76"/>
                </a:cubicBezTo>
                <a:cubicBezTo>
                  <a:pt x="50" y="77"/>
                  <a:pt x="49" y="77"/>
                  <a:pt x="49" y="78"/>
                </a:cubicBezTo>
                <a:cubicBezTo>
                  <a:pt x="49" y="78"/>
                  <a:pt x="49" y="78"/>
                  <a:pt x="50" y="78"/>
                </a:cubicBezTo>
                <a:cubicBezTo>
                  <a:pt x="49" y="79"/>
                  <a:pt x="48" y="78"/>
                  <a:pt x="47" y="77"/>
                </a:cubicBezTo>
                <a:cubicBezTo>
                  <a:pt x="47" y="77"/>
                  <a:pt x="48" y="78"/>
                  <a:pt x="48" y="78"/>
                </a:cubicBezTo>
                <a:cubicBezTo>
                  <a:pt x="47" y="78"/>
                  <a:pt x="47" y="79"/>
                  <a:pt x="46" y="78"/>
                </a:cubicBezTo>
                <a:cubicBezTo>
                  <a:pt x="46" y="78"/>
                  <a:pt x="47" y="78"/>
                  <a:pt x="47" y="78"/>
                </a:cubicBezTo>
                <a:cubicBezTo>
                  <a:pt x="47" y="78"/>
                  <a:pt x="45" y="78"/>
                  <a:pt x="45" y="78"/>
                </a:cubicBezTo>
                <a:cubicBezTo>
                  <a:pt x="45" y="78"/>
                  <a:pt x="44" y="77"/>
                  <a:pt x="45" y="77"/>
                </a:cubicBezTo>
                <a:cubicBezTo>
                  <a:pt x="45" y="77"/>
                  <a:pt x="44" y="78"/>
                  <a:pt x="44" y="78"/>
                </a:cubicBezTo>
                <a:cubicBezTo>
                  <a:pt x="44" y="78"/>
                  <a:pt x="44" y="78"/>
                  <a:pt x="45" y="78"/>
                </a:cubicBezTo>
                <a:cubicBezTo>
                  <a:pt x="44" y="78"/>
                  <a:pt x="42" y="77"/>
                  <a:pt x="41" y="78"/>
                </a:cubicBezTo>
                <a:cubicBezTo>
                  <a:pt x="40" y="78"/>
                  <a:pt x="40" y="78"/>
                  <a:pt x="40" y="78"/>
                </a:cubicBezTo>
                <a:cubicBezTo>
                  <a:pt x="40" y="78"/>
                  <a:pt x="40" y="78"/>
                  <a:pt x="40" y="78"/>
                </a:cubicBezTo>
                <a:cubicBezTo>
                  <a:pt x="39" y="77"/>
                  <a:pt x="38" y="79"/>
                  <a:pt x="37" y="78"/>
                </a:cubicBezTo>
                <a:cubicBezTo>
                  <a:pt x="36" y="79"/>
                  <a:pt x="35" y="79"/>
                  <a:pt x="34" y="78"/>
                </a:cubicBezTo>
                <a:cubicBezTo>
                  <a:pt x="34" y="78"/>
                  <a:pt x="34" y="77"/>
                  <a:pt x="35" y="77"/>
                </a:cubicBezTo>
                <a:cubicBezTo>
                  <a:pt x="34" y="77"/>
                  <a:pt x="33" y="79"/>
                  <a:pt x="32" y="78"/>
                </a:cubicBezTo>
                <a:cubicBezTo>
                  <a:pt x="33" y="79"/>
                  <a:pt x="32" y="80"/>
                  <a:pt x="33" y="81"/>
                </a:cubicBezTo>
                <a:cubicBezTo>
                  <a:pt x="32" y="81"/>
                  <a:pt x="32" y="81"/>
                  <a:pt x="31" y="81"/>
                </a:cubicBezTo>
                <a:cubicBezTo>
                  <a:pt x="31" y="82"/>
                  <a:pt x="33" y="80"/>
                  <a:pt x="33" y="82"/>
                </a:cubicBezTo>
                <a:cubicBezTo>
                  <a:pt x="33" y="82"/>
                  <a:pt x="33" y="82"/>
                  <a:pt x="33" y="82"/>
                </a:cubicBezTo>
                <a:cubicBezTo>
                  <a:pt x="33" y="82"/>
                  <a:pt x="32" y="82"/>
                  <a:pt x="32" y="83"/>
                </a:cubicBezTo>
                <a:cubicBezTo>
                  <a:pt x="32" y="82"/>
                  <a:pt x="32" y="82"/>
                  <a:pt x="31" y="82"/>
                </a:cubicBezTo>
                <a:cubicBezTo>
                  <a:pt x="31" y="82"/>
                  <a:pt x="31" y="82"/>
                  <a:pt x="31" y="83"/>
                </a:cubicBezTo>
                <a:cubicBezTo>
                  <a:pt x="30" y="83"/>
                  <a:pt x="29" y="82"/>
                  <a:pt x="30" y="83"/>
                </a:cubicBezTo>
                <a:cubicBezTo>
                  <a:pt x="29" y="83"/>
                  <a:pt x="29" y="82"/>
                  <a:pt x="29" y="82"/>
                </a:cubicBezTo>
                <a:cubicBezTo>
                  <a:pt x="28" y="82"/>
                  <a:pt x="29" y="82"/>
                  <a:pt x="29" y="82"/>
                </a:cubicBezTo>
                <a:cubicBezTo>
                  <a:pt x="28" y="82"/>
                  <a:pt x="28" y="82"/>
                  <a:pt x="28" y="82"/>
                </a:cubicBezTo>
                <a:cubicBezTo>
                  <a:pt x="27" y="82"/>
                  <a:pt x="28" y="81"/>
                  <a:pt x="27" y="81"/>
                </a:cubicBezTo>
                <a:cubicBezTo>
                  <a:pt x="27" y="81"/>
                  <a:pt x="27" y="82"/>
                  <a:pt x="27" y="82"/>
                </a:cubicBezTo>
                <a:cubicBezTo>
                  <a:pt x="27" y="82"/>
                  <a:pt x="27" y="82"/>
                  <a:pt x="27" y="83"/>
                </a:cubicBezTo>
                <a:cubicBezTo>
                  <a:pt x="27" y="83"/>
                  <a:pt x="27" y="83"/>
                  <a:pt x="27" y="84"/>
                </a:cubicBezTo>
                <a:cubicBezTo>
                  <a:pt x="27" y="84"/>
                  <a:pt x="26" y="83"/>
                  <a:pt x="26" y="84"/>
                </a:cubicBezTo>
                <a:cubicBezTo>
                  <a:pt x="26" y="84"/>
                  <a:pt x="26" y="84"/>
                  <a:pt x="27" y="84"/>
                </a:cubicBezTo>
                <a:cubicBezTo>
                  <a:pt x="26" y="85"/>
                  <a:pt x="26" y="84"/>
                  <a:pt x="26" y="85"/>
                </a:cubicBezTo>
                <a:cubicBezTo>
                  <a:pt x="26" y="84"/>
                  <a:pt x="26" y="84"/>
                  <a:pt x="26" y="84"/>
                </a:cubicBezTo>
                <a:cubicBezTo>
                  <a:pt x="26" y="84"/>
                  <a:pt x="25" y="84"/>
                  <a:pt x="25" y="84"/>
                </a:cubicBezTo>
                <a:cubicBezTo>
                  <a:pt x="25" y="85"/>
                  <a:pt x="24" y="85"/>
                  <a:pt x="22" y="84"/>
                </a:cubicBezTo>
                <a:cubicBezTo>
                  <a:pt x="22" y="84"/>
                  <a:pt x="22" y="85"/>
                  <a:pt x="22" y="85"/>
                </a:cubicBezTo>
                <a:cubicBezTo>
                  <a:pt x="23" y="85"/>
                  <a:pt x="23" y="85"/>
                  <a:pt x="23" y="86"/>
                </a:cubicBezTo>
                <a:cubicBezTo>
                  <a:pt x="23" y="85"/>
                  <a:pt x="23" y="85"/>
                  <a:pt x="23" y="85"/>
                </a:cubicBezTo>
                <a:cubicBezTo>
                  <a:pt x="24" y="85"/>
                  <a:pt x="25" y="85"/>
                  <a:pt x="26" y="85"/>
                </a:cubicBezTo>
                <a:cubicBezTo>
                  <a:pt x="25" y="86"/>
                  <a:pt x="24" y="85"/>
                  <a:pt x="24" y="86"/>
                </a:cubicBezTo>
                <a:cubicBezTo>
                  <a:pt x="24" y="86"/>
                  <a:pt x="24" y="86"/>
                  <a:pt x="25" y="86"/>
                </a:cubicBezTo>
                <a:cubicBezTo>
                  <a:pt x="25" y="86"/>
                  <a:pt x="24" y="86"/>
                  <a:pt x="24" y="87"/>
                </a:cubicBezTo>
                <a:cubicBezTo>
                  <a:pt x="24" y="87"/>
                  <a:pt x="24" y="86"/>
                  <a:pt x="23" y="86"/>
                </a:cubicBezTo>
                <a:cubicBezTo>
                  <a:pt x="23" y="86"/>
                  <a:pt x="23" y="86"/>
                  <a:pt x="23" y="87"/>
                </a:cubicBezTo>
                <a:cubicBezTo>
                  <a:pt x="23" y="86"/>
                  <a:pt x="23" y="86"/>
                  <a:pt x="23" y="86"/>
                </a:cubicBezTo>
                <a:cubicBezTo>
                  <a:pt x="23" y="86"/>
                  <a:pt x="23" y="86"/>
                  <a:pt x="22" y="86"/>
                </a:cubicBezTo>
                <a:cubicBezTo>
                  <a:pt x="22" y="87"/>
                  <a:pt x="22" y="86"/>
                  <a:pt x="22" y="87"/>
                </a:cubicBezTo>
                <a:cubicBezTo>
                  <a:pt x="21" y="87"/>
                  <a:pt x="21" y="86"/>
                  <a:pt x="21" y="86"/>
                </a:cubicBezTo>
                <a:cubicBezTo>
                  <a:pt x="21" y="87"/>
                  <a:pt x="20" y="86"/>
                  <a:pt x="19" y="86"/>
                </a:cubicBezTo>
                <a:cubicBezTo>
                  <a:pt x="19" y="87"/>
                  <a:pt x="19" y="86"/>
                  <a:pt x="18" y="86"/>
                </a:cubicBezTo>
                <a:cubicBezTo>
                  <a:pt x="18" y="86"/>
                  <a:pt x="18" y="86"/>
                  <a:pt x="18" y="86"/>
                </a:cubicBezTo>
                <a:cubicBezTo>
                  <a:pt x="18" y="85"/>
                  <a:pt x="17" y="86"/>
                  <a:pt x="17" y="86"/>
                </a:cubicBezTo>
                <a:cubicBezTo>
                  <a:pt x="16" y="86"/>
                  <a:pt x="16" y="87"/>
                  <a:pt x="17" y="87"/>
                </a:cubicBezTo>
                <a:cubicBezTo>
                  <a:pt x="16" y="87"/>
                  <a:pt x="16" y="88"/>
                  <a:pt x="16" y="88"/>
                </a:cubicBezTo>
                <a:cubicBezTo>
                  <a:pt x="15" y="88"/>
                  <a:pt x="16" y="88"/>
                  <a:pt x="15" y="88"/>
                </a:cubicBezTo>
                <a:cubicBezTo>
                  <a:pt x="15" y="88"/>
                  <a:pt x="15" y="88"/>
                  <a:pt x="15" y="88"/>
                </a:cubicBezTo>
                <a:cubicBezTo>
                  <a:pt x="14" y="88"/>
                  <a:pt x="15" y="89"/>
                  <a:pt x="14" y="89"/>
                </a:cubicBezTo>
                <a:cubicBezTo>
                  <a:pt x="14" y="88"/>
                  <a:pt x="14" y="88"/>
                  <a:pt x="14" y="87"/>
                </a:cubicBezTo>
                <a:cubicBezTo>
                  <a:pt x="14" y="87"/>
                  <a:pt x="15" y="88"/>
                  <a:pt x="15" y="87"/>
                </a:cubicBezTo>
                <a:cubicBezTo>
                  <a:pt x="15" y="87"/>
                  <a:pt x="14" y="87"/>
                  <a:pt x="14" y="87"/>
                </a:cubicBezTo>
                <a:cubicBezTo>
                  <a:pt x="13" y="87"/>
                  <a:pt x="13" y="87"/>
                  <a:pt x="13" y="87"/>
                </a:cubicBezTo>
                <a:cubicBezTo>
                  <a:pt x="13" y="87"/>
                  <a:pt x="12" y="88"/>
                  <a:pt x="11" y="88"/>
                </a:cubicBezTo>
                <a:cubicBezTo>
                  <a:pt x="11" y="88"/>
                  <a:pt x="11" y="88"/>
                  <a:pt x="11" y="88"/>
                </a:cubicBezTo>
                <a:cubicBezTo>
                  <a:pt x="11" y="88"/>
                  <a:pt x="11" y="89"/>
                  <a:pt x="10" y="88"/>
                </a:cubicBezTo>
                <a:cubicBezTo>
                  <a:pt x="10" y="89"/>
                  <a:pt x="10" y="89"/>
                  <a:pt x="10" y="89"/>
                </a:cubicBezTo>
                <a:cubicBezTo>
                  <a:pt x="10" y="89"/>
                  <a:pt x="11" y="90"/>
                  <a:pt x="11" y="89"/>
                </a:cubicBezTo>
                <a:cubicBezTo>
                  <a:pt x="12" y="89"/>
                  <a:pt x="11" y="90"/>
                  <a:pt x="12" y="90"/>
                </a:cubicBezTo>
                <a:cubicBezTo>
                  <a:pt x="12" y="91"/>
                  <a:pt x="11" y="90"/>
                  <a:pt x="11" y="90"/>
                </a:cubicBezTo>
                <a:cubicBezTo>
                  <a:pt x="11" y="91"/>
                  <a:pt x="12" y="90"/>
                  <a:pt x="12" y="91"/>
                </a:cubicBezTo>
                <a:cubicBezTo>
                  <a:pt x="12" y="90"/>
                  <a:pt x="12" y="90"/>
                  <a:pt x="13" y="91"/>
                </a:cubicBezTo>
                <a:cubicBezTo>
                  <a:pt x="13" y="90"/>
                  <a:pt x="13" y="90"/>
                  <a:pt x="13" y="90"/>
                </a:cubicBezTo>
                <a:cubicBezTo>
                  <a:pt x="12" y="90"/>
                  <a:pt x="12" y="90"/>
                  <a:pt x="12" y="89"/>
                </a:cubicBezTo>
                <a:cubicBezTo>
                  <a:pt x="12" y="89"/>
                  <a:pt x="13" y="90"/>
                  <a:pt x="13" y="89"/>
                </a:cubicBezTo>
                <a:cubicBezTo>
                  <a:pt x="13" y="90"/>
                  <a:pt x="13" y="90"/>
                  <a:pt x="14" y="90"/>
                </a:cubicBezTo>
                <a:cubicBezTo>
                  <a:pt x="13" y="89"/>
                  <a:pt x="14" y="90"/>
                  <a:pt x="14" y="90"/>
                </a:cubicBezTo>
                <a:cubicBezTo>
                  <a:pt x="14" y="90"/>
                  <a:pt x="15" y="90"/>
                  <a:pt x="14" y="91"/>
                </a:cubicBezTo>
                <a:cubicBezTo>
                  <a:pt x="15" y="91"/>
                  <a:pt x="16" y="91"/>
                  <a:pt x="16" y="91"/>
                </a:cubicBezTo>
                <a:cubicBezTo>
                  <a:pt x="17" y="91"/>
                  <a:pt x="17" y="91"/>
                  <a:pt x="18" y="91"/>
                </a:cubicBezTo>
                <a:cubicBezTo>
                  <a:pt x="18" y="91"/>
                  <a:pt x="18" y="91"/>
                  <a:pt x="18" y="90"/>
                </a:cubicBezTo>
                <a:cubicBezTo>
                  <a:pt x="19" y="91"/>
                  <a:pt x="18" y="91"/>
                  <a:pt x="18" y="91"/>
                </a:cubicBezTo>
                <a:cubicBezTo>
                  <a:pt x="19" y="92"/>
                  <a:pt x="19" y="91"/>
                  <a:pt x="20" y="91"/>
                </a:cubicBezTo>
                <a:cubicBezTo>
                  <a:pt x="20" y="91"/>
                  <a:pt x="20" y="91"/>
                  <a:pt x="19" y="91"/>
                </a:cubicBezTo>
                <a:cubicBezTo>
                  <a:pt x="19" y="90"/>
                  <a:pt x="20" y="91"/>
                  <a:pt x="20" y="90"/>
                </a:cubicBezTo>
                <a:cubicBezTo>
                  <a:pt x="20" y="90"/>
                  <a:pt x="20" y="91"/>
                  <a:pt x="20" y="90"/>
                </a:cubicBezTo>
                <a:cubicBezTo>
                  <a:pt x="21" y="91"/>
                  <a:pt x="21" y="91"/>
                  <a:pt x="20" y="91"/>
                </a:cubicBezTo>
                <a:cubicBezTo>
                  <a:pt x="21" y="91"/>
                  <a:pt x="21" y="91"/>
                  <a:pt x="22" y="91"/>
                </a:cubicBezTo>
                <a:cubicBezTo>
                  <a:pt x="22" y="90"/>
                  <a:pt x="23" y="92"/>
                  <a:pt x="23" y="90"/>
                </a:cubicBezTo>
                <a:cubicBezTo>
                  <a:pt x="23" y="91"/>
                  <a:pt x="24" y="90"/>
                  <a:pt x="24" y="91"/>
                </a:cubicBezTo>
                <a:cubicBezTo>
                  <a:pt x="24" y="91"/>
                  <a:pt x="23" y="92"/>
                  <a:pt x="23" y="91"/>
                </a:cubicBezTo>
                <a:cubicBezTo>
                  <a:pt x="23" y="92"/>
                  <a:pt x="22" y="92"/>
                  <a:pt x="21" y="91"/>
                </a:cubicBezTo>
                <a:cubicBezTo>
                  <a:pt x="21" y="92"/>
                  <a:pt x="21" y="92"/>
                  <a:pt x="21" y="92"/>
                </a:cubicBezTo>
                <a:cubicBezTo>
                  <a:pt x="22" y="91"/>
                  <a:pt x="24" y="93"/>
                  <a:pt x="24" y="91"/>
                </a:cubicBezTo>
                <a:cubicBezTo>
                  <a:pt x="25" y="91"/>
                  <a:pt x="26" y="90"/>
                  <a:pt x="26" y="91"/>
                </a:cubicBezTo>
                <a:cubicBezTo>
                  <a:pt x="26" y="90"/>
                  <a:pt x="26" y="90"/>
                  <a:pt x="26" y="90"/>
                </a:cubicBezTo>
                <a:cubicBezTo>
                  <a:pt x="26" y="89"/>
                  <a:pt x="26" y="89"/>
                  <a:pt x="26" y="89"/>
                </a:cubicBezTo>
                <a:cubicBezTo>
                  <a:pt x="26" y="89"/>
                  <a:pt x="27" y="89"/>
                  <a:pt x="27" y="89"/>
                </a:cubicBezTo>
                <a:cubicBezTo>
                  <a:pt x="27" y="90"/>
                  <a:pt x="26" y="89"/>
                  <a:pt x="26" y="90"/>
                </a:cubicBezTo>
                <a:cubicBezTo>
                  <a:pt x="27" y="90"/>
                  <a:pt x="27" y="90"/>
                  <a:pt x="27" y="90"/>
                </a:cubicBezTo>
                <a:cubicBezTo>
                  <a:pt x="28" y="90"/>
                  <a:pt x="28" y="90"/>
                  <a:pt x="28" y="90"/>
                </a:cubicBezTo>
                <a:cubicBezTo>
                  <a:pt x="28" y="90"/>
                  <a:pt x="28" y="90"/>
                  <a:pt x="28" y="90"/>
                </a:cubicBezTo>
                <a:cubicBezTo>
                  <a:pt x="28" y="90"/>
                  <a:pt x="28" y="90"/>
                  <a:pt x="28" y="91"/>
                </a:cubicBezTo>
                <a:cubicBezTo>
                  <a:pt x="29" y="91"/>
                  <a:pt x="28" y="89"/>
                  <a:pt x="29" y="90"/>
                </a:cubicBezTo>
                <a:cubicBezTo>
                  <a:pt x="29" y="89"/>
                  <a:pt x="29" y="89"/>
                  <a:pt x="29" y="89"/>
                </a:cubicBezTo>
                <a:cubicBezTo>
                  <a:pt x="29" y="89"/>
                  <a:pt x="29" y="88"/>
                  <a:pt x="29" y="88"/>
                </a:cubicBezTo>
                <a:cubicBezTo>
                  <a:pt x="29" y="90"/>
                  <a:pt x="31" y="89"/>
                  <a:pt x="32" y="90"/>
                </a:cubicBezTo>
                <a:cubicBezTo>
                  <a:pt x="31" y="90"/>
                  <a:pt x="29" y="90"/>
                  <a:pt x="30" y="91"/>
                </a:cubicBezTo>
                <a:cubicBezTo>
                  <a:pt x="29" y="91"/>
                  <a:pt x="29" y="91"/>
                  <a:pt x="28" y="91"/>
                </a:cubicBezTo>
                <a:cubicBezTo>
                  <a:pt x="28" y="92"/>
                  <a:pt x="29" y="91"/>
                  <a:pt x="29" y="92"/>
                </a:cubicBezTo>
                <a:cubicBezTo>
                  <a:pt x="29" y="92"/>
                  <a:pt x="29" y="92"/>
                  <a:pt x="29" y="93"/>
                </a:cubicBezTo>
                <a:cubicBezTo>
                  <a:pt x="28" y="92"/>
                  <a:pt x="28" y="93"/>
                  <a:pt x="27" y="92"/>
                </a:cubicBezTo>
                <a:cubicBezTo>
                  <a:pt x="27" y="92"/>
                  <a:pt x="28" y="93"/>
                  <a:pt x="28" y="93"/>
                </a:cubicBezTo>
                <a:cubicBezTo>
                  <a:pt x="28" y="93"/>
                  <a:pt x="27" y="93"/>
                  <a:pt x="27" y="92"/>
                </a:cubicBezTo>
                <a:cubicBezTo>
                  <a:pt x="27" y="93"/>
                  <a:pt x="27" y="93"/>
                  <a:pt x="27" y="93"/>
                </a:cubicBezTo>
                <a:cubicBezTo>
                  <a:pt x="26" y="93"/>
                  <a:pt x="26" y="93"/>
                  <a:pt x="26" y="93"/>
                </a:cubicBezTo>
                <a:cubicBezTo>
                  <a:pt x="26" y="93"/>
                  <a:pt x="26" y="93"/>
                  <a:pt x="25" y="93"/>
                </a:cubicBezTo>
                <a:cubicBezTo>
                  <a:pt x="25" y="93"/>
                  <a:pt x="24" y="93"/>
                  <a:pt x="24" y="94"/>
                </a:cubicBezTo>
                <a:cubicBezTo>
                  <a:pt x="23" y="94"/>
                  <a:pt x="24" y="93"/>
                  <a:pt x="24" y="93"/>
                </a:cubicBezTo>
                <a:cubicBezTo>
                  <a:pt x="24" y="93"/>
                  <a:pt x="25" y="93"/>
                  <a:pt x="25" y="92"/>
                </a:cubicBezTo>
                <a:cubicBezTo>
                  <a:pt x="24" y="92"/>
                  <a:pt x="24" y="92"/>
                  <a:pt x="24" y="93"/>
                </a:cubicBezTo>
                <a:cubicBezTo>
                  <a:pt x="24" y="93"/>
                  <a:pt x="24" y="92"/>
                  <a:pt x="24" y="92"/>
                </a:cubicBezTo>
                <a:cubicBezTo>
                  <a:pt x="23" y="93"/>
                  <a:pt x="23" y="93"/>
                  <a:pt x="23" y="93"/>
                </a:cubicBezTo>
                <a:cubicBezTo>
                  <a:pt x="22" y="93"/>
                  <a:pt x="23" y="94"/>
                  <a:pt x="23" y="94"/>
                </a:cubicBezTo>
                <a:cubicBezTo>
                  <a:pt x="23" y="94"/>
                  <a:pt x="23" y="94"/>
                  <a:pt x="23" y="94"/>
                </a:cubicBezTo>
                <a:cubicBezTo>
                  <a:pt x="22" y="94"/>
                  <a:pt x="22" y="94"/>
                  <a:pt x="22" y="93"/>
                </a:cubicBezTo>
                <a:cubicBezTo>
                  <a:pt x="22" y="93"/>
                  <a:pt x="22" y="94"/>
                  <a:pt x="21" y="93"/>
                </a:cubicBezTo>
                <a:cubicBezTo>
                  <a:pt x="21" y="93"/>
                  <a:pt x="21" y="94"/>
                  <a:pt x="21" y="94"/>
                </a:cubicBezTo>
                <a:cubicBezTo>
                  <a:pt x="21" y="94"/>
                  <a:pt x="20" y="93"/>
                  <a:pt x="20" y="95"/>
                </a:cubicBezTo>
                <a:cubicBezTo>
                  <a:pt x="18" y="95"/>
                  <a:pt x="18" y="95"/>
                  <a:pt x="17" y="95"/>
                </a:cubicBezTo>
                <a:cubicBezTo>
                  <a:pt x="17" y="96"/>
                  <a:pt x="16" y="95"/>
                  <a:pt x="16" y="95"/>
                </a:cubicBezTo>
                <a:cubicBezTo>
                  <a:pt x="16" y="96"/>
                  <a:pt x="16" y="96"/>
                  <a:pt x="16" y="97"/>
                </a:cubicBezTo>
                <a:cubicBezTo>
                  <a:pt x="17" y="97"/>
                  <a:pt x="17" y="97"/>
                  <a:pt x="17" y="97"/>
                </a:cubicBezTo>
                <a:cubicBezTo>
                  <a:pt x="17" y="97"/>
                  <a:pt x="17" y="97"/>
                  <a:pt x="17" y="96"/>
                </a:cubicBezTo>
                <a:cubicBezTo>
                  <a:pt x="17" y="96"/>
                  <a:pt x="18" y="96"/>
                  <a:pt x="18" y="95"/>
                </a:cubicBezTo>
                <a:cubicBezTo>
                  <a:pt x="19" y="96"/>
                  <a:pt x="18" y="97"/>
                  <a:pt x="18" y="97"/>
                </a:cubicBezTo>
                <a:cubicBezTo>
                  <a:pt x="19" y="97"/>
                  <a:pt x="19" y="97"/>
                  <a:pt x="19" y="97"/>
                </a:cubicBezTo>
                <a:cubicBezTo>
                  <a:pt x="20" y="97"/>
                  <a:pt x="20" y="96"/>
                  <a:pt x="21" y="97"/>
                </a:cubicBezTo>
                <a:cubicBezTo>
                  <a:pt x="21" y="97"/>
                  <a:pt x="21" y="97"/>
                  <a:pt x="20" y="98"/>
                </a:cubicBezTo>
                <a:cubicBezTo>
                  <a:pt x="21" y="98"/>
                  <a:pt x="21" y="98"/>
                  <a:pt x="21" y="98"/>
                </a:cubicBezTo>
                <a:cubicBezTo>
                  <a:pt x="21" y="97"/>
                  <a:pt x="21" y="97"/>
                  <a:pt x="22" y="98"/>
                </a:cubicBezTo>
                <a:cubicBezTo>
                  <a:pt x="22" y="97"/>
                  <a:pt x="24" y="98"/>
                  <a:pt x="24" y="97"/>
                </a:cubicBezTo>
                <a:cubicBezTo>
                  <a:pt x="25" y="97"/>
                  <a:pt x="24" y="98"/>
                  <a:pt x="24" y="98"/>
                </a:cubicBezTo>
                <a:cubicBezTo>
                  <a:pt x="25" y="98"/>
                  <a:pt x="25" y="98"/>
                  <a:pt x="25" y="98"/>
                </a:cubicBezTo>
                <a:cubicBezTo>
                  <a:pt x="25" y="98"/>
                  <a:pt x="25" y="97"/>
                  <a:pt x="24" y="97"/>
                </a:cubicBezTo>
                <a:cubicBezTo>
                  <a:pt x="24" y="97"/>
                  <a:pt x="24" y="96"/>
                  <a:pt x="24" y="96"/>
                </a:cubicBezTo>
                <a:cubicBezTo>
                  <a:pt x="24" y="96"/>
                  <a:pt x="24" y="96"/>
                  <a:pt x="24" y="96"/>
                </a:cubicBezTo>
                <a:cubicBezTo>
                  <a:pt x="25" y="96"/>
                  <a:pt x="24" y="97"/>
                  <a:pt x="25" y="97"/>
                </a:cubicBezTo>
                <a:cubicBezTo>
                  <a:pt x="25" y="96"/>
                  <a:pt x="25" y="96"/>
                  <a:pt x="25" y="96"/>
                </a:cubicBezTo>
                <a:cubicBezTo>
                  <a:pt x="25" y="96"/>
                  <a:pt x="25" y="96"/>
                  <a:pt x="25" y="96"/>
                </a:cubicBezTo>
                <a:cubicBezTo>
                  <a:pt x="26" y="96"/>
                  <a:pt x="25" y="96"/>
                  <a:pt x="26" y="97"/>
                </a:cubicBezTo>
                <a:cubicBezTo>
                  <a:pt x="25" y="97"/>
                  <a:pt x="25" y="96"/>
                  <a:pt x="25" y="97"/>
                </a:cubicBezTo>
                <a:cubicBezTo>
                  <a:pt x="28" y="97"/>
                  <a:pt x="31" y="96"/>
                  <a:pt x="34" y="95"/>
                </a:cubicBezTo>
                <a:cubicBezTo>
                  <a:pt x="34" y="94"/>
                  <a:pt x="35" y="94"/>
                  <a:pt x="36" y="95"/>
                </a:cubicBezTo>
                <a:cubicBezTo>
                  <a:pt x="36" y="94"/>
                  <a:pt x="35" y="94"/>
                  <a:pt x="35" y="93"/>
                </a:cubicBezTo>
                <a:cubicBezTo>
                  <a:pt x="36" y="93"/>
                  <a:pt x="36" y="94"/>
                  <a:pt x="36" y="93"/>
                </a:cubicBezTo>
                <a:cubicBezTo>
                  <a:pt x="37" y="94"/>
                  <a:pt x="37" y="94"/>
                  <a:pt x="36" y="94"/>
                </a:cubicBezTo>
                <a:cubicBezTo>
                  <a:pt x="37" y="94"/>
                  <a:pt x="37" y="93"/>
                  <a:pt x="38" y="93"/>
                </a:cubicBezTo>
                <a:cubicBezTo>
                  <a:pt x="38" y="95"/>
                  <a:pt x="39" y="94"/>
                  <a:pt x="41" y="94"/>
                </a:cubicBezTo>
                <a:cubicBezTo>
                  <a:pt x="41" y="94"/>
                  <a:pt x="40" y="94"/>
                  <a:pt x="40" y="94"/>
                </a:cubicBezTo>
                <a:cubicBezTo>
                  <a:pt x="41" y="94"/>
                  <a:pt x="41" y="94"/>
                  <a:pt x="41" y="94"/>
                </a:cubicBezTo>
                <a:cubicBezTo>
                  <a:pt x="41" y="94"/>
                  <a:pt x="41" y="94"/>
                  <a:pt x="41" y="93"/>
                </a:cubicBezTo>
                <a:cubicBezTo>
                  <a:pt x="41" y="93"/>
                  <a:pt x="41" y="93"/>
                  <a:pt x="42" y="93"/>
                </a:cubicBezTo>
                <a:cubicBezTo>
                  <a:pt x="42" y="93"/>
                  <a:pt x="42" y="93"/>
                  <a:pt x="42" y="92"/>
                </a:cubicBezTo>
                <a:cubicBezTo>
                  <a:pt x="42" y="92"/>
                  <a:pt x="42" y="93"/>
                  <a:pt x="43" y="92"/>
                </a:cubicBezTo>
                <a:cubicBezTo>
                  <a:pt x="43" y="92"/>
                  <a:pt x="43" y="93"/>
                  <a:pt x="43" y="93"/>
                </a:cubicBezTo>
                <a:cubicBezTo>
                  <a:pt x="44" y="93"/>
                  <a:pt x="44" y="93"/>
                  <a:pt x="45" y="93"/>
                </a:cubicBezTo>
                <a:cubicBezTo>
                  <a:pt x="46" y="93"/>
                  <a:pt x="46" y="93"/>
                  <a:pt x="45" y="93"/>
                </a:cubicBezTo>
                <a:cubicBezTo>
                  <a:pt x="46" y="93"/>
                  <a:pt x="46" y="93"/>
                  <a:pt x="46" y="92"/>
                </a:cubicBezTo>
                <a:cubicBezTo>
                  <a:pt x="47" y="93"/>
                  <a:pt x="47" y="93"/>
                  <a:pt x="47" y="92"/>
                </a:cubicBezTo>
                <a:cubicBezTo>
                  <a:pt x="47" y="92"/>
                  <a:pt x="47" y="92"/>
                  <a:pt x="47" y="92"/>
                </a:cubicBezTo>
                <a:cubicBezTo>
                  <a:pt x="47" y="92"/>
                  <a:pt x="48" y="92"/>
                  <a:pt x="48" y="92"/>
                </a:cubicBezTo>
                <a:cubicBezTo>
                  <a:pt x="48" y="92"/>
                  <a:pt x="48" y="92"/>
                  <a:pt x="48" y="92"/>
                </a:cubicBezTo>
                <a:cubicBezTo>
                  <a:pt x="49" y="92"/>
                  <a:pt x="49" y="92"/>
                  <a:pt x="49" y="91"/>
                </a:cubicBezTo>
                <a:cubicBezTo>
                  <a:pt x="49" y="91"/>
                  <a:pt x="49" y="91"/>
                  <a:pt x="49" y="92"/>
                </a:cubicBezTo>
                <a:cubicBezTo>
                  <a:pt x="50" y="91"/>
                  <a:pt x="52" y="92"/>
                  <a:pt x="53" y="90"/>
                </a:cubicBezTo>
                <a:cubicBezTo>
                  <a:pt x="53" y="91"/>
                  <a:pt x="53" y="91"/>
                  <a:pt x="53" y="91"/>
                </a:cubicBezTo>
                <a:cubicBezTo>
                  <a:pt x="53" y="92"/>
                  <a:pt x="53" y="91"/>
                  <a:pt x="53" y="92"/>
                </a:cubicBezTo>
                <a:cubicBezTo>
                  <a:pt x="54" y="91"/>
                  <a:pt x="55" y="90"/>
                  <a:pt x="56" y="90"/>
                </a:cubicBezTo>
                <a:cubicBezTo>
                  <a:pt x="56" y="90"/>
                  <a:pt x="55" y="90"/>
                  <a:pt x="55" y="89"/>
                </a:cubicBezTo>
                <a:cubicBezTo>
                  <a:pt x="56" y="90"/>
                  <a:pt x="57" y="90"/>
                  <a:pt x="57" y="90"/>
                </a:cubicBezTo>
                <a:cubicBezTo>
                  <a:pt x="57" y="89"/>
                  <a:pt x="57" y="90"/>
                  <a:pt x="56" y="89"/>
                </a:cubicBezTo>
                <a:cubicBezTo>
                  <a:pt x="56" y="89"/>
                  <a:pt x="57" y="89"/>
                  <a:pt x="57" y="89"/>
                </a:cubicBezTo>
                <a:cubicBezTo>
                  <a:pt x="57" y="89"/>
                  <a:pt x="57" y="90"/>
                  <a:pt x="57" y="90"/>
                </a:cubicBezTo>
                <a:cubicBezTo>
                  <a:pt x="58" y="89"/>
                  <a:pt x="59" y="88"/>
                  <a:pt x="60" y="88"/>
                </a:cubicBezTo>
                <a:cubicBezTo>
                  <a:pt x="60" y="89"/>
                  <a:pt x="60" y="89"/>
                  <a:pt x="60" y="89"/>
                </a:cubicBezTo>
                <a:cubicBezTo>
                  <a:pt x="60" y="89"/>
                  <a:pt x="60" y="89"/>
                  <a:pt x="60" y="89"/>
                </a:cubicBezTo>
                <a:cubicBezTo>
                  <a:pt x="60" y="89"/>
                  <a:pt x="60" y="89"/>
                  <a:pt x="60" y="89"/>
                </a:cubicBezTo>
                <a:cubicBezTo>
                  <a:pt x="60" y="89"/>
                  <a:pt x="60" y="89"/>
                  <a:pt x="61" y="89"/>
                </a:cubicBezTo>
                <a:cubicBezTo>
                  <a:pt x="61" y="89"/>
                  <a:pt x="61" y="89"/>
                  <a:pt x="61" y="89"/>
                </a:cubicBezTo>
                <a:cubicBezTo>
                  <a:pt x="61" y="89"/>
                  <a:pt x="61" y="89"/>
                  <a:pt x="61" y="88"/>
                </a:cubicBezTo>
                <a:cubicBezTo>
                  <a:pt x="61" y="88"/>
                  <a:pt x="61" y="89"/>
                  <a:pt x="62" y="89"/>
                </a:cubicBezTo>
                <a:cubicBezTo>
                  <a:pt x="62" y="89"/>
                  <a:pt x="62" y="89"/>
                  <a:pt x="62" y="88"/>
                </a:cubicBezTo>
                <a:cubicBezTo>
                  <a:pt x="62" y="89"/>
                  <a:pt x="62" y="89"/>
                  <a:pt x="62" y="89"/>
                </a:cubicBezTo>
                <a:cubicBezTo>
                  <a:pt x="63" y="89"/>
                  <a:pt x="63" y="89"/>
                  <a:pt x="63" y="90"/>
                </a:cubicBezTo>
                <a:cubicBezTo>
                  <a:pt x="63" y="90"/>
                  <a:pt x="63" y="90"/>
                  <a:pt x="63" y="90"/>
                </a:cubicBezTo>
                <a:cubicBezTo>
                  <a:pt x="63" y="89"/>
                  <a:pt x="63" y="89"/>
                  <a:pt x="63" y="89"/>
                </a:cubicBezTo>
                <a:cubicBezTo>
                  <a:pt x="63" y="89"/>
                  <a:pt x="63" y="89"/>
                  <a:pt x="63" y="89"/>
                </a:cubicBezTo>
                <a:cubicBezTo>
                  <a:pt x="63" y="89"/>
                  <a:pt x="63" y="89"/>
                  <a:pt x="64" y="89"/>
                </a:cubicBezTo>
                <a:cubicBezTo>
                  <a:pt x="64" y="89"/>
                  <a:pt x="64" y="89"/>
                  <a:pt x="64" y="88"/>
                </a:cubicBezTo>
                <a:cubicBezTo>
                  <a:pt x="64" y="88"/>
                  <a:pt x="64" y="88"/>
                  <a:pt x="64" y="88"/>
                </a:cubicBezTo>
                <a:cubicBezTo>
                  <a:pt x="64" y="88"/>
                  <a:pt x="64" y="88"/>
                  <a:pt x="64" y="87"/>
                </a:cubicBezTo>
                <a:cubicBezTo>
                  <a:pt x="65" y="87"/>
                  <a:pt x="64" y="88"/>
                  <a:pt x="64" y="88"/>
                </a:cubicBezTo>
                <a:cubicBezTo>
                  <a:pt x="65" y="88"/>
                  <a:pt x="65" y="87"/>
                  <a:pt x="66" y="87"/>
                </a:cubicBezTo>
                <a:cubicBezTo>
                  <a:pt x="66" y="87"/>
                  <a:pt x="66" y="87"/>
                  <a:pt x="66" y="87"/>
                </a:cubicBezTo>
                <a:cubicBezTo>
                  <a:pt x="66" y="87"/>
                  <a:pt x="66" y="87"/>
                  <a:pt x="66" y="87"/>
                </a:cubicBezTo>
                <a:cubicBezTo>
                  <a:pt x="66" y="87"/>
                  <a:pt x="66" y="88"/>
                  <a:pt x="66" y="88"/>
                </a:cubicBezTo>
                <a:cubicBezTo>
                  <a:pt x="66" y="88"/>
                  <a:pt x="67" y="88"/>
                  <a:pt x="67" y="88"/>
                </a:cubicBezTo>
                <a:cubicBezTo>
                  <a:pt x="67" y="88"/>
                  <a:pt x="67" y="88"/>
                  <a:pt x="67" y="88"/>
                </a:cubicBezTo>
                <a:cubicBezTo>
                  <a:pt x="67" y="89"/>
                  <a:pt x="67" y="88"/>
                  <a:pt x="67" y="89"/>
                </a:cubicBezTo>
                <a:cubicBezTo>
                  <a:pt x="67" y="89"/>
                  <a:pt x="67" y="89"/>
                  <a:pt x="68" y="89"/>
                </a:cubicBezTo>
                <a:cubicBezTo>
                  <a:pt x="67" y="89"/>
                  <a:pt x="67" y="88"/>
                  <a:pt x="68" y="88"/>
                </a:cubicBezTo>
                <a:cubicBezTo>
                  <a:pt x="68" y="88"/>
                  <a:pt x="68" y="88"/>
                  <a:pt x="67" y="88"/>
                </a:cubicBezTo>
                <a:cubicBezTo>
                  <a:pt x="68" y="87"/>
                  <a:pt x="68" y="87"/>
                  <a:pt x="68" y="86"/>
                </a:cubicBezTo>
                <a:cubicBezTo>
                  <a:pt x="69" y="87"/>
                  <a:pt x="68" y="87"/>
                  <a:pt x="69" y="87"/>
                </a:cubicBezTo>
                <a:cubicBezTo>
                  <a:pt x="69" y="87"/>
                  <a:pt x="69" y="87"/>
                  <a:pt x="69" y="86"/>
                </a:cubicBezTo>
                <a:cubicBezTo>
                  <a:pt x="70" y="86"/>
                  <a:pt x="71" y="86"/>
                  <a:pt x="71" y="86"/>
                </a:cubicBezTo>
                <a:cubicBezTo>
                  <a:pt x="72" y="86"/>
                  <a:pt x="72" y="86"/>
                  <a:pt x="72" y="86"/>
                </a:cubicBezTo>
                <a:cubicBezTo>
                  <a:pt x="72" y="86"/>
                  <a:pt x="72" y="86"/>
                  <a:pt x="72" y="86"/>
                </a:cubicBezTo>
                <a:cubicBezTo>
                  <a:pt x="72" y="86"/>
                  <a:pt x="72" y="86"/>
                  <a:pt x="72" y="86"/>
                </a:cubicBezTo>
                <a:cubicBezTo>
                  <a:pt x="73" y="87"/>
                  <a:pt x="73" y="87"/>
                  <a:pt x="73" y="87"/>
                </a:cubicBezTo>
                <a:cubicBezTo>
                  <a:pt x="73" y="87"/>
                  <a:pt x="73" y="86"/>
                  <a:pt x="73" y="86"/>
                </a:cubicBezTo>
                <a:cubicBezTo>
                  <a:pt x="73" y="86"/>
                  <a:pt x="73" y="86"/>
                  <a:pt x="73" y="86"/>
                </a:cubicBezTo>
                <a:cubicBezTo>
                  <a:pt x="73" y="86"/>
                  <a:pt x="73" y="87"/>
                  <a:pt x="73" y="87"/>
                </a:cubicBezTo>
                <a:cubicBezTo>
                  <a:pt x="73" y="87"/>
                  <a:pt x="73" y="87"/>
                  <a:pt x="74" y="87"/>
                </a:cubicBezTo>
                <a:cubicBezTo>
                  <a:pt x="74" y="87"/>
                  <a:pt x="74" y="87"/>
                  <a:pt x="74" y="87"/>
                </a:cubicBezTo>
                <a:cubicBezTo>
                  <a:pt x="74" y="87"/>
                  <a:pt x="74" y="87"/>
                  <a:pt x="74" y="87"/>
                </a:cubicBezTo>
                <a:cubicBezTo>
                  <a:pt x="74" y="87"/>
                  <a:pt x="74" y="87"/>
                  <a:pt x="74" y="87"/>
                </a:cubicBezTo>
                <a:cubicBezTo>
                  <a:pt x="74" y="87"/>
                  <a:pt x="74" y="87"/>
                  <a:pt x="75" y="87"/>
                </a:cubicBezTo>
                <a:cubicBezTo>
                  <a:pt x="74" y="87"/>
                  <a:pt x="74" y="86"/>
                  <a:pt x="74" y="86"/>
                </a:cubicBezTo>
                <a:cubicBezTo>
                  <a:pt x="74" y="86"/>
                  <a:pt x="74" y="86"/>
                  <a:pt x="74" y="86"/>
                </a:cubicBezTo>
                <a:cubicBezTo>
                  <a:pt x="74" y="86"/>
                  <a:pt x="74" y="86"/>
                  <a:pt x="74" y="86"/>
                </a:cubicBezTo>
                <a:cubicBezTo>
                  <a:pt x="74" y="86"/>
                  <a:pt x="74" y="86"/>
                  <a:pt x="73" y="86"/>
                </a:cubicBezTo>
                <a:cubicBezTo>
                  <a:pt x="73" y="86"/>
                  <a:pt x="73" y="86"/>
                  <a:pt x="73" y="86"/>
                </a:cubicBezTo>
                <a:cubicBezTo>
                  <a:pt x="73" y="86"/>
                  <a:pt x="73" y="86"/>
                  <a:pt x="73" y="86"/>
                </a:cubicBezTo>
                <a:cubicBezTo>
                  <a:pt x="73" y="86"/>
                  <a:pt x="73" y="86"/>
                  <a:pt x="73" y="85"/>
                </a:cubicBezTo>
                <a:cubicBezTo>
                  <a:pt x="74" y="85"/>
                  <a:pt x="74" y="85"/>
                  <a:pt x="74" y="86"/>
                </a:cubicBezTo>
                <a:cubicBezTo>
                  <a:pt x="75" y="85"/>
                  <a:pt x="74" y="85"/>
                  <a:pt x="74" y="85"/>
                </a:cubicBezTo>
                <a:cubicBezTo>
                  <a:pt x="75" y="85"/>
                  <a:pt x="75" y="86"/>
                  <a:pt x="76" y="85"/>
                </a:cubicBezTo>
                <a:cubicBezTo>
                  <a:pt x="76" y="85"/>
                  <a:pt x="76" y="85"/>
                  <a:pt x="76" y="85"/>
                </a:cubicBezTo>
                <a:cubicBezTo>
                  <a:pt x="76" y="85"/>
                  <a:pt x="76" y="85"/>
                  <a:pt x="75" y="86"/>
                </a:cubicBezTo>
                <a:cubicBezTo>
                  <a:pt x="75" y="85"/>
                  <a:pt x="75" y="85"/>
                  <a:pt x="75" y="85"/>
                </a:cubicBezTo>
                <a:cubicBezTo>
                  <a:pt x="75" y="86"/>
                  <a:pt x="74" y="86"/>
                  <a:pt x="74" y="86"/>
                </a:cubicBezTo>
                <a:cubicBezTo>
                  <a:pt x="75" y="86"/>
                  <a:pt x="75" y="86"/>
                  <a:pt x="75" y="86"/>
                </a:cubicBezTo>
                <a:cubicBezTo>
                  <a:pt x="75" y="86"/>
                  <a:pt x="75" y="86"/>
                  <a:pt x="75" y="86"/>
                </a:cubicBezTo>
                <a:cubicBezTo>
                  <a:pt x="75" y="87"/>
                  <a:pt x="75" y="87"/>
                  <a:pt x="75" y="87"/>
                </a:cubicBezTo>
                <a:cubicBezTo>
                  <a:pt x="75" y="87"/>
                  <a:pt x="75" y="87"/>
                  <a:pt x="76" y="87"/>
                </a:cubicBezTo>
                <a:cubicBezTo>
                  <a:pt x="76" y="86"/>
                  <a:pt x="76" y="86"/>
                  <a:pt x="76" y="86"/>
                </a:cubicBezTo>
                <a:cubicBezTo>
                  <a:pt x="76" y="86"/>
                  <a:pt x="76" y="87"/>
                  <a:pt x="75" y="86"/>
                </a:cubicBezTo>
                <a:cubicBezTo>
                  <a:pt x="75" y="86"/>
                  <a:pt x="75" y="86"/>
                  <a:pt x="76" y="86"/>
                </a:cubicBezTo>
                <a:cubicBezTo>
                  <a:pt x="75" y="86"/>
                  <a:pt x="75" y="86"/>
                  <a:pt x="75" y="86"/>
                </a:cubicBezTo>
                <a:cubicBezTo>
                  <a:pt x="76" y="86"/>
                  <a:pt x="76" y="86"/>
                  <a:pt x="76" y="86"/>
                </a:cubicBezTo>
                <a:cubicBezTo>
                  <a:pt x="76" y="86"/>
                  <a:pt x="76" y="86"/>
                  <a:pt x="77" y="86"/>
                </a:cubicBezTo>
                <a:cubicBezTo>
                  <a:pt x="77" y="86"/>
                  <a:pt x="77" y="86"/>
                  <a:pt x="77" y="86"/>
                </a:cubicBezTo>
                <a:cubicBezTo>
                  <a:pt x="77" y="86"/>
                  <a:pt x="77" y="86"/>
                  <a:pt x="77" y="86"/>
                </a:cubicBezTo>
                <a:cubicBezTo>
                  <a:pt x="77" y="86"/>
                  <a:pt x="78" y="86"/>
                  <a:pt x="78" y="86"/>
                </a:cubicBezTo>
                <a:cubicBezTo>
                  <a:pt x="78" y="86"/>
                  <a:pt x="78" y="86"/>
                  <a:pt x="78" y="86"/>
                </a:cubicBezTo>
                <a:cubicBezTo>
                  <a:pt x="78" y="86"/>
                  <a:pt x="78" y="86"/>
                  <a:pt x="78" y="87"/>
                </a:cubicBezTo>
                <a:cubicBezTo>
                  <a:pt x="78" y="86"/>
                  <a:pt x="78" y="86"/>
                  <a:pt x="78" y="86"/>
                </a:cubicBezTo>
                <a:cubicBezTo>
                  <a:pt x="79" y="85"/>
                  <a:pt x="79" y="86"/>
                  <a:pt x="79" y="86"/>
                </a:cubicBezTo>
                <a:cubicBezTo>
                  <a:pt x="79" y="85"/>
                  <a:pt x="79" y="85"/>
                  <a:pt x="79" y="85"/>
                </a:cubicBezTo>
                <a:cubicBezTo>
                  <a:pt x="80" y="85"/>
                  <a:pt x="80" y="86"/>
                  <a:pt x="80" y="85"/>
                </a:cubicBezTo>
                <a:cubicBezTo>
                  <a:pt x="80" y="85"/>
                  <a:pt x="80" y="85"/>
                  <a:pt x="80" y="85"/>
                </a:cubicBezTo>
                <a:cubicBezTo>
                  <a:pt x="80" y="84"/>
                  <a:pt x="81" y="84"/>
                  <a:pt x="81" y="84"/>
                </a:cubicBezTo>
                <a:cubicBezTo>
                  <a:pt x="81" y="84"/>
                  <a:pt x="81" y="85"/>
                  <a:pt x="81" y="85"/>
                </a:cubicBezTo>
                <a:cubicBezTo>
                  <a:pt x="81" y="85"/>
                  <a:pt x="81" y="85"/>
                  <a:pt x="81" y="85"/>
                </a:cubicBezTo>
                <a:cubicBezTo>
                  <a:pt x="81" y="85"/>
                  <a:pt x="82" y="85"/>
                  <a:pt x="82" y="85"/>
                </a:cubicBezTo>
                <a:cubicBezTo>
                  <a:pt x="82" y="85"/>
                  <a:pt x="82" y="86"/>
                  <a:pt x="82" y="86"/>
                </a:cubicBezTo>
                <a:cubicBezTo>
                  <a:pt x="82" y="85"/>
                  <a:pt x="82" y="85"/>
                  <a:pt x="82" y="85"/>
                </a:cubicBezTo>
                <a:cubicBezTo>
                  <a:pt x="82" y="85"/>
                  <a:pt x="82" y="85"/>
                  <a:pt x="82" y="85"/>
                </a:cubicBezTo>
                <a:cubicBezTo>
                  <a:pt x="83" y="85"/>
                  <a:pt x="82" y="85"/>
                  <a:pt x="82" y="84"/>
                </a:cubicBezTo>
                <a:cubicBezTo>
                  <a:pt x="82" y="84"/>
                  <a:pt x="82" y="84"/>
                  <a:pt x="82" y="84"/>
                </a:cubicBezTo>
                <a:cubicBezTo>
                  <a:pt x="83" y="84"/>
                  <a:pt x="83" y="84"/>
                  <a:pt x="83" y="84"/>
                </a:cubicBezTo>
                <a:cubicBezTo>
                  <a:pt x="83" y="84"/>
                  <a:pt x="83" y="84"/>
                  <a:pt x="83" y="85"/>
                </a:cubicBezTo>
                <a:cubicBezTo>
                  <a:pt x="83" y="84"/>
                  <a:pt x="84" y="85"/>
                  <a:pt x="84" y="84"/>
                </a:cubicBezTo>
                <a:cubicBezTo>
                  <a:pt x="84" y="84"/>
                  <a:pt x="84" y="84"/>
                  <a:pt x="84" y="84"/>
                </a:cubicBezTo>
                <a:cubicBezTo>
                  <a:pt x="84" y="84"/>
                  <a:pt x="85" y="85"/>
                  <a:pt x="85" y="85"/>
                </a:cubicBezTo>
                <a:cubicBezTo>
                  <a:pt x="84" y="85"/>
                  <a:pt x="84" y="84"/>
                  <a:pt x="85" y="84"/>
                </a:cubicBezTo>
                <a:cubicBezTo>
                  <a:pt x="85" y="84"/>
                  <a:pt x="85" y="84"/>
                  <a:pt x="85" y="84"/>
                </a:cubicBezTo>
                <a:cubicBezTo>
                  <a:pt x="85" y="85"/>
                  <a:pt x="86" y="84"/>
                  <a:pt x="86" y="84"/>
                </a:cubicBezTo>
                <a:cubicBezTo>
                  <a:pt x="86" y="84"/>
                  <a:pt x="86" y="84"/>
                  <a:pt x="86" y="84"/>
                </a:cubicBezTo>
                <a:cubicBezTo>
                  <a:pt x="87" y="84"/>
                  <a:pt x="87" y="83"/>
                  <a:pt x="88" y="83"/>
                </a:cubicBezTo>
                <a:cubicBezTo>
                  <a:pt x="88" y="83"/>
                  <a:pt x="89" y="83"/>
                  <a:pt x="89" y="83"/>
                </a:cubicBezTo>
                <a:cubicBezTo>
                  <a:pt x="89" y="83"/>
                  <a:pt x="89" y="83"/>
                  <a:pt x="90" y="83"/>
                </a:cubicBezTo>
                <a:cubicBezTo>
                  <a:pt x="90" y="83"/>
                  <a:pt x="90" y="82"/>
                  <a:pt x="90" y="83"/>
                </a:cubicBezTo>
                <a:cubicBezTo>
                  <a:pt x="90" y="82"/>
                  <a:pt x="90" y="82"/>
                  <a:pt x="91" y="82"/>
                </a:cubicBezTo>
                <a:cubicBezTo>
                  <a:pt x="91" y="82"/>
                  <a:pt x="91" y="82"/>
                  <a:pt x="91" y="82"/>
                </a:cubicBezTo>
                <a:cubicBezTo>
                  <a:pt x="91" y="82"/>
                  <a:pt x="91" y="82"/>
                  <a:pt x="91" y="82"/>
                </a:cubicBezTo>
                <a:cubicBezTo>
                  <a:pt x="91" y="82"/>
                  <a:pt x="91" y="82"/>
                  <a:pt x="91" y="82"/>
                </a:cubicBezTo>
                <a:cubicBezTo>
                  <a:pt x="91" y="82"/>
                  <a:pt x="91" y="82"/>
                  <a:pt x="91" y="82"/>
                </a:cubicBezTo>
                <a:cubicBezTo>
                  <a:pt x="91" y="82"/>
                  <a:pt x="92" y="82"/>
                  <a:pt x="92" y="82"/>
                </a:cubicBezTo>
                <a:cubicBezTo>
                  <a:pt x="92" y="82"/>
                  <a:pt x="92" y="82"/>
                  <a:pt x="92" y="82"/>
                </a:cubicBezTo>
                <a:cubicBezTo>
                  <a:pt x="92" y="82"/>
                  <a:pt x="92" y="82"/>
                  <a:pt x="92" y="82"/>
                </a:cubicBezTo>
                <a:cubicBezTo>
                  <a:pt x="92" y="82"/>
                  <a:pt x="93" y="82"/>
                  <a:pt x="93" y="81"/>
                </a:cubicBezTo>
                <a:cubicBezTo>
                  <a:pt x="93" y="81"/>
                  <a:pt x="93" y="81"/>
                  <a:pt x="93" y="81"/>
                </a:cubicBezTo>
                <a:cubicBezTo>
                  <a:pt x="93" y="82"/>
                  <a:pt x="93" y="82"/>
                  <a:pt x="93" y="82"/>
                </a:cubicBezTo>
                <a:cubicBezTo>
                  <a:pt x="93" y="82"/>
                  <a:pt x="93" y="82"/>
                  <a:pt x="93" y="82"/>
                </a:cubicBezTo>
                <a:cubicBezTo>
                  <a:pt x="93" y="82"/>
                  <a:pt x="93" y="82"/>
                  <a:pt x="93" y="82"/>
                </a:cubicBezTo>
                <a:cubicBezTo>
                  <a:pt x="93" y="82"/>
                  <a:pt x="93" y="82"/>
                  <a:pt x="93" y="82"/>
                </a:cubicBezTo>
                <a:cubicBezTo>
                  <a:pt x="93" y="82"/>
                  <a:pt x="93" y="82"/>
                  <a:pt x="93" y="82"/>
                </a:cubicBezTo>
                <a:cubicBezTo>
                  <a:pt x="93" y="82"/>
                  <a:pt x="93" y="82"/>
                  <a:pt x="93" y="82"/>
                </a:cubicBezTo>
                <a:cubicBezTo>
                  <a:pt x="93" y="82"/>
                  <a:pt x="93" y="82"/>
                  <a:pt x="94" y="82"/>
                </a:cubicBezTo>
                <a:cubicBezTo>
                  <a:pt x="94" y="82"/>
                  <a:pt x="94" y="82"/>
                  <a:pt x="94" y="82"/>
                </a:cubicBezTo>
                <a:cubicBezTo>
                  <a:pt x="94" y="82"/>
                  <a:pt x="94" y="82"/>
                  <a:pt x="94" y="83"/>
                </a:cubicBezTo>
                <a:cubicBezTo>
                  <a:pt x="93" y="83"/>
                  <a:pt x="93" y="83"/>
                  <a:pt x="93" y="83"/>
                </a:cubicBezTo>
                <a:cubicBezTo>
                  <a:pt x="93" y="83"/>
                  <a:pt x="93" y="82"/>
                  <a:pt x="93" y="82"/>
                </a:cubicBezTo>
                <a:cubicBezTo>
                  <a:pt x="93" y="83"/>
                  <a:pt x="93" y="83"/>
                  <a:pt x="93" y="83"/>
                </a:cubicBezTo>
                <a:cubicBezTo>
                  <a:pt x="93" y="83"/>
                  <a:pt x="93" y="83"/>
                  <a:pt x="92" y="83"/>
                </a:cubicBezTo>
                <a:cubicBezTo>
                  <a:pt x="92" y="83"/>
                  <a:pt x="92" y="83"/>
                  <a:pt x="92" y="83"/>
                </a:cubicBezTo>
                <a:cubicBezTo>
                  <a:pt x="92" y="83"/>
                  <a:pt x="92" y="83"/>
                  <a:pt x="92" y="83"/>
                </a:cubicBezTo>
                <a:cubicBezTo>
                  <a:pt x="92" y="83"/>
                  <a:pt x="92" y="83"/>
                  <a:pt x="92" y="83"/>
                </a:cubicBezTo>
                <a:cubicBezTo>
                  <a:pt x="92" y="83"/>
                  <a:pt x="92" y="83"/>
                  <a:pt x="91" y="83"/>
                </a:cubicBezTo>
                <a:cubicBezTo>
                  <a:pt x="91" y="83"/>
                  <a:pt x="91" y="84"/>
                  <a:pt x="91" y="84"/>
                </a:cubicBezTo>
                <a:cubicBezTo>
                  <a:pt x="91" y="84"/>
                  <a:pt x="91" y="84"/>
                  <a:pt x="91" y="84"/>
                </a:cubicBezTo>
                <a:cubicBezTo>
                  <a:pt x="91" y="84"/>
                  <a:pt x="91" y="84"/>
                  <a:pt x="90" y="84"/>
                </a:cubicBezTo>
                <a:cubicBezTo>
                  <a:pt x="90" y="84"/>
                  <a:pt x="90" y="84"/>
                  <a:pt x="90" y="84"/>
                </a:cubicBezTo>
                <a:cubicBezTo>
                  <a:pt x="90" y="84"/>
                  <a:pt x="90" y="84"/>
                  <a:pt x="90" y="84"/>
                </a:cubicBezTo>
                <a:cubicBezTo>
                  <a:pt x="90" y="84"/>
                  <a:pt x="90" y="84"/>
                  <a:pt x="90" y="84"/>
                </a:cubicBezTo>
                <a:cubicBezTo>
                  <a:pt x="90" y="85"/>
                  <a:pt x="90" y="85"/>
                  <a:pt x="90" y="85"/>
                </a:cubicBezTo>
                <a:cubicBezTo>
                  <a:pt x="90" y="85"/>
                  <a:pt x="90" y="85"/>
                  <a:pt x="90" y="85"/>
                </a:cubicBezTo>
                <a:cubicBezTo>
                  <a:pt x="90" y="85"/>
                  <a:pt x="89" y="85"/>
                  <a:pt x="89" y="85"/>
                </a:cubicBezTo>
                <a:cubicBezTo>
                  <a:pt x="89" y="85"/>
                  <a:pt x="89" y="85"/>
                  <a:pt x="89" y="85"/>
                </a:cubicBezTo>
                <a:cubicBezTo>
                  <a:pt x="89" y="85"/>
                  <a:pt x="89" y="84"/>
                  <a:pt x="89" y="84"/>
                </a:cubicBezTo>
                <a:cubicBezTo>
                  <a:pt x="89" y="85"/>
                  <a:pt x="89" y="85"/>
                  <a:pt x="88" y="86"/>
                </a:cubicBezTo>
                <a:cubicBezTo>
                  <a:pt x="88" y="86"/>
                  <a:pt x="88" y="85"/>
                  <a:pt x="88" y="85"/>
                </a:cubicBezTo>
                <a:cubicBezTo>
                  <a:pt x="88" y="86"/>
                  <a:pt x="87" y="86"/>
                  <a:pt x="87" y="86"/>
                </a:cubicBezTo>
                <a:cubicBezTo>
                  <a:pt x="87" y="85"/>
                  <a:pt x="87" y="85"/>
                  <a:pt x="87" y="85"/>
                </a:cubicBezTo>
                <a:cubicBezTo>
                  <a:pt x="87" y="85"/>
                  <a:pt x="87" y="85"/>
                  <a:pt x="87" y="85"/>
                </a:cubicBezTo>
                <a:cubicBezTo>
                  <a:pt x="87" y="85"/>
                  <a:pt x="87" y="85"/>
                  <a:pt x="87" y="85"/>
                </a:cubicBezTo>
                <a:cubicBezTo>
                  <a:pt x="87" y="85"/>
                  <a:pt x="87" y="85"/>
                  <a:pt x="87" y="85"/>
                </a:cubicBezTo>
                <a:cubicBezTo>
                  <a:pt x="87" y="85"/>
                  <a:pt x="88" y="84"/>
                  <a:pt x="87" y="84"/>
                </a:cubicBezTo>
                <a:cubicBezTo>
                  <a:pt x="87" y="84"/>
                  <a:pt x="87" y="84"/>
                  <a:pt x="87" y="84"/>
                </a:cubicBezTo>
                <a:cubicBezTo>
                  <a:pt x="87" y="85"/>
                  <a:pt x="87" y="85"/>
                  <a:pt x="87" y="85"/>
                </a:cubicBezTo>
                <a:cubicBezTo>
                  <a:pt x="87" y="85"/>
                  <a:pt x="86" y="85"/>
                  <a:pt x="86" y="85"/>
                </a:cubicBezTo>
                <a:cubicBezTo>
                  <a:pt x="86" y="85"/>
                  <a:pt x="86" y="85"/>
                  <a:pt x="86" y="85"/>
                </a:cubicBezTo>
                <a:cubicBezTo>
                  <a:pt x="86" y="86"/>
                  <a:pt x="85" y="85"/>
                  <a:pt x="85" y="85"/>
                </a:cubicBezTo>
                <a:cubicBezTo>
                  <a:pt x="85" y="85"/>
                  <a:pt x="85" y="85"/>
                  <a:pt x="85" y="85"/>
                </a:cubicBezTo>
                <a:cubicBezTo>
                  <a:pt x="85" y="85"/>
                  <a:pt x="85" y="86"/>
                  <a:pt x="85" y="86"/>
                </a:cubicBezTo>
                <a:cubicBezTo>
                  <a:pt x="85" y="86"/>
                  <a:pt x="85" y="86"/>
                  <a:pt x="85" y="86"/>
                </a:cubicBezTo>
                <a:cubicBezTo>
                  <a:pt x="85" y="86"/>
                  <a:pt x="85" y="86"/>
                  <a:pt x="85" y="86"/>
                </a:cubicBezTo>
                <a:cubicBezTo>
                  <a:pt x="85" y="86"/>
                  <a:pt x="85" y="86"/>
                  <a:pt x="86" y="86"/>
                </a:cubicBezTo>
                <a:cubicBezTo>
                  <a:pt x="86" y="86"/>
                  <a:pt x="86" y="86"/>
                  <a:pt x="86" y="86"/>
                </a:cubicBezTo>
                <a:cubicBezTo>
                  <a:pt x="86" y="86"/>
                  <a:pt x="86" y="86"/>
                  <a:pt x="86" y="87"/>
                </a:cubicBezTo>
                <a:cubicBezTo>
                  <a:pt x="86" y="87"/>
                  <a:pt x="85" y="87"/>
                  <a:pt x="85" y="87"/>
                </a:cubicBezTo>
                <a:cubicBezTo>
                  <a:pt x="85" y="86"/>
                  <a:pt x="85" y="86"/>
                  <a:pt x="85" y="86"/>
                </a:cubicBezTo>
                <a:cubicBezTo>
                  <a:pt x="85" y="86"/>
                  <a:pt x="85" y="86"/>
                  <a:pt x="85" y="87"/>
                </a:cubicBezTo>
                <a:cubicBezTo>
                  <a:pt x="85" y="86"/>
                  <a:pt x="85" y="86"/>
                  <a:pt x="85" y="86"/>
                </a:cubicBezTo>
                <a:cubicBezTo>
                  <a:pt x="84" y="87"/>
                  <a:pt x="84" y="87"/>
                  <a:pt x="84" y="87"/>
                </a:cubicBezTo>
                <a:cubicBezTo>
                  <a:pt x="83" y="87"/>
                  <a:pt x="83" y="87"/>
                  <a:pt x="83" y="86"/>
                </a:cubicBezTo>
                <a:cubicBezTo>
                  <a:pt x="83" y="86"/>
                  <a:pt x="83" y="87"/>
                  <a:pt x="83" y="87"/>
                </a:cubicBezTo>
                <a:cubicBezTo>
                  <a:pt x="83" y="87"/>
                  <a:pt x="83" y="86"/>
                  <a:pt x="83" y="86"/>
                </a:cubicBezTo>
                <a:cubicBezTo>
                  <a:pt x="82" y="86"/>
                  <a:pt x="82" y="86"/>
                  <a:pt x="81" y="86"/>
                </a:cubicBezTo>
                <a:cubicBezTo>
                  <a:pt x="81" y="86"/>
                  <a:pt x="82" y="86"/>
                  <a:pt x="82" y="87"/>
                </a:cubicBezTo>
                <a:cubicBezTo>
                  <a:pt x="82" y="87"/>
                  <a:pt x="81" y="86"/>
                  <a:pt x="82" y="86"/>
                </a:cubicBezTo>
                <a:cubicBezTo>
                  <a:pt x="83" y="87"/>
                  <a:pt x="83" y="87"/>
                  <a:pt x="82" y="87"/>
                </a:cubicBezTo>
                <a:cubicBezTo>
                  <a:pt x="82" y="87"/>
                  <a:pt x="82" y="87"/>
                  <a:pt x="82" y="87"/>
                </a:cubicBezTo>
                <a:cubicBezTo>
                  <a:pt x="82" y="87"/>
                  <a:pt x="82" y="87"/>
                  <a:pt x="82" y="87"/>
                </a:cubicBezTo>
                <a:cubicBezTo>
                  <a:pt x="82" y="87"/>
                  <a:pt x="82" y="87"/>
                  <a:pt x="82" y="87"/>
                </a:cubicBezTo>
                <a:cubicBezTo>
                  <a:pt x="82" y="88"/>
                  <a:pt x="80" y="87"/>
                  <a:pt x="80" y="88"/>
                </a:cubicBezTo>
                <a:cubicBezTo>
                  <a:pt x="79" y="87"/>
                  <a:pt x="80" y="87"/>
                  <a:pt x="80" y="87"/>
                </a:cubicBezTo>
                <a:cubicBezTo>
                  <a:pt x="80" y="86"/>
                  <a:pt x="80" y="87"/>
                  <a:pt x="79" y="87"/>
                </a:cubicBezTo>
                <a:cubicBezTo>
                  <a:pt x="79" y="87"/>
                  <a:pt x="79" y="87"/>
                  <a:pt x="80" y="88"/>
                </a:cubicBezTo>
                <a:cubicBezTo>
                  <a:pt x="79" y="88"/>
                  <a:pt x="79" y="87"/>
                  <a:pt x="79" y="88"/>
                </a:cubicBezTo>
                <a:cubicBezTo>
                  <a:pt x="79" y="88"/>
                  <a:pt x="79" y="89"/>
                  <a:pt x="78" y="88"/>
                </a:cubicBezTo>
                <a:cubicBezTo>
                  <a:pt x="78" y="89"/>
                  <a:pt x="77" y="89"/>
                  <a:pt x="77" y="88"/>
                </a:cubicBezTo>
                <a:cubicBezTo>
                  <a:pt x="77" y="90"/>
                  <a:pt x="76" y="90"/>
                  <a:pt x="75" y="90"/>
                </a:cubicBezTo>
                <a:cubicBezTo>
                  <a:pt x="75" y="90"/>
                  <a:pt x="75" y="90"/>
                  <a:pt x="75" y="90"/>
                </a:cubicBezTo>
                <a:cubicBezTo>
                  <a:pt x="75" y="90"/>
                  <a:pt x="75" y="90"/>
                  <a:pt x="75" y="90"/>
                </a:cubicBezTo>
                <a:cubicBezTo>
                  <a:pt x="75" y="90"/>
                  <a:pt x="75" y="90"/>
                  <a:pt x="75" y="90"/>
                </a:cubicBezTo>
                <a:cubicBezTo>
                  <a:pt x="75" y="90"/>
                  <a:pt x="75" y="90"/>
                  <a:pt x="75" y="90"/>
                </a:cubicBezTo>
                <a:cubicBezTo>
                  <a:pt x="75" y="90"/>
                  <a:pt x="75" y="90"/>
                  <a:pt x="74" y="90"/>
                </a:cubicBezTo>
                <a:cubicBezTo>
                  <a:pt x="74" y="90"/>
                  <a:pt x="74" y="90"/>
                  <a:pt x="74" y="90"/>
                </a:cubicBezTo>
                <a:cubicBezTo>
                  <a:pt x="74" y="90"/>
                  <a:pt x="74" y="90"/>
                  <a:pt x="74" y="90"/>
                </a:cubicBezTo>
                <a:cubicBezTo>
                  <a:pt x="73" y="90"/>
                  <a:pt x="73" y="90"/>
                  <a:pt x="73" y="90"/>
                </a:cubicBezTo>
                <a:cubicBezTo>
                  <a:pt x="73" y="90"/>
                  <a:pt x="73" y="90"/>
                  <a:pt x="73" y="90"/>
                </a:cubicBezTo>
                <a:cubicBezTo>
                  <a:pt x="73" y="90"/>
                  <a:pt x="73" y="90"/>
                  <a:pt x="73" y="89"/>
                </a:cubicBezTo>
                <a:cubicBezTo>
                  <a:pt x="72" y="90"/>
                  <a:pt x="72" y="90"/>
                  <a:pt x="71" y="90"/>
                </a:cubicBezTo>
                <a:cubicBezTo>
                  <a:pt x="71" y="90"/>
                  <a:pt x="71" y="91"/>
                  <a:pt x="71" y="91"/>
                </a:cubicBezTo>
                <a:cubicBezTo>
                  <a:pt x="71" y="91"/>
                  <a:pt x="71" y="90"/>
                  <a:pt x="71" y="90"/>
                </a:cubicBezTo>
                <a:cubicBezTo>
                  <a:pt x="71" y="91"/>
                  <a:pt x="70" y="92"/>
                  <a:pt x="69" y="91"/>
                </a:cubicBezTo>
                <a:cubicBezTo>
                  <a:pt x="69" y="91"/>
                  <a:pt x="69" y="91"/>
                  <a:pt x="69" y="92"/>
                </a:cubicBezTo>
                <a:cubicBezTo>
                  <a:pt x="69" y="92"/>
                  <a:pt x="68" y="92"/>
                  <a:pt x="68" y="92"/>
                </a:cubicBezTo>
                <a:cubicBezTo>
                  <a:pt x="68" y="91"/>
                  <a:pt x="68" y="91"/>
                  <a:pt x="68" y="92"/>
                </a:cubicBezTo>
                <a:cubicBezTo>
                  <a:pt x="68" y="91"/>
                  <a:pt x="68" y="91"/>
                  <a:pt x="68" y="90"/>
                </a:cubicBezTo>
                <a:cubicBezTo>
                  <a:pt x="68" y="90"/>
                  <a:pt x="68" y="90"/>
                  <a:pt x="68" y="90"/>
                </a:cubicBezTo>
                <a:cubicBezTo>
                  <a:pt x="67" y="90"/>
                  <a:pt x="67" y="90"/>
                  <a:pt x="67" y="90"/>
                </a:cubicBezTo>
                <a:cubicBezTo>
                  <a:pt x="67" y="91"/>
                  <a:pt x="68" y="91"/>
                  <a:pt x="67" y="91"/>
                </a:cubicBezTo>
                <a:cubicBezTo>
                  <a:pt x="67" y="92"/>
                  <a:pt x="67" y="91"/>
                  <a:pt x="66" y="91"/>
                </a:cubicBezTo>
                <a:cubicBezTo>
                  <a:pt x="66" y="91"/>
                  <a:pt x="65" y="91"/>
                  <a:pt x="65" y="91"/>
                </a:cubicBezTo>
                <a:cubicBezTo>
                  <a:pt x="66" y="92"/>
                  <a:pt x="66" y="91"/>
                  <a:pt x="66" y="91"/>
                </a:cubicBezTo>
                <a:cubicBezTo>
                  <a:pt x="66" y="91"/>
                  <a:pt x="67" y="91"/>
                  <a:pt x="67" y="92"/>
                </a:cubicBezTo>
                <a:cubicBezTo>
                  <a:pt x="67" y="92"/>
                  <a:pt x="67" y="92"/>
                  <a:pt x="66" y="92"/>
                </a:cubicBezTo>
                <a:cubicBezTo>
                  <a:pt x="66" y="92"/>
                  <a:pt x="67" y="92"/>
                  <a:pt x="66" y="93"/>
                </a:cubicBezTo>
                <a:cubicBezTo>
                  <a:pt x="66" y="92"/>
                  <a:pt x="65" y="93"/>
                  <a:pt x="64" y="93"/>
                </a:cubicBezTo>
                <a:cubicBezTo>
                  <a:pt x="64" y="93"/>
                  <a:pt x="65" y="93"/>
                  <a:pt x="65" y="93"/>
                </a:cubicBezTo>
                <a:cubicBezTo>
                  <a:pt x="65" y="93"/>
                  <a:pt x="65" y="93"/>
                  <a:pt x="65" y="94"/>
                </a:cubicBezTo>
                <a:cubicBezTo>
                  <a:pt x="64" y="93"/>
                  <a:pt x="64" y="93"/>
                  <a:pt x="64" y="93"/>
                </a:cubicBezTo>
                <a:cubicBezTo>
                  <a:pt x="64" y="93"/>
                  <a:pt x="64" y="94"/>
                  <a:pt x="64" y="94"/>
                </a:cubicBezTo>
                <a:cubicBezTo>
                  <a:pt x="64" y="94"/>
                  <a:pt x="64" y="94"/>
                  <a:pt x="64" y="94"/>
                </a:cubicBezTo>
                <a:cubicBezTo>
                  <a:pt x="63" y="93"/>
                  <a:pt x="64" y="93"/>
                  <a:pt x="64" y="93"/>
                </a:cubicBezTo>
                <a:cubicBezTo>
                  <a:pt x="63" y="93"/>
                  <a:pt x="64" y="94"/>
                  <a:pt x="63" y="93"/>
                </a:cubicBezTo>
                <a:cubicBezTo>
                  <a:pt x="63" y="92"/>
                  <a:pt x="62" y="94"/>
                  <a:pt x="61" y="93"/>
                </a:cubicBezTo>
                <a:cubicBezTo>
                  <a:pt x="61" y="94"/>
                  <a:pt x="60" y="94"/>
                  <a:pt x="60" y="95"/>
                </a:cubicBezTo>
                <a:cubicBezTo>
                  <a:pt x="59" y="94"/>
                  <a:pt x="58" y="95"/>
                  <a:pt x="58" y="96"/>
                </a:cubicBezTo>
                <a:cubicBezTo>
                  <a:pt x="58" y="96"/>
                  <a:pt x="58" y="96"/>
                  <a:pt x="58" y="95"/>
                </a:cubicBezTo>
                <a:cubicBezTo>
                  <a:pt x="58" y="96"/>
                  <a:pt x="57" y="96"/>
                  <a:pt x="57" y="96"/>
                </a:cubicBezTo>
                <a:cubicBezTo>
                  <a:pt x="56" y="95"/>
                  <a:pt x="56" y="96"/>
                  <a:pt x="56" y="97"/>
                </a:cubicBezTo>
                <a:cubicBezTo>
                  <a:pt x="55" y="97"/>
                  <a:pt x="55" y="96"/>
                  <a:pt x="55" y="96"/>
                </a:cubicBezTo>
                <a:cubicBezTo>
                  <a:pt x="54" y="97"/>
                  <a:pt x="53" y="97"/>
                  <a:pt x="52" y="98"/>
                </a:cubicBezTo>
                <a:cubicBezTo>
                  <a:pt x="52" y="97"/>
                  <a:pt x="52" y="97"/>
                  <a:pt x="51" y="97"/>
                </a:cubicBezTo>
                <a:cubicBezTo>
                  <a:pt x="52" y="98"/>
                  <a:pt x="51" y="98"/>
                  <a:pt x="50" y="97"/>
                </a:cubicBezTo>
                <a:cubicBezTo>
                  <a:pt x="51" y="98"/>
                  <a:pt x="50" y="99"/>
                  <a:pt x="50" y="99"/>
                </a:cubicBezTo>
                <a:cubicBezTo>
                  <a:pt x="49" y="98"/>
                  <a:pt x="50" y="98"/>
                  <a:pt x="50" y="98"/>
                </a:cubicBezTo>
                <a:cubicBezTo>
                  <a:pt x="50" y="98"/>
                  <a:pt x="50" y="98"/>
                  <a:pt x="49" y="98"/>
                </a:cubicBezTo>
                <a:cubicBezTo>
                  <a:pt x="49" y="98"/>
                  <a:pt x="50" y="98"/>
                  <a:pt x="49" y="98"/>
                </a:cubicBezTo>
                <a:cubicBezTo>
                  <a:pt x="49" y="98"/>
                  <a:pt x="49" y="98"/>
                  <a:pt x="49" y="98"/>
                </a:cubicBezTo>
                <a:cubicBezTo>
                  <a:pt x="48" y="97"/>
                  <a:pt x="48" y="98"/>
                  <a:pt x="49" y="98"/>
                </a:cubicBezTo>
                <a:cubicBezTo>
                  <a:pt x="48" y="99"/>
                  <a:pt x="48" y="98"/>
                  <a:pt x="48" y="98"/>
                </a:cubicBezTo>
                <a:cubicBezTo>
                  <a:pt x="48" y="98"/>
                  <a:pt x="48" y="99"/>
                  <a:pt x="47" y="99"/>
                </a:cubicBezTo>
                <a:cubicBezTo>
                  <a:pt x="47" y="98"/>
                  <a:pt x="47" y="99"/>
                  <a:pt x="47" y="99"/>
                </a:cubicBezTo>
                <a:cubicBezTo>
                  <a:pt x="47" y="99"/>
                  <a:pt x="46" y="99"/>
                  <a:pt x="46" y="99"/>
                </a:cubicBezTo>
                <a:cubicBezTo>
                  <a:pt x="46" y="99"/>
                  <a:pt x="46" y="99"/>
                  <a:pt x="46" y="99"/>
                </a:cubicBezTo>
                <a:cubicBezTo>
                  <a:pt x="46" y="99"/>
                  <a:pt x="44" y="99"/>
                  <a:pt x="45" y="100"/>
                </a:cubicBezTo>
                <a:cubicBezTo>
                  <a:pt x="44" y="100"/>
                  <a:pt x="44" y="101"/>
                  <a:pt x="44" y="101"/>
                </a:cubicBezTo>
                <a:cubicBezTo>
                  <a:pt x="43" y="101"/>
                  <a:pt x="44" y="100"/>
                  <a:pt x="44" y="100"/>
                </a:cubicBezTo>
                <a:cubicBezTo>
                  <a:pt x="44" y="100"/>
                  <a:pt x="43" y="100"/>
                  <a:pt x="43" y="100"/>
                </a:cubicBezTo>
                <a:cubicBezTo>
                  <a:pt x="43" y="102"/>
                  <a:pt x="42" y="101"/>
                  <a:pt x="41" y="102"/>
                </a:cubicBezTo>
                <a:cubicBezTo>
                  <a:pt x="41" y="101"/>
                  <a:pt x="42" y="101"/>
                  <a:pt x="42" y="101"/>
                </a:cubicBezTo>
                <a:cubicBezTo>
                  <a:pt x="42" y="101"/>
                  <a:pt x="42" y="101"/>
                  <a:pt x="42" y="101"/>
                </a:cubicBezTo>
                <a:cubicBezTo>
                  <a:pt x="42" y="101"/>
                  <a:pt x="42" y="101"/>
                  <a:pt x="43" y="100"/>
                </a:cubicBezTo>
                <a:cubicBezTo>
                  <a:pt x="42" y="100"/>
                  <a:pt x="42" y="101"/>
                  <a:pt x="41" y="100"/>
                </a:cubicBezTo>
                <a:cubicBezTo>
                  <a:pt x="41" y="100"/>
                  <a:pt x="41" y="100"/>
                  <a:pt x="41" y="101"/>
                </a:cubicBezTo>
                <a:cubicBezTo>
                  <a:pt x="40" y="100"/>
                  <a:pt x="38" y="102"/>
                  <a:pt x="37" y="102"/>
                </a:cubicBezTo>
                <a:cubicBezTo>
                  <a:pt x="37" y="102"/>
                  <a:pt x="37" y="103"/>
                  <a:pt x="37" y="103"/>
                </a:cubicBezTo>
                <a:cubicBezTo>
                  <a:pt x="37" y="104"/>
                  <a:pt x="36" y="103"/>
                  <a:pt x="36" y="104"/>
                </a:cubicBezTo>
                <a:cubicBezTo>
                  <a:pt x="36" y="103"/>
                  <a:pt x="36" y="103"/>
                  <a:pt x="36" y="103"/>
                </a:cubicBezTo>
                <a:cubicBezTo>
                  <a:pt x="36" y="102"/>
                  <a:pt x="36" y="103"/>
                  <a:pt x="37" y="103"/>
                </a:cubicBezTo>
                <a:cubicBezTo>
                  <a:pt x="37" y="102"/>
                  <a:pt x="36" y="102"/>
                  <a:pt x="37" y="102"/>
                </a:cubicBezTo>
                <a:cubicBezTo>
                  <a:pt x="36" y="102"/>
                  <a:pt x="36" y="102"/>
                  <a:pt x="36" y="103"/>
                </a:cubicBezTo>
                <a:cubicBezTo>
                  <a:pt x="36" y="103"/>
                  <a:pt x="35" y="103"/>
                  <a:pt x="35" y="102"/>
                </a:cubicBezTo>
                <a:cubicBezTo>
                  <a:pt x="35" y="103"/>
                  <a:pt x="36" y="103"/>
                  <a:pt x="36" y="103"/>
                </a:cubicBezTo>
                <a:cubicBezTo>
                  <a:pt x="36" y="104"/>
                  <a:pt x="35" y="103"/>
                  <a:pt x="35" y="104"/>
                </a:cubicBezTo>
                <a:cubicBezTo>
                  <a:pt x="37" y="104"/>
                  <a:pt x="38" y="104"/>
                  <a:pt x="40" y="103"/>
                </a:cubicBezTo>
                <a:cubicBezTo>
                  <a:pt x="40" y="103"/>
                  <a:pt x="40" y="104"/>
                  <a:pt x="40" y="104"/>
                </a:cubicBezTo>
                <a:cubicBezTo>
                  <a:pt x="41" y="104"/>
                  <a:pt x="40" y="104"/>
                  <a:pt x="40" y="103"/>
                </a:cubicBezTo>
                <a:cubicBezTo>
                  <a:pt x="41" y="103"/>
                  <a:pt x="41" y="104"/>
                  <a:pt x="40" y="105"/>
                </a:cubicBezTo>
                <a:cubicBezTo>
                  <a:pt x="40" y="105"/>
                  <a:pt x="38" y="104"/>
                  <a:pt x="38" y="105"/>
                </a:cubicBezTo>
                <a:cubicBezTo>
                  <a:pt x="37" y="106"/>
                  <a:pt x="37" y="105"/>
                  <a:pt x="37" y="105"/>
                </a:cubicBezTo>
                <a:cubicBezTo>
                  <a:pt x="37" y="106"/>
                  <a:pt x="37" y="106"/>
                  <a:pt x="36" y="106"/>
                </a:cubicBezTo>
                <a:cubicBezTo>
                  <a:pt x="36" y="106"/>
                  <a:pt x="36" y="106"/>
                  <a:pt x="36" y="107"/>
                </a:cubicBezTo>
                <a:cubicBezTo>
                  <a:pt x="35" y="106"/>
                  <a:pt x="35" y="107"/>
                  <a:pt x="35" y="107"/>
                </a:cubicBezTo>
                <a:cubicBezTo>
                  <a:pt x="34" y="107"/>
                  <a:pt x="34" y="106"/>
                  <a:pt x="34" y="106"/>
                </a:cubicBezTo>
                <a:cubicBezTo>
                  <a:pt x="34" y="107"/>
                  <a:pt x="34" y="107"/>
                  <a:pt x="34" y="107"/>
                </a:cubicBezTo>
                <a:cubicBezTo>
                  <a:pt x="33" y="107"/>
                  <a:pt x="34" y="106"/>
                  <a:pt x="33" y="106"/>
                </a:cubicBezTo>
                <a:cubicBezTo>
                  <a:pt x="33" y="107"/>
                  <a:pt x="33" y="107"/>
                  <a:pt x="33" y="106"/>
                </a:cubicBezTo>
                <a:cubicBezTo>
                  <a:pt x="33" y="107"/>
                  <a:pt x="33" y="107"/>
                  <a:pt x="33" y="107"/>
                </a:cubicBezTo>
                <a:cubicBezTo>
                  <a:pt x="32" y="107"/>
                  <a:pt x="31" y="107"/>
                  <a:pt x="30" y="107"/>
                </a:cubicBezTo>
                <a:cubicBezTo>
                  <a:pt x="31" y="108"/>
                  <a:pt x="30" y="107"/>
                  <a:pt x="30" y="108"/>
                </a:cubicBezTo>
                <a:cubicBezTo>
                  <a:pt x="29" y="107"/>
                  <a:pt x="30" y="107"/>
                  <a:pt x="30" y="107"/>
                </a:cubicBezTo>
                <a:cubicBezTo>
                  <a:pt x="29" y="107"/>
                  <a:pt x="29" y="107"/>
                  <a:pt x="29" y="107"/>
                </a:cubicBezTo>
                <a:cubicBezTo>
                  <a:pt x="29" y="107"/>
                  <a:pt x="29" y="108"/>
                  <a:pt x="28" y="108"/>
                </a:cubicBezTo>
                <a:cubicBezTo>
                  <a:pt x="29" y="108"/>
                  <a:pt x="29" y="108"/>
                  <a:pt x="28" y="109"/>
                </a:cubicBezTo>
                <a:cubicBezTo>
                  <a:pt x="29" y="109"/>
                  <a:pt x="30" y="109"/>
                  <a:pt x="30" y="109"/>
                </a:cubicBezTo>
                <a:cubicBezTo>
                  <a:pt x="31" y="109"/>
                  <a:pt x="30" y="109"/>
                  <a:pt x="30" y="110"/>
                </a:cubicBezTo>
                <a:cubicBezTo>
                  <a:pt x="31" y="109"/>
                  <a:pt x="31" y="109"/>
                  <a:pt x="30" y="108"/>
                </a:cubicBezTo>
                <a:cubicBezTo>
                  <a:pt x="30" y="108"/>
                  <a:pt x="31" y="108"/>
                  <a:pt x="31" y="108"/>
                </a:cubicBezTo>
                <a:cubicBezTo>
                  <a:pt x="31" y="108"/>
                  <a:pt x="32" y="108"/>
                  <a:pt x="32" y="108"/>
                </a:cubicBezTo>
                <a:cubicBezTo>
                  <a:pt x="32" y="108"/>
                  <a:pt x="32" y="108"/>
                  <a:pt x="32" y="109"/>
                </a:cubicBezTo>
                <a:cubicBezTo>
                  <a:pt x="32" y="109"/>
                  <a:pt x="32" y="109"/>
                  <a:pt x="32" y="108"/>
                </a:cubicBezTo>
                <a:cubicBezTo>
                  <a:pt x="32" y="108"/>
                  <a:pt x="33" y="109"/>
                  <a:pt x="33" y="109"/>
                </a:cubicBezTo>
                <a:cubicBezTo>
                  <a:pt x="33" y="108"/>
                  <a:pt x="34" y="108"/>
                  <a:pt x="34" y="107"/>
                </a:cubicBezTo>
                <a:cubicBezTo>
                  <a:pt x="34" y="108"/>
                  <a:pt x="34" y="108"/>
                  <a:pt x="35" y="108"/>
                </a:cubicBezTo>
                <a:cubicBezTo>
                  <a:pt x="35" y="108"/>
                  <a:pt x="35" y="108"/>
                  <a:pt x="35" y="108"/>
                </a:cubicBezTo>
                <a:cubicBezTo>
                  <a:pt x="35" y="109"/>
                  <a:pt x="36" y="109"/>
                  <a:pt x="36" y="109"/>
                </a:cubicBezTo>
                <a:cubicBezTo>
                  <a:pt x="37" y="108"/>
                  <a:pt x="38" y="108"/>
                  <a:pt x="39" y="108"/>
                </a:cubicBezTo>
                <a:cubicBezTo>
                  <a:pt x="39" y="107"/>
                  <a:pt x="40" y="108"/>
                  <a:pt x="41" y="107"/>
                </a:cubicBezTo>
                <a:cubicBezTo>
                  <a:pt x="42" y="108"/>
                  <a:pt x="43" y="106"/>
                  <a:pt x="44" y="107"/>
                </a:cubicBezTo>
                <a:cubicBezTo>
                  <a:pt x="44" y="107"/>
                  <a:pt x="44" y="107"/>
                  <a:pt x="44" y="106"/>
                </a:cubicBezTo>
                <a:cubicBezTo>
                  <a:pt x="45" y="107"/>
                  <a:pt x="45" y="107"/>
                  <a:pt x="46" y="107"/>
                </a:cubicBezTo>
                <a:cubicBezTo>
                  <a:pt x="45" y="107"/>
                  <a:pt x="45" y="107"/>
                  <a:pt x="45" y="108"/>
                </a:cubicBezTo>
                <a:cubicBezTo>
                  <a:pt x="45" y="107"/>
                  <a:pt x="45" y="108"/>
                  <a:pt x="44" y="108"/>
                </a:cubicBezTo>
                <a:cubicBezTo>
                  <a:pt x="44" y="108"/>
                  <a:pt x="44" y="108"/>
                  <a:pt x="45" y="108"/>
                </a:cubicBezTo>
                <a:cubicBezTo>
                  <a:pt x="45" y="109"/>
                  <a:pt x="44" y="109"/>
                  <a:pt x="43" y="109"/>
                </a:cubicBezTo>
                <a:cubicBezTo>
                  <a:pt x="43" y="108"/>
                  <a:pt x="44" y="108"/>
                  <a:pt x="44" y="108"/>
                </a:cubicBezTo>
                <a:cubicBezTo>
                  <a:pt x="44" y="108"/>
                  <a:pt x="43" y="109"/>
                  <a:pt x="42" y="109"/>
                </a:cubicBezTo>
                <a:cubicBezTo>
                  <a:pt x="43" y="109"/>
                  <a:pt x="43" y="108"/>
                  <a:pt x="43" y="109"/>
                </a:cubicBezTo>
                <a:cubicBezTo>
                  <a:pt x="42" y="109"/>
                  <a:pt x="42" y="110"/>
                  <a:pt x="41" y="110"/>
                </a:cubicBezTo>
                <a:cubicBezTo>
                  <a:pt x="41" y="110"/>
                  <a:pt x="42" y="109"/>
                  <a:pt x="41" y="109"/>
                </a:cubicBezTo>
                <a:cubicBezTo>
                  <a:pt x="41" y="110"/>
                  <a:pt x="41" y="110"/>
                  <a:pt x="41" y="110"/>
                </a:cubicBezTo>
                <a:cubicBezTo>
                  <a:pt x="40" y="110"/>
                  <a:pt x="39" y="110"/>
                  <a:pt x="39" y="111"/>
                </a:cubicBezTo>
                <a:cubicBezTo>
                  <a:pt x="39" y="110"/>
                  <a:pt x="38" y="111"/>
                  <a:pt x="37" y="111"/>
                </a:cubicBezTo>
                <a:cubicBezTo>
                  <a:pt x="38" y="111"/>
                  <a:pt x="37" y="111"/>
                  <a:pt x="38" y="111"/>
                </a:cubicBezTo>
                <a:cubicBezTo>
                  <a:pt x="38" y="113"/>
                  <a:pt x="37" y="111"/>
                  <a:pt x="37" y="112"/>
                </a:cubicBezTo>
                <a:cubicBezTo>
                  <a:pt x="36" y="112"/>
                  <a:pt x="36" y="111"/>
                  <a:pt x="36" y="111"/>
                </a:cubicBezTo>
                <a:cubicBezTo>
                  <a:pt x="36" y="111"/>
                  <a:pt x="36" y="112"/>
                  <a:pt x="36" y="112"/>
                </a:cubicBezTo>
                <a:cubicBezTo>
                  <a:pt x="35" y="113"/>
                  <a:pt x="34" y="112"/>
                  <a:pt x="34" y="113"/>
                </a:cubicBezTo>
                <a:cubicBezTo>
                  <a:pt x="34" y="113"/>
                  <a:pt x="34" y="113"/>
                  <a:pt x="34" y="112"/>
                </a:cubicBezTo>
                <a:cubicBezTo>
                  <a:pt x="33" y="113"/>
                  <a:pt x="32" y="114"/>
                  <a:pt x="31" y="113"/>
                </a:cubicBezTo>
                <a:cubicBezTo>
                  <a:pt x="31" y="113"/>
                  <a:pt x="32" y="113"/>
                  <a:pt x="32" y="113"/>
                </a:cubicBezTo>
                <a:cubicBezTo>
                  <a:pt x="32" y="113"/>
                  <a:pt x="32" y="113"/>
                  <a:pt x="32" y="113"/>
                </a:cubicBezTo>
                <a:cubicBezTo>
                  <a:pt x="32" y="113"/>
                  <a:pt x="32" y="113"/>
                  <a:pt x="32" y="113"/>
                </a:cubicBezTo>
                <a:cubicBezTo>
                  <a:pt x="32" y="112"/>
                  <a:pt x="32" y="112"/>
                  <a:pt x="32" y="112"/>
                </a:cubicBezTo>
                <a:cubicBezTo>
                  <a:pt x="31" y="112"/>
                  <a:pt x="31" y="112"/>
                  <a:pt x="31" y="112"/>
                </a:cubicBezTo>
                <a:cubicBezTo>
                  <a:pt x="30" y="112"/>
                  <a:pt x="31" y="113"/>
                  <a:pt x="31" y="112"/>
                </a:cubicBezTo>
                <a:cubicBezTo>
                  <a:pt x="31" y="113"/>
                  <a:pt x="31" y="112"/>
                  <a:pt x="31" y="112"/>
                </a:cubicBezTo>
                <a:cubicBezTo>
                  <a:pt x="31" y="112"/>
                  <a:pt x="31" y="112"/>
                  <a:pt x="31" y="112"/>
                </a:cubicBezTo>
                <a:cubicBezTo>
                  <a:pt x="31" y="112"/>
                  <a:pt x="31" y="112"/>
                  <a:pt x="31" y="112"/>
                </a:cubicBezTo>
                <a:cubicBezTo>
                  <a:pt x="31" y="112"/>
                  <a:pt x="31" y="112"/>
                  <a:pt x="31" y="112"/>
                </a:cubicBezTo>
                <a:cubicBezTo>
                  <a:pt x="31" y="112"/>
                  <a:pt x="31" y="113"/>
                  <a:pt x="31" y="113"/>
                </a:cubicBezTo>
                <a:cubicBezTo>
                  <a:pt x="31" y="113"/>
                  <a:pt x="31" y="113"/>
                  <a:pt x="31" y="113"/>
                </a:cubicBezTo>
                <a:cubicBezTo>
                  <a:pt x="31" y="113"/>
                  <a:pt x="31" y="113"/>
                  <a:pt x="31" y="113"/>
                </a:cubicBezTo>
                <a:cubicBezTo>
                  <a:pt x="31" y="114"/>
                  <a:pt x="31" y="114"/>
                  <a:pt x="30" y="113"/>
                </a:cubicBezTo>
                <a:cubicBezTo>
                  <a:pt x="29" y="113"/>
                  <a:pt x="29" y="115"/>
                  <a:pt x="28" y="115"/>
                </a:cubicBezTo>
                <a:cubicBezTo>
                  <a:pt x="28" y="115"/>
                  <a:pt x="28" y="115"/>
                  <a:pt x="28" y="115"/>
                </a:cubicBezTo>
                <a:cubicBezTo>
                  <a:pt x="28" y="115"/>
                  <a:pt x="28" y="115"/>
                  <a:pt x="28" y="115"/>
                </a:cubicBezTo>
                <a:cubicBezTo>
                  <a:pt x="27" y="115"/>
                  <a:pt x="27" y="116"/>
                  <a:pt x="27" y="115"/>
                </a:cubicBezTo>
                <a:cubicBezTo>
                  <a:pt x="26" y="115"/>
                  <a:pt x="27" y="115"/>
                  <a:pt x="27" y="114"/>
                </a:cubicBezTo>
                <a:cubicBezTo>
                  <a:pt x="26" y="115"/>
                  <a:pt x="25" y="116"/>
                  <a:pt x="24" y="115"/>
                </a:cubicBezTo>
                <a:cubicBezTo>
                  <a:pt x="24" y="115"/>
                  <a:pt x="24" y="115"/>
                  <a:pt x="24" y="116"/>
                </a:cubicBezTo>
                <a:cubicBezTo>
                  <a:pt x="23" y="116"/>
                  <a:pt x="23" y="116"/>
                  <a:pt x="23" y="116"/>
                </a:cubicBezTo>
                <a:cubicBezTo>
                  <a:pt x="23" y="116"/>
                  <a:pt x="22" y="116"/>
                  <a:pt x="22" y="116"/>
                </a:cubicBezTo>
                <a:cubicBezTo>
                  <a:pt x="22" y="116"/>
                  <a:pt x="22" y="116"/>
                  <a:pt x="22" y="116"/>
                </a:cubicBezTo>
                <a:cubicBezTo>
                  <a:pt x="22" y="116"/>
                  <a:pt x="22" y="116"/>
                  <a:pt x="23" y="116"/>
                </a:cubicBezTo>
                <a:cubicBezTo>
                  <a:pt x="23" y="116"/>
                  <a:pt x="23" y="116"/>
                  <a:pt x="23" y="116"/>
                </a:cubicBezTo>
                <a:cubicBezTo>
                  <a:pt x="23" y="116"/>
                  <a:pt x="23" y="116"/>
                  <a:pt x="24" y="116"/>
                </a:cubicBezTo>
                <a:cubicBezTo>
                  <a:pt x="24" y="116"/>
                  <a:pt x="23" y="116"/>
                  <a:pt x="23" y="116"/>
                </a:cubicBezTo>
                <a:cubicBezTo>
                  <a:pt x="24" y="116"/>
                  <a:pt x="24" y="117"/>
                  <a:pt x="24" y="117"/>
                </a:cubicBezTo>
                <a:cubicBezTo>
                  <a:pt x="23" y="116"/>
                  <a:pt x="22" y="118"/>
                  <a:pt x="22" y="117"/>
                </a:cubicBezTo>
                <a:cubicBezTo>
                  <a:pt x="22" y="117"/>
                  <a:pt x="22" y="116"/>
                  <a:pt x="22" y="116"/>
                </a:cubicBezTo>
                <a:cubicBezTo>
                  <a:pt x="22" y="116"/>
                  <a:pt x="21" y="116"/>
                  <a:pt x="20" y="117"/>
                </a:cubicBezTo>
                <a:cubicBezTo>
                  <a:pt x="20" y="117"/>
                  <a:pt x="20" y="116"/>
                  <a:pt x="21" y="117"/>
                </a:cubicBezTo>
                <a:cubicBezTo>
                  <a:pt x="21" y="118"/>
                  <a:pt x="20" y="117"/>
                  <a:pt x="20" y="118"/>
                </a:cubicBezTo>
                <a:cubicBezTo>
                  <a:pt x="20" y="118"/>
                  <a:pt x="20" y="118"/>
                  <a:pt x="20" y="119"/>
                </a:cubicBezTo>
                <a:cubicBezTo>
                  <a:pt x="21" y="119"/>
                  <a:pt x="21" y="118"/>
                  <a:pt x="21" y="119"/>
                </a:cubicBezTo>
                <a:cubicBezTo>
                  <a:pt x="21" y="119"/>
                  <a:pt x="21" y="119"/>
                  <a:pt x="21" y="119"/>
                </a:cubicBezTo>
                <a:cubicBezTo>
                  <a:pt x="20" y="119"/>
                  <a:pt x="20" y="119"/>
                  <a:pt x="19" y="119"/>
                </a:cubicBezTo>
                <a:cubicBezTo>
                  <a:pt x="19" y="118"/>
                  <a:pt x="20" y="119"/>
                  <a:pt x="20" y="118"/>
                </a:cubicBezTo>
                <a:cubicBezTo>
                  <a:pt x="19" y="118"/>
                  <a:pt x="19" y="118"/>
                  <a:pt x="19" y="118"/>
                </a:cubicBezTo>
                <a:cubicBezTo>
                  <a:pt x="19" y="118"/>
                  <a:pt x="18" y="119"/>
                  <a:pt x="18" y="119"/>
                </a:cubicBezTo>
                <a:cubicBezTo>
                  <a:pt x="18" y="119"/>
                  <a:pt x="18" y="119"/>
                  <a:pt x="18" y="118"/>
                </a:cubicBezTo>
                <a:cubicBezTo>
                  <a:pt x="18" y="118"/>
                  <a:pt x="18" y="118"/>
                  <a:pt x="17" y="118"/>
                </a:cubicBezTo>
                <a:cubicBezTo>
                  <a:pt x="17" y="118"/>
                  <a:pt x="18" y="119"/>
                  <a:pt x="18" y="119"/>
                </a:cubicBezTo>
                <a:cubicBezTo>
                  <a:pt x="17" y="120"/>
                  <a:pt x="16" y="119"/>
                  <a:pt x="16" y="120"/>
                </a:cubicBezTo>
                <a:cubicBezTo>
                  <a:pt x="16" y="120"/>
                  <a:pt x="16" y="119"/>
                  <a:pt x="16" y="120"/>
                </a:cubicBezTo>
                <a:cubicBezTo>
                  <a:pt x="17" y="120"/>
                  <a:pt x="17" y="120"/>
                  <a:pt x="17" y="120"/>
                </a:cubicBezTo>
                <a:cubicBezTo>
                  <a:pt x="16" y="120"/>
                  <a:pt x="16" y="120"/>
                  <a:pt x="16" y="121"/>
                </a:cubicBezTo>
                <a:cubicBezTo>
                  <a:pt x="16" y="122"/>
                  <a:pt x="16" y="121"/>
                  <a:pt x="16" y="121"/>
                </a:cubicBezTo>
                <a:cubicBezTo>
                  <a:pt x="17" y="121"/>
                  <a:pt x="16" y="121"/>
                  <a:pt x="17" y="121"/>
                </a:cubicBezTo>
                <a:cubicBezTo>
                  <a:pt x="17" y="122"/>
                  <a:pt x="16" y="122"/>
                  <a:pt x="17" y="123"/>
                </a:cubicBezTo>
                <a:cubicBezTo>
                  <a:pt x="17" y="122"/>
                  <a:pt x="17" y="122"/>
                  <a:pt x="17" y="122"/>
                </a:cubicBezTo>
                <a:cubicBezTo>
                  <a:pt x="17" y="122"/>
                  <a:pt x="17" y="122"/>
                  <a:pt x="17" y="122"/>
                </a:cubicBezTo>
                <a:cubicBezTo>
                  <a:pt x="17" y="122"/>
                  <a:pt x="17" y="121"/>
                  <a:pt x="17" y="121"/>
                </a:cubicBezTo>
                <a:cubicBezTo>
                  <a:pt x="18" y="121"/>
                  <a:pt x="19" y="121"/>
                  <a:pt x="19" y="120"/>
                </a:cubicBezTo>
                <a:cubicBezTo>
                  <a:pt x="20" y="121"/>
                  <a:pt x="20" y="120"/>
                  <a:pt x="21" y="120"/>
                </a:cubicBezTo>
                <a:cubicBezTo>
                  <a:pt x="22" y="121"/>
                  <a:pt x="20" y="121"/>
                  <a:pt x="21" y="121"/>
                </a:cubicBezTo>
                <a:cubicBezTo>
                  <a:pt x="22" y="121"/>
                  <a:pt x="23" y="121"/>
                  <a:pt x="23" y="120"/>
                </a:cubicBezTo>
                <a:cubicBezTo>
                  <a:pt x="24" y="120"/>
                  <a:pt x="24" y="121"/>
                  <a:pt x="24" y="120"/>
                </a:cubicBezTo>
                <a:cubicBezTo>
                  <a:pt x="25" y="120"/>
                  <a:pt x="25" y="121"/>
                  <a:pt x="25" y="121"/>
                </a:cubicBezTo>
                <a:cubicBezTo>
                  <a:pt x="25" y="122"/>
                  <a:pt x="25" y="121"/>
                  <a:pt x="25" y="121"/>
                </a:cubicBezTo>
                <a:cubicBezTo>
                  <a:pt x="25" y="121"/>
                  <a:pt x="25" y="120"/>
                  <a:pt x="25" y="120"/>
                </a:cubicBezTo>
                <a:cubicBezTo>
                  <a:pt x="26" y="120"/>
                  <a:pt x="26" y="119"/>
                  <a:pt x="27" y="119"/>
                </a:cubicBezTo>
                <a:cubicBezTo>
                  <a:pt x="26" y="120"/>
                  <a:pt x="26" y="121"/>
                  <a:pt x="25" y="121"/>
                </a:cubicBezTo>
                <a:cubicBezTo>
                  <a:pt x="26" y="122"/>
                  <a:pt x="27" y="120"/>
                  <a:pt x="27" y="119"/>
                </a:cubicBezTo>
                <a:cubicBezTo>
                  <a:pt x="28" y="120"/>
                  <a:pt x="28" y="120"/>
                  <a:pt x="28" y="119"/>
                </a:cubicBezTo>
                <a:cubicBezTo>
                  <a:pt x="28" y="119"/>
                  <a:pt x="28" y="119"/>
                  <a:pt x="28" y="119"/>
                </a:cubicBezTo>
                <a:cubicBezTo>
                  <a:pt x="28" y="119"/>
                  <a:pt x="28" y="119"/>
                  <a:pt x="28" y="119"/>
                </a:cubicBezTo>
                <a:cubicBezTo>
                  <a:pt x="29" y="119"/>
                  <a:pt x="28" y="119"/>
                  <a:pt x="29" y="119"/>
                </a:cubicBezTo>
                <a:cubicBezTo>
                  <a:pt x="30" y="119"/>
                  <a:pt x="30" y="118"/>
                  <a:pt x="31" y="118"/>
                </a:cubicBezTo>
                <a:cubicBezTo>
                  <a:pt x="31" y="118"/>
                  <a:pt x="31" y="118"/>
                  <a:pt x="31" y="118"/>
                </a:cubicBezTo>
                <a:cubicBezTo>
                  <a:pt x="30" y="119"/>
                  <a:pt x="30" y="119"/>
                  <a:pt x="30" y="120"/>
                </a:cubicBezTo>
                <a:cubicBezTo>
                  <a:pt x="31" y="120"/>
                  <a:pt x="31" y="119"/>
                  <a:pt x="32" y="120"/>
                </a:cubicBezTo>
                <a:cubicBezTo>
                  <a:pt x="32" y="119"/>
                  <a:pt x="31" y="119"/>
                  <a:pt x="31" y="119"/>
                </a:cubicBezTo>
                <a:cubicBezTo>
                  <a:pt x="31" y="119"/>
                  <a:pt x="31" y="119"/>
                  <a:pt x="32" y="119"/>
                </a:cubicBezTo>
                <a:cubicBezTo>
                  <a:pt x="32" y="119"/>
                  <a:pt x="32" y="120"/>
                  <a:pt x="33" y="119"/>
                </a:cubicBezTo>
                <a:cubicBezTo>
                  <a:pt x="33" y="119"/>
                  <a:pt x="32" y="119"/>
                  <a:pt x="33" y="119"/>
                </a:cubicBezTo>
                <a:cubicBezTo>
                  <a:pt x="32" y="119"/>
                  <a:pt x="32" y="119"/>
                  <a:pt x="32" y="119"/>
                </a:cubicBezTo>
                <a:cubicBezTo>
                  <a:pt x="32" y="119"/>
                  <a:pt x="32" y="118"/>
                  <a:pt x="32" y="119"/>
                </a:cubicBezTo>
                <a:cubicBezTo>
                  <a:pt x="31" y="118"/>
                  <a:pt x="31" y="118"/>
                  <a:pt x="32" y="117"/>
                </a:cubicBezTo>
                <a:cubicBezTo>
                  <a:pt x="32" y="118"/>
                  <a:pt x="33" y="118"/>
                  <a:pt x="32" y="118"/>
                </a:cubicBezTo>
                <a:cubicBezTo>
                  <a:pt x="33" y="119"/>
                  <a:pt x="33" y="118"/>
                  <a:pt x="33" y="118"/>
                </a:cubicBezTo>
                <a:cubicBezTo>
                  <a:pt x="34" y="118"/>
                  <a:pt x="33" y="119"/>
                  <a:pt x="33" y="119"/>
                </a:cubicBezTo>
                <a:cubicBezTo>
                  <a:pt x="33" y="119"/>
                  <a:pt x="33" y="119"/>
                  <a:pt x="33" y="120"/>
                </a:cubicBezTo>
                <a:cubicBezTo>
                  <a:pt x="34" y="120"/>
                  <a:pt x="34" y="119"/>
                  <a:pt x="34" y="120"/>
                </a:cubicBezTo>
                <a:cubicBezTo>
                  <a:pt x="34" y="120"/>
                  <a:pt x="34" y="120"/>
                  <a:pt x="34" y="121"/>
                </a:cubicBezTo>
                <a:cubicBezTo>
                  <a:pt x="35" y="121"/>
                  <a:pt x="35" y="120"/>
                  <a:pt x="35" y="121"/>
                </a:cubicBezTo>
                <a:cubicBezTo>
                  <a:pt x="35" y="120"/>
                  <a:pt x="35" y="121"/>
                  <a:pt x="34" y="120"/>
                </a:cubicBezTo>
                <a:cubicBezTo>
                  <a:pt x="35" y="120"/>
                  <a:pt x="35" y="120"/>
                  <a:pt x="35" y="120"/>
                </a:cubicBezTo>
                <a:cubicBezTo>
                  <a:pt x="35" y="120"/>
                  <a:pt x="35" y="119"/>
                  <a:pt x="35" y="119"/>
                </a:cubicBezTo>
                <a:cubicBezTo>
                  <a:pt x="35" y="119"/>
                  <a:pt x="35" y="119"/>
                  <a:pt x="35" y="118"/>
                </a:cubicBezTo>
                <a:cubicBezTo>
                  <a:pt x="35" y="119"/>
                  <a:pt x="35" y="119"/>
                  <a:pt x="35" y="119"/>
                </a:cubicBezTo>
                <a:cubicBezTo>
                  <a:pt x="35" y="118"/>
                  <a:pt x="38" y="118"/>
                  <a:pt x="38" y="119"/>
                </a:cubicBezTo>
                <a:cubicBezTo>
                  <a:pt x="38" y="118"/>
                  <a:pt x="39" y="119"/>
                  <a:pt x="38" y="118"/>
                </a:cubicBezTo>
                <a:cubicBezTo>
                  <a:pt x="39" y="118"/>
                  <a:pt x="39" y="119"/>
                  <a:pt x="39" y="119"/>
                </a:cubicBezTo>
                <a:cubicBezTo>
                  <a:pt x="39" y="119"/>
                  <a:pt x="39" y="120"/>
                  <a:pt x="38" y="120"/>
                </a:cubicBezTo>
                <a:cubicBezTo>
                  <a:pt x="38" y="120"/>
                  <a:pt x="40" y="120"/>
                  <a:pt x="40" y="119"/>
                </a:cubicBezTo>
                <a:cubicBezTo>
                  <a:pt x="40" y="120"/>
                  <a:pt x="40" y="120"/>
                  <a:pt x="41" y="120"/>
                </a:cubicBezTo>
                <a:cubicBezTo>
                  <a:pt x="41" y="119"/>
                  <a:pt x="41" y="119"/>
                  <a:pt x="42" y="119"/>
                </a:cubicBezTo>
                <a:cubicBezTo>
                  <a:pt x="42" y="119"/>
                  <a:pt x="42" y="119"/>
                  <a:pt x="42" y="118"/>
                </a:cubicBezTo>
                <a:cubicBezTo>
                  <a:pt x="42" y="119"/>
                  <a:pt x="42" y="118"/>
                  <a:pt x="43" y="118"/>
                </a:cubicBezTo>
                <a:cubicBezTo>
                  <a:pt x="42" y="117"/>
                  <a:pt x="44" y="117"/>
                  <a:pt x="43" y="117"/>
                </a:cubicBezTo>
                <a:cubicBezTo>
                  <a:pt x="44" y="117"/>
                  <a:pt x="43" y="118"/>
                  <a:pt x="44" y="118"/>
                </a:cubicBezTo>
                <a:cubicBezTo>
                  <a:pt x="44" y="117"/>
                  <a:pt x="44" y="117"/>
                  <a:pt x="45" y="117"/>
                </a:cubicBezTo>
                <a:cubicBezTo>
                  <a:pt x="45" y="117"/>
                  <a:pt x="45" y="118"/>
                  <a:pt x="45" y="118"/>
                </a:cubicBezTo>
                <a:cubicBezTo>
                  <a:pt x="44" y="119"/>
                  <a:pt x="43" y="119"/>
                  <a:pt x="42" y="119"/>
                </a:cubicBezTo>
                <a:cubicBezTo>
                  <a:pt x="43" y="120"/>
                  <a:pt x="43" y="119"/>
                  <a:pt x="43" y="120"/>
                </a:cubicBezTo>
                <a:cubicBezTo>
                  <a:pt x="44" y="118"/>
                  <a:pt x="46" y="120"/>
                  <a:pt x="47" y="118"/>
                </a:cubicBezTo>
                <a:cubicBezTo>
                  <a:pt x="48" y="119"/>
                  <a:pt x="50" y="117"/>
                  <a:pt x="51" y="117"/>
                </a:cubicBezTo>
                <a:cubicBezTo>
                  <a:pt x="51" y="117"/>
                  <a:pt x="51" y="118"/>
                  <a:pt x="51" y="118"/>
                </a:cubicBezTo>
                <a:cubicBezTo>
                  <a:pt x="51" y="117"/>
                  <a:pt x="51" y="117"/>
                  <a:pt x="51" y="117"/>
                </a:cubicBezTo>
                <a:cubicBezTo>
                  <a:pt x="51" y="118"/>
                  <a:pt x="51" y="118"/>
                  <a:pt x="51" y="118"/>
                </a:cubicBezTo>
                <a:cubicBezTo>
                  <a:pt x="52" y="118"/>
                  <a:pt x="52" y="118"/>
                  <a:pt x="52" y="118"/>
                </a:cubicBezTo>
                <a:cubicBezTo>
                  <a:pt x="52" y="118"/>
                  <a:pt x="52" y="119"/>
                  <a:pt x="52" y="119"/>
                </a:cubicBezTo>
                <a:cubicBezTo>
                  <a:pt x="51" y="119"/>
                  <a:pt x="51" y="119"/>
                  <a:pt x="51" y="119"/>
                </a:cubicBezTo>
                <a:cubicBezTo>
                  <a:pt x="51" y="119"/>
                  <a:pt x="51" y="119"/>
                  <a:pt x="51" y="119"/>
                </a:cubicBezTo>
                <a:cubicBezTo>
                  <a:pt x="50" y="120"/>
                  <a:pt x="50" y="120"/>
                  <a:pt x="50" y="119"/>
                </a:cubicBezTo>
                <a:cubicBezTo>
                  <a:pt x="50" y="119"/>
                  <a:pt x="50" y="119"/>
                  <a:pt x="50" y="119"/>
                </a:cubicBezTo>
                <a:cubicBezTo>
                  <a:pt x="50" y="118"/>
                  <a:pt x="50" y="119"/>
                  <a:pt x="49" y="119"/>
                </a:cubicBezTo>
                <a:cubicBezTo>
                  <a:pt x="49" y="119"/>
                  <a:pt x="49" y="119"/>
                  <a:pt x="49" y="119"/>
                </a:cubicBezTo>
                <a:cubicBezTo>
                  <a:pt x="49" y="119"/>
                  <a:pt x="49" y="119"/>
                  <a:pt x="48" y="120"/>
                </a:cubicBezTo>
                <a:cubicBezTo>
                  <a:pt x="48" y="119"/>
                  <a:pt x="48" y="119"/>
                  <a:pt x="48" y="119"/>
                </a:cubicBezTo>
                <a:cubicBezTo>
                  <a:pt x="48" y="119"/>
                  <a:pt x="48" y="119"/>
                  <a:pt x="47" y="119"/>
                </a:cubicBezTo>
                <a:cubicBezTo>
                  <a:pt x="47" y="120"/>
                  <a:pt x="47" y="120"/>
                  <a:pt x="47" y="120"/>
                </a:cubicBezTo>
                <a:cubicBezTo>
                  <a:pt x="47" y="120"/>
                  <a:pt x="46" y="120"/>
                  <a:pt x="46" y="120"/>
                </a:cubicBezTo>
                <a:cubicBezTo>
                  <a:pt x="46" y="120"/>
                  <a:pt x="46" y="120"/>
                  <a:pt x="46" y="120"/>
                </a:cubicBezTo>
                <a:cubicBezTo>
                  <a:pt x="46" y="120"/>
                  <a:pt x="45" y="120"/>
                  <a:pt x="45" y="120"/>
                </a:cubicBezTo>
                <a:cubicBezTo>
                  <a:pt x="45" y="120"/>
                  <a:pt x="45" y="120"/>
                  <a:pt x="45" y="120"/>
                </a:cubicBezTo>
                <a:cubicBezTo>
                  <a:pt x="44" y="120"/>
                  <a:pt x="44" y="121"/>
                  <a:pt x="44" y="120"/>
                </a:cubicBezTo>
                <a:cubicBezTo>
                  <a:pt x="44" y="120"/>
                  <a:pt x="44" y="121"/>
                  <a:pt x="44" y="121"/>
                </a:cubicBezTo>
                <a:cubicBezTo>
                  <a:pt x="44" y="121"/>
                  <a:pt x="44" y="121"/>
                  <a:pt x="43" y="121"/>
                </a:cubicBezTo>
                <a:cubicBezTo>
                  <a:pt x="44" y="121"/>
                  <a:pt x="44" y="121"/>
                  <a:pt x="44" y="121"/>
                </a:cubicBezTo>
                <a:cubicBezTo>
                  <a:pt x="44" y="121"/>
                  <a:pt x="44" y="121"/>
                  <a:pt x="44" y="121"/>
                </a:cubicBezTo>
                <a:cubicBezTo>
                  <a:pt x="44" y="121"/>
                  <a:pt x="44" y="121"/>
                  <a:pt x="44" y="121"/>
                </a:cubicBezTo>
                <a:cubicBezTo>
                  <a:pt x="46" y="121"/>
                  <a:pt x="47" y="120"/>
                  <a:pt x="48" y="120"/>
                </a:cubicBezTo>
                <a:cubicBezTo>
                  <a:pt x="48" y="121"/>
                  <a:pt x="47" y="121"/>
                  <a:pt x="47" y="121"/>
                </a:cubicBezTo>
                <a:cubicBezTo>
                  <a:pt x="47" y="121"/>
                  <a:pt x="47" y="121"/>
                  <a:pt x="47" y="121"/>
                </a:cubicBezTo>
                <a:cubicBezTo>
                  <a:pt x="47" y="122"/>
                  <a:pt x="47" y="122"/>
                  <a:pt x="47" y="122"/>
                </a:cubicBezTo>
                <a:cubicBezTo>
                  <a:pt x="47" y="122"/>
                  <a:pt x="47" y="122"/>
                  <a:pt x="46" y="121"/>
                </a:cubicBezTo>
                <a:cubicBezTo>
                  <a:pt x="46" y="122"/>
                  <a:pt x="46" y="123"/>
                  <a:pt x="45" y="123"/>
                </a:cubicBezTo>
                <a:cubicBezTo>
                  <a:pt x="44" y="123"/>
                  <a:pt x="45" y="122"/>
                  <a:pt x="45" y="122"/>
                </a:cubicBezTo>
                <a:cubicBezTo>
                  <a:pt x="45" y="122"/>
                  <a:pt x="45" y="121"/>
                  <a:pt x="45" y="121"/>
                </a:cubicBezTo>
                <a:cubicBezTo>
                  <a:pt x="45" y="121"/>
                  <a:pt x="45" y="123"/>
                  <a:pt x="43" y="123"/>
                </a:cubicBezTo>
                <a:cubicBezTo>
                  <a:pt x="43" y="122"/>
                  <a:pt x="43" y="122"/>
                  <a:pt x="43" y="122"/>
                </a:cubicBezTo>
                <a:cubicBezTo>
                  <a:pt x="43" y="122"/>
                  <a:pt x="43" y="123"/>
                  <a:pt x="42" y="123"/>
                </a:cubicBezTo>
                <a:cubicBezTo>
                  <a:pt x="42" y="123"/>
                  <a:pt x="42" y="123"/>
                  <a:pt x="42" y="123"/>
                </a:cubicBezTo>
                <a:cubicBezTo>
                  <a:pt x="42" y="123"/>
                  <a:pt x="42" y="123"/>
                  <a:pt x="42" y="123"/>
                </a:cubicBezTo>
                <a:cubicBezTo>
                  <a:pt x="42" y="123"/>
                  <a:pt x="42" y="123"/>
                  <a:pt x="42" y="123"/>
                </a:cubicBezTo>
                <a:cubicBezTo>
                  <a:pt x="42" y="123"/>
                  <a:pt x="42" y="122"/>
                  <a:pt x="41" y="122"/>
                </a:cubicBezTo>
                <a:cubicBezTo>
                  <a:pt x="41" y="122"/>
                  <a:pt x="41" y="122"/>
                  <a:pt x="42" y="122"/>
                </a:cubicBezTo>
                <a:cubicBezTo>
                  <a:pt x="42" y="122"/>
                  <a:pt x="42" y="122"/>
                  <a:pt x="42" y="122"/>
                </a:cubicBezTo>
                <a:cubicBezTo>
                  <a:pt x="41" y="122"/>
                  <a:pt x="41" y="122"/>
                  <a:pt x="41" y="122"/>
                </a:cubicBezTo>
                <a:cubicBezTo>
                  <a:pt x="41" y="123"/>
                  <a:pt x="41" y="123"/>
                  <a:pt x="41" y="123"/>
                </a:cubicBezTo>
                <a:cubicBezTo>
                  <a:pt x="41" y="123"/>
                  <a:pt x="41" y="123"/>
                  <a:pt x="41" y="123"/>
                </a:cubicBezTo>
                <a:cubicBezTo>
                  <a:pt x="41" y="123"/>
                  <a:pt x="40" y="123"/>
                  <a:pt x="40" y="123"/>
                </a:cubicBezTo>
                <a:cubicBezTo>
                  <a:pt x="40" y="123"/>
                  <a:pt x="40" y="123"/>
                  <a:pt x="40" y="123"/>
                </a:cubicBezTo>
                <a:cubicBezTo>
                  <a:pt x="40" y="123"/>
                  <a:pt x="39" y="123"/>
                  <a:pt x="39" y="124"/>
                </a:cubicBezTo>
                <a:cubicBezTo>
                  <a:pt x="38" y="123"/>
                  <a:pt x="39" y="123"/>
                  <a:pt x="38" y="123"/>
                </a:cubicBezTo>
                <a:cubicBezTo>
                  <a:pt x="37" y="123"/>
                  <a:pt x="37" y="123"/>
                  <a:pt x="36" y="124"/>
                </a:cubicBezTo>
                <a:cubicBezTo>
                  <a:pt x="36" y="123"/>
                  <a:pt x="36" y="123"/>
                  <a:pt x="36" y="123"/>
                </a:cubicBezTo>
                <a:cubicBezTo>
                  <a:pt x="35" y="123"/>
                  <a:pt x="36" y="124"/>
                  <a:pt x="35" y="124"/>
                </a:cubicBezTo>
                <a:cubicBezTo>
                  <a:pt x="35" y="124"/>
                  <a:pt x="35" y="124"/>
                  <a:pt x="35" y="124"/>
                </a:cubicBezTo>
                <a:cubicBezTo>
                  <a:pt x="35" y="124"/>
                  <a:pt x="35" y="124"/>
                  <a:pt x="35" y="124"/>
                </a:cubicBezTo>
                <a:cubicBezTo>
                  <a:pt x="35" y="124"/>
                  <a:pt x="35" y="124"/>
                  <a:pt x="34" y="124"/>
                </a:cubicBezTo>
                <a:cubicBezTo>
                  <a:pt x="34" y="124"/>
                  <a:pt x="34" y="125"/>
                  <a:pt x="34" y="125"/>
                </a:cubicBezTo>
                <a:cubicBezTo>
                  <a:pt x="34" y="125"/>
                  <a:pt x="34" y="124"/>
                  <a:pt x="34" y="125"/>
                </a:cubicBezTo>
                <a:cubicBezTo>
                  <a:pt x="34" y="125"/>
                  <a:pt x="34" y="125"/>
                  <a:pt x="34" y="125"/>
                </a:cubicBezTo>
                <a:cubicBezTo>
                  <a:pt x="33" y="125"/>
                  <a:pt x="33" y="126"/>
                  <a:pt x="32" y="126"/>
                </a:cubicBezTo>
                <a:cubicBezTo>
                  <a:pt x="32" y="125"/>
                  <a:pt x="33" y="125"/>
                  <a:pt x="33" y="125"/>
                </a:cubicBezTo>
                <a:cubicBezTo>
                  <a:pt x="33" y="125"/>
                  <a:pt x="34" y="124"/>
                  <a:pt x="34" y="124"/>
                </a:cubicBezTo>
                <a:cubicBezTo>
                  <a:pt x="34" y="124"/>
                  <a:pt x="32" y="124"/>
                  <a:pt x="32" y="125"/>
                </a:cubicBezTo>
                <a:cubicBezTo>
                  <a:pt x="31" y="125"/>
                  <a:pt x="32" y="124"/>
                  <a:pt x="31" y="124"/>
                </a:cubicBezTo>
                <a:cubicBezTo>
                  <a:pt x="31" y="125"/>
                  <a:pt x="30" y="125"/>
                  <a:pt x="28" y="126"/>
                </a:cubicBezTo>
                <a:cubicBezTo>
                  <a:pt x="28" y="125"/>
                  <a:pt x="29" y="125"/>
                  <a:pt x="29" y="125"/>
                </a:cubicBezTo>
                <a:cubicBezTo>
                  <a:pt x="28" y="125"/>
                  <a:pt x="28" y="125"/>
                  <a:pt x="28" y="124"/>
                </a:cubicBezTo>
                <a:cubicBezTo>
                  <a:pt x="27" y="125"/>
                  <a:pt x="27" y="125"/>
                  <a:pt x="26" y="126"/>
                </a:cubicBezTo>
                <a:cubicBezTo>
                  <a:pt x="25" y="125"/>
                  <a:pt x="25" y="126"/>
                  <a:pt x="24" y="127"/>
                </a:cubicBezTo>
                <a:cubicBezTo>
                  <a:pt x="25" y="127"/>
                  <a:pt x="25" y="127"/>
                  <a:pt x="26" y="127"/>
                </a:cubicBezTo>
                <a:cubicBezTo>
                  <a:pt x="26" y="126"/>
                  <a:pt x="26" y="126"/>
                  <a:pt x="26" y="126"/>
                </a:cubicBezTo>
                <a:cubicBezTo>
                  <a:pt x="26" y="126"/>
                  <a:pt x="26" y="126"/>
                  <a:pt x="26" y="126"/>
                </a:cubicBezTo>
                <a:cubicBezTo>
                  <a:pt x="27" y="126"/>
                  <a:pt x="26" y="126"/>
                  <a:pt x="26" y="126"/>
                </a:cubicBezTo>
                <a:cubicBezTo>
                  <a:pt x="26" y="127"/>
                  <a:pt x="28" y="127"/>
                  <a:pt x="28" y="126"/>
                </a:cubicBezTo>
                <a:cubicBezTo>
                  <a:pt x="29" y="127"/>
                  <a:pt x="30" y="127"/>
                  <a:pt x="31" y="126"/>
                </a:cubicBezTo>
                <a:cubicBezTo>
                  <a:pt x="31" y="126"/>
                  <a:pt x="31" y="127"/>
                  <a:pt x="32" y="126"/>
                </a:cubicBezTo>
                <a:cubicBezTo>
                  <a:pt x="33" y="126"/>
                  <a:pt x="35" y="126"/>
                  <a:pt x="36" y="125"/>
                </a:cubicBezTo>
                <a:cubicBezTo>
                  <a:pt x="36" y="126"/>
                  <a:pt x="37" y="125"/>
                  <a:pt x="37" y="126"/>
                </a:cubicBezTo>
                <a:cubicBezTo>
                  <a:pt x="37" y="126"/>
                  <a:pt x="37" y="126"/>
                  <a:pt x="38" y="126"/>
                </a:cubicBezTo>
                <a:cubicBezTo>
                  <a:pt x="38" y="126"/>
                  <a:pt x="38" y="126"/>
                  <a:pt x="38" y="127"/>
                </a:cubicBezTo>
                <a:cubicBezTo>
                  <a:pt x="38" y="127"/>
                  <a:pt x="37" y="127"/>
                  <a:pt x="37" y="127"/>
                </a:cubicBezTo>
                <a:cubicBezTo>
                  <a:pt x="37" y="127"/>
                  <a:pt x="37" y="126"/>
                  <a:pt x="37" y="126"/>
                </a:cubicBezTo>
                <a:cubicBezTo>
                  <a:pt x="37" y="126"/>
                  <a:pt x="37" y="127"/>
                  <a:pt x="37" y="127"/>
                </a:cubicBezTo>
                <a:cubicBezTo>
                  <a:pt x="36" y="126"/>
                  <a:pt x="36" y="127"/>
                  <a:pt x="35" y="126"/>
                </a:cubicBezTo>
                <a:cubicBezTo>
                  <a:pt x="35" y="127"/>
                  <a:pt x="35" y="127"/>
                  <a:pt x="35" y="127"/>
                </a:cubicBezTo>
                <a:cubicBezTo>
                  <a:pt x="35" y="127"/>
                  <a:pt x="35" y="127"/>
                  <a:pt x="35" y="127"/>
                </a:cubicBezTo>
                <a:cubicBezTo>
                  <a:pt x="35" y="126"/>
                  <a:pt x="34" y="127"/>
                  <a:pt x="34" y="127"/>
                </a:cubicBezTo>
                <a:cubicBezTo>
                  <a:pt x="34" y="126"/>
                  <a:pt x="34" y="127"/>
                  <a:pt x="33" y="127"/>
                </a:cubicBezTo>
                <a:cubicBezTo>
                  <a:pt x="33" y="127"/>
                  <a:pt x="33" y="127"/>
                  <a:pt x="33" y="127"/>
                </a:cubicBezTo>
                <a:cubicBezTo>
                  <a:pt x="33" y="127"/>
                  <a:pt x="33" y="127"/>
                  <a:pt x="33" y="127"/>
                </a:cubicBezTo>
                <a:cubicBezTo>
                  <a:pt x="33" y="128"/>
                  <a:pt x="33" y="127"/>
                  <a:pt x="33" y="128"/>
                </a:cubicBezTo>
                <a:cubicBezTo>
                  <a:pt x="33" y="128"/>
                  <a:pt x="32" y="128"/>
                  <a:pt x="32" y="128"/>
                </a:cubicBezTo>
                <a:cubicBezTo>
                  <a:pt x="32" y="128"/>
                  <a:pt x="32" y="128"/>
                  <a:pt x="32" y="128"/>
                </a:cubicBezTo>
                <a:cubicBezTo>
                  <a:pt x="32" y="128"/>
                  <a:pt x="32" y="128"/>
                  <a:pt x="32" y="128"/>
                </a:cubicBezTo>
                <a:cubicBezTo>
                  <a:pt x="32" y="128"/>
                  <a:pt x="32" y="128"/>
                  <a:pt x="32" y="128"/>
                </a:cubicBezTo>
                <a:cubicBezTo>
                  <a:pt x="32" y="128"/>
                  <a:pt x="32" y="128"/>
                  <a:pt x="31" y="128"/>
                </a:cubicBezTo>
                <a:cubicBezTo>
                  <a:pt x="31" y="128"/>
                  <a:pt x="31" y="129"/>
                  <a:pt x="31" y="129"/>
                </a:cubicBezTo>
                <a:cubicBezTo>
                  <a:pt x="31" y="129"/>
                  <a:pt x="32" y="129"/>
                  <a:pt x="32" y="129"/>
                </a:cubicBezTo>
                <a:cubicBezTo>
                  <a:pt x="32" y="129"/>
                  <a:pt x="32" y="128"/>
                  <a:pt x="32" y="128"/>
                </a:cubicBezTo>
                <a:cubicBezTo>
                  <a:pt x="32" y="128"/>
                  <a:pt x="32" y="128"/>
                  <a:pt x="32" y="129"/>
                </a:cubicBezTo>
                <a:cubicBezTo>
                  <a:pt x="32" y="128"/>
                  <a:pt x="32" y="128"/>
                  <a:pt x="32" y="128"/>
                </a:cubicBezTo>
                <a:cubicBezTo>
                  <a:pt x="32" y="129"/>
                  <a:pt x="33" y="129"/>
                  <a:pt x="33" y="129"/>
                </a:cubicBezTo>
                <a:cubicBezTo>
                  <a:pt x="33" y="128"/>
                  <a:pt x="33" y="128"/>
                  <a:pt x="34" y="127"/>
                </a:cubicBezTo>
                <a:cubicBezTo>
                  <a:pt x="34" y="127"/>
                  <a:pt x="34" y="127"/>
                  <a:pt x="34" y="127"/>
                </a:cubicBezTo>
                <a:cubicBezTo>
                  <a:pt x="34" y="127"/>
                  <a:pt x="34" y="128"/>
                  <a:pt x="34" y="128"/>
                </a:cubicBezTo>
                <a:cubicBezTo>
                  <a:pt x="34" y="128"/>
                  <a:pt x="34" y="128"/>
                  <a:pt x="34" y="128"/>
                </a:cubicBezTo>
                <a:cubicBezTo>
                  <a:pt x="34" y="128"/>
                  <a:pt x="33" y="128"/>
                  <a:pt x="33" y="129"/>
                </a:cubicBezTo>
                <a:cubicBezTo>
                  <a:pt x="34" y="129"/>
                  <a:pt x="34" y="128"/>
                  <a:pt x="35" y="129"/>
                </a:cubicBezTo>
                <a:cubicBezTo>
                  <a:pt x="35" y="129"/>
                  <a:pt x="35" y="128"/>
                  <a:pt x="35" y="128"/>
                </a:cubicBezTo>
                <a:cubicBezTo>
                  <a:pt x="35" y="128"/>
                  <a:pt x="35" y="128"/>
                  <a:pt x="35" y="128"/>
                </a:cubicBezTo>
                <a:cubicBezTo>
                  <a:pt x="35" y="128"/>
                  <a:pt x="35" y="128"/>
                  <a:pt x="36" y="128"/>
                </a:cubicBezTo>
                <a:cubicBezTo>
                  <a:pt x="36" y="128"/>
                  <a:pt x="36" y="128"/>
                  <a:pt x="35" y="128"/>
                </a:cubicBezTo>
                <a:cubicBezTo>
                  <a:pt x="35" y="128"/>
                  <a:pt x="35" y="128"/>
                  <a:pt x="35" y="128"/>
                </a:cubicBezTo>
                <a:cubicBezTo>
                  <a:pt x="36" y="127"/>
                  <a:pt x="38" y="127"/>
                  <a:pt x="38" y="128"/>
                </a:cubicBezTo>
                <a:cubicBezTo>
                  <a:pt x="38" y="128"/>
                  <a:pt x="38" y="127"/>
                  <a:pt x="38" y="127"/>
                </a:cubicBezTo>
                <a:cubicBezTo>
                  <a:pt x="39" y="128"/>
                  <a:pt x="39" y="128"/>
                  <a:pt x="38" y="128"/>
                </a:cubicBezTo>
                <a:cubicBezTo>
                  <a:pt x="39" y="129"/>
                  <a:pt x="40" y="128"/>
                  <a:pt x="39" y="128"/>
                </a:cubicBezTo>
                <a:cubicBezTo>
                  <a:pt x="39" y="127"/>
                  <a:pt x="40" y="128"/>
                  <a:pt x="40" y="127"/>
                </a:cubicBezTo>
                <a:cubicBezTo>
                  <a:pt x="40" y="127"/>
                  <a:pt x="40" y="127"/>
                  <a:pt x="40" y="127"/>
                </a:cubicBezTo>
                <a:cubicBezTo>
                  <a:pt x="40" y="127"/>
                  <a:pt x="40" y="128"/>
                  <a:pt x="40" y="128"/>
                </a:cubicBezTo>
                <a:cubicBezTo>
                  <a:pt x="41" y="128"/>
                  <a:pt x="41" y="127"/>
                  <a:pt x="41" y="128"/>
                </a:cubicBezTo>
                <a:cubicBezTo>
                  <a:pt x="42" y="128"/>
                  <a:pt x="42" y="128"/>
                  <a:pt x="41" y="128"/>
                </a:cubicBezTo>
                <a:cubicBezTo>
                  <a:pt x="42" y="127"/>
                  <a:pt x="42" y="127"/>
                  <a:pt x="43" y="128"/>
                </a:cubicBezTo>
                <a:cubicBezTo>
                  <a:pt x="43" y="127"/>
                  <a:pt x="42" y="127"/>
                  <a:pt x="42" y="127"/>
                </a:cubicBezTo>
                <a:cubicBezTo>
                  <a:pt x="43" y="127"/>
                  <a:pt x="43" y="127"/>
                  <a:pt x="43" y="127"/>
                </a:cubicBezTo>
                <a:cubicBezTo>
                  <a:pt x="43" y="127"/>
                  <a:pt x="43" y="127"/>
                  <a:pt x="43" y="127"/>
                </a:cubicBezTo>
                <a:cubicBezTo>
                  <a:pt x="44" y="126"/>
                  <a:pt x="45" y="126"/>
                  <a:pt x="46" y="126"/>
                </a:cubicBezTo>
                <a:cubicBezTo>
                  <a:pt x="46" y="126"/>
                  <a:pt x="45" y="126"/>
                  <a:pt x="45" y="127"/>
                </a:cubicBezTo>
                <a:cubicBezTo>
                  <a:pt x="46" y="127"/>
                  <a:pt x="46" y="126"/>
                  <a:pt x="46" y="127"/>
                </a:cubicBezTo>
                <a:cubicBezTo>
                  <a:pt x="47" y="126"/>
                  <a:pt x="47" y="128"/>
                  <a:pt x="48" y="127"/>
                </a:cubicBezTo>
                <a:cubicBezTo>
                  <a:pt x="47" y="127"/>
                  <a:pt x="47" y="127"/>
                  <a:pt x="47" y="127"/>
                </a:cubicBezTo>
                <a:cubicBezTo>
                  <a:pt x="47" y="126"/>
                  <a:pt x="47" y="126"/>
                  <a:pt x="48" y="126"/>
                </a:cubicBezTo>
                <a:cubicBezTo>
                  <a:pt x="48" y="126"/>
                  <a:pt x="48" y="126"/>
                  <a:pt x="48" y="126"/>
                </a:cubicBezTo>
                <a:cubicBezTo>
                  <a:pt x="48" y="126"/>
                  <a:pt x="48" y="126"/>
                  <a:pt x="48" y="127"/>
                </a:cubicBezTo>
                <a:cubicBezTo>
                  <a:pt x="48" y="127"/>
                  <a:pt x="48" y="126"/>
                  <a:pt x="48" y="127"/>
                </a:cubicBezTo>
                <a:cubicBezTo>
                  <a:pt x="48" y="126"/>
                  <a:pt x="50" y="126"/>
                  <a:pt x="51" y="126"/>
                </a:cubicBezTo>
                <a:cubicBezTo>
                  <a:pt x="51" y="126"/>
                  <a:pt x="51" y="126"/>
                  <a:pt x="51" y="126"/>
                </a:cubicBezTo>
                <a:cubicBezTo>
                  <a:pt x="51" y="126"/>
                  <a:pt x="52" y="125"/>
                  <a:pt x="52" y="125"/>
                </a:cubicBezTo>
                <a:cubicBezTo>
                  <a:pt x="52" y="126"/>
                  <a:pt x="52" y="126"/>
                  <a:pt x="52" y="126"/>
                </a:cubicBezTo>
                <a:cubicBezTo>
                  <a:pt x="52" y="126"/>
                  <a:pt x="52" y="126"/>
                  <a:pt x="53" y="126"/>
                </a:cubicBezTo>
                <a:cubicBezTo>
                  <a:pt x="53" y="125"/>
                  <a:pt x="52" y="125"/>
                  <a:pt x="52" y="125"/>
                </a:cubicBezTo>
                <a:cubicBezTo>
                  <a:pt x="53" y="125"/>
                  <a:pt x="53" y="125"/>
                  <a:pt x="53" y="125"/>
                </a:cubicBezTo>
                <a:cubicBezTo>
                  <a:pt x="53" y="125"/>
                  <a:pt x="53" y="125"/>
                  <a:pt x="53" y="125"/>
                </a:cubicBezTo>
                <a:cubicBezTo>
                  <a:pt x="54" y="125"/>
                  <a:pt x="54" y="125"/>
                  <a:pt x="54" y="125"/>
                </a:cubicBezTo>
                <a:cubicBezTo>
                  <a:pt x="54" y="125"/>
                  <a:pt x="54" y="125"/>
                  <a:pt x="54" y="126"/>
                </a:cubicBezTo>
                <a:cubicBezTo>
                  <a:pt x="55" y="126"/>
                  <a:pt x="55" y="125"/>
                  <a:pt x="55" y="125"/>
                </a:cubicBezTo>
                <a:cubicBezTo>
                  <a:pt x="55" y="124"/>
                  <a:pt x="55" y="125"/>
                  <a:pt x="56" y="125"/>
                </a:cubicBezTo>
                <a:cubicBezTo>
                  <a:pt x="56" y="125"/>
                  <a:pt x="56" y="125"/>
                  <a:pt x="56" y="125"/>
                </a:cubicBezTo>
                <a:cubicBezTo>
                  <a:pt x="56" y="125"/>
                  <a:pt x="57" y="125"/>
                  <a:pt x="57" y="125"/>
                </a:cubicBezTo>
                <a:cubicBezTo>
                  <a:pt x="57" y="125"/>
                  <a:pt x="57" y="125"/>
                  <a:pt x="57" y="125"/>
                </a:cubicBezTo>
                <a:cubicBezTo>
                  <a:pt x="57" y="125"/>
                  <a:pt x="57" y="125"/>
                  <a:pt x="57" y="124"/>
                </a:cubicBezTo>
                <a:cubicBezTo>
                  <a:pt x="57" y="125"/>
                  <a:pt x="57" y="124"/>
                  <a:pt x="58" y="124"/>
                </a:cubicBezTo>
                <a:cubicBezTo>
                  <a:pt x="58" y="124"/>
                  <a:pt x="58" y="124"/>
                  <a:pt x="58" y="124"/>
                </a:cubicBezTo>
                <a:cubicBezTo>
                  <a:pt x="58" y="124"/>
                  <a:pt x="58" y="124"/>
                  <a:pt x="58" y="124"/>
                </a:cubicBezTo>
                <a:cubicBezTo>
                  <a:pt x="58" y="124"/>
                  <a:pt x="58" y="124"/>
                  <a:pt x="58" y="124"/>
                </a:cubicBezTo>
                <a:cubicBezTo>
                  <a:pt x="58" y="124"/>
                  <a:pt x="58" y="124"/>
                  <a:pt x="58" y="124"/>
                </a:cubicBezTo>
                <a:cubicBezTo>
                  <a:pt x="58" y="124"/>
                  <a:pt x="58" y="124"/>
                  <a:pt x="58" y="124"/>
                </a:cubicBezTo>
                <a:cubicBezTo>
                  <a:pt x="58" y="124"/>
                  <a:pt x="58" y="124"/>
                  <a:pt x="58" y="124"/>
                </a:cubicBezTo>
                <a:cubicBezTo>
                  <a:pt x="58" y="124"/>
                  <a:pt x="58" y="124"/>
                  <a:pt x="58" y="124"/>
                </a:cubicBezTo>
                <a:cubicBezTo>
                  <a:pt x="58" y="124"/>
                  <a:pt x="58" y="124"/>
                  <a:pt x="58" y="123"/>
                </a:cubicBezTo>
                <a:cubicBezTo>
                  <a:pt x="59" y="123"/>
                  <a:pt x="59" y="124"/>
                  <a:pt x="59" y="124"/>
                </a:cubicBezTo>
                <a:cubicBezTo>
                  <a:pt x="59" y="124"/>
                  <a:pt x="59" y="124"/>
                  <a:pt x="59" y="124"/>
                </a:cubicBezTo>
                <a:cubicBezTo>
                  <a:pt x="59" y="125"/>
                  <a:pt x="60" y="124"/>
                  <a:pt x="60" y="124"/>
                </a:cubicBezTo>
                <a:cubicBezTo>
                  <a:pt x="61" y="124"/>
                  <a:pt x="61" y="124"/>
                  <a:pt x="61" y="125"/>
                </a:cubicBezTo>
                <a:cubicBezTo>
                  <a:pt x="61" y="125"/>
                  <a:pt x="61" y="125"/>
                  <a:pt x="61" y="124"/>
                </a:cubicBezTo>
                <a:cubicBezTo>
                  <a:pt x="61" y="125"/>
                  <a:pt x="61" y="125"/>
                  <a:pt x="61" y="125"/>
                </a:cubicBezTo>
                <a:cubicBezTo>
                  <a:pt x="61" y="125"/>
                  <a:pt x="60" y="125"/>
                  <a:pt x="60" y="124"/>
                </a:cubicBezTo>
                <a:cubicBezTo>
                  <a:pt x="60" y="125"/>
                  <a:pt x="59" y="125"/>
                  <a:pt x="59" y="125"/>
                </a:cubicBezTo>
                <a:cubicBezTo>
                  <a:pt x="59" y="126"/>
                  <a:pt x="60" y="125"/>
                  <a:pt x="61" y="125"/>
                </a:cubicBezTo>
                <a:cubicBezTo>
                  <a:pt x="61" y="125"/>
                  <a:pt x="61" y="125"/>
                  <a:pt x="61" y="125"/>
                </a:cubicBezTo>
                <a:cubicBezTo>
                  <a:pt x="61" y="125"/>
                  <a:pt x="62" y="125"/>
                  <a:pt x="61" y="124"/>
                </a:cubicBezTo>
                <a:cubicBezTo>
                  <a:pt x="61" y="124"/>
                  <a:pt x="61" y="124"/>
                  <a:pt x="61" y="124"/>
                </a:cubicBezTo>
                <a:cubicBezTo>
                  <a:pt x="61" y="124"/>
                  <a:pt x="61" y="124"/>
                  <a:pt x="61" y="124"/>
                </a:cubicBezTo>
                <a:cubicBezTo>
                  <a:pt x="60" y="124"/>
                  <a:pt x="60" y="124"/>
                  <a:pt x="60" y="124"/>
                </a:cubicBezTo>
                <a:cubicBezTo>
                  <a:pt x="60" y="124"/>
                  <a:pt x="60" y="124"/>
                  <a:pt x="59" y="124"/>
                </a:cubicBezTo>
                <a:cubicBezTo>
                  <a:pt x="59" y="124"/>
                  <a:pt x="59" y="124"/>
                  <a:pt x="59" y="124"/>
                </a:cubicBezTo>
                <a:cubicBezTo>
                  <a:pt x="59" y="124"/>
                  <a:pt x="59" y="123"/>
                  <a:pt x="59" y="123"/>
                </a:cubicBezTo>
                <a:cubicBezTo>
                  <a:pt x="59" y="123"/>
                  <a:pt x="59" y="123"/>
                  <a:pt x="59" y="123"/>
                </a:cubicBezTo>
                <a:cubicBezTo>
                  <a:pt x="59" y="123"/>
                  <a:pt x="59" y="123"/>
                  <a:pt x="59" y="123"/>
                </a:cubicBezTo>
                <a:cubicBezTo>
                  <a:pt x="59" y="123"/>
                  <a:pt x="59" y="123"/>
                  <a:pt x="59" y="123"/>
                </a:cubicBezTo>
                <a:cubicBezTo>
                  <a:pt x="60" y="123"/>
                  <a:pt x="60" y="123"/>
                  <a:pt x="61" y="123"/>
                </a:cubicBezTo>
                <a:cubicBezTo>
                  <a:pt x="61" y="123"/>
                  <a:pt x="61" y="123"/>
                  <a:pt x="61" y="123"/>
                </a:cubicBezTo>
                <a:cubicBezTo>
                  <a:pt x="61" y="123"/>
                  <a:pt x="61" y="123"/>
                  <a:pt x="61" y="123"/>
                </a:cubicBezTo>
                <a:cubicBezTo>
                  <a:pt x="62" y="124"/>
                  <a:pt x="62" y="123"/>
                  <a:pt x="62" y="123"/>
                </a:cubicBezTo>
                <a:cubicBezTo>
                  <a:pt x="62" y="123"/>
                  <a:pt x="62" y="123"/>
                  <a:pt x="62" y="123"/>
                </a:cubicBezTo>
                <a:cubicBezTo>
                  <a:pt x="62" y="123"/>
                  <a:pt x="62" y="123"/>
                  <a:pt x="62" y="123"/>
                </a:cubicBezTo>
                <a:cubicBezTo>
                  <a:pt x="62" y="123"/>
                  <a:pt x="62" y="123"/>
                  <a:pt x="62" y="124"/>
                </a:cubicBezTo>
                <a:cubicBezTo>
                  <a:pt x="62" y="124"/>
                  <a:pt x="62" y="124"/>
                  <a:pt x="61" y="124"/>
                </a:cubicBezTo>
                <a:cubicBezTo>
                  <a:pt x="61" y="124"/>
                  <a:pt x="62" y="124"/>
                  <a:pt x="62" y="124"/>
                </a:cubicBezTo>
                <a:cubicBezTo>
                  <a:pt x="62" y="124"/>
                  <a:pt x="62" y="124"/>
                  <a:pt x="62" y="124"/>
                </a:cubicBezTo>
                <a:cubicBezTo>
                  <a:pt x="62" y="124"/>
                  <a:pt x="62" y="125"/>
                  <a:pt x="63" y="125"/>
                </a:cubicBezTo>
                <a:cubicBezTo>
                  <a:pt x="63" y="125"/>
                  <a:pt x="63" y="124"/>
                  <a:pt x="63" y="124"/>
                </a:cubicBezTo>
                <a:cubicBezTo>
                  <a:pt x="64" y="124"/>
                  <a:pt x="65" y="124"/>
                  <a:pt x="65" y="123"/>
                </a:cubicBezTo>
                <a:cubicBezTo>
                  <a:pt x="65" y="123"/>
                  <a:pt x="65" y="123"/>
                  <a:pt x="65" y="123"/>
                </a:cubicBezTo>
                <a:cubicBezTo>
                  <a:pt x="65" y="123"/>
                  <a:pt x="64" y="123"/>
                  <a:pt x="64" y="123"/>
                </a:cubicBezTo>
                <a:cubicBezTo>
                  <a:pt x="64" y="123"/>
                  <a:pt x="65" y="122"/>
                  <a:pt x="65" y="122"/>
                </a:cubicBezTo>
                <a:cubicBezTo>
                  <a:pt x="65" y="122"/>
                  <a:pt x="65" y="123"/>
                  <a:pt x="65" y="123"/>
                </a:cubicBezTo>
                <a:cubicBezTo>
                  <a:pt x="65" y="123"/>
                  <a:pt x="66" y="123"/>
                  <a:pt x="66" y="123"/>
                </a:cubicBezTo>
                <a:cubicBezTo>
                  <a:pt x="66" y="123"/>
                  <a:pt x="66" y="123"/>
                  <a:pt x="66" y="123"/>
                </a:cubicBezTo>
                <a:cubicBezTo>
                  <a:pt x="66" y="123"/>
                  <a:pt x="67" y="123"/>
                  <a:pt x="67" y="123"/>
                </a:cubicBezTo>
                <a:cubicBezTo>
                  <a:pt x="67" y="123"/>
                  <a:pt x="67" y="123"/>
                  <a:pt x="67" y="123"/>
                </a:cubicBezTo>
                <a:cubicBezTo>
                  <a:pt x="67" y="123"/>
                  <a:pt x="67" y="123"/>
                  <a:pt x="67" y="123"/>
                </a:cubicBezTo>
                <a:cubicBezTo>
                  <a:pt x="67" y="123"/>
                  <a:pt x="67" y="123"/>
                  <a:pt x="67" y="123"/>
                </a:cubicBezTo>
                <a:cubicBezTo>
                  <a:pt x="68" y="123"/>
                  <a:pt x="68" y="122"/>
                  <a:pt x="68" y="122"/>
                </a:cubicBezTo>
                <a:cubicBezTo>
                  <a:pt x="68" y="122"/>
                  <a:pt x="68" y="122"/>
                  <a:pt x="68" y="122"/>
                </a:cubicBezTo>
                <a:cubicBezTo>
                  <a:pt x="68" y="122"/>
                  <a:pt x="68" y="122"/>
                  <a:pt x="68" y="122"/>
                </a:cubicBezTo>
                <a:cubicBezTo>
                  <a:pt x="69" y="122"/>
                  <a:pt x="69" y="122"/>
                  <a:pt x="69" y="122"/>
                </a:cubicBezTo>
                <a:cubicBezTo>
                  <a:pt x="69" y="122"/>
                  <a:pt x="69" y="123"/>
                  <a:pt x="69" y="123"/>
                </a:cubicBezTo>
                <a:cubicBezTo>
                  <a:pt x="69" y="123"/>
                  <a:pt x="70" y="123"/>
                  <a:pt x="70" y="122"/>
                </a:cubicBezTo>
                <a:cubicBezTo>
                  <a:pt x="70" y="122"/>
                  <a:pt x="70" y="122"/>
                  <a:pt x="70" y="122"/>
                </a:cubicBezTo>
                <a:cubicBezTo>
                  <a:pt x="70" y="122"/>
                  <a:pt x="70" y="122"/>
                  <a:pt x="70" y="122"/>
                </a:cubicBezTo>
                <a:cubicBezTo>
                  <a:pt x="70" y="122"/>
                  <a:pt x="70" y="122"/>
                  <a:pt x="70" y="122"/>
                </a:cubicBezTo>
                <a:cubicBezTo>
                  <a:pt x="70" y="122"/>
                  <a:pt x="70" y="122"/>
                  <a:pt x="70" y="122"/>
                </a:cubicBezTo>
                <a:cubicBezTo>
                  <a:pt x="70" y="123"/>
                  <a:pt x="71" y="122"/>
                  <a:pt x="71" y="122"/>
                </a:cubicBezTo>
                <a:cubicBezTo>
                  <a:pt x="71" y="122"/>
                  <a:pt x="71" y="122"/>
                  <a:pt x="71" y="121"/>
                </a:cubicBezTo>
                <a:cubicBezTo>
                  <a:pt x="71" y="121"/>
                  <a:pt x="72" y="121"/>
                  <a:pt x="72" y="121"/>
                </a:cubicBezTo>
                <a:cubicBezTo>
                  <a:pt x="72" y="121"/>
                  <a:pt x="72" y="121"/>
                  <a:pt x="72" y="122"/>
                </a:cubicBezTo>
                <a:cubicBezTo>
                  <a:pt x="72" y="122"/>
                  <a:pt x="72" y="122"/>
                  <a:pt x="72" y="122"/>
                </a:cubicBezTo>
                <a:cubicBezTo>
                  <a:pt x="72" y="122"/>
                  <a:pt x="72" y="122"/>
                  <a:pt x="72" y="122"/>
                </a:cubicBezTo>
                <a:cubicBezTo>
                  <a:pt x="72" y="122"/>
                  <a:pt x="72" y="122"/>
                  <a:pt x="72" y="122"/>
                </a:cubicBezTo>
                <a:cubicBezTo>
                  <a:pt x="72" y="122"/>
                  <a:pt x="72" y="122"/>
                  <a:pt x="73" y="121"/>
                </a:cubicBezTo>
                <a:cubicBezTo>
                  <a:pt x="73" y="122"/>
                  <a:pt x="73" y="122"/>
                  <a:pt x="73" y="122"/>
                </a:cubicBezTo>
                <a:cubicBezTo>
                  <a:pt x="73" y="121"/>
                  <a:pt x="73" y="121"/>
                  <a:pt x="73" y="121"/>
                </a:cubicBezTo>
                <a:cubicBezTo>
                  <a:pt x="74" y="121"/>
                  <a:pt x="74" y="121"/>
                  <a:pt x="75" y="121"/>
                </a:cubicBezTo>
                <a:cubicBezTo>
                  <a:pt x="75" y="121"/>
                  <a:pt x="75" y="121"/>
                  <a:pt x="75" y="121"/>
                </a:cubicBezTo>
                <a:cubicBezTo>
                  <a:pt x="75" y="120"/>
                  <a:pt x="75" y="120"/>
                  <a:pt x="75" y="120"/>
                </a:cubicBezTo>
                <a:cubicBezTo>
                  <a:pt x="75" y="120"/>
                  <a:pt x="75" y="120"/>
                  <a:pt x="75" y="120"/>
                </a:cubicBezTo>
                <a:cubicBezTo>
                  <a:pt x="76" y="121"/>
                  <a:pt x="77" y="120"/>
                  <a:pt x="78" y="121"/>
                </a:cubicBezTo>
                <a:cubicBezTo>
                  <a:pt x="77" y="121"/>
                  <a:pt x="77" y="121"/>
                  <a:pt x="76" y="121"/>
                </a:cubicBezTo>
                <a:cubicBezTo>
                  <a:pt x="77" y="122"/>
                  <a:pt x="78" y="121"/>
                  <a:pt x="78" y="121"/>
                </a:cubicBezTo>
                <a:cubicBezTo>
                  <a:pt x="78" y="121"/>
                  <a:pt x="78" y="120"/>
                  <a:pt x="78" y="120"/>
                </a:cubicBezTo>
                <a:cubicBezTo>
                  <a:pt x="78" y="120"/>
                  <a:pt x="78" y="120"/>
                  <a:pt x="78" y="120"/>
                </a:cubicBezTo>
                <a:cubicBezTo>
                  <a:pt x="78" y="120"/>
                  <a:pt x="78" y="120"/>
                  <a:pt x="78" y="120"/>
                </a:cubicBezTo>
                <a:cubicBezTo>
                  <a:pt x="78" y="120"/>
                  <a:pt x="78" y="120"/>
                  <a:pt x="79" y="120"/>
                </a:cubicBezTo>
                <a:cubicBezTo>
                  <a:pt x="79" y="120"/>
                  <a:pt x="79" y="120"/>
                  <a:pt x="79" y="120"/>
                </a:cubicBezTo>
                <a:cubicBezTo>
                  <a:pt x="79" y="120"/>
                  <a:pt x="79" y="120"/>
                  <a:pt x="79" y="120"/>
                </a:cubicBezTo>
                <a:cubicBezTo>
                  <a:pt x="79" y="120"/>
                  <a:pt x="80" y="120"/>
                  <a:pt x="80" y="120"/>
                </a:cubicBezTo>
                <a:cubicBezTo>
                  <a:pt x="80" y="120"/>
                  <a:pt x="80" y="120"/>
                  <a:pt x="80" y="120"/>
                </a:cubicBezTo>
                <a:cubicBezTo>
                  <a:pt x="80" y="120"/>
                  <a:pt x="80" y="120"/>
                  <a:pt x="80" y="120"/>
                </a:cubicBezTo>
                <a:cubicBezTo>
                  <a:pt x="80" y="119"/>
                  <a:pt x="80" y="120"/>
                  <a:pt x="81" y="119"/>
                </a:cubicBezTo>
                <a:cubicBezTo>
                  <a:pt x="81" y="119"/>
                  <a:pt x="81" y="119"/>
                  <a:pt x="81" y="119"/>
                </a:cubicBezTo>
                <a:cubicBezTo>
                  <a:pt x="81" y="119"/>
                  <a:pt x="80" y="120"/>
                  <a:pt x="81" y="120"/>
                </a:cubicBezTo>
                <a:cubicBezTo>
                  <a:pt x="81" y="119"/>
                  <a:pt x="82" y="119"/>
                  <a:pt x="82" y="119"/>
                </a:cubicBezTo>
                <a:cubicBezTo>
                  <a:pt x="82" y="119"/>
                  <a:pt x="82" y="119"/>
                  <a:pt x="82" y="119"/>
                </a:cubicBezTo>
                <a:cubicBezTo>
                  <a:pt x="82" y="119"/>
                  <a:pt x="81" y="119"/>
                  <a:pt x="82" y="120"/>
                </a:cubicBezTo>
                <a:cubicBezTo>
                  <a:pt x="82" y="119"/>
                  <a:pt x="82" y="119"/>
                  <a:pt x="83" y="119"/>
                </a:cubicBezTo>
                <a:cubicBezTo>
                  <a:pt x="83" y="119"/>
                  <a:pt x="82" y="119"/>
                  <a:pt x="83" y="120"/>
                </a:cubicBezTo>
                <a:cubicBezTo>
                  <a:pt x="84" y="120"/>
                  <a:pt x="84" y="119"/>
                  <a:pt x="85" y="118"/>
                </a:cubicBezTo>
                <a:cubicBezTo>
                  <a:pt x="85" y="119"/>
                  <a:pt x="85" y="119"/>
                  <a:pt x="86" y="119"/>
                </a:cubicBezTo>
                <a:cubicBezTo>
                  <a:pt x="86" y="119"/>
                  <a:pt x="86" y="119"/>
                  <a:pt x="86" y="119"/>
                </a:cubicBezTo>
                <a:cubicBezTo>
                  <a:pt x="86" y="119"/>
                  <a:pt x="86" y="119"/>
                  <a:pt x="87" y="119"/>
                </a:cubicBezTo>
                <a:cubicBezTo>
                  <a:pt x="87" y="119"/>
                  <a:pt x="87" y="119"/>
                  <a:pt x="87" y="119"/>
                </a:cubicBezTo>
                <a:cubicBezTo>
                  <a:pt x="87" y="118"/>
                  <a:pt x="87" y="118"/>
                  <a:pt x="87" y="118"/>
                </a:cubicBezTo>
                <a:cubicBezTo>
                  <a:pt x="87" y="118"/>
                  <a:pt x="87" y="119"/>
                  <a:pt x="87" y="119"/>
                </a:cubicBezTo>
                <a:cubicBezTo>
                  <a:pt x="87" y="119"/>
                  <a:pt x="87" y="119"/>
                  <a:pt x="87" y="119"/>
                </a:cubicBezTo>
                <a:cubicBezTo>
                  <a:pt x="87" y="119"/>
                  <a:pt x="87" y="119"/>
                  <a:pt x="87" y="119"/>
                </a:cubicBezTo>
                <a:cubicBezTo>
                  <a:pt x="86" y="119"/>
                  <a:pt x="86" y="120"/>
                  <a:pt x="85" y="120"/>
                </a:cubicBezTo>
                <a:cubicBezTo>
                  <a:pt x="85" y="120"/>
                  <a:pt x="85" y="120"/>
                  <a:pt x="85" y="120"/>
                </a:cubicBezTo>
                <a:cubicBezTo>
                  <a:pt x="85" y="119"/>
                  <a:pt x="84" y="119"/>
                  <a:pt x="85" y="120"/>
                </a:cubicBezTo>
                <a:cubicBezTo>
                  <a:pt x="85" y="120"/>
                  <a:pt x="85" y="120"/>
                  <a:pt x="85" y="120"/>
                </a:cubicBezTo>
                <a:cubicBezTo>
                  <a:pt x="86" y="120"/>
                  <a:pt x="86" y="120"/>
                  <a:pt x="87" y="120"/>
                </a:cubicBezTo>
                <a:cubicBezTo>
                  <a:pt x="87" y="120"/>
                  <a:pt x="86" y="120"/>
                  <a:pt x="87" y="120"/>
                </a:cubicBezTo>
                <a:cubicBezTo>
                  <a:pt x="87" y="120"/>
                  <a:pt x="87" y="120"/>
                  <a:pt x="86" y="120"/>
                </a:cubicBezTo>
                <a:cubicBezTo>
                  <a:pt x="86" y="120"/>
                  <a:pt x="86" y="121"/>
                  <a:pt x="85" y="121"/>
                </a:cubicBezTo>
                <a:cubicBezTo>
                  <a:pt x="85" y="121"/>
                  <a:pt x="85" y="121"/>
                  <a:pt x="85" y="121"/>
                </a:cubicBezTo>
                <a:cubicBezTo>
                  <a:pt x="85" y="121"/>
                  <a:pt x="85" y="121"/>
                  <a:pt x="85" y="121"/>
                </a:cubicBezTo>
                <a:cubicBezTo>
                  <a:pt x="85" y="121"/>
                  <a:pt x="85" y="121"/>
                  <a:pt x="85" y="121"/>
                </a:cubicBezTo>
                <a:cubicBezTo>
                  <a:pt x="85" y="121"/>
                  <a:pt x="85" y="121"/>
                  <a:pt x="84" y="121"/>
                </a:cubicBezTo>
                <a:cubicBezTo>
                  <a:pt x="84" y="121"/>
                  <a:pt x="84" y="121"/>
                  <a:pt x="84" y="121"/>
                </a:cubicBezTo>
                <a:cubicBezTo>
                  <a:pt x="84" y="121"/>
                  <a:pt x="84" y="122"/>
                  <a:pt x="84" y="122"/>
                </a:cubicBezTo>
                <a:cubicBezTo>
                  <a:pt x="84" y="122"/>
                  <a:pt x="84" y="121"/>
                  <a:pt x="83" y="121"/>
                </a:cubicBezTo>
                <a:cubicBezTo>
                  <a:pt x="83" y="121"/>
                  <a:pt x="83" y="122"/>
                  <a:pt x="83" y="122"/>
                </a:cubicBezTo>
                <a:cubicBezTo>
                  <a:pt x="83" y="122"/>
                  <a:pt x="83" y="122"/>
                  <a:pt x="83" y="121"/>
                </a:cubicBezTo>
                <a:cubicBezTo>
                  <a:pt x="83" y="121"/>
                  <a:pt x="83" y="122"/>
                  <a:pt x="83" y="122"/>
                </a:cubicBezTo>
                <a:cubicBezTo>
                  <a:pt x="83" y="122"/>
                  <a:pt x="82" y="122"/>
                  <a:pt x="82" y="122"/>
                </a:cubicBezTo>
                <a:cubicBezTo>
                  <a:pt x="82" y="122"/>
                  <a:pt x="82" y="122"/>
                  <a:pt x="82" y="122"/>
                </a:cubicBezTo>
                <a:cubicBezTo>
                  <a:pt x="82" y="122"/>
                  <a:pt x="82" y="121"/>
                  <a:pt x="81" y="121"/>
                </a:cubicBezTo>
                <a:cubicBezTo>
                  <a:pt x="81" y="122"/>
                  <a:pt x="81" y="122"/>
                  <a:pt x="81" y="122"/>
                </a:cubicBezTo>
                <a:cubicBezTo>
                  <a:pt x="81" y="121"/>
                  <a:pt x="81" y="121"/>
                  <a:pt x="81" y="122"/>
                </a:cubicBezTo>
                <a:cubicBezTo>
                  <a:pt x="81" y="122"/>
                  <a:pt x="81" y="122"/>
                  <a:pt x="81" y="122"/>
                </a:cubicBezTo>
                <a:cubicBezTo>
                  <a:pt x="81" y="122"/>
                  <a:pt x="80" y="122"/>
                  <a:pt x="80" y="122"/>
                </a:cubicBezTo>
                <a:cubicBezTo>
                  <a:pt x="80" y="123"/>
                  <a:pt x="79" y="123"/>
                  <a:pt x="79" y="123"/>
                </a:cubicBezTo>
                <a:cubicBezTo>
                  <a:pt x="79" y="122"/>
                  <a:pt x="79" y="122"/>
                  <a:pt x="79" y="122"/>
                </a:cubicBezTo>
                <a:cubicBezTo>
                  <a:pt x="79" y="122"/>
                  <a:pt x="79" y="122"/>
                  <a:pt x="79" y="122"/>
                </a:cubicBezTo>
                <a:cubicBezTo>
                  <a:pt x="79" y="122"/>
                  <a:pt x="79" y="122"/>
                  <a:pt x="79" y="122"/>
                </a:cubicBezTo>
                <a:cubicBezTo>
                  <a:pt x="79" y="122"/>
                  <a:pt x="80" y="121"/>
                  <a:pt x="79" y="121"/>
                </a:cubicBezTo>
                <a:cubicBezTo>
                  <a:pt x="79" y="121"/>
                  <a:pt x="79" y="121"/>
                  <a:pt x="79" y="121"/>
                </a:cubicBezTo>
                <a:cubicBezTo>
                  <a:pt x="79" y="121"/>
                  <a:pt x="79" y="121"/>
                  <a:pt x="79" y="121"/>
                </a:cubicBezTo>
                <a:cubicBezTo>
                  <a:pt x="79" y="121"/>
                  <a:pt x="79" y="121"/>
                  <a:pt x="79" y="121"/>
                </a:cubicBezTo>
                <a:cubicBezTo>
                  <a:pt x="79" y="121"/>
                  <a:pt x="79" y="121"/>
                  <a:pt x="79" y="121"/>
                </a:cubicBezTo>
                <a:cubicBezTo>
                  <a:pt x="79" y="121"/>
                  <a:pt x="79" y="121"/>
                  <a:pt x="79" y="121"/>
                </a:cubicBezTo>
                <a:cubicBezTo>
                  <a:pt x="79" y="121"/>
                  <a:pt x="79" y="121"/>
                  <a:pt x="79" y="122"/>
                </a:cubicBezTo>
                <a:cubicBezTo>
                  <a:pt x="78" y="122"/>
                  <a:pt x="78" y="123"/>
                  <a:pt x="78" y="123"/>
                </a:cubicBezTo>
                <a:cubicBezTo>
                  <a:pt x="78" y="123"/>
                  <a:pt x="78" y="123"/>
                  <a:pt x="78" y="123"/>
                </a:cubicBezTo>
                <a:cubicBezTo>
                  <a:pt x="78" y="123"/>
                  <a:pt x="78" y="123"/>
                  <a:pt x="78" y="122"/>
                </a:cubicBezTo>
                <a:cubicBezTo>
                  <a:pt x="78" y="123"/>
                  <a:pt x="77" y="123"/>
                  <a:pt x="77" y="123"/>
                </a:cubicBezTo>
                <a:cubicBezTo>
                  <a:pt x="76" y="123"/>
                  <a:pt x="77" y="123"/>
                  <a:pt x="76" y="122"/>
                </a:cubicBezTo>
                <a:cubicBezTo>
                  <a:pt x="75" y="122"/>
                  <a:pt x="74" y="123"/>
                  <a:pt x="74" y="124"/>
                </a:cubicBezTo>
                <a:cubicBezTo>
                  <a:pt x="74" y="124"/>
                  <a:pt x="73" y="124"/>
                  <a:pt x="74" y="123"/>
                </a:cubicBezTo>
                <a:cubicBezTo>
                  <a:pt x="74" y="123"/>
                  <a:pt x="74" y="124"/>
                  <a:pt x="74" y="123"/>
                </a:cubicBezTo>
                <a:cubicBezTo>
                  <a:pt x="73" y="123"/>
                  <a:pt x="73" y="123"/>
                  <a:pt x="72" y="123"/>
                </a:cubicBezTo>
                <a:cubicBezTo>
                  <a:pt x="71" y="124"/>
                  <a:pt x="71" y="124"/>
                  <a:pt x="71" y="124"/>
                </a:cubicBezTo>
                <a:cubicBezTo>
                  <a:pt x="71" y="124"/>
                  <a:pt x="71" y="124"/>
                  <a:pt x="70" y="124"/>
                </a:cubicBezTo>
                <a:cubicBezTo>
                  <a:pt x="70" y="125"/>
                  <a:pt x="71" y="124"/>
                  <a:pt x="71" y="125"/>
                </a:cubicBezTo>
                <a:cubicBezTo>
                  <a:pt x="71" y="125"/>
                  <a:pt x="70" y="124"/>
                  <a:pt x="70" y="125"/>
                </a:cubicBezTo>
                <a:cubicBezTo>
                  <a:pt x="69" y="125"/>
                  <a:pt x="70" y="124"/>
                  <a:pt x="69" y="124"/>
                </a:cubicBezTo>
                <a:cubicBezTo>
                  <a:pt x="69" y="124"/>
                  <a:pt x="69" y="124"/>
                  <a:pt x="69" y="124"/>
                </a:cubicBezTo>
                <a:cubicBezTo>
                  <a:pt x="68" y="125"/>
                  <a:pt x="67" y="124"/>
                  <a:pt x="66" y="125"/>
                </a:cubicBezTo>
                <a:cubicBezTo>
                  <a:pt x="66" y="125"/>
                  <a:pt x="66" y="125"/>
                  <a:pt x="67" y="125"/>
                </a:cubicBezTo>
                <a:cubicBezTo>
                  <a:pt x="67" y="125"/>
                  <a:pt x="66" y="126"/>
                  <a:pt x="67" y="126"/>
                </a:cubicBezTo>
                <a:cubicBezTo>
                  <a:pt x="67" y="125"/>
                  <a:pt x="67" y="125"/>
                  <a:pt x="67" y="126"/>
                </a:cubicBezTo>
                <a:cubicBezTo>
                  <a:pt x="67" y="126"/>
                  <a:pt x="67" y="127"/>
                  <a:pt x="66" y="127"/>
                </a:cubicBezTo>
                <a:cubicBezTo>
                  <a:pt x="66" y="126"/>
                  <a:pt x="67" y="126"/>
                  <a:pt x="66" y="126"/>
                </a:cubicBezTo>
                <a:cubicBezTo>
                  <a:pt x="66" y="125"/>
                  <a:pt x="66" y="126"/>
                  <a:pt x="66" y="126"/>
                </a:cubicBezTo>
                <a:cubicBezTo>
                  <a:pt x="65" y="126"/>
                  <a:pt x="66" y="127"/>
                  <a:pt x="65" y="127"/>
                </a:cubicBezTo>
                <a:cubicBezTo>
                  <a:pt x="65" y="127"/>
                  <a:pt x="65" y="127"/>
                  <a:pt x="65" y="126"/>
                </a:cubicBezTo>
                <a:cubicBezTo>
                  <a:pt x="64" y="126"/>
                  <a:pt x="65" y="127"/>
                  <a:pt x="64" y="127"/>
                </a:cubicBezTo>
                <a:cubicBezTo>
                  <a:pt x="64" y="127"/>
                  <a:pt x="64" y="126"/>
                  <a:pt x="64" y="126"/>
                </a:cubicBezTo>
                <a:cubicBezTo>
                  <a:pt x="63" y="126"/>
                  <a:pt x="64" y="127"/>
                  <a:pt x="63" y="127"/>
                </a:cubicBezTo>
                <a:cubicBezTo>
                  <a:pt x="63" y="127"/>
                  <a:pt x="63" y="127"/>
                  <a:pt x="63" y="127"/>
                </a:cubicBezTo>
                <a:cubicBezTo>
                  <a:pt x="63" y="127"/>
                  <a:pt x="63" y="126"/>
                  <a:pt x="63" y="126"/>
                </a:cubicBezTo>
                <a:cubicBezTo>
                  <a:pt x="62" y="126"/>
                  <a:pt x="62" y="126"/>
                  <a:pt x="62" y="125"/>
                </a:cubicBezTo>
                <a:cubicBezTo>
                  <a:pt x="60" y="125"/>
                  <a:pt x="59" y="126"/>
                  <a:pt x="58" y="127"/>
                </a:cubicBezTo>
                <a:cubicBezTo>
                  <a:pt x="59" y="126"/>
                  <a:pt x="57" y="126"/>
                  <a:pt x="56" y="126"/>
                </a:cubicBezTo>
                <a:cubicBezTo>
                  <a:pt x="56" y="126"/>
                  <a:pt x="56" y="126"/>
                  <a:pt x="56" y="126"/>
                </a:cubicBezTo>
                <a:cubicBezTo>
                  <a:pt x="56" y="126"/>
                  <a:pt x="56" y="126"/>
                  <a:pt x="56" y="126"/>
                </a:cubicBezTo>
                <a:cubicBezTo>
                  <a:pt x="56" y="126"/>
                  <a:pt x="56" y="127"/>
                  <a:pt x="55" y="126"/>
                </a:cubicBezTo>
                <a:cubicBezTo>
                  <a:pt x="55" y="126"/>
                  <a:pt x="57" y="126"/>
                  <a:pt x="57" y="125"/>
                </a:cubicBezTo>
                <a:cubicBezTo>
                  <a:pt x="56" y="125"/>
                  <a:pt x="55" y="127"/>
                  <a:pt x="54" y="126"/>
                </a:cubicBezTo>
                <a:cubicBezTo>
                  <a:pt x="54" y="126"/>
                  <a:pt x="54" y="126"/>
                  <a:pt x="55" y="126"/>
                </a:cubicBezTo>
                <a:cubicBezTo>
                  <a:pt x="54" y="127"/>
                  <a:pt x="54" y="127"/>
                  <a:pt x="54" y="127"/>
                </a:cubicBezTo>
                <a:cubicBezTo>
                  <a:pt x="52" y="126"/>
                  <a:pt x="52" y="128"/>
                  <a:pt x="51" y="127"/>
                </a:cubicBezTo>
                <a:cubicBezTo>
                  <a:pt x="50" y="128"/>
                  <a:pt x="49" y="127"/>
                  <a:pt x="48" y="129"/>
                </a:cubicBezTo>
                <a:cubicBezTo>
                  <a:pt x="49" y="129"/>
                  <a:pt x="48" y="129"/>
                  <a:pt x="49" y="129"/>
                </a:cubicBezTo>
                <a:cubicBezTo>
                  <a:pt x="48" y="130"/>
                  <a:pt x="47" y="129"/>
                  <a:pt x="47" y="128"/>
                </a:cubicBezTo>
                <a:cubicBezTo>
                  <a:pt x="46" y="128"/>
                  <a:pt x="47" y="129"/>
                  <a:pt x="47" y="129"/>
                </a:cubicBezTo>
                <a:cubicBezTo>
                  <a:pt x="46" y="130"/>
                  <a:pt x="46" y="130"/>
                  <a:pt x="45" y="130"/>
                </a:cubicBezTo>
                <a:cubicBezTo>
                  <a:pt x="45" y="129"/>
                  <a:pt x="46" y="129"/>
                  <a:pt x="46" y="129"/>
                </a:cubicBezTo>
                <a:cubicBezTo>
                  <a:pt x="45" y="129"/>
                  <a:pt x="44" y="129"/>
                  <a:pt x="43" y="129"/>
                </a:cubicBezTo>
                <a:cubicBezTo>
                  <a:pt x="43" y="129"/>
                  <a:pt x="43" y="128"/>
                  <a:pt x="43" y="129"/>
                </a:cubicBezTo>
                <a:cubicBezTo>
                  <a:pt x="43" y="128"/>
                  <a:pt x="43" y="129"/>
                  <a:pt x="43" y="129"/>
                </a:cubicBezTo>
                <a:cubicBezTo>
                  <a:pt x="42" y="129"/>
                  <a:pt x="43" y="129"/>
                  <a:pt x="43" y="129"/>
                </a:cubicBezTo>
                <a:cubicBezTo>
                  <a:pt x="42" y="130"/>
                  <a:pt x="40" y="129"/>
                  <a:pt x="39" y="130"/>
                </a:cubicBezTo>
                <a:cubicBezTo>
                  <a:pt x="38" y="129"/>
                  <a:pt x="38" y="129"/>
                  <a:pt x="38" y="129"/>
                </a:cubicBezTo>
                <a:cubicBezTo>
                  <a:pt x="38" y="130"/>
                  <a:pt x="37" y="129"/>
                  <a:pt x="37" y="130"/>
                </a:cubicBezTo>
                <a:cubicBezTo>
                  <a:pt x="36" y="129"/>
                  <a:pt x="35" y="130"/>
                  <a:pt x="34" y="129"/>
                </a:cubicBezTo>
                <a:cubicBezTo>
                  <a:pt x="33" y="130"/>
                  <a:pt x="32" y="130"/>
                  <a:pt x="30" y="130"/>
                </a:cubicBezTo>
                <a:cubicBezTo>
                  <a:pt x="31" y="129"/>
                  <a:pt x="31" y="129"/>
                  <a:pt x="31" y="128"/>
                </a:cubicBezTo>
                <a:cubicBezTo>
                  <a:pt x="30" y="129"/>
                  <a:pt x="29" y="130"/>
                  <a:pt x="28" y="129"/>
                </a:cubicBezTo>
                <a:cubicBezTo>
                  <a:pt x="28" y="129"/>
                  <a:pt x="28" y="129"/>
                  <a:pt x="27" y="128"/>
                </a:cubicBezTo>
                <a:cubicBezTo>
                  <a:pt x="27" y="129"/>
                  <a:pt x="27" y="129"/>
                  <a:pt x="27" y="129"/>
                </a:cubicBezTo>
                <a:cubicBezTo>
                  <a:pt x="28" y="129"/>
                  <a:pt x="28" y="129"/>
                  <a:pt x="28" y="130"/>
                </a:cubicBezTo>
                <a:cubicBezTo>
                  <a:pt x="28" y="130"/>
                  <a:pt x="28" y="130"/>
                  <a:pt x="28" y="129"/>
                </a:cubicBezTo>
                <a:cubicBezTo>
                  <a:pt x="28" y="131"/>
                  <a:pt x="28" y="131"/>
                  <a:pt x="28" y="132"/>
                </a:cubicBezTo>
                <a:cubicBezTo>
                  <a:pt x="28" y="132"/>
                  <a:pt x="27" y="132"/>
                  <a:pt x="26" y="132"/>
                </a:cubicBezTo>
                <a:cubicBezTo>
                  <a:pt x="26" y="132"/>
                  <a:pt x="27" y="133"/>
                  <a:pt x="27" y="133"/>
                </a:cubicBezTo>
                <a:cubicBezTo>
                  <a:pt x="26" y="133"/>
                  <a:pt x="26" y="133"/>
                  <a:pt x="27" y="133"/>
                </a:cubicBezTo>
                <a:cubicBezTo>
                  <a:pt x="27" y="133"/>
                  <a:pt x="27" y="133"/>
                  <a:pt x="27" y="133"/>
                </a:cubicBezTo>
                <a:cubicBezTo>
                  <a:pt x="26" y="133"/>
                  <a:pt x="26" y="133"/>
                  <a:pt x="26" y="133"/>
                </a:cubicBezTo>
                <a:cubicBezTo>
                  <a:pt x="26" y="133"/>
                  <a:pt x="26" y="133"/>
                  <a:pt x="26" y="133"/>
                </a:cubicBezTo>
                <a:cubicBezTo>
                  <a:pt x="26" y="133"/>
                  <a:pt x="26" y="133"/>
                  <a:pt x="26" y="133"/>
                </a:cubicBezTo>
                <a:cubicBezTo>
                  <a:pt x="26" y="134"/>
                  <a:pt x="26" y="134"/>
                  <a:pt x="26" y="135"/>
                </a:cubicBezTo>
                <a:cubicBezTo>
                  <a:pt x="26" y="134"/>
                  <a:pt x="25" y="134"/>
                  <a:pt x="25" y="134"/>
                </a:cubicBezTo>
                <a:cubicBezTo>
                  <a:pt x="24" y="134"/>
                  <a:pt x="24" y="134"/>
                  <a:pt x="24" y="135"/>
                </a:cubicBezTo>
                <a:cubicBezTo>
                  <a:pt x="24" y="135"/>
                  <a:pt x="24" y="135"/>
                  <a:pt x="24" y="135"/>
                </a:cubicBezTo>
                <a:cubicBezTo>
                  <a:pt x="24" y="135"/>
                  <a:pt x="24" y="134"/>
                  <a:pt x="24" y="134"/>
                </a:cubicBezTo>
                <a:cubicBezTo>
                  <a:pt x="24" y="134"/>
                  <a:pt x="24" y="134"/>
                  <a:pt x="24" y="134"/>
                </a:cubicBezTo>
                <a:cubicBezTo>
                  <a:pt x="24" y="134"/>
                  <a:pt x="24" y="134"/>
                  <a:pt x="24" y="134"/>
                </a:cubicBezTo>
                <a:cubicBezTo>
                  <a:pt x="23" y="134"/>
                  <a:pt x="23" y="134"/>
                  <a:pt x="24" y="133"/>
                </a:cubicBezTo>
                <a:cubicBezTo>
                  <a:pt x="23" y="133"/>
                  <a:pt x="23" y="133"/>
                  <a:pt x="22" y="134"/>
                </a:cubicBezTo>
                <a:cubicBezTo>
                  <a:pt x="22" y="134"/>
                  <a:pt x="22" y="133"/>
                  <a:pt x="22" y="133"/>
                </a:cubicBezTo>
                <a:cubicBezTo>
                  <a:pt x="22" y="133"/>
                  <a:pt x="22" y="134"/>
                  <a:pt x="21" y="134"/>
                </a:cubicBezTo>
                <a:cubicBezTo>
                  <a:pt x="21" y="134"/>
                  <a:pt x="21" y="134"/>
                  <a:pt x="21" y="135"/>
                </a:cubicBezTo>
                <a:cubicBezTo>
                  <a:pt x="21" y="135"/>
                  <a:pt x="21" y="135"/>
                  <a:pt x="21" y="135"/>
                </a:cubicBezTo>
                <a:cubicBezTo>
                  <a:pt x="20" y="135"/>
                  <a:pt x="19" y="135"/>
                  <a:pt x="17" y="136"/>
                </a:cubicBezTo>
                <a:cubicBezTo>
                  <a:pt x="17" y="136"/>
                  <a:pt x="17" y="136"/>
                  <a:pt x="17" y="137"/>
                </a:cubicBezTo>
                <a:cubicBezTo>
                  <a:pt x="17" y="137"/>
                  <a:pt x="17" y="137"/>
                  <a:pt x="16" y="136"/>
                </a:cubicBezTo>
                <a:cubicBezTo>
                  <a:pt x="16" y="136"/>
                  <a:pt x="16" y="136"/>
                  <a:pt x="16" y="136"/>
                </a:cubicBezTo>
                <a:cubicBezTo>
                  <a:pt x="16" y="136"/>
                  <a:pt x="16" y="136"/>
                  <a:pt x="16" y="136"/>
                </a:cubicBezTo>
                <a:cubicBezTo>
                  <a:pt x="16" y="136"/>
                  <a:pt x="16" y="136"/>
                  <a:pt x="16" y="136"/>
                </a:cubicBezTo>
                <a:cubicBezTo>
                  <a:pt x="16" y="136"/>
                  <a:pt x="16" y="136"/>
                  <a:pt x="16" y="137"/>
                </a:cubicBezTo>
                <a:cubicBezTo>
                  <a:pt x="15" y="137"/>
                  <a:pt x="15" y="137"/>
                  <a:pt x="15" y="137"/>
                </a:cubicBezTo>
                <a:cubicBezTo>
                  <a:pt x="16" y="137"/>
                  <a:pt x="16" y="138"/>
                  <a:pt x="16" y="138"/>
                </a:cubicBezTo>
                <a:cubicBezTo>
                  <a:pt x="16" y="138"/>
                  <a:pt x="16" y="138"/>
                  <a:pt x="16" y="138"/>
                </a:cubicBezTo>
                <a:cubicBezTo>
                  <a:pt x="16" y="138"/>
                  <a:pt x="16" y="138"/>
                  <a:pt x="16" y="137"/>
                </a:cubicBezTo>
                <a:cubicBezTo>
                  <a:pt x="16" y="138"/>
                  <a:pt x="16" y="138"/>
                  <a:pt x="17" y="138"/>
                </a:cubicBezTo>
                <a:cubicBezTo>
                  <a:pt x="17" y="137"/>
                  <a:pt x="16" y="137"/>
                  <a:pt x="16" y="137"/>
                </a:cubicBezTo>
                <a:cubicBezTo>
                  <a:pt x="16" y="137"/>
                  <a:pt x="16" y="137"/>
                  <a:pt x="17" y="137"/>
                </a:cubicBezTo>
                <a:cubicBezTo>
                  <a:pt x="17" y="137"/>
                  <a:pt x="17" y="137"/>
                  <a:pt x="17" y="138"/>
                </a:cubicBezTo>
                <a:cubicBezTo>
                  <a:pt x="17" y="138"/>
                  <a:pt x="17" y="138"/>
                  <a:pt x="17" y="138"/>
                </a:cubicBezTo>
                <a:cubicBezTo>
                  <a:pt x="17" y="138"/>
                  <a:pt x="18" y="138"/>
                  <a:pt x="19" y="138"/>
                </a:cubicBezTo>
                <a:cubicBezTo>
                  <a:pt x="18" y="138"/>
                  <a:pt x="18" y="138"/>
                  <a:pt x="18" y="138"/>
                </a:cubicBezTo>
                <a:cubicBezTo>
                  <a:pt x="18" y="138"/>
                  <a:pt x="18" y="138"/>
                  <a:pt x="17" y="138"/>
                </a:cubicBezTo>
                <a:cubicBezTo>
                  <a:pt x="17" y="138"/>
                  <a:pt x="17" y="138"/>
                  <a:pt x="17" y="138"/>
                </a:cubicBezTo>
                <a:cubicBezTo>
                  <a:pt x="17" y="139"/>
                  <a:pt x="17" y="139"/>
                  <a:pt x="17" y="139"/>
                </a:cubicBezTo>
                <a:cubicBezTo>
                  <a:pt x="17" y="139"/>
                  <a:pt x="17" y="139"/>
                  <a:pt x="17" y="139"/>
                </a:cubicBezTo>
                <a:cubicBezTo>
                  <a:pt x="17" y="139"/>
                  <a:pt x="17" y="139"/>
                  <a:pt x="17" y="139"/>
                </a:cubicBezTo>
                <a:cubicBezTo>
                  <a:pt x="17" y="139"/>
                  <a:pt x="17" y="139"/>
                  <a:pt x="17" y="139"/>
                </a:cubicBezTo>
                <a:cubicBezTo>
                  <a:pt x="17" y="139"/>
                  <a:pt x="17" y="138"/>
                  <a:pt x="17" y="138"/>
                </a:cubicBezTo>
                <a:cubicBezTo>
                  <a:pt x="17" y="138"/>
                  <a:pt x="16" y="138"/>
                  <a:pt x="16" y="139"/>
                </a:cubicBezTo>
                <a:cubicBezTo>
                  <a:pt x="16" y="139"/>
                  <a:pt x="16" y="138"/>
                  <a:pt x="16" y="138"/>
                </a:cubicBezTo>
                <a:cubicBezTo>
                  <a:pt x="16" y="138"/>
                  <a:pt x="16" y="138"/>
                  <a:pt x="15" y="138"/>
                </a:cubicBezTo>
                <a:cubicBezTo>
                  <a:pt x="15" y="139"/>
                  <a:pt x="14" y="139"/>
                  <a:pt x="15" y="139"/>
                </a:cubicBezTo>
                <a:cubicBezTo>
                  <a:pt x="14" y="139"/>
                  <a:pt x="14" y="138"/>
                  <a:pt x="14" y="138"/>
                </a:cubicBezTo>
                <a:cubicBezTo>
                  <a:pt x="13" y="139"/>
                  <a:pt x="13" y="139"/>
                  <a:pt x="12" y="138"/>
                </a:cubicBezTo>
                <a:cubicBezTo>
                  <a:pt x="12" y="138"/>
                  <a:pt x="12" y="138"/>
                  <a:pt x="12" y="138"/>
                </a:cubicBezTo>
                <a:cubicBezTo>
                  <a:pt x="12" y="138"/>
                  <a:pt x="12" y="138"/>
                  <a:pt x="11" y="138"/>
                </a:cubicBezTo>
                <a:cubicBezTo>
                  <a:pt x="11" y="138"/>
                  <a:pt x="12" y="138"/>
                  <a:pt x="12" y="138"/>
                </a:cubicBezTo>
                <a:cubicBezTo>
                  <a:pt x="11" y="139"/>
                  <a:pt x="11" y="138"/>
                  <a:pt x="10" y="139"/>
                </a:cubicBezTo>
                <a:cubicBezTo>
                  <a:pt x="10" y="138"/>
                  <a:pt x="11" y="138"/>
                  <a:pt x="11" y="138"/>
                </a:cubicBezTo>
                <a:cubicBezTo>
                  <a:pt x="10" y="138"/>
                  <a:pt x="9" y="138"/>
                  <a:pt x="8" y="138"/>
                </a:cubicBezTo>
                <a:cubicBezTo>
                  <a:pt x="8" y="139"/>
                  <a:pt x="8" y="139"/>
                  <a:pt x="8" y="140"/>
                </a:cubicBezTo>
                <a:cubicBezTo>
                  <a:pt x="8" y="140"/>
                  <a:pt x="7" y="140"/>
                  <a:pt x="8" y="141"/>
                </a:cubicBezTo>
                <a:cubicBezTo>
                  <a:pt x="7" y="141"/>
                  <a:pt x="8" y="140"/>
                  <a:pt x="7" y="140"/>
                </a:cubicBezTo>
                <a:cubicBezTo>
                  <a:pt x="7" y="140"/>
                  <a:pt x="6" y="141"/>
                  <a:pt x="6" y="140"/>
                </a:cubicBezTo>
                <a:cubicBezTo>
                  <a:pt x="6" y="141"/>
                  <a:pt x="6" y="141"/>
                  <a:pt x="5" y="141"/>
                </a:cubicBezTo>
                <a:cubicBezTo>
                  <a:pt x="5" y="141"/>
                  <a:pt x="6" y="140"/>
                  <a:pt x="6" y="140"/>
                </a:cubicBezTo>
                <a:cubicBezTo>
                  <a:pt x="6" y="139"/>
                  <a:pt x="6" y="140"/>
                  <a:pt x="6" y="139"/>
                </a:cubicBezTo>
                <a:cubicBezTo>
                  <a:pt x="6" y="139"/>
                  <a:pt x="5" y="139"/>
                  <a:pt x="5" y="140"/>
                </a:cubicBezTo>
                <a:cubicBezTo>
                  <a:pt x="4" y="140"/>
                  <a:pt x="4" y="139"/>
                  <a:pt x="4" y="139"/>
                </a:cubicBezTo>
                <a:cubicBezTo>
                  <a:pt x="4" y="140"/>
                  <a:pt x="3" y="141"/>
                  <a:pt x="2" y="140"/>
                </a:cubicBezTo>
                <a:cubicBezTo>
                  <a:pt x="2" y="140"/>
                  <a:pt x="2" y="141"/>
                  <a:pt x="2" y="141"/>
                </a:cubicBezTo>
                <a:cubicBezTo>
                  <a:pt x="2" y="141"/>
                  <a:pt x="1" y="141"/>
                  <a:pt x="1" y="141"/>
                </a:cubicBezTo>
                <a:cubicBezTo>
                  <a:pt x="1" y="141"/>
                  <a:pt x="0" y="141"/>
                  <a:pt x="0" y="142"/>
                </a:cubicBezTo>
                <a:cubicBezTo>
                  <a:pt x="0" y="141"/>
                  <a:pt x="1" y="142"/>
                  <a:pt x="2" y="141"/>
                </a:cubicBezTo>
                <a:cubicBezTo>
                  <a:pt x="2" y="141"/>
                  <a:pt x="2" y="142"/>
                  <a:pt x="2" y="142"/>
                </a:cubicBezTo>
                <a:cubicBezTo>
                  <a:pt x="2" y="142"/>
                  <a:pt x="2" y="142"/>
                  <a:pt x="2" y="142"/>
                </a:cubicBezTo>
                <a:cubicBezTo>
                  <a:pt x="2" y="142"/>
                  <a:pt x="2" y="142"/>
                  <a:pt x="2" y="142"/>
                </a:cubicBezTo>
                <a:cubicBezTo>
                  <a:pt x="2" y="142"/>
                  <a:pt x="2" y="142"/>
                  <a:pt x="3" y="142"/>
                </a:cubicBezTo>
                <a:cubicBezTo>
                  <a:pt x="2" y="143"/>
                  <a:pt x="2" y="143"/>
                  <a:pt x="2" y="143"/>
                </a:cubicBezTo>
                <a:cubicBezTo>
                  <a:pt x="2" y="143"/>
                  <a:pt x="2" y="142"/>
                  <a:pt x="2" y="142"/>
                </a:cubicBezTo>
                <a:cubicBezTo>
                  <a:pt x="1" y="142"/>
                  <a:pt x="1" y="143"/>
                  <a:pt x="0" y="143"/>
                </a:cubicBezTo>
                <a:cubicBezTo>
                  <a:pt x="1" y="143"/>
                  <a:pt x="1" y="143"/>
                  <a:pt x="2" y="143"/>
                </a:cubicBezTo>
                <a:cubicBezTo>
                  <a:pt x="2" y="143"/>
                  <a:pt x="2" y="143"/>
                  <a:pt x="2" y="144"/>
                </a:cubicBezTo>
                <a:cubicBezTo>
                  <a:pt x="3" y="143"/>
                  <a:pt x="3" y="143"/>
                  <a:pt x="3" y="143"/>
                </a:cubicBezTo>
                <a:cubicBezTo>
                  <a:pt x="3" y="143"/>
                  <a:pt x="4" y="143"/>
                  <a:pt x="4" y="142"/>
                </a:cubicBezTo>
                <a:cubicBezTo>
                  <a:pt x="3" y="142"/>
                  <a:pt x="3" y="143"/>
                  <a:pt x="3" y="142"/>
                </a:cubicBezTo>
                <a:cubicBezTo>
                  <a:pt x="3" y="142"/>
                  <a:pt x="4" y="142"/>
                  <a:pt x="4" y="142"/>
                </a:cubicBezTo>
                <a:cubicBezTo>
                  <a:pt x="4" y="142"/>
                  <a:pt x="4" y="143"/>
                  <a:pt x="4" y="143"/>
                </a:cubicBezTo>
                <a:cubicBezTo>
                  <a:pt x="4" y="142"/>
                  <a:pt x="5" y="142"/>
                  <a:pt x="5" y="142"/>
                </a:cubicBezTo>
                <a:cubicBezTo>
                  <a:pt x="5" y="142"/>
                  <a:pt x="6" y="143"/>
                  <a:pt x="5" y="143"/>
                </a:cubicBezTo>
                <a:cubicBezTo>
                  <a:pt x="6" y="143"/>
                  <a:pt x="7" y="143"/>
                  <a:pt x="7" y="143"/>
                </a:cubicBezTo>
                <a:cubicBezTo>
                  <a:pt x="8" y="144"/>
                  <a:pt x="8" y="143"/>
                  <a:pt x="9" y="144"/>
                </a:cubicBezTo>
                <a:cubicBezTo>
                  <a:pt x="10" y="143"/>
                  <a:pt x="9" y="143"/>
                  <a:pt x="10" y="143"/>
                </a:cubicBezTo>
                <a:cubicBezTo>
                  <a:pt x="10" y="143"/>
                  <a:pt x="10" y="143"/>
                  <a:pt x="10" y="143"/>
                </a:cubicBezTo>
                <a:cubicBezTo>
                  <a:pt x="11" y="144"/>
                  <a:pt x="11" y="143"/>
                  <a:pt x="12" y="144"/>
                </a:cubicBezTo>
                <a:cubicBezTo>
                  <a:pt x="12" y="143"/>
                  <a:pt x="12" y="143"/>
                  <a:pt x="11" y="143"/>
                </a:cubicBezTo>
                <a:cubicBezTo>
                  <a:pt x="11" y="142"/>
                  <a:pt x="12" y="143"/>
                  <a:pt x="12" y="142"/>
                </a:cubicBezTo>
                <a:cubicBezTo>
                  <a:pt x="12" y="142"/>
                  <a:pt x="12" y="143"/>
                  <a:pt x="13" y="143"/>
                </a:cubicBezTo>
                <a:cubicBezTo>
                  <a:pt x="13" y="143"/>
                  <a:pt x="13" y="143"/>
                  <a:pt x="12" y="143"/>
                </a:cubicBezTo>
                <a:cubicBezTo>
                  <a:pt x="13" y="144"/>
                  <a:pt x="14" y="143"/>
                  <a:pt x="15" y="144"/>
                </a:cubicBezTo>
                <a:cubicBezTo>
                  <a:pt x="14" y="142"/>
                  <a:pt x="16" y="144"/>
                  <a:pt x="16" y="143"/>
                </a:cubicBezTo>
                <a:cubicBezTo>
                  <a:pt x="16" y="143"/>
                  <a:pt x="17" y="143"/>
                  <a:pt x="17" y="143"/>
                </a:cubicBezTo>
                <a:cubicBezTo>
                  <a:pt x="16" y="143"/>
                  <a:pt x="16" y="144"/>
                  <a:pt x="15" y="143"/>
                </a:cubicBezTo>
                <a:cubicBezTo>
                  <a:pt x="15" y="144"/>
                  <a:pt x="14" y="144"/>
                  <a:pt x="13" y="144"/>
                </a:cubicBezTo>
                <a:cubicBezTo>
                  <a:pt x="13" y="144"/>
                  <a:pt x="13" y="144"/>
                  <a:pt x="13" y="145"/>
                </a:cubicBezTo>
                <a:cubicBezTo>
                  <a:pt x="14" y="144"/>
                  <a:pt x="17" y="146"/>
                  <a:pt x="17" y="143"/>
                </a:cubicBezTo>
                <a:cubicBezTo>
                  <a:pt x="18" y="143"/>
                  <a:pt x="19" y="142"/>
                  <a:pt x="20" y="143"/>
                </a:cubicBezTo>
                <a:cubicBezTo>
                  <a:pt x="20" y="142"/>
                  <a:pt x="20" y="142"/>
                  <a:pt x="19" y="142"/>
                </a:cubicBezTo>
                <a:cubicBezTo>
                  <a:pt x="20" y="141"/>
                  <a:pt x="20" y="141"/>
                  <a:pt x="20" y="141"/>
                </a:cubicBezTo>
                <a:cubicBezTo>
                  <a:pt x="20" y="141"/>
                  <a:pt x="20" y="141"/>
                  <a:pt x="21" y="141"/>
                </a:cubicBezTo>
                <a:cubicBezTo>
                  <a:pt x="20" y="142"/>
                  <a:pt x="20" y="141"/>
                  <a:pt x="20" y="142"/>
                </a:cubicBezTo>
                <a:cubicBezTo>
                  <a:pt x="20" y="142"/>
                  <a:pt x="20" y="142"/>
                  <a:pt x="21" y="143"/>
                </a:cubicBezTo>
                <a:cubicBezTo>
                  <a:pt x="21" y="142"/>
                  <a:pt x="21" y="142"/>
                  <a:pt x="21" y="142"/>
                </a:cubicBezTo>
                <a:cubicBezTo>
                  <a:pt x="21" y="142"/>
                  <a:pt x="22" y="142"/>
                  <a:pt x="22" y="142"/>
                </a:cubicBezTo>
                <a:cubicBezTo>
                  <a:pt x="22" y="142"/>
                  <a:pt x="22" y="142"/>
                  <a:pt x="22" y="143"/>
                </a:cubicBezTo>
                <a:cubicBezTo>
                  <a:pt x="23" y="143"/>
                  <a:pt x="22" y="141"/>
                  <a:pt x="23" y="142"/>
                </a:cubicBezTo>
                <a:cubicBezTo>
                  <a:pt x="23" y="141"/>
                  <a:pt x="23" y="141"/>
                  <a:pt x="23" y="141"/>
                </a:cubicBezTo>
                <a:cubicBezTo>
                  <a:pt x="23" y="141"/>
                  <a:pt x="23" y="140"/>
                  <a:pt x="23" y="140"/>
                </a:cubicBezTo>
                <a:cubicBezTo>
                  <a:pt x="23" y="142"/>
                  <a:pt x="25" y="141"/>
                  <a:pt x="26" y="142"/>
                </a:cubicBezTo>
                <a:cubicBezTo>
                  <a:pt x="25" y="142"/>
                  <a:pt x="23" y="142"/>
                  <a:pt x="24" y="143"/>
                </a:cubicBezTo>
                <a:cubicBezTo>
                  <a:pt x="23" y="143"/>
                  <a:pt x="22" y="143"/>
                  <a:pt x="22" y="143"/>
                </a:cubicBezTo>
                <a:cubicBezTo>
                  <a:pt x="22" y="144"/>
                  <a:pt x="23" y="143"/>
                  <a:pt x="23" y="144"/>
                </a:cubicBezTo>
                <a:cubicBezTo>
                  <a:pt x="22" y="144"/>
                  <a:pt x="22" y="144"/>
                  <a:pt x="22" y="145"/>
                </a:cubicBezTo>
                <a:cubicBezTo>
                  <a:pt x="22" y="144"/>
                  <a:pt x="21" y="145"/>
                  <a:pt x="21" y="144"/>
                </a:cubicBezTo>
                <a:cubicBezTo>
                  <a:pt x="20" y="144"/>
                  <a:pt x="21" y="145"/>
                  <a:pt x="21" y="145"/>
                </a:cubicBezTo>
                <a:cubicBezTo>
                  <a:pt x="21" y="146"/>
                  <a:pt x="20" y="145"/>
                  <a:pt x="20" y="145"/>
                </a:cubicBezTo>
                <a:cubicBezTo>
                  <a:pt x="20" y="145"/>
                  <a:pt x="20" y="145"/>
                  <a:pt x="20" y="146"/>
                </a:cubicBezTo>
                <a:cubicBezTo>
                  <a:pt x="19" y="145"/>
                  <a:pt x="19" y="145"/>
                  <a:pt x="19" y="145"/>
                </a:cubicBezTo>
                <a:cubicBezTo>
                  <a:pt x="18" y="146"/>
                  <a:pt x="18" y="145"/>
                  <a:pt x="18" y="145"/>
                </a:cubicBezTo>
                <a:cubicBezTo>
                  <a:pt x="17" y="146"/>
                  <a:pt x="17" y="145"/>
                  <a:pt x="16" y="146"/>
                </a:cubicBezTo>
                <a:cubicBezTo>
                  <a:pt x="16" y="146"/>
                  <a:pt x="16" y="146"/>
                  <a:pt x="16" y="145"/>
                </a:cubicBezTo>
                <a:cubicBezTo>
                  <a:pt x="16" y="145"/>
                  <a:pt x="18" y="145"/>
                  <a:pt x="17" y="144"/>
                </a:cubicBezTo>
                <a:cubicBezTo>
                  <a:pt x="17" y="144"/>
                  <a:pt x="17" y="145"/>
                  <a:pt x="17" y="145"/>
                </a:cubicBezTo>
                <a:cubicBezTo>
                  <a:pt x="16" y="145"/>
                  <a:pt x="16" y="145"/>
                  <a:pt x="16" y="144"/>
                </a:cubicBezTo>
                <a:cubicBezTo>
                  <a:pt x="16" y="145"/>
                  <a:pt x="16" y="145"/>
                  <a:pt x="15" y="145"/>
                </a:cubicBezTo>
                <a:cubicBezTo>
                  <a:pt x="14" y="146"/>
                  <a:pt x="15" y="146"/>
                  <a:pt x="15" y="147"/>
                </a:cubicBezTo>
                <a:cubicBezTo>
                  <a:pt x="15" y="147"/>
                  <a:pt x="15" y="147"/>
                  <a:pt x="15" y="147"/>
                </a:cubicBezTo>
                <a:cubicBezTo>
                  <a:pt x="14" y="147"/>
                  <a:pt x="14" y="146"/>
                  <a:pt x="14" y="146"/>
                </a:cubicBezTo>
                <a:cubicBezTo>
                  <a:pt x="14" y="145"/>
                  <a:pt x="14" y="146"/>
                  <a:pt x="13" y="146"/>
                </a:cubicBezTo>
                <a:cubicBezTo>
                  <a:pt x="13" y="146"/>
                  <a:pt x="13" y="146"/>
                  <a:pt x="13" y="146"/>
                </a:cubicBezTo>
                <a:cubicBezTo>
                  <a:pt x="13" y="147"/>
                  <a:pt x="11" y="146"/>
                  <a:pt x="11" y="147"/>
                </a:cubicBezTo>
                <a:cubicBezTo>
                  <a:pt x="10" y="147"/>
                  <a:pt x="9" y="148"/>
                  <a:pt x="7" y="147"/>
                </a:cubicBezTo>
                <a:cubicBezTo>
                  <a:pt x="7" y="148"/>
                  <a:pt x="7" y="148"/>
                  <a:pt x="6" y="148"/>
                </a:cubicBezTo>
                <a:cubicBezTo>
                  <a:pt x="6" y="149"/>
                  <a:pt x="7" y="149"/>
                  <a:pt x="6" y="149"/>
                </a:cubicBezTo>
                <a:cubicBezTo>
                  <a:pt x="7" y="150"/>
                  <a:pt x="7" y="150"/>
                  <a:pt x="8" y="150"/>
                </a:cubicBezTo>
                <a:cubicBezTo>
                  <a:pt x="8" y="149"/>
                  <a:pt x="8" y="150"/>
                  <a:pt x="8" y="149"/>
                </a:cubicBezTo>
                <a:cubicBezTo>
                  <a:pt x="8" y="149"/>
                  <a:pt x="9" y="149"/>
                  <a:pt x="9" y="148"/>
                </a:cubicBezTo>
                <a:cubicBezTo>
                  <a:pt x="10" y="148"/>
                  <a:pt x="9" y="149"/>
                  <a:pt x="9" y="150"/>
                </a:cubicBezTo>
                <a:cubicBezTo>
                  <a:pt x="10" y="150"/>
                  <a:pt x="10" y="149"/>
                  <a:pt x="10" y="150"/>
                </a:cubicBezTo>
                <a:cubicBezTo>
                  <a:pt x="11" y="150"/>
                  <a:pt x="12" y="149"/>
                  <a:pt x="13" y="149"/>
                </a:cubicBezTo>
                <a:cubicBezTo>
                  <a:pt x="13" y="150"/>
                  <a:pt x="12" y="150"/>
                  <a:pt x="12" y="150"/>
                </a:cubicBezTo>
                <a:cubicBezTo>
                  <a:pt x="12" y="150"/>
                  <a:pt x="12" y="150"/>
                  <a:pt x="13" y="151"/>
                </a:cubicBezTo>
                <a:cubicBezTo>
                  <a:pt x="13" y="150"/>
                  <a:pt x="13" y="150"/>
                  <a:pt x="13" y="150"/>
                </a:cubicBezTo>
                <a:cubicBezTo>
                  <a:pt x="14" y="149"/>
                  <a:pt x="15" y="150"/>
                  <a:pt x="16" y="150"/>
                </a:cubicBezTo>
                <a:cubicBezTo>
                  <a:pt x="17" y="150"/>
                  <a:pt x="16" y="150"/>
                  <a:pt x="16" y="150"/>
                </a:cubicBezTo>
                <a:cubicBezTo>
                  <a:pt x="17" y="151"/>
                  <a:pt x="17" y="150"/>
                  <a:pt x="17" y="150"/>
                </a:cubicBezTo>
                <a:cubicBezTo>
                  <a:pt x="17" y="150"/>
                  <a:pt x="17" y="150"/>
                  <a:pt x="16" y="149"/>
                </a:cubicBezTo>
                <a:cubicBezTo>
                  <a:pt x="16" y="149"/>
                  <a:pt x="16" y="149"/>
                  <a:pt x="16" y="149"/>
                </a:cubicBezTo>
                <a:cubicBezTo>
                  <a:pt x="16" y="148"/>
                  <a:pt x="16" y="148"/>
                  <a:pt x="17" y="148"/>
                </a:cubicBezTo>
                <a:cubicBezTo>
                  <a:pt x="17" y="149"/>
                  <a:pt x="17" y="149"/>
                  <a:pt x="17" y="149"/>
                </a:cubicBezTo>
                <a:cubicBezTo>
                  <a:pt x="17" y="149"/>
                  <a:pt x="17" y="149"/>
                  <a:pt x="17" y="148"/>
                </a:cubicBezTo>
                <a:cubicBezTo>
                  <a:pt x="17" y="148"/>
                  <a:pt x="18" y="148"/>
                  <a:pt x="18" y="148"/>
                </a:cubicBezTo>
                <a:cubicBezTo>
                  <a:pt x="18" y="149"/>
                  <a:pt x="18" y="149"/>
                  <a:pt x="18" y="149"/>
                </a:cubicBezTo>
                <a:cubicBezTo>
                  <a:pt x="18" y="150"/>
                  <a:pt x="17" y="149"/>
                  <a:pt x="17" y="150"/>
                </a:cubicBezTo>
                <a:cubicBezTo>
                  <a:pt x="21" y="149"/>
                  <a:pt x="25" y="148"/>
                  <a:pt x="29" y="147"/>
                </a:cubicBezTo>
                <a:cubicBezTo>
                  <a:pt x="28" y="146"/>
                  <a:pt x="30" y="146"/>
                  <a:pt x="30" y="147"/>
                </a:cubicBezTo>
                <a:cubicBezTo>
                  <a:pt x="30" y="146"/>
                  <a:pt x="30" y="146"/>
                  <a:pt x="30" y="145"/>
                </a:cubicBezTo>
                <a:cubicBezTo>
                  <a:pt x="31" y="145"/>
                  <a:pt x="31" y="146"/>
                  <a:pt x="31" y="145"/>
                </a:cubicBezTo>
                <a:cubicBezTo>
                  <a:pt x="32" y="145"/>
                  <a:pt x="31" y="146"/>
                  <a:pt x="31" y="146"/>
                </a:cubicBezTo>
                <a:cubicBezTo>
                  <a:pt x="32" y="146"/>
                  <a:pt x="32" y="145"/>
                  <a:pt x="33" y="145"/>
                </a:cubicBezTo>
                <a:cubicBezTo>
                  <a:pt x="33" y="147"/>
                  <a:pt x="35" y="146"/>
                  <a:pt x="36" y="146"/>
                </a:cubicBezTo>
                <a:cubicBezTo>
                  <a:pt x="37" y="146"/>
                  <a:pt x="36" y="146"/>
                  <a:pt x="36" y="146"/>
                </a:cubicBezTo>
                <a:cubicBezTo>
                  <a:pt x="37" y="145"/>
                  <a:pt x="36" y="146"/>
                  <a:pt x="37" y="146"/>
                </a:cubicBezTo>
                <a:cubicBezTo>
                  <a:pt x="37" y="145"/>
                  <a:pt x="37" y="145"/>
                  <a:pt x="37" y="145"/>
                </a:cubicBezTo>
                <a:cubicBezTo>
                  <a:pt x="37" y="145"/>
                  <a:pt x="37" y="145"/>
                  <a:pt x="38" y="145"/>
                </a:cubicBezTo>
                <a:cubicBezTo>
                  <a:pt x="38" y="145"/>
                  <a:pt x="38" y="144"/>
                  <a:pt x="38" y="144"/>
                </a:cubicBezTo>
                <a:cubicBezTo>
                  <a:pt x="38" y="144"/>
                  <a:pt x="39" y="145"/>
                  <a:pt x="39" y="144"/>
                </a:cubicBezTo>
                <a:cubicBezTo>
                  <a:pt x="39" y="144"/>
                  <a:pt x="39" y="144"/>
                  <a:pt x="39" y="145"/>
                </a:cubicBezTo>
                <a:cubicBezTo>
                  <a:pt x="41" y="145"/>
                  <a:pt x="40" y="145"/>
                  <a:pt x="42" y="144"/>
                </a:cubicBezTo>
                <a:cubicBezTo>
                  <a:pt x="42" y="144"/>
                  <a:pt x="42" y="145"/>
                  <a:pt x="42" y="145"/>
                </a:cubicBezTo>
                <a:cubicBezTo>
                  <a:pt x="43" y="144"/>
                  <a:pt x="45" y="144"/>
                  <a:pt x="45" y="143"/>
                </a:cubicBezTo>
                <a:cubicBezTo>
                  <a:pt x="46" y="143"/>
                  <a:pt x="46" y="144"/>
                  <a:pt x="46" y="144"/>
                </a:cubicBezTo>
                <a:cubicBezTo>
                  <a:pt x="46" y="144"/>
                  <a:pt x="46" y="143"/>
                  <a:pt x="47" y="142"/>
                </a:cubicBezTo>
                <a:cubicBezTo>
                  <a:pt x="47" y="143"/>
                  <a:pt x="47" y="143"/>
                  <a:pt x="47" y="143"/>
                </a:cubicBezTo>
                <a:cubicBezTo>
                  <a:pt x="48" y="142"/>
                  <a:pt x="50" y="143"/>
                  <a:pt x="51" y="142"/>
                </a:cubicBezTo>
                <a:cubicBezTo>
                  <a:pt x="52" y="142"/>
                  <a:pt x="51" y="142"/>
                  <a:pt x="52" y="142"/>
                </a:cubicBezTo>
                <a:cubicBezTo>
                  <a:pt x="52" y="143"/>
                  <a:pt x="51" y="142"/>
                  <a:pt x="51" y="143"/>
                </a:cubicBezTo>
                <a:cubicBezTo>
                  <a:pt x="52" y="142"/>
                  <a:pt x="54" y="141"/>
                  <a:pt x="55" y="141"/>
                </a:cubicBezTo>
                <a:cubicBezTo>
                  <a:pt x="55" y="141"/>
                  <a:pt x="54" y="141"/>
                  <a:pt x="55" y="140"/>
                </a:cubicBezTo>
                <a:cubicBezTo>
                  <a:pt x="55" y="141"/>
                  <a:pt x="56" y="141"/>
                  <a:pt x="57" y="141"/>
                </a:cubicBezTo>
                <a:cubicBezTo>
                  <a:pt x="57" y="140"/>
                  <a:pt x="56" y="141"/>
                  <a:pt x="56" y="140"/>
                </a:cubicBezTo>
                <a:cubicBezTo>
                  <a:pt x="56" y="140"/>
                  <a:pt x="56" y="140"/>
                  <a:pt x="57" y="140"/>
                </a:cubicBezTo>
                <a:cubicBezTo>
                  <a:pt x="57" y="140"/>
                  <a:pt x="57" y="141"/>
                  <a:pt x="57" y="141"/>
                </a:cubicBezTo>
                <a:cubicBezTo>
                  <a:pt x="58" y="140"/>
                  <a:pt x="59" y="139"/>
                  <a:pt x="60" y="139"/>
                </a:cubicBezTo>
                <a:cubicBezTo>
                  <a:pt x="60" y="139"/>
                  <a:pt x="60" y="140"/>
                  <a:pt x="60" y="140"/>
                </a:cubicBezTo>
                <a:cubicBezTo>
                  <a:pt x="61" y="140"/>
                  <a:pt x="61" y="140"/>
                  <a:pt x="61" y="140"/>
                </a:cubicBezTo>
                <a:cubicBezTo>
                  <a:pt x="61" y="139"/>
                  <a:pt x="61" y="139"/>
                  <a:pt x="62" y="139"/>
                </a:cubicBezTo>
                <a:cubicBezTo>
                  <a:pt x="62" y="139"/>
                  <a:pt x="62" y="140"/>
                  <a:pt x="62" y="140"/>
                </a:cubicBezTo>
                <a:cubicBezTo>
                  <a:pt x="63" y="139"/>
                  <a:pt x="64" y="139"/>
                  <a:pt x="64" y="139"/>
                </a:cubicBezTo>
                <a:cubicBezTo>
                  <a:pt x="65" y="139"/>
                  <a:pt x="64" y="140"/>
                  <a:pt x="64" y="139"/>
                </a:cubicBezTo>
                <a:cubicBezTo>
                  <a:pt x="64" y="140"/>
                  <a:pt x="65" y="139"/>
                  <a:pt x="65" y="138"/>
                </a:cubicBezTo>
                <a:cubicBezTo>
                  <a:pt x="66" y="138"/>
                  <a:pt x="66" y="139"/>
                  <a:pt x="65" y="139"/>
                </a:cubicBezTo>
                <a:cubicBezTo>
                  <a:pt x="66" y="139"/>
                  <a:pt x="67" y="138"/>
                  <a:pt x="68" y="138"/>
                </a:cubicBezTo>
                <a:cubicBezTo>
                  <a:pt x="68" y="138"/>
                  <a:pt x="68" y="138"/>
                  <a:pt x="67" y="138"/>
                </a:cubicBezTo>
                <a:cubicBezTo>
                  <a:pt x="68" y="139"/>
                  <a:pt x="68" y="139"/>
                  <a:pt x="69" y="139"/>
                </a:cubicBezTo>
                <a:cubicBezTo>
                  <a:pt x="69" y="139"/>
                  <a:pt x="68" y="139"/>
                  <a:pt x="69" y="139"/>
                </a:cubicBezTo>
                <a:cubicBezTo>
                  <a:pt x="69" y="139"/>
                  <a:pt x="68" y="139"/>
                  <a:pt x="68" y="140"/>
                </a:cubicBezTo>
                <a:cubicBezTo>
                  <a:pt x="69" y="140"/>
                  <a:pt x="69" y="139"/>
                  <a:pt x="69" y="139"/>
                </a:cubicBezTo>
                <a:cubicBezTo>
                  <a:pt x="69" y="139"/>
                  <a:pt x="69" y="138"/>
                  <a:pt x="70" y="139"/>
                </a:cubicBezTo>
                <a:cubicBezTo>
                  <a:pt x="70" y="138"/>
                  <a:pt x="70" y="139"/>
                  <a:pt x="69" y="138"/>
                </a:cubicBezTo>
                <a:cubicBezTo>
                  <a:pt x="70" y="138"/>
                  <a:pt x="70" y="138"/>
                  <a:pt x="70" y="137"/>
                </a:cubicBezTo>
                <a:cubicBezTo>
                  <a:pt x="71" y="137"/>
                  <a:pt x="70" y="138"/>
                  <a:pt x="71" y="138"/>
                </a:cubicBezTo>
                <a:cubicBezTo>
                  <a:pt x="71" y="137"/>
                  <a:pt x="72" y="137"/>
                  <a:pt x="72" y="137"/>
                </a:cubicBezTo>
                <a:cubicBezTo>
                  <a:pt x="73" y="136"/>
                  <a:pt x="74" y="136"/>
                  <a:pt x="74" y="136"/>
                </a:cubicBezTo>
                <a:cubicBezTo>
                  <a:pt x="74" y="136"/>
                  <a:pt x="74" y="136"/>
                  <a:pt x="74" y="137"/>
                </a:cubicBezTo>
                <a:cubicBezTo>
                  <a:pt x="74" y="137"/>
                  <a:pt x="75" y="137"/>
                  <a:pt x="75" y="136"/>
                </a:cubicBezTo>
                <a:cubicBezTo>
                  <a:pt x="75" y="136"/>
                  <a:pt x="75" y="136"/>
                  <a:pt x="74" y="136"/>
                </a:cubicBezTo>
                <a:cubicBezTo>
                  <a:pt x="74" y="136"/>
                  <a:pt x="75" y="136"/>
                  <a:pt x="75" y="136"/>
                </a:cubicBezTo>
                <a:cubicBezTo>
                  <a:pt x="75" y="136"/>
                  <a:pt x="74" y="135"/>
                  <a:pt x="75" y="135"/>
                </a:cubicBezTo>
                <a:cubicBezTo>
                  <a:pt x="75" y="136"/>
                  <a:pt x="75" y="136"/>
                  <a:pt x="76" y="136"/>
                </a:cubicBezTo>
                <a:cubicBezTo>
                  <a:pt x="76" y="137"/>
                  <a:pt x="75" y="136"/>
                  <a:pt x="75" y="137"/>
                </a:cubicBezTo>
                <a:cubicBezTo>
                  <a:pt x="75" y="137"/>
                  <a:pt x="76" y="136"/>
                  <a:pt x="77" y="136"/>
                </a:cubicBezTo>
                <a:cubicBezTo>
                  <a:pt x="77" y="136"/>
                  <a:pt x="76" y="136"/>
                  <a:pt x="77" y="136"/>
                </a:cubicBezTo>
                <a:cubicBezTo>
                  <a:pt x="77" y="136"/>
                  <a:pt x="77" y="135"/>
                  <a:pt x="78" y="136"/>
                </a:cubicBezTo>
                <a:cubicBezTo>
                  <a:pt x="78" y="136"/>
                  <a:pt x="78" y="135"/>
                  <a:pt x="78" y="135"/>
                </a:cubicBezTo>
                <a:cubicBezTo>
                  <a:pt x="78" y="135"/>
                  <a:pt x="78" y="135"/>
                  <a:pt x="78" y="135"/>
                </a:cubicBezTo>
                <a:cubicBezTo>
                  <a:pt x="78" y="135"/>
                  <a:pt x="78" y="136"/>
                  <a:pt x="78" y="136"/>
                </a:cubicBezTo>
                <a:cubicBezTo>
                  <a:pt x="78" y="136"/>
                  <a:pt x="78" y="136"/>
                  <a:pt x="78" y="136"/>
                </a:cubicBezTo>
                <a:cubicBezTo>
                  <a:pt x="78" y="136"/>
                  <a:pt x="78" y="136"/>
                  <a:pt x="78" y="136"/>
                </a:cubicBezTo>
                <a:cubicBezTo>
                  <a:pt x="78" y="136"/>
                  <a:pt x="78" y="137"/>
                  <a:pt x="78" y="137"/>
                </a:cubicBezTo>
                <a:cubicBezTo>
                  <a:pt x="78" y="137"/>
                  <a:pt x="78" y="136"/>
                  <a:pt x="78" y="136"/>
                </a:cubicBezTo>
                <a:cubicBezTo>
                  <a:pt x="78" y="136"/>
                  <a:pt x="78" y="136"/>
                  <a:pt x="78" y="136"/>
                </a:cubicBezTo>
                <a:cubicBezTo>
                  <a:pt x="79" y="136"/>
                  <a:pt x="79" y="136"/>
                  <a:pt x="79" y="137"/>
                </a:cubicBezTo>
                <a:cubicBezTo>
                  <a:pt x="79" y="137"/>
                  <a:pt x="79" y="136"/>
                  <a:pt x="79" y="136"/>
                </a:cubicBezTo>
                <a:cubicBezTo>
                  <a:pt x="79" y="136"/>
                  <a:pt x="79" y="136"/>
                  <a:pt x="79" y="136"/>
                </a:cubicBezTo>
                <a:cubicBezTo>
                  <a:pt x="79" y="135"/>
                  <a:pt x="79" y="135"/>
                  <a:pt x="79" y="135"/>
                </a:cubicBezTo>
                <a:cubicBezTo>
                  <a:pt x="79" y="135"/>
                  <a:pt x="79" y="135"/>
                  <a:pt x="79" y="135"/>
                </a:cubicBezTo>
                <a:cubicBezTo>
                  <a:pt x="79" y="135"/>
                  <a:pt x="80" y="135"/>
                  <a:pt x="80" y="136"/>
                </a:cubicBezTo>
                <a:cubicBezTo>
                  <a:pt x="80" y="136"/>
                  <a:pt x="80" y="135"/>
                  <a:pt x="80" y="135"/>
                </a:cubicBezTo>
                <a:cubicBezTo>
                  <a:pt x="80" y="136"/>
                  <a:pt x="80" y="136"/>
                  <a:pt x="79" y="136"/>
                </a:cubicBezTo>
                <a:cubicBezTo>
                  <a:pt x="80" y="136"/>
                  <a:pt x="81" y="136"/>
                  <a:pt x="82" y="136"/>
                </a:cubicBezTo>
                <a:cubicBezTo>
                  <a:pt x="81" y="136"/>
                  <a:pt x="81" y="136"/>
                  <a:pt x="81" y="136"/>
                </a:cubicBezTo>
                <a:cubicBezTo>
                  <a:pt x="82" y="137"/>
                  <a:pt x="82" y="135"/>
                  <a:pt x="83" y="136"/>
                </a:cubicBezTo>
                <a:cubicBezTo>
                  <a:pt x="83" y="136"/>
                  <a:pt x="82" y="136"/>
                  <a:pt x="83" y="136"/>
                </a:cubicBezTo>
                <a:cubicBezTo>
                  <a:pt x="83" y="136"/>
                  <a:pt x="83" y="136"/>
                  <a:pt x="83" y="135"/>
                </a:cubicBezTo>
                <a:cubicBezTo>
                  <a:pt x="83" y="135"/>
                  <a:pt x="84" y="136"/>
                  <a:pt x="84" y="137"/>
                </a:cubicBezTo>
                <a:cubicBezTo>
                  <a:pt x="82" y="137"/>
                  <a:pt x="81" y="138"/>
                  <a:pt x="79" y="137"/>
                </a:cubicBezTo>
                <a:cubicBezTo>
                  <a:pt x="80" y="136"/>
                  <a:pt x="81" y="137"/>
                  <a:pt x="81" y="136"/>
                </a:cubicBezTo>
                <a:cubicBezTo>
                  <a:pt x="81" y="137"/>
                  <a:pt x="80" y="136"/>
                  <a:pt x="80" y="137"/>
                </a:cubicBezTo>
                <a:cubicBezTo>
                  <a:pt x="80" y="137"/>
                  <a:pt x="79" y="136"/>
                  <a:pt x="79" y="136"/>
                </a:cubicBezTo>
                <a:cubicBezTo>
                  <a:pt x="79" y="136"/>
                  <a:pt x="79" y="137"/>
                  <a:pt x="79" y="137"/>
                </a:cubicBezTo>
                <a:cubicBezTo>
                  <a:pt x="79" y="137"/>
                  <a:pt x="79" y="137"/>
                  <a:pt x="78" y="137"/>
                </a:cubicBezTo>
                <a:cubicBezTo>
                  <a:pt x="79" y="138"/>
                  <a:pt x="77" y="138"/>
                  <a:pt x="78" y="139"/>
                </a:cubicBezTo>
                <a:cubicBezTo>
                  <a:pt x="78" y="137"/>
                  <a:pt x="80" y="138"/>
                  <a:pt x="81" y="139"/>
                </a:cubicBezTo>
                <a:cubicBezTo>
                  <a:pt x="82" y="138"/>
                  <a:pt x="81" y="138"/>
                  <a:pt x="81" y="138"/>
                </a:cubicBezTo>
                <a:cubicBezTo>
                  <a:pt x="81" y="138"/>
                  <a:pt x="81" y="138"/>
                  <a:pt x="81" y="138"/>
                </a:cubicBezTo>
                <a:cubicBezTo>
                  <a:pt x="81" y="138"/>
                  <a:pt x="81" y="138"/>
                  <a:pt x="81" y="138"/>
                </a:cubicBezTo>
                <a:cubicBezTo>
                  <a:pt x="81" y="138"/>
                  <a:pt x="82" y="138"/>
                  <a:pt x="82" y="138"/>
                </a:cubicBezTo>
                <a:cubicBezTo>
                  <a:pt x="82" y="138"/>
                  <a:pt x="82" y="138"/>
                  <a:pt x="82" y="138"/>
                </a:cubicBezTo>
                <a:cubicBezTo>
                  <a:pt x="82" y="138"/>
                  <a:pt x="82" y="138"/>
                  <a:pt x="82" y="138"/>
                </a:cubicBezTo>
                <a:cubicBezTo>
                  <a:pt x="82" y="138"/>
                  <a:pt x="82" y="138"/>
                  <a:pt x="81" y="138"/>
                </a:cubicBezTo>
                <a:cubicBezTo>
                  <a:pt x="82" y="139"/>
                  <a:pt x="81" y="139"/>
                  <a:pt x="80" y="139"/>
                </a:cubicBezTo>
                <a:cubicBezTo>
                  <a:pt x="80" y="139"/>
                  <a:pt x="80" y="139"/>
                  <a:pt x="80" y="139"/>
                </a:cubicBezTo>
                <a:cubicBezTo>
                  <a:pt x="80" y="138"/>
                  <a:pt x="80" y="138"/>
                  <a:pt x="80" y="138"/>
                </a:cubicBezTo>
                <a:cubicBezTo>
                  <a:pt x="80" y="139"/>
                  <a:pt x="80" y="139"/>
                  <a:pt x="80" y="139"/>
                </a:cubicBezTo>
                <a:cubicBezTo>
                  <a:pt x="80" y="139"/>
                  <a:pt x="80" y="139"/>
                  <a:pt x="80" y="139"/>
                </a:cubicBezTo>
                <a:cubicBezTo>
                  <a:pt x="80" y="139"/>
                  <a:pt x="80" y="139"/>
                  <a:pt x="80" y="139"/>
                </a:cubicBezTo>
                <a:cubicBezTo>
                  <a:pt x="80" y="139"/>
                  <a:pt x="80" y="139"/>
                  <a:pt x="80" y="139"/>
                </a:cubicBezTo>
                <a:cubicBezTo>
                  <a:pt x="80" y="139"/>
                  <a:pt x="79" y="139"/>
                  <a:pt x="79" y="139"/>
                </a:cubicBezTo>
                <a:cubicBezTo>
                  <a:pt x="79" y="139"/>
                  <a:pt x="79" y="139"/>
                  <a:pt x="79" y="139"/>
                </a:cubicBezTo>
                <a:cubicBezTo>
                  <a:pt x="78" y="139"/>
                  <a:pt x="78" y="139"/>
                  <a:pt x="77" y="139"/>
                </a:cubicBezTo>
                <a:cubicBezTo>
                  <a:pt x="77" y="140"/>
                  <a:pt x="77" y="139"/>
                  <a:pt x="77" y="140"/>
                </a:cubicBezTo>
                <a:cubicBezTo>
                  <a:pt x="76" y="139"/>
                  <a:pt x="76" y="140"/>
                  <a:pt x="75" y="140"/>
                </a:cubicBezTo>
                <a:cubicBezTo>
                  <a:pt x="75" y="140"/>
                  <a:pt x="75" y="140"/>
                  <a:pt x="75" y="140"/>
                </a:cubicBezTo>
                <a:cubicBezTo>
                  <a:pt x="75" y="140"/>
                  <a:pt x="75" y="140"/>
                  <a:pt x="75" y="140"/>
                </a:cubicBezTo>
                <a:cubicBezTo>
                  <a:pt x="75" y="140"/>
                  <a:pt x="75" y="140"/>
                  <a:pt x="75" y="140"/>
                </a:cubicBezTo>
                <a:cubicBezTo>
                  <a:pt x="75" y="140"/>
                  <a:pt x="75" y="140"/>
                  <a:pt x="75" y="140"/>
                </a:cubicBezTo>
                <a:cubicBezTo>
                  <a:pt x="75" y="140"/>
                  <a:pt x="75" y="140"/>
                  <a:pt x="75" y="140"/>
                </a:cubicBezTo>
                <a:cubicBezTo>
                  <a:pt x="75" y="141"/>
                  <a:pt x="74" y="140"/>
                  <a:pt x="74" y="141"/>
                </a:cubicBezTo>
                <a:cubicBezTo>
                  <a:pt x="74" y="141"/>
                  <a:pt x="74" y="141"/>
                  <a:pt x="74" y="140"/>
                </a:cubicBezTo>
                <a:cubicBezTo>
                  <a:pt x="74" y="141"/>
                  <a:pt x="74" y="141"/>
                  <a:pt x="74" y="141"/>
                </a:cubicBezTo>
                <a:cubicBezTo>
                  <a:pt x="73" y="140"/>
                  <a:pt x="73" y="140"/>
                  <a:pt x="73" y="140"/>
                </a:cubicBezTo>
                <a:cubicBezTo>
                  <a:pt x="73" y="141"/>
                  <a:pt x="73" y="141"/>
                  <a:pt x="73" y="141"/>
                </a:cubicBezTo>
                <a:cubicBezTo>
                  <a:pt x="73" y="141"/>
                  <a:pt x="73" y="140"/>
                  <a:pt x="73" y="140"/>
                </a:cubicBezTo>
                <a:cubicBezTo>
                  <a:pt x="73" y="141"/>
                  <a:pt x="73" y="141"/>
                  <a:pt x="73" y="141"/>
                </a:cubicBezTo>
                <a:cubicBezTo>
                  <a:pt x="73" y="141"/>
                  <a:pt x="72" y="140"/>
                  <a:pt x="72" y="141"/>
                </a:cubicBezTo>
                <a:cubicBezTo>
                  <a:pt x="72" y="141"/>
                  <a:pt x="73" y="141"/>
                  <a:pt x="73" y="141"/>
                </a:cubicBezTo>
                <a:cubicBezTo>
                  <a:pt x="73" y="141"/>
                  <a:pt x="72" y="142"/>
                  <a:pt x="72" y="142"/>
                </a:cubicBezTo>
                <a:cubicBezTo>
                  <a:pt x="72" y="142"/>
                  <a:pt x="72" y="142"/>
                  <a:pt x="72" y="142"/>
                </a:cubicBezTo>
                <a:cubicBezTo>
                  <a:pt x="72" y="141"/>
                  <a:pt x="72" y="142"/>
                  <a:pt x="72" y="142"/>
                </a:cubicBezTo>
                <a:cubicBezTo>
                  <a:pt x="72" y="141"/>
                  <a:pt x="71" y="141"/>
                  <a:pt x="71" y="142"/>
                </a:cubicBezTo>
                <a:cubicBezTo>
                  <a:pt x="71" y="142"/>
                  <a:pt x="71" y="142"/>
                  <a:pt x="71" y="142"/>
                </a:cubicBezTo>
                <a:cubicBezTo>
                  <a:pt x="70" y="142"/>
                  <a:pt x="70" y="143"/>
                  <a:pt x="70" y="143"/>
                </a:cubicBezTo>
                <a:cubicBezTo>
                  <a:pt x="70" y="142"/>
                  <a:pt x="70" y="142"/>
                  <a:pt x="69" y="142"/>
                </a:cubicBezTo>
                <a:cubicBezTo>
                  <a:pt x="69" y="142"/>
                  <a:pt x="69" y="141"/>
                  <a:pt x="70" y="141"/>
                </a:cubicBezTo>
                <a:cubicBezTo>
                  <a:pt x="69" y="141"/>
                  <a:pt x="69" y="141"/>
                  <a:pt x="69" y="141"/>
                </a:cubicBezTo>
                <a:cubicBezTo>
                  <a:pt x="69" y="141"/>
                  <a:pt x="69" y="141"/>
                  <a:pt x="69" y="141"/>
                </a:cubicBezTo>
                <a:cubicBezTo>
                  <a:pt x="69" y="141"/>
                  <a:pt x="69" y="141"/>
                  <a:pt x="69" y="142"/>
                </a:cubicBezTo>
                <a:cubicBezTo>
                  <a:pt x="68" y="142"/>
                  <a:pt x="68" y="141"/>
                  <a:pt x="67" y="141"/>
                </a:cubicBezTo>
                <a:cubicBezTo>
                  <a:pt x="67" y="142"/>
                  <a:pt x="66" y="141"/>
                  <a:pt x="66" y="142"/>
                </a:cubicBezTo>
                <a:cubicBezTo>
                  <a:pt x="67" y="142"/>
                  <a:pt x="67" y="142"/>
                  <a:pt x="67" y="142"/>
                </a:cubicBezTo>
                <a:cubicBezTo>
                  <a:pt x="68" y="142"/>
                  <a:pt x="68" y="142"/>
                  <a:pt x="68" y="142"/>
                </a:cubicBezTo>
                <a:cubicBezTo>
                  <a:pt x="68" y="142"/>
                  <a:pt x="68" y="143"/>
                  <a:pt x="67" y="143"/>
                </a:cubicBezTo>
                <a:cubicBezTo>
                  <a:pt x="67" y="143"/>
                  <a:pt x="67" y="143"/>
                  <a:pt x="67" y="143"/>
                </a:cubicBezTo>
                <a:cubicBezTo>
                  <a:pt x="67" y="142"/>
                  <a:pt x="67" y="142"/>
                  <a:pt x="67" y="142"/>
                </a:cubicBezTo>
                <a:cubicBezTo>
                  <a:pt x="67" y="142"/>
                  <a:pt x="67" y="142"/>
                  <a:pt x="67" y="142"/>
                </a:cubicBezTo>
                <a:cubicBezTo>
                  <a:pt x="67" y="142"/>
                  <a:pt x="67" y="143"/>
                  <a:pt x="67" y="143"/>
                </a:cubicBezTo>
                <a:cubicBezTo>
                  <a:pt x="67" y="143"/>
                  <a:pt x="67" y="143"/>
                  <a:pt x="67" y="143"/>
                </a:cubicBezTo>
                <a:cubicBezTo>
                  <a:pt x="67" y="143"/>
                  <a:pt x="66" y="143"/>
                  <a:pt x="65" y="143"/>
                </a:cubicBezTo>
                <a:cubicBezTo>
                  <a:pt x="65" y="143"/>
                  <a:pt x="65" y="143"/>
                  <a:pt x="65" y="143"/>
                </a:cubicBezTo>
                <a:cubicBezTo>
                  <a:pt x="64" y="142"/>
                  <a:pt x="63" y="144"/>
                  <a:pt x="61" y="144"/>
                </a:cubicBezTo>
                <a:cubicBezTo>
                  <a:pt x="61" y="144"/>
                  <a:pt x="61" y="144"/>
                  <a:pt x="61" y="144"/>
                </a:cubicBezTo>
                <a:cubicBezTo>
                  <a:pt x="61" y="144"/>
                  <a:pt x="61" y="144"/>
                  <a:pt x="60" y="144"/>
                </a:cubicBezTo>
                <a:cubicBezTo>
                  <a:pt x="60" y="144"/>
                  <a:pt x="60" y="144"/>
                  <a:pt x="60" y="144"/>
                </a:cubicBezTo>
                <a:cubicBezTo>
                  <a:pt x="60" y="145"/>
                  <a:pt x="60" y="145"/>
                  <a:pt x="60" y="145"/>
                </a:cubicBezTo>
                <a:cubicBezTo>
                  <a:pt x="60" y="145"/>
                  <a:pt x="60" y="145"/>
                  <a:pt x="60" y="145"/>
                </a:cubicBezTo>
                <a:cubicBezTo>
                  <a:pt x="60" y="145"/>
                  <a:pt x="60" y="145"/>
                  <a:pt x="60" y="145"/>
                </a:cubicBezTo>
                <a:cubicBezTo>
                  <a:pt x="60" y="145"/>
                  <a:pt x="59" y="145"/>
                  <a:pt x="59" y="145"/>
                </a:cubicBezTo>
                <a:cubicBezTo>
                  <a:pt x="59" y="144"/>
                  <a:pt x="60" y="145"/>
                  <a:pt x="60" y="144"/>
                </a:cubicBezTo>
                <a:cubicBezTo>
                  <a:pt x="60" y="144"/>
                  <a:pt x="59" y="144"/>
                  <a:pt x="59" y="144"/>
                </a:cubicBezTo>
                <a:cubicBezTo>
                  <a:pt x="59" y="145"/>
                  <a:pt x="60" y="145"/>
                  <a:pt x="59" y="145"/>
                </a:cubicBezTo>
                <a:cubicBezTo>
                  <a:pt x="59" y="146"/>
                  <a:pt x="59" y="146"/>
                  <a:pt x="59" y="146"/>
                </a:cubicBezTo>
                <a:cubicBezTo>
                  <a:pt x="59" y="145"/>
                  <a:pt x="57" y="147"/>
                  <a:pt x="57" y="147"/>
                </a:cubicBezTo>
                <a:cubicBezTo>
                  <a:pt x="57" y="147"/>
                  <a:pt x="56" y="147"/>
                  <a:pt x="57" y="147"/>
                </a:cubicBezTo>
                <a:cubicBezTo>
                  <a:pt x="56" y="147"/>
                  <a:pt x="56" y="147"/>
                  <a:pt x="55" y="147"/>
                </a:cubicBezTo>
                <a:cubicBezTo>
                  <a:pt x="55" y="147"/>
                  <a:pt x="55" y="148"/>
                  <a:pt x="54" y="148"/>
                </a:cubicBezTo>
                <a:cubicBezTo>
                  <a:pt x="54" y="148"/>
                  <a:pt x="54" y="148"/>
                  <a:pt x="53" y="147"/>
                </a:cubicBezTo>
                <a:cubicBezTo>
                  <a:pt x="52" y="149"/>
                  <a:pt x="51" y="148"/>
                  <a:pt x="49" y="149"/>
                </a:cubicBezTo>
                <a:cubicBezTo>
                  <a:pt x="49" y="149"/>
                  <a:pt x="49" y="148"/>
                  <a:pt x="49" y="149"/>
                </a:cubicBezTo>
                <a:cubicBezTo>
                  <a:pt x="49" y="150"/>
                  <a:pt x="48" y="149"/>
                  <a:pt x="48" y="149"/>
                </a:cubicBezTo>
                <a:cubicBezTo>
                  <a:pt x="48" y="149"/>
                  <a:pt x="47" y="150"/>
                  <a:pt x="47" y="150"/>
                </a:cubicBezTo>
                <a:cubicBezTo>
                  <a:pt x="46" y="150"/>
                  <a:pt x="47" y="150"/>
                  <a:pt x="47" y="149"/>
                </a:cubicBezTo>
                <a:cubicBezTo>
                  <a:pt x="47" y="149"/>
                  <a:pt x="47" y="149"/>
                  <a:pt x="46" y="149"/>
                </a:cubicBezTo>
                <a:cubicBezTo>
                  <a:pt x="46" y="149"/>
                  <a:pt x="47" y="150"/>
                  <a:pt x="46" y="150"/>
                </a:cubicBezTo>
                <a:cubicBezTo>
                  <a:pt x="46" y="150"/>
                  <a:pt x="46" y="149"/>
                  <a:pt x="46" y="149"/>
                </a:cubicBezTo>
                <a:cubicBezTo>
                  <a:pt x="45" y="149"/>
                  <a:pt x="45" y="150"/>
                  <a:pt x="45" y="150"/>
                </a:cubicBezTo>
                <a:cubicBezTo>
                  <a:pt x="45" y="150"/>
                  <a:pt x="45" y="149"/>
                  <a:pt x="45" y="149"/>
                </a:cubicBezTo>
                <a:cubicBezTo>
                  <a:pt x="45" y="150"/>
                  <a:pt x="44" y="150"/>
                  <a:pt x="44" y="151"/>
                </a:cubicBezTo>
                <a:cubicBezTo>
                  <a:pt x="43" y="150"/>
                  <a:pt x="43" y="151"/>
                  <a:pt x="43" y="150"/>
                </a:cubicBezTo>
                <a:cubicBezTo>
                  <a:pt x="43" y="151"/>
                  <a:pt x="42" y="151"/>
                  <a:pt x="42" y="151"/>
                </a:cubicBezTo>
                <a:cubicBezTo>
                  <a:pt x="42" y="151"/>
                  <a:pt x="42" y="151"/>
                  <a:pt x="42" y="150"/>
                </a:cubicBezTo>
                <a:cubicBezTo>
                  <a:pt x="42" y="151"/>
                  <a:pt x="40" y="151"/>
                  <a:pt x="40" y="152"/>
                </a:cubicBezTo>
                <a:cubicBezTo>
                  <a:pt x="40" y="152"/>
                  <a:pt x="40" y="153"/>
                  <a:pt x="39" y="153"/>
                </a:cubicBezTo>
                <a:cubicBezTo>
                  <a:pt x="39" y="152"/>
                  <a:pt x="39" y="152"/>
                  <a:pt x="40" y="152"/>
                </a:cubicBezTo>
                <a:cubicBezTo>
                  <a:pt x="39" y="152"/>
                  <a:pt x="39" y="152"/>
                  <a:pt x="38" y="152"/>
                </a:cubicBezTo>
                <a:cubicBezTo>
                  <a:pt x="39" y="154"/>
                  <a:pt x="37" y="153"/>
                  <a:pt x="36" y="154"/>
                </a:cubicBezTo>
                <a:cubicBezTo>
                  <a:pt x="36" y="153"/>
                  <a:pt x="37" y="153"/>
                  <a:pt x="37" y="153"/>
                </a:cubicBezTo>
                <a:cubicBezTo>
                  <a:pt x="37" y="153"/>
                  <a:pt x="37" y="153"/>
                  <a:pt x="37" y="153"/>
                </a:cubicBezTo>
                <a:cubicBezTo>
                  <a:pt x="38" y="153"/>
                  <a:pt x="37" y="153"/>
                  <a:pt x="38" y="152"/>
                </a:cubicBezTo>
                <a:cubicBezTo>
                  <a:pt x="37" y="152"/>
                  <a:pt x="37" y="153"/>
                  <a:pt x="36" y="152"/>
                </a:cubicBezTo>
                <a:cubicBezTo>
                  <a:pt x="35" y="152"/>
                  <a:pt x="36" y="152"/>
                  <a:pt x="36" y="153"/>
                </a:cubicBezTo>
                <a:cubicBezTo>
                  <a:pt x="35" y="152"/>
                  <a:pt x="32" y="154"/>
                  <a:pt x="31" y="154"/>
                </a:cubicBezTo>
                <a:cubicBezTo>
                  <a:pt x="31" y="154"/>
                  <a:pt x="30" y="155"/>
                  <a:pt x="31" y="155"/>
                </a:cubicBezTo>
                <a:cubicBezTo>
                  <a:pt x="31" y="156"/>
                  <a:pt x="30" y="155"/>
                  <a:pt x="30" y="156"/>
                </a:cubicBezTo>
                <a:cubicBezTo>
                  <a:pt x="29" y="156"/>
                  <a:pt x="30" y="155"/>
                  <a:pt x="30" y="155"/>
                </a:cubicBezTo>
                <a:cubicBezTo>
                  <a:pt x="30" y="155"/>
                  <a:pt x="30" y="155"/>
                  <a:pt x="30" y="155"/>
                </a:cubicBezTo>
                <a:cubicBezTo>
                  <a:pt x="31" y="154"/>
                  <a:pt x="30" y="154"/>
                  <a:pt x="30" y="154"/>
                </a:cubicBezTo>
                <a:cubicBezTo>
                  <a:pt x="30" y="154"/>
                  <a:pt x="30" y="154"/>
                  <a:pt x="29" y="155"/>
                </a:cubicBezTo>
                <a:cubicBezTo>
                  <a:pt x="29" y="155"/>
                  <a:pt x="29" y="155"/>
                  <a:pt x="29" y="155"/>
                </a:cubicBezTo>
                <a:cubicBezTo>
                  <a:pt x="29" y="155"/>
                  <a:pt x="29" y="155"/>
                  <a:pt x="29" y="156"/>
                </a:cubicBezTo>
                <a:cubicBezTo>
                  <a:pt x="29" y="156"/>
                  <a:pt x="28" y="156"/>
                  <a:pt x="28" y="156"/>
                </a:cubicBezTo>
                <a:cubicBezTo>
                  <a:pt x="30" y="156"/>
                  <a:pt x="32" y="156"/>
                  <a:pt x="34" y="155"/>
                </a:cubicBezTo>
                <a:cubicBezTo>
                  <a:pt x="35" y="155"/>
                  <a:pt x="34" y="156"/>
                  <a:pt x="35" y="156"/>
                </a:cubicBezTo>
                <a:cubicBezTo>
                  <a:pt x="35" y="156"/>
                  <a:pt x="35" y="156"/>
                  <a:pt x="35" y="155"/>
                </a:cubicBezTo>
                <a:cubicBezTo>
                  <a:pt x="36" y="156"/>
                  <a:pt x="35" y="156"/>
                  <a:pt x="35" y="157"/>
                </a:cubicBezTo>
                <a:cubicBezTo>
                  <a:pt x="34" y="157"/>
                  <a:pt x="32" y="156"/>
                  <a:pt x="31" y="158"/>
                </a:cubicBezTo>
                <a:cubicBezTo>
                  <a:pt x="31" y="158"/>
                  <a:pt x="30" y="157"/>
                  <a:pt x="30" y="158"/>
                </a:cubicBezTo>
                <a:cubicBezTo>
                  <a:pt x="30" y="158"/>
                  <a:pt x="30" y="158"/>
                  <a:pt x="30" y="158"/>
                </a:cubicBezTo>
                <a:cubicBezTo>
                  <a:pt x="29" y="158"/>
                  <a:pt x="30" y="159"/>
                  <a:pt x="30" y="159"/>
                </a:cubicBezTo>
                <a:cubicBezTo>
                  <a:pt x="28" y="158"/>
                  <a:pt x="28" y="159"/>
                  <a:pt x="28" y="159"/>
                </a:cubicBezTo>
                <a:cubicBezTo>
                  <a:pt x="27" y="159"/>
                  <a:pt x="27" y="159"/>
                  <a:pt x="27" y="159"/>
                </a:cubicBezTo>
                <a:cubicBezTo>
                  <a:pt x="27" y="159"/>
                  <a:pt x="27" y="159"/>
                  <a:pt x="27" y="159"/>
                </a:cubicBezTo>
                <a:cubicBezTo>
                  <a:pt x="27" y="159"/>
                  <a:pt x="27" y="159"/>
                  <a:pt x="27" y="159"/>
                </a:cubicBezTo>
                <a:cubicBezTo>
                  <a:pt x="27" y="159"/>
                  <a:pt x="27" y="159"/>
                  <a:pt x="27" y="159"/>
                </a:cubicBezTo>
                <a:cubicBezTo>
                  <a:pt x="27" y="160"/>
                  <a:pt x="26" y="160"/>
                  <a:pt x="26" y="160"/>
                </a:cubicBezTo>
                <a:cubicBezTo>
                  <a:pt x="26" y="159"/>
                  <a:pt x="27" y="159"/>
                  <a:pt x="26" y="159"/>
                </a:cubicBezTo>
                <a:cubicBezTo>
                  <a:pt x="26" y="159"/>
                  <a:pt x="26" y="159"/>
                  <a:pt x="25" y="159"/>
                </a:cubicBezTo>
                <a:cubicBezTo>
                  <a:pt x="25" y="159"/>
                  <a:pt x="25" y="159"/>
                  <a:pt x="25" y="160"/>
                </a:cubicBezTo>
                <a:cubicBezTo>
                  <a:pt x="24" y="160"/>
                  <a:pt x="24" y="160"/>
                  <a:pt x="22" y="159"/>
                </a:cubicBezTo>
                <a:cubicBezTo>
                  <a:pt x="23" y="161"/>
                  <a:pt x="22" y="159"/>
                  <a:pt x="21" y="160"/>
                </a:cubicBezTo>
                <a:cubicBezTo>
                  <a:pt x="21" y="160"/>
                  <a:pt x="22" y="160"/>
                  <a:pt x="22" y="159"/>
                </a:cubicBezTo>
                <a:cubicBezTo>
                  <a:pt x="21" y="160"/>
                  <a:pt x="21" y="160"/>
                  <a:pt x="20" y="160"/>
                </a:cubicBezTo>
                <a:cubicBezTo>
                  <a:pt x="20" y="160"/>
                  <a:pt x="20" y="161"/>
                  <a:pt x="20" y="160"/>
                </a:cubicBezTo>
                <a:cubicBezTo>
                  <a:pt x="20" y="161"/>
                  <a:pt x="20" y="161"/>
                  <a:pt x="20" y="162"/>
                </a:cubicBezTo>
                <a:cubicBezTo>
                  <a:pt x="20" y="161"/>
                  <a:pt x="21" y="162"/>
                  <a:pt x="22" y="161"/>
                </a:cubicBezTo>
                <a:cubicBezTo>
                  <a:pt x="22" y="162"/>
                  <a:pt x="21" y="162"/>
                  <a:pt x="22" y="162"/>
                </a:cubicBezTo>
                <a:cubicBezTo>
                  <a:pt x="22" y="162"/>
                  <a:pt x="22" y="161"/>
                  <a:pt x="22" y="161"/>
                </a:cubicBezTo>
                <a:cubicBezTo>
                  <a:pt x="22" y="161"/>
                  <a:pt x="23" y="161"/>
                  <a:pt x="23" y="160"/>
                </a:cubicBezTo>
                <a:cubicBezTo>
                  <a:pt x="23" y="161"/>
                  <a:pt x="24" y="160"/>
                  <a:pt x="24" y="160"/>
                </a:cubicBezTo>
                <a:cubicBezTo>
                  <a:pt x="25" y="161"/>
                  <a:pt x="24" y="161"/>
                  <a:pt x="24" y="161"/>
                </a:cubicBezTo>
                <a:cubicBezTo>
                  <a:pt x="24" y="161"/>
                  <a:pt x="24" y="161"/>
                  <a:pt x="24" y="161"/>
                </a:cubicBezTo>
                <a:cubicBezTo>
                  <a:pt x="25" y="161"/>
                  <a:pt x="25" y="161"/>
                  <a:pt x="26" y="161"/>
                </a:cubicBezTo>
                <a:cubicBezTo>
                  <a:pt x="26" y="161"/>
                  <a:pt x="26" y="160"/>
                  <a:pt x="26" y="160"/>
                </a:cubicBezTo>
                <a:cubicBezTo>
                  <a:pt x="27" y="160"/>
                  <a:pt x="26" y="161"/>
                  <a:pt x="27" y="161"/>
                </a:cubicBezTo>
                <a:cubicBezTo>
                  <a:pt x="27" y="161"/>
                  <a:pt x="28" y="161"/>
                  <a:pt x="28" y="161"/>
                </a:cubicBezTo>
                <a:cubicBezTo>
                  <a:pt x="28" y="161"/>
                  <a:pt x="28" y="161"/>
                  <a:pt x="28" y="161"/>
                </a:cubicBezTo>
                <a:cubicBezTo>
                  <a:pt x="28" y="161"/>
                  <a:pt x="28" y="161"/>
                  <a:pt x="28" y="161"/>
                </a:cubicBezTo>
                <a:cubicBezTo>
                  <a:pt x="28" y="161"/>
                  <a:pt x="28" y="161"/>
                  <a:pt x="28" y="161"/>
                </a:cubicBezTo>
                <a:cubicBezTo>
                  <a:pt x="28" y="161"/>
                  <a:pt x="28" y="161"/>
                  <a:pt x="29" y="161"/>
                </a:cubicBezTo>
                <a:cubicBezTo>
                  <a:pt x="30" y="161"/>
                  <a:pt x="31" y="161"/>
                  <a:pt x="32" y="161"/>
                </a:cubicBezTo>
                <a:cubicBezTo>
                  <a:pt x="33" y="159"/>
                  <a:pt x="34" y="160"/>
                  <a:pt x="35" y="160"/>
                </a:cubicBezTo>
                <a:cubicBezTo>
                  <a:pt x="36" y="161"/>
                  <a:pt x="37" y="158"/>
                  <a:pt x="39" y="159"/>
                </a:cubicBezTo>
                <a:cubicBezTo>
                  <a:pt x="39" y="159"/>
                  <a:pt x="39" y="159"/>
                  <a:pt x="39" y="158"/>
                </a:cubicBezTo>
                <a:cubicBezTo>
                  <a:pt x="40" y="159"/>
                  <a:pt x="40" y="159"/>
                  <a:pt x="41" y="159"/>
                </a:cubicBezTo>
                <a:cubicBezTo>
                  <a:pt x="40" y="159"/>
                  <a:pt x="40" y="159"/>
                  <a:pt x="40" y="160"/>
                </a:cubicBezTo>
                <a:cubicBezTo>
                  <a:pt x="40" y="159"/>
                  <a:pt x="39" y="160"/>
                  <a:pt x="39" y="160"/>
                </a:cubicBezTo>
                <a:cubicBezTo>
                  <a:pt x="39" y="160"/>
                  <a:pt x="39" y="160"/>
                  <a:pt x="39" y="160"/>
                </a:cubicBezTo>
                <a:cubicBezTo>
                  <a:pt x="39" y="161"/>
                  <a:pt x="38" y="161"/>
                  <a:pt x="38" y="161"/>
                </a:cubicBezTo>
                <a:cubicBezTo>
                  <a:pt x="38" y="161"/>
                  <a:pt x="38" y="160"/>
                  <a:pt x="39" y="160"/>
                </a:cubicBezTo>
                <a:cubicBezTo>
                  <a:pt x="38" y="160"/>
                  <a:pt x="37" y="161"/>
                  <a:pt x="36" y="161"/>
                </a:cubicBezTo>
                <a:cubicBezTo>
                  <a:pt x="37" y="161"/>
                  <a:pt x="37" y="161"/>
                  <a:pt x="37" y="161"/>
                </a:cubicBezTo>
                <a:cubicBezTo>
                  <a:pt x="36" y="161"/>
                  <a:pt x="36" y="162"/>
                  <a:pt x="35" y="162"/>
                </a:cubicBezTo>
                <a:cubicBezTo>
                  <a:pt x="35" y="162"/>
                  <a:pt x="36" y="162"/>
                  <a:pt x="35" y="161"/>
                </a:cubicBezTo>
                <a:cubicBezTo>
                  <a:pt x="35" y="162"/>
                  <a:pt x="35" y="162"/>
                  <a:pt x="35" y="162"/>
                </a:cubicBezTo>
                <a:cubicBezTo>
                  <a:pt x="33" y="162"/>
                  <a:pt x="32" y="163"/>
                  <a:pt x="32" y="163"/>
                </a:cubicBezTo>
                <a:cubicBezTo>
                  <a:pt x="32" y="163"/>
                  <a:pt x="31" y="163"/>
                  <a:pt x="30" y="163"/>
                </a:cubicBezTo>
                <a:cubicBezTo>
                  <a:pt x="30" y="164"/>
                  <a:pt x="30" y="164"/>
                  <a:pt x="31" y="164"/>
                </a:cubicBezTo>
                <a:cubicBezTo>
                  <a:pt x="30" y="165"/>
                  <a:pt x="30" y="164"/>
                  <a:pt x="29" y="165"/>
                </a:cubicBezTo>
                <a:cubicBezTo>
                  <a:pt x="29" y="164"/>
                  <a:pt x="29" y="164"/>
                  <a:pt x="29" y="163"/>
                </a:cubicBezTo>
                <a:cubicBezTo>
                  <a:pt x="28" y="163"/>
                  <a:pt x="28" y="164"/>
                  <a:pt x="28" y="165"/>
                </a:cubicBezTo>
                <a:cubicBezTo>
                  <a:pt x="28" y="165"/>
                  <a:pt x="26" y="164"/>
                  <a:pt x="27" y="165"/>
                </a:cubicBezTo>
                <a:cubicBezTo>
                  <a:pt x="26" y="165"/>
                  <a:pt x="25" y="165"/>
                  <a:pt x="26" y="165"/>
                </a:cubicBezTo>
                <a:cubicBezTo>
                  <a:pt x="25" y="166"/>
                  <a:pt x="24" y="166"/>
                  <a:pt x="23" y="166"/>
                </a:cubicBezTo>
                <a:cubicBezTo>
                  <a:pt x="23" y="166"/>
                  <a:pt x="23" y="166"/>
                  <a:pt x="23" y="165"/>
                </a:cubicBezTo>
                <a:cubicBezTo>
                  <a:pt x="23" y="165"/>
                  <a:pt x="23" y="165"/>
                  <a:pt x="22" y="164"/>
                </a:cubicBezTo>
                <a:cubicBezTo>
                  <a:pt x="22" y="165"/>
                  <a:pt x="23" y="165"/>
                  <a:pt x="22" y="165"/>
                </a:cubicBezTo>
                <a:cubicBezTo>
                  <a:pt x="22" y="166"/>
                  <a:pt x="23" y="165"/>
                  <a:pt x="23" y="165"/>
                </a:cubicBezTo>
                <a:cubicBezTo>
                  <a:pt x="23" y="166"/>
                  <a:pt x="22" y="167"/>
                  <a:pt x="21" y="166"/>
                </a:cubicBezTo>
                <a:cubicBezTo>
                  <a:pt x="20" y="166"/>
                  <a:pt x="20" y="168"/>
                  <a:pt x="19" y="168"/>
                </a:cubicBezTo>
                <a:cubicBezTo>
                  <a:pt x="19" y="168"/>
                  <a:pt x="19" y="168"/>
                  <a:pt x="19" y="168"/>
                </a:cubicBezTo>
                <a:cubicBezTo>
                  <a:pt x="18" y="168"/>
                  <a:pt x="18" y="168"/>
                  <a:pt x="18" y="167"/>
                </a:cubicBezTo>
                <a:cubicBezTo>
                  <a:pt x="18" y="167"/>
                  <a:pt x="18" y="169"/>
                  <a:pt x="17" y="168"/>
                </a:cubicBezTo>
                <a:cubicBezTo>
                  <a:pt x="17" y="168"/>
                  <a:pt x="17" y="168"/>
                  <a:pt x="17" y="167"/>
                </a:cubicBezTo>
                <a:cubicBezTo>
                  <a:pt x="16" y="168"/>
                  <a:pt x="15" y="169"/>
                  <a:pt x="14" y="168"/>
                </a:cubicBezTo>
                <a:cubicBezTo>
                  <a:pt x="13" y="169"/>
                  <a:pt x="13" y="169"/>
                  <a:pt x="13" y="169"/>
                </a:cubicBezTo>
                <a:cubicBezTo>
                  <a:pt x="13" y="169"/>
                  <a:pt x="13" y="170"/>
                  <a:pt x="13" y="170"/>
                </a:cubicBezTo>
                <a:cubicBezTo>
                  <a:pt x="12" y="169"/>
                  <a:pt x="11" y="171"/>
                  <a:pt x="10" y="170"/>
                </a:cubicBezTo>
                <a:cubicBezTo>
                  <a:pt x="11" y="170"/>
                  <a:pt x="11" y="169"/>
                  <a:pt x="11" y="170"/>
                </a:cubicBezTo>
                <a:cubicBezTo>
                  <a:pt x="11" y="169"/>
                  <a:pt x="9" y="170"/>
                  <a:pt x="9" y="170"/>
                </a:cubicBezTo>
                <a:cubicBezTo>
                  <a:pt x="8" y="171"/>
                  <a:pt x="9" y="170"/>
                  <a:pt x="10" y="170"/>
                </a:cubicBezTo>
                <a:cubicBezTo>
                  <a:pt x="9" y="171"/>
                  <a:pt x="9" y="170"/>
                  <a:pt x="9" y="171"/>
                </a:cubicBezTo>
                <a:cubicBezTo>
                  <a:pt x="9" y="171"/>
                  <a:pt x="9" y="172"/>
                  <a:pt x="9" y="172"/>
                </a:cubicBezTo>
                <a:cubicBezTo>
                  <a:pt x="9" y="172"/>
                  <a:pt x="9" y="172"/>
                  <a:pt x="9" y="172"/>
                </a:cubicBezTo>
                <a:cubicBezTo>
                  <a:pt x="9" y="172"/>
                  <a:pt x="9" y="172"/>
                  <a:pt x="9" y="173"/>
                </a:cubicBezTo>
                <a:cubicBezTo>
                  <a:pt x="8" y="172"/>
                  <a:pt x="8" y="172"/>
                  <a:pt x="7" y="172"/>
                </a:cubicBezTo>
                <a:cubicBezTo>
                  <a:pt x="7" y="171"/>
                  <a:pt x="8" y="172"/>
                  <a:pt x="8" y="171"/>
                </a:cubicBezTo>
                <a:cubicBezTo>
                  <a:pt x="8" y="171"/>
                  <a:pt x="7" y="171"/>
                  <a:pt x="7" y="171"/>
                </a:cubicBezTo>
                <a:cubicBezTo>
                  <a:pt x="7" y="171"/>
                  <a:pt x="6" y="172"/>
                  <a:pt x="6" y="172"/>
                </a:cubicBezTo>
                <a:cubicBezTo>
                  <a:pt x="6" y="172"/>
                  <a:pt x="6" y="172"/>
                  <a:pt x="6" y="172"/>
                </a:cubicBezTo>
                <a:cubicBezTo>
                  <a:pt x="5" y="171"/>
                  <a:pt x="5" y="172"/>
                  <a:pt x="5" y="171"/>
                </a:cubicBezTo>
                <a:cubicBezTo>
                  <a:pt x="5" y="172"/>
                  <a:pt x="5" y="172"/>
                  <a:pt x="5" y="172"/>
                </a:cubicBezTo>
                <a:cubicBezTo>
                  <a:pt x="5" y="173"/>
                  <a:pt x="4" y="173"/>
                  <a:pt x="3" y="173"/>
                </a:cubicBezTo>
                <a:cubicBezTo>
                  <a:pt x="3" y="174"/>
                  <a:pt x="3" y="173"/>
                  <a:pt x="4" y="173"/>
                </a:cubicBezTo>
                <a:cubicBezTo>
                  <a:pt x="4" y="173"/>
                  <a:pt x="4" y="173"/>
                  <a:pt x="4" y="173"/>
                </a:cubicBezTo>
                <a:cubicBezTo>
                  <a:pt x="4" y="173"/>
                  <a:pt x="4" y="174"/>
                  <a:pt x="3" y="174"/>
                </a:cubicBezTo>
                <a:cubicBezTo>
                  <a:pt x="3" y="175"/>
                  <a:pt x="4" y="175"/>
                  <a:pt x="4" y="174"/>
                </a:cubicBezTo>
                <a:cubicBezTo>
                  <a:pt x="4" y="174"/>
                  <a:pt x="3" y="175"/>
                  <a:pt x="4" y="175"/>
                </a:cubicBezTo>
                <a:cubicBezTo>
                  <a:pt x="4" y="175"/>
                  <a:pt x="3" y="176"/>
                  <a:pt x="4" y="176"/>
                </a:cubicBezTo>
                <a:cubicBezTo>
                  <a:pt x="4" y="176"/>
                  <a:pt x="4" y="176"/>
                  <a:pt x="4" y="175"/>
                </a:cubicBezTo>
                <a:cubicBezTo>
                  <a:pt x="4" y="175"/>
                  <a:pt x="4" y="175"/>
                  <a:pt x="5" y="175"/>
                </a:cubicBezTo>
                <a:cubicBezTo>
                  <a:pt x="5" y="175"/>
                  <a:pt x="5" y="175"/>
                  <a:pt x="5" y="174"/>
                </a:cubicBezTo>
                <a:cubicBezTo>
                  <a:pt x="6" y="174"/>
                  <a:pt x="6" y="174"/>
                  <a:pt x="7" y="173"/>
                </a:cubicBezTo>
                <a:cubicBezTo>
                  <a:pt x="8" y="174"/>
                  <a:pt x="9" y="173"/>
                  <a:pt x="10" y="173"/>
                </a:cubicBezTo>
                <a:cubicBezTo>
                  <a:pt x="10" y="174"/>
                  <a:pt x="8" y="174"/>
                  <a:pt x="9" y="175"/>
                </a:cubicBezTo>
                <a:cubicBezTo>
                  <a:pt x="10" y="174"/>
                  <a:pt x="11" y="175"/>
                  <a:pt x="12" y="173"/>
                </a:cubicBezTo>
                <a:cubicBezTo>
                  <a:pt x="13" y="174"/>
                  <a:pt x="13" y="174"/>
                  <a:pt x="13" y="173"/>
                </a:cubicBezTo>
                <a:cubicBezTo>
                  <a:pt x="14" y="173"/>
                  <a:pt x="14" y="174"/>
                  <a:pt x="14" y="174"/>
                </a:cubicBezTo>
                <a:cubicBezTo>
                  <a:pt x="14" y="175"/>
                  <a:pt x="14" y="174"/>
                  <a:pt x="14" y="174"/>
                </a:cubicBezTo>
                <a:cubicBezTo>
                  <a:pt x="14" y="174"/>
                  <a:pt x="14" y="173"/>
                  <a:pt x="14" y="173"/>
                </a:cubicBezTo>
                <a:cubicBezTo>
                  <a:pt x="15" y="174"/>
                  <a:pt x="15" y="172"/>
                  <a:pt x="16" y="172"/>
                </a:cubicBezTo>
                <a:cubicBezTo>
                  <a:pt x="15" y="173"/>
                  <a:pt x="15" y="174"/>
                  <a:pt x="15" y="174"/>
                </a:cubicBezTo>
                <a:cubicBezTo>
                  <a:pt x="15" y="175"/>
                  <a:pt x="16" y="173"/>
                  <a:pt x="17" y="173"/>
                </a:cubicBezTo>
                <a:cubicBezTo>
                  <a:pt x="17" y="173"/>
                  <a:pt x="18" y="173"/>
                  <a:pt x="18" y="172"/>
                </a:cubicBezTo>
                <a:cubicBezTo>
                  <a:pt x="18" y="172"/>
                  <a:pt x="18" y="172"/>
                  <a:pt x="18" y="172"/>
                </a:cubicBezTo>
                <a:cubicBezTo>
                  <a:pt x="18" y="172"/>
                  <a:pt x="18" y="172"/>
                  <a:pt x="18" y="172"/>
                </a:cubicBezTo>
                <a:cubicBezTo>
                  <a:pt x="19" y="172"/>
                  <a:pt x="18" y="172"/>
                  <a:pt x="19" y="172"/>
                </a:cubicBezTo>
                <a:cubicBezTo>
                  <a:pt x="20" y="172"/>
                  <a:pt x="21" y="171"/>
                  <a:pt x="22" y="171"/>
                </a:cubicBezTo>
                <a:cubicBezTo>
                  <a:pt x="22" y="171"/>
                  <a:pt x="22" y="171"/>
                  <a:pt x="22" y="171"/>
                </a:cubicBezTo>
                <a:cubicBezTo>
                  <a:pt x="21" y="172"/>
                  <a:pt x="21" y="172"/>
                  <a:pt x="20" y="173"/>
                </a:cubicBezTo>
                <a:cubicBezTo>
                  <a:pt x="21" y="173"/>
                  <a:pt x="21" y="172"/>
                  <a:pt x="22" y="172"/>
                </a:cubicBezTo>
                <a:cubicBezTo>
                  <a:pt x="23" y="172"/>
                  <a:pt x="22" y="172"/>
                  <a:pt x="22" y="172"/>
                </a:cubicBezTo>
                <a:cubicBezTo>
                  <a:pt x="22" y="172"/>
                  <a:pt x="22" y="172"/>
                  <a:pt x="22" y="171"/>
                </a:cubicBezTo>
                <a:cubicBezTo>
                  <a:pt x="23" y="172"/>
                  <a:pt x="23" y="172"/>
                  <a:pt x="23" y="172"/>
                </a:cubicBezTo>
                <a:cubicBezTo>
                  <a:pt x="23" y="172"/>
                  <a:pt x="23" y="172"/>
                  <a:pt x="23" y="172"/>
                </a:cubicBezTo>
                <a:cubicBezTo>
                  <a:pt x="23" y="171"/>
                  <a:pt x="23" y="172"/>
                  <a:pt x="23" y="172"/>
                </a:cubicBezTo>
                <a:cubicBezTo>
                  <a:pt x="23" y="172"/>
                  <a:pt x="22" y="171"/>
                  <a:pt x="22" y="171"/>
                </a:cubicBezTo>
                <a:cubicBezTo>
                  <a:pt x="22" y="171"/>
                  <a:pt x="22" y="170"/>
                  <a:pt x="23" y="170"/>
                </a:cubicBezTo>
                <a:cubicBezTo>
                  <a:pt x="22" y="171"/>
                  <a:pt x="24" y="171"/>
                  <a:pt x="23" y="171"/>
                </a:cubicBezTo>
                <a:cubicBezTo>
                  <a:pt x="24" y="171"/>
                  <a:pt x="24" y="170"/>
                  <a:pt x="24" y="170"/>
                </a:cubicBezTo>
                <a:cubicBezTo>
                  <a:pt x="25" y="171"/>
                  <a:pt x="24" y="171"/>
                  <a:pt x="24" y="172"/>
                </a:cubicBezTo>
                <a:cubicBezTo>
                  <a:pt x="23" y="172"/>
                  <a:pt x="24" y="172"/>
                  <a:pt x="24" y="173"/>
                </a:cubicBezTo>
                <a:cubicBezTo>
                  <a:pt x="25" y="173"/>
                  <a:pt x="25" y="172"/>
                  <a:pt x="25" y="172"/>
                </a:cubicBezTo>
                <a:cubicBezTo>
                  <a:pt x="25" y="173"/>
                  <a:pt x="25" y="173"/>
                  <a:pt x="25" y="174"/>
                </a:cubicBezTo>
                <a:cubicBezTo>
                  <a:pt x="26" y="174"/>
                  <a:pt x="26" y="173"/>
                  <a:pt x="26" y="174"/>
                </a:cubicBezTo>
                <a:cubicBezTo>
                  <a:pt x="26" y="173"/>
                  <a:pt x="26" y="174"/>
                  <a:pt x="25" y="173"/>
                </a:cubicBezTo>
                <a:cubicBezTo>
                  <a:pt x="26" y="173"/>
                  <a:pt x="26" y="173"/>
                  <a:pt x="27" y="173"/>
                </a:cubicBezTo>
                <a:cubicBezTo>
                  <a:pt x="26" y="172"/>
                  <a:pt x="26" y="172"/>
                  <a:pt x="26" y="171"/>
                </a:cubicBezTo>
                <a:cubicBezTo>
                  <a:pt x="26" y="171"/>
                  <a:pt x="26" y="171"/>
                  <a:pt x="26" y="171"/>
                </a:cubicBezTo>
                <a:cubicBezTo>
                  <a:pt x="27" y="171"/>
                  <a:pt x="26" y="172"/>
                  <a:pt x="27" y="172"/>
                </a:cubicBezTo>
                <a:cubicBezTo>
                  <a:pt x="27" y="171"/>
                  <a:pt x="30" y="171"/>
                  <a:pt x="30" y="172"/>
                </a:cubicBezTo>
                <a:cubicBezTo>
                  <a:pt x="30" y="171"/>
                  <a:pt x="31" y="171"/>
                  <a:pt x="31" y="171"/>
                </a:cubicBezTo>
                <a:cubicBezTo>
                  <a:pt x="31" y="171"/>
                  <a:pt x="31" y="171"/>
                  <a:pt x="32" y="172"/>
                </a:cubicBezTo>
                <a:cubicBezTo>
                  <a:pt x="31" y="172"/>
                  <a:pt x="31" y="172"/>
                  <a:pt x="30" y="172"/>
                </a:cubicBezTo>
                <a:cubicBezTo>
                  <a:pt x="30" y="173"/>
                  <a:pt x="32" y="172"/>
                  <a:pt x="32" y="172"/>
                </a:cubicBezTo>
                <a:cubicBezTo>
                  <a:pt x="33" y="172"/>
                  <a:pt x="32" y="172"/>
                  <a:pt x="33" y="173"/>
                </a:cubicBezTo>
                <a:cubicBezTo>
                  <a:pt x="33" y="172"/>
                  <a:pt x="34" y="171"/>
                  <a:pt x="35" y="172"/>
                </a:cubicBezTo>
                <a:cubicBezTo>
                  <a:pt x="35" y="171"/>
                  <a:pt x="35" y="171"/>
                  <a:pt x="35" y="171"/>
                </a:cubicBezTo>
                <a:cubicBezTo>
                  <a:pt x="35" y="171"/>
                  <a:pt x="35" y="170"/>
                  <a:pt x="36" y="170"/>
                </a:cubicBezTo>
                <a:cubicBezTo>
                  <a:pt x="36" y="170"/>
                  <a:pt x="36" y="170"/>
                  <a:pt x="36" y="170"/>
                </a:cubicBezTo>
                <a:cubicBezTo>
                  <a:pt x="36" y="170"/>
                  <a:pt x="36" y="170"/>
                  <a:pt x="37" y="169"/>
                </a:cubicBezTo>
                <a:cubicBezTo>
                  <a:pt x="37" y="169"/>
                  <a:pt x="37" y="169"/>
                  <a:pt x="37" y="169"/>
                </a:cubicBezTo>
                <a:cubicBezTo>
                  <a:pt x="38" y="169"/>
                  <a:pt x="36" y="170"/>
                  <a:pt x="37" y="170"/>
                </a:cubicBezTo>
                <a:cubicBezTo>
                  <a:pt x="37" y="169"/>
                  <a:pt x="38" y="169"/>
                  <a:pt x="38" y="169"/>
                </a:cubicBezTo>
                <a:cubicBezTo>
                  <a:pt x="38" y="170"/>
                  <a:pt x="38" y="170"/>
                  <a:pt x="38" y="170"/>
                </a:cubicBezTo>
                <a:cubicBezTo>
                  <a:pt x="37" y="171"/>
                  <a:pt x="36" y="171"/>
                  <a:pt x="35" y="172"/>
                </a:cubicBezTo>
                <a:cubicBezTo>
                  <a:pt x="35" y="172"/>
                  <a:pt x="36" y="172"/>
                  <a:pt x="36" y="172"/>
                </a:cubicBezTo>
                <a:cubicBezTo>
                  <a:pt x="36" y="172"/>
                  <a:pt x="36" y="172"/>
                  <a:pt x="36" y="172"/>
                </a:cubicBezTo>
                <a:cubicBezTo>
                  <a:pt x="36" y="172"/>
                  <a:pt x="36" y="172"/>
                  <a:pt x="36" y="172"/>
                </a:cubicBezTo>
                <a:cubicBezTo>
                  <a:pt x="36" y="172"/>
                  <a:pt x="36" y="172"/>
                  <a:pt x="36" y="172"/>
                </a:cubicBezTo>
                <a:cubicBezTo>
                  <a:pt x="36" y="172"/>
                  <a:pt x="37" y="172"/>
                  <a:pt x="36" y="172"/>
                </a:cubicBezTo>
                <a:cubicBezTo>
                  <a:pt x="37" y="172"/>
                  <a:pt x="37" y="172"/>
                  <a:pt x="37" y="172"/>
                </a:cubicBezTo>
                <a:cubicBezTo>
                  <a:pt x="37" y="172"/>
                  <a:pt x="37" y="172"/>
                  <a:pt x="36" y="172"/>
                </a:cubicBezTo>
                <a:cubicBezTo>
                  <a:pt x="37" y="170"/>
                  <a:pt x="40" y="172"/>
                  <a:pt x="41" y="170"/>
                </a:cubicBezTo>
                <a:cubicBezTo>
                  <a:pt x="41" y="170"/>
                  <a:pt x="41" y="170"/>
                  <a:pt x="41" y="170"/>
                </a:cubicBezTo>
                <a:cubicBezTo>
                  <a:pt x="41" y="171"/>
                  <a:pt x="41" y="171"/>
                  <a:pt x="40" y="172"/>
                </a:cubicBezTo>
                <a:cubicBezTo>
                  <a:pt x="41" y="171"/>
                  <a:pt x="41" y="171"/>
                  <a:pt x="42" y="171"/>
                </a:cubicBezTo>
                <a:cubicBezTo>
                  <a:pt x="42" y="171"/>
                  <a:pt x="42" y="171"/>
                  <a:pt x="42" y="170"/>
                </a:cubicBezTo>
                <a:cubicBezTo>
                  <a:pt x="42" y="170"/>
                  <a:pt x="42" y="170"/>
                  <a:pt x="42" y="170"/>
                </a:cubicBezTo>
                <a:cubicBezTo>
                  <a:pt x="42" y="170"/>
                  <a:pt x="42" y="170"/>
                  <a:pt x="43" y="170"/>
                </a:cubicBezTo>
                <a:cubicBezTo>
                  <a:pt x="42" y="170"/>
                  <a:pt x="42" y="170"/>
                  <a:pt x="42" y="170"/>
                </a:cubicBezTo>
                <a:cubicBezTo>
                  <a:pt x="42" y="171"/>
                  <a:pt x="44" y="172"/>
                  <a:pt x="44" y="171"/>
                </a:cubicBezTo>
                <a:cubicBezTo>
                  <a:pt x="45" y="171"/>
                  <a:pt x="46" y="171"/>
                  <a:pt x="47" y="170"/>
                </a:cubicBezTo>
                <a:cubicBezTo>
                  <a:pt x="47" y="170"/>
                  <a:pt x="47" y="171"/>
                  <a:pt x="48" y="170"/>
                </a:cubicBezTo>
                <a:cubicBezTo>
                  <a:pt x="49" y="170"/>
                  <a:pt x="51" y="170"/>
                  <a:pt x="52" y="169"/>
                </a:cubicBezTo>
                <a:cubicBezTo>
                  <a:pt x="52" y="170"/>
                  <a:pt x="53" y="169"/>
                  <a:pt x="53" y="169"/>
                </a:cubicBezTo>
                <a:cubicBezTo>
                  <a:pt x="53" y="170"/>
                  <a:pt x="53" y="170"/>
                  <a:pt x="52" y="170"/>
                </a:cubicBezTo>
                <a:cubicBezTo>
                  <a:pt x="53" y="170"/>
                  <a:pt x="53" y="170"/>
                  <a:pt x="53" y="171"/>
                </a:cubicBezTo>
                <a:cubicBezTo>
                  <a:pt x="53" y="170"/>
                  <a:pt x="54" y="170"/>
                  <a:pt x="55" y="169"/>
                </a:cubicBezTo>
                <a:cubicBezTo>
                  <a:pt x="54" y="170"/>
                  <a:pt x="54" y="169"/>
                  <a:pt x="53" y="169"/>
                </a:cubicBezTo>
                <a:cubicBezTo>
                  <a:pt x="54" y="169"/>
                  <a:pt x="54" y="169"/>
                  <a:pt x="54" y="169"/>
                </a:cubicBezTo>
                <a:cubicBezTo>
                  <a:pt x="54" y="169"/>
                  <a:pt x="54" y="169"/>
                  <a:pt x="53" y="169"/>
                </a:cubicBezTo>
                <a:cubicBezTo>
                  <a:pt x="53" y="169"/>
                  <a:pt x="54" y="169"/>
                  <a:pt x="54" y="168"/>
                </a:cubicBezTo>
                <a:cubicBezTo>
                  <a:pt x="54" y="169"/>
                  <a:pt x="54" y="169"/>
                  <a:pt x="54" y="169"/>
                </a:cubicBezTo>
                <a:cubicBezTo>
                  <a:pt x="54" y="169"/>
                  <a:pt x="55" y="169"/>
                  <a:pt x="55" y="169"/>
                </a:cubicBezTo>
                <a:cubicBezTo>
                  <a:pt x="55" y="169"/>
                  <a:pt x="55" y="169"/>
                  <a:pt x="55" y="169"/>
                </a:cubicBezTo>
                <a:cubicBezTo>
                  <a:pt x="56" y="169"/>
                  <a:pt x="56" y="169"/>
                  <a:pt x="56" y="168"/>
                </a:cubicBezTo>
                <a:cubicBezTo>
                  <a:pt x="56" y="169"/>
                  <a:pt x="57" y="169"/>
                  <a:pt x="57" y="169"/>
                </a:cubicBezTo>
                <a:cubicBezTo>
                  <a:pt x="57" y="169"/>
                  <a:pt x="57" y="169"/>
                  <a:pt x="57" y="169"/>
                </a:cubicBezTo>
                <a:cubicBezTo>
                  <a:pt x="57" y="169"/>
                  <a:pt x="57" y="169"/>
                  <a:pt x="57" y="169"/>
                </a:cubicBezTo>
                <a:cubicBezTo>
                  <a:pt x="57" y="169"/>
                  <a:pt x="57" y="169"/>
                  <a:pt x="57" y="169"/>
                </a:cubicBezTo>
                <a:cubicBezTo>
                  <a:pt x="57" y="169"/>
                  <a:pt x="57" y="169"/>
                  <a:pt x="57" y="169"/>
                </a:cubicBezTo>
                <a:cubicBezTo>
                  <a:pt x="57" y="169"/>
                  <a:pt x="57" y="169"/>
                  <a:pt x="57" y="169"/>
                </a:cubicBezTo>
                <a:cubicBezTo>
                  <a:pt x="57" y="169"/>
                  <a:pt x="57" y="169"/>
                  <a:pt x="57" y="169"/>
                </a:cubicBezTo>
                <a:cubicBezTo>
                  <a:pt x="57" y="170"/>
                  <a:pt x="57" y="170"/>
                  <a:pt x="56" y="170"/>
                </a:cubicBezTo>
                <a:cubicBezTo>
                  <a:pt x="56" y="170"/>
                  <a:pt x="57" y="170"/>
                  <a:pt x="58" y="170"/>
                </a:cubicBezTo>
                <a:cubicBezTo>
                  <a:pt x="58" y="170"/>
                  <a:pt x="58" y="170"/>
                  <a:pt x="58" y="169"/>
                </a:cubicBezTo>
                <a:cubicBezTo>
                  <a:pt x="58" y="169"/>
                  <a:pt x="58" y="169"/>
                  <a:pt x="58" y="168"/>
                </a:cubicBezTo>
                <a:cubicBezTo>
                  <a:pt x="59" y="168"/>
                  <a:pt x="60" y="168"/>
                  <a:pt x="60" y="168"/>
                </a:cubicBezTo>
                <a:cubicBezTo>
                  <a:pt x="61" y="169"/>
                  <a:pt x="60" y="168"/>
                  <a:pt x="60" y="168"/>
                </a:cubicBezTo>
                <a:cubicBezTo>
                  <a:pt x="61" y="168"/>
                  <a:pt x="61" y="168"/>
                  <a:pt x="61" y="167"/>
                </a:cubicBezTo>
                <a:cubicBezTo>
                  <a:pt x="61" y="168"/>
                  <a:pt x="61" y="168"/>
                  <a:pt x="61" y="168"/>
                </a:cubicBezTo>
                <a:cubicBezTo>
                  <a:pt x="61" y="168"/>
                  <a:pt x="61" y="168"/>
                  <a:pt x="61" y="168"/>
                </a:cubicBezTo>
                <a:cubicBezTo>
                  <a:pt x="61" y="168"/>
                  <a:pt x="61" y="168"/>
                  <a:pt x="61" y="168"/>
                </a:cubicBezTo>
                <a:cubicBezTo>
                  <a:pt x="62" y="168"/>
                  <a:pt x="62" y="168"/>
                  <a:pt x="62" y="168"/>
                </a:cubicBezTo>
                <a:cubicBezTo>
                  <a:pt x="62" y="168"/>
                  <a:pt x="62" y="168"/>
                  <a:pt x="62" y="168"/>
                </a:cubicBezTo>
                <a:cubicBezTo>
                  <a:pt x="62" y="168"/>
                  <a:pt x="62" y="168"/>
                  <a:pt x="62" y="168"/>
                </a:cubicBezTo>
                <a:cubicBezTo>
                  <a:pt x="62" y="168"/>
                  <a:pt x="62" y="168"/>
                  <a:pt x="62" y="168"/>
                </a:cubicBezTo>
                <a:cubicBezTo>
                  <a:pt x="63" y="168"/>
                  <a:pt x="62" y="168"/>
                  <a:pt x="62" y="169"/>
                </a:cubicBezTo>
                <a:cubicBezTo>
                  <a:pt x="63" y="169"/>
                  <a:pt x="63" y="168"/>
                  <a:pt x="64" y="167"/>
                </a:cubicBezTo>
                <a:cubicBezTo>
                  <a:pt x="64" y="167"/>
                  <a:pt x="64" y="167"/>
                  <a:pt x="64" y="167"/>
                </a:cubicBezTo>
                <a:cubicBezTo>
                  <a:pt x="64" y="167"/>
                  <a:pt x="64" y="167"/>
                  <a:pt x="64" y="167"/>
                </a:cubicBezTo>
                <a:cubicBezTo>
                  <a:pt x="64" y="168"/>
                  <a:pt x="64" y="168"/>
                  <a:pt x="65" y="168"/>
                </a:cubicBezTo>
                <a:cubicBezTo>
                  <a:pt x="65" y="168"/>
                  <a:pt x="65" y="168"/>
                  <a:pt x="66" y="168"/>
                </a:cubicBezTo>
                <a:cubicBezTo>
                  <a:pt x="66" y="168"/>
                  <a:pt x="65" y="168"/>
                  <a:pt x="65" y="168"/>
                </a:cubicBezTo>
                <a:cubicBezTo>
                  <a:pt x="65" y="167"/>
                  <a:pt x="65" y="167"/>
                  <a:pt x="65" y="167"/>
                </a:cubicBezTo>
                <a:cubicBezTo>
                  <a:pt x="65" y="167"/>
                  <a:pt x="65" y="167"/>
                  <a:pt x="65" y="167"/>
                </a:cubicBezTo>
                <a:cubicBezTo>
                  <a:pt x="65" y="166"/>
                  <a:pt x="66" y="167"/>
                  <a:pt x="66" y="166"/>
                </a:cubicBezTo>
                <a:cubicBezTo>
                  <a:pt x="65" y="166"/>
                  <a:pt x="66" y="167"/>
                  <a:pt x="65" y="167"/>
                </a:cubicBezTo>
                <a:cubicBezTo>
                  <a:pt x="65" y="166"/>
                  <a:pt x="65" y="166"/>
                  <a:pt x="64" y="166"/>
                </a:cubicBezTo>
                <a:cubicBezTo>
                  <a:pt x="65" y="165"/>
                  <a:pt x="66" y="165"/>
                  <a:pt x="66" y="165"/>
                </a:cubicBezTo>
                <a:cubicBezTo>
                  <a:pt x="66" y="166"/>
                  <a:pt x="65" y="165"/>
                  <a:pt x="65" y="166"/>
                </a:cubicBezTo>
                <a:cubicBezTo>
                  <a:pt x="66" y="166"/>
                  <a:pt x="66" y="166"/>
                  <a:pt x="66" y="167"/>
                </a:cubicBezTo>
                <a:cubicBezTo>
                  <a:pt x="66" y="167"/>
                  <a:pt x="67" y="167"/>
                  <a:pt x="67" y="167"/>
                </a:cubicBezTo>
                <a:cubicBezTo>
                  <a:pt x="68" y="167"/>
                  <a:pt x="68" y="166"/>
                  <a:pt x="68" y="166"/>
                </a:cubicBezTo>
                <a:cubicBezTo>
                  <a:pt x="68" y="167"/>
                  <a:pt x="68" y="167"/>
                  <a:pt x="68" y="167"/>
                </a:cubicBezTo>
                <a:cubicBezTo>
                  <a:pt x="68" y="167"/>
                  <a:pt x="68" y="167"/>
                  <a:pt x="68" y="167"/>
                </a:cubicBezTo>
                <a:cubicBezTo>
                  <a:pt x="68" y="167"/>
                  <a:pt x="68" y="167"/>
                  <a:pt x="68" y="167"/>
                </a:cubicBezTo>
                <a:cubicBezTo>
                  <a:pt x="68" y="167"/>
                  <a:pt x="68" y="167"/>
                  <a:pt x="68" y="167"/>
                </a:cubicBezTo>
                <a:cubicBezTo>
                  <a:pt x="68" y="167"/>
                  <a:pt x="67" y="167"/>
                  <a:pt x="67" y="168"/>
                </a:cubicBezTo>
                <a:cubicBezTo>
                  <a:pt x="68" y="168"/>
                  <a:pt x="68" y="167"/>
                  <a:pt x="68" y="167"/>
                </a:cubicBezTo>
                <a:cubicBezTo>
                  <a:pt x="68" y="167"/>
                  <a:pt x="68" y="168"/>
                  <a:pt x="68" y="168"/>
                </a:cubicBezTo>
                <a:cubicBezTo>
                  <a:pt x="68" y="167"/>
                  <a:pt x="69" y="168"/>
                  <a:pt x="69" y="167"/>
                </a:cubicBezTo>
                <a:cubicBezTo>
                  <a:pt x="70" y="167"/>
                  <a:pt x="69" y="167"/>
                  <a:pt x="69" y="167"/>
                </a:cubicBezTo>
                <a:cubicBezTo>
                  <a:pt x="69" y="166"/>
                  <a:pt x="70" y="166"/>
                  <a:pt x="70" y="167"/>
                </a:cubicBezTo>
                <a:cubicBezTo>
                  <a:pt x="70" y="167"/>
                  <a:pt x="70" y="167"/>
                  <a:pt x="70" y="167"/>
                </a:cubicBezTo>
                <a:cubicBezTo>
                  <a:pt x="70" y="167"/>
                  <a:pt x="71" y="167"/>
                  <a:pt x="71" y="167"/>
                </a:cubicBezTo>
                <a:cubicBezTo>
                  <a:pt x="71" y="167"/>
                  <a:pt x="72" y="167"/>
                  <a:pt x="72" y="167"/>
                </a:cubicBezTo>
                <a:cubicBezTo>
                  <a:pt x="71" y="167"/>
                  <a:pt x="71" y="167"/>
                  <a:pt x="71" y="168"/>
                </a:cubicBezTo>
                <a:cubicBezTo>
                  <a:pt x="70" y="168"/>
                  <a:pt x="70" y="168"/>
                  <a:pt x="70" y="168"/>
                </a:cubicBezTo>
                <a:cubicBezTo>
                  <a:pt x="70" y="168"/>
                  <a:pt x="70" y="168"/>
                  <a:pt x="70" y="168"/>
                </a:cubicBezTo>
                <a:cubicBezTo>
                  <a:pt x="70" y="168"/>
                  <a:pt x="70" y="168"/>
                  <a:pt x="70" y="167"/>
                </a:cubicBezTo>
                <a:cubicBezTo>
                  <a:pt x="70" y="167"/>
                  <a:pt x="70" y="167"/>
                  <a:pt x="70" y="167"/>
                </a:cubicBezTo>
                <a:cubicBezTo>
                  <a:pt x="70" y="167"/>
                  <a:pt x="70" y="167"/>
                  <a:pt x="70" y="167"/>
                </a:cubicBezTo>
                <a:cubicBezTo>
                  <a:pt x="70" y="168"/>
                  <a:pt x="69" y="168"/>
                  <a:pt x="69" y="168"/>
                </a:cubicBezTo>
                <a:cubicBezTo>
                  <a:pt x="69" y="168"/>
                  <a:pt x="69" y="168"/>
                  <a:pt x="69" y="168"/>
                </a:cubicBezTo>
                <a:cubicBezTo>
                  <a:pt x="69" y="168"/>
                  <a:pt x="69" y="169"/>
                  <a:pt x="69" y="168"/>
                </a:cubicBezTo>
                <a:cubicBezTo>
                  <a:pt x="68" y="168"/>
                  <a:pt x="69" y="168"/>
                  <a:pt x="69" y="168"/>
                </a:cubicBezTo>
                <a:cubicBezTo>
                  <a:pt x="68" y="167"/>
                  <a:pt x="68" y="168"/>
                  <a:pt x="68" y="168"/>
                </a:cubicBezTo>
                <a:cubicBezTo>
                  <a:pt x="68" y="168"/>
                  <a:pt x="68" y="168"/>
                  <a:pt x="68" y="168"/>
                </a:cubicBezTo>
                <a:cubicBezTo>
                  <a:pt x="68" y="168"/>
                  <a:pt x="68" y="168"/>
                  <a:pt x="68" y="168"/>
                </a:cubicBezTo>
                <a:cubicBezTo>
                  <a:pt x="68" y="168"/>
                  <a:pt x="68" y="168"/>
                  <a:pt x="68" y="168"/>
                </a:cubicBezTo>
                <a:cubicBezTo>
                  <a:pt x="68" y="168"/>
                  <a:pt x="67" y="168"/>
                  <a:pt x="67" y="169"/>
                </a:cubicBezTo>
                <a:cubicBezTo>
                  <a:pt x="67" y="168"/>
                  <a:pt x="67" y="168"/>
                  <a:pt x="67" y="168"/>
                </a:cubicBezTo>
                <a:cubicBezTo>
                  <a:pt x="67" y="169"/>
                  <a:pt x="65" y="170"/>
                  <a:pt x="64" y="169"/>
                </a:cubicBezTo>
                <a:cubicBezTo>
                  <a:pt x="64" y="169"/>
                  <a:pt x="64" y="169"/>
                  <a:pt x="64" y="169"/>
                </a:cubicBezTo>
                <a:cubicBezTo>
                  <a:pt x="63" y="169"/>
                  <a:pt x="63" y="169"/>
                  <a:pt x="63" y="169"/>
                </a:cubicBezTo>
                <a:cubicBezTo>
                  <a:pt x="63" y="169"/>
                  <a:pt x="63" y="169"/>
                  <a:pt x="63" y="169"/>
                </a:cubicBezTo>
                <a:cubicBezTo>
                  <a:pt x="63" y="170"/>
                  <a:pt x="63" y="170"/>
                  <a:pt x="63" y="170"/>
                </a:cubicBezTo>
                <a:cubicBezTo>
                  <a:pt x="62" y="169"/>
                  <a:pt x="61" y="170"/>
                  <a:pt x="61" y="169"/>
                </a:cubicBezTo>
                <a:cubicBezTo>
                  <a:pt x="61" y="171"/>
                  <a:pt x="58" y="169"/>
                  <a:pt x="58" y="171"/>
                </a:cubicBezTo>
                <a:cubicBezTo>
                  <a:pt x="58" y="171"/>
                  <a:pt x="57" y="171"/>
                  <a:pt x="57" y="171"/>
                </a:cubicBezTo>
                <a:cubicBezTo>
                  <a:pt x="57" y="171"/>
                  <a:pt x="57" y="171"/>
                  <a:pt x="57" y="171"/>
                </a:cubicBezTo>
                <a:cubicBezTo>
                  <a:pt x="57" y="170"/>
                  <a:pt x="57" y="170"/>
                  <a:pt x="57" y="170"/>
                </a:cubicBezTo>
                <a:cubicBezTo>
                  <a:pt x="58" y="170"/>
                  <a:pt x="59" y="170"/>
                  <a:pt x="59" y="169"/>
                </a:cubicBezTo>
                <a:cubicBezTo>
                  <a:pt x="58" y="170"/>
                  <a:pt x="57" y="170"/>
                  <a:pt x="56" y="170"/>
                </a:cubicBezTo>
                <a:cubicBezTo>
                  <a:pt x="56" y="170"/>
                  <a:pt x="56" y="170"/>
                  <a:pt x="56" y="170"/>
                </a:cubicBezTo>
                <a:cubicBezTo>
                  <a:pt x="55" y="170"/>
                  <a:pt x="56" y="170"/>
                  <a:pt x="56" y="171"/>
                </a:cubicBezTo>
                <a:cubicBezTo>
                  <a:pt x="56" y="171"/>
                  <a:pt x="56" y="171"/>
                  <a:pt x="57" y="171"/>
                </a:cubicBezTo>
                <a:cubicBezTo>
                  <a:pt x="56" y="171"/>
                  <a:pt x="55" y="171"/>
                  <a:pt x="55" y="171"/>
                </a:cubicBezTo>
                <a:cubicBezTo>
                  <a:pt x="54" y="171"/>
                  <a:pt x="55" y="171"/>
                  <a:pt x="54" y="171"/>
                </a:cubicBezTo>
                <a:cubicBezTo>
                  <a:pt x="54" y="172"/>
                  <a:pt x="52" y="172"/>
                  <a:pt x="51" y="172"/>
                </a:cubicBezTo>
                <a:cubicBezTo>
                  <a:pt x="51" y="172"/>
                  <a:pt x="51" y="172"/>
                  <a:pt x="51" y="172"/>
                </a:cubicBezTo>
                <a:cubicBezTo>
                  <a:pt x="51" y="171"/>
                  <a:pt x="52" y="172"/>
                  <a:pt x="51" y="171"/>
                </a:cubicBezTo>
                <a:cubicBezTo>
                  <a:pt x="51" y="171"/>
                  <a:pt x="51" y="172"/>
                  <a:pt x="51" y="171"/>
                </a:cubicBezTo>
                <a:cubicBezTo>
                  <a:pt x="51" y="172"/>
                  <a:pt x="50" y="172"/>
                  <a:pt x="49" y="172"/>
                </a:cubicBezTo>
                <a:cubicBezTo>
                  <a:pt x="49" y="172"/>
                  <a:pt x="49" y="172"/>
                  <a:pt x="49" y="172"/>
                </a:cubicBezTo>
                <a:cubicBezTo>
                  <a:pt x="49" y="173"/>
                  <a:pt x="48" y="173"/>
                  <a:pt x="47" y="173"/>
                </a:cubicBezTo>
                <a:cubicBezTo>
                  <a:pt x="47" y="174"/>
                  <a:pt x="47" y="174"/>
                  <a:pt x="47" y="174"/>
                </a:cubicBezTo>
                <a:cubicBezTo>
                  <a:pt x="47" y="174"/>
                  <a:pt x="46" y="174"/>
                  <a:pt x="46" y="174"/>
                </a:cubicBezTo>
                <a:cubicBezTo>
                  <a:pt x="47" y="173"/>
                  <a:pt x="47" y="173"/>
                  <a:pt x="47" y="172"/>
                </a:cubicBezTo>
                <a:cubicBezTo>
                  <a:pt x="46" y="173"/>
                  <a:pt x="45" y="174"/>
                  <a:pt x="44" y="174"/>
                </a:cubicBezTo>
                <a:cubicBezTo>
                  <a:pt x="44" y="174"/>
                  <a:pt x="44" y="174"/>
                  <a:pt x="44" y="174"/>
                </a:cubicBezTo>
                <a:cubicBezTo>
                  <a:pt x="44" y="174"/>
                  <a:pt x="44" y="174"/>
                  <a:pt x="43" y="174"/>
                </a:cubicBezTo>
                <a:cubicBezTo>
                  <a:pt x="43" y="175"/>
                  <a:pt x="44" y="175"/>
                  <a:pt x="44" y="175"/>
                </a:cubicBezTo>
                <a:cubicBezTo>
                  <a:pt x="44" y="175"/>
                  <a:pt x="43" y="175"/>
                  <a:pt x="43" y="176"/>
                </a:cubicBezTo>
                <a:cubicBezTo>
                  <a:pt x="43" y="175"/>
                  <a:pt x="43" y="175"/>
                  <a:pt x="43" y="175"/>
                </a:cubicBezTo>
                <a:cubicBezTo>
                  <a:pt x="43" y="176"/>
                  <a:pt x="42" y="175"/>
                  <a:pt x="41" y="176"/>
                </a:cubicBezTo>
                <a:cubicBezTo>
                  <a:pt x="41" y="175"/>
                  <a:pt x="41" y="175"/>
                  <a:pt x="40" y="175"/>
                </a:cubicBezTo>
                <a:cubicBezTo>
                  <a:pt x="40" y="176"/>
                  <a:pt x="37" y="176"/>
                  <a:pt x="37" y="177"/>
                </a:cubicBezTo>
                <a:cubicBezTo>
                  <a:pt x="36" y="177"/>
                  <a:pt x="35" y="177"/>
                  <a:pt x="36" y="176"/>
                </a:cubicBezTo>
                <a:cubicBezTo>
                  <a:pt x="35" y="176"/>
                  <a:pt x="35" y="177"/>
                  <a:pt x="36" y="177"/>
                </a:cubicBezTo>
                <a:cubicBezTo>
                  <a:pt x="35" y="177"/>
                  <a:pt x="35" y="177"/>
                  <a:pt x="35" y="177"/>
                </a:cubicBezTo>
                <a:cubicBezTo>
                  <a:pt x="35" y="177"/>
                  <a:pt x="35" y="177"/>
                  <a:pt x="35" y="177"/>
                </a:cubicBezTo>
                <a:cubicBezTo>
                  <a:pt x="35" y="177"/>
                  <a:pt x="35" y="177"/>
                  <a:pt x="35" y="177"/>
                </a:cubicBezTo>
                <a:cubicBezTo>
                  <a:pt x="35" y="177"/>
                  <a:pt x="34" y="176"/>
                  <a:pt x="34" y="177"/>
                </a:cubicBezTo>
                <a:cubicBezTo>
                  <a:pt x="34" y="177"/>
                  <a:pt x="34" y="177"/>
                  <a:pt x="35" y="177"/>
                </a:cubicBezTo>
                <a:cubicBezTo>
                  <a:pt x="35" y="177"/>
                  <a:pt x="35" y="177"/>
                  <a:pt x="35" y="177"/>
                </a:cubicBezTo>
                <a:cubicBezTo>
                  <a:pt x="35" y="177"/>
                  <a:pt x="35" y="177"/>
                  <a:pt x="35" y="177"/>
                </a:cubicBezTo>
                <a:cubicBezTo>
                  <a:pt x="35" y="177"/>
                  <a:pt x="34" y="178"/>
                  <a:pt x="34" y="178"/>
                </a:cubicBezTo>
                <a:cubicBezTo>
                  <a:pt x="34" y="177"/>
                  <a:pt x="34" y="177"/>
                  <a:pt x="34" y="177"/>
                </a:cubicBezTo>
                <a:cubicBezTo>
                  <a:pt x="34" y="177"/>
                  <a:pt x="34" y="178"/>
                  <a:pt x="34" y="178"/>
                </a:cubicBezTo>
                <a:cubicBezTo>
                  <a:pt x="33" y="178"/>
                  <a:pt x="32" y="178"/>
                  <a:pt x="32" y="178"/>
                </a:cubicBezTo>
                <a:cubicBezTo>
                  <a:pt x="31" y="178"/>
                  <a:pt x="31" y="179"/>
                  <a:pt x="31" y="179"/>
                </a:cubicBezTo>
                <a:cubicBezTo>
                  <a:pt x="31" y="178"/>
                  <a:pt x="31" y="178"/>
                  <a:pt x="30" y="178"/>
                </a:cubicBezTo>
                <a:cubicBezTo>
                  <a:pt x="30" y="178"/>
                  <a:pt x="31" y="178"/>
                  <a:pt x="31" y="179"/>
                </a:cubicBezTo>
                <a:cubicBezTo>
                  <a:pt x="30" y="179"/>
                  <a:pt x="30" y="179"/>
                  <a:pt x="29" y="179"/>
                </a:cubicBezTo>
                <a:cubicBezTo>
                  <a:pt x="29" y="179"/>
                  <a:pt x="29" y="179"/>
                  <a:pt x="29" y="178"/>
                </a:cubicBezTo>
                <a:cubicBezTo>
                  <a:pt x="28" y="179"/>
                  <a:pt x="29" y="179"/>
                  <a:pt x="29" y="180"/>
                </a:cubicBezTo>
                <a:cubicBezTo>
                  <a:pt x="29" y="180"/>
                  <a:pt x="28" y="180"/>
                  <a:pt x="28" y="180"/>
                </a:cubicBezTo>
                <a:cubicBezTo>
                  <a:pt x="28" y="180"/>
                  <a:pt x="28" y="180"/>
                  <a:pt x="28" y="180"/>
                </a:cubicBezTo>
                <a:cubicBezTo>
                  <a:pt x="28" y="180"/>
                  <a:pt x="28" y="179"/>
                  <a:pt x="28" y="179"/>
                </a:cubicBezTo>
                <a:cubicBezTo>
                  <a:pt x="28" y="179"/>
                  <a:pt x="27" y="179"/>
                  <a:pt x="28" y="180"/>
                </a:cubicBezTo>
                <a:cubicBezTo>
                  <a:pt x="27" y="180"/>
                  <a:pt x="27" y="180"/>
                  <a:pt x="27" y="180"/>
                </a:cubicBezTo>
                <a:cubicBezTo>
                  <a:pt x="26" y="179"/>
                  <a:pt x="27" y="180"/>
                  <a:pt x="26" y="179"/>
                </a:cubicBezTo>
                <a:cubicBezTo>
                  <a:pt x="25" y="180"/>
                  <a:pt x="25" y="180"/>
                  <a:pt x="24" y="180"/>
                </a:cubicBezTo>
                <a:cubicBezTo>
                  <a:pt x="24" y="180"/>
                  <a:pt x="25" y="180"/>
                  <a:pt x="24" y="181"/>
                </a:cubicBezTo>
                <a:cubicBezTo>
                  <a:pt x="25" y="181"/>
                  <a:pt x="25" y="181"/>
                  <a:pt x="25" y="181"/>
                </a:cubicBezTo>
                <a:cubicBezTo>
                  <a:pt x="25" y="181"/>
                  <a:pt x="25" y="181"/>
                  <a:pt x="26" y="181"/>
                </a:cubicBezTo>
                <a:cubicBezTo>
                  <a:pt x="26" y="181"/>
                  <a:pt x="26" y="181"/>
                  <a:pt x="26" y="181"/>
                </a:cubicBezTo>
                <a:cubicBezTo>
                  <a:pt x="26" y="181"/>
                  <a:pt x="26" y="180"/>
                  <a:pt x="27" y="180"/>
                </a:cubicBezTo>
                <a:cubicBezTo>
                  <a:pt x="27" y="180"/>
                  <a:pt x="27" y="180"/>
                  <a:pt x="27" y="180"/>
                </a:cubicBezTo>
                <a:cubicBezTo>
                  <a:pt x="27" y="180"/>
                  <a:pt x="28" y="181"/>
                  <a:pt x="28" y="181"/>
                </a:cubicBezTo>
                <a:cubicBezTo>
                  <a:pt x="28" y="181"/>
                  <a:pt x="28" y="181"/>
                  <a:pt x="29" y="181"/>
                </a:cubicBezTo>
                <a:cubicBezTo>
                  <a:pt x="29" y="181"/>
                  <a:pt x="29" y="181"/>
                  <a:pt x="29" y="181"/>
                </a:cubicBezTo>
                <a:cubicBezTo>
                  <a:pt x="29" y="181"/>
                  <a:pt x="29" y="181"/>
                  <a:pt x="29" y="180"/>
                </a:cubicBezTo>
                <a:cubicBezTo>
                  <a:pt x="29" y="180"/>
                  <a:pt x="29" y="180"/>
                  <a:pt x="29" y="180"/>
                </a:cubicBezTo>
                <a:cubicBezTo>
                  <a:pt x="30" y="181"/>
                  <a:pt x="29" y="181"/>
                  <a:pt x="29" y="181"/>
                </a:cubicBezTo>
                <a:cubicBezTo>
                  <a:pt x="29" y="181"/>
                  <a:pt x="31" y="181"/>
                  <a:pt x="30" y="181"/>
                </a:cubicBezTo>
                <a:cubicBezTo>
                  <a:pt x="30" y="180"/>
                  <a:pt x="31" y="181"/>
                  <a:pt x="31" y="180"/>
                </a:cubicBezTo>
                <a:cubicBezTo>
                  <a:pt x="32" y="180"/>
                  <a:pt x="31" y="180"/>
                  <a:pt x="31" y="181"/>
                </a:cubicBezTo>
                <a:cubicBezTo>
                  <a:pt x="32" y="181"/>
                  <a:pt x="33" y="180"/>
                  <a:pt x="33" y="181"/>
                </a:cubicBezTo>
                <a:cubicBezTo>
                  <a:pt x="33" y="181"/>
                  <a:pt x="33" y="180"/>
                  <a:pt x="33" y="180"/>
                </a:cubicBezTo>
                <a:cubicBezTo>
                  <a:pt x="33" y="180"/>
                  <a:pt x="34" y="180"/>
                  <a:pt x="34" y="180"/>
                </a:cubicBezTo>
                <a:cubicBezTo>
                  <a:pt x="34" y="180"/>
                  <a:pt x="34" y="180"/>
                  <a:pt x="34" y="180"/>
                </a:cubicBezTo>
                <a:cubicBezTo>
                  <a:pt x="34" y="179"/>
                  <a:pt x="35" y="180"/>
                  <a:pt x="35" y="179"/>
                </a:cubicBezTo>
                <a:cubicBezTo>
                  <a:pt x="35" y="179"/>
                  <a:pt x="35" y="180"/>
                  <a:pt x="35" y="180"/>
                </a:cubicBezTo>
                <a:cubicBezTo>
                  <a:pt x="36" y="179"/>
                  <a:pt x="37" y="179"/>
                  <a:pt x="38" y="179"/>
                </a:cubicBezTo>
                <a:cubicBezTo>
                  <a:pt x="38" y="179"/>
                  <a:pt x="38" y="179"/>
                  <a:pt x="38" y="179"/>
                </a:cubicBezTo>
                <a:cubicBezTo>
                  <a:pt x="37" y="179"/>
                  <a:pt x="37" y="179"/>
                  <a:pt x="37" y="180"/>
                </a:cubicBezTo>
                <a:cubicBezTo>
                  <a:pt x="37" y="180"/>
                  <a:pt x="37" y="180"/>
                  <a:pt x="37" y="180"/>
                </a:cubicBezTo>
                <a:cubicBezTo>
                  <a:pt x="37" y="180"/>
                  <a:pt x="37" y="180"/>
                  <a:pt x="37" y="180"/>
                </a:cubicBezTo>
                <a:cubicBezTo>
                  <a:pt x="37" y="180"/>
                  <a:pt x="37" y="180"/>
                  <a:pt x="37" y="180"/>
                </a:cubicBezTo>
                <a:cubicBezTo>
                  <a:pt x="36" y="180"/>
                  <a:pt x="36" y="180"/>
                  <a:pt x="36" y="180"/>
                </a:cubicBezTo>
                <a:cubicBezTo>
                  <a:pt x="36" y="180"/>
                  <a:pt x="36" y="180"/>
                  <a:pt x="36" y="180"/>
                </a:cubicBezTo>
                <a:cubicBezTo>
                  <a:pt x="36" y="180"/>
                  <a:pt x="36" y="180"/>
                  <a:pt x="36" y="180"/>
                </a:cubicBezTo>
                <a:cubicBezTo>
                  <a:pt x="36" y="180"/>
                  <a:pt x="36" y="180"/>
                  <a:pt x="36" y="181"/>
                </a:cubicBezTo>
                <a:cubicBezTo>
                  <a:pt x="35" y="181"/>
                  <a:pt x="35" y="180"/>
                  <a:pt x="35" y="180"/>
                </a:cubicBezTo>
                <a:cubicBezTo>
                  <a:pt x="35" y="181"/>
                  <a:pt x="34" y="181"/>
                  <a:pt x="32" y="181"/>
                </a:cubicBezTo>
                <a:cubicBezTo>
                  <a:pt x="32" y="181"/>
                  <a:pt x="32" y="181"/>
                  <a:pt x="32" y="181"/>
                </a:cubicBezTo>
                <a:cubicBezTo>
                  <a:pt x="32" y="181"/>
                  <a:pt x="32" y="181"/>
                  <a:pt x="31" y="182"/>
                </a:cubicBezTo>
                <a:cubicBezTo>
                  <a:pt x="32" y="182"/>
                  <a:pt x="32" y="182"/>
                  <a:pt x="32" y="182"/>
                </a:cubicBezTo>
                <a:cubicBezTo>
                  <a:pt x="32" y="182"/>
                  <a:pt x="32" y="182"/>
                  <a:pt x="32" y="182"/>
                </a:cubicBezTo>
                <a:cubicBezTo>
                  <a:pt x="33" y="182"/>
                  <a:pt x="33" y="182"/>
                  <a:pt x="33" y="182"/>
                </a:cubicBezTo>
                <a:cubicBezTo>
                  <a:pt x="33" y="182"/>
                  <a:pt x="33" y="182"/>
                  <a:pt x="33" y="182"/>
                </a:cubicBezTo>
                <a:cubicBezTo>
                  <a:pt x="34" y="181"/>
                  <a:pt x="35" y="182"/>
                  <a:pt x="36" y="182"/>
                </a:cubicBezTo>
                <a:cubicBezTo>
                  <a:pt x="35" y="182"/>
                  <a:pt x="34" y="182"/>
                  <a:pt x="34" y="182"/>
                </a:cubicBezTo>
                <a:cubicBezTo>
                  <a:pt x="34" y="182"/>
                  <a:pt x="35" y="182"/>
                  <a:pt x="35" y="183"/>
                </a:cubicBezTo>
                <a:cubicBezTo>
                  <a:pt x="35" y="183"/>
                  <a:pt x="34" y="183"/>
                  <a:pt x="34" y="184"/>
                </a:cubicBezTo>
                <a:cubicBezTo>
                  <a:pt x="34" y="183"/>
                  <a:pt x="34" y="183"/>
                  <a:pt x="33" y="183"/>
                </a:cubicBezTo>
                <a:cubicBezTo>
                  <a:pt x="33" y="183"/>
                  <a:pt x="33" y="183"/>
                  <a:pt x="33" y="183"/>
                </a:cubicBezTo>
                <a:cubicBezTo>
                  <a:pt x="32" y="183"/>
                  <a:pt x="33" y="183"/>
                  <a:pt x="33" y="183"/>
                </a:cubicBezTo>
                <a:cubicBezTo>
                  <a:pt x="32" y="182"/>
                  <a:pt x="32" y="183"/>
                  <a:pt x="32" y="183"/>
                </a:cubicBezTo>
                <a:cubicBezTo>
                  <a:pt x="32" y="183"/>
                  <a:pt x="31" y="183"/>
                  <a:pt x="31" y="184"/>
                </a:cubicBezTo>
                <a:cubicBezTo>
                  <a:pt x="30" y="184"/>
                  <a:pt x="31" y="183"/>
                  <a:pt x="30" y="183"/>
                </a:cubicBezTo>
                <a:cubicBezTo>
                  <a:pt x="30" y="184"/>
                  <a:pt x="29" y="183"/>
                  <a:pt x="28" y="183"/>
                </a:cubicBezTo>
                <a:cubicBezTo>
                  <a:pt x="28" y="184"/>
                  <a:pt x="28" y="183"/>
                  <a:pt x="27" y="184"/>
                </a:cubicBezTo>
                <a:cubicBezTo>
                  <a:pt x="27" y="183"/>
                  <a:pt x="27" y="183"/>
                  <a:pt x="27" y="183"/>
                </a:cubicBezTo>
                <a:cubicBezTo>
                  <a:pt x="26" y="183"/>
                  <a:pt x="26" y="183"/>
                  <a:pt x="25" y="183"/>
                </a:cubicBezTo>
                <a:cubicBezTo>
                  <a:pt x="25" y="184"/>
                  <a:pt x="25" y="184"/>
                  <a:pt x="25" y="185"/>
                </a:cubicBezTo>
                <a:cubicBezTo>
                  <a:pt x="25" y="185"/>
                  <a:pt x="24" y="185"/>
                  <a:pt x="24" y="186"/>
                </a:cubicBezTo>
                <a:cubicBezTo>
                  <a:pt x="24" y="186"/>
                  <a:pt x="24" y="185"/>
                  <a:pt x="24" y="185"/>
                </a:cubicBezTo>
                <a:cubicBezTo>
                  <a:pt x="23" y="185"/>
                  <a:pt x="23" y="186"/>
                  <a:pt x="23" y="185"/>
                </a:cubicBezTo>
                <a:cubicBezTo>
                  <a:pt x="22" y="186"/>
                  <a:pt x="23" y="186"/>
                  <a:pt x="22" y="186"/>
                </a:cubicBezTo>
                <a:cubicBezTo>
                  <a:pt x="22" y="186"/>
                  <a:pt x="22" y="185"/>
                  <a:pt x="22" y="185"/>
                </a:cubicBezTo>
                <a:cubicBezTo>
                  <a:pt x="22" y="184"/>
                  <a:pt x="23" y="185"/>
                  <a:pt x="23" y="185"/>
                </a:cubicBezTo>
                <a:cubicBezTo>
                  <a:pt x="23" y="184"/>
                  <a:pt x="22" y="185"/>
                  <a:pt x="22" y="185"/>
                </a:cubicBezTo>
                <a:cubicBezTo>
                  <a:pt x="21" y="185"/>
                  <a:pt x="21" y="185"/>
                  <a:pt x="21" y="185"/>
                </a:cubicBezTo>
                <a:cubicBezTo>
                  <a:pt x="20" y="185"/>
                  <a:pt x="19" y="186"/>
                  <a:pt x="19" y="186"/>
                </a:cubicBezTo>
                <a:cubicBezTo>
                  <a:pt x="19" y="186"/>
                  <a:pt x="19" y="186"/>
                  <a:pt x="19" y="186"/>
                </a:cubicBezTo>
                <a:cubicBezTo>
                  <a:pt x="18" y="186"/>
                  <a:pt x="18" y="187"/>
                  <a:pt x="17" y="186"/>
                </a:cubicBezTo>
                <a:cubicBezTo>
                  <a:pt x="17" y="187"/>
                  <a:pt x="17" y="187"/>
                  <a:pt x="17" y="187"/>
                </a:cubicBezTo>
                <a:cubicBezTo>
                  <a:pt x="17" y="187"/>
                  <a:pt x="18" y="188"/>
                  <a:pt x="18" y="187"/>
                </a:cubicBezTo>
                <a:cubicBezTo>
                  <a:pt x="19" y="187"/>
                  <a:pt x="19" y="188"/>
                  <a:pt x="20" y="188"/>
                </a:cubicBezTo>
                <a:cubicBezTo>
                  <a:pt x="19" y="189"/>
                  <a:pt x="19" y="188"/>
                  <a:pt x="18" y="188"/>
                </a:cubicBezTo>
                <a:cubicBezTo>
                  <a:pt x="18" y="189"/>
                  <a:pt x="19" y="188"/>
                  <a:pt x="19" y="189"/>
                </a:cubicBezTo>
                <a:cubicBezTo>
                  <a:pt x="19" y="188"/>
                  <a:pt x="20" y="188"/>
                  <a:pt x="20" y="189"/>
                </a:cubicBezTo>
                <a:cubicBezTo>
                  <a:pt x="20" y="188"/>
                  <a:pt x="21" y="188"/>
                  <a:pt x="20" y="188"/>
                </a:cubicBezTo>
                <a:cubicBezTo>
                  <a:pt x="20" y="188"/>
                  <a:pt x="20" y="188"/>
                  <a:pt x="20" y="187"/>
                </a:cubicBezTo>
                <a:cubicBezTo>
                  <a:pt x="20" y="187"/>
                  <a:pt x="20" y="188"/>
                  <a:pt x="20" y="187"/>
                </a:cubicBezTo>
                <a:cubicBezTo>
                  <a:pt x="21" y="187"/>
                  <a:pt x="20" y="188"/>
                  <a:pt x="21" y="188"/>
                </a:cubicBezTo>
                <a:cubicBezTo>
                  <a:pt x="21" y="187"/>
                  <a:pt x="22" y="188"/>
                  <a:pt x="22" y="187"/>
                </a:cubicBezTo>
                <a:cubicBezTo>
                  <a:pt x="22" y="188"/>
                  <a:pt x="22" y="188"/>
                  <a:pt x="22" y="188"/>
                </a:cubicBezTo>
                <a:cubicBezTo>
                  <a:pt x="23" y="188"/>
                  <a:pt x="24" y="189"/>
                  <a:pt x="24" y="188"/>
                </a:cubicBezTo>
                <a:cubicBezTo>
                  <a:pt x="25" y="189"/>
                  <a:pt x="25" y="188"/>
                  <a:pt x="26" y="189"/>
                </a:cubicBezTo>
                <a:cubicBezTo>
                  <a:pt x="27" y="188"/>
                  <a:pt x="26" y="188"/>
                  <a:pt x="27" y="188"/>
                </a:cubicBezTo>
                <a:cubicBezTo>
                  <a:pt x="27" y="188"/>
                  <a:pt x="27" y="188"/>
                  <a:pt x="27" y="188"/>
                </a:cubicBezTo>
                <a:cubicBezTo>
                  <a:pt x="28" y="189"/>
                  <a:pt x="28" y="188"/>
                  <a:pt x="29" y="189"/>
                </a:cubicBezTo>
                <a:cubicBezTo>
                  <a:pt x="29" y="188"/>
                  <a:pt x="29" y="188"/>
                  <a:pt x="28" y="188"/>
                </a:cubicBezTo>
                <a:cubicBezTo>
                  <a:pt x="28" y="187"/>
                  <a:pt x="29" y="188"/>
                  <a:pt x="29" y="187"/>
                </a:cubicBezTo>
                <a:cubicBezTo>
                  <a:pt x="29" y="187"/>
                  <a:pt x="29" y="188"/>
                  <a:pt x="29" y="187"/>
                </a:cubicBezTo>
                <a:cubicBezTo>
                  <a:pt x="30" y="188"/>
                  <a:pt x="30" y="188"/>
                  <a:pt x="29" y="188"/>
                </a:cubicBezTo>
                <a:cubicBezTo>
                  <a:pt x="30" y="188"/>
                  <a:pt x="31" y="188"/>
                  <a:pt x="32" y="188"/>
                </a:cubicBezTo>
                <a:cubicBezTo>
                  <a:pt x="31" y="187"/>
                  <a:pt x="33" y="189"/>
                  <a:pt x="33" y="187"/>
                </a:cubicBezTo>
                <a:cubicBezTo>
                  <a:pt x="33" y="188"/>
                  <a:pt x="33" y="187"/>
                  <a:pt x="34" y="188"/>
                </a:cubicBezTo>
                <a:cubicBezTo>
                  <a:pt x="33" y="188"/>
                  <a:pt x="33" y="188"/>
                  <a:pt x="32" y="188"/>
                </a:cubicBezTo>
                <a:cubicBezTo>
                  <a:pt x="32" y="189"/>
                  <a:pt x="31" y="189"/>
                  <a:pt x="30" y="188"/>
                </a:cubicBezTo>
                <a:cubicBezTo>
                  <a:pt x="30" y="189"/>
                  <a:pt x="30" y="189"/>
                  <a:pt x="30" y="190"/>
                </a:cubicBezTo>
                <a:cubicBezTo>
                  <a:pt x="31" y="188"/>
                  <a:pt x="34" y="190"/>
                  <a:pt x="34" y="188"/>
                </a:cubicBezTo>
                <a:cubicBezTo>
                  <a:pt x="35" y="187"/>
                  <a:pt x="36" y="187"/>
                  <a:pt x="36" y="187"/>
                </a:cubicBezTo>
                <a:cubicBezTo>
                  <a:pt x="37" y="187"/>
                  <a:pt x="36" y="187"/>
                  <a:pt x="36" y="187"/>
                </a:cubicBezTo>
                <a:cubicBezTo>
                  <a:pt x="36" y="186"/>
                  <a:pt x="36" y="186"/>
                  <a:pt x="36" y="186"/>
                </a:cubicBezTo>
                <a:cubicBezTo>
                  <a:pt x="37" y="186"/>
                  <a:pt x="37" y="186"/>
                  <a:pt x="37" y="186"/>
                </a:cubicBezTo>
                <a:cubicBezTo>
                  <a:pt x="37" y="186"/>
                  <a:pt x="37" y="186"/>
                  <a:pt x="36" y="187"/>
                </a:cubicBezTo>
                <a:cubicBezTo>
                  <a:pt x="37" y="187"/>
                  <a:pt x="37" y="187"/>
                  <a:pt x="38" y="187"/>
                </a:cubicBezTo>
                <a:cubicBezTo>
                  <a:pt x="38" y="186"/>
                  <a:pt x="38" y="186"/>
                  <a:pt x="38" y="186"/>
                </a:cubicBezTo>
                <a:cubicBezTo>
                  <a:pt x="38" y="186"/>
                  <a:pt x="38" y="186"/>
                  <a:pt x="39" y="186"/>
                </a:cubicBezTo>
                <a:cubicBezTo>
                  <a:pt x="39" y="186"/>
                  <a:pt x="39" y="187"/>
                  <a:pt x="39" y="187"/>
                </a:cubicBezTo>
                <a:cubicBezTo>
                  <a:pt x="40" y="187"/>
                  <a:pt x="39" y="186"/>
                  <a:pt x="40" y="186"/>
                </a:cubicBezTo>
                <a:cubicBezTo>
                  <a:pt x="40" y="186"/>
                  <a:pt x="40" y="185"/>
                  <a:pt x="39" y="185"/>
                </a:cubicBezTo>
                <a:cubicBezTo>
                  <a:pt x="40" y="185"/>
                  <a:pt x="40" y="185"/>
                  <a:pt x="40" y="185"/>
                </a:cubicBezTo>
                <a:cubicBezTo>
                  <a:pt x="40" y="186"/>
                  <a:pt x="42" y="186"/>
                  <a:pt x="43" y="186"/>
                </a:cubicBezTo>
                <a:cubicBezTo>
                  <a:pt x="42" y="187"/>
                  <a:pt x="40" y="186"/>
                  <a:pt x="41" y="187"/>
                </a:cubicBezTo>
                <a:cubicBezTo>
                  <a:pt x="40" y="188"/>
                  <a:pt x="39" y="187"/>
                  <a:pt x="38" y="188"/>
                </a:cubicBezTo>
                <a:cubicBezTo>
                  <a:pt x="39" y="189"/>
                  <a:pt x="39" y="188"/>
                  <a:pt x="40" y="188"/>
                </a:cubicBezTo>
                <a:cubicBezTo>
                  <a:pt x="39" y="189"/>
                  <a:pt x="39" y="188"/>
                  <a:pt x="39" y="189"/>
                </a:cubicBezTo>
                <a:cubicBezTo>
                  <a:pt x="38" y="188"/>
                  <a:pt x="38" y="189"/>
                  <a:pt x="38" y="188"/>
                </a:cubicBezTo>
                <a:cubicBezTo>
                  <a:pt x="37" y="189"/>
                  <a:pt x="38" y="189"/>
                  <a:pt x="38" y="190"/>
                </a:cubicBezTo>
                <a:cubicBezTo>
                  <a:pt x="38" y="190"/>
                  <a:pt x="37" y="189"/>
                  <a:pt x="37" y="189"/>
                </a:cubicBezTo>
                <a:cubicBezTo>
                  <a:pt x="37" y="190"/>
                  <a:pt x="37" y="189"/>
                  <a:pt x="36" y="190"/>
                </a:cubicBezTo>
                <a:cubicBezTo>
                  <a:pt x="36" y="190"/>
                  <a:pt x="36" y="190"/>
                  <a:pt x="36" y="189"/>
                </a:cubicBezTo>
                <a:cubicBezTo>
                  <a:pt x="35" y="190"/>
                  <a:pt x="35" y="190"/>
                  <a:pt x="35" y="190"/>
                </a:cubicBezTo>
                <a:cubicBezTo>
                  <a:pt x="34" y="190"/>
                  <a:pt x="34" y="190"/>
                  <a:pt x="33" y="191"/>
                </a:cubicBezTo>
                <a:cubicBezTo>
                  <a:pt x="33" y="191"/>
                  <a:pt x="33" y="190"/>
                  <a:pt x="33" y="190"/>
                </a:cubicBezTo>
                <a:cubicBezTo>
                  <a:pt x="33" y="190"/>
                  <a:pt x="35" y="190"/>
                  <a:pt x="34" y="189"/>
                </a:cubicBezTo>
                <a:cubicBezTo>
                  <a:pt x="34" y="189"/>
                  <a:pt x="34" y="189"/>
                  <a:pt x="33" y="190"/>
                </a:cubicBezTo>
                <a:cubicBezTo>
                  <a:pt x="33" y="189"/>
                  <a:pt x="33" y="189"/>
                  <a:pt x="33" y="189"/>
                </a:cubicBezTo>
                <a:cubicBezTo>
                  <a:pt x="33" y="190"/>
                  <a:pt x="33" y="190"/>
                  <a:pt x="32" y="190"/>
                </a:cubicBezTo>
                <a:cubicBezTo>
                  <a:pt x="31" y="190"/>
                  <a:pt x="32" y="191"/>
                  <a:pt x="32" y="191"/>
                </a:cubicBezTo>
                <a:cubicBezTo>
                  <a:pt x="32" y="191"/>
                  <a:pt x="32" y="191"/>
                  <a:pt x="32" y="192"/>
                </a:cubicBezTo>
                <a:cubicBezTo>
                  <a:pt x="31" y="191"/>
                  <a:pt x="31" y="191"/>
                  <a:pt x="31" y="191"/>
                </a:cubicBezTo>
                <a:cubicBezTo>
                  <a:pt x="31" y="190"/>
                  <a:pt x="31" y="191"/>
                  <a:pt x="30" y="190"/>
                </a:cubicBezTo>
                <a:cubicBezTo>
                  <a:pt x="30" y="191"/>
                  <a:pt x="30" y="191"/>
                  <a:pt x="30" y="191"/>
                </a:cubicBezTo>
                <a:cubicBezTo>
                  <a:pt x="30" y="192"/>
                  <a:pt x="28" y="191"/>
                  <a:pt x="28" y="192"/>
                </a:cubicBezTo>
                <a:cubicBezTo>
                  <a:pt x="27" y="192"/>
                  <a:pt x="26" y="193"/>
                  <a:pt x="25" y="193"/>
                </a:cubicBezTo>
                <a:cubicBezTo>
                  <a:pt x="24" y="193"/>
                  <a:pt x="24" y="193"/>
                  <a:pt x="23" y="193"/>
                </a:cubicBezTo>
                <a:cubicBezTo>
                  <a:pt x="24" y="194"/>
                  <a:pt x="24" y="194"/>
                  <a:pt x="24" y="195"/>
                </a:cubicBezTo>
                <a:cubicBezTo>
                  <a:pt x="24" y="195"/>
                  <a:pt x="24" y="195"/>
                  <a:pt x="25" y="195"/>
                </a:cubicBezTo>
                <a:cubicBezTo>
                  <a:pt x="25" y="194"/>
                  <a:pt x="25" y="195"/>
                  <a:pt x="25" y="194"/>
                </a:cubicBezTo>
                <a:cubicBezTo>
                  <a:pt x="25" y="194"/>
                  <a:pt x="26" y="194"/>
                  <a:pt x="26" y="193"/>
                </a:cubicBezTo>
                <a:cubicBezTo>
                  <a:pt x="27" y="193"/>
                  <a:pt x="26" y="194"/>
                  <a:pt x="26" y="195"/>
                </a:cubicBezTo>
                <a:cubicBezTo>
                  <a:pt x="27" y="195"/>
                  <a:pt x="27" y="194"/>
                  <a:pt x="28" y="195"/>
                </a:cubicBezTo>
                <a:cubicBezTo>
                  <a:pt x="28" y="195"/>
                  <a:pt x="29" y="194"/>
                  <a:pt x="30" y="194"/>
                </a:cubicBezTo>
                <a:cubicBezTo>
                  <a:pt x="30" y="195"/>
                  <a:pt x="29" y="195"/>
                  <a:pt x="29" y="195"/>
                </a:cubicBezTo>
                <a:cubicBezTo>
                  <a:pt x="29" y="195"/>
                  <a:pt x="30" y="195"/>
                  <a:pt x="30" y="195"/>
                </a:cubicBezTo>
                <a:cubicBezTo>
                  <a:pt x="30" y="195"/>
                  <a:pt x="30" y="195"/>
                  <a:pt x="31" y="195"/>
                </a:cubicBezTo>
                <a:cubicBezTo>
                  <a:pt x="31" y="194"/>
                  <a:pt x="33" y="195"/>
                  <a:pt x="33" y="194"/>
                </a:cubicBezTo>
                <a:cubicBezTo>
                  <a:pt x="34" y="194"/>
                  <a:pt x="33" y="195"/>
                  <a:pt x="33" y="195"/>
                </a:cubicBezTo>
                <a:cubicBezTo>
                  <a:pt x="34" y="195"/>
                  <a:pt x="34" y="195"/>
                  <a:pt x="34" y="195"/>
                </a:cubicBezTo>
                <a:cubicBezTo>
                  <a:pt x="34" y="195"/>
                  <a:pt x="34" y="194"/>
                  <a:pt x="33" y="194"/>
                </a:cubicBezTo>
                <a:cubicBezTo>
                  <a:pt x="33" y="194"/>
                  <a:pt x="33" y="194"/>
                  <a:pt x="33" y="193"/>
                </a:cubicBezTo>
                <a:cubicBezTo>
                  <a:pt x="33" y="193"/>
                  <a:pt x="34" y="193"/>
                  <a:pt x="34" y="193"/>
                </a:cubicBezTo>
                <a:cubicBezTo>
                  <a:pt x="34" y="193"/>
                  <a:pt x="34" y="194"/>
                  <a:pt x="34" y="194"/>
                </a:cubicBezTo>
                <a:cubicBezTo>
                  <a:pt x="35" y="193"/>
                  <a:pt x="34" y="193"/>
                  <a:pt x="34" y="193"/>
                </a:cubicBezTo>
                <a:cubicBezTo>
                  <a:pt x="35" y="193"/>
                  <a:pt x="35" y="193"/>
                  <a:pt x="35" y="193"/>
                </a:cubicBezTo>
                <a:cubicBezTo>
                  <a:pt x="35" y="193"/>
                  <a:pt x="35" y="193"/>
                  <a:pt x="35" y="194"/>
                </a:cubicBezTo>
                <a:cubicBezTo>
                  <a:pt x="35" y="194"/>
                  <a:pt x="34" y="193"/>
                  <a:pt x="34" y="194"/>
                </a:cubicBezTo>
                <a:cubicBezTo>
                  <a:pt x="38" y="193"/>
                  <a:pt x="42" y="192"/>
                  <a:pt x="46" y="191"/>
                </a:cubicBezTo>
                <a:cubicBezTo>
                  <a:pt x="45" y="190"/>
                  <a:pt x="47" y="190"/>
                  <a:pt x="47" y="191"/>
                </a:cubicBezTo>
                <a:cubicBezTo>
                  <a:pt x="47" y="190"/>
                  <a:pt x="47" y="190"/>
                  <a:pt x="47" y="189"/>
                </a:cubicBezTo>
                <a:cubicBezTo>
                  <a:pt x="47" y="189"/>
                  <a:pt x="48" y="190"/>
                  <a:pt x="48" y="189"/>
                </a:cubicBezTo>
                <a:cubicBezTo>
                  <a:pt x="49" y="189"/>
                  <a:pt x="48" y="190"/>
                  <a:pt x="48" y="190"/>
                </a:cubicBezTo>
                <a:cubicBezTo>
                  <a:pt x="49" y="190"/>
                  <a:pt x="49" y="189"/>
                  <a:pt x="50" y="189"/>
                </a:cubicBezTo>
                <a:cubicBezTo>
                  <a:pt x="50" y="189"/>
                  <a:pt x="50" y="190"/>
                  <a:pt x="50" y="190"/>
                </a:cubicBezTo>
                <a:cubicBezTo>
                  <a:pt x="50" y="190"/>
                  <a:pt x="50" y="190"/>
                  <a:pt x="49" y="189"/>
                </a:cubicBezTo>
                <a:cubicBezTo>
                  <a:pt x="49" y="190"/>
                  <a:pt x="49" y="190"/>
                  <a:pt x="48" y="190"/>
                </a:cubicBezTo>
                <a:cubicBezTo>
                  <a:pt x="48" y="191"/>
                  <a:pt x="48" y="191"/>
                  <a:pt x="48" y="191"/>
                </a:cubicBezTo>
                <a:cubicBezTo>
                  <a:pt x="48" y="192"/>
                  <a:pt x="48" y="191"/>
                  <a:pt x="49" y="191"/>
                </a:cubicBezTo>
                <a:cubicBezTo>
                  <a:pt x="47" y="193"/>
                  <a:pt x="44" y="193"/>
                  <a:pt x="42" y="192"/>
                </a:cubicBezTo>
                <a:cubicBezTo>
                  <a:pt x="42" y="193"/>
                  <a:pt x="42" y="193"/>
                  <a:pt x="41" y="193"/>
                </a:cubicBezTo>
                <a:cubicBezTo>
                  <a:pt x="40" y="196"/>
                  <a:pt x="38" y="197"/>
                  <a:pt x="36" y="198"/>
                </a:cubicBezTo>
                <a:cubicBezTo>
                  <a:pt x="35" y="197"/>
                  <a:pt x="35" y="197"/>
                  <a:pt x="35" y="197"/>
                </a:cubicBezTo>
                <a:cubicBezTo>
                  <a:pt x="35" y="198"/>
                  <a:pt x="34" y="198"/>
                  <a:pt x="34" y="199"/>
                </a:cubicBezTo>
                <a:cubicBezTo>
                  <a:pt x="33" y="199"/>
                  <a:pt x="33" y="199"/>
                  <a:pt x="33" y="198"/>
                </a:cubicBezTo>
                <a:cubicBezTo>
                  <a:pt x="32" y="199"/>
                  <a:pt x="30" y="200"/>
                  <a:pt x="29" y="201"/>
                </a:cubicBezTo>
                <a:cubicBezTo>
                  <a:pt x="27" y="202"/>
                  <a:pt x="25" y="202"/>
                  <a:pt x="23" y="204"/>
                </a:cubicBezTo>
                <a:cubicBezTo>
                  <a:pt x="22" y="204"/>
                  <a:pt x="20" y="206"/>
                  <a:pt x="19" y="207"/>
                </a:cubicBezTo>
                <a:cubicBezTo>
                  <a:pt x="17" y="208"/>
                  <a:pt x="16" y="209"/>
                  <a:pt x="15" y="211"/>
                </a:cubicBezTo>
                <a:cubicBezTo>
                  <a:pt x="15" y="211"/>
                  <a:pt x="15" y="211"/>
                  <a:pt x="16" y="212"/>
                </a:cubicBezTo>
                <a:cubicBezTo>
                  <a:pt x="15" y="212"/>
                  <a:pt x="15" y="212"/>
                  <a:pt x="15" y="212"/>
                </a:cubicBezTo>
                <a:cubicBezTo>
                  <a:pt x="15" y="212"/>
                  <a:pt x="16" y="212"/>
                  <a:pt x="16" y="212"/>
                </a:cubicBezTo>
                <a:cubicBezTo>
                  <a:pt x="16" y="211"/>
                  <a:pt x="18" y="213"/>
                  <a:pt x="18" y="212"/>
                </a:cubicBezTo>
                <a:cubicBezTo>
                  <a:pt x="18" y="211"/>
                  <a:pt x="18" y="212"/>
                  <a:pt x="19" y="212"/>
                </a:cubicBezTo>
                <a:cubicBezTo>
                  <a:pt x="20" y="212"/>
                  <a:pt x="20" y="212"/>
                  <a:pt x="21" y="212"/>
                </a:cubicBezTo>
                <a:cubicBezTo>
                  <a:pt x="21" y="212"/>
                  <a:pt x="20" y="212"/>
                  <a:pt x="19" y="214"/>
                </a:cubicBezTo>
                <a:cubicBezTo>
                  <a:pt x="22" y="213"/>
                  <a:pt x="26" y="212"/>
                  <a:pt x="29" y="210"/>
                </a:cubicBezTo>
                <a:cubicBezTo>
                  <a:pt x="30" y="209"/>
                  <a:pt x="30" y="210"/>
                  <a:pt x="31" y="210"/>
                </a:cubicBezTo>
                <a:cubicBezTo>
                  <a:pt x="31" y="210"/>
                  <a:pt x="30" y="209"/>
                  <a:pt x="30" y="209"/>
                </a:cubicBezTo>
                <a:cubicBezTo>
                  <a:pt x="31" y="209"/>
                  <a:pt x="31" y="209"/>
                  <a:pt x="31" y="209"/>
                </a:cubicBezTo>
                <a:cubicBezTo>
                  <a:pt x="32" y="210"/>
                  <a:pt x="33" y="207"/>
                  <a:pt x="34" y="207"/>
                </a:cubicBezTo>
                <a:cubicBezTo>
                  <a:pt x="34" y="207"/>
                  <a:pt x="34" y="207"/>
                  <a:pt x="33" y="208"/>
                </a:cubicBezTo>
                <a:cubicBezTo>
                  <a:pt x="34" y="208"/>
                  <a:pt x="34" y="208"/>
                  <a:pt x="34" y="208"/>
                </a:cubicBezTo>
                <a:cubicBezTo>
                  <a:pt x="34" y="209"/>
                  <a:pt x="34" y="209"/>
                  <a:pt x="33" y="210"/>
                </a:cubicBezTo>
                <a:cubicBezTo>
                  <a:pt x="34" y="210"/>
                  <a:pt x="34" y="209"/>
                  <a:pt x="34" y="209"/>
                </a:cubicBezTo>
                <a:cubicBezTo>
                  <a:pt x="35" y="209"/>
                  <a:pt x="34" y="209"/>
                  <a:pt x="35" y="208"/>
                </a:cubicBezTo>
                <a:cubicBezTo>
                  <a:pt x="35" y="208"/>
                  <a:pt x="35" y="208"/>
                  <a:pt x="35" y="208"/>
                </a:cubicBezTo>
                <a:cubicBezTo>
                  <a:pt x="35" y="209"/>
                  <a:pt x="35" y="209"/>
                  <a:pt x="35" y="210"/>
                </a:cubicBezTo>
                <a:cubicBezTo>
                  <a:pt x="35" y="210"/>
                  <a:pt x="35" y="210"/>
                  <a:pt x="35" y="210"/>
                </a:cubicBezTo>
                <a:cubicBezTo>
                  <a:pt x="35" y="209"/>
                  <a:pt x="34" y="210"/>
                  <a:pt x="33" y="210"/>
                </a:cubicBezTo>
                <a:cubicBezTo>
                  <a:pt x="33" y="210"/>
                  <a:pt x="33" y="210"/>
                  <a:pt x="33" y="210"/>
                </a:cubicBezTo>
                <a:cubicBezTo>
                  <a:pt x="32" y="210"/>
                  <a:pt x="32" y="210"/>
                  <a:pt x="32" y="211"/>
                </a:cubicBezTo>
                <a:cubicBezTo>
                  <a:pt x="32" y="210"/>
                  <a:pt x="32" y="210"/>
                  <a:pt x="32" y="210"/>
                </a:cubicBezTo>
                <a:cubicBezTo>
                  <a:pt x="32" y="210"/>
                  <a:pt x="32" y="210"/>
                  <a:pt x="32" y="210"/>
                </a:cubicBezTo>
                <a:cubicBezTo>
                  <a:pt x="32" y="210"/>
                  <a:pt x="32" y="210"/>
                  <a:pt x="32" y="210"/>
                </a:cubicBezTo>
                <a:cubicBezTo>
                  <a:pt x="32" y="210"/>
                  <a:pt x="31" y="210"/>
                  <a:pt x="31" y="210"/>
                </a:cubicBezTo>
                <a:cubicBezTo>
                  <a:pt x="31" y="210"/>
                  <a:pt x="31" y="210"/>
                  <a:pt x="31" y="210"/>
                </a:cubicBezTo>
                <a:cubicBezTo>
                  <a:pt x="31" y="211"/>
                  <a:pt x="30" y="211"/>
                  <a:pt x="31" y="211"/>
                </a:cubicBezTo>
                <a:cubicBezTo>
                  <a:pt x="29" y="211"/>
                  <a:pt x="28" y="212"/>
                  <a:pt x="27" y="213"/>
                </a:cubicBezTo>
                <a:cubicBezTo>
                  <a:pt x="28" y="214"/>
                  <a:pt x="29" y="212"/>
                  <a:pt x="29" y="212"/>
                </a:cubicBezTo>
                <a:cubicBezTo>
                  <a:pt x="29" y="213"/>
                  <a:pt x="28" y="214"/>
                  <a:pt x="27" y="213"/>
                </a:cubicBezTo>
                <a:cubicBezTo>
                  <a:pt x="26" y="214"/>
                  <a:pt x="25" y="215"/>
                  <a:pt x="24" y="215"/>
                </a:cubicBezTo>
                <a:cubicBezTo>
                  <a:pt x="21" y="217"/>
                  <a:pt x="18" y="217"/>
                  <a:pt x="15" y="219"/>
                </a:cubicBezTo>
                <a:cubicBezTo>
                  <a:pt x="15" y="219"/>
                  <a:pt x="16" y="219"/>
                  <a:pt x="16" y="219"/>
                </a:cubicBezTo>
                <a:cubicBezTo>
                  <a:pt x="16" y="219"/>
                  <a:pt x="16" y="219"/>
                  <a:pt x="16" y="219"/>
                </a:cubicBezTo>
                <a:cubicBezTo>
                  <a:pt x="16" y="220"/>
                  <a:pt x="17" y="220"/>
                  <a:pt x="17" y="219"/>
                </a:cubicBezTo>
                <a:cubicBezTo>
                  <a:pt x="17" y="219"/>
                  <a:pt x="17" y="219"/>
                  <a:pt x="17" y="219"/>
                </a:cubicBezTo>
                <a:cubicBezTo>
                  <a:pt x="17" y="219"/>
                  <a:pt x="17" y="219"/>
                  <a:pt x="17" y="220"/>
                </a:cubicBezTo>
                <a:cubicBezTo>
                  <a:pt x="18" y="219"/>
                  <a:pt x="19" y="219"/>
                  <a:pt x="20" y="220"/>
                </a:cubicBezTo>
                <a:cubicBezTo>
                  <a:pt x="20" y="220"/>
                  <a:pt x="20" y="219"/>
                  <a:pt x="20" y="219"/>
                </a:cubicBezTo>
                <a:cubicBezTo>
                  <a:pt x="20" y="220"/>
                  <a:pt x="21" y="219"/>
                  <a:pt x="21" y="219"/>
                </a:cubicBezTo>
                <a:cubicBezTo>
                  <a:pt x="21" y="219"/>
                  <a:pt x="21" y="220"/>
                  <a:pt x="21" y="220"/>
                </a:cubicBezTo>
                <a:cubicBezTo>
                  <a:pt x="21" y="220"/>
                  <a:pt x="21" y="220"/>
                  <a:pt x="22" y="220"/>
                </a:cubicBezTo>
                <a:cubicBezTo>
                  <a:pt x="21" y="220"/>
                  <a:pt x="21" y="220"/>
                  <a:pt x="21" y="220"/>
                </a:cubicBezTo>
                <a:cubicBezTo>
                  <a:pt x="22" y="221"/>
                  <a:pt x="22" y="221"/>
                  <a:pt x="22" y="220"/>
                </a:cubicBezTo>
                <a:cubicBezTo>
                  <a:pt x="22" y="221"/>
                  <a:pt x="22" y="221"/>
                  <a:pt x="22" y="221"/>
                </a:cubicBezTo>
                <a:cubicBezTo>
                  <a:pt x="23" y="221"/>
                  <a:pt x="23" y="221"/>
                  <a:pt x="22" y="221"/>
                </a:cubicBezTo>
                <a:cubicBezTo>
                  <a:pt x="22" y="220"/>
                  <a:pt x="23" y="221"/>
                  <a:pt x="23" y="221"/>
                </a:cubicBezTo>
                <a:cubicBezTo>
                  <a:pt x="23" y="220"/>
                  <a:pt x="23" y="220"/>
                  <a:pt x="23" y="220"/>
                </a:cubicBezTo>
                <a:cubicBezTo>
                  <a:pt x="23" y="220"/>
                  <a:pt x="23" y="220"/>
                  <a:pt x="23" y="220"/>
                </a:cubicBezTo>
                <a:cubicBezTo>
                  <a:pt x="24" y="220"/>
                  <a:pt x="23" y="221"/>
                  <a:pt x="24" y="221"/>
                </a:cubicBezTo>
                <a:cubicBezTo>
                  <a:pt x="25" y="221"/>
                  <a:pt x="25" y="220"/>
                  <a:pt x="26" y="220"/>
                </a:cubicBezTo>
                <a:cubicBezTo>
                  <a:pt x="27" y="221"/>
                  <a:pt x="25" y="221"/>
                  <a:pt x="25" y="222"/>
                </a:cubicBezTo>
                <a:cubicBezTo>
                  <a:pt x="25" y="222"/>
                  <a:pt x="25" y="222"/>
                  <a:pt x="26" y="222"/>
                </a:cubicBezTo>
                <a:cubicBezTo>
                  <a:pt x="26" y="222"/>
                  <a:pt x="25" y="222"/>
                  <a:pt x="25" y="222"/>
                </a:cubicBezTo>
                <a:cubicBezTo>
                  <a:pt x="26" y="221"/>
                  <a:pt x="26" y="222"/>
                  <a:pt x="26" y="221"/>
                </a:cubicBezTo>
                <a:cubicBezTo>
                  <a:pt x="27" y="221"/>
                  <a:pt x="27" y="222"/>
                  <a:pt x="27" y="222"/>
                </a:cubicBezTo>
                <a:cubicBezTo>
                  <a:pt x="28" y="221"/>
                  <a:pt x="29" y="221"/>
                  <a:pt x="29" y="221"/>
                </a:cubicBezTo>
                <a:cubicBezTo>
                  <a:pt x="30" y="221"/>
                  <a:pt x="30" y="220"/>
                  <a:pt x="29" y="220"/>
                </a:cubicBezTo>
                <a:cubicBezTo>
                  <a:pt x="29" y="220"/>
                  <a:pt x="30" y="220"/>
                  <a:pt x="30" y="219"/>
                </a:cubicBezTo>
                <a:cubicBezTo>
                  <a:pt x="30" y="220"/>
                  <a:pt x="30" y="220"/>
                  <a:pt x="31" y="221"/>
                </a:cubicBezTo>
                <a:cubicBezTo>
                  <a:pt x="30" y="221"/>
                  <a:pt x="28" y="223"/>
                  <a:pt x="28" y="224"/>
                </a:cubicBezTo>
                <a:cubicBezTo>
                  <a:pt x="27" y="224"/>
                  <a:pt x="25" y="225"/>
                  <a:pt x="23" y="225"/>
                </a:cubicBezTo>
                <a:cubicBezTo>
                  <a:pt x="24" y="226"/>
                  <a:pt x="23" y="226"/>
                  <a:pt x="22" y="226"/>
                </a:cubicBezTo>
                <a:cubicBezTo>
                  <a:pt x="22" y="225"/>
                  <a:pt x="23" y="225"/>
                  <a:pt x="23" y="225"/>
                </a:cubicBezTo>
                <a:cubicBezTo>
                  <a:pt x="22" y="224"/>
                  <a:pt x="22" y="226"/>
                  <a:pt x="21" y="226"/>
                </a:cubicBezTo>
                <a:cubicBezTo>
                  <a:pt x="20" y="226"/>
                  <a:pt x="21" y="225"/>
                  <a:pt x="20" y="225"/>
                </a:cubicBezTo>
                <a:cubicBezTo>
                  <a:pt x="20" y="226"/>
                  <a:pt x="19" y="227"/>
                  <a:pt x="18" y="226"/>
                </a:cubicBezTo>
                <a:cubicBezTo>
                  <a:pt x="17" y="227"/>
                  <a:pt x="16" y="227"/>
                  <a:pt x="15" y="228"/>
                </a:cubicBezTo>
                <a:cubicBezTo>
                  <a:pt x="15" y="229"/>
                  <a:pt x="16" y="228"/>
                  <a:pt x="16" y="228"/>
                </a:cubicBezTo>
                <a:cubicBezTo>
                  <a:pt x="16" y="228"/>
                  <a:pt x="13" y="230"/>
                  <a:pt x="12" y="229"/>
                </a:cubicBezTo>
                <a:cubicBezTo>
                  <a:pt x="11" y="230"/>
                  <a:pt x="7" y="230"/>
                  <a:pt x="7" y="232"/>
                </a:cubicBezTo>
                <a:cubicBezTo>
                  <a:pt x="6" y="232"/>
                  <a:pt x="6" y="233"/>
                  <a:pt x="5" y="233"/>
                </a:cubicBezTo>
                <a:cubicBezTo>
                  <a:pt x="5" y="232"/>
                  <a:pt x="5" y="232"/>
                  <a:pt x="5" y="232"/>
                </a:cubicBezTo>
                <a:cubicBezTo>
                  <a:pt x="3" y="233"/>
                  <a:pt x="1" y="234"/>
                  <a:pt x="1" y="236"/>
                </a:cubicBezTo>
                <a:cubicBezTo>
                  <a:pt x="2" y="237"/>
                  <a:pt x="3" y="237"/>
                  <a:pt x="2" y="238"/>
                </a:cubicBezTo>
                <a:cubicBezTo>
                  <a:pt x="4" y="238"/>
                  <a:pt x="5" y="238"/>
                  <a:pt x="6" y="240"/>
                </a:cubicBezTo>
                <a:cubicBezTo>
                  <a:pt x="6" y="239"/>
                  <a:pt x="7" y="239"/>
                  <a:pt x="7" y="238"/>
                </a:cubicBezTo>
                <a:cubicBezTo>
                  <a:pt x="7" y="238"/>
                  <a:pt x="7" y="238"/>
                  <a:pt x="7" y="238"/>
                </a:cubicBezTo>
                <a:cubicBezTo>
                  <a:pt x="7" y="238"/>
                  <a:pt x="7" y="238"/>
                  <a:pt x="7" y="238"/>
                </a:cubicBezTo>
                <a:cubicBezTo>
                  <a:pt x="8" y="238"/>
                  <a:pt x="8" y="238"/>
                  <a:pt x="8" y="238"/>
                </a:cubicBezTo>
                <a:cubicBezTo>
                  <a:pt x="9" y="238"/>
                  <a:pt x="9" y="239"/>
                  <a:pt x="8" y="239"/>
                </a:cubicBezTo>
                <a:cubicBezTo>
                  <a:pt x="9" y="239"/>
                  <a:pt x="9" y="239"/>
                  <a:pt x="9" y="239"/>
                </a:cubicBezTo>
                <a:cubicBezTo>
                  <a:pt x="10" y="240"/>
                  <a:pt x="12" y="238"/>
                  <a:pt x="13" y="238"/>
                </a:cubicBezTo>
                <a:cubicBezTo>
                  <a:pt x="15" y="239"/>
                  <a:pt x="16" y="237"/>
                  <a:pt x="17" y="236"/>
                </a:cubicBezTo>
                <a:cubicBezTo>
                  <a:pt x="18" y="236"/>
                  <a:pt x="18" y="236"/>
                  <a:pt x="18" y="236"/>
                </a:cubicBezTo>
                <a:cubicBezTo>
                  <a:pt x="17" y="238"/>
                  <a:pt x="16" y="238"/>
                  <a:pt x="15" y="239"/>
                </a:cubicBezTo>
                <a:cubicBezTo>
                  <a:pt x="15" y="239"/>
                  <a:pt x="16" y="239"/>
                  <a:pt x="16" y="239"/>
                </a:cubicBezTo>
                <a:cubicBezTo>
                  <a:pt x="18" y="238"/>
                  <a:pt x="19" y="238"/>
                  <a:pt x="21" y="237"/>
                </a:cubicBezTo>
                <a:cubicBezTo>
                  <a:pt x="22" y="237"/>
                  <a:pt x="22" y="237"/>
                  <a:pt x="22" y="237"/>
                </a:cubicBezTo>
                <a:cubicBezTo>
                  <a:pt x="21" y="237"/>
                  <a:pt x="20" y="238"/>
                  <a:pt x="19" y="239"/>
                </a:cubicBezTo>
                <a:cubicBezTo>
                  <a:pt x="20" y="239"/>
                  <a:pt x="20" y="239"/>
                  <a:pt x="21" y="239"/>
                </a:cubicBezTo>
                <a:cubicBezTo>
                  <a:pt x="20" y="238"/>
                  <a:pt x="21" y="238"/>
                  <a:pt x="21" y="239"/>
                </a:cubicBezTo>
                <a:cubicBezTo>
                  <a:pt x="21" y="238"/>
                  <a:pt x="21" y="238"/>
                  <a:pt x="21" y="237"/>
                </a:cubicBezTo>
                <a:cubicBezTo>
                  <a:pt x="22" y="238"/>
                  <a:pt x="24" y="237"/>
                  <a:pt x="23" y="236"/>
                </a:cubicBezTo>
                <a:cubicBezTo>
                  <a:pt x="23" y="235"/>
                  <a:pt x="23" y="237"/>
                  <a:pt x="24" y="236"/>
                </a:cubicBezTo>
                <a:cubicBezTo>
                  <a:pt x="24" y="237"/>
                  <a:pt x="23" y="237"/>
                  <a:pt x="24" y="237"/>
                </a:cubicBezTo>
                <a:cubicBezTo>
                  <a:pt x="24" y="237"/>
                  <a:pt x="24" y="236"/>
                  <a:pt x="24" y="236"/>
                </a:cubicBezTo>
                <a:cubicBezTo>
                  <a:pt x="25" y="235"/>
                  <a:pt x="25" y="236"/>
                  <a:pt x="25" y="237"/>
                </a:cubicBezTo>
                <a:cubicBezTo>
                  <a:pt x="26" y="236"/>
                  <a:pt x="25" y="236"/>
                  <a:pt x="26" y="235"/>
                </a:cubicBezTo>
                <a:cubicBezTo>
                  <a:pt x="26" y="235"/>
                  <a:pt x="26" y="236"/>
                  <a:pt x="26" y="236"/>
                </a:cubicBezTo>
                <a:cubicBezTo>
                  <a:pt x="26" y="236"/>
                  <a:pt x="26" y="235"/>
                  <a:pt x="26" y="235"/>
                </a:cubicBezTo>
                <a:cubicBezTo>
                  <a:pt x="26" y="235"/>
                  <a:pt x="27" y="235"/>
                  <a:pt x="27" y="236"/>
                </a:cubicBezTo>
                <a:cubicBezTo>
                  <a:pt x="27" y="236"/>
                  <a:pt x="27" y="236"/>
                  <a:pt x="26" y="236"/>
                </a:cubicBezTo>
                <a:cubicBezTo>
                  <a:pt x="27" y="237"/>
                  <a:pt x="27" y="236"/>
                  <a:pt x="27" y="235"/>
                </a:cubicBezTo>
                <a:cubicBezTo>
                  <a:pt x="28" y="235"/>
                  <a:pt x="29" y="235"/>
                  <a:pt x="29" y="234"/>
                </a:cubicBezTo>
                <a:cubicBezTo>
                  <a:pt x="30" y="234"/>
                  <a:pt x="29" y="234"/>
                  <a:pt x="30" y="235"/>
                </a:cubicBezTo>
                <a:cubicBezTo>
                  <a:pt x="29" y="235"/>
                  <a:pt x="29" y="235"/>
                  <a:pt x="28" y="235"/>
                </a:cubicBezTo>
                <a:cubicBezTo>
                  <a:pt x="29" y="236"/>
                  <a:pt x="29" y="236"/>
                  <a:pt x="29" y="237"/>
                </a:cubicBezTo>
                <a:cubicBezTo>
                  <a:pt x="29" y="237"/>
                  <a:pt x="29" y="237"/>
                  <a:pt x="29" y="236"/>
                </a:cubicBezTo>
                <a:cubicBezTo>
                  <a:pt x="29" y="237"/>
                  <a:pt x="30" y="237"/>
                  <a:pt x="30" y="237"/>
                </a:cubicBezTo>
                <a:cubicBezTo>
                  <a:pt x="29" y="238"/>
                  <a:pt x="28" y="238"/>
                  <a:pt x="28" y="239"/>
                </a:cubicBezTo>
                <a:cubicBezTo>
                  <a:pt x="28" y="239"/>
                  <a:pt x="28" y="239"/>
                  <a:pt x="28" y="240"/>
                </a:cubicBezTo>
                <a:cubicBezTo>
                  <a:pt x="28" y="240"/>
                  <a:pt x="28" y="240"/>
                  <a:pt x="27" y="240"/>
                </a:cubicBezTo>
                <a:cubicBezTo>
                  <a:pt x="28" y="241"/>
                  <a:pt x="28" y="240"/>
                  <a:pt x="29" y="241"/>
                </a:cubicBezTo>
                <a:cubicBezTo>
                  <a:pt x="29" y="240"/>
                  <a:pt x="31" y="241"/>
                  <a:pt x="31" y="240"/>
                </a:cubicBezTo>
                <a:cubicBezTo>
                  <a:pt x="31" y="240"/>
                  <a:pt x="31" y="240"/>
                  <a:pt x="32" y="240"/>
                </a:cubicBezTo>
                <a:cubicBezTo>
                  <a:pt x="32" y="240"/>
                  <a:pt x="33" y="240"/>
                  <a:pt x="34" y="240"/>
                </a:cubicBezTo>
                <a:cubicBezTo>
                  <a:pt x="33" y="241"/>
                  <a:pt x="33" y="241"/>
                  <a:pt x="32" y="242"/>
                </a:cubicBezTo>
                <a:cubicBezTo>
                  <a:pt x="35" y="241"/>
                  <a:pt x="39" y="241"/>
                  <a:pt x="42" y="238"/>
                </a:cubicBezTo>
                <a:cubicBezTo>
                  <a:pt x="43" y="239"/>
                  <a:pt x="43" y="239"/>
                  <a:pt x="43" y="239"/>
                </a:cubicBezTo>
                <a:cubicBezTo>
                  <a:pt x="43" y="239"/>
                  <a:pt x="43" y="239"/>
                  <a:pt x="43" y="239"/>
                </a:cubicBezTo>
                <a:cubicBezTo>
                  <a:pt x="43" y="239"/>
                  <a:pt x="43" y="239"/>
                  <a:pt x="43" y="238"/>
                </a:cubicBezTo>
                <a:cubicBezTo>
                  <a:pt x="44" y="238"/>
                  <a:pt x="44" y="238"/>
                  <a:pt x="44" y="239"/>
                </a:cubicBezTo>
                <a:cubicBezTo>
                  <a:pt x="44" y="238"/>
                  <a:pt x="44" y="238"/>
                  <a:pt x="43" y="238"/>
                </a:cubicBezTo>
                <a:cubicBezTo>
                  <a:pt x="43" y="238"/>
                  <a:pt x="43" y="238"/>
                  <a:pt x="43" y="238"/>
                </a:cubicBezTo>
                <a:cubicBezTo>
                  <a:pt x="44" y="238"/>
                  <a:pt x="44" y="238"/>
                  <a:pt x="44" y="237"/>
                </a:cubicBezTo>
                <a:cubicBezTo>
                  <a:pt x="44" y="238"/>
                  <a:pt x="44" y="238"/>
                  <a:pt x="44" y="238"/>
                </a:cubicBezTo>
                <a:cubicBezTo>
                  <a:pt x="45" y="238"/>
                  <a:pt x="45" y="238"/>
                  <a:pt x="45" y="238"/>
                </a:cubicBezTo>
                <a:cubicBezTo>
                  <a:pt x="45" y="238"/>
                  <a:pt x="45" y="238"/>
                  <a:pt x="44" y="238"/>
                </a:cubicBezTo>
                <a:cubicBezTo>
                  <a:pt x="45" y="239"/>
                  <a:pt x="46" y="238"/>
                  <a:pt x="47" y="239"/>
                </a:cubicBezTo>
                <a:cubicBezTo>
                  <a:pt x="46" y="239"/>
                  <a:pt x="46" y="239"/>
                  <a:pt x="46" y="239"/>
                </a:cubicBezTo>
                <a:cubicBezTo>
                  <a:pt x="46" y="239"/>
                  <a:pt x="46" y="239"/>
                  <a:pt x="46" y="238"/>
                </a:cubicBezTo>
                <a:cubicBezTo>
                  <a:pt x="45" y="239"/>
                  <a:pt x="45" y="239"/>
                  <a:pt x="45" y="239"/>
                </a:cubicBezTo>
                <a:cubicBezTo>
                  <a:pt x="45" y="239"/>
                  <a:pt x="45" y="239"/>
                  <a:pt x="45" y="239"/>
                </a:cubicBezTo>
                <a:cubicBezTo>
                  <a:pt x="45" y="239"/>
                  <a:pt x="45" y="239"/>
                  <a:pt x="45" y="239"/>
                </a:cubicBezTo>
                <a:cubicBezTo>
                  <a:pt x="45" y="239"/>
                  <a:pt x="45" y="240"/>
                  <a:pt x="44" y="240"/>
                </a:cubicBezTo>
                <a:cubicBezTo>
                  <a:pt x="44" y="240"/>
                  <a:pt x="44" y="240"/>
                  <a:pt x="44" y="240"/>
                </a:cubicBezTo>
                <a:cubicBezTo>
                  <a:pt x="44" y="240"/>
                  <a:pt x="45" y="240"/>
                  <a:pt x="45" y="239"/>
                </a:cubicBezTo>
                <a:cubicBezTo>
                  <a:pt x="45" y="239"/>
                  <a:pt x="45" y="239"/>
                  <a:pt x="45" y="239"/>
                </a:cubicBezTo>
                <a:cubicBezTo>
                  <a:pt x="45" y="239"/>
                  <a:pt x="45" y="239"/>
                  <a:pt x="45" y="239"/>
                </a:cubicBezTo>
                <a:cubicBezTo>
                  <a:pt x="44" y="239"/>
                  <a:pt x="43" y="239"/>
                  <a:pt x="43" y="240"/>
                </a:cubicBezTo>
                <a:cubicBezTo>
                  <a:pt x="43" y="240"/>
                  <a:pt x="43" y="240"/>
                  <a:pt x="43" y="240"/>
                </a:cubicBezTo>
                <a:cubicBezTo>
                  <a:pt x="43" y="240"/>
                  <a:pt x="44" y="240"/>
                  <a:pt x="44" y="240"/>
                </a:cubicBezTo>
                <a:cubicBezTo>
                  <a:pt x="42" y="240"/>
                  <a:pt x="41" y="241"/>
                  <a:pt x="40" y="242"/>
                </a:cubicBezTo>
                <a:cubicBezTo>
                  <a:pt x="41" y="242"/>
                  <a:pt x="41" y="241"/>
                  <a:pt x="42" y="241"/>
                </a:cubicBezTo>
                <a:cubicBezTo>
                  <a:pt x="42" y="242"/>
                  <a:pt x="40" y="243"/>
                  <a:pt x="39" y="242"/>
                </a:cubicBezTo>
                <a:cubicBezTo>
                  <a:pt x="39" y="243"/>
                  <a:pt x="38" y="244"/>
                  <a:pt x="37" y="243"/>
                </a:cubicBezTo>
                <a:cubicBezTo>
                  <a:pt x="34" y="245"/>
                  <a:pt x="31" y="245"/>
                  <a:pt x="28" y="247"/>
                </a:cubicBezTo>
                <a:cubicBezTo>
                  <a:pt x="28" y="247"/>
                  <a:pt x="29" y="247"/>
                  <a:pt x="30" y="248"/>
                </a:cubicBezTo>
                <a:cubicBezTo>
                  <a:pt x="31" y="247"/>
                  <a:pt x="31" y="247"/>
                  <a:pt x="32" y="248"/>
                </a:cubicBezTo>
                <a:cubicBezTo>
                  <a:pt x="32" y="248"/>
                  <a:pt x="32" y="248"/>
                  <a:pt x="32" y="247"/>
                </a:cubicBezTo>
                <a:cubicBezTo>
                  <a:pt x="33" y="248"/>
                  <a:pt x="33" y="247"/>
                  <a:pt x="34" y="248"/>
                </a:cubicBezTo>
                <a:cubicBezTo>
                  <a:pt x="34" y="248"/>
                  <a:pt x="34" y="248"/>
                  <a:pt x="34" y="249"/>
                </a:cubicBezTo>
                <a:cubicBezTo>
                  <a:pt x="34" y="249"/>
                  <a:pt x="35" y="249"/>
                  <a:pt x="36" y="249"/>
                </a:cubicBezTo>
                <a:cubicBezTo>
                  <a:pt x="36" y="249"/>
                  <a:pt x="35" y="249"/>
                  <a:pt x="36" y="250"/>
                </a:cubicBezTo>
                <a:cubicBezTo>
                  <a:pt x="37" y="250"/>
                  <a:pt x="37" y="249"/>
                  <a:pt x="39" y="248"/>
                </a:cubicBezTo>
                <a:cubicBezTo>
                  <a:pt x="39" y="249"/>
                  <a:pt x="38" y="250"/>
                  <a:pt x="37" y="250"/>
                </a:cubicBezTo>
                <a:cubicBezTo>
                  <a:pt x="37" y="250"/>
                  <a:pt x="38" y="250"/>
                  <a:pt x="38" y="251"/>
                </a:cubicBezTo>
                <a:cubicBezTo>
                  <a:pt x="38" y="251"/>
                  <a:pt x="38" y="250"/>
                  <a:pt x="38" y="250"/>
                </a:cubicBezTo>
                <a:cubicBezTo>
                  <a:pt x="38" y="250"/>
                  <a:pt x="39" y="250"/>
                  <a:pt x="39" y="250"/>
                </a:cubicBezTo>
                <a:cubicBezTo>
                  <a:pt x="39" y="250"/>
                  <a:pt x="39" y="250"/>
                  <a:pt x="39" y="250"/>
                </a:cubicBezTo>
                <a:cubicBezTo>
                  <a:pt x="40" y="250"/>
                  <a:pt x="41" y="250"/>
                  <a:pt x="42" y="250"/>
                </a:cubicBezTo>
                <a:cubicBezTo>
                  <a:pt x="42" y="249"/>
                  <a:pt x="42" y="249"/>
                  <a:pt x="42" y="249"/>
                </a:cubicBezTo>
                <a:cubicBezTo>
                  <a:pt x="42" y="248"/>
                  <a:pt x="42" y="248"/>
                  <a:pt x="42" y="248"/>
                </a:cubicBezTo>
                <a:cubicBezTo>
                  <a:pt x="43" y="249"/>
                  <a:pt x="43" y="249"/>
                  <a:pt x="43" y="250"/>
                </a:cubicBezTo>
                <a:cubicBezTo>
                  <a:pt x="42" y="250"/>
                  <a:pt x="41" y="251"/>
                  <a:pt x="40" y="252"/>
                </a:cubicBezTo>
                <a:cubicBezTo>
                  <a:pt x="39" y="253"/>
                  <a:pt x="37" y="253"/>
                  <a:pt x="36" y="253"/>
                </a:cubicBezTo>
                <a:cubicBezTo>
                  <a:pt x="36" y="254"/>
                  <a:pt x="35" y="254"/>
                  <a:pt x="34" y="254"/>
                </a:cubicBezTo>
                <a:cubicBezTo>
                  <a:pt x="34" y="253"/>
                  <a:pt x="35" y="254"/>
                  <a:pt x="35" y="253"/>
                </a:cubicBezTo>
                <a:cubicBezTo>
                  <a:pt x="34" y="253"/>
                  <a:pt x="34" y="254"/>
                  <a:pt x="33" y="254"/>
                </a:cubicBezTo>
                <a:cubicBezTo>
                  <a:pt x="33" y="254"/>
                  <a:pt x="33" y="254"/>
                  <a:pt x="33" y="254"/>
                </a:cubicBezTo>
                <a:cubicBezTo>
                  <a:pt x="33" y="255"/>
                  <a:pt x="31" y="255"/>
                  <a:pt x="30" y="255"/>
                </a:cubicBezTo>
                <a:cubicBezTo>
                  <a:pt x="29" y="256"/>
                  <a:pt x="28" y="255"/>
                  <a:pt x="27" y="256"/>
                </a:cubicBezTo>
                <a:cubicBezTo>
                  <a:pt x="27" y="257"/>
                  <a:pt x="28" y="256"/>
                  <a:pt x="28" y="256"/>
                </a:cubicBezTo>
                <a:cubicBezTo>
                  <a:pt x="28" y="257"/>
                  <a:pt x="25" y="258"/>
                  <a:pt x="24" y="257"/>
                </a:cubicBezTo>
                <a:cubicBezTo>
                  <a:pt x="23" y="258"/>
                  <a:pt x="19" y="257"/>
                  <a:pt x="19" y="260"/>
                </a:cubicBezTo>
                <a:cubicBezTo>
                  <a:pt x="18" y="259"/>
                  <a:pt x="17" y="261"/>
                  <a:pt x="17" y="260"/>
                </a:cubicBezTo>
                <a:cubicBezTo>
                  <a:pt x="17" y="260"/>
                  <a:pt x="17" y="260"/>
                  <a:pt x="17" y="259"/>
                </a:cubicBezTo>
                <a:cubicBezTo>
                  <a:pt x="15" y="260"/>
                  <a:pt x="13" y="262"/>
                  <a:pt x="13" y="264"/>
                </a:cubicBezTo>
                <a:cubicBezTo>
                  <a:pt x="13" y="264"/>
                  <a:pt x="14" y="265"/>
                  <a:pt x="14" y="265"/>
                </a:cubicBezTo>
                <a:cubicBezTo>
                  <a:pt x="15" y="266"/>
                  <a:pt x="17" y="266"/>
                  <a:pt x="17" y="267"/>
                </a:cubicBezTo>
                <a:cubicBezTo>
                  <a:pt x="18" y="266"/>
                  <a:pt x="19" y="267"/>
                  <a:pt x="19" y="266"/>
                </a:cubicBezTo>
                <a:cubicBezTo>
                  <a:pt x="19" y="266"/>
                  <a:pt x="19" y="266"/>
                  <a:pt x="18" y="266"/>
                </a:cubicBezTo>
                <a:cubicBezTo>
                  <a:pt x="18" y="266"/>
                  <a:pt x="18" y="266"/>
                  <a:pt x="19" y="265"/>
                </a:cubicBezTo>
                <a:cubicBezTo>
                  <a:pt x="19" y="266"/>
                  <a:pt x="20" y="266"/>
                  <a:pt x="20" y="266"/>
                </a:cubicBezTo>
                <a:cubicBezTo>
                  <a:pt x="20" y="266"/>
                  <a:pt x="20" y="267"/>
                  <a:pt x="20" y="267"/>
                </a:cubicBezTo>
                <a:cubicBezTo>
                  <a:pt x="20" y="267"/>
                  <a:pt x="20" y="267"/>
                  <a:pt x="20" y="266"/>
                </a:cubicBezTo>
                <a:cubicBezTo>
                  <a:pt x="21" y="267"/>
                  <a:pt x="23" y="266"/>
                  <a:pt x="24" y="266"/>
                </a:cubicBezTo>
                <a:cubicBezTo>
                  <a:pt x="26" y="267"/>
                  <a:pt x="27" y="265"/>
                  <a:pt x="29" y="264"/>
                </a:cubicBezTo>
                <a:cubicBezTo>
                  <a:pt x="29" y="264"/>
                  <a:pt x="29" y="264"/>
                  <a:pt x="29" y="264"/>
                </a:cubicBezTo>
                <a:cubicBezTo>
                  <a:pt x="29" y="266"/>
                  <a:pt x="27" y="266"/>
                  <a:pt x="27" y="267"/>
                </a:cubicBezTo>
                <a:cubicBezTo>
                  <a:pt x="27" y="267"/>
                  <a:pt x="27" y="267"/>
                  <a:pt x="27" y="267"/>
                </a:cubicBezTo>
                <a:cubicBezTo>
                  <a:pt x="30" y="266"/>
                  <a:pt x="31" y="266"/>
                  <a:pt x="33" y="265"/>
                </a:cubicBezTo>
                <a:cubicBezTo>
                  <a:pt x="33" y="265"/>
                  <a:pt x="33" y="265"/>
                  <a:pt x="33" y="265"/>
                </a:cubicBezTo>
                <a:cubicBezTo>
                  <a:pt x="33" y="266"/>
                  <a:pt x="31" y="266"/>
                  <a:pt x="31" y="267"/>
                </a:cubicBezTo>
                <a:cubicBezTo>
                  <a:pt x="31" y="268"/>
                  <a:pt x="32" y="267"/>
                  <a:pt x="32" y="267"/>
                </a:cubicBezTo>
                <a:cubicBezTo>
                  <a:pt x="32" y="267"/>
                  <a:pt x="32" y="267"/>
                  <a:pt x="33" y="267"/>
                </a:cubicBezTo>
                <a:cubicBezTo>
                  <a:pt x="33" y="267"/>
                  <a:pt x="33" y="266"/>
                  <a:pt x="33" y="266"/>
                </a:cubicBezTo>
                <a:cubicBezTo>
                  <a:pt x="33" y="266"/>
                  <a:pt x="35" y="265"/>
                  <a:pt x="35" y="264"/>
                </a:cubicBezTo>
                <a:cubicBezTo>
                  <a:pt x="35" y="264"/>
                  <a:pt x="35" y="265"/>
                  <a:pt x="35" y="265"/>
                </a:cubicBezTo>
                <a:cubicBezTo>
                  <a:pt x="36" y="265"/>
                  <a:pt x="35" y="265"/>
                  <a:pt x="35" y="266"/>
                </a:cubicBezTo>
                <a:cubicBezTo>
                  <a:pt x="36" y="266"/>
                  <a:pt x="36" y="264"/>
                  <a:pt x="36" y="264"/>
                </a:cubicBezTo>
                <a:cubicBezTo>
                  <a:pt x="36" y="264"/>
                  <a:pt x="36" y="265"/>
                  <a:pt x="37" y="265"/>
                </a:cubicBezTo>
                <a:cubicBezTo>
                  <a:pt x="37" y="265"/>
                  <a:pt x="37" y="264"/>
                  <a:pt x="37" y="264"/>
                </a:cubicBezTo>
                <a:cubicBezTo>
                  <a:pt x="38" y="263"/>
                  <a:pt x="38" y="264"/>
                  <a:pt x="38" y="264"/>
                </a:cubicBezTo>
                <a:cubicBezTo>
                  <a:pt x="38" y="265"/>
                  <a:pt x="38" y="264"/>
                  <a:pt x="38" y="263"/>
                </a:cubicBezTo>
                <a:cubicBezTo>
                  <a:pt x="38" y="264"/>
                  <a:pt x="39" y="264"/>
                  <a:pt x="39" y="264"/>
                </a:cubicBezTo>
                <a:cubicBezTo>
                  <a:pt x="39" y="265"/>
                  <a:pt x="38" y="265"/>
                  <a:pt x="38" y="265"/>
                </a:cubicBezTo>
                <a:cubicBezTo>
                  <a:pt x="39" y="265"/>
                  <a:pt x="39" y="264"/>
                  <a:pt x="39" y="264"/>
                </a:cubicBezTo>
                <a:cubicBezTo>
                  <a:pt x="40" y="264"/>
                  <a:pt x="41" y="263"/>
                  <a:pt x="41" y="262"/>
                </a:cubicBezTo>
                <a:cubicBezTo>
                  <a:pt x="42" y="263"/>
                  <a:pt x="41" y="263"/>
                  <a:pt x="42" y="263"/>
                </a:cubicBezTo>
                <a:cubicBezTo>
                  <a:pt x="41" y="264"/>
                  <a:pt x="41" y="264"/>
                  <a:pt x="40" y="264"/>
                </a:cubicBezTo>
                <a:cubicBezTo>
                  <a:pt x="41" y="265"/>
                  <a:pt x="41" y="265"/>
                  <a:pt x="40" y="266"/>
                </a:cubicBezTo>
                <a:cubicBezTo>
                  <a:pt x="40" y="266"/>
                  <a:pt x="41" y="266"/>
                  <a:pt x="41" y="265"/>
                </a:cubicBezTo>
                <a:cubicBezTo>
                  <a:pt x="41" y="266"/>
                  <a:pt x="41" y="265"/>
                  <a:pt x="42" y="266"/>
                </a:cubicBezTo>
                <a:cubicBezTo>
                  <a:pt x="42" y="265"/>
                  <a:pt x="43" y="265"/>
                  <a:pt x="44" y="265"/>
                </a:cubicBezTo>
                <a:cubicBezTo>
                  <a:pt x="44" y="265"/>
                  <a:pt x="43" y="266"/>
                  <a:pt x="43" y="265"/>
                </a:cubicBezTo>
                <a:cubicBezTo>
                  <a:pt x="43" y="265"/>
                  <a:pt x="43" y="265"/>
                  <a:pt x="43" y="265"/>
                </a:cubicBezTo>
                <a:cubicBezTo>
                  <a:pt x="43" y="266"/>
                  <a:pt x="43" y="266"/>
                  <a:pt x="43" y="266"/>
                </a:cubicBezTo>
                <a:cubicBezTo>
                  <a:pt x="43" y="266"/>
                  <a:pt x="44" y="266"/>
                  <a:pt x="44" y="265"/>
                </a:cubicBezTo>
                <a:cubicBezTo>
                  <a:pt x="45" y="266"/>
                  <a:pt x="44" y="266"/>
                  <a:pt x="45" y="267"/>
                </a:cubicBezTo>
                <a:cubicBezTo>
                  <a:pt x="45" y="266"/>
                  <a:pt x="45" y="267"/>
                  <a:pt x="46" y="266"/>
                </a:cubicBezTo>
                <a:cubicBezTo>
                  <a:pt x="46" y="266"/>
                  <a:pt x="46" y="267"/>
                  <a:pt x="46" y="267"/>
                </a:cubicBezTo>
                <a:cubicBezTo>
                  <a:pt x="47" y="267"/>
                  <a:pt x="46" y="266"/>
                  <a:pt x="47" y="266"/>
                </a:cubicBezTo>
                <a:cubicBezTo>
                  <a:pt x="47" y="267"/>
                  <a:pt x="47" y="267"/>
                  <a:pt x="47" y="267"/>
                </a:cubicBezTo>
                <a:cubicBezTo>
                  <a:pt x="48" y="267"/>
                  <a:pt x="49" y="267"/>
                  <a:pt x="50" y="267"/>
                </a:cubicBezTo>
                <a:cubicBezTo>
                  <a:pt x="50" y="267"/>
                  <a:pt x="49" y="267"/>
                  <a:pt x="49" y="268"/>
                </a:cubicBezTo>
                <a:cubicBezTo>
                  <a:pt x="49" y="268"/>
                  <a:pt x="50" y="267"/>
                  <a:pt x="50" y="268"/>
                </a:cubicBezTo>
                <a:cubicBezTo>
                  <a:pt x="50" y="267"/>
                  <a:pt x="50" y="267"/>
                  <a:pt x="50" y="267"/>
                </a:cubicBezTo>
                <a:cubicBezTo>
                  <a:pt x="52" y="267"/>
                  <a:pt x="54" y="266"/>
                  <a:pt x="55" y="266"/>
                </a:cubicBezTo>
                <a:cubicBezTo>
                  <a:pt x="55" y="266"/>
                  <a:pt x="55" y="266"/>
                  <a:pt x="55" y="266"/>
                </a:cubicBezTo>
                <a:cubicBezTo>
                  <a:pt x="55" y="267"/>
                  <a:pt x="56" y="266"/>
                  <a:pt x="56" y="266"/>
                </a:cubicBezTo>
                <a:cubicBezTo>
                  <a:pt x="56" y="267"/>
                  <a:pt x="55" y="268"/>
                  <a:pt x="54" y="267"/>
                </a:cubicBezTo>
                <a:cubicBezTo>
                  <a:pt x="53" y="267"/>
                  <a:pt x="53" y="270"/>
                  <a:pt x="52" y="269"/>
                </a:cubicBezTo>
                <a:cubicBezTo>
                  <a:pt x="52" y="269"/>
                  <a:pt x="52" y="269"/>
                  <a:pt x="52" y="269"/>
                </a:cubicBezTo>
                <a:cubicBezTo>
                  <a:pt x="51" y="269"/>
                  <a:pt x="51" y="269"/>
                  <a:pt x="51" y="268"/>
                </a:cubicBezTo>
                <a:cubicBezTo>
                  <a:pt x="51" y="268"/>
                  <a:pt x="51" y="270"/>
                  <a:pt x="50" y="269"/>
                </a:cubicBezTo>
                <a:cubicBezTo>
                  <a:pt x="50" y="269"/>
                  <a:pt x="50" y="269"/>
                  <a:pt x="50" y="268"/>
                </a:cubicBezTo>
                <a:cubicBezTo>
                  <a:pt x="49" y="269"/>
                  <a:pt x="48" y="270"/>
                  <a:pt x="47" y="269"/>
                </a:cubicBezTo>
                <a:cubicBezTo>
                  <a:pt x="46" y="269"/>
                  <a:pt x="46" y="269"/>
                  <a:pt x="46" y="270"/>
                </a:cubicBezTo>
                <a:cubicBezTo>
                  <a:pt x="46" y="270"/>
                  <a:pt x="46" y="270"/>
                  <a:pt x="46" y="271"/>
                </a:cubicBezTo>
                <a:cubicBezTo>
                  <a:pt x="45" y="270"/>
                  <a:pt x="44" y="271"/>
                  <a:pt x="43" y="271"/>
                </a:cubicBezTo>
                <a:cubicBezTo>
                  <a:pt x="43" y="270"/>
                  <a:pt x="44" y="270"/>
                  <a:pt x="44" y="270"/>
                </a:cubicBezTo>
                <a:cubicBezTo>
                  <a:pt x="44" y="270"/>
                  <a:pt x="42" y="270"/>
                  <a:pt x="42" y="270"/>
                </a:cubicBezTo>
                <a:cubicBezTo>
                  <a:pt x="41" y="271"/>
                  <a:pt x="42" y="270"/>
                  <a:pt x="42" y="271"/>
                </a:cubicBezTo>
                <a:cubicBezTo>
                  <a:pt x="42" y="271"/>
                  <a:pt x="42" y="271"/>
                  <a:pt x="41" y="272"/>
                </a:cubicBezTo>
                <a:cubicBezTo>
                  <a:pt x="42" y="272"/>
                  <a:pt x="42" y="272"/>
                  <a:pt x="42" y="272"/>
                </a:cubicBezTo>
                <a:cubicBezTo>
                  <a:pt x="42" y="273"/>
                  <a:pt x="42" y="272"/>
                  <a:pt x="42" y="273"/>
                </a:cubicBezTo>
                <a:cubicBezTo>
                  <a:pt x="42" y="273"/>
                  <a:pt x="42" y="273"/>
                  <a:pt x="42" y="273"/>
                </a:cubicBezTo>
                <a:cubicBezTo>
                  <a:pt x="41" y="272"/>
                  <a:pt x="41" y="273"/>
                  <a:pt x="40" y="272"/>
                </a:cubicBezTo>
                <a:cubicBezTo>
                  <a:pt x="40" y="271"/>
                  <a:pt x="41" y="273"/>
                  <a:pt x="41" y="272"/>
                </a:cubicBezTo>
                <a:cubicBezTo>
                  <a:pt x="41" y="271"/>
                  <a:pt x="40" y="272"/>
                  <a:pt x="40" y="271"/>
                </a:cubicBezTo>
                <a:cubicBezTo>
                  <a:pt x="40" y="272"/>
                  <a:pt x="39" y="273"/>
                  <a:pt x="39" y="273"/>
                </a:cubicBezTo>
                <a:cubicBezTo>
                  <a:pt x="39" y="272"/>
                  <a:pt x="39" y="272"/>
                  <a:pt x="39" y="272"/>
                </a:cubicBezTo>
                <a:cubicBezTo>
                  <a:pt x="38" y="271"/>
                  <a:pt x="38" y="272"/>
                  <a:pt x="38" y="271"/>
                </a:cubicBezTo>
                <a:cubicBezTo>
                  <a:pt x="38" y="272"/>
                  <a:pt x="38" y="272"/>
                  <a:pt x="38" y="272"/>
                </a:cubicBezTo>
                <a:cubicBezTo>
                  <a:pt x="38" y="273"/>
                  <a:pt x="37" y="273"/>
                  <a:pt x="36" y="273"/>
                </a:cubicBezTo>
                <a:cubicBezTo>
                  <a:pt x="36" y="274"/>
                  <a:pt x="36" y="273"/>
                  <a:pt x="37" y="273"/>
                </a:cubicBezTo>
                <a:cubicBezTo>
                  <a:pt x="37" y="273"/>
                  <a:pt x="37" y="274"/>
                  <a:pt x="37" y="274"/>
                </a:cubicBezTo>
                <a:cubicBezTo>
                  <a:pt x="36" y="274"/>
                  <a:pt x="36" y="274"/>
                  <a:pt x="36" y="275"/>
                </a:cubicBezTo>
                <a:cubicBezTo>
                  <a:pt x="36" y="276"/>
                  <a:pt x="37" y="275"/>
                  <a:pt x="37" y="274"/>
                </a:cubicBezTo>
                <a:cubicBezTo>
                  <a:pt x="37" y="275"/>
                  <a:pt x="36" y="276"/>
                  <a:pt x="37" y="275"/>
                </a:cubicBezTo>
                <a:cubicBezTo>
                  <a:pt x="37" y="276"/>
                  <a:pt x="36" y="276"/>
                  <a:pt x="37" y="277"/>
                </a:cubicBezTo>
                <a:cubicBezTo>
                  <a:pt x="37" y="277"/>
                  <a:pt x="37" y="276"/>
                  <a:pt x="37" y="276"/>
                </a:cubicBezTo>
                <a:cubicBezTo>
                  <a:pt x="37" y="276"/>
                  <a:pt x="37" y="276"/>
                  <a:pt x="38" y="276"/>
                </a:cubicBezTo>
                <a:cubicBezTo>
                  <a:pt x="38" y="276"/>
                  <a:pt x="38" y="275"/>
                  <a:pt x="38" y="275"/>
                </a:cubicBezTo>
                <a:cubicBezTo>
                  <a:pt x="39" y="275"/>
                  <a:pt x="39" y="275"/>
                  <a:pt x="40" y="274"/>
                </a:cubicBezTo>
                <a:cubicBezTo>
                  <a:pt x="41" y="276"/>
                  <a:pt x="42" y="274"/>
                  <a:pt x="43" y="274"/>
                </a:cubicBezTo>
                <a:cubicBezTo>
                  <a:pt x="43" y="275"/>
                  <a:pt x="42" y="275"/>
                  <a:pt x="42" y="276"/>
                </a:cubicBezTo>
                <a:cubicBezTo>
                  <a:pt x="43" y="275"/>
                  <a:pt x="44" y="276"/>
                  <a:pt x="45" y="274"/>
                </a:cubicBezTo>
                <a:cubicBezTo>
                  <a:pt x="46" y="275"/>
                  <a:pt x="46" y="276"/>
                  <a:pt x="47" y="274"/>
                </a:cubicBezTo>
                <a:cubicBezTo>
                  <a:pt x="47" y="275"/>
                  <a:pt x="47" y="276"/>
                  <a:pt x="47" y="276"/>
                </a:cubicBezTo>
                <a:cubicBezTo>
                  <a:pt x="47" y="277"/>
                  <a:pt x="47" y="276"/>
                  <a:pt x="47" y="276"/>
                </a:cubicBezTo>
                <a:cubicBezTo>
                  <a:pt x="47" y="276"/>
                  <a:pt x="48" y="275"/>
                  <a:pt x="47" y="275"/>
                </a:cubicBezTo>
                <a:cubicBezTo>
                  <a:pt x="48" y="275"/>
                  <a:pt x="48" y="274"/>
                  <a:pt x="49" y="274"/>
                </a:cubicBezTo>
                <a:cubicBezTo>
                  <a:pt x="48" y="275"/>
                  <a:pt x="48" y="276"/>
                  <a:pt x="48" y="276"/>
                </a:cubicBezTo>
                <a:cubicBezTo>
                  <a:pt x="48" y="277"/>
                  <a:pt x="49" y="275"/>
                  <a:pt x="50" y="274"/>
                </a:cubicBezTo>
                <a:cubicBezTo>
                  <a:pt x="50" y="275"/>
                  <a:pt x="51" y="275"/>
                  <a:pt x="51" y="275"/>
                </a:cubicBezTo>
                <a:cubicBezTo>
                  <a:pt x="52" y="274"/>
                  <a:pt x="51" y="274"/>
                  <a:pt x="51" y="274"/>
                </a:cubicBezTo>
                <a:cubicBezTo>
                  <a:pt x="51" y="274"/>
                  <a:pt x="52" y="274"/>
                  <a:pt x="52" y="274"/>
                </a:cubicBezTo>
                <a:cubicBezTo>
                  <a:pt x="52" y="274"/>
                  <a:pt x="52" y="274"/>
                  <a:pt x="52" y="274"/>
                </a:cubicBezTo>
                <a:cubicBezTo>
                  <a:pt x="53" y="274"/>
                  <a:pt x="54" y="273"/>
                  <a:pt x="55" y="273"/>
                </a:cubicBezTo>
                <a:cubicBezTo>
                  <a:pt x="55" y="273"/>
                  <a:pt x="55" y="273"/>
                  <a:pt x="55" y="273"/>
                </a:cubicBezTo>
                <a:cubicBezTo>
                  <a:pt x="54" y="274"/>
                  <a:pt x="54" y="275"/>
                  <a:pt x="53" y="275"/>
                </a:cubicBezTo>
                <a:cubicBezTo>
                  <a:pt x="54" y="276"/>
                  <a:pt x="55" y="275"/>
                  <a:pt x="56" y="275"/>
                </a:cubicBezTo>
                <a:cubicBezTo>
                  <a:pt x="56" y="274"/>
                  <a:pt x="55" y="275"/>
                  <a:pt x="55" y="275"/>
                </a:cubicBezTo>
                <a:cubicBezTo>
                  <a:pt x="55" y="274"/>
                  <a:pt x="55" y="274"/>
                  <a:pt x="55" y="274"/>
                </a:cubicBezTo>
                <a:cubicBezTo>
                  <a:pt x="56" y="274"/>
                  <a:pt x="56" y="275"/>
                  <a:pt x="57" y="275"/>
                </a:cubicBezTo>
                <a:cubicBezTo>
                  <a:pt x="57" y="275"/>
                  <a:pt x="56" y="274"/>
                  <a:pt x="57" y="274"/>
                </a:cubicBezTo>
                <a:cubicBezTo>
                  <a:pt x="57" y="274"/>
                  <a:pt x="56" y="274"/>
                  <a:pt x="56" y="274"/>
                </a:cubicBezTo>
                <a:cubicBezTo>
                  <a:pt x="56" y="274"/>
                  <a:pt x="56" y="273"/>
                  <a:pt x="56" y="274"/>
                </a:cubicBezTo>
                <a:cubicBezTo>
                  <a:pt x="55" y="273"/>
                  <a:pt x="55" y="273"/>
                  <a:pt x="56" y="273"/>
                </a:cubicBezTo>
                <a:cubicBezTo>
                  <a:pt x="55" y="273"/>
                  <a:pt x="57" y="273"/>
                  <a:pt x="57" y="274"/>
                </a:cubicBezTo>
                <a:cubicBezTo>
                  <a:pt x="57" y="274"/>
                  <a:pt x="57" y="273"/>
                  <a:pt x="57" y="273"/>
                </a:cubicBezTo>
                <a:cubicBezTo>
                  <a:pt x="58" y="273"/>
                  <a:pt x="57" y="274"/>
                  <a:pt x="57" y="274"/>
                </a:cubicBezTo>
                <a:cubicBezTo>
                  <a:pt x="57" y="275"/>
                  <a:pt x="57" y="275"/>
                  <a:pt x="57" y="276"/>
                </a:cubicBezTo>
                <a:cubicBezTo>
                  <a:pt x="58" y="276"/>
                  <a:pt x="58" y="275"/>
                  <a:pt x="59" y="275"/>
                </a:cubicBezTo>
                <a:cubicBezTo>
                  <a:pt x="59" y="276"/>
                  <a:pt x="58" y="276"/>
                  <a:pt x="58" y="277"/>
                </a:cubicBezTo>
                <a:cubicBezTo>
                  <a:pt x="59" y="278"/>
                  <a:pt x="59" y="276"/>
                  <a:pt x="60" y="277"/>
                </a:cubicBezTo>
                <a:cubicBezTo>
                  <a:pt x="60" y="276"/>
                  <a:pt x="59" y="277"/>
                  <a:pt x="59" y="276"/>
                </a:cubicBezTo>
                <a:cubicBezTo>
                  <a:pt x="59" y="276"/>
                  <a:pt x="59" y="276"/>
                  <a:pt x="60" y="276"/>
                </a:cubicBezTo>
                <a:cubicBezTo>
                  <a:pt x="59" y="276"/>
                  <a:pt x="59" y="275"/>
                  <a:pt x="59" y="274"/>
                </a:cubicBezTo>
                <a:cubicBezTo>
                  <a:pt x="59" y="274"/>
                  <a:pt x="59" y="274"/>
                  <a:pt x="60" y="274"/>
                </a:cubicBezTo>
                <a:cubicBezTo>
                  <a:pt x="60" y="274"/>
                  <a:pt x="59" y="275"/>
                  <a:pt x="60" y="275"/>
                </a:cubicBezTo>
                <a:cubicBezTo>
                  <a:pt x="60" y="274"/>
                  <a:pt x="63" y="274"/>
                  <a:pt x="63" y="275"/>
                </a:cubicBezTo>
                <a:cubicBezTo>
                  <a:pt x="64" y="274"/>
                  <a:pt x="64" y="275"/>
                  <a:pt x="64" y="274"/>
                </a:cubicBezTo>
                <a:cubicBezTo>
                  <a:pt x="65" y="274"/>
                  <a:pt x="64" y="275"/>
                  <a:pt x="65" y="275"/>
                </a:cubicBezTo>
                <a:cubicBezTo>
                  <a:pt x="64" y="275"/>
                  <a:pt x="64" y="276"/>
                  <a:pt x="63" y="276"/>
                </a:cubicBezTo>
                <a:cubicBezTo>
                  <a:pt x="64" y="276"/>
                  <a:pt x="65" y="276"/>
                  <a:pt x="66" y="276"/>
                </a:cubicBezTo>
                <a:cubicBezTo>
                  <a:pt x="66" y="276"/>
                  <a:pt x="66" y="276"/>
                  <a:pt x="66" y="277"/>
                </a:cubicBezTo>
                <a:cubicBezTo>
                  <a:pt x="67" y="276"/>
                  <a:pt x="67" y="275"/>
                  <a:pt x="68" y="276"/>
                </a:cubicBezTo>
                <a:cubicBezTo>
                  <a:pt x="68" y="275"/>
                  <a:pt x="69" y="275"/>
                  <a:pt x="68" y="274"/>
                </a:cubicBezTo>
                <a:cubicBezTo>
                  <a:pt x="68" y="275"/>
                  <a:pt x="69" y="274"/>
                  <a:pt x="69" y="274"/>
                </a:cubicBezTo>
                <a:cubicBezTo>
                  <a:pt x="69" y="273"/>
                  <a:pt x="70" y="273"/>
                  <a:pt x="70" y="273"/>
                </a:cubicBezTo>
                <a:cubicBezTo>
                  <a:pt x="71" y="273"/>
                  <a:pt x="70" y="274"/>
                  <a:pt x="71" y="274"/>
                </a:cubicBezTo>
                <a:cubicBezTo>
                  <a:pt x="71" y="273"/>
                  <a:pt x="71" y="273"/>
                  <a:pt x="72" y="273"/>
                </a:cubicBezTo>
                <a:cubicBezTo>
                  <a:pt x="72" y="274"/>
                  <a:pt x="72" y="274"/>
                  <a:pt x="72" y="274"/>
                </a:cubicBezTo>
                <a:cubicBezTo>
                  <a:pt x="71" y="275"/>
                  <a:pt x="69" y="275"/>
                  <a:pt x="69" y="276"/>
                </a:cubicBezTo>
                <a:cubicBezTo>
                  <a:pt x="69" y="277"/>
                  <a:pt x="69" y="276"/>
                  <a:pt x="70" y="276"/>
                </a:cubicBezTo>
                <a:cubicBezTo>
                  <a:pt x="71" y="274"/>
                  <a:pt x="73" y="276"/>
                  <a:pt x="74" y="275"/>
                </a:cubicBezTo>
                <a:cubicBezTo>
                  <a:pt x="76" y="276"/>
                  <a:pt x="78" y="273"/>
                  <a:pt x="80" y="275"/>
                </a:cubicBezTo>
                <a:cubicBezTo>
                  <a:pt x="80" y="275"/>
                  <a:pt x="81" y="275"/>
                  <a:pt x="81" y="275"/>
                </a:cubicBezTo>
                <a:cubicBezTo>
                  <a:pt x="81" y="274"/>
                  <a:pt x="82" y="274"/>
                  <a:pt x="83" y="274"/>
                </a:cubicBezTo>
                <a:cubicBezTo>
                  <a:pt x="83" y="274"/>
                  <a:pt x="83" y="274"/>
                  <a:pt x="83" y="274"/>
                </a:cubicBezTo>
                <a:cubicBezTo>
                  <a:pt x="83" y="274"/>
                  <a:pt x="84" y="273"/>
                  <a:pt x="84" y="274"/>
                </a:cubicBezTo>
                <a:cubicBezTo>
                  <a:pt x="85" y="273"/>
                  <a:pt x="87" y="274"/>
                  <a:pt x="88" y="273"/>
                </a:cubicBezTo>
                <a:cubicBezTo>
                  <a:pt x="87" y="273"/>
                  <a:pt x="88" y="272"/>
                  <a:pt x="88" y="272"/>
                </a:cubicBezTo>
                <a:cubicBezTo>
                  <a:pt x="88" y="272"/>
                  <a:pt x="88" y="273"/>
                  <a:pt x="88" y="273"/>
                </a:cubicBezTo>
                <a:cubicBezTo>
                  <a:pt x="88" y="273"/>
                  <a:pt x="89" y="273"/>
                  <a:pt x="89" y="273"/>
                </a:cubicBezTo>
                <a:cubicBezTo>
                  <a:pt x="88" y="274"/>
                  <a:pt x="88" y="274"/>
                  <a:pt x="88" y="275"/>
                </a:cubicBezTo>
                <a:cubicBezTo>
                  <a:pt x="88" y="275"/>
                  <a:pt x="88" y="275"/>
                  <a:pt x="88" y="275"/>
                </a:cubicBezTo>
                <a:cubicBezTo>
                  <a:pt x="87" y="275"/>
                  <a:pt x="86" y="274"/>
                  <a:pt x="86" y="276"/>
                </a:cubicBezTo>
                <a:cubicBezTo>
                  <a:pt x="86" y="276"/>
                  <a:pt x="87" y="276"/>
                  <a:pt x="87" y="276"/>
                </a:cubicBezTo>
                <a:cubicBezTo>
                  <a:pt x="87" y="276"/>
                  <a:pt x="87" y="276"/>
                  <a:pt x="88" y="276"/>
                </a:cubicBezTo>
                <a:cubicBezTo>
                  <a:pt x="88" y="276"/>
                  <a:pt x="88" y="276"/>
                  <a:pt x="88" y="276"/>
                </a:cubicBezTo>
                <a:cubicBezTo>
                  <a:pt x="88" y="276"/>
                  <a:pt x="88" y="276"/>
                  <a:pt x="89" y="276"/>
                </a:cubicBezTo>
                <a:cubicBezTo>
                  <a:pt x="89" y="275"/>
                  <a:pt x="90" y="276"/>
                  <a:pt x="90" y="275"/>
                </a:cubicBezTo>
                <a:cubicBezTo>
                  <a:pt x="90" y="275"/>
                  <a:pt x="91" y="276"/>
                  <a:pt x="91" y="276"/>
                </a:cubicBezTo>
                <a:cubicBezTo>
                  <a:pt x="91" y="276"/>
                  <a:pt x="91" y="276"/>
                  <a:pt x="92" y="276"/>
                </a:cubicBezTo>
                <a:cubicBezTo>
                  <a:pt x="92" y="276"/>
                  <a:pt x="92" y="276"/>
                  <a:pt x="92" y="276"/>
                </a:cubicBezTo>
                <a:cubicBezTo>
                  <a:pt x="92" y="276"/>
                  <a:pt x="93" y="276"/>
                  <a:pt x="93" y="276"/>
                </a:cubicBezTo>
                <a:cubicBezTo>
                  <a:pt x="92" y="276"/>
                  <a:pt x="92" y="276"/>
                  <a:pt x="92" y="277"/>
                </a:cubicBezTo>
                <a:cubicBezTo>
                  <a:pt x="90" y="277"/>
                  <a:pt x="90" y="278"/>
                  <a:pt x="88" y="278"/>
                </a:cubicBezTo>
                <a:cubicBezTo>
                  <a:pt x="88" y="277"/>
                  <a:pt x="89" y="277"/>
                  <a:pt x="88" y="277"/>
                </a:cubicBezTo>
                <a:cubicBezTo>
                  <a:pt x="87" y="279"/>
                  <a:pt x="85" y="277"/>
                  <a:pt x="84" y="279"/>
                </a:cubicBezTo>
                <a:cubicBezTo>
                  <a:pt x="84" y="279"/>
                  <a:pt x="84" y="279"/>
                  <a:pt x="84" y="279"/>
                </a:cubicBezTo>
                <a:cubicBezTo>
                  <a:pt x="84" y="279"/>
                  <a:pt x="84" y="279"/>
                  <a:pt x="84" y="280"/>
                </a:cubicBezTo>
                <a:cubicBezTo>
                  <a:pt x="84" y="280"/>
                  <a:pt x="83" y="279"/>
                  <a:pt x="82" y="279"/>
                </a:cubicBezTo>
                <a:cubicBezTo>
                  <a:pt x="82" y="280"/>
                  <a:pt x="82" y="279"/>
                  <a:pt x="83" y="280"/>
                </a:cubicBezTo>
                <a:cubicBezTo>
                  <a:pt x="83" y="280"/>
                  <a:pt x="82" y="280"/>
                  <a:pt x="82" y="280"/>
                </a:cubicBezTo>
                <a:cubicBezTo>
                  <a:pt x="82" y="280"/>
                  <a:pt x="82" y="280"/>
                  <a:pt x="81" y="280"/>
                </a:cubicBezTo>
                <a:cubicBezTo>
                  <a:pt x="81" y="282"/>
                  <a:pt x="79" y="280"/>
                  <a:pt x="79" y="281"/>
                </a:cubicBezTo>
                <a:cubicBezTo>
                  <a:pt x="78" y="281"/>
                  <a:pt x="78" y="281"/>
                  <a:pt x="78" y="280"/>
                </a:cubicBezTo>
                <a:cubicBezTo>
                  <a:pt x="78" y="279"/>
                  <a:pt x="78" y="280"/>
                  <a:pt x="77" y="280"/>
                </a:cubicBezTo>
                <a:cubicBezTo>
                  <a:pt x="77" y="280"/>
                  <a:pt x="78" y="280"/>
                  <a:pt x="78" y="281"/>
                </a:cubicBezTo>
                <a:cubicBezTo>
                  <a:pt x="78" y="281"/>
                  <a:pt x="77" y="281"/>
                  <a:pt x="77" y="282"/>
                </a:cubicBezTo>
                <a:cubicBezTo>
                  <a:pt x="77" y="281"/>
                  <a:pt x="77" y="281"/>
                  <a:pt x="77" y="280"/>
                </a:cubicBezTo>
                <a:cubicBezTo>
                  <a:pt x="76" y="281"/>
                  <a:pt x="75" y="281"/>
                  <a:pt x="74" y="281"/>
                </a:cubicBezTo>
                <a:cubicBezTo>
                  <a:pt x="74" y="281"/>
                  <a:pt x="75" y="281"/>
                  <a:pt x="74" y="280"/>
                </a:cubicBezTo>
                <a:cubicBezTo>
                  <a:pt x="74" y="282"/>
                  <a:pt x="71" y="282"/>
                  <a:pt x="70" y="283"/>
                </a:cubicBezTo>
                <a:cubicBezTo>
                  <a:pt x="70" y="282"/>
                  <a:pt x="69" y="282"/>
                  <a:pt x="70" y="282"/>
                </a:cubicBezTo>
                <a:cubicBezTo>
                  <a:pt x="69" y="282"/>
                  <a:pt x="69" y="282"/>
                  <a:pt x="69" y="283"/>
                </a:cubicBezTo>
                <a:cubicBezTo>
                  <a:pt x="69" y="283"/>
                  <a:pt x="68" y="281"/>
                  <a:pt x="68" y="282"/>
                </a:cubicBezTo>
                <a:cubicBezTo>
                  <a:pt x="68" y="283"/>
                  <a:pt x="68" y="282"/>
                  <a:pt x="68" y="282"/>
                </a:cubicBezTo>
                <a:cubicBezTo>
                  <a:pt x="68" y="282"/>
                  <a:pt x="68" y="283"/>
                  <a:pt x="68" y="283"/>
                </a:cubicBezTo>
                <a:cubicBezTo>
                  <a:pt x="67" y="283"/>
                  <a:pt x="66" y="282"/>
                  <a:pt x="65" y="284"/>
                </a:cubicBezTo>
                <a:cubicBezTo>
                  <a:pt x="65" y="283"/>
                  <a:pt x="65" y="283"/>
                  <a:pt x="64" y="282"/>
                </a:cubicBezTo>
                <a:cubicBezTo>
                  <a:pt x="64" y="283"/>
                  <a:pt x="64" y="283"/>
                  <a:pt x="65" y="284"/>
                </a:cubicBezTo>
                <a:cubicBezTo>
                  <a:pt x="65" y="285"/>
                  <a:pt x="63" y="283"/>
                  <a:pt x="63" y="285"/>
                </a:cubicBezTo>
                <a:cubicBezTo>
                  <a:pt x="62" y="284"/>
                  <a:pt x="63" y="283"/>
                  <a:pt x="62" y="283"/>
                </a:cubicBezTo>
                <a:cubicBezTo>
                  <a:pt x="62" y="284"/>
                  <a:pt x="62" y="284"/>
                  <a:pt x="62" y="285"/>
                </a:cubicBezTo>
                <a:cubicBezTo>
                  <a:pt x="62" y="286"/>
                  <a:pt x="62" y="284"/>
                  <a:pt x="62" y="285"/>
                </a:cubicBezTo>
                <a:cubicBezTo>
                  <a:pt x="61" y="284"/>
                  <a:pt x="62" y="284"/>
                  <a:pt x="62" y="284"/>
                </a:cubicBezTo>
                <a:cubicBezTo>
                  <a:pt x="61" y="284"/>
                  <a:pt x="61" y="284"/>
                  <a:pt x="61" y="285"/>
                </a:cubicBezTo>
                <a:cubicBezTo>
                  <a:pt x="60" y="284"/>
                  <a:pt x="60" y="285"/>
                  <a:pt x="59" y="284"/>
                </a:cubicBezTo>
                <a:cubicBezTo>
                  <a:pt x="59" y="285"/>
                  <a:pt x="59" y="285"/>
                  <a:pt x="58" y="284"/>
                </a:cubicBezTo>
                <a:cubicBezTo>
                  <a:pt x="58" y="285"/>
                  <a:pt x="58" y="285"/>
                  <a:pt x="58" y="286"/>
                </a:cubicBezTo>
                <a:cubicBezTo>
                  <a:pt x="59" y="286"/>
                  <a:pt x="59" y="286"/>
                  <a:pt x="59" y="286"/>
                </a:cubicBezTo>
                <a:cubicBezTo>
                  <a:pt x="59" y="286"/>
                  <a:pt x="59" y="285"/>
                  <a:pt x="59" y="286"/>
                </a:cubicBezTo>
                <a:cubicBezTo>
                  <a:pt x="60" y="286"/>
                  <a:pt x="59" y="286"/>
                  <a:pt x="59" y="286"/>
                </a:cubicBezTo>
                <a:cubicBezTo>
                  <a:pt x="60" y="285"/>
                  <a:pt x="62" y="284"/>
                  <a:pt x="62" y="286"/>
                </a:cubicBezTo>
                <a:cubicBezTo>
                  <a:pt x="63" y="286"/>
                  <a:pt x="63" y="285"/>
                  <a:pt x="63" y="285"/>
                </a:cubicBezTo>
                <a:cubicBezTo>
                  <a:pt x="63" y="286"/>
                  <a:pt x="63" y="286"/>
                  <a:pt x="63" y="287"/>
                </a:cubicBezTo>
                <a:cubicBezTo>
                  <a:pt x="63" y="287"/>
                  <a:pt x="64" y="287"/>
                  <a:pt x="64" y="286"/>
                </a:cubicBezTo>
                <a:cubicBezTo>
                  <a:pt x="64" y="286"/>
                  <a:pt x="65" y="286"/>
                  <a:pt x="65" y="285"/>
                </a:cubicBezTo>
                <a:cubicBezTo>
                  <a:pt x="65" y="285"/>
                  <a:pt x="65" y="286"/>
                  <a:pt x="65" y="286"/>
                </a:cubicBezTo>
                <a:cubicBezTo>
                  <a:pt x="66" y="287"/>
                  <a:pt x="66" y="285"/>
                  <a:pt x="67" y="287"/>
                </a:cubicBezTo>
                <a:cubicBezTo>
                  <a:pt x="67" y="287"/>
                  <a:pt x="67" y="286"/>
                  <a:pt x="67" y="286"/>
                </a:cubicBezTo>
                <a:cubicBezTo>
                  <a:pt x="67" y="286"/>
                  <a:pt x="67" y="286"/>
                  <a:pt x="68" y="286"/>
                </a:cubicBezTo>
                <a:cubicBezTo>
                  <a:pt x="68" y="286"/>
                  <a:pt x="68" y="286"/>
                  <a:pt x="68" y="285"/>
                </a:cubicBezTo>
                <a:cubicBezTo>
                  <a:pt x="68" y="285"/>
                  <a:pt x="69" y="285"/>
                  <a:pt x="69" y="285"/>
                </a:cubicBezTo>
                <a:cubicBezTo>
                  <a:pt x="69" y="285"/>
                  <a:pt x="69" y="285"/>
                  <a:pt x="69" y="286"/>
                </a:cubicBezTo>
                <a:cubicBezTo>
                  <a:pt x="70" y="285"/>
                  <a:pt x="71" y="285"/>
                  <a:pt x="72" y="285"/>
                </a:cubicBezTo>
                <a:cubicBezTo>
                  <a:pt x="72" y="285"/>
                  <a:pt x="72" y="285"/>
                  <a:pt x="72" y="285"/>
                </a:cubicBezTo>
                <a:cubicBezTo>
                  <a:pt x="72" y="286"/>
                  <a:pt x="72" y="285"/>
                  <a:pt x="73" y="286"/>
                </a:cubicBezTo>
                <a:cubicBezTo>
                  <a:pt x="73" y="284"/>
                  <a:pt x="74" y="287"/>
                  <a:pt x="75" y="286"/>
                </a:cubicBezTo>
                <a:cubicBezTo>
                  <a:pt x="74" y="286"/>
                  <a:pt x="74" y="286"/>
                  <a:pt x="74" y="286"/>
                </a:cubicBezTo>
                <a:cubicBezTo>
                  <a:pt x="74" y="285"/>
                  <a:pt x="74" y="286"/>
                  <a:pt x="75" y="285"/>
                </a:cubicBezTo>
                <a:cubicBezTo>
                  <a:pt x="75" y="285"/>
                  <a:pt x="75" y="285"/>
                  <a:pt x="75" y="285"/>
                </a:cubicBezTo>
                <a:cubicBezTo>
                  <a:pt x="75" y="285"/>
                  <a:pt x="75" y="285"/>
                  <a:pt x="75" y="285"/>
                </a:cubicBezTo>
                <a:cubicBezTo>
                  <a:pt x="75" y="284"/>
                  <a:pt x="77" y="284"/>
                  <a:pt x="79" y="284"/>
                </a:cubicBezTo>
                <a:cubicBezTo>
                  <a:pt x="79" y="285"/>
                  <a:pt x="79" y="285"/>
                  <a:pt x="79" y="285"/>
                </a:cubicBezTo>
                <a:cubicBezTo>
                  <a:pt x="80" y="284"/>
                  <a:pt x="81" y="284"/>
                  <a:pt x="83" y="284"/>
                </a:cubicBezTo>
                <a:cubicBezTo>
                  <a:pt x="83" y="284"/>
                  <a:pt x="83" y="284"/>
                  <a:pt x="83" y="285"/>
                </a:cubicBezTo>
                <a:cubicBezTo>
                  <a:pt x="84" y="285"/>
                  <a:pt x="84" y="284"/>
                  <a:pt x="83" y="284"/>
                </a:cubicBezTo>
                <a:cubicBezTo>
                  <a:pt x="84" y="283"/>
                  <a:pt x="84" y="285"/>
                  <a:pt x="84" y="285"/>
                </a:cubicBezTo>
                <a:cubicBezTo>
                  <a:pt x="85" y="284"/>
                  <a:pt x="84" y="284"/>
                  <a:pt x="84" y="284"/>
                </a:cubicBezTo>
                <a:cubicBezTo>
                  <a:pt x="85" y="284"/>
                  <a:pt x="86" y="282"/>
                  <a:pt x="87" y="283"/>
                </a:cubicBezTo>
                <a:cubicBezTo>
                  <a:pt x="87" y="282"/>
                  <a:pt x="88" y="282"/>
                  <a:pt x="88" y="282"/>
                </a:cubicBezTo>
                <a:cubicBezTo>
                  <a:pt x="88" y="282"/>
                  <a:pt x="89" y="282"/>
                  <a:pt x="89" y="282"/>
                </a:cubicBezTo>
                <a:cubicBezTo>
                  <a:pt x="88" y="282"/>
                  <a:pt x="88" y="282"/>
                  <a:pt x="88" y="282"/>
                </a:cubicBezTo>
                <a:cubicBezTo>
                  <a:pt x="89" y="283"/>
                  <a:pt x="89" y="282"/>
                  <a:pt x="90" y="283"/>
                </a:cubicBezTo>
                <a:cubicBezTo>
                  <a:pt x="90" y="283"/>
                  <a:pt x="91" y="283"/>
                  <a:pt x="91" y="283"/>
                </a:cubicBezTo>
                <a:cubicBezTo>
                  <a:pt x="90" y="283"/>
                  <a:pt x="89" y="283"/>
                  <a:pt x="88" y="284"/>
                </a:cubicBezTo>
                <a:cubicBezTo>
                  <a:pt x="89" y="284"/>
                  <a:pt x="90" y="284"/>
                  <a:pt x="91" y="283"/>
                </a:cubicBezTo>
                <a:cubicBezTo>
                  <a:pt x="91" y="283"/>
                  <a:pt x="91" y="283"/>
                  <a:pt x="92" y="284"/>
                </a:cubicBezTo>
                <a:cubicBezTo>
                  <a:pt x="92" y="283"/>
                  <a:pt x="92" y="283"/>
                  <a:pt x="92" y="283"/>
                </a:cubicBezTo>
                <a:cubicBezTo>
                  <a:pt x="92" y="284"/>
                  <a:pt x="93" y="283"/>
                  <a:pt x="93" y="283"/>
                </a:cubicBezTo>
                <a:cubicBezTo>
                  <a:pt x="93" y="284"/>
                  <a:pt x="93" y="284"/>
                  <a:pt x="93" y="284"/>
                </a:cubicBezTo>
                <a:cubicBezTo>
                  <a:pt x="94" y="285"/>
                  <a:pt x="94" y="284"/>
                  <a:pt x="95" y="284"/>
                </a:cubicBezTo>
                <a:cubicBezTo>
                  <a:pt x="95" y="285"/>
                  <a:pt x="94" y="285"/>
                  <a:pt x="95" y="285"/>
                </a:cubicBezTo>
                <a:cubicBezTo>
                  <a:pt x="96" y="286"/>
                  <a:pt x="96" y="284"/>
                  <a:pt x="97" y="284"/>
                </a:cubicBezTo>
                <a:cubicBezTo>
                  <a:pt x="97" y="285"/>
                  <a:pt x="96" y="286"/>
                  <a:pt x="96" y="286"/>
                </a:cubicBezTo>
                <a:cubicBezTo>
                  <a:pt x="96" y="286"/>
                  <a:pt x="96" y="286"/>
                  <a:pt x="96" y="286"/>
                </a:cubicBezTo>
                <a:cubicBezTo>
                  <a:pt x="97" y="286"/>
                  <a:pt x="96" y="286"/>
                  <a:pt x="96" y="286"/>
                </a:cubicBezTo>
                <a:cubicBezTo>
                  <a:pt x="97" y="286"/>
                  <a:pt x="97" y="286"/>
                  <a:pt x="97" y="285"/>
                </a:cubicBezTo>
                <a:cubicBezTo>
                  <a:pt x="97" y="286"/>
                  <a:pt x="97" y="286"/>
                  <a:pt x="98" y="286"/>
                </a:cubicBezTo>
                <a:cubicBezTo>
                  <a:pt x="98" y="285"/>
                  <a:pt x="99" y="285"/>
                  <a:pt x="100" y="286"/>
                </a:cubicBezTo>
                <a:cubicBezTo>
                  <a:pt x="100" y="285"/>
                  <a:pt x="100" y="285"/>
                  <a:pt x="99" y="284"/>
                </a:cubicBezTo>
                <a:cubicBezTo>
                  <a:pt x="100" y="284"/>
                  <a:pt x="100" y="284"/>
                  <a:pt x="100" y="284"/>
                </a:cubicBezTo>
                <a:cubicBezTo>
                  <a:pt x="100" y="284"/>
                  <a:pt x="100" y="285"/>
                  <a:pt x="101" y="285"/>
                </a:cubicBezTo>
                <a:cubicBezTo>
                  <a:pt x="100" y="286"/>
                  <a:pt x="99" y="287"/>
                  <a:pt x="99" y="288"/>
                </a:cubicBezTo>
                <a:cubicBezTo>
                  <a:pt x="97" y="289"/>
                  <a:pt x="96" y="289"/>
                  <a:pt x="95" y="289"/>
                </a:cubicBezTo>
                <a:cubicBezTo>
                  <a:pt x="95" y="290"/>
                  <a:pt x="94" y="290"/>
                  <a:pt x="94" y="289"/>
                </a:cubicBezTo>
                <a:cubicBezTo>
                  <a:pt x="93" y="289"/>
                  <a:pt x="94" y="289"/>
                  <a:pt x="94" y="289"/>
                </a:cubicBezTo>
                <a:cubicBezTo>
                  <a:pt x="94" y="288"/>
                  <a:pt x="93" y="290"/>
                  <a:pt x="93" y="290"/>
                </a:cubicBezTo>
                <a:cubicBezTo>
                  <a:pt x="92" y="290"/>
                  <a:pt x="93" y="289"/>
                  <a:pt x="92" y="289"/>
                </a:cubicBezTo>
                <a:cubicBezTo>
                  <a:pt x="92" y="290"/>
                  <a:pt x="91" y="290"/>
                  <a:pt x="90" y="290"/>
                </a:cubicBezTo>
                <a:cubicBezTo>
                  <a:pt x="90" y="291"/>
                  <a:pt x="89" y="291"/>
                  <a:pt x="88" y="291"/>
                </a:cubicBezTo>
                <a:cubicBezTo>
                  <a:pt x="88" y="292"/>
                  <a:pt x="89" y="291"/>
                  <a:pt x="89" y="292"/>
                </a:cubicBezTo>
                <a:cubicBezTo>
                  <a:pt x="88" y="292"/>
                  <a:pt x="87" y="293"/>
                  <a:pt x="85" y="293"/>
                </a:cubicBezTo>
                <a:cubicBezTo>
                  <a:pt x="85" y="294"/>
                  <a:pt x="82" y="293"/>
                  <a:pt x="82" y="295"/>
                </a:cubicBezTo>
                <a:cubicBezTo>
                  <a:pt x="81" y="295"/>
                  <a:pt x="81" y="296"/>
                  <a:pt x="80" y="296"/>
                </a:cubicBezTo>
                <a:cubicBezTo>
                  <a:pt x="80" y="295"/>
                  <a:pt x="80" y="296"/>
                  <a:pt x="80" y="295"/>
                </a:cubicBezTo>
                <a:cubicBezTo>
                  <a:pt x="79" y="296"/>
                  <a:pt x="77" y="298"/>
                  <a:pt x="77" y="299"/>
                </a:cubicBezTo>
                <a:cubicBezTo>
                  <a:pt x="78" y="300"/>
                  <a:pt x="78" y="300"/>
                  <a:pt x="78" y="301"/>
                </a:cubicBezTo>
                <a:cubicBezTo>
                  <a:pt x="79" y="301"/>
                  <a:pt x="81" y="301"/>
                  <a:pt x="81" y="303"/>
                </a:cubicBezTo>
                <a:cubicBezTo>
                  <a:pt x="81" y="302"/>
                  <a:pt x="82" y="302"/>
                  <a:pt x="82" y="301"/>
                </a:cubicBezTo>
                <a:cubicBezTo>
                  <a:pt x="82" y="301"/>
                  <a:pt x="82" y="302"/>
                  <a:pt x="82" y="302"/>
                </a:cubicBezTo>
                <a:cubicBezTo>
                  <a:pt x="81" y="301"/>
                  <a:pt x="82" y="301"/>
                  <a:pt x="82" y="301"/>
                </a:cubicBezTo>
                <a:cubicBezTo>
                  <a:pt x="82" y="302"/>
                  <a:pt x="83" y="302"/>
                  <a:pt x="83" y="302"/>
                </a:cubicBezTo>
                <a:cubicBezTo>
                  <a:pt x="83" y="302"/>
                  <a:pt x="83" y="302"/>
                  <a:pt x="83" y="302"/>
                </a:cubicBezTo>
                <a:cubicBezTo>
                  <a:pt x="83" y="303"/>
                  <a:pt x="83" y="302"/>
                  <a:pt x="83" y="302"/>
                </a:cubicBezTo>
                <a:cubicBezTo>
                  <a:pt x="84" y="303"/>
                  <a:pt x="85" y="302"/>
                  <a:pt x="86" y="301"/>
                </a:cubicBezTo>
                <a:cubicBezTo>
                  <a:pt x="88" y="302"/>
                  <a:pt x="89" y="301"/>
                  <a:pt x="90" y="299"/>
                </a:cubicBezTo>
                <a:cubicBezTo>
                  <a:pt x="90" y="300"/>
                  <a:pt x="90" y="300"/>
                  <a:pt x="90" y="300"/>
                </a:cubicBezTo>
                <a:cubicBezTo>
                  <a:pt x="90" y="301"/>
                  <a:pt x="89" y="301"/>
                  <a:pt x="88" y="302"/>
                </a:cubicBezTo>
                <a:cubicBezTo>
                  <a:pt x="88" y="303"/>
                  <a:pt x="89" y="302"/>
                  <a:pt x="89" y="303"/>
                </a:cubicBezTo>
                <a:cubicBezTo>
                  <a:pt x="90" y="301"/>
                  <a:pt x="92" y="302"/>
                  <a:pt x="93" y="301"/>
                </a:cubicBezTo>
                <a:cubicBezTo>
                  <a:pt x="93" y="301"/>
                  <a:pt x="93" y="301"/>
                  <a:pt x="93" y="301"/>
                </a:cubicBezTo>
                <a:cubicBezTo>
                  <a:pt x="93" y="301"/>
                  <a:pt x="92" y="302"/>
                  <a:pt x="92" y="303"/>
                </a:cubicBezTo>
                <a:cubicBezTo>
                  <a:pt x="92" y="303"/>
                  <a:pt x="92" y="303"/>
                  <a:pt x="92" y="303"/>
                </a:cubicBezTo>
                <a:cubicBezTo>
                  <a:pt x="92" y="302"/>
                  <a:pt x="93" y="302"/>
                  <a:pt x="93" y="302"/>
                </a:cubicBezTo>
                <a:cubicBezTo>
                  <a:pt x="93" y="302"/>
                  <a:pt x="93" y="302"/>
                  <a:pt x="93" y="301"/>
                </a:cubicBezTo>
                <a:cubicBezTo>
                  <a:pt x="94" y="302"/>
                  <a:pt x="95" y="301"/>
                  <a:pt x="94" y="300"/>
                </a:cubicBezTo>
                <a:cubicBezTo>
                  <a:pt x="95" y="299"/>
                  <a:pt x="95" y="301"/>
                  <a:pt x="95" y="300"/>
                </a:cubicBezTo>
                <a:cubicBezTo>
                  <a:pt x="95" y="301"/>
                  <a:pt x="95" y="301"/>
                  <a:pt x="95" y="301"/>
                </a:cubicBezTo>
                <a:cubicBezTo>
                  <a:pt x="95" y="301"/>
                  <a:pt x="96" y="300"/>
                  <a:pt x="95" y="300"/>
                </a:cubicBezTo>
                <a:cubicBezTo>
                  <a:pt x="96" y="299"/>
                  <a:pt x="96" y="300"/>
                  <a:pt x="96" y="301"/>
                </a:cubicBezTo>
                <a:cubicBezTo>
                  <a:pt x="97" y="300"/>
                  <a:pt x="96" y="300"/>
                  <a:pt x="96" y="299"/>
                </a:cubicBezTo>
                <a:cubicBezTo>
                  <a:pt x="97" y="299"/>
                  <a:pt x="97" y="300"/>
                  <a:pt x="97" y="300"/>
                </a:cubicBezTo>
                <a:cubicBezTo>
                  <a:pt x="97" y="300"/>
                  <a:pt x="97" y="299"/>
                  <a:pt x="97" y="299"/>
                </a:cubicBezTo>
                <a:cubicBezTo>
                  <a:pt x="97" y="299"/>
                  <a:pt x="98" y="299"/>
                  <a:pt x="98" y="300"/>
                </a:cubicBezTo>
                <a:cubicBezTo>
                  <a:pt x="98" y="300"/>
                  <a:pt x="97" y="300"/>
                  <a:pt x="97" y="301"/>
                </a:cubicBezTo>
                <a:cubicBezTo>
                  <a:pt x="98" y="301"/>
                  <a:pt x="98" y="300"/>
                  <a:pt x="98" y="299"/>
                </a:cubicBezTo>
                <a:cubicBezTo>
                  <a:pt x="99" y="299"/>
                  <a:pt x="99" y="299"/>
                  <a:pt x="100" y="298"/>
                </a:cubicBezTo>
                <a:cubicBezTo>
                  <a:pt x="100" y="298"/>
                  <a:pt x="100" y="299"/>
                  <a:pt x="100" y="299"/>
                </a:cubicBezTo>
                <a:cubicBezTo>
                  <a:pt x="99" y="299"/>
                  <a:pt x="99" y="299"/>
                  <a:pt x="99" y="300"/>
                </a:cubicBezTo>
                <a:cubicBezTo>
                  <a:pt x="99" y="300"/>
                  <a:pt x="99" y="301"/>
                  <a:pt x="99" y="301"/>
                </a:cubicBezTo>
                <a:cubicBezTo>
                  <a:pt x="99" y="301"/>
                  <a:pt x="99" y="301"/>
                  <a:pt x="99" y="301"/>
                </a:cubicBezTo>
                <a:cubicBezTo>
                  <a:pt x="99" y="301"/>
                  <a:pt x="100" y="301"/>
                  <a:pt x="100" y="302"/>
                </a:cubicBezTo>
                <a:cubicBezTo>
                  <a:pt x="101" y="301"/>
                  <a:pt x="101" y="301"/>
                  <a:pt x="102" y="301"/>
                </a:cubicBezTo>
                <a:cubicBezTo>
                  <a:pt x="102" y="301"/>
                  <a:pt x="101" y="301"/>
                  <a:pt x="101" y="301"/>
                </a:cubicBezTo>
                <a:cubicBezTo>
                  <a:pt x="101" y="301"/>
                  <a:pt x="101" y="301"/>
                  <a:pt x="101" y="301"/>
                </a:cubicBezTo>
                <a:cubicBezTo>
                  <a:pt x="101" y="301"/>
                  <a:pt x="101" y="301"/>
                  <a:pt x="101" y="301"/>
                </a:cubicBezTo>
                <a:cubicBezTo>
                  <a:pt x="101" y="302"/>
                  <a:pt x="102" y="301"/>
                  <a:pt x="102" y="301"/>
                </a:cubicBezTo>
                <a:cubicBezTo>
                  <a:pt x="102" y="302"/>
                  <a:pt x="102" y="302"/>
                  <a:pt x="103" y="303"/>
                </a:cubicBezTo>
                <a:cubicBezTo>
                  <a:pt x="103" y="302"/>
                  <a:pt x="103" y="302"/>
                  <a:pt x="103" y="302"/>
                </a:cubicBezTo>
                <a:cubicBezTo>
                  <a:pt x="104" y="302"/>
                  <a:pt x="103" y="302"/>
                  <a:pt x="104" y="303"/>
                </a:cubicBezTo>
                <a:cubicBezTo>
                  <a:pt x="104" y="302"/>
                  <a:pt x="104" y="302"/>
                  <a:pt x="104" y="302"/>
                </a:cubicBezTo>
                <a:cubicBezTo>
                  <a:pt x="104" y="302"/>
                  <a:pt x="104" y="303"/>
                  <a:pt x="104" y="303"/>
                </a:cubicBezTo>
                <a:cubicBezTo>
                  <a:pt x="105" y="302"/>
                  <a:pt x="106" y="302"/>
                  <a:pt x="106" y="302"/>
                </a:cubicBezTo>
                <a:cubicBezTo>
                  <a:pt x="107" y="303"/>
                  <a:pt x="106" y="303"/>
                  <a:pt x="106" y="303"/>
                </a:cubicBezTo>
                <a:cubicBezTo>
                  <a:pt x="106" y="304"/>
                  <a:pt x="107" y="303"/>
                  <a:pt x="107" y="303"/>
                </a:cubicBezTo>
                <a:cubicBezTo>
                  <a:pt x="107" y="303"/>
                  <a:pt x="107" y="303"/>
                  <a:pt x="107" y="303"/>
                </a:cubicBezTo>
                <a:cubicBezTo>
                  <a:pt x="109" y="303"/>
                  <a:pt x="110" y="302"/>
                  <a:pt x="112" y="302"/>
                </a:cubicBezTo>
                <a:cubicBezTo>
                  <a:pt x="112" y="302"/>
                  <a:pt x="111" y="301"/>
                  <a:pt x="111" y="301"/>
                </a:cubicBezTo>
                <a:cubicBezTo>
                  <a:pt x="111" y="301"/>
                  <a:pt x="112" y="301"/>
                  <a:pt x="112" y="301"/>
                </a:cubicBezTo>
                <a:cubicBezTo>
                  <a:pt x="113" y="303"/>
                  <a:pt x="114" y="300"/>
                  <a:pt x="115" y="300"/>
                </a:cubicBezTo>
                <a:cubicBezTo>
                  <a:pt x="115" y="302"/>
                  <a:pt x="114" y="302"/>
                  <a:pt x="113" y="303"/>
                </a:cubicBezTo>
                <a:cubicBezTo>
                  <a:pt x="113" y="303"/>
                  <a:pt x="114" y="302"/>
                  <a:pt x="114" y="303"/>
                </a:cubicBezTo>
                <a:cubicBezTo>
                  <a:pt x="115" y="302"/>
                  <a:pt x="115" y="302"/>
                  <a:pt x="115" y="302"/>
                </a:cubicBezTo>
                <a:cubicBezTo>
                  <a:pt x="115" y="302"/>
                  <a:pt x="115" y="302"/>
                  <a:pt x="115" y="303"/>
                </a:cubicBezTo>
                <a:cubicBezTo>
                  <a:pt x="115" y="303"/>
                  <a:pt x="115" y="303"/>
                  <a:pt x="114" y="303"/>
                </a:cubicBezTo>
                <a:cubicBezTo>
                  <a:pt x="114" y="304"/>
                  <a:pt x="114" y="303"/>
                  <a:pt x="114" y="304"/>
                </a:cubicBezTo>
                <a:cubicBezTo>
                  <a:pt x="115" y="305"/>
                  <a:pt x="115" y="302"/>
                  <a:pt x="115" y="304"/>
                </a:cubicBezTo>
                <a:cubicBezTo>
                  <a:pt x="116" y="303"/>
                  <a:pt x="116" y="302"/>
                  <a:pt x="117" y="301"/>
                </a:cubicBezTo>
                <a:cubicBezTo>
                  <a:pt x="117" y="301"/>
                  <a:pt x="117" y="302"/>
                  <a:pt x="117" y="302"/>
                </a:cubicBezTo>
                <a:cubicBezTo>
                  <a:pt x="117" y="303"/>
                  <a:pt x="117" y="302"/>
                  <a:pt x="118" y="302"/>
                </a:cubicBezTo>
                <a:cubicBezTo>
                  <a:pt x="118" y="302"/>
                  <a:pt x="118" y="302"/>
                  <a:pt x="118" y="301"/>
                </a:cubicBezTo>
                <a:cubicBezTo>
                  <a:pt x="118" y="301"/>
                  <a:pt x="118" y="302"/>
                  <a:pt x="117" y="301"/>
                </a:cubicBezTo>
                <a:cubicBezTo>
                  <a:pt x="118" y="301"/>
                  <a:pt x="118" y="301"/>
                  <a:pt x="118" y="301"/>
                </a:cubicBezTo>
                <a:cubicBezTo>
                  <a:pt x="119" y="300"/>
                  <a:pt x="119" y="300"/>
                  <a:pt x="119" y="300"/>
                </a:cubicBezTo>
                <a:cubicBezTo>
                  <a:pt x="120" y="300"/>
                  <a:pt x="119" y="300"/>
                  <a:pt x="120" y="300"/>
                </a:cubicBezTo>
                <a:cubicBezTo>
                  <a:pt x="120" y="301"/>
                  <a:pt x="120" y="301"/>
                  <a:pt x="120" y="301"/>
                </a:cubicBezTo>
                <a:cubicBezTo>
                  <a:pt x="120" y="300"/>
                  <a:pt x="121" y="300"/>
                  <a:pt x="121" y="299"/>
                </a:cubicBezTo>
                <a:cubicBezTo>
                  <a:pt x="122" y="299"/>
                  <a:pt x="123" y="299"/>
                  <a:pt x="123" y="300"/>
                </a:cubicBezTo>
                <a:cubicBezTo>
                  <a:pt x="124" y="298"/>
                  <a:pt x="124" y="298"/>
                  <a:pt x="125" y="297"/>
                </a:cubicBezTo>
                <a:cubicBezTo>
                  <a:pt x="125" y="297"/>
                  <a:pt x="125" y="298"/>
                  <a:pt x="125" y="298"/>
                </a:cubicBezTo>
                <a:cubicBezTo>
                  <a:pt x="126" y="298"/>
                  <a:pt x="126" y="296"/>
                  <a:pt x="127" y="295"/>
                </a:cubicBezTo>
                <a:cubicBezTo>
                  <a:pt x="126" y="295"/>
                  <a:pt x="126" y="297"/>
                  <a:pt x="125" y="297"/>
                </a:cubicBezTo>
                <a:cubicBezTo>
                  <a:pt x="125" y="297"/>
                  <a:pt x="125" y="297"/>
                  <a:pt x="125" y="296"/>
                </a:cubicBezTo>
                <a:cubicBezTo>
                  <a:pt x="125" y="296"/>
                  <a:pt x="124" y="297"/>
                  <a:pt x="125" y="297"/>
                </a:cubicBezTo>
                <a:cubicBezTo>
                  <a:pt x="124" y="296"/>
                  <a:pt x="122" y="300"/>
                  <a:pt x="121" y="298"/>
                </a:cubicBezTo>
                <a:cubicBezTo>
                  <a:pt x="121" y="297"/>
                  <a:pt x="123" y="296"/>
                  <a:pt x="124" y="297"/>
                </a:cubicBezTo>
                <a:cubicBezTo>
                  <a:pt x="124" y="295"/>
                  <a:pt x="126" y="295"/>
                  <a:pt x="127" y="294"/>
                </a:cubicBezTo>
                <a:cubicBezTo>
                  <a:pt x="127" y="295"/>
                  <a:pt x="127" y="296"/>
                  <a:pt x="127" y="297"/>
                </a:cubicBezTo>
                <a:cubicBezTo>
                  <a:pt x="127" y="296"/>
                  <a:pt x="127" y="296"/>
                  <a:pt x="128" y="296"/>
                </a:cubicBezTo>
                <a:cubicBezTo>
                  <a:pt x="129" y="297"/>
                  <a:pt x="129" y="295"/>
                  <a:pt x="130" y="296"/>
                </a:cubicBezTo>
                <a:cubicBezTo>
                  <a:pt x="131" y="295"/>
                  <a:pt x="130" y="295"/>
                  <a:pt x="131" y="295"/>
                </a:cubicBezTo>
                <a:cubicBezTo>
                  <a:pt x="131" y="295"/>
                  <a:pt x="131" y="294"/>
                  <a:pt x="131" y="294"/>
                </a:cubicBezTo>
                <a:cubicBezTo>
                  <a:pt x="131" y="294"/>
                  <a:pt x="132" y="294"/>
                  <a:pt x="132" y="294"/>
                </a:cubicBezTo>
                <a:cubicBezTo>
                  <a:pt x="132" y="294"/>
                  <a:pt x="132" y="294"/>
                  <a:pt x="132" y="294"/>
                </a:cubicBezTo>
                <a:cubicBezTo>
                  <a:pt x="132" y="295"/>
                  <a:pt x="133" y="294"/>
                  <a:pt x="133" y="293"/>
                </a:cubicBezTo>
                <a:cubicBezTo>
                  <a:pt x="133" y="293"/>
                  <a:pt x="134" y="293"/>
                  <a:pt x="134" y="294"/>
                </a:cubicBezTo>
                <a:cubicBezTo>
                  <a:pt x="135" y="294"/>
                  <a:pt x="135" y="292"/>
                  <a:pt x="136" y="292"/>
                </a:cubicBezTo>
                <a:cubicBezTo>
                  <a:pt x="136" y="293"/>
                  <a:pt x="136" y="294"/>
                  <a:pt x="135" y="295"/>
                </a:cubicBezTo>
                <a:cubicBezTo>
                  <a:pt x="136" y="295"/>
                  <a:pt x="136" y="293"/>
                  <a:pt x="137" y="294"/>
                </a:cubicBezTo>
                <a:cubicBezTo>
                  <a:pt x="138" y="294"/>
                  <a:pt x="138" y="294"/>
                  <a:pt x="138" y="294"/>
                </a:cubicBezTo>
                <a:cubicBezTo>
                  <a:pt x="138" y="293"/>
                  <a:pt x="137" y="294"/>
                  <a:pt x="138" y="293"/>
                </a:cubicBezTo>
                <a:cubicBezTo>
                  <a:pt x="137" y="293"/>
                  <a:pt x="137" y="293"/>
                  <a:pt x="137" y="294"/>
                </a:cubicBezTo>
                <a:cubicBezTo>
                  <a:pt x="137" y="293"/>
                  <a:pt x="137" y="293"/>
                  <a:pt x="136" y="293"/>
                </a:cubicBezTo>
                <a:cubicBezTo>
                  <a:pt x="136" y="293"/>
                  <a:pt x="136" y="293"/>
                  <a:pt x="136" y="293"/>
                </a:cubicBezTo>
                <a:cubicBezTo>
                  <a:pt x="137" y="292"/>
                  <a:pt x="137" y="293"/>
                  <a:pt x="137" y="293"/>
                </a:cubicBezTo>
                <a:cubicBezTo>
                  <a:pt x="137" y="293"/>
                  <a:pt x="137" y="293"/>
                  <a:pt x="137" y="292"/>
                </a:cubicBezTo>
                <a:cubicBezTo>
                  <a:pt x="138" y="292"/>
                  <a:pt x="138" y="292"/>
                  <a:pt x="138" y="292"/>
                </a:cubicBezTo>
                <a:cubicBezTo>
                  <a:pt x="138" y="293"/>
                  <a:pt x="138" y="293"/>
                  <a:pt x="138" y="293"/>
                </a:cubicBezTo>
                <a:cubicBezTo>
                  <a:pt x="138" y="293"/>
                  <a:pt x="138" y="293"/>
                  <a:pt x="138" y="292"/>
                </a:cubicBezTo>
                <a:cubicBezTo>
                  <a:pt x="138" y="293"/>
                  <a:pt x="138" y="293"/>
                  <a:pt x="138" y="294"/>
                </a:cubicBezTo>
                <a:cubicBezTo>
                  <a:pt x="139" y="291"/>
                  <a:pt x="140" y="291"/>
                  <a:pt x="142" y="290"/>
                </a:cubicBezTo>
                <a:cubicBezTo>
                  <a:pt x="142" y="290"/>
                  <a:pt x="142" y="290"/>
                  <a:pt x="142" y="290"/>
                </a:cubicBezTo>
                <a:cubicBezTo>
                  <a:pt x="142" y="290"/>
                  <a:pt x="143" y="289"/>
                  <a:pt x="144" y="289"/>
                </a:cubicBezTo>
                <a:cubicBezTo>
                  <a:pt x="144" y="290"/>
                  <a:pt x="143" y="290"/>
                  <a:pt x="143" y="290"/>
                </a:cubicBezTo>
                <a:cubicBezTo>
                  <a:pt x="143" y="290"/>
                  <a:pt x="142" y="290"/>
                  <a:pt x="143" y="291"/>
                </a:cubicBezTo>
                <a:cubicBezTo>
                  <a:pt x="144" y="290"/>
                  <a:pt x="145" y="289"/>
                  <a:pt x="146" y="289"/>
                </a:cubicBezTo>
                <a:cubicBezTo>
                  <a:pt x="146" y="290"/>
                  <a:pt x="145" y="290"/>
                  <a:pt x="145" y="291"/>
                </a:cubicBezTo>
                <a:cubicBezTo>
                  <a:pt x="145" y="291"/>
                  <a:pt x="146" y="291"/>
                  <a:pt x="146" y="290"/>
                </a:cubicBezTo>
                <a:cubicBezTo>
                  <a:pt x="147" y="291"/>
                  <a:pt x="149" y="288"/>
                  <a:pt x="151" y="288"/>
                </a:cubicBezTo>
                <a:cubicBezTo>
                  <a:pt x="151" y="288"/>
                  <a:pt x="150" y="289"/>
                  <a:pt x="151" y="289"/>
                </a:cubicBezTo>
                <a:cubicBezTo>
                  <a:pt x="151" y="288"/>
                  <a:pt x="151" y="288"/>
                  <a:pt x="152" y="288"/>
                </a:cubicBezTo>
                <a:cubicBezTo>
                  <a:pt x="151" y="288"/>
                  <a:pt x="151" y="287"/>
                  <a:pt x="151" y="288"/>
                </a:cubicBezTo>
                <a:cubicBezTo>
                  <a:pt x="151" y="288"/>
                  <a:pt x="151" y="287"/>
                  <a:pt x="150" y="287"/>
                </a:cubicBezTo>
                <a:cubicBezTo>
                  <a:pt x="151" y="287"/>
                  <a:pt x="152" y="288"/>
                  <a:pt x="152" y="286"/>
                </a:cubicBezTo>
                <a:cubicBezTo>
                  <a:pt x="153" y="287"/>
                  <a:pt x="152" y="287"/>
                  <a:pt x="153" y="287"/>
                </a:cubicBezTo>
                <a:cubicBezTo>
                  <a:pt x="153" y="286"/>
                  <a:pt x="154" y="287"/>
                  <a:pt x="154" y="286"/>
                </a:cubicBezTo>
                <a:cubicBezTo>
                  <a:pt x="154" y="287"/>
                  <a:pt x="154" y="287"/>
                  <a:pt x="154" y="287"/>
                </a:cubicBezTo>
                <a:cubicBezTo>
                  <a:pt x="155" y="287"/>
                  <a:pt x="155" y="287"/>
                  <a:pt x="155" y="287"/>
                </a:cubicBezTo>
                <a:cubicBezTo>
                  <a:pt x="155" y="287"/>
                  <a:pt x="155" y="287"/>
                  <a:pt x="155" y="287"/>
                </a:cubicBezTo>
                <a:cubicBezTo>
                  <a:pt x="157" y="286"/>
                  <a:pt x="158" y="286"/>
                  <a:pt x="160" y="285"/>
                </a:cubicBezTo>
                <a:cubicBezTo>
                  <a:pt x="160" y="286"/>
                  <a:pt x="160" y="286"/>
                  <a:pt x="160" y="286"/>
                </a:cubicBezTo>
                <a:cubicBezTo>
                  <a:pt x="160" y="286"/>
                  <a:pt x="160" y="286"/>
                  <a:pt x="161" y="286"/>
                </a:cubicBezTo>
                <a:cubicBezTo>
                  <a:pt x="161" y="285"/>
                  <a:pt x="160" y="285"/>
                  <a:pt x="161" y="285"/>
                </a:cubicBezTo>
                <a:cubicBezTo>
                  <a:pt x="161" y="285"/>
                  <a:pt x="162" y="285"/>
                  <a:pt x="162" y="284"/>
                </a:cubicBezTo>
                <a:cubicBezTo>
                  <a:pt x="163" y="284"/>
                  <a:pt x="162" y="285"/>
                  <a:pt x="163" y="285"/>
                </a:cubicBezTo>
                <a:cubicBezTo>
                  <a:pt x="163" y="285"/>
                  <a:pt x="163" y="284"/>
                  <a:pt x="163" y="284"/>
                </a:cubicBezTo>
                <a:cubicBezTo>
                  <a:pt x="163" y="285"/>
                  <a:pt x="163" y="284"/>
                  <a:pt x="164" y="284"/>
                </a:cubicBezTo>
                <a:cubicBezTo>
                  <a:pt x="164" y="284"/>
                  <a:pt x="164" y="284"/>
                  <a:pt x="164" y="284"/>
                </a:cubicBezTo>
                <a:cubicBezTo>
                  <a:pt x="165" y="284"/>
                  <a:pt x="164" y="284"/>
                  <a:pt x="164" y="284"/>
                </a:cubicBezTo>
                <a:cubicBezTo>
                  <a:pt x="165" y="283"/>
                  <a:pt x="166" y="284"/>
                  <a:pt x="167" y="285"/>
                </a:cubicBezTo>
                <a:cubicBezTo>
                  <a:pt x="167" y="284"/>
                  <a:pt x="166" y="284"/>
                  <a:pt x="166" y="283"/>
                </a:cubicBezTo>
                <a:cubicBezTo>
                  <a:pt x="166" y="283"/>
                  <a:pt x="166" y="284"/>
                  <a:pt x="167" y="284"/>
                </a:cubicBezTo>
                <a:cubicBezTo>
                  <a:pt x="167" y="283"/>
                  <a:pt x="168" y="284"/>
                  <a:pt x="168" y="283"/>
                </a:cubicBezTo>
                <a:cubicBezTo>
                  <a:pt x="168" y="282"/>
                  <a:pt x="169" y="282"/>
                  <a:pt x="169" y="283"/>
                </a:cubicBezTo>
                <a:cubicBezTo>
                  <a:pt x="170" y="282"/>
                  <a:pt x="170" y="282"/>
                  <a:pt x="170" y="282"/>
                </a:cubicBezTo>
                <a:cubicBezTo>
                  <a:pt x="169" y="282"/>
                  <a:pt x="170" y="283"/>
                  <a:pt x="169" y="282"/>
                </a:cubicBezTo>
                <a:cubicBezTo>
                  <a:pt x="169" y="281"/>
                  <a:pt x="171" y="282"/>
                  <a:pt x="172" y="281"/>
                </a:cubicBezTo>
                <a:cubicBezTo>
                  <a:pt x="172" y="281"/>
                  <a:pt x="172" y="282"/>
                  <a:pt x="171" y="282"/>
                </a:cubicBezTo>
                <a:cubicBezTo>
                  <a:pt x="172" y="283"/>
                  <a:pt x="172" y="281"/>
                  <a:pt x="173" y="281"/>
                </a:cubicBezTo>
                <a:cubicBezTo>
                  <a:pt x="173" y="281"/>
                  <a:pt x="174" y="281"/>
                  <a:pt x="174" y="280"/>
                </a:cubicBezTo>
                <a:cubicBezTo>
                  <a:pt x="175" y="281"/>
                  <a:pt x="175" y="280"/>
                  <a:pt x="176" y="280"/>
                </a:cubicBezTo>
                <a:cubicBezTo>
                  <a:pt x="176" y="281"/>
                  <a:pt x="175" y="280"/>
                  <a:pt x="175" y="281"/>
                </a:cubicBezTo>
                <a:cubicBezTo>
                  <a:pt x="176" y="281"/>
                  <a:pt x="175" y="282"/>
                  <a:pt x="175" y="282"/>
                </a:cubicBezTo>
                <a:cubicBezTo>
                  <a:pt x="176" y="281"/>
                  <a:pt x="177" y="281"/>
                  <a:pt x="177" y="280"/>
                </a:cubicBezTo>
                <a:cubicBezTo>
                  <a:pt x="177" y="280"/>
                  <a:pt x="177" y="280"/>
                  <a:pt x="178" y="280"/>
                </a:cubicBezTo>
                <a:cubicBezTo>
                  <a:pt x="178" y="281"/>
                  <a:pt x="177" y="280"/>
                  <a:pt x="178" y="281"/>
                </a:cubicBezTo>
                <a:cubicBezTo>
                  <a:pt x="177" y="282"/>
                  <a:pt x="177" y="281"/>
                  <a:pt x="177" y="282"/>
                </a:cubicBezTo>
                <a:cubicBezTo>
                  <a:pt x="177" y="282"/>
                  <a:pt x="178" y="281"/>
                  <a:pt x="178" y="282"/>
                </a:cubicBezTo>
                <a:cubicBezTo>
                  <a:pt x="178" y="281"/>
                  <a:pt x="179" y="282"/>
                  <a:pt x="179" y="281"/>
                </a:cubicBezTo>
                <a:cubicBezTo>
                  <a:pt x="179" y="282"/>
                  <a:pt x="180" y="281"/>
                  <a:pt x="180" y="281"/>
                </a:cubicBezTo>
                <a:cubicBezTo>
                  <a:pt x="180" y="281"/>
                  <a:pt x="181" y="281"/>
                  <a:pt x="181" y="281"/>
                </a:cubicBezTo>
                <a:cubicBezTo>
                  <a:pt x="181" y="281"/>
                  <a:pt x="181" y="281"/>
                  <a:pt x="182" y="280"/>
                </a:cubicBezTo>
                <a:cubicBezTo>
                  <a:pt x="182" y="280"/>
                  <a:pt x="182" y="280"/>
                  <a:pt x="182" y="280"/>
                </a:cubicBezTo>
                <a:cubicBezTo>
                  <a:pt x="182" y="280"/>
                  <a:pt x="181" y="279"/>
                  <a:pt x="181" y="280"/>
                </a:cubicBezTo>
                <a:cubicBezTo>
                  <a:pt x="181" y="279"/>
                  <a:pt x="182" y="279"/>
                  <a:pt x="182" y="279"/>
                </a:cubicBezTo>
                <a:cubicBezTo>
                  <a:pt x="182" y="279"/>
                  <a:pt x="182" y="280"/>
                  <a:pt x="182" y="280"/>
                </a:cubicBezTo>
                <a:cubicBezTo>
                  <a:pt x="182" y="280"/>
                  <a:pt x="183" y="280"/>
                  <a:pt x="183" y="281"/>
                </a:cubicBezTo>
                <a:cubicBezTo>
                  <a:pt x="183" y="280"/>
                  <a:pt x="183" y="281"/>
                  <a:pt x="184" y="280"/>
                </a:cubicBezTo>
                <a:cubicBezTo>
                  <a:pt x="183" y="279"/>
                  <a:pt x="183" y="280"/>
                  <a:pt x="183" y="279"/>
                </a:cubicBezTo>
                <a:cubicBezTo>
                  <a:pt x="183" y="279"/>
                  <a:pt x="183" y="279"/>
                  <a:pt x="184" y="279"/>
                </a:cubicBezTo>
                <a:cubicBezTo>
                  <a:pt x="184" y="279"/>
                  <a:pt x="184" y="279"/>
                  <a:pt x="184" y="280"/>
                </a:cubicBezTo>
                <a:cubicBezTo>
                  <a:pt x="184" y="280"/>
                  <a:pt x="184" y="280"/>
                  <a:pt x="184" y="280"/>
                </a:cubicBezTo>
                <a:cubicBezTo>
                  <a:pt x="185" y="280"/>
                  <a:pt x="184" y="279"/>
                  <a:pt x="185" y="280"/>
                </a:cubicBezTo>
                <a:cubicBezTo>
                  <a:pt x="184" y="279"/>
                  <a:pt x="184" y="279"/>
                  <a:pt x="184" y="278"/>
                </a:cubicBezTo>
                <a:cubicBezTo>
                  <a:pt x="185" y="278"/>
                  <a:pt x="184" y="279"/>
                  <a:pt x="185" y="279"/>
                </a:cubicBezTo>
                <a:cubicBezTo>
                  <a:pt x="185" y="279"/>
                  <a:pt x="185" y="279"/>
                  <a:pt x="185" y="278"/>
                </a:cubicBezTo>
                <a:cubicBezTo>
                  <a:pt x="185" y="278"/>
                  <a:pt x="185" y="278"/>
                  <a:pt x="185" y="278"/>
                </a:cubicBezTo>
                <a:cubicBezTo>
                  <a:pt x="186" y="279"/>
                  <a:pt x="185" y="279"/>
                  <a:pt x="186" y="280"/>
                </a:cubicBezTo>
                <a:cubicBezTo>
                  <a:pt x="186" y="279"/>
                  <a:pt x="186" y="279"/>
                  <a:pt x="186" y="279"/>
                </a:cubicBezTo>
                <a:cubicBezTo>
                  <a:pt x="186" y="278"/>
                  <a:pt x="186" y="279"/>
                  <a:pt x="187" y="278"/>
                </a:cubicBezTo>
                <a:cubicBezTo>
                  <a:pt x="187" y="279"/>
                  <a:pt x="187" y="279"/>
                  <a:pt x="187" y="279"/>
                </a:cubicBezTo>
                <a:cubicBezTo>
                  <a:pt x="187" y="279"/>
                  <a:pt x="187" y="279"/>
                  <a:pt x="187" y="279"/>
                </a:cubicBezTo>
                <a:cubicBezTo>
                  <a:pt x="188" y="279"/>
                  <a:pt x="188" y="279"/>
                  <a:pt x="189" y="279"/>
                </a:cubicBezTo>
                <a:cubicBezTo>
                  <a:pt x="189" y="279"/>
                  <a:pt x="189" y="279"/>
                  <a:pt x="189" y="279"/>
                </a:cubicBezTo>
                <a:cubicBezTo>
                  <a:pt x="189" y="279"/>
                  <a:pt x="189" y="279"/>
                  <a:pt x="189" y="278"/>
                </a:cubicBezTo>
                <a:cubicBezTo>
                  <a:pt x="189" y="278"/>
                  <a:pt x="189" y="278"/>
                  <a:pt x="189" y="278"/>
                </a:cubicBezTo>
                <a:cubicBezTo>
                  <a:pt x="189" y="278"/>
                  <a:pt x="189" y="278"/>
                  <a:pt x="189" y="278"/>
                </a:cubicBezTo>
                <a:cubicBezTo>
                  <a:pt x="189" y="278"/>
                  <a:pt x="190" y="278"/>
                  <a:pt x="190" y="278"/>
                </a:cubicBezTo>
                <a:cubicBezTo>
                  <a:pt x="190" y="278"/>
                  <a:pt x="190" y="278"/>
                  <a:pt x="190" y="278"/>
                </a:cubicBezTo>
                <a:cubicBezTo>
                  <a:pt x="190" y="278"/>
                  <a:pt x="190" y="279"/>
                  <a:pt x="190" y="279"/>
                </a:cubicBezTo>
                <a:cubicBezTo>
                  <a:pt x="190" y="279"/>
                  <a:pt x="190" y="279"/>
                  <a:pt x="190" y="279"/>
                </a:cubicBezTo>
                <a:cubicBezTo>
                  <a:pt x="191" y="279"/>
                  <a:pt x="191" y="279"/>
                  <a:pt x="191" y="278"/>
                </a:cubicBezTo>
                <a:cubicBezTo>
                  <a:pt x="191" y="278"/>
                  <a:pt x="191" y="278"/>
                  <a:pt x="191" y="278"/>
                </a:cubicBezTo>
                <a:cubicBezTo>
                  <a:pt x="191" y="278"/>
                  <a:pt x="191" y="278"/>
                  <a:pt x="192" y="278"/>
                </a:cubicBezTo>
                <a:cubicBezTo>
                  <a:pt x="192" y="277"/>
                  <a:pt x="192" y="277"/>
                  <a:pt x="192" y="277"/>
                </a:cubicBezTo>
                <a:cubicBezTo>
                  <a:pt x="192" y="277"/>
                  <a:pt x="192" y="277"/>
                  <a:pt x="192" y="278"/>
                </a:cubicBezTo>
                <a:cubicBezTo>
                  <a:pt x="192" y="278"/>
                  <a:pt x="192" y="278"/>
                  <a:pt x="193" y="278"/>
                </a:cubicBezTo>
                <a:cubicBezTo>
                  <a:pt x="193" y="278"/>
                  <a:pt x="193" y="278"/>
                  <a:pt x="193" y="278"/>
                </a:cubicBezTo>
                <a:cubicBezTo>
                  <a:pt x="194" y="278"/>
                  <a:pt x="195" y="277"/>
                  <a:pt x="195" y="277"/>
                </a:cubicBezTo>
                <a:cubicBezTo>
                  <a:pt x="195" y="277"/>
                  <a:pt x="195" y="277"/>
                  <a:pt x="195" y="277"/>
                </a:cubicBezTo>
                <a:cubicBezTo>
                  <a:pt x="195" y="278"/>
                  <a:pt x="194" y="277"/>
                  <a:pt x="194" y="279"/>
                </a:cubicBezTo>
                <a:cubicBezTo>
                  <a:pt x="193" y="279"/>
                  <a:pt x="193" y="279"/>
                  <a:pt x="192" y="279"/>
                </a:cubicBezTo>
                <a:cubicBezTo>
                  <a:pt x="193" y="280"/>
                  <a:pt x="192" y="280"/>
                  <a:pt x="192" y="280"/>
                </a:cubicBezTo>
                <a:cubicBezTo>
                  <a:pt x="192" y="281"/>
                  <a:pt x="192" y="280"/>
                  <a:pt x="192" y="281"/>
                </a:cubicBezTo>
                <a:cubicBezTo>
                  <a:pt x="192" y="281"/>
                  <a:pt x="193" y="280"/>
                  <a:pt x="193" y="281"/>
                </a:cubicBezTo>
                <a:cubicBezTo>
                  <a:pt x="192" y="281"/>
                  <a:pt x="192" y="281"/>
                  <a:pt x="191" y="282"/>
                </a:cubicBezTo>
                <a:cubicBezTo>
                  <a:pt x="191" y="282"/>
                  <a:pt x="191" y="282"/>
                  <a:pt x="191" y="283"/>
                </a:cubicBezTo>
                <a:cubicBezTo>
                  <a:pt x="191" y="283"/>
                  <a:pt x="191" y="283"/>
                  <a:pt x="191" y="283"/>
                </a:cubicBezTo>
                <a:cubicBezTo>
                  <a:pt x="191" y="283"/>
                  <a:pt x="191" y="283"/>
                  <a:pt x="192" y="284"/>
                </a:cubicBezTo>
                <a:cubicBezTo>
                  <a:pt x="191" y="284"/>
                  <a:pt x="192" y="284"/>
                  <a:pt x="192" y="284"/>
                </a:cubicBezTo>
                <a:cubicBezTo>
                  <a:pt x="192" y="285"/>
                  <a:pt x="191" y="285"/>
                  <a:pt x="191" y="285"/>
                </a:cubicBezTo>
                <a:cubicBezTo>
                  <a:pt x="192" y="285"/>
                  <a:pt x="193" y="286"/>
                  <a:pt x="193" y="285"/>
                </a:cubicBezTo>
                <a:cubicBezTo>
                  <a:pt x="192" y="285"/>
                  <a:pt x="192" y="284"/>
                  <a:pt x="192" y="283"/>
                </a:cubicBezTo>
                <a:cubicBezTo>
                  <a:pt x="193" y="284"/>
                  <a:pt x="194" y="283"/>
                  <a:pt x="194" y="284"/>
                </a:cubicBezTo>
                <a:cubicBezTo>
                  <a:pt x="195" y="284"/>
                  <a:pt x="195" y="284"/>
                  <a:pt x="195" y="283"/>
                </a:cubicBezTo>
                <a:cubicBezTo>
                  <a:pt x="195" y="283"/>
                  <a:pt x="196" y="284"/>
                  <a:pt x="196" y="285"/>
                </a:cubicBezTo>
                <a:cubicBezTo>
                  <a:pt x="196" y="284"/>
                  <a:pt x="196" y="285"/>
                  <a:pt x="196" y="285"/>
                </a:cubicBezTo>
                <a:cubicBezTo>
                  <a:pt x="196" y="285"/>
                  <a:pt x="195" y="285"/>
                  <a:pt x="195" y="285"/>
                </a:cubicBezTo>
                <a:cubicBezTo>
                  <a:pt x="195" y="285"/>
                  <a:pt x="195" y="285"/>
                  <a:pt x="195" y="285"/>
                </a:cubicBezTo>
                <a:cubicBezTo>
                  <a:pt x="194" y="285"/>
                  <a:pt x="194" y="286"/>
                  <a:pt x="194" y="286"/>
                </a:cubicBezTo>
                <a:cubicBezTo>
                  <a:pt x="194" y="286"/>
                  <a:pt x="194" y="287"/>
                  <a:pt x="193" y="287"/>
                </a:cubicBezTo>
                <a:cubicBezTo>
                  <a:pt x="193" y="288"/>
                  <a:pt x="193" y="288"/>
                  <a:pt x="193" y="288"/>
                </a:cubicBezTo>
                <a:cubicBezTo>
                  <a:pt x="194" y="288"/>
                  <a:pt x="194" y="287"/>
                  <a:pt x="194" y="288"/>
                </a:cubicBezTo>
                <a:cubicBezTo>
                  <a:pt x="194" y="288"/>
                  <a:pt x="194" y="289"/>
                  <a:pt x="194" y="289"/>
                </a:cubicBezTo>
                <a:cubicBezTo>
                  <a:pt x="194" y="290"/>
                  <a:pt x="194" y="290"/>
                  <a:pt x="193" y="290"/>
                </a:cubicBezTo>
                <a:cubicBezTo>
                  <a:pt x="194" y="290"/>
                  <a:pt x="194" y="291"/>
                  <a:pt x="194" y="291"/>
                </a:cubicBezTo>
                <a:cubicBezTo>
                  <a:pt x="194" y="291"/>
                  <a:pt x="194" y="291"/>
                  <a:pt x="194" y="291"/>
                </a:cubicBezTo>
                <a:cubicBezTo>
                  <a:pt x="195" y="291"/>
                  <a:pt x="195" y="291"/>
                  <a:pt x="195" y="291"/>
                </a:cubicBezTo>
                <a:cubicBezTo>
                  <a:pt x="195" y="291"/>
                  <a:pt x="195" y="292"/>
                  <a:pt x="195" y="292"/>
                </a:cubicBezTo>
                <a:cubicBezTo>
                  <a:pt x="195" y="292"/>
                  <a:pt x="195" y="293"/>
                  <a:pt x="195" y="294"/>
                </a:cubicBezTo>
                <a:cubicBezTo>
                  <a:pt x="195" y="294"/>
                  <a:pt x="195" y="294"/>
                  <a:pt x="195" y="294"/>
                </a:cubicBezTo>
                <a:cubicBezTo>
                  <a:pt x="195" y="293"/>
                  <a:pt x="196" y="295"/>
                  <a:pt x="196" y="294"/>
                </a:cubicBezTo>
                <a:cubicBezTo>
                  <a:pt x="196" y="294"/>
                  <a:pt x="196" y="295"/>
                  <a:pt x="196" y="295"/>
                </a:cubicBezTo>
                <a:cubicBezTo>
                  <a:pt x="196" y="295"/>
                  <a:pt x="196" y="295"/>
                  <a:pt x="196" y="295"/>
                </a:cubicBezTo>
                <a:cubicBezTo>
                  <a:pt x="196" y="295"/>
                  <a:pt x="197" y="295"/>
                  <a:pt x="197" y="294"/>
                </a:cubicBezTo>
                <a:cubicBezTo>
                  <a:pt x="197" y="295"/>
                  <a:pt x="198" y="295"/>
                  <a:pt x="198" y="295"/>
                </a:cubicBezTo>
                <a:cubicBezTo>
                  <a:pt x="197" y="295"/>
                  <a:pt x="197" y="295"/>
                  <a:pt x="197" y="295"/>
                </a:cubicBezTo>
                <a:cubicBezTo>
                  <a:pt x="198" y="296"/>
                  <a:pt x="198" y="296"/>
                  <a:pt x="198" y="295"/>
                </a:cubicBezTo>
                <a:cubicBezTo>
                  <a:pt x="199" y="296"/>
                  <a:pt x="199" y="295"/>
                  <a:pt x="199" y="296"/>
                </a:cubicBezTo>
                <a:cubicBezTo>
                  <a:pt x="200" y="296"/>
                  <a:pt x="199" y="295"/>
                  <a:pt x="199" y="295"/>
                </a:cubicBezTo>
                <a:cubicBezTo>
                  <a:pt x="200" y="296"/>
                  <a:pt x="202" y="295"/>
                  <a:pt x="203" y="294"/>
                </a:cubicBezTo>
                <a:cubicBezTo>
                  <a:pt x="203" y="294"/>
                  <a:pt x="203" y="294"/>
                  <a:pt x="203" y="294"/>
                </a:cubicBezTo>
                <a:cubicBezTo>
                  <a:pt x="204" y="294"/>
                  <a:pt x="206" y="295"/>
                  <a:pt x="206" y="293"/>
                </a:cubicBezTo>
                <a:cubicBezTo>
                  <a:pt x="207" y="293"/>
                  <a:pt x="206" y="293"/>
                  <a:pt x="207" y="294"/>
                </a:cubicBezTo>
                <a:cubicBezTo>
                  <a:pt x="207" y="293"/>
                  <a:pt x="207" y="293"/>
                  <a:pt x="207" y="293"/>
                </a:cubicBezTo>
                <a:cubicBezTo>
                  <a:pt x="207" y="294"/>
                  <a:pt x="207" y="294"/>
                  <a:pt x="207" y="294"/>
                </a:cubicBezTo>
                <a:cubicBezTo>
                  <a:pt x="207" y="294"/>
                  <a:pt x="206" y="294"/>
                  <a:pt x="207" y="294"/>
                </a:cubicBezTo>
                <a:cubicBezTo>
                  <a:pt x="208" y="294"/>
                  <a:pt x="211" y="294"/>
                  <a:pt x="212" y="293"/>
                </a:cubicBezTo>
                <a:cubicBezTo>
                  <a:pt x="213" y="293"/>
                  <a:pt x="213" y="293"/>
                  <a:pt x="213" y="293"/>
                </a:cubicBezTo>
                <a:cubicBezTo>
                  <a:pt x="213" y="293"/>
                  <a:pt x="213" y="293"/>
                  <a:pt x="213" y="293"/>
                </a:cubicBezTo>
                <a:cubicBezTo>
                  <a:pt x="213" y="293"/>
                  <a:pt x="213" y="292"/>
                  <a:pt x="213" y="292"/>
                </a:cubicBezTo>
                <a:cubicBezTo>
                  <a:pt x="214" y="293"/>
                  <a:pt x="215" y="292"/>
                  <a:pt x="215" y="292"/>
                </a:cubicBezTo>
                <a:cubicBezTo>
                  <a:pt x="217" y="292"/>
                  <a:pt x="218" y="290"/>
                  <a:pt x="219" y="291"/>
                </a:cubicBezTo>
                <a:cubicBezTo>
                  <a:pt x="220" y="290"/>
                  <a:pt x="223" y="291"/>
                  <a:pt x="223" y="289"/>
                </a:cubicBezTo>
                <a:cubicBezTo>
                  <a:pt x="223" y="289"/>
                  <a:pt x="224" y="289"/>
                  <a:pt x="224" y="289"/>
                </a:cubicBezTo>
                <a:cubicBezTo>
                  <a:pt x="224" y="289"/>
                  <a:pt x="224" y="288"/>
                  <a:pt x="224" y="288"/>
                </a:cubicBezTo>
                <a:cubicBezTo>
                  <a:pt x="225" y="288"/>
                  <a:pt x="225" y="289"/>
                  <a:pt x="225" y="289"/>
                </a:cubicBezTo>
                <a:cubicBezTo>
                  <a:pt x="225" y="288"/>
                  <a:pt x="225" y="288"/>
                  <a:pt x="225" y="288"/>
                </a:cubicBezTo>
                <a:cubicBezTo>
                  <a:pt x="225" y="288"/>
                  <a:pt x="226" y="288"/>
                  <a:pt x="226" y="289"/>
                </a:cubicBezTo>
                <a:cubicBezTo>
                  <a:pt x="226" y="288"/>
                  <a:pt x="227" y="288"/>
                  <a:pt x="227" y="288"/>
                </a:cubicBezTo>
                <a:cubicBezTo>
                  <a:pt x="229" y="287"/>
                  <a:pt x="231" y="287"/>
                  <a:pt x="233" y="285"/>
                </a:cubicBezTo>
                <a:cubicBezTo>
                  <a:pt x="233" y="285"/>
                  <a:pt x="232" y="286"/>
                  <a:pt x="232" y="285"/>
                </a:cubicBezTo>
                <a:cubicBezTo>
                  <a:pt x="232" y="286"/>
                  <a:pt x="231" y="286"/>
                  <a:pt x="231" y="287"/>
                </a:cubicBezTo>
                <a:cubicBezTo>
                  <a:pt x="230" y="286"/>
                  <a:pt x="229" y="287"/>
                  <a:pt x="229" y="287"/>
                </a:cubicBezTo>
                <a:cubicBezTo>
                  <a:pt x="229" y="287"/>
                  <a:pt x="229" y="287"/>
                  <a:pt x="228" y="287"/>
                </a:cubicBezTo>
                <a:cubicBezTo>
                  <a:pt x="228" y="287"/>
                  <a:pt x="228" y="287"/>
                  <a:pt x="228" y="287"/>
                </a:cubicBezTo>
                <a:cubicBezTo>
                  <a:pt x="228" y="285"/>
                  <a:pt x="229" y="286"/>
                  <a:pt x="231" y="285"/>
                </a:cubicBezTo>
                <a:cubicBezTo>
                  <a:pt x="229" y="285"/>
                  <a:pt x="228" y="285"/>
                  <a:pt x="227" y="286"/>
                </a:cubicBezTo>
                <a:cubicBezTo>
                  <a:pt x="227" y="285"/>
                  <a:pt x="227" y="285"/>
                  <a:pt x="226" y="285"/>
                </a:cubicBezTo>
                <a:cubicBezTo>
                  <a:pt x="226" y="287"/>
                  <a:pt x="224" y="287"/>
                  <a:pt x="223" y="286"/>
                </a:cubicBezTo>
                <a:cubicBezTo>
                  <a:pt x="222" y="287"/>
                  <a:pt x="221" y="288"/>
                  <a:pt x="220" y="287"/>
                </a:cubicBezTo>
                <a:cubicBezTo>
                  <a:pt x="221" y="288"/>
                  <a:pt x="219" y="289"/>
                  <a:pt x="219" y="288"/>
                </a:cubicBezTo>
                <a:cubicBezTo>
                  <a:pt x="219" y="287"/>
                  <a:pt x="219" y="288"/>
                  <a:pt x="219" y="287"/>
                </a:cubicBezTo>
                <a:cubicBezTo>
                  <a:pt x="219" y="287"/>
                  <a:pt x="218" y="288"/>
                  <a:pt x="218" y="287"/>
                </a:cubicBezTo>
                <a:cubicBezTo>
                  <a:pt x="218" y="289"/>
                  <a:pt x="215" y="288"/>
                  <a:pt x="215" y="289"/>
                </a:cubicBezTo>
                <a:cubicBezTo>
                  <a:pt x="215" y="289"/>
                  <a:pt x="214" y="289"/>
                  <a:pt x="214" y="288"/>
                </a:cubicBezTo>
                <a:cubicBezTo>
                  <a:pt x="214" y="289"/>
                  <a:pt x="214" y="289"/>
                  <a:pt x="213" y="290"/>
                </a:cubicBezTo>
                <a:cubicBezTo>
                  <a:pt x="212" y="288"/>
                  <a:pt x="210" y="291"/>
                  <a:pt x="209" y="289"/>
                </a:cubicBezTo>
                <a:cubicBezTo>
                  <a:pt x="210" y="288"/>
                  <a:pt x="213" y="288"/>
                  <a:pt x="215" y="286"/>
                </a:cubicBezTo>
                <a:cubicBezTo>
                  <a:pt x="214" y="286"/>
                  <a:pt x="213" y="286"/>
                  <a:pt x="213" y="287"/>
                </a:cubicBezTo>
                <a:cubicBezTo>
                  <a:pt x="213" y="286"/>
                  <a:pt x="212" y="287"/>
                  <a:pt x="212" y="286"/>
                </a:cubicBezTo>
                <a:cubicBezTo>
                  <a:pt x="213" y="286"/>
                  <a:pt x="215" y="284"/>
                  <a:pt x="215" y="286"/>
                </a:cubicBezTo>
                <a:cubicBezTo>
                  <a:pt x="215" y="285"/>
                  <a:pt x="215" y="285"/>
                  <a:pt x="215" y="285"/>
                </a:cubicBezTo>
                <a:cubicBezTo>
                  <a:pt x="215" y="284"/>
                  <a:pt x="216" y="286"/>
                  <a:pt x="217" y="284"/>
                </a:cubicBezTo>
                <a:cubicBezTo>
                  <a:pt x="217" y="285"/>
                  <a:pt x="217" y="284"/>
                  <a:pt x="217" y="285"/>
                </a:cubicBezTo>
                <a:cubicBezTo>
                  <a:pt x="218" y="284"/>
                  <a:pt x="220" y="284"/>
                  <a:pt x="221" y="284"/>
                </a:cubicBezTo>
                <a:cubicBezTo>
                  <a:pt x="221" y="284"/>
                  <a:pt x="222" y="285"/>
                  <a:pt x="222" y="284"/>
                </a:cubicBezTo>
                <a:cubicBezTo>
                  <a:pt x="222" y="284"/>
                  <a:pt x="223" y="284"/>
                  <a:pt x="223" y="284"/>
                </a:cubicBezTo>
                <a:cubicBezTo>
                  <a:pt x="223" y="284"/>
                  <a:pt x="224" y="284"/>
                  <a:pt x="224" y="284"/>
                </a:cubicBezTo>
                <a:cubicBezTo>
                  <a:pt x="225" y="284"/>
                  <a:pt x="225" y="284"/>
                  <a:pt x="226" y="283"/>
                </a:cubicBezTo>
                <a:cubicBezTo>
                  <a:pt x="226" y="284"/>
                  <a:pt x="227" y="283"/>
                  <a:pt x="227" y="284"/>
                </a:cubicBezTo>
                <a:cubicBezTo>
                  <a:pt x="227" y="283"/>
                  <a:pt x="227" y="283"/>
                  <a:pt x="228" y="283"/>
                </a:cubicBezTo>
                <a:cubicBezTo>
                  <a:pt x="228" y="283"/>
                  <a:pt x="229" y="284"/>
                  <a:pt x="229" y="283"/>
                </a:cubicBezTo>
                <a:cubicBezTo>
                  <a:pt x="230" y="283"/>
                  <a:pt x="231" y="282"/>
                  <a:pt x="232" y="282"/>
                </a:cubicBezTo>
                <a:cubicBezTo>
                  <a:pt x="232" y="282"/>
                  <a:pt x="232" y="281"/>
                  <a:pt x="232" y="281"/>
                </a:cubicBezTo>
                <a:cubicBezTo>
                  <a:pt x="233" y="281"/>
                  <a:pt x="234" y="280"/>
                  <a:pt x="235" y="281"/>
                </a:cubicBezTo>
                <a:cubicBezTo>
                  <a:pt x="235" y="280"/>
                  <a:pt x="236" y="280"/>
                  <a:pt x="237" y="280"/>
                </a:cubicBezTo>
                <a:cubicBezTo>
                  <a:pt x="237" y="280"/>
                  <a:pt x="238" y="278"/>
                  <a:pt x="239" y="280"/>
                </a:cubicBezTo>
                <a:cubicBezTo>
                  <a:pt x="239" y="279"/>
                  <a:pt x="239" y="279"/>
                  <a:pt x="239" y="279"/>
                </a:cubicBezTo>
                <a:cubicBezTo>
                  <a:pt x="239" y="279"/>
                  <a:pt x="239" y="279"/>
                  <a:pt x="240" y="279"/>
                </a:cubicBezTo>
                <a:cubicBezTo>
                  <a:pt x="240" y="278"/>
                  <a:pt x="241" y="279"/>
                  <a:pt x="242" y="278"/>
                </a:cubicBezTo>
                <a:cubicBezTo>
                  <a:pt x="243" y="279"/>
                  <a:pt x="244" y="277"/>
                  <a:pt x="245" y="277"/>
                </a:cubicBezTo>
                <a:cubicBezTo>
                  <a:pt x="246" y="277"/>
                  <a:pt x="246" y="278"/>
                  <a:pt x="246" y="277"/>
                </a:cubicBezTo>
                <a:cubicBezTo>
                  <a:pt x="246" y="277"/>
                  <a:pt x="245" y="277"/>
                  <a:pt x="246" y="276"/>
                </a:cubicBezTo>
                <a:cubicBezTo>
                  <a:pt x="246" y="276"/>
                  <a:pt x="247" y="277"/>
                  <a:pt x="247" y="277"/>
                </a:cubicBezTo>
                <a:cubicBezTo>
                  <a:pt x="247" y="276"/>
                  <a:pt x="247" y="276"/>
                  <a:pt x="247" y="276"/>
                </a:cubicBezTo>
                <a:cubicBezTo>
                  <a:pt x="247" y="276"/>
                  <a:pt x="249" y="276"/>
                  <a:pt x="249" y="275"/>
                </a:cubicBezTo>
                <a:cubicBezTo>
                  <a:pt x="250" y="275"/>
                  <a:pt x="252" y="275"/>
                  <a:pt x="253" y="274"/>
                </a:cubicBezTo>
                <a:cubicBezTo>
                  <a:pt x="253" y="275"/>
                  <a:pt x="254" y="274"/>
                  <a:pt x="255" y="274"/>
                </a:cubicBezTo>
                <a:cubicBezTo>
                  <a:pt x="255" y="274"/>
                  <a:pt x="256" y="274"/>
                  <a:pt x="256" y="274"/>
                </a:cubicBezTo>
                <a:cubicBezTo>
                  <a:pt x="257" y="274"/>
                  <a:pt x="257" y="274"/>
                  <a:pt x="258" y="274"/>
                </a:cubicBezTo>
                <a:cubicBezTo>
                  <a:pt x="259" y="274"/>
                  <a:pt x="260" y="273"/>
                  <a:pt x="261" y="273"/>
                </a:cubicBezTo>
                <a:cubicBezTo>
                  <a:pt x="261" y="273"/>
                  <a:pt x="261" y="273"/>
                  <a:pt x="261" y="273"/>
                </a:cubicBezTo>
                <a:cubicBezTo>
                  <a:pt x="261" y="273"/>
                  <a:pt x="261" y="273"/>
                  <a:pt x="262" y="272"/>
                </a:cubicBezTo>
                <a:cubicBezTo>
                  <a:pt x="262" y="273"/>
                  <a:pt x="263" y="272"/>
                  <a:pt x="263" y="273"/>
                </a:cubicBezTo>
                <a:cubicBezTo>
                  <a:pt x="264" y="273"/>
                  <a:pt x="263" y="272"/>
                  <a:pt x="264" y="272"/>
                </a:cubicBezTo>
                <a:cubicBezTo>
                  <a:pt x="264" y="272"/>
                  <a:pt x="264" y="272"/>
                  <a:pt x="265" y="272"/>
                </a:cubicBezTo>
                <a:cubicBezTo>
                  <a:pt x="265" y="271"/>
                  <a:pt x="265" y="271"/>
                  <a:pt x="265" y="271"/>
                </a:cubicBezTo>
                <a:cubicBezTo>
                  <a:pt x="265" y="271"/>
                  <a:pt x="266" y="271"/>
                  <a:pt x="265" y="272"/>
                </a:cubicBezTo>
                <a:cubicBezTo>
                  <a:pt x="267" y="270"/>
                  <a:pt x="268" y="271"/>
                  <a:pt x="269" y="271"/>
                </a:cubicBezTo>
                <a:cubicBezTo>
                  <a:pt x="269" y="271"/>
                  <a:pt x="269" y="270"/>
                  <a:pt x="269" y="270"/>
                </a:cubicBezTo>
                <a:cubicBezTo>
                  <a:pt x="269" y="271"/>
                  <a:pt x="270" y="271"/>
                  <a:pt x="271" y="271"/>
                </a:cubicBezTo>
                <a:cubicBezTo>
                  <a:pt x="271" y="270"/>
                  <a:pt x="270" y="271"/>
                  <a:pt x="270" y="270"/>
                </a:cubicBezTo>
                <a:cubicBezTo>
                  <a:pt x="271" y="270"/>
                  <a:pt x="271" y="271"/>
                  <a:pt x="271" y="270"/>
                </a:cubicBezTo>
                <a:cubicBezTo>
                  <a:pt x="271" y="270"/>
                  <a:pt x="271" y="270"/>
                  <a:pt x="272" y="270"/>
                </a:cubicBezTo>
                <a:cubicBezTo>
                  <a:pt x="271" y="270"/>
                  <a:pt x="271" y="269"/>
                  <a:pt x="272" y="269"/>
                </a:cubicBezTo>
                <a:cubicBezTo>
                  <a:pt x="272" y="270"/>
                  <a:pt x="272" y="270"/>
                  <a:pt x="272" y="270"/>
                </a:cubicBezTo>
                <a:cubicBezTo>
                  <a:pt x="274" y="269"/>
                  <a:pt x="277" y="269"/>
                  <a:pt x="279" y="267"/>
                </a:cubicBezTo>
                <a:cubicBezTo>
                  <a:pt x="280" y="267"/>
                  <a:pt x="282" y="267"/>
                  <a:pt x="283" y="266"/>
                </a:cubicBezTo>
                <a:cubicBezTo>
                  <a:pt x="285" y="266"/>
                  <a:pt x="286" y="265"/>
                  <a:pt x="287" y="265"/>
                </a:cubicBezTo>
                <a:cubicBezTo>
                  <a:pt x="287" y="265"/>
                  <a:pt x="288" y="265"/>
                  <a:pt x="288" y="265"/>
                </a:cubicBezTo>
                <a:cubicBezTo>
                  <a:pt x="288" y="265"/>
                  <a:pt x="288" y="264"/>
                  <a:pt x="288" y="264"/>
                </a:cubicBezTo>
                <a:cubicBezTo>
                  <a:pt x="288" y="264"/>
                  <a:pt x="289" y="265"/>
                  <a:pt x="289" y="265"/>
                </a:cubicBezTo>
                <a:cubicBezTo>
                  <a:pt x="289" y="264"/>
                  <a:pt x="289" y="264"/>
                  <a:pt x="289" y="264"/>
                </a:cubicBezTo>
                <a:cubicBezTo>
                  <a:pt x="290" y="265"/>
                  <a:pt x="290" y="263"/>
                  <a:pt x="292" y="264"/>
                </a:cubicBezTo>
                <a:cubicBezTo>
                  <a:pt x="293" y="262"/>
                  <a:pt x="296" y="263"/>
                  <a:pt x="296" y="260"/>
                </a:cubicBezTo>
                <a:cubicBezTo>
                  <a:pt x="296" y="260"/>
                  <a:pt x="296" y="262"/>
                  <a:pt x="295" y="261"/>
                </a:cubicBezTo>
                <a:cubicBezTo>
                  <a:pt x="296" y="259"/>
                  <a:pt x="297" y="260"/>
                  <a:pt x="298" y="258"/>
                </a:cubicBezTo>
                <a:cubicBezTo>
                  <a:pt x="298" y="258"/>
                  <a:pt x="298" y="258"/>
                  <a:pt x="298" y="258"/>
                </a:cubicBezTo>
                <a:cubicBezTo>
                  <a:pt x="298" y="257"/>
                  <a:pt x="300" y="257"/>
                  <a:pt x="300" y="257"/>
                </a:cubicBezTo>
                <a:cubicBezTo>
                  <a:pt x="301" y="256"/>
                  <a:pt x="303" y="257"/>
                  <a:pt x="304" y="256"/>
                </a:cubicBezTo>
                <a:cubicBezTo>
                  <a:pt x="304" y="256"/>
                  <a:pt x="304" y="256"/>
                  <a:pt x="304" y="256"/>
                </a:cubicBezTo>
                <a:cubicBezTo>
                  <a:pt x="304" y="256"/>
                  <a:pt x="305" y="257"/>
                  <a:pt x="305" y="257"/>
                </a:cubicBezTo>
                <a:cubicBezTo>
                  <a:pt x="305" y="255"/>
                  <a:pt x="307" y="257"/>
                  <a:pt x="307" y="255"/>
                </a:cubicBezTo>
                <a:cubicBezTo>
                  <a:pt x="308" y="256"/>
                  <a:pt x="308" y="255"/>
                  <a:pt x="309" y="255"/>
                </a:cubicBezTo>
                <a:cubicBezTo>
                  <a:pt x="309" y="254"/>
                  <a:pt x="310" y="254"/>
                  <a:pt x="311" y="254"/>
                </a:cubicBezTo>
                <a:cubicBezTo>
                  <a:pt x="311" y="253"/>
                  <a:pt x="311" y="253"/>
                  <a:pt x="311" y="253"/>
                </a:cubicBezTo>
                <a:cubicBezTo>
                  <a:pt x="311" y="253"/>
                  <a:pt x="311" y="253"/>
                  <a:pt x="311" y="252"/>
                </a:cubicBezTo>
                <a:cubicBezTo>
                  <a:pt x="311" y="252"/>
                  <a:pt x="312" y="253"/>
                  <a:pt x="312" y="252"/>
                </a:cubicBezTo>
                <a:cubicBezTo>
                  <a:pt x="312" y="252"/>
                  <a:pt x="312" y="253"/>
                  <a:pt x="312" y="253"/>
                </a:cubicBezTo>
                <a:cubicBezTo>
                  <a:pt x="312" y="251"/>
                  <a:pt x="313" y="251"/>
                  <a:pt x="314" y="251"/>
                </a:cubicBezTo>
                <a:cubicBezTo>
                  <a:pt x="313" y="250"/>
                  <a:pt x="314" y="251"/>
                  <a:pt x="314" y="250"/>
                </a:cubicBezTo>
                <a:cubicBezTo>
                  <a:pt x="314" y="250"/>
                  <a:pt x="314" y="250"/>
                  <a:pt x="313" y="249"/>
                </a:cubicBezTo>
                <a:cubicBezTo>
                  <a:pt x="313" y="250"/>
                  <a:pt x="313" y="250"/>
                  <a:pt x="313" y="250"/>
                </a:cubicBezTo>
                <a:cubicBezTo>
                  <a:pt x="313" y="250"/>
                  <a:pt x="313" y="250"/>
                  <a:pt x="312" y="250"/>
                </a:cubicBezTo>
                <a:cubicBezTo>
                  <a:pt x="313" y="249"/>
                  <a:pt x="313" y="249"/>
                  <a:pt x="313" y="249"/>
                </a:cubicBezTo>
                <a:cubicBezTo>
                  <a:pt x="313" y="249"/>
                  <a:pt x="313" y="249"/>
                  <a:pt x="312" y="249"/>
                </a:cubicBezTo>
                <a:cubicBezTo>
                  <a:pt x="312" y="249"/>
                  <a:pt x="312" y="249"/>
                  <a:pt x="312" y="249"/>
                </a:cubicBezTo>
                <a:cubicBezTo>
                  <a:pt x="312" y="249"/>
                  <a:pt x="312" y="249"/>
                  <a:pt x="312" y="249"/>
                </a:cubicBezTo>
                <a:cubicBezTo>
                  <a:pt x="311" y="249"/>
                  <a:pt x="311" y="249"/>
                  <a:pt x="311" y="249"/>
                </a:cubicBezTo>
                <a:cubicBezTo>
                  <a:pt x="311" y="249"/>
                  <a:pt x="311" y="249"/>
                  <a:pt x="311" y="249"/>
                </a:cubicBezTo>
                <a:cubicBezTo>
                  <a:pt x="311" y="249"/>
                  <a:pt x="311" y="249"/>
                  <a:pt x="311" y="250"/>
                </a:cubicBezTo>
                <a:cubicBezTo>
                  <a:pt x="311" y="249"/>
                  <a:pt x="311" y="249"/>
                  <a:pt x="311" y="249"/>
                </a:cubicBezTo>
                <a:cubicBezTo>
                  <a:pt x="310" y="249"/>
                  <a:pt x="310" y="249"/>
                  <a:pt x="310" y="249"/>
                </a:cubicBezTo>
                <a:cubicBezTo>
                  <a:pt x="309" y="249"/>
                  <a:pt x="309" y="249"/>
                  <a:pt x="309" y="249"/>
                </a:cubicBezTo>
                <a:cubicBezTo>
                  <a:pt x="309" y="249"/>
                  <a:pt x="309" y="249"/>
                  <a:pt x="309" y="249"/>
                </a:cubicBezTo>
                <a:cubicBezTo>
                  <a:pt x="309" y="249"/>
                  <a:pt x="309" y="249"/>
                  <a:pt x="309" y="249"/>
                </a:cubicBezTo>
                <a:cubicBezTo>
                  <a:pt x="310" y="249"/>
                  <a:pt x="310" y="249"/>
                  <a:pt x="310" y="248"/>
                </a:cubicBezTo>
                <a:cubicBezTo>
                  <a:pt x="311" y="249"/>
                  <a:pt x="310" y="249"/>
                  <a:pt x="310" y="249"/>
                </a:cubicBezTo>
                <a:cubicBezTo>
                  <a:pt x="310" y="248"/>
                  <a:pt x="311" y="248"/>
                  <a:pt x="311" y="249"/>
                </a:cubicBezTo>
                <a:cubicBezTo>
                  <a:pt x="311" y="248"/>
                  <a:pt x="311" y="248"/>
                  <a:pt x="311" y="248"/>
                </a:cubicBezTo>
                <a:cubicBezTo>
                  <a:pt x="311" y="248"/>
                  <a:pt x="311" y="248"/>
                  <a:pt x="311" y="248"/>
                </a:cubicBezTo>
                <a:cubicBezTo>
                  <a:pt x="311" y="248"/>
                  <a:pt x="312" y="248"/>
                  <a:pt x="312" y="248"/>
                </a:cubicBezTo>
                <a:cubicBezTo>
                  <a:pt x="312" y="248"/>
                  <a:pt x="312" y="247"/>
                  <a:pt x="313" y="248"/>
                </a:cubicBezTo>
                <a:cubicBezTo>
                  <a:pt x="313" y="248"/>
                  <a:pt x="313" y="247"/>
                  <a:pt x="313" y="247"/>
                </a:cubicBezTo>
                <a:cubicBezTo>
                  <a:pt x="314" y="247"/>
                  <a:pt x="313" y="248"/>
                  <a:pt x="313" y="248"/>
                </a:cubicBezTo>
                <a:cubicBezTo>
                  <a:pt x="314" y="248"/>
                  <a:pt x="315" y="248"/>
                  <a:pt x="315" y="247"/>
                </a:cubicBezTo>
                <a:cubicBezTo>
                  <a:pt x="315" y="247"/>
                  <a:pt x="316" y="247"/>
                  <a:pt x="315" y="248"/>
                </a:cubicBezTo>
                <a:cubicBezTo>
                  <a:pt x="316" y="248"/>
                  <a:pt x="317" y="246"/>
                  <a:pt x="317" y="245"/>
                </a:cubicBezTo>
                <a:cubicBezTo>
                  <a:pt x="317" y="245"/>
                  <a:pt x="317" y="245"/>
                  <a:pt x="318" y="244"/>
                </a:cubicBezTo>
                <a:cubicBezTo>
                  <a:pt x="318" y="245"/>
                  <a:pt x="318" y="245"/>
                  <a:pt x="318" y="246"/>
                </a:cubicBezTo>
                <a:cubicBezTo>
                  <a:pt x="318" y="246"/>
                  <a:pt x="318" y="246"/>
                  <a:pt x="317" y="246"/>
                </a:cubicBezTo>
                <a:cubicBezTo>
                  <a:pt x="317" y="246"/>
                  <a:pt x="317" y="247"/>
                  <a:pt x="318" y="247"/>
                </a:cubicBezTo>
                <a:cubicBezTo>
                  <a:pt x="318" y="247"/>
                  <a:pt x="318" y="247"/>
                  <a:pt x="317" y="247"/>
                </a:cubicBezTo>
                <a:cubicBezTo>
                  <a:pt x="318" y="247"/>
                  <a:pt x="318" y="246"/>
                  <a:pt x="318" y="246"/>
                </a:cubicBezTo>
                <a:cubicBezTo>
                  <a:pt x="319" y="247"/>
                  <a:pt x="318" y="247"/>
                  <a:pt x="318" y="247"/>
                </a:cubicBezTo>
                <a:cubicBezTo>
                  <a:pt x="319" y="248"/>
                  <a:pt x="318" y="247"/>
                  <a:pt x="319" y="247"/>
                </a:cubicBezTo>
                <a:cubicBezTo>
                  <a:pt x="319" y="246"/>
                  <a:pt x="320" y="246"/>
                  <a:pt x="321" y="247"/>
                </a:cubicBezTo>
                <a:cubicBezTo>
                  <a:pt x="321" y="246"/>
                  <a:pt x="321" y="245"/>
                  <a:pt x="321" y="245"/>
                </a:cubicBezTo>
                <a:cubicBezTo>
                  <a:pt x="321" y="246"/>
                  <a:pt x="320" y="246"/>
                  <a:pt x="320" y="246"/>
                </a:cubicBezTo>
                <a:cubicBezTo>
                  <a:pt x="320" y="246"/>
                  <a:pt x="320" y="246"/>
                  <a:pt x="320" y="246"/>
                </a:cubicBezTo>
                <a:cubicBezTo>
                  <a:pt x="320" y="245"/>
                  <a:pt x="319" y="246"/>
                  <a:pt x="318" y="246"/>
                </a:cubicBezTo>
                <a:cubicBezTo>
                  <a:pt x="320" y="244"/>
                  <a:pt x="322" y="244"/>
                  <a:pt x="324" y="243"/>
                </a:cubicBezTo>
                <a:cubicBezTo>
                  <a:pt x="324" y="243"/>
                  <a:pt x="324" y="244"/>
                  <a:pt x="324" y="244"/>
                </a:cubicBezTo>
                <a:cubicBezTo>
                  <a:pt x="325" y="244"/>
                  <a:pt x="325" y="244"/>
                  <a:pt x="325" y="243"/>
                </a:cubicBezTo>
                <a:cubicBezTo>
                  <a:pt x="325" y="244"/>
                  <a:pt x="325" y="243"/>
                  <a:pt x="326" y="244"/>
                </a:cubicBezTo>
                <a:cubicBezTo>
                  <a:pt x="326" y="244"/>
                  <a:pt x="325" y="244"/>
                  <a:pt x="326" y="244"/>
                </a:cubicBezTo>
                <a:cubicBezTo>
                  <a:pt x="326" y="244"/>
                  <a:pt x="327" y="244"/>
                  <a:pt x="327" y="244"/>
                </a:cubicBezTo>
                <a:cubicBezTo>
                  <a:pt x="327" y="243"/>
                  <a:pt x="328" y="243"/>
                  <a:pt x="328" y="243"/>
                </a:cubicBezTo>
                <a:cubicBezTo>
                  <a:pt x="329" y="243"/>
                  <a:pt x="329" y="243"/>
                  <a:pt x="329" y="242"/>
                </a:cubicBezTo>
                <a:cubicBezTo>
                  <a:pt x="331" y="244"/>
                  <a:pt x="332" y="242"/>
                  <a:pt x="334" y="242"/>
                </a:cubicBezTo>
                <a:cubicBezTo>
                  <a:pt x="334" y="242"/>
                  <a:pt x="335" y="241"/>
                  <a:pt x="335" y="242"/>
                </a:cubicBezTo>
                <a:cubicBezTo>
                  <a:pt x="335" y="241"/>
                  <a:pt x="335" y="241"/>
                  <a:pt x="335" y="241"/>
                </a:cubicBezTo>
                <a:cubicBezTo>
                  <a:pt x="335" y="241"/>
                  <a:pt x="335" y="240"/>
                  <a:pt x="335" y="241"/>
                </a:cubicBezTo>
                <a:cubicBezTo>
                  <a:pt x="335" y="241"/>
                  <a:pt x="336" y="241"/>
                  <a:pt x="335" y="242"/>
                </a:cubicBezTo>
                <a:cubicBezTo>
                  <a:pt x="336" y="242"/>
                  <a:pt x="335" y="241"/>
                  <a:pt x="336" y="241"/>
                </a:cubicBezTo>
                <a:cubicBezTo>
                  <a:pt x="336" y="240"/>
                  <a:pt x="336" y="241"/>
                  <a:pt x="337" y="240"/>
                </a:cubicBezTo>
                <a:cubicBezTo>
                  <a:pt x="337" y="241"/>
                  <a:pt x="337" y="241"/>
                  <a:pt x="337" y="241"/>
                </a:cubicBezTo>
                <a:cubicBezTo>
                  <a:pt x="338" y="240"/>
                  <a:pt x="339" y="241"/>
                  <a:pt x="339" y="239"/>
                </a:cubicBezTo>
                <a:cubicBezTo>
                  <a:pt x="340" y="238"/>
                  <a:pt x="340" y="239"/>
                  <a:pt x="340" y="239"/>
                </a:cubicBezTo>
                <a:cubicBezTo>
                  <a:pt x="341" y="239"/>
                  <a:pt x="340" y="240"/>
                  <a:pt x="341" y="240"/>
                </a:cubicBezTo>
                <a:cubicBezTo>
                  <a:pt x="341" y="239"/>
                  <a:pt x="341" y="239"/>
                  <a:pt x="341" y="239"/>
                </a:cubicBezTo>
                <a:cubicBezTo>
                  <a:pt x="341" y="239"/>
                  <a:pt x="341" y="238"/>
                  <a:pt x="341" y="238"/>
                </a:cubicBezTo>
                <a:cubicBezTo>
                  <a:pt x="342" y="239"/>
                  <a:pt x="341" y="240"/>
                  <a:pt x="341" y="240"/>
                </a:cubicBezTo>
                <a:cubicBezTo>
                  <a:pt x="341" y="240"/>
                  <a:pt x="341" y="240"/>
                  <a:pt x="341" y="240"/>
                </a:cubicBezTo>
                <a:cubicBezTo>
                  <a:pt x="342" y="241"/>
                  <a:pt x="343" y="241"/>
                  <a:pt x="344" y="239"/>
                </a:cubicBezTo>
                <a:cubicBezTo>
                  <a:pt x="344" y="240"/>
                  <a:pt x="344" y="240"/>
                  <a:pt x="344" y="240"/>
                </a:cubicBezTo>
                <a:cubicBezTo>
                  <a:pt x="344" y="240"/>
                  <a:pt x="346" y="240"/>
                  <a:pt x="346" y="240"/>
                </a:cubicBezTo>
                <a:cubicBezTo>
                  <a:pt x="346" y="239"/>
                  <a:pt x="346" y="239"/>
                  <a:pt x="346" y="239"/>
                </a:cubicBezTo>
                <a:cubicBezTo>
                  <a:pt x="346" y="239"/>
                  <a:pt x="346" y="239"/>
                  <a:pt x="347" y="240"/>
                </a:cubicBezTo>
                <a:cubicBezTo>
                  <a:pt x="347" y="239"/>
                  <a:pt x="347" y="239"/>
                  <a:pt x="347" y="239"/>
                </a:cubicBezTo>
                <a:cubicBezTo>
                  <a:pt x="347" y="239"/>
                  <a:pt x="347" y="239"/>
                  <a:pt x="347" y="239"/>
                </a:cubicBezTo>
                <a:cubicBezTo>
                  <a:pt x="348" y="240"/>
                  <a:pt x="348" y="239"/>
                  <a:pt x="348" y="239"/>
                </a:cubicBezTo>
                <a:cubicBezTo>
                  <a:pt x="348" y="239"/>
                  <a:pt x="348" y="239"/>
                  <a:pt x="348" y="239"/>
                </a:cubicBezTo>
                <a:cubicBezTo>
                  <a:pt x="348" y="239"/>
                  <a:pt x="348" y="239"/>
                  <a:pt x="348" y="239"/>
                </a:cubicBezTo>
                <a:cubicBezTo>
                  <a:pt x="349" y="239"/>
                  <a:pt x="351" y="239"/>
                  <a:pt x="351" y="238"/>
                </a:cubicBezTo>
                <a:cubicBezTo>
                  <a:pt x="352" y="239"/>
                  <a:pt x="352" y="238"/>
                  <a:pt x="352" y="238"/>
                </a:cubicBezTo>
                <a:cubicBezTo>
                  <a:pt x="352" y="237"/>
                  <a:pt x="353" y="237"/>
                  <a:pt x="353" y="236"/>
                </a:cubicBezTo>
                <a:cubicBezTo>
                  <a:pt x="353" y="236"/>
                  <a:pt x="353" y="236"/>
                  <a:pt x="352" y="236"/>
                </a:cubicBezTo>
                <a:cubicBezTo>
                  <a:pt x="353" y="236"/>
                  <a:pt x="353" y="236"/>
                  <a:pt x="353" y="236"/>
                </a:cubicBezTo>
                <a:cubicBezTo>
                  <a:pt x="353" y="236"/>
                  <a:pt x="353" y="236"/>
                  <a:pt x="353" y="236"/>
                </a:cubicBezTo>
                <a:cubicBezTo>
                  <a:pt x="354" y="236"/>
                  <a:pt x="355" y="236"/>
                  <a:pt x="355" y="236"/>
                </a:cubicBezTo>
                <a:cubicBezTo>
                  <a:pt x="356" y="236"/>
                  <a:pt x="355" y="237"/>
                  <a:pt x="355" y="237"/>
                </a:cubicBezTo>
                <a:cubicBezTo>
                  <a:pt x="356" y="237"/>
                  <a:pt x="356" y="237"/>
                  <a:pt x="356" y="236"/>
                </a:cubicBezTo>
                <a:cubicBezTo>
                  <a:pt x="356" y="235"/>
                  <a:pt x="359" y="236"/>
                  <a:pt x="359" y="235"/>
                </a:cubicBezTo>
                <a:cubicBezTo>
                  <a:pt x="358" y="235"/>
                  <a:pt x="357" y="235"/>
                  <a:pt x="356" y="236"/>
                </a:cubicBezTo>
                <a:cubicBezTo>
                  <a:pt x="356" y="235"/>
                  <a:pt x="356" y="235"/>
                  <a:pt x="357" y="235"/>
                </a:cubicBezTo>
                <a:cubicBezTo>
                  <a:pt x="357" y="234"/>
                  <a:pt x="356" y="235"/>
                  <a:pt x="356" y="235"/>
                </a:cubicBezTo>
                <a:cubicBezTo>
                  <a:pt x="356" y="234"/>
                  <a:pt x="356" y="234"/>
                  <a:pt x="356" y="234"/>
                </a:cubicBezTo>
                <a:cubicBezTo>
                  <a:pt x="357" y="234"/>
                  <a:pt x="357" y="234"/>
                  <a:pt x="357" y="235"/>
                </a:cubicBezTo>
                <a:cubicBezTo>
                  <a:pt x="358" y="234"/>
                  <a:pt x="357" y="233"/>
                  <a:pt x="358" y="233"/>
                </a:cubicBezTo>
                <a:cubicBezTo>
                  <a:pt x="359" y="233"/>
                  <a:pt x="358" y="234"/>
                  <a:pt x="358" y="234"/>
                </a:cubicBezTo>
                <a:cubicBezTo>
                  <a:pt x="358" y="234"/>
                  <a:pt x="358" y="235"/>
                  <a:pt x="358" y="235"/>
                </a:cubicBezTo>
                <a:cubicBezTo>
                  <a:pt x="358" y="235"/>
                  <a:pt x="358" y="233"/>
                  <a:pt x="359" y="233"/>
                </a:cubicBezTo>
                <a:cubicBezTo>
                  <a:pt x="360" y="234"/>
                  <a:pt x="360" y="234"/>
                  <a:pt x="359" y="234"/>
                </a:cubicBezTo>
                <a:cubicBezTo>
                  <a:pt x="360" y="234"/>
                  <a:pt x="360" y="233"/>
                  <a:pt x="360" y="233"/>
                </a:cubicBezTo>
                <a:cubicBezTo>
                  <a:pt x="361" y="233"/>
                  <a:pt x="360" y="234"/>
                  <a:pt x="361" y="234"/>
                </a:cubicBezTo>
                <a:cubicBezTo>
                  <a:pt x="361" y="234"/>
                  <a:pt x="361" y="234"/>
                  <a:pt x="361" y="234"/>
                </a:cubicBezTo>
                <a:cubicBezTo>
                  <a:pt x="361" y="233"/>
                  <a:pt x="361" y="233"/>
                  <a:pt x="361" y="233"/>
                </a:cubicBezTo>
                <a:cubicBezTo>
                  <a:pt x="361" y="233"/>
                  <a:pt x="362" y="233"/>
                  <a:pt x="362" y="232"/>
                </a:cubicBezTo>
                <a:cubicBezTo>
                  <a:pt x="362" y="232"/>
                  <a:pt x="362" y="232"/>
                  <a:pt x="362" y="232"/>
                </a:cubicBezTo>
                <a:cubicBezTo>
                  <a:pt x="363" y="232"/>
                  <a:pt x="362" y="233"/>
                  <a:pt x="362" y="234"/>
                </a:cubicBezTo>
                <a:cubicBezTo>
                  <a:pt x="363" y="233"/>
                  <a:pt x="363" y="233"/>
                  <a:pt x="363" y="233"/>
                </a:cubicBezTo>
                <a:cubicBezTo>
                  <a:pt x="363" y="233"/>
                  <a:pt x="363" y="233"/>
                  <a:pt x="364" y="233"/>
                </a:cubicBezTo>
                <a:cubicBezTo>
                  <a:pt x="364" y="233"/>
                  <a:pt x="365" y="233"/>
                  <a:pt x="366" y="233"/>
                </a:cubicBezTo>
                <a:cubicBezTo>
                  <a:pt x="366" y="233"/>
                  <a:pt x="365" y="233"/>
                  <a:pt x="365" y="233"/>
                </a:cubicBezTo>
                <a:cubicBezTo>
                  <a:pt x="366" y="234"/>
                  <a:pt x="366" y="232"/>
                  <a:pt x="367" y="233"/>
                </a:cubicBezTo>
                <a:cubicBezTo>
                  <a:pt x="367" y="232"/>
                  <a:pt x="367" y="232"/>
                  <a:pt x="367" y="232"/>
                </a:cubicBezTo>
                <a:cubicBezTo>
                  <a:pt x="367" y="231"/>
                  <a:pt x="367" y="232"/>
                  <a:pt x="367" y="231"/>
                </a:cubicBezTo>
                <a:cubicBezTo>
                  <a:pt x="367" y="231"/>
                  <a:pt x="367" y="231"/>
                  <a:pt x="367" y="231"/>
                </a:cubicBezTo>
                <a:cubicBezTo>
                  <a:pt x="368" y="231"/>
                  <a:pt x="368" y="231"/>
                  <a:pt x="369" y="231"/>
                </a:cubicBezTo>
                <a:cubicBezTo>
                  <a:pt x="369" y="232"/>
                  <a:pt x="368" y="232"/>
                  <a:pt x="368" y="231"/>
                </a:cubicBezTo>
                <a:cubicBezTo>
                  <a:pt x="368" y="232"/>
                  <a:pt x="367" y="232"/>
                  <a:pt x="367" y="232"/>
                </a:cubicBezTo>
                <a:cubicBezTo>
                  <a:pt x="367" y="232"/>
                  <a:pt x="369" y="233"/>
                  <a:pt x="369" y="232"/>
                </a:cubicBezTo>
                <a:cubicBezTo>
                  <a:pt x="369" y="232"/>
                  <a:pt x="369" y="232"/>
                  <a:pt x="369" y="233"/>
                </a:cubicBezTo>
                <a:cubicBezTo>
                  <a:pt x="370" y="232"/>
                  <a:pt x="371" y="231"/>
                  <a:pt x="372" y="231"/>
                </a:cubicBezTo>
                <a:cubicBezTo>
                  <a:pt x="372" y="231"/>
                  <a:pt x="371" y="231"/>
                  <a:pt x="371" y="232"/>
                </a:cubicBezTo>
                <a:cubicBezTo>
                  <a:pt x="372" y="231"/>
                  <a:pt x="372" y="232"/>
                  <a:pt x="372" y="232"/>
                </a:cubicBezTo>
                <a:cubicBezTo>
                  <a:pt x="373" y="232"/>
                  <a:pt x="373" y="232"/>
                  <a:pt x="374" y="231"/>
                </a:cubicBezTo>
                <a:cubicBezTo>
                  <a:pt x="375" y="232"/>
                  <a:pt x="374" y="231"/>
                  <a:pt x="375" y="229"/>
                </a:cubicBezTo>
                <a:cubicBezTo>
                  <a:pt x="375" y="230"/>
                  <a:pt x="374" y="230"/>
                  <a:pt x="374" y="230"/>
                </a:cubicBezTo>
                <a:cubicBezTo>
                  <a:pt x="374" y="230"/>
                  <a:pt x="374" y="230"/>
                  <a:pt x="374" y="230"/>
                </a:cubicBezTo>
                <a:cubicBezTo>
                  <a:pt x="374" y="231"/>
                  <a:pt x="374" y="231"/>
                  <a:pt x="373" y="231"/>
                </a:cubicBezTo>
                <a:cubicBezTo>
                  <a:pt x="373" y="231"/>
                  <a:pt x="373" y="230"/>
                  <a:pt x="374" y="230"/>
                </a:cubicBezTo>
                <a:cubicBezTo>
                  <a:pt x="373" y="230"/>
                  <a:pt x="372" y="229"/>
                  <a:pt x="372" y="230"/>
                </a:cubicBezTo>
                <a:cubicBezTo>
                  <a:pt x="371" y="230"/>
                  <a:pt x="370" y="230"/>
                  <a:pt x="369" y="230"/>
                </a:cubicBezTo>
                <a:cubicBezTo>
                  <a:pt x="369" y="230"/>
                  <a:pt x="369" y="230"/>
                  <a:pt x="369" y="231"/>
                </a:cubicBezTo>
                <a:cubicBezTo>
                  <a:pt x="368" y="230"/>
                  <a:pt x="366" y="230"/>
                  <a:pt x="366" y="231"/>
                </a:cubicBezTo>
                <a:cubicBezTo>
                  <a:pt x="365" y="230"/>
                  <a:pt x="364" y="231"/>
                  <a:pt x="364" y="230"/>
                </a:cubicBezTo>
                <a:cubicBezTo>
                  <a:pt x="364" y="231"/>
                  <a:pt x="364" y="231"/>
                  <a:pt x="364" y="231"/>
                </a:cubicBezTo>
                <a:cubicBezTo>
                  <a:pt x="364" y="231"/>
                  <a:pt x="364" y="231"/>
                  <a:pt x="364" y="231"/>
                </a:cubicBezTo>
                <a:cubicBezTo>
                  <a:pt x="364" y="231"/>
                  <a:pt x="364" y="231"/>
                  <a:pt x="364" y="232"/>
                </a:cubicBezTo>
                <a:cubicBezTo>
                  <a:pt x="364" y="231"/>
                  <a:pt x="364" y="231"/>
                  <a:pt x="364" y="231"/>
                </a:cubicBezTo>
                <a:cubicBezTo>
                  <a:pt x="363" y="231"/>
                  <a:pt x="363" y="231"/>
                  <a:pt x="363" y="231"/>
                </a:cubicBezTo>
                <a:cubicBezTo>
                  <a:pt x="363" y="231"/>
                  <a:pt x="363" y="231"/>
                  <a:pt x="363" y="231"/>
                </a:cubicBezTo>
                <a:cubicBezTo>
                  <a:pt x="362" y="231"/>
                  <a:pt x="362" y="231"/>
                  <a:pt x="362" y="231"/>
                </a:cubicBezTo>
                <a:cubicBezTo>
                  <a:pt x="362" y="231"/>
                  <a:pt x="361" y="231"/>
                  <a:pt x="361" y="231"/>
                </a:cubicBezTo>
                <a:cubicBezTo>
                  <a:pt x="361" y="231"/>
                  <a:pt x="362" y="230"/>
                  <a:pt x="361" y="230"/>
                </a:cubicBezTo>
                <a:cubicBezTo>
                  <a:pt x="361" y="231"/>
                  <a:pt x="359" y="232"/>
                  <a:pt x="358" y="231"/>
                </a:cubicBezTo>
                <a:cubicBezTo>
                  <a:pt x="358" y="231"/>
                  <a:pt x="358" y="231"/>
                  <a:pt x="358" y="232"/>
                </a:cubicBezTo>
                <a:cubicBezTo>
                  <a:pt x="358" y="232"/>
                  <a:pt x="358" y="232"/>
                  <a:pt x="358" y="232"/>
                </a:cubicBezTo>
                <a:cubicBezTo>
                  <a:pt x="358" y="232"/>
                  <a:pt x="358" y="231"/>
                  <a:pt x="357" y="231"/>
                </a:cubicBezTo>
                <a:cubicBezTo>
                  <a:pt x="357" y="232"/>
                  <a:pt x="355" y="232"/>
                  <a:pt x="354" y="232"/>
                </a:cubicBezTo>
                <a:cubicBezTo>
                  <a:pt x="354" y="233"/>
                  <a:pt x="354" y="232"/>
                  <a:pt x="354" y="233"/>
                </a:cubicBezTo>
                <a:cubicBezTo>
                  <a:pt x="354" y="233"/>
                  <a:pt x="354" y="232"/>
                  <a:pt x="355" y="232"/>
                </a:cubicBezTo>
                <a:cubicBezTo>
                  <a:pt x="355" y="233"/>
                  <a:pt x="355" y="233"/>
                  <a:pt x="355" y="233"/>
                </a:cubicBezTo>
                <a:cubicBezTo>
                  <a:pt x="355" y="234"/>
                  <a:pt x="354" y="234"/>
                  <a:pt x="354" y="234"/>
                </a:cubicBezTo>
                <a:cubicBezTo>
                  <a:pt x="354" y="233"/>
                  <a:pt x="354" y="234"/>
                  <a:pt x="354" y="233"/>
                </a:cubicBezTo>
                <a:cubicBezTo>
                  <a:pt x="354" y="233"/>
                  <a:pt x="353" y="233"/>
                  <a:pt x="354" y="232"/>
                </a:cubicBezTo>
                <a:cubicBezTo>
                  <a:pt x="353" y="232"/>
                  <a:pt x="352" y="232"/>
                  <a:pt x="352" y="232"/>
                </a:cubicBezTo>
                <a:cubicBezTo>
                  <a:pt x="352" y="232"/>
                  <a:pt x="352" y="232"/>
                  <a:pt x="351" y="232"/>
                </a:cubicBezTo>
                <a:cubicBezTo>
                  <a:pt x="351" y="232"/>
                  <a:pt x="352" y="232"/>
                  <a:pt x="352" y="232"/>
                </a:cubicBezTo>
                <a:cubicBezTo>
                  <a:pt x="352" y="232"/>
                  <a:pt x="352" y="232"/>
                  <a:pt x="352" y="231"/>
                </a:cubicBezTo>
                <a:cubicBezTo>
                  <a:pt x="352" y="232"/>
                  <a:pt x="351" y="231"/>
                  <a:pt x="351" y="231"/>
                </a:cubicBezTo>
                <a:cubicBezTo>
                  <a:pt x="351" y="232"/>
                  <a:pt x="351" y="232"/>
                  <a:pt x="351" y="232"/>
                </a:cubicBezTo>
                <a:cubicBezTo>
                  <a:pt x="351" y="233"/>
                  <a:pt x="350" y="232"/>
                  <a:pt x="350" y="233"/>
                </a:cubicBezTo>
                <a:cubicBezTo>
                  <a:pt x="350" y="234"/>
                  <a:pt x="350" y="234"/>
                  <a:pt x="350" y="234"/>
                </a:cubicBezTo>
                <a:cubicBezTo>
                  <a:pt x="350" y="235"/>
                  <a:pt x="350" y="234"/>
                  <a:pt x="349" y="234"/>
                </a:cubicBezTo>
                <a:cubicBezTo>
                  <a:pt x="349" y="233"/>
                  <a:pt x="350" y="233"/>
                  <a:pt x="350" y="233"/>
                </a:cubicBezTo>
                <a:cubicBezTo>
                  <a:pt x="349" y="232"/>
                  <a:pt x="348" y="233"/>
                  <a:pt x="347" y="233"/>
                </a:cubicBezTo>
                <a:cubicBezTo>
                  <a:pt x="346" y="234"/>
                  <a:pt x="345" y="233"/>
                  <a:pt x="344" y="234"/>
                </a:cubicBezTo>
                <a:cubicBezTo>
                  <a:pt x="344" y="233"/>
                  <a:pt x="345" y="233"/>
                  <a:pt x="344" y="232"/>
                </a:cubicBezTo>
                <a:cubicBezTo>
                  <a:pt x="344" y="232"/>
                  <a:pt x="344" y="233"/>
                  <a:pt x="343" y="232"/>
                </a:cubicBezTo>
                <a:cubicBezTo>
                  <a:pt x="343" y="233"/>
                  <a:pt x="343" y="233"/>
                  <a:pt x="344" y="233"/>
                </a:cubicBezTo>
                <a:cubicBezTo>
                  <a:pt x="343" y="234"/>
                  <a:pt x="342" y="234"/>
                  <a:pt x="342" y="234"/>
                </a:cubicBezTo>
                <a:cubicBezTo>
                  <a:pt x="342" y="235"/>
                  <a:pt x="341" y="235"/>
                  <a:pt x="340" y="235"/>
                </a:cubicBezTo>
                <a:cubicBezTo>
                  <a:pt x="340" y="235"/>
                  <a:pt x="340" y="234"/>
                  <a:pt x="340" y="234"/>
                </a:cubicBezTo>
                <a:cubicBezTo>
                  <a:pt x="341" y="234"/>
                  <a:pt x="341" y="234"/>
                  <a:pt x="341" y="235"/>
                </a:cubicBezTo>
                <a:cubicBezTo>
                  <a:pt x="341" y="234"/>
                  <a:pt x="341" y="234"/>
                  <a:pt x="341" y="234"/>
                </a:cubicBezTo>
                <a:cubicBezTo>
                  <a:pt x="341" y="234"/>
                  <a:pt x="341" y="234"/>
                  <a:pt x="341" y="234"/>
                </a:cubicBezTo>
                <a:cubicBezTo>
                  <a:pt x="341" y="234"/>
                  <a:pt x="341" y="234"/>
                  <a:pt x="340" y="234"/>
                </a:cubicBezTo>
                <a:cubicBezTo>
                  <a:pt x="340" y="233"/>
                  <a:pt x="340" y="234"/>
                  <a:pt x="341" y="233"/>
                </a:cubicBezTo>
                <a:cubicBezTo>
                  <a:pt x="340" y="233"/>
                  <a:pt x="340" y="233"/>
                  <a:pt x="340" y="233"/>
                </a:cubicBezTo>
                <a:cubicBezTo>
                  <a:pt x="340" y="232"/>
                  <a:pt x="339" y="233"/>
                  <a:pt x="338" y="233"/>
                </a:cubicBezTo>
                <a:cubicBezTo>
                  <a:pt x="338" y="233"/>
                  <a:pt x="338" y="234"/>
                  <a:pt x="338" y="234"/>
                </a:cubicBezTo>
                <a:cubicBezTo>
                  <a:pt x="338" y="233"/>
                  <a:pt x="338" y="234"/>
                  <a:pt x="337" y="233"/>
                </a:cubicBezTo>
                <a:cubicBezTo>
                  <a:pt x="337" y="233"/>
                  <a:pt x="337" y="233"/>
                  <a:pt x="337" y="233"/>
                </a:cubicBezTo>
                <a:cubicBezTo>
                  <a:pt x="337" y="234"/>
                  <a:pt x="337" y="234"/>
                  <a:pt x="337" y="235"/>
                </a:cubicBezTo>
                <a:cubicBezTo>
                  <a:pt x="336" y="235"/>
                  <a:pt x="335" y="234"/>
                  <a:pt x="335" y="235"/>
                </a:cubicBezTo>
                <a:cubicBezTo>
                  <a:pt x="335" y="235"/>
                  <a:pt x="335" y="234"/>
                  <a:pt x="335" y="234"/>
                </a:cubicBezTo>
                <a:cubicBezTo>
                  <a:pt x="334" y="234"/>
                  <a:pt x="333" y="234"/>
                  <a:pt x="333" y="234"/>
                </a:cubicBezTo>
                <a:cubicBezTo>
                  <a:pt x="333" y="234"/>
                  <a:pt x="333" y="234"/>
                  <a:pt x="333" y="234"/>
                </a:cubicBezTo>
                <a:cubicBezTo>
                  <a:pt x="333" y="235"/>
                  <a:pt x="333" y="235"/>
                  <a:pt x="333" y="235"/>
                </a:cubicBezTo>
                <a:cubicBezTo>
                  <a:pt x="334" y="234"/>
                  <a:pt x="334" y="235"/>
                  <a:pt x="335" y="234"/>
                </a:cubicBezTo>
                <a:cubicBezTo>
                  <a:pt x="334" y="235"/>
                  <a:pt x="334" y="234"/>
                  <a:pt x="333" y="235"/>
                </a:cubicBezTo>
                <a:cubicBezTo>
                  <a:pt x="333" y="234"/>
                  <a:pt x="332" y="235"/>
                  <a:pt x="331" y="234"/>
                </a:cubicBezTo>
                <a:cubicBezTo>
                  <a:pt x="331" y="234"/>
                  <a:pt x="331" y="234"/>
                  <a:pt x="332" y="234"/>
                </a:cubicBezTo>
                <a:cubicBezTo>
                  <a:pt x="332" y="233"/>
                  <a:pt x="331" y="234"/>
                  <a:pt x="331" y="234"/>
                </a:cubicBezTo>
                <a:cubicBezTo>
                  <a:pt x="331" y="234"/>
                  <a:pt x="331" y="235"/>
                  <a:pt x="331" y="235"/>
                </a:cubicBezTo>
                <a:cubicBezTo>
                  <a:pt x="330" y="236"/>
                  <a:pt x="330" y="235"/>
                  <a:pt x="330" y="234"/>
                </a:cubicBezTo>
                <a:cubicBezTo>
                  <a:pt x="330" y="235"/>
                  <a:pt x="330" y="235"/>
                  <a:pt x="330" y="235"/>
                </a:cubicBezTo>
                <a:cubicBezTo>
                  <a:pt x="330" y="235"/>
                  <a:pt x="329" y="235"/>
                  <a:pt x="329" y="235"/>
                </a:cubicBezTo>
                <a:cubicBezTo>
                  <a:pt x="329" y="236"/>
                  <a:pt x="328" y="235"/>
                  <a:pt x="328" y="236"/>
                </a:cubicBezTo>
                <a:cubicBezTo>
                  <a:pt x="327" y="236"/>
                  <a:pt x="329" y="235"/>
                  <a:pt x="328" y="235"/>
                </a:cubicBezTo>
                <a:cubicBezTo>
                  <a:pt x="328" y="236"/>
                  <a:pt x="328" y="236"/>
                  <a:pt x="327" y="236"/>
                </a:cubicBezTo>
                <a:cubicBezTo>
                  <a:pt x="327" y="236"/>
                  <a:pt x="328" y="236"/>
                  <a:pt x="328" y="235"/>
                </a:cubicBezTo>
                <a:cubicBezTo>
                  <a:pt x="327" y="235"/>
                  <a:pt x="327" y="235"/>
                  <a:pt x="327" y="236"/>
                </a:cubicBezTo>
                <a:cubicBezTo>
                  <a:pt x="326" y="236"/>
                  <a:pt x="327" y="236"/>
                  <a:pt x="327" y="235"/>
                </a:cubicBezTo>
                <a:cubicBezTo>
                  <a:pt x="327" y="235"/>
                  <a:pt x="326" y="235"/>
                  <a:pt x="326" y="235"/>
                </a:cubicBezTo>
                <a:cubicBezTo>
                  <a:pt x="327" y="235"/>
                  <a:pt x="327" y="235"/>
                  <a:pt x="327" y="234"/>
                </a:cubicBezTo>
                <a:cubicBezTo>
                  <a:pt x="327" y="235"/>
                  <a:pt x="326" y="234"/>
                  <a:pt x="326" y="235"/>
                </a:cubicBezTo>
                <a:cubicBezTo>
                  <a:pt x="325" y="236"/>
                  <a:pt x="325" y="236"/>
                  <a:pt x="325" y="236"/>
                </a:cubicBezTo>
                <a:cubicBezTo>
                  <a:pt x="325" y="236"/>
                  <a:pt x="325" y="236"/>
                  <a:pt x="324" y="236"/>
                </a:cubicBezTo>
                <a:cubicBezTo>
                  <a:pt x="324" y="236"/>
                  <a:pt x="323" y="236"/>
                  <a:pt x="323" y="236"/>
                </a:cubicBezTo>
                <a:cubicBezTo>
                  <a:pt x="323" y="236"/>
                  <a:pt x="323" y="236"/>
                  <a:pt x="323" y="235"/>
                </a:cubicBezTo>
                <a:cubicBezTo>
                  <a:pt x="323" y="235"/>
                  <a:pt x="323" y="235"/>
                  <a:pt x="323" y="235"/>
                </a:cubicBezTo>
                <a:cubicBezTo>
                  <a:pt x="323" y="235"/>
                  <a:pt x="323" y="235"/>
                  <a:pt x="323" y="235"/>
                </a:cubicBezTo>
                <a:cubicBezTo>
                  <a:pt x="323" y="235"/>
                  <a:pt x="323" y="236"/>
                  <a:pt x="323" y="236"/>
                </a:cubicBezTo>
                <a:cubicBezTo>
                  <a:pt x="323" y="236"/>
                  <a:pt x="323" y="236"/>
                  <a:pt x="324" y="235"/>
                </a:cubicBezTo>
                <a:cubicBezTo>
                  <a:pt x="324" y="235"/>
                  <a:pt x="324" y="235"/>
                  <a:pt x="324" y="235"/>
                </a:cubicBezTo>
                <a:cubicBezTo>
                  <a:pt x="324" y="235"/>
                  <a:pt x="324" y="235"/>
                  <a:pt x="324" y="235"/>
                </a:cubicBezTo>
                <a:cubicBezTo>
                  <a:pt x="324" y="235"/>
                  <a:pt x="324" y="235"/>
                  <a:pt x="325" y="235"/>
                </a:cubicBezTo>
                <a:cubicBezTo>
                  <a:pt x="324" y="235"/>
                  <a:pt x="324" y="235"/>
                  <a:pt x="324" y="235"/>
                </a:cubicBezTo>
                <a:cubicBezTo>
                  <a:pt x="324" y="235"/>
                  <a:pt x="324" y="235"/>
                  <a:pt x="325" y="235"/>
                </a:cubicBezTo>
                <a:cubicBezTo>
                  <a:pt x="325" y="234"/>
                  <a:pt x="325" y="234"/>
                  <a:pt x="325" y="234"/>
                </a:cubicBezTo>
                <a:cubicBezTo>
                  <a:pt x="325" y="234"/>
                  <a:pt x="325" y="234"/>
                  <a:pt x="325" y="234"/>
                </a:cubicBezTo>
                <a:cubicBezTo>
                  <a:pt x="325" y="234"/>
                  <a:pt x="325" y="234"/>
                  <a:pt x="325" y="234"/>
                </a:cubicBezTo>
                <a:cubicBezTo>
                  <a:pt x="325" y="234"/>
                  <a:pt x="325" y="234"/>
                  <a:pt x="325" y="234"/>
                </a:cubicBezTo>
                <a:cubicBezTo>
                  <a:pt x="325" y="234"/>
                  <a:pt x="325" y="234"/>
                  <a:pt x="325" y="234"/>
                </a:cubicBezTo>
                <a:cubicBezTo>
                  <a:pt x="324" y="234"/>
                  <a:pt x="324" y="234"/>
                  <a:pt x="324" y="234"/>
                </a:cubicBezTo>
                <a:cubicBezTo>
                  <a:pt x="325" y="233"/>
                  <a:pt x="325" y="234"/>
                  <a:pt x="325" y="234"/>
                </a:cubicBezTo>
                <a:cubicBezTo>
                  <a:pt x="325" y="234"/>
                  <a:pt x="325" y="234"/>
                  <a:pt x="326" y="234"/>
                </a:cubicBezTo>
                <a:cubicBezTo>
                  <a:pt x="325" y="233"/>
                  <a:pt x="326" y="233"/>
                  <a:pt x="326" y="233"/>
                </a:cubicBezTo>
                <a:cubicBezTo>
                  <a:pt x="326" y="233"/>
                  <a:pt x="326" y="233"/>
                  <a:pt x="326" y="233"/>
                </a:cubicBezTo>
                <a:cubicBezTo>
                  <a:pt x="326" y="233"/>
                  <a:pt x="326" y="234"/>
                  <a:pt x="326" y="234"/>
                </a:cubicBezTo>
                <a:cubicBezTo>
                  <a:pt x="326" y="234"/>
                  <a:pt x="327" y="233"/>
                  <a:pt x="327" y="233"/>
                </a:cubicBezTo>
                <a:cubicBezTo>
                  <a:pt x="327" y="233"/>
                  <a:pt x="327" y="233"/>
                  <a:pt x="327" y="233"/>
                </a:cubicBezTo>
                <a:cubicBezTo>
                  <a:pt x="327" y="233"/>
                  <a:pt x="327" y="234"/>
                  <a:pt x="328" y="233"/>
                </a:cubicBezTo>
                <a:cubicBezTo>
                  <a:pt x="328" y="233"/>
                  <a:pt x="327" y="233"/>
                  <a:pt x="327" y="232"/>
                </a:cubicBezTo>
                <a:cubicBezTo>
                  <a:pt x="327" y="232"/>
                  <a:pt x="327" y="232"/>
                  <a:pt x="327" y="232"/>
                </a:cubicBezTo>
                <a:cubicBezTo>
                  <a:pt x="327" y="232"/>
                  <a:pt x="327" y="232"/>
                  <a:pt x="327" y="232"/>
                </a:cubicBezTo>
                <a:cubicBezTo>
                  <a:pt x="327" y="232"/>
                  <a:pt x="328" y="232"/>
                  <a:pt x="328" y="232"/>
                </a:cubicBezTo>
                <a:cubicBezTo>
                  <a:pt x="328" y="230"/>
                  <a:pt x="330" y="230"/>
                  <a:pt x="332" y="230"/>
                </a:cubicBezTo>
                <a:cubicBezTo>
                  <a:pt x="332" y="230"/>
                  <a:pt x="331" y="231"/>
                  <a:pt x="332" y="231"/>
                </a:cubicBezTo>
                <a:cubicBezTo>
                  <a:pt x="330" y="231"/>
                  <a:pt x="329" y="231"/>
                  <a:pt x="328" y="231"/>
                </a:cubicBezTo>
                <a:cubicBezTo>
                  <a:pt x="328" y="232"/>
                  <a:pt x="329" y="232"/>
                  <a:pt x="329" y="231"/>
                </a:cubicBezTo>
                <a:cubicBezTo>
                  <a:pt x="329" y="232"/>
                  <a:pt x="329" y="231"/>
                  <a:pt x="329" y="232"/>
                </a:cubicBezTo>
                <a:cubicBezTo>
                  <a:pt x="329" y="232"/>
                  <a:pt x="330" y="232"/>
                  <a:pt x="330" y="232"/>
                </a:cubicBezTo>
                <a:cubicBezTo>
                  <a:pt x="330" y="232"/>
                  <a:pt x="330" y="232"/>
                  <a:pt x="330" y="232"/>
                </a:cubicBezTo>
                <a:cubicBezTo>
                  <a:pt x="330" y="232"/>
                  <a:pt x="330" y="233"/>
                  <a:pt x="330" y="233"/>
                </a:cubicBezTo>
                <a:cubicBezTo>
                  <a:pt x="330" y="233"/>
                  <a:pt x="330" y="233"/>
                  <a:pt x="331" y="233"/>
                </a:cubicBezTo>
                <a:cubicBezTo>
                  <a:pt x="331" y="233"/>
                  <a:pt x="331" y="233"/>
                  <a:pt x="331" y="232"/>
                </a:cubicBezTo>
                <a:cubicBezTo>
                  <a:pt x="331" y="232"/>
                  <a:pt x="331" y="232"/>
                  <a:pt x="331" y="233"/>
                </a:cubicBezTo>
                <a:cubicBezTo>
                  <a:pt x="331" y="232"/>
                  <a:pt x="331" y="232"/>
                  <a:pt x="331" y="232"/>
                </a:cubicBezTo>
                <a:cubicBezTo>
                  <a:pt x="331" y="232"/>
                  <a:pt x="331" y="232"/>
                  <a:pt x="331" y="232"/>
                </a:cubicBezTo>
                <a:cubicBezTo>
                  <a:pt x="331" y="233"/>
                  <a:pt x="331" y="233"/>
                  <a:pt x="331" y="233"/>
                </a:cubicBezTo>
                <a:cubicBezTo>
                  <a:pt x="331" y="233"/>
                  <a:pt x="331" y="232"/>
                  <a:pt x="331" y="232"/>
                </a:cubicBezTo>
                <a:cubicBezTo>
                  <a:pt x="331" y="232"/>
                  <a:pt x="331" y="232"/>
                  <a:pt x="331" y="232"/>
                </a:cubicBezTo>
                <a:cubicBezTo>
                  <a:pt x="332" y="232"/>
                  <a:pt x="332" y="232"/>
                  <a:pt x="332" y="232"/>
                </a:cubicBezTo>
                <a:cubicBezTo>
                  <a:pt x="331" y="232"/>
                  <a:pt x="331" y="232"/>
                  <a:pt x="331" y="233"/>
                </a:cubicBezTo>
                <a:cubicBezTo>
                  <a:pt x="332" y="233"/>
                  <a:pt x="332" y="233"/>
                  <a:pt x="332" y="233"/>
                </a:cubicBezTo>
                <a:cubicBezTo>
                  <a:pt x="332" y="233"/>
                  <a:pt x="332" y="233"/>
                  <a:pt x="332" y="233"/>
                </a:cubicBezTo>
                <a:cubicBezTo>
                  <a:pt x="332" y="233"/>
                  <a:pt x="333" y="232"/>
                  <a:pt x="333" y="232"/>
                </a:cubicBezTo>
                <a:cubicBezTo>
                  <a:pt x="333" y="232"/>
                  <a:pt x="333" y="232"/>
                  <a:pt x="334" y="232"/>
                </a:cubicBezTo>
                <a:cubicBezTo>
                  <a:pt x="334" y="232"/>
                  <a:pt x="333" y="232"/>
                  <a:pt x="333" y="232"/>
                </a:cubicBezTo>
                <a:cubicBezTo>
                  <a:pt x="333" y="232"/>
                  <a:pt x="334" y="231"/>
                  <a:pt x="334" y="231"/>
                </a:cubicBezTo>
                <a:cubicBezTo>
                  <a:pt x="334" y="231"/>
                  <a:pt x="334" y="232"/>
                  <a:pt x="334" y="232"/>
                </a:cubicBezTo>
                <a:cubicBezTo>
                  <a:pt x="334" y="232"/>
                  <a:pt x="334" y="231"/>
                  <a:pt x="334" y="232"/>
                </a:cubicBezTo>
                <a:cubicBezTo>
                  <a:pt x="334" y="232"/>
                  <a:pt x="335" y="232"/>
                  <a:pt x="336" y="232"/>
                </a:cubicBezTo>
                <a:cubicBezTo>
                  <a:pt x="336" y="231"/>
                  <a:pt x="336" y="231"/>
                  <a:pt x="336" y="231"/>
                </a:cubicBezTo>
                <a:cubicBezTo>
                  <a:pt x="336" y="231"/>
                  <a:pt x="336" y="231"/>
                  <a:pt x="337" y="232"/>
                </a:cubicBezTo>
                <a:cubicBezTo>
                  <a:pt x="337" y="231"/>
                  <a:pt x="336" y="231"/>
                  <a:pt x="336" y="231"/>
                </a:cubicBezTo>
                <a:cubicBezTo>
                  <a:pt x="336" y="230"/>
                  <a:pt x="337" y="231"/>
                  <a:pt x="337" y="230"/>
                </a:cubicBezTo>
                <a:cubicBezTo>
                  <a:pt x="338" y="231"/>
                  <a:pt x="337" y="231"/>
                  <a:pt x="338" y="232"/>
                </a:cubicBezTo>
                <a:cubicBezTo>
                  <a:pt x="338" y="232"/>
                  <a:pt x="338" y="232"/>
                  <a:pt x="338" y="231"/>
                </a:cubicBezTo>
                <a:cubicBezTo>
                  <a:pt x="338" y="231"/>
                  <a:pt x="339" y="231"/>
                  <a:pt x="340" y="231"/>
                </a:cubicBezTo>
                <a:cubicBezTo>
                  <a:pt x="340" y="230"/>
                  <a:pt x="339" y="230"/>
                  <a:pt x="339" y="230"/>
                </a:cubicBezTo>
                <a:cubicBezTo>
                  <a:pt x="339" y="230"/>
                  <a:pt x="339" y="228"/>
                  <a:pt x="340" y="229"/>
                </a:cubicBezTo>
                <a:cubicBezTo>
                  <a:pt x="340" y="229"/>
                  <a:pt x="340" y="229"/>
                  <a:pt x="340" y="230"/>
                </a:cubicBezTo>
                <a:cubicBezTo>
                  <a:pt x="340" y="230"/>
                  <a:pt x="340" y="229"/>
                  <a:pt x="341" y="230"/>
                </a:cubicBezTo>
                <a:cubicBezTo>
                  <a:pt x="341" y="229"/>
                  <a:pt x="340" y="229"/>
                  <a:pt x="341" y="229"/>
                </a:cubicBezTo>
                <a:cubicBezTo>
                  <a:pt x="341" y="229"/>
                  <a:pt x="341" y="229"/>
                  <a:pt x="341" y="229"/>
                </a:cubicBezTo>
                <a:cubicBezTo>
                  <a:pt x="342" y="230"/>
                  <a:pt x="341" y="228"/>
                  <a:pt x="342" y="228"/>
                </a:cubicBezTo>
                <a:cubicBezTo>
                  <a:pt x="342" y="229"/>
                  <a:pt x="342" y="229"/>
                  <a:pt x="342" y="230"/>
                </a:cubicBezTo>
                <a:cubicBezTo>
                  <a:pt x="342" y="229"/>
                  <a:pt x="342" y="229"/>
                  <a:pt x="342" y="229"/>
                </a:cubicBezTo>
                <a:cubicBezTo>
                  <a:pt x="342" y="228"/>
                  <a:pt x="342" y="228"/>
                  <a:pt x="343" y="228"/>
                </a:cubicBezTo>
                <a:cubicBezTo>
                  <a:pt x="343" y="229"/>
                  <a:pt x="342" y="229"/>
                  <a:pt x="343" y="230"/>
                </a:cubicBezTo>
                <a:cubicBezTo>
                  <a:pt x="343" y="229"/>
                  <a:pt x="343" y="230"/>
                  <a:pt x="344" y="230"/>
                </a:cubicBezTo>
                <a:cubicBezTo>
                  <a:pt x="345" y="230"/>
                  <a:pt x="346" y="229"/>
                  <a:pt x="346" y="229"/>
                </a:cubicBezTo>
                <a:cubicBezTo>
                  <a:pt x="346" y="230"/>
                  <a:pt x="348" y="229"/>
                  <a:pt x="349" y="229"/>
                </a:cubicBezTo>
                <a:cubicBezTo>
                  <a:pt x="349" y="230"/>
                  <a:pt x="348" y="230"/>
                  <a:pt x="348" y="230"/>
                </a:cubicBezTo>
                <a:cubicBezTo>
                  <a:pt x="349" y="231"/>
                  <a:pt x="349" y="229"/>
                  <a:pt x="350" y="230"/>
                </a:cubicBezTo>
                <a:cubicBezTo>
                  <a:pt x="350" y="230"/>
                  <a:pt x="350" y="230"/>
                  <a:pt x="350" y="229"/>
                </a:cubicBezTo>
                <a:cubicBezTo>
                  <a:pt x="350" y="229"/>
                  <a:pt x="350" y="229"/>
                  <a:pt x="350" y="229"/>
                </a:cubicBezTo>
                <a:cubicBezTo>
                  <a:pt x="351" y="230"/>
                  <a:pt x="352" y="228"/>
                  <a:pt x="353" y="229"/>
                </a:cubicBezTo>
                <a:cubicBezTo>
                  <a:pt x="353" y="228"/>
                  <a:pt x="354" y="229"/>
                  <a:pt x="355" y="227"/>
                </a:cubicBezTo>
                <a:cubicBezTo>
                  <a:pt x="354" y="228"/>
                  <a:pt x="355" y="227"/>
                  <a:pt x="354" y="227"/>
                </a:cubicBezTo>
                <a:cubicBezTo>
                  <a:pt x="355" y="226"/>
                  <a:pt x="356" y="227"/>
                  <a:pt x="356" y="228"/>
                </a:cubicBezTo>
                <a:cubicBezTo>
                  <a:pt x="356" y="228"/>
                  <a:pt x="356" y="227"/>
                  <a:pt x="356" y="227"/>
                </a:cubicBezTo>
                <a:cubicBezTo>
                  <a:pt x="356" y="227"/>
                  <a:pt x="357" y="226"/>
                  <a:pt x="357" y="227"/>
                </a:cubicBezTo>
                <a:cubicBezTo>
                  <a:pt x="358" y="227"/>
                  <a:pt x="357" y="227"/>
                  <a:pt x="357" y="227"/>
                </a:cubicBezTo>
                <a:cubicBezTo>
                  <a:pt x="357" y="227"/>
                  <a:pt x="359" y="227"/>
                  <a:pt x="359" y="227"/>
                </a:cubicBezTo>
                <a:cubicBezTo>
                  <a:pt x="359" y="227"/>
                  <a:pt x="359" y="228"/>
                  <a:pt x="359" y="228"/>
                </a:cubicBezTo>
                <a:cubicBezTo>
                  <a:pt x="359" y="228"/>
                  <a:pt x="359" y="227"/>
                  <a:pt x="359" y="227"/>
                </a:cubicBezTo>
                <a:cubicBezTo>
                  <a:pt x="360" y="227"/>
                  <a:pt x="359" y="227"/>
                  <a:pt x="359" y="227"/>
                </a:cubicBezTo>
                <a:cubicBezTo>
                  <a:pt x="360" y="227"/>
                  <a:pt x="362" y="228"/>
                  <a:pt x="363" y="227"/>
                </a:cubicBezTo>
                <a:cubicBezTo>
                  <a:pt x="363" y="227"/>
                  <a:pt x="363" y="227"/>
                  <a:pt x="363" y="227"/>
                </a:cubicBezTo>
                <a:cubicBezTo>
                  <a:pt x="363" y="227"/>
                  <a:pt x="364" y="227"/>
                  <a:pt x="364" y="227"/>
                </a:cubicBezTo>
                <a:cubicBezTo>
                  <a:pt x="365" y="228"/>
                  <a:pt x="366" y="226"/>
                  <a:pt x="367" y="227"/>
                </a:cubicBezTo>
                <a:cubicBezTo>
                  <a:pt x="368" y="226"/>
                  <a:pt x="369" y="226"/>
                  <a:pt x="370" y="227"/>
                </a:cubicBezTo>
                <a:cubicBezTo>
                  <a:pt x="369" y="227"/>
                  <a:pt x="369" y="228"/>
                  <a:pt x="369" y="228"/>
                </a:cubicBezTo>
                <a:cubicBezTo>
                  <a:pt x="370" y="228"/>
                  <a:pt x="371" y="227"/>
                  <a:pt x="372" y="227"/>
                </a:cubicBezTo>
                <a:cubicBezTo>
                  <a:pt x="371" y="226"/>
                  <a:pt x="372" y="225"/>
                  <a:pt x="371" y="224"/>
                </a:cubicBezTo>
                <a:cubicBezTo>
                  <a:pt x="371" y="224"/>
                  <a:pt x="372" y="224"/>
                  <a:pt x="373" y="224"/>
                </a:cubicBezTo>
                <a:cubicBezTo>
                  <a:pt x="372" y="223"/>
                  <a:pt x="371" y="225"/>
                  <a:pt x="370" y="223"/>
                </a:cubicBezTo>
                <a:cubicBezTo>
                  <a:pt x="370" y="223"/>
                  <a:pt x="371" y="223"/>
                  <a:pt x="371" y="224"/>
                </a:cubicBezTo>
                <a:cubicBezTo>
                  <a:pt x="371" y="223"/>
                  <a:pt x="372" y="223"/>
                  <a:pt x="372" y="222"/>
                </a:cubicBezTo>
                <a:cubicBezTo>
                  <a:pt x="372" y="223"/>
                  <a:pt x="372" y="223"/>
                  <a:pt x="373" y="223"/>
                </a:cubicBezTo>
                <a:cubicBezTo>
                  <a:pt x="373" y="223"/>
                  <a:pt x="373" y="223"/>
                  <a:pt x="373" y="222"/>
                </a:cubicBezTo>
                <a:cubicBezTo>
                  <a:pt x="374" y="222"/>
                  <a:pt x="374" y="223"/>
                  <a:pt x="374" y="222"/>
                </a:cubicBezTo>
                <a:cubicBezTo>
                  <a:pt x="375" y="222"/>
                  <a:pt x="375" y="223"/>
                  <a:pt x="375" y="223"/>
                </a:cubicBezTo>
                <a:cubicBezTo>
                  <a:pt x="375" y="223"/>
                  <a:pt x="375" y="223"/>
                  <a:pt x="375" y="223"/>
                </a:cubicBezTo>
                <a:cubicBezTo>
                  <a:pt x="375" y="223"/>
                  <a:pt x="376" y="223"/>
                  <a:pt x="376" y="223"/>
                </a:cubicBezTo>
                <a:cubicBezTo>
                  <a:pt x="377" y="223"/>
                  <a:pt x="376" y="224"/>
                  <a:pt x="377" y="224"/>
                </a:cubicBezTo>
                <a:cubicBezTo>
                  <a:pt x="377" y="224"/>
                  <a:pt x="376" y="223"/>
                  <a:pt x="377" y="223"/>
                </a:cubicBezTo>
                <a:cubicBezTo>
                  <a:pt x="377" y="223"/>
                  <a:pt x="377" y="223"/>
                  <a:pt x="377" y="222"/>
                </a:cubicBezTo>
                <a:cubicBezTo>
                  <a:pt x="377" y="222"/>
                  <a:pt x="377" y="222"/>
                  <a:pt x="377" y="221"/>
                </a:cubicBezTo>
                <a:cubicBezTo>
                  <a:pt x="377" y="221"/>
                  <a:pt x="378" y="222"/>
                  <a:pt x="378" y="221"/>
                </a:cubicBezTo>
                <a:cubicBezTo>
                  <a:pt x="378" y="221"/>
                  <a:pt x="377" y="221"/>
                  <a:pt x="377" y="221"/>
                </a:cubicBezTo>
                <a:cubicBezTo>
                  <a:pt x="377" y="221"/>
                  <a:pt x="378" y="221"/>
                  <a:pt x="378" y="220"/>
                </a:cubicBezTo>
                <a:cubicBezTo>
                  <a:pt x="378" y="221"/>
                  <a:pt x="378" y="221"/>
                  <a:pt x="378" y="221"/>
                </a:cubicBezTo>
                <a:cubicBezTo>
                  <a:pt x="378" y="221"/>
                  <a:pt x="379" y="221"/>
                  <a:pt x="379" y="221"/>
                </a:cubicBezTo>
                <a:cubicBezTo>
                  <a:pt x="379" y="220"/>
                  <a:pt x="380" y="220"/>
                  <a:pt x="381" y="221"/>
                </a:cubicBezTo>
                <a:cubicBezTo>
                  <a:pt x="381" y="221"/>
                  <a:pt x="381" y="220"/>
                  <a:pt x="381" y="220"/>
                </a:cubicBezTo>
                <a:cubicBezTo>
                  <a:pt x="381" y="220"/>
                  <a:pt x="381" y="220"/>
                  <a:pt x="380" y="219"/>
                </a:cubicBezTo>
                <a:cubicBezTo>
                  <a:pt x="380" y="220"/>
                  <a:pt x="381" y="220"/>
                  <a:pt x="381" y="220"/>
                </a:cubicBezTo>
                <a:cubicBezTo>
                  <a:pt x="380" y="220"/>
                  <a:pt x="379" y="220"/>
                  <a:pt x="378" y="220"/>
                </a:cubicBezTo>
                <a:cubicBezTo>
                  <a:pt x="378" y="219"/>
                  <a:pt x="380" y="220"/>
                  <a:pt x="380" y="219"/>
                </a:cubicBezTo>
                <a:cubicBezTo>
                  <a:pt x="380" y="219"/>
                  <a:pt x="379" y="219"/>
                  <a:pt x="379" y="219"/>
                </a:cubicBezTo>
                <a:cubicBezTo>
                  <a:pt x="379" y="219"/>
                  <a:pt x="380" y="219"/>
                  <a:pt x="380" y="218"/>
                </a:cubicBezTo>
                <a:cubicBezTo>
                  <a:pt x="380" y="218"/>
                  <a:pt x="380" y="219"/>
                  <a:pt x="380" y="219"/>
                </a:cubicBezTo>
                <a:cubicBezTo>
                  <a:pt x="380" y="219"/>
                  <a:pt x="381" y="219"/>
                  <a:pt x="381" y="219"/>
                </a:cubicBezTo>
                <a:cubicBezTo>
                  <a:pt x="381" y="219"/>
                  <a:pt x="381" y="219"/>
                  <a:pt x="381" y="219"/>
                </a:cubicBezTo>
                <a:cubicBezTo>
                  <a:pt x="381" y="219"/>
                  <a:pt x="381" y="219"/>
                  <a:pt x="382" y="219"/>
                </a:cubicBezTo>
                <a:cubicBezTo>
                  <a:pt x="381" y="218"/>
                  <a:pt x="382" y="219"/>
                  <a:pt x="382" y="218"/>
                </a:cubicBezTo>
                <a:cubicBezTo>
                  <a:pt x="383" y="218"/>
                  <a:pt x="382" y="219"/>
                  <a:pt x="383" y="219"/>
                </a:cubicBezTo>
                <a:cubicBezTo>
                  <a:pt x="383" y="219"/>
                  <a:pt x="384" y="219"/>
                  <a:pt x="384" y="219"/>
                </a:cubicBezTo>
                <a:cubicBezTo>
                  <a:pt x="385" y="218"/>
                  <a:pt x="385" y="219"/>
                  <a:pt x="386" y="219"/>
                </a:cubicBezTo>
                <a:cubicBezTo>
                  <a:pt x="386" y="219"/>
                  <a:pt x="385" y="219"/>
                  <a:pt x="385" y="219"/>
                </a:cubicBezTo>
                <a:cubicBezTo>
                  <a:pt x="386" y="220"/>
                  <a:pt x="386" y="219"/>
                  <a:pt x="387" y="219"/>
                </a:cubicBezTo>
                <a:cubicBezTo>
                  <a:pt x="387" y="219"/>
                  <a:pt x="387" y="218"/>
                  <a:pt x="387" y="218"/>
                </a:cubicBezTo>
                <a:cubicBezTo>
                  <a:pt x="387" y="218"/>
                  <a:pt x="388" y="217"/>
                  <a:pt x="388" y="217"/>
                </a:cubicBezTo>
                <a:cubicBezTo>
                  <a:pt x="388" y="217"/>
                  <a:pt x="388" y="217"/>
                  <a:pt x="388" y="217"/>
                </a:cubicBezTo>
                <a:cubicBezTo>
                  <a:pt x="389" y="217"/>
                  <a:pt x="389" y="217"/>
                  <a:pt x="389" y="217"/>
                </a:cubicBezTo>
                <a:cubicBezTo>
                  <a:pt x="389" y="217"/>
                  <a:pt x="389" y="217"/>
                  <a:pt x="389" y="216"/>
                </a:cubicBezTo>
                <a:cubicBezTo>
                  <a:pt x="390" y="217"/>
                  <a:pt x="389" y="217"/>
                  <a:pt x="390" y="218"/>
                </a:cubicBezTo>
                <a:cubicBezTo>
                  <a:pt x="389" y="218"/>
                  <a:pt x="389" y="217"/>
                  <a:pt x="389" y="218"/>
                </a:cubicBezTo>
                <a:cubicBezTo>
                  <a:pt x="389" y="218"/>
                  <a:pt x="390" y="218"/>
                  <a:pt x="390" y="218"/>
                </a:cubicBezTo>
                <a:cubicBezTo>
                  <a:pt x="391" y="218"/>
                  <a:pt x="390" y="218"/>
                  <a:pt x="391" y="218"/>
                </a:cubicBezTo>
                <a:cubicBezTo>
                  <a:pt x="391" y="218"/>
                  <a:pt x="392" y="217"/>
                  <a:pt x="392" y="217"/>
                </a:cubicBezTo>
                <a:cubicBezTo>
                  <a:pt x="393" y="217"/>
                  <a:pt x="392" y="217"/>
                  <a:pt x="392" y="217"/>
                </a:cubicBezTo>
                <a:cubicBezTo>
                  <a:pt x="393" y="217"/>
                  <a:pt x="393" y="216"/>
                  <a:pt x="394" y="217"/>
                </a:cubicBezTo>
                <a:cubicBezTo>
                  <a:pt x="394" y="216"/>
                  <a:pt x="394" y="216"/>
                  <a:pt x="394" y="216"/>
                </a:cubicBezTo>
                <a:cubicBezTo>
                  <a:pt x="394" y="216"/>
                  <a:pt x="393" y="215"/>
                  <a:pt x="393" y="216"/>
                </a:cubicBezTo>
                <a:close/>
                <a:moveTo>
                  <a:pt x="384" y="211"/>
                </a:moveTo>
                <a:cubicBezTo>
                  <a:pt x="383" y="211"/>
                  <a:pt x="383" y="211"/>
                  <a:pt x="383" y="210"/>
                </a:cubicBezTo>
                <a:cubicBezTo>
                  <a:pt x="383" y="211"/>
                  <a:pt x="384" y="210"/>
                  <a:pt x="384" y="211"/>
                </a:cubicBezTo>
                <a:close/>
                <a:moveTo>
                  <a:pt x="382" y="210"/>
                </a:moveTo>
                <a:cubicBezTo>
                  <a:pt x="382" y="211"/>
                  <a:pt x="383" y="211"/>
                  <a:pt x="382" y="211"/>
                </a:cubicBezTo>
                <a:cubicBezTo>
                  <a:pt x="382" y="210"/>
                  <a:pt x="382" y="211"/>
                  <a:pt x="382" y="211"/>
                </a:cubicBezTo>
                <a:cubicBezTo>
                  <a:pt x="382" y="211"/>
                  <a:pt x="381" y="211"/>
                  <a:pt x="381" y="210"/>
                </a:cubicBezTo>
                <a:cubicBezTo>
                  <a:pt x="382" y="210"/>
                  <a:pt x="382" y="211"/>
                  <a:pt x="382" y="210"/>
                </a:cubicBezTo>
                <a:close/>
                <a:moveTo>
                  <a:pt x="382" y="208"/>
                </a:moveTo>
                <a:cubicBezTo>
                  <a:pt x="381" y="208"/>
                  <a:pt x="381" y="209"/>
                  <a:pt x="380" y="209"/>
                </a:cubicBezTo>
                <a:cubicBezTo>
                  <a:pt x="380" y="208"/>
                  <a:pt x="382" y="208"/>
                  <a:pt x="382" y="208"/>
                </a:cubicBezTo>
                <a:close/>
                <a:moveTo>
                  <a:pt x="381" y="210"/>
                </a:moveTo>
                <a:cubicBezTo>
                  <a:pt x="381" y="210"/>
                  <a:pt x="380" y="210"/>
                  <a:pt x="380" y="210"/>
                </a:cubicBezTo>
                <a:cubicBezTo>
                  <a:pt x="380" y="210"/>
                  <a:pt x="380" y="209"/>
                  <a:pt x="381" y="210"/>
                </a:cubicBezTo>
                <a:close/>
                <a:moveTo>
                  <a:pt x="377" y="211"/>
                </a:moveTo>
                <a:cubicBezTo>
                  <a:pt x="378" y="211"/>
                  <a:pt x="378" y="211"/>
                  <a:pt x="378" y="211"/>
                </a:cubicBezTo>
                <a:cubicBezTo>
                  <a:pt x="378" y="212"/>
                  <a:pt x="377" y="211"/>
                  <a:pt x="377" y="211"/>
                </a:cubicBezTo>
                <a:close/>
                <a:moveTo>
                  <a:pt x="365" y="203"/>
                </a:moveTo>
                <a:cubicBezTo>
                  <a:pt x="365" y="203"/>
                  <a:pt x="365" y="204"/>
                  <a:pt x="364" y="204"/>
                </a:cubicBezTo>
                <a:cubicBezTo>
                  <a:pt x="364" y="204"/>
                  <a:pt x="364" y="203"/>
                  <a:pt x="365" y="203"/>
                </a:cubicBezTo>
                <a:close/>
                <a:moveTo>
                  <a:pt x="363" y="203"/>
                </a:moveTo>
                <a:cubicBezTo>
                  <a:pt x="363" y="203"/>
                  <a:pt x="364" y="203"/>
                  <a:pt x="363" y="204"/>
                </a:cubicBezTo>
                <a:cubicBezTo>
                  <a:pt x="363" y="203"/>
                  <a:pt x="363" y="203"/>
                  <a:pt x="363" y="203"/>
                </a:cubicBezTo>
                <a:cubicBezTo>
                  <a:pt x="363" y="203"/>
                  <a:pt x="363" y="203"/>
                  <a:pt x="363" y="203"/>
                </a:cubicBezTo>
                <a:close/>
                <a:moveTo>
                  <a:pt x="384" y="185"/>
                </a:moveTo>
                <a:cubicBezTo>
                  <a:pt x="385" y="186"/>
                  <a:pt x="385" y="185"/>
                  <a:pt x="386" y="185"/>
                </a:cubicBezTo>
                <a:cubicBezTo>
                  <a:pt x="385" y="186"/>
                  <a:pt x="385" y="186"/>
                  <a:pt x="384" y="186"/>
                </a:cubicBezTo>
                <a:cubicBezTo>
                  <a:pt x="385" y="186"/>
                  <a:pt x="384" y="186"/>
                  <a:pt x="384" y="185"/>
                </a:cubicBezTo>
                <a:close/>
                <a:moveTo>
                  <a:pt x="370" y="187"/>
                </a:moveTo>
                <a:cubicBezTo>
                  <a:pt x="370" y="188"/>
                  <a:pt x="370" y="188"/>
                  <a:pt x="370" y="187"/>
                </a:cubicBezTo>
                <a:cubicBezTo>
                  <a:pt x="370" y="187"/>
                  <a:pt x="370" y="187"/>
                  <a:pt x="370" y="187"/>
                </a:cubicBezTo>
                <a:close/>
                <a:moveTo>
                  <a:pt x="361" y="196"/>
                </a:moveTo>
                <a:cubicBezTo>
                  <a:pt x="361" y="196"/>
                  <a:pt x="360" y="197"/>
                  <a:pt x="360" y="196"/>
                </a:cubicBezTo>
                <a:cubicBezTo>
                  <a:pt x="360" y="196"/>
                  <a:pt x="360" y="195"/>
                  <a:pt x="361" y="196"/>
                </a:cubicBezTo>
                <a:close/>
                <a:moveTo>
                  <a:pt x="354" y="206"/>
                </a:moveTo>
                <a:cubicBezTo>
                  <a:pt x="355" y="206"/>
                  <a:pt x="355" y="206"/>
                  <a:pt x="356" y="206"/>
                </a:cubicBezTo>
                <a:cubicBezTo>
                  <a:pt x="355" y="206"/>
                  <a:pt x="355" y="207"/>
                  <a:pt x="354" y="206"/>
                </a:cubicBezTo>
                <a:close/>
                <a:moveTo>
                  <a:pt x="362" y="201"/>
                </a:moveTo>
                <a:cubicBezTo>
                  <a:pt x="363" y="201"/>
                  <a:pt x="362" y="201"/>
                  <a:pt x="363" y="202"/>
                </a:cubicBezTo>
                <a:cubicBezTo>
                  <a:pt x="362" y="202"/>
                  <a:pt x="362" y="202"/>
                  <a:pt x="362" y="202"/>
                </a:cubicBezTo>
                <a:cubicBezTo>
                  <a:pt x="362" y="202"/>
                  <a:pt x="362" y="201"/>
                  <a:pt x="362" y="201"/>
                </a:cubicBezTo>
                <a:close/>
                <a:moveTo>
                  <a:pt x="359" y="201"/>
                </a:moveTo>
                <a:cubicBezTo>
                  <a:pt x="359" y="202"/>
                  <a:pt x="359" y="201"/>
                  <a:pt x="360" y="202"/>
                </a:cubicBezTo>
                <a:cubicBezTo>
                  <a:pt x="360" y="202"/>
                  <a:pt x="361" y="201"/>
                  <a:pt x="361" y="201"/>
                </a:cubicBezTo>
                <a:cubicBezTo>
                  <a:pt x="361" y="201"/>
                  <a:pt x="361" y="201"/>
                  <a:pt x="361" y="202"/>
                </a:cubicBezTo>
                <a:cubicBezTo>
                  <a:pt x="361" y="201"/>
                  <a:pt x="361" y="201"/>
                  <a:pt x="362" y="202"/>
                </a:cubicBezTo>
                <a:cubicBezTo>
                  <a:pt x="362" y="202"/>
                  <a:pt x="361" y="202"/>
                  <a:pt x="361" y="202"/>
                </a:cubicBezTo>
                <a:cubicBezTo>
                  <a:pt x="361" y="202"/>
                  <a:pt x="360" y="202"/>
                  <a:pt x="361" y="203"/>
                </a:cubicBezTo>
                <a:cubicBezTo>
                  <a:pt x="360" y="202"/>
                  <a:pt x="359" y="204"/>
                  <a:pt x="359" y="203"/>
                </a:cubicBezTo>
                <a:cubicBezTo>
                  <a:pt x="359" y="204"/>
                  <a:pt x="358" y="204"/>
                  <a:pt x="358" y="204"/>
                </a:cubicBezTo>
                <a:cubicBezTo>
                  <a:pt x="359" y="203"/>
                  <a:pt x="358" y="202"/>
                  <a:pt x="359" y="201"/>
                </a:cubicBezTo>
                <a:close/>
                <a:moveTo>
                  <a:pt x="356" y="188"/>
                </a:moveTo>
                <a:cubicBezTo>
                  <a:pt x="356" y="188"/>
                  <a:pt x="355" y="188"/>
                  <a:pt x="355" y="188"/>
                </a:cubicBezTo>
                <a:cubicBezTo>
                  <a:pt x="355" y="188"/>
                  <a:pt x="355" y="187"/>
                  <a:pt x="356" y="188"/>
                </a:cubicBezTo>
                <a:close/>
                <a:moveTo>
                  <a:pt x="354" y="203"/>
                </a:moveTo>
                <a:cubicBezTo>
                  <a:pt x="354" y="203"/>
                  <a:pt x="354" y="203"/>
                  <a:pt x="354" y="202"/>
                </a:cubicBezTo>
                <a:cubicBezTo>
                  <a:pt x="355" y="202"/>
                  <a:pt x="355" y="202"/>
                  <a:pt x="355" y="203"/>
                </a:cubicBezTo>
                <a:cubicBezTo>
                  <a:pt x="355" y="202"/>
                  <a:pt x="356" y="202"/>
                  <a:pt x="357" y="202"/>
                </a:cubicBezTo>
                <a:cubicBezTo>
                  <a:pt x="357" y="202"/>
                  <a:pt x="357" y="203"/>
                  <a:pt x="357" y="202"/>
                </a:cubicBezTo>
                <a:cubicBezTo>
                  <a:pt x="358" y="202"/>
                  <a:pt x="358" y="203"/>
                  <a:pt x="358" y="203"/>
                </a:cubicBezTo>
                <a:cubicBezTo>
                  <a:pt x="358" y="203"/>
                  <a:pt x="358" y="202"/>
                  <a:pt x="357" y="202"/>
                </a:cubicBezTo>
                <a:cubicBezTo>
                  <a:pt x="358" y="204"/>
                  <a:pt x="357" y="204"/>
                  <a:pt x="356" y="204"/>
                </a:cubicBezTo>
                <a:cubicBezTo>
                  <a:pt x="355" y="204"/>
                  <a:pt x="355" y="204"/>
                  <a:pt x="355" y="204"/>
                </a:cubicBezTo>
                <a:cubicBezTo>
                  <a:pt x="355" y="204"/>
                  <a:pt x="355" y="205"/>
                  <a:pt x="354" y="205"/>
                </a:cubicBezTo>
                <a:cubicBezTo>
                  <a:pt x="354" y="204"/>
                  <a:pt x="355" y="203"/>
                  <a:pt x="355" y="203"/>
                </a:cubicBezTo>
                <a:cubicBezTo>
                  <a:pt x="355" y="203"/>
                  <a:pt x="355" y="203"/>
                  <a:pt x="356" y="203"/>
                </a:cubicBezTo>
                <a:cubicBezTo>
                  <a:pt x="355" y="203"/>
                  <a:pt x="355" y="203"/>
                  <a:pt x="354" y="203"/>
                </a:cubicBezTo>
                <a:cubicBezTo>
                  <a:pt x="354" y="204"/>
                  <a:pt x="354" y="204"/>
                  <a:pt x="353" y="204"/>
                </a:cubicBezTo>
                <a:cubicBezTo>
                  <a:pt x="354" y="204"/>
                  <a:pt x="354" y="203"/>
                  <a:pt x="354" y="203"/>
                </a:cubicBezTo>
                <a:close/>
                <a:moveTo>
                  <a:pt x="353" y="189"/>
                </a:moveTo>
                <a:cubicBezTo>
                  <a:pt x="353" y="189"/>
                  <a:pt x="353" y="189"/>
                  <a:pt x="353" y="189"/>
                </a:cubicBezTo>
                <a:cubicBezTo>
                  <a:pt x="353" y="189"/>
                  <a:pt x="353" y="189"/>
                  <a:pt x="353" y="189"/>
                </a:cubicBezTo>
                <a:cubicBezTo>
                  <a:pt x="353" y="189"/>
                  <a:pt x="353" y="189"/>
                  <a:pt x="353" y="189"/>
                </a:cubicBezTo>
                <a:close/>
                <a:moveTo>
                  <a:pt x="353" y="189"/>
                </a:moveTo>
                <a:cubicBezTo>
                  <a:pt x="353" y="189"/>
                  <a:pt x="353" y="189"/>
                  <a:pt x="353" y="189"/>
                </a:cubicBezTo>
                <a:cubicBezTo>
                  <a:pt x="353" y="189"/>
                  <a:pt x="352" y="189"/>
                  <a:pt x="352" y="189"/>
                </a:cubicBezTo>
                <a:cubicBezTo>
                  <a:pt x="352" y="189"/>
                  <a:pt x="353" y="188"/>
                  <a:pt x="353" y="189"/>
                </a:cubicBezTo>
                <a:close/>
                <a:moveTo>
                  <a:pt x="352" y="204"/>
                </a:moveTo>
                <a:cubicBezTo>
                  <a:pt x="352" y="205"/>
                  <a:pt x="353" y="205"/>
                  <a:pt x="353" y="204"/>
                </a:cubicBezTo>
                <a:cubicBezTo>
                  <a:pt x="353" y="204"/>
                  <a:pt x="353" y="204"/>
                  <a:pt x="353" y="204"/>
                </a:cubicBezTo>
                <a:cubicBezTo>
                  <a:pt x="353" y="205"/>
                  <a:pt x="352" y="205"/>
                  <a:pt x="352" y="205"/>
                </a:cubicBezTo>
                <a:lnTo>
                  <a:pt x="352" y="204"/>
                </a:lnTo>
                <a:close/>
                <a:moveTo>
                  <a:pt x="358" y="185"/>
                </a:moveTo>
                <a:cubicBezTo>
                  <a:pt x="357" y="185"/>
                  <a:pt x="357" y="185"/>
                  <a:pt x="357" y="185"/>
                </a:cubicBezTo>
                <a:cubicBezTo>
                  <a:pt x="357" y="185"/>
                  <a:pt x="357" y="185"/>
                  <a:pt x="357" y="185"/>
                </a:cubicBezTo>
                <a:cubicBezTo>
                  <a:pt x="357" y="185"/>
                  <a:pt x="357" y="185"/>
                  <a:pt x="358" y="185"/>
                </a:cubicBezTo>
                <a:close/>
                <a:moveTo>
                  <a:pt x="377" y="179"/>
                </a:moveTo>
                <a:cubicBezTo>
                  <a:pt x="377" y="179"/>
                  <a:pt x="377" y="179"/>
                  <a:pt x="376" y="180"/>
                </a:cubicBezTo>
                <a:cubicBezTo>
                  <a:pt x="376" y="179"/>
                  <a:pt x="376" y="180"/>
                  <a:pt x="376" y="180"/>
                </a:cubicBezTo>
                <a:cubicBezTo>
                  <a:pt x="376" y="180"/>
                  <a:pt x="376" y="179"/>
                  <a:pt x="376" y="179"/>
                </a:cubicBezTo>
                <a:cubicBezTo>
                  <a:pt x="376" y="179"/>
                  <a:pt x="376" y="179"/>
                  <a:pt x="377" y="179"/>
                </a:cubicBezTo>
                <a:close/>
                <a:moveTo>
                  <a:pt x="369" y="181"/>
                </a:moveTo>
                <a:cubicBezTo>
                  <a:pt x="368" y="181"/>
                  <a:pt x="367" y="182"/>
                  <a:pt x="367" y="181"/>
                </a:cubicBezTo>
                <a:cubicBezTo>
                  <a:pt x="367" y="181"/>
                  <a:pt x="368" y="181"/>
                  <a:pt x="369" y="181"/>
                </a:cubicBezTo>
                <a:close/>
                <a:moveTo>
                  <a:pt x="397" y="164"/>
                </a:moveTo>
                <a:cubicBezTo>
                  <a:pt x="397" y="164"/>
                  <a:pt x="397" y="164"/>
                  <a:pt x="397" y="165"/>
                </a:cubicBezTo>
                <a:cubicBezTo>
                  <a:pt x="397" y="165"/>
                  <a:pt x="397" y="165"/>
                  <a:pt x="396" y="165"/>
                </a:cubicBezTo>
                <a:cubicBezTo>
                  <a:pt x="397" y="164"/>
                  <a:pt x="397" y="164"/>
                  <a:pt x="397" y="164"/>
                </a:cubicBezTo>
                <a:close/>
                <a:moveTo>
                  <a:pt x="394" y="165"/>
                </a:moveTo>
                <a:cubicBezTo>
                  <a:pt x="395" y="166"/>
                  <a:pt x="395" y="164"/>
                  <a:pt x="395" y="165"/>
                </a:cubicBezTo>
                <a:cubicBezTo>
                  <a:pt x="396" y="165"/>
                  <a:pt x="394" y="166"/>
                  <a:pt x="394" y="165"/>
                </a:cubicBezTo>
                <a:close/>
                <a:moveTo>
                  <a:pt x="391" y="164"/>
                </a:moveTo>
                <a:cubicBezTo>
                  <a:pt x="391" y="165"/>
                  <a:pt x="391" y="165"/>
                  <a:pt x="391" y="165"/>
                </a:cubicBezTo>
                <a:cubicBezTo>
                  <a:pt x="391" y="166"/>
                  <a:pt x="390" y="165"/>
                  <a:pt x="389" y="165"/>
                </a:cubicBezTo>
                <a:cubicBezTo>
                  <a:pt x="390" y="164"/>
                  <a:pt x="390" y="165"/>
                  <a:pt x="391" y="164"/>
                </a:cubicBezTo>
                <a:close/>
                <a:moveTo>
                  <a:pt x="386" y="164"/>
                </a:moveTo>
                <a:cubicBezTo>
                  <a:pt x="386" y="164"/>
                  <a:pt x="386" y="164"/>
                  <a:pt x="386" y="163"/>
                </a:cubicBezTo>
                <a:cubicBezTo>
                  <a:pt x="387" y="164"/>
                  <a:pt x="386" y="165"/>
                  <a:pt x="385" y="165"/>
                </a:cubicBezTo>
                <a:cubicBezTo>
                  <a:pt x="385" y="164"/>
                  <a:pt x="385" y="164"/>
                  <a:pt x="386" y="164"/>
                </a:cubicBezTo>
                <a:close/>
                <a:moveTo>
                  <a:pt x="396" y="132"/>
                </a:moveTo>
                <a:cubicBezTo>
                  <a:pt x="397" y="133"/>
                  <a:pt x="397" y="131"/>
                  <a:pt x="398" y="132"/>
                </a:cubicBezTo>
                <a:cubicBezTo>
                  <a:pt x="398" y="133"/>
                  <a:pt x="396" y="133"/>
                  <a:pt x="396" y="132"/>
                </a:cubicBezTo>
                <a:cubicBezTo>
                  <a:pt x="397" y="133"/>
                  <a:pt x="396" y="132"/>
                  <a:pt x="396" y="132"/>
                </a:cubicBezTo>
                <a:close/>
                <a:moveTo>
                  <a:pt x="396" y="119"/>
                </a:moveTo>
                <a:cubicBezTo>
                  <a:pt x="397" y="120"/>
                  <a:pt x="396" y="121"/>
                  <a:pt x="396" y="121"/>
                </a:cubicBezTo>
                <a:cubicBezTo>
                  <a:pt x="396" y="120"/>
                  <a:pt x="396" y="119"/>
                  <a:pt x="396" y="119"/>
                </a:cubicBezTo>
                <a:close/>
                <a:moveTo>
                  <a:pt x="374" y="113"/>
                </a:moveTo>
                <a:cubicBezTo>
                  <a:pt x="375" y="113"/>
                  <a:pt x="375" y="113"/>
                  <a:pt x="375" y="113"/>
                </a:cubicBezTo>
                <a:cubicBezTo>
                  <a:pt x="375" y="113"/>
                  <a:pt x="374" y="114"/>
                  <a:pt x="374" y="113"/>
                </a:cubicBezTo>
                <a:close/>
                <a:moveTo>
                  <a:pt x="374" y="113"/>
                </a:moveTo>
                <a:cubicBezTo>
                  <a:pt x="374" y="113"/>
                  <a:pt x="374" y="113"/>
                  <a:pt x="374" y="114"/>
                </a:cubicBezTo>
                <a:cubicBezTo>
                  <a:pt x="373" y="113"/>
                  <a:pt x="373" y="114"/>
                  <a:pt x="373" y="114"/>
                </a:cubicBezTo>
                <a:cubicBezTo>
                  <a:pt x="373" y="113"/>
                  <a:pt x="372" y="113"/>
                  <a:pt x="372" y="113"/>
                </a:cubicBezTo>
                <a:cubicBezTo>
                  <a:pt x="373" y="113"/>
                  <a:pt x="373" y="113"/>
                  <a:pt x="373" y="113"/>
                </a:cubicBezTo>
                <a:lnTo>
                  <a:pt x="374" y="113"/>
                </a:lnTo>
                <a:close/>
                <a:moveTo>
                  <a:pt x="373" y="111"/>
                </a:moveTo>
                <a:cubicBezTo>
                  <a:pt x="373" y="111"/>
                  <a:pt x="372" y="112"/>
                  <a:pt x="371" y="112"/>
                </a:cubicBezTo>
                <a:cubicBezTo>
                  <a:pt x="372" y="111"/>
                  <a:pt x="373" y="110"/>
                  <a:pt x="373" y="111"/>
                </a:cubicBezTo>
                <a:close/>
                <a:moveTo>
                  <a:pt x="372" y="113"/>
                </a:moveTo>
                <a:cubicBezTo>
                  <a:pt x="372" y="113"/>
                  <a:pt x="371" y="113"/>
                  <a:pt x="371" y="113"/>
                </a:cubicBezTo>
                <a:cubicBezTo>
                  <a:pt x="371" y="113"/>
                  <a:pt x="371" y="112"/>
                  <a:pt x="372" y="113"/>
                </a:cubicBezTo>
                <a:close/>
                <a:moveTo>
                  <a:pt x="367" y="114"/>
                </a:moveTo>
                <a:cubicBezTo>
                  <a:pt x="368" y="114"/>
                  <a:pt x="368" y="114"/>
                  <a:pt x="368" y="114"/>
                </a:cubicBezTo>
                <a:cubicBezTo>
                  <a:pt x="368" y="115"/>
                  <a:pt x="367" y="115"/>
                  <a:pt x="367" y="115"/>
                </a:cubicBezTo>
                <a:lnTo>
                  <a:pt x="367" y="114"/>
                </a:lnTo>
                <a:close/>
                <a:moveTo>
                  <a:pt x="378" y="95"/>
                </a:moveTo>
                <a:cubicBezTo>
                  <a:pt x="378" y="96"/>
                  <a:pt x="378" y="96"/>
                  <a:pt x="378" y="96"/>
                </a:cubicBezTo>
                <a:cubicBezTo>
                  <a:pt x="378" y="96"/>
                  <a:pt x="377" y="97"/>
                  <a:pt x="377" y="96"/>
                </a:cubicBezTo>
                <a:cubicBezTo>
                  <a:pt x="377" y="96"/>
                  <a:pt x="378" y="96"/>
                  <a:pt x="378" y="95"/>
                </a:cubicBezTo>
                <a:close/>
                <a:moveTo>
                  <a:pt x="394" y="72"/>
                </a:moveTo>
                <a:cubicBezTo>
                  <a:pt x="394" y="73"/>
                  <a:pt x="393" y="73"/>
                  <a:pt x="393" y="73"/>
                </a:cubicBezTo>
                <a:cubicBezTo>
                  <a:pt x="393" y="73"/>
                  <a:pt x="394" y="72"/>
                  <a:pt x="394" y="72"/>
                </a:cubicBezTo>
                <a:close/>
                <a:moveTo>
                  <a:pt x="371" y="85"/>
                </a:moveTo>
                <a:cubicBezTo>
                  <a:pt x="372" y="85"/>
                  <a:pt x="372" y="84"/>
                  <a:pt x="372" y="84"/>
                </a:cubicBezTo>
                <a:cubicBezTo>
                  <a:pt x="372" y="84"/>
                  <a:pt x="372" y="84"/>
                  <a:pt x="372" y="85"/>
                </a:cubicBezTo>
                <a:cubicBezTo>
                  <a:pt x="372" y="84"/>
                  <a:pt x="372" y="85"/>
                  <a:pt x="373" y="85"/>
                </a:cubicBezTo>
                <a:cubicBezTo>
                  <a:pt x="372" y="85"/>
                  <a:pt x="371" y="85"/>
                  <a:pt x="372" y="86"/>
                </a:cubicBezTo>
                <a:cubicBezTo>
                  <a:pt x="371" y="86"/>
                  <a:pt x="371" y="85"/>
                  <a:pt x="371" y="85"/>
                </a:cubicBezTo>
                <a:close/>
                <a:moveTo>
                  <a:pt x="372" y="94"/>
                </a:moveTo>
                <a:cubicBezTo>
                  <a:pt x="372" y="94"/>
                  <a:pt x="372" y="94"/>
                  <a:pt x="372" y="94"/>
                </a:cubicBezTo>
                <a:cubicBezTo>
                  <a:pt x="372" y="94"/>
                  <a:pt x="372" y="93"/>
                  <a:pt x="373" y="93"/>
                </a:cubicBezTo>
                <a:cubicBezTo>
                  <a:pt x="373" y="94"/>
                  <a:pt x="372" y="94"/>
                  <a:pt x="372" y="94"/>
                </a:cubicBezTo>
                <a:close/>
                <a:moveTo>
                  <a:pt x="373" y="85"/>
                </a:moveTo>
                <a:cubicBezTo>
                  <a:pt x="374" y="86"/>
                  <a:pt x="373" y="86"/>
                  <a:pt x="373" y="86"/>
                </a:cubicBezTo>
                <a:cubicBezTo>
                  <a:pt x="373" y="85"/>
                  <a:pt x="373" y="85"/>
                  <a:pt x="373" y="85"/>
                </a:cubicBezTo>
                <a:close/>
                <a:moveTo>
                  <a:pt x="371" y="70"/>
                </a:moveTo>
                <a:cubicBezTo>
                  <a:pt x="371" y="70"/>
                  <a:pt x="371" y="70"/>
                  <a:pt x="371" y="70"/>
                </a:cubicBezTo>
                <a:cubicBezTo>
                  <a:pt x="372" y="70"/>
                  <a:pt x="372" y="70"/>
                  <a:pt x="372" y="70"/>
                </a:cubicBezTo>
                <a:cubicBezTo>
                  <a:pt x="373" y="70"/>
                  <a:pt x="373" y="70"/>
                  <a:pt x="373" y="71"/>
                </a:cubicBezTo>
                <a:cubicBezTo>
                  <a:pt x="374" y="70"/>
                  <a:pt x="373" y="70"/>
                  <a:pt x="373" y="69"/>
                </a:cubicBezTo>
                <a:cubicBezTo>
                  <a:pt x="374" y="69"/>
                  <a:pt x="374" y="71"/>
                  <a:pt x="373" y="72"/>
                </a:cubicBezTo>
                <a:cubicBezTo>
                  <a:pt x="372" y="71"/>
                  <a:pt x="372" y="73"/>
                  <a:pt x="371" y="72"/>
                </a:cubicBezTo>
                <a:cubicBezTo>
                  <a:pt x="370" y="72"/>
                  <a:pt x="371" y="72"/>
                  <a:pt x="371" y="71"/>
                </a:cubicBezTo>
                <a:cubicBezTo>
                  <a:pt x="371" y="72"/>
                  <a:pt x="370" y="72"/>
                  <a:pt x="370" y="71"/>
                </a:cubicBezTo>
                <a:cubicBezTo>
                  <a:pt x="370" y="71"/>
                  <a:pt x="370" y="71"/>
                  <a:pt x="371" y="70"/>
                </a:cubicBezTo>
                <a:close/>
                <a:moveTo>
                  <a:pt x="370" y="72"/>
                </a:moveTo>
                <a:cubicBezTo>
                  <a:pt x="370" y="73"/>
                  <a:pt x="370" y="73"/>
                  <a:pt x="369" y="72"/>
                </a:cubicBezTo>
                <a:cubicBezTo>
                  <a:pt x="370" y="72"/>
                  <a:pt x="370" y="72"/>
                  <a:pt x="370" y="72"/>
                </a:cubicBezTo>
                <a:close/>
                <a:moveTo>
                  <a:pt x="367" y="72"/>
                </a:moveTo>
                <a:cubicBezTo>
                  <a:pt x="367" y="72"/>
                  <a:pt x="367" y="72"/>
                  <a:pt x="368" y="72"/>
                </a:cubicBezTo>
                <a:cubicBezTo>
                  <a:pt x="368" y="72"/>
                  <a:pt x="368" y="72"/>
                  <a:pt x="368" y="72"/>
                </a:cubicBezTo>
                <a:cubicBezTo>
                  <a:pt x="367" y="73"/>
                  <a:pt x="367" y="73"/>
                  <a:pt x="366" y="73"/>
                </a:cubicBezTo>
                <a:cubicBezTo>
                  <a:pt x="367" y="73"/>
                  <a:pt x="367" y="73"/>
                  <a:pt x="367" y="72"/>
                </a:cubicBezTo>
                <a:close/>
                <a:moveTo>
                  <a:pt x="368" y="96"/>
                </a:moveTo>
                <a:cubicBezTo>
                  <a:pt x="367" y="97"/>
                  <a:pt x="367" y="97"/>
                  <a:pt x="366" y="99"/>
                </a:cubicBezTo>
                <a:cubicBezTo>
                  <a:pt x="366" y="98"/>
                  <a:pt x="366" y="98"/>
                  <a:pt x="366" y="98"/>
                </a:cubicBezTo>
                <a:cubicBezTo>
                  <a:pt x="366" y="98"/>
                  <a:pt x="367" y="96"/>
                  <a:pt x="368" y="96"/>
                </a:cubicBezTo>
                <a:close/>
                <a:moveTo>
                  <a:pt x="365" y="67"/>
                </a:moveTo>
                <a:cubicBezTo>
                  <a:pt x="365" y="67"/>
                  <a:pt x="365" y="67"/>
                  <a:pt x="365" y="67"/>
                </a:cubicBezTo>
                <a:cubicBezTo>
                  <a:pt x="365" y="67"/>
                  <a:pt x="365" y="67"/>
                  <a:pt x="365" y="67"/>
                </a:cubicBezTo>
                <a:cubicBezTo>
                  <a:pt x="365" y="67"/>
                  <a:pt x="365" y="67"/>
                  <a:pt x="365" y="67"/>
                </a:cubicBezTo>
                <a:cubicBezTo>
                  <a:pt x="365" y="67"/>
                  <a:pt x="364" y="67"/>
                  <a:pt x="364" y="67"/>
                </a:cubicBezTo>
                <a:cubicBezTo>
                  <a:pt x="364" y="67"/>
                  <a:pt x="365" y="67"/>
                  <a:pt x="365" y="67"/>
                </a:cubicBezTo>
                <a:close/>
                <a:moveTo>
                  <a:pt x="365" y="98"/>
                </a:moveTo>
                <a:cubicBezTo>
                  <a:pt x="365" y="98"/>
                  <a:pt x="365" y="98"/>
                  <a:pt x="365" y="99"/>
                </a:cubicBezTo>
                <a:cubicBezTo>
                  <a:pt x="365" y="99"/>
                  <a:pt x="364" y="99"/>
                  <a:pt x="364" y="99"/>
                </a:cubicBezTo>
                <a:cubicBezTo>
                  <a:pt x="364" y="99"/>
                  <a:pt x="364" y="99"/>
                  <a:pt x="364" y="99"/>
                </a:cubicBezTo>
                <a:cubicBezTo>
                  <a:pt x="364" y="98"/>
                  <a:pt x="365" y="98"/>
                  <a:pt x="365" y="98"/>
                </a:cubicBezTo>
                <a:close/>
                <a:moveTo>
                  <a:pt x="363" y="99"/>
                </a:moveTo>
                <a:cubicBezTo>
                  <a:pt x="363" y="99"/>
                  <a:pt x="364" y="99"/>
                  <a:pt x="364" y="99"/>
                </a:cubicBezTo>
                <a:cubicBezTo>
                  <a:pt x="364" y="99"/>
                  <a:pt x="364" y="99"/>
                  <a:pt x="364" y="99"/>
                </a:cubicBezTo>
                <a:cubicBezTo>
                  <a:pt x="364" y="99"/>
                  <a:pt x="363" y="100"/>
                  <a:pt x="363" y="100"/>
                </a:cubicBezTo>
                <a:cubicBezTo>
                  <a:pt x="363" y="99"/>
                  <a:pt x="363" y="99"/>
                  <a:pt x="363" y="99"/>
                </a:cubicBezTo>
                <a:close/>
                <a:moveTo>
                  <a:pt x="363" y="100"/>
                </a:moveTo>
                <a:cubicBezTo>
                  <a:pt x="363" y="100"/>
                  <a:pt x="363" y="100"/>
                  <a:pt x="363" y="100"/>
                </a:cubicBezTo>
                <a:cubicBezTo>
                  <a:pt x="363" y="100"/>
                  <a:pt x="363" y="100"/>
                  <a:pt x="363" y="100"/>
                </a:cubicBezTo>
                <a:cubicBezTo>
                  <a:pt x="363" y="100"/>
                  <a:pt x="363" y="100"/>
                  <a:pt x="363" y="100"/>
                </a:cubicBezTo>
                <a:close/>
                <a:moveTo>
                  <a:pt x="361" y="99"/>
                </a:moveTo>
                <a:cubicBezTo>
                  <a:pt x="362" y="99"/>
                  <a:pt x="362" y="99"/>
                  <a:pt x="361" y="100"/>
                </a:cubicBezTo>
                <a:cubicBezTo>
                  <a:pt x="361" y="100"/>
                  <a:pt x="361" y="100"/>
                  <a:pt x="360" y="100"/>
                </a:cubicBezTo>
                <a:cubicBezTo>
                  <a:pt x="360" y="100"/>
                  <a:pt x="360" y="100"/>
                  <a:pt x="360" y="101"/>
                </a:cubicBezTo>
                <a:cubicBezTo>
                  <a:pt x="360" y="101"/>
                  <a:pt x="360" y="101"/>
                  <a:pt x="360" y="101"/>
                </a:cubicBezTo>
                <a:cubicBezTo>
                  <a:pt x="360" y="101"/>
                  <a:pt x="359" y="100"/>
                  <a:pt x="359" y="100"/>
                </a:cubicBezTo>
                <a:cubicBezTo>
                  <a:pt x="360" y="100"/>
                  <a:pt x="361" y="99"/>
                  <a:pt x="361" y="99"/>
                </a:cubicBezTo>
                <a:close/>
                <a:moveTo>
                  <a:pt x="382" y="44"/>
                </a:moveTo>
                <a:cubicBezTo>
                  <a:pt x="382" y="45"/>
                  <a:pt x="382" y="45"/>
                  <a:pt x="381" y="45"/>
                </a:cubicBezTo>
                <a:cubicBezTo>
                  <a:pt x="381" y="45"/>
                  <a:pt x="382" y="44"/>
                  <a:pt x="382" y="44"/>
                </a:cubicBezTo>
                <a:close/>
                <a:moveTo>
                  <a:pt x="359" y="57"/>
                </a:moveTo>
                <a:cubicBezTo>
                  <a:pt x="359" y="57"/>
                  <a:pt x="359" y="56"/>
                  <a:pt x="359" y="56"/>
                </a:cubicBezTo>
                <a:cubicBezTo>
                  <a:pt x="359" y="56"/>
                  <a:pt x="359" y="55"/>
                  <a:pt x="359" y="55"/>
                </a:cubicBezTo>
                <a:cubicBezTo>
                  <a:pt x="360" y="55"/>
                  <a:pt x="360" y="55"/>
                  <a:pt x="360" y="56"/>
                </a:cubicBezTo>
                <a:cubicBezTo>
                  <a:pt x="360" y="56"/>
                  <a:pt x="360" y="56"/>
                  <a:pt x="360" y="56"/>
                </a:cubicBezTo>
                <a:cubicBezTo>
                  <a:pt x="360" y="56"/>
                  <a:pt x="359" y="56"/>
                  <a:pt x="359" y="57"/>
                </a:cubicBezTo>
                <a:close/>
                <a:moveTo>
                  <a:pt x="361" y="57"/>
                </a:moveTo>
                <a:cubicBezTo>
                  <a:pt x="361" y="57"/>
                  <a:pt x="361" y="57"/>
                  <a:pt x="360" y="57"/>
                </a:cubicBezTo>
                <a:cubicBezTo>
                  <a:pt x="361" y="57"/>
                  <a:pt x="360" y="56"/>
                  <a:pt x="361" y="57"/>
                </a:cubicBezTo>
                <a:close/>
                <a:moveTo>
                  <a:pt x="358" y="41"/>
                </a:moveTo>
                <a:cubicBezTo>
                  <a:pt x="359" y="41"/>
                  <a:pt x="359" y="41"/>
                  <a:pt x="359" y="41"/>
                </a:cubicBezTo>
                <a:cubicBezTo>
                  <a:pt x="359" y="41"/>
                  <a:pt x="358" y="42"/>
                  <a:pt x="358" y="41"/>
                </a:cubicBezTo>
                <a:cubicBezTo>
                  <a:pt x="358" y="41"/>
                  <a:pt x="358" y="41"/>
                  <a:pt x="358" y="41"/>
                </a:cubicBezTo>
                <a:close/>
                <a:moveTo>
                  <a:pt x="359" y="41"/>
                </a:moveTo>
                <a:cubicBezTo>
                  <a:pt x="360" y="42"/>
                  <a:pt x="360" y="41"/>
                  <a:pt x="360" y="41"/>
                </a:cubicBezTo>
                <a:cubicBezTo>
                  <a:pt x="361" y="41"/>
                  <a:pt x="361" y="41"/>
                  <a:pt x="361" y="42"/>
                </a:cubicBezTo>
                <a:cubicBezTo>
                  <a:pt x="362" y="42"/>
                  <a:pt x="361" y="41"/>
                  <a:pt x="361" y="41"/>
                </a:cubicBezTo>
                <a:cubicBezTo>
                  <a:pt x="362" y="41"/>
                  <a:pt x="362" y="42"/>
                  <a:pt x="362" y="43"/>
                </a:cubicBezTo>
                <a:cubicBezTo>
                  <a:pt x="361" y="42"/>
                  <a:pt x="360" y="44"/>
                  <a:pt x="359" y="43"/>
                </a:cubicBezTo>
                <a:cubicBezTo>
                  <a:pt x="358" y="43"/>
                  <a:pt x="359" y="43"/>
                  <a:pt x="359" y="43"/>
                </a:cubicBezTo>
                <a:cubicBezTo>
                  <a:pt x="359" y="43"/>
                  <a:pt x="358" y="43"/>
                  <a:pt x="358" y="43"/>
                </a:cubicBezTo>
                <a:cubicBezTo>
                  <a:pt x="359" y="42"/>
                  <a:pt x="359" y="42"/>
                  <a:pt x="359" y="41"/>
                </a:cubicBezTo>
                <a:close/>
                <a:moveTo>
                  <a:pt x="359" y="43"/>
                </a:moveTo>
                <a:cubicBezTo>
                  <a:pt x="358" y="44"/>
                  <a:pt x="358" y="44"/>
                  <a:pt x="358" y="44"/>
                </a:cubicBezTo>
                <a:cubicBezTo>
                  <a:pt x="358" y="43"/>
                  <a:pt x="358" y="43"/>
                  <a:pt x="359" y="43"/>
                </a:cubicBezTo>
                <a:close/>
                <a:moveTo>
                  <a:pt x="307" y="31"/>
                </a:moveTo>
                <a:cubicBezTo>
                  <a:pt x="307" y="31"/>
                  <a:pt x="307" y="32"/>
                  <a:pt x="307" y="32"/>
                </a:cubicBezTo>
                <a:cubicBezTo>
                  <a:pt x="307" y="32"/>
                  <a:pt x="307" y="32"/>
                  <a:pt x="306" y="32"/>
                </a:cubicBezTo>
                <a:cubicBezTo>
                  <a:pt x="306" y="31"/>
                  <a:pt x="307" y="32"/>
                  <a:pt x="307" y="31"/>
                </a:cubicBezTo>
                <a:close/>
                <a:moveTo>
                  <a:pt x="320" y="9"/>
                </a:moveTo>
                <a:cubicBezTo>
                  <a:pt x="320" y="9"/>
                  <a:pt x="319" y="9"/>
                  <a:pt x="319" y="9"/>
                </a:cubicBezTo>
                <a:cubicBezTo>
                  <a:pt x="319" y="9"/>
                  <a:pt x="320" y="8"/>
                  <a:pt x="320" y="9"/>
                </a:cubicBezTo>
                <a:close/>
                <a:moveTo>
                  <a:pt x="302" y="21"/>
                </a:moveTo>
                <a:cubicBezTo>
                  <a:pt x="302" y="21"/>
                  <a:pt x="302" y="21"/>
                  <a:pt x="302" y="20"/>
                </a:cubicBezTo>
                <a:cubicBezTo>
                  <a:pt x="302" y="20"/>
                  <a:pt x="302" y="20"/>
                  <a:pt x="302" y="19"/>
                </a:cubicBezTo>
                <a:cubicBezTo>
                  <a:pt x="303" y="19"/>
                  <a:pt x="302" y="20"/>
                  <a:pt x="302" y="20"/>
                </a:cubicBezTo>
                <a:cubicBezTo>
                  <a:pt x="303" y="20"/>
                  <a:pt x="303" y="20"/>
                  <a:pt x="303" y="20"/>
                </a:cubicBezTo>
                <a:cubicBezTo>
                  <a:pt x="302" y="20"/>
                  <a:pt x="302" y="20"/>
                  <a:pt x="302" y="21"/>
                </a:cubicBezTo>
                <a:close/>
                <a:moveTo>
                  <a:pt x="303" y="21"/>
                </a:moveTo>
                <a:cubicBezTo>
                  <a:pt x="303" y="21"/>
                  <a:pt x="303" y="22"/>
                  <a:pt x="303" y="21"/>
                </a:cubicBezTo>
                <a:cubicBezTo>
                  <a:pt x="303" y="21"/>
                  <a:pt x="303" y="20"/>
                  <a:pt x="303" y="21"/>
                </a:cubicBezTo>
                <a:close/>
                <a:moveTo>
                  <a:pt x="302" y="5"/>
                </a:moveTo>
                <a:cubicBezTo>
                  <a:pt x="302" y="6"/>
                  <a:pt x="302" y="6"/>
                  <a:pt x="302" y="5"/>
                </a:cubicBezTo>
                <a:cubicBezTo>
                  <a:pt x="303" y="6"/>
                  <a:pt x="303" y="6"/>
                  <a:pt x="303" y="7"/>
                </a:cubicBezTo>
                <a:cubicBezTo>
                  <a:pt x="304" y="6"/>
                  <a:pt x="303" y="5"/>
                  <a:pt x="303" y="5"/>
                </a:cubicBezTo>
                <a:cubicBezTo>
                  <a:pt x="304" y="5"/>
                  <a:pt x="304" y="6"/>
                  <a:pt x="303" y="7"/>
                </a:cubicBezTo>
                <a:cubicBezTo>
                  <a:pt x="303" y="6"/>
                  <a:pt x="302" y="8"/>
                  <a:pt x="301" y="8"/>
                </a:cubicBezTo>
                <a:cubicBezTo>
                  <a:pt x="301" y="7"/>
                  <a:pt x="302" y="7"/>
                  <a:pt x="301" y="7"/>
                </a:cubicBezTo>
                <a:cubicBezTo>
                  <a:pt x="301" y="7"/>
                  <a:pt x="301" y="7"/>
                  <a:pt x="300" y="7"/>
                </a:cubicBezTo>
                <a:cubicBezTo>
                  <a:pt x="301" y="6"/>
                  <a:pt x="301" y="6"/>
                  <a:pt x="302" y="5"/>
                </a:cubicBezTo>
                <a:close/>
                <a:moveTo>
                  <a:pt x="301" y="5"/>
                </a:moveTo>
                <a:cubicBezTo>
                  <a:pt x="301" y="5"/>
                  <a:pt x="301" y="5"/>
                  <a:pt x="301" y="5"/>
                </a:cubicBezTo>
                <a:cubicBezTo>
                  <a:pt x="302" y="5"/>
                  <a:pt x="301" y="6"/>
                  <a:pt x="300" y="6"/>
                </a:cubicBezTo>
                <a:cubicBezTo>
                  <a:pt x="301" y="5"/>
                  <a:pt x="301" y="5"/>
                  <a:pt x="301" y="5"/>
                </a:cubicBezTo>
                <a:close/>
                <a:moveTo>
                  <a:pt x="301" y="8"/>
                </a:moveTo>
                <a:cubicBezTo>
                  <a:pt x="301" y="8"/>
                  <a:pt x="301" y="8"/>
                  <a:pt x="300" y="8"/>
                </a:cubicBezTo>
                <a:cubicBezTo>
                  <a:pt x="301" y="7"/>
                  <a:pt x="301" y="7"/>
                  <a:pt x="301" y="8"/>
                </a:cubicBezTo>
                <a:close/>
                <a:moveTo>
                  <a:pt x="299" y="8"/>
                </a:moveTo>
                <a:cubicBezTo>
                  <a:pt x="298" y="8"/>
                  <a:pt x="298" y="9"/>
                  <a:pt x="297" y="8"/>
                </a:cubicBezTo>
                <a:cubicBezTo>
                  <a:pt x="298" y="8"/>
                  <a:pt x="298" y="7"/>
                  <a:pt x="299" y="8"/>
                </a:cubicBezTo>
                <a:close/>
                <a:moveTo>
                  <a:pt x="299" y="31"/>
                </a:moveTo>
                <a:cubicBezTo>
                  <a:pt x="298" y="32"/>
                  <a:pt x="298" y="32"/>
                  <a:pt x="297" y="34"/>
                </a:cubicBezTo>
                <a:cubicBezTo>
                  <a:pt x="297" y="33"/>
                  <a:pt x="297" y="33"/>
                  <a:pt x="297" y="33"/>
                </a:cubicBezTo>
                <a:cubicBezTo>
                  <a:pt x="298" y="33"/>
                  <a:pt x="298" y="31"/>
                  <a:pt x="299" y="31"/>
                </a:cubicBezTo>
                <a:close/>
                <a:moveTo>
                  <a:pt x="296" y="8"/>
                </a:moveTo>
                <a:cubicBezTo>
                  <a:pt x="296" y="7"/>
                  <a:pt x="296" y="8"/>
                  <a:pt x="295" y="8"/>
                </a:cubicBezTo>
                <a:cubicBezTo>
                  <a:pt x="295" y="7"/>
                  <a:pt x="296" y="7"/>
                  <a:pt x="296" y="8"/>
                </a:cubicBezTo>
                <a:close/>
                <a:moveTo>
                  <a:pt x="296" y="33"/>
                </a:moveTo>
                <a:cubicBezTo>
                  <a:pt x="297" y="33"/>
                  <a:pt x="297" y="33"/>
                  <a:pt x="297" y="34"/>
                </a:cubicBezTo>
                <a:cubicBezTo>
                  <a:pt x="296" y="34"/>
                  <a:pt x="295" y="34"/>
                  <a:pt x="295" y="34"/>
                </a:cubicBezTo>
                <a:cubicBezTo>
                  <a:pt x="295" y="34"/>
                  <a:pt x="296" y="33"/>
                  <a:pt x="296" y="33"/>
                </a:cubicBezTo>
                <a:close/>
                <a:moveTo>
                  <a:pt x="292" y="47"/>
                </a:moveTo>
                <a:cubicBezTo>
                  <a:pt x="291" y="47"/>
                  <a:pt x="291" y="47"/>
                  <a:pt x="291" y="47"/>
                </a:cubicBezTo>
                <a:cubicBezTo>
                  <a:pt x="291" y="47"/>
                  <a:pt x="291" y="47"/>
                  <a:pt x="292" y="47"/>
                </a:cubicBezTo>
                <a:cubicBezTo>
                  <a:pt x="292" y="47"/>
                  <a:pt x="292" y="47"/>
                  <a:pt x="292" y="47"/>
                </a:cubicBezTo>
                <a:close/>
                <a:moveTo>
                  <a:pt x="294" y="33"/>
                </a:moveTo>
                <a:cubicBezTo>
                  <a:pt x="294" y="33"/>
                  <a:pt x="294" y="34"/>
                  <a:pt x="294" y="34"/>
                </a:cubicBezTo>
                <a:cubicBezTo>
                  <a:pt x="293" y="34"/>
                  <a:pt x="293" y="34"/>
                  <a:pt x="293" y="34"/>
                </a:cubicBezTo>
                <a:cubicBezTo>
                  <a:pt x="293" y="34"/>
                  <a:pt x="293" y="33"/>
                  <a:pt x="294" y="33"/>
                </a:cubicBezTo>
                <a:close/>
                <a:moveTo>
                  <a:pt x="291" y="35"/>
                </a:moveTo>
                <a:cubicBezTo>
                  <a:pt x="292" y="35"/>
                  <a:pt x="292" y="34"/>
                  <a:pt x="292" y="34"/>
                </a:cubicBezTo>
                <a:cubicBezTo>
                  <a:pt x="293" y="34"/>
                  <a:pt x="293" y="34"/>
                  <a:pt x="293" y="34"/>
                </a:cubicBezTo>
                <a:cubicBezTo>
                  <a:pt x="293" y="35"/>
                  <a:pt x="293" y="35"/>
                  <a:pt x="293" y="35"/>
                </a:cubicBezTo>
                <a:cubicBezTo>
                  <a:pt x="293" y="35"/>
                  <a:pt x="293" y="35"/>
                  <a:pt x="293" y="35"/>
                </a:cubicBezTo>
                <a:cubicBezTo>
                  <a:pt x="292" y="35"/>
                  <a:pt x="292" y="35"/>
                  <a:pt x="292" y="35"/>
                </a:cubicBezTo>
                <a:cubicBezTo>
                  <a:pt x="292" y="35"/>
                  <a:pt x="292" y="36"/>
                  <a:pt x="292" y="36"/>
                </a:cubicBezTo>
                <a:cubicBezTo>
                  <a:pt x="292" y="36"/>
                  <a:pt x="291" y="35"/>
                  <a:pt x="291" y="35"/>
                </a:cubicBezTo>
                <a:close/>
                <a:moveTo>
                  <a:pt x="283" y="50"/>
                </a:moveTo>
                <a:cubicBezTo>
                  <a:pt x="283" y="50"/>
                  <a:pt x="283" y="50"/>
                  <a:pt x="283" y="50"/>
                </a:cubicBezTo>
                <a:cubicBezTo>
                  <a:pt x="283" y="50"/>
                  <a:pt x="283" y="50"/>
                  <a:pt x="284" y="50"/>
                </a:cubicBezTo>
                <a:cubicBezTo>
                  <a:pt x="284" y="50"/>
                  <a:pt x="284" y="50"/>
                  <a:pt x="284" y="50"/>
                </a:cubicBezTo>
                <a:cubicBezTo>
                  <a:pt x="283" y="50"/>
                  <a:pt x="283" y="50"/>
                  <a:pt x="283" y="50"/>
                </a:cubicBezTo>
                <a:close/>
                <a:moveTo>
                  <a:pt x="283" y="6"/>
                </a:moveTo>
                <a:cubicBezTo>
                  <a:pt x="283" y="6"/>
                  <a:pt x="283" y="5"/>
                  <a:pt x="283" y="5"/>
                </a:cubicBezTo>
                <a:cubicBezTo>
                  <a:pt x="284" y="6"/>
                  <a:pt x="283" y="7"/>
                  <a:pt x="284" y="7"/>
                </a:cubicBezTo>
                <a:cubicBezTo>
                  <a:pt x="284" y="7"/>
                  <a:pt x="283" y="8"/>
                  <a:pt x="283" y="7"/>
                </a:cubicBezTo>
                <a:cubicBezTo>
                  <a:pt x="284" y="7"/>
                  <a:pt x="284" y="6"/>
                  <a:pt x="283" y="6"/>
                </a:cubicBezTo>
                <a:close/>
                <a:moveTo>
                  <a:pt x="211" y="24"/>
                </a:moveTo>
                <a:cubicBezTo>
                  <a:pt x="211" y="25"/>
                  <a:pt x="210" y="25"/>
                  <a:pt x="210" y="25"/>
                </a:cubicBezTo>
                <a:cubicBezTo>
                  <a:pt x="210" y="25"/>
                  <a:pt x="210" y="24"/>
                  <a:pt x="210" y="24"/>
                </a:cubicBezTo>
                <a:cubicBezTo>
                  <a:pt x="210" y="24"/>
                  <a:pt x="210" y="24"/>
                  <a:pt x="211" y="24"/>
                </a:cubicBezTo>
                <a:close/>
                <a:moveTo>
                  <a:pt x="176" y="19"/>
                </a:moveTo>
                <a:cubicBezTo>
                  <a:pt x="175" y="18"/>
                  <a:pt x="177" y="17"/>
                  <a:pt x="177" y="17"/>
                </a:cubicBezTo>
                <a:cubicBezTo>
                  <a:pt x="177" y="17"/>
                  <a:pt x="177" y="18"/>
                  <a:pt x="177" y="18"/>
                </a:cubicBezTo>
                <a:cubicBezTo>
                  <a:pt x="178" y="18"/>
                  <a:pt x="177" y="18"/>
                  <a:pt x="178" y="18"/>
                </a:cubicBezTo>
                <a:cubicBezTo>
                  <a:pt x="177" y="18"/>
                  <a:pt x="177" y="18"/>
                  <a:pt x="176" y="19"/>
                </a:cubicBezTo>
                <a:close/>
                <a:moveTo>
                  <a:pt x="179" y="18"/>
                </a:moveTo>
                <a:cubicBezTo>
                  <a:pt x="180" y="17"/>
                  <a:pt x="181" y="16"/>
                  <a:pt x="181" y="16"/>
                </a:cubicBezTo>
                <a:cubicBezTo>
                  <a:pt x="181" y="18"/>
                  <a:pt x="180" y="18"/>
                  <a:pt x="179" y="18"/>
                </a:cubicBezTo>
                <a:close/>
                <a:moveTo>
                  <a:pt x="183" y="16"/>
                </a:moveTo>
                <a:cubicBezTo>
                  <a:pt x="182" y="15"/>
                  <a:pt x="183" y="15"/>
                  <a:pt x="183" y="15"/>
                </a:cubicBezTo>
                <a:cubicBezTo>
                  <a:pt x="183" y="16"/>
                  <a:pt x="183" y="16"/>
                  <a:pt x="183" y="16"/>
                </a:cubicBezTo>
                <a:close/>
                <a:moveTo>
                  <a:pt x="194" y="15"/>
                </a:moveTo>
                <a:cubicBezTo>
                  <a:pt x="193" y="14"/>
                  <a:pt x="194" y="15"/>
                  <a:pt x="195" y="15"/>
                </a:cubicBezTo>
                <a:cubicBezTo>
                  <a:pt x="195" y="15"/>
                  <a:pt x="194" y="15"/>
                  <a:pt x="194" y="15"/>
                </a:cubicBezTo>
                <a:close/>
                <a:moveTo>
                  <a:pt x="31" y="75"/>
                </a:moveTo>
                <a:cubicBezTo>
                  <a:pt x="31" y="74"/>
                  <a:pt x="31" y="74"/>
                  <a:pt x="31" y="74"/>
                </a:cubicBezTo>
                <a:cubicBezTo>
                  <a:pt x="31" y="75"/>
                  <a:pt x="32" y="74"/>
                  <a:pt x="31" y="74"/>
                </a:cubicBezTo>
                <a:cubicBezTo>
                  <a:pt x="32" y="74"/>
                  <a:pt x="32" y="74"/>
                  <a:pt x="32" y="75"/>
                </a:cubicBezTo>
                <a:cubicBezTo>
                  <a:pt x="31" y="75"/>
                  <a:pt x="31" y="75"/>
                  <a:pt x="31" y="75"/>
                </a:cubicBezTo>
                <a:close/>
                <a:moveTo>
                  <a:pt x="38" y="73"/>
                </a:moveTo>
                <a:cubicBezTo>
                  <a:pt x="38" y="73"/>
                  <a:pt x="39" y="72"/>
                  <a:pt x="39" y="73"/>
                </a:cubicBezTo>
                <a:cubicBezTo>
                  <a:pt x="39" y="73"/>
                  <a:pt x="38" y="73"/>
                  <a:pt x="38" y="73"/>
                </a:cubicBezTo>
                <a:close/>
                <a:moveTo>
                  <a:pt x="40" y="73"/>
                </a:moveTo>
                <a:cubicBezTo>
                  <a:pt x="40" y="72"/>
                  <a:pt x="41" y="73"/>
                  <a:pt x="41" y="73"/>
                </a:cubicBezTo>
                <a:cubicBezTo>
                  <a:pt x="40" y="73"/>
                  <a:pt x="40" y="73"/>
                  <a:pt x="40" y="73"/>
                </a:cubicBezTo>
                <a:close/>
                <a:moveTo>
                  <a:pt x="47" y="73"/>
                </a:moveTo>
                <a:cubicBezTo>
                  <a:pt x="48" y="72"/>
                  <a:pt x="48" y="71"/>
                  <a:pt x="48" y="72"/>
                </a:cubicBezTo>
                <a:cubicBezTo>
                  <a:pt x="48" y="72"/>
                  <a:pt x="48" y="73"/>
                  <a:pt x="47" y="73"/>
                </a:cubicBezTo>
                <a:close/>
                <a:moveTo>
                  <a:pt x="49" y="71"/>
                </a:moveTo>
                <a:cubicBezTo>
                  <a:pt x="48" y="70"/>
                  <a:pt x="48" y="71"/>
                  <a:pt x="48" y="70"/>
                </a:cubicBezTo>
                <a:cubicBezTo>
                  <a:pt x="48" y="70"/>
                  <a:pt x="48" y="68"/>
                  <a:pt x="49" y="69"/>
                </a:cubicBezTo>
                <a:cubicBezTo>
                  <a:pt x="49" y="70"/>
                  <a:pt x="49" y="70"/>
                  <a:pt x="49" y="71"/>
                </a:cubicBezTo>
                <a:close/>
                <a:moveTo>
                  <a:pt x="49" y="69"/>
                </a:moveTo>
                <a:cubicBezTo>
                  <a:pt x="50" y="69"/>
                  <a:pt x="50" y="70"/>
                  <a:pt x="50" y="70"/>
                </a:cubicBezTo>
                <a:cubicBezTo>
                  <a:pt x="50" y="70"/>
                  <a:pt x="50" y="70"/>
                  <a:pt x="49" y="70"/>
                </a:cubicBezTo>
                <a:cubicBezTo>
                  <a:pt x="50" y="70"/>
                  <a:pt x="49" y="69"/>
                  <a:pt x="49" y="69"/>
                </a:cubicBezTo>
                <a:close/>
                <a:moveTo>
                  <a:pt x="50" y="72"/>
                </a:moveTo>
                <a:cubicBezTo>
                  <a:pt x="50" y="72"/>
                  <a:pt x="51" y="71"/>
                  <a:pt x="51" y="71"/>
                </a:cubicBezTo>
                <a:cubicBezTo>
                  <a:pt x="50" y="70"/>
                  <a:pt x="50" y="71"/>
                  <a:pt x="50" y="71"/>
                </a:cubicBezTo>
                <a:cubicBezTo>
                  <a:pt x="50" y="71"/>
                  <a:pt x="50" y="70"/>
                  <a:pt x="51" y="71"/>
                </a:cubicBezTo>
                <a:cubicBezTo>
                  <a:pt x="51" y="71"/>
                  <a:pt x="51" y="71"/>
                  <a:pt x="51" y="71"/>
                </a:cubicBezTo>
                <a:cubicBezTo>
                  <a:pt x="51" y="72"/>
                  <a:pt x="51" y="72"/>
                  <a:pt x="50" y="72"/>
                </a:cubicBezTo>
                <a:close/>
                <a:moveTo>
                  <a:pt x="50" y="70"/>
                </a:moveTo>
                <a:cubicBezTo>
                  <a:pt x="50" y="69"/>
                  <a:pt x="51" y="70"/>
                  <a:pt x="51" y="70"/>
                </a:cubicBezTo>
                <a:cubicBezTo>
                  <a:pt x="51" y="70"/>
                  <a:pt x="51" y="70"/>
                  <a:pt x="50" y="70"/>
                </a:cubicBezTo>
                <a:close/>
                <a:moveTo>
                  <a:pt x="55" y="70"/>
                </a:moveTo>
                <a:cubicBezTo>
                  <a:pt x="55" y="70"/>
                  <a:pt x="55" y="69"/>
                  <a:pt x="54" y="70"/>
                </a:cubicBezTo>
                <a:cubicBezTo>
                  <a:pt x="54" y="71"/>
                  <a:pt x="55" y="70"/>
                  <a:pt x="55" y="71"/>
                </a:cubicBezTo>
                <a:cubicBezTo>
                  <a:pt x="55" y="71"/>
                  <a:pt x="54" y="71"/>
                  <a:pt x="54" y="70"/>
                </a:cubicBezTo>
                <a:cubicBezTo>
                  <a:pt x="54" y="70"/>
                  <a:pt x="55" y="69"/>
                  <a:pt x="56" y="70"/>
                </a:cubicBezTo>
                <a:cubicBezTo>
                  <a:pt x="55" y="70"/>
                  <a:pt x="56" y="70"/>
                  <a:pt x="55" y="70"/>
                </a:cubicBezTo>
                <a:close/>
                <a:moveTo>
                  <a:pt x="57" y="70"/>
                </a:moveTo>
                <a:cubicBezTo>
                  <a:pt x="57" y="70"/>
                  <a:pt x="57" y="70"/>
                  <a:pt x="56" y="70"/>
                </a:cubicBezTo>
                <a:cubicBezTo>
                  <a:pt x="57" y="69"/>
                  <a:pt x="57" y="69"/>
                  <a:pt x="57" y="69"/>
                </a:cubicBezTo>
                <a:cubicBezTo>
                  <a:pt x="57" y="69"/>
                  <a:pt x="57" y="70"/>
                  <a:pt x="57" y="70"/>
                </a:cubicBezTo>
                <a:close/>
                <a:moveTo>
                  <a:pt x="56" y="67"/>
                </a:moveTo>
                <a:cubicBezTo>
                  <a:pt x="56" y="66"/>
                  <a:pt x="57" y="66"/>
                  <a:pt x="57" y="66"/>
                </a:cubicBezTo>
                <a:cubicBezTo>
                  <a:pt x="57" y="67"/>
                  <a:pt x="56" y="67"/>
                  <a:pt x="56" y="67"/>
                </a:cubicBezTo>
                <a:close/>
                <a:moveTo>
                  <a:pt x="58" y="70"/>
                </a:moveTo>
                <a:cubicBezTo>
                  <a:pt x="58" y="70"/>
                  <a:pt x="59" y="70"/>
                  <a:pt x="59" y="70"/>
                </a:cubicBezTo>
                <a:cubicBezTo>
                  <a:pt x="59" y="71"/>
                  <a:pt x="59" y="71"/>
                  <a:pt x="58" y="70"/>
                </a:cubicBezTo>
                <a:close/>
                <a:moveTo>
                  <a:pt x="60" y="68"/>
                </a:moveTo>
                <a:cubicBezTo>
                  <a:pt x="59" y="67"/>
                  <a:pt x="60" y="68"/>
                  <a:pt x="60" y="67"/>
                </a:cubicBezTo>
                <a:cubicBezTo>
                  <a:pt x="61" y="67"/>
                  <a:pt x="60" y="67"/>
                  <a:pt x="60" y="68"/>
                </a:cubicBezTo>
                <a:cubicBezTo>
                  <a:pt x="61" y="68"/>
                  <a:pt x="61" y="67"/>
                  <a:pt x="61" y="67"/>
                </a:cubicBezTo>
                <a:cubicBezTo>
                  <a:pt x="61" y="68"/>
                  <a:pt x="60" y="68"/>
                  <a:pt x="60" y="68"/>
                </a:cubicBezTo>
                <a:close/>
                <a:moveTo>
                  <a:pt x="61" y="70"/>
                </a:moveTo>
                <a:cubicBezTo>
                  <a:pt x="61" y="70"/>
                  <a:pt x="61" y="69"/>
                  <a:pt x="62" y="69"/>
                </a:cubicBezTo>
                <a:cubicBezTo>
                  <a:pt x="62" y="70"/>
                  <a:pt x="62" y="70"/>
                  <a:pt x="61" y="70"/>
                </a:cubicBezTo>
                <a:close/>
                <a:moveTo>
                  <a:pt x="63" y="69"/>
                </a:moveTo>
                <a:cubicBezTo>
                  <a:pt x="63" y="68"/>
                  <a:pt x="63" y="67"/>
                  <a:pt x="63" y="67"/>
                </a:cubicBezTo>
                <a:cubicBezTo>
                  <a:pt x="63" y="68"/>
                  <a:pt x="64" y="68"/>
                  <a:pt x="63" y="69"/>
                </a:cubicBezTo>
                <a:close/>
                <a:moveTo>
                  <a:pt x="65" y="68"/>
                </a:moveTo>
                <a:cubicBezTo>
                  <a:pt x="64" y="67"/>
                  <a:pt x="64" y="68"/>
                  <a:pt x="64" y="67"/>
                </a:cubicBezTo>
                <a:cubicBezTo>
                  <a:pt x="64" y="67"/>
                  <a:pt x="64" y="67"/>
                  <a:pt x="65" y="66"/>
                </a:cubicBezTo>
                <a:cubicBezTo>
                  <a:pt x="65" y="67"/>
                  <a:pt x="65" y="67"/>
                  <a:pt x="65" y="67"/>
                </a:cubicBezTo>
                <a:cubicBezTo>
                  <a:pt x="65" y="67"/>
                  <a:pt x="65" y="67"/>
                  <a:pt x="65" y="68"/>
                </a:cubicBezTo>
                <a:close/>
                <a:moveTo>
                  <a:pt x="66" y="70"/>
                </a:moveTo>
                <a:cubicBezTo>
                  <a:pt x="66" y="70"/>
                  <a:pt x="66" y="71"/>
                  <a:pt x="66" y="70"/>
                </a:cubicBezTo>
                <a:cubicBezTo>
                  <a:pt x="66" y="70"/>
                  <a:pt x="66" y="70"/>
                  <a:pt x="66" y="70"/>
                </a:cubicBezTo>
                <a:cubicBezTo>
                  <a:pt x="66" y="70"/>
                  <a:pt x="66" y="70"/>
                  <a:pt x="66" y="70"/>
                </a:cubicBezTo>
                <a:close/>
                <a:moveTo>
                  <a:pt x="67" y="68"/>
                </a:moveTo>
                <a:cubicBezTo>
                  <a:pt x="67" y="68"/>
                  <a:pt x="67" y="68"/>
                  <a:pt x="67" y="68"/>
                </a:cubicBezTo>
                <a:cubicBezTo>
                  <a:pt x="67" y="67"/>
                  <a:pt x="67" y="67"/>
                  <a:pt x="67" y="67"/>
                </a:cubicBezTo>
                <a:cubicBezTo>
                  <a:pt x="67" y="67"/>
                  <a:pt x="68" y="68"/>
                  <a:pt x="67" y="68"/>
                </a:cubicBezTo>
                <a:close/>
                <a:moveTo>
                  <a:pt x="66" y="67"/>
                </a:moveTo>
                <a:cubicBezTo>
                  <a:pt x="66" y="67"/>
                  <a:pt x="68" y="65"/>
                  <a:pt x="68" y="67"/>
                </a:cubicBezTo>
                <a:cubicBezTo>
                  <a:pt x="67" y="66"/>
                  <a:pt x="66" y="68"/>
                  <a:pt x="66" y="67"/>
                </a:cubicBezTo>
                <a:close/>
                <a:moveTo>
                  <a:pt x="71" y="66"/>
                </a:moveTo>
                <a:cubicBezTo>
                  <a:pt x="71" y="66"/>
                  <a:pt x="71" y="66"/>
                  <a:pt x="71" y="66"/>
                </a:cubicBezTo>
                <a:cubicBezTo>
                  <a:pt x="71" y="66"/>
                  <a:pt x="71" y="65"/>
                  <a:pt x="72" y="66"/>
                </a:cubicBezTo>
                <a:cubicBezTo>
                  <a:pt x="71" y="66"/>
                  <a:pt x="71" y="66"/>
                  <a:pt x="71" y="66"/>
                </a:cubicBezTo>
                <a:close/>
                <a:moveTo>
                  <a:pt x="76" y="66"/>
                </a:moveTo>
                <a:cubicBezTo>
                  <a:pt x="76" y="65"/>
                  <a:pt x="76" y="65"/>
                  <a:pt x="76" y="65"/>
                </a:cubicBezTo>
                <a:cubicBezTo>
                  <a:pt x="76" y="65"/>
                  <a:pt x="76" y="65"/>
                  <a:pt x="76" y="65"/>
                </a:cubicBezTo>
                <a:cubicBezTo>
                  <a:pt x="76" y="65"/>
                  <a:pt x="76" y="65"/>
                  <a:pt x="76" y="65"/>
                </a:cubicBezTo>
                <a:cubicBezTo>
                  <a:pt x="76" y="65"/>
                  <a:pt x="76" y="65"/>
                  <a:pt x="76" y="65"/>
                </a:cubicBezTo>
                <a:cubicBezTo>
                  <a:pt x="77" y="65"/>
                  <a:pt x="77" y="65"/>
                  <a:pt x="77" y="65"/>
                </a:cubicBezTo>
                <a:cubicBezTo>
                  <a:pt x="77" y="65"/>
                  <a:pt x="77" y="65"/>
                  <a:pt x="77" y="65"/>
                </a:cubicBezTo>
                <a:cubicBezTo>
                  <a:pt x="77" y="65"/>
                  <a:pt x="76" y="66"/>
                  <a:pt x="76" y="66"/>
                </a:cubicBezTo>
                <a:close/>
                <a:moveTo>
                  <a:pt x="15" y="89"/>
                </a:moveTo>
                <a:cubicBezTo>
                  <a:pt x="15" y="88"/>
                  <a:pt x="15" y="88"/>
                  <a:pt x="15" y="88"/>
                </a:cubicBezTo>
                <a:cubicBezTo>
                  <a:pt x="15" y="88"/>
                  <a:pt x="15" y="88"/>
                  <a:pt x="16" y="88"/>
                </a:cubicBezTo>
                <a:cubicBezTo>
                  <a:pt x="16" y="89"/>
                  <a:pt x="15" y="89"/>
                  <a:pt x="15" y="89"/>
                </a:cubicBezTo>
                <a:close/>
                <a:moveTo>
                  <a:pt x="18" y="88"/>
                </a:moveTo>
                <a:cubicBezTo>
                  <a:pt x="17" y="87"/>
                  <a:pt x="17" y="88"/>
                  <a:pt x="17" y="88"/>
                </a:cubicBezTo>
                <a:cubicBezTo>
                  <a:pt x="16" y="87"/>
                  <a:pt x="18" y="87"/>
                  <a:pt x="18" y="88"/>
                </a:cubicBezTo>
                <a:close/>
                <a:moveTo>
                  <a:pt x="21" y="88"/>
                </a:moveTo>
                <a:cubicBezTo>
                  <a:pt x="20" y="88"/>
                  <a:pt x="20" y="87"/>
                  <a:pt x="20" y="88"/>
                </a:cubicBezTo>
                <a:cubicBezTo>
                  <a:pt x="20" y="86"/>
                  <a:pt x="21" y="88"/>
                  <a:pt x="22" y="88"/>
                </a:cubicBezTo>
                <a:cubicBezTo>
                  <a:pt x="21" y="89"/>
                  <a:pt x="21" y="88"/>
                  <a:pt x="21" y="88"/>
                </a:cubicBezTo>
                <a:close/>
                <a:moveTo>
                  <a:pt x="25" y="89"/>
                </a:moveTo>
                <a:cubicBezTo>
                  <a:pt x="25" y="89"/>
                  <a:pt x="24" y="89"/>
                  <a:pt x="24" y="90"/>
                </a:cubicBezTo>
                <a:cubicBezTo>
                  <a:pt x="24" y="89"/>
                  <a:pt x="24" y="88"/>
                  <a:pt x="25" y="88"/>
                </a:cubicBezTo>
                <a:cubicBezTo>
                  <a:pt x="25" y="89"/>
                  <a:pt x="25" y="89"/>
                  <a:pt x="25" y="89"/>
                </a:cubicBezTo>
                <a:close/>
                <a:moveTo>
                  <a:pt x="20" y="94"/>
                </a:moveTo>
                <a:cubicBezTo>
                  <a:pt x="20" y="94"/>
                  <a:pt x="21" y="94"/>
                  <a:pt x="21" y="95"/>
                </a:cubicBezTo>
                <a:cubicBezTo>
                  <a:pt x="20" y="94"/>
                  <a:pt x="20" y="95"/>
                  <a:pt x="20" y="94"/>
                </a:cubicBezTo>
                <a:close/>
                <a:moveTo>
                  <a:pt x="21" y="95"/>
                </a:moveTo>
                <a:cubicBezTo>
                  <a:pt x="21" y="95"/>
                  <a:pt x="21" y="94"/>
                  <a:pt x="21" y="94"/>
                </a:cubicBezTo>
                <a:cubicBezTo>
                  <a:pt x="22" y="95"/>
                  <a:pt x="22" y="94"/>
                  <a:pt x="22" y="94"/>
                </a:cubicBezTo>
                <a:cubicBezTo>
                  <a:pt x="22" y="94"/>
                  <a:pt x="22" y="95"/>
                  <a:pt x="22" y="95"/>
                </a:cubicBezTo>
                <a:cubicBezTo>
                  <a:pt x="22" y="95"/>
                  <a:pt x="22" y="94"/>
                  <a:pt x="22" y="95"/>
                </a:cubicBezTo>
                <a:lnTo>
                  <a:pt x="21" y="95"/>
                </a:lnTo>
                <a:close/>
                <a:moveTo>
                  <a:pt x="22" y="97"/>
                </a:moveTo>
                <a:cubicBezTo>
                  <a:pt x="22" y="97"/>
                  <a:pt x="23" y="96"/>
                  <a:pt x="24" y="96"/>
                </a:cubicBezTo>
                <a:cubicBezTo>
                  <a:pt x="23" y="97"/>
                  <a:pt x="22" y="97"/>
                  <a:pt x="22" y="97"/>
                </a:cubicBezTo>
                <a:close/>
                <a:moveTo>
                  <a:pt x="23" y="95"/>
                </a:moveTo>
                <a:cubicBezTo>
                  <a:pt x="23" y="95"/>
                  <a:pt x="23" y="95"/>
                  <a:pt x="24" y="95"/>
                </a:cubicBezTo>
                <a:cubicBezTo>
                  <a:pt x="23" y="95"/>
                  <a:pt x="23" y="96"/>
                  <a:pt x="23" y="95"/>
                </a:cubicBezTo>
                <a:close/>
                <a:moveTo>
                  <a:pt x="26" y="94"/>
                </a:moveTo>
                <a:cubicBezTo>
                  <a:pt x="26" y="94"/>
                  <a:pt x="26" y="94"/>
                  <a:pt x="26" y="94"/>
                </a:cubicBezTo>
                <a:cubicBezTo>
                  <a:pt x="26" y="93"/>
                  <a:pt x="26" y="94"/>
                  <a:pt x="27" y="94"/>
                </a:cubicBezTo>
                <a:lnTo>
                  <a:pt x="26" y="94"/>
                </a:lnTo>
                <a:close/>
                <a:moveTo>
                  <a:pt x="33" y="79"/>
                </a:moveTo>
                <a:cubicBezTo>
                  <a:pt x="33" y="80"/>
                  <a:pt x="34" y="80"/>
                  <a:pt x="34" y="80"/>
                </a:cubicBezTo>
                <a:cubicBezTo>
                  <a:pt x="33" y="80"/>
                  <a:pt x="33" y="79"/>
                  <a:pt x="33" y="79"/>
                </a:cubicBezTo>
                <a:close/>
                <a:moveTo>
                  <a:pt x="33" y="84"/>
                </a:moveTo>
                <a:cubicBezTo>
                  <a:pt x="33" y="84"/>
                  <a:pt x="32" y="84"/>
                  <a:pt x="33" y="83"/>
                </a:cubicBezTo>
                <a:cubicBezTo>
                  <a:pt x="33" y="83"/>
                  <a:pt x="33" y="84"/>
                  <a:pt x="34" y="84"/>
                </a:cubicBezTo>
                <a:cubicBezTo>
                  <a:pt x="33" y="85"/>
                  <a:pt x="33" y="85"/>
                  <a:pt x="33" y="85"/>
                </a:cubicBezTo>
                <a:cubicBezTo>
                  <a:pt x="33" y="85"/>
                  <a:pt x="33" y="85"/>
                  <a:pt x="33" y="84"/>
                </a:cubicBezTo>
                <a:cubicBezTo>
                  <a:pt x="33" y="84"/>
                  <a:pt x="33" y="84"/>
                  <a:pt x="33" y="84"/>
                </a:cubicBezTo>
                <a:close/>
                <a:moveTo>
                  <a:pt x="33" y="86"/>
                </a:moveTo>
                <a:cubicBezTo>
                  <a:pt x="33" y="86"/>
                  <a:pt x="32" y="86"/>
                  <a:pt x="32" y="86"/>
                </a:cubicBezTo>
                <a:cubicBezTo>
                  <a:pt x="32" y="85"/>
                  <a:pt x="32" y="85"/>
                  <a:pt x="32" y="85"/>
                </a:cubicBezTo>
                <a:cubicBezTo>
                  <a:pt x="33" y="85"/>
                  <a:pt x="33" y="85"/>
                  <a:pt x="33" y="86"/>
                </a:cubicBezTo>
                <a:close/>
                <a:moveTo>
                  <a:pt x="28" y="89"/>
                </a:moveTo>
                <a:cubicBezTo>
                  <a:pt x="27" y="89"/>
                  <a:pt x="27" y="89"/>
                  <a:pt x="27" y="88"/>
                </a:cubicBezTo>
                <a:cubicBezTo>
                  <a:pt x="27" y="88"/>
                  <a:pt x="27" y="88"/>
                  <a:pt x="28" y="88"/>
                </a:cubicBezTo>
                <a:lnTo>
                  <a:pt x="28" y="89"/>
                </a:lnTo>
                <a:close/>
                <a:moveTo>
                  <a:pt x="28" y="88"/>
                </a:moveTo>
                <a:cubicBezTo>
                  <a:pt x="28" y="88"/>
                  <a:pt x="28" y="88"/>
                  <a:pt x="28" y="88"/>
                </a:cubicBezTo>
                <a:cubicBezTo>
                  <a:pt x="28" y="87"/>
                  <a:pt x="28" y="87"/>
                  <a:pt x="28" y="87"/>
                </a:cubicBezTo>
                <a:cubicBezTo>
                  <a:pt x="28" y="87"/>
                  <a:pt x="28" y="86"/>
                  <a:pt x="28" y="87"/>
                </a:cubicBezTo>
                <a:cubicBezTo>
                  <a:pt x="28" y="88"/>
                  <a:pt x="29" y="87"/>
                  <a:pt x="29" y="88"/>
                </a:cubicBezTo>
                <a:cubicBezTo>
                  <a:pt x="29" y="87"/>
                  <a:pt x="28" y="89"/>
                  <a:pt x="28" y="88"/>
                </a:cubicBezTo>
                <a:close/>
                <a:moveTo>
                  <a:pt x="28" y="85"/>
                </a:moveTo>
                <a:cubicBezTo>
                  <a:pt x="28" y="85"/>
                  <a:pt x="28" y="85"/>
                  <a:pt x="28" y="85"/>
                </a:cubicBezTo>
                <a:cubicBezTo>
                  <a:pt x="28" y="84"/>
                  <a:pt x="28" y="84"/>
                  <a:pt x="28" y="84"/>
                </a:cubicBezTo>
                <a:cubicBezTo>
                  <a:pt x="29" y="83"/>
                  <a:pt x="29" y="83"/>
                  <a:pt x="29" y="83"/>
                </a:cubicBezTo>
                <a:cubicBezTo>
                  <a:pt x="29" y="84"/>
                  <a:pt x="29" y="84"/>
                  <a:pt x="29" y="85"/>
                </a:cubicBezTo>
                <a:cubicBezTo>
                  <a:pt x="30" y="83"/>
                  <a:pt x="30" y="84"/>
                  <a:pt x="31" y="83"/>
                </a:cubicBezTo>
                <a:cubicBezTo>
                  <a:pt x="31" y="84"/>
                  <a:pt x="32" y="84"/>
                  <a:pt x="32" y="84"/>
                </a:cubicBezTo>
                <a:cubicBezTo>
                  <a:pt x="32" y="85"/>
                  <a:pt x="31" y="85"/>
                  <a:pt x="30" y="85"/>
                </a:cubicBezTo>
                <a:cubicBezTo>
                  <a:pt x="31" y="85"/>
                  <a:pt x="31" y="85"/>
                  <a:pt x="31" y="85"/>
                </a:cubicBezTo>
                <a:cubicBezTo>
                  <a:pt x="30" y="85"/>
                  <a:pt x="30" y="85"/>
                  <a:pt x="30" y="85"/>
                </a:cubicBezTo>
                <a:cubicBezTo>
                  <a:pt x="30" y="85"/>
                  <a:pt x="28" y="86"/>
                  <a:pt x="28" y="85"/>
                </a:cubicBezTo>
                <a:close/>
                <a:moveTo>
                  <a:pt x="31" y="86"/>
                </a:moveTo>
                <a:cubicBezTo>
                  <a:pt x="31" y="86"/>
                  <a:pt x="30" y="86"/>
                  <a:pt x="30" y="86"/>
                </a:cubicBezTo>
                <a:cubicBezTo>
                  <a:pt x="31" y="86"/>
                  <a:pt x="31" y="86"/>
                  <a:pt x="31" y="86"/>
                </a:cubicBezTo>
                <a:close/>
                <a:moveTo>
                  <a:pt x="30" y="88"/>
                </a:moveTo>
                <a:cubicBezTo>
                  <a:pt x="30" y="87"/>
                  <a:pt x="30" y="87"/>
                  <a:pt x="29" y="87"/>
                </a:cubicBezTo>
                <a:cubicBezTo>
                  <a:pt x="30" y="87"/>
                  <a:pt x="31" y="87"/>
                  <a:pt x="31" y="87"/>
                </a:cubicBezTo>
                <a:cubicBezTo>
                  <a:pt x="31" y="87"/>
                  <a:pt x="30" y="87"/>
                  <a:pt x="30" y="88"/>
                </a:cubicBezTo>
                <a:close/>
                <a:moveTo>
                  <a:pt x="31" y="87"/>
                </a:moveTo>
                <a:cubicBezTo>
                  <a:pt x="31" y="87"/>
                  <a:pt x="32" y="87"/>
                  <a:pt x="32" y="87"/>
                </a:cubicBezTo>
                <a:cubicBezTo>
                  <a:pt x="31" y="87"/>
                  <a:pt x="31" y="88"/>
                  <a:pt x="31" y="87"/>
                </a:cubicBezTo>
                <a:close/>
                <a:moveTo>
                  <a:pt x="29" y="94"/>
                </a:moveTo>
                <a:cubicBezTo>
                  <a:pt x="30" y="94"/>
                  <a:pt x="30" y="93"/>
                  <a:pt x="30" y="93"/>
                </a:cubicBezTo>
                <a:cubicBezTo>
                  <a:pt x="30" y="94"/>
                  <a:pt x="30" y="94"/>
                  <a:pt x="29" y="94"/>
                </a:cubicBezTo>
                <a:close/>
                <a:moveTo>
                  <a:pt x="31" y="93"/>
                </a:moveTo>
                <a:cubicBezTo>
                  <a:pt x="31" y="93"/>
                  <a:pt x="31" y="93"/>
                  <a:pt x="31" y="93"/>
                </a:cubicBezTo>
                <a:cubicBezTo>
                  <a:pt x="31" y="92"/>
                  <a:pt x="31" y="92"/>
                  <a:pt x="31" y="92"/>
                </a:cubicBezTo>
                <a:cubicBezTo>
                  <a:pt x="31" y="92"/>
                  <a:pt x="30" y="92"/>
                  <a:pt x="30" y="92"/>
                </a:cubicBezTo>
                <a:cubicBezTo>
                  <a:pt x="31" y="92"/>
                  <a:pt x="31" y="91"/>
                  <a:pt x="31" y="92"/>
                </a:cubicBezTo>
                <a:cubicBezTo>
                  <a:pt x="31" y="92"/>
                  <a:pt x="31" y="93"/>
                  <a:pt x="31" y="93"/>
                </a:cubicBezTo>
                <a:close/>
                <a:moveTo>
                  <a:pt x="33" y="91"/>
                </a:moveTo>
                <a:cubicBezTo>
                  <a:pt x="32" y="91"/>
                  <a:pt x="32" y="91"/>
                  <a:pt x="32" y="91"/>
                </a:cubicBezTo>
                <a:cubicBezTo>
                  <a:pt x="32" y="90"/>
                  <a:pt x="32" y="90"/>
                  <a:pt x="33" y="90"/>
                </a:cubicBezTo>
                <a:cubicBezTo>
                  <a:pt x="32" y="90"/>
                  <a:pt x="33" y="90"/>
                  <a:pt x="33" y="90"/>
                </a:cubicBezTo>
                <a:lnTo>
                  <a:pt x="33" y="91"/>
                </a:lnTo>
                <a:close/>
                <a:moveTo>
                  <a:pt x="33" y="87"/>
                </a:moveTo>
                <a:cubicBezTo>
                  <a:pt x="33" y="86"/>
                  <a:pt x="33" y="86"/>
                  <a:pt x="33" y="86"/>
                </a:cubicBezTo>
                <a:cubicBezTo>
                  <a:pt x="34" y="86"/>
                  <a:pt x="33" y="86"/>
                  <a:pt x="34" y="86"/>
                </a:cubicBezTo>
                <a:cubicBezTo>
                  <a:pt x="34" y="87"/>
                  <a:pt x="33" y="87"/>
                  <a:pt x="33" y="87"/>
                </a:cubicBezTo>
                <a:close/>
                <a:moveTo>
                  <a:pt x="34" y="91"/>
                </a:moveTo>
                <a:cubicBezTo>
                  <a:pt x="34" y="90"/>
                  <a:pt x="35" y="90"/>
                  <a:pt x="35" y="91"/>
                </a:cubicBezTo>
                <a:cubicBezTo>
                  <a:pt x="35" y="90"/>
                  <a:pt x="34" y="91"/>
                  <a:pt x="34" y="91"/>
                </a:cubicBezTo>
                <a:close/>
                <a:moveTo>
                  <a:pt x="34" y="86"/>
                </a:moveTo>
                <a:cubicBezTo>
                  <a:pt x="35" y="86"/>
                  <a:pt x="35" y="85"/>
                  <a:pt x="36" y="85"/>
                </a:cubicBezTo>
                <a:cubicBezTo>
                  <a:pt x="36" y="85"/>
                  <a:pt x="35" y="86"/>
                  <a:pt x="35" y="86"/>
                </a:cubicBezTo>
                <a:cubicBezTo>
                  <a:pt x="35" y="86"/>
                  <a:pt x="34" y="86"/>
                  <a:pt x="34" y="86"/>
                </a:cubicBezTo>
                <a:close/>
                <a:moveTo>
                  <a:pt x="35" y="90"/>
                </a:moveTo>
                <a:cubicBezTo>
                  <a:pt x="36" y="90"/>
                  <a:pt x="35" y="89"/>
                  <a:pt x="36" y="89"/>
                </a:cubicBezTo>
                <a:cubicBezTo>
                  <a:pt x="36" y="89"/>
                  <a:pt x="36" y="90"/>
                  <a:pt x="35" y="90"/>
                </a:cubicBezTo>
                <a:close/>
                <a:moveTo>
                  <a:pt x="36" y="92"/>
                </a:moveTo>
                <a:cubicBezTo>
                  <a:pt x="37" y="92"/>
                  <a:pt x="37" y="91"/>
                  <a:pt x="36" y="91"/>
                </a:cubicBezTo>
                <a:cubicBezTo>
                  <a:pt x="36" y="92"/>
                  <a:pt x="36" y="92"/>
                  <a:pt x="36" y="92"/>
                </a:cubicBezTo>
                <a:cubicBezTo>
                  <a:pt x="36" y="92"/>
                  <a:pt x="36" y="91"/>
                  <a:pt x="36" y="91"/>
                </a:cubicBezTo>
                <a:cubicBezTo>
                  <a:pt x="36" y="91"/>
                  <a:pt x="36" y="92"/>
                  <a:pt x="37" y="91"/>
                </a:cubicBezTo>
                <a:cubicBezTo>
                  <a:pt x="37" y="91"/>
                  <a:pt x="36" y="91"/>
                  <a:pt x="36" y="90"/>
                </a:cubicBezTo>
                <a:cubicBezTo>
                  <a:pt x="37" y="91"/>
                  <a:pt x="37" y="91"/>
                  <a:pt x="37" y="91"/>
                </a:cubicBezTo>
                <a:cubicBezTo>
                  <a:pt x="37" y="91"/>
                  <a:pt x="37" y="91"/>
                  <a:pt x="37" y="91"/>
                </a:cubicBezTo>
                <a:cubicBezTo>
                  <a:pt x="37" y="92"/>
                  <a:pt x="37" y="92"/>
                  <a:pt x="36" y="92"/>
                </a:cubicBezTo>
                <a:close/>
                <a:moveTo>
                  <a:pt x="37" y="82"/>
                </a:moveTo>
                <a:cubicBezTo>
                  <a:pt x="37" y="81"/>
                  <a:pt x="37" y="82"/>
                  <a:pt x="37" y="81"/>
                </a:cubicBezTo>
                <a:cubicBezTo>
                  <a:pt x="36" y="82"/>
                  <a:pt x="36" y="82"/>
                  <a:pt x="35" y="82"/>
                </a:cubicBezTo>
                <a:cubicBezTo>
                  <a:pt x="35" y="82"/>
                  <a:pt x="35" y="82"/>
                  <a:pt x="34" y="82"/>
                </a:cubicBezTo>
                <a:cubicBezTo>
                  <a:pt x="34" y="82"/>
                  <a:pt x="35" y="82"/>
                  <a:pt x="35" y="82"/>
                </a:cubicBezTo>
                <a:cubicBezTo>
                  <a:pt x="33" y="82"/>
                  <a:pt x="34" y="81"/>
                  <a:pt x="34" y="80"/>
                </a:cubicBezTo>
                <a:cubicBezTo>
                  <a:pt x="34" y="80"/>
                  <a:pt x="34" y="80"/>
                  <a:pt x="34" y="81"/>
                </a:cubicBezTo>
                <a:cubicBezTo>
                  <a:pt x="34" y="80"/>
                  <a:pt x="34" y="81"/>
                  <a:pt x="35" y="81"/>
                </a:cubicBezTo>
                <a:cubicBezTo>
                  <a:pt x="34" y="80"/>
                  <a:pt x="34" y="80"/>
                  <a:pt x="34" y="80"/>
                </a:cubicBezTo>
                <a:cubicBezTo>
                  <a:pt x="34" y="80"/>
                  <a:pt x="35" y="80"/>
                  <a:pt x="34" y="79"/>
                </a:cubicBezTo>
                <a:cubicBezTo>
                  <a:pt x="35" y="79"/>
                  <a:pt x="35" y="79"/>
                  <a:pt x="35" y="79"/>
                </a:cubicBezTo>
                <a:cubicBezTo>
                  <a:pt x="35" y="80"/>
                  <a:pt x="35" y="80"/>
                  <a:pt x="35" y="80"/>
                </a:cubicBezTo>
                <a:cubicBezTo>
                  <a:pt x="35" y="80"/>
                  <a:pt x="36" y="80"/>
                  <a:pt x="36" y="80"/>
                </a:cubicBezTo>
                <a:cubicBezTo>
                  <a:pt x="36" y="80"/>
                  <a:pt x="36" y="80"/>
                  <a:pt x="36" y="80"/>
                </a:cubicBezTo>
                <a:cubicBezTo>
                  <a:pt x="36" y="81"/>
                  <a:pt x="36" y="80"/>
                  <a:pt x="36" y="81"/>
                </a:cubicBezTo>
                <a:cubicBezTo>
                  <a:pt x="36" y="81"/>
                  <a:pt x="37" y="81"/>
                  <a:pt x="37" y="81"/>
                </a:cubicBezTo>
                <a:cubicBezTo>
                  <a:pt x="37" y="81"/>
                  <a:pt x="38" y="82"/>
                  <a:pt x="37" y="82"/>
                </a:cubicBezTo>
                <a:close/>
                <a:moveTo>
                  <a:pt x="37" y="81"/>
                </a:moveTo>
                <a:cubicBezTo>
                  <a:pt x="37" y="80"/>
                  <a:pt x="38" y="81"/>
                  <a:pt x="38" y="81"/>
                </a:cubicBezTo>
                <a:cubicBezTo>
                  <a:pt x="37" y="81"/>
                  <a:pt x="37" y="81"/>
                  <a:pt x="37" y="81"/>
                </a:cubicBezTo>
                <a:close/>
                <a:moveTo>
                  <a:pt x="38" y="88"/>
                </a:moveTo>
                <a:cubicBezTo>
                  <a:pt x="38" y="87"/>
                  <a:pt x="38" y="87"/>
                  <a:pt x="38" y="87"/>
                </a:cubicBezTo>
                <a:cubicBezTo>
                  <a:pt x="38" y="87"/>
                  <a:pt x="39" y="87"/>
                  <a:pt x="39" y="88"/>
                </a:cubicBezTo>
                <a:cubicBezTo>
                  <a:pt x="38" y="87"/>
                  <a:pt x="38" y="88"/>
                  <a:pt x="38" y="88"/>
                </a:cubicBezTo>
                <a:close/>
                <a:moveTo>
                  <a:pt x="39" y="93"/>
                </a:moveTo>
                <a:cubicBezTo>
                  <a:pt x="39" y="93"/>
                  <a:pt x="39" y="93"/>
                  <a:pt x="40" y="93"/>
                </a:cubicBezTo>
                <a:cubicBezTo>
                  <a:pt x="40" y="94"/>
                  <a:pt x="39" y="94"/>
                  <a:pt x="39" y="93"/>
                </a:cubicBezTo>
                <a:close/>
                <a:moveTo>
                  <a:pt x="40" y="87"/>
                </a:moveTo>
                <a:cubicBezTo>
                  <a:pt x="40" y="87"/>
                  <a:pt x="40" y="87"/>
                  <a:pt x="41" y="87"/>
                </a:cubicBezTo>
                <a:cubicBezTo>
                  <a:pt x="40" y="87"/>
                  <a:pt x="40" y="88"/>
                  <a:pt x="40" y="87"/>
                </a:cubicBezTo>
                <a:close/>
                <a:moveTo>
                  <a:pt x="43" y="85"/>
                </a:moveTo>
                <a:cubicBezTo>
                  <a:pt x="43" y="85"/>
                  <a:pt x="42" y="86"/>
                  <a:pt x="42" y="85"/>
                </a:cubicBezTo>
                <a:cubicBezTo>
                  <a:pt x="42" y="85"/>
                  <a:pt x="43" y="84"/>
                  <a:pt x="43" y="84"/>
                </a:cubicBezTo>
                <a:lnTo>
                  <a:pt x="43" y="85"/>
                </a:lnTo>
                <a:close/>
                <a:moveTo>
                  <a:pt x="42" y="83"/>
                </a:moveTo>
                <a:cubicBezTo>
                  <a:pt x="41" y="84"/>
                  <a:pt x="42" y="86"/>
                  <a:pt x="41" y="86"/>
                </a:cubicBezTo>
                <a:cubicBezTo>
                  <a:pt x="42" y="85"/>
                  <a:pt x="42" y="83"/>
                  <a:pt x="41" y="83"/>
                </a:cubicBezTo>
                <a:cubicBezTo>
                  <a:pt x="40" y="83"/>
                  <a:pt x="41" y="83"/>
                  <a:pt x="41" y="82"/>
                </a:cubicBezTo>
                <a:cubicBezTo>
                  <a:pt x="42" y="83"/>
                  <a:pt x="42" y="82"/>
                  <a:pt x="42" y="83"/>
                </a:cubicBezTo>
                <a:cubicBezTo>
                  <a:pt x="42" y="83"/>
                  <a:pt x="43" y="82"/>
                  <a:pt x="43" y="83"/>
                </a:cubicBezTo>
                <a:cubicBezTo>
                  <a:pt x="43" y="84"/>
                  <a:pt x="42" y="83"/>
                  <a:pt x="42" y="83"/>
                </a:cubicBezTo>
                <a:close/>
                <a:moveTo>
                  <a:pt x="43" y="89"/>
                </a:moveTo>
                <a:cubicBezTo>
                  <a:pt x="43" y="88"/>
                  <a:pt x="44" y="88"/>
                  <a:pt x="45" y="89"/>
                </a:cubicBezTo>
                <a:cubicBezTo>
                  <a:pt x="44" y="88"/>
                  <a:pt x="44" y="89"/>
                  <a:pt x="43" y="89"/>
                </a:cubicBezTo>
                <a:close/>
                <a:moveTo>
                  <a:pt x="44" y="92"/>
                </a:moveTo>
                <a:cubicBezTo>
                  <a:pt x="44" y="92"/>
                  <a:pt x="45" y="92"/>
                  <a:pt x="45" y="92"/>
                </a:cubicBezTo>
                <a:cubicBezTo>
                  <a:pt x="45" y="92"/>
                  <a:pt x="45" y="92"/>
                  <a:pt x="45" y="92"/>
                </a:cubicBezTo>
                <a:cubicBezTo>
                  <a:pt x="45" y="92"/>
                  <a:pt x="44" y="93"/>
                  <a:pt x="44" y="92"/>
                </a:cubicBezTo>
                <a:close/>
                <a:moveTo>
                  <a:pt x="49" y="79"/>
                </a:moveTo>
                <a:cubicBezTo>
                  <a:pt x="50" y="79"/>
                  <a:pt x="50" y="78"/>
                  <a:pt x="50" y="78"/>
                </a:cubicBezTo>
                <a:cubicBezTo>
                  <a:pt x="51" y="79"/>
                  <a:pt x="49" y="79"/>
                  <a:pt x="49" y="79"/>
                </a:cubicBezTo>
                <a:close/>
                <a:moveTo>
                  <a:pt x="51" y="90"/>
                </a:moveTo>
                <a:cubicBezTo>
                  <a:pt x="52" y="90"/>
                  <a:pt x="52" y="90"/>
                  <a:pt x="52" y="90"/>
                </a:cubicBezTo>
                <a:cubicBezTo>
                  <a:pt x="53" y="90"/>
                  <a:pt x="52" y="91"/>
                  <a:pt x="51" y="90"/>
                </a:cubicBezTo>
                <a:close/>
                <a:moveTo>
                  <a:pt x="52" y="79"/>
                </a:moveTo>
                <a:cubicBezTo>
                  <a:pt x="52" y="79"/>
                  <a:pt x="52" y="79"/>
                  <a:pt x="51" y="79"/>
                </a:cubicBezTo>
                <a:cubicBezTo>
                  <a:pt x="52" y="78"/>
                  <a:pt x="52" y="78"/>
                  <a:pt x="52" y="77"/>
                </a:cubicBezTo>
                <a:cubicBezTo>
                  <a:pt x="52" y="78"/>
                  <a:pt x="52" y="78"/>
                  <a:pt x="53" y="78"/>
                </a:cubicBezTo>
                <a:cubicBezTo>
                  <a:pt x="53" y="78"/>
                  <a:pt x="52" y="78"/>
                  <a:pt x="52" y="79"/>
                </a:cubicBezTo>
                <a:close/>
                <a:moveTo>
                  <a:pt x="55" y="77"/>
                </a:moveTo>
                <a:cubicBezTo>
                  <a:pt x="56" y="77"/>
                  <a:pt x="56" y="77"/>
                  <a:pt x="56" y="77"/>
                </a:cubicBezTo>
                <a:cubicBezTo>
                  <a:pt x="56" y="77"/>
                  <a:pt x="56" y="78"/>
                  <a:pt x="55" y="77"/>
                </a:cubicBezTo>
                <a:close/>
                <a:moveTo>
                  <a:pt x="57" y="88"/>
                </a:moveTo>
                <a:cubicBezTo>
                  <a:pt x="58" y="87"/>
                  <a:pt x="58" y="87"/>
                  <a:pt x="58" y="88"/>
                </a:cubicBezTo>
                <a:cubicBezTo>
                  <a:pt x="58" y="88"/>
                  <a:pt x="58" y="88"/>
                  <a:pt x="57" y="88"/>
                </a:cubicBezTo>
                <a:close/>
                <a:moveTo>
                  <a:pt x="59" y="76"/>
                </a:moveTo>
                <a:cubicBezTo>
                  <a:pt x="59" y="76"/>
                  <a:pt x="59" y="76"/>
                  <a:pt x="59" y="76"/>
                </a:cubicBezTo>
                <a:cubicBezTo>
                  <a:pt x="59" y="76"/>
                  <a:pt x="60" y="77"/>
                  <a:pt x="59" y="76"/>
                </a:cubicBezTo>
                <a:close/>
                <a:moveTo>
                  <a:pt x="60" y="76"/>
                </a:moveTo>
                <a:cubicBezTo>
                  <a:pt x="60" y="76"/>
                  <a:pt x="60" y="76"/>
                  <a:pt x="59" y="76"/>
                </a:cubicBezTo>
                <a:cubicBezTo>
                  <a:pt x="59" y="76"/>
                  <a:pt x="60" y="76"/>
                  <a:pt x="60" y="76"/>
                </a:cubicBezTo>
                <a:close/>
                <a:moveTo>
                  <a:pt x="60" y="79"/>
                </a:moveTo>
                <a:cubicBezTo>
                  <a:pt x="60" y="79"/>
                  <a:pt x="60" y="79"/>
                  <a:pt x="60" y="78"/>
                </a:cubicBezTo>
                <a:cubicBezTo>
                  <a:pt x="60" y="79"/>
                  <a:pt x="61" y="78"/>
                  <a:pt x="61" y="78"/>
                </a:cubicBezTo>
                <a:cubicBezTo>
                  <a:pt x="61" y="79"/>
                  <a:pt x="61" y="79"/>
                  <a:pt x="60" y="79"/>
                </a:cubicBezTo>
                <a:cubicBezTo>
                  <a:pt x="60" y="79"/>
                  <a:pt x="60" y="79"/>
                  <a:pt x="60" y="79"/>
                </a:cubicBezTo>
                <a:close/>
                <a:moveTo>
                  <a:pt x="61" y="81"/>
                </a:moveTo>
                <a:cubicBezTo>
                  <a:pt x="61" y="81"/>
                  <a:pt x="61" y="81"/>
                  <a:pt x="60" y="81"/>
                </a:cubicBezTo>
                <a:cubicBezTo>
                  <a:pt x="60" y="80"/>
                  <a:pt x="61" y="80"/>
                  <a:pt x="61" y="81"/>
                </a:cubicBezTo>
                <a:close/>
                <a:moveTo>
                  <a:pt x="61" y="88"/>
                </a:moveTo>
                <a:cubicBezTo>
                  <a:pt x="61" y="88"/>
                  <a:pt x="61" y="88"/>
                  <a:pt x="60" y="88"/>
                </a:cubicBezTo>
                <a:cubicBezTo>
                  <a:pt x="60" y="88"/>
                  <a:pt x="60" y="88"/>
                  <a:pt x="60" y="88"/>
                </a:cubicBezTo>
                <a:cubicBezTo>
                  <a:pt x="60" y="88"/>
                  <a:pt x="60" y="88"/>
                  <a:pt x="60" y="88"/>
                </a:cubicBezTo>
                <a:cubicBezTo>
                  <a:pt x="60" y="87"/>
                  <a:pt x="61" y="87"/>
                  <a:pt x="62" y="88"/>
                </a:cubicBezTo>
                <a:cubicBezTo>
                  <a:pt x="61" y="87"/>
                  <a:pt x="61" y="88"/>
                  <a:pt x="61" y="88"/>
                </a:cubicBezTo>
                <a:close/>
                <a:moveTo>
                  <a:pt x="63" y="89"/>
                </a:moveTo>
                <a:cubicBezTo>
                  <a:pt x="63" y="89"/>
                  <a:pt x="63" y="89"/>
                  <a:pt x="63" y="89"/>
                </a:cubicBezTo>
                <a:cubicBezTo>
                  <a:pt x="63" y="89"/>
                  <a:pt x="63" y="89"/>
                  <a:pt x="63" y="89"/>
                </a:cubicBezTo>
                <a:cubicBezTo>
                  <a:pt x="63" y="89"/>
                  <a:pt x="63" y="89"/>
                  <a:pt x="63" y="89"/>
                </a:cubicBezTo>
                <a:close/>
                <a:moveTo>
                  <a:pt x="63" y="88"/>
                </a:moveTo>
                <a:cubicBezTo>
                  <a:pt x="63" y="88"/>
                  <a:pt x="63" y="88"/>
                  <a:pt x="63" y="88"/>
                </a:cubicBezTo>
                <a:cubicBezTo>
                  <a:pt x="63" y="88"/>
                  <a:pt x="63" y="88"/>
                  <a:pt x="63" y="88"/>
                </a:cubicBezTo>
                <a:cubicBezTo>
                  <a:pt x="63" y="88"/>
                  <a:pt x="63" y="88"/>
                  <a:pt x="63" y="88"/>
                </a:cubicBezTo>
                <a:close/>
                <a:moveTo>
                  <a:pt x="64" y="79"/>
                </a:moveTo>
                <a:cubicBezTo>
                  <a:pt x="63" y="78"/>
                  <a:pt x="63" y="78"/>
                  <a:pt x="63" y="79"/>
                </a:cubicBezTo>
                <a:cubicBezTo>
                  <a:pt x="63" y="79"/>
                  <a:pt x="62" y="78"/>
                  <a:pt x="62" y="78"/>
                </a:cubicBezTo>
                <a:cubicBezTo>
                  <a:pt x="62" y="78"/>
                  <a:pt x="63" y="78"/>
                  <a:pt x="63" y="77"/>
                </a:cubicBezTo>
                <a:cubicBezTo>
                  <a:pt x="63" y="78"/>
                  <a:pt x="64" y="78"/>
                  <a:pt x="64" y="78"/>
                </a:cubicBezTo>
                <a:cubicBezTo>
                  <a:pt x="64" y="78"/>
                  <a:pt x="64" y="78"/>
                  <a:pt x="64" y="79"/>
                </a:cubicBezTo>
                <a:close/>
                <a:moveTo>
                  <a:pt x="65" y="76"/>
                </a:moveTo>
                <a:cubicBezTo>
                  <a:pt x="65" y="76"/>
                  <a:pt x="65" y="76"/>
                  <a:pt x="65" y="76"/>
                </a:cubicBezTo>
                <a:cubicBezTo>
                  <a:pt x="65" y="77"/>
                  <a:pt x="64" y="76"/>
                  <a:pt x="65" y="76"/>
                </a:cubicBezTo>
                <a:close/>
                <a:moveTo>
                  <a:pt x="66" y="76"/>
                </a:moveTo>
                <a:cubicBezTo>
                  <a:pt x="66" y="75"/>
                  <a:pt x="66" y="75"/>
                  <a:pt x="67" y="75"/>
                </a:cubicBezTo>
                <a:cubicBezTo>
                  <a:pt x="66" y="75"/>
                  <a:pt x="66" y="76"/>
                  <a:pt x="66" y="76"/>
                </a:cubicBezTo>
                <a:close/>
                <a:moveTo>
                  <a:pt x="72" y="73"/>
                </a:moveTo>
                <a:cubicBezTo>
                  <a:pt x="72" y="73"/>
                  <a:pt x="72" y="73"/>
                  <a:pt x="72" y="73"/>
                </a:cubicBezTo>
                <a:cubicBezTo>
                  <a:pt x="72" y="73"/>
                  <a:pt x="72" y="73"/>
                  <a:pt x="72" y="73"/>
                </a:cubicBezTo>
                <a:cubicBezTo>
                  <a:pt x="72" y="73"/>
                  <a:pt x="72" y="73"/>
                  <a:pt x="72" y="73"/>
                </a:cubicBezTo>
                <a:cubicBezTo>
                  <a:pt x="72" y="74"/>
                  <a:pt x="71" y="74"/>
                  <a:pt x="71" y="73"/>
                </a:cubicBezTo>
                <a:cubicBezTo>
                  <a:pt x="71" y="73"/>
                  <a:pt x="71" y="73"/>
                  <a:pt x="71" y="73"/>
                </a:cubicBezTo>
                <a:cubicBezTo>
                  <a:pt x="71" y="73"/>
                  <a:pt x="71" y="73"/>
                  <a:pt x="71" y="73"/>
                </a:cubicBezTo>
                <a:cubicBezTo>
                  <a:pt x="71" y="73"/>
                  <a:pt x="71" y="73"/>
                  <a:pt x="72" y="73"/>
                </a:cubicBezTo>
                <a:close/>
                <a:moveTo>
                  <a:pt x="71" y="75"/>
                </a:moveTo>
                <a:cubicBezTo>
                  <a:pt x="71" y="76"/>
                  <a:pt x="70" y="76"/>
                  <a:pt x="69" y="76"/>
                </a:cubicBezTo>
                <a:cubicBezTo>
                  <a:pt x="69" y="75"/>
                  <a:pt x="70" y="75"/>
                  <a:pt x="71" y="75"/>
                </a:cubicBezTo>
                <a:close/>
                <a:moveTo>
                  <a:pt x="69" y="74"/>
                </a:moveTo>
                <a:cubicBezTo>
                  <a:pt x="68" y="74"/>
                  <a:pt x="68" y="74"/>
                  <a:pt x="68" y="74"/>
                </a:cubicBezTo>
                <a:cubicBezTo>
                  <a:pt x="69" y="73"/>
                  <a:pt x="69" y="74"/>
                  <a:pt x="70" y="74"/>
                </a:cubicBezTo>
                <a:cubicBezTo>
                  <a:pt x="70" y="74"/>
                  <a:pt x="70" y="74"/>
                  <a:pt x="70" y="75"/>
                </a:cubicBezTo>
                <a:cubicBezTo>
                  <a:pt x="69" y="75"/>
                  <a:pt x="69" y="74"/>
                  <a:pt x="69" y="74"/>
                </a:cubicBezTo>
                <a:cubicBezTo>
                  <a:pt x="69" y="75"/>
                  <a:pt x="69" y="75"/>
                  <a:pt x="69" y="75"/>
                </a:cubicBezTo>
                <a:cubicBezTo>
                  <a:pt x="68" y="76"/>
                  <a:pt x="68" y="75"/>
                  <a:pt x="68" y="75"/>
                </a:cubicBezTo>
                <a:cubicBezTo>
                  <a:pt x="68" y="74"/>
                  <a:pt x="68" y="74"/>
                  <a:pt x="69" y="74"/>
                </a:cubicBezTo>
                <a:close/>
                <a:moveTo>
                  <a:pt x="68" y="75"/>
                </a:moveTo>
                <a:cubicBezTo>
                  <a:pt x="68" y="76"/>
                  <a:pt x="68" y="76"/>
                  <a:pt x="68" y="76"/>
                </a:cubicBezTo>
                <a:cubicBezTo>
                  <a:pt x="67" y="75"/>
                  <a:pt x="68" y="75"/>
                  <a:pt x="68" y="75"/>
                </a:cubicBezTo>
                <a:close/>
                <a:moveTo>
                  <a:pt x="70" y="77"/>
                </a:moveTo>
                <a:cubicBezTo>
                  <a:pt x="70" y="77"/>
                  <a:pt x="69" y="77"/>
                  <a:pt x="69" y="77"/>
                </a:cubicBezTo>
                <a:cubicBezTo>
                  <a:pt x="69" y="78"/>
                  <a:pt x="68" y="78"/>
                  <a:pt x="68" y="77"/>
                </a:cubicBezTo>
                <a:cubicBezTo>
                  <a:pt x="69" y="77"/>
                  <a:pt x="69" y="76"/>
                  <a:pt x="69" y="77"/>
                </a:cubicBezTo>
                <a:cubicBezTo>
                  <a:pt x="69" y="76"/>
                  <a:pt x="70" y="76"/>
                  <a:pt x="70" y="77"/>
                </a:cubicBezTo>
                <a:cubicBezTo>
                  <a:pt x="70" y="77"/>
                  <a:pt x="70" y="77"/>
                  <a:pt x="70" y="77"/>
                </a:cubicBezTo>
                <a:close/>
                <a:moveTo>
                  <a:pt x="70" y="86"/>
                </a:moveTo>
                <a:cubicBezTo>
                  <a:pt x="70" y="86"/>
                  <a:pt x="70" y="86"/>
                  <a:pt x="70" y="86"/>
                </a:cubicBezTo>
                <a:cubicBezTo>
                  <a:pt x="70" y="86"/>
                  <a:pt x="70" y="86"/>
                  <a:pt x="70" y="86"/>
                </a:cubicBezTo>
                <a:cubicBezTo>
                  <a:pt x="70" y="85"/>
                  <a:pt x="70" y="85"/>
                  <a:pt x="70" y="85"/>
                </a:cubicBezTo>
                <a:cubicBezTo>
                  <a:pt x="71" y="85"/>
                  <a:pt x="71" y="85"/>
                  <a:pt x="71" y="85"/>
                </a:cubicBezTo>
                <a:cubicBezTo>
                  <a:pt x="71" y="86"/>
                  <a:pt x="71" y="86"/>
                  <a:pt x="70" y="86"/>
                </a:cubicBezTo>
                <a:close/>
                <a:moveTo>
                  <a:pt x="71" y="75"/>
                </a:moveTo>
                <a:cubicBezTo>
                  <a:pt x="72" y="75"/>
                  <a:pt x="71" y="74"/>
                  <a:pt x="72" y="74"/>
                </a:cubicBezTo>
                <a:cubicBezTo>
                  <a:pt x="72" y="75"/>
                  <a:pt x="72" y="75"/>
                  <a:pt x="72" y="75"/>
                </a:cubicBezTo>
                <a:cubicBezTo>
                  <a:pt x="71" y="75"/>
                  <a:pt x="71" y="75"/>
                  <a:pt x="71" y="75"/>
                </a:cubicBezTo>
                <a:close/>
                <a:moveTo>
                  <a:pt x="72" y="86"/>
                </a:moveTo>
                <a:cubicBezTo>
                  <a:pt x="72" y="86"/>
                  <a:pt x="72" y="86"/>
                  <a:pt x="72" y="86"/>
                </a:cubicBezTo>
                <a:cubicBezTo>
                  <a:pt x="72" y="85"/>
                  <a:pt x="72" y="85"/>
                  <a:pt x="72" y="85"/>
                </a:cubicBezTo>
                <a:cubicBezTo>
                  <a:pt x="72" y="85"/>
                  <a:pt x="72" y="85"/>
                  <a:pt x="72" y="85"/>
                </a:cubicBezTo>
                <a:cubicBezTo>
                  <a:pt x="72" y="85"/>
                  <a:pt x="72" y="85"/>
                  <a:pt x="72" y="85"/>
                </a:cubicBezTo>
                <a:cubicBezTo>
                  <a:pt x="72" y="85"/>
                  <a:pt x="72" y="85"/>
                  <a:pt x="72" y="85"/>
                </a:cubicBezTo>
                <a:cubicBezTo>
                  <a:pt x="72" y="85"/>
                  <a:pt x="72" y="85"/>
                  <a:pt x="72" y="86"/>
                </a:cubicBezTo>
                <a:cubicBezTo>
                  <a:pt x="72" y="86"/>
                  <a:pt x="72" y="86"/>
                  <a:pt x="72" y="86"/>
                </a:cubicBezTo>
                <a:close/>
                <a:moveTo>
                  <a:pt x="73" y="86"/>
                </a:moveTo>
                <a:cubicBezTo>
                  <a:pt x="73" y="86"/>
                  <a:pt x="73" y="86"/>
                  <a:pt x="73" y="86"/>
                </a:cubicBezTo>
                <a:cubicBezTo>
                  <a:pt x="72" y="86"/>
                  <a:pt x="72" y="86"/>
                  <a:pt x="72" y="86"/>
                </a:cubicBezTo>
                <a:cubicBezTo>
                  <a:pt x="72" y="86"/>
                  <a:pt x="72" y="86"/>
                  <a:pt x="73" y="86"/>
                </a:cubicBezTo>
                <a:cubicBezTo>
                  <a:pt x="73" y="86"/>
                  <a:pt x="73" y="86"/>
                  <a:pt x="73" y="86"/>
                </a:cubicBezTo>
                <a:close/>
                <a:moveTo>
                  <a:pt x="72" y="76"/>
                </a:moveTo>
                <a:cubicBezTo>
                  <a:pt x="73" y="75"/>
                  <a:pt x="74" y="76"/>
                  <a:pt x="74" y="77"/>
                </a:cubicBezTo>
                <a:cubicBezTo>
                  <a:pt x="73" y="77"/>
                  <a:pt x="73" y="76"/>
                  <a:pt x="72" y="76"/>
                </a:cubicBezTo>
                <a:close/>
                <a:moveTo>
                  <a:pt x="78" y="72"/>
                </a:moveTo>
                <a:cubicBezTo>
                  <a:pt x="78" y="73"/>
                  <a:pt x="77" y="72"/>
                  <a:pt x="77" y="72"/>
                </a:cubicBezTo>
                <a:cubicBezTo>
                  <a:pt x="77" y="72"/>
                  <a:pt x="78" y="72"/>
                  <a:pt x="78" y="72"/>
                </a:cubicBezTo>
                <a:close/>
                <a:moveTo>
                  <a:pt x="77" y="85"/>
                </a:moveTo>
                <a:cubicBezTo>
                  <a:pt x="77" y="85"/>
                  <a:pt x="77" y="85"/>
                  <a:pt x="77" y="85"/>
                </a:cubicBezTo>
                <a:cubicBezTo>
                  <a:pt x="77" y="85"/>
                  <a:pt x="77" y="85"/>
                  <a:pt x="77" y="85"/>
                </a:cubicBezTo>
                <a:cubicBezTo>
                  <a:pt x="76" y="85"/>
                  <a:pt x="76" y="85"/>
                  <a:pt x="76" y="85"/>
                </a:cubicBezTo>
                <a:cubicBezTo>
                  <a:pt x="77" y="85"/>
                  <a:pt x="77" y="84"/>
                  <a:pt x="78" y="84"/>
                </a:cubicBezTo>
                <a:cubicBezTo>
                  <a:pt x="78" y="85"/>
                  <a:pt x="78" y="85"/>
                  <a:pt x="77" y="85"/>
                </a:cubicBezTo>
                <a:close/>
                <a:moveTo>
                  <a:pt x="78" y="73"/>
                </a:moveTo>
                <a:cubicBezTo>
                  <a:pt x="78" y="73"/>
                  <a:pt x="78" y="73"/>
                  <a:pt x="78" y="73"/>
                </a:cubicBezTo>
                <a:cubicBezTo>
                  <a:pt x="78" y="73"/>
                  <a:pt x="78" y="73"/>
                  <a:pt x="78" y="73"/>
                </a:cubicBezTo>
                <a:cubicBezTo>
                  <a:pt x="78" y="73"/>
                  <a:pt x="78" y="73"/>
                  <a:pt x="78" y="73"/>
                </a:cubicBezTo>
                <a:cubicBezTo>
                  <a:pt x="77" y="74"/>
                  <a:pt x="77" y="74"/>
                  <a:pt x="77" y="74"/>
                </a:cubicBezTo>
                <a:cubicBezTo>
                  <a:pt x="77" y="74"/>
                  <a:pt x="76" y="74"/>
                  <a:pt x="76" y="74"/>
                </a:cubicBezTo>
                <a:cubicBezTo>
                  <a:pt x="76" y="74"/>
                  <a:pt x="77" y="73"/>
                  <a:pt x="77" y="73"/>
                </a:cubicBezTo>
                <a:cubicBezTo>
                  <a:pt x="77" y="73"/>
                  <a:pt x="77" y="73"/>
                  <a:pt x="77" y="73"/>
                </a:cubicBezTo>
                <a:cubicBezTo>
                  <a:pt x="77" y="73"/>
                  <a:pt x="77" y="73"/>
                  <a:pt x="77" y="73"/>
                </a:cubicBezTo>
                <a:cubicBezTo>
                  <a:pt x="77" y="73"/>
                  <a:pt x="78" y="73"/>
                  <a:pt x="78" y="73"/>
                </a:cubicBezTo>
                <a:cubicBezTo>
                  <a:pt x="78" y="73"/>
                  <a:pt x="78" y="73"/>
                  <a:pt x="78" y="73"/>
                </a:cubicBezTo>
                <a:cubicBezTo>
                  <a:pt x="78" y="73"/>
                  <a:pt x="78" y="73"/>
                  <a:pt x="78" y="73"/>
                </a:cubicBezTo>
                <a:close/>
                <a:moveTo>
                  <a:pt x="80" y="71"/>
                </a:moveTo>
                <a:cubicBezTo>
                  <a:pt x="80" y="71"/>
                  <a:pt x="80" y="71"/>
                  <a:pt x="80" y="71"/>
                </a:cubicBezTo>
                <a:cubicBezTo>
                  <a:pt x="80" y="71"/>
                  <a:pt x="80" y="71"/>
                  <a:pt x="81" y="71"/>
                </a:cubicBezTo>
                <a:cubicBezTo>
                  <a:pt x="80" y="71"/>
                  <a:pt x="80" y="71"/>
                  <a:pt x="80" y="71"/>
                </a:cubicBezTo>
                <a:close/>
                <a:moveTo>
                  <a:pt x="82" y="70"/>
                </a:moveTo>
                <a:cubicBezTo>
                  <a:pt x="82" y="70"/>
                  <a:pt x="82" y="70"/>
                  <a:pt x="82" y="70"/>
                </a:cubicBezTo>
                <a:cubicBezTo>
                  <a:pt x="82" y="70"/>
                  <a:pt x="82" y="70"/>
                  <a:pt x="82" y="70"/>
                </a:cubicBezTo>
                <a:cubicBezTo>
                  <a:pt x="82" y="70"/>
                  <a:pt x="82" y="70"/>
                  <a:pt x="82" y="70"/>
                </a:cubicBezTo>
                <a:close/>
                <a:moveTo>
                  <a:pt x="78" y="65"/>
                </a:moveTo>
                <a:cubicBezTo>
                  <a:pt x="78" y="65"/>
                  <a:pt x="78" y="64"/>
                  <a:pt x="78" y="64"/>
                </a:cubicBezTo>
                <a:cubicBezTo>
                  <a:pt x="78" y="65"/>
                  <a:pt x="78" y="66"/>
                  <a:pt x="78" y="65"/>
                </a:cubicBezTo>
                <a:close/>
                <a:moveTo>
                  <a:pt x="78" y="65"/>
                </a:moveTo>
                <a:cubicBezTo>
                  <a:pt x="79" y="64"/>
                  <a:pt x="79" y="64"/>
                  <a:pt x="80" y="64"/>
                </a:cubicBezTo>
                <a:cubicBezTo>
                  <a:pt x="80" y="65"/>
                  <a:pt x="79" y="65"/>
                  <a:pt x="78" y="65"/>
                </a:cubicBezTo>
                <a:close/>
                <a:moveTo>
                  <a:pt x="80" y="64"/>
                </a:moveTo>
                <a:cubicBezTo>
                  <a:pt x="80" y="64"/>
                  <a:pt x="81" y="64"/>
                  <a:pt x="81" y="64"/>
                </a:cubicBezTo>
                <a:cubicBezTo>
                  <a:pt x="81" y="64"/>
                  <a:pt x="81" y="65"/>
                  <a:pt x="80" y="64"/>
                </a:cubicBezTo>
                <a:close/>
                <a:moveTo>
                  <a:pt x="81" y="69"/>
                </a:moveTo>
                <a:cubicBezTo>
                  <a:pt x="81" y="68"/>
                  <a:pt x="81" y="69"/>
                  <a:pt x="82" y="69"/>
                </a:cubicBezTo>
                <a:cubicBezTo>
                  <a:pt x="81" y="69"/>
                  <a:pt x="81" y="69"/>
                  <a:pt x="81" y="69"/>
                </a:cubicBezTo>
                <a:close/>
                <a:moveTo>
                  <a:pt x="82" y="70"/>
                </a:moveTo>
                <a:cubicBezTo>
                  <a:pt x="82" y="70"/>
                  <a:pt x="81" y="70"/>
                  <a:pt x="81" y="70"/>
                </a:cubicBezTo>
                <a:cubicBezTo>
                  <a:pt x="81" y="70"/>
                  <a:pt x="81" y="70"/>
                  <a:pt x="82" y="70"/>
                </a:cubicBezTo>
                <a:cubicBezTo>
                  <a:pt x="82" y="70"/>
                  <a:pt x="82" y="70"/>
                  <a:pt x="82" y="70"/>
                </a:cubicBezTo>
                <a:close/>
                <a:moveTo>
                  <a:pt x="82" y="72"/>
                </a:moveTo>
                <a:cubicBezTo>
                  <a:pt x="82" y="72"/>
                  <a:pt x="81" y="72"/>
                  <a:pt x="81" y="71"/>
                </a:cubicBezTo>
                <a:cubicBezTo>
                  <a:pt x="81" y="71"/>
                  <a:pt x="82" y="71"/>
                  <a:pt x="82" y="71"/>
                </a:cubicBezTo>
                <a:cubicBezTo>
                  <a:pt x="82" y="72"/>
                  <a:pt x="82" y="72"/>
                  <a:pt x="82" y="72"/>
                </a:cubicBezTo>
                <a:cubicBezTo>
                  <a:pt x="82" y="72"/>
                  <a:pt x="82" y="71"/>
                  <a:pt x="82" y="71"/>
                </a:cubicBezTo>
                <a:cubicBezTo>
                  <a:pt x="82" y="71"/>
                  <a:pt x="82" y="71"/>
                  <a:pt x="83" y="71"/>
                </a:cubicBezTo>
                <a:cubicBezTo>
                  <a:pt x="82" y="71"/>
                  <a:pt x="82" y="71"/>
                  <a:pt x="82" y="72"/>
                </a:cubicBezTo>
                <a:close/>
                <a:moveTo>
                  <a:pt x="84" y="69"/>
                </a:moveTo>
                <a:cubicBezTo>
                  <a:pt x="84" y="69"/>
                  <a:pt x="84" y="69"/>
                  <a:pt x="84" y="69"/>
                </a:cubicBezTo>
                <a:cubicBezTo>
                  <a:pt x="84" y="69"/>
                  <a:pt x="84" y="69"/>
                  <a:pt x="84" y="69"/>
                </a:cubicBezTo>
                <a:cubicBezTo>
                  <a:pt x="84" y="69"/>
                  <a:pt x="84" y="69"/>
                  <a:pt x="84" y="69"/>
                </a:cubicBezTo>
                <a:cubicBezTo>
                  <a:pt x="84" y="69"/>
                  <a:pt x="84" y="69"/>
                  <a:pt x="84" y="69"/>
                </a:cubicBezTo>
                <a:close/>
                <a:moveTo>
                  <a:pt x="84" y="68"/>
                </a:moveTo>
                <a:cubicBezTo>
                  <a:pt x="84" y="68"/>
                  <a:pt x="84" y="68"/>
                  <a:pt x="83" y="68"/>
                </a:cubicBezTo>
                <a:cubicBezTo>
                  <a:pt x="83" y="67"/>
                  <a:pt x="84" y="68"/>
                  <a:pt x="84" y="68"/>
                </a:cubicBezTo>
                <a:close/>
                <a:moveTo>
                  <a:pt x="87" y="70"/>
                </a:moveTo>
                <a:cubicBezTo>
                  <a:pt x="87" y="70"/>
                  <a:pt x="87" y="70"/>
                  <a:pt x="87" y="71"/>
                </a:cubicBezTo>
                <a:cubicBezTo>
                  <a:pt x="87" y="71"/>
                  <a:pt x="87" y="71"/>
                  <a:pt x="87" y="71"/>
                </a:cubicBezTo>
                <a:cubicBezTo>
                  <a:pt x="87" y="70"/>
                  <a:pt x="87" y="70"/>
                  <a:pt x="87" y="70"/>
                </a:cubicBezTo>
                <a:close/>
                <a:moveTo>
                  <a:pt x="87" y="68"/>
                </a:moveTo>
                <a:cubicBezTo>
                  <a:pt x="87" y="68"/>
                  <a:pt x="87" y="68"/>
                  <a:pt x="87" y="68"/>
                </a:cubicBezTo>
                <a:cubicBezTo>
                  <a:pt x="87" y="68"/>
                  <a:pt x="87" y="68"/>
                  <a:pt x="87" y="68"/>
                </a:cubicBezTo>
                <a:close/>
                <a:moveTo>
                  <a:pt x="87" y="69"/>
                </a:moveTo>
                <a:cubicBezTo>
                  <a:pt x="87" y="69"/>
                  <a:pt x="87" y="69"/>
                  <a:pt x="87" y="69"/>
                </a:cubicBezTo>
                <a:cubicBezTo>
                  <a:pt x="87" y="69"/>
                  <a:pt x="87" y="69"/>
                  <a:pt x="87" y="69"/>
                </a:cubicBezTo>
                <a:cubicBezTo>
                  <a:pt x="87" y="69"/>
                  <a:pt x="87" y="69"/>
                  <a:pt x="87" y="69"/>
                </a:cubicBezTo>
                <a:close/>
                <a:moveTo>
                  <a:pt x="86" y="64"/>
                </a:moveTo>
                <a:cubicBezTo>
                  <a:pt x="85" y="64"/>
                  <a:pt x="85" y="64"/>
                  <a:pt x="85" y="64"/>
                </a:cubicBezTo>
                <a:cubicBezTo>
                  <a:pt x="85" y="64"/>
                  <a:pt x="85" y="63"/>
                  <a:pt x="86" y="64"/>
                </a:cubicBezTo>
                <a:close/>
                <a:moveTo>
                  <a:pt x="85" y="69"/>
                </a:moveTo>
                <a:cubicBezTo>
                  <a:pt x="85" y="69"/>
                  <a:pt x="85" y="69"/>
                  <a:pt x="85" y="69"/>
                </a:cubicBezTo>
                <a:cubicBezTo>
                  <a:pt x="85" y="69"/>
                  <a:pt x="85" y="69"/>
                  <a:pt x="85" y="69"/>
                </a:cubicBezTo>
                <a:cubicBezTo>
                  <a:pt x="85" y="69"/>
                  <a:pt x="85" y="69"/>
                  <a:pt x="85" y="69"/>
                </a:cubicBezTo>
                <a:close/>
                <a:moveTo>
                  <a:pt x="85" y="70"/>
                </a:moveTo>
                <a:cubicBezTo>
                  <a:pt x="85" y="70"/>
                  <a:pt x="85" y="70"/>
                  <a:pt x="85" y="70"/>
                </a:cubicBezTo>
                <a:cubicBezTo>
                  <a:pt x="85" y="70"/>
                  <a:pt x="85" y="70"/>
                  <a:pt x="85" y="70"/>
                </a:cubicBezTo>
                <a:cubicBezTo>
                  <a:pt x="85" y="70"/>
                  <a:pt x="85" y="70"/>
                  <a:pt x="85" y="70"/>
                </a:cubicBezTo>
                <a:close/>
                <a:moveTo>
                  <a:pt x="85" y="71"/>
                </a:moveTo>
                <a:cubicBezTo>
                  <a:pt x="85" y="71"/>
                  <a:pt x="84" y="71"/>
                  <a:pt x="84" y="71"/>
                </a:cubicBezTo>
                <a:cubicBezTo>
                  <a:pt x="84" y="71"/>
                  <a:pt x="84" y="71"/>
                  <a:pt x="84" y="71"/>
                </a:cubicBezTo>
                <a:cubicBezTo>
                  <a:pt x="84" y="70"/>
                  <a:pt x="85" y="70"/>
                  <a:pt x="85" y="70"/>
                </a:cubicBezTo>
                <a:cubicBezTo>
                  <a:pt x="85" y="70"/>
                  <a:pt x="85" y="71"/>
                  <a:pt x="85" y="71"/>
                </a:cubicBezTo>
                <a:cubicBezTo>
                  <a:pt x="85" y="71"/>
                  <a:pt x="85" y="71"/>
                  <a:pt x="85" y="71"/>
                </a:cubicBezTo>
                <a:cubicBezTo>
                  <a:pt x="85" y="71"/>
                  <a:pt x="85" y="71"/>
                  <a:pt x="85" y="71"/>
                </a:cubicBezTo>
                <a:close/>
                <a:moveTo>
                  <a:pt x="85" y="84"/>
                </a:moveTo>
                <a:cubicBezTo>
                  <a:pt x="85" y="84"/>
                  <a:pt x="85" y="84"/>
                  <a:pt x="85" y="84"/>
                </a:cubicBezTo>
                <a:cubicBezTo>
                  <a:pt x="85" y="84"/>
                  <a:pt x="85" y="84"/>
                  <a:pt x="85" y="84"/>
                </a:cubicBezTo>
                <a:cubicBezTo>
                  <a:pt x="85" y="84"/>
                  <a:pt x="85" y="83"/>
                  <a:pt x="85" y="83"/>
                </a:cubicBezTo>
                <a:cubicBezTo>
                  <a:pt x="86" y="83"/>
                  <a:pt x="85" y="83"/>
                  <a:pt x="85" y="84"/>
                </a:cubicBezTo>
                <a:close/>
                <a:moveTo>
                  <a:pt x="85" y="68"/>
                </a:moveTo>
                <a:cubicBezTo>
                  <a:pt x="85" y="68"/>
                  <a:pt x="86" y="68"/>
                  <a:pt x="86" y="68"/>
                </a:cubicBezTo>
                <a:cubicBezTo>
                  <a:pt x="86" y="68"/>
                  <a:pt x="85" y="69"/>
                  <a:pt x="85" y="68"/>
                </a:cubicBezTo>
                <a:close/>
                <a:moveTo>
                  <a:pt x="86" y="71"/>
                </a:moveTo>
                <a:cubicBezTo>
                  <a:pt x="86" y="71"/>
                  <a:pt x="86" y="71"/>
                  <a:pt x="86" y="71"/>
                </a:cubicBezTo>
                <a:cubicBezTo>
                  <a:pt x="86" y="71"/>
                  <a:pt x="86" y="71"/>
                  <a:pt x="86" y="71"/>
                </a:cubicBezTo>
                <a:cubicBezTo>
                  <a:pt x="86" y="71"/>
                  <a:pt x="86" y="71"/>
                  <a:pt x="86" y="71"/>
                </a:cubicBezTo>
                <a:close/>
                <a:moveTo>
                  <a:pt x="86" y="71"/>
                </a:moveTo>
                <a:cubicBezTo>
                  <a:pt x="86" y="71"/>
                  <a:pt x="86" y="71"/>
                  <a:pt x="86" y="71"/>
                </a:cubicBezTo>
                <a:cubicBezTo>
                  <a:pt x="86" y="70"/>
                  <a:pt x="86" y="70"/>
                  <a:pt x="86" y="70"/>
                </a:cubicBezTo>
                <a:cubicBezTo>
                  <a:pt x="86" y="70"/>
                  <a:pt x="86" y="70"/>
                  <a:pt x="86" y="70"/>
                </a:cubicBezTo>
                <a:cubicBezTo>
                  <a:pt x="87" y="70"/>
                  <a:pt x="86" y="70"/>
                  <a:pt x="86" y="71"/>
                </a:cubicBezTo>
                <a:close/>
                <a:moveTo>
                  <a:pt x="87" y="84"/>
                </a:moveTo>
                <a:cubicBezTo>
                  <a:pt x="87" y="83"/>
                  <a:pt x="87" y="83"/>
                  <a:pt x="87" y="83"/>
                </a:cubicBezTo>
                <a:cubicBezTo>
                  <a:pt x="87" y="83"/>
                  <a:pt x="87" y="83"/>
                  <a:pt x="87" y="83"/>
                </a:cubicBezTo>
                <a:cubicBezTo>
                  <a:pt x="87" y="83"/>
                  <a:pt x="87" y="83"/>
                  <a:pt x="87" y="84"/>
                </a:cubicBezTo>
                <a:close/>
                <a:moveTo>
                  <a:pt x="87" y="83"/>
                </a:moveTo>
                <a:cubicBezTo>
                  <a:pt x="87" y="83"/>
                  <a:pt x="87" y="83"/>
                  <a:pt x="87" y="83"/>
                </a:cubicBezTo>
                <a:cubicBezTo>
                  <a:pt x="87" y="83"/>
                  <a:pt x="87" y="83"/>
                  <a:pt x="88" y="83"/>
                </a:cubicBezTo>
                <a:cubicBezTo>
                  <a:pt x="87" y="83"/>
                  <a:pt x="87" y="83"/>
                  <a:pt x="87" y="83"/>
                </a:cubicBezTo>
                <a:close/>
                <a:moveTo>
                  <a:pt x="88" y="59"/>
                </a:moveTo>
                <a:cubicBezTo>
                  <a:pt x="87" y="59"/>
                  <a:pt x="87" y="59"/>
                  <a:pt x="87" y="59"/>
                </a:cubicBezTo>
                <a:cubicBezTo>
                  <a:pt x="88" y="59"/>
                  <a:pt x="88" y="58"/>
                  <a:pt x="88" y="58"/>
                </a:cubicBezTo>
                <a:cubicBezTo>
                  <a:pt x="89" y="58"/>
                  <a:pt x="88" y="58"/>
                  <a:pt x="88" y="59"/>
                </a:cubicBezTo>
                <a:cubicBezTo>
                  <a:pt x="88" y="59"/>
                  <a:pt x="88" y="59"/>
                  <a:pt x="88" y="59"/>
                </a:cubicBezTo>
                <a:close/>
                <a:moveTo>
                  <a:pt x="88" y="67"/>
                </a:moveTo>
                <a:cubicBezTo>
                  <a:pt x="88" y="67"/>
                  <a:pt x="88" y="68"/>
                  <a:pt x="88" y="68"/>
                </a:cubicBezTo>
                <a:cubicBezTo>
                  <a:pt x="88" y="68"/>
                  <a:pt x="88" y="67"/>
                  <a:pt x="88" y="67"/>
                </a:cubicBezTo>
                <a:cubicBezTo>
                  <a:pt x="88" y="67"/>
                  <a:pt x="88" y="67"/>
                  <a:pt x="89" y="67"/>
                </a:cubicBezTo>
                <a:cubicBezTo>
                  <a:pt x="89" y="67"/>
                  <a:pt x="89" y="67"/>
                  <a:pt x="89" y="67"/>
                </a:cubicBezTo>
                <a:cubicBezTo>
                  <a:pt x="89" y="67"/>
                  <a:pt x="89" y="67"/>
                  <a:pt x="88" y="67"/>
                </a:cubicBezTo>
                <a:close/>
                <a:moveTo>
                  <a:pt x="89" y="73"/>
                </a:moveTo>
                <a:cubicBezTo>
                  <a:pt x="89" y="73"/>
                  <a:pt x="89" y="73"/>
                  <a:pt x="89" y="73"/>
                </a:cubicBezTo>
                <a:cubicBezTo>
                  <a:pt x="89" y="73"/>
                  <a:pt x="89" y="73"/>
                  <a:pt x="89" y="73"/>
                </a:cubicBezTo>
                <a:cubicBezTo>
                  <a:pt x="89" y="73"/>
                  <a:pt x="89" y="72"/>
                  <a:pt x="89" y="73"/>
                </a:cubicBezTo>
                <a:close/>
                <a:moveTo>
                  <a:pt x="89" y="68"/>
                </a:moveTo>
                <a:cubicBezTo>
                  <a:pt x="89" y="68"/>
                  <a:pt x="89" y="68"/>
                  <a:pt x="89" y="67"/>
                </a:cubicBezTo>
                <a:cubicBezTo>
                  <a:pt x="89" y="68"/>
                  <a:pt x="89" y="68"/>
                  <a:pt x="89" y="68"/>
                </a:cubicBezTo>
                <a:cubicBezTo>
                  <a:pt x="89" y="68"/>
                  <a:pt x="89" y="68"/>
                  <a:pt x="89" y="68"/>
                </a:cubicBezTo>
                <a:close/>
                <a:moveTo>
                  <a:pt x="89" y="67"/>
                </a:moveTo>
                <a:cubicBezTo>
                  <a:pt x="89" y="67"/>
                  <a:pt x="89" y="67"/>
                  <a:pt x="89" y="67"/>
                </a:cubicBezTo>
                <a:cubicBezTo>
                  <a:pt x="89" y="67"/>
                  <a:pt x="89" y="67"/>
                  <a:pt x="90" y="67"/>
                </a:cubicBezTo>
                <a:cubicBezTo>
                  <a:pt x="90" y="67"/>
                  <a:pt x="89" y="67"/>
                  <a:pt x="89" y="67"/>
                </a:cubicBezTo>
                <a:close/>
                <a:moveTo>
                  <a:pt x="89" y="58"/>
                </a:moveTo>
                <a:cubicBezTo>
                  <a:pt x="89" y="58"/>
                  <a:pt x="89" y="57"/>
                  <a:pt x="90" y="57"/>
                </a:cubicBezTo>
                <a:cubicBezTo>
                  <a:pt x="90" y="58"/>
                  <a:pt x="90" y="58"/>
                  <a:pt x="89" y="58"/>
                </a:cubicBezTo>
                <a:cubicBezTo>
                  <a:pt x="90" y="58"/>
                  <a:pt x="90" y="58"/>
                  <a:pt x="90" y="59"/>
                </a:cubicBezTo>
                <a:cubicBezTo>
                  <a:pt x="90" y="59"/>
                  <a:pt x="89" y="59"/>
                  <a:pt x="89" y="58"/>
                </a:cubicBezTo>
                <a:close/>
                <a:moveTo>
                  <a:pt x="90" y="68"/>
                </a:moveTo>
                <a:cubicBezTo>
                  <a:pt x="90" y="68"/>
                  <a:pt x="90" y="68"/>
                  <a:pt x="90" y="68"/>
                </a:cubicBezTo>
                <a:cubicBezTo>
                  <a:pt x="90" y="68"/>
                  <a:pt x="90" y="68"/>
                  <a:pt x="90" y="67"/>
                </a:cubicBezTo>
                <a:cubicBezTo>
                  <a:pt x="90" y="68"/>
                  <a:pt x="90" y="68"/>
                  <a:pt x="90" y="68"/>
                </a:cubicBezTo>
                <a:close/>
                <a:moveTo>
                  <a:pt x="90" y="67"/>
                </a:moveTo>
                <a:cubicBezTo>
                  <a:pt x="90" y="67"/>
                  <a:pt x="90" y="67"/>
                  <a:pt x="90" y="67"/>
                </a:cubicBezTo>
                <a:cubicBezTo>
                  <a:pt x="90" y="67"/>
                  <a:pt x="90" y="67"/>
                  <a:pt x="90" y="67"/>
                </a:cubicBezTo>
                <a:cubicBezTo>
                  <a:pt x="90" y="67"/>
                  <a:pt x="90" y="67"/>
                  <a:pt x="90" y="67"/>
                </a:cubicBezTo>
                <a:close/>
                <a:moveTo>
                  <a:pt x="90" y="67"/>
                </a:moveTo>
                <a:cubicBezTo>
                  <a:pt x="90" y="67"/>
                  <a:pt x="90" y="67"/>
                  <a:pt x="90" y="67"/>
                </a:cubicBezTo>
                <a:cubicBezTo>
                  <a:pt x="90" y="67"/>
                  <a:pt x="91" y="67"/>
                  <a:pt x="91" y="67"/>
                </a:cubicBezTo>
                <a:cubicBezTo>
                  <a:pt x="91" y="67"/>
                  <a:pt x="91" y="67"/>
                  <a:pt x="90" y="67"/>
                </a:cubicBezTo>
                <a:close/>
                <a:moveTo>
                  <a:pt x="90" y="58"/>
                </a:moveTo>
                <a:cubicBezTo>
                  <a:pt x="91" y="59"/>
                  <a:pt x="91" y="58"/>
                  <a:pt x="91" y="58"/>
                </a:cubicBezTo>
                <a:cubicBezTo>
                  <a:pt x="91" y="58"/>
                  <a:pt x="91" y="59"/>
                  <a:pt x="91" y="59"/>
                </a:cubicBezTo>
                <a:cubicBezTo>
                  <a:pt x="91" y="59"/>
                  <a:pt x="90" y="59"/>
                  <a:pt x="90" y="58"/>
                </a:cubicBezTo>
                <a:close/>
                <a:moveTo>
                  <a:pt x="91" y="60"/>
                </a:moveTo>
                <a:cubicBezTo>
                  <a:pt x="92" y="60"/>
                  <a:pt x="91" y="61"/>
                  <a:pt x="91" y="61"/>
                </a:cubicBezTo>
                <a:cubicBezTo>
                  <a:pt x="91" y="60"/>
                  <a:pt x="91" y="60"/>
                  <a:pt x="91" y="60"/>
                </a:cubicBezTo>
                <a:close/>
                <a:moveTo>
                  <a:pt x="91" y="67"/>
                </a:moveTo>
                <a:cubicBezTo>
                  <a:pt x="91" y="67"/>
                  <a:pt x="91" y="67"/>
                  <a:pt x="91" y="67"/>
                </a:cubicBezTo>
                <a:cubicBezTo>
                  <a:pt x="91" y="67"/>
                  <a:pt x="91" y="67"/>
                  <a:pt x="91" y="66"/>
                </a:cubicBezTo>
                <a:cubicBezTo>
                  <a:pt x="91" y="67"/>
                  <a:pt x="91" y="67"/>
                  <a:pt x="91" y="67"/>
                </a:cubicBezTo>
                <a:cubicBezTo>
                  <a:pt x="91" y="67"/>
                  <a:pt x="91" y="67"/>
                  <a:pt x="91" y="67"/>
                </a:cubicBezTo>
                <a:close/>
                <a:moveTo>
                  <a:pt x="91" y="68"/>
                </a:moveTo>
                <a:cubicBezTo>
                  <a:pt x="91" y="68"/>
                  <a:pt x="91" y="68"/>
                  <a:pt x="91" y="68"/>
                </a:cubicBezTo>
                <a:cubicBezTo>
                  <a:pt x="91" y="68"/>
                  <a:pt x="91" y="68"/>
                  <a:pt x="91" y="68"/>
                </a:cubicBezTo>
                <a:cubicBezTo>
                  <a:pt x="91" y="68"/>
                  <a:pt x="91" y="68"/>
                  <a:pt x="91" y="68"/>
                </a:cubicBezTo>
                <a:close/>
                <a:moveTo>
                  <a:pt x="91" y="67"/>
                </a:moveTo>
                <a:cubicBezTo>
                  <a:pt x="91" y="67"/>
                  <a:pt x="91" y="67"/>
                  <a:pt x="91" y="67"/>
                </a:cubicBezTo>
                <a:cubicBezTo>
                  <a:pt x="91" y="67"/>
                  <a:pt x="91" y="67"/>
                  <a:pt x="92" y="66"/>
                </a:cubicBezTo>
                <a:cubicBezTo>
                  <a:pt x="92" y="67"/>
                  <a:pt x="92" y="67"/>
                  <a:pt x="92" y="67"/>
                </a:cubicBezTo>
                <a:cubicBezTo>
                  <a:pt x="92" y="67"/>
                  <a:pt x="91" y="67"/>
                  <a:pt x="91" y="67"/>
                </a:cubicBezTo>
                <a:close/>
                <a:moveTo>
                  <a:pt x="93" y="67"/>
                </a:moveTo>
                <a:cubicBezTo>
                  <a:pt x="93" y="66"/>
                  <a:pt x="93" y="66"/>
                  <a:pt x="93" y="66"/>
                </a:cubicBezTo>
                <a:cubicBezTo>
                  <a:pt x="93" y="67"/>
                  <a:pt x="93" y="67"/>
                  <a:pt x="93" y="67"/>
                </a:cubicBezTo>
                <a:close/>
                <a:moveTo>
                  <a:pt x="92" y="58"/>
                </a:moveTo>
                <a:cubicBezTo>
                  <a:pt x="92" y="58"/>
                  <a:pt x="92" y="58"/>
                  <a:pt x="92" y="58"/>
                </a:cubicBezTo>
                <a:cubicBezTo>
                  <a:pt x="92" y="58"/>
                  <a:pt x="93" y="58"/>
                  <a:pt x="93" y="58"/>
                </a:cubicBezTo>
                <a:cubicBezTo>
                  <a:pt x="93" y="58"/>
                  <a:pt x="92" y="58"/>
                  <a:pt x="92" y="58"/>
                </a:cubicBezTo>
                <a:close/>
                <a:moveTo>
                  <a:pt x="39" y="102"/>
                </a:moveTo>
                <a:cubicBezTo>
                  <a:pt x="39" y="102"/>
                  <a:pt x="39" y="101"/>
                  <a:pt x="39" y="101"/>
                </a:cubicBezTo>
                <a:cubicBezTo>
                  <a:pt x="39" y="101"/>
                  <a:pt x="39" y="102"/>
                  <a:pt x="39" y="102"/>
                </a:cubicBezTo>
                <a:close/>
                <a:moveTo>
                  <a:pt x="40" y="102"/>
                </a:moveTo>
                <a:cubicBezTo>
                  <a:pt x="41" y="102"/>
                  <a:pt x="40" y="102"/>
                  <a:pt x="40" y="101"/>
                </a:cubicBezTo>
                <a:cubicBezTo>
                  <a:pt x="41" y="102"/>
                  <a:pt x="41" y="102"/>
                  <a:pt x="41" y="102"/>
                </a:cubicBezTo>
                <a:cubicBezTo>
                  <a:pt x="41" y="102"/>
                  <a:pt x="41" y="102"/>
                  <a:pt x="40" y="102"/>
                </a:cubicBezTo>
                <a:close/>
                <a:moveTo>
                  <a:pt x="19" y="120"/>
                </a:moveTo>
                <a:cubicBezTo>
                  <a:pt x="19" y="119"/>
                  <a:pt x="19" y="120"/>
                  <a:pt x="18" y="120"/>
                </a:cubicBezTo>
                <a:cubicBezTo>
                  <a:pt x="18" y="119"/>
                  <a:pt x="19" y="119"/>
                  <a:pt x="19" y="119"/>
                </a:cubicBezTo>
                <a:cubicBezTo>
                  <a:pt x="19" y="119"/>
                  <a:pt x="19" y="120"/>
                  <a:pt x="19" y="120"/>
                </a:cubicBezTo>
                <a:close/>
                <a:moveTo>
                  <a:pt x="33" y="118"/>
                </a:moveTo>
                <a:cubicBezTo>
                  <a:pt x="33" y="117"/>
                  <a:pt x="34" y="118"/>
                  <a:pt x="34" y="118"/>
                </a:cubicBezTo>
                <a:cubicBezTo>
                  <a:pt x="34" y="118"/>
                  <a:pt x="34" y="118"/>
                  <a:pt x="33" y="118"/>
                </a:cubicBezTo>
                <a:close/>
                <a:moveTo>
                  <a:pt x="43" y="110"/>
                </a:moveTo>
                <a:cubicBezTo>
                  <a:pt x="43" y="109"/>
                  <a:pt x="44" y="109"/>
                  <a:pt x="44" y="109"/>
                </a:cubicBezTo>
                <a:cubicBezTo>
                  <a:pt x="44" y="109"/>
                  <a:pt x="44" y="110"/>
                  <a:pt x="43" y="110"/>
                </a:cubicBezTo>
                <a:close/>
                <a:moveTo>
                  <a:pt x="49" y="99"/>
                </a:moveTo>
                <a:cubicBezTo>
                  <a:pt x="49" y="99"/>
                  <a:pt x="48" y="99"/>
                  <a:pt x="48" y="99"/>
                </a:cubicBezTo>
                <a:cubicBezTo>
                  <a:pt x="48" y="99"/>
                  <a:pt x="49" y="98"/>
                  <a:pt x="49" y="99"/>
                </a:cubicBezTo>
                <a:close/>
                <a:moveTo>
                  <a:pt x="41" y="104"/>
                </a:moveTo>
                <a:cubicBezTo>
                  <a:pt x="41" y="104"/>
                  <a:pt x="42" y="104"/>
                  <a:pt x="41" y="103"/>
                </a:cubicBezTo>
                <a:cubicBezTo>
                  <a:pt x="41" y="103"/>
                  <a:pt x="41" y="103"/>
                  <a:pt x="42" y="103"/>
                </a:cubicBezTo>
                <a:cubicBezTo>
                  <a:pt x="41" y="103"/>
                  <a:pt x="42" y="105"/>
                  <a:pt x="41" y="104"/>
                </a:cubicBezTo>
                <a:close/>
                <a:moveTo>
                  <a:pt x="45" y="104"/>
                </a:moveTo>
                <a:cubicBezTo>
                  <a:pt x="44" y="103"/>
                  <a:pt x="45" y="104"/>
                  <a:pt x="44" y="103"/>
                </a:cubicBezTo>
                <a:cubicBezTo>
                  <a:pt x="44" y="104"/>
                  <a:pt x="43" y="104"/>
                  <a:pt x="43" y="104"/>
                </a:cubicBezTo>
                <a:cubicBezTo>
                  <a:pt x="43" y="104"/>
                  <a:pt x="43" y="104"/>
                  <a:pt x="43" y="103"/>
                </a:cubicBezTo>
                <a:cubicBezTo>
                  <a:pt x="43" y="104"/>
                  <a:pt x="42" y="104"/>
                  <a:pt x="42" y="104"/>
                </a:cubicBezTo>
                <a:cubicBezTo>
                  <a:pt x="42" y="103"/>
                  <a:pt x="42" y="103"/>
                  <a:pt x="43" y="104"/>
                </a:cubicBezTo>
                <a:cubicBezTo>
                  <a:pt x="43" y="103"/>
                  <a:pt x="43" y="103"/>
                  <a:pt x="43" y="102"/>
                </a:cubicBezTo>
                <a:cubicBezTo>
                  <a:pt x="44" y="103"/>
                  <a:pt x="44" y="101"/>
                  <a:pt x="45" y="102"/>
                </a:cubicBezTo>
                <a:cubicBezTo>
                  <a:pt x="45" y="101"/>
                  <a:pt x="46" y="101"/>
                  <a:pt x="46" y="102"/>
                </a:cubicBezTo>
                <a:cubicBezTo>
                  <a:pt x="45" y="102"/>
                  <a:pt x="46" y="103"/>
                  <a:pt x="45" y="104"/>
                </a:cubicBezTo>
                <a:close/>
                <a:moveTo>
                  <a:pt x="48" y="117"/>
                </a:moveTo>
                <a:cubicBezTo>
                  <a:pt x="48" y="117"/>
                  <a:pt x="48" y="117"/>
                  <a:pt x="49" y="117"/>
                </a:cubicBezTo>
                <a:cubicBezTo>
                  <a:pt x="49" y="118"/>
                  <a:pt x="48" y="118"/>
                  <a:pt x="48" y="117"/>
                </a:cubicBezTo>
                <a:close/>
                <a:moveTo>
                  <a:pt x="50" y="102"/>
                </a:moveTo>
                <a:cubicBezTo>
                  <a:pt x="50" y="102"/>
                  <a:pt x="49" y="102"/>
                  <a:pt x="49" y="103"/>
                </a:cubicBezTo>
                <a:cubicBezTo>
                  <a:pt x="49" y="103"/>
                  <a:pt x="49" y="103"/>
                  <a:pt x="49" y="102"/>
                </a:cubicBezTo>
                <a:cubicBezTo>
                  <a:pt x="48" y="103"/>
                  <a:pt x="47" y="103"/>
                  <a:pt x="47" y="103"/>
                </a:cubicBezTo>
                <a:cubicBezTo>
                  <a:pt x="47" y="103"/>
                  <a:pt x="47" y="102"/>
                  <a:pt x="46" y="103"/>
                </a:cubicBezTo>
                <a:cubicBezTo>
                  <a:pt x="46" y="103"/>
                  <a:pt x="45" y="102"/>
                  <a:pt x="46" y="102"/>
                </a:cubicBezTo>
                <a:cubicBezTo>
                  <a:pt x="46" y="102"/>
                  <a:pt x="46" y="103"/>
                  <a:pt x="46" y="103"/>
                </a:cubicBezTo>
                <a:cubicBezTo>
                  <a:pt x="46" y="101"/>
                  <a:pt x="47" y="101"/>
                  <a:pt x="48" y="101"/>
                </a:cubicBezTo>
                <a:cubicBezTo>
                  <a:pt x="48" y="101"/>
                  <a:pt x="48" y="101"/>
                  <a:pt x="48" y="101"/>
                </a:cubicBezTo>
                <a:cubicBezTo>
                  <a:pt x="49" y="101"/>
                  <a:pt x="49" y="100"/>
                  <a:pt x="49" y="100"/>
                </a:cubicBezTo>
                <a:cubicBezTo>
                  <a:pt x="50" y="101"/>
                  <a:pt x="49" y="102"/>
                  <a:pt x="48" y="102"/>
                </a:cubicBezTo>
                <a:cubicBezTo>
                  <a:pt x="48" y="102"/>
                  <a:pt x="48" y="102"/>
                  <a:pt x="48" y="102"/>
                </a:cubicBezTo>
                <a:cubicBezTo>
                  <a:pt x="48" y="102"/>
                  <a:pt x="49" y="102"/>
                  <a:pt x="49" y="102"/>
                </a:cubicBezTo>
                <a:cubicBezTo>
                  <a:pt x="49" y="101"/>
                  <a:pt x="50" y="101"/>
                  <a:pt x="50" y="101"/>
                </a:cubicBezTo>
                <a:cubicBezTo>
                  <a:pt x="50" y="101"/>
                  <a:pt x="50" y="102"/>
                  <a:pt x="50" y="102"/>
                </a:cubicBezTo>
                <a:close/>
                <a:moveTo>
                  <a:pt x="51" y="116"/>
                </a:moveTo>
                <a:cubicBezTo>
                  <a:pt x="51" y="116"/>
                  <a:pt x="50" y="116"/>
                  <a:pt x="50" y="116"/>
                </a:cubicBezTo>
                <a:cubicBezTo>
                  <a:pt x="51" y="116"/>
                  <a:pt x="51" y="116"/>
                  <a:pt x="51" y="116"/>
                </a:cubicBezTo>
                <a:cubicBezTo>
                  <a:pt x="51" y="116"/>
                  <a:pt x="51" y="116"/>
                  <a:pt x="51" y="116"/>
                </a:cubicBezTo>
                <a:close/>
                <a:moveTo>
                  <a:pt x="51" y="116"/>
                </a:moveTo>
                <a:cubicBezTo>
                  <a:pt x="51" y="116"/>
                  <a:pt x="51" y="116"/>
                  <a:pt x="51" y="116"/>
                </a:cubicBezTo>
                <a:cubicBezTo>
                  <a:pt x="51" y="116"/>
                  <a:pt x="51" y="116"/>
                  <a:pt x="52" y="116"/>
                </a:cubicBezTo>
                <a:cubicBezTo>
                  <a:pt x="52" y="116"/>
                  <a:pt x="51" y="117"/>
                  <a:pt x="51" y="116"/>
                </a:cubicBezTo>
                <a:close/>
                <a:moveTo>
                  <a:pt x="52" y="101"/>
                </a:moveTo>
                <a:cubicBezTo>
                  <a:pt x="51" y="100"/>
                  <a:pt x="51" y="100"/>
                  <a:pt x="51" y="101"/>
                </a:cubicBezTo>
                <a:cubicBezTo>
                  <a:pt x="50" y="101"/>
                  <a:pt x="50" y="101"/>
                  <a:pt x="50" y="101"/>
                </a:cubicBezTo>
                <a:cubicBezTo>
                  <a:pt x="51" y="100"/>
                  <a:pt x="51" y="100"/>
                  <a:pt x="52" y="100"/>
                </a:cubicBezTo>
                <a:lnTo>
                  <a:pt x="52" y="101"/>
                </a:lnTo>
                <a:close/>
                <a:moveTo>
                  <a:pt x="46" y="120"/>
                </a:moveTo>
                <a:cubicBezTo>
                  <a:pt x="46" y="120"/>
                  <a:pt x="46" y="120"/>
                  <a:pt x="46" y="120"/>
                </a:cubicBezTo>
                <a:cubicBezTo>
                  <a:pt x="46" y="120"/>
                  <a:pt x="47" y="120"/>
                  <a:pt x="47" y="120"/>
                </a:cubicBezTo>
                <a:cubicBezTo>
                  <a:pt x="47" y="120"/>
                  <a:pt x="46" y="120"/>
                  <a:pt x="46" y="120"/>
                </a:cubicBezTo>
                <a:close/>
                <a:moveTo>
                  <a:pt x="27" y="126"/>
                </a:moveTo>
                <a:cubicBezTo>
                  <a:pt x="27" y="126"/>
                  <a:pt x="27" y="126"/>
                  <a:pt x="27" y="125"/>
                </a:cubicBezTo>
                <a:cubicBezTo>
                  <a:pt x="27" y="126"/>
                  <a:pt x="28" y="125"/>
                  <a:pt x="28" y="125"/>
                </a:cubicBezTo>
                <a:cubicBezTo>
                  <a:pt x="28" y="125"/>
                  <a:pt x="28" y="126"/>
                  <a:pt x="28" y="126"/>
                </a:cubicBezTo>
                <a:cubicBezTo>
                  <a:pt x="27" y="126"/>
                  <a:pt x="28" y="126"/>
                  <a:pt x="27" y="126"/>
                </a:cubicBezTo>
                <a:close/>
                <a:moveTo>
                  <a:pt x="35" y="124"/>
                </a:moveTo>
                <a:cubicBezTo>
                  <a:pt x="36" y="124"/>
                  <a:pt x="37" y="124"/>
                  <a:pt x="37" y="124"/>
                </a:cubicBezTo>
                <a:cubicBezTo>
                  <a:pt x="36" y="124"/>
                  <a:pt x="36" y="125"/>
                  <a:pt x="35" y="124"/>
                </a:cubicBezTo>
                <a:close/>
                <a:moveTo>
                  <a:pt x="39" y="124"/>
                </a:moveTo>
                <a:cubicBezTo>
                  <a:pt x="39" y="124"/>
                  <a:pt x="38" y="124"/>
                  <a:pt x="38" y="124"/>
                </a:cubicBezTo>
                <a:cubicBezTo>
                  <a:pt x="38" y="123"/>
                  <a:pt x="39" y="124"/>
                  <a:pt x="39" y="124"/>
                </a:cubicBezTo>
                <a:close/>
                <a:moveTo>
                  <a:pt x="40" y="126"/>
                </a:moveTo>
                <a:cubicBezTo>
                  <a:pt x="40" y="126"/>
                  <a:pt x="40" y="126"/>
                  <a:pt x="40" y="126"/>
                </a:cubicBezTo>
                <a:cubicBezTo>
                  <a:pt x="40" y="126"/>
                  <a:pt x="40" y="126"/>
                  <a:pt x="40" y="126"/>
                </a:cubicBezTo>
                <a:cubicBezTo>
                  <a:pt x="39" y="127"/>
                  <a:pt x="38" y="126"/>
                  <a:pt x="38" y="127"/>
                </a:cubicBezTo>
                <a:cubicBezTo>
                  <a:pt x="38" y="126"/>
                  <a:pt x="38" y="126"/>
                  <a:pt x="38" y="125"/>
                </a:cubicBezTo>
                <a:cubicBezTo>
                  <a:pt x="38" y="125"/>
                  <a:pt x="38" y="125"/>
                  <a:pt x="38" y="125"/>
                </a:cubicBezTo>
                <a:cubicBezTo>
                  <a:pt x="38" y="125"/>
                  <a:pt x="38" y="125"/>
                  <a:pt x="37" y="125"/>
                </a:cubicBezTo>
                <a:cubicBezTo>
                  <a:pt x="37" y="125"/>
                  <a:pt x="38" y="125"/>
                  <a:pt x="38" y="125"/>
                </a:cubicBezTo>
                <a:cubicBezTo>
                  <a:pt x="38" y="125"/>
                  <a:pt x="38" y="125"/>
                  <a:pt x="38" y="125"/>
                </a:cubicBezTo>
                <a:cubicBezTo>
                  <a:pt x="38" y="125"/>
                  <a:pt x="38" y="125"/>
                  <a:pt x="38" y="125"/>
                </a:cubicBezTo>
                <a:cubicBezTo>
                  <a:pt x="38" y="126"/>
                  <a:pt x="38" y="126"/>
                  <a:pt x="38" y="126"/>
                </a:cubicBezTo>
                <a:cubicBezTo>
                  <a:pt x="39" y="126"/>
                  <a:pt x="39" y="126"/>
                  <a:pt x="39" y="126"/>
                </a:cubicBezTo>
                <a:cubicBezTo>
                  <a:pt x="39" y="126"/>
                  <a:pt x="39" y="126"/>
                  <a:pt x="38" y="125"/>
                </a:cubicBezTo>
                <a:cubicBezTo>
                  <a:pt x="39" y="125"/>
                  <a:pt x="39" y="125"/>
                  <a:pt x="39" y="126"/>
                </a:cubicBezTo>
                <a:cubicBezTo>
                  <a:pt x="39" y="126"/>
                  <a:pt x="39" y="126"/>
                  <a:pt x="39" y="126"/>
                </a:cubicBezTo>
                <a:cubicBezTo>
                  <a:pt x="39" y="126"/>
                  <a:pt x="39" y="126"/>
                  <a:pt x="39" y="126"/>
                </a:cubicBezTo>
                <a:cubicBezTo>
                  <a:pt x="39" y="126"/>
                  <a:pt x="40" y="126"/>
                  <a:pt x="40" y="126"/>
                </a:cubicBezTo>
                <a:cubicBezTo>
                  <a:pt x="40" y="126"/>
                  <a:pt x="40" y="126"/>
                  <a:pt x="40" y="126"/>
                </a:cubicBezTo>
                <a:cubicBezTo>
                  <a:pt x="40" y="126"/>
                  <a:pt x="40" y="126"/>
                  <a:pt x="40" y="126"/>
                </a:cubicBezTo>
                <a:close/>
                <a:moveTo>
                  <a:pt x="40" y="126"/>
                </a:moveTo>
                <a:cubicBezTo>
                  <a:pt x="40" y="126"/>
                  <a:pt x="40" y="126"/>
                  <a:pt x="40" y="126"/>
                </a:cubicBezTo>
                <a:cubicBezTo>
                  <a:pt x="40" y="126"/>
                  <a:pt x="40" y="126"/>
                  <a:pt x="40" y="126"/>
                </a:cubicBezTo>
                <a:close/>
                <a:moveTo>
                  <a:pt x="40" y="126"/>
                </a:moveTo>
                <a:cubicBezTo>
                  <a:pt x="40" y="126"/>
                  <a:pt x="40" y="126"/>
                  <a:pt x="40" y="125"/>
                </a:cubicBezTo>
                <a:cubicBezTo>
                  <a:pt x="40" y="125"/>
                  <a:pt x="40" y="125"/>
                  <a:pt x="40" y="125"/>
                </a:cubicBezTo>
                <a:cubicBezTo>
                  <a:pt x="40" y="125"/>
                  <a:pt x="39" y="125"/>
                  <a:pt x="39" y="125"/>
                </a:cubicBezTo>
                <a:cubicBezTo>
                  <a:pt x="39" y="125"/>
                  <a:pt x="39" y="125"/>
                  <a:pt x="39" y="125"/>
                </a:cubicBezTo>
                <a:cubicBezTo>
                  <a:pt x="39" y="125"/>
                  <a:pt x="39" y="125"/>
                  <a:pt x="39" y="125"/>
                </a:cubicBezTo>
                <a:cubicBezTo>
                  <a:pt x="39" y="125"/>
                  <a:pt x="40" y="125"/>
                  <a:pt x="40" y="125"/>
                </a:cubicBezTo>
                <a:cubicBezTo>
                  <a:pt x="40" y="125"/>
                  <a:pt x="40" y="126"/>
                  <a:pt x="40" y="126"/>
                </a:cubicBezTo>
                <a:cubicBezTo>
                  <a:pt x="40" y="126"/>
                  <a:pt x="40" y="126"/>
                  <a:pt x="40" y="126"/>
                </a:cubicBezTo>
                <a:close/>
                <a:moveTo>
                  <a:pt x="40" y="124"/>
                </a:moveTo>
                <a:cubicBezTo>
                  <a:pt x="40" y="124"/>
                  <a:pt x="40" y="124"/>
                  <a:pt x="40" y="124"/>
                </a:cubicBezTo>
                <a:cubicBezTo>
                  <a:pt x="40" y="124"/>
                  <a:pt x="40" y="124"/>
                  <a:pt x="40" y="124"/>
                </a:cubicBezTo>
                <a:cubicBezTo>
                  <a:pt x="40" y="124"/>
                  <a:pt x="40" y="124"/>
                  <a:pt x="40" y="124"/>
                </a:cubicBezTo>
                <a:cubicBezTo>
                  <a:pt x="40" y="124"/>
                  <a:pt x="40" y="124"/>
                  <a:pt x="40" y="124"/>
                </a:cubicBezTo>
                <a:cubicBezTo>
                  <a:pt x="40" y="124"/>
                  <a:pt x="40" y="123"/>
                  <a:pt x="40" y="123"/>
                </a:cubicBezTo>
                <a:cubicBezTo>
                  <a:pt x="40" y="123"/>
                  <a:pt x="40" y="123"/>
                  <a:pt x="41" y="124"/>
                </a:cubicBezTo>
                <a:cubicBezTo>
                  <a:pt x="40" y="123"/>
                  <a:pt x="40" y="124"/>
                  <a:pt x="40" y="124"/>
                </a:cubicBezTo>
                <a:close/>
                <a:moveTo>
                  <a:pt x="45" y="124"/>
                </a:moveTo>
                <a:cubicBezTo>
                  <a:pt x="45" y="124"/>
                  <a:pt x="45" y="124"/>
                  <a:pt x="45" y="124"/>
                </a:cubicBezTo>
                <a:cubicBezTo>
                  <a:pt x="45" y="124"/>
                  <a:pt x="45" y="124"/>
                  <a:pt x="45" y="124"/>
                </a:cubicBezTo>
                <a:cubicBezTo>
                  <a:pt x="45" y="124"/>
                  <a:pt x="45" y="124"/>
                  <a:pt x="45" y="124"/>
                </a:cubicBezTo>
                <a:close/>
                <a:moveTo>
                  <a:pt x="51" y="119"/>
                </a:moveTo>
                <a:cubicBezTo>
                  <a:pt x="51" y="119"/>
                  <a:pt x="51" y="119"/>
                  <a:pt x="51" y="119"/>
                </a:cubicBezTo>
                <a:cubicBezTo>
                  <a:pt x="51" y="120"/>
                  <a:pt x="52" y="119"/>
                  <a:pt x="52" y="120"/>
                </a:cubicBezTo>
                <a:cubicBezTo>
                  <a:pt x="52" y="120"/>
                  <a:pt x="51" y="120"/>
                  <a:pt x="51" y="120"/>
                </a:cubicBezTo>
                <a:cubicBezTo>
                  <a:pt x="51" y="120"/>
                  <a:pt x="51" y="120"/>
                  <a:pt x="51" y="119"/>
                </a:cubicBezTo>
                <a:close/>
                <a:moveTo>
                  <a:pt x="50" y="120"/>
                </a:moveTo>
                <a:cubicBezTo>
                  <a:pt x="50" y="120"/>
                  <a:pt x="50" y="120"/>
                  <a:pt x="50" y="120"/>
                </a:cubicBezTo>
                <a:cubicBezTo>
                  <a:pt x="50" y="120"/>
                  <a:pt x="50" y="120"/>
                  <a:pt x="50" y="120"/>
                </a:cubicBezTo>
                <a:cubicBezTo>
                  <a:pt x="50" y="120"/>
                  <a:pt x="50" y="120"/>
                  <a:pt x="50" y="120"/>
                </a:cubicBezTo>
                <a:cubicBezTo>
                  <a:pt x="50" y="120"/>
                  <a:pt x="50" y="120"/>
                  <a:pt x="50" y="120"/>
                </a:cubicBezTo>
                <a:close/>
                <a:moveTo>
                  <a:pt x="50" y="120"/>
                </a:moveTo>
                <a:cubicBezTo>
                  <a:pt x="50" y="120"/>
                  <a:pt x="50" y="120"/>
                  <a:pt x="51" y="121"/>
                </a:cubicBezTo>
                <a:cubicBezTo>
                  <a:pt x="50" y="121"/>
                  <a:pt x="50" y="121"/>
                  <a:pt x="50" y="121"/>
                </a:cubicBezTo>
                <a:cubicBezTo>
                  <a:pt x="50" y="121"/>
                  <a:pt x="50" y="120"/>
                  <a:pt x="50" y="120"/>
                </a:cubicBezTo>
                <a:cubicBezTo>
                  <a:pt x="50" y="120"/>
                  <a:pt x="50" y="120"/>
                  <a:pt x="50" y="120"/>
                </a:cubicBezTo>
                <a:close/>
                <a:moveTo>
                  <a:pt x="48" y="123"/>
                </a:moveTo>
                <a:cubicBezTo>
                  <a:pt x="48" y="123"/>
                  <a:pt x="48" y="123"/>
                  <a:pt x="47" y="123"/>
                </a:cubicBezTo>
                <a:cubicBezTo>
                  <a:pt x="47" y="123"/>
                  <a:pt x="47" y="123"/>
                  <a:pt x="47" y="123"/>
                </a:cubicBezTo>
                <a:cubicBezTo>
                  <a:pt x="47" y="123"/>
                  <a:pt x="48" y="122"/>
                  <a:pt x="48" y="123"/>
                </a:cubicBezTo>
                <a:cubicBezTo>
                  <a:pt x="48" y="123"/>
                  <a:pt x="48" y="123"/>
                  <a:pt x="48" y="123"/>
                </a:cubicBezTo>
                <a:close/>
                <a:moveTo>
                  <a:pt x="48" y="121"/>
                </a:moveTo>
                <a:cubicBezTo>
                  <a:pt x="48" y="121"/>
                  <a:pt x="49" y="119"/>
                  <a:pt x="49" y="120"/>
                </a:cubicBezTo>
                <a:cubicBezTo>
                  <a:pt x="49" y="120"/>
                  <a:pt x="49" y="121"/>
                  <a:pt x="49" y="122"/>
                </a:cubicBezTo>
                <a:cubicBezTo>
                  <a:pt x="48" y="121"/>
                  <a:pt x="48" y="121"/>
                  <a:pt x="48" y="121"/>
                </a:cubicBezTo>
                <a:close/>
                <a:moveTo>
                  <a:pt x="50" y="123"/>
                </a:moveTo>
                <a:cubicBezTo>
                  <a:pt x="50" y="123"/>
                  <a:pt x="50" y="123"/>
                  <a:pt x="49" y="123"/>
                </a:cubicBezTo>
                <a:cubicBezTo>
                  <a:pt x="49" y="123"/>
                  <a:pt x="49" y="123"/>
                  <a:pt x="49" y="122"/>
                </a:cubicBezTo>
                <a:cubicBezTo>
                  <a:pt x="49" y="123"/>
                  <a:pt x="49" y="123"/>
                  <a:pt x="49" y="123"/>
                </a:cubicBezTo>
                <a:cubicBezTo>
                  <a:pt x="49" y="123"/>
                  <a:pt x="49" y="123"/>
                  <a:pt x="49" y="123"/>
                </a:cubicBezTo>
                <a:cubicBezTo>
                  <a:pt x="49" y="122"/>
                  <a:pt x="49" y="122"/>
                  <a:pt x="50" y="122"/>
                </a:cubicBezTo>
                <a:cubicBezTo>
                  <a:pt x="50" y="122"/>
                  <a:pt x="50" y="122"/>
                  <a:pt x="49" y="122"/>
                </a:cubicBezTo>
                <a:cubicBezTo>
                  <a:pt x="49" y="122"/>
                  <a:pt x="50" y="122"/>
                  <a:pt x="50" y="122"/>
                </a:cubicBezTo>
                <a:cubicBezTo>
                  <a:pt x="50" y="122"/>
                  <a:pt x="49" y="122"/>
                  <a:pt x="49" y="123"/>
                </a:cubicBezTo>
                <a:cubicBezTo>
                  <a:pt x="50" y="123"/>
                  <a:pt x="50" y="123"/>
                  <a:pt x="50" y="123"/>
                </a:cubicBezTo>
                <a:cubicBezTo>
                  <a:pt x="50" y="123"/>
                  <a:pt x="50" y="123"/>
                  <a:pt x="50" y="123"/>
                </a:cubicBezTo>
                <a:close/>
                <a:moveTo>
                  <a:pt x="50" y="122"/>
                </a:moveTo>
                <a:cubicBezTo>
                  <a:pt x="50" y="122"/>
                  <a:pt x="50" y="122"/>
                  <a:pt x="50" y="122"/>
                </a:cubicBezTo>
                <a:cubicBezTo>
                  <a:pt x="50" y="122"/>
                  <a:pt x="50" y="122"/>
                  <a:pt x="50" y="122"/>
                </a:cubicBezTo>
                <a:cubicBezTo>
                  <a:pt x="50" y="122"/>
                  <a:pt x="50" y="122"/>
                  <a:pt x="50" y="122"/>
                </a:cubicBezTo>
                <a:close/>
                <a:moveTo>
                  <a:pt x="51" y="122"/>
                </a:moveTo>
                <a:cubicBezTo>
                  <a:pt x="51" y="122"/>
                  <a:pt x="51" y="123"/>
                  <a:pt x="51" y="123"/>
                </a:cubicBezTo>
                <a:cubicBezTo>
                  <a:pt x="51" y="123"/>
                  <a:pt x="51" y="123"/>
                  <a:pt x="51" y="123"/>
                </a:cubicBezTo>
                <a:cubicBezTo>
                  <a:pt x="51" y="122"/>
                  <a:pt x="51" y="122"/>
                  <a:pt x="51" y="122"/>
                </a:cubicBezTo>
                <a:cubicBezTo>
                  <a:pt x="51" y="121"/>
                  <a:pt x="50" y="122"/>
                  <a:pt x="50" y="121"/>
                </a:cubicBezTo>
                <a:cubicBezTo>
                  <a:pt x="50" y="121"/>
                  <a:pt x="51" y="121"/>
                  <a:pt x="51" y="121"/>
                </a:cubicBezTo>
                <a:cubicBezTo>
                  <a:pt x="51" y="122"/>
                  <a:pt x="51" y="122"/>
                  <a:pt x="52" y="122"/>
                </a:cubicBezTo>
                <a:cubicBezTo>
                  <a:pt x="52" y="122"/>
                  <a:pt x="52" y="122"/>
                  <a:pt x="51" y="122"/>
                </a:cubicBezTo>
                <a:close/>
                <a:moveTo>
                  <a:pt x="51" y="121"/>
                </a:moveTo>
                <a:cubicBezTo>
                  <a:pt x="51" y="120"/>
                  <a:pt x="52" y="120"/>
                  <a:pt x="52" y="121"/>
                </a:cubicBezTo>
                <a:cubicBezTo>
                  <a:pt x="52" y="121"/>
                  <a:pt x="51" y="121"/>
                  <a:pt x="51" y="121"/>
                </a:cubicBezTo>
                <a:close/>
                <a:moveTo>
                  <a:pt x="6" y="141"/>
                </a:moveTo>
                <a:cubicBezTo>
                  <a:pt x="6" y="141"/>
                  <a:pt x="6" y="141"/>
                  <a:pt x="6" y="140"/>
                </a:cubicBezTo>
                <a:cubicBezTo>
                  <a:pt x="7" y="141"/>
                  <a:pt x="7" y="140"/>
                  <a:pt x="7" y="141"/>
                </a:cubicBezTo>
                <a:cubicBezTo>
                  <a:pt x="7" y="141"/>
                  <a:pt x="7" y="141"/>
                  <a:pt x="6" y="141"/>
                </a:cubicBezTo>
                <a:close/>
                <a:moveTo>
                  <a:pt x="10" y="140"/>
                </a:moveTo>
                <a:cubicBezTo>
                  <a:pt x="9" y="140"/>
                  <a:pt x="9" y="141"/>
                  <a:pt x="9" y="140"/>
                </a:cubicBezTo>
                <a:cubicBezTo>
                  <a:pt x="8" y="140"/>
                  <a:pt x="10" y="139"/>
                  <a:pt x="10" y="140"/>
                </a:cubicBezTo>
                <a:close/>
                <a:moveTo>
                  <a:pt x="13" y="141"/>
                </a:moveTo>
                <a:cubicBezTo>
                  <a:pt x="13" y="140"/>
                  <a:pt x="13" y="140"/>
                  <a:pt x="12" y="140"/>
                </a:cubicBezTo>
                <a:cubicBezTo>
                  <a:pt x="13" y="139"/>
                  <a:pt x="13" y="140"/>
                  <a:pt x="14" y="140"/>
                </a:cubicBezTo>
                <a:cubicBezTo>
                  <a:pt x="14" y="141"/>
                  <a:pt x="13" y="140"/>
                  <a:pt x="13" y="141"/>
                </a:cubicBezTo>
                <a:close/>
                <a:moveTo>
                  <a:pt x="18" y="141"/>
                </a:moveTo>
                <a:cubicBezTo>
                  <a:pt x="18" y="141"/>
                  <a:pt x="17" y="141"/>
                  <a:pt x="17" y="142"/>
                </a:cubicBezTo>
                <a:cubicBezTo>
                  <a:pt x="17" y="141"/>
                  <a:pt x="18" y="140"/>
                  <a:pt x="18" y="140"/>
                </a:cubicBezTo>
                <a:cubicBezTo>
                  <a:pt x="18" y="141"/>
                  <a:pt x="18" y="141"/>
                  <a:pt x="18" y="141"/>
                </a:cubicBezTo>
                <a:close/>
                <a:moveTo>
                  <a:pt x="17" y="137"/>
                </a:moveTo>
                <a:cubicBezTo>
                  <a:pt x="17" y="137"/>
                  <a:pt x="17" y="137"/>
                  <a:pt x="17" y="137"/>
                </a:cubicBezTo>
                <a:cubicBezTo>
                  <a:pt x="17" y="137"/>
                  <a:pt x="17" y="137"/>
                  <a:pt x="17" y="137"/>
                </a:cubicBezTo>
                <a:cubicBezTo>
                  <a:pt x="17" y="137"/>
                  <a:pt x="17" y="137"/>
                  <a:pt x="17" y="137"/>
                </a:cubicBezTo>
                <a:close/>
                <a:moveTo>
                  <a:pt x="17" y="138"/>
                </a:moveTo>
                <a:cubicBezTo>
                  <a:pt x="17" y="137"/>
                  <a:pt x="18" y="137"/>
                  <a:pt x="18" y="137"/>
                </a:cubicBezTo>
                <a:cubicBezTo>
                  <a:pt x="18" y="137"/>
                  <a:pt x="18" y="137"/>
                  <a:pt x="18" y="137"/>
                </a:cubicBezTo>
                <a:cubicBezTo>
                  <a:pt x="19" y="137"/>
                  <a:pt x="19" y="137"/>
                  <a:pt x="20" y="137"/>
                </a:cubicBezTo>
                <a:cubicBezTo>
                  <a:pt x="19" y="138"/>
                  <a:pt x="18" y="137"/>
                  <a:pt x="17" y="138"/>
                </a:cubicBezTo>
                <a:close/>
                <a:moveTo>
                  <a:pt x="12" y="147"/>
                </a:moveTo>
                <a:cubicBezTo>
                  <a:pt x="12" y="147"/>
                  <a:pt x="11" y="148"/>
                  <a:pt x="11" y="147"/>
                </a:cubicBezTo>
                <a:cubicBezTo>
                  <a:pt x="12" y="147"/>
                  <a:pt x="12" y="146"/>
                  <a:pt x="12" y="147"/>
                </a:cubicBezTo>
                <a:close/>
                <a:moveTo>
                  <a:pt x="13" y="147"/>
                </a:moveTo>
                <a:cubicBezTo>
                  <a:pt x="13" y="147"/>
                  <a:pt x="13" y="147"/>
                  <a:pt x="13" y="146"/>
                </a:cubicBezTo>
                <a:cubicBezTo>
                  <a:pt x="14" y="147"/>
                  <a:pt x="14" y="147"/>
                  <a:pt x="14" y="147"/>
                </a:cubicBezTo>
                <a:cubicBezTo>
                  <a:pt x="14" y="147"/>
                  <a:pt x="14" y="147"/>
                  <a:pt x="14" y="147"/>
                </a:cubicBezTo>
                <a:cubicBezTo>
                  <a:pt x="14" y="147"/>
                  <a:pt x="14" y="147"/>
                  <a:pt x="13" y="147"/>
                </a:cubicBezTo>
                <a:close/>
                <a:moveTo>
                  <a:pt x="13" y="149"/>
                </a:moveTo>
                <a:cubicBezTo>
                  <a:pt x="14" y="149"/>
                  <a:pt x="15" y="149"/>
                  <a:pt x="16" y="149"/>
                </a:cubicBezTo>
                <a:cubicBezTo>
                  <a:pt x="15" y="150"/>
                  <a:pt x="14" y="150"/>
                  <a:pt x="13" y="149"/>
                </a:cubicBezTo>
                <a:close/>
                <a:moveTo>
                  <a:pt x="15" y="148"/>
                </a:moveTo>
                <a:cubicBezTo>
                  <a:pt x="15" y="147"/>
                  <a:pt x="15" y="147"/>
                  <a:pt x="16" y="147"/>
                </a:cubicBezTo>
                <a:cubicBezTo>
                  <a:pt x="16" y="148"/>
                  <a:pt x="15" y="148"/>
                  <a:pt x="15" y="148"/>
                </a:cubicBezTo>
                <a:close/>
                <a:moveTo>
                  <a:pt x="19" y="146"/>
                </a:moveTo>
                <a:cubicBezTo>
                  <a:pt x="19" y="146"/>
                  <a:pt x="19" y="146"/>
                  <a:pt x="19" y="146"/>
                </a:cubicBezTo>
                <a:cubicBezTo>
                  <a:pt x="19" y="146"/>
                  <a:pt x="19" y="146"/>
                  <a:pt x="20" y="146"/>
                </a:cubicBezTo>
                <a:lnTo>
                  <a:pt x="19" y="146"/>
                </a:lnTo>
                <a:close/>
                <a:moveTo>
                  <a:pt x="23" y="146"/>
                </a:moveTo>
                <a:cubicBezTo>
                  <a:pt x="23" y="146"/>
                  <a:pt x="23" y="145"/>
                  <a:pt x="24" y="145"/>
                </a:cubicBezTo>
                <a:cubicBezTo>
                  <a:pt x="24" y="146"/>
                  <a:pt x="23" y="146"/>
                  <a:pt x="23" y="146"/>
                </a:cubicBezTo>
                <a:close/>
                <a:moveTo>
                  <a:pt x="34" y="132"/>
                </a:moveTo>
                <a:cubicBezTo>
                  <a:pt x="34" y="132"/>
                  <a:pt x="35" y="132"/>
                  <a:pt x="35" y="133"/>
                </a:cubicBezTo>
                <a:cubicBezTo>
                  <a:pt x="34" y="133"/>
                  <a:pt x="34" y="132"/>
                  <a:pt x="34" y="132"/>
                </a:cubicBezTo>
                <a:close/>
                <a:moveTo>
                  <a:pt x="33" y="132"/>
                </a:moveTo>
                <a:cubicBezTo>
                  <a:pt x="33" y="132"/>
                  <a:pt x="33" y="132"/>
                  <a:pt x="33" y="132"/>
                </a:cubicBezTo>
                <a:cubicBezTo>
                  <a:pt x="33" y="132"/>
                  <a:pt x="33" y="132"/>
                  <a:pt x="33" y="132"/>
                </a:cubicBezTo>
                <a:close/>
                <a:moveTo>
                  <a:pt x="30" y="132"/>
                </a:moveTo>
                <a:cubicBezTo>
                  <a:pt x="30" y="132"/>
                  <a:pt x="30" y="132"/>
                  <a:pt x="30" y="132"/>
                </a:cubicBezTo>
                <a:cubicBezTo>
                  <a:pt x="30" y="132"/>
                  <a:pt x="30" y="132"/>
                  <a:pt x="30" y="133"/>
                </a:cubicBezTo>
                <a:cubicBezTo>
                  <a:pt x="30" y="132"/>
                  <a:pt x="30" y="132"/>
                  <a:pt x="30" y="132"/>
                </a:cubicBezTo>
                <a:cubicBezTo>
                  <a:pt x="30" y="132"/>
                  <a:pt x="30" y="132"/>
                  <a:pt x="30" y="132"/>
                </a:cubicBezTo>
                <a:close/>
                <a:moveTo>
                  <a:pt x="29" y="131"/>
                </a:moveTo>
                <a:cubicBezTo>
                  <a:pt x="29" y="131"/>
                  <a:pt x="30" y="131"/>
                  <a:pt x="30" y="132"/>
                </a:cubicBezTo>
                <a:cubicBezTo>
                  <a:pt x="29" y="132"/>
                  <a:pt x="29" y="131"/>
                  <a:pt x="29" y="131"/>
                </a:cubicBezTo>
                <a:close/>
                <a:moveTo>
                  <a:pt x="29" y="133"/>
                </a:moveTo>
                <a:cubicBezTo>
                  <a:pt x="29" y="133"/>
                  <a:pt x="29" y="133"/>
                  <a:pt x="29" y="133"/>
                </a:cubicBezTo>
                <a:cubicBezTo>
                  <a:pt x="29" y="133"/>
                  <a:pt x="29" y="133"/>
                  <a:pt x="29" y="133"/>
                </a:cubicBezTo>
                <a:cubicBezTo>
                  <a:pt x="29" y="134"/>
                  <a:pt x="29" y="134"/>
                  <a:pt x="29" y="133"/>
                </a:cubicBezTo>
                <a:cubicBezTo>
                  <a:pt x="29" y="133"/>
                  <a:pt x="29" y="133"/>
                  <a:pt x="29" y="133"/>
                </a:cubicBezTo>
                <a:close/>
                <a:moveTo>
                  <a:pt x="28" y="133"/>
                </a:moveTo>
                <a:cubicBezTo>
                  <a:pt x="28" y="133"/>
                  <a:pt x="28" y="134"/>
                  <a:pt x="28" y="134"/>
                </a:cubicBezTo>
                <a:cubicBezTo>
                  <a:pt x="28" y="134"/>
                  <a:pt x="28" y="134"/>
                  <a:pt x="28" y="133"/>
                </a:cubicBezTo>
                <a:cubicBezTo>
                  <a:pt x="28" y="133"/>
                  <a:pt x="28" y="133"/>
                  <a:pt x="28" y="133"/>
                </a:cubicBezTo>
                <a:close/>
                <a:moveTo>
                  <a:pt x="28" y="135"/>
                </a:moveTo>
                <a:cubicBezTo>
                  <a:pt x="29" y="135"/>
                  <a:pt x="28" y="136"/>
                  <a:pt x="29" y="136"/>
                </a:cubicBezTo>
                <a:cubicBezTo>
                  <a:pt x="29" y="137"/>
                  <a:pt x="29" y="137"/>
                  <a:pt x="29" y="137"/>
                </a:cubicBezTo>
                <a:cubicBezTo>
                  <a:pt x="29" y="136"/>
                  <a:pt x="28" y="137"/>
                  <a:pt x="28" y="136"/>
                </a:cubicBezTo>
                <a:cubicBezTo>
                  <a:pt x="28" y="136"/>
                  <a:pt x="29" y="136"/>
                  <a:pt x="29" y="136"/>
                </a:cubicBezTo>
                <a:cubicBezTo>
                  <a:pt x="29" y="136"/>
                  <a:pt x="28" y="136"/>
                  <a:pt x="28" y="135"/>
                </a:cubicBezTo>
                <a:close/>
                <a:moveTo>
                  <a:pt x="26" y="133"/>
                </a:moveTo>
                <a:cubicBezTo>
                  <a:pt x="27" y="133"/>
                  <a:pt x="27" y="133"/>
                  <a:pt x="27" y="133"/>
                </a:cubicBezTo>
                <a:cubicBezTo>
                  <a:pt x="27" y="133"/>
                  <a:pt x="27" y="133"/>
                  <a:pt x="28" y="133"/>
                </a:cubicBezTo>
                <a:cubicBezTo>
                  <a:pt x="28" y="133"/>
                  <a:pt x="28" y="133"/>
                  <a:pt x="28" y="133"/>
                </a:cubicBezTo>
                <a:cubicBezTo>
                  <a:pt x="28" y="133"/>
                  <a:pt x="28" y="133"/>
                  <a:pt x="28" y="133"/>
                </a:cubicBezTo>
                <a:cubicBezTo>
                  <a:pt x="28" y="133"/>
                  <a:pt x="28" y="134"/>
                  <a:pt x="28" y="134"/>
                </a:cubicBezTo>
                <a:cubicBezTo>
                  <a:pt x="28" y="134"/>
                  <a:pt x="27" y="134"/>
                  <a:pt x="27" y="134"/>
                </a:cubicBezTo>
                <a:cubicBezTo>
                  <a:pt x="27" y="134"/>
                  <a:pt x="27" y="134"/>
                  <a:pt x="27" y="134"/>
                </a:cubicBezTo>
                <a:cubicBezTo>
                  <a:pt x="27" y="133"/>
                  <a:pt x="28" y="134"/>
                  <a:pt x="27" y="133"/>
                </a:cubicBezTo>
                <a:cubicBezTo>
                  <a:pt x="27" y="133"/>
                  <a:pt x="27" y="134"/>
                  <a:pt x="26" y="133"/>
                </a:cubicBezTo>
                <a:close/>
                <a:moveTo>
                  <a:pt x="20" y="137"/>
                </a:moveTo>
                <a:cubicBezTo>
                  <a:pt x="20" y="137"/>
                  <a:pt x="20" y="136"/>
                  <a:pt x="20" y="136"/>
                </a:cubicBezTo>
                <a:cubicBezTo>
                  <a:pt x="20" y="136"/>
                  <a:pt x="20" y="136"/>
                  <a:pt x="21" y="136"/>
                </a:cubicBezTo>
                <a:cubicBezTo>
                  <a:pt x="21" y="136"/>
                  <a:pt x="21" y="136"/>
                  <a:pt x="21" y="136"/>
                </a:cubicBezTo>
                <a:cubicBezTo>
                  <a:pt x="21" y="136"/>
                  <a:pt x="21" y="136"/>
                  <a:pt x="21" y="136"/>
                </a:cubicBezTo>
                <a:cubicBezTo>
                  <a:pt x="21" y="136"/>
                  <a:pt x="20" y="136"/>
                  <a:pt x="20" y="137"/>
                </a:cubicBezTo>
                <a:close/>
                <a:moveTo>
                  <a:pt x="21" y="136"/>
                </a:moveTo>
                <a:cubicBezTo>
                  <a:pt x="21" y="136"/>
                  <a:pt x="21" y="136"/>
                  <a:pt x="21" y="136"/>
                </a:cubicBezTo>
                <a:cubicBezTo>
                  <a:pt x="21" y="136"/>
                  <a:pt x="21" y="136"/>
                  <a:pt x="21" y="136"/>
                </a:cubicBezTo>
                <a:cubicBezTo>
                  <a:pt x="21" y="136"/>
                  <a:pt x="21" y="136"/>
                  <a:pt x="21" y="136"/>
                </a:cubicBezTo>
                <a:close/>
                <a:moveTo>
                  <a:pt x="21" y="141"/>
                </a:moveTo>
                <a:cubicBezTo>
                  <a:pt x="21" y="141"/>
                  <a:pt x="21" y="141"/>
                  <a:pt x="21" y="140"/>
                </a:cubicBezTo>
                <a:cubicBezTo>
                  <a:pt x="21" y="140"/>
                  <a:pt x="21" y="140"/>
                  <a:pt x="22" y="140"/>
                </a:cubicBezTo>
                <a:lnTo>
                  <a:pt x="21" y="141"/>
                </a:lnTo>
                <a:close/>
                <a:moveTo>
                  <a:pt x="22" y="140"/>
                </a:moveTo>
                <a:cubicBezTo>
                  <a:pt x="22" y="140"/>
                  <a:pt x="22" y="140"/>
                  <a:pt x="22" y="140"/>
                </a:cubicBezTo>
                <a:cubicBezTo>
                  <a:pt x="22" y="139"/>
                  <a:pt x="22" y="139"/>
                  <a:pt x="22" y="139"/>
                </a:cubicBezTo>
                <a:cubicBezTo>
                  <a:pt x="22" y="139"/>
                  <a:pt x="22" y="138"/>
                  <a:pt x="22" y="139"/>
                </a:cubicBezTo>
                <a:cubicBezTo>
                  <a:pt x="22" y="140"/>
                  <a:pt x="23" y="139"/>
                  <a:pt x="23" y="140"/>
                </a:cubicBezTo>
                <a:cubicBezTo>
                  <a:pt x="23" y="139"/>
                  <a:pt x="22" y="141"/>
                  <a:pt x="22" y="140"/>
                </a:cubicBezTo>
                <a:close/>
                <a:moveTo>
                  <a:pt x="22" y="137"/>
                </a:moveTo>
                <a:cubicBezTo>
                  <a:pt x="23" y="137"/>
                  <a:pt x="22" y="137"/>
                  <a:pt x="23" y="137"/>
                </a:cubicBezTo>
                <a:cubicBezTo>
                  <a:pt x="23" y="136"/>
                  <a:pt x="23" y="136"/>
                  <a:pt x="23" y="135"/>
                </a:cubicBezTo>
                <a:cubicBezTo>
                  <a:pt x="23" y="135"/>
                  <a:pt x="23" y="135"/>
                  <a:pt x="23" y="135"/>
                </a:cubicBezTo>
                <a:cubicBezTo>
                  <a:pt x="23" y="135"/>
                  <a:pt x="23" y="135"/>
                  <a:pt x="23" y="135"/>
                </a:cubicBezTo>
                <a:cubicBezTo>
                  <a:pt x="24" y="135"/>
                  <a:pt x="24" y="135"/>
                  <a:pt x="24" y="135"/>
                </a:cubicBezTo>
                <a:cubicBezTo>
                  <a:pt x="24" y="136"/>
                  <a:pt x="24" y="136"/>
                  <a:pt x="24" y="136"/>
                </a:cubicBezTo>
                <a:cubicBezTo>
                  <a:pt x="24" y="135"/>
                  <a:pt x="25" y="135"/>
                  <a:pt x="26" y="135"/>
                </a:cubicBezTo>
                <a:cubicBezTo>
                  <a:pt x="26" y="136"/>
                  <a:pt x="27" y="136"/>
                  <a:pt x="28" y="136"/>
                </a:cubicBezTo>
                <a:cubicBezTo>
                  <a:pt x="28" y="136"/>
                  <a:pt x="26" y="136"/>
                  <a:pt x="25" y="136"/>
                </a:cubicBezTo>
                <a:cubicBezTo>
                  <a:pt x="26" y="137"/>
                  <a:pt x="26" y="137"/>
                  <a:pt x="26" y="137"/>
                </a:cubicBezTo>
                <a:cubicBezTo>
                  <a:pt x="25" y="137"/>
                  <a:pt x="25" y="137"/>
                  <a:pt x="25" y="137"/>
                </a:cubicBezTo>
                <a:cubicBezTo>
                  <a:pt x="24" y="137"/>
                  <a:pt x="23" y="138"/>
                  <a:pt x="22" y="137"/>
                </a:cubicBezTo>
                <a:close/>
                <a:moveTo>
                  <a:pt x="26" y="138"/>
                </a:moveTo>
                <a:cubicBezTo>
                  <a:pt x="26" y="138"/>
                  <a:pt x="26" y="138"/>
                  <a:pt x="26" y="138"/>
                </a:cubicBezTo>
                <a:cubicBezTo>
                  <a:pt x="26" y="138"/>
                  <a:pt x="26" y="138"/>
                  <a:pt x="25" y="138"/>
                </a:cubicBezTo>
                <a:cubicBezTo>
                  <a:pt x="25" y="138"/>
                  <a:pt x="26" y="138"/>
                  <a:pt x="26" y="138"/>
                </a:cubicBezTo>
                <a:close/>
                <a:moveTo>
                  <a:pt x="25" y="138"/>
                </a:moveTo>
                <a:cubicBezTo>
                  <a:pt x="25" y="138"/>
                  <a:pt x="25" y="138"/>
                  <a:pt x="25" y="138"/>
                </a:cubicBezTo>
                <a:cubicBezTo>
                  <a:pt x="25" y="138"/>
                  <a:pt x="25" y="138"/>
                  <a:pt x="25" y="138"/>
                </a:cubicBezTo>
                <a:cubicBezTo>
                  <a:pt x="25" y="138"/>
                  <a:pt x="25" y="138"/>
                  <a:pt x="25" y="138"/>
                </a:cubicBezTo>
                <a:close/>
                <a:moveTo>
                  <a:pt x="24" y="140"/>
                </a:moveTo>
                <a:cubicBezTo>
                  <a:pt x="24" y="139"/>
                  <a:pt x="24" y="139"/>
                  <a:pt x="24" y="139"/>
                </a:cubicBezTo>
                <a:cubicBezTo>
                  <a:pt x="24" y="139"/>
                  <a:pt x="25" y="139"/>
                  <a:pt x="26" y="139"/>
                </a:cubicBezTo>
                <a:cubicBezTo>
                  <a:pt x="25" y="139"/>
                  <a:pt x="25" y="139"/>
                  <a:pt x="24" y="140"/>
                </a:cubicBezTo>
                <a:close/>
                <a:moveTo>
                  <a:pt x="25" y="139"/>
                </a:moveTo>
                <a:cubicBezTo>
                  <a:pt x="26" y="139"/>
                  <a:pt x="27" y="139"/>
                  <a:pt x="27" y="139"/>
                </a:cubicBezTo>
                <a:cubicBezTo>
                  <a:pt x="26" y="139"/>
                  <a:pt x="26" y="140"/>
                  <a:pt x="25" y="139"/>
                </a:cubicBezTo>
                <a:close/>
                <a:moveTo>
                  <a:pt x="25" y="145"/>
                </a:moveTo>
                <a:cubicBezTo>
                  <a:pt x="24" y="145"/>
                  <a:pt x="24" y="145"/>
                  <a:pt x="24" y="145"/>
                </a:cubicBezTo>
                <a:cubicBezTo>
                  <a:pt x="25" y="144"/>
                  <a:pt x="25" y="144"/>
                  <a:pt x="25" y="144"/>
                </a:cubicBezTo>
                <a:cubicBezTo>
                  <a:pt x="25" y="144"/>
                  <a:pt x="24" y="144"/>
                  <a:pt x="24" y="144"/>
                </a:cubicBezTo>
                <a:cubicBezTo>
                  <a:pt x="25" y="144"/>
                  <a:pt x="25" y="143"/>
                  <a:pt x="25" y="144"/>
                </a:cubicBezTo>
                <a:cubicBezTo>
                  <a:pt x="25" y="144"/>
                  <a:pt x="25" y="145"/>
                  <a:pt x="25" y="145"/>
                </a:cubicBezTo>
                <a:close/>
                <a:moveTo>
                  <a:pt x="27" y="143"/>
                </a:moveTo>
                <a:cubicBezTo>
                  <a:pt x="27" y="143"/>
                  <a:pt x="26" y="143"/>
                  <a:pt x="26" y="143"/>
                </a:cubicBezTo>
                <a:cubicBezTo>
                  <a:pt x="26" y="142"/>
                  <a:pt x="27" y="142"/>
                  <a:pt x="27" y="142"/>
                </a:cubicBezTo>
                <a:cubicBezTo>
                  <a:pt x="27" y="142"/>
                  <a:pt x="27" y="142"/>
                  <a:pt x="28" y="142"/>
                </a:cubicBezTo>
                <a:lnTo>
                  <a:pt x="27" y="143"/>
                </a:lnTo>
                <a:close/>
                <a:moveTo>
                  <a:pt x="28" y="138"/>
                </a:moveTo>
                <a:cubicBezTo>
                  <a:pt x="28" y="138"/>
                  <a:pt x="28" y="138"/>
                  <a:pt x="28" y="138"/>
                </a:cubicBezTo>
                <a:cubicBezTo>
                  <a:pt x="28" y="138"/>
                  <a:pt x="28" y="138"/>
                  <a:pt x="28" y="138"/>
                </a:cubicBezTo>
                <a:cubicBezTo>
                  <a:pt x="27" y="138"/>
                  <a:pt x="27" y="138"/>
                  <a:pt x="27" y="137"/>
                </a:cubicBezTo>
                <a:cubicBezTo>
                  <a:pt x="27" y="137"/>
                  <a:pt x="27" y="137"/>
                  <a:pt x="27" y="137"/>
                </a:cubicBezTo>
                <a:cubicBezTo>
                  <a:pt x="28" y="137"/>
                  <a:pt x="28" y="137"/>
                  <a:pt x="28" y="137"/>
                </a:cubicBezTo>
                <a:cubicBezTo>
                  <a:pt x="28" y="138"/>
                  <a:pt x="28" y="138"/>
                  <a:pt x="28" y="138"/>
                </a:cubicBezTo>
                <a:close/>
                <a:moveTo>
                  <a:pt x="28" y="139"/>
                </a:moveTo>
                <a:cubicBezTo>
                  <a:pt x="28" y="138"/>
                  <a:pt x="28" y="138"/>
                  <a:pt x="29" y="138"/>
                </a:cubicBezTo>
                <a:cubicBezTo>
                  <a:pt x="29" y="138"/>
                  <a:pt x="28" y="138"/>
                  <a:pt x="29" y="138"/>
                </a:cubicBezTo>
                <a:cubicBezTo>
                  <a:pt x="29" y="139"/>
                  <a:pt x="28" y="139"/>
                  <a:pt x="28" y="139"/>
                </a:cubicBezTo>
                <a:close/>
                <a:moveTo>
                  <a:pt x="29" y="143"/>
                </a:moveTo>
                <a:cubicBezTo>
                  <a:pt x="28" y="141"/>
                  <a:pt x="30" y="142"/>
                  <a:pt x="30" y="143"/>
                </a:cubicBezTo>
                <a:cubicBezTo>
                  <a:pt x="30" y="142"/>
                  <a:pt x="29" y="143"/>
                  <a:pt x="29" y="143"/>
                </a:cubicBezTo>
                <a:close/>
                <a:moveTo>
                  <a:pt x="30" y="138"/>
                </a:moveTo>
                <a:cubicBezTo>
                  <a:pt x="30" y="138"/>
                  <a:pt x="30" y="137"/>
                  <a:pt x="30" y="137"/>
                </a:cubicBezTo>
                <a:cubicBezTo>
                  <a:pt x="31" y="138"/>
                  <a:pt x="31" y="137"/>
                  <a:pt x="32" y="137"/>
                </a:cubicBezTo>
                <a:cubicBezTo>
                  <a:pt x="31" y="137"/>
                  <a:pt x="31" y="138"/>
                  <a:pt x="30" y="138"/>
                </a:cubicBezTo>
                <a:close/>
                <a:moveTo>
                  <a:pt x="30" y="142"/>
                </a:moveTo>
                <a:cubicBezTo>
                  <a:pt x="31" y="141"/>
                  <a:pt x="30" y="141"/>
                  <a:pt x="31" y="141"/>
                </a:cubicBezTo>
                <a:cubicBezTo>
                  <a:pt x="31" y="141"/>
                  <a:pt x="31" y="142"/>
                  <a:pt x="30" y="142"/>
                </a:cubicBezTo>
                <a:close/>
                <a:moveTo>
                  <a:pt x="32" y="144"/>
                </a:moveTo>
                <a:cubicBezTo>
                  <a:pt x="32" y="143"/>
                  <a:pt x="32" y="143"/>
                  <a:pt x="31" y="143"/>
                </a:cubicBezTo>
                <a:cubicBezTo>
                  <a:pt x="31" y="144"/>
                  <a:pt x="31" y="144"/>
                  <a:pt x="31" y="144"/>
                </a:cubicBezTo>
                <a:cubicBezTo>
                  <a:pt x="30" y="144"/>
                  <a:pt x="31" y="143"/>
                  <a:pt x="31" y="143"/>
                </a:cubicBezTo>
                <a:cubicBezTo>
                  <a:pt x="32" y="143"/>
                  <a:pt x="31" y="143"/>
                  <a:pt x="32" y="143"/>
                </a:cubicBezTo>
                <a:cubicBezTo>
                  <a:pt x="32" y="143"/>
                  <a:pt x="31" y="142"/>
                  <a:pt x="32" y="142"/>
                </a:cubicBezTo>
                <a:cubicBezTo>
                  <a:pt x="32" y="142"/>
                  <a:pt x="32" y="142"/>
                  <a:pt x="32" y="142"/>
                </a:cubicBezTo>
                <a:cubicBezTo>
                  <a:pt x="32" y="143"/>
                  <a:pt x="32" y="143"/>
                  <a:pt x="32" y="143"/>
                </a:cubicBezTo>
                <a:cubicBezTo>
                  <a:pt x="32" y="143"/>
                  <a:pt x="32" y="144"/>
                  <a:pt x="32" y="144"/>
                </a:cubicBezTo>
                <a:close/>
                <a:moveTo>
                  <a:pt x="33" y="133"/>
                </a:moveTo>
                <a:cubicBezTo>
                  <a:pt x="33" y="134"/>
                  <a:pt x="32" y="133"/>
                  <a:pt x="32" y="134"/>
                </a:cubicBezTo>
                <a:cubicBezTo>
                  <a:pt x="31" y="133"/>
                  <a:pt x="31" y="133"/>
                  <a:pt x="30" y="133"/>
                </a:cubicBezTo>
                <a:cubicBezTo>
                  <a:pt x="30" y="134"/>
                  <a:pt x="31" y="134"/>
                  <a:pt x="30" y="134"/>
                </a:cubicBezTo>
                <a:cubicBezTo>
                  <a:pt x="30" y="134"/>
                  <a:pt x="30" y="133"/>
                  <a:pt x="30" y="133"/>
                </a:cubicBezTo>
                <a:cubicBezTo>
                  <a:pt x="30" y="133"/>
                  <a:pt x="30" y="132"/>
                  <a:pt x="31" y="133"/>
                </a:cubicBezTo>
                <a:cubicBezTo>
                  <a:pt x="31" y="132"/>
                  <a:pt x="31" y="132"/>
                  <a:pt x="30" y="132"/>
                </a:cubicBezTo>
                <a:cubicBezTo>
                  <a:pt x="31" y="132"/>
                  <a:pt x="31" y="132"/>
                  <a:pt x="31" y="132"/>
                </a:cubicBezTo>
                <a:cubicBezTo>
                  <a:pt x="30" y="132"/>
                  <a:pt x="30" y="132"/>
                  <a:pt x="30" y="132"/>
                </a:cubicBezTo>
                <a:cubicBezTo>
                  <a:pt x="30" y="131"/>
                  <a:pt x="31" y="131"/>
                  <a:pt x="31" y="131"/>
                </a:cubicBezTo>
                <a:cubicBezTo>
                  <a:pt x="31" y="131"/>
                  <a:pt x="31" y="130"/>
                  <a:pt x="32" y="131"/>
                </a:cubicBezTo>
                <a:cubicBezTo>
                  <a:pt x="31" y="131"/>
                  <a:pt x="31" y="131"/>
                  <a:pt x="31" y="131"/>
                </a:cubicBezTo>
                <a:cubicBezTo>
                  <a:pt x="32" y="131"/>
                  <a:pt x="32" y="131"/>
                  <a:pt x="33" y="131"/>
                </a:cubicBezTo>
                <a:cubicBezTo>
                  <a:pt x="33" y="131"/>
                  <a:pt x="33" y="131"/>
                  <a:pt x="33" y="131"/>
                </a:cubicBezTo>
                <a:cubicBezTo>
                  <a:pt x="32" y="132"/>
                  <a:pt x="32" y="132"/>
                  <a:pt x="31" y="132"/>
                </a:cubicBezTo>
                <a:cubicBezTo>
                  <a:pt x="31" y="132"/>
                  <a:pt x="31" y="132"/>
                  <a:pt x="32" y="132"/>
                </a:cubicBezTo>
                <a:cubicBezTo>
                  <a:pt x="31" y="132"/>
                  <a:pt x="31" y="132"/>
                  <a:pt x="31" y="132"/>
                </a:cubicBezTo>
                <a:cubicBezTo>
                  <a:pt x="32" y="133"/>
                  <a:pt x="32" y="132"/>
                  <a:pt x="32" y="133"/>
                </a:cubicBezTo>
                <a:cubicBezTo>
                  <a:pt x="32" y="132"/>
                  <a:pt x="32" y="132"/>
                  <a:pt x="32" y="132"/>
                </a:cubicBezTo>
                <a:cubicBezTo>
                  <a:pt x="32" y="132"/>
                  <a:pt x="32" y="132"/>
                  <a:pt x="32" y="132"/>
                </a:cubicBezTo>
                <a:cubicBezTo>
                  <a:pt x="32" y="132"/>
                  <a:pt x="32" y="132"/>
                  <a:pt x="32" y="132"/>
                </a:cubicBezTo>
                <a:cubicBezTo>
                  <a:pt x="33" y="133"/>
                  <a:pt x="33" y="132"/>
                  <a:pt x="34" y="133"/>
                </a:cubicBezTo>
                <a:cubicBezTo>
                  <a:pt x="34" y="133"/>
                  <a:pt x="35" y="133"/>
                  <a:pt x="34" y="133"/>
                </a:cubicBezTo>
                <a:cubicBezTo>
                  <a:pt x="34" y="133"/>
                  <a:pt x="33" y="133"/>
                  <a:pt x="33" y="133"/>
                </a:cubicBezTo>
                <a:close/>
                <a:moveTo>
                  <a:pt x="34" y="139"/>
                </a:moveTo>
                <a:cubicBezTo>
                  <a:pt x="34" y="139"/>
                  <a:pt x="34" y="139"/>
                  <a:pt x="34" y="139"/>
                </a:cubicBezTo>
                <a:cubicBezTo>
                  <a:pt x="34" y="139"/>
                  <a:pt x="35" y="139"/>
                  <a:pt x="35" y="139"/>
                </a:cubicBezTo>
                <a:cubicBezTo>
                  <a:pt x="34" y="139"/>
                  <a:pt x="34" y="140"/>
                  <a:pt x="34" y="139"/>
                </a:cubicBezTo>
                <a:close/>
                <a:moveTo>
                  <a:pt x="34" y="145"/>
                </a:moveTo>
                <a:cubicBezTo>
                  <a:pt x="34" y="145"/>
                  <a:pt x="35" y="145"/>
                  <a:pt x="36" y="145"/>
                </a:cubicBezTo>
                <a:cubicBezTo>
                  <a:pt x="35" y="146"/>
                  <a:pt x="35" y="146"/>
                  <a:pt x="34" y="145"/>
                </a:cubicBezTo>
                <a:close/>
                <a:moveTo>
                  <a:pt x="36" y="139"/>
                </a:moveTo>
                <a:cubicBezTo>
                  <a:pt x="36" y="138"/>
                  <a:pt x="37" y="139"/>
                  <a:pt x="37" y="139"/>
                </a:cubicBezTo>
                <a:cubicBezTo>
                  <a:pt x="37" y="139"/>
                  <a:pt x="36" y="139"/>
                  <a:pt x="36" y="139"/>
                </a:cubicBezTo>
                <a:close/>
                <a:moveTo>
                  <a:pt x="38" y="137"/>
                </a:moveTo>
                <a:cubicBezTo>
                  <a:pt x="39" y="136"/>
                  <a:pt x="39" y="135"/>
                  <a:pt x="38" y="135"/>
                </a:cubicBezTo>
                <a:cubicBezTo>
                  <a:pt x="37" y="134"/>
                  <a:pt x="38" y="134"/>
                  <a:pt x="38" y="134"/>
                </a:cubicBezTo>
                <a:cubicBezTo>
                  <a:pt x="39" y="135"/>
                  <a:pt x="39" y="134"/>
                  <a:pt x="40" y="134"/>
                </a:cubicBezTo>
                <a:cubicBezTo>
                  <a:pt x="40" y="135"/>
                  <a:pt x="40" y="134"/>
                  <a:pt x="41" y="134"/>
                </a:cubicBezTo>
                <a:cubicBezTo>
                  <a:pt x="41" y="134"/>
                  <a:pt x="41" y="134"/>
                  <a:pt x="41" y="135"/>
                </a:cubicBezTo>
                <a:cubicBezTo>
                  <a:pt x="41" y="135"/>
                  <a:pt x="40" y="135"/>
                  <a:pt x="40" y="135"/>
                </a:cubicBezTo>
                <a:cubicBezTo>
                  <a:pt x="40" y="134"/>
                  <a:pt x="40" y="134"/>
                  <a:pt x="40" y="135"/>
                </a:cubicBezTo>
                <a:cubicBezTo>
                  <a:pt x="40" y="135"/>
                  <a:pt x="39" y="135"/>
                  <a:pt x="39" y="135"/>
                </a:cubicBezTo>
                <a:cubicBezTo>
                  <a:pt x="38" y="136"/>
                  <a:pt x="39" y="137"/>
                  <a:pt x="38" y="137"/>
                </a:cubicBezTo>
                <a:close/>
                <a:moveTo>
                  <a:pt x="39" y="137"/>
                </a:moveTo>
                <a:cubicBezTo>
                  <a:pt x="39" y="136"/>
                  <a:pt x="40" y="135"/>
                  <a:pt x="41" y="136"/>
                </a:cubicBezTo>
                <a:cubicBezTo>
                  <a:pt x="40" y="137"/>
                  <a:pt x="40" y="137"/>
                  <a:pt x="40" y="137"/>
                </a:cubicBezTo>
                <a:cubicBezTo>
                  <a:pt x="40" y="137"/>
                  <a:pt x="40" y="137"/>
                  <a:pt x="39" y="137"/>
                </a:cubicBezTo>
                <a:close/>
                <a:moveTo>
                  <a:pt x="42" y="140"/>
                </a:moveTo>
                <a:cubicBezTo>
                  <a:pt x="41" y="140"/>
                  <a:pt x="41" y="140"/>
                  <a:pt x="40" y="140"/>
                </a:cubicBezTo>
                <a:cubicBezTo>
                  <a:pt x="40" y="139"/>
                  <a:pt x="42" y="140"/>
                  <a:pt x="42" y="140"/>
                </a:cubicBezTo>
                <a:close/>
                <a:moveTo>
                  <a:pt x="40" y="144"/>
                </a:moveTo>
                <a:cubicBezTo>
                  <a:pt x="41" y="143"/>
                  <a:pt x="41" y="144"/>
                  <a:pt x="41" y="143"/>
                </a:cubicBezTo>
                <a:cubicBezTo>
                  <a:pt x="42" y="143"/>
                  <a:pt x="42" y="143"/>
                  <a:pt x="42" y="144"/>
                </a:cubicBezTo>
                <a:cubicBezTo>
                  <a:pt x="42" y="144"/>
                  <a:pt x="41" y="144"/>
                  <a:pt x="40" y="144"/>
                </a:cubicBezTo>
                <a:close/>
                <a:moveTo>
                  <a:pt x="48" y="130"/>
                </a:moveTo>
                <a:cubicBezTo>
                  <a:pt x="49" y="130"/>
                  <a:pt x="49" y="129"/>
                  <a:pt x="50" y="129"/>
                </a:cubicBezTo>
                <a:cubicBezTo>
                  <a:pt x="50" y="130"/>
                  <a:pt x="48" y="130"/>
                  <a:pt x="48" y="130"/>
                </a:cubicBezTo>
                <a:close/>
                <a:moveTo>
                  <a:pt x="50" y="142"/>
                </a:moveTo>
                <a:cubicBezTo>
                  <a:pt x="50" y="141"/>
                  <a:pt x="50" y="141"/>
                  <a:pt x="50" y="141"/>
                </a:cubicBezTo>
                <a:cubicBezTo>
                  <a:pt x="51" y="141"/>
                  <a:pt x="50" y="142"/>
                  <a:pt x="50" y="142"/>
                </a:cubicBezTo>
                <a:close/>
                <a:moveTo>
                  <a:pt x="53" y="129"/>
                </a:moveTo>
                <a:cubicBezTo>
                  <a:pt x="53" y="129"/>
                  <a:pt x="52" y="129"/>
                  <a:pt x="52" y="129"/>
                </a:cubicBezTo>
                <a:cubicBezTo>
                  <a:pt x="52" y="129"/>
                  <a:pt x="52" y="129"/>
                  <a:pt x="52" y="130"/>
                </a:cubicBezTo>
                <a:cubicBezTo>
                  <a:pt x="52" y="130"/>
                  <a:pt x="51" y="130"/>
                  <a:pt x="51" y="130"/>
                </a:cubicBezTo>
                <a:cubicBezTo>
                  <a:pt x="51" y="129"/>
                  <a:pt x="51" y="129"/>
                  <a:pt x="52" y="128"/>
                </a:cubicBezTo>
                <a:cubicBezTo>
                  <a:pt x="52" y="129"/>
                  <a:pt x="52" y="128"/>
                  <a:pt x="53" y="129"/>
                </a:cubicBezTo>
                <a:cubicBezTo>
                  <a:pt x="53" y="129"/>
                  <a:pt x="53" y="129"/>
                  <a:pt x="53" y="129"/>
                </a:cubicBezTo>
                <a:close/>
                <a:moveTo>
                  <a:pt x="56" y="128"/>
                </a:moveTo>
                <a:cubicBezTo>
                  <a:pt x="56" y="128"/>
                  <a:pt x="57" y="128"/>
                  <a:pt x="57" y="128"/>
                </a:cubicBezTo>
                <a:cubicBezTo>
                  <a:pt x="57" y="128"/>
                  <a:pt x="56" y="128"/>
                  <a:pt x="56" y="128"/>
                </a:cubicBezTo>
                <a:close/>
                <a:moveTo>
                  <a:pt x="57" y="139"/>
                </a:moveTo>
                <a:cubicBezTo>
                  <a:pt x="57" y="138"/>
                  <a:pt x="58" y="138"/>
                  <a:pt x="58" y="139"/>
                </a:cubicBezTo>
                <a:cubicBezTo>
                  <a:pt x="58" y="139"/>
                  <a:pt x="58" y="139"/>
                  <a:pt x="57" y="139"/>
                </a:cubicBezTo>
                <a:close/>
                <a:moveTo>
                  <a:pt x="62" y="127"/>
                </a:moveTo>
                <a:cubicBezTo>
                  <a:pt x="62" y="126"/>
                  <a:pt x="61" y="127"/>
                  <a:pt x="61" y="127"/>
                </a:cubicBezTo>
                <a:cubicBezTo>
                  <a:pt x="61" y="126"/>
                  <a:pt x="62" y="126"/>
                  <a:pt x="62" y="127"/>
                </a:cubicBezTo>
                <a:close/>
                <a:moveTo>
                  <a:pt x="60" y="126"/>
                </a:moveTo>
                <a:cubicBezTo>
                  <a:pt x="61" y="126"/>
                  <a:pt x="61" y="127"/>
                  <a:pt x="61" y="127"/>
                </a:cubicBezTo>
                <a:cubicBezTo>
                  <a:pt x="61" y="127"/>
                  <a:pt x="60" y="127"/>
                  <a:pt x="60" y="126"/>
                </a:cubicBezTo>
                <a:close/>
                <a:moveTo>
                  <a:pt x="61" y="139"/>
                </a:moveTo>
                <a:cubicBezTo>
                  <a:pt x="61" y="139"/>
                  <a:pt x="60" y="139"/>
                  <a:pt x="60" y="139"/>
                </a:cubicBezTo>
                <a:cubicBezTo>
                  <a:pt x="61" y="138"/>
                  <a:pt x="62" y="138"/>
                  <a:pt x="62" y="139"/>
                </a:cubicBezTo>
                <a:cubicBezTo>
                  <a:pt x="62" y="138"/>
                  <a:pt x="61" y="139"/>
                  <a:pt x="61" y="139"/>
                </a:cubicBezTo>
                <a:close/>
                <a:moveTo>
                  <a:pt x="61" y="131"/>
                </a:moveTo>
                <a:cubicBezTo>
                  <a:pt x="62" y="131"/>
                  <a:pt x="62" y="131"/>
                  <a:pt x="62" y="131"/>
                </a:cubicBezTo>
                <a:cubicBezTo>
                  <a:pt x="62" y="132"/>
                  <a:pt x="62" y="132"/>
                  <a:pt x="61" y="131"/>
                </a:cubicBezTo>
                <a:close/>
                <a:moveTo>
                  <a:pt x="61" y="130"/>
                </a:moveTo>
                <a:cubicBezTo>
                  <a:pt x="61" y="130"/>
                  <a:pt x="61" y="130"/>
                  <a:pt x="61" y="130"/>
                </a:cubicBezTo>
                <a:cubicBezTo>
                  <a:pt x="61" y="130"/>
                  <a:pt x="61" y="130"/>
                  <a:pt x="61" y="130"/>
                </a:cubicBezTo>
                <a:cubicBezTo>
                  <a:pt x="61" y="129"/>
                  <a:pt x="61" y="129"/>
                  <a:pt x="61" y="129"/>
                </a:cubicBezTo>
                <a:cubicBezTo>
                  <a:pt x="62" y="129"/>
                  <a:pt x="62" y="128"/>
                  <a:pt x="63" y="128"/>
                </a:cubicBezTo>
                <a:cubicBezTo>
                  <a:pt x="63" y="129"/>
                  <a:pt x="62" y="129"/>
                  <a:pt x="61" y="130"/>
                </a:cubicBezTo>
                <a:close/>
                <a:moveTo>
                  <a:pt x="66" y="129"/>
                </a:moveTo>
                <a:cubicBezTo>
                  <a:pt x="65" y="129"/>
                  <a:pt x="65" y="129"/>
                  <a:pt x="65" y="129"/>
                </a:cubicBezTo>
                <a:cubicBezTo>
                  <a:pt x="64" y="129"/>
                  <a:pt x="64" y="129"/>
                  <a:pt x="64" y="129"/>
                </a:cubicBezTo>
                <a:cubicBezTo>
                  <a:pt x="64" y="128"/>
                  <a:pt x="65" y="128"/>
                  <a:pt x="65" y="128"/>
                </a:cubicBezTo>
                <a:cubicBezTo>
                  <a:pt x="65" y="128"/>
                  <a:pt x="66" y="128"/>
                  <a:pt x="66" y="128"/>
                </a:cubicBezTo>
                <a:cubicBezTo>
                  <a:pt x="66" y="129"/>
                  <a:pt x="66" y="128"/>
                  <a:pt x="66" y="129"/>
                </a:cubicBezTo>
                <a:close/>
                <a:moveTo>
                  <a:pt x="67" y="126"/>
                </a:moveTo>
                <a:cubicBezTo>
                  <a:pt x="67" y="126"/>
                  <a:pt x="68" y="126"/>
                  <a:pt x="68" y="126"/>
                </a:cubicBezTo>
                <a:cubicBezTo>
                  <a:pt x="68" y="127"/>
                  <a:pt x="67" y="126"/>
                  <a:pt x="67" y="126"/>
                </a:cubicBezTo>
                <a:close/>
                <a:moveTo>
                  <a:pt x="69" y="126"/>
                </a:moveTo>
                <a:cubicBezTo>
                  <a:pt x="69" y="126"/>
                  <a:pt x="69" y="125"/>
                  <a:pt x="70" y="126"/>
                </a:cubicBezTo>
                <a:cubicBezTo>
                  <a:pt x="69" y="126"/>
                  <a:pt x="69" y="127"/>
                  <a:pt x="69" y="126"/>
                </a:cubicBezTo>
                <a:close/>
                <a:moveTo>
                  <a:pt x="72" y="124"/>
                </a:moveTo>
                <a:cubicBezTo>
                  <a:pt x="72" y="124"/>
                  <a:pt x="72" y="124"/>
                  <a:pt x="72" y="124"/>
                </a:cubicBezTo>
                <a:cubicBezTo>
                  <a:pt x="72" y="123"/>
                  <a:pt x="73" y="124"/>
                  <a:pt x="74" y="124"/>
                </a:cubicBezTo>
                <a:cubicBezTo>
                  <a:pt x="73" y="124"/>
                  <a:pt x="74" y="125"/>
                  <a:pt x="73" y="125"/>
                </a:cubicBezTo>
                <a:cubicBezTo>
                  <a:pt x="73" y="125"/>
                  <a:pt x="73" y="124"/>
                  <a:pt x="73" y="124"/>
                </a:cubicBezTo>
                <a:cubicBezTo>
                  <a:pt x="72" y="125"/>
                  <a:pt x="72" y="125"/>
                  <a:pt x="72" y="126"/>
                </a:cubicBezTo>
                <a:cubicBezTo>
                  <a:pt x="72" y="126"/>
                  <a:pt x="72" y="125"/>
                  <a:pt x="71" y="125"/>
                </a:cubicBezTo>
                <a:cubicBezTo>
                  <a:pt x="72" y="124"/>
                  <a:pt x="72" y="125"/>
                  <a:pt x="72" y="124"/>
                </a:cubicBezTo>
                <a:close/>
                <a:moveTo>
                  <a:pt x="71" y="126"/>
                </a:moveTo>
                <a:cubicBezTo>
                  <a:pt x="70" y="125"/>
                  <a:pt x="71" y="125"/>
                  <a:pt x="72" y="126"/>
                </a:cubicBezTo>
                <a:cubicBezTo>
                  <a:pt x="71" y="126"/>
                  <a:pt x="71" y="126"/>
                  <a:pt x="71" y="126"/>
                </a:cubicBezTo>
                <a:close/>
                <a:moveTo>
                  <a:pt x="71" y="127"/>
                </a:moveTo>
                <a:cubicBezTo>
                  <a:pt x="72" y="128"/>
                  <a:pt x="72" y="126"/>
                  <a:pt x="73" y="127"/>
                </a:cubicBezTo>
                <a:cubicBezTo>
                  <a:pt x="73" y="126"/>
                  <a:pt x="73" y="126"/>
                  <a:pt x="74" y="127"/>
                </a:cubicBezTo>
                <a:cubicBezTo>
                  <a:pt x="74" y="127"/>
                  <a:pt x="74" y="127"/>
                  <a:pt x="74" y="127"/>
                </a:cubicBezTo>
                <a:cubicBezTo>
                  <a:pt x="74" y="127"/>
                  <a:pt x="74" y="127"/>
                  <a:pt x="74" y="127"/>
                </a:cubicBezTo>
                <a:cubicBezTo>
                  <a:pt x="73" y="127"/>
                  <a:pt x="73" y="127"/>
                  <a:pt x="73" y="128"/>
                </a:cubicBezTo>
                <a:cubicBezTo>
                  <a:pt x="73" y="127"/>
                  <a:pt x="73" y="127"/>
                  <a:pt x="73" y="127"/>
                </a:cubicBezTo>
                <a:cubicBezTo>
                  <a:pt x="72" y="128"/>
                  <a:pt x="71" y="128"/>
                  <a:pt x="71" y="127"/>
                </a:cubicBezTo>
                <a:close/>
                <a:moveTo>
                  <a:pt x="73" y="136"/>
                </a:moveTo>
                <a:cubicBezTo>
                  <a:pt x="73" y="135"/>
                  <a:pt x="74" y="135"/>
                  <a:pt x="74" y="135"/>
                </a:cubicBezTo>
                <a:cubicBezTo>
                  <a:pt x="74" y="136"/>
                  <a:pt x="73" y="136"/>
                  <a:pt x="73" y="136"/>
                </a:cubicBezTo>
                <a:close/>
                <a:moveTo>
                  <a:pt x="75" y="125"/>
                </a:moveTo>
                <a:cubicBezTo>
                  <a:pt x="75" y="125"/>
                  <a:pt x="75" y="125"/>
                  <a:pt x="75" y="125"/>
                </a:cubicBezTo>
                <a:cubicBezTo>
                  <a:pt x="75" y="125"/>
                  <a:pt x="75" y="125"/>
                  <a:pt x="75" y="125"/>
                </a:cubicBezTo>
                <a:cubicBezTo>
                  <a:pt x="74" y="126"/>
                  <a:pt x="74" y="126"/>
                  <a:pt x="74" y="126"/>
                </a:cubicBezTo>
                <a:cubicBezTo>
                  <a:pt x="74" y="126"/>
                  <a:pt x="73" y="126"/>
                  <a:pt x="73" y="126"/>
                </a:cubicBezTo>
                <a:cubicBezTo>
                  <a:pt x="73" y="126"/>
                  <a:pt x="73" y="126"/>
                  <a:pt x="73" y="126"/>
                </a:cubicBezTo>
                <a:cubicBezTo>
                  <a:pt x="72" y="125"/>
                  <a:pt x="74" y="125"/>
                  <a:pt x="75" y="125"/>
                </a:cubicBezTo>
                <a:cubicBezTo>
                  <a:pt x="75" y="125"/>
                  <a:pt x="75" y="125"/>
                  <a:pt x="75" y="125"/>
                </a:cubicBezTo>
                <a:close/>
                <a:moveTo>
                  <a:pt x="76" y="125"/>
                </a:moveTo>
                <a:cubicBezTo>
                  <a:pt x="75" y="125"/>
                  <a:pt x="75" y="125"/>
                  <a:pt x="75" y="125"/>
                </a:cubicBezTo>
                <a:cubicBezTo>
                  <a:pt x="75" y="125"/>
                  <a:pt x="75" y="125"/>
                  <a:pt x="75" y="125"/>
                </a:cubicBezTo>
                <a:cubicBezTo>
                  <a:pt x="75" y="125"/>
                  <a:pt x="75" y="125"/>
                  <a:pt x="75" y="125"/>
                </a:cubicBezTo>
                <a:cubicBezTo>
                  <a:pt x="75" y="125"/>
                  <a:pt x="75" y="125"/>
                  <a:pt x="75" y="125"/>
                </a:cubicBezTo>
                <a:cubicBezTo>
                  <a:pt x="76" y="125"/>
                  <a:pt x="76" y="125"/>
                  <a:pt x="76" y="125"/>
                </a:cubicBezTo>
                <a:cubicBezTo>
                  <a:pt x="76" y="125"/>
                  <a:pt x="76" y="125"/>
                  <a:pt x="76" y="124"/>
                </a:cubicBezTo>
                <a:cubicBezTo>
                  <a:pt x="76" y="124"/>
                  <a:pt x="76" y="124"/>
                  <a:pt x="76" y="125"/>
                </a:cubicBezTo>
                <a:close/>
                <a:moveTo>
                  <a:pt x="75" y="123"/>
                </a:moveTo>
                <a:cubicBezTo>
                  <a:pt x="75" y="123"/>
                  <a:pt x="76" y="123"/>
                  <a:pt x="76" y="123"/>
                </a:cubicBezTo>
                <a:cubicBezTo>
                  <a:pt x="76" y="124"/>
                  <a:pt x="76" y="124"/>
                  <a:pt x="75" y="123"/>
                </a:cubicBezTo>
                <a:close/>
                <a:moveTo>
                  <a:pt x="78" y="125"/>
                </a:moveTo>
                <a:cubicBezTo>
                  <a:pt x="77" y="125"/>
                  <a:pt x="77" y="125"/>
                  <a:pt x="76" y="125"/>
                </a:cubicBezTo>
                <a:cubicBezTo>
                  <a:pt x="76" y="125"/>
                  <a:pt x="77" y="124"/>
                  <a:pt x="76" y="124"/>
                </a:cubicBezTo>
                <a:cubicBezTo>
                  <a:pt x="77" y="124"/>
                  <a:pt x="77" y="124"/>
                  <a:pt x="78" y="124"/>
                </a:cubicBezTo>
                <a:cubicBezTo>
                  <a:pt x="78" y="124"/>
                  <a:pt x="77" y="124"/>
                  <a:pt x="77" y="125"/>
                </a:cubicBezTo>
                <a:cubicBezTo>
                  <a:pt x="77" y="125"/>
                  <a:pt x="78" y="125"/>
                  <a:pt x="78" y="125"/>
                </a:cubicBezTo>
                <a:close/>
                <a:moveTo>
                  <a:pt x="81" y="123"/>
                </a:moveTo>
                <a:cubicBezTo>
                  <a:pt x="81" y="123"/>
                  <a:pt x="81" y="123"/>
                  <a:pt x="81" y="123"/>
                </a:cubicBezTo>
                <a:cubicBezTo>
                  <a:pt x="81" y="123"/>
                  <a:pt x="81" y="123"/>
                  <a:pt x="81" y="123"/>
                </a:cubicBezTo>
                <a:cubicBezTo>
                  <a:pt x="81" y="122"/>
                  <a:pt x="81" y="122"/>
                  <a:pt x="81" y="122"/>
                </a:cubicBezTo>
                <a:cubicBezTo>
                  <a:pt x="81" y="122"/>
                  <a:pt x="81" y="122"/>
                  <a:pt x="81" y="122"/>
                </a:cubicBezTo>
                <a:cubicBezTo>
                  <a:pt x="81" y="122"/>
                  <a:pt x="81" y="122"/>
                  <a:pt x="81" y="122"/>
                </a:cubicBezTo>
                <a:cubicBezTo>
                  <a:pt x="81" y="122"/>
                  <a:pt x="81" y="122"/>
                  <a:pt x="81" y="122"/>
                </a:cubicBezTo>
                <a:cubicBezTo>
                  <a:pt x="81" y="122"/>
                  <a:pt x="82" y="123"/>
                  <a:pt x="82" y="123"/>
                </a:cubicBezTo>
                <a:cubicBezTo>
                  <a:pt x="81" y="123"/>
                  <a:pt x="81" y="124"/>
                  <a:pt x="81" y="123"/>
                </a:cubicBezTo>
                <a:cubicBezTo>
                  <a:pt x="81" y="123"/>
                  <a:pt x="81" y="123"/>
                  <a:pt x="81" y="123"/>
                </a:cubicBezTo>
                <a:close/>
                <a:moveTo>
                  <a:pt x="79" y="135"/>
                </a:moveTo>
                <a:cubicBezTo>
                  <a:pt x="79" y="135"/>
                  <a:pt x="79" y="135"/>
                  <a:pt x="79" y="135"/>
                </a:cubicBezTo>
                <a:cubicBezTo>
                  <a:pt x="79" y="135"/>
                  <a:pt x="79" y="135"/>
                  <a:pt x="79" y="135"/>
                </a:cubicBezTo>
                <a:cubicBezTo>
                  <a:pt x="79" y="135"/>
                  <a:pt x="79" y="135"/>
                  <a:pt x="79" y="135"/>
                </a:cubicBezTo>
                <a:close/>
                <a:moveTo>
                  <a:pt x="79" y="125"/>
                </a:moveTo>
                <a:cubicBezTo>
                  <a:pt x="79" y="125"/>
                  <a:pt x="79" y="125"/>
                  <a:pt x="79" y="124"/>
                </a:cubicBezTo>
                <a:cubicBezTo>
                  <a:pt x="79" y="124"/>
                  <a:pt x="79" y="125"/>
                  <a:pt x="80" y="124"/>
                </a:cubicBezTo>
                <a:cubicBezTo>
                  <a:pt x="80" y="124"/>
                  <a:pt x="80" y="124"/>
                  <a:pt x="80" y="124"/>
                </a:cubicBezTo>
                <a:cubicBezTo>
                  <a:pt x="80" y="125"/>
                  <a:pt x="79" y="125"/>
                  <a:pt x="79" y="125"/>
                </a:cubicBezTo>
                <a:close/>
                <a:moveTo>
                  <a:pt x="81" y="135"/>
                </a:moveTo>
                <a:cubicBezTo>
                  <a:pt x="81" y="135"/>
                  <a:pt x="80" y="135"/>
                  <a:pt x="80" y="135"/>
                </a:cubicBezTo>
                <a:cubicBezTo>
                  <a:pt x="81" y="135"/>
                  <a:pt x="81" y="135"/>
                  <a:pt x="81" y="135"/>
                </a:cubicBezTo>
                <a:cubicBezTo>
                  <a:pt x="81" y="135"/>
                  <a:pt x="81" y="135"/>
                  <a:pt x="81" y="135"/>
                </a:cubicBezTo>
                <a:close/>
                <a:moveTo>
                  <a:pt x="81" y="134"/>
                </a:moveTo>
                <a:cubicBezTo>
                  <a:pt x="81" y="134"/>
                  <a:pt x="81" y="134"/>
                  <a:pt x="82" y="134"/>
                </a:cubicBezTo>
                <a:cubicBezTo>
                  <a:pt x="82" y="134"/>
                  <a:pt x="82" y="134"/>
                  <a:pt x="82" y="134"/>
                </a:cubicBezTo>
                <a:cubicBezTo>
                  <a:pt x="81" y="134"/>
                  <a:pt x="81" y="134"/>
                  <a:pt x="81" y="134"/>
                </a:cubicBezTo>
                <a:close/>
                <a:moveTo>
                  <a:pt x="82" y="124"/>
                </a:moveTo>
                <a:cubicBezTo>
                  <a:pt x="82" y="124"/>
                  <a:pt x="82" y="124"/>
                  <a:pt x="82" y="123"/>
                </a:cubicBezTo>
                <a:cubicBezTo>
                  <a:pt x="82" y="123"/>
                  <a:pt x="82" y="123"/>
                  <a:pt x="82" y="123"/>
                </a:cubicBezTo>
                <a:cubicBezTo>
                  <a:pt x="82" y="123"/>
                  <a:pt x="82" y="123"/>
                  <a:pt x="82" y="124"/>
                </a:cubicBezTo>
                <a:cubicBezTo>
                  <a:pt x="82" y="124"/>
                  <a:pt x="82" y="124"/>
                  <a:pt x="82" y="124"/>
                </a:cubicBezTo>
                <a:close/>
                <a:moveTo>
                  <a:pt x="83" y="123"/>
                </a:moveTo>
                <a:cubicBezTo>
                  <a:pt x="83" y="123"/>
                  <a:pt x="83" y="123"/>
                  <a:pt x="82" y="124"/>
                </a:cubicBezTo>
                <a:cubicBezTo>
                  <a:pt x="82" y="123"/>
                  <a:pt x="82" y="123"/>
                  <a:pt x="82" y="123"/>
                </a:cubicBezTo>
                <a:cubicBezTo>
                  <a:pt x="82" y="123"/>
                  <a:pt x="82" y="123"/>
                  <a:pt x="83" y="123"/>
                </a:cubicBezTo>
                <a:cubicBezTo>
                  <a:pt x="83" y="123"/>
                  <a:pt x="83" y="123"/>
                  <a:pt x="83" y="123"/>
                </a:cubicBezTo>
                <a:cubicBezTo>
                  <a:pt x="83" y="123"/>
                  <a:pt x="83" y="123"/>
                  <a:pt x="83" y="123"/>
                </a:cubicBezTo>
                <a:cubicBezTo>
                  <a:pt x="83" y="123"/>
                  <a:pt x="83" y="123"/>
                  <a:pt x="83" y="123"/>
                </a:cubicBezTo>
                <a:close/>
                <a:moveTo>
                  <a:pt x="33" y="154"/>
                </a:moveTo>
                <a:cubicBezTo>
                  <a:pt x="33" y="154"/>
                  <a:pt x="34" y="153"/>
                  <a:pt x="34" y="153"/>
                </a:cubicBezTo>
                <a:cubicBezTo>
                  <a:pt x="34" y="153"/>
                  <a:pt x="34" y="154"/>
                  <a:pt x="33" y="154"/>
                </a:cubicBezTo>
                <a:close/>
                <a:moveTo>
                  <a:pt x="7" y="173"/>
                </a:moveTo>
                <a:cubicBezTo>
                  <a:pt x="7" y="172"/>
                  <a:pt x="7" y="174"/>
                  <a:pt x="6" y="173"/>
                </a:cubicBezTo>
                <a:cubicBezTo>
                  <a:pt x="6" y="172"/>
                  <a:pt x="7" y="172"/>
                  <a:pt x="7" y="173"/>
                </a:cubicBezTo>
                <a:cubicBezTo>
                  <a:pt x="7" y="173"/>
                  <a:pt x="7" y="173"/>
                  <a:pt x="7" y="173"/>
                </a:cubicBezTo>
                <a:close/>
                <a:moveTo>
                  <a:pt x="24" y="171"/>
                </a:moveTo>
                <a:cubicBezTo>
                  <a:pt x="25" y="170"/>
                  <a:pt x="25" y="170"/>
                  <a:pt x="25" y="170"/>
                </a:cubicBezTo>
                <a:cubicBezTo>
                  <a:pt x="25" y="170"/>
                  <a:pt x="25" y="171"/>
                  <a:pt x="24" y="171"/>
                </a:cubicBezTo>
                <a:close/>
                <a:moveTo>
                  <a:pt x="37" y="162"/>
                </a:moveTo>
                <a:cubicBezTo>
                  <a:pt x="37" y="161"/>
                  <a:pt x="38" y="161"/>
                  <a:pt x="38" y="161"/>
                </a:cubicBezTo>
                <a:cubicBezTo>
                  <a:pt x="38" y="161"/>
                  <a:pt x="38" y="162"/>
                  <a:pt x="37" y="162"/>
                </a:cubicBezTo>
                <a:close/>
                <a:moveTo>
                  <a:pt x="46" y="150"/>
                </a:moveTo>
                <a:cubicBezTo>
                  <a:pt x="46" y="150"/>
                  <a:pt x="45" y="151"/>
                  <a:pt x="45" y="150"/>
                </a:cubicBezTo>
                <a:cubicBezTo>
                  <a:pt x="45" y="150"/>
                  <a:pt x="46" y="150"/>
                  <a:pt x="46" y="150"/>
                </a:cubicBezTo>
                <a:close/>
                <a:moveTo>
                  <a:pt x="35" y="154"/>
                </a:moveTo>
                <a:cubicBezTo>
                  <a:pt x="36" y="154"/>
                  <a:pt x="35" y="154"/>
                  <a:pt x="35" y="153"/>
                </a:cubicBezTo>
                <a:cubicBezTo>
                  <a:pt x="36" y="154"/>
                  <a:pt x="36" y="154"/>
                  <a:pt x="36" y="154"/>
                </a:cubicBezTo>
                <a:cubicBezTo>
                  <a:pt x="36" y="154"/>
                  <a:pt x="35" y="154"/>
                  <a:pt x="35" y="154"/>
                </a:cubicBezTo>
                <a:close/>
                <a:moveTo>
                  <a:pt x="36" y="156"/>
                </a:moveTo>
                <a:cubicBezTo>
                  <a:pt x="35" y="156"/>
                  <a:pt x="36" y="156"/>
                  <a:pt x="36" y="155"/>
                </a:cubicBezTo>
                <a:cubicBezTo>
                  <a:pt x="36" y="155"/>
                  <a:pt x="36" y="155"/>
                  <a:pt x="36" y="155"/>
                </a:cubicBezTo>
                <a:cubicBezTo>
                  <a:pt x="36" y="155"/>
                  <a:pt x="37" y="157"/>
                  <a:pt x="36" y="156"/>
                </a:cubicBezTo>
                <a:close/>
                <a:moveTo>
                  <a:pt x="40" y="156"/>
                </a:moveTo>
                <a:cubicBezTo>
                  <a:pt x="40" y="155"/>
                  <a:pt x="40" y="156"/>
                  <a:pt x="39" y="155"/>
                </a:cubicBezTo>
                <a:cubicBezTo>
                  <a:pt x="39" y="155"/>
                  <a:pt x="38" y="156"/>
                  <a:pt x="37" y="156"/>
                </a:cubicBezTo>
                <a:cubicBezTo>
                  <a:pt x="37" y="156"/>
                  <a:pt x="38" y="156"/>
                  <a:pt x="38" y="155"/>
                </a:cubicBezTo>
                <a:cubicBezTo>
                  <a:pt x="37" y="156"/>
                  <a:pt x="37" y="156"/>
                  <a:pt x="36" y="156"/>
                </a:cubicBezTo>
                <a:cubicBezTo>
                  <a:pt x="37" y="155"/>
                  <a:pt x="37" y="155"/>
                  <a:pt x="38" y="156"/>
                </a:cubicBezTo>
                <a:cubicBezTo>
                  <a:pt x="38" y="155"/>
                  <a:pt x="39" y="155"/>
                  <a:pt x="38" y="154"/>
                </a:cubicBezTo>
                <a:cubicBezTo>
                  <a:pt x="39" y="155"/>
                  <a:pt x="40" y="153"/>
                  <a:pt x="41" y="154"/>
                </a:cubicBezTo>
                <a:cubicBezTo>
                  <a:pt x="40" y="153"/>
                  <a:pt x="41" y="153"/>
                  <a:pt x="42" y="153"/>
                </a:cubicBezTo>
                <a:cubicBezTo>
                  <a:pt x="41" y="154"/>
                  <a:pt x="41" y="155"/>
                  <a:pt x="40" y="156"/>
                </a:cubicBezTo>
                <a:close/>
                <a:moveTo>
                  <a:pt x="42" y="170"/>
                </a:moveTo>
                <a:cubicBezTo>
                  <a:pt x="42" y="170"/>
                  <a:pt x="42" y="170"/>
                  <a:pt x="42" y="170"/>
                </a:cubicBezTo>
                <a:cubicBezTo>
                  <a:pt x="42" y="169"/>
                  <a:pt x="43" y="169"/>
                  <a:pt x="43" y="169"/>
                </a:cubicBezTo>
                <a:cubicBezTo>
                  <a:pt x="43" y="169"/>
                  <a:pt x="42" y="169"/>
                  <a:pt x="42" y="170"/>
                </a:cubicBezTo>
                <a:close/>
                <a:moveTo>
                  <a:pt x="43" y="171"/>
                </a:moveTo>
                <a:cubicBezTo>
                  <a:pt x="43" y="170"/>
                  <a:pt x="43" y="170"/>
                  <a:pt x="43" y="170"/>
                </a:cubicBezTo>
                <a:cubicBezTo>
                  <a:pt x="43" y="170"/>
                  <a:pt x="44" y="170"/>
                  <a:pt x="44" y="170"/>
                </a:cubicBezTo>
                <a:cubicBezTo>
                  <a:pt x="44" y="170"/>
                  <a:pt x="44" y="170"/>
                  <a:pt x="44" y="170"/>
                </a:cubicBezTo>
                <a:cubicBezTo>
                  <a:pt x="43" y="170"/>
                  <a:pt x="44" y="171"/>
                  <a:pt x="43" y="171"/>
                </a:cubicBezTo>
                <a:close/>
                <a:moveTo>
                  <a:pt x="44" y="170"/>
                </a:moveTo>
                <a:cubicBezTo>
                  <a:pt x="44" y="170"/>
                  <a:pt x="44" y="170"/>
                  <a:pt x="44" y="170"/>
                </a:cubicBezTo>
                <a:cubicBezTo>
                  <a:pt x="45" y="170"/>
                  <a:pt x="45" y="170"/>
                  <a:pt x="45" y="170"/>
                </a:cubicBezTo>
                <a:cubicBezTo>
                  <a:pt x="45" y="170"/>
                  <a:pt x="45" y="170"/>
                  <a:pt x="44" y="170"/>
                </a:cubicBezTo>
                <a:close/>
                <a:moveTo>
                  <a:pt x="45" y="168"/>
                </a:moveTo>
                <a:cubicBezTo>
                  <a:pt x="46" y="168"/>
                  <a:pt x="46" y="168"/>
                  <a:pt x="47" y="168"/>
                </a:cubicBezTo>
                <a:cubicBezTo>
                  <a:pt x="47" y="169"/>
                  <a:pt x="46" y="169"/>
                  <a:pt x="45" y="168"/>
                </a:cubicBezTo>
                <a:close/>
                <a:moveTo>
                  <a:pt x="46" y="154"/>
                </a:moveTo>
                <a:cubicBezTo>
                  <a:pt x="46" y="153"/>
                  <a:pt x="46" y="154"/>
                  <a:pt x="46" y="154"/>
                </a:cubicBezTo>
                <a:cubicBezTo>
                  <a:pt x="46" y="155"/>
                  <a:pt x="45" y="154"/>
                  <a:pt x="45" y="154"/>
                </a:cubicBezTo>
                <a:cubicBezTo>
                  <a:pt x="45" y="155"/>
                  <a:pt x="43" y="154"/>
                  <a:pt x="43" y="155"/>
                </a:cubicBezTo>
                <a:cubicBezTo>
                  <a:pt x="42" y="155"/>
                  <a:pt x="42" y="154"/>
                  <a:pt x="42" y="155"/>
                </a:cubicBezTo>
                <a:cubicBezTo>
                  <a:pt x="42" y="155"/>
                  <a:pt x="41" y="154"/>
                  <a:pt x="42" y="154"/>
                </a:cubicBezTo>
                <a:cubicBezTo>
                  <a:pt x="42" y="154"/>
                  <a:pt x="42" y="154"/>
                  <a:pt x="42" y="155"/>
                </a:cubicBezTo>
                <a:cubicBezTo>
                  <a:pt x="42" y="153"/>
                  <a:pt x="43" y="153"/>
                  <a:pt x="44" y="152"/>
                </a:cubicBezTo>
                <a:cubicBezTo>
                  <a:pt x="45" y="153"/>
                  <a:pt x="45" y="153"/>
                  <a:pt x="45" y="153"/>
                </a:cubicBezTo>
                <a:cubicBezTo>
                  <a:pt x="45" y="153"/>
                  <a:pt x="45" y="152"/>
                  <a:pt x="46" y="152"/>
                </a:cubicBezTo>
                <a:cubicBezTo>
                  <a:pt x="46" y="153"/>
                  <a:pt x="45" y="154"/>
                  <a:pt x="44" y="153"/>
                </a:cubicBezTo>
                <a:cubicBezTo>
                  <a:pt x="45" y="154"/>
                  <a:pt x="44" y="154"/>
                  <a:pt x="44" y="154"/>
                </a:cubicBezTo>
                <a:cubicBezTo>
                  <a:pt x="45" y="154"/>
                  <a:pt x="45" y="154"/>
                  <a:pt x="46" y="154"/>
                </a:cubicBezTo>
                <a:cubicBezTo>
                  <a:pt x="46" y="153"/>
                  <a:pt x="46" y="152"/>
                  <a:pt x="47" y="153"/>
                </a:cubicBezTo>
                <a:cubicBezTo>
                  <a:pt x="46" y="153"/>
                  <a:pt x="47" y="154"/>
                  <a:pt x="46" y="154"/>
                </a:cubicBezTo>
                <a:close/>
                <a:moveTo>
                  <a:pt x="47" y="152"/>
                </a:moveTo>
                <a:cubicBezTo>
                  <a:pt x="48" y="152"/>
                  <a:pt x="48" y="152"/>
                  <a:pt x="49" y="152"/>
                </a:cubicBezTo>
                <a:cubicBezTo>
                  <a:pt x="49" y="152"/>
                  <a:pt x="49" y="152"/>
                  <a:pt x="49" y="152"/>
                </a:cubicBezTo>
                <a:cubicBezTo>
                  <a:pt x="48" y="152"/>
                  <a:pt x="48" y="152"/>
                  <a:pt x="48" y="153"/>
                </a:cubicBezTo>
                <a:lnTo>
                  <a:pt x="47" y="152"/>
                </a:lnTo>
                <a:close/>
                <a:moveTo>
                  <a:pt x="48" y="170"/>
                </a:moveTo>
                <a:cubicBezTo>
                  <a:pt x="48" y="169"/>
                  <a:pt x="48" y="169"/>
                  <a:pt x="48" y="169"/>
                </a:cubicBezTo>
                <a:cubicBezTo>
                  <a:pt x="48" y="169"/>
                  <a:pt x="49" y="169"/>
                  <a:pt x="49" y="169"/>
                </a:cubicBezTo>
                <a:cubicBezTo>
                  <a:pt x="49" y="169"/>
                  <a:pt x="49" y="169"/>
                  <a:pt x="49" y="169"/>
                </a:cubicBezTo>
                <a:cubicBezTo>
                  <a:pt x="49" y="169"/>
                  <a:pt x="49" y="169"/>
                  <a:pt x="49" y="169"/>
                </a:cubicBezTo>
                <a:cubicBezTo>
                  <a:pt x="49" y="169"/>
                  <a:pt x="49" y="169"/>
                  <a:pt x="49" y="169"/>
                </a:cubicBezTo>
                <a:cubicBezTo>
                  <a:pt x="49" y="169"/>
                  <a:pt x="48" y="170"/>
                  <a:pt x="48" y="170"/>
                </a:cubicBezTo>
                <a:close/>
                <a:moveTo>
                  <a:pt x="50" y="169"/>
                </a:moveTo>
                <a:cubicBezTo>
                  <a:pt x="50" y="169"/>
                  <a:pt x="50" y="169"/>
                  <a:pt x="49" y="169"/>
                </a:cubicBezTo>
                <a:cubicBezTo>
                  <a:pt x="49" y="169"/>
                  <a:pt x="50" y="169"/>
                  <a:pt x="50" y="169"/>
                </a:cubicBezTo>
                <a:cubicBezTo>
                  <a:pt x="50" y="169"/>
                  <a:pt x="50" y="169"/>
                  <a:pt x="50" y="169"/>
                </a:cubicBezTo>
                <a:cubicBezTo>
                  <a:pt x="50" y="169"/>
                  <a:pt x="50" y="169"/>
                  <a:pt x="50" y="169"/>
                </a:cubicBezTo>
                <a:cubicBezTo>
                  <a:pt x="50" y="169"/>
                  <a:pt x="50" y="169"/>
                  <a:pt x="50" y="169"/>
                </a:cubicBezTo>
                <a:close/>
                <a:moveTo>
                  <a:pt x="50" y="152"/>
                </a:moveTo>
                <a:cubicBezTo>
                  <a:pt x="50" y="151"/>
                  <a:pt x="51" y="152"/>
                  <a:pt x="51" y="152"/>
                </a:cubicBezTo>
                <a:cubicBezTo>
                  <a:pt x="51" y="152"/>
                  <a:pt x="51" y="152"/>
                  <a:pt x="50" y="152"/>
                </a:cubicBezTo>
                <a:close/>
                <a:moveTo>
                  <a:pt x="52" y="168"/>
                </a:moveTo>
                <a:cubicBezTo>
                  <a:pt x="52" y="168"/>
                  <a:pt x="52" y="168"/>
                  <a:pt x="52" y="168"/>
                </a:cubicBezTo>
                <a:cubicBezTo>
                  <a:pt x="52" y="168"/>
                  <a:pt x="52" y="168"/>
                  <a:pt x="52" y="168"/>
                </a:cubicBezTo>
                <a:close/>
                <a:moveTo>
                  <a:pt x="52" y="168"/>
                </a:moveTo>
                <a:cubicBezTo>
                  <a:pt x="52" y="168"/>
                  <a:pt x="53" y="168"/>
                  <a:pt x="53" y="168"/>
                </a:cubicBezTo>
                <a:cubicBezTo>
                  <a:pt x="53" y="168"/>
                  <a:pt x="52" y="168"/>
                  <a:pt x="52" y="168"/>
                </a:cubicBezTo>
                <a:close/>
                <a:moveTo>
                  <a:pt x="52" y="151"/>
                </a:moveTo>
                <a:cubicBezTo>
                  <a:pt x="53" y="152"/>
                  <a:pt x="53" y="152"/>
                  <a:pt x="53" y="153"/>
                </a:cubicBezTo>
                <a:cubicBezTo>
                  <a:pt x="52" y="153"/>
                  <a:pt x="52" y="153"/>
                  <a:pt x="51" y="153"/>
                </a:cubicBezTo>
                <a:cubicBezTo>
                  <a:pt x="52" y="152"/>
                  <a:pt x="52" y="152"/>
                  <a:pt x="52" y="152"/>
                </a:cubicBezTo>
                <a:cubicBezTo>
                  <a:pt x="52" y="151"/>
                  <a:pt x="51" y="152"/>
                  <a:pt x="51" y="151"/>
                </a:cubicBezTo>
                <a:cubicBezTo>
                  <a:pt x="51" y="151"/>
                  <a:pt x="51" y="151"/>
                  <a:pt x="51" y="151"/>
                </a:cubicBezTo>
                <a:cubicBezTo>
                  <a:pt x="52" y="151"/>
                  <a:pt x="52" y="151"/>
                  <a:pt x="52" y="151"/>
                </a:cubicBezTo>
                <a:cubicBezTo>
                  <a:pt x="53" y="150"/>
                  <a:pt x="53" y="151"/>
                  <a:pt x="54" y="150"/>
                </a:cubicBezTo>
                <a:cubicBezTo>
                  <a:pt x="54" y="150"/>
                  <a:pt x="54" y="150"/>
                  <a:pt x="54" y="150"/>
                </a:cubicBezTo>
                <a:cubicBezTo>
                  <a:pt x="54" y="151"/>
                  <a:pt x="54" y="151"/>
                  <a:pt x="54" y="151"/>
                </a:cubicBezTo>
                <a:cubicBezTo>
                  <a:pt x="53" y="151"/>
                  <a:pt x="53" y="151"/>
                  <a:pt x="52" y="151"/>
                </a:cubicBezTo>
                <a:close/>
                <a:moveTo>
                  <a:pt x="54" y="168"/>
                </a:moveTo>
                <a:cubicBezTo>
                  <a:pt x="54" y="168"/>
                  <a:pt x="54" y="168"/>
                  <a:pt x="54" y="168"/>
                </a:cubicBezTo>
                <a:cubicBezTo>
                  <a:pt x="54" y="167"/>
                  <a:pt x="54" y="167"/>
                  <a:pt x="54" y="167"/>
                </a:cubicBezTo>
                <a:cubicBezTo>
                  <a:pt x="54" y="167"/>
                  <a:pt x="54" y="167"/>
                  <a:pt x="54" y="167"/>
                </a:cubicBezTo>
                <a:cubicBezTo>
                  <a:pt x="54" y="167"/>
                  <a:pt x="54" y="168"/>
                  <a:pt x="54" y="168"/>
                </a:cubicBezTo>
                <a:cubicBezTo>
                  <a:pt x="55" y="168"/>
                  <a:pt x="55" y="168"/>
                  <a:pt x="55" y="168"/>
                </a:cubicBezTo>
                <a:cubicBezTo>
                  <a:pt x="55" y="168"/>
                  <a:pt x="55" y="168"/>
                  <a:pt x="55" y="168"/>
                </a:cubicBezTo>
                <a:cubicBezTo>
                  <a:pt x="55" y="168"/>
                  <a:pt x="54" y="168"/>
                  <a:pt x="54" y="168"/>
                </a:cubicBezTo>
                <a:close/>
                <a:moveTo>
                  <a:pt x="54" y="167"/>
                </a:moveTo>
                <a:cubicBezTo>
                  <a:pt x="54" y="167"/>
                  <a:pt x="54" y="167"/>
                  <a:pt x="54" y="167"/>
                </a:cubicBezTo>
                <a:cubicBezTo>
                  <a:pt x="55" y="167"/>
                  <a:pt x="55" y="167"/>
                  <a:pt x="55" y="167"/>
                </a:cubicBezTo>
                <a:cubicBezTo>
                  <a:pt x="54" y="167"/>
                  <a:pt x="54" y="167"/>
                  <a:pt x="54" y="167"/>
                </a:cubicBezTo>
                <a:close/>
                <a:moveTo>
                  <a:pt x="54" y="151"/>
                </a:moveTo>
                <a:cubicBezTo>
                  <a:pt x="55" y="150"/>
                  <a:pt x="55" y="150"/>
                  <a:pt x="55" y="150"/>
                </a:cubicBezTo>
                <a:cubicBezTo>
                  <a:pt x="55" y="150"/>
                  <a:pt x="55" y="151"/>
                  <a:pt x="54" y="151"/>
                </a:cubicBezTo>
                <a:close/>
                <a:moveTo>
                  <a:pt x="56" y="166"/>
                </a:moveTo>
                <a:cubicBezTo>
                  <a:pt x="56" y="166"/>
                  <a:pt x="56" y="166"/>
                  <a:pt x="57" y="166"/>
                </a:cubicBezTo>
                <a:cubicBezTo>
                  <a:pt x="57" y="166"/>
                  <a:pt x="56" y="166"/>
                  <a:pt x="56" y="166"/>
                </a:cubicBezTo>
                <a:cubicBezTo>
                  <a:pt x="56" y="166"/>
                  <a:pt x="56" y="166"/>
                  <a:pt x="56" y="166"/>
                </a:cubicBezTo>
                <a:cubicBezTo>
                  <a:pt x="56" y="166"/>
                  <a:pt x="56" y="166"/>
                  <a:pt x="56" y="166"/>
                </a:cubicBezTo>
                <a:cubicBezTo>
                  <a:pt x="56" y="166"/>
                  <a:pt x="56" y="166"/>
                  <a:pt x="56" y="166"/>
                </a:cubicBezTo>
                <a:close/>
                <a:moveTo>
                  <a:pt x="56" y="168"/>
                </a:moveTo>
                <a:cubicBezTo>
                  <a:pt x="56" y="168"/>
                  <a:pt x="56" y="168"/>
                  <a:pt x="56" y="168"/>
                </a:cubicBezTo>
                <a:cubicBezTo>
                  <a:pt x="56" y="168"/>
                  <a:pt x="56" y="168"/>
                  <a:pt x="56" y="168"/>
                </a:cubicBezTo>
                <a:cubicBezTo>
                  <a:pt x="56" y="167"/>
                  <a:pt x="57" y="167"/>
                  <a:pt x="57" y="167"/>
                </a:cubicBezTo>
                <a:cubicBezTo>
                  <a:pt x="57" y="167"/>
                  <a:pt x="57" y="167"/>
                  <a:pt x="57" y="167"/>
                </a:cubicBezTo>
                <a:cubicBezTo>
                  <a:pt x="57" y="167"/>
                  <a:pt x="56" y="167"/>
                  <a:pt x="56" y="168"/>
                </a:cubicBezTo>
                <a:close/>
                <a:moveTo>
                  <a:pt x="57" y="169"/>
                </a:moveTo>
                <a:cubicBezTo>
                  <a:pt x="57" y="169"/>
                  <a:pt x="58" y="169"/>
                  <a:pt x="58" y="169"/>
                </a:cubicBezTo>
                <a:cubicBezTo>
                  <a:pt x="58" y="169"/>
                  <a:pt x="57" y="169"/>
                  <a:pt x="57" y="169"/>
                </a:cubicBezTo>
                <a:close/>
                <a:moveTo>
                  <a:pt x="58" y="166"/>
                </a:moveTo>
                <a:cubicBezTo>
                  <a:pt x="58" y="166"/>
                  <a:pt x="58" y="166"/>
                  <a:pt x="58" y="166"/>
                </a:cubicBezTo>
                <a:cubicBezTo>
                  <a:pt x="58" y="166"/>
                  <a:pt x="58" y="167"/>
                  <a:pt x="58" y="167"/>
                </a:cubicBezTo>
                <a:cubicBezTo>
                  <a:pt x="58" y="167"/>
                  <a:pt x="58" y="166"/>
                  <a:pt x="58" y="166"/>
                </a:cubicBezTo>
                <a:close/>
                <a:moveTo>
                  <a:pt x="58" y="150"/>
                </a:moveTo>
                <a:cubicBezTo>
                  <a:pt x="59" y="149"/>
                  <a:pt x="59" y="149"/>
                  <a:pt x="60" y="149"/>
                </a:cubicBezTo>
                <a:cubicBezTo>
                  <a:pt x="60" y="150"/>
                  <a:pt x="58" y="151"/>
                  <a:pt x="58" y="150"/>
                </a:cubicBezTo>
                <a:close/>
                <a:moveTo>
                  <a:pt x="61" y="144"/>
                </a:moveTo>
                <a:cubicBezTo>
                  <a:pt x="61" y="144"/>
                  <a:pt x="61" y="144"/>
                  <a:pt x="61" y="144"/>
                </a:cubicBezTo>
                <a:cubicBezTo>
                  <a:pt x="61" y="144"/>
                  <a:pt x="61" y="144"/>
                  <a:pt x="61" y="144"/>
                </a:cubicBezTo>
                <a:cubicBezTo>
                  <a:pt x="61" y="144"/>
                  <a:pt x="61" y="144"/>
                  <a:pt x="61" y="144"/>
                </a:cubicBezTo>
                <a:cubicBezTo>
                  <a:pt x="61" y="144"/>
                  <a:pt x="61" y="144"/>
                  <a:pt x="61" y="144"/>
                </a:cubicBezTo>
                <a:close/>
                <a:moveTo>
                  <a:pt x="60" y="145"/>
                </a:moveTo>
                <a:cubicBezTo>
                  <a:pt x="61" y="145"/>
                  <a:pt x="61" y="145"/>
                  <a:pt x="61" y="145"/>
                </a:cubicBezTo>
                <a:cubicBezTo>
                  <a:pt x="61" y="145"/>
                  <a:pt x="61" y="145"/>
                  <a:pt x="61" y="145"/>
                </a:cubicBezTo>
                <a:cubicBezTo>
                  <a:pt x="61" y="145"/>
                  <a:pt x="61" y="145"/>
                  <a:pt x="61" y="145"/>
                </a:cubicBezTo>
                <a:cubicBezTo>
                  <a:pt x="61" y="145"/>
                  <a:pt x="61" y="146"/>
                  <a:pt x="60" y="146"/>
                </a:cubicBezTo>
                <a:cubicBezTo>
                  <a:pt x="60" y="146"/>
                  <a:pt x="60" y="146"/>
                  <a:pt x="60" y="145"/>
                </a:cubicBezTo>
                <a:close/>
                <a:moveTo>
                  <a:pt x="60" y="149"/>
                </a:moveTo>
                <a:cubicBezTo>
                  <a:pt x="60" y="149"/>
                  <a:pt x="61" y="149"/>
                  <a:pt x="61" y="149"/>
                </a:cubicBezTo>
                <a:cubicBezTo>
                  <a:pt x="61" y="149"/>
                  <a:pt x="61" y="150"/>
                  <a:pt x="60" y="149"/>
                </a:cubicBezTo>
                <a:close/>
                <a:moveTo>
                  <a:pt x="60" y="166"/>
                </a:moveTo>
                <a:cubicBezTo>
                  <a:pt x="60" y="166"/>
                  <a:pt x="60" y="166"/>
                  <a:pt x="60" y="166"/>
                </a:cubicBezTo>
                <a:cubicBezTo>
                  <a:pt x="61" y="166"/>
                  <a:pt x="61" y="166"/>
                  <a:pt x="62" y="166"/>
                </a:cubicBezTo>
                <a:cubicBezTo>
                  <a:pt x="61" y="166"/>
                  <a:pt x="61" y="167"/>
                  <a:pt x="60" y="166"/>
                </a:cubicBezTo>
                <a:close/>
                <a:moveTo>
                  <a:pt x="64" y="144"/>
                </a:moveTo>
                <a:cubicBezTo>
                  <a:pt x="64" y="144"/>
                  <a:pt x="64" y="144"/>
                  <a:pt x="64" y="144"/>
                </a:cubicBezTo>
                <a:cubicBezTo>
                  <a:pt x="64" y="144"/>
                  <a:pt x="64" y="144"/>
                  <a:pt x="64" y="144"/>
                </a:cubicBezTo>
                <a:cubicBezTo>
                  <a:pt x="64" y="144"/>
                  <a:pt x="64" y="144"/>
                  <a:pt x="64" y="144"/>
                </a:cubicBezTo>
                <a:close/>
                <a:moveTo>
                  <a:pt x="63" y="164"/>
                </a:moveTo>
                <a:cubicBezTo>
                  <a:pt x="63" y="164"/>
                  <a:pt x="63" y="164"/>
                  <a:pt x="63" y="164"/>
                </a:cubicBezTo>
                <a:cubicBezTo>
                  <a:pt x="63" y="165"/>
                  <a:pt x="63" y="165"/>
                  <a:pt x="63" y="165"/>
                </a:cubicBezTo>
                <a:cubicBezTo>
                  <a:pt x="63" y="164"/>
                  <a:pt x="63" y="164"/>
                  <a:pt x="63" y="164"/>
                </a:cubicBezTo>
                <a:close/>
                <a:moveTo>
                  <a:pt x="63" y="148"/>
                </a:moveTo>
                <a:cubicBezTo>
                  <a:pt x="62" y="148"/>
                  <a:pt x="63" y="148"/>
                  <a:pt x="63" y="148"/>
                </a:cubicBezTo>
                <a:cubicBezTo>
                  <a:pt x="63" y="148"/>
                  <a:pt x="63" y="148"/>
                  <a:pt x="63" y="148"/>
                </a:cubicBezTo>
                <a:cubicBezTo>
                  <a:pt x="63" y="148"/>
                  <a:pt x="63" y="148"/>
                  <a:pt x="63" y="148"/>
                </a:cubicBezTo>
                <a:cubicBezTo>
                  <a:pt x="63" y="148"/>
                  <a:pt x="63" y="148"/>
                  <a:pt x="63" y="148"/>
                </a:cubicBezTo>
                <a:cubicBezTo>
                  <a:pt x="63" y="148"/>
                  <a:pt x="62" y="148"/>
                  <a:pt x="62" y="148"/>
                </a:cubicBezTo>
                <a:cubicBezTo>
                  <a:pt x="62" y="148"/>
                  <a:pt x="62" y="148"/>
                  <a:pt x="63" y="148"/>
                </a:cubicBezTo>
                <a:close/>
                <a:moveTo>
                  <a:pt x="62" y="149"/>
                </a:moveTo>
                <a:cubicBezTo>
                  <a:pt x="62" y="149"/>
                  <a:pt x="62" y="149"/>
                  <a:pt x="62" y="149"/>
                </a:cubicBezTo>
                <a:cubicBezTo>
                  <a:pt x="63" y="149"/>
                  <a:pt x="63" y="149"/>
                  <a:pt x="63" y="149"/>
                </a:cubicBezTo>
                <a:cubicBezTo>
                  <a:pt x="62" y="149"/>
                  <a:pt x="62" y="150"/>
                  <a:pt x="62" y="149"/>
                </a:cubicBezTo>
                <a:close/>
                <a:moveTo>
                  <a:pt x="62" y="168"/>
                </a:moveTo>
                <a:cubicBezTo>
                  <a:pt x="63" y="167"/>
                  <a:pt x="63" y="167"/>
                  <a:pt x="63" y="167"/>
                </a:cubicBezTo>
                <a:cubicBezTo>
                  <a:pt x="63" y="167"/>
                  <a:pt x="63" y="167"/>
                  <a:pt x="64" y="167"/>
                </a:cubicBezTo>
                <a:cubicBezTo>
                  <a:pt x="63" y="168"/>
                  <a:pt x="63" y="168"/>
                  <a:pt x="62" y="168"/>
                </a:cubicBezTo>
                <a:close/>
                <a:moveTo>
                  <a:pt x="63" y="167"/>
                </a:moveTo>
                <a:cubicBezTo>
                  <a:pt x="63" y="167"/>
                  <a:pt x="63" y="167"/>
                  <a:pt x="63" y="167"/>
                </a:cubicBezTo>
                <a:cubicBezTo>
                  <a:pt x="63" y="167"/>
                  <a:pt x="63" y="167"/>
                  <a:pt x="63" y="167"/>
                </a:cubicBezTo>
                <a:cubicBezTo>
                  <a:pt x="63" y="167"/>
                  <a:pt x="63" y="167"/>
                  <a:pt x="63" y="167"/>
                </a:cubicBezTo>
                <a:cubicBezTo>
                  <a:pt x="63" y="166"/>
                  <a:pt x="63" y="165"/>
                  <a:pt x="64" y="166"/>
                </a:cubicBezTo>
                <a:cubicBezTo>
                  <a:pt x="64" y="166"/>
                  <a:pt x="63" y="167"/>
                  <a:pt x="63" y="167"/>
                </a:cubicBezTo>
                <a:close/>
                <a:moveTo>
                  <a:pt x="64" y="165"/>
                </a:moveTo>
                <a:cubicBezTo>
                  <a:pt x="64" y="164"/>
                  <a:pt x="64" y="165"/>
                  <a:pt x="63" y="164"/>
                </a:cubicBezTo>
                <a:cubicBezTo>
                  <a:pt x="63" y="164"/>
                  <a:pt x="64" y="164"/>
                  <a:pt x="64" y="164"/>
                </a:cubicBezTo>
                <a:cubicBezTo>
                  <a:pt x="64" y="164"/>
                  <a:pt x="64" y="164"/>
                  <a:pt x="64" y="164"/>
                </a:cubicBezTo>
                <a:cubicBezTo>
                  <a:pt x="64" y="164"/>
                  <a:pt x="64" y="164"/>
                  <a:pt x="64" y="165"/>
                </a:cubicBezTo>
                <a:close/>
                <a:moveTo>
                  <a:pt x="64" y="145"/>
                </a:moveTo>
                <a:cubicBezTo>
                  <a:pt x="64" y="144"/>
                  <a:pt x="64" y="144"/>
                  <a:pt x="64" y="144"/>
                </a:cubicBezTo>
                <a:cubicBezTo>
                  <a:pt x="65" y="144"/>
                  <a:pt x="65" y="144"/>
                  <a:pt x="65" y="145"/>
                </a:cubicBezTo>
                <a:cubicBezTo>
                  <a:pt x="64" y="145"/>
                  <a:pt x="64" y="145"/>
                  <a:pt x="64" y="145"/>
                </a:cubicBezTo>
                <a:close/>
                <a:moveTo>
                  <a:pt x="65" y="165"/>
                </a:moveTo>
                <a:cubicBezTo>
                  <a:pt x="65" y="165"/>
                  <a:pt x="64" y="165"/>
                  <a:pt x="64" y="165"/>
                </a:cubicBezTo>
                <a:cubicBezTo>
                  <a:pt x="64" y="165"/>
                  <a:pt x="64" y="165"/>
                  <a:pt x="64" y="165"/>
                </a:cubicBezTo>
                <a:cubicBezTo>
                  <a:pt x="65" y="165"/>
                  <a:pt x="65" y="165"/>
                  <a:pt x="65" y="165"/>
                </a:cubicBezTo>
                <a:cubicBezTo>
                  <a:pt x="65" y="165"/>
                  <a:pt x="65" y="165"/>
                  <a:pt x="65" y="165"/>
                </a:cubicBezTo>
                <a:close/>
                <a:moveTo>
                  <a:pt x="65" y="145"/>
                </a:moveTo>
                <a:cubicBezTo>
                  <a:pt x="65" y="144"/>
                  <a:pt x="65" y="144"/>
                  <a:pt x="66" y="144"/>
                </a:cubicBezTo>
                <a:cubicBezTo>
                  <a:pt x="65" y="144"/>
                  <a:pt x="65" y="144"/>
                  <a:pt x="65" y="145"/>
                </a:cubicBezTo>
                <a:close/>
                <a:moveTo>
                  <a:pt x="66" y="144"/>
                </a:moveTo>
                <a:cubicBezTo>
                  <a:pt x="65" y="144"/>
                  <a:pt x="65" y="144"/>
                  <a:pt x="65" y="144"/>
                </a:cubicBezTo>
                <a:cubicBezTo>
                  <a:pt x="65" y="144"/>
                  <a:pt x="65" y="144"/>
                  <a:pt x="66" y="144"/>
                </a:cubicBezTo>
                <a:cubicBezTo>
                  <a:pt x="66" y="144"/>
                  <a:pt x="66" y="144"/>
                  <a:pt x="66" y="144"/>
                </a:cubicBezTo>
                <a:close/>
                <a:moveTo>
                  <a:pt x="66" y="166"/>
                </a:moveTo>
                <a:cubicBezTo>
                  <a:pt x="67" y="165"/>
                  <a:pt x="67" y="165"/>
                  <a:pt x="67" y="165"/>
                </a:cubicBezTo>
                <a:cubicBezTo>
                  <a:pt x="66" y="164"/>
                  <a:pt x="66" y="165"/>
                  <a:pt x="66" y="165"/>
                </a:cubicBezTo>
                <a:cubicBezTo>
                  <a:pt x="66" y="165"/>
                  <a:pt x="66" y="164"/>
                  <a:pt x="66" y="164"/>
                </a:cubicBezTo>
                <a:cubicBezTo>
                  <a:pt x="67" y="164"/>
                  <a:pt x="67" y="164"/>
                  <a:pt x="67" y="165"/>
                </a:cubicBezTo>
                <a:cubicBezTo>
                  <a:pt x="67" y="165"/>
                  <a:pt x="67" y="165"/>
                  <a:pt x="68" y="165"/>
                </a:cubicBezTo>
                <a:cubicBezTo>
                  <a:pt x="67" y="166"/>
                  <a:pt x="67" y="166"/>
                  <a:pt x="66" y="166"/>
                </a:cubicBezTo>
                <a:close/>
                <a:moveTo>
                  <a:pt x="67" y="164"/>
                </a:moveTo>
                <a:cubicBezTo>
                  <a:pt x="67" y="164"/>
                  <a:pt x="68" y="164"/>
                  <a:pt x="68" y="164"/>
                </a:cubicBezTo>
                <a:cubicBezTo>
                  <a:pt x="68" y="164"/>
                  <a:pt x="68" y="164"/>
                  <a:pt x="68" y="164"/>
                </a:cubicBezTo>
                <a:cubicBezTo>
                  <a:pt x="68" y="164"/>
                  <a:pt x="67" y="164"/>
                  <a:pt x="67" y="164"/>
                </a:cubicBezTo>
                <a:close/>
                <a:moveTo>
                  <a:pt x="69" y="167"/>
                </a:moveTo>
                <a:cubicBezTo>
                  <a:pt x="69" y="167"/>
                  <a:pt x="69" y="167"/>
                  <a:pt x="69" y="167"/>
                </a:cubicBezTo>
                <a:cubicBezTo>
                  <a:pt x="69" y="167"/>
                  <a:pt x="69" y="167"/>
                  <a:pt x="69" y="167"/>
                </a:cubicBezTo>
                <a:cubicBezTo>
                  <a:pt x="69" y="167"/>
                  <a:pt x="69" y="167"/>
                  <a:pt x="69" y="167"/>
                </a:cubicBezTo>
                <a:close/>
                <a:moveTo>
                  <a:pt x="69" y="166"/>
                </a:moveTo>
                <a:cubicBezTo>
                  <a:pt x="69" y="166"/>
                  <a:pt x="69" y="166"/>
                  <a:pt x="69" y="166"/>
                </a:cubicBezTo>
                <a:cubicBezTo>
                  <a:pt x="69" y="166"/>
                  <a:pt x="69" y="166"/>
                  <a:pt x="69" y="166"/>
                </a:cubicBezTo>
                <a:cubicBezTo>
                  <a:pt x="69" y="166"/>
                  <a:pt x="69" y="166"/>
                  <a:pt x="69" y="166"/>
                </a:cubicBezTo>
                <a:close/>
                <a:moveTo>
                  <a:pt x="67" y="144"/>
                </a:moveTo>
                <a:cubicBezTo>
                  <a:pt x="68" y="143"/>
                  <a:pt x="69" y="143"/>
                  <a:pt x="70" y="143"/>
                </a:cubicBezTo>
                <a:cubicBezTo>
                  <a:pt x="68" y="144"/>
                  <a:pt x="68" y="144"/>
                  <a:pt x="67" y="144"/>
                </a:cubicBezTo>
                <a:close/>
                <a:moveTo>
                  <a:pt x="23" y="186"/>
                </a:moveTo>
                <a:cubicBezTo>
                  <a:pt x="23" y="186"/>
                  <a:pt x="23" y="186"/>
                  <a:pt x="23" y="185"/>
                </a:cubicBezTo>
                <a:cubicBezTo>
                  <a:pt x="23" y="186"/>
                  <a:pt x="24" y="185"/>
                  <a:pt x="24" y="186"/>
                </a:cubicBezTo>
                <a:cubicBezTo>
                  <a:pt x="24" y="186"/>
                  <a:pt x="24" y="187"/>
                  <a:pt x="23" y="186"/>
                </a:cubicBezTo>
                <a:close/>
                <a:moveTo>
                  <a:pt x="26" y="185"/>
                </a:moveTo>
                <a:cubicBezTo>
                  <a:pt x="26" y="185"/>
                  <a:pt x="26" y="186"/>
                  <a:pt x="25" y="185"/>
                </a:cubicBezTo>
                <a:cubicBezTo>
                  <a:pt x="25" y="185"/>
                  <a:pt x="27" y="184"/>
                  <a:pt x="26" y="185"/>
                </a:cubicBezTo>
                <a:close/>
                <a:moveTo>
                  <a:pt x="30" y="185"/>
                </a:moveTo>
                <a:cubicBezTo>
                  <a:pt x="29" y="185"/>
                  <a:pt x="30" y="185"/>
                  <a:pt x="29" y="185"/>
                </a:cubicBezTo>
                <a:cubicBezTo>
                  <a:pt x="29" y="184"/>
                  <a:pt x="30" y="185"/>
                  <a:pt x="31" y="185"/>
                </a:cubicBezTo>
                <a:cubicBezTo>
                  <a:pt x="31" y="186"/>
                  <a:pt x="30" y="185"/>
                  <a:pt x="30" y="185"/>
                </a:cubicBezTo>
                <a:close/>
                <a:moveTo>
                  <a:pt x="35" y="186"/>
                </a:moveTo>
                <a:cubicBezTo>
                  <a:pt x="34" y="185"/>
                  <a:pt x="34" y="186"/>
                  <a:pt x="34" y="186"/>
                </a:cubicBezTo>
                <a:cubicBezTo>
                  <a:pt x="33" y="186"/>
                  <a:pt x="34" y="185"/>
                  <a:pt x="35" y="185"/>
                </a:cubicBezTo>
                <a:cubicBezTo>
                  <a:pt x="35" y="185"/>
                  <a:pt x="35" y="186"/>
                  <a:pt x="35" y="186"/>
                </a:cubicBezTo>
                <a:close/>
                <a:moveTo>
                  <a:pt x="36" y="181"/>
                </a:moveTo>
                <a:cubicBezTo>
                  <a:pt x="36" y="181"/>
                  <a:pt x="36" y="181"/>
                  <a:pt x="36" y="181"/>
                </a:cubicBezTo>
                <a:cubicBezTo>
                  <a:pt x="36" y="181"/>
                  <a:pt x="36" y="181"/>
                  <a:pt x="37" y="181"/>
                </a:cubicBezTo>
                <a:cubicBezTo>
                  <a:pt x="37" y="181"/>
                  <a:pt x="37" y="181"/>
                  <a:pt x="37" y="181"/>
                </a:cubicBezTo>
                <a:cubicBezTo>
                  <a:pt x="37" y="181"/>
                  <a:pt x="37" y="181"/>
                  <a:pt x="36" y="181"/>
                </a:cubicBezTo>
                <a:close/>
                <a:moveTo>
                  <a:pt x="29" y="192"/>
                </a:moveTo>
                <a:cubicBezTo>
                  <a:pt x="29" y="192"/>
                  <a:pt x="29" y="193"/>
                  <a:pt x="28" y="192"/>
                </a:cubicBezTo>
                <a:cubicBezTo>
                  <a:pt x="29" y="192"/>
                  <a:pt x="29" y="191"/>
                  <a:pt x="29" y="192"/>
                </a:cubicBezTo>
                <a:close/>
                <a:moveTo>
                  <a:pt x="30" y="192"/>
                </a:moveTo>
                <a:cubicBezTo>
                  <a:pt x="30" y="192"/>
                  <a:pt x="30" y="192"/>
                  <a:pt x="30" y="191"/>
                </a:cubicBezTo>
                <a:cubicBezTo>
                  <a:pt x="31" y="192"/>
                  <a:pt x="31" y="191"/>
                  <a:pt x="31" y="191"/>
                </a:cubicBezTo>
                <a:cubicBezTo>
                  <a:pt x="31" y="192"/>
                  <a:pt x="32" y="192"/>
                  <a:pt x="31" y="192"/>
                </a:cubicBezTo>
                <a:cubicBezTo>
                  <a:pt x="31" y="192"/>
                  <a:pt x="31" y="192"/>
                  <a:pt x="30" y="192"/>
                </a:cubicBezTo>
                <a:close/>
                <a:moveTo>
                  <a:pt x="30" y="194"/>
                </a:moveTo>
                <a:cubicBezTo>
                  <a:pt x="31" y="194"/>
                  <a:pt x="32" y="193"/>
                  <a:pt x="33" y="193"/>
                </a:cubicBezTo>
                <a:cubicBezTo>
                  <a:pt x="32" y="194"/>
                  <a:pt x="31" y="195"/>
                  <a:pt x="30" y="194"/>
                </a:cubicBezTo>
                <a:close/>
                <a:moveTo>
                  <a:pt x="32" y="193"/>
                </a:moveTo>
                <a:cubicBezTo>
                  <a:pt x="32" y="192"/>
                  <a:pt x="32" y="192"/>
                  <a:pt x="33" y="192"/>
                </a:cubicBezTo>
                <a:cubicBezTo>
                  <a:pt x="33" y="192"/>
                  <a:pt x="32" y="193"/>
                  <a:pt x="32" y="193"/>
                </a:cubicBezTo>
                <a:close/>
                <a:moveTo>
                  <a:pt x="36" y="191"/>
                </a:moveTo>
                <a:cubicBezTo>
                  <a:pt x="36" y="191"/>
                  <a:pt x="36" y="191"/>
                  <a:pt x="36" y="191"/>
                </a:cubicBezTo>
                <a:cubicBezTo>
                  <a:pt x="36" y="190"/>
                  <a:pt x="36" y="190"/>
                  <a:pt x="37" y="190"/>
                </a:cubicBezTo>
                <a:lnTo>
                  <a:pt x="36" y="191"/>
                </a:lnTo>
                <a:close/>
                <a:moveTo>
                  <a:pt x="26" y="210"/>
                </a:moveTo>
                <a:cubicBezTo>
                  <a:pt x="26" y="209"/>
                  <a:pt x="26" y="209"/>
                  <a:pt x="26" y="209"/>
                </a:cubicBezTo>
                <a:cubicBezTo>
                  <a:pt x="26" y="209"/>
                  <a:pt x="26" y="208"/>
                  <a:pt x="27" y="209"/>
                </a:cubicBezTo>
                <a:cubicBezTo>
                  <a:pt x="26" y="209"/>
                  <a:pt x="26" y="209"/>
                  <a:pt x="26" y="210"/>
                </a:cubicBezTo>
                <a:close/>
                <a:moveTo>
                  <a:pt x="10" y="233"/>
                </a:moveTo>
                <a:cubicBezTo>
                  <a:pt x="10" y="233"/>
                  <a:pt x="10" y="232"/>
                  <a:pt x="11" y="232"/>
                </a:cubicBezTo>
                <a:cubicBezTo>
                  <a:pt x="11" y="233"/>
                  <a:pt x="10" y="233"/>
                  <a:pt x="10" y="233"/>
                </a:cubicBezTo>
                <a:close/>
                <a:moveTo>
                  <a:pt x="21" y="261"/>
                </a:moveTo>
                <a:cubicBezTo>
                  <a:pt x="21" y="260"/>
                  <a:pt x="22" y="260"/>
                  <a:pt x="23" y="260"/>
                </a:cubicBezTo>
                <a:cubicBezTo>
                  <a:pt x="23" y="260"/>
                  <a:pt x="22" y="261"/>
                  <a:pt x="21" y="261"/>
                </a:cubicBezTo>
                <a:close/>
                <a:moveTo>
                  <a:pt x="40" y="274"/>
                </a:moveTo>
                <a:cubicBezTo>
                  <a:pt x="40" y="273"/>
                  <a:pt x="40" y="275"/>
                  <a:pt x="39" y="274"/>
                </a:cubicBezTo>
                <a:cubicBezTo>
                  <a:pt x="39" y="273"/>
                  <a:pt x="40" y="273"/>
                  <a:pt x="40" y="273"/>
                </a:cubicBezTo>
                <a:cubicBezTo>
                  <a:pt x="40" y="273"/>
                  <a:pt x="40" y="274"/>
                  <a:pt x="40" y="274"/>
                </a:cubicBezTo>
                <a:close/>
                <a:moveTo>
                  <a:pt x="84" y="296"/>
                </a:moveTo>
                <a:cubicBezTo>
                  <a:pt x="84" y="296"/>
                  <a:pt x="84" y="296"/>
                  <a:pt x="85" y="296"/>
                </a:cubicBezTo>
                <a:cubicBezTo>
                  <a:pt x="85" y="296"/>
                  <a:pt x="84" y="297"/>
                  <a:pt x="84" y="296"/>
                </a:cubicBezTo>
                <a:close/>
                <a:moveTo>
                  <a:pt x="193" y="281"/>
                </a:moveTo>
                <a:cubicBezTo>
                  <a:pt x="193" y="280"/>
                  <a:pt x="194" y="280"/>
                  <a:pt x="194" y="280"/>
                </a:cubicBezTo>
                <a:cubicBezTo>
                  <a:pt x="194" y="280"/>
                  <a:pt x="194" y="281"/>
                  <a:pt x="194" y="281"/>
                </a:cubicBezTo>
                <a:cubicBezTo>
                  <a:pt x="193" y="281"/>
                  <a:pt x="193" y="281"/>
                  <a:pt x="193" y="281"/>
                </a:cubicBezTo>
                <a:close/>
                <a:moveTo>
                  <a:pt x="227" y="286"/>
                </a:moveTo>
                <a:cubicBezTo>
                  <a:pt x="228" y="287"/>
                  <a:pt x="227" y="288"/>
                  <a:pt x="226" y="288"/>
                </a:cubicBezTo>
                <a:cubicBezTo>
                  <a:pt x="227" y="288"/>
                  <a:pt x="226" y="287"/>
                  <a:pt x="226" y="288"/>
                </a:cubicBezTo>
                <a:cubicBezTo>
                  <a:pt x="226" y="287"/>
                  <a:pt x="226" y="287"/>
                  <a:pt x="226" y="287"/>
                </a:cubicBezTo>
                <a:cubicBezTo>
                  <a:pt x="227" y="287"/>
                  <a:pt x="227" y="287"/>
                  <a:pt x="227" y="286"/>
                </a:cubicBezTo>
                <a:close/>
                <a:moveTo>
                  <a:pt x="225" y="287"/>
                </a:moveTo>
                <a:cubicBezTo>
                  <a:pt x="224" y="288"/>
                  <a:pt x="223" y="289"/>
                  <a:pt x="222" y="289"/>
                </a:cubicBezTo>
                <a:cubicBezTo>
                  <a:pt x="222" y="288"/>
                  <a:pt x="224" y="287"/>
                  <a:pt x="225" y="287"/>
                </a:cubicBezTo>
                <a:close/>
                <a:moveTo>
                  <a:pt x="221" y="289"/>
                </a:moveTo>
                <a:cubicBezTo>
                  <a:pt x="221" y="290"/>
                  <a:pt x="221" y="290"/>
                  <a:pt x="221" y="290"/>
                </a:cubicBezTo>
                <a:cubicBezTo>
                  <a:pt x="221" y="289"/>
                  <a:pt x="221" y="289"/>
                  <a:pt x="221" y="289"/>
                </a:cubicBezTo>
                <a:close/>
                <a:moveTo>
                  <a:pt x="210" y="290"/>
                </a:moveTo>
                <a:cubicBezTo>
                  <a:pt x="210" y="291"/>
                  <a:pt x="209" y="290"/>
                  <a:pt x="209" y="290"/>
                </a:cubicBezTo>
                <a:cubicBezTo>
                  <a:pt x="209" y="290"/>
                  <a:pt x="210" y="290"/>
                  <a:pt x="210" y="290"/>
                </a:cubicBezTo>
                <a:close/>
                <a:moveTo>
                  <a:pt x="310" y="239"/>
                </a:moveTo>
                <a:cubicBezTo>
                  <a:pt x="310" y="239"/>
                  <a:pt x="310" y="239"/>
                  <a:pt x="310" y="239"/>
                </a:cubicBezTo>
                <a:cubicBezTo>
                  <a:pt x="310" y="239"/>
                  <a:pt x="310" y="239"/>
                  <a:pt x="310" y="239"/>
                </a:cubicBezTo>
                <a:cubicBezTo>
                  <a:pt x="310" y="239"/>
                  <a:pt x="310" y="239"/>
                  <a:pt x="310" y="239"/>
                </a:cubicBezTo>
                <a:cubicBezTo>
                  <a:pt x="310" y="239"/>
                  <a:pt x="310" y="239"/>
                  <a:pt x="310" y="239"/>
                </a:cubicBezTo>
                <a:close/>
                <a:moveTo>
                  <a:pt x="303" y="223"/>
                </a:moveTo>
                <a:cubicBezTo>
                  <a:pt x="303" y="223"/>
                  <a:pt x="303" y="223"/>
                  <a:pt x="304" y="223"/>
                </a:cubicBezTo>
                <a:cubicBezTo>
                  <a:pt x="304" y="223"/>
                  <a:pt x="303" y="223"/>
                  <a:pt x="303" y="224"/>
                </a:cubicBezTo>
                <a:cubicBezTo>
                  <a:pt x="303" y="224"/>
                  <a:pt x="303" y="224"/>
                  <a:pt x="303" y="224"/>
                </a:cubicBezTo>
                <a:cubicBezTo>
                  <a:pt x="303" y="223"/>
                  <a:pt x="303" y="223"/>
                  <a:pt x="303" y="223"/>
                </a:cubicBezTo>
                <a:close/>
                <a:moveTo>
                  <a:pt x="303" y="224"/>
                </a:moveTo>
                <a:cubicBezTo>
                  <a:pt x="303" y="224"/>
                  <a:pt x="303" y="224"/>
                  <a:pt x="302" y="224"/>
                </a:cubicBezTo>
                <a:cubicBezTo>
                  <a:pt x="302" y="224"/>
                  <a:pt x="302" y="224"/>
                  <a:pt x="302" y="224"/>
                </a:cubicBezTo>
                <a:cubicBezTo>
                  <a:pt x="302" y="224"/>
                  <a:pt x="302" y="224"/>
                  <a:pt x="302" y="224"/>
                </a:cubicBezTo>
                <a:cubicBezTo>
                  <a:pt x="302" y="224"/>
                  <a:pt x="302" y="224"/>
                  <a:pt x="302" y="223"/>
                </a:cubicBezTo>
                <a:cubicBezTo>
                  <a:pt x="303" y="223"/>
                  <a:pt x="303" y="224"/>
                  <a:pt x="303" y="224"/>
                </a:cubicBezTo>
                <a:cubicBezTo>
                  <a:pt x="303" y="224"/>
                  <a:pt x="303" y="224"/>
                  <a:pt x="303" y="224"/>
                </a:cubicBezTo>
                <a:close/>
                <a:moveTo>
                  <a:pt x="314" y="143"/>
                </a:moveTo>
                <a:cubicBezTo>
                  <a:pt x="314" y="142"/>
                  <a:pt x="314" y="142"/>
                  <a:pt x="314" y="142"/>
                </a:cubicBezTo>
                <a:cubicBezTo>
                  <a:pt x="314" y="142"/>
                  <a:pt x="315" y="142"/>
                  <a:pt x="315" y="142"/>
                </a:cubicBezTo>
                <a:cubicBezTo>
                  <a:pt x="315" y="143"/>
                  <a:pt x="314" y="143"/>
                  <a:pt x="314" y="143"/>
                </a:cubicBezTo>
                <a:cubicBezTo>
                  <a:pt x="314" y="143"/>
                  <a:pt x="314" y="143"/>
                  <a:pt x="314" y="143"/>
                </a:cubicBezTo>
                <a:close/>
                <a:moveTo>
                  <a:pt x="372" y="173"/>
                </a:moveTo>
                <a:cubicBezTo>
                  <a:pt x="372" y="173"/>
                  <a:pt x="372" y="173"/>
                  <a:pt x="372" y="173"/>
                </a:cubicBezTo>
                <a:cubicBezTo>
                  <a:pt x="372" y="173"/>
                  <a:pt x="372" y="173"/>
                  <a:pt x="372" y="173"/>
                </a:cubicBezTo>
                <a:cubicBezTo>
                  <a:pt x="371" y="173"/>
                  <a:pt x="371" y="173"/>
                  <a:pt x="371" y="173"/>
                </a:cubicBezTo>
                <a:cubicBezTo>
                  <a:pt x="371" y="173"/>
                  <a:pt x="371" y="173"/>
                  <a:pt x="371" y="173"/>
                </a:cubicBezTo>
                <a:cubicBezTo>
                  <a:pt x="372" y="173"/>
                  <a:pt x="372" y="173"/>
                  <a:pt x="372" y="173"/>
                </a:cubicBezTo>
                <a:close/>
                <a:moveTo>
                  <a:pt x="331" y="134"/>
                </a:moveTo>
                <a:cubicBezTo>
                  <a:pt x="331" y="134"/>
                  <a:pt x="331" y="134"/>
                  <a:pt x="331" y="134"/>
                </a:cubicBezTo>
                <a:cubicBezTo>
                  <a:pt x="331" y="134"/>
                  <a:pt x="331" y="134"/>
                  <a:pt x="331" y="134"/>
                </a:cubicBezTo>
                <a:cubicBezTo>
                  <a:pt x="331" y="134"/>
                  <a:pt x="331" y="134"/>
                  <a:pt x="331" y="134"/>
                </a:cubicBezTo>
                <a:close/>
                <a:moveTo>
                  <a:pt x="336" y="132"/>
                </a:moveTo>
                <a:cubicBezTo>
                  <a:pt x="336" y="132"/>
                  <a:pt x="336" y="132"/>
                  <a:pt x="336" y="132"/>
                </a:cubicBezTo>
                <a:cubicBezTo>
                  <a:pt x="336" y="132"/>
                  <a:pt x="336" y="132"/>
                  <a:pt x="336" y="132"/>
                </a:cubicBezTo>
                <a:cubicBezTo>
                  <a:pt x="336" y="132"/>
                  <a:pt x="336" y="132"/>
                  <a:pt x="336" y="132"/>
                </a:cubicBezTo>
                <a:cubicBezTo>
                  <a:pt x="336" y="132"/>
                  <a:pt x="336" y="132"/>
                  <a:pt x="336" y="132"/>
                </a:cubicBezTo>
                <a:close/>
                <a:moveTo>
                  <a:pt x="347" y="125"/>
                </a:moveTo>
                <a:cubicBezTo>
                  <a:pt x="347" y="125"/>
                  <a:pt x="347" y="125"/>
                  <a:pt x="347" y="125"/>
                </a:cubicBezTo>
                <a:cubicBezTo>
                  <a:pt x="348" y="125"/>
                  <a:pt x="348" y="125"/>
                  <a:pt x="348" y="125"/>
                </a:cubicBezTo>
                <a:cubicBezTo>
                  <a:pt x="348" y="125"/>
                  <a:pt x="347" y="126"/>
                  <a:pt x="347" y="126"/>
                </a:cubicBezTo>
                <a:cubicBezTo>
                  <a:pt x="347" y="125"/>
                  <a:pt x="347" y="125"/>
                  <a:pt x="347" y="125"/>
                </a:cubicBezTo>
                <a:cubicBezTo>
                  <a:pt x="347" y="125"/>
                  <a:pt x="347" y="125"/>
                  <a:pt x="347" y="125"/>
                </a:cubicBezTo>
                <a:close/>
                <a:moveTo>
                  <a:pt x="349" y="127"/>
                </a:moveTo>
                <a:cubicBezTo>
                  <a:pt x="349" y="127"/>
                  <a:pt x="349" y="127"/>
                  <a:pt x="350" y="127"/>
                </a:cubicBezTo>
                <a:cubicBezTo>
                  <a:pt x="350" y="127"/>
                  <a:pt x="349" y="127"/>
                  <a:pt x="349" y="128"/>
                </a:cubicBezTo>
                <a:cubicBezTo>
                  <a:pt x="349" y="127"/>
                  <a:pt x="349" y="127"/>
                  <a:pt x="349" y="127"/>
                </a:cubicBezTo>
                <a:cubicBezTo>
                  <a:pt x="349" y="127"/>
                  <a:pt x="349" y="127"/>
                  <a:pt x="349" y="127"/>
                </a:cubicBezTo>
                <a:close/>
                <a:moveTo>
                  <a:pt x="351" y="122"/>
                </a:moveTo>
                <a:cubicBezTo>
                  <a:pt x="351" y="122"/>
                  <a:pt x="351" y="122"/>
                  <a:pt x="351" y="122"/>
                </a:cubicBezTo>
                <a:cubicBezTo>
                  <a:pt x="351" y="122"/>
                  <a:pt x="351" y="122"/>
                  <a:pt x="351" y="122"/>
                </a:cubicBezTo>
                <a:cubicBezTo>
                  <a:pt x="351" y="122"/>
                  <a:pt x="351" y="122"/>
                  <a:pt x="351" y="122"/>
                </a:cubicBezTo>
                <a:close/>
                <a:moveTo>
                  <a:pt x="375" y="122"/>
                </a:moveTo>
                <a:cubicBezTo>
                  <a:pt x="375" y="122"/>
                  <a:pt x="376" y="122"/>
                  <a:pt x="376" y="122"/>
                </a:cubicBezTo>
                <a:cubicBezTo>
                  <a:pt x="375" y="122"/>
                  <a:pt x="375" y="123"/>
                  <a:pt x="375" y="122"/>
                </a:cubicBezTo>
                <a:cubicBezTo>
                  <a:pt x="374" y="122"/>
                  <a:pt x="375" y="122"/>
                  <a:pt x="375" y="122"/>
                </a:cubicBezTo>
                <a:cubicBezTo>
                  <a:pt x="375" y="122"/>
                  <a:pt x="375" y="122"/>
                  <a:pt x="375" y="122"/>
                </a:cubicBezTo>
                <a:close/>
                <a:moveTo>
                  <a:pt x="330" y="139"/>
                </a:moveTo>
                <a:cubicBezTo>
                  <a:pt x="330" y="139"/>
                  <a:pt x="330" y="138"/>
                  <a:pt x="330" y="138"/>
                </a:cubicBezTo>
                <a:cubicBezTo>
                  <a:pt x="330" y="138"/>
                  <a:pt x="330" y="138"/>
                  <a:pt x="330" y="139"/>
                </a:cubicBezTo>
                <a:cubicBezTo>
                  <a:pt x="330" y="139"/>
                  <a:pt x="330" y="139"/>
                  <a:pt x="330" y="139"/>
                </a:cubicBezTo>
                <a:close/>
                <a:moveTo>
                  <a:pt x="330" y="139"/>
                </a:moveTo>
                <a:cubicBezTo>
                  <a:pt x="330" y="139"/>
                  <a:pt x="330" y="139"/>
                  <a:pt x="330" y="139"/>
                </a:cubicBezTo>
                <a:cubicBezTo>
                  <a:pt x="330" y="139"/>
                  <a:pt x="330" y="139"/>
                  <a:pt x="330" y="139"/>
                </a:cubicBezTo>
                <a:cubicBezTo>
                  <a:pt x="330" y="139"/>
                  <a:pt x="330" y="139"/>
                  <a:pt x="330" y="139"/>
                </a:cubicBezTo>
                <a:close/>
                <a:moveTo>
                  <a:pt x="347" y="127"/>
                </a:moveTo>
                <a:cubicBezTo>
                  <a:pt x="347" y="127"/>
                  <a:pt x="347" y="127"/>
                  <a:pt x="346" y="127"/>
                </a:cubicBezTo>
                <a:cubicBezTo>
                  <a:pt x="347" y="127"/>
                  <a:pt x="347" y="127"/>
                  <a:pt x="347" y="127"/>
                </a:cubicBezTo>
                <a:cubicBezTo>
                  <a:pt x="347" y="127"/>
                  <a:pt x="347" y="127"/>
                  <a:pt x="347" y="127"/>
                </a:cubicBezTo>
                <a:close/>
                <a:moveTo>
                  <a:pt x="371" y="124"/>
                </a:moveTo>
                <a:cubicBezTo>
                  <a:pt x="371" y="124"/>
                  <a:pt x="370" y="124"/>
                  <a:pt x="370" y="124"/>
                </a:cubicBezTo>
                <a:cubicBezTo>
                  <a:pt x="370" y="124"/>
                  <a:pt x="370" y="124"/>
                  <a:pt x="370" y="124"/>
                </a:cubicBezTo>
                <a:cubicBezTo>
                  <a:pt x="370" y="124"/>
                  <a:pt x="371" y="124"/>
                  <a:pt x="371" y="124"/>
                </a:cubicBezTo>
                <a:close/>
                <a:moveTo>
                  <a:pt x="374" y="123"/>
                </a:moveTo>
                <a:cubicBezTo>
                  <a:pt x="374" y="123"/>
                  <a:pt x="374" y="123"/>
                  <a:pt x="373" y="123"/>
                </a:cubicBezTo>
                <a:cubicBezTo>
                  <a:pt x="374" y="122"/>
                  <a:pt x="374" y="122"/>
                  <a:pt x="374" y="123"/>
                </a:cubicBezTo>
                <a:close/>
                <a:moveTo>
                  <a:pt x="373" y="157"/>
                </a:moveTo>
                <a:cubicBezTo>
                  <a:pt x="373" y="156"/>
                  <a:pt x="374" y="155"/>
                  <a:pt x="375" y="154"/>
                </a:cubicBezTo>
                <a:cubicBezTo>
                  <a:pt x="375" y="155"/>
                  <a:pt x="375" y="155"/>
                  <a:pt x="375" y="155"/>
                </a:cubicBezTo>
                <a:cubicBezTo>
                  <a:pt x="374" y="156"/>
                  <a:pt x="374" y="156"/>
                  <a:pt x="373" y="157"/>
                </a:cubicBezTo>
                <a:close/>
                <a:moveTo>
                  <a:pt x="372" y="123"/>
                </a:moveTo>
                <a:cubicBezTo>
                  <a:pt x="372" y="123"/>
                  <a:pt x="372" y="123"/>
                  <a:pt x="372" y="123"/>
                </a:cubicBezTo>
                <a:cubicBezTo>
                  <a:pt x="371" y="123"/>
                  <a:pt x="371" y="123"/>
                  <a:pt x="371" y="123"/>
                </a:cubicBezTo>
                <a:cubicBezTo>
                  <a:pt x="371" y="123"/>
                  <a:pt x="371" y="123"/>
                  <a:pt x="372" y="123"/>
                </a:cubicBezTo>
                <a:cubicBezTo>
                  <a:pt x="372" y="123"/>
                  <a:pt x="372" y="123"/>
                  <a:pt x="372" y="123"/>
                </a:cubicBezTo>
                <a:close/>
                <a:moveTo>
                  <a:pt x="368" y="123"/>
                </a:moveTo>
                <a:cubicBezTo>
                  <a:pt x="368" y="123"/>
                  <a:pt x="368" y="123"/>
                  <a:pt x="368" y="123"/>
                </a:cubicBezTo>
                <a:cubicBezTo>
                  <a:pt x="368" y="123"/>
                  <a:pt x="368" y="123"/>
                  <a:pt x="368" y="123"/>
                </a:cubicBezTo>
                <a:close/>
                <a:moveTo>
                  <a:pt x="369" y="158"/>
                </a:moveTo>
                <a:cubicBezTo>
                  <a:pt x="370" y="157"/>
                  <a:pt x="371" y="156"/>
                  <a:pt x="371" y="155"/>
                </a:cubicBezTo>
                <a:cubicBezTo>
                  <a:pt x="372" y="156"/>
                  <a:pt x="372" y="156"/>
                  <a:pt x="372" y="157"/>
                </a:cubicBezTo>
                <a:cubicBezTo>
                  <a:pt x="372" y="157"/>
                  <a:pt x="371" y="157"/>
                  <a:pt x="371" y="158"/>
                </a:cubicBezTo>
                <a:cubicBezTo>
                  <a:pt x="371" y="158"/>
                  <a:pt x="371" y="158"/>
                  <a:pt x="371" y="158"/>
                </a:cubicBezTo>
                <a:cubicBezTo>
                  <a:pt x="371" y="158"/>
                  <a:pt x="371" y="158"/>
                  <a:pt x="371" y="158"/>
                </a:cubicBezTo>
                <a:cubicBezTo>
                  <a:pt x="371" y="158"/>
                  <a:pt x="370" y="158"/>
                  <a:pt x="370" y="159"/>
                </a:cubicBezTo>
                <a:cubicBezTo>
                  <a:pt x="370" y="159"/>
                  <a:pt x="369" y="158"/>
                  <a:pt x="369" y="158"/>
                </a:cubicBezTo>
                <a:close/>
                <a:moveTo>
                  <a:pt x="378" y="152"/>
                </a:moveTo>
                <a:cubicBezTo>
                  <a:pt x="377" y="153"/>
                  <a:pt x="376" y="154"/>
                  <a:pt x="376" y="155"/>
                </a:cubicBezTo>
                <a:cubicBezTo>
                  <a:pt x="375" y="155"/>
                  <a:pt x="375" y="155"/>
                  <a:pt x="375" y="155"/>
                </a:cubicBezTo>
                <a:cubicBezTo>
                  <a:pt x="376" y="154"/>
                  <a:pt x="376" y="152"/>
                  <a:pt x="378" y="152"/>
                </a:cubicBezTo>
                <a:close/>
                <a:moveTo>
                  <a:pt x="374" y="122"/>
                </a:moveTo>
                <a:cubicBezTo>
                  <a:pt x="374" y="122"/>
                  <a:pt x="374" y="122"/>
                  <a:pt x="374" y="122"/>
                </a:cubicBezTo>
                <a:cubicBezTo>
                  <a:pt x="374" y="122"/>
                  <a:pt x="374" y="122"/>
                  <a:pt x="374" y="122"/>
                </a:cubicBezTo>
                <a:close/>
                <a:moveTo>
                  <a:pt x="371" y="123"/>
                </a:moveTo>
                <a:cubicBezTo>
                  <a:pt x="371" y="123"/>
                  <a:pt x="371" y="123"/>
                  <a:pt x="371" y="123"/>
                </a:cubicBezTo>
                <a:cubicBezTo>
                  <a:pt x="371" y="123"/>
                  <a:pt x="371" y="123"/>
                  <a:pt x="371" y="123"/>
                </a:cubicBezTo>
                <a:cubicBezTo>
                  <a:pt x="371" y="123"/>
                  <a:pt x="371" y="123"/>
                  <a:pt x="371" y="123"/>
                </a:cubicBezTo>
                <a:close/>
                <a:moveTo>
                  <a:pt x="348" y="127"/>
                </a:moveTo>
                <a:cubicBezTo>
                  <a:pt x="348" y="127"/>
                  <a:pt x="348" y="127"/>
                  <a:pt x="348" y="127"/>
                </a:cubicBezTo>
                <a:cubicBezTo>
                  <a:pt x="348" y="127"/>
                  <a:pt x="348" y="127"/>
                  <a:pt x="348" y="127"/>
                </a:cubicBezTo>
                <a:cubicBezTo>
                  <a:pt x="348" y="127"/>
                  <a:pt x="348" y="127"/>
                  <a:pt x="348" y="127"/>
                </a:cubicBezTo>
                <a:close/>
                <a:moveTo>
                  <a:pt x="378" y="167"/>
                </a:moveTo>
                <a:cubicBezTo>
                  <a:pt x="378" y="167"/>
                  <a:pt x="378" y="167"/>
                  <a:pt x="378" y="168"/>
                </a:cubicBezTo>
                <a:cubicBezTo>
                  <a:pt x="378" y="168"/>
                  <a:pt x="378" y="167"/>
                  <a:pt x="378" y="167"/>
                </a:cubicBezTo>
                <a:cubicBezTo>
                  <a:pt x="378" y="167"/>
                  <a:pt x="378" y="167"/>
                  <a:pt x="378" y="167"/>
                </a:cubicBezTo>
                <a:close/>
                <a:moveTo>
                  <a:pt x="379" y="167"/>
                </a:moveTo>
                <a:cubicBezTo>
                  <a:pt x="379" y="167"/>
                  <a:pt x="379" y="167"/>
                  <a:pt x="379" y="168"/>
                </a:cubicBezTo>
                <a:cubicBezTo>
                  <a:pt x="379" y="167"/>
                  <a:pt x="378" y="168"/>
                  <a:pt x="378" y="168"/>
                </a:cubicBezTo>
                <a:cubicBezTo>
                  <a:pt x="378" y="167"/>
                  <a:pt x="379" y="167"/>
                  <a:pt x="379" y="167"/>
                </a:cubicBezTo>
                <a:close/>
                <a:moveTo>
                  <a:pt x="378" y="166"/>
                </a:moveTo>
                <a:cubicBezTo>
                  <a:pt x="379" y="166"/>
                  <a:pt x="379" y="166"/>
                  <a:pt x="379" y="166"/>
                </a:cubicBezTo>
                <a:cubicBezTo>
                  <a:pt x="379" y="166"/>
                  <a:pt x="379" y="166"/>
                  <a:pt x="380" y="166"/>
                </a:cubicBezTo>
                <a:cubicBezTo>
                  <a:pt x="380" y="166"/>
                  <a:pt x="380" y="166"/>
                  <a:pt x="380" y="166"/>
                </a:cubicBezTo>
                <a:cubicBezTo>
                  <a:pt x="380" y="166"/>
                  <a:pt x="379" y="166"/>
                  <a:pt x="378" y="166"/>
                </a:cubicBezTo>
                <a:close/>
                <a:moveTo>
                  <a:pt x="384" y="137"/>
                </a:moveTo>
                <a:cubicBezTo>
                  <a:pt x="384" y="137"/>
                  <a:pt x="384" y="137"/>
                  <a:pt x="384" y="137"/>
                </a:cubicBezTo>
                <a:cubicBezTo>
                  <a:pt x="384" y="137"/>
                  <a:pt x="384" y="137"/>
                  <a:pt x="384" y="137"/>
                </a:cubicBezTo>
                <a:cubicBezTo>
                  <a:pt x="384" y="137"/>
                  <a:pt x="384" y="137"/>
                  <a:pt x="384" y="137"/>
                </a:cubicBezTo>
                <a:close/>
                <a:moveTo>
                  <a:pt x="381" y="135"/>
                </a:moveTo>
                <a:cubicBezTo>
                  <a:pt x="381" y="134"/>
                  <a:pt x="381" y="134"/>
                  <a:pt x="381" y="134"/>
                </a:cubicBezTo>
                <a:cubicBezTo>
                  <a:pt x="382" y="134"/>
                  <a:pt x="381" y="135"/>
                  <a:pt x="381" y="135"/>
                </a:cubicBezTo>
                <a:close/>
                <a:moveTo>
                  <a:pt x="378" y="120"/>
                </a:moveTo>
                <a:cubicBezTo>
                  <a:pt x="377" y="120"/>
                  <a:pt x="377" y="120"/>
                  <a:pt x="377" y="120"/>
                </a:cubicBezTo>
                <a:cubicBezTo>
                  <a:pt x="378" y="120"/>
                  <a:pt x="378" y="120"/>
                  <a:pt x="378" y="120"/>
                </a:cubicBezTo>
                <a:cubicBezTo>
                  <a:pt x="378" y="120"/>
                  <a:pt x="378" y="120"/>
                  <a:pt x="378" y="120"/>
                </a:cubicBezTo>
                <a:close/>
                <a:moveTo>
                  <a:pt x="375" y="120"/>
                </a:moveTo>
                <a:cubicBezTo>
                  <a:pt x="375" y="121"/>
                  <a:pt x="374" y="121"/>
                  <a:pt x="374" y="121"/>
                </a:cubicBezTo>
                <a:cubicBezTo>
                  <a:pt x="374" y="121"/>
                  <a:pt x="374" y="120"/>
                  <a:pt x="374" y="120"/>
                </a:cubicBezTo>
                <a:cubicBezTo>
                  <a:pt x="374" y="120"/>
                  <a:pt x="374" y="120"/>
                  <a:pt x="375" y="120"/>
                </a:cubicBezTo>
                <a:close/>
                <a:moveTo>
                  <a:pt x="374" y="120"/>
                </a:moveTo>
                <a:cubicBezTo>
                  <a:pt x="374" y="120"/>
                  <a:pt x="374" y="120"/>
                  <a:pt x="374" y="120"/>
                </a:cubicBezTo>
                <a:cubicBezTo>
                  <a:pt x="374" y="120"/>
                  <a:pt x="373" y="120"/>
                  <a:pt x="373" y="120"/>
                </a:cubicBezTo>
                <a:cubicBezTo>
                  <a:pt x="373" y="120"/>
                  <a:pt x="373" y="120"/>
                  <a:pt x="373" y="120"/>
                </a:cubicBezTo>
                <a:cubicBezTo>
                  <a:pt x="373" y="120"/>
                  <a:pt x="374" y="120"/>
                  <a:pt x="374" y="120"/>
                </a:cubicBezTo>
                <a:close/>
                <a:moveTo>
                  <a:pt x="353" y="122"/>
                </a:moveTo>
                <a:cubicBezTo>
                  <a:pt x="353" y="122"/>
                  <a:pt x="353" y="122"/>
                  <a:pt x="353" y="122"/>
                </a:cubicBezTo>
                <a:cubicBezTo>
                  <a:pt x="353" y="122"/>
                  <a:pt x="353" y="122"/>
                  <a:pt x="353" y="122"/>
                </a:cubicBezTo>
                <a:close/>
                <a:moveTo>
                  <a:pt x="351" y="122"/>
                </a:moveTo>
                <a:cubicBezTo>
                  <a:pt x="351" y="122"/>
                  <a:pt x="351" y="122"/>
                  <a:pt x="351" y="123"/>
                </a:cubicBezTo>
                <a:cubicBezTo>
                  <a:pt x="351" y="123"/>
                  <a:pt x="350" y="123"/>
                  <a:pt x="350" y="123"/>
                </a:cubicBezTo>
                <a:cubicBezTo>
                  <a:pt x="350" y="123"/>
                  <a:pt x="350" y="123"/>
                  <a:pt x="350" y="123"/>
                </a:cubicBezTo>
                <a:cubicBezTo>
                  <a:pt x="350" y="123"/>
                  <a:pt x="351" y="122"/>
                  <a:pt x="351" y="122"/>
                </a:cubicBezTo>
                <a:close/>
                <a:moveTo>
                  <a:pt x="349" y="126"/>
                </a:moveTo>
                <a:cubicBezTo>
                  <a:pt x="349" y="127"/>
                  <a:pt x="349" y="127"/>
                  <a:pt x="348" y="127"/>
                </a:cubicBezTo>
                <a:cubicBezTo>
                  <a:pt x="348" y="127"/>
                  <a:pt x="348" y="126"/>
                  <a:pt x="348" y="126"/>
                </a:cubicBezTo>
                <a:cubicBezTo>
                  <a:pt x="349" y="125"/>
                  <a:pt x="348" y="124"/>
                  <a:pt x="349" y="124"/>
                </a:cubicBezTo>
                <a:cubicBezTo>
                  <a:pt x="349" y="125"/>
                  <a:pt x="348" y="126"/>
                  <a:pt x="349" y="126"/>
                </a:cubicBezTo>
                <a:close/>
                <a:moveTo>
                  <a:pt x="330" y="139"/>
                </a:moveTo>
                <a:cubicBezTo>
                  <a:pt x="329" y="139"/>
                  <a:pt x="329" y="139"/>
                  <a:pt x="329" y="139"/>
                </a:cubicBezTo>
                <a:cubicBezTo>
                  <a:pt x="329" y="139"/>
                  <a:pt x="329" y="139"/>
                  <a:pt x="329" y="139"/>
                </a:cubicBezTo>
                <a:cubicBezTo>
                  <a:pt x="329" y="139"/>
                  <a:pt x="329" y="139"/>
                  <a:pt x="329" y="139"/>
                </a:cubicBezTo>
                <a:cubicBezTo>
                  <a:pt x="329" y="139"/>
                  <a:pt x="329" y="139"/>
                  <a:pt x="329" y="139"/>
                </a:cubicBezTo>
                <a:cubicBezTo>
                  <a:pt x="329" y="139"/>
                  <a:pt x="329" y="139"/>
                  <a:pt x="329" y="139"/>
                </a:cubicBezTo>
                <a:cubicBezTo>
                  <a:pt x="329" y="139"/>
                  <a:pt x="329" y="139"/>
                  <a:pt x="329" y="139"/>
                </a:cubicBezTo>
                <a:cubicBezTo>
                  <a:pt x="329" y="139"/>
                  <a:pt x="329" y="139"/>
                  <a:pt x="330" y="139"/>
                </a:cubicBezTo>
                <a:close/>
                <a:moveTo>
                  <a:pt x="319" y="141"/>
                </a:moveTo>
                <a:cubicBezTo>
                  <a:pt x="319" y="141"/>
                  <a:pt x="319" y="141"/>
                  <a:pt x="319" y="141"/>
                </a:cubicBezTo>
                <a:cubicBezTo>
                  <a:pt x="319" y="141"/>
                  <a:pt x="319" y="141"/>
                  <a:pt x="319" y="141"/>
                </a:cubicBezTo>
                <a:cubicBezTo>
                  <a:pt x="319" y="141"/>
                  <a:pt x="319" y="141"/>
                  <a:pt x="319" y="141"/>
                </a:cubicBezTo>
                <a:close/>
                <a:moveTo>
                  <a:pt x="319" y="142"/>
                </a:moveTo>
                <a:cubicBezTo>
                  <a:pt x="319" y="142"/>
                  <a:pt x="319" y="142"/>
                  <a:pt x="319" y="142"/>
                </a:cubicBezTo>
                <a:cubicBezTo>
                  <a:pt x="319" y="142"/>
                  <a:pt x="319" y="142"/>
                  <a:pt x="319" y="142"/>
                </a:cubicBezTo>
                <a:cubicBezTo>
                  <a:pt x="319" y="142"/>
                  <a:pt x="319" y="142"/>
                  <a:pt x="319" y="142"/>
                </a:cubicBezTo>
                <a:close/>
                <a:moveTo>
                  <a:pt x="316" y="142"/>
                </a:moveTo>
                <a:cubicBezTo>
                  <a:pt x="316" y="142"/>
                  <a:pt x="315" y="143"/>
                  <a:pt x="315" y="143"/>
                </a:cubicBezTo>
                <a:cubicBezTo>
                  <a:pt x="315" y="143"/>
                  <a:pt x="315" y="142"/>
                  <a:pt x="315" y="142"/>
                </a:cubicBezTo>
                <a:cubicBezTo>
                  <a:pt x="315" y="142"/>
                  <a:pt x="316" y="142"/>
                  <a:pt x="316" y="142"/>
                </a:cubicBezTo>
                <a:cubicBezTo>
                  <a:pt x="316" y="142"/>
                  <a:pt x="316" y="142"/>
                  <a:pt x="316" y="142"/>
                </a:cubicBezTo>
                <a:close/>
                <a:moveTo>
                  <a:pt x="313" y="221"/>
                </a:moveTo>
                <a:cubicBezTo>
                  <a:pt x="313" y="221"/>
                  <a:pt x="313" y="221"/>
                  <a:pt x="313" y="221"/>
                </a:cubicBezTo>
                <a:cubicBezTo>
                  <a:pt x="313" y="221"/>
                  <a:pt x="313" y="221"/>
                  <a:pt x="313" y="221"/>
                </a:cubicBezTo>
                <a:close/>
                <a:moveTo>
                  <a:pt x="313" y="220"/>
                </a:moveTo>
                <a:cubicBezTo>
                  <a:pt x="313" y="220"/>
                  <a:pt x="313" y="220"/>
                  <a:pt x="313" y="220"/>
                </a:cubicBezTo>
                <a:cubicBezTo>
                  <a:pt x="313" y="220"/>
                  <a:pt x="313" y="220"/>
                  <a:pt x="313" y="220"/>
                </a:cubicBezTo>
                <a:cubicBezTo>
                  <a:pt x="313" y="220"/>
                  <a:pt x="313" y="220"/>
                  <a:pt x="313" y="220"/>
                </a:cubicBezTo>
                <a:close/>
                <a:moveTo>
                  <a:pt x="314" y="219"/>
                </a:moveTo>
                <a:cubicBezTo>
                  <a:pt x="314" y="219"/>
                  <a:pt x="314" y="219"/>
                  <a:pt x="314" y="219"/>
                </a:cubicBezTo>
                <a:cubicBezTo>
                  <a:pt x="314" y="219"/>
                  <a:pt x="314" y="219"/>
                  <a:pt x="314" y="219"/>
                </a:cubicBezTo>
                <a:cubicBezTo>
                  <a:pt x="314" y="219"/>
                  <a:pt x="314" y="219"/>
                  <a:pt x="314" y="219"/>
                </a:cubicBezTo>
                <a:close/>
                <a:moveTo>
                  <a:pt x="317" y="220"/>
                </a:moveTo>
                <a:cubicBezTo>
                  <a:pt x="317" y="219"/>
                  <a:pt x="317" y="219"/>
                  <a:pt x="318" y="219"/>
                </a:cubicBezTo>
                <a:cubicBezTo>
                  <a:pt x="317" y="219"/>
                  <a:pt x="317" y="219"/>
                  <a:pt x="317" y="220"/>
                </a:cubicBezTo>
                <a:close/>
                <a:moveTo>
                  <a:pt x="318" y="219"/>
                </a:moveTo>
                <a:cubicBezTo>
                  <a:pt x="318" y="219"/>
                  <a:pt x="318" y="219"/>
                  <a:pt x="318" y="219"/>
                </a:cubicBezTo>
                <a:cubicBezTo>
                  <a:pt x="318" y="219"/>
                  <a:pt x="318" y="219"/>
                  <a:pt x="318" y="219"/>
                </a:cubicBezTo>
                <a:cubicBezTo>
                  <a:pt x="318" y="219"/>
                  <a:pt x="318" y="219"/>
                  <a:pt x="318" y="219"/>
                </a:cubicBezTo>
                <a:close/>
                <a:moveTo>
                  <a:pt x="319" y="213"/>
                </a:moveTo>
                <a:cubicBezTo>
                  <a:pt x="319" y="212"/>
                  <a:pt x="320" y="212"/>
                  <a:pt x="320" y="212"/>
                </a:cubicBezTo>
                <a:cubicBezTo>
                  <a:pt x="320" y="212"/>
                  <a:pt x="320" y="212"/>
                  <a:pt x="320" y="212"/>
                </a:cubicBezTo>
                <a:cubicBezTo>
                  <a:pt x="320" y="212"/>
                  <a:pt x="320" y="212"/>
                  <a:pt x="320" y="212"/>
                </a:cubicBezTo>
                <a:cubicBezTo>
                  <a:pt x="320" y="212"/>
                  <a:pt x="320" y="212"/>
                  <a:pt x="320" y="212"/>
                </a:cubicBezTo>
                <a:cubicBezTo>
                  <a:pt x="320" y="213"/>
                  <a:pt x="320" y="213"/>
                  <a:pt x="319" y="213"/>
                </a:cubicBezTo>
                <a:close/>
                <a:moveTo>
                  <a:pt x="323" y="217"/>
                </a:moveTo>
                <a:cubicBezTo>
                  <a:pt x="323" y="217"/>
                  <a:pt x="323" y="217"/>
                  <a:pt x="323" y="216"/>
                </a:cubicBezTo>
                <a:cubicBezTo>
                  <a:pt x="323" y="216"/>
                  <a:pt x="324" y="216"/>
                  <a:pt x="324" y="216"/>
                </a:cubicBezTo>
                <a:cubicBezTo>
                  <a:pt x="324" y="216"/>
                  <a:pt x="324" y="216"/>
                  <a:pt x="324" y="217"/>
                </a:cubicBezTo>
                <a:cubicBezTo>
                  <a:pt x="324" y="217"/>
                  <a:pt x="323" y="217"/>
                  <a:pt x="323" y="217"/>
                </a:cubicBezTo>
                <a:close/>
                <a:moveTo>
                  <a:pt x="329" y="215"/>
                </a:moveTo>
                <a:cubicBezTo>
                  <a:pt x="329" y="215"/>
                  <a:pt x="329" y="215"/>
                  <a:pt x="329" y="215"/>
                </a:cubicBezTo>
                <a:cubicBezTo>
                  <a:pt x="329" y="215"/>
                  <a:pt x="329" y="215"/>
                  <a:pt x="329" y="215"/>
                </a:cubicBezTo>
                <a:cubicBezTo>
                  <a:pt x="329" y="215"/>
                  <a:pt x="329" y="215"/>
                  <a:pt x="329" y="215"/>
                </a:cubicBezTo>
                <a:close/>
                <a:moveTo>
                  <a:pt x="331" y="214"/>
                </a:moveTo>
                <a:cubicBezTo>
                  <a:pt x="331" y="214"/>
                  <a:pt x="331" y="214"/>
                  <a:pt x="331" y="214"/>
                </a:cubicBezTo>
                <a:cubicBezTo>
                  <a:pt x="331" y="213"/>
                  <a:pt x="331" y="213"/>
                  <a:pt x="331" y="213"/>
                </a:cubicBezTo>
                <a:cubicBezTo>
                  <a:pt x="331" y="213"/>
                  <a:pt x="331" y="213"/>
                  <a:pt x="331" y="213"/>
                </a:cubicBezTo>
                <a:cubicBezTo>
                  <a:pt x="331" y="214"/>
                  <a:pt x="331" y="214"/>
                  <a:pt x="331" y="214"/>
                </a:cubicBezTo>
                <a:close/>
                <a:moveTo>
                  <a:pt x="331" y="214"/>
                </a:moveTo>
                <a:cubicBezTo>
                  <a:pt x="331" y="214"/>
                  <a:pt x="331" y="214"/>
                  <a:pt x="331" y="214"/>
                </a:cubicBezTo>
                <a:cubicBezTo>
                  <a:pt x="332" y="214"/>
                  <a:pt x="332" y="214"/>
                  <a:pt x="332" y="214"/>
                </a:cubicBezTo>
                <a:cubicBezTo>
                  <a:pt x="332" y="214"/>
                  <a:pt x="332" y="214"/>
                  <a:pt x="331" y="214"/>
                </a:cubicBezTo>
                <a:close/>
                <a:moveTo>
                  <a:pt x="333" y="208"/>
                </a:moveTo>
                <a:cubicBezTo>
                  <a:pt x="333" y="208"/>
                  <a:pt x="333" y="209"/>
                  <a:pt x="333" y="209"/>
                </a:cubicBezTo>
                <a:cubicBezTo>
                  <a:pt x="332" y="208"/>
                  <a:pt x="333" y="208"/>
                  <a:pt x="333" y="208"/>
                </a:cubicBezTo>
                <a:cubicBezTo>
                  <a:pt x="333" y="208"/>
                  <a:pt x="333" y="208"/>
                  <a:pt x="333" y="208"/>
                </a:cubicBezTo>
                <a:close/>
                <a:moveTo>
                  <a:pt x="335" y="213"/>
                </a:moveTo>
                <a:cubicBezTo>
                  <a:pt x="335" y="213"/>
                  <a:pt x="335" y="213"/>
                  <a:pt x="335" y="213"/>
                </a:cubicBezTo>
                <a:cubicBezTo>
                  <a:pt x="335" y="213"/>
                  <a:pt x="335" y="213"/>
                  <a:pt x="335" y="213"/>
                </a:cubicBezTo>
                <a:cubicBezTo>
                  <a:pt x="335" y="213"/>
                  <a:pt x="335" y="213"/>
                  <a:pt x="335" y="213"/>
                </a:cubicBezTo>
                <a:close/>
                <a:moveTo>
                  <a:pt x="336" y="213"/>
                </a:moveTo>
                <a:cubicBezTo>
                  <a:pt x="336" y="213"/>
                  <a:pt x="336" y="213"/>
                  <a:pt x="336" y="212"/>
                </a:cubicBezTo>
                <a:cubicBezTo>
                  <a:pt x="336" y="213"/>
                  <a:pt x="336" y="213"/>
                  <a:pt x="336" y="213"/>
                </a:cubicBezTo>
                <a:cubicBezTo>
                  <a:pt x="336" y="213"/>
                  <a:pt x="336" y="213"/>
                  <a:pt x="336" y="212"/>
                </a:cubicBezTo>
                <a:cubicBezTo>
                  <a:pt x="336" y="212"/>
                  <a:pt x="336" y="212"/>
                  <a:pt x="336" y="212"/>
                </a:cubicBezTo>
                <a:cubicBezTo>
                  <a:pt x="336" y="213"/>
                  <a:pt x="337" y="212"/>
                  <a:pt x="337" y="212"/>
                </a:cubicBezTo>
                <a:cubicBezTo>
                  <a:pt x="337" y="212"/>
                  <a:pt x="337" y="212"/>
                  <a:pt x="338" y="212"/>
                </a:cubicBezTo>
                <a:cubicBezTo>
                  <a:pt x="337" y="213"/>
                  <a:pt x="337" y="213"/>
                  <a:pt x="336" y="213"/>
                </a:cubicBezTo>
                <a:close/>
                <a:moveTo>
                  <a:pt x="341" y="208"/>
                </a:moveTo>
                <a:cubicBezTo>
                  <a:pt x="341" y="208"/>
                  <a:pt x="341" y="208"/>
                  <a:pt x="341" y="208"/>
                </a:cubicBezTo>
                <a:cubicBezTo>
                  <a:pt x="341" y="208"/>
                  <a:pt x="341" y="208"/>
                  <a:pt x="340" y="208"/>
                </a:cubicBezTo>
                <a:cubicBezTo>
                  <a:pt x="341" y="208"/>
                  <a:pt x="341" y="208"/>
                  <a:pt x="341" y="208"/>
                </a:cubicBezTo>
                <a:cubicBezTo>
                  <a:pt x="341" y="208"/>
                  <a:pt x="341" y="208"/>
                  <a:pt x="341" y="208"/>
                </a:cubicBezTo>
                <a:close/>
                <a:moveTo>
                  <a:pt x="341" y="207"/>
                </a:moveTo>
                <a:cubicBezTo>
                  <a:pt x="341" y="207"/>
                  <a:pt x="341" y="207"/>
                  <a:pt x="341" y="207"/>
                </a:cubicBezTo>
                <a:cubicBezTo>
                  <a:pt x="341" y="207"/>
                  <a:pt x="341" y="207"/>
                  <a:pt x="341" y="207"/>
                </a:cubicBezTo>
                <a:cubicBezTo>
                  <a:pt x="341" y="207"/>
                  <a:pt x="341" y="207"/>
                  <a:pt x="341" y="207"/>
                </a:cubicBezTo>
                <a:cubicBezTo>
                  <a:pt x="341" y="207"/>
                  <a:pt x="341" y="207"/>
                  <a:pt x="341" y="207"/>
                </a:cubicBezTo>
                <a:close/>
                <a:moveTo>
                  <a:pt x="343" y="207"/>
                </a:moveTo>
                <a:cubicBezTo>
                  <a:pt x="343" y="207"/>
                  <a:pt x="342" y="207"/>
                  <a:pt x="342" y="207"/>
                </a:cubicBezTo>
                <a:cubicBezTo>
                  <a:pt x="342" y="207"/>
                  <a:pt x="342" y="207"/>
                  <a:pt x="343" y="207"/>
                </a:cubicBezTo>
                <a:close/>
                <a:moveTo>
                  <a:pt x="342" y="211"/>
                </a:moveTo>
                <a:cubicBezTo>
                  <a:pt x="342" y="211"/>
                  <a:pt x="343" y="211"/>
                  <a:pt x="343" y="211"/>
                </a:cubicBezTo>
                <a:cubicBezTo>
                  <a:pt x="343" y="211"/>
                  <a:pt x="342" y="211"/>
                  <a:pt x="342" y="211"/>
                </a:cubicBezTo>
                <a:close/>
                <a:moveTo>
                  <a:pt x="343" y="211"/>
                </a:moveTo>
                <a:cubicBezTo>
                  <a:pt x="343" y="211"/>
                  <a:pt x="343" y="211"/>
                  <a:pt x="342" y="211"/>
                </a:cubicBezTo>
                <a:cubicBezTo>
                  <a:pt x="343" y="211"/>
                  <a:pt x="343" y="210"/>
                  <a:pt x="343" y="210"/>
                </a:cubicBezTo>
                <a:cubicBezTo>
                  <a:pt x="343" y="210"/>
                  <a:pt x="343" y="210"/>
                  <a:pt x="343" y="210"/>
                </a:cubicBezTo>
                <a:cubicBezTo>
                  <a:pt x="343" y="210"/>
                  <a:pt x="343" y="210"/>
                  <a:pt x="343" y="210"/>
                </a:cubicBezTo>
                <a:cubicBezTo>
                  <a:pt x="343" y="211"/>
                  <a:pt x="343" y="211"/>
                  <a:pt x="343" y="211"/>
                </a:cubicBezTo>
                <a:close/>
                <a:moveTo>
                  <a:pt x="343" y="207"/>
                </a:moveTo>
                <a:cubicBezTo>
                  <a:pt x="343" y="207"/>
                  <a:pt x="343" y="206"/>
                  <a:pt x="344" y="206"/>
                </a:cubicBezTo>
                <a:cubicBezTo>
                  <a:pt x="344" y="206"/>
                  <a:pt x="344" y="206"/>
                  <a:pt x="344" y="206"/>
                </a:cubicBezTo>
                <a:cubicBezTo>
                  <a:pt x="344" y="206"/>
                  <a:pt x="344" y="206"/>
                  <a:pt x="344" y="207"/>
                </a:cubicBezTo>
                <a:cubicBezTo>
                  <a:pt x="344" y="207"/>
                  <a:pt x="344" y="207"/>
                  <a:pt x="343" y="207"/>
                </a:cubicBezTo>
                <a:close/>
                <a:moveTo>
                  <a:pt x="347" y="206"/>
                </a:moveTo>
                <a:cubicBezTo>
                  <a:pt x="347" y="206"/>
                  <a:pt x="347" y="206"/>
                  <a:pt x="347" y="206"/>
                </a:cubicBezTo>
                <a:cubicBezTo>
                  <a:pt x="347" y="206"/>
                  <a:pt x="347" y="206"/>
                  <a:pt x="347" y="206"/>
                </a:cubicBezTo>
                <a:cubicBezTo>
                  <a:pt x="347" y="206"/>
                  <a:pt x="347" y="206"/>
                  <a:pt x="347" y="205"/>
                </a:cubicBezTo>
                <a:cubicBezTo>
                  <a:pt x="347" y="205"/>
                  <a:pt x="347" y="205"/>
                  <a:pt x="347" y="206"/>
                </a:cubicBezTo>
                <a:cubicBezTo>
                  <a:pt x="347" y="206"/>
                  <a:pt x="347" y="207"/>
                  <a:pt x="347" y="206"/>
                </a:cubicBezTo>
                <a:close/>
                <a:moveTo>
                  <a:pt x="350" y="206"/>
                </a:moveTo>
                <a:cubicBezTo>
                  <a:pt x="349" y="205"/>
                  <a:pt x="349" y="205"/>
                  <a:pt x="349" y="205"/>
                </a:cubicBezTo>
                <a:cubicBezTo>
                  <a:pt x="349" y="206"/>
                  <a:pt x="349" y="206"/>
                  <a:pt x="348" y="206"/>
                </a:cubicBezTo>
                <a:cubicBezTo>
                  <a:pt x="348" y="206"/>
                  <a:pt x="348" y="206"/>
                  <a:pt x="348" y="205"/>
                </a:cubicBezTo>
                <a:cubicBezTo>
                  <a:pt x="348" y="206"/>
                  <a:pt x="349" y="205"/>
                  <a:pt x="349" y="205"/>
                </a:cubicBezTo>
                <a:cubicBezTo>
                  <a:pt x="349" y="205"/>
                  <a:pt x="349" y="204"/>
                  <a:pt x="349" y="204"/>
                </a:cubicBezTo>
                <a:cubicBezTo>
                  <a:pt x="349" y="204"/>
                  <a:pt x="349" y="204"/>
                  <a:pt x="350" y="204"/>
                </a:cubicBezTo>
                <a:cubicBezTo>
                  <a:pt x="350" y="205"/>
                  <a:pt x="349" y="204"/>
                  <a:pt x="349" y="205"/>
                </a:cubicBezTo>
                <a:cubicBezTo>
                  <a:pt x="350" y="205"/>
                  <a:pt x="350" y="205"/>
                  <a:pt x="350" y="205"/>
                </a:cubicBezTo>
                <a:cubicBezTo>
                  <a:pt x="350" y="205"/>
                  <a:pt x="350" y="205"/>
                  <a:pt x="350" y="206"/>
                </a:cubicBezTo>
                <a:close/>
                <a:moveTo>
                  <a:pt x="350" y="205"/>
                </a:moveTo>
                <a:cubicBezTo>
                  <a:pt x="350" y="204"/>
                  <a:pt x="350" y="204"/>
                  <a:pt x="351" y="205"/>
                </a:cubicBezTo>
                <a:cubicBezTo>
                  <a:pt x="351" y="205"/>
                  <a:pt x="350" y="205"/>
                  <a:pt x="350" y="205"/>
                </a:cubicBezTo>
                <a:close/>
                <a:moveTo>
                  <a:pt x="351" y="188"/>
                </a:moveTo>
                <a:cubicBezTo>
                  <a:pt x="351" y="188"/>
                  <a:pt x="351" y="188"/>
                  <a:pt x="351" y="188"/>
                </a:cubicBezTo>
                <a:cubicBezTo>
                  <a:pt x="351" y="188"/>
                  <a:pt x="351" y="188"/>
                  <a:pt x="351" y="188"/>
                </a:cubicBezTo>
                <a:close/>
                <a:moveTo>
                  <a:pt x="359" y="181"/>
                </a:moveTo>
                <a:cubicBezTo>
                  <a:pt x="359" y="181"/>
                  <a:pt x="359" y="181"/>
                  <a:pt x="359" y="181"/>
                </a:cubicBezTo>
                <a:cubicBezTo>
                  <a:pt x="359" y="181"/>
                  <a:pt x="359" y="181"/>
                  <a:pt x="359" y="181"/>
                </a:cubicBezTo>
                <a:cubicBezTo>
                  <a:pt x="359" y="181"/>
                  <a:pt x="359" y="181"/>
                  <a:pt x="359" y="181"/>
                </a:cubicBezTo>
                <a:cubicBezTo>
                  <a:pt x="359" y="181"/>
                  <a:pt x="359" y="181"/>
                  <a:pt x="359" y="181"/>
                </a:cubicBezTo>
                <a:close/>
                <a:moveTo>
                  <a:pt x="364" y="182"/>
                </a:moveTo>
                <a:cubicBezTo>
                  <a:pt x="364" y="182"/>
                  <a:pt x="363" y="182"/>
                  <a:pt x="363" y="182"/>
                </a:cubicBezTo>
                <a:cubicBezTo>
                  <a:pt x="364" y="182"/>
                  <a:pt x="364" y="181"/>
                  <a:pt x="363" y="181"/>
                </a:cubicBezTo>
                <a:cubicBezTo>
                  <a:pt x="363" y="181"/>
                  <a:pt x="363" y="181"/>
                  <a:pt x="363" y="181"/>
                </a:cubicBezTo>
                <a:cubicBezTo>
                  <a:pt x="364" y="181"/>
                  <a:pt x="364" y="181"/>
                  <a:pt x="364" y="181"/>
                </a:cubicBezTo>
                <a:cubicBezTo>
                  <a:pt x="364" y="181"/>
                  <a:pt x="364" y="181"/>
                  <a:pt x="364" y="181"/>
                </a:cubicBezTo>
                <a:cubicBezTo>
                  <a:pt x="364" y="181"/>
                  <a:pt x="364" y="181"/>
                  <a:pt x="364" y="181"/>
                </a:cubicBezTo>
                <a:cubicBezTo>
                  <a:pt x="364" y="181"/>
                  <a:pt x="364" y="182"/>
                  <a:pt x="364" y="182"/>
                </a:cubicBezTo>
                <a:close/>
                <a:moveTo>
                  <a:pt x="364" y="180"/>
                </a:moveTo>
                <a:cubicBezTo>
                  <a:pt x="364" y="180"/>
                  <a:pt x="364" y="180"/>
                  <a:pt x="364" y="180"/>
                </a:cubicBezTo>
                <a:cubicBezTo>
                  <a:pt x="364" y="180"/>
                  <a:pt x="364" y="180"/>
                  <a:pt x="364" y="179"/>
                </a:cubicBezTo>
                <a:cubicBezTo>
                  <a:pt x="364" y="179"/>
                  <a:pt x="364" y="179"/>
                  <a:pt x="364" y="179"/>
                </a:cubicBezTo>
                <a:cubicBezTo>
                  <a:pt x="364" y="179"/>
                  <a:pt x="364" y="179"/>
                  <a:pt x="364" y="180"/>
                </a:cubicBezTo>
                <a:cubicBezTo>
                  <a:pt x="364" y="180"/>
                  <a:pt x="364" y="180"/>
                  <a:pt x="364" y="180"/>
                </a:cubicBezTo>
                <a:cubicBezTo>
                  <a:pt x="364" y="180"/>
                  <a:pt x="364" y="180"/>
                  <a:pt x="364" y="180"/>
                </a:cubicBezTo>
                <a:cubicBezTo>
                  <a:pt x="364" y="180"/>
                  <a:pt x="364" y="180"/>
                  <a:pt x="364" y="180"/>
                </a:cubicBezTo>
                <a:cubicBezTo>
                  <a:pt x="364" y="180"/>
                  <a:pt x="364" y="180"/>
                  <a:pt x="364" y="180"/>
                </a:cubicBezTo>
                <a:close/>
                <a:moveTo>
                  <a:pt x="364" y="179"/>
                </a:moveTo>
                <a:cubicBezTo>
                  <a:pt x="364" y="179"/>
                  <a:pt x="364" y="179"/>
                  <a:pt x="364" y="179"/>
                </a:cubicBezTo>
                <a:cubicBezTo>
                  <a:pt x="364" y="179"/>
                  <a:pt x="364" y="179"/>
                  <a:pt x="364" y="179"/>
                </a:cubicBezTo>
                <a:close/>
                <a:moveTo>
                  <a:pt x="365" y="181"/>
                </a:moveTo>
                <a:cubicBezTo>
                  <a:pt x="365" y="181"/>
                  <a:pt x="366" y="181"/>
                  <a:pt x="366" y="181"/>
                </a:cubicBezTo>
                <a:cubicBezTo>
                  <a:pt x="366" y="182"/>
                  <a:pt x="365" y="181"/>
                  <a:pt x="365" y="181"/>
                </a:cubicBezTo>
                <a:close/>
                <a:moveTo>
                  <a:pt x="366" y="180"/>
                </a:moveTo>
                <a:cubicBezTo>
                  <a:pt x="366" y="180"/>
                  <a:pt x="366" y="180"/>
                  <a:pt x="366" y="180"/>
                </a:cubicBezTo>
                <a:cubicBezTo>
                  <a:pt x="366" y="180"/>
                  <a:pt x="366" y="180"/>
                  <a:pt x="366" y="180"/>
                </a:cubicBezTo>
                <a:cubicBezTo>
                  <a:pt x="366" y="180"/>
                  <a:pt x="366" y="180"/>
                  <a:pt x="366" y="180"/>
                </a:cubicBezTo>
                <a:cubicBezTo>
                  <a:pt x="366" y="180"/>
                  <a:pt x="366" y="180"/>
                  <a:pt x="366" y="180"/>
                </a:cubicBezTo>
                <a:cubicBezTo>
                  <a:pt x="366" y="180"/>
                  <a:pt x="365" y="180"/>
                  <a:pt x="365" y="180"/>
                </a:cubicBezTo>
                <a:cubicBezTo>
                  <a:pt x="365" y="179"/>
                  <a:pt x="365" y="179"/>
                  <a:pt x="365" y="179"/>
                </a:cubicBezTo>
                <a:cubicBezTo>
                  <a:pt x="365" y="179"/>
                  <a:pt x="365" y="179"/>
                  <a:pt x="365" y="179"/>
                </a:cubicBezTo>
                <a:cubicBezTo>
                  <a:pt x="365" y="179"/>
                  <a:pt x="365" y="179"/>
                  <a:pt x="365" y="180"/>
                </a:cubicBezTo>
                <a:cubicBezTo>
                  <a:pt x="365" y="180"/>
                  <a:pt x="365" y="180"/>
                  <a:pt x="365" y="179"/>
                </a:cubicBezTo>
                <a:cubicBezTo>
                  <a:pt x="365" y="179"/>
                  <a:pt x="365" y="180"/>
                  <a:pt x="365" y="180"/>
                </a:cubicBezTo>
                <a:cubicBezTo>
                  <a:pt x="364" y="179"/>
                  <a:pt x="364" y="179"/>
                  <a:pt x="364" y="179"/>
                </a:cubicBezTo>
                <a:cubicBezTo>
                  <a:pt x="364" y="179"/>
                  <a:pt x="364" y="179"/>
                  <a:pt x="364" y="179"/>
                </a:cubicBezTo>
                <a:cubicBezTo>
                  <a:pt x="364" y="179"/>
                  <a:pt x="364" y="179"/>
                  <a:pt x="364" y="179"/>
                </a:cubicBezTo>
                <a:cubicBezTo>
                  <a:pt x="364" y="179"/>
                  <a:pt x="364" y="179"/>
                  <a:pt x="364" y="179"/>
                </a:cubicBezTo>
                <a:cubicBezTo>
                  <a:pt x="364" y="179"/>
                  <a:pt x="364" y="179"/>
                  <a:pt x="364" y="179"/>
                </a:cubicBezTo>
                <a:cubicBezTo>
                  <a:pt x="364" y="179"/>
                  <a:pt x="364" y="179"/>
                  <a:pt x="364" y="179"/>
                </a:cubicBezTo>
                <a:cubicBezTo>
                  <a:pt x="364" y="178"/>
                  <a:pt x="365" y="179"/>
                  <a:pt x="365" y="178"/>
                </a:cubicBezTo>
                <a:cubicBezTo>
                  <a:pt x="366" y="179"/>
                  <a:pt x="366" y="179"/>
                  <a:pt x="366" y="180"/>
                </a:cubicBezTo>
                <a:close/>
                <a:moveTo>
                  <a:pt x="371" y="173"/>
                </a:moveTo>
                <a:cubicBezTo>
                  <a:pt x="371" y="173"/>
                  <a:pt x="371" y="173"/>
                  <a:pt x="371" y="173"/>
                </a:cubicBezTo>
                <a:cubicBezTo>
                  <a:pt x="371" y="173"/>
                  <a:pt x="371" y="173"/>
                  <a:pt x="371" y="173"/>
                </a:cubicBezTo>
                <a:close/>
                <a:moveTo>
                  <a:pt x="373" y="174"/>
                </a:moveTo>
                <a:cubicBezTo>
                  <a:pt x="373" y="174"/>
                  <a:pt x="373" y="175"/>
                  <a:pt x="372" y="174"/>
                </a:cubicBezTo>
                <a:cubicBezTo>
                  <a:pt x="372" y="174"/>
                  <a:pt x="373" y="174"/>
                  <a:pt x="372" y="174"/>
                </a:cubicBezTo>
                <a:cubicBezTo>
                  <a:pt x="372" y="174"/>
                  <a:pt x="372" y="174"/>
                  <a:pt x="371" y="174"/>
                </a:cubicBezTo>
                <a:cubicBezTo>
                  <a:pt x="371" y="174"/>
                  <a:pt x="371" y="174"/>
                  <a:pt x="371" y="174"/>
                </a:cubicBezTo>
                <a:cubicBezTo>
                  <a:pt x="371" y="173"/>
                  <a:pt x="372" y="173"/>
                  <a:pt x="372" y="173"/>
                </a:cubicBezTo>
                <a:cubicBezTo>
                  <a:pt x="372" y="173"/>
                  <a:pt x="372" y="173"/>
                  <a:pt x="372" y="173"/>
                </a:cubicBezTo>
                <a:cubicBezTo>
                  <a:pt x="372" y="173"/>
                  <a:pt x="372" y="173"/>
                  <a:pt x="373" y="173"/>
                </a:cubicBezTo>
                <a:cubicBezTo>
                  <a:pt x="372" y="173"/>
                  <a:pt x="372" y="173"/>
                  <a:pt x="372" y="173"/>
                </a:cubicBezTo>
                <a:cubicBezTo>
                  <a:pt x="373" y="173"/>
                  <a:pt x="373" y="173"/>
                  <a:pt x="373" y="173"/>
                </a:cubicBezTo>
                <a:cubicBezTo>
                  <a:pt x="373" y="173"/>
                  <a:pt x="373" y="173"/>
                  <a:pt x="373" y="173"/>
                </a:cubicBezTo>
                <a:cubicBezTo>
                  <a:pt x="373" y="173"/>
                  <a:pt x="373" y="173"/>
                  <a:pt x="373" y="173"/>
                </a:cubicBezTo>
                <a:cubicBezTo>
                  <a:pt x="373" y="173"/>
                  <a:pt x="373" y="173"/>
                  <a:pt x="374" y="173"/>
                </a:cubicBezTo>
                <a:cubicBezTo>
                  <a:pt x="373" y="174"/>
                  <a:pt x="373" y="174"/>
                  <a:pt x="373" y="174"/>
                </a:cubicBezTo>
                <a:close/>
                <a:moveTo>
                  <a:pt x="374" y="173"/>
                </a:moveTo>
                <a:cubicBezTo>
                  <a:pt x="374" y="173"/>
                  <a:pt x="373" y="173"/>
                  <a:pt x="373" y="173"/>
                </a:cubicBezTo>
                <a:cubicBezTo>
                  <a:pt x="373" y="173"/>
                  <a:pt x="374" y="173"/>
                  <a:pt x="374" y="173"/>
                </a:cubicBezTo>
                <a:cubicBezTo>
                  <a:pt x="374" y="173"/>
                  <a:pt x="374" y="173"/>
                  <a:pt x="374" y="173"/>
                </a:cubicBezTo>
                <a:cubicBezTo>
                  <a:pt x="374" y="173"/>
                  <a:pt x="374" y="173"/>
                  <a:pt x="374" y="173"/>
                </a:cubicBezTo>
                <a:cubicBezTo>
                  <a:pt x="374" y="173"/>
                  <a:pt x="374" y="173"/>
                  <a:pt x="374" y="173"/>
                </a:cubicBezTo>
                <a:close/>
                <a:moveTo>
                  <a:pt x="374" y="174"/>
                </a:moveTo>
                <a:cubicBezTo>
                  <a:pt x="375" y="174"/>
                  <a:pt x="374" y="174"/>
                  <a:pt x="374" y="174"/>
                </a:cubicBezTo>
                <a:cubicBezTo>
                  <a:pt x="375" y="173"/>
                  <a:pt x="375" y="174"/>
                  <a:pt x="374" y="174"/>
                </a:cubicBezTo>
                <a:close/>
                <a:moveTo>
                  <a:pt x="375" y="172"/>
                </a:moveTo>
                <a:cubicBezTo>
                  <a:pt x="375" y="172"/>
                  <a:pt x="375" y="172"/>
                  <a:pt x="375" y="172"/>
                </a:cubicBezTo>
                <a:cubicBezTo>
                  <a:pt x="375" y="172"/>
                  <a:pt x="375" y="172"/>
                  <a:pt x="375" y="172"/>
                </a:cubicBezTo>
                <a:cubicBezTo>
                  <a:pt x="375" y="172"/>
                  <a:pt x="375" y="172"/>
                  <a:pt x="375" y="172"/>
                </a:cubicBezTo>
                <a:close/>
                <a:moveTo>
                  <a:pt x="375" y="172"/>
                </a:moveTo>
                <a:cubicBezTo>
                  <a:pt x="375" y="172"/>
                  <a:pt x="375" y="171"/>
                  <a:pt x="375" y="171"/>
                </a:cubicBezTo>
                <a:cubicBezTo>
                  <a:pt x="375" y="171"/>
                  <a:pt x="375" y="172"/>
                  <a:pt x="375" y="172"/>
                </a:cubicBezTo>
                <a:cubicBezTo>
                  <a:pt x="375" y="172"/>
                  <a:pt x="375" y="172"/>
                  <a:pt x="375" y="172"/>
                </a:cubicBezTo>
                <a:close/>
                <a:moveTo>
                  <a:pt x="377" y="172"/>
                </a:moveTo>
                <a:cubicBezTo>
                  <a:pt x="377" y="172"/>
                  <a:pt x="377" y="172"/>
                  <a:pt x="377" y="172"/>
                </a:cubicBezTo>
                <a:cubicBezTo>
                  <a:pt x="377" y="172"/>
                  <a:pt x="376" y="172"/>
                  <a:pt x="376" y="172"/>
                </a:cubicBezTo>
                <a:cubicBezTo>
                  <a:pt x="376" y="172"/>
                  <a:pt x="376" y="172"/>
                  <a:pt x="376" y="172"/>
                </a:cubicBezTo>
                <a:cubicBezTo>
                  <a:pt x="376" y="172"/>
                  <a:pt x="376" y="172"/>
                  <a:pt x="376" y="172"/>
                </a:cubicBezTo>
                <a:cubicBezTo>
                  <a:pt x="376" y="172"/>
                  <a:pt x="376" y="171"/>
                  <a:pt x="376" y="171"/>
                </a:cubicBezTo>
                <a:cubicBezTo>
                  <a:pt x="376" y="171"/>
                  <a:pt x="376" y="171"/>
                  <a:pt x="376" y="171"/>
                </a:cubicBezTo>
                <a:cubicBezTo>
                  <a:pt x="376" y="171"/>
                  <a:pt x="376" y="171"/>
                  <a:pt x="376" y="171"/>
                </a:cubicBezTo>
                <a:cubicBezTo>
                  <a:pt x="376" y="171"/>
                  <a:pt x="376" y="171"/>
                  <a:pt x="376" y="171"/>
                </a:cubicBezTo>
                <a:cubicBezTo>
                  <a:pt x="376" y="171"/>
                  <a:pt x="376" y="171"/>
                  <a:pt x="377" y="171"/>
                </a:cubicBezTo>
                <a:cubicBezTo>
                  <a:pt x="377" y="171"/>
                  <a:pt x="377" y="171"/>
                  <a:pt x="377" y="171"/>
                </a:cubicBezTo>
                <a:cubicBezTo>
                  <a:pt x="377" y="172"/>
                  <a:pt x="376" y="171"/>
                  <a:pt x="376" y="172"/>
                </a:cubicBezTo>
                <a:cubicBezTo>
                  <a:pt x="377" y="172"/>
                  <a:pt x="377" y="171"/>
                  <a:pt x="377" y="172"/>
                </a:cubicBezTo>
                <a:close/>
                <a:moveTo>
                  <a:pt x="381" y="169"/>
                </a:moveTo>
                <a:cubicBezTo>
                  <a:pt x="381" y="169"/>
                  <a:pt x="381" y="169"/>
                  <a:pt x="381" y="170"/>
                </a:cubicBezTo>
                <a:cubicBezTo>
                  <a:pt x="381" y="170"/>
                  <a:pt x="381" y="170"/>
                  <a:pt x="380" y="170"/>
                </a:cubicBezTo>
                <a:cubicBezTo>
                  <a:pt x="380" y="170"/>
                  <a:pt x="380" y="170"/>
                  <a:pt x="380" y="170"/>
                </a:cubicBezTo>
                <a:cubicBezTo>
                  <a:pt x="380" y="170"/>
                  <a:pt x="380" y="170"/>
                  <a:pt x="380" y="170"/>
                </a:cubicBezTo>
                <a:cubicBezTo>
                  <a:pt x="380" y="170"/>
                  <a:pt x="380" y="169"/>
                  <a:pt x="380" y="169"/>
                </a:cubicBezTo>
                <a:cubicBezTo>
                  <a:pt x="379" y="170"/>
                  <a:pt x="379" y="170"/>
                  <a:pt x="378" y="170"/>
                </a:cubicBezTo>
                <a:cubicBezTo>
                  <a:pt x="377" y="169"/>
                  <a:pt x="377" y="169"/>
                  <a:pt x="376" y="169"/>
                </a:cubicBezTo>
                <a:cubicBezTo>
                  <a:pt x="376" y="169"/>
                  <a:pt x="377" y="169"/>
                  <a:pt x="377" y="169"/>
                </a:cubicBezTo>
                <a:cubicBezTo>
                  <a:pt x="377" y="169"/>
                  <a:pt x="378" y="169"/>
                  <a:pt x="378" y="169"/>
                </a:cubicBezTo>
                <a:cubicBezTo>
                  <a:pt x="378" y="168"/>
                  <a:pt x="378" y="168"/>
                  <a:pt x="378" y="168"/>
                </a:cubicBezTo>
                <a:cubicBezTo>
                  <a:pt x="379" y="168"/>
                  <a:pt x="379" y="168"/>
                  <a:pt x="379" y="168"/>
                </a:cubicBezTo>
                <a:cubicBezTo>
                  <a:pt x="379" y="168"/>
                  <a:pt x="381" y="167"/>
                  <a:pt x="382" y="168"/>
                </a:cubicBezTo>
                <a:cubicBezTo>
                  <a:pt x="381" y="168"/>
                  <a:pt x="381" y="168"/>
                  <a:pt x="381" y="169"/>
                </a:cubicBezTo>
                <a:close/>
                <a:moveTo>
                  <a:pt x="382" y="166"/>
                </a:moveTo>
                <a:cubicBezTo>
                  <a:pt x="382" y="166"/>
                  <a:pt x="382" y="167"/>
                  <a:pt x="381" y="166"/>
                </a:cubicBezTo>
                <a:cubicBezTo>
                  <a:pt x="382" y="165"/>
                  <a:pt x="380" y="166"/>
                  <a:pt x="380" y="166"/>
                </a:cubicBezTo>
                <a:cubicBezTo>
                  <a:pt x="381" y="166"/>
                  <a:pt x="381" y="166"/>
                  <a:pt x="381" y="166"/>
                </a:cubicBezTo>
                <a:cubicBezTo>
                  <a:pt x="381" y="166"/>
                  <a:pt x="381" y="166"/>
                  <a:pt x="381" y="165"/>
                </a:cubicBezTo>
                <a:cubicBezTo>
                  <a:pt x="381" y="165"/>
                  <a:pt x="382" y="165"/>
                  <a:pt x="382" y="165"/>
                </a:cubicBezTo>
                <a:cubicBezTo>
                  <a:pt x="382" y="165"/>
                  <a:pt x="382" y="165"/>
                  <a:pt x="382" y="165"/>
                </a:cubicBezTo>
                <a:cubicBezTo>
                  <a:pt x="382" y="166"/>
                  <a:pt x="382" y="166"/>
                  <a:pt x="382" y="166"/>
                </a:cubicBezTo>
                <a:close/>
                <a:moveTo>
                  <a:pt x="383" y="165"/>
                </a:moveTo>
                <a:cubicBezTo>
                  <a:pt x="382" y="165"/>
                  <a:pt x="383" y="165"/>
                  <a:pt x="382" y="165"/>
                </a:cubicBezTo>
                <a:cubicBezTo>
                  <a:pt x="382" y="164"/>
                  <a:pt x="382" y="164"/>
                  <a:pt x="382" y="164"/>
                </a:cubicBezTo>
                <a:cubicBezTo>
                  <a:pt x="382" y="164"/>
                  <a:pt x="382" y="164"/>
                  <a:pt x="382" y="164"/>
                </a:cubicBezTo>
                <a:cubicBezTo>
                  <a:pt x="383" y="164"/>
                  <a:pt x="383" y="164"/>
                  <a:pt x="383" y="165"/>
                </a:cubicBezTo>
                <a:close/>
                <a:moveTo>
                  <a:pt x="383" y="169"/>
                </a:moveTo>
                <a:cubicBezTo>
                  <a:pt x="383" y="169"/>
                  <a:pt x="383" y="169"/>
                  <a:pt x="383" y="169"/>
                </a:cubicBezTo>
                <a:cubicBezTo>
                  <a:pt x="383" y="169"/>
                  <a:pt x="383" y="169"/>
                  <a:pt x="383" y="169"/>
                </a:cubicBezTo>
                <a:cubicBezTo>
                  <a:pt x="383" y="169"/>
                  <a:pt x="383" y="169"/>
                  <a:pt x="383" y="169"/>
                </a:cubicBezTo>
                <a:close/>
                <a:moveTo>
                  <a:pt x="383" y="169"/>
                </a:moveTo>
                <a:cubicBezTo>
                  <a:pt x="383" y="169"/>
                  <a:pt x="383" y="169"/>
                  <a:pt x="383" y="169"/>
                </a:cubicBezTo>
                <a:cubicBezTo>
                  <a:pt x="383" y="169"/>
                  <a:pt x="383" y="169"/>
                  <a:pt x="383" y="169"/>
                </a:cubicBezTo>
                <a:cubicBezTo>
                  <a:pt x="383" y="169"/>
                  <a:pt x="384" y="169"/>
                  <a:pt x="384" y="168"/>
                </a:cubicBezTo>
                <a:cubicBezTo>
                  <a:pt x="384" y="169"/>
                  <a:pt x="384" y="169"/>
                  <a:pt x="384" y="169"/>
                </a:cubicBezTo>
                <a:cubicBezTo>
                  <a:pt x="384" y="169"/>
                  <a:pt x="383" y="169"/>
                  <a:pt x="383" y="169"/>
                </a:cubicBezTo>
                <a:close/>
                <a:moveTo>
                  <a:pt x="383" y="164"/>
                </a:moveTo>
                <a:cubicBezTo>
                  <a:pt x="383" y="164"/>
                  <a:pt x="383" y="164"/>
                  <a:pt x="383" y="164"/>
                </a:cubicBezTo>
                <a:cubicBezTo>
                  <a:pt x="384" y="164"/>
                  <a:pt x="384" y="163"/>
                  <a:pt x="384" y="163"/>
                </a:cubicBezTo>
                <a:cubicBezTo>
                  <a:pt x="384" y="164"/>
                  <a:pt x="384" y="164"/>
                  <a:pt x="384" y="164"/>
                </a:cubicBezTo>
                <a:cubicBezTo>
                  <a:pt x="384" y="164"/>
                  <a:pt x="383" y="164"/>
                  <a:pt x="383" y="164"/>
                </a:cubicBezTo>
                <a:close/>
                <a:moveTo>
                  <a:pt x="386" y="168"/>
                </a:moveTo>
                <a:cubicBezTo>
                  <a:pt x="386" y="168"/>
                  <a:pt x="386" y="168"/>
                  <a:pt x="386" y="168"/>
                </a:cubicBezTo>
                <a:cubicBezTo>
                  <a:pt x="386" y="168"/>
                  <a:pt x="386" y="168"/>
                  <a:pt x="386" y="168"/>
                </a:cubicBezTo>
                <a:cubicBezTo>
                  <a:pt x="386" y="168"/>
                  <a:pt x="386" y="168"/>
                  <a:pt x="386" y="168"/>
                </a:cubicBezTo>
                <a:close/>
                <a:moveTo>
                  <a:pt x="387" y="167"/>
                </a:moveTo>
                <a:cubicBezTo>
                  <a:pt x="386" y="168"/>
                  <a:pt x="386" y="168"/>
                  <a:pt x="386" y="168"/>
                </a:cubicBezTo>
                <a:cubicBezTo>
                  <a:pt x="386" y="168"/>
                  <a:pt x="386" y="168"/>
                  <a:pt x="386" y="168"/>
                </a:cubicBezTo>
                <a:cubicBezTo>
                  <a:pt x="385" y="168"/>
                  <a:pt x="385" y="168"/>
                  <a:pt x="384" y="168"/>
                </a:cubicBezTo>
                <a:cubicBezTo>
                  <a:pt x="385" y="167"/>
                  <a:pt x="386" y="168"/>
                  <a:pt x="387" y="167"/>
                </a:cubicBezTo>
                <a:close/>
                <a:moveTo>
                  <a:pt x="391" y="159"/>
                </a:moveTo>
                <a:cubicBezTo>
                  <a:pt x="390" y="158"/>
                  <a:pt x="390" y="159"/>
                  <a:pt x="390" y="158"/>
                </a:cubicBezTo>
                <a:cubicBezTo>
                  <a:pt x="390" y="158"/>
                  <a:pt x="390" y="158"/>
                  <a:pt x="390" y="158"/>
                </a:cubicBezTo>
                <a:cubicBezTo>
                  <a:pt x="390" y="158"/>
                  <a:pt x="390" y="158"/>
                  <a:pt x="390" y="158"/>
                </a:cubicBezTo>
                <a:cubicBezTo>
                  <a:pt x="390" y="158"/>
                  <a:pt x="390" y="158"/>
                  <a:pt x="390" y="158"/>
                </a:cubicBezTo>
                <a:cubicBezTo>
                  <a:pt x="391" y="158"/>
                  <a:pt x="391" y="158"/>
                  <a:pt x="391" y="158"/>
                </a:cubicBezTo>
                <a:cubicBezTo>
                  <a:pt x="391" y="158"/>
                  <a:pt x="391" y="158"/>
                  <a:pt x="391" y="159"/>
                </a:cubicBezTo>
                <a:close/>
                <a:moveTo>
                  <a:pt x="392" y="158"/>
                </a:moveTo>
                <a:cubicBezTo>
                  <a:pt x="392" y="158"/>
                  <a:pt x="391" y="159"/>
                  <a:pt x="391" y="158"/>
                </a:cubicBezTo>
                <a:cubicBezTo>
                  <a:pt x="392" y="158"/>
                  <a:pt x="392" y="157"/>
                  <a:pt x="392" y="158"/>
                </a:cubicBezTo>
                <a:close/>
                <a:moveTo>
                  <a:pt x="388" y="146"/>
                </a:moveTo>
                <a:cubicBezTo>
                  <a:pt x="388" y="146"/>
                  <a:pt x="388" y="146"/>
                  <a:pt x="388" y="146"/>
                </a:cubicBezTo>
                <a:cubicBezTo>
                  <a:pt x="388" y="146"/>
                  <a:pt x="388" y="146"/>
                  <a:pt x="388" y="146"/>
                </a:cubicBezTo>
                <a:close/>
                <a:moveTo>
                  <a:pt x="387" y="150"/>
                </a:moveTo>
                <a:cubicBezTo>
                  <a:pt x="387" y="150"/>
                  <a:pt x="387" y="151"/>
                  <a:pt x="387" y="151"/>
                </a:cubicBezTo>
                <a:cubicBezTo>
                  <a:pt x="387" y="151"/>
                  <a:pt x="387" y="151"/>
                  <a:pt x="386" y="151"/>
                </a:cubicBezTo>
                <a:cubicBezTo>
                  <a:pt x="386" y="150"/>
                  <a:pt x="387" y="150"/>
                  <a:pt x="387" y="150"/>
                </a:cubicBezTo>
                <a:close/>
                <a:moveTo>
                  <a:pt x="382" y="133"/>
                </a:moveTo>
                <a:cubicBezTo>
                  <a:pt x="382" y="133"/>
                  <a:pt x="382" y="133"/>
                  <a:pt x="381" y="134"/>
                </a:cubicBezTo>
                <a:cubicBezTo>
                  <a:pt x="381" y="134"/>
                  <a:pt x="381" y="134"/>
                  <a:pt x="381" y="134"/>
                </a:cubicBezTo>
                <a:cubicBezTo>
                  <a:pt x="381" y="133"/>
                  <a:pt x="381" y="133"/>
                  <a:pt x="381" y="133"/>
                </a:cubicBezTo>
                <a:cubicBezTo>
                  <a:pt x="381" y="133"/>
                  <a:pt x="381" y="133"/>
                  <a:pt x="381" y="133"/>
                </a:cubicBezTo>
                <a:cubicBezTo>
                  <a:pt x="382" y="133"/>
                  <a:pt x="382" y="133"/>
                  <a:pt x="382" y="133"/>
                </a:cubicBezTo>
                <a:close/>
                <a:moveTo>
                  <a:pt x="380" y="119"/>
                </a:moveTo>
                <a:cubicBezTo>
                  <a:pt x="380" y="119"/>
                  <a:pt x="380" y="119"/>
                  <a:pt x="380" y="119"/>
                </a:cubicBezTo>
                <a:cubicBezTo>
                  <a:pt x="380" y="119"/>
                  <a:pt x="380" y="119"/>
                  <a:pt x="380" y="119"/>
                </a:cubicBezTo>
                <a:cubicBezTo>
                  <a:pt x="380" y="119"/>
                  <a:pt x="380" y="119"/>
                  <a:pt x="380" y="119"/>
                </a:cubicBezTo>
                <a:close/>
                <a:moveTo>
                  <a:pt x="375" y="118"/>
                </a:moveTo>
                <a:cubicBezTo>
                  <a:pt x="375" y="118"/>
                  <a:pt x="375" y="118"/>
                  <a:pt x="375" y="118"/>
                </a:cubicBezTo>
                <a:cubicBezTo>
                  <a:pt x="375" y="118"/>
                  <a:pt x="375" y="118"/>
                  <a:pt x="375" y="118"/>
                </a:cubicBezTo>
                <a:cubicBezTo>
                  <a:pt x="375" y="118"/>
                  <a:pt x="375" y="118"/>
                  <a:pt x="375" y="118"/>
                </a:cubicBezTo>
                <a:close/>
                <a:moveTo>
                  <a:pt x="373" y="116"/>
                </a:moveTo>
                <a:cubicBezTo>
                  <a:pt x="373" y="117"/>
                  <a:pt x="373" y="117"/>
                  <a:pt x="373" y="117"/>
                </a:cubicBezTo>
                <a:cubicBezTo>
                  <a:pt x="373" y="117"/>
                  <a:pt x="372" y="117"/>
                  <a:pt x="372" y="117"/>
                </a:cubicBezTo>
                <a:cubicBezTo>
                  <a:pt x="372" y="117"/>
                  <a:pt x="372" y="117"/>
                  <a:pt x="372" y="117"/>
                </a:cubicBezTo>
                <a:cubicBezTo>
                  <a:pt x="372" y="117"/>
                  <a:pt x="372" y="117"/>
                  <a:pt x="372" y="116"/>
                </a:cubicBezTo>
                <a:cubicBezTo>
                  <a:pt x="372" y="116"/>
                  <a:pt x="373" y="116"/>
                  <a:pt x="373" y="116"/>
                </a:cubicBezTo>
                <a:close/>
                <a:moveTo>
                  <a:pt x="372" y="117"/>
                </a:moveTo>
                <a:cubicBezTo>
                  <a:pt x="372" y="117"/>
                  <a:pt x="372" y="117"/>
                  <a:pt x="372" y="117"/>
                </a:cubicBezTo>
                <a:cubicBezTo>
                  <a:pt x="371" y="117"/>
                  <a:pt x="371" y="117"/>
                  <a:pt x="371" y="117"/>
                </a:cubicBezTo>
                <a:cubicBezTo>
                  <a:pt x="371" y="117"/>
                  <a:pt x="371" y="117"/>
                  <a:pt x="371" y="117"/>
                </a:cubicBezTo>
                <a:cubicBezTo>
                  <a:pt x="371" y="117"/>
                  <a:pt x="371" y="117"/>
                  <a:pt x="372" y="117"/>
                </a:cubicBezTo>
                <a:close/>
                <a:moveTo>
                  <a:pt x="364" y="115"/>
                </a:moveTo>
                <a:cubicBezTo>
                  <a:pt x="364" y="115"/>
                  <a:pt x="363" y="116"/>
                  <a:pt x="363" y="116"/>
                </a:cubicBezTo>
                <a:cubicBezTo>
                  <a:pt x="363" y="115"/>
                  <a:pt x="363" y="114"/>
                  <a:pt x="364" y="115"/>
                </a:cubicBezTo>
                <a:close/>
                <a:moveTo>
                  <a:pt x="362" y="116"/>
                </a:moveTo>
                <a:cubicBezTo>
                  <a:pt x="362" y="116"/>
                  <a:pt x="362" y="116"/>
                  <a:pt x="362" y="116"/>
                </a:cubicBezTo>
                <a:cubicBezTo>
                  <a:pt x="362" y="116"/>
                  <a:pt x="362" y="116"/>
                  <a:pt x="362" y="116"/>
                </a:cubicBezTo>
                <a:cubicBezTo>
                  <a:pt x="362" y="117"/>
                  <a:pt x="363" y="117"/>
                  <a:pt x="363" y="117"/>
                </a:cubicBezTo>
                <a:cubicBezTo>
                  <a:pt x="362" y="117"/>
                  <a:pt x="362" y="118"/>
                  <a:pt x="362" y="117"/>
                </a:cubicBezTo>
                <a:cubicBezTo>
                  <a:pt x="362" y="116"/>
                  <a:pt x="362" y="116"/>
                  <a:pt x="362" y="116"/>
                </a:cubicBezTo>
                <a:close/>
                <a:moveTo>
                  <a:pt x="361" y="118"/>
                </a:moveTo>
                <a:cubicBezTo>
                  <a:pt x="361" y="118"/>
                  <a:pt x="361" y="118"/>
                  <a:pt x="361" y="118"/>
                </a:cubicBezTo>
                <a:cubicBezTo>
                  <a:pt x="360" y="118"/>
                  <a:pt x="360" y="119"/>
                  <a:pt x="360" y="118"/>
                </a:cubicBezTo>
                <a:cubicBezTo>
                  <a:pt x="359" y="119"/>
                  <a:pt x="359" y="119"/>
                  <a:pt x="359" y="119"/>
                </a:cubicBezTo>
                <a:cubicBezTo>
                  <a:pt x="359" y="119"/>
                  <a:pt x="359" y="119"/>
                  <a:pt x="359" y="119"/>
                </a:cubicBezTo>
                <a:cubicBezTo>
                  <a:pt x="360" y="118"/>
                  <a:pt x="360" y="118"/>
                  <a:pt x="360" y="118"/>
                </a:cubicBezTo>
                <a:cubicBezTo>
                  <a:pt x="360" y="118"/>
                  <a:pt x="361" y="118"/>
                  <a:pt x="361" y="118"/>
                </a:cubicBezTo>
                <a:close/>
                <a:moveTo>
                  <a:pt x="358" y="119"/>
                </a:moveTo>
                <a:cubicBezTo>
                  <a:pt x="358" y="119"/>
                  <a:pt x="358" y="119"/>
                  <a:pt x="357" y="119"/>
                </a:cubicBezTo>
                <a:cubicBezTo>
                  <a:pt x="357" y="119"/>
                  <a:pt x="357" y="119"/>
                  <a:pt x="357" y="118"/>
                </a:cubicBezTo>
                <a:cubicBezTo>
                  <a:pt x="357" y="119"/>
                  <a:pt x="357" y="119"/>
                  <a:pt x="358" y="119"/>
                </a:cubicBezTo>
                <a:close/>
                <a:moveTo>
                  <a:pt x="355" y="117"/>
                </a:moveTo>
                <a:cubicBezTo>
                  <a:pt x="355" y="118"/>
                  <a:pt x="355" y="118"/>
                  <a:pt x="355" y="118"/>
                </a:cubicBezTo>
                <a:cubicBezTo>
                  <a:pt x="356" y="117"/>
                  <a:pt x="355" y="117"/>
                  <a:pt x="356" y="117"/>
                </a:cubicBezTo>
                <a:cubicBezTo>
                  <a:pt x="356" y="117"/>
                  <a:pt x="356" y="118"/>
                  <a:pt x="356" y="118"/>
                </a:cubicBezTo>
                <a:cubicBezTo>
                  <a:pt x="355" y="119"/>
                  <a:pt x="355" y="118"/>
                  <a:pt x="355" y="118"/>
                </a:cubicBezTo>
                <a:cubicBezTo>
                  <a:pt x="355" y="119"/>
                  <a:pt x="355" y="119"/>
                  <a:pt x="355" y="119"/>
                </a:cubicBezTo>
                <a:cubicBezTo>
                  <a:pt x="355" y="119"/>
                  <a:pt x="355" y="119"/>
                  <a:pt x="355" y="119"/>
                </a:cubicBezTo>
                <a:cubicBezTo>
                  <a:pt x="355" y="118"/>
                  <a:pt x="355" y="118"/>
                  <a:pt x="355" y="118"/>
                </a:cubicBezTo>
                <a:cubicBezTo>
                  <a:pt x="355" y="118"/>
                  <a:pt x="355" y="117"/>
                  <a:pt x="355" y="117"/>
                </a:cubicBezTo>
                <a:close/>
                <a:moveTo>
                  <a:pt x="354" y="67"/>
                </a:moveTo>
                <a:cubicBezTo>
                  <a:pt x="355" y="67"/>
                  <a:pt x="355" y="67"/>
                  <a:pt x="355" y="67"/>
                </a:cubicBezTo>
                <a:cubicBezTo>
                  <a:pt x="355" y="67"/>
                  <a:pt x="355" y="68"/>
                  <a:pt x="354" y="67"/>
                </a:cubicBezTo>
                <a:close/>
                <a:moveTo>
                  <a:pt x="356" y="68"/>
                </a:moveTo>
                <a:cubicBezTo>
                  <a:pt x="356" y="68"/>
                  <a:pt x="356" y="68"/>
                  <a:pt x="356" y="68"/>
                </a:cubicBezTo>
                <a:cubicBezTo>
                  <a:pt x="356" y="68"/>
                  <a:pt x="356" y="68"/>
                  <a:pt x="356" y="68"/>
                </a:cubicBezTo>
                <a:close/>
                <a:moveTo>
                  <a:pt x="356" y="43"/>
                </a:moveTo>
                <a:cubicBezTo>
                  <a:pt x="355" y="44"/>
                  <a:pt x="355" y="44"/>
                  <a:pt x="354" y="44"/>
                </a:cubicBezTo>
                <a:cubicBezTo>
                  <a:pt x="355" y="44"/>
                  <a:pt x="355" y="43"/>
                  <a:pt x="356" y="43"/>
                </a:cubicBezTo>
                <a:close/>
                <a:moveTo>
                  <a:pt x="353" y="69"/>
                </a:moveTo>
                <a:cubicBezTo>
                  <a:pt x="353" y="68"/>
                  <a:pt x="354" y="68"/>
                  <a:pt x="354" y="67"/>
                </a:cubicBezTo>
                <a:cubicBezTo>
                  <a:pt x="354" y="68"/>
                  <a:pt x="354" y="68"/>
                  <a:pt x="354" y="69"/>
                </a:cubicBezTo>
                <a:cubicBezTo>
                  <a:pt x="353" y="69"/>
                  <a:pt x="353" y="69"/>
                  <a:pt x="353" y="69"/>
                </a:cubicBezTo>
                <a:cubicBezTo>
                  <a:pt x="353" y="69"/>
                  <a:pt x="353" y="69"/>
                  <a:pt x="353" y="69"/>
                </a:cubicBezTo>
                <a:cubicBezTo>
                  <a:pt x="353" y="69"/>
                  <a:pt x="353" y="69"/>
                  <a:pt x="353" y="69"/>
                </a:cubicBezTo>
                <a:close/>
                <a:moveTo>
                  <a:pt x="353" y="122"/>
                </a:moveTo>
                <a:cubicBezTo>
                  <a:pt x="353" y="122"/>
                  <a:pt x="353" y="122"/>
                  <a:pt x="353" y="122"/>
                </a:cubicBezTo>
                <a:cubicBezTo>
                  <a:pt x="353" y="122"/>
                  <a:pt x="352" y="122"/>
                  <a:pt x="352" y="122"/>
                </a:cubicBezTo>
                <a:cubicBezTo>
                  <a:pt x="353" y="122"/>
                  <a:pt x="353" y="122"/>
                  <a:pt x="353" y="122"/>
                </a:cubicBezTo>
                <a:close/>
                <a:moveTo>
                  <a:pt x="352" y="44"/>
                </a:moveTo>
                <a:cubicBezTo>
                  <a:pt x="352" y="43"/>
                  <a:pt x="352" y="44"/>
                  <a:pt x="351" y="44"/>
                </a:cubicBezTo>
                <a:cubicBezTo>
                  <a:pt x="352" y="43"/>
                  <a:pt x="352" y="43"/>
                  <a:pt x="352" y="44"/>
                </a:cubicBezTo>
                <a:close/>
                <a:moveTo>
                  <a:pt x="352" y="69"/>
                </a:moveTo>
                <a:cubicBezTo>
                  <a:pt x="352" y="69"/>
                  <a:pt x="351" y="69"/>
                  <a:pt x="351" y="70"/>
                </a:cubicBezTo>
                <a:cubicBezTo>
                  <a:pt x="351" y="70"/>
                  <a:pt x="352" y="70"/>
                  <a:pt x="352" y="70"/>
                </a:cubicBezTo>
                <a:cubicBezTo>
                  <a:pt x="351" y="70"/>
                  <a:pt x="351" y="70"/>
                  <a:pt x="351" y="70"/>
                </a:cubicBezTo>
                <a:cubicBezTo>
                  <a:pt x="351" y="70"/>
                  <a:pt x="351" y="70"/>
                  <a:pt x="351" y="70"/>
                </a:cubicBezTo>
                <a:cubicBezTo>
                  <a:pt x="351" y="70"/>
                  <a:pt x="351" y="70"/>
                  <a:pt x="351" y="70"/>
                </a:cubicBezTo>
                <a:cubicBezTo>
                  <a:pt x="350" y="70"/>
                  <a:pt x="350" y="70"/>
                  <a:pt x="350" y="70"/>
                </a:cubicBezTo>
                <a:cubicBezTo>
                  <a:pt x="350" y="70"/>
                  <a:pt x="351" y="69"/>
                  <a:pt x="352" y="69"/>
                </a:cubicBezTo>
                <a:close/>
                <a:moveTo>
                  <a:pt x="349" y="117"/>
                </a:moveTo>
                <a:cubicBezTo>
                  <a:pt x="348" y="118"/>
                  <a:pt x="348" y="117"/>
                  <a:pt x="348" y="118"/>
                </a:cubicBezTo>
                <a:cubicBezTo>
                  <a:pt x="348" y="117"/>
                  <a:pt x="348" y="117"/>
                  <a:pt x="348" y="117"/>
                </a:cubicBezTo>
                <a:cubicBezTo>
                  <a:pt x="348" y="117"/>
                  <a:pt x="349" y="117"/>
                  <a:pt x="349" y="117"/>
                </a:cubicBezTo>
                <a:cubicBezTo>
                  <a:pt x="349" y="117"/>
                  <a:pt x="349" y="117"/>
                  <a:pt x="349" y="117"/>
                </a:cubicBezTo>
                <a:close/>
                <a:moveTo>
                  <a:pt x="346" y="71"/>
                </a:moveTo>
                <a:cubicBezTo>
                  <a:pt x="346" y="71"/>
                  <a:pt x="346" y="71"/>
                  <a:pt x="347" y="70"/>
                </a:cubicBezTo>
                <a:cubicBezTo>
                  <a:pt x="347" y="70"/>
                  <a:pt x="347" y="70"/>
                  <a:pt x="348" y="70"/>
                </a:cubicBezTo>
                <a:cubicBezTo>
                  <a:pt x="348" y="70"/>
                  <a:pt x="347" y="70"/>
                  <a:pt x="348" y="70"/>
                </a:cubicBezTo>
                <a:cubicBezTo>
                  <a:pt x="348" y="70"/>
                  <a:pt x="348" y="69"/>
                  <a:pt x="348" y="69"/>
                </a:cubicBezTo>
                <a:cubicBezTo>
                  <a:pt x="349" y="69"/>
                  <a:pt x="349" y="70"/>
                  <a:pt x="349" y="70"/>
                </a:cubicBezTo>
                <a:cubicBezTo>
                  <a:pt x="349" y="70"/>
                  <a:pt x="349" y="70"/>
                  <a:pt x="349" y="70"/>
                </a:cubicBezTo>
                <a:cubicBezTo>
                  <a:pt x="349" y="70"/>
                  <a:pt x="349" y="70"/>
                  <a:pt x="349" y="70"/>
                </a:cubicBezTo>
                <a:cubicBezTo>
                  <a:pt x="348" y="70"/>
                  <a:pt x="348" y="70"/>
                  <a:pt x="348" y="71"/>
                </a:cubicBezTo>
                <a:cubicBezTo>
                  <a:pt x="348" y="71"/>
                  <a:pt x="347" y="71"/>
                  <a:pt x="347" y="71"/>
                </a:cubicBezTo>
                <a:cubicBezTo>
                  <a:pt x="347" y="71"/>
                  <a:pt x="347" y="71"/>
                  <a:pt x="347" y="71"/>
                </a:cubicBezTo>
                <a:cubicBezTo>
                  <a:pt x="346" y="71"/>
                  <a:pt x="346" y="71"/>
                  <a:pt x="346" y="72"/>
                </a:cubicBezTo>
                <a:cubicBezTo>
                  <a:pt x="346" y="72"/>
                  <a:pt x="346" y="72"/>
                  <a:pt x="346" y="72"/>
                </a:cubicBezTo>
                <a:cubicBezTo>
                  <a:pt x="346" y="72"/>
                  <a:pt x="346" y="72"/>
                  <a:pt x="346" y="72"/>
                </a:cubicBezTo>
                <a:cubicBezTo>
                  <a:pt x="346" y="72"/>
                  <a:pt x="346" y="71"/>
                  <a:pt x="346" y="71"/>
                </a:cubicBezTo>
                <a:close/>
                <a:moveTo>
                  <a:pt x="346" y="118"/>
                </a:moveTo>
                <a:cubicBezTo>
                  <a:pt x="346" y="118"/>
                  <a:pt x="346" y="118"/>
                  <a:pt x="346" y="118"/>
                </a:cubicBezTo>
                <a:cubicBezTo>
                  <a:pt x="346" y="118"/>
                  <a:pt x="346" y="118"/>
                  <a:pt x="346" y="118"/>
                </a:cubicBezTo>
                <a:close/>
                <a:moveTo>
                  <a:pt x="345" y="118"/>
                </a:moveTo>
                <a:cubicBezTo>
                  <a:pt x="345" y="118"/>
                  <a:pt x="345" y="118"/>
                  <a:pt x="345" y="118"/>
                </a:cubicBezTo>
                <a:cubicBezTo>
                  <a:pt x="345" y="118"/>
                  <a:pt x="345" y="118"/>
                  <a:pt x="345" y="118"/>
                </a:cubicBezTo>
                <a:cubicBezTo>
                  <a:pt x="345" y="118"/>
                  <a:pt x="345" y="118"/>
                  <a:pt x="345" y="118"/>
                </a:cubicBezTo>
                <a:close/>
                <a:moveTo>
                  <a:pt x="347" y="121"/>
                </a:moveTo>
                <a:cubicBezTo>
                  <a:pt x="347" y="122"/>
                  <a:pt x="345" y="122"/>
                  <a:pt x="345" y="122"/>
                </a:cubicBezTo>
                <a:cubicBezTo>
                  <a:pt x="346" y="122"/>
                  <a:pt x="346" y="121"/>
                  <a:pt x="347" y="121"/>
                </a:cubicBezTo>
                <a:close/>
                <a:moveTo>
                  <a:pt x="336" y="42"/>
                </a:moveTo>
                <a:cubicBezTo>
                  <a:pt x="336" y="42"/>
                  <a:pt x="337" y="42"/>
                  <a:pt x="337" y="42"/>
                </a:cubicBezTo>
                <a:cubicBezTo>
                  <a:pt x="338" y="42"/>
                  <a:pt x="336" y="43"/>
                  <a:pt x="337" y="43"/>
                </a:cubicBezTo>
                <a:cubicBezTo>
                  <a:pt x="337" y="44"/>
                  <a:pt x="337" y="44"/>
                  <a:pt x="336" y="44"/>
                </a:cubicBezTo>
                <a:cubicBezTo>
                  <a:pt x="337" y="44"/>
                  <a:pt x="337" y="43"/>
                  <a:pt x="336" y="42"/>
                </a:cubicBezTo>
                <a:close/>
                <a:moveTo>
                  <a:pt x="328" y="47"/>
                </a:moveTo>
                <a:cubicBezTo>
                  <a:pt x="327" y="48"/>
                  <a:pt x="327" y="49"/>
                  <a:pt x="326" y="48"/>
                </a:cubicBezTo>
                <a:cubicBezTo>
                  <a:pt x="326" y="48"/>
                  <a:pt x="327" y="48"/>
                  <a:pt x="328" y="47"/>
                </a:cubicBezTo>
                <a:close/>
                <a:moveTo>
                  <a:pt x="326" y="131"/>
                </a:moveTo>
                <a:cubicBezTo>
                  <a:pt x="326" y="131"/>
                  <a:pt x="325" y="131"/>
                  <a:pt x="325" y="131"/>
                </a:cubicBezTo>
                <a:cubicBezTo>
                  <a:pt x="325" y="131"/>
                  <a:pt x="326" y="131"/>
                  <a:pt x="326" y="131"/>
                </a:cubicBezTo>
                <a:close/>
                <a:moveTo>
                  <a:pt x="326" y="133"/>
                </a:moveTo>
                <a:cubicBezTo>
                  <a:pt x="326" y="133"/>
                  <a:pt x="326" y="132"/>
                  <a:pt x="327" y="133"/>
                </a:cubicBezTo>
                <a:cubicBezTo>
                  <a:pt x="327" y="133"/>
                  <a:pt x="327" y="133"/>
                  <a:pt x="326" y="134"/>
                </a:cubicBezTo>
                <a:cubicBezTo>
                  <a:pt x="326" y="133"/>
                  <a:pt x="325" y="134"/>
                  <a:pt x="325" y="134"/>
                </a:cubicBezTo>
                <a:cubicBezTo>
                  <a:pt x="325" y="133"/>
                  <a:pt x="326" y="133"/>
                  <a:pt x="326" y="133"/>
                </a:cubicBezTo>
                <a:close/>
                <a:moveTo>
                  <a:pt x="322" y="134"/>
                </a:moveTo>
                <a:cubicBezTo>
                  <a:pt x="322" y="134"/>
                  <a:pt x="323" y="134"/>
                  <a:pt x="323" y="133"/>
                </a:cubicBezTo>
                <a:cubicBezTo>
                  <a:pt x="323" y="133"/>
                  <a:pt x="323" y="134"/>
                  <a:pt x="323" y="134"/>
                </a:cubicBezTo>
                <a:cubicBezTo>
                  <a:pt x="323" y="134"/>
                  <a:pt x="323" y="134"/>
                  <a:pt x="323" y="135"/>
                </a:cubicBezTo>
                <a:cubicBezTo>
                  <a:pt x="322" y="134"/>
                  <a:pt x="322" y="135"/>
                  <a:pt x="322" y="135"/>
                </a:cubicBezTo>
                <a:cubicBezTo>
                  <a:pt x="322" y="134"/>
                  <a:pt x="322" y="134"/>
                  <a:pt x="322" y="134"/>
                </a:cubicBezTo>
                <a:close/>
                <a:moveTo>
                  <a:pt x="319" y="143"/>
                </a:moveTo>
                <a:cubicBezTo>
                  <a:pt x="319" y="143"/>
                  <a:pt x="319" y="143"/>
                  <a:pt x="319" y="143"/>
                </a:cubicBezTo>
                <a:cubicBezTo>
                  <a:pt x="319" y="143"/>
                  <a:pt x="319" y="143"/>
                  <a:pt x="319" y="143"/>
                </a:cubicBezTo>
                <a:close/>
                <a:moveTo>
                  <a:pt x="319" y="142"/>
                </a:moveTo>
                <a:cubicBezTo>
                  <a:pt x="319" y="142"/>
                  <a:pt x="319" y="142"/>
                  <a:pt x="319" y="142"/>
                </a:cubicBezTo>
                <a:cubicBezTo>
                  <a:pt x="319" y="142"/>
                  <a:pt x="319" y="142"/>
                  <a:pt x="318" y="142"/>
                </a:cubicBezTo>
                <a:cubicBezTo>
                  <a:pt x="319" y="142"/>
                  <a:pt x="319" y="142"/>
                  <a:pt x="319" y="142"/>
                </a:cubicBezTo>
                <a:close/>
                <a:moveTo>
                  <a:pt x="317" y="140"/>
                </a:moveTo>
                <a:cubicBezTo>
                  <a:pt x="317" y="141"/>
                  <a:pt x="318" y="141"/>
                  <a:pt x="318" y="141"/>
                </a:cubicBezTo>
                <a:cubicBezTo>
                  <a:pt x="318" y="141"/>
                  <a:pt x="318" y="141"/>
                  <a:pt x="318" y="142"/>
                </a:cubicBezTo>
                <a:cubicBezTo>
                  <a:pt x="318" y="142"/>
                  <a:pt x="318" y="142"/>
                  <a:pt x="318" y="142"/>
                </a:cubicBezTo>
                <a:cubicBezTo>
                  <a:pt x="317" y="142"/>
                  <a:pt x="317" y="142"/>
                  <a:pt x="317" y="142"/>
                </a:cubicBezTo>
                <a:cubicBezTo>
                  <a:pt x="317" y="142"/>
                  <a:pt x="317" y="142"/>
                  <a:pt x="317" y="142"/>
                </a:cubicBezTo>
                <a:cubicBezTo>
                  <a:pt x="317" y="142"/>
                  <a:pt x="317" y="141"/>
                  <a:pt x="317" y="140"/>
                </a:cubicBezTo>
                <a:close/>
                <a:moveTo>
                  <a:pt x="317" y="145"/>
                </a:moveTo>
                <a:cubicBezTo>
                  <a:pt x="317" y="145"/>
                  <a:pt x="317" y="145"/>
                  <a:pt x="317" y="145"/>
                </a:cubicBezTo>
                <a:cubicBezTo>
                  <a:pt x="317" y="145"/>
                  <a:pt x="317" y="145"/>
                  <a:pt x="317" y="145"/>
                </a:cubicBezTo>
                <a:cubicBezTo>
                  <a:pt x="317" y="145"/>
                  <a:pt x="317" y="145"/>
                  <a:pt x="317" y="145"/>
                </a:cubicBezTo>
                <a:close/>
                <a:moveTo>
                  <a:pt x="314" y="136"/>
                </a:moveTo>
                <a:cubicBezTo>
                  <a:pt x="315" y="136"/>
                  <a:pt x="315" y="136"/>
                  <a:pt x="315" y="136"/>
                </a:cubicBezTo>
                <a:cubicBezTo>
                  <a:pt x="315" y="136"/>
                  <a:pt x="315" y="136"/>
                  <a:pt x="315" y="136"/>
                </a:cubicBezTo>
                <a:cubicBezTo>
                  <a:pt x="315" y="136"/>
                  <a:pt x="315" y="136"/>
                  <a:pt x="315" y="136"/>
                </a:cubicBezTo>
                <a:cubicBezTo>
                  <a:pt x="315" y="136"/>
                  <a:pt x="316" y="136"/>
                  <a:pt x="316" y="135"/>
                </a:cubicBezTo>
                <a:cubicBezTo>
                  <a:pt x="316" y="135"/>
                  <a:pt x="316" y="136"/>
                  <a:pt x="317" y="136"/>
                </a:cubicBezTo>
                <a:cubicBezTo>
                  <a:pt x="316" y="135"/>
                  <a:pt x="316" y="137"/>
                  <a:pt x="315" y="136"/>
                </a:cubicBezTo>
                <a:cubicBezTo>
                  <a:pt x="315" y="137"/>
                  <a:pt x="314" y="137"/>
                  <a:pt x="314" y="136"/>
                </a:cubicBezTo>
                <a:cubicBezTo>
                  <a:pt x="314" y="136"/>
                  <a:pt x="314" y="136"/>
                  <a:pt x="314" y="136"/>
                </a:cubicBezTo>
                <a:close/>
                <a:moveTo>
                  <a:pt x="315" y="137"/>
                </a:moveTo>
                <a:cubicBezTo>
                  <a:pt x="315" y="137"/>
                  <a:pt x="315" y="137"/>
                  <a:pt x="315" y="137"/>
                </a:cubicBezTo>
                <a:cubicBezTo>
                  <a:pt x="315" y="137"/>
                  <a:pt x="315" y="137"/>
                  <a:pt x="315" y="137"/>
                </a:cubicBezTo>
                <a:cubicBezTo>
                  <a:pt x="315" y="137"/>
                  <a:pt x="315" y="137"/>
                  <a:pt x="315" y="137"/>
                </a:cubicBezTo>
                <a:cubicBezTo>
                  <a:pt x="314" y="137"/>
                  <a:pt x="314" y="137"/>
                  <a:pt x="314" y="137"/>
                </a:cubicBezTo>
                <a:cubicBezTo>
                  <a:pt x="314" y="137"/>
                  <a:pt x="314" y="137"/>
                  <a:pt x="315" y="137"/>
                </a:cubicBezTo>
                <a:close/>
                <a:moveTo>
                  <a:pt x="311" y="137"/>
                </a:moveTo>
                <a:cubicBezTo>
                  <a:pt x="311" y="137"/>
                  <a:pt x="311" y="137"/>
                  <a:pt x="311" y="137"/>
                </a:cubicBezTo>
                <a:cubicBezTo>
                  <a:pt x="311" y="137"/>
                  <a:pt x="311" y="137"/>
                  <a:pt x="311" y="137"/>
                </a:cubicBezTo>
                <a:close/>
                <a:moveTo>
                  <a:pt x="311" y="137"/>
                </a:moveTo>
                <a:cubicBezTo>
                  <a:pt x="311" y="137"/>
                  <a:pt x="310" y="137"/>
                  <a:pt x="310" y="137"/>
                </a:cubicBezTo>
                <a:cubicBezTo>
                  <a:pt x="310" y="137"/>
                  <a:pt x="310" y="137"/>
                  <a:pt x="310" y="136"/>
                </a:cubicBezTo>
                <a:cubicBezTo>
                  <a:pt x="310" y="137"/>
                  <a:pt x="310" y="137"/>
                  <a:pt x="311" y="137"/>
                </a:cubicBezTo>
                <a:close/>
                <a:moveTo>
                  <a:pt x="310" y="138"/>
                </a:moveTo>
                <a:cubicBezTo>
                  <a:pt x="309" y="138"/>
                  <a:pt x="308" y="139"/>
                  <a:pt x="308" y="139"/>
                </a:cubicBezTo>
                <a:cubicBezTo>
                  <a:pt x="308" y="139"/>
                  <a:pt x="307" y="139"/>
                  <a:pt x="307" y="139"/>
                </a:cubicBezTo>
                <a:cubicBezTo>
                  <a:pt x="308" y="139"/>
                  <a:pt x="309" y="138"/>
                  <a:pt x="310" y="138"/>
                </a:cubicBezTo>
                <a:close/>
                <a:moveTo>
                  <a:pt x="306" y="51"/>
                </a:moveTo>
                <a:cubicBezTo>
                  <a:pt x="306" y="51"/>
                  <a:pt x="306" y="51"/>
                  <a:pt x="306" y="51"/>
                </a:cubicBezTo>
                <a:cubicBezTo>
                  <a:pt x="306" y="51"/>
                  <a:pt x="306" y="51"/>
                  <a:pt x="306" y="51"/>
                </a:cubicBezTo>
                <a:cubicBezTo>
                  <a:pt x="306" y="50"/>
                  <a:pt x="306" y="51"/>
                  <a:pt x="306" y="51"/>
                </a:cubicBezTo>
                <a:cubicBezTo>
                  <a:pt x="306" y="51"/>
                  <a:pt x="306" y="51"/>
                  <a:pt x="306" y="51"/>
                </a:cubicBezTo>
                <a:cubicBezTo>
                  <a:pt x="306" y="51"/>
                  <a:pt x="306" y="51"/>
                  <a:pt x="306" y="51"/>
                </a:cubicBezTo>
                <a:close/>
                <a:moveTo>
                  <a:pt x="303" y="145"/>
                </a:moveTo>
                <a:cubicBezTo>
                  <a:pt x="303" y="145"/>
                  <a:pt x="303" y="145"/>
                  <a:pt x="303" y="145"/>
                </a:cubicBezTo>
                <a:cubicBezTo>
                  <a:pt x="303" y="145"/>
                  <a:pt x="303" y="145"/>
                  <a:pt x="303" y="145"/>
                </a:cubicBezTo>
                <a:cubicBezTo>
                  <a:pt x="303" y="145"/>
                  <a:pt x="303" y="145"/>
                  <a:pt x="303" y="145"/>
                </a:cubicBezTo>
                <a:close/>
                <a:moveTo>
                  <a:pt x="295" y="55"/>
                </a:moveTo>
                <a:cubicBezTo>
                  <a:pt x="295" y="55"/>
                  <a:pt x="295" y="55"/>
                  <a:pt x="295" y="56"/>
                </a:cubicBezTo>
                <a:cubicBezTo>
                  <a:pt x="295" y="56"/>
                  <a:pt x="294" y="56"/>
                  <a:pt x="294" y="56"/>
                </a:cubicBezTo>
                <a:cubicBezTo>
                  <a:pt x="294" y="55"/>
                  <a:pt x="294" y="55"/>
                  <a:pt x="295" y="55"/>
                </a:cubicBezTo>
                <a:close/>
                <a:moveTo>
                  <a:pt x="280" y="52"/>
                </a:moveTo>
                <a:cubicBezTo>
                  <a:pt x="280" y="52"/>
                  <a:pt x="280" y="52"/>
                  <a:pt x="280" y="52"/>
                </a:cubicBezTo>
                <a:cubicBezTo>
                  <a:pt x="280" y="52"/>
                  <a:pt x="279" y="52"/>
                  <a:pt x="279" y="52"/>
                </a:cubicBezTo>
                <a:cubicBezTo>
                  <a:pt x="279" y="52"/>
                  <a:pt x="280" y="52"/>
                  <a:pt x="280" y="52"/>
                </a:cubicBezTo>
                <a:close/>
                <a:moveTo>
                  <a:pt x="278" y="53"/>
                </a:moveTo>
                <a:cubicBezTo>
                  <a:pt x="279" y="53"/>
                  <a:pt x="279" y="52"/>
                  <a:pt x="279" y="52"/>
                </a:cubicBezTo>
                <a:cubicBezTo>
                  <a:pt x="279" y="52"/>
                  <a:pt x="280" y="52"/>
                  <a:pt x="280" y="53"/>
                </a:cubicBezTo>
                <a:cubicBezTo>
                  <a:pt x="279" y="53"/>
                  <a:pt x="279" y="53"/>
                  <a:pt x="278" y="54"/>
                </a:cubicBezTo>
                <a:cubicBezTo>
                  <a:pt x="278" y="53"/>
                  <a:pt x="279" y="53"/>
                  <a:pt x="278" y="53"/>
                </a:cubicBezTo>
                <a:close/>
                <a:moveTo>
                  <a:pt x="278" y="54"/>
                </a:moveTo>
                <a:cubicBezTo>
                  <a:pt x="278" y="54"/>
                  <a:pt x="278" y="54"/>
                  <a:pt x="278" y="54"/>
                </a:cubicBezTo>
                <a:cubicBezTo>
                  <a:pt x="278" y="54"/>
                  <a:pt x="278" y="54"/>
                  <a:pt x="277" y="54"/>
                </a:cubicBezTo>
                <a:cubicBezTo>
                  <a:pt x="278" y="54"/>
                  <a:pt x="278" y="54"/>
                  <a:pt x="278" y="54"/>
                </a:cubicBezTo>
                <a:close/>
                <a:moveTo>
                  <a:pt x="101" y="285"/>
                </a:moveTo>
                <a:cubicBezTo>
                  <a:pt x="101" y="285"/>
                  <a:pt x="101" y="285"/>
                  <a:pt x="101" y="285"/>
                </a:cubicBezTo>
                <a:cubicBezTo>
                  <a:pt x="101" y="285"/>
                  <a:pt x="102" y="285"/>
                  <a:pt x="102" y="284"/>
                </a:cubicBezTo>
                <a:cubicBezTo>
                  <a:pt x="102" y="284"/>
                  <a:pt x="102" y="284"/>
                  <a:pt x="102" y="285"/>
                </a:cubicBezTo>
                <a:cubicBezTo>
                  <a:pt x="102" y="285"/>
                  <a:pt x="102" y="286"/>
                  <a:pt x="102" y="286"/>
                </a:cubicBezTo>
                <a:cubicBezTo>
                  <a:pt x="101" y="286"/>
                  <a:pt x="101" y="285"/>
                  <a:pt x="101" y="285"/>
                </a:cubicBezTo>
                <a:close/>
                <a:moveTo>
                  <a:pt x="71" y="264"/>
                </a:moveTo>
                <a:cubicBezTo>
                  <a:pt x="70" y="264"/>
                  <a:pt x="70" y="264"/>
                  <a:pt x="70" y="264"/>
                </a:cubicBezTo>
                <a:cubicBezTo>
                  <a:pt x="70" y="264"/>
                  <a:pt x="70" y="264"/>
                  <a:pt x="70" y="264"/>
                </a:cubicBezTo>
                <a:cubicBezTo>
                  <a:pt x="70" y="263"/>
                  <a:pt x="71" y="263"/>
                  <a:pt x="71" y="264"/>
                </a:cubicBezTo>
                <a:cubicBezTo>
                  <a:pt x="71" y="264"/>
                  <a:pt x="71" y="264"/>
                  <a:pt x="71" y="264"/>
                </a:cubicBezTo>
                <a:cubicBezTo>
                  <a:pt x="71" y="264"/>
                  <a:pt x="71" y="264"/>
                  <a:pt x="71" y="264"/>
                </a:cubicBezTo>
                <a:close/>
                <a:moveTo>
                  <a:pt x="68" y="263"/>
                </a:moveTo>
                <a:cubicBezTo>
                  <a:pt x="67" y="263"/>
                  <a:pt x="67" y="263"/>
                  <a:pt x="67" y="263"/>
                </a:cubicBezTo>
                <a:cubicBezTo>
                  <a:pt x="66" y="263"/>
                  <a:pt x="67" y="262"/>
                  <a:pt x="66" y="262"/>
                </a:cubicBezTo>
                <a:cubicBezTo>
                  <a:pt x="66" y="262"/>
                  <a:pt x="67" y="261"/>
                  <a:pt x="67" y="261"/>
                </a:cubicBezTo>
                <a:cubicBezTo>
                  <a:pt x="67" y="261"/>
                  <a:pt x="67" y="261"/>
                  <a:pt x="67" y="261"/>
                </a:cubicBezTo>
                <a:cubicBezTo>
                  <a:pt x="67" y="261"/>
                  <a:pt x="68" y="261"/>
                  <a:pt x="68" y="261"/>
                </a:cubicBezTo>
                <a:cubicBezTo>
                  <a:pt x="67" y="261"/>
                  <a:pt x="67" y="262"/>
                  <a:pt x="68" y="263"/>
                </a:cubicBezTo>
                <a:close/>
                <a:moveTo>
                  <a:pt x="63" y="265"/>
                </a:moveTo>
                <a:cubicBezTo>
                  <a:pt x="63" y="265"/>
                  <a:pt x="63" y="265"/>
                  <a:pt x="63" y="265"/>
                </a:cubicBezTo>
                <a:cubicBezTo>
                  <a:pt x="63" y="265"/>
                  <a:pt x="63" y="265"/>
                  <a:pt x="63" y="265"/>
                </a:cubicBezTo>
                <a:cubicBezTo>
                  <a:pt x="63" y="265"/>
                  <a:pt x="63" y="265"/>
                  <a:pt x="63" y="265"/>
                </a:cubicBezTo>
                <a:close/>
                <a:moveTo>
                  <a:pt x="60" y="267"/>
                </a:moveTo>
                <a:cubicBezTo>
                  <a:pt x="60" y="267"/>
                  <a:pt x="59" y="267"/>
                  <a:pt x="59" y="267"/>
                </a:cubicBezTo>
                <a:cubicBezTo>
                  <a:pt x="60" y="266"/>
                  <a:pt x="60" y="266"/>
                  <a:pt x="60" y="266"/>
                </a:cubicBezTo>
                <a:cubicBezTo>
                  <a:pt x="60" y="266"/>
                  <a:pt x="60" y="266"/>
                  <a:pt x="60" y="266"/>
                </a:cubicBezTo>
                <a:cubicBezTo>
                  <a:pt x="60" y="266"/>
                  <a:pt x="59" y="266"/>
                  <a:pt x="60" y="267"/>
                </a:cubicBezTo>
                <a:close/>
                <a:moveTo>
                  <a:pt x="44" y="249"/>
                </a:moveTo>
                <a:cubicBezTo>
                  <a:pt x="44" y="249"/>
                  <a:pt x="44" y="249"/>
                  <a:pt x="44" y="249"/>
                </a:cubicBezTo>
                <a:cubicBezTo>
                  <a:pt x="44" y="249"/>
                  <a:pt x="45" y="249"/>
                  <a:pt x="44" y="248"/>
                </a:cubicBezTo>
                <a:cubicBezTo>
                  <a:pt x="45" y="248"/>
                  <a:pt x="45" y="249"/>
                  <a:pt x="45" y="249"/>
                </a:cubicBezTo>
                <a:cubicBezTo>
                  <a:pt x="45" y="249"/>
                  <a:pt x="44" y="250"/>
                  <a:pt x="44" y="250"/>
                </a:cubicBezTo>
                <a:cubicBezTo>
                  <a:pt x="44" y="250"/>
                  <a:pt x="44" y="250"/>
                  <a:pt x="44" y="249"/>
                </a:cubicBezTo>
                <a:close/>
                <a:moveTo>
                  <a:pt x="58" y="187"/>
                </a:moveTo>
                <a:cubicBezTo>
                  <a:pt x="58" y="187"/>
                  <a:pt x="58" y="187"/>
                  <a:pt x="58" y="187"/>
                </a:cubicBezTo>
                <a:cubicBezTo>
                  <a:pt x="58" y="187"/>
                  <a:pt x="58" y="187"/>
                  <a:pt x="58" y="187"/>
                </a:cubicBezTo>
                <a:cubicBezTo>
                  <a:pt x="58" y="187"/>
                  <a:pt x="58" y="187"/>
                  <a:pt x="58" y="187"/>
                </a:cubicBezTo>
                <a:close/>
                <a:moveTo>
                  <a:pt x="84" y="164"/>
                </a:moveTo>
                <a:cubicBezTo>
                  <a:pt x="84" y="164"/>
                  <a:pt x="85" y="164"/>
                  <a:pt x="85" y="164"/>
                </a:cubicBezTo>
                <a:cubicBezTo>
                  <a:pt x="85" y="164"/>
                  <a:pt x="85" y="164"/>
                  <a:pt x="85" y="164"/>
                </a:cubicBezTo>
                <a:cubicBezTo>
                  <a:pt x="85" y="164"/>
                  <a:pt x="85" y="164"/>
                  <a:pt x="84" y="164"/>
                </a:cubicBezTo>
                <a:close/>
                <a:moveTo>
                  <a:pt x="87" y="137"/>
                </a:moveTo>
                <a:cubicBezTo>
                  <a:pt x="88" y="137"/>
                  <a:pt x="87" y="137"/>
                  <a:pt x="87" y="137"/>
                </a:cubicBezTo>
                <a:cubicBezTo>
                  <a:pt x="87" y="137"/>
                  <a:pt x="87" y="137"/>
                  <a:pt x="87" y="137"/>
                </a:cubicBezTo>
                <a:cubicBezTo>
                  <a:pt x="87" y="138"/>
                  <a:pt x="87" y="138"/>
                  <a:pt x="86" y="138"/>
                </a:cubicBezTo>
                <a:cubicBezTo>
                  <a:pt x="87" y="137"/>
                  <a:pt x="87" y="137"/>
                  <a:pt x="87" y="137"/>
                </a:cubicBezTo>
                <a:cubicBezTo>
                  <a:pt x="87" y="137"/>
                  <a:pt x="87" y="137"/>
                  <a:pt x="87" y="137"/>
                </a:cubicBezTo>
                <a:close/>
                <a:moveTo>
                  <a:pt x="88" y="137"/>
                </a:moveTo>
                <a:cubicBezTo>
                  <a:pt x="88" y="137"/>
                  <a:pt x="88" y="137"/>
                  <a:pt x="88" y="137"/>
                </a:cubicBezTo>
                <a:cubicBezTo>
                  <a:pt x="88" y="137"/>
                  <a:pt x="88" y="137"/>
                  <a:pt x="88" y="136"/>
                </a:cubicBezTo>
                <a:cubicBezTo>
                  <a:pt x="88" y="136"/>
                  <a:pt x="88" y="136"/>
                  <a:pt x="88" y="136"/>
                </a:cubicBezTo>
                <a:cubicBezTo>
                  <a:pt x="89" y="136"/>
                  <a:pt x="88" y="137"/>
                  <a:pt x="88" y="137"/>
                </a:cubicBezTo>
                <a:close/>
                <a:moveTo>
                  <a:pt x="88" y="163"/>
                </a:moveTo>
                <a:cubicBezTo>
                  <a:pt x="88" y="163"/>
                  <a:pt x="88" y="162"/>
                  <a:pt x="88" y="162"/>
                </a:cubicBezTo>
                <a:cubicBezTo>
                  <a:pt x="89" y="162"/>
                  <a:pt x="89" y="163"/>
                  <a:pt x="89" y="163"/>
                </a:cubicBezTo>
                <a:cubicBezTo>
                  <a:pt x="88" y="163"/>
                  <a:pt x="88" y="163"/>
                  <a:pt x="88" y="163"/>
                </a:cubicBezTo>
                <a:cubicBezTo>
                  <a:pt x="88" y="163"/>
                  <a:pt x="88" y="163"/>
                  <a:pt x="88" y="163"/>
                </a:cubicBezTo>
                <a:close/>
                <a:moveTo>
                  <a:pt x="89" y="169"/>
                </a:moveTo>
                <a:cubicBezTo>
                  <a:pt x="89" y="169"/>
                  <a:pt x="89" y="168"/>
                  <a:pt x="90" y="169"/>
                </a:cubicBezTo>
                <a:cubicBezTo>
                  <a:pt x="90" y="169"/>
                  <a:pt x="89" y="169"/>
                  <a:pt x="89" y="169"/>
                </a:cubicBezTo>
                <a:cubicBezTo>
                  <a:pt x="89" y="169"/>
                  <a:pt x="89" y="169"/>
                  <a:pt x="89" y="169"/>
                </a:cubicBezTo>
                <a:cubicBezTo>
                  <a:pt x="89" y="169"/>
                  <a:pt x="89" y="169"/>
                  <a:pt x="89" y="169"/>
                </a:cubicBezTo>
                <a:cubicBezTo>
                  <a:pt x="89" y="169"/>
                  <a:pt x="89" y="169"/>
                  <a:pt x="89" y="169"/>
                </a:cubicBezTo>
                <a:cubicBezTo>
                  <a:pt x="88" y="169"/>
                  <a:pt x="88" y="170"/>
                  <a:pt x="87" y="170"/>
                </a:cubicBezTo>
                <a:cubicBezTo>
                  <a:pt x="87" y="170"/>
                  <a:pt x="87" y="170"/>
                  <a:pt x="87" y="169"/>
                </a:cubicBezTo>
                <a:cubicBezTo>
                  <a:pt x="88" y="170"/>
                  <a:pt x="88" y="169"/>
                  <a:pt x="89" y="169"/>
                </a:cubicBezTo>
                <a:close/>
                <a:moveTo>
                  <a:pt x="90" y="168"/>
                </a:moveTo>
                <a:cubicBezTo>
                  <a:pt x="90" y="168"/>
                  <a:pt x="89" y="168"/>
                  <a:pt x="89" y="168"/>
                </a:cubicBezTo>
                <a:cubicBezTo>
                  <a:pt x="89" y="168"/>
                  <a:pt x="89" y="168"/>
                  <a:pt x="89" y="168"/>
                </a:cubicBezTo>
                <a:cubicBezTo>
                  <a:pt x="89" y="168"/>
                  <a:pt x="89" y="168"/>
                  <a:pt x="89" y="168"/>
                </a:cubicBezTo>
                <a:cubicBezTo>
                  <a:pt x="89" y="168"/>
                  <a:pt x="89" y="168"/>
                  <a:pt x="89" y="168"/>
                </a:cubicBezTo>
                <a:cubicBezTo>
                  <a:pt x="89" y="168"/>
                  <a:pt x="90" y="168"/>
                  <a:pt x="90" y="168"/>
                </a:cubicBezTo>
                <a:close/>
                <a:moveTo>
                  <a:pt x="89" y="163"/>
                </a:moveTo>
                <a:cubicBezTo>
                  <a:pt x="89" y="162"/>
                  <a:pt x="89" y="162"/>
                  <a:pt x="90" y="162"/>
                </a:cubicBezTo>
                <a:cubicBezTo>
                  <a:pt x="90" y="162"/>
                  <a:pt x="90" y="162"/>
                  <a:pt x="90" y="162"/>
                </a:cubicBezTo>
                <a:cubicBezTo>
                  <a:pt x="90" y="163"/>
                  <a:pt x="90" y="163"/>
                  <a:pt x="89" y="163"/>
                </a:cubicBezTo>
                <a:cubicBezTo>
                  <a:pt x="89" y="163"/>
                  <a:pt x="89" y="163"/>
                  <a:pt x="89" y="163"/>
                </a:cubicBezTo>
                <a:close/>
                <a:moveTo>
                  <a:pt x="91" y="136"/>
                </a:moveTo>
                <a:cubicBezTo>
                  <a:pt x="91" y="136"/>
                  <a:pt x="92" y="136"/>
                  <a:pt x="92" y="136"/>
                </a:cubicBezTo>
                <a:cubicBezTo>
                  <a:pt x="92" y="136"/>
                  <a:pt x="92" y="136"/>
                  <a:pt x="92" y="136"/>
                </a:cubicBezTo>
                <a:cubicBezTo>
                  <a:pt x="91" y="136"/>
                  <a:pt x="91" y="136"/>
                  <a:pt x="91" y="136"/>
                </a:cubicBezTo>
                <a:cubicBezTo>
                  <a:pt x="91" y="136"/>
                  <a:pt x="91" y="136"/>
                  <a:pt x="91" y="136"/>
                </a:cubicBezTo>
                <a:cubicBezTo>
                  <a:pt x="91" y="136"/>
                  <a:pt x="91" y="136"/>
                  <a:pt x="91" y="136"/>
                </a:cubicBezTo>
                <a:cubicBezTo>
                  <a:pt x="91" y="136"/>
                  <a:pt x="91" y="136"/>
                  <a:pt x="91" y="136"/>
                </a:cubicBezTo>
                <a:close/>
                <a:moveTo>
                  <a:pt x="91" y="135"/>
                </a:moveTo>
                <a:cubicBezTo>
                  <a:pt x="91" y="135"/>
                  <a:pt x="91" y="135"/>
                  <a:pt x="91" y="135"/>
                </a:cubicBezTo>
                <a:cubicBezTo>
                  <a:pt x="91" y="135"/>
                  <a:pt x="91" y="135"/>
                  <a:pt x="91" y="135"/>
                </a:cubicBezTo>
                <a:cubicBezTo>
                  <a:pt x="91" y="135"/>
                  <a:pt x="91" y="135"/>
                  <a:pt x="91" y="135"/>
                </a:cubicBezTo>
                <a:close/>
                <a:moveTo>
                  <a:pt x="92" y="120"/>
                </a:moveTo>
                <a:cubicBezTo>
                  <a:pt x="92" y="119"/>
                  <a:pt x="92" y="120"/>
                  <a:pt x="93" y="120"/>
                </a:cubicBezTo>
                <a:cubicBezTo>
                  <a:pt x="93" y="120"/>
                  <a:pt x="92" y="120"/>
                  <a:pt x="92" y="120"/>
                </a:cubicBezTo>
                <a:cubicBezTo>
                  <a:pt x="92" y="120"/>
                  <a:pt x="92" y="120"/>
                  <a:pt x="92" y="120"/>
                </a:cubicBezTo>
                <a:cubicBezTo>
                  <a:pt x="92" y="120"/>
                  <a:pt x="92" y="120"/>
                  <a:pt x="92" y="120"/>
                </a:cubicBezTo>
                <a:cubicBezTo>
                  <a:pt x="92" y="120"/>
                  <a:pt x="92" y="120"/>
                  <a:pt x="91" y="120"/>
                </a:cubicBezTo>
                <a:cubicBezTo>
                  <a:pt x="92" y="120"/>
                  <a:pt x="92" y="120"/>
                  <a:pt x="92" y="120"/>
                </a:cubicBezTo>
                <a:cubicBezTo>
                  <a:pt x="92" y="120"/>
                  <a:pt x="92" y="120"/>
                  <a:pt x="92" y="120"/>
                </a:cubicBezTo>
                <a:close/>
                <a:moveTo>
                  <a:pt x="93" y="118"/>
                </a:moveTo>
                <a:cubicBezTo>
                  <a:pt x="93" y="118"/>
                  <a:pt x="93" y="119"/>
                  <a:pt x="93" y="119"/>
                </a:cubicBezTo>
                <a:cubicBezTo>
                  <a:pt x="93" y="119"/>
                  <a:pt x="93" y="119"/>
                  <a:pt x="93" y="119"/>
                </a:cubicBezTo>
                <a:cubicBezTo>
                  <a:pt x="93" y="119"/>
                  <a:pt x="93" y="119"/>
                  <a:pt x="92" y="120"/>
                </a:cubicBezTo>
                <a:cubicBezTo>
                  <a:pt x="92" y="120"/>
                  <a:pt x="92" y="120"/>
                  <a:pt x="92" y="119"/>
                </a:cubicBezTo>
                <a:cubicBezTo>
                  <a:pt x="92" y="119"/>
                  <a:pt x="92" y="119"/>
                  <a:pt x="92" y="119"/>
                </a:cubicBezTo>
                <a:cubicBezTo>
                  <a:pt x="92" y="119"/>
                  <a:pt x="92" y="119"/>
                  <a:pt x="92" y="119"/>
                </a:cubicBezTo>
                <a:cubicBezTo>
                  <a:pt x="92" y="119"/>
                  <a:pt x="92" y="119"/>
                  <a:pt x="92" y="119"/>
                </a:cubicBezTo>
                <a:cubicBezTo>
                  <a:pt x="92" y="119"/>
                  <a:pt x="92" y="119"/>
                  <a:pt x="92" y="119"/>
                </a:cubicBezTo>
                <a:cubicBezTo>
                  <a:pt x="92" y="119"/>
                  <a:pt x="92" y="118"/>
                  <a:pt x="92" y="118"/>
                </a:cubicBezTo>
                <a:cubicBezTo>
                  <a:pt x="92" y="118"/>
                  <a:pt x="92" y="118"/>
                  <a:pt x="93" y="118"/>
                </a:cubicBezTo>
                <a:close/>
                <a:moveTo>
                  <a:pt x="93" y="117"/>
                </a:moveTo>
                <a:cubicBezTo>
                  <a:pt x="93" y="117"/>
                  <a:pt x="93" y="117"/>
                  <a:pt x="93" y="117"/>
                </a:cubicBezTo>
                <a:cubicBezTo>
                  <a:pt x="93" y="117"/>
                  <a:pt x="93" y="117"/>
                  <a:pt x="93" y="117"/>
                </a:cubicBezTo>
                <a:cubicBezTo>
                  <a:pt x="93" y="117"/>
                  <a:pt x="93" y="117"/>
                  <a:pt x="93" y="117"/>
                </a:cubicBezTo>
                <a:close/>
                <a:moveTo>
                  <a:pt x="93" y="135"/>
                </a:moveTo>
                <a:cubicBezTo>
                  <a:pt x="93" y="135"/>
                  <a:pt x="94" y="135"/>
                  <a:pt x="94" y="135"/>
                </a:cubicBezTo>
                <a:cubicBezTo>
                  <a:pt x="94" y="135"/>
                  <a:pt x="93" y="135"/>
                  <a:pt x="93" y="135"/>
                </a:cubicBezTo>
                <a:cubicBezTo>
                  <a:pt x="93" y="135"/>
                  <a:pt x="93" y="135"/>
                  <a:pt x="93" y="136"/>
                </a:cubicBezTo>
                <a:cubicBezTo>
                  <a:pt x="93" y="136"/>
                  <a:pt x="92" y="136"/>
                  <a:pt x="92" y="136"/>
                </a:cubicBezTo>
                <a:cubicBezTo>
                  <a:pt x="92" y="136"/>
                  <a:pt x="92" y="136"/>
                  <a:pt x="92" y="135"/>
                </a:cubicBezTo>
                <a:cubicBezTo>
                  <a:pt x="92" y="135"/>
                  <a:pt x="93" y="135"/>
                  <a:pt x="93" y="135"/>
                </a:cubicBezTo>
                <a:close/>
                <a:moveTo>
                  <a:pt x="93" y="132"/>
                </a:moveTo>
                <a:cubicBezTo>
                  <a:pt x="93" y="132"/>
                  <a:pt x="93" y="132"/>
                  <a:pt x="94" y="132"/>
                </a:cubicBezTo>
                <a:cubicBezTo>
                  <a:pt x="93" y="132"/>
                  <a:pt x="93" y="133"/>
                  <a:pt x="93" y="133"/>
                </a:cubicBezTo>
                <a:cubicBezTo>
                  <a:pt x="93" y="133"/>
                  <a:pt x="93" y="133"/>
                  <a:pt x="93" y="132"/>
                </a:cubicBezTo>
                <a:close/>
                <a:moveTo>
                  <a:pt x="96" y="118"/>
                </a:moveTo>
                <a:cubicBezTo>
                  <a:pt x="96" y="117"/>
                  <a:pt x="96" y="117"/>
                  <a:pt x="97" y="117"/>
                </a:cubicBezTo>
                <a:cubicBezTo>
                  <a:pt x="97" y="117"/>
                  <a:pt x="97" y="118"/>
                  <a:pt x="96" y="118"/>
                </a:cubicBezTo>
                <a:cubicBezTo>
                  <a:pt x="96" y="118"/>
                  <a:pt x="96" y="118"/>
                  <a:pt x="95" y="118"/>
                </a:cubicBezTo>
                <a:cubicBezTo>
                  <a:pt x="95" y="118"/>
                  <a:pt x="95" y="118"/>
                  <a:pt x="95" y="118"/>
                </a:cubicBezTo>
                <a:cubicBezTo>
                  <a:pt x="95" y="118"/>
                  <a:pt x="95" y="118"/>
                  <a:pt x="95" y="117"/>
                </a:cubicBezTo>
                <a:cubicBezTo>
                  <a:pt x="95" y="118"/>
                  <a:pt x="95" y="118"/>
                  <a:pt x="95" y="118"/>
                </a:cubicBezTo>
                <a:cubicBezTo>
                  <a:pt x="96" y="118"/>
                  <a:pt x="96" y="118"/>
                  <a:pt x="96" y="118"/>
                </a:cubicBezTo>
                <a:cubicBezTo>
                  <a:pt x="96" y="118"/>
                  <a:pt x="96" y="118"/>
                  <a:pt x="96" y="118"/>
                </a:cubicBezTo>
                <a:close/>
                <a:moveTo>
                  <a:pt x="96" y="116"/>
                </a:moveTo>
                <a:cubicBezTo>
                  <a:pt x="96" y="116"/>
                  <a:pt x="96" y="116"/>
                  <a:pt x="96" y="116"/>
                </a:cubicBezTo>
                <a:cubicBezTo>
                  <a:pt x="96" y="116"/>
                  <a:pt x="96" y="117"/>
                  <a:pt x="96" y="117"/>
                </a:cubicBezTo>
                <a:cubicBezTo>
                  <a:pt x="96" y="117"/>
                  <a:pt x="96" y="116"/>
                  <a:pt x="96" y="116"/>
                </a:cubicBezTo>
                <a:close/>
                <a:moveTo>
                  <a:pt x="98" y="117"/>
                </a:moveTo>
                <a:cubicBezTo>
                  <a:pt x="98" y="117"/>
                  <a:pt x="99" y="117"/>
                  <a:pt x="99" y="116"/>
                </a:cubicBezTo>
                <a:cubicBezTo>
                  <a:pt x="99" y="116"/>
                  <a:pt x="99" y="116"/>
                  <a:pt x="99" y="116"/>
                </a:cubicBezTo>
                <a:cubicBezTo>
                  <a:pt x="99" y="116"/>
                  <a:pt x="99" y="116"/>
                  <a:pt x="100" y="116"/>
                </a:cubicBezTo>
                <a:cubicBezTo>
                  <a:pt x="100" y="116"/>
                  <a:pt x="100" y="116"/>
                  <a:pt x="100" y="116"/>
                </a:cubicBezTo>
                <a:cubicBezTo>
                  <a:pt x="99" y="116"/>
                  <a:pt x="99" y="116"/>
                  <a:pt x="99" y="116"/>
                </a:cubicBezTo>
                <a:cubicBezTo>
                  <a:pt x="99" y="117"/>
                  <a:pt x="98" y="117"/>
                  <a:pt x="98" y="117"/>
                </a:cubicBezTo>
                <a:cubicBezTo>
                  <a:pt x="98" y="117"/>
                  <a:pt x="98" y="117"/>
                  <a:pt x="98" y="117"/>
                </a:cubicBezTo>
                <a:close/>
                <a:moveTo>
                  <a:pt x="98" y="106"/>
                </a:moveTo>
                <a:cubicBezTo>
                  <a:pt x="99" y="106"/>
                  <a:pt x="99" y="106"/>
                  <a:pt x="99" y="106"/>
                </a:cubicBezTo>
                <a:cubicBezTo>
                  <a:pt x="99" y="107"/>
                  <a:pt x="99" y="107"/>
                  <a:pt x="99" y="107"/>
                </a:cubicBezTo>
                <a:cubicBezTo>
                  <a:pt x="99" y="107"/>
                  <a:pt x="99" y="107"/>
                  <a:pt x="99" y="107"/>
                </a:cubicBezTo>
                <a:cubicBezTo>
                  <a:pt x="98" y="107"/>
                  <a:pt x="99" y="107"/>
                  <a:pt x="99" y="107"/>
                </a:cubicBezTo>
                <a:cubicBezTo>
                  <a:pt x="99" y="107"/>
                  <a:pt x="99" y="107"/>
                  <a:pt x="99" y="107"/>
                </a:cubicBezTo>
                <a:cubicBezTo>
                  <a:pt x="99" y="107"/>
                  <a:pt x="99" y="107"/>
                  <a:pt x="99" y="107"/>
                </a:cubicBezTo>
                <a:cubicBezTo>
                  <a:pt x="98" y="107"/>
                  <a:pt x="98" y="107"/>
                  <a:pt x="98" y="107"/>
                </a:cubicBezTo>
                <a:cubicBezTo>
                  <a:pt x="98" y="107"/>
                  <a:pt x="98" y="107"/>
                  <a:pt x="98" y="107"/>
                </a:cubicBezTo>
                <a:cubicBezTo>
                  <a:pt x="99" y="107"/>
                  <a:pt x="99" y="107"/>
                  <a:pt x="99" y="107"/>
                </a:cubicBezTo>
                <a:cubicBezTo>
                  <a:pt x="98" y="106"/>
                  <a:pt x="98" y="106"/>
                  <a:pt x="98" y="106"/>
                </a:cubicBezTo>
                <a:close/>
                <a:moveTo>
                  <a:pt x="100" y="117"/>
                </a:moveTo>
                <a:cubicBezTo>
                  <a:pt x="100" y="117"/>
                  <a:pt x="100" y="117"/>
                  <a:pt x="100" y="117"/>
                </a:cubicBezTo>
                <a:cubicBezTo>
                  <a:pt x="100" y="117"/>
                  <a:pt x="100" y="117"/>
                  <a:pt x="100" y="117"/>
                </a:cubicBezTo>
                <a:cubicBezTo>
                  <a:pt x="100" y="117"/>
                  <a:pt x="100" y="117"/>
                  <a:pt x="100" y="117"/>
                </a:cubicBezTo>
                <a:close/>
                <a:moveTo>
                  <a:pt x="100" y="118"/>
                </a:moveTo>
                <a:cubicBezTo>
                  <a:pt x="100" y="118"/>
                  <a:pt x="100" y="118"/>
                  <a:pt x="100" y="118"/>
                </a:cubicBezTo>
                <a:cubicBezTo>
                  <a:pt x="100" y="118"/>
                  <a:pt x="100" y="118"/>
                  <a:pt x="100" y="118"/>
                </a:cubicBezTo>
                <a:cubicBezTo>
                  <a:pt x="100" y="118"/>
                  <a:pt x="100" y="118"/>
                  <a:pt x="100" y="118"/>
                </a:cubicBezTo>
                <a:close/>
                <a:moveTo>
                  <a:pt x="100" y="160"/>
                </a:moveTo>
                <a:cubicBezTo>
                  <a:pt x="100" y="160"/>
                  <a:pt x="100" y="160"/>
                  <a:pt x="101" y="160"/>
                </a:cubicBezTo>
                <a:cubicBezTo>
                  <a:pt x="101" y="160"/>
                  <a:pt x="101" y="160"/>
                  <a:pt x="101" y="160"/>
                </a:cubicBezTo>
                <a:cubicBezTo>
                  <a:pt x="100" y="160"/>
                  <a:pt x="100" y="160"/>
                  <a:pt x="100" y="160"/>
                </a:cubicBezTo>
                <a:close/>
                <a:moveTo>
                  <a:pt x="103" y="107"/>
                </a:moveTo>
                <a:cubicBezTo>
                  <a:pt x="103" y="107"/>
                  <a:pt x="103" y="107"/>
                  <a:pt x="103" y="107"/>
                </a:cubicBezTo>
                <a:cubicBezTo>
                  <a:pt x="103" y="107"/>
                  <a:pt x="103" y="107"/>
                  <a:pt x="103" y="107"/>
                </a:cubicBezTo>
                <a:cubicBezTo>
                  <a:pt x="103" y="107"/>
                  <a:pt x="103" y="107"/>
                  <a:pt x="103" y="107"/>
                </a:cubicBezTo>
                <a:close/>
                <a:moveTo>
                  <a:pt x="103" y="106"/>
                </a:moveTo>
                <a:cubicBezTo>
                  <a:pt x="103" y="106"/>
                  <a:pt x="103" y="106"/>
                  <a:pt x="103" y="106"/>
                </a:cubicBezTo>
                <a:cubicBezTo>
                  <a:pt x="103" y="106"/>
                  <a:pt x="103" y="106"/>
                  <a:pt x="103" y="106"/>
                </a:cubicBezTo>
                <a:cubicBezTo>
                  <a:pt x="103" y="106"/>
                  <a:pt x="103" y="106"/>
                  <a:pt x="103" y="106"/>
                </a:cubicBezTo>
                <a:close/>
                <a:moveTo>
                  <a:pt x="105" y="107"/>
                </a:moveTo>
                <a:cubicBezTo>
                  <a:pt x="105" y="107"/>
                  <a:pt x="105" y="107"/>
                  <a:pt x="105" y="107"/>
                </a:cubicBezTo>
                <a:cubicBezTo>
                  <a:pt x="105" y="106"/>
                  <a:pt x="104" y="106"/>
                  <a:pt x="104" y="106"/>
                </a:cubicBezTo>
                <a:cubicBezTo>
                  <a:pt x="104" y="106"/>
                  <a:pt x="104" y="106"/>
                  <a:pt x="104" y="106"/>
                </a:cubicBezTo>
                <a:cubicBezTo>
                  <a:pt x="104" y="106"/>
                  <a:pt x="104" y="106"/>
                  <a:pt x="104" y="106"/>
                </a:cubicBezTo>
                <a:cubicBezTo>
                  <a:pt x="104" y="106"/>
                  <a:pt x="105" y="106"/>
                  <a:pt x="105" y="107"/>
                </a:cubicBezTo>
                <a:close/>
                <a:moveTo>
                  <a:pt x="111" y="271"/>
                </a:moveTo>
                <a:cubicBezTo>
                  <a:pt x="111" y="271"/>
                  <a:pt x="111" y="271"/>
                  <a:pt x="111" y="271"/>
                </a:cubicBezTo>
                <a:cubicBezTo>
                  <a:pt x="111" y="270"/>
                  <a:pt x="111" y="270"/>
                  <a:pt x="111" y="270"/>
                </a:cubicBezTo>
                <a:cubicBezTo>
                  <a:pt x="111" y="270"/>
                  <a:pt x="111" y="270"/>
                  <a:pt x="111" y="270"/>
                </a:cubicBezTo>
                <a:cubicBezTo>
                  <a:pt x="111" y="270"/>
                  <a:pt x="112" y="270"/>
                  <a:pt x="112" y="270"/>
                </a:cubicBezTo>
                <a:cubicBezTo>
                  <a:pt x="112" y="270"/>
                  <a:pt x="112" y="269"/>
                  <a:pt x="112" y="269"/>
                </a:cubicBezTo>
                <a:cubicBezTo>
                  <a:pt x="112" y="270"/>
                  <a:pt x="112" y="270"/>
                  <a:pt x="112" y="270"/>
                </a:cubicBezTo>
                <a:cubicBezTo>
                  <a:pt x="112" y="270"/>
                  <a:pt x="112" y="270"/>
                  <a:pt x="112" y="271"/>
                </a:cubicBezTo>
                <a:cubicBezTo>
                  <a:pt x="111" y="271"/>
                  <a:pt x="111" y="271"/>
                  <a:pt x="111" y="271"/>
                </a:cubicBezTo>
                <a:close/>
                <a:moveTo>
                  <a:pt x="103" y="273"/>
                </a:moveTo>
                <a:cubicBezTo>
                  <a:pt x="103" y="273"/>
                  <a:pt x="103" y="273"/>
                  <a:pt x="103" y="273"/>
                </a:cubicBezTo>
                <a:cubicBezTo>
                  <a:pt x="103" y="273"/>
                  <a:pt x="103" y="273"/>
                  <a:pt x="103" y="273"/>
                </a:cubicBezTo>
                <a:cubicBezTo>
                  <a:pt x="103" y="273"/>
                  <a:pt x="103" y="273"/>
                  <a:pt x="103" y="273"/>
                </a:cubicBezTo>
                <a:close/>
                <a:moveTo>
                  <a:pt x="97" y="273"/>
                </a:moveTo>
                <a:cubicBezTo>
                  <a:pt x="97" y="273"/>
                  <a:pt x="97" y="273"/>
                  <a:pt x="97" y="273"/>
                </a:cubicBezTo>
                <a:cubicBezTo>
                  <a:pt x="97" y="273"/>
                  <a:pt x="97" y="273"/>
                  <a:pt x="97" y="273"/>
                </a:cubicBezTo>
                <a:cubicBezTo>
                  <a:pt x="97" y="273"/>
                  <a:pt x="97" y="273"/>
                  <a:pt x="97" y="273"/>
                </a:cubicBezTo>
                <a:cubicBezTo>
                  <a:pt x="97" y="273"/>
                  <a:pt x="97" y="273"/>
                  <a:pt x="97" y="273"/>
                </a:cubicBezTo>
                <a:cubicBezTo>
                  <a:pt x="97" y="273"/>
                  <a:pt x="97" y="273"/>
                  <a:pt x="97" y="273"/>
                </a:cubicBezTo>
                <a:close/>
                <a:moveTo>
                  <a:pt x="97" y="273"/>
                </a:moveTo>
                <a:cubicBezTo>
                  <a:pt x="97" y="273"/>
                  <a:pt x="97" y="273"/>
                  <a:pt x="97" y="274"/>
                </a:cubicBezTo>
                <a:cubicBezTo>
                  <a:pt x="97" y="274"/>
                  <a:pt x="97" y="274"/>
                  <a:pt x="97" y="274"/>
                </a:cubicBezTo>
                <a:cubicBezTo>
                  <a:pt x="97" y="274"/>
                  <a:pt x="97" y="274"/>
                  <a:pt x="97" y="274"/>
                </a:cubicBezTo>
                <a:cubicBezTo>
                  <a:pt x="97" y="274"/>
                  <a:pt x="97" y="274"/>
                  <a:pt x="97" y="273"/>
                </a:cubicBezTo>
                <a:close/>
                <a:moveTo>
                  <a:pt x="73" y="262"/>
                </a:moveTo>
                <a:cubicBezTo>
                  <a:pt x="73" y="262"/>
                  <a:pt x="73" y="262"/>
                  <a:pt x="73" y="262"/>
                </a:cubicBezTo>
                <a:cubicBezTo>
                  <a:pt x="73" y="262"/>
                  <a:pt x="73" y="262"/>
                  <a:pt x="73" y="262"/>
                </a:cubicBezTo>
                <a:cubicBezTo>
                  <a:pt x="73" y="262"/>
                  <a:pt x="73" y="262"/>
                  <a:pt x="73" y="262"/>
                </a:cubicBezTo>
                <a:close/>
                <a:moveTo>
                  <a:pt x="72" y="262"/>
                </a:moveTo>
                <a:cubicBezTo>
                  <a:pt x="72" y="263"/>
                  <a:pt x="71" y="263"/>
                  <a:pt x="71" y="263"/>
                </a:cubicBezTo>
                <a:cubicBezTo>
                  <a:pt x="71" y="263"/>
                  <a:pt x="71" y="263"/>
                  <a:pt x="71" y="263"/>
                </a:cubicBezTo>
                <a:cubicBezTo>
                  <a:pt x="71" y="263"/>
                  <a:pt x="71" y="262"/>
                  <a:pt x="71" y="262"/>
                </a:cubicBezTo>
                <a:cubicBezTo>
                  <a:pt x="71" y="262"/>
                  <a:pt x="71" y="262"/>
                  <a:pt x="72" y="262"/>
                </a:cubicBezTo>
                <a:cubicBezTo>
                  <a:pt x="71" y="262"/>
                  <a:pt x="71" y="262"/>
                  <a:pt x="71" y="262"/>
                </a:cubicBezTo>
                <a:cubicBezTo>
                  <a:pt x="72" y="262"/>
                  <a:pt x="72" y="261"/>
                  <a:pt x="73" y="261"/>
                </a:cubicBezTo>
                <a:cubicBezTo>
                  <a:pt x="73" y="261"/>
                  <a:pt x="73" y="261"/>
                  <a:pt x="73" y="261"/>
                </a:cubicBezTo>
                <a:cubicBezTo>
                  <a:pt x="72" y="261"/>
                  <a:pt x="72" y="262"/>
                  <a:pt x="72" y="262"/>
                </a:cubicBezTo>
                <a:cubicBezTo>
                  <a:pt x="72" y="262"/>
                  <a:pt x="72" y="262"/>
                  <a:pt x="72" y="262"/>
                </a:cubicBezTo>
                <a:close/>
                <a:moveTo>
                  <a:pt x="87" y="165"/>
                </a:moveTo>
                <a:cubicBezTo>
                  <a:pt x="86" y="164"/>
                  <a:pt x="86" y="164"/>
                  <a:pt x="86" y="164"/>
                </a:cubicBezTo>
                <a:cubicBezTo>
                  <a:pt x="86" y="164"/>
                  <a:pt x="86" y="164"/>
                  <a:pt x="86" y="163"/>
                </a:cubicBezTo>
                <a:cubicBezTo>
                  <a:pt x="86" y="163"/>
                  <a:pt x="86" y="163"/>
                  <a:pt x="86" y="163"/>
                </a:cubicBezTo>
                <a:cubicBezTo>
                  <a:pt x="86" y="163"/>
                  <a:pt x="86" y="163"/>
                  <a:pt x="86" y="163"/>
                </a:cubicBezTo>
                <a:cubicBezTo>
                  <a:pt x="87" y="163"/>
                  <a:pt x="87" y="163"/>
                  <a:pt x="87" y="163"/>
                </a:cubicBezTo>
                <a:cubicBezTo>
                  <a:pt x="87" y="163"/>
                  <a:pt x="87" y="164"/>
                  <a:pt x="87" y="165"/>
                </a:cubicBezTo>
                <a:close/>
                <a:moveTo>
                  <a:pt x="95" y="119"/>
                </a:moveTo>
                <a:cubicBezTo>
                  <a:pt x="95" y="119"/>
                  <a:pt x="95" y="120"/>
                  <a:pt x="95" y="120"/>
                </a:cubicBezTo>
                <a:cubicBezTo>
                  <a:pt x="95" y="120"/>
                  <a:pt x="95" y="119"/>
                  <a:pt x="95" y="119"/>
                </a:cubicBezTo>
                <a:cubicBezTo>
                  <a:pt x="94" y="119"/>
                  <a:pt x="94" y="119"/>
                  <a:pt x="94" y="119"/>
                </a:cubicBezTo>
                <a:cubicBezTo>
                  <a:pt x="94" y="120"/>
                  <a:pt x="94" y="120"/>
                  <a:pt x="94" y="120"/>
                </a:cubicBezTo>
                <a:cubicBezTo>
                  <a:pt x="94" y="119"/>
                  <a:pt x="94" y="119"/>
                  <a:pt x="94" y="119"/>
                </a:cubicBezTo>
                <a:cubicBezTo>
                  <a:pt x="94" y="119"/>
                  <a:pt x="94" y="119"/>
                  <a:pt x="94" y="119"/>
                </a:cubicBezTo>
                <a:cubicBezTo>
                  <a:pt x="94" y="119"/>
                  <a:pt x="94" y="119"/>
                  <a:pt x="94" y="119"/>
                </a:cubicBezTo>
                <a:cubicBezTo>
                  <a:pt x="95" y="119"/>
                  <a:pt x="95" y="119"/>
                  <a:pt x="95" y="119"/>
                </a:cubicBezTo>
                <a:close/>
                <a:moveTo>
                  <a:pt x="95" y="118"/>
                </a:moveTo>
                <a:cubicBezTo>
                  <a:pt x="95" y="118"/>
                  <a:pt x="95" y="118"/>
                  <a:pt x="95" y="118"/>
                </a:cubicBezTo>
                <a:cubicBezTo>
                  <a:pt x="95" y="118"/>
                  <a:pt x="95" y="118"/>
                  <a:pt x="95" y="118"/>
                </a:cubicBezTo>
                <a:cubicBezTo>
                  <a:pt x="95" y="118"/>
                  <a:pt x="95" y="118"/>
                  <a:pt x="95" y="118"/>
                </a:cubicBezTo>
                <a:cubicBezTo>
                  <a:pt x="95" y="118"/>
                  <a:pt x="95" y="118"/>
                  <a:pt x="94" y="119"/>
                </a:cubicBezTo>
                <a:cubicBezTo>
                  <a:pt x="94" y="118"/>
                  <a:pt x="95" y="118"/>
                  <a:pt x="95" y="118"/>
                </a:cubicBezTo>
                <a:close/>
                <a:moveTo>
                  <a:pt x="94" y="110"/>
                </a:moveTo>
                <a:cubicBezTo>
                  <a:pt x="94" y="110"/>
                  <a:pt x="95" y="110"/>
                  <a:pt x="95" y="110"/>
                </a:cubicBezTo>
                <a:cubicBezTo>
                  <a:pt x="95" y="110"/>
                  <a:pt x="94" y="110"/>
                  <a:pt x="94" y="110"/>
                </a:cubicBezTo>
                <a:cubicBezTo>
                  <a:pt x="94" y="110"/>
                  <a:pt x="94" y="110"/>
                  <a:pt x="94" y="110"/>
                </a:cubicBezTo>
                <a:close/>
                <a:moveTo>
                  <a:pt x="95" y="110"/>
                </a:moveTo>
                <a:cubicBezTo>
                  <a:pt x="95" y="109"/>
                  <a:pt x="95" y="109"/>
                  <a:pt x="95" y="109"/>
                </a:cubicBezTo>
                <a:cubicBezTo>
                  <a:pt x="95" y="109"/>
                  <a:pt x="95" y="109"/>
                  <a:pt x="95" y="110"/>
                </a:cubicBezTo>
                <a:close/>
                <a:moveTo>
                  <a:pt x="95" y="134"/>
                </a:moveTo>
                <a:cubicBezTo>
                  <a:pt x="95" y="135"/>
                  <a:pt x="94" y="135"/>
                  <a:pt x="94" y="134"/>
                </a:cubicBezTo>
                <a:cubicBezTo>
                  <a:pt x="95" y="134"/>
                  <a:pt x="95" y="135"/>
                  <a:pt x="95" y="134"/>
                </a:cubicBezTo>
                <a:close/>
                <a:moveTo>
                  <a:pt x="94" y="135"/>
                </a:moveTo>
                <a:cubicBezTo>
                  <a:pt x="94" y="135"/>
                  <a:pt x="94" y="135"/>
                  <a:pt x="94" y="135"/>
                </a:cubicBezTo>
                <a:cubicBezTo>
                  <a:pt x="94" y="135"/>
                  <a:pt x="94" y="135"/>
                  <a:pt x="94" y="135"/>
                </a:cubicBezTo>
                <a:cubicBezTo>
                  <a:pt x="94" y="135"/>
                  <a:pt x="94" y="135"/>
                  <a:pt x="94" y="135"/>
                </a:cubicBezTo>
                <a:close/>
                <a:moveTo>
                  <a:pt x="96" y="166"/>
                </a:moveTo>
                <a:cubicBezTo>
                  <a:pt x="96" y="166"/>
                  <a:pt x="96" y="166"/>
                  <a:pt x="97" y="166"/>
                </a:cubicBezTo>
                <a:cubicBezTo>
                  <a:pt x="96" y="166"/>
                  <a:pt x="95" y="167"/>
                  <a:pt x="94" y="167"/>
                </a:cubicBezTo>
                <a:cubicBezTo>
                  <a:pt x="95" y="167"/>
                  <a:pt x="95" y="166"/>
                  <a:pt x="96" y="166"/>
                </a:cubicBezTo>
                <a:close/>
                <a:moveTo>
                  <a:pt x="106" y="273"/>
                </a:moveTo>
                <a:cubicBezTo>
                  <a:pt x="106" y="273"/>
                  <a:pt x="106" y="273"/>
                  <a:pt x="106" y="273"/>
                </a:cubicBezTo>
                <a:cubicBezTo>
                  <a:pt x="106" y="273"/>
                  <a:pt x="106" y="272"/>
                  <a:pt x="106" y="272"/>
                </a:cubicBezTo>
                <a:cubicBezTo>
                  <a:pt x="106" y="272"/>
                  <a:pt x="106" y="273"/>
                  <a:pt x="106" y="273"/>
                </a:cubicBezTo>
                <a:close/>
                <a:moveTo>
                  <a:pt x="53" y="235"/>
                </a:moveTo>
                <a:cubicBezTo>
                  <a:pt x="54" y="235"/>
                  <a:pt x="54" y="235"/>
                  <a:pt x="54" y="235"/>
                </a:cubicBezTo>
                <a:cubicBezTo>
                  <a:pt x="54" y="235"/>
                  <a:pt x="53" y="235"/>
                  <a:pt x="53" y="235"/>
                </a:cubicBezTo>
                <a:cubicBezTo>
                  <a:pt x="53" y="235"/>
                  <a:pt x="53" y="235"/>
                  <a:pt x="53" y="235"/>
                </a:cubicBezTo>
                <a:close/>
                <a:moveTo>
                  <a:pt x="57" y="235"/>
                </a:moveTo>
                <a:cubicBezTo>
                  <a:pt x="57" y="235"/>
                  <a:pt x="56" y="235"/>
                  <a:pt x="56" y="235"/>
                </a:cubicBezTo>
                <a:cubicBezTo>
                  <a:pt x="56" y="235"/>
                  <a:pt x="56" y="235"/>
                  <a:pt x="56" y="235"/>
                </a:cubicBezTo>
                <a:cubicBezTo>
                  <a:pt x="56" y="235"/>
                  <a:pt x="56" y="235"/>
                  <a:pt x="56" y="235"/>
                </a:cubicBezTo>
                <a:cubicBezTo>
                  <a:pt x="56" y="235"/>
                  <a:pt x="56" y="235"/>
                  <a:pt x="55" y="235"/>
                </a:cubicBezTo>
                <a:cubicBezTo>
                  <a:pt x="56" y="234"/>
                  <a:pt x="57" y="235"/>
                  <a:pt x="57" y="234"/>
                </a:cubicBezTo>
                <a:cubicBezTo>
                  <a:pt x="57" y="234"/>
                  <a:pt x="57" y="234"/>
                  <a:pt x="57" y="235"/>
                </a:cubicBezTo>
                <a:cubicBezTo>
                  <a:pt x="57" y="235"/>
                  <a:pt x="57" y="235"/>
                  <a:pt x="57" y="235"/>
                </a:cubicBezTo>
                <a:close/>
                <a:moveTo>
                  <a:pt x="57" y="233"/>
                </a:moveTo>
                <a:cubicBezTo>
                  <a:pt x="58" y="233"/>
                  <a:pt x="58" y="233"/>
                  <a:pt x="58" y="233"/>
                </a:cubicBezTo>
                <a:cubicBezTo>
                  <a:pt x="58" y="233"/>
                  <a:pt x="58" y="233"/>
                  <a:pt x="58" y="233"/>
                </a:cubicBezTo>
                <a:cubicBezTo>
                  <a:pt x="58" y="233"/>
                  <a:pt x="58" y="233"/>
                  <a:pt x="58" y="233"/>
                </a:cubicBezTo>
                <a:cubicBezTo>
                  <a:pt x="58" y="233"/>
                  <a:pt x="58" y="233"/>
                  <a:pt x="58" y="233"/>
                </a:cubicBezTo>
                <a:cubicBezTo>
                  <a:pt x="58" y="233"/>
                  <a:pt x="57" y="233"/>
                  <a:pt x="57" y="233"/>
                </a:cubicBezTo>
                <a:close/>
                <a:moveTo>
                  <a:pt x="55" y="235"/>
                </a:moveTo>
                <a:cubicBezTo>
                  <a:pt x="55" y="235"/>
                  <a:pt x="55" y="235"/>
                  <a:pt x="55" y="235"/>
                </a:cubicBezTo>
                <a:cubicBezTo>
                  <a:pt x="55" y="235"/>
                  <a:pt x="55" y="235"/>
                  <a:pt x="55" y="235"/>
                </a:cubicBezTo>
                <a:cubicBezTo>
                  <a:pt x="55" y="235"/>
                  <a:pt x="55" y="235"/>
                  <a:pt x="55" y="235"/>
                </a:cubicBezTo>
                <a:close/>
                <a:moveTo>
                  <a:pt x="55" y="235"/>
                </a:moveTo>
                <a:cubicBezTo>
                  <a:pt x="55" y="235"/>
                  <a:pt x="55" y="235"/>
                  <a:pt x="55" y="235"/>
                </a:cubicBezTo>
                <a:cubicBezTo>
                  <a:pt x="55" y="235"/>
                  <a:pt x="55" y="235"/>
                  <a:pt x="55" y="235"/>
                </a:cubicBezTo>
                <a:cubicBezTo>
                  <a:pt x="55" y="235"/>
                  <a:pt x="55" y="235"/>
                  <a:pt x="55" y="235"/>
                </a:cubicBezTo>
                <a:close/>
                <a:moveTo>
                  <a:pt x="50" y="237"/>
                </a:moveTo>
                <a:cubicBezTo>
                  <a:pt x="50" y="237"/>
                  <a:pt x="50" y="237"/>
                  <a:pt x="50" y="237"/>
                </a:cubicBezTo>
                <a:cubicBezTo>
                  <a:pt x="50" y="236"/>
                  <a:pt x="50" y="236"/>
                  <a:pt x="50" y="236"/>
                </a:cubicBezTo>
                <a:cubicBezTo>
                  <a:pt x="50" y="236"/>
                  <a:pt x="50" y="236"/>
                  <a:pt x="50" y="237"/>
                </a:cubicBezTo>
                <a:close/>
                <a:moveTo>
                  <a:pt x="72" y="260"/>
                </a:moveTo>
                <a:cubicBezTo>
                  <a:pt x="72" y="261"/>
                  <a:pt x="72" y="261"/>
                  <a:pt x="72" y="261"/>
                </a:cubicBezTo>
                <a:cubicBezTo>
                  <a:pt x="72" y="261"/>
                  <a:pt x="72" y="261"/>
                  <a:pt x="72" y="261"/>
                </a:cubicBezTo>
                <a:cubicBezTo>
                  <a:pt x="72" y="261"/>
                  <a:pt x="72" y="261"/>
                  <a:pt x="72" y="260"/>
                </a:cubicBezTo>
                <a:close/>
                <a:moveTo>
                  <a:pt x="106" y="271"/>
                </a:moveTo>
                <a:cubicBezTo>
                  <a:pt x="106" y="272"/>
                  <a:pt x="106" y="272"/>
                  <a:pt x="106" y="272"/>
                </a:cubicBezTo>
                <a:cubicBezTo>
                  <a:pt x="106" y="272"/>
                  <a:pt x="106" y="272"/>
                  <a:pt x="106" y="272"/>
                </a:cubicBezTo>
                <a:cubicBezTo>
                  <a:pt x="106" y="272"/>
                  <a:pt x="106" y="272"/>
                  <a:pt x="106" y="271"/>
                </a:cubicBezTo>
                <a:close/>
                <a:moveTo>
                  <a:pt x="107" y="272"/>
                </a:moveTo>
                <a:cubicBezTo>
                  <a:pt x="107" y="272"/>
                  <a:pt x="107" y="272"/>
                  <a:pt x="107" y="272"/>
                </a:cubicBezTo>
                <a:cubicBezTo>
                  <a:pt x="107" y="272"/>
                  <a:pt x="107" y="272"/>
                  <a:pt x="107" y="272"/>
                </a:cubicBezTo>
                <a:cubicBezTo>
                  <a:pt x="107" y="272"/>
                  <a:pt x="107" y="272"/>
                  <a:pt x="107" y="272"/>
                </a:cubicBezTo>
                <a:close/>
                <a:moveTo>
                  <a:pt x="108" y="271"/>
                </a:moveTo>
                <a:cubicBezTo>
                  <a:pt x="108" y="271"/>
                  <a:pt x="108" y="271"/>
                  <a:pt x="108" y="272"/>
                </a:cubicBezTo>
                <a:cubicBezTo>
                  <a:pt x="108" y="272"/>
                  <a:pt x="108" y="272"/>
                  <a:pt x="108" y="272"/>
                </a:cubicBezTo>
                <a:cubicBezTo>
                  <a:pt x="107" y="272"/>
                  <a:pt x="107" y="272"/>
                  <a:pt x="107" y="272"/>
                </a:cubicBezTo>
                <a:cubicBezTo>
                  <a:pt x="107" y="272"/>
                  <a:pt x="107" y="271"/>
                  <a:pt x="107" y="271"/>
                </a:cubicBezTo>
                <a:cubicBezTo>
                  <a:pt x="108" y="271"/>
                  <a:pt x="108" y="271"/>
                  <a:pt x="109" y="271"/>
                </a:cubicBezTo>
                <a:cubicBezTo>
                  <a:pt x="109" y="271"/>
                  <a:pt x="109" y="271"/>
                  <a:pt x="108" y="271"/>
                </a:cubicBezTo>
                <a:close/>
                <a:moveTo>
                  <a:pt x="97" y="117"/>
                </a:moveTo>
                <a:cubicBezTo>
                  <a:pt x="97" y="117"/>
                  <a:pt x="97" y="117"/>
                  <a:pt x="97" y="117"/>
                </a:cubicBezTo>
                <a:cubicBezTo>
                  <a:pt x="97" y="117"/>
                  <a:pt x="97" y="117"/>
                  <a:pt x="97" y="117"/>
                </a:cubicBezTo>
                <a:cubicBezTo>
                  <a:pt x="97" y="117"/>
                  <a:pt x="97" y="117"/>
                  <a:pt x="97" y="117"/>
                </a:cubicBezTo>
                <a:close/>
                <a:moveTo>
                  <a:pt x="97" y="122"/>
                </a:moveTo>
                <a:cubicBezTo>
                  <a:pt x="97" y="122"/>
                  <a:pt x="97" y="122"/>
                  <a:pt x="96" y="122"/>
                </a:cubicBezTo>
                <a:cubicBezTo>
                  <a:pt x="96" y="122"/>
                  <a:pt x="97" y="122"/>
                  <a:pt x="97" y="122"/>
                </a:cubicBezTo>
                <a:close/>
                <a:moveTo>
                  <a:pt x="94" y="169"/>
                </a:moveTo>
                <a:cubicBezTo>
                  <a:pt x="94" y="169"/>
                  <a:pt x="94" y="168"/>
                  <a:pt x="93" y="168"/>
                </a:cubicBezTo>
                <a:cubicBezTo>
                  <a:pt x="93" y="168"/>
                  <a:pt x="93" y="168"/>
                  <a:pt x="94" y="168"/>
                </a:cubicBezTo>
                <a:cubicBezTo>
                  <a:pt x="94" y="168"/>
                  <a:pt x="94" y="168"/>
                  <a:pt x="94" y="169"/>
                </a:cubicBezTo>
                <a:close/>
                <a:moveTo>
                  <a:pt x="93" y="168"/>
                </a:moveTo>
                <a:cubicBezTo>
                  <a:pt x="93" y="168"/>
                  <a:pt x="93" y="168"/>
                  <a:pt x="93" y="168"/>
                </a:cubicBezTo>
                <a:cubicBezTo>
                  <a:pt x="93" y="168"/>
                  <a:pt x="93" y="168"/>
                  <a:pt x="93" y="168"/>
                </a:cubicBezTo>
                <a:close/>
                <a:moveTo>
                  <a:pt x="54" y="235"/>
                </a:moveTo>
                <a:cubicBezTo>
                  <a:pt x="54" y="235"/>
                  <a:pt x="54" y="235"/>
                  <a:pt x="54" y="235"/>
                </a:cubicBezTo>
                <a:cubicBezTo>
                  <a:pt x="54" y="235"/>
                  <a:pt x="54" y="235"/>
                  <a:pt x="54" y="235"/>
                </a:cubicBezTo>
                <a:cubicBezTo>
                  <a:pt x="54" y="235"/>
                  <a:pt x="54" y="235"/>
                  <a:pt x="54" y="235"/>
                </a:cubicBezTo>
                <a:close/>
                <a:moveTo>
                  <a:pt x="103" y="271"/>
                </a:moveTo>
                <a:cubicBezTo>
                  <a:pt x="104" y="272"/>
                  <a:pt x="103" y="272"/>
                  <a:pt x="103" y="273"/>
                </a:cubicBezTo>
                <a:cubicBezTo>
                  <a:pt x="103" y="272"/>
                  <a:pt x="103" y="272"/>
                  <a:pt x="103" y="272"/>
                </a:cubicBezTo>
                <a:cubicBezTo>
                  <a:pt x="103" y="272"/>
                  <a:pt x="103" y="272"/>
                  <a:pt x="103" y="271"/>
                </a:cubicBezTo>
                <a:close/>
                <a:moveTo>
                  <a:pt x="104" y="274"/>
                </a:moveTo>
                <a:cubicBezTo>
                  <a:pt x="105" y="273"/>
                  <a:pt x="105" y="273"/>
                  <a:pt x="106" y="273"/>
                </a:cubicBezTo>
                <a:cubicBezTo>
                  <a:pt x="106" y="273"/>
                  <a:pt x="106" y="273"/>
                  <a:pt x="106" y="273"/>
                </a:cubicBezTo>
                <a:cubicBezTo>
                  <a:pt x="105" y="274"/>
                  <a:pt x="105" y="274"/>
                  <a:pt x="104" y="274"/>
                </a:cubicBezTo>
                <a:close/>
                <a:moveTo>
                  <a:pt x="99" y="117"/>
                </a:moveTo>
                <a:cubicBezTo>
                  <a:pt x="99" y="117"/>
                  <a:pt x="100" y="118"/>
                  <a:pt x="100" y="118"/>
                </a:cubicBezTo>
                <a:cubicBezTo>
                  <a:pt x="99" y="118"/>
                  <a:pt x="99" y="118"/>
                  <a:pt x="99" y="117"/>
                </a:cubicBezTo>
                <a:close/>
                <a:moveTo>
                  <a:pt x="98" y="117"/>
                </a:moveTo>
                <a:cubicBezTo>
                  <a:pt x="98" y="117"/>
                  <a:pt x="98" y="117"/>
                  <a:pt x="98" y="117"/>
                </a:cubicBezTo>
                <a:cubicBezTo>
                  <a:pt x="98" y="117"/>
                  <a:pt x="98" y="117"/>
                  <a:pt x="98" y="117"/>
                </a:cubicBezTo>
                <a:cubicBezTo>
                  <a:pt x="98" y="117"/>
                  <a:pt x="98" y="117"/>
                  <a:pt x="98" y="117"/>
                </a:cubicBezTo>
                <a:close/>
                <a:moveTo>
                  <a:pt x="97" y="118"/>
                </a:moveTo>
                <a:cubicBezTo>
                  <a:pt x="97" y="118"/>
                  <a:pt x="97" y="118"/>
                  <a:pt x="97" y="118"/>
                </a:cubicBezTo>
                <a:cubicBezTo>
                  <a:pt x="97" y="118"/>
                  <a:pt x="97" y="117"/>
                  <a:pt x="97" y="117"/>
                </a:cubicBezTo>
                <a:cubicBezTo>
                  <a:pt x="97" y="117"/>
                  <a:pt x="97" y="118"/>
                  <a:pt x="97" y="118"/>
                </a:cubicBezTo>
                <a:close/>
                <a:moveTo>
                  <a:pt x="97" y="107"/>
                </a:moveTo>
                <a:cubicBezTo>
                  <a:pt x="97" y="107"/>
                  <a:pt x="97" y="107"/>
                  <a:pt x="97" y="107"/>
                </a:cubicBezTo>
                <a:cubicBezTo>
                  <a:pt x="97" y="107"/>
                  <a:pt x="97" y="107"/>
                  <a:pt x="97" y="107"/>
                </a:cubicBezTo>
                <a:cubicBezTo>
                  <a:pt x="98" y="107"/>
                  <a:pt x="97" y="107"/>
                  <a:pt x="97" y="107"/>
                </a:cubicBezTo>
                <a:close/>
                <a:moveTo>
                  <a:pt x="97" y="116"/>
                </a:moveTo>
                <a:cubicBezTo>
                  <a:pt x="97" y="116"/>
                  <a:pt x="97" y="117"/>
                  <a:pt x="97" y="117"/>
                </a:cubicBezTo>
                <a:cubicBezTo>
                  <a:pt x="97" y="117"/>
                  <a:pt x="96" y="117"/>
                  <a:pt x="96" y="117"/>
                </a:cubicBezTo>
                <a:cubicBezTo>
                  <a:pt x="96" y="117"/>
                  <a:pt x="96" y="116"/>
                  <a:pt x="97" y="116"/>
                </a:cubicBezTo>
                <a:close/>
                <a:moveTo>
                  <a:pt x="95" y="108"/>
                </a:moveTo>
                <a:cubicBezTo>
                  <a:pt x="95" y="108"/>
                  <a:pt x="94" y="108"/>
                  <a:pt x="94" y="109"/>
                </a:cubicBezTo>
                <a:cubicBezTo>
                  <a:pt x="94" y="109"/>
                  <a:pt x="94" y="109"/>
                  <a:pt x="94" y="108"/>
                </a:cubicBezTo>
                <a:cubicBezTo>
                  <a:pt x="94" y="108"/>
                  <a:pt x="94" y="108"/>
                  <a:pt x="94" y="108"/>
                </a:cubicBezTo>
                <a:cubicBezTo>
                  <a:pt x="94" y="108"/>
                  <a:pt x="94" y="108"/>
                  <a:pt x="95" y="108"/>
                </a:cubicBezTo>
                <a:cubicBezTo>
                  <a:pt x="95" y="108"/>
                  <a:pt x="95" y="108"/>
                  <a:pt x="95" y="108"/>
                </a:cubicBezTo>
                <a:cubicBezTo>
                  <a:pt x="95" y="108"/>
                  <a:pt x="95" y="108"/>
                  <a:pt x="95" y="108"/>
                </a:cubicBezTo>
                <a:cubicBezTo>
                  <a:pt x="95" y="108"/>
                  <a:pt x="95" y="108"/>
                  <a:pt x="95" y="108"/>
                </a:cubicBezTo>
                <a:cubicBezTo>
                  <a:pt x="95" y="108"/>
                  <a:pt x="95" y="108"/>
                  <a:pt x="95" y="108"/>
                </a:cubicBezTo>
                <a:close/>
                <a:moveTo>
                  <a:pt x="94" y="132"/>
                </a:moveTo>
                <a:cubicBezTo>
                  <a:pt x="94" y="132"/>
                  <a:pt x="94" y="132"/>
                  <a:pt x="94" y="132"/>
                </a:cubicBezTo>
                <a:cubicBezTo>
                  <a:pt x="94" y="132"/>
                  <a:pt x="94" y="132"/>
                  <a:pt x="94" y="132"/>
                </a:cubicBezTo>
                <a:cubicBezTo>
                  <a:pt x="94" y="132"/>
                  <a:pt x="94" y="132"/>
                  <a:pt x="94" y="132"/>
                </a:cubicBezTo>
                <a:close/>
                <a:moveTo>
                  <a:pt x="91" y="135"/>
                </a:moveTo>
                <a:cubicBezTo>
                  <a:pt x="92" y="135"/>
                  <a:pt x="92" y="135"/>
                  <a:pt x="92" y="135"/>
                </a:cubicBezTo>
                <a:cubicBezTo>
                  <a:pt x="92" y="135"/>
                  <a:pt x="92" y="135"/>
                  <a:pt x="92" y="135"/>
                </a:cubicBezTo>
                <a:cubicBezTo>
                  <a:pt x="92" y="135"/>
                  <a:pt x="91" y="135"/>
                  <a:pt x="91" y="135"/>
                </a:cubicBezTo>
                <a:close/>
                <a:moveTo>
                  <a:pt x="86" y="160"/>
                </a:moveTo>
                <a:cubicBezTo>
                  <a:pt x="87" y="160"/>
                  <a:pt x="87" y="160"/>
                  <a:pt x="87" y="160"/>
                </a:cubicBezTo>
                <a:cubicBezTo>
                  <a:pt x="87" y="160"/>
                  <a:pt x="87" y="160"/>
                  <a:pt x="87" y="160"/>
                </a:cubicBezTo>
                <a:cubicBezTo>
                  <a:pt x="87" y="160"/>
                  <a:pt x="87" y="160"/>
                  <a:pt x="87" y="160"/>
                </a:cubicBezTo>
                <a:cubicBezTo>
                  <a:pt x="87" y="160"/>
                  <a:pt x="87" y="160"/>
                  <a:pt x="86" y="160"/>
                </a:cubicBezTo>
                <a:cubicBezTo>
                  <a:pt x="86" y="160"/>
                  <a:pt x="86" y="160"/>
                  <a:pt x="86" y="160"/>
                </a:cubicBezTo>
                <a:close/>
                <a:moveTo>
                  <a:pt x="85" y="137"/>
                </a:moveTo>
                <a:cubicBezTo>
                  <a:pt x="85" y="137"/>
                  <a:pt x="85" y="137"/>
                  <a:pt x="85" y="137"/>
                </a:cubicBezTo>
                <a:cubicBezTo>
                  <a:pt x="86" y="137"/>
                  <a:pt x="86" y="137"/>
                  <a:pt x="86" y="137"/>
                </a:cubicBezTo>
                <a:cubicBezTo>
                  <a:pt x="86" y="138"/>
                  <a:pt x="86" y="138"/>
                  <a:pt x="86" y="138"/>
                </a:cubicBezTo>
                <a:cubicBezTo>
                  <a:pt x="86" y="137"/>
                  <a:pt x="86" y="137"/>
                  <a:pt x="85" y="137"/>
                </a:cubicBezTo>
                <a:close/>
                <a:moveTo>
                  <a:pt x="85" y="163"/>
                </a:moveTo>
                <a:cubicBezTo>
                  <a:pt x="85" y="163"/>
                  <a:pt x="85" y="163"/>
                  <a:pt x="85" y="163"/>
                </a:cubicBezTo>
                <a:cubicBezTo>
                  <a:pt x="85" y="163"/>
                  <a:pt x="85" y="163"/>
                  <a:pt x="85" y="163"/>
                </a:cubicBezTo>
                <a:cubicBezTo>
                  <a:pt x="85" y="163"/>
                  <a:pt x="85" y="163"/>
                  <a:pt x="85" y="163"/>
                </a:cubicBezTo>
                <a:close/>
                <a:moveTo>
                  <a:pt x="85" y="162"/>
                </a:moveTo>
                <a:cubicBezTo>
                  <a:pt x="85" y="162"/>
                  <a:pt x="85" y="162"/>
                  <a:pt x="85" y="162"/>
                </a:cubicBezTo>
                <a:cubicBezTo>
                  <a:pt x="85" y="162"/>
                  <a:pt x="85" y="162"/>
                  <a:pt x="85" y="162"/>
                </a:cubicBezTo>
                <a:cubicBezTo>
                  <a:pt x="85" y="162"/>
                  <a:pt x="85" y="162"/>
                  <a:pt x="85" y="162"/>
                </a:cubicBezTo>
                <a:close/>
                <a:moveTo>
                  <a:pt x="85" y="163"/>
                </a:moveTo>
                <a:cubicBezTo>
                  <a:pt x="85" y="163"/>
                  <a:pt x="85" y="163"/>
                  <a:pt x="85" y="163"/>
                </a:cubicBezTo>
                <a:cubicBezTo>
                  <a:pt x="85" y="163"/>
                  <a:pt x="85" y="163"/>
                  <a:pt x="85" y="163"/>
                </a:cubicBezTo>
                <a:cubicBezTo>
                  <a:pt x="85" y="163"/>
                  <a:pt x="85" y="163"/>
                  <a:pt x="85" y="163"/>
                </a:cubicBezTo>
                <a:close/>
                <a:moveTo>
                  <a:pt x="78" y="174"/>
                </a:moveTo>
                <a:cubicBezTo>
                  <a:pt x="78" y="174"/>
                  <a:pt x="78" y="174"/>
                  <a:pt x="79" y="174"/>
                </a:cubicBezTo>
                <a:cubicBezTo>
                  <a:pt x="78" y="174"/>
                  <a:pt x="78" y="174"/>
                  <a:pt x="78" y="174"/>
                </a:cubicBezTo>
                <a:close/>
                <a:moveTo>
                  <a:pt x="74" y="167"/>
                </a:moveTo>
                <a:cubicBezTo>
                  <a:pt x="74" y="166"/>
                  <a:pt x="74" y="166"/>
                  <a:pt x="74" y="166"/>
                </a:cubicBezTo>
                <a:cubicBezTo>
                  <a:pt x="74" y="166"/>
                  <a:pt x="74" y="167"/>
                  <a:pt x="74" y="167"/>
                </a:cubicBezTo>
                <a:cubicBezTo>
                  <a:pt x="74" y="167"/>
                  <a:pt x="74" y="167"/>
                  <a:pt x="74" y="167"/>
                </a:cubicBezTo>
                <a:close/>
                <a:moveTo>
                  <a:pt x="72" y="171"/>
                </a:moveTo>
                <a:cubicBezTo>
                  <a:pt x="72" y="171"/>
                  <a:pt x="72" y="171"/>
                  <a:pt x="73" y="171"/>
                </a:cubicBezTo>
                <a:cubicBezTo>
                  <a:pt x="73" y="171"/>
                  <a:pt x="72" y="171"/>
                  <a:pt x="72" y="171"/>
                </a:cubicBezTo>
                <a:close/>
                <a:moveTo>
                  <a:pt x="57" y="187"/>
                </a:moveTo>
                <a:cubicBezTo>
                  <a:pt x="57" y="187"/>
                  <a:pt x="58" y="187"/>
                  <a:pt x="58" y="187"/>
                </a:cubicBezTo>
                <a:cubicBezTo>
                  <a:pt x="58" y="187"/>
                  <a:pt x="57" y="187"/>
                  <a:pt x="57" y="187"/>
                </a:cubicBezTo>
                <a:close/>
                <a:moveTo>
                  <a:pt x="56" y="180"/>
                </a:moveTo>
                <a:cubicBezTo>
                  <a:pt x="56" y="180"/>
                  <a:pt x="56" y="181"/>
                  <a:pt x="56" y="180"/>
                </a:cubicBezTo>
                <a:cubicBezTo>
                  <a:pt x="55" y="180"/>
                  <a:pt x="56" y="179"/>
                  <a:pt x="57" y="179"/>
                </a:cubicBezTo>
                <a:lnTo>
                  <a:pt x="56" y="180"/>
                </a:lnTo>
                <a:close/>
                <a:moveTo>
                  <a:pt x="56" y="187"/>
                </a:moveTo>
                <a:cubicBezTo>
                  <a:pt x="56" y="188"/>
                  <a:pt x="56" y="188"/>
                  <a:pt x="56" y="188"/>
                </a:cubicBezTo>
                <a:cubicBezTo>
                  <a:pt x="56" y="188"/>
                  <a:pt x="55" y="188"/>
                  <a:pt x="55" y="188"/>
                </a:cubicBezTo>
                <a:cubicBezTo>
                  <a:pt x="55" y="188"/>
                  <a:pt x="55" y="188"/>
                  <a:pt x="55" y="188"/>
                </a:cubicBezTo>
                <a:cubicBezTo>
                  <a:pt x="55" y="187"/>
                  <a:pt x="55" y="188"/>
                  <a:pt x="56" y="187"/>
                </a:cubicBezTo>
                <a:close/>
                <a:moveTo>
                  <a:pt x="68" y="261"/>
                </a:moveTo>
                <a:cubicBezTo>
                  <a:pt x="70" y="261"/>
                  <a:pt x="70" y="260"/>
                  <a:pt x="72" y="261"/>
                </a:cubicBezTo>
                <a:cubicBezTo>
                  <a:pt x="70" y="261"/>
                  <a:pt x="69" y="263"/>
                  <a:pt x="68" y="262"/>
                </a:cubicBezTo>
                <a:cubicBezTo>
                  <a:pt x="68" y="262"/>
                  <a:pt x="68" y="261"/>
                  <a:pt x="68" y="261"/>
                </a:cubicBezTo>
                <a:close/>
                <a:moveTo>
                  <a:pt x="90" y="271"/>
                </a:moveTo>
                <a:cubicBezTo>
                  <a:pt x="90" y="272"/>
                  <a:pt x="90" y="272"/>
                  <a:pt x="89" y="272"/>
                </a:cubicBezTo>
                <a:cubicBezTo>
                  <a:pt x="89" y="271"/>
                  <a:pt x="90" y="271"/>
                  <a:pt x="90" y="271"/>
                </a:cubicBezTo>
                <a:close/>
                <a:moveTo>
                  <a:pt x="95" y="277"/>
                </a:moveTo>
                <a:cubicBezTo>
                  <a:pt x="94" y="277"/>
                  <a:pt x="94" y="277"/>
                  <a:pt x="94" y="277"/>
                </a:cubicBezTo>
                <a:cubicBezTo>
                  <a:pt x="94" y="277"/>
                  <a:pt x="94" y="277"/>
                  <a:pt x="95" y="277"/>
                </a:cubicBezTo>
                <a:close/>
                <a:moveTo>
                  <a:pt x="98" y="275"/>
                </a:moveTo>
                <a:cubicBezTo>
                  <a:pt x="98" y="275"/>
                  <a:pt x="98" y="275"/>
                  <a:pt x="99" y="275"/>
                </a:cubicBezTo>
                <a:cubicBezTo>
                  <a:pt x="99" y="275"/>
                  <a:pt x="99" y="275"/>
                  <a:pt x="99" y="275"/>
                </a:cubicBezTo>
                <a:cubicBezTo>
                  <a:pt x="99" y="275"/>
                  <a:pt x="99" y="275"/>
                  <a:pt x="99" y="275"/>
                </a:cubicBezTo>
                <a:cubicBezTo>
                  <a:pt x="99" y="275"/>
                  <a:pt x="99" y="275"/>
                  <a:pt x="99" y="275"/>
                </a:cubicBezTo>
                <a:cubicBezTo>
                  <a:pt x="99" y="274"/>
                  <a:pt x="99" y="274"/>
                  <a:pt x="99" y="274"/>
                </a:cubicBezTo>
                <a:cubicBezTo>
                  <a:pt x="99" y="274"/>
                  <a:pt x="100" y="274"/>
                  <a:pt x="100" y="274"/>
                </a:cubicBezTo>
                <a:cubicBezTo>
                  <a:pt x="100" y="274"/>
                  <a:pt x="100" y="274"/>
                  <a:pt x="101" y="274"/>
                </a:cubicBezTo>
                <a:cubicBezTo>
                  <a:pt x="101" y="274"/>
                  <a:pt x="100" y="274"/>
                  <a:pt x="100" y="274"/>
                </a:cubicBezTo>
                <a:cubicBezTo>
                  <a:pt x="101" y="274"/>
                  <a:pt x="101" y="273"/>
                  <a:pt x="101" y="273"/>
                </a:cubicBezTo>
                <a:cubicBezTo>
                  <a:pt x="102" y="274"/>
                  <a:pt x="102" y="274"/>
                  <a:pt x="102" y="273"/>
                </a:cubicBezTo>
                <a:cubicBezTo>
                  <a:pt x="102" y="273"/>
                  <a:pt x="103" y="273"/>
                  <a:pt x="103" y="274"/>
                </a:cubicBezTo>
                <a:cubicBezTo>
                  <a:pt x="103" y="273"/>
                  <a:pt x="103" y="273"/>
                  <a:pt x="104" y="273"/>
                </a:cubicBezTo>
                <a:cubicBezTo>
                  <a:pt x="104" y="273"/>
                  <a:pt x="104" y="273"/>
                  <a:pt x="104" y="273"/>
                </a:cubicBezTo>
                <a:cubicBezTo>
                  <a:pt x="103" y="274"/>
                  <a:pt x="103" y="273"/>
                  <a:pt x="103" y="274"/>
                </a:cubicBezTo>
                <a:cubicBezTo>
                  <a:pt x="103" y="275"/>
                  <a:pt x="103" y="273"/>
                  <a:pt x="104" y="274"/>
                </a:cubicBezTo>
                <a:cubicBezTo>
                  <a:pt x="104" y="274"/>
                  <a:pt x="104" y="274"/>
                  <a:pt x="104" y="273"/>
                </a:cubicBezTo>
                <a:cubicBezTo>
                  <a:pt x="104" y="273"/>
                  <a:pt x="104" y="273"/>
                  <a:pt x="104" y="274"/>
                </a:cubicBezTo>
                <a:cubicBezTo>
                  <a:pt x="104" y="273"/>
                  <a:pt x="104" y="273"/>
                  <a:pt x="104" y="273"/>
                </a:cubicBezTo>
                <a:cubicBezTo>
                  <a:pt x="104" y="274"/>
                  <a:pt x="104" y="274"/>
                  <a:pt x="104" y="275"/>
                </a:cubicBezTo>
                <a:cubicBezTo>
                  <a:pt x="104" y="275"/>
                  <a:pt x="104" y="275"/>
                  <a:pt x="104" y="275"/>
                </a:cubicBezTo>
                <a:cubicBezTo>
                  <a:pt x="104" y="275"/>
                  <a:pt x="104" y="274"/>
                  <a:pt x="104" y="274"/>
                </a:cubicBezTo>
                <a:cubicBezTo>
                  <a:pt x="104" y="274"/>
                  <a:pt x="104" y="274"/>
                  <a:pt x="104" y="274"/>
                </a:cubicBezTo>
                <a:cubicBezTo>
                  <a:pt x="104" y="274"/>
                  <a:pt x="103" y="275"/>
                  <a:pt x="103" y="275"/>
                </a:cubicBezTo>
                <a:cubicBezTo>
                  <a:pt x="103" y="275"/>
                  <a:pt x="103" y="275"/>
                  <a:pt x="103" y="275"/>
                </a:cubicBezTo>
                <a:cubicBezTo>
                  <a:pt x="103" y="275"/>
                  <a:pt x="103" y="275"/>
                  <a:pt x="103" y="274"/>
                </a:cubicBezTo>
                <a:cubicBezTo>
                  <a:pt x="103" y="274"/>
                  <a:pt x="103" y="274"/>
                  <a:pt x="102" y="274"/>
                </a:cubicBezTo>
                <a:cubicBezTo>
                  <a:pt x="102" y="274"/>
                  <a:pt x="102" y="274"/>
                  <a:pt x="102" y="274"/>
                </a:cubicBezTo>
                <a:cubicBezTo>
                  <a:pt x="102" y="274"/>
                  <a:pt x="102" y="275"/>
                  <a:pt x="102" y="275"/>
                </a:cubicBezTo>
                <a:cubicBezTo>
                  <a:pt x="101" y="275"/>
                  <a:pt x="101" y="275"/>
                  <a:pt x="101" y="276"/>
                </a:cubicBezTo>
                <a:cubicBezTo>
                  <a:pt x="101" y="275"/>
                  <a:pt x="101" y="275"/>
                  <a:pt x="101" y="275"/>
                </a:cubicBezTo>
                <a:cubicBezTo>
                  <a:pt x="101" y="275"/>
                  <a:pt x="101" y="275"/>
                  <a:pt x="102" y="275"/>
                </a:cubicBezTo>
                <a:cubicBezTo>
                  <a:pt x="101" y="275"/>
                  <a:pt x="101" y="275"/>
                  <a:pt x="101" y="275"/>
                </a:cubicBezTo>
                <a:cubicBezTo>
                  <a:pt x="101" y="275"/>
                  <a:pt x="101" y="275"/>
                  <a:pt x="101" y="275"/>
                </a:cubicBezTo>
                <a:cubicBezTo>
                  <a:pt x="101" y="276"/>
                  <a:pt x="99" y="277"/>
                  <a:pt x="98" y="276"/>
                </a:cubicBezTo>
                <a:cubicBezTo>
                  <a:pt x="98" y="276"/>
                  <a:pt x="97" y="275"/>
                  <a:pt x="97" y="276"/>
                </a:cubicBezTo>
                <a:cubicBezTo>
                  <a:pt x="97" y="276"/>
                  <a:pt x="97" y="276"/>
                  <a:pt x="96" y="276"/>
                </a:cubicBezTo>
                <a:cubicBezTo>
                  <a:pt x="97" y="276"/>
                  <a:pt x="98" y="275"/>
                  <a:pt x="98" y="275"/>
                </a:cubicBezTo>
                <a:close/>
                <a:moveTo>
                  <a:pt x="276" y="11"/>
                </a:moveTo>
                <a:cubicBezTo>
                  <a:pt x="276" y="11"/>
                  <a:pt x="275" y="12"/>
                  <a:pt x="275" y="12"/>
                </a:cubicBezTo>
                <a:cubicBezTo>
                  <a:pt x="275" y="11"/>
                  <a:pt x="276" y="11"/>
                  <a:pt x="276" y="11"/>
                </a:cubicBezTo>
                <a:close/>
                <a:moveTo>
                  <a:pt x="257" y="16"/>
                </a:moveTo>
                <a:cubicBezTo>
                  <a:pt x="257" y="16"/>
                  <a:pt x="257" y="16"/>
                  <a:pt x="257" y="16"/>
                </a:cubicBezTo>
                <a:cubicBezTo>
                  <a:pt x="257" y="16"/>
                  <a:pt x="257" y="16"/>
                  <a:pt x="257" y="16"/>
                </a:cubicBezTo>
                <a:cubicBezTo>
                  <a:pt x="257" y="15"/>
                  <a:pt x="257" y="16"/>
                  <a:pt x="257" y="16"/>
                </a:cubicBezTo>
                <a:close/>
                <a:moveTo>
                  <a:pt x="257" y="17"/>
                </a:moveTo>
                <a:cubicBezTo>
                  <a:pt x="256" y="17"/>
                  <a:pt x="256" y="17"/>
                  <a:pt x="255" y="17"/>
                </a:cubicBezTo>
                <a:cubicBezTo>
                  <a:pt x="256" y="16"/>
                  <a:pt x="256" y="16"/>
                  <a:pt x="257" y="17"/>
                </a:cubicBezTo>
                <a:close/>
                <a:moveTo>
                  <a:pt x="255" y="17"/>
                </a:moveTo>
                <a:cubicBezTo>
                  <a:pt x="255" y="17"/>
                  <a:pt x="255" y="18"/>
                  <a:pt x="254" y="17"/>
                </a:cubicBezTo>
                <a:cubicBezTo>
                  <a:pt x="254" y="17"/>
                  <a:pt x="255" y="16"/>
                  <a:pt x="255" y="17"/>
                </a:cubicBezTo>
                <a:close/>
                <a:moveTo>
                  <a:pt x="237" y="22"/>
                </a:moveTo>
                <a:cubicBezTo>
                  <a:pt x="237" y="22"/>
                  <a:pt x="236" y="22"/>
                  <a:pt x="236" y="22"/>
                </a:cubicBezTo>
                <a:cubicBezTo>
                  <a:pt x="236" y="22"/>
                  <a:pt x="237" y="22"/>
                  <a:pt x="237" y="22"/>
                </a:cubicBezTo>
                <a:close/>
                <a:moveTo>
                  <a:pt x="225" y="25"/>
                </a:moveTo>
                <a:cubicBezTo>
                  <a:pt x="225" y="25"/>
                  <a:pt x="225" y="26"/>
                  <a:pt x="225" y="26"/>
                </a:cubicBezTo>
                <a:cubicBezTo>
                  <a:pt x="224" y="25"/>
                  <a:pt x="225" y="24"/>
                  <a:pt x="225" y="25"/>
                </a:cubicBezTo>
                <a:close/>
                <a:moveTo>
                  <a:pt x="224" y="25"/>
                </a:moveTo>
                <a:cubicBezTo>
                  <a:pt x="224" y="25"/>
                  <a:pt x="224" y="25"/>
                  <a:pt x="224" y="26"/>
                </a:cubicBezTo>
                <a:cubicBezTo>
                  <a:pt x="224" y="26"/>
                  <a:pt x="224" y="26"/>
                  <a:pt x="224" y="26"/>
                </a:cubicBezTo>
                <a:cubicBezTo>
                  <a:pt x="224" y="26"/>
                  <a:pt x="224" y="26"/>
                  <a:pt x="224" y="26"/>
                </a:cubicBezTo>
                <a:cubicBezTo>
                  <a:pt x="223" y="26"/>
                  <a:pt x="223" y="25"/>
                  <a:pt x="223" y="25"/>
                </a:cubicBezTo>
                <a:cubicBezTo>
                  <a:pt x="223" y="25"/>
                  <a:pt x="224" y="25"/>
                  <a:pt x="224" y="25"/>
                </a:cubicBezTo>
                <a:close/>
                <a:moveTo>
                  <a:pt x="213" y="28"/>
                </a:moveTo>
                <a:cubicBezTo>
                  <a:pt x="213" y="28"/>
                  <a:pt x="212" y="29"/>
                  <a:pt x="212" y="28"/>
                </a:cubicBezTo>
                <a:cubicBezTo>
                  <a:pt x="213" y="28"/>
                  <a:pt x="213" y="27"/>
                  <a:pt x="213" y="28"/>
                </a:cubicBezTo>
                <a:close/>
                <a:moveTo>
                  <a:pt x="211" y="27"/>
                </a:moveTo>
                <a:cubicBezTo>
                  <a:pt x="211" y="27"/>
                  <a:pt x="211" y="28"/>
                  <a:pt x="211" y="28"/>
                </a:cubicBezTo>
                <a:cubicBezTo>
                  <a:pt x="211" y="28"/>
                  <a:pt x="211" y="28"/>
                  <a:pt x="210" y="28"/>
                </a:cubicBezTo>
                <a:cubicBezTo>
                  <a:pt x="211" y="27"/>
                  <a:pt x="211" y="27"/>
                  <a:pt x="211" y="27"/>
                </a:cubicBezTo>
                <a:close/>
                <a:moveTo>
                  <a:pt x="210" y="28"/>
                </a:moveTo>
                <a:cubicBezTo>
                  <a:pt x="210" y="28"/>
                  <a:pt x="210" y="28"/>
                  <a:pt x="210" y="28"/>
                </a:cubicBezTo>
                <a:cubicBezTo>
                  <a:pt x="210" y="28"/>
                  <a:pt x="210" y="28"/>
                  <a:pt x="210" y="28"/>
                </a:cubicBezTo>
                <a:cubicBezTo>
                  <a:pt x="210" y="28"/>
                  <a:pt x="210" y="28"/>
                  <a:pt x="210" y="28"/>
                </a:cubicBezTo>
                <a:cubicBezTo>
                  <a:pt x="210" y="28"/>
                  <a:pt x="210" y="28"/>
                  <a:pt x="210" y="28"/>
                </a:cubicBezTo>
                <a:cubicBezTo>
                  <a:pt x="210" y="28"/>
                  <a:pt x="210" y="28"/>
                  <a:pt x="211" y="28"/>
                </a:cubicBezTo>
                <a:cubicBezTo>
                  <a:pt x="210" y="29"/>
                  <a:pt x="210" y="29"/>
                  <a:pt x="210" y="29"/>
                </a:cubicBezTo>
                <a:cubicBezTo>
                  <a:pt x="209" y="29"/>
                  <a:pt x="209" y="29"/>
                  <a:pt x="209" y="29"/>
                </a:cubicBezTo>
                <a:cubicBezTo>
                  <a:pt x="209" y="29"/>
                  <a:pt x="209" y="29"/>
                  <a:pt x="209" y="29"/>
                </a:cubicBezTo>
                <a:cubicBezTo>
                  <a:pt x="210" y="29"/>
                  <a:pt x="210" y="29"/>
                  <a:pt x="210" y="28"/>
                </a:cubicBezTo>
                <a:close/>
                <a:moveTo>
                  <a:pt x="208" y="29"/>
                </a:moveTo>
                <a:cubicBezTo>
                  <a:pt x="208" y="29"/>
                  <a:pt x="208" y="29"/>
                  <a:pt x="208" y="29"/>
                </a:cubicBezTo>
                <a:cubicBezTo>
                  <a:pt x="207" y="29"/>
                  <a:pt x="208" y="29"/>
                  <a:pt x="208" y="29"/>
                </a:cubicBezTo>
                <a:close/>
                <a:moveTo>
                  <a:pt x="207" y="19"/>
                </a:moveTo>
                <a:cubicBezTo>
                  <a:pt x="207" y="18"/>
                  <a:pt x="207" y="18"/>
                  <a:pt x="207" y="18"/>
                </a:cubicBezTo>
                <a:cubicBezTo>
                  <a:pt x="208" y="19"/>
                  <a:pt x="208" y="19"/>
                  <a:pt x="208" y="19"/>
                </a:cubicBezTo>
                <a:cubicBezTo>
                  <a:pt x="207" y="19"/>
                  <a:pt x="207" y="18"/>
                  <a:pt x="207" y="19"/>
                </a:cubicBezTo>
                <a:close/>
                <a:moveTo>
                  <a:pt x="208" y="11"/>
                </a:moveTo>
                <a:cubicBezTo>
                  <a:pt x="208" y="12"/>
                  <a:pt x="208" y="12"/>
                  <a:pt x="209" y="12"/>
                </a:cubicBezTo>
                <a:cubicBezTo>
                  <a:pt x="209" y="12"/>
                  <a:pt x="208" y="12"/>
                  <a:pt x="208" y="12"/>
                </a:cubicBezTo>
                <a:cubicBezTo>
                  <a:pt x="208" y="12"/>
                  <a:pt x="208" y="12"/>
                  <a:pt x="208" y="12"/>
                </a:cubicBezTo>
                <a:lnTo>
                  <a:pt x="208" y="11"/>
                </a:lnTo>
                <a:close/>
                <a:moveTo>
                  <a:pt x="207" y="13"/>
                </a:moveTo>
                <a:cubicBezTo>
                  <a:pt x="208" y="13"/>
                  <a:pt x="208" y="13"/>
                  <a:pt x="208" y="13"/>
                </a:cubicBezTo>
                <a:cubicBezTo>
                  <a:pt x="208" y="13"/>
                  <a:pt x="208" y="14"/>
                  <a:pt x="208" y="14"/>
                </a:cubicBezTo>
                <a:cubicBezTo>
                  <a:pt x="207" y="14"/>
                  <a:pt x="207" y="13"/>
                  <a:pt x="207" y="13"/>
                </a:cubicBezTo>
                <a:close/>
                <a:moveTo>
                  <a:pt x="208" y="15"/>
                </a:moveTo>
                <a:cubicBezTo>
                  <a:pt x="208" y="15"/>
                  <a:pt x="208" y="15"/>
                  <a:pt x="208" y="15"/>
                </a:cubicBezTo>
                <a:cubicBezTo>
                  <a:pt x="208" y="15"/>
                  <a:pt x="209" y="15"/>
                  <a:pt x="209" y="15"/>
                </a:cubicBezTo>
                <a:cubicBezTo>
                  <a:pt x="209" y="16"/>
                  <a:pt x="209" y="17"/>
                  <a:pt x="209" y="18"/>
                </a:cubicBezTo>
                <a:cubicBezTo>
                  <a:pt x="208" y="17"/>
                  <a:pt x="208" y="16"/>
                  <a:pt x="207" y="16"/>
                </a:cubicBezTo>
                <a:cubicBezTo>
                  <a:pt x="207" y="15"/>
                  <a:pt x="208" y="15"/>
                  <a:pt x="208" y="15"/>
                </a:cubicBezTo>
                <a:close/>
                <a:moveTo>
                  <a:pt x="207" y="11"/>
                </a:moveTo>
                <a:cubicBezTo>
                  <a:pt x="207" y="11"/>
                  <a:pt x="207" y="11"/>
                  <a:pt x="207" y="11"/>
                </a:cubicBezTo>
                <a:cubicBezTo>
                  <a:pt x="207" y="11"/>
                  <a:pt x="207" y="12"/>
                  <a:pt x="206" y="12"/>
                </a:cubicBezTo>
                <a:cubicBezTo>
                  <a:pt x="206" y="11"/>
                  <a:pt x="207" y="11"/>
                  <a:pt x="207" y="11"/>
                </a:cubicBezTo>
                <a:close/>
                <a:moveTo>
                  <a:pt x="206" y="15"/>
                </a:moveTo>
                <a:cubicBezTo>
                  <a:pt x="206" y="15"/>
                  <a:pt x="207" y="16"/>
                  <a:pt x="206" y="16"/>
                </a:cubicBezTo>
                <a:cubicBezTo>
                  <a:pt x="206" y="16"/>
                  <a:pt x="205" y="15"/>
                  <a:pt x="206" y="15"/>
                </a:cubicBezTo>
                <a:close/>
                <a:moveTo>
                  <a:pt x="205" y="11"/>
                </a:moveTo>
                <a:cubicBezTo>
                  <a:pt x="205" y="11"/>
                  <a:pt x="206" y="10"/>
                  <a:pt x="206" y="10"/>
                </a:cubicBezTo>
                <a:cubicBezTo>
                  <a:pt x="206" y="11"/>
                  <a:pt x="205" y="12"/>
                  <a:pt x="205" y="12"/>
                </a:cubicBezTo>
                <a:cubicBezTo>
                  <a:pt x="205" y="11"/>
                  <a:pt x="205" y="11"/>
                  <a:pt x="205" y="11"/>
                </a:cubicBezTo>
                <a:close/>
                <a:moveTo>
                  <a:pt x="205" y="13"/>
                </a:moveTo>
                <a:cubicBezTo>
                  <a:pt x="205" y="13"/>
                  <a:pt x="204" y="14"/>
                  <a:pt x="204" y="14"/>
                </a:cubicBezTo>
                <a:cubicBezTo>
                  <a:pt x="204" y="13"/>
                  <a:pt x="205" y="14"/>
                  <a:pt x="205" y="13"/>
                </a:cubicBezTo>
                <a:close/>
                <a:moveTo>
                  <a:pt x="205" y="15"/>
                </a:moveTo>
                <a:cubicBezTo>
                  <a:pt x="205" y="14"/>
                  <a:pt x="205" y="15"/>
                  <a:pt x="205" y="15"/>
                </a:cubicBezTo>
                <a:cubicBezTo>
                  <a:pt x="205" y="16"/>
                  <a:pt x="205" y="16"/>
                  <a:pt x="205" y="18"/>
                </a:cubicBezTo>
                <a:cubicBezTo>
                  <a:pt x="204" y="17"/>
                  <a:pt x="204" y="18"/>
                  <a:pt x="203" y="19"/>
                </a:cubicBezTo>
                <a:cubicBezTo>
                  <a:pt x="203" y="19"/>
                  <a:pt x="203" y="18"/>
                  <a:pt x="202" y="19"/>
                </a:cubicBezTo>
                <a:cubicBezTo>
                  <a:pt x="202" y="18"/>
                  <a:pt x="203" y="18"/>
                  <a:pt x="203" y="18"/>
                </a:cubicBezTo>
                <a:cubicBezTo>
                  <a:pt x="203" y="16"/>
                  <a:pt x="202" y="18"/>
                  <a:pt x="202" y="17"/>
                </a:cubicBezTo>
                <a:cubicBezTo>
                  <a:pt x="202" y="16"/>
                  <a:pt x="204" y="17"/>
                  <a:pt x="205" y="15"/>
                </a:cubicBezTo>
                <a:close/>
                <a:moveTo>
                  <a:pt x="203" y="14"/>
                </a:moveTo>
                <a:cubicBezTo>
                  <a:pt x="203" y="14"/>
                  <a:pt x="203" y="14"/>
                  <a:pt x="202" y="14"/>
                </a:cubicBezTo>
                <a:cubicBezTo>
                  <a:pt x="202" y="14"/>
                  <a:pt x="202" y="13"/>
                  <a:pt x="203" y="14"/>
                </a:cubicBezTo>
                <a:close/>
                <a:moveTo>
                  <a:pt x="202" y="12"/>
                </a:moveTo>
                <a:cubicBezTo>
                  <a:pt x="202" y="12"/>
                  <a:pt x="202" y="12"/>
                  <a:pt x="202" y="13"/>
                </a:cubicBezTo>
                <a:cubicBezTo>
                  <a:pt x="202" y="13"/>
                  <a:pt x="202" y="13"/>
                  <a:pt x="202" y="13"/>
                </a:cubicBezTo>
                <a:cubicBezTo>
                  <a:pt x="202" y="13"/>
                  <a:pt x="200" y="12"/>
                  <a:pt x="202" y="12"/>
                </a:cubicBezTo>
                <a:close/>
                <a:moveTo>
                  <a:pt x="200" y="13"/>
                </a:moveTo>
                <a:cubicBezTo>
                  <a:pt x="200" y="13"/>
                  <a:pt x="200" y="13"/>
                  <a:pt x="199" y="13"/>
                </a:cubicBezTo>
                <a:cubicBezTo>
                  <a:pt x="199" y="12"/>
                  <a:pt x="200" y="12"/>
                  <a:pt x="200" y="13"/>
                </a:cubicBezTo>
                <a:close/>
                <a:moveTo>
                  <a:pt x="195" y="15"/>
                </a:moveTo>
                <a:cubicBezTo>
                  <a:pt x="196" y="15"/>
                  <a:pt x="195" y="16"/>
                  <a:pt x="195" y="15"/>
                </a:cubicBezTo>
                <a:close/>
                <a:moveTo>
                  <a:pt x="191" y="18"/>
                </a:moveTo>
                <a:cubicBezTo>
                  <a:pt x="191" y="17"/>
                  <a:pt x="192" y="18"/>
                  <a:pt x="193" y="17"/>
                </a:cubicBezTo>
                <a:cubicBezTo>
                  <a:pt x="193" y="18"/>
                  <a:pt x="192" y="19"/>
                  <a:pt x="191" y="18"/>
                </a:cubicBezTo>
                <a:close/>
                <a:moveTo>
                  <a:pt x="107" y="103"/>
                </a:moveTo>
                <a:cubicBezTo>
                  <a:pt x="107" y="103"/>
                  <a:pt x="107" y="103"/>
                  <a:pt x="107" y="103"/>
                </a:cubicBezTo>
                <a:cubicBezTo>
                  <a:pt x="107" y="103"/>
                  <a:pt x="107" y="103"/>
                  <a:pt x="107" y="103"/>
                </a:cubicBezTo>
                <a:cubicBezTo>
                  <a:pt x="107" y="103"/>
                  <a:pt x="107" y="103"/>
                  <a:pt x="107" y="103"/>
                </a:cubicBezTo>
                <a:cubicBezTo>
                  <a:pt x="107" y="103"/>
                  <a:pt x="107" y="103"/>
                  <a:pt x="107" y="103"/>
                </a:cubicBezTo>
                <a:cubicBezTo>
                  <a:pt x="107" y="103"/>
                  <a:pt x="107" y="104"/>
                  <a:pt x="107" y="104"/>
                </a:cubicBezTo>
                <a:cubicBezTo>
                  <a:pt x="107" y="104"/>
                  <a:pt x="107" y="104"/>
                  <a:pt x="107" y="104"/>
                </a:cubicBezTo>
                <a:cubicBezTo>
                  <a:pt x="107" y="104"/>
                  <a:pt x="107" y="104"/>
                  <a:pt x="107" y="104"/>
                </a:cubicBezTo>
                <a:cubicBezTo>
                  <a:pt x="107" y="104"/>
                  <a:pt x="107" y="103"/>
                  <a:pt x="107" y="103"/>
                </a:cubicBezTo>
                <a:cubicBezTo>
                  <a:pt x="107" y="103"/>
                  <a:pt x="107" y="103"/>
                  <a:pt x="107" y="103"/>
                </a:cubicBezTo>
                <a:close/>
                <a:moveTo>
                  <a:pt x="106" y="104"/>
                </a:moveTo>
                <a:cubicBezTo>
                  <a:pt x="106" y="104"/>
                  <a:pt x="106" y="104"/>
                  <a:pt x="106" y="104"/>
                </a:cubicBezTo>
                <a:cubicBezTo>
                  <a:pt x="106" y="104"/>
                  <a:pt x="106" y="104"/>
                  <a:pt x="106" y="104"/>
                </a:cubicBezTo>
                <a:close/>
                <a:moveTo>
                  <a:pt x="106" y="104"/>
                </a:moveTo>
                <a:cubicBezTo>
                  <a:pt x="106" y="104"/>
                  <a:pt x="106" y="104"/>
                  <a:pt x="106" y="104"/>
                </a:cubicBezTo>
                <a:cubicBezTo>
                  <a:pt x="106" y="104"/>
                  <a:pt x="106" y="104"/>
                  <a:pt x="106" y="104"/>
                </a:cubicBezTo>
                <a:cubicBezTo>
                  <a:pt x="107" y="104"/>
                  <a:pt x="107" y="104"/>
                  <a:pt x="107" y="104"/>
                </a:cubicBezTo>
                <a:cubicBezTo>
                  <a:pt x="107" y="104"/>
                  <a:pt x="107" y="104"/>
                  <a:pt x="107" y="104"/>
                </a:cubicBezTo>
                <a:cubicBezTo>
                  <a:pt x="107" y="104"/>
                  <a:pt x="107" y="104"/>
                  <a:pt x="107" y="104"/>
                </a:cubicBezTo>
                <a:cubicBezTo>
                  <a:pt x="107" y="104"/>
                  <a:pt x="107" y="104"/>
                  <a:pt x="107" y="104"/>
                </a:cubicBezTo>
                <a:cubicBezTo>
                  <a:pt x="107" y="104"/>
                  <a:pt x="106" y="104"/>
                  <a:pt x="106" y="104"/>
                </a:cubicBezTo>
                <a:cubicBezTo>
                  <a:pt x="106" y="104"/>
                  <a:pt x="106" y="104"/>
                  <a:pt x="106" y="104"/>
                </a:cubicBezTo>
                <a:cubicBezTo>
                  <a:pt x="106" y="104"/>
                  <a:pt x="106" y="104"/>
                  <a:pt x="106" y="104"/>
                </a:cubicBezTo>
                <a:cubicBezTo>
                  <a:pt x="105" y="104"/>
                  <a:pt x="105" y="104"/>
                  <a:pt x="105" y="104"/>
                </a:cubicBezTo>
                <a:cubicBezTo>
                  <a:pt x="105" y="104"/>
                  <a:pt x="105" y="104"/>
                  <a:pt x="105" y="104"/>
                </a:cubicBezTo>
                <a:cubicBezTo>
                  <a:pt x="105" y="104"/>
                  <a:pt x="105" y="104"/>
                  <a:pt x="106" y="104"/>
                </a:cubicBezTo>
                <a:close/>
                <a:moveTo>
                  <a:pt x="103" y="81"/>
                </a:moveTo>
                <a:cubicBezTo>
                  <a:pt x="103" y="81"/>
                  <a:pt x="103" y="81"/>
                  <a:pt x="103" y="81"/>
                </a:cubicBezTo>
                <a:cubicBezTo>
                  <a:pt x="103" y="81"/>
                  <a:pt x="103" y="81"/>
                  <a:pt x="103" y="81"/>
                </a:cubicBezTo>
                <a:cubicBezTo>
                  <a:pt x="103" y="81"/>
                  <a:pt x="103" y="81"/>
                  <a:pt x="103" y="81"/>
                </a:cubicBezTo>
                <a:close/>
                <a:moveTo>
                  <a:pt x="102" y="105"/>
                </a:moveTo>
                <a:cubicBezTo>
                  <a:pt x="103" y="105"/>
                  <a:pt x="103" y="105"/>
                  <a:pt x="103" y="105"/>
                </a:cubicBezTo>
                <a:cubicBezTo>
                  <a:pt x="103" y="104"/>
                  <a:pt x="103" y="104"/>
                  <a:pt x="103" y="104"/>
                </a:cubicBezTo>
                <a:cubicBezTo>
                  <a:pt x="103" y="104"/>
                  <a:pt x="103" y="104"/>
                  <a:pt x="103" y="104"/>
                </a:cubicBezTo>
                <a:cubicBezTo>
                  <a:pt x="103" y="104"/>
                  <a:pt x="103" y="104"/>
                  <a:pt x="103" y="104"/>
                </a:cubicBezTo>
                <a:cubicBezTo>
                  <a:pt x="104" y="104"/>
                  <a:pt x="105" y="105"/>
                  <a:pt x="105" y="104"/>
                </a:cubicBezTo>
                <a:cubicBezTo>
                  <a:pt x="105" y="104"/>
                  <a:pt x="105" y="104"/>
                  <a:pt x="105" y="105"/>
                </a:cubicBezTo>
                <a:cubicBezTo>
                  <a:pt x="104" y="105"/>
                  <a:pt x="104" y="104"/>
                  <a:pt x="104" y="105"/>
                </a:cubicBezTo>
                <a:cubicBezTo>
                  <a:pt x="103" y="105"/>
                  <a:pt x="104" y="105"/>
                  <a:pt x="103" y="105"/>
                </a:cubicBezTo>
                <a:cubicBezTo>
                  <a:pt x="104" y="105"/>
                  <a:pt x="103" y="105"/>
                  <a:pt x="102" y="105"/>
                </a:cubicBezTo>
                <a:cubicBezTo>
                  <a:pt x="102" y="106"/>
                  <a:pt x="103" y="106"/>
                  <a:pt x="103" y="106"/>
                </a:cubicBezTo>
                <a:cubicBezTo>
                  <a:pt x="103" y="106"/>
                  <a:pt x="102" y="106"/>
                  <a:pt x="102" y="106"/>
                </a:cubicBezTo>
                <a:cubicBezTo>
                  <a:pt x="102" y="106"/>
                  <a:pt x="102" y="106"/>
                  <a:pt x="102" y="106"/>
                </a:cubicBezTo>
                <a:cubicBezTo>
                  <a:pt x="102" y="106"/>
                  <a:pt x="102" y="106"/>
                  <a:pt x="102" y="106"/>
                </a:cubicBezTo>
                <a:cubicBezTo>
                  <a:pt x="102" y="105"/>
                  <a:pt x="102" y="105"/>
                  <a:pt x="102" y="105"/>
                </a:cubicBezTo>
                <a:cubicBezTo>
                  <a:pt x="101" y="105"/>
                  <a:pt x="101" y="105"/>
                  <a:pt x="101" y="105"/>
                </a:cubicBezTo>
                <a:cubicBezTo>
                  <a:pt x="101" y="105"/>
                  <a:pt x="101" y="105"/>
                  <a:pt x="101" y="105"/>
                </a:cubicBezTo>
                <a:cubicBezTo>
                  <a:pt x="101" y="105"/>
                  <a:pt x="101" y="105"/>
                  <a:pt x="101" y="105"/>
                </a:cubicBezTo>
                <a:cubicBezTo>
                  <a:pt x="101" y="105"/>
                  <a:pt x="101" y="105"/>
                  <a:pt x="101" y="105"/>
                </a:cubicBezTo>
                <a:cubicBezTo>
                  <a:pt x="101" y="105"/>
                  <a:pt x="102" y="105"/>
                  <a:pt x="102" y="105"/>
                </a:cubicBezTo>
                <a:cubicBezTo>
                  <a:pt x="102" y="105"/>
                  <a:pt x="102" y="105"/>
                  <a:pt x="102" y="105"/>
                </a:cubicBezTo>
                <a:cubicBezTo>
                  <a:pt x="102" y="105"/>
                  <a:pt x="103" y="105"/>
                  <a:pt x="103" y="105"/>
                </a:cubicBezTo>
                <a:cubicBezTo>
                  <a:pt x="103" y="105"/>
                  <a:pt x="103" y="105"/>
                  <a:pt x="102" y="105"/>
                </a:cubicBezTo>
                <a:close/>
                <a:moveTo>
                  <a:pt x="101" y="82"/>
                </a:moveTo>
                <a:cubicBezTo>
                  <a:pt x="101" y="82"/>
                  <a:pt x="100" y="82"/>
                  <a:pt x="100" y="82"/>
                </a:cubicBezTo>
                <a:cubicBezTo>
                  <a:pt x="100" y="82"/>
                  <a:pt x="100" y="82"/>
                  <a:pt x="100" y="82"/>
                </a:cubicBezTo>
                <a:cubicBezTo>
                  <a:pt x="100" y="81"/>
                  <a:pt x="100" y="81"/>
                  <a:pt x="101" y="81"/>
                </a:cubicBezTo>
                <a:cubicBezTo>
                  <a:pt x="101" y="82"/>
                  <a:pt x="101" y="82"/>
                  <a:pt x="101" y="82"/>
                </a:cubicBezTo>
                <a:close/>
                <a:moveTo>
                  <a:pt x="101" y="81"/>
                </a:moveTo>
                <a:cubicBezTo>
                  <a:pt x="101" y="81"/>
                  <a:pt x="101" y="81"/>
                  <a:pt x="101" y="81"/>
                </a:cubicBezTo>
                <a:cubicBezTo>
                  <a:pt x="101" y="81"/>
                  <a:pt x="101" y="81"/>
                  <a:pt x="102" y="81"/>
                </a:cubicBezTo>
                <a:cubicBezTo>
                  <a:pt x="102" y="81"/>
                  <a:pt x="102" y="81"/>
                  <a:pt x="102" y="81"/>
                </a:cubicBezTo>
                <a:cubicBezTo>
                  <a:pt x="101" y="81"/>
                  <a:pt x="101" y="82"/>
                  <a:pt x="101" y="82"/>
                </a:cubicBezTo>
                <a:cubicBezTo>
                  <a:pt x="101" y="82"/>
                  <a:pt x="101" y="81"/>
                  <a:pt x="101" y="81"/>
                </a:cubicBezTo>
                <a:cubicBezTo>
                  <a:pt x="101" y="81"/>
                  <a:pt x="101" y="81"/>
                  <a:pt x="101" y="81"/>
                </a:cubicBezTo>
                <a:close/>
                <a:moveTo>
                  <a:pt x="101" y="54"/>
                </a:moveTo>
                <a:cubicBezTo>
                  <a:pt x="102" y="54"/>
                  <a:pt x="102" y="54"/>
                  <a:pt x="102" y="55"/>
                </a:cubicBezTo>
                <a:cubicBezTo>
                  <a:pt x="102" y="55"/>
                  <a:pt x="102" y="55"/>
                  <a:pt x="102" y="55"/>
                </a:cubicBezTo>
                <a:cubicBezTo>
                  <a:pt x="101" y="55"/>
                  <a:pt x="101" y="54"/>
                  <a:pt x="101" y="54"/>
                </a:cubicBezTo>
                <a:close/>
                <a:moveTo>
                  <a:pt x="101" y="54"/>
                </a:moveTo>
                <a:cubicBezTo>
                  <a:pt x="101" y="54"/>
                  <a:pt x="101" y="54"/>
                  <a:pt x="101" y="54"/>
                </a:cubicBezTo>
                <a:cubicBezTo>
                  <a:pt x="101" y="54"/>
                  <a:pt x="101" y="55"/>
                  <a:pt x="101" y="55"/>
                </a:cubicBezTo>
                <a:cubicBezTo>
                  <a:pt x="101" y="55"/>
                  <a:pt x="101" y="55"/>
                  <a:pt x="100" y="55"/>
                </a:cubicBezTo>
                <a:cubicBezTo>
                  <a:pt x="100" y="54"/>
                  <a:pt x="101" y="54"/>
                  <a:pt x="101" y="54"/>
                </a:cubicBezTo>
                <a:close/>
                <a:moveTo>
                  <a:pt x="100" y="54"/>
                </a:moveTo>
                <a:cubicBezTo>
                  <a:pt x="100" y="54"/>
                  <a:pt x="100" y="54"/>
                  <a:pt x="100" y="54"/>
                </a:cubicBezTo>
                <a:cubicBezTo>
                  <a:pt x="100" y="54"/>
                  <a:pt x="100" y="54"/>
                  <a:pt x="100" y="54"/>
                </a:cubicBezTo>
                <a:cubicBezTo>
                  <a:pt x="100" y="54"/>
                  <a:pt x="100" y="54"/>
                  <a:pt x="100" y="54"/>
                </a:cubicBezTo>
                <a:cubicBezTo>
                  <a:pt x="100" y="54"/>
                  <a:pt x="100" y="54"/>
                  <a:pt x="100" y="54"/>
                </a:cubicBezTo>
                <a:close/>
                <a:moveTo>
                  <a:pt x="100" y="80"/>
                </a:moveTo>
                <a:cubicBezTo>
                  <a:pt x="100" y="80"/>
                  <a:pt x="100" y="80"/>
                  <a:pt x="100" y="80"/>
                </a:cubicBezTo>
                <a:cubicBezTo>
                  <a:pt x="100" y="81"/>
                  <a:pt x="100" y="81"/>
                  <a:pt x="100" y="81"/>
                </a:cubicBezTo>
                <a:cubicBezTo>
                  <a:pt x="100" y="81"/>
                  <a:pt x="100" y="81"/>
                  <a:pt x="100" y="81"/>
                </a:cubicBezTo>
                <a:cubicBezTo>
                  <a:pt x="100" y="81"/>
                  <a:pt x="100" y="81"/>
                  <a:pt x="100" y="81"/>
                </a:cubicBezTo>
                <a:cubicBezTo>
                  <a:pt x="100" y="81"/>
                  <a:pt x="100" y="81"/>
                  <a:pt x="99" y="81"/>
                </a:cubicBezTo>
                <a:cubicBezTo>
                  <a:pt x="100" y="80"/>
                  <a:pt x="100" y="80"/>
                  <a:pt x="100" y="80"/>
                </a:cubicBezTo>
                <a:close/>
                <a:moveTo>
                  <a:pt x="99" y="54"/>
                </a:moveTo>
                <a:cubicBezTo>
                  <a:pt x="99" y="54"/>
                  <a:pt x="99" y="54"/>
                  <a:pt x="99" y="54"/>
                </a:cubicBezTo>
                <a:cubicBezTo>
                  <a:pt x="99" y="54"/>
                  <a:pt x="99" y="54"/>
                  <a:pt x="99" y="54"/>
                </a:cubicBezTo>
                <a:cubicBezTo>
                  <a:pt x="99" y="54"/>
                  <a:pt x="99" y="54"/>
                  <a:pt x="99" y="54"/>
                </a:cubicBezTo>
                <a:close/>
                <a:moveTo>
                  <a:pt x="99" y="105"/>
                </a:moveTo>
                <a:cubicBezTo>
                  <a:pt x="100" y="105"/>
                  <a:pt x="100" y="105"/>
                  <a:pt x="100" y="105"/>
                </a:cubicBezTo>
                <a:cubicBezTo>
                  <a:pt x="100" y="105"/>
                  <a:pt x="100" y="105"/>
                  <a:pt x="100" y="105"/>
                </a:cubicBezTo>
                <a:cubicBezTo>
                  <a:pt x="100" y="105"/>
                  <a:pt x="101" y="105"/>
                  <a:pt x="101" y="105"/>
                </a:cubicBezTo>
                <a:cubicBezTo>
                  <a:pt x="101" y="105"/>
                  <a:pt x="102" y="105"/>
                  <a:pt x="102" y="105"/>
                </a:cubicBezTo>
                <a:cubicBezTo>
                  <a:pt x="101" y="106"/>
                  <a:pt x="101" y="106"/>
                  <a:pt x="101" y="106"/>
                </a:cubicBezTo>
                <a:cubicBezTo>
                  <a:pt x="101" y="105"/>
                  <a:pt x="100" y="106"/>
                  <a:pt x="100" y="106"/>
                </a:cubicBezTo>
                <a:cubicBezTo>
                  <a:pt x="100" y="106"/>
                  <a:pt x="100" y="106"/>
                  <a:pt x="100" y="106"/>
                </a:cubicBezTo>
                <a:cubicBezTo>
                  <a:pt x="100" y="106"/>
                  <a:pt x="100" y="106"/>
                  <a:pt x="100" y="107"/>
                </a:cubicBezTo>
                <a:cubicBezTo>
                  <a:pt x="100" y="107"/>
                  <a:pt x="100" y="107"/>
                  <a:pt x="100" y="107"/>
                </a:cubicBezTo>
                <a:cubicBezTo>
                  <a:pt x="100" y="106"/>
                  <a:pt x="100" y="106"/>
                  <a:pt x="100" y="106"/>
                </a:cubicBezTo>
                <a:cubicBezTo>
                  <a:pt x="100" y="106"/>
                  <a:pt x="99" y="106"/>
                  <a:pt x="98" y="106"/>
                </a:cubicBezTo>
                <a:cubicBezTo>
                  <a:pt x="98" y="106"/>
                  <a:pt x="98" y="106"/>
                  <a:pt x="98" y="106"/>
                </a:cubicBezTo>
                <a:cubicBezTo>
                  <a:pt x="98" y="106"/>
                  <a:pt x="99" y="106"/>
                  <a:pt x="99" y="106"/>
                </a:cubicBezTo>
                <a:cubicBezTo>
                  <a:pt x="99" y="106"/>
                  <a:pt x="99" y="106"/>
                  <a:pt x="99" y="106"/>
                </a:cubicBezTo>
                <a:cubicBezTo>
                  <a:pt x="99" y="106"/>
                  <a:pt x="99" y="106"/>
                  <a:pt x="99" y="105"/>
                </a:cubicBezTo>
                <a:close/>
                <a:moveTo>
                  <a:pt x="99" y="54"/>
                </a:moveTo>
                <a:cubicBezTo>
                  <a:pt x="99" y="54"/>
                  <a:pt x="99" y="54"/>
                  <a:pt x="99" y="54"/>
                </a:cubicBezTo>
                <a:cubicBezTo>
                  <a:pt x="99" y="55"/>
                  <a:pt x="99" y="55"/>
                  <a:pt x="98" y="55"/>
                </a:cubicBezTo>
                <a:cubicBezTo>
                  <a:pt x="99" y="54"/>
                  <a:pt x="99" y="54"/>
                  <a:pt x="99" y="54"/>
                </a:cubicBezTo>
                <a:close/>
                <a:moveTo>
                  <a:pt x="97" y="55"/>
                </a:moveTo>
                <a:cubicBezTo>
                  <a:pt x="97" y="55"/>
                  <a:pt x="97" y="55"/>
                  <a:pt x="97" y="55"/>
                </a:cubicBezTo>
                <a:cubicBezTo>
                  <a:pt x="97" y="55"/>
                  <a:pt x="97" y="55"/>
                  <a:pt x="97" y="55"/>
                </a:cubicBezTo>
                <a:cubicBezTo>
                  <a:pt x="98" y="55"/>
                  <a:pt x="98" y="55"/>
                  <a:pt x="98" y="55"/>
                </a:cubicBezTo>
                <a:cubicBezTo>
                  <a:pt x="98" y="55"/>
                  <a:pt x="98" y="55"/>
                  <a:pt x="98" y="55"/>
                </a:cubicBezTo>
                <a:cubicBezTo>
                  <a:pt x="98" y="55"/>
                  <a:pt x="99" y="55"/>
                  <a:pt x="99" y="55"/>
                </a:cubicBezTo>
                <a:cubicBezTo>
                  <a:pt x="99" y="55"/>
                  <a:pt x="99" y="55"/>
                  <a:pt x="99" y="56"/>
                </a:cubicBezTo>
                <a:cubicBezTo>
                  <a:pt x="99" y="56"/>
                  <a:pt x="98" y="55"/>
                  <a:pt x="98" y="56"/>
                </a:cubicBezTo>
                <a:cubicBezTo>
                  <a:pt x="98" y="56"/>
                  <a:pt x="98" y="56"/>
                  <a:pt x="98" y="55"/>
                </a:cubicBezTo>
                <a:cubicBezTo>
                  <a:pt x="98" y="55"/>
                  <a:pt x="98" y="56"/>
                  <a:pt x="98" y="56"/>
                </a:cubicBezTo>
                <a:cubicBezTo>
                  <a:pt x="97" y="56"/>
                  <a:pt x="97" y="56"/>
                  <a:pt x="96" y="56"/>
                </a:cubicBezTo>
                <a:cubicBezTo>
                  <a:pt x="96" y="56"/>
                  <a:pt x="97" y="56"/>
                  <a:pt x="96" y="55"/>
                </a:cubicBezTo>
                <a:cubicBezTo>
                  <a:pt x="96" y="55"/>
                  <a:pt x="96" y="55"/>
                  <a:pt x="96" y="55"/>
                </a:cubicBezTo>
                <a:cubicBezTo>
                  <a:pt x="96" y="55"/>
                  <a:pt x="97" y="55"/>
                  <a:pt x="97" y="55"/>
                </a:cubicBezTo>
                <a:close/>
                <a:moveTo>
                  <a:pt x="97" y="58"/>
                </a:moveTo>
                <a:cubicBezTo>
                  <a:pt x="97" y="57"/>
                  <a:pt x="97" y="58"/>
                  <a:pt x="96" y="57"/>
                </a:cubicBezTo>
                <a:cubicBezTo>
                  <a:pt x="97" y="57"/>
                  <a:pt x="97" y="57"/>
                  <a:pt x="97" y="57"/>
                </a:cubicBezTo>
                <a:cubicBezTo>
                  <a:pt x="97" y="58"/>
                  <a:pt x="97" y="57"/>
                  <a:pt x="98" y="57"/>
                </a:cubicBezTo>
                <a:cubicBezTo>
                  <a:pt x="98" y="57"/>
                  <a:pt x="98" y="57"/>
                  <a:pt x="97" y="58"/>
                </a:cubicBezTo>
                <a:close/>
                <a:moveTo>
                  <a:pt x="98" y="81"/>
                </a:moveTo>
                <a:cubicBezTo>
                  <a:pt x="97" y="80"/>
                  <a:pt x="97" y="80"/>
                  <a:pt x="97" y="80"/>
                </a:cubicBezTo>
                <a:cubicBezTo>
                  <a:pt x="97" y="80"/>
                  <a:pt x="97" y="80"/>
                  <a:pt x="97" y="80"/>
                </a:cubicBezTo>
                <a:cubicBezTo>
                  <a:pt x="98" y="80"/>
                  <a:pt x="98" y="80"/>
                  <a:pt x="98" y="81"/>
                </a:cubicBezTo>
                <a:close/>
                <a:moveTo>
                  <a:pt x="97" y="62"/>
                </a:moveTo>
                <a:cubicBezTo>
                  <a:pt x="96" y="62"/>
                  <a:pt x="96" y="62"/>
                  <a:pt x="95" y="62"/>
                </a:cubicBezTo>
                <a:cubicBezTo>
                  <a:pt x="95" y="62"/>
                  <a:pt x="96" y="61"/>
                  <a:pt x="97" y="62"/>
                </a:cubicBezTo>
                <a:close/>
                <a:moveTo>
                  <a:pt x="95" y="58"/>
                </a:moveTo>
                <a:cubicBezTo>
                  <a:pt x="96" y="58"/>
                  <a:pt x="96" y="57"/>
                  <a:pt x="96" y="57"/>
                </a:cubicBezTo>
                <a:cubicBezTo>
                  <a:pt x="96" y="58"/>
                  <a:pt x="96" y="58"/>
                  <a:pt x="95" y="58"/>
                </a:cubicBezTo>
                <a:close/>
                <a:moveTo>
                  <a:pt x="95" y="56"/>
                </a:moveTo>
                <a:cubicBezTo>
                  <a:pt x="95" y="56"/>
                  <a:pt x="96" y="55"/>
                  <a:pt x="96" y="55"/>
                </a:cubicBezTo>
                <a:cubicBezTo>
                  <a:pt x="96" y="56"/>
                  <a:pt x="96" y="57"/>
                  <a:pt x="96" y="57"/>
                </a:cubicBezTo>
                <a:cubicBezTo>
                  <a:pt x="95" y="57"/>
                  <a:pt x="95" y="56"/>
                  <a:pt x="95" y="56"/>
                </a:cubicBezTo>
                <a:cubicBezTo>
                  <a:pt x="95" y="56"/>
                  <a:pt x="95" y="56"/>
                  <a:pt x="95" y="57"/>
                </a:cubicBezTo>
                <a:cubicBezTo>
                  <a:pt x="95" y="57"/>
                  <a:pt x="95" y="56"/>
                  <a:pt x="95" y="56"/>
                </a:cubicBezTo>
                <a:cubicBezTo>
                  <a:pt x="95" y="56"/>
                  <a:pt x="95" y="56"/>
                  <a:pt x="95" y="56"/>
                </a:cubicBezTo>
                <a:close/>
                <a:moveTo>
                  <a:pt x="95" y="82"/>
                </a:moveTo>
                <a:cubicBezTo>
                  <a:pt x="95" y="82"/>
                  <a:pt x="95" y="82"/>
                  <a:pt x="95" y="82"/>
                </a:cubicBezTo>
                <a:cubicBezTo>
                  <a:pt x="95" y="82"/>
                  <a:pt x="95" y="82"/>
                  <a:pt x="95" y="82"/>
                </a:cubicBezTo>
                <a:cubicBezTo>
                  <a:pt x="95" y="81"/>
                  <a:pt x="95" y="81"/>
                  <a:pt x="95" y="81"/>
                </a:cubicBezTo>
                <a:cubicBezTo>
                  <a:pt x="95" y="81"/>
                  <a:pt x="95" y="81"/>
                  <a:pt x="95" y="82"/>
                </a:cubicBezTo>
                <a:cubicBezTo>
                  <a:pt x="95" y="81"/>
                  <a:pt x="95" y="81"/>
                  <a:pt x="95" y="81"/>
                </a:cubicBezTo>
                <a:cubicBezTo>
                  <a:pt x="96" y="81"/>
                  <a:pt x="96" y="81"/>
                  <a:pt x="96" y="81"/>
                </a:cubicBezTo>
                <a:cubicBezTo>
                  <a:pt x="96" y="81"/>
                  <a:pt x="96" y="81"/>
                  <a:pt x="96" y="81"/>
                </a:cubicBezTo>
                <a:cubicBezTo>
                  <a:pt x="96" y="81"/>
                  <a:pt x="96" y="81"/>
                  <a:pt x="96" y="81"/>
                </a:cubicBezTo>
                <a:cubicBezTo>
                  <a:pt x="96" y="81"/>
                  <a:pt x="97" y="81"/>
                  <a:pt x="97" y="81"/>
                </a:cubicBezTo>
                <a:cubicBezTo>
                  <a:pt x="97" y="81"/>
                  <a:pt x="97" y="81"/>
                  <a:pt x="97" y="81"/>
                </a:cubicBezTo>
                <a:cubicBezTo>
                  <a:pt x="97" y="81"/>
                  <a:pt x="97" y="81"/>
                  <a:pt x="97" y="81"/>
                </a:cubicBezTo>
                <a:cubicBezTo>
                  <a:pt x="97" y="81"/>
                  <a:pt x="97" y="81"/>
                  <a:pt x="97" y="81"/>
                </a:cubicBezTo>
                <a:cubicBezTo>
                  <a:pt x="97" y="81"/>
                  <a:pt x="97" y="81"/>
                  <a:pt x="98" y="81"/>
                </a:cubicBezTo>
                <a:cubicBezTo>
                  <a:pt x="98" y="81"/>
                  <a:pt x="98" y="81"/>
                  <a:pt x="98" y="81"/>
                </a:cubicBezTo>
                <a:cubicBezTo>
                  <a:pt x="98" y="81"/>
                  <a:pt x="98" y="81"/>
                  <a:pt x="98" y="81"/>
                </a:cubicBezTo>
                <a:cubicBezTo>
                  <a:pt x="98" y="81"/>
                  <a:pt x="98" y="81"/>
                  <a:pt x="99" y="81"/>
                </a:cubicBezTo>
                <a:cubicBezTo>
                  <a:pt x="99" y="81"/>
                  <a:pt x="99" y="81"/>
                  <a:pt x="99" y="81"/>
                </a:cubicBezTo>
                <a:cubicBezTo>
                  <a:pt x="99" y="81"/>
                  <a:pt x="99" y="80"/>
                  <a:pt x="99" y="81"/>
                </a:cubicBezTo>
                <a:cubicBezTo>
                  <a:pt x="99" y="81"/>
                  <a:pt x="99" y="81"/>
                  <a:pt x="99" y="81"/>
                </a:cubicBezTo>
                <a:cubicBezTo>
                  <a:pt x="99" y="81"/>
                  <a:pt x="98" y="81"/>
                  <a:pt x="98" y="81"/>
                </a:cubicBezTo>
                <a:cubicBezTo>
                  <a:pt x="99" y="81"/>
                  <a:pt x="99" y="81"/>
                  <a:pt x="99" y="81"/>
                </a:cubicBezTo>
                <a:cubicBezTo>
                  <a:pt x="98" y="81"/>
                  <a:pt x="98" y="81"/>
                  <a:pt x="98" y="81"/>
                </a:cubicBezTo>
                <a:cubicBezTo>
                  <a:pt x="98" y="81"/>
                  <a:pt x="98" y="81"/>
                  <a:pt x="98" y="81"/>
                </a:cubicBezTo>
                <a:cubicBezTo>
                  <a:pt x="98" y="81"/>
                  <a:pt x="98" y="81"/>
                  <a:pt x="98" y="81"/>
                </a:cubicBezTo>
                <a:cubicBezTo>
                  <a:pt x="97" y="81"/>
                  <a:pt x="96" y="82"/>
                  <a:pt x="96" y="82"/>
                </a:cubicBezTo>
                <a:cubicBezTo>
                  <a:pt x="96" y="82"/>
                  <a:pt x="96" y="82"/>
                  <a:pt x="96" y="82"/>
                </a:cubicBezTo>
                <a:cubicBezTo>
                  <a:pt x="95" y="82"/>
                  <a:pt x="95" y="82"/>
                  <a:pt x="95" y="82"/>
                </a:cubicBezTo>
                <a:cubicBezTo>
                  <a:pt x="95" y="82"/>
                  <a:pt x="95" y="83"/>
                  <a:pt x="95" y="83"/>
                </a:cubicBezTo>
                <a:cubicBezTo>
                  <a:pt x="95" y="83"/>
                  <a:pt x="95" y="83"/>
                  <a:pt x="95" y="83"/>
                </a:cubicBezTo>
                <a:cubicBezTo>
                  <a:pt x="95" y="83"/>
                  <a:pt x="95" y="83"/>
                  <a:pt x="95" y="83"/>
                </a:cubicBezTo>
                <a:cubicBezTo>
                  <a:pt x="96" y="83"/>
                  <a:pt x="96" y="83"/>
                  <a:pt x="96" y="83"/>
                </a:cubicBezTo>
                <a:cubicBezTo>
                  <a:pt x="96" y="83"/>
                  <a:pt x="96" y="82"/>
                  <a:pt x="96" y="82"/>
                </a:cubicBezTo>
                <a:cubicBezTo>
                  <a:pt x="96" y="82"/>
                  <a:pt x="96" y="82"/>
                  <a:pt x="96" y="82"/>
                </a:cubicBezTo>
                <a:cubicBezTo>
                  <a:pt x="96" y="82"/>
                  <a:pt x="96" y="82"/>
                  <a:pt x="96" y="82"/>
                </a:cubicBezTo>
                <a:cubicBezTo>
                  <a:pt x="96" y="82"/>
                  <a:pt x="96" y="82"/>
                  <a:pt x="96" y="82"/>
                </a:cubicBezTo>
                <a:cubicBezTo>
                  <a:pt x="96" y="82"/>
                  <a:pt x="96" y="82"/>
                  <a:pt x="97" y="82"/>
                </a:cubicBezTo>
                <a:cubicBezTo>
                  <a:pt x="97" y="82"/>
                  <a:pt x="97" y="82"/>
                  <a:pt x="97" y="82"/>
                </a:cubicBezTo>
                <a:cubicBezTo>
                  <a:pt x="97" y="82"/>
                  <a:pt x="97" y="82"/>
                  <a:pt x="96" y="82"/>
                </a:cubicBezTo>
                <a:cubicBezTo>
                  <a:pt x="96" y="82"/>
                  <a:pt x="97" y="82"/>
                  <a:pt x="97" y="83"/>
                </a:cubicBezTo>
                <a:cubicBezTo>
                  <a:pt x="97" y="83"/>
                  <a:pt x="97" y="83"/>
                  <a:pt x="97" y="83"/>
                </a:cubicBezTo>
                <a:cubicBezTo>
                  <a:pt x="96" y="83"/>
                  <a:pt x="96" y="84"/>
                  <a:pt x="95" y="83"/>
                </a:cubicBezTo>
                <a:cubicBezTo>
                  <a:pt x="95" y="83"/>
                  <a:pt x="95" y="82"/>
                  <a:pt x="94" y="82"/>
                </a:cubicBezTo>
                <a:cubicBezTo>
                  <a:pt x="94" y="82"/>
                  <a:pt x="94" y="82"/>
                  <a:pt x="95" y="82"/>
                </a:cubicBezTo>
                <a:close/>
                <a:moveTo>
                  <a:pt x="94" y="67"/>
                </a:moveTo>
                <a:cubicBezTo>
                  <a:pt x="94" y="66"/>
                  <a:pt x="94" y="66"/>
                  <a:pt x="94" y="66"/>
                </a:cubicBezTo>
                <a:cubicBezTo>
                  <a:pt x="94" y="66"/>
                  <a:pt x="94" y="66"/>
                  <a:pt x="94" y="66"/>
                </a:cubicBezTo>
                <a:cubicBezTo>
                  <a:pt x="94" y="66"/>
                  <a:pt x="94" y="66"/>
                  <a:pt x="94" y="66"/>
                </a:cubicBezTo>
                <a:cubicBezTo>
                  <a:pt x="94" y="66"/>
                  <a:pt x="94" y="66"/>
                  <a:pt x="94" y="67"/>
                </a:cubicBezTo>
                <a:close/>
                <a:moveTo>
                  <a:pt x="94" y="58"/>
                </a:moveTo>
                <a:cubicBezTo>
                  <a:pt x="94" y="58"/>
                  <a:pt x="94" y="57"/>
                  <a:pt x="94" y="57"/>
                </a:cubicBezTo>
                <a:cubicBezTo>
                  <a:pt x="94" y="58"/>
                  <a:pt x="94" y="58"/>
                  <a:pt x="94" y="58"/>
                </a:cubicBezTo>
                <a:cubicBezTo>
                  <a:pt x="94" y="58"/>
                  <a:pt x="94" y="58"/>
                  <a:pt x="94" y="58"/>
                </a:cubicBezTo>
                <a:close/>
                <a:moveTo>
                  <a:pt x="98" y="106"/>
                </a:moveTo>
                <a:cubicBezTo>
                  <a:pt x="98" y="106"/>
                  <a:pt x="98" y="106"/>
                  <a:pt x="98" y="106"/>
                </a:cubicBezTo>
                <a:cubicBezTo>
                  <a:pt x="98" y="106"/>
                  <a:pt x="98" y="106"/>
                  <a:pt x="98" y="106"/>
                </a:cubicBezTo>
                <a:cubicBezTo>
                  <a:pt x="98" y="107"/>
                  <a:pt x="97" y="107"/>
                  <a:pt x="97" y="106"/>
                </a:cubicBezTo>
                <a:cubicBezTo>
                  <a:pt x="97" y="106"/>
                  <a:pt x="96" y="107"/>
                  <a:pt x="96" y="108"/>
                </a:cubicBezTo>
                <a:cubicBezTo>
                  <a:pt x="96" y="108"/>
                  <a:pt x="96" y="108"/>
                  <a:pt x="95" y="108"/>
                </a:cubicBezTo>
                <a:cubicBezTo>
                  <a:pt x="95" y="107"/>
                  <a:pt x="95" y="107"/>
                  <a:pt x="95" y="107"/>
                </a:cubicBezTo>
                <a:cubicBezTo>
                  <a:pt x="95" y="107"/>
                  <a:pt x="95" y="107"/>
                  <a:pt x="95" y="107"/>
                </a:cubicBezTo>
                <a:cubicBezTo>
                  <a:pt x="95" y="107"/>
                  <a:pt x="95" y="107"/>
                  <a:pt x="95" y="107"/>
                </a:cubicBezTo>
                <a:cubicBezTo>
                  <a:pt x="95" y="107"/>
                  <a:pt x="95" y="107"/>
                  <a:pt x="95" y="107"/>
                </a:cubicBezTo>
                <a:cubicBezTo>
                  <a:pt x="95" y="107"/>
                  <a:pt x="94" y="108"/>
                  <a:pt x="94" y="108"/>
                </a:cubicBezTo>
                <a:cubicBezTo>
                  <a:pt x="94" y="108"/>
                  <a:pt x="94" y="108"/>
                  <a:pt x="94" y="107"/>
                </a:cubicBezTo>
                <a:cubicBezTo>
                  <a:pt x="94" y="107"/>
                  <a:pt x="94" y="107"/>
                  <a:pt x="94" y="108"/>
                </a:cubicBezTo>
                <a:cubicBezTo>
                  <a:pt x="94" y="108"/>
                  <a:pt x="94" y="108"/>
                  <a:pt x="94" y="108"/>
                </a:cubicBezTo>
                <a:cubicBezTo>
                  <a:pt x="93" y="107"/>
                  <a:pt x="94" y="107"/>
                  <a:pt x="94" y="107"/>
                </a:cubicBezTo>
                <a:cubicBezTo>
                  <a:pt x="94" y="107"/>
                  <a:pt x="94" y="107"/>
                  <a:pt x="94" y="107"/>
                </a:cubicBezTo>
                <a:cubicBezTo>
                  <a:pt x="94" y="107"/>
                  <a:pt x="93" y="107"/>
                  <a:pt x="93" y="107"/>
                </a:cubicBezTo>
                <a:cubicBezTo>
                  <a:pt x="95" y="106"/>
                  <a:pt x="97" y="106"/>
                  <a:pt x="98" y="106"/>
                </a:cubicBezTo>
                <a:close/>
                <a:moveTo>
                  <a:pt x="94" y="121"/>
                </a:moveTo>
                <a:cubicBezTo>
                  <a:pt x="93" y="121"/>
                  <a:pt x="93" y="121"/>
                  <a:pt x="93" y="121"/>
                </a:cubicBezTo>
                <a:cubicBezTo>
                  <a:pt x="93" y="121"/>
                  <a:pt x="93" y="121"/>
                  <a:pt x="93" y="121"/>
                </a:cubicBezTo>
                <a:cubicBezTo>
                  <a:pt x="93" y="121"/>
                  <a:pt x="93" y="121"/>
                  <a:pt x="94" y="121"/>
                </a:cubicBezTo>
                <a:close/>
                <a:moveTo>
                  <a:pt x="93" y="120"/>
                </a:moveTo>
                <a:cubicBezTo>
                  <a:pt x="93" y="120"/>
                  <a:pt x="93" y="120"/>
                  <a:pt x="93" y="120"/>
                </a:cubicBezTo>
                <a:cubicBezTo>
                  <a:pt x="93" y="120"/>
                  <a:pt x="93" y="120"/>
                  <a:pt x="93" y="120"/>
                </a:cubicBezTo>
                <a:cubicBezTo>
                  <a:pt x="93" y="120"/>
                  <a:pt x="93" y="120"/>
                  <a:pt x="93" y="120"/>
                </a:cubicBezTo>
                <a:close/>
                <a:moveTo>
                  <a:pt x="92" y="107"/>
                </a:moveTo>
                <a:cubicBezTo>
                  <a:pt x="92" y="107"/>
                  <a:pt x="92" y="107"/>
                  <a:pt x="92" y="107"/>
                </a:cubicBezTo>
                <a:cubicBezTo>
                  <a:pt x="92" y="108"/>
                  <a:pt x="92" y="107"/>
                  <a:pt x="92" y="107"/>
                </a:cubicBezTo>
                <a:cubicBezTo>
                  <a:pt x="92" y="107"/>
                  <a:pt x="92" y="107"/>
                  <a:pt x="92" y="107"/>
                </a:cubicBezTo>
                <a:cubicBezTo>
                  <a:pt x="93" y="107"/>
                  <a:pt x="93" y="107"/>
                  <a:pt x="93" y="107"/>
                </a:cubicBezTo>
                <a:cubicBezTo>
                  <a:pt x="93" y="107"/>
                  <a:pt x="93" y="107"/>
                  <a:pt x="93" y="107"/>
                </a:cubicBezTo>
                <a:cubicBezTo>
                  <a:pt x="93" y="108"/>
                  <a:pt x="92" y="108"/>
                  <a:pt x="91" y="108"/>
                </a:cubicBezTo>
                <a:cubicBezTo>
                  <a:pt x="91" y="107"/>
                  <a:pt x="92" y="107"/>
                  <a:pt x="92" y="107"/>
                </a:cubicBezTo>
                <a:close/>
                <a:moveTo>
                  <a:pt x="92" y="109"/>
                </a:moveTo>
                <a:cubicBezTo>
                  <a:pt x="91" y="108"/>
                  <a:pt x="91" y="108"/>
                  <a:pt x="91" y="108"/>
                </a:cubicBezTo>
                <a:cubicBezTo>
                  <a:pt x="91" y="108"/>
                  <a:pt x="92" y="108"/>
                  <a:pt x="92" y="108"/>
                </a:cubicBezTo>
                <a:cubicBezTo>
                  <a:pt x="92" y="108"/>
                  <a:pt x="92" y="109"/>
                  <a:pt x="92" y="109"/>
                </a:cubicBezTo>
                <a:close/>
                <a:moveTo>
                  <a:pt x="91" y="84"/>
                </a:moveTo>
                <a:cubicBezTo>
                  <a:pt x="91" y="84"/>
                  <a:pt x="91" y="84"/>
                  <a:pt x="91" y="84"/>
                </a:cubicBezTo>
                <a:cubicBezTo>
                  <a:pt x="91" y="84"/>
                  <a:pt x="91" y="84"/>
                  <a:pt x="91" y="84"/>
                </a:cubicBezTo>
                <a:close/>
                <a:moveTo>
                  <a:pt x="91" y="85"/>
                </a:moveTo>
                <a:cubicBezTo>
                  <a:pt x="91" y="85"/>
                  <a:pt x="91" y="85"/>
                  <a:pt x="91" y="85"/>
                </a:cubicBezTo>
                <a:cubicBezTo>
                  <a:pt x="90" y="85"/>
                  <a:pt x="90" y="85"/>
                  <a:pt x="90" y="85"/>
                </a:cubicBezTo>
                <a:cubicBezTo>
                  <a:pt x="90" y="85"/>
                  <a:pt x="91" y="85"/>
                  <a:pt x="91" y="85"/>
                </a:cubicBezTo>
                <a:close/>
                <a:moveTo>
                  <a:pt x="90" y="86"/>
                </a:moveTo>
                <a:cubicBezTo>
                  <a:pt x="90" y="86"/>
                  <a:pt x="90" y="86"/>
                  <a:pt x="90" y="86"/>
                </a:cubicBezTo>
                <a:cubicBezTo>
                  <a:pt x="89" y="86"/>
                  <a:pt x="89" y="86"/>
                  <a:pt x="89" y="86"/>
                </a:cubicBezTo>
                <a:cubicBezTo>
                  <a:pt x="90" y="86"/>
                  <a:pt x="90" y="86"/>
                  <a:pt x="90" y="86"/>
                </a:cubicBezTo>
                <a:close/>
                <a:moveTo>
                  <a:pt x="88" y="108"/>
                </a:moveTo>
                <a:cubicBezTo>
                  <a:pt x="89" y="108"/>
                  <a:pt x="89" y="108"/>
                  <a:pt x="90" y="108"/>
                </a:cubicBezTo>
                <a:cubicBezTo>
                  <a:pt x="90" y="108"/>
                  <a:pt x="90" y="108"/>
                  <a:pt x="90" y="108"/>
                </a:cubicBezTo>
                <a:cubicBezTo>
                  <a:pt x="90" y="108"/>
                  <a:pt x="90" y="108"/>
                  <a:pt x="89" y="108"/>
                </a:cubicBezTo>
                <a:cubicBezTo>
                  <a:pt x="89" y="108"/>
                  <a:pt x="90" y="108"/>
                  <a:pt x="90" y="108"/>
                </a:cubicBezTo>
                <a:cubicBezTo>
                  <a:pt x="89" y="108"/>
                  <a:pt x="89" y="108"/>
                  <a:pt x="89" y="108"/>
                </a:cubicBezTo>
                <a:cubicBezTo>
                  <a:pt x="89" y="108"/>
                  <a:pt x="89" y="108"/>
                  <a:pt x="89" y="108"/>
                </a:cubicBezTo>
                <a:cubicBezTo>
                  <a:pt x="89" y="108"/>
                  <a:pt x="89" y="108"/>
                  <a:pt x="88" y="108"/>
                </a:cubicBezTo>
                <a:cubicBezTo>
                  <a:pt x="88" y="108"/>
                  <a:pt x="88" y="108"/>
                  <a:pt x="88" y="108"/>
                </a:cubicBezTo>
                <a:cubicBezTo>
                  <a:pt x="88" y="108"/>
                  <a:pt x="88" y="108"/>
                  <a:pt x="88" y="108"/>
                </a:cubicBezTo>
                <a:close/>
                <a:moveTo>
                  <a:pt x="87" y="85"/>
                </a:moveTo>
                <a:cubicBezTo>
                  <a:pt x="87" y="86"/>
                  <a:pt x="87" y="86"/>
                  <a:pt x="86" y="86"/>
                </a:cubicBezTo>
                <a:cubicBezTo>
                  <a:pt x="86" y="86"/>
                  <a:pt x="87" y="86"/>
                  <a:pt x="87" y="85"/>
                </a:cubicBezTo>
                <a:close/>
                <a:moveTo>
                  <a:pt x="87" y="109"/>
                </a:moveTo>
                <a:cubicBezTo>
                  <a:pt x="87" y="109"/>
                  <a:pt x="86" y="109"/>
                  <a:pt x="86" y="109"/>
                </a:cubicBezTo>
                <a:cubicBezTo>
                  <a:pt x="87" y="108"/>
                  <a:pt x="87" y="108"/>
                  <a:pt x="88" y="108"/>
                </a:cubicBezTo>
                <a:cubicBezTo>
                  <a:pt x="88" y="108"/>
                  <a:pt x="88" y="108"/>
                  <a:pt x="88" y="108"/>
                </a:cubicBezTo>
                <a:cubicBezTo>
                  <a:pt x="88" y="108"/>
                  <a:pt x="88" y="109"/>
                  <a:pt x="88" y="109"/>
                </a:cubicBezTo>
                <a:cubicBezTo>
                  <a:pt x="88" y="109"/>
                  <a:pt x="88" y="109"/>
                  <a:pt x="88" y="109"/>
                </a:cubicBezTo>
                <a:cubicBezTo>
                  <a:pt x="88" y="109"/>
                  <a:pt x="87" y="108"/>
                  <a:pt x="87" y="109"/>
                </a:cubicBezTo>
                <a:cubicBezTo>
                  <a:pt x="87" y="109"/>
                  <a:pt x="87" y="109"/>
                  <a:pt x="87" y="109"/>
                </a:cubicBezTo>
                <a:cubicBezTo>
                  <a:pt x="87" y="109"/>
                  <a:pt x="87" y="109"/>
                  <a:pt x="87" y="109"/>
                </a:cubicBezTo>
                <a:cubicBezTo>
                  <a:pt x="87" y="109"/>
                  <a:pt x="87" y="109"/>
                  <a:pt x="87" y="109"/>
                </a:cubicBezTo>
                <a:cubicBezTo>
                  <a:pt x="87" y="110"/>
                  <a:pt x="87" y="110"/>
                  <a:pt x="86" y="110"/>
                </a:cubicBezTo>
                <a:cubicBezTo>
                  <a:pt x="86" y="110"/>
                  <a:pt x="86" y="109"/>
                  <a:pt x="86" y="109"/>
                </a:cubicBezTo>
                <a:cubicBezTo>
                  <a:pt x="86" y="109"/>
                  <a:pt x="86" y="109"/>
                  <a:pt x="87" y="109"/>
                </a:cubicBezTo>
                <a:close/>
                <a:moveTo>
                  <a:pt x="86" y="86"/>
                </a:moveTo>
                <a:cubicBezTo>
                  <a:pt x="86" y="86"/>
                  <a:pt x="86" y="86"/>
                  <a:pt x="86" y="86"/>
                </a:cubicBezTo>
                <a:cubicBezTo>
                  <a:pt x="86" y="86"/>
                  <a:pt x="86" y="86"/>
                  <a:pt x="86" y="86"/>
                </a:cubicBezTo>
                <a:cubicBezTo>
                  <a:pt x="86" y="86"/>
                  <a:pt x="86" y="86"/>
                  <a:pt x="86" y="86"/>
                </a:cubicBezTo>
                <a:close/>
                <a:moveTo>
                  <a:pt x="85" y="109"/>
                </a:moveTo>
                <a:cubicBezTo>
                  <a:pt x="85" y="109"/>
                  <a:pt x="86" y="109"/>
                  <a:pt x="86" y="109"/>
                </a:cubicBezTo>
                <a:cubicBezTo>
                  <a:pt x="86" y="109"/>
                  <a:pt x="85" y="109"/>
                  <a:pt x="85" y="109"/>
                </a:cubicBezTo>
                <a:cubicBezTo>
                  <a:pt x="85" y="109"/>
                  <a:pt x="85" y="109"/>
                  <a:pt x="85" y="109"/>
                </a:cubicBezTo>
                <a:close/>
                <a:moveTo>
                  <a:pt x="84" y="92"/>
                </a:moveTo>
                <a:cubicBezTo>
                  <a:pt x="84" y="93"/>
                  <a:pt x="84" y="93"/>
                  <a:pt x="84" y="93"/>
                </a:cubicBezTo>
                <a:cubicBezTo>
                  <a:pt x="84" y="93"/>
                  <a:pt x="84" y="93"/>
                  <a:pt x="84" y="93"/>
                </a:cubicBezTo>
                <a:cubicBezTo>
                  <a:pt x="84" y="93"/>
                  <a:pt x="84" y="93"/>
                  <a:pt x="84" y="93"/>
                </a:cubicBezTo>
                <a:cubicBezTo>
                  <a:pt x="84" y="93"/>
                  <a:pt x="84" y="93"/>
                  <a:pt x="84" y="93"/>
                </a:cubicBezTo>
                <a:cubicBezTo>
                  <a:pt x="84" y="92"/>
                  <a:pt x="84" y="92"/>
                  <a:pt x="84" y="92"/>
                </a:cubicBezTo>
                <a:close/>
                <a:moveTo>
                  <a:pt x="81" y="88"/>
                </a:moveTo>
                <a:cubicBezTo>
                  <a:pt x="81" y="88"/>
                  <a:pt x="81" y="88"/>
                  <a:pt x="81" y="89"/>
                </a:cubicBezTo>
                <a:cubicBezTo>
                  <a:pt x="80" y="89"/>
                  <a:pt x="80" y="89"/>
                  <a:pt x="80" y="89"/>
                </a:cubicBezTo>
                <a:cubicBezTo>
                  <a:pt x="80" y="89"/>
                  <a:pt x="80" y="89"/>
                  <a:pt x="80" y="88"/>
                </a:cubicBezTo>
                <a:cubicBezTo>
                  <a:pt x="80" y="88"/>
                  <a:pt x="80" y="88"/>
                  <a:pt x="81" y="88"/>
                </a:cubicBezTo>
                <a:close/>
                <a:moveTo>
                  <a:pt x="80" y="110"/>
                </a:moveTo>
                <a:cubicBezTo>
                  <a:pt x="80" y="110"/>
                  <a:pt x="80" y="110"/>
                  <a:pt x="80" y="110"/>
                </a:cubicBezTo>
                <a:cubicBezTo>
                  <a:pt x="80" y="110"/>
                  <a:pt x="80" y="110"/>
                  <a:pt x="80" y="110"/>
                </a:cubicBezTo>
                <a:cubicBezTo>
                  <a:pt x="80" y="110"/>
                  <a:pt x="80" y="110"/>
                  <a:pt x="80" y="110"/>
                </a:cubicBezTo>
                <a:close/>
                <a:moveTo>
                  <a:pt x="74" y="90"/>
                </a:moveTo>
                <a:cubicBezTo>
                  <a:pt x="74" y="90"/>
                  <a:pt x="74" y="90"/>
                  <a:pt x="74" y="90"/>
                </a:cubicBezTo>
                <a:cubicBezTo>
                  <a:pt x="74" y="90"/>
                  <a:pt x="74" y="90"/>
                  <a:pt x="74" y="90"/>
                </a:cubicBezTo>
                <a:cubicBezTo>
                  <a:pt x="74" y="90"/>
                  <a:pt x="74" y="90"/>
                  <a:pt x="74" y="90"/>
                </a:cubicBezTo>
                <a:close/>
                <a:moveTo>
                  <a:pt x="73" y="91"/>
                </a:moveTo>
                <a:cubicBezTo>
                  <a:pt x="73" y="91"/>
                  <a:pt x="73" y="91"/>
                  <a:pt x="73" y="91"/>
                </a:cubicBezTo>
                <a:cubicBezTo>
                  <a:pt x="73" y="92"/>
                  <a:pt x="73" y="92"/>
                  <a:pt x="73" y="92"/>
                </a:cubicBezTo>
                <a:cubicBezTo>
                  <a:pt x="73" y="92"/>
                  <a:pt x="72" y="92"/>
                  <a:pt x="72" y="92"/>
                </a:cubicBezTo>
                <a:cubicBezTo>
                  <a:pt x="72" y="91"/>
                  <a:pt x="72" y="91"/>
                  <a:pt x="73" y="91"/>
                </a:cubicBezTo>
                <a:close/>
                <a:moveTo>
                  <a:pt x="72" y="91"/>
                </a:moveTo>
                <a:cubicBezTo>
                  <a:pt x="72" y="91"/>
                  <a:pt x="73" y="91"/>
                  <a:pt x="72" y="91"/>
                </a:cubicBezTo>
                <a:cubicBezTo>
                  <a:pt x="72" y="91"/>
                  <a:pt x="72" y="91"/>
                  <a:pt x="72" y="91"/>
                </a:cubicBezTo>
                <a:cubicBezTo>
                  <a:pt x="72" y="91"/>
                  <a:pt x="72" y="91"/>
                  <a:pt x="72" y="91"/>
                </a:cubicBezTo>
                <a:close/>
                <a:moveTo>
                  <a:pt x="72" y="112"/>
                </a:moveTo>
                <a:cubicBezTo>
                  <a:pt x="72" y="112"/>
                  <a:pt x="72" y="112"/>
                  <a:pt x="72" y="112"/>
                </a:cubicBezTo>
                <a:cubicBezTo>
                  <a:pt x="72" y="112"/>
                  <a:pt x="72" y="112"/>
                  <a:pt x="72" y="112"/>
                </a:cubicBezTo>
                <a:cubicBezTo>
                  <a:pt x="72" y="112"/>
                  <a:pt x="72" y="112"/>
                  <a:pt x="72" y="112"/>
                </a:cubicBezTo>
                <a:close/>
                <a:moveTo>
                  <a:pt x="71" y="97"/>
                </a:moveTo>
                <a:cubicBezTo>
                  <a:pt x="71" y="97"/>
                  <a:pt x="71" y="97"/>
                  <a:pt x="71" y="96"/>
                </a:cubicBezTo>
                <a:cubicBezTo>
                  <a:pt x="71" y="97"/>
                  <a:pt x="71" y="97"/>
                  <a:pt x="71" y="97"/>
                </a:cubicBezTo>
                <a:cubicBezTo>
                  <a:pt x="71" y="97"/>
                  <a:pt x="71" y="97"/>
                  <a:pt x="71" y="97"/>
                </a:cubicBezTo>
                <a:close/>
                <a:moveTo>
                  <a:pt x="71" y="112"/>
                </a:moveTo>
                <a:cubicBezTo>
                  <a:pt x="70" y="112"/>
                  <a:pt x="70" y="112"/>
                  <a:pt x="70" y="112"/>
                </a:cubicBezTo>
                <a:cubicBezTo>
                  <a:pt x="70" y="112"/>
                  <a:pt x="70" y="112"/>
                  <a:pt x="70" y="112"/>
                </a:cubicBezTo>
                <a:cubicBezTo>
                  <a:pt x="70" y="112"/>
                  <a:pt x="70" y="112"/>
                  <a:pt x="69" y="113"/>
                </a:cubicBezTo>
                <a:cubicBezTo>
                  <a:pt x="69" y="112"/>
                  <a:pt x="70" y="112"/>
                  <a:pt x="71" y="112"/>
                </a:cubicBezTo>
                <a:close/>
                <a:moveTo>
                  <a:pt x="69" y="92"/>
                </a:moveTo>
                <a:cubicBezTo>
                  <a:pt x="69" y="92"/>
                  <a:pt x="69" y="92"/>
                  <a:pt x="68" y="92"/>
                </a:cubicBezTo>
                <a:cubicBezTo>
                  <a:pt x="68" y="92"/>
                  <a:pt x="68" y="92"/>
                  <a:pt x="68" y="92"/>
                </a:cubicBezTo>
                <a:cubicBezTo>
                  <a:pt x="68" y="92"/>
                  <a:pt x="69" y="92"/>
                  <a:pt x="69" y="92"/>
                </a:cubicBezTo>
                <a:close/>
                <a:moveTo>
                  <a:pt x="68" y="92"/>
                </a:moveTo>
                <a:cubicBezTo>
                  <a:pt x="68" y="93"/>
                  <a:pt x="68" y="93"/>
                  <a:pt x="68" y="93"/>
                </a:cubicBezTo>
                <a:cubicBezTo>
                  <a:pt x="68" y="93"/>
                  <a:pt x="68" y="93"/>
                  <a:pt x="68" y="92"/>
                </a:cubicBezTo>
                <a:cubicBezTo>
                  <a:pt x="68" y="93"/>
                  <a:pt x="68" y="93"/>
                  <a:pt x="68" y="93"/>
                </a:cubicBezTo>
                <a:cubicBezTo>
                  <a:pt x="68" y="93"/>
                  <a:pt x="68" y="93"/>
                  <a:pt x="68" y="93"/>
                </a:cubicBezTo>
                <a:cubicBezTo>
                  <a:pt x="67" y="93"/>
                  <a:pt x="67" y="93"/>
                  <a:pt x="67" y="93"/>
                </a:cubicBezTo>
                <a:cubicBezTo>
                  <a:pt x="67" y="93"/>
                  <a:pt x="66" y="93"/>
                  <a:pt x="66" y="93"/>
                </a:cubicBezTo>
                <a:cubicBezTo>
                  <a:pt x="66" y="93"/>
                  <a:pt x="67" y="92"/>
                  <a:pt x="68" y="92"/>
                </a:cubicBezTo>
                <a:close/>
                <a:moveTo>
                  <a:pt x="65" y="113"/>
                </a:moveTo>
                <a:cubicBezTo>
                  <a:pt x="65" y="113"/>
                  <a:pt x="65" y="112"/>
                  <a:pt x="66" y="113"/>
                </a:cubicBezTo>
                <a:cubicBezTo>
                  <a:pt x="66" y="113"/>
                  <a:pt x="66" y="113"/>
                  <a:pt x="66" y="113"/>
                </a:cubicBezTo>
                <a:cubicBezTo>
                  <a:pt x="66" y="113"/>
                  <a:pt x="66" y="113"/>
                  <a:pt x="66" y="113"/>
                </a:cubicBezTo>
                <a:cubicBezTo>
                  <a:pt x="65" y="113"/>
                  <a:pt x="65" y="113"/>
                  <a:pt x="65" y="113"/>
                </a:cubicBezTo>
                <a:cubicBezTo>
                  <a:pt x="65" y="113"/>
                  <a:pt x="65" y="113"/>
                  <a:pt x="65" y="113"/>
                </a:cubicBezTo>
                <a:close/>
                <a:moveTo>
                  <a:pt x="63" y="97"/>
                </a:moveTo>
                <a:cubicBezTo>
                  <a:pt x="63" y="97"/>
                  <a:pt x="63" y="97"/>
                  <a:pt x="63" y="97"/>
                </a:cubicBezTo>
                <a:cubicBezTo>
                  <a:pt x="63" y="97"/>
                  <a:pt x="63" y="97"/>
                  <a:pt x="63" y="97"/>
                </a:cubicBezTo>
                <a:cubicBezTo>
                  <a:pt x="63" y="97"/>
                  <a:pt x="63" y="97"/>
                  <a:pt x="62" y="97"/>
                </a:cubicBezTo>
                <a:cubicBezTo>
                  <a:pt x="62" y="97"/>
                  <a:pt x="63" y="97"/>
                  <a:pt x="63" y="97"/>
                </a:cubicBezTo>
                <a:close/>
                <a:moveTo>
                  <a:pt x="62" y="98"/>
                </a:moveTo>
                <a:cubicBezTo>
                  <a:pt x="63" y="98"/>
                  <a:pt x="63" y="98"/>
                  <a:pt x="63" y="98"/>
                </a:cubicBezTo>
                <a:cubicBezTo>
                  <a:pt x="63" y="98"/>
                  <a:pt x="63" y="98"/>
                  <a:pt x="63" y="98"/>
                </a:cubicBezTo>
                <a:cubicBezTo>
                  <a:pt x="63" y="98"/>
                  <a:pt x="63" y="98"/>
                  <a:pt x="63" y="98"/>
                </a:cubicBezTo>
                <a:cubicBezTo>
                  <a:pt x="63" y="98"/>
                  <a:pt x="62" y="98"/>
                  <a:pt x="62" y="98"/>
                </a:cubicBezTo>
                <a:close/>
                <a:moveTo>
                  <a:pt x="61" y="94"/>
                </a:moveTo>
                <a:cubicBezTo>
                  <a:pt x="61" y="94"/>
                  <a:pt x="61" y="94"/>
                  <a:pt x="61" y="94"/>
                </a:cubicBezTo>
                <a:cubicBezTo>
                  <a:pt x="61" y="94"/>
                  <a:pt x="61" y="94"/>
                  <a:pt x="61" y="94"/>
                </a:cubicBezTo>
                <a:close/>
                <a:moveTo>
                  <a:pt x="61" y="94"/>
                </a:moveTo>
                <a:cubicBezTo>
                  <a:pt x="61" y="94"/>
                  <a:pt x="61" y="94"/>
                  <a:pt x="61" y="94"/>
                </a:cubicBezTo>
                <a:cubicBezTo>
                  <a:pt x="61" y="94"/>
                  <a:pt x="61" y="95"/>
                  <a:pt x="61" y="95"/>
                </a:cubicBezTo>
                <a:cubicBezTo>
                  <a:pt x="61" y="95"/>
                  <a:pt x="61" y="95"/>
                  <a:pt x="61" y="95"/>
                </a:cubicBezTo>
                <a:cubicBezTo>
                  <a:pt x="61" y="95"/>
                  <a:pt x="61" y="95"/>
                  <a:pt x="61" y="95"/>
                </a:cubicBezTo>
                <a:cubicBezTo>
                  <a:pt x="61" y="95"/>
                  <a:pt x="61" y="94"/>
                  <a:pt x="61" y="94"/>
                </a:cubicBezTo>
                <a:close/>
                <a:moveTo>
                  <a:pt x="62" y="98"/>
                </a:moveTo>
                <a:cubicBezTo>
                  <a:pt x="62" y="98"/>
                  <a:pt x="61" y="98"/>
                  <a:pt x="61" y="98"/>
                </a:cubicBezTo>
                <a:cubicBezTo>
                  <a:pt x="61" y="98"/>
                  <a:pt x="61" y="98"/>
                  <a:pt x="62" y="98"/>
                </a:cubicBezTo>
                <a:close/>
                <a:moveTo>
                  <a:pt x="61" y="98"/>
                </a:moveTo>
                <a:cubicBezTo>
                  <a:pt x="61" y="99"/>
                  <a:pt x="60" y="99"/>
                  <a:pt x="60" y="99"/>
                </a:cubicBezTo>
                <a:cubicBezTo>
                  <a:pt x="60" y="99"/>
                  <a:pt x="60" y="99"/>
                  <a:pt x="59" y="99"/>
                </a:cubicBezTo>
                <a:cubicBezTo>
                  <a:pt x="59" y="99"/>
                  <a:pt x="59" y="99"/>
                  <a:pt x="59" y="98"/>
                </a:cubicBezTo>
                <a:cubicBezTo>
                  <a:pt x="60" y="98"/>
                  <a:pt x="60" y="98"/>
                  <a:pt x="61" y="98"/>
                </a:cubicBezTo>
                <a:close/>
                <a:moveTo>
                  <a:pt x="59" y="114"/>
                </a:moveTo>
                <a:cubicBezTo>
                  <a:pt x="59" y="114"/>
                  <a:pt x="59" y="114"/>
                  <a:pt x="59" y="114"/>
                </a:cubicBezTo>
                <a:cubicBezTo>
                  <a:pt x="59" y="114"/>
                  <a:pt x="59" y="114"/>
                  <a:pt x="59" y="114"/>
                </a:cubicBezTo>
                <a:cubicBezTo>
                  <a:pt x="59" y="114"/>
                  <a:pt x="59" y="114"/>
                  <a:pt x="59" y="114"/>
                </a:cubicBezTo>
                <a:close/>
                <a:moveTo>
                  <a:pt x="59" y="114"/>
                </a:moveTo>
                <a:cubicBezTo>
                  <a:pt x="59" y="114"/>
                  <a:pt x="59" y="114"/>
                  <a:pt x="59" y="115"/>
                </a:cubicBezTo>
                <a:cubicBezTo>
                  <a:pt x="59" y="115"/>
                  <a:pt x="59" y="115"/>
                  <a:pt x="59" y="115"/>
                </a:cubicBezTo>
                <a:cubicBezTo>
                  <a:pt x="59" y="115"/>
                  <a:pt x="59" y="115"/>
                  <a:pt x="59" y="115"/>
                </a:cubicBezTo>
                <a:cubicBezTo>
                  <a:pt x="59" y="115"/>
                  <a:pt x="59" y="114"/>
                  <a:pt x="59" y="114"/>
                </a:cubicBezTo>
                <a:close/>
                <a:moveTo>
                  <a:pt x="57" y="99"/>
                </a:moveTo>
                <a:cubicBezTo>
                  <a:pt x="57" y="99"/>
                  <a:pt x="57" y="99"/>
                  <a:pt x="57" y="100"/>
                </a:cubicBezTo>
                <a:cubicBezTo>
                  <a:pt x="57" y="99"/>
                  <a:pt x="57" y="99"/>
                  <a:pt x="56" y="99"/>
                </a:cubicBezTo>
                <a:cubicBezTo>
                  <a:pt x="56" y="99"/>
                  <a:pt x="56" y="100"/>
                  <a:pt x="56" y="100"/>
                </a:cubicBezTo>
                <a:cubicBezTo>
                  <a:pt x="56" y="100"/>
                  <a:pt x="56" y="100"/>
                  <a:pt x="56" y="100"/>
                </a:cubicBezTo>
                <a:cubicBezTo>
                  <a:pt x="56" y="99"/>
                  <a:pt x="57" y="98"/>
                  <a:pt x="57" y="99"/>
                </a:cubicBezTo>
                <a:close/>
                <a:moveTo>
                  <a:pt x="57" y="116"/>
                </a:moveTo>
                <a:cubicBezTo>
                  <a:pt x="57" y="116"/>
                  <a:pt x="57" y="116"/>
                  <a:pt x="57" y="116"/>
                </a:cubicBezTo>
                <a:cubicBezTo>
                  <a:pt x="57" y="116"/>
                  <a:pt x="56" y="116"/>
                  <a:pt x="56" y="115"/>
                </a:cubicBezTo>
                <a:cubicBezTo>
                  <a:pt x="57" y="116"/>
                  <a:pt x="57" y="116"/>
                  <a:pt x="57" y="116"/>
                </a:cubicBezTo>
                <a:close/>
                <a:moveTo>
                  <a:pt x="56" y="115"/>
                </a:moveTo>
                <a:cubicBezTo>
                  <a:pt x="56" y="116"/>
                  <a:pt x="56" y="116"/>
                  <a:pt x="56" y="116"/>
                </a:cubicBezTo>
                <a:cubicBezTo>
                  <a:pt x="56" y="116"/>
                  <a:pt x="56" y="116"/>
                  <a:pt x="56" y="116"/>
                </a:cubicBezTo>
                <a:cubicBezTo>
                  <a:pt x="56" y="116"/>
                  <a:pt x="56" y="116"/>
                  <a:pt x="56" y="115"/>
                </a:cubicBezTo>
                <a:close/>
                <a:moveTo>
                  <a:pt x="54" y="100"/>
                </a:moveTo>
                <a:cubicBezTo>
                  <a:pt x="54" y="101"/>
                  <a:pt x="53" y="101"/>
                  <a:pt x="53" y="100"/>
                </a:cubicBezTo>
                <a:cubicBezTo>
                  <a:pt x="53" y="100"/>
                  <a:pt x="53" y="100"/>
                  <a:pt x="54" y="100"/>
                </a:cubicBezTo>
                <a:close/>
                <a:moveTo>
                  <a:pt x="54" y="117"/>
                </a:moveTo>
                <a:cubicBezTo>
                  <a:pt x="53" y="117"/>
                  <a:pt x="53" y="118"/>
                  <a:pt x="52" y="118"/>
                </a:cubicBezTo>
                <a:cubicBezTo>
                  <a:pt x="52" y="117"/>
                  <a:pt x="53" y="117"/>
                  <a:pt x="54" y="117"/>
                </a:cubicBezTo>
                <a:cubicBezTo>
                  <a:pt x="54" y="117"/>
                  <a:pt x="54" y="117"/>
                  <a:pt x="54" y="117"/>
                </a:cubicBezTo>
                <a:cubicBezTo>
                  <a:pt x="54" y="117"/>
                  <a:pt x="54" y="117"/>
                  <a:pt x="54" y="117"/>
                </a:cubicBezTo>
                <a:close/>
                <a:moveTo>
                  <a:pt x="54" y="117"/>
                </a:moveTo>
                <a:cubicBezTo>
                  <a:pt x="54" y="117"/>
                  <a:pt x="54" y="117"/>
                  <a:pt x="54" y="117"/>
                </a:cubicBezTo>
                <a:cubicBezTo>
                  <a:pt x="54" y="117"/>
                  <a:pt x="54" y="117"/>
                  <a:pt x="54" y="117"/>
                </a:cubicBezTo>
                <a:close/>
                <a:moveTo>
                  <a:pt x="54" y="101"/>
                </a:moveTo>
                <a:cubicBezTo>
                  <a:pt x="54" y="101"/>
                  <a:pt x="54" y="101"/>
                  <a:pt x="54" y="100"/>
                </a:cubicBezTo>
                <a:cubicBezTo>
                  <a:pt x="54" y="100"/>
                  <a:pt x="53" y="100"/>
                  <a:pt x="53" y="100"/>
                </a:cubicBezTo>
                <a:cubicBezTo>
                  <a:pt x="53" y="100"/>
                  <a:pt x="54" y="100"/>
                  <a:pt x="54" y="99"/>
                </a:cubicBezTo>
                <a:cubicBezTo>
                  <a:pt x="54" y="100"/>
                  <a:pt x="54" y="100"/>
                  <a:pt x="54" y="100"/>
                </a:cubicBezTo>
                <a:cubicBezTo>
                  <a:pt x="55" y="99"/>
                  <a:pt x="55" y="100"/>
                  <a:pt x="56" y="99"/>
                </a:cubicBezTo>
                <a:cubicBezTo>
                  <a:pt x="56" y="99"/>
                  <a:pt x="56" y="99"/>
                  <a:pt x="56" y="100"/>
                </a:cubicBezTo>
                <a:cubicBezTo>
                  <a:pt x="55" y="99"/>
                  <a:pt x="55" y="100"/>
                  <a:pt x="55" y="100"/>
                </a:cubicBezTo>
                <a:cubicBezTo>
                  <a:pt x="55" y="100"/>
                  <a:pt x="55" y="101"/>
                  <a:pt x="55" y="101"/>
                </a:cubicBezTo>
                <a:cubicBezTo>
                  <a:pt x="55" y="101"/>
                  <a:pt x="54" y="101"/>
                  <a:pt x="54" y="101"/>
                </a:cubicBezTo>
                <a:close/>
                <a:moveTo>
                  <a:pt x="55" y="121"/>
                </a:moveTo>
                <a:cubicBezTo>
                  <a:pt x="55" y="121"/>
                  <a:pt x="55" y="121"/>
                  <a:pt x="55" y="121"/>
                </a:cubicBezTo>
                <a:cubicBezTo>
                  <a:pt x="55" y="121"/>
                  <a:pt x="55" y="121"/>
                  <a:pt x="55" y="121"/>
                </a:cubicBezTo>
                <a:cubicBezTo>
                  <a:pt x="55" y="121"/>
                  <a:pt x="55" y="121"/>
                  <a:pt x="55" y="121"/>
                </a:cubicBezTo>
                <a:cubicBezTo>
                  <a:pt x="55" y="121"/>
                  <a:pt x="55" y="121"/>
                  <a:pt x="55" y="121"/>
                </a:cubicBezTo>
                <a:cubicBezTo>
                  <a:pt x="55" y="121"/>
                  <a:pt x="55" y="121"/>
                  <a:pt x="55" y="121"/>
                </a:cubicBezTo>
                <a:close/>
                <a:moveTo>
                  <a:pt x="56" y="125"/>
                </a:moveTo>
                <a:cubicBezTo>
                  <a:pt x="55" y="125"/>
                  <a:pt x="55" y="125"/>
                  <a:pt x="55" y="125"/>
                </a:cubicBezTo>
                <a:cubicBezTo>
                  <a:pt x="55" y="125"/>
                  <a:pt x="56" y="124"/>
                  <a:pt x="56" y="124"/>
                </a:cubicBezTo>
                <a:cubicBezTo>
                  <a:pt x="56" y="124"/>
                  <a:pt x="56" y="125"/>
                  <a:pt x="56" y="125"/>
                </a:cubicBezTo>
                <a:cubicBezTo>
                  <a:pt x="56" y="125"/>
                  <a:pt x="56" y="125"/>
                  <a:pt x="56" y="125"/>
                </a:cubicBezTo>
                <a:close/>
                <a:moveTo>
                  <a:pt x="56" y="120"/>
                </a:moveTo>
                <a:cubicBezTo>
                  <a:pt x="56" y="120"/>
                  <a:pt x="57" y="120"/>
                  <a:pt x="57" y="120"/>
                </a:cubicBezTo>
                <a:cubicBezTo>
                  <a:pt x="57" y="120"/>
                  <a:pt x="56" y="120"/>
                  <a:pt x="56" y="120"/>
                </a:cubicBezTo>
                <a:close/>
                <a:moveTo>
                  <a:pt x="57" y="124"/>
                </a:moveTo>
                <a:cubicBezTo>
                  <a:pt x="57" y="124"/>
                  <a:pt x="57" y="124"/>
                  <a:pt x="56" y="124"/>
                </a:cubicBezTo>
                <a:cubicBezTo>
                  <a:pt x="57" y="124"/>
                  <a:pt x="57" y="124"/>
                  <a:pt x="57" y="124"/>
                </a:cubicBezTo>
                <a:cubicBezTo>
                  <a:pt x="57" y="124"/>
                  <a:pt x="57" y="124"/>
                  <a:pt x="57" y="124"/>
                </a:cubicBezTo>
                <a:cubicBezTo>
                  <a:pt x="57" y="124"/>
                  <a:pt x="57" y="124"/>
                  <a:pt x="57" y="124"/>
                </a:cubicBezTo>
                <a:close/>
                <a:moveTo>
                  <a:pt x="57" y="124"/>
                </a:moveTo>
                <a:cubicBezTo>
                  <a:pt x="57" y="124"/>
                  <a:pt x="57" y="124"/>
                  <a:pt x="57" y="124"/>
                </a:cubicBezTo>
                <a:cubicBezTo>
                  <a:pt x="57" y="124"/>
                  <a:pt x="57" y="124"/>
                  <a:pt x="57" y="124"/>
                </a:cubicBezTo>
                <a:cubicBezTo>
                  <a:pt x="57" y="124"/>
                  <a:pt x="57" y="124"/>
                  <a:pt x="57" y="124"/>
                </a:cubicBezTo>
                <a:cubicBezTo>
                  <a:pt x="57" y="124"/>
                  <a:pt x="57" y="124"/>
                  <a:pt x="57" y="124"/>
                </a:cubicBezTo>
                <a:close/>
                <a:moveTo>
                  <a:pt x="58" y="117"/>
                </a:moveTo>
                <a:cubicBezTo>
                  <a:pt x="57" y="117"/>
                  <a:pt x="58" y="116"/>
                  <a:pt x="58" y="116"/>
                </a:cubicBezTo>
                <a:cubicBezTo>
                  <a:pt x="57" y="116"/>
                  <a:pt x="56" y="116"/>
                  <a:pt x="55" y="116"/>
                </a:cubicBezTo>
                <a:cubicBezTo>
                  <a:pt x="56" y="116"/>
                  <a:pt x="56" y="116"/>
                  <a:pt x="57" y="116"/>
                </a:cubicBezTo>
                <a:cubicBezTo>
                  <a:pt x="57" y="116"/>
                  <a:pt x="57" y="116"/>
                  <a:pt x="57" y="116"/>
                </a:cubicBezTo>
                <a:cubicBezTo>
                  <a:pt x="57" y="116"/>
                  <a:pt x="57" y="116"/>
                  <a:pt x="57" y="116"/>
                </a:cubicBezTo>
                <a:cubicBezTo>
                  <a:pt x="57" y="116"/>
                  <a:pt x="57" y="116"/>
                  <a:pt x="58" y="116"/>
                </a:cubicBezTo>
                <a:cubicBezTo>
                  <a:pt x="57" y="115"/>
                  <a:pt x="58" y="115"/>
                  <a:pt x="58" y="115"/>
                </a:cubicBezTo>
                <a:cubicBezTo>
                  <a:pt x="58" y="115"/>
                  <a:pt x="58" y="116"/>
                  <a:pt x="58" y="116"/>
                </a:cubicBezTo>
                <a:cubicBezTo>
                  <a:pt x="58" y="116"/>
                  <a:pt x="58" y="116"/>
                  <a:pt x="58" y="116"/>
                </a:cubicBezTo>
                <a:cubicBezTo>
                  <a:pt x="58" y="116"/>
                  <a:pt x="58" y="116"/>
                  <a:pt x="58" y="117"/>
                </a:cubicBezTo>
                <a:cubicBezTo>
                  <a:pt x="58" y="117"/>
                  <a:pt x="58" y="117"/>
                  <a:pt x="58" y="117"/>
                </a:cubicBezTo>
                <a:close/>
                <a:moveTo>
                  <a:pt x="58" y="123"/>
                </a:moveTo>
                <a:cubicBezTo>
                  <a:pt x="58" y="123"/>
                  <a:pt x="58" y="123"/>
                  <a:pt x="58" y="123"/>
                </a:cubicBezTo>
                <a:cubicBezTo>
                  <a:pt x="58" y="123"/>
                  <a:pt x="58" y="123"/>
                  <a:pt x="58" y="123"/>
                </a:cubicBezTo>
                <a:cubicBezTo>
                  <a:pt x="58" y="123"/>
                  <a:pt x="58" y="123"/>
                  <a:pt x="58" y="123"/>
                </a:cubicBezTo>
                <a:cubicBezTo>
                  <a:pt x="58" y="123"/>
                  <a:pt x="59" y="123"/>
                  <a:pt x="59" y="123"/>
                </a:cubicBezTo>
                <a:cubicBezTo>
                  <a:pt x="59" y="123"/>
                  <a:pt x="59" y="123"/>
                  <a:pt x="59" y="123"/>
                </a:cubicBezTo>
                <a:cubicBezTo>
                  <a:pt x="59" y="123"/>
                  <a:pt x="59" y="123"/>
                  <a:pt x="59" y="123"/>
                </a:cubicBezTo>
                <a:cubicBezTo>
                  <a:pt x="59" y="123"/>
                  <a:pt x="58" y="123"/>
                  <a:pt x="58" y="123"/>
                </a:cubicBezTo>
                <a:close/>
                <a:moveTo>
                  <a:pt x="59" y="117"/>
                </a:moveTo>
                <a:cubicBezTo>
                  <a:pt x="59" y="117"/>
                  <a:pt x="59" y="117"/>
                  <a:pt x="59" y="117"/>
                </a:cubicBezTo>
                <a:cubicBezTo>
                  <a:pt x="59" y="117"/>
                  <a:pt x="58" y="117"/>
                  <a:pt x="58" y="117"/>
                </a:cubicBezTo>
                <a:cubicBezTo>
                  <a:pt x="58" y="117"/>
                  <a:pt x="59" y="117"/>
                  <a:pt x="60" y="117"/>
                </a:cubicBezTo>
                <a:cubicBezTo>
                  <a:pt x="60" y="117"/>
                  <a:pt x="60" y="117"/>
                  <a:pt x="59" y="117"/>
                </a:cubicBezTo>
                <a:close/>
                <a:moveTo>
                  <a:pt x="60" y="116"/>
                </a:moveTo>
                <a:cubicBezTo>
                  <a:pt x="59" y="116"/>
                  <a:pt x="60" y="116"/>
                  <a:pt x="59" y="116"/>
                </a:cubicBezTo>
                <a:cubicBezTo>
                  <a:pt x="59" y="116"/>
                  <a:pt x="59" y="116"/>
                  <a:pt x="59" y="117"/>
                </a:cubicBezTo>
                <a:cubicBezTo>
                  <a:pt x="59" y="116"/>
                  <a:pt x="59" y="116"/>
                  <a:pt x="59" y="116"/>
                </a:cubicBezTo>
                <a:cubicBezTo>
                  <a:pt x="59" y="116"/>
                  <a:pt x="59" y="116"/>
                  <a:pt x="58" y="116"/>
                </a:cubicBezTo>
                <a:cubicBezTo>
                  <a:pt x="59" y="116"/>
                  <a:pt x="59" y="116"/>
                  <a:pt x="59" y="116"/>
                </a:cubicBezTo>
                <a:cubicBezTo>
                  <a:pt x="59" y="116"/>
                  <a:pt x="59" y="116"/>
                  <a:pt x="59" y="116"/>
                </a:cubicBezTo>
                <a:cubicBezTo>
                  <a:pt x="60" y="115"/>
                  <a:pt x="60" y="115"/>
                  <a:pt x="60" y="115"/>
                </a:cubicBezTo>
                <a:cubicBezTo>
                  <a:pt x="60" y="116"/>
                  <a:pt x="60" y="116"/>
                  <a:pt x="60" y="116"/>
                </a:cubicBezTo>
                <a:cubicBezTo>
                  <a:pt x="60" y="116"/>
                  <a:pt x="60" y="116"/>
                  <a:pt x="60" y="116"/>
                </a:cubicBezTo>
                <a:close/>
                <a:moveTo>
                  <a:pt x="60" y="123"/>
                </a:moveTo>
                <a:cubicBezTo>
                  <a:pt x="60" y="123"/>
                  <a:pt x="60" y="123"/>
                  <a:pt x="61" y="123"/>
                </a:cubicBezTo>
                <a:cubicBezTo>
                  <a:pt x="61" y="123"/>
                  <a:pt x="61" y="123"/>
                  <a:pt x="61" y="123"/>
                </a:cubicBezTo>
                <a:cubicBezTo>
                  <a:pt x="60" y="123"/>
                  <a:pt x="60" y="123"/>
                  <a:pt x="60" y="123"/>
                </a:cubicBezTo>
                <a:close/>
                <a:moveTo>
                  <a:pt x="62" y="118"/>
                </a:moveTo>
                <a:cubicBezTo>
                  <a:pt x="62" y="118"/>
                  <a:pt x="63" y="118"/>
                  <a:pt x="63" y="117"/>
                </a:cubicBezTo>
                <a:cubicBezTo>
                  <a:pt x="63" y="117"/>
                  <a:pt x="62" y="118"/>
                  <a:pt x="63" y="118"/>
                </a:cubicBezTo>
                <a:cubicBezTo>
                  <a:pt x="63" y="118"/>
                  <a:pt x="63" y="117"/>
                  <a:pt x="64" y="118"/>
                </a:cubicBezTo>
                <a:cubicBezTo>
                  <a:pt x="64" y="118"/>
                  <a:pt x="64" y="118"/>
                  <a:pt x="64" y="118"/>
                </a:cubicBezTo>
                <a:cubicBezTo>
                  <a:pt x="63" y="118"/>
                  <a:pt x="63" y="118"/>
                  <a:pt x="63" y="118"/>
                </a:cubicBezTo>
                <a:cubicBezTo>
                  <a:pt x="63" y="118"/>
                  <a:pt x="63" y="118"/>
                  <a:pt x="63" y="118"/>
                </a:cubicBezTo>
                <a:cubicBezTo>
                  <a:pt x="63" y="118"/>
                  <a:pt x="62" y="118"/>
                  <a:pt x="62" y="118"/>
                </a:cubicBezTo>
                <a:close/>
                <a:moveTo>
                  <a:pt x="63" y="123"/>
                </a:moveTo>
                <a:cubicBezTo>
                  <a:pt x="63" y="123"/>
                  <a:pt x="63" y="123"/>
                  <a:pt x="63" y="123"/>
                </a:cubicBezTo>
                <a:cubicBezTo>
                  <a:pt x="63" y="123"/>
                  <a:pt x="63" y="123"/>
                  <a:pt x="63" y="123"/>
                </a:cubicBezTo>
                <a:cubicBezTo>
                  <a:pt x="63" y="123"/>
                  <a:pt x="63" y="123"/>
                  <a:pt x="63" y="123"/>
                </a:cubicBezTo>
                <a:close/>
                <a:moveTo>
                  <a:pt x="63" y="122"/>
                </a:moveTo>
                <a:cubicBezTo>
                  <a:pt x="63" y="122"/>
                  <a:pt x="63" y="122"/>
                  <a:pt x="63" y="122"/>
                </a:cubicBezTo>
                <a:cubicBezTo>
                  <a:pt x="63" y="122"/>
                  <a:pt x="63" y="122"/>
                  <a:pt x="62" y="122"/>
                </a:cubicBezTo>
                <a:cubicBezTo>
                  <a:pt x="63" y="122"/>
                  <a:pt x="63" y="122"/>
                  <a:pt x="63" y="122"/>
                </a:cubicBezTo>
                <a:close/>
                <a:moveTo>
                  <a:pt x="63" y="124"/>
                </a:moveTo>
                <a:cubicBezTo>
                  <a:pt x="63" y="124"/>
                  <a:pt x="63" y="124"/>
                  <a:pt x="63" y="124"/>
                </a:cubicBezTo>
                <a:cubicBezTo>
                  <a:pt x="63" y="124"/>
                  <a:pt x="62" y="124"/>
                  <a:pt x="62" y="124"/>
                </a:cubicBezTo>
                <a:cubicBezTo>
                  <a:pt x="63" y="123"/>
                  <a:pt x="63" y="123"/>
                  <a:pt x="64" y="123"/>
                </a:cubicBezTo>
                <a:cubicBezTo>
                  <a:pt x="64" y="123"/>
                  <a:pt x="64" y="123"/>
                  <a:pt x="64" y="123"/>
                </a:cubicBezTo>
                <a:cubicBezTo>
                  <a:pt x="63" y="124"/>
                  <a:pt x="63" y="124"/>
                  <a:pt x="63" y="124"/>
                </a:cubicBezTo>
                <a:close/>
                <a:moveTo>
                  <a:pt x="66" y="123"/>
                </a:moveTo>
                <a:cubicBezTo>
                  <a:pt x="66" y="122"/>
                  <a:pt x="67" y="122"/>
                  <a:pt x="67" y="122"/>
                </a:cubicBezTo>
                <a:cubicBezTo>
                  <a:pt x="67" y="123"/>
                  <a:pt x="66" y="123"/>
                  <a:pt x="66" y="123"/>
                </a:cubicBezTo>
                <a:close/>
                <a:moveTo>
                  <a:pt x="66" y="117"/>
                </a:moveTo>
                <a:cubicBezTo>
                  <a:pt x="66" y="117"/>
                  <a:pt x="66" y="117"/>
                  <a:pt x="66" y="117"/>
                </a:cubicBezTo>
                <a:cubicBezTo>
                  <a:pt x="66" y="117"/>
                  <a:pt x="66" y="117"/>
                  <a:pt x="66" y="117"/>
                </a:cubicBezTo>
                <a:cubicBezTo>
                  <a:pt x="66" y="117"/>
                  <a:pt x="66" y="117"/>
                  <a:pt x="66" y="117"/>
                </a:cubicBezTo>
                <a:cubicBezTo>
                  <a:pt x="66" y="117"/>
                  <a:pt x="66" y="117"/>
                  <a:pt x="66" y="117"/>
                </a:cubicBezTo>
                <a:close/>
                <a:moveTo>
                  <a:pt x="66" y="117"/>
                </a:moveTo>
                <a:cubicBezTo>
                  <a:pt x="66" y="117"/>
                  <a:pt x="67" y="118"/>
                  <a:pt x="67" y="118"/>
                </a:cubicBezTo>
                <a:cubicBezTo>
                  <a:pt x="66" y="118"/>
                  <a:pt x="66" y="118"/>
                  <a:pt x="66" y="117"/>
                </a:cubicBezTo>
                <a:close/>
                <a:moveTo>
                  <a:pt x="67" y="117"/>
                </a:moveTo>
                <a:cubicBezTo>
                  <a:pt x="67" y="117"/>
                  <a:pt x="67" y="117"/>
                  <a:pt x="67" y="117"/>
                </a:cubicBezTo>
                <a:cubicBezTo>
                  <a:pt x="67" y="117"/>
                  <a:pt x="67" y="117"/>
                  <a:pt x="67" y="118"/>
                </a:cubicBezTo>
                <a:cubicBezTo>
                  <a:pt x="67" y="118"/>
                  <a:pt x="67" y="118"/>
                  <a:pt x="67" y="117"/>
                </a:cubicBezTo>
                <a:close/>
                <a:moveTo>
                  <a:pt x="68" y="117"/>
                </a:moveTo>
                <a:cubicBezTo>
                  <a:pt x="68" y="117"/>
                  <a:pt x="68" y="117"/>
                  <a:pt x="68" y="117"/>
                </a:cubicBezTo>
                <a:cubicBezTo>
                  <a:pt x="67" y="117"/>
                  <a:pt x="67" y="117"/>
                  <a:pt x="67" y="117"/>
                </a:cubicBezTo>
                <a:cubicBezTo>
                  <a:pt x="68" y="117"/>
                  <a:pt x="68" y="117"/>
                  <a:pt x="68" y="117"/>
                </a:cubicBezTo>
                <a:cubicBezTo>
                  <a:pt x="68" y="117"/>
                  <a:pt x="68" y="117"/>
                  <a:pt x="68" y="117"/>
                </a:cubicBezTo>
                <a:close/>
                <a:moveTo>
                  <a:pt x="69" y="117"/>
                </a:moveTo>
                <a:cubicBezTo>
                  <a:pt x="69" y="117"/>
                  <a:pt x="69" y="117"/>
                  <a:pt x="68" y="117"/>
                </a:cubicBezTo>
                <a:cubicBezTo>
                  <a:pt x="69" y="117"/>
                  <a:pt x="69" y="117"/>
                  <a:pt x="69" y="117"/>
                </a:cubicBezTo>
                <a:cubicBezTo>
                  <a:pt x="69" y="117"/>
                  <a:pt x="69" y="117"/>
                  <a:pt x="69" y="117"/>
                </a:cubicBezTo>
                <a:close/>
                <a:moveTo>
                  <a:pt x="69" y="122"/>
                </a:moveTo>
                <a:cubicBezTo>
                  <a:pt x="69" y="122"/>
                  <a:pt x="69" y="122"/>
                  <a:pt x="69" y="122"/>
                </a:cubicBezTo>
                <a:cubicBezTo>
                  <a:pt x="69" y="122"/>
                  <a:pt x="69" y="122"/>
                  <a:pt x="69" y="122"/>
                </a:cubicBezTo>
                <a:cubicBezTo>
                  <a:pt x="69" y="122"/>
                  <a:pt x="69" y="122"/>
                  <a:pt x="69" y="122"/>
                </a:cubicBezTo>
                <a:close/>
                <a:moveTo>
                  <a:pt x="69" y="123"/>
                </a:moveTo>
                <a:cubicBezTo>
                  <a:pt x="69" y="122"/>
                  <a:pt x="69" y="122"/>
                  <a:pt x="69" y="122"/>
                </a:cubicBezTo>
                <a:cubicBezTo>
                  <a:pt x="69" y="122"/>
                  <a:pt x="70" y="122"/>
                  <a:pt x="70" y="122"/>
                </a:cubicBezTo>
                <a:cubicBezTo>
                  <a:pt x="70" y="122"/>
                  <a:pt x="70" y="122"/>
                  <a:pt x="70" y="122"/>
                </a:cubicBezTo>
                <a:cubicBezTo>
                  <a:pt x="70" y="123"/>
                  <a:pt x="69" y="123"/>
                  <a:pt x="69" y="123"/>
                </a:cubicBezTo>
                <a:close/>
                <a:moveTo>
                  <a:pt x="69" y="117"/>
                </a:moveTo>
                <a:cubicBezTo>
                  <a:pt x="69" y="117"/>
                  <a:pt x="69" y="117"/>
                  <a:pt x="69" y="117"/>
                </a:cubicBezTo>
                <a:cubicBezTo>
                  <a:pt x="70" y="117"/>
                  <a:pt x="70" y="117"/>
                  <a:pt x="70" y="117"/>
                </a:cubicBezTo>
                <a:cubicBezTo>
                  <a:pt x="70" y="117"/>
                  <a:pt x="70" y="117"/>
                  <a:pt x="70" y="117"/>
                </a:cubicBezTo>
                <a:cubicBezTo>
                  <a:pt x="69" y="117"/>
                  <a:pt x="69" y="117"/>
                  <a:pt x="69" y="117"/>
                </a:cubicBezTo>
                <a:close/>
                <a:moveTo>
                  <a:pt x="70" y="117"/>
                </a:moveTo>
                <a:cubicBezTo>
                  <a:pt x="70" y="117"/>
                  <a:pt x="70" y="117"/>
                  <a:pt x="70" y="117"/>
                </a:cubicBezTo>
                <a:cubicBezTo>
                  <a:pt x="70" y="117"/>
                  <a:pt x="70" y="117"/>
                  <a:pt x="70" y="117"/>
                </a:cubicBezTo>
                <a:cubicBezTo>
                  <a:pt x="70" y="117"/>
                  <a:pt x="70" y="117"/>
                  <a:pt x="70" y="117"/>
                </a:cubicBezTo>
                <a:close/>
                <a:moveTo>
                  <a:pt x="71" y="117"/>
                </a:moveTo>
                <a:cubicBezTo>
                  <a:pt x="71" y="117"/>
                  <a:pt x="71" y="117"/>
                  <a:pt x="71" y="117"/>
                </a:cubicBezTo>
                <a:cubicBezTo>
                  <a:pt x="71" y="117"/>
                  <a:pt x="71" y="117"/>
                  <a:pt x="71" y="116"/>
                </a:cubicBezTo>
                <a:cubicBezTo>
                  <a:pt x="71" y="116"/>
                  <a:pt x="71" y="116"/>
                  <a:pt x="72" y="116"/>
                </a:cubicBezTo>
                <a:cubicBezTo>
                  <a:pt x="71" y="116"/>
                  <a:pt x="71" y="117"/>
                  <a:pt x="71" y="117"/>
                </a:cubicBezTo>
                <a:close/>
                <a:moveTo>
                  <a:pt x="73" y="114"/>
                </a:moveTo>
                <a:cubicBezTo>
                  <a:pt x="73" y="114"/>
                  <a:pt x="73" y="114"/>
                  <a:pt x="73" y="114"/>
                </a:cubicBezTo>
                <a:cubicBezTo>
                  <a:pt x="73" y="114"/>
                  <a:pt x="73" y="114"/>
                  <a:pt x="73" y="114"/>
                </a:cubicBezTo>
                <a:cubicBezTo>
                  <a:pt x="73" y="114"/>
                  <a:pt x="73" y="114"/>
                  <a:pt x="73" y="114"/>
                </a:cubicBezTo>
                <a:close/>
                <a:moveTo>
                  <a:pt x="74" y="121"/>
                </a:moveTo>
                <a:cubicBezTo>
                  <a:pt x="74" y="121"/>
                  <a:pt x="74" y="121"/>
                  <a:pt x="75" y="120"/>
                </a:cubicBezTo>
                <a:cubicBezTo>
                  <a:pt x="75" y="120"/>
                  <a:pt x="75" y="120"/>
                  <a:pt x="75" y="120"/>
                </a:cubicBezTo>
                <a:cubicBezTo>
                  <a:pt x="74" y="121"/>
                  <a:pt x="74" y="121"/>
                  <a:pt x="74" y="121"/>
                </a:cubicBezTo>
                <a:close/>
                <a:moveTo>
                  <a:pt x="86" y="111"/>
                </a:moveTo>
                <a:cubicBezTo>
                  <a:pt x="86" y="111"/>
                  <a:pt x="86" y="111"/>
                  <a:pt x="86" y="111"/>
                </a:cubicBezTo>
                <a:cubicBezTo>
                  <a:pt x="86" y="111"/>
                  <a:pt x="86" y="111"/>
                  <a:pt x="86" y="111"/>
                </a:cubicBezTo>
                <a:cubicBezTo>
                  <a:pt x="86" y="111"/>
                  <a:pt x="86" y="111"/>
                  <a:pt x="86" y="111"/>
                </a:cubicBezTo>
                <a:close/>
                <a:moveTo>
                  <a:pt x="86" y="111"/>
                </a:moveTo>
                <a:cubicBezTo>
                  <a:pt x="86" y="111"/>
                  <a:pt x="86" y="111"/>
                  <a:pt x="86" y="111"/>
                </a:cubicBezTo>
                <a:cubicBezTo>
                  <a:pt x="87" y="111"/>
                  <a:pt x="87" y="111"/>
                  <a:pt x="87" y="111"/>
                </a:cubicBezTo>
                <a:cubicBezTo>
                  <a:pt x="87" y="111"/>
                  <a:pt x="87" y="111"/>
                  <a:pt x="86" y="111"/>
                </a:cubicBezTo>
                <a:close/>
                <a:moveTo>
                  <a:pt x="85" y="110"/>
                </a:moveTo>
                <a:cubicBezTo>
                  <a:pt x="85" y="111"/>
                  <a:pt x="85" y="111"/>
                  <a:pt x="84" y="111"/>
                </a:cubicBezTo>
                <a:cubicBezTo>
                  <a:pt x="84" y="111"/>
                  <a:pt x="85" y="110"/>
                  <a:pt x="84" y="110"/>
                </a:cubicBezTo>
                <a:cubicBezTo>
                  <a:pt x="84" y="110"/>
                  <a:pt x="84" y="111"/>
                  <a:pt x="84" y="111"/>
                </a:cubicBezTo>
                <a:cubicBezTo>
                  <a:pt x="84" y="110"/>
                  <a:pt x="84" y="110"/>
                  <a:pt x="84" y="110"/>
                </a:cubicBezTo>
                <a:cubicBezTo>
                  <a:pt x="84" y="111"/>
                  <a:pt x="84" y="110"/>
                  <a:pt x="83" y="111"/>
                </a:cubicBezTo>
                <a:cubicBezTo>
                  <a:pt x="83" y="111"/>
                  <a:pt x="83" y="111"/>
                  <a:pt x="83" y="111"/>
                </a:cubicBezTo>
                <a:cubicBezTo>
                  <a:pt x="83" y="111"/>
                  <a:pt x="82" y="112"/>
                  <a:pt x="81" y="111"/>
                </a:cubicBezTo>
                <a:cubicBezTo>
                  <a:pt x="81" y="112"/>
                  <a:pt x="81" y="112"/>
                  <a:pt x="81" y="112"/>
                </a:cubicBezTo>
                <a:cubicBezTo>
                  <a:pt x="81" y="112"/>
                  <a:pt x="81" y="112"/>
                  <a:pt x="80" y="112"/>
                </a:cubicBezTo>
                <a:cubicBezTo>
                  <a:pt x="80" y="112"/>
                  <a:pt x="80" y="112"/>
                  <a:pt x="80" y="112"/>
                </a:cubicBezTo>
                <a:cubicBezTo>
                  <a:pt x="78" y="111"/>
                  <a:pt x="77" y="113"/>
                  <a:pt x="74" y="113"/>
                </a:cubicBezTo>
                <a:cubicBezTo>
                  <a:pt x="74" y="113"/>
                  <a:pt x="74" y="114"/>
                  <a:pt x="73" y="113"/>
                </a:cubicBezTo>
                <a:cubicBezTo>
                  <a:pt x="73" y="113"/>
                  <a:pt x="73" y="114"/>
                  <a:pt x="73" y="114"/>
                </a:cubicBezTo>
                <a:cubicBezTo>
                  <a:pt x="73" y="114"/>
                  <a:pt x="73" y="114"/>
                  <a:pt x="73" y="114"/>
                </a:cubicBezTo>
                <a:cubicBezTo>
                  <a:pt x="73" y="114"/>
                  <a:pt x="73" y="113"/>
                  <a:pt x="73" y="113"/>
                </a:cubicBezTo>
                <a:cubicBezTo>
                  <a:pt x="72" y="113"/>
                  <a:pt x="73" y="114"/>
                  <a:pt x="72" y="114"/>
                </a:cubicBezTo>
                <a:cubicBezTo>
                  <a:pt x="72" y="114"/>
                  <a:pt x="72" y="114"/>
                  <a:pt x="72" y="114"/>
                </a:cubicBezTo>
                <a:cubicBezTo>
                  <a:pt x="72" y="114"/>
                  <a:pt x="72" y="114"/>
                  <a:pt x="72" y="114"/>
                </a:cubicBezTo>
                <a:cubicBezTo>
                  <a:pt x="72" y="114"/>
                  <a:pt x="72" y="114"/>
                  <a:pt x="72" y="114"/>
                </a:cubicBezTo>
                <a:cubicBezTo>
                  <a:pt x="72" y="114"/>
                  <a:pt x="72" y="114"/>
                  <a:pt x="71" y="115"/>
                </a:cubicBezTo>
                <a:cubicBezTo>
                  <a:pt x="72" y="114"/>
                  <a:pt x="72" y="114"/>
                  <a:pt x="72" y="114"/>
                </a:cubicBezTo>
                <a:cubicBezTo>
                  <a:pt x="71" y="114"/>
                  <a:pt x="71" y="114"/>
                  <a:pt x="71" y="114"/>
                </a:cubicBezTo>
                <a:cubicBezTo>
                  <a:pt x="71" y="114"/>
                  <a:pt x="71" y="114"/>
                  <a:pt x="71" y="115"/>
                </a:cubicBezTo>
                <a:cubicBezTo>
                  <a:pt x="71" y="115"/>
                  <a:pt x="71" y="115"/>
                  <a:pt x="71" y="115"/>
                </a:cubicBezTo>
                <a:cubicBezTo>
                  <a:pt x="71" y="114"/>
                  <a:pt x="71" y="114"/>
                  <a:pt x="71" y="114"/>
                </a:cubicBezTo>
                <a:cubicBezTo>
                  <a:pt x="71" y="114"/>
                  <a:pt x="70" y="114"/>
                  <a:pt x="70" y="114"/>
                </a:cubicBezTo>
                <a:cubicBezTo>
                  <a:pt x="70" y="114"/>
                  <a:pt x="70" y="114"/>
                  <a:pt x="70" y="114"/>
                </a:cubicBezTo>
                <a:cubicBezTo>
                  <a:pt x="70" y="115"/>
                  <a:pt x="70" y="115"/>
                  <a:pt x="69" y="115"/>
                </a:cubicBezTo>
                <a:cubicBezTo>
                  <a:pt x="69" y="115"/>
                  <a:pt x="69" y="115"/>
                  <a:pt x="69" y="115"/>
                </a:cubicBezTo>
                <a:cubicBezTo>
                  <a:pt x="69" y="115"/>
                  <a:pt x="68" y="115"/>
                  <a:pt x="68" y="115"/>
                </a:cubicBezTo>
                <a:cubicBezTo>
                  <a:pt x="68" y="115"/>
                  <a:pt x="68" y="115"/>
                  <a:pt x="68" y="115"/>
                </a:cubicBezTo>
                <a:cubicBezTo>
                  <a:pt x="68" y="116"/>
                  <a:pt x="68" y="116"/>
                  <a:pt x="68" y="116"/>
                </a:cubicBezTo>
                <a:cubicBezTo>
                  <a:pt x="68" y="117"/>
                  <a:pt x="67" y="117"/>
                  <a:pt x="67" y="117"/>
                </a:cubicBezTo>
                <a:cubicBezTo>
                  <a:pt x="67" y="117"/>
                  <a:pt x="67" y="117"/>
                  <a:pt x="67" y="117"/>
                </a:cubicBezTo>
                <a:cubicBezTo>
                  <a:pt x="67" y="117"/>
                  <a:pt x="67" y="117"/>
                  <a:pt x="67" y="117"/>
                </a:cubicBezTo>
                <a:cubicBezTo>
                  <a:pt x="67" y="117"/>
                  <a:pt x="67" y="117"/>
                  <a:pt x="67" y="117"/>
                </a:cubicBezTo>
                <a:cubicBezTo>
                  <a:pt x="67" y="117"/>
                  <a:pt x="67" y="117"/>
                  <a:pt x="67" y="117"/>
                </a:cubicBezTo>
                <a:cubicBezTo>
                  <a:pt x="67" y="116"/>
                  <a:pt x="67" y="116"/>
                  <a:pt x="67" y="116"/>
                </a:cubicBezTo>
                <a:cubicBezTo>
                  <a:pt x="66" y="116"/>
                  <a:pt x="66" y="116"/>
                  <a:pt x="66" y="116"/>
                </a:cubicBezTo>
                <a:cubicBezTo>
                  <a:pt x="67" y="116"/>
                  <a:pt x="67" y="116"/>
                  <a:pt x="67" y="115"/>
                </a:cubicBezTo>
                <a:cubicBezTo>
                  <a:pt x="66" y="115"/>
                  <a:pt x="66" y="115"/>
                  <a:pt x="66" y="115"/>
                </a:cubicBezTo>
                <a:cubicBezTo>
                  <a:pt x="66" y="115"/>
                  <a:pt x="66" y="115"/>
                  <a:pt x="66" y="115"/>
                </a:cubicBezTo>
                <a:cubicBezTo>
                  <a:pt x="66" y="115"/>
                  <a:pt x="66" y="116"/>
                  <a:pt x="66" y="116"/>
                </a:cubicBezTo>
                <a:cubicBezTo>
                  <a:pt x="66" y="116"/>
                  <a:pt x="66" y="116"/>
                  <a:pt x="66" y="115"/>
                </a:cubicBezTo>
                <a:cubicBezTo>
                  <a:pt x="66" y="116"/>
                  <a:pt x="66" y="116"/>
                  <a:pt x="66" y="117"/>
                </a:cubicBezTo>
                <a:cubicBezTo>
                  <a:pt x="66" y="117"/>
                  <a:pt x="66" y="117"/>
                  <a:pt x="65" y="117"/>
                </a:cubicBezTo>
                <a:cubicBezTo>
                  <a:pt x="65" y="117"/>
                  <a:pt x="65" y="117"/>
                  <a:pt x="65" y="116"/>
                </a:cubicBezTo>
                <a:cubicBezTo>
                  <a:pt x="65" y="116"/>
                  <a:pt x="66" y="116"/>
                  <a:pt x="66" y="116"/>
                </a:cubicBezTo>
                <a:cubicBezTo>
                  <a:pt x="66" y="116"/>
                  <a:pt x="66" y="116"/>
                  <a:pt x="66" y="116"/>
                </a:cubicBezTo>
                <a:cubicBezTo>
                  <a:pt x="66" y="116"/>
                  <a:pt x="66" y="115"/>
                  <a:pt x="66" y="115"/>
                </a:cubicBezTo>
                <a:cubicBezTo>
                  <a:pt x="66" y="115"/>
                  <a:pt x="66" y="115"/>
                  <a:pt x="66" y="115"/>
                </a:cubicBezTo>
                <a:cubicBezTo>
                  <a:pt x="65" y="115"/>
                  <a:pt x="63" y="114"/>
                  <a:pt x="63" y="116"/>
                </a:cubicBezTo>
                <a:cubicBezTo>
                  <a:pt x="62" y="116"/>
                  <a:pt x="63" y="115"/>
                  <a:pt x="62" y="115"/>
                </a:cubicBezTo>
                <a:cubicBezTo>
                  <a:pt x="62" y="116"/>
                  <a:pt x="61" y="115"/>
                  <a:pt x="60" y="116"/>
                </a:cubicBezTo>
                <a:cubicBezTo>
                  <a:pt x="60" y="116"/>
                  <a:pt x="60" y="116"/>
                  <a:pt x="60" y="116"/>
                </a:cubicBezTo>
                <a:cubicBezTo>
                  <a:pt x="60" y="116"/>
                  <a:pt x="60" y="115"/>
                  <a:pt x="60" y="115"/>
                </a:cubicBezTo>
                <a:cubicBezTo>
                  <a:pt x="60" y="115"/>
                  <a:pt x="60" y="115"/>
                  <a:pt x="60" y="115"/>
                </a:cubicBezTo>
                <a:cubicBezTo>
                  <a:pt x="60" y="115"/>
                  <a:pt x="60" y="115"/>
                  <a:pt x="60" y="115"/>
                </a:cubicBezTo>
                <a:cubicBezTo>
                  <a:pt x="61" y="116"/>
                  <a:pt x="62" y="115"/>
                  <a:pt x="62" y="115"/>
                </a:cubicBezTo>
                <a:cubicBezTo>
                  <a:pt x="62" y="115"/>
                  <a:pt x="62" y="115"/>
                  <a:pt x="63" y="115"/>
                </a:cubicBezTo>
                <a:cubicBezTo>
                  <a:pt x="63" y="114"/>
                  <a:pt x="64" y="114"/>
                  <a:pt x="65" y="114"/>
                </a:cubicBezTo>
                <a:cubicBezTo>
                  <a:pt x="65" y="114"/>
                  <a:pt x="65" y="114"/>
                  <a:pt x="65" y="115"/>
                </a:cubicBezTo>
                <a:cubicBezTo>
                  <a:pt x="65" y="115"/>
                  <a:pt x="66" y="114"/>
                  <a:pt x="66" y="114"/>
                </a:cubicBezTo>
                <a:cubicBezTo>
                  <a:pt x="66" y="114"/>
                  <a:pt x="65" y="114"/>
                  <a:pt x="65" y="114"/>
                </a:cubicBezTo>
                <a:cubicBezTo>
                  <a:pt x="66" y="114"/>
                  <a:pt x="66" y="114"/>
                  <a:pt x="66" y="113"/>
                </a:cubicBezTo>
                <a:cubicBezTo>
                  <a:pt x="67" y="114"/>
                  <a:pt x="67" y="113"/>
                  <a:pt x="68" y="113"/>
                </a:cubicBezTo>
                <a:cubicBezTo>
                  <a:pt x="68" y="113"/>
                  <a:pt x="68" y="113"/>
                  <a:pt x="68" y="113"/>
                </a:cubicBezTo>
                <a:cubicBezTo>
                  <a:pt x="68" y="113"/>
                  <a:pt x="68" y="113"/>
                  <a:pt x="68" y="113"/>
                </a:cubicBezTo>
                <a:cubicBezTo>
                  <a:pt x="68" y="112"/>
                  <a:pt x="69" y="112"/>
                  <a:pt x="69" y="113"/>
                </a:cubicBezTo>
                <a:cubicBezTo>
                  <a:pt x="69" y="113"/>
                  <a:pt x="68" y="112"/>
                  <a:pt x="68" y="113"/>
                </a:cubicBezTo>
                <a:cubicBezTo>
                  <a:pt x="68" y="113"/>
                  <a:pt x="68" y="113"/>
                  <a:pt x="68" y="113"/>
                </a:cubicBezTo>
                <a:cubicBezTo>
                  <a:pt x="68" y="113"/>
                  <a:pt x="68" y="113"/>
                  <a:pt x="68" y="113"/>
                </a:cubicBezTo>
                <a:cubicBezTo>
                  <a:pt x="68" y="113"/>
                  <a:pt x="68" y="113"/>
                  <a:pt x="68" y="113"/>
                </a:cubicBezTo>
                <a:cubicBezTo>
                  <a:pt x="68" y="113"/>
                  <a:pt x="68" y="114"/>
                  <a:pt x="68" y="114"/>
                </a:cubicBezTo>
                <a:cubicBezTo>
                  <a:pt x="69" y="114"/>
                  <a:pt x="69" y="114"/>
                  <a:pt x="69" y="113"/>
                </a:cubicBezTo>
                <a:cubicBezTo>
                  <a:pt x="69" y="113"/>
                  <a:pt x="69" y="113"/>
                  <a:pt x="69" y="113"/>
                </a:cubicBezTo>
                <a:cubicBezTo>
                  <a:pt x="69" y="113"/>
                  <a:pt x="69" y="113"/>
                  <a:pt x="69" y="113"/>
                </a:cubicBezTo>
                <a:cubicBezTo>
                  <a:pt x="70" y="113"/>
                  <a:pt x="70" y="112"/>
                  <a:pt x="70" y="113"/>
                </a:cubicBezTo>
                <a:cubicBezTo>
                  <a:pt x="70" y="113"/>
                  <a:pt x="71" y="113"/>
                  <a:pt x="71" y="113"/>
                </a:cubicBezTo>
                <a:cubicBezTo>
                  <a:pt x="71" y="113"/>
                  <a:pt x="71" y="113"/>
                  <a:pt x="71" y="113"/>
                </a:cubicBezTo>
                <a:cubicBezTo>
                  <a:pt x="71" y="113"/>
                  <a:pt x="71" y="113"/>
                  <a:pt x="71" y="113"/>
                </a:cubicBezTo>
                <a:cubicBezTo>
                  <a:pt x="72" y="113"/>
                  <a:pt x="72" y="113"/>
                  <a:pt x="73" y="112"/>
                </a:cubicBezTo>
                <a:cubicBezTo>
                  <a:pt x="73" y="112"/>
                  <a:pt x="73" y="112"/>
                  <a:pt x="73" y="112"/>
                </a:cubicBezTo>
                <a:cubicBezTo>
                  <a:pt x="73" y="113"/>
                  <a:pt x="73" y="113"/>
                  <a:pt x="73" y="113"/>
                </a:cubicBezTo>
                <a:cubicBezTo>
                  <a:pt x="73" y="113"/>
                  <a:pt x="73" y="113"/>
                  <a:pt x="74" y="113"/>
                </a:cubicBezTo>
                <a:cubicBezTo>
                  <a:pt x="73" y="112"/>
                  <a:pt x="73" y="112"/>
                  <a:pt x="73" y="112"/>
                </a:cubicBezTo>
                <a:cubicBezTo>
                  <a:pt x="73" y="112"/>
                  <a:pt x="74" y="112"/>
                  <a:pt x="74" y="112"/>
                </a:cubicBezTo>
                <a:cubicBezTo>
                  <a:pt x="74" y="112"/>
                  <a:pt x="74" y="112"/>
                  <a:pt x="74" y="112"/>
                </a:cubicBezTo>
                <a:cubicBezTo>
                  <a:pt x="74" y="112"/>
                  <a:pt x="74" y="112"/>
                  <a:pt x="74" y="111"/>
                </a:cubicBezTo>
                <a:cubicBezTo>
                  <a:pt x="74" y="112"/>
                  <a:pt x="74" y="113"/>
                  <a:pt x="75" y="112"/>
                </a:cubicBezTo>
                <a:cubicBezTo>
                  <a:pt x="75" y="112"/>
                  <a:pt x="75" y="112"/>
                  <a:pt x="75" y="111"/>
                </a:cubicBezTo>
                <a:cubicBezTo>
                  <a:pt x="75" y="111"/>
                  <a:pt x="75" y="111"/>
                  <a:pt x="75" y="111"/>
                </a:cubicBezTo>
                <a:cubicBezTo>
                  <a:pt x="75" y="112"/>
                  <a:pt x="76" y="111"/>
                  <a:pt x="76" y="111"/>
                </a:cubicBezTo>
                <a:cubicBezTo>
                  <a:pt x="76" y="112"/>
                  <a:pt x="76" y="112"/>
                  <a:pt x="77" y="112"/>
                </a:cubicBezTo>
                <a:cubicBezTo>
                  <a:pt x="77" y="111"/>
                  <a:pt x="77" y="112"/>
                  <a:pt x="77" y="111"/>
                </a:cubicBezTo>
                <a:cubicBezTo>
                  <a:pt x="77" y="111"/>
                  <a:pt x="77" y="112"/>
                  <a:pt x="77" y="111"/>
                </a:cubicBezTo>
                <a:cubicBezTo>
                  <a:pt x="77" y="111"/>
                  <a:pt x="77" y="111"/>
                  <a:pt x="77" y="111"/>
                </a:cubicBezTo>
                <a:cubicBezTo>
                  <a:pt x="77" y="111"/>
                  <a:pt x="78" y="111"/>
                  <a:pt x="78" y="110"/>
                </a:cubicBezTo>
                <a:cubicBezTo>
                  <a:pt x="78" y="110"/>
                  <a:pt x="78" y="110"/>
                  <a:pt x="78" y="110"/>
                </a:cubicBezTo>
                <a:cubicBezTo>
                  <a:pt x="78" y="110"/>
                  <a:pt x="78" y="110"/>
                  <a:pt x="78" y="110"/>
                </a:cubicBezTo>
                <a:cubicBezTo>
                  <a:pt x="79" y="111"/>
                  <a:pt x="80" y="111"/>
                  <a:pt x="80" y="111"/>
                </a:cubicBezTo>
                <a:cubicBezTo>
                  <a:pt x="80" y="110"/>
                  <a:pt x="81" y="110"/>
                  <a:pt x="82" y="110"/>
                </a:cubicBezTo>
                <a:cubicBezTo>
                  <a:pt x="82" y="110"/>
                  <a:pt x="82" y="110"/>
                  <a:pt x="82" y="110"/>
                </a:cubicBezTo>
                <a:cubicBezTo>
                  <a:pt x="82" y="110"/>
                  <a:pt x="82" y="110"/>
                  <a:pt x="82" y="110"/>
                </a:cubicBezTo>
                <a:cubicBezTo>
                  <a:pt x="82" y="110"/>
                  <a:pt x="82" y="110"/>
                  <a:pt x="83" y="110"/>
                </a:cubicBezTo>
                <a:cubicBezTo>
                  <a:pt x="83" y="110"/>
                  <a:pt x="83" y="110"/>
                  <a:pt x="83" y="110"/>
                </a:cubicBezTo>
                <a:cubicBezTo>
                  <a:pt x="83" y="110"/>
                  <a:pt x="82" y="110"/>
                  <a:pt x="82" y="111"/>
                </a:cubicBezTo>
                <a:cubicBezTo>
                  <a:pt x="83" y="111"/>
                  <a:pt x="83" y="110"/>
                  <a:pt x="84" y="110"/>
                </a:cubicBezTo>
                <a:cubicBezTo>
                  <a:pt x="84" y="110"/>
                  <a:pt x="84" y="110"/>
                  <a:pt x="84" y="110"/>
                </a:cubicBezTo>
                <a:cubicBezTo>
                  <a:pt x="84" y="110"/>
                  <a:pt x="84" y="110"/>
                  <a:pt x="84" y="110"/>
                </a:cubicBezTo>
                <a:cubicBezTo>
                  <a:pt x="84" y="110"/>
                  <a:pt x="84" y="110"/>
                  <a:pt x="84" y="109"/>
                </a:cubicBezTo>
                <a:cubicBezTo>
                  <a:pt x="84" y="109"/>
                  <a:pt x="84" y="109"/>
                  <a:pt x="85" y="109"/>
                </a:cubicBezTo>
                <a:cubicBezTo>
                  <a:pt x="85" y="109"/>
                  <a:pt x="85" y="109"/>
                  <a:pt x="85" y="109"/>
                </a:cubicBezTo>
                <a:cubicBezTo>
                  <a:pt x="85" y="109"/>
                  <a:pt x="85" y="109"/>
                  <a:pt x="85" y="109"/>
                </a:cubicBezTo>
                <a:cubicBezTo>
                  <a:pt x="85" y="109"/>
                  <a:pt x="85" y="109"/>
                  <a:pt x="86" y="109"/>
                </a:cubicBezTo>
                <a:cubicBezTo>
                  <a:pt x="86" y="109"/>
                  <a:pt x="86" y="109"/>
                  <a:pt x="86" y="110"/>
                </a:cubicBezTo>
                <a:cubicBezTo>
                  <a:pt x="86" y="109"/>
                  <a:pt x="86" y="110"/>
                  <a:pt x="86" y="110"/>
                </a:cubicBezTo>
                <a:cubicBezTo>
                  <a:pt x="86" y="110"/>
                  <a:pt x="86" y="110"/>
                  <a:pt x="86" y="110"/>
                </a:cubicBezTo>
                <a:cubicBezTo>
                  <a:pt x="86" y="110"/>
                  <a:pt x="87" y="110"/>
                  <a:pt x="86" y="110"/>
                </a:cubicBezTo>
                <a:cubicBezTo>
                  <a:pt x="87" y="109"/>
                  <a:pt x="89" y="109"/>
                  <a:pt x="90" y="109"/>
                </a:cubicBezTo>
                <a:cubicBezTo>
                  <a:pt x="90" y="109"/>
                  <a:pt x="90" y="109"/>
                  <a:pt x="90" y="108"/>
                </a:cubicBezTo>
                <a:cubicBezTo>
                  <a:pt x="90" y="108"/>
                  <a:pt x="90" y="108"/>
                  <a:pt x="90" y="108"/>
                </a:cubicBezTo>
                <a:cubicBezTo>
                  <a:pt x="90" y="108"/>
                  <a:pt x="90" y="108"/>
                  <a:pt x="90" y="108"/>
                </a:cubicBezTo>
                <a:cubicBezTo>
                  <a:pt x="90" y="108"/>
                  <a:pt x="90" y="108"/>
                  <a:pt x="90" y="108"/>
                </a:cubicBezTo>
                <a:cubicBezTo>
                  <a:pt x="90" y="108"/>
                  <a:pt x="90" y="108"/>
                  <a:pt x="90" y="108"/>
                </a:cubicBezTo>
                <a:cubicBezTo>
                  <a:pt x="90" y="108"/>
                  <a:pt x="90" y="108"/>
                  <a:pt x="90" y="108"/>
                </a:cubicBezTo>
                <a:cubicBezTo>
                  <a:pt x="90" y="108"/>
                  <a:pt x="90" y="108"/>
                  <a:pt x="90" y="108"/>
                </a:cubicBezTo>
                <a:cubicBezTo>
                  <a:pt x="90" y="108"/>
                  <a:pt x="90" y="108"/>
                  <a:pt x="91" y="109"/>
                </a:cubicBezTo>
                <a:cubicBezTo>
                  <a:pt x="91" y="109"/>
                  <a:pt x="90" y="109"/>
                  <a:pt x="91" y="109"/>
                </a:cubicBezTo>
                <a:cubicBezTo>
                  <a:pt x="91" y="109"/>
                  <a:pt x="91" y="109"/>
                  <a:pt x="91" y="109"/>
                </a:cubicBezTo>
                <a:cubicBezTo>
                  <a:pt x="91" y="109"/>
                  <a:pt x="91" y="109"/>
                  <a:pt x="91" y="109"/>
                </a:cubicBezTo>
                <a:cubicBezTo>
                  <a:pt x="91" y="108"/>
                  <a:pt x="91" y="108"/>
                  <a:pt x="91" y="108"/>
                </a:cubicBezTo>
                <a:cubicBezTo>
                  <a:pt x="91" y="109"/>
                  <a:pt x="91" y="109"/>
                  <a:pt x="92" y="109"/>
                </a:cubicBezTo>
                <a:cubicBezTo>
                  <a:pt x="92" y="109"/>
                  <a:pt x="92" y="109"/>
                  <a:pt x="92" y="109"/>
                </a:cubicBezTo>
                <a:cubicBezTo>
                  <a:pt x="92" y="109"/>
                  <a:pt x="93" y="109"/>
                  <a:pt x="93" y="109"/>
                </a:cubicBezTo>
                <a:cubicBezTo>
                  <a:pt x="93" y="109"/>
                  <a:pt x="93" y="109"/>
                  <a:pt x="93" y="109"/>
                </a:cubicBezTo>
                <a:cubicBezTo>
                  <a:pt x="93" y="109"/>
                  <a:pt x="93" y="109"/>
                  <a:pt x="93" y="109"/>
                </a:cubicBezTo>
                <a:cubicBezTo>
                  <a:pt x="93" y="109"/>
                  <a:pt x="93" y="109"/>
                  <a:pt x="93" y="109"/>
                </a:cubicBezTo>
                <a:cubicBezTo>
                  <a:pt x="93" y="109"/>
                  <a:pt x="93" y="109"/>
                  <a:pt x="93" y="109"/>
                </a:cubicBezTo>
                <a:cubicBezTo>
                  <a:pt x="93" y="109"/>
                  <a:pt x="93" y="109"/>
                  <a:pt x="93" y="109"/>
                </a:cubicBezTo>
                <a:cubicBezTo>
                  <a:pt x="93" y="109"/>
                  <a:pt x="93" y="109"/>
                  <a:pt x="92" y="109"/>
                </a:cubicBezTo>
                <a:cubicBezTo>
                  <a:pt x="92" y="109"/>
                  <a:pt x="92" y="109"/>
                  <a:pt x="92" y="109"/>
                </a:cubicBezTo>
                <a:cubicBezTo>
                  <a:pt x="92" y="109"/>
                  <a:pt x="92" y="109"/>
                  <a:pt x="92" y="109"/>
                </a:cubicBezTo>
                <a:cubicBezTo>
                  <a:pt x="91" y="109"/>
                  <a:pt x="91" y="109"/>
                  <a:pt x="90" y="109"/>
                </a:cubicBezTo>
                <a:cubicBezTo>
                  <a:pt x="90" y="109"/>
                  <a:pt x="90" y="109"/>
                  <a:pt x="91" y="109"/>
                </a:cubicBezTo>
                <a:cubicBezTo>
                  <a:pt x="90" y="109"/>
                  <a:pt x="90" y="110"/>
                  <a:pt x="89" y="110"/>
                </a:cubicBezTo>
                <a:cubicBezTo>
                  <a:pt x="89" y="110"/>
                  <a:pt x="89" y="110"/>
                  <a:pt x="90" y="110"/>
                </a:cubicBezTo>
                <a:cubicBezTo>
                  <a:pt x="90" y="109"/>
                  <a:pt x="88" y="109"/>
                  <a:pt x="89" y="110"/>
                </a:cubicBezTo>
                <a:cubicBezTo>
                  <a:pt x="88" y="110"/>
                  <a:pt x="86" y="111"/>
                  <a:pt x="85" y="110"/>
                </a:cubicBezTo>
                <a:close/>
                <a:moveTo>
                  <a:pt x="69" y="113"/>
                </a:moveTo>
                <a:cubicBezTo>
                  <a:pt x="69" y="113"/>
                  <a:pt x="69" y="113"/>
                  <a:pt x="69" y="113"/>
                </a:cubicBezTo>
                <a:cubicBezTo>
                  <a:pt x="69" y="113"/>
                  <a:pt x="69" y="113"/>
                  <a:pt x="69" y="113"/>
                </a:cubicBezTo>
                <a:cubicBezTo>
                  <a:pt x="69" y="113"/>
                  <a:pt x="69" y="113"/>
                  <a:pt x="69" y="113"/>
                </a:cubicBezTo>
                <a:close/>
                <a:moveTo>
                  <a:pt x="91" y="118"/>
                </a:moveTo>
                <a:cubicBezTo>
                  <a:pt x="91" y="118"/>
                  <a:pt x="91" y="118"/>
                  <a:pt x="91" y="118"/>
                </a:cubicBezTo>
                <a:cubicBezTo>
                  <a:pt x="91" y="119"/>
                  <a:pt x="91" y="119"/>
                  <a:pt x="91" y="119"/>
                </a:cubicBezTo>
                <a:cubicBezTo>
                  <a:pt x="91" y="119"/>
                  <a:pt x="91" y="119"/>
                  <a:pt x="91" y="119"/>
                </a:cubicBezTo>
                <a:cubicBezTo>
                  <a:pt x="90" y="119"/>
                  <a:pt x="91" y="119"/>
                  <a:pt x="91" y="118"/>
                </a:cubicBezTo>
                <a:close/>
                <a:moveTo>
                  <a:pt x="90" y="117"/>
                </a:moveTo>
                <a:cubicBezTo>
                  <a:pt x="90" y="117"/>
                  <a:pt x="91" y="117"/>
                  <a:pt x="91" y="117"/>
                </a:cubicBezTo>
                <a:cubicBezTo>
                  <a:pt x="91" y="117"/>
                  <a:pt x="91" y="118"/>
                  <a:pt x="90" y="117"/>
                </a:cubicBezTo>
                <a:close/>
                <a:moveTo>
                  <a:pt x="88" y="119"/>
                </a:moveTo>
                <a:cubicBezTo>
                  <a:pt x="88" y="120"/>
                  <a:pt x="88" y="120"/>
                  <a:pt x="88" y="120"/>
                </a:cubicBezTo>
                <a:cubicBezTo>
                  <a:pt x="88" y="120"/>
                  <a:pt x="88" y="120"/>
                  <a:pt x="88" y="120"/>
                </a:cubicBezTo>
                <a:cubicBezTo>
                  <a:pt x="88" y="120"/>
                  <a:pt x="88" y="119"/>
                  <a:pt x="88" y="119"/>
                </a:cubicBezTo>
                <a:close/>
                <a:moveTo>
                  <a:pt x="88" y="118"/>
                </a:moveTo>
                <a:cubicBezTo>
                  <a:pt x="88" y="118"/>
                  <a:pt x="88" y="118"/>
                  <a:pt x="88" y="118"/>
                </a:cubicBezTo>
                <a:cubicBezTo>
                  <a:pt x="88" y="118"/>
                  <a:pt x="88" y="118"/>
                  <a:pt x="88" y="118"/>
                </a:cubicBezTo>
                <a:cubicBezTo>
                  <a:pt x="88" y="118"/>
                  <a:pt x="88" y="118"/>
                  <a:pt x="88" y="118"/>
                </a:cubicBezTo>
                <a:close/>
                <a:moveTo>
                  <a:pt x="88" y="119"/>
                </a:moveTo>
                <a:cubicBezTo>
                  <a:pt x="88" y="119"/>
                  <a:pt x="88" y="118"/>
                  <a:pt x="88" y="118"/>
                </a:cubicBezTo>
                <a:lnTo>
                  <a:pt x="88" y="119"/>
                </a:lnTo>
                <a:close/>
                <a:moveTo>
                  <a:pt x="88" y="118"/>
                </a:moveTo>
                <a:cubicBezTo>
                  <a:pt x="88" y="118"/>
                  <a:pt x="88" y="118"/>
                  <a:pt x="88" y="118"/>
                </a:cubicBezTo>
                <a:cubicBezTo>
                  <a:pt x="88" y="118"/>
                  <a:pt x="88" y="118"/>
                  <a:pt x="88" y="118"/>
                </a:cubicBezTo>
                <a:cubicBezTo>
                  <a:pt x="88" y="118"/>
                  <a:pt x="88" y="118"/>
                  <a:pt x="88" y="118"/>
                </a:cubicBezTo>
                <a:close/>
                <a:moveTo>
                  <a:pt x="89" y="119"/>
                </a:moveTo>
                <a:cubicBezTo>
                  <a:pt x="89" y="119"/>
                  <a:pt x="89" y="120"/>
                  <a:pt x="89" y="120"/>
                </a:cubicBezTo>
                <a:cubicBezTo>
                  <a:pt x="89" y="120"/>
                  <a:pt x="89" y="119"/>
                  <a:pt x="89" y="119"/>
                </a:cubicBezTo>
                <a:cubicBezTo>
                  <a:pt x="89" y="120"/>
                  <a:pt x="89" y="120"/>
                  <a:pt x="89" y="120"/>
                </a:cubicBezTo>
                <a:cubicBezTo>
                  <a:pt x="88" y="120"/>
                  <a:pt x="88" y="119"/>
                  <a:pt x="89" y="119"/>
                </a:cubicBezTo>
                <a:close/>
                <a:moveTo>
                  <a:pt x="87" y="120"/>
                </a:moveTo>
                <a:cubicBezTo>
                  <a:pt x="87" y="119"/>
                  <a:pt x="87" y="119"/>
                  <a:pt x="88" y="119"/>
                </a:cubicBezTo>
                <a:cubicBezTo>
                  <a:pt x="88" y="119"/>
                  <a:pt x="88" y="119"/>
                  <a:pt x="88" y="119"/>
                </a:cubicBezTo>
                <a:cubicBezTo>
                  <a:pt x="87" y="120"/>
                  <a:pt x="87" y="119"/>
                  <a:pt x="87" y="120"/>
                </a:cubicBezTo>
                <a:cubicBezTo>
                  <a:pt x="87" y="120"/>
                  <a:pt x="87" y="120"/>
                  <a:pt x="87" y="120"/>
                </a:cubicBezTo>
                <a:close/>
                <a:moveTo>
                  <a:pt x="84" y="135"/>
                </a:moveTo>
                <a:cubicBezTo>
                  <a:pt x="84" y="135"/>
                  <a:pt x="84" y="135"/>
                  <a:pt x="83" y="135"/>
                </a:cubicBezTo>
                <a:cubicBezTo>
                  <a:pt x="84" y="135"/>
                  <a:pt x="84" y="135"/>
                  <a:pt x="84" y="135"/>
                </a:cubicBezTo>
                <a:cubicBezTo>
                  <a:pt x="85" y="135"/>
                  <a:pt x="86" y="134"/>
                  <a:pt x="86" y="136"/>
                </a:cubicBezTo>
                <a:cubicBezTo>
                  <a:pt x="86" y="135"/>
                  <a:pt x="86" y="135"/>
                  <a:pt x="86" y="135"/>
                </a:cubicBezTo>
                <a:cubicBezTo>
                  <a:pt x="86" y="135"/>
                  <a:pt x="86" y="135"/>
                  <a:pt x="86" y="135"/>
                </a:cubicBezTo>
                <a:cubicBezTo>
                  <a:pt x="87" y="135"/>
                  <a:pt x="87" y="135"/>
                  <a:pt x="87" y="135"/>
                </a:cubicBezTo>
                <a:cubicBezTo>
                  <a:pt x="87" y="135"/>
                  <a:pt x="87" y="135"/>
                  <a:pt x="87" y="135"/>
                </a:cubicBezTo>
                <a:cubicBezTo>
                  <a:pt x="87" y="135"/>
                  <a:pt x="87" y="135"/>
                  <a:pt x="87" y="135"/>
                </a:cubicBezTo>
                <a:cubicBezTo>
                  <a:pt x="87" y="135"/>
                  <a:pt x="87" y="135"/>
                  <a:pt x="88" y="135"/>
                </a:cubicBezTo>
                <a:cubicBezTo>
                  <a:pt x="88" y="135"/>
                  <a:pt x="88" y="135"/>
                  <a:pt x="88" y="135"/>
                </a:cubicBezTo>
                <a:cubicBezTo>
                  <a:pt x="88" y="135"/>
                  <a:pt x="88" y="135"/>
                  <a:pt x="88" y="135"/>
                </a:cubicBezTo>
                <a:cubicBezTo>
                  <a:pt x="88" y="135"/>
                  <a:pt x="88" y="135"/>
                  <a:pt x="88" y="135"/>
                </a:cubicBezTo>
                <a:cubicBezTo>
                  <a:pt x="88" y="135"/>
                  <a:pt x="88" y="135"/>
                  <a:pt x="88" y="135"/>
                </a:cubicBezTo>
                <a:cubicBezTo>
                  <a:pt x="88" y="134"/>
                  <a:pt x="89" y="134"/>
                  <a:pt x="89" y="134"/>
                </a:cubicBezTo>
                <a:cubicBezTo>
                  <a:pt x="90" y="134"/>
                  <a:pt x="91" y="134"/>
                  <a:pt x="91" y="133"/>
                </a:cubicBezTo>
                <a:cubicBezTo>
                  <a:pt x="91" y="133"/>
                  <a:pt x="91" y="133"/>
                  <a:pt x="91" y="133"/>
                </a:cubicBezTo>
                <a:cubicBezTo>
                  <a:pt x="91" y="133"/>
                  <a:pt x="91" y="133"/>
                  <a:pt x="91" y="133"/>
                </a:cubicBezTo>
                <a:cubicBezTo>
                  <a:pt x="91" y="133"/>
                  <a:pt x="91" y="133"/>
                  <a:pt x="92" y="132"/>
                </a:cubicBezTo>
                <a:cubicBezTo>
                  <a:pt x="92" y="133"/>
                  <a:pt x="91" y="133"/>
                  <a:pt x="91" y="133"/>
                </a:cubicBezTo>
                <a:cubicBezTo>
                  <a:pt x="92" y="133"/>
                  <a:pt x="92" y="133"/>
                  <a:pt x="93" y="133"/>
                </a:cubicBezTo>
                <a:cubicBezTo>
                  <a:pt x="92" y="134"/>
                  <a:pt x="92" y="134"/>
                  <a:pt x="91" y="134"/>
                </a:cubicBezTo>
                <a:cubicBezTo>
                  <a:pt x="91" y="134"/>
                  <a:pt x="90" y="134"/>
                  <a:pt x="90" y="134"/>
                </a:cubicBezTo>
                <a:cubicBezTo>
                  <a:pt x="90" y="134"/>
                  <a:pt x="91" y="135"/>
                  <a:pt x="91" y="135"/>
                </a:cubicBezTo>
                <a:cubicBezTo>
                  <a:pt x="91" y="135"/>
                  <a:pt x="91" y="135"/>
                  <a:pt x="91" y="135"/>
                </a:cubicBezTo>
                <a:cubicBezTo>
                  <a:pt x="91" y="135"/>
                  <a:pt x="90" y="136"/>
                  <a:pt x="90" y="136"/>
                </a:cubicBezTo>
                <a:cubicBezTo>
                  <a:pt x="90" y="136"/>
                  <a:pt x="90" y="136"/>
                  <a:pt x="90" y="136"/>
                </a:cubicBezTo>
                <a:cubicBezTo>
                  <a:pt x="90" y="136"/>
                  <a:pt x="90" y="136"/>
                  <a:pt x="90" y="136"/>
                </a:cubicBezTo>
                <a:cubicBezTo>
                  <a:pt x="90" y="136"/>
                  <a:pt x="89" y="136"/>
                  <a:pt x="89" y="136"/>
                </a:cubicBezTo>
                <a:cubicBezTo>
                  <a:pt x="89" y="136"/>
                  <a:pt x="90" y="136"/>
                  <a:pt x="89" y="136"/>
                </a:cubicBezTo>
                <a:cubicBezTo>
                  <a:pt x="89" y="135"/>
                  <a:pt x="88" y="136"/>
                  <a:pt x="87" y="136"/>
                </a:cubicBezTo>
                <a:cubicBezTo>
                  <a:pt x="87" y="136"/>
                  <a:pt x="86" y="136"/>
                  <a:pt x="86" y="135"/>
                </a:cubicBezTo>
                <a:cubicBezTo>
                  <a:pt x="86" y="136"/>
                  <a:pt x="86" y="136"/>
                  <a:pt x="86" y="136"/>
                </a:cubicBezTo>
                <a:cubicBezTo>
                  <a:pt x="86" y="136"/>
                  <a:pt x="86" y="136"/>
                  <a:pt x="86" y="136"/>
                </a:cubicBezTo>
                <a:cubicBezTo>
                  <a:pt x="86" y="136"/>
                  <a:pt x="85" y="136"/>
                  <a:pt x="85" y="136"/>
                </a:cubicBezTo>
                <a:cubicBezTo>
                  <a:pt x="85" y="136"/>
                  <a:pt x="85" y="136"/>
                  <a:pt x="84" y="136"/>
                </a:cubicBezTo>
                <a:cubicBezTo>
                  <a:pt x="85" y="136"/>
                  <a:pt x="86" y="136"/>
                  <a:pt x="85" y="135"/>
                </a:cubicBezTo>
                <a:cubicBezTo>
                  <a:pt x="85" y="135"/>
                  <a:pt x="84" y="136"/>
                  <a:pt x="84" y="135"/>
                </a:cubicBezTo>
                <a:close/>
                <a:moveTo>
                  <a:pt x="82" y="161"/>
                </a:moveTo>
                <a:cubicBezTo>
                  <a:pt x="82" y="161"/>
                  <a:pt x="82" y="161"/>
                  <a:pt x="82" y="161"/>
                </a:cubicBezTo>
                <a:cubicBezTo>
                  <a:pt x="82" y="161"/>
                  <a:pt x="82" y="161"/>
                  <a:pt x="82" y="161"/>
                </a:cubicBezTo>
                <a:cubicBezTo>
                  <a:pt x="82" y="161"/>
                  <a:pt x="82" y="161"/>
                  <a:pt x="82" y="161"/>
                </a:cubicBezTo>
                <a:close/>
                <a:moveTo>
                  <a:pt x="81" y="170"/>
                </a:moveTo>
                <a:cubicBezTo>
                  <a:pt x="82" y="171"/>
                  <a:pt x="82" y="171"/>
                  <a:pt x="82" y="171"/>
                </a:cubicBezTo>
                <a:cubicBezTo>
                  <a:pt x="82" y="171"/>
                  <a:pt x="82" y="171"/>
                  <a:pt x="82" y="172"/>
                </a:cubicBezTo>
                <a:cubicBezTo>
                  <a:pt x="81" y="171"/>
                  <a:pt x="81" y="171"/>
                  <a:pt x="81" y="172"/>
                </a:cubicBezTo>
                <a:cubicBezTo>
                  <a:pt x="81" y="172"/>
                  <a:pt x="80" y="171"/>
                  <a:pt x="80" y="171"/>
                </a:cubicBezTo>
                <a:cubicBezTo>
                  <a:pt x="80" y="171"/>
                  <a:pt x="81" y="171"/>
                  <a:pt x="81" y="170"/>
                </a:cubicBezTo>
                <a:close/>
                <a:moveTo>
                  <a:pt x="80" y="162"/>
                </a:moveTo>
                <a:cubicBezTo>
                  <a:pt x="80" y="162"/>
                  <a:pt x="80" y="163"/>
                  <a:pt x="80" y="163"/>
                </a:cubicBezTo>
                <a:cubicBezTo>
                  <a:pt x="80" y="163"/>
                  <a:pt x="80" y="163"/>
                  <a:pt x="80" y="163"/>
                </a:cubicBezTo>
                <a:cubicBezTo>
                  <a:pt x="80" y="163"/>
                  <a:pt x="80" y="162"/>
                  <a:pt x="80" y="162"/>
                </a:cubicBezTo>
                <a:close/>
                <a:moveTo>
                  <a:pt x="79" y="140"/>
                </a:moveTo>
                <a:cubicBezTo>
                  <a:pt x="79" y="140"/>
                  <a:pt x="79" y="140"/>
                  <a:pt x="79" y="140"/>
                </a:cubicBezTo>
                <a:cubicBezTo>
                  <a:pt x="79" y="140"/>
                  <a:pt x="79" y="140"/>
                  <a:pt x="79" y="140"/>
                </a:cubicBezTo>
                <a:cubicBezTo>
                  <a:pt x="79" y="140"/>
                  <a:pt x="79" y="140"/>
                  <a:pt x="79" y="140"/>
                </a:cubicBezTo>
                <a:close/>
                <a:moveTo>
                  <a:pt x="78" y="139"/>
                </a:moveTo>
                <a:cubicBezTo>
                  <a:pt x="79" y="140"/>
                  <a:pt x="78" y="140"/>
                  <a:pt x="78" y="140"/>
                </a:cubicBezTo>
                <a:cubicBezTo>
                  <a:pt x="78" y="140"/>
                  <a:pt x="78" y="140"/>
                  <a:pt x="78" y="140"/>
                </a:cubicBezTo>
                <a:cubicBezTo>
                  <a:pt x="78" y="140"/>
                  <a:pt x="78" y="140"/>
                  <a:pt x="78" y="140"/>
                </a:cubicBezTo>
                <a:cubicBezTo>
                  <a:pt x="78" y="140"/>
                  <a:pt x="78" y="140"/>
                  <a:pt x="78" y="140"/>
                </a:cubicBezTo>
                <a:cubicBezTo>
                  <a:pt x="78" y="140"/>
                  <a:pt x="78" y="140"/>
                  <a:pt x="77" y="140"/>
                </a:cubicBezTo>
                <a:cubicBezTo>
                  <a:pt x="78" y="140"/>
                  <a:pt x="78" y="140"/>
                  <a:pt x="78" y="139"/>
                </a:cubicBezTo>
                <a:close/>
                <a:moveTo>
                  <a:pt x="77" y="172"/>
                </a:moveTo>
                <a:cubicBezTo>
                  <a:pt x="78" y="172"/>
                  <a:pt x="78" y="171"/>
                  <a:pt x="79" y="171"/>
                </a:cubicBezTo>
                <a:cubicBezTo>
                  <a:pt x="79" y="172"/>
                  <a:pt x="78" y="172"/>
                  <a:pt x="77" y="172"/>
                </a:cubicBezTo>
                <a:cubicBezTo>
                  <a:pt x="77" y="172"/>
                  <a:pt x="77" y="173"/>
                  <a:pt x="77" y="172"/>
                </a:cubicBezTo>
                <a:cubicBezTo>
                  <a:pt x="77" y="172"/>
                  <a:pt x="77" y="172"/>
                  <a:pt x="77" y="172"/>
                </a:cubicBezTo>
                <a:close/>
                <a:moveTo>
                  <a:pt x="76" y="163"/>
                </a:moveTo>
                <a:cubicBezTo>
                  <a:pt x="77" y="163"/>
                  <a:pt x="77" y="164"/>
                  <a:pt x="76" y="164"/>
                </a:cubicBezTo>
                <a:cubicBezTo>
                  <a:pt x="76" y="164"/>
                  <a:pt x="76" y="164"/>
                  <a:pt x="76" y="164"/>
                </a:cubicBezTo>
                <a:cubicBezTo>
                  <a:pt x="76" y="164"/>
                  <a:pt x="76" y="164"/>
                  <a:pt x="76" y="164"/>
                </a:cubicBezTo>
                <a:cubicBezTo>
                  <a:pt x="76" y="163"/>
                  <a:pt x="76" y="163"/>
                  <a:pt x="76" y="163"/>
                </a:cubicBezTo>
                <a:close/>
                <a:moveTo>
                  <a:pt x="75" y="140"/>
                </a:moveTo>
                <a:cubicBezTo>
                  <a:pt x="76" y="141"/>
                  <a:pt x="76" y="141"/>
                  <a:pt x="76" y="141"/>
                </a:cubicBezTo>
                <a:cubicBezTo>
                  <a:pt x="76" y="141"/>
                  <a:pt x="76" y="141"/>
                  <a:pt x="76" y="141"/>
                </a:cubicBezTo>
                <a:cubicBezTo>
                  <a:pt x="75" y="141"/>
                  <a:pt x="75" y="141"/>
                  <a:pt x="75" y="140"/>
                </a:cubicBezTo>
                <a:close/>
                <a:moveTo>
                  <a:pt x="75" y="141"/>
                </a:moveTo>
                <a:cubicBezTo>
                  <a:pt x="75" y="141"/>
                  <a:pt x="75" y="142"/>
                  <a:pt x="75" y="142"/>
                </a:cubicBezTo>
                <a:cubicBezTo>
                  <a:pt x="75" y="142"/>
                  <a:pt x="74" y="141"/>
                  <a:pt x="74" y="142"/>
                </a:cubicBezTo>
                <a:cubicBezTo>
                  <a:pt x="75" y="142"/>
                  <a:pt x="75" y="142"/>
                  <a:pt x="75" y="142"/>
                </a:cubicBezTo>
                <a:cubicBezTo>
                  <a:pt x="75" y="142"/>
                  <a:pt x="74" y="142"/>
                  <a:pt x="74" y="142"/>
                </a:cubicBezTo>
                <a:cubicBezTo>
                  <a:pt x="74" y="142"/>
                  <a:pt x="74" y="142"/>
                  <a:pt x="74" y="142"/>
                </a:cubicBezTo>
                <a:cubicBezTo>
                  <a:pt x="74" y="142"/>
                  <a:pt x="74" y="142"/>
                  <a:pt x="74" y="142"/>
                </a:cubicBezTo>
                <a:cubicBezTo>
                  <a:pt x="74" y="141"/>
                  <a:pt x="75" y="142"/>
                  <a:pt x="75" y="141"/>
                </a:cubicBezTo>
                <a:close/>
                <a:moveTo>
                  <a:pt x="75" y="162"/>
                </a:moveTo>
                <a:cubicBezTo>
                  <a:pt x="75" y="162"/>
                  <a:pt x="75" y="162"/>
                  <a:pt x="75" y="162"/>
                </a:cubicBezTo>
                <a:cubicBezTo>
                  <a:pt x="75" y="163"/>
                  <a:pt x="75" y="163"/>
                  <a:pt x="75" y="163"/>
                </a:cubicBezTo>
                <a:cubicBezTo>
                  <a:pt x="74" y="163"/>
                  <a:pt x="74" y="163"/>
                  <a:pt x="74" y="163"/>
                </a:cubicBezTo>
                <a:cubicBezTo>
                  <a:pt x="74" y="163"/>
                  <a:pt x="74" y="163"/>
                  <a:pt x="75" y="162"/>
                </a:cubicBezTo>
                <a:close/>
                <a:moveTo>
                  <a:pt x="73" y="141"/>
                </a:moveTo>
                <a:cubicBezTo>
                  <a:pt x="73" y="141"/>
                  <a:pt x="73" y="141"/>
                  <a:pt x="73" y="141"/>
                </a:cubicBezTo>
                <a:cubicBezTo>
                  <a:pt x="73" y="141"/>
                  <a:pt x="73" y="141"/>
                  <a:pt x="73" y="141"/>
                </a:cubicBezTo>
                <a:close/>
                <a:moveTo>
                  <a:pt x="73" y="141"/>
                </a:moveTo>
                <a:cubicBezTo>
                  <a:pt x="73" y="141"/>
                  <a:pt x="73" y="141"/>
                  <a:pt x="73" y="141"/>
                </a:cubicBezTo>
                <a:cubicBezTo>
                  <a:pt x="73" y="141"/>
                  <a:pt x="73" y="142"/>
                  <a:pt x="73" y="142"/>
                </a:cubicBezTo>
                <a:cubicBezTo>
                  <a:pt x="73" y="141"/>
                  <a:pt x="73" y="141"/>
                  <a:pt x="73" y="141"/>
                </a:cubicBezTo>
                <a:close/>
                <a:moveTo>
                  <a:pt x="74" y="166"/>
                </a:moveTo>
                <a:cubicBezTo>
                  <a:pt x="73" y="166"/>
                  <a:pt x="73" y="166"/>
                  <a:pt x="73" y="166"/>
                </a:cubicBezTo>
                <a:cubicBezTo>
                  <a:pt x="74" y="166"/>
                  <a:pt x="74" y="166"/>
                  <a:pt x="74" y="166"/>
                </a:cubicBezTo>
                <a:cubicBezTo>
                  <a:pt x="74" y="166"/>
                  <a:pt x="74" y="166"/>
                  <a:pt x="74" y="166"/>
                </a:cubicBezTo>
                <a:cubicBezTo>
                  <a:pt x="74" y="166"/>
                  <a:pt x="74" y="166"/>
                  <a:pt x="74" y="166"/>
                </a:cubicBezTo>
                <a:cubicBezTo>
                  <a:pt x="75" y="166"/>
                  <a:pt x="75" y="166"/>
                  <a:pt x="75" y="166"/>
                </a:cubicBezTo>
                <a:cubicBezTo>
                  <a:pt x="75" y="166"/>
                  <a:pt x="74" y="166"/>
                  <a:pt x="74" y="166"/>
                </a:cubicBezTo>
                <a:cubicBezTo>
                  <a:pt x="74" y="166"/>
                  <a:pt x="74" y="166"/>
                  <a:pt x="74" y="166"/>
                </a:cubicBezTo>
                <a:cubicBezTo>
                  <a:pt x="74" y="166"/>
                  <a:pt x="73" y="166"/>
                  <a:pt x="73" y="166"/>
                </a:cubicBezTo>
                <a:cubicBezTo>
                  <a:pt x="73" y="166"/>
                  <a:pt x="73" y="166"/>
                  <a:pt x="73" y="167"/>
                </a:cubicBezTo>
                <a:cubicBezTo>
                  <a:pt x="73" y="167"/>
                  <a:pt x="73" y="167"/>
                  <a:pt x="73" y="167"/>
                </a:cubicBezTo>
                <a:cubicBezTo>
                  <a:pt x="72" y="166"/>
                  <a:pt x="73" y="166"/>
                  <a:pt x="74" y="166"/>
                </a:cubicBezTo>
                <a:close/>
                <a:moveTo>
                  <a:pt x="72" y="147"/>
                </a:moveTo>
                <a:cubicBezTo>
                  <a:pt x="73" y="147"/>
                  <a:pt x="73" y="148"/>
                  <a:pt x="72" y="147"/>
                </a:cubicBezTo>
                <a:cubicBezTo>
                  <a:pt x="72" y="147"/>
                  <a:pt x="72" y="147"/>
                  <a:pt x="72" y="147"/>
                </a:cubicBezTo>
                <a:close/>
                <a:moveTo>
                  <a:pt x="72" y="163"/>
                </a:moveTo>
                <a:cubicBezTo>
                  <a:pt x="72" y="163"/>
                  <a:pt x="72" y="163"/>
                  <a:pt x="72" y="163"/>
                </a:cubicBezTo>
                <a:cubicBezTo>
                  <a:pt x="72" y="163"/>
                  <a:pt x="72" y="163"/>
                  <a:pt x="72" y="163"/>
                </a:cubicBezTo>
                <a:close/>
                <a:moveTo>
                  <a:pt x="71" y="164"/>
                </a:moveTo>
                <a:cubicBezTo>
                  <a:pt x="71" y="164"/>
                  <a:pt x="71" y="164"/>
                  <a:pt x="71" y="164"/>
                </a:cubicBezTo>
                <a:cubicBezTo>
                  <a:pt x="71" y="164"/>
                  <a:pt x="72" y="164"/>
                  <a:pt x="72" y="164"/>
                </a:cubicBezTo>
                <a:cubicBezTo>
                  <a:pt x="72" y="164"/>
                  <a:pt x="71" y="164"/>
                  <a:pt x="71" y="164"/>
                </a:cubicBezTo>
                <a:cubicBezTo>
                  <a:pt x="71" y="164"/>
                  <a:pt x="71" y="164"/>
                  <a:pt x="71" y="164"/>
                </a:cubicBezTo>
                <a:cubicBezTo>
                  <a:pt x="71" y="164"/>
                  <a:pt x="71" y="164"/>
                  <a:pt x="71" y="164"/>
                </a:cubicBezTo>
                <a:cubicBezTo>
                  <a:pt x="71" y="164"/>
                  <a:pt x="71" y="164"/>
                  <a:pt x="71" y="164"/>
                </a:cubicBezTo>
                <a:close/>
                <a:moveTo>
                  <a:pt x="71" y="165"/>
                </a:moveTo>
                <a:cubicBezTo>
                  <a:pt x="71" y="165"/>
                  <a:pt x="71" y="165"/>
                  <a:pt x="70" y="165"/>
                </a:cubicBezTo>
                <a:cubicBezTo>
                  <a:pt x="70" y="165"/>
                  <a:pt x="70" y="165"/>
                  <a:pt x="70" y="164"/>
                </a:cubicBezTo>
                <a:cubicBezTo>
                  <a:pt x="71" y="164"/>
                  <a:pt x="71" y="165"/>
                  <a:pt x="71" y="165"/>
                </a:cubicBezTo>
                <a:close/>
                <a:moveTo>
                  <a:pt x="71" y="165"/>
                </a:moveTo>
                <a:cubicBezTo>
                  <a:pt x="71" y="165"/>
                  <a:pt x="71" y="165"/>
                  <a:pt x="71" y="165"/>
                </a:cubicBezTo>
                <a:cubicBezTo>
                  <a:pt x="71" y="165"/>
                  <a:pt x="71" y="165"/>
                  <a:pt x="71" y="165"/>
                </a:cubicBezTo>
                <a:cubicBezTo>
                  <a:pt x="71" y="165"/>
                  <a:pt x="71" y="165"/>
                  <a:pt x="70" y="165"/>
                </a:cubicBezTo>
                <a:cubicBezTo>
                  <a:pt x="71" y="165"/>
                  <a:pt x="71" y="165"/>
                  <a:pt x="71" y="165"/>
                </a:cubicBezTo>
                <a:close/>
                <a:moveTo>
                  <a:pt x="70" y="166"/>
                </a:moveTo>
                <a:cubicBezTo>
                  <a:pt x="70" y="166"/>
                  <a:pt x="70" y="166"/>
                  <a:pt x="70" y="166"/>
                </a:cubicBezTo>
                <a:cubicBezTo>
                  <a:pt x="70" y="166"/>
                  <a:pt x="70" y="166"/>
                  <a:pt x="70" y="165"/>
                </a:cubicBezTo>
                <a:cubicBezTo>
                  <a:pt x="70" y="166"/>
                  <a:pt x="71" y="166"/>
                  <a:pt x="71" y="166"/>
                </a:cubicBezTo>
                <a:cubicBezTo>
                  <a:pt x="70" y="166"/>
                  <a:pt x="70" y="166"/>
                  <a:pt x="70" y="166"/>
                </a:cubicBezTo>
                <a:close/>
                <a:moveTo>
                  <a:pt x="71" y="166"/>
                </a:moveTo>
                <a:cubicBezTo>
                  <a:pt x="71" y="166"/>
                  <a:pt x="71" y="166"/>
                  <a:pt x="71" y="166"/>
                </a:cubicBezTo>
                <a:cubicBezTo>
                  <a:pt x="71" y="166"/>
                  <a:pt x="72" y="166"/>
                  <a:pt x="72" y="166"/>
                </a:cubicBezTo>
                <a:cubicBezTo>
                  <a:pt x="72" y="166"/>
                  <a:pt x="72" y="166"/>
                  <a:pt x="72" y="166"/>
                </a:cubicBezTo>
                <a:cubicBezTo>
                  <a:pt x="72" y="166"/>
                  <a:pt x="72" y="166"/>
                  <a:pt x="72" y="166"/>
                </a:cubicBezTo>
                <a:cubicBezTo>
                  <a:pt x="72" y="166"/>
                  <a:pt x="72" y="166"/>
                  <a:pt x="72" y="166"/>
                </a:cubicBezTo>
                <a:cubicBezTo>
                  <a:pt x="72" y="167"/>
                  <a:pt x="71" y="166"/>
                  <a:pt x="71" y="166"/>
                </a:cubicBezTo>
                <a:close/>
                <a:moveTo>
                  <a:pt x="68" y="173"/>
                </a:moveTo>
                <a:cubicBezTo>
                  <a:pt x="68" y="173"/>
                  <a:pt x="68" y="173"/>
                  <a:pt x="68" y="173"/>
                </a:cubicBezTo>
                <a:cubicBezTo>
                  <a:pt x="68" y="173"/>
                  <a:pt x="68" y="173"/>
                  <a:pt x="68" y="173"/>
                </a:cubicBezTo>
                <a:cubicBezTo>
                  <a:pt x="68" y="173"/>
                  <a:pt x="68" y="173"/>
                  <a:pt x="68" y="173"/>
                </a:cubicBezTo>
                <a:cubicBezTo>
                  <a:pt x="68" y="173"/>
                  <a:pt x="68" y="173"/>
                  <a:pt x="68" y="173"/>
                </a:cubicBezTo>
                <a:close/>
                <a:moveTo>
                  <a:pt x="58" y="184"/>
                </a:moveTo>
                <a:cubicBezTo>
                  <a:pt x="58" y="184"/>
                  <a:pt x="57" y="184"/>
                  <a:pt x="57" y="184"/>
                </a:cubicBezTo>
                <a:cubicBezTo>
                  <a:pt x="57" y="183"/>
                  <a:pt x="58" y="183"/>
                  <a:pt x="58" y="184"/>
                </a:cubicBezTo>
                <a:close/>
                <a:moveTo>
                  <a:pt x="55" y="177"/>
                </a:moveTo>
                <a:cubicBezTo>
                  <a:pt x="55" y="178"/>
                  <a:pt x="56" y="177"/>
                  <a:pt x="56" y="177"/>
                </a:cubicBezTo>
                <a:cubicBezTo>
                  <a:pt x="56" y="178"/>
                  <a:pt x="57" y="177"/>
                  <a:pt x="57" y="178"/>
                </a:cubicBezTo>
                <a:cubicBezTo>
                  <a:pt x="57" y="178"/>
                  <a:pt x="56" y="178"/>
                  <a:pt x="56" y="178"/>
                </a:cubicBezTo>
                <a:cubicBezTo>
                  <a:pt x="55" y="180"/>
                  <a:pt x="56" y="181"/>
                  <a:pt x="55" y="181"/>
                </a:cubicBezTo>
                <a:cubicBezTo>
                  <a:pt x="55" y="180"/>
                  <a:pt x="55" y="178"/>
                  <a:pt x="54" y="178"/>
                </a:cubicBezTo>
                <a:cubicBezTo>
                  <a:pt x="54" y="178"/>
                  <a:pt x="54" y="178"/>
                  <a:pt x="55" y="177"/>
                </a:cubicBezTo>
                <a:close/>
                <a:moveTo>
                  <a:pt x="54" y="182"/>
                </a:moveTo>
                <a:cubicBezTo>
                  <a:pt x="53" y="183"/>
                  <a:pt x="53" y="183"/>
                  <a:pt x="53" y="183"/>
                </a:cubicBezTo>
                <a:cubicBezTo>
                  <a:pt x="53" y="182"/>
                  <a:pt x="53" y="182"/>
                  <a:pt x="54" y="182"/>
                </a:cubicBezTo>
                <a:close/>
                <a:moveTo>
                  <a:pt x="51" y="183"/>
                </a:moveTo>
                <a:cubicBezTo>
                  <a:pt x="51" y="183"/>
                  <a:pt x="51" y="183"/>
                  <a:pt x="50" y="183"/>
                </a:cubicBezTo>
                <a:cubicBezTo>
                  <a:pt x="51" y="182"/>
                  <a:pt x="51" y="182"/>
                  <a:pt x="51" y="182"/>
                </a:cubicBezTo>
                <a:cubicBezTo>
                  <a:pt x="51" y="183"/>
                  <a:pt x="51" y="183"/>
                  <a:pt x="51" y="183"/>
                </a:cubicBezTo>
                <a:close/>
                <a:moveTo>
                  <a:pt x="51" y="176"/>
                </a:moveTo>
                <a:cubicBezTo>
                  <a:pt x="51" y="176"/>
                  <a:pt x="51" y="177"/>
                  <a:pt x="51" y="177"/>
                </a:cubicBezTo>
                <a:cubicBezTo>
                  <a:pt x="51" y="177"/>
                  <a:pt x="51" y="177"/>
                  <a:pt x="51" y="177"/>
                </a:cubicBezTo>
                <a:cubicBezTo>
                  <a:pt x="51" y="176"/>
                  <a:pt x="51" y="176"/>
                  <a:pt x="51" y="176"/>
                </a:cubicBezTo>
                <a:close/>
                <a:moveTo>
                  <a:pt x="46" y="177"/>
                </a:moveTo>
                <a:cubicBezTo>
                  <a:pt x="46" y="178"/>
                  <a:pt x="47" y="178"/>
                  <a:pt x="47" y="178"/>
                </a:cubicBezTo>
                <a:cubicBezTo>
                  <a:pt x="46" y="178"/>
                  <a:pt x="46" y="178"/>
                  <a:pt x="46" y="178"/>
                </a:cubicBezTo>
                <a:cubicBezTo>
                  <a:pt x="46" y="178"/>
                  <a:pt x="46" y="177"/>
                  <a:pt x="46" y="177"/>
                </a:cubicBezTo>
                <a:close/>
                <a:moveTo>
                  <a:pt x="44" y="180"/>
                </a:moveTo>
                <a:cubicBezTo>
                  <a:pt x="45" y="180"/>
                  <a:pt x="45" y="180"/>
                  <a:pt x="45" y="180"/>
                </a:cubicBezTo>
                <a:cubicBezTo>
                  <a:pt x="45" y="180"/>
                  <a:pt x="44" y="180"/>
                  <a:pt x="45" y="179"/>
                </a:cubicBezTo>
                <a:cubicBezTo>
                  <a:pt x="45" y="179"/>
                  <a:pt x="45" y="180"/>
                  <a:pt x="46" y="180"/>
                </a:cubicBezTo>
                <a:cubicBezTo>
                  <a:pt x="45" y="181"/>
                  <a:pt x="45" y="181"/>
                  <a:pt x="45" y="181"/>
                </a:cubicBezTo>
                <a:cubicBezTo>
                  <a:pt x="45" y="180"/>
                  <a:pt x="44" y="181"/>
                  <a:pt x="44" y="180"/>
                </a:cubicBezTo>
                <a:close/>
                <a:moveTo>
                  <a:pt x="44" y="174"/>
                </a:moveTo>
                <a:cubicBezTo>
                  <a:pt x="44" y="175"/>
                  <a:pt x="44" y="175"/>
                  <a:pt x="44" y="175"/>
                </a:cubicBezTo>
                <a:cubicBezTo>
                  <a:pt x="44" y="175"/>
                  <a:pt x="44" y="175"/>
                  <a:pt x="44" y="174"/>
                </a:cubicBezTo>
                <a:close/>
                <a:moveTo>
                  <a:pt x="44" y="178"/>
                </a:moveTo>
                <a:cubicBezTo>
                  <a:pt x="44" y="178"/>
                  <a:pt x="44" y="178"/>
                  <a:pt x="44" y="179"/>
                </a:cubicBezTo>
                <a:cubicBezTo>
                  <a:pt x="43" y="178"/>
                  <a:pt x="43" y="178"/>
                  <a:pt x="43" y="178"/>
                </a:cubicBezTo>
                <a:cubicBezTo>
                  <a:pt x="44" y="178"/>
                  <a:pt x="44" y="178"/>
                  <a:pt x="44" y="178"/>
                </a:cubicBezTo>
                <a:close/>
                <a:moveTo>
                  <a:pt x="43" y="178"/>
                </a:moveTo>
                <a:cubicBezTo>
                  <a:pt x="43" y="178"/>
                  <a:pt x="42" y="179"/>
                  <a:pt x="42" y="179"/>
                </a:cubicBezTo>
                <a:cubicBezTo>
                  <a:pt x="42" y="179"/>
                  <a:pt x="42" y="179"/>
                  <a:pt x="42" y="179"/>
                </a:cubicBezTo>
                <a:cubicBezTo>
                  <a:pt x="42" y="178"/>
                  <a:pt x="42" y="178"/>
                  <a:pt x="43" y="178"/>
                </a:cubicBezTo>
                <a:close/>
                <a:moveTo>
                  <a:pt x="41" y="178"/>
                </a:moveTo>
                <a:cubicBezTo>
                  <a:pt x="41" y="178"/>
                  <a:pt x="41" y="179"/>
                  <a:pt x="41" y="179"/>
                </a:cubicBezTo>
                <a:cubicBezTo>
                  <a:pt x="41" y="179"/>
                  <a:pt x="41" y="179"/>
                  <a:pt x="41" y="179"/>
                </a:cubicBezTo>
                <a:cubicBezTo>
                  <a:pt x="41" y="179"/>
                  <a:pt x="41" y="179"/>
                  <a:pt x="41" y="179"/>
                </a:cubicBezTo>
                <a:cubicBezTo>
                  <a:pt x="41" y="179"/>
                  <a:pt x="41" y="179"/>
                  <a:pt x="41" y="179"/>
                </a:cubicBezTo>
                <a:cubicBezTo>
                  <a:pt x="41" y="179"/>
                  <a:pt x="41" y="179"/>
                  <a:pt x="41" y="178"/>
                </a:cubicBezTo>
                <a:close/>
                <a:moveTo>
                  <a:pt x="38" y="185"/>
                </a:moveTo>
                <a:cubicBezTo>
                  <a:pt x="38" y="185"/>
                  <a:pt x="38" y="185"/>
                  <a:pt x="38" y="185"/>
                </a:cubicBezTo>
                <a:cubicBezTo>
                  <a:pt x="38" y="185"/>
                  <a:pt x="38" y="184"/>
                  <a:pt x="38" y="185"/>
                </a:cubicBezTo>
                <a:close/>
                <a:moveTo>
                  <a:pt x="38" y="184"/>
                </a:moveTo>
                <a:cubicBezTo>
                  <a:pt x="39" y="184"/>
                  <a:pt x="39" y="184"/>
                  <a:pt x="39" y="184"/>
                </a:cubicBezTo>
                <a:cubicBezTo>
                  <a:pt x="39" y="184"/>
                  <a:pt x="38" y="183"/>
                  <a:pt x="38" y="183"/>
                </a:cubicBezTo>
                <a:cubicBezTo>
                  <a:pt x="39" y="183"/>
                  <a:pt x="39" y="183"/>
                  <a:pt x="39" y="183"/>
                </a:cubicBezTo>
                <a:cubicBezTo>
                  <a:pt x="38" y="184"/>
                  <a:pt x="40" y="183"/>
                  <a:pt x="40" y="184"/>
                </a:cubicBezTo>
                <a:cubicBezTo>
                  <a:pt x="39" y="184"/>
                  <a:pt x="39" y="185"/>
                  <a:pt x="38" y="184"/>
                </a:cubicBezTo>
                <a:close/>
                <a:moveTo>
                  <a:pt x="38" y="181"/>
                </a:moveTo>
                <a:cubicBezTo>
                  <a:pt x="39" y="181"/>
                  <a:pt x="39" y="181"/>
                  <a:pt x="39" y="181"/>
                </a:cubicBezTo>
                <a:cubicBezTo>
                  <a:pt x="39" y="181"/>
                  <a:pt x="39" y="180"/>
                  <a:pt x="39" y="180"/>
                </a:cubicBezTo>
                <a:cubicBezTo>
                  <a:pt x="39" y="180"/>
                  <a:pt x="39" y="180"/>
                  <a:pt x="39" y="180"/>
                </a:cubicBezTo>
                <a:cubicBezTo>
                  <a:pt x="40" y="180"/>
                  <a:pt x="40" y="180"/>
                  <a:pt x="40" y="180"/>
                </a:cubicBezTo>
                <a:cubicBezTo>
                  <a:pt x="40" y="180"/>
                  <a:pt x="40" y="180"/>
                  <a:pt x="40" y="180"/>
                </a:cubicBezTo>
                <a:cubicBezTo>
                  <a:pt x="40" y="180"/>
                  <a:pt x="40" y="180"/>
                  <a:pt x="40" y="180"/>
                </a:cubicBezTo>
                <a:cubicBezTo>
                  <a:pt x="40" y="180"/>
                  <a:pt x="40" y="180"/>
                  <a:pt x="40" y="180"/>
                </a:cubicBezTo>
                <a:cubicBezTo>
                  <a:pt x="41" y="180"/>
                  <a:pt x="41" y="180"/>
                  <a:pt x="41" y="181"/>
                </a:cubicBezTo>
                <a:cubicBezTo>
                  <a:pt x="41" y="180"/>
                  <a:pt x="41" y="180"/>
                  <a:pt x="42" y="179"/>
                </a:cubicBezTo>
                <a:cubicBezTo>
                  <a:pt x="43" y="180"/>
                  <a:pt x="43" y="180"/>
                  <a:pt x="44" y="180"/>
                </a:cubicBezTo>
                <a:cubicBezTo>
                  <a:pt x="44" y="181"/>
                  <a:pt x="43" y="181"/>
                  <a:pt x="42" y="181"/>
                </a:cubicBezTo>
                <a:cubicBezTo>
                  <a:pt x="42" y="181"/>
                  <a:pt x="42" y="181"/>
                  <a:pt x="42" y="181"/>
                </a:cubicBezTo>
                <a:cubicBezTo>
                  <a:pt x="41" y="182"/>
                  <a:pt x="41" y="181"/>
                  <a:pt x="41" y="181"/>
                </a:cubicBezTo>
                <a:cubicBezTo>
                  <a:pt x="41" y="181"/>
                  <a:pt x="39" y="182"/>
                  <a:pt x="38" y="181"/>
                </a:cubicBezTo>
                <a:close/>
                <a:moveTo>
                  <a:pt x="43" y="182"/>
                </a:moveTo>
                <a:cubicBezTo>
                  <a:pt x="42" y="182"/>
                  <a:pt x="41" y="183"/>
                  <a:pt x="42" y="182"/>
                </a:cubicBezTo>
                <a:cubicBezTo>
                  <a:pt x="42" y="182"/>
                  <a:pt x="42" y="182"/>
                  <a:pt x="43" y="182"/>
                </a:cubicBezTo>
                <a:close/>
                <a:moveTo>
                  <a:pt x="41" y="184"/>
                </a:moveTo>
                <a:cubicBezTo>
                  <a:pt x="41" y="184"/>
                  <a:pt x="41" y="184"/>
                  <a:pt x="40" y="183"/>
                </a:cubicBezTo>
                <a:cubicBezTo>
                  <a:pt x="41" y="183"/>
                  <a:pt x="42" y="183"/>
                  <a:pt x="42" y="183"/>
                </a:cubicBezTo>
                <a:cubicBezTo>
                  <a:pt x="42" y="184"/>
                  <a:pt x="41" y="184"/>
                  <a:pt x="41" y="184"/>
                </a:cubicBezTo>
                <a:close/>
                <a:moveTo>
                  <a:pt x="42" y="184"/>
                </a:moveTo>
                <a:cubicBezTo>
                  <a:pt x="42" y="183"/>
                  <a:pt x="43" y="183"/>
                  <a:pt x="43" y="183"/>
                </a:cubicBezTo>
                <a:cubicBezTo>
                  <a:pt x="43" y="183"/>
                  <a:pt x="43" y="184"/>
                  <a:pt x="42" y="184"/>
                </a:cubicBezTo>
                <a:close/>
                <a:moveTo>
                  <a:pt x="40" y="190"/>
                </a:moveTo>
                <a:cubicBezTo>
                  <a:pt x="40" y="190"/>
                  <a:pt x="40" y="189"/>
                  <a:pt x="41" y="189"/>
                </a:cubicBezTo>
                <a:cubicBezTo>
                  <a:pt x="41" y="190"/>
                  <a:pt x="40" y="191"/>
                  <a:pt x="40" y="190"/>
                </a:cubicBezTo>
                <a:close/>
                <a:moveTo>
                  <a:pt x="42" y="190"/>
                </a:moveTo>
                <a:cubicBezTo>
                  <a:pt x="41" y="189"/>
                  <a:pt x="41" y="189"/>
                  <a:pt x="41" y="189"/>
                </a:cubicBezTo>
                <a:cubicBezTo>
                  <a:pt x="41" y="189"/>
                  <a:pt x="41" y="189"/>
                  <a:pt x="41" y="189"/>
                </a:cubicBezTo>
                <a:cubicBezTo>
                  <a:pt x="42" y="188"/>
                  <a:pt x="41" y="188"/>
                  <a:pt x="41" y="188"/>
                </a:cubicBezTo>
                <a:cubicBezTo>
                  <a:pt x="42" y="189"/>
                  <a:pt x="42" y="188"/>
                  <a:pt x="42" y="188"/>
                </a:cubicBezTo>
                <a:cubicBezTo>
                  <a:pt x="42" y="189"/>
                  <a:pt x="42" y="189"/>
                  <a:pt x="42" y="190"/>
                </a:cubicBezTo>
                <a:close/>
                <a:moveTo>
                  <a:pt x="44" y="187"/>
                </a:moveTo>
                <a:cubicBezTo>
                  <a:pt x="44" y="187"/>
                  <a:pt x="43" y="187"/>
                  <a:pt x="43" y="187"/>
                </a:cubicBezTo>
                <a:cubicBezTo>
                  <a:pt x="43" y="187"/>
                  <a:pt x="44" y="186"/>
                  <a:pt x="44" y="186"/>
                </a:cubicBezTo>
                <a:cubicBezTo>
                  <a:pt x="44" y="186"/>
                  <a:pt x="44" y="186"/>
                  <a:pt x="44" y="186"/>
                </a:cubicBezTo>
                <a:lnTo>
                  <a:pt x="44" y="187"/>
                </a:lnTo>
                <a:close/>
                <a:moveTo>
                  <a:pt x="44" y="182"/>
                </a:moveTo>
                <a:cubicBezTo>
                  <a:pt x="44" y="181"/>
                  <a:pt x="44" y="181"/>
                  <a:pt x="44" y="181"/>
                </a:cubicBezTo>
                <a:cubicBezTo>
                  <a:pt x="44" y="181"/>
                  <a:pt x="44" y="181"/>
                  <a:pt x="45" y="181"/>
                </a:cubicBezTo>
                <a:cubicBezTo>
                  <a:pt x="44" y="182"/>
                  <a:pt x="44" y="182"/>
                  <a:pt x="44" y="182"/>
                </a:cubicBezTo>
                <a:close/>
                <a:moveTo>
                  <a:pt x="45" y="183"/>
                </a:moveTo>
                <a:cubicBezTo>
                  <a:pt x="45" y="182"/>
                  <a:pt x="45" y="182"/>
                  <a:pt x="45" y="182"/>
                </a:cubicBezTo>
                <a:cubicBezTo>
                  <a:pt x="46" y="182"/>
                  <a:pt x="45" y="182"/>
                  <a:pt x="46" y="182"/>
                </a:cubicBezTo>
                <a:cubicBezTo>
                  <a:pt x="45" y="183"/>
                  <a:pt x="45" y="183"/>
                  <a:pt x="45" y="183"/>
                </a:cubicBezTo>
                <a:close/>
                <a:moveTo>
                  <a:pt x="45" y="187"/>
                </a:moveTo>
                <a:cubicBezTo>
                  <a:pt x="45" y="186"/>
                  <a:pt x="47" y="186"/>
                  <a:pt x="47" y="187"/>
                </a:cubicBezTo>
                <a:cubicBezTo>
                  <a:pt x="46" y="186"/>
                  <a:pt x="46" y="187"/>
                  <a:pt x="45" y="187"/>
                </a:cubicBezTo>
                <a:close/>
                <a:moveTo>
                  <a:pt x="47" y="182"/>
                </a:moveTo>
                <a:cubicBezTo>
                  <a:pt x="47" y="182"/>
                  <a:pt x="46" y="182"/>
                  <a:pt x="46" y="181"/>
                </a:cubicBezTo>
                <a:cubicBezTo>
                  <a:pt x="47" y="182"/>
                  <a:pt x="48" y="181"/>
                  <a:pt x="48" y="181"/>
                </a:cubicBezTo>
                <a:cubicBezTo>
                  <a:pt x="48" y="181"/>
                  <a:pt x="47" y="182"/>
                  <a:pt x="47" y="182"/>
                </a:cubicBezTo>
                <a:close/>
                <a:moveTo>
                  <a:pt x="47" y="177"/>
                </a:moveTo>
                <a:cubicBezTo>
                  <a:pt x="48" y="177"/>
                  <a:pt x="48" y="177"/>
                  <a:pt x="49" y="177"/>
                </a:cubicBezTo>
                <a:cubicBezTo>
                  <a:pt x="49" y="177"/>
                  <a:pt x="49" y="177"/>
                  <a:pt x="49" y="177"/>
                </a:cubicBezTo>
                <a:cubicBezTo>
                  <a:pt x="49" y="178"/>
                  <a:pt x="48" y="177"/>
                  <a:pt x="48" y="178"/>
                </a:cubicBezTo>
                <a:cubicBezTo>
                  <a:pt x="48" y="177"/>
                  <a:pt x="47" y="177"/>
                  <a:pt x="47" y="177"/>
                </a:cubicBezTo>
                <a:close/>
                <a:moveTo>
                  <a:pt x="47" y="186"/>
                </a:moveTo>
                <a:cubicBezTo>
                  <a:pt x="48" y="185"/>
                  <a:pt x="47" y="185"/>
                  <a:pt x="48" y="185"/>
                </a:cubicBezTo>
                <a:cubicBezTo>
                  <a:pt x="48" y="185"/>
                  <a:pt x="48" y="186"/>
                  <a:pt x="47" y="186"/>
                </a:cubicBezTo>
                <a:close/>
                <a:moveTo>
                  <a:pt x="48" y="188"/>
                </a:moveTo>
                <a:cubicBezTo>
                  <a:pt x="48" y="187"/>
                  <a:pt x="49" y="187"/>
                  <a:pt x="48" y="187"/>
                </a:cubicBezTo>
                <a:cubicBezTo>
                  <a:pt x="48" y="188"/>
                  <a:pt x="48" y="188"/>
                  <a:pt x="48" y="188"/>
                </a:cubicBezTo>
                <a:cubicBezTo>
                  <a:pt x="47" y="188"/>
                  <a:pt x="48" y="187"/>
                  <a:pt x="48" y="187"/>
                </a:cubicBezTo>
                <a:cubicBezTo>
                  <a:pt x="48" y="187"/>
                  <a:pt x="48" y="187"/>
                  <a:pt x="49" y="187"/>
                </a:cubicBezTo>
                <a:cubicBezTo>
                  <a:pt x="49" y="187"/>
                  <a:pt x="48" y="186"/>
                  <a:pt x="48" y="186"/>
                </a:cubicBezTo>
                <a:cubicBezTo>
                  <a:pt x="49" y="186"/>
                  <a:pt x="49" y="186"/>
                  <a:pt x="49" y="186"/>
                </a:cubicBezTo>
                <a:cubicBezTo>
                  <a:pt x="49" y="187"/>
                  <a:pt x="49" y="187"/>
                  <a:pt x="49" y="187"/>
                </a:cubicBezTo>
                <a:cubicBezTo>
                  <a:pt x="49" y="187"/>
                  <a:pt x="49" y="188"/>
                  <a:pt x="48" y="188"/>
                </a:cubicBezTo>
                <a:close/>
                <a:moveTo>
                  <a:pt x="49" y="177"/>
                </a:moveTo>
                <a:cubicBezTo>
                  <a:pt x="49" y="177"/>
                  <a:pt x="49" y="177"/>
                  <a:pt x="49" y="177"/>
                </a:cubicBezTo>
                <a:cubicBezTo>
                  <a:pt x="50" y="177"/>
                  <a:pt x="50" y="177"/>
                  <a:pt x="50" y="177"/>
                </a:cubicBezTo>
                <a:cubicBezTo>
                  <a:pt x="50" y="177"/>
                  <a:pt x="50" y="177"/>
                  <a:pt x="49" y="177"/>
                </a:cubicBezTo>
                <a:close/>
                <a:moveTo>
                  <a:pt x="50" y="173"/>
                </a:moveTo>
                <a:cubicBezTo>
                  <a:pt x="50" y="173"/>
                  <a:pt x="50" y="173"/>
                  <a:pt x="50" y="173"/>
                </a:cubicBezTo>
                <a:cubicBezTo>
                  <a:pt x="49" y="173"/>
                  <a:pt x="49" y="173"/>
                  <a:pt x="48" y="173"/>
                </a:cubicBezTo>
                <a:cubicBezTo>
                  <a:pt x="48" y="174"/>
                  <a:pt x="49" y="173"/>
                  <a:pt x="49" y="173"/>
                </a:cubicBezTo>
                <a:cubicBezTo>
                  <a:pt x="49" y="174"/>
                  <a:pt x="48" y="174"/>
                  <a:pt x="48" y="174"/>
                </a:cubicBezTo>
                <a:cubicBezTo>
                  <a:pt x="48" y="174"/>
                  <a:pt x="48" y="174"/>
                  <a:pt x="48" y="174"/>
                </a:cubicBezTo>
                <a:cubicBezTo>
                  <a:pt x="48" y="174"/>
                  <a:pt x="48" y="174"/>
                  <a:pt x="48" y="174"/>
                </a:cubicBezTo>
                <a:cubicBezTo>
                  <a:pt x="48" y="174"/>
                  <a:pt x="48" y="174"/>
                  <a:pt x="47" y="174"/>
                </a:cubicBezTo>
                <a:cubicBezTo>
                  <a:pt x="47" y="174"/>
                  <a:pt x="47" y="174"/>
                  <a:pt x="47" y="174"/>
                </a:cubicBezTo>
                <a:cubicBezTo>
                  <a:pt x="47" y="174"/>
                  <a:pt x="47" y="173"/>
                  <a:pt x="47" y="173"/>
                </a:cubicBezTo>
                <a:cubicBezTo>
                  <a:pt x="47" y="173"/>
                  <a:pt x="47" y="174"/>
                  <a:pt x="48" y="174"/>
                </a:cubicBezTo>
                <a:cubicBezTo>
                  <a:pt x="48" y="173"/>
                  <a:pt x="49" y="173"/>
                  <a:pt x="49" y="173"/>
                </a:cubicBezTo>
                <a:cubicBezTo>
                  <a:pt x="49" y="173"/>
                  <a:pt x="49" y="173"/>
                  <a:pt x="49" y="173"/>
                </a:cubicBezTo>
                <a:cubicBezTo>
                  <a:pt x="50" y="173"/>
                  <a:pt x="50" y="173"/>
                  <a:pt x="50" y="173"/>
                </a:cubicBezTo>
                <a:cubicBezTo>
                  <a:pt x="50" y="173"/>
                  <a:pt x="50" y="173"/>
                  <a:pt x="50" y="173"/>
                </a:cubicBezTo>
                <a:cubicBezTo>
                  <a:pt x="51" y="173"/>
                  <a:pt x="50" y="173"/>
                  <a:pt x="51" y="173"/>
                </a:cubicBezTo>
                <a:cubicBezTo>
                  <a:pt x="50" y="173"/>
                  <a:pt x="50" y="173"/>
                  <a:pt x="50" y="173"/>
                </a:cubicBezTo>
                <a:cubicBezTo>
                  <a:pt x="50" y="173"/>
                  <a:pt x="50" y="173"/>
                  <a:pt x="50" y="173"/>
                </a:cubicBezTo>
                <a:close/>
                <a:moveTo>
                  <a:pt x="50" y="177"/>
                </a:moveTo>
                <a:cubicBezTo>
                  <a:pt x="50" y="177"/>
                  <a:pt x="50" y="177"/>
                  <a:pt x="50" y="177"/>
                </a:cubicBezTo>
                <a:cubicBezTo>
                  <a:pt x="50" y="177"/>
                  <a:pt x="51" y="177"/>
                  <a:pt x="50" y="177"/>
                </a:cubicBezTo>
                <a:cubicBezTo>
                  <a:pt x="50" y="177"/>
                  <a:pt x="50" y="177"/>
                  <a:pt x="50" y="177"/>
                </a:cubicBezTo>
                <a:close/>
                <a:moveTo>
                  <a:pt x="42" y="205"/>
                </a:moveTo>
                <a:cubicBezTo>
                  <a:pt x="43" y="205"/>
                  <a:pt x="43" y="205"/>
                  <a:pt x="44" y="205"/>
                </a:cubicBezTo>
                <a:cubicBezTo>
                  <a:pt x="43" y="205"/>
                  <a:pt x="44" y="205"/>
                  <a:pt x="44" y="204"/>
                </a:cubicBezTo>
                <a:cubicBezTo>
                  <a:pt x="44" y="204"/>
                  <a:pt x="44" y="204"/>
                  <a:pt x="44" y="204"/>
                </a:cubicBezTo>
                <a:cubicBezTo>
                  <a:pt x="44" y="204"/>
                  <a:pt x="44" y="205"/>
                  <a:pt x="44" y="205"/>
                </a:cubicBezTo>
                <a:cubicBezTo>
                  <a:pt x="44" y="205"/>
                  <a:pt x="43" y="206"/>
                  <a:pt x="42" y="206"/>
                </a:cubicBezTo>
                <a:cubicBezTo>
                  <a:pt x="42" y="206"/>
                  <a:pt x="42" y="206"/>
                  <a:pt x="42" y="205"/>
                </a:cubicBezTo>
                <a:close/>
                <a:moveTo>
                  <a:pt x="39" y="238"/>
                </a:moveTo>
                <a:cubicBezTo>
                  <a:pt x="39" y="238"/>
                  <a:pt x="39" y="238"/>
                  <a:pt x="39" y="238"/>
                </a:cubicBezTo>
                <a:cubicBezTo>
                  <a:pt x="39" y="238"/>
                  <a:pt x="39" y="238"/>
                  <a:pt x="39" y="238"/>
                </a:cubicBezTo>
                <a:cubicBezTo>
                  <a:pt x="39" y="238"/>
                  <a:pt x="39" y="238"/>
                  <a:pt x="40" y="238"/>
                </a:cubicBezTo>
                <a:cubicBezTo>
                  <a:pt x="39" y="238"/>
                  <a:pt x="39" y="238"/>
                  <a:pt x="39" y="238"/>
                </a:cubicBezTo>
                <a:cubicBezTo>
                  <a:pt x="39" y="238"/>
                  <a:pt x="39" y="238"/>
                  <a:pt x="39" y="238"/>
                </a:cubicBezTo>
                <a:close/>
                <a:moveTo>
                  <a:pt x="37" y="233"/>
                </a:moveTo>
                <a:cubicBezTo>
                  <a:pt x="36" y="233"/>
                  <a:pt x="36" y="233"/>
                  <a:pt x="36" y="233"/>
                </a:cubicBezTo>
                <a:cubicBezTo>
                  <a:pt x="36" y="233"/>
                  <a:pt x="36" y="233"/>
                  <a:pt x="36" y="232"/>
                </a:cubicBezTo>
                <a:cubicBezTo>
                  <a:pt x="36" y="232"/>
                  <a:pt x="37" y="232"/>
                  <a:pt x="37" y="232"/>
                </a:cubicBezTo>
                <a:cubicBezTo>
                  <a:pt x="37" y="232"/>
                  <a:pt x="37" y="232"/>
                  <a:pt x="37" y="233"/>
                </a:cubicBezTo>
                <a:close/>
                <a:moveTo>
                  <a:pt x="41" y="205"/>
                </a:moveTo>
                <a:cubicBezTo>
                  <a:pt x="41" y="205"/>
                  <a:pt x="41" y="205"/>
                  <a:pt x="41" y="205"/>
                </a:cubicBezTo>
                <a:cubicBezTo>
                  <a:pt x="41" y="205"/>
                  <a:pt x="41" y="205"/>
                  <a:pt x="41" y="205"/>
                </a:cubicBezTo>
                <a:cubicBezTo>
                  <a:pt x="41" y="205"/>
                  <a:pt x="41" y="205"/>
                  <a:pt x="41" y="205"/>
                </a:cubicBezTo>
                <a:close/>
                <a:moveTo>
                  <a:pt x="40" y="206"/>
                </a:moveTo>
                <a:cubicBezTo>
                  <a:pt x="40" y="206"/>
                  <a:pt x="40" y="206"/>
                  <a:pt x="40" y="206"/>
                </a:cubicBezTo>
                <a:cubicBezTo>
                  <a:pt x="40" y="206"/>
                  <a:pt x="40" y="206"/>
                  <a:pt x="40" y="206"/>
                </a:cubicBezTo>
                <a:cubicBezTo>
                  <a:pt x="40" y="206"/>
                  <a:pt x="40" y="206"/>
                  <a:pt x="40" y="206"/>
                </a:cubicBezTo>
                <a:cubicBezTo>
                  <a:pt x="40" y="206"/>
                  <a:pt x="40" y="206"/>
                  <a:pt x="40" y="206"/>
                </a:cubicBezTo>
                <a:close/>
                <a:moveTo>
                  <a:pt x="40" y="206"/>
                </a:moveTo>
                <a:cubicBezTo>
                  <a:pt x="40" y="206"/>
                  <a:pt x="39" y="206"/>
                  <a:pt x="40" y="206"/>
                </a:cubicBezTo>
                <a:cubicBezTo>
                  <a:pt x="39" y="207"/>
                  <a:pt x="39" y="207"/>
                  <a:pt x="39" y="207"/>
                </a:cubicBezTo>
                <a:cubicBezTo>
                  <a:pt x="39" y="207"/>
                  <a:pt x="38" y="207"/>
                  <a:pt x="39" y="206"/>
                </a:cubicBezTo>
                <a:cubicBezTo>
                  <a:pt x="39" y="206"/>
                  <a:pt x="39" y="206"/>
                  <a:pt x="40" y="206"/>
                </a:cubicBezTo>
                <a:close/>
                <a:moveTo>
                  <a:pt x="38" y="206"/>
                </a:moveTo>
                <a:cubicBezTo>
                  <a:pt x="38" y="207"/>
                  <a:pt x="38" y="207"/>
                  <a:pt x="38" y="207"/>
                </a:cubicBezTo>
                <a:cubicBezTo>
                  <a:pt x="37" y="207"/>
                  <a:pt x="37" y="209"/>
                  <a:pt x="35" y="209"/>
                </a:cubicBezTo>
                <a:cubicBezTo>
                  <a:pt x="36" y="208"/>
                  <a:pt x="37" y="208"/>
                  <a:pt x="38" y="206"/>
                </a:cubicBezTo>
                <a:close/>
                <a:moveTo>
                  <a:pt x="34" y="233"/>
                </a:moveTo>
                <a:cubicBezTo>
                  <a:pt x="34" y="233"/>
                  <a:pt x="34" y="233"/>
                  <a:pt x="33" y="233"/>
                </a:cubicBezTo>
                <a:cubicBezTo>
                  <a:pt x="34" y="232"/>
                  <a:pt x="34" y="232"/>
                  <a:pt x="34" y="233"/>
                </a:cubicBezTo>
                <a:close/>
                <a:moveTo>
                  <a:pt x="33" y="220"/>
                </a:moveTo>
                <a:cubicBezTo>
                  <a:pt x="32" y="220"/>
                  <a:pt x="32" y="221"/>
                  <a:pt x="32" y="221"/>
                </a:cubicBezTo>
                <a:cubicBezTo>
                  <a:pt x="31" y="221"/>
                  <a:pt x="32" y="221"/>
                  <a:pt x="32" y="220"/>
                </a:cubicBezTo>
                <a:cubicBezTo>
                  <a:pt x="31" y="221"/>
                  <a:pt x="31" y="221"/>
                  <a:pt x="31" y="220"/>
                </a:cubicBezTo>
                <a:cubicBezTo>
                  <a:pt x="32" y="220"/>
                  <a:pt x="32" y="220"/>
                  <a:pt x="32" y="219"/>
                </a:cubicBezTo>
                <a:cubicBezTo>
                  <a:pt x="32" y="219"/>
                  <a:pt x="32" y="220"/>
                  <a:pt x="33" y="220"/>
                </a:cubicBezTo>
                <a:close/>
                <a:moveTo>
                  <a:pt x="32" y="211"/>
                </a:moveTo>
                <a:cubicBezTo>
                  <a:pt x="32" y="211"/>
                  <a:pt x="32" y="211"/>
                  <a:pt x="32" y="211"/>
                </a:cubicBezTo>
                <a:cubicBezTo>
                  <a:pt x="32" y="211"/>
                  <a:pt x="31" y="212"/>
                  <a:pt x="31" y="212"/>
                </a:cubicBezTo>
                <a:cubicBezTo>
                  <a:pt x="31" y="212"/>
                  <a:pt x="31" y="211"/>
                  <a:pt x="32" y="211"/>
                </a:cubicBezTo>
                <a:close/>
                <a:moveTo>
                  <a:pt x="30" y="220"/>
                </a:moveTo>
                <a:cubicBezTo>
                  <a:pt x="30" y="219"/>
                  <a:pt x="31" y="219"/>
                  <a:pt x="31" y="219"/>
                </a:cubicBezTo>
                <a:cubicBezTo>
                  <a:pt x="31" y="220"/>
                  <a:pt x="31" y="220"/>
                  <a:pt x="30" y="220"/>
                </a:cubicBezTo>
                <a:close/>
                <a:moveTo>
                  <a:pt x="31" y="236"/>
                </a:moveTo>
                <a:cubicBezTo>
                  <a:pt x="31" y="236"/>
                  <a:pt x="31" y="236"/>
                  <a:pt x="31" y="236"/>
                </a:cubicBezTo>
                <a:cubicBezTo>
                  <a:pt x="31" y="236"/>
                  <a:pt x="31" y="236"/>
                  <a:pt x="31" y="236"/>
                </a:cubicBezTo>
                <a:cubicBezTo>
                  <a:pt x="31" y="236"/>
                  <a:pt x="31" y="236"/>
                  <a:pt x="31" y="236"/>
                </a:cubicBezTo>
                <a:close/>
                <a:moveTo>
                  <a:pt x="32" y="235"/>
                </a:moveTo>
                <a:cubicBezTo>
                  <a:pt x="32" y="235"/>
                  <a:pt x="31" y="235"/>
                  <a:pt x="31" y="235"/>
                </a:cubicBezTo>
                <a:cubicBezTo>
                  <a:pt x="31" y="235"/>
                  <a:pt x="32" y="234"/>
                  <a:pt x="32" y="234"/>
                </a:cubicBezTo>
                <a:cubicBezTo>
                  <a:pt x="31" y="234"/>
                  <a:pt x="31" y="235"/>
                  <a:pt x="31" y="235"/>
                </a:cubicBezTo>
                <a:cubicBezTo>
                  <a:pt x="31" y="235"/>
                  <a:pt x="31" y="234"/>
                  <a:pt x="31" y="234"/>
                </a:cubicBezTo>
                <a:cubicBezTo>
                  <a:pt x="30" y="235"/>
                  <a:pt x="30" y="235"/>
                  <a:pt x="31" y="235"/>
                </a:cubicBezTo>
                <a:cubicBezTo>
                  <a:pt x="31" y="235"/>
                  <a:pt x="31" y="235"/>
                  <a:pt x="30" y="236"/>
                </a:cubicBezTo>
                <a:cubicBezTo>
                  <a:pt x="30" y="235"/>
                  <a:pt x="30" y="234"/>
                  <a:pt x="30" y="233"/>
                </a:cubicBezTo>
                <a:cubicBezTo>
                  <a:pt x="31" y="234"/>
                  <a:pt x="32" y="232"/>
                  <a:pt x="33" y="233"/>
                </a:cubicBezTo>
                <a:cubicBezTo>
                  <a:pt x="33" y="233"/>
                  <a:pt x="32" y="233"/>
                  <a:pt x="33" y="234"/>
                </a:cubicBezTo>
                <a:cubicBezTo>
                  <a:pt x="33" y="233"/>
                  <a:pt x="34" y="233"/>
                  <a:pt x="34" y="233"/>
                </a:cubicBezTo>
                <a:cubicBezTo>
                  <a:pt x="34" y="233"/>
                  <a:pt x="34" y="234"/>
                  <a:pt x="34" y="234"/>
                </a:cubicBezTo>
                <a:cubicBezTo>
                  <a:pt x="34" y="234"/>
                  <a:pt x="33" y="234"/>
                  <a:pt x="33" y="234"/>
                </a:cubicBezTo>
                <a:cubicBezTo>
                  <a:pt x="33" y="234"/>
                  <a:pt x="33" y="234"/>
                  <a:pt x="33" y="234"/>
                </a:cubicBezTo>
                <a:cubicBezTo>
                  <a:pt x="32" y="234"/>
                  <a:pt x="32" y="234"/>
                  <a:pt x="32" y="235"/>
                </a:cubicBezTo>
                <a:cubicBezTo>
                  <a:pt x="32" y="234"/>
                  <a:pt x="32" y="235"/>
                  <a:pt x="33" y="235"/>
                </a:cubicBezTo>
                <a:cubicBezTo>
                  <a:pt x="33" y="235"/>
                  <a:pt x="33" y="235"/>
                  <a:pt x="32" y="235"/>
                </a:cubicBezTo>
                <a:cubicBezTo>
                  <a:pt x="32" y="235"/>
                  <a:pt x="32" y="235"/>
                  <a:pt x="32" y="235"/>
                </a:cubicBezTo>
                <a:close/>
                <a:moveTo>
                  <a:pt x="47" y="238"/>
                </a:moveTo>
                <a:cubicBezTo>
                  <a:pt x="47" y="238"/>
                  <a:pt x="47" y="238"/>
                  <a:pt x="47" y="238"/>
                </a:cubicBezTo>
                <a:cubicBezTo>
                  <a:pt x="47" y="238"/>
                  <a:pt x="47" y="238"/>
                  <a:pt x="47" y="238"/>
                </a:cubicBezTo>
                <a:cubicBezTo>
                  <a:pt x="47" y="238"/>
                  <a:pt x="47" y="238"/>
                  <a:pt x="47" y="238"/>
                </a:cubicBezTo>
                <a:cubicBezTo>
                  <a:pt x="47" y="238"/>
                  <a:pt x="47" y="238"/>
                  <a:pt x="47" y="238"/>
                </a:cubicBezTo>
                <a:cubicBezTo>
                  <a:pt x="47" y="238"/>
                  <a:pt x="47" y="238"/>
                  <a:pt x="47" y="238"/>
                </a:cubicBezTo>
                <a:cubicBezTo>
                  <a:pt x="48" y="239"/>
                  <a:pt x="48" y="239"/>
                  <a:pt x="48" y="239"/>
                </a:cubicBezTo>
                <a:cubicBezTo>
                  <a:pt x="48" y="239"/>
                  <a:pt x="48" y="239"/>
                  <a:pt x="48" y="239"/>
                </a:cubicBezTo>
                <a:cubicBezTo>
                  <a:pt x="48" y="239"/>
                  <a:pt x="48" y="239"/>
                  <a:pt x="48" y="239"/>
                </a:cubicBezTo>
                <a:cubicBezTo>
                  <a:pt x="48" y="239"/>
                  <a:pt x="48" y="239"/>
                  <a:pt x="47" y="239"/>
                </a:cubicBezTo>
                <a:cubicBezTo>
                  <a:pt x="47" y="239"/>
                  <a:pt x="47" y="239"/>
                  <a:pt x="47" y="239"/>
                </a:cubicBezTo>
                <a:cubicBezTo>
                  <a:pt x="47" y="238"/>
                  <a:pt x="47" y="239"/>
                  <a:pt x="47" y="239"/>
                </a:cubicBezTo>
                <a:cubicBezTo>
                  <a:pt x="47" y="239"/>
                  <a:pt x="47" y="239"/>
                  <a:pt x="47" y="238"/>
                </a:cubicBezTo>
                <a:close/>
                <a:moveTo>
                  <a:pt x="44" y="240"/>
                </a:moveTo>
                <a:cubicBezTo>
                  <a:pt x="44" y="240"/>
                  <a:pt x="44" y="241"/>
                  <a:pt x="44" y="241"/>
                </a:cubicBezTo>
                <a:cubicBezTo>
                  <a:pt x="44" y="241"/>
                  <a:pt x="44" y="240"/>
                  <a:pt x="44" y="240"/>
                </a:cubicBezTo>
                <a:cubicBezTo>
                  <a:pt x="44" y="240"/>
                  <a:pt x="44" y="240"/>
                  <a:pt x="44" y="240"/>
                </a:cubicBezTo>
                <a:close/>
                <a:moveTo>
                  <a:pt x="43" y="248"/>
                </a:moveTo>
                <a:cubicBezTo>
                  <a:pt x="43" y="248"/>
                  <a:pt x="43" y="248"/>
                  <a:pt x="44" y="248"/>
                </a:cubicBezTo>
                <a:cubicBezTo>
                  <a:pt x="43" y="248"/>
                  <a:pt x="43" y="249"/>
                  <a:pt x="43" y="248"/>
                </a:cubicBezTo>
                <a:close/>
                <a:moveTo>
                  <a:pt x="45" y="264"/>
                </a:moveTo>
                <a:cubicBezTo>
                  <a:pt x="45" y="264"/>
                  <a:pt x="45" y="264"/>
                  <a:pt x="45" y="264"/>
                </a:cubicBezTo>
                <a:cubicBezTo>
                  <a:pt x="44" y="264"/>
                  <a:pt x="45" y="263"/>
                  <a:pt x="46" y="264"/>
                </a:cubicBezTo>
                <a:cubicBezTo>
                  <a:pt x="46" y="264"/>
                  <a:pt x="46" y="264"/>
                  <a:pt x="45" y="264"/>
                </a:cubicBezTo>
                <a:close/>
                <a:moveTo>
                  <a:pt x="44" y="264"/>
                </a:moveTo>
                <a:cubicBezTo>
                  <a:pt x="44" y="263"/>
                  <a:pt x="44" y="264"/>
                  <a:pt x="43" y="264"/>
                </a:cubicBezTo>
                <a:cubicBezTo>
                  <a:pt x="43" y="264"/>
                  <a:pt x="43" y="264"/>
                  <a:pt x="42" y="263"/>
                </a:cubicBezTo>
                <a:cubicBezTo>
                  <a:pt x="42" y="263"/>
                  <a:pt x="42" y="264"/>
                  <a:pt x="43" y="265"/>
                </a:cubicBezTo>
                <a:cubicBezTo>
                  <a:pt x="41" y="264"/>
                  <a:pt x="41" y="263"/>
                  <a:pt x="42" y="262"/>
                </a:cubicBezTo>
                <a:cubicBezTo>
                  <a:pt x="43" y="263"/>
                  <a:pt x="44" y="261"/>
                  <a:pt x="45" y="262"/>
                </a:cubicBezTo>
                <a:cubicBezTo>
                  <a:pt x="45" y="262"/>
                  <a:pt x="44" y="262"/>
                  <a:pt x="45" y="262"/>
                </a:cubicBezTo>
                <a:cubicBezTo>
                  <a:pt x="45" y="262"/>
                  <a:pt x="46" y="262"/>
                  <a:pt x="46" y="263"/>
                </a:cubicBezTo>
                <a:cubicBezTo>
                  <a:pt x="45" y="263"/>
                  <a:pt x="45" y="263"/>
                  <a:pt x="44" y="264"/>
                </a:cubicBezTo>
                <a:close/>
                <a:moveTo>
                  <a:pt x="45" y="262"/>
                </a:moveTo>
                <a:cubicBezTo>
                  <a:pt x="45" y="261"/>
                  <a:pt x="46" y="261"/>
                  <a:pt x="46" y="262"/>
                </a:cubicBezTo>
                <a:cubicBezTo>
                  <a:pt x="46" y="262"/>
                  <a:pt x="45" y="262"/>
                  <a:pt x="45" y="262"/>
                </a:cubicBezTo>
                <a:close/>
                <a:moveTo>
                  <a:pt x="48" y="262"/>
                </a:moveTo>
                <a:cubicBezTo>
                  <a:pt x="48" y="261"/>
                  <a:pt x="49" y="261"/>
                  <a:pt x="50" y="261"/>
                </a:cubicBezTo>
                <a:cubicBezTo>
                  <a:pt x="49" y="261"/>
                  <a:pt x="48" y="262"/>
                  <a:pt x="48" y="262"/>
                </a:cubicBezTo>
                <a:close/>
                <a:moveTo>
                  <a:pt x="51" y="261"/>
                </a:moveTo>
                <a:cubicBezTo>
                  <a:pt x="52" y="262"/>
                  <a:pt x="52" y="262"/>
                  <a:pt x="52" y="262"/>
                </a:cubicBezTo>
                <a:cubicBezTo>
                  <a:pt x="52" y="261"/>
                  <a:pt x="52" y="261"/>
                  <a:pt x="52" y="261"/>
                </a:cubicBezTo>
                <a:cubicBezTo>
                  <a:pt x="52" y="261"/>
                  <a:pt x="52" y="261"/>
                  <a:pt x="52" y="261"/>
                </a:cubicBezTo>
                <a:cubicBezTo>
                  <a:pt x="52" y="262"/>
                  <a:pt x="51" y="262"/>
                  <a:pt x="51" y="261"/>
                </a:cubicBezTo>
                <a:close/>
                <a:moveTo>
                  <a:pt x="56" y="267"/>
                </a:moveTo>
                <a:cubicBezTo>
                  <a:pt x="56" y="267"/>
                  <a:pt x="56" y="267"/>
                  <a:pt x="56" y="266"/>
                </a:cubicBezTo>
                <a:cubicBezTo>
                  <a:pt x="56" y="266"/>
                  <a:pt x="56" y="266"/>
                  <a:pt x="56" y="266"/>
                </a:cubicBezTo>
                <a:cubicBezTo>
                  <a:pt x="56" y="266"/>
                  <a:pt x="56" y="265"/>
                  <a:pt x="56" y="265"/>
                </a:cubicBezTo>
                <a:cubicBezTo>
                  <a:pt x="56" y="265"/>
                  <a:pt x="56" y="265"/>
                  <a:pt x="57" y="265"/>
                </a:cubicBezTo>
                <a:cubicBezTo>
                  <a:pt x="57" y="267"/>
                  <a:pt x="59" y="264"/>
                  <a:pt x="60" y="264"/>
                </a:cubicBezTo>
                <a:cubicBezTo>
                  <a:pt x="60" y="265"/>
                  <a:pt x="60" y="266"/>
                  <a:pt x="59" y="266"/>
                </a:cubicBezTo>
                <a:cubicBezTo>
                  <a:pt x="59" y="266"/>
                  <a:pt x="59" y="265"/>
                  <a:pt x="59" y="265"/>
                </a:cubicBezTo>
                <a:cubicBezTo>
                  <a:pt x="60" y="265"/>
                  <a:pt x="59" y="265"/>
                  <a:pt x="59" y="265"/>
                </a:cubicBezTo>
                <a:cubicBezTo>
                  <a:pt x="59" y="265"/>
                  <a:pt x="59" y="266"/>
                  <a:pt x="59" y="266"/>
                </a:cubicBezTo>
                <a:cubicBezTo>
                  <a:pt x="58" y="266"/>
                  <a:pt x="58" y="266"/>
                  <a:pt x="58" y="267"/>
                </a:cubicBezTo>
                <a:cubicBezTo>
                  <a:pt x="58" y="267"/>
                  <a:pt x="58" y="267"/>
                  <a:pt x="58" y="267"/>
                </a:cubicBezTo>
                <a:cubicBezTo>
                  <a:pt x="58" y="267"/>
                  <a:pt x="57" y="268"/>
                  <a:pt x="56" y="267"/>
                </a:cubicBezTo>
                <a:close/>
                <a:moveTo>
                  <a:pt x="58" y="273"/>
                </a:moveTo>
                <a:cubicBezTo>
                  <a:pt x="58" y="272"/>
                  <a:pt x="59" y="273"/>
                  <a:pt x="59" y="273"/>
                </a:cubicBezTo>
                <a:cubicBezTo>
                  <a:pt x="58" y="273"/>
                  <a:pt x="58" y="274"/>
                  <a:pt x="58" y="273"/>
                </a:cubicBezTo>
                <a:close/>
                <a:moveTo>
                  <a:pt x="59" y="266"/>
                </a:moveTo>
                <a:cubicBezTo>
                  <a:pt x="59" y="266"/>
                  <a:pt x="59" y="266"/>
                  <a:pt x="59" y="267"/>
                </a:cubicBezTo>
                <a:cubicBezTo>
                  <a:pt x="59" y="267"/>
                  <a:pt x="59" y="267"/>
                  <a:pt x="59" y="266"/>
                </a:cubicBezTo>
                <a:close/>
                <a:moveTo>
                  <a:pt x="62" y="266"/>
                </a:moveTo>
                <a:cubicBezTo>
                  <a:pt x="62" y="266"/>
                  <a:pt x="62" y="266"/>
                  <a:pt x="62" y="266"/>
                </a:cubicBezTo>
                <a:cubicBezTo>
                  <a:pt x="62" y="266"/>
                  <a:pt x="62" y="265"/>
                  <a:pt x="62" y="265"/>
                </a:cubicBezTo>
                <a:cubicBezTo>
                  <a:pt x="63" y="265"/>
                  <a:pt x="63" y="266"/>
                  <a:pt x="63" y="266"/>
                </a:cubicBezTo>
                <a:cubicBezTo>
                  <a:pt x="62" y="266"/>
                  <a:pt x="62" y="266"/>
                  <a:pt x="62" y="266"/>
                </a:cubicBezTo>
                <a:close/>
                <a:moveTo>
                  <a:pt x="64" y="265"/>
                </a:moveTo>
                <a:cubicBezTo>
                  <a:pt x="64" y="265"/>
                  <a:pt x="64" y="265"/>
                  <a:pt x="64" y="265"/>
                </a:cubicBezTo>
                <a:cubicBezTo>
                  <a:pt x="64" y="265"/>
                  <a:pt x="64" y="265"/>
                  <a:pt x="64" y="265"/>
                </a:cubicBezTo>
                <a:close/>
                <a:moveTo>
                  <a:pt x="65" y="265"/>
                </a:moveTo>
                <a:cubicBezTo>
                  <a:pt x="65" y="265"/>
                  <a:pt x="65" y="265"/>
                  <a:pt x="65" y="265"/>
                </a:cubicBezTo>
                <a:cubicBezTo>
                  <a:pt x="66" y="263"/>
                  <a:pt x="66" y="263"/>
                  <a:pt x="66" y="263"/>
                </a:cubicBezTo>
                <a:cubicBezTo>
                  <a:pt x="66" y="264"/>
                  <a:pt x="66" y="264"/>
                  <a:pt x="66" y="264"/>
                </a:cubicBezTo>
                <a:cubicBezTo>
                  <a:pt x="66" y="264"/>
                  <a:pt x="65" y="265"/>
                  <a:pt x="65" y="265"/>
                </a:cubicBezTo>
                <a:close/>
                <a:moveTo>
                  <a:pt x="67" y="264"/>
                </a:moveTo>
                <a:cubicBezTo>
                  <a:pt x="67" y="264"/>
                  <a:pt x="68" y="264"/>
                  <a:pt x="68" y="264"/>
                </a:cubicBezTo>
                <a:cubicBezTo>
                  <a:pt x="68" y="264"/>
                  <a:pt x="68" y="264"/>
                  <a:pt x="68" y="264"/>
                </a:cubicBezTo>
                <a:cubicBezTo>
                  <a:pt x="68" y="264"/>
                  <a:pt x="67" y="264"/>
                  <a:pt x="67" y="264"/>
                </a:cubicBezTo>
                <a:close/>
                <a:moveTo>
                  <a:pt x="69" y="263"/>
                </a:moveTo>
                <a:cubicBezTo>
                  <a:pt x="69" y="264"/>
                  <a:pt x="68" y="264"/>
                  <a:pt x="69" y="264"/>
                </a:cubicBezTo>
                <a:cubicBezTo>
                  <a:pt x="68" y="264"/>
                  <a:pt x="68" y="264"/>
                  <a:pt x="68" y="264"/>
                </a:cubicBezTo>
                <a:cubicBezTo>
                  <a:pt x="68" y="264"/>
                  <a:pt x="69" y="264"/>
                  <a:pt x="68" y="263"/>
                </a:cubicBezTo>
                <a:cubicBezTo>
                  <a:pt x="68" y="263"/>
                  <a:pt x="68" y="263"/>
                  <a:pt x="68" y="263"/>
                </a:cubicBezTo>
                <a:cubicBezTo>
                  <a:pt x="69" y="263"/>
                  <a:pt x="69" y="263"/>
                  <a:pt x="70" y="263"/>
                </a:cubicBezTo>
                <a:cubicBezTo>
                  <a:pt x="70" y="263"/>
                  <a:pt x="69" y="263"/>
                  <a:pt x="69" y="263"/>
                </a:cubicBezTo>
                <a:close/>
                <a:moveTo>
                  <a:pt x="76" y="274"/>
                </a:moveTo>
                <a:cubicBezTo>
                  <a:pt x="76" y="273"/>
                  <a:pt x="76" y="274"/>
                  <a:pt x="77" y="274"/>
                </a:cubicBezTo>
                <a:cubicBezTo>
                  <a:pt x="77" y="274"/>
                  <a:pt x="76" y="275"/>
                  <a:pt x="76" y="274"/>
                </a:cubicBezTo>
                <a:close/>
                <a:moveTo>
                  <a:pt x="79" y="273"/>
                </a:moveTo>
                <a:cubicBezTo>
                  <a:pt x="79" y="273"/>
                  <a:pt x="80" y="272"/>
                  <a:pt x="80" y="273"/>
                </a:cubicBezTo>
                <a:cubicBezTo>
                  <a:pt x="80" y="273"/>
                  <a:pt x="79" y="273"/>
                  <a:pt x="79" y="273"/>
                </a:cubicBezTo>
                <a:close/>
                <a:moveTo>
                  <a:pt x="85" y="273"/>
                </a:moveTo>
                <a:cubicBezTo>
                  <a:pt x="86" y="272"/>
                  <a:pt x="86" y="273"/>
                  <a:pt x="87" y="273"/>
                </a:cubicBezTo>
                <a:cubicBezTo>
                  <a:pt x="87" y="273"/>
                  <a:pt x="86" y="273"/>
                  <a:pt x="85" y="273"/>
                </a:cubicBezTo>
                <a:close/>
                <a:moveTo>
                  <a:pt x="100" y="284"/>
                </a:moveTo>
                <a:cubicBezTo>
                  <a:pt x="100" y="284"/>
                  <a:pt x="101" y="283"/>
                  <a:pt x="101" y="284"/>
                </a:cubicBezTo>
                <a:cubicBezTo>
                  <a:pt x="101" y="284"/>
                  <a:pt x="101" y="285"/>
                  <a:pt x="100" y="284"/>
                </a:cubicBezTo>
                <a:close/>
                <a:moveTo>
                  <a:pt x="102" y="300"/>
                </a:moveTo>
                <a:cubicBezTo>
                  <a:pt x="102" y="299"/>
                  <a:pt x="102" y="299"/>
                  <a:pt x="101" y="300"/>
                </a:cubicBezTo>
                <a:cubicBezTo>
                  <a:pt x="101" y="299"/>
                  <a:pt x="101" y="299"/>
                  <a:pt x="101" y="299"/>
                </a:cubicBezTo>
                <a:cubicBezTo>
                  <a:pt x="100" y="299"/>
                  <a:pt x="101" y="300"/>
                  <a:pt x="101" y="300"/>
                </a:cubicBezTo>
                <a:cubicBezTo>
                  <a:pt x="100" y="300"/>
                  <a:pt x="100" y="299"/>
                  <a:pt x="100" y="298"/>
                </a:cubicBezTo>
                <a:cubicBezTo>
                  <a:pt x="101" y="299"/>
                  <a:pt x="102" y="297"/>
                  <a:pt x="102" y="297"/>
                </a:cubicBezTo>
                <a:cubicBezTo>
                  <a:pt x="103" y="298"/>
                  <a:pt x="102" y="298"/>
                  <a:pt x="102" y="298"/>
                </a:cubicBezTo>
                <a:cubicBezTo>
                  <a:pt x="103" y="298"/>
                  <a:pt x="103" y="298"/>
                  <a:pt x="103" y="298"/>
                </a:cubicBezTo>
                <a:cubicBezTo>
                  <a:pt x="103" y="299"/>
                  <a:pt x="103" y="299"/>
                  <a:pt x="102" y="300"/>
                </a:cubicBezTo>
                <a:close/>
                <a:moveTo>
                  <a:pt x="103" y="300"/>
                </a:moveTo>
                <a:cubicBezTo>
                  <a:pt x="103" y="300"/>
                  <a:pt x="103" y="300"/>
                  <a:pt x="103" y="300"/>
                </a:cubicBezTo>
                <a:cubicBezTo>
                  <a:pt x="102" y="300"/>
                  <a:pt x="103" y="299"/>
                  <a:pt x="103" y="299"/>
                </a:cubicBezTo>
                <a:cubicBezTo>
                  <a:pt x="103" y="300"/>
                  <a:pt x="103" y="300"/>
                  <a:pt x="103" y="300"/>
                </a:cubicBezTo>
                <a:close/>
                <a:moveTo>
                  <a:pt x="103" y="297"/>
                </a:moveTo>
                <a:cubicBezTo>
                  <a:pt x="103" y="297"/>
                  <a:pt x="103" y="297"/>
                  <a:pt x="103" y="297"/>
                </a:cubicBezTo>
                <a:cubicBezTo>
                  <a:pt x="103" y="298"/>
                  <a:pt x="103" y="298"/>
                  <a:pt x="103" y="297"/>
                </a:cubicBezTo>
                <a:close/>
                <a:moveTo>
                  <a:pt x="105" y="297"/>
                </a:moveTo>
                <a:cubicBezTo>
                  <a:pt x="105" y="297"/>
                  <a:pt x="106" y="297"/>
                  <a:pt x="106" y="297"/>
                </a:cubicBezTo>
                <a:cubicBezTo>
                  <a:pt x="106" y="297"/>
                  <a:pt x="105" y="298"/>
                  <a:pt x="105" y="297"/>
                </a:cubicBezTo>
                <a:close/>
                <a:moveTo>
                  <a:pt x="108" y="297"/>
                </a:moveTo>
                <a:cubicBezTo>
                  <a:pt x="108" y="298"/>
                  <a:pt x="108" y="297"/>
                  <a:pt x="108" y="297"/>
                </a:cubicBezTo>
                <a:cubicBezTo>
                  <a:pt x="108" y="298"/>
                  <a:pt x="108" y="298"/>
                  <a:pt x="108" y="297"/>
                </a:cubicBezTo>
                <a:close/>
                <a:moveTo>
                  <a:pt x="121" y="299"/>
                </a:moveTo>
                <a:cubicBezTo>
                  <a:pt x="121" y="300"/>
                  <a:pt x="120" y="300"/>
                  <a:pt x="120" y="300"/>
                </a:cubicBezTo>
                <a:cubicBezTo>
                  <a:pt x="120" y="299"/>
                  <a:pt x="120" y="298"/>
                  <a:pt x="120" y="298"/>
                </a:cubicBezTo>
                <a:cubicBezTo>
                  <a:pt x="120" y="298"/>
                  <a:pt x="120" y="297"/>
                  <a:pt x="121" y="298"/>
                </a:cubicBezTo>
                <a:cubicBezTo>
                  <a:pt x="120" y="298"/>
                  <a:pt x="120" y="299"/>
                  <a:pt x="121" y="299"/>
                </a:cubicBezTo>
                <a:close/>
                <a:moveTo>
                  <a:pt x="128" y="294"/>
                </a:moveTo>
                <a:cubicBezTo>
                  <a:pt x="128" y="294"/>
                  <a:pt x="128" y="293"/>
                  <a:pt x="129" y="293"/>
                </a:cubicBezTo>
                <a:cubicBezTo>
                  <a:pt x="128" y="294"/>
                  <a:pt x="128" y="294"/>
                  <a:pt x="128" y="294"/>
                </a:cubicBezTo>
                <a:close/>
                <a:moveTo>
                  <a:pt x="146" y="289"/>
                </a:moveTo>
                <a:cubicBezTo>
                  <a:pt x="147" y="289"/>
                  <a:pt x="147" y="289"/>
                  <a:pt x="147" y="289"/>
                </a:cubicBezTo>
                <a:cubicBezTo>
                  <a:pt x="147" y="289"/>
                  <a:pt x="147" y="289"/>
                  <a:pt x="147" y="289"/>
                </a:cubicBezTo>
                <a:cubicBezTo>
                  <a:pt x="147" y="290"/>
                  <a:pt x="146" y="289"/>
                  <a:pt x="146" y="289"/>
                </a:cubicBezTo>
                <a:close/>
                <a:moveTo>
                  <a:pt x="147" y="289"/>
                </a:moveTo>
                <a:cubicBezTo>
                  <a:pt x="147" y="288"/>
                  <a:pt x="148" y="288"/>
                  <a:pt x="148" y="288"/>
                </a:cubicBezTo>
                <a:cubicBezTo>
                  <a:pt x="148" y="289"/>
                  <a:pt x="147" y="289"/>
                  <a:pt x="147" y="289"/>
                </a:cubicBezTo>
                <a:close/>
                <a:moveTo>
                  <a:pt x="148" y="288"/>
                </a:moveTo>
                <a:cubicBezTo>
                  <a:pt x="149" y="288"/>
                  <a:pt x="149" y="288"/>
                  <a:pt x="150" y="288"/>
                </a:cubicBezTo>
                <a:cubicBezTo>
                  <a:pt x="149" y="289"/>
                  <a:pt x="149" y="289"/>
                  <a:pt x="148" y="288"/>
                </a:cubicBezTo>
                <a:close/>
                <a:moveTo>
                  <a:pt x="167" y="283"/>
                </a:moveTo>
                <a:cubicBezTo>
                  <a:pt x="167" y="283"/>
                  <a:pt x="167" y="283"/>
                  <a:pt x="168" y="283"/>
                </a:cubicBezTo>
                <a:cubicBezTo>
                  <a:pt x="168" y="283"/>
                  <a:pt x="167" y="283"/>
                  <a:pt x="167" y="283"/>
                </a:cubicBezTo>
                <a:close/>
                <a:moveTo>
                  <a:pt x="178" y="280"/>
                </a:moveTo>
                <a:cubicBezTo>
                  <a:pt x="179" y="280"/>
                  <a:pt x="179" y="279"/>
                  <a:pt x="179" y="279"/>
                </a:cubicBezTo>
                <a:cubicBezTo>
                  <a:pt x="179" y="280"/>
                  <a:pt x="178" y="281"/>
                  <a:pt x="178" y="280"/>
                </a:cubicBezTo>
                <a:close/>
                <a:moveTo>
                  <a:pt x="180" y="280"/>
                </a:moveTo>
                <a:cubicBezTo>
                  <a:pt x="180" y="280"/>
                  <a:pt x="180" y="280"/>
                  <a:pt x="180" y="280"/>
                </a:cubicBezTo>
                <a:cubicBezTo>
                  <a:pt x="180" y="279"/>
                  <a:pt x="180" y="279"/>
                  <a:pt x="180" y="279"/>
                </a:cubicBezTo>
                <a:cubicBezTo>
                  <a:pt x="180" y="279"/>
                  <a:pt x="180" y="279"/>
                  <a:pt x="180" y="279"/>
                </a:cubicBezTo>
                <a:cubicBezTo>
                  <a:pt x="181" y="279"/>
                  <a:pt x="180" y="280"/>
                  <a:pt x="181" y="280"/>
                </a:cubicBezTo>
                <a:cubicBezTo>
                  <a:pt x="180" y="280"/>
                  <a:pt x="180" y="280"/>
                  <a:pt x="180" y="280"/>
                </a:cubicBezTo>
                <a:close/>
                <a:moveTo>
                  <a:pt x="190" y="277"/>
                </a:moveTo>
                <a:cubicBezTo>
                  <a:pt x="191" y="278"/>
                  <a:pt x="191" y="276"/>
                  <a:pt x="191" y="277"/>
                </a:cubicBezTo>
                <a:cubicBezTo>
                  <a:pt x="191" y="277"/>
                  <a:pt x="190" y="278"/>
                  <a:pt x="190" y="277"/>
                </a:cubicBezTo>
                <a:close/>
                <a:moveTo>
                  <a:pt x="193" y="278"/>
                </a:moveTo>
                <a:cubicBezTo>
                  <a:pt x="193" y="278"/>
                  <a:pt x="193" y="277"/>
                  <a:pt x="193" y="277"/>
                </a:cubicBezTo>
                <a:cubicBezTo>
                  <a:pt x="193" y="277"/>
                  <a:pt x="193" y="277"/>
                  <a:pt x="193" y="277"/>
                </a:cubicBezTo>
                <a:cubicBezTo>
                  <a:pt x="193" y="278"/>
                  <a:pt x="193" y="278"/>
                  <a:pt x="193" y="278"/>
                </a:cubicBezTo>
                <a:close/>
                <a:moveTo>
                  <a:pt x="194" y="277"/>
                </a:moveTo>
                <a:cubicBezTo>
                  <a:pt x="194" y="277"/>
                  <a:pt x="194" y="277"/>
                  <a:pt x="194" y="277"/>
                </a:cubicBezTo>
                <a:cubicBezTo>
                  <a:pt x="194" y="277"/>
                  <a:pt x="194" y="277"/>
                  <a:pt x="194" y="277"/>
                </a:cubicBezTo>
                <a:cubicBezTo>
                  <a:pt x="194" y="277"/>
                  <a:pt x="194" y="277"/>
                  <a:pt x="194" y="277"/>
                </a:cubicBezTo>
                <a:cubicBezTo>
                  <a:pt x="194" y="277"/>
                  <a:pt x="194" y="277"/>
                  <a:pt x="194" y="277"/>
                </a:cubicBezTo>
                <a:cubicBezTo>
                  <a:pt x="193" y="277"/>
                  <a:pt x="193" y="277"/>
                  <a:pt x="193" y="277"/>
                </a:cubicBezTo>
                <a:cubicBezTo>
                  <a:pt x="193" y="276"/>
                  <a:pt x="194" y="276"/>
                  <a:pt x="194" y="276"/>
                </a:cubicBezTo>
                <a:cubicBezTo>
                  <a:pt x="194" y="276"/>
                  <a:pt x="194" y="276"/>
                  <a:pt x="194" y="276"/>
                </a:cubicBezTo>
                <a:cubicBezTo>
                  <a:pt x="194" y="276"/>
                  <a:pt x="194" y="276"/>
                  <a:pt x="194" y="276"/>
                </a:cubicBezTo>
                <a:cubicBezTo>
                  <a:pt x="194" y="276"/>
                  <a:pt x="194" y="276"/>
                  <a:pt x="194" y="277"/>
                </a:cubicBezTo>
                <a:close/>
                <a:moveTo>
                  <a:pt x="196" y="276"/>
                </a:moveTo>
                <a:cubicBezTo>
                  <a:pt x="196" y="276"/>
                  <a:pt x="196" y="276"/>
                  <a:pt x="196" y="276"/>
                </a:cubicBezTo>
                <a:cubicBezTo>
                  <a:pt x="196" y="276"/>
                  <a:pt x="196" y="276"/>
                  <a:pt x="196" y="276"/>
                </a:cubicBezTo>
                <a:close/>
                <a:moveTo>
                  <a:pt x="197" y="286"/>
                </a:moveTo>
                <a:cubicBezTo>
                  <a:pt x="197" y="287"/>
                  <a:pt x="196" y="287"/>
                  <a:pt x="196" y="287"/>
                </a:cubicBezTo>
                <a:cubicBezTo>
                  <a:pt x="196" y="286"/>
                  <a:pt x="196" y="286"/>
                  <a:pt x="196" y="286"/>
                </a:cubicBezTo>
                <a:cubicBezTo>
                  <a:pt x="196" y="286"/>
                  <a:pt x="196" y="287"/>
                  <a:pt x="197" y="286"/>
                </a:cubicBezTo>
                <a:close/>
                <a:moveTo>
                  <a:pt x="195" y="294"/>
                </a:moveTo>
                <a:cubicBezTo>
                  <a:pt x="195" y="293"/>
                  <a:pt x="196" y="293"/>
                  <a:pt x="195" y="293"/>
                </a:cubicBezTo>
                <a:cubicBezTo>
                  <a:pt x="195" y="293"/>
                  <a:pt x="195" y="293"/>
                  <a:pt x="196" y="293"/>
                </a:cubicBezTo>
                <a:cubicBezTo>
                  <a:pt x="195" y="293"/>
                  <a:pt x="196" y="293"/>
                  <a:pt x="196" y="294"/>
                </a:cubicBezTo>
                <a:lnTo>
                  <a:pt x="195" y="294"/>
                </a:lnTo>
                <a:close/>
                <a:moveTo>
                  <a:pt x="196" y="292"/>
                </a:moveTo>
                <a:cubicBezTo>
                  <a:pt x="196" y="292"/>
                  <a:pt x="196" y="292"/>
                  <a:pt x="195" y="292"/>
                </a:cubicBezTo>
                <a:cubicBezTo>
                  <a:pt x="196" y="292"/>
                  <a:pt x="196" y="291"/>
                  <a:pt x="196" y="291"/>
                </a:cubicBezTo>
                <a:cubicBezTo>
                  <a:pt x="196" y="291"/>
                  <a:pt x="196" y="292"/>
                  <a:pt x="196" y="292"/>
                </a:cubicBezTo>
                <a:close/>
                <a:moveTo>
                  <a:pt x="196" y="290"/>
                </a:moveTo>
                <a:cubicBezTo>
                  <a:pt x="195" y="290"/>
                  <a:pt x="195" y="290"/>
                  <a:pt x="196" y="290"/>
                </a:cubicBezTo>
                <a:cubicBezTo>
                  <a:pt x="196" y="290"/>
                  <a:pt x="195" y="290"/>
                  <a:pt x="195" y="290"/>
                </a:cubicBezTo>
                <a:cubicBezTo>
                  <a:pt x="195" y="289"/>
                  <a:pt x="195" y="288"/>
                  <a:pt x="195" y="288"/>
                </a:cubicBezTo>
                <a:cubicBezTo>
                  <a:pt x="196" y="288"/>
                  <a:pt x="196" y="289"/>
                  <a:pt x="197" y="289"/>
                </a:cubicBezTo>
                <a:cubicBezTo>
                  <a:pt x="196" y="290"/>
                  <a:pt x="196" y="290"/>
                  <a:pt x="196" y="290"/>
                </a:cubicBezTo>
                <a:close/>
                <a:moveTo>
                  <a:pt x="197" y="294"/>
                </a:moveTo>
                <a:cubicBezTo>
                  <a:pt x="197" y="294"/>
                  <a:pt x="197" y="294"/>
                  <a:pt x="197" y="294"/>
                </a:cubicBezTo>
                <a:cubicBezTo>
                  <a:pt x="197" y="294"/>
                  <a:pt x="197" y="293"/>
                  <a:pt x="197" y="293"/>
                </a:cubicBezTo>
                <a:cubicBezTo>
                  <a:pt x="197" y="294"/>
                  <a:pt x="197" y="294"/>
                  <a:pt x="197" y="294"/>
                </a:cubicBezTo>
                <a:close/>
                <a:moveTo>
                  <a:pt x="197" y="290"/>
                </a:moveTo>
                <a:cubicBezTo>
                  <a:pt x="197" y="290"/>
                  <a:pt x="197" y="289"/>
                  <a:pt x="198" y="289"/>
                </a:cubicBezTo>
                <a:cubicBezTo>
                  <a:pt x="197" y="289"/>
                  <a:pt x="198" y="290"/>
                  <a:pt x="197" y="290"/>
                </a:cubicBezTo>
                <a:close/>
                <a:moveTo>
                  <a:pt x="199" y="294"/>
                </a:moveTo>
                <a:cubicBezTo>
                  <a:pt x="199" y="294"/>
                  <a:pt x="198" y="295"/>
                  <a:pt x="198" y="295"/>
                </a:cubicBezTo>
                <a:cubicBezTo>
                  <a:pt x="198" y="294"/>
                  <a:pt x="199" y="293"/>
                  <a:pt x="199" y="293"/>
                </a:cubicBezTo>
                <a:cubicBezTo>
                  <a:pt x="199" y="294"/>
                  <a:pt x="198" y="294"/>
                  <a:pt x="199" y="294"/>
                </a:cubicBezTo>
                <a:close/>
                <a:moveTo>
                  <a:pt x="199" y="292"/>
                </a:moveTo>
                <a:cubicBezTo>
                  <a:pt x="199" y="292"/>
                  <a:pt x="199" y="291"/>
                  <a:pt x="200" y="291"/>
                </a:cubicBezTo>
                <a:cubicBezTo>
                  <a:pt x="200" y="292"/>
                  <a:pt x="199" y="291"/>
                  <a:pt x="199" y="292"/>
                </a:cubicBezTo>
                <a:close/>
                <a:moveTo>
                  <a:pt x="199" y="290"/>
                </a:moveTo>
                <a:cubicBezTo>
                  <a:pt x="199" y="291"/>
                  <a:pt x="199" y="290"/>
                  <a:pt x="198" y="290"/>
                </a:cubicBezTo>
                <a:cubicBezTo>
                  <a:pt x="198" y="289"/>
                  <a:pt x="198" y="289"/>
                  <a:pt x="199" y="288"/>
                </a:cubicBezTo>
                <a:cubicBezTo>
                  <a:pt x="199" y="288"/>
                  <a:pt x="200" y="287"/>
                  <a:pt x="200" y="286"/>
                </a:cubicBezTo>
                <a:cubicBezTo>
                  <a:pt x="201" y="286"/>
                  <a:pt x="201" y="287"/>
                  <a:pt x="201" y="287"/>
                </a:cubicBezTo>
                <a:cubicBezTo>
                  <a:pt x="202" y="287"/>
                  <a:pt x="201" y="287"/>
                  <a:pt x="201" y="287"/>
                </a:cubicBezTo>
                <a:cubicBezTo>
                  <a:pt x="201" y="289"/>
                  <a:pt x="202" y="287"/>
                  <a:pt x="202" y="288"/>
                </a:cubicBezTo>
                <a:cubicBezTo>
                  <a:pt x="201" y="289"/>
                  <a:pt x="199" y="288"/>
                  <a:pt x="199" y="290"/>
                </a:cubicBezTo>
                <a:close/>
                <a:moveTo>
                  <a:pt x="201" y="291"/>
                </a:moveTo>
                <a:cubicBezTo>
                  <a:pt x="201" y="291"/>
                  <a:pt x="201" y="291"/>
                  <a:pt x="202" y="291"/>
                </a:cubicBezTo>
                <a:cubicBezTo>
                  <a:pt x="201" y="291"/>
                  <a:pt x="201" y="292"/>
                  <a:pt x="201" y="291"/>
                </a:cubicBezTo>
                <a:close/>
                <a:moveTo>
                  <a:pt x="202" y="293"/>
                </a:moveTo>
                <a:cubicBezTo>
                  <a:pt x="202" y="293"/>
                  <a:pt x="202" y="293"/>
                  <a:pt x="202" y="292"/>
                </a:cubicBezTo>
                <a:cubicBezTo>
                  <a:pt x="202" y="292"/>
                  <a:pt x="202" y="292"/>
                  <a:pt x="202" y="292"/>
                </a:cubicBezTo>
                <a:cubicBezTo>
                  <a:pt x="201" y="292"/>
                  <a:pt x="203" y="293"/>
                  <a:pt x="202" y="293"/>
                </a:cubicBezTo>
                <a:close/>
                <a:moveTo>
                  <a:pt x="203" y="292"/>
                </a:moveTo>
                <a:cubicBezTo>
                  <a:pt x="204" y="292"/>
                  <a:pt x="204" y="292"/>
                  <a:pt x="204" y="292"/>
                </a:cubicBezTo>
                <a:cubicBezTo>
                  <a:pt x="204" y="293"/>
                  <a:pt x="204" y="293"/>
                  <a:pt x="203" y="292"/>
                </a:cubicBezTo>
                <a:close/>
                <a:moveTo>
                  <a:pt x="208" y="290"/>
                </a:moveTo>
                <a:cubicBezTo>
                  <a:pt x="208" y="290"/>
                  <a:pt x="209" y="289"/>
                  <a:pt x="209" y="290"/>
                </a:cubicBezTo>
                <a:lnTo>
                  <a:pt x="208" y="290"/>
                </a:lnTo>
                <a:close/>
                <a:moveTo>
                  <a:pt x="213" y="287"/>
                </a:moveTo>
                <a:cubicBezTo>
                  <a:pt x="213" y="288"/>
                  <a:pt x="211" y="287"/>
                  <a:pt x="210" y="288"/>
                </a:cubicBezTo>
                <a:cubicBezTo>
                  <a:pt x="210" y="287"/>
                  <a:pt x="212" y="286"/>
                  <a:pt x="213" y="287"/>
                </a:cubicBezTo>
                <a:close/>
                <a:moveTo>
                  <a:pt x="301" y="224"/>
                </a:moveTo>
                <a:cubicBezTo>
                  <a:pt x="301" y="224"/>
                  <a:pt x="301" y="224"/>
                  <a:pt x="301" y="224"/>
                </a:cubicBezTo>
                <a:cubicBezTo>
                  <a:pt x="301" y="224"/>
                  <a:pt x="301" y="224"/>
                  <a:pt x="301" y="224"/>
                </a:cubicBezTo>
                <a:cubicBezTo>
                  <a:pt x="301" y="224"/>
                  <a:pt x="301" y="224"/>
                  <a:pt x="301" y="224"/>
                </a:cubicBezTo>
                <a:close/>
                <a:moveTo>
                  <a:pt x="302" y="251"/>
                </a:moveTo>
                <a:cubicBezTo>
                  <a:pt x="302" y="251"/>
                  <a:pt x="302" y="251"/>
                  <a:pt x="301" y="250"/>
                </a:cubicBezTo>
                <a:cubicBezTo>
                  <a:pt x="302" y="250"/>
                  <a:pt x="302" y="250"/>
                  <a:pt x="302" y="250"/>
                </a:cubicBezTo>
                <a:cubicBezTo>
                  <a:pt x="302" y="250"/>
                  <a:pt x="302" y="251"/>
                  <a:pt x="302" y="251"/>
                </a:cubicBezTo>
                <a:close/>
                <a:moveTo>
                  <a:pt x="303" y="251"/>
                </a:moveTo>
                <a:cubicBezTo>
                  <a:pt x="303" y="251"/>
                  <a:pt x="303" y="251"/>
                  <a:pt x="303" y="251"/>
                </a:cubicBezTo>
                <a:cubicBezTo>
                  <a:pt x="303" y="251"/>
                  <a:pt x="302" y="251"/>
                  <a:pt x="302" y="250"/>
                </a:cubicBezTo>
                <a:cubicBezTo>
                  <a:pt x="303" y="250"/>
                  <a:pt x="303" y="250"/>
                  <a:pt x="303" y="250"/>
                </a:cubicBezTo>
                <a:cubicBezTo>
                  <a:pt x="303" y="251"/>
                  <a:pt x="303" y="251"/>
                  <a:pt x="303" y="251"/>
                </a:cubicBezTo>
                <a:close/>
                <a:moveTo>
                  <a:pt x="304" y="251"/>
                </a:moveTo>
                <a:cubicBezTo>
                  <a:pt x="304" y="251"/>
                  <a:pt x="304" y="251"/>
                  <a:pt x="304" y="251"/>
                </a:cubicBezTo>
                <a:cubicBezTo>
                  <a:pt x="304" y="251"/>
                  <a:pt x="304" y="251"/>
                  <a:pt x="304" y="251"/>
                </a:cubicBezTo>
                <a:cubicBezTo>
                  <a:pt x="304" y="251"/>
                  <a:pt x="304" y="251"/>
                  <a:pt x="304" y="251"/>
                </a:cubicBezTo>
                <a:cubicBezTo>
                  <a:pt x="304" y="251"/>
                  <a:pt x="304" y="251"/>
                  <a:pt x="304" y="251"/>
                </a:cubicBezTo>
                <a:close/>
                <a:moveTo>
                  <a:pt x="304" y="225"/>
                </a:moveTo>
                <a:cubicBezTo>
                  <a:pt x="303" y="225"/>
                  <a:pt x="303" y="225"/>
                  <a:pt x="303" y="225"/>
                </a:cubicBezTo>
                <a:cubicBezTo>
                  <a:pt x="303" y="225"/>
                  <a:pt x="303" y="224"/>
                  <a:pt x="303" y="224"/>
                </a:cubicBezTo>
                <a:cubicBezTo>
                  <a:pt x="303" y="224"/>
                  <a:pt x="303" y="224"/>
                  <a:pt x="303" y="224"/>
                </a:cubicBezTo>
                <a:cubicBezTo>
                  <a:pt x="303" y="224"/>
                  <a:pt x="304" y="224"/>
                  <a:pt x="304" y="224"/>
                </a:cubicBezTo>
                <a:cubicBezTo>
                  <a:pt x="304" y="224"/>
                  <a:pt x="304" y="224"/>
                  <a:pt x="304" y="225"/>
                </a:cubicBezTo>
                <a:cubicBezTo>
                  <a:pt x="304" y="225"/>
                  <a:pt x="304" y="225"/>
                  <a:pt x="304" y="225"/>
                </a:cubicBezTo>
                <a:close/>
                <a:moveTo>
                  <a:pt x="304" y="251"/>
                </a:moveTo>
                <a:cubicBezTo>
                  <a:pt x="304" y="251"/>
                  <a:pt x="304" y="251"/>
                  <a:pt x="304" y="251"/>
                </a:cubicBezTo>
                <a:cubicBezTo>
                  <a:pt x="304" y="251"/>
                  <a:pt x="304" y="251"/>
                  <a:pt x="304" y="251"/>
                </a:cubicBezTo>
                <a:cubicBezTo>
                  <a:pt x="304" y="251"/>
                  <a:pt x="304" y="251"/>
                  <a:pt x="304" y="251"/>
                </a:cubicBezTo>
                <a:close/>
                <a:moveTo>
                  <a:pt x="305" y="251"/>
                </a:moveTo>
                <a:cubicBezTo>
                  <a:pt x="305" y="251"/>
                  <a:pt x="305" y="251"/>
                  <a:pt x="305" y="251"/>
                </a:cubicBezTo>
                <a:cubicBezTo>
                  <a:pt x="305" y="250"/>
                  <a:pt x="305" y="250"/>
                  <a:pt x="305" y="250"/>
                </a:cubicBezTo>
                <a:cubicBezTo>
                  <a:pt x="305" y="251"/>
                  <a:pt x="305" y="251"/>
                  <a:pt x="305" y="251"/>
                </a:cubicBezTo>
                <a:close/>
                <a:moveTo>
                  <a:pt x="307" y="250"/>
                </a:moveTo>
                <a:cubicBezTo>
                  <a:pt x="307" y="250"/>
                  <a:pt x="307" y="250"/>
                  <a:pt x="307" y="250"/>
                </a:cubicBezTo>
                <a:cubicBezTo>
                  <a:pt x="307" y="250"/>
                  <a:pt x="306" y="250"/>
                  <a:pt x="306" y="250"/>
                </a:cubicBezTo>
                <a:cubicBezTo>
                  <a:pt x="306" y="250"/>
                  <a:pt x="306" y="250"/>
                  <a:pt x="306" y="250"/>
                </a:cubicBezTo>
                <a:cubicBezTo>
                  <a:pt x="306" y="250"/>
                  <a:pt x="305" y="250"/>
                  <a:pt x="305" y="250"/>
                </a:cubicBezTo>
                <a:cubicBezTo>
                  <a:pt x="305" y="250"/>
                  <a:pt x="305" y="250"/>
                  <a:pt x="305" y="250"/>
                </a:cubicBezTo>
                <a:cubicBezTo>
                  <a:pt x="305" y="250"/>
                  <a:pt x="305" y="250"/>
                  <a:pt x="305" y="249"/>
                </a:cubicBezTo>
                <a:cubicBezTo>
                  <a:pt x="305" y="249"/>
                  <a:pt x="305" y="250"/>
                  <a:pt x="305" y="249"/>
                </a:cubicBezTo>
                <a:cubicBezTo>
                  <a:pt x="306" y="249"/>
                  <a:pt x="305" y="249"/>
                  <a:pt x="305" y="250"/>
                </a:cubicBezTo>
                <a:cubicBezTo>
                  <a:pt x="306" y="250"/>
                  <a:pt x="306" y="249"/>
                  <a:pt x="306" y="249"/>
                </a:cubicBezTo>
                <a:cubicBezTo>
                  <a:pt x="306" y="249"/>
                  <a:pt x="307" y="249"/>
                  <a:pt x="307" y="249"/>
                </a:cubicBezTo>
                <a:cubicBezTo>
                  <a:pt x="307" y="249"/>
                  <a:pt x="307" y="250"/>
                  <a:pt x="307" y="250"/>
                </a:cubicBezTo>
                <a:cubicBezTo>
                  <a:pt x="307" y="250"/>
                  <a:pt x="307" y="250"/>
                  <a:pt x="308" y="250"/>
                </a:cubicBezTo>
                <a:cubicBezTo>
                  <a:pt x="307" y="250"/>
                  <a:pt x="307" y="250"/>
                  <a:pt x="307" y="250"/>
                </a:cubicBezTo>
                <a:close/>
                <a:moveTo>
                  <a:pt x="306" y="247"/>
                </a:moveTo>
                <a:cubicBezTo>
                  <a:pt x="307" y="248"/>
                  <a:pt x="307" y="247"/>
                  <a:pt x="307" y="248"/>
                </a:cubicBezTo>
                <a:cubicBezTo>
                  <a:pt x="307" y="248"/>
                  <a:pt x="307" y="248"/>
                  <a:pt x="307" y="248"/>
                </a:cubicBezTo>
                <a:cubicBezTo>
                  <a:pt x="307" y="248"/>
                  <a:pt x="307" y="248"/>
                  <a:pt x="306" y="248"/>
                </a:cubicBezTo>
                <a:cubicBezTo>
                  <a:pt x="306" y="248"/>
                  <a:pt x="306" y="248"/>
                  <a:pt x="306" y="247"/>
                </a:cubicBezTo>
                <a:close/>
                <a:moveTo>
                  <a:pt x="306" y="224"/>
                </a:moveTo>
                <a:cubicBezTo>
                  <a:pt x="306" y="225"/>
                  <a:pt x="306" y="225"/>
                  <a:pt x="306" y="225"/>
                </a:cubicBezTo>
                <a:cubicBezTo>
                  <a:pt x="306" y="225"/>
                  <a:pt x="306" y="225"/>
                  <a:pt x="306" y="225"/>
                </a:cubicBezTo>
                <a:cubicBezTo>
                  <a:pt x="306" y="225"/>
                  <a:pt x="306" y="225"/>
                  <a:pt x="306" y="224"/>
                </a:cubicBezTo>
                <a:close/>
                <a:moveTo>
                  <a:pt x="307" y="243"/>
                </a:moveTo>
                <a:cubicBezTo>
                  <a:pt x="308" y="243"/>
                  <a:pt x="308" y="243"/>
                  <a:pt x="308" y="243"/>
                </a:cubicBezTo>
                <a:cubicBezTo>
                  <a:pt x="308" y="243"/>
                  <a:pt x="307" y="244"/>
                  <a:pt x="307" y="243"/>
                </a:cubicBezTo>
                <a:close/>
                <a:moveTo>
                  <a:pt x="308" y="247"/>
                </a:moveTo>
                <a:cubicBezTo>
                  <a:pt x="308" y="248"/>
                  <a:pt x="308" y="248"/>
                  <a:pt x="308" y="248"/>
                </a:cubicBezTo>
                <a:cubicBezTo>
                  <a:pt x="308" y="247"/>
                  <a:pt x="308" y="247"/>
                  <a:pt x="308" y="247"/>
                </a:cubicBezTo>
                <a:close/>
                <a:moveTo>
                  <a:pt x="309" y="249"/>
                </a:moveTo>
                <a:cubicBezTo>
                  <a:pt x="308" y="249"/>
                  <a:pt x="308" y="250"/>
                  <a:pt x="307" y="250"/>
                </a:cubicBezTo>
                <a:cubicBezTo>
                  <a:pt x="308" y="249"/>
                  <a:pt x="307" y="249"/>
                  <a:pt x="308" y="248"/>
                </a:cubicBezTo>
                <a:cubicBezTo>
                  <a:pt x="309" y="248"/>
                  <a:pt x="308" y="250"/>
                  <a:pt x="309" y="249"/>
                </a:cubicBezTo>
                <a:cubicBezTo>
                  <a:pt x="309" y="249"/>
                  <a:pt x="308" y="249"/>
                  <a:pt x="309" y="248"/>
                </a:cubicBezTo>
                <a:cubicBezTo>
                  <a:pt x="309" y="249"/>
                  <a:pt x="309" y="249"/>
                  <a:pt x="309" y="249"/>
                </a:cubicBezTo>
                <a:cubicBezTo>
                  <a:pt x="309" y="249"/>
                  <a:pt x="309" y="249"/>
                  <a:pt x="309" y="249"/>
                </a:cubicBezTo>
                <a:close/>
                <a:moveTo>
                  <a:pt x="309" y="223"/>
                </a:moveTo>
                <a:cubicBezTo>
                  <a:pt x="309" y="223"/>
                  <a:pt x="309" y="223"/>
                  <a:pt x="309" y="223"/>
                </a:cubicBezTo>
                <a:cubicBezTo>
                  <a:pt x="309" y="223"/>
                  <a:pt x="309" y="223"/>
                  <a:pt x="309" y="224"/>
                </a:cubicBezTo>
                <a:cubicBezTo>
                  <a:pt x="309" y="224"/>
                  <a:pt x="309" y="224"/>
                  <a:pt x="308" y="224"/>
                </a:cubicBezTo>
                <a:cubicBezTo>
                  <a:pt x="308" y="224"/>
                  <a:pt x="308" y="224"/>
                  <a:pt x="308" y="224"/>
                </a:cubicBezTo>
                <a:cubicBezTo>
                  <a:pt x="308" y="224"/>
                  <a:pt x="308" y="224"/>
                  <a:pt x="308" y="224"/>
                </a:cubicBezTo>
                <a:cubicBezTo>
                  <a:pt x="308" y="224"/>
                  <a:pt x="308" y="224"/>
                  <a:pt x="308" y="224"/>
                </a:cubicBezTo>
                <a:cubicBezTo>
                  <a:pt x="308" y="224"/>
                  <a:pt x="308" y="224"/>
                  <a:pt x="308" y="224"/>
                </a:cubicBezTo>
                <a:cubicBezTo>
                  <a:pt x="308" y="224"/>
                  <a:pt x="308" y="224"/>
                  <a:pt x="308" y="224"/>
                </a:cubicBezTo>
                <a:cubicBezTo>
                  <a:pt x="307" y="224"/>
                  <a:pt x="307" y="224"/>
                  <a:pt x="307" y="224"/>
                </a:cubicBezTo>
                <a:cubicBezTo>
                  <a:pt x="307" y="224"/>
                  <a:pt x="307" y="224"/>
                  <a:pt x="307" y="224"/>
                </a:cubicBezTo>
                <a:cubicBezTo>
                  <a:pt x="307" y="224"/>
                  <a:pt x="307" y="224"/>
                  <a:pt x="306" y="224"/>
                </a:cubicBezTo>
                <a:cubicBezTo>
                  <a:pt x="307" y="224"/>
                  <a:pt x="307" y="224"/>
                  <a:pt x="307" y="224"/>
                </a:cubicBezTo>
                <a:cubicBezTo>
                  <a:pt x="306" y="224"/>
                  <a:pt x="306" y="224"/>
                  <a:pt x="306" y="224"/>
                </a:cubicBezTo>
                <a:cubicBezTo>
                  <a:pt x="306" y="224"/>
                  <a:pt x="306" y="224"/>
                  <a:pt x="306" y="224"/>
                </a:cubicBezTo>
                <a:cubicBezTo>
                  <a:pt x="306" y="224"/>
                  <a:pt x="306" y="224"/>
                  <a:pt x="305" y="224"/>
                </a:cubicBezTo>
                <a:cubicBezTo>
                  <a:pt x="305" y="224"/>
                  <a:pt x="305" y="224"/>
                  <a:pt x="305" y="224"/>
                </a:cubicBezTo>
                <a:cubicBezTo>
                  <a:pt x="305" y="224"/>
                  <a:pt x="305" y="224"/>
                  <a:pt x="305" y="225"/>
                </a:cubicBezTo>
                <a:cubicBezTo>
                  <a:pt x="305" y="225"/>
                  <a:pt x="305" y="225"/>
                  <a:pt x="305" y="225"/>
                </a:cubicBezTo>
                <a:cubicBezTo>
                  <a:pt x="305" y="225"/>
                  <a:pt x="305" y="225"/>
                  <a:pt x="305" y="225"/>
                </a:cubicBezTo>
                <a:cubicBezTo>
                  <a:pt x="305" y="224"/>
                  <a:pt x="305" y="225"/>
                  <a:pt x="305" y="224"/>
                </a:cubicBezTo>
                <a:cubicBezTo>
                  <a:pt x="305" y="224"/>
                  <a:pt x="305" y="224"/>
                  <a:pt x="305" y="224"/>
                </a:cubicBezTo>
                <a:cubicBezTo>
                  <a:pt x="305" y="224"/>
                  <a:pt x="306" y="224"/>
                  <a:pt x="306" y="224"/>
                </a:cubicBezTo>
                <a:cubicBezTo>
                  <a:pt x="306" y="224"/>
                  <a:pt x="306" y="224"/>
                  <a:pt x="306" y="224"/>
                </a:cubicBezTo>
                <a:cubicBezTo>
                  <a:pt x="306" y="224"/>
                  <a:pt x="306" y="224"/>
                  <a:pt x="306" y="224"/>
                </a:cubicBezTo>
                <a:cubicBezTo>
                  <a:pt x="306" y="224"/>
                  <a:pt x="307" y="223"/>
                  <a:pt x="308" y="223"/>
                </a:cubicBezTo>
                <a:cubicBezTo>
                  <a:pt x="308" y="223"/>
                  <a:pt x="308" y="223"/>
                  <a:pt x="308" y="223"/>
                </a:cubicBezTo>
                <a:cubicBezTo>
                  <a:pt x="308" y="223"/>
                  <a:pt x="309" y="223"/>
                  <a:pt x="309" y="223"/>
                </a:cubicBezTo>
                <a:cubicBezTo>
                  <a:pt x="309" y="223"/>
                  <a:pt x="308" y="222"/>
                  <a:pt x="308" y="222"/>
                </a:cubicBezTo>
                <a:cubicBezTo>
                  <a:pt x="308" y="222"/>
                  <a:pt x="308" y="222"/>
                  <a:pt x="308" y="222"/>
                </a:cubicBezTo>
                <a:cubicBezTo>
                  <a:pt x="308" y="222"/>
                  <a:pt x="308" y="222"/>
                  <a:pt x="308" y="222"/>
                </a:cubicBezTo>
                <a:cubicBezTo>
                  <a:pt x="308" y="222"/>
                  <a:pt x="308" y="222"/>
                  <a:pt x="308" y="222"/>
                </a:cubicBezTo>
                <a:cubicBezTo>
                  <a:pt x="308" y="222"/>
                  <a:pt x="308" y="223"/>
                  <a:pt x="308" y="223"/>
                </a:cubicBezTo>
                <a:cubicBezTo>
                  <a:pt x="308" y="223"/>
                  <a:pt x="308" y="223"/>
                  <a:pt x="308" y="223"/>
                </a:cubicBezTo>
                <a:cubicBezTo>
                  <a:pt x="308" y="223"/>
                  <a:pt x="308" y="223"/>
                  <a:pt x="307" y="223"/>
                </a:cubicBezTo>
                <a:cubicBezTo>
                  <a:pt x="308" y="223"/>
                  <a:pt x="308" y="223"/>
                  <a:pt x="308" y="223"/>
                </a:cubicBezTo>
                <a:cubicBezTo>
                  <a:pt x="307" y="223"/>
                  <a:pt x="307" y="223"/>
                  <a:pt x="307" y="223"/>
                </a:cubicBezTo>
                <a:cubicBezTo>
                  <a:pt x="307" y="223"/>
                  <a:pt x="307" y="223"/>
                  <a:pt x="307" y="223"/>
                </a:cubicBezTo>
                <a:cubicBezTo>
                  <a:pt x="307" y="223"/>
                  <a:pt x="307" y="223"/>
                  <a:pt x="307" y="223"/>
                </a:cubicBezTo>
                <a:cubicBezTo>
                  <a:pt x="307" y="223"/>
                  <a:pt x="307" y="223"/>
                  <a:pt x="307" y="222"/>
                </a:cubicBezTo>
                <a:cubicBezTo>
                  <a:pt x="307" y="222"/>
                  <a:pt x="307" y="222"/>
                  <a:pt x="307" y="222"/>
                </a:cubicBezTo>
                <a:cubicBezTo>
                  <a:pt x="308" y="222"/>
                  <a:pt x="308" y="221"/>
                  <a:pt x="309" y="222"/>
                </a:cubicBezTo>
                <a:cubicBezTo>
                  <a:pt x="308" y="222"/>
                  <a:pt x="309" y="223"/>
                  <a:pt x="309" y="223"/>
                </a:cubicBezTo>
                <a:cubicBezTo>
                  <a:pt x="309" y="223"/>
                  <a:pt x="309" y="223"/>
                  <a:pt x="309" y="223"/>
                </a:cubicBezTo>
                <a:close/>
                <a:moveTo>
                  <a:pt x="310" y="248"/>
                </a:moveTo>
                <a:cubicBezTo>
                  <a:pt x="310" y="247"/>
                  <a:pt x="309" y="247"/>
                  <a:pt x="309" y="247"/>
                </a:cubicBezTo>
                <a:cubicBezTo>
                  <a:pt x="310" y="247"/>
                  <a:pt x="310" y="247"/>
                  <a:pt x="310" y="247"/>
                </a:cubicBezTo>
                <a:cubicBezTo>
                  <a:pt x="310" y="248"/>
                  <a:pt x="310" y="248"/>
                  <a:pt x="310" y="248"/>
                </a:cubicBezTo>
                <a:close/>
                <a:moveTo>
                  <a:pt x="313" y="238"/>
                </a:moveTo>
                <a:cubicBezTo>
                  <a:pt x="313" y="238"/>
                  <a:pt x="313" y="238"/>
                  <a:pt x="313" y="238"/>
                </a:cubicBezTo>
                <a:cubicBezTo>
                  <a:pt x="313" y="238"/>
                  <a:pt x="313" y="238"/>
                  <a:pt x="313" y="239"/>
                </a:cubicBezTo>
                <a:cubicBezTo>
                  <a:pt x="313" y="238"/>
                  <a:pt x="313" y="238"/>
                  <a:pt x="313" y="238"/>
                </a:cubicBezTo>
                <a:close/>
                <a:moveTo>
                  <a:pt x="313" y="238"/>
                </a:moveTo>
                <a:cubicBezTo>
                  <a:pt x="313" y="238"/>
                  <a:pt x="313" y="238"/>
                  <a:pt x="313" y="239"/>
                </a:cubicBezTo>
                <a:cubicBezTo>
                  <a:pt x="313" y="239"/>
                  <a:pt x="313" y="239"/>
                  <a:pt x="313" y="239"/>
                </a:cubicBezTo>
                <a:cubicBezTo>
                  <a:pt x="313" y="239"/>
                  <a:pt x="312" y="238"/>
                  <a:pt x="312" y="238"/>
                </a:cubicBezTo>
                <a:cubicBezTo>
                  <a:pt x="312" y="238"/>
                  <a:pt x="313" y="238"/>
                  <a:pt x="313" y="238"/>
                </a:cubicBezTo>
                <a:close/>
                <a:moveTo>
                  <a:pt x="312" y="237"/>
                </a:moveTo>
                <a:cubicBezTo>
                  <a:pt x="312" y="237"/>
                  <a:pt x="312" y="237"/>
                  <a:pt x="313" y="237"/>
                </a:cubicBezTo>
                <a:cubicBezTo>
                  <a:pt x="312" y="237"/>
                  <a:pt x="312" y="237"/>
                  <a:pt x="312" y="237"/>
                </a:cubicBezTo>
                <a:cubicBezTo>
                  <a:pt x="312" y="237"/>
                  <a:pt x="312" y="237"/>
                  <a:pt x="312" y="237"/>
                </a:cubicBezTo>
                <a:close/>
                <a:moveTo>
                  <a:pt x="311" y="238"/>
                </a:moveTo>
                <a:cubicBezTo>
                  <a:pt x="311" y="239"/>
                  <a:pt x="310" y="239"/>
                  <a:pt x="310" y="239"/>
                </a:cubicBezTo>
                <a:cubicBezTo>
                  <a:pt x="310" y="238"/>
                  <a:pt x="311" y="238"/>
                  <a:pt x="311" y="238"/>
                </a:cubicBezTo>
                <a:close/>
                <a:moveTo>
                  <a:pt x="312" y="247"/>
                </a:moveTo>
                <a:cubicBezTo>
                  <a:pt x="311" y="247"/>
                  <a:pt x="311" y="247"/>
                  <a:pt x="310" y="247"/>
                </a:cubicBezTo>
                <a:cubicBezTo>
                  <a:pt x="311" y="247"/>
                  <a:pt x="312" y="247"/>
                  <a:pt x="312" y="247"/>
                </a:cubicBezTo>
                <a:close/>
                <a:moveTo>
                  <a:pt x="312" y="239"/>
                </a:moveTo>
                <a:cubicBezTo>
                  <a:pt x="312" y="238"/>
                  <a:pt x="312" y="238"/>
                  <a:pt x="312" y="238"/>
                </a:cubicBezTo>
                <a:cubicBezTo>
                  <a:pt x="312" y="238"/>
                  <a:pt x="312" y="238"/>
                  <a:pt x="312" y="238"/>
                </a:cubicBezTo>
                <a:cubicBezTo>
                  <a:pt x="312" y="238"/>
                  <a:pt x="312" y="238"/>
                  <a:pt x="312" y="238"/>
                </a:cubicBezTo>
                <a:cubicBezTo>
                  <a:pt x="313" y="238"/>
                  <a:pt x="312" y="238"/>
                  <a:pt x="312" y="239"/>
                </a:cubicBezTo>
                <a:close/>
                <a:moveTo>
                  <a:pt x="313" y="244"/>
                </a:moveTo>
                <a:cubicBezTo>
                  <a:pt x="313" y="245"/>
                  <a:pt x="313" y="245"/>
                  <a:pt x="312" y="245"/>
                </a:cubicBezTo>
                <a:cubicBezTo>
                  <a:pt x="312" y="245"/>
                  <a:pt x="312" y="244"/>
                  <a:pt x="313" y="244"/>
                </a:cubicBezTo>
                <a:close/>
                <a:moveTo>
                  <a:pt x="312" y="247"/>
                </a:moveTo>
                <a:cubicBezTo>
                  <a:pt x="312" y="247"/>
                  <a:pt x="312" y="247"/>
                  <a:pt x="312" y="246"/>
                </a:cubicBezTo>
                <a:cubicBezTo>
                  <a:pt x="313" y="247"/>
                  <a:pt x="313" y="246"/>
                  <a:pt x="314" y="247"/>
                </a:cubicBezTo>
                <a:cubicBezTo>
                  <a:pt x="313" y="246"/>
                  <a:pt x="313" y="247"/>
                  <a:pt x="312" y="247"/>
                </a:cubicBezTo>
                <a:close/>
                <a:moveTo>
                  <a:pt x="318" y="222"/>
                </a:moveTo>
                <a:cubicBezTo>
                  <a:pt x="318" y="221"/>
                  <a:pt x="319" y="221"/>
                  <a:pt x="319" y="221"/>
                </a:cubicBezTo>
                <a:cubicBezTo>
                  <a:pt x="319" y="221"/>
                  <a:pt x="319" y="221"/>
                  <a:pt x="319" y="221"/>
                </a:cubicBezTo>
                <a:cubicBezTo>
                  <a:pt x="319" y="222"/>
                  <a:pt x="318" y="222"/>
                  <a:pt x="318" y="222"/>
                </a:cubicBezTo>
                <a:cubicBezTo>
                  <a:pt x="318" y="222"/>
                  <a:pt x="318" y="222"/>
                  <a:pt x="318" y="222"/>
                </a:cubicBezTo>
                <a:close/>
                <a:moveTo>
                  <a:pt x="315" y="232"/>
                </a:moveTo>
                <a:cubicBezTo>
                  <a:pt x="315" y="232"/>
                  <a:pt x="315" y="232"/>
                  <a:pt x="315" y="232"/>
                </a:cubicBezTo>
                <a:cubicBezTo>
                  <a:pt x="315" y="232"/>
                  <a:pt x="315" y="232"/>
                  <a:pt x="315" y="232"/>
                </a:cubicBezTo>
                <a:cubicBezTo>
                  <a:pt x="315" y="232"/>
                  <a:pt x="315" y="233"/>
                  <a:pt x="314" y="232"/>
                </a:cubicBezTo>
                <a:lnTo>
                  <a:pt x="315" y="232"/>
                </a:lnTo>
                <a:close/>
                <a:moveTo>
                  <a:pt x="315" y="237"/>
                </a:moveTo>
                <a:cubicBezTo>
                  <a:pt x="315" y="237"/>
                  <a:pt x="315" y="238"/>
                  <a:pt x="315" y="238"/>
                </a:cubicBezTo>
                <a:cubicBezTo>
                  <a:pt x="315" y="238"/>
                  <a:pt x="315" y="237"/>
                  <a:pt x="315" y="237"/>
                </a:cubicBezTo>
                <a:cubicBezTo>
                  <a:pt x="315" y="237"/>
                  <a:pt x="315" y="237"/>
                  <a:pt x="315" y="237"/>
                </a:cubicBezTo>
                <a:close/>
                <a:moveTo>
                  <a:pt x="314" y="238"/>
                </a:moveTo>
                <a:cubicBezTo>
                  <a:pt x="314" y="238"/>
                  <a:pt x="314" y="238"/>
                  <a:pt x="314" y="238"/>
                </a:cubicBezTo>
                <a:cubicBezTo>
                  <a:pt x="314" y="238"/>
                  <a:pt x="314" y="238"/>
                  <a:pt x="314" y="238"/>
                </a:cubicBezTo>
                <a:cubicBezTo>
                  <a:pt x="314" y="238"/>
                  <a:pt x="314" y="238"/>
                  <a:pt x="314" y="238"/>
                </a:cubicBezTo>
                <a:close/>
                <a:moveTo>
                  <a:pt x="314" y="237"/>
                </a:moveTo>
                <a:cubicBezTo>
                  <a:pt x="314" y="237"/>
                  <a:pt x="314" y="237"/>
                  <a:pt x="314" y="237"/>
                </a:cubicBezTo>
                <a:cubicBezTo>
                  <a:pt x="314" y="237"/>
                  <a:pt x="314" y="238"/>
                  <a:pt x="314" y="238"/>
                </a:cubicBezTo>
                <a:cubicBezTo>
                  <a:pt x="314" y="238"/>
                  <a:pt x="314" y="237"/>
                  <a:pt x="314" y="237"/>
                </a:cubicBezTo>
                <a:close/>
                <a:moveTo>
                  <a:pt x="314" y="238"/>
                </a:moveTo>
                <a:cubicBezTo>
                  <a:pt x="314" y="238"/>
                  <a:pt x="314" y="238"/>
                  <a:pt x="314" y="238"/>
                </a:cubicBezTo>
                <a:cubicBezTo>
                  <a:pt x="314" y="238"/>
                  <a:pt x="314" y="238"/>
                  <a:pt x="314" y="238"/>
                </a:cubicBezTo>
                <a:cubicBezTo>
                  <a:pt x="314" y="238"/>
                  <a:pt x="314" y="238"/>
                  <a:pt x="314" y="238"/>
                </a:cubicBezTo>
                <a:close/>
                <a:moveTo>
                  <a:pt x="314" y="248"/>
                </a:moveTo>
                <a:cubicBezTo>
                  <a:pt x="314" y="247"/>
                  <a:pt x="314" y="247"/>
                  <a:pt x="314" y="247"/>
                </a:cubicBezTo>
                <a:cubicBezTo>
                  <a:pt x="314" y="247"/>
                  <a:pt x="314" y="247"/>
                  <a:pt x="314" y="246"/>
                </a:cubicBezTo>
                <a:cubicBezTo>
                  <a:pt x="314" y="246"/>
                  <a:pt x="315" y="246"/>
                  <a:pt x="315" y="247"/>
                </a:cubicBezTo>
                <a:cubicBezTo>
                  <a:pt x="315" y="247"/>
                  <a:pt x="315" y="248"/>
                  <a:pt x="314" y="248"/>
                </a:cubicBezTo>
                <a:close/>
                <a:moveTo>
                  <a:pt x="315" y="238"/>
                </a:moveTo>
                <a:cubicBezTo>
                  <a:pt x="315" y="238"/>
                  <a:pt x="315" y="238"/>
                  <a:pt x="315" y="238"/>
                </a:cubicBezTo>
                <a:cubicBezTo>
                  <a:pt x="315" y="238"/>
                  <a:pt x="315" y="238"/>
                  <a:pt x="315" y="238"/>
                </a:cubicBezTo>
                <a:cubicBezTo>
                  <a:pt x="315" y="238"/>
                  <a:pt x="316" y="238"/>
                  <a:pt x="316" y="237"/>
                </a:cubicBezTo>
                <a:cubicBezTo>
                  <a:pt x="316" y="238"/>
                  <a:pt x="316" y="238"/>
                  <a:pt x="316" y="238"/>
                </a:cubicBezTo>
                <a:cubicBezTo>
                  <a:pt x="315" y="238"/>
                  <a:pt x="315" y="238"/>
                  <a:pt x="315" y="238"/>
                </a:cubicBezTo>
                <a:close/>
                <a:moveTo>
                  <a:pt x="317" y="246"/>
                </a:moveTo>
                <a:cubicBezTo>
                  <a:pt x="316" y="246"/>
                  <a:pt x="316" y="247"/>
                  <a:pt x="316" y="247"/>
                </a:cubicBezTo>
                <a:cubicBezTo>
                  <a:pt x="315" y="247"/>
                  <a:pt x="316" y="247"/>
                  <a:pt x="316" y="246"/>
                </a:cubicBezTo>
                <a:cubicBezTo>
                  <a:pt x="316" y="246"/>
                  <a:pt x="316" y="246"/>
                  <a:pt x="316" y="246"/>
                </a:cubicBezTo>
                <a:cubicBezTo>
                  <a:pt x="316" y="246"/>
                  <a:pt x="317" y="246"/>
                  <a:pt x="317" y="246"/>
                </a:cubicBezTo>
                <a:close/>
                <a:moveTo>
                  <a:pt x="316" y="237"/>
                </a:moveTo>
                <a:cubicBezTo>
                  <a:pt x="316" y="237"/>
                  <a:pt x="316" y="237"/>
                  <a:pt x="317" y="237"/>
                </a:cubicBezTo>
                <a:cubicBezTo>
                  <a:pt x="316" y="237"/>
                  <a:pt x="316" y="237"/>
                  <a:pt x="316" y="237"/>
                </a:cubicBezTo>
                <a:close/>
                <a:moveTo>
                  <a:pt x="316" y="235"/>
                </a:moveTo>
                <a:cubicBezTo>
                  <a:pt x="317" y="235"/>
                  <a:pt x="317" y="235"/>
                  <a:pt x="317" y="235"/>
                </a:cubicBezTo>
                <a:cubicBezTo>
                  <a:pt x="317" y="235"/>
                  <a:pt x="317" y="235"/>
                  <a:pt x="317" y="235"/>
                </a:cubicBezTo>
                <a:cubicBezTo>
                  <a:pt x="317" y="235"/>
                  <a:pt x="317" y="235"/>
                  <a:pt x="316" y="235"/>
                </a:cubicBezTo>
                <a:close/>
                <a:moveTo>
                  <a:pt x="317" y="237"/>
                </a:moveTo>
                <a:cubicBezTo>
                  <a:pt x="317" y="236"/>
                  <a:pt x="317" y="236"/>
                  <a:pt x="317" y="236"/>
                </a:cubicBezTo>
                <a:cubicBezTo>
                  <a:pt x="317" y="236"/>
                  <a:pt x="317" y="236"/>
                  <a:pt x="317" y="236"/>
                </a:cubicBezTo>
                <a:cubicBezTo>
                  <a:pt x="317" y="236"/>
                  <a:pt x="317" y="236"/>
                  <a:pt x="317" y="237"/>
                </a:cubicBezTo>
                <a:close/>
                <a:moveTo>
                  <a:pt x="317" y="222"/>
                </a:moveTo>
                <a:cubicBezTo>
                  <a:pt x="317" y="222"/>
                  <a:pt x="316" y="222"/>
                  <a:pt x="316" y="222"/>
                </a:cubicBezTo>
                <a:cubicBezTo>
                  <a:pt x="316" y="222"/>
                  <a:pt x="317" y="222"/>
                  <a:pt x="317" y="222"/>
                </a:cubicBezTo>
                <a:cubicBezTo>
                  <a:pt x="317" y="222"/>
                  <a:pt x="317" y="222"/>
                  <a:pt x="317" y="222"/>
                </a:cubicBezTo>
                <a:close/>
                <a:moveTo>
                  <a:pt x="317" y="222"/>
                </a:moveTo>
                <a:cubicBezTo>
                  <a:pt x="317" y="222"/>
                  <a:pt x="317" y="222"/>
                  <a:pt x="317" y="222"/>
                </a:cubicBezTo>
                <a:cubicBezTo>
                  <a:pt x="317" y="222"/>
                  <a:pt x="317" y="222"/>
                  <a:pt x="317" y="222"/>
                </a:cubicBezTo>
                <a:cubicBezTo>
                  <a:pt x="317" y="222"/>
                  <a:pt x="317" y="222"/>
                  <a:pt x="317" y="222"/>
                </a:cubicBezTo>
                <a:close/>
                <a:moveTo>
                  <a:pt x="317" y="235"/>
                </a:moveTo>
                <a:cubicBezTo>
                  <a:pt x="317" y="235"/>
                  <a:pt x="317" y="235"/>
                  <a:pt x="317" y="235"/>
                </a:cubicBezTo>
                <a:cubicBezTo>
                  <a:pt x="317" y="235"/>
                  <a:pt x="317" y="235"/>
                  <a:pt x="317" y="234"/>
                </a:cubicBezTo>
                <a:cubicBezTo>
                  <a:pt x="317" y="235"/>
                  <a:pt x="318" y="235"/>
                  <a:pt x="318" y="235"/>
                </a:cubicBezTo>
                <a:cubicBezTo>
                  <a:pt x="317" y="235"/>
                  <a:pt x="317" y="235"/>
                  <a:pt x="317" y="235"/>
                </a:cubicBezTo>
                <a:close/>
                <a:moveTo>
                  <a:pt x="317" y="234"/>
                </a:moveTo>
                <a:cubicBezTo>
                  <a:pt x="318" y="234"/>
                  <a:pt x="318" y="234"/>
                  <a:pt x="318" y="234"/>
                </a:cubicBezTo>
                <a:cubicBezTo>
                  <a:pt x="318" y="234"/>
                  <a:pt x="318" y="234"/>
                  <a:pt x="318" y="234"/>
                </a:cubicBezTo>
                <a:lnTo>
                  <a:pt x="317" y="234"/>
                </a:lnTo>
                <a:close/>
                <a:moveTo>
                  <a:pt x="318" y="237"/>
                </a:moveTo>
                <a:cubicBezTo>
                  <a:pt x="318" y="237"/>
                  <a:pt x="318" y="236"/>
                  <a:pt x="319" y="237"/>
                </a:cubicBezTo>
                <a:cubicBezTo>
                  <a:pt x="318" y="237"/>
                  <a:pt x="318" y="237"/>
                  <a:pt x="318" y="237"/>
                </a:cubicBezTo>
                <a:close/>
                <a:moveTo>
                  <a:pt x="318" y="236"/>
                </a:moveTo>
                <a:cubicBezTo>
                  <a:pt x="319" y="236"/>
                  <a:pt x="319" y="236"/>
                  <a:pt x="319" y="236"/>
                </a:cubicBezTo>
                <a:cubicBezTo>
                  <a:pt x="319" y="236"/>
                  <a:pt x="319" y="236"/>
                  <a:pt x="318" y="236"/>
                </a:cubicBezTo>
                <a:cubicBezTo>
                  <a:pt x="318" y="236"/>
                  <a:pt x="318" y="236"/>
                  <a:pt x="318" y="236"/>
                </a:cubicBezTo>
                <a:close/>
                <a:moveTo>
                  <a:pt x="319" y="235"/>
                </a:moveTo>
                <a:cubicBezTo>
                  <a:pt x="318" y="235"/>
                  <a:pt x="318" y="235"/>
                  <a:pt x="318" y="235"/>
                </a:cubicBezTo>
                <a:cubicBezTo>
                  <a:pt x="318" y="235"/>
                  <a:pt x="318" y="235"/>
                  <a:pt x="318" y="235"/>
                </a:cubicBezTo>
                <a:cubicBezTo>
                  <a:pt x="319" y="235"/>
                  <a:pt x="319" y="235"/>
                  <a:pt x="319" y="235"/>
                </a:cubicBezTo>
                <a:close/>
                <a:moveTo>
                  <a:pt x="318" y="241"/>
                </a:moveTo>
                <a:cubicBezTo>
                  <a:pt x="318" y="241"/>
                  <a:pt x="318" y="241"/>
                  <a:pt x="319" y="241"/>
                </a:cubicBezTo>
                <a:cubicBezTo>
                  <a:pt x="319" y="241"/>
                  <a:pt x="318" y="242"/>
                  <a:pt x="318" y="241"/>
                </a:cubicBezTo>
                <a:close/>
                <a:moveTo>
                  <a:pt x="319" y="235"/>
                </a:moveTo>
                <a:cubicBezTo>
                  <a:pt x="319" y="235"/>
                  <a:pt x="319" y="235"/>
                  <a:pt x="319" y="235"/>
                </a:cubicBezTo>
                <a:cubicBezTo>
                  <a:pt x="319" y="235"/>
                  <a:pt x="319" y="234"/>
                  <a:pt x="318" y="234"/>
                </a:cubicBezTo>
                <a:cubicBezTo>
                  <a:pt x="318" y="234"/>
                  <a:pt x="318" y="234"/>
                  <a:pt x="319" y="234"/>
                </a:cubicBezTo>
                <a:cubicBezTo>
                  <a:pt x="319" y="234"/>
                  <a:pt x="319" y="234"/>
                  <a:pt x="319" y="234"/>
                </a:cubicBezTo>
                <a:cubicBezTo>
                  <a:pt x="319" y="234"/>
                  <a:pt x="319" y="234"/>
                  <a:pt x="319" y="234"/>
                </a:cubicBezTo>
                <a:cubicBezTo>
                  <a:pt x="319" y="234"/>
                  <a:pt x="319" y="235"/>
                  <a:pt x="319" y="235"/>
                </a:cubicBezTo>
                <a:close/>
                <a:moveTo>
                  <a:pt x="373" y="230"/>
                </a:moveTo>
                <a:cubicBezTo>
                  <a:pt x="373" y="231"/>
                  <a:pt x="373" y="231"/>
                  <a:pt x="373" y="231"/>
                </a:cubicBezTo>
                <a:cubicBezTo>
                  <a:pt x="373" y="231"/>
                  <a:pt x="372" y="231"/>
                  <a:pt x="372" y="231"/>
                </a:cubicBezTo>
                <a:cubicBezTo>
                  <a:pt x="372" y="231"/>
                  <a:pt x="372" y="231"/>
                  <a:pt x="372" y="231"/>
                </a:cubicBezTo>
                <a:cubicBezTo>
                  <a:pt x="372" y="230"/>
                  <a:pt x="372" y="230"/>
                  <a:pt x="373" y="230"/>
                </a:cubicBezTo>
                <a:close/>
                <a:moveTo>
                  <a:pt x="366" y="232"/>
                </a:moveTo>
                <a:cubicBezTo>
                  <a:pt x="366" y="232"/>
                  <a:pt x="365" y="233"/>
                  <a:pt x="365" y="232"/>
                </a:cubicBezTo>
                <a:cubicBezTo>
                  <a:pt x="365" y="232"/>
                  <a:pt x="366" y="232"/>
                  <a:pt x="366" y="232"/>
                </a:cubicBezTo>
                <a:close/>
                <a:moveTo>
                  <a:pt x="364" y="232"/>
                </a:moveTo>
                <a:cubicBezTo>
                  <a:pt x="364" y="233"/>
                  <a:pt x="363" y="232"/>
                  <a:pt x="363" y="232"/>
                </a:cubicBezTo>
                <a:cubicBezTo>
                  <a:pt x="363" y="232"/>
                  <a:pt x="364" y="232"/>
                  <a:pt x="364" y="232"/>
                </a:cubicBezTo>
                <a:close/>
                <a:moveTo>
                  <a:pt x="356" y="232"/>
                </a:moveTo>
                <a:cubicBezTo>
                  <a:pt x="356" y="233"/>
                  <a:pt x="356" y="234"/>
                  <a:pt x="355" y="233"/>
                </a:cubicBezTo>
                <a:cubicBezTo>
                  <a:pt x="356" y="233"/>
                  <a:pt x="356" y="232"/>
                  <a:pt x="356" y="232"/>
                </a:cubicBezTo>
                <a:close/>
                <a:moveTo>
                  <a:pt x="355" y="234"/>
                </a:moveTo>
                <a:cubicBezTo>
                  <a:pt x="355" y="235"/>
                  <a:pt x="355" y="234"/>
                  <a:pt x="356" y="235"/>
                </a:cubicBezTo>
                <a:cubicBezTo>
                  <a:pt x="355" y="235"/>
                  <a:pt x="355" y="237"/>
                  <a:pt x="355" y="236"/>
                </a:cubicBezTo>
                <a:cubicBezTo>
                  <a:pt x="355" y="235"/>
                  <a:pt x="355" y="235"/>
                  <a:pt x="355" y="234"/>
                </a:cubicBezTo>
                <a:close/>
                <a:moveTo>
                  <a:pt x="354" y="236"/>
                </a:moveTo>
                <a:cubicBezTo>
                  <a:pt x="354" y="236"/>
                  <a:pt x="354" y="235"/>
                  <a:pt x="353" y="235"/>
                </a:cubicBezTo>
                <a:cubicBezTo>
                  <a:pt x="354" y="235"/>
                  <a:pt x="354" y="235"/>
                  <a:pt x="354" y="235"/>
                </a:cubicBezTo>
                <a:cubicBezTo>
                  <a:pt x="354" y="235"/>
                  <a:pt x="355" y="236"/>
                  <a:pt x="354" y="236"/>
                </a:cubicBezTo>
                <a:close/>
                <a:moveTo>
                  <a:pt x="353" y="233"/>
                </a:moveTo>
                <a:cubicBezTo>
                  <a:pt x="353" y="233"/>
                  <a:pt x="353" y="234"/>
                  <a:pt x="353" y="234"/>
                </a:cubicBezTo>
                <a:cubicBezTo>
                  <a:pt x="353" y="235"/>
                  <a:pt x="354" y="234"/>
                  <a:pt x="354" y="234"/>
                </a:cubicBezTo>
                <a:cubicBezTo>
                  <a:pt x="354" y="235"/>
                  <a:pt x="353" y="235"/>
                  <a:pt x="353" y="234"/>
                </a:cubicBezTo>
                <a:cubicBezTo>
                  <a:pt x="353" y="234"/>
                  <a:pt x="353" y="234"/>
                  <a:pt x="352" y="234"/>
                </a:cubicBezTo>
                <a:cubicBezTo>
                  <a:pt x="353" y="233"/>
                  <a:pt x="353" y="233"/>
                  <a:pt x="353" y="233"/>
                </a:cubicBezTo>
                <a:close/>
                <a:moveTo>
                  <a:pt x="353" y="235"/>
                </a:moveTo>
                <a:cubicBezTo>
                  <a:pt x="353" y="236"/>
                  <a:pt x="352" y="235"/>
                  <a:pt x="352" y="235"/>
                </a:cubicBezTo>
                <a:cubicBezTo>
                  <a:pt x="353" y="235"/>
                  <a:pt x="353" y="235"/>
                  <a:pt x="353" y="235"/>
                </a:cubicBezTo>
                <a:close/>
                <a:moveTo>
                  <a:pt x="348" y="235"/>
                </a:moveTo>
                <a:cubicBezTo>
                  <a:pt x="349" y="235"/>
                  <a:pt x="349" y="236"/>
                  <a:pt x="349" y="235"/>
                </a:cubicBezTo>
                <a:cubicBezTo>
                  <a:pt x="349" y="234"/>
                  <a:pt x="349" y="235"/>
                  <a:pt x="349" y="234"/>
                </a:cubicBezTo>
                <a:cubicBezTo>
                  <a:pt x="349" y="234"/>
                  <a:pt x="349" y="234"/>
                  <a:pt x="350" y="235"/>
                </a:cubicBezTo>
                <a:cubicBezTo>
                  <a:pt x="350" y="235"/>
                  <a:pt x="349" y="236"/>
                  <a:pt x="348" y="235"/>
                </a:cubicBezTo>
                <a:cubicBezTo>
                  <a:pt x="348" y="236"/>
                  <a:pt x="348" y="235"/>
                  <a:pt x="348" y="235"/>
                </a:cubicBezTo>
                <a:close/>
                <a:moveTo>
                  <a:pt x="347" y="235"/>
                </a:moveTo>
                <a:cubicBezTo>
                  <a:pt x="347" y="235"/>
                  <a:pt x="347" y="235"/>
                  <a:pt x="347" y="236"/>
                </a:cubicBezTo>
                <a:cubicBezTo>
                  <a:pt x="347" y="236"/>
                  <a:pt x="347" y="236"/>
                  <a:pt x="347" y="236"/>
                </a:cubicBezTo>
                <a:cubicBezTo>
                  <a:pt x="347" y="236"/>
                  <a:pt x="347" y="235"/>
                  <a:pt x="347" y="235"/>
                </a:cubicBezTo>
                <a:close/>
                <a:moveTo>
                  <a:pt x="348" y="238"/>
                </a:moveTo>
                <a:cubicBezTo>
                  <a:pt x="347" y="239"/>
                  <a:pt x="347" y="239"/>
                  <a:pt x="346" y="239"/>
                </a:cubicBezTo>
                <a:cubicBezTo>
                  <a:pt x="347" y="238"/>
                  <a:pt x="347" y="238"/>
                  <a:pt x="348" y="238"/>
                </a:cubicBezTo>
                <a:close/>
                <a:moveTo>
                  <a:pt x="345" y="235"/>
                </a:moveTo>
                <a:cubicBezTo>
                  <a:pt x="345" y="235"/>
                  <a:pt x="345" y="235"/>
                  <a:pt x="345" y="235"/>
                </a:cubicBezTo>
                <a:cubicBezTo>
                  <a:pt x="345" y="234"/>
                  <a:pt x="345" y="234"/>
                  <a:pt x="345" y="235"/>
                </a:cubicBezTo>
                <a:close/>
                <a:moveTo>
                  <a:pt x="344" y="237"/>
                </a:moveTo>
                <a:cubicBezTo>
                  <a:pt x="344" y="238"/>
                  <a:pt x="344" y="237"/>
                  <a:pt x="344" y="238"/>
                </a:cubicBezTo>
                <a:cubicBezTo>
                  <a:pt x="343" y="238"/>
                  <a:pt x="344" y="238"/>
                  <a:pt x="343" y="237"/>
                </a:cubicBezTo>
                <a:cubicBezTo>
                  <a:pt x="343" y="237"/>
                  <a:pt x="343" y="238"/>
                  <a:pt x="343" y="238"/>
                </a:cubicBezTo>
                <a:cubicBezTo>
                  <a:pt x="343" y="237"/>
                  <a:pt x="344" y="237"/>
                  <a:pt x="344" y="237"/>
                </a:cubicBezTo>
                <a:close/>
                <a:moveTo>
                  <a:pt x="342" y="235"/>
                </a:moveTo>
                <a:cubicBezTo>
                  <a:pt x="342" y="235"/>
                  <a:pt x="342" y="236"/>
                  <a:pt x="342" y="236"/>
                </a:cubicBezTo>
                <a:cubicBezTo>
                  <a:pt x="342" y="235"/>
                  <a:pt x="342" y="235"/>
                  <a:pt x="342" y="235"/>
                </a:cubicBezTo>
                <a:close/>
                <a:moveTo>
                  <a:pt x="340" y="236"/>
                </a:moveTo>
                <a:cubicBezTo>
                  <a:pt x="341" y="237"/>
                  <a:pt x="341" y="238"/>
                  <a:pt x="341" y="238"/>
                </a:cubicBezTo>
                <a:cubicBezTo>
                  <a:pt x="340" y="238"/>
                  <a:pt x="340" y="237"/>
                  <a:pt x="340" y="236"/>
                </a:cubicBezTo>
                <a:close/>
                <a:moveTo>
                  <a:pt x="339" y="237"/>
                </a:moveTo>
                <a:cubicBezTo>
                  <a:pt x="339" y="238"/>
                  <a:pt x="340" y="237"/>
                  <a:pt x="340" y="238"/>
                </a:cubicBezTo>
                <a:cubicBezTo>
                  <a:pt x="340" y="238"/>
                  <a:pt x="339" y="238"/>
                  <a:pt x="339" y="239"/>
                </a:cubicBezTo>
                <a:cubicBezTo>
                  <a:pt x="339" y="238"/>
                  <a:pt x="338" y="238"/>
                  <a:pt x="338" y="238"/>
                </a:cubicBezTo>
                <a:cubicBezTo>
                  <a:pt x="339" y="238"/>
                  <a:pt x="339" y="238"/>
                  <a:pt x="339" y="237"/>
                </a:cubicBezTo>
                <a:close/>
                <a:moveTo>
                  <a:pt x="338" y="235"/>
                </a:moveTo>
                <a:cubicBezTo>
                  <a:pt x="338" y="235"/>
                  <a:pt x="338" y="235"/>
                  <a:pt x="338" y="235"/>
                </a:cubicBezTo>
                <a:cubicBezTo>
                  <a:pt x="338" y="236"/>
                  <a:pt x="338" y="236"/>
                  <a:pt x="338" y="236"/>
                </a:cubicBezTo>
                <a:cubicBezTo>
                  <a:pt x="337" y="235"/>
                  <a:pt x="338" y="235"/>
                  <a:pt x="338" y="235"/>
                </a:cubicBezTo>
                <a:close/>
                <a:moveTo>
                  <a:pt x="336" y="237"/>
                </a:moveTo>
                <a:cubicBezTo>
                  <a:pt x="336" y="237"/>
                  <a:pt x="337" y="237"/>
                  <a:pt x="337" y="237"/>
                </a:cubicBezTo>
                <a:cubicBezTo>
                  <a:pt x="336" y="238"/>
                  <a:pt x="337" y="238"/>
                  <a:pt x="336" y="238"/>
                </a:cubicBezTo>
                <a:cubicBezTo>
                  <a:pt x="336" y="238"/>
                  <a:pt x="336" y="238"/>
                  <a:pt x="336" y="237"/>
                </a:cubicBezTo>
                <a:close/>
                <a:moveTo>
                  <a:pt x="338" y="238"/>
                </a:moveTo>
                <a:cubicBezTo>
                  <a:pt x="337" y="238"/>
                  <a:pt x="336" y="240"/>
                  <a:pt x="336" y="238"/>
                </a:cubicBezTo>
                <a:cubicBezTo>
                  <a:pt x="337" y="239"/>
                  <a:pt x="337" y="237"/>
                  <a:pt x="338" y="238"/>
                </a:cubicBezTo>
                <a:close/>
                <a:moveTo>
                  <a:pt x="333" y="239"/>
                </a:moveTo>
                <a:cubicBezTo>
                  <a:pt x="333" y="239"/>
                  <a:pt x="333" y="239"/>
                  <a:pt x="333" y="239"/>
                </a:cubicBezTo>
                <a:cubicBezTo>
                  <a:pt x="333" y="239"/>
                  <a:pt x="332" y="240"/>
                  <a:pt x="332" y="239"/>
                </a:cubicBezTo>
                <a:cubicBezTo>
                  <a:pt x="332" y="239"/>
                  <a:pt x="332" y="239"/>
                  <a:pt x="333" y="239"/>
                </a:cubicBezTo>
                <a:close/>
                <a:moveTo>
                  <a:pt x="328" y="239"/>
                </a:moveTo>
                <a:cubicBezTo>
                  <a:pt x="328" y="240"/>
                  <a:pt x="328" y="240"/>
                  <a:pt x="328" y="240"/>
                </a:cubicBezTo>
                <a:cubicBezTo>
                  <a:pt x="328" y="240"/>
                  <a:pt x="328" y="240"/>
                  <a:pt x="328" y="240"/>
                </a:cubicBezTo>
                <a:cubicBezTo>
                  <a:pt x="328" y="240"/>
                  <a:pt x="328" y="240"/>
                  <a:pt x="328" y="240"/>
                </a:cubicBezTo>
                <a:cubicBezTo>
                  <a:pt x="327" y="240"/>
                  <a:pt x="327" y="240"/>
                  <a:pt x="327" y="240"/>
                </a:cubicBezTo>
                <a:cubicBezTo>
                  <a:pt x="327" y="240"/>
                  <a:pt x="327" y="240"/>
                  <a:pt x="327" y="240"/>
                </a:cubicBezTo>
                <a:cubicBezTo>
                  <a:pt x="327" y="240"/>
                  <a:pt x="327" y="240"/>
                  <a:pt x="327" y="240"/>
                </a:cubicBezTo>
                <a:cubicBezTo>
                  <a:pt x="327" y="240"/>
                  <a:pt x="328" y="240"/>
                  <a:pt x="328" y="239"/>
                </a:cubicBezTo>
                <a:close/>
                <a:moveTo>
                  <a:pt x="320" y="236"/>
                </a:moveTo>
                <a:cubicBezTo>
                  <a:pt x="320" y="236"/>
                  <a:pt x="320" y="236"/>
                  <a:pt x="320" y="236"/>
                </a:cubicBezTo>
                <a:cubicBezTo>
                  <a:pt x="320" y="236"/>
                  <a:pt x="320" y="236"/>
                  <a:pt x="320" y="236"/>
                </a:cubicBezTo>
                <a:cubicBezTo>
                  <a:pt x="320" y="236"/>
                  <a:pt x="320" y="236"/>
                  <a:pt x="320" y="236"/>
                </a:cubicBezTo>
                <a:cubicBezTo>
                  <a:pt x="320" y="236"/>
                  <a:pt x="320" y="236"/>
                  <a:pt x="320" y="236"/>
                </a:cubicBezTo>
                <a:close/>
                <a:moveTo>
                  <a:pt x="320" y="237"/>
                </a:moveTo>
                <a:cubicBezTo>
                  <a:pt x="320" y="237"/>
                  <a:pt x="320" y="237"/>
                  <a:pt x="320" y="237"/>
                </a:cubicBezTo>
                <a:cubicBezTo>
                  <a:pt x="320" y="238"/>
                  <a:pt x="320" y="237"/>
                  <a:pt x="320" y="237"/>
                </a:cubicBezTo>
                <a:close/>
                <a:moveTo>
                  <a:pt x="321" y="234"/>
                </a:moveTo>
                <a:cubicBezTo>
                  <a:pt x="321" y="234"/>
                  <a:pt x="321" y="234"/>
                  <a:pt x="321" y="233"/>
                </a:cubicBezTo>
                <a:cubicBezTo>
                  <a:pt x="322" y="233"/>
                  <a:pt x="322" y="233"/>
                  <a:pt x="322" y="234"/>
                </a:cubicBezTo>
                <a:cubicBezTo>
                  <a:pt x="322" y="234"/>
                  <a:pt x="322" y="234"/>
                  <a:pt x="322" y="234"/>
                </a:cubicBezTo>
                <a:cubicBezTo>
                  <a:pt x="322" y="234"/>
                  <a:pt x="322" y="233"/>
                  <a:pt x="322" y="233"/>
                </a:cubicBezTo>
                <a:cubicBezTo>
                  <a:pt x="322" y="233"/>
                  <a:pt x="322" y="234"/>
                  <a:pt x="322" y="234"/>
                </a:cubicBezTo>
                <a:cubicBezTo>
                  <a:pt x="321" y="234"/>
                  <a:pt x="321" y="234"/>
                  <a:pt x="321" y="234"/>
                </a:cubicBezTo>
                <a:close/>
                <a:moveTo>
                  <a:pt x="322" y="235"/>
                </a:moveTo>
                <a:cubicBezTo>
                  <a:pt x="322" y="235"/>
                  <a:pt x="322" y="235"/>
                  <a:pt x="322" y="235"/>
                </a:cubicBezTo>
                <a:cubicBezTo>
                  <a:pt x="322" y="235"/>
                  <a:pt x="322" y="235"/>
                  <a:pt x="322" y="235"/>
                </a:cubicBezTo>
                <a:cubicBezTo>
                  <a:pt x="322" y="235"/>
                  <a:pt x="322" y="235"/>
                  <a:pt x="322" y="235"/>
                </a:cubicBezTo>
                <a:close/>
                <a:moveTo>
                  <a:pt x="322" y="235"/>
                </a:moveTo>
                <a:cubicBezTo>
                  <a:pt x="322" y="235"/>
                  <a:pt x="321" y="235"/>
                  <a:pt x="321" y="235"/>
                </a:cubicBezTo>
                <a:cubicBezTo>
                  <a:pt x="322" y="235"/>
                  <a:pt x="322" y="235"/>
                  <a:pt x="322" y="235"/>
                </a:cubicBezTo>
                <a:cubicBezTo>
                  <a:pt x="322" y="235"/>
                  <a:pt x="322" y="235"/>
                  <a:pt x="322" y="235"/>
                </a:cubicBezTo>
                <a:close/>
                <a:moveTo>
                  <a:pt x="326" y="240"/>
                </a:moveTo>
                <a:cubicBezTo>
                  <a:pt x="326" y="240"/>
                  <a:pt x="326" y="241"/>
                  <a:pt x="325" y="241"/>
                </a:cubicBezTo>
                <a:cubicBezTo>
                  <a:pt x="326" y="240"/>
                  <a:pt x="326" y="239"/>
                  <a:pt x="326" y="240"/>
                </a:cubicBezTo>
                <a:close/>
                <a:moveTo>
                  <a:pt x="325" y="240"/>
                </a:moveTo>
                <a:cubicBezTo>
                  <a:pt x="325" y="241"/>
                  <a:pt x="324" y="241"/>
                  <a:pt x="324" y="241"/>
                </a:cubicBezTo>
                <a:cubicBezTo>
                  <a:pt x="324" y="240"/>
                  <a:pt x="325" y="240"/>
                  <a:pt x="325" y="240"/>
                </a:cubicBezTo>
                <a:close/>
                <a:moveTo>
                  <a:pt x="324" y="241"/>
                </a:moveTo>
                <a:cubicBezTo>
                  <a:pt x="323" y="241"/>
                  <a:pt x="323" y="241"/>
                  <a:pt x="323" y="241"/>
                </a:cubicBezTo>
                <a:cubicBezTo>
                  <a:pt x="323" y="241"/>
                  <a:pt x="323" y="240"/>
                  <a:pt x="324" y="241"/>
                </a:cubicBezTo>
                <a:close/>
                <a:moveTo>
                  <a:pt x="323" y="236"/>
                </a:moveTo>
                <a:cubicBezTo>
                  <a:pt x="323" y="237"/>
                  <a:pt x="322" y="236"/>
                  <a:pt x="322" y="236"/>
                </a:cubicBezTo>
                <a:cubicBezTo>
                  <a:pt x="322" y="236"/>
                  <a:pt x="322" y="236"/>
                  <a:pt x="322" y="236"/>
                </a:cubicBezTo>
                <a:lnTo>
                  <a:pt x="323" y="236"/>
                </a:lnTo>
                <a:close/>
                <a:moveTo>
                  <a:pt x="323" y="234"/>
                </a:moveTo>
                <a:cubicBezTo>
                  <a:pt x="323" y="234"/>
                  <a:pt x="323" y="234"/>
                  <a:pt x="323" y="234"/>
                </a:cubicBezTo>
                <a:cubicBezTo>
                  <a:pt x="323" y="234"/>
                  <a:pt x="323" y="234"/>
                  <a:pt x="323" y="234"/>
                </a:cubicBezTo>
                <a:cubicBezTo>
                  <a:pt x="323" y="234"/>
                  <a:pt x="323" y="234"/>
                  <a:pt x="323" y="234"/>
                </a:cubicBezTo>
                <a:close/>
                <a:moveTo>
                  <a:pt x="326" y="233"/>
                </a:moveTo>
                <a:cubicBezTo>
                  <a:pt x="326" y="233"/>
                  <a:pt x="326" y="233"/>
                  <a:pt x="326" y="233"/>
                </a:cubicBezTo>
                <a:cubicBezTo>
                  <a:pt x="326" y="233"/>
                  <a:pt x="326" y="233"/>
                  <a:pt x="326" y="233"/>
                </a:cubicBezTo>
                <a:close/>
                <a:moveTo>
                  <a:pt x="327" y="232"/>
                </a:moveTo>
                <a:cubicBezTo>
                  <a:pt x="327" y="232"/>
                  <a:pt x="327" y="232"/>
                  <a:pt x="326" y="232"/>
                </a:cubicBezTo>
                <a:cubicBezTo>
                  <a:pt x="326" y="232"/>
                  <a:pt x="326" y="232"/>
                  <a:pt x="327" y="232"/>
                </a:cubicBezTo>
                <a:cubicBezTo>
                  <a:pt x="326" y="232"/>
                  <a:pt x="326" y="232"/>
                  <a:pt x="326" y="233"/>
                </a:cubicBezTo>
                <a:cubicBezTo>
                  <a:pt x="326" y="233"/>
                  <a:pt x="326" y="233"/>
                  <a:pt x="326" y="233"/>
                </a:cubicBezTo>
                <a:cubicBezTo>
                  <a:pt x="326" y="232"/>
                  <a:pt x="326" y="232"/>
                  <a:pt x="326" y="232"/>
                </a:cubicBezTo>
                <a:cubicBezTo>
                  <a:pt x="326" y="232"/>
                  <a:pt x="326" y="232"/>
                  <a:pt x="326" y="232"/>
                </a:cubicBezTo>
                <a:cubicBezTo>
                  <a:pt x="326" y="232"/>
                  <a:pt x="326" y="232"/>
                  <a:pt x="326" y="232"/>
                </a:cubicBezTo>
                <a:cubicBezTo>
                  <a:pt x="326" y="232"/>
                  <a:pt x="326" y="232"/>
                  <a:pt x="326" y="232"/>
                </a:cubicBezTo>
                <a:cubicBezTo>
                  <a:pt x="326" y="231"/>
                  <a:pt x="327" y="232"/>
                  <a:pt x="327" y="231"/>
                </a:cubicBezTo>
                <a:cubicBezTo>
                  <a:pt x="327" y="231"/>
                  <a:pt x="327" y="231"/>
                  <a:pt x="327" y="231"/>
                </a:cubicBezTo>
                <a:cubicBezTo>
                  <a:pt x="327" y="231"/>
                  <a:pt x="327" y="232"/>
                  <a:pt x="327" y="232"/>
                </a:cubicBezTo>
                <a:close/>
                <a:moveTo>
                  <a:pt x="327" y="220"/>
                </a:moveTo>
                <a:cubicBezTo>
                  <a:pt x="327" y="220"/>
                  <a:pt x="327" y="221"/>
                  <a:pt x="326" y="221"/>
                </a:cubicBezTo>
                <a:cubicBezTo>
                  <a:pt x="326" y="221"/>
                  <a:pt x="326" y="220"/>
                  <a:pt x="326" y="220"/>
                </a:cubicBezTo>
                <a:cubicBezTo>
                  <a:pt x="327" y="220"/>
                  <a:pt x="327" y="220"/>
                  <a:pt x="327" y="220"/>
                </a:cubicBezTo>
                <a:cubicBezTo>
                  <a:pt x="327" y="220"/>
                  <a:pt x="327" y="220"/>
                  <a:pt x="327" y="220"/>
                </a:cubicBezTo>
                <a:cubicBezTo>
                  <a:pt x="327" y="220"/>
                  <a:pt x="327" y="220"/>
                  <a:pt x="327" y="220"/>
                </a:cubicBezTo>
                <a:close/>
                <a:moveTo>
                  <a:pt x="330" y="228"/>
                </a:moveTo>
                <a:cubicBezTo>
                  <a:pt x="330" y="228"/>
                  <a:pt x="330" y="229"/>
                  <a:pt x="331" y="229"/>
                </a:cubicBezTo>
                <a:cubicBezTo>
                  <a:pt x="331" y="230"/>
                  <a:pt x="330" y="229"/>
                  <a:pt x="330" y="228"/>
                </a:cubicBezTo>
                <a:close/>
                <a:moveTo>
                  <a:pt x="331" y="219"/>
                </a:moveTo>
                <a:cubicBezTo>
                  <a:pt x="331" y="219"/>
                  <a:pt x="331" y="219"/>
                  <a:pt x="331" y="219"/>
                </a:cubicBezTo>
                <a:cubicBezTo>
                  <a:pt x="331" y="219"/>
                  <a:pt x="331" y="219"/>
                  <a:pt x="331" y="219"/>
                </a:cubicBezTo>
                <a:cubicBezTo>
                  <a:pt x="331" y="219"/>
                  <a:pt x="331" y="219"/>
                  <a:pt x="331" y="219"/>
                </a:cubicBezTo>
                <a:cubicBezTo>
                  <a:pt x="331" y="219"/>
                  <a:pt x="331" y="219"/>
                  <a:pt x="331" y="219"/>
                </a:cubicBezTo>
                <a:close/>
                <a:moveTo>
                  <a:pt x="334" y="228"/>
                </a:moveTo>
                <a:cubicBezTo>
                  <a:pt x="334" y="228"/>
                  <a:pt x="334" y="228"/>
                  <a:pt x="334" y="228"/>
                </a:cubicBezTo>
                <a:cubicBezTo>
                  <a:pt x="334" y="227"/>
                  <a:pt x="335" y="227"/>
                  <a:pt x="336" y="228"/>
                </a:cubicBezTo>
                <a:cubicBezTo>
                  <a:pt x="335" y="228"/>
                  <a:pt x="335" y="229"/>
                  <a:pt x="334" y="228"/>
                </a:cubicBezTo>
                <a:cubicBezTo>
                  <a:pt x="334" y="229"/>
                  <a:pt x="334" y="229"/>
                  <a:pt x="333" y="229"/>
                </a:cubicBezTo>
                <a:cubicBezTo>
                  <a:pt x="334" y="228"/>
                  <a:pt x="334" y="228"/>
                  <a:pt x="334" y="228"/>
                </a:cubicBezTo>
                <a:close/>
                <a:moveTo>
                  <a:pt x="334" y="219"/>
                </a:moveTo>
                <a:cubicBezTo>
                  <a:pt x="334" y="219"/>
                  <a:pt x="334" y="219"/>
                  <a:pt x="334" y="219"/>
                </a:cubicBezTo>
                <a:cubicBezTo>
                  <a:pt x="334" y="219"/>
                  <a:pt x="333" y="219"/>
                  <a:pt x="333" y="219"/>
                </a:cubicBezTo>
                <a:cubicBezTo>
                  <a:pt x="333" y="220"/>
                  <a:pt x="333" y="220"/>
                  <a:pt x="333" y="220"/>
                </a:cubicBezTo>
                <a:cubicBezTo>
                  <a:pt x="333" y="220"/>
                  <a:pt x="333" y="220"/>
                  <a:pt x="332" y="220"/>
                </a:cubicBezTo>
                <a:cubicBezTo>
                  <a:pt x="333" y="220"/>
                  <a:pt x="333" y="219"/>
                  <a:pt x="334" y="219"/>
                </a:cubicBezTo>
                <a:close/>
                <a:moveTo>
                  <a:pt x="332" y="220"/>
                </a:moveTo>
                <a:cubicBezTo>
                  <a:pt x="332" y="219"/>
                  <a:pt x="332" y="219"/>
                  <a:pt x="332" y="219"/>
                </a:cubicBezTo>
                <a:cubicBezTo>
                  <a:pt x="332" y="219"/>
                  <a:pt x="332" y="219"/>
                  <a:pt x="332" y="219"/>
                </a:cubicBezTo>
                <a:cubicBezTo>
                  <a:pt x="332" y="220"/>
                  <a:pt x="332" y="220"/>
                  <a:pt x="332" y="220"/>
                </a:cubicBezTo>
                <a:cubicBezTo>
                  <a:pt x="332" y="220"/>
                  <a:pt x="332" y="220"/>
                  <a:pt x="332" y="220"/>
                </a:cubicBezTo>
                <a:cubicBezTo>
                  <a:pt x="332" y="220"/>
                  <a:pt x="332" y="220"/>
                  <a:pt x="332" y="220"/>
                </a:cubicBezTo>
                <a:cubicBezTo>
                  <a:pt x="332" y="220"/>
                  <a:pt x="332" y="220"/>
                  <a:pt x="332" y="220"/>
                </a:cubicBezTo>
                <a:cubicBezTo>
                  <a:pt x="332" y="220"/>
                  <a:pt x="332" y="220"/>
                  <a:pt x="332" y="220"/>
                </a:cubicBezTo>
                <a:close/>
                <a:moveTo>
                  <a:pt x="332" y="230"/>
                </a:moveTo>
                <a:cubicBezTo>
                  <a:pt x="332" y="230"/>
                  <a:pt x="333" y="230"/>
                  <a:pt x="332" y="230"/>
                </a:cubicBezTo>
                <a:cubicBezTo>
                  <a:pt x="332" y="230"/>
                  <a:pt x="332" y="231"/>
                  <a:pt x="332" y="231"/>
                </a:cubicBezTo>
                <a:lnTo>
                  <a:pt x="332" y="230"/>
                </a:lnTo>
                <a:close/>
                <a:moveTo>
                  <a:pt x="332" y="232"/>
                </a:moveTo>
                <a:cubicBezTo>
                  <a:pt x="332" y="232"/>
                  <a:pt x="332" y="232"/>
                  <a:pt x="332" y="232"/>
                </a:cubicBezTo>
                <a:cubicBezTo>
                  <a:pt x="332" y="232"/>
                  <a:pt x="332" y="232"/>
                  <a:pt x="332" y="232"/>
                </a:cubicBezTo>
                <a:cubicBezTo>
                  <a:pt x="332" y="232"/>
                  <a:pt x="332" y="232"/>
                  <a:pt x="332" y="232"/>
                </a:cubicBezTo>
                <a:cubicBezTo>
                  <a:pt x="332" y="231"/>
                  <a:pt x="332" y="232"/>
                  <a:pt x="333" y="232"/>
                </a:cubicBezTo>
                <a:cubicBezTo>
                  <a:pt x="333" y="232"/>
                  <a:pt x="333" y="232"/>
                  <a:pt x="333" y="232"/>
                </a:cubicBezTo>
                <a:cubicBezTo>
                  <a:pt x="333" y="232"/>
                  <a:pt x="333" y="232"/>
                  <a:pt x="333" y="232"/>
                </a:cubicBezTo>
                <a:cubicBezTo>
                  <a:pt x="333" y="232"/>
                  <a:pt x="332" y="232"/>
                  <a:pt x="332" y="232"/>
                </a:cubicBezTo>
                <a:close/>
                <a:moveTo>
                  <a:pt x="333" y="230"/>
                </a:moveTo>
                <a:cubicBezTo>
                  <a:pt x="333" y="229"/>
                  <a:pt x="334" y="229"/>
                  <a:pt x="335" y="229"/>
                </a:cubicBezTo>
                <a:cubicBezTo>
                  <a:pt x="335" y="231"/>
                  <a:pt x="333" y="230"/>
                  <a:pt x="333" y="230"/>
                </a:cubicBezTo>
                <a:close/>
                <a:moveTo>
                  <a:pt x="335" y="231"/>
                </a:moveTo>
                <a:cubicBezTo>
                  <a:pt x="335" y="231"/>
                  <a:pt x="335" y="231"/>
                  <a:pt x="335" y="231"/>
                </a:cubicBezTo>
                <a:cubicBezTo>
                  <a:pt x="335" y="232"/>
                  <a:pt x="335" y="231"/>
                  <a:pt x="334" y="231"/>
                </a:cubicBezTo>
                <a:cubicBezTo>
                  <a:pt x="334" y="231"/>
                  <a:pt x="334" y="231"/>
                  <a:pt x="334" y="230"/>
                </a:cubicBezTo>
                <a:cubicBezTo>
                  <a:pt x="335" y="230"/>
                  <a:pt x="334" y="231"/>
                  <a:pt x="335" y="231"/>
                </a:cubicBezTo>
                <a:cubicBezTo>
                  <a:pt x="335" y="230"/>
                  <a:pt x="335" y="230"/>
                  <a:pt x="335" y="230"/>
                </a:cubicBezTo>
                <a:cubicBezTo>
                  <a:pt x="335" y="229"/>
                  <a:pt x="335" y="230"/>
                  <a:pt x="336" y="230"/>
                </a:cubicBezTo>
                <a:cubicBezTo>
                  <a:pt x="336" y="231"/>
                  <a:pt x="335" y="231"/>
                  <a:pt x="335" y="231"/>
                </a:cubicBezTo>
                <a:close/>
                <a:moveTo>
                  <a:pt x="335" y="230"/>
                </a:moveTo>
                <a:cubicBezTo>
                  <a:pt x="336" y="229"/>
                  <a:pt x="336" y="229"/>
                  <a:pt x="336" y="229"/>
                </a:cubicBezTo>
                <a:cubicBezTo>
                  <a:pt x="336" y="230"/>
                  <a:pt x="336" y="230"/>
                  <a:pt x="335" y="230"/>
                </a:cubicBezTo>
                <a:close/>
                <a:moveTo>
                  <a:pt x="337" y="230"/>
                </a:moveTo>
                <a:cubicBezTo>
                  <a:pt x="337" y="230"/>
                  <a:pt x="337" y="229"/>
                  <a:pt x="338" y="229"/>
                </a:cubicBezTo>
                <a:cubicBezTo>
                  <a:pt x="338" y="230"/>
                  <a:pt x="337" y="230"/>
                  <a:pt x="337" y="230"/>
                </a:cubicBezTo>
                <a:close/>
                <a:moveTo>
                  <a:pt x="339" y="229"/>
                </a:moveTo>
                <a:cubicBezTo>
                  <a:pt x="339" y="229"/>
                  <a:pt x="339" y="229"/>
                  <a:pt x="338" y="229"/>
                </a:cubicBezTo>
                <a:cubicBezTo>
                  <a:pt x="338" y="228"/>
                  <a:pt x="339" y="229"/>
                  <a:pt x="339" y="229"/>
                </a:cubicBezTo>
                <a:close/>
                <a:moveTo>
                  <a:pt x="341" y="216"/>
                </a:moveTo>
                <a:cubicBezTo>
                  <a:pt x="341" y="216"/>
                  <a:pt x="341" y="216"/>
                  <a:pt x="341" y="216"/>
                </a:cubicBezTo>
                <a:cubicBezTo>
                  <a:pt x="341" y="216"/>
                  <a:pt x="341" y="216"/>
                  <a:pt x="340" y="216"/>
                </a:cubicBezTo>
                <a:cubicBezTo>
                  <a:pt x="341" y="216"/>
                  <a:pt x="341" y="216"/>
                  <a:pt x="341" y="216"/>
                </a:cubicBezTo>
                <a:close/>
                <a:moveTo>
                  <a:pt x="340" y="217"/>
                </a:moveTo>
                <a:cubicBezTo>
                  <a:pt x="340" y="217"/>
                  <a:pt x="340" y="217"/>
                  <a:pt x="340" y="217"/>
                </a:cubicBezTo>
                <a:cubicBezTo>
                  <a:pt x="340" y="217"/>
                  <a:pt x="340" y="217"/>
                  <a:pt x="340" y="217"/>
                </a:cubicBezTo>
                <a:cubicBezTo>
                  <a:pt x="340" y="217"/>
                  <a:pt x="340" y="217"/>
                  <a:pt x="340" y="217"/>
                </a:cubicBezTo>
                <a:close/>
                <a:moveTo>
                  <a:pt x="341" y="228"/>
                </a:moveTo>
                <a:cubicBezTo>
                  <a:pt x="340" y="227"/>
                  <a:pt x="340" y="227"/>
                  <a:pt x="340" y="227"/>
                </a:cubicBezTo>
                <a:cubicBezTo>
                  <a:pt x="340" y="227"/>
                  <a:pt x="340" y="227"/>
                  <a:pt x="340" y="226"/>
                </a:cubicBezTo>
                <a:cubicBezTo>
                  <a:pt x="341" y="227"/>
                  <a:pt x="341" y="227"/>
                  <a:pt x="341" y="226"/>
                </a:cubicBezTo>
                <a:cubicBezTo>
                  <a:pt x="341" y="226"/>
                  <a:pt x="341" y="227"/>
                  <a:pt x="341" y="227"/>
                </a:cubicBezTo>
                <a:cubicBezTo>
                  <a:pt x="341" y="227"/>
                  <a:pt x="341" y="227"/>
                  <a:pt x="341" y="228"/>
                </a:cubicBezTo>
                <a:close/>
                <a:moveTo>
                  <a:pt x="342" y="217"/>
                </a:moveTo>
                <a:cubicBezTo>
                  <a:pt x="343" y="218"/>
                  <a:pt x="343" y="217"/>
                  <a:pt x="343" y="217"/>
                </a:cubicBezTo>
                <a:cubicBezTo>
                  <a:pt x="343" y="217"/>
                  <a:pt x="343" y="217"/>
                  <a:pt x="343" y="217"/>
                </a:cubicBezTo>
                <a:cubicBezTo>
                  <a:pt x="343" y="217"/>
                  <a:pt x="343" y="217"/>
                  <a:pt x="343" y="217"/>
                </a:cubicBezTo>
                <a:cubicBezTo>
                  <a:pt x="343" y="217"/>
                  <a:pt x="344" y="217"/>
                  <a:pt x="344" y="217"/>
                </a:cubicBezTo>
                <a:cubicBezTo>
                  <a:pt x="343" y="218"/>
                  <a:pt x="342" y="218"/>
                  <a:pt x="342" y="217"/>
                </a:cubicBezTo>
                <a:close/>
                <a:moveTo>
                  <a:pt x="343" y="224"/>
                </a:moveTo>
                <a:cubicBezTo>
                  <a:pt x="343" y="225"/>
                  <a:pt x="343" y="225"/>
                  <a:pt x="343" y="224"/>
                </a:cubicBezTo>
                <a:cubicBezTo>
                  <a:pt x="343" y="224"/>
                  <a:pt x="343" y="224"/>
                  <a:pt x="343" y="224"/>
                </a:cubicBezTo>
                <a:close/>
                <a:moveTo>
                  <a:pt x="342" y="227"/>
                </a:moveTo>
                <a:cubicBezTo>
                  <a:pt x="342" y="226"/>
                  <a:pt x="343" y="226"/>
                  <a:pt x="344" y="226"/>
                </a:cubicBezTo>
                <a:cubicBezTo>
                  <a:pt x="344" y="226"/>
                  <a:pt x="344" y="226"/>
                  <a:pt x="344" y="226"/>
                </a:cubicBezTo>
                <a:cubicBezTo>
                  <a:pt x="344" y="226"/>
                  <a:pt x="344" y="226"/>
                  <a:pt x="344" y="227"/>
                </a:cubicBezTo>
                <a:cubicBezTo>
                  <a:pt x="343" y="226"/>
                  <a:pt x="343" y="227"/>
                  <a:pt x="342" y="227"/>
                </a:cubicBezTo>
                <a:close/>
                <a:moveTo>
                  <a:pt x="343" y="229"/>
                </a:moveTo>
                <a:cubicBezTo>
                  <a:pt x="344" y="229"/>
                  <a:pt x="344" y="229"/>
                  <a:pt x="344" y="229"/>
                </a:cubicBezTo>
                <a:cubicBezTo>
                  <a:pt x="344" y="229"/>
                  <a:pt x="343" y="229"/>
                  <a:pt x="343" y="229"/>
                </a:cubicBezTo>
                <a:close/>
                <a:moveTo>
                  <a:pt x="345" y="229"/>
                </a:moveTo>
                <a:cubicBezTo>
                  <a:pt x="344" y="229"/>
                  <a:pt x="344" y="228"/>
                  <a:pt x="345" y="229"/>
                </a:cubicBezTo>
                <a:cubicBezTo>
                  <a:pt x="344" y="229"/>
                  <a:pt x="345" y="229"/>
                  <a:pt x="345" y="229"/>
                </a:cubicBezTo>
                <a:close/>
                <a:moveTo>
                  <a:pt x="346" y="217"/>
                </a:moveTo>
                <a:cubicBezTo>
                  <a:pt x="346" y="217"/>
                  <a:pt x="346" y="217"/>
                  <a:pt x="346" y="217"/>
                </a:cubicBezTo>
                <a:cubicBezTo>
                  <a:pt x="346" y="218"/>
                  <a:pt x="346" y="218"/>
                  <a:pt x="346" y="217"/>
                </a:cubicBezTo>
                <a:close/>
                <a:moveTo>
                  <a:pt x="347" y="228"/>
                </a:moveTo>
                <a:cubicBezTo>
                  <a:pt x="348" y="228"/>
                  <a:pt x="348" y="227"/>
                  <a:pt x="348" y="228"/>
                </a:cubicBezTo>
                <a:cubicBezTo>
                  <a:pt x="348" y="228"/>
                  <a:pt x="348" y="228"/>
                  <a:pt x="347" y="228"/>
                </a:cubicBezTo>
                <a:close/>
                <a:moveTo>
                  <a:pt x="352" y="215"/>
                </a:moveTo>
                <a:cubicBezTo>
                  <a:pt x="352" y="215"/>
                  <a:pt x="352" y="215"/>
                  <a:pt x="352" y="216"/>
                </a:cubicBezTo>
                <a:cubicBezTo>
                  <a:pt x="351" y="215"/>
                  <a:pt x="352" y="214"/>
                  <a:pt x="352" y="215"/>
                </a:cubicBezTo>
                <a:close/>
                <a:moveTo>
                  <a:pt x="352" y="228"/>
                </a:moveTo>
                <a:cubicBezTo>
                  <a:pt x="351" y="227"/>
                  <a:pt x="351" y="227"/>
                  <a:pt x="351" y="227"/>
                </a:cubicBezTo>
                <a:cubicBezTo>
                  <a:pt x="351" y="227"/>
                  <a:pt x="352" y="227"/>
                  <a:pt x="352" y="226"/>
                </a:cubicBezTo>
                <a:cubicBezTo>
                  <a:pt x="352" y="226"/>
                  <a:pt x="352" y="226"/>
                  <a:pt x="352" y="226"/>
                </a:cubicBezTo>
                <a:cubicBezTo>
                  <a:pt x="352" y="227"/>
                  <a:pt x="352" y="227"/>
                  <a:pt x="352" y="228"/>
                </a:cubicBezTo>
                <a:close/>
                <a:moveTo>
                  <a:pt x="353" y="227"/>
                </a:moveTo>
                <a:cubicBezTo>
                  <a:pt x="353" y="226"/>
                  <a:pt x="355" y="226"/>
                  <a:pt x="355" y="227"/>
                </a:cubicBezTo>
                <a:cubicBezTo>
                  <a:pt x="354" y="226"/>
                  <a:pt x="354" y="227"/>
                  <a:pt x="353" y="227"/>
                </a:cubicBezTo>
                <a:close/>
                <a:moveTo>
                  <a:pt x="374" y="217"/>
                </a:moveTo>
                <a:cubicBezTo>
                  <a:pt x="374" y="218"/>
                  <a:pt x="374" y="218"/>
                  <a:pt x="374" y="218"/>
                </a:cubicBezTo>
                <a:cubicBezTo>
                  <a:pt x="374" y="218"/>
                  <a:pt x="373" y="218"/>
                  <a:pt x="373" y="218"/>
                </a:cubicBezTo>
                <a:cubicBezTo>
                  <a:pt x="373" y="218"/>
                  <a:pt x="373" y="218"/>
                  <a:pt x="374" y="217"/>
                </a:cubicBezTo>
                <a:close/>
                <a:moveTo>
                  <a:pt x="373" y="219"/>
                </a:moveTo>
                <a:cubicBezTo>
                  <a:pt x="373" y="219"/>
                  <a:pt x="373" y="220"/>
                  <a:pt x="373" y="219"/>
                </a:cubicBezTo>
                <a:cubicBezTo>
                  <a:pt x="373" y="219"/>
                  <a:pt x="373" y="219"/>
                  <a:pt x="373" y="219"/>
                </a:cubicBezTo>
                <a:close/>
                <a:moveTo>
                  <a:pt x="373" y="218"/>
                </a:moveTo>
                <a:cubicBezTo>
                  <a:pt x="373" y="218"/>
                  <a:pt x="372" y="218"/>
                  <a:pt x="372" y="218"/>
                </a:cubicBezTo>
                <a:cubicBezTo>
                  <a:pt x="372" y="218"/>
                  <a:pt x="372" y="217"/>
                  <a:pt x="373" y="218"/>
                </a:cubicBezTo>
                <a:close/>
                <a:moveTo>
                  <a:pt x="374" y="211"/>
                </a:moveTo>
                <a:cubicBezTo>
                  <a:pt x="374" y="211"/>
                  <a:pt x="374" y="212"/>
                  <a:pt x="374" y="212"/>
                </a:cubicBezTo>
                <a:cubicBezTo>
                  <a:pt x="374" y="211"/>
                  <a:pt x="374" y="211"/>
                  <a:pt x="374" y="211"/>
                </a:cubicBezTo>
                <a:close/>
                <a:moveTo>
                  <a:pt x="373" y="212"/>
                </a:moveTo>
                <a:cubicBezTo>
                  <a:pt x="373" y="212"/>
                  <a:pt x="373" y="212"/>
                  <a:pt x="373" y="212"/>
                </a:cubicBezTo>
                <a:cubicBezTo>
                  <a:pt x="373" y="213"/>
                  <a:pt x="373" y="213"/>
                  <a:pt x="373" y="213"/>
                </a:cubicBezTo>
                <a:cubicBezTo>
                  <a:pt x="373" y="213"/>
                  <a:pt x="373" y="213"/>
                  <a:pt x="373" y="213"/>
                </a:cubicBezTo>
                <a:cubicBezTo>
                  <a:pt x="373" y="213"/>
                  <a:pt x="373" y="214"/>
                  <a:pt x="373" y="213"/>
                </a:cubicBezTo>
                <a:cubicBezTo>
                  <a:pt x="373" y="213"/>
                  <a:pt x="373" y="212"/>
                  <a:pt x="373" y="212"/>
                </a:cubicBezTo>
                <a:close/>
                <a:moveTo>
                  <a:pt x="371" y="214"/>
                </a:moveTo>
                <a:cubicBezTo>
                  <a:pt x="371" y="214"/>
                  <a:pt x="372" y="214"/>
                  <a:pt x="372" y="214"/>
                </a:cubicBezTo>
                <a:cubicBezTo>
                  <a:pt x="372" y="215"/>
                  <a:pt x="371" y="215"/>
                  <a:pt x="371" y="215"/>
                </a:cubicBezTo>
                <a:cubicBezTo>
                  <a:pt x="371" y="215"/>
                  <a:pt x="371" y="215"/>
                  <a:pt x="371" y="215"/>
                </a:cubicBezTo>
                <a:lnTo>
                  <a:pt x="371" y="214"/>
                </a:lnTo>
                <a:close/>
                <a:moveTo>
                  <a:pt x="371" y="218"/>
                </a:moveTo>
                <a:cubicBezTo>
                  <a:pt x="371" y="219"/>
                  <a:pt x="371" y="219"/>
                  <a:pt x="370" y="219"/>
                </a:cubicBezTo>
                <a:cubicBezTo>
                  <a:pt x="370" y="219"/>
                  <a:pt x="370" y="219"/>
                  <a:pt x="370" y="219"/>
                </a:cubicBezTo>
                <a:cubicBezTo>
                  <a:pt x="370" y="218"/>
                  <a:pt x="370" y="218"/>
                  <a:pt x="371" y="218"/>
                </a:cubicBezTo>
                <a:close/>
                <a:moveTo>
                  <a:pt x="370" y="214"/>
                </a:moveTo>
                <a:cubicBezTo>
                  <a:pt x="370" y="216"/>
                  <a:pt x="369" y="215"/>
                  <a:pt x="369" y="214"/>
                </a:cubicBezTo>
                <a:cubicBezTo>
                  <a:pt x="369" y="215"/>
                  <a:pt x="369" y="214"/>
                  <a:pt x="370" y="214"/>
                </a:cubicBezTo>
                <a:close/>
                <a:moveTo>
                  <a:pt x="369" y="220"/>
                </a:moveTo>
                <a:cubicBezTo>
                  <a:pt x="369" y="219"/>
                  <a:pt x="368" y="220"/>
                  <a:pt x="368" y="220"/>
                </a:cubicBezTo>
                <a:cubicBezTo>
                  <a:pt x="368" y="220"/>
                  <a:pt x="368" y="219"/>
                  <a:pt x="369" y="219"/>
                </a:cubicBezTo>
                <a:cubicBezTo>
                  <a:pt x="369" y="219"/>
                  <a:pt x="369" y="219"/>
                  <a:pt x="369" y="220"/>
                </a:cubicBezTo>
                <a:close/>
                <a:moveTo>
                  <a:pt x="368" y="215"/>
                </a:moveTo>
                <a:cubicBezTo>
                  <a:pt x="368" y="216"/>
                  <a:pt x="369" y="216"/>
                  <a:pt x="368" y="216"/>
                </a:cubicBezTo>
                <a:cubicBezTo>
                  <a:pt x="368" y="216"/>
                  <a:pt x="368" y="215"/>
                  <a:pt x="368" y="215"/>
                </a:cubicBezTo>
                <a:close/>
                <a:moveTo>
                  <a:pt x="367" y="213"/>
                </a:moveTo>
                <a:cubicBezTo>
                  <a:pt x="367" y="213"/>
                  <a:pt x="367" y="214"/>
                  <a:pt x="367" y="214"/>
                </a:cubicBezTo>
                <a:cubicBezTo>
                  <a:pt x="368" y="213"/>
                  <a:pt x="367" y="213"/>
                  <a:pt x="368" y="213"/>
                </a:cubicBezTo>
                <a:cubicBezTo>
                  <a:pt x="368" y="213"/>
                  <a:pt x="368" y="214"/>
                  <a:pt x="368" y="214"/>
                </a:cubicBezTo>
                <a:cubicBezTo>
                  <a:pt x="367" y="214"/>
                  <a:pt x="367" y="214"/>
                  <a:pt x="367" y="214"/>
                </a:cubicBezTo>
                <a:cubicBezTo>
                  <a:pt x="367" y="214"/>
                  <a:pt x="367" y="214"/>
                  <a:pt x="367" y="215"/>
                </a:cubicBezTo>
                <a:cubicBezTo>
                  <a:pt x="367" y="214"/>
                  <a:pt x="367" y="214"/>
                  <a:pt x="367" y="214"/>
                </a:cubicBezTo>
                <a:cubicBezTo>
                  <a:pt x="367" y="214"/>
                  <a:pt x="367" y="214"/>
                  <a:pt x="367" y="214"/>
                </a:cubicBezTo>
                <a:cubicBezTo>
                  <a:pt x="367" y="213"/>
                  <a:pt x="367" y="213"/>
                  <a:pt x="367" y="213"/>
                </a:cubicBezTo>
                <a:close/>
                <a:moveTo>
                  <a:pt x="361" y="220"/>
                </a:moveTo>
                <a:cubicBezTo>
                  <a:pt x="361" y="220"/>
                  <a:pt x="361" y="220"/>
                  <a:pt x="361" y="220"/>
                </a:cubicBezTo>
                <a:cubicBezTo>
                  <a:pt x="362" y="220"/>
                  <a:pt x="361" y="221"/>
                  <a:pt x="361" y="221"/>
                </a:cubicBezTo>
                <a:lnTo>
                  <a:pt x="361" y="220"/>
                </a:lnTo>
                <a:close/>
                <a:moveTo>
                  <a:pt x="359" y="214"/>
                </a:moveTo>
                <a:cubicBezTo>
                  <a:pt x="359" y="213"/>
                  <a:pt x="359" y="213"/>
                  <a:pt x="359" y="213"/>
                </a:cubicBezTo>
                <a:cubicBezTo>
                  <a:pt x="359" y="213"/>
                  <a:pt x="359" y="212"/>
                  <a:pt x="360" y="213"/>
                </a:cubicBezTo>
                <a:cubicBezTo>
                  <a:pt x="360" y="213"/>
                  <a:pt x="359" y="213"/>
                  <a:pt x="359" y="214"/>
                </a:cubicBezTo>
                <a:close/>
                <a:moveTo>
                  <a:pt x="359" y="217"/>
                </a:moveTo>
                <a:cubicBezTo>
                  <a:pt x="360" y="217"/>
                  <a:pt x="360" y="216"/>
                  <a:pt x="360" y="217"/>
                </a:cubicBezTo>
                <a:cubicBezTo>
                  <a:pt x="360" y="217"/>
                  <a:pt x="359" y="217"/>
                  <a:pt x="359" y="217"/>
                </a:cubicBezTo>
                <a:close/>
                <a:moveTo>
                  <a:pt x="363" y="223"/>
                </a:moveTo>
                <a:cubicBezTo>
                  <a:pt x="362" y="222"/>
                  <a:pt x="362" y="223"/>
                  <a:pt x="361" y="223"/>
                </a:cubicBezTo>
                <a:cubicBezTo>
                  <a:pt x="361" y="222"/>
                  <a:pt x="361" y="223"/>
                  <a:pt x="360" y="222"/>
                </a:cubicBezTo>
                <a:cubicBezTo>
                  <a:pt x="361" y="222"/>
                  <a:pt x="361" y="222"/>
                  <a:pt x="362" y="222"/>
                </a:cubicBezTo>
                <a:cubicBezTo>
                  <a:pt x="362" y="221"/>
                  <a:pt x="361" y="219"/>
                  <a:pt x="362" y="219"/>
                </a:cubicBezTo>
                <a:cubicBezTo>
                  <a:pt x="362" y="220"/>
                  <a:pt x="362" y="222"/>
                  <a:pt x="363" y="222"/>
                </a:cubicBezTo>
                <a:cubicBezTo>
                  <a:pt x="363" y="222"/>
                  <a:pt x="363" y="222"/>
                  <a:pt x="363" y="223"/>
                </a:cubicBezTo>
                <a:close/>
                <a:moveTo>
                  <a:pt x="363" y="218"/>
                </a:moveTo>
                <a:cubicBezTo>
                  <a:pt x="363" y="218"/>
                  <a:pt x="364" y="217"/>
                  <a:pt x="364" y="218"/>
                </a:cubicBezTo>
                <a:cubicBezTo>
                  <a:pt x="364" y="218"/>
                  <a:pt x="363" y="218"/>
                  <a:pt x="363" y="218"/>
                </a:cubicBezTo>
                <a:close/>
                <a:moveTo>
                  <a:pt x="364" y="212"/>
                </a:moveTo>
                <a:cubicBezTo>
                  <a:pt x="364" y="211"/>
                  <a:pt x="364" y="211"/>
                  <a:pt x="365" y="212"/>
                </a:cubicBezTo>
                <a:cubicBezTo>
                  <a:pt x="365" y="212"/>
                  <a:pt x="364" y="212"/>
                  <a:pt x="364" y="212"/>
                </a:cubicBezTo>
                <a:close/>
                <a:moveTo>
                  <a:pt x="365" y="217"/>
                </a:moveTo>
                <a:cubicBezTo>
                  <a:pt x="365" y="218"/>
                  <a:pt x="365" y="217"/>
                  <a:pt x="366" y="218"/>
                </a:cubicBezTo>
                <a:cubicBezTo>
                  <a:pt x="366" y="218"/>
                  <a:pt x="366" y="218"/>
                  <a:pt x="366" y="218"/>
                </a:cubicBezTo>
                <a:cubicBezTo>
                  <a:pt x="365" y="218"/>
                  <a:pt x="365" y="218"/>
                  <a:pt x="365" y="217"/>
                </a:cubicBezTo>
                <a:close/>
                <a:moveTo>
                  <a:pt x="366" y="224"/>
                </a:moveTo>
                <a:cubicBezTo>
                  <a:pt x="366" y="225"/>
                  <a:pt x="366" y="224"/>
                  <a:pt x="366" y="224"/>
                </a:cubicBezTo>
                <a:cubicBezTo>
                  <a:pt x="366" y="224"/>
                  <a:pt x="367" y="224"/>
                  <a:pt x="366" y="224"/>
                </a:cubicBezTo>
                <a:close/>
                <a:moveTo>
                  <a:pt x="370" y="225"/>
                </a:moveTo>
                <a:cubicBezTo>
                  <a:pt x="370" y="225"/>
                  <a:pt x="370" y="225"/>
                  <a:pt x="370" y="224"/>
                </a:cubicBezTo>
                <a:cubicBezTo>
                  <a:pt x="370" y="225"/>
                  <a:pt x="369" y="224"/>
                  <a:pt x="369" y="224"/>
                </a:cubicBezTo>
                <a:cubicBezTo>
                  <a:pt x="369" y="225"/>
                  <a:pt x="370" y="225"/>
                  <a:pt x="370" y="225"/>
                </a:cubicBezTo>
                <a:cubicBezTo>
                  <a:pt x="369" y="226"/>
                  <a:pt x="369" y="225"/>
                  <a:pt x="369" y="226"/>
                </a:cubicBezTo>
                <a:cubicBezTo>
                  <a:pt x="369" y="226"/>
                  <a:pt x="369" y="226"/>
                  <a:pt x="369" y="226"/>
                </a:cubicBezTo>
                <a:cubicBezTo>
                  <a:pt x="369" y="225"/>
                  <a:pt x="369" y="225"/>
                  <a:pt x="369" y="225"/>
                </a:cubicBezTo>
                <a:cubicBezTo>
                  <a:pt x="368" y="225"/>
                  <a:pt x="368" y="225"/>
                  <a:pt x="368" y="225"/>
                </a:cubicBezTo>
                <a:cubicBezTo>
                  <a:pt x="368" y="225"/>
                  <a:pt x="368" y="225"/>
                  <a:pt x="367" y="225"/>
                </a:cubicBezTo>
                <a:cubicBezTo>
                  <a:pt x="367" y="224"/>
                  <a:pt x="368" y="225"/>
                  <a:pt x="368" y="224"/>
                </a:cubicBezTo>
                <a:cubicBezTo>
                  <a:pt x="367" y="224"/>
                  <a:pt x="367" y="224"/>
                  <a:pt x="367" y="224"/>
                </a:cubicBezTo>
                <a:cubicBezTo>
                  <a:pt x="366" y="224"/>
                  <a:pt x="366" y="223"/>
                  <a:pt x="366" y="223"/>
                </a:cubicBezTo>
                <a:cubicBezTo>
                  <a:pt x="366" y="224"/>
                  <a:pt x="367" y="223"/>
                  <a:pt x="367" y="224"/>
                </a:cubicBezTo>
                <a:cubicBezTo>
                  <a:pt x="367" y="223"/>
                  <a:pt x="368" y="223"/>
                  <a:pt x="368" y="223"/>
                </a:cubicBezTo>
                <a:cubicBezTo>
                  <a:pt x="369" y="223"/>
                  <a:pt x="369" y="223"/>
                  <a:pt x="369" y="223"/>
                </a:cubicBezTo>
                <a:cubicBezTo>
                  <a:pt x="370" y="223"/>
                  <a:pt x="369" y="223"/>
                  <a:pt x="369" y="223"/>
                </a:cubicBezTo>
                <a:cubicBezTo>
                  <a:pt x="370" y="223"/>
                  <a:pt x="370" y="224"/>
                  <a:pt x="370" y="225"/>
                </a:cubicBezTo>
                <a:close/>
                <a:moveTo>
                  <a:pt x="370" y="226"/>
                </a:moveTo>
                <a:cubicBezTo>
                  <a:pt x="371" y="226"/>
                  <a:pt x="370" y="225"/>
                  <a:pt x="370" y="225"/>
                </a:cubicBezTo>
                <a:cubicBezTo>
                  <a:pt x="371" y="225"/>
                  <a:pt x="371" y="226"/>
                  <a:pt x="370" y="226"/>
                </a:cubicBezTo>
                <a:close/>
                <a:moveTo>
                  <a:pt x="370" y="221"/>
                </a:moveTo>
                <a:cubicBezTo>
                  <a:pt x="370" y="221"/>
                  <a:pt x="371" y="221"/>
                  <a:pt x="371" y="222"/>
                </a:cubicBezTo>
                <a:cubicBezTo>
                  <a:pt x="370" y="222"/>
                  <a:pt x="371" y="221"/>
                  <a:pt x="370" y="221"/>
                </a:cubicBezTo>
                <a:cubicBezTo>
                  <a:pt x="370" y="220"/>
                  <a:pt x="370" y="220"/>
                  <a:pt x="370" y="220"/>
                </a:cubicBezTo>
                <a:cubicBezTo>
                  <a:pt x="371" y="220"/>
                  <a:pt x="371" y="220"/>
                  <a:pt x="371" y="221"/>
                </a:cubicBezTo>
                <a:cubicBezTo>
                  <a:pt x="371" y="221"/>
                  <a:pt x="371" y="221"/>
                  <a:pt x="370" y="221"/>
                </a:cubicBezTo>
                <a:close/>
                <a:moveTo>
                  <a:pt x="371" y="220"/>
                </a:moveTo>
                <a:cubicBezTo>
                  <a:pt x="371" y="219"/>
                  <a:pt x="371" y="219"/>
                  <a:pt x="372" y="219"/>
                </a:cubicBezTo>
                <a:cubicBezTo>
                  <a:pt x="371" y="220"/>
                  <a:pt x="371" y="220"/>
                  <a:pt x="371" y="220"/>
                </a:cubicBezTo>
                <a:cubicBezTo>
                  <a:pt x="371" y="220"/>
                  <a:pt x="371" y="220"/>
                  <a:pt x="371" y="220"/>
                </a:cubicBezTo>
                <a:close/>
                <a:moveTo>
                  <a:pt x="375" y="220"/>
                </a:moveTo>
                <a:cubicBezTo>
                  <a:pt x="376" y="221"/>
                  <a:pt x="375" y="221"/>
                  <a:pt x="375" y="221"/>
                </a:cubicBezTo>
                <a:cubicBezTo>
                  <a:pt x="375" y="222"/>
                  <a:pt x="375" y="222"/>
                  <a:pt x="375" y="222"/>
                </a:cubicBezTo>
                <a:cubicBezTo>
                  <a:pt x="374" y="221"/>
                  <a:pt x="374" y="221"/>
                  <a:pt x="374" y="221"/>
                </a:cubicBezTo>
                <a:cubicBezTo>
                  <a:pt x="374" y="222"/>
                  <a:pt x="374" y="221"/>
                  <a:pt x="373" y="222"/>
                </a:cubicBezTo>
                <a:cubicBezTo>
                  <a:pt x="372" y="221"/>
                  <a:pt x="372" y="221"/>
                  <a:pt x="371" y="221"/>
                </a:cubicBezTo>
                <a:cubicBezTo>
                  <a:pt x="371" y="220"/>
                  <a:pt x="373" y="221"/>
                  <a:pt x="373" y="220"/>
                </a:cubicBezTo>
                <a:cubicBezTo>
                  <a:pt x="373" y="220"/>
                  <a:pt x="373" y="220"/>
                  <a:pt x="373" y="220"/>
                </a:cubicBezTo>
                <a:cubicBezTo>
                  <a:pt x="373" y="220"/>
                  <a:pt x="374" y="220"/>
                  <a:pt x="374" y="220"/>
                </a:cubicBezTo>
                <a:cubicBezTo>
                  <a:pt x="374" y="220"/>
                  <a:pt x="375" y="219"/>
                  <a:pt x="376" y="220"/>
                </a:cubicBezTo>
                <a:cubicBezTo>
                  <a:pt x="376" y="220"/>
                  <a:pt x="376" y="220"/>
                  <a:pt x="375" y="220"/>
                </a:cubicBezTo>
                <a:close/>
                <a:moveTo>
                  <a:pt x="375" y="218"/>
                </a:moveTo>
                <a:cubicBezTo>
                  <a:pt x="376" y="217"/>
                  <a:pt x="375" y="218"/>
                  <a:pt x="375" y="217"/>
                </a:cubicBezTo>
                <a:cubicBezTo>
                  <a:pt x="375" y="218"/>
                  <a:pt x="376" y="216"/>
                  <a:pt x="376" y="217"/>
                </a:cubicBezTo>
                <a:cubicBezTo>
                  <a:pt x="376" y="217"/>
                  <a:pt x="376" y="217"/>
                  <a:pt x="376" y="217"/>
                </a:cubicBezTo>
                <a:cubicBezTo>
                  <a:pt x="376" y="218"/>
                  <a:pt x="376" y="218"/>
                  <a:pt x="376" y="218"/>
                </a:cubicBezTo>
                <a:cubicBezTo>
                  <a:pt x="376" y="218"/>
                  <a:pt x="376" y="219"/>
                  <a:pt x="375" y="218"/>
                </a:cubicBezTo>
                <a:close/>
                <a:moveTo>
                  <a:pt x="376" y="217"/>
                </a:moveTo>
                <a:cubicBezTo>
                  <a:pt x="376" y="216"/>
                  <a:pt x="376" y="216"/>
                  <a:pt x="376" y="216"/>
                </a:cubicBezTo>
                <a:cubicBezTo>
                  <a:pt x="376" y="216"/>
                  <a:pt x="377" y="217"/>
                  <a:pt x="376" y="217"/>
                </a:cubicBezTo>
                <a:cubicBezTo>
                  <a:pt x="376" y="217"/>
                  <a:pt x="377" y="217"/>
                  <a:pt x="376" y="217"/>
                </a:cubicBezTo>
                <a:close/>
                <a:moveTo>
                  <a:pt x="379" y="217"/>
                </a:moveTo>
                <a:cubicBezTo>
                  <a:pt x="379" y="216"/>
                  <a:pt x="379" y="216"/>
                  <a:pt x="379" y="216"/>
                </a:cubicBezTo>
                <a:cubicBezTo>
                  <a:pt x="379" y="217"/>
                  <a:pt x="379" y="216"/>
                  <a:pt x="379" y="215"/>
                </a:cubicBezTo>
                <a:cubicBezTo>
                  <a:pt x="380" y="216"/>
                  <a:pt x="379" y="217"/>
                  <a:pt x="379" y="217"/>
                </a:cubicBezTo>
                <a:close/>
                <a:moveTo>
                  <a:pt x="382" y="217"/>
                </a:moveTo>
                <a:cubicBezTo>
                  <a:pt x="382" y="216"/>
                  <a:pt x="383" y="218"/>
                  <a:pt x="383" y="217"/>
                </a:cubicBezTo>
                <a:cubicBezTo>
                  <a:pt x="383" y="217"/>
                  <a:pt x="383" y="218"/>
                  <a:pt x="384" y="217"/>
                </a:cubicBezTo>
                <a:cubicBezTo>
                  <a:pt x="383" y="219"/>
                  <a:pt x="383" y="217"/>
                  <a:pt x="382" y="217"/>
                </a:cubicBezTo>
                <a:close/>
                <a:moveTo>
                  <a:pt x="386" y="217"/>
                </a:moveTo>
                <a:cubicBezTo>
                  <a:pt x="387" y="218"/>
                  <a:pt x="386" y="217"/>
                  <a:pt x="387" y="217"/>
                </a:cubicBezTo>
                <a:cubicBezTo>
                  <a:pt x="387" y="218"/>
                  <a:pt x="386" y="218"/>
                  <a:pt x="386" y="217"/>
                </a:cubicBezTo>
                <a:close/>
                <a:moveTo>
                  <a:pt x="389" y="217"/>
                </a:moveTo>
                <a:cubicBezTo>
                  <a:pt x="388" y="217"/>
                  <a:pt x="388" y="217"/>
                  <a:pt x="388" y="217"/>
                </a:cubicBezTo>
                <a:cubicBezTo>
                  <a:pt x="388" y="216"/>
                  <a:pt x="388" y="216"/>
                  <a:pt x="389" y="216"/>
                </a:cubicBezTo>
                <a:cubicBezTo>
                  <a:pt x="389" y="217"/>
                  <a:pt x="389" y="217"/>
                  <a:pt x="389" y="217"/>
                </a:cubicBezTo>
                <a:close/>
              </a:path>
            </a:pathLst>
          </a:custGeom>
          <a:solidFill>
            <a:schemeClr val="bg2"/>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7" name="Freeform 408">
            <a:extLst>
              <a:ext uri="{FF2B5EF4-FFF2-40B4-BE49-F238E27FC236}">
                <a16:creationId xmlns:a16="http://schemas.microsoft.com/office/drawing/2014/main" xmlns="" id="{905E3F81-51D5-456F-86F2-2039D18EC44E}"/>
              </a:ext>
            </a:extLst>
          </p:cNvPr>
          <p:cNvSpPr>
            <a:spLocks noEditPoints="1"/>
          </p:cNvSpPr>
          <p:nvPr userDrawn="1"/>
        </p:nvSpPr>
        <p:spPr bwMode="auto">
          <a:xfrm>
            <a:off x="7468571" y="-805078"/>
            <a:ext cx="8115880" cy="6140031"/>
          </a:xfrm>
          <a:custGeom>
            <a:avLst/>
            <a:gdLst>
              <a:gd name="T0" fmla="*/ 331 w 404"/>
              <a:gd name="T1" fmla="*/ 219 h 305"/>
              <a:gd name="T2" fmla="*/ 333 w 404"/>
              <a:gd name="T3" fmla="*/ 215 h 305"/>
              <a:gd name="T4" fmla="*/ 383 w 404"/>
              <a:gd name="T5" fmla="*/ 186 h 305"/>
              <a:gd name="T6" fmla="*/ 366 w 404"/>
              <a:gd name="T7" fmla="*/ 178 h 305"/>
              <a:gd name="T8" fmla="*/ 387 w 404"/>
              <a:gd name="T9" fmla="*/ 160 h 305"/>
              <a:gd name="T10" fmla="*/ 385 w 404"/>
              <a:gd name="T11" fmla="*/ 115 h 305"/>
              <a:gd name="T12" fmla="*/ 378 w 404"/>
              <a:gd name="T13" fmla="*/ 85 h 305"/>
              <a:gd name="T14" fmla="*/ 362 w 404"/>
              <a:gd name="T15" fmla="*/ 43 h 305"/>
              <a:gd name="T16" fmla="*/ 304 w 404"/>
              <a:gd name="T17" fmla="*/ 29 h 305"/>
              <a:gd name="T18" fmla="*/ 249 w 404"/>
              <a:gd name="T19" fmla="*/ 18 h 305"/>
              <a:gd name="T20" fmla="*/ 187 w 404"/>
              <a:gd name="T21" fmla="*/ 21 h 305"/>
              <a:gd name="T22" fmla="*/ 47 w 404"/>
              <a:gd name="T23" fmla="*/ 71 h 305"/>
              <a:gd name="T24" fmla="*/ 73 w 404"/>
              <a:gd name="T25" fmla="*/ 72 h 305"/>
              <a:gd name="T26" fmla="*/ 26 w 404"/>
              <a:gd name="T27" fmla="*/ 93 h 305"/>
              <a:gd name="T28" fmla="*/ 82 w 404"/>
              <a:gd name="T29" fmla="*/ 84 h 305"/>
              <a:gd name="T30" fmla="*/ 42 w 404"/>
              <a:gd name="T31" fmla="*/ 101 h 305"/>
              <a:gd name="T32" fmla="*/ 34 w 404"/>
              <a:gd name="T33" fmla="*/ 121 h 305"/>
              <a:gd name="T34" fmla="*/ 48 w 404"/>
              <a:gd name="T35" fmla="*/ 127 h 305"/>
              <a:gd name="T36" fmla="*/ 79 w 404"/>
              <a:gd name="T37" fmla="*/ 121 h 305"/>
              <a:gd name="T38" fmla="*/ 12 w 404"/>
              <a:gd name="T39" fmla="*/ 144 h 305"/>
              <a:gd name="T40" fmla="*/ 79 w 404"/>
              <a:gd name="T41" fmla="*/ 137 h 305"/>
              <a:gd name="T42" fmla="*/ 39 w 404"/>
              <a:gd name="T43" fmla="*/ 160 h 305"/>
              <a:gd name="T44" fmla="*/ 61 w 404"/>
              <a:gd name="T45" fmla="*/ 168 h 305"/>
              <a:gd name="T46" fmla="*/ 33 w 404"/>
              <a:gd name="T47" fmla="*/ 183 h 305"/>
              <a:gd name="T48" fmla="*/ 31 w 404"/>
              <a:gd name="T49" fmla="*/ 210 h 305"/>
              <a:gd name="T50" fmla="*/ 19 w 404"/>
              <a:gd name="T51" fmla="*/ 266 h 305"/>
              <a:gd name="T52" fmla="*/ 91 w 404"/>
              <a:gd name="T53" fmla="*/ 276 h 305"/>
              <a:gd name="T54" fmla="*/ 107 w 404"/>
              <a:gd name="T55" fmla="*/ 303 h 305"/>
              <a:gd name="T56" fmla="*/ 191 w 404"/>
              <a:gd name="T57" fmla="*/ 285 h 305"/>
              <a:gd name="T58" fmla="*/ 309 w 404"/>
              <a:gd name="T59" fmla="*/ 249 h 305"/>
              <a:gd name="T60" fmla="*/ 340 w 404"/>
              <a:gd name="T61" fmla="*/ 233 h 305"/>
              <a:gd name="T62" fmla="*/ 379 w 404"/>
              <a:gd name="T63" fmla="*/ 219 h 305"/>
              <a:gd name="T64" fmla="*/ 372 w 404"/>
              <a:gd name="T65" fmla="*/ 113 h 305"/>
              <a:gd name="T66" fmla="*/ 291 w 404"/>
              <a:gd name="T67" fmla="*/ 35 h 305"/>
              <a:gd name="T68" fmla="*/ 33 w 404"/>
              <a:gd name="T69" fmla="*/ 79 h 305"/>
              <a:gd name="T70" fmla="*/ 60 w 404"/>
              <a:gd name="T71" fmla="*/ 79 h 305"/>
              <a:gd name="T72" fmla="*/ 85 w 404"/>
              <a:gd name="T73" fmla="*/ 64 h 305"/>
              <a:gd name="T74" fmla="*/ 49 w 404"/>
              <a:gd name="T75" fmla="*/ 100 h 305"/>
              <a:gd name="T76" fmla="*/ 14 w 404"/>
              <a:gd name="T77" fmla="*/ 147 h 305"/>
              <a:gd name="T78" fmla="*/ 33 w 404"/>
              <a:gd name="T79" fmla="*/ 131 h 305"/>
              <a:gd name="T80" fmla="*/ 80 w 404"/>
              <a:gd name="T81" fmla="*/ 124 h 305"/>
              <a:gd name="T82" fmla="*/ 58 w 404"/>
              <a:gd name="T83" fmla="*/ 166 h 305"/>
              <a:gd name="T84" fmla="*/ 227 w 404"/>
              <a:gd name="T85" fmla="*/ 286 h 305"/>
              <a:gd name="T86" fmla="*/ 373 w 404"/>
              <a:gd name="T87" fmla="*/ 120 h 305"/>
              <a:gd name="T88" fmla="*/ 364 w 404"/>
              <a:gd name="T89" fmla="*/ 180 h 305"/>
              <a:gd name="T90" fmla="*/ 380 w 404"/>
              <a:gd name="T91" fmla="*/ 119 h 305"/>
              <a:gd name="T92" fmla="*/ 315 w 404"/>
              <a:gd name="T93" fmla="*/ 137 h 305"/>
              <a:gd name="T94" fmla="*/ 93 w 404"/>
              <a:gd name="T95" fmla="*/ 135 h 305"/>
              <a:gd name="T96" fmla="*/ 56 w 404"/>
              <a:gd name="T97" fmla="*/ 235 h 305"/>
              <a:gd name="T98" fmla="*/ 89 w 404"/>
              <a:gd name="T99" fmla="*/ 272 h 305"/>
              <a:gd name="T100" fmla="*/ 106 w 404"/>
              <a:gd name="T101" fmla="*/ 104 h 305"/>
              <a:gd name="T102" fmla="*/ 98 w 404"/>
              <a:gd name="T103" fmla="*/ 81 h 305"/>
              <a:gd name="T104" fmla="*/ 68 w 404"/>
              <a:gd name="T105" fmla="*/ 92 h 305"/>
              <a:gd name="T106" fmla="*/ 63 w 404"/>
              <a:gd name="T107" fmla="*/ 118 h 305"/>
              <a:gd name="T108" fmla="*/ 69 w 404"/>
              <a:gd name="T109" fmla="*/ 113 h 305"/>
              <a:gd name="T110" fmla="*/ 81 w 404"/>
              <a:gd name="T111" fmla="*/ 172 h 305"/>
              <a:gd name="T112" fmla="*/ 38 w 404"/>
              <a:gd name="T113" fmla="*/ 183 h 305"/>
              <a:gd name="T114" fmla="*/ 31 w 404"/>
              <a:gd name="T115" fmla="*/ 236 h 305"/>
              <a:gd name="T116" fmla="*/ 150 w 404"/>
              <a:gd name="T117" fmla="*/ 288 h 305"/>
              <a:gd name="T118" fmla="*/ 309 w 404"/>
              <a:gd name="T119" fmla="*/ 249 h 305"/>
              <a:gd name="T120" fmla="*/ 318 w 404"/>
              <a:gd name="T121" fmla="*/ 236 h 305"/>
              <a:gd name="T122" fmla="*/ 327 w 404"/>
              <a:gd name="T123" fmla="*/ 231 h 305"/>
              <a:gd name="T124" fmla="*/ 368 w 404"/>
              <a:gd name="T125" fmla="*/ 216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04" h="305">
                <a:moveTo>
                  <a:pt x="393" y="216"/>
                </a:moveTo>
                <a:cubicBezTo>
                  <a:pt x="392" y="216"/>
                  <a:pt x="392" y="215"/>
                  <a:pt x="392" y="215"/>
                </a:cubicBezTo>
                <a:cubicBezTo>
                  <a:pt x="392" y="214"/>
                  <a:pt x="392" y="215"/>
                  <a:pt x="392" y="215"/>
                </a:cubicBezTo>
                <a:cubicBezTo>
                  <a:pt x="393" y="214"/>
                  <a:pt x="392" y="215"/>
                  <a:pt x="392" y="214"/>
                </a:cubicBezTo>
                <a:cubicBezTo>
                  <a:pt x="392" y="215"/>
                  <a:pt x="391" y="215"/>
                  <a:pt x="391" y="214"/>
                </a:cubicBezTo>
                <a:cubicBezTo>
                  <a:pt x="391" y="215"/>
                  <a:pt x="391" y="215"/>
                  <a:pt x="391" y="215"/>
                </a:cubicBezTo>
                <a:cubicBezTo>
                  <a:pt x="391" y="215"/>
                  <a:pt x="391" y="215"/>
                  <a:pt x="392" y="216"/>
                </a:cubicBezTo>
                <a:cubicBezTo>
                  <a:pt x="391" y="216"/>
                  <a:pt x="391" y="215"/>
                  <a:pt x="391" y="216"/>
                </a:cubicBezTo>
                <a:cubicBezTo>
                  <a:pt x="390" y="215"/>
                  <a:pt x="391" y="215"/>
                  <a:pt x="390" y="215"/>
                </a:cubicBezTo>
                <a:cubicBezTo>
                  <a:pt x="391" y="216"/>
                  <a:pt x="390" y="215"/>
                  <a:pt x="389" y="215"/>
                </a:cubicBezTo>
                <a:cubicBezTo>
                  <a:pt x="389" y="215"/>
                  <a:pt x="389" y="215"/>
                  <a:pt x="389" y="215"/>
                </a:cubicBezTo>
                <a:cubicBezTo>
                  <a:pt x="389" y="214"/>
                  <a:pt x="388" y="214"/>
                  <a:pt x="388" y="215"/>
                </a:cubicBezTo>
                <a:cubicBezTo>
                  <a:pt x="387" y="214"/>
                  <a:pt x="387" y="215"/>
                  <a:pt x="386" y="214"/>
                </a:cubicBezTo>
                <a:cubicBezTo>
                  <a:pt x="386" y="214"/>
                  <a:pt x="386" y="215"/>
                  <a:pt x="385" y="215"/>
                </a:cubicBezTo>
                <a:cubicBezTo>
                  <a:pt x="385" y="215"/>
                  <a:pt x="385" y="214"/>
                  <a:pt x="385" y="214"/>
                </a:cubicBezTo>
                <a:cubicBezTo>
                  <a:pt x="385" y="213"/>
                  <a:pt x="384" y="214"/>
                  <a:pt x="384" y="214"/>
                </a:cubicBezTo>
                <a:cubicBezTo>
                  <a:pt x="384" y="214"/>
                  <a:pt x="384" y="214"/>
                  <a:pt x="384" y="214"/>
                </a:cubicBezTo>
                <a:cubicBezTo>
                  <a:pt x="384" y="215"/>
                  <a:pt x="384" y="214"/>
                  <a:pt x="384" y="215"/>
                </a:cubicBezTo>
                <a:cubicBezTo>
                  <a:pt x="384" y="215"/>
                  <a:pt x="383" y="214"/>
                  <a:pt x="383" y="215"/>
                </a:cubicBezTo>
                <a:cubicBezTo>
                  <a:pt x="383" y="214"/>
                  <a:pt x="383" y="214"/>
                  <a:pt x="383" y="214"/>
                </a:cubicBezTo>
                <a:cubicBezTo>
                  <a:pt x="383" y="214"/>
                  <a:pt x="382" y="215"/>
                  <a:pt x="381" y="214"/>
                </a:cubicBezTo>
                <a:cubicBezTo>
                  <a:pt x="382" y="215"/>
                  <a:pt x="380" y="213"/>
                  <a:pt x="380" y="215"/>
                </a:cubicBezTo>
                <a:cubicBezTo>
                  <a:pt x="380" y="214"/>
                  <a:pt x="380" y="215"/>
                  <a:pt x="380" y="214"/>
                </a:cubicBezTo>
                <a:cubicBezTo>
                  <a:pt x="380" y="214"/>
                  <a:pt x="380" y="214"/>
                  <a:pt x="381" y="214"/>
                </a:cubicBezTo>
                <a:cubicBezTo>
                  <a:pt x="381" y="213"/>
                  <a:pt x="382" y="213"/>
                  <a:pt x="383" y="214"/>
                </a:cubicBezTo>
                <a:cubicBezTo>
                  <a:pt x="383" y="213"/>
                  <a:pt x="383" y="213"/>
                  <a:pt x="383" y="213"/>
                </a:cubicBezTo>
                <a:cubicBezTo>
                  <a:pt x="382" y="214"/>
                  <a:pt x="379" y="212"/>
                  <a:pt x="379" y="214"/>
                </a:cubicBezTo>
                <a:cubicBezTo>
                  <a:pt x="379" y="214"/>
                  <a:pt x="378" y="215"/>
                  <a:pt x="377" y="215"/>
                </a:cubicBezTo>
                <a:cubicBezTo>
                  <a:pt x="377" y="215"/>
                  <a:pt x="377" y="215"/>
                  <a:pt x="378" y="215"/>
                </a:cubicBezTo>
                <a:cubicBezTo>
                  <a:pt x="377" y="216"/>
                  <a:pt x="377" y="216"/>
                  <a:pt x="377" y="216"/>
                </a:cubicBezTo>
                <a:cubicBezTo>
                  <a:pt x="377" y="216"/>
                  <a:pt x="377" y="216"/>
                  <a:pt x="377" y="216"/>
                </a:cubicBezTo>
                <a:cubicBezTo>
                  <a:pt x="377" y="215"/>
                  <a:pt x="377" y="216"/>
                  <a:pt x="377" y="215"/>
                </a:cubicBezTo>
                <a:cubicBezTo>
                  <a:pt x="377" y="215"/>
                  <a:pt x="377" y="215"/>
                  <a:pt x="376" y="215"/>
                </a:cubicBezTo>
                <a:cubicBezTo>
                  <a:pt x="376" y="215"/>
                  <a:pt x="376" y="215"/>
                  <a:pt x="376" y="215"/>
                </a:cubicBezTo>
                <a:cubicBezTo>
                  <a:pt x="376" y="215"/>
                  <a:pt x="376" y="215"/>
                  <a:pt x="376" y="215"/>
                </a:cubicBezTo>
                <a:cubicBezTo>
                  <a:pt x="375" y="215"/>
                  <a:pt x="375" y="215"/>
                  <a:pt x="375" y="214"/>
                </a:cubicBezTo>
                <a:cubicBezTo>
                  <a:pt x="375" y="214"/>
                  <a:pt x="376" y="216"/>
                  <a:pt x="375" y="216"/>
                </a:cubicBezTo>
                <a:cubicBezTo>
                  <a:pt x="375" y="216"/>
                  <a:pt x="375" y="216"/>
                  <a:pt x="375" y="216"/>
                </a:cubicBezTo>
                <a:cubicBezTo>
                  <a:pt x="375" y="216"/>
                  <a:pt x="375" y="217"/>
                  <a:pt x="374" y="217"/>
                </a:cubicBezTo>
                <a:cubicBezTo>
                  <a:pt x="374" y="215"/>
                  <a:pt x="373" y="216"/>
                  <a:pt x="372" y="215"/>
                </a:cubicBezTo>
                <a:cubicBezTo>
                  <a:pt x="372" y="215"/>
                  <a:pt x="374" y="215"/>
                  <a:pt x="374" y="214"/>
                </a:cubicBezTo>
                <a:cubicBezTo>
                  <a:pt x="374" y="214"/>
                  <a:pt x="375" y="214"/>
                  <a:pt x="376" y="214"/>
                </a:cubicBezTo>
                <a:cubicBezTo>
                  <a:pt x="375" y="213"/>
                  <a:pt x="375" y="214"/>
                  <a:pt x="374" y="214"/>
                </a:cubicBezTo>
                <a:cubicBezTo>
                  <a:pt x="375" y="213"/>
                  <a:pt x="375" y="213"/>
                  <a:pt x="375" y="212"/>
                </a:cubicBezTo>
                <a:cubicBezTo>
                  <a:pt x="376" y="214"/>
                  <a:pt x="376" y="212"/>
                  <a:pt x="376" y="213"/>
                </a:cubicBezTo>
                <a:cubicBezTo>
                  <a:pt x="377" y="213"/>
                  <a:pt x="376" y="212"/>
                  <a:pt x="376" y="212"/>
                </a:cubicBezTo>
                <a:cubicBezTo>
                  <a:pt x="376" y="212"/>
                  <a:pt x="376" y="212"/>
                  <a:pt x="377" y="213"/>
                </a:cubicBezTo>
                <a:cubicBezTo>
                  <a:pt x="377" y="212"/>
                  <a:pt x="377" y="212"/>
                  <a:pt x="377" y="212"/>
                </a:cubicBezTo>
                <a:cubicBezTo>
                  <a:pt x="378" y="212"/>
                  <a:pt x="377" y="212"/>
                  <a:pt x="378" y="212"/>
                </a:cubicBezTo>
                <a:cubicBezTo>
                  <a:pt x="378" y="212"/>
                  <a:pt x="378" y="212"/>
                  <a:pt x="379" y="212"/>
                </a:cubicBezTo>
                <a:cubicBezTo>
                  <a:pt x="379" y="212"/>
                  <a:pt x="379" y="212"/>
                  <a:pt x="380" y="211"/>
                </a:cubicBezTo>
                <a:cubicBezTo>
                  <a:pt x="380" y="211"/>
                  <a:pt x="380" y="212"/>
                  <a:pt x="380" y="212"/>
                </a:cubicBezTo>
                <a:cubicBezTo>
                  <a:pt x="380" y="212"/>
                  <a:pt x="379" y="212"/>
                  <a:pt x="379" y="213"/>
                </a:cubicBezTo>
                <a:cubicBezTo>
                  <a:pt x="379" y="213"/>
                  <a:pt x="380" y="213"/>
                  <a:pt x="380" y="212"/>
                </a:cubicBezTo>
                <a:cubicBezTo>
                  <a:pt x="380" y="213"/>
                  <a:pt x="380" y="213"/>
                  <a:pt x="380" y="213"/>
                </a:cubicBezTo>
                <a:cubicBezTo>
                  <a:pt x="380" y="212"/>
                  <a:pt x="380" y="212"/>
                  <a:pt x="381" y="212"/>
                </a:cubicBezTo>
                <a:cubicBezTo>
                  <a:pt x="381" y="212"/>
                  <a:pt x="381" y="211"/>
                  <a:pt x="381" y="211"/>
                </a:cubicBezTo>
                <a:cubicBezTo>
                  <a:pt x="381" y="211"/>
                  <a:pt x="381" y="211"/>
                  <a:pt x="381" y="211"/>
                </a:cubicBezTo>
                <a:cubicBezTo>
                  <a:pt x="382" y="211"/>
                  <a:pt x="381" y="211"/>
                  <a:pt x="382" y="212"/>
                </a:cubicBezTo>
                <a:cubicBezTo>
                  <a:pt x="382" y="212"/>
                  <a:pt x="382" y="211"/>
                  <a:pt x="383" y="212"/>
                </a:cubicBezTo>
                <a:cubicBezTo>
                  <a:pt x="383" y="212"/>
                  <a:pt x="383" y="211"/>
                  <a:pt x="382" y="211"/>
                </a:cubicBezTo>
                <a:cubicBezTo>
                  <a:pt x="383" y="211"/>
                  <a:pt x="384" y="212"/>
                  <a:pt x="384" y="210"/>
                </a:cubicBezTo>
                <a:cubicBezTo>
                  <a:pt x="385" y="210"/>
                  <a:pt x="386" y="210"/>
                  <a:pt x="387" y="210"/>
                </a:cubicBezTo>
                <a:cubicBezTo>
                  <a:pt x="387" y="209"/>
                  <a:pt x="388" y="210"/>
                  <a:pt x="388" y="210"/>
                </a:cubicBezTo>
                <a:cubicBezTo>
                  <a:pt x="388" y="209"/>
                  <a:pt x="388" y="209"/>
                  <a:pt x="388" y="208"/>
                </a:cubicBezTo>
                <a:cubicBezTo>
                  <a:pt x="387" y="208"/>
                  <a:pt x="387" y="208"/>
                  <a:pt x="387" y="208"/>
                </a:cubicBezTo>
                <a:cubicBezTo>
                  <a:pt x="387" y="208"/>
                  <a:pt x="387" y="208"/>
                  <a:pt x="387" y="209"/>
                </a:cubicBezTo>
                <a:cubicBezTo>
                  <a:pt x="386" y="209"/>
                  <a:pt x="386" y="209"/>
                  <a:pt x="385" y="210"/>
                </a:cubicBezTo>
                <a:cubicBezTo>
                  <a:pt x="385" y="209"/>
                  <a:pt x="386" y="209"/>
                  <a:pt x="385" y="208"/>
                </a:cubicBezTo>
                <a:cubicBezTo>
                  <a:pt x="385" y="208"/>
                  <a:pt x="384" y="209"/>
                  <a:pt x="384" y="208"/>
                </a:cubicBezTo>
                <a:cubicBezTo>
                  <a:pt x="384" y="208"/>
                  <a:pt x="383" y="209"/>
                  <a:pt x="382" y="208"/>
                </a:cubicBezTo>
                <a:cubicBezTo>
                  <a:pt x="382" y="208"/>
                  <a:pt x="383" y="208"/>
                  <a:pt x="383" y="207"/>
                </a:cubicBezTo>
                <a:cubicBezTo>
                  <a:pt x="383" y="207"/>
                  <a:pt x="383" y="207"/>
                  <a:pt x="382" y="207"/>
                </a:cubicBezTo>
                <a:cubicBezTo>
                  <a:pt x="382" y="208"/>
                  <a:pt x="382" y="208"/>
                  <a:pt x="382" y="207"/>
                </a:cubicBezTo>
                <a:cubicBezTo>
                  <a:pt x="381" y="208"/>
                  <a:pt x="380" y="207"/>
                  <a:pt x="380" y="208"/>
                </a:cubicBezTo>
                <a:cubicBezTo>
                  <a:pt x="379" y="208"/>
                  <a:pt x="379" y="207"/>
                  <a:pt x="379" y="207"/>
                </a:cubicBezTo>
                <a:cubicBezTo>
                  <a:pt x="379" y="207"/>
                  <a:pt x="379" y="207"/>
                  <a:pt x="379" y="207"/>
                </a:cubicBezTo>
                <a:cubicBezTo>
                  <a:pt x="379" y="207"/>
                  <a:pt x="379" y="208"/>
                  <a:pt x="380" y="208"/>
                </a:cubicBezTo>
                <a:cubicBezTo>
                  <a:pt x="380" y="208"/>
                  <a:pt x="380" y="209"/>
                  <a:pt x="380" y="209"/>
                </a:cubicBezTo>
                <a:cubicBezTo>
                  <a:pt x="380" y="209"/>
                  <a:pt x="379" y="209"/>
                  <a:pt x="379" y="209"/>
                </a:cubicBezTo>
                <a:cubicBezTo>
                  <a:pt x="379" y="209"/>
                  <a:pt x="379" y="208"/>
                  <a:pt x="379" y="208"/>
                </a:cubicBezTo>
                <a:cubicBezTo>
                  <a:pt x="379" y="209"/>
                  <a:pt x="379" y="209"/>
                  <a:pt x="379" y="209"/>
                </a:cubicBezTo>
                <a:cubicBezTo>
                  <a:pt x="379" y="209"/>
                  <a:pt x="378" y="209"/>
                  <a:pt x="378" y="209"/>
                </a:cubicBezTo>
                <a:cubicBezTo>
                  <a:pt x="378" y="209"/>
                  <a:pt x="378" y="209"/>
                  <a:pt x="378" y="208"/>
                </a:cubicBezTo>
                <a:cubicBezTo>
                  <a:pt x="378" y="208"/>
                  <a:pt x="379" y="209"/>
                  <a:pt x="379" y="208"/>
                </a:cubicBezTo>
                <a:cubicBezTo>
                  <a:pt x="376" y="208"/>
                  <a:pt x="373" y="210"/>
                  <a:pt x="369" y="210"/>
                </a:cubicBezTo>
                <a:cubicBezTo>
                  <a:pt x="370" y="211"/>
                  <a:pt x="368" y="211"/>
                  <a:pt x="368" y="210"/>
                </a:cubicBezTo>
                <a:cubicBezTo>
                  <a:pt x="368" y="211"/>
                  <a:pt x="368" y="211"/>
                  <a:pt x="368" y="212"/>
                </a:cubicBezTo>
                <a:cubicBezTo>
                  <a:pt x="368" y="212"/>
                  <a:pt x="368" y="211"/>
                  <a:pt x="367" y="212"/>
                </a:cubicBezTo>
                <a:cubicBezTo>
                  <a:pt x="367" y="211"/>
                  <a:pt x="367" y="211"/>
                  <a:pt x="367" y="211"/>
                </a:cubicBezTo>
                <a:cubicBezTo>
                  <a:pt x="367" y="211"/>
                  <a:pt x="366" y="212"/>
                  <a:pt x="366" y="212"/>
                </a:cubicBezTo>
                <a:cubicBezTo>
                  <a:pt x="366" y="210"/>
                  <a:pt x="364" y="211"/>
                  <a:pt x="363" y="211"/>
                </a:cubicBezTo>
                <a:cubicBezTo>
                  <a:pt x="363" y="211"/>
                  <a:pt x="363" y="211"/>
                  <a:pt x="364" y="211"/>
                </a:cubicBezTo>
                <a:cubicBezTo>
                  <a:pt x="363" y="211"/>
                  <a:pt x="363" y="211"/>
                  <a:pt x="362" y="211"/>
                </a:cubicBezTo>
                <a:cubicBezTo>
                  <a:pt x="362" y="211"/>
                  <a:pt x="363" y="211"/>
                  <a:pt x="363" y="212"/>
                </a:cubicBezTo>
                <a:cubicBezTo>
                  <a:pt x="362" y="212"/>
                  <a:pt x="362" y="212"/>
                  <a:pt x="362" y="212"/>
                </a:cubicBezTo>
                <a:cubicBezTo>
                  <a:pt x="362" y="212"/>
                  <a:pt x="362" y="212"/>
                  <a:pt x="362" y="213"/>
                </a:cubicBezTo>
                <a:cubicBezTo>
                  <a:pt x="362" y="213"/>
                  <a:pt x="361" y="212"/>
                  <a:pt x="361" y="213"/>
                </a:cubicBezTo>
                <a:cubicBezTo>
                  <a:pt x="361" y="213"/>
                  <a:pt x="361" y="212"/>
                  <a:pt x="361" y="212"/>
                </a:cubicBezTo>
                <a:cubicBezTo>
                  <a:pt x="360" y="212"/>
                  <a:pt x="360" y="212"/>
                  <a:pt x="358" y="212"/>
                </a:cubicBezTo>
                <a:cubicBezTo>
                  <a:pt x="358" y="212"/>
                  <a:pt x="358" y="212"/>
                  <a:pt x="358" y="212"/>
                </a:cubicBezTo>
                <a:cubicBezTo>
                  <a:pt x="358" y="212"/>
                  <a:pt x="358" y="212"/>
                  <a:pt x="357" y="213"/>
                </a:cubicBezTo>
                <a:cubicBezTo>
                  <a:pt x="357" y="212"/>
                  <a:pt x="357" y="212"/>
                  <a:pt x="357" y="213"/>
                </a:cubicBezTo>
                <a:cubicBezTo>
                  <a:pt x="357" y="213"/>
                  <a:pt x="357" y="213"/>
                  <a:pt x="357" y="213"/>
                </a:cubicBezTo>
                <a:cubicBezTo>
                  <a:pt x="356" y="213"/>
                  <a:pt x="356" y="213"/>
                  <a:pt x="356" y="213"/>
                </a:cubicBezTo>
                <a:cubicBezTo>
                  <a:pt x="356" y="213"/>
                  <a:pt x="355" y="213"/>
                  <a:pt x="355" y="213"/>
                </a:cubicBezTo>
                <a:cubicBezTo>
                  <a:pt x="355" y="213"/>
                  <a:pt x="355" y="213"/>
                  <a:pt x="355" y="214"/>
                </a:cubicBezTo>
                <a:cubicBezTo>
                  <a:pt x="354" y="214"/>
                  <a:pt x="354" y="214"/>
                  <a:pt x="354" y="213"/>
                </a:cubicBezTo>
                <a:cubicBezTo>
                  <a:pt x="353" y="214"/>
                  <a:pt x="352" y="213"/>
                  <a:pt x="351" y="215"/>
                </a:cubicBezTo>
                <a:cubicBezTo>
                  <a:pt x="350" y="214"/>
                  <a:pt x="351" y="214"/>
                  <a:pt x="350" y="214"/>
                </a:cubicBezTo>
                <a:cubicBezTo>
                  <a:pt x="350" y="214"/>
                  <a:pt x="351" y="214"/>
                  <a:pt x="351" y="213"/>
                </a:cubicBezTo>
                <a:cubicBezTo>
                  <a:pt x="350" y="214"/>
                  <a:pt x="349" y="215"/>
                  <a:pt x="348" y="215"/>
                </a:cubicBezTo>
                <a:cubicBezTo>
                  <a:pt x="348" y="215"/>
                  <a:pt x="349" y="215"/>
                  <a:pt x="348" y="216"/>
                </a:cubicBezTo>
                <a:cubicBezTo>
                  <a:pt x="348" y="215"/>
                  <a:pt x="347" y="215"/>
                  <a:pt x="347" y="215"/>
                </a:cubicBezTo>
                <a:cubicBezTo>
                  <a:pt x="347" y="216"/>
                  <a:pt x="347" y="215"/>
                  <a:pt x="347" y="216"/>
                </a:cubicBezTo>
                <a:cubicBezTo>
                  <a:pt x="347" y="216"/>
                  <a:pt x="347" y="216"/>
                  <a:pt x="347" y="216"/>
                </a:cubicBezTo>
                <a:cubicBezTo>
                  <a:pt x="346" y="216"/>
                  <a:pt x="346" y="216"/>
                  <a:pt x="346" y="215"/>
                </a:cubicBezTo>
                <a:cubicBezTo>
                  <a:pt x="345" y="216"/>
                  <a:pt x="345" y="217"/>
                  <a:pt x="344" y="217"/>
                </a:cubicBezTo>
                <a:cubicBezTo>
                  <a:pt x="344" y="216"/>
                  <a:pt x="344" y="216"/>
                  <a:pt x="343" y="216"/>
                </a:cubicBezTo>
                <a:cubicBezTo>
                  <a:pt x="343" y="216"/>
                  <a:pt x="343" y="216"/>
                  <a:pt x="343" y="216"/>
                </a:cubicBezTo>
                <a:cubicBezTo>
                  <a:pt x="343" y="216"/>
                  <a:pt x="343" y="216"/>
                  <a:pt x="343" y="216"/>
                </a:cubicBezTo>
                <a:cubicBezTo>
                  <a:pt x="343" y="216"/>
                  <a:pt x="343" y="216"/>
                  <a:pt x="343" y="216"/>
                </a:cubicBezTo>
                <a:cubicBezTo>
                  <a:pt x="343" y="216"/>
                  <a:pt x="343" y="216"/>
                  <a:pt x="343" y="216"/>
                </a:cubicBezTo>
                <a:cubicBezTo>
                  <a:pt x="343" y="216"/>
                  <a:pt x="343" y="216"/>
                  <a:pt x="343" y="217"/>
                </a:cubicBezTo>
                <a:cubicBezTo>
                  <a:pt x="342" y="217"/>
                  <a:pt x="342" y="216"/>
                  <a:pt x="342" y="216"/>
                </a:cubicBezTo>
                <a:cubicBezTo>
                  <a:pt x="342" y="216"/>
                  <a:pt x="341" y="217"/>
                  <a:pt x="341" y="217"/>
                </a:cubicBezTo>
                <a:cubicBezTo>
                  <a:pt x="341" y="217"/>
                  <a:pt x="341" y="216"/>
                  <a:pt x="341" y="216"/>
                </a:cubicBezTo>
                <a:cubicBezTo>
                  <a:pt x="341" y="216"/>
                  <a:pt x="341" y="216"/>
                  <a:pt x="341" y="215"/>
                </a:cubicBezTo>
                <a:cubicBezTo>
                  <a:pt x="340" y="216"/>
                  <a:pt x="340" y="216"/>
                  <a:pt x="340" y="216"/>
                </a:cubicBezTo>
                <a:cubicBezTo>
                  <a:pt x="340" y="216"/>
                  <a:pt x="341" y="216"/>
                  <a:pt x="341" y="216"/>
                </a:cubicBezTo>
                <a:cubicBezTo>
                  <a:pt x="341" y="216"/>
                  <a:pt x="340" y="216"/>
                  <a:pt x="340" y="216"/>
                </a:cubicBezTo>
                <a:cubicBezTo>
                  <a:pt x="340" y="216"/>
                  <a:pt x="340" y="216"/>
                  <a:pt x="340" y="216"/>
                </a:cubicBezTo>
                <a:cubicBezTo>
                  <a:pt x="340" y="216"/>
                  <a:pt x="339" y="216"/>
                  <a:pt x="339" y="217"/>
                </a:cubicBezTo>
                <a:cubicBezTo>
                  <a:pt x="340" y="217"/>
                  <a:pt x="340" y="217"/>
                  <a:pt x="340" y="217"/>
                </a:cubicBezTo>
                <a:cubicBezTo>
                  <a:pt x="340" y="217"/>
                  <a:pt x="340" y="217"/>
                  <a:pt x="340" y="218"/>
                </a:cubicBezTo>
                <a:cubicBezTo>
                  <a:pt x="339" y="218"/>
                  <a:pt x="339" y="217"/>
                  <a:pt x="339" y="217"/>
                </a:cubicBezTo>
                <a:cubicBezTo>
                  <a:pt x="339" y="217"/>
                  <a:pt x="338" y="218"/>
                  <a:pt x="338" y="218"/>
                </a:cubicBezTo>
                <a:cubicBezTo>
                  <a:pt x="338" y="218"/>
                  <a:pt x="338" y="218"/>
                  <a:pt x="338" y="218"/>
                </a:cubicBezTo>
                <a:cubicBezTo>
                  <a:pt x="338" y="218"/>
                  <a:pt x="338" y="218"/>
                  <a:pt x="337" y="218"/>
                </a:cubicBezTo>
                <a:cubicBezTo>
                  <a:pt x="337" y="218"/>
                  <a:pt x="338" y="217"/>
                  <a:pt x="338" y="218"/>
                </a:cubicBezTo>
                <a:cubicBezTo>
                  <a:pt x="338" y="217"/>
                  <a:pt x="337" y="217"/>
                  <a:pt x="337" y="217"/>
                </a:cubicBezTo>
                <a:cubicBezTo>
                  <a:pt x="337" y="217"/>
                  <a:pt x="337" y="217"/>
                  <a:pt x="337" y="217"/>
                </a:cubicBezTo>
                <a:cubicBezTo>
                  <a:pt x="337" y="216"/>
                  <a:pt x="337" y="217"/>
                  <a:pt x="337" y="216"/>
                </a:cubicBezTo>
                <a:cubicBezTo>
                  <a:pt x="337" y="216"/>
                  <a:pt x="336" y="216"/>
                  <a:pt x="336" y="216"/>
                </a:cubicBezTo>
                <a:cubicBezTo>
                  <a:pt x="336" y="216"/>
                  <a:pt x="336" y="217"/>
                  <a:pt x="336" y="217"/>
                </a:cubicBezTo>
                <a:cubicBezTo>
                  <a:pt x="336" y="217"/>
                  <a:pt x="336" y="217"/>
                  <a:pt x="336" y="217"/>
                </a:cubicBezTo>
                <a:cubicBezTo>
                  <a:pt x="336" y="218"/>
                  <a:pt x="336" y="218"/>
                  <a:pt x="335" y="219"/>
                </a:cubicBezTo>
                <a:cubicBezTo>
                  <a:pt x="335" y="218"/>
                  <a:pt x="335" y="218"/>
                  <a:pt x="335" y="218"/>
                </a:cubicBezTo>
                <a:cubicBezTo>
                  <a:pt x="335" y="218"/>
                  <a:pt x="334" y="218"/>
                  <a:pt x="334" y="219"/>
                </a:cubicBezTo>
                <a:cubicBezTo>
                  <a:pt x="334" y="219"/>
                  <a:pt x="333" y="219"/>
                  <a:pt x="332" y="219"/>
                </a:cubicBezTo>
                <a:cubicBezTo>
                  <a:pt x="332" y="219"/>
                  <a:pt x="332" y="219"/>
                  <a:pt x="332" y="219"/>
                </a:cubicBezTo>
                <a:cubicBezTo>
                  <a:pt x="332" y="219"/>
                  <a:pt x="332" y="219"/>
                  <a:pt x="332" y="219"/>
                </a:cubicBezTo>
                <a:cubicBezTo>
                  <a:pt x="332" y="219"/>
                  <a:pt x="331" y="219"/>
                  <a:pt x="331" y="219"/>
                </a:cubicBezTo>
                <a:cubicBezTo>
                  <a:pt x="331" y="219"/>
                  <a:pt x="331" y="218"/>
                  <a:pt x="331" y="218"/>
                </a:cubicBezTo>
                <a:cubicBezTo>
                  <a:pt x="331" y="219"/>
                  <a:pt x="331" y="219"/>
                  <a:pt x="331" y="219"/>
                </a:cubicBezTo>
                <a:cubicBezTo>
                  <a:pt x="331" y="219"/>
                  <a:pt x="331" y="219"/>
                  <a:pt x="331" y="219"/>
                </a:cubicBezTo>
                <a:cubicBezTo>
                  <a:pt x="331" y="219"/>
                  <a:pt x="331" y="218"/>
                  <a:pt x="330" y="218"/>
                </a:cubicBezTo>
                <a:cubicBezTo>
                  <a:pt x="330" y="218"/>
                  <a:pt x="330" y="218"/>
                  <a:pt x="330" y="218"/>
                </a:cubicBezTo>
                <a:cubicBezTo>
                  <a:pt x="330" y="218"/>
                  <a:pt x="330" y="218"/>
                  <a:pt x="330" y="218"/>
                </a:cubicBezTo>
                <a:cubicBezTo>
                  <a:pt x="330" y="218"/>
                  <a:pt x="330" y="218"/>
                  <a:pt x="330" y="218"/>
                </a:cubicBezTo>
                <a:cubicBezTo>
                  <a:pt x="330" y="218"/>
                  <a:pt x="330" y="218"/>
                  <a:pt x="330" y="218"/>
                </a:cubicBezTo>
                <a:cubicBezTo>
                  <a:pt x="329" y="218"/>
                  <a:pt x="329" y="218"/>
                  <a:pt x="329" y="218"/>
                </a:cubicBezTo>
                <a:cubicBezTo>
                  <a:pt x="329" y="218"/>
                  <a:pt x="329" y="219"/>
                  <a:pt x="330" y="219"/>
                </a:cubicBezTo>
                <a:cubicBezTo>
                  <a:pt x="330" y="219"/>
                  <a:pt x="329" y="219"/>
                  <a:pt x="329" y="219"/>
                </a:cubicBezTo>
                <a:cubicBezTo>
                  <a:pt x="329" y="219"/>
                  <a:pt x="330" y="219"/>
                  <a:pt x="330" y="219"/>
                </a:cubicBezTo>
                <a:cubicBezTo>
                  <a:pt x="330" y="219"/>
                  <a:pt x="330" y="219"/>
                  <a:pt x="330" y="219"/>
                </a:cubicBezTo>
                <a:cubicBezTo>
                  <a:pt x="330" y="219"/>
                  <a:pt x="330" y="219"/>
                  <a:pt x="331" y="219"/>
                </a:cubicBezTo>
                <a:cubicBezTo>
                  <a:pt x="330" y="219"/>
                  <a:pt x="330" y="219"/>
                  <a:pt x="330" y="219"/>
                </a:cubicBezTo>
                <a:cubicBezTo>
                  <a:pt x="330" y="219"/>
                  <a:pt x="331" y="219"/>
                  <a:pt x="330" y="220"/>
                </a:cubicBezTo>
                <a:cubicBezTo>
                  <a:pt x="330" y="220"/>
                  <a:pt x="330" y="220"/>
                  <a:pt x="329" y="219"/>
                </a:cubicBezTo>
                <a:cubicBezTo>
                  <a:pt x="329" y="220"/>
                  <a:pt x="329" y="220"/>
                  <a:pt x="329" y="220"/>
                </a:cubicBezTo>
                <a:cubicBezTo>
                  <a:pt x="329" y="220"/>
                  <a:pt x="328" y="219"/>
                  <a:pt x="328" y="221"/>
                </a:cubicBezTo>
                <a:cubicBezTo>
                  <a:pt x="328" y="220"/>
                  <a:pt x="328" y="220"/>
                  <a:pt x="328" y="220"/>
                </a:cubicBezTo>
                <a:cubicBezTo>
                  <a:pt x="328" y="220"/>
                  <a:pt x="328" y="220"/>
                  <a:pt x="329" y="220"/>
                </a:cubicBezTo>
                <a:cubicBezTo>
                  <a:pt x="329" y="220"/>
                  <a:pt x="329" y="220"/>
                  <a:pt x="329" y="220"/>
                </a:cubicBezTo>
                <a:cubicBezTo>
                  <a:pt x="329" y="219"/>
                  <a:pt x="329" y="219"/>
                  <a:pt x="329" y="219"/>
                </a:cubicBezTo>
                <a:cubicBezTo>
                  <a:pt x="329" y="219"/>
                  <a:pt x="329" y="219"/>
                  <a:pt x="329" y="219"/>
                </a:cubicBezTo>
                <a:cubicBezTo>
                  <a:pt x="329" y="219"/>
                  <a:pt x="329" y="219"/>
                  <a:pt x="329" y="219"/>
                </a:cubicBezTo>
                <a:cubicBezTo>
                  <a:pt x="329" y="219"/>
                  <a:pt x="329" y="218"/>
                  <a:pt x="329" y="218"/>
                </a:cubicBezTo>
                <a:cubicBezTo>
                  <a:pt x="329" y="218"/>
                  <a:pt x="328" y="218"/>
                  <a:pt x="328" y="218"/>
                </a:cubicBezTo>
                <a:cubicBezTo>
                  <a:pt x="328" y="219"/>
                  <a:pt x="328" y="219"/>
                  <a:pt x="328" y="219"/>
                </a:cubicBezTo>
                <a:cubicBezTo>
                  <a:pt x="328" y="219"/>
                  <a:pt x="328" y="219"/>
                  <a:pt x="328" y="219"/>
                </a:cubicBezTo>
                <a:cubicBezTo>
                  <a:pt x="328" y="219"/>
                  <a:pt x="328" y="219"/>
                  <a:pt x="328" y="219"/>
                </a:cubicBezTo>
                <a:cubicBezTo>
                  <a:pt x="328" y="219"/>
                  <a:pt x="328" y="219"/>
                  <a:pt x="328" y="219"/>
                </a:cubicBezTo>
                <a:cubicBezTo>
                  <a:pt x="328" y="219"/>
                  <a:pt x="328" y="219"/>
                  <a:pt x="328" y="219"/>
                </a:cubicBezTo>
                <a:cubicBezTo>
                  <a:pt x="327" y="219"/>
                  <a:pt x="327" y="219"/>
                  <a:pt x="327" y="219"/>
                </a:cubicBezTo>
                <a:cubicBezTo>
                  <a:pt x="327" y="219"/>
                  <a:pt x="327" y="219"/>
                  <a:pt x="327" y="219"/>
                </a:cubicBezTo>
                <a:cubicBezTo>
                  <a:pt x="327" y="219"/>
                  <a:pt x="327" y="219"/>
                  <a:pt x="326" y="219"/>
                </a:cubicBezTo>
                <a:cubicBezTo>
                  <a:pt x="326" y="219"/>
                  <a:pt x="326" y="219"/>
                  <a:pt x="326" y="220"/>
                </a:cubicBezTo>
                <a:cubicBezTo>
                  <a:pt x="326" y="220"/>
                  <a:pt x="326" y="219"/>
                  <a:pt x="326" y="219"/>
                </a:cubicBezTo>
                <a:cubicBezTo>
                  <a:pt x="326" y="219"/>
                  <a:pt x="326" y="219"/>
                  <a:pt x="326" y="219"/>
                </a:cubicBezTo>
                <a:cubicBezTo>
                  <a:pt x="325" y="219"/>
                  <a:pt x="325" y="219"/>
                  <a:pt x="325" y="219"/>
                </a:cubicBezTo>
                <a:cubicBezTo>
                  <a:pt x="325" y="220"/>
                  <a:pt x="325" y="219"/>
                  <a:pt x="324" y="219"/>
                </a:cubicBezTo>
                <a:cubicBezTo>
                  <a:pt x="324" y="220"/>
                  <a:pt x="325" y="220"/>
                  <a:pt x="324" y="220"/>
                </a:cubicBezTo>
                <a:cubicBezTo>
                  <a:pt x="324" y="220"/>
                  <a:pt x="324" y="219"/>
                  <a:pt x="324" y="220"/>
                </a:cubicBezTo>
                <a:cubicBezTo>
                  <a:pt x="324" y="220"/>
                  <a:pt x="324" y="220"/>
                  <a:pt x="324" y="221"/>
                </a:cubicBezTo>
                <a:cubicBezTo>
                  <a:pt x="323" y="221"/>
                  <a:pt x="323" y="221"/>
                  <a:pt x="323" y="221"/>
                </a:cubicBezTo>
                <a:cubicBezTo>
                  <a:pt x="323" y="221"/>
                  <a:pt x="322" y="220"/>
                  <a:pt x="322" y="220"/>
                </a:cubicBezTo>
                <a:cubicBezTo>
                  <a:pt x="322" y="220"/>
                  <a:pt x="322" y="220"/>
                  <a:pt x="322" y="220"/>
                </a:cubicBezTo>
                <a:cubicBezTo>
                  <a:pt x="322" y="220"/>
                  <a:pt x="322" y="220"/>
                  <a:pt x="322" y="220"/>
                </a:cubicBezTo>
                <a:cubicBezTo>
                  <a:pt x="322" y="220"/>
                  <a:pt x="322" y="220"/>
                  <a:pt x="321" y="219"/>
                </a:cubicBezTo>
                <a:cubicBezTo>
                  <a:pt x="322" y="220"/>
                  <a:pt x="322" y="220"/>
                  <a:pt x="322" y="220"/>
                </a:cubicBezTo>
                <a:cubicBezTo>
                  <a:pt x="322" y="220"/>
                  <a:pt x="321" y="220"/>
                  <a:pt x="321" y="220"/>
                </a:cubicBezTo>
                <a:cubicBezTo>
                  <a:pt x="321" y="220"/>
                  <a:pt x="321" y="220"/>
                  <a:pt x="321" y="221"/>
                </a:cubicBezTo>
                <a:cubicBezTo>
                  <a:pt x="321" y="221"/>
                  <a:pt x="321" y="221"/>
                  <a:pt x="321" y="221"/>
                </a:cubicBezTo>
                <a:cubicBezTo>
                  <a:pt x="321" y="221"/>
                  <a:pt x="321" y="221"/>
                  <a:pt x="320" y="221"/>
                </a:cubicBezTo>
                <a:cubicBezTo>
                  <a:pt x="320" y="221"/>
                  <a:pt x="321" y="221"/>
                  <a:pt x="321" y="220"/>
                </a:cubicBezTo>
                <a:cubicBezTo>
                  <a:pt x="320" y="221"/>
                  <a:pt x="320" y="220"/>
                  <a:pt x="320" y="221"/>
                </a:cubicBezTo>
                <a:cubicBezTo>
                  <a:pt x="320" y="221"/>
                  <a:pt x="320" y="221"/>
                  <a:pt x="320" y="221"/>
                </a:cubicBezTo>
                <a:cubicBezTo>
                  <a:pt x="319" y="221"/>
                  <a:pt x="319" y="220"/>
                  <a:pt x="319" y="220"/>
                </a:cubicBezTo>
                <a:cubicBezTo>
                  <a:pt x="319" y="220"/>
                  <a:pt x="319" y="221"/>
                  <a:pt x="319" y="221"/>
                </a:cubicBezTo>
                <a:cubicBezTo>
                  <a:pt x="319" y="221"/>
                  <a:pt x="319" y="221"/>
                  <a:pt x="319" y="221"/>
                </a:cubicBezTo>
                <a:cubicBezTo>
                  <a:pt x="318" y="220"/>
                  <a:pt x="318" y="221"/>
                  <a:pt x="318" y="221"/>
                </a:cubicBezTo>
                <a:cubicBezTo>
                  <a:pt x="318" y="221"/>
                  <a:pt x="318" y="221"/>
                  <a:pt x="318" y="221"/>
                </a:cubicBezTo>
                <a:cubicBezTo>
                  <a:pt x="317" y="221"/>
                  <a:pt x="316" y="222"/>
                  <a:pt x="315" y="222"/>
                </a:cubicBezTo>
                <a:cubicBezTo>
                  <a:pt x="315" y="222"/>
                  <a:pt x="315" y="222"/>
                  <a:pt x="315" y="222"/>
                </a:cubicBezTo>
                <a:cubicBezTo>
                  <a:pt x="315" y="222"/>
                  <a:pt x="314" y="222"/>
                  <a:pt x="314" y="222"/>
                </a:cubicBezTo>
                <a:cubicBezTo>
                  <a:pt x="314" y="222"/>
                  <a:pt x="314" y="223"/>
                  <a:pt x="313" y="222"/>
                </a:cubicBezTo>
                <a:cubicBezTo>
                  <a:pt x="313" y="223"/>
                  <a:pt x="313" y="223"/>
                  <a:pt x="313" y="223"/>
                </a:cubicBezTo>
                <a:cubicBezTo>
                  <a:pt x="313" y="223"/>
                  <a:pt x="313" y="223"/>
                  <a:pt x="313" y="223"/>
                </a:cubicBezTo>
                <a:cubicBezTo>
                  <a:pt x="313" y="223"/>
                  <a:pt x="313" y="223"/>
                  <a:pt x="313" y="223"/>
                </a:cubicBezTo>
                <a:cubicBezTo>
                  <a:pt x="313" y="223"/>
                  <a:pt x="313" y="223"/>
                  <a:pt x="313" y="223"/>
                </a:cubicBezTo>
                <a:cubicBezTo>
                  <a:pt x="313" y="223"/>
                  <a:pt x="313" y="223"/>
                  <a:pt x="312" y="223"/>
                </a:cubicBezTo>
                <a:cubicBezTo>
                  <a:pt x="312" y="223"/>
                  <a:pt x="312" y="223"/>
                  <a:pt x="312" y="223"/>
                </a:cubicBezTo>
                <a:cubicBezTo>
                  <a:pt x="312" y="223"/>
                  <a:pt x="311" y="223"/>
                  <a:pt x="311" y="223"/>
                </a:cubicBezTo>
                <a:cubicBezTo>
                  <a:pt x="311" y="223"/>
                  <a:pt x="311" y="223"/>
                  <a:pt x="311" y="223"/>
                </a:cubicBezTo>
                <a:cubicBezTo>
                  <a:pt x="311" y="223"/>
                  <a:pt x="311" y="223"/>
                  <a:pt x="311" y="224"/>
                </a:cubicBezTo>
                <a:cubicBezTo>
                  <a:pt x="311" y="224"/>
                  <a:pt x="311" y="224"/>
                  <a:pt x="311" y="224"/>
                </a:cubicBezTo>
                <a:cubicBezTo>
                  <a:pt x="311" y="224"/>
                  <a:pt x="311" y="223"/>
                  <a:pt x="311" y="223"/>
                </a:cubicBezTo>
                <a:cubicBezTo>
                  <a:pt x="311" y="223"/>
                  <a:pt x="311" y="223"/>
                  <a:pt x="311" y="223"/>
                </a:cubicBezTo>
                <a:cubicBezTo>
                  <a:pt x="311" y="223"/>
                  <a:pt x="311" y="223"/>
                  <a:pt x="311" y="223"/>
                </a:cubicBezTo>
                <a:cubicBezTo>
                  <a:pt x="311" y="223"/>
                  <a:pt x="311" y="223"/>
                  <a:pt x="311" y="223"/>
                </a:cubicBezTo>
                <a:cubicBezTo>
                  <a:pt x="311" y="223"/>
                  <a:pt x="310" y="223"/>
                  <a:pt x="310" y="223"/>
                </a:cubicBezTo>
                <a:cubicBezTo>
                  <a:pt x="310" y="223"/>
                  <a:pt x="310" y="223"/>
                  <a:pt x="310" y="223"/>
                </a:cubicBezTo>
                <a:cubicBezTo>
                  <a:pt x="310" y="223"/>
                  <a:pt x="310" y="223"/>
                  <a:pt x="310" y="224"/>
                </a:cubicBezTo>
                <a:cubicBezTo>
                  <a:pt x="310" y="223"/>
                  <a:pt x="309" y="223"/>
                  <a:pt x="310" y="223"/>
                </a:cubicBezTo>
                <a:cubicBezTo>
                  <a:pt x="310" y="223"/>
                  <a:pt x="310" y="223"/>
                  <a:pt x="310" y="222"/>
                </a:cubicBezTo>
                <a:cubicBezTo>
                  <a:pt x="310" y="222"/>
                  <a:pt x="310" y="222"/>
                  <a:pt x="310" y="222"/>
                </a:cubicBezTo>
                <a:cubicBezTo>
                  <a:pt x="311" y="222"/>
                  <a:pt x="311" y="223"/>
                  <a:pt x="311" y="223"/>
                </a:cubicBezTo>
                <a:cubicBezTo>
                  <a:pt x="311" y="222"/>
                  <a:pt x="311" y="222"/>
                  <a:pt x="311" y="222"/>
                </a:cubicBezTo>
                <a:cubicBezTo>
                  <a:pt x="311" y="222"/>
                  <a:pt x="311" y="222"/>
                  <a:pt x="311" y="222"/>
                </a:cubicBezTo>
                <a:cubicBezTo>
                  <a:pt x="311" y="222"/>
                  <a:pt x="311" y="222"/>
                  <a:pt x="311" y="222"/>
                </a:cubicBezTo>
                <a:cubicBezTo>
                  <a:pt x="312" y="222"/>
                  <a:pt x="312" y="222"/>
                  <a:pt x="312" y="222"/>
                </a:cubicBezTo>
                <a:cubicBezTo>
                  <a:pt x="312" y="222"/>
                  <a:pt x="311" y="222"/>
                  <a:pt x="312" y="222"/>
                </a:cubicBezTo>
                <a:cubicBezTo>
                  <a:pt x="312" y="222"/>
                  <a:pt x="312" y="222"/>
                  <a:pt x="312" y="222"/>
                </a:cubicBezTo>
                <a:cubicBezTo>
                  <a:pt x="313" y="222"/>
                  <a:pt x="313" y="221"/>
                  <a:pt x="313" y="221"/>
                </a:cubicBezTo>
                <a:cubicBezTo>
                  <a:pt x="313" y="221"/>
                  <a:pt x="313" y="221"/>
                  <a:pt x="313" y="221"/>
                </a:cubicBezTo>
                <a:cubicBezTo>
                  <a:pt x="313" y="221"/>
                  <a:pt x="313" y="221"/>
                  <a:pt x="313" y="221"/>
                </a:cubicBezTo>
                <a:cubicBezTo>
                  <a:pt x="313" y="221"/>
                  <a:pt x="313" y="221"/>
                  <a:pt x="313" y="221"/>
                </a:cubicBezTo>
                <a:cubicBezTo>
                  <a:pt x="313" y="221"/>
                  <a:pt x="314" y="221"/>
                  <a:pt x="314" y="221"/>
                </a:cubicBezTo>
                <a:cubicBezTo>
                  <a:pt x="314" y="221"/>
                  <a:pt x="314" y="221"/>
                  <a:pt x="314" y="221"/>
                </a:cubicBezTo>
                <a:cubicBezTo>
                  <a:pt x="314" y="220"/>
                  <a:pt x="313" y="220"/>
                  <a:pt x="314" y="220"/>
                </a:cubicBezTo>
                <a:cubicBezTo>
                  <a:pt x="314" y="220"/>
                  <a:pt x="314" y="220"/>
                  <a:pt x="314" y="220"/>
                </a:cubicBezTo>
                <a:cubicBezTo>
                  <a:pt x="314" y="220"/>
                  <a:pt x="314" y="220"/>
                  <a:pt x="314" y="220"/>
                </a:cubicBezTo>
                <a:cubicBezTo>
                  <a:pt x="314" y="220"/>
                  <a:pt x="315" y="220"/>
                  <a:pt x="315" y="220"/>
                </a:cubicBezTo>
                <a:cubicBezTo>
                  <a:pt x="315" y="220"/>
                  <a:pt x="315" y="221"/>
                  <a:pt x="315" y="221"/>
                </a:cubicBezTo>
                <a:cubicBezTo>
                  <a:pt x="315" y="220"/>
                  <a:pt x="315" y="220"/>
                  <a:pt x="315" y="220"/>
                </a:cubicBezTo>
                <a:cubicBezTo>
                  <a:pt x="316" y="220"/>
                  <a:pt x="316" y="220"/>
                  <a:pt x="316" y="220"/>
                </a:cubicBezTo>
                <a:cubicBezTo>
                  <a:pt x="316" y="219"/>
                  <a:pt x="316" y="219"/>
                  <a:pt x="316" y="220"/>
                </a:cubicBezTo>
                <a:cubicBezTo>
                  <a:pt x="316" y="220"/>
                  <a:pt x="317" y="220"/>
                  <a:pt x="317" y="220"/>
                </a:cubicBezTo>
                <a:cubicBezTo>
                  <a:pt x="316" y="220"/>
                  <a:pt x="316" y="220"/>
                  <a:pt x="316" y="221"/>
                </a:cubicBezTo>
                <a:cubicBezTo>
                  <a:pt x="316" y="220"/>
                  <a:pt x="317" y="220"/>
                  <a:pt x="317" y="220"/>
                </a:cubicBezTo>
                <a:cubicBezTo>
                  <a:pt x="317" y="220"/>
                  <a:pt x="317" y="220"/>
                  <a:pt x="317" y="220"/>
                </a:cubicBezTo>
                <a:cubicBezTo>
                  <a:pt x="316" y="220"/>
                  <a:pt x="316" y="221"/>
                  <a:pt x="317" y="221"/>
                </a:cubicBezTo>
                <a:cubicBezTo>
                  <a:pt x="316" y="221"/>
                  <a:pt x="317" y="221"/>
                  <a:pt x="317" y="221"/>
                </a:cubicBezTo>
                <a:cubicBezTo>
                  <a:pt x="317" y="220"/>
                  <a:pt x="317" y="220"/>
                  <a:pt x="317" y="220"/>
                </a:cubicBezTo>
                <a:cubicBezTo>
                  <a:pt x="317" y="220"/>
                  <a:pt x="317" y="220"/>
                  <a:pt x="318" y="220"/>
                </a:cubicBezTo>
                <a:cubicBezTo>
                  <a:pt x="318" y="220"/>
                  <a:pt x="318" y="220"/>
                  <a:pt x="318" y="220"/>
                </a:cubicBezTo>
                <a:cubicBezTo>
                  <a:pt x="318" y="220"/>
                  <a:pt x="318" y="220"/>
                  <a:pt x="319" y="220"/>
                </a:cubicBezTo>
                <a:cubicBezTo>
                  <a:pt x="319" y="220"/>
                  <a:pt x="318" y="220"/>
                  <a:pt x="318" y="220"/>
                </a:cubicBezTo>
                <a:cubicBezTo>
                  <a:pt x="319" y="220"/>
                  <a:pt x="319" y="220"/>
                  <a:pt x="319" y="219"/>
                </a:cubicBezTo>
                <a:cubicBezTo>
                  <a:pt x="319" y="219"/>
                  <a:pt x="319" y="219"/>
                  <a:pt x="319" y="219"/>
                </a:cubicBezTo>
                <a:cubicBezTo>
                  <a:pt x="319" y="219"/>
                  <a:pt x="318" y="219"/>
                  <a:pt x="318" y="219"/>
                </a:cubicBezTo>
                <a:cubicBezTo>
                  <a:pt x="318" y="219"/>
                  <a:pt x="318" y="219"/>
                  <a:pt x="318" y="219"/>
                </a:cubicBezTo>
                <a:cubicBezTo>
                  <a:pt x="318" y="219"/>
                  <a:pt x="318" y="219"/>
                  <a:pt x="318" y="219"/>
                </a:cubicBezTo>
                <a:cubicBezTo>
                  <a:pt x="318" y="219"/>
                  <a:pt x="318" y="219"/>
                  <a:pt x="318" y="219"/>
                </a:cubicBezTo>
                <a:cubicBezTo>
                  <a:pt x="318" y="218"/>
                  <a:pt x="318" y="218"/>
                  <a:pt x="319" y="218"/>
                </a:cubicBezTo>
                <a:cubicBezTo>
                  <a:pt x="319" y="219"/>
                  <a:pt x="319" y="219"/>
                  <a:pt x="319" y="219"/>
                </a:cubicBezTo>
                <a:cubicBezTo>
                  <a:pt x="319" y="219"/>
                  <a:pt x="319" y="219"/>
                  <a:pt x="319" y="219"/>
                </a:cubicBezTo>
                <a:cubicBezTo>
                  <a:pt x="319" y="219"/>
                  <a:pt x="319" y="219"/>
                  <a:pt x="319" y="219"/>
                </a:cubicBezTo>
                <a:cubicBezTo>
                  <a:pt x="319" y="219"/>
                  <a:pt x="320" y="218"/>
                  <a:pt x="320" y="218"/>
                </a:cubicBezTo>
                <a:cubicBezTo>
                  <a:pt x="320" y="218"/>
                  <a:pt x="320" y="218"/>
                  <a:pt x="320" y="219"/>
                </a:cubicBezTo>
                <a:cubicBezTo>
                  <a:pt x="321" y="219"/>
                  <a:pt x="320" y="218"/>
                  <a:pt x="321" y="218"/>
                </a:cubicBezTo>
                <a:cubicBezTo>
                  <a:pt x="321" y="218"/>
                  <a:pt x="321" y="219"/>
                  <a:pt x="321" y="219"/>
                </a:cubicBezTo>
                <a:cubicBezTo>
                  <a:pt x="322" y="219"/>
                  <a:pt x="322" y="219"/>
                  <a:pt x="322" y="220"/>
                </a:cubicBezTo>
                <a:cubicBezTo>
                  <a:pt x="322" y="219"/>
                  <a:pt x="322" y="219"/>
                  <a:pt x="322" y="218"/>
                </a:cubicBezTo>
                <a:cubicBezTo>
                  <a:pt x="321" y="218"/>
                  <a:pt x="322" y="219"/>
                  <a:pt x="321" y="219"/>
                </a:cubicBezTo>
                <a:cubicBezTo>
                  <a:pt x="321" y="218"/>
                  <a:pt x="321" y="218"/>
                  <a:pt x="321" y="218"/>
                </a:cubicBezTo>
                <a:cubicBezTo>
                  <a:pt x="321" y="218"/>
                  <a:pt x="321" y="218"/>
                  <a:pt x="321" y="218"/>
                </a:cubicBezTo>
                <a:cubicBezTo>
                  <a:pt x="321" y="218"/>
                  <a:pt x="321" y="218"/>
                  <a:pt x="321" y="218"/>
                </a:cubicBezTo>
                <a:cubicBezTo>
                  <a:pt x="321" y="218"/>
                  <a:pt x="321" y="218"/>
                  <a:pt x="321" y="218"/>
                </a:cubicBezTo>
                <a:cubicBezTo>
                  <a:pt x="322" y="217"/>
                  <a:pt x="323" y="218"/>
                  <a:pt x="324" y="218"/>
                </a:cubicBezTo>
                <a:cubicBezTo>
                  <a:pt x="324" y="218"/>
                  <a:pt x="324" y="218"/>
                  <a:pt x="323" y="218"/>
                </a:cubicBezTo>
                <a:cubicBezTo>
                  <a:pt x="324" y="219"/>
                  <a:pt x="324" y="218"/>
                  <a:pt x="324" y="218"/>
                </a:cubicBezTo>
                <a:cubicBezTo>
                  <a:pt x="324" y="218"/>
                  <a:pt x="324" y="218"/>
                  <a:pt x="324" y="217"/>
                </a:cubicBezTo>
                <a:cubicBezTo>
                  <a:pt x="324" y="217"/>
                  <a:pt x="324" y="218"/>
                  <a:pt x="324" y="217"/>
                </a:cubicBezTo>
                <a:cubicBezTo>
                  <a:pt x="325" y="217"/>
                  <a:pt x="325" y="216"/>
                  <a:pt x="326" y="217"/>
                </a:cubicBezTo>
                <a:cubicBezTo>
                  <a:pt x="326" y="216"/>
                  <a:pt x="327" y="216"/>
                  <a:pt x="327" y="217"/>
                </a:cubicBezTo>
                <a:cubicBezTo>
                  <a:pt x="327" y="215"/>
                  <a:pt x="328" y="215"/>
                  <a:pt x="329" y="215"/>
                </a:cubicBezTo>
                <a:cubicBezTo>
                  <a:pt x="329" y="215"/>
                  <a:pt x="329" y="215"/>
                  <a:pt x="329" y="215"/>
                </a:cubicBezTo>
                <a:cubicBezTo>
                  <a:pt x="329" y="215"/>
                  <a:pt x="329" y="215"/>
                  <a:pt x="329" y="215"/>
                </a:cubicBezTo>
                <a:cubicBezTo>
                  <a:pt x="329" y="215"/>
                  <a:pt x="329" y="215"/>
                  <a:pt x="329" y="215"/>
                </a:cubicBezTo>
                <a:cubicBezTo>
                  <a:pt x="329" y="215"/>
                  <a:pt x="329" y="215"/>
                  <a:pt x="329" y="215"/>
                </a:cubicBezTo>
                <a:cubicBezTo>
                  <a:pt x="329" y="215"/>
                  <a:pt x="329" y="215"/>
                  <a:pt x="329" y="215"/>
                </a:cubicBezTo>
                <a:cubicBezTo>
                  <a:pt x="330" y="215"/>
                  <a:pt x="330" y="215"/>
                  <a:pt x="330" y="215"/>
                </a:cubicBezTo>
                <a:cubicBezTo>
                  <a:pt x="330" y="215"/>
                  <a:pt x="330" y="215"/>
                  <a:pt x="330" y="215"/>
                </a:cubicBezTo>
                <a:cubicBezTo>
                  <a:pt x="330" y="215"/>
                  <a:pt x="330" y="215"/>
                  <a:pt x="330" y="215"/>
                </a:cubicBezTo>
                <a:cubicBezTo>
                  <a:pt x="331" y="215"/>
                  <a:pt x="331" y="215"/>
                  <a:pt x="331" y="215"/>
                </a:cubicBezTo>
                <a:cubicBezTo>
                  <a:pt x="331" y="215"/>
                  <a:pt x="331" y="215"/>
                  <a:pt x="331" y="216"/>
                </a:cubicBezTo>
                <a:cubicBezTo>
                  <a:pt x="331" y="215"/>
                  <a:pt x="332" y="215"/>
                  <a:pt x="332" y="215"/>
                </a:cubicBezTo>
                <a:cubicBezTo>
                  <a:pt x="332" y="215"/>
                  <a:pt x="333" y="214"/>
                  <a:pt x="333" y="214"/>
                </a:cubicBezTo>
                <a:cubicBezTo>
                  <a:pt x="333" y="214"/>
                  <a:pt x="332" y="215"/>
                  <a:pt x="333" y="215"/>
                </a:cubicBezTo>
                <a:cubicBezTo>
                  <a:pt x="333" y="214"/>
                  <a:pt x="334" y="214"/>
                  <a:pt x="335" y="214"/>
                </a:cubicBezTo>
                <a:cubicBezTo>
                  <a:pt x="335" y="214"/>
                  <a:pt x="335" y="214"/>
                  <a:pt x="335" y="213"/>
                </a:cubicBezTo>
                <a:cubicBezTo>
                  <a:pt x="335" y="213"/>
                  <a:pt x="335" y="213"/>
                  <a:pt x="336" y="213"/>
                </a:cubicBezTo>
                <a:cubicBezTo>
                  <a:pt x="336" y="214"/>
                  <a:pt x="336" y="214"/>
                  <a:pt x="336" y="214"/>
                </a:cubicBezTo>
                <a:cubicBezTo>
                  <a:pt x="336" y="214"/>
                  <a:pt x="336" y="214"/>
                  <a:pt x="336" y="215"/>
                </a:cubicBezTo>
                <a:cubicBezTo>
                  <a:pt x="336" y="215"/>
                  <a:pt x="336" y="215"/>
                  <a:pt x="336" y="215"/>
                </a:cubicBezTo>
                <a:cubicBezTo>
                  <a:pt x="336" y="215"/>
                  <a:pt x="336" y="215"/>
                  <a:pt x="336" y="215"/>
                </a:cubicBezTo>
                <a:cubicBezTo>
                  <a:pt x="337" y="215"/>
                  <a:pt x="336" y="214"/>
                  <a:pt x="336" y="214"/>
                </a:cubicBezTo>
                <a:cubicBezTo>
                  <a:pt x="337" y="213"/>
                  <a:pt x="337" y="214"/>
                  <a:pt x="338" y="215"/>
                </a:cubicBezTo>
                <a:cubicBezTo>
                  <a:pt x="338" y="214"/>
                  <a:pt x="338" y="215"/>
                  <a:pt x="339" y="214"/>
                </a:cubicBezTo>
                <a:cubicBezTo>
                  <a:pt x="338" y="213"/>
                  <a:pt x="338" y="214"/>
                  <a:pt x="337" y="214"/>
                </a:cubicBezTo>
                <a:cubicBezTo>
                  <a:pt x="337" y="214"/>
                  <a:pt x="337" y="214"/>
                  <a:pt x="337" y="213"/>
                </a:cubicBezTo>
                <a:cubicBezTo>
                  <a:pt x="337" y="213"/>
                  <a:pt x="337" y="213"/>
                  <a:pt x="338" y="213"/>
                </a:cubicBezTo>
                <a:cubicBezTo>
                  <a:pt x="338" y="213"/>
                  <a:pt x="337" y="213"/>
                  <a:pt x="338" y="212"/>
                </a:cubicBezTo>
                <a:cubicBezTo>
                  <a:pt x="338" y="213"/>
                  <a:pt x="339" y="212"/>
                  <a:pt x="340" y="212"/>
                </a:cubicBezTo>
                <a:cubicBezTo>
                  <a:pt x="340" y="212"/>
                  <a:pt x="339" y="212"/>
                  <a:pt x="339" y="212"/>
                </a:cubicBezTo>
                <a:cubicBezTo>
                  <a:pt x="339" y="212"/>
                  <a:pt x="339" y="212"/>
                  <a:pt x="339" y="211"/>
                </a:cubicBezTo>
                <a:cubicBezTo>
                  <a:pt x="339" y="212"/>
                  <a:pt x="339" y="212"/>
                  <a:pt x="339" y="212"/>
                </a:cubicBezTo>
                <a:cubicBezTo>
                  <a:pt x="339" y="212"/>
                  <a:pt x="339" y="211"/>
                  <a:pt x="339" y="211"/>
                </a:cubicBezTo>
                <a:cubicBezTo>
                  <a:pt x="340" y="211"/>
                  <a:pt x="340" y="211"/>
                  <a:pt x="340" y="211"/>
                </a:cubicBezTo>
                <a:cubicBezTo>
                  <a:pt x="340" y="212"/>
                  <a:pt x="339" y="212"/>
                  <a:pt x="340" y="212"/>
                </a:cubicBezTo>
                <a:cubicBezTo>
                  <a:pt x="340" y="213"/>
                  <a:pt x="340" y="211"/>
                  <a:pt x="341" y="212"/>
                </a:cubicBezTo>
                <a:cubicBezTo>
                  <a:pt x="340" y="213"/>
                  <a:pt x="342" y="211"/>
                  <a:pt x="343" y="212"/>
                </a:cubicBezTo>
                <a:cubicBezTo>
                  <a:pt x="343" y="211"/>
                  <a:pt x="344" y="211"/>
                  <a:pt x="344" y="210"/>
                </a:cubicBezTo>
                <a:cubicBezTo>
                  <a:pt x="344" y="211"/>
                  <a:pt x="346" y="210"/>
                  <a:pt x="346" y="209"/>
                </a:cubicBezTo>
                <a:cubicBezTo>
                  <a:pt x="346" y="209"/>
                  <a:pt x="346" y="209"/>
                  <a:pt x="346" y="210"/>
                </a:cubicBezTo>
                <a:cubicBezTo>
                  <a:pt x="346" y="209"/>
                  <a:pt x="347" y="210"/>
                  <a:pt x="347" y="209"/>
                </a:cubicBezTo>
                <a:cubicBezTo>
                  <a:pt x="348" y="210"/>
                  <a:pt x="348" y="209"/>
                  <a:pt x="348" y="208"/>
                </a:cubicBezTo>
                <a:cubicBezTo>
                  <a:pt x="348" y="208"/>
                  <a:pt x="348" y="209"/>
                  <a:pt x="349" y="209"/>
                </a:cubicBezTo>
                <a:cubicBezTo>
                  <a:pt x="350" y="208"/>
                  <a:pt x="351" y="208"/>
                  <a:pt x="352" y="207"/>
                </a:cubicBezTo>
                <a:cubicBezTo>
                  <a:pt x="352" y="208"/>
                  <a:pt x="352" y="208"/>
                  <a:pt x="352" y="208"/>
                </a:cubicBezTo>
                <a:cubicBezTo>
                  <a:pt x="352" y="207"/>
                  <a:pt x="353" y="207"/>
                  <a:pt x="353" y="208"/>
                </a:cubicBezTo>
                <a:cubicBezTo>
                  <a:pt x="353" y="207"/>
                  <a:pt x="353" y="206"/>
                  <a:pt x="354" y="207"/>
                </a:cubicBezTo>
                <a:cubicBezTo>
                  <a:pt x="354" y="207"/>
                  <a:pt x="353" y="207"/>
                  <a:pt x="354" y="207"/>
                </a:cubicBezTo>
                <a:cubicBezTo>
                  <a:pt x="354" y="208"/>
                  <a:pt x="354" y="207"/>
                  <a:pt x="354" y="208"/>
                </a:cubicBezTo>
                <a:cubicBezTo>
                  <a:pt x="354" y="207"/>
                  <a:pt x="354" y="207"/>
                  <a:pt x="354" y="207"/>
                </a:cubicBezTo>
                <a:cubicBezTo>
                  <a:pt x="355" y="207"/>
                  <a:pt x="354" y="207"/>
                  <a:pt x="355" y="207"/>
                </a:cubicBezTo>
                <a:cubicBezTo>
                  <a:pt x="355" y="208"/>
                  <a:pt x="355" y="207"/>
                  <a:pt x="355" y="207"/>
                </a:cubicBezTo>
                <a:cubicBezTo>
                  <a:pt x="356" y="206"/>
                  <a:pt x="355" y="208"/>
                  <a:pt x="356" y="207"/>
                </a:cubicBezTo>
                <a:cubicBezTo>
                  <a:pt x="356" y="207"/>
                  <a:pt x="356" y="206"/>
                  <a:pt x="356" y="206"/>
                </a:cubicBezTo>
                <a:cubicBezTo>
                  <a:pt x="357" y="207"/>
                  <a:pt x="357" y="206"/>
                  <a:pt x="357" y="206"/>
                </a:cubicBezTo>
                <a:cubicBezTo>
                  <a:pt x="357" y="206"/>
                  <a:pt x="357" y="206"/>
                  <a:pt x="358" y="206"/>
                </a:cubicBezTo>
                <a:cubicBezTo>
                  <a:pt x="358" y="206"/>
                  <a:pt x="358" y="206"/>
                  <a:pt x="358" y="206"/>
                </a:cubicBezTo>
                <a:cubicBezTo>
                  <a:pt x="358" y="206"/>
                  <a:pt x="360" y="206"/>
                  <a:pt x="359" y="205"/>
                </a:cubicBezTo>
                <a:cubicBezTo>
                  <a:pt x="360" y="205"/>
                  <a:pt x="359" y="204"/>
                  <a:pt x="360" y="204"/>
                </a:cubicBezTo>
                <a:cubicBezTo>
                  <a:pt x="360" y="205"/>
                  <a:pt x="360" y="205"/>
                  <a:pt x="360" y="205"/>
                </a:cubicBezTo>
                <a:cubicBezTo>
                  <a:pt x="360" y="205"/>
                  <a:pt x="360" y="205"/>
                  <a:pt x="361" y="205"/>
                </a:cubicBezTo>
                <a:cubicBezTo>
                  <a:pt x="360" y="203"/>
                  <a:pt x="362" y="204"/>
                  <a:pt x="362" y="203"/>
                </a:cubicBezTo>
                <a:cubicBezTo>
                  <a:pt x="362" y="204"/>
                  <a:pt x="362" y="204"/>
                  <a:pt x="362" y="204"/>
                </a:cubicBezTo>
                <a:cubicBezTo>
                  <a:pt x="362" y="204"/>
                  <a:pt x="362" y="204"/>
                  <a:pt x="362" y="204"/>
                </a:cubicBezTo>
                <a:cubicBezTo>
                  <a:pt x="361" y="204"/>
                  <a:pt x="362" y="204"/>
                  <a:pt x="361" y="205"/>
                </a:cubicBezTo>
                <a:cubicBezTo>
                  <a:pt x="362" y="205"/>
                  <a:pt x="362" y="204"/>
                  <a:pt x="363" y="205"/>
                </a:cubicBezTo>
                <a:cubicBezTo>
                  <a:pt x="363" y="205"/>
                  <a:pt x="363" y="205"/>
                  <a:pt x="363" y="204"/>
                </a:cubicBezTo>
                <a:cubicBezTo>
                  <a:pt x="364" y="205"/>
                  <a:pt x="365" y="203"/>
                  <a:pt x="366" y="203"/>
                </a:cubicBezTo>
                <a:cubicBezTo>
                  <a:pt x="367" y="203"/>
                  <a:pt x="367" y="202"/>
                  <a:pt x="367" y="202"/>
                </a:cubicBezTo>
                <a:cubicBezTo>
                  <a:pt x="367" y="201"/>
                  <a:pt x="368" y="202"/>
                  <a:pt x="367" y="201"/>
                </a:cubicBezTo>
                <a:cubicBezTo>
                  <a:pt x="368" y="202"/>
                  <a:pt x="368" y="202"/>
                  <a:pt x="368" y="202"/>
                </a:cubicBezTo>
                <a:cubicBezTo>
                  <a:pt x="368" y="203"/>
                  <a:pt x="367" y="202"/>
                  <a:pt x="367" y="202"/>
                </a:cubicBezTo>
                <a:cubicBezTo>
                  <a:pt x="367" y="203"/>
                  <a:pt x="368" y="203"/>
                  <a:pt x="367" y="203"/>
                </a:cubicBezTo>
                <a:cubicBezTo>
                  <a:pt x="368" y="203"/>
                  <a:pt x="368" y="203"/>
                  <a:pt x="368" y="202"/>
                </a:cubicBezTo>
                <a:cubicBezTo>
                  <a:pt x="368" y="202"/>
                  <a:pt x="368" y="202"/>
                  <a:pt x="368" y="203"/>
                </a:cubicBezTo>
                <a:cubicBezTo>
                  <a:pt x="369" y="202"/>
                  <a:pt x="368" y="202"/>
                  <a:pt x="368" y="202"/>
                </a:cubicBezTo>
                <a:cubicBezTo>
                  <a:pt x="368" y="201"/>
                  <a:pt x="369" y="202"/>
                  <a:pt x="369" y="201"/>
                </a:cubicBezTo>
                <a:cubicBezTo>
                  <a:pt x="367" y="201"/>
                  <a:pt x="365" y="201"/>
                  <a:pt x="364" y="202"/>
                </a:cubicBezTo>
                <a:cubicBezTo>
                  <a:pt x="363" y="202"/>
                  <a:pt x="364" y="201"/>
                  <a:pt x="363" y="201"/>
                </a:cubicBezTo>
                <a:cubicBezTo>
                  <a:pt x="363" y="201"/>
                  <a:pt x="363" y="202"/>
                  <a:pt x="363" y="202"/>
                </a:cubicBezTo>
                <a:cubicBezTo>
                  <a:pt x="363" y="202"/>
                  <a:pt x="363" y="201"/>
                  <a:pt x="363" y="200"/>
                </a:cubicBezTo>
                <a:cubicBezTo>
                  <a:pt x="364" y="200"/>
                  <a:pt x="365" y="201"/>
                  <a:pt x="366" y="200"/>
                </a:cubicBezTo>
                <a:cubicBezTo>
                  <a:pt x="366" y="199"/>
                  <a:pt x="367" y="200"/>
                  <a:pt x="367" y="200"/>
                </a:cubicBezTo>
                <a:cubicBezTo>
                  <a:pt x="367" y="199"/>
                  <a:pt x="367" y="199"/>
                  <a:pt x="367" y="199"/>
                </a:cubicBezTo>
                <a:cubicBezTo>
                  <a:pt x="368" y="199"/>
                  <a:pt x="367" y="199"/>
                  <a:pt x="367" y="198"/>
                </a:cubicBezTo>
                <a:cubicBezTo>
                  <a:pt x="368" y="199"/>
                  <a:pt x="368" y="198"/>
                  <a:pt x="369" y="198"/>
                </a:cubicBezTo>
                <a:cubicBezTo>
                  <a:pt x="369" y="198"/>
                  <a:pt x="369" y="199"/>
                  <a:pt x="370" y="199"/>
                </a:cubicBezTo>
                <a:cubicBezTo>
                  <a:pt x="369" y="198"/>
                  <a:pt x="370" y="198"/>
                  <a:pt x="370" y="198"/>
                </a:cubicBezTo>
                <a:cubicBezTo>
                  <a:pt x="371" y="198"/>
                  <a:pt x="370" y="199"/>
                  <a:pt x="370" y="199"/>
                </a:cubicBezTo>
                <a:cubicBezTo>
                  <a:pt x="370" y="198"/>
                  <a:pt x="371" y="198"/>
                  <a:pt x="371" y="199"/>
                </a:cubicBezTo>
                <a:cubicBezTo>
                  <a:pt x="371" y="198"/>
                  <a:pt x="371" y="198"/>
                  <a:pt x="371" y="198"/>
                </a:cubicBezTo>
                <a:cubicBezTo>
                  <a:pt x="372" y="198"/>
                  <a:pt x="372" y="198"/>
                  <a:pt x="373" y="198"/>
                </a:cubicBezTo>
                <a:cubicBezTo>
                  <a:pt x="373" y="197"/>
                  <a:pt x="374" y="198"/>
                  <a:pt x="374" y="197"/>
                </a:cubicBezTo>
                <a:cubicBezTo>
                  <a:pt x="375" y="198"/>
                  <a:pt x="374" y="198"/>
                  <a:pt x="374" y="198"/>
                </a:cubicBezTo>
                <a:cubicBezTo>
                  <a:pt x="374" y="198"/>
                  <a:pt x="375" y="198"/>
                  <a:pt x="375" y="198"/>
                </a:cubicBezTo>
                <a:cubicBezTo>
                  <a:pt x="375" y="198"/>
                  <a:pt x="375" y="197"/>
                  <a:pt x="375" y="197"/>
                </a:cubicBezTo>
                <a:cubicBezTo>
                  <a:pt x="375" y="197"/>
                  <a:pt x="375" y="197"/>
                  <a:pt x="375" y="196"/>
                </a:cubicBezTo>
                <a:cubicBezTo>
                  <a:pt x="375" y="196"/>
                  <a:pt x="374" y="196"/>
                  <a:pt x="374" y="196"/>
                </a:cubicBezTo>
                <a:cubicBezTo>
                  <a:pt x="373" y="196"/>
                  <a:pt x="374" y="196"/>
                  <a:pt x="373" y="196"/>
                </a:cubicBezTo>
                <a:cubicBezTo>
                  <a:pt x="373" y="196"/>
                  <a:pt x="373" y="196"/>
                  <a:pt x="373" y="197"/>
                </a:cubicBezTo>
                <a:cubicBezTo>
                  <a:pt x="373" y="197"/>
                  <a:pt x="373" y="197"/>
                  <a:pt x="373" y="197"/>
                </a:cubicBezTo>
                <a:cubicBezTo>
                  <a:pt x="373" y="197"/>
                  <a:pt x="372" y="197"/>
                  <a:pt x="372" y="197"/>
                </a:cubicBezTo>
                <a:cubicBezTo>
                  <a:pt x="371" y="197"/>
                  <a:pt x="372" y="197"/>
                  <a:pt x="372" y="196"/>
                </a:cubicBezTo>
                <a:cubicBezTo>
                  <a:pt x="371" y="196"/>
                  <a:pt x="372" y="196"/>
                  <a:pt x="371" y="197"/>
                </a:cubicBezTo>
                <a:cubicBezTo>
                  <a:pt x="371" y="197"/>
                  <a:pt x="371" y="196"/>
                  <a:pt x="370" y="196"/>
                </a:cubicBezTo>
                <a:cubicBezTo>
                  <a:pt x="370" y="197"/>
                  <a:pt x="370" y="197"/>
                  <a:pt x="370" y="198"/>
                </a:cubicBezTo>
                <a:cubicBezTo>
                  <a:pt x="370" y="197"/>
                  <a:pt x="370" y="197"/>
                  <a:pt x="369" y="197"/>
                </a:cubicBezTo>
                <a:cubicBezTo>
                  <a:pt x="369" y="197"/>
                  <a:pt x="369" y="197"/>
                  <a:pt x="368" y="197"/>
                </a:cubicBezTo>
                <a:cubicBezTo>
                  <a:pt x="368" y="196"/>
                  <a:pt x="368" y="196"/>
                  <a:pt x="368" y="196"/>
                </a:cubicBezTo>
                <a:cubicBezTo>
                  <a:pt x="367" y="197"/>
                  <a:pt x="366" y="197"/>
                  <a:pt x="365" y="197"/>
                </a:cubicBezTo>
                <a:cubicBezTo>
                  <a:pt x="364" y="198"/>
                  <a:pt x="363" y="197"/>
                  <a:pt x="363" y="198"/>
                </a:cubicBezTo>
                <a:cubicBezTo>
                  <a:pt x="362" y="197"/>
                  <a:pt x="361" y="199"/>
                  <a:pt x="360" y="198"/>
                </a:cubicBezTo>
                <a:cubicBezTo>
                  <a:pt x="360" y="198"/>
                  <a:pt x="359" y="198"/>
                  <a:pt x="359" y="199"/>
                </a:cubicBezTo>
                <a:cubicBezTo>
                  <a:pt x="359" y="198"/>
                  <a:pt x="358" y="198"/>
                  <a:pt x="358" y="198"/>
                </a:cubicBezTo>
                <a:cubicBezTo>
                  <a:pt x="358" y="198"/>
                  <a:pt x="359" y="198"/>
                  <a:pt x="359" y="197"/>
                </a:cubicBezTo>
                <a:cubicBezTo>
                  <a:pt x="359" y="198"/>
                  <a:pt x="359" y="197"/>
                  <a:pt x="360" y="197"/>
                </a:cubicBezTo>
                <a:cubicBezTo>
                  <a:pt x="360" y="197"/>
                  <a:pt x="359" y="197"/>
                  <a:pt x="359" y="197"/>
                </a:cubicBezTo>
                <a:cubicBezTo>
                  <a:pt x="359" y="196"/>
                  <a:pt x="360" y="197"/>
                  <a:pt x="360" y="196"/>
                </a:cubicBezTo>
                <a:cubicBezTo>
                  <a:pt x="360" y="197"/>
                  <a:pt x="360" y="197"/>
                  <a:pt x="360" y="197"/>
                </a:cubicBezTo>
                <a:cubicBezTo>
                  <a:pt x="360" y="197"/>
                  <a:pt x="361" y="196"/>
                  <a:pt x="361" y="196"/>
                </a:cubicBezTo>
                <a:cubicBezTo>
                  <a:pt x="361" y="196"/>
                  <a:pt x="361" y="197"/>
                  <a:pt x="361" y="196"/>
                </a:cubicBezTo>
                <a:cubicBezTo>
                  <a:pt x="362" y="196"/>
                  <a:pt x="362" y="195"/>
                  <a:pt x="362" y="195"/>
                </a:cubicBezTo>
                <a:cubicBezTo>
                  <a:pt x="363" y="195"/>
                  <a:pt x="362" y="196"/>
                  <a:pt x="363" y="196"/>
                </a:cubicBezTo>
                <a:cubicBezTo>
                  <a:pt x="363" y="195"/>
                  <a:pt x="363" y="195"/>
                  <a:pt x="363" y="195"/>
                </a:cubicBezTo>
                <a:cubicBezTo>
                  <a:pt x="364" y="195"/>
                  <a:pt x="365" y="195"/>
                  <a:pt x="365" y="194"/>
                </a:cubicBezTo>
                <a:cubicBezTo>
                  <a:pt x="365" y="195"/>
                  <a:pt x="366" y="194"/>
                  <a:pt x="366" y="194"/>
                </a:cubicBezTo>
                <a:cubicBezTo>
                  <a:pt x="366" y="194"/>
                  <a:pt x="366" y="194"/>
                  <a:pt x="366" y="194"/>
                </a:cubicBezTo>
                <a:cubicBezTo>
                  <a:pt x="366" y="192"/>
                  <a:pt x="367" y="194"/>
                  <a:pt x="367" y="193"/>
                </a:cubicBezTo>
                <a:cubicBezTo>
                  <a:pt x="368" y="193"/>
                  <a:pt x="368" y="194"/>
                  <a:pt x="368" y="194"/>
                </a:cubicBezTo>
                <a:cubicBezTo>
                  <a:pt x="368" y="194"/>
                  <a:pt x="368" y="193"/>
                  <a:pt x="368" y="193"/>
                </a:cubicBezTo>
                <a:cubicBezTo>
                  <a:pt x="368" y="192"/>
                  <a:pt x="369" y="193"/>
                  <a:pt x="369" y="192"/>
                </a:cubicBezTo>
                <a:cubicBezTo>
                  <a:pt x="369" y="192"/>
                  <a:pt x="370" y="192"/>
                  <a:pt x="370" y="193"/>
                </a:cubicBezTo>
                <a:cubicBezTo>
                  <a:pt x="370" y="192"/>
                  <a:pt x="371" y="192"/>
                  <a:pt x="372" y="192"/>
                </a:cubicBezTo>
                <a:cubicBezTo>
                  <a:pt x="372" y="192"/>
                  <a:pt x="372" y="192"/>
                  <a:pt x="372" y="192"/>
                </a:cubicBezTo>
                <a:cubicBezTo>
                  <a:pt x="372" y="192"/>
                  <a:pt x="372" y="192"/>
                  <a:pt x="372" y="192"/>
                </a:cubicBezTo>
                <a:cubicBezTo>
                  <a:pt x="372" y="192"/>
                  <a:pt x="372" y="192"/>
                  <a:pt x="372" y="192"/>
                </a:cubicBezTo>
                <a:cubicBezTo>
                  <a:pt x="372" y="193"/>
                  <a:pt x="372" y="193"/>
                  <a:pt x="372" y="193"/>
                </a:cubicBezTo>
                <a:cubicBezTo>
                  <a:pt x="372" y="193"/>
                  <a:pt x="373" y="193"/>
                  <a:pt x="373" y="193"/>
                </a:cubicBezTo>
                <a:cubicBezTo>
                  <a:pt x="373" y="193"/>
                  <a:pt x="372" y="193"/>
                  <a:pt x="373" y="193"/>
                </a:cubicBezTo>
                <a:cubicBezTo>
                  <a:pt x="373" y="192"/>
                  <a:pt x="372" y="193"/>
                  <a:pt x="372" y="193"/>
                </a:cubicBezTo>
                <a:cubicBezTo>
                  <a:pt x="372" y="193"/>
                  <a:pt x="372" y="193"/>
                  <a:pt x="372" y="193"/>
                </a:cubicBezTo>
                <a:cubicBezTo>
                  <a:pt x="372" y="193"/>
                  <a:pt x="372" y="193"/>
                  <a:pt x="372" y="193"/>
                </a:cubicBezTo>
                <a:cubicBezTo>
                  <a:pt x="372" y="193"/>
                  <a:pt x="372" y="193"/>
                  <a:pt x="372" y="193"/>
                </a:cubicBezTo>
                <a:cubicBezTo>
                  <a:pt x="372" y="193"/>
                  <a:pt x="372" y="193"/>
                  <a:pt x="372" y="192"/>
                </a:cubicBezTo>
                <a:cubicBezTo>
                  <a:pt x="372" y="192"/>
                  <a:pt x="373" y="192"/>
                  <a:pt x="373" y="192"/>
                </a:cubicBezTo>
                <a:cubicBezTo>
                  <a:pt x="373" y="192"/>
                  <a:pt x="373" y="192"/>
                  <a:pt x="372" y="192"/>
                </a:cubicBezTo>
                <a:cubicBezTo>
                  <a:pt x="373" y="192"/>
                  <a:pt x="373" y="191"/>
                  <a:pt x="374" y="192"/>
                </a:cubicBezTo>
                <a:cubicBezTo>
                  <a:pt x="374" y="192"/>
                  <a:pt x="374" y="190"/>
                  <a:pt x="375" y="190"/>
                </a:cubicBezTo>
                <a:cubicBezTo>
                  <a:pt x="375" y="190"/>
                  <a:pt x="375" y="190"/>
                  <a:pt x="375" y="190"/>
                </a:cubicBezTo>
                <a:cubicBezTo>
                  <a:pt x="376" y="190"/>
                  <a:pt x="376" y="190"/>
                  <a:pt x="376" y="190"/>
                </a:cubicBezTo>
                <a:cubicBezTo>
                  <a:pt x="376" y="191"/>
                  <a:pt x="376" y="189"/>
                  <a:pt x="377" y="190"/>
                </a:cubicBezTo>
                <a:cubicBezTo>
                  <a:pt x="377" y="190"/>
                  <a:pt x="377" y="190"/>
                  <a:pt x="377" y="191"/>
                </a:cubicBezTo>
                <a:cubicBezTo>
                  <a:pt x="378" y="190"/>
                  <a:pt x="378" y="189"/>
                  <a:pt x="379" y="190"/>
                </a:cubicBezTo>
                <a:cubicBezTo>
                  <a:pt x="380" y="190"/>
                  <a:pt x="380" y="190"/>
                  <a:pt x="380" y="189"/>
                </a:cubicBezTo>
                <a:cubicBezTo>
                  <a:pt x="380" y="190"/>
                  <a:pt x="381" y="189"/>
                  <a:pt x="381" y="189"/>
                </a:cubicBezTo>
                <a:cubicBezTo>
                  <a:pt x="381" y="189"/>
                  <a:pt x="381" y="189"/>
                  <a:pt x="381" y="189"/>
                </a:cubicBezTo>
                <a:cubicBezTo>
                  <a:pt x="382" y="189"/>
                  <a:pt x="382" y="189"/>
                  <a:pt x="382" y="189"/>
                </a:cubicBezTo>
                <a:cubicBezTo>
                  <a:pt x="381" y="189"/>
                  <a:pt x="381" y="189"/>
                  <a:pt x="381" y="189"/>
                </a:cubicBezTo>
                <a:cubicBezTo>
                  <a:pt x="381" y="189"/>
                  <a:pt x="381" y="189"/>
                  <a:pt x="380" y="189"/>
                </a:cubicBezTo>
                <a:cubicBezTo>
                  <a:pt x="380" y="189"/>
                  <a:pt x="380" y="189"/>
                  <a:pt x="380" y="189"/>
                </a:cubicBezTo>
                <a:cubicBezTo>
                  <a:pt x="380" y="189"/>
                  <a:pt x="380" y="189"/>
                  <a:pt x="380" y="189"/>
                </a:cubicBezTo>
                <a:cubicBezTo>
                  <a:pt x="380" y="189"/>
                  <a:pt x="380" y="189"/>
                  <a:pt x="380" y="188"/>
                </a:cubicBezTo>
                <a:cubicBezTo>
                  <a:pt x="381" y="189"/>
                  <a:pt x="381" y="188"/>
                  <a:pt x="382" y="188"/>
                </a:cubicBezTo>
                <a:cubicBezTo>
                  <a:pt x="382" y="188"/>
                  <a:pt x="382" y="189"/>
                  <a:pt x="382" y="189"/>
                </a:cubicBezTo>
                <a:cubicBezTo>
                  <a:pt x="382" y="189"/>
                  <a:pt x="383" y="189"/>
                  <a:pt x="384" y="188"/>
                </a:cubicBezTo>
                <a:cubicBezTo>
                  <a:pt x="384" y="188"/>
                  <a:pt x="383" y="189"/>
                  <a:pt x="383" y="188"/>
                </a:cubicBezTo>
                <a:cubicBezTo>
                  <a:pt x="383" y="187"/>
                  <a:pt x="383" y="188"/>
                  <a:pt x="384" y="187"/>
                </a:cubicBezTo>
                <a:cubicBezTo>
                  <a:pt x="383" y="187"/>
                  <a:pt x="383" y="187"/>
                  <a:pt x="383" y="187"/>
                </a:cubicBezTo>
                <a:cubicBezTo>
                  <a:pt x="383" y="186"/>
                  <a:pt x="383" y="187"/>
                  <a:pt x="383" y="186"/>
                </a:cubicBezTo>
                <a:cubicBezTo>
                  <a:pt x="383" y="186"/>
                  <a:pt x="383" y="186"/>
                  <a:pt x="383" y="186"/>
                </a:cubicBezTo>
                <a:cubicBezTo>
                  <a:pt x="384" y="187"/>
                  <a:pt x="384" y="186"/>
                  <a:pt x="385" y="186"/>
                </a:cubicBezTo>
                <a:cubicBezTo>
                  <a:pt x="385" y="187"/>
                  <a:pt x="384" y="186"/>
                  <a:pt x="384" y="187"/>
                </a:cubicBezTo>
                <a:cubicBezTo>
                  <a:pt x="384" y="187"/>
                  <a:pt x="385" y="187"/>
                  <a:pt x="385" y="187"/>
                </a:cubicBezTo>
                <a:cubicBezTo>
                  <a:pt x="385" y="187"/>
                  <a:pt x="385" y="186"/>
                  <a:pt x="386" y="186"/>
                </a:cubicBezTo>
                <a:cubicBezTo>
                  <a:pt x="386" y="186"/>
                  <a:pt x="386" y="187"/>
                  <a:pt x="386" y="187"/>
                </a:cubicBezTo>
                <a:cubicBezTo>
                  <a:pt x="386" y="187"/>
                  <a:pt x="386" y="187"/>
                  <a:pt x="387" y="187"/>
                </a:cubicBezTo>
                <a:cubicBezTo>
                  <a:pt x="387" y="187"/>
                  <a:pt x="386" y="187"/>
                  <a:pt x="386" y="186"/>
                </a:cubicBezTo>
                <a:cubicBezTo>
                  <a:pt x="387" y="186"/>
                  <a:pt x="388" y="186"/>
                  <a:pt x="388" y="185"/>
                </a:cubicBezTo>
                <a:cubicBezTo>
                  <a:pt x="388" y="185"/>
                  <a:pt x="388" y="186"/>
                  <a:pt x="387" y="185"/>
                </a:cubicBezTo>
                <a:cubicBezTo>
                  <a:pt x="387" y="185"/>
                  <a:pt x="387" y="185"/>
                  <a:pt x="387" y="185"/>
                </a:cubicBezTo>
                <a:cubicBezTo>
                  <a:pt x="388" y="185"/>
                  <a:pt x="387" y="185"/>
                  <a:pt x="388" y="184"/>
                </a:cubicBezTo>
                <a:cubicBezTo>
                  <a:pt x="388" y="183"/>
                  <a:pt x="387" y="184"/>
                  <a:pt x="387" y="185"/>
                </a:cubicBezTo>
                <a:cubicBezTo>
                  <a:pt x="387" y="184"/>
                  <a:pt x="387" y="184"/>
                  <a:pt x="387" y="184"/>
                </a:cubicBezTo>
                <a:cubicBezTo>
                  <a:pt x="387" y="183"/>
                  <a:pt x="388" y="183"/>
                  <a:pt x="387" y="183"/>
                </a:cubicBezTo>
                <a:cubicBezTo>
                  <a:pt x="387" y="183"/>
                  <a:pt x="387" y="183"/>
                  <a:pt x="387" y="183"/>
                </a:cubicBezTo>
                <a:cubicBezTo>
                  <a:pt x="387" y="183"/>
                  <a:pt x="387" y="183"/>
                  <a:pt x="386" y="183"/>
                </a:cubicBezTo>
                <a:cubicBezTo>
                  <a:pt x="386" y="183"/>
                  <a:pt x="386" y="184"/>
                  <a:pt x="386" y="184"/>
                </a:cubicBezTo>
                <a:cubicBezTo>
                  <a:pt x="386" y="184"/>
                  <a:pt x="385" y="184"/>
                  <a:pt x="385" y="185"/>
                </a:cubicBezTo>
                <a:cubicBezTo>
                  <a:pt x="384" y="184"/>
                  <a:pt x="383" y="185"/>
                  <a:pt x="382" y="185"/>
                </a:cubicBezTo>
                <a:cubicBezTo>
                  <a:pt x="382" y="184"/>
                  <a:pt x="383" y="185"/>
                  <a:pt x="383" y="184"/>
                </a:cubicBezTo>
                <a:cubicBezTo>
                  <a:pt x="382" y="184"/>
                  <a:pt x="381" y="184"/>
                  <a:pt x="380" y="185"/>
                </a:cubicBezTo>
                <a:cubicBezTo>
                  <a:pt x="380" y="185"/>
                  <a:pt x="380" y="184"/>
                  <a:pt x="379" y="185"/>
                </a:cubicBezTo>
                <a:cubicBezTo>
                  <a:pt x="379" y="185"/>
                  <a:pt x="379" y="184"/>
                  <a:pt x="379" y="184"/>
                </a:cubicBezTo>
                <a:cubicBezTo>
                  <a:pt x="379" y="183"/>
                  <a:pt x="379" y="184"/>
                  <a:pt x="379" y="184"/>
                </a:cubicBezTo>
                <a:cubicBezTo>
                  <a:pt x="379" y="184"/>
                  <a:pt x="378" y="185"/>
                  <a:pt x="379" y="185"/>
                </a:cubicBezTo>
                <a:cubicBezTo>
                  <a:pt x="378" y="185"/>
                  <a:pt x="378" y="186"/>
                  <a:pt x="377" y="186"/>
                </a:cubicBezTo>
                <a:cubicBezTo>
                  <a:pt x="378" y="185"/>
                  <a:pt x="378" y="184"/>
                  <a:pt x="378" y="184"/>
                </a:cubicBezTo>
                <a:cubicBezTo>
                  <a:pt x="378" y="183"/>
                  <a:pt x="377" y="185"/>
                  <a:pt x="376" y="186"/>
                </a:cubicBezTo>
                <a:cubicBezTo>
                  <a:pt x="376" y="185"/>
                  <a:pt x="376" y="185"/>
                  <a:pt x="375" y="186"/>
                </a:cubicBezTo>
                <a:cubicBezTo>
                  <a:pt x="375" y="186"/>
                  <a:pt x="376" y="186"/>
                  <a:pt x="375" y="186"/>
                </a:cubicBezTo>
                <a:cubicBezTo>
                  <a:pt x="375" y="186"/>
                  <a:pt x="375" y="186"/>
                  <a:pt x="375" y="186"/>
                </a:cubicBezTo>
                <a:cubicBezTo>
                  <a:pt x="375" y="186"/>
                  <a:pt x="375" y="186"/>
                  <a:pt x="375" y="186"/>
                </a:cubicBezTo>
                <a:cubicBezTo>
                  <a:pt x="374" y="186"/>
                  <a:pt x="374" y="187"/>
                  <a:pt x="373" y="187"/>
                </a:cubicBezTo>
                <a:cubicBezTo>
                  <a:pt x="373" y="187"/>
                  <a:pt x="373" y="187"/>
                  <a:pt x="373" y="187"/>
                </a:cubicBezTo>
                <a:cubicBezTo>
                  <a:pt x="373" y="186"/>
                  <a:pt x="373" y="186"/>
                  <a:pt x="374" y="185"/>
                </a:cubicBezTo>
                <a:cubicBezTo>
                  <a:pt x="373" y="185"/>
                  <a:pt x="373" y="186"/>
                  <a:pt x="372" y="186"/>
                </a:cubicBezTo>
                <a:cubicBezTo>
                  <a:pt x="372" y="186"/>
                  <a:pt x="372" y="186"/>
                  <a:pt x="372" y="186"/>
                </a:cubicBezTo>
                <a:cubicBezTo>
                  <a:pt x="372" y="186"/>
                  <a:pt x="372" y="186"/>
                  <a:pt x="372" y="186"/>
                </a:cubicBezTo>
                <a:cubicBezTo>
                  <a:pt x="372" y="186"/>
                  <a:pt x="372" y="185"/>
                  <a:pt x="371" y="186"/>
                </a:cubicBezTo>
                <a:cubicBezTo>
                  <a:pt x="371" y="186"/>
                  <a:pt x="371" y="186"/>
                  <a:pt x="371" y="186"/>
                </a:cubicBezTo>
                <a:cubicBezTo>
                  <a:pt x="371" y="186"/>
                  <a:pt x="371" y="186"/>
                  <a:pt x="371" y="186"/>
                </a:cubicBezTo>
                <a:cubicBezTo>
                  <a:pt x="372" y="186"/>
                  <a:pt x="372" y="187"/>
                  <a:pt x="372" y="187"/>
                </a:cubicBezTo>
                <a:cubicBezTo>
                  <a:pt x="373" y="187"/>
                  <a:pt x="372" y="188"/>
                  <a:pt x="372" y="188"/>
                </a:cubicBezTo>
                <a:cubicBezTo>
                  <a:pt x="372" y="187"/>
                  <a:pt x="371" y="187"/>
                  <a:pt x="371" y="187"/>
                </a:cubicBezTo>
                <a:cubicBezTo>
                  <a:pt x="371" y="186"/>
                  <a:pt x="371" y="187"/>
                  <a:pt x="371" y="187"/>
                </a:cubicBezTo>
                <a:cubicBezTo>
                  <a:pt x="370" y="187"/>
                  <a:pt x="371" y="186"/>
                  <a:pt x="371" y="186"/>
                </a:cubicBezTo>
                <a:cubicBezTo>
                  <a:pt x="371" y="186"/>
                  <a:pt x="370" y="186"/>
                  <a:pt x="371" y="185"/>
                </a:cubicBezTo>
                <a:cubicBezTo>
                  <a:pt x="370" y="185"/>
                  <a:pt x="370" y="186"/>
                  <a:pt x="369" y="186"/>
                </a:cubicBezTo>
                <a:cubicBezTo>
                  <a:pt x="369" y="185"/>
                  <a:pt x="370" y="185"/>
                  <a:pt x="370" y="184"/>
                </a:cubicBezTo>
                <a:cubicBezTo>
                  <a:pt x="369" y="184"/>
                  <a:pt x="369" y="185"/>
                  <a:pt x="368" y="184"/>
                </a:cubicBezTo>
                <a:cubicBezTo>
                  <a:pt x="368" y="185"/>
                  <a:pt x="369" y="184"/>
                  <a:pt x="369" y="185"/>
                </a:cubicBezTo>
                <a:cubicBezTo>
                  <a:pt x="369" y="185"/>
                  <a:pt x="369" y="185"/>
                  <a:pt x="368" y="185"/>
                </a:cubicBezTo>
                <a:cubicBezTo>
                  <a:pt x="369" y="185"/>
                  <a:pt x="369" y="186"/>
                  <a:pt x="369" y="186"/>
                </a:cubicBezTo>
                <a:cubicBezTo>
                  <a:pt x="369" y="186"/>
                  <a:pt x="369" y="186"/>
                  <a:pt x="369" y="187"/>
                </a:cubicBezTo>
                <a:cubicBezTo>
                  <a:pt x="368" y="187"/>
                  <a:pt x="369" y="186"/>
                  <a:pt x="368" y="186"/>
                </a:cubicBezTo>
                <a:cubicBezTo>
                  <a:pt x="368" y="187"/>
                  <a:pt x="366" y="187"/>
                  <a:pt x="366" y="186"/>
                </a:cubicBezTo>
                <a:cubicBezTo>
                  <a:pt x="365" y="187"/>
                  <a:pt x="365" y="186"/>
                  <a:pt x="365" y="187"/>
                </a:cubicBezTo>
                <a:cubicBezTo>
                  <a:pt x="365" y="187"/>
                  <a:pt x="365" y="186"/>
                  <a:pt x="364" y="186"/>
                </a:cubicBezTo>
                <a:cubicBezTo>
                  <a:pt x="365" y="186"/>
                  <a:pt x="365" y="185"/>
                  <a:pt x="366" y="185"/>
                </a:cubicBezTo>
                <a:cubicBezTo>
                  <a:pt x="365" y="185"/>
                  <a:pt x="364" y="185"/>
                  <a:pt x="364" y="186"/>
                </a:cubicBezTo>
                <a:cubicBezTo>
                  <a:pt x="363" y="186"/>
                  <a:pt x="364" y="185"/>
                  <a:pt x="363" y="185"/>
                </a:cubicBezTo>
                <a:cubicBezTo>
                  <a:pt x="363" y="186"/>
                  <a:pt x="363" y="186"/>
                  <a:pt x="362" y="186"/>
                </a:cubicBezTo>
                <a:cubicBezTo>
                  <a:pt x="362" y="186"/>
                  <a:pt x="361" y="186"/>
                  <a:pt x="362" y="187"/>
                </a:cubicBezTo>
                <a:cubicBezTo>
                  <a:pt x="361" y="187"/>
                  <a:pt x="361" y="188"/>
                  <a:pt x="361" y="187"/>
                </a:cubicBezTo>
                <a:cubicBezTo>
                  <a:pt x="361" y="188"/>
                  <a:pt x="360" y="188"/>
                  <a:pt x="360" y="188"/>
                </a:cubicBezTo>
                <a:cubicBezTo>
                  <a:pt x="360" y="188"/>
                  <a:pt x="360" y="188"/>
                  <a:pt x="360" y="187"/>
                </a:cubicBezTo>
                <a:cubicBezTo>
                  <a:pt x="360" y="188"/>
                  <a:pt x="359" y="188"/>
                  <a:pt x="359" y="188"/>
                </a:cubicBezTo>
                <a:cubicBezTo>
                  <a:pt x="359" y="188"/>
                  <a:pt x="359" y="187"/>
                  <a:pt x="359" y="187"/>
                </a:cubicBezTo>
                <a:cubicBezTo>
                  <a:pt x="360" y="186"/>
                  <a:pt x="361" y="187"/>
                  <a:pt x="361" y="186"/>
                </a:cubicBezTo>
                <a:cubicBezTo>
                  <a:pt x="361" y="185"/>
                  <a:pt x="361" y="186"/>
                  <a:pt x="361" y="185"/>
                </a:cubicBezTo>
                <a:cubicBezTo>
                  <a:pt x="360" y="187"/>
                  <a:pt x="358" y="186"/>
                  <a:pt x="357" y="187"/>
                </a:cubicBezTo>
                <a:cubicBezTo>
                  <a:pt x="356" y="186"/>
                  <a:pt x="354" y="188"/>
                  <a:pt x="353" y="188"/>
                </a:cubicBezTo>
                <a:cubicBezTo>
                  <a:pt x="353" y="188"/>
                  <a:pt x="353" y="188"/>
                  <a:pt x="353" y="187"/>
                </a:cubicBezTo>
                <a:cubicBezTo>
                  <a:pt x="353" y="188"/>
                  <a:pt x="353" y="188"/>
                  <a:pt x="353" y="188"/>
                </a:cubicBezTo>
                <a:cubicBezTo>
                  <a:pt x="353" y="188"/>
                  <a:pt x="353" y="187"/>
                  <a:pt x="352" y="187"/>
                </a:cubicBezTo>
                <a:cubicBezTo>
                  <a:pt x="352" y="187"/>
                  <a:pt x="352" y="187"/>
                  <a:pt x="352" y="187"/>
                </a:cubicBezTo>
                <a:cubicBezTo>
                  <a:pt x="352" y="187"/>
                  <a:pt x="353" y="186"/>
                  <a:pt x="354" y="186"/>
                </a:cubicBezTo>
                <a:cubicBezTo>
                  <a:pt x="354" y="186"/>
                  <a:pt x="354" y="186"/>
                  <a:pt x="354" y="186"/>
                </a:cubicBezTo>
                <a:cubicBezTo>
                  <a:pt x="354" y="186"/>
                  <a:pt x="354" y="186"/>
                  <a:pt x="354" y="186"/>
                </a:cubicBezTo>
                <a:cubicBezTo>
                  <a:pt x="355" y="186"/>
                  <a:pt x="355" y="186"/>
                  <a:pt x="355" y="186"/>
                </a:cubicBezTo>
                <a:cubicBezTo>
                  <a:pt x="355" y="186"/>
                  <a:pt x="355" y="186"/>
                  <a:pt x="355" y="186"/>
                </a:cubicBezTo>
                <a:cubicBezTo>
                  <a:pt x="355" y="186"/>
                  <a:pt x="355" y="186"/>
                  <a:pt x="355" y="186"/>
                </a:cubicBezTo>
                <a:cubicBezTo>
                  <a:pt x="356" y="186"/>
                  <a:pt x="356" y="186"/>
                  <a:pt x="356" y="186"/>
                </a:cubicBezTo>
                <a:cubicBezTo>
                  <a:pt x="356" y="186"/>
                  <a:pt x="356" y="186"/>
                  <a:pt x="356" y="186"/>
                </a:cubicBezTo>
                <a:cubicBezTo>
                  <a:pt x="356" y="186"/>
                  <a:pt x="357" y="186"/>
                  <a:pt x="357" y="186"/>
                </a:cubicBezTo>
                <a:cubicBezTo>
                  <a:pt x="357" y="186"/>
                  <a:pt x="356" y="185"/>
                  <a:pt x="356" y="185"/>
                </a:cubicBezTo>
                <a:cubicBezTo>
                  <a:pt x="356" y="185"/>
                  <a:pt x="357" y="185"/>
                  <a:pt x="357" y="185"/>
                </a:cubicBezTo>
                <a:cubicBezTo>
                  <a:pt x="357" y="185"/>
                  <a:pt x="357" y="185"/>
                  <a:pt x="358" y="185"/>
                </a:cubicBezTo>
                <a:cubicBezTo>
                  <a:pt x="358" y="185"/>
                  <a:pt x="358" y="185"/>
                  <a:pt x="358" y="185"/>
                </a:cubicBezTo>
                <a:cubicBezTo>
                  <a:pt x="358" y="185"/>
                  <a:pt x="359" y="185"/>
                  <a:pt x="359" y="185"/>
                </a:cubicBezTo>
                <a:cubicBezTo>
                  <a:pt x="359" y="185"/>
                  <a:pt x="359" y="185"/>
                  <a:pt x="359" y="185"/>
                </a:cubicBezTo>
                <a:cubicBezTo>
                  <a:pt x="359" y="185"/>
                  <a:pt x="359" y="184"/>
                  <a:pt x="360" y="185"/>
                </a:cubicBezTo>
                <a:cubicBezTo>
                  <a:pt x="360" y="185"/>
                  <a:pt x="360" y="185"/>
                  <a:pt x="360" y="184"/>
                </a:cubicBezTo>
                <a:cubicBezTo>
                  <a:pt x="360" y="184"/>
                  <a:pt x="360" y="184"/>
                  <a:pt x="360" y="184"/>
                </a:cubicBezTo>
                <a:cubicBezTo>
                  <a:pt x="360" y="184"/>
                  <a:pt x="360" y="184"/>
                  <a:pt x="360" y="184"/>
                </a:cubicBezTo>
                <a:cubicBezTo>
                  <a:pt x="360" y="184"/>
                  <a:pt x="360" y="184"/>
                  <a:pt x="359" y="184"/>
                </a:cubicBezTo>
                <a:cubicBezTo>
                  <a:pt x="359" y="184"/>
                  <a:pt x="359" y="184"/>
                  <a:pt x="359" y="184"/>
                </a:cubicBezTo>
                <a:cubicBezTo>
                  <a:pt x="358" y="184"/>
                  <a:pt x="357" y="185"/>
                  <a:pt x="356" y="185"/>
                </a:cubicBezTo>
                <a:cubicBezTo>
                  <a:pt x="356" y="185"/>
                  <a:pt x="356" y="184"/>
                  <a:pt x="356" y="184"/>
                </a:cubicBezTo>
                <a:cubicBezTo>
                  <a:pt x="357" y="184"/>
                  <a:pt x="357" y="184"/>
                  <a:pt x="357" y="184"/>
                </a:cubicBezTo>
                <a:cubicBezTo>
                  <a:pt x="357" y="184"/>
                  <a:pt x="357" y="184"/>
                  <a:pt x="357" y="184"/>
                </a:cubicBezTo>
                <a:cubicBezTo>
                  <a:pt x="357" y="184"/>
                  <a:pt x="357" y="184"/>
                  <a:pt x="357" y="184"/>
                </a:cubicBezTo>
                <a:cubicBezTo>
                  <a:pt x="357" y="184"/>
                  <a:pt x="357" y="184"/>
                  <a:pt x="357" y="184"/>
                </a:cubicBezTo>
                <a:cubicBezTo>
                  <a:pt x="358" y="183"/>
                  <a:pt x="358" y="182"/>
                  <a:pt x="359" y="182"/>
                </a:cubicBezTo>
                <a:cubicBezTo>
                  <a:pt x="359" y="182"/>
                  <a:pt x="359" y="183"/>
                  <a:pt x="358" y="183"/>
                </a:cubicBezTo>
                <a:cubicBezTo>
                  <a:pt x="358" y="184"/>
                  <a:pt x="359" y="184"/>
                  <a:pt x="359" y="184"/>
                </a:cubicBezTo>
                <a:cubicBezTo>
                  <a:pt x="359" y="184"/>
                  <a:pt x="359" y="182"/>
                  <a:pt x="360" y="182"/>
                </a:cubicBezTo>
                <a:cubicBezTo>
                  <a:pt x="360" y="183"/>
                  <a:pt x="360" y="183"/>
                  <a:pt x="360" y="183"/>
                </a:cubicBezTo>
                <a:cubicBezTo>
                  <a:pt x="361" y="184"/>
                  <a:pt x="361" y="182"/>
                  <a:pt x="362" y="182"/>
                </a:cubicBezTo>
                <a:cubicBezTo>
                  <a:pt x="362" y="182"/>
                  <a:pt x="362" y="182"/>
                  <a:pt x="362" y="182"/>
                </a:cubicBezTo>
                <a:cubicBezTo>
                  <a:pt x="362" y="182"/>
                  <a:pt x="362" y="182"/>
                  <a:pt x="362" y="182"/>
                </a:cubicBezTo>
                <a:cubicBezTo>
                  <a:pt x="362" y="182"/>
                  <a:pt x="362" y="182"/>
                  <a:pt x="362" y="182"/>
                </a:cubicBezTo>
                <a:cubicBezTo>
                  <a:pt x="362" y="183"/>
                  <a:pt x="362" y="183"/>
                  <a:pt x="362" y="183"/>
                </a:cubicBezTo>
                <a:cubicBezTo>
                  <a:pt x="362" y="183"/>
                  <a:pt x="362" y="183"/>
                  <a:pt x="362" y="183"/>
                </a:cubicBezTo>
                <a:cubicBezTo>
                  <a:pt x="362" y="183"/>
                  <a:pt x="362" y="183"/>
                  <a:pt x="362" y="183"/>
                </a:cubicBezTo>
                <a:cubicBezTo>
                  <a:pt x="362" y="183"/>
                  <a:pt x="362" y="183"/>
                  <a:pt x="363" y="183"/>
                </a:cubicBezTo>
                <a:cubicBezTo>
                  <a:pt x="362" y="183"/>
                  <a:pt x="362" y="182"/>
                  <a:pt x="362" y="182"/>
                </a:cubicBezTo>
                <a:cubicBezTo>
                  <a:pt x="362" y="182"/>
                  <a:pt x="363" y="182"/>
                  <a:pt x="363" y="182"/>
                </a:cubicBezTo>
                <a:cubicBezTo>
                  <a:pt x="363" y="182"/>
                  <a:pt x="364" y="182"/>
                  <a:pt x="364" y="182"/>
                </a:cubicBezTo>
                <a:cubicBezTo>
                  <a:pt x="364" y="182"/>
                  <a:pt x="364" y="182"/>
                  <a:pt x="364" y="183"/>
                </a:cubicBezTo>
                <a:cubicBezTo>
                  <a:pt x="364" y="182"/>
                  <a:pt x="365" y="182"/>
                  <a:pt x="365" y="182"/>
                </a:cubicBezTo>
                <a:cubicBezTo>
                  <a:pt x="365" y="182"/>
                  <a:pt x="365" y="182"/>
                  <a:pt x="366" y="182"/>
                </a:cubicBezTo>
                <a:cubicBezTo>
                  <a:pt x="366" y="182"/>
                  <a:pt x="367" y="182"/>
                  <a:pt x="368" y="181"/>
                </a:cubicBezTo>
                <a:cubicBezTo>
                  <a:pt x="368" y="182"/>
                  <a:pt x="367" y="182"/>
                  <a:pt x="367" y="182"/>
                </a:cubicBezTo>
                <a:cubicBezTo>
                  <a:pt x="368" y="182"/>
                  <a:pt x="368" y="181"/>
                  <a:pt x="369" y="181"/>
                </a:cubicBezTo>
                <a:cubicBezTo>
                  <a:pt x="369" y="181"/>
                  <a:pt x="369" y="181"/>
                  <a:pt x="369" y="181"/>
                </a:cubicBezTo>
                <a:cubicBezTo>
                  <a:pt x="369" y="181"/>
                  <a:pt x="369" y="181"/>
                  <a:pt x="369" y="181"/>
                </a:cubicBezTo>
                <a:cubicBezTo>
                  <a:pt x="369" y="181"/>
                  <a:pt x="369" y="181"/>
                  <a:pt x="369" y="181"/>
                </a:cubicBezTo>
                <a:cubicBezTo>
                  <a:pt x="370" y="181"/>
                  <a:pt x="370" y="180"/>
                  <a:pt x="370" y="181"/>
                </a:cubicBezTo>
                <a:cubicBezTo>
                  <a:pt x="370" y="180"/>
                  <a:pt x="370" y="181"/>
                  <a:pt x="369" y="180"/>
                </a:cubicBezTo>
                <a:cubicBezTo>
                  <a:pt x="369" y="180"/>
                  <a:pt x="369" y="180"/>
                  <a:pt x="369" y="180"/>
                </a:cubicBezTo>
                <a:cubicBezTo>
                  <a:pt x="370" y="180"/>
                  <a:pt x="371" y="179"/>
                  <a:pt x="372" y="179"/>
                </a:cubicBezTo>
                <a:cubicBezTo>
                  <a:pt x="372" y="180"/>
                  <a:pt x="371" y="181"/>
                  <a:pt x="371" y="180"/>
                </a:cubicBezTo>
                <a:cubicBezTo>
                  <a:pt x="370" y="180"/>
                  <a:pt x="370" y="181"/>
                  <a:pt x="370" y="181"/>
                </a:cubicBezTo>
                <a:cubicBezTo>
                  <a:pt x="370" y="181"/>
                  <a:pt x="371" y="181"/>
                  <a:pt x="372" y="180"/>
                </a:cubicBezTo>
                <a:cubicBezTo>
                  <a:pt x="372" y="180"/>
                  <a:pt x="372" y="181"/>
                  <a:pt x="372" y="181"/>
                </a:cubicBezTo>
                <a:cubicBezTo>
                  <a:pt x="373" y="180"/>
                  <a:pt x="374" y="180"/>
                  <a:pt x="375" y="179"/>
                </a:cubicBezTo>
                <a:cubicBezTo>
                  <a:pt x="376" y="180"/>
                  <a:pt x="375" y="180"/>
                  <a:pt x="375" y="180"/>
                </a:cubicBezTo>
                <a:cubicBezTo>
                  <a:pt x="375" y="180"/>
                  <a:pt x="375" y="180"/>
                  <a:pt x="376" y="181"/>
                </a:cubicBezTo>
                <a:cubicBezTo>
                  <a:pt x="376" y="180"/>
                  <a:pt x="377" y="180"/>
                  <a:pt x="378" y="180"/>
                </a:cubicBezTo>
                <a:cubicBezTo>
                  <a:pt x="379" y="180"/>
                  <a:pt x="379" y="179"/>
                  <a:pt x="380" y="178"/>
                </a:cubicBezTo>
                <a:cubicBezTo>
                  <a:pt x="379" y="178"/>
                  <a:pt x="379" y="179"/>
                  <a:pt x="378" y="178"/>
                </a:cubicBezTo>
                <a:cubicBezTo>
                  <a:pt x="378" y="179"/>
                  <a:pt x="378" y="179"/>
                  <a:pt x="378" y="179"/>
                </a:cubicBezTo>
                <a:cubicBezTo>
                  <a:pt x="378" y="179"/>
                  <a:pt x="378" y="179"/>
                  <a:pt x="377" y="179"/>
                </a:cubicBezTo>
                <a:cubicBezTo>
                  <a:pt x="377" y="179"/>
                  <a:pt x="377" y="179"/>
                  <a:pt x="378" y="179"/>
                </a:cubicBezTo>
                <a:cubicBezTo>
                  <a:pt x="377" y="178"/>
                  <a:pt x="376" y="178"/>
                  <a:pt x="375" y="179"/>
                </a:cubicBezTo>
                <a:cubicBezTo>
                  <a:pt x="375" y="178"/>
                  <a:pt x="373" y="179"/>
                  <a:pt x="373" y="179"/>
                </a:cubicBezTo>
                <a:cubicBezTo>
                  <a:pt x="372" y="179"/>
                  <a:pt x="372" y="178"/>
                  <a:pt x="372" y="179"/>
                </a:cubicBezTo>
                <a:cubicBezTo>
                  <a:pt x="370" y="179"/>
                  <a:pt x="369" y="179"/>
                  <a:pt x="368" y="180"/>
                </a:cubicBezTo>
                <a:cubicBezTo>
                  <a:pt x="368" y="179"/>
                  <a:pt x="367" y="180"/>
                  <a:pt x="367" y="179"/>
                </a:cubicBezTo>
                <a:cubicBezTo>
                  <a:pt x="367" y="179"/>
                  <a:pt x="366" y="179"/>
                  <a:pt x="366" y="179"/>
                </a:cubicBezTo>
                <a:cubicBezTo>
                  <a:pt x="366" y="179"/>
                  <a:pt x="366" y="179"/>
                  <a:pt x="366" y="178"/>
                </a:cubicBezTo>
                <a:cubicBezTo>
                  <a:pt x="366" y="178"/>
                  <a:pt x="366" y="178"/>
                  <a:pt x="366" y="178"/>
                </a:cubicBezTo>
                <a:cubicBezTo>
                  <a:pt x="366" y="178"/>
                  <a:pt x="366" y="178"/>
                  <a:pt x="366" y="178"/>
                </a:cubicBezTo>
                <a:cubicBezTo>
                  <a:pt x="366" y="178"/>
                  <a:pt x="366" y="178"/>
                  <a:pt x="366" y="178"/>
                </a:cubicBezTo>
                <a:cubicBezTo>
                  <a:pt x="366" y="178"/>
                  <a:pt x="366" y="178"/>
                  <a:pt x="366" y="178"/>
                </a:cubicBezTo>
                <a:cubicBezTo>
                  <a:pt x="366" y="178"/>
                  <a:pt x="366" y="178"/>
                  <a:pt x="366" y="178"/>
                </a:cubicBezTo>
                <a:cubicBezTo>
                  <a:pt x="367" y="178"/>
                  <a:pt x="366" y="179"/>
                  <a:pt x="366" y="179"/>
                </a:cubicBezTo>
                <a:cubicBezTo>
                  <a:pt x="367" y="179"/>
                  <a:pt x="367" y="178"/>
                  <a:pt x="367" y="178"/>
                </a:cubicBezTo>
                <a:cubicBezTo>
                  <a:pt x="368" y="179"/>
                  <a:pt x="367" y="178"/>
                  <a:pt x="368" y="179"/>
                </a:cubicBezTo>
                <a:cubicBezTo>
                  <a:pt x="369" y="178"/>
                  <a:pt x="369" y="178"/>
                  <a:pt x="369" y="178"/>
                </a:cubicBezTo>
                <a:cubicBezTo>
                  <a:pt x="369" y="178"/>
                  <a:pt x="369" y="178"/>
                  <a:pt x="369" y="179"/>
                </a:cubicBezTo>
                <a:cubicBezTo>
                  <a:pt x="369" y="179"/>
                  <a:pt x="369" y="178"/>
                  <a:pt x="369" y="179"/>
                </a:cubicBezTo>
                <a:cubicBezTo>
                  <a:pt x="370" y="179"/>
                  <a:pt x="370" y="178"/>
                  <a:pt x="371" y="178"/>
                </a:cubicBezTo>
                <a:cubicBezTo>
                  <a:pt x="371" y="178"/>
                  <a:pt x="371" y="178"/>
                  <a:pt x="371" y="178"/>
                </a:cubicBezTo>
                <a:cubicBezTo>
                  <a:pt x="371" y="178"/>
                  <a:pt x="371" y="178"/>
                  <a:pt x="371" y="178"/>
                </a:cubicBezTo>
                <a:cubicBezTo>
                  <a:pt x="371" y="177"/>
                  <a:pt x="371" y="178"/>
                  <a:pt x="371" y="177"/>
                </a:cubicBezTo>
                <a:cubicBezTo>
                  <a:pt x="371" y="177"/>
                  <a:pt x="371" y="177"/>
                  <a:pt x="371" y="177"/>
                </a:cubicBezTo>
                <a:cubicBezTo>
                  <a:pt x="371" y="177"/>
                  <a:pt x="371" y="177"/>
                  <a:pt x="371" y="178"/>
                </a:cubicBezTo>
                <a:cubicBezTo>
                  <a:pt x="371" y="178"/>
                  <a:pt x="371" y="177"/>
                  <a:pt x="371" y="177"/>
                </a:cubicBezTo>
                <a:cubicBezTo>
                  <a:pt x="371" y="177"/>
                  <a:pt x="372" y="178"/>
                  <a:pt x="372" y="178"/>
                </a:cubicBezTo>
                <a:cubicBezTo>
                  <a:pt x="372" y="177"/>
                  <a:pt x="372" y="177"/>
                  <a:pt x="372" y="177"/>
                </a:cubicBezTo>
                <a:cubicBezTo>
                  <a:pt x="372" y="177"/>
                  <a:pt x="373" y="177"/>
                  <a:pt x="372" y="176"/>
                </a:cubicBezTo>
                <a:cubicBezTo>
                  <a:pt x="372" y="176"/>
                  <a:pt x="372" y="177"/>
                  <a:pt x="372" y="176"/>
                </a:cubicBezTo>
                <a:cubicBezTo>
                  <a:pt x="372" y="176"/>
                  <a:pt x="372" y="177"/>
                  <a:pt x="372" y="177"/>
                </a:cubicBezTo>
                <a:cubicBezTo>
                  <a:pt x="372" y="177"/>
                  <a:pt x="372" y="177"/>
                  <a:pt x="372" y="176"/>
                </a:cubicBezTo>
                <a:cubicBezTo>
                  <a:pt x="372" y="177"/>
                  <a:pt x="372" y="177"/>
                  <a:pt x="372" y="177"/>
                </a:cubicBezTo>
                <a:cubicBezTo>
                  <a:pt x="371" y="176"/>
                  <a:pt x="371" y="176"/>
                  <a:pt x="371" y="176"/>
                </a:cubicBezTo>
                <a:cubicBezTo>
                  <a:pt x="371" y="177"/>
                  <a:pt x="370" y="177"/>
                  <a:pt x="370" y="178"/>
                </a:cubicBezTo>
                <a:cubicBezTo>
                  <a:pt x="370" y="178"/>
                  <a:pt x="370" y="178"/>
                  <a:pt x="369" y="178"/>
                </a:cubicBezTo>
                <a:cubicBezTo>
                  <a:pt x="369" y="178"/>
                  <a:pt x="369" y="177"/>
                  <a:pt x="369" y="177"/>
                </a:cubicBezTo>
                <a:cubicBezTo>
                  <a:pt x="369" y="177"/>
                  <a:pt x="369" y="177"/>
                  <a:pt x="369" y="177"/>
                </a:cubicBezTo>
                <a:cubicBezTo>
                  <a:pt x="370" y="177"/>
                  <a:pt x="370" y="177"/>
                  <a:pt x="370" y="176"/>
                </a:cubicBezTo>
                <a:cubicBezTo>
                  <a:pt x="370" y="176"/>
                  <a:pt x="369" y="177"/>
                  <a:pt x="369" y="176"/>
                </a:cubicBezTo>
                <a:cubicBezTo>
                  <a:pt x="369" y="176"/>
                  <a:pt x="369" y="177"/>
                  <a:pt x="369" y="177"/>
                </a:cubicBezTo>
                <a:cubicBezTo>
                  <a:pt x="369" y="177"/>
                  <a:pt x="369" y="177"/>
                  <a:pt x="369" y="177"/>
                </a:cubicBezTo>
                <a:cubicBezTo>
                  <a:pt x="368" y="177"/>
                  <a:pt x="369" y="177"/>
                  <a:pt x="368" y="177"/>
                </a:cubicBezTo>
                <a:cubicBezTo>
                  <a:pt x="368" y="177"/>
                  <a:pt x="368" y="177"/>
                  <a:pt x="368" y="177"/>
                </a:cubicBezTo>
                <a:cubicBezTo>
                  <a:pt x="368" y="177"/>
                  <a:pt x="368" y="177"/>
                  <a:pt x="368" y="177"/>
                </a:cubicBezTo>
                <a:cubicBezTo>
                  <a:pt x="368" y="178"/>
                  <a:pt x="367" y="178"/>
                  <a:pt x="367" y="178"/>
                </a:cubicBezTo>
                <a:cubicBezTo>
                  <a:pt x="367" y="177"/>
                  <a:pt x="367" y="177"/>
                  <a:pt x="366" y="177"/>
                </a:cubicBezTo>
                <a:cubicBezTo>
                  <a:pt x="367" y="176"/>
                  <a:pt x="367" y="176"/>
                  <a:pt x="368" y="177"/>
                </a:cubicBezTo>
                <a:cubicBezTo>
                  <a:pt x="368" y="176"/>
                  <a:pt x="368" y="176"/>
                  <a:pt x="369" y="176"/>
                </a:cubicBezTo>
                <a:cubicBezTo>
                  <a:pt x="369" y="176"/>
                  <a:pt x="369" y="176"/>
                  <a:pt x="369" y="175"/>
                </a:cubicBezTo>
                <a:cubicBezTo>
                  <a:pt x="369" y="175"/>
                  <a:pt x="370" y="175"/>
                  <a:pt x="370" y="176"/>
                </a:cubicBezTo>
                <a:cubicBezTo>
                  <a:pt x="371" y="175"/>
                  <a:pt x="372" y="175"/>
                  <a:pt x="373" y="175"/>
                </a:cubicBezTo>
                <a:cubicBezTo>
                  <a:pt x="373" y="176"/>
                  <a:pt x="373" y="176"/>
                  <a:pt x="373" y="177"/>
                </a:cubicBezTo>
                <a:cubicBezTo>
                  <a:pt x="374" y="176"/>
                  <a:pt x="375" y="175"/>
                  <a:pt x="376" y="176"/>
                </a:cubicBezTo>
                <a:cubicBezTo>
                  <a:pt x="376" y="176"/>
                  <a:pt x="376" y="176"/>
                  <a:pt x="376" y="177"/>
                </a:cubicBezTo>
                <a:cubicBezTo>
                  <a:pt x="376" y="176"/>
                  <a:pt x="376" y="176"/>
                  <a:pt x="376" y="176"/>
                </a:cubicBezTo>
                <a:cubicBezTo>
                  <a:pt x="376" y="176"/>
                  <a:pt x="376" y="176"/>
                  <a:pt x="376" y="175"/>
                </a:cubicBezTo>
                <a:cubicBezTo>
                  <a:pt x="376" y="175"/>
                  <a:pt x="376" y="176"/>
                  <a:pt x="376" y="176"/>
                </a:cubicBezTo>
                <a:cubicBezTo>
                  <a:pt x="375" y="175"/>
                  <a:pt x="376" y="174"/>
                  <a:pt x="375" y="173"/>
                </a:cubicBezTo>
                <a:cubicBezTo>
                  <a:pt x="376" y="173"/>
                  <a:pt x="377" y="173"/>
                  <a:pt x="377" y="173"/>
                </a:cubicBezTo>
                <a:cubicBezTo>
                  <a:pt x="377" y="173"/>
                  <a:pt x="377" y="173"/>
                  <a:pt x="377" y="172"/>
                </a:cubicBezTo>
                <a:cubicBezTo>
                  <a:pt x="377" y="172"/>
                  <a:pt x="377" y="172"/>
                  <a:pt x="377" y="172"/>
                </a:cubicBezTo>
                <a:cubicBezTo>
                  <a:pt x="377" y="172"/>
                  <a:pt x="377" y="172"/>
                  <a:pt x="377" y="172"/>
                </a:cubicBezTo>
                <a:cubicBezTo>
                  <a:pt x="377" y="172"/>
                  <a:pt x="377" y="172"/>
                  <a:pt x="377" y="172"/>
                </a:cubicBezTo>
                <a:cubicBezTo>
                  <a:pt x="377" y="172"/>
                  <a:pt x="377" y="172"/>
                  <a:pt x="378" y="172"/>
                </a:cubicBezTo>
                <a:cubicBezTo>
                  <a:pt x="378" y="172"/>
                  <a:pt x="377" y="172"/>
                  <a:pt x="377" y="172"/>
                </a:cubicBezTo>
                <a:cubicBezTo>
                  <a:pt x="377" y="171"/>
                  <a:pt x="378" y="171"/>
                  <a:pt x="378" y="170"/>
                </a:cubicBezTo>
                <a:cubicBezTo>
                  <a:pt x="378" y="171"/>
                  <a:pt x="379" y="171"/>
                  <a:pt x="379" y="171"/>
                </a:cubicBezTo>
                <a:cubicBezTo>
                  <a:pt x="379" y="171"/>
                  <a:pt x="379" y="171"/>
                  <a:pt x="379" y="170"/>
                </a:cubicBezTo>
                <a:cubicBezTo>
                  <a:pt x="379" y="170"/>
                  <a:pt x="379" y="170"/>
                  <a:pt x="379" y="170"/>
                </a:cubicBezTo>
                <a:cubicBezTo>
                  <a:pt x="379" y="171"/>
                  <a:pt x="379" y="171"/>
                  <a:pt x="379" y="171"/>
                </a:cubicBezTo>
                <a:cubicBezTo>
                  <a:pt x="380" y="171"/>
                  <a:pt x="380" y="171"/>
                  <a:pt x="380" y="171"/>
                </a:cubicBezTo>
                <a:cubicBezTo>
                  <a:pt x="380" y="171"/>
                  <a:pt x="380" y="171"/>
                  <a:pt x="380" y="171"/>
                </a:cubicBezTo>
                <a:cubicBezTo>
                  <a:pt x="381" y="171"/>
                  <a:pt x="380" y="171"/>
                  <a:pt x="380" y="172"/>
                </a:cubicBezTo>
                <a:cubicBezTo>
                  <a:pt x="381" y="172"/>
                  <a:pt x="381" y="172"/>
                  <a:pt x="382" y="171"/>
                </a:cubicBezTo>
                <a:cubicBezTo>
                  <a:pt x="382" y="171"/>
                  <a:pt x="381" y="172"/>
                  <a:pt x="382" y="172"/>
                </a:cubicBezTo>
                <a:cubicBezTo>
                  <a:pt x="382" y="172"/>
                  <a:pt x="382" y="171"/>
                  <a:pt x="383" y="171"/>
                </a:cubicBezTo>
                <a:cubicBezTo>
                  <a:pt x="383" y="171"/>
                  <a:pt x="383" y="171"/>
                  <a:pt x="382" y="171"/>
                </a:cubicBezTo>
                <a:cubicBezTo>
                  <a:pt x="383" y="170"/>
                  <a:pt x="383" y="170"/>
                  <a:pt x="383" y="170"/>
                </a:cubicBezTo>
                <a:cubicBezTo>
                  <a:pt x="384" y="170"/>
                  <a:pt x="385" y="170"/>
                  <a:pt x="386" y="169"/>
                </a:cubicBezTo>
                <a:cubicBezTo>
                  <a:pt x="386" y="169"/>
                  <a:pt x="386" y="169"/>
                  <a:pt x="386" y="168"/>
                </a:cubicBezTo>
                <a:cubicBezTo>
                  <a:pt x="387" y="168"/>
                  <a:pt x="387" y="168"/>
                  <a:pt x="387" y="169"/>
                </a:cubicBezTo>
                <a:cubicBezTo>
                  <a:pt x="387" y="169"/>
                  <a:pt x="387" y="169"/>
                  <a:pt x="387" y="169"/>
                </a:cubicBezTo>
                <a:cubicBezTo>
                  <a:pt x="387" y="169"/>
                  <a:pt x="387" y="169"/>
                  <a:pt x="388" y="169"/>
                </a:cubicBezTo>
                <a:cubicBezTo>
                  <a:pt x="388" y="169"/>
                  <a:pt x="388" y="169"/>
                  <a:pt x="388" y="169"/>
                </a:cubicBezTo>
                <a:cubicBezTo>
                  <a:pt x="388" y="169"/>
                  <a:pt x="388" y="169"/>
                  <a:pt x="388" y="168"/>
                </a:cubicBezTo>
                <a:cubicBezTo>
                  <a:pt x="388" y="168"/>
                  <a:pt x="388" y="168"/>
                  <a:pt x="389" y="168"/>
                </a:cubicBezTo>
                <a:cubicBezTo>
                  <a:pt x="388" y="168"/>
                  <a:pt x="388" y="168"/>
                  <a:pt x="388" y="167"/>
                </a:cubicBezTo>
                <a:cubicBezTo>
                  <a:pt x="388" y="167"/>
                  <a:pt x="388" y="167"/>
                  <a:pt x="388" y="167"/>
                </a:cubicBezTo>
                <a:cubicBezTo>
                  <a:pt x="388" y="167"/>
                  <a:pt x="388" y="167"/>
                  <a:pt x="388" y="168"/>
                </a:cubicBezTo>
                <a:cubicBezTo>
                  <a:pt x="387" y="168"/>
                  <a:pt x="387" y="167"/>
                  <a:pt x="387" y="167"/>
                </a:cubicBezTo>
                <a:cubicBezTo>
                  <a:pt x="387" y="168"/>
                  <a:pt x="387" y="168"/>
                  <a:pt x="387" y="168"/>
                </a:cubicBezTo>
                <a:cubicBezTo>
                  <a:pt x="387" y="168"/>
                  <a:pt x="387" y="168"/>
                  <a:pt x="387" y="168"/>
                </a:cubicBezTo>
                <a:cubicBezTo>
                  <a:pt x="387" y="168"/>
                  <a:pt x="387" y="168"/>
                  <a:pt x="387" y="167"/>
                </a:cubicBezTo>
                <a:cubicBezTo>
                  <a:pt x="387" y="167"/>
                  <a:pt x="387" y="167"/>
                  <a:pt x="387" y="167"/>
                </a:cubicBezTo>
                <a:cubicBezTo>
                  <a:pt x="386" y="167"/>
                  <a:pt x="386" y="167"/>
                  <a:pt x="385" y="167"/>
                </a:cubicBezTo>
                <a:cubicBezTo>
                  <a:pt x="385" y="167"/>
                  <a:pt x="386" y="167"/>
                  <a:pt x="386" y="167"/>
                </a:cubicBezTo>
                <a:cubicBezTo>
                  <a:pt x="386" y="167"/>
                  <a:pt x="386" y="167"/>
                  <a:pt x="386" y="167"/>
                </a:cubicBezTo>
                <a:cubicBezTo>
                  <a:pt x="386" y="167"/>
                  <a:pt x="386" y="167"/>
                  <a:pt x="386" y="167"/>
                </a:cubicBezTo>
                <a:cubicBezTo>
                  <a:pt x="386" y="167"/>
                  <a:pt x="386" y="166"/>
                  <a:pt x="386" y="166"/>
                </a:cubicBezTo>
                <a:cubicBezTo>
                  <a:pt x="386" y="166"/>
                  <a:pt x="386" y="166"/>
                  <a:pt x="386" y="166"/>
                </a:cubicBezTo>
                <a:cubicBezTo>
                  <a:pt x="386" y="166"/>
                  <a:pt x="386" y="166"/>
                  <a:pt x="386" y="166"/>
                </a:cubicBezTo>
                <a:cubicBezTo>
                  <a:pt x="386" y="166"/>
                  <a:pt x="386" y="166"/>
                  <a:pt x="386" y="166"/>
                </a:cubicBezTo>
                <a:cubicBezTo>
                  <a:pt x="387" y="166"/>
                  <a:pt x="386" y="167"/>
                  <a:pt x="387" y="167"/>
                </a:cubicBezTo>
                <a:cubicBezTo>
                  <a:pt x="387" y="167"/>
                  <a:pt x="387" y="167"/>
                  <a:pt x="388" y="166"/>
                </a:cubicBezTo>
                <a:cubicBezTo>
                  <a:pt x="388" y="167"/>
                  <a:pt x="388" y="167"/>
                  <a:pt x="388" y="167"/>
                </a:cubicBezTo>
                <a:cubicBezTo>
                  <a:pt x="388" y="167"/>
                  <a:pt x="388" y="167"/>
                  <a:pt x="388" y="167"/>
                </a:cubicBezTo>
                <a:cubicBezTo>
                  <a:pt x="388" y="166"/>
                  <a:pt x="389" y="167"/>
                  <a:pt x="389" y="166"/>
                </a:cubicBezTo>
                <a:cubicBezTo>
                  <a:pt x="390" y="166"/>
                  <a:pt x="389" y="167"/>
                  <a:pt x="390" y="167"/>
                </a:cubicBezTo>
                <a:cubicBezTo>
                  <a:pt x="390" y="166"/>
                  <a:pt x="391" y="166"/>
                  <a:pt x="392" y="167"/>
                </a:cubicBezTo>
                <a:cubicBezTo>
                  <a:pt x="392" y="167"/>
                  <a:pt x="392" y="167"/>
                  <a:pt x="392" y="167"/>
                </a:cubicBezTo>
                <a:cubicBezTo>
                  <a:pt x="392" y="167"/>
                  <a:pt x="392" y="167"/>
                  <a:pt x="392" y="167"/>
                </a:cubicBezTo>
                <a:cubicBezTo>
                  <a:pt x="392" y="167"/>
                  <a:pt x="392" y="167"/>
                  <a:pt x="392" y="167"/>
                </a:cubicBezTo>
                <a:cubicBezTo>
                  <a:pt x="393" y="166"/>
                  <a:pt x="393" y="167"/>
                  <a:pt x="393" y="166"/>
                </a:cubicBezTo>
                <a:cubicBezTo>
                  <a:pt x="394" y="167"/>
                  <a:pt x="393" y="167"/>
                  <a:pt x="393" y="167"/>
                </a:cubicBezTo>
                <a:cubicBezTo>
                  <a:pt x="394" y="167"/>
                  <a:pt x="394" y="167"/>
                  <a:pt x="395" y="167"/>
                </a:cubicBezTo>
                <a:cubicBezTo>
                  <a:pt x="395" y="166"/>
                  <a:pt x="395" y="166"/>
                  <a:pt x="395" y="166"/>
                </a:cubicBezTo>
                <a:cubicBezTo>
                  <a:pt x="396" y="166"/>
                  <a:pt x="396" y="165"/>
                  <a:pt x="396" y="164"/>
                </a:cubicBezTo>
                <a:cubicBezTo>
                  <a:pt x="397" y="164"/>
                  <a:pt x="396" y="165"/>
                  <a:pt x="397" y="165"/>
                </a:cubicBezTo>
                <a:cubicBezTo>
                  <a:pt x="397" y="165"/>
                  <a:pt x="397" y="164"/>
                  <a:pt x="398" y="165"/>
                </a:cubicBezTo>
                <a:cubicBezTo>
                  <a:pt x="398" y="164"/>
                  <a:pt x="398" y="164"/>
                  <a:pt x="398" y="164"/>
                </a:cubicBezTo>
                <a:cubicBezTo>
                  <a:pt x="399" y="164"/>
                  <a:pt x="398" y="165"/>
                  <a:pt x="398" y="165"/>
                </a:cubicBezTo>
                <a:cubicBezTo>
                  <a:pt x="398" y="166"/>
                  <a:pt x="397" y="165"/>
                  <a:pt x="397" y="166"/>
                </a:cubicBezTo>
                <a:cubicBezTo>
                  <a:pt x="398" y="166"/>
                  <a:pt x="399" y="166"/>
                  <a:pt x="399" y="165"/>
                </a:cubicBezTo>
                <a:cubicBezTo>
                  <a:pt x="399" y="165"/>
                  <a:pt x="399" y="166"/>
                  <a:pt x="400" y="166"/>
                </a:cubicBezTo>
                <a:cubicBezTo>
                  <a:pt x="400" y="165"/>
                  <a:pt x="401" y="164"/>
                  <a:pt x="402" y="165"/>
                </a:cubicBezTo>
                <a:cubicBezTo>
                  <a:pt x="402" y="165"/>
                  <a:pt x="402" y="164"/>
                  <a:pt x="402" y="164"/>
                </a:cubicBezTo>
                <a:cubicBezTo>
                  <a:pt x="402" y="164"/>
                  <a:pt x="402" y="164"/>
                  <a:pt x="403" y="164"/>
                </a:cubicBezTo>
                <a:cubicBezTo>
                  <a:pt x="403" y="164"/>
                  <a:pt x="404" y="164"/>
                  <a:pt x="404" y="163"/>
                </a:cubicBezTo>
                <a:cubicBezTo>
                  <a:pt x="403" y="164"/>
                  <a:pt x="402" y="163"/>
                  <a:pt x="402" y="164"/>
                </a:cubicBezTo>
                <a:cubicBezTo>
                  <a:pt x="402" y="164"/>
                  <a:pt x="402" y="164"/>
                  <a:pt x="402" y="163"/>
                </a:cubicBezTo>
                <a:cubicBezTo>
                  <a:pt x="402" y="163"/>
                  <a:pt x="402" y="163"/>
                  <a:pt x="402" y="163"/>
                </a:cubicBezTo>
                <a:cubicBezTo>
                  <a:pt x="402" y="163"/>
                  <a:pt x="402" y="163"/>
                  <a:pt x="402" y="163"/>
                </a:cubicBezTo>
                <a:cubicBezTo>
                  <a:pt x="402" y="163"/>
                  <a:pt x="402" y="163"/>
                  <a:pt x="401" y="163"/>
                </a:cubicBezTo>
                <a:cubicBezTo>
                  <a:pt x="401" y="162"/>
                  <a:pt x="402" y="162"/>
                  <a:pt x="402" y="162"/>
                </a:cubicBezTo>
                <a:cubicBezTo>
                  <a:pt x="402" y="162"/>
                  <a:pt x="402" y="163"/>
                  <a:pt x="402" y="163"/>
                </a:cubicBezTo>
                <a:cubicBezTo>
                  <a:pt x="403" y="163"/>
                  <a:pt x="403" y="162"/>
                  <a:pt x="403" y="162"/>
                </a:cubicBezTo>
                <a:cubicBezTo>
                  <a:pt x="403" y="162"/>
                  <a:pt x="402" y="162"/>
                  <a:pt x="402" y="162"/>
                </a:cubicBezTo>
                <a:cubicBezTo>
                  <a:pt x="402" y="162"/>
                  <a:pt x="401" y="162"/>
                  <a:pt x="401" y="162"/>
                </a:cubicBezTo>
                <a:cubicBezTo>
                  <a:pt x="401" y="162"/>
                  <a:pt x="401" y="162"/>
                  <a:pt x="400" y="162"/>
                </a:cubicBezTo>
                <a:cubicBezTo>
                  <a:pt x="400" y="162"/>
                  <a:pt x="400" y="162"/>
                  <a:pt x="400" y="163"/>
                </a:cubicBezTo>
                <a:cubicBezTo>
                  <a:pt x="401" y="163"/>
                  <a:pt x="401" y="162"/>
                  <a:pt x="401" y="163"/>
                </a:cubicBezTo>
                <a:cubicBezTo>
                  <a:pt x="401" y="163"/>
                  <a:pt x="400" y="163"/>
                  <a:pt x="400" y="163"/>
                </a:cubicBezTo>
                <a:cubicBezTo>
                  <a:pt x="400" y="163"/>
                  <a:pt x="400" y="162"/>
                  <a:pt x="399" y="162"/>
                </a:cubicBezTo>
                <a:cubicBezTo>
                  <a:pt x="400" y="163"/>
                  <a:pt x="399" y="163"/>
                  <a:pt x="398" y="163"/>
                </a:cubicBezTo>
                <a:cubicBezTo>
                  <a:pt x="398" y="163"/>
                  <a:pt x="398" y="162"/>
                  <a:pt x="398" y="162"/>
                </a:cubicBezTo>
                <a:cubicBezTo>
                  <a:pt x="398" y="162"/>
                  <a:pt x="397" y="162"/>
                  <a:pt x="397" y="162"/>
                </a:cubicBezTo>
                <a:cubicBezTo>
                  <a:pt x="396" y="161"/>
                  <a:pt x="395" y="162"/>
                  <a:pt x="395" y="161"/>
                </a:cubicBezTo>
                <a:cubicBezTo>
                  <a:pt x="394" y="162"/>
                  <a:pt x="394" y="162"/>
                  <a:pt x="394" y="162"/>
                </a:cubicBezTo>
                <a:cubicBezTo>
                  <a:pt x="393" y="162"/>
                  <a:pt x="394" y="162"/>
                  <a:pt x="394" y="162"/>
                </a:cubicBezTo>
                <a:cubicBezTo>
                  <a:pt x="393" y="161"/>
                  <a:pt x="393" y="162"/>
                  <a:pt x="392" y="161"/>
                </a:cubicBezTo>
                <a:cubicBezTo>
                  <a:pt x="392" y="162"/>
                  <a:pt x="392" y="162"/>
                  <a:pt x="392" y="162"/>
                </a:cubicBezTo>
                <a:cubicBezTo>
                  <a:pt x="392" y="163"/>
                  <a:pt x="391" y="162"/>
                  <a:pt x="392" y="163"/>
                </a:cubicBezTo>
                <a:cubicBezTo>
                  <a:pt x="392" y="163"/>
                  <a:pt x="391" y="162"/>
                  <a:pt x="391" y="162"/>
                </a:cubicBezTo>
                <a:cubicBezTo>
                  <a:pt x="391" y="162"/>
                  <a:pt x="391" y="162"/>
                  <a:pt x="391" y="162"/>
                </a:cubicBezTo>
                <a:cubicBezTo>
                  <a:pt x="390" y="161"/>
                  <a:pt x="390" y="162"/>
                  <a:pt x="389" y="162"/>
                </a:cubicBezTo>
                <a:cubicBezTo>
                  <a:pt x="389" y="163"/>
                  <a:pt x="388" y="161"/>
                  <a:pt x="388" y="163"/>
                </a:cubicBezTo>
                <a:cubicBezTo>
                  <a:pt x="388" y="162"/>
                  <a:pt x="387" y="162"/>
                  <a:pt x="387" y="162"/>
                </a:cubicBezTo>
                <a:cubicBezTo>
                  <a:pt x="387" y="162"/>
                  <a:pt x="388" y="161"/>
                  <a:pt x="388" y="162"/>
                </a:cubicBezTo>
                <a:cubicBezTo>
                  <a:pt x="388" y="161"/>
                  <a:pt x="390" y="161"/>
                  <a:pt x="391" y="161"/>
                </a:cubicBezTo>
                <a:cubicBezTo>
                  <a:pt x="391" y="161"/>
                  <a:pt x="391" y="161"/>
                  <a:pt x="391" y="160"/>
                </a:cubicBezTo>
                <a:cubicBezTo>
                  <a:pt x="390" y="161"/>
                  <a:pt x="387" y="159"/>
                  <a:pt x="386" y="162"/>
                </a:cubicBezTo>
                <a:cubicBezTo>
                  <a:pt x="386" y="162"/>
                  <a:pt x="385" y="162"/>
                  <a:pt x="385" y="162"/>
                </a:cubicBezTo>
                <a:cubicBezTo>
                  <a:pt x="385" y="162"/>
                  <a:pt x="386" y="162"/>
                  <a:pt x="386" y="161"/>
                </a:cubicBezTo>
                <a:cubicBezTo>
                  <a:pt x="386" y="161"/>
                  <a:pt x="386" y="161"/>
                  <a:pt x="386" y="161"/>
                </a:cubicBezTo>
                <a:cubicBezTo>
                  <a:pt x="386" y="161"/>
                  <a:pt x="386" y="161"/>
                  <a:pt x="386" y="161"/>
                </a:cubicBezTo>
                <a:cubicBezTo>
                  <a:pt x="387" y="161"/>
                  <a:pt x="387" y="161"/>
                  <a:pt x="387" y="160"/>
                </a:cubicBezTo>
                <a:cubicBezTo>
                  <a:pt x="387" y="160"/>
                  <a:pt x="387" y="160"/>
                  <a:pt x="387" y="160"/>
                </a:cubicBezTo>
                <a:cubicBezTo>
                  <a:pt x="387" y="160"/>
                  <a:pt x="387" y="160"/>
                  <a:pt x="388" y="161"/>
                </a:cubicBezTo>
                <a:cubicBezTo>
                  <a:pt x="388" y="160"/>
                  <a:pt x="388" y="160"/>
                  <a:pt x="389" y="160"/>
                </a:cubicBezTo>
                <a:cubicBezTo>
                  <a:pt x="389" y="160"/>
                  <a:pt x="389" y="159"/>
                  <a:pt x="389" y="159"/>
                </a:cubicBezTo>
                <a:cubicBezTo>
                  <a:pt x="389" y="159"/>
                  <a:pt x="389" y="159"/>
                  <a:pt x="389" y="158"/>
                </a:cubicBezTo>
                <a:cubicBezTo>
                  <a:pt x="390" y="159"/>
                  <a:pt x="389" y="159"/>
                  <a:pt x="389" y="159"/>
                </a:cubicBezTo>
                <a:cubicBezTo>
                  <a:pt x="390" y="160"/>
                  <a:pt x="390" y="159"/>
                  <a:pt x="391" y="159"/>
                </a:cubicBezTo>
                <a:cubicBezTo>
                  <a:pt x="391" y="159"/>
                  <a:pt x="391" y="159"/>
                  <a:pt x="390" y="159"/>
                </a:cubicBezTo>
                <a:cubicBezTo>
                  <a:pt x="391" y="158"/>
                  <a:pt x="392" y="159"/>
                  <a:pt x="393" y="158"/>
                </a:cubicBezTo>
                <a:cubicBezTo>
                  <a:pt x="394" y="158"/>
                  <a:pt x="395" y="157"/>
                  <a:pt x="396" y="158"/>
                </a:cubicBezTo>
                <a:cubicBezTo>
                  <a:pt x="396" y="157"/>
                  <a:pt x="397" y="157"/>
                  <a:pt x="397" y="157"/>
                </a:cubicBezTo>
                <a:cubicBezTo>
                  <a:pt x="397" y="156"/>
                  <a:pt x="397" y="156"/>
                  <a:pt x="397" y="156"/>
                </a:cubicBezTo>
                <a:cubicBezTo>
                  <a:pt x="397" y="155"/>
                  <a:pt x="397" y="155"/>
                  <a:pt x="396" y="155"/>
                </a:cubicBezTo>
                <a:cubicBezTo>
                  <a:pt x="396" y="156"/>
                  <a:pt x="396" y="155"/>
                  <a:pt x="396" y="156"/>
                </a:cubicBezTo>
                <a:cubicBezTo>
                  <a:pt x="395" y="157"/>
                  <a:pt x="395" y="156"/>
                  <a:pt x="394" y="157"/>
                </a:cubicBezTo>
                <a:cubicBezTo>
                  <a:pt x="394" y="157"/>
                  <a:pt x="395" y="156"/>
                  <a:pt x="395" y="155"/>
                </a:cubicBezTo>
                <a:cubicBezTo>
                  <a:pt x="394" y="155"/>
                  <a:pt x="393" y="156"/>
                  <a:pt x="393" y="155"/>
                </a:cubicBezTo>
                <a:cubicBezTo>
                  <a:pt x="393" y="155"/>
                  <a:pt x="392" y="156"/>
                  <a:pt x="391" y="156"/>
                </a:cubicBezTo>
                <a:cubicBezTo>
                  <a:pt x="393" y="155"/>
                  <a:pt x="394" y="153"/>
                  <a:pt x="394" y="152"/>
                </a:cubicBezTo>
                <a:cubicBezTo>
                  <a:pt x="396" y="151"/>
                  <a:pt x="397" y="149"/>
                  <a:pt x="397" y="147"/>
                </a:cubicBezTo>
                <a:cubicBezTo>
                  <a:pt x="397" y="147"/>
                  <a:pt x="397" y="147"/>
                  <a:pt x="396" y="146"/>
                </a:cubicBezTo>
                <a:cubicBezTo>
                  <a:pt x="397" y="146"/>
                  <a:pt x="397" y="146"/>
                  <a:pt x="397" y="145"/>
                </a:cubicBezTo>
                <a:cubicBezTo>
                  <a:pt x="397" y="145"/>
                  <a:pt x="396" y="146"/>
                  <a:pt x="396" y="145"/>
                </a:cubicBezTo>
                <a:cubicBezTo>
                  <a:pt x="396" y="147"/>
                  <a:pt x="394" y="145"/>
                  <a:pt x="394" y="147"/>
                </a:cubicBezTo>
                <a:cubicBezTo>
                  <a:pt x="394" y="147"/>
                  <a:pt x="394" y="146"/>
                  <a:pt x="393" y="146"/>
                </a:cubicBezTo>
                <a:cubicBezTo>
                  <a:pt x="393" y="146"/>
                  <a:pt x="392" y="147"/>
                  <a:pt x="391" y="147"/>
                </a:cubicBezTo>
                <a:cubicBezTo>
                  <a:pt x="392" y="146"/>
                  <a:pt x="392" y="146"/>
                  <a:pt x="392" y="144"/>
                </a:cubicBezTo>
                <a:cubicBezTo>
                  <a:pt x="392" y="145"/>
                  <a:pt x="391" y="145"/>
                  <a:pt x="390" y="146"/>
                </a:cubicBezTo>
                <a:cubicBezTo>
                  <a:pt x="389" y="145"/>
                  <a:pt x="389" y="146"/>
                  <a:pt x="389" y="145"/>
                </a:cubicBezTo>
                <a:cubicBezTo>
                  <a:pt x="389" y="146"/>
                  <a:pt x="389" y="146"/>
                  <a:pt x="389" y="146"/>
                </a:cubicBezTo>
                <a:cubicBezTo>
                  <a:pt x="389" y="146"/>
                  <a:pt x="389" y="146"/>
                  <a:pt x="389" y="146"/>
                </a:cubicBezTo>
                <a:cubicBezTo>
                  <a:pt x="389" y="146"/>
                  <a:pt x="388" y="146"/>
                  <a:pt x="388" y="146"/>
                </a:cubicBezTo>
                <a:cubicBezTo>
                  <a:pt x="387" y="146"/>
                  <a:pt x="388" y="146"/>
                  <a:pt x="388" y="147"/>
                </a:cubicBezTo>
                <a:cubicBezTo>
                  <a:pt x="388" y="147"/>
                  <a:pt x="388" y="147"/>
                  <a:pt x="388" y="147"/>
                </a:cubicBezTo>
                <a:cubicBezTo>
                  <a:pt x="386" y="148"/>
                  <a:pt x="385" y="149"/>
                  <a:pt x="383" y="150"/>
                </a:cubicBezTo>
                <a:cubicBezTo>
                  <a:pt x="383" y="151"/>
                  <a:pt x="383" y="151"/>
                  <a:pt x="382" y="150"/>
                </a:cubicBezTo>
                <a:cubicBezTo>
                  <a:pt x="382" y="151"/>
                  <a:pt x="382" y="151"/>
                  <a:pt x="383" y="151"/>
                </a:cubicBezTo>
                <a:cubicBezTo>
                  <a:pt x="382" y="151"/>
                  <a:pt x="382" y="152"/>
                  <a:pt x="382" y="152"/>
                </a:cubicBezTo>
                <a:cubicBezTo>
                  <a:pt x="381" y="151"/>
                  <a:pt x="380" y="153"/>
                  <a:pt x="380" y="155"/>
                </a:cubicBezTo>
                <a:cubicBezTo>
                  <a:pt x="379" y="154"/>
                  <a:pt x="380" y="153"/>
                  <a:pt x="380" y="153"/>
                </a:cubicBezTo>
                <a:cubicBezTo>
                  <a:pt x="380" y="153"/>
                  <a:pt x="379" y="153"/>
                  <a:pt x="379" y="152"/>
                </a:cubicBezTo>
                <a:cubicBezTo>
                  <a:pt x="379" y="151"/>
                  <a:pt x="379" y="152"/>
                  <a:pt x="379" y="151"/>
                </a:cubicBezTo>
                <a:cubicBezTo>
                  <a:pt x="379" y="150"/>
                  <a:pt x="379" y="152"/>
                  <a:pt x="379" y="151"/>
                </a:cubicBezTo>
                <a:cubicBezTo>
                  <a:pt x="378" y="152"/>
                  <a:pt x="379" y="152"/>
                  <a:pt x="378" y="152"/>
                </a:cubicBezTo>
                <a:cubicBezTo>
                  <a:pt x="378" y="152"/>
                  <a:pt x="378" y="153"/>
                  <a:pt x="378" y="152"/>
                </a:cubicBezTo>
                <a:cubicBezTo>
                  <a:pt x="378" y="152"/>
                  <a:pt x="378" y="151"/>
                  <a:pt x="378" y="151"/>
                </a:cubicBezTo>
                <a:cubicBezTo>
                  <a:pt x="378" y="151"/>
                  <a:pt x="378" y="151"/>
                  <a:pt x="378" y="150"/>
                </a:cubicBezTo>
                <a:cubicBezTo>
                  <a:pt x="378" y="152"/>
                  <a:pt x="379" y="150"/>
                  <a:pt x="380" y="150"/>
                </a:cubicBezTo>
                <a:cubicBezTo>
                  <a:pt x="380" y="150"/>
                  <a:pt x="380" y="151"/>
                  <a:pt x="380" y="151"/>
                </a:cubicBezTo>
                <a:cubicBezTo>
                  <a:pt x="381" y="150"/>
                  <a:pt x="381" y="149"/>
                  <a:pt x="381" y="148"/>
                </a:cubicBezTo>
                <a:cubicBezTo>
                  <a:pt x="381" y="148"/>
                  <a:pt x="381" y="148"/>
                  <a:pt x="382" y="148"/>
                </a:cubicBezTo>
                <a:cubicBezTo>
                  <a:pt x="381" y="149"/>
                  <a:pt x="381" y="149"/>
                  <a:pt x="381" y="150"/>
                </a:cubicBezTo>
                <a:cubicBezTo>
                  <a:pt x="381" y="150"/>
                  <a:pt x="382" y="149"/>
                  <a:pt x="382" y="148"/>
                </a:cubicBezTo>
                <a:cubicBezTo>
                  <a:pt x="382" y="148"/>
                  <a:pt x="382" y="148"/>
                  <a:pt x="382" y="148"/>
                </a:cubicBezTo>
                <a:cubicBezTo>
                  <a:pt x="382" y="148"/>
                  <a:pt x="382" y="148"/>
                  <a:pt x="382" y="148"/>
                </a:cubicBezTo>
                <a:cubicBezTo>
                  <a:pt x="383" y="148"/>
                  <a:pt x="383" y="148"/>
                  <a:pt x="384" y="147"/>
                </a:cubicBezTo>
                <a:cubicBezTo>
                  <a:pt x="384" y="147"/>
                  <a:pt x="384" y="148"/>
                  <a:pt x="384" y="148"/>
                </a:cubicBezTo>
                <a:cubicBezTo>
                  <a:pt x="384" y="148"/>
                  <a:pt x="384" y="148"/>
                  <a:pt x="384" y="147"/>
                </a:cubicBezTo>
                <a:cubicBezTo>
                  <a:pt x="385" y="148"/>
                  <a:pt x="385" y="148"/>
                  <a:pt x="385" y="148"/>
                </a:cubicBezTo>
                <a:cubicBezTo>
                  <a:pt x="385" y="147"/>
                  <a:pt x="386" y="147"/>
                  <a:pt x="386" y="147"/>
                </a:cubicBezTo>
                <a:cubicBezTo>
                  <a:pt x="387" y="147"/>
                  <a:pt x="387" y="147"/>
                  <a:pt x="387" y="147"/>
                </a:cubicBezTo>
                <a:cubicBezTo>
                  <a:pt x="388" y="147"/>
                  <a:pt x="387" y="147"/>
                  <a:pt x="387" y="146"/>
                </a:cubicBezTo>
                <a:cubicBezTo>
                  <a:pt x="387" y="146"/>
                  <a:pt x="387" y="146"/>
                  <a:pt x="387" y="146"/>
                </a:cubicBezTo>
                <a:cubicBezTo>
                  <a:pt x="386" y="146"/>
                  <a:pt x="385" y="147"/>
                  <a:pt x="384" y="147"/>
                </a:cubicBezTo>
                <a:cubicBezTo>
                  <a:pt x="384" y="146"/>
                  <a:pt x="384" y="146"/>
                  <a:pt x="385" y="146"/>
                </a:cubicBezTo>
                <a:cubicBezTo>
                  <a:pt x="384" y="145"/>
                  <a:pt x="383" y="147"/>
                  <a:pt x="383" y="147"/>
                </a:cubicBezTo>
                <a:cubicBezTo>
                  <a:pt x="383" y="146"/>
                  <a:pt x="384" y="145"/>
                  <a:pt x="385" y="145"/>
                </a:cubicBezTo>
                <a:cubicBezTo>
                  <a:pt x="386" y="144"/>
                  <a:pt x="387" y="143"/>
                  <a:pt x="388" y="144"/>
                </a:cubicBezTo>
                <a:cubicBezTo>
                  <a:pt x="390" y="141"/>
                  <a:pt x="393" y="140"/>
                  <a:pt x="395" y="138"/>
                </a:cubicBezTo>
                <a:cubicBezTo>
                  <a:pt x="394" y="137"/>
                  <a:pt x="394" y="138"/>
                  <a:pt x="393" y="137"/>
                </a:cubicBezTo>
                <a:cubicBezTo>
                  <a:pt x="392" y="137"/>
                  <a:pt x="391" y="138"/>
                  <a:pt x="391" y="137"/>
                </a:cubicBezTo>
                <a:cubicBezTo>
                  <a:pt x="390" y="137"/>
                  <a:pt x="391" y="137"/>
                  <a:pt x="390" y="138"/>
                </a:cubicBezTo>
                <a:cubicBezTo>
                  <a:pt x="390" y="137"/>
                  <a:pt x="389" y="138"/>
                  <a:pt x="389" y="138"/>
                </a:cubicBezTo>
                <a:cubicBezTo>
                  <a:pt x="388" y="137"/>
                  <a:pt x="389" y="137"/>
                  <a:pt x="389" y="136"/>
                </a:cubicBezTo>
                <a:cubicBezTo>
                  <a:pt x="389" y="136"/>
                  <a:pt x="389" y="136"/>
                  <a:pt x="390" y="137"/>
                </a:cubicBezTo>
                <a:cubicBezTo>
                  <a:pt x="390" y="137"/>
                  <a:pt x="391" y="137"/>
                  <a:pt x="391" y="136"/>
                </a:cubicBezTo>
                <a:cubicBezTo>
                  <a:pt x="391" y="136"/>
                  <a:pt x="390" y="135"/>
                  <a:pt x="391" y="135"/>
                </a:cubicBezTo>
                <a:cubicBezTo>
                  <a:pt x="391" y="136"/>
                  <a:pt x="392" y="134"/>
                  <a:pt x="393" y="135"/>
                </a:cubicBezTo>
                <a:cubicBezTo>
                  <a:pt x="393" y="135"/>
                  <a:pt x="393" y="136"/>
                  <a:pt x="393" y="135"/>
                </a:cubicBezTo>
                <a:cubicBezTo>
                  <a:pt x="393" y="136"/>
                  <a:pt x="394" y="135"/>
                  <a:pt x="395" y="135"/>
                </a:cubicBezTo>
                <a:cubicBezTo>
                  <a:pt x="395" y="134"/>
                  <a:pt x="395" y="135"/>
                  <a:pt x="394" y="135"/>
                </a:cubicBezTo>
                <a:cubicBezTo>
                  <a:pt x="394" y="134"/>
                  <a:pt x="395" y="135"/>
                  <a:pt x="395" y="134"/>
                </a:cubicBezTo>
                <a:cubicBezTo>
                  <a:pt x="395" y="134"/>
                  <a:pt x="395" y="134"/>
                  <a:pt x="395" y="133"/>
                </a:cubicBezTo>
                <a:cubicBezTo>
                  <a:pt x="395" y="133"/>
                  <a:pt x="395" y="133"/>
                  <a:pt x="394" y="133"/>
                </a:cubicBezTo>
                <a:cubicBezTo>
                  <a:pt x="395" y="133"/>
                  <a:pt x="395" y="133"/>
                  <a:pt x="395" y="132"/>
                </a:cubicBezTo>
                <a:cubicBezTo>
                  <a:pt x="396" y="133"/>
                  <a:pt x="396" y="133"/>
                  <a:pt x="397" y="133"/>
                </a:cubicBezTo>
                <a:cubicBezTo>
                  <a:pt x="397" y="134"/>
                  <a:pt x="396" y="133"/>
                  <a:pt x="396" y="134"/>
                </a:cubicBezTo>
                <a:cubicBezTo>
                  <a:pt x="396" y="134"/>
                  <a:pt x="396" y="134"/>
                  <a:pt x="397" y="134"/>
                </a:cubicBezTo>
                <a:cubicBezTo>
                  <a:pt x="396" y="134"/>
                  <a:pt x="397" y="133"/>
                  <a:pt x="398" y="133"/>
                </a:cubicBezTo>
                <a:cubicBezTo>
                  <a:pt x="398" y="133"/>
                  <a:pt x="398" y="133"/>
                  <a:pt x="398" y="133"/>
                </a:cubicBezTo>
                <a:cubicBezTo>
                  <a:pt x="398" y="134"/>
                  <a:pt x="398" y="133"/>
                  <a:pt x="399" y="134"/>
                </a:cubicBezTo>
                <a:cubicBezTo>
                  <a:pt x="399" y="133"/>
                  <a:pt x="398" y="133"/>
                  <a:pt x="398" y="133"/>
                </a:cubicBezTo>
                <a:cubicBezTo>
                  <a:pt x="399" y="132"/>
                  <a:pt x="400" y="133"/>
                  <a:pt x="401" y="132"/>
                </a:cubicBezTo>
                <a:cubicBezTo>
                  <a:pt x="401" y="131"/>
                  <a:pt x="400" y="132"/>
                  <a:pt x="400" y="132"/>
                </a:cubicBezTo>
                <a:cubicBezTo>
                  <a:pt x="400" y="132"/>
                  <a:pt x="400" y="132"/>
                  <a:pt x="399" y="132"/>
                </a:cubicBezTo>
                <a:cubicBezTo>
                  <a:pt x="400" y="132"/>
                  <a:pt x="400" y="131"/>
                  <a:pt x="401" y="131"/>
                </a:cubicBezTo>
                <a:cubicBezTo>
                  <a:pt x="400" y="130"/>
                  <a:pt x="400" y="130"/>
                  <a:pt x="400" y="131"/>
                </a:cubicBezTo>
                <a:cubicBezTo>
                  <a:pt x="399" y="131"/>
                  <a:pt x="400" y="130"/>
                  <a:pt x="399" y="130"/>
                </a:cubicBezTo>
                <a:cubicBezTo>
                  <a:pt x="400" y="130"/>
                  <a:pt x="400" y="129"/>
                  <a:pt x="400" y="129"/>
                </a:cubicBezTo>
                <a:cubicBezTo>
                  <a:pt x="399" y="129"/>
                  <a:pt x="399" y="129"/>
                  <a:pt x="400" y="130"/>
                </a:cubicBezTo>
                <a:cubicBezTo>
                  <a:pt x="400" y="130"/>
                  <a:pt x="399" y="130"/>
                  <a:pt x="399" y="130"/>
                </a:cubicBezTo>
                <a:cubicBezTo>
                  <a:pt x="399" y="130"/>
                  <a:pt x="399" y="130"/>
                  <a:pt x="399" y="131"/>
                </a:cubicBezTo>
                <a:cubicBezTo>
                  <a:pt x="398" y="131"/>
                  <a:pt x="397" y="131"/>
                  <a:pt x="397" y="132"/>
                </a:cubicBezTo>
                <a:cubicBezTo>
                  <a:pt x="395" y="131"/>
                  <a:pt x="395" y="132"/>
                  <a:pt x="394" y="132"/>
                </a:cubicBezTo>
                <a:cubicBezTo>
                  <a:pt x="394" y="131"/>
                  <a:pt x="395" y="131"/>
                  <a:pt x="395" y="130"/>
                </a:cubicBezTo>
                <a:cubicBezTo>
                  <a:pt x="394" y="131"/>
                  <a:pt x="393" y="130"/>
                  <a:pt x="392" y="132"/>
                </a:cubicBezTo>
                <a:cubicBezTo>
                  <a:pt x="391" y="132"/>
                  <a:pt x="391" y="131"/>
                  <a:pt x="390" y="132"/>
                </a:cubicBezTo>
                <a:cubicBezTo>
                  <a:pt x="390" y="132"/>
                  <a:pt x="390" y="131"/>
                  <a:pt x="390" y="131"/>
                </a:cubicBezTo>
                <a:cubicBezTo>
                  <a:pt x="390" y="130"/>
                  <a:pt x="390" y="131"/>
                  <a:pt x="390" y="131"/>
                </a:cubicBezTo>
                <a:cubicBezTo>
                  <a:pt x="390" y="131"/>
                  <a:pt x="389" y="132"/>
                  <a:pt x="390" y="132"/>
                </a:cubicBezTo>
                <a:cubicBezTo>
                  <a:pt x="389" y="132"/>
                  <a:pt x="388" y="133"/>
                  <a:pt x="387" y="133"/>
                </a:cubicBezTo>
                <a:cubicBezTo>
                  <a:pt x="388" y="132"/>
                  <a:pt x="389" y="131"/>
                  <a:pt x="389" y="131"/>
                </a:cubicBezTo>
                <a:cubicBezTo>
                  <a:pt x="388" y="130"/>
                  <a:pt x="388" y="132"/>
                  <a:pt x="387" y="133"/>
                </a:cubicBezTo>
                <a:cubicBezTo>
                  <a:pt x="387" y="132"/>
                  <a:pt x="386" y="132"/>
                  <a:pt x="385" y="133"/>
                </a:cubicBezTo>
                <a:cubicBezTo>
                  <a:pt x="385" y="133"/>
                  <a:pt x="386" y="133"/>
                  <a:pt x="386" y="133"/>
                </a:cubicBezTo>
                <a:cubicBezTo>
                  <a:pt x="385" y="133"/>
                  <a:pt x="385" y="133"/>
                  <a:pt x="385" y="133"/>
                </a:cubicBezTo>
                <a:cubicBezTo>
                  <a:pt x="385" y="133"/>
                  <a:pt x="385" y="133"/>
                  <a:pt x="385" y="133"/>
                </a:cubicBezTo>
                <a:cubicBezTo>
                  <a:pt x="384" y="133"/>
                  <a:pt x="383" y="134"/>
                  <a:pt x="382" y="134"/>
                </a:cubicBezTo>
                <a:cubicBezTo>
                  <a:pt x="382" y="134"/>
                  <a:pt x="382" y="134"/>
                  <a:pt x="382" y="134"/>
                </a:cubicBezTo>
                <a:cubicBezTo>
                  <a:pt x="383" y="133"/>
                  <a:pt x="383" y="133"/>
                  <a:pt x="384" y="132"/>
                </a:cubicBezTo>
                <a:cubicBezTo>
                  <a:pt x="383" y="132"/>
                  <a:pt x="383" y="132"/>
                  <a:pt x="382" y="132"/>
                </a:cubicBezTo>
                <a:cubicBezTo>
                  <a:pt x="383" y="132"/>
                  <a:pt x="384" y="131"/>
                  <a:pt x="386" y="131"/>
                </a:cubicBezTo>
                <a:cubicBezTo>
                  <a:pt x="385" y="130"/>
                  <a:pt x="386" y="130"/>
                  <a:pt x="387" y="130"/>
                </a:cubicBezTo>
                <a:cubicBezTo>
                  <a:pt x="387" y="131"/>
                  <a:pt x="386" y="130"/>
                  <a:pt x="386" y="131"/>
                </a:cubicBezTo>
                <a:cubicBezTo>
                  <a:pt x="387" y="131"/>
                  <a:pt x="387" y="130"/>
                  <a:pt x="388" y="129"/>
                </a:cubicBezTo>
                <a:cubicBezTo>
                  <a:pt x="388" y="130"/>
                  <a:pt x="388" y="130"/>
                  <a:pt x="388" y="130"/>
                </a:cubicBezTo>
                <a:cubicBezTo>
                  <a:pt x="388" y="129"/>
                  <a:pt x="390" y="128"/>
                  <a:pt x="391" y="128"/>
                </a:cubicBezTo>
                <a:cubicBezTo>
                  <a:pt x="391" y="127"/>
                  <a:pt x="392" y="127"/>
                  <a:pt x="393" y="127"/>
                </a:cubicBezTo>
                <a:cubicBezTo>
                  <a:pt x="393" y="126"/>
                  <a:pt x="392" y="127"/>
                  <a:pt x="392" y="127"/>
                </a:cubicBezTo>
                <a:cubicBezTo>
                  <a:pt x="392" y="126"/>
                  <a:pt x="394" y="124"/>
                  <a:pt x="396" y="125"/>
                </a:cubicBezTo>
                <a:cubicBezTo>
                  <a:pt x="396" y="123"/>
                  <a:pt x="400" y="123"/>
                  <a:pt x="399" y="120"/>
                </a:cubicBezTo>
                <a:cubicBezTo>
                  <a:pt x="400" y="120"/>
                  <a:pt x="400" y="119"/>
                  <a:pt x="401" y="119"/>
                </a:cubicBezTo>
                <a:cubicBezTo>
                  <a:pt x="401" y="120"/>
                  <a:pt x="401" y="120"/>
                  <a:pt x="401" y="120"/>
                </a:cubicBezTo>
                <a:cubicBezTo>
                  <a:pt x="403" y="119"/>
                  <a:pt x="404" y="116"/>
                  <a:pt x="403" y="114"/>
                </a:cubicBezTo>
                <a:cubicBezTo>
                  <a:pt x="403" y="114"/>
                  <a:pt x="402" y="113"/>
                  <a:pt x="402" y="113"/>
                </a:cubicBezTo>
                <a:cubicBezTo>
                  <a:pt x="401" y="112"/>
                  <a:pt x="399" y="113"/>
                  <a:pt x="398" y="111"/>
                </a:cubicBezTo>
                <a:cubicBezTo>
                  <a:pt x="398" y="112"/>
                  <a:pt x="397" y="112"/>
                  <a:pt x="397" y="113"/>
                </a:cubicBezTo>
                <a:cubicBezTo>
                  <a:pt x="397" y="113"/>
                  <a:pt x="397" y="113"/>
                  <a:pt x="397" y="112"/>
                </a:cubicBezTo>
                <a:cubicBezTo>
                  <a:pt x="398" y="113"/>
                  <a:pt x="398" y="113"/>
                  <a:pt x="397" y="113"/>
                </a:cubicBezTo>
                <a:cubicBezTo>
                  <a:pt x="397" y="113"/>
                  <a:pt x="396" y="113"/>
                  <a:pt x="396" y="113"/>
                </a:cubicBezTo>
                <a:cubicBezTo>
                  <a:pt x="396" y="113"/>
                  <a:pt x="396" y="112"/>
                  <a:pt x="396" y="112"/>
                </a:cubicBezTo>
                <a:cubicBezTo>
                  <a:pt x="396" y="112"/>
                  <a:pt x="395" y="112"/>
                  <a:pt x="396" y="112"/>
                </a:cubicBezTo>
                <a:cubicBezTo>
                  <a:pt x="394" y="111"/>
                  <a:pt x="393" y="113"/>
                  <a:pt x="392" y="114"/>
                </a:cubicBezTo>
                <a:cubicBezTo>
                  <a:pt x="390" y="113"/>
                  <a:pt x="390" y="115"/>
                  <a:pt x="389" y="117"/>
                </a:cubicBezTo>
                <a:cubicBezTo>
                  <a:pt x="388" y="117"/>
                  <a:pt x="388" y="117"/>
                  <a:pt x="388" y="117"/>
                </a:cubicBezTo>
                <a:cubicBezTo>
                  <a:pt x="388" y="117"/>
                  <a:pt x="388" y="117"/>
                  <a:pt x="388" y="117"/>
                </a:cubicBezTo>
                <a:cubicBezTo>
                  <a:pt x="388" y="117"/>
                  <a:pt x="388" y="117"/>
                  <a:pt x="388" y="117"/>
                </a:cubicBezTo>
                <a:cubicBezTo>
                  <a:pt x="388" y="115"/>
                  <a:pt x="390" y="114"/>
                  <a:pt x="390" y="113"/>
                </a:cubicBezTo>
                <a:cubicBezTo>
                  <a:pt x="389" y="113"/>
                  <a:pt x="389" y="113"/>
                  <a:pt x="389" y="113"/>
                </a:cubicBezTo>
                <a:cubicBezTo>
                  <a:pt x="387" y="115"/>
                  <a:pt x="386" y="115"/>
                  <a:pt x="385" y="116"/>
                </a:cubicBezTo>
                <a:cubicBezTo>
                  <a:pt x="384" y="116"/>
                  <a:pt x="384" y="116"/>
                  <a:pt x="384" y="116"/>
                </a:cubicBezTo>
                <a:cubicBezTo>
                  <a:pt x="384" y="116"/>
                  <a:pt x="384" y="116"/>
                  <a:pt x="384" y="116"/>
                </a:cubicBezTo>
                <a:cubicBezTo>
                  <a:pt x="384" y="116"/>
                  <a:pt x="384" y="116"/>
                  <a:pt x="384" y="116"/>
                </a:cubicBezTo>
                <a:cubicBezTo>
                  <a:pt x="385" y="116"/>
                  <a:pt x="386" y="115"/>
                  <a:pt x="386" y="114"/>
                </a:cubicBezTo>
                <a:cubicBezTo>
                  <a:pt x="385" y="113"/>
                  <a:pt x="385" y="114"/>
                  <a:pt x="385" y="114"/>
                </a:cubicBezTo>
                <a:cubicBezTo>
                  <a:pt x="385" y="114"/>
                  <a:pt x="385" y="114"/>
                  <a:pt x="384" y="114"/>
                </a:cubicBezTo>
                <a:cubicBezTo>
                  <a:pt x="384" y="115"/>
                  <a:pt x="385" y="115"/>
                  <a:pt x="385" y="115"/>
                </a:cubicBezTo>
                <a:cubicBezTo>
                  <a:pt x="384" y="115"/>
                  <a:pt x="382" y="116"/>
                  <a:pt x="383" y="118"/>
                </a:cubicBezTo>
                <a:cubicBezTo>
                  <a:pt x="383" y="118"/>
                  <a:pt x="383" y="118"/>
                  <a:pt x="383" y="118"/>
                </a:cubicBezTo>
                <a:cubicBezTo>
                  <a:pt x="383" y="117"/>
                  <a:pt x="383" y="117"/>
                  <a:pt x="383" y="117"/>
                </a:cubicBezTo>
                <a:cubicBezTo>
                  <a:pt x="383" y="117"/>
                  <a:pt x="382" y="117"/>
                  <a:pt x="382" y="117"/>
                </a:cubicBezTo>
                <a:cubicBezTo>
                  <a:pt x="382" y="117"/>
                  <a:pt x="383" y="117"/>
                  <a:pt x="382" y="116"/>
                </a:cubicBezTo>
                <a:cubicBezTo>
                  <a:pt x="382" y="116"/>
                  <a:pt x="382" y="117"/>
                  <a:pt x="382" y="118"/>
                </a:cubicBezTo>
                <a:cubicBezTo>
                  <a:pt x="382" y="118"/>
                  <a:pt x="382" y="118"/>
                  <a:pt x="382" y="118"/>
                </a:cubicBezTo>
                <a:cubicBezTo>
                  <a:pt x="382" y="118"/>
                  <a:pt x="381" y="117"/>
                  <a:pt x="381" y="117"/>
                </a:cubicBezTo>
                <a:cubicBezTo>
                  <a:pt x="381" y="117"/>
                  <a:pt x="381" y="117"/>
                  <a:pt x="381" y="117"/>
                </a:cubicBezTo>
                <a:cubicBezTo>
                  <a:pt x="381" y="117"/>
                  <a:pt x="380" y="116"/>
                  <a:pt x="380" y="117"/>
                </a:cubicBezTo>
                <a:cubicBezTo>
                  <a:pt x="379" y="116"/>
                  <a:pt x="378" y="117"/>
                  <a:pt x="378" y="116"/>
                </a:cubicBezTo>
                <a:cubicBezTo>
                  <a:pt x="377" y="117"/>
                  <a:pt x="377" y="117"/>
                  <a:pt x="377" y="117"/>
                </a:cubicBezTo>
                <a:cubicBezTo>
                  <a:pt x="377" y="117"/>
                  <a:pt x="377" y="117"/>
                  <a:pt x="377" y="117"/>
                </a:cubicBezTo>
                <a:cubicBezTo>
                  <a:pt x="377" y="117"/>
                  <a:pt x="377" y="117"/>
                  <a:pt x="377" y="117"/>
                </a:cubicBezTo>
                <a:cubicBezTo>
                  <a:pt x="376" y="116"/>
                  <a:pt x="376" y="117"/>
                  <a:pt x="375" y="117"/>
                </a:cubicBezTo>
                <a:cubicBezTo>
                  <a:pt x="375" y="117"/>
                  <a:pt x="375" y="117"/>
                  <a:pt x="376" y="117"/>
                </a:cubicBezTo>
                <a:cubicBezTo>
                  <a:pt x="375" y="117"/>
                  <a:pt x="375" y="117"/>
                  <a:pt x="375" y="117"/>
                </a:cubicBezTo>
                <a:cubicBezTo>
                  <a:pt x="375" y="117"/>
                  <a:pt x="375" y="117"/>
                  <a:pt x="375" y="117"/>
                </a:cubicBezTo>
                <a:cubicBezTo>
                  <a:pt x="375" y="117"/>
                  <a:pt x="374" y="117"/>
                  <a:pt x="374" y="118"/>
                </a:cubicBezTo>
                <a:cubicBezTo>
                  <a:pt x="374" y="117"/>
                  <a:pt x="374" y="117"/>
                  <a:pt x="374" y="117"/>
                </a:cubicBezTo>
                <a:cubicBezTo>
                  <a:pt x="374" y="117"/>
                  <a:pt x="374" y="117"/>
                  <a:pt x="373" y="117"/>
                </a:cubicBezTo>
                <a:cubicBezTo>
                  <a:pt x="373" y="117"/>
                  <a:pt x="373" y="117"/>
                  <a:pt x="373" y="116"/>
                </a:cubicBezTo>
                <a:cubicBezTo>
                  <a:pt x="373" y="116"/>
                  <a:pt x="374" y="117"/>
                  <a:pt x="374" y="117"/>
                </a:cubicBezTo>
                <a:cubicBezTo>
                  <a:pt x="374" y="116"/>
                  <a:pt x="374" y="116"/>
                  <a:pt x="374" y="115"/>
                </a:cubicBezTo>
                <a:cubicBezTo>
                  <a:pt x="373" y="117"/>
                  <a:pt x="370" y="115"/>
                  <a:pt x="370" y="117"/>
                </a:cubicBezTo>
                <a:cubicBezTo>
                  <a:pt x="369" y="117"/>
                  <a:pt x="369" y="117"/>
                  <a:pt x="369" y="117"/>
                </a:cubicBezTo>
                <a:cubicBezTo>
                  <a:pt x="368" y="117"/>
                  <a:pt x="369" y="117"/>
                  <a:pt x="369" y="116"/>
                </a:cubicBezTo>
                <a:cubicBezTo>
                  <a:pt x="368" y="116"/>
                  <a:pt x="368" y="117"/>
                  <a:pt x="368" y="116"/>
                </a:cubicBezTo>
                <a:cubicBezTo>
                  <a:pt x="368" y="116"/>
                  <a:pt x="368" y="116"/>
                  <a:pt x="368" y="116"/>
                </a:cubicBezTo>
                <a:cubicBezTo>
                  <a:pt x="368" y="117"/>
                  <a:pt x="368" y="117"/>
                  <a:pt x="367" y="117"/>
                </a:cubicBezTo>
                <a:cubicBezTo>
                  <a:pt x="367" y="117"/>
                  <a:pt x="366" y="118"/>
                  <a:pt x="365" y="118"/>
                </a:cubicBezTo>
                <a:cubicBezTo>
                  <a:pt x="365" y="118"/>
                  <a:pt x="365" y="118"/>
                  <a:pt x="365" y="118"/>
                </a:cubicBezTo>
                <a:cubicBezTo>
                  <a:pt x="365" y="118"/>
                  <a:pt x="365" y="118"/>
                  <a:pt x="365" y="118"/>
                </a:cubicBezTo>
                <a:cubicBezTo>
                  <a:pt x="364" y="119"/>
                  <a:pt x="363" y="119"/>
                  <a:pt x="363" y="119"/>
                </a:cubicBezTo>
                <a:cubicBezTo>
                  <a:pt x="363" y="119"/>
                  <a:pt x="363" y="119"/>
                  <a:pt x="363" y="120"/>
                </a:cubicBezTo>
                <a:cubicBezTo>
                  <a:pt x="363" y="120"/>
                  <a:pt x="363" y="120"/>
                  <a:pt x="363" y="120"/>
                </a:cubicBezTo>
                <a:cubicBezTo>
                  <a:pt x="363" y="119"/>
                  <a:pt x="361" y="119"/>
                  <a:pt x="361" y="119"/>
                </a:cubicBezTo>
                <a:cubicBezTo>
                  <a:pt x="361" y="119"/>
                  <a:pt x="363" y="119"/>
                  <a:pt x="363" y="118"/>
                </a:cubicBezTo>
                <a:cubicBezTo>
                  <a:pt x="364" y="117"/>
                  <a:pt x="365" y="118"/>
                  <a:pt x="365" y="117"/>
                </a:cubicBezTo>
                <a:cubicBezTo>
                  <a:pt x="365" y="116"/>
                  <a:pt x="364" y="117"/>
                  <a:pt x="364" y="117"/>
                </a:cubicBezTo>
                <a:cubicBezTo>
                  <a:pt x="364" y="117"/>
                  <a:pt x="364" y="117"/>
                  <a:pt x="365" y="116"/>
                </a:cubicBezTo>
                <a:cubicBezTo>
                  <a:pt x="365" y="117"/>
                  <a:pt x="365" y="116"/>
                  <a:pt x="366" y="117"/>
                </a:cubicBezTo>
                <a:cubicBezTo>
                  <a:pt x="366" y="116"/>
                  <a:pt x="366" y="116"/>
                  <a:pt x="366" y="115"/>
                </a:cubicBezTo>
                <a:cubicBezTo>
                  <a:pt x="366" y="115"/>
                  <a:pt x="366" y="116"/>
                  <a:pt x="367" y="116"/>
                </a:cubicBezTo>
                <a:cubicBezTo>
                  <a:pt x="367" y="116"/>
                  <a:pt x="367" y="116"/>
                  <a:pt x="367" y="115"/>
                </a:cubicBezTo>
                <a:cubicBezTo>
                  <a:pt x="368" y="115"/>
                  <a:pt x="368" y="115"/>
                  <a:pt x="368" y="116"/>
                </a:cubicBezTo>
                <a:cubicBezTo>
                  <a:pt x="368" y="115"/>
                  <a:pt x="368" y="115"/>
                  <a:pt x="369" y="115"/>
                </a:cubicBezTo>
                <a:cubicBezTo>
                  <a:pt x="369" y="115"/>
                  <a:pt x="370" y="115"/>
                  <a:pt x="370" y="114"/>
                </a:cubicBezTo>
                <a:cubicBezTo>
                  <a:pt x="371" y="114"/>
                  <a:pt x="371" y="115"/>
                  <a:pt x="371" y="115"/>
                </a:cubicBezTo>
                <a:cubicBezTo>
                  <a:pt x="370" y="116"/>
                  <a:pt x="369" y="115"/>
                  <a:pt x="369" y="116"/>
                </a:cubicBezTo>
                <a:cubicBezTo>
                  <a:pt x="370" y="116"/>
                  <a:pt x="370" y="116"/>
                  <a:pt x="370" y="115"/>
                </a:cubicBezTo>
                <a:cubicBezTo>
                  <a:pt x="370" y="116"/>
                  <a:pt x="370" y="116"/>
                  <a:pt x="371" y="116"/>
                </a:cubicBezTo>
                <a:cubicBezTo>
                  <a:pt x="371" y="115"/>
                  <a:pt x="371" y="115"/>
                  <a:pt x="372" y="115"/>
                </a:cubicBezTo>
                <a:cubicBezTo>
                  <a:pt x="372" y="115"/>
                  <a:pt x="371" y="114"/>
                  <a:pt x="372" y="114"/>
                </a:cubicBezTo>
                <a:cubicBezTo>
                  <a:pt x="372" y="114"/>
                  <a:pt x="372" y="114"/>
                  <a:pt x="372" y="113"/>
                </a:cubicBezTo>
                <a:cubicBezTo>
                  <a:pt x="373" y="114"/>
                  <a:pt x="372" y="114"/>
                  <a:pt x="372" y="114"/>
                </a:cubicBezTo>
                <a:cubicBezTo>
                  <a:pt x="373" y="115"/>
                  <a:pt x="373" y="114"/>
                  <a:pt x="374" y="115"/>
                </a:cubicBezTo>
                <a:cubicBezTo>
                  <a:pt x="374" y="114"/>
                  <a:pt x="374" y="114"/>
                  <a:pt x="373" y="114"/>
                </a:cubicBezTo>
                <a:cubicBezTo>
                  <a:pt x="374" y="114"/>
                  <a:pt x="375" y="114"/>
                  <a:pt x="376" y="113"/>
                </a:cubicBezTo>
                <a:cubicBezTo>
                  <a:pt x="377" y="113"/>
                  <a:pt x="378" y="112"/>
                  <a:pt x="379" y="113"/>
                </a:cubicBezTo>
                <a:cubicBezTo>
                  <a:pt x="379" y="112"/>
                  <a:pt x="380" y="112"/>
                  <a:pt x="380" y="112"/>
                </a:cubicBezTo>
                <a:cubicBezTo>
                  <a:pt x="380" y="111"/>
                  <a:pt x="380" y="111"/>
                  <a:pt x="380" y="111"/>
                </a:cubicBezTo>
                <a:cubicBezTo>
                  <a:pt x="379" y="110"/>
                  <a:pt x="379" y="110"/>
                  <a:pt x="379" y="110"/>
                </a:cubicBezTo>
                <a:cubicBezTo>
                  <a:pt x="379" y="111"/>
                  <a:pt x="379" y="110"/>
                  <a:pt x="379" y="111"/>
                </a:cubicBezTo>
                <a:cubicBezTo>
                  <a:pt x="378" y="111"/>
                  <a:pt x="378" y="111"/>
                  <a:pt x="377" y="112"/>
                </a:cubicBezTo>
                <a:cubicBezTo>
                  <a:pt x="377" y="112"/>
                  <a:pt x="377" y="111"/>
                  <a:pt x="377" y="110"/>
                </a:cubicBezTo>
                <a:cubicBezTo>
                  <a:pt x="377" y="110"/>
                  <a:pt x="376" y="111"/>
                  <a:pt x="376" y="110"/>
                </a:cubicBezTo>
                <a:cubicBezTo>
                  <a:pt x="375" y="110"/>
                  <a:pt x="375" y="112"/>
                  <a:pt x="374" y="111"/>
                </a:cubicBezTo>
                <a:cubicBezTo>
                  <a:pt x="374" y="110"/>
                  <a:pt x="374" y="110"/>
                  <a:pt x="375" y="110"/>
                </a:cubicBezTo>
                <a:cubicBezTo>
                  <a:pt x="374" y="110"/>
                  <a:pt x="374" y="110"/>
                  <a:pt x="374" y="110"/>
                </a:cubicBezTo>
                <a:cubicBezTo>
                  <a:pt x="374" y="110"/>
                  <a:pt x="374" y="110"/>
                  <a:pt x="373" y="110"/>
                </a:cubicBezTo>
                <a:cubicBezTo>
                  <a:pt x="373" y="111"/>
                  <a:pt x="371" y="110"/>
                  <a:pt x="370" y="111"/>
                </a:cubicBezTo>
                <a:cubicBezTo>
                  <a:pt x="370" y="111"/>
                  <a:pt x="370" y="110"/>
                  <a:pt x="370" y="110"/>
                </a:cubicBezTo>
                <a:cubicBezTo>
                  <a:pt x="370" y="110"/>
                  <a:pt x="370" y="110"/>
                  <a:pt x="369" y="110"/>
                </a:cubicBezTo>
                <a:cubicBezTo>
                  <a:pt x="370" y="110"/>
                  <a:pt x="370" y="111"/>
                  <a:pt x="371" y="111"/>
                </a:cubicBezTo>
                <a:cubicBezTo>
                  <a:pt x="371" y="111"/>
                  <a:pt x="371" y="112"/>
                  <a:pt x="371" y="112"/>
                </a:cubicBezTo>
                <a:cubicBezTo>
                  <a:pt x="371" y="112"/>
                  <a:pt x="370" y="112"/>
                  <a:pt x="370" y="112"/>
                </a:cubicBezTo>
                <a:cubicBezTo>
                  <a:pt x="370" y="112"/>
                  <a:pt x="370" y="111"/>
                  <a:pt x="369" y="111"/>
                </a:cubicBezTo>
                <a:cubicBezTo>
                  <a:pt x="369" y="112"/>
                  <a:pt x="369" y="112"/>
                  <a:pt x="369" y="112"/>
                </a:cubicBezTo>
                <a:cubicBezTo>
                  <a:pt x="369" y="112"/>
                  <a:pt x="369" y="112"/>
                  <a:pt x="369" y="112"/>
                </a:cubicBezTo>
                <a:cubicBezTo>
                  <a:pt x="368" y="112"/>
                  <a:pt x="369" y="112"/>
                  <a:pt x="369" y="111"/>
                </a:cubicBezTo>
                <a:cubicBezTo>
                  <a:pt x="369" y="111"/>
                  <a:pt x="370" y="112"/>
                  <a:pt x="370" y="111"/>
                </a:cubicBezTo>
                <a:cubicBezTo>
                  <a:pt x="366" y="112"/>
                  <a:pt x="362" y="113"/>
                  <a:pt x="358" y="114"/>
                </a:cubicBezTo>
                <a:cubicBezTo>
                  <a:pt x="358" y="115"/>
                  <a:pt x="357" y="115"/>
                  <a:pt x="356" y="114"/>
                </a:cubicBezTo>
                <a:cubicBezTo>
                  <a:pt x="356" y="115"/>
                  <a:pt x="357" y="115"/>
                  <a:pt x="357" y="116"/>
                </a:cubicBezTo>
                <a:cubicBezTo>
                  <a:pt x="356" y="116"/>
                  <a:pt x="356" y="115"/>
                  <a:pt x="355" y="116"/>
                </a:cubicBezTo>
                <a:cubicBezTo>
                  <a:pt x="355" y="116"/>
                  <a:pt x="355" y="115"/>
                  <a:pt x="355" y="115"/>
                </a:cubicBezTo>
                <a:cubicBezTo>
                  <a:pt x="355" y="115"/>
                  <a:pt x="354" y="116"/>
                  <a:pt x="354" y="116"/>
                </a:cubicBezTo>
                <a:cubicBezTo>
                  <a:pt x="354" y="116"/>
                  <a:pt x="354" y="115"/>
                  <a:pt x="353" y="115"/>
                </a:cubicBezTo>
                <a:cubicBezTo>
                  <a:pt x="354" y="115"/>
                  <a:pt x="354" y="115"/>
                  <a:pt x="354" y="116"/>
                </a:cubicBezTo>
                <a:cubicBezTo>
                  <a:pt x="355" y="115"/>
                  <a:pt x="355" y="115"/>
                  <a:pt x="355" y="115"/>
                </a:cubicBezTo>
                <a:cubicBezTo>
                  <a:pt x="355" y="114"/>
                  <a:pt x="356" y="114"/>
                  <a:pt x="356" y="114"/>
                </a:cubicBezTo>
                <a:cubicBezTo>
                  <a:pt x="356" y="113"/>
                  <a:pt x="355" y="114"/>
                  <a:pt x="355" y="114"/>
                </a:cubicBezTo>
                <a:cubicBezTo>
                  <a:pt x="357" y="113"/>
                  <a:pt x="359" y="112"/>
                  <a:pt x="361" y="113"/>
                </a:cubicBezTo>
                <a:cubicBezTo>
                  <a:pt x="362" y="112"/>
                  <a:pt x="362" y="112"/>
                  <a:pt x="363" y="112"/>
                </a:cubicBezTo>
                <a:cubicBezTo>
                  <a:pt x="364" y="109"/>
                  <a:pt x="366" y="108"/>
                  <a:pt x="368" y="107"/>
                </a:cubicBezTo>
                <a:cubicBezTo>
                  <a:pt x="369" y="108"/>
                  <a:pt x="369" y="108"/>
                  <a:pt x="369" y="108"/>
                </a:cubicBezTo>
                <a:cubicBezTo>
                  <a:pt x="368" y="107"/>
                  <a:pt x="370" y="107"/>
                  <a:pt x="370" y="106"/>
                </a:cubicBezTo>
                <a:cubicBezTo>
                  <a:pt x="370" y="106"/>
                  <a:pt x="370" y="107"/>
                  <a:pt x="370" y="107"/>
                </a:cubicBezTo>
                <a:cubicBezTo>
                  <a:pt x="372" y="106"/>
                  <a:pt x="374" y="106"/>
                  <a:pt x="375" y="104"/>
                </a:cubicBezTo>
                <a:cubicBezTo>
                  <a:pt x="377" y="103"/>
                  <a:pt x="379" y="103"/>
                  <a:pt x="380" y="101"/>
                </a:cubicBezTo>
                <a:cubicBezTo>
                  <a:pt x="382" y="101"/>
                  <a:pt x="384" y="99"/>
                  <a:pt x="385" y="98"/>
                </a:cubicBezTo>
                <a:cubicBezTo>
                  <a:pt x="386" y="97"/>
                  <a:pt x="388" y="96"/>
                  <a:pt x="389" y="94"/>
                </a:cubicBezTo>
                <a:cubicBezTo>
                  <a:pt x="388" y="94"/>
                  <a:pt x="388" y="94"/>
                  <a:pt x="388" y="93"/>
                </a:cubicBezTo>
                <a:cubicBezTo>
                  <a:pt x="388" y="93"/>
                  <a:pt x="389" y="93"/>
                  <a:pt x="389" y="93"/>
                </a:cubicBezTo>
                <a:cubicBezTo>
                  <a:pt x="388" y="93"/>
                  <a:pt x="388" y="93"/>
                  <a:pt x="388" y="93"/>
                </a:cubicBezTo>
                <a:cubicBezTo>
                  <a:pt x="387" y="94"/>
                  <a:pt x="386" y="92"/>
                  <a:pt x="386" y="93"/>
                </a:cubicBezTo>
                <a:cubicBezTo>
                  <a:pt x="386" y="94"/>
                  <a:pt x="385" y="93"/>
                  <a:pt x="385" y="93"/>
                </a:cubicBezTo>
                <a:cubicBezTo>
                  <a:pt x="384" y="93"/>
                  <a:pt x="383" y="93"/>
                  <a:pt x="383" y="94"/>
                </a:cubicBezTo>
                <a:cubicBezTo>
                  <a:pt x="383" y="93"/>
                  <a:pt x="384" y="93"/>
                  <a:pt x="384" y="91"/>
                </a:cubicBezTo>
                <a:cubicBezTo>
                  <a:pt x="381" y="92"/>
                  <a:pt x="377" y="93"/>
                  <a:pt x="374" y="95"/>
                </a:cubicBezTo>
                <a:cubicBezTo>
                  <a:pt x="374" y="96"/>
                  <a:pt x="374" y="95"/>
                  <a:pt x="373" y="95"/>
                </a:cubicBezTo>
                <a:cubicBezTo>
                  <a:pt x="373" y="95"/>
                  <a:pt x="373" y="96"/>
                  <a:pt x="373" y="96"/>
                </a:cubicBezTo>
                <a:cubicBezTo>
                  <a:pt x="373" y="96"/>
                  <a:pt x="373" y="96"/>
                  <a:pt x="372" y="96"/>
                </a:cubicBezTo>
                <a:cubicBezTo>
                  <a:pt x="372" y="95"/>
                  <a:pt x="370" y="98"/>
                  <a:pt x="370" y="99"/>
                </a:cubicBezTo>
                <a:cubicBezTo>
                  <a:pt x="369" y="98"/>
                  <a:pt x="370" y="98"/>
                  <a:pt x="370" y="97"/>
                </a:cubicBezTo>
                <a:cubicBezTo>
                  <a:pt x="370" y="97"/>
                  <a:pt x="369" y="97"/>
                  <a:pt x="369" y="97"/>
                </a:cubicBezTo>
                <a:cubicBezTo>
                  <a:pt x="370" y="96"/>
                  <a:pt x="370" y="96"/>
                  <a:pt x="370" y="95"/>
                </a:cubicBezTo>
                <a:cubicBezTo>
                  <a:pt x="370" y="95"/>
                  <a:pt x="370" y="96"/>
                  <a:pt x="369" y="96"/>
                </a:cubicBezTo>
                <a:cubicBezTo>
                  <a:pt x="369" y="96"/>
                  <a:pt x="369" y="96"/>
                  <a:pt x="369" y="97"/>
                </a:cubicBezTo>
                <a:cubicBezTo>
                  <a:pt x="369" y="97"/>
                  <a:pt x="369" y="97"/>
                  <a:pt x="368" y="97"/>
                </a:cubicBezTo>
                <a:cubicBezTo>
                  <a:pt x="368" y="96"/>
                  <a:pt x="369" y="96"/>
                  <a:pt x="369" y="95"/>
                </a:cubicBezTo>
                <a:cubicBezTo>
                  <a:pt x="369" y="95"/>
                  <a:pt x="369" y="95"/>
                  <a:pt x="369" y="95"/>
                </a:cubicBezTo>
                <a:cubicBezTo>
                  <a:pt x="369" y="96"/>
                  <a:pt x="370" y="95"/>
                  <a:pt x="370" y="95"/>
                </a:cubicBezTo>
                <a:cubicBezTo>
                  <a:pt x="371" y="95"/>
                  <a:pt x="371" y="95"/>
                  <a:pt x="371" y="96"/>
                </a:cubicBezTo>
                <a:cubicBezTo>
                  <a:pt x="371" y="95"/>
                  <a:pt x="372" y="95"/>
                  <a:pt x="372" y="95"/>
                </a:cubicBezTo>
                <a:cubicBezTo>
                  <a:pt x="372" y="95"/>
                  <a:pt x="372" y="95"/>
                  <a:pt x="372" y="95"/>
                </a:cubicBezTo>
                <a:cubicBezTo>
                  <a:pt x="372" y="95"/>
                  <a:pt x="372" y="95"/>
                  <a:pt x="372" y="95"/>
                </a:cubicBezTo>
                <a:cubicBezTo>
                  <a:pt x="372" y="95"/>
                  <a:pt x="372" y="95"/>
                  <a:pt x="372" y="95"/>
                </a:cubicBezTo>
                <a:cubicBezTo>
                  <a:pt x="372" y="95"/>
                  <a:pt x="372" y="95"/>
                  <a:pt x="372" y="95"/>
                </a:cubicBezTo>
                <a:cubicBezTo>
                  <a:pt x="372" y="95"/>
                  <a:pt x="372" y="95"/>
                  <a:pt x="372" y="95"/>
                </a:cubicBezTo>
                <a:cubicBezTo>
                  <a:pt x="373" y="94"/>
                  <a:pt x="373" y="94"/>
                  <a:pt x="373" y="94"/>
                </a:cubicBezTo>
                <a:cubicBezTo>
                  <a:pt x="374" y="94"/>
                  <a:pt x="375" y="93"/>
                  <a:pt x="376" y="92"/>
                </a:cubicBezTo>
                <a:cubicBezTo>
                  <a:pt x="376" y="91"/>
                  <a:pt x="375" y="93"/>
                  <a:pt x="374" y="93"/>
                </a:cubicBezTo>
                <a:cubicBezTo>
                  <a:pt x="375" y="92"/>
                  <a:pt x="376" y="91"/>
                  <a:pt x="377" y="92"/>
                </a:cubicBezTo>
                <a:cubicBezTo>
                  <a:pt x="378" y="91"/>
                  <a:pt x="379" y="90"/>
                  <a:pt x="380" y="90"/>
                </a:cubicBezTo>
                <a:cubicBezTo>
                  <a:pt x="383" y="88"/>
                  <a:pt x="386" y="88"/>
                  <a:pt x="388" y="86"/>
                </a:cubicBezTo>
                <a:cubicBezTo>
                  <a:pt x="388" y="86"/>
                  <a:pt x="388" y="86"/>
                  <a:pt x="388" y="86"/>
                </a:cubicBezTo>
                <a:cubicBezTo>
                  <a:pt x="388" y="86"/>
                  <a:pt x="388" y="86"/>
                  <a:pt x="388" y="86"/>
                </a:cubicBezTo>
                <a:cubicBezTo>
                  <a:pt x="388" y="86"/>
                  <a:pt x="387" y="85"/>
                  <a:pt x="387" y="86"/>
                </a:cubicBezTo>
                <a:cubicBezTo>
                  <a:pt x="387" y="86"/>
                  <a:pt x="387" y="86"/>
                  <a:pt x="387" y="86"/>
                </a:cubicBezTo>
                <a:cubicBezTo>
                  <a:pt x="387" y="86"/>
                  <a:pt x="387" y="86"/>
                  <a:pt x="386" y="85"/>
                </a:cubicBezTo>
                <a:cubicBezTo>
                  <a:pt x="386" y="86"/>
                  <a:pt x="385" y="86"/>
                  <a:pt x="384" y="85"/>
                </a:cubicBezTo>
                <a:cubicBezTo>
                  <a:pt x="384" y="86"/>
                  <a:pt x="384" y="86"/>
                  <a:pt x="384" y="86"/>
                </a:cubicBezTo>
                <a:cubicBezTo>
                  <a:pt x="383" y="85"/>
                  <a:pt x="383" y="86"/>
                  <a:pt x="382" y="86"/>
                </a:cubicBezTo>
                <a:cubicBezTo>
                  <a:pt x="382" y="86"/>
                  <a:pt x="382" y="85"/>
                  <a:pt x="382" y="85"/>
                </a:cubicBezTo>
                <a:cubicBezTo>
                  <a:pt x="382" y="85"/>
                  <a:pt x="382" y="85"/>
                  <a:pt x="382" y="85"/>
                </a:cubicBezTo>
                <a:cubicBezTo>
                  <a:pt x="382" y="85"/>
                  <a:pt x="382" y="85"/>
                  <a:pt x="382" y="85"/>
                </a:cubicBezTo>
                <a:cubicBezTo>
                  <a:pt x="382" y="84"/>
                  <a:pt x="382" y="84"/>
                  <a:pt x="381" y="85"/>
                </a:cubicBezTo>
                <a:cubicBezTo>
                  <a:pt x="382" y="84"/>
                  <a:pt x="382" y="84"/>
                  <a:pt x="381" y="84"/>
                </a:cubicBezTo>
                <a:cubicBezTo>
                  <a:pt x="381" y="84"/>
                  <a:pt x="381" y="84"/>
                  <a:pt x="381" y="84"/>
                </a:cubicBezTo>
                <a:cubicBezTo>
                  <a:pt x="381" y="85"/>
                  <a:pt x="381" y="84"/>
                  <a:pt x="381" y="84"/>
                </a:cubicBezTo>
                <a:cubicBezTo>
                  <a:pt x="381" y="85"/>
                  <a:pt x="381" y="85"/>
                  <a:pt x="381" y="85"/>
                </a:cubicBezTo>
                <a:cubicBezTo>
                  <a:pt x="381" y="85"/>
                  <a:pt x="380" y="85"/>
                  <a:pt x="380" y="85"/>
                </a:cubicBezTo>
                <a:cubicBezTo>
                  <a:pt x="380" y="85"/>
                  <a:pt x="381" y="84"/>
                  <a:pt x="380" y="84"/>
                </a:cubicBezTo>
                <a:cubicBezTo>
                  <a:pt x="379" y="84"/>
                  <a:pt x="379" y="85"/>
                  <a:pt x="378" y="85"/>
                </a:cubicBezTo>
                <a:cubicBezTo>
                  <a:pt x="377" y="84"/>
                  <a:pt x="378" y="84"/>
                  <a:pt x="379" y="83"/>
                </a:cubicBezTo>
                <a:cubicBezTo>
                  <a:pt x="379" y="83"/>
                  <a:pt x="378" y="83"/>
                  <a:pt x="378" y="83"/>
                </a:cubicBezTo>
                <a:cubicBezTo>
                  <a:pt x="378" y="83"/>
                  <a:pt x="378" y="83"/>
                  <a:pt x="378" y="83"/>
                </a:cubicBezTo>
                <a:cubicBezTo>
                  <a:pt x="378" y="84"/>
                  <a:pt x="377" y="83"/>
                  <a:pt x="377" y="84"/>
                </a:cubicBezTo>
                <a:cubicBezTo>
                  <a:pt x="377" y="84"/>
                  <a:pt x="377" y="84"/>
                  <a:pt x="377" y="83"/>
                </a:cubicBezTo>
                <a:cubicBezTo>
                  <a:pt x="376" y="84"/>
                  <a:pt x="375" y="84"/>
                  <a:pt x="374" y="84"/>
                </a:cubicBezTo>
                <a:cubicBezTo>
                  <a:pt x="374" y="84"/>
                  <a:pt x="374" y="85"/>
                  <a:pt x="374" y="85"/>
                </a:cubicBezTo>
                <a:cubicBezTo>
                  <a:pt x="374" y="85"/>
                  <a:pt x="374" y="86"/>
                  <a:pt x="374" y="86"/>
                </a:cubicBezTo>
                <a:cubicBezTo>
                  <a:pt x="373" y="85"/>
                  <a:pt x="373" y="85"/>
                  <a:pt x="373" y="84"/>
                </a:cubicBezTo>
                <a:cubicBezTo>
                  <a:pt x="374" y="84"/>
                  <a:pt x="375" y="82"/>
                  <a:pt x="376" y="81"/>
                </a:cubicBezTo>
                <a:cubicBezTo>
                  <a:pt x="377" y="81"/>
                  <a:pt x="379" y="80"/>
                  <a:pt x="380" y="80"/>
                </a:cubicBezTo>
                <a:cubicBezTo>
                  <a:pt x="380" y="79"/>
                  <a:pt x="381" y="80"/>
                  <a:pt x="382" y="80"/>
                </a:cubicBezTo>
                <a:cubicBezTo>
                  <a:pt x="382" y="80"/>
                  <a:pt x="381" y="80"/>
                  <a:pt x="381" y="80"/>
                </a:cubicBezTo>
                <a:cubicBezTo>
                  <a:pt x="382" y="81"/>
                  <a:pt x="382" y="79"/>
                  <a:pt x="383" y="79"/>
                </a:cubicBezTo>
                <a:cubicBezTo>
                  <a:pt x="383" y="79"/>
                  <a:pt x="383" y="80"/>
                  <a:pt x="383" y="80"/>
                </a:cubicBezTo>
                <a:cubicBezTo>
                  <a:pt x="383" y="79"/>
                  <a:pt x="385" y="78"/>
                  <a:pt x="386" y="79"/>
                </a:cubicBezTo>
                <a:cubicBezTo>
                  <a:pt x="387" y="78"/>
                  <a:pt x="388" y="78"/>
                  <a:pt x="389" y="77"/>
                </a:cubicBezTo>
                <a:cubicBezTo>
                  <a:pt x="389" y="76"/>
                  <a:pt x="388" y="77"/>
                  <a:pt x="387" y="77"/>
                </a:cubicBezTo>
                <a:cubicBezTo>
                  <a:pt x="388" y="77"/>
                  <a:pt x="390" y="75"/>
                  <a:pt x="392" y="76"/>
                </a:cubicBezTo>
                <a:cubicBezTo>
                  <a:pt x="393" y="75"/>
                  <a:pt x="397" y="75"/>
                  <a:pt x="397" y="73"/>
                </a:cubicBezTo>
                <a:cubicBezTo>
                  <a:pt x="398" y="73"/>
                  <a:pt x="398" y="72"/>
                  <a:pt x="399" y="72"/>
                </a:cubicBezTo>
                <a:cubicBezTo>
                  <a:pt x="399" y="73"/>
                  <a:pt x="398" y="73"/>
                  <a:pt x="399" y="73"/>
                </a:cubicBezTo>
                <a:cubicBezTo>
                  <a:pt x="401" y="72"/>
                  <a:pt x="403" y="71"/>
                  <a:pt x="403" y="69"/>
                </a:cubicBezTo>
                <a:cubicBezTo>
                  <a:pt x="402" y="68"/>
                  <a:pt x="401" y="68"/>
                  <a:pt x="401" y="67"/>
                </a:cubicBezTo>
                <a:cubicBezTo>
                  <a:pt x="400" y="67"/>
                  <a:pt x="398" y="67"/>
                  <a:pt x="398" y="65"/>
                </a:cubicBezTo>
                <a:cubicBezTo>
                  <a:pt x="397" y="66"/>
                  <a:pt x="396" y="66"/>
                  <a:pt x="396" y="67"/>
                </a:cubicBezTo>
                <a:cubicBezTo>
                  <a:pt x="396" y="67"/>
                  <a:pt x="397" y="67"/>
                  <a:pt x="397" y="67"/>
                </a:cubicBezTo>
                <a:cubicBezTo>
                  <a:pt x="397" y="67"/>
                  <a:pt x="397" y="67"/>
                  <a:pt x="396" y="67"/>
                </a:cubicBezTo>
                <a:cubicBezTo>
                  <a:pt x="396" y="67"/>
                  <a:pt x="396" y="67"/>
                  <a:pt x="395" y="67"/>
                </a:cubicBezTo>
                <a:cubicBezTo>
                  <a:pt x="395" y="67"/>
                  <a:pt x="395" y="66"/>
                  <a:pt x="395" y="66"/>
                </a:cubicBezTo>
                <a:cubicBezTo>
                  <a:pt x="395" y="66"/>
                  <a:pt x="395" y="66"/>
                  <a:pt x="395" y="66"/>
                </a:cubicBezTo>
                <a:cubicBezTo>
                  <a:pt x="394" y="65"/>
                  <a:pt x="392" y="67"/>
                  <a:pt x="391" y="67"/>
                </a:cubicBezTo>
                <a:cubicBezTo>
                  <a:pt x="389" y="66"/>
                  <a:pt x="388" y="68"/>
                  <a:pt x="386" y="69"/>
                </a:cubicBezTo>
                <a:cubicBezTo>
                  <a:pt x="386" y="69"/>
                  <a:pt x="386" y="69"/>
                  <a:pt x="386" y="69"/>
                </a:cubicBezTo>
                <a:cubicBezTo>
                  <a:pt x="387" y="67"/>
                  <a:pt x="388" y="67"/>
                  <a:pt x="389" y="66"/>
                </a:cubicBezTo>
                <a:cubicBezTo>
                  <a:pt x="388" y="66"/>
                  <a:pt x="388" y="66"/>
                  <a:pt x="388" y="66"/>
                </a:cubicBezTo>
                <a:cubicBezTo>
                  <a:pt x="386" y="68"/>
                  <a:pt x="384" y="67"/>
                  <a:pt x="382" y="68"/>
                </a:cubicBezTo>
                <a:cubicBezTo>
                  <a:pt x="382" y="68"/>
                  <a:pt x="382" y="68"/>
                  <a:pt x="382" y="68"/>
                </a:cubicBezTo>
                <a:cubicBezTo>
                  <a:pt x="383" y="68"/>
                  <a:pt x="384" y="67"/>
                  <a:pt x="384" y="66"/>
                </a:cubicBezTo>
                <a:cubicBezTo>
                  <a:pt x="384" y="66"/>
                  <a:pt x="384" y="66"/>
                  <a:pt x="383" y="66"/>
                </a:cubicBezTo>
                <a:cubicBezTo>
                  <a:pt x="383" y="67"/>
                  <a:pt x="383" y="67"/>
                  <a:pt x="383" y="66"/>
                </a:cubicBezTo>
                <a:cubicBezTo>
                  <a:pt x="383" y="67"/>
                  <a:pt x="383" y="67"/>
                  <a:pt x="383" y="68"/>
                </a:cubicBezTo>
                <a:cubicBezTo>
                  <a:pt x="382" y="67"/>
                  <a:pt x="380" y="68"/>
                  <a:pt x="381" y="69"/>
                </a:cubicBezTo>
                <a:cubicBezTo>
                  <a:pt x="380" y="70"/>
                  <a:pt x="380" y="68"/>
                  <a:pt x="380" y="69"/>
                </a:cubicBezTo>
                <a:cubicBezTo>
                  <a:pt x="380" y="69"/>
                  <a:pt x="380" y="68"/>
                  <a:pt x="380" y="68"/>
                </a:cubicBezTo>
                <a:cubicBezTo>
                  <a:pt x="380" y="68"/>
                  <a:pt x="379" y="69"/>
                  <a:pt x="379" y="69"/>
                </a:cubicBezTo>
                <a:cubicBezTo>
                  <a:pt x="379" y="70"/>
                  <a:pt x="379" y="69"/>
                  <a:pt x="379" y="69"/>
                </a:cubicBezTo>
                <a:cubicBezTo>
                  <a:pt x="378" y="69"/>
                  <a:pt x="379" y="69"/>
                  <a:pt x="378" y="70"/>
                </a:cubicBezTo>
                <a:cubicBezTo>
                  <a:pt x="378" y="70"/>
                  <a:pt x="378" y="69"/>
                  <a:pt x="378" y="69"/>
                </a:cubicBezTo>
                <a:cubicBezTo>
                  <a:pt x="377" y="69"/>
                  <a:pt x="378" y="70"/>
                  <a:pt x="377" y="70"/>
                </a:cubicBezTo>
                <a:cubicBezTo>
                  <a:pt x="377" y="70"/>
                  <a:pt x="377" y="70"/>
                  <a:pt x="377" y="69"/>
                </a:cubicBezTo>
                <a:cubicBezTo>
                  <a:pt x="377" y="69"/>
                  <a:pt x="377" y="69"/>
                  <a:pt x="377" y="69"/>
                </a:cubicBezTo>
                <a:cubicBezTo>
                  <a:pt x="377" y="68"/>
                  <a:pt x="376" y="69"/>
                  <a:pt x="376" y="70"/>
                </a:cubicBezTo>
                <a:cubicBezTo>
                  <a:pt x="376" y="70"/>
                  <a:pt x="375" y="70"/>
                  <a:pt x="374" y="71"/>
                </a:cubicBezTo>
                <a:cubicBezTo>
                  <a:pt x="374" y="71"/>
                  <a:pt x="374" y="71"/>
                  <a:pt x="374" y="70"/>
                </a:cubicBezTo>
                <a:cubicBezTo>
                  <a:pt x="374" y="70"/>
                  <a:pt x="375" y="70"/>
                  <a:pt x="375" y="70"/>
                </a:cubicBezTo>
                <a:cubicBezTo>
                  <a:pt x="375" y="69"/>
                  <a:pt x="375" y="69"/>
                  <a:pt x="375" y="68"/>
                </a:cubicBezTo>
                <a:cubicBezTo>
                  <a:pt x="375" y="68"/>
                  <a:pt x="375" y="68"/>
                  <a:pt x="375" y="69"/>
                </a:cubicBezTo>
                <a:cubicBezTo>
                  <a:pt x="374" y="68"/>
                  <a:pt x="374" y="68"/>
                  <a:pt x="374" y="68"/>
                </a:cubicBezTo>
                <a:cubicBezTo>
                  <a:pt x="375" y="68"/>
                  <a:pt x="375" y="67"/>
                  <a:pt x="376" y="66"/>
                </a:cubicBezTo>
                <a:cubicBezTo>
                  <a:pt x="376" y="66"/>
                  <a:pt x="375" y="66"/>
                  <a:pt x="375" y="65"/>
                </a:cubicBezTo>
                <a:cubicBezTo>
                  <a:pt x="376" y="65"/>
                  <a:pt x="376" y="65"/>
                  <a:pt x="376" y="65"/>
                </a:cubicBezTo>
                <a:cubicBezTo>
                  <a:pt x="376" y="64"/>
                  <a:pt x="375" y="65"/>
                  <a:pt x="375" y="64"/>
                </a:cubicBezTo>
                <a:cubicBezTo>
                  <a:pt x="374" y="65"/>
                  <a:pt x="373" y="64"/>
                  <a:pt x="373" y="65"/>
                </a:cubicBezTo>
                <a:cubicBezTo>
                  <a:pt x="373" y="66"/>
                  <a:pt x="372" y="65"/>
                  <a:pt x="372" y="65"/>
                </a:cubicBezTo>
                <a:cubicBezTo>
                  <a:pt x="371" y="65"/>
                  <a:pt x="371" y="65"/>
                  <a:pt x="370" y="65"/>
                </a:cubicBezTo>
                <a:cubicBezTo>
                  <a:pt x="370" y="64"/>
                  <a:pt x="371" y="64"/>
                  <a:pt x="372" y="63"/>
                </a:cubicBezTo>
                <a:cubicBezTo>
                  <a:pt x="369" y="64"/>
                  <a:pt x="365" y="64"/>
                  <a:pt x="361" y="67"/>
                </a:cubicBezTo>
                <a:cubicBezTo>
                  <a:pt x="361" y="67"/>
                  <a:pt x="361" y="67"/>
                  <a:pt x="360" y="66"/>
                </a:cubicBezTo>
                <a:cubicBezTo>
                  <a:pt x="360" y="67"/>
                  <a:pt x="360" y="67"/>
                  <a:pt x="360" y="67"/>
                </a:cubicBezTo>
                <a:cubicBezTo>
                  <a:pt x="360" y="67"/>
                  <a:pt x="360" y="67"/>
                  <a:pt x="359" y="68"/>
                </a:cubicBezTo>
                <a:cubicBezTo>
                  <a:pt x="359" y="66"/>
                  <a:pt x="357" y="69"/>
                  <a:pt x="357" y="70"/>
                </a:cubicBezTo>
                <a:cubicBezTo>
                  <a:pt x="357" y="69"/>
                  <a:pt x="357" y="69"/>
                  <a:pt x="357" y="68"/>
                </a:cubicBezTo>
                <a:cubicBezTo>
                  <a:pt x="357" y="68"/>
                  <a:pt x="357" y="68"/>
                  <a:pt x="358" y="68"/>
                </a:cubicBezTo>
                <a:cubicBezTo>
                  <a:pt x="357" y="68"/>
                  <a:pt x="357" y="68"/>
                  <a:pt x="357" y="68"/>
                </a:cubicBezTo>
                <a:cubicBezTo>
                  <a:pt x="356" y="68"/>
                  <a:pt x="356" y="68"/>
                  <a:pt x="356" y="68"/>
                </a:cubicBezTo>
                <a:cubicBezTo>
                  <a:pt x="357" y="67"/>
                  <a:pt x="357" y="67"/>
                  <a:pt x="357" y="67"/>
                </a:cubicBezTo>
                <a:cubicBezTo>
                  <a:pt x="357" y="66"/>
                  <a:pt x="357" y="67"/>
                  <a:pt x="356" y="67"/>
                </a:cubicBezTo>
                <a:cubicBezTo>
                  <a:pt x="356" y="67"/>
                  <a:pt x="356" y="67"/>
                  <a:pt x="356" y="68"/>
                </a:cubicBezTo>
                <a:cubicBezTo>
                  <a:pt x="356" y="68"/>
                  <a:pt x="356" y="68"/>
                  <a:pt x="356" y="68"/>
                </a:cubicBezTo>
                <a:cubicBezTo>
                  <a:pt x="356" y="67"/>
                  <a:pt x="356" y="67"/>
                  <a:pt x="356" y="67"/>
                </a:cubicBezTo>
                <a:cubicBezTo>
                  <a:pt x="356" y="67"/>
                  <a:pt x="356" y="66"/>
                  <a:pt x="356" y="66"/>
                </a:cubicBezTo>
                <a:cubicBezTo>
                  <a:pt x="356" y="66"/>
                  <a:pt x="356" y="66"/>
                  <a:pt x="356" y="66"/>
                </a:cubicBezTo>
                <a:cubicBezTo>
                  <a:pt x="356" y="66"/>
                  <a:pt x="356" y="66"/>
                  <a:pt x="356" y="66"/>
                </a:cubicBezTo>
                <a:cubicBezTo>
                  <a:pt x="356" y="67"/>
                  <a:pt x="357" y="66"/>
                  <a:pt x="358" y="66"/>
                </a:cubicBezTo>
                <a:cubicBezTo>
                  <a:pt x="358" y="66"/>
                  <a:pt x="358" y="66"/>
                  <a:pt x="358" y="67"/>
                </a:cubicBezTo>
                <a:cubicBezTo>
                  <a:pt x="359" y="66"/>
                  <a:pt x="359" y="65"/>
                  <a:pt x="360" y="64"/>
                </a:cubicBezTo>
                <a:cubicBezTo>
                  <a:pt x="360" y="65"/>
                  <a:pt x="359" y="65"/>
                  <a:pt x="359" y="66"/>
                </a:cubicBezTo>
                <a:cubicBezTo>
                  <a:pt x="360" y="66"/>
                  <a:pt x="360" y="65"/>
                  <a:pt x="360" y="65"/>
                </a:cubicBezTo>
                <a:cubicBezTo>
                  <a:pt x="361" y="65"/>
                  <a:pt x="363" y="64"/>
                  <a:pt x="364" y="63"/>
                </a:cubicBezTo>
                <a:cubicBezTo>
                  <a:pt x="363" y="63"/>
                  <a:pt x="362" y="64"/>
                  <a:pt x="361" y="64"/>
                </a:cubicBezTo>
                <a:cubicBezTo>
                  <a:pt x="362" y="63"/>
                  <a:pt x="363" y="62"/>
                  <a:pt x="364" y="63"/>
                </a:cubicBezTo>
                <a:cubicBezTo>
                  <a:pt x="365" y="62"/>
                  <a:pt x="366" y="62"/>
                  <a:pt x="367" y="62"/>
                </a:cubicBezTo>
                <a:cubicBezTo>
                  <a:pt x="370" y="60"/>
                  <a:pt x="373" y="60"/>
                  <a:pt x="376" y="58"/>
                </a:cubicBezTo>
                <a:cubicBezTo>
                  <a:pt x="375" y="58"/>
                  <a:pt x="375" y="58"/>
                  <a:pt x="374" y="57"/>
                </a:cubicBezTo>
                <a:cubicBezTo>
                  <a:pt x="373" y="58"/>
                  <a:pt x="372" y="58"/>
                  <a:pt x="372" y="57"/>
                </a:cubicBezTo>
                <a:cubicBezTo>
                  <a:pt x="371" y="57"/>
                  <a:pt x="372" y="57"/>
                  <a:pt x="371" y="58"/>
                </a:cubicBezTo>
                <a:cubicBezTo>
                  <a:pt x="371" y="57"/>
                  <a:pt x="370" y="58"/>
                  <a:pt x="370" y="57"/>
                </a:cubicBezTo>
                <a:cubicBezTo>
                  <a:pt x="369" y="57"/>
                  <a:pt x="370" y="57"/>
                  <a:pt x="370" y="56"/>
                </a:cubicBezTo>
                <a:cubicBezTo>
                  <a:pt x="369" y="56"/>
                  <a:pt x="369" y="57"/>
                  <a:pt x="368" y="56"/>
                </a:cubicBezTo>
                <a:cubicBezTo>
                  <a:pt x="367" y="56"/>
                  <a:pt x="368" y="56"/>
                  <a:pt x="368" y="55"/>
                </a:cubicBezTo>
                <a:cubicBezTo>
                  <a:pt x="367" y="55"/>
                  <a:pt x="366" y="56"/>
                  <a:pt x="365" y="57"/>
                </a:cubicBezTo>
                <a:cubicBezTo>
                  <a:pt x="365" y="56"/>
                  <a:pt x="366" y="55"/>
                  <a:pt x="366" y="55"/>
                </a:cubicBezTo>
                <a:cubicBezTo>
                  <a:pt x="366" y="55"/>
                  <a:pt x="366" y="55"/>
                  <a:pt x="366" y="54"/>
                </a:cubicBezTo>
                <a:cubicBezTo>
                  <a:pt x="366" y="55"/>
                  <a:pt x="366" y="55"/>
                  <a:pt x="366" y="55"/>
                </a:cubicBezTo>
                <a:cubicBezTo>
                  <a:pt x="365" y="55"/>
                  <a:pt x="365" y="55"/>
                  <a:pt x="365" y="55"/>
                </a:cubicBezTo>
                <a:cubicBezTo>
                  <a:pt x="365" y="55"/>
                  <a:pt x="365" y="55"/>
                  <a:pt x="365" y="55"/>
                </a:cubicBezTo>
                <a:cubicBezTo>
                  <a:pt x="364" y="55"/>
                  <a:pt x="363" y="55"/>
                  <a:pt x="362" y="55"/>
                </a:cubicBezTo>
                <a:cubicBezTo>
                  <a:pt x="362" y="56"/>
                  <a:pt x="362" y="56"/>
                  <a:pt x="362" y="56"/>
                </a:cubicBezTo>
                <a:cubicBezTo>
                  <a:pt x="362" y="57"/>
                  <a:pt x="362" y="57"/>
                  <a:pt x="361" y="57"/>
                </a:cubicBezTo>
                <a:cubicBezTo>
                  <a:pt x="361" y="56"/>
                  <a:pt x="361" y="56"/>
                  <a:pt x="361" y="55"/>
                </a:cubicBezTo>
                <a:cubicBezTo>
                  <a:pt x="362" y="55"/>
                  <a:pt x="363" y="54"/>
                  <a:pt x="363" y="53"/>
                </a:cubicBezTo>
                <a:cubicBezTo>
                  <a:pt x="365" y="52"/>
                  <a:pt x="366" y="52"/>
                  <a:pt x="368" y="52"/>
                </a:cubicBezTo>
                <a:cubicBezTo>
                  <a:pt x="368" y="51"/>
                  <a:pt x="369" y="51"/>
                  <a:pt x="369" y="51"/>
                </a:cubicBezTo>
                <a:cubicBezTo>
                  <a:pt x="370" y="52"/>
                  <a:pt x="369" y="51"/>
                  <a:pt x="369" y="52"/>
                </a:cubicBezTo>
                <a:cubicBezTo>
                  <a:pt x="369" y="52"/>
                  <a:pt x="370" y="51"/>
                  <a:pt x="371" y="51"/>
                </a:cubicBezTo>
                <a:cubicBezTo>
                  <a:pt x="371" y="51"/>
                  <a:pt x="370" y="51"/>
                  <a:pt x="371" y="51"/>
                </a:cubicBezTo>
                <a:cubicBezTo>
                  <a:pt x="371" y="50"/>
                  <a:pt x="373" y="50"/>
                  <a:pt x="374" y="50"/>
                </a:cubicBezTo>
                <a:cubicBezTo>
                  <a:pt x="375" y="49"/>
                  <a:pt x="376" y="50"/>
                  <a:pt x="377" y="49"/>
                </a:cubicBezTo>
                <a:cubicBezTo>
                  <a:pt x="377" y="48"/>
                  <a:pt x="376" y="49"/>
                  <a:pt x="375" y="49"/>
                </a:cubicBezTo>
                <a:cubicBezTo>
                  <a:pt x="376" y="48"/>
                  <a:pt x="378" y="47"/>
                  <a:pt x="380" y="48"/>
                </a:cubicBezTo>
                <a:cubicBezTo>
                  <a:pt x="381" y="47"/>
                  <a:pt x="385" y="48"/>
                  <a:pt x="385" y="45"/>
                </a:cubicBezTo>
                <a:cubicBezTo>
                  <a:pt x="386" y="46"/>
                  <a:pt x="386" y="44"/>
                  <a:pt x="387" y="45"/>
                </a:cubicBezTo>
                <a:cubicBezTo>
                  <a:pt x="387" y="45"/>
                  <a:pt x="387" y="45"/>
                  <a:pt x="387" y="46"/>
                </a:cubicBezTo>
                <a:cubicBezTo>
                  <a:pt x="389" y="45"/>
                  <a:pt x="391" y="43"/>
                  <a:pt x="391" y="41"/>
                </a:cubicBezTo>
                <a:cubicBezTo>
                  <a:pt x="390" y="41"/>
                  <a:pt x="389" y="41"/>
                  <a:pt x="390" y="40"/>
                </a:cubicBezTo>
                <a:cubicBezTo>
                  <a:pt x="389" y="39"/>
                  <a:pt x="387" y="40"/>
                  <a:pt x="386" y="38"/>
                </a:cubicBezTo>
                <a:cubicBezTo>
                  <a:pt x="386" y="39"/>
                  <a:pt x="385" y="38"/>
                  <a:pt x="385" y="39"/>
                </a:cubicBezTo>
                <a:cubicBezTo>
                  <a:pt x="385" y="39"/>
                  <a:pt x="385" y="39"/>
                  <a:pt x="385" y="39"/>
                </a:cubicBezTo>
                <a:cubicBezTo>
                  <a:pt x="386" y="39"/>
                  <a:pt x="385" y="39"/>
                  <a:pt x="385" y="40"/>
                </a:cubicBezTo>
                <a:cubicBezTo>
                  <a:pt x="384" y="39"/>
                  <a:pt x="384" y="39"/>
                  <a:pt x="384" y="39"/>
                </a:cubicBezTo>
                <a:cubicBezTo>
                  <a:pt x="383" y="39"/>
                  <a:pt x="383" y="38"/>
                  <a:pt x="384" y="38"/>
                </a:cubicBezTo>
                <a:cubicBezTo>
                  <a:pt x="384" y="38"/>
                  <a:pt x="383" y="38"/>
                  <a:pt x="383" y="39"/>
                </a:cubicBezTo>
                <a:cubicBezTo>
                  <a:pt x="382" y="38"/>
                  <a:pt x="380" y="39"/>
                  <a:pt x="379" y="39"/>
                </a:cubicBezTo>
                <a:cubicBezTo>
                  <a:pt x="378" y="38"/>
                  <a:pt x="376" y="40"/>
                  <a:pt x="375" y="41"/>
                </a:cubicBezTo>
                <a:cubicBezTo>
                  <a:pt x="374" y="41"/>
                  <a:pt x="374" y="41"/>
                  <a:pt x="374" y="41"/>
                </a:cubicBezTo>
                <a:cubicBezTo>
                  <a:pt x="375" y="39"/>
                  <a:pt x="376" y="39"/>
                  <a:pt x="377" y="38"/>
                </a:cubicBezTo>
                <a:cubicBezTo>
                  <a:pt x="377" y="38"/>
                  <a:pt x="377" y="38"/>
                  <a:pt x="376" y="38"/>
                </a:cubicBezTo>
                <a:cubicBezTo>
                  <a:pt x="374" y="39"/>
                  <a:pt x="373" y="39"/>
                  <a:pt x="371" y="40"/>
                </a:cubicBezTo>
                <a:cubicBezTo>
                  <a:pt x="370" y="40"/>
                  <a:pt x="371" y="40"/>
                  <a:pt x="370" y="40"/>
                </a:cubicBezTo>
                <a:cubicBezTo>
                  <a:pt x="371" y="39"/>
                  <a:pt x="372" y="39"/>
                  <a:pt x="373" y="38"/>
                </a:cubicBezTo>
                <a:cubicBezTo>
                  <a:pt x="372" y="38"/>
                  <a:pt x="372" y="38"/>
                  <a:pt x="372" y="38"/>
                </a:cubicBezTo>
                <a:cubicBezTo>
                  <a:pt x="372" y="38"/>
                  <a:pt x="371" y="38"/>
                  <a:pt x="371" y="38"/>
                </a:cubicBezTo>
                <a:cubicBezTo>
                  <a:pt x="371" y="39"/>
                  <a:pt x="371" y="39"/>
                  <a:pt x="371" y="39"/>
                </a:cubicBezTo>
                <a:cubicBezTo>
                  <a:pt x="370" y="39"/>
                  <a:pt x="369" y="40"/>
                  <a:pt x="369" y="41"/>
                </a:cubicBezTo>
                <a:cubicBezTo>
                  <a:pt x="369" y="41"/>
                  <a:pt x="369" y="40"/>
                  <a:pt x="368" y="40"/>
                </a:cubicBezTo>
                <a:cubicBezTo>
                  <a:pt x="368" y="40"/>
                  <a:pt x="369" y="40"/>
                  <a:pt x="369" y="40"/>
                </a:cubicBezTo>
                <a:cubicBezTo>
                  <a:pt x="368" y="39"/>
                  <a:pt x="368" y="41"/>
                  <a:pt x="368" y="41"/>
                </a:cubicBezTo>
                <a:cubicBezTo>
                  <a:pt x="367" y="41"/>
                  <a:pt x="367" y="40"/>
                  <a:pt x="367" y="40"/>
                </a:cubicBezTo>
                <a:cubicBezTo>
                  <a:pt x="366" y="40"/>
                  <a:pt x="367" y="41"/>
                  <a:pt x="366" y="41"/>
                </a:cubicBezTo>
                <a:cubicBezTo>
                  <a:pt x="366" y="42"/>
                  <a:pt x="366" y="41"/>
                  <a:pt x="366" y="41"/>
                </a:cubicBezTo>
                <a:cubicBezTo>
                  <a:pt x="366" y="41"/>
                  <a:pt x="366" y="41"/>
                  <a:pt x="366" y="42"/>
                </a:cubicBezTo>
                <a:cubicBezTo>
                  <a:pt x="366" y="42"/>
                  <a:pt x="365" y="41"/>
                  <a:pt x="365" y="41"/>
                </a:cubicBezTo>
                <a:cubicBezTo>
                  <a:pt x="365" y="40"/>
                  <a:pt x="365" y="40"/>
                  <a:pt x="366" y="40"/>
                </a:cubicBezTo>
                <a:cubicBezTo>
                  <a:pt x="365" y="40"/>
                  <a:pt x="365" y="41"/>
                  <a:pt x="365" y="41"/>
                </a:cubicBezTo>
                <a:cubicBezTo>
                  <a:pt x="364" y="41"/>
                  <a:pt x="363" y="42"/>
                  <a:pt x="362" y="43"/>
                </a:cubicBezTo>
                <a:cubicBezTo>
                  <a:pt x="362" y="42"/>
                  <a:pt x="362" y="42"/>
                  <a:pt x="362" y="42"/>
                </a:cubicBezTo>
                <a:cubicBezTo>
                  <a:pt x="363" y="41"/>
                  <a:pt x="363" y="41"/>
                  <a:pt x="364" y="41"/>
                </a:cubicBezTo>
                <a:cubicBezTo>
                  <a:pt x="363" y="41"/>
                  <a:pt x="363" y="40"/>
                  <a:pt x="364" y="39"/>
                </a:cubicBezTo>
                <a:cubicBezTo>
                  <a:pt x="363" y="39"/>
                  <a:pt x="363" y="40"/>
                  <a:pt x="363" y="40"/>
                </a:cubicBezTo>
                <a:cubicBezTo>
                  <a:pt x="363" y="39"/>
                  <a:pt x="362" y="40"/>
                  <a:pt x="362" y="39"/>
                </a:cubicBezTo>
                <a:cubicBezTo>
                  <a:pt x="361" y="40"/>
                  <a:pt x="361" y="40"/>
                  <a:pt x="360" y="40"/>
                </a:cubicBezTo>
                <a:cubicBezTo>
                  <a:pt x="360" y="40"/>
                  <a:pt x="360" y="39"/>
                  <a:pt x="361" y="40"/>
                </a:cubicBezTo>
                <a:cubicBezTo>
                  <a:pt x="361" y="40"/>
                  <a:pt x="361" y="40"/>
                  <a:pt x="361" y="40"/>
                </a:cubicBezTo>
                <a:cubicBezTo>
                  <a:pt x="361" y="39"/>
                  <a:pt x="361" y="39"/>
                  <a:pt x="361" y="39"/>
                </a:cubicBezTo>
                <a:cubicBezTo>
                  <a:pt x="360" y="39"/>
                  <a:pt x="360" y="39"/>
                  <a:pt x="359" y="40"/>
                </a:cubicBezTo>
                <a:cubicBezTo>
                  <a:pt x="359" y="39"/>
                  <a:pt x="359" y="39"/>
                  <a:pt x="359" y="38"/>
                </a:cubicBezTo>
                <a:cubicBezTo>
                  <a:pt x="359" y="39"/>
                  <a:pt x="359" y="38"/>
                  <a:pt x="358" y="39"/>
                </a:cubicBezTo>
                <a:cubicBezTo>
                  <a:pt x="358" y="39"/>
                  <a:pt x="358" y="38"/>
                  <a:pt x="357" y="38"/>
                </a:cubicBezTo>
                <a:cubicBezTo>
                  <a:pt x="357" y="38"/>
                  <a:pt x="357" y="39"/>
                  <a:pt x="357" y="39"/>
                </a:cubicBezTo>
                <a:cubicBezTo>
                  <a:pt x="357" y="39"/>
                  <a:pt x="357" y="38"/>
                  <a:pt x="357" y="38"/>
                </a:cubicBezTo>
                <a:cubicBezTo>
                  <a:pt x="356" y="38"/>
                  <a:pt x="355" y="38"/>
                  <a:pt x="354" y="38"/>
                </a:cubicBezTo>
                <a:cubicBezTo>
                  <a:pt x="354" y="38"/>
                  <a:pt x="354" y="38"/>
                  <a:pt x="355" y="37"/>
                </a:cubicBezTo>
                <a:cubicBezTo>
                  <a:pt x="354" y="37"/>
                  <a:pt x="354" y="38"/>
                  <a:pt x="354" y="37"/>
                </a:cubicBezTo>
                <a:cubicBezTo>
                  <a:pt x="354" y="38"/>
                  <a:pt x="353" y="38"/>
                  <a:pt x="353" y="38"/>
                </a:cubicBezTo>
                <a:cubicBezTo>
                  <a:pt x="351" y="38"/>
                  <a:pt x="350" y="39"/>
                  <a:pt x="348" y="39"/>
                </a:cubicBezTo>
                <a:cubicBezTo>
                  <a:pt x="348" y="39"/>
                  <a:pt x="348" y="40"/>
                  <a:pt x="348" y="40"/>
                </a:cubicBezTo>
                <a:cubicBezTo>
                  <a:pt x="348" y="40"/>
                  <a:pt x="347" y="40"/>
                  <a:pt x="347" y="40"/>
                </a:cubicBezTo>
                <a:cubicBezTo>
                  <a:pt x="346" y="38"/>
                  <a:pt x="345" y="41"/>
                  <a:pt x="343" y="41"/>
                </a:cubicBezTo>
                <a:cubicBezTo>
                  <a:pt x="344" y="39"/>
                  <a:pt x="345" y="39"/>
                  <a:pt x="346" y="39"/>
                </a:cubicBezTo>
                <a:cubicBezTo>
                  <a:pt x="345" y="38"/>
                  <a:pt x="345" y="39"/>
                  <a:pt x="345" y="38"/>
                </a:cubicBezTo>
                <a:cubicBezTo>
                  <a:pt x="344" y="39"/>
                  <a:pt x="344" y="39"/>
                  <a:pt x="344" y="39"/>
                </a:cubicBezTo>
                <a:cubicBezTo>
                  <a:pt x="343" y="39"/>
                  <a:pt x="344" y="39"/>
                  <a:pt x="343" y="38"/>
                </a:cubicBezTo>
                <a:cubicBezTo>
                  <a:pt x="344" y="38"/>
                  <a:pt x="344" y="38"/>
                  <a:pt x="344" y="38"/>
                </a:cubicBezTo>
                <a:cubicBezTo>
                  <a:pt x="344" y="38"/>
                  <a:pt x="345" y="38"/>
                  <a:pt x="345" y="37"/>
                </a:cubicBezTo>
                <a:cubicBezTo>
                  <a:pt x="344" y="36"/>
                  <a:pt x="344" y="39"/>
                  <a:pt x="343" y="38"/>
                </a:cubicBezTo>
                <a:cubicBezTo>
                  <a:pt x="342" y="38"/>
                  <a:pt x="342" y="39"/>
                  <a:pt x="341" y="40"/>
                </a:cubicBezTo>
                <a:cubicBezTo>
                  <a:pt x="341" y="40"/>
                  <a:pt x="341" y="39"/>
                  <a:pt x="341" y="39"/>
                </a:cubicBezTo>
                <a:cubicBezTo>
                  <a:pt x="341" y="38"/>
                  <a:pt x="340" y="39"/>
                  <a:pt x="340" y="39"/>
                </a:cubicBezTo>
                <a:cubicBezTo>
                  <a:pt x="340" y="39"/>
                  <a:pt x="340" y="40"/>
                  <a:pt x="340" y="40"/>
                </a:cubicBezTo>
                <a:cubicBezTo>
                  <a:pt x="340" y="40"/>
                  <a:pt x="340" y="40"/>
                  <a:pt x="340" y="40"/>
                </a:cubicBezTo>
                <a:cubicBezTo>
                  <a:pt x="340" y="41"/>
                  <a:pt x="339" y="41"/>
                  <a:pt x="339" y="40"/>
                </a:cubicBezTo>
                <a:cubicBezTo>
                  <a:pt x="338" y="42"/>
                  <a:pt x="338" y="42"/>
                  <a:pt x="338" y="42"/>
                </a:cubicBezTo>
                <a:cubicBezTo>
                  <a:pt x="338" y="41"/>
                  <a:pt x="338" y="41"/>
                  <a:pt x="337" y="41"/>
                </a:cubicBezTo>
                <a:cubicBezTo>
                  <a:pt x="337" y="41"/>
                  <a:pt x="337" y="40"/>
                  <a:pt x="337" y="40"/>
                </a:cubicBezTo>
                <a:cubicBezTo>
                  <a:pt x="337" y="41"/>
                  <a:pt x="336" y="41"/>
                  <a:pt x="335" y="42"/>
                </a:cubicBezTo>
                <a:cubicBezTo>
                  <a:pt x="335" y="42"/>
                  <a:pt x="334" y="42"/>
                  <a:pt x="333" y="42"/>
                </a:cubicBezTo>
                <a:cubicBezTo>
                  <a:pt x="333" y="43"/>
                  <a:pt x="332" y="44"/>
                  <a:pt x="331" y="44"/>
                </a:cubicBezTo>
                <a:cubicBezTo>
                  <a:pt x="330" y="44"/>
                  <a:pt x="331" y="44"/>
                  <a:pt x="331" y="43"/>
                </a:cubicBezTo>
                <a:cubicBezTo>
                  <a:pt x="330" y="44"/>
                  <a:pt x="329" y="46"/>
                  <a:pt x="329" y="47"/>
                </a:cubicBezTo>
                <a:cubicBezTo>
                  <a:pt x="330" y="47"/>
                  <a:pt x="330" y="45"/>
                  <a:pt x="331" y="44"/>
                </a:cubicBezTo>
                <a:cubicBezTo>
                  <a:pt x="331" y="45"/>
                  <a:pt x="331" y="45"/>
                  <a:pt x="331" y="45"/>
                </a:cubicBezTo>
                <a:cubicBezTo>
                  <a:pt x="331" y="45"/>
                  <a:pt x="332" y="44"/>
                  <a:pt x="331" y="44"/>
                </a:cubicBezTo>
                <a:cubicBezTo>
                  <a:pt x="333" y="45"/>
                  <a:pt x="334" y="42"/>
                  <a:pt x="336" y="43"/>
                </a:cubicBezTo>
                <a:cubicBezTo>
                  <a:pt x="335" y="45"/>
                  <a:pt x="333" y="45"/>
                  <a:pt x="332" y="45"/>
                </a:cubicBezTo>
                <a:cubicBezTo>
                  <a:pt x="331" y="47"/>
                  <a:pt x="330" y="47"/>
                  <a:pt x="328" y="48"/>
                </a:cubicBezTo>
                <a:cubicBezTo>
                  <a:pt x="328" y="47"/>
                  <a:pt x="328" y="46"/>
                  <a:pt x="328" y="45"/>
                </a:cubicBezTo>
                <a:cubicBezTo>
                  <a:pt x="328" y="46"/>
                  <a:pt x="328" y="45"/>
                  <a:pt x="327" y="46"/>
                </a:cubicBezTo>
                <a:cubicBezTo>
                  <a:pt x="326" y="45"/>
                  <a:pt x="326" y="47"/>
                  <a:pt x="325" y="46"/>
                </a:cubicBezTo>
                <a:cubicBezTo>
                  <a:pt x="324" y="47"/>
                  <a:pt x="324" y="46"/>
                  <a:pt x="323" y="47"/>
                </a:cubicBezTo>
                <a:cubicBezTo>
                  <a:pt x="323" y="47"/>
                  <a:pt x="323" y="48"/>
                  <a:pt x="323" y="48"/>
                </a:cubicBezTo>
                <a:cubicBezTo>
                  <a:pt x="323" y="48"/>
                  <a:pt x="322" y="48"/>
                  <a:pt x="322" y="48"/>
                </a:cubicBezTo>
                <a:cubicBezTo>
                  <a:pt x="321" y="48"/>
                  <a:pt x="322" y="48"/>
                  <a:pt x="323" y="47"/>
                </a:cubicBezTo>
                <a:cubicBezTo>
                  <a:pt x="322" y="47"/>
                  <a:pt x="321" y="48"/>
                  <a:pt x="321" y="48"/>
                </a:cubicBezTo>
                <a:cubicBezTo>
                  <a:pt x="321" y="49"/>
                  <a:pt x="320" y="49"/>
                  <a:pt x="319" y="48"/>
                </a:cubicBezTo>
                <a:cubicBezTo>
                  <a:pt x="319" y="48"/>
                  <a:pt x="318" y="50"/>
                  <a:pt x="317" y="50"/>
                </a:cubicBezTo>
                <a:cubicBezTo>
                  <a:pt x="317" y="49"/>
                  <a:pt x="317" y="48"/>
                  <a:pt x="318" y="47"/>
                </a:cubicBezTo>
                <a:cubicBezTo>
                  <a:pt x="317" y="48"/>
                  <a:pt x="317" y="49"/>
                  <a:pt x="315" y="49"/>
                </a:cubicBezTo>
                <a:cubicBezTo>
                  <a:pt x="315" y="48"/>
                  <a:pt x="315" y="48"/>
                  <a:pt x="314" y="48"/>
                </a:cubicBezTo>
                <a:cubicBezTo>
                  <a:pt x="314" y="49"/>
                  <a:pt x="315" y="48"/>
                  <a:pt x="315" y="49"/>
                </a:cubicBezTo>
                <a:cubicBezTo>
                  <a:pt x="315" y="49"/>
                  <a:pt x="316" y="49"/>
                  <a:pt x="316" y="49"/>
                </a:cubicBezTo>
                <a:cubicBezTo>
                  <a:pt x="316" y="49"/>
                  <a:pt x="316" y="49"/>
                  <a:pt x="317" y="49"/>
                </a:cubicBezTo>
                <a:cubicBezTo>
                  <a:pt x="317" y="49"/>
                  <a:pt x="317" y="49"/>
                  <a:pt x="317" y="50"/>
                </a:cubicBezTo>
                <a:cubicBezTo>
                  <a:pt x="316" y="50"/>
                  <a:pt x="316" y="49"/>
                  <a:pt x="316" y="49"/>
                </a:cubicBezTo>
                <a:cubicBezTo>
                  <a:pt x="316" y="49"/>
                  <a:pt x="315" y="50"/>
                  <a:pt x="316" y="50"/>
                </a:cubicBezTo>
                <a:cubicBezTo>
                  <a:pt x="315" y="50"/>
                  <a:pt x="315" y="50"/>
                  <a:pt x="314" y="50"/>
                </a:cubicBezTo>
                <a:cubicBezTo>
                  <a:pt x="314" y="50"/>
                  <a:pt x="314" y="50"/>
                  <a:pt x="314" y="49"/>
                </a:cubicBezTo>
                <a:cubicBezTo>
                  <a:pt x="315" y="49"/>
                  <a:pt x="315" y="50"/>
                  <a:pt x="315" y="50"/>
                </a:cubicBezTo>
                <a:cubicBezTo>
                  <a:pt x="315" y="49"/>
                  <a:pt x="315" y="49"/>
                  <a:pt x="315" y="49"/>
                </a:cubicBezTo>
                <a:cubicBezTo>
                  <a:pt x="313" y="51"/>
                  <a:pt x="312" y="51"/>
                  <a:pt x="310" y="52"/>
                </a:cubicBezTo>
                <a:cubicBezTo>
                  <a:pt x="309" y="52"/>
                  <a:pt x="308" y="51"/>
                  <a:pt x="307" y="51"/>
                </a:cubicBezTo>
                <a:cubicBezTo>
                  <a:pt x="307" y="50"/>
                  <a:pt x="309" y="50"/>
                  <a:pt x="310" y="49"/>
                </a:cubicBezTo>
                <a:cubicBezTo>
                  <a:pt x="310" y="49"/>
                  <a:pt x="310" y="48"/>
                  <a:pt x="310" y="47"/>
                </a:cubicBezTo>
                <a:cubicBezTo>
                  <a:pt x="309" y="48"/>
                  <a:pt x="307" y="47"/>
                  <a:pt x="305" y="48"/>
                </a:cubicBezTo>
                <a:cubicBezTo>
                  <a:pt x="304" y="47"/>
                  <a:pt x="302" y="49"/>
                  <a:pt x="301" y="49"/>
                </a:cubicBezTo>
                <a:cubicBezTo>
                  <a:pt x="300" y="49"/>
                  <a:pt x="299" y="49"/>
                  <a:pt x="298" y="51"/>
                </a:cubicBezTo>
                <a:cubicBezTo>
                  <a:pt x="297" y="51"/>
                  <a:pt x="295" y="52"/>
                  <a:pt x="292" y="52"/>
                </a:cubicBezTo>
                <a:cubicBezTo>
                  <a:pt x="292" y="52"/>
                  <a:pt x="293" y="52"/>
                  <a:pt x="292" y="52"/>
                </a:cubicBezTo>
                <a:cubicBezTo>
                  <a:pt x="292" y="53"/>
                  <a:pt x="290" y="52"/>
                  <a:pt x="289" y="53"/>
                </a:cubicBezTo>
                <a:cubicBezTo>
                  <a:pt x="292" y="53"/>
                  <a:pt x="294" y="53"/>
                  <a:pt x="296" y="53"/>
                </a:cubicBezTo>
                <a:cubicBezTo>
                  <a:pt x="296" y="53"/>
                  <a:pt x="296" y="53"/>
                  <a:pt x="296" y="53"/>
                </a:cubicBezTo>
                <a:cubicBezTo>
                  <a:pt x="295" y="53"/>
                  <a:pt x="293" y="56"/>
                  <a:pt x="293" y="55"/>
                </a:cubicBezTo>
                <a:cubicBezTo>
                  <a:pt x="293" y="55"/>
                  <a:pt x="293" y="54"/>
                  <a:pt x="292" y="54"/>
                </a:cubicBezTo>
                <a:cubicBezTo>
                  <a:pt x="292" y="56"/>
                  <a:pt x="291" y="55"/>
                  <a:pt x="290" y="55"/>
                </a:cubicBezTo>
                <a:cubicBezTo>
                  <a:pt x="290" y="55"/>
                  <a:pt x="289" y="55"/>
                  <a:pt x="290" y="56"/>
                </a:cubicBezTo>
                <a:cubicBezTo>
                  <a:pt x="290" y="56"/>
                  <a:pt x="290" y="56"/>
                  <a:pt x="290" y="57"/>
                </a:cubicBezTo>
                <a:cubicBezTo>
                  <a:pt x="290" y="57"/>
                  <a:pt x="290" y="57"/>
                  <a:pt x="290" y="58"/>
                </a:cubicBezTo>
                <a:cubicBezTo>
                  <a:pt x="290" y="58"/>
                  <a:pt x="289" y="58"/>
                  <a:pt x="289" y="58"/>
                </a:cubicBezTo>
                <a:cubicBezTo>
                  <a:pt x="289" y="58"/>
                  <a:pt x="288" y="58"/>
                  <a:pt x="288" y="58"/>
                </a:cubicBezTo>
                <a:cubicBezTo>
                  <a:pt x="288" y="58"/>
                  <a:pt x="287" y="58"/>
                  <a:pt x="287" y="58"/>
                </a:cubicBezTo>
                <a:cubicBezTo>
                  <a:pt x="287" y="58"/>
                  <a:pt x="288" y="58"/>
                  <a:pt x="288" y="58"/>
                </a:cubicBezTo>
                <a:cubicBezTo>
                  <a:pt x="288" y="58"/>
                  <a:pt x="287" y="58"/>
                  <a:pt x="287" y="58"/>
                </a:cubicBezTo>
                <a:cubicBezTo>
                  <a:pt x="287" y="58"/>
                  <a:pt x="287" y="58"/>
                  <a:pt x="287" y="57"/>
                </a:cubicBezTo>
                <a:cubicBezTo>
                  <a:pt x="287" y="58"/>
                  <a:pt x="286" y="58"/>
                  <a:pt x="286" y="57"/>
                </a:cubicBezTo>
                <a:cubicBezTo>
                  <a:pt x="287" y="57"/>
                  <a:pt x="286" y="57"/>
                  <a:pt x="287" y="57"/>
                </a:cubicBezTo>
                <a:cubicBezTo>
                  <a:pt x="287" y="57"/>
                  <a:pt x="287" y="56"/>
                  <a:pt x="286" y="56"/>
                </a:cubicBezTo>
                <a:cubicBezTo>
                  <a:pt x="287" y="56"/>
                  <a:pt x="286" y="55"/>
                  <a:pt x="287" y="54"/>
                </a:cubicBezTo>
                <a:cubicBezTo>
                  <a:pt x="287" y="54"/>
                  <a:pt x="286" y="54"/>
                  <a:pt x="286" y="54"/>
                </a:cubicBezTo>
                <a:cubicBezTo>
                  <a:pt x="286" y="54"/>
                  <a:pt x="287" y="54"/>
                  <a:pt x="287" y="53"/>
                </a:cubicBezTo>
                <a:cubicBezTo>
                  <a:pt x="286" y="53"/>
                  <a:pt x="286" y="53"/>
                  <a:pt x="285" y="53"/>
                </a:cubicBezTo>
                <a:cubicBezTo>
                  <a:pt x="285" y="54"/>
                  <a:pt x="284" y="54"/>
                  <a:pt x="284" y="54"/>
                </a:cubicBezTo>
                <a:cubicBezTo>
                  <a:pt x="284" y="53"/>
                  <a:pt x="284" y="53"/>
                  <a:pt x="285" y="53"/>
                </a:cubicBezTo>
                <a:cubicBezTo>
                  <a:pt x="284" y="52"/>
                  <a:pt x="285" y="53"/>
                  <a:pt x="285" y="52"/>
                </a:cubicBezTo>
                <a:cubicBezTo>
                  <a:pt x="284" y="52"/>
                  <a:pt x="283" y="55"/>
                  <a:pt x="282" y="53"/>
                </a:cubicBezTo>
                <a:cubicBezTo>
                  <a:pt x="284" y="53"/>
                  <a:pt x="284" y="52"/>
                  <a:pt x="284" y="52"/>
                </a:cubicBezTo>
                <a:cubicBezTo>
                  <a:pt x="284" y="51"/>
                  <a:pt x="284" y="50"/>
                  <a:pt x="284" y="50"/>
                </a:cubicBezTo>
                <a:cubicBezTo>
                  <a:pt x="285" y="50"/>
                  <a:pt x="285" y="50"/>
                  <a:pt x="286" y="51"/>
                </a:cubicBezTo>
                <a:cubicBezTo>
                  <a:pt x="286" y="50"/>
                  <a:pt x="287" y="50"/>
                  <a:pt x="287" y="49"/>
                </a:cubicBezTo>
                <a:cubicBezTo>
                  <a:pt x="287" y="49"/>
                  <a:pt x="287" y="49"/>
                  <a:pt x="288" y="50"/>
                </a:cubicBezTo>
                <a:cubicBezTo>
                  <a:pt x="288" y="49"/>
                  <a:pt x="288" y="49"/>
                  <a:pt x="288" y="49"/>
                </a:cubicBezTo>
                <a:cubicBezTo>
                  <a:pt x="288" y="48"/>
                  <a:pt x="289" y="48"/>
                  <a:pt x="289" y="48"/>
                </a:cubicBezTo>
                <a:cubicBezTo>
                  <a:pt x="289" y="47"/>
                  <a:pt x="289" y="48"/>
                  <a:pt x="288" y="48"/>
                </a:cubicBezTo>
                <a:cubicBezTo>
                  <a:pt x="289" y="47"/>
                  <a:pt x="289" y="47"/>
                  <a:pt x="290" y="47"/>
                </a:cubicBezTo>
                <a:cubicBezTo>
                  <a:pt x="291" y="47"/>
                  <a:pt x="291" y="48"/>
                  <a:pt x="292" y="47"/>
                </a:cubicBezTo>
                <a:cubicBezTo>
                  <a:pt x="292" y="47"/>
                  <a:pt x="292" y="47"/>
                  <a:pt x="292" y="47"/>
                </a:cubicBezTo>
                <a:cubicBezTo>
                  <a:pt x="292" y="47"/>
                  <a:pt x="293" y="47"/>
                  <a:pt x="293" y="48"/>
                </a:cubicBezTo>
                <a:cubicBezTo>
                  <a:pt x="294" y="47"/>
                  <a:pt x="294" y="46"/>
                  <a:pt x="295" y="46"/>
                </a:cubicBezTo>
                <a:cubicBezTo>
                  <a:pt x="296" y="44"/>
                  <a:pt x="297" y="43"/>
                  <a:pt x="299" y="42"/>
                </a:cubicBezTo>
                <a:cubicBezTo>
                  <a:pt x="299" y="43"/>
                  <a:pt x="299" y="43"/>
                  <a:pt x="299" y="43"/>
                </a:cubicBezTo>
                <a:cubicBezTo>
                  <a:pt x="299" y="42"/>
                  <a:pt x="300" y="42"/>
                  <a:pt x="301" y="41"/>
                </a:cubicBezTo>
                <a:cubicBezTo>
                  <a:pt x="301" y="42"/>
                  <a:pt x="301" y="42"/>
                  <a:pt x="301" y="42"/>
                </a:cubicBezTo>
                <a:cubicBezTo>
                  <a:pt x="302" y="41"/>
                  <a:pt x="303" y="41"/>
                  <a:pt x="304" y="40"/>
                </a:cubicBezTo>
                <a:cubicBezTo>
                  <a:pt x="306" y="39"/>
                  <a:pt x="308" y="38"/>
                  <a:pt x="309" y="37"/>
                </a:cubicBezTo>
                <a:cubicBezTo>
                  <a:pt x="310" y="37"/>
                  <a:pt x="312" y="35"/>
                  <a:pt x="313" y="34"/>
                </a:cubicBezTo>
                <a:cubicBezTo>
                  <a:pt x="314" y="33"/>
                  <a:pt x="315" y="32"/>
                  <a:pt x="316" y="30"/>
                </a:cubicBezTo>
                <a:cubicBezTo>
                  <a:pt x="316" y="30"/>
                  <a:pt x="315" y="30"/>
                  <a:pt x="315" y="30"/>
                </a:cubicBezTo>
                <a:cubicBezTo>
                  <a:pt x="315" y="29"/>
                  <a:pt x="316" y="30"/>
                  <a:pt x="316" y="29"/>
                </a:cubicBezTo>
                <a:cubicBezTo>
                  <a:pt x="315" y="29"/>
                  <a:pt x="315" y="29"/>
                  <a:pt x="315" y="29"/>
                </a:cubicBezTo>
                <a:cubicBezTo>
                  <a:pt x="315" y="30"/>
                  <a:pt x="314" y="29"/>
                  <a:pt x="313" y="30"/>
                </a:cubicBezTo>
                <a:cubicBezTo>
                  <a:pt x="313" y="30"/>
                  <a:pt x="313" y="29"/>
                  <a:pt x="313" y="29"/>
                </a:cubicBezTo>
                <a:cubicBezTo>
                  <a:pt x="312" y="29"/>
                  <a:pt x="311" y="29"/>
                  <a:pt x="311" y="30"/>
                </a:cubicBezTo>
                <a:cubicBezTo>
                  <a:pt x="311" y="29"/>
                  <a:pt x="312" y="29"/>
                  <a:pt x="312" y="28"/>
                </a:cubicBezTo>
                <a:cubicBezTo>
                  <a:pt x="310" y="28"/>
                  <a:pt x="307" y="29"/>
                  <a:pt x="304" y="31"/>
                </a:cubicBezTo>
                <a:cubicBezTo>
                  <a:pt x="304" y="31"/>
                  <a:pt x="303" y="31"/>
                  <a:pt x="303" y="31"/>
                </a:cubicBezTo>
                <a:cubicBezTo>
                  <a:pt x="303" y="31"/>
                  <a:pt x="303" y="31"/>
                  <a:pt x="303" y="31"/>
                </a:cubicBezTo>
                <a:cubicBezTo>
                  <a:pt x="303" y="31"/>
                  <a:pt x="303" y="32"/>
                  <a:pt x="302" y="32"/>
                </a:cubicBezTo>
                <a:cubicBezTo>
                  <a:pt x="302" y="31"/>
                  <a:pt x="301" y="33"/>
                  <a:pt x="300" y="34"/>
                </a:cubicBezTo>
                <a:cubicBezTo>
                  <a:pt x="300" y="33"/>
                  <a:pt x="301" y="33"/>
                  <a:pt x="301" y="32"/>
                </a:cubicBezTo>
                <a:cubicBezTo>
                  <a:pt x="300" y="33"/>
                  <a:pt x="300" y="32"/>
                  <a:pt x="300" y="32"/>
                </a:cubicBezTo>
                <a:cubicBezTo>
                  <a:pt x="300" y="31"/>
                  <a:pt x="301" y="32"/>
                  <a:pt x="301" y="31"/>
                </a:cubicBezTo>
                <a:cubicBezTo>
                  <a:pt x="301" y="30"/>
                  <a:pt x="300" y="32"/>
                  <a:pt x="300" y="31"/>
                </a:cubicBezTo>
                <a:cubicBezTo>
                  <a:pt x="300" y="31"/>
                  <a:pt x="300" y="31"/>
                  <a:pt x="300" y="32"/>
                </a:cubicBezTo>
                <a:cubicBezTo>
                  <a:pt x="300" y="32"/>
                  <a:pt x="299" y="32"/>
                  <a:pt x="299" y="32"/>
                </a:cubicBezTo>
                <a:cubicBezTo>
                  <a:pt x="299" y="31"/>
                  <a:pt x="300" y="31"/>
                  <a:pt x="300" y="30"/>
                </a:cubicBezTo>
                <a:cubicBezTo>
                  <a:pt x="300" y="30"/>
                  <a:pt x="300" y="30"/>
                  <a:pt x="300" y="30"/>
                </a:cubicBezTo>
                <a:cubicBezTo>
                  <a:pt x="300" y="31"/>
                  <a:pt x="301" y="30"/>
                  <a:pt x="301" y="30"/>
                </a:cubicBezTo>
                <a:cubicBezTo>
                  <a:pt x="301" y="30"/>
                  <a:pt x="301" y="31"/>
                  <a:pt x="301" y="31"/>
                </a:cubicBezTo>
                <a:cubicBezTo>
                  <a:pt x="302" y="30"/>
                  <a:pt x="302" y="29"/>
                  <a:pt x="303" y="29"/>
                </a:cubicBezTo>
                <a:cubicBezTo>
                  <a:pt x="303" y="29"/>
                  <a:pt x="302" y="30"/>
                  <a:pt x="302" y="30"/>
                </a:cubicBezTo>
                <a:cubicBezTo>
                  <a:pt x="303" y="30"/>
                  <a:pt x="303" y="30"/>
                  <a:pt x="303" y="29"/>
                </a:cubicBezTo>
                <a:cubicBezTo>
                  <a:pt x="304" y="29"/>
                  <a:pt x="305" y="28"/>
                  <a:pt x="306" y="27"/>
                </a:cubicBezTo>
                <a:cubicBezTo>
                  <a:pt x="305" y="27"/>
                  <a:pt x="305" y="28"/>
                  <a:pt x="304" y="29"/>
                </a:cubicBezTo>
                <a:cubicBezTo>
                  <a:pt x="304" y="27"/>
                  <a:pt x="305" y="27"/>
                  <a:pt x="306" y="27"/>
                </a:cubicBezTo>
                <a:cubicBezTo>
                  <a:pt x="307" y="27"/>
                  <a:pt x="308" y="26"/>
                  <a:pt x="309" y="26"/>
                </a:cubicBezTo>
                <a:cubicBezTo>
                  <a:pt x="311" y="24"/>
                  <a:pt x="313" y="24"/>
                  <a:pt x="316" y="23"/>
                </a:cubicBezTo>
                <a:cubicBezTo>
                  <a:pt x="315" y="22"/>
                  <a:pt x="314" y="23"/>
                  <a:pt x="314" y="22"/>
                </a:cubicBezTo>
                <a:cubicBezTo>
                  <a:pt x="313" y="22"/>
                  <a:pt x="313" y="22"/>
                  <a:pt x="312" y="21"/>
                </a:cubicBezTo>
                <a:cubicBezTo>
                  <a:pt x="312" y="22"/>
                  <a:pt x="312" y="22"/>
                  <a:pt x="312" y="22"/>
                </a:cubicBezTo>
                <a:cubicBezTo>
                  <a:pt x="311" y="21"/>
                  <a:pt x="311" y="22"/>
                  <a:pt x="310" y="22"/>
                </a:cubicBezTo>
                <a:cubicBezTo>
                  <a:pt x="310" y="21"/>
                  <a:pt x="310" y="21"/>
                  <a:pt x="311" y="21"/>
                </a:cubicBezTo>
                <a:cubicBezTo>
                  <a:pt x="310" y="20"/>
                  <a:pt x="310" y="21"/>
                  <a:pt x="309" y="21"/>
                </a:cubicBezTo>
                <a:cubicBezTo>
                  <a:pt x="309" y="21"/>
                  <a:pt x="309" y="20"/>
                  <a:pt x="309" y="20"/>
                </a:cubicBezTo>
                <a:cubicBezTo>
                  <a:pt x="308" y="20"/>
                  <a:pt x="308" y="21"/>
                  <a:pt x="307" y="21"/>
                </a:cubicBezTo>
                <a:cubicBezTo>
                  <a:pt x="306" y="20"/>
                  <a:pt x="307" y="20"/>
                  <a:pt x="308" y="19"/>
                </a:cubicBezTo>
                <a:cubicBezTo>
                  <a:pt x="308" y="19"/>
                  <a:pt x="307" y="19"/>
                  <a:pt x="307" y="19"/>
                </a:cubicBezTo>
                <a:cubicBezTo>
                  <a:pt x="307" y="19"/>
                  <a:pt x="307" y="19"/>
                  <a:pt x="307" y="19"/>
                </a:cubicBezTo>
                <a:cubicBezTo>
                  <a:pt x="307" y="20"/>
                  <a:pt x="307" y="19"/>
                  <a:pt x="307" y="20"/>
                </a:cubicBezTo>
                <a:cubicBezTo>
                  <a:pt x="306" y="20"/>
                  <a:pt x="306" y="19"/>
                  <a:pt x="306" y="19"/>
                </a:cubicBezTo>
                <a:cubicBezTo>
                  <a:pt x="306" y="20"/>
                  <a:pt x="305" y="20"/>
                  <a:pt x="304" y="19"/>
                </a:cubicBezTo>
                <a:cubicBezTo>
                  <a:pt x="304" y="20"/>
                  <a:pt x="304" y="20"/>
                  <a:pt x="304" y="21"/>
                </a:cubicBezTo>
                <a:cubicBezTo>
                  <a:pt x="304" y="21"/>
                  <a:pt x="304" y="21"/>
                  <a:pt x="304" y="21"/>
                </a:cubicBezTo>
                <a:cubicBezTo>
                  <a:pt x="303" y="21"/>
                  <a:pt x="303" y="20"/>
                  <a:pt x="303" y="20"/>
                </a:cubicBezTo>
                <a:cubicBezTo>
                  <a:pt x="304" y="19"/>
                  <a:pt x="305" y="18"/>
                  <a:pt x="305" y="17"/>
                </a:cubicBezTo>
                <a:cubicBezTo>
                  <a:pt x="306" y="17"/>
                  <a:pt x="308" y="16"/>
                  <a:pt x="309" y="16"/>
                </a:cubicBezTo>
                <a:cubicBezTo>
                  <a:pt x="309" y="15"/>
                  <a:pt x="310" y="16"/>
                  <a:pt x="310" y="16"/>
                </a:cubicBezTo>
                <a:cubicBezTo>
                  <a:pt x="310" y="16"/>
                  <a:pt x="309" y="16"/>
                  <a:pt x="309" y="16"/>
                </a:cubicBezTo>
                <a:cubicBezTo>
                  <a:pt x="310" y="17"/>
                  <a:pt x="310" y="15"/>
                  <a:pt x="311" y="15"/>
                </a:cubicBezTo>
                <a:cubicBezTo>
                  <a:pt x="311" y="15"/>
                  <a:pt x="311" y="16"/>
                  <a:pt x="311" y="16"/>
                </a:cubicBezTo>
                <a:cubicBezTo>
                  <a:pt x="311" y="15"/>
                  <a:pt x="313" y="15"/>
                  <a:pt x="314" y="15"/>
                </a:cubicBezTo>
                <a:cubicBezTo>
                  <a:pt x="314" y="14"/>
                  <a:pt x="315" y="14"/>
                  <a:pt x="316" y="14"/>
                </a:cubicBezTo>
                <a:cubicBezTo>
                  <a:pt x="316" y="13"/>
                  <a:pt x="315" y="14"/>
                  <a:pt x="315" y="14"/>
                </a:cubicBezTo>
                <a:cubicBezTo>
                  <a:pt x="315" y="13"/>
                  <a:pt x="317" y="12"/>
                  <a:pt x="318" y="13"/>
                </a:cubicBezTo>
                <a:cubicBezTo>
                  <a:pt x="319" y="11"/>
                  <a:pt x="322" y="12"/>
                  <a:pt x="322" y="10"/>
                </a:cubicBezTo>
                <a:cubicBezTo>
                  <a:pt x="323" y="10"/>
                  <a:pt x="323" y="9"/>
                  <a:pt x="324" y="9"/>
                </a:cubicBezTo>
                <a:cubicBezTo>
                  <a:pt x="324" y="10"/>
                  <a:pt x="323" y="9"/>
                  <a:pt x="324" y="10"/>
                </a:cubicBezTo>
                <a:cubicBezTo>
                  <a:pt x="325" y="9"/>
                  <a:pt x="327" y="7"/>
                  <a:pt x="327" y="6"/>
                </a:cubicBezTo>
                <a:cubicBezTo>
                  <a:pt x="326" y="5"/>
                  <a:pt x="325" y="5"/>
                  <a:pt x="326" y="4"/>
                </a:cubicBezTo>
                <a:cubicBezTo>
                  <a:pt x="325" y="4"/>
                  <a:pt x="323" y="4"/>
                  <a:pt x="323" y="2"/>
                </a:cubicBezTo>
                <a:cubicBezTo>
                  <a:pt x="322" y="3"/>
                  <a:pt x="322" y="3"/>
                  <a:pt x="322" y="4"/>
                </a:cubicBezTo>
                <a:cubicBezTo>
                  <a:pt x="322" y="4"/>
                  <a:pt x="322" y="3"/>
                  <a:pt x="322" y="3"/>
                </a:cubicBezTo>
                <a:cubicBezTo>
                  <a:pt x="322" y="4"/>
                  <a:pt x="322" y="4"/>
                  <a:pt x="322" y="4"/>
                </a:cubicBezTo>
                <a:cubicBezTo>
                  <a:pt x="321" y="4"/>
                  <a:pt x="321" y="3"/>
                  <a:pt x="321" y="4"/>
                </a:cubicBezTo>
                <a:cubicBezTo>
                  <a:pt x="321" y="3"/>
                  <a:pt x="321" y="3"/>
                  <a:pt x="321" y="3"/>
                </a:cubicBezTo>
                <a:cubicBezTo>
                  <a:pt x="321" y="3"/>
                  <a:pt x="320" y="3"/>
                  <a:pt x="320" y="3"/>
                </a:cubicBezTo>
                <a:cubicBezTo>
                  <a:pt x="320" y="2"/>
                  <a:pt x="318" y="3"/>
                  <a:pt x="317" y="4"/>
                </a:cubicBezTo>
                <a:cubicBezTo>
                  <a:pt x="316" y="3"/>
                  <a:pt x="315" y="4"/>
                  <a:pt x="314" y="6"/>
                </a:cubicBezTo>
                <a:cubicBezTo>
                  <a:pt x="314" y="5"/>
                  <a:pt x="314" y="5"/>
                  <a:pt x="314" y="5"/>
                </a:cubicBezTo>
                <a:cubicBezTo>
                  <a:pt x="314" y="4"/>
                  <a:pt x="315" y="4"/>
                  <a:pt x="316" y="3"/>
                </a:cubicBezTo>
                <a:cubicBezTo>
                  <a:pt x="315" y="2"/>
                  <a:pt x="315" y="3"/>
                  <a:pt x="315" y="2"/>
                </a:cubicBezTo>
                <a:cubicBezTo>
                  <a:pt x="313" y="4"/>
                  <a:pt x="312" y="3"/>
                  <a:pt x="310" y="5"/>
                </a:cubicBezTo>
                <a:cubicBezTo>
                  <a:pt x="310" y="4"/>
                  <a:pt x="310" y="4"/>
                  <a:pt x="310" y="4"/>
                </a:cubicBezTo>
                <a:cubicBezTo>
                  <a:pt x="311" y="4"/>
                  <a:pt x="312" y="3"/>
                  <a:pt x="312" y="2"/>
                </a:cubicBezTo>
                <a:cubicBezTo>
                  <a:pt x="312" y="2"/>
                  <a:pt x="312" y="3"/>
                  <a:pt x="311" y="2"/>
                </a:cubicBezTo>
                <a:cubicBezTo>
                  <a:pt x="311" y="3"/>
                  <a:pt x="311" y="3"/>
                  <a:pt x="311" y="3"/>
                </a:cubicBezTo>
                <a:cubicBezTo>
                  <a:pt x="311" y="3"/>
                  <a:pt x="311" y="3"/>
                  <a:pt x="311" y="4"/>
                </a:cubicBezTo>
                <a:cubicBezTo>
                  <a:pt x="310" y="3"/>
                  <a:pt x="309" y="4"/>
                  <a:pt x="309" y="5"/>
                </a:cubicBezTo>
                <a:cubicBezTo>
                  <a:pt x="309" y="6"/>
                  <a:pt x="309" y="4"/>
                  <a:pt x="309" y="5"/>
                </a:cubicBezTo>
                <a:cubicBezTo>
                  <a:pt x="309" y="5"/>
                  <a:pt x="309" y="4"/>
                  <a:pt x="309" y="4"/>
                </a:cubicBezTo>
                <a:cubicBezTo>
                  <a:pt x="308" y="4"/>
                  <a:pt x="308" y="5"/>
                  <a:pt x="308" y="5"/>
                </a:cubicBezTo>
                <a:cubicBezTo>
                  <a:pt x="308" y="6"/>
                  <a:pt x="308" y="5"/>
                  <a:pt x="308" y="4"/>
                </a:cubicBezTo>
                <a:cubicBezTo>
                  <a:pt x="307" y="5"/>
                  <a:pt x="308" y="5"/>
                  <a:pt x="307" y="6"/>
                </a:cubicBezTo>
                <a:cubicBezTo>
                  <a:pt x="307" y="6"/>
                  <a:pt x="307" y="5"/>
                  <a:pt x="307" y="5"/>
                </a:cubicBezTo>
                <a:cubicBezTo>
                  <a:pt x="307" y="5"/>
                  <a:pt x="307" y="6"/>
                  <a:pt x="307" y="6"/>
                </a:cubicBezTo>
                <a:cubicBezTo>
                  <a:pt x="307" y="6"/>
                  <a:pt x="306" y="6"/>
                  <a:pt x="306" y="5"/>
                </a:cubicBezTo>
                <a:cubicBezTo>
                  <a:pt x="306" y="5"/>
                  <a:pt x="306" y="5"/>
                  <a:pt x="307" y="5"/>
                </a:cubicBezTo>
                <a:cubicBezTo>
                  <a:pt x="306" y="4"/>
                  <a:pt x="306" y="5"/>
                  <a:pt x="306" y="6"/>
                </a:cubicBezTo>
                <a:cubicBezTo>
                  <a:pt x="305" y="6"/>
                  <a:pt x="304" y="6"/>
                  <a:pt x="304" y="7"/>
                </a:cubicBezTo>
                <a:cubicBezTo>
                  <a:pt x="304" y="7"/>
                  <a:pt x="304" y="6"/>
                  <a:pt x="304" y="6"/>
                </a:cubicBezTo>
                <a:cubicBezTo>
                  <a:pt x="304" y="6"/>
                  <a:pt x="305" y="6"/>
                  <a:pt x="305" y="5"/>
                </a:cubicBezTo>
                <a:cubicBezTo>
                  <a:pt x="305" y="5"/>
                  <a:pt x="305" y="4"/>
                  <a:pt x="305" y="4"/>
                </a:cubicBezTo>
                <a:cubicBezTo>
                  <a:pt x="305" y="4"/>
                  <a:pt x="304" y="4"/>
                  <a:pt x="304" y="4"/>
                </a:cubicBezTo>
                <a:cubicBezTo>
                  <a:pt x="304" y="4"/>
                  <a:pt x="304" y="4"/>
                  <a:pt x="304" y="3"/>
                </a:cubicBezTo>
                <a:cubicBezTo>
                  <a:pt x="303" y="4"/>
                  <a:pt x="303" y="4"/>
                  <a:pt x="302" y="4"/>
                </a:cubicBezTo>
                <a:cubicBezTo>
                  <a:pt x="302" y="4"/>
                  <a:pt x="302" y="4"/>
                  <a:pt x="303" y="4"/>
                </a:cubicBezTo>
                <a:cubicBezTo>
                  <a:pt x="303" y="4"/>
                  <a:pt x="303" y="4"/>
                  <a:pt x="303" y="4"/>
                </a:cubicBezTo>
                <a:cubicBezTo>
                  <a:pt x="303" y="4"/>
                  <a:pt x="303" y="4"/>
                  <a:pt x="303" y="4"/>
                </a:cubicBezTo>
                <a:cubicBezTo>
                  <a:pt x="302" y="3"/>
                  <a:pt x="302" y="4"/>
                  <a:pt x="301" y="4"/>
                </a:cubicBezTo>
                <a:cubicBezTo>
                  <a:pt x="301" y="4"/>
                  <a:pt x="301" y="3"/>
                  <a:pt x="301" y="2"/>
                </a:cubicBezTo>
                <a:cubicBezTo>
                  <a:pt x="301" y="3"/>
                  <a:pt x="301" y="3"/>
                  <a:pt x="301" y="3"/>
                </a:cubicBezTo>
                <a:cubicBezTo>
                  <a:pt x="300" y="3"/>
                  <a:pt x="300" y="3"/>
                  <a:pt x="300" y="2"/>
                </a:cubicBezTo>
                <a:cubicBezTo>
                  <a:pt x="300" y="3"/>
                  <a:pt x="300" y="3"/>
                  <a:pt x="300" y="3"/>
                </a:cubicBezTo>
                <a:cubicBezTo>
                  <a:pt x="299" y="3"/>
                  <a:pt x="300" y="3"/>
                  <a:pt x="299" y="2"/>
                </a:cubicBezTo>
                <a:cubicBezTo>
                  <a:pt x="299" y="3"/>
                  <a:pt x="298" y="3"/>
                  <a:pt x="297" y="3"/>
                </a:cubicBezTo>
                <a:cubicBezTo>
                  <a:pt x="297" y="2"/>
                  <a:pt x="298" y="2"/>
                  <a:pt x="298" y="2"/>
                </a:cubicBezTo>
                <a:cubicBezTo>
                  <a:pt x="297" y="1"/>
                  <a:pt x="297" y="2"/>
                  <a:pt x="297" y="2"/>
                </a:cubicBezTo>
                <a:cubicBezTo>
                  <a:pt x="297" y="2"/>
                  <a:pt x="297" y="2"/>
                  <a:pt x="297" y="2"/>
                </a:cubicBezTo>
                <a:cubicBezTo>
                  <a:pt x="295" y="2"/>
                  <a:pt x="294" y="3"/>
                  <a:pt x="292" y="3"/>
                </a:cubicBezTo>
                <a:cubicBezTo>
                  <a:pt x="292" y="3"/>
                  <a:pt x="292" y="4"/>
                  <a:pt x="292" y="4"/>
                </a:cubicBezTo>
                <a:cubicBezTo>
                  <a:pt x="292" y="4"/>
                  <a:pt x="292" y="4"/>
                  <a:pt x="292" y="5"/>
                </a:cubicBezTo>
                <a:cubicBezTo>
                  <a:pt x="291" y="2"/>
                  <a:pt x="290" y="5"/>
                  <a:pt x="289" y="5"/>
                </a:cubicBezTo>
                <a:cubicBezTo>
                  <a:pt x="289" y="3"/>
                  <a:pt x="290" y="3"/>
                  <a:pt x="291" y="3"/>
                </a:cubicBezTo>
                <a:cubicBezTo>
                  <a:pt x="290" y="2"/>
                  <a:pt x="290" y="3"/>
                  <a:pt x="290" y="2"/>
                </a:cubicBezTo>
                <a:cubicBezTo>
                  <a:pt x="289" y="3"/>
                  <a:pt x="289" y="3"/>
                  <a:pt x="289" y="3"/>
                </a:cubicBezTo>
                <a:cubicBezTo>
                  <a:pt x="289" y="3"/>
                  <a:pt x="289" y="3"/>
                  <a:pt x="289" y="2"/>
                </a:cubicBezTo>
                <a:cubicBezTo>
                  <a:pt x="289" y="2"/>
                  <a:pt x="289" y="2"/>
                  <a:pt x="289" y="2"/>
                </a:cubicBezTo>
                <a:cubicBezTo>
                  <a:pt x="289" y="2"/>
                  <a:pt x="290" y="2"/>
                  <a:pt x="290" y="1"/>
                </a:cubicBezTo>
                <a:cubicBezTo>
                  <a:pt x="289" y="0"/>
                  <a:pt x="289" y="3"/>
                  <a:pt x="288" y="2"/>
                </a:cubicBezTo>
                <a:cubicBezTo>
                  <a:pt x="288" y="2"/>
                  <a:pt x="287" y="3"/>
                  <a:pt x="287" y="4"/>
                </a:cubicBezTo>
                <a:cubicBezTo>
                  <a:pt x="287" y="4"/>
                  <a:pt x="287" y="3"/>
                  <a:pt x="287" y="3"/>
                </a:cubicBezTo>
                <a:cubicBezTo>
                  <a:pt x="287" y="2"/>
                  <a:pt x="286" y="3"/>
                  <a:pt x="286" y="3"/>
                </a:cubicBezTo>
                <a:cubicBezTo>
                  <a:pt x="286" y="3"/>
                  <a:pt x="286" y="3"/>
                  <a:pt x="286" y="4"/>
                </a:cubicBezTo>
                <a:cubicBezTo>
                  <a:pt x="286" y="4"/>
                  <a:pt x="286" y="3"/>
                  <a:pt x="286" y="4"/>
                </a:cubicBezTo>
                <a:cubicBezTo>
                  <a:pt x="286" y="4"/>
                  <a:pt x="286" y="4"/>
                  <a:pt x="285" y="4"/>
                </a:cubicBezTo>
                <a:cubicBezTo>
                  <a:pt x="284" y="5"/>
                  <a:pt x="284" y="5"/>
                  <a:pt x="284" y="5"/>
                </a:cubicBezTo>
                <a:cubicBezTo>
                  <a:pt x="284" y="5"/>
                  <a:pt x="285" y="5"/>
                  <a:pt x="284" y="5"/>
                </a:cubicBezTo>
                <a:cubicBezTo>
                  <a:pt x="283" y="4"/>
                  <a:pt x="284" y="4"/>
                  <a:pt x="283" y="4"/>
                </a:cubicBezTo>
                <a:cubicBezTo>
                  <a:pt x="283" y="5"/>
                  <a:pt x="283" y="5"/>
                  <a:pt x="282" y="6"/>
                </a:cubicBezTo>
                <a:cubicBezTo>
                  <a:pt x="282" y="6"/>
                  <a:pt x="281" y="6"/>
                  <a:pt x="280" y="5"/>
                </a:cubicBezTo>
                <a:cubicBezTo>
                  <a:pt x="280" y="7"/>
                  <a:pt x="279" y="7"/>
                  <a:pt x="279" y="8"/>
                </a:cubicBezTo>
                <a:cubicBezTo>
                  <a:pt x="278" y="8"/>
                  <a:pt x="279" y="7"/>
                  <a:pt x="279" y="7"/>
                </a:cubicBezTo>
                <a:cubicBezTo>
                  <a:pt x="278" y="7"/>
                  <a:pt x="277" y="9"/>
                  <a:pt x="277" y="10"/>
                </a:cubicBezTo>
                <a:cubicBezTo>
                  <a:pt x="278" y="10"/>
                  <a:pt x="278" y="8"/>
                  <a:pt x="279" y="8"/>
                </a:cubicBezTo>
                <a:cubicBezTo>
                  <a:pt x="279" y="8"/>
                  <a:pt x="279" y="8"/>
                  <a:pt x="279" y="9"/>
                </a:cubicBezTo>
                <a:cubicBezTo>
                  <a:pt x="279" y="9"/>
                  <a:pt x="279" y="8"/>
                  <a:pt x="279" y="8"/>
                </a:cubicBezTo>
                <a:cubicBezTo>
                  <a:pt x="280" y="9"/>
                  <a:pt x="281" y="5"/>
                  <a:pt x="283" y="7"/>
                </a:cubicBezTo>
                <a:cubicBezTo>
                  <a:pt x="282" y="8"/>
                  <a:pt x="281" y="9"/>
                  <a:pt x="280" y="9"/>
                </a:cubicBezTo>
                <a:cubicBezTo>
                  <a:pt x="279" y="11"/>
                  <a:pt x="278" y="11"/>
                  <a:pt x="276" y="11"/>
                </a:cubicBezTo>
                <a:cubicBezTo>
                  <a:pt x="277" y="10"/>
                  <a:pt x="277" y="9"/>
                  <a:pt x="277" y="8"/>
                </a:cubicBezTo>
                <a:cubicBezTo>
                  <a:pt x="277" y="9"/>
                  <a:pt x="276" y="9"/>
                  <a:pt x="276" y="9"/>
                </a:cubicBezTo>
                <a:cubicBezTo>
                  <a:pt x="275" y="8"/>
                  <a:pt x="275" y="10"/>
                  <a:pt x="274" y="9"/>
                </a:cubicBezTo>
                <a:cubicBezTo>
                  <a:pt x="273" y="10"/>
                  <a:pt x="273" y="10"/>
                  <a:pt x="272" y="10"/>
                </a:cubicBezTo>
                <a:cubicBezTo>
                  <a:pt x="273" y="10"/>
                  <a:pt x="272" y="11"/>
                  <a:pt x="273" y="11"/>
                </a:cubicBezTo>
                <a:cubicBezTo>
                  <a:pt x="272" y="11"/>
                  <a:pt x="272" y="11"/>
                  <a:pt x="272" y="12"/>
                </a:cubicBezTo>
                <a:cubicBezTo>
                  <a:pt x="271" y="11"/>
                  <a:pt x="272" y="11"/>
                  <a:pt x="272" y="11"/>
                </a:cubicBezTo>
                <a:cubicBezTo>
                  <a:pt x="272" y="10"/>
                  <a:pt x="271" y="11"/>
                  <a:pt x="271" y="12"/>
                </a:cubicBezTo>
                <a:cubicBezTo>
                  <a:pt x="270" y="12"/>
                  <a:pt x="270" y="12"/>
                  <a:pt x="270" y="11"/>
                </a:cubicBezTo>
                <a:cubicBezTo>
                  <a:pt x="269" y="11"/>
                  <a:pt x="269" y="13"/>
                  <a:pt x="268" y="13"/>
                </a:cubicBezTo>
                <a:cubicBezTo>
                  <a:pt x="267" y="12"/>
                  <a:pt x="268" y="11"/>
                  <a:pt x="268" y="10"/>
                </a:cubicBezTo>
                <a:cubicBezTo>
                  <a:pt x="267" y="10"/>
                  <a:pt x="267" y="12"/>
                  <a:pt x="266" y="12"/>
                </a:cubicBezTo>
                <a:cubicBezTo>
                  <a:pt x="266" y="11"/>
                  <a:pt x="266" y="11"/>
                  <a:pt x="266" y="11"/>
                </a:cubicBezTo>
                <a:cubicBezTo>
                  <a:pt x="265" y="12"/>
                  <a:pt x="266" y="11"/>
                  <a:pt x="266" y="12"/>
                </a:cubicBezTo>
                <a:cubicBezTo>
                  <a:pt x="266" y="12"/>
                  <a:pt x="267" y="12"/>
                  <a:pt x="267" y="11"/>
                </a:cubicBezTo>
                <a:cubicBezTo>
                  <a:pt x="267" y="12"/>
                  <a:pt x="267" y="12"/>
                  <a:pt x="268" y="12"/>
                </a:cubicBezTo>
                <a:cubicBezTo>
                  <a:pt x="268" y="12"/>
                  <a:pt x="268" y="12"/>
                  <a:pt x="267" y="13"/>
                </a:cubicBezTo>
                <a:cubicBezTo>
                  <a:pt x="267" y="13"/>
                  <a:pt x="267" y="12"/>
                  <a:pt x="267" y="12"/>
                </a:cubicBezTo>
                <a:cubicBezTo>
                  <a:pt x="267" y="12"/>
                  <a:pt x="266" y="13"/>
                  <a:pt x="267" y="13"/>
                </a:cubicBezTo>
                <a:cubicBezTo>
                  <a:pt x="266" y="13"/>
                  <a:pt x="266" y="13"/>
                  <a:pt x="265" y="13"/>
                </a:cubicBezTo>
                <a:cubicBezTo>
                  <a:pt x="265" y="13"/>
                  <a:pt x="265" y="12"/>
                  <a:pt x="266" y="12"/>
                </a:cubicBezTo>
                <a:cubicBezTo>
                  <a:pt x="266" y="12"/>
                  <a:pt x="266" y="13"/>
                  <a:pt x="266" y="13"/>
                </a:cubicBezTo>
                <a:cubicBezTo>
                  <a:pt x="266" y="12"/>
                  <a:pt x="266" y="12"/>
                  <a:pt x="266" y="11"/>
                </a:cubicBezTo>
                <a:cubicBezTo>
                  <a:pt x="265" y="14"/>
                  <a:pt x="263" y="14"/>
                  <a:pt x="262" y="15"/>
                </a:cubicBezTo>
                <a:cubicBezTo>
                  <a:pt x="262" y="15"/>
                  <a:pt x="262" y="15"/>
                  <a:pt x="262" y="15"/>
                </a:cubicBezTo>
                <a:cubicBezTo>
                  <a:pt x="262" y="15"/>
                  <a:pt x="261" y="16"/>
                  <a:pt x="260" y="16"/>
                </a:cubicBezTo>
                <a:cubicBezTo>
                  <a:pt x="260" y="16"/>
                  <a:pt x="261" y="15"/>
                  <a:pt x="261" y="15"/>
                </a:cubicBezTo>
                <a:cubicBezTo>
                  <a:pt x="261" y="15"/>
                  <a:pt x="261" y="15"/>
                  <a:pt x="261" y="14"/>
                </a:cubicBezTo>
                <a:cubicBezTo>
                  <a:pt x="260" y="15"/>
                  <a:pt x="259" y="16"/>
                  <a:pt x="258" y="16"/>
                </a:cubicBezTo>
                <a:cubicBezTo>
                  <a:pt x="257" y="15"/>
                  <a:pt x="259" y="15"/>
                  <a:pt x="259" y="14"/>
                </a:cubicBezTo>
                <a:cubicBezTo>
                  <a:pt x="258" y="14"/>
                  <a:pt x="258" y="14"/>
                  <a:pt x="258" y="15"/>
                </a:cubicBezTo>
                <a:cubicBezTo>
                  <a:pt x="256" y="14"/>
                  <a:pt x="254" y="17"/>
                  <a:pt x="253" y="17"/>
                </a:cubicBezTo>
                <a:cubicBezTo>
                  <a:pt x="253" y="17"/>
                  <a:pt x="254" y="16"/>
                  <a:pt x="253" y="16"/>
                </a:cubicBezTo>
                <a:cubicBezTo>
                  <a:pt x="253" y="17"/>
                  <a:pt x="253" y="17"/>
                  <a:pt x="252" y="17"/>
                </a:cubicBezTo>
                <a:cubicBezTo>
                  <a:pt x="252" y="17"/>
                  <a:pt x="253" y="18"/>
                  <a:pt x="253" y="17"/>
                </a:cubicBezTo>
                <a:cubicBezTo>
                  <a:pt x="253" y="18"/>
                  <a:pt x="253" y="18"/>
                  <a:pt x="253" y="18"/>
                </a:cubicBezTo>
                <a:cubicBezTo>
                  <a:pt x="253" y="18"/>
                  <a:pt x="252" y="17"/>
                  <a:pt x="251" y="19"/>
                </a:cubicBezTo>
                <a:cubicBezTo>
                  <a:pt x="251" y="18"/>
                  <a:pt x="251" y="18"/>
                  <a:pt x="251" y="18"/>
                </a:cubicBezTo>
                <a:cubicBezTo>
                  <a:pt x="251" y="19"/>
                  <a:pt x="250" y="18"/>
                  <a:pt x="250" y="19"/>
                </a:cubicBezTo>
                <a:cubicBezTo>
                  <a:pt x="249" y="18"/>
                  <a:pt x="249" y="18"/>
                  <a:pt x="249" y="18"/>
                </a:cubicBezTo>
                <a:cubicBezTo>
                  <a:pt x="249" y="18"/>
                  <a:pt x="249" y="18"/>
                  <a:pt x="249" y="18"/>
                </a:cubicBezTo>
                <a:cubicBezTo>
                  <a:pt x="248" y="18"/>
                  <a:pt x="249" y="18"/>
                  <a:pt x="249" y="18"/>
                </a:cubicBezTo>
                <a:cubicBezTo>
                  <a:pt x="247" y="19"/>
                  <a:pt x="246" y="19"/>
                  <a:pt x="244" y="20"/>
                </a:cubicBezTo>
                <a:cubicBezTo>
                  <a:pt x="244" y="20"/>
                  <a:pt x="244" y="19"/>
                  <a:pt x="244" y="19"/>
                </a:cubicBezTo>
                <a:cubicBezTo>
                  <a:pt x="244" y="19"/>
                  <a:pt x="243" y="19"/>
                  <a:pt x="243" y="19"/>
                </a:cubicBezTo>
                <a:cubicBezTo>
                  <a:pt x="242" y="20"/>
                  <a:pt x="243" y="20"/>
                  <a:pt x="243" y="20"/>
                </a:cubicBezTo>
                <a:cubicBezTo>
                  <a:pt x="242" y="20"/>
                  <a:pt x="242" y="20"/>
                  <a:pt x="241" y="21"/>
                </a:cubicBezTo>
                <a:cubicBezTo>
                  <a:pt x="241" y="21"/>
                  <a:pt x="241" y="20"/>
                  <a:pt x="241" y="20"/>
                </a:cubicBezTo>
                <a:cubicBezTo>
                  <a:pt x="241" y="20"/>
                  <a:pt x="241" y="21"/>
                  <a:pt x="241" y="21"/>
                </a:cubicBezTo>
                <a:cubicBezTo>
                  <a:pt x="240" y="20"/>
                  <a:pt x="241" y="21"/>
                  <a:pt x="240" y="21"/>
                </a:cubicBezTo>
                <a:cubicBezTo>
                  <a:pt x="239" y="21"/>
                  <a:pt x="240" y="21"/>
                  <a:pt x="239" y="21"/>
                </a:cubicBezTo>
                <a:cubicBezTo>
                  <a:pt x="239" y="21"/>
                  <a:pt x="239" y="21"/>
                  <a:pt x="239" y="21"/>
                </a:cubicBezTo>
                <a:cubicBezTo>
                  <a:pt x="239" y="22"/>
                  <a:pt x="237" y="21"/>
                  <a:pt x="237" y="20"/>
                </a:cubicBezTo>
                <a:cubicBezTo>
                  <a:pt x="236" y="21"/>
                  <a:pt x="238" y="21"/>
                  <a:pt x="238" y="22"/>
                </a:cubicBezTo>
                <a:cubicBezTo>
                  <a:pt x="237" y="22"/>
                  <a:pt x="237" y="22"/>
                  <a:pt x="237" y="21"/>
                </a:cubicBezTo>
                <a:cubicBezTo>
                  <a:pt x="236" y="22"/>
                  <a:pt x="236" y="21"/>
                  <a:pt x="236" y="23"/>
                </a:cubicBezTo>
                <a:cubicBezTo>
                  <a:pt x="235" y="23"/>
                  <a:pt x="235" y="23"/>
                  <a:pt x="234" y="22"/>
                </a:cubicBezTo>
                <a:cubicBezTo>
                  <a:pt x="234" y="23"/>
                  <a:pt x="234" y="23"/>
                  <a:pt x="234" y="23"/>
                </a:cubicBezTo>
                <a:cubicBezTo>
                  <a:pt x="235" y="23"/>
                  <a:pt x="234" y="22"/>
                  <a:pt x="235" y="23"/>
                </a:cubicBezTo>
                <a:cubicBezTo>
                  <a:pt x="234" y="24"/>
                  <a:pt x="233" y="23"/>
                  <a:pt x="232" y="24"/>
                </a:cubicBezTo>
                <a:cubicBezTo>
                  <a:pt x="232" y="24"/>
                  <a:pt x="232" y="23"/>
                  <a:pt x="232" y="23"/>
                </a:cubicBezTo>
                <a:cubicBezTo>
                  <a:pt x="232" y="22"/>
                  <a:pt x="232" y="24"/>
                  <a:pt x="231" y="24"/>
                </a:cubicBezTo>
                <a:cubicBezTo>
                  <a:pt x="230" y="24"/>
                  <a:pt x="230" y="24"/>
                  <a:pt x="230" y="25"/>
                </a:cubicBezTo>
                <a:cubicBezTo>
                  <a:pt x="229" y="24"/>
                  <a:pt x="228" y="25"/>
                  <a:pt x="228" y="25"/>
                </a:cubicBezTo>
                <a:cubicBezTo>
                  <a:pt x="228" y="24"/>
                  <a:pt x="228" y="25"/>
                  <a:pt x="228" y="24"/>
                </a:cubicBezTo>
                <a:cubicBezTo>
                  <a:pt x="228" y="24"/>
                  <a:pt x="229" y="23"/>
                  <a:pt x="228" y="23"/>
                </a:cubicBezTo>
                <a:cubicBezTo>
                  <a:pt x="228" y="24"/>
                  <a:pt x="227" y="24"/>
                  <a:pt x="227" y="25"/>
                </a:cubicBezTo>
                <a:cubicBezTo>
                  <a:pt x="227" y="25"/>
                  <a:pt x="226" y="25"/>
                  <a:pt x="226" y="25"/>
                </a:cubicBezTo>
                <a:cubicBezTo>
                  <a:pt x="226" y="24"/>
                  <a:pt x="227" y="25"/>
                  <a:pt x="226" y="24"/>
                </a:cubicBezTo>
                <a:cubicBezTo>
                  <a:pt x="226" y="23"/>
                  <a:pt x="227" y="24"/>
                  <a:pt x="227" y="23"/>
                </a:cubicBezTo>
                <a:cubicBezTo>
                  <a:pt x="227" y="23"/>
                  <a:pt x="226" y="24"/>
                  <a:pt x="226" y="23"/>
                </a:cubicBezTo>
                <a:cubicBezTo>
                  <a:pt x="226" y="24"/>
                  <a:pt x="225" y="24"/>
                  <a:pt x="225" y="24"/>
                </a:cubicBezTo>
                <a:cubicBezTo>
                  <a:pt x="225" y="23"/>
                  <a:pt x="224" y="24"/>
                  <a:pt x="223" y="24"/>
                </a:cubicBezTo>
                <a:cubicBezTo>
                  <a:pt x="223" y="24"/>
                  <a:pt x="223" y="24"/>
                  <a:pt x="223" y="24"/>
                </a:cubicBezTo>
                <a:cubicBezTo>
                  <a:pt x="223" y="24"/>
                  <a:pt x="222" y="25"/>
                  <a:pt x="222" y="25"/>
                </a:cubicBezTo>
                <a:cubicBezTo>
                  <a:pt x="222" y="25"/>
                  <a:pt x="222" y="25"/>
                  <a:pt x="222" y="25"/>
                </a:cubicBezTo>
                <a:cubicBezTo>
                  <a:pt x="222" y="26"/>
                  <a:pt x="222" y="26"/>
                  <a:pt x="223" y="25"/>
                </a:cubicBezTo>
                <a:cubicBezTo>
                  <a:pt x="223" y="26"/>
                  <a:pt x="222" y="26"/>
                  <a:pt x="221" y="26"/>
                </a:cubicBezTo>
                <a:cubicBezTo>
                  <a:pt x="221" y="26"/>
                  <a:pt x="221" y="25"/>
                  <a:pt x="222" y="25"/>
                </a:cubicBezTo>
                <a:cubicBezTo>
                  <a:pt x="221" y="25"/>
                  <a:pt x="221" y="25"/>
                  <a:pt x="221" y="24"/>
                </a:cubicBezTo>
                <a:cubicBezTo>
                  <a:pt x="221" y="25"/>
                  <a:pt x="220" y="24"/>
                  <a:pt x="220" y="25"/>
                </a:cubicBezTo>
                <a:cubicBezTo>
                  <a:pt x="220" y="26"/>
                  <a:pt x="220" y="25"/>
                  <a:pt x="221" y="26"/>
                </a:cubicBezTo>
                <a:cubicBezTo>
                  <a:pt x="220" y="26"/>
                  <a:pt x="220" y="26"/>
                  <a:pt x="220" y="26"/>
                </a:cubicBezTo>
                <a:cubicBezTo>
                  <a:pt x="220" y="26"/>
                  <a:pt x="220" y="26"/>
                  <a:pt x="220" y="25"/>
                </a:cubicBezTo>
                <a:cubicBezTo>
                  <a:pt x="220" y="25"/>
                  <a:pt x="220" y="25"/>
                  <a:pt x="220" y="25"/>
                </a:cubicBezTo>
                <a:cubicBezTo>
                  <a:pt x="219" y="25"/>
                  <a:pt x="220" y="26"/>
                  <a:pt x="219" y="25"/>
                </a:cubicBezTo>
                <a:cubicBezTo>
                  <a:pt x="219" y="26"/>
                  <a:pt x="220" y="26"/>
                  <a:pt x="219" y="27"/>
                </a:cubicBezTo>
                <a:cubicBezTo>
                  <a:pt x="219" y="27"/>
                  <a:pt x="219" y="26"/>
                  <a:pt x="219" y="26"/>
                </a:cubicBezTo>
                <a:cubicBezTo>
                  <a:pt x="219" y="26"/>
                  <a:pt x="219" y="26"/>
                  <a:pt x="219" y="27"/>
                </a:cubicBezTo>
                <a:cubicBezTo>
                  <a:pt x="219" y="27"/>
                  <a:pt x="219" y="27"/>
                  <a:pt x="218" y="27"/>
                </a:cubicBezTo>
                <a:cubicBezTo>
                  <a:pt x="218" y="27"/>
                  <a:pt x="218" y="26"/>
                  <a:pt x="218" y="25"/>
                </a:cubicBezTo>
                <a:cubicBezTo>
                  <a:pt x="218" y="26"/>
                  <a:pt x="218" y="26"/>
                  <a:pt x="218" y="26"/>
                </a:cubicBezTo>
                <a:cubicBezTo>
                  <a:pt x="218" y="27"/>
                  <a:pt x="217" y="26"/>
                  <a:pt x="217" y="27"/>
                </a:cubicBezTo>
                <a:cubicBezTo>
                  <a:pt x="217" y="27"/>
                  <a:pt x="217" y="26"/>
                  <a:pt x="216" y="26"/>
                </a:cubicBezTo>
                <a:cubicBezTo>
                  <a:pt x="216" y="26"/>
                  <a:pt x="216" y="26"/>
                  <a:pt x="216" y="26"/>
                </a:cubicBezTo>
                <a:cubicBezTo>
                  <a:pt x="216" y="27"/>
                  <a:pt x="216" y="26"/>
                  <a:pt x="215" y="26"/>
                </a:cubicBezTo>
                <a:cubicBezTo>
                  <a:pt x="215" y="26"/>
                  <a:pt x="215" y="26"/>
                  <a:pt x="215" y="26"/>
                </a:cubicBezTo>
                <a:cubicBezTo>
                  <a:pt x="215" y="26"/>
                  <a:pt x="215" y="26"/>
                  <a:pt x="215" y="27"/>
                </a:cubicBezTo>
                <a:cubicBezTo>
                  <a:pt x="215" y="27"/>
                  <a:pt x="215" y="27"/>
                  <a:pt x="215" y="27"/>
                </a:cubicBezTo>
                <a:cubicBezTo>
                  <a:pt x="215" y="27"/>
                  <a:pt x="215" y="27"/>
                  <a:pt x="214" y="27"/>
                </a:cubicBezTo>
                <a:cubicBezTo>
                  <a:pt x="214" y="27"/>
                  <a:pt x="214" y="27"/>
                  <a:pt x="214" y="27"/>
                </a:cubicBezTo>
                <a:cubicBezTo>
                  <a:pt x="214" y="27"/>
                  <a:pt x="214" y="27"/>
                  <a:pt x="214" y="27"/>
                </a:cubicBezTo>
                <a:cubicBezTo>
                  <a:pt x="214" y="27"/>
                  <a:pt x="214" y="26"/>
                  <a:pt x="213" y="26"/>
                </a:cubicBezTo>
                <a:cubicBezTo>
                  <a:pt x="213" y="26"/>
                  <a:pt x="213" y="26"/>
                  <a:pt x="213" y="27"/>
                </a:cubicBezTo>
                <a:cubicBezTo>
                  <a:pt x="213" y="26"/>
                  <a:pt x="213" y="26"/>
                  <a:pt x="213" y="27"/>
                </a:cubicBezTo>
                <a:cubicBezTo>
                  <a:pt x="213" y="27"/>
                  <a:pt x="213" y="27"/>
                  <a:pt x="213" y="27"/>
                </a:cubicBezTo>
                <a:cubicBezTo>
                  <a:pt x="213" y="27"/>
                  <a:pt x="212" y="27"/>
                  <a:pt x="212" y="27"/>
                </a:cubicBezTo>
                <a:cubicBezTo>
                  <a:pt x="211" y="28"/>
                  <a:pt x="212" y="28"/>
                  <a:pt x="212" y="28"/>
                </a:cubicBezTo>
                <a:cubicBezTo>
                  <a:pt x="211" y="28"/>
                  <a:pt x="212" y="28"/>
                  <a:pt x="211" y="27"/>
                </a:cubicBezTo>
                <a:cubicBezTo>
                  <a:pt x="211" y="27"/>
                  <a:pt x="211" y="27"/>
                  <a:pt x="211" y="27"/>
                </a:cubicBezTo>
                <a:cubicBezTo>
                  <a:pt x="211" y="27"/>
                  <a:pt x="211" y="27"/>
                  <a:pt x="210" y="27"/>
                </a:cubicBezTo>
                <a:cubicBezTo>
                  <a:pt x="210" y="27"/>
                  <a:pt x="209" y="28"/>
                  <a:pt x="208" y="28"/>
                </a:cubicBezTo>
                <a:cubicBezTo>
                  <a:pt x="208" y="28"/>
                  <a:pt x="208" y="28"/>
                  <a:pt x="208" y="28"/>
                </a:cubicBezTo>
                <a:cubicBezTo>
                  <a:pt x="209" y="27"/>
                  <a:pt x="210" y="28"/>
                  <a:pt x="210" y="26"/>
                </a:cubicBezTo>
                <a:cubicBezTo>
                  <a:pt x="211" y="26"/>
                  <a:pt x="211" y="26"/>
                  <a:pt x="212" y="26"/>
                </a:cubicBezTo>
                <a:cubicBezTo>
                  <a:pt x="211" y="26"/>
                  <a:pt x="212" y="25"/>
                  <a:pt x="212" y="25"/>
                </a:cubicBezTo>
                <a:cubicBezTo>
                  <a:pt x="212" y="25"/>
                  <a:pt x="212" y="25"/>
                  <a:pt x="212" y="24"/>
                </a:cubicBezTo>
                <a:cubicBezTo>
                  <a:pt x="211" y="24"/>
                  <a:pt x="211" y="25"/>
                  <a:pt x="211" y="24"/>
                </a:cubicBezTo>
                <a:cubicBezTo>
                  <a:pt x="211" y="24"/>
                  <a:pt x="212" y="24"/>
                  <a:pt x="213" y="23"/>
                </a:cubicBezTo>
                <a:cubicBezTo>
                  <a:pt x="212" y="23"/>
                  <a:pt x="213" y="23"/>
                  <a:pt x="213" y="22"/>
                </a:cubicBezTo>
                <a:cubicBezTo>
                  <a:pt x="213" y="22"/>
                  <a:pt x="213" y="22"/>
                  <a:pt x="213" y="22"/>
                </a:cubicBezTo>
                <a:cubicBezTo>
                  <a:pt x="213" y="22"/>
                  <a:pt x="212" y="22"/>
                  <a:pt x="212" y="22"/>
                </a:cubicBezTo>
                <a:cubicBezTo>
                  <a:pt x="213" y="21"/>
                  <a:pt x="212" y="21"/>
                  <a:pt x="212" y="21"/>
                </a:cubicBezTo>
                <a:cubicBezTo>
                  <a:pt x="212" y="20"/>
                  <a:pt x="212" y="20"/>
                  <a:pt x="212" y="20"/>
                </a:cubicBezTo>
                <a:cubicBezTo>
                  <a:pt x="212" y="20"/>
                  <a:pt x="211" y="20"/>
                  <a:pt x="211" y="20"/>
                </a:cubicBezTo>
                <a:cubicBezTo>
                  <a:pt x="212" y="20"/>
                  <a:pt x="212" y="21"/>
                  <a:pt x="211" y="22"/>
                </a:cubicBezTo>
                <a:cubicBezTo>
                  <a:pt x="211" y="21"/>
                  <a:pt x="210" y="22"/>
                  <a:pt x="209" y="21"/>
                </a:cubicBezTo>
                <a:cubicBezTo>
                  <a:pt x="209" y="21"/>
                  <a:pt x="209" y="22"/>
                  <a:pt x="209" y="22"/>
                </a:cubicBezTo>
                <a:cubicBezTo>
                  <a:pt x="208" y="22"/>
                  <a:pt x="208" y="21"/>
                  <a:pt x="208" y="20"/>
                </a:cubicBezTo>
                <a:cubicBezTo>
                  <a:pt x="208" y="21"/>
                  <a:pt x="208" y="20"/>
                  <a:pt x="207" y="20"/>
                </a:cubicBezTo>
                <a:cubicBezTo>
                  <a:pt x="208" y="20"/>
                  <a:pt x="208" y="20"/>
                  <a:pt x="209" y="20"/>
                </a:cubicBezTo>
                <a:cubicBezTo>
                  <a:pt x="209" y="20"/>
                  <a:pt x="209" y="20"/>
                  <a:pt x="209" y="20"/>
                </a:cubicBezTo>
                <a:cubicBezTo>
                  <a:pt x="209" y="20"/>
                  <a:pt x="209" y="19"/>
                  <a:pt x="209" y="19"/>
                </a:cubicBezTo>
                <a:cubicBezTo>
                  <a:pt x="210" y="19"/>
                  <a:pt x="210" y="18"/>
                  <a:pt x="211" y="18"/>
                </a:cubicBezTo>
                <a:cubicBezTo>
                  <a:pt x="210" y="17"/>
                  <a:pt x="210" y="17"/>
                  <a:pt x="210" y="17"/>
                </a:cubicBezTo>
                <a:cubicBezTo>
                  <a:pt x="210" y="17"/>
                  <a:pt x="210" y="18"/>
                  <a:pt x="210" y="17"/>
                </a:cubicBezTo>
                <a:cubicBezTo>
                  <a:pt x="210" y="17"/>
                  <a:pt x="210" y="16"/>
                  <a:pt x="210" y="16"/>
                </a:cubicBezTo>
                <a:cubicBezTo>
                  <a:pt x="210" y="15"/>
                  <a:pt x="210" y="15"/>
                  <a:pt x="210" y="15"/>
                </a:cubicBezTo>
                <a:cubicBezTo>
                  <a:pt x="210" y="15"/>
                  <a:pt x="210" y="15"/>
                  <a:pt x="210" y="14"/>
                </a:cubicBezTo>
                <a:cubicBezTo>
                  <a:pt x="210" y="14"/>
                  <a:pt x="209" y="14"/>
                  <a:pt x="209" y="14"/>
                </a:cubicBezTo>
                <a:cubicBezTo>
                  <a:pt x="209" y="14"/>
                  <a:pt x="209" y="14"/>
                  <a:pt x="209" y="14"/>
                </a:cubicBezTo>
                <a:cubicBezTo>
                  <a:pt x="209" y="14"/>
                  <a:pt x="209" y="13"/>
                  <a:pt x="208" y="13"/>
                </a:cubicBezTo>
                <a:cubicBezTo>
                  <a:pt x="209" y="13"/>
                  <a:pt x="209" y="12"/>
                  <a:pt x="209" y="11"/>
                </a:cubicBezTo>
                <a:cubicBezTo>
                  <a:pt x="209" y="11"/>
                  <a:pt x="209" y="11"/>
                  <a:pt x="209" y="11"/>
                </a:cubicBezTo>
                <a:cubicBezTo>
                  <a:pt x="208" y="12"/>
                  <a:pt x="208" y="11"/>
                  <a:pt x="208" y="11"/>
                </a:cubicBezTo>
                <a:cubicBezTo>
                  <a:pt x="207" y="11"/>
                  <a:pt x="207" y="10"/>
                  <a:pt x="207" y="10"/>
                </a:cubicBezTo>
                <a:cubicBezTo>
                  <a:pt x="208" y="10"/>
                  <a:pt x="208" y="10"/>
                  <a:pt x="208" y="10"/>
                </a:cubicBezTo>
                <a:cubicBezTo>
                  <a:pt x="207" y="10"/>
                  <a:pt x="207" y="10"/>
                  <a:pt x="207" y="11"/>
                </a:cubicBezTo>
                <a:cubicBezTo>
                  <a:pt x="207" y="11"/>
                  <a:pt x="206" y="10"/>
                  <a:pt x="206" y="10"/>
                </a:cubicBezTo>
                <a:cubicBezTo>
                  <a:pt x="206" y="10"/>
                  <a:pt x="206" y="10"/>
                  <a:pt x="206" y="10"/>
                </a:cubicBezTo>
                <a:cubicBezTo>
                  <a:pt x="206" y="9"/>
                  <a:pt x="206" y="9"/>
                  <a:pt x="205" y="10"/>
                </a:cubicBezTo>
                <a:cubicBezTo>
                  <a:pt x="205" y="9"/>
                  <a:pt x="204" y="10"/>
                  <a:pt x="205" y="9"/>
                </a:cubicBezTo>
                <a:cubicBezTo>
                  <a:pt x="204" y="9"/>
                  <a:pt x="205" y="10"/>
                  <a:pt x="204" y="10"/>
                </a:cubicBezTo>
                <a:cubicBezTo>
                  <a:pt x="203" y="9"/>
                  <a:pt x="201" y="10"/>
                  <a:pt x="200" y="11"/>
                </a:cubicBezTo>
                <a:cubicBezTo>
                  <a:pt x="200" y="11"/>
                  <a:pt x="201" y="11"/>
                  <a:pt x="201" y="11"/>
                </a:cubicBezTo>
                <a:cubicBezTo>
                  <a:pt x="199" y="12"/>
                  <a:pt x="198" y="10"/>
                  <a:pt x="197" y="12"/>
                </a:cubicBezTo>
                <a:cubicBezTo>
                  <a:pt x="197" y="12"/>
                  <a:pt x="197" y="12"/>
                  <a:pt x="197" y="11"/>
                </a:cubicBezTo>
                <a:cubicBezTo>
                  <a:pt x="197" y="12"/>
                  <a:pt x="197" y="12"/>
                  <a:pt x="197" y="12"/>
                </a:cubicBezTo>
                <a:cubicBezTo>
                  <a:pt x="197" y="11"/>
                  <a:pt x="197" y="11"/>
                  <a:pt x="197" y="11"/>
                </a:cubicBezTo>
                <a:cubicBezTo>
                  <a:pt x="197" y="11"/>
                  <a:pt x="197" y="11"/>
                  <a:pt x="197" y="11"/>
                </a:cubicBezTo>
                <a:cubicBezTo>
                  <a:pt x="195" y="11"/>
                  <a:pt x="193" y="11"/>
                  <a:pt x="192" y="12"/>
                </a:cubicBezTo>
                <a:cubicBezTo>
                  <a:pt x="191" y="12"/>
                  <a:pt x="191" y="12"/>
                  <a:pt x="191" y="12"/>
                </a:cubicBezTo>
                <a:cubicBezTo>
                  <a:pt x="191" y="12"/>
                  <a:pt x="191" y="12"/>
                  <a:pt x="191" y="12"/>
                </a:cubicBezTo>
                <a:cubicBezTo>
                  <a:pt x="191" y="12"/>
                  <a:pt x="191" y="13"/>
                  <a:pt x="190" y="13"/>
                </a:cubicBezTo>
                <a:cubicBezTo>
                  <a:pt x="190" y="12"/>
                  <a:pt x="189" y="13"/>
                  <a:pt x="189" y="14"/>
                </a:cubicBezTo>
                <a:cubicBezTo>
                  <a:pt x="187" y="13"/>
                  <a:pt x="186" y="15"/>
                  <a:pt x="185" y="14"/>
                </a:cubicBezTo>
                <a:cubicBezTo>
                  <a:pt x="184" y="15"/>
                  <a:pt x="181" y="14"/>
                  <a:pt x="180" y="16"/>
                </a:cubicBezTo>
                <a:cubicBezTo>
                  <a:pt x="180" y="16"/>
                  <a:pt x="180" y="16"/>
                  <a:pt x="180" y="16"/>
                </a:cubicBezTo>
                <a:cubicBezTo>
                  <a:pt x="179" y="16"/>
                  <a:pt x="180" y="17"/>
                  <a:pt x="179" y="17"/>
                </a:cubicBezTo>
                <a:cubicBezTo>
                  <a:pt x="179" y="17"/>
                  <a:pt x="179" y="16"/>
                  <a:pt x="179" y="16"/>
                </a:cubicBezTo>
                <a:cubicBezTo>
                  <a:pt x="179" y="17"/>
                  <a:pt x="178" y="17"/>
                  <a:pt x="179" y="17"/>
                </a:cubicBezTo>
                <a:cubicBezTo>
                  <a:pt x="178" y="17"/>
                  <a:pt x="178" y="17"/>
                  <a:pt x="178" y="16"/>
                </a:cubicBezTo>
                <a:cubicBezTo>
                  <a:pt x="178" y="17"/>
                  <a:pt x="177" y="17"/>
                  <a:pt x="176" y="17"/>
                </a:cubicBezTo>
                <a:cubicBezTo>
                  <a:pt x="175" y="18"/>
                  <a:pt x="173" y="18"/>
                  <a:pt x="171" y="20"/>
                </a:cubicBezTo>
                <a:cubicBezTo>
                  <a:pt x="171" y="20"/>
                  <a:pt x="172" y="20"/>
                  <a:pt x="172" y="20"/>
                </a:cubicBezTo>
                <a:cubicBezTo>
                  <a:pt x="172" y="19"/>
                  <a:pt x="173" y="20"/>
                  <a:pt x="173" y="19"/>
                </a:cubicBezTo>
                <a:cubicBezTo>
                  <a:pt x="174" y="19"/>
                  <a:pt x="174" y="18"/>
                  <a:pt x="175" y="18"/>
                </a:cubicBezTo>
                <a:cubicBezTo>
                  <a:pt x="175" y="18"/>
                  <a:pt x="175" y="18"/>
                  <a:pt x="176" y="18"/>
                </a:cubicBezTo>
                <a:cubicBezTo>
                  <a:pt x="176" y="18"/>
                  <a:pt x="176" y="18"/>
                  <a:pt x="176" y="18"/>
                </a:cubicBezTo>
                <a:cubicBezTo>
                  <a:pt x="175" y="20"/>
                  <a:pt x="174" y="19"/>
                  <a:pt x="173" y="20"/>
                </a:cubicBezTo>
                <a:cubicBezTo>
                  <a:pt x="175" y="20"/>
                  <a:pt x="175" y="20"/>
                  <a:pt x="177" y="19"/>
                </a:cubicBezTo>
                <a:cubicBezTo>
                  <a:pt x="177" y="20"/>
                  <a:pt x="177" y="20"/>
                  <a:pt x="177" y="20"/>
                </a:cubicBezTo>
                <a:cubicBezTo>
                  <a:pt x="178" y="18"/>
                  <a:pt x="180" y="18"/>
                  <a:pt x="181" y="19"/>
                </a:cubicBezTo>
                <a:cubicBezTo>
                  <a:pt x="182" y="18"/>
                  <a:pt x="182" y="17"/>
                  <a:pt x="183" y="18"/>
                </a:cubicBezTo>
                <a:cubicBezTo>
                  <a:pt x="183" y="18"/>
                  <a:pt x="185" y="16"/>
                  <a:pt x="185" y="17"/>
                </a:cubicBezTo>
                <a:cubicBezTo>
                  <a:pt x="185" y="18"/>
                  <a:pt x="185" y="17"/>
                  <a:pt x="185" y="18"/>
                </a:cubicBezTo>
                <a:cubicBezTo>
                  <a:pt x="185" y="18"/>
                  <a:pt x="185" y="17"/>
                  <a:pt x="186" y="18"/>
                </a:cubicBezTo>
                <a:cubicBezTo>
                  <a:pt x="186" y="16"/>
                  <a:pt x="188" y="17"/>
                  <a:pt x="189" y="16"/>
                </a:cubicBezTo>
                <a:cubicBezTo>
                  <a:pt x="189" y="16"/>
                  <a:pt x="189" y="16"/>
                  <a:pt x="189" y="17"/>
                </a:cubicBezTo>
                <a:cubicBezTo>
                  <a:pt x="190" y="16"/>
                  <a:pt x="190" y="16"/>
                  <a:pt x="191" y="16"/>
                </a:cubicBezTo>
                <a:cubicBezTo>
                  <a:pt x="192" y="17"/>
                  <a:pt x="194" y="14"/>
                  <a:pt x="195" y="16"/>
                </a:cubicBezTo>
                <a:cubicBezTo>
                  <a:pt x="193" y="17"/>
                  <a:pt x="190" y="17"/>
                  <a:pt x="189" y="19"/>
                </a:cubicBezTo>
                <a:cubicBezTo>
                  <a:pt x="189" y="19"/>
                  <a:pt x="190" y="19"/>
                  <a:pt x="191" y="18"/>
                </a:cubicBezTo>
                <a:cubicBezTo>
                  <a:pt x="191" y="19"/>
                  <a:pt x="192" y="18"/>
                  <a:pt x="192" y="19"/>
                </a:cubicBezTo>
                <a:cubicBezTo>
                  <a:pt x="191" y="19"/>
                  <a:pt x="189" y="21"/>
                  <a:pt x="188" y="19"/>
                </a:cubicBezTo>
                <a:cubicBezTo>
                  <a:pt x="189" y="20"/>
                  <a:pt x="189" y="20"/>
                  <a:pt x="189" y="20"/>
                </a:cubicBezTo>
                <a:cubicBezTo>
                  <a:pt x="188" y="21"/>
                  <a:pt x="187" y="19"/>
                  <a:pt x="187" y="21"/>
                </a:cubicBezTo>
                <a:cubicBezTo>
                  <a:pt x="187" y="21"/>
                  <a:pt x="187" y="21"/>
                  <a:pt x="186" y="20"/>
                </a:cubicBezTo>
                <a:cubicBezTo>
                  <a:pt x="185" y="21"/>
                  <a:pt x="184" y="21"/>
                  <a:pt x="183" y="21"/>
                </a:cubicBezTo>
                <a:cubicBezTo>
                  <a:pt x="183" y="21"/>
                  <a:pt x="182" y="20"/>
                  <a:pt x="182" y="21"/>
                </a:cubicBezTo>
                <a:cubicBezTo>
                  <a:pt x="181" y="21"/>
                  <a:pt x="181" y="21"/>
                  <a:pt x="181" y="21"/>
                </a:cubicBezTo>
                <a:cubicBezTo>
                  <a:pt x="180" y="21"/>
                  <a:pt x="179" y="21"/>
                  <a:pt x="180" y="21"/>
                </a:cubicBezTo>
                <a:cubicBezTo>
                  <a:pt x="179" y="21"/>
                  <a:pt x="178" y="21"/>
                  <a:pt x="178" y="22"/>
                </a:cubicBezTo>
                <a:cubicBezTo>
                  <a:pt x="178" y="21"/>
                  <a:pt x="177" y="22"/>
                  <a:pt x="177" y="21"/>
                </a:cubicBezTo>
                <a:cubicBezTo>
                  <a:pt x="176" y="22"/>
                  <a:pt x="176" y="22"/>
                  <a:pt x="176" y="22"/>
                </a:cubicBezTo>
                <a:cubicBezTo>
                  <a:pt x="175" y="22"/>
                  <a:pt x="175" y="21"/>
                  <a:pt x="175" y="22"/>
                </a:cubicBezTo>
                <a:cubicBezTo>
                  <a:pt x="174" y="22"/>
                  <a:pt x="173" y="23"/>
                  <a:pt x="171" y="23"/>
                </a:cubicBezTo>
                <a:cubicBezTo>
                  <a:pt x="171" y="23"/>
                  <a:pt x="171" y="24"/>
                  <a:pt x="171" y="24"/>
                </a:cubicBezTo>
                <a:cubicBezTo>
                  <a:pt x="170" y="24"/>
                  <a:pt x="170" y="25"/>
                  <a:pt x="169" y="24"/>
                </a:cubicBezTo>
                <a:cubicBezTo>
                  <a:pt x="169" y="26"/>
                  <a:pt x="168" y="25"/>
                  <a:pt x="167" y="25"/>
                </a:cubicBezTo>
                <a:cubicBezTo>
                  <a:pt x="167" y="25"/>
                  <a:pt x="165" y="27"/>
                  <a:pt x="165" y="25"/>
                </a:cubicBezTo>
                <a:cubicBezTo>
                  <a:pt x="165" y="26"/>
                  <a:pt x="165" y="26"/>
                  <a:pt x="165" y="26"/>
                </a:cubicBezTo>
                <a:cubicBezTo>
                  <a:pt x="165" y="26"/>
                  <a:pt x="164" y="26"/>
                  <a:pt x="164" y="26"/>
                </a:cubicBezTo>
                <a:cubicBezTo>
                  <a:pt x="164" y="27"/>
                  <a:pt x="162" y="26"/>
                  <a:pt x="162" y="27"/>
                </a:cubicBezTo>
                <a:cubicBezTo>
                  <a:pt x="161" y="26"/>
                  <a:pt x="160" y="28"/>
                  <a:pt x="158" y="28"/>
                </a:cubicBezTo>
                <a:cubicBezTo>
                  <a:pt x="158" y="28"/>
                  <a:pt x="158" y="27"/>
                  <a:pt x="158" y="28"/>
                </a:cubicBezTo>
                <a:cubicBezTo>
                  <a:pt x="158" y="28"/>
                  <a:pt x="158" y="28"/>
                  <a:pt x="158" y="29"/>
                </a:cubicBezTo>
                <a:cubicBezTo>
                  <a:pt x="157" y="29"/>
                  <a:pt x="157" y="29"/>
                  <a:pt x="157" y="28"/>
                </a:cubicBezTo>
                <a:cubicBezTo>
                  <a:pt x="157" y="29"/>
                  <a:pt x="157" y="29"/>
                  <a:pt x="157" y="29"/>
                </a:cubicBezTo>
                <a:cubicBezTo>
                  <a:pt x="156" y="29"/>
                  <a:pt x="155" y="29"/>
                  <a:pt x="155" y="30"/>
                </a:cubicBezTo>
                <a:cubicBezTo>
                  <a:pt x="153" y="30"/>
                  <a:pt x="152" y="30"/>
                  <a:pt x="151" y="31"/>
                </a:cubicBezTo>
                <a:cubicBezTo>
                  <a:pt x="150" y="30"/>
                  <a:pt x="149" y="31"/>
                  <a:pt x="149" y="31"/>
                </a:cubicBezTo>
                <a:cubicBezTo>
                  <a:pt x="148" y="31"/>
                  <a:pt x="148" y="31"/>
                  <a:pt x="148" y="31"/>
                </a:cubicBezTo>
                <a:cubicBezTo>
                  <a:pt x="147" y="31"/>
                  <a:pt x="146" y="31"/>
                  <a:pt x="146" y="31"/>
                </a:cubicBezTo>
                <a:cubicBezTo>
                  <a:pt x="144" y="32"/>
                  <a:pt x="144" y="32"/>
                  <a:pt x="143" y="32"/>
                </a:cubicBezTo>
                <a:cubicBezTo>
                  <a:pt x="143" y="32"/>
                  <a:pt x="143" y="32"/>
                  <a:pt x="143" y="32"/>
                </a:cubicBezTo>
                <a:cubicBezTo>
                  <a:pt x="142" y="32"/>
                  <a:pt x="143" y="32"/>
                  <a:pt x="142" y="33"/>
                </a:cubicBezTo>
                <a:cubicBezTo>
                  <a:pt x="142" y="32"/>
                  <a:pt x="141" y="33"/>
                  <a:pt x="141" y="32"/>
                </a:cubicBezTo>
                <a:cubicBezTo>
                  <a:pt x="140" y="32"/>
                  <a:pt x="140" y="33"/>
                  <a:pt x="140" y="33"/>
                </a:cubicBezTo>
                <a:cubicBezTo>
                  <a:pt x="139" y="34"/>
                  <a:pt x="139" y="33"/>
                  <a:pt x="139" y="33"/>
                </a:cubicBezTo>
                <a:cubicBezTo>
                  <a:pt x="139" y="34"/>
                  <a:pt x="139" y="34"/>
                  <a:pt x="138" y="34"/>
                </a:cubicBezTo>
                <a:cubicBezTo>
                  <a:pt x="138" y="34"/>
                  <a:pt x="138" y="34"/>
                  <a:pt x="138" y="33"/>
                </a:cubicBezTo>
                <a:cubicBezTo>
                  <a:pt x="137" y="35"/>
                  <a:pt x="136" y="34"/>
                  <a:pt x="135" y="34"/>
                </a:cubicBezTo>
                <a:cubicBezTo>
                  <a:pt x="135" y="35"/>
                  <a:pt x="135" y="35"/>
                  <a:pt x="134" y="35"/>
                </a:cubicBezTo>
                <a:cubicBezTo>
                  <a:pt x="134" y="34"/>
                  <a:pt x="133" y="34"/>
                  <a:pt x="133" y="34"/>
                </a:cubicBezTo>
                <a:cubicBezTo>
                  <a:pt x="133" y="35"/>
                  <a:pt x="133" y="34"/>
                  <a:pt x="133" y="35"/>
                </a:cubicBezTo>
                <a:cubicBezTo>
                  <a:pt x="133" y="35"/>
                  <a:pt x="133" y="35"/>
                  <a:pt x="133" y="35"/>
                </a:cubicBezTo>
                <a:cubicBezTo>
                  <a:pt x="132" y="35"/>
                  <a:pt x="133" y="35"/>
                  <a:pt x="132" y="35"/>
                </a:cubicBezTo>
                <a:cubicBezTo>
                  <a:pt x="132" y="35"/>
                  <a:pt x="132" y="36"/>
                  <a:pt x="132" y="36"/>
                </a:cubicBezTo>
                <a:cubicBezTo>
                  <a:pt x="132" y="35"/>
                  <a:pt x="132" y="35"/>
                  <a:pt x="132" y="35"/>
                </a:cubicBezTo>
                <a:cubicBezTo>
                  <a:pt x="130" y="37"/>
                  <a:pt x="127" y="36"/>
                  <a:pt x="125" y="38"/>
                </a:cubicBezTo>
                <a:cubicBezTo>
                  <a:pt x="123" y="38"/>
                  <a:pt x="121" y="38"/>
                  <a:pt x="121" y="39"/>
                </a:cubicBezTo>
                <a:cubicBezTo>
                  <a:pt x="119" y="39"/>
                  <a:pt x="118" y="40"/>
                  <a:pt x="117" y="40"/>
                </a:cubicBezTo>
                <a:cubicBezTo>
                  <a:pt x="116" y="40"/>
                  <a:pt x="116" y="40"/>
                  <a:pt x="116" y="40"/>
                </a:cubicBezTo>
                <a:cubicBezTo>
                  <a:pt x="116" y="40"/>
                  <a:pt x="116" y="41"/>
                  <a:pt x="116" y="41"/>
                </a:cubicBezTo>
                <a:cubicBezTo>
                  <a:pt x="115" y="41"/>
                  <a:pt x="115" y="41"/>
                  <a:pt x="115" y="40"/>
                </a:cubicBezTo>
                <a:cubicBezTo>
                  <a:pt x="115" y="41"/>
                  <a:pt x="115" y="41"/>
                  <a:pt x="114" y="41"/>
                </a:cubicBezTo>
                <a:cubicBezTo>
                  <a:pt x="113" y="40"/>
                  <a:pt x="113" y="42"/>
                  <a:pt x="112" y="41"/>
                </a:cubicBezTo>
                <a:cubicBezTo>
                  <a:pt x="111" y="43"/>
                  <a:pt x="108" y="42"/>
                  <a:pt x="107" y="45"/>
                </a:cubicBezTo>
                <a:cubicBezTo>
                  <a:pt x="108" y="45"/>
                  <a:pt x="108" y="43"/>
                  <a:pt x="108" y="44"/>
                </a:cubicBezTo>
                <a:cubicBezTo>
                  <a:pt x="108" y="46"/>
                  <a:pt x="106" y="45"/>
                  <a:pt x="105" y="47"/>
                </a:cubicBezTo>
                <a:cubicBezTo>
                  <a:pt x="105" y="47"/>
                  <a:pt x="105" y="47"/>
                  <a:pt x="106" y="47"/>
                </a:cubicBezTo>
                <a:cubicBezTo>
                  <a:pt x="105" y="48"/>
                  <a:pt x="104" y="48"/>
                  <a:pt x="103" y="48"/>
                </a:cubicBezTo>
                <a:cubicBezTo>
                  <a:pt x="103" y="49"/>
                  <a:pt x="101" y="48"/>
                  <a:pt x="100" y="49"/>
                </a:cubicBezTo>
                <a:cubicBezTo>
                  <a:pt x="100" y="49"/>
                  <a:pt x="99" y="49"/>
                  <a:pt x="99" y="49"/>
                </a:cubicBezTo>
                <a:cubicBezTo>
                  <a:pt x="99" y="49"/>
                  <a:pt x="99" y="49"/>
                  <a:pt x="99" y="48"/>
                </a:cubicBezTo>
                <a:cubicBezTo>
                  <a:pt x="99" y="50"/>
                  <a:pt x="97" y="49"/>
                  <a:pt x="97" y="50"/>
                </a:cubicBezTo>
                <a:cubicBezTo>
                  <a:pt x="96" y="49"/>
                  <a:pt x="95" y="50"/>
                  <a:pt x="94" y="50"/>
                </a:cubicBezTo>
                <a:cubicBezTo>
                  <a:pt x="95" y="51"/>
                  <a:pt x="93" y="51"/>
                  <a:pt x="93" y="51"/>
                </a:cubicBezTo>
                <a:cubicBezTo>
                  <a:pt x="93" y="52"/>
                  <a:pt x="93" y="52"/>
                  <a:pt x="93" y="52"/>
                </a:cubicBezTo>
                <a:cubicBezTo>
                  <a:pt x="93" y="52"/>
                  <a:pt x="93" y="53"/>
                  <a:pt x="93" y="53"/>
                </a:cubicBezTo>
                <a:cubicBezTo>
                  <a:pt x="92" y="53"/>
                  <a:pt x="92" y="52"/>
                  <a:pt x="92" y="53"/>
                </a:cubicBezTo>
                <a:cubicBezTo>
                  <a:pt x="92" y="53"/>
                  <a:pt x="91" y="52"/>
                  <a:pt x="91" y="52"/>
                </a:cubicBezTo>
                <a:cubicBezTo>
                  <a:pt x="92" y="54"/>
                  <a:pt x="91" y="54"/>
                  <a:pt x="90" y="54"/>
                </a:cubicBezTo>
                <a:cubicBezTo>
                  <a:pt x="90" y="55"/>
                  <a:pt x="89" y="54"/>
                  <a:pt x="89" y="55"/>
                </a:cubicBezTo>
                <a:cubicBezTo>
                  <a:pt x="90" y="55"/>
                  <a:pt x="90" y="55"/>
                  <a:pt x="90" y="56"/>
                </a:cubicBezTo>
                <a:cubicBezTo>
                  <a:pt x="90" y="55"/>
                  <a:pt x="90" y="55"/>
                  <a:pt x="90" y="55"/>
                </a:cubicBezTo>
                <a:cubicBezTo>
                  <a:pt x="91" y="55"/>
                  <a:pt x="91" y="55"/>
                  <a:pt x="91" y="55"/>
                </a:cubicBezTo>
                <a:cubicBezTo>
                  <a:pt x="91" y="56"/>
                  <a:pt x="91" y="56"/>
                  <a:pt x="91" y="56"/>
                </a:cubicBezTo>
                <a:cubicBezTo>
                  <a:pt x="91" y="56"/>
                  <a:pt x="91" y="56"/>
                  <a:pt x="91" y="56"/>
                </a:cubicBezTo>
                <a:cubicBezTo>
                  <a:pt x="91" y="56"/>
                  <a:pt x="91" y="56"/>
                  <a:pt x="91" y="56"/>
                </a:cubicBezTo>
                <a:cubicBezTo>
                  <a:pt x="92" y="56"/>
                  <a:pt x="92" y="56"/>
                  <a:pt x="92" y="56"/>
                </a:cubicBezTo>
                <a:cubicBezTo>
                  <a:pt x="92" y="56"/>
                  <a:pt x="93" y="56"/>
                  <a:pt x="93" y="56"/>
                </a:cubicBezTo>
                <a:cubicBezTo>
                  <a:pt x="93" y="56"/>
                  <a:pt x="93" y="56"/>
                  <a:pt x="93" y="56"/>
                </a:cubicBezTo>
                <a:cubicBezTo>
                  <a:pt x="93" y="56"/>
                  <a:pt x="93" y="56"/>
                  <a:pt x="93" y="56"/>
                </a:cubicBezTo>
                <a:cubicBezTo>
                  <a:pt x="93" y="56"/>
                  <a:pt x="93" y="56"/>
                  <a:pt x="93" y="56"/>
                </a:cubicBezTo>
                <a:cubicBezTo>
                  <a:pt x="93" y="56"/>
                  <a:pt x="94" y="56"/>
                  <a:pt x="94" y="56"/>
                </a:cubicBezTo>
                <a:cubicBezTo>
                  <a:pt x="94" y="56"/>
                  <a:pt x="94" y="56"/>
                  <a:pt x="94" y="56"/>
                </a:cubicBezTo>
                <a:cubicBezTo>
                  <a:pt x="94" y="56"/>
                  <a:pt x="94" y="56"/>
                  <a:pt x="94" y="56"/>
                </a:cubicBezTo>
                <a:cubicBezTo>
                  <a:pt x="94" y="56"/>
                  <a:pt x="94" y="56"/>
                  <a:pt x="94" y="56"/>
                </a:cubicBezTo>
                <a:cubicBezTo>
                  <a:pt x="94" y="56"/>
                  <a:pt x="94" y="56"/>
                  <a:pt x="94" y="57"/>
                </a:cubicBezTo>
                <a:cubicBezTo>
                  <a:pt x="93" y="56"/>
                  <a:pt x="94" y="56"/>
                  <a:pt x="93" y="56"/>
                </a:cubicBezTo>
                <a:cubicBezTo>
                  <a:pt x="94" y="57"/>
                  <a:pt x="93" y="57"/>
                  <a:pt x="92" y="57"/>
                </a:cubicBezTo>
                <a:cubicBezTo>
                  <a:pt x="92" y="57"/>
                  <a:pt x="93" y="57"/>
                  <a:pt x="93" y="57"/>
                </a:cubicBezTo>
                <a:cubicBezTo>
                  <a:pt x="93" y="57"/>
                  <a:pt x="93" y="57"/>
                  <a:pt x="93" y="57"/>
                </a:cubicBezTo>
                <a:cubicBezTo>
                  <a:pt x="92" y="57"/>
                  <a:pt x="92" y="57"/>
                  <a:pt x="92" y="57"/>
                </a:cubicBezTo>
                <a:cubicBezTo>
                  <a:pt x="92" y="57"/>
                  <a:pt x="91" y="58"/>
                  <a:pt x="91" y="57"/>
                </a:cubicBezTo>
                <a:cubicBezTo>
                  <a:pt x="91" y="57"/>
                  <a:pt x="91" y="58"/>
                  <a:pt x="90" y="58"/>
                </a:cubicBezTo>
                <a:cubicBezTo>
                  <a:pt x="90" y="58"/>
                  <a:pt x="90" y="57"/>
                  <a:pt x="90" y="57"/>
                </a:cubicBezTo>
                <a:cubicBezTo>
                  <a:pt x="90" y="57"/>
                  <a:pt x="89" y="57"/>
                  <a:pt x="89" y="58"/>
                </a:cubicBezTo>
                <a:cubicBezTo>
                  <a:pt x="89" y="58"/>
                  <a:pt x="88" y="58"/>
                  <a:pt x="88" y="57"/>
                </a:cubicBezTo>
                <a:cubicBezTo>
                  <a:pt x="87" y="58"/>
                  <a:pt x="87" y="59"/>
                  <a:pt x="87" y="60"/>
                </a:cubicBezTo>
                <a:cubicBezTo>
                  <a:pt x="86" y="60"/>
                  <a:pt x="86" y="60"/>
                  <a:pt x="86" y="61"/>
                </a:cubicBezTo>
                <a:cubicBezTo>
                  <a:pt x="86" y="60"/>
                  <a:pt x="86" y="60"/>
                  <a:pt x="85" y="59"/>
                </a:cubicBezTo>
                <a:cubicBezTo>
                  <a:pt x="86" y="59"/>
                  <a:pt x="86" y="59"/>
                  <a:pt x="86" y="59"/>
                </a:cubicBezTo>
                <a:cubicBezTo>
                  <a:pt x="87" y="59"/>
                  <a:pt x="87" y="58"/>
                  <a:pt x="86" y="58"/>
                </a:cubicBezTo>
                <a:cubicBezTo>
                  <a:pt x="86" y="58"/>
                  <a:pt x="86" y="58"/>
                  <a:pt x="86" y="58"/>
                </a:cubicBezTo>
                <a:cubicBezTo>
                  <a:pt x="86" y="59"/>
                  <a:pt x="86" y="59"/>
                  <a:pt x="85" y="59"/>
                </a:cubicBezTo>
                <a:cubicBezTo>
                  <a:pt x="85" y="58"/>
                  <a:pt x="86" y="58"/>
                  <a:pt x="86" y="58"/>
                </a:cubicBezTo>
                <a:cubicBezTo>
                  <a:pt x="85" y="57"/>
                  <a:pt x="85" y="58"/>
                  <a:pt x="85" y="58"/>
                </a:cubicBezTo>
                <a:cubicBezTo>
                  <a:pt x="85" y="59"/>
                  <a:pt x="84" y="59"/>
                  <a:pt x="83" y="58"/>
                </a:cubicBezTo>
                <a:cubicBezTo>
                  <a:pt x="82" y="59"/>
                  <a:pt x="82" y="60"/>
                  <a:pt x="83" y="60"/>
                </a:cubicBezTo>
                <a:cubicBezTo>
                  <a:pt x="83" y="59"/>
                  <a:pt x="83" y="59"/>
                  <a:pt x="84" y="59"/>
                </a:cubicBezTo>
                <a:cubicBezTo>
                  <a:pt x="84" y="59"/>
                  <a:pt x="84" y="59"/>
                  <a:pt x="83" y="59"/>
                </a:cubicBezTo>
                <a:cubicBezTo>
                  <a:pt x="84" y="60"/>
                  <a:pt x="85" y="59"/>
                  <a:pt x="85" y="59"/>
                </a:cubicBezTo>
                <a:cubicBezTo>
                  <a:pt x="84" y="61"/>
                  <a:pt x="81" y="61"/>
                  <a:pt x="79" y="62"/>
                </a:cubicBezTo>
                <a:cubicBezTo>
                  <a:pt x="79" y="62"/>
                  <a:pt x="79" y="61"/>
                  <a:pt x="80" y="61"/>
                </a:cubicBezTo>
                <a:cubicBezTo>
                  <a:pt x="79" y="61"/>
                  <a:pt x="79" y="61"/>
                  <a:pt x="79" y="62"/>
                </a:cubicBezTo>
                <a:cubicBezTo>
                  <a:pt x="78" y="61"/>
                  <a:pt x="78" y="62"/>
                  <a:pt x="78" y="61"/>
                </a:cubicBezTo>
                <a:cubicBezTo>
                  <a:pt x="77" y="61"/>
                  <a:pt x="78" y="61"/>
                  <a:pt x="78" y="61"/>
                </a:cubicBezTo>
                <a:cubicBezTo>
                  <a:pt x="78" y="62"/>
                  <a:pt x="77" y="61"/>
                  <a:pt x="76" y="61"/>
                </a:cubicBezTo>
                <a:cubicBezTo>
                  <a:pt x="76" y="62"/>
                  <a:pt x="76" y="62"/>
                  <a:pt x="75" y="62"/>
                </a:cubicBezTo>
                <a:cubicBezTo>
                  <a:pt x="75" y="62"/>
                  <a:pt x="75" y="62"/>
                  <a:pt x="74" y="63"/>
                </a:cubicBezTo>
                <a:cubicBezTo>
                  <a:pt x="73" y="61"/>
                  <a:pt x="71" y="63"/>
                  <a:pt x="69" y="63"/>
                </a:cubicBezTo>
                <a:cubicBezTo>
                  <a:pt x="69" y="64"/>
                  <a:pt x="69" y="64"/>
                  <a:pt x="69" y="63"/>
                </a:cubicBezTo>
                <a:cubicBezTo>
                  <a:pt x="68" y="64"/>
                  <a:pt x="69" y="64"/>
                  <a:pt x="69" y="64"/>
                </a:cubicBezTo>
                <a:cubicBezTo>
                  <a:pt x="69" y="64"/>
                  <a:pt x="68" y="65"/>
                  <a:pt x="68" y="65"/>
                </a:cubicBezTo>
                <a:cubicBezTo>
                  <a:pt x="68" y="64"/>
                  <a:pt x="68" y="64"/>
                  <a:pt x="68" y="63"/>
                </a:cubicBezTo>
                <a:cubicBezTo>
                  <a:pt x="67" y="63"/>
                  <a:pt x="68" y="64"/>
                  <a:pt x="67" y="64"/>
                </a:cubicBezTo>
                <a:cubicBezTo>
                  <a:pt x="68" y="65"/>
                  <a:pt x="67" y="64"/>
                  <a:pt x="67" y="65"/>
                </a:cubicBezTo>
                <a:cubicBezTo>
                  <a:pt x="66" y="64"/>
                  <a:pt x="67" y="64"/>
                  <a:pt x="67" y="64"/>
                </a:cubicBezTo>
                <a:cubicBezTo>
                  <a:pt x="66" y="65"/>
                  <a:pt x="64" y="65"/>
                  <a:pt x="64" y="66"/>
                </a:cubicBezTo>
                <a:cubicBezTo>
                  <a:pt x="64" y="67"/>
                  <a:pt x="64" y="66"/>
                  <a:pt x="63" y="66"/>
                </a:cubicBezTo>
                <a:cubicBezTo>
                  <a:pt x="63" y="66"/>
                  <a:pt x="63" y="65"/>
                  <a:pt x="63" y="65"/>
                </a:cubicBezTo>
                <a:cubicBezTo>
                  <a:pt x="63" y="66"/>
                  <a:pt x="63" y="66"/>
                  <a:pt x="63" y="66"/>
                </a:cubicBezTo>
                <a:cubicBezTo>
                  <a:pt x="62" y="66"/>
                  <a:pt x="63" y="67"/>
                  <a:pt x="62" y="67"/>
                </a:cubicBezTo>
                <a:cubicBezTo>
                  <a:pt x="62" y="66"/>
                  <a:pt x="62" y="65"/>
                  <a:pt x="63" y="65"/>
                </a:cubicBezTo>
                <a:cubicBezTo>
                  <a:pt x="62" y="65"/>
                  <a:pt x="62" y="65"/>
                  <a:pt x="63" y="65"/>
                </a:cubicBezTo>
                <a:cubicBezTo>
                  <a:pt x="62" y="64"/>
                  <a:pt x="60" y="64"/>
                  <a:pt x="60" y="66"/>
                </a:cubicBezTo>
                <a:cubicBezTo>
                  <a:pt x="59" y="66"/>
                  <a:pt x="60" y="65"/>
                  <a:pt x="59" y="65"/>
                </a:cubicBezTo>
                <a:cubicBezTo>
                  <a:pt x="59" y="66"/>
                  <a:pt x="58" y="65"/>
                  <a:pt x="57" y="65"/>
                </a:cubicBezTo>
                <a:cubicBezTo>
                  <a:pt x="57" y="66"/>
                  <a:pt x="58" y="66"/>
                  <a:pt x="57" y="66"/>
                </a:cubicBezTo>
                <a:cubicBezTo>
                  <a:pt x="57" y="66"/>
                  <a:pt x="57" y="66"/>
                  <a:pt x="57" y="65"/>
                </a:cubicBezTo>
                <a:cubicBezTo>
                  <a:pt x="57" y="66"/>
                  <a:pt x="57" y="66"/>
                  <a:pt x="57" y="66"/>
                </a:cubicBezTo>
                <a:cubicBezTo>
                  <a:pt x="57" y="66"/>
                  <a:pt x="57" y="66"/>
                  <a:pt x="57" y="66"/>
                </a:cubicBezTo>
                <a:cubicBezTo>
                  <a:pt x="56" y="65"/>
                  <a:pt x="56" y="66"/>
                  <a:pt x="56" y="66"/>
                </a:cubicBezTo>
                <a:cubicBezTo>
                  <a:pt x="56" y="66"/>
                  <a:pt x="56" y="66"/>
                  <a:pt x="56" y="66"/>
                </a:cubicBezTo>
                <a:cubicBezTo>
                  <a:pt x="56" y="66"/>
                  <a:pt x="56" y="66"/>
                  <a:pt x="56" y="66"/>
                </a:cubicBezTo>
                <a:cubicBezTo>
                  <a:pt x="55" y="66"/>
                  <a:pt x="53" y="66"/>
                  <a:pt x="53" y="67"/>
                </a:cubicBezTo>
                <a:cubicBezTo>
                  <a:pt x="52" y="66"/>
                  <a:pt x="52" y="67"/>
                  <a:pt x="51" y="67"/>
                </a:cubicBezTo>
                <a:cubicBezTo>
                  <a:pt x="51" y="68"/>
                  <a:pt x="51" y="68"/>
                  <a:pt x="50" y="69"/>
                </a:cubicBezTo>
                <a:cubicBezTo>
                  <a:pt x="51" y="69"/>
                  <a:pt x="51" y="69"/>
                  <a:pt x="51" y="69"/>
                </a:cubicBezTo>
                <a:cubicBezTo>
                  <a:pt x="51" y="69"/>
                  <a:pt x="51" y="69"/>
                  <a:pt x="50" y="69"/>
                </a:cubicBezTo>
                <a:cubicBezTo>
                  <a:pt x="50" y="69"/>
                  <a:pt x="50" y="69"/>
                  <a:pt x="50" y="69"/>
                </a:cubicBezTo>
                <a:cubicBezTo>
                  <a:pt x="50" y="69"/>
                  <a:pt x="49" y="69"/>
                  <a:pt x="48" y="69"/>
                </a:cubicBezTo>
                <a:cubicBezTo>
                  <a:pt x="48" y="69"/>
                  <a:pt x="48" y="68"/>
                  <a:pt x="48" y="68"/>
                </a:cubicBezTo>
                <a:cubicBezTo>
                  <a:pt x="48" y="68"/>
                  <a:pt x="48" y="68"/>
                  <a:pt x="47" y="69"/>
                </a:cubicBezTo>
                <a:cubicBezTo>
                  <a:pt x="48" y="70"/>
                  <a:pt x="45" y="69"/>
                  <a:pt x="44" y="70"/>
                </a:cubicBezTo>
                <a:cubicBezTo>
                  <a:pt x="45" y="70"/>
                  <a:pt x="47" y="70"/>
                  <a:pt x="48" y="70"/>
                </a:cubicBezTo>
                <a:cubicBezTo>
                  <a:pt x="48" y="70"/>
                  <a:pt x="47" y="70"/>
                  <a:pt x="47" y="70"/>
                </a:cubicBezTo>
                <a:cubicBezTo>
                  <a:pt x="47" y="71"/>
                  <a:pt x="47" y="70"/>
                  <a:pt x="48" y="70"/>
                </a:cubicBezTo>
                <a:cubicBezTo>
                  <a:pt x="47" y="71"/>
                  <a:pt x="47" y="71"/>
                  <a:pt x="47" y="71"/>
                </a:cubicBezTo>
                <a:cubicBezTo>
                  <a:pt x="47" y="71"/>
                  <a:pt x="47" y="71"/>
                  <a:pt x="47" y="71"/>
                </a:cubicBezTo>
                <a:cubicBezTo>
                  <a:pt x="46" y="71"/>
                  <a:pt x="47" y="72"/>
                  <a:pt x="45" y="72"/>
                </a:cubicBezTo>
                <a:cubicBezTo>
                  <a:pt x="45" y="72"/>
                  <a:pt x="46" y="71"/>
                  <a:pt x="46" y="71"/>
                </a:cubicBezTo>
                <a:cubicBezTo>
                  <a:pt x="46" y="71"/>
                  <a:pt x="45" y="70"/>
                  <a:pt x="45" y="70"/>
                </a:cubicBezTo>
                <a:cubicBezTo>
                  <a:pt x="45" y="70"/>
                  <a:pt x="45" y="72"/>
                  <a:pt x="44" y="72"/>
                </a:cubicBezTo>
                <a:cubicBezTo>
                  <a:pt x="44" y="72"/>
                  <a:pt x="44" y="71"/>
                  <a:pt x="44" y="71"/>
                </a:cubicBezTo>
                <a:cubicBezTo>
                  <a:pt x="44" y="71"/>
                  <a:pt x="44" y="72"/>
                  <a:pt x="43" y="72"/>
                </a:cubicBezTo>
                <a:cubicBezTo>
                  <a:pt x="43" y="72"/>
                  <a:pt x="43" y="71"/>
                  <a:pt x="43" y="71"/>
                </a:cubicBezTo>
                <a:cubicBezTo>
                  <a:pt x="43" y="71"/>
                  <a:pt x="43" y="71"/>
                  <a:pt x="43" y="71"/>
                </a:cubicBezTo>
                <a:cubicBezTo>
                  <a:pt x="43" y="72"/>
                  <a:pt x="42" y="72"/>
                  <a:pt x="43" y="72"/>
                </a:cubicBezTo>
                <a:cubicBezTo>
                  <a:pt x="42" y="72"/>
                  <a:pt x="42" y="72"/>
                  <a:pt x="42" y="73"/>
                </a:cubicBezTo>
                <a:cubicBezTo>
                  <a:pt x="42" y="73"/>
                  <a:pt x="42" y="73"/>
                  <a:pt x="41" y="73"/>
                </a:cubicBezTo>
                <a:cubicBezTo>
                  <a:pt x="41" y="73"/>
                  <a:pt x="42" y="72"/>
                  <a:pt x="41" y="71"/>
                </a:cubicBezTo>
                <a:cubicBezTo>
                  <a:pt x="41" y="72"/>
                  <a:pt x="41" y="72"/>
                  <a:pt x="41" y="72"/>
                </a:cubicBezTo>
                <a:cubicBezTo>
                  <a:pt x="40" y="72"/>
                  <a:pt x="40" y="72"/>
                  <a:pt x="40" y="72"/>
                </a:cubicBezTo>
                <a:cubicBezTo>
                  <a:pt x="39" y="72"/>
                  <a:pt x="39" y="72"/>
                  <a:pt x="38" y="72"/>
                </a:cubicBezTo>
                <a:cubicBezTo>
                  <a:pt x="38" y="72"/>
                  <a:pt x="38" y="72"/>
                  <a:pt x="38" y="72"/>
                </a:cubicBezTo>
                <a:cubicBezTo>
                  <a:pt x="37" y="71"/>
                  <a:pt x="38" y="73"/>
                  <a:pt x="37" y="73"/>
                </a:cubicBezTo>
                <a:cubicBezTo>
                  <a:pt x="37" y="73"/>
                  <a:pt x="37" y="73"/>
                  <a:pt x="36" y="73"/>
                </a:cubicBezTo>
                <a:cubicBezTo>
                  <a:pt x="36" y="74"/>
                  <a:pt x="37" y="73"/>
                  <a:pt x="37" y="74"/>
                </a:cubicBezTo>
                <a:cubicBezTo>
                  <a:pt x="37" y="74"/>
                  <a:pt x="37" y="74"/>
                  <a:pt x="37" y="74"/>
                </a:cubicBezTo>
                <a:cubicBezTo>
                  <a:pt x="36" y="74"/>
                  <a:pt x="36" y="75"/>
                  <a:pt x="35" y="74"/>
                </a:cubicBezTo>
                <a:cubicBezTo>
                  <a:pt x="35" y="74"/>
                  <a:pt x="35" y="73"/>
                  <a:pt x="36" y="74"/>
                </a:cubicBezTo>
                <a:cubicBezTo>
                  <a:pt x="36" y="73"/>
                  <a:pt x="36" y="73"/>
                  <a:pt x="37" y="73"/>
                </a:cubicBezTo>
                <a:cubicBezTo>
                  <a:pt x="36" y="73"/>
                  <a:pt x="35" y="72"/>
                  <a:pt x="35" y="73"/>
                </a:cubicBezTo>
                <a:cubicBezTo>
                  <a:pt x="34" y="73"/>
                  <a:pt x="35" y="73"/>
                  <a:pt x="34" y="72"/>
                </a:cubicBezTo>
                <a:cubicBezTo>
                  <a:pt x="34" y="73"/>
                  <a:pt x="33" y="74"/>
                  <a:pt x="32" y="74"/>
                </a:cubicBezTo>
                <a:cubicBezTo>
                  <a:pt x="32" y="74"/>
                  <a:pt x="32" y="74"/>
                  <a:pt x="32" y="74"/>
                </a:cubicBezTo>
                <a:cubicBezTo>
                  <a:pt x="32" y="74"/>
                  <a:pt x="32" y="73"/>
                  <a:pt x="31" y="73"/>
                </a:cubicBezTo>
                <a:cubicBezTo>
                  <a:pt x="31" y="74"/>
                  <a:pt x="30" y="73"/>
                  <a:pt x="30" y="74"/>
                </a:cubicBezTo>
                <a:cubicBezTo>
                  <a:pt x="29" y="73"/>
                  <a:pt x="29" y="74"/>
                  <a:pt x="29" y="76"/>
                </a:cubicBezTo>
                <a:cubicBezTo>
                  <a:pt x="29" y="75"/>
                  <a:pt x="29" y="75"/>
                  <a:pt x="30" y="75"/>
                </a:cubicBezTo>
                <a:cubicBezTo>
                  <a:pt x="30" y="75"/>
                  <a:pt x="30" y="75"/>
                  <a:pt x="30" y="75"/>
                </a:cubicBezTo>
                <a:cubicBezTo>
                  <a:pt x="30" y="74"/>
                  <a:pt x="30" y="74"/>
                  <a:pt x="30" y="74"/>
                </a:cubicBezTo>
                <a:cubicBezTo>
                  <a:pt x="31" y="74"/>
                  <a:pt x="30" y="75"/>
                  <a:pt x="30" y="75"/>
                </a:cubicBezTo>
                <a:cubicBezTo>
                  <a:pt x="30" y="75"/>
                  <a:pt x="32" y="76"/>
                  <a:pt x="32" y="75"/>
                </a:cubicBezTo>
                <a:cubicBezTo>
                  <a:pt x="33" y="76"/>
                  <a:pt x="34" y="75"/>
                  <a:pt x="34" y="75"/>
                </a:cubicBezTo>
                <a:cubicBezTo>
                  <a:pt x="35" y="75"/>
                  <a:pt x="35" y="75"/>
                  <a:pt x="35" y="75"/>
                </a:cubicBezTo>
                <a:cubicBezTo>
                  <a:pt x="36" y="75"/>
                  <a:pt x="37" y="75"/>
                  <a:pt x="38" y="74"/>
                </a:cubicBezTo>
                <a:cubicBezTo>
                  <a:pt x="38" y="75"/>
                  <a:pt x="39" y="74"/>
                  <a:pt x="39" y="75"/>
                </a:cubicBezTo>
                <a:cubicBezTo>
                  <a:pt x="39" y="75"/>
                  <a:pt x="40" y="74"/>
                  <a:pt x="40" y="74"/>
                </a:cubicBezTo>
                <a:cubicBezTo>
                  <a:pt x="40" y="74"/>
                  <a:pt x="40" y="74"/>
                  <a:pt x="39" y="74"/>
                </a:cubicBezTo>
                <a:cubicBezTo>
                  <a:pt x="40" y="74"/>
                  <a:pt x="40" y="74"/>
                  <a:pt x="40" y="73"/>
                </a:cubicBezTo>
                <a:cubicBezTo>
                  <a:pt x="40" y="74"/>
                  <a:pt x="40" y="74"/>
                  <a:pt x="40" y="74"/>
                </a:cubicBezTo>
                <a:cubicBezTo>
                  <a:pt x="40" y="74"/>
                  <a:pt x="41" y="74"/>
                  <a:pt x="41" y="74"/>
                </a:cubicBezTo>
                <a:cubicBezTo>
                  <a:pt x="41" y="74"/>
                  <a:pt x="41" y="74"/>
                  <a:pt x="41" y="74"/>
                </a:cubicBezTo>
                <a:cubicBezTo>
                  <a:pt x="41" y="74"/>
                  <a:pt x="42" y="74"/>
                  <a:pt x="42" y="74"/>
                </a:cubicBezTo>
                <a:cubicBezTo>
                  <a:pt x="42" y="74"/>
                  <a:pt x="42" y="74"/>
                  <a:pt x="42" y="74"/>
                </a:cubicBezTo>
                <a:cubicBezTo>
                  <a:pt x="43" y="74"/>
                  <a:pt x="42" y="75"/>
                  <a:pt x="43" y="75"/>
                </a:cubicBezTo>
                <a:cubicBezTo>
                  <a:pt x="43" y="74"/>
                  <a:pt x="45" y="73"/>
                  <a:pt x="45" y="74"/>
                </a:cubicBezTo>
                <a:cubicBezTo>
                  <a:pt x="46" y="74"/>
                  <a:pt x="45" y="74"/>
                  <a:pt x="45" y="73"/>
                </a:cubicBezTo>
                <a:cubicBezTo>
                  <a:pt x="46" y="73"/>
                  <a:pt x="46" y="73"/>
                  <a:pt x="46" y="73"/>
                </a:cubicBezTo>
                <a:cubicBezTo>
                  <a:pt x="46" y="73"/>
                  <a:pt x="46" y="74"/>
                  <a:pt x="47" y="74"/>
                </a:cubicBezTo>
                <a:cubicBezTo>
                  <a:pt x="47" y="73"/>
                  <a:pt x="48" y="73"/>
                  <a:pt x="49" y="73"/>
                </a:cubicBezTo>
                <a:cubicBezTo>
                  <a:pt x="50" y="72"/>
                  <a:pt x="50" y="73"/>
                  <a:pt x="50" y="72"/>
                </a:cubicBezTo>
                <a:cubicBezTo>
                  <a:pt x="49" y="72"/>
                  <a:pt x="50" y="73"/>
                  <a:pt x="49" y="73"/>
                </a:cubicBezTo>
                <a:cubicBezTo>
                  <a:pt x="49" y="72"/>
                  <a:pt x="49" y="72"/>
                  <a:pt x="49" y="72"/>
                </a:cubicBezTo>
                <a:cubicBezTo>
                  <a:pt x="49" y="71"/>
                  <a:pt x="50" y="71"/>
                  <a:pt x="50" y="72"/>
                </a:cubicBezTo>
                <a:cubicBezTo>
                  <a:pt x="50" y="72"/>
                  <a:pt x="49" y="71"/>
                  <a:pt x="49" y="72"/>
                </a:cubicBezTo>
                <a:cubicBezTo>
                  <a:pt x="50" y="72"/>
                  <a:pt x="50" y="72"/>
                  <a:pt x="50" y="73"/>
                </a:cubicBezTo>
                <a:cubicBezTo>
                  <a:pt x="51" y="73"/>
                  <a:pt x="51" y="73"/>
                  <a:pt x="52" y="73"/>
                </a:cubicBezTo>
                <a:cubicBezTo>
                  <a:pt x="52" y="73"/>
                  <a:pt x="52" y="73"/>
                  <a:pt x="53" y="73"/>
                </a:cubicBezTo>
                <a:cubicBezTo>
                  <a:pt x="52" y="74"/>
                  <a:pt x="52" y="73"/>
                  <a:pt x="52" y="73"/>
                </a:cubicBezTo>
                <a:cubicBezTo>
                  <a:pt x="51" y="73"/>
                  <a:pt x="52" y="73"/>
                  <a:pt x="52" y="74"/>
                </a:cubicBezTo>
                <a:cubicBezTo>
                  <a:pt x="52" y="74"/>
                  <a:pt x="53" y="74"/>
                  <a:pt x="53" y="74"/>
                </a:cubicBezTo>
                <a:cubicBezTo>
                  <a:pt x="53" y="73"/>
                  <a:pt x="53" y="73"/>
                  <a:pt x="52" y="73"/>
                </a:cubicBezTo>
                <a:cubicBezTo>
                  <a:pt x="53" y="72"/>
                  <a:pt x="53" y="73"/>
                  <a:pt x="54" y="72"/>
                </a:cubicBezTo>
                <a:cubicBezTo>
                  <a:pt x="54" y="71"/>
                  <a:pt x="53" y="71"/>
                  <a:pt x="53" y="71"/>
                </a:cubicBezTo>
                <a:cubicBezTo>
                  <a:pt x="54" y="70"/>
                  <a:pt x="54" y="71"/>
                  <a:pt x="54" y="71"/>
                </a:cubicBezTo>
                <a:cubicBezTo>
                  <a:pt x="54" y="72"/>
                  <a:pt x="54" y="72"/>
                  <a:pt x="54" y="72"/>
                </a:cubicBezTo>
                <a:cubicBezTo>
                  <a:pt x="55" y="73"/>
                  <a:pt x="56" y="72"/>
                  <a:pt x="57" y="72"/>
                </a:cubicBezTo>
                <a:cubicBezTo>
                  <a:pt x="58" y="71"/>
                  <a:pt x="59" y="72"/>
                  <a:pt x="59" y="71"/>
                </a:cubicBezTo>
                <a:cubicBezTo>
                  <a:pt x="60" y="72"/>
                  <a:pt x="59" y="72"/>
                  <a:pt x="59" y="73"/>
                </a:cubicBezTo>
                <a:cubicBezTo>
                  <a:pt x="60" y="73"/>
                  <a:pt x="60" y="72"/>
                  <a:pt x="60" y="73"/>
                </a:cubicBezTo>
                <a:cubicBezTo>
                  <a:pt x="60" y="72"/>
                  <a:pt x="60" y="72"/>
                  <a:pt x="60" y="72"/>
                </a:cubicBezTo>
                <a:cubicBezTo>
                  <a:pt x="60" y="71"/>
                  <a:pt x="61" y="71"/>
                  <a:pt x="62" y="71"/>
                </a:cubicBezTo>
                <a:cubicBezTo>
                  <a:pt x="62" y="70"/>
                  <a:pt x="63" y="70"/>
                  <a:pt x="63" y="70"/>
                </a:cubicBezTo>
                <a:cubicBezTo>
                  <a:pt x="63" y="70"/>
                  <a:pt x="63" y="71"/>
                  <a:pt x="63" y="71"/>
                </a:cubicBezTo>
                <a:cubicBezTo>
                  <a:pt x="63" y="71"/>
                  <a:pt x="63" y="71"/>
                  <a:pt x="63" y="71"/>
                </a:cubicBezTo>
                <a:cubicBezTo>
                  <a:pt x="63" y="71"/>
                  <a:pt x="63" y="71"/>
                  <a:pt x="63" y="71"/>
                </a:cubicBezTo>
                <a:cubicBezTo>
                  <a:pt x="63" y="71"/>
                  <a:pt x="63" y="71"/>
                  <a:pt x="63" y="71"/>
                </a:cubicBezTo>
                <a:cubicBezTo>
                  <a:pt x="63" y="71"/>
                  <a:pt x="63" y="71"/>
                  <a:pt x="64" y="71"/>
                </a:cubicBezTo>
                <a:cubicBezTo>
                  <a:pt x="64" y="72"/>
                  <a:pt x="63" y="71"/>
                  <a:pt x="63" y="72"/>
                </a:cubicBezTo>
                <a:cubicBezTo>
                  <a:pt x="63" y="72"/>
                  <a:pt x="64" y="72"/>
                  <a:pt x="64" y="72"/>
                </a:cubicBezTo>
                <a:cubicBezTo>
                  <a:pt x="64" y="73"/>
                  <a:pt x="65" y="72"/>
                  <a:pt x="66" y="72"/>
                </a:cubicBezTo>
                <a:cubicBezTo>
                  <a:pt x="65" y="72"/>
                  <a:pt x="65" y="71"/>
                  <a:pt x="66" y="71"/>
                </a:cubicBezTo>
                <a:cubicBezTo>
                  <a:pt x="66" y="72"/>
                  <a:pt x="66" y="71"/>
                  <a:pt x="66" y="72"/>
                </a:cubicBezTo>
                <a:cubicBezTo>
                  <a:pt x="67" y="72"/>
                  <a:pt x="67" y="72"/>
                  <a:pt x="67" y="72"/>
                </a:cubicBezTo>
                <a:cubicBezTo>
                  <a:pt x="66" y="71"/>
                  <a:pt x="67" y="71"/>
                  <a:pt x="67" y="70"/>
                </a:cubicBezTo>
                <a:cubicBezTo>
                  <a:pt x="67" y="70"/>
                  <a:pt x="68" y="71"/>
                  <a:pt x="69" y="70"/>
                </a:cubicBezTo>
                <a:cubicBezTo>
                  <a:pt x="69" y="70"/>
                  <a:pt x="69" y="71"/>
                  <a:pt x="69" y="71"/>
                </a:cubicBezTo>
                <a:cubicBezTo>
                  <a:pt x="70" y="71"/>
                  <a:pt x="70" y="71"/>
                  <a:pt x="71" y="71"/>
                </a:cubicBezTo>
                <a:cubicBezTo>
                  <a:pt x="71" y="71"/>
                  <a:pt x="71" y="71"/>
                  <a:pt x="71" y="71"/>
                </a:cubicBezTo>
                <a:cubicBezTo>
                  <a:pt x="70" y="70"/>
                  <a:pt x="70" y="70"/>
                  <a:pt x="70" y="70"/>
                </a:cubicBezTo>
                <a:cubicBezTo>
                  <a:pt x="70" y="71"/>
                  <a:pt x="70" y="71"/>
                  <a:pt x="69" y="71"/>
                </a:cubicBezTo>
                <a:cubicBezTo>
                  <a:pt x="69" y="70"/>
                  <a:pt x="70" y="71"/>
                  <a:pt x="70" y="70"/>
                </a:cubicBezTo>
                <a:cubicBezTo>
                  <a:pt x="71" y="72"/>
                  <a:pt x="72" y="70"/>
                  <a:pt x="73" y="71"/>
                </a:cubicBezTo>
                <a:cubicBezTo>
                  <a:pt x="72" y="71"/>
                  <a:pt x="72" y="71"/>
                  <a:pt x="72" y="71"/>
                </a:cubicBezTo>
                <a:cubicBezTo>
                  <a:pt x="72" y="72"/>
                  <a:pt x="73" y="71"/>
                  <a:pt x="73" y="71"/>
                </a:cubicBezTo>
                <a:cubicBezTo>
                  <a:pt x="73" y="71"/>
                  <a:pt x="73" y="70"/>
                  <a:pt x="73" y="70"/>
                </a:cubicBezTo>
                <a:cubicBezTo>
                  <a:pt x="73" y="70"/>
                  <a:pt x="73" y="70"/>
                  <a:pt x="74" y="71"/>
                </a:cubicBezTo>
                <a:cubicBezTo>
                  <a:pt x="74" y="70"/>
                  <a:pt x="74" y="70"/>
                  <a:pt x="74" y="71"/>
                </a:cubicBezTo>
                <a:cubicBezTo>
                  <a:pt x="74" y="70"/>
                  <a:pt x="74" y="70"/>
                  <a:pt x="75" y="70"/>
                </a:cubicBezTo>
                <a:cubicBezTo>
                  <a:pt x="75" y="69"/>
                  <a:pt x="75" y="70"/>
                  <a:pt x="75" y="69"/>
                </a:cubicBezTo>
                <a:cubicBezTo>
                  <a:pt x="76" y="70"/>
                  <a:pt x="75" y="70"/>
                  <a:pt x="76" y="70"/>
                </a:cubicBezTo>
                <a:cubicBezTo>
                  <a:pt x="76" y="69"/>
                  <a:pt x="76" y="69"/>
                  <a:pt x="76" y="69"/>
                </a:cubicBezTo>
                <a:cubicBezTo>
                  <a:pt x="77" y="69"/>
                  <a:pt x="76" y="70"/>
                  <a:pt x="76" y="70"/>
                </a:cubicBezTo>
                <a:cubicBezTo>
                  <a:pt x="77" y="70"/>
                  <a:pt x="77" y="70"/>
                  <a:pt x="77" y="69"/>
                </a:cubicBezTo>
                <a:cubicBezTo>
                  <a:pt x="78" y="69"/>
                  <a:pt x="77" y="69"/>
                  <a:pt x="77" y="70"/>
                </a:cubicBezTo>
                <a:cubicBezTo>
                  <a:pt x="77" y="70"/>
                  <a:pt x="77" y="70"/>
                  <a:pt x="77" y="70"/>
                </a:cubicBezTo>
                <a:cubicBezTo>
                  <a:pt x="77" y="70"/>
                  <a:pt x="77" y="70"/>
                  <a:pt x="77" y="71"/>
                </a:cubicBezTo>
                <a:cubicBezTo>
                  <a:pt x="77" y="70"/>
                  <a:pt x="78" y="71"/>
                  <a:pt x="78" y="70"/>
                </a:cubicBezTo>
                <a:cubicBezTo>
                  <a:pt x="78" y="69"/>
                  <a:pt x="78" y="69"/>
                  <a:pt x="79" y="69"/>
                </a:cubicBezTo>
                <a:cubicBezTo>
                  <a:pt x="79" y="69"/>
                  <a:pt x="79" y="69"/>
                  <a:pt x="80" y="69"/>
                </a:cubicBezTo>
                <a:cubicBezTo>
                  <a:pt x="80" y="69"/>
                  <a:pt x="80" y="69"/>
                  <a:pt x="81" y="69"/>
                </a:cubicBezTo>
                <a:cubicBezTo>
                  <a:pt x="81" y="69"/>
                  <a:pt x="81" y="69"/>
                  <a:pt x="81" y="70"/>
                </a:cubicBezTo>
                <a:cubicBezTo>
                  <a:pt x="81" y="70"/>
                  <a:pt x="81" y="70"/>
                  <a:pt x="81" y="70"/>
                </a:cubicBezTo>
                <a:cubicBezTo>
                  <a:pt x="81" y="70"/>
                  <a:pt x="81" y="70"/>
                  <a:pt x="81" y="70"/>
                </a:cubicBezTo>
                <a:cubicBezTo>
                  <a:pt x="80" y="70"/>
                  <a:pt x="81" y="69"/>
                  <a:pt x="80" y="69"/>
                </a:cubicBezTo>
                <a:cubicBezTo>
                  <a:pt x="80" y="69"/>
                  <a:pt x="80" y="70"/>
                  <a:pt x="80" y="70"/>
                </a:cubicBezTo>
                <a:cubicBezTo>
                  <a:pt x="80" y="70"/>
                  <a:pt x="80" y="70"/>
                  <a:pt x="80" y="70"/>
                </a:cubicBezTo>
                <a:cubicBezTo>
                  <a:pt x="80" y="70"/>
                  <a:pt x="80" y="70"/>
                  <a:pt x="80" y="70"/>
                </a:cubicBezTo>
                <a:cubicBezTo>
                  <a:pt x="80" y="70"/>
                  <a:pt x="80" y="70"/>
                  <a:pt x="79" y="70"/>
                </a:cubicBezTo>
                <a:cubicBezTo>
                  <a:pt x="79" y="70"/>
                  <a:pt x="80" y="70"/>
                  <a:pt x="80" y="70"/>
                </a:cubicBezTo>
                <a:cubicBezTo>
                  <a:pt x="80" y="70"/>
                  <a:pt x="79" y="70"/>
                  <a:pt x="79" y="70"/>
                </a:cubicBezTo>
                <a:cubicBezTo>
                  <a:pt x="79" y="71"/>
                  <a:pt x="79" y="71"/>
                  <a:pt x="79" y="71"/>
                </a:cubicBezTo>
                <a:cubicBezTo>
                  <a:pt x="79" y="71"/>
                  <a:pt x="79" y="71"/>
                  <a:pt x="79" y="71"/>
                </a:cubicBezTo>
                <a:cubicBezTo>
                  <a:pt x="79" y="71"/>
                  <a:pt x="79" y="71"/>
                  <a:pt x="79" y="71"/>
                </a:cubicBezTo>
                <a:cubicBezTo>
                  <a:pt x="79" y="71"/>
                  <a:pt x="79" y="71"/>
                  <a:pt x="79" y="71"/>
                </a:cubicBezTo>
                <a:cubicBezTo>
                  <a:pt x="79" y="71"/>
                  <a:pt x="79" y="71"/>
                  <a:pt x="79" y="71"/>
                </a:cubicBezTo>
                <a:cubicBezTo>
                  <a:pt x="79" y="71"/>
                  <a:pt x="79" y="71"/>
                  <a:pt x="79" y="71"/>
                </a:cubicBezTo>
                <a:cubicBezTo>
                  <a:pt x="79" y="72"/>
                  <a:pt x="79" y="71"/>
                  <a:pt x="78" y="71"/>
                </a:cubicBezTo>
                <a:cubicBezTo>
                  <a:pt x="78" y="71"/>
                  <a:pt x="78" y="71"/>
                  <a:pt x="78" y="71"/>
                </a:cubicBezTo>
                <a:cubicBezTo>
                  <a:pt x="78" y="72"/>
                  <a:pt x="78" y="72"/>
                  <a:pt x="78" y="72"/>
                </a:cubicBezTo>
                <a:cubicBezTo>
                  <a:pt x="78" y="72"/>
                  <a:pt x="77" y="72"/>
                  <a:pt x="77" y="72"/>
                </a:cubicBezTo>
                <a:cubicBezTo>
                  <a:pt x="77" y="72"/>
                  <a:pt x="77" y="71"/>
                  <a:pt x="77" y="71"/>
                </a:cubicBezTo>
                <a:cubicBezTo>
                  <a:pt x="77" y="72"/>
                  <a:pt x="77" y="72"/>
                  <a:pt x="77" y="72"/>
                </a:cubicBezTo>
                <a:cubicBezTo>
                  <a:pt x="77" y="72"/>
                  <a:pt x="77" y="72"/>
                  <a:pt x="77" y="72"/>
                </a:cubicBezTo>
                <a:cubicBezTo>
                  <a:pt x="76" y="72"/>
                  <a:pt x="77" y="71"/>
                  <a:pt x="76" y="72"/>
                </a:cubicBezTo>
                <a:cubicBezTo>
                  <a:pt x="76" y="72"/>
                  <a:pt x="76" y="72"/>
                  <a:pt x="76" y="73"/>
                </a:cubicBezTo>
                <a:cubicBezTo>
                  <a:pt x="76" y="73"/>
                  <a:pt x="76" y="73"/>
                  <a:pt x="76" y="73"/>
                </a:cubicBezTo>
                <a:cubicBezTo>
                  <a:pt x="76" y="73"/>
                  <a:pt x="76" y="73"/>
                  <a:pt x="76" y="73"/>
                </a:cubicBezTo>
                <a:cubicBezTo>
                  <a:pt x="76" y="73"/>
                  <a:pt x="76" y="73"/>
                  <a:pt x="76" y="73"/>
                </a:cubicBezTo>
                <a:cubicBezTo>
                  <a:pt x="76" y="75"/>
                  <a:pt x="73" y="75"/>
                  <a:pt x="72" y="75"/>
                </a:cubicBezTo>
                <a:cubicBezTo>
                  <a:pt x="72" y="75"/>
                  <a:pt x="72" y="74"/>
                  <a:pt x="72" y="74"/>
                </a:cubicBezTo>
                <a:cubicBezTo>
                  <a:pt x="73" y="74"/>
                  <a:pt x="75" y="74"/>
                  <a:pt x="76" y="74"/>
                </a:cubicBezTo>
                <a:cubicBezTo>
                  <a:pt x="76" y="73"/>
                  <a:pt x="75" y="73"/>
                  <a:pt x="75" y="74"/>
                </a:cubicBezTo>
                <a:cubicBezTo>
                  <a:pt x="75" y="73"/>
                  <a:pt x="74" y="74"/>
                  <a:pt x="75" y="73"/>
                </a:cubicBezTo>
                <a:cubicBezTo>
                  <a:pt x="74" y="73"/>
                  <a:pt x="74" y="73"/>
                  <a:pt x="74" y="74"/>
                </a:cubicBezTo>
                <a:cubicBezTo>
                  <a:pt x="73" y="73"/>
                  <a:pt x="74" y="73"/>
                  <a:pt x="73" y="73"/>
                </a:cubicBezTo>
                <a:cubicBezTo>
                  <a:pt x="74" y="73"/>
                  <a:pt x="74" y="73"/>
                  <a:pt x="74" y="72"/>
                </a:cubicBezTo>
                <a:cubicBezTo>
                  <a:pt x="74" y="72"/>
                  <a:pt x="73" y="72"/>
                  <a:pt x="73" y="72"/>
                </a:cubicBezTo>
                <a:cubicBezTo>
                  <a:pt x="73" y="72"/>
                  <a:pt x="73" y="72"/>
                  <a:pt x="73" y="73"/>
                </a:cubicBezTo>
                <a:cubicBezTo>
                  <a:pt x="73" y="73"/>
                  <a:pt x="73" y="73"/>
                  <a:pt x="73" y="73"/>
                </a:cubicBezTo>
                <a:cubicBezTo>
                  <a:pt x="73" y="73"/>
                  <a:pt x="73" y="73"/>
                  <a:pt x="73" y="73"/>
                </a:cubicBezTo>
                <a:cubicBezTo>
                  <a:pt x="73" y="73"/>
                  <a:pt x="73" y="73"/>
                  <a:pt x="73" y="73"/>
                </a:cubicBezTo>
                <a:cubicBezTo>
                  <a:pt x="73" y="72"/>
                  <a:pt x="73" y="72"/>
                  <a:pt x="73" y="72"/>
                </a:cubicBezTo>
                <a:cubicBezTo>
                  <a:pt x="72" y="72"/>
                  <a:pt x="73" y="73"/>
                  <a:pt x="73" y="73"/>
                </a:cubicBezTo>
                <a:cubicBezTo>
                  <a:pt x="73" y="73"/>
                  <a:pt x="73" y="73"/>
                  <a:pt x="72" y="73"/>
                </a:cubicBezTo>
                <a:cubicBezTo>
                  <a:pt x="72" y="73"/>
                  <a:pt x="72" y="73"/>
                  <a:pt x="72" y="73"/>
                </a:cubicBezTo>
                <a:cubicBezTo>
                  <a:pt x="72" y="73"/>
                  <a:pt x="72" y="73"/>
                  <a:pt x="72" y="72"/>
                </a:cubicBezTo>
                <a:cubicBezTo>
                  <a:pt x="72" y="72"/>
                  <a:pt x="72" y="72"/>
                  <a:pt x="72" y="73"/>
                </a:cubicBezTo>
                <a:cubicBezTo>
                  <a:pt x="72" y="72"/>
                  <a:pt x="72" y="72"/>
                  <a:pt x="72" y="72"/>
                </a:cubicBezTo>
                <a:cubicBezTo>
                  <a:pt x="71" y="72"/>
                  <a:pt x="71" y="73"/>
                  <a:pt x="71" y="73"/>
                </a:cubicBezTo>
                <a:cubicBezTo>
                  <a:pt x="70" y="73"/>
                  <a:pt x="70" y="73"/>
                  <a:pt x="70" y="73"/>
                </a:cubicBezTo>
                <a:cubicBezTo>
                  <a:pt x="70" y="73"/>
                  <a:pt x="70" y="73"/>
                  <a:pt x="70" y="73"/>
                </a:cubicBezTo>
                <a:cubicBezTo>
                  <a:pt x="70" y="73"/>
                  <a:pt x="70" y="74"/>
                  <a:pt x="70" y="74"/>
                </a:cubicBezTo>
                <a:cubicBezTo>
                  <a:pt x="70" y="74"/>
                  <a:pt x="70" y="73"/>
                  <a:pt x="70" y="73"/>
                </a:cubicBezTo>
                <a:cubicBezTo>
                  <a:pt x="70" y="73"/>
                  <a:pt x="70" y="74"/>
                  <a:pt x="70" y="73"/>
                </a:cubicBezTo>
                <a:cubicBezTo>
                  <a:pt x="69" y="73"/>
                  <a:pt x="69" y="73"/>
                  <a:pt x="68" y="73"/>
                </a:cubicBezTo>
                <a:cubicBezTo>
                  <a:pt x="68" y="74"/>
                  <a:pt x="68" y="74"/>
                  <a:pt x="68" y="74"/>
                </a:cubicBezTo>
                <a:cubicBezTo>
                  <a:pt x="67" y="74"/>
                  <a:pt x="67" y="74"/>
                  <a:pt x="67" y="73"/>
                </a:cubicBezTo>
                <a:cubicBezTo>
                  <a:pt x="67" y="74"/>
                  <a:pt x="67" y="74"/>
                  <a:pt x="68" y="75"/>
                </a:cubicBezTo>
                <a:cubicBezTo>
                  <a:pt x="67" y="75"/>
                  <a:pt x="67" y="74"/>
                  <a:pt x="66" y="75"/>
                </a:cubicBezTo>
                <a:cubicBezTo>
                  <a:pt x="66" y="74"/>
                  <a:pt x="67" y="74"/>
                  <a:pt x="66" y="73"/>
                </a:cubicBezTo>
                <a:cubicBezTo>
                  <a:pt x="66" y="73"/>
                  <a:pt x="66" y="74"/>
                  <a:pt x="66" y="74"/>
                </a:cubicBezTo>
                <a:cubicBezTo>
                  <a:pt x="65" y="74"/>
                  <a:pt x="64" y="74"/>
                  <a:pt x="64" y="74"/>
                </a:cubicBezTo>
                <a:cubicBezTo>
                  <a:pt x="63" y="75"/>
                  <a:pt x="64" y="75"/>
                  <a:pt x="65" y="75"/>
                </a:cubicBezTo>
                <a:cubicBezTo>
                  <a:pt x="64" y="75"/>
                  <a:pt x="64" y="77"/>
                  <a:pt x="64" y="76"/>
                </a:cubicBezTo>
                <a:cubicBezTo>
                  <a:pt x="63" y="76"/>
                  <a:pt x="64" y="76"/>
                  <a:pt x="64" y="76"/>
                </a:cubicBezTo>
                <a:cubicBezTo>
                  <a:pt x="63" y="75"/>
                  <a:pt x="64" y="76"/>
                  <a:pt x="63" y="75"/>
                </a:cubicBezTo>
                <a:cubicBezTo>
                  <a:pt x="63" y="76"/>
                  <a:pt x="63" y="76"/>
                  <a:pt x="63" y="77"/>
                </a:cubicBezTo>
                <a:cubicBezTo>
                  <a:pt x="63" y="76"/>
                  <a:pt x="63" y="76"/>
                  <a:pt x="63" y="76"/>
                </a:cubicBezTo>
                <a:cubicBezTo>
                  <a:pt x="62" y="75"/>
                  <a:pt x="63" y="77"/>
                  <a:pt x="62" y="77"/>
                </a:cubicBezTo>
                <a:cubicBezTo>
                  <a:pt x="62" y="76"/>
                  <a:pt x="62" y="76"/>
                  <a:pt x="62" y="75"/>
                </a:cubicBezTo>
                <a:cubicBezTo>
                  <a:pt x="61" y="76"/>
                  <a:pt x="62" y="76"/>
                  <a:pt x="61" y="76"/>
                </a:cubicBezTo>
                <a:cubicBezTo>
                  <a:pt x="61" y="77"/>
                  <a:pt x="61" y="77"/>
                  <a:pt x="61" y="77"/>
                </a:cubicBezTo>
                <a:cubicBezTo>
                  <a:pt x="61" y="76"/>
                  <a:pt x="61" y="76"/>
                  <a:pt x="61" y="75"/>
                </a:cubicBezTo>
                <a:cubicBezTo>
                  <a:pt x="61" y="76"/>
                  <a:pt x="61" y="75"/>
                  <a:pt x="60" y="75"/>
                </a:cubicBezTo>
                <a:cubicBezTo>
                  <a:pt x="59" y="75"/>
                  <a:pt x="58" y="76"/>
                  <a:pt x="57" y="76"/>
                </a:cubicBezTo>
                <a:cubicBezTo>
                  <a:pt x="58" y="75"/>
                  <a:pt x="56" y="76"/>
                  <a:pt x="55" y="76"/>
                </a:cubicBezTo>
                <a:cubicBezTo>
                  <a:pt x="55" y="75"/>
                  <a:pt x="56" y="76"/>
                  <a:pt x="56" y="75"/>
                </a:cubicBezTo>
                <a:cubicBezTo>
                  <a:pt x="55" y="74"/>
                  <a:pt x="55" y="76"/>
                  <a:pt x="54" y="75"/>
                </a:cubicBezTo>
                <a:cubicBezTo>
                  <a:pt x="54" y="75"/>
                  <a:pt x="54" y="76"/>
                  <a:pt x="54" y="76"/>
                </a:cubicBezTo>
                <a:cubicBezTo>
                  <a:pt x="54" y="76"/>
                  <a:pt x="54" y="76"/>
                  <a:pt x="53" y="76"/>
                </a:cubicBezTo>
                <a:cubicBezTo>
                  <a:pt x="52" y="75"/>
                  <a:pt x="52" y="77"/>
                  <a:pt x="51" y="76"/>
                </a:cubicBezTo>
                <a:cubicBezTo>
                  <a:pt x="50" y="77"/>
                  <a:pt x="49" y="77"/>
                  <a:pt x="49" y="78"/>
                </a:cubicBezTo>
                <a:cubicBezTo>
                  <a:pt x="49" y="78"/>
                  <a:pt x="49" y="78"/>
                  <a:pt x="50" y="78"/>
                </a:cubicBezTo>
                <a:cubicBezTo>
                  <a:pt x="49" y="79"/>
                  <a:pt x="48" y="78"/>
                  <a:pt x="47" y="77"/>
                </a:cubicBezTo>
                <a:cubicBezTo>
                  <a:pt x="47" y="77"/>
                  <a:pt x="48" y="78"/>
                  <a:pt x="48" y="78"/>
                </a:cubicBezTo>
                <a:cubicBezTo>
                  <a:pt x="47" y="78"/>
                  <a:pt x="47" y="79"/>
                  <a:pt x="46" y="78"/>
                </a:cubicBezTo>
                <a:cubicBezTo>
                  <a:pt x="46" y="78"/>
                  <a:pt x="47" y="78"/>
                  <a:pt x="47" y="78"/>
                </a:cubicBezTo>
                <a:cubicBezTo>
                  <a:pt x="47" y="78"/>
                  <a:pt x="45" y="78"/>
                  <a:pt x="45" y="78"/>
                </a:cubicBezTo>
                <a:cubicBezTo>
                  <a:pt x="45" y="78"/>
                  <a:pt x="44" y="77"/>
                  <a:pt x="45" y="77"/>
                </a:cubicBezTo>
                <a:cubicBezTo>
                  <a:pt x="45" y="77"/>
                  <a:pt x="44" y="78"/>
                  <a:pt x="44" y="78"/>
                </a:cubicBezTo>
                <a:cubicBezTo>
                  <a:pt x="44" y="78"/>
                  <a:pt x="44" y="78"/>
                  <a:pt x="45" y="78"/>
                </a:cubicBezTo>
                <a:cubicBezTo>
                  <a:pt x="44" y="78"/>
                  <a:pt x="42" y="77"/>
                  <a:pt x="41" y="78"/>
                </a:cubicBezTo>
                <a:cubicBezTo>
                  <a:pt x="40" y="78"/>
                  <a:pt x="40" y="78"/>
                  <a:pt x="40" y="78"/>
                </a:cubicBezTo>
                <a:cubicBezTo>
                  <a:pt x="40" y="78"/>
                  <a:pt x="40" y="78"/>
                  <a:pt x="40" y="78"/>
                </a:cubicBezTo>
                <a:cubicBezTo>
                  <a:pt x="39" y="77"/>
                  <a:pt x="38" y="79"/>
                  <a:pt x="37" y="78"/>
                </a:cubicBezTo>
                <a:cubicBezTo>
                  <a:pt x="36" y="79"/>
                  <a:pt x="35" y="79"/>
                  <a:pt x="34" y="78"/>
                </a:cubicBezTo>
                <a:cubicBezTo>
                  <a:pt x="34" y="78"/>
                  <a:pt x="34" y="77"/>
                  <a:pt x="35" y="77"/>
                </a:cubicBezTo>
                <a:cubicBezTo>
                  <a:pt x="34" y="77"/>
                  <a:pt x="33" y="79"/>
                  <a:pt x="32" y="78"/>
                </a:cubicBezTo>
                <a:cubicBezTo>
                  <a:pt x="33" y="79"/>
                  <a:pt x="32" y="80"/>
                  <a:pt x="33" y="81"/>
                </a:cubicBezTo>
                <a:cubicBezTo>
                  <a:pt x="32" y="81"/>
                  <a:pt x="32" y="81"/>
                  <a:pt x="31" y="81"/>
                </a:cubicBezTo>
                <a:cubicBezTo>
                  <a:pt x="31" y="82"/>
                  <a:pt x="33" y="80"/>
                  <a:pt x="33" y="82"/>
                </a:cubicBezTo>
                <a:cubicBezTo>
                  <a:pt x="33" y="82"/>
                  <a:pt x="33" y="82"/>
                  <a:pt x="33" y="82"/>
                </a:cubicBezTo>
                <a:cubicBezTo>
                  <a:pt x="33" y="82"/>
                  <a:pt x="32" y="82"/>
                  <a:pt x="32" y="83"/>
                </a:cubicBezTo>
                <a:cubicBezTo>
                  <a:pt x="32" y="82"/>
                  <a:pt x="32" y="82"/>
                  <a:pt x="31" y="82"/>
                </a:cubicBezTo>
                <a:cubicBezTo>
                  <a:pt x="31" y="82"/>
                  <a:pt x="31" y="82"/>
                  <a:pt x="31" y="83"/>
                </a:cubicBezTo>
                <a:cubicBezTo>
                  <a:pt x="30" y="83"/>
                  <a:pt x="29" y="82"/>
                  <a:pt x="30" y="83"/>
                </a:cubicBezTo>
                <a:cubicBezTo>
                  <a:pt x="29" y="83"/>
                  <a:pt x="29" y="82"/>
                  <a:pt x="29" y="82"/>
                </a:cubicBezTo>
                <a:cubicBezTo>
                  <a:pt x="28" y="82"/>
                  <a:pt x="29" y="82"/>
                  <a:pt x="29" y="82"/>
                </a:cubicBezTo>
                <a:cubicBezTo>
                  <a:pt x="28" y="82"/>
                  <a:pt x="28" y="82"/>
                  <a:pt x="28" y="82"/>
                </a:cubicBezTo>
                <a:cubicBezTo>
                  <a:pt x="27" y="82"/>
                  <a:pt x="28" y="81"/>
                  <a:pt x="27" y="81"/>
                </a:cubicBezTo>
                <a:cubicBezTo>
                  <a:pt x="27" y="81"/>
                  <a:pt x="27" y="82"/>
                  <a:pt x="27" y="82"/>
                </a:cubicBezTo>
                <a:cubicBezTo>
                  <a:pt x="27" y="82"/>
                  <a:pt x="27" y="82"/>
                  <a:pt x="27" y="83"/>
                </a:cubicBezTo>
                <a:cubicBezTo>
                  <a:pt x="27" y="83"/>
                  <a:pt x="27" y="83"/>
                  <a:pt x="27" y="84"/>
                </a:cubicBezTo>
                <a:cubicBezTo>
                  <a:pt x="27" y="84"/>
                  <a:pt x="26" y="83"/>
                  <a:pt x="26" y="84"/>
                </a:cubicBezTo>
                <a:cubicBezTo>
                  <a:pt x="26" y="84"/>
                  <a:pt x="26" y="84"/>
                  <a:pt x="27" y="84"/>
                </a:cubicBezTo>
                <a:cubicBezTo>
                  <a:pt x="26" y="85"/>
                  <a:pt x="26" y="84"/>
                  <a:pt x="26" y="85"/>
                </a:cubicBezTo>
                <a:cubicBezTo>
                  <a:pt x="26" y="84"/>
                  <a:pt x="26" y="84"/>
                  <a:pt x="26" y="84"/>
                </a:cubicBezTo>
                <a:cubicBezTo>
                  <a:pt x="26" y="84"/>
                  <a:pt x="25" y="84"/>
                  <a:pt x="25" y="84"/>
                </a:cubicBezTo>
                <a:cubicBezTo>
                  <a:pt x="25" y="85"/>
                  <a:pt x="24" y="85"/>
                  <a:pt x="22" y="84"/>
                </a:cubicBezTo>
                <a:cubicBezTo>
                  <a:pt x="22" y="84"/>
                  <a:pt x="22" y="85"/>
                  <a:pt x="22" y="85"/>
                </a:cubicBezTo>
                <a:cubicBezTo>
                  <a:pt x="23" y="85"/>
                  <a:pt x="23" y="85"/>
                  <a:pt x="23" y="86"/>
                </a:cubicBezTo>
                <a:cubicBezTo>
                  <a:pt x="23" y="85"/>
                  <a:pt x="23" y="85"/>
                  <a:pt x="23" y="85"/>
                </a:cubicBezTo>
                <a:cubicBezTo>
                  <a:pt x="24" y="85"/>
                  <a:pt x="25" y="85"/>
                  <a:pt x="26" y="85"/>
                </a:cubicBezTo>
                <a:cubicBezTo>
                  <a:pt x="25" y="86"/>
                  <a:pt x="24" y="85"/>
                  <a:pt x="24" y="86"/>
                </a:cubicBezTo>
                <a:cubicBezTo>
                  <a:pt x="24" y="86"/>
                  <a:pt x="24" y="86"/>
                  <a:pt x="25" y="86"/>
                </a:cubicBezTo>
                <a:cubicBezTo>
                  <a:pt x="25" y="86"/>
                  <a:pt x="24" y="86"/>
                  <a:pt x="24" y="87"/>
                </a:cubicBezTo>
                <a:cubicBezTo>
                  <a:pt x="24" y="87"/>
                  <a:pt x="24" y="86"/>
                  <a:pt x="23" y="86"/>
                </a:cubicBezTo>
                <a:cubicBezTo>
                  <a:pt x="23" y="86"/>
                  <a:pt x="23" y="86"/>
                  <a:pt x="23" y="87"/>
                </a:cubicBezTo>
                <a:cubicBezTo>
                  <a:pt x="23" y="86"/>
                  <a:pt x="23" y="86"/>
                  <a:pt x="23" y="86"/>
                </a:cubicBezTo>
                <a:cubicBezTo>
                  <a:pt x="23" y="86"/>
                  <a:pt x="23" y="86"/>
                  <a:pt x="22" y="86"/>
                </a:cubicBezTo>
                <a:cubicBezTo>
                  <a:pt x="22" y="87"/>
                  <a:pt x="22" y="86"/>
                  <a:pt x="22" y="87"/>
                </a:cubicBezTo>
                <a:cubicBezTo>
                  <a:pt x="21" y="87"/>
                  <a:pt x="21" y="86"/>
                  <a:pt x="21" y="86"/>
                </a:cubicBezTo>
                <a:cubicBezTo>
                  <a:pt x="21" y="87"/>
                  <a:pt x="20" y="86"/>
                  <a:pt x="19" y="86"/>
                </a:cubicBezTo>
                <a:cubicBezTo>
                  <a:pt x="19" y="87"/>
                  <a:pt x="19" y="86"/>
                  <a:pt x="18" y="86"/>
                </a:cubicBezTo>
                <a:cubicBezTo>
                  <a:pt x="18" y="86"/>
                  <a:pt x="18" y="86"/>
                  <a:pt x="18" y="86"/>
                </a:cubicBezTo>
                <a:cubicBezTo>
                  <a:pt x="18" y="85"/>
                  <a:pt x="17" y="86"/>
                  <a:pt x="17" y="86"/>
                </a:cubicBezTo>
                <a:cubicBezTo>
                  <a:pt x="16" y="86"/>
                  <a:pt x="16" y="87"/>
                  <a:pt x="17" y="87"/>
                </a:cubicBezTo>
                <a:cubicBezTo>
                  <a:pt x="16" y="87"/>
                  <a:pt x="16" y="88"/>
                  <a:pt x="16" y="88"/>
                </a:cubicBezTo>
                <a:cubicBezTo>
                  <a:pt x="15" y="88"/>
                  <a:pt x="16" y="88"/>
                  <a:pt x="15" y="88"/>
                </a:cubicBezTo>
                <a:cubicBezTo>
                  <a:pt x="15" y="88"/>
                  <a:pt x="15" y="88"/>
                  <a:pt x="15" y="88"/>
                </a:cubicBezTo>
                <a:cubicBezTo>
                  <a:pt x="14" y="88"/>
                  <a:pt x="15" y="89"/>
                  <a:pt x="14" y="89"/>
                </a:cubicBezTo>
                <a:cubicBezTo>
                  <a:pt x="14" y="88"/>
                  <a:pt x="14" y="88"/>
                  <a:pt x="14" y="87"/>
                </a:cubicBezTo>
                <a:cubicBezTo>
                  <a:pt x="14" y="87"/>
                  <a:pt x="15" y="88"/>
                  <a:pt x="15" y="87"/>
                </a:cubicBezTo>
                <a:cubicBezTo>
                  <a:pt x="15" y="87"/>
                  <a:pt x="14" y="87"/>
                  <a:pt x="14" y="87"/>
                </a:cubicBezTo>
                <a:cubicBezTo>
                  <a:pt x="13" y="87"/>
                  <a:pt x="13" y="87"/>
                  <a:pt x="13" y="87"/>
                </a:cubicBezTo>
                <a:cubicBezTo>
                  <a:pt x="13" y="87"/>
                  <a:pt x="12" y="88"/>
                  <a:pt x="11" y="88"/>
                </a:cubicBezTo>
                <a:cubicBezTo>
                  <a:pt x="11" y="88"/>
                  <a:pt x="11" y="88"/>
                  <a:pt x="11" y="88"/>
                </a:cubicBezTo>
                <a:cubicBezTo>
                  <a:pt x="11" y="88"/>
                  <a:pt x="11" y="89"/>
                  <a:pt x="10" y="88"/>
                </a:cubicBezTo>
                <a:cubicBezTo>
                  <a:pt x="10" y="89"/>
                  <a:pt x="10" y="89"/>
                  <a:pt x="10" y="89"/>
                </a:cubicBezTo>
                <a:cubicBezTo>
                  <a:pt x="10" y="89"/>
                  <a:pt x="11" y="90"/>
                  <a:pt x="11" y="89"/>
                </a:cubicBezTo>
                <a:cubicBezTo>
                  <a:pt x="12" y="89"/>
                  <a:pt x="11" y="90"/>
                  <a:pt x="12" y="90"/>
                </a:cubicBezTo>
                <a:cubicBezTo>
                  <a:pt x="12" y="91"/>
                  <a:pt x="11" y="90"/>
                  <a:pt x="11" y="90"/>
                </a:cubicBezTo>
                <a:cubicBezTo>
                  <a:pt x="11" y="91"/>
                  <a:pt x="12" y="90"/>
                  <a:pt x="12" y="91"/>
                </a:cubicBezTo>
                <a:cubicBezTo>
                  <a:pt x="12" y="90"/>
                  <a:pt x="12" y="90"/>
                  <a:pt x="13" y="91"/>
                </a:cubicBezTo>
                <a:cubicBezTo>
                  <a:pt x="13" y="90"/>
                  <a:pt x="13" y="90"/>
                  <a:pt x="13" y="90"/>
                </a:cubicBezTo>
                <a:cubicBezTo>
                  <a:pt x="12" y="90"/>
                  <a:pt x="12" y="90"/>
                  <a:pt x="12" y="89"/>
                </a:cubicBezTo>
                <a:cubicBezTo>
                  <a:pt x="12" y="89"/>
                  <a:pt x="13" y="90"/>
                  <a:pt x="13" y="89"/>
                </a:cubicBezTo>
                <a:cubicBezTo>
                  <a:pt x="13" y="90"/>
                  <a:pt x="13" y="90"/>
                  <a:pt x="14" y="90"/>
                </a:cubicBezTo>
                <a:cubicBezTo>
                  <a:pt x="13" y="89"/>
                  <a:pt x="14" y="90"/>
                  <a:pt x="14" y="90"/>
                </a:cubicBezTo>
                <a:cubicBezTo>
                  <a:pt x="14" y="90"/>
                  <a:pt x="15" y="90"/>
                  <a:pt x="14" y="91"/>
                </a:cubicBezTo>
                <a:cubicBezTo>
                  <a:pt x="15" y="91"/>
                  <a:pt x="16" y="91"/>
                  <a:pt x="16" y="91"/>
                </a:cubicBezTo>
                <a:cubicBezTo>
                  <a:pt x="17" y="91"/>
                  <a:pt x="17" y="91"/>
                  <a:pt x="18" y="91"/>
                </a:cubicBezTo>
                <a:cubicBezTo>
                  <a:pt x="18" y="91"/>
                  <a:pt x="18" y="91"/>
                  <a:pt x="18" y="90"/>
                </a:cubicBezTo>
                <a:cubicBezTo>
                  <a:pt x="19" y="91"/>
                  <a:pt x="18" y="91"/>
                  <a:pt x="18" y="91"/>
                </a:cubicBezTo>
                <a:cubicBezTo>
                  <a:pt x="19" y="92"/>
                  <a:pt x="19" y="91"/>
                  <a:pt x="20" y="91"/>
                </a:cubicBezTo>
                <a:cubicBezTo>
                  <a:pt x="20" y="91"/>
                  <a:pt x="20" y="91"/>
                  <a:pt x="19" y="91"/>
                </a:cubicBezTo>
                <a:cubicBezTo>
                  <a:pt x="19" y="90"/>
                  <a:pt x="20" y="91"/>
                  <a:pt x="20" y="90"/>
                </a:cubicBezTo>
                <a:cubicBezTo>
                  <a:pt x="20" y="90"/>
                  <a:pt x="20" y="91"/>
                  <a:pt x="20" y="90"/>
                </a:cubicBezTo>
                <a:cubicBezTo>
                  <a:pt x="21" y="91"/>
                  <a:pt x="21" y="91"/>
                  <a:pt x="20" y="91"/>
                </a:cubicBezTo>
                <a:cubicBezTo>
                  <a:pt x="21" y="91"/>
                  <a:pt x="21" y="91"/>
                  <a:pt x="22" y="91"/>
                </a:cubicBezTo>
                <a:cubicBezTo>
                  <a:pt x="22" y="90"/>
                  <a:pt x="23" y="92"/>
                  <a:pt x="23" y="90"/>
                </a:cubicBezTo>
                <a:cubicBezTo>
                  <a:pt x="23" y="91"/>
                  <a:pt x="24" y="90"/>
                  <a:pt x="24" y="91"/>
                </a:cubicBezTo>
                <a:cubicBezTo>
                  <a:pt x="24" y="91"/>
                  <a:pt x="23" y="92"/>
                  <a:pt x="23" y="91"/>
                </a:cubicBezTo>
                <a:cubicBezTo>
                  <a:pt x="23" y="92"/>
                  <a:pt x="22" y="92"/>
                  <a:pt x="21" y="91"/>
                </a:cubicBezTo>
                <a:cubicBezTo>
                  <a:pt x="21" y="92"/>
                  <a:pt x="21" y="92"/>
                  <a:pt x="21" y="92"/>
                </a:cubicBezTo>
                <a:cubicBezTo>
                  <a:pt x="22" y="91"/>
                  <a:pt x="24" y="93"/>
                  <a:pt x="24" y="91"/>
                </a:cubicBezTo>
                <a:cubicBezTo>
                  <a:pt x="25" y="91"/>
                  <a:pt x="26" y="90"/>
                  <a:pt x="26" y="91"/>
                </a:cubicBezTo>
                <a:cubicBezTo>
                  <a:pt x="26" y="90"/>
                  <a:pt x="26" y="90"/>
                  <a:pt x="26" y="90"/>
                </a:cubicBezTo>
                <a:cubicBezTo>
                  <a:pt x="26" y="89"/>
                  <a:pt x="26" y="89"/>
                  <a:pt x="26" y="89"/>
                </a:cubicBezTo>
                <a:cubicBezTo>
                  <a:pt x="26" y="89"/>
                  <a:pt x="27" y="89"/>
                  <a:pt x="27" y="89"/>
                </a:cubicBezTo>
                <a:cubicBezTo>
                  <a:pt x="27" y="90"/>
                  <a:pt x="26" y="89"/>
                  <a:pt x="26" y="90"/>
                </a:cubicBezTo>
                <a:cubicBezTo>
                  <a:pt x="27" y="90"/>
                  <a:pt x="27" y="90"/>
                  <a:pt x="27" y="90"/>
                </a:cubicBezTo>
                <a:cubicBezTo>
                  <a:pt x="28" y="90"/>
                  <a:pt x="28" y="90"/>
                  <a:pt x="28" y="90"/>
                </a:cubicBezTo>
                <a:cubicBezTo>
                  <a:pt x="28" y="90"/>
                  <a:pt x="28" y="90"/>
                  <a:pt x="28" y="90"/>
                </a:cubicBezTo>
                <a:cubicBezTo>
                  <a:pt x="28" y="90"/>
                  <a:pt x="28" y="90"/>
                  <a:pt x="28" y="91"/>
                </a:cubicBezTo>
                <a:cubicBezTo>
                  <a:pt x="29" y="91"/>
                  <a:pt x="28" y="89"/>
                  <a:pt x="29" y="90"/>
                </a:cubicBezTo>
                <a:cubicBezTo>
                  <a:pt x="29" y="89"/>
                  <a:pt x="29" y="89"/>
                  <a:pt x="29" y="89"/>
                </a:cubicBezTo>
                <a:cubicBezTo>
                  <a:pt x="29" y="89"/>
                  <a:pt x="29" y="88"/>
                  <a:pt x="29" y="88"/>
                </a:cubicBezTo>
                <a:cubicBezTo>
                  <a:pt x="29" y="90"/>
                  <a:pt x="31" y="89"/>
                  <a:pt x="32" y="90"/>
                </a:cubicBezTo>
                <a:cubicBezTo>
                  <a:pt x="31" y="90"/>
                  <a:pt x="29" y="90"/>
                  <a:pt x="30" y="91"/>
                </a:cubicBezTo>
                <a:cubicBezTo>
                  <a:pt x="29" y="91"/>
                  <a:pt x="29" y="91"/>
                  <a:pt x="28" y="91"/>
                </a:cubicBezTo>
                <a:cubicBezTo>
                  <a:pt x="28" y="92"/>
                  <a:pt x="29" y="91"/>
                  <a:pt x="29" y="92"/>
                </a:cubicBezTo>
                <a:cubicBezTo>
                  <a:pt x="29" y="92"/>
                  <a:pt x="29" y="92"/>
                  <a:pt x="29" y="93"/>
                </a:cubicBezTo>
                <a:cubicBezTo>
                  <a:pt x="28" y="92"/>
                  <a:pt x="28" y="93"/>
                  <a:pt x="27" y="92"/>
                </a:cubicBezTo>
                <a:cubicBezTo>
                  <a:pt x="27" y="92"/>
                  <a:pt x="28" y="93"/>
                  <a:pt x="28" y="93"/>
                </a:cubicBezTo>
                <a:cubicBezTo>
                  <a:pt x="28" y="93"/>
                  <a:pt x="27" y="93"/>
                  <a:pt x="27" y="92"/>
                </a:cubicBezTo>
                <a:cubicBezTo>
                  <a:pt x="27" y="93"/>
                  <a:pt x="27" y="93"/>
                  <a:pt x="27" y="93"/>
                </a:cubicBezTo>
                <a:cubicBezTo>
                  <a:pt x="26" y="93"/>
                  <a:pt x="26" y="93"/>
                  <a:pt x="26" y="93"/>
                </a:cubicBezTo>
                <a:cubicBezTo>
                  <a:pt x="26" y="93"/>
                  <a:pt x="26" y="93"/>
                  <a:pt x="25" y="93"/>
                </a:cubicBezTo>
                <a:cubicBezTo>
                  <a:pt x="25" y="93"/>
                  <a:pt x="24" y="93"/>
                  <a:pt x="24" y="94"/>
                </a:cubicBezTo>
                <a:cubicBezTo>
                  <a:pt x="23" y="94"/>
                  <a:pt x="24" y="93"/>
                  <a:pt x="24" y="93"/>
                </a:cubicBezTo>
                <a:cubicBezTo>
                  <a:pt x="24" y="93"/>
                  <a:pt x="25" y="93"/>
                  <a:pt x="25" y="92"/>
                </a:cubicBezTo>
                <a:cubicBezTo>
                  <a:pt x="24" y="92"/>
                  <a:pt x="24" y="92"/>
                  <a:pt x="24" y="93"/>
                </a:cubicBezTo>
                <a:cubicBezTo>
                  <a:pt x="24" y="93"/>
                  <a:pt x="24" y="92"/>
                  <a:pt x="24" y="92"/>
                </a:cubicBezTo>
                <a:cubicBezTo>
                  <a:pt x="23" y="93"/>
                  <a:pt x="23" y="93"/>
                  <a:pt x="23" y="93"/>
                </a:cubicBezTo>
                <a:cubicBezTo>
                  <a:pt x="22" y="93"/>
                  <a:pt x="23" y="94"/>
                  <a:pt x="23" y="94"/>
                </a:cubicBezTo>
                <a:cubicBezTo>
                  <a:pt x="23" y="94"/>
                  <a:pt x="23" y="94"/>
                  <a:pt x="23" y="94"/>
                </a:cubicBezTo>
                <a:cubicBezTo>
                  <a:pt x="22" y="94"/>
                  <a:pt x="22" y="94"/>
                  <a:pt x="22" y="93"/>
                </a:cubicBezTo>
                <a:cubicBezTo>
                  <a:pt x="22" y="93"/>
                  <a:pt x="22" y="94"/>
                  <a:pt x="21" y="93"/>
                </a:cubicBezTo>
                <a:cubicBezTo>
                  <a:pt x="21" y="93"/>
                  <a:pt x="21" y="94"/>
                  <a:pt x="21" y="94"/>
                </a:cubicBezTo>
                <a:cubicBezTo>
                  <a:pt x="21" y="94"/>
                  <a:pt x="20" y="93"/>
                  <a:pt x="20" y="95"/>
                </a:cubicBezTo>
                <a:cubicBezTo>
                  <a:pt x="18" y="95"/>
                  <a:pt x="18" y="95"/>
                  <a:pt x="17" y="95"/>
                </a:cubicBezTo>
                <a:cubicBezTo>
                  <a:pt x="17" y="96"/>
                  <a:pt x="16" y="95"/>
                  <a:pt x="16" y="95"/>
                </a:cubicBezTo>
                <a:cubicBezTo>
                  <a:pt x="16" y="96"/>
                  <a:pt x="16" y="96"/>
                  <a:pt x="16" y="97"/>
                </a:cubicBezTo>
                <a:cubicBezTo>
                  <a:pt x="17" y="97"/>
                  <a:pt x="17" y="97"/>
                  <a:pt x="17" y="97"/>
                </a:cubicBezTo>
                <a:cubicBezTo>
                  <a:pt x="17" y="97"/>
                  <a:pt x="17" y="97"/>
                  <a:pt x="17" y="96"/>
                </a:cubicBezTo>
                <a:cubicBezTo>
                  <a:pt x="17" y="96"/>
                  <a:pt x="18" y="96"/>
                  <a:pt x="18" y="95"/>
                </a:cubicBezTo>
                <a:cubicBezTo>
                  <a:pt x="19" y="96"/>
                  <a:pt x="18" y="97"/>
                  <a:pt x="18" y="97"/>
                </a:cubicBezTo>
                <a:cubicBezTo>
                  <a:pt x="19" y="97"/>
                  <a:pt x="19" y="97"/>
                  <a:pt x="19" y="97"/>
                </a:cubicBezTo>
                <a:cubicBezTo>
                  <a:pt x="20" y="97"/>
                  <a:pt x="20" y="96"/>
                  <a:pt x="21" y="97"/>
                </a:cubicBezTo>
                <a:cubicBezTo>
                  <a:pt x="21" y="97"/>
                  <a:pt x="21" y="97"/>
                  <a:pt x="20" y="98"/>
                </a:cubicBezTo>
                <a:cubicBezTo>
                  <a:pt x="21" y="98"/>
                  <a:pt x="21" y="98"/>
                  <a:pt x="21" y="98"/>
                </a:cubicBezTo>
                <a:cubicBezTo>
                  <a:pt x="21" y="97"/>
                  <a:pt x="21" y="97"/>
                  <a:pt x="22" y="98"/>
                </a:cubicBezTo>
                <a:cubicBezTo>
                  <a:pt x="22" y="97"/>
                  <a:pt x="24" y="98"/>
                  <a:pt x="24" y="97"/>
                </a:cubicBezTo>
                <a:cubicBezTo>
                  <a:pt x="25" y="97"/>
                  <a:pt x="24" y="98"/>
                  <a:pt x="24" y="98"/>
                </a:cubicBezTo>
                <a:cubicBezTo>
                  <a:pt x="25" y="98"/>
                  <a:pt x="25" y="98"/>
                  <a:pt x="25" y="98"/>
                </a:cubicBezTo>
                <a:cubicBezTo>
                  <a:pt x="25" y="98"/>
                  <a:pt x="25" y="97"/>
                  <a:pt x="24" y="97"/>
                </a:cubicBezTo>
                <a:cubicBezTo>
                  <a:pt x="24" y="97"/>
                  <a:pt x="24" y="96"/>
                  <a:pt x="24" y="96"/>
                </a:cubicBezTo>
                <a:cubicBezTo>
                  <a:pt x="24" y="96"/>
                  <a:pt x="24" y="96"/>
                  <a:pt x="24" y="96"/>
                </a:cubicBezTo>
                <a:cubicBezTo>
                  <a:pt x="25" y="96"/>
                  <a:pt x="24" y="97"/>
                  <a:pt x="25" y="97"/>
                </a:cubicBezTo>
                <a:cubicBezTo>
                  <a:pt x="25" y="96"/>
                  <a:pt x="25" y="96"/>
                  <a:pt x="25" y="96"/>
                </a:cubicBezTo>
                <a:cubicBezTo>
                  <a:pt x="25" y="96"/>
                  <a:pt x="25" y="96"/>
                  <a:pt x="25" y="96"/>
                </a:cubicBezTo>
                <a:cubicBezTo>
                  <a:pt x="26" y="96"/>
                  <a:pt x="25" y="96"/>
                  <a:pt x="26" y="97"/>
                </a:cubicBezTo>
                <a:cubicBezTo>
                  <a:pt x="25" y="97"/>
                  <a:pt x="25" y="96"/>
                  <a:pt x="25" y="97"/>
                </a:cubicBezTo>
                <a:cubicBezTo>
                  <a:pt x="28" y="97"/>
                  <a:pt x="31" y="96"/>
                  <a:pt x="34" y="95"/>
                </a:cubicBezTo>
                <a:cubicBezTo>
                  <a:pt x="34" y="94"/>
                  <a:pt x="35" y="94"/>
                  <a:pt x="36" y="95"/>
                </a:cubicBezTo>
                <a:cubicBezTo>
                  <a:pt x="36" y="94"/>
                  <a:pt x="35" y="94"/>
                  <a:pt x="35" y="93"/>
                </a:cubicBezTo>
                <a:cubicBezTo>
                  <a:pt x="36" y="93"/>
                  <a:pt x="36" y="94"/>
                  <a:pt x="36" y="93"/>
                </a:cubicBezTo>
                <a:cubicBezTo>
                  <a:pt x="37" y="94"/>
                  <a:pt x="37" y="94"/>
                  <a:pt x="36" y="94"/>
                </a:cubicBezTo>
                <a:cubicBezTo>
                  <a:pt x="37" y="94"/>
                  <a:pt x="37" y="93"/>
                  <a:pt x="38" y="93"/>
                </a:cubicBezTo>
                <a:cubicBezTo>
                  <a:pt x="38" y="95"/>
                  <a:pt x="39" y="94"/>
                  <a:pt x="41" y="94"/>
                </a:cubicBezTo>
                <a:cubicBezTo>
                  <a:pt x="41" y="94"/>
                  <a:pt x="40" y="94"/>
                  <a:pt x="40" y="94"/>
                </a:cubicBezTo>
                <a:cubicBezTo>
                  <a:pt x="41" y="94"/>
                  <a:pt x="41" y="94"/>
                  <a:pt x="41" y="94"/>
                </a:cubicBezTo>
                <a:cubicBezTo>
                  <a:pt x="41" y="94"/>
                  <a:pt x="41" y="94"/>
                  <a:pt x="41" y="93"/>
                </a:cubicBezTo>
                <a:cubicBezTo>
                  <a:pt x="41" y="93"/>
                  <a:pt x="41" y="93"/>
                  <a:pt x="42" y="93"/>
                </a:cubicBezTo>
                <a:cubicBezTo>
                  <a:pt x="42" y="93"/>
                  <a:pt x="42" y="93"/>
                  <a:pt x="42" y="92"/>
                </a:cubicBezTo>
                <a:cubicBezTo>
                  <a:pt x="42" y="92"/>
                  <a:pt x="42" y="93"/>
                  <a:pt x="43" y="92"/>
                </a:cubicBezTo>
                <a:cubicBezTo>
                  <a:pt x="43" y="92"/>
                  <a:pt x="43" y="93"/>
                  <a:pt x="43" y="93"/>
                </a:cubicBezTo>
                <a:cubicBezTo>
                  <a:pt x="44" y="93"/>
                  <a:pt x="44" y="93"/>
                  <a:pt x="45" y="93"/>
                </a:cubicBezTo>
                <a:cubicBezTo>
                  <a:pt x="46" y="93"/>
                  <a:pt x="46" y="93"/>
                  <a:pt x="45" y="93"/>
                </a:cubicBezTo>
                <a:cubicBezTo>
                  <a:pt x="46" y="93"/>
                  <a:pt x="46" y="93"/>
                  <a:pt x="46" y="92"/>
                </a:cubicBezTo>
                <a:cubicBezTo>
                  <a:pt x="47" y="93"/>
                  <a:pt x="47" y="93"/>
                  <a:pt x="47" y="92"/>
                </a:cubicBezTo>
                <a:cubicBezTo>
                  <a:pt x="47" y="92"/>
                  <a:pt x="47" y="92"/>
                  <a:pt x="47" y="92"/>
                </a:cubicBezTo>
                <a:cubicBezTo>
                  <a:pt x="47" y="92"/>
                  <a:pt x="48" y="92"/>
                  <a:pt x="48" y="92"/>
                </a:cubicBezTo>
                <a:cubicBezTo>
                  <a:pt x="48" y="92"/>
                  <a:pt x="48" y="92"/>
                  <a:pt x="48" y="92"/>
                </a:cubicBezTo>
                <a:cubicBezTo>
                  <a:pt x="49" y="92"/>
                  <a:pt x="49" y="92"/>
                  <a:pt x="49" y="91"/>
                </a:cubicBezTo>
                <a:cubicBezTo>
                  <a:pt x="49" y="91"/>
                  <a:pt x="49" y="91"/>
                  <a:pt x="49" y="92"/>
                </a:cubicBezTo>
                <a:cubicBezTo>
                  <a:pt x="50" y="91"/>
                  <a:pt x="52" y="92"/>
                  <a:pt x="53" y="90"/>
                </a:cubicBezTo>
                <a:cubicBezTo>
                  <a:pt x="53" y="91"/>
                  <a:pt x="53" y="91"/>
                  <a:pt x="53" y="91"/>
                </a:cubicBezTo>
                <a:cubicBezTo>
                  <a:pt x="53" y="92"/>
                  <a:pt x="53" y="91"/>
                  <a:pt x="53" y="92"/>
                </a:cubicBezTo>
                <a:cubicBezTo>
                  <a:pt x="54" y="91"/>
                  <a:pt x="55" y="90"/>
                  <a:pt x="56" y="90"/>
                </a:cubicBezTo>
                <a:cubicBezTo>
                  <a:pt x="56" y="90"/>
                  <a:pt x="55" y="90"/>
                  <a:pt x="55" y="89"/>
                </a:cubicBezTo>
                <a:cubicBezTo>
                  <a:pt x="56" y="90"/>
                  <a:pt x="57" y="90"/>
                  <a:pt x="57" y="90"/>
                </a:cubicBezTo>
                <a:cubicBezTo>
                  <a:pt x="57" y="89"/>
                  <a:pt x="57" y="90"/>
                  <a:pt x="56" y="89"/>
                </a:cubicBezTo>
                <a:cubicBezTo>
                  <a:pt x="56" y="89"/>
                  <a:pt x="57" y="89"/>
                  <a:pt x="57" y="89"/>
                </a:cubicBezTo>
                <a:cubicBezTo>
                  <a:pt x="57" y="89"/>
                  <a:pt x="57" y="90"/>
                  <a:pt x="57" y="90"/>
                </a:cubicBezTo>
                <a:cubicBezTo>
                  <a:pt x="58" y="89"/>
                  <a:pt x="59" y="88"/>
                  <a:pt x="60" y="88"/>
                </a:cubicBezTo>
                <a:cubicBezTo>
                  <a:pt x="60" y="89"/>
                  <a:pt x="60" y="89"/>
                  <a:pt x="60" y="89"/>
                </a:cubicBezTo>
                <a:cubicBezTo>
                  <a:pt x="60" y="89"/>
                  <a:pt x="60" y="89"/>
                  <a:pt x="60" y="89"/>
                </a:cubicBezTo>
                <a:cubicBezTo>
                  <a:pt x="60" y="89"/>
                  <a:pt x="60" y="89"/>
                  <a:pt x="60" y="89"/>
                </a:cubicBezTo>
                <a:cubicBezTo>
                  <a:pt x="60" y="89"/>
                  <a:pt x="60" y="89"/>
                  <a:pt x="61" y="89"/>
                </a:cubicBezTo>
                <a:cubicBezTo>
                  <a:pt x="61" y="89"/>
                  <a:pt x="61" y="89"/>
                  <a:pt x="61" y="89"/>
                </a:cubicBezTo>
                <a:cubicBezTo>
                  <a:pt x="61" y="89"/>
                  <a:pt x="61" y="89"/>
                  <a:pt x="61" y="88"/>
                </a:cubicBezTo>
                <a:cubicBezTo>
                  <a:pt x="61" y="88"/>
                  <a:pt x="61" y="89"/>
                  <a:pt x="62" y="89"/>
                </a:cubicBezTo>
                <a:cubicBezTo>
                  <a:pt x="62" y="89"/>
                  <a:pt x="62" y="89"/>
                  <a:pt x="62" y="88"/>
                </a:cubicBezTo>
                <a:cubicBezTo>
                  <a:pt x="62" y="89"/>
                  <a:pt x="62" y="89"/>
                  <a:pt x="62" y="89"/>
                </a:cubicBezTo>
                <a:cubicBezTo>
                  <a:pt x="63" y="89"/>
                  <a:pt x="63" y="89"/>
                  <a:pt x="63" y="90"/>
                </a:cubicBezTo>
                <a:cubicBezTo>
                  <a:pt x="63" y="90"/>
                  <a:pt x="63" y="90"/>
                  <a:pt x="63" y="90"/>
                </a:cubicBezTo>
                <a:cubicBezTo>
                  <a:pt x="63" y="89"/>
                  <a:pt x="63" y="89"/>
                  <a:pt x="63" y="89"/>
                </a:cubicBezTo>
                <a:cubicBezTo>
                  <a:pt x="63" y="89"/>
                  <a:pt x="63" y="89"/>
                  <a:pt x="63" y="89"/>
                </a:cubicBezTo>
                <a:cubicBezTo>
                  <a:pt x="63" y="89"/>
                  <a:pt x="63" y="89"/>
                  <a:pt x="64" y="89"/>
                </a:cubicBezTo>
                <a:cubicBezTo>
                  <a:pt x="64" y="89"/>
                  <a:pt x="64" y="89"/>
                  <a:pt x="64" y="88"/>
                </a:cubicBezTo>
                <a:cubicBezTo>
                  <a:pt x="64" y="88"/>
                  <a:pt x="64" y="88"/>
                  <a:pt x="64" y="88"/>
                </a:cubicBezTo>
                <a:cubicBezTo>
                  <a:pt x="64" y="88"/>
                  <a:pt x="64" y="88"/>
                  <a:pt x="64" y="87"/>
                </a:cubicBezTo>
                <a:cubicBezTo>
                  <a:pt x="65" y="87"/>
                  <a:pt x="64" y="88"/>
                  <a:pt x="64" y="88"/>
                </a:cubicBezTo>
                <a:cubicBezTo>
                  <a:pt x="65" y="88"/>
                  <a:pt x="65" y="87"/>
                  <a:pt x="66" y="87"/>
                </a:cubicBezTo>
                <a:cubicBezTo>
                  <a:pt x="66" y="87"/>
                  <a:pt x="66" y="87"/>
                  <a:pt x="66" y="87"/>
                </a:cubicBezTo>
                <a:cubicBezTo>
                  <a:pt x="66" y="87"/>
                  <a:pt x="66" y="87"/>
                  <a:pt x="66" y="87"/>
                </a:cubicBezTo>
                <a:cubicBezTo>
                  <a:pt x="66" y="87"/>
                  <a:pt x="66" y="88"/>
                  <a:pt x="66" y="88"/>
                </a:cubicBezTo>
                <a:cubicBezTo>
                  <a:pt x="66" y="88"/>
                  <a:pt x="67" y="88"/>
                  <a:pt x="67" y="88"/>
                </a:cubicBezTo>
                <a:cubicBezTo>
                  <a:pt x="67" y="88"/>
                  <a:pt x="67" y="88"/>
                  <a:pt x="67" y="88"/>
                </a:cubicBezTo>
                <a:cubicBezTo>
                  <a:pt x="67" y="89"/>
                  <a:pt x="67" y="88"/>
                  <a:pt x="67" y="89"/>
                </a:cubicBezTo>
                <a:cubicBezTo>
                  <a:pt x="67" y="89"/>
                  <a:pt x="67" y="89"/>
                  <a:pt x="68" y="89"/>
                </a:cubicBezTo>
                <a:cubicBezTo>
                  <a:pt x="67" y="89"/>
                  <a:pt x="67" y="88"/>
                  <a:pt x="68" y="88"/>
                </a:cubicBezTo>
                <a:cubicBezTo>
                  <a:pt x="68" y="88"/>
                  <a:pt x="68" y="88"/>
                  <a:pt x="67" y="88"/>
                </a:cubicBezTo>
                <a:cubicBezTo>
                  <a:pt x="68" y="87"/>
                  <a:pt x="68" y="87"/>
                  <a:pt x="68" y="86"/>
                </a:cubicBezTo>
                <a:cubicBezTo>
                  <a:pt x="69" y="87"/>
                  <a:pt x="68" y="87"/>
                  <a:pt x="69" y="87"/>
                </a:cubicBezTo>
                <a:cubicBezTo>
                  <a:pt x="69" y="87"/>
                  <a:pt x="69" y="87"/>
                  <a:pt x="69" y="86"/>
                </a:cubicBezTo>
                <a:cubicBezTo>
                  <a:pt x="70" y="86"/>
                  <a:pt x="71" y="86"/>
                  <a:pt x="71" y="86"/>
                </a:cubicBezTo>
                <a:cubicBezTo>
                  <a:pt x="72" y="86"/>
                  <a:pt x="72" y="86"/>
                  <a:pt x="72" y="86"/>
                </a:cubicBezTo>
                <a:cubicBezTo>
                  <a:pt x="72" y="86"/>
                  <a:pt x="72" y="86"/>
                  <a:pt x="72" y="86"/>
                </a:cubicBezTo>
                <a:cubicBezTo>
                  <a:pt x="72" y="86"/>
                  <a:pt x="72" y="86"/>
                  <a:pt x="72" y="86"/>
                </a:cubicBezTo>
                <a:cubicBezTo>
                  <a:pt x="73" y="87"/>
                  <a:pt x="73" y="87"/>
                  <a:pt x="73" y="87"/>
                </a:cubicBezTo>
                <a:cubicBezTo>
                  <a:pt x="73" y="87"/>
                  <a:pt x="73" y="86"/>
                  <a:pt x="73" y="86"/>
                </a:cubicBezTo>
                <a:cubicBezTo>
                  <a:pt x="73" y="86"/>
                  <a:pt x="73" y="86"/>
                  <a:pt x="73" y="86"/>
                </a:cubicBezTo>
                <a:cubicBezTo>
                  <a:pt x="73" y="86"/>
                  <a:pt x="73" y="87"/>
                  <a:pt x="73" y="87"/>
                </a:cubicBezTo>
                <a:cubicBezTo>
                  <a:pt x="73" y="87"/>
                  <a:pt x="73" y="87"/>
                  <a:pt x="74" y="87"/>
                </a:cubicBezTo>
                <a:cubicBezTo>
                  <a:pt x="74" y="87"/>
                  <a:pt x="74" y="87"/>
                  <a:pt x="74" y="87"/>
                </a:cubicBezTo>
                <a:cubicBezTo>
                  <a:pt x="74" y="87"/>
                  <a:pt x="74" y="87"/>
                  <a:pt x="74" y="87"/>
                </a:cubicBezTo>
                <a:cubicBezTo>
                  <a:pt x="74" y="87"/>
                  <a:pt x="74" y="87"/>
                  <a:pt x="74" y="87"/>
                </a:cubicBezTo>
                <a:cubicBezTo>
                  <a:pt x="74" y="87"/>
                  <a:pt x="74" y="87"/>
                  <a:pt x="75" y="87"/>
                </a:cubicBezTo>
                <a:cubicBezTo>
                  <a:pt x="74" y="87"/>
                  <a:pt x="74" y="86"/>
                  <a:pt x="74" y="86"/>
                </a:cubicBezTo>
                <a:cubicBezTo>
                  <a:pt x="74" y="86"/>
                  <a:pt x="74" y="86"/>
                  <a:pt x="74" y="86"/>
                </a:cubicBezTo>
                <a:cubicBezTo>
                  <a:pt x="74" y="86"/>
                  <a:pt x="74" y="86"/>
                  <a:pt x="74" y="86"/>
                </a:cubicBezTo>
                <a:cubicBezTo>
                  <a:pt x="74" y="86"/>
                  <a:pt x="74" y="86"/>
                  <a:pt x="73" y="86"/>
                </a:cubicBezTo>
                <a:cubicBezTo>
                  <a:pt x="73" y="86"/>
                  <a:pt x="73" y="86"/>
                  <a:pt x="73" y="86"/>
                </a:cubicBezTo>
                <a:cubicBezTo>
                  <a:pt x="73" y="86"/>
                  <a:pt x="73" y="86"/>
                  <a:pt x="73" y="86"/>
                </a:cubicBezTo>
                <a:cubicBezTo>
                  <a:pt x="73" y="86"/>
                  <a:pt x="73" y="86"/>
                  <a:pt x="73" y="85"/>
                </a:cubicBezTo>
                <a:cubicBezTo>
                  <a:pt x="74" y="85"/>
                  <a:pt x="74" y="85"/>
                  <a:pt x="74" y="86"/>
                </a:cubicBezTo>
                <a:cubicBezTo>
                  <a:pt x="75" y="85"/>
                  <a:pt x="74" y="85"/>
                  <a:pt x="74" y="85"/>
                </a:cubicBezTo>
                <a:cubicBezTo>
                  <a:pt x="75" y="85"/>
                  <a:pt x="75" y="86"/>
                  <a:pt x="76" y="85"/>
                </a:cubicBezTo>
                <a:cubicBezTo>
                  <a:pt x="76" y="85"/>
                  <a:pt x="76" y="85"/>
                  <a:pt x="76" y="85"/>
                </a:cubicBezTo>
                <a:cubicBezTo>
                  <a:pt x="76" y="85"/>
                  <a:pt x="76" y="85"/>
                  <a:pt x="75" y="86"/>
                </a:cubicBezTo>
                <a:cubicBezTo>
                  <a:pt x="75" y="85"/>
                  <a:pt x="75" y="85"/>
                  <a:pt x="75" y="85"/>
                </a:cubicBezTo>
                <a:cubicBezTo>
                  <a:pt x="75" y="86"/>
                  <a:pt x="74" y="86"/>
                  <a:pt x="74" y="86"/>
                </a:cubicBezTo>
                <a:cubicBezTo>
                  <a:pt x="75" y="86"/>
                  <a:pt x="75" y="86"/>
                  <a:pt x="75" y="86"/>
                </a:cubicBezTo>
                <a:cubicBezTo>
                  <a:pt x="75" y="86"/>
                  <a:pt x="75" y="86"/>
                  <a:pt x="75" y="86"/>
                </a:cubicBezTo>
                <a:cubicBezTo>
                  <a:pt x="75" y="87"/>
                  <a:pt x="75" y="87"/>
                  <a:pt x="75" y="87"/>
                </a:cubicBezTo>
                <a:cubicBezTo>
                  <a:pt x="75" y="87"/>
                  <a:pt x="75" y="87"/>
                  <a:pt x="76" y="87"/>
                </a:cubicBezTo>
                <a:cubicBezTo>
                  <a:pt x="76" y="86"/>
                  <a:pt x="76" y="86"/>
                  <a:pt x="76" y="86"/>
                </a:cubicBezTo>
                <a:cubicBezTo>
                  <a:pt x="76" y="86"/>
                  <a:pt x="76" y="87"/>
                  <a:pt x="75" y="86"/>
                </a:cubicBezTo>
                <a:cubicBezTo>
                  <a:pt x="75" y="86"/>
                  <a:pt x="75" y="86"/>
                  <a:pt x="76" y="86"/>
                </a:cubicBezTo>
                <a:cubicBezTo>
                  <a:pt x="75" y="86"/>
                  <a:pt x="75" y="86"/>
                  <a:pt x="75" y="86"/>
                </a:cubicBezTo>
                <a:cubicBezTo>
                  <a:pt x="76" y="86"/>
                  <a:pt x="76" y="86"/>
                  <a:pt x="76" y="86"/>
                </a:cubicBezTo>
                <a:cubicBezTo>
                  <a:pt x="76" y="86"/>
                  <a:pt x="76" y="86"/>
                  <a:pt x="77" y="86"/>
                </a:cubicBezTo>
                <a:cubicBezTo>
                  <a:pt x="77" y="86"/>
                  <a:pt x="77" y="86"/>
                  <a:pt x="77" y="86"/>
                </a:cubicBezTo>
                <a:cubicBezTo>
                  <a:pt x="77" y="86"/>
                  <a:pt x="77" y="86"/>
                  <a:pt x="77" y="86"/>
                </a:cubicBezTo>
                <a:cubicBezTo>
                  <a:pt x="77" y="86"/>
                  <a:pt x="78" y="86"/>
                  <a:pt x="78" y="86"/>
                </a:cubicBezTo>
                <a:cubicBezTo>
                  <a:pt x="78" y="86"/>
                  <a:pt x="78" y="86"/>
                  <a:pt x="78" y="86"/>
                </a:cubicBezTo>
                <a:cubicBezTo>
                  <a:pt x="78" y="86"/>
                  <a:pt x="78" y="86"/>
                  <a:pt x="78" y="87"/>
                </a:cubicBezTo>
                <a:cubicBezTo>
                  <a:pt x="78" y="86"/>
                  <a:pt x="78" y="86"/>
                  <a:pt x="78" y="86"/>
                </a:cubicBezTo>
                <a:cubicBezTo>
                  <a:pt x="79" y="85"/>
                  <a:pt x="79" y="86"/>
                  <a:pt x="79" y="86"/>
                </a:cubicBezTo>
                <a:cubicBezTo>
                  <a:pt x="79" y="85"/>
                  <a:pt x="79" y="85"/>
                  <a:pt x="79" y="85"/>
                </a:cubicBezTo>
                <a:cubicBezTo>
                  <a:pt x="80" y="85"/>
                  <a:pt x="80" y="86"/>
                  <a:pt x="80" y="85"/>
                </a:cubicBezTo>
                <a:cubicBezTo>
                  <a:pt x="80" y="85"/>
                  <a:pt x="80" y="85"/>
                  <a:pt x="80" y="85"/>
                </a:cubicBezTo>
                <a:cubicBezTo>
                  <a:pt x="80" y="84"/>
                  <a:pt x="81" y="84"/>
                  <a:pt x="81" y="84"/>
                </a:cubicBezTo>
                <a:cubicBezTo>
                  <a:pt x="81" y="84"/>
                  <a:pt x="81" y="85"/>
                  <a:pt x="81" y="85"/>
                </a:cubicBezTo>
                <a:cubicBezTo>
                  <a:pt x="81" y="85"/>
                  <a:pt x="81" y="85"/>
                  <a:pt x="81" y="85"/>
                </a:cubicBezTo>
                <a:cubicBezTo>
                  <a:pt x="81" y="85"/>
                  <a:pt x="82" y="85"/>
                  <a:pt x="82" y="85"/>
                </a:cubicBezTo>
                <a:cubicBezTo>
                  <a:pt x="82" y="85"/>
                  <a:pt x="82" y="86"/>
                  <a:pt x="82" y="86"/>
                </a:cubicBezTo>
                <a:cubicBezTo>
                  <a:pt x="82" y="85"/>
                  <a:pt x="82" y="85"/>
                  <a:pt x="82" y="85"/>
                </a:cubicBezTo>
                <a:cubicBezTo>
                  <a:pt x="82" y="85"/>
                  <a:pt x="82" y="85"/>
                  <a:pt x="82" y="85"/>
                </a:cubicBezTo>
                <a:cubicBezTo>
                  <a:pt x="83" y="85"/>
                  <a:pt x="82" y="85"/>
                  <a:pt x="82" y="84"/>
                </a:cubicBezTo>
                <a:cubicBezTo>
                  <a:pt x="82" y="84"/>
                  <a:pt x="82" y="84"/>
                  <a:pt x="82" y="84"/>
                </a:cubicBezTo>
                <a:cubicBezTo>
                  <a:pt x="83" y="84"/>
                  <a:pt x="83" y="84"/>
                  <a:pt x="83" y="84"/>
                </a:cubicBezTo>
                <a:cubicBezTo>
                  <a:pt x="83" y="84"/>
                  <a:pt x="83" y="84"/>
                  <a:pt x="83" y="85"/>
                </a:cubicBezTo>
                <a:cubicBezTo>
                  <a:pt x="83" y="84"/>
                  <a:pt x="84" y="85"/>
                  <a:pt x="84" y="84"/>
                </a:cubicBezTo>
                <a:cubicBezTo>
                  <a:pt x="84" y="84"/>
                  <a:pt x="84" y="84"/>
                  <a:pt x="84" y="84"/>
                </a:cubicBezTo>
                <a:cubicBezTo>
                  <a:pt x="84" y="84"/>
                  <a:pt x="85" y="85"/>
                  <a:pt x="85" y="85"/>
                </a:cubicBezTo>
                <a:cubicBezTo>
                  <a:pt x="84" y="85"/>
                  <a:pt x="84" y="84"/>
                  <a:pt x="85" y="84"/>
                </a:cubicBezTo>
                <a:cubicBezTo>
                  <a:pt x="85" y="84"/>
                  <a:pt x="85" y="84"/>
                  <a:pt x="85" y="84"/>
                </a:cubicBezTo>
                <a:cubicBezTo>
                  <a:pt x="85" y="85"/>
                  <a:pt x="86" y="84"/>
                  <a:pt x="86" y="84"/>
                </a:cubicBezTo>
                <a:cubicBezTo>
                  <a:pt x="86" y="84"/>
                  <a:pt x="86" y="84"/>
                  <a:pt x="86" y="84"/>
                </a:cubicBezTo>
                <a:cubicBezTo>
                  <a:pt x="87" y="84"/>
                  <a:pt x="87" y="83"/>
                  <a:pt x="88" y="83"/>
                </a:cubicBezTo>
                <a:cubicBezTo>
                  <a:pt x="88" y="83"/>
                  <a:pt x="89" y="83"/>
                  <a:pt x="89" y="83"/>
                </a:cubicBezTo>
                <a:cubicBezTo>
                  <a:pt x="89" y="83"/>
                  <a:pt x="89" y="83"/>
                  <a:pt x="90" y="83"/>
                </a:cubicBezTo>
                <a:cubicBezTo>
                  <a:pt x="90" y="83"/>
                  <a:pt x="90" y="82"/>
                  <a:pt x="90" y="83"/>
                </a:cubicBezTo>
                <a:cubicBezTo>
                  <a:pt x="90" y="82"/>
                  <a:pt x="90" y="82"/>
                  <a:pt x="91" y="82"/>
                </a:cubicBezTo>
                <a:cubicBezTo>
                  <a:pt x="91" y="82"/>
                  <a:pt x="91" y="82"/>
                  <a:pt x="91" y="82"/>
                </a:cubicBezTo>
                <a:cubicBezTo>
                  <a:pt x="91" y="82"/>
                  <a:pt x="91" y="82"/>
                  <a:pt x="91" y="82"/>
                </a:cubicBezTo>
                <a:cubicBezTo>
                  <a:pt x="91" y="82"/>
                  <a:pt x="91" y="82"/>
                  <a:pt x="91" y="82"/>
                </a:cubicBezTo>
                <a:cubicBezTo>
                  <a:pt x="91" y="82"/>
                  <a:pt x="91" y="82"/>
                  <a:pt x="91" y="82"/>
                </a:cubicBezTo>
                <a:cubicBezTo>
                  <a:pt x="91" y="82"/>
                  <a:pt x="92" y="82"/>
                  <a:pt x="92" y="82"/>
                </a:cubicBezTo>
                <a:cubicBezTo>
                  <a:pt x="92" y="82"/>
                  <a:pt x="92" y="82"/>
                  <a:pt x="92" y="82"/>
                </a:cubicBezTo>
                <a:cubicBezTo>
                  <a:pt x="92" y="82"/>
                  <a:pt x="92" y="82"/>
                  <a:pt x="92" y="82"/>
                </a:cubicBezTo>
                <a:cubicBezTo>
                  <a:pt x="92" y="82"/>
                  <a:pt x="93" y="82"/>
                  <a:pt x="93" y="81"/>
                </a:cubicBezTo>
                <a:cubicBezTo>
                  <a:pt x="93" y="81"/>
                  <a:pt x="93" y="81"/>
                  <a:pt x="93" y="81"/>
                </a:cubicBezTo>
                <a:cubicBezTo>
                  <a:pt x="93" y="82"/>
                  <a:pt x="93" y="82"/>
                  <a:pt x="93" y="82"/>
                </a:cubicBezTo>
                <a:cubicBezTo>
                  <a:pt x="93" y="82"/>
                  <a:pt x="93" y="82"/>
                  <a:pt x="93" y="82"/>
                </a:cubicBezTo>
                <a:cubicBezTo>
                  <a:pt x="93" y="82"/>
                  <a:pt x="93" y="82"/>
                  <a:pt x="93" y="82"/>
                </a:cubicBezTo>
                <a:cubicBezTo>
                  <a:pt x="93" y="82"/>
                  <a:pt x="93" y="82"/>
                  <a:pt x="93" y="82"/>
                </a:cubicBezTo>
                <a:cubicBezTo>
                  <a:pt x="93" y="82"/>
                  <a:pt x="93" y="82"/>
                  <a:pt x="93" y="82"/>
                </a:cubicBezTo>
                <a:cubicBezTo>
                  <a:pt x="93" y="82"/>
                  <a:pt x="93" y="82"/>
                  <a:pt x="93" y="82"/>
                </a:cubicBezTo>
                <a:cubicBezTo>
                  <a:pt x="93" y="82"/>
                  <a:pt x="93" y="82"/>
                  <a:pt x="94" y="82"/>
                </a:cubicBezTo>
                <a:cubicBezTo>
                  <a:pt x="94" y="82"/>
                  <a:pt x="94" y="82"/>
                  <a:pt x="94" y="82"/>
                </a:cubicBezTo>
                <a:cubicBezTo>
                  <a:pt x="94" y="82"/>
                  <a:pt x="94" y="82"/>
                  <a:pt x="94" y="83"/>
                </a:cubicBezTo>
                <a:cubicBezTo>
                  <a:pt x="93" y="83"/>
                  <a:pt x="93" y="83"/>
                  <a:pt x="93" y="83"/>
                </a:cubicBezTo>
                <a:cubicBezTo>
                  <a:pt x="93" y="83"/>
                  <a:pt x="93" y="82"/>
                  <a:pt x="93" y="82"/>
                </a:cubicBezTo>
                <a:cubicBezTo>
                  <a:pt x="93" y="83"/>
                  <a:pt x="93" y="83"/>
                  <a:pt x="93" y="83"/>
                </a:cubicBezTo>
                <a:cubicBezTo>
                  <a:pt x="93" y="83"/>
                  <a:pt x="93" y="83"/>
                  <a:pt x="92" y="83"/>
                </a:cubicBezTo>
                <a:cubicBezTo>
                  <a:pt x="92" y="83"/>
                  <a:pt x="92" y="83"/>
                  <a:pt x="92" y="83"/>
                </a:cubicBezTo>
                <a:cubicBezTo>
                  <a:pt x="92" y="83"/>
                  <a:pt x="92" y="83"/>
                  <a:pt x="92" y="83"/>
                </a:cubicBezTo>
                <a:cubicBezTo>
                  <a:pt x="92" y="83"/>
                  <a:pt x="92" y="83"/>
                  <a:pt x="92" y="83"/>
                </a:cubicBezTo>
                <a:cubicBezTo>
                  <a:pt x="92" y="83"/>
                  <a:pt x="92" y="83"/>
                  <a:pt x="91" y="83"/>
                </a:cubicBezTo>
                <a:cubicBezTo>
                  <a:pt x="91" y="83"/>
                  <a:pt x="91" y="84"/>
                  <a:pt x="91" y="84"/>
                </a:cubicBezTo>
                <a:cubicBezTo>
                  <a:pt x="91" y="84"/>
                  <a:pt x="91" y="84"/>
                  <a:pt x="91" y="84"/>
                </a:cubicBezTo>
                <a:cubicBezTo>
                  <a:pt x="91" y="84"/>
                  <a:pt x="91" y="84"/>
                  <a:pt x="90" y="84"/>
                </a:cubicBezTo>
                <a:cubicBezTo>
                  <a:pt x="90" y="84"/>
                  <a:pt x="90" y="84"/>
                  <a:pt x="90" y="84"/>
                </a:cubicBezTo>
                <a:cubicBezTo>
                  <a:pt x="90" y="84"/>
                  <a:pt x="90" y="84"/>
                  <a:pt x="90" y="84"/>
                </a:cubicBezTo>
                <a:cubicBezTo>
                  <a:pt x="90" y="84"/>
                  <a:pt x="90" y="84"/>
                  <a:pt x="90" y="84"/>
                </a:cubicBezTo>
                <a:cubicBezTo>
                  <a:pt x="90" y="85"/>
                  <a:pt x="90" y="85"/>
                  <a:pt x="90" y="85"/>
                </a:cubicBezTo>
                <a:cubicBezTo>
                  <a:pt x="90" y="85"/>
                  <a:pt x="90" y="85"/>
                  <a:pt x="90" y="85"/>
                </a:cubicBezTo>
                <a:cubicBezTo>
                  <a:pt x="90" y="85"/>
                  <a:pt x="89" y="85"/>
                  <a:pt x="89" y="85"/>
                </a:cubicBezTo>
                <a:cubicBezTo>
                  <a:pt x="89" y="85"/>
                  <a:pt x="89" y="85"/>
                  <a:pt x="89" y="85"/>
                </a:cubicBezTo>
                <a:cubicBezTo>
                  <a:pt x="89" y="85"/>
                  <a:pt x="89" y="84"/>
                  <a:pt x="89" y="84"/>
                </a:cubicBezTo>
                <a:cubicBezTo>
                  <a:pt x="89" y="85"/>
                  <a:pt x="89" y="85"/>
                  <a:pt x="88" y="86"/>
                </a:cubicBezTo>
                <a:cubicBezTo>
                  <a:pt x="88" y="86"/>
                  <a:pt x="88" y="85"/>
                  <a:pt x="88" y="85"/>
                </a:cubicBezTo>
                <a:cubicBezTo>
                  <a:pt x="88" y="86"/>
                  <a:pt x="87" y="86"/>
                  <a:pt x="87" y="86"/>
                </a:cubicBezTo>
                <a:cubicBezTo>
                  <a:pt x="87" y="85"/>
                  <a:pt x="87" y="85"/>
                  <a:pt x="87" y="85"/>
                </a:cubicBezTo>
                <a:cubicBezTo>
                  <a:pt x="87" y="85"/>
                  <a:pt x="87" y="85"/>
                  <a:pt x="87" y="85"/>
                </a:cubicBezTo>
                <a:cubicBezTo>
                  <a:pt x="87" y="85"/>
                  <a:pt x="87" y="85"/>
                  <a:pt x="87" y="85"/>
                </a:cubicBezTo>
                <a:cubicBezTo>
                  <a:pt x="87" y="85"/>
                  <a:pt x="87" y="85"/>
                  <a:pt x="87" y="85"/>
                </a:cubicBezTo>
                <a:cubicBezTo>
                  <a:pt x="87" y="85"/>
                  <a:pt x="88" y="84"/>
                  <a:pt x="87" y="84"/>
                </a:cubicBezTo>
                <a:cubicBezTo>
                  <a:pt x="87" y="84"/>
                  <a:pt x="87" y="84"/>
                  <a:pt x="87" y="84"/>
                </a:cubicBezTo>
                <a:cubicBezTo>
                  <a:pt x="87" y="85"/>
                  <a:pt x="87" y="85"/>
                  <a:pt x="87" y="85"/>
                </a:cubicBezTo>
                <a:cubicBezTo>
                  <a:pt x="87" y="85"/>
                  <a:pt x="86" y="85"/>
                  <a:pt x="86" y="85"/>
                </a:cubicBezTo>
                <a:cubicBezTo>
                  <a:pt x="86" y="85"/>
                  <a:pt x="86" y="85"/>
                  <a:pt x="86" y="85"/>
                </a:cubicBezTo>
                <a:cubicBezTo>
                  <a:pt x="86" y="86"/>
                  <a:pt x="85" y="85"/>
                  <a:pt x="85" y="85"/>
                </a:cubicBezTo>
                <a:cubicBezTo>
                  <a:pt x="85" y="85"/>
                  <a:pt x="85" y="85"/>
                  <a:pt x="85" y="85"/>
                </a:cubicBezTo>
                <a:cubicBezTo>
                  <a:pt x="85" y="85"/>
                  <a:pt x="85" y="86"/>
                  <a:pt x="85" y="86"/>
                </a:cubicBezTo>
                <a:cubicBezTo>
                  <a:pt x="85" y="86"/>
                  <a:pt x="85" y="86"/>
                  <a:pt x="85" y="86"/>
                </a:cubicBezTo>
                <a:cubicBezTo>
                  <a:pt x="85" y="86"/>
                  <a:pt x="85" y="86"/>
                  <a:pt x="85" y="86"/>
                </a:cubicBezTo>
                <a:cubicBezTo>
                  <a:pt x="85" y="86"/>
                  <a:pt x="85" y="86"/>
                  <a:pt x="86" y="86"/>
                </a:cubicBezTo>
                <a:cubicBezTo>
                  <a:pt x="86" y="86"/>
                  <a:pt x="86" y="86"/>
                  <a:pt x="86" y="86"/>
                </a:cubicBezTo>
                <a:cubicBezTo>
                  <a:pt x="86" y="86"/>
                  <a:pt x="86" y="86"/>
                  <a:pt x="86" y="87"/>
                </a:cubicBezTo>
                <a:cubicBezTo>
                  <a:pt x="86" y="87"/>
                  <a:pt x="85" y="87"/>
                  <a:pt x="85" y="87"/>
                </a:cubicBezTo>
                <a:cubicBezTo>
                  <a:pt x="85" y="86"/>
                  <a:pt x="85" y="86"/>
                  <a:pt x="85" y="86"/>
                </a:cubicBezTo>
                <a:cubicBezTo>
                  <a:pt x="85" y="86"/>
                  <a:pt x="85" y="86"/>
                  <a:pt x="85" y="87"/>
                </a:cubicBezTo>
                <a:cubicBezTo>
                  <a:pt x="85" y="86"/>
                  <a:pt x="85" y="86"/>
                  <a:pt x="85" y="86"/>
                </a:cubicBezTo>
                <a:cubicBezTo>
                  <a:pt x="84" y="87"/>
                  <a:pt x="84" y="87"/>
                  <a:pt x="84" y="87"/>
                </a:cubicBezTo>
                <a:cubicBezTo>
                  <a:pt x="83" y="87"/>
                  <a:pt x="83" y="87"/>
                  <a:pt x="83" y="86"/>
                </a:cubicBezTo>
                <a:cubicBezTo>
                  <a:pt x="83" y="86"/>
                  <a:pt x="83" y="87"/>
                  <a:pt x="83" y="87"/>
                </a:cubicBezTo>
                <a:cubicBezTo>
                  <a:pt x="83" y="87"/>
                  <a:pt x="83" y="86"/>
                  <a:pt x="83" y="86"/>
                </a:cubicBezTo>
                <a:cubicBezTo>
                  <a:pt x="82" y="86"/>
                  <a:pt x="82" y="86"/>
                  <a:pt x="81" y="86"/>
                </a:cubicBezTo>
                <a:cubicBezTo>
                  <a:pt x="81" y="86"/>
                  <a:pt x="82" y="86"/>
                  <a:pt x="82" y="87"/>
                </a:cubicBezTo>
                <a:cubicBezTo>
                  <a:pt x="82" y="87"/>
                  <a:pt x="81" y="86"/>
                  <a:pt x="82" y="86"/>
                </a:cubicBezTo>
                <a:cubicBezTo>
                  <a:pt x="83" y="87"/>
                  <a:pt x="83" y="87"/>
                  <a:pt x="82" y="87"/>
                </a:cubicBezTo>
                <a:cubicBezTo>
                  <a:pt x="82" y="87"/>
                  <a:pt x="82" y="87"/>
                  <a:pt x="82" y="87"/>
                </a:cubicBezTo>
                <a:cubicBezTo>
                  <a:pt x="82" y="87"/>
                  <a:pt x="82" y="87"/>
                  <a:pt x="82" y="87"/>
                </a:cubicBezTo>
                <a:cubicBezTo>
                  <a:pt x="82" y="87"/>
                  <a:pt x="82" y="87"/>
                  <a:pt x="82" y="87"/>
                </a:cubicBezTo>
                <a:cubicBezTo>
                  <a:pt x="82" y="88"/>
                  <a:pt x="80" y="87"/>
                  <a:pt x="80" y="88"/>
                </a:cubicBezTo>
                <a:cubicBezTo>
                  <a:pt x="79" y="87"/>
                  <a:pt x="80" y="87"/>
                  <a:pt x="80" y="87"/>
                </a:cubicBezTo>
                <a:cubicBezTo>
                  <a:pt x="80" y="86"/>
                  <a:pt x="80" y="87"/>
                  <a:pt x="79" y="87"/>
                </a:cubicBezTo>
                <a:cubicBezTo>
                  <a:pt x="79" y="87"/>
                  <a:pt x="79" y="87"/>
                  <a:pt x="80" y="88"/>
                </a:cubicBezTo>
                <a:cubicBezTo>
                  <a:pt x="79" y="88"/>
                  <a:pt x="79" y="87"/>
                  <a:pt x="79" y="88"/>
                </a:cubicBezTo>
                <a:cubicBezTo>
                  <a:pt x="79" y="88"/>
                  <a:pt x="79" y="89"/>
                  <a:pt x="78" y="88"/>
                </a:cubicBezTo>
                <a:cubicBezTo>
                  <a:pt x="78" y="89"/>
                  <a:pt x="77" y="89"/>
                  <a:pt x="77" y="88"/>
                </a:cubicBezTo>
                <a:cubicBezTo>
                  <a:pt x="77" y="90"/>
                  <a:pt x="76" y="90"/>
                  <a:pt x="75" y="90"/>
                </a:cubicBezTo>
                <a:cubicBezTo>
                  <a:pt x="75" y="90"/>
                  <a:pt x="75" y="90"/>
                  <a:pt x="75" y="90"/>
                </a:cubicBezTo>
                <a:cubicBezTo>
                  <a:pt x="75" y="90"/>
                  <a:pt x="75" y="90"/>
                  <a:pt x="75" y="90"/>
                </a:cubicBezTo>
                <a:cubicBezTo>
                  <a:pt x="75" y="90"/>
                  <a:pt x="75" y="90"/>
                  <a:pt x="75" y="90"/>
                </a:cubicBezTo>
                <a:cubicBezTo>
                  <a:pt x="75" y="90"/>
                  <a:pt x="75" y="90"/>
                  <a:pt x="75" y="90"/>
                </a:cubicBezTo>
                <a:cubicBezTo>
                  <a:pt x="75" y="90"/>
                  <a:pt x="75" y="90"/>
                  <a:pt x="74" y="90"/>
                </a:cubicBezTo>
                <a:cubicBezTo>
                  <a:pt x="74" y="90"/>
                  <a:pt x="74" y="90"/>
                  <a:pt x="74" y="90"/>
                </a:cubicBezTo>
                <a:cubicBezTo>
                  <a:pt x="74" y="90"/>
                  <a:pt x="74" y="90"/>
                  <a:pt x="74" y="90"/>
                </a:cubicBezTo>
                <a:cubicBezTo>
                  <a:pt x="73" y="90"/>
                  <a:pt x="73" y="90"/>
                  <a:pt x="73" y="90"/>
                </a:cubicBezTo>
                <a:cubicBezTo>
                  <a:pt x="73" y="90"/>
                  <a:pt x="73" y="90"/>
                  <a:pt x="73" y="90"/>
                </a:cubicBezTo>
                <a:cubicBezTo>
                  <a:pt x="73" y="90"/>
                  <a:pt x="73" y="90"/>
                  <a:pt x="73" y="89"/>
                </a:cubicBezTo>
                <a:cubicBezTo>
                  <a:pt x="72" y="90"/>
                  <a:pt x="72" y="90"/>
                  <a:pt x="71" y="90"/>
                </a:cubicBezTo>
                <a:cubicBezTo>
                  <a:pt x="71" y="90"/>
                  <a:pt x="71" y="91"/>
                  <a:pt x="71" y="91"/>
                </a:cubicBezTo>
                <a:cubicBezTo>
                  <a:pt x="71" y="91"/>
                  <a:pt x="71" y="90"/>
                  <a:pt x="71" y="90"/>
                </a:cubicBezTo>
                <a:cubicBezTo>
                  <a:pt x="71" y="91"/>
                  <a:pt x="70" y="92"/>
                  <a:pt x="69" y="91"/>
                </a:cubicBezTo>
                <a:cubicBezTo>
                  <a:pt x="69" y="91"/>
                  <a:pt x="69" y="91"/>
                  <a:pt x="69" y="92"/>
                </a:cubicBezTo>
                <a:cubicBezTo>
                  <a:pt x="69" y="92"/>
                  <a:pt x="68" y="92"/>
                  <a:pt x="68" y="92"/>
                </a:cubicBezTo>
                <a:cubicBezTo>
                  <a:pt x="68" y="91"/>
                  <a:pt x="68" y="91"/>
                  <a:pt x="68" y="92"/>
                </a:cubicBezTo>
                <a:cubicBezTo>
                  <a:pt x="68" y="91"/>
                  <a:pt x="68" y="91"/>
                  <a:pt x="68" y="90"/>
                </a:cubicBezTo>
                <a:cubicBezTo>
                  <a:pt x="68" y="90"/>
                  <a:pt x="68" y="90"/>
                  <a:pt x="68" y="90"/>
                </a:cubicBezTo>
                <a:cubicBezTo>
                  <a:pt x="67" y="90"/>
                  <a:pt x="67" y="90"/>
                  <a:pt x="67" y="90"/>
                </a:cubicBezTo>
                <a:cubicBezTo>
                  <a:pt x="67" y="91"/>
                  <a:pt x="68" y="91"/>
                  <a:pt x="67" y="91"/>
                </a:cubicBezTo>
                <a:cubicBezTo>
                  <a:pt x="67" y="92"/>
                  <a:pt x="67" y="91"/>
                  <a:pt x="66" y="91"/>
                </a:cubicBezTo>
                <a:cubicBezTo>
                  <a:pt x="66" y="91"/>
                  <a:pt x="65" y="91"/>
                  <a:pt x="65" y="91"/>
                </a:cubicBezTo>
                <a:cubicBezTo>
                  <a:pt x="66" y="92"/>
                  <a:pt x="66" y="91"/>
                  <a:pt x="66" y="91"/>
                </a:cubicBezTo>
                <a:cubicBezTo>
                  <a:pt x="66" y="91"/>
                  <a:pt x="67" y="91"/>
                  <a:pt x="67" y="92"/>
                </a:cubicBezTo>
                <a:cubicBezTo>
                  <a:pt x="67" y="92"/>
                  <a:pt x="67" y="92"/>
                  <a:pt x="66" y="92"/>
                </a:cubicBezTo>
                <a:cubicBezTo>
                  <a:pt x="66" y="92"/>
                  <a:pt x="67" y="92"/>
                  <a:pt x="66" y="93"/>
                </a:cubicBezTo>
                <a:cubicBezTo>
                  <a:pt x="66" y="92"/>
                  <a:pt x="65" y="93"/>
                  <a:pt x="64" y="93"/>
                </a:cubicBezTo>
                <a:cubicBezTo>
                  <a:pt x="64" y="93"/>
                  <a:pt x="65" y="93"/>
                  <a:pt x="65" y="93"/>
                </a:cubicBezTo>
                <a:cubicBezTo>
                  <a:pt x="65" y="93"/>
                  <a:pt x="65" y="93"/>
                  <a:pt x="65" y="94"/>
                </a:cubicBezTo>
                <a:cubicBezTo>
                  <a:pt x="64" y="93"/>
                  <a:pt x="64" y="93"/>
                  <a:pt x="64" y="93"/>
                </a:cubicBezTo>
                <a:cubicBezTo>
                  <a:pt x="64" y="93"/>
                  <a:pt x="64" y="94"/>
                  <a:pt x="64" y="94"/>
                </a:cubicBezTo>
                <a:cubicBezTo>
                  <a:pt x="64" y="94"/>
                  <a:pt x="64" y="94"/>
                  <a:pt x="64" y="94"/>
                </a:cubicBezTo>
                <a:cubicBezTo>
                  <a:pt x="63" y="93"/>
                  <a:pt x="64" y="93"/>
                  <a:pt x="64" y="93"/>
                </a:cubicBezTo>
                <a:cubicBezTo>
                  <a:pt x="63" y="93"/>
                  <a:pt x="64" y="94"/>
                  <a:pt x="63" y="93"/>
                </a:cubicBezTo>
                <a:cubicBezTo>
                  <a:pt x="63" y="92"/>
                  <a:pt x="62" y="94"/>
                  <a:pt x="61" y="93"/>
                </a:cubicBezTo>
                <a:cubicBezTo>
                  <a:pt x="61" y="94"/>
                  <a:pt x="60" y="94"/>
                  <a:pt x="60" y="95"/>
                </a:cubicBezTo>
                <a:cubicBezTo>
                  <a:pt x="59" y="94"/>
                  <a:pt x="58" y="95"/>
                  <a:pt x="58" y="96"/>
                </a:cubicBezTo>
                <a:cubicBezTo>
                  <a:pt x="58" y="96"/>
                  <a:pt x="58" y="96"/>
                  <a:pt x="58" y="95"/>
                </a:cubicBezTo>
                <a:cubicBezTo>
                  <a:pt x="58" y="96"/>
                  <a:pt x="57" y="96"/>
                  <a:pt x="57" y="96"/>
                </a:cubicBezTo>
                <a:cubicBezTo>
                  <a:pt x="56" y="95"/>
                  <a:pt x="56" y="96"/>
                  <a:pt x="56" y="97"/>
                </a:cubicBezTo>
                <a:cubicBezTo>
                  <a:pt x="55" y="97"/>
                  <a:pt x="55" y="96"/>
                  <a:pt x="55" y="96"/>
                </a:cubicBezTo>
                <a:cubicBezTo>
                  <a:pt x="54" y="97"/>
                  <a:pt x="53" y="97"/>
                  <a:pt x="52" y="98"/>
                </a:cubicBezTo>
                <a:cubicBezTo>
                  <a:pt x="52" y="97"/>
                  <a:pt x="52" y="97"/>
                  <a:pt x="51" y="97"/>
                </a:cubicBezTo>
                <a:cubicBezTo>
                  <a:pt x="52" y="98"/>
                  <a:pt x="51" y="98"/>
                  <a:pt x="50" y="97"/>
                </a:cubicBezTo>
                <a:cubicBezTo>
                  <a:pt x="51" y="98"/>
                  <a:pt x="50" y="99"/>
                  <a:pt x="50" y="99"/>
                </a:cubicBezTo>
                <a:cubicBezTo>
                  <a:pt x="49" y="98"/>
                  <a:pt x="50" y="98"/>
                  <a:pt x="50" y="98"/>
                </a:cubicBezTo>
                <a:cubicBezTo>
                  <a:pt x="50" y="98"/>
                  <a:pt x="50" y="98"/>
                  <a:pt x="49" y="98"/>
                </a:cubicBezTo>
                <a:cubicBezTo>
                  <a:pt x="49" y="98"/>
                  <a:pt x="50" y="98"/>
                  <a:pt x="49" y="98"/>
                </a:cubicBezTo>
                <a:cubicBezTo>
                  <a:pt x="49" y="98"/>
                  <a:pt x="49" y="98"/>
                  <a:pt x="49" y="98"/>
                </a:cubicBezTo>
                <a:cubicBezTo>
                  <a:pt x="48" y="97"/>
                  <a:pt x="48" y="98"/>
                  <a:pt x="49" y="98"/>
                </a:cubicBezTo>
                <a:cubicBezTo>
                  <a:pt x="48" y="99"/>
                  <a:pt x="48" y="98"/>
                  <a:pt x="48" y="98"/>
                </a:cubicBezTo>
                <a:cubicBezTo>
                  <a:pt x="48" y="98"/>
                  <a:pt x="48" y="99"/>
                  <a:pt x="47" y="99"/>
                </a:cubicBezTo>
                <a:cubicBezTo>
                  <a:pt x="47" y="98"/>
                  <a:pt x="47" y="99"/>
                  <a:pt x="47" y="99"/>
                </a:cubicBezTo>
                <a:cubicBezTo>
                  <a:pt x="47" y="99"/>
                  <a:pt x="46" y="99"/>
                  <a:pt x="46" y="99"/>
                </a:cubicBezTo>
                <a:cubicBezTo>
                  <a:pt x="46" y="99"/>
                  <a:pt x="46" y="99"/>
                  <a:pt x="46" y="99"/>
                </a:cubicBezTo>
                <a:cubicBezTo>
                  <a:pt x="46" y="99"/>
                  <a:pt x="44" y="99"/>
                  <a:pt x="45" y="100"/>
                </a:cubicBezTo>
                <a:cubicBezTo>
                  <a:pt x="44" y="100"/>
                  <a:pt x="44" y="101"/>
                  <a:pt x="44" y="101"/>
                </a:cubicBezTo>
                <a:cubicBezTo>
                  <a:pt x="43" y="101"/>
                  <a:pt x="44" y="100"/>
                  <a:pt x="44" y="100"/>
                </a:cubicBezTo>
                <a:cubicBezTo>
                  <a:pt x="44" y="100"/>
                  <a:pt x="43" y="100"/>
                  <a:pt x="43" y="100"/>
                </a:cubicBezTo>
                <a:cubicBezTo>
                  <a:pt x="43" y="102"/>
                  <a:pt x="42" y="101"/>
                  <a:pt x="41" y="102"/>
                </a:cubicBezTo>
                <a:cubicBezTo>
                  <a:pt x="41" y="101"/>
                  <a:pt x="42" y="101"/>
                  <a:pt x="42" y="101"/>
                </a:cubicBezTo>
                <a:cubicBezTo>
                  <a:pt x="42" y="101"/>
                  <a:pt x="42" y="101"/>
                  <a:pt x="42" y="101"/>
                </a:cubicBezTo>
                <a:cubicBezTo>
                  <a:pt x="42" y="101"/>
                  <a:pt x="42" y="101"/>
                  <a:pt x="43" y="100"/>
                </a:cubicBezTo>
                <a:cubicBezTo>
                  <a:pt x="42" y="100"/>
                  <a:pt x="42" y="101"/>
                  <a:pt x="41" y="100"/>
                </a:cubicBezTo>
                <a:cubicBezTo>
                  <a:pt x="41" y="100"/>
                  <a:pt x="41" y="100"/>
                  <a:pt x="41" y="101"/>
                </a:cubicBezTo>
                <a:cubicBezTo>
                  <a:pt x="40" y="100"/>
                  <a:pt x="38" y="102"/>
                  <a:pt x="37" y="102"/>
                </a:cubicBezTo>
                <a:cubicBezTo>
                  <a:pt x="37" y="102"/>
                  <a:pt x="37" y="103"/>
                  <a:pt x="37" y="103"/>
                </a:cubicBezTo>
                <a:cubicBezTo>
                  <a:pt x="37" y="104"/>
                  <a:pt x="36" y="103"/>
                  <a:pt x="36" y="104"/>
                </a:cubicBezTo>
                <a:cubicBezTo>
                  <a:pt x="36" y="103"/>
                  <a:pt x="36" y="103"/>
                  <a:pt x="36" y="103"/>
                </a:cubicBezTo>
                <a:cubicBezTo>
                  <a:pt x="36" y="102"/>
                  <a:pt x="36" y="103"/>
                  <a:pt x="37" y="103"/>
                </a:cubicBezTo>
                <a:cubicBezTo>
                  <a:pt x="37" y="102"/>
                  <a:pt x="36" y="102"/>
                  <a:pt x="37" y="102"/>
                </a:cubicBezTo>
                <a:cubicBezTo>
                  <a:pt x="36" y="102"/>
                  <a:pt x="36" y="102"/>
                  <a:pt x="36" y="103"/>
                </a:cubicBezTo>
                <a:cubicBezTo>
                  <a:pt x="36" y="103"/>
                  <a:pt x="35" y="103"/>
                  <a:pt x="35" y="102"/>
                </a:cubicBezTo>
                <a:cubicBezTo>
                  <a:pt x="35" y="103"/>
                  <a:pt x="36" y="103"/>
                  <a:pt x="36" y="103"/>
                </a:cubicBezTo>
                <a:cubicBezTo>
                  <a:pt x="36" y="104"/>
                  <a:pt x="35" y="103"/>
                  <a:pt x="35" y="104"/>
                </a:cubicBezTo>
                <a:cubicBezTo>
                  <a:pt x="37" y="104"/>
                  <a:pt x="38" y="104"/>
                  <a:pt x="40" y="103"/>
                </a:cubicBezTo>
                <a:cubicBezTo>
                  <a:pt x="40" y="103"/>
                  <a:pt x="40" y="104"/>
                  <a:pt x="40" y="104"/>
                </a:cubicBezTo>
                <a:cubicBezTo>
                  <a:pt x="41" y="104"/>
                  <a:pt x="40" y="104"/>
                  <a:pt x="40" y="103"/>
                </a:cubicBezTo>
                <a:cubicBezTo>
                  <a:pt x="41" y="103"/>
                  <a:pt x="41" y="104"/>
                  <a:pt x="40" y="105"/>
                </a:cubicBezTo>
                <a:cubicBezTo>
                  <a:pt x="40" y="105"/>
                  <a:pt x="38" y="104"/>
                  <a:pt x="38" y="105"/>
                </a:cubicBezTo>
                <a:cubicBezTo>
                  <a:pt x="37" y="106"/>
                  <a:pt x="37" y="105"/>
                  <a:pt x="37" y="105"/>
                </a:cubicBezTo>
                <a:cubicBezTo>
                  <a:pt x="37" y="106"/>
                  <a:pt x="37" y="106"/>
                  <a:pt x="36" y="106"/>
                </a:cubicBezTo>
                <a:cubicBezTo>
                  <a:pt x="36" y="106"/>
                  <a:pt x="36" y="106"/>
                  <a:pt x="36" y="107"/>
                </a:cubicBezTo>
                <a:cubicBezTo>
                  <a:pt x="35" y="106"/>
                  <a:pt x="35" y="107"/>
                  <a:pt x="35" y="107"/>
                </a:cubicBezTo>
                <a:cubicBezTo>
                  <a:pt x="34" y="107"/>
                  <a:pt x="34" y="106"/>
                  <a:pt x="34" y="106"/>
                </a:cubicBezTo>
                <a:cubicBezTo>
                  <a:pt x="34" y="107"/>
                  <a:pt x="34" y="107"/>
                  <a:pt x="34" y="107"/>
                </a:cubicBezTo>
                <a:cubicBezTo>
                  <a:pt x="33" y="107"/>
                  <a:pt x="34" y="106"/>
                  <a:pt x="33" y="106"/>
                </a:cubicBezTo>
                <a:cubicBezTo>
                  <a:pt x="33" y="107"/>
                  <a:pt x="33" y="107"/>
                  <a:pt x="33" y="106"/>
                </a:cubicBezTo>
                <a:cubicBezTo>
                  <a:pt x="33" y="107"/>
                  <a:pt x="33" y="107"/>
                  <a:pt x="33" y="107"/>
                </a:cubicBezTo>
                <a:cubicBezTo>
                  <a:pt x="32" y="107"/>
                  <a:pt x="31" y="107"/>
                  <a:pt x="30" y="107"/>
                </a:cubicBezTo>
                <a:cubicBezTo>
                  <a:pt x="31" y="108"/>
                  <a:pt x="30" y="107"/>
                  <a:pt x="30" y="108"/>
                </a:cubicBezTo>
                <a:cubicBezTo>
                  <a:pt x="29" y="107"/>
                  <a:pt x="30" y="107"/>
                  <a:pt x="30" y="107"/>
                </a:cubicBezTo>
                <a:cubicBezTo>
                  <a:pt x="29" y="107"/>
                  <a:pt x="29" y="107"/>
                  <a:pt x="29" y="107"/>
                </a:cubicBezTo>
                <a:cubicBezTo>
                  <a:pt x="29" y="107"/>
                  <a:pt x="29" y="108"/>
                  <a:pt x="28" y="108"/>
                </a:cubicBezTo>
                <a:cubicBezTo>
                  <a:pt x="29" y="108"/>
                  <a:pt x="29" y="108"/>
                  <a:pt x="28" y="109"/>
                </a:cubicBezTo>
                <a:cubicBezTo>
                  <a:pt x="29" y="109"/>
                  <a:pt x="30" y="109"/>
                  <a:pt x="30" y="109"/>
                </a:cubicBezTo>
                <a:cubicBezTo>
                  <a:pt x="31" y="109"/>
                  <a:pt x="30" y="109"/>
                  <a:pt x="30" y="110"/>
                </a:cubicBezTo>
                <a:cubicBezTo>
                  <a:pt x="31" y="109"/>
                  <a:pt x="31" y="109"/>
                  <a:pt x="30" y="108"/>
                </a:cubicBezTo>
                <a:cubicBezTo>
                  <a:pt x="30" y="108"/>
                  <a:pt x="31" y="108"/>
                  <a:pt x="31" y="108"/>
                </a:cubicBezTo>
                <a:cubicBezTo>
                  <a:pt x="31" y="108"/>
                  <a:pt x="32" y="108"/>
                  <a:pt x="32" y="108"/>
                </a:cubicBezTo>
                <a:cubicBezTo>
                  <a:pt x="32" y="108"/>
                  <a:pt x="32" y="108"/>
                  <a:pt x="32" y="109"/>
                </a:cubicBezTo>
                <a:cubicBezTo>
                  <a:pt x="32" y="109"/>
                  <a:pt x="32" y="109"/>
                  <a:pt x="32" y="108"/>
                </a:cubicBezTo>
                <a:cubicBezTo>
                  <a:pt x="32" y="108"/>
                  <a:pt x="33" y="109"/>
                  <a:pt x="33" y="109"/>
                </a:cubicBezTo>
                <a:cubicBezTo>
                  <a:pt x="33" y="108"/>
                  <a:pt x="34" y="108"/>
                  <a:pt x="34" y="107"/>
                </a:cubicBezTo>
                <a:cubicBezTo>
                  <a:pt x="34" y="108"/>
                  <a:pt x="34" y="108"/>
                  <a:pt x="35" y="108"/>
                </a:cubicBezTo>
                <a:cubicBezTo>
                  <a:pt x="35" y="108"/>
                  <a:pt x="35" y="108"/>
                  <a:pt x="35" y="108"/>
                </a:cubicBezTo>
                <a:cubicBezTo>
                  <a:pt x="35" y="109"/>
                  <a:pt x="36" y="109"/>
                  <a:pt x="36" y="109"/>
                </a:cubicBezTo>
                <a:cubicBezTo>
                  <a:pt x="37" y="108"/>
                  <a:pt x="38" y="108"/>
                  <a:pt x="39" y="108"/>
                </a:cubicBezTo>
                <a:cubicBezTo>
                  <a:pt x="39" y="107"/>
                  <a:pt x="40" y="108"/>
                  <a:pt x="41" y="107"/>
                </a:cubicBezTo>
                <a:cubicBezTo>
                  <a:pt x="42" y="108"/>
                  <a:pt x="43" y="106"/>
                  <a:pt x="44" y="107"/>
                </a:cubicBezTo>
                <a:cubicBezTo>
                  <a:pt x="44" y="107"/>
                  <a:pt x="44" y="107"/>
                  <a:pt x="44" y="106"/>
                </a:cubicBezTo>
                <a:cubicBezTo>
                  <a:pt x="45" y="107"/>
                  <a:pt x="45" y="107"/>
                  <a:pt x="46" y="107"/>
                </a:cubicBezTo>
                <a:cubicBezTo>
                  <a:pt x="45" y="107"/>
                  <a:pt x="45" y="107"/>
                  <a:pt x="45" y="108"/>
                </a:cubicBezTo>
                <a:cubicBezTo>
                  <a:pt x="45" y="107"/>
                  <a:pt x="45" y="108"/>
                  <a:pt x="44" y="108"/>
                </a:cubicBezTo>
                <a:cubicBezTo>
                  <a:pt x="44" y="108"/>
                  <a:pt x="44" y="108"/>
                  <a:pt x="45" y="108"/>
                </a:cubicBezTo>
                <a:cubicBezTo>
                  <a:pt x="45" y="109"/>
                  <a:pt x="44" y="109"/>
                  <a:pt x="43" y="109"/>
                </a:cubicBezTo>
                <a:cubicBezTo>
                  <a:pt x="43" y="108"/>
                  <a:pt x="44" y="108"/>
                  <a:pt x="44" y="108"/>
                </a:cubicBezTo>
                <a:cubicBezTo>
                  <a:pt x="44" y="108"/>
                  <a:pt x="43" y="109"/>
                  <a:pt x="42" y="109"/>
                </a:cubicBezTo>
                <a:cubicBezTo>
                  <a:pt x="43" y="109"/>
                  <a:pt x="43" y="108"/>
                  <a:pt x="43" y="109"/>
                </a:cubicBezTo>
                <a:cubicBezTo>
                  <a:pt x="42" y="109"/>
                  <a:pt x="42" y="110"/>
                  <a:pt x="41" y="110"/>
                </a:cubicBezTo>
                <a:cubicBezTo>
                  <a:pt x="41" y="110"/>
                  <a:pt x="42" y="109"/>
                  <a:pt x="41" y="109"/>
                </a:cubicBezTo>
                <a:cubicBezTo>
                  <a:pt x="41" y="110"/>
                  <a:pt x="41" y="110"/>
                  <a:pt x="41" y="110"/>
                </a:cubicBezTo>
                <a:cubicBezTo>
                  <a:pt x="40" y="110"/>
                  <a:pt x="39" y="110"/>
                  <a:pt x="39" y="111"/>
                </a:cubicBezTo>
                <a:cubicBezTo>
                  <a:pt x="39" y="110"/>
                  <a:pt x="38" y="111"/>
                  <a:pt x="37" y="111"/>
                </a:cubicBezTo>
                <a:cubicBezTo>
                  <a:pt x="38" y="111"/>
                  <a:pt x="37" y="111"/>
                  <a:pt x="38" y="111"/>
                </a:cubicBezTo>
                <a:cubicBezTo>
                  <a:pt x="38" y="113"/>
                  <a:pt x="37" y="111"/>
                  <a:pt x="37" y="112"/>
                </a:cubicBezTo>
                <a:cubicBezTo>
                  <a:pt x="36" y="112"/>
                  <a:pt x="36" y="111"/>
                  <a:pt x="36" y="111"/>
                </a:cubicBezTo>
                <a:cubicBezTo>
                  <a:pt x="36" y="111"/>
                  <a:pt x="36" y="112"/>
                  <a:pt x="36" y="112"/>
                </a:cubicBezTo>
                <a:cubicBezTo>
                  <a:pt x="35" y="113"/>
                  <a:pt x="34" y="112"/>
                  <a:pt x="34" y="113"/>
                </a:cubicBezTo>
                <a:cubicBezTo>
                  <a:pt x="34" y="113"/>
                  <a:pt x="34" y="113"/>
                  <a:pt x="34" y="112"/>
                </a:cubicBezTo>
                <a:cubicBezTo>
                  <a:pt x="33" y="113"/>
                  <a:pt x="32" y="114"/>
                  <a:pt x="31" y="113"/>
                </a:cubicBezTo>
                <a:cubicBezTo>
                  <a:pt x="31" y="113"/>
                  <a:pt x="32" y="113"/>
                  <a:pt x="32" y="113"/>
                </a:cubicBezTo>
                <a:cubicBezTo>
                  <a:pt x="32" y="113"/>
                  <a:pt x="32" y="113"/>
                  <a:pt x="32" y="113"/>
                </a:cubicBezTo>
                <a:cubicBezTo>
                  <a:pt x="32" y="113"/>
                  <a:pt x="32" y="113"/>
                  <a:pt x="32" y="113"/>
                </a:cubicBezTo>
                <a:cubicBezTo>
                  <a:pt x="32" y="112"/>
                  <a:pt x="32" y="112"/>
                  <a:pt x="32" y="112"/>
                </a:cubicBezTo>
                <a:cubicBezTo>
                  <a:pt x="31" y="112"/>
                  <a:pt x="31" y="112"/>
                  <a:pt x="31" y="112"/>
                </a:cubicBezTo>
                <a:cubicBezTo>
                  <a:pt x="30" y="112"/>
                  <a:pt x="31" y="113"/>
                  <a:pt x="31" y="112"/>
                </a:cubicBezTo>
                <a:cubicBezTo>
                  <a:pt x="31" y="113"/>
                  <a:pt x="31" y="112"/>
                  <a:pt x="31" y="112"/>
                </a:cubicBezTo>
                <a:cubicBezTo>
                  <a:pt x="31" y="112"/>
                  <a:pt x="31" y="112"/>
                  <a:pt x="31" y="112"/>
                </a:cubicBezTo>
                <a:cubicBezTo>
                  <a:pt x="31" y="112"/>
                  <a:pt x="31" y="112"/>
                  <a:pt x="31" y="112"/>
                </a:cubicBezTo>
                <a:cubicBezTo>
                  <a:pt x="31" y="112"/>
                  <a:pt x="31" y="112"/>
                  <a:pt x="31" y="112"/>
                </a:cubicBezTo>
                <a:cubicBezTo>
                  <a:pt x="31" y="112"/>
                  <a:pt x="31" y="113"/>
                  <a:pt x="31" y="113"/>
                </a:cubicBezTo>
                <a:cubicBezTo>
                  <a:pt x="31" y="113"/>
                  <a:pt x="31" y="113"/>
                  <a:pt x="31" y="113"/>
                </a:cubicBezTo>
                <a:cubicBezTo>
                  <a:pt x="31" y="113"/>
                  <a:pt x="31" y="113"/>
                  <a:pt x="31" y="113"/>
                </a:cubicBezTo>
                <a:cubicBezTo>
                  <a:pt x="31" y="114"/>
                  <a:pt x="31" y="114"/>
                  <a:pt x="30" y="113"/>
                </a:cubicBezTo>
                <a:cubicBezTo>
                  <a:pt x="29" y="113"/>
                  <a:pt x="29" y="115"/>
                  <a:pt x="28" y="115"/>
                </a:cubicBezTo>
                <a:cubicBezTo>
                  <a:pt x="28" y="115"/>
                  <a:pt x="28" y="115"/>
                  <a:pt x="28" y="115"/>
                </a:cubicBezTo>
                <a:cubicBezTo>
                  <a:pt x="28" y="115"/>
                  <a:pt x="28" y="115"/>
                  <a:pt x="28" y="115"/>
                </a:cubicBezTo>
                <a:cubicBezTo>
                  <a:pt x="27" y="115"/>
                  <a:pt x="27" y="116"/>
                  <a:pt x="27" y="115"/>
                </a:cubicBezTo>
                <a:cubicBezTo>
                  <a:pt x="26" y="115"/>
                  <a:pt x="27" y="115"/>
                  <a:pt x="27" y="114"/>
                </a:cubicBezTo>
                <a:cubicBezTo>
                  <a:pt x="26" y="115"/>
                  <a:pt x="25" y="116"/>
                  <a:pt x="24" y="115"/>
                </a:cubicBezTo>
                <a:cubicBezTo>
                  <a:pt x="24" y="115"/>
                  <a:pt x="24" y="115"/>
                  <a:pt x="24" y="116"/>
                </a:cubicBezTo>
                <a:cubicBezTo>
                  <a:pt x="23" y="116"/>
                  <a:pt x="23" y="116"/>
                  <a:pt x="23" y="116"/>
                </a:cubicBezTo>
                <a:cubicBezTo>
                  <a:pt x="23" y="116"/>
                  <a:pt x="22" y="116"/>
                  <a:pt x="22" y="116"/>
                </a:cubicBezTo>
                <a:cubicBezTo>
                  <a:pt x="22" y="116"/>
                  <a:pt x="22" y="116"/>
                  <a:pt x="22" y="116"/>
                </a:cubicBezTo>
                <a:cubicBezTo>
                  <a:pt x="22" y="116"/>
                  <a:pt x="22" y="116"/>
                  <a:pt x="23" y="116"/>
                </a:cubicBezTo>
                <a:cubicBezTo>
                  <a:pt x="23" y="116"/>
                  <a:pt x="23" y="116"/>
                  <a:pt x="23" y="116"/>
                </a:cubicBezTo>
                <a:cubicBezTo>
                  <a:pt x="23" y="116"/>
                  <a:pt x="23" y="116"/>
                  <a:pt x="24" y="116"/>
                </a:cubicBezTo>
                <a:cubicBezTo>
                  <a:pt x="24" y="116"/>
                  <a:pt x="23" y="116"/>
                  <a:pt x="23" y="116"/>
                </a:cubicBezTo>
                <a:cubicBezTo>
                  <a:pt x="24" y="116"/>
                  <a:pt x="24" y="117"/>
                  <a:pt x="24" y="117"/>
                </a:cubicBezTo>
                <a:cubicBezTo>
                  <a:pt x="23" y="116"/>
                  <a:pt x="22" y="118"/>
                  <a:pt x="22" y="117"/>
                </a:cubicBezTo>
                <a:cubicBezTo>
                  <a:pt x="22" y="117"/>
                  <a:pt x="22" y="116"/>
                  <a:pt x="22" y="116"/>
                </a:cubicBezTo>
                <a:cubicBezTo>
                  <a:pt x="22" y="116"/>
                  <a:pt x="21" y="116"/>
                  <a:pt x="20" y="117"/>
                </a:cubicBezTo>
                <a:cubicBezTo>
                  <a:pt x="20" y="117"/>
                  <a:pt x="20" y="116"/>
                  <a:pt x="21" y="117"/>
                </a:cubicBezTo>
                <a:cubicBezTo>
                  <a:pt x="21" y="118"/>
                  <a:pt x="20" y="117"/>
                  <a:pt x="20" y="118"/>
                </a:cubicBezTo>
                <a:cubicBezTo>
                  <a:pt x="20" y="118"/>
                  <a:pt x="20" y="118"/>
                  <a:pt x="20" y="119"/>
                </a:cubicBezTo>
                <a:cubicBezTo>
                  <a:pt x="21" y="119"/>
                  <a:pt x="21" y="118"/>
                  <a:pt x="21" y="119"/>
                </a:cubicBezTo>
                <a:cubicBezTo>
                  <a:pt x="21" y="119"/>
                  <a:pt x="21" y="119"/>
                  <a:pt x="21" y="119"/>
                </a:cubicBezTo>
                <a:cubicBezTo>
                  <a:pt x="20" y="119"/>
                  <a:pt x="20" y="119"/>
                  <a:pt x="19" y="119"/>
                </a:cubicBezTo>
                <a:cubicBezTo>
                  <a:pt x="19" y="118"/>
                  <a:pt x="20" y="119"/>
                  <a:pt x="20" y="118"/>
                </a:cubicBezTo>
                <a:cubicBezTo>
                  <a:pt x="19" y="118"/>
                  <a:pt x="19" y="118"/>
                  <a:pt x="19" y="118"/>
                </a:cubicBezTo>
                <a:cubicBezTo>
                  <a:pt x="19" y="118"/>
                  <a:pt x="18" y="119"/>
                  <a:pt x="18" y="119"/>
                </a:cubicBezTo>
                <a:cubicBezTo>
                  <a:pt x="18" y="119"/>
                  <a:pt x="18" y="119"/>
                  <a:pt x="18" y="118"/>
                </a:cubicBezTo>
                <a:cubicBezTo>
                  <a:pt x="18" y="118"/>
                  <a:pt x="18" y="118"/>
                  <a:pt x="17" y="118"/>
                </a:cubicBezTo>
                <a:cubicBezTo>
                  <a:pt x="17" y="118"/>
                  <a:pt x="18" y="119"/>
                  <a:pt x="18" y="119"/>
                </a:cubicBezTo>
                <a:cubicBezTo>
                  <a:pt x="17" y="120"/>
                  <a:pt x="16" y="119"/>
                  <a:pt x="16" y="120"/>
                </a:cubicBezTo>
                <a:cubicBezTo>
                  <a:pt x="16" y="120"/>
                  <a:pt x="16" y="119"/>
                  <a:pt x="16" y="120"/>
                </a:cubicBezTo>
                <a:cubicBezTo>
                  <a:pt x="17" y="120"/>
                  <a:pt x="17" y="120"/>
                  <a:pt x="17" y="120"/>
                </a:cubicBezTo>
                <a:cubicBezTo>
                  <a:pt x="16" y="120"/>
                  <a:pt x="16" y="120"/>
                  <a:pt x="16" y="121"/>
                </a:cubicBezTo>
                <a:cubicBezTo>
                  <a:pt x="16" y="122"/>
                  <a:pt x="16" y="121"/>
                  <a:pt x="16" y="121"/>
                </a:cubicBezTo>
                <a:cubicBezTo>
                  <a:pt x="17" y="121"/>
                  <a:pt x="16" y="121"/>
                  <a:pt x="17" y="121"/>
                </a:cubicBezTo>
                <a:cubicBezTo>
                  <a:pt x="17" y="122"/>
                  <a:pt x="16" y="122"/>
                  <a:pt x="17" y="123"/>
                </a:cubicBezTo>
                <a:cubicBezTo>
                  <a:pt x="17" y="122"/>
                  <a:pt x="17" y="122"/>
                  <a:pt x="17" y="122"/>
                </a:cubicBezTo>
                <a:cubicBezTo>
                  <a:pt x="17" y="122"/>
                  <a:pt x="17" y="122"/>
                  <a:pt x="17" y="122"/>
                </a:cubicBezTo>
                <a:cubicBezTo>
                  <a:pt x="17" y="122"/>
                  <a:pt x="17" y="121"/>
                  <a:pt x="17" y="121"/>
                </a:cubicBezTo>
                <a:cubicBezTo>
                  <a:pt x="18" y="121"/>
                  <a:pt x="19" y="121"/>
                  <a:pt x="19" y="120"/>
                </a:cubicBezTo>
                <a:cubicBezTo>
                  <a:pt x="20" y="121"/>
                  <a:pt x="20" y="120"/>
                  <a:pt x="21" y="120"/>
                </a:cubicBezTo>
                <a:cubicBezTo>
                  <a:pt x="22" y="121"/>
                  <a:pt x="20" y="121"/>
                  <a:pt x="21" y="121"/>
                </a:cubicBezTo>
                <a:cubicBezTo>
                  <a:pt x="22" y="121"/>
                  <a:pt x="23" y="121"/>
                  <a:pt x="23" y="120"/>
                </a:cubicBezTo>
                <a:cubicBezTo>
                  <a:pt x="24" y="120"/>
                  <a:pt x="24" y="121"/>
                  <a:pt x="24" y="120"/>
                </a:cubicBezTo>
                <a:cubicBezTo>
                  <a:pt x="25" y="120"/>
                  <a:pt x="25" y="121"/>
                  <a:pt x="25" y="121"/>
                </a:cubicBezTo>
                <a:cubicBezTo>
                  <a:pt x="25" y="122"/>
                  <a:pt x="25" y="121"/>
                  <a:pt x="25" y="121"/>
                </a:cubicBezTo>
                <a:cubicBezTo>
                  <a:pt x="25" y="121"/>
                  <a:pt x="25" y="120"/>
                  <a:pt x="25" y="120"/>
                </a:cubicBezTo>
                <a:cubicBezTo>
                  <a:pt x="26" y="120"/>
                  <a:pt x="26" y="119"/>
                  <a:pt x="27" y="119"/>
                </a:cubicBezTo>
                <a:cubicBezTo>
                  <a:pt x="26" y="120"/>
                  <a:pt x="26" y="121"/>
                  <a:pt x="25" y="121"/>
                </a:cubicBezTo>
                <a:cubicBezTo>
                  <a:pt x="26" y="122"/>
                  <a:pt x="27" y="120"/>
                  <a:pt x="27" y="119"/>
                </a:cubicBezTo>
                <a:cubicBezTo>
                  <a:pt x="28" y="120"/>
                  <a:pt x="28" y="120"/>
                  <a:pt x="28" y="119"/>
                </a:cubicBezTo>
                <a:cubicBezTo>
                  <a:pt x="28" y="119"/>
                  <a:pt x="28" y="119"/>
                  <a:pt x="28" y="119"/>
                </a:cubicBezTo>
                <a:cubicBezTo>
                  <a:pt x="28" y="119"/>
                  <a:pt x="28" y="119"/>
                  <a:pt x="28" y="119"/>
                </a:cubicBezTo>
                <a:cubicBezTo>
                  <a:pt x="29" y="119"/>
                  <a:pt x="28" y="119"/>
                  <a:pt x="29" y="119"/>
                </a:cubicBezTo>
                <a:cubicBezTo>
                  <a:pt x="30" y="119"/>
                  <a:pt x="30" y="118"/>
                  <a:pt x="31" y="118"/>
                </a:cubicBezTo>
                <a:cubicBezTo>
                  <a:pt x="31" y="118"/>
                  <a:pt x="31" y="118"/>
                  <a:pt x="31" y="118"/>
                </a:cubicBezTo>
                <a:cubicBezTo>
                  <a:pt x="30" y="119"/>
                  <a:pt x="30" y="119"/>
                  <a:pt x="30" y="120"/>
                </a:cubicBezTo>
                <a:cubicBezTo>
                  <a:pt x="31" y="120"/>
                  <a:pt x="31" y="119"/>
                  <a:pt x="32" y="120"/>
                </a:cubicBezTo>
                <a:cubicBezTo>
                  <a:pt x="32" y="119"/>
                  <a:pt x="31" y="119"/>
                  <a:pt x="31" y="119"/>
                </a:cubicBezTo>
                <a:cubicBezTo>
                  <a:pt x="31" y="119"/>
                  <a:pt x="31" y="119"/>
                  <a:pt x="32" y="119"/>
                </a:cubicBezTo>
                <a:cubicBezTo>
                  <a:pt x="32" y="119"/>
                  <a:pt x="32" y="120"/>
                  <a:pt x="33" y="119"/>
                </a:cubicBezTo>
                <a:cubicBezTo>
                  <a:pt x="33" y="119"/>
                  <a:pt x="32" y="119"/>
                  <a:pt x="33" y="119"/>
                </a:cubicBezTo>
                <a:cubicBezTo>
                  <a:pt x="32" y="119"/>
                  <a:pt x="32" y="119"/>
                  <a:pt x="32" y="119"/>
                </a:cubicBezTo>
                <a:cubicBezTo>
                  <a:pt x="32" y="119"/>
                  <a:pt x="32" y="118"/>
                  <a:pt x="32" y="119"/>
                </a:cubicBezTo>
                <a:cubicBezTo>
                  <a:pt x="31" y="118"/>
                  <a:pt x="31" y="118"/>
                  <a:pt x="32" y="117"/>
                </a:cubicBezTo>
                <a:cubicBezTo>
                  <a:pt x="32" y="118"/>
                  <a:pt x="33" y="118"/>
                  <a:pt x="32" y="118"/>
                </a:cubicBezTo>
                <a:cubicBezTo>
                  <a:pt x="33" y="119"/>
                  <a:pt x="33" y="118"/>
                  <a:pt x="33" y="118"/>
                </a:cubicBezTo>
                <a:cubicBezTo>
                  <a:pt x="34" y="118"/>
                  <a:pt x="33" y="119"/>
                  <a:pt x="33" y="119"/>
                </a:cubicBezTo>
                <a:cubicBezTo>
                  <a:pt x="33" y="119"/>
                  <a:pt x="33" y="119"/>
                  <a:pt x="33" y="120"/>
                </a:cubicBezTo>
                <a:cubicBezTo>
                  <a:pt x="34" y="120"/>
                  <a:pt x="34" y="119"/>
                  <a:pt x="34" y="120"/>
                </a:cubicBezTo>
                <a:cubicBezTo>
                  <a:pt x="34" y="120"/>
                  <a:pt x="34" y="120"/>
                  <a:pt x="34" y="121"/>
                </a:cubicBezTo>
                <a:cubicBezTo>
                  <a:pt x="35" y="121"/>
                  <a:pt x="35" y="120"/>
                  <a:pt x="35" y="121"/>
                </a:cubicBezTo>
                <a:cubicBezTo>
                  <a:pt x="35" y="120"/>
                  <a:pt x="35" y="121"/>
                  <a:pt x="34" y="120"/>
                </a:cubicBezTo>
                <a:cubicBezTo>
                  <a:pt x="35" y="120"/>
                  <a:pt x="35" y="120"/>
                  <a:pt x="35" y="120"/>
                </a:cubicBezTo>
                <a:cubicBezTo>
                  <a:pt x="35" y="120"/>
                  <a:pt x="35" y="119"/>
                  <a:pt x="35" y="119"/>
                </a:cubicBezTo>
                <a:cubicBezTo>
                  <a:pt x="35" y="119"/>
                  <a:pt x="35" y="119"/>
                  <a:pt x="35" y="118"/>
                </a:cubicBezTo>
                <a:cubicBezTo>
                  <a:pt x="35" y="119"/>
                  <a:pt x="35" y="119"/>
                  <a:pt x="35" y="119"/>
                </a:cubicBezTo>
                <a:cubicBezTo>
                  <a:pt x="35" y="118"/>
                  <a:pt x="38" y="118"/>
                  <a:pt x="38" y="119"/>
                </a:cubicBezTo>
                <a:cubicBezTo>
                  <a:pt x="38" y="118"/>
                  <a:pt x="39" y="119"/>
                  <a:pt x="38" y="118"/>
                </a:cubicBezTo>
                <a:cubicBezTo>
                  <a:pt x="39" y="118"/>
                  <a:pt x="39" y="119"/>
                  <a:pt x="39" y="119"/>
                </a:cubicBezTo>
                <a:cubicBezTo>
                  <a:pt x="39" y="119"/>
                  <a:pt x="39" y="120"/>
                  <a:pt x="38" y="120"/>
                </a:cubicBezTo>
                <a:cubicBezTo>
                  <a:pt x="38" y="120"/>
                  <a:pt x="40" y="120"/>
                  <a:pt x="40" y="119"/>
                </a:cubicBezTo>
                <a:cubicBezTo>
                  <a:pt x="40" y="120"/>
                  <a:pt x="40" y="120"/>
                  <a:pt x="41" y="120"/>
                </a:cubicBezTo>
                <a:cubicBezTo>
                  <a:pt x="41" y="119"/>
                  <a:pt x="41" y="119"/>
                  <a:pt x="42" y="119"/>
                </a:cubicBezTo>
                <a:cubicBezTo>
                  <a:pt x="42" y="119"/>
                  <a:pt x="42" y="119"/>
                  <a:pt x="42" y="118"/>
                </a:cubicBezTo>
                <a:cubicBezTo>
                  <a:pt x="42" y="119"/>
                  <a:pt x="42" y="118"/>
                  <a:pt x="43" y="118"/>
                </a:cubicBezTo>
                <a:cubicBezTo>
                  <a:pt x="42" y="117"/>
                  <a:pt x="44" y="117"/>
                  <a:pt x="43" y="117"/>
                </a:cubicBezTo>
                <a:cubicBezTo>
                  <a:pt x="44" y="117"/>
                  <a:pt x="43" y="118"/>
                  <a:pt x="44" y="118"/>
                </a:cubicBezTo>
                <a:cubicBezTo>
                  <a:pt x="44" y="117"/>
                  <a:pt x="44" y="117"/>
                  <a:pt x="45" y="117"/>
                </a:cubicBezTo>
                <a:cubicBezTo>
                  <a:pt x="45" y="117"/>
                  <a:pt x="45" y="118"/>
                  <a:pt x="45" y="118"/>
                </a:cubicBezTo>
                <a:cubicBezTo>
                  <a:pt x="44" y="119"/>
                  <a:pt x="43" y="119"/>
                  <a:pt x="42" y="119"/>
                </a:cubicBezTo>
                <a:cubicBezTo>
                  <a:pt x="43" y="120"/>
                  <a:pt x="43" y="119"/>
                  <a:pt x="43" y="120"/>
                </a:cubicBezTo>
                <a:cubicBezTo>
                  <a:pt x="44" y="118"/>
                  <a:pt x="46" y="120"/>
                  <a:pt x="47" y="118"/>
                </a:cubicBezTo>
                <a:cubicBezTo>
                  <a:pt x="48" y="119"/>
                  <a:pt x="50" y="117"/>
                  <a:pt x="51" y="117"/>
                </a:cubicBezTo>
                <a:cubicBezTo>
                  <a:pt x="51" y="117"/>
                  <a:pt x="51" y="118"/>
                  <a:pt x="51" y="118"/>
                </a:cubicBezTo>
                <a:cubicBezTo>
                  <a:pt x="51" y="117"/>
                  <a:pt x="51" y="117"/>
                  <a:pt x="51" y="117"/>
                </a:cubicBezTo>
                <a:cubicBezTo>
                  <a:pt x="51" y="118"/>
                  <a:pt x="51" y="118"/>
                  <a:pt x="51" y="118"/>
                </a:cubicBezTo>
                <a:cubicBezTo>
                  <a:pt x="52" y="118"/>
                  <a:pt x="52" y="118"/>
                  <a:pt x="52" y="118"/>
                </a:cubicBezTo>
                <a:cubicBezTo>
                  <a:pt x="52" y="118"/>
                  <a:pt x="52" y="119"/>
                  <a:pt x="52" y="119"/>
                </a:cubicBezTo>
                <a:cubicBezTo>
                  <a:pt x="51" y="119"/>
                  <a:pt x="51" y="119"/>
                  <a:pt x="51" y="119"/>
                </a:cubicBezTo>
                <a:cubicBezTo>
                  <a:pt x="51" y="119"/>
                  <a:pt x="51" y="119"/>
                  <a:pt x="51" y="119"/>
                </a:cubicBezTo>
                <a:cubicBezTo>
                  <a:pt x="50" y="120"/>
                  <a:pt x="50" y="120"/>
                  <a:pt x="50" y="119"/>
                </a:cubicBezTo>
                <a:cubicBezTo>
                  <a:pt x="50" y="119"/>
                  <a:pt x="50" y="119"/>
                  <a:pt x="50" y="119"/>
                </a:cubicBezTo>
                <a:cubicBezTo>
                  <a:pt x="50" y="118"/>
                  <a:pt x="50" y="119"/>
                  <a:pt x="49" y="119"/>
                </a:cubicBezTo>
                <a:cubicBezTo>
                  <a:pt x="49" y="119"/>
                  <a:pt x="49" y="119"/>
                  <a:pt x="49" y="119"/>
                </a:cubicBezTo>
                <a:cubicBezTo>
                  <a:pt x="49" y="119"/>
                  <a:pt x="49" y="119"/>
                  <a:pt x="48" y="120"/>
                </a:cubicBezTo>
                <a:cubicBezTo>
                  <a:pt x="48" y="119"/>
                  <a:pt x="48" y="119"/>
                  <a:pt x="48" y="119"/>
                </a:cubicBezTo>
                <a:cubicBezTo>
                  <a:pt x="48" y="119"/>
                  <a:pt x="48" y="119"/>
                  <a:pt x="47" y="119"/>
                </a:cubicBezTo>
                <a:cubicBezTo>
                  <a:pt x="47" y="120"/>
                  <a:pt x="47" y="120"/>
                  <a:pt x="47" y="120"/>
                </a:cubicBezTo>
                <a:cubicBezTo>
                  <a:pt x="47" y="120"/>
                  <a:pt x="46" y="120"/>
                  <a:pt x="46" y="120"/>
                </a:cubicBezTo>
                <a:cubicBezTo>
                  <a:pt x="46" y="120"/>
                  <a:pt x="46" y="120"/>
                  <a:pt x="46" y="120"/>
                </a:cubicBezTo>
                <a:cubicBezTo>
                  <a:pt x="46" y="120"/>
                  <a:pt x="45" y="120"/>
                  <a:pt x="45" y="120"/>
                </a:cubicBezTo>
                <a:cubicBezTo>
                  <a:pt x="45" y="120"/>
                  <a:pt x="45" y="120"/>
                  <a:pt x="45" y="120"/>
                </a:cubicBezTo>
                <a:cubicBezTo>
                  <a:pt x="44" y="120"/>
                  <a:pt x="44" y="121"/>
                  <a:pt x="44" y="120"/>
                </a:cubicBezTo>
                <a:cubicBezTo>
                  <a:pt x="44" y="120"/>
                  <a:pt x="44" y="121"/>
                  <a:pt x="44" y="121"/>
                </a:cubicBezTo>
                <a:cubicBezTo>
                  <a:pt x="44" y="121"/>
                  <a:pt x="44" y="121"/>
                  <a:pt x="43" y="121"/>
                </a:cubicBezTo>
                <a:cubicBezTo>
                  <a:pt x="44" y="121"/>
                  <a:pt x="44" y="121"/>
                  <a:pt x="44" y="121"/>
                </a:cubicBezTo>
                <a:cubicBezTo>
                  <a:pt x="44" y="121"/>
                  <a:pt x="44" y="121"/>
                  <a:pt x="44" y="121"/>
                </a:cubicBezTo>
                <a:cubicBezTo>
                  <a:pt x="44" y="121"/>
                  <a:pt x="44" y="121"/>
                  <a:pt x="44" y="121"/>
                </a:cubicBezTo>
                <a:cubicBezTo>
                  <a:pt x="46" y="121"/>
                  <a:pt x="47" y="120"/>
                  <a:pt x="48" y="120"/>
                </a:cubicBezTo>
                <a:cubicBezTo>
                  <a:pt x="48" y="121"/>
                  <a:pt x="47" y="121"/>
                  <a:pt x="47" y="121"/>
                </a:cubicBezTo>
                <a:cubicBezTo>
                  <a:pt x="47" y="121"/>
                  <a:pt x="47" y="121"/>
                  <a:pt x="47" y="121"/>
                </a:cubicBezTo>
                <a:cubicBezTo>
                  <a:pt x="47" y="122"/>
                  <a:pt x="47" y="122"/>
                  <a:pt x="47" y="122"/>
                </a:cubicBezTo>
                <a:cubicBezTo>
                  <a:pt x="47" y="122"/>
                  <a:pt x="47" y="122"/>
                  <a:pt x="46" y="121"/>
                </a:cubicBezTo>
                <a:cubicBezTo>
                  <a:pt x="46" y="122"/>
                  <a:pt x="46" y="123"/>
                  <a:pt x="45" y="123"/>
                </a:cubicBezTo>
                <a:cubicBezTo>
                  <a:pt x="44" y="123"/>
                  <a:pt x="45" y="122"/>
                  <a:pt x="45" y="122"/>
                </a:cubicBezTo>
                <a:cubicBezTo>
                  <a:pt x="45" y="122"/>
                  <a:pt x="45" y="121"/>
                  <a:pt x="45" y="121"/>
                </a:cubicBezTo>
                <a:cubicBezTo>
                  <a:pt x="45" y="121"/>
                  <a:pt x="45" y="123"/>
                  <a:pt x="43" y="123"/>
                </a:cubicBezTo>
                <a:cubicBezTo>
                  <a:pt x="43" y="122"/>
                  <a:pt x="43" y="122"/>
                  <a:pt x="43" y="122"/>
                </a:cubicBezTo>
                <a:cubicBezTo>
                  <a:pt x="43" y="122"/>
                  <a:pt x="43" y="123"/>
                  <a:pt x="42" y="123"/>
                </a:cubicBezTo>
                <a:cubicBezTo>
                  <a:pt x="42" y="123"/>
                  <a:pt x="42" y="123"/>
                  <a:pt x="42" y="123"/>
                </a:cubicBezTo>
                <a:cubicBezTo>
                  <a:pt x="42" y="123"/>
                  <a:pt x="42" y="123"/>
                  <a:pt x="42" y="123"/>
                </a:cubicBezTo>
                <a:cubicBezTo>
                  <a:pt x="42" y="123"/>
                  <a:pt x="42" y="123"/>
                  <a:pt x="42" y="123"/>
                </a:cubicBezTo>
                <a:cubicBezTo>
                  <a:pt x="42" y="123"/>
                  <a:pt x="42" y="122"/>
                  <a:pt x="41" y="122"/>
                </a:cubicBezTo>
                <a:cubicBezTo>
                  <a:pt x="41" y="122"/>
                  <a:pt x="41" y="122"/>
                  <a:pt x="42" y="122"/>
                </a:cubicBezTo>
                <a:cubicBezTo>
                  <a:pt x="42" y="122"/>
                  <a:pt x="42" y="122"/>
                  <a:pt x="42" y="122"/>
                </a:cubicBezTo>
                <a:cubicBezTo>
                  <a:pt x="41" y="122"/>
                  <a:pt x="41" y="122"/>
                  <a:pt x="41" y="122"/>
                </a:cubicBezTo>
                <a:cubicBezTo>
                  <a:pt x="41" y="123"/>
                  <a:pt x="41" y="123"/>
                  <a:pt x="41" y="123"/>
                </a:cubicBezTo>
                <a:cubicBezTo>
                  <a:pt x="41" y="123"/>
                  <a:pt x="41" y="123"/>
                  <a:pt x="41" y="123"/>
                </a:cubicBezTo>
                <a:cubicBezTo>
                  <a:pt x="41" y="123"/>
                  <a:pt x="40" y="123"/>
                  <a:pt x="40" y="123"/>
                </a:cubicBezTo>
                <a:cubicBezTo>
                  <a:pt x="40" y="123"/>
                  <a:pt x="40" y="123"/>
                  <a:pt x="40" y="123"/>
                </a:cubicBezTo>
                <a:cubicBezTo>
                  <a:pt x="40" y="123"/>
                  <a:pt x="39" y="123"/>
                  <a:pt x="39" y="124"/>
                </a:cubicBezTo>
                <a:cubicBezTo>
                  <a:pt x="38" y="123"/>
                  <a:pt x="39" y="123"/>
                  <a:pt x="38" y="123"/>
                </a:cubicBezTo>
                <a:cubicBezTo>
                  <a:pt x="37" y="123"/>
                  <a:pt x="37" y="123"/>
                  <a:pt x="36" y="124"/>
                </a:cubicBezTo>
                <a:cubicBezTo>
                  <a:pt x="36" y="123"/>
                  <a:pt x="36" y="123"/>
                  <a:pt x="36" y="123"/>
                </a:cubicBezTo>
                <a:cubicBezTo>
                  <a:pt x="35" y="123"/>
                  <a:pt x="36" y="124"/>
                  <a:pt x="35" y="124"/>
                </a:cubicBezTo>
                <a:cubicBezTo>
                  <a:pt x="35" y="124"/>
                  <a:pt x="35" y="124"/>
                  <a:pt x="35" y="124"/>
                </a:cubicBezTo>
                <a:cubicBezTo>
                  <a:pt x="35" y="124"/>
                  <a:pt x="35" y="124"/>
                  <a:pt x="35" y="124"/>
                </a:cubicBezTo>
                <a:cubicBezTo>
                  <a:pt x="35" y="124"/>
                  <a:pt x="35" y="124"/>
                  <a:pt x="34" y="124"/>
                </a:cubicBezTo>
                <a:cubicBezTo>
                  <a:pt x="34" y="124"/>
                  <a:pt x="34" y="125"/>
                  <a:pt x="34" y="125"/>
                </a:cubicBezTo>
                <a:cubicBezTo>
                  <a:pt x="34" y="125"/>
                  <a:pt x="34" y="124"/>
                  <a:pt x="34" y="125"/>
                </a:cubicBezTo>
                <a:cubicBezTo>
                  <a:pt x="34" y="125"/>
                  <a:pt x="34" y="125"/>
                  <a:pt x="34" y="125"/>
                </a:cubicBezTo>
                <a:cubicBezTo>
                  <a:pt x="33" y="125"/>
                  <a:pt x="33" y="126"/>
                  <a:pt x="32" y="126"/>
                </a:cubicBezTo>
                <a:cubicBezTo>
                  <a:pt x="32" y="125"/>
                  <a:pt x="33" y="125"/>
                  <a:pt x="33" y="125"/>
                </a:cubicBezTo>
                <a:cubicBezTo>
                  <a:pt x="33" y="125"/>
                  <a:pt x="34" y="124"/>
                  <a:pt x="34" y="124"/>
                </a:cubicBezTo>
                <a:cubicBezTo>
                  <a:pt x="34" y="124"/>
                  <a:pt x="32" y="124"/>
                  <a:pt x="32" y="125"/>
                </a:cubicBezTo>
                <a:cubicBezTo>
                  <a:pt x="31" y="125"/>
                  <a:pt x="32" y="124"/>
                  <a:pt x="31" y="124"/>
                </a:cubicBezTo>
                <a:cubicBezTo>
                  <a:pt x="31" y="125"/>
                  <a:pt x="30" y="125"/>
                  <a:pt x="28" y="126"/>
                </a:cubicBezTo>
                <a:cubicBezTo>
                  <a:pt x="28" y="125"/>
                  <a:pt x="29" y="125"/>
                  <a:pt x="29" y="125"/>
                </a:cubicBezTo>
                <a:cubicBezTo>
                  <a:pt x="28" y="125"/>
                  <a:pt x="28" y="125"/>
                  <a:pt x="28" y="124"/>
                </a:cubicBezTo>
                <a:cubicBezTo>
                  <a:pt x="27" y="125"/>
                  <a:pt x="27" y="125"/>
                  <a:pt x="26" y="126"/>
                </a:cubicBezTo>
                <a:cubicBezTo>
                  <a:pt x="25" y="125"/>
                  <a:pt x="25" y="126"/>
                  <a:pt x="24" y="127"/>
                </a:cubicBezTo>
                <a:cubicBezTo>
                  <a:pt x="25" y="127"/>
                  <a:pt x="25" y="127"/>
                  <a:pt x="26" y="127"/>
                </a:cubicBezTo>
                <a:cubicBezTo>
                  <a:pt x="26" y="126"/>
                  <a:pt x="26" y="126"/>
                  <a:pt x="26" y="126"/>
                </a:cubicBezTo>
                <a:cubicBezTo>
                  <a:pt x="26" y="126"/>
                  <a:pt x="26" y="126"/>
                  <a:pt x="26" y="126"/>
                </a:cubicBezTo>
                <a:cubicBezTo>
                  <a:pt x="27" y="126"/>
                  <a:pt x="26" y="126"/>
                  <a:pt x="26" y="126"/>
                </a:cubicBezTo>
                <a:cubicBezTo>
                  <a:pt x="26" y="127"/>
                  <a:pt x="28" y="127"/>
                  <a:pt x="28" y="126"/>
                </a:cubicBezTo>
                <a:cubicBezTo>
                  <a:pt x="29" y="127"/>
                  <a:pt x="30" y="127"/>
                  <a:pt x="31" y="126"/>
                </a:cubicBezTo>
                <a:cubicBezTo>
                  <a:pt x="31" y="126"/>
                  <a:pt x="31" y="127"/>
                  <a:pt x="32" y="126"/>
                </a:cubicBezTo>
                <a:cubicBezTo>
                  <a:pt x="33" y="126"/>
                  <a:pt x="35" y="126"/>
                  <a:pt x="36" y="125"/>
                </a:cubicBezTo>
                <a:cubicBezTo>
                  <a:pt x="36" y="126"/>
                  <a:pt x="37" y="125"/>
                  <a:pt x="37" y="126"/>
                </a:cubicBezTo>
                <a:cubicBezTo>
                  <a:pt x="37" y="126"/>
                  <a:pt x="37" y="126"/>
                  <a:pt x="38" y="126"/>
                </a:cubicBezTo>
                <a:cubicBezTo>
                  <a:pt x="38" y="126"/>
                  <a:pt x="38" y="126"/>
                  <a:pt x="38" y="127"/>
                </a:cubicBezTo>
                <a:cubicBezTo>
                  <a:pt x="38" y="127"/>
                  <a:pt x="37" y="127"/>
                  <a:pt x="37" y="127"/>
                </a:cubicBezTo>
                <a:cubicBezTo>
                  <a:pt x="37" y="127"/>
                  <a:pt x="37" y="126"/>
                  <a:pt x="37" y="126"/>
                </a:cubicBezTo>
                <a:cubicBezTo>
                  <a:pt x="37" y="126"/>
                  <a:pt x="37" y="127"/>
                  <a:pt x="37" y="127"/>
                </a:cubicBezTo>
                <a:cubicBezTo>
                  <a:pt x="36" y="126"/>
                  <a:pt x="36" y="127"/>
                  <a:pt x="35" y="126"/>
                </a:cubicBezTo>
                <a:cubicBezTo>
                  <a:pt x="35" y="127"/>
                  <a:pt x="35" y="127"/>
                  <a:pt x="35" y="127"/>
                </a:cubicBezTo>
                <a:cubicBezTo>
                  <a:pt x="35" y="127"/>
                  <a:pt x="35" y="127"/>
                  <a:pt x="35" y="127"/>
                </a:cubicBezTo>
                <a:cubicBezTo>
                  <a:pt x="35" y="126"/>
                  <a:pt x="34" y="127"/>
                  <a:pt x="34" y="127"/>
                </a:cubicBezTo>
                <a:cubicBezTo>
                  <a:pt x="34" y="126"/>
                  <a:pt x="34" y="127"/>
                  <a:pt x="33" y="127"/>
                </a:cubicBezTo>
                <a:cubicBezTo>
                  <a:pt x="33" y="127"/>
                  <a:pt x="33" y="127"/>
                  <a:pt x="33" y="127"/>
                </a:cubicBezTo>
                <a:cubicBezTo>
                  <a:pt x="33" y="127"/>
                  <a:pt x="33" y="127"/>
                  <a:pt x="33" y="127"/>
                </a:cubicBezTo>
                <a:cubicBezTo>
                  <a:pt x="33" y="128"/>
                  <a:pt x="33" y="127"/>
                  <a:pt x="33" y="128"/>
                </a:cubicBezTo>
                <a:cubicBezTo>
                  <a:pt x="33" y="128"/>
                  <a:pt x="32" y="128"/>
                  <a:pt x="32" y="128"/>
                </a:cubicBezTo>
                <a:cubicBezTo>
                  <a:pt x="32" y="128"/>
                  <a:pt x="32" y="128"/>
                  <a:pt x="32" y="128"/>
                </a:cubicBezTo>
                <a:cubicBezTo>
                  <a:pt x="32" y="128"/>
                  <a:pt x="32" y="128"/>
                  <a:pt x="32" y="128"/>
                </a:cubicBezTo>
                <a:cubicBezTo>
                  <a:pt x="32" y="128"/>
                  <a:pt x="32" y="128"/>
                  <a:pt x="32" y="128"/>
                </a:cubicBezTo>
                <a:cubicBezTo>
                  <a:pt x="32" y="128"/>
                  <a:pt x="32" y="128"/>
                  <a:pt x="31" y="128"/>
                </a:cubicBezTo>
                <a:cubicBezTo>
                  <a:pt x="31" y="128"/>
                  <a:pt x="31" y="129"/>
                  <a:pt x="31" y="129"/>
                </a:cubicBezTo>
                <a:cubicBezTo>
                  <a:pt x="31" y="129"/>
                  <a:pt x="32" y="129"/>
                  <a:pt x="32" y="129"/>
                </a:cubicBezTo>
                <a:cubicBezTo>
                  <a:pt x="32" y="129"/>
                  <a:pt x="32" y="128"/>
                  <a:pt x="32" y="128"/>
                </a:cubicBezTo>
                <a:cubicBezTo>
                  <a:pt x="32" y="128"/>
                  <a:pt x="32" y="128"/>
                  <a:pt x="32" y="129"/>
                </a:cubicBezTo>
                <a:cubicBezTo>
                  <a:pt x="32" y="128"/>
                  <a:pt x="32" y="128"/>
                  <a:pt x="32" y="128"/>
                </a:cubicBezTo>
                <a:cubicBezTo>
                  <a:pt x="32" y="129"/>
                  <a:pt x="33" y="129"/>
                  <a:pt x="33" y="129"/>
                </a:cubicBezTo>
                <a:cubicBezTo>
                  <a:pt x="33" y="128"/>
                  <a:pt x="33" y="128"/>
                  <a:pt x="34" y="127"/>
                </a:cubicBezTo>
                <a:cubicBezTo>
                  <a:pt x="34" y="127"/>
                  <a:pt x="34" y="127"/>
                  <a:pt x="34" y="127"/>
                </a:cubicBezTo>
                <a:cubicBezTo>
                  <a:pt x="34" y="127"/>
                  <a:pt x="34" y="128"/>
                  <a:pt x="34" y="128"/>
                </a:cubicBezTo>
                <a:cubicBezTo>
                  <a:pt x="34" y="128"/>
                  <a:pt x="34" y="128"/>
                  <a:pt x="34" y="128"/>
                </a:cubicBezTo>
                <a:cubicBezTo>
                  <a:pt x="34" y="128"/>
                  <a:pt x="33" y="128"/>
                  <a:pt x="33" y="129"/>
                </a:cubicBezTo>
                <a:cubicBezTo>
                  <a:pt x="34" y="129"/>
                  <a:pt x="34" y="128"/>
                  <a:pt x="35" y="129"/>
                </a:cubicBezTo>
                <a:cubicBezTo>
                  <a:pt x="35" y="129"/>
                  <a:pt x="35" y="128"/>
                  <a:pt x="35" y="128"/>
                </a:cubicBezTo>
                <a:cubicBezTo>
                  <a:pt x="35" y="128"/>
                  <a:pt x="35" y="128"/>
                  <a:pt x="35" y="128"/>
                </a:cubicBezTo>
                <a:cubicBezTo>
                  <a:pt x="35" y="128"/>
                  <a:pt x="35" y="128"/>
                  <a:pt x="36" y="128"/>
                </a:cubicBezTo>
                <a:cubicBezTo>
                  <a:pt x="36" y="128"/>
                  <a:pt x="36" y="128"/>
                  <a:pt x="35" y="128"/>
                </a:cubicBezTo>
                <a:cubicBezTo>
                  <a:pt x="35" y="128"/>
                  <a:pt x="35" y="128"/>
                  <a:pt x="35" y="128"/>
                </a:cubicBezTo>
                <a:cubicBezTo>
                  <a:pt x="36" y="127"/>
                  <a:pt x="38" y="127"/>
                  <a:pt x="38" y="128"/>
                </a:cubicBezTo>
                <a:cubicBezTo>
                  <a:pt x="38" y="128"/>
                  <a:pt x="38" y="127"/>
                  <a:pt x="38" y="127"/>
                </a:cubicBezTo>
                <a:cubicBezTo>
                  <a:pt x="39" y="128"/>
                  <a:pt x="39" y="128"/>
                  <a:pt x="38" y="128"/>
                </a:cubicBezTo>
                <a:cubicBezTo>
                  <a:pt x="39" y="129"/>
                  <a:pt x="40" y="128"/>
                  <a:pt x="39" y="128"/>
                </a:cubicBezTo>
                <a:cubicBezTo>
                  <a:pt x="39" y="127"/>
                  <a:pt x="40" y="128"/>
                  <a:pt x="40" y="127"/>
                </a:cubicBezTo>
                <a:cubicBezTo>
                  <a:pt x="40" y="127"/>
                  <a:pt x="40" y="127"/>
                  <a:pt x="40" y="127"/>
                </a:cubicBezTo>
                <a:cubicBezTo>
                  <a:pt x="40" y="127"/>
                  <a:pt x="40" y="128"/>
                  <a:pt x="40" y="128"/>
                </a:cubicBezTo>
                <a:cubicBezTo>
                  <a:pt x="41" y="128"/>
                  <a:pt x="41" y="127"/>
                  <a:pt x="41" y="128"/>
                </a:cubicBezTo>
                <a:cubicBezTo>
                  <a:pt x="42" y="128"/>
                  <a:pt x="42" y="128"/>
                  <a:pt x="41" y="128"/>
                </a:cubicBezTo>
                <a:cubicBezTo>
                  <a:pt x="42" y="127"/>
                  <a:pt x="42" y="127"/>
                  <a:pt x="43" y="128"/>
                </a:cubicBezTo>
                <a:cubicBezTo>
                  <a:pt x="43" y="127"/>
                  <a:pt x="42" y="127"/>
                  <a:pt x="42" y="127"/>
                </a:cubicBezTo>
                <a:cubicBezTo>
                  <a:pt x="43" y="127"/>
                  <a:pt x="43" y="127"/>
                  <a:pt x="43" y="127"/>
                </a:cubicBezTo>
                <a:cubicBezTo>
                  <a:pt x="43" y="127"/>
                  <a:pt x="43" y="127"/>
                  <a:pt x="43" y="127"/>
                </a:cubicBezTo>
                <a:cubicBezTo>
                  <a:pt x="44" y="126"/>
                  <a:pt x="45" y="126"/>
                  <a:pt x="46" y="126"/>
                </a:cubicBezTo>
                <a:cubicBezTo>
                  <a:pt x="46" y="126"/>
                  <a:pt x="45" y="126"/>
                  <a:pt x="45" y="127"/>
                </a:cubicBezTo>
                <a:cubicBezTo>
                  <a:pt x="46" y="127"/>
                  <a:pt x="46" y="126"/>
                  <a:pt x="46" y="127"/>
                </a:cubicBezTo>
                <a:cubicBezTo>
                  <a:pt x="47" y="126"/>
                  <a:pt x="47" y="128"/>
                  <a:pt x="48" y="127"/>
                </a:cubicBezTo>
                <a:cubicBezTo>
                  <a:pt x="47" y="127"/>
                  <a:pt x="47" y="127"/>
                  <a:pt x="47" y="127"/>
                </a:cubicBezTo>
                <a:cubicBezTo>
                  <a:pt x="47" y="126"/>
                  <a:pt x="47" y="126"/>
                  <a:pt x="48" y="126"/>
                </a:cubicBezTo>
                <a:cubicBezTo>
                  <a:pt x="48" y="126"/>
                  <a:pt x="48" y="126"/>
                  <a:pt x="48" y="126"/>
                </a:cubicBezTo>
                <a:cubicBezTo>
                  <a:pt x="48" y="126"/>
                  <a:pt x="48" y="126"/>
                  <a:pt x="48" y="127"/>
                </a:cubicBezTo>
                <a:cubicBezTo>
                  <a:pt x="48" y="127"/>
                  <a:pt x="48" y="126"/>
                  <a:pt x="48" y="127"/>
                </a:cubicBezTo>
                <a:cubicBezTo>
                  <a:pt x="48" y="126"/>
                  <a:pt x="50" y="126"/>
                  <a:pt x="51" y="126"/>
                </a:cubicBezTo>
                <a:cubicBezTo>
                  <a:pt x="51" y="126"/>
                  <a:pt x="51" y="126"/>
                  <a:pt x="51" y="126"/>
                </a:cubicBezTo>
                <a:cubicBezTo>
                  <a:pt x="51" y="126"/>
                  <a:pt x="52" y="125"/>
                  <a:pt x="52" y="125"/>
                </a:cubicBezTo>
                <a:cubicBezTo>
                  <a:pt x="52" y="126"/>
                  <a:pt x="52" y="126"/>
                  <a:pt x="52" y="126"/>
                </a:cubicBezTo>
                <a:cubicBezTo>
                  <a:pt x="52" y="126"/>
                  <a:pt x="52" y="126"/>
                  <a:pt x="53" y="126"/>
                </a:cubicBezTo>
                <a:cubicBezTo>
                  <a:pt x="53" y="125"/>
                  <a:pt x="52" y="125"/>
                  <a:pt x="52" y="125"/>
                </a:cubicBezTo>
                <a:cubicBezTo>
                  <a:pt x="53" y="125"/>
                  <a:pt x="53" y="125"/>
                  <a:pt x="53" y="125"/>
                </a:cubicBezTo>
                <a:cubicBezTo>
                  <a:pt x="53" y="125"/>
                  <a:pt x="53" y="125"/>
                  <a:pt x="53" y="125"/>
                </a:cubicBezTo>
                <a:cubicBezTo>
                  <a:pt x="54" y="125"/>
                  <a:pt x="54" y="125"/>
                  <a:pt x="54" y="125"/>
                </a:cubicBezTo>
                <a:cubicBezTo>
                  <a:pt x="54" y="125"/>
                  <a:pt x="54" y="125"/>
                  <a:pt x="54" y="126"/>
                </a:cubicBezTo>
                <a:cubicBezTo>
                  <a:pt x="55" y="126"/>
                  <a:pt x="55" y="125"/>
                  <a:pt x="55" y="125"/>
                </a:cubicBezTo>
                <a:cubicBezTo>
                  <a:pt x="55" y="124"/>
                  <a:pt x="55" y="125"/>
                  <a:pt x="56" y="125"/>
                </a:cubicBezTo>
                <a:cubicBezTo>
                  <a:pt x="56" y="125"/>
                  <a:pt x="56" y="125"/>
                  <a:pt x="56" y="125"/>
                </a:cubicBezTo>
                <a:cubicBezTo>
                  <a:pt x="56" y="125"/>
                  <a:pt x="57" y="125"/>
                  <a:pt x="57" y="125"/>
                </a:cubicBezTo>
                <a:cubicBezTo>
                  <a:pt x="57" y="125"/>
                  <a:pt x="57" y="125"/>
                  <a:pt x="57" y="125"/>
                </a:cubicBezTo>
                <a:cubicBezTo>
                  <a:pt x="57" y="125"/>
                  <a:pt x="57" y="125"/>
                  <a:pt x="57" y="124"/>
                </a:cubicBezTo>
                <a:cubicBezTo>
                  <a:pt x="57" y="125"/>
                  <a:pt x="57" y="124"/>
                  <a:pt x="58" y="124"/>
                </a:cubicBezTo>
                <a:cubicBezTo>
                  <a:pt x="58" y="124"/>
                  <a:pt x="58" y="124"/>
                  <a:pt x="58" y="124"/>
                </a:cubicBezTo>
                <a:cubicBezTo>
                  <a:pt x="58" y="124"/>
                  <a:pt x="58" y="124"/>
                  <a:pt x="58" y="124"/>
                </a:cubicBezTo>
                <a:cubicBezTo>
                  <a:pt x="58" y="124"/>
                  <a:pt x="58" y="124"/>
                  <a:pt x="58" y="124"/>
                </a:cubicBezTo>
                <a:cubicBezTo>
                  <a:pt x="58" y="124"/>
                  <a:pt x="58" y="124"/>
                  <a:pt x="58" y="124"/>
                </a:cubicBezTo>
                <a:cubicBezTo>
                  <a:pt x="58" y="124"/>
                  <a:pt x="58" y="124"/>
                  <a:pt x="58" y="124"/>
                </a:cubicBezTo>
                <a:cubicBezTo>
                  <a:pt x="58" y="124"/>
                  <a:pt x="58" y="124"/>
                  <a:pt x="58" y="124"/>
                </a:cubicBezTo>
                <a:cubicBezTo>
                  <a:pt x="58" y="124"/>
                  <a:pt x="58" y="124"/>
                  <a:pt x="58" y="124"/>
                </a:cubicBezTo>
                <a:cubicBezTo>
                  <a:pt x="58" y="124"/>
                  <a:pt x="58" y="124"/>
                  <a:pt x="58" y="123"/>
                </a:cubicBezTo>
                <a:cubicBezTo>
                  <a:pt x="59" y="123"/>
                  <a:pt x="59" y="124"/>
                  <a:pt x="59" y="124"/>
                </a:cubicBezTo>
                <a:cubicBezTo>
                  <a:pt x="59" y="124"/>
                  <a:pt x="59" y="124"/>
                  <a:pt x="59" y="124"/>
                </a:cubicBezTo>
                <a:cubicBezTo>
                  <a:pt x="59" y="125"/>
                  <a:pt x="60" y="124"/>
                  <a:pt x="60" y="124"/>
                </a:cubicBezTo>
                <a:cubicBezTo>
                  <a:pt x="61" y="124"/>
                  <a:pt x="61" y="124"/>
                  <a:pt x="61" y="125"/>
                </a:cubicBezTo>
                <a:cubicBezTo>
                  <a:pt x="61" y="125"/>
                  <a:pt x="61" y="125"/>
                  <a:pt x="61" y="124"/>
                </a:cubicBezTo>
                <a:cubicBezTo>
                  <a:pt x="61" y="125"/>
                  <a:pt x="61" y="125"/>
                  <a:pt x="61" y="125"/>
                </a:cubicBezTo>
                <a:cubicBezTo>
                  <a:pt x="61" y="125"/>
                  <a:pt x="60" y="125"/>
                  <a:pt x="60" y="124"/>
                </a:cubicBezTo>
                <a:cubicBezTo>
                  <a:pt x="60" y="125"/>
                  <a:pt x="59" y="125"/>
                  <a:pt x="59" y="125"/>
                </a:cubicBezTo>
                <a:cubicBezTo>
                  <a:pt x="59" y="126"/>
                  <a:pt x="60" y="125"/>
                  <a:pt x="61" y="125"/>
                </a:cubicBezTo>
                <a:cubicBezTo>
                  <a:pt x="61" y="125"/>
                  <a:pt x="61" y="125"/>
                  <a:pt x="61" y="125"/>
                </a:cubicBezTo>
                <a:cubicBezTo>
                  <a:pt x="61" y="125"/>
                  <a:pt x="62" y="125"/>
                  <a:pt x="61" y="124"/>
                </a:cubicBezTo>
                <a:cubicBezTo>
                  <a:pt x="61" y="124"/>
                  <a:pt x="61" y="124"/>
                  <a:pt x="61" y="124"/>
                </a:cubicBezTo>
                <a:cubicBezTo>
                  <a:pt x="61" y="124"/>
                  <a:pt x="61" y="124"/>
                  <a:pt x="61" y="124"/>
                </a:cubicBezTo>
                <a:cubicBezTo>
                  <a:pt x="60" y="124"/>
                  <a:pt x="60" y="124"/>
                  <a:pt x="60" y="124"/>
                </a:cubicBezTo>
                <a:cubicBezTo>
                  <a:pt x="60" y="124"/>
                  <a:pt x="60" y="124"/>
                  <a:pt x="59" y="124"/>
                </a:cubicBezTo>
                <a:cubicBezTo>
                  <a:pt x="59" y="124"/>
                  <a:pt x="59" y="124"/>
                  <a:pt x="59" y="124"/>
                </a:cubicBezTo>
                <a:cubicBezTo>
                  <a:pt x="59" y="124"/>
                  <a:pt x="59" y="123"/>
                  <a:pt x="59" y="123"/>
                </a:cubicBezTo>
                <a:cubicBezTo>
                  <a:pt x="59" y="123"/>
                  <a:pt x="59" y="123"/>
                  <a:pt x="59" y="123"/>
                </a:cubicBezTo>
                <a:cubicBezTo>
                  <a:pt x="59" y="123"/>
                  <a:pt x="59" y="123"/>
                  <a:pt x="59" y="123"/>
                </a:cubicBezTo>
                <a:cubicBezTo>
                  <a:pt x="59" y="123"/>
                  <a:pt x="59" y="123"/>
                  <a:pt x="59" y="123"/>
                </a:cubicBezTo>
                <a:cubicBezTo>
                  <a:pt x="60" y="123"/>
                  <a:pt x="60" y="123"/>
                  <a:pt x="61" y="123"/>
                </a:cubicBezTo>
                <a:cubicBezTo>
                  <a:pt x="61" y="123"/>
                  <a:pt x="61" y="123"/>
                  <a:pt x="61" y="123"/>
                </a:cubicBezTo>
                <a:cubicBezTo>
                  <a:pt x="61" y="123"/>
                  <a:pt x="61" y="123"/>
                  <a:pt x="61" y="123"/>
                </a:cubicBezTo>
                <a:cubicBezTo>
                  <a:pt x="62" y="124"/>
                  <a:pt x="62" y="123"/>
                  <a:pt x="62" y="123"/>
                </a:cubicBezTo>
                <a:cubicBezTo>
                  <a:pt x="62" y="123"/>
                  <a:pt x="62" y="123"/>
                  <a:pt x="62" y="123"/>
                </a:cubicBezTo>
                <a:cubicBezTo>
                  <a:pt x="62" y="123"/>
                  <a:pt x="62" y="123"/>
                  <a:pt x="62" y="123"/>
                </a:cubicBezTo>
                <a:cubicBezTo>
                  <a:pt x="62" y="123"/>
                  <a:pt x="62" y="123"/>
                  <a:pt x="62" y="124"/>
                </a:cubicBezTo>
                <a:cubicBezTo>
                  <a:pt x="62" y="124"/>
                  <a:pt x="62" y="124"/>
                  <a:pt x="61" y="124"/>
                </a:cubicBezTo>
                <a:cubicBezTo>
                  <a:pt x="61" y="124"/>
                  <a:pt x="62" y="124"/>
                  <a:pt x="62" y="124"/>
                </a:cubicBezTo>
                <a:cubicBezTo>
                  <a:pt x="62" y="124"/>
                  <a:pt x="62" y="124"/>
                  <a:pt x="62" y="124"/>
                </a:cubicBezTo>
                <a:cubicBezTo>
                  <a:pt x="62" y="124"/>
                  <a:pt x="62" y="125"/>
                  <a:pt x="63" y="125"/>
                </a:cubicBezTo>
                <a:cubicBezTo>
                  <a:pt x="63" y="125"/>
                  <a:pt x="63" y="124"/>
                  <a:pt x="63" y="124"/>
                </a:cubicBezTo>
                <a:cubicBezTo>
                  <a:pt x="64" y="124"/>
                  <a:pt x="65" y="124"/>
                  <a:pt x="65" y="123"/>
                </a:cubicBezTo>
                <a:cubicBezTo>
                  <a:pt x="65" y="123"/>
                  <a:pt x="65" y="123"/>
                  <a:pt x="65" y="123"/>
                </a:cubicBezTo>
                <a:cubicBezTo>
                  <a:pt x="65" y="123"/>
                  <a:pt x="64" y="123"/>
                  <a:pt x="64" y="123"/>
                </a:cubicBezTo>
                <a:cubicBezTo>
                  <a:pt x="64" y="123"/>
                  <a:pt x="65" y="122"/>
                  <a:pt x="65" y="122"/>
                </a:cubicBezTo>
                <a:cubicBezTo>
                  <a:pt x="65" y="122"/>
                  <a:pt x="65" y="123"/>
                  <a:pt x="65" y="123"/>
                </a:cubicBezTo>
                <a:cubicBezTo>
                  <a:pt x="65" y="123"/>
                  <a:pt x="66" y="123"/>
                  <a:pt x="66" y="123"/>
                </a:cubicBezTo>
                <a:cubicBezTo>
                  <a:pt x="66" y="123"/>
                  <a:pt x="66" y="123"/>
                  <a:pt x="66" y="123"/>
                </a:cubicBezTo>
                <a:cubicBezTo>
                  <a:pt x="66" y="123"/>
                  <a:pt x="67" y="123"/>
                  <a:pt x="67" y="123"/>
                </a:cubicBezTo>
                <a:cubicBezTo>
                  <a:pt x="67" y="123"/>
                  <a:pt x="67" y="123"/>
                  <a:pt x="67" y="123"/>
                </a:cubicBezTo>
                <a:cubicBezTo>
                  <a:pt x="67" y="123"/>
                  <a:pt x="67" y="123"/>
                  <a:pt x="67" y="123"/>
                </a:cubicBezTo>
                <a:cubicBezTo>
                  <a:pt x="67" y="123"/>
                  <a:pt x="67" y="123"/>
                  <a:pt x="67" y="123"/>
                </a:cubicBezTo>
                <a:cubicBezTo>
                  <a:pt x="68" y="123"/>
                  <a:pt x="68" y="122"/>
                  <a:pt x="68" y="122"/>
                </a:cubicBezTo>
                <a:cubicBezTo>
                  <a:pt x="68" y="122"/>
                  <a:pt x="68" y="122"/>
                  <a:pt x="68" y="122"/>
                </a:cubicBezTo>
                <a:cubicBezTo>
                  <a:pt x="68" y="122"/>
                  <a:pt x="68" y="122"/>
                  <a:pt x="68" y="122"/>
                </a:cubicBezTo>
                <a:cubicBezTo>
                  <a:pt x="69" y="122"/>
                  <a:pt x="69" y="122"/>
                  <a:pt x="69" y="122"/>
                </a:cubicBezTo>
                <a:cubicBezTo>
                  <a:pt x="69" y="122"/>
                  <a:pt x="69" y="123"/>
                  <a:pt x="69" y="123"/>
                </a:cubicBezTo>
                <a:cubicBezTo>
                  <a:pt x="69" y="123"/>
                  <a:pt x="70" y="123"/>
                  <a:pt x="70" y="122"/>
                </a:cubicBezTo>
                <a:cubicBezTo>
                  <a:pt x="70" y="122"/>
                  <a:pt x="70" y="122"/>
                  <a:pt x="70" y="122"/>
                </a:cubicBezTo>
                <a:cubicBezTo>
                  <a:pt x="70" y="122"/>
                  <a:pt x="70" y="122"/>
                  <a:pt x="70" y="122"/>
                </a:cubicBezTo>
                <a:cubicBezTo>
                  <a:pt x="70" y="122"/>
                  <a:pt x="70" y="122"/>
                  <a:pt x="70" y="122"/>
                </a:cubicBezTo>
                <a:cubicBezTo>
                  <a:pt x="70" y="122"/>
                  <a:pt x="70" y="122"/>
                  <a:pt x="70" y="122"/>
                </a:cubicBezTo>
                <a:cubicBezTo>
                  <a:pt x="70" y="123"/>
                  <a:pt x="71" y="122"/>
                  <a:pt x="71" y="122"/>
                </a:cubicBezTo>
                <a:cubicBezTo>
                  <a:pt x="71" y="122"/>
                  <a:pt x="71" y="122"/>
                  <a:pt x="71" y="121"/>
                </a:cubicBezTo>
                <a:cubicBezTo>
                  <a:pt x="71" y="121"/>
                  <a:pt x="72" y="121"/>
                  <a:pt x="72" y="121"/>
                </a:cubicBezTo>
                <a:cubicBezTo>
                  <a:pt x="72" y="121"/>
                  <a:pt x="72" y="121"/>
                  <a:pt x="72" y="122"/>
                </a:cubicBezTo>
                <a:cubicBezTo>
                  <a:pt x="72" y="122"/>
                  <a:pt x="72" y="122"/>
                  <a:pt x="72" y="122"/>
                </a:cubicBezTo>
                <a:cubicBezTo>
                  <a:pt x="72" y="122"/>
                  <a:pt x="72" y="122"/>
                  <a:pt x="72" y="122"/>
                </a:cubicBezTo>
                <a:cubicBezTo>
                  <a:pt x="72" y="122"/>
                  <a:pt x="72" y="122"/>
                  <a:pt x="72" y="122"/>
                </a:cubicBezTo>
                <a:cubicBezTo>
                  <a:pt x="72" y="122"/>
                  <a:pt x="72" y="122"/>
                  <a:pt x="73" y="121"/>
                </a:cubicBezTo>
                <a:cubicBezTo>
                  <a:pt x="73" y="122"/>
                  <a:pt x="73" y="122"/>
                  <a:pt x="73" y="122"/>
                </a:cubicBezTo>
                <a:cubicBezTo>
                  <a:pt x="73" y="121"/>
                  <a:pt x="73" y="121"/>
                  <a:pt x="73" y="121"/>
                </a:cubicBezTo>
                <a:cubicBezTo>
                  <a:pt x="74" y="121"/>
                  <a:pt x="74" y="121"/>
                  <a:pt x="75" y="121"/>
                </a:cubicBezTo>
                <a:cubicBezTo>
                  <a:pt x="75" y="121"/>
                  <a:pt x="75" y="121"/>
                  <a:pt x="75" y="121"/>
                </a:cubicBezTo>
                <a:cubicBezTo>
                  <a:pt x="75" y="120"/>
                  <a:pt x="75" y="120"/>
                  <a:pt x="75" y="120"/>
                </a:cubicBezTo>
                <a:cubicBezTo>
                  <a:pt x="75" y="120"/>
                  <a:pt x="75" y="120"/>
                  <a:pt x="75" y="120"/>
                </a:cubicBezTo>
                <a:cubicBezTo>
                  <a:pt x="76" y="121"/>
                  <a:pt x="77" y="120"/>
                  <a:pt x="78" y="121"/>
                </a:cubicBezTo>
                <a:cubicBezTo>
                  <a:pt x="77" y="121"/>
                  <a:pt x="77" y="121"/>
                  <a:pt x="76" y="121"/>
                </a:cubicBezTo>
                <a:cubicBezTo>
                  <a:pt x="77" y="122"/>
                  <a:pt x="78" y="121"/>
                  <a:pt x="78" y="121"/>
                </a:cubicBezTo>
                <a:cubicBezTo>
                  <a:pt x="78" y="121"/>
                  <a:pt x="78" y="120"/>
                  <a:pt x="78" y="120"/>
                </a:cubicBezTo>
                <a:cubicBezTo>
                  <a:pt x="78" y="120"/>
                  <a:pt x="78" y="120"/>
                  <a:pt x="78" y="120"/>
                </a:cubicBezTo>
                <a:cubicBezTo>
                  <a:pt x="78" y="120"/>
                  <a:pt x="78" y="120"/>
                  <a:pt x="78" y="120"/>
                </a:cubicBezTo>
                <a:cubicBezTo>
                  <a:pt x="78" y="120"/>
                  <a:pt x="78" y="120"/>
                  <a:pt x="79" y="120"/>
                </a:cubicBezTo>
                <a:cubicBezTo>
                  <a:pt x="79" y="120"/>
                  <a:pt x="79" y="120"/>
                  <a:pt x="79" y="120"/>
                </a:cubicBezTo>
                <a:cubicBezTo>
                  <a:pt x="79" y="120"/>
                  <a:pt x="79" y="120"/>
                  <a:pt x="79" y="120"/>
                </a:cubicBezTo>
                <a:cubicBezTo>
                  <a:pt x="79" y="120"/>
                  <a:pt x="80" y="120"/>
                  <a:pt x="80" y="120"/>
                </a:cubicBezTo>
                <a:cubicBezTo>
                  <a:pt x="80" y="120"/>
                  <a:pt x="80" y="120"/>
                  <a:pt x="80" y="120"/>
                </a:cubicBezTo>
                <a:cubicBezTo>
                  <a:pt x="80" y="120"/>
                  <a:pt x="80" y="120"/>
                  <a:pt x="80" y="120"/>
                </a:cubicBezTo>
                <a:cubicBezTo>
                  <a:pt x="80" y="119"/>
                  <a:pt x="80" y="120"/>
                  <a:pt x="81" y="119"/>
                </a:cubicBezTo>
                <a:cubicBezTo>
                  <a:pt x="81" y="119"/>
                  <a:pt x="81" y="119"/>
                  <a:pt x="81" y="119"/>
                </a:cubicBezTo>
                <a:cubicBezTo>
                  <a:pt x="81" y="119"/>
                  <a:pt x="80" y="120"/>
                  <a:pt x="81" y="120"/>
                </a:cubicBezTo>
                <a:cubicBezTo>
                  <a:pt x="81" y="119"/>
                  <a:pt x="82" y="119"/>
                  <a:pt x="82" y="119"/>
                </a:cubicBezTo>
                <a:cubicBezTo>
                  <a:pt x="82" y="119"/>
                  <a:pt x="82" y="119"/>
                  <a:pt x="82" y="119"/>
                </a:cubicBezTo>
                <a:cubicBezTo>
                  <a:pt x="82" y="119"/>
                  <a:pt x="81" y="119"/>
                  <a:pt x="82" y="120"/>
                </a:cubicBezTo>
                <a:cubicBezTo>
                  <a:pt x="82" y="119"/>
                  <a:pt x="82" y="119"/>
                  <a:pt x="83" y="119"/>
                </a:cubicBezTo>
                <a:cubicBezTo>
                  <a:pt x="83" y="119"/>
                  <a:pt x="82" y="119"/>
                  <a:pt x="83" y="120"/>
                </a:cubicBezTo>
                <a:cubicBezTo>
                  <a:pt x="84" y="120"/>
                  <a:pt x="84" y="119"/>
                  <a:pt x="85" y="118"/>
                </a:cubicBezTo>
                <a:cubicBezTo>
                  <a:pt x="85" y="119"/>
                  <a:pt x="85" y="119"/>
                  <a:pt x="86" y="119"/>
                </a:cubicBezTo>
                <a:cubicBezTo>
                  <a:pt x="86" y="119"/>
                  <a:pt x="86" y="119"/>
                  <a:pt x="86" y="119"/>
                </a:cubicBezTo>
                <a:cubicBezTo>
                  <a:pt x="86" y="119"/>
                  <a:pt x="86" y="119"/>
                  <a:pt x="87" y="119"/>
                </a:cubicBezTo>
                <a:cubicBezTo>
                  <a:pt x="87" y="119"/>
                  <a:pt x="87" y="119"/>
                  <a:pt x="87" y="119"/>
                </a:cubicBezTo>
                <a:cubicBezTo>
                  <a:pt x="87" y="118"/>
                  <a:pt x="87" y="118"/>
                  <a:pt x="87" y="118"/>
                </a:cubicBezTo>
                <a:cubicBezTo>
                  <a:pt x="87" y="118"/>
                  <a:pt x="87" y="119"/>
                  <a:pt x="87" y="119"/>
                </a:cubicBezTo>
                <a:cubicBezTo>
                  <a:pt x="87" y="119"/>
                  <a:pt x="87" y="119"/>
                  <a:pt x="87" y="119"/>
                </a:cubicBezTo>
                <a:cubicBezTo>
                  <a:pt x="87" y="119"/>
                  <a:pt x="87" y="119"/>
                  <a:pt x="87" y="119"/>
                </a:cubicBezTo>
                <a:cubicBezTo>
                  <a:pt x="86" y="119"/>
                  <a:pt x="86" y="120"/>
                  <a:pt x="85" y="120"/>
                </a:cubicBezTo>
                <a:cubicBezTo>
                  <a:pt x="85" y="120"/>
                  <a:pt x="85" y="120"/>
                  <a:pt x="85" y="120"/>
                </a:cubicBezTo>
                <a:cubicBezTo>
                  <a:pt x="85" y="119"/>
                  <a:pt x="84" y="119"/>
                  <a:pt x="85" y="120"/>
                </a:cubicBezTo>
                <a:cubicBezTo>
                  <a:pt x="85" y="120"/>
                  <a:pt x="85" y="120"/>
                  <a:pt x="85" y="120"/>
                </a:cubicBezTo>
                <a:cubicBezTo>
                  <a:pt x="86" y="120"/>
                  <a:pt x="86" y="120"/>
                  <a:pt x="87" y="120"/>
                </a:cubicBezTo>
                <a:cubicBezTo>
                  <a:pt x="87" y="120"/>
                  <a:pt x="86" y="120"/>
                  <a:pt x="87" y="120"/>
                </a:cubicBezTo>
                <a:cubicBezTo>
                  <a:pt x="87" y="120"/>
                  <a:pt x="87" y="120"/>
                  <a:pt x="86" y="120"/>
                </a:cubicBezTo>
                <a:cubicBezTo>
                  <a:pt x="86" y="120"/>
                  <a:pt x="86" y="121"/>
                  <a:pt x="85" y="121"/>
                </a:cubicBezTo>
                <a:cubicBezTo>
                  <a:pt x="85" y="121"/>
                  <a:pt x="85" y="121"/>
                  <a:pt x="85" y="121"/>
                </a:cubicBezTo>
                <a:cubicBezTo>
                  <a:pt x="85" y="121"/>
                  <a:pt x="85" y="121"/>
                  <a:pt x="85" y="121"/>
                </a:cubicBezTo>
                <a:cubicBezTo>
                  <a:pt x="85" y="121"/>
                  <a:pt x="85" y="121"/>
                  <a:pt x="85" y="121"/>
                </a:cubicBezTo>
                <a:cubicBezTo>
                  <a:pt x="85" y="121"/>
                  <a:pt x="85" y="121"/>
                  <a:pt x="84" y="121"/>
                </a:cubicBezTo>
                <a:cubicBezTo>
                  <a:pt x="84" y="121"/>
                  <a:pt x="84" y="121"/>
                  <a:pt x="84" y="121"/>
                </a:cubicBezTo>
                <a:cubicBezTo>
                  <a:pt x="84" y="121"/>
                  <a:pt x="84" y="122"/>
                  <a:pt x="84" y="122"/>
                </a:cubicBezTo>
                <a:cubicBezTo>
                  <a:pt x="84" y="122"/>
                  <a:pt x="84" y="121"/>
                  <a:pt x="83" y="121"/>
                </a:cubicBezTo>
                <a:cubicBezTo>
                  <a:pt x="83" y="121"/>
                  <a:pt x="83" y="122"/>
                  <a:pt x="83" y="122"/>
                </a:cubicBezTo>
                <a:cubicBezTo>
                  <a:pt x="83" y="122"/>
                  <a:pt x="83" y="122"/>
                  <a:pt x="83" y="121"/>
                </a:cubicBezTo>
                <a:cubicBezTo>
                  <a:pt x="83" y="121"/>
                  <a:pt x="83" y="122"/>
                  <a:pt x="83" y="122"/>
                </a:cubicBezTo>
                <a:cubicBezTo>
                  <a:pt x="83" y="122"/>
                  <a:pt x="82" y="122"/>
                  <a:pt x="82" y="122"/>
                </a:cubicBezTo>
                <a:cubicBezTo>
                  <a:pt x="82" y="122"/>
                  <a:pt x="82" y="122"/>
                  <a:pt x="82" y="122"/>
                </a:cubicBezTo>
                <a:cubicBezTo>
                  <a:pt x="82" y="122"/>
                  <a:pt x="82" y="121"/>
                  <a:pt x="81" y="121"/>
                </a:cubicBezTo>
                <a:cubicBezTo>
                  <a:pt x="81" y="122"/>
                  <a:pt x="81" y="122"/>
                  <a:pt x="81" y="122"/>
                </a:cubicBezTo>
                <a:cubicBezTo>
                  <a:pt x="81" y="121"/>
                  <a:pt x="81" y="121"/>
                  <a:pt x="81" y="122"/>
                </a:cubicBezTo>
                <a:cubicBezTo>
                  <a:pt x="81" y="122"/>
                  <a:pt x="81" y="122"/>
                  <a:pt x="81" y="122"/>
                </a:cubicBezTo>
                <a:cubicBezTo>
                  <a:pt x="81" y="122"/>
                  <a:pt x="80" y="122"/>
                  <a:pt x="80" y="122"/>
                </a:cubicBezTo>
                <a:cubicBezTo>
                  <a:pt x="80" y="123"/>
                  <a:pt x="79" y="123"/>
                  <a:pt x="79" y="123"/>
                </a:cubicBezTo>
                <a:cubicBezTo>
                  <a:pt x="79" y="122"/>
                  <a:pt x="79" y="122"/>
                  <a:pt x="79" y="122"/>
                </a:cubicBezTo>
                <a:cubicBezTo>
                  <a:pt x="79" y="122"/>
                  <a:pt x="79" y="122"/>
                  <a:pt x="79" y="122"/>
                </a:cubicBezTo>
                <a:cubicBezTo>
                  <a:pt x="79" y="122"/>
                  <a:pt x="79" y="122"/>
                  <a:pt x="79" y="122"/>
                </a:cubicBezTo>
                <a:cubicBezTo>
                  <a:pt x="79" y="122"/>
                  <a:pt x="80" y="121"/>
                  <a:pt x="79" y="121"/>
                </a:cubicBezTo>
                <a:cubicBezTo>
                  <a:pt x="79" y="121"/>
                  <a:pt x="79" y="121"/>
                  <a:pt x="79" y="121"/>
                </a:cubicBezTo>
                <a:cubicBezTo>
                  <a:pt x="79" y="121"/>
                  <a:pt x="79" y="121"/>
                  <a:pt x="79" y="121"/>
                </a:cubicBezTo>
                <a:cubicBezTo>
                  <a:pt x="79" y="121"/>
                  <a:pt x="79" y="121"/>
                  <a:pt x="79" y="121"/>
                </a:cubicBezTo>
                <a:cubicBezTo>
                  <a:pt x="79" y="121"/>
                  <a:pt x="79" y="121"/>
                  <a:pt x="79" y="121"/>
                </a:cubicBezTo>
                <a:cubicBezTo>
                  <a:pt x="79" y="121"/>
                  <a:pt x="79" y="121"/>
                  <a:pt x="79" y="121"/>
                </a:cubicBezTo>
                <a:cubicBezTo>
                  <a:pt x="79" y="121"/>
                  <a:pt x="79" y="121"/>
                  <a:pt x="79" y="122"/>
                </a:cubicBezTo>
                <a:cubicBezTo>
                  <a:pt x="78" y="122"/>
                  <a:pt x="78" y="123"/>
                  <a:pt x="78" y="123"/>
                </a:cubicBezTo>
                <a:cubicBezTo>
                  <a:pt x="78" y="123"/>
                  <a:pt x="78" y="123"/>
                  <a:pt x="78" y="123"/>
                </a:cubicBezTo>
                <a:cubicBezTo>
                  <a:pt x="78" y="123"/>
                  <a:pt x="78" y="123"/>
                  <a:pt x="78" y="122"/>
                </a:cubicBezTo>
                <a:cubicBezTo>
                  <a:pt x="78" y="123"/>
                  <a:pt x="77" y="123"/>
                  <a:pt x="77" y="123"/>
                </a:cubicBezTo>
                <a:cubicBezTo>
                  <a:pt x="76" y="123"/>
                  <a:pt x="77" y="123"/>
                  <a:pt x="76" y="122"/>
                </a:cubicBezTo>
                <a:cubicBezTo>
                  <a:pt x="75" y="122"/>
                  <a:pt x="74" y="123"/>
                  <a:pt x="74" y="124"/>
                </a:cubicBezTo>
                <a:cubicBezTo>
                  <a:pt x="74" y="124"/>
                  <a:pt x="73" y="124"/>
                  <a:pt x="74" y="123"/>
                </a:cubicBezTo>
                <a:cubicBezTo>
                  <a:pt x="74" y="123"/>
                  <a:pt x="74" y="124"/>
                  <a:pt x="74" y="123"/>
                </a:cubicBezTo>
                <a:cubicBezTo>
                  <a:pt x="73" y="123"/>
                  <a:pt x="73" y="123"/>
                  <a:pt x="72" y="123"/>
                </a:cubicBezTo>
                <a:cubicBezTo>
                  <a:pt x="71" y="124"/>
                  <a:pt x="71" y="124"/>
                  <a:pt x="71" y="124"/>
                </a:cubicBezTo>
                <a:cubicBezTo>
                  <a:pt x="71" y="124"/>
                  <a:pt x="71" y="124"/>
                  <a:pt x="70" y="124"/>
                </a:cubicBezTo>
                <a:cubicBezTo>
                  <a:pt x="70" y="125"/>
                  <a:pt x="71" y="124"/>
                  <a:pt x="71" y="125"/>
                </a:cubicBezTo>
                <a:cubicBezTo>
                  <a:pt x="71" y="125"/>
                  <a:pt x="70" y="124"/>
                  <a:pt x="70" y="125"/>
                </a:cubicBezTo>
                <a:cubicBezTo>
                  <a:pt x="69" y="125"/>
                  <a:pt x="70" y="124"/>
                  <a:pt x="69" y="124"/>
                </a:cubicBezTo>
                <a:cubicBezTo>
                  <a:pt x="69" y="124"/>
                  <a:pt x="69" y="124"/>
                  <a:pt x="69" y="124"/>
                </a:cubicBezTo>
                <a:cubicBezTo>
                  <a:pt x="68" y="125"/>
                  <a:pt x="67" y="124"/>
                  <a:pt x="66" y="125"/>
                </a:cubicBezTo>
                <a:cubicBezTo>
                  <a:pt x="66" y="125"/>
                  <a:pt x="66" y="125"/>
                  <a:pt x="67" y="125"/>
                </a:cubicBezTo>
                <a:cubicBezTo>
                  <a:pt x="67" y="125"/>
                  <a:pt x="66" y="126"/>
                  <a:pt x="67" y="126"/>
                </a:cubicBezTo>
                <a:cubicBezTo>
                  <a:pt x="67" y="125"/>
                  <a:pt x="67" y="125"/>
                  <a:pt x="67" y="126"/>
                </a:cubicBezTo>
                <a:cubicBezTo>
                  <a:pt x="67" y="126"/>
                  <a:pt x="67" y="127"/>
                  <a:pt x="66" y="127"/>
                </a:cubicBezTo>
                <a:cubicBezTo>
                  <a:pt x="66" y="126"/>
                  <a:pt x="67" y="126"/>
                  <a:pt x="66" y="126"/>
                </a:cubicBezTo>
                <a:cubicBezTo>
                  <a:pt x="66" y="125"/>
                  <a:pt x="66" y="126"/>
                  <a:pt x="66" y="126"/>
                </a:cubicBezTo>
                <a:cubicBezTo>
                  <a:pt x="65" y="126"/>
                  <a:pt x="66" y="127"/>
                  <a:pt x="65" y="127"/>
                </a:cubicBezTo>
                <a:cubicBezTo>
                  <a:pt x="65" y="127"/>
                  <a:pt x="65" y="127"/>
                  <a:pt x="65" y="126"/>
                </a:cubicBezTo>
                <a:cubicBezTo>
                  <a:pt x="64" y="126"/>
                  <a:pt x="65" y="127"/>
                  <a:pt x="64" y="127"/>
                </a:cubicBezTo>
                <a:cubicBezTo>
                  <a:pt x="64" y="127"/>
                  <a:pt x="64" y="126"/>
                  <a:pt x="64" y="126"/>
                </a:cubicBezTo>
                <a:cubicBezTo>
                  <a:pt x="63" y="126"/>
                  <a:pt x="64" y="127"/>
                  <a:pt x="63" y="127"/>
                </a:cubicBezTo>
                <a:cubicBezTo>
                  <a:pt x="63" y="127"/>
                  <a:pt x="63" y="127"/>
                  <a:pt x="63" y="127"/>
                </a:cubicBezTo>
                <a:cubicBezTo>
                  <a:pt x="63" y="127"/>
                  <a:pt x="63" y="126"/>
                  <a:pt x="63" y="126"/>
                </a:cubicBezTo>
                <a:cubicBezTo>
                  <a:pt x="62" y="126"/>
                  <a:pt x="62" y="126"/>
                  <a:pt x="62" y="125"/>
                </a:cubicBezTo>
                <a:cubicBezTo>
                  <a:pt x="60" y="125"/>
                  <a:pt x="59" y="126"/>
                  <a:pt x="58" y="127"/>
                </a:cubicBezTo>
                <a:cubicBezTo>
                  <a:pt x="59" y="126"/>
                  <a:pt x="57" y="126"/>
                  <a:pt x="56" y="126"/>
                </a:cubicBezTo>
                <a:cubicBezTo>
                  <a:pt x="56" y="126"/>
                  <a:pt x="56" y="126"/>
                  <a:pt x="56" y="126"/>
                </a:cubicBezTo>
                <a:cubicBezTo>
                  <a:pt x="56" y="126"/>
                  <a:pt x="56" y="126"/>
                  <a:pt x="56" y="126"/>
                </a:cubicBezTo>
                <a:cubicBezTo>
                  <a:pt x="56" y="126"/>
                  <a:pt x="56" y="127"/>
                  <a:pt x="55" y="126"/>
                </a:cubicBezTo>
                <a:cubicBezTo>
                  <a:pt x="55" y="126"/>
                  <a:pt x="57" y="126"/>
                  <a:pt x="57" y="125"/>
                </a:cubicBezTo>
                <a:cubicBezTo>
                  <a:pt x="56" y="125"/>
                  <a:pt x="55" y="127"/>
                  <a:pt x="54" y="126"/>
                </a:cubicBezTo>
                <a:cubicBezTo>
                  <a:pt x="54" y="126"/>
                  <a:pt x="54" y="126"/>
                  <a:pt x="55" y="126"/>
                </a:cubicBezTo>
                <a:cubicBezTo>
                  <a:pt x="54" y="127"/>
                  <a:pt x="54" y="127"/>
                  <a:pt x="54" y="127"/>
                </a:cubicBezTo>
                <a:cubicBezTo>
                  <a:pt x="52" y="126"/>
                  <a:pt x="52" y="128"/>
                  <a:pt x="51" y="127"/>
                </a:cubicBezTo>
                <a:cubicBezTo>
                  <a:pt x="50" y="128"/>
                  <a:pt x="49" y="127"/>
                  <a:pt x="48" y="129"/>
                </a:cubicBezTo>
                <a:cubicBezTo>
                  <a:pt x="49" y="129"/>
                  <a:pt x="48" y="129"/>
                  <a:pt x="49" y="129"/>
                </a:cubicBezTo>
                <a:cubicBezTo>
                  <a:pt x="48" y="130"/>
                  <a:pt x="47" y="129"/>
                  <a:pt x="47" y="128"/>
                </a:cubicBezTo>
                <a:cubicBezTo>
                  <a:pt x="46" y="128"/>
                  <a:pt x="47" y="129"/>
                  <a:pt x="47" y="129"/>
                </a:cubicBezTo>
                <a:cubicBezTo>
                  <a:pt x="46" y="130"/>
                  <a:pt x="46" y="130"/>
                  <a:pt x="45" y="130"/>
                </a:cubicBezTo>
                <a:cubicBezTo>
                  <a:pt x="45" y="129"/>
                  <a:pt x="46" y="129"/>
                  <a:pt x="46" y="129"/>
                </a:cubicBezTo>
                <a:cubicBezTo>
                  <a:pt x="45" y="129"/>
                  <a:pt x="44" y="129"/>
                  <a:pt x="43" y="129"/>
                </a:cubicBezTo>
                <a:cubicBezTo>
                  <a:pt x="43" y="129"/>
                  <a:pt x="43" y="128"/>
                  <a:pt x="43" y="129"/>
                </a:cubicBezTo>
                <a:cubicBezTo>
                  <a:pt x="43" y="128"/>
                  <a:pt x="43" y="129"/>
                  <a:pt x="43" y="129"/>
                </a:cubicBezTo>
                <a:cubicBezTo>
                  <a:pt x="42" y="129"/>
                  <a:pt x="43" y="129"/>
                  <a:pt x="43" y="129"/>
                </a:cubicBezTo>
                <a:cubicBezTo>
                  <a:pt x="42" y="130"/>
                  <a:pt x="40" y="129"/>
                  <a:pt x="39" y="130"/>
                </a:cubicBezTo>
                <a:cubicBezTo>
                  <a:pt x="38" y="129"/>
                  <a:pt x="38" y="129"/>
                  <a:pt x="38" y="129"/>
                </a:cubicBezTo>
                <a:cubicBezTo>
                  <a:pt x="38" y="130"/>
                  <a:pt x="37" y="129"/>
                  <a:pt x="37" y="130"/>
                </a:cubicBezTo>
                <a:cubicBezTo>
                  <a:pt x="36" y="129"/>
                  <a:pt x="35" y="130"/>
                  <a:pt x="34" y="129"/>
                </a:cubicBezTo>
                <a:cubicBezTo>
                  <a:pt x="33" y="130"/>
                  <a:pt x="32" y="130"/>
                  <a:pt x="30" y="130"/>
                </a:cubicBezTo>
                <a:cubicBezTo>
                  <a:pt x="31" y="129"/>
                  <a:pt x="31" y="129"/>
                  <a:pt x="31" y="128"/>
                </a:cubicBezTo>
                <a:cubicBezTo>
                  <a:pt x="30" y="129"/>
                  <a:pt x="29" y="130"/>
                  <a:pt x="28" y="129"/>
                </a:cubicBezTo>
                <a:cubicBezTo>
                  <a:pt x="28" y="129"/>
                  <a:pt x="28" y="129"/>
                  <a:pt x="27" y="128"/>
                </a:cubicBezTo>
                <a:cubicBezTo>
                  <a:pt x="27" y="129"/>
                  <a:pt x="27" y="129"/>
                  <a:pt x="27" y="129"/>
                </a:cubicBezTo>
                <a:cubicBezTo>
                  <a:pt x="28" y="129"/>
                  <a:pt x="28" y="129"/>
                  <a:pt x="28" y="130"/>
                </a:cubicBezTo>
                <a:cubicBezTo>
                  <a:pt x="28" y="130"/>
                  <a:pt x="28" y="130"/>
                  <a:pt x="28" y="129"/>
                </a:cubicBezTo>
                <a:cubicBezTo>
                  <a:pt x="28" y="131"/>
                  <a:pt x="28" y="131"/>
                  <a:pt x="28" y="132"/>
                </a:cubicBezTo>
                <a:cubicBezTo>
                  <a:pt x="28" y="132"/>
                  <a:pt x="27" y="132"/>
                  <a:pt x="26" y="132"/>
                </a:cubicBezTo>
                <a:cubicBezTo>
                  <a:pt x="26" y="132"/>
                  <a:pt x="27" y="133"/>
                  <a:pt x="27" y="133"/>
                </a:cubicBezTo>
                <a:cubicBezTo>
                  <a:pt x="26" y="133"/>
                  <a:pt x="26" y="133"/>
                  <a:pt x="27" y="133"/>
                </a:cubicBezTo>
                <a:cubicBezTo>
                  <a:pt x="27" y="133"/>
                  <a:pt x="27" y="133"/>
                  <a:pt x="27" y="133"/>
                </a:cubicBezTo>
                <a:cubicBezTo>
                  <a:pt x="26" y="133"/>
                  <a:pt x="26" y="133"/>
                  <a:pt x="26" y="133"/>
                </a:cubicBezTo>
                <a:cubicBezTo>
                  <a:pt x="26" y="133"/>
                  <a:pt x="26" y="133"/>
                  <a:pt x="26" y="133"/>
                </a:cubicBezTo>
                <a:cubicBezTo>
                  <a:pt x="26" y="133"/>
                  <a:pt x="26" y="133"/>
                  <a:pt x="26" y="133"/>
                </a:cubicBezTo>
                <a:cubicBezTo>
                  <a:pt x="26" y="134"/>
                  <a:pt x="26" y="134"/>
                  <a:pt x="26" y="135"/>
                </a:cubicBezTo>
                <a:cubicBezTo>
                  <a:pt x="26" y="134"/>
                  <a:pt x="25" y="134"/>
                  <a:pt x="25" y="134"/>
                </a:cubicBezTo>
                <a:cubicBezTo>
                  <a:pt x="24" y="134"/>
                  <a:pt x="24" y="134"/>
                  <a:pt x="24" y="135"/>
                </a:cubicBezTo>
                <a:cubicBezTo>
                  <a:pt x="24" y="135"/>
                  <a:pt x="24" y="135"/>
                  <a:pt x="24" y="135"/>
                </a:cubicBezTo>
                <a:cubicBezTo>
                  <a:pt x="24" y="135"/>
                  <a:pt x="24" y="134"/>
                  <a:pt x="24" y="134"/>
                </a:cubicBezTo>
                <a:cubicBezTo>
                  <a:pt x="24" y="134"/>
                  <a:pt x="24" y="134"/>
                  <a:pt x="24" y="134"/>
                </a:cubicBezTo>
                <a:cubicBezTo>
                  <a:pt x="24" y="134"/>
                  <a:pt x="24" y="134"/>
                  <a:pt x="24" y="134"/>
                </a:cubicBezTo>
                <a:cubicBezTo>
                  <a:pt x="23" y="134"/>
                  <a:pt x="23" y="134"/>
                  <a:pt x="24" y="133"/>
                </a:cubicBezTo>
                <a:cubicBezTo>
                  <a:pt x="23" y="133"/>
                  <a:pt x="23" y="133"/>
                  <a:pt x="22" y="134"/>
                </a:cubicBezTo>
                <a:cubicBezTo>
                  <a:pt x="22" y="134"/>
                  <a:pt x="22" y="133"/>
                  <a:pt x="22" y="133"/>
                </a:cubicBezTo>
                <a:cubicBezTo>
                  <a:pt x="22" y="133"/>
                  <a:pt x="22" y="134"/>
                  <a:pt x="21" y="134"/>
                </a:cubicBezTo>
                <a:cubicBezTo>
                  <a:pt x="21" y="134"/>
                  <a:pt x="21" y="134"/>
                  <a:pt x="21" y="135"/>
                </a:cubicBezTo>
                <a:cubicBezTo>
                  <a:pt x="21" y="135"/>
                  <a:pt x="21" y="135"/>
                  <a:pt x="21" y="135"/>
                </a:cubicBezTo>
                <a:cubicBezTo>
                  <a:pt x="20" y="135"/>
                  <a:pt x="19" y="135"/>
                  <a:pt x="17" y="136"/>
                </a:cubicBezTo>
                <a:cubicBezTo>
                  <a:pt x="17" y="136"/>
                  <a:pt x="17" y="136"/>
                  <a:pt x="17" y="137"/>
                </a:cubicBezTo>
                <a:cubicBezTo>
                  <a:pt x="17" y="137"/>
                  <a:pt x="17" y="137"/>
                  <a:pt x="16" y="136"/>
                </a:cubicBezTo>
                <a:cubicBezTo>
                  <a:pt x="16" y="136"/>
                  <a:pt x="16" y="136"/>
                  <a:pt x="16" y="136"/>
                </a:cubicBezTo>
                <a:cubicBezTo>
                  <a:pt x="16" y="136"/>
                  <a:pt x="16" y="136"/>
                  <a:pt x="16" y="136"/>
                </a:cubicBezTo>
                <a:cubicBezTo>
                  <a:pt x="16" y="136"/>
                  <a:pt x="16" y="136"/>
                  <a:pt x="16" y="136"/>
                </a:cubicBezTo>
                <a:cubicBezTo>
                  <a:pt x="16" y="136"/>
                  <a:pt x="16" y="136"/>
                  <a:pt x="16" y="137"/>
                </a:cubicBezTo>
                <a:cubicBezTo>
                  <a:pt x="15" y="137"/>
                  <a:pt x="15" y="137"/>
                  <a:pt x="15" y="137"/>
                </a:cubicBezTo>
                <a:cubicBezTo>
                  <a:pt x="16" y="137"/>
                  <a:pt x="16" y="138"/>
                  <a:pt x="16" y="138"/>
                </a:cubicBezTo>
                <a:cubicBezTo>
                  <a:pt x="16" y="138"/>
                  <a:pt x="16" y="138"/>
                  <a:pt x="16" y="138"/>
                </a:cubicBezTo>
                <a:cubicBezTo>
                  <a:pt x="16" y="138"/>
                  <a:pt x="16" y="138"/>
                  <a:pt x="16" y="137"/>
                </a:cubicBezTo>
                <a:cubicBezTo>
                  <a:pt x="16" y="138"/>
                  <a:pt x="16" y="138"/>
                  <a:pt x="17" y="138"/>
                </a:cubicBezTo>
                <a:cubicBezTo>
                  <a:pt x="17" y="137"/>
                  <a:pt x="16" y="137"/>
                  <a:pt x="16" y="137"/>
                </a:cubicBezTo>
                <a:cubicBezTo>
                  <a:pt x="16" y="137"/>
                  <a:pt x="16" y="137"/>
                  <a:pt x="17" y="137"/>
                </a:cubicBezTo>
                <a:cubicBezTo>
                  <a:pt x="17" y="137"/>
                  <a:pt x="17" y="137"/>
                  <a:pt x="17" y="138"/>
                </a:cubicBezTo>
                <a:cubicBezTo>
                  <a:pt x="17" y="138"/>
                  <a:pt x="17" y="138"/>
                  <a:pt x="17" y="138"/>
                </a:cubicBezTo>
                <a:cubicBezTo>
                  <a:pt x="17" y="138"/>
                  <a:pt x="18" y="138"/>
                  <a:pt x="19" y="138"/>
                </a:cubicBezTo>
                <a:cubicBezTo>
                  <a:pt x="18" y="138"/>
                  <a:pt x="18" y="138"/>
                  <a:pt x="18" y="138"/>
                </a:cubicBezTo>
                <a:cubicBezTo>
                  <a:pt x="18" y="138"/>
                  <a:pt x="18" y="138"/>
                  <a:pt x="17" y="138"/>
                </a:cubicBezTo>
                <a:cubicBezTo>
                  <a:pt x="17" y="138"/>
                  <a:pt x="17" y="138"/>
                  <a:pt x="17" y="138"/>
                </a:cubicBezTo>
                <a:cubicBezTo>
                  <a:pt x="17" y="139"/>
                  <a:pt x="17" y="139"/>
                  <a:pt x="17" y="139"/>
                </a:cubicBezTo>
                <a:cubicBezTo>
                  <a:pt x="17" y="139"/>
                  <a:pt x="17" y="139"/>
                  <a:pt x="17" y="139"/>
                </a:cubicBezTo>
                <a:cubicBezTo>
                  <a:pt x="17" y="139"/>
                  <a:pt x="17" y="139"/>
                  <a:pt x="17" y="139"/>
                </a:cubicBezTo>
                <a:cubicBezTo>
                  <a:pt x="17" y="139"/>
                  <a:pt x="17" y="139"/>
                  <a:pt x="17" y="139"/>
                </a:cubicBezTo>
                <a:cubicBezTo>
                  <a:pt x="17" y="139"/>
                  <a:pt x="17" y="138"/>
                  <a:pt x="17" y="138"/>
                </a:cubicBezTo>
                <a:cubicBezTo>
                  <a:pt x="17" y="138"/>
                  <a:pt x="16" y="138"/>
                  <a:pt x="16" y="139"/>
                </a:cubicBezTo>
                <a:cubicBezTo>
                  <a:pt x="16" y="139"/>
                  <a:pt x="16" y="138"/>
                  <a:pt x="16" y="138"/>
                </a:cubicBezTo>
                <a:cubicBezTo>
                  <a:pt x="16" y="138"/>
                  <a:pt x="16" y="138"/>
                  <a:pt x="15" y="138"/>
                </a:cubicBezTo>
                <a:cubicBezTo>
                  <a:pt x="15" y="139"/>
                  <a:pt x="14" y="139"/>
                  <a:pt x="15" y="139"/>
                </a:cubicBezTo>
                <a:cubicBezTo>
                  <a:pt x="14" y="139"/>
                  <a:pt x="14" y="138"/>
                  <a:pt x="14" y="138"/>
                </a:cubicBezTo>
                <a:cubicBezTo>
                  <a:pt x="13" y="139"/>
                  <a:pt x="13" y="139"/>
                  <a:pt x="12" y="138"/>
                </a:cubicBezTo>
                <a:cubicBezTo>
                  <a:pt x="12" y="138"/>
                  <a:pt x="12" y="138"/>
                  <a:pt x="12" y="138"/>
                </a:cubicBezTo>
                <a:cubicBezTo>
                  <a:pt x="12" y="138"/>
                  <a:pt x="12" y="138"/>
                  <a:pt x="11" y="138"/>
                </a:cubicBezTo>
                <a:cubicBezTo>
                  <a:pt x="11" y="138"/>
                  <a:pt x="12" y="138"/>
                  <a:pt x="12" y="138"/>
                </a:cubicBezTo>
                <a:cubicBezTo>
                  <a:pt x="11" y="139"/>
                  <a:pt x="11" y="138"/>
                  <a:pt x="10" y="139"/>
                </a:cubicBezTo>
                <a:cubicBezTo>
                  <a:pt x="10" y="138"/>
                  <a:pt x="11" y="138"/>
                  <a:pt x="11" y="138"/>
                </a:cubicBezTo>
                <a:cubicBezTo>
                  <a:pt x="10" y="138"/>
                  <a:pt x="9" y="138"/>
                  <a:pt x="8" y="138"/>
                </a:cubicBezTo>
                <a:cubicBezTo>
                  <a:pt x="8" y="139"/>
                  <a:pt x="8" y="139"/>
                  <a:pt x="8" y="140"/>
                </a:cubicBezTo>
                <a:cubicBezTo>
                  <a:pt x="8" y="140"/>
                  <a:pt x="7" y="140"/>
                  <a:pt x="8" y="141"/>
                </a:cubicBezTo>
                <a:cubicBezTo>
                  <a:pt x="7" y="141"/>
                  <a:pt x="8" y="140"/>
                  <a:pt x="7" y="140"/>
                </a:cubicBezTo>
                <a:cubicBezTo>
                  <a:pt x="7" y="140"/>
                  <a:pt x="6" y="141"/>
                  <a:pt x="6" y="140"/>
                </a:cubicBezTo>
                <a:cubicBezTo>
                  <a:pt x="6" y="141"/>
                  <a:pt x="6" y="141"/>
                  <a:pt x="5" y="141"/>
                </a:cubicBezTo>
                <a:cubicBezTo>
                  <a:pt x="5" y="141"/>
                  <a:pt x="6" y="140"/>
                  <a:pt x="6" y="140"/>
                </a:cubicBezTo>
                <a:cubicBezTo>
                  <a:pt x="6" y="139"/>
                  <a:pt x="6" y="140"/>
                  <a:pt x="6" y="139"/>
                </a:cubicBezTo>
                <a:cubicBezTo>
                  <a:pt x="6" y="139"/>
                  <a:pt x="5" y="139"/>
                  <a:pt x="5" y="140"/>
                </a:cubicBezTo>
                <a:cubicBezTo>
                  <a:pt x="4" y="140"/>
                  <a:pt x="4" y="139"/>
                  <a:pt x="4" y="139"/>
                </a:cubicBezTo>
                <a:cubicBezTo>
                  <a:pt x="4" y="140"/>
                  <a:pt x="3" y="141"/>
                  <a:pt x="2" y="140"/>
                </a:cubicBezTo>
                <a:cubicBezTo>
                  <a:pt x="2" y="140"/>
                  <a:pt x="2" y="141"/>
                  <a:pt x="2" y="141"/>
                </a:cubicBezTo>
                <a:cubicBezTo>
                  <a:pt x="2" y="141"/>
                  <a:pt x="1" y="141"/>
                  <a:pt x="1" y="141"/>
                </a:cubicBezTo>
                <a:cubicBezTo>
                  <a:pt x="1" y="141"/>
                  <a:pt x="0" y="141"/>
                  <a:pt x="0" y="142"/>
                </a:cubicBezTo>
                <a:cubicBezTo>
                  <a:pt x="0" y="141"/>
                  <a:pt x="1" y="142"/>
                  <a:pt x="2" y="141"/>
                </a:cubicBezTo>
                <a:cubicBezTo>
                  <a:pt x="2" y="141"/>
                  <a:pt x="2" y="142"/>
                  <a:pt x="2" y="142"/>
                </a:cubicBezTo>
                <a:cubicBezTo>
                  <a:pt x="2" y="142"/>
                  <a:pt x="2" y="142"/>
                  <a:pt x="2" y="142"/>
                </a:cubicBezTo>
                <a:cubicBezTo>
                  <a:pt x="2" y="142"/>
                  <a:pt x="2" y="142"/>
                  <a:pt x="2" y="142"/>
                </a:cubicBezTo>
                <a:cubicBezTo>
                  <a:pt x="2" y="142"/>
                  <a:pt x="2" y="142"/>
                  <a:pt x="3" y="142"/>
                </a:cubicBezTo>
                <a:cubicBezTo>
                  <a:pt x="2" y="143"/>
                  <a:pt x="2" y="143"/>
                  <a:pt x="2" y="143"/>
                </a:cubicBezTo>
                <a:cubicBezTo>
                  <a:pt x="2" y="143"/>
                  <a:pt x="2" y="142"/>
                  <a:pt x="2" y="142"/>
                </a:cubicBezTo>
                <a:cubicBezTo>
                  <a:pt x="1" y="142"/>
                  <a:pt x="1" y="143"/>
                  <a:pt x="0" y="143"/>
                </a:cubicBezTo>
                <a:cubicBezTo>
                  <a:pt x="1" y="143"/>
                  <a:pt x="1" y="143"/>
                  <a:pt x="2" y="143"/>
                </a:cubicBezTo>
                <a:cubicBezTo>
                  <a:pt x="2" y="143"/>
                  <a:pt x="2" y="143"/>
                  <a:pt x="2" y="144"/>
                </a:cubicBezTo>
                <a:cubicBezTo>
                  <a:pt x="3" y="143"/>
                  <a:pt x="3" y="143"/>
                  <a:pt x="3" y="143"/>
                </a:cubicBezTo>
                <a:cubicBezTo>
                  <a:pt x="3" y="143"/>
                  <a:pt x="4" y="143"/>
                  <a:pt x="4" y="142"/>
                </a:cubicBezTo>
                <a:cubicBezTo>
                  <a:pt x="3" y="142"/>
                  <a:pt x="3" y="143"/>
                  <a:pt x="3" y="142"/>
                </a:cubicBezTo>
                <a:cubicBezTo>
                  <a:pt x="3" y="142"/>
                  <a:pt x="4" y="142"/>
                  <a:pt x="4" y="142"/>
                </a:cubicBezTo>
                <a:cubicBezTo>
                  <a:pt x="4" y="142"/>
                  <a:pt x="4" y="143"/>
                  <a:pt x="4" y="143"/>
                </a:cubicBezTo>
                <a:cubicBezTo>
                  <a:pt x="4" y="142"/>
                  <a:pt x="5" y="142"/>
                  <a:pt x="5" y="142"/>
                </a:cubicBezTo>
                <a:cubicBezTo>
                  <a:pt x="5" y="142"/>
                  <a:pt x="6" y="143"/>
                  <a:pt x="5" y="143"/>
                </a:cubicBezTo>
                <a:cubicBezTo>
                  <a:pt x="6" y="143"/>
                  <a:pt x="7" y="143"/>
                  <a:pt x="7" y="143"/>
                </a:cubicBezTo>
                <a:cubicBezTo>
                  <a:pt x="8" y="144"/>
                  <a:pt x="8" y="143"/>
                  <a:pt x="9" y="144"/>
                </a:cubicBezTo>
                <a:cubicBezTo>
                  <a:pt x="10" y="143"/>
                  <a:pt x="9" y="143"/>
                  <a:pt x="10" y="143"/>
                </a:cubicBezTo>
                <a:cubicBezTo>
                  <a:pt x="10" y="143"/>
                  <a:pt x="10" y="143"/>
                  <a:pt x="10" y="143"/>
                </a:cubicBezTo>
                <a:cubicBezTo>
                  <a:pt x="11" y="144"/>
                  <a:pt x="11" y="143"/>
                  <a:pt x="12" y="144"/>
                </a:cubicBezTo>
                <a:cubicBezTo>
                  <a:pt x="12" y="143"/>
                  <a:pt x="12" y="143"/>
                  <a:pt x="11" y="143"/>
                </a:cubicBezTo>
                <a:cubicBezTo>
                  <a:pt x="11" y="142"/>
                  <a:pt x="12" y="143"/>
                  <a:pt x="12" y="142"/>
                </a:cubicBezTo>
                <a:cubicBezTo>
                  <a:pt x="12" y="142"/>
                  <a:pt x="12" y="143"/>
                  <a:pt x="13" y="143"/>
                </a:cubicBezTo>
                <a:cubicBezTo>
                  <a:pt x="13" y="143"/>
                  <a:pt x="13" y="143"/>
                  <a:pt x="12" y="143"/>
                </a:cubicBezTo>
                <a:cubicBezTo>
                  <a:pt x="13" y="144"/>
                  <a:pt x="14" y="143"/>
                  <a:pt x="15" y="144"/>
                </a:cubicBezTo>
                <a:cubicBezTo>
                  <a:pt x="14" y="142"/>
                  <a:pt x="16" y="144"/>
                  <a:pt x="16" y="143"/>
                </a:cubicBezTo>
                <a:cubicBezTo>
                  <a:pt x="16" y="143"/>
                  <a:pt x="17" y="143"/>
                  <a:pt x="17" y="143"/>
                </a:cubicBezTo>
                <a:cubicBezTo>
                  <a:pt x="16" y="143"/>
                  <a:pt x="16" y="144"/>
                  <a:pt x="15" y="143"/>
                </a:cubicBezTo>
                <a:cubicBezTo>
                  <a:pt x="15" y="144"/>
                  <a:pt x="14" y="144"/>
                  <a:pt x="13" y="144"/>
                </a:cubicBezTo>
                <a:cubicBezTo>
                  <a:pt x="13" y="144"/>
                  <a:pt x="13" y="144"/>
                  <a:pt x="13" y="145"/>
                </a:cubicBezTo>
                <a:cubicBezTo>
                  <a:pt x="14" y="144"/>
                  <a:pt x="17" y="146"/>
                  <a:pt x="17" y="143"/>
                </a:cubicBezTo>
                <a:cubicBezTo>
                  <a:pt x="18" y="143"/>
                  <a:pt x="19" y="142"/>
                  <a:pt x="20" y="143"/>
                </a:cubicBezTo>
                <a:cubicBezTo>
                  <a:pt x="20" y="142"/>
                  <a:pt x="20" y="142"/>
                  <a:pt x="19" y="142"/>
                </a:cubicBezTo>
                <a:cubicBezTo>
                  <a:pt x="20" y="141"/>
                  <a:pt x="20" y="141"/>
                  <a:pt x="20" y="141"/>
                </a:cubicBezTo>
                <a:cubicBezTo>
                  <a:pt x="20" y="141"/>
                  <a:pt x="20" y="141"/>
                  <a:pt x="21" y="141"/>
                </a:cubicBezTo>
                <a:cubicBezTo>
                  <a:pt x="20" y="142"/>
                  <a:pt x="20" y="141"/>
                  <a:pt x="20" y="142"/>
                </a:cubicBezTo>
                <a:cubicBezTo>
                  <a:pt x="20" y="142"/>
                  <a:pt x="20" y="142"/>
                  <a:pt x="21" y="143"/>
                </a:cubicBezTo>
                <a:cubicBezTo>
                  <a:pt x="21" y="142"/>
                  <a:pt x="21" y="142"/>
                  <a:pt x="21" y="142"/>
                </a:cubicBezTo>
                <a:cubicBezTo>
                  <a:pt x="21" y="142"/>
                  <a:pt x="22" y="142"/>
                  <a:pt x="22" y="142"/>
                </a:cubicBezTo>
                <a:cubicBezTo>
                  <a:pt x="22" y="142"/>
                  <a:pt x="22" y="142"/>
                  <a:pt x="22" y="143"/>
                </a:cubicBezTo>
                <a:cubicBezTo>
                  <a:pt x="23" y="143"/>
                  <a:pt x="22" y="141"/>
                  <a:pt x="23" y="142"/>
                </a:cubicBezTo>
                <a:cubicBezTo>
                  <a:pt x="23" y="141"/>
                  <a:pt x="23" y="141"/>
                  <a:pt x="23" y="141"/>
                </a:cubicBezTo>
                <a:cubicBezTo>
                  <a:pt x="23" y="141"/>
                  <a:pt x="23" y="140"/>
                  <a:pt x="23" y="140"/>
                </a:cubicBezTo>
                <a:cubicBezTo>
                  <a:pt x="23" y="142"/>
                  <a:pt x="25" y="141"/>
                  <a:pt x="26" y="142"/>
                </a:cubicBezTo>
                <a:cubicBezTo>
                  <a:pt x="25" y="142"/>
                  <a:pt x="23" y="142"/>
                  <a:pt x="24" y="143"/>
                </a:cubicBezTo>
                <a:cubicBezTo>
                  <a:pt x="23" y="143"/>
                  <a:pt x="22" y="143"/>
                  <a:pt x="22" y="143"/>
                </a:cubicBezTo>
                <a:cubicBezTo>
                  <a:pt x="22" y="144"/>
                  <a:pt x="23" y="143"/>
                  <a:pt x="23" y="144"/>
                </a:cubicBezTo>
                <a:cubicBezTo>
                  <a:pt x="22" y="144"/>
                  <a:pt x="22" y="144"/>
                  <a:pt x="22" y="145"/>
                </a:cubicBezTo>
                <a:cubicBezTo>
                  <a:pt x="22" y="144"/>
                  <a:pt x="21" y="145"/>
                  <a:pt x="21" y="144"/>
                </a:cubicBezTo>
                <a:cubicBezTo>
                  <a:pt x="20" y="144"/>
                  <a:pt x="21" y="145"/>
                  <a:pt x="21" y="145"/>
                </a:cubicBezTo>
                <a:cubicBezTo>
                  <a:pt x="21" y="146"/>
                  <a:pt x="20" y="145"/>
                  <a:pt x="20" y="145"/>
                </a:cubicBezTo>
                <a:cubicBezTo>
                  <a:pt x="20" y="145"/>
                  <a:pt x="20" y="145"/>
                  <a:pt x="20" y="146"/>
                </a:cubicBezTo>
                <a:cubicBezTo>
                  <a:pt x="19" y="145"/>
                  <a:pt x="19" y="145"/>
                  <a:pt x="19" y="145"/>
                </a:cubicBezTo>
                <a:cubicBezTo>
                  <a:pt x="18" y="146"/>
                  <a:pt x="18" y="145"/>
                  <a:pt x="18" y="145"/>
                </a:cubicBezTo>
                <a:cubicBezTo>
                  <a:pt x="17" y="146"/>
                  <a:pt x="17" y="145"/>
                  <a:pt x="16" y="146"/>
                </a:cubicBezTo>
                <a:cubicBezTo>
                  <a:pt x="16" y="146"/>
                  <a:pt x="16" y="146"/>
                  <a:pt x="16" y="145"/>
                </a:cubicBezTo>
                <a:cubicBezTo>
                  <a:pt x="16" y="145"/>
                  <a:pt x="18" y="145"/>
                  <a:pt x="17" y="144"/>
                </a:cubicBezTo>
                <a:cubicBezTo>
                  <a:pt x="17" y="144"/>
                  <a:pt x="17" y="145"/>
                  <a:pt x="17" y="145"/>
                </a:cubicBezTo>
                <a:cubicBezTo>
                  <a:pt x="16" y="145"/>
                  <a:pt x="16" y="145"/>
                  <a:pt x="16" y="144"/>
                </a:cubicBezTo>
                <a:cubicBezTo>
                  <a:pt x="16" y="145"/>
                  <a:pt x="16" y="145"/>
                  <a:pt x="15" y="145"/>
                </a:cubicBezTo>
                <a:cubicBezTo>
                  <a:pt x="14" y="146"/>
                  <a:pt x="15" y="146"/>
                  <a:pt x="15" y="147"/>
                </a:cubicBezTo>
                <a:cubicBezTo>
                  <a:pt x="15" y="147"/>
                  <a:pt x="15" y="147"/>
                  <a:pt x="15" y="147"/>
                </a:cubicBezTo>
                <a:cubicBezTo>
                  <a:pt x="14" y="147"/>
                  <a:pt x="14" y="146"/>
                  <a:pt x="14" y="146"/>
                </a:cubicBezTo>
                <a:cubicBezTo>
                  <a:pt x="14" y="145"/>
                  <a:pt x="14" y="146"/>
                  <a:pt x="13" y="146"/>
                </a:cubicBezTo>
                <a:cubicBezTo>
                  <a:pt x="13" y="146"/>
                  <a:pt x="13" y="146"/>
                  <a:pt x="13" y="146"/>
                </a:cubicBezTo>
                <a:cubicBezTo>
                  <a:pt x="13" y="147"/>
                  <a:pt x="11" y="146"/>
                  <a:pt x="11" y="147"/>
                </a:cubicBezTo>
                <a:cubicBezTo>
                  <a:pt x="10" y="147"/>
                  <a:pt x="9" y="148"/>
                  <a:pt x="7" y="147"/>
                </a:cubicBezTo>
                <a:cubicBezTo>
                  <a:pt x="7" y="148"/>
                  <a:pt x="7" y="148"/>
                  <a:pt x="6" y="148"/>
                </a:cubicBezTo>
                <a:cubicBezTo>
                  <a:pt x="6" y="149"/>
                  <a:pt x="7" y="149"/>
                  <a:pt x="6" y="149"/>
                </a:cubicBezTo>
                <a:cubicBezTo>
                  <a:pt x="7" y="150"/>
                  <a:pt x="7" y="150"/>
                  <a:pt x="8" y="150"/>
                </a:cubicBezTo>
                <a:cubicBezTo>
                  <a:pt x="8" y="149"/>
                  <a:pt x="8" y="150"/>
                  <a:pt x="8" y="149"/>
                </a:cubicBezTo>
                <a:cubicBezTo>
                  <a:pt x="8" y="149"/>
                  <a:pt x="9" y="149"/>
                  <a:pt x="9" y="148"/>
                </a:cubicBezTo>
                <a:cubicBezTo>
                  <a:pt x="10" y="148"/>
                  <a:pt x="9" y="149"/>
                  <a:pt x="9" y="150"/>
                </a:cubicBezTo>
                <a:cubicBezTo>
                  <a:pt x="10" y="150"/>
                  <a:pt x="10" y="149"/>
                  <a:pt x="10" y="150"/>
                </a:cubicBezTo>
                <a:cubicBezTo>
                  <a:pt x="11" y="150"/>
                  <a:pt x="12" y="149"/>
                  <a:pt x="13" y="149"/>
                </a:cubicBezTo>
                <a:cubicBezTo>
                  <a:pt x="13" y="150"/>
                  <a:pt x="12" y="150"/>
                  <a:pt x="12" y="150"/>
                </a:cubicBezTo>
                <a:cubicBezTo>
                  <a:pt x="12" y="150"/>
                  <a:pt x="12" y="150"/>
                  <a:pt x="13" y="151"/>
                </a:cubicBezTo>
                <a:cubicBezTo>
                  <a:pt x="13" y="150"/>
                  <a:pt x="13" y="150"/>
                  <a:pt x="13" y="150"/>
                </a:cubicBezTo>
                <a:cubicBezTo>
                  <a:pt x="14" y="149"/>
                  <a:pt x="15" y="150"/>
                  <a:pt x="16" y="150"/>
                </a:cubicBezTo>
                <a:cubicBezTo>
                  <a:pt x="17" y="150"/>
                  <a:pt x="16" y="150"/>
                  <a:pt x="16" y="150"/>
                </a:cubicBezTo>
                <a:cubicBezTo>
                  <a:pt x="17" y="151"/>
                  <a:pt x="17" y="150"/>
                  <a:pt x="17" y="150"/>
                </a:cubicBezTo>
                <a:cubicBezTo>
                  <a:pt x="17" y="150"/>
                  <a:pt x="17" y="150"/>
                  <a:pt x="16" y="149"/>
                </a:cubicBezTo>
                <a:cubicBezTo>
                  <a:pt x="16" y="149"/>
                  <a:pt x="16" y="149"/>
                  <a:pt x="16" y="149"/>
                </a:cubicBezTo>
                <a:cubicBezTo>
                  <a:pt x="16" y="148"/>
                  <a:pt x="16" y="148"/>
                  <a:pt x="17" y="148"/>
                </a:cubicBezTo>
                <a:cubicBezTo>
                  <a:pt x="17" y="149"/>
                  <a:pt x="17" y="149"/>
                  <a:pt x="17" y="149"/>
                </a:cubicBezTo>
                <a:cubicBezTo>
                  <a:pt x="17" y="149"/>
                  <a:pt x="17" y="149"/>
                  <a:pt x="17" y="148"/>
                </a:cubicBezTo>
                <a:cubicBezTo>
                  <a:pt x="17" y="148"/>
                  <a:pt x="18" y="148"/>
                  <a:pt x="18" y="148"/>
                </a:cubicBezTo>
                <a:cubicBezTo>
                  <a:pt x="18" y="149"/>
                  <a:pt x="18" y="149"/>
                  <a:pt x="18" y="149"/>
                </a:cubicBezTo>
                <a:cubicBezTo>
                  <a:pt x="18" y="150"/>
                  <a:pt x="17" y="149"/>
                  <a:pt x="17" y="150"/>
                </a:cubicBezTo>
                <a:cubicBezTo>
                  <a:pt x="21" y="149"/>
                  <a:pt x="25" y="148"/>
                  <a:pt x="29" y="147"/>
                </a:cubicBezTo>
                <a:cubicBezTo>
                  <a:pt x="28" y="146"/>
                  <a:pt x="30" y="146"/>
                  <a:pt x="30" y="147"/>
                </a:cubicBezTo>
                <a:cubicBezTo>
                  <a:pt x="30" y="146"/>
                  <a:pt x="30" y="146"/>
                  <a:pt x="30" y="145"/>
                </a:cubicBezTo>
                <a:cubicBezTo>
                  <a:pt x="31" y="145"/>
                  <a:pt x="31" y="146"/>
                  <a:pt x="31" y="145"/>
                </a:cubicBezTo>
                <a:cubicBezTo>
                  <a:pt x="32" y="145"/>
                  <a:pt x="31" y="146"/>
                  <a:pt x="31" y="146"/>
                </a:cubicBezTo>
                <a:cubicBezTo>
                  <a:pt x="32" y="146"/>
                  <a:pt x="32" y="145"/>
                  <a:pt x="33" y="145"/>
                </a:cubicBezTo>
                <a:cubicBezTo>
                  <a:pt x="33" y="147"/>
                  <a:pt x="35" y="146"/>
                  <a:pt x="36" y="146"/>
                </a:cubicBezTo>
                <a:cubicBezTo>
                  <a:pt x="37" y="146"/>
                  <a:pt x="36" y="146"/>
                  <a:pt x="36" y="146"/>
                </a:cubicBezTo>
                <a:cubicBezTo>
                  <a:pt x="37" y="145"/>
                  <a:pt x="36" y="146"/>
                  <a:pt x="37" y="146"/>
                </a:cubicBezTo>
                <a:cubicBezTo>
                  <a:pt x="37" y="145"/>
                  <a:pt x="37" y="145"/>
                  <a:pt x="37" y="145"/>
                </a:cubicBezTo>
                <a:cubicBezTo>
                  <a:pt x="37" y="145"/>
                  <a:pt x="37" y="145"/>
                  <a:pt x="38" y="145"/>
                </a:cubicBezTo>
                <a:cubicBezTo>
                  <a:pt x="38" y="145"/>
                  <a:pt x="38" y="144"/>
                  <a:pt x="38" y="144"/>
                </a:cubicBezTo>
                <a:cubicBezTo>
                  <a:pt x="38" y="144"/>
                  <a:pt x="39" y="145"/>
                  <a:pt x="39" y="144"/>
                </a:cubicBezTo>
                <a:cubicBezTo>
                  <a:pt x="39" y="144"/>
                  <a:pt x="39" y="144"/>
                  <a:pt x="39" y="145"/>
                </a:cubicBezTo>
                <a:cubicBezTo>
                  <a:pt x="41" y="145"/>
                  <a:pt x="40" y="145"/>
                  <a:pt x="42" y="144"/>
                </a:cubicBezTo>
                <a:cubicBezTo>
                  <a:pt x="42" y="144"/>
                  <a:pt x="42" y="145"/>
                  <a:pt x="42" y="145"/>
                </a:cubicBezTo>
                <a:cubicBezTo>
                  <a:pt x="43" y="144"/>
                  <a:pt x="45" y="144"/>
                  <a:pt x="45" y="143"/>
                </a:cubicBezTo>
                <a:cubicBezTo>
                  <a:pt x="46" y="143"/>
                  <a:pt x="46" y="144"/>
                  <a:pt x="46" y="144"/>
                </a:cubicBezTo>
                <a:cubicBezTo>
                  <a:pt x="46" y="144"/>
                  <a:pt x="46" y="143"/>
                  <a:pt x="47" y="142"/>
                </a:cubicBezTo>
                <a:cubicBezTo>
                  <a:pt x="47" y="143"/>
                  <a:pt x="47" y="143"/>
                  <a:pt x="47" y="143"/>
                </a:cubicBezTo>
                <a:cubicBezTo>
                  <a:pt x="48" y="142"/>
                  <a:pt x="50" y="143"/>
                  <a:pt x="51" y="142"/>
                </a:cubicBezTo>
                <a:cubicBezTo>
                  <a:pt x="52" y="142"/>
                  <a:pt x="51" y="142"/>
                  <a:pt x="52" y="142"/>
                </a:cubicBezTo>
                <a:cubicBezTo>
                  <a:pt x="52" y="143"/>
                  <a:pt x="51" y="142"/>
                  <a:pt x="51" y="143"/>
                </a:cubicBezTo>
                <a:cubicBezTo>
                  <a:pt x="52" y="142"/>
                  <a:pt x="54" y="141"/>
                  <a:pt x="55" y="141"/>
                </a:cubicBezTo>
                <a:cubicBezTo>
                  <a:pt x="55" y="141"/>
                  <a:pt x="54" y="141"/>
                  <a:pt x="55" y="140"/>
                </a:cubicBezTo>
                <a:cubicBezTo>
                  <a:pt x="55" y="141"/>
                  <a:pt x="56" y="141"/>
                  <a:pt x="57" y="141"/>
                </a:cubicBezTo>
                <a:cubicBezTo>
                  <a:pt x="57" y="140"/>
                  <a:pt x="56" y="141"/>
                  <a:pt x="56" y="140"/>
                </a:cubicBezTo>
                <a:cubicBezTo>
                  <a:pt x="56" y="140"/>
                  <a:pt x="56" y="140"/>
                  <a:pt x="57" y="140"/>
                </a:cubicBezTo>
                <a:cubicBezTo>
                  <a:pt x="57" y="140"/>
                  <a:pt x="57" y="141"/>
                  <a:pt x="57" y="141"/>
                </a:cubicBezTo>
                <a:cubicBezTo>
                  <a:pt x="58" y="140"/>
                  <a:pt x="59" y="139"/>
                  <a:pt x="60" y="139"/>
                </a:cubicBezTo>
                <a:cubicBezTo>
                  <a:pt x="60" y="139"/>
                  <a:pt x="60" y="140"/>
                  <a:pt x="60" y="140"/>
                </a:cubicBezTo>
                <a:cubicBezTo>
                  <a:pt x="61" y="140"/>
                  <a:pt x="61" y="140"/>
                  <a:pt x="61" y="140"/>
                </a:cubicBezTo>
                <a:cubicBezTo>
                  <a:pt x="61" y="139"/>
                  <a:pt x="61" y="139"/>
                  <a:pt x="62" y="139"/>
                </a:cubicBezTo>
                <a:cubicBezTo>
                  <a:pt x="62" y="139"/>
                  <a:pt x="62" y="140"/>
                  <a:pt x="62" y="140"/>
                </a:cubicBezTo>
                <a:cubicBezTo>
                  <a:pt x="63" y="139"/>
                  <a:pt x="64" y="139"/>
                  <a:pt x="64" y="139"/>
                </a:cubicBezTo>
                <a:cubicBezTo>
                  <a:pt x="65" y="139"/>
                  <a:pt x="64" y="140"/>
                  <a:pt x="64" y="139"/>
                </a:cubicBezTo>
                <a:cubicBezTo>
                  <a:pt x="64" y="140"/>
                  <a:pt x="65" y="139"/>
                  <a:pt x="65" y="138"/>
                </a:cubicBezTo>
                <a:cubicBezTo>
                  <a:pt x="66" y="138"/>
                  <a:pt x="66" y="139"/>
                  <a:pt x="65" y="139"/>
                </a:cubicBezTo>
                <a:cubicBezTo>
                  <a:pt x="66" y="139"/>
                  <a:pt x="67" y="138"/>
                  <a:pt x="68" y="138"/>
                </a:cubicBezTo>
                <a:cubicBezTo>
                  <a:pt x="68" y="138"/>
                  <a:pt x="68" y="138"/>
                  <a:pt x="67" y="138"/>
                </a:cubicBezTo>
                <a:cubicBezTo>
                  <a:pt x="68" y="139"/>
                  <a:pt x="68" y="139"/>
                  <a:pt x="69" y="139"/>
                </a:cubicBezTo>
                <a:cubicBezTo>
                  <a:pt x="69" y="139"/>
                  <a:pt x="68" y="139"/>
                  <a:pt x="69" y="139"/>
                </a:cubicBezTo>
                <a:cubicBezTo>
                  <a:pt x="69" y="139"/>
                  <a:pt x="68" y="139"/>
                  <a:pt x="68" y="140"/>
                </a:cubicBezTo>
                <a:cubicBezTo>
                  <a:pt x="69" y="140"/>
                  <a:pt x="69" y="139"/>
                  <a:pt x="69" y="139"/>
                </a:cubicBezTo>
                <a:cubicBezTo>
                  <a:pt x="69" y="139"/>
                  <a:pt x="69" y="138"/>
                  <a:pt x="70" y="139"/>
                </a:cubicBezTo>
                <a:cubicBezTo>
                  <a:pt x="70" y="138"/>
                  <a:pt x="70" y="139"/>
                  <a:pt x="69" y="138"/>
                </a:cubicBezTo>
                <a:cubicBezTo>
                  <a:pt x="70" y="138"/>
                  <a:pt x="70" y="138"/>
                  <a:pt x="70" y="137"/>
                </a:cubicBezTo>
                <a:cubicBezTo>
                  <a:pt x="71" y="137"/>
                  <a:pt x="70" y="138"/>
                  <a:pt x="71" y="138"/>
                </a:cubicBezTo>
                <a:cubicBezTo>
                  <a:pt x="71" y="137"/>
                  <a:pt x="72" y="137"/>
                  <a:pt x="72" y="137"/>
                </a:cubicBezTo>
                <a:cubicBezTo>
                  <a:pt x="73" y="136"/>
                  <a:pt x="74" y="136"/>
                  <a:pt x="74" y="136"/>
                </a:cubicBezTo>
                <a:cubicBezTo>
                  <a:pt x="74" y="136"/>
                  <a:pt x="74" y="136"/>
                  <a:pt x="74" y="137"/>
                </a:cubicBezTo>
                <a:cubicBezTo>
                  <a:pt x="74" y="137"/>
                  <a:pt x="75" y="137"/>
                  <a:pt x="75" y="136"/>
                </a:cubicBezTo>
                <a:cubicBezTo>
                  <a:pt x="75" y="136"/>
                  <a:pt x="75" y="136"/>
                  <a:pt x="74" y="136"/>
                </a:cubicBezTo>
                <a:cubicBezTo>
                  <a:pt x="74" y="136"/>
                  <a:pt x="75" y="136"/>
                  <a:pt x="75" y="136"/>
                </a:cubicBezTo>
                <a:cubicBezTo>
                  <a:pt x="75" y="136"/>
                  <a:pt x="74" y="135"/>
                  <a:pt x="75" y="135"/>
                </a:cubicBezTo>
                <a:cubicBezTo>
                  <a:pt x="75" y="136"/>
                  <a:pt x="75" y="136"/>
                  <a:pt x="76" y="136"/>
                </a:cubicBezTo>
                <a:cubicBezTo>
                  <a:pt x="76" y="137"/>
                  <a:pt x="75" y="136"/>
                  <a:pt x="75" y="137"/>
                </a:cubicBezTo>
                <a:cubicBezTo>
                  <a:pt x="75" y="137"/>
                  <a:pt x="76" y="136"/>
                  <a:pt x="77" y="136"/>
                </a:cubicBezTo>
                <a:cubicBezTo>
                  <a:pt x="77" y="136"/>
                  <a:pt x="76" y="136"/>
                  <a:pt x="77" y="136"/>
                </a:cubicBezTo>
                <a:cubicBezTo>
                  <a:pt x="77" y="136"/>
                  <a:pt x="77" y="135"/>
                  <a:pt x="78" y="136"/>
                </a:cubicBezTo>
                <a:cubicBezTo>
                  <a:pt x="78" y="136"/>
                  <a:pt x="78" y="135"/>
                  <a:pt x="78" y="135"/>
                </a:cubicBezTo>
                <a:cubicBezTo>
                  <a:pt x="78" y="135"/>
                  <a:pt x="78" y="135"/>
                  <a:pt x="78" y="135"/>
                </a:cubicBezTo>
                <a:cubicBezTo>
                  <a:pt x="78" y="135"/>
                  <a:pt x="78" y="136"/>
                  <a:pt x="78" y="136"/>
                </a:cubicBezTo>
                <a:cubicBezTo>
                  <a:pt x="78" y="136"/>
                  <a:pt x="78" y="136"/>
                  <a:pt x="78" y="136"/>
                </a:cubicBezTo>
                <a:cubicBezTo>
                  <a:pt x="78" y="136"/>
                  <a:pt x="78" y="136"/>
                  <a:pt x="78" y="136"/>
                </a:cubicBezTo>
                <a:cubicBezTo>
                  <a:pt x="78" y="136"/>
                  <a:pt x="78" y="137"/>
                  <a:pt x="78" y="137"/>
                </a:cubicBezTo>
                <a:cubicBezTo>
                  <a:pt x="78" y="137"/>
                  <a:pt x="78" y="136"/>
                  <a:pt x="78" y="136"/>
                </a:cubicBezTo>
                <a:cubicBezTo>
                  <a:pt x="78" y="136"/>
                  <a:pt x="78" y="136"/>
                  <a:pt x="78" y="136"/>
                </a:cubicBezTo>
                <a:cubicBezTo>
                  <a:pt x="79" y="136"/>
                  <a:pt x="79" y="136"/>
                  <a:pt x="79" y="137"/>
                </a:cubicBezTo>
                <a:cubicBezTo>
                  <a:pt x="79" y="137"/>
                  <a:pt x="79" y="136"/>
                  <a:pt x="79" y="136"/>
                </a:cubicBezTo>
                <a:cubicBezTo>
                  <a:pt x="79" y="136"/>
                  <a:pt x="79" y="136"/>
                  <a:pt x="79" y="136"/>
                </a:cubicBezTo>
                <a:cubicBezTo>
                  <a:pt x="79" y="135"/>
                  <a:pt x="79" y="135"/>
                  <a:pt x="79" y="135"/>
                </a:cubicBezTo>
                <a:cubicBezTo>
                  <a:pt x="79" y="135"/>
                  <a:pt x="79" y="135"/>
                  <a:pt x="79" y="135"/>
                </a:cubicBezTo>
                <a:cubicBezTo>
                  <a:pt x="79" y="135"/>
                  <a:pt x="80" y="135"/>
                  <a:pt x="80" y="136"/>
                </a:cubicBezTo>
                <a:cubicBezTo>
                  <a:pt x="80" y="136"/>
                  <a:pt x="80" y="135"/>
                  <a:pt x="80" y="135"/>
                </a:cubicBezTo>
                <a:cubicBezTo>
                  <a:pt x="80" y="136"/>
                  <a:pt x="80" y="136"/>
                  <a:pt x="79" y="136"/>
                </a:cubicBezTo>
                <a:cubicBezTo>
                  <a:pt x="80" y="136"/>
                  <a:pt x="81" y="136"/>
                  <a:pt x="82" y="136"/>
                </a:cubicBezTo>
                <a:cubicBezTo>
                  <a:pt x="81" y="136"/>
                  <a:pt x="81" y="136"/>
                  <a:pt x="81" y="136"/>
                </a:cubicBezTo>
                <a:cubicBezTo>
                  <a:pt x="82" y="137"/>
                  <a:pt x="82" y="135"/>
                  <a:pt x="83" y="136"/>
                </a:cubicBezTo>
                <a:cubicBezTo>
                  <a:pt x="83" y="136"/>
                  <a:pt x="82" y="136"/>
                  <a:pt x="83" y="136"/>
                </a:cubicBezTo>
                <a:cubicBezTo>
                  <a:pt x="83" y="136"/>
                  <a:pt x="83" y="136"/>
                  <a:pt x="83" y="135"/>
                </a:cubicBezTo>
                <a:cubicBezTo>
                  <a:pt x="83" y="135"/>
                  <a:pt x="84" y="136"/>
                  <a:pt x="84" y="137"/>
                </a:cubicBezTo>
                <a:cubicBezTo>
                  <a:pt x="82" y="137"/>
                  <a:pt x="81" y="138"/>
                  <a:pt x="79" y="137"/>
                </a:cubicBezTo>
                <a:cubicBezTo>
                  <a:pt x="80" y="136"/>
                  <a:pt x="81" y="137"/>
                  <a:pt x="81" y="136"/>
                </a:cubicBezTo>
                <a:cubicBezTo>
                  <a:pt x="81" y="137"/>
                  <a:pt x="80" y="136"/>
                  <a:pt x="80" y="137"/>
                </a:cubicBezTo>
                <a:cubicBezTo>
                  <a:pt x="80" y="137"/>
                  <a:pt x="79" y="136"/>
                  <a:pt x="79" y="136"/>
                </a:cubicBezTo>
                <a:cubicBezTo>
                  <a:pt x="79" y="136"/>
                  <a:pt x="79" y="137"/>
                  <a:pt x="79" y="137"/>
                </a:cubicBezTo>
                <a:cubicBezTo>
                  <a:pt x="79" y="137"/>
                  <a:pt x="79" y="137"/>
                  <a:pt x="78" y="137"/>
                </a:cubicBezTo>
                <a:cubicBezTo>
                  <a:pt x="79" y="138"/>
                  <a:pt x="77" y="138"/>
                  <a:pt x="78" y="139"/>
                </a:cubicBezTo>
                <a:cubicBezTo>
                  <a:pt x="78" y="137"/>
                  <a:pt x="80" y="138"/>
                  <a:pt x="81" y="139"/>
                </a:cubicBezTo>
                <a:cubicBezTo>
                  <a:pt x="82" y="138"/>
                  <a:pt x="81" y="138"/>
                  <a:pt x="81" y="138"/>
                </a:cubicBezTo>
                <a:cubicBezTo>
                  <a:pt x="81" y="138"/>
                  <a:pt x="81" y="138"/>
                  <a:pt x="81" y="138"/>
                </a:cubicBezTo>
                <a:cubicBezTo>
                  <a:pt x="81" y="138"/>
                  <a:pt x="81" y="138"/>
                  <a:pt x="81" y="138"/>
                </a:cubicBezTo>
                <a:cubicBezTo>
                  <a:pt x="81" y="138"/>
                  <a:pt x="82" y="138"/>
                  <a:pt x="82" y="138"/>
                </a:cubicBezTo>
                <a:cubicBezTo>
                  <a:pt x="82" y="138"/>
                  <a:pt x="82" y="138"/>
                  <a:pt x="82" y="138"/>
                </a:cubicBezTo>
                <a:cubicBezTo>
                  <a:pt x="82" y="138"/>
                  <a:pt x="82" y="138"/>
                  <a:pt x="82" y="138"/>
                </a:cubicBezTo>
                <a:cubicBezTo>
                  <a:pt x="82" y="138"/>
                  <a:pt x="82" y="138"/>
                  <a:pt x="81" y="138"/>
                </a:cubicBezTo>
                <a:cubicBezTo>
                  <a:pt x="82" y="139"/>
                  <a:pt x="81" y="139"/>
                  <a:pt x="80" y="139"/>
                </a:cubicBezTo>
                <a:cubicBezTo>
                  <a:pt x="80" y="139"/>
                  <a:pt x="80" y="139"/>
                  <a:pt x="80" y="139"/>
                </a:cubicBezTo>
                <a:cubicBezTo>
                  <a:pt x="80" y="138"/>
                  <a:pt x="80" y="138"/>
                  <a:pt x="80" y="138"/>
                </a:cubicBezTo>
                <a:cubicBezTo>
                  <a:pt x="80" y="139"/>
                  <a:pt x="80" y="139"/>
                  <a:pt x="80" y="139"/>
                </a:cubicBezTo>
                <a:cubicBezTo>
                  <a:pt x="80" y="139"/>
                  <a:pt x="80" y="139"/>
                  <a:pt x="80" y="139"/>
                </a:cubicBezTo>
                <a:cubicBezTo>
                  <a:pt x="80" y="139"/>
                  <a:pt x="80" y="139"/>
                  <a:pt x="80" y="139"/>
                </a:cubicBezTo>
                <a:cubicBezTo>
                  <a:pt x="80" y="139"/>
                  <a:pt x="80" y="139"/>
                  <a:pt x="80" y="139"/>
                </a:cubicBezTo>
                <a:cubicBezTo>
                  <a:pt x="80" y="139"/>
                  <a:pt x="79" y="139"/>
                  <a:pt x="79" y="139"/>
                </a:cubicBezTo>
                <a:cubicBezTo>
                  <a:pt x="79" y="139"/>
                  <a:pt x="79" y="139"/>
                  <a:pt x="79" y="139"/>
                </a:cubicBezTo>
                <a:cubicBezTo>
                  <a:pt x="78" y="139"/>
                  <a:pt x="78" y="139"/>
                  <a:pt x="77" y="139"/>
                </a:cubicBezTo>
                <a:cubicBezTo>
                  <a:pt x="77" y="140"/>
                  <a:pt x="77" y="139"/>
                  <a:pt x="77" y="140"/>
                </a:cubicBezTo>
                <a:cubicBezTo>
                  <a:pt x="76" y="139"/>
                  <a:pt x="76" y="140"/>
                  <a:pt x="75" y="140"/>
                </a:cubicBezTo>
                <a:cubicBezTo>
                  <a:pt x="75" y="140"/>
                  <a:pt x="75" y="140"/>
                  <a:pt x="75" y="140"/>
                </a:cubicBezTo>
                <a:cubicBezTo>
                  <a:pt x="75" y="140"/>
                  <a:pt x="75" y="140"/>
                  <a:pt x="75" y="140"/>
                </a:cubicBezTo>
                <a:cubicBezTo>
                  <a:pt x="75" y="140"/>
                  <a:pt x="75" y="140"/>
                  <a:pt x="75" y="140"/>
                </a:cubicBezTo>
                <a:cubicBezTo>
                  <a:pt x="75" y="140"/>
                  <a:pt x="75" y="140"/>
                  <a:pt x="75" y="140"/>
                </a:cubicBezTo>
                <a:cubicBezTo>
                  <a:pt x="75" y="140"/>
                  <a:pt x="75" y="140"/>
                  <a:pt x="75" y="140"/>
                </a:cubicBezTo>
                <a:cubicBezTo>
                  <a:pt x="75" y="141"/>
                  <a:pt x="74" y="140"/>
                  <a:pt x="74" y="141"/>
                </a:cubicBezTo>
                <a:cubicBezTo>
                  <a:pt x="74" y="141"/>
                  <a:pt x="74" y="141"/>
                  <a:pt x="74" y="140"/>
                </a:cubicBezTo>
                <a:cubicBezTo>
                  <a:pt x="74" y="141"/>
                  <a:pt x="74" y="141"/>
                  <a:pt x="74" y="141"/>
                </a:cubicBezTo>
                <a:cubicBezTo>
                  <a:pt x="73" y="140"/>
                  <a:pt x="73" y="140"/>
                  <a:pt x="73" y="140"/>
                </a:cubicBezTo>
                <a:cubicBezTo>
                  <a:pt x="73" y="141"/>
                  <a:pt x="73" y="141"/>
                  <a:pt x="73" y="141"/>
                </a:cubicBezTo>
                <a:cubicBezTo>
                  <a:pt x="73" y="141"/>
                  <a:pt x="73" y="140"/>
                  <a:pt x="73" y="140"/>
                </a:cubicBezTo>
                <a:cubicBezTo>
                  <a:pt x="73" y="141"/>
                  <a:pt x="73" y="141"/>
                  <a:pt x="73" y="141"/>
                </a:cubicBezTo>
                <a:cubicBezTo>
                  <a:pt x="73" y="141"/>
                  <a:pt x="72" y="140"/>
                  <a:pt x="72" y="141"/>
                </a:cubicBezTo>
                <a:cubicBezTo>
                  <a:pt x="72" y="141"/>
                  <a:pt x="73" y="141"/>
                  <a:pt x="73" y="141"/>
                </a:cubicBezTo>
                <a:cubicBezTo>
                  <a:pt x="73" y="141"/>
                  <a:pt x="72" y="142"/>
                  <a:pt x="72" y="142"/>
                </a:cubicBezTo>
                <a:cubicBezTo>
                  <a:pt x="72" y="142"/>
                  <a:pt x="72" y="142"/>
                  <a:pt x="72" y="142"/>
                </a:cubicBezTo>
                <a:cubicBezTo>
                  <a:pt x="72" y="141"/>
                  <a:pt x="72" y="142"/>
                  <a:pt x="72" y="142"/>
                </a:cubicBezTo>
                <a:cubicBezTo>
                  <a:pt x="72" y="141"/>
                  <a:pt x="71" y="141"/>
                  <a:pt x="71" y="142"/>
                </a:cubicBezTo>
                <a:cubicBezTo>
                  <a:pt x="71" y="142"/>
                  <a:pt x="71" y="142"/>
                  <a:pt x="71" y="142"/>
                </a:cubicBezTo>
                <a:cubicBezTo>
                  <a:pt x="70" y="142"/>
                  <a:pt x="70" y="143"/>
                  <a:pt x="70" y="143"/>
                </a:cubicBezTo>
                <a:cubicBezTo>
                  <a:pt x="70" y="142"/>
                  <a:pt x="70" y="142"/>
                  <a:pt x="69" y="142"/>
                </a:cubicBezTo>
                <a:cubicBezTo>
                  <a:pt x="69" y="142"/>
                  <a:pt x="69" y="141"/>
                  <a:pt x="70" y="141"/>
                </a:cubicBezTo>
                <a:cubicBezTo>
                  <a:pt x="69" y="141"/>
                  <a:pt x="69" y="141"/>
                  <a:pt x="69" y="141"/>
                </a:cubicBezTo>
                <a:cubicBezTo>
                  <a:pt x="69" y="141"/>
                  <a:pt x="69" y="141"/>
                  <a:pt x="69" y="141"/>
                </a:cubicBezTo>
                <a:cubicBezTo>
                  <a:pt x="69" y="141"/>
                  <a:pt x="69" y="141"/>
                  <a:pt x="69" y="142"/>
                </a:cubicBezTo>
                <a:cubicBezTo>
                  <a:pt x="68" y="142"/>
                  <a:pt x="68" y="141"/>
                  <a:pt x="67" y="141"/>
                </a:cubicBezTo>
                <a:cubicBezTo>
                  <a:pt x="67" y="142"/>
                  <a:pt x="66" y="141"/>
                  <a:pt x="66" y="142"/>
                </a:cubicBezTo>
                <a:cubicBezTo>
                  <a:pt x="67" y="142"/>
                  <a:pt x="67" y="142"/>
                  <a:pt x="67" y="142"/>
                </a:cubicBezTo>
                <a:cubicBezTo>
                  <a:pt x="68" y="142"/>
                  <a:pt x="68" y="142"/>
                  <a:pt x="68" y="142"/>
                </a:cubicBezTo>
                <a:cubicBezTo>
                  <a:pt x="68" y="142"/>
                  <a:pt x="68" y="143"/>
                  <a:pt x="67" y="143"/>
                </a:cubicBezTo>
                <a:cubicBezTo>
                  <a:pt x="67" y="143"/>
                  <a:pt x="67" y="143"/>
                  <a:pt x="67" y="143"/>
                </a:cubicBezTo>
                <a:cubicBezTo>
                  <a:pt x="67" y="142"/>
                  <a:pt x="67" y="142"/>
                  <a:pt x="67" y="142"/>
                </a:cubicBezTo>
                <a:cubicBezTo>
                  <a:pt x="67" y="142"/>
                  <a:pt x="67" y="142"/>
                  <a:pt x="67" y="142"/>
                </a:cubicBezTo>
                <a:cubicBezTo>
                  <a:pt x="67" y="142"/>
                  <a:pt x="67" y="143"/>
                  <a:pt x="67" y="143"/>
                </a:cubicBezTo>
                <a:cubicBezTo>
                  <a:pt x="67" y="143"/>
                  <a:pt x="67" y="143"/>
                  <a:pt x="67" y="143"/>
                </a:cubicBezTo>
                <a:cubicBezTo>
                  <a:pt x="67" y="143"/>
                  <a:pt x="66" y="143"/>
                  <a:pt x="65" y="143"/>
                </a:cubicBezTo>
                <a:cubicBezTo>
                  <a:pt x="65" y="143"/>
                  <a:pt x="65" y="143"/>
                  <a:pt x="65" y="143"/>
                </a:cubicBezTo>
                <a:cubicBezTo>
                  <a:pt x="64" y="142"/>
                  <a:pt x="63" y="144"/>
                  <a:pt x="61" y="144"/>
                </a:cubicBezTo>
                <a:cubicBezTo>
                  <a:pt x="61" y="144"/>
                  <a:pt x="61" y="144"/>
                  <a:pt x="61" y="144"/>
                </a:cubicBezTo>
                <a:cubicBezTo>
                  <a:pt x="61" y="144"/>
                  <a:pt x="61" y="144"/>
                  <a:pt x="60" y="144"/>
                </a:cubicBezTo>
                <a:cubicBezTo>
                  <a:pt x="60" y="144"/>
                  <a:pt x="60" y="144"/>
                  <a:pt x="60" y="144"/>
                </a:cubicBezTo>
                <a:cubicBezTo>
                  <a:pt x="60" y="145"/>
                  <a:pt x="60" y="145"/>
                  <a:pt x="60" y="145"/>
                </a:cubicBezTo>
                <a:cubicBezTo>
                  <a:pt x="60" y="145"/>
                  <a:pt x="60" y="145"/>
                  <a:pt x="60" y="145"/>
                </a:cubicBezTo>
                <a:cubicBezTo>
                  <a:pt x="60" y="145"/>
                  <a:pt x="60" y="145"/>
                  <a:pt x="60" y="145"/>
                </a:cubicBezTo>
                <a:cubicBezTo>
                  <a:pt x="60" y="145"/>
                  <a:pt x="59" y="145"/>
                  <a:pt x="59" y="145"/>
                </a:cubicBezTo>
                <a:cubicBezTo>
                  <a:pt x="59" y="144"/>
                  <a:pt x="60" y="145"/>
                  <a:pt x="60" y="144"/>
                </a:cubicBezTo>
                <a:cubicBezTo>
                  <a:pt x="60" y="144"/>
                  <a:pt x="59" y="144"/>
                  <a:pt x="59" y="144"/>
                </a:cubicBezTo>
                <a:cubicBezTo>
                  <a:pt x="59" y="145"/>
                  <a:pt x="60" y="145"/>
                  <a:pt x="59" y="145"/>
                </a:cubicBezTo>
                <a:cubicBezTo>
                  <a:pt x="59" y="146"/>
                  <a:pt x="59" y="146"/>
                  <a:pt x="59" y="146"/>
                </a:cubicBezTo>
                <a:cubicBezTo>
                  <a:pt x="59" y="145"/>
                  <a:pt x="57" y="147"/>
                  <a:pt x="57" y="147"/>
                </a:cubicBezTo>
                <a:cubicBezTo>
                  <a:pt x="57" y="147"/>
                  <a:pt x="56" y="147"/>
                  <a:pt x="57" y="147"/>
                </a:cubicBezTo>
                <a:cubicBezTo>
                  <a:pt x="56" y="147"/>
                  <a:pt x="56" y="147"/>
                  <a:pt x="55" y="147"/>
                </a:cubicBezTo>
                <a:cubicBezTo>
                  <a:pt x="55" y="147"/>
                  <a:pt x="55" y="148"/>
                  <a:pt x="54" y="148"/>
                </a:cubicBezTo>
                <a:cubicBezTo>
                  <a:pt x="54" y="148"/>
                  <a:pt x="54" y="148"/>
                  <a:pt x="53" y="147"/>
                </a:cubicBezTo>
                <a:cubicBezTo>
                  <a:pt x="52" y="149"/>
                  <a:pt x="51" y="148"/>
                  <a:pt x="49" y="149"/>
                </a:cubicBezTo>
                <a:cubicBezTo>
                  <a:pt x="49" y="149"/>
                  <a:pt x="49" y="148"/>
                  <a:pt x="49" y="149"/>
                </a:cubicBezTo>
                <a:cubicBezTo>
                  <a:pt x="49" y="150"/>
                  <a:pt x="48" y="149"/>
                  <a:pt x="48" y="149"/>
                </a:cubicBezTo>
                <a:cubicBezTo>
                  <a:pt x="48" y="149"/>
                  <a:pt x="47" y="150"/>
                  <a:pt x="47" y="150"/>
                </a:cubicBezTo>
                <a:cubicBezTo>
                  <a:pt x="46" y="150"/>
                  <a:pt x="47" y="150"/>
                  <a:pt x="47" y="149"/>
                </a:cubicBezTo>
                <a:cubicBezTo>
                  <a:pt x="47" y="149"/>
                  <a:pt x="47" y="149"/>
                  <a:pt x="46" y="149"/>
                </a:cubicBezTo>
                <a:cubicBezTo>
                  <a:pt x="46" y="149"/>
                  <a:pt x="47" y="150"/>
                  <a:pt x="46" y="150"/>
                </a:cubicBezTo>
                <a:cubicBezTo>
                  <a:pt x="46" y="150"/>
                  <a:pt x="46" y="149"/>
                  <a:pt x="46" y="149"/>
                </a:cubicBezTo>
                <a:cubicBezTo>
                  <a:pt x="45" y="149"/>
                  <a:pt x="45" y="150"/>
                  <a:pt x="45" y="150"/>
                </a:cubicBezTo>
                <a:cubicBezTo>
                  <a:pt x="45" y="150"/>
                  <a:pt x="45" y="149"/>
                  <a:pt x="45" y="149"/>
                </a:cubicBezTo>
                <a:cubicBezTo>
                  <a:pt x="45" y="150"/>
                  <a:pt x="44" y="150"/>
                  <a:pt x="44" y="151"/>
                </a:cubicBezTo>
                <a:cubicBezTo>
                  <a:pt x="43" y="150"/>
                  <a:pt x="43" y="151"/>
                  <a:pt x="43" y="150"/>
                </a:cubicBezTo>
                <a:cubicBezTo>
                  <a:pt x="43" y="151"/>
                  <a:pt x="42" y="151"/>
                  <a:pt x="42" y="151"/>
                </a:cubicBezTo>
                <a:cubicBezTo>
                  <a:pt x="42" y="151"/>
                  <a:pt x="42" y="151"/>
                  <a:pt x="42" y="150"/>
                </a:cubicBezTo>
                <a:cubicBezTo>
                  <a:pt x="42" y="151"/>
                  <a:pt x="40" y="151"/>
                  <a:pt x="40" y="152"/>
                </a:cubicBezTo>
                <a:cubicBezTo>
                  <a:pt x="40" y="152"/>
                  <a:pt x="40" y="153"/>
                  <a:pt x="39" y="153"/>
                </a:cubicBezTo>
                <a:cubicBezTo>
                  <a:pt x="39" y="152"/>
                  <a:pt x="39" y="152"/>
                  <a:pt x="40" y="152"/>
                </a:cubicBezTo>
                <a:cubicBezTo>
                  <a:pt x="39" y="152"/>
                  <a:pt x="39" y="152"/>
                  <a:pt x="38" y="152"/>
                </a:cubicBezTo>
                <a:cubicBezTo>
                  <a:pt x="39" y="154"/>
                  <a:pt x="37" y="153"/>
                  <a:pt x="36" y="154"/>
                </a:cubicBezTo>
                <a:cubicBezTo>
                  <a:pt x="36" y="153"/>
                  <a:pt x="37" y="153"/>
                  <a:pt x="37" y="153"/>
                </a:cubicBezTo>
                <a:cubicBezTo>
                  <a:pt x="37" y="153"/>
                  <a:pt x="37" y="153"/>
                  <a:pt x="37" y="153"/>
                </a:cubicBezTo>
                <a:cubicBezTo>
                  <a:pt x="38" y="153"/>
                  <a:pt x="37" y="153"/>
                  <a:pt x="38" y="152"/>
                </a:cubicBezTo>
                <a:cubicBezTo>
                  <a:pt x="37" y="152"/>
                  <a:pt x="37" y="153"/>
                  <a:pt x="36" y="152"/>
                </a:cubicBezTo>
                <a:cubicBezTo>
                  <a:pt x="35" y="152"/>
                  <a:pt x="36" y="152"/>
                  <a:pt x="36" y="153"/>
                </a:cubicBezTo>
                <a:cubicBezTo>
                  <a:pt x="35" y="152"/>
                  <a:pt x="32" y="154"/>
                  <a:pt x="31" y="154"/>
                </a:cubicBezTo>
                <a:cubicBezTo>
                  <a:pt x="31" y="154"/>
                  <a:pt x="30" y="155"/>
                  <a:pt x="31" y="155"/>
                </a:cubicBezTo>
                <a:cubicBezTo>
                  <a:pt x="31" y="156"/>
                  <a:pt x="30" y="155"/>
                  <a:pt x="30" y="156"/>
                </a:cubicBezTo>
                <a:cubicBezTo>
                  <a:pt x="29" y="156"/>
                  <a:pt x="30" y="155"/>
                  <a:pt x="30" y="155"/>
                </a:cubicBezTo>
                <a:cubicBezTo>
                  <a:pt x="30" y="155"/>
                  <a:pt x="30" y="155"/>
                  <a:pt x="30" y="155"/>
                </a:cubicBezTo>
                <a:cubicBezTo>
                  <a:pt x="31" y="154"/>
                  <a:pt x="30" y="154"/>
                  <a:pt x="30" y="154"/>
                </a:cubicBezTo>
                <a:cubicBezTo>
                  <a:pt x="30" y="154"/>
                  <a:pt x="30" y="154"/>
                  <a:pt x="29" y="155"/>
                </a:cubicBezTo>
                <a:cubicBezTo>
                  <a:pt x="29" y="155"/>
                  <a:pt x="29" y="155"/>
                  <a:pt x="29" y="155"/>
                </a:cubicBezTo>
                <a:cubicBezTo>
                  <a:pt x="29" y="155"/>
                  <a:pt x="29" y="155"/>
                  <a:pt x="29" y="156"/>
                </a:cubicBezTo>
                <a:cubicBezTo>
                  <a:pt x="29" y="156"/>
                  <a:pt x="28" y="156"/>
                  <a:pt x="28" y="156"/>
                </a:cubicBezTo>
                <a:cubicBezTo>
                  <a:pt x="30" y="156"/>
                  <a:pt x="32" y="156"/>
                  <a:pt x="34" y="155"/>
                </a:cubicBezTo>
                <a:cubicBezTo>
                  <a:pt x="35" y="155"/>
                  <a:pt x="34" y="156"/>
                  <a:pt x="35" y="156"/>
                </a:cubicBezTo>
                <a:cubicBezTo>
                  <a:pt x="35" y="156"/>
                  <a:pt x="35" y="156"/>
                  <a:pt x="35" y="155"/>
                </a:cubicBezTo>
                <a:cubicBezTo>
                  <a:pt x="36" y="156"/>
                  <a:pt x="35" y="156"/>
                  <a:pt x="35" y="157"/>
                </a:cubicBezTo>
                <a:cubicBezTo>
                  <a:pt x="34" y="157"/>
                  <a:pt x="32" y="156"/>
                  <a:pt x="31" y="158"/>
                </a:cubicBezTo>
                <a:cubicBezTo>
                  <a:pt x="31" y="158"/>
                  <a:pt x="30" y="157"/>
                  <a:pt x="30" y="158"/>
                </a:cubicBezTo>
                <a:cubicBezTo>
                  <a:pt x="30" y="158"/>
                  <a:pt x="30" y="158"/>
                  <a:pt x="30" y="158"/>
                </a:cubicBezTo>
                <a:cubicBezTo>
                  <a:pt x="29" y="158"/>
                  <a:pt x="30" y="159"/>
                  <a:pt x="30" y="159"/>
                </a:cubicBezTo>
                <a:cubicBezTo>
                  <a:pt x="28" y="158"/>
                  <a:pt x="28" y="159"/>
                  <a:pt x="28" y="159"/>
                </a:cubicBezTo>
                <a:cubicBezTo>
                  <a:pt x="27" y="159"/>
                  <a:pt x="27" y="159"/>
                  <a:pt x="27" y="159"/>
                </a:cubicBezTo>
                <a:cubicBezTo>
                  <a:pt x="27" y="159"/>
                  <a:pt x="27" y="159"/>
                  <a:pt x="27" y="159"/>
                </a:cubicBezTo>
                <a:cubicBezTo>
                  <a:pt x="27" y="159"/>
                  <a:pt x="27" y="159"/>
                  <a:pt x="27" y="159"/>
                </a:cubicBezTo>
                <a:cubicBezTo>
                  <a:pt x="27" y="159"/>
                  <a:pt x="27" y="159"/>
                  <a:pt x="27" y="159"/>
                </a:cubicBezTo>
                <a:cubicBezTo>
                  <a:pt x="27" y="160"/>
                  <a:pt x="26" y="160"/>
                  <a:pt x="26" y="160"/>
                </a:cubicBezTo>
                <a:cubicBezTo>
                  <a:pt x="26" y="159"/>
                  <a:pt x="27" y="159"/>
                  <a:pt x="26" y="159"/>
                </a:cubicBezTo>
                <a:cubicBezTo>
                  <a:pt x="26" y="159"/>
                  <a:pt x="26" y="159"/>
                  <a:pt x="25" y="159"/>
                </a:cubicBezTo>
                <a:cubicBezTo>
                  <a:pt x="25" y="159"/>
                  <a:pt x="25" y="159"/>
                  <a:pt x="25" y="160"/>
                </a:cubicBezTo>
                <a:cubicBezTo>
                  <a:pt x="24" y="160"/>
                  <a:pt x="24" y="160"/>
                  <a:pt x="22" y="159"/>
                </a:cubicBezTo>
                <a:cubicBezTo>
                  <a:pt x="23" y="161"/>
                  <a:pt x="22" y="159"/>
                  <a:pt x="21" y="160"/>
                </a:cubicBezTo>
                <a:cubicBezTo>
                  <a:pt x="21" y="160"/>
                  <a:pt x="22" y="160"/>
                  <a:pt x="22" y="159"/>
                </a:cubicBezTo>
                <a:cubicBezTo>
                  <a:pt x="21" y="160"/>
                  <a:pt x="21" y="160"/>
                  <a:pt x="20" y="160"/>
                </a:cubicBezTo>
                <a:cubicBezTo>
                  <a:pt x="20" y="160"/>
                  <a:pt x="20" y="161"/>
                  <a:pt x="20" y="160"/>
                </a:cubicBezTo>
                <a:cubicBezTo>
                  <a:pt x="20" y="161"/>
                  <a:pt x="20" y="161"/>
                  <a:pt x="20" y="162"/>
                </a:cubicBezTo>
                <a:cubicBezTo>
                  <a:pt x="20" y="161"/>
                  <a:pt x="21" y="162"/>
                  <a:pt x="22" y="161"/>
                </a:cubicBezTo>
                <a:cubicBezTo>
                  <a:pt x="22" y="162"/>
                  <a:pt x="21" y="162"/>
                  <a:pt x="22" y="162"/>
                </a:cubicBezTo>
                <a:cubicBezTo>
                  <a:pt x="22" y="162"/>
                  <a:pt x="22" y="161"/>
                  <a:pt x="22" y="161"/>
                </a:cubicBezTo>
                <a:cubicBezTo>
                  <a:pt x="22" y="161"/>
                  <a:pt x="23" y="161"/>
                  <a:pt x="23" y="160"/>
                </a:cubicBezTo>
                <a:cubicBezTo>
                  <a:pt x="23" y="161"/>
                  <a:pt x="24" y="160"/>
                  <a:pt x="24" y="160"/>
                </a:cubicBezTo>
                <a:cubicBezTo>
                  <a:pt x="25" y="161"/>
                  <a:pt x="24" y="161"/>
                  <a:pt x="24" y="161"/>
                </a:cubicBezTo>
                <a:cubicBezTo>
                  <a:pt x="24" y="161"/>
                  <a:pt x="24" y="161"/>
                  <a:pt x="24" y="161"/>
                </a:cubicBezTo>
                <a:cubicBezTo>
                  <a:pt x="25" y="161"/>
                  <a:pt x="25" y="161"/>
                  <a:pt x="26" y="161"/>
                </a:cubicBezTo>
                <a:cubicBezTo>
                  <a:pt x="26" y="161"/>
                  <a:pt x="26" y="160"/>
                  <a:pt x="26" y="160"/>
                </a:cubicBezTo>
                <a:cubicBezTo>
                  <a:pt x="27" y="160"/>
                  <a:pt x="26" y="161"/>
                  <a:pt x="27" y="161"/>
                </a:cubicBezTo>
                <a:cubicBezTo>
                  <a:pt x="27" y="161"/>
                  <a:pt x="28" y="161"/>
                  <a:pt x="28" y="161"/>
                </a:cubicBezTo>
                <a:cubicBezTo>
                  <a:pt x="28" y="161"/>
                  <a:pt x="28" y="161"/>
                  <a:pt x="28" y="161"/>
                </a:cubicBezTo>
                <a:cubicBezTo>
                  <a:pt x="28" y="161"/>
                  <a:pt x="28" y="161"/>
                  <a:pt x="28" y="161"/>
                </a:cubicBezTo>
                <a:cubicBezTo>
                  <a:pt x="28" y="161"/>
                  <a:pt x="28" y="161"/>
                  <a:pt x="28" y="161"/>
                </a:cubicBezTo>
                <a:cubicBezTo>
                  <a:pt x="28" y="161"/>
                  <a:pt x="28" y="161"/>
                  <a:pt x="29" y="161"/>
                </a:cubicBezTo>
                <a:cubicBezTo>
                  <a:pt x="30" y="161"/>
                  <a:pt x="31" y="161"/>
                  <a:pt x="32" y="161"/>
                </a:cubicBezTo>
                <a:cubicBezTo>
                  <a:pt x="33" y="159"/>
                  <a:pt x="34" y="160"/>
                  <a:pt x="35" y="160"/>
                </a:cubicBezTo>
                <a:cubicBezTo>
                  <a:pt x="36" y="161"/>
                  <a:pt x="37" y="158"/>
                  <a:pt x="39" y="159"/>
                </a:cubicBezTo>
                <a:cubicBezTo>
                  <a:pt x="39" y="159"/>
                  <a:pt x="39" y="159"/>
                  <a:pt x="39" y="158"/>
                </a:cubicBezTo>
                <a:cubicBezTo>
                  <a:pt x="40" y="159"/>
                  <a:pt x="40" y="159"/>
                  <a:pt x="41" y="159"/>
                </a:cubicBezTo>
                <a:cubicBezTo>
                  <a:pt x="40" y="159"/>
                  <a:pt x="40" y="159"/>
                  <a:pt x="40" y="160"/>
                </a:cubicBezTo>
                <a:cubicBezTo>
                  <a:pt x="40" y="159"/>
                  <a:pt x="39" y="160"/>
                  <a:pt x="39" y="160"/>
                </a:cubicBezTo>
                <a:cubicBezTo>
                  <a:pt x="39" y="160"/>
                  <a:pt x="39" y="160"/>
                  <a:pt x="39" y="160"/>
                </a:cubicBezTo>
                <a:cubicBezTo>
                  <a:pt x="39" y="161"/>
                  <a:pt x="38" y="161"/>
                  <a:pt x="38" y="161"/>
                </a:cubicBezTo>
                <a:cubicBezTo>
                  <a:pt x="38" y="161"/>
                  <a:pt x="38" y="160"/>
                  <a:pt x="39" y="160"/>
                </a:cubicBezTo>
                <a:cubicBezTo>
                  <a:pt x="38" y="160"/>
                  <a:pt x="37" y="161"/>
                  <a:pt x="36" y="161"/>
                </a:cubicBezTo>
                <a:cubicBezTo>
                  <a:pt x="37" y="161"/>
                  <a:pt x="37" y="161"/>
                  <a:pt x="37" y="161"/>
                </a:cubicBezTo>
                <a:cubicBezTo>
                  <a:pt x="36" y="161"/>
                  <a:pt x="36" y="162"/>
                  <a:pt x="35" y="162"/>
                </a:cubicBezTo>
                <a:cubicBezTo>
                  <a:pt x="35" y="162"/>
                  <a:pt x="36" y="162"/>
                  <a:pt x="35" y="161"/>
                </a:cubicBezTo>
                <a:cubicBezTo>
                  <a:pt x="35" y="162"/>
                  <a:pt x="35" y="162"/>
                  <a:pt x="35" y="162"/>
                </a:cubicBezTo>
                <a:cubicBezTo>
                  <a:pt x="33" y="162"/>
                  <a:pt x="32" y="163"/>
                  <a:pt x="32" y="163"/>
                </a:cubicBezTo>
                <a:cubicBezTo>
                  <a:pt x="32" y="163"/>
                  <a:pt x="31" y="163"/>
                  <a:pt x="30" y="163"/>
                </a:cubicBezTo>
                <a:cubicBezTo>
                  <a:pt x="30" y="164"/>
                  <a:pt x="30" y="164"/>
                  <a:pt x="31" y="164"/>
                </a:cubicBezTo>
                <a:cubicBezTo>
                  <a:pt x="30" y="165"/>
                  <a:pt x="30" y="164"/>
                  <a:pt x="29" y="165"/>
                </a:cubicBezTo>
                <a:cubicBezTo>
                  <a:pt x="29" y="164"/>
                  <a:pt x="29" y="164"/>
                  <a:pt x="29" y="163"/>
                </a:cubicBezTo>
                <a:cubicBezTo>
                  <a:pt x="28" y="163"/>
                  <a:pt x="28" y="164"/>
                  <a:pt x="28" y="165"/>
                </a:cubicBezTo>
                <a:cubicBezTo>
                  <a:pt x="28" y="165"/>
                  <a:pt x="26" y="164"/>
                  <a:pt x="27" y="165"/>
                </a:cubicBezTo>
                <a:cubicBezTo>
                  <a:pt x="26" y="165"/>
                  <a:pt x="25" y="165"/>
                  <a:pt x="26" y="165"/>
                </a:cubicBezTo>
                <a:cubicBezTo>
                  <a:pt x="25" y="166"/>
                  <a:pt x="24" y="166"/>
                  <a:pt x="23" y="166"/>
                </a:cubicBezTo>
                <a:cubicBezTo>
                  <a:pt x="23" y="166"/>
                  <a:pt x="23" y="166"/>
                  <a:pt x="23" y="165"/>
                </a:cubicBezTo>
                <a:cubicBezTo>
                  <a:pt x="23" y="165"/>
                  <a:pt x="23" y="165"/>
                  <a:pt x="22" y="164"/>
                </a:cubicBezTo>
                <a:cubicBezTo>
                  <a:pt x="22" y="165"/>
                  <a:pt x="23" y="165"/>
                  <a:pt x="22" y="165"/>
                </a:cubicBezTo>
                <a:cubicBezTo>
                  <a:pt x="22" y="166"/>
                  <a:pt x="23" y="165"/>
                  <a:pt x="23" y="165"/>
                </a:cubicBezTo>
                <a:cubicBezTo>
                  <a:pt x="23" y="166"/>
                  <a:pt x="22" y="167"/>
                  <a:pt x="21" y="166"/>
                </a:cubicBezTo>
                <a:cubicBezTo>
                  <a:pt x="20" y="166"/>
                  <a:pt x="20" y="168"/>
                  <a:pt x="19" y="168"/>
                </a:cubicBezTo>
                <a:cubicBezTo>
                  <a:pt x="19" y="168"/>
                  <a:pt x="19" y="168"/>
                  <a:pt x="19" y="168"/>
                </a:cubicBezTo>
                <a:cubicBezTo>
                  <a:pt x="18" y="168"/>
                  <a:pt x="18" y="168"/>
                  <a:pt x="18" y="167"/>
                </a:cubicBezTo>
                <a:cubicBezTo>
                  <a:pt x="18" y="167"/>
                  <a:pt x="18" y="169"/>
                  <a:pt x="17" y="168"/>
                </a:cubicBezTo>
                <a:cubicBezTo>
                  <a:pt x="17" y="168"/>
                  <a:pt x="17" y="168"/>
                  <a:pt x="17" y="167"/>
                </a:cubicBezTo>
                <a:cubicBezTo>
                  <a:pt x="16" y="168"/>
                  <a:pt x="15" y="169"/>
                  <a:pt x="14" y="168"/>
                </a:cubicBezTo>
                <a:cubicBezTo>
                  <a:pt x="13" y="169"/>
                  <a:pt x="13" y="169"/>
                  <a:pt x="13" y="169"/>
                </a:cubicBezTo>
                <a:cubicBezTo>
                  <a:pt x="13" y="169"/>
                  <a:pt x="13" y="170"/>
                  <a:pt x="13" y="170"/>
                </a:cubicBezTo>
                <a:cubicBezTo>
                  <a:pt x="12" y="169"/>
                  <a:pt x="11" y="171"/>
                  <a:pt x="10" y="170"/>
                </a:cubicBezTo>
                <a:cubicBezTo>
                  <a:pt x="11" y="170"/>
                  <a:pt x="11" y="169"/>
                  <a:pt x="11" y="170"/>
                </a:cubicBezTo>
                <a:cubicBezTo>
                  <a:pt x="11" y="169"/>
                  <a:pt x="9" y="170"/>
                  <a:pt x="9" y="170"/>
                </a:cubicBezTo>
                <a:cubicBezTo>
                  <a:pt x="8" y="171"/>
                  <a:pt x="9" y="170"/>
                  <a:pt x="10" y="170"/>
                </a:cubicBezTo>
                <a:cubicBezTo>
                  <a:pt x="9" y="171"/>
                  <a:pt x="9" y="170"/>
                  <a:pt x="9" y="171"/>
                </a:cubicBezTo>
                <a:cubicBezTo>
                  <a:pt x="9" y="171"/>
                  <a:pt x="9" y="172"/>
                  <a:pt x="9" y="172"/>
                </a:cubicBezTo>
                <a:cubicBezTo>
                  <a:pt x="9" y="172"/>
                  <a:pt x="9" y="172"/>
                  <a:pt x="9" y="172"/>
                </a:cubicBezTo>
                <a:cubicBezTo>
                  <a:pt x="9" y="172"/>
                  <a:pt x="9" y="172"/>
                  <a:pt x="9" y="173"/>
                </a:cubicBezTo>
                <a:cubicBezTo>
                  <a:pt x="8" y="172"/>
                  <a:pt x="8" y="172"/>
                  <a:pt x="7" y="172"/>
                </a:cubicBezTo>
                <a:cubicBezTo>
                  <a:pt x="7" y="171"/>
                  <a:pt x="8" y="172"/>
                  <a:pt x="8" y="171"/>
                </a:cubicBezTo>
                <a:cubicBezTo>
                  <a:pt x="8" y="171"/>
                  <a:pt x="7" y="171"/>
                  <a:pt x="7" y="171"/>
                </a:cubicBezTo>
                <a:cubicBezTo>
                  <a:pt x="7" y="171"/>
                  <a:pt x="6" y="172"/>
                  <a:pt x="6" y="172"/>
                </a:cubicBezTo>
                <a:cubicBezTo>
                  <a:pt x="6" y="172"/>
                  <a:pt x="6" y="172"/>
                  <a:pt x="6" y="172"/>
                </a:cubicBezTo>
                <a:cubicBezTo>
                  <a:pt x="5" y="171"/>
                  <a:pt x="5" y="172"/>
                  <a:pt x="5" y="171"/>
                </a:cubicBezTo>
                <a:cubicBezTo>
                  <a:pt x="5" y="172"/>
                  <a:pt x="5" y="172"/>
                  <a:pt x="5" y="172"/>
                </a:cubicBezTo>
                <a:cubicBezTo>
                  <a:pt x="5" y="173"/>
                  <a:pt x="4" y="173"/>
                  <a:pt x="3" y="173"/>
                </a:cubicBezTo>
                <a:cubicBezTo>
                  <a:pt x="3" y="174"/>
                  <a:pt x="3" y="173"/>
                  <a:pt x="4" y="173"/>
                </a:cubicBezTo>
                <a:cubicBezTo>
                  <a:pt x="4" y="173"/>
                  <a:pt x="4" y="173"/>
                  <a:pt x="4" y="173"/>
                </a:cubicBezTo>
                <a:cubicBezTo>
                  <a:pt x="4" y="173"/>
                  <a:pt x="4" y="174"/>
                  <a:pt x="3" y="174"/>
                </a:cubicBezTo>
                <a:cubicBezTo>
                  <a:pt x="3" y="175"/>
                  <a:pt x="4" y="175"/>
                  <a:pt x="4" y="174"/>
                </a:cubicBezTo>
                <a:cubicBezTo>
                  <a:pt x="4" y="174"/>
                  <a:pt x="3" y="175"/>
                  <a:pt x="4" y="175"/>
                </a:cubicBezTo>
                <a:cubicBezTo>
                  <a:pt x="4" y="175"/>
                  <a:pt x="3" y="176"/>
                  <a:pt x="4" y="176"/>
                </a:cubicBezTo>
                <a:cubicBezTo>
                  <a:pt x="4" y="176"/>
                  <a:pt x="4" y="176"/>
                  <a:pt x="4" y="175"/>
                </a:cubicBezTo>
                <a:cubicBezTo>
                  <a:pt x="4" y="175"/>
                  <a:pt x="4" y="175"/>
                  <a:pt x="5" y="175"/>
                </a:cubicBezTo>
                <a:cubicBezTo>
                  <a:pt x="5" y="175"/>
                  <a:pt x="5" y="175"/>
                  <a:pt x="5" y="174"/>
                </a:cubicBezTo>
                <a:cubicBezTo>
                  <a:pt x="6" y="174"/>
                  <a:pt x="6" y="174"/>
                  <a:pt x="7" y="173"/>
                </a:cubicBezTo>
                <a:cubicBezTo>
                  <a:pt x="8" y="174"/>
                  <a:pt x="9" y="173"/>
                  <a:pt x="10" y="173"/>
                </a:cubicBezTo>
                <a:cubicBezTo>
                  <a:pt x="10" y="174"/>
                  <a:pt x="8" y="174"/>
                  <a:pt x="9" y="175"/>
                </a:cubicBezTo>
                <a:cubicBezTo>
                  <a:pt x="10" y="174"/>
                  <a:pt x="11" y="175"/>
                  <a:pt x="12" y="173"/>
                </a:cubicBezTo>
                <a:cubicBezTo>
                  <a:pt x="13" y="174"/>
                  <a:pt x="13" y="174"/>
                  <a:pt x="13" y="173"/>
                </a:cubicBezTo>
                <a:cubicBezTo>
                  <a:pt x="14" y="173"/>
                  <a:pt x="14" y="174"/>
                  <a:pt x="14" y="174"/>
                </a:cubicBezTo>
                <a:cubicBezTo>
                  <a:pt x="14" y="175"/>
                  <a:pt x="14" y="174"/>
                  <a:pt x="14" y="174"/>
                </a:cubicBezTo>
                <a:cubicBezTo>
                  <a:pt x="14" y="174"/>
                  <a:pt x="14" y="173"/>
                  <a:pt x="14" y="173"/>
                </a:cubicBezTo>
                <a:cubicBezTo>
                  <a:pt x="15" y="174"/>
                  <a:pt x="15" y="172"/>
                  <a:pt x="16" y="172"/>
                </a:cubicBezTo>
                <a:cubicBezTo>
                  <a:pt x="15" y="173"/>
                  <a:pt x="15" y="174"/>
                  <a:pt x="15" y="174"/>
                </a:cubicBezTo>
                <a:cubicBezTo>
                  <a:pt x="15" y="175"/>
                  <a:pt x="16" y="173"/>
                  <a:pt x="17" y="173"/>
                </a:cubicBezTo>
                <a:cubicBezTo>
                  <a:pt x="17" y="173"/>
                  <a:pt x="18" y="173"/>
                  <a:pt x="18" y="172"/>
                </a:cubicBezTo>
                <a:cubicBezTo>
                  <a:pt x="18" y="172"/>
                  <a:pt x="18" y="172"/>
                  <a:pt x="18" y="172"/>
                </a:cubicBezTo>
                <a:cubicBezTo>
                  <a:pt x="18" y="172"/>
                  <a:pt x="18" y="172"/>
                  <a:pt x="18" y="172"/>
                </a:cubicBezTo>
                <a:cubicBezTo>
                  <a:pt x="19" y="172"/>
                  <a:pt x="18" y="172"/>
                  <a:pt x="19" y="172"/>
                </a:cubicBezTo>
                <a:cubicBezTo>
                  <a:pt x="20" y="172"/>
                  <a:pt x="21" y="171"/>
                  <a:pt x="22" y="171"/>
                </a:cubicBezTo>
                <a:cubicBezTo>
                  <a:pt x="22" y="171"/>
                  <a:pt x="22" y="171"/>
                  <a:pt x="22" y="171"/>
                </a:cubicBezTo>
                <a:cubicBezTo>
                  <a:pt x="21" y="172"/>
                  <a:pt x="21" y="172"/>
                  <a:pt x="20" y="173"/>
                </a:cubicBezTo>
                <a:cubicBezTo>
                  <a:pt x="21" y="173"/>
                  <a:pt x="21" y="172"/>
                  <a:pt x="22" y="172"/>
                </a:cubicBezTo>
                <a:cubicBezTo>
                  <a:pt x="23" y="172"/>
                  <a:pt x="22" y="172"/>
                  <a:pt x="22" y="172"/>
                </a:cubicBezTo>
                <a:cubicBezTo>
                  <a:pt x="22" y="172"/>
                  <a:pt x="22" y="172"/>
                  <a:pt x="22" y="171"/>
                </a:cubicBezTo>
                <a:cubicBezTo>
                  <a:pt x="23" y="172"/>
                  <a:pt x="23" y="172"/>
                  <a:pt x="23" y="172"/>
                </a:cubicBezTo>
                <a:cubicBezTo>
                  <a:pt x="23" y="172"/>
                  <a:pt x="23" y="172"/>
                  <a:pt x="23" y="172"/>
                </a:cubicBezTo>
                <a:cubicBezTo>
                  <a:pt x="23" y="171"/>
                  <a:pt x="23" y="172"/>
                  <a:pt x="23" y="172"/>
                </a:cubicBezTo>
                <a:cubicBezTo>
                  <a:pt x="23" y="172"/>
                  <a:pt x="22" y="171"/>
                  <a:pt x="22" y="171"/>
                </a:cubicBezTo>
                <a:cubicBezTo>
                  <a:pt x="22" y="171"/>
                  <a:pt x="22" y="170"/>
                  <a:pt x="23" y="170"/>
                </a:cubicBezTo>
                <a:cubicBezTo>
                  <a:pt x="22" y="171"/>
                  <a:pt x="24" y="171"/>
                  <a:pt x="23" y="171"/>
                </a:cubicBezTo>
                <a:cubicBezTo>
                  <a:pt x="24" y="171"/>
                  <a:pt x="24" y="170"/>
                  <a:pt x="24" y="170"/>
                </a:cubicBezTo>
                <a:cubicBezTo>
                  <a:pt x="25" y="171"/>
                  <a:pt x="24" y="171"/>
                  <a:pt x="24" y="172"/>
                </a:cubicBezTo>
                <a:cubicBezTo>
                  <a:pt x="23" y="172"/>
                  <a:pt x="24" y="172"/>
                  <a:pt x="24" y="173"/>
                </a:cubicBezTo>
                <a:cubicBezTo>
                  <a:pt x="25" y="173"/>
                  <a:pt x="25" y="172"/>
                  <a:pt x="25" y="172"/>
                </a:cubicBezTo>
                <a:cubicBezTo>
                  <a:pt x="25" y="173"/>
                  <a:pt x="25" y="173"/>
                  <a:pt x="25" y="174"/>
                </a:cubicBezTo>
                <a:cubicBezTo>
                  <a:pt x="26" y="174"/>
                  <a:pt x="26" y="173"/>
                  <a:pt x="26" y="174"/>
                </a:cubicBezTo>
                <a:cubicBezTo>
                  <a:pt x="26" y="173"/>
                  <a:pt x="26" y="174"/>
                  <a:pt x="25" y="173"/>
                </a:cubicBezTo>
                <a:cubicBezTo>
                  <a:pt x="26" y="173"/>
                  <a:pt x="26" y="173"/>
                  <a:pt x="27" y="173"/>
                </a:cubicBezTo>
                <a:cubicBezTo>
                  <a:pt x="26" y="172"/>
                  <a:pt x="26" y="172"/>
                  <a:pt x="26" y="171"/>
                </a:cubicBezTo>
                <a:cubicBezTo>
                  <a:pt x="26" y="171"/>
                  <a:pt x="26" y="171"/>
                  <a:pt x="26" y="171"/>
                </a:cubicBezTo>
                <a:cubicBezTo>
                  <a:pt x="27" y="171"/>
                  <a:pt x="26" y="172"/>
                  <a:pt x="27" y="172"/>
                </a:cubicBezTo>
                <a:cubicBezTo>
                  <a:pt x="27" y="171"/>
                  <a:pt x="30" y="171"/>
                  <a:pt x="30" y="172"/>
                </a:cubicBezTo>
                <a:cubicBezTo>
                  <a:pt x="30" y="171"/>
                  <a:pt x="31" y="171"/>
                  <a:pt x="31" y="171"/>
                </a:cubicBezTo>
                <a:cubicBezTo>
                  <a:pt x="31" y="171"/>
                  <a:pt x="31" y="171"/>
                  <a:pt x="32" y="172"/>
                </a:cubicBezTo>
                <a:cubicBezTo>
                  <a:pt x="31" y="172"/>
                  <a:pt x="31" y="172"/>
                  <a:pt x="30" y="172"/>
                </a:cubicBezTo>
                <a:cubicBezTo>
                  <a:pt x="30" y="173"/>
                  <a:pt x="32" y="172"/>
                  <a:pt x="32" y="172"/>
                </a:cubicBezTo>
                <a:cubicBezTo>
                  <a:pt x="33" y="172"/>
                  <a:pt x="32" y="172"/>
                  <a:pt x="33" y="173"/>
                </a:cubicBezTo>
                <a:cubicBezTo>
                  <a:pt x="33" y="172"/>
                  <a:pt x="34" y="171"/>
                  <a:pt x="35" y="172"/>
                </a:cubicBezTo>
                <a:cubicBezTo>
                  <a:pt x="35" y="171"/>
                  <a:pt x="35" y="171"/>
                  <a:pt x="35" y="171"/>
                </a:cubicBezTo>
                <a:cubicBezTo>
                  <a:pt x="35" y="171"/>
                  <a:pt x="35" y="170"/>
                  <a:pt x="36" y="170"/>
                </a:cubicBezTo>
                <a:cubicBezTo>
                  <a:pt x="36" y="170"/>
                  <a:pt x="36" y="170"/>
                  <a:pt x="36" y="170"/>
                </a:cubicBezTo>
                <a:cubicBezTo>
                  <a:pt x="36" y="170"/>
                  <a:pt x="36" y="170"/>
                  <a:pt x="37" y="169"/>
                </a:cubicBezTo>
                <a:cubicBezTo>
                  <a:pt x="37" y="169"/>
                  <a:pt x="37" y="169"/>
                  <a:pt x="37" y="169"/>
                </a:cubicBezTo>
                <a:cubicBezTo>
                  <a:pt x="38" y="169"/>
                  <a:pt x="36" y="170"/>
                  <a:pt x="37" y="170"/>
                </a:cubicBezTo>
                <a:cubicBezTo>
                  <a:pt x="37" y="169"/>
                  <a:pt x="38" y="169"/>
                  <a:pt x="38" y="169"/>
                </a:cubicBezTo>
                <a:cubicBezTo>
                  <a:pt x="38" y="170"/>
                  <a:pt x="38" y="170"/>
                  <a:pt x="38" y="170"/>
                </a:cubicBezTo>
                <a:cubicBezTo>
                  <a:pt x="37" y="171"/>
                  <a:pt x="36" y="171"/>
                  <a:pt x="35" y="172"/>
                </a:cubicBezTo>
                <a:cubicBezTo>
                  <a:pt x="35" y="172"/>
                  <a:pt x="36" y="172"/>
                  <a:pt x="36" y="172"/>
                </a:cubicBezTo>
                <a:cubicBezTo>
                  <a:pt x="36" y="172"/>
                  <a:pt x="36" y="172"/>
                  <a:pt x="36" y="172"/>
                </a:cubicBezTo>
                <a:cubicBezTo>
                  <a:pt x="36" y="172"/>
                  <a:pt x="36" y="172"/>
                  <a:pt x="36" y="172"/>
                </a:cubicBezTo>
                <a:cubicBezTo>
                  <a:pt x="36" y="172"/>
                  <a:pt x="36" y="172"/>
                  <a:pt x="36" y="172"/>
                </a:cubicBezTo>
                <a:cubicBezTo>
                  <a:pt x="36" y="172"/>
                  <a:pt x="37" y="172"/>
                  <a:pt x="36" y="172"/>
                </a:cubicBezTo>
                <a:cubicBezTo>
                  <a:pt x="37" y="172"/>
                  <a:pt x="37" y="172"/>
                  <a:pt x="37" y="172"/>
                </a:cubicBezTo>
                <a:cubicBezTo>
                  <a:pt x="37" y="172"/>
                  <a:pt x="37" y="172"/>
                  <a:pt x="36" y="172"/>
                </a:cubicBezTo>
                <a:cubicBezTo>
                  <a:pt x="37" y="170"/>
                  <a:pt x="40" y="172"/>
                  <a:pt x="41" y="170"/>
                </a:cubicBezTo>
                <a:cubicBezTo>
                  <a:pt x="41" y="170"/>
                  <a:pt x="41" y="170"/>
                  <a:pt x="41" y="170"/>
                </a:cubicBezTo>
                <a:cubicBezTo>
                  <a:pt x="41" y="171"/>
                  <a:pt x="41" y="171"/>
                  <a:pt x="40" y="172"/>
                </a:cubicBezTo>
                <a:cubicBezTo>
                  <a:pt x="41" y="171"/>
                  <a:pt x="41" y="171"/>
                  <a:pt x="42" y="171"/>
                </a:cubicBezTo>
                <a:cubicBezTo>
                  <a:pt x="42" y="171"/>
                  <a:pt x="42" y="171"/>
                  <a:pt x="42" y="170"/>
                </a:cubicBezTo>
                <a:cubicBezTo>
                  <a:pt x="42" y="170"/>
                  <a:pt x="42" y="170"/>
                  <a:pt x="42" y="170"/>
                </a:cubicBezTo>
                <a:cubicBezTo>
                  <a:pt x="42" y="170"/>
                  <a:pt x="42" y="170"/>
                  <a:pt x="43" y="170"/>
                </a:cubicBezTo>
                <a:cubicBezTo>
                  <a:pt x="42" y="170"/>
                  <a:pt x="42" y="170"/>
                  <a:pt x="42" y="170"/>
                </a:cubicBezTo>
                <a:cubicBezTo>
                  <a:pt x="42" y="171"/>
                  <a:pt x="44" y="172"/>
                  <a:pt x="44" y="171"/>
                </a:cubicBezTo>
                <a:cubicBezTo>
                  <a:pt x="45" y="171"/>
                  <a:pt x="46" y="171"/>
                  <a:pt x="47" y="170"/>
                </a:cubicBezTo>
                <a:cubicBezTo>
                  <a:pt x="47" y="170"/>
                  <a:pt x="47" y="171"/>
                  <a:pt x="48" y="170"/>
                </a:cubicBezTo>
                <a:cubicBezTo>
                  <a:pt x="49" y="170"/>
                  <a:pt x="51" y="170"/>
                  <a:pt x="52" y="169"/>
                </a:cubicBezTo>
                <a:cubicBezTo>
                  <a:pt x="52" y="170"/>
                  <a:pt x="53" y="169"/>
                  <a:pt x="53" y="169"/>
                </a:cubicBezTo>
                <a:cubicBezTo>
                  <a:pt x="53" y="170"/>
                  <a:pt x="53" y="170"/>
                  <a:pt x="52" y="170"/>
                </a:cubicBezTo>
                <a:cubicBezTo>
                  <a:pt x="53" y="170"/>
                  <a:pt x="53" y="170"/>
                  <a:pt x="53" y="171"/>
                </a:cubicBezTo>
                <a:cubicBezTo>
                  <a:pt x="53" y="170"/>
                  <a:pt x="54" y="170"/>
                  <a:pt x="55" y="169"/>
                </a:cubicBezTo>
                <a:cubicBezTo>
                  <a:pt x="54" y="170"/>
                  <a:pt x="54" y="169"/>
                  <a:pt x="53" y="169"/>
                </a:cubicBezTo>
                <a:cubicBezTo>
                  <a:pt x="54" y="169"/>
                  <a:pt x="54" y="169"/>
                  <a:pt x="54" y="169"/>
                </a:cubicBezTo>
                <a:cubicBezTo>
                  <a:pt x="54" y="169"/>
                  <a:pt x="54" y="169"/>
                  <a:pt x="53" y="169"/>
                </a:cubicBezTo>
                <a:cubicBezTo>
                  <a:pt x="53" y="169"/>
                  <a:pt x="54" y="169"/>
                  <a:pt x="54" y="168"/>
                </a:cubicBezTo>
                <a:cubicBezTo>
                  <a:pt x="54" y="169"/>
                  <a:pt x="54" y="169"/>
                  <a:pt x="54" y="169"/>
                </a:cubicBezTo>
                <a:cubicBezTo>
                  <a:pt x="54" y="169"/>
                  <a:pt x="55" y="169"/>
                  <a:pt x="55" y="169"/>
                </a:cubicBezTo>
                <a:cubicBezTo>
                  <a:pt x="55" y="169"/>
                  <a:pt x="55" y="169"/>
                  <a:pt x="55" y="169"/>
                </a:cubicBezTo>
                <a:cubicBezTo>
                  <a:pt x="56" y="169"/>
                  <a:pt x="56" y="169"/>
                  <a:pt x="56" y="168"/>
                </a:cubicBezTo>
                <a:cubicBezTo>
                  <a:pt x="56" y="169"/>
                  <a:pt x="57" y="169"/>
                  <a:pt x="57" y="169"/>
                </a:cubicBezTo>
                <a:cubicBezTo>
                  <a:pt x="57" y="169"/>
                  <a:pt x="57" y="169"/>
                  <a:pt x="57" y="169"/>
                </a:cubicBezTo>
                <a:cubicBezTo>
                  <a:pt x="57" y="169"/>
                  <a:pt x="57" y="169"/>
                  <a:pt x="57" y="169"/>
                </a:cubicBezTo>
                <a:cubicBezTo>
                  <a:pt x="57" y="169"/>
                  <a:pt x="57" y="169"/>
                  <a:pt x="57" y="169"/>
                </a:cubicBezTo>
                <a:cubicBezTo>
                  <a:pt x="57" y="169"/>
                  <a:pt x="57" y="169"/>
                  <a:pt x="57" y="169"/>
                </a:cubicBezTo>
                <a:cubicBezTo>
                  <a:pt x="57" y="169"/>
                  <a:pt x="57" y="169"/>
                  <a:pt x="57" y="169"/>
                </a:cubicBezTo>
                <a:cubicBezTo>
                  <a:pt x="57" y="169"/>
                  <a:pt x="57" y="169"/>
                  <a:pt x="57" y="169"/>
                </a:cubicBezTo>
                <a:cubicBezTo>
                  <a:pt x="57" y="170"/>
                  <a:pt x="57" y="170"/>
                  <a:pt x="56" y="170"/>
                </a:cubicBezTo>
                <a:cubicBezTo>
                  <a:pt x="56" y="170"/>
                  <a:pt x="57" y="170"/>
                  <a:pt x="58" y="170"/>
                </a:cubicBezTo>
                <a:cubicBezTo>
                  <a:pt x="58" y="170"/>
                  <a:pt x="58" y="170"/>
                  <a:pt x="58" y="169"/>
                </a:cubicBezTo>
                <a:cubicBezTo>
                  <a:pt x="58" y="169"/>
                  <a:pt x="58" y="169"/>
                  <a:pt x="58" y="168"/>
                </a:cubicBezTo>
                <a:cubicBezTo>
                  <a:pt x="59" y="168"/>
                  <a:pt x="60" y="168"/>
                  <a:pt x="60" y="168"/>
                </a:cubicBezTo>
                <a:cubicBezTo>
                  <a:pt x="61" y="169"/>
                  <a:pt x="60" y="168"/>
                  <a:pt x="60" y="168"/>
                </a:cubicBezTo>
                <a:cubicBezTo>
                  <a:pt x="61" y="168"/>
                  <a:pt x="61" y="168"/>
                  <a:pt x="61" y="167"/>
                </a:cubicBezTo>
                <a:cubicBezTo>
                  <a:pt x="61" y="168"/>
                  <a:pt x="61" y="168"/>
                  <a:pt x="61" y="168"/>
                </a:cubicBezTo>
                <a:cubicBezTo>
                  <a:pt x="61" y="168"/>
                  <a:pt x="61" y="168"/>
                  <a:pt x="61" y="168"/>
                </a:cubicBezTo>
                <a:cubicBezTo>
                  <a:pt x="61" y="168"/>
                  <a:pt x="61" y="168"/>
                  <a:pt x="61" y="168"/>
                </a:cubicBezTo>
                <a:cubicBezTo>
                  <a:pt x="62" y="168"/>
                  <a:pt x="62" y="168"/>
                  <a:pt x="62" y="168"/>
                </a:cubicBezTo>
                <a:cubicBezTo>
                  <a:pt x="62" y="168"/>
                  <a:pt x="62" y="168"/>
                  <a:pt x="62" y="168"/>
                </a:cubicBezTo>
                <a:cubicBezTo>
                  <a:pt x="62" y="168"/>
                  <a:pt x="62" y="168"/>
                  <a:pt x="62" y="168"/>
                </a:cubicBezTo>
                <a:cubicBezTo>
                  <a:pt x="62" y="168"/>
                  <a:pt x="62" y="168"/>
                  <a:pt x="62" y="168"/>
                </a:cubicBezTo>
                <a:cubicBezTo>
                  <a:pt x="63" y="168"/>
                  <a:pt x="62" y="168"/>
                  <a:pt x="62" y="169"/>
                </a:cubicBezTo>
                <a:cubicBezTo>
                  <a:pt x="63" y="169"/>
                  <a:pt x="63" y="168"/>
                  <a:pt x="64" y="167"/>
                </a:cubicBezTo>
                <a:cubicBezTo>
                  <a:pt x="64" y="167"/>
                  <a:pt x="64" y="167"/>
                  <a:pt x="64" y="167"/>
                </a:cubicBezTo>
                <a:cubicBezTo>
                  <a:pt x="64" y="167"/>
                  <a:pt x="64" y="167"/>
                  <a:pt x="64" y="167"/>
                </a:cubicBezTo>
                <a:cubicBezTo>
                  <a:pt x="64" y="168"/>
                  <a:pt x="64" y="168"/>
                  <a:pt x="65" y="168"/>
                </a:cubicBezTo>
                <a:cubicBezTo>
                  <a:pt x="65" y="168"/>
                  <a:pt x="65" y="168"/>
                  <a:pt x="66" y="168"/>
                </a:cubicBezTo>
                <a:cubicBezTo>
                  <a:pt x="66" y="168"/>
                  <a:pt x="65" y="168"/>
                  <a:pt x="65" y="168"/>
                </a:cubicBezTo>
                <a:cubicBezTo>
                  <a:pt x="65" y="167"/>
                  <a:pt x="65" y="167"/>
                  <a:pt x="65" y="167"/>
                </a:cubicBezTo>
                <a:cubicBezTo>
                  <a:pt x="65" y="167"/>
                  <a:pt x="65" y="167"/>
                  <a:pt x="65" y="167"/>
                </a:cubicBezTo>
                <a:cubicBezTo>
                  <a:pt x="65" y="166"/>
                  <a:pt x="66" y="167"/>
                  <a:pt x="66" y="166"/>
                </a:cubicBezTo>
                <a:cubicBezTo>
                  <a:pt x="65" y="166"/>
                  <a:pt x="66" y="167"/>
                  <a:pt x="65" y="167"/>
                </a:cubicBezTo>
                <a:cubicBezTo>
                  <a:pt x="65" y="166"/>
                  <a:pt x="65" y="166"/>
                  <a:pt x="64" y="166"/>
                </a:cubicBezTo>
                <a:cubicBezTo>
                  <a:pt x="65" y="165"/>
                  <a:pt x="66" y="165"/>
                  <a:pt x="66" y="165"/>
                </a:cubicBezTo>
                <a:cubicBezTo>
                  <a:pt x="66" y="166"/>
                  <a:pt x="65" y="165"/>
                  <a:pt x="65" y="166"/>
                </a:cubicBezTo>
                <a:cubicBezTo>
                  <a:pt x="66" y="166"/>
                  <a:pt x="66" y="166"/>
                  <a:pt x="66" y="167"/>
                </a:cubicBezTo>
                <a:cubicBezTo>
                  <a:pt x="66" y="167"/>
                  <a:pt x="67" y="167"/>
                  <a:pt x="67" y="167"/>
                </a:cubicBezTo>
                <a:cubicBezTo>
                  <a:pt x="68" y="167"/>
                  <a:pt x="68" y="166"/>
                  <a:pt x="68" y="166"/>
                </a:cubicBezTo>
                <a:cubicBezTo>
                  <a:pt x="68" y="167"/>
                  <a:pt x="68" y="167"/>
                  <a:pt x="68" y="167"/>
                </a:cubicBezTo>
                <a:cubicBezTo>
                  <a:pt x="68" y="167"/>
                  <a:pt x="68" y="167"/>
                  <a:pt x="68" y="167"/>
                </a:cubicBezTo>
                <a:cubicBezTo>
                  <a:pt x="68" y="167"/>
                  <a:pt x="68" y="167"/>
                  <a:pt x="68" y="167"/>
                </a:cubicBezTo>
                <a:cubicBezTo>
                  <a:pt x="68" y="167"/>
                  <a:pt x="68" y="167"/>
                  <a:pt x="68" y="167"/>
                </a:cubicBezTo>
                <a:cubicBezTo>
                  <a:pt x="68" y="167"/>
                  <a:pt x="67" y="167"/>
                  <a:pt x="67" y="168"/>
                </a:cubicBezTo>
                <a:cubicBezTo>
                  <a:pt x="68" y="168"/>
                  <a:pt x="68" y="167"/>
                  <a:pt x="68" y="167"/>
                </a:cubicBezTo>
                <a:cubicBezTo>
                  <a:pt x="68" y="167"/>
                  <a:pt x="68" y="168"/>
                  <a:pt x="68" y="168"/>
                </a:cubicBezTo>
                <a:cubicBezTo>
                  <a:pt x="68" y="167"/>
                  <a:pt x="69" y="168"/>
                  <a:pt x="69" y="167"/>
                </a:cubicBezTo>
                <a:cubicBezTo>
                  <a:pt x="70" y="167"/>
                  <a:pt x="69" y="167"/>
                  <a:pt x="69" y="167"/>
                </a:cubicBezTo>
                <a:cubicBezTo>
                  <a:pt x="69" y="166"/>
                  <a:pt x="70" y="166"/>
                  <a:pt x="70" y="167"/>
                </a:cubicBezTo>
                <a:cubicBezTo>
                  <a:pt x="70" y="167"/>
                  <a:pt x="70" y="167"/>
                  <a:pt x="70" y="167"/>
                </a:cubicBezTo>
                <a:cubicBezTo>
                  <a:pt x="70" y="167"/>
                  <a:pt x="71" y="167"/>
                  <a:pt x="71" y="167"/>
                </a:cubicBezTo>
                <a:cubicBezTo>
                  <a:pt x="71" y="167"/>
                  <a:pt x="72" y="167"/>
                  <a:pt x="72" y="167"/>
                </a:cubicBezTo>
                <a:cubicBezTo>
                  <a:pt x="71" y="167"/>
                  <a:pt x="71" y="167"/>
                  <a:pt x="71" y="168"/>
                </a:cubicBezTo>
                <a:cubicBezTo>
                  <a:pt x="70" y="168"/>
                  <a:pt x="70" y="168"/>
                  <a:pt x="70" y="168"/>
                </a:cubicBezTo>
                <a:cubicBezTo>
                  <a:pt x="70" y="168"/>
                  <a:pt x="70" y="168"/>
                  <a:pt x="70" y="168"/>
                </a:cubicBezTo>
                <a:cubicBezTo>
                  <a:pt x="70" y="168"/>
                  <a:pt x="70" y="168"/>
                  <a:pt x="70" y="167"/>
                </a:cubicBezTo>
                <a:cubicBezTo>
                  <a:pt x="70" y="167"/>
                  <a:pt x="70" y="167"/>
                  <a:pt x="70" y="167"/>
                </a:cubicBezTo>
                <a:cubicBezTo>
                  <a:pt x="70" y="167"/>
                  <a:pt x="70" y="167"/>
                  <a:pt x="70" y="167"/>
                </a:cubicBezTo>
                <a:cubicBezTo>
                  <a:pt x="70" y="168"/>
                  <a:pt x="69" y="168"/>
                  <a:pt x="69" y="168"/>
                </a:cubicBezTo>
                <a:cubicBezTo>
                  <a:pt x="69" y="168"/>
                  <a:pt x="69" y="168"/>
                  <a:pt x="69" y="168"/>
                </a:cubicBezTo>
                <a:cubicBezTo>
                  <a:pt x="69" y="168"/>
                  <a:pt x="69" y="169"/>
                  <a:pt x="69" y="168"/>
                </a:cubicBezTo>
                <a:cubicBezTo>
                  <a:pt x="68" y="168"/>
                  <a:pt x="69" y="168"/>
                  <a:pt x="69" y="168"/>
                </a:cubicBezTo>
                <a:cubicBezTo>
                  <a:pt x="68" y="167"/>
                  <a:pt x="68" y="168"/>
                  <a:pt x="68" y="168"/>
                </a:cubicBezTo>
                <a:cubicBezTo>
                  <a:pt x="68" y="168"/>
                  <a:pt x="68" y="168"/>
                  <a:pt x="68" y="168"/>
                </a:cubicBezTo>
                <a:cubicBezTo>
                  <a:pt x="68" y="168"/>
                  <a:pt x="68" y="168"/>
                  <a:pt x="68" y="168"/>
                </a:cubicBezTo>
                <a:cubicBezTo>
                  <a:pt x="68" y="168"/>
                  <a:pt x="68" y="168"/>
                  <a:pt x="68" y="168"/>
                </a:cubicBezTo>
                <a:cubicBezTo>
                  <a:pt x="68" y="168"/>
                  <a:pt x="67" y="168"/>
                  <a:pt x="67" y="169"/>
                </a:cubicBezTo>
                <a:cubicBezTo>
                  <a:pt x="67" y="168"/>
                  <a:pt x="67" y="168"/>
                  <a:pt x="67" y="168"/>
                </a:cubicBezTo>
                <a:cubicBezTo>
                  <a:pt x="67" y="169"/>
                  <a:pt x="65" y="170"/>
                  <a:pt x="64" y="169"/>
                </a:cubicBezTo>
                <a:cubicBezTo>
                  <a:pt x="64" y="169"/>
                  <a:pt x="64" y="169"/>
                  <a:pt x="64" y="169"/>
                </a:cubicBezTo>
                <a:cubicBezTo>
                  <a:pt x="63" y="169"/>
                  <a:pt x="63" y="169"/>
                  <a:pt x="63" y="169"/>
                </a:cubicBezTo>
                <a:cubicBezTo>
                  <a:pt x="63" y="169"/>
                  <a:pt x="63" y="169"/>
                  <a:pt x="63" y="169"/>
                </a:cubicBezTo>
                <a:cubicBezTo>
                  <a:pt x="63" y="170"/>
                  <a:pt x="63" y="170"/>
                  <a:pt x="63" y="170"/>
                </a:cubicBezTo>
                <a:cubicBezTo>
                  <a:pt x="62" y="169"/>
                  <a:pt x="61" y="170"/>
                  <a:pt x="61" y="169"/>
                </a:cubicBezTo>
                <a:cubicBezTo>
                  <a:pt x="61" y="171"/>
                  <a:pt x="58" y="169"/>
                  <a:pt x="58" y="171"/>
                </a:cubicBezTo>
                <a:cubicBezTo>
                  <a:pt x="58" y="171"/>
                  <a:pt x="57" y="171"/>
                  <a:pt x="57" y="171"/>
                </a:cubicBezTo>
                <a:cubicBezTo>
                  <a:pt x="57" y="171"/>
                  <a:pt x="57" y="171"/>
                  <a:pt x="57" y="171"/>
                </a:cubicBezTo>
                <a:cubicBezTo>
                  <a:pt x="57" y="170"/>
                  <a:pt x="57" y="170"/>
                  <a:pt x="57" y="170"/>
                </a:cubicBezTo>
                <a:cubicBezTo>
                  <a:pt x="58" y="170"/>
                  <a:pt x="59" y="170"/>
                  <a:pt x="59" y="169"/>
                </a:cubicBezTo>
                <a:cubicBezTo>
                  <a:pt x="58" y="170"/>
                  <a:pt x="57" y="170"/>
                  <a:pt x="56" y="170"/>
                </a:cubicBezTo>
                <a:cubicBezTo>
                  <a:pt x="56" y="170"/>
                  <a:pt x="56" y="170"/>
                  <a:pt x="56" y="170"/>
                </a:cubicBezTo>
                <a:cubicBezTo>
                  <a:pt x="55" y="170"/>
                  <a:pt x="56" y="170"/>
                  <a:pt x="56" y="171"/>
                </a:cubicBezTo>
                <a:cubicBezTo>
                  <a:pt x="56" y="171"/>
                  <a:pt x="56" y="171"/>
                  <a:pt x="57" y="171"/>
                </a:cubicBezTo>
                <a:cubicBezTo>
                  <a:pt x="56" y="171"/>
                  <a:pt x="55" y="171"/>
                  <a:pt x="55" y="171"/>
                </a:cubicBezTo>
                <a:cubicBezTo>
                  <a:pt x="54" y="171"/>
                  <a:pt x="55" y="171"/>
                  <a:pt x="54" y="171"/>
                </a:cubicBezTo>
                <a:cubicBezTo>
                  <a:pt x="54" y="172"/>
                  <a:pt x="52" y="172"/>
                  <a:pt x="51" y="172"/>
                </a:cubicBezTo>
                <a:cubicBezTo>
                  <a:pt x="51" y="172"/>
                  <a:pt x="51" y="172"/>
                  <a:pt x="51" y="172"/>
                </a:cubicBezTo>
                <a:cubicBezTo>
                  <a:pt x="51" y="171"/>
                  <a:pt x="52" y="172"/>
                  <a:pt x="51" y="171"/>
                </a:cubicBezTo>
                <a:cubicBezTo>
                  <a:pt x="51" y="171"/>
                  <a:pt x="51" y="172"/>
                  <a:pt x="51" y="171"/>
                </a:cubicBezTo>
                <a:cubicBezTo>
                  <a:pt x="51" y="172"/>
                  <a:pt x="50" y="172"/>
                  <a:pt x="49" y="172"/>
                </a:cubicBezTo>
                <a:cubicBezTo>
                  <a:pt x="49" y="172"/>
                  <a:pt x="49" y="172"/>
                  <a:pt x="49" y="172"/>
                </a:cubicBezTo>
                <a:cubicBezTo>
                  <a:pt x="49" y="173"/>
                  <a:pt x="48" y="173"/>
                  <a:pt x="47" y="173"/>
                </a:cubicBezTo>
                <a:cubicBezTo>
                  <a:pt x="47" y="174"/>
                  <a:pt x="47" y="174"/>
                  <a:pt x="47" y="174"/>
                </a:cubicBezTo>
                <a:cubicBezTo>
                  <a:pt x="47" y="174"/>
                  <a:pt x="46" y="174"/>
                  <a:pt x="46" y="174"/>
                </a:cubicBezTo>
                <a:cubicBezTo>
                  <a:pt x="47" y="173"/>
                  <a:pt x="47" y="173"/>
                  <a:pt x="47" y="172"/>
                </a:cubicBezTo>
                <a:cubicBezTo>
                  <a:pt x="46" y="173"/>
                  <a:pt x="45" y="174"/>
                  <a:pt x="44" y="174"/>
                </a:cubicBezTo>
                <a:cubicBezTo>
                  <a:pt x="44" y="174"/>
                  <a:pt x="44" y="174"/>
                  <a:pt x="44" y="174"/>
                </a:cubicBezTo>
                <a:cubicBezTo>
                  <a:pt x="44" y="174"/>
                  <a:pt x="44" y="174"/>
                  <a:pt x="43" y="174"/>
                </a:cubicBezTo>
                <a:cubicBezTo>
                  <a:pt x="43" y="175"/>
                  <a:pt x="44" y="175"/>
                  <a:pt x="44" y="175"/>
                </a:cubicBezTo>
                <a:cubicBezTo>
                  <a:pt x="44" y="175"/>
                  <a:pt x="43" y="175"/>
                  <a:pt x="43" y="176"/>
                </a:cubicBezTo>
                <a:cubicBezTo>
                  <a:pt x="43" y="175"/>
                  <a:pt x="43" y="175"/>
                  <a:pt x="43" y="175"/>
                </a:cubicBezTo>
                <a:cubicBezTo>
                  <a:pt x="43" y="176"/>
                  <a:pt x="42" y="175"/>
                  <a:pt x="41" y="176"/>
                </a:cubicBezTo>
                <a:cubicBezTo>
                  <a:pt x="41" y="175"/>
                  <a:pt x="41" y="175"/>
                  <a:pt x="40" y="175"/>
                </a:cubicBezTo>
                <a:cubicBezTo>
                  <a:pt x="40" y="176"/>
                  <a:pt x="37" y="176"/>
                  <a:pt x="37" y="177"/>
                </a:cubicBezTo>
                <a:cubicBezTo>
                  <a:pt x="36" y="177"/>
                  <a:pt x="35" y="177"/>
                  <a:pt x="36" y="176"/>
                </a:cubicBezTo>
                <a:cubicBezTo>
                  <a:pt x="35" y="176"/>
                  <a:pt x="35" y="177"/>
                  <a:pt x="36" y="177"/>
                </a:cubicBezTo>
                <a:cubicBezTo>
                  <a:pt x="35" y="177"/>
                  <a:pt x="35" y="177"/>
                  <a:pt x="35" y="177"/>
                </a:cubicBezTo>
                <a:cubicBezTo>
                  <a:pt x="35" y="177"/>
                  <a:pt x="35" y="177"/>
                  <a:pt x="35" y="177"/>
                </a:cubicBezTo>
                <a:cubicBezTo>
                  <a:pt x="35" y="177"/>
                  <a:pt x="35" y="177"/>
                  <a:pt x="35" y="177"/>
                </a:cubicBezTo>
                <a:cubicBezTo>
                  <a:pt x="35" y="177"/>
                  <a:pt x="34" y="176"/>
                  <a:pt x="34" y="177"/>
                </a:cubicBezTo>
                <a:cubicBezTo>
                  <a:pt x="34" y="177"/>
                  <a:pt x="34" y="177"/>
                  <a:pt x="35" y="177"/>
                </a:cubicBezTo>
                <a:cubicBezTo>
                  <a:pt x="35" y="177"/>
                  <a:pt x="35" y="177"/>
                  <a:pt x="35" y="177"/>
                </a:cubicBezTo>
                <a:cubicBezTo>
                  <a:pt x="35" y="177"/>
                  <a:pt x="35" y="177"/>
                  <a:pt x="35" y="177"/>
                </a:cubicBezTo>
                <a:cubicBezTo>
                  <a:pt x="35" y="177"/>
                  <a:pt x="34" y="178"/>
                  <a:pt x="34" y="178"/>
                </a:cubicBezTo>
                <a:cubicBezTo>
                  <a:pt x="34" y="177"/>
                  <a:pt x="34" y="177"/>
                  <a:pt x="34" y="177"/>
                </a:cubicBezTo>
                <a:cubicBezTo>
                  <a:pt x="34" y="177"/>
                  <a:pt x="34" y="178"/>
                  <a:pt x="34" y="178"/>
                </a:cubicBezTo>
                <a:cubicBezTo>
                  <a:pt x="33" y="178"/>
                  <a:pt x="32" y="178"/>
                  <a:pt x="32" y="178"/>
                </a:cubicBezTo>
                <a:cubicBezTo>
                  <a:pt x="31" y="178"/>
                  <a:pt x="31" y="179"/>
                  <a:pt x="31" y="179"/>
                </a:cubicBezTo>
                <a:cubicBezTo>
                  <a:pt x="31" y="178"/>
                  <a:pt x="31" y="178"/>
                  <a:pt x="30" y="178"/>
                </a:cubicBezTo>
                <a:cubicBezTo>
                  <a:pt x="30" y="178"/>
                  <a:pt x="31" y="178"/>
                  <a:pt x="31" y="179"/>
                </a:cubicBezTo>
                <a:cubicBezTo>
                  <a:pt x="30" y="179"/>
                  <a:pt x="30" y="179"/>
                  <a:pt x="29" y="179"/>
                </a:cubicBezTo>
                <a:cubicBezTo>
                  <a:pt x="29" y="179"/>
                  <a:pt x="29" y="179"/>
                  <a:pt x="29" y="178"/>
                </a:cubicBezTo>
                <a:cubicBezTo>
                  <a:pt x="28" y="179"/>
                  <a:pt x="29" y="179"/>
                  <a:pt x="29" y="180"/>
                </a:cubicBezTo>
                <a:cubicBezTo>
                  <a:pt x="29" y="180"/>
                  <a:pt x="28" y="180"/>
                  <a:pt x="28" y="180"/>
                </a:cubicBezTo>
                <a:cubicBezTo>
                  <a:pt x="28" y="180"/>
                  <a:pt x="28" y="180"/>
                  <a:pt x="28" y="180"/>
                </a:cubicBezTo>
                <a:cubicBezTo>
                  <a:pt x="28" y="180"/>
                  <a:pt x="28" y="179"/>
                  <a:pt x="28" y="179"/>
                </a:cubicBezTo>
                <a:cubicBezTo>
                  <a:pt x="28" y="179"/>
                  <a:pt x="27" y="179"/>
                  <a:pt x="28" y="180"/>
                </a:cubicBezTo>
                <a:cubicBezTo>
                  <a:pt x="27" y="180"/>
                  <a:pt x="27" y="180"/>
                  <a:pt x="27" y="180"/>
                </a:cubicBezTo>
                <a:cubicBezTo>
                  <a:pt x="26" y="179"/>
                  <a:pt x="27" y="180"/>
                  <a:pt x="26" y="179"/>
                </a:cubicBezTo>
                <a:cubicBezTo>
                  <a:pt x="25" y="180"/>
                  <a:pt x="25" y="180"/>
                  <a:pt x="24" y="180"/>
                </a:cubicBezTo>
                <a:cubicBezTo>
                  <a:pt x="24" y="180"/>
                  <a:pt x="25" y="180"/>
                  <a:pt x="24" y="181"/>
                </a:cubicBezTo>
                <a:cubicBezTo>
                  <a:pt x="25" y="181"/>
                  <a:pt x="25" y="181"/>
                  <a:pt x="25" y="181"/>
                </a:cubicBezTo>
                <a:cubicBezTo>
                  <a:pt x="25" y="181"/>
                  <a:pt x="25" y="181"/>
                  <a:pt x="26" y="181"/>
                </a:cubicBezTo>
                <a:cubicBezTo>
                  <a:pt x="26" y="181"/>
                  <a:pt x="26" y="181"/>
                  <a:pt x="26" y="181"/>
                </a:cubicBezTo>
                <a:cubicBezTo>
                  <a:pt x="26" y="181"/>
                  <a:pt x="26" y="180"/>
                  <a:pt x="27" y="180"/>
                </a:cubicBezTo>
                <a:cubicBezTo>
                  <a:pt x="27" y="180"/>
                  <a:pt x="27" y="180"/>
                  <a:pt x="27" y="180"/>
                </a:cubicBezTo>
                <a:cubicBezTo>
                  <a:pt x="27" y="180"/>
                  <a:pt x="28" y="181"/>
                  <a:pt x="28" y="181"/>
                </a:cubicBezTo>
                <a:cubicBezTo>
                  <a:pt x="28" y="181"/>
                  <a:pt x="28" y="181"/>
                  <a:pt x="29" y="181"/>
                </a:cubicBezTo>
                <a:cubicBezTo>
                  <a:pt x="29" y="181"/>
                  <a:pt x="29" y="181"/>
                  <a:pt x="29" y="181"/>
                </a:cubicBezTo>
                <a:cubicBezTo>
                  <a:pt x="29" y="181"/>
                  <a:pt x="29" y="181"/>
                  <a:pt x="29" y="180"/>
                </a:cubicBezTo>
                <a:cubicBezTo>
                  <a:pt x="29" y="180"/>
                  <a:pt x="29" y="180"/>
                  <a:pt x="29" y="180"/>
                </a:cubicBezTo>
                <a:cubicBezTo>
                  <a:pt x="30" y="181"/>
                  <a:pt x="29" y="181"/>
                  <a:pt x="29" y="181"/>
                </a:cubicBezTo>
                <a:cubicBezTo>
                  <a:pt x="29" y="181"/>
                  <a:pt x="31" y="181"/>
                  <a:pt x="30" y="181"/>
                </a:cubicBezTo>
                <a:cubicBezTo>
                  <a:pt x="30" y="180"/>
                  <a:pt x="31" y="181"/>
                  <a:pt x="31" y="180"/>
                </a:cubicBezTo>
                <a:cubicBezTo>
                  <a:pt x="32" y="180"/>
                  <a:pt x="31" y="180"/>
                  <a:pt x="31" y="181"/>
                </a:cubicBezTo>
                <a:cubicBezTo>
                  <a:pt x="32" y="181"/>
                  <a:pt x="33" y="180"/>
                  <a:pt x="33" y="181"/>
                </a:cubicBezTo>
                <a:cubicBezTo>
                  <a:pt x="33" y="181"/>
                  <a:pt x="33" y="180"/>
                  <a:pt x="33" y="180"/>
                </a:cubicBezTo>
                <a:cubicBezTo>
                  <a:pt x="33" y="180"/>
                  <a:pt x="34" y="180"/>
                  <a:pt x="34" y="180"/>
                </a:cubicBezTo>
                <a:cubicBezTo>
                  <a:pt x="34" y="180"/>
                  <a:pt x="34" y="180"/>
                  <a:pt x="34" y="180"/>
                </a:cubicBezTo>
                <a:cubicBezTo>
                  <a:pt x="34" y="179"/>
                  <a:pt x="35" y="180"/>
                  <a:pt x="35" y="179"/>
                </a:cubicBezTo>
                <a:cubicBezTo>
                  <a:pt x="35" y="179"/>
                  <a:pt x="35" y="180"/>
                  <a:pt x="35" y="180"/>
                </a:cubicBezTo>
                <a:cubicBezTo>
                  <a:pt x="36" y="179"/>
                  <a:pt x="37" y="179"/>
                  <a:pt x="38" y="179"/>
                </a:cubicBezTo>
                <a:cubicBezTo>
                  <a:pt x="38" y="179"/>
                  <a:pt x="38" y="179"/>
                  <a:pt x="38" y="179"/>
                </a:cubicBezTo>
                <a:cubicBezTo>
                  <a:pt x="37" y="179"/>
                  <a:pt x="37" y="179"/>
                  <a:pt x="37" y="180"/>
                </a:cubicBezTo>
                <a:cubicBezTo>
                  <a:pt x="37" y="180"/>
                  <a:pt x="37" y="180"/>
                  <a:pt x="37" y="180"/>
                </a:cubicBezTo>
                <a:cubicBezTo>
                  <a:pt x="37" y="180"/>
                  <a:pt x="37" y="180"/>
                  <a:pt x="37" y="180"/>
                </a:cubicBezTo>
                <a:cubicBezTo>
                  <a:pt x="37" y="180"/>
                  <a:pt x="37" y="180"/>
                  <a:pt x="37" y="180"/>
                </a:cubicBezTo>
                <a:cubicBezTo>
                  <a:pt x="36" y="180"/>
                  <a:pt x="36" y="180"/>
                  <a:pt x="36" y="180"/>
                </a:cubicBezTo>
                <a:cubicBezTo>
                  <a:pt x="36" y="180"/>
                  <a:pt x="36" y="180"/>
                  <a:pt x="36" y="180"/>
                </a:cubicBezTo>
                <a:cubicBezTo>
                  <a:pt x="36" y="180"/>
                  <a:pt x="36" y="180"/>
                  <a:pt x="36" y="180"/>
                </a:cubicBezTo>
                <a:cubicBezTo>
                  <a:pt x="36" y="180"/>
                  <a:pt x="36" y="180"/>
                  <a:pt x="36" y="181"/>
                </a:cubicBezTo>
                <a:cubicBezTo>
                  <a:pt x="35" y="181"/>
                  <a:pt x="35" y="180"/>
                  <a:pt x="35" y="180"/>
                </a:cubicBezTo>
                <a:cubicBezTo>
                  <a:pt x="35" y="181"/>
                  <a:pt x="34" y="181"/>
                  <a:pt x="32" y="181"/>
                </a:cubicBezTo>
                <a:cubicBezTo>
                  <a:pt x="32" y="181"/>
                  <a:pt x="32" y="181"/>
                  <a:pt x="32" y="181"/>
                </a:cubicBezTo>
                <a:cubicBezTo>
                  <a:pt x="32" y="181"/>
                  <a:pt x="32" y="181"/>
                  <a:pt x="31" y="182"/>
                </a:cubicBezTo>
                <a:cubicBezTo>
                  <a:pt x="32" y="182"/>
                  <a:pt x="32" y="182"/>
                  <a:pt x="32" y="182"/>
                </a:cubicBezTo>
                <a:cubicBezTo>
                  <a:pt x="32" y="182"/>
                  <a:pt x="32" y="182"/>
                  <a:pt x="32" y="182"/>
                </a:cubicBezTo>
                <a:cubicBezTo>
                  <a:pt x="33" y="182"/>
                  <a:pt x="33" y="182"/>
                  <a:pt x="33" y="182"/>
                </a:cubicBezTo>
                <a:cubicBezTo>
                  <a:pt x="33" y="182"/>
                  <a:pt x="33" y="182"/>
                  <a:pt x="33" y="182"/>
                </a:cubicBezTo>
                <a:cubicBezTo>
                  <a:pt x="34" y="181"/>
                  <a:pt x="35" y="182"/>
                  <a:pt x="36" y="182"/>
                </a:cubicBezTo>
                <a:cubicBezTo>
                  <a:pt x="35" y="182"/>
                  <a:pt x="34" y="182"/>
                  <a:pt x="34" y="182"/>
                </a:cubicBezTo>
                <a:cubicBezTo>
                  <a:pt x="34" y="182"/>
                  <a:pt x="35" y="182"/>
                  <a:pt x="35" y="183"/>
                </a:cubicBezTo>
                <a:cubicBezTo>
                  <a:pt x="35" y="183"/>
                  <a:pt x="34" y="183"/>
                  <a:pt x="34" y="184"/>
                </a:cubicBezTo>
                <a:cubicBezTo>
                  <a:pt x="34" y="183"/>
                  <a:pt x="34" y="183"/>
                  <a:pt x="33" y="183"/>
                </a:cubicBezTo>
                <a:cubicBezTo>
                  <a:pt x="33" y="183"/>
                  <a:pt x="33" y="183"/>
                  <a:pt x="33" y="183"/>
                </a:cubicBezTo>
                <a:cubicBezTo>
                  <a:pt x="32" y="183"/>
                  <a:pt x="33" y="183"/>
                  <a:pt x="33" y="183"/>
                </a:cubicBezTo>
                <a:cubicBezTo>
                  <a:pt x="32" y="182"/>
                  <a:pt x="32" y="183"/>
                  <a:pt x="32" y="183"/>
                </a:cubicBezTo>
                <a:cubicBezTo>
                  <a:pt x="32" y="183"/>
                  <a:pt x="31" y="183"/>
                  <a:pt x="31" y="184"/>
                </a:cubicBezTo>
                <a:cubicBezTo>
                  <a:pt x="30" y="184"/>
                  <a:pt x="31" y="183"/>
                  <a:pt x="30" y="183"/>
                </a:cubicBezTo>
                <a:cubicBezTo>
                  <a:pt x="30" y="184"/>
                  <a:pt x="29" y="183"/>
                  <a:pt x="28" y="183"/>
                </a:cubicBezTo>
                <a:cubicBezTo>
                  <a:pt x="28" y="184"/>
                  <a:pt x="28" y="183"/>
                  <a:pt x="27" y="184"/>
                </a:cubicBezTo>
                <a:cubicBezTo>
                  <a:pt x="27" y="183"/>
                  <a:pt x="27" y="183"/>
                  <a:pt x="27" y="183"/>
                </a:cubicBezTo>
                <a:cubicBezTo>
                  <a:pt x="26" y="183"/>
                  <a:pt x="26" y="183"/>
                  <a:pt x="25" y="183"/>
                </a:cubicBezTo>
                <a:cubicBezTo>
                  <a:pt x="25" y="184"/>
                  <a:pt x="25" y="184"/>
                  <a:pt x="25" y="185"/>
                </a:cubicBezTo>
                <a:cubicBezTo>
                  <a:pt x="25" y="185"/>
                  <a:pt x="24" y="185"/>
                  <a:pt x="24" y="186"/>
                </a:cubicBezTo>
                <a:cubicBezTo>
                  <a:pt x="24" y="186"/>
                  <a:pt x="24" y="185"/>
                  <a:pt x="24" y="185"/>
                </a:cubicBezTo>
                <a:cubicBezTo>
                  <a:pt x="23" y="185"/>
                  <a:pt x="23" y="186"/>
                  <a:pt x="23" y="185"/>
                </a:cubicBezTo>
                <a:cubicBezTo>
                  <a:pt x="22" y="186"/>
                  <a:pt x="23" y="186"/>
                  <a:pt x="22" y="186"/>
                </a:cubicBezTo>
                <a:cubicBezTo>
                  <a:pt x="22" y="186"/>
                  <a:pt x="22" y="185"/>
                  <a:pt x="22" y="185"/>
                </a:cubicBezTo>
                <a:cubicBezTo>
                  <a:pt x="22" y="184"/>
                  <a:pt x="23" y="185"/>
                  <a:pt x="23" y="185"/>
                </a:cubicBezTo>
                <a:cubicBezTo>
                  <a:pt x="23" y="184"/>
                  <a:pt x="22" y="185"/>
                  <a:pt x="22" y="185"/>
                </a:cubicBezTo>
                <a:cubicBezTo>
                  <a:pt x="21" y="185"/>
                  <a:pt x="21" y="185"/>
                  <a:pt x="21" y="185"/>
                </a:cubicBezTo>
                <a:cubicBezTo>
                  <a:pt x="20" y="185"/>
                  <a:pt x="19" y="186"/>
                  <a:pt x="19" y="186"/>
                </a:cubicBezTo>
                <a:cubicBezTo>
                  <a:pt x="19" y="186"/>
                  <a:pt x="19" y="186"/>
                  <a:pt x="19" y="186"/>
                </a:cubicBezTo>
                <a:cubicBezTo>
                  <a:pt x="18" y="186"/>
                  <a:pt x="18" y="187"/>
                  <a:pt x="17" y="186"/>
                </a:cubicBezTo>
                <a:cubicBezTo>
                  <a:pt x="17" y="187"/>
                  <a:pt x="17" y="187"/>
                  <a:pt x="17" y="187"/>
                </a:cubicBezTo>
                <a:cubicBezTo>
                  <a:pt x="17" y="187"/>
                  <a:pt x="18" y="188"/>
                  <a:pt x="18" y="187"/>
                </a:cubicBezTo>
                <a:cubicBezTo>
                  <a:pt x="19" y="187"/>
                  <a:pt x="19" y="188"/>
                  <a:pt x="20" y="188"/>
                </a:cubicBezTo>
                <a:cubicBezTo>
                  <a:pt x="19" y="189"/>
                  <a:pt x="19" y="188"/>
                  <a:pt x="18" y="188"/>
                </a:cubicBezTo>
                <a:cubicBezTo>
                  <a:pt x="18" y="189"/>
                  <a:pt x="19" y="188"/>
                  <a:pt x="19" y="189"/>
                </a:cubicBezTo>
                <a:cubicBezTo>
                  <a:pt x="19" y="188"/>
                  <a:pt x="20" y="188"/>
                  <a:pt x="20" y="189"/>
                </a:cubicBezTo>
                <a:cubicBezTo>
                  <a:pt x="20" y="188"/>
                  <a:pt x="21" y="188"/>
                  <a:pt x="20" y="188"/>
                </a:cubicBezTo>
                <a:cubicBezTo>
                  <a:pt x="20" y="188"/>
                  <a:pt x="20" y="188"/>
                  <a:pt x="20" y="187"/>
                </a:cubicBezTo>
                <a:cubicBezTo>
                  <a:pt x="20" y="187"/>
                  <a:pt x="20" y="188"/>
                  <a:pt x="20" y="187"/>
                </a:cubicBezTo>
                <a:cubicBezTo>
                  <a:pt x="21" y="187"/>
                  <a:pt x="20" y="188"/>
                  <a:pt x="21" y="188"/>
                </a:cubicBezTo>
                <a:cubicBezTo>
                  <a:pt x="21" y="187"/>
                  <a:pt x="22" y="188"/>
                  <a:pt x="22" y="187"/>
                </a:cubicBezTo>
                <a:cubicBezTo>
                  <a:pt x="22" y="188"/>
                  <a:pt x="22" y="188"/>
                  <a:pt x="22" y="188"/>
                </a:cubicBezTo>
                <a:cubicBezTo>
                  <a:pt x="23" y="188"/>
                  <a:pt x="24" y="189"/>
                  <a:pt x="24" y="188"/>
                </a:cubicBezTo>
                <a:cubicBezTo>
                  <a:pt x="25" y="189"/>
                  <a:pt x="25" y="188"/>
                  <a:pt x="26" y="189"/>
                </a:cubicBezTo>
                <a:cubicBezTo>
                  <a:pt x="27" y="188"/>
                  <a:pt x="26" y="188"/>
                  <a:pt x="27" y="188"/>
                </a:cubicBezTo>
                <a:cubicBezTo>
                  <a:pt x="27" y="188"/>
                  <a:pt x="27" y="188"/>
                  <a:pt x="27" y="188"/>
                </a:cubicBezTo>
                <a:cubicBezTo>
                  <a:pt x="28" y="189"/>
                  <a:pt x="28" y="188"/>
                  <a:pt x="29" y="189"/>
                </a:cubicBezTo>
                <a:cubicBezTo>
                  <a:pt x="29" y="188"/>
                  <a:pt x="29" y="188"/>
                  <a:pt x="28" y="188"/>
                </a:cubicBezTo>
                <a:cubicBezTo>
                  <a:pt x="28" y="187"/>
                  <a:pt x="29" y="188"/>
                  <a:pt x="29" y="187"/>
                </a:cubicBezTo>
                <a:cubicBezTo>
                  <a:pt x="29" y="187"/>
                  <a:pt x="29" y="188"/>
                  <a:pt x="29" y="187"/>
                </a:cubicBezTo>
                <a:cubicBezTo>
                  <a:pt x="30" y="188"/>
                  <a:pt x="30" y="188"/>
                  <a:pt x="29" y="188"/>
                </a:cubicBezTo>
                <a:cubicBezTo>
                  <a:pt x="30" y="188"/>
                  <a:pt x="31" y="188"/>
                  <a:pt x="32" y="188"/>
                </a:cubicBezTo>
                <a:cubicBezTo>
                  <a:pt x="31" y="187"/>
                  <a:pt x="33" y="189"/>
                  <a:pt x="33" y="187"/>
                </a:cubicBezTo>
                <a:cubicBezTo>
                  <a:pt x="33" y="188"/>
                  <a:pt x="33" y="187"/>
                  <a:pt x="34" y="188"/>
                </a:cubicBezTo>
                <a:cubicBezTo>
                  <a:pt x="33" y="188"/>
                  <a:pt x="33" y="188"/>
                  <a:pt x="32" y="188"/>
                </a:cubicBezTo>
                <a:cubicBezTo>
                  <a:pt x="32" y="189"/>
                  <a:pt x="31" y="189"/>
                  <a:pt x="30" y="188"/>
                </a:cubicBezTo>
                <a:cubicBezTo>
                  <a:pt x="30" y="189"/>
                  <a:pt x="30" y="189"/>
                  <a:pt x="30" y="190"/>
                </a:cubicBezTo>
                <a:cubicBezTo>
                  <a:pt x="31" y="188"/>
                  <a:pt x="34" y="190"/>
                  <a:pt x="34" y="188"/>
                </a:cubicBezTo>
                <a:cubicBezTo>
                  <a:pt x="35" y="187"/>
                  <a:pt x="36" y="187"/>
                  <a:pt x="36" y="187"/>
                </a:cubicBezTo>
                <a:cubicBezTo>
                  <a:pt x="37" y="187"/>
                  <a:pt x="36" y="187"/>
                  <a:pt x="36" y="187"/>
                </a:cubicBezTo>
                <a:cubicBezTo>
                  <a:pt x="36" y="186"/>
                  <a:pt x="36" y="186"/>
                  <a:pt x="36" y="186"/>
                </a:cubicBezTo>
                <a:cubicBezTo>
                  <a:pt x="37" y="186"/>
                  <a:pt x="37" y="186"/>
                  <a:pt x="37" y="186"/>
                </a:cubicBezTo>
                <a:cubicBezTo>
                  <a:pt x="37" y="186"/>
                  <a:pt x="37" y="186"/>
                  <a:pt x="36" y="187"/>
                </a:cubicBezTo>
                <a:cubicBezTo>
                  <a:pt x="37" y="187"/>
                  <a:pt x="37" y="187"/>
                  <a:pt x="38" y="187"/>
                </a:cubicBezTo>
                <a:cubicBezTo>
                  <a:pt x="38" y="186"/>
                  <a:pt x="38" y="186"/>
                  <a:pt x="38" y="186"/>
                </a:cubicBezTo>
                <a:cubicBezTo>
                  <a:pt x="38" y="186"/>
                  <a:pt x="38" y="186"/>
                  <a:pt x="39" y="186"/>
                </a:cubicBezTo>
                <a:cubicBezTo>
                  <a:pt x="39" y="186"/>
                  <a:pt x="39" y="187"/>
                  <a:pt x="39" y="187"/>
                </a:cubicBezTo>
                <a:cubicBezTo>
                  <a:pt x="40" y="187"/>
                  <a:pt x="39" y="186"/>
                  <a:pt x="40" y="186"/>
                </a:cubicBezTo>
                <a:cubicBezTo>
                  <a:pt x="40" y="186"/>
                  <a:pt x="40" y="185"/>
                  <a:pt x="39" y="185"/>
                </a:cubicBezTo>
                <a:cubicBezTo>
                  <a:pt x="40" y="185"/>
                  <a:pt x="40" y="185"/>
                  <a:pt x="40" y="185"/>
                </a:cubicBezTo>
                <a:cubicBezTo>
                  <a:pt x="40" y="186"/>
                  <a:pt x="42" y="186"/>
                  <a:pt x="43" y="186"/>
                </a:cubicBezTo>
                <a:cubicBezTo>
                  <a:pt x="42" y="187"/>
                  <a:pt x="40" y="186"/>
                  <a:pt x="41" y="187"/>
                </a:cubicBezTo>
                <a:cubicBezTo>
                  <a:pt x="40" y="188"/>
                  <a:pt x="39" y="187"/>
                  <a:pt x="38" y="188"/>
                </a:cubicBezTo>
                <a:cubicBezTo>
                  <a:pt x="39" y="189"/>
                  <a:pt x="39" y="188"/>
                  <a:pt x="40" y="188"/>
                </a:cubicBezTo>
                <a:cubicBezTo>
                  <a:pt x="39" y="189"/>
                  <a:pt x="39" y="188"/>
                  <a:pt x="39" y="189"/>
                </a:cubicBezTo>
                <a:cubicBezTo>
                  <a:pt x="38" y="188"/>
                  <a:pt x="38" y="189"/>
                  <a:pt x="38" y="188"/>
                </a:cubicBezTo>
                <a:cubicBezTo>
                  <a:pt x="37" y="189"/>
                  <a:pt x="38" y="189"/>
                  <a:pt x="38" y="190"/>
                </a:cubicBezTo>
                <a:cubicBezTo>
                  <a:pt x="38" y="190"/>
                  <a:pt x="37" y="189"/>
                  <a:pt x="37" y="189"/>
                </a:cubicBezTo>
                <a:cubicBezTo>
                  <a:pt x="37" y="190"/>
                  <a:pt x="37" y="189"/>
                  <a:pt x="36" y="190"/>
                </a:cubicBezTo>
                <a:cubicBezTo>
                  <a:pt x="36" y="190"/>
                  <a:pt x="36" y="190"/>
                  <a:pt x="36" y="189"/>
                </a:cubicBezTo>
                <a:cubicBezTo>
                  <a:pt x="35" y="190"/>
                  <a:pt x="35" y="190"/>
                  <a:pt x="35" y="190"/>
                </a:cubicBezTo>
                <a:cubicBezTo>
                  <a:pt x="34" y="190"/>
                  <a:pt x="34" y="190"/>
                  <a:pt x="33" y="191"/>
                </a:cubicBezTo>
                <a:cubicBezTo>
                  <a:pt x="33" y="191"/>
                  <a:pt x="33" y="190"/>
                  <a:pt x="33" y="190"/>
                </a:cubicBezTo>
                <a:cubicBezTo>
                  <a:pt x="33" y="190"/>
                  <a:pt x="35" y="190"/>
                  <a:pt x="34" y="189"/>
                </a:cubicBezTo>
                <a:cubicBezTo>
                  <a:pt x="34" y="189"/>
                  <a:pt x="34" y="189"/>
                  <a:pt x="33" y="190"/>
                </a:cubicBezTo>
                <a:cubicBezTo>
                  <a:pt x="33" y="189"/>
                  <a:pt x="33" y="189"/>
                  <a:pt x="33" y="189"/>
                </a:cubicBezTo>
                <a:cubicBezTo>
                  <a:pt x="33" y="190"/>
                  <a:pt x="33" y="190"/>
                  <a:pt x="32" y="190"/>
                </a:cubicBezTo>
                <a:cubicBezTo>
                  <a:pt x="31" y="190"/>
                  <a:pt x="32" y="191"/>
                  <a:pt x="32" y="191"/>
                </a:cubicBezTo>
                <a:cubicBezTo>
                  <a:pt x="32" y="191"/>
                  <a:pt x="32" y="191"/>
                  <a:pt x="32" y="192"/>
                </a:cubicBezTo>
                <a:cubicBezTo>
                  <a:pt x="31" y="191"/>
                  <a:pt x="31" y="191"/>
                  <a:pt x="31" y="191"/>
                </a:cubicBezTo>
                <a:cubicBezTo>
                  <a:pt x="31" y="190"/>
                  <a:pt x="31" y="191"/>
                  <a:pt x="30" y="190"/>
                </a:cubicBezTo>
                <a:cubicBezTo>
                  <a:pt x="30" y="191"/>
                  <a:pt x="30" y="191"/>
                  <a:pt x="30" y="191"/>
                </a:cubicBezTo>
                <a:cubicBezTo>
                  <a:pt x="30" y="192"/>
                  <a:pt x="28" y="191"/>
                  <a:pt x="28" y="192"/>
                </a:cubicBezTo>
                <a:cubicBezTo>
                  <a:pt x="27" y="192"/>
                  <a:pt x="26" y="193"/>
                  <a:pt x="25" y="193"/>
                </a:cubicBezTo>
                <a:cubicBezTo>
                  <a:pt x="24" y="193"/>
                  <a:pt x="24" y="193"/>
                  <a:pt x="23" y="193"/>
                </a:cubicBezTo>
                <a:cubicBezTo>
                  <a:pt x="24" y="194"/>
                  <a:pt x="24" y="194"/>
                  <a:pt x="24" y="195"/>
                </a:cubicBezTo>
                <a:cubicBezTo>
                  <a:pt x="24" y="195"/>
                  <a:pt x="24" y="195"/>
                  <a:pt x="25" y="195"/>
                </a:cubicBezTo>
                <a:cubicBezTo>
                  <a:pt x="25" y="194"/>
                  <a:pt x="25" y="195"/>
                  <a:pt x="25" y="194"/>
                </a:cubicBezTo>
                <a:cubicBezTo>
                  <a:pt x="25" y="194"/>
                  <a:pt x="26" y="194"/>
                  <a:pt x="26" y="193"/>
                </a:cubicBezTo>
                <a:cubicBezTo>
                  <a:pt x="27" y="193"/>
                  <a:pt x="26" y="194"/>
                  <a:pt x="26" y="195"/>
                </a:cubicBezTo>
                <a:cubicBezTo>
                  <a:pt x="27" y="195"/>
                  <a:pt x="27" y="194"/>
                  <a:pt x="28" y="195"/>
                </a:cubicBezTo>
                <a:cubicBezTo>
                  <a:pt x="28" y="195"/>
                  <a:pt x="29" y="194"/>
                  <a:pt x="30" y="194"/>
                </a:cubicBezTo>
                <a:cubicBezTo>
                  <a:pt x="30" y="195"/>
                  <a:pt x="29" y="195"/>
                  <a:pt x="29" y="195"/>
                </a:cubicBezTo>
                <a:cubicBezTo>
                  <a:pt x="29" y="195"/>
                  <a:pt x="30" y="195"/>
                  <a:pt x="30" y="195"/>
                </a:cubicBezTo>
                <a:cubicBezTo>
                  <a:pt x="30" y="195"/>
                  <a:pt x="30" y="195"/>
                  <a:pt x="31" y="195"/>
                </a:cubicBezTo>
                <a:cubicBezTo>
                  <a:pt x="31" y="194"/>
                  <a:pt x="33" y="195"/>
                  <a:pt x="33" y="194"/>
                </a:cubicBezTo>
                <a:cubicBezTo>
                  <a:pt x="34" y="194"/>
                  <a:pt x="33" y="195"/>
                  <a:pt x="33" y="195"/>
                </a:cubicBezTo>
                <a:cubicBezTo>
                  <a:pt x="34" y="195"/>
                  <a:pt x="34" y="195"/>
                  <a:pt x="34" y="195"/>
                </a:cubicBezTo>
                <a:cubicBezTo>
                  <a:pt x="34" y="195"/>
                  <a:pt x="34" y="194"/>
                  <a:pt x="33" y="194"/>
                </a:cubicBezTo>
                <a:cubicBezTo>
                  <a:pt x="33" y="194"/>
                  <a:pt x="33" y="194"/>
                  <a:pt x="33" y="193"/>
                </a:cubicBezTo>
                <a:cubicBezTo>
                  <a:pt x="33" y="193"/>
                  <a:pt x="34" y="193"/>
                  <a:pt x="34" y="193"/>
                </a:cubicBezTo>
                <a:cubicBezTo>
                  <a:pt x="34" y="193"/>
                  <a:pt x="34" y="194"/>
                  <a:pt x="34" y="194"/>
                </a:cubicBezTo>
                <a:cubicBezTo>
                  <a:pt x="35" y="193"/>
                  <a:pt x="34" y="193"/>
                  <a:pt x="34" y="193"/>
                </a:cubicBezTo>
                <a:cubicBezTo>
                  <a:pt x="35" y="193"/>
                  <a:pt x="35" y="193"/>
                  <a:pt x="35" y="193"/>
                </a:cubicBezTo>
                <a:cubicBezTo>
                  <a:pt x="35" y="193"/>
                  <a:pt x="35" y="193"/>
                  <a:pt x="35" y="194"/>
                </a:cubicBezTo>
                <a:cubicBezTo>
                  <a:pt x="35" y="194"/>
                  <a:pt x="34" y="193"/>
                  <a:pt x="34" y="194"/>
                </a:cubicBezTo>
                <a:cubicBezTo>
                  <a:pt x="38" y="193"/>
                  <a:pt x="42" y="192"/>
                  <a:pt x="46" y="191"/>
                </a:cubicBezTo>
                <a:cubicBezTo>
                  <a:pt x="45" y="190"/>
                  <a:pt x="47" y="190"/>
                  <a:pt x="47" y="191"/>
                </a:cubicBezTo>
                <a:cubicBezTo>
                  <a:pt x="47" y="190"/>
                  <a:pt x="47" y="190"/>
                  <a:pt x="47" y="189"/>
                </a:cubicBezTo>
                <a:cubicBezTo>
                  <a:pt x="47" y="189"/>
                  <a:pt x="48" y="190"/>
                  <a:pt x="48" y="189"/>
                </a:cubicBezTo>
                <a:cubicBezTo>
                  <a:pt x="49" y="189"/>
                  <a:pt x="48" y="190"/>
                  <a:pt x="48" y="190"/>
                </a:cubicBezTo>
                <a:cubicBezTo>
                  <a:pt x="49" y="190"/>
                  <a:pt x="49" y="189"/>
                  <a:pt x="50" y="189"/>
                </a:cubicBezTo>
                <a:cubicBezTo>
                  <a:pt x="50" y="189"/>
                  <a:pt x="50" y="190"/>
                  <a:pt x="50" y="190"/>
                </a:cubicBezTo>
                <a:cubicBezTo>
                  <a:pt x="50" y="190"/>
                  <a:pt x="50" y="190"/>
                  <a:pt x="49" y="189"/>
                </a:cubicBezTo>
                <a:cubicBezTo>
                  <a:pt x="49" y="190"/>
                  <a:pt x="49" y="190"/>
                  <a:pt x="48" y="190"/>
                </a:cubicBezTo>
                <a:cubicBezTo>
                  <a:pt x="48" y="191"/>
                  <a:pt x="48" y="191"/>
                  <a:pt x="48" y="191"/>
                </a:cubicBezTo>
                <a:cubicBezTo>
                  <a:pt x="48" y="192"/>
                  <a:pt x="48" y="191"/>
                  <a:pt x="49" y="191"/>
                </a:cubicBezTo>
                <a:cubicBezTo>
                  <a:pt x="47" y="193"/>
                  <a:pt x="44" y="193"/>
                  <a:pt x="42" y="192"/>
                </a:cubicBezTo>
                <a:cubicBezTo>
                  <a:pt x="42" y="193"/>
                  <a:pt x="42" y="193"/>
                  <a:pt x="41" y="193"/>
                </a:cubicBezTo>
                <a:cubicBezTo>
                  <a:pt x="40" y="196"/>
                  <a:pt x="38" y="197"/>
                  <a:pt x="36" y="198"/>
                </a:cubicBezTo>
                <a:cubicBezTo>
                  <a:pt x="35" y="197"/>
                  <a:pt x="35" y="197"/>
                  <a:pt x="35" y="197"/>
                </a:cubicBezTo>
                <a:cubicBezTo>
                  <a:pt x="35" y="198"/>
                  <a:pt x="34" y="198"/>
                  <a:pt x="34" y="199"/>
                </a:cubicBezTo>
                <a:cubicBezTo>
                  <a:pt x="33" y="199"/>
                  <a:pt x="33" y="199"/>
                  <a:pt x="33" y="198"/>
                </a:cubicBezTo>
                <a:cubicBezTo>
                  <a:pt x="32" y="199"/>
                  <a:pt x="30" y="200"/>
                  <a:pt x="29" y="201"/>
                </a:cubicBezTo>
                <a:cubicBezTo>
                  <a:pt x="27" y="202"/>
                  <a:pt x="25" y="202"/>
                  <a:pt x="23" y="204"/>
                </a:cubicBezTo>
                <a:cubicBezTo>
                  <a:pt x="22" y="204"/>
                  <a:pt x="20" y="206"/>
                  <a:pt x="19" y="207"/>
                </a:cubicBezTo>
                <a:cubicBezTo>
                  <a:pt x="17" y="208"/>
                  <a:pt x="16" y="209"/>
                  <a:pt x="15" y="211"/>
                </a:cubicBezTo>
                <a:cubicBezTo>
                  <a:pt x="15" y="211"/>
                  <a:pt x="15" y="211"/>
                  <a:pt x="16" y="212"/>
                </a:cubicBezTo>
                <a:cubicBezTo>
                  <a:pt x="15" y="212"/>
                  <a:pt x="15" y="212"/>
                  <a:pt x="15" y="212"/>
                </a:cubicBezTo>
                <a:cubicBezTo>
                  <a:pt x="15" y="212"/>
                  <a:pt x="16" y="212"/>
                  <a:pt x="16" y="212"/>
                </a:cubicBezTo>
                <a:cubicBezTo>
                  <a:pt x="16" y="211"/>
                  <a:pt x="18" y="213"/>
                  <a:pt x="18" y="212"/>
                </a:cubicBezTo>
                <a:cubicBezTo>
                  <a:pt x="18" y="211"/>
                  <a:pt x="18" y="212"/>
                  <a:pt x="19" y="212"/>
                </a:cubicBezTo>
                <a:cubicBezTo>
                  <a:pt x="20" y="212"/>
                  <a:pt x="20" y="212"/>
                  <a:pt x="21" y="212"/>
                </a:cubicBezTo>
                <a:cubicBezTo>
                  <a:pt x="21" y="212"/>
                  <a:pt x="20" y="212"/>
                  <a:pt x="19" y="214"/>
                </a:cubicBezTo>
                <a:cubicBezTo>
                  <a:pt x="22" y="213"/>
                  <a:pt x="26" y="212"/>
                  <a:pt x="29" y="210"/>
                </a:cubicBezTo>
                <a:cubicBezTo>
                  <a:pt x="30" y="209"/>
                  <a:pt x="30" y="210"/>
                  <a:pt x="31" y="210"/>
                </a:cubicBezTo>
                <a:cubicBezTo>
                  <a:pt x="31" y="210"/>
                  <a:pt x="30" y="209"/>
                  <a:pt x="30" y="209"/>
                </a:cubicBezTo>
                <a:cubicBezTo>
                  <a:pt x="31" y="209"/>
                  <a:pt x="31" y="209"/>
                  <a:pt x="31" y="209"/>
                </a:cubicBezTo>
                <a:cubicBezTo>
                  <a:pt x="32" y="210"/>
                  <a:pt x="33" y="207"/>
                  <a:pt x="34" y="207"/>
                </a:cubicBezTo>
                <a:cubicBezTo>
                  <a:pt x="34" y="207"/>
                  <a:pt x="34" y="207"/>
                  <a:pt x="33" y="208"/>
                </a:cubicBezTo>
                <a:cubicBezTo>
                  <a:pt x="34" y="208"/>
                  <a:pt x="34" y="208"/>
                  <a:pt x="34" y="208"/>
                </a:cubicBezTo>
                <a:cubicBezTo>
                  <a:pt x="34" y="209"/>
                  <a:pt x="34" y="209"/>
                  <a:pt x="33" y="210"/>
                </a:cubicBezTo>
                <a:cubicBezTo>
                  <a:pt x="34" y="210"/>
                  <a:pt x="34" y="209"/>
                  <a:pt x="34" y="209"/>
                </a:cubicBezTo>
                <a:cubicBezTo>
                  <a:pt x="35" y="209"/>
                  <a:pt x="34" y="209"/>
                  <a:pt x="35" y="208"/>
                </a:cubicBezTo>
                <a:cubicBezTo>
                  <a:pt x="35" y="208"/>
                  <a:pt x="35" y="208"/>
                  <a:pt x="35" y="208"/>
                </a:cubicBezTo>
                <a:cubicBezTo>
                  <a:pt x="35" y="209"/>
                  <a:pt x="35" y="209"/>
                  <a:pt x="35" y="210"/>
                </a:cubicBezTo>
                <a:cubicBezTo>
                  <a:pt x="35" y="210"/>
                  <a:pt x="35" y="210"/>
                  <a:pt x="35" y="210"/>
                </a:cubicBezTo>
                <a:cubicBezTo>
                  <a:pt x="35" y="209"/>
                  <a:pt x="34" y="210"/>
                  <a:pt x="33" y="210"/>
                </a:cubicBezTo>
                <a:cubicBezTo>
                  <a:pt x="33" y="210"/>
                  <a:pt x="33" y="210"/>
                  <a:pt x="33" y="210"/>
                </a:cubicBezTo>
                <a:cubicBezTo>
                  <a:pt x="32" y="210"/>
                  <a:pt x="32" y="210"/>
                  <a:pt x="32" y="211"/>
                </a:cubicBezTo>
                <a:cubicBezTo>
                  <a:pt x="32" y="210"/>
                  <a:pt x="32" y="210"/>
                  <a:pt x="32" y="210"/>
                </a:cubicBezTo>
                <a:cubicBezTo>
                  <a:pt x="32" y="210"/>
                  <a:pt x="32" y="210"/>
                  <a:pt x="32" y="210"/>
                </a:cubicBezTo>
                <a:cubicBezTo>
                  <a:pt x="32" y="210"/>
                  <a:pt x="32" y="210"/>
                  <a:pt x="32" y="210"/>
                </a:cubicBezTo>
                <a:cubicBezTo>
                  <a:pt x="32" y="210"/>
                  <a:pt x="31" y="210"/>
                  <a:pt x="31" y="210"/>
                </a:cubicBezTo>
                <a:cubicBezTo>
                  <a:pt x="31" y="210"/>
                  <a:pt x="31" y="210"/>
                  <a:pt x="31" y="210"/>
                </a:cubicBezTo>
                <a:cubicBezTo>
                  <a:pt x="31" y="211"/>
                  <a:pt x="30" y="211"/>
                  <a:pt x="31" y="211"/>
                </a:cubicBezTo>
                <a:cubicBezTo>
                  <a:pt x="29" y="211"/>
                  <a:pt x="28" y="212"/>
                  <a:pt x="27" y="213"/>
                </a:cubicBezTo>
                <a:cubicBezTo>
                  <a:pt x="28" y="214"/>
                  <a:pt x="29" y="212"/>
                  <a:pt x="29" y="212"/>
                </a:cubicBezTo>
                <a:cubicBezTo>
                  <a:pt x="29" y="213"/>
                  <a:pt x="28" y="214"/>
                  <a:pt x="27" y="213"/>
                </a:cubicBezTo>
                <a:cubicBezTo>
                  <a:pt x="26" y="214"/>
                  <a:pt x="25" y="215"/>
                  <a:pt x="24" y="215"/>
                </a:cubicBezTo>
                <a:cubicBezTo>
                  <a:pt x="21" y="217"/>
                  <a:pt x="18" y="217"/>
                  <a:pt x="15" y="219"/>
                </a:cubicBezTo>
                <a:cubicBezTo>
                  <a:pt x="15" y="219"/>
                  <a:pt x="16" y="219"/>
                  <a:pt x="16" y="219"/>
                </a:cubicBezTo>
                <a:cubicBezTo>
                  <a:pt x="16" y="219"/>
                  <a:pt x="16" y="219"/>
                  <a:pt x="16" y="219"/>
                </a:cubicBezTo>
                <a:cubicBezTo>
                  <a:pt x="16" y="220"/>
                  <a:pt x="17" y="220"/>
                  <a:pt x="17" y="219"/>
                </a:cubicBezTo>
                <a:cubicBezTo>
                  <a:pt x="17" y="219"/>
                  <a:pt x="17" y="219"/>
                  <a:pt x="17" y="219"/>
                </a:cubicBezTo>
                <a:cubicBezTo>
                  <a:pt x="17" y="219"/>
                  <a:pt x="17" y="219"/>
                  <a:pt x="17" y="220"/>
                </a:cubicBezTo>
                <a:cubicBezTo>
                  <a:pt x="18" y="219"/>
                  <a:pt x="19" y="219"/>
                  <a:pt x="20" y="220"/>
                </a:cubicBezTo>
                <a:cubicBezTo>
                  <a:pt x="20" y="220"/>
                  <a:pt x="20" y="219"/>
                  <a:pt x="20" y="219"/>
                </a:cubicBezTo>
                <a:cubicBezTo>
                  <a:pt x="20" y="220"/>
                  <a:pt x="21" y="219"/>
                  <a:pt x="21" y="219"/>
                </a:cubicBezTo>
                <a:cubicBezTo>
                  <a:pt x="21" y="219"/>
                  <a:pt x="21" y="220"/>
                  <a:pt x="21" y="220"/>
                </a:cubicBezTo>
                <a:cubicBezTo>
                  <a:pt x="21" y="220"/>
                  <a:pt x="21" y="220"/>
                  <a:pt x="22" y="220"/>
                </a:cubicBezTo>
                <a:cubicBezTo>
                  <a:pt x="21" y="220"/>
                  <a:pt x="21" y="220"/>
                  <a:pt x="21" y="220"/>
                </a:cubicBezTo>
                <a:cubicBezTo>
                  <a:pt x="22" y="221"/>
                  <a:pt x="22" y="221"/>
                  <a:pt x="22" y="220"/>
                </a:cubicBezTo>
                <a:cubicBezTo>
                  <a:pt x="22" y="221"/>
                  <a:pt x="22" y="221"/>
                  <a:pt x="22" y="221"/>
                </a:cubicBezTo>
                <a:cubicBezTo>
                  <a:pt x="23" y="221"/>
                  <a:pt x="23" y="221"/>
                  <a:pt x="22" y="221"/>
                </a:cubicBezTo>
                <a:cubicBezTo>
                  <a:pt x="22" y="220"/>
                  <a:pt x="23" y="221"/>
                  <a:pt x="23" y="221"/>
                </a:cubicBezTo>
                <a:cubicBezTo>
                  <a:pt x="23" y="220"/>
                  <a:pt x="23" y="220"/>
                  <a:pt x="23" y="220"/>
                </a:cubicBezTo>
                <a:cubicBezTo>
                  <a:pt x="23" y="220"/>
                  <a:pt x="23" y="220"/>
                  <a:pt x="23" y="220"/>
                </a:cubicBezTo>
                <a:cubicBezTo>
                  <a:pt x="24" y="220"/>
                  <a:pt x="23" y="221"/>
                  <a:pt x="24" y="221"/>
                </a:cubicBezTo>
                <a:cubicBezTo>
                  <a:pt x="25" y="221"/>
                  <a:pt x="25" y="220"/>
                  <a:pt x="26" y="220"/>
                </a:cubicBezTo>
                <a:cubicBezTo>
                  <a:pt x="27" y="221"/>
                  <a:pt x="25" y="221"/>
                  <a:pt x="25" y="222"/>
                </a:cubicBezTo>
                <a:cubicBezTo>
                  <a:pt x="25" y="222"/>
                  <a:pt x="25" y="222"/>
                  <a:pt x="26" y="222"/>
                </a:cubicBezTo>
                <a:cubicBezTo>
                  <a:pt x="26" y="222"/>
                  <a:pt x="25" y="222"/>
                  <a:pt x="25" y="222"/>
                </a:cubicBezTo>
                <a:cubicBezTo>
                  <a:pt x="26" y="221"/>
                  <a:pt x="26" y="222"/>
                  <a:pt x="26" y="221"/>
                </a:cubicBezTo>
                <a:cubicBezTo>
                  <a:pt x="27" y="221"/>
                  <a:pt x="27" y="222"/>
                  <a:pt x="27" y="222"/>
                </a:cubicBezTo>
                <a:cubicBezTo>
                  <a:pt x="28" y="221"/>
                  <a:pt x="29" y="221"/>
                  <a:pt x="29" y="221"/>
                </a:cubicBezTo>
                <a:cubicBezTo>
                  <a:pt x="30" y="221"/>
                  <a:pt x="30" y="220"/>
                  <a:pt x="29" y="220"/>
                </a:cubicBezTo>
                <a:cubicBezTo>
                  <a:pt x="29" y="220"/>
                  <a:pt x="30" y="220"/>
                  <a:pt x="30" y="219"/>
                </a:cubicBezTo>
                <a:cubicBezTo>
                  <a:pt x="30" y="220"/>
                  <a:pt x="30" y="220"/>
                  <a:pt x="31" y="221"/>
                </a:cubicBezTo>
                <a:cubicBezTo>
                  <a:pt x="30" y="221"/>
                  <a:pt x="28" y="223"/>
                  <a:pt x="28" y="224"/>
                </a:cubicBezTo>
                <a:cubicBezTo>
                  <a:pt x="27" y="224"/>
                  <a:pt x="25" y="225"/>
                  <a:pt x="23" y="225"/>
                </a:cubicBezTo>
                <a:cubicBezTo>
                  <a:pt x="24" y="226"/>
                  <a:pt x="23" y="226"/>
                  <a:pt x="22" y="226"/>
                </a:cubicBezTo>
                <a:cubicBezTo>
                  <a:pt x="22" y="225"/>
                  <a:pt x="23" y="225"/>
                  <a:pt x="23" y="225"/>
                </a:cubicBezTo>
                <a:cubicBezTo>
                  <a:pt x="22" y="224"/>
                  <a:pt x="22" y="226"/>
                  <a:pt x="21" y="226"/>
                </a:cubicBezTo>
                <a:cubicBezTo>
                  <a:pt x="20" y="226"/>
                  <a:pt x="21" y="225"/>
                  <a:pt x="20" y="225"/>
                </a:cubicBezTo>
                <a:cubicBezTo>
                  <a:pt x="20" y="226"/>
                  <a:pt x="19" y="227"/>
                  <a:pt x="18" y="226"/>
                </a:cubicBezTo>
                <a:cubicBezTo>
                  <a:pt x="17" y="227"/>
                  <a:pt x="16" y="227"/>
                  <a:pt x="15" y="228"/>
                </a:cubicBezTo>
                <a:cubicBezTo>
                  <a:pt x="15" y="229"/>
                  <a:pt x="16" y="228"/>
                  <a:pt x="16" y="228"/>
                </a:cubicBezTo>
                <a:cubicBezTo>
                  <a:pt x="16" y="228"/>
                  <a:pt x="13" y="230"/>
                  <a:pt x="12" y="229"/>
                </a:cubicBezTo>
                <a:cubicBezTo>
                  <a:pt x="11" y="230"/>
                  <a:pt x="7" y="230"/>
                  <a:pt x="7" y="232"/>
                </a:cubicBezTo>
                <a:cubicBezTo>
                  <a:pt x="6" y="232"/>
                  <a:pt x="6" y="233"/>
                  <a:pt x="5" y="233"/>
                </a:cubicBezTo>
                <a:cubicBezTo>
                  <a:pt x="5" y="232"/>
                  <a:pt x="5" y="232"/>
                  <a:pt x="5" y="232"/>
                </a:cubicBezTo>
                <a:cubicBezTo>
                  <a:pt x="3" y="233"/>
                  <a:pt x="1" y="234"/>
                  <a:pt x="1" y="236"/>
                </a:cubicBezTo>
                <a:cubicBezTo>
                  <a:pt x="2" y="237"/>
                  <a:pt x="3" y="237"/>
                  <a:pt x="2" y="238"/>
                </a:cubicBezTo>
                <a:cubicBezTo>
                  <a:pt x="4" y="238"/>
                  <a:pt x="5" y="238"/>
                  <a:pt x="6" y="240"/>
                </a:cubicBezTo>
                <a:cubicBezTo>
                  <a:pt x="6" y="239"/>
                  <a:pt x="7" y="239"/>
                  <a:pt x="7" y="238"/>
                </a:cubicBezTo>
                <a:cubicBezTo>
                  <a:pt x="7" y="238"/>
                  <a:pt x="7" y="238"/>
                  <a:pt x="7" y="238"/>
                </a:cubicBezTo>
                <a:cubicBezTo>
                  <a:pt x="7" y="238"/>
                  <a:pt x="7" y="238"/>
                  <a:pt x="7" y="238"/>
                </a:cubicBezTo>
                <a:cubicBezTo>
                  <a:pt x="8" y="238"/>
                  <a:pt x="8" y="238"/>
                  <a:pt x="8" y="238"/>
                </a:cubicBezTo>
                <a:cubicBezTo>
                  <a:pt x="9" y="238"/>
                  <a:pt x="9" y="239"/>
                  <a:pt x="8" y="239"/>
                </a:cubicBezTo>
                <a:cubicBezTo>
                  <a:pt x="9" y="239"/>
                  <a:pt x="9" y="239"/>
                  <a:pt x="9" y="239"/>
                </a:cubicBezTo>
                <a:cubicBezTo>
                  <a:pt x="10" y="240"/>
                  <a:pt x="12" y="238"/>
                  <a:pt x="13" y="238"/>
                </a:cubicBezTo>
                <a:cubicBezTo>
                  <a:pt x="15" y="239"/>
                  <a:pt x="16" y="237"/>
                  <a:pt x="17" y="236"/>
                </a:cubicBezTo>
                <a:cubicBezTo>
                  <a:pt x="18" y="236"/>
                  <a:pt x="18" y="236"/>
                  <a:pt x="18" y="236"/>
                </a:cubicBezTo>
                <a:cubicBezTo>
                  <a:pt x="17" y="238"/>
                  <a:pt x="16" y="238"/>
                  <a:pt x="15" y="239"/>
                </a:cubicBezTo>
                <a:cubicBezTo>
                  <a:pt x="15" y="239"/>
                  <a:pt x="16" y="239"/>
                  <a:pt x="16" y="239"/>
                </a:cubicBezTo>
                <a:cubicBezTo>
                  <a:pt x="18" y="238"/>
                  <a:pt x="19" y="238"/>
                  <a:pt x="21" y="237"/>
                </a:cubicBezTo>
                <a:cubicBezTo>
                  <a:pt x="22" y="237"/>
                  <a:pt x="22" y="237"/>
                  <a:pt x="22" y="237"/>
                </a:cubicBezTo>
                <a:cubicBezTo>
                  <a:pt x="21" y="237"/>
                  <a:pt x="20" y="238"/>
                  <a:pt x="19" y="239"/>
                </a:cubicBezTo>
                <a:cubicBezTo>
                  <a:pt x="20" y="239"/>
                  <a:pt x="20" y="239"/>
                  <a:pt x="21" y="239"/>
                </a:cubicBezTo>
                <a:cubicBezTo>
                  <a:pt x="20" y="238"/>
                  <a:pt x="21" y="238"/>
                  <a:pt x="21" y="239"/>
                </a:cubicBezTo>
                <a:cubicBezTo>
                  <a:pt x="21" y="238"/>
                  <a:pt x="21" y="238"/>
                  <a:pt x="21" y="237"/>
                </a:cubicBezTo>
                <a:cubicBezTo>
                  <a:pt x="22" y="238"/>
                  <a:pt x="24" y="237"/>
                  <a:pt x="23" y="236"/>
                </a:cubicBezTo>
                <a:cubicBezTo>
                  <a:pt x="23" y="235"/>
                  <a:pt x="23" y="237"/>
                  <a:pt x="24" y="236"/>
                </a:cubicBezTo>
                <a:cubicBezTo>
                  <a:pt x="24" y="237"/>
                  <a:pt x="23" y="237"/>
                  <a:pt x="24" y="237"/>
                </a:cubicBezTo>
                <a:cubicBezTo>
                  <a:pt x="24" y="237"/>
                  <a:pt x="24" y="236"/>
                  <a:pt x="24" y="236"/>
                </a:cubicBezTo>
                <a:cubicBezTo>
                  <a:pt x="25" y="235"/>
                  <a:pt x="25" y="236"/>
                  <a:pt x="25" y="237"/>
                </a:cubicBezTo>
                <a:cubicBezTo>
                  <a:pt x="26" y="236"/>
                  <a:pt x="25" y="236"/>
                  <a:pt x="26" y="235"/>
                </a:cubicBezTo>
                <a:cubicBezTo>
                  <a:pt x="26" y="235"/>
                  <a:pt x="26" y="236"/>
                  <a:pt x="26" y="236"/>
                </a:cubicBezTo>
                <a:cubicBezTo>
                  <a:pt x="26" y="236"/>
                  <a:pt x="26" y="235"/>
                  <a:pt x="26" y="235"/>
                </a:cubicBezTo>
                <a:cubicBezTo>
                  <a:pt x="26" y="235"/>
                  <a:pt x="27" y="235"/>
                  <a:pt x="27" y="236"/>
                </a:cubicBezTo>
                <a:cubicBezTo>
                  <a:pt x="27" y="236"/>
                  <a:pt x="27" y="236"/>
                  <a:pt x="26" y="236"/>
                </a:cubicBezTo>
                <a:cubicBezTo>
                  <a:pt x="27" y="237"/>
                  <a:pt x="27" y="236"/>
                  <a:pt x="27" y="235"/>
                </a:cubicBezTo>
                <a:cubicBezTo>
                  <a:pt x="28" y="235"/>
                  <a:pt x="29" y="235"/>
                  <a:pt x="29" y="234"/>
                </a:cubicBezTo>
                <a:cubicBezTo>
                  <a:pt x="30" y="234"/>
                  <a:pt x="29" y="234"/>
                  <a:pt x="30" y="235"/>
                </a:cubicBezTo>
                <a:cubicBezTo>
                  <a:pt x="29" y="235"/>
                  <a:pt x="29" y="235"/>
                  <a:pt x="28" y="235"/>
                </a:cubicBezTo>
                <a:cubicBezTo>
                  <a:pt x="29" y="236"/>
                  <a:pt x="29" y="236"/>
                  <a:pt x="29" y="237"/>
                </a:cubicBezTo>
                <a:cubicBezTo>
                  <a:pt x="29" y="237"/>
                  <a:pt x="29" y="237"/>
                  <a:pt x="29" y="236"/>
                </a:cubicBezTo>
                <a:cubicBezTo>
                  <a:pt x="29" y="237"/>
                  <a:pt x="30" y="237"/>
                  <a:pt x="30" y="237"/>
                </a:cubicBezTo>
                <a:cubicBezTo>
                  <a:pt x="29" y="238"/>
                  <a:pt x="28" y="238"/>
                  <a:pt x="28" y="239"/>
                </a:cubicBezTo>
                <a:cubicBezTo>
                  <a:pt x="28" y="239"/>
                  <a:pt x="28" y="239"/>
                  <a:pt x="28" y="240"/>
                </a:cubicBezTo>
                <a:cubicBezTo>
                  <a:pt x="28" y="240"/>
                  <a:pt x="28" y="240"/>
                  <a:pt x="27" y="240"/>
                </a:cubicBezTo>
                <a:cubicBezTo>
                  <a:pt x="28" y="241"/>
                  <a:pt x="28" y="240"/>
                  <a:pt x="29" y="241"/>
                </a:cubicBezTo>
                <a:cubicBezTo>
                  <a:pt x="29" y="240"/>
                  <a:pt x="31" y="241"/>
                  <a:pt x="31" y="240"/>
                </a:cubicBezTo>
                <a:cubicBezTo>
                  <a:pt x="31" y="240"/>
                  <a:pt x="31" y="240"/>
                  <a:pt x="32" y="240"/>
                </a:cubicBezTo>
                <a:cubicBezTo>
                  <a:pt x="32" y="240"/>
                  <a:pt x="33" y="240"/>
                  <a:pt x="34" y="240"/>
                </a:cubicBezTo>
                <a:cubicBezTo>
                  <a:pt x="33" y="241"/>
                  <a:pt x="33" y="241"/>
                  <a:pt x="32" y="242"/>
                </a:cubicBezTo>
                <a:cubicBezTo>
                  <a:pt x="35" y="241"/>
                  <a:pt x="39" y="241"/>
                  <a:pt x="42" y="238"/>
                </a:cubicBezTo>
                <a:cubicBezTo>
                  <a:pt x="43" y="239"/>
                  <a:pt x="43" y="239"/>
                  <a:pt x="43" y="239"/>
                </a:cubicBezTo>
                <a:cubicBezTo>
                  <a:pt x="43" y="239"/>
                  <a:pt x="43" y="239"/>
                  <a:pt x="43" y="239"/>
                </a:cubicBezTo>
                <a:cubicBezTo>
                  <a:pt x="43" y="239"/>
                  <a:pt x="43" y="239"/>
                  <a:pt x="43" y="238"/>
                </a:cubicBezTo>
                <a:cubicBezTo>
                  <a:pt x="44" y="238"/>
                  <a:pt x="44" y="238"/>
                  <a:pt x="44" y="239"/>
                </a:cubicBezTo>
                <a:cubicBezTo>
                  <a:pt x="44" y="238"/>
                  <a:pt x="44" y="238"/>
                  <a:pt x="43" y="238"/>
                </a:cubicBezTo>
                <a:cubicBezTo>
                  <a:pt x="43" y="238"/>
                  <a:pt x="43" y="238"/>
                  <a:pt x="43" y="238"/>
                </a:cubicBezTo>
                <a:cubicBezTo>
                  <a:pt x="44" y="238"/>
                  <a:pt x="44" y="238"/>
                  <a:pt x="44" y="237"/>
                </a:cubicBezTo>
                <a:cubicBezTo>
                  <a:pt x="44" y="238"/>
                  <a:pt x="44" y="238"/>
                  <a:pt x="44" y="238"/>
                </a:cubicBezTo>
                <a:cubicBezTo>
                  <a:pt x="45" y="238"/>
                  <a:pt x="45" y="238"/>
                  <a:pt x="45" y="238"/>
                </a:cubicBezTo>
                <a:cubicBezTo>
                  <a:pt x="45" y="238"/>
                  <a:pt x="45" y="238"/>
                  <a:pt x="44" y="238"/>
                </a:cubicBezTo>
                <a:cubicBezTo>
                  <a:pt x="45" y="239"/>
                  <a:pt x="46" y="238"/>
                  <a:pt x="47" y="239"/>
                </a:cubicBezTo>
                <a:cubicBezTo>
                  <a:pt x="46" y="239"/>
                  <a:pt x="46" y="239"/>
                  <a:pt x="46" y="239"/>
                </a:cubicBezTo>
                <a:cubicBezTo>
                  <a:pt x="46" y="239"/>
                  <a:pt x="46" y="239"/>
                  <a:pt x="46" y="238"/>
                </a:cubicBezTo>
                <a:cubicBezTo>
                  <a:pt x="45" y="239"/>
                  <a:pt x="45" y="239"/>
                  <a:pt x="45" y="239"/>
                </a:cubicBezTo>
                <a:cubicBezTo>
                  <a:pt x="45" y="239"/>
                  <a:pt x="45" y="239"/>
                  <a:pt x="45" y="239"/>
                </a:cubicBezTo>
                <a:cubicBezTo>
                  <a:pt x="45" y="239"/>
                  <a:pt x="45" y="239"/>
                  <a:pt x="45" y="239"/>
                </a:cubicBezTo>
                <a:cubicBezTo>
                  <a:pt x="45" y="239"/>
                  <a:pt x="45" y="240"/>
                  <a:pt x="44" y="240"/>
                </a:cubicBezTo>
                <a:cubicBezTo>
                  <a:pt x="44" y="240"/>
                  <a:pt x="44" y="240"/>
                  <a:pt x="44" y="240"/>
                </a:cubicBezTo>
                <a:cubicBezTo>
                  <a:pt x="44" y="240"/>
                  <a:pt x="45" y="240"/>
                  <a:pt x="45" y="239"/>
                </a:cubicBezTo>
                <a:cubicBezTo>
                  <a:pt x="45" y="239"/>
                  <a:pt x="45" y="239"/>
                  <a:pt x="45" y="239"/>
                </a:cubicBezTo>
                <a:cubicBezTo>
                  <a:pt x="45" y="239"/>
                  <a:pt x="45" y="239"/>
                  <a:pt x="45" y="239"/>
                </a:cubicBezTo>
                <a:cubicBezTo>
                  <a:pt x="44" y="239"/>
                  <a:pt x="43" y="239"/>
                  <a:pt x="43" y="240"/>
                </a:cubicBezTo>
                <a:cubicBezTo>
                  <a:pt x="43" y="240"/>
                  <a:pt x="43" y="240"/>
                  <a:pt x="43" y="240"/>
                </a:cubicBezTo>
                <a:cubicBezTo>
                  <a:pt x="43" y="240"/>
                  <a:pt x="44" y="240"/>
                  <a:pt x="44" y="240"/>
                </a:cubicBezTo>
                <a:cubicBezTo>
                  <a:pt x="42" y="240"/>
                  <a:pt x="41" y="241"/>
                  <a:pt x="40" y="242"/>
                </a:cubicBezTo>
                <a:cubicBezTo>
                  <a:pt x="41" y="242"/>
                  <a:pt x="41" y="241"/>
                  <a:pt x="42" y="241"/>
                </a:cubicBezTo>
                <a:cubicBezTo>
                  <a:pt x="42" y="242"/>
                  <a:pt x="40" y="243"/>
                  <a:pt x="39" y="242"/>
                </a:cubicBezTo>
                <a:cubicBezTo>
                  <a:pt x="39" y="243"/>
                  <a:pt x="38" y="244"/>
                  <a:pt x="37" y="243"/>
                </a:cubicBezTo>
                <a:cubicBezTo>
                  <a:pt x="34" y="245"/>
                  <a:pt x="31" y="245"/>
                  <a:pt x="28" y="247"/>
                </a:cubicBezTo>
                <a:cubicBezTo>
                  <a:pt x="28" y="247"/>
                  <a:pt x="29" y="247"/>
                  <a:pt x="30" y="248"/>
                </a:cubicBezTo>
                <a:cubicBezTo>
                  <a:pt x="31" y="247"/>
                  <a:pt x="31" y="247"/>
                  <a:pt x="32" y="248"/>
                </a:cubicBezTo>
                <a:cubicBezTo>
                  <a:pt x="32" y="248"/>
                  <a:pt x="32" y="248"/>
                  <a:pt x="32" y="247"/>
                </a:cubicBezTo>
                <a:cubicBezTo>
                  <a:pt x="33" y="248"/>
                  <a:pt x="33" y="247"/>
                  <a:pt x="34" y="248"/>
                </a:cubicBezTo>
                <a:cubicBezTo>
                  <a:pt x="34" y="248"/>
                  <a:pt x="34" y="248"/>
                  <a:pt x="34" y="249"/>
                </a:cubicBezTo>
                <a:cubicBezTo>
                  <a:pt x="34" y="249"/>
                  <a:pt x="35" y="249"/>
                  <a:pt x="36" y="249"/>
                </a:cubicBezTo>
                <a:cubicBezTo>
                  <a:pt x="36" y="249"/>
                  <a:pt x="35" y="249"/>
                  <a:pt x="36" y="250"/>
                </a:cubicBezTo>
                <a:cubicBezTo>
                  <a:pt x="37" y="250"/>
                  <a:pt x="37" y="249"/>
                  <a:pt x="39" y="248"/>
                </a:cubicBezTo>
                <a:cubicBezTo>
                  <a:pt x="39" y="249"/>
                  <a:pt x="38" y="250"/>
                  <a:pt x="37" y="250"/>
                </a:cubicBezTo>
                <a:cubicBezTo>
                  <a:pt x="37" y="250"/>
                  <a:pt x="38" y="250"/>
                  <a:pt x="38" y="251"/>
                </a:cubicBezTo>
                <a:cubicBezTo>
                  <a:pt x="38" y="251"/>
                  <a:pt x="38" y="250"/>
                  <a:pt x="38" y="250"/>
                </a:cubicBezTo>
                <a:cubicBezTo>
                  <a:pt x="38" y="250"/>
                  <a:pt x="39" y="250"/>
                  <a:pt x="39" y="250"/>
                </a:cubicBezTo>
                <a:cubicBezTo>
                  <a:pt x="39" y="250"/>
                  <a:pt x="39" y="250"/>
                  <a:pt x="39" y="250"/>
                </a:cubicBezTo>
                <a:cubicBezTo>
                  <a:pt x="40" y="250"/>
                  <a:pt x="41" y="250"/>
                  <a:pt x="42" y="250"/>
                </a:cubicBezTo>
                <a:cubicBezTo>
                  <a:pt x="42" y="249"/>
                  <a:pt x="42" y="249"/>
                  <a:pt x="42" y="249"/>
                </a:cubicBezTo>
                <a:cubicBezTo>
                  <a:pt x="42" y="248"/>
                  <a:pt x="42" y="248"/>
                  <a:pt x="42" y="248"/>
                </a:cubicBezTo>
                <a:cubicBezTo>
                  <a:pt x="43" y="249"/>
                  <a:pt x="43" y="249"/>
                  <a:pt x="43" y="250"/>
                </a:cubicBezTo>
                <a:cubicBezTo>
                  <a:pt x="42" y="250"/>
                  <a:pt x="41" y="251"/>
                  <a:pt x="40" y="252"/>
                </a:cubicBezTo>
                <a:cubicBezTo>
                  <a:pt x="39" y="253"/>
                  <a:pt x="37" y="253"/>
                  <a:pt x="36" y="253"/>
                </a:cubicBezTo>
                <a:cubicBezTo>
                  <a:pt x="36" y="254"/>
                  <a:pt x="35" y="254"/>
                  <a:pt x="34" y="254"/>
                </a:cubicBezTo>
                <a:cubicBezTo>
                  <a:pt x="34" y="253"/>
                  <a:pt x="35" y="254"/>
                  <a:pt x="35" y="253"/>
                </a:cubicBezTo>
                <a:cubicBezTo>
                  <a:pt x="34" y="253"/>
                  <a:pt x="34" y="254"/>
                  <a:pt x="33" y="254"/>
                </a:cubicBezTo>
                <a:cubicBezTo>
                  <a:pt x="33" y="254"/>
                  <a:pt x="33" y="254"/>
                  <a:pt x="33" y="254"/>
                </a:cubicBezTo>
                <a:cubicBezTo>
                  <a:pt x="33" y="255"/>
                  <a:pt x="31" y="255"/>
                  <a:pt x="30" y="255"/>
                </a:cubicBezTo>
                <a:cubicBezTo>
                  <a:pt x="29" y="256"/>
                  <a:pt x="28" y="255"/>
                  <a:pt x="27" y="256"/>
                </a:cubicBezTo>
                <a:cubicBezTo>
                  <a:pt x="27" y="257"/>
                  <a:pt x="28" y="256"/>
                  <a:pt x="28" y="256"/>
                </a:cubicBezTo>
                <a:cubicBezTo>
                  <a:pt x="28" y="257"/>
                  <a:pt x="25" y="258"/>
                  <a:pt x="24" y="257"/>
                </a:cubicBezTo>
                <a:cubicBezTo>
                  <a:pt x="23" y="258"/>
                  <a:pt x="19" y="257"/>
                  <a:pt x="19" y="260"/>
                </a:cubicBezTo>
                <a:cubicBezTo>
                  <a:pt x="18" y="259"/>
                  <a:pt x="17" y="261"/>
                  <a:pt x="17" y="260"/>
                </a:cubicBezTo>
                <a:cubicBezTo>
                  <a:pt x="17" y="260"/>
                  <a:pt x="17" y="260"/>
                  <a:pt x="17" y="259"/>
                </a:cubicBezTo>
                <a:cubicBezTo>
                  <a:pt x="15" y="260"/>
                  <a:pt x="13" y="262"/>
                  <a:pt x="13" y="264"/>
                </a:cubicBezTo>
                <a:cubicBezTo>
                  <a:pt x="13" y="264"/>
                  <a:pt x="14" y="265"/>
                  <a:pt x="14" y="265"/>
                </a:cubicBezTo>
                <a:cubicBezTo>
                  <a:pt x="15" y="266"/>
                  <a:pt x="17" y="266"/>
                  <a:pt x="17" y="267"/>
                </a:cubicBezTo>
                <a:cubicBezTo>
                  <a:pt x="18" y="266"/>
                  <a:pt x="19" y="267"/>
                  <a:pt x="19" y="266"/>
                </a:cubicBezTo>
                <a:cubicBezTo>
                  <a:pt x="19" y="266"/>
                  <a:pt x="19" y="266"/>
                  <a:pt x="18" y="266"/>
                </a:cubicBezTo>
                <a:cubicBezTo>
                  <a:pt x="18" y="266"/>
                  <a:pt x="18" y="266"/>
                  <a:pt x="19" y="265"/>
                </a:cubicBezTo>
                <a:cubicBezTo>
                  <a:pt x="19" y="266"/>
                  <a:pt x="20" y="266"/>
                  <a:pt x="20" y="266"/>
                </a:cubicBezTo>
                <a:cubicBezTo>
                  <a:pt x="20" y="266"/>
                  <a:pt x="20" y="267"/>
                  <a:pt x="20" y="267"/>
                </a:cubicBezTo>
                <a:cubicBezTo>
                  <a:pt x="20" y="267"/>
                  <a:pt x="20" y="267"/>
                  <a:pt x="20" y="266"/>
                </a:cubicBezTo>
                <a:cubicBezTo>
                  <a:pt x="21" y="267"/>
                  <a:pt x="23" y="266"/>
                  <a:pt x="24" y="266"/>
                </a:cubicBezTo>
                <a:cubicBezTo>
                  <a:pt x="26" y="267"/>
                  <a:pt x="27" y="265"/>
                  <a:pt x="29" y="264"/>
                </a:cubicBezTo>
                <a:cubicBezTo>
                  <a:pt x="29" y="264"/>
                  <a:pt x="29" y="264"/>
                  <a:pt x="29" y="264"/>
                </a:cubicBezTo>
                <a:cubicBezTo>
                  <a:pt x="29" y="266"/>
                  <a:pt x="27" y="266"/>
                  <a:pt x="27" y="267"/>
                </a:cubicBezTo>
                <a:cubicBezTo>
                  <a:pt x="27" y="267"/>
                  <a:pt x="27" y="267"/>
                  <a:pt x="27" y="267"/>
                </a:cubicBezTo>
                <a:cubicBezTo>
                  <a:pt x="30" y="266"/>
                  <a:pt x="31" y="266"/>
                  <a:pt x="33" y="265"/>
                </a:cubicBezTo>
                <a:cubicBezTo>
                  <a:pt x="33" y="265"/>
                  <a:pt x="33" y="265"/>
                  <a:pt x="33" y="265"/>
                </a:cubicBezTo>
                <a:cubicBezTo>
                  <a:pt x="33" y="266"/>
                  <a:pt x="31" y="266"/>
                  <a:pt x="31" y="267"/>
                </a:cubicBezTo>
                <a:cubicBezTo>
                  <a:pt x="31" y="268"/>
                  <a:pt x="32" y="267"/>
                  <a:pt x="32" y="267"/>
                </a:cubicBezTo>
                <a:cubicBezTo>
                  <a:pt x="32" y="267"/>
                  <a:pt x="32" y="267"/>
                  <a:pt x="33" y="267"/>
                </a:cubicBezTo>
                <a:cubicBezTo>
                  <a:pt x="33" y="267"/>
                  <a:pt x="33" y="266"/>
                  <a:pt x="33" y="266"/>
                </a:cubicBezTo>
                <a:cubicBezTo>
                  <a:pt x="33" y="266"/>
                  <a:pt x="35" y="265"/>
                  <a:pt x="35" y="264"/>
                </a:cubicBezTo>
                <a:cubicBezTo>
                  <a:pt x="35" y="264"/>
                  <a:pt x="35" y="265"/>
                  <a:pt x="35" y="265"/>
                </a:cubicBezTo>
                <a:cubicBezTo>
                  <a:pt x="36" y="265"/>
                  <a:pt x="35" y="265"/>
                  <a:pt x="35" y="266"/>
                </a:cubicBezTo>
                <a:cubicBezTo>
                  <a:pt x="36" y="266"/>
                  <a:pt x="36" y="264"/>
                  <a:pt x="36" y="264"/>
                </a:cubicBezTo>
                <a:cubicBezTo>
                  <a:pt x="36" y="264"/>
                  <a:pt x="36" y="265"/>
                  <a:pt x="37" y="265"/>
                </a:cubicBezTo>
                <a:cubicBezTo>
                  <a:pt x="37" y="265"/>
                  <a:pt x="37" y="264"/>
                  <a:pt x="37" y="264"/>
                </a:cubicBezTo>
                <a:cubicBezTo>
                  <a:pt x="38" y="263"/>
                  <a:pt x="38" y="264"/>
                  <a:pt x="38" y="264"/>
                </a:cubicBezTo>
                <a:cubicBezTo>
                  <a:pt x="38" y="265"/>
                  <a:pt x="38" y="264"/>
                  <a:pt x="38" y="263"/>
                </a:cubicBezTo>
                <a:cubicBezTo>
                  <a:pt x="38" y="264"/>
                  <a:pt x="39" y="264"/>
                  <a:pt x="39" y="264"/>
                </a:cubicBezTo>
                <a:cubicBezTo>
                  <a:pt x="39" y="265"/>
                  <a:pt x="38" y="265"/>
                  <a:pt x="38" y="265"/>
                </a:cubicBezTo>
                <a:cubicBezTo>
                  <a:pt x="39" y="265"/>
                  <a:pt x="39" y="264"/>
                  <a:pt x="39" y="264"/>
                </a:cubicBezTo>
                <a:cubicBezTo>
                  <a:pt x="40" y="264"/>
                  <a:pt x="41" y="263"/>
                  <a:pt x="41" y="262"/>
                </a:cubicBezTo>
                <a:cubicBezTo>
                  <a:pt x="42" y="263"/>
                  <a:pt x="41" y="263"/>
                  <a:pt x="42" y="263"/>
                </a:cubicBezTo>
                <a:cubicBezTo>
                  <a:pt x="41" y="264"/>
                  <a:pt x="41" y="264"/>
                  <a:pt x="40" y="264"/>
                </a:cubicBezTo>
                <a:cubicBezTo>
                  <a:pt x="41" y="265"/>
                  <a:pt x="41" y="265"/>
                  <a:pt x="40" y="266"/>
                </a:cubicBezTo>
                <a:cubicBezTo>
                  <a:pt x="40" y="266"/>
                  <a:pt x="41" y="266"/>
                  <a:pt x="41" y="265"/>
                </a:cubicBezTo>
                <a:cubicBezTo>
                  <a:pt x="41" y="266"/>
                  <a:pt x="41" y="265"/>
                  <a:pt x="42" y="266"/>
                </a:cubicBezTo>
                <a:cubicBezTo>
                  <a:pt x="42" y="265"/>
                  <a:pt x="43" y="265"/>
                  <a:pt x="44" y="265"/>
                </a:cubicBezTo>
                <a:cubicBezTo>
                  <a:pt x="44" y="265"/>
                  <a:pt x="43" y="266"/>
                  <a:pt x="43" y="265"/>
                </a:cubicBezTo>
                <a:cubicBezTo>
                  <a:pt x="43" y="265"/>
                  <a:pt x="43" y="265"/>
                  <a:pt x="43" y="265"/>
                </a:cubicBezTo>
                <a:cubicBezTo>
                  <a:pt x="43" y="266"/>
                  <a:pt x="43" y="266"/>
                  <a:pt x="43" y="266"/>
                </a:cubicBezTo>
                <a:cubicBezTo>
                  <a:pt x="43" y="266"/>
                  <a:pt x="44" y="266"/>
                  <a:pt x="44" y="265"/>
                </a:cubicBezTo>
                <a:cubicBezTo>
                  <a:pt x="45" y="266"/>
                  <a:pt x="44" y="266"/>
                  <a:pt x="45" y="267"/>
                </a:cubicBezTo>
                <a:cubicBezTo>
                  <a:pt x="45" y="266"/>
                  <a:pt x="45" y="267"/>
                  <a:pt x="46" y="266"/>
                </a:cubicBezTo>
                <a:cubicBezTo>
                  <a:pt x="46" y="266"/>
                  <a:pt x="46" y="267"/>
                  <a:pt x="46" y="267"/>
                </a:cubicBezTo>
                <a:cubicBezTo>
                  <a:pt x="47" y="267"/>
                  <a:pt x="46" y="266"/>
                  <a:pt x="47" y="266"/>
                </a:cubicBezTo>
                <a:cubicBezTo>
                  <a:pt x="47" y="267"/>
                  <a:pt x="47" y="267"/>
                  <a:pt x="47" y="267"/>
                </a:cubicBezTo>
                <a:cubicBezTo>
                  <a:pt x="48" y="267"/>
                  <a:pt x="49" y="267"/>
                  <a:pt x="50" y="267"/>
                </a:cubicBezTo>
                <a:cubicBezTo>
                  <a:pt x="50" y="267"/>
                  <a:pt x="49" y="267"/>
                  <a:pt x="49" y="268"/>
                </a:cubicBezTo>
                <a:cubicBezTo>
                  <a:pt x="49" y="268"/>
                  <a:pt x="50" y="267"/>
                  <a:pt x="50" y="268"/>
                </a:cubicBezTo>
                <a:cubicBezTo>
                  <a:pt x="50" y="267"/>
                  <a:pt x="50" y="267"/>
                  <a:pt x="50" y="267"/>
                </a:cubicBezTo>
                <a:cubicBezTo>
                  <a:pt x="52" y="267"/>
                  <a:pt x="54" y="266"/>
                  <a:pt x="55" y="266"/>
                </a:cubicBezTo>
                <a:cubicBezTo>
                  <a:pt x="55" y="266"/>
                  <a:pt x="55" y="266"/>
                  <a:pt x="55" y="266"/>
                </a:cubicBezTo>
                <a:cubicBezTo>
                  <a:pt x="55" y="267"/>
                  <a:pt x="56" y="266"/>
                  <a:pt x="56" y="266"/>
                </a:cubicBezTo>
                <a:cubicBezTo>
                  <a:pt x="56" y="267"/>
                  <a:pt x="55" y="268"/>
                  <a:pt x="54" y="267"/>
                </a:cubicBezTo>
                <a:cubicBezTo>
                  <a:pt x="53" y="267"/>
                  <a:pt x="53" y="270"/>
                  <a:pt x="52" y="269"/>
                </a:cubicBezTo>
                <a:cubicBezTo>
                  <a:pt x="52" y="269"/>
                  <a:pt x="52" y="269"/>
                  <a:pt x="52" y="269"/>
                </a:cubicBezTo>
                <a:cubicBezTo>
                  <a:pt x="51" y="269"/>
                  <a:pt x="51" y="269"/>
                  <a:pt x="51" y="268"/>
                </a:cubicBezTo>
                <a:cubicBezTo>
                  <a:pt x="51" y="268"/>
                  <a:pt x="51" y="270"/>
                  <a:pt x="50" y="269"/>
                </a:cubicBezTo>
                <a:cubicBezTo>
                  <a:pt x="50" y="269"/>
                  <a:pt x="50" y="269"/>
                  <a:pt x="50" y="268"/>
                </a:cubicBezTo>
                <a:cubicBezTo>
                  <a:pt x="49" y="269"/>
                  <a:pt x="48" y="270"/>
                  <a:pt x="47" y="269"/>
                </a:cubicBezTo>
                <a:cubicBezTo>
                  <a:pt x="46" y="269"/>
                  <a:pt x="46" y="269"/>
                  <a:pt x="46" y="270"/>
                </a:cubicBezTo>
                <a:cubicBezTo>
                  <a:pt x="46" y="270"/>
                  <a:pt x="46" y="270"/>
                  <a:pt x="46" y="271"/>
                </a:cubicBezTo>
                <a:cubicBezTo>
                  <a:pt x="45" y="270"/>
                  <a:pt x="44" y="271"/>
                  <a:pt x="43" y="271"/>
                </a:cubicBezTo>
                <a:cubicBezTo>
                  <a:pt x="43" y="270"/>
                  <a:pt x="44" y="270"/>
                  <a:pt x="44" y="270"/>
                </a:cubicBezTo>
                <a:cubicBezTo>
                  <a:pt x="44" y="270"/>
                  <a:pt x="42" y="270"/>
                  <a:pt x="42" y="270"/>
                </a:cubicBezTo>
                <a:cubicBezTo>
                  <a:pt x="41" y="271"/>
                  <a:pt x="42" y="270"/>
                  <a:pt x="42" y="271"/>
                </a:cubicBezTo>
                <a:cubicBezTo>
                  <a:pt x="42" y="271"/>
                  <a:pt x="42" y="271"/>
                  <a:pt x="41" y="272"/>
                </a:cubicBezTo>
                <a:cubicBezTo>
                  <a:pt x="42" y="272"/>
                  <a:pt x="42" y="272"/>
                  <a:pt x="42" y="272"/>
                </a:cubicBezTo>
                <a:cubicBezTo>
                  <a:pt x="42" y="273"/>
                  <a:pt x="42" y="272"/>
                  <a:pt x="42" y="273"/>
                </a:cubicBezTo>
                <a:cubicBezTo>
                  <a:pt x="42" y="273"/>
                  <a:pt x="42" y="273"/>
                  <a:pt x="42" y="273"/>
                </a:cubicBezTo>
                <a:cubicBezTo>
                  <a:pt x="41" y="272"/>
                  <a:pt x="41" y="273"/>
                  <a:pt x="40" y="272"/>
                </a:cubicBezTo>
                <a:cubicBezTo>
                  <a:pt x="40" y="271"/>
                  <a:pt x="41" y="273"/>
                  <a:pt x="41" y="272"/>
                </a:cubicBezTo>
                <a:cubicBezTo>
                  <a:pt x="41" y="271"/>
                  <a:pt x="40" y="272"/>
                  <a:pt x="40" y="271"/>
                </a:cubicBezTo>
                <a:cubicBezTo>
                  <a:pt x="40" y="272"/>
                  <a:pt x="39" y="273"/>
                  <a:pt x="39" y="273"/>
                </a:cubicBezTo>
                <a:cubicBezTo>
                  <a:pt x="39" y="272"/>
                  <a:pt x="39" y="272"/>
                  <a:pt x="39" y="272"/>
                </a:cubicBezTo>
                <a:cubicBezTo>
                  <a:pt x="38" y="271"/>
                  <a:pt x="38" y="272"/>
                  <a:pt x="38" y="271"/>
                </a:cubicBezTo>
                <a:cubicBezTo>
                  <a:pt x="38" y="272"/>
                  <a:pt x="38" y="272"/>
                  <a:pt x="38" y="272"/>
                </a:cubicBezTo>
                <a:cubicBezTo>
                  <a:pt x="38" y="273"/>
                  <a:pt x="37" y="273"/>
                  <a:pt x="36" y="273"/>
                </a:cubicBezTo>
                <a:cubicBezTo>
                  <a:pt x="36" y="274"/>
                  <a:pt x="36" y="273"/>
                  <a:pt x="37" y="273"/>
                </a:cubicBezTo>
                <a:cubicBezTo>
                  <a:pt x="37" y="273"/>
                  <a:pt x="37" y="274"/>
                  <a:pt x="37" y="274"/>
                </a:cubicBezTo>
                <a:cubicBezTo>
                  <a:pt x="36" y="274"/>
                  <a:pt x="36" y="274"/>
                  <a:pt x="36" y="275"/>
                </a:cubicBezTo>
                <a:cubicBezTo>
                  <a:pt x="36" y="276"/>
                  <a:pt x="37" y="275"/>
                  <a:pt x="37" y="274"/>
                </a:cubicBezTo>
                <a:cubicBezTo>
                  <a:pt x="37" y="275"/>
                  <a:pt x="36" y="276"/>
                  <a:pt x="37" y="275"/>
                </a:cubicBezTo>
                <a:cubicBezTo>
                  <a:pt x="37" y="276"/>
                  <a:pt x="36" y="276"/>
                  <a:pt x="37" y="277"/>
                </a:cubicBezTo>
                <a:cubicBezTo>
                  <a:pt x="37" y="277"/>
                  <a:pt x="37" y="276"/>
                  <a:pt x="37" y="276"/>
                </a:cubicBezTo>
                <a:cubicBezTo>
                  <a:pt x="37" y="276"/>
                  <a:pt x="37" y="276"/>
                  <a:pt x="38" y="276"/>
                </a:cubicBezTo>
                <a:cubicBezTo>
                  <a:pt x="38" y="276"/>
                  <a:pt x="38" y="275"/>
                  <a:pt x="38" y="275"/>
                </a:cubicBezTo>
                <a:cubicBezTo>
                  <a:pt x="39" y="275"/>
                  <a:pt x="39" y="275"/>
                  <a:pt x="40" y="274"/>
                </a:cubicBezTo>
                <a:cubicBezTo>
                  <a:pt x="41" y="276"/>
                  <a:pt x="42" y="274"/>
                  <a:pt x="43" y="274"/>
                </a:cubicBezTo>
                <a:cubicBezTo>
                  <a:pt x="43" y="275"/>
                  <a:pt x="42" y="275"/>
                  <a:pt x="42" y="276"/>
                </a:cubicBezTo>
                <a:cubicBezTo>
                  <a:pt x="43" y="275"/>
                  <a:pt x="44" y="276"/>
                  <a:pt x="45" y="274"/>
                </a:cubicBezTo>
                <a:cubicBezTo>
                  <a:pt x="46" y="275"/>
                  <a:pt x="46" y="276"/>
                  <a:pt x="47" y="274"/>
                </a:cubicBezTo>
                <a:cubicBezTo>
                  <a:pt x="47" y="275"/>
                  <a:pt x="47" y="276"/>
                  <a:pt x="47" y="276"/>
                </a:cubicBezTo>
                <a:cubicBezTo>
                  <a:pt x="47" y="277"/>
                  <a:pt x="47" y="276"/>
                  <a:pt x="47" y="276"/>
                </a:cubicBezTo>
                <a:cubicBezTo>
                  <a:pt x="47" y="276"/>
                  <a:pt x="48" y="275"/>
                  <a:pt x="47" y="275"/>
                </a:cubicBezTo>
                <a:cubicBezTo>
                  <a:pt x="48" y="275"/>
                  <a:pt x="48" y="274"/>
                  <a:pt x="49" y="274"/>
                </a:cubicBezTo>
                <a:cubicBezTo>
                  <a:pt x="48" y="275"/>
                  <a:pt x="48" y="276"/>
                  <a:pt x="48" y="276"/>
                </a:cubicBezTo>
                <a:cubicBezTo>
                  <a:pt x="48" y="277"/>
                  <a:pt x="49" y="275"/>
                  <a:pt x="50" y="274"/>
                </a:cubicBezTo>
                <a:cubicBezTo>
                  <a:pt x="50" y="275"/>
                  <a:pt x="51" y="275"/>
                  <a:pt x="51" y="275"/>
                </a:cubicBezTo>
                <a:cubicBezTo>
                  <a:pt x="52" y="274"/>
                  <a:pt x="51" y="274"/>
                  <a:pt x="51" y="274"/>
                </a:cubicBezTo>
                <a:cubicBezTo>
                  <a:pt x="51" y="274"/>
                  <a:pt x="52" y="274"/>
                  <a:pt x="52" y="274"/>
                </a:cubicBezTo>
                <a:cubicBezTo>
                  <a:pt x="52" y="274"/>
                  <a:pt x="52" y="274"/>
                  <a:pt x="52" y="274"/>
                </a:cubicBezTo>
                <a:cubicBezTo>
                  <a:pt x="53" y="274"/>
                  <a:pt x="54" y="273"/>
                  <a:pt x="55" y="273"/>
                </a:cubicBezTo>
                <a:cubicBezTo>
                  <a:pt x="55" y="273"/>
                  <a:pt x="55" y="273"/>
                  <a:pt x="55" y="273"/>
                </a:cubicBezTo>
                <a:cubicBezTo>
                  <a:pt x="54" y="274"/>
                  <a:pt x="54" y="275"/>
                  <a:pt x="53" y="275"/>
                </a:cubicBezTo>
                <a:cubicBezTo>
                  <a:pt x="54" y="276"/>
                  <a:pt x="55" y="275"/>
                  <a:pt x="56" y="275"/>
                </a:cubicBezTo>
                <a:cubicBezTo>
                  <a:pt x="56" y="274"/>
                  <a:pt x="55" y="275"/>
                  <a:pt x="55" y="275"/>
                </a:cubicBezTo>
                <a:cubicBezTo>
                  <a:pt x="55" y="274"/>
                  <a:pt x="55" y="274"/>
                  <a:pt x="55" y="274"/>
                </a:cubicBezTo>
                <a:cubicBezTo>
                  <a:pt x="56" y="274"/>
                  <a:pt x="56" y="275"/>
                  <a:pt x="57" y="275"/>
                </a:cubicBezTo>
                <a:cubicBezTo>
                  <a:pt x="57" y="275"/>
                  <a:pt x="56" y="274"/>
                  <a:pt x="57" y="274"/>
                </a:cubicBezTo>
                <a:cubicBezTo>
                  <a:pt x="57" y="274"/>
                  <a:pt x="56" y="274"/>
                  <a:pt x="56" y="274"/>
                </a:cubicBezTo>
                <a:cubicBezTo>
                  <a:pt x="56" y="274"/>
                  <a:pt x="56" y="273"/>
                  <a:pt x="56" y="274"/>
                </a:cubicBezTo>
                <a:cubicBezTo>
                  <a:pt x="55" y="273"/>
                  <a:pt x="55" y="273"/>
                  <a:pt x="56" y="273"/>
                </a:cubicBezTo>
                <a:cubicBezTo>
                  <a:pt x="55" y="273"/>
                  <a:pt x="57" y="273"/>
                  <a:pt x="57" y="274"/>
                </a:cubicBezTo>
                <a:cubicBezTo>
                  <a:pt x="57" y="274"/>
                  <a:pt x="57" y="273"/>
                  <a:pt x="57" y="273"/>
                </a:cubicBezTo>
                <a:cubicBezTo>
                  <a:pt x="58" y="273"/>
                  <a:pt x="57" y="274"/>
                  <a:pt x="57" y="274"/>
                </a:cubicBezTo>
                <a:cubicBezTo>
                  <a:pt x="57" y="275"/>
                  <a:pt x="57" y="275"/>
                  <a:pt x="57" y="276"/>
                </a:cubicBezTo>
                <a:cubicBezTo>
                  <a:pt x="58" y="276"/>
                  <a:pt x="58" y="275"/>
                  <a:pt x="59" y="275"/>
                </a:cubicBezTo>
                <a:cubicBezTo>
                  <a:pt x="59" y="276"/>
                  <a:pt x="58" y="276"/>
                  <a:pt x="58" y="277"/>
                </a:cubicBezTo>
                <a:cubicBezTo>
                  <a:pt x="59" y="278"/>
                  <a:pt x="59" y="276"/>
                  <a:pt x="60" y="277"/>
                </a:cubicBezTo>
                <a:cubicBezTo>
                  <a:pt x="60" y="276"/>
                  <a:pt x="59" y="277"/>
                  <a:pt x="59" y="276"/>
                </a:cubicBezTo>
                <a:cubicBezTo>
                  <a:pt x="59" y="276"/>
                  <a:pt x="59" y="276"/>
                  <a:pt x="60" y="276"/>
                </a:cubicBezTo>
                <a:cubicBezTo>
                  <a:pt x="59" y="276"/>
                  <a:pt x="59" y="275"/>
                  <a:pt x="59" y="274"/>
                </a:cubicBezTo>
                <a:cubicBezTo>
                  <a:pt x="59" y="274"/>
                  <a:pt x="59" y="274"/>
                  <a:pt x="60" y="274"/>
                </a:cubicBezTo>
                <a:cubicBezTo>
                  <a:pt x="60" y="274"/>
                  <a:pt x="59" y="275"/>
                  <a:pt x="60" y="275"/>
                </a:cubicBezTo>
                <a:cubicBezTo>
                  <a:pt x="60" y="274"/>
                  <a:pt x="63" y="274"/>
                  <a:pt x="63" y="275"/>
                </a:cubicBezTo>
                <a:cubicBezTo>
                  <a:pt x="64" y="274"/>
                  <a:pt x="64" y="275"/>
                  <a:pt x="64" y="274"/>
                </a:cubicBezTo>
                <a:cubicBezTo>
                  <a:pt x="65" y="274"/>
                  <a:pt x="64" y="275"/>
                  <a:pt x="65" y="275"/>
                </a:cubicBezTo>
                <a:cubicBezTo>
                  <a:pt x="64" y="275"/>
                  <a:pt x="64" y="276"/>
                  <a:pt x="63" y="276"/>
                </a:cubicBezTo>
                <a:cubicBezTo>
                  <a:pt x="64" y="276"/>
                  <a:pt x="65" y="276"/>
                  <a:pt x="66" y="276"/>
                </a:cubicBezTo>
                <a:cubicBezTo>
                  <a:pt x="66" y="276"/>
                  <a:pt x="66" y="276"/>
                  <a:pt x="66" y="277"/>
                </a:cubicBezTo>
                <a:cubicBezTo>
                  <a:pt x="67" y="276"/>
                  <a:pt x="67" y="275"/>
                  <a:pt x="68" y="276"/>
                </a:cubicBezTo>
                <a:cubicBezTo>
                  <a:pt x="68" y="275"/>
                  <a:pt x="69" y="275"/>
                  <a:pt x="68" y="274"/>
                </a:cubicBezTo>
                <a:cubicBezTo>
                  <a:pt x="68" y="275"/>
                  <a:pt x="69" y="274"/>
                  <a:pt x="69" y="274"/>
                </a:cubicBezTo>
                <a:cubicBezTo>
                  <a:pt x="69" y="273"/>
                  <a:pt x="70" y="273"/>
                  <a:pt x="70" y="273"/>
                </a:cubicBezTo>
                <a:cubicBezTo>
                  <a:pt x="71" y="273"/>
                  <a:pt x="70" y="274"/>
                  <a:pt x="71" y="274"/>
                </a:cubicBezTo>
                <a:cubicBezTo>
                  <a:pt x="71" y="273"/>
                  <a:pt x="71" y="273"/>
                  <a:pt x="72" y="273"/>
                </a:cubicBezTo>
                <a:cubicBezTo>
                  <a:pt x="72" y="274"/>
                  <a:pt x="72" y="274"/>
                  <a:pt x="72" y="274"/>
                </a:cubicBezTo>
                <a:cubicBezTo>
                  <a:pt x="71" y="275"/>
                  <a:pt x="69" y="275"/>
                  <a:pt x="69" y="276"/>
                </a:cubicBezTo>
                <a:cubicBezTo>
                  <a:pt x="69" y="277"/>
                  <a:pt x="69" y="276"/>
                  <a:pt x="70" y="276"/>
                </a:cubicBezTo>
                <a:cubicBezTo>
                  <a:pt x="71" y="274"/>
                  <a:pt x="73" y="276"/>
                  <a:pt x="74" y="275"/>
                </a:cubicBezTo>
                <a:cubicBezTo>
                  <a:pt x="76" y="276"/>
                  <a:pt x="78" y="273"/>
                  <a:pt x="80" y="275"/>
                </a:cubicBezTo>
                <a:cubicBezTo>
                  <a:pt x="80" y="275"/>
                  <a:pt x="81" y="275"/>
                  <a:pt x="81" y="275"/>
                </a:cubicBezTo>
                <a:cubicBezTo>
                  <a:pt x="81" y="274"/>
                  <a:pt x="82" y="274"/>
                  <a:pt x="83" y="274"/>
                </a:cubicBezTo>
                <a:cubicBezTo>
                  <a:pt x="83" y="274"/>
                  <a:pt x="83" y="274"/>
                  <a:pt x="83" y="274"/>
                </a:cubicBezTo>
                <a:cubicBezTo>
                  <a:pt x="83" y="274"/>
                  <a:pt x="84" y="273"/>
                  <a:pt x="84" y="274"/>
                </a:cubicBezTo>
                <a:cubicBezTo>
                  <a:pt x="85" y="273"/>
                  <a:pt x="87" y="274"/>
                  <a:pt x="88" y="273"/>
                </a:cubicBezTo>
                <a:cubicBezTo>
                  <a:pt x="87" y="273"/>
                  <a:pt x="88" y="272"/>
                  <a:pt x="88" y="272"/>
                </a:cubicBezTo>
                <a:cubicBezTo>
                  <a:pt x="88" y="272"/>
                  <a:pt x="88" y="273"/>
                  <a:pt x="88" y="273"/>
                </a:cubicBezTo>
                <a:cubicBezTo>
                  <a:pt x="88" y="273"/>
                  <a:pt x="89" y="273"/>
                  <a:pt x="89" y="273"/>
                </a:cubicBezTo>
                <a:cubicBezTo>
                  <a:pt x="88" y="274"/>
                  <a:pt x="88" y="274"/>
                  <a:pt x="88" y="275"/>
                </a:cubicBezTo>
                <a:cubicBezTo>
                  <a:pt x="88" y="275"/>
                  <a:pt x="88" y="275"/>
                  <a:pt x="88" y="275"/>
                </a:cubicBezTo>
                <a:cubicBezTo>
                  <a:pt x="87" y="275"/>
                  <a:pt x="86" y="274"/>
                  <a:pt x="86" y="276"/>
                </a:cubicBezTo>
                <a:cubicBezTo>
                  <a:pt x="86" y="276"/>
                  <a:pt x="87" y="276"/>
                  <a:pt x="87" y="276"/>
                </a:cubicBezTo>
                <a:cubicBezTo>
                  <a:pt x="87" y="276"/>
                  <a:pt x="87" y="276"/>
                  <a:pt x="88" y="276"/>
                </a:cubicBezTo>
                <a:cubicBezTo>
                  <a:pt x="88" y="276"/>
                  <a:pt x="88" y="276"/>
                  <a:pt x="88" y="276"/>
                </a:cubicBezTo>
                <a:cubicBezTo>
                  <a:pt x="88" y="276"/>
                  <a:pt x="88" y="276"/>
                  <a:pt x="89" y="276"/>
                </a:cubicBezTo>
                <a:cubicBezTo>
                  <a:pt x="89" y="275"/>
                  <a:pt x="90" y="276"/>
                  <a:pt x="90" y="275"/>
                </a:cubicBezTo>
                <a:cubicBezTo>
                  <a:pt x="90" y="275"/>
                  <a:pt x="91" y="276"/>
                  <a:pt x="91" y="276"/>
                </a:cubicBezTo>
                <a:cubicBezTo>
                  <a:pt x="91" y="276"/>
                  <a:pt x="91" y="276"/>
                  <a:pt x="92" y="276"/>
                </a:cubicBezTo>
                <a:cubicBezTo>
                  <a:pt x="92" y="276"/>
                  <a:pt x="92" y="276"/>
                  <a:pt x="92" y="276"/>
                </a:cubicBezTo>
                <a:cubicBezTo>
                  <a:pt x="92" y="276"/>
                  <a:pt x="93" y="276"/>
                  <a:pt x="93" y="276"/>
                </a:cubicBezTo>
                <a:cubicBezTo>
                  <a:pt x="92" y="276"/>
                  <a:pt x="92" y="276"/>
                  <a:pt x="92" y="277"/>
                </a:cubicBezTo>
                <a:cubicBezTo>
                  <a:pt x="90" y="277"/>
                  <a:pt x="90" y="278"/>
                  <a:pt x="88" y="278"/>
                </a:cubicBezTo>
                <a:cubicBezTo>
                  <a:pt x="88" y="277"/>
                  <a:pt x="89" y="277"/>
                  <a:pt x="88" y="277"/>
                </a:cubicBezTo>
                <a:cubicBezTo>
                  <a:pt x="87" y="279"/>
                  <a:pt x="85" y="277"/>
                  <a:pt x="84" y="279"/>
                </a:cubicBezTo>
                <a:cubicBezTo>
                  <a:pt x="84" y="279"/>
                  <a:pt x="84" y="279"/>
                  <a:pt x="84" y="279"/>
                </a:cubicBezTo>
                <a:cubicBezTo>
                  <a:pt x="84" y="279"/>
                  <a:pt x="84" y="279"/>
                  <a:pt x="84" y="280"/>
                </a:cubicBezTo>
                <a:cubicBezTo>
                  <a:pt x="84" y="280"/>
                  <a:pt x="83" y="279"/>
                  <a:pt x="82" y="279"/>
                </a:cubicBezTo>
                <a:cubicBezTo>
                  <a:pt x="82" y="280"/>
                  <a:pt x="82" y="279"/>
                  <a:pt x="83" y="280"/>
                </a:cubicBezTo>
                <a:cubicBezTo>
                  <a:pt x="83" y="280"/>
                  <a:pt x="82" y="280"/>
                  <a:pt x="82" y="280"/>
                </a:cubicBezTo>
                <a:cubicBezTo>
                  <a:pt x="82" y="280"/>
                  <a:pt x="82" y="280"/>
                  <a:pt x="81" y="280"/>
                </a:cubicBezTo>
                <a:cubicBezTo>
                  <a:pt x="81" y="282"/>
                  <a:pt x="79" y="280"/>
                  <a:pt x="79" y="281"/>
                </a:cubicBezTo>
                <a:cubicBezTo>
                  <a:pt x="78" y="281"/>
                  <a:pt x="78" y="281"/>
                  <a:pt x="78" y="280"/>
                </a:cubicBezTo>
                <a:cubicBezTo>
                  <a:pt x="78" y="279"/>
                  <a:pt x="78" y="280"/>
                  <a:pt x="77" y="280"/>
                </a:cubicBezTo>
                <a:cubicBezTo>
                  <a:pt x="77" y="280"/>
                  <a:pt x="78" y="280"/>
                  <a:pt x="78" y="281"/>
                </a:cubicBezTo>
                <a:cubicBezTo>
                  <a:pt x="78" y="281"/>
                  <a:pt x="77" y="281"/>
                  <a:pt x="77" y="282"/>
                </a:cubicBezTo>
                <a:cubicBezTo>
                  <a:pt x="77" y="281"/>
                  <a:pt x="77" y="281"/>
                  <a:pt x="77" y="280"/>
                </a:cubicBezTo>
                <a:cubicBezTo>
                  <a:pt x="76" y="281"/>
                  <a:pt x="75" y="281"/>
                  <a:pt x="74" y="281"/>
                </a:cubicBezTo>
                <a:cubicBezTo>
                  <a:pt x="74" y="281"/>
                  <a:pt x="75" y="281"/>
                  <a:pt x="74" y="280"/>
                </a:cubicBezTo>
                <a:cubicBezTo>
                  <a:pt x="74" y="282"/>
                  <a:pt x="71" y="282"/>
                  <a:pt x="70" y="283"/>
                </a:cubicBezTo>
                <a:cubicBezTo>
                  <a:pt x="70" y="282"/>
                  <a:pt x="69" y="282"/>
                  <a:pt x="70" y="282"/>
                </a:cubicBezTo>
                <a:cubicBezTo>
                  <a:pt x="69" y="282"/>
                  <a:pt x="69" y="282"/>
                  <a:pt x="69" y="283"/>
                </a:cubicBezTo>
                <a:cubicBezTo>
                  <a:pt x="69" y="283"/>
                  <a:pt x="68" y="281"/>
                  <a:pt x="68" y="282"/>
                </a:cubicBezTo>
                <a:cubicBezTo>
                  <a:pt x="68" y="283"/>
                  <a:pt x="68" y="282"/>
                  <a:pt x="68" y="282"/>
                </a:cubicBezTo>
                <a:cubicBezTo>
                  <a:pt x="68" y="282"/>
                  <a:pt x="68" y="283"/>
                  <a:pt x="68" y="283"/>
                </a:cubicBezTo>
                <a:cubicBezTo>
                  <a:pt x="67" y="283"/>
                  <a:pt x="66" y="282"/>
                  <a:pt x="65" y="284"/>
                </a:cubicBezTo>
                <a:cubicBezTo>
                  <a:pt x="65" y="283"/>
                  <a:pt x="65" y="283"/>
                  <a:pt x="64" y="282"/>
                </a:cubicBezTo>
                <a:cubicBezTo>
                  <a:pt x="64" y="283"/>
                  <a:pt x="64" y="283"/>
                  <a:pt x="65" y="284"/>
                </a:cubicBezTo>
                <a:cubicBezTo>
                  <a:pt x="65" y="285"/>
                  <a:pt x="63" y="283"/>
                  <a:pt x="63" y="285"/>
                </a:cubicBezTo>
                <a:cubicBezTo>
                  <a:pt x="62" y="284"/>
                  <a:pt x="63" y="283"/>
                  <a:pt x="62" y="283"/>
                </a:cubicBezTo>
                <a:cubicBezTo>
                  <a:pt x="62" y="284"/>
                  <a:pt x="62" y="284"/>
                  <a:pt x="62" y="285"/>
                </a:cubicBezTo>
                <a:cubicBezTo>
                  <a:pt x="62" y="286"/>
                  <a:pt x="62" y="284"/>
                  <a:pt x="62" y="285"/>
                </a:cubicBezTo>
                <a:cubicBezTo>
                  <a:pt x="61" y="284"/>
                  <a:pt x="62" y="284"/>
                  <a:pt x="62" y="284"/>
                </a:cubicBezTo>
                <a:cubicBezTo>
                  <a:pt x="61" y="284"/>
                  <a:pt x="61" y="284"/>
                  <a:pt x="61" y="285"/>
                </a:cubicBezTo>
                <a:cubicBezTo>
                  <a:pt x="60" y="284"/>
                  <a:pt x="60" y="285"/>
                  <a:pt x="59" y="284"/>
                </a:cubicBezTo>
                <a:cubicBezTo>
                  <a:pt x="59" y="285"/>
                  <a:pt x="59" y="285"/>
                  <a:pt x="58" y="284"/>
                </a:cubicBezTo>
                <a:cubicBezTo>
                  <a:pt x="58" y="285"/>
                  <a:pt x="58" y="285"/>
                  <a:pt x="58" y="286"/>
                </a:cubicBezTo>
                <a:cubicBezTo>
                  <a:pt x="59" y="286"/>
                  <a:pt x="59" y="286"/>
                  <a:pt x="59" y="286"/>
                </a:cubicBezTo>
                <a:cubicBezTo>
                  <a:pt x="59" y="286"/>
                  <a:pt x="59" y="285"/>
                  <a:pt x="59" y="286"/>
                </a:cubicBezTo>
                <a:cubicBezTo>
                  <a:pt x="60" y="286"/>
                  <a:pt x="59" y="286"/>
                  <a:pt x="59" y="286"/>
                </a:cubicBezTo>
                <a:cubicBezTo>
                  <a:pt x="60" y="285"/>
                  <a:pt x="62" y="284"/>
                  <a:pt x="62" y="286"/>
                </a:cubicBezTo>
                <a:cubicBezTo>
                  <a:pt x="63" y="286"/>
                  <a:pt x="63" y="285"/>
                  <a:pt x="63" y="285"/>
                </a:cubicBezTo>
                <a:cubicBezTo>
                  <a:pt x="63" y="286"/>
                  <a:pt x="63" y="286"/>
                  <a:pt x="63" y="287"/>
                </a:cubicBezTo>
                <a:cubicBezTo>
                  <a:pt x="63" y="287"/>
                  <a:pt x="64" y="287"/>
                  <a:pt x="64" y="286"/>
                </a:cubicBezTo>
                <a:cubicBezTo>
                  <a:pt x="64" y="286"/>
                  <a:pt x="65" y="286"/>
                  <a:pt x="65" y="285"/>
                </a:cubicBezTo>
                <a:cubicBezTo>
                  <a:pt x="65" y="285"/>
                  <a:pt x="65" y="286"/>
                  <a:pt x="65" y="286"/>
                </a:cubicBezTo>
                <a:cubicBezTo>
                  <a:pt x="66" y="287"/>
                  <a:pt x="66" y="285"/>
                  <a:pt x="67" y="287"/>
                </a:cubicBezTo>
                <a:cubicBezTo>
                  <a:pt x="67" y="287"/>
                  <a:pt x="67" y="286"/>
                  <a:pt x="67" y="286"/>
                </a:cubicBezTo>
                <a:cubicBezTo>
                  <a:pt x="67" y="286"/>
                  <a:pt x="67" y="286"/>
                  <a:pt x="68" y="286"/>
                </a:cubicBezTo>
                <a:cubicBezTo>
                  <a:pt x="68" y="286"/>
                  <a:pt x="68" y="286"/>
                  <a:pt x="68" y="285"/>
                </a:cubicBezTo>
                <a:cubicBezTo>
                  <a:pt x="68" y="285"/>
                  <a:pt x="69" y="285"/>
                  <a:pt x="69" y="285"/>
                </a:cubicBezTo>
                <a:cubicBezTo>
                  <a:pt x="69" y="285"/>
                  <a:pt x="69" y="285"/>
                  <a:pt x="69" y="286"/>
                </a:cubicBezTo>
                <a:cubicBezTo>
                  <a:pt x="70" y="285"/>
                  <a:pt x="71" y="285"/>
                  <a:pt x="72" y="285"/>
                </a:cubicBezTo>
                <a:cubicBezTo>
                  <a:pt x="72" y="285"/>
                  <a:pt x="72" y="285"/>
                  <a:pt x="72" y="285"/>
                </a:cubicBezTo>
                <a:cubicBezTo>
                  <a:pt x="72" y="286"/>
                  <a:pt x="72" y="285"/>
                  <a:pt x="73" y="286"/>
                </a:cubicBezTo>
                <a:cubicBezTo>
                  <a:pt x="73" y="284"/>
                  <a:pt x="74" y="287"/>
                  <a:pt x="75" y="286"/>
                </a:cubicBezTo>
                <a:cubicBezTo>
                  <a:pt x="74" y="286"/>
                  <a:pt x="74" y="286"/>
                  <a:pt x="74" y="286"/>
                </a:cubicBezTo>
                <a:cubicBezTo>
                  <a:pt x="74" y="285"/>
                  <a:pt x="74" y="286"/>
                  <a:pt x="75" y="285"/>
                </a:cubicBezTo>
                <a:cubicBezTo>
                  <a:pt x="75" y="285"/>
                  <a:pt x="75" y="285"/>
                  <a:pt x="75" y="285"/>
                </a:cubicBezTo>
                <a:cubicBezTo>
                  <a:pt x="75" y="285"/>
                  <a:pt x="75" y="285"/>
                  <a:pt x="75" y="285"/>
                </a:cubicBezTo>
                <a:cubicBezTo>
                  <a:pt x="75" y="284"/>
                  <a:pt x="77" y="284"/>
                  <a:pt x="79" y="284"/>
                </a:cubicBezTo>
                <a:cubicBezTo>
                  <a:pt x="79" y="285"/>
                  <a:pt x="79" y="285"/>
                  <a:pt x="79" y="285"/>
                </a:cubicBezTo>
                <a:cubicBezTo>
                  <a:pt x="80" y="284"/>
                  <a:pt x="81" y="284"/>
                  <a:pt x="83" y="284"/>
                </a:cubicBezTo>
                <a:cubicBezTo>
                  <a:pt x="83" y="284"/>
                  <a:pt x="83" y="284"/>
                  <a:pt x="83" y="285"/>
                </a:cubicBezTo>
                <a:cubicBezTo>
                  <a:pt x="84" y="285"/>
                  <a:pt x="84" y="284"/>
                  <a:pt x="83" y="284"/>
                </a:cubicBezTo>
                <a:cubicBezTo>
                  <a:pt x="84" y="283"/>
                  <a:pt x="84" y="285"/>
                  <a:pt x="84" y="285"/>
                </a:cubicBezTo>
                <a:cubicBezTo>
                  <a:pt x="85" y="284"/>
                  <a:pt x="84" y="284"/>
                  <a:pt x="84" y="284"/>
                </a:cubicBezTo>
                <a:cubicBezTo>
                  <a:pt x="85" y="284"/>
                  <a:pt x="86" y="282"/>
                  <a:pt x="87" y="283"/>
                </a:cubicBezTo>
                <a:cubicBezTo>
                  <a:pt x="87" y="282"/>
                  <a:pt x="88" y="282"/>
                  <a:pt x="88" y="282"/>
                </a:cubicBezTo>
                <a:cubicBezTo>
                  <a:pt x="88" y="282"/>
                  <a:pt x="89" y="282"/>
                  <a:pt x="89" y="282"/>
                </a:cubicBezTo>
                <a:cubicBezTo>
                  <a:pt x="88" y="282"/>
                  <a:pt x="88" y="282"/>
                  <a:pt x="88" y="282"/>
                </a:cubicBezTo>
                <a:cubicBezTo>
                  <a:pt x="89" y="283"/>
                  <a:pt x="89" y="282"/>
                  <a:pt x="90" y="283"/>
                </a:cubicBezTo>
                <a:cubicBezTo>
                  <a:pt x="90" y="283"/>
                  <a:pt x="91" y="283"/>
                  <a:pt x="91" y="283"/>
                </a:cubicBezTo>
                <a:cubicBezTo>
                  <a:pt x="90" y="283"/>
                  <a:pt x="89" y="283"/>
                  <a:pt x="88" y="284"/>
                </a:cubicBezTo>
                <a:cubicBezTo>
                  <a:pt x="89" y="284"/>
                  <a:pt x="90" y="284"/>
                  <a:pt x="91" y="283"/>
                </a:cubicBezTo>
                <a:cubicBezTo>
                  <a:pt x="91" y="283"/>
                  <a:pt x="91" y="283"/>
                  <a:pt x="92" y="284"/>
                </a:cubicBezTo>
                <a:cubicBezTo>
                  <a:pt x="92" y="283"/>
                  <a:pt x="92" y="283"/>
                  <a:pt x="92" y="283"/>
                </a:cubicBezTo>
                <a:cubicBezTo>
                  <a:pt x="92" y="284"/>
                  <a:pt x="93" y="283"/>
                  <a:pt x="93" y="283"/>
                </a:cubicBezTo>
                <a:cubicBezTo>
                  <a:pt x="93" y="284"/>
                  <a:pt x="93" y="284"/>
                  <a:pt x="93" y="284"/>
                </a:cubicBezTo>
                <a:cubicBezTo>
                  <a:pt x="94" y="285"/>
                  <a:pt x="94" y="284"/>
                  <a:pt x="95" y="284"/>
                </a:cubicBezTo>
                <a:cubicBezTo>
                  <a:pt x="95" y="285"/>
                  <a:pt x="94" y="285"/>
                  <a:pt x="95" y="285"/>
                </a:cubicBezTo>
                <a:cubicBezTo>
                  <a:pt x="96" y="286"/>
                  <a:pt x="96" y="284"/>
                  <a:pt x="97" y="284"/>
                </a:cubicBezTo>
                <a:cubicBezTo>
                  <a:pt x="97" y="285"/>
                  <a:pt x="96" y="286"/>
                  <a:pt x="96" y="286"/>
                </a:cubicBezTo>
                <a:cubicBezTo>
                  <a:pt x="96" y="286"/>
                  <a:pt x="96" y="286"/>
                  <a:pt x="96" y="286"/>
                </a:cubicBezTo>
                <a:cubicBezTo>
                  <a:pt x="97" y="286"/>
                  <a:pt x="96" y="286"/>
                  <a:pt x="96" y="286"/>
                </a:cubicBezTo>
                <a:cubicBezTo>
                  <a:pt x="97" y="286"/>
                  <a:pt x="97" y="286"/>
                  <a:pt x="97" y="285"/>
                </a:cubicBezTo>
                <a:cubicBezTo>
                  <a:pt x="97" y="286"/>
                  <a:pt x="97" y="286"/>
                  <a:pt x="98" y="286"/>
                </a:cubicBezTo>
                <a:cubicBezTo>
                  <a:pt x="98" y="285"/>
                  <a:pt x="99" y="285"/>
                  <a:pt x="100" y="286"/>
                </a:cubicBezTo>
                <a:cubicBezTo>
                  <a:pt x="100" y="285"/>
                  <a:pt x="100" y="285"/>
                  <a:pt x="99" y="284"/>
                </a:cubicBezTo>
                <a:cubicBezTo>
                  <a:pt x="100" y="284"/>
                  <a:pt x="100" y="284"/>
                  <a:pt x="100" y="284"/>
                </a:cubicBezTo>
                <a:cubicBezTo>
                  <a:pt x="100" y="284"/>
                  <a:pt x="100" y="285"/>
                  <a:pt x="101" y="285"/>
                </a:cubicBezTo>
                <a:cubicBezTo>
                  <a:pt x="100" y="286"/>
                  <a:pt x="99" y="287"/>
                  <a:pt x="99" y="288"/>
                </a:cubicBezTo>
                <a:cubicBezTo>
                  <a:pt x="97" y="289"/>
                  <a:pt x="96" y="289"/>
                  <a:pt x="95" y="289"/>
                </a:cubicBezTo>
                <a:cubicBezTo>
                  <a:pt x="95" y="290"/>
                  <a:pt x="94" y="290"/>
                  <a:pt x="94" y="289"/>
                </a:cubicBezTo>
                <a:cubicBezTo>
                  <a:pt x="93" y="289"/>
                  <a:pt x="94" y="289"/>
                  <a:pt x="94" y="289"/>
                </a:cubicBezTo>
                <a:cubicBezTo>
                  <a:pt x="94" y="288"/>
                  <a:pt x="93" y="290"/>
                  <a:pt x="93" y="290"/>
                </a:cubicBezTo>
                <a:cubicBezTo>
                  <a:pt x="92" y="290"/>
                  <a:pt x="93" y="289"/>
                  <a:pt x="92" y="289"/>
                </a:cubicBezTo>
                <a:cubicBezTo>
                  <a:pt x="92" y="290"/>
                  <a:pt x="91" y="290"/>
                  <a:pt x="90" y="290"/>
                </a:cubicBezTo>
                <a:cubicBezTo>
                  <a:pt x="90" y="291"/>
                  <a:pt x="89" y="291"/>
                  <a:pt x="88" y="291"/>
                </a:cubicBezTo>
                <a:cubicBezTo>
                  <a:pt x="88" y="292"/>
                  <a:pt x="89" y="291"/>
                  <a:pt x="89" y="292"/>
                </a:cubicBezTo>
                <a:cubicBezTo>
                  <a:pt x="88" y="292"/>
                  <a:pt x="87" y="293"/>
                  <a:pt x="85" y="293"/>
                </a:cubicBezTo>
                <a:cubicBezTo>
                  <a:pt x="85" y="294"/>
                  <a:pt x="82" y="293"/>
                  <a:pt x="82" y="295"/>
                </a:cubicBezTo>
                <a:cubicBezTo>
                  <a:pt x="81" y="295"/>
                  <a:pt x="81" y="296"/>
                  <a:pt x="80" y="296"/>
                </a:cubicBezTo>
                <a:cubicBezTo>
                  <a:pt x="80" y="295"/>
                  <a:pt x="80" y="296"/>
                  <a:pt x="80" y="295"/>
                </a:cubicBezTo>
                <a:cubicBezTo>
                  <a:pt x="79" y="296"/>
                  <a:pt x="77" y="298"/>
                  <a:pt x="77" y="299"/>
                </a:cubicBezTo>
                <a:cubicBezTo>
                  <a:pt x="78" y="300"/>
                  <a:pt x="78" y="300"/>
                  <a:pt x="78" y="301"/>
                </a:cubicBezTo>
                <a:cubicBezTo>
                  <a:pt x="79" y="301"/>
                  <a:pt x="81" y="301"/>
                  <a:pt x="81" y="303"/>
                </a:cubicBezTo>
                <a:cubicBezTo>
                  <a:pt x="81" y="302"/>
                  <a:pt x="82" y="302"/>
                  <a:pt x="82" y="301"/>
                </a:cubicBezTo>
                <a:cubicBezTo>
                  <a:pt x="82" y="301"/>
                  <a:pt x="82" y="302"/>
                  <a:pt x="82" y="302"/>
                </a:cubicBezTo>
                <a:cubicBezTo>
                  <a:pt x="81" y="301"/>
                  <a:pt x="82" y="301"/>
                  <a:pt x="82" y="301"/>
                </a:cubicBezTo>
                <a:cubicBezTo>
                  <a:pt x="82" y="302"/>
                  <a:pt x="83" y="302"/>
                  <a:pt x="83" y="302"/>
                </a:cubicBezTo>
                <a:cubicBezTo>
                  <a:pt x="83" y="302"/>
                  <a:pt x="83" y="302"/>
                  <a:pt x="83" y="302"/>
                </a:cubicBezTo>
                <a:cubicBezTo>
                  <a:pt x="83" y="303"/>
                  <a:pt x="83" y="302"/>
                  <a:pt x="83" y="302"/>
                </a:cubicBezTo>
                <a:cubicBezTo>
                  <a:pt x="84" y="303"/>
                  <a:pt x="85" y="302"/>
                  <a:pt x="86" y="301"/>
                </a:cubicBezTo>
                <a:cubicBezTo>
                  <a:pt x="88" y="302"/>
                  <a:pt x="89" y="301"/>
                  <a:pt x="90" y="299"/>
                </a:cubicBezTo>
                <a:cubicBezTo>
                  <a:pt x="90" y="300"/>
                  <a:pt x="90" y="300"/>
                  <a:pt x="90" y="300"/>
                </a:cubicBezTo>
                <a:cubicBezTo>
                  <a:pt x="90" y="301"/>
                  <a:pt x="89" y="301"/>
                  <a:pt x="88" y="302"/>
                </a:cubicBezTo>
                <a:cubicBezTo>
                  <a:pt x="88" y="303"/>
                  <a:pt x="89" y="302"/>
                  <a:pt x="89" y="303"/>
                </a:cubicBezTo>
                <a:cubicBezTo>
                  <a:pt x="90" y="301"/>
                  <a:pt x="92" y="302"/>
                  <a:pt x="93" y="301"/>
                </a:cubicBezTo>
                <a:cubicBezTo>
                  <a:pt x="93" y="301"/>
                  <a:pt x="93" y="301"/>
                  <a:pt x="93" y="301"/>
                </a:cubicBezTo>
                <a:cubicBezTo>
                  <a:pt x="93" y="301"/>
                  <a:pt x="92" y="302"/>
                  <a:pt x="92" y="303"/>
                </a:cubicBezTo>
                <a:cubicBezTo>
                  <a:pt x="92" y="303"/>
                  <a:pt x="92" y="303"/>
                  <a:pt x="92" y="303"/>
                </a:cubicBezTo>
                <a:cubicBezTo>
                  <a:pt x="92" y="302"/>
                  <a:pt x="93" y="302"/>
                  <a:pt x="93" y="302"/>
                </a:cubicBezTo>
                <a:cubicBezTo>
                  <a:pt x="93" y="302"/>
                  <a:pt x="93" y="302"/>
                  <a:pt x="93" y="301"/>
                </a:cubicBezTo>
                <a:cubicBezTo>
                  <a:pt x="94" y="302"/>
                  <a:pt x="95" y="301"/>
                  <a:pt x="94" y="300"/>
                </a:cubicBezTo>
                <a:cubicBezTo>
                  <a:pt x="95" y="299"/>
                  <a:pt x="95" y="301"/>
                  <a:pt x="95" y="300"/>
                </a:cubicBezTo>
                <a:cubicBezTo>
                  <a:pt x="95" y="301"/>
                  <a:pt x="95" y="301"/>
                  <a:pt x="95" y="301"/>
                </a:cubicBezTo>
                <a:cubicBezTo>
                  <a:pt x="95" y="301"/>
                  <a:pt x="96" y="300"/>
                  <a:pt x="95" y="300"/>
                </a:cubicBezTo>
                <a:cubicBezTo>
                  <a:pt x="96" y="299"/>
                  <a:pt x="96" y="300"/>
                  <a:pt x="96" y="301"/>
                </a:cubicBezTo>
                <a:cubicBezTo>
                  <a:pt x="97" y="300"/>
                  <a:pt x="96" y="300"/>
                  <a:pt x="96" y="299"/>
                </a:cubicBezTo>
                <a:cubicBezTo>
                  <a:pt x="97" y="299"/>
                  <a:pt x="97" y="300"/>
                  <a:pt x="97" y="300"/>
                </a:cubicBezTo>
                <a:cubicBezTo>
                  <a:pt x="97" y="300"/>
                  <a:pt x="97" y="299"/>
                  <a:pt x="97" y="299"/>
                </a:cubicBezTo>
                <a:cubicBezTo>
                  <a:pt x="97" y="299"/>
                  <a:pt x="98" y="299"/>
                  <a:pt x="98" y="300"/>
                </a:cubicBezTo>
                <a:cubicBezTo>
                  <a:pt x="98" y="300"/>
                  <a:pt x="97" y="300"/>
                  <a:pt x="97" y="301"/>
                </a:cubicBezTo>
                <a:cubicBezTo>
                  <a:pt x="98" y="301"/>
                  <a:pt x="98" y="300"/>
                  <a:pt x="98" y="299"/>
                </a:cubicBezTo>
                <a:cubicBezTo>
                  <a:pt x="99" y="299"/>
                  <a:pt x="99" y="299"/>
                  <a:pt x="100" y="298"/>
                </a:cubicBezTo>
                <a:cubicBezTo>
                  <a:pt x="100" y="298"/>
                  <a:pt x="100" y="299"/>
                  <a:pt x="100" y="299"/>
                </a:cubicBezTo>
                <a:cubicBezTo>
                  <a:pt x="99" y="299"/>
                  <a:pt x="99" y="299"/>
                  <a:pt x="99" y="300"/>
                </a:cubicBezTo>
                <a:cubicBezTo>
                  <a:pt x="99" y="300"/>
                  <a:pt x="99" y="301"/>
                  <a:pt x="99" y="301"/>
                </a:cubicBezTo>
                <a:cubicBezTo>
                  <a:pt x="99" y="301"/>
                  <a:pt x="99" y="301"/>
                  <a:pt x="99" y="301"/>
                </a:cubicBezTo>
                <a:cubicBezTo>
                  <a:pt x="99" y="301"/>
                  <a:pt x="100" y="301"/>
                  <a:pt x="100" y="302"/>
                </a:cubicBezTo>
                <a:cubicBezTo>
                  <a:pt x="101" y="301"/>
                  <a:pt x="101" y="301"/>
                  <a:pt x="102" y="301"/>
                </a:cubicBezTo>
                <a:cubicBezTo>
                  <a:pt x="102" y="301"/>
                  <a:pt x="101" y="301"/>
                  <a:pt x="101" y="301"/>
                </a:cubicBezTo>
                <a:cubicBezTo>
                  <a:pt x="101" y="301"/>
                  <a:pt x="101" y="301"/>
                  <a:pt x="101" y="301"/>
                </a:cubicBezTo>
                <a:cubicBezTo>
                  <a:pt x="101" y="301"/>
                  <a:pt x="101" y="301"/>
                  <a:pt x="101" y="301"/>
                </a:cubicBezTo>
                <a:cubicBezTo>
                  <a:pt x="101" y="302"/>
                  <a:pt x="102" y="301"/>
                  <a:pt x="102" y="301"/>
                </a:cubicBezTo>
                <a:cubicBezTo>
                  <a:pt x="102" y="302"/>
                  <a:pt x="102" y="302"/>
                  <a:pt x="103" y="303"/>
                </a:cubicBezTo>
                <a:cubicBezTo>
                  <a:pt x="103" y="302"/>
                  <a:pt x="103" y="302"/>
                  <a:pt x="103" y="302"/>
                </a:cubicBezTo>
                <a:cubicBezTo>
                  <a:pt x="104" y="302"/>
                  <a:pt x="103" y="302"/>
                  <a:pt x="104" y="303"/>
                </a:cubicBezTo>
                <a:cubicBezTo>
                  <a:pt x="104" y="302"/>
                  <a:pt x="104" y="302"/>
                  <a:pt x="104" y="302"/>
                </a:cubicBezTo>
                <a:cubicBezTo>
                  <a:pt x="104" y="302"/>
                  <a:pt x="104" y="303"/>
                  <a:pt x="104" y="303"/>
                </a:cubicBezTo>
                <a:cubicBezTo>
                  <a:pt x="105" y="302"/>
                  <a:pt x="106" y="302"/>
                  <a:pt x="106" y="302"/>
                </a:cubicBezTo>
                <a:cubicBezTo>
                  <a:pt x="107" y="303"/>
                  <a:pt x="106" y="303"/>
                  <a:pt x="106" y="303"/>
                </a:cubicBezTo>
                <a:cubicBezTo>
                  <a:pt x="106" y="304"/>
                  <a:pt x="107" y="303"/>
                  <a:pt x="107" y="303"/>
                </a:cubicBezTo>
                <a:cubicBezTo>
                  <a:pt x="107" y="303"/>
                  <a:pt x="107" y="303"/>
                  <a:pt x="107" y="303"/>
                </a:cubicBezTo>
                <a:cubicBezTo>
                  <a:pt x="109" y="303"/>
                  <a:pt x="110" y="302"/>
                  <a:pt x="112" y="302"/>
                </a:cubicBezTo>
                <a:cubicBezTo>
                  <a:pt x="112" y="302"/>
                  <a:pt x="111" y="301"/>
                  <a:pt x="111" y="301"/>
                </a:cubicBezTo>
                <a:cubicBezTo>
                  <a:pt x="111" y="301"/>
                  <a:pt x="112" y="301"/>
                  <a:pt x="112" y="301"/>
                </a:cubicBezTo>
                <a:cubicBezTo>
                  <a:pt x="113" y="303"/>
                  <a:pt x="114" y="300"/>
                  <a:pt x="115" y="300"/>
                </a:cubicBezTo>
                <a:cubicBezTo>
                  <a:pt x="115" y="302"/>
                  <a:pt x="114" y="302"/>
                  <a:pt x="113" y="303"/>
                </a:cubicBezTo>
                <a:cubicBezTo>
                  <a:pt x="113" y="303"/>
                  <a:pt x="114" y="302"/>
                  <a:pt x="114" y="303"/>
                </a:cubicBezTo>
                <a:cubicBezTo>
                  <a:pt x="115" y="302"/>
                  <a:pt x="115" y="302"/>
                  <a:pt x="115" y="302"/>
                </a:cubicBezTo>
                <a:cubicBezTo>
                  <a:pt x="115" y="302"/>
                  <a:pt x="115" y="302"/>
                  <a:pt x="115" y="303"/>
                </a:cubicBezTo>
                <a:cubicBezTo>
                  <a:pt x="115" y="303"/>
                  <a:pt x="115" y="303"/>
                  <a:pt x="114" y="303"/>
                </a:cubicBezTo>
                <a:cubicBezTo>
                  <a:pt x="114" y="304"/>
                  <a:pt x="114" y="303"/>
                  <a:pt x="114" y="304"/>
                </a:cubicBezTo>
                <a:cubicBezTo>
                  <a:pt x="115" y="305"/>
                  <a:pt x="115" y="302"/>
                  <a:pt x="115" y="304"/>
                </a:cubicBezTo>
                <a:cubicBezTo>
                  <a:pt x="116" y="303"/>
                  <a:pt x="116" y="302"/>
                  <a:pt x="117" y="301"/>
                </a:cubicBezTo>
                <a:cubicBezTo>
                  <a:pt x="117" y="301"/>
                  <a:pt x="117" y="302"/>
                  <a:pt x="117" y="302"/>
                </a:cubicBezTo>
                <a:cubicBezTo>
                  <a:pt x="117" y="303"/>
                  <a:pt x="117" y="302"/>
                  <a:pt x="118" y="302"/>
                </a:cubicBezTo>
                <a:cubicBezTo>
                  <a:pt x="118" y="302"/>
                  <a:pt x="118" y="302"/>
                  <a:pt x="118" y="301"/>
                </a:cubicBezTo>
                <a:cubicBezTo>
                  <a:pt x="118" y="301"/>
                  <a:pt x="118" y="302"/>
                  <a:pt x="117" y="301"/>
                </a:cubicBezTo>
                <a:cubicBezTo>
                  <a:pt x="118" y="301"/>
                  <a:pt x="118" y="301"/>
                  <a:pt x="118" y="301"/>
                </a:cubicBezTo>
                <a:cubicBezTo>
                  <a:pt x="119" y="300"/>
                  <a:pt x="119" y="300"/>
                  <a:pt x="119" y="300"/>
                </a:cubicBezTo>
                <a:cubicBezTo>
                  <a:pt x="120" y="300"/>
                  <a:pt x="119" y="300"/>
                  <a:pt x="120" y="300"/>
                </a:cubicBezTo>
                <a:cubicBezTo>
                  <a:pt x="120" y="301"/>
                  <a:pt x="120" y="301"/>
                  <a:pt x="120" y="301"/>
                </a:cubicBezTo>
                <a:cubicBezTo>
                  <a:pt x="120" y="300"/>
                  <a:pt x="121" y="300"/>
                  <a:pt x="121" y="299"/>
                </a:cubicBezTo>
                <a:cubicBezTo>
                  <a:pt x="122" y="299"/>
                  <a:pt x="123" y="299"/>
                  <a:pt x="123" y="300"/>
                </a:cubicBezTo>
                <a:cubicBezTo>
                  <a:pt x="124" y="298"/>
                  <a:pt x="124" y="298"/>
                  <a:pt x="125" y="297"/>
                </a:cubicBezTo>
                <a:cubicBezTo>
                  <a:pt x="125" y="297"/>
                  <a:pt x="125" y="298"/>
                  <a:pt x="125" y="298"/>
                </a:cubicBezTo>
                <a:cubicBezTo>
                  <a:pt x="126" y="298"/>
                  <a:pt x="126" y="296"/>
                  <a:pt x="127" y="295"/>
                </a:cubicBezTo>
                <a:cubicBezTo>
                  <a:pt x="126" y="295"/>
                  <a:pt x="126" y="297"/>
                  <a:pt x="125" y="297"/>
                </a:cubicBezTo>
                <a:cubicBezTo>
                  <a:pt x="125" y="297"/>
                  <a:pt x="125" y="297"/>
                  <a:pt x="125" y="296"/>
                </a:cubicBezTo>
                <a:cubicBezTo>
                  <a:pt x="125" y="296"/>
                  <a:pt x="124" y="297"/>
                  <a:pt x="125" y="297"/>
                </a:cubicBezTo>
                <a:cubicBezTo>
                  <a:pt x="124" y="296"/>
                  <a:pt x="122" y="300"/>
                  <a:pt x="121" y="298"/>
                </a:cubicBezTo>
                <a:cubicBezTo>
                  <a:pt x="121" y="297"/>
                  <a:pt x="123" y="296"/>
                  <a:pt x="124" y="297"/>
                </a:cubicBezTo>
                <a:cubicBezTo>
                  <a:pt x="124" y="295"/>
                  <a:pt x="126" y="295"/>
                  <a:pt x="127" y="294"/>
                </a:cubicBezTo>
                <a:cubicBezTo>
                  <a:pt x="127" y="295"/>
                  <a:pt x="127" y="296"/>
                  <a:pt x="127" y="297"/>
                </a:cubicBezTo>
                <a:cubicBezTo>
                  <a:pt x="127" y="296"/>
                  <a:pt x="127" y="296"/>
                  <a:pt x="128" y="296"/>
                </a:cubicBezTo>
                <a:cubicBezTo>
                  <a:pt x="129" y="297"/>
                  <a:pt x="129" y="295"/>
                  <a:pt x="130" y="296"/>
                </a:cubicBezTo>
                <a:cubicBezTo>
                  <a:pt x="131" y="295"/>
                  <a:pt x="130" y="295"/>
                  <a:pt x="131" y="295"/>
                </a:cubicBezTo>
                <a:cubicBezTo>
                  <a:pt x="131" y="295"/>
                  <a:pt x="131" y="294"/>
                  <a:pt x="131" y="294"/>
                </a:cubicBezTo>
                <a:cubicBezTo>
                  <a:pt x="131" y="294"/>
                  <a:pt x="132" y="294"/>
                  <a:pt x="132" y="294"/>
                </a:cubicBezTo>
                <a:cubicBezTo>
                  <a:pt x="132" y="294"/>
                  <a:pt x="132" y="294"/>
                  <a:pt x="132" y="294"/>
                </a:cubicBezTo>
                <a:cubicBezTo>
                  <a:pt x="132" y="295"/>
                  <a:pt x="133" y="294"/>
                  <a:pt x="133" y="293"/>
                </a:cubicBezTo>
                <a:cubicBezTo>
                  <a:pt x="133" y="293"/>
                  <a:pt x="134" y="293"/>
                  <a:pt x="134" y="294"/>
                </a:cubicBezTo>
                <a:cubicBezTo>
                  <a:pt x="135" y="294"/>
                  <a:pt x="135" y="292"/>
                  <a:pt x="136" y="292"/>
                </a:cubicBezTo>
                <a:cubicBezTo>
                  <a:pt x="136" y="293"/>
                  <a:pt x="136" y="294"/>
                  <a:pt x="135" y="295"/>
                </a:cubicBezTo>
                <a:cubicBezTo>
                  <a:pt x="136" y="295"/>
                  <a:pt x="136" y="293"/>
                  <a:pt x="137" y="294"/>
                </a:cubicBezTo>
                <a:cubicBezTo>
                  <a:pt x="138" y="294"/>
                  <a:pt x="138" y="294"/>
                  <a:pt x="138" y="294"/>
                </a:cubicBezTo>
                <a:cubicBezTo>
                  <a:pt x="138" y="293"/>
                  <a:pt x="137" y="294"/>
                  <a:pt x="138" y="293"/>
                </a:cubicBezTo>
                <a:cubicBezTo>
                  <a:pt x="137" y="293"/>
                  <a:pt x="137" y="293"/>
                  <a:pt x="137" y="294"/>
                </a:cubicBezTo>
                <a:cubicBezTo>
                  <a:pt x="137" y="293"/>
                  <a:pt x="137" y="293"/>
                  <a:pt x="136" y="293"/>
                </a:cubicBezTo>
                <a:cubicBezTo>
                  <a:pt x="136" y="293"/>
                  <a:pt x="136" y="293"/>
                  <a:pt x="136" y="293"/>
                </a:cubicBezTo>
                <a:cubicBezTo>
                  <a:pt x="137" y="292"/>
                  <a:pt x="137" y="293"/>
                  <a:pt x="137" y="293"/>
                </a:cubicBezTo>
                <a:cubicBezTo>
                  <a:pt x="137" y="293"/>
                  <a:pt x="137" y="293"/>
                  <a:pt x="137" y="292"/>
                </a:cubicBezTo>
                <a:cubicBezTo>
                  <a:pt x="138" y="292"/>
                  <a:pt x="138" y="292"/>
                  <a:pt x="138" y="292"/>
                </a:cubicBezTo>
                <a:cubicBezTo>
                  <a:pt x="138" y="293"/>
                  <a:pt x="138" y="293"/>
                  <a:pt x="138" y="293"/>
                </a:cubicBezTo>
                <a:cubicBezTo>
                  <a:pt x="138" y="293"/>
                  <a:pt x="138" y="293"/>
                  <a:pt x="138" y="292"/>
                </a:cubicBezTo>
                <a:cubicBezTo>
                  <a:pt x="138" y="293"/>
                  <a:pt x="138" y="293"/>
                  <a:pt x="138" y="294"/>
                </a:cubicBezTo>
                <a:cubicBezTo>
                  <a:pt x="139" y="291"/>
                  <a:pt x="140" y="291"/>
                  <a:pt x="142" y="290"/>
                </a:cubicBezTo>
                <a:cubicBezTo>
                  <a:pt x="142" y="290"/>
                  <a:pt x="142" y="290"/>
                  <a:pt x="142" y="290"/>
                </a:cubicBezTo>
                <a:cubicBezTo>
                  <a:pt x="142" y="290"/>
                  <a:pt x="143" y="289"/>
                  <a:pt x="144" y="289"/>
                </a:cubicBezTo>
                <a:cubicBezTo>
                  <a:pt x="144" y="290"/>
                  <a:pt x="143" y="290"/>
                  <a:pt x="143" y="290"/>
                </a:cubicBezTo>
                <a:cubicBezTo>
                  <a:pt x="143" y="290"/>
                  <a:pt x="142" y="290"/>
                  <a:pt x="143" y="291"/>
                </a:cubicBezTo>
                <a:cubicBezTo>
                  <a:pt x="144" y="290"/>
                  <a:pt x="145" y="289"/>
                  <a:pt x="146" y="289"/>
                </a:cubicBezTo>
                <a:cubicBezTo>
                  <a:pt x="146" y="290"/>
                  <a:pt x="145" y="290"/>
                  <a:pt x="145" y="291"/>
                </a:cubicBezTo>
                <a:cubicBezTo>
                  <a:pt x="145" y="291"/>
                  <a:pt x="146" y="291"/>
                  <a:pt x="146" y="290"/>
                </a:cubicBezTo>
                <a:cubicBezTo>
                  <a:pt x="147" y="291"/>
                  <a:pt x="149" y="288"/>
                  <a:pt x="151" y="288"/>
                </a:cubicBezTo>
                <a:cubicBezTo>
                  <a:pt x="151" y="288"/>
                  <a:pt x="150" y="289"/>
                  <a:pt x="151" y="289"/>
                </a:cubicBezTo>
                <a:cubicBezTo>
                  <a:pt x="151" y="288"/>
                  <a:pt x="151" y="288"/>
                  <a:pt x="152" y="288"/>
                </a:cubicBezTo>
                <a:cubicBezTo>
                  <a:pt x="151" y="288"/>
                  <a:pt x="151" y="287"/>
                  <a:pt x="151" y="288"/>
                </a:cubicBezTo>
                <a:cubicBezTo>
                  <a:pt x="151" y="288"/>
                  <a:pt x="151" y="287"/>
                  <a:pt x="150" y="287"/>
                </a:cubicBezTo>
                <a:cubicBezTo>
                  <a:pt x="151" y="287"/>
                  <a:pt x="152" y="288"/>
                  <a:pt x="152" y="286"/>
                </a:cubicBezTo>
                <a:cubicBezTo>
                  <a:pt x="153" y="287"/>
                  <a:pt x="152" y="287"/>
                  <a:pt x="153" y="287"/>
                </a:cubicBezTo>
                <a:cubicBezTo>
                  <a:pt x="153" y="286"/>
                  <a:pt x="154" y="287"/>
                  <a:pt x="154" y="286"/>
                </a:cubicBezTo>
                <a:cubicBezTo>
                  <a:pt x="154" y="287"/>
                  <a:pt x="154" y="287"/>
                  <a:pt x="154" y="287"/>
                </a:cubicBezTo>
                <a:cubicBezTo>
                  <a:pt x="155" y="287"/>
                  <a:pt x="155" y="287"/>
                  <a:pt x="155" y="287"/>
                </a:cubicBezTo>
                <a:cubicBezTo>
                  <a:pt x="155" y="287"/>
                  <a:pt x="155" y="287"/>
                  <a:pt x="155" y="287"/>
                </a:cubicBezTo>
                <a:cubicBezTo>
                  <a:pt x="157" y="286"/>
                  <a:pt x="158" y="286"/>
                  <a:pt x="160" y="285"/>
                </a:cubicBezTo>
                <a:cubicBezTo>
                  <a:pt x="160" y="286"/>
                  <a:pt x="160" y="286"/>
                  <a:pt x="160" y="286"/>
                </a:cubicBezTo>
                <a:cubicBezTo>
                  <a:pt x="160" y="286"/>
                  <a:pt x="160" y="286"/>
                  <a:pt x="161" y="286"/>
                </a:cubicBezTo>
                <a:cubicBezTo>
                  <a:pt x="161" y="285"/>
                  <a:pt x="160" y="285"/>
                  <a:pt x="161" y="285"/>
                </a:cubicBezTo>
                <a:cubicBezTo>
                  <a:pt x="161" y="285"/>
                  <a:pt x="162" y="285"/>
                  <a:pt x="162" y="284"/>
                </a:cubicBezTo>
                <a:cubicBezTo>
                  <a:pt x="163" y="284"/>
                  <a:pt x="162" y="285"/>
                  <a:pt x="163" y="285"/>
                </a:cubicBezTo>
                <a:cubicBezTo>
                  <a:pt x="163" y="285"/>
                  <a:pt x="163" y="284"/>
                  <a:pt x="163" y="284"/>
                </a:cubicBezTo>
                <a:cubicBezTo>
                  <a:pt x="163" y="285"/>
                  <a:pt x="163" y="284"/>
                  <a:pt x="164" y="284"/>
                </a:cubicBezTo>
                <a:cubicBezTo>
                  <a:pt x="164" y="284"/>
                  <a:pt x="164" y="284"/>
                  <a:pt x="164" y="284"/>
                </a:cubicBezTo>
                <a:cubicBezTo>
                  <a:pt x="165" y="284"/>
                  <a:pt x="164" y="284"/>
                  <a:pt x="164" y="284"/>
                </a:cubicBezTo>
                <a:cubicBezTo>
                  <a:pt x="165" y="283"/>
                  <a:pt x="166" y="284"/>
                  <a:pt x="167" y="285"/>
                </a:cubicBezTo>
                <a:cubicBezTo>
                  <a:pt x="167" y="284"/>
                  <a:pt x="166" y="284"/>
                  <a:pt x="166" y="283"/>
                </a:cubicBezTo>
                <a:cubicBezTo>
                  <a:pt x="166" y="283"/>
                  <a:pt x="166" y="284"/>
                  <a:pt x="167" y="284"/>
                </a:cubicBezTo>
                <a:cubicBezTo>
                  <a:pt x="167" y="283"/>
                  <a:pt x="168" y="284"/>
                  <a:pt x="168" y="283"/>
                </a:cubicBezTo>
                <a:cubicBezTo>
                  <a:pt x="168" y="282"/>
                  <a:pt x="169" y="282"/>
                  <a:pt x="169" y="283"/>
                </a:cubicBezTo>
                <a:cubicBezTo>
                  <a:pt x="170" y="282"/>
                  <a:pt x="170" y="282"/>
                  <a:pt x="170" y="282"/>
                </a:cubicBezTo>
                <a:cubicBezTo>
                  <a:pt x="169" y="282"/>
                  <a:pt x="170" y="283"/>
                  <a:pt x="169" y="282"/>
                </a:cubicBezTo>
                <a:cubicBezTo>
                  <a:pt x="169" y="281"/>
                  <a:pt x="171" y="282"/>
                  <a:pt x="172" y="281"/>
                </a:cubicBezTo>
                <a:cubicBezTo>
                  <a:pt x="172" y="281"/>
                  <a:pt x="172" y="282"/>
                  <a:pt x="171" y="282"/>
                </a:cubicBezTo>
                <a:cubicBezTo>
                  <a:pt x="172" y="283"/>
                  <a:pt x="172" y="281"/>
                  <a:pt x="173" y="281"/>
                </a:cubicBezTo>
                <a:cubicBezTo>
                  <a:pt x="173" y="281"/>
                  <a:pt x="174" y="281"/>
                  <a:pt x="174" y="280"/>
                </a:cubicBezTo>
                <a:cubicBezTo>
                  <a:pt x="175" y="281"/>
                  <a:pt x="175" y="280"/>
                  <a:pt x="176" y="280"/>
                </a:cubicBezTo>
                <a:cubicBezTo>
                  <a:pt x="176" y="281"/>
                  <a:pt x="175" y="280"/>
                  <a:pt x="175" y="281"/>
                </a:cubicBezTo>
                <a:cubicBezTo>
                  <a:pt x="176" y="281"/>
                  <a:pt x="175" y="282"/>
                  <a:pt x="175" y="282"/>
                </a:cubicBezTo>
                <a:cubicBezTo>
                  <a:pt x="176" y="281"/>
                  <a:pt x="177" y="281"/>
                  <a:pt x="177" y="280"/>
                </a:cubicBezTo>
                <a:cubicBezTo>
                  <a:pt x="177" y="280"/>
                  <a:pt x="177" y="280"/>
                  <a:pt x="178" y="280"/>
                </a:cubicBezTo>
                <a:cubicBezTo>
                  <a:pt x="178" y="281"/>
                  <a:pt x="177" y="280"/>
                  <a:pt x="178" y="281"/>
                </a:cubicBezTo>
                <a:cubicBezTo>
                  <a:pt x="177" y="282"/>
                  <a:pt x="177" y="281"/>
                  <a:pt x="177" y="282"/>
                </a:cubicBezTo>
                <a:cubicBezTo>
                  <a:pt x="177" y="282"/>
                  <a:pt x="178" y="281"/>
                  <a:pt x="178" y="282"/>
                </a:cubicBezTo>
                <a:cubicBezTo>
                  <a:pt x="178" y="281"/>
                  <a:pt x="179" y="282"/>
                  <a:pt x="179" y="281"/>
                </a:cubicBezTo>
                <a:cubicBezTo>
                  <a:pt x="179" y="282"/>
                  <a:pt x="180" y="281"/>
                  <a:pt x="180" y="281"/>
                </a:cubicBezTo>
                <a:cubicBezTo>
                  <a:pt x="180" y="281"/>
                  <a:pt x="181" y="281"/>
                  <a:pt x="181" y="281"/>
                </a:cubicBezTo>
                <a:cubicBezTo>
                  <a:pt x="181" y="281"/>
                  <a:pt x="181" y="281"/>
                  <a:pt x="182" y="280"/>
                </a:cubicBezTo>
                <a:cubicBezTo>
                  <a:pt x="182" y="280"/>
                  <a:pt x="182" y="280"/>
                  <a:pt x="182" y="280"/>
                </a:cubicBezTo>
                <a:cubicBezTo>
                  <a:pt x="182" y="280"/>
                  <a:pt x="181" y="279"/>
                  <a:pt x="181" y="280"/>
                </a:cubicBezTo>
                <a:cubicBezTo>
                  <a:pt x="181" y="279"/>
                  <a:pt x="182" y="279"/>
                  <a:pt x="182" y="279"/>
                </a:cubicBezTo>
                <a:cubicBezTo>
                  <a:pt x="182" y="279"/>
                  <a:pt x="182" y="280"/>
                  <a:pt x="182" y="280"/>
                </a:cubicBezTo>
                <a:cubicBezTo>
                  <a:pt x="182" y="280"/>
                  <a:pt x="183" y="280"/>
                  <a:pt x="183" y="281"/>
                </a:cubicBezTo>
                <a:cubicBezTo>
                  <a:pt x="183" y="280"/>
                  <a:pt x="183" y="281"/>
                  <a:pt x="184" y="280"/>
                </a:cubicBezTo>
                <a:cubicBezTo>
                  <a:pt x="183" y="279"/>
                  <a:pt x="183" y="280"/>
                  <a:pt x="183" y="279"/>
                </a:cubicBezTo>
                <a:cubicBezTo>
                  <a:pt x="183" y="279"/>
                  <a:pt x="183" y="279"/>
                  <a:pt x="184" y="279"/>
                </a:cubicBezTo>
                <a:cubicBezTo>
                  <a:pt x="184" y="279"/>
                  <a:pt x="184" y="279"/>
                  <a:pt x="184" y="280"/>
                </a:cubicBezTo>
                <a:cubicBezTo>
                  <a:pt x="184" y="280"/>
                  <a:pt x="184" y="280"/>
                  <a:pt x="184" y="280"/>
                </a:cubicBezTo>
                <a:cubicBezTo>
                  <a:pt x="185" y="280"/>
                  <a:pt x="184" y="279"/>
                  <a:pt x="185" y="280"/>
                </a:cubicBezTo>
                <a:cubicBezTo>
                  <a:pt x="184" y="279"/>
                  <a:pt x="184" y="279"/>
                  <a:pt x="184" y="278"/>
                </a:cubicBezTo>
                <a:cubicBezTo>
                  <a:pt x="185" y="278"/>
                  <a:pt x="184" y="279"/>
                  <a:pt x="185" y="279"/>
                </a:cubicBezTo>
                <a:cubicBezTo>
                  <a:pt x="185" y="279"/>
                  <a:pt x="185" y="279"/>
                  <a:pt x="185" y="278"/>
                </a:cubicBezTo>
                <a:cubicBezTo>
                  <a:pt x="185" y="278"/>
                  <a:pt x="185" y="278"/>
                  <a:pt x="185" y="278"/>
                </a:cubicBezTo>
                <a:cubicBezTo>
                  <a:pt x="186" y="279"/>
                  <a:pt x="185" y="279"/>
                  <a:pt x="186" y="280"/>
                </a:cubicBezTo>
                <a:cubicBezTo>
                  <a:pt x="186" y="279"/>
                  <a:pt x="186" y="279"/>
                  <a:pt x="186" y="279"/>
                </a:cubicBezTo>
                <a:cubicBezTo>
                  <a:pt x="186" y="278"/>
                  <a:pt x="186" y="279"/>
                  <a:pt x="187" y="278"/>
                </a:cubicBezTo>
                <a:cubicBezTo>
                  <a:pt x="187" y="279"/>
                  <a:pt x="187" y="279"/>
                  <a:pt x="187" y="279"/>
                </a:cubicBezTo>
                <a:cubicBezTo>
                  <a:pt x="187" y="279"/>
                  <a:pt x="187" y="279"/>
                  <a:pt x="187" y="279"/>
                </a:cubicBezTo>
                <a:cubicBezTo>
                  <a:pt x="188" y="279"/>
                  <a:pt x="188" y="279"/>
                  <a:pt x="189" y="279"/>
                </a:cubicBezTo>
                <a:cubicBezTo>
                  <a:pt x="189" y="279"/>
                  <a:pt x="189" y="279"/>
                  <a:pt x="189" y="279"/>
                </a:cubicBezTo>
                <a:cubicBezTo>
                  <a:pt x="189" y="279"/>
                  <a:pt x="189" y="279"/>
                  <a:pt x="189" y="278"/>
                </a:cubicBezTo>
                <a:cubicBezTo>
                  <a:pt x="189" y="278"/>
                  <a:pt x="189" y="278"/>
                  <a:pt x="189" y="278"/>
                </a:cubicBezTo>
                <a:cubicBezTo>
                  <a:pt x="189" y="278"/>
                  <a:pt x="189" y="278"/>
                  <a:pt x="189" y="278"/>
                </a:cubicBezTo>
                <a:cubicBezTo>
                  <a:pt x="189" y="278"/>
                  <a:pt x="190" y="278"/>
                  <a:pt x="190" y="278"/>
                </a:cubicBezTo>
                <a:cubicBezTo>
                  <a:pt x="190" y="278"/>
                  <a:pt x="190" y="278"/>
                  <a:pt x="190" y="278"/>
                </a:cubicBezTo>
                <a:cubicBezTo>
                  <a:pt x="190" y="278"/>
                  <a:pt x="190" y="279"/>
                  <a:pt x="190" y="279"/>
                </a:cubicBezTo>
                <a:cubicBezTo>
                  <a:pt x="190" y="279"/>
                  <a:pt x="190" y="279"/>
                  <a:pt x="190" y="279"/>
                </a:cubicBezTo>
                <a:cubicBezTo>
                  <a:pt x="191" y="279"/>
                  <a:pt x="191" y="279"/>
                  <a:pt x="191" y="278"/>
                </a:cubicBezTo>
                <a:cubicBezTo>
                  <a:pt x="191" y="278"/>
                  <a:pt x="191" y="278"/>
                  <a:pt x="191" y="278"/>
                </a:cubicBezTo>
                <a:cubicBezTo>
                  <a:pt x="191" y="278"/>
                  <a:pt x="191" y="278"/>
                  <a:pt x="192" y="278"/>
                </a:cubicBezTo>
                <a:cubicBezTo>
                  <a:pt x="192" y="277"/>
                  <a:pt x="192" y="277"/>
                  <a:pt x="192" y="277"/>
                </a:cubicBezTo>
                <a:cubicBezTo>
                  <a:pt x="192" y="277"/>
                  <a:pt x="192" y="277"/>
                  <a:pt x="192" y="278"/>
                </a:cubicBezTo>
                <a:cubicBezTo>
                  <a:pt x="192" y="278"/>
                  <a:pt x="192" y="278"/>
                  <a:pt x="193" y="278"/>
                </a:cubicBezTo>
                <a:cubicBezTo>
                  <a:pt x="193" y="278"/>
                  <a:pt x="193" y="278"/>
                  <a:pt x="193" y="278"/>
                </a:cubicBezTo>
                <a:cubicBezTo>
                  <a:pt x="194" y="278"/>
                  <a:pt x="195" y="277"/>
                  <a:pt x="195" y="277"/>
                </a:cubicBezTo>
                <a:cubicBezTo>
                  <a:pt x="195" y="277"/>
                  <a:pt x="195" y="277"/>
                  <a:pt x="195" y="277"/>
                </a:cubicBezTo>
                <a:cubicBezTo>
                  <a:pt x="195" y="278"/>
                  <a:pt x="194" y="277"/>
                  <a:pt x="194" y="279"/>
                </a:cubicBezTo>
                <a:cubicBezTo>
                  <a:pt x="193" y="279"/>
                  <a:pt x="193" y="279"/>
                  <a:pt x="192" y="279"/>
                </a:cubicBezTo>
                <a:cubicBezTo>
                  <a:pt x="193" y="280"/>
                  <a:pt x="192" y="280"/>
                  <a:pt x="192" y="280"/>
                </a:cubicBezTo>
                <a:cubicBezTo>
                  <a:pt x="192" y="281"/>
                  <a:pt x="192" y="280"/>
                  <a:pt x="192" y="281"/>
                </a:cubicBezTo>
                <a:cubicBezTo>
                  <a:pt x="192" y="281"/>
                  <a:pt x="193" y="280"/>
                  <a:pt x="193" y="281"/>
                </a:cubicBezTo>
                <a:cubicBezTo>
                  <a:pt x="192" y="281"/>
                  <a:pt x="192" y="281"/>
                  <a:pt x="191" y="282"/>
                </a:cubicBezTo>
                <a:cubicBezTo>
                  <a:pt x="191" y="282"/>
                  <a:pt x="191" y="282"/>
                  <a:pt x="191" y="283"/>
                </a:cubicBezTo>
                <a:cubicBezTo>
                  <a:pt x="191" y="283"/>
                  <a:pt x="191" y="283"/>
                  <a:pt x="191" y="283"/>
                </a:cubicBezTo>
                <a:cubicBezTo>
                  <a:pt x="191" y="283"/>
                  <a:pt x="191" y="283"/>
                  <a:pt x="192" y="284"/>
                </a:cubicBezTo>
                <a:cubicBezTo>
                  <a:pt x="191" y="284"/>
                  <a:pt x="192" y="284"/>
                  <a:pt x="192" y="284"/>
                </a:cubicBezTo>
                <a:cubicBezTo>
                  <a:pt x="192" y="285"/>
                  <a:pt x="191" y="285"/>
                  <a:pt x="191" y="285"/>
                </a:cubicBezTo>
                <a:cubicBezTo>
                  <a:pt x="192" y="285"/>
                  <a:pt x="193" y="286"/>
                  <a:pt x="193" y="285"/>
                </a:cubicBezTo>
                <a:cubicBezTo>
                  <a:pt x="192" y="285"/>
                  <a:pt x="192" y="284"/>
                  <a:pt x="192" y="283"/>
                </a:cubicBezTo>
                <a:cubicBezTo>
                  <a:pt x="193" y="284"/>
                  <a:pt x="194" y="283"/>
                  <a:pt x="194" y="284"/>
                </a:cubicBezTo>
                <a:cubicBezTo>
                  <a:pt x="195" y="284"/>
                  <a:pt x="195" y="284"/>
                  <a:pt x="195" y="283"/>
                </a:cubicBezTo>
                <a:cubicBezTo>
                  <a:pt x="195" y="283"/>
                  <a:pt x="196" y="284"/>
                  <a:pt x="196" y="285"/>
                </a:cubicBezTo>
                <a:cubicBezTo>
                  <a:pt x="196" y="284"/>
                  <a:pt x="196" y="285"/>
                  <a:pt x="196" y="285"/>
                </a:cubicBezTo>
                <a:cubicBezTo>
                  <a:pt x="196" y="285"/>
                  <a:pt x="195" y="285"/>
                  <a:pt x="195" y="285"/>
                </a:cubicBezTo>
                <a:cubicBezTo>
                  <a:pt x="195" y="285"/>
                  <a:pt x="195" y="285"/>
                  <a:pt x="195" y="285"/>
                </a:cubicBezTo>
                <a:cubicBezTo>
                  <a:pt x="194" y="285"/>
                  <a:pt x="194" y="286"/>
                  <a:pt x="194" y="286"/>
                </a:cubicBezTo>
                <a:cubicBezTo>
                  <a:pt x="194" y="286"/>
                  <a:pt x="194" y="287"/>
                  <a:pt x="193" y="287"/>
                </a:cubicBezTo>
                <a:cubicBezTo>
                  <a:pt x="193" y="288"/>
                  <a:pt x="193" y="288"/>
                  <a:pt x="193" y="288"/>
                </a:cubicBezTo>
                <a:cubicBezTo>
                  <a:pt x="194" y="288"/>
                  <a:pt x="194" y="287"/>
                  <a:pt x="194" y="288"/>
                </a:cubicBezTo>
                <a:cubicBezTo>
                  <a:pt x="194" y="288"/>
                  <a:pt x="194" y="289"/>
                  <a:pt x="194" y="289"/>
                </a:cubicBezTo>
                <a:cubicBezTo>
                  <a:pt x="194" y="290"/>
                  <a:pt x="194" y="290"/>
                  <a:pt x="193" y="290"/>
                </a:cubicBezTo>
                <a:cubicBezTo>
                  <a:pt x="194" y="290"/>
                  <a:pt x="194" y="291"/>
                  <a:pt x="194" y="291"/>
                </a:cubicBezTo>
                <a:cubicBezTo>
                  <a:pt x="194" y="291"/>
                  <a:pt x="194" y="291"/>
                  <a:pt x="194" y="291"/>
                </a:cubicBezTo>
                <a:cubicBezTo>
                  <a:pt x="195" y="291"/>
                  <a:pt x="195" y="291"/>
                  <a:pt x="195" y="291"/>
                </a:cubicBezTo>
                <a:cubicBezTo>
                  <a:pt x="195" y="291"/>
                  <a:pt x="195" y="292"/>
                  <a:pt x="195" y="292"/>
                </a:cubicBezTo>
                <a:cubicBezTo>
                  <a:pt x="195" y="292"/>
                  <a:pt x="195" y="293"/>
                  <a:pt x="195" y="294"/>
                </a:cubicBezTo>
                <a:cubicBezTo>
                  <a:pt x="195" y="294"/>
                  <a:pt x="195" y="294"/>
                  <a:pt x="195" y="294"/>
                </a:cubicBezTo>
                <a:cubicBezTo>
                  <a:pt x="195" y="293"/>
                  <a:pt x="196" y="295"/>
                  <a:pt x="196" y="294"/>
                </a:cubicBezTo>
                <a:cubicBezTo>
                  <a:pt x="196" y="294"/>
                  <a:pt x="196" y="295"/>
                  <a:pt x="196" y="295"/>
                </a:cubicBezTo>
                <a:cubicBezTo>
                  <a:pt x="196" y="295"/>
                  <a:pt x="196" y="295"/>
                  <a:pt x="196" y="295"/>
                </a:cubicBezTo>
                <a:cubicBezTo>
                  <a:pt x="196" y="295"/>
                  <a:pt x="197" y="295"/>
                  <a:pt x="197" y="294"/>
                </a:cubicBezTo>
                <a:cubicBezTo>
                  <a:pt x="197" y="295"/>
                  <a:pt x="198" y="295"/>
                  <a:pt x="198" y="295"/>
                </a:cubicBezTo>
                <a:cubicBezTo>
                  <a:pt x="197" y="295"/>
                  <a:pt x="197" y="295"/>
                  <a:pt x="197" y="295"/>
                </a:cubicBezTo>
                <a:cubicBezTo>
                  <a:pt x="198" y="296"/>
                  <a:pt x="198" y="296"/>
                  <a:pt x="198" y="295"/>
                </a:cubicBezTo>
                <a:cubicBezTo>
                  <a:pt x="199" y="296"/>
                  <a:pt x="199" y="295"/>
                  <a:pt x="199" y="296"/>
                </a:cubicBezTo>
                <a:cubicBezTo>
                  <a:pt x="200" y="296"/>
                  <a:pt x="199" y="295"/>
                  <a:pt x="199" y="295"/>
                </a:cubicBezTo>
                <a:cubicBezTo>
                  <a:pt x="200" y="296"/>
                  <a:pt x="202" y="295"/>
                  <a:pt x="203" y="294"/>
                </a:cubicBezTo>
                <a:cubicBezTo>
                  <a:pt x="203" y="294"/>
                  <a:pt x="203" y="294"/>
                  <a:pt x="203" y="294"/>
                </a:cubicBezTo>
                <a:cubicBezTo>
                  <a:pt x="204" y="294"/>
                  <a:pt x="206" y="295"/>
                  <a:pt x="206" y="293"/>
                </a:cubicBezTo>
                <a:cubicBezTo>
                  <a:pt x="207" y="293"/>
                  <a:pt x="206" y="293"/>
                  <a:pt x="207" y="294"/>
                </a:cubicBezTo>
                <a:cubicBezTo>
                  <a:pt x="207" y="293"/>
                  <a:pt x="207" y="293"/>
                  <a:pt x="207" y="293"/>
                </a:cubicBezTo>
                <a:cubicBezTo>
                  <a:pt x="207" y="294"/>
                  <a:pt x="207" y="294"/>
                  <a:pt x="207" y="294"/>
                </a:cubicBezTo>
                <a:cubicBezTo>
                  <a:pt x="207" y="294"/>
                  <a:pt x="206" y="294"/>
                  <a:pt x="207" y="294"/>
                </a:cubicBezTo>
                <a:cubicBezTo>
                  <a:pt x="208" y="294"/>
                  <a:pt x="211" y="294"/>
                  <a:pt x="212" y="293"/>
                </a:cubicBezTo>
                <a:cubicBezTo>
                  <a:pt x="213" y="293"/>
                  <a:pt x="213" y="293"/>
                  <a:pt x="213" y="293"/>
                </a:cubicBezTo>
                <a:cubicBezTo>
                  <a:pt x="213" y="293"/>
                  <a:pt x="213" y="293"/>
                  <a:pt x="213" y="293"/>
                </a:cubicBezTo>
                <a:cubicBezTo>
                  <a:pt x="213" y="293"/>
                  <a:pt x="213" y="292"/>
                  <a:pt x="213" y="292"/>
                </a:cubicBezTo>
                <a:cubicBezTo>
                  <a:pt x="214" y="293"/>
                  <a:pt x="215" y="292"/>
                  <a:pt x="215" y="292"/>
                </a:cubicBezTo>
                <a:cubicBezTo>
                  <a:pt x="217" y="292"/>
                  <a:pt x="218" y="290"/>
                  <a:pt x="219" y="291"/>
                </a:cubicBezTo>
                <a:cubicBezTo>
                  <a:pt x="220" y="290"/>
                  <a:pt x="223" y="291"/>
                  <a:pt x="223" y="289"/>
                </a:cubicBezTo>
                <a:cubicBezTo>
                  <a:pt x="223" y="289"/>
                  <a:pt x="224" y="289"/>
                  <a:pt x="224" y="289"/>
                </a:cubicBezTo>
                <a:cubicBezTo>
                  <a:pt x="224" y="289"/>
                  <a:pt x="224" y="288"/>
                  <a:pt x="224" y="288"/>
                </a:cubicBezTo>
                <a:cubicBezTo>
                  <a:pt x="225" y="288"/>
                  <a:pt x="225" y="289"/>
                  <a:pt x="225" y="289"/>
                </a:cubicBezTo>
                <a:cubicBezTo>
                  <a:pt x="225" y="288"/>
                  <a:pt x="225" y="288"/>
                  <a:pt x="225" y="288"/>
                </a:cubicBezTo>
                <a:cubicBezTo>
                  <a:pt x="225" y="288"/>
                  <a:pt x="226" y="288"/>
                  <a:pt x="226" y="289"/>
                </a:cubicBezTo>
                <a:cubicBezTo>
                  <a:pt x="226" y="288"/>
                  <a:pt x="227" y="288"/>
                  <a:pt x="227" y="288"/>
                </a:cubicBezTo>
                <a:cubicBezTo>
                  <a:pt x="229" y="287"/>
                  <a:pt x="231" y="287"/>
                  <a:pt x="233" y="285"/>
                </a:cubicBezTo>
                <a:cubicBezTo>
                  <a:pt x="233" y="285"/>
                  <a:pt x="232" y="286"/>
                  <a:pt x="232" y="285"/>
                </a:cubicBezTo>
                <a:cubicBezTo>
                  <a:pt x="232" y="286"/>
                  <a:pt x="231" y="286"/>
                  <a:pt x="231" y="287"/>
                </a:cubicBezTo>
                <a:cubicBezTo>
                  <a:pt x="230" y="286"/>
                  <a:pt x="229" y="287"/>
                  <a:pt x="229" y="287"/>
                </a:cubicBezTo>
                <a:cubicBezTo>
                  <a:pt x="229" y="287"/>
                  <a:pt x="229" y="287"/>
                  <a:pt x="228" y="287"/>
                </a:cubicBezTo>
                <a:cubicBezTo>
                  <a:pt x="228" y="287"/>
                  <a:pt x="228" y="287"/>
                  <a:pt x="228" y="287"/>
                </a:cubicBezTo>
                <a:cubicBezTo>
                  <a:pt x="228" y="285"/>
                  <a:pt x="229" y="286"/>
                  <a:pt x="231" y="285"/>
                </a:cubicBezTo>
                <a:cubicBezTo>
                  <a:pt x="229" y="285"/>
                  <a:pt x="228" y="285"/>
                  <a:pt x="227" y="286"/>
                </a:cubicBezTo>
                <a:cubicBezTo>
                  <a:pt x="227" y="285"/>
                  <a:pt x="227" y="285"/>
                  <a:pt x="226" y="285"/>
                </a:cubicBezTo>
                <a:cubicBezTo>
                  <a:pt x="226" y="287"/>
                  <a:pt x="224" y="287"/>
                  <a:pt x="223" y="286"/>
                </a:cubicBezTo>
                <a:cubicBezTo>
                  <a:pt x="222" y="287"/>
                  <a:pt x="221" y="288"/>
                  <a:pt x="220" y="287"/>
                </a:cubicBezTo>
                <a:cubicBezTo>
                  <a:pt x="221" y="288"/>
                  <a:pt x="219" y="289"/>
                  <a:pt x="219" y="288"/>
                </a:cubicBezTo>
                <a:cubicBezTo>
                  <a:pt x="219" y="287"/>
                  <a:pt x="219" y="288"/>
                  <a:pt x="219" y="287"/>
                </a:cubicBezTo>
                <a:cubicBezTo>
                  <a:pt x="219" y="287"/>
                  <a:pt x="218" y="288"/>
                  <a:pt x="218" y="287"/>
                </a:cubicBezTo>
                <a:cubicBezTo>
                  <a:pt x="218" y="289"/>
                  <a:pt x="215" y="288"/>
                  <a:pt x="215" y="289"/>
                </a:cubicBezTo>
                <a:cubicBezTo>
                  <a:pt x="215" y="289"/>
                  <a:pt x="214" y="289"/>
                  <a:pt x="214" y="288"/>
                </a:cubicBezTo>
                <a:cubicBezTo>
                  <a:pt x="214" y="289"/>
                  <a:pt x="214" y="289"/>
                  <a:pt x="213" y="290"/>
                </a:cubicBezTo>
                <a:cubicBezTo>
                  <a:pt x="212" y="288"/>
                  <a:pt x="210" y="291"/>
                  <a:pt x="209" y="289"/>
                </a:cubicBezTo>
                <a:cubicBezTo>
                  <a:pt x="210" y="288"/>
                  <a:pt x="213" y="288"/>
                  <a:pt x="215" y="286"/>
                </a:cubicBezTo>
                <a:cubicBezTo>
                  <a:pt x="214" y="286"/>
                  <a:pt x="213" y="286"/>
                  <a:pt x="213" y="287"/>
                </a:cubicBezTo>
                <a:cubicBezTo>
                  <a:pt x="213" y="286"/>
                  <a:pt x="212" y="287"/>
                  <a:pt x="212" y="286"/>
                </a:cubicBezTo>
                <a:cubicBezTo>
                  <a:pt x="213" y="286"/>
                  <a:pt x="215" y="284"/>
                  <a:pt x="215" y="286"/>
                </a:cubicBezTo>
                <a:cubicBezTo>
                  <a:pt x="215" y="285"/>
                  <a:pt x="215" y="285"/>
                  <a:pt x="215" y="285"/>
                </a:cubicBezTo>
                <a:cubicBezTo>
                  <a:pt x="215" y="284"/>
                  <a:pt x="216" y="286"/>
                  <a:pt x="217" y="284"/>
                </a:cubicBezTo>
                <a:cubicBezTo>
                  <a:pt x="217" y="285"/>
                  <a:pt x="217" y="284"/>
                  <a:pt x="217" y="285"/>
                </a:cubicBezTo>
                <a:cubicBezTo>
                  <a:pt x="218" y="284"/>
                  <a:pt x="220" y="284"/>
                  <a:pt x="221" y="284"/>
                </a:cubicBezTo>
                <a:cubicBezTo>
                  <a:pt x="221" y="284"/>
                  <a:pt x="222" y="285"/>
                  <a:pt x="222" y="284"/>
                </a:cubicBezTo>
                <a:cubicBezTo>
                  <a:pt x="222" y="284"/>
                  <a:pt x="223" y="284"/>
                  <a:pt x="223" y="284"/>
                </a:cubicBezTo>
                <a:cubicBezTo>
                  <a:pt x="223" y="284"/>
                  <a:pt x="224" y="284"/>
                  <a:pt x="224" y="284"/>
                </a:cubicBezTo>
                <a:cubicBezTo>
                  <a:pt x="225" y="284"/>
                  <a:pt x="225" y="284"/>
                  <a:pt x="226" y="283"/>
                </a:cubicBezTo>
                <a:cubicBezTo>
                  <a:pt x="226" y="284"/>
                  <a:pt x="227" y="283"/>
                  <a:pt x="227" y="284"/>
                </a:cubicBezTo>
                <a:cubicBezTo>
                  <a:pt x="227" y="283"/>
                  <a:pt x="227" y="283"/>
                  <a:pt x="228" y="283"/>
                </a:cubicBezTo>
                <a:cubicBezTo>
                  <a:pt x="228" y="283"/>
                  <a:pt x="229" y="284"/>
                  <a:pt x="229" y="283"/>
                </a:cubicBezTo>
                <a:cubicBezTo>
                  <a:pt x="230" y="283"/>
                  <a:pt x="231" y="282"/>
                  <a:pt x="232" y="282"/>
                </a:cubicBezTo>
                <a:cubicBezTo>
                  <a:pt x="232" y="282"/>
                  <a:pt x="232" y="281"/>
                  <a:pt x="232" y="281"/>
                </a:cubicBezTo>
                <a:cubicBezTo>
                  <a:pt x="233" y="281"/>
                  <a:pt x="234" y="280"/>
                  <a:pt x="235" y="281"/>
                </a:cubicBezTo>
                <a:cubicBezTo>
                  <a:pt x="235" y="280"/>
                  <a:pt x="236" y="280"/>
                  <a:pt x="237" y="280"/>
                </a:cubicBezTo>
                <a:cubicBezTo>
                  <a:pt x="237" y="280"/>
                  <a:pt x="238" y="278"/>
                  <a:pt x="239" y="280"/>
                </a:cubicBezTo>
                <a:cubicBezTo>
                  <a:pt x="239" y="279"/>
                  <a:pt x="239" y="279"/>
                  <a:pt x="239" y="279"/>
                </a:cubicBezTo>
                <a:cubicBezTo>
                  <a:pt x="239" y="279"/>
                  <a:pt x="239" y="279"/>
                  <a:pt x="240" y="279"/>
                </a:cubicBezTo>
                <a:cubicBezTo>
                  <a:pt x="240" y="278"/>
                  <a:pt x="241" y="279"/>
                  <a:pt x="242" y="278"/>
                </a:cubicBezTo>
                <a:cubicBezTo>
                  <a:pt x="243" y="279"/>
                  <a:pt x="244" y="277"/>
                  <a:pt x="245" y="277"/>
                </a:cubicBezTo>
                <a:cubicBezTo>
                  <a:pt x="246" y="277"/>
                  <a:pt x="246" y="278"/>
                  <a:pt x="246" y="277"/>
                </a:cubicBezTo>
                <a:cubicBezTo>
                  <a:pt x="246" y="277"/>
                  <a:pt x="245" y="277"/>
                  <a:pt x="246" y="276"/>
                </a:cubicBezTo>
                <a:cubicBezTo>
                  <a:pt x="246" y="276"/>
                  <a:pt x="247" y="277"/>
                  <a:pt x="247" y="277"/>
                </a:cubicBezTo>
                <a:cubicBezTo>
                  <a:pt x="247" y="276"/>
                  <a:pt x="247" y="276"/>
                  <a:pt x="247" y="276"/>
                </a:cubicBezTo>
                <a:cubicBezTo>
                  <a:pt x="247" y="276"/>
                  <a:pt x="249" y="276"/>
                  <a:pt x="249" y="275"/>
                </a:cubicBezTo>
                <a:cubicBezTo>
                  <a:pt x="250" y="275"/>
                  <a:pt x="252" y="275"/>
                  <a:pt x="253" y="274"/>
                </a:cubicBezTo>
                <a:cubicBezTo>
                  <a:pt x="253" y="275"/>
                  <a:pt x="254" y="274"/>
                  <a:pt x="255" y="274"/>
                </a:cubicBezTo>
                <a:cubicBezTo>
                  <a:pt x="255" y="274"/>
                  <a:pt x="256" y="274"/>
                  <a:pt x="256" y="274"/>
                </a:cubicBezTo>
                <a:cubicBezTo>
                  <a:pt x="257" y="274"/>
                  <a:pt x="257" y="274"/>
                  <a:pt x="258" y="274"/>
                </a:cubicBezTo>
                <a:cubicBezTo>
                  <a:pt x="259" y="274"/>
                  <a:pt x="260" y="273"/>
                  <a:pt x="261" y="273"/>
                </a:cubicBezTo>
                <a:cubicBezTo>
                  <a:pt x="261" y="273"/>
                  <a:pt x="261" y="273"/>
                  <a:pt x="261" y="273"/>
                </a:cubicBezTo>
                <a:cubicBezTo>
                  <a:pt x="261" y="273"/>
                  <a:pt x="261" y="273"/>
                  <a:pt x="262" y="272"/>
                </a:cubicBezTo>
                <a:cubicBezTo>
                  <a:pt x="262" y="273"/>
                  <a:pt x="263" y="272"/>
                  <a:pt x="263" y="273"/>
                </a:cubicBezTo>
                <a:cubicBezTo>
                  <a:pt x="264" y="273"/>
                  <a:pt x="263" y="272"/>
                  <a:pt x="264" y="272"/>
                </a:cubicBezTo>
                <a:cubicBezTo>
                  <a:pt x="264" y="272"/>
                  <a:pt x="264" y="272"/>
                  <a:pt x="265" y="272"/>
                </a:cubicBezTo>
                <a:cubicBezTo>
                  <a:pt x="265" y="271"/>
                  <a:pt x="265" y="271"/>
                  <a:pt x="265" y="271"/>
                </a:cubicBezTo>
                <a:cubicBezTo>
                  <a:pt x="265" y="271"/>
                  <a:pt x="266" y="271"/>
                  <a:pt x="265" y="272"/>
                </a:cubicBezTo>
                <a:cubicBezTo>
                  <a:pt x="267" y="270"/>
                  <a:pt x="268" y="271"/>
                  <a:pt x="269" y="271"/>
                </a:cubicBezTo>
                <a:cubicBezTo>
                  <a:pt x="269" y="271"/>
                  <a:pt x="269" y="270"/>
                  <a:pt x="269" y="270"/>
                </a:cubicBezTo>
                <a:cubicBezTo>
                  <a:pt x="269" y="271"/>
                  <a:pt x="270" y="271"/>
                  <a:pt x="271" y="271"/>
                </a:cubicBezTo>
                <a:cubicBezTo>
                  <a:pt x="271" y="270"/>
                  <a:pt x="270" y="271"/>
                  <a:pt x="270" y="270"/>
                </a:cubicBezTo>
                <a:cubicBezTo>
                  <a:pt x="271" y="270"/>
                  <a:pt x="271" y="271"/>
                  <a:pt x="271" y="270"/>
                </a:cubicBezTo>
                <a:cubicBezTo>
                  <a:pt x="271" y="270"/>
                  <a:pt x="271" y="270"/>
                  <a:pt x="272" y="270"/>
                </a:cubicBezTo>
                <a:cubicBezTo>
                  <a:pt x="271" y="270"/>
                  <a:pt x="271" y="269"/>
                  <a:pt x="272" y="269"/>
                </a:cubicBezTo>
                <a:cubicBezTo>
                  <a:pt x="272" y="270"/>
                  <a:pt x="272" y="270"/>
                  <a:pt x="272" y="270"/>
                </a:cubicBezTo>
                <a:cubicBezTo>
                  <a:pt x="274" y="269"/>
                  <a:pt x="277" y="269"/>
                  <a:pt x="279" y="267"/>
                </a:cubicBezTo>
                <a:cubicBezTo>
                  <a:pt x="280" y="267"/>
                  <a:pt x="282" y="267"/>
                  <a:pt x="283" y="266"/>
                </a:cubicBezTo>
                <a:cubicBezTo>
                  <a:pt x="285" y="266"/>
                  <a:pt x="286" y="265"/>
                  <a:pt x="287" y="265"/>
                </a:cubicBezTo>
                <a:cubicBezTo>
                  <a:pt x="287" y="265"/>
                  <a:pt x="288" y="265"/>
                  <a:pt x="288" y="265"/>
                </a:cubicBezTo>
                <a:cubicBezTo>
                  <a:pt x="288" y="265"/>
                  <a:pt x="288" y="264"/>
                  <a:pt x="288" y="264"/>
                </a:cubicBezTo>
                <a:cubicBezTo>
                  <a:pt x="288" y="264"/>
                  <a:pt x="289" y="265"/>
                  <a:pt x="289" y="265"/>
                </a:cubicBezTo>
                <a:cubicBezTo>
                  <a:pt x="289" y="264"/>
                  <a:pt x="289" y="264"/>
                  <a:pt x="289" y="264"/>
                </a:cubicBezTo>
                <a:cubicBezTo>
                  <a:pt x="290" y="265"/>
                  <a:pt x="290" y="263"/>
                  <a:pt x="292" y="264"/>
                </a:cubicBezTo>
                <a:cubicBezTo>
                  <a:pt x="293" y="262"/>
                  <a:pt x="296" y="263"/>
                  <a:pt x="296" y="260"/>
                </a:cubicBezTo>
                <a:cubicBezTo>
                  <a:pt x="296" y="260"/>
                  <a:pt x="296" y="262"/>
                  <a:pt x="295" y="261"/>
                </a:cubicBezTo>
                <a:cubicBezTo>
                  <a:pt x="296" y="259"/>
                  <a:pt x="297" y="260"/>
                  <a:pt x="298" y="258"/>
                </a:cubicBezTo>
                <a:cubicBezTo>
                  <a:pt x="298" y="258"/>
                  <a:pt x="298" y="258"/>
                  <a:pt x="298" y="258"/>
                </a:cubicBezTo>
                <a:cubicBezTo>
                  <a:pt x="298" y="257"/>
                  <a:pt x="300" y="257"/>
                  <a:pt x="300" y="257"/>
                </a:cubicBezTo>
                <a:cubicBezTo>
                  <a:pt x="301" y="256"/>
                  <a:pt x="303" y="257"/>
                  <a:pt x="304" y="256"/>
                </a:cubicBezTo>
                <a:cubicBezTo>
                  <a:pt x="304" y="256"/>
                  <a:pt x="304" y="256"/>
                  <a:pt x="304" y="256"/>
                </a:cubicBezTo>
                <a:cubicBezTo>
                  <a:pt x="304" y="256"/>
                  <a:pt x="305" y="257"/>
                  <a:pt x="305" y="257"/>
                </a:cubicBezTo>
                <a:cubicBezTo>
                  <a:pt x="305" y="255"/>
                  <a:pt x="307" y="257"/>
                  <a:pt x="307" y="255"/>
                </a:cubicBezTo>
                <a:cubicBezTo>
                  <a:pt x="308" y="256"/>
                  <a:pt x="308" y="255"/>
                  <a:pt x="309" y="255"/>
                </a:cubicBezTo>
                <a:cubicBezTo>
                  <a:pt x="309" y="254"/>
                  <a:pt x="310" y="254"/>
                  <a:pt x="311" y="254"/>
                </a:cubicBezTo>
                <a:cubicBezTo>
                  <a:pt x="311" y="253"/>
                  <a:pt x="311" y="253"/>
                  <a:pt x="311" y="253"/>
                </a:cubicBezTo>
                <a:cubicBezTo>
                  <a:pt x="311" y="253"/>
                  <a:pt x="311" y="253"/>
                  <a:pt x="311" y="252"/>
                </a:cubicBezTo>
                <a:cubicBezTo>
                  <a:pt x="311" y="252"/>
                  <a:pt x="312" y="253"/>
                  <a:pt x="312" y="252"/>
                </a:cubicBezTo>
                <a:cubicBezTo>
                  <a:pt x="312" y="252"/>
                  <a:pt x="312" y="253"/>
                  <a:pt x="312" y="253"/>
                </a:cubicBezTo>
                <a:cubicBezTo>
                  <a:pt x="312" y="251"/>
                  <a:pt x="313" y="251"/>
                  <a:pt x="314" y="251"/>
                </a:cubicBezTo>
                <a:cubicBezTo>
                  <a:pt x="313" y="250"/>
                  <a:pt x="314" y="251"/>
                  <a:pt x="314" y="250"/>
                </a:cubicBezTo>
                <a:cubicBezTo>
                  <a:pt x="314" y="250"/>
                  <a:pt x="314" y="250"/>
                  <a:pt x="313" y="249"/>
                </a:cubicBezTo>
                <a:cubicBezTo>
                  <a:pt x="313" y="250"/>
                  <a:pt x="313" y="250"/>
                  <a:pt x="313" y="250"/>
                </a:cubicBezTo>
                <a:cubicBezTo>
                  <a:pt x="313" y="250"/>
                  <a:pt x="313" y="250"/>
                  <a:pt x="312" y="250"/>
                </a:cubicBezTo>
                <a:cubicBezTo>
                  <a:pt x="313" y="249"/>
                  <a:pt x="313" y="249"/>
                  <a:pt x="313" y="249"/>
                </a:cubicBezTo>
                <a:cubicBezTo>
                  <a:pt x="313" y="249"/>
                  <a:pt x="313" y="249"/>
                  <a:pt x="312" y="249"/>
                </a:cubicBezTo>
                <a:cubicBezTo>
                  <a:pt x="312" y="249"/>
                  <a:pt x="312" y="249"/>
                  <a:pt x="312" y="249"/>
                </a:cubicBezTo>
                <a:cubicBezTo>
                  <a:pt x="312" y="249"/>
                  <a:pt x="312" y="249"/>
                  <a:pt x="312" y="249"/>
                </a:cubicBezTo>
                <a:cubicBezTo>
                  <a:pt x="311" y="249"/>
                  <a:pt x="311" y="249"/>
                  <a:pt x="311" y="249"/>
                </a:cubicBezTo>
                <a:cubicBezTo>
                  <a:pt x="311" y="249"/>
                  <a:pt x="311" y="249"/>
                  <a:pt x="311" y="249"/>
                </a:cubicBezTo>
                <a:cubicBezTo>
                  <a:pt x="311" y="249"/>
                  <a:pt x="311" y="249"/>
                  <a:pt x="311" y="250"/>
                </a:cubicBezTo>
                <a:cubicBezTo>
                  <a:pt x="311" y="249"/>
                  <a:pt x="311" y="249"/>
                  <a:pt x="311" y="249"/>
                </a:cubicBezTo>
                <a:cubicBezTo>
                  <a:pt x="310" y="249"/>
                  <a:pt x="310" y="249"/>
                  <a:pt x="310" y="249"/>
                </a:cubicBezTo>
                <a:cubicBezTo>
                  <a:pt x="309" y="249"/>
                  <a:pt x="309" y="249"/>
                  <a:pt x="309" y="249"/>
                </a:cubicBezTo>
                <a:cubicBezTo>
                  <a:pt x="309" y="249"/>
                  <a:pt x="309" y="249"/>
                  <a:pt x="309" y="249"/>
                </a:cubicBezTo>
                <a:cubicBezTo>
                  <a:pt x="309" y="249"/>
                  <a:pt x="309" y="249"/>
                  <a:pt x="309" y="249"/>
                </a:cubicBezTo>
                <a:cubicBezTo>
                  <a:pt x="310" y="249"/>
                  <a:pt x="310" y="249"/>
                  <a:pt x="310" y="248"/>
                </a:cubicBezTo>
                <a:cubicBezTo>
                  <a:pt x="311" y="249"/>
                  <a:pt x="310" y="249"/>
                  <a:pt x="310" y="249"/>
                </a:cubicBezTo>
                <a:cubicBezTo>
                  <a:pt x="310" y="248"/>
                  <a:pt x="311" y="248"/>
                  <a:pt x="311" y="249"/>
                </a:cubicBezTo>
                <a:cubicBezTo>
                  <a:pt x="311" y="248"/>
                  <a:pt x="311" y="248"/>
                  <a:pt x="311" y="248"/>
                </a:cubicBezTo>
                <a:cubicBezTo>
                  <a:pt x="311" y="248"/>
                  <a:pt x="311" y="248"/>
                  <a:pt x="311" y="248"/>
                </a:cubicBezTo>
                <a:cubicBezTo>
                  <a:pt x="311" y="248"/>
                  <a:pt x="312" y="248"/>
                  <a:pt x="312" y="248"/>
                </a:cubicBezTo>
                <a:cubicBezTo>
                  <a:pt x="312" y="248"/>
                  <a:pt x="312" y="247"/>
                  <a:pt x="313" y="248"/>
                </a:cubicBezTo>
                <a:cubicBezTo>
                  <a:pt x="313" y="248"/>
                  <a:pt x="313" y="247"/>
                  <a:pt x="313" y="247"/>
                </a:cubicBezTo>
                <a:cubicBezTo>
                  <a:pt x="314" y="247"/>
                  <a:pt x="313" y="248"/>
                  <a:pt x="313" y="248"/>
                </a:cubicBezTo>
                <a:cubicBezTo>
                  <a:pt x="314" y="248"/>
                  <a:pt x="315" y="248"/>
                  <a:pt x="315" y="247"/>
                </a:cubicBezTo>
                <a:cubicBezTo>
                  <a:pt x="315" y="247"/>
                  <a:pt x="316" y="247"/>
                  <a:pt x="315" y="248"/>
                </a:cubicBezTo>
                <a:cubicBezTo>
                  <a:pt x="316" y="248"/>
                  <a:pt x="317" y="246"/>
                  <a:pt x="317" y="245"/>
                </a:cubicBezTo>
                <a:cubicBezTo>
                  <a:pt x="317" y="245"/>
                  <a:pt x="317" y="245"/>
                  <a:pt x="318" y="244"/>
                </a:cubicBezTo>
                <a:cubicBezTo>
                  <a:pt x="318" y="245"/>
                  <a:pt x="318" y="245"/>
                  <a:pt x="318" y="246"/>
                </a:cubicBezTo>
                <a:cubicBezTo>
                  <a:pt x="318" y="246"/>
                  <a:pt x="318" y="246"/>
                  <a:pt x="317" y="246"/>
                </a:cubicBezTo>
                <a:cubicBezTo>
                  <a:pt x="317" y="246"/>
                  <a:pt x="317" y="247"/>
                  <a:pt x="318" y="247"/>
                </a:cubicBezTo>
                <a:cubicBezTo>
                  <a:pt x="318" y="247"/>
                  <a:pt x="318" y="247"/>
                  <a:pt x="317" y="247"/>
                </a:cubicBezTo>
                <a:cubicBezTo>
                  <a:pt x="318" y="247"/>
                  <a:pt x="318" y="246"/>
                  <a:pt x="318" y="246"/>
                </a:cubicBezTo>
                <a:cubicBezTo>
                  <a:pt x="319" y="247"/>
                  <a:pt x="318" y="247"/>
                  <a:pt x="318" y="247"/>
                </a:cubicBezTo>
                <a:cubicBezTo>
                  <a:pt x="319" y="248"/>
                  <a:pt x="318" y="247"/>
                  <a:pt x="319" y="247"/>
                </a:cubicBezTo>
                <a:cubicBezTo>
                  <a:pt x="319" y="246"/>
                  <a:pt x="320" y="246"/>
                  <a:pt x="321" y="247"/>
                </a:cubicBezTo>
                <a:cubicBezTo>
                  <a:pt x="321" y="246"/>
                  <a:pt x="321" y="245"/>
                  <a:pt x="321" y="245"/>
                </a:cubicBezTo>
                <a:cubicBezTo>
                  <a:pt x="321" y="246"/>
                  <a:pt x="320" y="246"/>
                  <a:pt x="320" y="246"/>
                </a:cubicBezTo>
                <a:cubicBezTo>
                  <a:pt x="320" y="246"/>
                  <a:pt x="320" y="246"/>
                  <a:pt x="320" y="246"/>
                </a:cubicBezTo>
                <a:cubicBezTo>
                  <a:pt x="320" y="245"/>
                  <a:pt x="319" y="246"/>
                  <a:pt x="318" y="246"/>
                </a:cubicBezTo>
                <a:cubicBezTo>
                  <a:pt x="320" y="244"/>
                  <a:pt x="322" y="244"/>
                  <a:pt x="324" y="243"/>
                </a:cubicBezTo>
                <a:cubicBezTo>
                  <a:pt x="324" y="243"/>
                  <a:pt x="324" y="244"/>
                  <a:pt x="324" y="244"/>
                </a:cubicBezTo>
                <a:cubicBezTo>
                  <a:pt x="325" y="244"/>
                  <a:pt x="325" y="244"/>
                  <a:pt x="325" y="243"/>
                </a:cubicBezTo>
                <a:cubicBezTo>
                  <a:pt x="325" y="244"/>
                  <a:pt x="325" y="243"/>
                  <a:pt x="326" y="244"/>
                </a:cubicBezTo>
                <a:cubicBezTo>
                  <a:pt x="326" y="244"/>
                  <a:pt x="325" y="244"/>
                  <a:pt x="326" y="244"/>
                </a:cubicBezTo>
                <a:cubicBezTo>
                  <a:pt x="326" y="244"/>
                  <a:pt x="327" y="244"/>
                  <a:pt x="327" y="244"/>
                </a:cubicBezTo>
                <a:cubicBezTo>
                  <a:pt x="327" y="243"/>
                  <a:pt x="328" y="243"/>
                  <a:pt x="328" y="243"/>
                </a:cubicBezTo>
                <a:cubicBezTo>
                  <a:pt x="329" y="243"/>
                  <a:pt x="329" y="243"/>
                  <a:pt x="329" y="242"/>
                </a:cubicBezTo>
                <a:cubicBezTo>
                  <a:pt x="331" y="244"/>
                  <a:pt x="332" y="242"/>
                  <a:pt x="334" y="242"/>
                </a:cubicBezTo>
                <a:cubicBezTo>
                  <a:pt x="334" y="242"/>
                  <a:pt x="335" y="241"/>
                  <a:pt x="335" y="242"/>
                </a:cubicBezTo>
                <a:cubicBezTo>
                  <a:pt x="335" y="241"/>
                  <a:pt x="335" y="241"/>
                  <a:pt x="335" y="241"/>
                </a:cubicBezTo>
                <a:cubicBezTo>
                  <a:pt x="335" y="241"/>
                  <a:pt x="335" y="240"/>
                  <a:pt x="335" y="241"/>
                </a:cubicBezTo>
                <a:cubicBezTo>
                  <a:pt x="335" y="241"/>
                  <a:pt x="336" y="241"/>
                  <a:pt x="335" y="242"/>
                </a:cubicBezTo>
                <a:cubicBezTo>
                  <a:pt x="336" y="242"/>
                  <a:pt x="335" y="241"/>
                  <a:pt x="336" y="241"/>
                </a:cubicBezTo>
                <a:cubicBezTo>
                  <a:pt x="336" y="240"/>
                  <a:pt x="336" y="241"/>
                  <a:pt x="337" y="240"/>
                </a:cubicBezTo>
                <a:cubicBezTo>
                  <a:pt x="337" y="241"/>
                  <a:pt x="337" y="241"/>
                  <a:pt x="337" y="241"/>
                </a:cubicBezTo>
                <a:cubicBezTo>
                  <a:pt x="338" y="240"/>
                  <a:pt x="339" y="241"/>
                  <a:pt x="339" y="239"/>
                </a:cubicBezTo>
                <a:cubicBezTo>
                  <a:pt x="340" y="238"/>
                  <a:pt x="340" y="239"/>
                  <a:pt x="340" y="239"/>
                </a:cubicBezTo>
                <a:cubicBezTo>
                  <a:pt x="341" y="239"/>
                  <a:pt x="340" y="240"/>
                  <a:pt x="341" y="240"/>
                </a:cubicBezTo>
                <a:cubicBezTo>
                  <a:pt x="341" y="239"/>
                  <a:pt x="341" y="239"/>
                  <a:pt x="341" y="239"/>
                </a:cubicBezTo>
                <a:cubicBezTo>
                  <a:pt x="341" y="239"/>
                  <a:pt x="341" y="238"/>
                  <a:pt x="341" y="238"/>
                </a:cubicBezTo>
                <a:cubicBezTo>
                  <a:pt x="342" y="239"/>
                  <a:pt x="341" y="240"/>
                  <a:pt x="341" y="240"/>
                </a:cubicBezTo>
                <a:cubicBezTo>
                  <a:pt x="341" y="240"/>
                  <a:pt x="341" y="240"/>
                  <a:pt x="341" y="240"/>
                </a:cubicBezTo>
                <a:cubicBezTo>
                  <a:pt x="342" y="241"/>
                  <a:pt x="343" y="241"/>
                  <a:pt x="344" y="239"/>
                </a:cubicBezTo>
                <a:cubicBezTo>
                  <a:pt x="344" y="240"/>
                  <a:pt x="344" y="240"/>
                  <a:pt x="344" y="240"/>
                </a:cubicBezTo>
                <a:cubicBezTo>
                  <a:pt x="344" y="240"/>
                  <a:pt x="346" y="240"/>
                  <a:pt x="346" y="240"/>
                </a:cubicBezTo>
                <a:cubicBezTo>
                  <a:pt x="346" y="239"/>
                  <a:pt x="346" y="239"/>
                  <a:pt x="346" y="239"/>
                </a:cubicBezTo>
                <a:cubicBezTo>
                  <a:pt x="346" y="239"/>
                  <a:pt x="346" y="239"/>
                  <a:pt x="347" y="240"/>
                </a:cubicBezTo>
                <a:cubicBezTo>
                  <a:pt x="347" y="239"/>
                  <a:pt x="347" y="239"/>
                  <a:pt x="347" y="239"/>
                </a:cubicBezTo>
                <a:cubicBezTo>
                  <a:pt x="347" y="239"/>
                  <a:pt x="347" y="239"/>
                  <a:pt x="347" y="239"/>
                </a:cubicBezTo>
                <a:cubicBezTo>
                  <a:pt x="348" y="240"/>
                  <a:pt x="348" y="239"/>
                  <a:pt x="348" y="239"/>
                </a:cubicBezTo>
                <a:cubicBezTo>
                  <a:pt x="348" y="239"/>
                  <a:pt x="348" y="239"/>
                  <a:pt x="348" y="239"/>
                </a:cubicBezTo>
                <a:cubicBezTo>
                  <a:pt x="348" y="239"/>
                  <a:pt x="348" y="239"/>
                  <a:pt x="348" y="239"/>
                </a:cubicBezTo>
                <a:cubicBezTo>
                  <a:pt x="349" y="239"/>
                  <a:pt x="351" y="239"/>
                  <a:pt x="351" y="238"/>
                </a:cubicBezTo>
                <a:cubicBezTo>
                  <a:pt x="352" y="239"/>
                  <a:pt x="352" y="238"/>
                  <a:pt x="352" y="238"/>
                </a:cubicBezTo>
                <a:cubicBezTo>
                  <a:pt x="352" y="237"/>
                  <a:pt x="353" y="237"/>
                  <a:pt x="353" y="236"/>
                </a:cubicBezTo>
                <a:cubicBezTo>
                  <a:pt x="353" y="236"/>
                  <a:pt x="353" y="236"/>
                  <a:pt x="352" y="236"/>
                </a:cubicBezTo>
                <a:cubicBezTo>
                  <a:pt x="353" y="236"/>
                  <a:pt x="353" y="236"/>
                  <a:pt x="353" y="236"/>
                </a:cubicBezTo>
                <a:cubicBezTo>
                  <a:pt x="353" y="236"/>
                  <a:pt x="353" y="236"/>
                  <a:pt x="353" y="236"/>
                </a:cubicBezTo>
                <a:cubicBezTo>
                  <a:pt x="354" y="236"/>
                  <a:pt x="355" y="236"/>
                  <a:pt x="355" y="236"/>
                </a:cubicBezTo>
                <a:cubicBezTo>
                  <a:pt x="356" y="236"/>
                  <a:pt x="355" y="237"/>
                  <a:pt x="355" y="237"/>
                </a:cubicBezTo>
                <a:cubicBezTo>
                  <a:pt x="356" y="237"/>
                  <a:pt x="356" y="237"/>
                  <a:pt x="356" y="236"/>
                </a:cubicBezTo>
                <a:cubicBezTo>
                  <a:pt x="356" y="235"/>
                  <a:pt x="359" y="236"/>
                  <a:pt x="359" y="235"/>
                </a:cubicBezTo>
                <a:cubicBezTo>
                  <a:pt x="358" y="235"/>
                  <a:pt x="357" y="235"/>
                  <a:pt x="356" y="236"/>
                </a:cubicBezTo>
                <a:cubicBezTo>
                  <a:pt x="356" y="235"/>
                  <a:pt x="356" y="235"/>
                  <a:pt x="357" y="235"/>
                </a:cubicBezTo>
                <a:cubicBezTo>
                  <a:pt x="357" y="234"/>
                  <a:pt x="356" y="235"/>
                  <a:pt x="356" y="235"/>
                </a:cubicBezTo>
                <a:cubicBezTo>
                  <a:pt x="356" y="234"/>
                  <a:pt x="356" y="234"/>
                  <a:pt x="356" y="234"/>
                </a:cubicBezTo>
                <a:cubicBezTo>
                  <a:pt x="357" y="234"/>
                  <a:pt x="357" y="234"/>
                  <a:pt x="357" y="235"/>
                </a:cubicBezTo>
                <a:cubicBezTo>
                  <a:pt x="358" y="234"/>
                  <a:pt x="357" y="233"/>
                  <a:pt x="358" y="233"/>
                </a:cubicBezTo>
                <a:cubicBezTo>
                  <a:pt x="359" y="233"/>
                  <a:pt x="358" y="234"/>
                  <a:pt x="358" y="234"/>
                </a:cubicBezTo>
                <a:cubicBezTo>
                  <a:pt x="358" y="234"/>
                  <a:pt x="358" y="235"/>
                  <a:pt x="358" y="235"/>
                </a:cubicBezTo>
                <a:cubicBezTo>
                  <a:pt x="358" y="235"/>
                  <a:pt x="358" y="233"/>
                  <a:pt x="359" y="233"/>
                </a:cubicBezTo>
                <a:cubicBezTo>
                  <a:pt x="360" y="234"/>
                  <a:pt x="360" y="234"/>
                  <a:pt x="359" y="234"/>
                </a:cubicBezTo>
                <a:cubicBezTo>
                  <a:pt x="360" y="234"/>
                  <a:pt x="360" y="233"/>
                  <a:pt x="360" y="233"/>
                </a:cubicBezTo>
                <a:cubicBezTo>
                  <a:pt x="361" y="233"/>
                  <a:pt x="360" y="234"/>
                  <a:pt x="361" y="234"/>
                </a:cubicBezTo>
                <a:cubicBezTo>
                  <a:pt x="361" y="234"/>
                  <a:pt x="361" y="234"/>
                  <a:pt x="361" y="234"/>
                </a:cubicBezTo>
                <a:cubicBezTo>
                  <a:pt x="361" y="233"/>
                  <a:pt x="361" y="233"/>
                  <a:pt x="361" y="233"/>
                </a:cubicBezTo>
                <a:cubicBezTo>
                  <a:pt x="361" y="233"/>
                  <a:pt x="362" y="233"/>
                  <a:pt x="362" y="232"/>
                </a:cubicBezTo>
                <a:cubicBezTo>
                  <a:pt x="362" y="232"/>
                  <a:pt x="362" y="232"/>
                  <a:pt x="362" y="232"/>
                </a:cubicBezTo>
                <a:cubicBezTo>
                  <a:pt x="363" y="232"/>
                  <a:pt x="362" y="233"/>
                  <a:pt x="362" y="234"/>
                </a:cubicBezTo>
                <a:cubicBezTo>
                  <a:pt x="363" y="233"/>
                  <a:pt x="363" y="233"/>
                  <a:pt x="363" y="233"/>
                </a:cubicBezTo>
                <a:cubicBezTo>
                  <a:pt x="363" y="233"/>
                  <a:pt x="363" y="233"/>
                  <a:pt x="364" y="233"/>
                </a:cubicBezTo>
                <a:cubicBezTo>
                  <a:pt x="364" y="233"/>
                  <a:pt x="365" y="233"/>
                  <a:pt x="366" y="233"/>
                </a:cubicBezTo>
                <a:cubicBezTo>
                  <a:pt x="366" y="233"/>
                  <a:pt x="365" y="233"/>
                  <a:pt x="365" y="233"/>
                </a:cubicBezTo>
                <a:cubicBezTo>
                  <a:pt x="366" y="234"/>
                  <a:pt x="366" y="232"/>
                  <a:pt x="367" y="233"/>
                </a:cubicBezTo>
                <a:cubicBezTo>
                  <a:pt x="367" y="232"/>
                  <a:pt x="367" y="232"/>
                  <a:pt x="367" y="232"/>
                </a:cubicBezTo>
                <a:cubicBezTo>
                  <a:pt x="367" y="231"/>
                  <a:pt x="367" y="232"/>
                  <a:pt x="367" y="231"/>
                </a:cubicBezTo>
                <a:cubicBezTo>
                  <a:pt x="367" y="231"/>
                  <a:pt x="367" y="231"/>
                  <a:pt x="367" y="231"/>
                </a:cubicBezTo>
                <a:cubicBezTo>
                  <a:pt x="368" y="231"/>
                  <a:pt x="368" y="231"/>
                  <a:pt x="369" y="231"/>
                </a:cubicBezTo>
                <a:cubicBezTo>
                  <a:pt x="369" y="232"/>
                  <a:pt x="368" y="232"/>
                  <a:pt x="368" y="231"/>
                </a:cubicBezTo>
                <a:cubicBezTo>
                  <a:pt x="368" y="232"/>
                  <a:pt x="367" y="232"/>
                  <a:pt x="367" y="232"/>
                </a:cubicBezTo>
                <a:cubicBezTo>
                  <a:pt x="367" y="232"/>
                  <a:pt x="369" y="233"/>
                  <a:pt x="369" y="232"/>
                </a:cubicBezTo>
                <a:cubicBezTo>
                  <a:pt x="369" y="232"/>
                  <a:pt x="369" y="232"/>
                  <a:pt x="369" y="233"/>
                </a:cubicBezTo>
                <a:cubicBezTo>
                  <a:pt x="370" y="232"/>
                  <a:pt x="371" y="231"/>
                  <a:pt x="372" y="231"/>
                </a:cubicBezTo>
                <a:cubicBezTo>
                  <a:pt x="372" y="231"/>
                  <a:pt x="371" y="231"/>
                  <a:pt x="371" y="232"/>
                </a:cubicBezTo>
                <a:cubicBezTo>
                  <a:pt x="372" y="231"/>
                  <a:pt x="372" y="232"/>
                  <a:pt x="372" y="232"/>
                </a:cubicBezTo>
                <a:cubicBezTo>
                  <a:pt x="373" y="232"/>
                  <a:pt x="373" y="232"/>
                  <a:pt x="374" y="231"/>
                </a:cubicBezTo>
                <a:cubicBezTo>
                  <a:pt x="375" y="232"/>
                  <a:pt x="374" y="231"/>
                  <a:pt x="375" y="229"/>
                </a:cubicBezTo>
                <a:cubicBezTo>
                  <a:pt x="375" y="230"/>
                  <a:pt x="374" y="230"/>
                  <a:pt x="374" y="230"/>
                </a:cubicBezTo>
                <a:cubicBezTo>
                  <a:pt x="374" y="230"/>
                  <a:pt x="374" y="230"/>
                  <a:pt x="374" y="230"/>
                </a:cubicBezTo>
                <a:cubicBezTo>
                  <a:pt x="374" y="231"/>
                  <a:pt x="374" y="231"/>
                  <a:pt x="373" y="231"/>
                </a:cubicBezTo>
                <a:cubicBezTo>
                  <a:pt x="373" y="231"/>
                  <a:pt x="373" y="230"/>
                  <a:pt x="374" y="230"/>
                </a:cubicBezTo>
                <a:cubicBezTo>
                  <a:pt x="373" y="230"/>
                  <a:pt x="372" y="229"/>
                  <a:pt x="372" y="230"/>
                </a:cubicBezTo>
                <a:cubicBezTo>
                  <a:pt x="371" y="230"/>
                  <a:pt x="370" y="230"/>
                  <a:pt x="369" y="230"/>
                </a:cubicBezTo>
                <a:cubicBezTo>
                  <a:pt x="369" y="230"/>
                  <a:pt x="369" y="230"/>
                  <a:pt x="369" y="231"/>
                </a:cubicBezTo>
                <a:cubicBezTo>
                  <a:pt x="368" y="230"/>
                  <a:pt x="366" y="230"/>
                  <a:pt x="366" y="231"/>
                </a:cubicBezTo>
                <a:cubicBezTo>
                  <a:pt x="365" y="230"/>
                  <a:pt x="364" y="231"/>
                  <a:pt x="364" y="230"/>
                </a:cubicBezTo>
                <a:cubicBezTo>
                  <a:pt x="364" y="231"/>
                  <a:pt x="364" y="231"/>
                  <a:pt x="364" y="231"/>
                </a:cubicBezTo>
                <a:cubicBezTo>
                  <a:pt x="364" y="231"/>
                  <a:pt x="364" y="231"/>
                  <a:pt x="364" y="231"/>
                </a:cubicBezTo>
                <a:cubicBezTo>
                  <a:pt x="364" y="231"/>
                  <a:pt x="364" y="231"/>
                  <a:pt x="364" y="232"/>
                </a:cubicBezTo>
                <a:cubicBezTo>
                  <a:pt x="364" y="231"/>
                  <a:pt x="364" y="231"/>
                  <a:pt x="364" y="231"/>
                </a:cubicBezTo>
                <a:cubicBezTo>
                  <a:pt x="363" y="231"/>
                  <a:pt x="363" y="231"/>
                  <a:pt x="363" y="231"/>
                </a:cubicBezTo>
                <a:cubicBezTo>
                  <a:pt x="363" y="231"/>
                  <a:pt x="363" y="231"/>
                  <a:pt x="363" y="231"/>
                </a:cubicBezTo>
                <a:cubicBezTo>
                  <a:pt x="362" y="231"/>
                  <a:pt x="362" y="231"/>
                  <a:pt x="362" y="231"/>
                </a:cubicBezTo>
                <a:cubicBezTo>
                  <a:pt x="362" y="231"/>
                  <a:pt x="361" y="231"/>
                  <a:pt x="361" y="231"/>
                </a:cubicBezTo>
                <a:cubicBezTo>
                  <a:pt x="361" y="231"/>
                  <a:pt x="362" y="230"/>
                  <a:pt x="361" y="230"/>
                </a:cubicBezTo>
                <a:cubicBezTo>
                  <a:pt x="361" y="231"/>
                  <a:pt x="359" y="232"/>
                  <a:pt x="358" y="231"/>
                </a:cubicBezTo>
                <a:cubicBezTo>
                  <a:pt x="358" y="231"/>
                  <a:pt x="358" y="231"/>
                  <a:pt x="358" y="232"/>
                </a:cubicBezTo>
                <a:cubicBezTo>
                  <a:pt x="358" y="232"/>
                  <a:pt x="358" y="232"/>
                  <a:pt x="358" y="232"/>
                </a:cubicBezTo>
                <a:cubicBezTo>
                  <a:pt x="358" y="232"/>
                  <a:pt x="358" y="231"/>
                  <a:pt x="357" y="231"/>
                </a:cubicBezTo>
                <a:cubicBezTo>
                  <a:pt x="357" y="232"/>
                  <a:pt x="355" y="232"/>
                  <a:pt x="354" y="232"/>
                </a:cubicBezTo>
                <a:cubicBezTo>
                  <a:pt x="354" y="233"/>
                  <a:pt x="354" y="232"/>
                  <a:pt x="354" y="233"/>
                </a:cubicBezTo>
                <a:cubicBezTo>
                  <a:pt x="354" y="233"/>
                  <a:pt x="354" y="232"/>
                  <a:pt x="355" y="232"/>
                </a:cubicBezTo>
                <a:cubicBezTo>
                  <a:pt x="355" y="233"/>
                  <a:pt x="355" y="233"/>
                  <a:pt x="355" y="233"/>
                </a:cubicBezTo>
                <a:cubicBezTo>
                  <a:pt x="355" y="234"/>
                  <a:pt x="354" y="234"/>
                  <a:pt x="354" y="234"/>
                </a:cubicBezTo>
                <a:cubicBezTo>
                  <a:pt x="354" y="233"/>
                  <a:pt x="354" y="234"/>
                  <a:pt x="354" y="233"/>
                </a:cubicBezTo>
                <a:cubicBezTo>
                  <a:pt x="354" y="233"/>
                  <a:pt x="353" y="233"/>
                  <a:pt x="354" y="232"/>
                </a:cubicBezTo>
                <a:cubicBezTo>
                  <a:pt x="353" y="232"/>
                  <a:pt x="352" y="232"/>
                  <a:pt x="352" y="232"/>
                </a:cubicBezTo>
                <a:cubicBezTo>
                  <a:pt x="352" y="232"/>
                  <a:pt x="352" y="232"/>
                  <a:pt x="351" y="232"/>
                </a:cubicBezTo>
                <a:cubicBezTo>
                  <a:pt x="351" y="232"/>
                  <a:pt x="352" y="232"/>
                  <a:pt x="352" y="232"/>
                </a:cubicBezTo>
                <a:cubicBezTo>
                  <a:pt x="352" y="232"/>
                  <a:pt x="352" y="232"/>
                  <a:pt x="352" y="231"/>
                </a:cubicBezTo>
                <a:cubicBezTo>
                  <a:pt x="352" y="232"/>
                  <a:pt x="351" y="231"/>
                  <a:pt x="351" y="231"/>
                </a:cubicBezTo>
                <a:cubicBezTo>
                  <a:pt x="351" y="232"/>
                  <a:pt x="351" y="232"/>
                  <a:pt x="351" y="232"/>
                </a:cubicBezTo>
                <a:cubicBezTo>
                  <a:pt x="351" y="233"/>
                  <a:pt x="350" y="232"/>
                  <a:pt x="350" y="233"/>
                </a:cubicBezTo>
                <a:cubicBezTo>
                  <a:pt x="350" y="234"/>
                  <a:pt x="350" y="234"/>
                  <a:pt x="350" y="234"/>
                </a:cubicBezTo>
                <a:cubicBezTo>
                  <a:pt x="350" y="235"/>
                  <a:pt x="350" y="234"/>
                  <a:pt x="349" y="234"/>
                </a:cubicBezTo>
                <a:cubicBezTo>
                  <a:pt x="349" y="233"/>
                  <a:pt x="350" y="233"/>
                  <a:pt x="350" y="233"/>
                </a:cubicBezTo>
                <a:cubicBezTo>
                  <a:pt x="349" y="232"/>
                  <a:pt x="348" y="233"/>
                  <a:pt x="347" y="233"/>
                </a:cubicBezTo>
                <a:cubicBezTo>
                  <a:pt x="346" y="234"/>
                  <a:pt x="345" y="233"/>
                  <a:pt x="344" y="234"/>
                </a:cubicBezTo>
                <a:cubicBezTo>
                  <a:pt x="344" y="233"/>
                  <a:pt x="345" y="233"/>
                  <a:pt x="344" y="232"/>
                </a:cubicBezTo>
                <a:cubicBezTo>
                  <a:pt x="344" y="232"/>
                  <a:pt x="344" y="233"/>
                  <a:pt x="343" y="232"/>
                </a:cubicBezTo>
                <a:cubicBezTo>
                  <a:pt x="343" y="233"/>
                  <a:pt x="343" y="233"/>
                  <a:pt x="344" y="233"/>
                </a:cubicBezTo>
                <a:cubicBezTo>
                  <a:pt x="343" y="234"/>
                  <a:pt x="342" y="234"/>
                  <a:pt x="342" y="234"/>
                </a:cubicBezTo>
                <a:cubicBezTo>
                  <a:pt x="342" y="235"/>
                  <a:pt x="341" y="235"/>
                  <a:pt x="340" y="235"/>
                </a:cubicBezTo>
                <a:cubicBezTo>
                  <a:pt x="340" y="235"/>
                  <a:pt x="340" y="234"/>
                  <a:pt x="340" y="234"/>
                </a:cubicBezTo>
                <a:cubicBezTo>
                  <a:pt x="341" y="234"/>
                  <a:pt x="341" y="234"/>
                  <a:pt x="341" y="235"/>
                </a:cubicBezTo>
                <a:cubicBezTo>
                  <a:pt x="341" y="234"/>
                  <a:pt x="341" y="234"/>
                  <a:pt x="341" y="234"/>
                </a:cubicBezTo>
                <a:cubicBezTo>
                  <a:pt x="341" y="234"/>
                  <a:pt x="341" y="234"/>
                  <a:pt x="341" y="234"/>
                </a:cubicBezTo>
                <a:cubicBezTo>
                  <a:pt x="341" y="234"/>
                  <a:pt x="341" y="234"/>
                  <a:pt x="340" y="234"/>
                </a:cubicBezTo>
                <a:cubicBezTo>
                  <a:pt x="340" y="233"/>
                  <a:pt x="340" y="234"/>
                  <a:pt x="341" y="233"/>
                </a:cubicBezTo>
                <a:cubicBezTo>
                  <a:pt x="340" y="233"/>
                  <a:pt x="340" y="233"/>
                  <a:pt x="340" y="233"/>
                </a:cubicBezTo>
                <a:cubicBezTo>
                  <a:pt x="340" y="232"/>
                  <a:pt x="339" y="233"/>
                  <a:pt x="338" y="233"/>
                </a:cubicBezTo>
                <a:cubicBezTo>
                  <a:pt x="338" y="233"/>
                  <a:pt x="338" y="234"/>
                  <a:pt x="338" y="234"/>
                </a:cubicBezTo>
                <a:cubicBezTo>
                  <a:pt x="338" y="233"/>
                  <a:pt x="338" y="234"/>
                  <a:pt x="337" y="233"/>
                </a:cubicBezTo>
                <a:cubicBezTo>
                  <a:pt x="337" y="233"/>
                  <a:pt x="337" y="233"/>
                  <a:pt x="337" y="233"/>
                </a:cubicBezTo>
                <a:cubicBezTo>
                  <a:pt x="337" y="234"/>
                  <a:pt x="337" y="234"/>
                  <a:pt x="337" y="235"/>
                </a:cubicBezTo>
                <a:cubicBezTo>
                  <a:pt x="336" y="235"/>
                  <a:pt x="335" y="234"/>
                  <a:pt x="335" y="235"/>
                </a:cubicBezTo>
                <a:cubicBezTo>
                  <a:pt x="335" y="235"/>
                  <a:pt x="335" y="234"/>
                  <a:pt x="335" y="234"/>
                </a:cubicBezTo>
                <a:cubicBezTo>
                  <a:pt x="334" y="234"/>
                  <a:pt x="333" y="234"/>
                  <a:pt x="333" y="234"/>
                </a:cubicBezTo>
                <a:cubicBezTo>
                  <a:pt x="333" y="234"/>
                  <a:pt x="333" y="234"/>
                  <a:pt x="333" y="234"/>
                </a:cubicBezTo>
                <a:cubicBezTo>
                  <a:pt x="333" y="235"/>
                  <a:pt x="333" y="235"/>
                  <a:pt x="333" y="235"/>
                </a:cubicBezTo>
                <a:cubicBezTo>
                  <a:pt x="334" y="234"/>
                  <a:pt x="334" y="235"/>
                  <a:pt x="335" y="234"/>
                </a:cubicBezTo>
                <a:cubicBezTo>
                  <a:pt x="334" y="235"/>
                  <a:pt x="334" y="234"/>
                  <a:pt x="333" y="235"/>
                </a:cubicBezTo>
                <a:cubicBezTo>
                  <a:pt x="333" y="234"/>
                  <a:pt x="332" y="235"/>
                  <a:pt x="331" y="234"/>
                </a:cubicBezTo>
                <a:cubicBezTo>
                  <a:pt x="331" y="234"/>
                  <a:pt x="331" y="234"/>
                  <a:pt x="332" y="234"/>
                </a:cubicBezTo>
                <a:cubicBezTo>
                  <a:pt x="332" y="233"/>
                  <a:pt x="331" y="234"/>
                  <a:pt x="331" y="234"/>
                </a:cubicBezTo>
                <a:cubicBezTo>
                  <a:pt x="331" y="234"/>
                  <a:pt x="331" y="235"/>
                  <a:pt x="331" y="235"/>
                </a:cubicBezTo>
                <a:cubicBezTo>
                  <a:pt x="330" y="236"/>
                  <a:pt x="330" y="235"/>
                  <a:pt x="330" y="234"/>
                </a:cubicBezTo>
                <a:cubicBezTo>
                  <a:pt x="330" y="235"/>
                  <a:pt x="330" y="235"/>
                  <a:pt x="330" y="235"/>
                </a:cubicBezTo>
                <a:cubicBezTo>
                  <a:pt x="330" y="235"/>
                  <a:pt x="329" y="235"/>
                  <a:pt x="329" y="235"/>
                </a:cubicBezTo>
                <a:cubicBezTo>
                  <a:pt x="329" y="236"/>
                  <a:pt x="328" y="235"/>
                  <a:pt x="328" y="236"/>
                </a:cubicBezTo>
                <a:cubicBezTo>
                  <a:pt x="327" y="236"/>
                  <a:pt x="329" y="235"/>
                  <a:pt x="328" y="235"/>
                </a:cubicBezTo>
                <a:cubicBezTo>
                  <a:pt x="328" y="236"/>
                  <a:pt x="328" y="236"/>
                  <a:pt x="327" y="236"/>
                </a:cubicBezTo>
                <a:cubicBezTo>
                  <a:pt x="327" y="236"/>
                  <a:pt x="328" y="236"/>
                  <a:pt x="328" y="235"/>
                </a:cubicBezTo>
                <a:cubicBezTo>
                  <a:pt x="327" y="235"/>
                  <a:pt x="327" y="235"/>
                  <a:pt x="327" y="236"/>
                </a:cubicBezTo>
                <a:cubicBezTo>
                  <a:pt x="326" y="236"/>
                  <a:pt x="327" y="236"/>
                  <a:pt x="327" y="235"/>
                </a:cubicBezTo>
                <a:cubicBezTo>
                  <a:pt x="327" y="235"/>
                  <a:pt x="326" y="235"/>
                  <a:pt x="326" y="235"/>
                </a:cubicBezTo>
                <a:cubicBezTo>
                  <a:pt x="327" y="235"/>
                  <a:pt x="327" y="235"/>
                  <a:pt x="327" y="234"/>
                </a:cubicBezTo>
                <a:cubicBezTo>
                  <a:pt x="327" y="235"/>
                  <a:pt x="326" y="234"/>
                  <a:pt x="326" y="235"/>
                </a:cubicBezTo>
                <a:cubicBezTo>
                  <a:pt x="325" y="236"/>
                  <a:pt x="325" y="236"/>
                  <a:pt x="325" y="236"/>
                </a:cubicBezTo>
                <a:cubicBezTo>
                  <a:pt x="325" y="236"/>
                  <a:pt x="325" y="236"/>
                  <a:pt x="324" y="236"/>
                </a:cubicBezTo>
                <a:cubicBezTo>
                  <a:pt x="324" y="236"/>
                  <a:pt x="323" y="236"/>
                  <a:pt x="323" y="236"/>
                </a:cubicBezTo>
                <a:cubicBezTo>
                  <a:pt x="323" y="236"/>
                  <a:pt x="323" y="236"/>
                  <a:pt x="323" y="235"/>
                </a:cubicBezTo>
                <a:cubicBezTo>
                  <a:pt x="323" y="235"/>
                  <a:pt x="323" y="235"/>
                  <a:pt x="323" y="235"/>
                </a:cubicBezTo>
                <a:cubicBezTo>
                  <a:pt x="323" y="235"/>
                  <a:pt x="323" y="235"/>
                  <a:pt x="323" y="235"/>
                </a:cubicBezTo>
                <a:cubicBezTo>
                  <a:pt x="323" y="235"/>
                  <a:pt x="323" y="236"/>
                  <a:pt x="323" y="236"/>
                </a:cubicBezTo>
                <a:cubicBezTo>
                  <a:pt x="323" y="236"/>
                  <a:pt x="323" y="236"/>
                  <a:pt x="324" y="235"/>
                </a:cubicBezTo>
                <a:cubicBezTo>
                  <a:pt x="324" y="235"/>
                  <a:pt x="324" y="235"/>
                  <a:pt x="324" y="235"/>
                </a:cubicBezTo>
                <a:cubicBezTo>
                  <a:pt x="324" y="235"/>
                  <a:pt x="324" y="235"/>
                  <a:pt x="324" y="235"/>
                </a:cubicBezTo>
                <a:cubicBezTo>
                  <a:pt x="324" y="235"/>
                  <a:pt x="324" y="235"/>
                  <a:pt x="325" y="235"/>
                </a:cubicBezTo>
                <a:cubicBezTo>
                  <a:pt x="324" y="235"/>
                  <a:pt x="324" y="235"/>
                  <a:pt x="324" y="235"/>
                </a:cubicBezTo>
                <a:cubicBezTo>
                  <a:pt x="324" y="235"/>
                  <a:pt x="324" y="235"/>
                  <a:pt x="325" y="235"/>
                </a:cubicBezTo>
                <a:cubicBezTo>
                  <a:pt x="325" y="234"/>
                  <a:pt x="325" y="234"/>
                  <a:pt x="325" y="234"/>
                </a:cubicBezTo>
                <a:cubicBezTo>
                  <a:pt x="325" y="234"/>
                  <a:pt x="325" y="234"/>
                  <a:pt x="325" y="234"/>
                </a:cubicBezTo>
                <a:cubicBezTo>
                  <a:pt x="325" y="234"/>
                  <a:pt x="325" y="234"/>
                  <a:pt x="325" y="234"/>
                </a:cubicBezTo>
                <a:cubicBezTo>
                  <a:pt x="325" y="234"/>
                  <a:pt x="325" y="234"/>
                  <a:pt x="325" y="234"/>
                </a:cubicBezTo>
                <a:cubicBezTo>
                  <a:pt x="325" y="234"/>
                  <a:pt x="325" y="234"/>
                  <a:pt x="325" y="234"/>
                </a:cubicBezTo>
                <a:cubicBezTo>
                  <a:pt x="324" y="234"/>
                  <a:pt x="324" y="234"/>
                  <a:pt x="324" y="234"/>
                </a:cubicBezTo>
                <a:cubicBezTo>
                  <a:pt x="325" y="233"/>
                  <a:pt x="325" y="234"/>
                  <a:pt x="325" y="234"/>
                </a:cubicBezTo>
                <a:cubicBezTo>
                  <a:pt x="325" y="234"/>
                  <a:pt x="325" y="234"/>
                  <a:pt x="326" y="234"/>
                </a:cubicBezTo>
                <a:cubicBezTo>
                  <a:pt x="325" y="233"/>
                  <a:pt x="326" y="233"/>
                  <a:pt x="326" y="233"/>
                </a:cubicBezTo>
                <a:cubicBezTo>
                  <a:pt x="326" y="233"/>
                  <a:pt x="326" y="233"/>
                  <a:pt x="326" y="233"/>
                </a:cubicBezTo>
                <a:cubicBezTo>
                  <a:pt x="326" y="233"/>
                  <a:pt x="326" y="234"/>
                  <a:pt x="326" y="234"/>
                </a:cubicBezTo>
                <a:cubicBezTo>
                  <a:pt x="326" y="234"/>
                  <a:pt x="327" y="233"/>
                  <a:pt x="327" y="233"/>
                </a:cubicBezTo>
                <a:cubicBezTo>
                  <a:pt x="327" y="233"/>
                  <a:pt x="327" y="233"/>
                  <a:pt x="327" y="233"/>
                </a:cubicBezTo>
                <a:cubicBezTo>
                  <a:pt x="327" y="233"/>
                  <a:pt x="327" y="234"/>
                  <a:pt x="328" y="233"/>
                </a:cubicBezTo>
                <a:cubicBezTo>
                  <a:pt x="328" y="233"/>
                  <a:pt x="327" y="233"/>
                  <a:pt x="327" y="232"/>
                </a:cubicBezTo>
                <a:cubicBezTo>
                  <a:pt x="327" y="232"/>
                  <a:pt x="327" y="232"/>
                  <a:pt x="327" y="232"/>
                </a:cubicBezTo>
                <a:cubicBezTo>
                  <a:pt x="327" y="232"/>
                  <a:pt x="327" y="232"/>
                  <a:pt x="327" y="232"/>
                </a:cubicBezTo>
                <a:cubicBezTo>
                  <a:pt x="327" y="232"/>
                  <a:pt x="328" y="232"/>
                  <a:pt x="328" y="232"/>
                </a:cubicBezTo>
                <a:cubicBezTo>
                  <a:pt x="328" y="230"/>
                  <a:pt x="330" y="230"/>
                  <a:pt x="332" y="230"/>
                </a:cubicBezTo>
                <a:cubicBezTo>
                  <a:pt x="332" y="230"/>
                  <a:pt x="331" y="231"/>
                  <a:pt x="332" y="231"/>
                </a:cubicBezTo>
                <a:cubicBezTo>
                  <a:pt x="330" y="231"/>
                  <a:pt x="329" y="231"/>
                  <a:pt x="328" y="231"/>
                </a:cubicBezTo>
                <a:cubicBezTo>
                  <a:pt x="328" y="232"/>
                  <a:pt x="329" y="232"/>
                  <a:pt x="329" y="231"/>
                </a:cubicBezTo>
                <a:cubicBezTo>
                  <a:pt x="329" y="232"/>
                  <a:pt x="329" y="231"/>
                  <a:pt x="329" y="232"/>
                </a:cubicBezTo>
                <a:cubicBezTo>
                  <a:pt x="329" y="232"/>
                  <a:pt x="330" y="232"/>
                  <a:pt x="330" y="232"/>
                </a:cubicBezTo>
                <a:cubicBezTo>
                  <a:pt x="330" y="232"/>
                  <a:pt x="330" y="232"/>
                  <a:pt x="330" y="232"/>
                </a:cubicBezTo>
                <a:cubicBezTo>
                  <a:pt x="330" y="232"/>
                  <a:pt x="330" y="233"/>
                  <a:pt x="330" y="233"/>
                </a:cubicBezTo>
                <a:cubicBezTo>
                  <a:pt x="330" y="233"/>
                  <a:pt x="330" y="233"/>
                  <a:pt x="331" y="233"/>
                </a:cubicBezTo>
                <a:cubicBezTo>
                  <a:pt x="331" y="233"/>
                  <a:pt x="331" y="233"/>
                  <a:pt x="331" y="232"/>
                </a:cubicBezTo>
                <a:cubicBezTo>
                  <a:pt x="331" y="232"/>
                  <a:pt x="331" y="232"/>
                  <a:pt x="331" y="233"/>
                </a:cubicBezTo>
                <a:cubicBezTo>
                  <a:pt x="331" y="232"/>
                  <a:pt x="331" y="232"/>
                  <a:pt x="331" y="232"/>
                </a:cubicBezTo>
                <a:cubicBezTo>
                  <a:pt x="331" y="232"/>
                  <a:pt x="331" y="232"/>
                  <a:pt x="331" y="232"/>
                </a:cubicBezTo>
                <a:cubicBezTo>
                  <a:pt x="331" y="233"/>
                  <a:pt x="331" y="233"/>
                  <a:pt x="331" y="233"/>
                </a:cubicBezTo>
                <a:cubicBezTo>
                  <a:pt x="331" y="233"/>
                  <a:pt x="331" y="232"/>
                  <a:pt x="331" y="232"/>
                </a:cubicBezTo>
                <a:cubicBezTo>
                  <a:pt x="331" y="232"/>
                  <a:pt x="331" y="232"/>
                  <a:pt x="331" y="232"/>
                </a:cubicBezTo>
                <a:cubicBezTo>
                  <a:pt x="332" y="232"/>
                  <a:pt x="332" y="232"/>
                  <a:pt x="332" y="232"/>
                </a:cubicBezTo>
                <a:cubicBezTo>
                  <a:pt x="331" y="232"/>
                  <a:pt x="331" y="232"/>
                  <a:pt x="331" y="233"/>
                </a:cubicBezTo>
                <a:cubicBezTo>
                  <a:pt x="332" y="233"/>
                  <a:pt x="332" y="233"/>
                  <a:pt x="332" y="233"/>
                </a:cubicBezTo>
                <a:cubicBezTo>
                  <a:pt x="332" y="233"/>
                  <a:pt x="332" y="233"/>
                  <a:pt x="332" y="233"/>
                </a:cubicBezTo>
                <a:cubicBezTo>
                  <a:pt x="332" y="233"/>
                  <a:pt x="333" y="232"/>
                  <a:pt x="333" y="232"/>
                </a:cubicBezTo>
                <a:cubicBezTo>
                  <a:pt x="333" y="232"/>
                  <a:pt x="333" y="232"/>
                  <a:pt x="334" y="232"/>
                </a:cubicBezTo>
                <a:cubicBezTo>
                  <a:pt x="334" y="232"/>
                  <a:pt x="333" y="232"/>
                  <a:pt x="333" y="232"/>
                </a:cubicBezTo>
                <a:cubicBezTo>
                  <a:pt x="333" y="232"/>
                  <a:pt x="334" y="231"/>
                  <a:pt x="334" y="231"/>
                </a:cubicBezTo>
                <a:cubicBezTo>
                  <a:pt x="334" y="231"/>
                  <a:pt x="334" y="232"/>
                  <a:pt x="334" y="232"/>
                </a:cubicBezTo>
                <a:cubicBezTo>
                  <a:pt x="334" y="232"/>
                  <a:pt x="334" y="231"/>
                  <a:pt x="334" y="232"/>
                </a:cubicBezTo>
                <a:cubicBezTo>
                  <a:pt x="334" y="232"/>
                  <a:pt x="335" y="232"/>
                  <a:pt x="336" y="232"/>
                </a:cubicBezTo>
                <a:cubicBezTo>
                  <a:pt x="336" y="231"/>
                  <a:pt x="336" y="231"/>
                  <a:pt x="336" y="231"/>
                </a:cubicBezTo>
                <a:cubicBezTo>
                  <a:pt x="336" y="231"/>
                  <a:pt x="336" y="231"/>
                  <a:pt x="337" y="232"/>
                </a:cubicBezTo>
                <a:cubicBezTo>
                  <a:pt x="337" y="231"/>
                  <a:pt x="336" y="231"/>
                  <a:pt x="336" y="231"/>
                </a:cubicBezTo>
                <a:cubicBezTo>
                  <a:pt x="336" y="230"/>
                  <a:pt x="337" y="231"/>
                  <a:pt x="337" y="230"/>
                </a:cubicBezTo>
                <a:cubicBezTo>
                  <a:pt x="338" y="231"/>
                  <a:pt x="337" y="231"/>
                  <a:pt x="338" y="232"/>
                </a:cubicBezTo>
                <a:cubicBezTo>
                  <a:pt x="338" y="232"/>
                  <a:pt x="338" y="232"/>
                  <a:pt x="338" y="231"/>
                </a:cubicBezTo>
                <a:cubicBezTo>
                  <a:pt x="338" y="231"/>
                  <a:pt x="339" y="231"/>
                  <a:pt x="340" y="231"/>
                </a:cubicBezTo>
                <a:cubicBezTo>
                  <a:pt x="340" y="230"/>
                  <a:pt x="339" y="230"/>
                  <a:pt x="339" y="230"/>
                </a:cubicBezTo>
                <a:cubicBezTo>
                  <a:pt x="339" y="230"/>
                  <a:pt x="339" y="228"/>
                  <a:pt x="340" y="229"/>
                </a:cubicBezTo>
                <a:cubicBezTo>
                  <a:pt x="340" y="229"/>
                  <a:pt x="340" y="229"/>
                  <a:pt x="340" y="230"/>
                </a:cubicBezTo>
                <a:cubicBezTo>
                  <a:pt x="340" y="230"/>
                  <a:pt x="340" y="229"/>
                  <a:pt x="341" y="230"/>
                </a:cubicBezTo>
                <a:cubicBezTo>
                  <a:pt x="341" y="229"/>
                  <a:pt x="340" y="229"/>
                  <a:pt x="341" y="229"/>
                </a:cubicBezTo>
                <a:cubicBezTo>
                  <a:pt x="341" y="229"/>
                  <a:pt x="341" y="229"/>
                  <a:pt x="341" y="229"/>
                </a:cubicBezTo>
                <a:cubicBezTo>
                  <a:pt x="342" y="230"/>
                  <a:pt x="341" y="228"/>
                  <a:pt x="342" y="228"/>
                </a:cubicBezTo>
                <a:cubicBezTo>
                  <a:pt x="342" y="229"/>
                  <a:pt x="342" y="229"/>
                  <a:pt x="342" y="230"/>
                </a:cubicBezTo>
                <a:cubicBezTo>
                  <a:pt x="342" y="229"/>
                  <a:pt x="342" y="229"/>
                  <a:pt x="342" y="229"/>
                </a:cubicBezTo>
                <a:cubicBezTo>
                  <a:pt x="342" y="228"/>
                  <a:pt x="342" y="228"/>
                  <a:pt x="343" y="228"/>
                </a:cubicBezTo>
                <a:cubicBezTo>
                  <a:pt x="343" y="229"/>
                  <a:pt x="342" y="229"/>
                  <a:pt x="343" y="230"/>
                </a:cubicBezTo>
                <a:cubicBezTo>
                  <a:pt x="343" y="229"/>
                  <a:pt x="343" y="230"/>
                  <a:pt x="344" y="230"/>
                </a:cubicBezTo>
                <a:cubicBezTo>
                  <a:pt x="345" y="230"/>
                  <a:pt x="346" y="229"/>
                  <a:pt x="346" y="229"/>
                </a:cubicBezTo>
                <a:cubicBezTo>
                  <a:pt x="346" y="230"/>
                  <a:pt x="348" y="229"/>
                  <a:pt x="349" y="229"/>
                </a:cubicBezTo>
                <a:cubicBezTo>
                  <a:pt x="349" y="230"/>
                  <a:pt x="348" y="230"/>
                  <a:pt x="348" y="230"/>
                </a:cubicBezTo>
                <a:cubicBezTo>
                  <a:pt x="349" y="231"/>
                  <a:pt x="349" y="229"/>
                  <a:pt x="350" y="230"/>
                </a:cubicBezTo>
                <a:cubicBezTo>
                  <a:pt x="350" y="230"/>
                  <a:pt x="350" y="230"/>
                  <a:pt x="350" y="229"/>
                </a:cubicBezTo>
                <a:cubicBezTo>
                  <a:pt x="350" y="229"/>
                  <a:pt x="350" y="229"/>
                  <a:pt x="350" y="229"/>
                </a:cubicBezTo>
                <a:cubicBezTo>
                  <a:pt x="351" y="230"/>
                  <a:pt x="352" y="228"/>
                  <a:pt x="353" y="229"/>
                </a:cubicBezTo>
                <a:cubicBezTo>
                  <a:pt x="353" y="228"/>
                  <a:pt x="354" y="229"/>
                  <a:pt x="355" y="227"/>
                </a:cubicBezTo>
                <a:cubicBezTo>
                  <a:pt x="354" y="228"/>
                  <a:pt x="355" y="227"/>
                  <a:pt x="354" y="227"/>
                </a:cubicBezTo>
                <a:cubicBezTo>
                  <a:pt x="355" y="226"/>
                  <a:pt x="356" y="227"/>
                  <a:pt x="356" y="228"/>
                </a:cubicBezTo>
                <a:cubicBezTo>
                  <a:pt x="356" y="228"/>
                  <a:pt x="356" y="227"/>
                  <a:pt x="356" y="227"/>
                </a:cubicBezTo>
                <a:cubicBezTo>
                  <a:pt x="356" y="227"/>
                  <a:pt x="357" y="226"/>
                  <a:pt x="357" y="227"/>
                </a:cubicBezTo>
                <a:cubicBezTo>
                  <a:pt x="358" y="227"/>
                  <a:pt x="357" y="227"/>
                  <a:pt x="357" y="227"/>
                </a:cubicBezTo>
                <a:cubicBezTo>
                  <a:pt x="357" y="227"/>
                  <a:pt x="359" y="227"/>
                  <a:pt x="359" y="227"/>
                </a:cubicBezTo>
                <a:cubicBezTo>
                  <a:pt x="359" y="227"/>
                  <a:pt x="359" y="228"/>
                  <a:pt x="359" y="228"/>
                </a:cubicBezTo>
                <a:cubicBezTo>
                  <a:pt x="359" y="228"/>
                  <a:pt x="359" y="227"/>
                  <a:pt x="359" y="227"/>
                </a:cubicBezTo>
                <a:cubicBezTo>
                  <a:pt x="360" y="227"/>
                  <a:pt x="359" y="227"/>
                  <a:pt x="359" y="227"/>
                </a:cubicBezTo>
                <a:cubicBezTo>
                  <a:pt x="360" y="227"/>
                  <a:pt x="362" y="228"/>
                  <a:pt x="363" y="227"/>
                </a:cubicBezTo>
                <a:cubicBezTo>
                  <a:pt x="363" y="227"/>
                  <a:pt x="363" y="227"/>
                  <a:pt x="363" y="227"/>
                </a:cubicBezTo>
                <a:cubicBezTo>
                  <a:pt x="363" y="227"/>
                  <a:pt x="364" y="227"/>
                  <a:pt x="364" y="227"/>
                </a:cubicBezTo>
                <a:cubicBezTo>
                  <a:pt x="365" y="228"/>
                  <a:pt x="366" y="226"/>
                  <a:pt x="367" y="227"/>
                </a:cubicBezTo>
                <a:cubicBezTo>
                  <a:pt x="368" y="226"/>
                  <a:pt x="369" y="226"/>
                  <a:pt x="370" y="227"/>
                </a:cubicBezTo>
                <a:cubicBezTo>
                  <a:pt x="369" y="227"/>
                  <a:pt x="369" y="228"/>
                  <a:pt x="369" y="228"/>
                </a:cubicBezTo>
                <a:cubicBezTo>
                  <a:pt x="370" y="228"/>
                  <a:pt x="371" y="227"/>
                  <a:pt x="372" y="227"/>
                </a:cubicBezTo>
                <a:cubicBezTo>
                  <a:pt x="371" y="226"/>
                  <a:pt x="372" y="225"/>
                  <a:pt x="371" y="224"/>
                </a:cubicBezTo>
                <a:cubicBezTo>
                  <a:pt x="371" y="224"/>
                  <a:pt x="372" y="224"/>
                  <a:pt x="373" y="224"/>
                </a:cubicBezTo>
                <a:cubicBezTo>
                  <a:pt x="372" y="223"/>
                  <a:pt x="371" y="225"/>
                  <a:pt x="370" y="223"/>
                </a:cubicBezTo>
                <a:cubicBezTo>
                  <a:pt x="370" y="223"/>
                  <a:pt x="371" y="223"/>
                  <a:pt x="371" y="224"/>
                </a:cubicBezTo>
                <a:cubicBezTo>
                  <a:pt x="371" y="223"/>
                  <a:pt x="372" y="223"/>
                  <a:pt x="372" y="222"/>
                </a:cubicBezTo>
                <a:cubicBezTo>
                  <a:pt x="372" y="223"/>
                  <a:pt x="372" y="223"/>
                  <a:pt x="373" y="223"/>
                </a:cubicBezTo>
                <a:cubicBezTo>
                  <a:pt x="373" y="223"/>
                  <a:pt x="373" y="223"/>
                  <a:pt x="373" y="222"/>
                </a:cubicBezTo>
                <a:cubicBezTo>
                  <a:pt x="374" y="222"/>
                  <a:pt x="374" y="223"/>
                  <a:pt x="374" y="222"/>
                </a:cubicBezTo>
                <a:cubicBezTo>
                  <a:pt x="375" y="222"/>
                  <a:pt x="375" y="223"/>
                  <a:pt x="375" y="223"/>
                </a:cubicBezTo>
                <a:cubicBezTo>
                  <a:pt x="375" y="223"/>
                  <a:pt x="375" y="223"/>
                  <a:pt x="375" y="223"/>
                </a:cubicBezTo>
                <a:cubicBezTo>
                  <a:pt x="375" y="223"/>
                  <a:pt x="376" y="223"/>
                  <a:pt x="376" y="223"/>
                </a:cubicBezTo>
                <a:cubicBezTo>
                  <a:pt x="377" y="223"/>
                  <a:pt x="376" y="224"/>
                  <a:pt x="377" y="224"/>
                </a:cubicBezTo>
                <a:cubicBezTo>
                  <a:pt x="377" y="224"/>
                  <a:pt x="376" y="223"/>
                  <a:pt x="377" y="223"/>
                </a:cubicBezTo>
                <a:cubicBezTo>
                  <a:pt x="377" y="223"/>
                  <a:pt x="377" y="223"/>
                  <a:pt x="377" y="222"/>
                </a:cubicBezTo>
                <a:cubicBezTo>
                  <a:pt x="377" y="222"/>
                  <a:pt x="377" y="222"/>
                  <a:pt x="377" y="221"/>
                </a:cubicBezTo>
                <a:cubicBezTo>
                  <a:pt x="377" y="221"/>
                  <a:pt x="378" y="222"/>
                  <a:pt x="378" y="221"/>
                </a:cubicBezTo>
                <a:cubicBezTo>
                  <a:pt x="378" y="221"/>
                  <a:pt x="377" y="221"/>
                  <a:pt x="377" y="221"/>
                </a:cubicBezTo>
                <a:cubicBezTo>
                  <a:pt x="377" y="221"/>
                  <a:pt x="378" y="221"/>
                  <a:pt x="378" y="220"/>
                </a:cubicBezTo>
                <a:cubicBezTo>
                  <a:pt x="378" y="221"/>
                  <a:pt x="378" y="221"/>
                  <a:pt x="378" y="221"/>
                </a:cubicBezTo>
                <a:cubicBezTo>
                  <a:pt x="378" y="221"/>
                  <a:pt x="379" y="221"/>
                  <a:pt x="379" y="221"/>
                </a:cubicBezTo>
                <a:cubicBezTo>
                  <a:pt x="379" y="220"/>
                  <a:pt x="380" y="220"/>
                  <a:pt x="381" y="221"/>
                </a:cubicBezTo>
                <a:cubicBezTo>
                  <a:pt x="381" y="221"/>
                  <a:pt x="381" y="220"/>
                  <a:pt x="381" y="220"/>
                </a:cubicBezTo>
                <a:cubicBezTo>
                  <a:pt x="381" y="220"/>
                  <a:pt x="381" y="220"/>
                  <a:pt x="380" y="219"/>
                </a:cubicBezTo>
                <a:cubicBezTo>
                  <a:pt x="380" y="220"/>
                  <a:pt x="381" y="220"/>
                  <a:pt x="381" y="220"/>
                </a:cubicBezTo>
                <a:cubicBezTo>
                  <a:pt x="380" y="220"/>
                  <a:pt x="379" y="220"/>
                  <a:pt x="378" y="220"/>
                </a:cubicBezTo>
                <a:cubicBezTo>
                  <a:pt x="378" y="219"/>
                  <a:pt x="380" y="220"/>
                  <a:pt x="380" y="219"/>
                </a:cubicBezTo>
                <a:cubicBezTo>
                  <a:pt x="380" y="219"/>
                  <a:pt x="379" y="219"/>
                  <a:pt x="379" y="219"/>
                </a:cubicBezTo>
                <a:cubicBezTo>
                  <a:pt x="379" y="219"/>
                  <a:pt x="380" y="219"/>
                  <a:pt x="380" y="218"/>
                </a:cubicBezTo>
                <a:cubicBezTo>
                  <a:pt x="380" y="218"/>
                  <a:pt x="380" y="219"/>
                  <a:pt x="380" y="219"/>
                </a:cubicBezTo>
                <a:cubicBezTo>
                  <a:pt x="380" y="219"/>
                  <a:pt x="381" y="219"/>
                  <a:pt x="381" y="219"/>
                </a:cubicBezTo>
                <a:cubicBezTo>
                  <a:pt x="381" y="219"/>
                  <a:pt x="381" y="219"/>
                  <a:pt x="381" y="219"/>
                </a:cubicBezTo>
                <a:cubicBezTo>
                  <a:pt x="381" y="219"/>
                  <a:pt x="381" y="219"/>
                  <a:pt x="382" y="219"/>
                </a:cubicBezTo>
                <a:cubicBezTo>
                  <a:pt x="381" y="218"/>
                  <a:pt x="382" y="219"/>
                  <a:pt x="382" y="218"/>
                </a:cubicBezTo>
                <a:cubicBezTo>
                  <a:pt x="383" y="218"/>
                  <a:pt x="382" y="219"/>
                  <a:pt x="383" y="219"/>
                </a:cubicBezTo>
                <a:cubicBezTo>
                  <a:pt x="383" y="219"/>
                  <a:pt x="384" y="219"/>
                  <a:pt x="384" y="219"/>
                </a:cubicBezTo>
                <a:cubicBezTo>
                  <a:pt x="385" y="218"/>
                  <a:pt x="385" y="219"/>
                  <a:pt x="386" y="219"/>
                </a:cubicBezTo>
                <a:cubicBezTo>
                  <a:pt x="386" y="219"/>
                  <a:pt x="385" y="219"/>
                  <a:pt x="385" y="219"/>
                </a:cubicBezTo>
                <a:cubicBezTo>
                  <a:pt x="386" y="220"/>
                  <a:pt x="386" y="219"/>
                  <a:pt x="387" y="219"/>
                </a:cubicBezTo>
                <a:cubicBezTo>
                  <a:pt x="387" y="219"/>
                  <a:pt x="387" y="218"/>
                  <a:pt x="387" y="218"/>
                </a:cubicBezTo>
                <a:cubicBezTo>
                  <a:pt x="387" y="218"/>
                  <a:pt x="388" y="217"/>
                  <a:pt x="388" y="217"/>
                </a:cubicBezTo>
                <a:cubicBezTo>
                  <a:pt x="388" y="217"/>
                  <a:pt x="388" y="217"/>
                  <a:pt x="388" y="217"/>
                </a:cubicBezTo>
                <a:cubicBezTo>
                  <a:pt x="389" y="217"/>
                  <a:pt x="389" y="217"/>
                  <a:pt x="389" y="217"/>
                </a:cubicBezTo>
                <a:cubicBezTo>
                  <a:pt x="389" y="217"/>
                  <a:pt x="389" y="217"/>
                  <a:pt x="389" y="216"/>
                </a:cubicBezTo>
                <a:cubicBezTo>
                  <a:pt x="390" y="217"/>
                  <a:pt x="389" y="217"/>
                  <a:pt x="390" y="218"/>
                </a:cubicBezTo>
                <a:cubicBezTo>
                  <a:pt x="389" y="218"/>
                  <a:pt x="389" y="217"/>
                  <a:pt x="389" y="218"/>
                </a:cubicBezTo>
                <a:cubicBezTo>
                  <a:pt x="389" y="218"/>
                  <a:pt x="390" y="218"/>
                  <a:pt x="390" y="218"/>
                </a:cubicBezTo>
                <a:cubicBezTo>
                  <a:pt x="391" y="218"/>
                  <a:pt x="390" y="218"/>
                  <a:pt x="391" y="218"/>
                </a:cubicBezTo>
                <a:cubicBezTo>
                  <a:pt x="391" y="218"/>
                  <a:pt x="392" y="217"/>
                  <a:pt x="392" y="217"/>
                </a:cubicBezTo>
                <a:cubicBezTo>
                  <a:pt x="393" y="217"/>
                  <a:pt x="392" y="217"/>
                  <a:pt x="392" y="217"/>
                </a:cubicBezTo>
                <a:cubicBezTo>
                  <a:pt x="393" y="217"/>
                  <a:pt x="393" y="216"/>
                  <a:pt x="394" y="217"/>
                </a:cubicBezTo>
                <a:cubicBezTo>
                  <a:pt x="394" y="216"/>
                  <a:pt x="394" y="216"/>
                  <a:pt x="394" y="216"/>
                </a:cubicBezTo>
                <a:cubicBezTo>
                  <a:pt x="394" y="216"/>
                  <a:pt x="393" y="215"/>
                  <a:pt x="393" y="216"/>
                </a:cubicBezTo>
                <a:close/>
                <a:moveTo>
                  <a:pt x="384" y="211"/>
                </a:moveTo>
                <a:cubicBezTo>
                  <a:pt x="383" y="211"/>
                  <a:pt x="383" y="211"/>
                  <a:pt x="383" y="210"/>
                </a:cubicBezTo>
                <a:cubicBezTo>
                  <a:pt x="383" y="211"/>
                  <a:pt x="384" y="210"/>
                  <a:pt x="384" y="211"/>
                </a:cubicBezTo>
                <a:close/>
                <a:moveTo>
                  <a:pt x="382" y="210"/>
                </a:moveTo>
                <a:cubicBezTo>
                  <a:pt x="382" y="211"/>
                  <a:pt x="383" y="211"/>
                  <a:pt x="382" y="211"/>
                </a:cubicBezTo>
                <a:cubicBezTo>
                  <a:pt x="382" y="210"/>
                  <a:pt x="382" y="211"/>
                  <a:pt x="382" y="211"/>
                </a:cubicBezTo>
                <a:cubicBezTo>
                  <a:pt x="382" y="211"/>
                  <a:pt x="381" y="211"/>
                  <a:pt x="381" y="210"/>
                </a:cubicBezTo>
                <a:cubicBezTo>
                  <a:pt x="382" y="210"/>
                  <a:pt x="382" y="211"/>
                  <a:pt x="382" y="210"/>
                </a:cubicBezTo>
                <a:close/>
                <a:moveTo>
                  <a:pt x="382" y="208"/>
                </a:moveTo>
                <a:cubicBezTo>
                  <a:pt x="381" y="208"/>
                  <a:pt x="381" y="209"/>
                  <a:pt x="380" y="209"/>
                </a:cubicBezTo>
                <a:cubicBezTo>
                  <a:pt x="380" y="208"/>
                  <a:pt x="382" y="208"/>
                  <a:pt x="382" y="208"/>
                </a:cubicBezTo>
                <a:close/>
                <a:moveTo>
                  <a:pt x="381" y="210"/>
                </a:moveTo>
                <a:cubicBezTo>
                  <a:pt x="381" y="210"/>
                  <a:pt x="380" y="210"/>
                  <a:pt x="380" y="210"/>
                </a:cubicBezTo>
                <a:cubicBezTo>
                  <a:pt x="380" y="210"/>
                  <a:pt x="380" y="209"/>
                  <a:pt x="381" y="210"/>
                </a:cubicBezTo>
                <a:close/>
                <a:moveTo>
                  <a:pt x="377" y="211"/>
                </a:moveTo>
                <a:cubicBezTo>
                  <a:pt x="378" y="211"/>
                  <a:pt x="378" y="211"/>
                  <a:pt x="378" y="211"/>
                </a:cubicBezTo>
                <a:cubicBezTo>
                  <a:pt x="378" y="212"/>
                  <a:pt x="377" y="211"/>
                  <a:pt x="377" y="211"/>
                </a:cubicBezTo>
                <a:close/>
                <a:moveTo>
                  <a:pt x="365" y="203"/>
                </a:moveTo>
                <a:cubicBezTo>
                  <a:pt x="365" y="203"/>
                  <a:pt x="365" y="204"/>
                  <a:pt x="364" y="204"/>
                </a:cubicBezTo>
                <a:cubicBezTo>
                  <a:pt x="364" y="204"/>
                  <a:pt x="364" y="203"/>
                  <a:pt x="365" y="203"/>
                </a:cubicBezTo>
                <a:close/>
                <a:moveTo>
                  <a:pt x="363" y="203"/>
                </a:moveTo>
                <a:cubicBezTo>
                  <a:pt x="363" y="203"/>
                  <a:pt x="364" y="203"/>
                  <a:pt x="363" y="204"/>
                </a:cubicBezTo>
                <a:cubicBezTo>
                  <a:pt x="363" y="203"/>
                  <a:pt x="363" y="203"/>
                  <a:pt x="363" y="203"/>
                </a:cubicBezTo>
                <a:cubicBezTo>
                  <a:pt x="363" y="203"/>
                  <a:pt x="363" y="203"/>
                  <a:pt x="363" y="203"/>
                </a:cubicBezTo>
                <a:close/>
                <a:moveTo>
                  <a:pt x="384" y="185"/>
                </a:moveTo>
                <a:cubicBezTo>
                  <a:pt x="385" y="186"/>
                  <a:pt x="385" y="185"/>
                  <a:pt x="386" y="185"/>
                </a:cubicBezTo>
                <a:cubicBezTo>
                  <a:pt x="385" y="186"/>
                  <a:pt x="385" y="186"/>
                  <a:pt x="384" y="186"/>
                </a:cubicBezTo>
                <a:cubicBezTo>
                  <a:pt x="385" y="186"/>
                  <a:pt x="384" y="186"/>
                  <a:pt x="384" y="185"/>
                </a:cubicBezTo>
                <a:close/>
                <a:moveTo>
                  <a:pt x="370" y="187"/>
                </a:moveTo>
                <a:cubicBezTo>
                  <a:pt x="370" y="188"/>
                  <a:pt x="370" y="188"/>
                  <a:pt x="370" y="187"/>
                </a:cubicBezTo>
                <a:cubicBezTo>
                  <a:pt x="370" y="187"/>
                  <a:pt x="370" y="187"/>
                  <a:pt x="370" y="187"/>
                </a:cubicBezTo>
                <a:close/>
                <a:moveTo>
                  <a:pt x="361" y="196"/>
                </a:moveTo>
                <a:cubicBezTo>
                  <a:pt x="361" y="196"/>
                  <a:pt x="360" y="197"/>
                  <a:pt x="360" y="196"/>
                </a:cubicBezTo>
                <a:cubicBezTo>
                  <a:pt x="360" y="196"/>
                  <a:pt x="360" y="195"/>
                  <a:pt x="361" y="196"/>
                </a:cubicBezTo>
                <a:close/>
                <a:moveTo>
                  <a:pt x="354" y="206"/>
                </a:moveTo>
                <a:cubicBezTo>
                  <a:pt x="355" y="206"/>
                  <a:pt x="355" y="206"/>
                  <a:pt x="356" y="206"/>
                </a:cubicBezTo>
                <a:cubicBezTo>
                  <a:pt x="355" y="206"/>
                  <a:pt x="355" y="207"/>
                  <a:pt x="354" y="206"/>
                </a:cubicBezTo>
                <a:close/>
                <a:moveTo>
                  <a:pt x="362" y="201"/>
                </a:moveTo>
                <a:cubicBezTo>
                  <a:pt x="363" y="201"/>
                  <a:pt x="362" y="201"/>
                  <a:pt x="363" y="202"/>
                </a:cubicBezTo>
                <a:cubicBezTo>
                  <a:pt x="362" y="202"/>
                  <a:pt x="362" y="202"/>
                  <a:pt x="362" y="202"/>
                </a:cubicBezTo>
                <a:cubicBezTo>
                  <a:pt x="362" y="202"/>
                  <a:pt x="362" y="201"/>
                  <a:pt x="362" y="201"/>
                </a:cubicBezTo>
                <a:close/>
                <a:moveTo>
                  <a:pt x="359" y="201"/>
                </a:moveTo>
                <a:cubicBezTo>
                  <a:pt x="359" y="202"/>
                  <a:pt x="359" y="201"/>
                  <a:pt x="360" y="202"/>
                </a:cubicBezTo>
                <a:cubicBezTo>
                  <a:pt x="360" y="202"/>
                  <a:pt x="361" y="201"/>
                  <a:pt x="361" y="201"/>
                </a:cubicBezTo>
                <a:cubicBezTo>
                  <a:pt x="361" y="201"/>
                  <a:pt x="361" y="201"/>
                  <a:pt x="361" y="202"/>
                </a:cubicBezTo>
                <a:cubicBezTo>
                  <a:pt x="361" y="201"/>
                  <a:pt x="361" y="201"/>
                  <a:pt x="362" y="202"/>
                </a:cubicBezTo>
                <a:cubicBezTo>
                  <a:pt x="362" y="202"/>
                  <a:pt x="361" y="202"/>
                  <a:pt x="361" y="202"/>
                </a:cubicBezTo>
                <a:cubicBezTo>
                  <a:pt x="361" y="202"/>
                  <a:pt x="360" y="202"/>
                  <a:pt x="361" y="203"/>
                </a:cubicBezTo>
                <a:cubicBezTo>
                  <a:pt x="360" y="202"/>
                  <a:pt x="359" y="204"/>
                  <a:pt x="359" y="203"/>
                </a:cubicBezTo>
                <a:cubicBezTo>
                  <a:pt x="359" y="204"/>
                  <a:pt x="358" y="204"/>
                  <a:pt x="358" y="204"/>
                </a:cubicBezTo>
                <a:cubicBezTo>
                  <a:pt x="359" y="203"/>
                  <a:pt x="358" y="202"/>
                  <a:pt x="359" y="201"/>
                </a:cubicBezTo>
                <a:close/>
                <a:moveTo>
                  <a:pt x="356" y="188"/>
                </a:moveTo>
                <a:cubicBezTo>
                  <a:pt x="356" y="188"/>
                  <a:pt x="355" y="188"/>
                  <a:pt x="355" y="188"/>
                </a:cubicBezTo>
                <a:cubicBezTo>
                  <a:pt x="355" y="188"/>
                  <a:pt x="355" y="187"/>
                  <a:pt x="356" y="188"/>
                </a:cubicBezTo>
                <a:close/>
                <a:moveTo>
                  <a:pt x="354" y="203"/>
                </a:moveTo>
                <a:cubicBezTo>
                  <a:pt x="354" y="203"/>
                  <a:pt x="354" y="203"/>
                  <a:pt x="354" y="202"/>
                </a:cubicBezTo>
                <a:cubicBezTo>
                  <a:pt x="355" y="202"/>
                  <a:pt x="355" y="202"/>
                  <a:pt x="355" y="203"/>
                </a:cubicBezTo>
                <a:cubicBezTo>
                  <a:pt x="355" y="202"/>
                  <a:pt x="356" y="202"/>
                  <a:pt x="357" y="202"/>
                </a:cubicBezTo>
                <a:cubicBezTo>
                  <a:pt x="357" y="202"/>
                  <a:pt x="357" y="203"/>
                  <a:pt x="357" y="202"/>
                </a:cubicBezTo>
                <a:cubicBezTo>
                  <a:pt x="358" y="202"/>
                  <a:pt x="358" y="203"/>
                  <a:pt x="358" y="203"/>
                </a:cubicBezTo>
                <a:cubicBezTo>
                  <a:pt x="358" y="203"/>
                  <a:pt x="358" y="202"/>
                  <a:pt x="357" y="202"/>
                </a:cubicBezTo>
                <a:cubicBezTo>
                  <a:pt x="358" y="204"/>
                  <a:pt x="357" y="204"/>
                  <a:pt x="356" y="204"/>
                </a:cubicBezTo>
                <a:cubicBezTo>
                  <a:pt x="355" y="204"/>
                  <a:pt x="355" y="204"/>
                  <a:pt x="355" y="204"/>
                </a:cubicBezTo>
                <a:cubicBezTo>
                  <a:pt x="355" y="204"/>
                  <a:pt x="355" y="205"/>
                  <a:pt x="354" y="205"/>
                </a:cubicBezTo>
                <a:cubicBezTo>
                  <a:pt x="354" y="204"/>
                  <a:pt x="355" y="203"/>
                  <a:pt x="355" y="203"/>
                </a:cubicBezTo>
                <a:cubicBezTo>
                  <a:pt x="355" y="203"/>
                  <a:pt x="355" y="203"/>
                  <a:pt x="356" y="203"/>
                </a:cubicBezTo>
                <a:cubicBezTo>
                  <a:pt x="355" y="203"/>
                  <a:pt x="355" y="203"/>
                  <a:pt x="354" y="203"/>
                </a:cubicBezTo>
                <a:cubicBezTo>
                  <a:pt x="354" y="204"/>
                  <a:pt x="354" y="204"/>
                  <a:pt x="353" y="204"/>
                </a:cubicBezTo>
                <a:cubicBezTo>
                  <a:pt x="354" y="204"/>
                  <a:pt x="354" y="203"/>
                  <a:pt x="354" y="203"/>
                </a:cubicBezTo>
                <a:close/>
                <a:moveTo>
                  <a:pt x="353" y="189"/>
                </a:moveTo>
                <a:cubicBezTo>
                  <a:pt x="353" y="189"/>
                  <a:pt x="353" y="189"/>
                  <a:pt x="353" y="189"/>
                </a:cubicBezTo>
                <a:cubicBezTo>
                  <a:pt x="353" y="189"/>
                  <a:pt x="353" y="189"/>
                  <a:pt x="353" y="189"/>
                </a:cubicBezTo>
                <a:cubicBezTo>
                  <a:pt x="353" y="189"/>
                  <a:pt x="353" y="189"/>
                  <a:pt x="353" y="189"/>
                </a:cubicBezTo>
                <a:close/>
                <a:moveTo>
                  <a:pt x="353" y="189"/>
                </a:moveTo>
                <a:cubicBezTo>
                  <a:pt x="353" y="189"/>
                  <a:pt x="353" y="189"/>
                  <a:pt x="353" y="189"/>
                </a:cubicBezTo>
                <a:cubicBezTo>
                  <a:pt x="353" y="189"/>
                  <a:pt x="352" y="189"/>
                  <a:pt x="352" y="189"/>
                </a:cubicBezTo>
                <a:cubicBezTo>
                  <a:pt x="352" y="189"/>
                  <a:pt x="353" y="188"/>
                  <a:pt x="353" y="189"/>
                </a:cubicBezTo>
                <a:close/>
                <a:moveTo>
                  <a:pt x="352" y="204"/>
                </a:moveTo>
                <a:cubicBezTo>
                  <a:pt x="352" y="205"/>
                  <a:pt x="353" y="205"/>
                  <a:pt x="353" y="204"/>
                </a:cubicBezTo>
                <a:cubicBezTo>
                  <a:pt x="353" y="204"/>
                  <a:pt x="353" y="204"/>
                  <a:pt x="353" y="204"/>
                </a:cubicBezTo>
                <a:cubicBezTo>
                  <a:pt x="353" y="205"/>
                  <a:pt x="352" y="205"/>
                  <a:pt x="352" y="205"/>
                </a:cubicBezTo>
                <a:lnTo>
                  <a:pt x="352" y="204"/>
                </a:lnTo>
                <a:close/>
                <a:moveTo>
                  <a:pt x="358" y="185"/>
                </a:moveTo>
                <a:cubicBezTo>
                  <a:pt x="357" y="185"/>
                  <a:pt x="357" y="185"/>
                  <a:pt x="357" y="185"/>
                </a:cubicBezTo>
                <a:cubicBezTo>
                  <a:pt x="357" y="185"/>
                  <a:pt x="357" y="185"/>
                  <a:pt x="357" y="185"/>
                </a:cubicBezTo>
                <a:cubicBezTo>
                  <a:pt x="357" y="185"/>
                  <a:pt x="357" y="185"/>
                  <a:pt x="358" y="185"/>
                </a:cubicBezTo>
                <a:close/>
                <a:moveTo>
                  <a:pt x="377" y="179"/>
                </a:moveTo>
                <a:cubicBezTo>
                  <a:pt x="377" y="179"/>
                  <a:pt x="377" y="179"/>
                  <a:pt x="376" y="180"/>
                </a:cubicBezTo>
                <a:cubicBezTo>
                  <a:pt x="376" y="179"/>
                  <a:pt x="376" y="180"/>
                  <a:pt x="376" y="180"/>
                </a:cubicBezTo>
                <a:cubicBezTo>
                  <a:pt x="376" y="180"/>
                  <a:pt x="376" y="179"/>
                  <a:pt x="376" y="179"/>
                </a:cubicBezTo>
                <a:cubicBezTo>
                  <a:pt x="376" y="179"/>
                  <a:pt x="376" y="179"/>
                  <a:pt x="377" y="179"/>
                </a:cubicBezTo>
                <a:close/>
                <a:moveTo>
                  <a:pt x="369" y="181"/>
                </a:moveTo>
                <a:cubicBezTo>
                  <a:pt x="368" y="181"/>
                  <a:pt x="367" y="182"/>
                  <a:pt x="367" y="181"/>
                </a:cubicBezTo>
                <a:cubicBezTo>
                  <a:pt x="367" y="181"/>
                  <a:pt x="368" y="181"/>
                  <a:pt x="369" y="181"/>
                </a:cubicBezTo>
                <a:close/>
                <a:moveTo>
                  <a:pt x="397" y="164"/>
                </a:moveTo>
                <a:cubicBezTo>
                  <a:pt x="397" y="164"/>
                  <a:pt x="397" y="164"/>
                  <a:pt x="397" y="165"/>
                </a:cubicBezTo>
                <a:cubicBezTo>
                  <a:pt x="397" y="165"/>
                  <a:pt x="397" y="165"/>
                  <a:pt x="396" y="165"/>
                </a:cubicBezTo>
                <a:cubicBezTo>
                  <a:pt x="397" y="164"/>
                  <a:pt x="397" y="164"/>
                  <a:pt x="397" y="164"/>
                </a:cubicBezTo>
                <a:close/>
                <a:moveTo>
                  <a:pt x="394" y="165"/>
                </a:moveTo>
                <a:cubicBezTo>
                  <a:pt x="395" y="166"/>
                  <a:pt x="395" y="164"/>
                  <a:pt x="395" y="165"/>
                </a:cubicBezTo>
                <a:cubicBezTo>
                  <a:pt x="396" y="165"/>
                  <a:pt x="394" y="166"/>
                  <a:pt x="394" y="165"/>
                </a:cubicBezTo>
                <a:close/>
                <a:moveTo>
                  <a:pt x="391" y="164"/>
                </a:moveTo>
                <a:cubicBezTo>
                  <a:pt x="391" y="165"/>
                  <a:pt x="391" y="165"/>
                  <a:pt x="391" y="165"/>
                </a:cubicBezTo>
                <a:cubicBezTo>
                  <a:pt x="391" y="166"/>
                  <a:pt x="390" y="165"/>
                  <a:pt x="389" y="165"/>
                </a:cubicBezTo>
                <a:cubicBezTo>
                  <a:pt x="390" y="164"/>
                  <a:pt x="390" y="165"/>
                  <a:pt x="391" y="164"/>
                </a:cubicBezTo>
                <a:close/>
                <a:moveTo>
                  <a:pt x="386" y="164"/>
                </a:moveTo>
                <a:cubicBezTo>
                  <a:pt x="386" y="164"/>
                  <a:pt x="386" y="164"/>
                  <a:pt x="386" y="163"/>
                </a:cubicBezTo>
                <a:cubicBezTo>
                  <a:pt x="387" y="164"/>
                  <a:pt x="386" y="165"/>
                  <a:pt x="385" y="165"/>
                </a:cubicBezTo>
                <a:cubicBezTo>
                  <a:pt x="385" y="164"/>
                  <a:pt x="385" y="164"/>
                  <a:pt x="386" y="164"/>
                </a:cubicBezTo>
                <a:close/>
                <a:moveTo>
                  <a:pt x="396" y="132"/>
                </a:moveTo>
                <a:cubicBezTo>
                  <a:pt x="397" y="133"/>
                  <a:pt x="397" y="131"/>
                  <a:pt x="398" y="132"/>
                </a:cubicBezTo>
                <a:cubicBezTo>
                  <a:pt x="398" y="133"/>
                  <a:pt x="396" y="133"/>
                  <a:pt x="396" y="132"/>
                </a:cubicBezTo>
                <a:cubicBezTo>
                  <a:pt x="397" y="133"/>
                  <a:pt x="396" y="132"/>
                  <a:pt x="396" y="132"/>
                </a:cubicBezTo>
                <a:close/>
                <a:moveTo>
                  <a:pt x="396" y="119"/>
                </a:moveTo>
                <a:cubicBezTo>
                  <a:pt x="397" y="120"/>
                  <a:pt x="396" y="121"/>
                  <a:pt x="396" y="121"/>
                </a:cubicBezTo>
                <a:cubicBezTo>
                  <a:pt x="396" y="120"/>
                  <a:pt x="396" y="119"/>
                  <a:pt x="396" y="119"/>
                </a:cubicBezTo>
                <a:close/>
                <a:moveTo>
                  <a:pt x="374" y="113"/>
                </a:moveTo>
                <a:cubicBezTo>
                  <a:pt x="375" y="113"/>
                  <a:pt x="375" y="113"/>
                  <a:pt x="375" y="113"/>
                </a:cubicBezTo>
                <a:cubicBezTo>
                  <a:pt x="375" y="113"/>
                  <a:pt x="374" y="114"/>
                  <a:pt x="374" y="113"/>
                </a:cubicBezTo>
                <a:close/>
                <a:moveTo>
                  <a:pt x="374" y="113"/>
                </a:moveTo>
                <a:cubicBezTo>
                  <a:pt x="374" y="113"/>
                  <a:pt x="374" y="113"/>
                  <a:pt x="374" y="114"/>
                </a:cubicBezTo>
                <a:cubicBezTo>
                  <a:pt x="373" y="113"/>
                  <a:pt x="373" y="114"/>
                  <a:pt x="373" y="114"/>
                </a:cubicBezTo>
                <a:cubicBezTo>
                  <a:pt x="373" y="113"/>
                  <a:pt x="372" y="113"/>
                  <a:pt x="372" y="113"/>
                </a:cubicBezTo>
                <a:cubicBezTo>
                  <a:pt x="373" y="113"/>
                  <a:pt x="373" y="113"/>
                  <a:pt x="373" y="113"/>
                </a:cubicBezTo>
                <a:lnTo>
                  <a:pt x="374" y="113"/>
                </a:lnTo>
                <a:close/>
                <a:moveTo>
                  <a:pt x="373" y="111"/>
                </a:moveTo>
                <a:cubicBezTo>
                  <a:pt x="373" y="111"/>
                  <a:pt x="372" y="112"/>
                  <a:pt x="371" y="112"/>
                </a:cubicBezTo>
                <a:cubicBezTo>
                  <a:pt x="372" y="111"/>
                  <a:pt x="373" y="110"/>
                  <a:pt x="373" y="111"/>
                </a:cubicBezTo>
                <a:close/>
                <a:moveTo>
                  <a:pt x="372" y="113"/>
                </a:moveTo>
                <a:cubicBezTo>
                  <a:pt x="372" y="113"/>
                  <a:pt x="371" y="113"/>
                  <a:pt x="371" y="113"/>
                </a:cubicBezTo>
                <a:cubicBezTo>
                  <a:pt x="371" y="113"/>
                  <a:pt x="371" y="112"/>
                  <a:pt x="372" y="113"/>
                </a:cubicBezTo>
                <a:close/>
                <a:moveTo>
                  <a:pt x="367" y="114"/>
                </a:moveTo>
                <a:cubicBezTo>
                  <a:pt x="368" y="114"/>
                  <a:pt x="368" y="114"/>
                  <a:pt x="368" y="114"/>
                </a:cubicBezTo>
                <a:cubicBezTo>
                  <a:pt x="368" y="115"/>
                  <a:pt x="367" y="115"/>
                  <a:pt x="367" y="115"/>
                </a:cubicBezTo>
                <a:lnTo>
                  <a:pt x="367" y="114"/>
                </a:lnTo>
                <a:close/>
                <a:moveTo>
                  <a:pt x="378" y="95"/>
                </a:moveTo>
                <a:cubicBezTo>
                  <a:pt x="378" y="96"/>
                  <a:pt x="378" y="96"/>
                  <a:pt x="378" y="96"/>
                </a:cubicBezTo>
                <a:cubicBezTo>
                  <a:pt x="378" y="96"/>
                  <a:pt x="377" y="97"/>
                  <a:pt x="377" y="96"/>
                </a:cubicBezTo>
                <a:cubicBezTo>
                  <a:pt x="377" y="96"/>
                  <a:pt x="378" y="96"/>
                  <a:pt x="378" y="95"/>
                </a:cubicBezTo>
                <a:close/>
                <a:moveTo>
                  <a:pt x="394" y="72"/>
                </a:moveTo>
                <a:cubicBezTo>
                  <a:pt x="394" y="73"/>
                  <a:pt x="393" y="73"/>
                  <a:pt x="393" y="73"/>
                </a:cubicBezTo>
                <a:cubicBezTo>
                  <a:pt x="393" y="73"/>
                  <a:pt x="394" y="72"/>
                  <a:pt x="394" y="72"/>
                </a:cubicBezTo>
                <a:close/>
                <a:moveTo>
                  <a:pt x="371" y="85"/>
                </a:moveTo>
                <a:cubicBezTo>
                  <a:pt x="372" y="85"/>
                  <a:pt x="372" y="84"/>
                  <a:pt x="372" y="84"/>
                </a:cubicBezTo>
                <a:cubicBezTo>
                  <a:pt x="372" y="84"/>
                  <a:pt x="372" y="84"/>
                  <a:pt x="372" y="85"/>
                </a:cubicBezTo>
                <a:cubicBezTo>
                  <a:pt x="372" y="84"/>
                  <a:pt x="372" y="85"/>
                  <a:pt x="373" y="85"/>
                </a:cubicBezTo>
                <a:cubicBezTo>
                  <a:pt x="372" y="85"/>
                  <a:pt x="371" y="85"/>
                  <a:pt x="372" y="86"/>
                </a:cubicBezTo>
                <a:cubicBezTo>
                  <a:pt x="371" y="86"/>
                  <a:pt x="371" y="85"/>
                  <a:pt x="371" y="85"/>
                </a:cubicBezTo>
                <a:close/>
                <a:moveTo>
                  <a:pt x="372" y="94"/>
                </a:moveTo>
                <a:cubicBezTo>
                  <a:pt x="372" y="94"/>
                  <a:pt x="372" y="94"/>
                  <a:pt x="372" y="94"/>
                </a:cubicBezTo>
                <a:cubicBezTo>
                  <a:pt x="372" y="94"/>
                  <a:pt x="372" y="93"/>
                  <a:pt x="373" y="93"/>
                </a:cubicBezTo>
                <a:cubicBezTo>
                  <a:pt x="373" y="94"/>
                  <a:pt x="372" y="94"/>
                  <a:pt x="372" y="94"/>
                </a:cubicBezTo>
                <a:close/>
                <a:moveTo>
                  <a:pt x="373" y="85"/>
                </a:moveTo>
                <a:cubicBezTo>
                  <a:pt x="374" y="86"/>
                  <a:pt x="373" y="86"/>
                  <a:pt x="373" y="86"/>
                </a:cubicBezTo>
                <a:cubicBezTo>
                  <a:pt x="373" y="85"/>
                  <a:pt x="373" y="85"/>
                  <a:pt x="373" y="85"/>
                </a:cubicBezTo>
                <a:close/>
                <a:moveTo>
                  <a:pt x="371" y="70"/>
                </a:moveTo>
                <a:cubicBezTo>
                  <a:pt x="371" y="70"/>
                  <a:pt x="371" y="70"/>
                  <a:pt x="371" y="70"/>
                </a:cubicBezTo>
                <a:cubicBezTo>
                  <a:pt x="372" y="70"/>
                  <a:pt x="372" y="70"/>
                  <a:pt x="372" y="70"/>
                </a:cubicBezTo>
                <a:cubicBezTo>
                  <a:pt x="373" y="70"/>
                  <a:pt x="373" y="70"/>
                  <a:pt x="373" y="71"/>
                </a:cubicBezTo>
                <a:cubicBezTo>
                  <a:pt x="374" y="70"/>
                  <a:pt x="373" y="70"/>
                  <a:pt x="373" y="69"/>
                </a:cubicBezTo>
                <a:cubicBezTo>
                  <a:pt x="374" y="69"/>
                  <a:pt x="374" y="71"/>
                  <a:pt x="373" y="72"/>
                </a:cubicBezTo>
                <a:cubicBezTo>
                  <a:pt x="372" y="71"/>
                  <a:pt x="372" y="73"/>
                  <a:pt x="371" y="72"/>
                </a:cubicBezTo>
                <a:cubicBezTo>
                  <a:pt x="370" y="72"/>
                  <a:pt x="371" y="72"/>
                  <a:pt x="371" y="71"/>
                </a:cubicBezTo>
                <a:cubicBezTo>
                  <a:pt x="371" y="72"/>
                  <a:pt x="370" y="72"/>
                  <a:pt x="370" y="71"/>
                </a:cubicBezTo>
                <a:cubicBezTo>
                  <a:pt x="370" y="71"/>
                  <a:pt x="370" y="71"/>
                  <a:pt x="371" y="70"/>
                </a:cubicBezTo>
                <a:close/>
                <a:moveTo>
                  <a:pt x="370" y="72"/>
                </a:moveTo>
                <a:cubicBezTo>
                  <a:pt x="370" y="73"/>
                  <a:pt x="370" y="73"/>
                  <a:pt x="369" y="72"/>
                </a:cubicBezTo>
                <a:cubicBezTo>
                  <a:pt x="370" y="72"/>
                  <a:pt x="370" y="72"/>
                  <a:pt x="370" y="72"/>
                </a:cubicBezTo>
                <a:close/>
                <a:moveTo>
                  <a:pt x="367" y="72"/>
                </a:moveTo>
                <a:cubicBezTo>
                  <a:pt x="367" y="72"/>
                  <a:pt x="367" y="72"/>
                  <a:pt x="368" y="72"/>
                </a:cubicBezTo>
                <a:cubicBezTo>
                  <a:pt x="368" y="72"/>
                  <a:pt x="368" y="72"/>
                  <a:pt x="368" y="72"/>
                </a:cubicBezTo>
                <a:cubicBezTo>
                  <a:pt x="367" y="73"/>
                  <a:pt x="367" y="73"/>
                  <a:pt x="366" y="73"/>
                </a:cubicBezTo>
                <a:cubicBezTo>
                  <a:pt x="367" y="73"/>
                  <a:pt x="367" y="73"/>
                  <a:pt x="367" y="72"/>
                </a:cubicBezTo>
                <a:close/>
                <a:moveTo>
                  <a:pt x="368" y="96"/>
                </a:moveTo>
                <a:cubicBezTo>
                  <a:pt x="367" y="97"/>
                  <a:pt x="367" y="97"/>
                  <a:pt x="366" y="99"/>
                </a:cubicBezTo>
                <a:cubicBezTo>
                  <a:pt x="366" y="98"/>
                  <a:pt x="366" y="98"/>
                  <a:pt x="366" y="98"/>
                </a:cubicBezTo>
                <a:cubicBezTo>
                  <a:pt x="366" y="98"/>
                  <a:pt x="367" y="96"/>
                  <a:pt x="368" y="96"/>
                </a:cubicBezTo>
                <a:close/>
                <a:moveTo>
                  <a:pt x="365" y="67"/>
                </a:moveTo>
                <a:cubicBezTo>
                  <a:pt x="365" y="67"/>
                  <a:pt x="365" y="67"/>
                  <a:pt x="365" y="67"/>
                </a:cubicBezTo>
                <a:cubicBezTo>
                  <a:pt x="365" y="67"/>
                  <a:pt x="365" y="67"/>
                  <a:pt x="365" y="67"/>
                </a:cubicBezTo>
                <a:cubicBezTo>
                  <a:pt x="365" y="67"/>
                  <a:pt x="365" y="67"/>
                  <a:pt x="365" y="67"/>
                </a:cubicBezTo>
                <a:cubicBezTo>
                  <a:pt x="365" y="67"/>
                  <a:pt x="364" y="67"/>
                  <a:pt x="364" y="67"/>
                </a:cubicBezTo>
                <a:cubicBezTo>
                  <a:pt x="364" y="67"/>
                  <a:pt x="365" y="67"/>
                  <a:pt x="365" y="67"/>
                </a:cubicBezTo>
                <a:close/>
                <a:moveTo>
                  <a:pt x="365" y="98"/>
                </a:moveTo>
                <a:cubicBezTo>
                  <a:pt x="365" y="98"/>
                  <a:pt x="365" y="98"/>
                  <a:pt x="365" y="99"/>
                </a:cubicBezTo>
                <a:cubicBezTo>
                  <a:pt x="365" y="99"/>
                  <a:pt x="364" y="99"/>
                  <a:pt x="364" y="99"/>
                </a:cubicBezTo>
                <a:cubicBezTo>
                  <a:pt x="364" y="99"/>
                  <a:pt x="364" y="99"/>
                  <a:pt x="364" y="99"/>
                </a:cubicBezTo>
                <a:cubicBezTo>
                  <a:pt x="364" y="98"/>
                  <a:pt x="365" y="98"/>
                  <a:pt x="365" y="98"/>
                </a:cubicBezTo>
                <a:close/>
                <a:moveTo>
                  <a:pt x="363" y="99"/>
                </a:moveTo>
                <a:cubicBezTo>
                  <a:pt x="363" y="99"/>
                  <a:pt x="364" y="99"/>
                  <a:pt x="364" y="99"/>
                </a:cubicBezTo>
                <a:cubicBezTo>
                  <a:pt x="364" y="99"/>
                  <a:pt x="364" y="99"/>
                  <a:pt x="364" y="99"/>
                </a:cubicBezTo>
                <a:cubicBezTo>
                  <a:pt x="364" y="99"/>
                  <a:pt x="363" y="100"/>
                  <a:pt x="363" y="100"/>
                </a:cubicBezTo>
                <a:cubicBezTo>
                  <a:pt x="363" y="99"/>
                  <a:pt x="363" y="99"/>
                  <a:pt x="363" y="99"/>
                </a:cubicBezTo>
                <a:close/>
                <a:moveTo>
                  <a:pt x="363" y="100"/>
                </a:moveTo>
                <a:cubicBezTo>
                  <a:pt x="363" y="100"/>
                  <a:pt x="363" y="100"/>
                  <a:pt x="363" y="100"/>
                </a:cubicBezTo>
                <a:cubicBezTo>
                  <a:pt x="363" y="100"/>
                  <a:pt x="363" y="100"/>
                  <a:pt x="363" y="100"/>
                </a:cubicBezTo>
                <a:cubicBezTo>
                  <a:pt x="363" y="100"/>
                  <a:pt x="363" y="100"/>
                  <a:pt x="363" y="100"/>
                </a:cubicBezTo>
                <a:close/>
                <a:moveTo>
                  <a:pt x="361" y="99"/>
                </a:moveTo>
                <a:cubicBezTo>
                  <a:pt x="362" y="99"/>
                  <a:pt x="362" y="99"/>
                  <a:pt x="361" y="100"/>
                </a:cubicBezTo>
                <a:cubicBezTo>
                  <a:pt x="361" y="100"/>
                  <a:pt x="361" y="100"/>
                  <a:pt x="360" y="100"/>
                </a:cubicBezTo>
                <a:cubicBezTo>
                  <a:pt x="360" y="100"/>
                  <a:pt x="360" y="100"/>
                  <a:pt x="360" y="101"/>
                </a:cubicBezTo>
                <a:cubicBezTo>
                  <a:pt x="360" y="101"/>
                  <a:pt x="360" y="101"/>
                  <a:pt x="360" y="101"/>
                </a:cubicBezTo>
                <a:cubicBezTo>
                  <a:pt x="360" y="101"/>
                  <a:pt x="359" y="100"/>
                  <a:pt x="359" y="100"/>
                </a:cubicBezTo>
                <a:cubicBezTo>
                  <a:pt x="360" y="100"/>
                  <a:pt x="361" y="99"/>
                  <a:pt x="361" y="99"/>
                </a:cubicBezTo>
                <a:close/>
                <a:moveTo>
                  <a:pt x="382" y="44"/>
                </a:moveTo>
                <a:cubicBezTo>
                  <a:pt x="382" y="45"/>
                  <a:pt x="382" y="45"/>
                  <a:pt x="381" y="45"/>
                </a:cubicBezTo>
                <a:cubicBezTo>
                  <a:pt x="381" y="45"/>
                  <a:pt x="382" y="44"/>
                  <a:pt x="382" y="44"/>
                </a:cubicBezTo>
                <a:close/>
                <a:moveTo>
                  <a:pt x="359" y="57"/>
                </a:moveTo>
                <a:cubicBezTo>
                  <a:pt x="359" y="57"/>
                  <a:pt x="359" y="56"/>
                  <a:pt x="359" y="56"/>
                </a:cubicBezTo>
                <a:cubicBezTo>
                  <a:pt x="359" y="56"/>
                  <a:pt x="359" y="55"/>
                  <a:pt x="359" y="55"/>
                </a:cubicBezTo>
                <a:cubicBezTo>
                  <a:pt x="360" y="55"/>
                  <a:pt x="360" y="55"/>
                  <a:pt x="360" y="56"/>
                </a:cubicBezTo>
                <a:cubicBezTo>
                  <a:pt x="360" y="56"/>
                  <a:pt x="360" y="56"/>
                  <a:pt x="360" y="56"/>
                </a:cubicBezTo>
                <a:cubicBezTo>
                  <a:pt x="360" y="56"/>
                  <a:pt x="359" y="56"/>
                  <a:pt x="359" y="57"/>
                </a:cubicBezTo>
                <a:close/>
                <a:moveTo>
                  <a:pt x="361" y="57"/>
                </a:moveTo>
                <a:cubicBezTo>
                  <a:pt x="361" y="57"/>
                  <a:pt x="361" y="57"/>
                  <a:pt x="360" y="57"/>
                </a:cubicBezTo>
                <a:cubicBezTo>
                  <a:pt x="361" y="57"/>
                  <a:pt x="360" y="56"/>
                  <a:pt x="361" y="57"/>
                </a:cubicBezTo>
                <a:close/>
                <a:moveTo>
                  <a:pt x="358" y="41"/>
                </a:moveTo>
                <a:cubicBezTo>
                  <a:pt x="359" y="41"/>
                  <a:pt x="359" y="41"/>
                  <a:pt x="359" y="41"/>
                </a:cubicBezTo>
                <a:cubicBezTo>
                  <a:pt x="359" y="41"/>
                  <a:pt x="358" y="42"/>
                  <a:pt x="358" y="41"/>
                </a:cubicBezTo>
                <a:cubicBezTo>
                  <a:pt x="358" y="41"/>
                  <a:pt x="358" y="41"/>
                  <a:pt x="358" y="41"/>
                </a:cubicBezTo>
                <a:close/>
                <a:moveTo>
                  <a:pt x="359" y="41"/>
                </a:moveTo>
                <a:cubicBezTo>
                  <a:pt x="360" y="42"/>
                  <a:pt x="360" y="41"/>
                  <a:pt x="360" y="41"/>
                </a:cubicBezTo>
                <a:cubicBezTo>
                  <a:pt x="361" y="41"/>
                  <a:pt x="361" y="41"/>
                  <a:pt x="361" y="42"/>
                </a:cubicBezTo>
                <a:cubicBezTo>
                  <a:pt x="362" y="42"/>
                  <a:pt x="361" y="41"/>
                  <a:pt x="361" y="41"/>
                </a:cubicBezTo>
                <a:cubicBezTo>
                  <a:pt x="362" y="41"/>
                  <a:pt x="362" y="42"/>
                  <a:pt x="362" y="43"/>
                </a:cubicBezTo>
                <a:cubicBezTo>
                  <a:pt x="361" y="42"/>
                  <a:pt x="360" y="44"/>
                  <a:pt x="359" y="43"/>
                </a:cubicBezTo>
                <a:cubicBezTo>
                  <a:pt x="358" y="43"/>
                  <a:pt x="359" y="43"/>
                  <a:pt x="359" y="43"/>
                </a:cubicBezTo>
                <a:cubicBezTo>
                  <a:pt x="359" y="43"/>
                  <a:pt x="358" y="43"/>
                  <a:pt x="358" y="43"/>
                </a:cubicBezTo>
                <a:cubicBezTo>
                  <a:pt x="359" y="42"/>
                  <a:pt x="359" y="42"/>
                  <a:pt x="359" y="41"/>
                </a:cubicBezTo>
                <a:close/>
                <a:moveTo>
                  <a:pt x="359" y="43"/>
                </a:moveTo>
                <a:cubicBezTo>
                  <a:pt x="358" y="44"/>
                  <a:pt x="358" y="44"/>
                  <a:pt x="358" y="44"/>
                </a:cubicBezTo>
                <a:cubicBezTo>
                  <a:pt x="358" y="43"/>
                  <a:pt x="358" y="43"/>
                  <a:pt x="359" y="43"/>
                </a:cubicBezTo>
                <a:close/>
                <a:moveTo>
                  <a:pt x="307" y="31"/>
                </a:moveTo>
                <a:cubicBezTo>
                  <a:pt x="307" y="31"/>
                  <a:pt x="307" y="32"/>
                  <a:pt x="307" y="32"/>
                </a:cubicBezTo>
                <a:cubicBezTo>
                  <a:pt x="307" y="32"/>
                  <a:pt x="307" y="32"/>
                  <a:pt x="306" y="32"/>
                </a:cubicBezTo>
                <a:cubicBezTo>
                  <a:pt x="306" y="31"/>
                  <a:pt x="307" y="32"/>
                  <a:pt x="307" y="31"/>
                </a:cubicBezTo>
                <a:close/>
                <a:moveTo>
                  <a:pt x="320" y="9"/>
                </a:moveTo>
                <a:cubicBezTo>
                  <a:pt x="320" y="9"/>
                  <a:pt x="319" y="9"/>
                  <a:pt x="319" y="9"/>
                </a:cubicBezTo>
                <a:cubicBezTo>
                  <a:pt x="319" y="9"/>
                  <a:pt x="320" y="8"/>
                  <a:pt x="320" y="9"/>
                </a:cubicBezTo>
                <a:close/>
                <a:moveTo>
                  <a:pt x="302" y="21"/>
                </a:moveTo>
                <a:cubicBezTo>
                  <a:pt x="302" y="21"/>
                  <a:pt x="302" y="21"/>
                  <a:pt x="302" y="20"/>
                </a:cubicBezTo>
                <a:cubicBezTo>
                  <a:pt x="302" y="20"/>
                  <a:pt x="302" y="20"/>
                  <a:pt x="302" y="19"/>
                </a:cubicBezTo>
                <a:cubicBezTo>
                  <a:pt x="303" y="19"/>
                  <a:pt x="302" y="20"/>
                  <a:pt x="302" y="20"/>
                </a:cubicBezTo>
                <a:cubicBezTo>
                  <a:pt x="303" y="20"/>
                  <a:pt x="303" y="20"/>
                  <a:pt x="303" y="20"/>
                </a:cubicBezTo>
                <a:cubicBezTo>
                  <a:pt x="302" y="20"/>
                  <a:pt x="302" y="20"/>
                  <a:pt x="302" y="21"/>
                </a:cubicBezTo>
                <a:close/>
                <a:moveTo>
                  <a:pt x="303" y="21"/>
                </a:moveTo>
                <a:cubicBezTo>
                  <a:pt x="303" y="21"/>
                  <a:pt x="303" y="22"/>
                  <a:pt x="303" y="21"/>
                </a:cubicBezTo>
                <a:cubicBezTo>
                  <a:pt x="303" y="21"/>
                  <a:pt x="303" y="20"/>
                  <a:pt x="303" y="21"/>
                </a:cubicBezTo>
                <a:close/>
                <a:moveTo>
                  <a:pt x="302" y="5"/>
                </a:moveTo>
                <a:cubicBezTo>
                  <a:pt x="302" y="6"/>
                  <a:pt x="302" y="6"/>
                  <a:pt x="302" y="5"/>
                </a:cubicBezTo>
                <a:cubicBezTo>
                  <a:pt x="303" y="6"/>
                  <a:pt x="303" y="6"/>
                  <a:pt x="303" y="7"/>
                </a:cubicBezTo>
                <a:cubicBezTo>
                  <a:pt x="304" y="6"/>
                  <a:pt x="303" y="5"/>
                  <a:pt x="303" y="5"/>
                </a:cubicBezTo>
                <a:cubicBezTo>
                  <a:pt x="304" y="5"/>
                  <a:pt x="304" y="6"/>
                  <a:pt x="303" y="7"/>
                </a:cubicBezTo>
                <a:cubicBezTo>
                  <a:pt x="303" y="6"/>
                  <a:pt x="302" y="8"/>
                  <a:pt x="301" y="8"/>
                </a:cubicBezTo>
                <a:cubicBezTo>
                  <a:pt x="301" y="7"/>
                  <a:pt x="302" y="7"/>
                  <a:pt x="301" y="7"/>
                </a:cubicBezTo>
                <a:cubicBezTo>
                  <a:pt x="301" y="7"/>
                  <a:pt x="301" y="7"/>
                  <a:pt x="300" y="7"/>
                </a:cubicBezTo>
                <a:cubicBezTo>
                  <a:pt x="301" y="6"/>
                  <a:pt x="301" y="6"/>
                  <a:pt x="302" y="5"/>
                </a:cubicBezTo>
                <a:close/>
                <a:moveTo>
                  <a:pt x="301" y="5"/>
                </a:moveTo>
                <a:cubicBezTo>
                  <a:pt x="301" y="5"/>
                  <a:pt x="301" y="5"/>
                  <a:pt x="301" y="5"/>
                </a:cubicBezTo>
                <a:cubicBezTo>
                  <a:pt x="302" y="5"/>
                  <a:pt x="301" y="6"/>
                  <a:pt x="300" y="6"/>
                </a:cubicBezTo>
                <a:cubicBezTo>
                  <a:pt x="301" y="5"/>
                  <a:pt x="301" y="5"/>
                  <a:pt x="301" y="5"/>
                </a:cubicBezTo>
                <a:close/>
                <a:moveTo>
                  <a:pt x="301" y="8"/>
                </a:moveTo>
                <a:cubicBezTo>
                  <a:pt x="301" y="8"/>
                  <a:pt x="301" y="8"/>
                  <a:pt x="300" y="8"/>
                </a:cubicBezTo>
                <a:cubicBezTo>
                  <a:pt x="301" y="7"/>
                  <a:pt x="301" y="7"/>
                  <a:pt x="301" y="8"/>
                </a:cubicBezTo>
                <a:close/>
                <a:moveTo>
                  <a:pt x="299" y="8"/>
                </a:moveTo>
                <a:cubicBezTo>
                  <a:pt x="298" y="8"/>
                  <a:pt x="298" y="9"/>
                  <a:pt x="297" y="8"/>
                </a:cubicBezTo>
                <a:cubicBezTo>
                  <a:pt x="298" y="8"/>
                  <a:pt x="298" y="7"/>
                  <a:pt x="299" y="8"/>
                </a:cubicBezTo>
                <a:close/>
                <a:moveTo>
                  <a:pt x="299" y="31"/>
                </a:moveTo>
                <a:cubicBezTo>
                  <a:pt x="298" y="32"/>
                  <a:pt x="298" y="32"/>
                  <a:pt x="297" y="34"/>
                </a:cubicBezTo>
                <a:cubicBezTo>
                  <a:pt x="297" y="33"/>
                  <a:pt x="297" y="33"/>
                  <a:pt x="297" y="33"/>
                </a:cubicBezTo>
                <a:cubicBezTo>
                  <a:pt x="298" y="33"/>
                  <a:pt x="298" y="31"/>
                  <a:pt x="299" y="31"/>
                </a:cubicBezTo>
                <a:close/>
                <a:moveTo>
                  <a:pt x="296" y="8"/>
                </a:moveTo>
                <a:cubicBezTo>
                  <a:pt x="296" y="7"/>
                  <a:pt x="296" y="8"/>
                  <a:pt x="295" y="8"/>
                </a:cubicBezTo>
                <a:cubicBezTo>
                  <a:pt x="295" y="7"/>
                  <a:pt x="296" y="7"/>
                  <a:pt x="296" y="8"/>
                </a:cubicBezTo>
                <a:close/>
                <a:moveTo>
                  <a:pt x="296" y="33"/>
                </a:moveTo>
                <a:cubicBezTo>
                  <a:pt x="297" y="33"/>
                  <a:pt x="297" y="33"/>
                  <a:pt x="297" y="34"/>
                </a:cubicBezTo>
                <a:cubicBezTo>
                  <a:pt x="296" y="34"/>
                  <a:pt x="295" y="34"/>
                  <a:pt x="295" y="34"/>
                </a:cubicBezTo>
                <a:cubicBezTo>
                  <a:pt x="295" y="34"/>
                  <a:pt x="296" y="33"/>
                  <a:pt x="296" y="33"/>
                </a:cubicBezTo>
                <a:close/>
                <a:moveTo>
                  <a:pt x="292" y="47"/>
                </a:moveTo>
                <a:cubicBezTo>
                  <a:pt x="291" y="47"/>
                  <a:pt x="291" y="47"/>
                  <a:pt x="291" y="47"/>
                </a:cubicBezTo>
                <a:cubicBezTo>
                  <a:pt x="291" y="47"/>
                  <a:pt x="291" y="47"/>
                  <a:pt x="292" y="47"/>
                </a:cubicBezTo>
                <a:cubicBezTo>
                  <a:pt x="292" y="47"/>
                  <a:pt x="292" y="47"/>
                  <a:pt x="292" y="47"/>
                </a:cubicBezTo>
                <a:close/>
                <a:moveTo>
                  <a:pt x="294" y="33"/>
                </a:moveTo>
                <a:cubicBezTo>
                  <a:pt x="294" y="33"/>
                  <a:pt x="294" y="34"/>
                  <a:pt x="294" y="34"/>
                </a:cubicBezTo>
                <a:cubicBezTo>
                  <a:pt x="293" y="34"/>
                  <a:pt x="293" y="34"/>
                  <a:pt x="293" y="34"/>
                </a:cubicBezTo>
                <a:cubicBezTo>
                  <a:pt x="293" y="34"/>
                  <a:pt x="293" y="33"/>
                  <a:pt x="294" y="33"/>
                </a:cubicBezTo>
                <a:close/>
                <a:moveTo>
                  <a:pt x="291" y="35"/>
                </a:moveTo>
                <a:cubicBezTo>
                  <a:pt x="292" y="35"/>
                  <a:pt x="292" y="34"/>
                  <a:pt x="292" y="34"/>
                </a:cubicBezTo>
                <a:cubicBezTo>
                  <a:pt x="293" y="34"/>
                  <a:pt x="293" y="34"/>
                  <a:pt x="293" y="34"/>
                </a:cubicBezTo>
                <a:cubicBezTo>
                  <a:pt x="293" y="35"/>
                  <a:pt x="293" y="35"/>
                  <a:pt x="293" y="35"/>
                </a:cubicBezTo>
                <a:cubicBezTo>
                  <a:pt x="293" y="35"/>
                  <a:pt x="293" y="35"/>
                  <a:pt x="293" y="35"/>
                </a:cubicBezTo>
                <a:cubicBezTo>
                  <a:pt x="292" y="35"/>
                  <a:pt x="292" y="35"/>
                  <a:pt x="292" y="35"/>
                </a:cubicBezTo>
                <a:cubicBezTo>
                  <a:pt x="292" y="35"/>
                  <a:pt x="292" y="36"/>
                  <a:pt x="292" y="36"/>
                </a:cubicBezTo>
                <a:cubicBezTo>
                  <a:pt x="292" y="36"/>
                  <a:pt x="291" y="35"/>
                  <a:pt x="291" y="35"/>
                </a:cubicBezTo>
                <a:close/>
                <a:moveTo>
                  <a:pt x="283" y="50"/>
                </a:moveTo>
                <a:cubicBezTo>
                  <a:pt x="283" y="50"/>
                  <a:pt x="283" y="50"/>
                  <a:pt x="283" y="50"/>
                </a:cubicBezTo>
                <a:cubicBezTo>
                  <a:pt x="283" y="50"/>
                  <a:pt x="283" y="50"/>
                  <a:pt x="284" y="50"/>
                </a:cubicBezTo>
                <a:cubicBezTo>
                  <a:pt x="284" y="50"/>
                  <a:pt x="284" y="50"/>
                  <a:pt x="284" y="50"/>
                </a:cubicBezTo>
                <a:cubicBezTo>
                  <a:pt x="283" y="50"/>
                  <a:pt x="283" y="50"/>
                  <a:pt x="283" y="50"/>
                </a:cubicBezTo>
                <a:close/>
                <a:moveTo>
                  <a:pt x="283" y="6"/>
                </a:moveTo>
                <a:cubicBezTo>
                  <a:pt x="283" y="6"/>
                  <a:pt x="283" y="5"/>
                  <a:pt x="283" y="5"/>
                </a:cubicBezTo>
                <a:cubicBezTo>
                  <a:pt x="284" y="6"/>
                  <a:pt x="283" y="7"/>
                  <a:pt x="284" y="7"/>
                </a:cubicBezTo>
                <a:cubicBezTo>
                  <a:pt x="284" y="7"/>
                  <a:pt x="283" y="8"/>
                  <a:pt x="283" y="7"/>
                </a:cubicBezTo>
                <a:cubicBezTo>
                  <a:pt x="284" y="7"/>
                  <a:pt x="284" y="6"/>
                  <a:pt x="283" y="6"/>
                </a:cubicBezTo>
                <a:close/>
                <a:moveTo>
                  <a:pt x="211" y="24"/>
                </a:moveTo>
                <a:cubicBezTo>
                  <a:pt x="211" y="25"/>
                  <a:pt x="210" y="25"/>
                  <a:pt x="210" y="25"/>
                </a:cubicBezTo>
                <a:cubicBezTo>
                  <a:pt x="210" y="25"/>
                  <a:pt x="210" y="24"/>
                  <a:pt x="210" y="24"/>
                </a:cubicBezTo>
                <a:cubicBezTo>
                  <a:pt x="210" y="24"/>
                  <a:pt x="210" y="24"/>
                  <a:pt x="211" y="24"/>
                </a:cubicBezTo>
                <a:close/>
                <a:moveTo>
                  <a:pt x="176" y="19"/>
                </a:moveTo>
                <a:cubicBezTo>
                  <a:pt x="175" y="18"/>
                  <a:pt x="177" y="17"/>
                  <a:pt x="177" y="17"/>
                </a:cubicBezTo>
                <a:cubicBezTo>
                  <a:pt x="177" y="17"/>
                  <a:pt x="177" y="18"/>
                  <a:pt x="177" y="18"/>
                </a:cubicBezTo>
                <a:cubicBezTo>
                  <a:pt x="178" y="18"/>
                  <a:pt x="177" y="18"/>
                  <a:pt x="178" y="18"/>
                </a:cubicBezTo>
                <a:cubicBezTo>
                  <a:pt x="177" y="18"/>
                  <a:pt x="177" y="18"/>
                  <a:pt x="176" y="19"/>
                </a:cubicBezTo>
                <a:close/>
                <a:moveTo>
                  <a:pt x="179" y="18"/>
                </a:moveTo>
                <a:cubicBezTo>
                  <a:pt x="180" y="17"/>
                  <a:pt x="181" y="16"/>
                  <a:pt x="181" y="16"/>
                </a:cubicBezTo>
                <a:cubicBezTo>
                  <a:pt x="181" y="18"/>
                  <a:pt x="180" y="18"/>
                  <a:pt x="179" y="18"/>
                </a:cubicBezTo>
                <a:close/>
                <a:moveTo>
                  <a:pt x="183" y="16"/>
                </a:moveTo>
                <a:cubicBezTo>
                  <a:pt x="182" y="15"/>
                  <a:pt x="183" y="15"/>
                  <a:pt x="183" y="15"/>
                </a:cubicBezTo>
                <a:cubicBezTo>
                  <a:pt x="183" y="16"/>
                  <a:pt x="183" y="16"/>
                  <a:pt x="183" y="16"/>
                </a:cubicBezTo>
                <a:close/>
                <a:moveTo>
                  <a:pt x="194" y="15"/>
                </a:moveTo>
                <a:cubicBezTo>
                  <a:pt x="193" y="14"/>
                  <a:pt x="194" y="15"/>
                  <a:pt x="195" y="15"/>
                </a:cubicBezTo>
                <a:cubicBezTo>
                  <a:pt x="195" y="15"/>
                  <a:pt x="194" y="15"/>
                  <a:pt x="194" y="15"/>
                </a:cubicBezTo>
                <a:close/>
                <a:moveTo>
                  <a:pt x="31" y="75"/>
                </a:moveTo>
                <a:cubicBezTo>
                  <a:pt x="31" y="74"/>
                  <a:pt x="31" y="74"/>
                  <a:pt x="31" y="74"/>
                </a:cubicBezTo>
                <a:cubicBezTo>
                  <a:pt x="31" y="75"/>
                  <a:pt x="32" y="74"/>
                  <a:pt x="31" y="74"/>
                </a:cubicBezTo>
                <a:cubicBezTo>
                  <a:pt x="32" y="74"/>
                  <a:pt x="32" y="74"/>
                  <a:pt x="32" y="75"/>
                </a:cubicBezTo>
                <a:cubicBezTo>
                  <a:pt x="31" y="75"/>
                  <a:pt x="31" y="75"/>
                  <a:pt x="31" y="75"/>
                </a:cubicBezTo>
                <a:close/>
                <a:moveTo>
                  <a:pt x="38" y="73"/>
                </a:moveTo>
                <a:cubicBezTo>
                  <a:pt x="38" y="73"/>
                  <a:pt x="39" y="72"/>
                  <a:pt x="39" y="73"/>
                </a:cubicBezTo>
                <a:cubicBezTo>
                  <a:pt x="39" y="73"/>
                  <a:pt x="38" y="73"/>
                  <a:pt x="38" y="73"/>
                </a:cubicBezTo>
                <a:close/>
                <a:moveTo>
                  <a:pt x="40" y="73"/>
                </a:moveTo>
                <a:cubicBezTo>
                  <a:pt x="40" y="72"/>
                  <a:pt x="41" y="73"/>
                  <a:pt x="41" y="73"/>
                </a:cubicBezTo>
                <a:cubicBezTo>
                  <a:pt x="40" y="73"/>
                  <a:pt x="40" y="73"/>
                  <a:pt x="40" y="73"/>
                </a:cubicBezTo>
                <a:close/>
                <a:moveTo>
                  <a:pt x="47" y="73"/>
                </a:moveTo>
                <a:cubicBezTo>
                  <a:pt x="48" y="72"/>
                  <a:pt x="48" y="71"/>
                  <a:pt x="48" y="72"/>
                </a:cubicBezTo>
                <a:cubicBezTo>
                  <a:pt x="48" y="72"/>
                  <a:pt x="48" y="73"/>
                  <a:pt x="47" y="73"/>
                </a:cubicBezTo>
                <a:close/>
                <a:moveTo>
                  <a:pt x="49" y="71"/>
                </a:moveTo>
                <a:cubicBezTo>
                  <a:pt x="48" y="70"/>
                  <a:pt x="48" y="71"/>
                  <a:pt x="48" y="70"/>
                </a:cubicBezTo>
                <a:cubicBezTo>
                  <a:pt x="48" y="70"/>
                  <a:pt x="48" y="68"/>
                  <a:pt x="49" y="69"/>
                </a:cubicBezTo>
                <a:cubicBezTo>
                  <a:pt x="49" y="70"/>
                  <a:pt x="49" y="70"/>
                  <a:pt x="49" y="71"/>
                </a:cubicBezTo>
                <a:close/>
                <a:moveTo>
                  <a:pt x="49" y="69"/>
                </a:moveTo>
                <a:cubicBezTo>
                  <a:pt x="50" y="69"/>
                  <a:pt x="50" y="70"/>
                  <a:pt x="50" y="70"/>
                </a:cubicBezTo>
                <a:cubicBezTo>
                  <a:pt x="50" y="70"/>
                  <a:pt x="50" y="70"/>
                  <a:pt x="49" y="70"/>
                </a:cubicBezTo>
                <a:cubicBezTo>
                  <a:pt x="50" y="70"/>
                  <a:pt x="49" y="69"/>
                  <a:pt x="49" y="69"/>
                </a:cubicBezTo>
                <a:close/>
                <a:moveTo>
                  <a:pt x="50" y="72"/>
                </a:moveTo>
                <a:cubicBezTo>
                  <a:pt x="50" y="72"/>
                  <a:pt x="51" y="71"/>
                  <a:pt x="51" y="71"/>
                </a:cubicBezTo>
                <a:cubicBezTo>
                  <a:pt x="50" y="70"/>
                  <a:pt x="50" y="71"/>
                  <a:pt x="50" y="71"/>
                </a:cubicBezTo>
                <a:cubicBezTo>
                  <a:pt x="50" y="71"/>
                  <a:pt x="50" y="70"/>
                  <a:pt x="51" y="71"/>
                </a:cubicBezTo>
                <a:cubicBezTo>
                  <a:pt x="51" y="71"/>
                  <a:pt x="51" y="71"/>
                  <a:pt x="51" y="71"/>
                </a:cubicBezTo>
                <a:cubicBezTo>
                  <a:pt x="51" y="72"/>
                  <a:pt x="51" y="72"/>
                  <a:pt x="50" y="72"/>
                </a:cubicBezTo>
                <a:close/>
                <a:moveTo>
                  <a:pt x="50" y="70"/>
                </a:moveTo>
                <a:cubicBezTo>
                  <a:pt x="50" y="69"/>
                  <a:pt x="51" y="70"/>
                  <a:pt x="51" y="70"/>
                </a:cubicBezTo>
                <a:cubicBezTo>
                  <a:pt x="51" y="70"/>
                  <a:pt x="51" y="70"/>
                  <a:pt x="50" y="70"/>
                </a:cubicBezTo>
                <a:close/>
                <a:moveTo>
                  <a:pt x="55" y="70"/>
                </a:moveTo>
                <a:cubicBezTo>
                  <a:pt x="55" y="70"/>
                  <a:pt x="55" y="69"/>
                  <a:pt x="54" y="70"/>
                </a:cubicBezTo>
                <a:cubicBezTo>
                  <a:pt x="54" y="71"/>
                  <a:pt x="55" y="70"/>
                  <a:pt x="55" y="71"/>
                </a:cubicBezTo>
                <a:cubicBezTo>
                  <a:pt x="55" y="71"/>
                  <a:pt x="54" y="71"/>
                  <a:pt x="54" y="70"/>
                </a:cubicBezTo>
                <a:cubicBezTo>
                  <a:pt x="54" y="70"/>
                  <a:pt x="55" y="69"/>
                  <a:pt x="56" y="70"/>
                </a:cubicBezTo>
                <a:cubicBezTo>
                  <a:pt x="55" y="70"/>
                  <a:pt x="56" y="70"/>
                  <a:pt x="55" y="70"/>
                </a:cubicBezTo>
                <a:close/>
                <a:moveTo>
                  <a:pt x="57" y="70"/>
                </a:moveTo>
                <a:cubicBezTo>
                  <a:pt x="57" y="70"/>
                  <a:pt x="57" y="70"/>
                  <a:pt x="56" y="70"/>
                </a:cubicBezTo>
                <a:cubicBezTo>
                  <a:pt x="57" y="69"/>
                  <a:pt x="57" y="69"/>
                  <a:pt x="57" y="69"/>
                </a:cubicBezTo>
                <a:cubicBezTo>
                  <a:pt x="57" y="69"/>
                  <a:pt x="57" y="70"/>
                  <a:pt x="57" y="70"/>
                </a:cubicBezTo>
                <a:close/>
                <a:moveTo>
                  <a:pt x="56" y="67"/>
                </a:moveTo>
                <a:cubicBezTo>
                  <a:pt x="56" y="66"/>
                  <a:pt x="57" y="66"/>
                  <a:pt x="57" y="66"/>
                </a:cubicBezTo>
                <a:cubicBezTo>
                  <a:pt x="57" y="67"/>
                  <a:pt x="56" y="67"/>
                  <a:pt x="56" y="67"/>
                </a:cubicBezTo>
                <a:close/>
                <a:moveTo>
                  <a:pt x="58" y="70"/>
                </a:moveTo>
                <a:cubicBezTo>
                  <a:pt x="58" y="70"/>
                  <a:pt x="59" y="70"/>
                  <a:pt x="59" y="70"/>
                </a:cubicBezTo>
                <a:cubicBezTo>
                  <a:pt x="59" y="71"/>
                  <a:pt x="59" y="71"/>
                  <a:pt x="58" y="70"/>
                </a:cubicBezTo>
                <a:close/>
                <a:moveTo>
                  <a:pt x="60" y="68"/>
                </a:moveTo>
                <a:cubicBezTo>
                  <a:pt x="59" y="67"/>
                  <a:pt x="60" y="68"/>
                  <a:pt x="60" y="67"/>
                </a:cubicBezTo>
                <a:cubicBezTo>
                  <a:pt x="61" y="67"/>
                  <a:pt x="60" y="67"/>
                  <a:pt x="60" y="68"/>
                </a:cubicBezTo>
                <a:cubicBezTo>
                  <a:pt x="61" y="68"/>
                  <a:pt x="61" y="67"/>
                  <a:pt x="61" y="67"/>
                </a:cubicBezTo>
                <a:cubicBezTo>
                  <a:pt x="61" y="68"/>
                  <a:pt x="60" y="68"/>
                  <a:pt x="60" y="68"/>
                </a:cubicBezTo>
                <a:close/>
                <a:moveTo>
                  <a:pt x="61" y="70"/>
                </a:moveTo>
                <a:cubicBezTo>
                  <a:pt x="61" y="70"/>
                  <a:pt x="61" y="69"/>
                  <a:pt x="62" y="69"/>
                </a:cubicBezTo>
                <a:cubicBezTo>
                  <a:pt x="62" y="70"/>
                  <a:pt x="62" y="70"/>
                  <a:pt x="61" y="70"/>
                </a:cubicBezTo>
                <a:close/>
                <a:moveTo>
                  <a:pt x="63" y="69"/>
                </a:moveTo>
                <a:cubicBezTo>
                  <a:pt x="63" y="68"/>
                  <a:pt x="63" y="67"/>
                  <a:pt x="63" y="67"/>
                </a:cubicBezTo>
                <a:cubicBezTo>
                  <a:pt x="63" y="68"/>
                  <a:pt x="64" y="68"/>
                  <a:pt x="63" y="69"/>
                </a:cubicBezTo>
                <a:close/>
                <a:moveTo>
                  <a:pt x="65" y="68"/>
                </a:moveTo>
                <a:cubicBezTo>
                  <a:pt x="64" y="67"/>
                  <a:pt x="64" y="68"/>
                  <a:pt x="64" y="67"/>
                </a:cubicBezTo>
                <a:cubicBezTo>
                  <a:pt x="64" y="67"/>
                  <a:pt x="64" y="67"/>
                  <a:pt x="65" y="66"/>
                </a:cubicBezTo>
                <a:cubicBezTo>
                  <a:pt x="65" y="67"/>
                  <a:pt x="65" y="67"/>
                  <a:pt x="65" y="67"/>
                </a:cubicBezTo>
                <a:cubicBezTo>
                  <a:pt x="65" y="67"/>
                  <a:pt x="65" y="67"/>
                  <a:pt x="65" y="68"/>
                </a:cubicBezTo>
                <a:close/>
                <a:moveTo>
                  <a:pt x="66" y="70"/>
                </a:moveTo>
                <a:cubicBezTo>
                  <a:pt x="66" y="70"/>
                  <a:pt x="66" y="71"/>
                  <a:pt x="66" y="70"/>
                </a:cubicBezTo>
                <a:cubicBezTo>
                  <a:pt x="66" y="70"/>
                  <a:pt x="66" y="70"/>
                  <a:pt x="66" y="70"/>
                </a:cubicBezTo>
                <a:cubicBezTo>
                  <a:pt x="66" y="70"/>
                  <a:pt x="66" y="70"/>
                  <a:pt x="66" y="70"/>
                </a:cubicBezTo>
                <a:close/>
                <a:moveTo>
                  <a:pt x="67" y="68"/>
                </a:moveTo>
                <a:cubicBezTo>
                  <a:pt x="67" y="68"/>
                  <a:pt x="67" y="68"/>
                  <a:pt x="67" y="68"/>
                </a:cubicBezTo>
                <a:cubicBezTo>
                  <a:pt x="67" y="67"/>
                  <a:pt x="67" y="67"/>
                  <a:pt x="67" y="67"/>
                </a:cubicBezTo>
                <a:cubicBezTo>
                  <a:pt x="67" y="67"/>
                  <a:pt x="68" y="68"/>
                  <a:pt x="67" y="68"/>
                </a:cubicBezTo>
                <a:close/>
                <a:moveTo>
                  <a:pt x="66" y="67"/>
                </a:moveTo>
                <a:cubicBezTo>
                  <a:pt x="66" y="67"/>
                  <a:pt x="68" y="65"/>
                  <a:pt x="68" y="67"/>
                </a:cubicBezTo>
                <a:cubicBezTo>
                  <a:pt x="67" y="66"/>
                  <a:pt x="66" y="68"/>
                  <a:pt x="66" y="67"/>
                </a:cubicBezTo>
                <a:close/>
                <a:moveTo>
                  <a:pt x="71" y="66"/>
                </a:moveTo>
                <a:cubicBezTo>
                  <a:pt x="71" y="66"/>
                  <a:pt x="71" y="66"/>
                  <a:pt x="71" y="66"/>
                </a:cubicBezTo>
                <a:cubicBezTo>
                  <a:pt x="71" y="66"/>
                  <a:pt x="71" y="65"/>
                  <a:pt x="72" y="66"/>
                </a:cubicBezTo>
                <a:cubicBezTo>
                  <a:pt x="71" y="66"/>
                  <a:pt x="71" y="66"/>
                  <a:pt x="71" y="66"/>
                </a:cubicBezTo>
                <a:close/>
                <a:moveTo>
                  <a:pt x="76" y="66"/>
                </a:moveTo>
                <a:cubicBezTo>
                  <a:pt x="76" y="65"/>
                  <a:pt x="76" y="65"/>
                  <a:pt x="76" y="65"/>
                </a:cubicBezTo>
                <a:cubicBezTo>
                  <a:pt x="76" y="65"/>
                  <a:pt x="76" y="65"/>
                  <a:pt x="76" y="65"/>
                </a:cubicBezTo>
                <a:cubicBezTo>
                  <a:pt x="76" y="65"/>
                  <a:pt x="76" y="65"/>
                  <a:pt x="76" y="65"/>
                </a:cubicBezTo>
                <a:cubicBezTo>
                  <a:pt x="76" y="65"/>
                  <a:pt x="76" y="65"/>
                  <a:pt x="76" y="65"/>
                </a:cubicBezTo>
                <a:cubicBezTo>
                  <a:pt x="77" y="65"/>
                  <a:pt x="77" y="65"/>
                  <a:pt x="77" y="65"/>
                </a:cubicBezTo>
                <a:cubicBezTo>
                  <a:pt x="77" y="65"/>
                  <a:pt x="77" y="65"/>
                  <a:pt x="77" y="65"/>
                </a:cubicBezTo>
                <a:cubicBezTo>
                  <a:pt x="77" y="65"/>
                  <a:pt x="76" y="66"/>
                  <a:pt x="76" y="66"/>
                </a:cubicBezTo>
                <a:close/>
                <a:moveTo>
                  <a:pt x="15" y="89"/>
                </a:moveTo>
                <a:cubicBezTo>
                  <a:pt x="15" y="88"/>
                  <a:pt x="15" y="88"/>
                  <a:pt x="15" y="88"/>
                </a:cubicBezTo>
                <a:cubicBezTo>
                  <a:pt x="15" y="88"/>
                  <a:pt x="15" y="88"/>
                  <a:pt x="16" y="88"/>
                </a:cubicBezTo>
                <a:cubicBezTo>
                  <a:pt x="16" y="89"/>
                  <a:pt x="15" y="89"/>
                  <a:pt x="15" y="89"/>
                </a:cubicBezTo>
                <a:close/>
                <a:moveTo>
                  <a:pt x="18" y="88"/>
                </a:moveTo>
                <a:cubicBezTo>
                  <a:pt x="17" y="87"/>
                  <a:pt x="17" y="88"/>
                  <a:pt x="17" y="88"/>
                </a:cubicBezTo>
                <a:cubicBezTo>
                  <a:pt x="16" y="87"/>
                  <a:pt x="18" y="87"/>
                  <a:pt x="18" y="88"/>
                </a:cubicBezTo>
                <a:close/>
                <a:moveTo>
                  <a:pt x="21" y="88"/>
                </a:moveTo>
                <a:cubicBezTo>
                  <a:pt x="20" y="88"/>
                  <a:pt x="20" y="87"/>
                  <a:pt x="20" y="88"/>
                </a:cubicBezTo>
                <a:cubicBezTo>
                  <a:pt x="20" y="86"/>
                  <a:pt x="21" y="88"/>
                  <a:pt x="22" y="88"/>
                </a:cubicBezTo>
                <a:cubicBezTo>
                  <a:pt x="21" y="89"/>
                  <a:pt x="21" y="88"/>
                  <a:pt x="21" y="88"/>
                </a:cubicBezTo>
                <a:close/>
                <a:moveTo>
                  <a:pt x="25" y="89"/>
                </a:moveTo>
                <a:cubicBezTo>
                  <a:pt x="25" y="89"/>
                  <a:pt x="24" y="89"/>
                  <a:pt x="24" y="90"/>
                </a:cubicBezTo>
                <a:cubicBezTo>
                  <a:pt x="24" y="89"/>
                  <a:pt x="24" y="88"/>
                  <a:pt x="25" y="88"/>
                </a:cubicBezTo>
                <a:cubicBezTo>
                  <a:pt x="25" y="89"/>
                  <a:pt x="25" y="89"/>
                  <a:pt x="25" y="89"/>
                </a:cubicBezTo>
                <a:close/>
                <a:moveTo>
                  <a:pt x="20" y="94"/>
                </a:moveTo>
                <a:cubicBezTo>
                  <a:pt x="20" y="94"/>
                  <a:pt x="21" y="94"/>
                  <a:pt x="21" y="95"/>
                </a:cubicBezTo>
                <a:cubicBezTo>
                  <a:pt x="20" y="94"/>
                  <a:pt x="20" y="95"/>
                  <a:pt x="20" y="94"/>
                </a:cubicBezTo>
                <a:close/>
                <a:moveTo>
                  <a:pt x="21" y="95"/>
                </a:moveTo>
                <a:cubicBezTo>
                  <a:pt x="21" y="95"/>
                  <a:pt x="21" y="94"/>
                  <a:pt x="21" y="94"/>
                </a:cubicBezTo>
                <a:cubicBezTo>
                  <a:pt x="22" y="95"/>
                  <a:pt x="22" y="94"/>
                  <a:pt x="22" y="94"/>
                </a:cubicBezTo>
                <a:cubicBezTo>
                  <a:pt x="22" y="94"/>
                  <a:pt x="22" y="95"/>
                  <a:pt x="22" y="95"/>
                </a:cubicBezTo>
                <a:cubicBezTo>
                  <a:pt x="22" y="95"/>
                  <a:pt x="22" y="94"/>
                  <a:pt x="22" y="95"/>
                </a:cubicBezTo>
                <a:lnTo>
                  <a:pt x="21" y="95"/>
                </a:lnTo>
                <a:close/>
                <a:moveTo>
                  <a:pt x="22" y="97"/>
                </a:moveTo>
                <a:cubicBezTo>
                  <a:pt x="22" y="97"/>
                  <a:pt x="23" y="96"/>
                  <a:pt x="24" y="96"/>
                </a:cubicBezTo>
                <a:cubicBezTo>
                  <a:pt x="23" y="97"/>
                  <a:pt x="22" y="97"/>
                  <a:pt x="22" y="97"/>
                </a:cubicBezTo>
                <a:close/>
                <a:moveTo>
                  <a:pt x="23" y="95"/>
                </a:moveTo>
                <a:cubicBezTo>
                  <a:pt x="23" y="95"/>
                  <a:pt x="23" y="95"/>
                  <a:pt x="24" y="95"/>
                </a:cubicBezTo>
                <a:cubicBezTo>
                  <a:pt x="23" y="95"/>
                  <a:pt x="23" y="96"/>
                  <a:pt x="23" y="95"/>
                </a:cubicBezTo>
                <a:close/>
                <a:moveTo>
                  <a:pt x="26" y="94"/>
                </a:moveTo>
                <a:cubicBezTo>
                  <a:pt x="26" y="94"/>
                  <a:pt x="26" y="94"/>
                  <a:pt x="26" y="94"/>
                </a:cubicBezTo>
                <a:cubicBezTo>
                  <a:pt x="26" y="93"/>
                  <a:pt x="26" y="94"/>
                  <a:pt x="27" y="94"/>
                </a:cubicBezTo>
                <a:lnTo>
                  <a:pt x="26" y="94"/>
                </a:lnTo>
                <a:close/>
                <a:moveTo>
                  <a:pt x="33" y="79"/>
                </a:moveTo>
                <a:cubicBezTo>
                  <a:pt x="33" y="80"/>
                  <a:pt x="34" y="80"/>
                  <a:pt x="34" y="80"/>
                </a:cubicBezTo>
                <a:cubicBezTo>
                  <a:pt x="33" y="80"/>
                  <a:pt x="33" y="79"/>
                  <a:pt x="33" y="79"/>
                </a:cubicBezTo>
                <a:close/>
                <a:moveTo>
                  <a:pt x="33" y="84"/>
                </a:moveTo>
                <a:cubicBezTo>
                  <a:pt x="33" y="84"/>
                  <a:pt x="32" y="84"/>
                  <a:pt x="33" y="83"/>
                </a:cubicBezTo>
                <a:cubicBezTo>
                  <a:pt x="33" y="83"/>
                  <a:pt x="33" y="84"/>
                  <a:pt x="34" y="84"/>
                </a:cubicBezTo>
                <a:cubicBezTo>
                  <a:pt x="33" y="85"/>
                  <a:pt x="33" y="85"/>
                  <a:pt x="33" y="85"/>
                </a:cubicBezTo>
                <a:cubicBezTo>
                  <a:pt x="33" y="85"/>
                  <a:pt x="33" y="85"/>
                  <a:pt x="33" y="84"/>
                </a:cubicBezTo>
                <a:cubicBezTo>
                  <a:pt x="33" y="84"/>
                  <a:pt x="33" y="84"/>
                  <a:pt x="33" y="84"/>
                </a:cubicBezTo>
                <a:close/>
                <a:moveTo>
                  <a:pt x="33" y="86"/>
                </a:moveTo>
                <a:cubicBezTo>
                  <a:pt x="33" y="86"/>
                  <a:pt x="32" y="86"/>
                  <a:pt x="32" y="86"/>
                </a:cubicBezTo>
                <a:cubicBezTo>
                  <a:pt x="32" y="85"/>
                  <a:pt x="32" y="85"/>
                  <a:pt x="32" y="85"/>
                </a:cubicBezTo>
                <a:cubicBezTo>
                  <a:pt x="33" y="85"/>
                  <a:pt x="33" y="85"/>
                  <a:pt x="33" y="86"/>
                </a:cubicBezTo>
                <a:close/>
                <a:moveTo>
                  <a:pt x="28" y="89"/>
                </a:moveTo>
                <a:cubicBezTo>
                  <a:pt x="27" y="89"/>
                  <a:pt x="27" y="89"/>
                  <a:pt x="27" y="88"/>
                </a:cubicBezTo>
                <a:cubicBezTo>
                  <a:pt x="27" y="88"/>
                  <a:pt x="27" y="88"/>
                  <a:pt x="28" y="88"/>
                </a:cubicBezTo>
                <a:lnTo>
                  <a:pt x="28" y="89"/>
                </a:lnTo>
                <a:close/>
                <a:moveTo>
                  <a:pt x="28" y="88"/>
                </a:moveTo>
                <a:cubicBezTo>
                  <a:pt x="28" y="88"/>
                  <a:pt x="28" y="88"/>
                  <a:pt x="28" y="88"/>
                </a:cubicBezTo>
                <a:cubicBezTo>
                  <a:pt x="28" y="87"/>
                  <a:pt x="28" y="87"/>
                  <a:pt x="28" y="87"/>
                </a:cubicBezTo>
                <a:cubicBezTo>
                  <a:pt x="28" y="87"/>
                  <a:pt x="28" y="86"/>
                  <a:pt x="28" y="87"/>
                </a:cubicBezTo>
                <a:cubicBezTo>
                  <a:pt x="28" y="88"/>
                  <a:pt x="29" y="87"/>
                  <a:pt x="29" y="88"/>
                </a:cubicBezTo>
                <a:cubicBezTo>
                  <a:pt x="29" y="87"/>
                  <a:pt x="28" y="89"/>
                  <a:pt x="28" y="88"/>
                </a:cubicBezTo>
                <a:close/>
                <a:moveTo>
                  <a:pt x="28" y="85"/>
                </a:moveTo>
                <a:cubicBezTo>
                  <a:pt x="28" y="85"/>
                  <a:pt x="28" y="85"/>
                  <a:pt x="28" y="85"/>
                </a:cubicBezTo>
                <a:cubicBezTo>
                  <a:pt x="28" y="84"/>
                  <a:pt x="28" y="84"/>
                  <a:pt x="28" y="84"/>
                </a:cubicBezTo>
                <a:cubicBezTo>
                  <a:pt x="29" y="83"/>
                  <a:pt x="29" y="83"/>
                  <a:pt x="29" y="83"/>
                </a:cubicBezTo>
                <a:cubicBezTo>
                  <a:pt x="29" y="84"/>
                  <a:pt x="29" y="84"/>
                  <a:pt x="29" y="85"/>
                </a:cubicBezTo>
                <a:cubicBezTo>
                  <a:pt x="30" y="83"/>
                  <a:pt x="30" y="84"/>
                  <a:pt x="31" y="83"/>
                </a:cubicBezTo>
                <a:cubicBezTo>
                  <a:pt x="31" y="84"/>
                  <a:pt x="32" y="84"/>
                  <a:pt x="32" y="84"/>
                </a:cubicBezTo>
                <a:cubicBezTo>
                  <a:pt x="32" y="85"/>
                  <a:pt x="31" y="85"/>
                  <a:pt x="30" y="85"/>
                </a:cubicBezTo>
                <a:cubicBezTo>
                  <a:pt x="31" y="85"/>
                  <a:pt x="31" y="85"/>
                  <a:pt x="31" y="85"/>
                </a:cubicBezTo>
                <a:cubicBezTo>
                  <a:pt x="30" y="85"/>
                  <a:pt x="30" y="85"/>
                  <a:pt x="30" y="85"/>
                </a:cubicBezTo>
                <a:cubicBezTo>
                  <a:pt x="30" y="85"/>
                  <a:pt x="28" y="86"/>
                  <a:pt x="28" y="85"/>
                </a:cubicBezTo>
                <a:close/>
                <a:moveTo>
                  <a:pt x="31" y="86"/>
                </a:moveTo>
                <a:cubicBezTo>
                  <a:pt x="31" y="86"/>
                  <a:pt x="30" y="86"/>
                  <a:pt x="30" y="86"/>
                </a:cubicBezTo>
                <a:cubicBezTo>
                  <a:pt x="31" y="86"/>
                  <a:pt x="31" y="86"/>
                  <a:pt x="31" y="86"/>
                </a:cubicBezTo>
                <a:close/>
                <a:moveTo>
                  <a:pt x="30" y="88"/>
                </a:moveTo>
                <a:cubicBezTo>
                  <a:pt x="30" y="87"/>
                  <a:pt x="30" y="87"/>
                  <a:pt x="29" y="87"/>
                </a:cubicBezTo>
                <a:cubicBezTo>
                  <a:pt x="30" y="87"/>
                  <a:pt x="31" y="87"/>
                  <a:pt x="31" y="87"/>
                </a:cubicBezTo>
                <a:cubicBezTo>
                  <a:pt x="31" y="87"/>
                  <a:pt x="30" y="87"/>
                  <a:pt x="30" y="88"/>
                </a:cubicBezTo>
                <a:close/>
                <a:moveTo>
                  <a:pt x="31" y="87"/>
                </a:moveTo>
                <a:cubicBezTo>
                  <a:pt x="31" y="87"/>
                  <a:pt x="32" y="87"/>
                  <a:pt x="32" y="87"/>
                </a:cubicBezTo>
                <a:cubicBezTo>
                  <a:pt x="31" y="87"/>
                  <a:pt x="31" y="88"/>
                  <a:pt x="31" y="87"/>
                </a:cubicBezTo>
                <a:close/>
                <a:moveTo>
                  <a:pt x="29" y="94"/>
                </a:moveTo>
                <a:cubicBezTo>
                  <a:pt x="30" y="94"/>
                  <a:pt x="30" y="93"/>
                  <a:pt x="30" y="93"/>
                </a:cubicBezTo>
                <a:cubicBezTo>
                  <a:pt x="30" y="94"/>
                  <a:pt x="30" y="94"/>
                  <a:pt x="29" y="94"/>
                </a:cubicBezTo>
                <a:close/>
                <a:moveTo>
                  <a:pt x="31" y="93"/>
                </a:moveTo>
                <a:cubicBezTo>
                  <a:pt x="31" y="93"/>
                  <a:pt x="31" y="93"/>
                  <a:pt x="31" y="93"/>
                </a:cubicBezTo>
                <a:cubicBezTo>
                  <a:pt x="31" y="92"/>
                  <a:pt x="31" y="92"/>
                  <a:pt x="31" y="92"/>
                </a:cubicBezTo>
                <a:cubicBezTo>
                  <a:pt x="31" y="92"/>
                  <a:pt x="30" y="92"/>
                  <a:pt x="30" y="92"/>
                </a:cubicBezTo>
                <a:cubicBezTo>
                  <a:pt x="31" y="92"/>
                  <a:pt x="31" y="91"/>
                  <a:pt x="31" y="92"/>
                </a:cubicBezTo>
                <a:cubicBezTo>
                  <a:pt x="31" y="92"/>
                  <a:pt x="31" y="93"/>
                  <a:pt x="31" y="93"/>
                </a:cubicBezTo>
                <a:close/>
                <a:moveTo>
                  <a:pt x="33" y="91"/>
                </a:moveTo>
                <a:cubicBezTo>
                  <a:pt x="32" y="91"/>
                  <a:pt x="32" y="91"/>
                  <a:pt x="32" y="91"/>
                </a:cubicBezTo>
                <a:cubicBezTo>
                  <a:pt x="32" y="90"/>
                  <a:pt x="32" y="90"/>
                  <a:pt x="33" y="90"/>
                </a:cubicBezTo>
                <a:cubicBezTo>
                  <a:pt x="32" y="90"/>
                  <a:pt x="33" y="90"/>
                  <a:pt x="33" y="90"/>
                </a:cubicBezTo>
                <a:lnTo>
                  <a:pt x="33" y="91"/>
                </a:lnTo>
                <a:close/>
                <a:moveTo>
                  <a:pt x="33" y="87"/>
                </a:moveTo>
                <a:cubicBezTo>
                  <a:pt x="33" y="86"/>
                  <a:pt x="33" y="86"/>
                  <a:pt x="33" y="86"/>
                </a:cubicBezTo>
                <a:cubicBezTo>
                  <a:pt x="34" y="86"/>
                  <a:pt x="33" y="86"/>
                  <a:pt x="34" y="86"/>
                </a:cubicBezTo>
                <a:cubicBezTo>
                  <a:pt x="34" y="87"/>
                  <a:pt x="33" y="87"/>
                  <a:pt x="33" y="87"/>
                </a:cubicBezTo>
                <a:close/>
                <a:moveTo>
                  <a:pt x="34" y="91"/>
                </a:moveTo>
                <a:cubicBezTo>
                  <a:pt x="34" y="90"/>
                  <a:pt x="35" y="90"/>
                  <a:pt x="35" y="91"/>
                </a:cubicBezTo>
                <a:cubicBezTo>
                  <a:pt x="35" y="90"/>
                  <a:pt x="34" y="91"/>
                  <a:pt x="34" y="91"/>
                </a:cubicBezTo>
                <a:close/>
                <a:moveTo>
                  <a:pt x="34" y="86"/>
                </a:moveTo>
                <a:cubicBezTo>
                  <a:pt x="35" y="86"/>
                  <a:pt x="35" y="85"/>
                  <a:pt x="36" y="85"/>
                </a:cubicBezTo>
                <a:cubicBezTo>
                  <a:pt x="36" y="85"/>
                  <a:pt x="35" y="86"/>
                  <a:pt x="35" y="86"/>
                </a:cubicBezTo>
                <a:cubicBezTo>
                  <a:pt x="35" y="86"/>
                  <a:pt x="34" y="86"/>
                  <a:pt x="34" y="86"/>
                </a:cubicBezTo>
                <a:close/>
                <a:moveTo>
                  <a:pt x="35" y="90"/>
                </a:moveTo>
                <a:cubicBezTo>
                  <a:pt x="36" y="90"/>
                  <a:pt x="35" y="89"/>
                  <a:pt x="36" y="89"/>
                </a:cubicBezTo>
                <a:cubicBezTo>
                  <a:pt x="36" y="89"/>
                  <a:pt x="36" y="90"/>
                  <a:pt x="35" y="90"/>
                </a:cubicBezTo>
                <a:close/>
                <a:moveTo>
                  <a:pt x="36" y="92"/>
                </a:moveTo>
                <a:cubicBezTo>
                  <a:pt x="37" y="92"/>
                  <a:pt x="37" y="91"/>
                  <a:pt x="36" y="91"/>
                </a:cubicBezTo>
                <a:cubicBezTo>
                  <a:pt x="36" y="92"/>
                  <a:pt x="36" y="92"/>
                  <a:pt x="36" y="92"/>
                </a:cubicBezTo>
                <a:cubicBezTo>
                  <a:pt x="36" y="92"/>
                  <a:pt x="36" y="91"/>
                  <a:pt x="36" y="91"/>
                </a:cubicBezTo>
                <a:cubicBezTo>
                  <a:pt x="36" y="91"/>
                  <a:pt x="36" y="92"/>
                  <a:pt x="37" y="91"/>
                </a:cubicBezTo>
                <a:cubicBezTo>
                  <a:pt x="37" y="91"/>
                  <a:pt x="36" y="91"/>
                  <a:pt x="36" y="90"/>
                </a:cubicBezTo>
                <a:cubicBezTo>
                  <a:pt x="37" y="91"/>
                  <a:pt x="37" y="91"/>
                  <a:pt x="37" y="91"/>
                </a:cubicBezTo>
                <a:cubicBezTo>
                  <a:pt x="37" y="91"/>
                  <a:pt x="37" y="91"/>
                  <a:pt x="37" y="91"/>
                </a:cubicBezTo>
                <a:cubicBezTo>
                  <a:pt x="37" y="92"/>
                  <a:pt x="37" y="92"/>
                  <a:pt x="36" y="92"/>
                </a:cubicBezTo>
                <a:close/>
                <a:moveTo>
                  <a:pt x="37" y="82"/>
                </a:moveTo>
                <a:cubicBezTo>
                  <a:pt x="37" y="81"/>
                  <a:pt x="37" y="82"/>
                  <a:pt x="37" y="81"/>
                </a:cubicBezTo>
                <a:cubicBezTo>
                  <a:pt x="36" y="82"/>
                  <a:pt x="36" y="82"/>
                  <a:pt x="35" y="82"/>
                </a:cubicBezTo>
                <a:cubicBezTo>
                  <a:pt x="35" y="82"/>
                  <a:pt x="35" y="82"/>
                  <a:pt x="34" y="82"/>
                </a:cubicBezTo>
                <a:cubicBezTo>
                  <a:pt x="34" y="82"/>
                  <a:pt x="35" y="82"/>
                  <a:pt x="35" y="82"/>
                </a:cubicBezTo>
                <a:cubicBezTo>
                  <a:pt x="33" y="82"/>
                  <a:pt x="34" y="81"/>
                  <a:pt x="34" y="80"/>
                </a:cubicBezTo>
                <a:cubicBezTo>
                  <a:pt x="34" y="80"/>
                  <a:pt x="34" y="80"/>
                  <a:pt x="34" y="81"/>
                </a:cubicBezTo>
                <a:cubicBezTo>
                  <a:pt x="34" y="80"/>
                  <a:pt x="34" y="81"/>
                  <a:pt x="35" y="81"/>
                </a:cubicBezTo>
                <a:cubicBezTo>
                  <a:pt x="34" y="80"/>
                  <a:pt x="34" y="80"/>
                  <a:pt x="34" y="80"/>
                </a:cubicBezTo>
                <a:cubicBezTo>
                  <a:pt x="34" y="80"/>
                  <a:pt x="35" y="80"/>
                  <a:pt x="34" y="79"/>
                </a:cubicBezTo>
                <a:cubicBezTo>
                  <a:pt x="35" y="79"/>
                  <a:pt x="35" y="79"/>
                  <a:pt x="35" y="79"/>
                </a:cubicBezTo>
                <a:cubicBezTo>
                  <a:pt x="35" y="80"/>
                  <a:pt x="35" y="80"/>
                  <a:pt x="35" y="80"/>
                </a:cubicBezTo>
                <a:cubicBezTo>
                  <a:pt x="35" y="80"/>
                  <a:pt x="36" y="80"/>
                  <a:pt x="36" y="80"/>
                </a:cubicBezTo>
                <a:cubicBezTo>
                  <a:pt x="36" y="80"/>
                  <a:pt x="36" y="80"/>
                  <a:pt x="36" y="80"/>
                </a:cubicBezTo>
                <a:cubicBezTo>
                  <a:pt x="36" y="81"/>
                  <a:pt x="36" y="80"/>
                  <a:pt x="36" y="81"/>
                </a:cubicBezTo>
                <a:cubicBezTo>
                  <a:pt x="36" y="81"/>
                  <a:pt x="37" y="81"/>
                  <a:pt x="37" y="81"/>
                </a:cubicBezTo>
                <a:cubicBezTo>
                  <a:pt x="37" y="81"/>
                  <a:pt x="38" y="82"/>
                  <a:pt x="37" y="82"/>
                </a:cubicBezTo>
                <a:close/>
                <a:moveTo>
                  <a:pt x="37" y="81"/>
                </a:moveTo>
                <a:cubicBezTo>
                  <a:pt x="37" y="80"/>
                  <a:pt x="38" y="81"/>
                  <a:pt x="38" y="81"/>
                </a:cubicBezTo>
                <a:cubicBezTo>
                  <a:pt x="37" y="81"/>
                  <a:pt x="37" y="81"/>
                  <a:pt x="37" y="81"/>
                </a:cubicBezTo>
                <a:close/>
                <a:moveTo>
                  <a:pt x="38" y="88"/>
                </a:moveTo>
                <a:cubicBezTo>
                  <a:pt x="38" y="87"/>
                  <a:pt x="38" y="87"/>
                  <a:pt x="38" y="87"/>
                </a:cubicBezTo>
                <a:cubicBezTo>
                  <a:pt x="38" y="87"/>
                  <a:pt x="39" y="87"/>
                  <a:pt x="39" y="88"/>
                </a:cubicBezTo>
                <a:cubicBezTo>
                  <a:pt x="38" y="87"/>
                  <a:pt x="38" y="88"/>
                  <a:pt x="38" y="88"/>
                </a:cubicBezTo>
                <a:close/>
                <a:moveTo>
                  <a:pt x="39" y="93"/>
                </a:moveTo>
                <a:cubicBezTo>
                  <a:pt x="39" y="93"/>
                  <a:pt x="39" y="93"/>
                  <a:pt x="40" y="93"/>
                </a:cubicBezTo>
                <a:cubicBezTo>
                  <a:pt x="40" y="94"/>
                  <a:pt x="39" y="94"/>
                  <a:pt x="39" y="93"/>
                </a:cubicBezTo>
                <a:close/>
                <a:moveTo>
                  <a:pt x="40" y="87"/>
                </a:moveTo>
                <a:cubicBezTo>
                  <a:pt x="40" y="87"/>
                  <a:pt x="40" y="87"/>
                  <a:pt x="41" y="87"/>
                </a:cubicBezTo>
                <a:cubicBezTo>
                  <a:pt x="40" y="87"/>
                  <a:pt x="40" y="88"/>
                  <a:pt x="40" y="87"/>
                </a:cubicBezTo>
                <a:close/>
                <a:moveTo>
                  <a:pt x="43" y="85"/>
                </a:moveTo>
                <a:cubicBezTo>
                  <a:pt x="43" y="85"/>
                  <a:pt x="42" y="86"/>
                  <a:pt x="42" y="85"/>
                </a:cubicBezTo>
                <a:cubicBezTo>
                  <a:pt x="42" y="85"/>
                  <a:pt x="43" y="84"/>
                  <a:pt x="43" y="84"/>
                </a:cubicBezTo>
                <a:lnTo>
                  <a:pt x="43" y="85"/>
                </a:lnTo>
                <a:close/>
                <a:moveTo>
                  <a:pt x="42" y="83"/>
                </a:moveTo>
                <a:cubicBezTo>
                  <a:pt x="41" y="84"/>
                  <a:pt x="42" y="86"/>
                  <a:pt x="41" y="86"/>
                </a:cubicBezTo>
                <a:cubicBezTo>
                  <a:pt x="42" y="85"/>
                  <a:pt x="42" y="83"/>
                  <a:pt x="41" y="83"/>
                </a:cubicBezTo>
                <a:cubicBezTo>
                  <a:pt x="40" y="83"/>
                  <a:pt x="41" y="83"/>
                  <a:pt x="41" y="82"/>
                </a:cubicBezTo>
                <a:cubicBezTo>
                  <a:pt x="42" y="83"/>
                  <a:pt x="42" y="82"/>
                  <a:pt x="42" y="83"/>
                </a:cubicBezTo>
                <a:cubicBezTo>
                  <a:pt x="42" y="83"/>
                  <a:pt x="43" y="82"/>
                  <a:pt x="43" y="83"/>
                </a:cubicBezTo>
                <a:cubicBezTo>
                  <a:pt x="43" y="84"/>
                  <a:pt x="42" y="83"/>
                  <a:pt x="42" y="83"/>
                </a:cubicBezTo>
                <a:close/>
                <a:moveTo>
                  <a:pt x="43" y="89"/>
                </a:moveTo>
                <a:cubicBezTo>
                  <a:pt x="43" y="88"/>
                  <a:pt x="44" y="88"/>
                  <a:pt x="45" y="89"/>
                </a:cubicBezTo>
                <a:cubicBezTo>
                  <a:pt x="44" y="88"/>
                  <a:pt x="44" y="89"/>
                  <a:pt x="43" y="89"/>
                </a:cubicBezTo>
                <a:close/>
                <a:moveTo>
                  <a:pt x="44" y="92"/>
                </a:moveTo>
                <a:cubicBezTo>
                  <a:pt x="44" y="92"/>
                  <a:pt x="45" y="92"/>
                  <a:pt x="45" y="92"/>
                </a:cubicBezTo>
                <a:cubicBezTo>
                  <a:pt x="45" y="92"/>
                  <a:pt x="45" y="92"/>
                  <a:pt x="45" y="92"/>
                </a:cubicBezTo>
                <a:cubicBezTo>
                  <a:pt x="45" y="92"/>
                  <a:pt x="44" y="93"/>
                  <a:pt x="44" y="92"/>
                </a:cubicBezTo>
                <a:close/>
                <a:moveTo>
                  <a:pt x="49" y="79"/>
                </a:moveTo>
                <a:cubicBezTo>
                  <a:pt x="50" y="79"/>
                  <a:pt x="50" y="78"/>
                  <a:pt x="50" y="78"/>
                </a:cubicBezTo>
                <a:cubicBezTo>
                  <a:pt x="51" y="79"/>
                  <a:pt x="49" y="79"/>
                  <a:pt x="49" y="79"/>
                </a:cubicBezTo>
                <a:close/>
                <a:moveTo>
                  <a:pt x="51" y="90"/>
                </a:moveTo>
                <a:cubicBezTo>
                  <a:pt x="52" y="90"/>
                  <a:pt x="52" y="90"/>
                  <a:pt x="52" y="90"/>
                </a:cubicBezTo>
                <a:cubicBezTo>
                  <a:pt x="53" y="90"/>
                  <a:pt x="52" y="91"/>
                  <a:pt x="51" y="90"/>
                </a:cubicBezTo>
                <a:close/>
                <a:moveTo>
                  <a:pt x="52" y="79"/>
                </a:moveTo>
                <a:cubicBezTo>
                  <a:pt x="52" y="79"/>
                  <a:pt x="52" y="79"/>
                  <a:pt x="51" y="79"/>
                </a:cubicBezTo>
                <a:cubicBezTo>
                  <a:pt x="52" y="78"/>
                  <a:pt x="52" y="78"/>
                  <a:pt x="52" y="77"/>
                </a:cubicBezTo>
                <a:cubicBezTo>
                  <a:pt x="52" y="78"/>
                  <a:pt x="52" y="78"/>
                  <a:pt x="53" y="78"/>
                </a:cubicBezTo>
                <a:cubicBezTo>
                  <a:pt x="53" y="78"/>
                  <a:pt x="52" y="78"/>
                  <a:pt x="52" y="79"/>
                </a:cubicBezTo>
                <a:close/>
                <a:moveTo>
                  <a:pt x="55" y="77"/>
                </a:moveTo>
                <a:cubicBezTo>
                  <a:pt x="56" y="77"/>
                  <a:pt x="56" y="77"/>
                  <a:pt x="56" y="77"/>
                </a:cubicBezTo>
                <a:cubicBezTo>
                  <a:pt x="56" y="77"/>
                  <a:pt x="56" y="78"/>
                  <a:pt x="55" y="77"/>
                </a:cubicBezTo>
                <a:close/>
                <a:moveTo>
                  <a:pt x="57" y="88"/>
                </a:moveTo>
                <a:cubicBezTo>
                  <a:pt x="58" y="87"/>
                  <a:pt x="58" y="87"/>
                  <a:pt x="58" y="88"/>
                </a:cubicBezTo>
                <a:cubicBezTo>
                  <a:pt x="58" y="88"/>
                  <a:pt x="58" y="88"/>
                  <a:pt x="57" y="88"/>
                </a:cubicBezTo>
                <a:close/>
                <a:moveTo>
                  <a:pt x="59" y="76"/>
                </a:moveTo>
                <a:cubicBezTo>
                  <a:pt x="59" y="76"/>
                  <a:pt x="59" y="76"/>
                  <a:pt x="59" y="76"/>
                </a:cubicBezTo>
                <a:cubicBezTo>
                  <a:pt x="59" y="76"/>
                  <a:pt x="60" y="77"/>
                  <a:pt x="59" y="76"/>
                </a:cubicBezTo>
                <a:close/>
                <a:moveTo>
                  <a:pt x="60" y="76"/>
                </a:moveTo>
                <a:cubicBezTo>
                  <a:pt x="60" y="76"/>
                  <a:pt x="60" y="76"/>
                  <a:pt x="59" y="76"/>
                </a:cubicBezTo>
                <a:cubicBezTo>
                  <a:pt x="59" y="76"/>
                  <a:pt x="60" y="76"/>
                  <a:pt x="60" y="76"/>
                </a:cubicBezTo>
                <a:close/>
                <a:moveTo>
                  <a:pt x="60" y="79"/>
                </a:moveTo>
                <a:cubicBezTo>
                  <a:pt x="60" y="79"/>
                  <a:pt x="60" y="79"/>
                  <a:pt x="60" y="78"/>
                </a:cubicBezTo>
                <a:cubicBezTo>
                  <a:pt x="60" y="79"/>
                  <a:pt x="61" y="78"/>
                  <a:pt x="61" y="78"/>
                </a:cubicBezTo>
                <a:cubicBezTo>
                  <a:pt x="61" y="79"/>
                  <a:pt x="61" y="79"/>
                  <a:pt x="60" y="79"/>
                </a:cubicBezTo>
                <a:cubicBezTo>
                  <a:pt x="60" y="79"/>
                  <a:pt x="60" y="79"/>
                  <a:pt x="60" y="79"/>
                </a:cubicBezTo>
                <a:close/>
                <a:moveTo>
                  <a:pt x="61" y="81"/>
                </a:moveTo>
                <a:cubicBezTo>
                  <a:pt x="61" y="81"/>
                  <a:pt x="61" y="81"/>
                  <a:pt x="60" y="81"/>
                </a:cubicBezTo>
                <a:cubicBezTo>
                  <a:pt x="60" y="80"/>
                  <a:pt x="61" y="80"/>
                  <a:pt x="61" y="81"/>
                </a:cubicBezTo>
                <a:close/>
                <a:moveTo>
                  <a:pt x="61" y="88"/>
                </a:moveTo>
                <a:cubicBezTo>
                  <a:pt x="61" y="88"/>
                  <a:pt x="61" y="88"/>
                  <a:pt x="60" y="88"/>
                </a:cubicBezTo>
                <a:cubicBezTo>
                  <a:pt x="60" y="88"/>
                  <a:pt x="60" y="88"/>
                  <a:pt x="60" y="88"/>
                </a:cubicBezTo>
                <a:cubicBezTo>
                  <a:pt x="60" y="88"/>
                  <a:pt x="60" y="88"/>
                  <a:pt x="60" y="88"/>
                </a:cubicBezTo>
                <a:cubicBezTo>
                  <a:pt x="60" y="87"/>
                  <a:pt x="61" y="87"/>
                  <a:pt x="62" y="88"/>
                </a:cubicBezTo>
                <a:cubicBezTo>
                  <a:pt x="61" y="87"/>
                  <a:pt x="61" y="88"/>
                  <a:pt x="61" y="88"/>
                </a:cubicBezTo>
                <a:close/>
                <a:moveTo>
                  <a:pt x="63" y="89"/>
                </a:moveTo>
                <a:cubicBezTo>
                  <a:pt x="63" y="89"/>
                  <a:pt x="63" y="89"/>
                  <a:pt x="63" y="89"/>
                </a:cubicBezTo>
                <a:cubicBezTo>
                  <a:pt x="63" y="89"/>
                  <a:pt x="63" y="89"/>
                  <a:pt x="63" y="89"/>
                </a:cubicBezTo>
                <a:cubicBezTo>
                  <a:pt x="63" y="89"/>
                  <a:pt x="63" y="89"/>
                  <a:pt x="63" y="89"/>
                </a:cubicBezTo>
                <a:close/>
                <a:moveTo>
                  <a:pt x="63" y="88"/>
                </a:moveTo>
                <a:cubicBezTo>
                  <a:pt x="63" y="88"/>
                  <a:pt x="63" y="88"/>
                  <a:pt x="63" y="88"/>
                </a:cubicBezTo>
                <a:cubicBezTo>
                  <a:pt x="63" y="88"/>
                  <a:pt x="63" y="88"/>
                  <a:pt x="63" y="88"/>
                </a:cubicBezTo>
                <a:cubicBezTo>
                  <a:pt x="63" y="88"/>
                  <a:pt x="63" y="88"/>
                  <a:pt x="63" y="88"/>
                </a:cubicBezTo>
                <a:close/>
                <a:moveTo>
                  <a:pt x="64" y="79"/>
                </a:moveTo>
                <a:cubicBezTo>
                  <a:pt x="63" y="78"/>
                  <a:pt x="63" y="78"/>
                  <a:pt x="63" y="79"/>
                </a:cubicBezTo>
                <a:cubicBezTo>
                  <a:pt x="63" y="79"/>
                  <a:pt x="62" y="78"/>
                  <a:pt x="62" y="78"/>
                </a:cubicBezTo>
                <a:cubicBezTo>
                  <a:pt x="62" y="78"/>
                  <a:pt x="63" y="78"/>
                  <a:pt x="63" y="77"/>
                </a:cubicBezTo>
                <a:cubicBezTo>
                  <a:pt x="63" y="78"/>
                  <a:pt x="64" y="78"/>
                  <a:pt x="64" y="78"/>
                </a:cubicBezTo>
                <a:cubicBezTo>
                  <a:pt x="64" y="78"/>
                  <a:pt x="64" y="78"/>
                  <a:pt x="64" y="79"/>
                </a:cubicBezTo>
                <a:close/>
                <a:moveTo>
                  <a:pt x="65" y="76"/>
                </a:moveTo>
                <a:cubicBezTo>
                  <a:pt x="65" y="76"/>
                  <a:pt x="65" y="76"/>
                  <a:pt x="65" y="76"/>
                </a:cubicBezTo>
                <a:cubicBezTo>
                  <a:pt x="65" y="77"/>
                  <a:pt x="64" y="76"/>
                  <a:pt x="65" y="76"/>
                </a:cubicBezTo>
                <a:close/>
                <a:moveTo>
                  <a:pt x="66" y="76"/>
                </a:moveTo>
                <a:cubicBezTo>
                  <a:pt x="66" y="75"/>
                  <a:pt x="66" y="75"/>
                  <a:pt x="67" y="75"/>
                </a:cubicBezTo>
                <a:cubicBezTo>
                  <a:pt x="66" y="75"/>
                  <a:pt x="66" y="76"/>
                  <a:pt x="66" y="76"/>
                </a:cubicBezTo>
                <a:close/>
                <a:moveTo>
                  <a:pt x="72" y="73"/>
                </a:moveTo>
                <a:cubicBezTo>
                  <a:pt x="72" y="73"/>
                  <a:pt x="72" y="73"/>
                  <a:pt x="72" y="73"/>
                </a:cubicBezTo>
                <a:cubicBezTo>
                  <a:pt x="72" y="73"/>
                  <a:pt x="72" y="73"/>
                  <a:pt x="72" y="73"/>
                </a:cubicBezTo>
                <a:cubicBezTo>
                  <a:pt x="72" y="73"/>
                  <a:pt x="72" y="73"/>
                  <a:pt x="72" y="73"/>
                </a:cubicBezTo>
                <a:cubicBezTo>
                  <a:pt x="72" y="74"/>
                  <a:pt x="71" y="74"/>
                  <a:pt x="71" y="73"/>
                </a:cubicBezTo>
                <a:cubicBezTo>
                  <a:pt x="71" y="73"/>
                  <a:pt x="71" y="73"/>
                  <a:pt x="71" y="73"/>
                </a:cubicBezTo>
                <a:cubicBezTo>
                  <a:pt x="71" y="73"/>
                  <a:pt x="71" y="73"/>
                  <a:pt x="71" y="73"/>
                </a:cubicBezTo>
                <a:cubicBezTo>
                  <a:pt x="71" y="73"/>
                  <a:pt x="71" y="73"/>
                  <a:pt x="72" y="73"/>
                </a:cubicBezTo>
                <a:close/>
                <a:moveTo>
                  <a:pt x="71" y="75"/>
                </a:moveTo>
                <a:cubicBezTo>
                  <a:pt x="71" y="76"/>
                  <a:pt x="70" y="76"/>
                  <a:pt x="69" y="76"/>
                </a:cubicBezTo>
                <a:cubicBezTo>
                  <a:pt x="69" y="75"/>
                  <a:pt x="70" y="75"/>
                  <a:pt x="71" y="75"/>
                </a:cubicBezTo>
                <a:close/>
                <a:moveTo>
                  <a:pt x="69" y="74"/>
                </a:moveTo>
                <a:cubicBezTo>
                  <a:pt x="68" y="74"/>
                  <a:pt x="68" y="74"/>
                  <a:pt x="68" y="74"/>
                </a:cubicBezTo>
                <a:cubicBezTo>
                  <a:pt x="69" y="73"/>
                  <a:pt x="69" y="74"/>
                  <a:pt x="70" y="74"/>
                </a:cubicBezTo>
                <a:cubicBezTo>
                  <a:pt x="70" y="74"/>
                  <a:pt x="70" y="74"/>
                  <a:pt x="70" y="75"/>
                </a:cubicBezTo>
                <a:cubicBezTo>
                  <a:pt x="69" y="75"/>
                  <a:pt x="69" y="74"/>
                  <a:pt x="69" y="74"/>
                </a:cubicBezTo>
                <a:cubicBezTo>
                  <a:pt x="69" y="75"/>
                  <a:pt x="69" y="75"/>
                  <a:pt x="69" y="75"/>
                </a:cubicBezTo>
                <a:cubicBezTo>
                  <a:pt x="68" y="76"/>
                  <a:pt x="68" y="75"/>
                  <a:pt x="68" y="75"/>
                </a:cubicBezTo>
                <a:cubicBezTo>
                  <a:pt x="68" y="74"/>
                  <a:pt x="68" y="74"/>
                  <a:pt x="69" y="74"/>
                </a:cubicBezTo>
                <a:close/>
                <a:moveTo>
                  <a:pt x="68" y="75"/>
                </a:moveTo>
                <a:cubicBezTo>
                  <a:pt x="68" y="76"/>
                  <a:pt x="68" y="76"/>
                  <a:pt x="68" y="76"/>
                </a:cubicBezTo>
                <a:cubicBezTo>
                  <a:pt x="67" y="75"/>
                  <a:pt x="68" y="75"/>
                  <a:pt x="68" y="75"/>
                </a:cubicBezTo>
                <a:close/>
                <a:moveTo>
                  <a:pt x="70" y="77"/>
                </a:moveTo>
                <a:cubicBezTo>
                  <a:pt x="70" y="77"/>
                  <a:pt x="69" y="77"/>
                  <a:pt x="69" y="77"/>
                </a:cubicBezTo>
                <a:cubicBezTo>
                  <a:pt x="69" y="78"/>
                  <a:pt x="68" y="78"/>
                  <a:pt x="68" y="77"/>
                </a:cubicBezTo>
                <a:cubicBezTo>
                  <a:pt x="69" y="77"/>
                  <a:pt x="69" y="76"/>
                  <a:pt x="69" y="77"/>
                </a:cubicBezTo>
                <a:cubicBezTo>
                  <a:pt x="69" y="76"/>
                  <a:pt x="70" y="76"/>
                  <a:pt x="70" y="77"/>
                </a:cubicBezTo>
                <a:cubicBezTo>
                  <a:pt x="70" y="77"/>
                  <a:pt x="70" y="77"/>
                  <a:pt x="70" y="77"/>
                </a:cubicBezTo>
                <a:close/>
                <a:moveTo>
                  <a:pt x="70" y="86"/>
                </a:moveTo>
                <a:cubicBezTo>
                  <a:pt x="70" y="86"/>
                  <a:pt x="70" y="86"/>
                  <a:pt x="70" y="86"/>
                </a:cubicBezTo>
                <a:cubicBezTo>
                  <a:pt x="70" y="86"/>
                  <a:pt x="70" y="86"/>
                  <a:pt x="70" y="86"/>
                </a:cubicBezTo>
                <a:cubicBezTo>
                  <a:pt x="70" y="85"/>
                  <a:pt x="70" y="85"/>
                  <a:pt x="70" y="85"/>
                </a:cubicBezTo>
                <a:cubicBezTo>
                  <a:pt x="71" y="85"/>
                  <a:pt x="71" y="85"/>
                  <a:pt x="71" y="85"/>
                </a:cubicBezTo>
                <a:cubicBezTo>
                  <a:pt x="71" y="86"/>
                  <a:pt x="71" y="86"/>
                  <a:pt x="70" y="86"/>
                </a:cubicBezTo>
                <a:close/>
                <a:moveTo>
                  <a:pt x="71" y="75"/>
                </a:moveTo>
                <a:cubicBezTo>
                  <a:pt x="72" y="75"/>
                  <a:pt x="71" y="74"/>
                  <a:pt x="72" y="74"/>
                </a:cubicBezTo>
                <a:cubicBezTo>
                  <a:pt x="72" y="75"/>
                  <a:pt x="72" y="75"/>
                  <a:pt x="72" y="75"/>
                </a:cubicBezTo>
                <a:cubicBezTo>
                  <a:pt x="71" y="75"/>
                  <a:pt x="71" y="75"/>
                  <a:pt x="71" y="75"/>
                </a:cubicBezTo>
                <a:close/>
                <a:moveTo>
                  <a:pt x="72" y="86"/>
                </a:moveTo>
                <a:cubicBezTo>
                  <a:pt x="72" y="86"/>
                  <a:pt x="72" y="86"/>
                  <a:pt x="72" y="86"/>
                </a:cubicBezTo>
                <a:cubicBezTo>
                  <a:pt x="72" y="85"/>
                  <a:pt x="72" y="85"/>
                  <a:pt x="72" y="85"/>
                </a:cubicBezTo>
                <a:cubicBezTo>
                  <a:pt x="72" y="85"/>
                  <a:pt x="72" y="85"/>
                  <a:pt x="72" y="85"/>
                </a:cubicBezTo>
                <a:cubicBezTo>
                  <a:pt x="72" y="85"/>
                  <a:pt x="72" y="85"/>
                  <a:pt x="72" y="85"/>
                </a:cubicBezTo>
                <a:cubicBezTo>
                  <a:pt x="72" y="85"/>
                  <a:pt x="72" y="85"/>
                  <a:pt x="72" y="85"/>
                </a:cubicBezTo>
                <a:cubicBezTo>
                  <a:pt x="72" y="85"/>
                  <a:pt x="72" y="85"/>
                  <a:pt x="72" y="86"/>
                </a:cubicBezTo>
                <a:cubicBezTo>
                  <a:pt x="72" y="86"/>
                  <a:pt x="72" y="86"/>
                  <a:pt x="72" y="86"/>
                </a:cubicBezTo>
                <a:close/>
                <a:moveTo>
                  <a:pt x="73" y="86"/>
                </a:moveTo>
                <a:cubicBezTo>
                  <a:pt x="73" y="86"/>
                  <a:pt x="73" y="86"/>
                  <a:pt x="73" y="86"/>
                </a:cubicBezTo>
                <a:cubicBezTo>
                  <a:pt x="72" y="86"/>
                  <a:pt x="72" y="86"/>
                  <a:pt x="72" y="86"/>
                </a:cubicBezTo>
                <a:cubicBezTo>
                  <a:pt x="72" y="86"/>
                  <a:pt x="72" y="86"/>
                  <a:pt x="73" y="86"/>
                </a:cubicBezTo>
                <a:cubicBezTo>
                  <a:pt x="73" y="86"/>
                  <a:pt x="73" y="86"/>
                  <a:pt x="73" y="86"/>
                </a:cubicBezTo>
                <a:close/>
                <a:moveTo>
                  <a:pt x="72" y="76"/>
                </a:moveTo>
                <a:cubicBezTo>
                  <a:pt x="73" y="75"/>
                  <a:pt x="74" y="76"/>
                  <a:pt x="74" y="77"/>
                </a:cubicBezTo>
                <a:cubicBezTo>
                  <a:pt x="73" y="77"/>
                  <a:pt x="73" y="76"/>
                  <a:pt x="72" y="76"/>
                </a:cubicBezTo>
                <a:close/>
                <a:moveTo>
                  <a:pt x="78" y="72"/>
                </a:moveTo>
                <a:cubicBezTo>
                  <a:pt x="78" y="73"/>
                  <a:pt x="77" y="72"/>
                  <a:pt x="77" y="72"/>
                </a:cubicBezTo>
                <a:cubicBezTo>
                  <a:pt x="77" y="72"/>
                  <a:pt x="78" y="72"/>
                  <a:pt x="78" y="72"/>
                </a:cubicBezTo>
                <a:close/>
                <a:moveTo>
                  <a:pt x="77" y="85"/>
                </a:moveTo>
                <a:cubicBezTo>
                  <a:pt x="77" y="85"/>
                  <a:pt x="77" y="85"/>
                  <a:pt x="77" y="85"/>
                </a:cubicBezTo>
                <a:cubicBezTo>
                  <a:pt x="77" y="85"/>
                  <a:pt x="77" y="85"/>
                  <a:pt x="77" y="85"/>
                </a:cubicBezTo>
                <a:cubicBezTo>
                  <a:pt x="76" y="85"/>
                  <a:pt x="76" y="85"/>
                  <a:pt x="76" y="85"/>
                </a:cubicBezTo>
                <a:cubicBezTo>
                  <a:pt x="77" y="85"/>
                  <a:pt x="77" y="84"/>
                  <a:pt x="78" y="84"/>
                </a:cubicBezTo>
                <a:cubicBezTo>
                  <a:pt x="78" y="85"/>
                  <a:pt x="78" y="85"/>
                  <a:pt x="77" y="85"/>
                </a:cubicBezTo>
                <a:close/>
                <a:moveTo>
                  <a:pt x="78" y="73"/>
                </a:moveTo>
                <a:cubicBezTo>
                  <a:pt x="78" y="73"/>
                  <a:pt x="78" y="73"/>
                  <a:pt x="78" y="73"/>
                </a:cubicBezTo>
                <a:cubicBezTo>
                  <a:pt x="78" y="73"/>
                  <a:pt x="78" y="73"/>
                  <a:pt x="78" y="73"/>
                </a:cubicBezTo>
                <a:cubicBezTo>
                  <a:pt x="78" y="73"/>
                  <a:pt x="78" y="73"/>
                  <a:pt x="78" y="73"/>
                </a:cubicBezTo>
                <a:cubicBezTo>
                  <a:pt x="77" y="74"/>
                  <a:pt x="77" y="74"/>
                  <a:pt x="77" y="74"/>
                </a:cubicBezTo>
                <a:cubicBezTo>
                  <a:pt x="77" y="74"/>
                  <a:pt x="76" y="74"/>
                  <a:pt x="76" y="74"/>
                </a:cubicBezTo>
                <a:cubicBezTo>
                  <a:pt x="76" y="74"/>
                  <a:pt x="77" y="73"/>
                  <a:pt x="77" y="73"/>
                </a:cubicBezTo>
                <a:cubicBezTo>
                  <a:pt x="77" y="73"/>
                  <a:pt x="77" y="73"/>
                  <a:pt x="77" y="73"/>
                </a:cubicBezTo>
                <a:cubicBezTo>
                  <a:pt x="77" y="73"/>
                  <a:pt x="77" y="73"/>
                  <a:pt x="77" y="73"/>
                </a:cubicBezTo>
                <a:cubicBezTo>
                  <a:pt x="77" y="73"/>
                  <a:pt x="78" y="73"/>
                  <a:pt x="78" y="73"/>
                </a:cubicBezTo>
                <a:cubicBezTo>
                  <a:pt x="78" y="73"/>
                  <a:pt x="78" y="73"/>
                  <a:pt x="78" y="73"/>
                </a:cubicBezTo>
                <a:cubicBezTo>
                  <a:pt x="78" y="73"/>
                  <a:pt x="78" y="73"/>
                  <a:pt x="78" y="73"/>
                </a:cubicBezTo>
                <a:close/>
                <a:moveTo>
                  <a:pt x="80" y="71"/>
                </a:moveTo>
                <a:cubicBezTo>
                  <a:pt x="80" y="71"/>
                  <a:pt x="80" y="71"/>
                  <a:pt x="80" y="71"/>
                </a:cubicBezTo>
                <a:cubicBezTo>
                  <a:pt x="80" y="71"/>
                  <a:pt x="80" y="71"/>
                  <a:pt x="81" y="71"/>
                </a:cubicBezTo>
                <a:cubicBezTo>
                  <a:pt x="80" y="71"/>
                  <a:pt x="80" y="71"/>
                  <a:pt x="80" y="71"/>
                </a:cubicBezTo>
                <a:close/>
                <a:moveTo>
                  <a:pt x="82" y="70"/>
                </a:moveTo>
                <a:cubicBezTo>
                  <a:pt x="82" y="70"/>
                  <a:pt x="82" y="70"/>
                  <a:pt x="82" y="70"/>
                </a:cubicBezTo>
                <a:cubicBezTo>
                  <a:pt x="82" y="70"/>
                  <a:pt x="82" y="70"/>
                  <a:pt x="82" y="70"/>
                </a:cubicBezTo>
                <a:cubicBezTo>
                  <a:pt x="82" y="70"/>
                  <a:pt x="82" y="70"/>
                  <a:pt x="82" y="70"/>
                </a:cubicBezTo>
                <a:close/>
                <a:moveTo>
                  <a:pt x="78" y="65"/>
                </a:moveTo>
                <a:cubicBezTo>
                  <a:pt x="78" y="65"/>
                  <a:pt x="78" y="64"/>
                  <a:pt x="78" y="64"/>
                </a:cubicBezTo>
                <a:cubicBezTo>
                  <a:pt x="78" y="65"/>
                  <a:pt x="78" y="66"/>
                  <a:pt x="78" y="65"/>
                </a:cubicBezTo>
                <a:close/>
                <a:moveTo>
                  <a:pt x="78" y="65"/>
                </a:moveTo>
                <a:cubicBezTo>
                  <a:pt x="79" y="64"/>
                  <a:pt x="79" y="64"/>
                  <a:pt x="80" y="64"/>
                </a:cubicBezTo>
                <a:cubicBezTo>
                  <a:pt x="80" y="65"/>
                  <a:pt x="79" y="65"/>
                  <a:pt x="78" y="65"/>
                </a:cubicBezTo>
                <a:close/>
                <a:moveTo>
                  <a:pt x="80" y="64"/>
                </a:moveTo>
                <a:cubicBezTo>
                  <a:pt x="80" y="64"/>
                  <a:pt x="81" y="64"/>
                  <a:pt x="81" y="64"/>
                </a:cubicBezTo>
                <a:cubicBezTo>
                  <a:pt x="81" y="64"/>
                  <a:pt x="81" y="65"/>
                  <a:pt x="80" y="64"/>
                </a:cubicBezTo>
                <a:close/>
                <a:moveTo>
                  <a:pt x="81" y="69"/>
                </a:moveTo>
                <a:cubicBezTo>
                  <a:pt x="81" y="68"/>
                  <a:pt x="81" y="69"/>
                  <a:pt x="82" y="69"/>
                </a:cubicBezTo>
                <a:cubicBezTo>
                  <a:pt x="81" y="69"/>
                  <a:pt x="81" y="69"/>
                  <a:pt x="81" y="69"/>
                </a:cubicBezTo>
                <a:close/>
                <a:moveTo>
                  <a:pt x="82" y="70"/>
                </a:moveTo>
                <a:cubicBezTo>
                  <a:pt x="82" y="70"/>
                  <a:pt x="81" y="70"/>
                  <a:pt x="81" y="70"/>
                </a:cubicBezTo>
                <a:cubicBezTo>
                  <a:pt x="81" y="70"/>
                  <a:pt x="81" y="70"/>
                  <a:pt x="82" y="70"/>
                </a:cubicBezTo>
                <a:cubicBezTo>
                  <a:pt x="82" y="70"/>
                  <a:pt x="82" y="70"/>
                  <a:pt x="82" y="70"/>
                </a:cubicBezTo>
                <a:close/>
                <a:moveTo>
                  <a:pt x="82" y="72"/>
                </a:moveTo>
                <a:cubicBezTo>
                  <a:pt x="82" y="72"/>
                  <a:pt x="81" y="72"/>
                  <a:pt x="81" y="71"/>
                </a:cubicBezTo>
                <a:cubicBezTo>
                  <a:pt x="81" y="71"/>
                  <a:pt x="82" y="71"/>
                  <a:pt x="82" y="71"/>
                </a:cubicBezTo>
                <a:cubicBezTo>
                  <a:pt x="82" y="72"/>
                  <a:pt x="82" y="72"/>
                  <a:pt x="82" y="72"/>
                </a:cubicBezTo>
                <a:cubicBezTo>
                  <a:pt x="82" y="72"/>
                  <a:pt x="82" y="71"/>
                  <a:pt x="82" y="71"/>
                </a:cubicBezTo>
                <a:cubicBezTo>
                  <a:pt x="82" y="71"/>
                  <a:pt x="82" y="71"/>
                  <a:pt x="83" y="71"/>
                </a:cubicBezTo>
                <a:cubicBezTo>
                  <a:pt x="82" y="71"/>
                  <a:pt x="82" y="71"/>
                  <a:pt x="82" y="72"/>
                </a:cubicBezTo>
                <a:close/>
                <a:moveTo>
                  <a:pt x="84" y="69"/>
                </a:moveTo>
                <a:cubicBezTo>
                  <a:pt x="84" y="69"/>
                  <a:pt x="84" y="69"/>
                  <a:pt x="84" y="69"/>
                </a:cubicBezTo>
                <a:cubicBezTo>
                  <a:pt x="84" y="69"/>
                  <a:pt x="84" y="69"/>
                  <a:pt x="84" y="69"/>
                </a:cubicBezTo>
                <a:cubicBezTo>
                  <a:pt x="84" y="69"/>
                  <a:pt x="84" y="69"/>
                  <a:pt x="84" y="69"/>
                </a:cubicBezTo>
                <a:cubicBezTo>
                  <a:pt x="84" y="69"/>
                  <a:pt x="84" y="69"/>
                  <a:pt x="84" y="69"/>
                </a:cubicBezTo>
                <a:close/>
                <a:moveTo>
                  <a:pt x="84" y="68"/>
                </a:moveTo>
                <a:cubicBezTo>
                  <a:pt x="84" y="68"/>
                  <a:pt x="84" y="68"/>
                  <a:pt x="83" y="68"/>
                </a:cubicBezTo>
                <a:cubicBezTo>
                  <a:pt x="83" y="67"/>
                  <a:pt x="84" y="68"/>
                  <a:pt x="84" y="68"/>
                </a:cubicBezTo>
                <a:close/>
                <a:moveTo>
                  <a:pt x="87" y="70"/>
                </a:moveTo>
                <a:cubicBezTo>
                  <a:pt x="87" y="70"/>
                  <a:pt x="87" y="70"/>
                  <a:pt x="87" y="71"/>
                </a:cubicBezTo>
                <a:cubicBezTo>
                  <a:pt x="87" y="71"/>
                  <a:pt x="87" y="71"/>
                  <a:pt x="87" y="71"/>
                </a:cubicBezTo>
                <a:cubicBezTo>
                  <a:pt x="87" y="70"/>
                  <a:pt x="87" y="70"/>
                  <a:pt x="87" y="70"/>
                </a:cubicBezTo>
                <a:close/>
                <a:moveTo>
                  <a:pt x="87" y="68"/>
                </a:moveTo>
                <a:cubicBezTo>
                  <a:pt x="87" y="68"/>
                  <a:pt x="87" y="68"/>
                  <a:pt x="87" y="68"/>
                </a:cubicBezTo>
                <a:cubicBezTo>
                  <a:pt x="87" y="68"/>
                  <a:pt x="87" y="68"/>
                  <a:pt x="87" y="68"/>
                </a:cubicBezTo>
                <a:close/>
                <a:moveTo>
                  <a:pt x="87" y="69"/>
                </a:moveTo>
                <a:cubicBezTo>
                  <a:pt x="87" y="69"/>
                  <a:pt x="87" y="69"/>
                  <a:pt x="87" y="69"/>
                </a:cubicBezTo>
                <a:cubicBezTo>
                  <a:pt x="87" y="69"/>
                  <a:pt x="87" y="69"/>
                  <a:pt x="87" y="69"/>
                </a:cubicBezTo>
                <a:cubicBezTo>
                  <a:pt x="87" y="69"/>
                  <a:pt x="87" y="69"/>
                  <a:pt x="87" y="69"/>
                </a:cubicBezTo>
                <a:close/>
                <a:moveTo>
                  <a:pt x="86" y="64"/>
                </a:moveTo>
                <a:cubicBezTo>
                  <a:pt x="85" y="64"/>
                  <a:pt x="85" y="64"/>
                  <a:pt x="85" y="64"/>
                </a:cubicBezTo>
                <a:cubicBezTo>
                  <a:pt x="85" y="64"/>
                  <a:pt x="85" y="63"/>
                  <a:pt x="86" y="64"/>
                </a:cubicBezTo>
                <a:close/>
                <a:moveTo>
                  <a:pt x="85" y="69"/>
                </a:moveTo>
                <a:cubicBezTo>
                  <a:pt x="85" y="69"/>
                  <a:pt x="85" y="69"/>
                  <a:pt x="85" y="69"/>
                </a:cubicBezTo>
                <a:cubicBezTo>
                  <a:pt x="85" y="69"/>
                  <a:pt x="85" y="69"/>
                  <a:pt x="85" y="69"/>
                </a:cubicBezTo>
                <a:cubicBezTo>
                  <a:pt x="85" y="69"/>
                  <a:pt x="85" y="69"/>
                  <a:pt x="85" y="69"/>
                </a:cubicBezTo>
                <a:close/>
                <a:moveTo>
                  <a:pt x="85" y="70"/>
                </a:moveTo>
                <a:cubicBezTo>
                  <a:pt x="85" y="70"/>
                  <a:pt x="85" y="70"/>
                  <a:pt x="85" y="70"/>
                </a:cubicBezTo>
                <a:cubicBezTo>
                  <a:pt x="85" y="70"/>
                  <a:pt x="85" y="70"/>
                  <a:pt x="85" y="70"/>
                </a:cubicBezTo>
                <a:cubicBezTo>
                  <a:pt x="85" y="70"/>
                  <a:pt x="85" y="70"/>
                  <a:pt x="85" y="70"/>
                </a:cubicBezTo>
                <a:close/>
                <a:moveTo>
                  <a:pt x="85" y="71"/>
                </a:moveTo>
                <a:cubicBezTo>
                  <a:pt x="85" y="71"/>
                  <a:pt x="84" y="71"/>
                  <a:pt x="84" y="71"/>
                </a:cubicBezTo>
                <a:cubicBezTo>
                  <a:pt x="84" y="71"/>
                  <a:pt x="84" y="71"/>
                  <a:pt x="84" y="71"/>
                </a:cubicBezTo>
                <a:cubicBezTo>
                  <a:pt x="84" y="70"/>
                  <a:pt x="85" y="70"/>
                  <a:pt x="85" y="70"/>
                </a:cubicBezTo>
                <a:cubicBezTo>
                  <a:pt x="85" y="70"/>
                  <a:pt x="85" y="71"/>
                  <a:pt x="85" y="71"/>
                </a:cubicBezTo>
                <a:cubicBezTo>
                  <a:pt x="85" y="71"/>
                  <a:pt x="85" y="71"/>
                  <a:pt x="85" y="71"/>
                </a:cubicBezTo>
                <a:cubicBezTo>
                  <a:pt x="85" y="71"/>
                  <a:pt x="85" y="71"/>
                  <a:pt x="85" y="71"/>
                </a:cubicBezTo>
                <a:close/>
                <a:moveTo>
                  <a:pt x="85" y="84"/>
                </a:moveTo>
                <a:cubicBezTo>
                  <a:pt x="85" y="84"/>
                  <a:pt x="85" y="84"/>
                  <a:pt x="85" y="84"/>
                </a:cubicBezTo>
                <a:cubicBezTo>
                  <a:pt x="85" y="84"/>
                  <a:pt x="85" y="84"/>
                  <a:pt x="85" y="84"/>
                </a:cubicBezTo>
                <a:cubicBezTo>
                  <a:pt x="85" y="84"/>
                  <a:pt x="85" y="83"/>
                  <a:pt x="85" y="83"/>
                </a:cubicBezTo>
                <a:cubicBezTo>
                  <a:pt x="86" y="83"/>
                  <a:pt x="85" y="83"/>
                  <a:pt x="85" y="84"/>
                </a:cubicBezTo>
                <a:close/>
                <a:moveTo>
                  <a:pt x="85" y="68"/>
                </a:moveTo>
                <a:cubicBezTo>
                  <a:pt x="85" y="68"/>
                  <a:pt x="86" y="68"/>
                  <a:pt x="86" y="68"/>
                </a:cubicBezTo>
                <a:cubicBezTo>
                  <a:pt x="86" y="68"/>
                  <a:pt x="85" y="69"/>
                  <a:pt x="85" y="68"/>
                </a:cubicBezTo>
                <a:close/>
                <a:moveTo>
                  <a:pt x="86" y="71"/>
                </a:moveTo>
                <a:cubicBezTo>
                  <a:pt x="86" y="71"/>
                  <a:pt x="86" y="71"/>
                  <a:pt x="86" y="71"/>
                </a:cubicBezTo>
                <a:cubicBezTo>
                  <a:pt x="86" y="71"/>
                  <a:pt x="86" y="71"/>
                  <a:pt x="86" y="71"/>
                </a:cubicBezTo>
                <a:cubicBezTo>
                  <a:pt x="86" y="71"/>
                  <a:pt x="86" y="71"/>
                  <a:pt x="86" y="71"/>
                </a:cubicBezTo>
                <a:close/>
                <a:moveTo>
                  <a:pt x="86" y="71"/>
                </a:moveTo>
                <a:cubicBezTo>
                  <a:pt x="86" y="71"/>
                  <a:pt x="86" y="71"/>
                  <a:pt x="86" y="71"/>
                </a:cubicBezTo>
                <a:cubicBezTo>
                  <a:pt x="86" y="70"/>
                  <a:pt x="86" y="70"/>
                  <a:pt x="86" y="70"/>
                </a:cubicBezTo>
                <a:cubicBezTo>
                  <a:pt x="86" y="70"/>
                  <a:pt x="86" y="70"/>
                  <a:pt x="86" y="70"/>
                </a:cubicBezTo>
                <a:cubicBezTo>
                  <a:pt x="87" y="70"/>
                  <a:pt x="86" y="70"/>
                  <a:pt x="86" y="71"/>
                </a:cubicBezTo>
                <a:close/>
                <a:moveTo>
                  <a:pt x="87" y="84"/>
                </a:moveTo>
                <a:cubicBezTo>
                  <a:pt x="87" y="83"/>
                  <a:pt x="87" y="83"/>
                  <a:pt x="87" y="83"/>
                </a:cubicBezTo>
                <a:cubicBezTo>
                  <a:pt x="87" y="83"/>
                  <a:pt x="87" y="83"/>
                  <a:pt x="87" y="83"/>
                </a:cubicBezTo>
                <a:cubicBezTo>
                  <a:pt x="87" y="83"/>
                  <a:pt x="87" y="83"/>
                  <a:pt x="87" y="84"/>
                </a:cubicBezTo>
                <a:close/>
                <a:moveTo>
                  <a:pt x="87" y="83"/>
                </a:moveTo>
                <a:cubicBezTo>
                  <a:pt x="87" y="83"/>
                  <a:pt x="87" y="83"/>
                  <a:pt x="87" y="83"/>
                </a:cubicBezTo>
                <a:cubicBezTo>
                  <a:pt x="87" y="83"/>
                  <a:pt x="87" y="83"/>
                  <a:pt x="88" y="83"/>
                </a:cubicBezTo>
                <a:cubicBezTo>
                  <a:pt x="87" y="83"/>
                  <a:pt x="87" y="83"/>
                  <a:pt x="87" y="83"/>
                </a:cubicBezTo>
                <a:close/>
                <a:moveTo>
                  <a:pt x="88" y="59"/>
                </a:moveTo>
                <a:cubicBezTo>
                  <a:pt x="87" y="59"/>
                  <a:pt x="87" y="59"/>
                  <a:pt x="87" y="59"/>
                </a:cubicBezTo>
                <a:cubicBezTo>
                  <a:pt x="88" y="59"/>
                  <a:pt x="88" y="58"/>
                  <a:pt x="88" y="58"/>
                </a:cubicBezTo>
                <a:cubicBezTo>
                  <a:pt x="89" y="58"/>
                  <a:pt x="88" y="58"/>
                  <a:pt x="88" y="59"/>
                </a:cubicBezTo>
                <a:cubicBezTo>
                  <a:pt x="88" y="59"/>
                  <a:pt x="88" y="59"/>
                  <a:pt x="88" y="59"/>
                </a:cubicBezTo>
                <a:close/>
                <a:moveTo>
                  <a:pt x="88" y="67"/>
                </a:moveTo>
                <a:cubicBezTo>
                  <a:pt x="88" y="67"/>
                  <a:pt x="88" y="68"/>
                  <a:pt x="88" y="68"/>
                </a:cubicBezTo>
                <a:cubicBezTo>
                  <a:pt x="88" y="68"/>
                  <a:pt x="88" y="67"/>
                  <a:pt x="88" y="67"/>
                </a:cubicBezTo>
                <a:cubicBezTo>
                  <a:pt x="88" y="67"/>
                  <a:pt x="88" y="67"/>
                  <a:pt x="89" y="67"/>
                </a:cubicBezTo>
                <a:cubicBezTo>
                  <a:pt x="89" y="67"/>
                  <a:pt x="89" y="67"/>
                  <a:pt x="89" y="67"/>
                </a:cubicBezTo>
                <a:cubicBezTo>
                  <a:pt x="89" y="67"/>
                  <a:pt x="89" y="67"/>
                  <a:pt x="88" y="67"/>
                </a:cubicBezTo>
                <a:close/>
                <a:moveTo>
                  <a:pt x="89" y="73"/>
                </a:moveTo>
                <a:cubicBezTo>
                  <a:pt x="89" y="73"/>
                  <a:pt x="89" y="73"/>
                  <a:pt x="89" y="73"/>
                </a:cubicBezTo>
                <a:cubicBezTo>
                  <a:pt x="89" y="73"/>
                  <a:pt x="89" y="73"/>
                  <a:pt x="89" y="73"/>
                </a:cubicBezTo>
                <a:cubicBezTo>
                  <a:pt x="89" y="73"/>
                  <a:pt x="89" y="72"/>
                  <a:pt x="89" y="73"/>
                </a:cubicBezTo>
                <a:close/>
                <a:moveTo>
                  <a:pt x="89" y="68"/>
                </a:moveTo>
                <a:cubicBezTo>
                  <a:pt x="89" y="68"/>
                  <a:pt x="89" y="68"/>
                  <a:pt x="89" y="67"/>
                </a:cubicBezTo>
                <a:cubicBezTo>
                  <a:pt x="89" y="68"/>
                  <a:pt x="89" y="68"/>
                  <a:pt x="89" y="68"/>
                </a:cubicBezTo>
                <a:cubicBezTo>
                  <a:pt x="89" y="68"/>
                  <a:pt x="89" y="68"/>
                  <a:pt x="89" y="68"/>
                </a:cubicBezTo>
                <a:close/>
                <a:moveTo>
                  <a:pt x="89" y="67"/>
                </a:moveTo>
                <a:cubicBezTo>
                  <a:pt x="89" y="67"/>
                  <a:pt x="89" y="67"/>
                  <a:pt x="89" y="67"/>
                </a:cubicBezTo>
                <a:cubicBezTo>
                  <a:pt x="89" y="67"/>
                  <a:pt x="89" y="67"/>
                  <a:pt x="90" y="67"/>
                </a:cubicBezTo>
                <a:cubicBezTo>
                  <a:pt x="90" y="67"/>
                  <a:pt x="89" y="67"/>
                  <a:pt x="89" y="67"/>
                </a:cubicBezTo>
                <a:close/>
                <a:moveTo>
                  <a:pt x="89" y="58"/>
                </a:moveTo>
                <a:cubicBezTo>
                  <a:pt x="89" y="58"/>
                  <a:pt x="89" y="57"/>
                  <a:pt x="90" y="57"/>
                </a:cubicBezTo>
                <a:cubicBezTo>
                  <a:pt x="90" y="58"/>
                  <a:pt x="90" y="58"/>
                  <a:pt x="89" y="58"/>
                </a:cubicBezTo>
                <a:cubicBezTo>
                  <a:pt x="90" y="58"/>
                  <a:pt x="90" y="58"/>
                  <a:pt x="90" y="59"/>
                </a:cubicBezTo>
                <a:cubicBezTo>
                  <a:pt x="90" y="59"/>
                  <a:pt x="89" y="59"/>
                  <a:pt x="89" y="58"/>
                </a:cubicBezTo>
                <a:close/>
                <a:moveTo>
                  <a:pt x="90" y="68"/>
                </a:moveTo>
                <a:cubicBezTo>
                  <a:pt x="90" y="68"/>
                  <a:pt x="90" y="68"/>
                  <a:pt x="90" y="68"/>
                </a:cubicBezTo>
                <a:cubicBezTo>
                  <a:pt x="90" y="68"/>
                  <a:pt x="90" y="68"/>
                  <a:pt x="90" y="67"/>
                </a:cubicBezTo>
                <a:cubicBezTo>
                  <a:pt x="90" y="68"/>
                  <a:pt x="90" y="68"/>
                  <a:pt x="90" y="68"/>
                </a:cubicBezTo>
                <a:close/>
                <a:moveTo>
                  <a:pt x="90" y="67"/>
                </a:moveTo>
                <a:cubicBezTo>
                  <a:pt x="90" y="67"/>
                  <a:pt x="90" y="67"/>
                  <a:pt x="90" y="67"/>
                </a:cubicBezTo>
                <a:cubicBezTo>
                  <a:pt x="90" y="67"/>
                  <a:pt x="90" y="67"/>
                  <a:pt x="90" y="67"/>
                </a:cubicBezTo>
                <a:cubicBezTo>
                  <a:pt x="90" y="67"/>
                  <a:pt x="90" y="67"/>
                  <a:pt x="90" y="67"/>
                </a:cubicBezTo>
                <a:close/>
                <a:moveTo>
                  <a:pt x="90" y="67"/>
                </a:moveTo>
                <a:cubicBezTo>
                  <a:pt x="90" y="67"/>
                  <a:pt x="90" y="67"/>
                  <a:pt x="90" y="67"/>
                </a:cubicBezTo>
                <a:cubicBezTo>
                  <a:pt x="90" y="67"/>
                  <a:pt x="91" y="67"/>
                  <a:pt x="91" y="67"/>
                </a:cubicBezTo>
                <a:cubicBezTo>
                  <a:pt x="91" y="67"/>
                  <a:pt x="91" y="67"/>
                  <a:pt x="90" y="67"/>
                </a:cubicBezTo>
                <a:close/>
                <a:moveTo>
                  <a:pt x="90" y="58"/>
                </a:moveTo>
                <a:cubicBezTo>
                  <a:pt x="91" y="59"/>
                  <a:pt x="91" y="58"/>
                  <a:pt x="91" y="58"/>
                </a:cubicBezTo>
                <a:cubicBezTo>
                  <a:pt x="91" y="58"/>
                  <a:pt x="91" y="59"/>
                  <a:pt x="91" y="59"/>
                </a:cubicBezTo>
                <a:cubicBezTo>
                  <a:pt x="91" y="59"/>
                  <a:pt x="90" y="59"/>
                  <a:pt x="90" y="58"/>
                </a:cubicBezTo>
                <a:close/>
                <a:moveTo>
                  <a:pt x="91" y="60"/>
                </a:moveTo>
                <a:cubicBezTo>
                  <a:pt x="92" y="60"/>
                  <a:pt x="91" y="61"/>
                  <a:pt x="91" y="61"/>
                </a:cubicBezTo>
                <a:cubicBezTo>
                  <a:pt x="91" y="60"/>
                  <a:pt x="91" y="60"/>
                  <a:pt x="91" y="60"/>
                </a:cubicBezTo>
                <a:close/>
                <a:moveTo>
                  <a:pt x="91" y="67"/>
                </a:moveTo>
                <a:cubicBezTo>
                  <a:pt x="91" y="67"/>
                  <a:pt x="91" y="67"/>
                  <a:pt x="91" y="67"/>
                </a:cubicBezTo>
                <a:cubicBezTo>
                  <a:pt x="91" y="67"/>
                  <a:pt x="91" y="67"/>
                  <a:pt x="91" y="66"/>
                </a:cubicBezTo>
                <a:cubicBezTo>
                  <a:pt x="91" y="67"/>
                  <a:pt x="91" y="67"/>
                  <a:pt x="91" y="67"/>
                </a:cubicBezTo>
                <a:cubicBezTo>
                  <a:pt x="91" y="67"/>
                  <a:pt x="91" y="67"/>
                  <a:pt x="91" y="67"/>
                </a:cubicBezTo>
                <a:close/>
                <a:moveTo>
                  <a:pt x="91" y="68"/>
                </a:moveTo>
                <a:cubicBezTo>
                  <a:pt x="91" y="68"/>
                  <a:pt x="91" y="68"/>
                  <a:pt x="91" y="68"/>
                </a:cubicBezTo>
                <a:cubicBezTo>
                  <a:pt x="91" y="68"/>
                  <a:pt x="91" y="68"/>
                  <a:pt x="91" y="68"/>
                </a:cubicBezTo>
                <a:cubicBezTo>
                  <a:pt x="91" y="68"/>
                  <a:pt x="91" y="68"/>
                  <a:pt x="91" y="68"/>
                </a:cubicBezTo>
                <a:close/>
                <a:moveTo>
                  <a:pt x="91" y="67"/>
                </a:moveTo>
                <a:cubicBezTo>
                  <a:pt x="91" y="67"/>
                  <a:pt x="91" y="67"/>
                  <a:pt x="91" y="67"/>
                </a:cubicBezTo>
                <a:cubicBezTo>
                  <a:pt x="91" y="67"/>
                  <a:pt x="91" y="67"/>
                  <a:pt x="92" y="66"/>
                </a:cubicBezTo>
                <a:cubicBezTo>
                  <a:pt x="92" y="67"/>
                  <a:pt x="92" y="67"/>
                  <a:pt x="92" y="67"/>
                </a:cubicBezTo>
                <a:cubicBezTo>
                  <a:pt x="92" y="67"/>
                  <a:pt x="91" y="67"/>
                  <a:pt x="91" y="67"/>
                </a:cubicBezTo>
                <a:close/>
                <a:moveTo>
                  <a:pt x="93" y="67"/>
                </a:moveTo>
                <a:cubicBezTo>
                  <a:pt x="93" y="66"/>
                  <a:pt x="93" y="66"/>
                  <a:pt x="93" y="66"/>
                </a:cubicBezTo>
                <a:cubicBezTo>
                  <a:pt x="93" y="67"/>
                  <a:pt x="93" y="67"/>
                  <a:pt x="93" y="67"/>
                </a:cubicBezTo>
                <a:close/>
                <a:moveTo>
                  <a:pt x="92" y="58"/>
                </a:moveTo>
                <a:cubicBezTo>
                  <a:pt x="92" y="58"/>
                  <a:pt x="92" y="58"/>
                  <a:pt x="92" y="58"/>
                </a:cubicBezTo>
                <a:cubicBezTo>
                  <a:pt x="92" y="58"/>
                  <a:pt x="93" y="58"/>
                  <a:pt x="93" y="58"/>
                </a:cubicBezTo>
                <a:cubicBezTo>
                  <a:pt x="93" y="58"/>
                  <a:pt x="92" y="58"/>
                  <a:pt x="92" y="58"/>
                </a:cubicBezTo>
                <a:close/>
                <a:moveTo>
                  <a:pt x="39" y="102"/>
                </a:moveTo>
                <a:cubicBezTo>
                  <a:pt x="39" y="102"/>
                  <a:pt x="39" y="101"/>
                  <a:pt x="39" y="101"/>
                </a:cubicBezTo>
                <a:cubicBezTo>
                  <a:pt x="39" y="101"/>
                  <a:pt x="39" y="102"/>
                  <a:pt x="39" y="102"/>
                </a:cubicBezTo>
                <a:close/>
                <a:moveTo>
                  <a:pt x="40" y="102"/>
                </a:moveTo>
                <a:cubicBezTo>
                  <a:pt x="41" y="102"/>
                  <a:pt x="40" y="102"/>
                  <a:pt x="40" y="101"/>
                </a:cubicBezTo>
                <a:cubicBezTo>
                  <a:pt x="41" y="102"/>
                  <a:pt x="41" y="102"/>
                  <a:pt x="41" y="102"/>
                </a:cubicBezTo>
                <a:cubicBezTo>
                  <a:pt x="41" y="102"/>
                  <a:pt x="41" y="102"/>
                  <a:pt x="40" y="102"/>
                </a:cubicBezTo>
                <a:close/>
                <a:moveTo>
                  <a:pt x="19" y="120"/>
                </a:moveTo>
                <a:cubicBezTo>
                  <a:pt x="19" y="119"/>
                  <a:pt x="19" y="120"/>
                  <a:pt x="18" y="120"/>
                </a:cubicBezTo>
                <a:cubicBezTo>
                  <a:pt x="18" y="119"/>
                  <a:pt x="19" y="119"/>
                  <a:pt x="19" y="119"/>
                </a:cubicBezTo>
                <a:cubicBezTo>
                  <a:pt x="19" y="119"/>
                  <a:pt x="19" y="120"/>
                  <a:pt x="19" y="120"/>
                </a:cubicBezTo>
                <a:close/>
                <a:moveTo>
                  <a:pt x="33" y="118"/>
                </a:moveTo>
                <a:cubicBezTo>
                  <a:pt x="33" y="117"/>
                  <a:pt x="34" y="118"/>
                  <a:pt x="34" y="118"/>
                </a:cubicBezTo>
                <a:cubicBezTo>
                  <a:pt x="34" y="118"/>
                  <a:pt x="34" y="118"/>
                  <a:pt x="33" y="118"/>
                </a:cubicBezTo>
                <a:close/>
                <a:moveTo>
                  <a:pt x="43" y="110"/>
                </a:moveTo>
                <a:cubicBezTo>
                  <a:pt x="43" y="109"/>
                  <a:pt x="44" y="109"/>
                  <a:pt x="44" y="109"/>
                </a:cubicBezTo>
                <a:cubicBezTo>
                  <a:pt x="44" y="109"/>
                  <a:pt x="44" y="110"/>
                  <a:pt x="43" y="110"/>
                </a:cubicBezTo>
                <a:close/>
                <a:moveTo>
                  <a:pt x="49" y="99"/>
                </a:moveTo>
                <a:cubicBezTo>
                  <a:pt x="49" y="99"/>
                  <a:pt x="48" y="99"/>
                  <a:pt x="48" y="99"/>
                </a:cubicBezTo>
                <a:cubicBezTo>
                  <a:pt x="48" y="99"/>
                  <a:pt x="49" y="98"/>
                  <a:pt x="49" y="99"/>
                </a:cubicBezTo>
                <a:close/>
                <a:moveTo>
                  <a:pt x="41" y="104"/>
                </a:moveTo>
                <a:cubicBezTo>
                  <a:pt x="41" y="104"/>
                  <a:pt x="42" y="104"/>
                  <a:pt x="41" y="103"/>
                </a:cubicBezTo>
                <a:cubicBezTo>
                  <a:pt x="41" y="103"/>
                  <a:pt x="41" y="103"/>
                  <a:pt x="42" y="103"/>
                </a:cubicBezTo>
                <a:cubicBezTo>
                  <a:pt x="41" y="103"/>
                  <a:pt x="42" y="105"/>
                  <a:pt x="41" y="104"/>
                </a:cubicBezTo>
                <a:close/>
                <a:moveTo>
                  <a:pt x="45" y="104"/>
                </a:moveTo>
                <a:cubicBezTo>
                  <a:pt x="44" y="103"/>
                  <a:pt x="45" y="104"/>
                  <a:pt x="44" y="103"/>
                </a:cubicBezTo>
                <a:cubicBezTo>
                  <a:pt x="44" y="104"/>
                  <a:pt x="43" y="104"/>
                  <a:pt x="43" y="104"/>
                </a:cubicBezTo>
                <a:cubicBezTo>
                  <a:pt x="43" y="104"/>
                  <a:pt x="43" y="104"/>
                  <a:pt x="43" y="103"/>
                </a:cubicBezTo>
                <a:cubicBezTo>
                  <a:pt x="43" y="104"/>
                  <a:pt x="42" y="104"/>
                  <a:pt x="42" y="104"/>
                </a:cubicBezTo>
                <a:cubicBezTo>
                  <a:pt x="42" y="103"/>
                  <a:pt x="42" y="103"/>
                  <a:pt x="43" y="104"/>
                </a:cubicBezTo>
                <a:cubicBezTo>
                  <a:pt x="43" y="103"/>
                  <a:pt x="43" y="103"/>
                  <a:pt x="43" y="102"/>
                </a:cubicBezTo>
                <a:cubicBezTo>
                  <a:pt x="44" y="103"/>
                  <a:pt x="44" y="101"/>
                  <a:pt x="45" y="102"/>
                </a:cubicBezTo>
                <a:cubicBezTo>
                  <a:pt x="45" y="101"/>
                  <a:pt x="46" y="101"/>
                  <a:pt x="46" y="102"/>
                </a:cubicBezTo>
                <a:cubicBezTo>
                  <a:pt x="45" y="102"/>
                  <a:pt x="46" y="103"/>
                  <a:pt x="45" y="104"/>
                </a:cubicBezTo>
                <a:close/>
                <a:moveTo>
                  <a:pt x="48" y="117"/>
                </a:moveTo>
                <a:cubicBezTo>
                  <a:pt x="48" y="117"/>
                  <a:pt x="48" y="117"/>
                  <a:pt x="49" y="117"/>
                </a:cubicBezTo>
                <a:cubicBezTo>
                  <a:pt x="49" y="118"/>
                  <a:pt x="48" y="118"/>
                  <a:pt x="48" y="117"/>
                </a:cubicBezTo>
                <a:close/>
                <a:moveTo>
                  <a:pt x="50" y="102"/>
                </a:moveTo>
                <a:cubicBezTo>
                  <a:pt x="50" y="102"/>
                  <a:pt x="49" y="102"/>
                  <a:pt x="49" y="103"/>
                </a:cubicBezTo>
                <a:cubicBezTo>
                  <a:pt x="49" y="103"/>
                  <a:pt x="49" y="103"/>
                  <a:pt x="49" y="102"/>
                </a:cubicBezTo>
                <a:cubicBezTo>
                  <a:pt x="48" y="103"/>
                  <a:pt x="47" y="103"/>
                  <a:pt x="47" y="103"/>
                </a:cubicBezTo>
                <a:cubicBezTo>
                  <a:pt x="47" y="103"/>
                  <a:pt x="47" y="102"/>
                  <a:pt x="46" y="103"/>
                </a:cubicBezTo>
                <a:cubicBezTo>
                  <a:pt x="46" y="103"/>
                  <a:pt x="45" y="102"/>
                  <a:pt x="46" y="102"/>
                </a:cubicBezTo>
                <a:cubicBezTo>
                  <a:pt x="46" y="102"/>
                  <a:pt x="46" y="103"/>
                  <a:pt x="46" y="103"/>
                </a:cubicBezTo>
                <a:cubicBezTo>
                  <a:pt x="46" y="101"/>
                  <a:pt x="47" y="101"/>
                  <a:pt x="48" y="101"/>
                </a:cubicBezTo>
                <a:cubicBezTo>
                  <a:pt x="48" y="101"/>
                  <a:pt x="48" y="101"/>
                  <a:pt x="48" y="101"/>
                </a:cubicBezTo>
                <a:cubicBezTo>
                  <a:pt x="49" y="101"/>
                  <a:pt x="49" y="100"/>
                  <a:pt x="49" y="100"/>
                </a:cubicBezTo>
                <a:cubicBezTo>
                  <a:pt x="50" y="101"/>
                  <a:pt x="49" y="102"/>
                  <a:pt x="48" y="102"/>
                </a:cubicBezTo>
                <a:cubicBezTo>
                  <a:pt x="48" y="102"/>
                  <a:pt x="48" y="102"/>
                  <a:pt x="48" y="102"/>
                </a:cubicBezTo>
                <a:cubicBezTo>
                  <a:pt x="48" y="102"/>
                  <a:pt x="49" y="102"/>
                  <a:pt x="49" y="102"/>
                </a:cubicBezTo>
                <a:cubicBezTo>
                  <a:pt x="49" y="101"/>
                  <a:pt x="50" y="101"/>
                  <a:pt x="50" y="101"/>
                </a:cubicBezTo>
                <a:cubicBezTo>
                  <a:pt x="50" y="101"/>
                  <a:pt x="50" y="102"/>
                  <a:pt x="50" y="102"/>
                </a:cubicBezTo>
                <a:close/>
                <a:moveTo>
                  <a:pt x="51" y="116"/>
                </a:moveTo>
                <a:cubicBezTo>
                  <a:pt x="51" y="116"/>
                  <a:pt x="50" y="116"/>
                  <a:pt x="50" y="116"/>
                </a:cubicBezTo>
                <a:cubicBezTo>
                  <a:pt x="51" y="116"/>
                  <a:pt x="51" y="116"/>
                  <a:pt x="51" y="116"/>
                </a:cubicBezTo>
                <a:cubicBezTo>
                  <a:pt x="51" y="116"/>
                  <a:pt x="51" y="116"/>
                  <a:pt x="51" y="116"/>
                </a:cubicBezTo>
                <a:close/>
                <a:moveTo>
                  <a:pt x="51" y="116"/>
                </a:moveTo>
                <a:cubicBezTo>
                  <a:pt x="51" y="116"/>
                  <a:pt x="51" y="116"/>
                  <a:pt x="51" y="116"/>
                </a:cubicBezTo>
                <a:cubicBezTo>
                  <a:pt x="51" y="116"/>
                  <a:pt x="51" y="116"/>
                  <a:pt x="52" y="116"/>
                </a:cubicBezTo>
                <a:cubicBezTo>
                  <a:pt x="52" y="116"/>
                  <a:pt x="51" y="117"/>
                  <a:pt x="51" y="116"/>
                </a:cubicBezTo>
                <a:close/>
                <a:moveTo>
                  <a:pt x="52" y="101"/>
                </a:moveTo>
                <a:cubicBezTo>
                  <a:pt x="51" y="100"/>
                  <a:pt x="51" y="100"/>
                  <a:pt x="51" y="101"/>
                </a:cubicBezTo>
                <a:cubicBezTo>
                  <a:pt x="50" y="101"/>
                  <a:pt x="50" y="101"/>
                  <a:pt x="50" y="101"/>
                </a:cubicBezTo>
                <a:cubicBezTo>
                  <a:pt x="51" y="100"/>
                  <a:pt x="51" y="100"/>
                  <a:pt x="52" y="100"/>
                </a:cubicBezTo>
                <a:lnTo>
                  <a:pt x="52" y="101"/>
                </a:lnTo>
                <a:close/>
                <a:moveTo>
                  <a:pt x="46" y="120"/>
                </a:moveTo>
                <a:cubicBezTo>
                  <a:pt x="46" y="120"/>
                  <a:pt x="46" y="120"/>
                  <a:pt x="46" y="120"/>
                </a:cubicBezTo>
                <a:cubicBezTo>
                  <a:pt x="46" y="120"/>
                  <a:pt x="47" y="120"/>
                  <a:pt x="47" y="120"/>
                </a:cubicBezTo>
                <a:cubicBezTo>
                  <a:pt x="47" y="120"/>
                  <a:pt x="46" y="120"/>
                  <a:pt x="46" y="120"/>
                </a:cubicBezTo>
                <a:close/>
                <a:moveTo>
                  <a:pt x="27" y="126"/>
                </a:moveTo>
                <a:cubicBezTo>
                  <a:pt x="27" y="126"/>
                  <a:pt x="27" y="126"/>
                  <a:pt x="27" y="125"/>
                </a:cubicBezTo>
                <a:cubicBezTo>
                  <a:pt x="27" y="126"/>
                  <a:pt x="28" y="125"/>
                  <a:pt x="28" y="125"/>
                </a:cubicBezTo>
                <a:cubicBezTo>
                  <a:pt x="28" y="125"/>
                  <a:pt x="28" y="126"/>
                  <a:pt x="28" y="126"/>
                </a:cubicBezTo>
                <a:cubicBezTo>
                  <a:pt x="27" y="126"/>
                  <a:pt x="28" y="126"/>
                  <a:pt x="27" y="126"/>
                </a:cubicBezTo>
                <a:close/>
                <a:moveTo>
                  <a:pt x="35" y="124"/>
                </a:moveTo>
                <a:cubicBezTo>
                  <a:pt x="36" y="124"/>
                  <a:pt x="37" y="124"/>
                  <a:pt x="37" y="124"/>
                </a:cubicBezTo>
                <a:cubicBezTo>
                  <a:pt x="36" y="124"/>
                  <a:pt x="36" y="125"/>
                  <a:pt x="35" y="124"/>
                </a:cubicBezTo>
                <a:close/>
                <a:moveTo>
                  <a:pt x="39" y="124"/>
                </a:moveTo>
                <a:cubicBezTo>
                  <a:pt x="39" y="124"/>
                  <a:pt x="38" y="124"/>
                  <a:pt x="38" y="124"/>
                </a:cubicBezTo>
                <a:cubicBezTo>
                  <a:pt x="38" y="123"/>
                  <a:pt x="39" y="124"/>
                  <a:pt x="39" y="124"/>
                </a:cubicBezTo>
                <a:close/>
                <a:moveTo>
                  <a:pt x="40" y="126"/>
                </a:moveTo>
                <a:cubicBezTo>
                  <a:pt x="40" y="126"/>
                  <a:pt x="40" y="126"/>
                  <a:pt x="40" y="126"/>
                </a:cubicBezTo>
                <a:cubicBezTo>
                  <a:pt x="40" y="126"/>
                  <a:pt x="40" y="126"/>
                  <a:pt x="40" y="126"/>
                </a:cubicBezTo>
                <a:cubicBezTo>
                  <a:pt x="39" y="127"/>
                  <a:pt x="38" y="126"/>
                  <a:pt x="38" y="127"/>
                </a:cubicBezTo>
                <a:cubicBezTo>
                  <a:pt x="38" y="126"/>
                  <a:pt x="38" y="126"/>
                  <a:pt x="38" y="125"/>
                </a:cubicBezTo>
                <a:cubicBezTo>
                  <a:pt x="38" y="125"/>
                  <a:pt x="38" y="125"/>
                  <a:pt x="38" y="125"/>
                </a:cubicBezTo>
                <a:cubicBezTo>
                  <a:pt x="38" y="125"/>
                  <a:pt x="38" y="125"/>
                  <a:pt x="37" y="125"/>
                </a:cubicBezTo>
                <a:cubicBezTo>
                  <a:pt x="37" y="125"/>
                  <a:pt x="38" y="125"/>
                  <a:pt x="38" y="125"/>
                </a:cubicBezTo>
                <a:cubicBezTo>
                  <a:pt x="38" y="125"/>
                  <a:pt x="38" y="125"/>
                  <a:pt x="38" y="125"/>
                </a:cubicBezTo>
                <a:cubicBezTo>
                  <a:pt x="38" y="125"/>
                  <a:pt x="38" y="125"/>
                  <a:pt x="38" y="125"/>
                </a:cubicBezTo>
                <a:cubicBezTo>
                  <a:pt x="38" y="126"/>
                  <a:pt x="38" y="126"/>
                  <a:pt x="38" y="126"/>
                </a:cubicBezTo>
                <a:cubicBezTo>
                  <a:pt x="39" y="126"/>
                  <a:pt x="39" y="126"/>
                  <a:pt x="39" y="126"/>
                </a:cubicBezTo>
                <a:cubicBezTo>
                  <a:pt x="39" y="126"/>
                  <a:pt x="39" y="126"/>
                  <a:pt x="38" y="125"/>
                </a:cubicBezTo>
                <a:cubicBezTo>
                  <a:pt x="39" y="125"/>
                  <a:pt x="39" y="125"/>
                  <a:pt x="39" y="126"/>
                </a:cubicBezTo>
                <a:cubicBezTo>
                  <a:pt x="39" y="126"/>
                  <a:pt x="39" y="126"/>
                  <a:pt x="39" y="126"/>
                </a:cubicBezTo>
                <a:cubicBezTo>
                  <a:pt x="39" y="126"/>
                  <a:pt x="39" y="126"/>
                  <a:pt x="39" y="126"/>
                </a:cubicBezTo>
                <a:cubicBezTo>
                  <a:pt x="39" y="126"/>
                  <a:pt x="40" y="126"/>
                  <a:pt x="40" y="126"/>
                </a:cubicBezTo>
                <a:cubicBezTo>
                  <a:pt x="40" y="126"/>
                  <a:pt x="40" y="126"/>
                  <a:pt x="40" y="126"/>
                </a:cubicBezTo>
                <a:cubicBezTo>
                  <a:pt x="40" y="126"/>
                  <a:pt x="40" y="126"/>
                  <a:pt x="40" y="126"/>
                </a:cubicBezTo>
                <a:close/>
                <a:moveTo>
                  <a:pt x="40" y="126"/>
                </a:moveTo>
                <a:cubicBezTo>
                  <a:pt x="40" y="126"/>
                  <a:pt x="40" y="126"/>
                  <a:pt x="40" y="126"/>
                </a:cubicBezTo>
                <a:cubicBezTo>
                  <a:pt x="40" y="126"/>
                  <a:pt x="40" y="126"/>
                  <a:pt x="40" y="126"/>
                </a:cubicBezTo>
                <a:close/>
                <a:moveTo>
                  <a:pt x="40" y="126"/>
                </a:moveTo>
                <a:cubicBezTo>
                  <a:pt x="40" y="126"/>
                  <a:pt x="40" y="126"/>
                  <a:pt x="40" y="125"/>
                </a:cubicBezTo>
                <a:cubicBezTo>
                  <a:pt x="40" y="125"/>
                  <a:pt x="40" y="125"/>
                  <a:pt x="40" y="125"/>
                </a:cubicBezTo>
                <a:cubicBezTo>
                  <a:pt x="40" y="125"/>
                  <a:pt x="39" y="125"/>
                  <a:pt x="39" y="125"/>
                </a:cubicBezTo>
                <a:cubicBezTo>
                  <a:pt x="39" y="125"/>
                  <a:pt x="39" y="125"/>
                  <a:pt x="39" y="125"/>
                </a:cubicBezTo>
                <a:cubicBezTo>
                  <a:pt x="39" y="125"/>
                  <a:pt x="39" y="125"/>
                  <a:pt x="39" y="125"/>
                </a:cubicBezTo>
                <a:cubicBezTo>
                  <a:pt x="39" y="125"/>
                  <a:pt x="40" y="125"/>
                  <a:pt x="40" y="125"/>
                </a:cubicBezTo>
                <a:cubicBezTo>
                  <a:pt x="40" y="125"/>
                  <a:pt x="40" y="126"/>
                  <a:pt x="40" y="126"/>
                </a:cubicBezTo>
                <a:cubicBezTo>
                  <a:pt x="40" y="126"/>
                  <a:pt x="40" y="126"/>
                  <a:pt x="40" y="126"/>
                </a:cubicBezTo>
                <a:close/>
                <a:moveTo>
                  <a:pt x="40" y="124"/>
                </a:moveTo>
                <a:cubicBezTo>
                  <a:pt x="40" y="124"/>
                  <a:pt x="40" y="124"/>
                  <a:pt x="40" y="124"/>
                </a:cubicBezTo>
                <a:cubicBezTo>
                  <a:pt x="40" y="124"/>
                  <a:pt x="40" y="124"/>
                  <a:pt x="40" y="124"/>
                </a:cubicBezTo>
                <a:cubicBezTo>
                  <a:pt x="40" y="124"/>
                  <a:pt x="40" y="124"/>
                  <a:pt x="40" y="124"/>
                </a:cubicBezTo>
                <a:cubicBezTo>
                  <a:pt x="40" y="124"/>
                  <a:pt x="40" y="124"/>
                  <a:pt x="40" y="124"/>
                </a:cubicBezTo>
                <a:cubicBezTo>
                  <a:pt x="40" y="124"/>
                  <a:pt x="40" y="123"/>
                  <a:pt x="40" y="123"/>
                </a:cubicBezTo>
                <a:cubicBezTo>
                  <a:pt x="40" y="123"/>
                  <a:pt x="40" y="123"/>
                  <a:pt x="41" y="124"/>
                </a:cubicBezTo>
                <a:cubicBezTo>
                  <a:pt x="40" y="123"/>
                  <a:pt x="40" y="124"/>
                  <a:pt x="40" y="124"/>
                </a:cubicBezTo>
                <a:close/>
                <a:moveTo>
                  <a:pt x="45" y="124"/>
                </a:moveTo>
                <a:cubicBezTo>
                  <a:pt x="45" y="124"/>
                  <a:pt x="45" y="124"/>
                  <a:pt x="45" y="124"/>
                </a:cubicBezTo>
                <a:cubicBezTo>
                  <a:pt x="45" y="124"/>
                  <a:pt x="45" y="124"/>
                  <a:pt x="45" y="124"/>
                </a:cubicBezTo>
                <a:cubicBezTo>
                  <a:pt x="45" y="124"/>
                  <a:pt x="45" y="124"/>
                  <a:pt x="45" y="124"/>
                </a:cubicBezTo>
                <a:close/>
                <a:moveTo>
                  <a:pt x="51" y="119"/>
                </a:moveTo>
                <a:cubicBezTo>
                  <a:pt x="51" y="119"/>
                  <a:pt x="51" y="119"/>
                  <a:pt x="51" y="119"/>
                </a:cubicBezTo>
                <a:cubicBezTo>
                  <a:pt x="51" y="120"/>
                  <a:pt x="52" y="119"/>
                  <a:pt x="52" y="120"/>
                </a:cubicBezTo>
                <a:cubicBezTo>
                  <a:pt x="52" y="120"/>
                  <a:pt x="51" y="120"/>
                  <a:pt x="51" y="120"/>
                </a:cubicBezTo>
                <a:cubicBezTo>
                  <a:pt x="51" y="120"/>
                  <a:pt x="51" y="120"/>
                  <a:pt x="51" y="119"/>
                </a:cubicBezTo>
                <a:close/>
                <a:moveTo>
                  <a:pt x="50" y="120"/>
                </a:moveTo>
                <a:cubicBezTo>
                  <a:pt x="50" y="120"/>
                  <a:pt x="50" y="120"/>
                  <a:pt x="50" y="120"/>
                </a:cubicBezTo>
                <a:cubicBezTo>
                  <a:pt x="50" y="120"/>
                  <a:pt x="50" y="120"/>
                  <a:pt x="50" y="120"/>
                </a:cubicBezTo>
                <a:cubicBezTo>
                  <a:pt x="50" y="120"/>
                  <a:pt x="50" y="120"/>
                  <a:pt x="50" y="120"/>
                </a:cubicBezTo>
                <a:cubicBezTo>
                  <a:pt x="50" y="120"/>
                  <a:pt x="50" y="120"/>
                  <a:pt x="50" y="120"/>
                </a:cubicBezTo>
                <a:close/>
                <a:moveTo>
                  <a:pt x="50" y="120"/>
                </a:moveTo>
                <a:cubicBezTo>
                  <a:pt x="50" y="120"/>
                  <a:pt x="50" y="120"/>
                  <a:pt x="51" y="121"/>
                </a:cubicBezTo>
                <a:cubicBezTo>
                  <a:pt x="50" y="121"/>
                  <a:pt x="50" y="121"/>
                  <a:pt x="50" y="121"/>
                </a:cubicBezTo>
                <a:cubicBezTo>
                  <a:pt x="50" y="121"/>
                  <a:pt x="50" y="120"/>
                  <a:pt x="50" y="120"/>
                </a:cubicBezTo>
                <a:cubicBezTo>
                  <a:pt x="50" y="120"/>
                  <a:pt x="50" y="120"/>
                  <a:pt x="50" y="120"/>
                </a:cubicBezTo>
                <a:close/>
                <a:moveTo>
                  <a:pt x="48" y="123"/>
                </a:moveTo>
                <a:cubicBezTo>
                  <a:pt x="48" y="123"/>
                  <a:pt x="48" y="123"/>
                  <a:pt x="47" y="123"/>
                </a:cubicBezTo>
                <a:cubicBezTo>
                  <a:pt x="47" y="123"/>
                  <a:pt x="47" y="123"/>
                  <a:pt x="47" y="123"/>
                </a:cubicBezTo>
                <a:cubicBezTo>
                  <a:pt x="47" y="123"/>
                  <a:pt x="48" y="122"/>
                  <a:pt x="48" y="123"/>
                </a:cubicBezTo>
                <a:cubicBezTo>
                  <a:pt x="48" y="123"/>
                  <a:pt x="48" y="123"/>
                  <a:pt x="48" y="123"/>
                </a:cubicBezTo>
                <a:close/>
                <a:moveTo>
                  <a:pt x="48" y="121"/>
                </a:moveTo>
                <a:cubicBezTo>
                  <a:pt x="48" y="121"/>
                  <a:pt x="49" y="119"/>
                  <a:pt x="49" y="120"/>
                </a:cubicBezTo>
                <a:cubicBezTo>
                  <a:pt x="49" y="120"/>
                  <a:pt x="49" y="121"/>
                  <a:pt x="49" y="122"/>
                </a:cubicBezTo>
                <a:cubicBezTo>
                  <a:pt x="48" y="121"/>
                  <a:pt x="48" y="121"/>
                  <a:pt x="48" y="121"/>
                </a:cubicBezTo>
                <a:close/>
                <a:moveTo>
                  <a:pt x="50" y="123"/>
                </a:moveTo>
                <a:cubicBezTo>
                  <a:pt x="50" y="123"/>
                  <a:pt x="50" y="123"/>
                  <a:pt x="49" y="123"/>
                </a:cubicBezTo>
                <a:cubicBezTo>
                  <a:pt x="49" y="123"/>
                  <a:pt x="49" y="123"/>
                  <a:pt x="49" y="122"/>
                </a:cubicBezTo>
                <a:cubicBezTo>
                  <a:pt x="49" y="123"/>
                  <a:pt x="49" y="123"/>
                  <a:pt x="49" y="123"/>
                </a:cubicBezTo>
                <a:cubicBezTo>
                  <a:pt x="49" y="123"/>
                  <a:pt x="49" y="123"/>
                  <a:pt x="49" y="123"/>
                </a:cubicBezTo>
                <a:cubicBezTo>
                  <a:pt x="49" y="122"/>
                  <a:pt x="49" y="122"/>
                  <a:pt x="50" y="122"/>
                </a:cubicBezTo>
                <a:cubicBezTo>
                  <a:pt x="50" y="122"/>
                  <a:pt x="50" y="122"/>
                  <a:pt x="49" y="122"/>
                </a:cubicBezTo>
                <a:cubicBezTo>
                  <a:pt x="49" y="122"/>
                  <a:pt x="50" y="122"/>
                  <a:pt x="50" y="122"/>
                </a:cubicBezTo>
                <a:cubicBezTo>
                  <a:pt x="50" y="122"/>
                  <a:pt x="49" y="122"/>
                  <a:pt x="49" y="123"/>
                </a:cubicBezTo>
                <a:cubicBezTo>
                  <a:pt x="50" y="123"/>
                  <a:pt x="50" y="123"/>
                  <a:pt x="50" y="123"/>
                </a:cubicBezTo>
                <a:cubicBezTo>
                  <a:pt x="50" y="123"/>
                  <a:pt x="50" y="123"/>
                  <a:pt x="50" y="123"/>
                </a:cubicBezTo>
                <a:close/>
                <a:moveTo>
                  <a:pt x="50" y="122"/>
                </a:moveTo>
                <a:cubicBezTo>
                  <a:pt x="50" y="122"/>
                  <a:pt x="50" y="122"/>
                  <a:pt x="50" y="122"/>
                </a:cubicBezTo>
                <a:cubicBezTo>
                  <a:pt x="50" y="122"/>
                  <a:pt x="50" y="122"/>
                  <a:pt x="50" y="122"/>
                </a:cubicBezTo>
                <a:cubicBezTo>
                  <a:pt x="50" y="122"/>
                  <a:pt x="50" y="122"/>
                  <a:pt x="50" y="122"/>
                </a:cubicBezTo>
                <a:close/>
                <a:moveTo>
                  <a:pt x="51" y="122"/>
                </a:moveTo>
                <a:cubicBezTo>
                  <a:pt x="51" y="122"/>
                  <a:pt x="51" y="123"/>
                  <a:pt x="51" y="123"/>
                </a:cubicBezTo>
                <a:cubicBezTo>
                  <a:pt x="51" y="123"/>
                  <a:pt x="51" y="123"/>
                  <a:pt x="51" y="123"/>
                </a:cubicBezTo>
                <a:cubicBezTo>
                  <a:pt x="51" y="122"/>
                  <a:pt x="51" y="122"/>
                  <a:pt x="51" y="122"/>
                </a:cubicBezTo>
                <a:cubicBezTo>
                  <a:pt x="51" y="121"/>
                  <a:pt x="50" y="122"/>
                  <a:pt x="50" y="121"/>
                </a:cubicBezTo>
                <a:cubicBezTo>
                  <a:pt x="50" y="121"/>
                  <a:pt x="51" y="121"/>
                  <a:pt x="51" y="121"/>
                </a:cubicBezTo>
                <a:cubicBezTo>
                  <a:pt x="51" y="122"/>
                  <a:pt x="51" y="122"/>
                  <a:pt x="52" y="122"/>
                </a:cubicBezTo>
                <a:cubicBezTo>
                  <a:pt x="52" y="122"/>
                  <a:pt x="52" y="122"/>
                  <a:pt x="51" y="122"/>
                </a:cubicBezTo>
                <a:close/>
                <a:moveTo>
                  <a:pt x="51" y="121"/>
                </a:moveTo>
                <a:cubicBezTo>
                  <a:pt x="51" y="120"/>
                  <a:pt x="52" y="120"/>
                  <a:pt x="52" y="121"/>
                </a:cubicBezTo>
                <a:cubicBezTo>
                  <a:pt x="52" y="121"/>
                  <a:pt x="51" y="121"/>
                  <a:pt x="51" y="121"/>
                </a:cubicBezTo>
                <a:close/>
                <a:moveTo>
                  <a:pt x="6" y="141"/>
                </a:moveTo>
                <a:cubicBezTo>
                  <a:pt x="6" y="141"/>
                  <a:pt x="6" y="141"/>
                  <a:pt x="6" y="140"/>
                </a:cubicBezTo>
                <a:cubicBezTo>
                  <a:pt x="7" y="141"/>
                  <a:pt x="7" y="140"/>
                  <a:pt x="7" y="141"/>
                </a:cubicBezTo>
                <a:cubicBezTo>
                  <a:pt x="7" y="141"/>
                  <a:pt x="7" y="141"/>
                  <a:pt x="6" y="141"/>
                </a:cubicBezTo>
                <a:close/>
                <a:moveTo>
                  <a:pt x="10" y="140"/>
                </a:moveTo>
                <a:cubicBezTo>
                  <a:pt x="9" y="140"/>
                  <a:pt x="9" y="141"/>
                  <a:pt x="9" y="140"/>
                </a:cubicBezTo>
                <a:cubicBezTo>
                  <a:pt x="8" y="140"/>
                  <a:pt x="10" y="139"/>
                  <a:pt x="10" y="140"/>
                </a:cubicBezTo>
                <a:close/>
                <a:moveTo>
                  <a:pt x="13" y="141"/>
                </a:moveTo>
                <a:cubicBezTo>
                  <a:pt x="13" y="140"/>
                  <a:pt x="13" y="140"/>
                  <a:pt x="12" y="140"/>
                </a:cubicBezTo>
                <a:cubicBezTo>
                  <a:pt x="13" y="139"/>
                  <a:pt x="13" y="140"/>
                  <a:pt x="14" y="140"/>
                </a:cubicBezTo>
                <a:cubicBezTo>
                  <a:pt x="14" y="141"/>
                  <a:pt x="13" y="140"/>
                  <a:pt x="13" y="141"/>
                </a:cubicBezTo>
                <a:close/>
                <a:moveTo>
                  <a:pt x="18" y="141"/>
                </a:moveTo>
                <a:cubicBezTo>
                  <a:pt x="18" y="141"/>
                  <a:pt x="17" y="141"/>
                  <a:pt x="17" y="142"/>
                </a:cubicBezTo>
                <a:cubicBezTo>
                  <a:pt x="17" y="141"/>
                  <a:pt x="18" y="140"/>
                  <a:pt x="18" y="140"/>
                </a:cubicBezTo>
                <a:cubicBezTo>
                  <a:pt x="18" y="141"/>
                  <a:pt x="18" y="141"/>
                  <a:pt x="18" y="141"/>
                </a:cubicBezTo>
                <a:close/>
                <a:moveTo>
                  <a:pt x="17" y="137"/>
                </a:moveTo>
                <a:cubicBezTo>
                  <a:pt x="17" y="137"/>
                  <a:pt x="17" y="137"/>
                  <a:pt x="17" y="137"/>
                </a:cubicBezTo>
                <a:cubicBezTo>
                  <a:pt x="17" y="137"/>
                  <a:pt x="17" y="137"/>
                  <a:pt x="17" y="137"/>
                </a:cubicBezTo>
                <a:cubicBezTo>
                  <a:pt x="17" y="137"/>
                  <a:pt x="17" y="137"/>
                  <a:pt x="17" y="137"/>
                </a:cubicBezTo>
                <a:close/>
                <a:moveTo>
                  <a:pt x="17" y="138"/>
                </a:moveTo>
                <a:cubicBezTo>
                  <a:pt x="17" y="137"/>
                  <a:pt x="18" y="137"/>
                  <a:pt x="18" y="137"/>
                </a:cubicBezTo>
                <a:cubicBezTo>
                  <a:pt x="18" y="137"/>
                  <a:pt x="18" y="137"/>
                  <a:pt x="18" y="137"/>
                </a:cubicBezTo>
                <a:cubicBezTo>
                  <a:pt x="19" y="137"/>
                  <a:pt x="19" y="137"/>
                  <a:pt x="20" y="137"/>
                </a:cubicBezTo>
                <a:cubicBezTo>
                  <a:pt x="19" y="138"/>
                  <a:pt x="18" y="137"/>
                  <a:pt x="17" y="138"/>
                </a:cubicBezTo>
                <a:close/>
                <a:moveTo>
                  <a:pt x="12" y="147"/>
                </a:moveTo>
                <a:cubicBezTo>
                  <a:pt x="12" y="147"/>
                  <a:pt x="11" y="148"/>
                  <a:pt x="11" y="147"/>
                </a:cubicBezTo>
                <a:cubicBezTo>
                  <a:pt x="12" y="147"/>
                  <a:pt x="12" y="146"/>
                  <a:pt x="12" y="147"/>
                </a:cubicBezTo>
                <a:close/>
                <a:moveTo>
                  <a:pt x="13" y="147"/>
                </a:moveTo>
                <a:cubicBezTo>
                  <a:pt x="13" y="147"/>
                  <a:pt x="13" y="147"/>
                  <a:pt x="13" y="146"/>
                </a:cubicBezTo>
                <a:cubicBezTo>
                  <a:pt x="14" y="147"/>
                  <a:pt x="14" y="147"/>
                  <a:pt x="14" y="147"/>
                </a:cubicBezTo>
                <a:cubicBezTo>
                  <a:pt x="14" y="147"/>
                  <a:pt x="14" y="147"/>
                  <a:pt x="14" y="147"/>
                </a:cubicBezTo>
                <a:cubicBezTo>
                  <a:pt x="14" y="147"/>
                  <a:pt x="14" y="147"/>
                  <a:pt x="13" y="147"/>
                </a:cubicBezTo>
                <a:close/>
                <a:moveTo>
                  <a:pt x="13" y="149"/>
                </a:moveTo>
                <a:cubicBezTo>
                  <a:pt x="14" y="149"/>
                  <a:pt x="15" y="149"/>
                  <a:pt x="16" y="149"/>
                </a:cubicBezTo>
                <a:cubicBezTo>
                  <a:pt x="15" y="150"/>
                  <a:pt x="14" y="150"/>
                  <a:pt x="13" y="149"/>
                </a:cubicBezTo>
                <a:close/>
                <a:moveTo>
                  <a:pt x="15" y="148"/>
                </a:moveTo>
                <a:cubicBezTo>
                  <a:pt x="15" y="147"/>
                  <a:pt x="15" y="147"/>
                  <a:pt x="16" y="147"/>
                </a:cubicBezTo>
                <a:cubicBezTo>
                  <a:pt x="16" y="148"/>
                  <a:pt x="15" y="148"/>
                  <a:pt x="15" y="148"/>
                </a:cubicBezTo>
                <a:close/>
                <a:moveTo>
                  <a:pt x="19" y="146"/>
                </a:moveTo>
                <a:cubicBezTo>
                  <a:pt x="19" y="146"/>
                  <a:pt x="19" y="146"/>
                  <a:pt x="19" y="146"/>
                </a:cubicBezTo>
                <a:cubicBezTo>
                  <a:pt x="19" y="146"/>
                  <a:pt x="19" y="146"/>
                  <a:pt x="20" y="146"/>
                </a:cubicBezTo>
                <a:lnTo>
                  <a:pt x="19" y="146"/>
                </a:lnTo>
                <a:close/>
                <a:moveTo>
                  <a:pt x="23" y="146"/>
                </a:moveTo>
                <a:cubicBezTo>
                  <a:pt x="23" y="146"/>
                  <a:pt x="23" y="145"/>
                  <a:pt x="24" y="145"/>
                </a:cubicBezTo>
                <a:cubicBezTo>
                  <a:pt x="24" y="146"/>
                  <a:pt x="23" y="146"/>
                  <a:pt x="23" y="146"/>
                </a:cubicBezTo>
                <a:close/>
                <a:moveTo>
                  <a:pt x="34" y="132"/>
                </a:moveTo>
                <a:cubicBezTo>
                  <a:pt x="34" y="132"/>
                  <a:pt x="35" y="132"/>
                  <a:pt x="35" y="133"/>
                </a:cubicBezTo>
                <a:cubicBezTo>
                  <a:pt x="34" y="133"/>
                  <a:pt x="34" y="132"/>
                  <a:pt x="34" y="132"/>
                </a:cubicBezTo>
                <a:close/>
                <a:moveTo>
                  <a:pt x="33" y="132"/>
                </a:moveTo>
                <a:cubicBezTo>
                  <a:pt x="33" y="132"/>
                  <a:pt x="33" y="132"/>
                  <a:pt x="33" y="132"/>
                </a:cubicBezTo>
                <a:cubicBezTo>
                  <a:pt x="33" y="132"/>
                  <a:pt x="33" y="132"/>
                  <a:pt x="33" y="132"/>
                </a:cubicBezTo>
                <a:close/>
                <a:moveTo>
                  <a:pt x="30" y="132"/>
                </a:moveTo>
                <a:cubicBezTo>
                  <a:pt x="30" y="132"/>
                  <a:pt x="30" y="132"/>
                  <a:pt x="30" y="132"/>
                </a:cubicBezTo>
                <a:cubicBezTo>
                  <a:pt x="30" y="132"/>
                  <a:pt x="30" y="132"/>
                  <a:pt x="30" y="133"/>
                </a:cubicBezTo>
                <a:cubicBezTo>
                  <a:pt x="30" y="132"/>
                  <a:pt x="30" y="132"/>
                  <a:pt x="30" y="132"/>
                </a:cubicBezTo>
                <a:cubicBezTo>
                  <a:pt x="30" y="132"/>
                  <a:pt x="30" y="132"/>
                  <a:pt x="30" y="132"/>
                </a:cubicBezTo>
                <a:close/>
                <a:moveTo>
                  <a:pt x="29" y="131"/>
                </a:moveTo>
                <a:cubicBezTo>
                  <a:pt x="29" y="131"/>
                  <a:pt x="30" y="131"/>
                  <a:pt x="30" y="132"/>
                </a:cubicBezTo>
                <a:cubicBezTo>
                  <a:pt x="29" y="132"/>
                  <a:pt x="29" y="131"/>
                  <a:pt x="29" y="131"/>
                </a:cubicBezTo>
                <a:close/>
                <a:moveTo>
                  <a:pt x="29" y="133"/>
                </a:moveTo>
                <a:cubicBezTo>
                  <a:pt x="29" y="133"/>
                  <a:pt x="29" y="133"/>
                  <a:pt x="29" y="133"/>
                </a:cubicBezTo>
                <a:cubicBezTo>
                  <a:pt x="29" y="133"/>
                  <a:pt x="29" y="133"/>
                  <a:pt x="29" y="133"/>
                </a:cubicBezTo>
                <a:cubicBezTo>
                  <a:pt x="29" y="134"/>
                  <a:pt x="29" y="134"/>
                  <a:pt x="29" y="133"/>
                </a:cubicBezTo>
                <a:cubicBezTo>
                  <a:pt x="29" y="133"/>
                  <a:pt x="29" y="133"/>
                  <a:pt x="29" y="133"/>
                </a:cubicBezTo>
                <a:close/>
                <a:moveTo>
                  <a:pt x="28" y="133"/>
                </a:moveTo>
                <a:cubicBezTo>
                  <a:pt x="28" y="133"/>
                  <a:pt x="28" y="134"/>
                  <a:pt x="28" y="134"/>
                </a:cubicBezTo>
                <a:cubicBezTo>
                  <a:pt x="28" y="134"/>
                  <a:pt x="28" y="134"/>
                  <a:pt x="28" y="133"/>
                </a:cubicBezTo>
                <a:cubicBezTo>
                  <a:pt x="28" y="133"/>
                  <a:pt x="28" y="133"/>
                  <a:pt x="28" y="133"/>
                </a:cubicBezTo>
                <a:close/>
                <a:moveTo>
                  <a:pt x="28" y="135"/>
                </a:moveTo>
                <a:cubicBezTo>
                  <a:pt x="29" y="135"/>
                  <a:pt x="28" y="136"/>
                  <a:pt x="29" y="136"/>
                </a:cubicBezTo>
                <a:cubicBezTo>
                  <a:pt x="29" y="137"/>
                  <a:pt x="29" y="137"/>
                  <a:pt x="29" y="137"/>
                </a:cubicBezTo>
                <a:cubicBezTo>
                  <a:pt x="29" y="136"/>
                  <a:pt x="28" y="137"/>
                  <a:pt x="28" y="136"/>
                </a:cubicBezTo>
                <a:cubicBezTo>
                  <a:pt x="28" y="136"/>
                  <a:pt x="29" y="136"/>
                  <a:pt x="29" y="136"/>
                </a:cubicBezTo>
                <a:cubicBezTo>
                  <a:pt x="29" y="136"/>
                  <a:pt x="28" y="136"/>
                  <a:pt x="28" y="135"/>
                </a:cubicBezTo>
                <a:close/>
                <a:moveTo>
                  <a:pt x="26" y="133"/>
                </a:moveTo>
                <a:cubicBezTo>
                  <a:pt x="27" y="133"/>
                  <a:pt x="27" y="133"/>
                  <a:pt x="27" y="133"/>
                </a:cubicBezTo>
                <a:cubicBezTo>
                  <a:pt x="27" y="133"/>
                  <a:pt x="27" y="133"/>
                  <a:pt x="28" y="133"/>
                </a:cubicBezTo>
                <a:cubicBezTo>
                  <a:pt x="28" y="133"/>
                  <a:pt x="28" y="133"/>
                  <a:pt x="28" y="133"/>
                </a:cubicBezTo>
                <a:cubicBezTo>
                  <a:pt x="28" y="133"/>
                  <a:pt x="28" y="133"/>
                  <a:pt x="28" y="133"/>
                </a:cubicBezTo>
                <a:cubicBezTo>
                  <a:pt x="28" y="133"/>
                  <a:pt x="28" y="134"/>
                  <a:pt x="28" y="134"/>
                </a:cubicBezTo>
                <a:cubicBezTo>
                  <a:pt x="28" y="134"/>
                  <a:pt x="27" y="134"/>
                  <a:pt x="27" y="134"/>
                </a:cubicBezTo>
                <a:cubicBezTo>
                  <a:pt x="27" y="134"/>
                  <a:pt x="27" y="134"/>
                  <a:pt x="27" y="134"/>
                </a:cubicBezTo>
                <a:cubicBezTo>
                  <a:pt x="27" y="133"/>
                  <a:pt x="28" y="134"/>
                  <a:pt x="27" y="133"/>
                </a:cubicBezTo>
                <a:cubicBezTo>
                  <a:pt x="27" y="133"/>
                  <a:pt x="27" y="134"/>
                  <a:pt x="26" y="133"/>
                </a:cubicBezTo>
                <a:close/>
                <a:moveTo>
                  <a:pt x="20" y="137"/>
                </a:moveTo>
                <a:cubicBezTo>
                  <a:pt x="20" y="137"/>
                  <a:pt x="20" y="136"/>
                  <a:pt x="20" y="136"/>
                </a:cubicBezTo>
                <a:cubicBezTo>
                  <a:pt x="20" y="136"/>
                  <a:pt x="20" y="136"/>
                  <a:pt x="21" y="136"/>
                </a:cubicBezTo>
                <a:cubicBezTo>
                  <a:pt x="21" y="136"/>
                  <a:pt x="21" y="136"/>
                  <a:pt x="21" y="136"/>
                </a:cubicBezTo>
                <a:cubicBezTo>
                  <a:pt x="21" y="136"/>
                  <a:pt x="21" y="136"/>
                  <a:pt x="21" y="136"/>
                </a:cubicBezTo>
                <a:cubicBezTo>
                  <a:pt x="21" y="136"/>
                  <a:pt x="20" y="136"/>
                  <a:pt x="20" y="137"/>
                </a:cubicBezTo>
                <a:close/>
                <a:moveTo>
                  <a:pt x="21" y="136"/>
                </a:moveTo>
                <a:cubicBezTo>
                  <a:pt x="21" y="136"/>
                  <a:pt x="21" y="136"/>
                  <a:pt x="21" y="136"/>
                </a:cubicBezTo>
                <a:cubicBezTo>
                  <a:pt x="21" y="136"/>
                  <a:pt x="21" y="136"/>
                  <a:pt x="21" y="136"/>
                </a:cubicBezTo>
                <a:cubicBezTo>
                  <a:pt x="21" y="136"/>
                  <a:pt x="21" y="136"/>
                  <a:pt x="21" y="136"/>
                </a:cubicBezTo>
                <a:close/>
                <a:moveTo>
                  <a:pt x="21" y="141"/>
                </a:moveTo>
                <a:cubicBezTo>
                  <a:pt x="21" y="141"/>
                  <a:pt x="21" y="141"/>
                  <a:pt x="21" y="140"/>
                </a:cubicBezTo>
                <a:cubicBezTo>
                  <a:pt x="21" y="140"/>
                  <a:pt x="21" y="140"/>
                  <a:pt x="22" y="140"/>
                </a:cubicBezTo>
                <a:lnTo>
                  <a:pt x="21" y="141"/>
                </a:lnTo>
                <a:close/>
                <a:moveTo>
                  <a:pt x="22" y="140"/>
                </a:moveTo>
                <a:cubicBezTo>
                  <a:pt x="22" y="140"/>
                  <a:pt x="22" y="140"/>
                  <a:pt x="22" y="140"/>
                </a:cubicBezTo>
                <a:cubicBezTo>
                  <a:pt x="22" y="139"/>
                  <a:pt x="22" y="139"/>
                  <a:pt x="22" y="139"/>
                </a:cubicBezTo>
                <a:cubicBezTo>
                  <a:pt x="22" y="139"/>
                  <a:pt x="22" y="138"/>
                  <a:pt x="22" y="139"/>
                </a:cubicBezTo>
                <a:cubicBezTo>
                  <a:pt x="22" y="140"/>
                  <a:pt x="23" y="139"/>
                  <a:pt x="23" y="140"/>
                </a:cubicBezTo>
                <a:cubicBezTo>
                  <a:pt x="23" y="139"/>
                  <a:pt x="22" y="141"/>
                  <a:pt x="22" y="140"/>
                </a:cubicBezTo>
                <a:close/>
                <a:moveTo>
                  <a:pt x="22" y="137"/>
                </a:moveTo>
                <a:cubicBezTo>
                  <a:pt x="23" y="137"/>
                  <a:pt x="22" y="137"/>
                  <a:pt x="23" y="137"/>
                </a:cubicBezTo>
                <a:cubicBezTo>
                  <a:pt x="23" y="136"/>
                  <a:pt x="23" y="136"/>
                  <a:pt x="23" y="135"/>
                </a:cubicBezTo>
                <a:cubicBezTo>
                  <a:pt x="23" y="135"/>
                  <a:pt x="23" y="135"/>
                  <a:pt x="23" y="135"/>
                </a:cubicBezTo>
                <a:cubicBezTo>
                  <a:pt x="23" y="135"/>
                  <a:pt x="23" y="135"/>
                  <a:pt x="23" y="135"/>
                </a:cubicBezTo>
                <a:cubicBezTo>
                  <a:pt x="24" y="135"/>
                  <a:pt x="24" y="135"/>
                  <a:pt x="24" y="135"/>
                </a:cubicBezTo>
                <a:cubicBezTo>
                  <a:pt x="24" y="136"/>
                  <a:pt x="24" y="136"/>
                  <a:pt x="24" y="136"/>
                </a:cubicBezTo>
                <a:cubicBezTo>
                  <a:pt x="24" y="135"/>
                  <a:pt x="25" y="135"/>
                  <a:pt x="26" y="135"/>
                </a:cubicBezTo>
                <a:cubicBezTo>
                  <a:pt x="26" y="136"/>
                  <a:pt x="27" y="136"/>
                  <a:pt x="28" y="136"/>
                </a:cubicBezTo>
                <a:cubicBezTo>
                  <a:pt x="28" y="136"/>
                  <a:pt x="26" y="136"/>
                  <a:pt x="25" y="136"/>
                </a:cubicBezTo>
                <a:cubicBezTo>
                  <a:pt x="26" y="137"/>
                  <a:pt x="26" y="137"/>
                  <a:pt x="26" y="137"/>
                </a:cubicBezTo>
                <a:cubicBezTo>
                  <a:pt x="25" y="137"/>
                  <a:pt x="25" y="137"/>
                  <a:pt x="25" y="137"/>
                </a:cubicBezTo>
                <a:cubicBezTo>
                  <a:pt x="24" y="137"/>
                  <a:pt x="23" y="138"/>
                  <a:pt x="22" y="137"/>
                </a:cubicBezTo>
                <a:close/>
                <a:moveTo>
                  <a:pt x="26" y="138"/>
                </a:moveTo>
                <a:cubicBezTo>
                  <a:pt x="26" y="138"/>
                  <a:pt x="26" y="138"/>
                  <a:pt x="26" y="138"/>
                </a:cubicBezTo>
                <a:cubicBezTo>
                  <a:pt x="26" y="138"/>
                  <a:pt x="26" y="138"/>
                  <a:pt x="25" y="138"/>
                </a:cubicBezTo>
                <a:cubicBezTo>
                  <a:pt x="25" y="138"/>
                  <a:pt x="26" y="138"/>
                  <a:pt x="26" y="138"/>
                </a:cubicBezTo>
                <a:close/>
                <a:moveTo>
                  <a:pt x="25" y="138"/>
                </a:moveTo>
                <a:cubicBezTo>
                  <a:pt x="25" y="138"/>
                  <a:pt x="25" y="138"/>
                  <a:pt x="25" y="138"/>
                </a:cubicBezTo>
                <a:cubicBezTo>
                  <a:pt x="25" y="138"/>
                  <a:pt x="25" y="138"/>
                  <a:pt x="25" y="138"/>
                </a:cubicBezTo>
                <a:cubicBezTo>
                  <a:pt x="25" y="138"/>
                  <a:pt x="25" y="138"/>
                  <a:pt x="25" y="138"/>
                </a:cubicBezTo>
                <a:close/>
                <a:moveTo>
                  <a:pt x="24" y="140"/>
                </a:moveTo>
                <a:cubicBezTo>
                  <a:pt x="24" y="139"/>
                  <a:pt x="24" y="139"/>
                  <a:pt x="24" y="139"/>
                </a:cubicBezTo>
                <a:cubicBezTo>
                  <a:pt x="24" y="139"/>
                  <a:pt x="25" y="139"/>
                  <a:pt x="26" y="139"/>
                </a:cubicBezTo>
                <a:cubicBezTo>
                  <a:pt x="25" y="139"/>
                  <a:pt x="25" y="139"/>
                  <a:pt x="24" y="140"/>
                </a:cubicBezTo>
                <a:close/>
                <a:moveTo>
                  <a:pt x="25" y="139"/>
                </a:moveTo>
                <a:cubicBezTo>
                  <a:pt x="26" y="139"/>
                  <a:pt x="27" y="139"/>
                  <a:pt x="27" y="139"/>
                </a:cubicBezTo>
                <a:cubicBezTo>
                  <a:pt x="26" y="139"/>
                  <a:pt x="26" y="140"/>
                  <a:pt x="25" y="139"/>
                </a:cubicBezTo>
                <a:close/>
                <a:moveTo>
                  <a:pt x="25" y="145"/>
                </a:moveTo>
                <a:cubicBezTo>
                  <a:pt x="24" y="145"/>
                  <a:pt x="24" y="145"/>
                  <a:pt x="24" y="145"/>
                </a:cubicBezTo>
                <a:cubicBezTo>
                  <a:pt x="25" y="144"/>
                  <a:pt x="25" y="144"/>
                  <a:pt x="25" y="144"/>
                </a:cubicBezTo>
                <a:cubicBezTo>
                  <a:pt x="25" y="144"/>
                  <a:pt x="24" y="144"/>
                  <a:pt x="24" y="144"/>
                </a:cubicBezTo>
                <a:cubicBezTo>
                  <a:pt x="25" y="144"/>
                  <a:pt x="25" y="143"/>
                  <a:pt x="25" y="144"/>
                </a:cubicBezTo>
                <a:cubicBezTo>
                  <a:pt x="25" y="144"/>
                  <a:pt x="25" y="145"/>
                  <a:pt x="25" y="145"/>
                </a:cubicBezTo>
                <a:close/>
                <a:moveTo>
                  <a:pt x="27" y="143"/>
                </a:moveTo>
                <a:cubicBezTo>
                  <a:pt x="27" y="143"/>
                  <a:pt x="26" y="143"/>
                  <a:pt x="26" y="143"/>
                </a:cubicBezTo>
                <a:cubicBezTo>
                  <a:pt x="26" y="142"/>
                  <a:pt x="27" y="142"/>
                  <a:pt x="27" y="142"/>
                </a:cubicBezTo>
                <a:cubicBezTo>
                  <a:pt x="27" y="142"/>
                  <a:pt x="27" y="142"/>
                  <a:pt x="28" y="142"/>
                </a:cubicBezTo>
                <a:lnTo>
                  <a:pt x="27" y="143"/>
                </a:lnTo>
                <a:close/>
                <a:moveTo>
                  <a:pt x="28" y="138"/>
                </a:moveTo>
                <a:cubicBezTo>
                  <a:pt x="28" y="138"/>
                  <a:pt x="28" y="138"/>
                  <a:pt x="28" y="138"/>
                </a:cubicBezTo>
                <a:cubicBezTo>
                  <a:pt x="28" y="138"/>
                  <a:pt x="28" y="138"/>
                  <a:pt x="28" y="138"/>
                </a:cubicBezTo>
                <a:cubicBezTo>
                  <a:pt x="27" y="138"/>
                  <a:pt x="27" y="138"/>
                  <a:pt x="27" y="137"/>
                </a:cubicBezTo>
                <a:cubicBezTo>
                  <a:pt x="27" y="137"/>
                  <a:pt x="27" y="137"/>
                  <a:pt x="27" y="137"/>
                </a:cubicBezTo>
                <a:cubicBezTo>
                  <a:pt x="28" y="137"/>
                  <a:pt x="28" y="137"/>
                  <a:pt x="28" y="137"/>
                </a:cubicBezTo>
                <a:cubicBezTo>
                  <a:pt x="28" y="138"/>
                  <a:pt x="28" y="138"/>
                  <a:pt x="28" y="138"/>
                </a:cubicBezTo>
                <a:close/>
                <a:moveTo>
                  <a:pt x="28" y="139"/>
                </a:moveTo>
                <a:cubicBezTo>
                  <a:pt x="28" y="138"/>
                  <a:pt x="28" y="138"/>
                  <a:pt x="29" y="138"/>
                </a:cubicBezTo>
                <a:cubicBezTo>
                  <a:pt x="29" y="138"/>
                  <a:pt x="28" y="138"/>
                  <a:pt x="29" y="138"/>
                </a:cubicBezTo>
                <a:cubicBezTo>
                  <a:pt x="29" y="139"/>
                  <a:pt x="28" y="139"/>
                  <a:pt x="28" y="139"/>
                </a:cubicBezTo>
                <a:close/>
                <a:moveTo>
                  <a:pt x="29" y="143"/>
                </a:moveTo>
                <a:cubicBezTo>
                  <a:pt x="28" y="141"/>
                  <a:pt x="30" y="142"/>
                  <a:pt x="30" y="143"/>
                </a:cubicBezTo>
                <a:cubicBezTo>
                  <a:pt x="30" y="142"/>
                  <a:pt x="29" y="143"/>
                  <a:pt x="29" y="143"/>
                </a:cubicBezTo>
                <a:close/>
                <a:moveTo>
                  <a:pt x="30" y="138"/>
                </a:moveTo>
                <a:cubicBezTo>
                  <a:pt x="30" y="138"/>
                  <a:pt x="30" y="137"/>
                  <a:pt x="30" y="137"/>
                </a:cubicBezTo>
                <a:cubicBezTo>
                  <a:pt x="31" y="138"/>
                  <a:pt x="31" y="137"/>
                  <a:pt x="32" y="137"/>
                </a:cubicBezTo>
                <a:cubicBezTo>
                  <a:pt x="31" y="137"/>
                  <a:pt x="31" y="138"/>
                  <a:pt x="30" y="138"/>
                </a:cubicBezTo>
                <a:close/>
                <a:moveTo>
                  <a:pt x="30" y="142"/>
                </a:moveTo>
                <a:cubicBezTo>
                  <a:pt x="31" y="141"/>
                  <a:pt x="30" y="141"/>
                  <a:pt x="31" y="141"/>
                </a:cubicBezTo>
                <a:cubicBezTo>
                  <a:pt x="31" y="141"/>
                  <a:pt x="31" y="142"/>
                  <a:pt x="30" y="142"/>
                </a:cubicBezTo>
                <a:close/>
                <a:moveTo>
                  <a:pt x="32" y="144"/>
                </a:moveTo>
                <a:cubicBezTo>
                  <a:pt x="32" y="143"/>
                  <a:pt x="32" y="143"/>
                  <a:pt x="31" y="143"/>
                </a:cubicBezTo>
                <a:cubicBezTo>
                  <a:pt x="31" y="144"/>
                  <a:pt x="31" y="144"/>
                  <a:pt x="31" y="144"/>
                </a:cubicBezTo>
                <a:cubicBezTo>
                  <a:pt x="30" y="144"/>
                  <a:pt x="31" y="143"/>
                  <a:pt x="31" y="143"/>
                </a:cubicBezTo>
                <a:cubicBezTo>
                  <a:pt x="32" y="143"/>
                  <a:pt x="31" y="143"/>
                  <a:pt x="32" y="143"/>
                </a:cubicBezTo>
                <a:cubicBezTo>
                  <a:pt x="32" y="143"/>
                  <a:pt x="31" y="142"/>
                  <a:pt x="32" y="142"/>
                </a:cubicBezTo>
                <a:cubicBezTo>
                  <a:pt x="32" y="142"/>
                  <a:pt x="32" y="142"/>
                  <a:pt x="32" y="142"/>
                </a:cubicBezTo>
                <a:cubicBezTo>
                  <a:pt x="32" y="143"/>
                  <a:pt x="32" y="143"/>
                  <a:pt x="32" y="143"/>
                </a:cubicBezTo>
                <a:cubicBezTo>
                  <a:pt x="32" y="143"/>
                  <a:pt x="32" y="144"/>
                  <a:pt x="32" y="144"/>
                </a:cubicBezTo>
                <a:close/>
                <a:moveTo>
                  <a:pt x="33" y="133"/>
                </a:moveTo>
                <a:cubicBezTo>
                  <a:pt x="33" y="134"/>
                  <a:pt x="32" y="133"/>
                  <a:pt x="32" y="134"/>
                </a:cubicBezTo>
                <a:cubicBezTo>
                  <a:pt x="31" y="133"/>
                  <a:pt x="31" y="133"/>
                  <a:pt x="30" y="133"/>
                </a:cubicBezTo>
                <a:cubicBezTo>
                  <a:pt x="30" y="134"/>
                  <a:pt x="31" y="134"/>
                  <a:pt x="30" y="134"/>
                </a:cubicBezTo>
                <a:cubicBezTo>
                  <a:pt x="30" y="134"/>
                  <a:pt x="30" y="133"/>
                  <a:pt x="30" y="133"/>
                </a:cubicBezTo>
                <a:cubicBezTo>
                  <a:pt x="30" y="133"/>
                  <a:pt x="30" y="132"/>
                  <a:pt x="31" y="133"/>
                </a:cubicBezTo>
                <a:cubicBezTo>
                  <a:pt x="31" y="132"/>
                  <a:pt x="31" y="132"/>
                  <a:pt x="30" y="132"/>
                </a:cubicBezTo>
                <a:cubicBezTo>
                  <a:pt x="31" y="132"/>
                  <a:pt x="31" y="132"/>
                  <a:pt x="31" y="132"/>
                </a:cubicBezTo>
                <a:cubicBezTo>
                  <a:pt x="30" y="132"/>
                  <a:pt x="30" y="132"/>
                  <a:pt x="30" y="132"/>
                </a:cubicBezTo>
                <a:cubicBezTo>
                  <a:pt x="30" y="131"/>
                  <a:pt x="31" y="131"/>
                  <a:pt x="31" y="131"/>
                </a:cubicBezTo>
                <a:cubicBezTo>
                  <a:pt x="31" y="131"/>
                  <a:pt x="31" y="130"/>
                  <a:pt x="32" y="131"/>
                </a:cubicBezTo>
                <a:cubicBezTo>
                  <a:pt x="31" y="131"/>
                  <a:pt x="31" y="131"/>
                  <a:pt x="31" y="131"/>
                </a:cubicBezTo>
                <a:cubicBezTo>
                  <a:pt x="32" y="131"/>
                  <a:pt x="32" y="131"/>
                  <a:pt x="33" y="131"/>
                </a:cubicBezTo>
                <a:cubicBezTo>
                  <a:pt x="33" y="131"/>
                  <a:pt x="33" y="131"/>
                  <a:pt x="33" y="131"/>
                </a:cubicBezTo>
                <a:cubicBezTo>
                  <a:pt x="32" y="132"/>
                  <a:pt x="32" y="132"/>
                  <a:pt x="31" y="132"/>
                </a:cubicBezTo>
                <a:cubicBezTo>
                  <a:pt x="31" y="132"/>
                  <a:pt x="31" y="132"/>
                  <a:pt x="32" y="132"/>
                </a:cubicBezTo>
                <a:cubicBezTo>
                  <a:pt x="31" y="132"/>
                  <a:pt x="31" y="132"/>
                  <a:pt x="31" y="132"/>
                </a:cubicBezTo>
                <a:cubicBezTo>
                  <a:pt x="32" y="133"/>
                  <a:pt x="32" y="132"/>
                  <a:pt x="32" y="133"/>
                </a:cubicBezTo>
                <a:cubicBezTo>
                  <a:pt x="32" y="132"/>
                  <a:pt x="32" y="132"/>
                  <a:pt x="32" y="132"/>
                </a:cubicBezTo>
                <a:cubicBezTo>
                  <a:pt x="32" y="132"/>
                  <a:pt x="32" y="132"/>
                  <a:pt x="32" y="132"/>
                </a:cubicBezTo>
                <a:cubicBezTo>
                  <a:pt x="32" y="132"/>
                  <a:pt x="32" y="132"/>
                  <a:pt x="32" y="132"/>
                </a:cubicBezTo>
                <a:cubicBezTo>
                  <a:pt x="33" y="133"/>
                  <a:pt x="33" y="132"/>
                  <a:pt x="34" y="133"/>
                </a:cubicBezTo>
                <a:cubicBezTo>
                  <a:pt x="34" y="133"/>
                  <a:pt x="35" y="133"/>
                  <a:pt x="34" y="133"/>
                </a:cubicBezTo>
                <a:cubicBezTo>
                  <a:pt x="34" y="133"/>
                  <a:pt x="33" y="133"/>
                  <a:pt x="33" y="133"/>
                </a:cubicBezTo>
                <a:close/>
                <a:moveTo>
                  <a:pt x="34" y="139"/>
                </a:moveTo>
                <a:cubicBezTo>
                  <a:pt x="34" y="139"/>
                  <a:pt x="34" y="139"/>
                  <a:pt x="34" y="139"/>
                </a:cubicBezTo>
                <a:cubicBezTo>
                  <a:pt x="34" y="139"/>
                  <a:pt x="35" y="139"/>
                  <a:pt x="35" y="139"/>
                </a:cubicBezTo>
                <a:cubicBezTo>
                  <a:pt x="34" y="139"/>
                  <a:pt x="34" y="140"/>
                  <a:pt x="34" y="139"/>
                </a:cubicBezTo>
                <a:close/>
                <a:moveTo>
                  <a:pt x="34" y="145"/>
                </a:moveTo>
                <a:cubicBezTo>
                  <a:pt x="34" y="145"/>
                  <a:pt x="35" y="145"/>
                  <a:pt x="36" y="145"/>
                </a:cubicBezTo>
                <a:cubicBezTo>
                  <a:pt x="35" y="146"/>
                  <a:pt x="35" y="146"/>
                  <a:pt x="34" y="145"/>
                </a:cubicBezTo>
                <a:close/>
                <a:moveTo>
                  <a:pt x="36" y="139"/>
                </a:moveTo>
                <a:cubicBezTo>
                  <a:pt x="36" y="138"/>
                  <a:pt x="37" y="139"/>
                  <a:pt x="37" y="139"/>
                </a:cubicBezTo>
                <a:cubicBezTo>
                  <a:pt x="37" y="139"/>
                  <a:pt x="36" y="139"/>
                  <a:pt x="36" y="139"/>
                </a:cubicBezTo>
                <a:close/>
                <a:moveTo>
                  <a:pt x="38" y="137"/>
                </a:moveTo>
                <a:cubicBezTo>
                  <a:pt x="39" y="136"/>
                  <a:pt x="39" y="135"/>
                  <a:pt x="38" y="135"/>
                </a:cubicBezTo>
                <a:cubicBezTo>
                  <a:pt x="37" y="134"/>
                  <a:pt x="38" y="134"/>
                  <a:pt x="38" y="134"/>
                </a:cubicBezTo>
                <a:cubicBezTo>
                  <a:pt x="39" y="135"/>
                  <a:pt x="39" y="134"/>
                  <a:pt x="40" y="134"/>
                </a:cubicBezTo>
                <a:cubicBezTo>
                  <a:pt x="40" y="135"/>
                  <a:pt x="40" y="134"/>
                  <a:pt x="41" y="134"/>
                </a:cubicBezTo>
                <a:cubicBezTo>
                  <a:pt x="41" y="134"/>
                  <a:pt x="41" y="134"/>
                  <a:pt x="41" y="135"/>
                </a:cubicBezTo>
                <a:cubicBezTo>
                  <a:pt x="41" y="135"/>
                  <a:pt x="40" y="135"/>
                  <a:pt x="40" y="135"/>
                </a:cubicBezTo>
                <a:cubicBezTo>
                  <a:pt x="40" y="134"/>
                  <a:pt x="40" y="134"/>
                  <a:pt x="40" y="135"/>
                </a:cubicBezTo>
                <a:cubicBezTo>
                  <a:pt x="40" y="135"/>
                  <a:pt x="39" y="135"/>
                  <a:pt x="39" y="135"/>
                </a:cubicBezTo>
                <a:cubicBezTo>
                  <a:pt x="38" y="136"/>
                  <a:pt x="39" y="137"/>
                  <a:pt x="38" y="137"/>
                </a:cubicBezTo>
                <a:close/>
                <a:moveTo>
                  <a:pt x="39" y="137"/>
                </a:moveTo>
                <a:cubicBezTo>
                  <a:pt x="39" y="136"/>
                  <a:pt x="40" y="135"/>
                  <a:pt x="41" y="136"/>
                </a:cubicBezTo>
                <a:cubicBezTo>
                  <a:pt x="40" y="137"/>
                  <a:pt x="40" y="137"/>
                  <a:pt x="40" y="137"/>
                </a:cubicBezTo>
                <a:cubicBezTo>
                  <a:pt x="40" y="137"/>
                  <a:pt x="40" y="137"/>
                  <a:pt x="39" y="137"/>
                </a:cubicBezTo>
                <a:close/>
                <a:moveTo>
                  <a:pt x="42" y="140"/>
                </a:moveTo>
                <a:cubicBezTo>
                  <a:pt x="41" y="140"/>
                  <a:pt x="41" y="140"/>
                  <a:pt x="40" y="140"/>
                </a:cubicBezTo>
                <a:cubicBezTo>
                  <a:pt x="40" y="139"/>
                  <a:pt x="42" y="140"/>
                  <a:pt x="42" y="140"/>
                </a:cubicBezTo>
                <a:close/>
                <a:moveTo>
                  <a:pt x="40" y="144"/>
                </a:moveTo>
                <a:cubicBezTo>
                  <a:pt x="41" y="143"/>
                  <a:pt x="41" y="144"/>
                  <a:pt x="41" y="143"/>
                </a:cubicBezTo>
                <a:cubicBezTo>
                  <a:pt x="42" y="143"/>
                  <a:pt x="42" y="143"/>
                  <a:pt x="42" y="144"/>
                </a:cubicBezTo>
                <a:cubicBezTo>
                  <a:pt x="42" y="144"/>
                  <a:pt x="41" y="144"/>
                  <a:pt x="40" y="144"/>
                </a:cubicBezTo>
                <a:close/>
                <a:moveTo>
                  <a:pt x="48" y="130"/>
                </a:moveTo>
                <a:cubicBezTo>
                  <a:pt x="49" y="130"/>
                  <a:pt x="49" y="129"/>
                  <a:pt x="50" y="129"/>
                </a:cubicBezTo>
                <a:cubicBezTo>
                  <a:pt x="50" y="130"/>
                  <a:pt x="48" y="130"/>
                  <a:pt x="48" y="130"/>
                </a:cubicBezTo>
                <a:close/>
                <a:moveTo>
                  <a:pt x="50" y="142"/>
                </a:moveTo>
                <a:cubicBezTo>
                  <a:pt x="50" y="141"/>
                  <a:pt x="50" y="141"/>
                  <a:pt x="50" y="141"/>
                </a:cubicBezTo>
                <a:cubicBezTo>
                  <a:pt x="51" y="141"/>
                  <a:pt x="50" y="142"/>
                  <a:pt x="50" y="142"/>
                </a:cubicBezTo>
                <a:close/>
                <a:moveTo>
                  <a:pt x="53" y="129"/>
                </a:moveTo>
                <a:cubicBezTo>
                  <a:pt x="53" y="129"/>
                  <a:pt x="52" y="129"/>
                  <a:pt x="52" y="129"/>
                </a:cubicBezTo>
                <a:cubicBezTo>
                  <a:pt x="52" y="129"/>
                  <a:pt x="52" y="129"/>
                  <a:pt x="52" y="130"/>
                </a:cubicBezTo>
                <a:cubicBezTo>
                  <a:pt x="52" y="130"/>
                  <a:pt x="51" y="130"/>
                  <a:pt x="51" y="130"/>
                </a:cubicBezTo>
                <a:cubicBezTo>
                  <a:pt x="51" y="129"/>
                  <a:pt x="51" y="129"/>
                  <a:pt x="52" y="128"/>
                </a:cubicBezTo>
                <a:cubicBezTo>
                  <a:pt x="52" y="129"/>
                  <a:pt x="52" y="128"/>
                  <a:pt x="53" y="129"/>
                </a:cubicBezTo>
                <a:cubicBezTo>
                  <a:pt x="53" y="129"/>
                  <a:pt x="53" y="129"/>
                  <a:pt x="53" y="129"/>
                </a:cubicBezTo>
                <a:close/>
                <a:moveTo>
                  <a:pt x="56" y="128"/>
                </a:moveTo>
                <a:cubicBezTo>
                  <a:pt x="56" y="128"/>
                  <a:pt x="57" y="128"/>
                  <a:pt x="57" y="128"/>
                </a:cubicBezTo>
                <a:cubicBezTo>
                  <a:pt x="57" y="128"/>
                  <a:pt x="56" y="128"/>
                  <a:pt x="56" y="128"/>
                </a:cubicBezTo>
                <a:close/>
                <a:moveTo>
                  <a:pt x="57" y="139"/>
                </a:moveTo>
                <a:cubicBezTo>
                  <a:pt x="57" y="138"/>
                  <a:pt x="58" y="138"/>
                  <a:pt x="58" y="139"/>
                </a:cubicBezTo>
                <a:cubicBezTo>
                  <a:pt x="58" y="139"/>
                  <a:pt x="58" y="139"/>
                  <a:pt x="57" y="139"/>
                </a:cubicBezTo>
                <a:close/>
                <a:moveTo>
                  <a:pt x="62" y="127"/>
                </a:moveTo>
                <a:cubicBezTo>
                  <a:pt x="62" y="126"/>
                  <a:pt x="61" y="127"/>
                  <a:pt x="61" y="127"/>
                </a:cubicBezTo>
                <a:cubicBezTo>
                  <a:pt x="61" y="126"/>
                  <a:pt x="62" y="126"/>
                  <a:pt x="62" y="127"/>
                </a:cubicBezTo>
                <a:close/>
                <a:moveTo>
                  <a:pt x="60" y="126"/>
                </a:moveTo>
                <a:cubicBezTo>
                  <a:pt x="61" y="126"/>
                  <a:pt x="61" y="127"/>
                  <a:pt x="61" y="127"/>
                </a:cubicBezTo>
                <a:cubicBezTo>
                  <a:pt x="61" y="127"/>
                  <a:pt x="60" y="127"/>
                  <a:pt x="60" y="126"/>
                </a:cubicBezTo>
                <a:close/>
                <a:moveTo>
                  <a:pt x="61" y="139"/>
                </a:moveTo>
                <a:cubicBezTo>
                  <a:pt x="61" y="139"/>
                  <a:pt x="60" y="139"/>
                  <a:pt x="60" y="139"/>
                </a:cubicBezTo>
                <a:cubicBezTo>
                  <a:pt x="61" y="138"/>
                  <a:pt x="62" y="138"/>
                  <a:pt x="62" y="139"/>
                </a:cubicBezTo>
                <a:cubicBezTo>
                  <a:pt x="62" y="138"/>
                  <a:pt x="61" y="139"/>
                  <a:pt x="61" y="139"/>
                </a:cubicBezTo>
                <a:close/>
                <a:moveTo>
                  <a:pt x="61" y="131"/>
                </a:moveTo>
                <a:cubicBezTo>
                  <a:pt x="62" y="131"/>
                  <a:pt x="62" y="131"/>
                  <a:pt x="62" y="131"/>
                </a:cubicBezTo>
                <a:cubicBezTo>
                  <a:pt x="62" y="132"/>
                  <a:pt x="62" y="132"/>
                  <a:pt x="61" y="131"/>
                </a:cubicBezTo>
                <a:close/>
                <a:moveTo>
                  <a:pt x="61" y="130"/>
                </a:moveTo>
                <a:cubicBezTo>
                  <a:pt x="61" y="130"/>
                  <a:pt x="61" y="130"/>
                  <a:pt x="61" y="130"/>
                </a:cubicBezTo>
                <a:cubicBezTo>
                  <a:pt x="61" y="130"/>
                  <a:pt x="61" y="130"/>
                  <a:pt x="61" y="130"/>
                </a:cubicBezTo>
                <a:cubicBezTo>
                  <a:pt x="61" y="129"/>
                  <a:pt x="61" y="129"/>
                  <a:pt x="61" y="129"/>
                </a:cubicBezTo>
                <a:cubicBezTo>
                  <a:pt x="62" y="129"/>
                  <a:pt x="62" y="128"/>
                  <a:pt x="63" y="128"/>
                </a:cubicBezTo>
                <a:cubicBezTo>
                  <a:pt x="63" y="129"/>
                  <a:pt x="62" y="129"/>
                  <a:pt x="61" y="130"/>
                </a:cubicBezTo>
                <a:close/>
                <a:moveTo>
                  <a:pt x="66" y="129"/>
                </a:moveTo>
                <a:cubicBezTo>
                  <a:pt x="65" y="129"/>
                  <a:pt x="65" y="129"/>
                  <a:pt x="65" y="129"/>
                </a:cubicBezTo>
                <a:cubicBezTo>
                  <a:pt x="64" y="129"/>
                  <a:pt x="64" y="129"/>
                  <a:pt x="64" y="129"/>
                </a:cubicBezTo>
                <a:cubicBezTo>
                  <a:pt x="64" y="128"/>
                  <a:pt x="65" y="128"/>
                  <a:pt x="65" y="128"/>
                </a:cubicBezTo>
                <a:cubicBezTo>
                  <a:pt x="65" y="128"/>
                  <a:pt x="66" y="128"/>
                  <a:pt x="66" y="128"/>
                </a:cubicBezTo>
                <a:cubicBezTo>
                  <a:pt x="66" y="129"/>
                  <a:pt x="66" y="128"/>
                  <a:pt x="66" y="129"/>
                </a:cubicBezTo>
                <a:close/>
                <a:moveTo>
                  <a:pt x="67" y="126"/>
                </a:moveTo>
                <a:cubicBezTo>
                  <a:pt x="67" y="126"/>
                  <a:pt x="68" y="126"/>
                  <a:pt x="68" y="126"/>
                </a:cubicBezTo>
                <a:cubicBezTo>
                  <a:pt x="68" y="127"/>
                  <a:pt x="67" y="126"/>
                  <a:pt x="67" y="126"/>
                </a:cubicBezTo>
                <a:close/>
                <a:moveTo>
                  <a:pt x="69" y="126"/>
                </a:moveTo>
                <a:cubicBezTo>
                  <a:pt x="69" y="126"/>
                  <a:pt x="69" y="125"/>
                  <a:pt x="70" y="126"/>
                </a:cubicBezTo>
                <a:cubicBezTo>
                  <a:pt x="69" y="126"/>
                  <a:pt x="69" y="127"/>
                  <a:pt x="69" y="126"/>
                </a:cubicBezTo>
                <a:close/>
                <a:moveTo>
                  <a:pt x="72" y="124"/>
                </a:moveTo>
                <a:cubicBezTo>
                  <a:pt x="72" y="124"/>
                  <a:pt x="72" y="124"/>
                  <a:pt x="72" y="124"/>
                </a:cubicBezTo>
                <a:cubicBezTo>
                  <a:pt x="72" y="123"/>
                  <a:pt x="73" y="124"/>
                  <a:pt x="74" y="124"/>
                </a:cubicBezTo>
                <a:cubicBezTo>
                  <a:pt x="73" y="124"/>
                  <a:pt x="74" y="125"/>
                  <a:pt x="73" y="125"/>
                </a:cubicBezTo>
                <a:cubicBezTo>
                  <a:pt x="73" y="125"/>
                  <a:pt x="73" y="124"/>
                  <a:pt x="73" y="124"/>
                </a:cubicBezTo>
                <a:cubicBezTo>
                  <a:pt x="72" y="125"/>
                  <a:pt x="72" y="125"/>
                  <a:pt x="72" y="126"/>
                </a:cubicBezTo>
                <a:cubicBezTo>
                  <a:pt x="72" y="126"/>
                  <a:pt x="72" y="125"/>
                  <a:pt x="71" y="125"/>
                </a:cubicBezTo>
                <a:cubicBezTo>
                  <a:pt x="72" y="124"/>
                  <a:pt x="72" y="125"/>
                  <a:pt x="72" y="124"/>
                </a:cubicBezTo>
                <a:close/>
                <a:moveTo>
                  <a:pt x="71" y="126"/>
                </a:moveTo>
                <a:cubicBezTo>
                  <a:pt x="70" y="125"/>
                  <a:pt x="71" y="125"/>
                  <a:pt x="72" y="126"/>
                </a:cubicBezTo>
                <a:cubicBezTo>
                  <a:pt x="71" y="126"/>
                  <a:pt x="71" y="126"/>
                  <a:pt x="71" y="126"/>
                </a:cubicBezTo>
                <a:close/>
                <a:moveTo>
                  <a:pt x="71" y="127"/>
                </a:moveTo>
                <a:cubicBezTo>
                  <a:pt x="72" y="128"/>
                  <a:pt x="72" y="126"/>
                  <a:pt x="73" y="127"/>
                </a:cubicBezTo>
                <a:cubicBezTo>
                  <a:pt x="73" y="126"/>
                  <a:pt x="73" y="126"/>
                  <a:pt x="74" y="127"/>
                </a:cubicBezTo>
                <a:cubicBezTo>
                  <a:pt x="74" y="127"/>
                  <a:pt x="74" y="127"/>
                  <a:pt x="74" y="127"/>
                </a:cubicBezTo>
                <a:cubicBezTo>
                  <a:pt x="74" y="127"/>
                  <a:pt x="74" y="127"/>
                  <a:pt x="74" y="127"/>
                </a:cubicBezTo>
                <a:cubicBezTo>
                  <a:pt x="73" y="127"/>
                  <a:pt x="73" y="127"/>
                  <a:pt x="73" y="128"/>
                </a:cubicBezTo>
                <a:cubicBezTo>
                  <a:pt x="73" y="127"/>
                  <a:pt x="73" y="127"/>
                  <a:pt x="73" y="127"/>
                </a:cubicBezTo>
                <a:cubicBezTo>
                  <a:pt x="72" y="128"/>
                  <a:pt x="71" y="128"/>
                  <a:pt x="71" y="127"/>
                </a:cubicBezTo>
                <a:close/>
                <a:moveTo>
                  <a:pt x="73" y="136"/>
                </a:moveTo>
                <a:cubicBezTo>
                  <a:pt x="73" y="135"/>
                  <a:pt x="74" y="135"/>
                  <a:pt x="74" y="135"/>
                </a:cubicBezTo>
                <a:cubicBezTo>
                  <a:pt x="74" y="136"/>
                  <a:pt x="73" y="136"/>
                  <a:pt x="73" y="136"/>
                </a:cubicBezTo>
                <a:close/>
                <a:moveTo>
                  <a:pt x="75" y="125"/>
                </a:moveTo>
                <a:cubicBezTo>
                  <a:pt x="75" y="125"/>
                  <a:pt x="75" y="125"/>
                  <a:pt x="75" y="125"/>
                </a:cubicBezTo>
                <a:cubicBezTo>
                  <a:pt x="75" y="125"/>
                  <a:pt x="75" y="125"/>
                  <a:pt x="75" y="125"/>
                </a:cubicBezTo>
                <a:cubicBezTo>
                  <a:pt x="74" y="126"/>
                  <a:pt x="74" y="126"/>
                  <a:pt x="74" y="126"/>
                </a:cubicBezTo>
                <a:cubicBezTo>
                  <a:pt x="74" y="126"/>
                  <a:pt x="73" y="126"/>
                  <a:pt x="73" y="126"/>
                </a:cubicBezTo>
                <a:cubicBezTo>
                  <a:pt x="73" y="126"/>
                  <a:pt x="73" y="126"/>
                  <a:pt x="73" y="126"/>
                </a:cubicBezTo>
                <a:cubicBezTo>
                  <a:pt x="72" y="125"/>
                  <a:pt x="74" y="125"/>
                  <a:pt x="75" y="125"/>
                </a:cubicBezTo>
                <a:cubicBezTo>
                  <a:pt x="75" y="125"/>
                  <a:pt x="75" y="125"/>
                  <a:pt x="75" y="125"/>
                </a:cubicBezTo>
                <a:close/>
                <a:moveTo>
                  <a:pt x="76" y="125"/>
                </a:moveTo>
                <a:cubicBezTo>
                  <a:pt x="75" y="125"/>
                  <a:pt x="75" y="125"/>
                  <a:pt x="75" y="125"/>
                </a:cubicBezTo>
                <a:cubicBezTo>
                  <a:pt x="75" y="125"/>
                  <a:pt x="75" y="125"/>
                  <a:pt x="75" y="125"/>
                </a:cubicBezTo>
                <a:cubicBezTo>
                  <a:pt x="75" y="125"/>
                  <a:pt x="75" y="125"/>
                  <a:pt x="75" y="125"/>
                </a:cubicBezTo>
                <a:cubicBezTo>
                  <a:pt x="75" y="125"/>
                  <a:pt x="75" y="125"/>
                  <a:pt x="75" y="125"/>
                </a:cubicBezTo>
                <a:cubicBezTo>
                  <a:pt x="76" y="125"/>
                  <a:pt x="76" y="125"/>
                  <a:pt x="76" y="125"/>
                </a:cubicBezTo>
                <a:cubicBezTo>
                  <a:pt x="76" y="125"/>
                  <a:pt x="76" y="125"/>
                  <a:pt x="76" y="124"/>
                </a:cubicBezTo>
                <a:cubicBezTo>
                  <a:pt x="76" y="124"/>
                  <a:pt x="76" y="124"/>
                  <a:pt x="76" y="125"/>
                </a:cubicBezTo>
                <a:close/>
                <a:moveTo>
                  <a:pt x="75" y="123"/>
                </a:moveTo>
                <a:cubicBezTo>
                  <a:pt x="75" y="123"/>
                  <a:pt x="76" y="123"/>
                  <a:pt x="76" y="123"/>
                </a:cubicBezTo>
                <a:cubicBezTo>
                  <a:pt x="76" y="124"/>
                  <a:pt x="76" y="124"/>
                  <a:pt x="75" y="123"/>
                </a:cubicBezTo>
                <a:close/>
                <a:moveTo>
                  <a:pt x="78" y="125"/>
                </a:moveTo>
                <a:cubicBezTo>
                  <a:pt x="77" y="125"/>
                  <a:pt x="77" y="125"/>
                  <a:pt x="76" y="125"/>
                </a:cubicBezTo>
                <a:cubicBezTo>
                  <a:pt x="76" y="125"/>
                  <a:pt x="77" y="124"/>
                  <a:pt x="76" y="124"/>
                </a:cubicBezTo>
                <a:cubicBezTo>
                  <a:pt x="77" y="124"/>
                  <a:pt x="77" y="124"/>
                  <a:pt x="78" y="124"/>
                </a:cubicBezTo>
                <a:cubicBezTo>
                  <a:pt x="78" y="124"/>
                  <a:pt x="77" y="124"/>
                  <a:pt x="77" y="125"/>
                </a:cubicBezTo>
                <a:cubicBezTo>
                  <a:pt x="77" y="125"/>
                  <a:pt x="78" y="125"/>
                  <a:pt x="78" y="125"/>
                </a:cubicBezTo>
                <a:close/>
                <a:moveTo>
                  <a:pt x="81" y="123"/>
                </a:moveTo>
                <a:cubicBezTo>
                  <a:pt x="81" y="123"/>
                  <a:pt x="81" y="123"/>
                  <a:pt x="81" y="123"/>
                </a:cubicBezTo>
                <a:cubicBezTo>
                  <a:pt x="81" y="123"/>
                  <a:pt x="81" y="123"/>
                  <a:pt x="81" y="123"/>
                </a:cubicBezTo>
                <a:cubicBezTo>
                  <a:pt x="81" y="122"/>
                  <a:pt x="81" y="122"/>
                  <a:pt x="81" y="122"/>
                </a:cubicBezTo>
                <a:cubicBezTo>
                  <a:pt x="81" y="122"/>
                  <a:pt x="81" y="122"/>
                  <a:pt x="81" y="122"/>
                </a:cubicBezTo>
                <a:cubicBezTo>
                  <a:pt x="81" y="122"/>
                  <a:pt x="81" y="122"/>
                  <a:pt x="81" y="122"/>
                </a:cubicBezTo>
                <a:cubicBezTo>
                  <a:pt x="81" y="122"/>
                  <a:pt x="81" y="122"/>
                  <a:pt x="81" y="122"/>
                </a:cubicBezTo>
                <a:cubicBezTo>
                  <a:pt x="81" y="122"/>
                  <a:pt x="82" y="123"/>
                  <a:pt x="82" y="123"/>
                </a:cubicBezTo>
                <a:cubicBezTo>
                  <a:pt x="81" y="123"/>
                  <a:pt x="81" y="124"/>
                  <a:pt x="81" y="123"/>
                </a:cubicBezTo>
                <a:cubicBezTo>
                  <a:pt x="81" y="123"/>
                  <a:pt x="81" y="123"/>
                  <a:pt x="81" y="123"/>
                </a:cubicBezTo>
                <a:close/>
                <a:moveTo>
                  <a:pt x="79" y="135"/>
                </a:moveTo>
                <a:cubicBezTo>
                  <a:pt x="79" y="135"/>
                  <a:pt x="79" y="135"/>
                  <a:pt x="79" y="135"/>
                </a:cubicBezTo>
                <a:cubicBezTo>
                  <a:pt x="79" y="135"/>
                  <a:pt x="79" y="135"/>
                  <a:pt x="79" y="135"/>
                </a:cubicBezTo>
                <a:cubicBezTo>
                  <a:pt x="79" y="135"/>
                  <a:pt x="79" y="135"/>
                  <a:pt x="79" y="135"/>
                </a:cubicBezTo>
                <a:close/>
                <a:moveTo>
                  <a:pt x="79" y="125"/>
                </a:moveTo>
                <a:cubicBezTo>
                  <a:pt x="79" y="125"/>
                  <a:pt x="79" y="125"/>
                  <a:pt x="79" y="124"/>
                </a:cubicBezTo>
                <a:cubicBezTo>
                  <a:pt x="79" y="124"/>
                  <a:pt x="79" y="125"/>
                  <a:pt x="80" y="124"/>
                </a:cubicBezTo>
                <a:cubicBezTo>
                  <a:pt x="80" y="124"/>
                  <a:pt x="80" y="124"/>
                  <a:pt x="80" y="124"/>
                </a:cubicBezTo>
                <a:cubicBezTo>
                  <a:pt x="80" y="125"/>
                  <a:pt x="79" y="125"/>
                  <a:pt x="79" y="125"/>
                </a:cubicBezTo>
                <a:close/>
                <a:moveTo>
                  <a:pt x="81" y="135"/>
                </a:moveTo>
                <a:cubicBezTo>
                  <a:pt x="81" y="135"/>
                  <a:pt x="80" y="135"/>
                  <a:pt x="80" y="135"/>
                </a:cubicBezTo>
                <a:cubicBezTo>
                  <a:pt x="81" y="135"/>
                  <a:pt x="81" y="135"/>
                  <a:pt x="81" y="135"/>
                </a:cubicBezTo>
                <a:cubicBezTo>
                  <a:pt x="81" y="135"/>
                  <a:pt x="81" y="135"/>
                  <a:pt x="81" y="135"/>
                </a:cubicBezTo>
                <a:close/>
                <a:moveTo>
                  <a:pt x="81" y="134"/>
                </a:moveTo>
                <a:cubicBezTo>
                  <a:pt x="81" y="134"/>
                  <a:pt x="81" y="134"/>
                  <a:pt x="82" y="134"/>
                </a:cubicBezTo>
                <a:cubicBezTo>
                  <a:pt x="82" y="134"/>
                  <a:pt x="82" y="134"/>
                  <a:pt x="82" y="134"/>
                </a:cubicBezTo>
                <a:cubicBezTo>
                  <a:pt x="81" y="134"/>
                  <a:pt x="81" y="134"/>
                  <a:pt x="81" y="134"/>
                </a:cubicBezTo>
                <a:close/>
                <a:moveTo>
                  <a:pt x="82" y="124"/>
                </a:moveTo>
                <a:cubicBezTo>
                  <a:pt x="82" y="124"/>
                  <a:pt x="82" y="124"/>
                  <a:pt x="82" y="123"/>
                </a:cubicBezTo>
                <a:cubicBezTo>
                  <a:pt x="82" y="123"/>
                  <a:pt x="82" y="123"/>
                  <a:pt x="82" y="123"/>
                </a:cubicBezTo>
                <a:cubicBezTo>
                  <a:pt x="82" y="123"/>
                  <a:pt x="82" y="123"/>
                  <a:pt x="82" y="124"/>
                </a:cubicBezTo>
                <a:cubicBezTo>
                  <a:pt x="82" y="124"/>
                  <a:pt x="82" y="124"/>
                  <a:pt x="82" y="124"/>
                </a:cubicBezTo>
                <a:close/>
                <a:moveTo>
                  <a:pt x="83" y="123"/>
                </a:moveTo>
                <a:cubicBezTo>
                  <a:pt x="83" y="123"/>
                  <a:pt x="83" y="123"/>
                  <a:pt x="82" y="124"/>
                </a:cubicBezTo>
                <a:cubicBezTo>
                  <a:pt x="82" y="123"/>
                  <a:pt x="82" y="123"/>
                  <a:pt x="82" y="123"/>
                </a:cubicBezTo>
                <a:cubicBezTo>
                  <a:pt x="82" y="123"/>
                  <a:pt x="82" y="123"/>
                  <a:pt x="83" y="123"/>
                </a:cubicBezTo>
                <a:cubicBezTo>
                  <a:pt x="83" y="123"/>
                  <a:pt x="83" y="123"/>
                  <a:pt x="83" y="123"/>
                </a:cubicBezTo>
                <a:cubicBezTo>
                  <a:pt x="83" y="123"/>
                  <a:pt x="83" y="123"/>
                  <a:pt x="83" y="123"/>
                </a:cubicBezTo>
                <a:cubicBezTo>
                  <a:pt x="83" y="123"/>
                  <a:pt x="83" y="123"/>
                  <a:pt x="83" y="123"/>
                </a:cubicBezTo>
                <a:close/>
                <a:moveTo>
                  <a:pt x="33" y="154"/>
                </a:moveTo>
                <a:cubicBezTo>
                  <a:pt x="33" y="154"/>
                  <a:pt x="34" y="153"/>
                  <a:pt x="34" y="153"/>
                </a:cubicBezTo>
                <a:cubicBezTo>
                  <a:pt x="34" y="153"/>
                  <a:pt x="34" y="154"/>
                  <a:pt x="33" y="154"/>
                </a:cubicBezTo>
                <a:close/>
                <a:moveTo>
                  <a:pt x="7" y="173"/>
                </a:moveTo>
                <a:cubicBezTo>
                  <a:pt x="7" y="172"/>
                  <a:pt x="7" y="174"/>
                  <a:pt x="6" y="173"/>
                </a:cubicBezTo>
                <a:cubicBezTo>
                  <a:pt x="6" y="172"/>
                  <a:pt x="7" y="172"/>
                  <a:pt x="7" y="173"/>
                </a:cubicBezTo>
                <a:cubicBezTo>
                  <a:pt x="7" y="173"/>
                  <a:pt x="7" y="173"/>
                  <a:pt x="7" y="173"/>
                </a:cubicBezTo>
                <a:close/>
                <a:moveTo>
                  <a:pt x="24" y="171"/>
                </a:moveTo>
                <a:cubicBezTo>
                  <a:pt x="25" y="170"/>
                  <a:pt x="25" y="170"/>
                  <a:pt x="25" y="170"/>
                </a:cubicBezTo>
                <a:cubicBezTo>
                  <a:pt x="25" y="170"/>
                  <a:pt x="25" y="171"/>
                  <a:pt x="24" y="171"/>
                </a:cubicBezTo>
                <a:close/>
                <a:moveTo>
                  <a:pt x="37" y="162"/>
                </a:moveTo>
                <a:cubicBezTo>
                  <a:pt x="37" y="161"/>
                  <a:pt x="38" y="161"/>
                  <a:pt x="38" y="161"/>
                </a:cubicBezTo>
                <a:cubicBezTo>
                  <a:pt x="38" y="161"/>
                  <a:pt x="38" y="162"/>
                  <a:pt x="37" y="162"/>
                </a:cubicBezTo>
                <a:close/>
                <a:moveTo>
                  <a:pt x="46" y="150"/>
                </a:moveTo>
                <a:cubicBezTo>
                  <a:pt x="46" y="150"/>
                  <a:pt x="45" y="151"/>
                  <a:pt x="45" y="150"/>
                </a:cubicBezTo>
                <a:cubicBezTo>
                  <a:pt x="45" y="150"/>
                  <a:pt x="46" y="150"/>
                  <a:pt x="46" y="150"/>
                </a:cubicBezTo>
                <a:close/>
                <a:moveTo>
                  <a:pt x="35" y="154"/>
                </a:moveTo>
                <a:cubicBezTo>
                  <a:pt x="36" y="154"/>
                  <a:pt x="35" y="154"/>
                  <a:pt x="35" y="153"/>
                </a:cubicBezTo>
                <a:cubicBezTo>
                  <a:pt x="36" y="154"/>
                  <a:pt x="36" y="154"/>
                  <a:pt x="36" y="154"/>
                </a:cubicBezTo>
                <a:cubicBezTo>
                  <a:pt x="36" y="154"/>
                  <a:pt x="35" y="154"/>
                  <a:pt x="35" y="154"/>
                </a:cubicBezTo>
                <a:close/>
                <a:moveTo>
                  <a:pt x="36" y="156"/>
                </a:moveTo>
                <a:cubicBezTo>
                  <a:pt x="35" y="156"/>
                  <a:pt x="36" y="156"/>
                  <a:pt x="36" y="155"/>
                </a:cubicBezTo>
                <a:cubicBezTo>
                  <a:pt x="36" y="155"/>
                  <a:pt x="36" y="155"/>
                  <a:pt x="36" y="155"/>
                </a:cubicBezTo>
                <a:cubicBezTo>
                  <a:pt x="36" y="155"/>
                  <a:pt x="37" y="157"/>
                  <a:pt x="36" y="156"/>
                </a:cubicBezTo>
                <a:close/>
                <a:moveTo>
                  <a:pt x="40" y="156"/>
                </a:moveTo>
                <a:cubicBezTo>
                  <a:pt x="40" y="155"/>
                  <a:pt x="40" y="156"/>
                  <a:pt x="39" y="155"/>
                </a:cubicBezTo>
                <a:cubicBezTo>
                  <a:pt x="39" y="155"/>
                  <a:pt x="38" y="156"/>
                  <a:pt x="37" y="156"/>
                </a:cubicBezTo>
                <a:cubicBezTo>
                  <a:pt x="37" y="156"/>
                  <a:pt x="38" y="156"/>
                  <a:pt x="38" y="155"/>
                </a:cubicBezTo>
                <a:cubicBezTo>
                  <a:pt x="37" y="156"/>
                  <a:pt x="37" y="156"/>
                  <a:pt x="36" y="156"/>
                </a:cubicBezTo>
                <a:cubicBezTo>
                  <a:pt x="37" y="155"/>
                  <a:pt x="37" y="155"/>
                  <a:pt x="38" y="156"/>
                </a:cubicBezTo>
                <a:cubicBezTo>
                  <a:pt x="38" y="155"/>
                  <a:pt x="39" y="155"/>
                  <a:pt x="38" y="154"/>
                </a:cubicBezTo>
                <a:cubicBezTo>
                  <a:pt x="39" y="155"/>
                  <a:pt x="40" y="153"/>
                  <a:pt x="41" y="154"/>
                </a:cubicBezTo>
                <a:cubicBezTo>
                  <a:pt x="40" y="153"/>
                  <a:pt x="41" y="153"/>
                  <a:pt x="42" y="153"/>
                </a:cubicBezTo>
                <a:cubicBezTo>
                  <a:pt x="41" y="154"/>
                  <a:pt x="41" y="155"/>
                  <a:pt x="40" y="156"/>
                </a:cubicBezTo>
                <a:close/>
                <a:moveTo>
                  <a:pt x="42" y="170"/>
                </a:moveTo>
                <a:cubicBezTo>
                  <a:pt x="42" y="170"/>
                  <a:pt x="42" y="170"/>
                  <a:pt x="42" y="170"/>
                </a:cubicBezTo>
                <a:cubicBezTo>
                  <a:pt x="42" y="169"/>
                  <a:pt x="43" y="169"/>
                  <a:pt x="43" y="169"/>
                </a:cubicBezTo>
                <a:cubicBezTo>
                  <a:pt x="43" y="169"/>
                  <a:pt x="42" y="169"/>
                  <a:pt x="42" y="170"/>
                </a:cubicBezTo>
                <a:close/>
                <a:moveTo>
                  <a:pt x="43" y="171"/>
                </a:moveTo>
                <a:cubicBezTo>
                  <a:pt x="43" y="170"/>
                  <a:pt x="43" y="170"/>
                  <a:pt x="43" y="170"/>
                </a:cubicBezTo>
                <a:cubicBezTo>
                  <a:pt x="43" y="170"/>
                  <a:pt x="44" y="170"/>
                  <a:pt x="44" y="170"/>
                </a:cubicBezTo>
                <a:cubicBezTo>
                  <a:pt x="44" y="170"/>
                  <a:pt x="44" y="170"/>
                  <a:pt x="44" y="170"/>
                </a:cubicBezTo>
                <a:cubicBezTo>
                  <a:pt x="43" y="170"/>
                  <a:pt x="44" y="171"/>
                  <a:pt x="43" y="171"/>
                </a:cubicBezTo>
                <a:close/>
                <a:moveTo>
                  <a:pt x="44" y="170"/>
                </a:moveTo>
                <a:cubicBezTo>
                  <a:pt x="44" y="170"/>
                  <a:pt x="44" y="170"/>
                  <a:pt x="44" y="170"/>
                </a:cubicBezTo>
                <a:cubicBezTo>
                  <a:pt x="45" y="170"/>
                  <a:pt x="45" y="170"/>
                  <a:pt x="45" y="170"/>
                </a:cubicBezTo>
                <a:cubicBezTo>
                  <a:pt x="45" y="170"/>
                  <a:pt x="45" y="170"/>
                  <a:pt x="44" y="170"/>
                </a:cubicBezTo>
                <a:close/>
                <a:moveTo>
                  <a:pt x="45" y="168"/>
                </a:moveTo>
                <a:cubicBezTo>
                  <a:pt x="46" y="168"/>
                  <a:pt x="46" y="168"/>
                  <a:pt x="47" y="168"/>
                </a:cubicBezTo>
                <a:cubicBezTo>
                  <a:pt x="47" y="169"/>
                  <a:pt x="46" y="169"/>
                  <a:pt x="45" y="168"/>
                </a:cubicBezTo>
                <a:close/>
                <a:moveTo>
                  <a:pt x="46" y="154"/>
                </a:moveTo>
                <a:cubicBezTo>
                  <a:pt x="46" y="153"/>
                  <a:pt x="46" y="154"/>
                  <a:pt x="46" y="154"/>
                </a:cubicBezTo>
                <a:cubicBezTo>
                  <a:pt x="46" y="155"/>
                  <a:pt x="45" y="154"/>
                  <a:pt x="45" y="154"/>
                </a:cubicBezTo>
                <a:cubicBezTo>
                  <a:pt x="45" y="155"/>
                  <a:pt x="43" y="154"/>
                  <a:pt x="43" y="155"/>
                </a:cubicBezTo>
                <a:cubicBezTo>
                  <a:pt x="42" y="155"/>
                  <a:pt x="42" y="154"/>
                  <a:pt x="42" y="155"/>
                </a:cubicBezTo>
                <a:cubicBezTo>
                  <a:pt x="42" y="155"/>
                  <a:pt x="41" y="154"/>
                  <a:pt x="42" y="154"/>
                </a:cubicBezTo>
                <a:cubicBezTo>
                  <a:pt x="42" y="154"/>
                  <a:pt x="42" y="154"/>
                  <a:pt x="42" y="155"/>
                </a:cubicBezTo>
                <a:cubicBezTo>
                  <a:pt x="42" y="153"/>
                  <a:pt x="43" y="153"/>
                  <a:pt x="44" y="152"/>
                </a:cubicBezTo>
                <a:cubicBezTo>
                  <a:pt x="45" y="153"/>
                  <a:pt x="45" y="153"/>
                  <a:pt x="45" y="153"/>
                </a:cubicBezTo>
                <a:cubicBezTo>
                  <a:pt x="45" y="153"/>
                  <a:pt x="45" y="152"/>
                  <a:pt x="46" y="152"/>
                </a:cubicBezTo>
                <a:cubicBezTo>
                  <a:pt x="46" y="153"/>
                  <a:pt x="45" y="154"/>
                  <a:pt x="44" y="153"/>
                </a:cubicBezTo>
                <a:cubicBezTo>
                  <a:pt x="45" y="154"/>
                  <a:pt x="44" y="154"/>
                  <a:pt x="44" y="154"/>
                </a:cubicBezTo>
                <a:cubicBezTo>
                  <a:pt x="45" y="154"/>
                  <a:pt x="45" y="154"/>
                  <a:pt x="46" y="154"/>
                </a:cubicBezTo>
                <a:cubicBezTo>
                  <a:pt x="46" y="153"/>
                  <a:pt x="46" y="152"/>
                  <a:pt x="47" y="153"/>
                </a:cubicBezTo>
                <a:cubicBezTo>
                  <a:pt x="46" y="153"/>
                  <a:pt x="47" y="154"/>
                  <a:pt x="46" y="154"/>
                </a:cubicBezTo>
                <a:close/>
                <a:moveTo>
                  <a:pt x="47" y="152"/>
                </a:moveTo>
                <a:cubicBezTo>
                  <a:pt x="48" y="152"/>
                  <a:pt x="48" y="152"/>
                  <a:pt x="49" y="152"/>
                </a:cubicBezTo>
                <a:cubicBezTo>
                  <a:pt x="49" y="152"/>
                  <a:pt x="49" y="152"/>
                  <a:pt x="49" y="152"/>
                </a:cubicBezTo>
                <a:cubicBezTo>
                  <a:pt x="48" y="152"/>
                  <a:pt x="48" y="152"/>
                  <a:pt x="48" y="153"/>
                </a:cubicBezTo>
                <a:lnTo>
                  <a:pt x="47" y="152"/>
                </a:lnTo>
                <a:close/>
                <a:moveTo>
                  <a:pt x="48" y="170"/>
                </a:moveTo>
                <a:cubicBezTo>
                  <a:pt x="48" y="169"/>
                  <a:pt x="48" y="169"/>
                  <a:pt x="48" y="169"/>
                </a:cubicBezTo>
                <a:cubicBezTo>
                  <a:pt x="48" y="169"/>
                  <a:pt x="49" y="169"/>
                  <a:pt x="49" y="169"/>
                </a:cubicBezTo>
                <a:cubicBezTo>
                  <a:pt x="49" y="169"/>
                  <a:pt x="49" y="169"/>
                  <a:pt x="49" y="169"/>
                </a:cubicBezTo>
                <a:cubicBezTo>
                  <a:pt x="49" y="169"/>
                  <a:pt x="49" y="169"/>
                  <a:pt x="49" y="169"/>
                </a:cubicBezTo>
                <a:cubicBezTo>
                  <a:pt x="49" y="169"/>
                  <a:pt x="49" y="169"/>
                  <a:pt x="49" y="169"/>
                </a:cubicBezTo>
                <a:cubicBezTo>
                  <a:pt x="49" y="169"/>
                  <a:pt x="48" y="170"/>
                  <a:pt x="48" y="170"/>
                </a:cubicBezTo>
                <a:close/>
                <a:moveTo>
                  <a:pt x="50" y="169"/>
                </a:moveTo>
                <a:cubicBezTo>
                  <a:pt x="50" y="169"/>
                  <a:pt x="50" y="169"/>
                  <a:pt x="49" y="169"/>
                </a:cubicBezTo>
                <a:cubicBezTo>
                  <a:pt x="49" y="169"/>
                  <a:pt x="50" y="169"/>
                  <a:pt x="50" y="169"/>
                </a:cubicBezTo>
                <a:cubicBezTo>
                  <a:pt x="50" y="169"/>
                  <a:pt x="50" y="169"/>
                  <a:pt x="50" y="169"/>
                </a:cubicBezTo>
                <a:cubicBezTo>
                  <a:pt x="50" y="169"/>
                  <a:pt x="50" y="169"/>
                  <a:pt x="50" y="169"/>
                </a:cubicBezTo>
                <a:cubicBezTo>
                  <a:pt x="50" y="169"/>
                  <a:pt x="50" y="169"/>
                  <a:pt x="50" y="169"/>
                </a:cubicBezTo>
                <a:close/>
                <a:moveTo>
                  <a:pt x="50" y="152"/>
                </a:moveTo>
                <a:cubicBezTo>
                  <a:pt x="50" y="151"/>
                  <a:pt x="51" y="152"/>
                  <a:pt x="51" y="152"/>
                </a:cubicBezTo>
                <a:cubicBezTo>
                  <a:pt x="51" y="152"/>
                  <a:pt x="51" y="152"/>
                  <a:pt x="50" y="152"/>
                </a:cubicBezTo>
                <a:close/>
                <a:moveTo>
                  <a:pt x="52" y="168"/>
                </a:moveTo>
                <a:cubicBezTo>
                  <a:pt x="52" y="168"/>
                  <a:pt x="52" y="168"/>
                  <a:pt x="52" y="168"/>
                </a:cubicBezTo>
                <a:cubicBezTo>
                  <a:pt x="52" y="168"/>
                  <a:pt x="52" y="168"/>
                  <a:pt x="52" y="168"/>
                </a:cubicBezTo>
                <a:close/>
                <a:moveTo>
                  <a:pt x="52" y="168"/>
                </a:moveTo>
                <a:cubicBezTo>
                  <a:pt x="52" y="168"/>
                  <a:pt x="53" y="168"/>
                  <a:pt x="53" y="168"/>
                </a:cubicBezTo>
                <a:cubicBezTo>
                  <a:pt x="53" y="168"/>
                  <a:pt x="52" y="168"/>
                  <a:pt x="52" y="168"/>
                </a:cubicBezTo>
                <a:close/>
                <a:moveTo>
                  <a:pt x="52" y="151"/>
                </a:moveTo>
                <a:cubicBezTo>
                  <a:pt x="53" y="152"/>
                  <a:pt x="53" y="152"/>
                  <a:pt x="53" y="153"/>
                </a:cubicBezTo>
                <a:cubicBezTo>
                  <a:pt x="52" y="153"/>
                  <a:pt x="52" y="153"/>
                  <a:pt x="51" y="153"/>
                </a:cubicBezTo>
                <a:cubicBezTo>
                  <a:pt x="52" y="152"/>
                  <a:pt x="52" y="152"/>
                  <a:pt x="52" y="152"/>
                </a:cubicBezTo>
                <a:cubicBezTo>
                  <a:pt x="52" y="151"/>
                  <a:pt x="51" y="152"/>
                  <a:pt x="51" y="151"/>
                </a:cubicBezTo>
                <a:cubicBezTo>
                  <a:pt x="51" y="151"/>
                  <a:pt x="51" y="151"/>
                  <a:pt x="51" y="151"/>
                </a:cubicBezTo>
                <a:cubicBezTo>
                  <a:pt x="52" y="151"/>
                  <a:pt x="52" y="151"/>
                  <a:pt x="52" y="151"/>
                </a:cubicBezTo>
                <a:cubicBezTo>
                  <a:pt x="53" y="150"/>
                  <a:pt x="53" y="151"/>
                  <a:pt x="54" y="150"/>
                </a:cubicBezTo>
                <a:cubicBezTo>
                  <a:pt x="54" y="150"/>
                  <a:pt x="54" y="150"/>
                  <a:pt x="54" y="150"/>
                </a:cubicBezTo>
                <a:cubicBezTo>
                  <a:pt x="54" y="151"/>
                  <a:pt x="54" y="151"/>
                  <a:pt x="54" y="151"/>
                </a:cubicBezTo>
                <a:cubicBezTo>
                  <a:pt x="53" y="151"/>
                  <a:pt x="53" y="151"/>
                  <a:pt x="52" y="151"/>
                </a:cubicBezTo>
                <a:close/>
                <a:moveTo>
                  <a:pt x="54" y="168"/>
                </a:moveTo>
                <a:cubicBezTo>
                  <a:pt x="54" y="168"/>
                  <a:pt x="54" y="168"/>
                  <a:pt x="54" y="168"/>
                </a:cubicBezTo>
                <a:cubicBezTo>
                  <a:pt x="54" y="167"/>
                  <a:pt x="54" y="167"/>
                  <a:pt x="54" y="167"/>
                </a:cubicBezTo>
                <a:cubicBezTo>
                  <a:pt x="54" y="167"/>
                  <a:pt x="54" y="167"/>
                  <a:pt x="54" y="167"/>
                </a:cubicBezTo>
                <a:cubicBezTo>
                  <a:pt x="54" y="167"/>
                  <a:pt x="54" y="168"/>
                  <a:pt x="54" y="168"/>
                </a:cubicBezTo>
                <a:cubicBezTo>
                  <a:pt x="55" y="168"/>
                  <a:pt x="55" y="168"/>
                  <a:pt x="55" y="168"/>
                </a:cubicBezTo>
                <a:cubicBezTo>
                  <a:pt x="55" y="168"/>
                  <a:pt x="55" y="168"/>
                  <a:pt x="55" y="168"/>
                </a:cubicBezTo>
                <a:cubicBezTo>
                  <a:pt x="55" y="168"/>
                  <a:pt x="54" y="168"/>
                  <a:pt x="54" y="168"/>
                </a:cubicBezTo>
                <a:close/>
                <a:moveTo>
                  <a:pt x="54" y="167"/>
                </a:moveTo>
                <a:cubicBezTo>
                  <a:pt x="54" y="167"/>
                  <a:pt x="54" y="167"/>
                  <a:pt x="54" y="167"/>
                </a:cubicBezTo>
                <a:cubicBezTo>
                  <a:pt x="55" y="167"/>
                  <a:pt x="55" y="167"/>
                  <a:pt x="55" y="167"/>
                </a:cubicBezTo>
                <a:cubicBezTo>
                  <a:pt x="54" y="167"/>
                  <a:pt x="54" y="167"/>
                  <a:pt x="54" y="167"/>
                </a:cubicBezTo>
                <a:close/>
                <a:moveTo>
                  <a:pt x="54" y="151"/>
                </a:moveTo>
                <a:cubicBezTo>
                  <a:pt x="55" y="150"/>
                  <a:pt x="55" y="150"/>
                  <a:pt x="55" y="150"/>
                </a:cubicBezTo>
                <a:cubicBezTo>
                  <a:pt x="55" y="150"/>
                  <a:pt x="55" y="151"/>
                  <a:pt x="54" y="151"/>
                </a:cubicBezTo>
                <a:close/>
                <a:moveTo>
                  <a:pt x="56" y="166"/>
                </a:moveTo>
                <a:cubicBezTo>
                  <a:pt x="56" y="166"/>
                  <a:pt x="56" y="166"/>
                  <a:pt x="57" y="166"/>
                </a:cubicBezTo>
                <a:cubicBezTo>
                  <a:pt x="57" y="166"/>
                  <a:pt x="56" y="166"/>
                  <a:pt x="56" y="166"/>
                </a:cubicBezTo>
                <a:cubicBezTo>
                  <a:pt x="56" y="166"/>
                  <a:pt x="56" y="166"/>
                  <a:pt x="56" y="166"/>
                </a:cubicBezTo>
                <a:cubicBezTo>
                  <a:pt x="56" y="166"/>
                  <a:pt x="56" y="166"/>
                  <a:pt x="56" y="166"/>
                </a:cubicBezTo>
                <a:cubicBezTo>
                  <a:pt x="56" y="166"/>
                  <a:pt x="56" y="166"/>
                  <a:pt x="56" y="166"/>
                </a:cubicBezTo>
                <a:close/>
                <a:moveTo>
                  <a:pt x="56" y="168"/>
                </a:moveTo>
                <a:cubicBezTo>
                  <a:pt x="56" y="168"/>
                  <a:pt x="56" y="168"/>
                  <a:pt x="56" y="168"/>
                </a:cubicBezTo>
                <a:cubicBezTo>
                  <a:pt x="56" y="168"/>
                  <a:pt x="56" y="168"/>
                  <a:pt x="56" y="168"/>
                </a:cubicBezTo>
                <a:cubicBezTo>
                  <a:pt x="56" y="167"/>
                  <a:pt x="57" y="167"/>
                  <a:pt x="57" y="167"/>
                </a:cubicBezTo>
                <a:cubicBezTo>
                  <a:pt x="57" y="167"/>
                  <a:pt x="57" y="167"/>
                  <a:pt x="57" y="167"/>
                </a:cubicBezTo>
                <a:cubicBezTo>
                  <a:pt x="57" y="167"/>
                  <a:pt x="56" y="167"/>
                  <a:pt x="56" y="168"/>
                </a:cubicBezTo>
                <a:close/>
                <a:moveTo>
                  <a:pt x="57" y="169"/>
                </a:moveTo>
                <a:cubicBezTo>
                  <a:pt x="57" y="169"/>
                  <a:pt x="58" y="169"/>
                  <a:pt x="58" y="169"/>
                </a:cubicBezTo>
                <a:cubicBezTo>
                  <a:pt x="58" y="169"/>
                  <a:pt x="57" y="169"/>
                  <a:pt x="57" y="169"/>
                </a:cubicBezTo>
                <a:close/>
                <a:moveTo>
                  <a:pt x="58" y="166"/>
                </a:moveTo>
                <a:cubicBezTo>
                  <a:pt x="58" y="166"/>
                  <a:pt x="58" y="166"/>
                  <a:pt x="58" y="166"/>
                </a:cubicBezTo>
                <a:cubicBezTo>
                  <a:pt x="58" y="166"/>
                  <a:pt x="58" y="167"/>
                  <a:pt x="58" y="167"/>
                </a:cubicBezTo>
                <a:cubicBezTo>
                  <a:pt x="58" y="167"/>
                  <a:pt x="58" y="166"/>
                  <a:pt x="58" y="166"/>
                </a:cubicBezTo>
                <a:close/>
                <a:moveTo>
                  <a:pt x="58" y="150"/>
                </a:moveTo>
                <a:cubicBezTo>
                  <a:pt x="59" y="149"/>
                  <a:pt x="59" y="149"/>
                  <a:pt x="60" y="149"/>
                </a:cubicBezTo>
                <a:cubicBezTo>
                  <a:pt x="60" y="150"/>
                  <a:pt x="58" y="151"/>
                  <a:pt x="58" y="150"/>
                </a:cubicBezTo>
                <a:close/>
                <a:moveTo>
                  <a:pt x="61" y="144"/>
                </a:moveTo>
                <a:cubicBezTo>
                  <a:pt x="61" y="144"/>
                  <a:pt x="61" y="144"/>
                  <a:pt x="61" y="144"/>
                </a:cubicBezTo>
                <a:cubicBezTo>
                  <a:pt x="61" y="144"/>
                  <a:pt x="61" y="144"/>
                  <a:pt x="61" y="144"/>
                </a:cubicBezTo>
                <a:cubicBezTo>
                  <a:pt x="61" y="144"/>
                  <a:pt x="61" y="144"/>
                  <a:pt x="61" y="144"/>
                </a:cubicBezTo>
                <a:cubicBezTo>
                  <a:pt x="61" y="144"/>
                  <a:pt x="61" y="144"/>
                  <a:pt x="61" y="144"/>
                </a:cubicBezTo>
                <a:close/>
                <a:moveTo>
                  <a:pt x="60" y="145"/>
                </a:moveTo>
                <a:cubicBezTo>
                  <a:pt x="61" y="145"/>
                  <a:pt x="61" y="145"/>
                  <a:pt x="61" y="145"/>
                </a:cubicBezTo>
                <a:cubicBezTo>
                  <a:pt x="61" y="145"/>
                  <a:pt x="61" y="145"/>
                  <a:pt x="61" y="145"/>
                </a:cubicBezTo>
                <a:cubicBezTo>
                  <a:pt x="61" y="145"/>
                  <a:pt x="61" y="145"/>
                  <a:pt x="61" y="145"/>
                </a:cubicBezTo>
                <a:cubicBezTo>
                  <a:pt x="61" y="145"/>
                  <a:pt x="61" y="146"/>
                  <a:pt x="60" y="146"/>
                </a:cubicBezTo>
                <a:cubicBezTo>
                  <a:pt x="60" y="146"/>
                  <a:pt x="60" y="146"/>
                  <a:pt x="60" y="145"/>
                </a:cubicBezTo>
                <a:close/>
                <a:moveTo>
                  <a:pt x="60" y="149"/>
                </a:moveTo>
                <a:cubicBezTo>
                  <a:pt x="60" y="149"/>
                  <a:pt x="61" y="149"/>
                  <a:pt x="61" y="149"/>
                </a:cubicBezTo>
                <a:cubicBezTo>
                  <a:pt x="61" y="149"/>
                  <a:pt x="61" y="150"/>
                  <a:pt x="60" y="149"/>
                </a:cubicBezTo>
                <a:close/>
                <a:moveTo>
                  <a:pt x="60" y="166"/>
                </a:moveTo>
                <a:cubicBezTo>
                  <a:pt x="60" y="166"/>
                  <a:pt x="60" y="166"/>
                  <a:pt x="60" y="166"/>
                </a:cubicBezTo>
                <a:cubicBezTo>
                  <a:pt x="61" y="166"/>
                  <a:pt x="61" y="166"/>
                  <a:pt x="62" y="166"/>
                </a:cubicBezTo>
                <a:cubicBezTo>
                  <a:pt x="61" y="166"/>
                  <a:pt x="61" y="167"/>
                  <a:pt x="60" y="166"/>
                </a:cubicBezTo>
                <a:close/>
                <a:moveTo>
                  <a:pt x="64" y="144"/>
                </a:moveTo>
                <a:cubicBezTo>
                  <a:pt x="64" y="144"/>
                  <a:pt x="64" y="144"/>
                  <a:pt x="64" y="144"/>
                </a:cubicBezTo>
                <a:cubicBezTo>
                  <a:pt x="64" y="144"/>
                  <a:pt x="64" y="144"/>
                  <a:pt x="64" y="144"/>
                </a:cubicBezTo>
                <a:cubicBezTo>
                  <a:pt x="64" y="144"/>
                  <a:pt x="64" y="144"/>
                  <a:pt x="64" y="144"/>
                </a:cubicBezTo>
                <a:close/>
                <a:moveTo>
                  <a:pt x="63" y="164"/>
                </a:moveTo>
                <a:cubicBezTo>
                  <a:pt x="63" y="164"/>
                  <a:pt x="63" y="164"/>
                  <a:pt x="63" y="164"/>
                </a:cubicBezTo>
                <a:cubicBezTo>
                  <a:pt x="63" y="165"/>
                  <a:pt x="63" y="165"/>
                  <a:pt x="63" y="165"/>
                </a:cubicBezTo>
                <a:cubicBezTo>
                  <a:pt x="63" y="164"/>
                  <a:pt x="63" y="164"/>
                  <a:pt x="63" y="164"/>
                </a:cubicBezTo>
                <a:close/>
                <a:moveTo>
                  <a:pt x="63" y="148"/>
                </a:moveTo>
                <a:cubicBezTo>
                  <a:pt x="62" y="148"/>
                  <a:pt x="63" y="148"/>
                  <a:pt x="63" y="148"/>
                </a:cubicBezTo>
                <a:cubicBezTo>
                  <a:pt x="63" y="148"/>
                  <a:pt x="63" y="148"/>
                  <a:pt x="63" y="148"/>
                </a:cubicBezTo>
                <a:cubicBezTo>
                  <a:pt x="63" y="148"/>
                  <a:pt x="63" y="148"/>
                  <a:pt x="63" y="148"/>
                </a:cubicBezTo>
                <a:cubicBezTo>
                  <a:pt x="63" y="148"/>
                  <a:pt x="63" y="148"/>
                  <a:pt x="63" y="148"/>
                </a:cubicBezTo>
                <a:cubicBezTo>
                  <a:pt x="63" y="148"/>
                  <a:pt x="62" y="148"/>
                  <a:pt x="62" y="148"/>
                </a:cubicBezTo>
                <a:cubicBezTo>
                  <a:pt x="62" y="148"/>
                  <a:pt x="62" y="148"/>
                  <a:pt x="63" y="148"/>
                </a:cubicBezTo>
                <a:close/>
                <a:moveTo>
                  <a:pt x="62" y="149"/>
                </a:moveTo>
                <a:cubicBezTo>
                  <a:pt x="62" y="149"/>
                  <a:pt x="62" y="149"/>
                  <a:pt x="62" y="149"/>
                </a:cubicBezTo>
                <a:cubicBezTo>
                  <a:pt x="63" y="149"/>
                  <a:pt x="63" y="149"/>
                  <a:pt x="63" y="149"/>
                </a:cubicBezTo>
                <a:cubicBezTo>
                  <a:pt x="62" y="149"/>
                  <a:pt x="62" y="150"/>
                  <a:pt x="62" y="149"/>
                </a:cubicBezTo>
                <a:close/>
                <a:moveTo>
                  <a:pt x="62" y="168"/>
                </a:moveTo>
                <a:cubicBezTo>
                  <a:pt x="63" y="167"/>
                  <a:pt x="63" y="167"/>
                  <a:pt x="63" y="167"/>
                </a:cubicBezTo>
                <a:cubicBezTo>
                  <a:pt x="63" y="167"/>
                  <a:pt x="63" y="167"/>
                  <a:pt x="64" y="167"/>
                </a:cubicBezTo>
                <a:cubicBezTo>
                  <a:pt x="63" y="168"/>
                  <a:pt x="63" y="168"/>
                  <a:pt x="62" y="168"/>
                </a:cubicBezTo>
                <a:close/>
                <a:moveTo>
                  <a:pt x="63" y="167"/>
                </a:moveTo>
                <a:cubicBezTo>
                  <a:pt x="63" y="167"/>
                  <a:pt x="63" y="167"/>
                  <a:pt x="63" y="167"/>
                </a:cubicBezTo>
                <a:cubicBezTo>
                  <a:pt x="63" y="167"/>
                  <a:pt x="63" y="167"/>
                  <a:pt x="63" y="167"/>
                </a:cubicBezTo>
                <a:cubicBezTo>
                  <a:pt x="63" y="167"/>
                  <a:pt x="63" y="167"/>
                  <a:pt x="63" y="167"/>
                </a:cubicBezTo>
                <a:cubicBezTo>
                  <a:pt x="63" y="166"/>
                  <a:pt x="63" y="165"/>
                  <a:pt x="64" y="166"/>
                </a:cubicBezTo>
                <a:cubicBezTo>
                  <a:pt x="64" y="166"/>
                  <a:pt x="63" y="167"/>
                  <a:pt x="63" y="167"/>
                </a:cubicBezTo>
                <a:close/>
                <a:moveTo>
                  <a:pt x="64" y="165"/>
                </a:moveTo>
                <a:cubicBezTo>
                  <a:pt x="64" y="164"/>
                  <a:pt x="64" y="165"/>
                  <a:pt x="63" y="164"/>
                </a:cubicBezTo>
                <a:cubicBezTo>
                  <a:pt x="63" y="164"/>
                  <a:pt x="64" y="164"/>
                  <a:pt x="64" y="164"/>
                </a:cubicBezTo>
                <a:cubicBezTo>
                  <a:pt x="64" y="164"/>
                  <a:pt x="64" y="164"/>
                  <a:pt x="64" y="164"/>
                </a:cubicBezTo>
                <a:cubicBezTo>
                  <a:pt x="64" y="164"/>
                  <a:pt x="64" y="164"/>
                  <a:pt x="64" y="165"/>
                </a:cubicBezTo>
                <a:close/>
                <a:moveTo>
                  <a:pt x="64" y="145"/>
                </a:moveTo>
                <a:cubicBezTo>
                  <a:pt x="64" y="144"/>
                  <a:pt x="64" y="144"/>
                  <a:pt x="64" y="144"/>
                </a:cubicBezTo>
                <a:cubicBezTo>
                  <a:pt x="65" y="144"/>
                  <a:pt x="65" y="144"/>
                  <a:pt x="65" y="145"/>
                </a:cubicBezTo>
                <a:cubicBezTo>
                  <a:pt x="64" y="145"/>
                  <a:pt x="64" y="145"/>
                  <a:pt x="64" y="145"/>
                </a:cubicBezTo>
                <a:close/>
                <a:moveTo>
                  <a:pt x="65" y="165"/>
                </a:moveTo>
                <a:cubicBezTo>
                  <a:pt x="65" y="165"/>
                  <a:pt x="64" y="165"/>
                  <a:pt x="64" y="165"/>
                </a:cubicBezTo>
                <a:cubicBezTo>
                  <a:pt x="64" y="165"/>
                  <a:pt x="64" y="165"/>
                  <a:pt x="64" y="165"/>
                </a:cubicBezTo>
                <a:cubicBezTo>
                  <a:pt x="65" y="165"/>
                  <a:pt x="65" y="165"/>
                  <a:pt x="65" y="165"/>
                </a:cubicBezTo>
                <a:cubicBezTo>
                  <a:pt x="65" y="165"/>
                  <a:pt x="65" y="165"/>
                  <a:pt x="65" y="165"/>
                </a:cubicBezTo>
                <a:close/>
                <a:moveTo>
                  <a:pt x="65" y="145"/>
                </a:moveTo>
                <a:cubicBezTo>
                  <a:pt x="65" y="144"/>
                  <a:pt x="65" y="144"/>
                  <a:pt x="66" y="144"/>
                </a:cubicBezTo>
                <a:cubicBezTo>
                  <a:pt x="65" y="144"/>
                  <a:pt x="65" y="144"/>
                  <a:pt x="65" y="145"/>
                </a:cubicBezTo>
                <a:close/>
                <a:moveTo>
                  <a:pt x="66" y="144"/>
                </a:moveTo>
                <a:cubicBezTo>
                  <a:pt x="65" y="144"/>
                  <a:pt x="65" y="144"/>
                  <a:pt x="65" y="144"/>
                </a:cubicBezTo>
                <a:cubicBezTo>
                  <a:pt x="65" y="144"/>
                  <a:pt x="65" y="144"/>
                  <a:pt x="66" y="144"/>
                </a:cubicBezTo>
                <a:cubicBezTo>
                  <a:pt x="66" y="144"/>
                  <a:pt x="66" y="144"/>
                  <a:pt x="66" y="144"/>
                </a:cubicBezTo>
                <a:close/>
                <a:moveTo>
                  <a:pt x="66" y="166"/>
                </a:moveTo>
                <a:cubicBezTo>
                  <a:pt x="67" y="165"/>
                  <a:pt x="67" y="165"/>
                  <a:pt x="67" y="165"/>
                </a:cubicBezTo>
                <a:cubicBezTo>
                  <a:pt x="66" y="164"/>
                  <a:pt x="66" y="165"/>
                  <a:pt x="66" y="165"/>
                </a:cubicBezTo>
                <a:cubicBezTo>
                  <a:pt x="66" y="165"/>
                  <a:pt x="66" y="164"/>
                  <a:pt x="66" y="164"/>
                </a:cubicBezTo>
                <a:cubicBezTo>
                  <a:pt x="67" y="164"/>
                  <a:pt x="67" y="164"/>
                  <a:pt x="67" y="165"/>
                </a:cubicBezTo>
                <a:cubicBezTo>
                  <a:pt x="67" y="165"/>
                  <a:pt x="67" y="165"/>
                  <a:pt x="68" y="165"/>
                </a:cubicBezTo>
                <a:cubicBezTo>
                  <a:pt x="67" y="166"/>
                  <a:pt x="67" y="166"/>
                  <a:pt x="66" y="166"/>
                </a:cubicBezTo>
                <a:close/>
                <a:moveTo>
                  <a:pt x="67" y="164"/>
                </a:moveTo>
                <a:cubicBezTo>
                  <a:pt x="67" y="164"/>
                  <a:pt x="68" y="164"/>
                  <a:pt x="68" y="164"/>
                </a:cubicBezTo>
                <a:cubicBezTo>
                  <a:pt x="68" y="164"/>
                  <a:pt x="68" y="164"/>
                  <a:pt x="68" y="164"/>
                </a:cubicBezTo>
                <a:cubicBezTo>
                  <a:pt x="68" y="164"/>
                  <a:pt x="67" y="164"/>
                  <a:pt x="67" y="164"/>
                </a:cubicBezTo>
                <a:close/>
                <a:moveTo>
                  <a:pt x="69" y="167"/>
                </a:moveTo>
                <a:cubicBezTo>
                  <a:pt x="69" y="167"/>
                  <a:pt x="69" y="167"/>
                  <a:pt x="69" y="167"/>
                </a:cubicBezTo>
                <a:cubicBezTo>
                  <a:pt x="69" y="167"/>
                  <a:pt x="69" y="167"/>
                  <a:pt x="69" y="167"/>
                </a:cubicBezTo>
                <a:cubicBezTo>
                  <a:pt x="69" y="167"/>
                  <a:pt x="69" y="167"/>
                  <a:pt x="69" y="167"/>
                </a:cubicBezTo>
                <a:close/>
                <a:moveTo>
                  <a:pt x="69" y="166"/>
                </a:moveTo>
                <a:cubicBezTo>
                  <a:pt x="69" y="166"/>
                  <a:pt x="69" y="166"/>
                  <a:pt x="69" y="166"/>
                </a:cubicBezTo>
                <a:cubicBezTo>
                  <a:pt x="69" y="166"/>
                  <a:pt x="69" y="166"/>
                  <a:pt x="69" y="166"/>
                </a:cubicBezTo>
                <a:cubicBezTo>
                  <a:pt x="69" y="166"/>
                  <a:pt x="69" y="166"/>
                  <a:pt x="69" y="166"/>
                </a:cubicBezTo>
                <a:close/>
                <a:moveTo>
                  <a:pt x="67" y="144"/>
                </a:moveTo>
                <a:cubicBezTo>
                  <a:pt x="68" y="143"/>
                  <a:pt x="69" y="143"/>
                  <a:pt x="70" y="143"/>
                </a:cubicBezTo>
                <a:cubicBezTo>
                  <a:pt x="68" y="144"/>
                  <a:pt x="68" y="144"/>
                  <a:pt x="67" y="144"/>
                </a:cubicBezTo>
                <a:close/>
                <a:moveTo>
                  <a:pt x="23" y="186"/>
                </a:moveTo>
                <a:cubicBezTo>
                  <a:pt x="23" y="186"/>
                  <a:pt x="23" y="186"/>
                  <a:pt x="23" y="185"/>
                </a:cubicBezTo>
                <a:cubicBezTo>
                  <a:pt x="23" y="186"/>
                  <a:pt x="24" y="185"/>
                  <a:pt x="24" y="186"/>
                </a:cubicBezTo>
                <a:cubicBezTo>
                  <a:pt x="24" y="186"/>
                  <a:pt x="24" y="187"/>
                  <a:pt x="23" y="186"/>
                </a:cubicBezTo>
                <a:close/>
                <a:moveTo>
                  <a:pt x="26" y="185"/>
                </a:moveTo>
                <a:cubicBezTo>
                  <a:pt x="26" y="185"/>
                  <a:pt x="26" y="186"/>
                  <a:pt x="25" y="185"/>
                </a:cubicBezTo>
                <a:cubicBezTo>
                  <a:pt x="25" y="185"/>
                  <a:pt x="27" y="184"/>
                  <a:pt x="26" y="185"/>
                </a:cubicBezTo>
                <a:close/>
                <a:moveTo>
                  <a:pt x="30" y="185"/>
                </a:moveTo>
                <a:cubicBezTo>
                  <a:pt x="29" y="185"/>
                  <a:pt x="30" y="185"/>
                  <a:pt x="29" y="185"/>
                </a:cubicBezTo>
                <a:cubicBezTo>
                  <a:pt x="29" y="184"/>
                  <a:pt x="30" y="185"/>
                  <a:pt x="31" y="185"/>
                </a:cubicBezTo>
                <a:cubicBezTo>
                  <a:pt x="31" y="186"/>
                  <a:pt x="30" y="185"/>
                  <a:pt x="30" y="185"/>
                </a:cubicBezTo>
                <a:close/>
                <a:moveTo>
                  <a:pt x="35" y="186"/>
                </a:moveTo>
                <a:cubicBezTo>
                  <a:pt x="34" y="185"/>
                  <a:pt x="34" y="186"/>
                  <a:pt x="34" y="186"/>
                </a:cubicBezTo>
                <a:cubicBezTo>
                  <a:pt x="33" y="186"/>
                  <a:pt x="34" y="185"/>
                  <a:pt x="35" y="185"/>
                </a:cubicBezTo>
                <a:cubicBezTo>
                  <a:pt x="35" y="185"/>
                  <a:pt x="35" y="186"/>
                  <a:pt x="35" y="186"/>
                </a:cubicBezTo>
                <a:close/>
                <a:moveTo>
                  <a:pt x="36" y="181"/>
                </a:moveTo>
                <a:cubicBezTo>
                  <a:pt x="36" y="181"/>
                  <a:pt x="36" y="181"/>
                  <a:pt x="36" y="181"/>
                </a:cubicBezTo>
                <a:cubicBezTo>
                  <a:pt x="36" y="181"/>
                  <a:pt x="36" y="181"/>
                  <a:pt x="37" y="181"/>
                </a:cubicBezTo>
                <a:cubicBezTo>
                  <a:pt x="37" y="181"/>
                  <a:pt x="37" y="181"/>
                  <a:pt x="37" y="181"/>
                </a:cubicBezTo>
                <a:cubicBezTo>
                  <a:pt x="37" y="181"/>
                  <a:pt x="37" y="181"/>
                  <a:pt x="36" y="181"/>
                </a:cubicBezTo>
                <a:close/>
                <a:moveTo>
                  <a:pt x="29" y="192"/>
                </a:moveTo>
                <a:cubicBezTo>
                  <a:pt x="29" y="192"/>
                  <a:pt x="29" y="193"/>
                  <a:pt x="28" y="192"/>
                </a:cubicBezTo>
                <a:cubicBezTo>
                  <a:pt x="29" y="192"/>
                  <a:pt x="29" y="191"/>
                  <a:pt x="29" y="192"/>
                </a:cubicBezTo>
                <a:close/>
                <a:moveTo>
                  <a:pt x="30" y="192"/>
                </a:moveTo>
                <a:cubicBezTo>
                  <a:pt x="30" y="192"/>
                  <a:pt x="30" y="192"/>
                  <a:pt x="30" y="191"/>
                </a:cubicBezTo>
                <a:cubicBezTo>
                  <a:pt x="31" y="192"/>
                  <a:pt x="31" y="191"/>
                  <a:pt x="31" y="191"/>
                </a:cubicBezTo>
                <a:cubicBezTo>
                  <a:pt x="31" y="192"/>
                  <a:pt x="32" y="192"/>
                  <a:pt x="31" y="192"/>
                </a:cubicBezTo>
                <a:cubicBezTo>
                  <a:pt x="31" y="192"/>
                  <a:pt x="31" y="192"/>
                  <a:pt x="30" y="192"/>
                </a:cubicBezTo>
                <a:close/>
                <a:moveTo>
                  <a:pt x="30" y="194"/>
                </a:moveTo>
                <a:cubicBezTo>
                  <a:pt x="31" y="194"/>
                  <a:pt x="32" y="193"/>
                  <a:pt x="33" y="193"/>
                </a:cubicBezTo>
                <a:cubicBezTo>
                  <a:pt x="32" y="194"/>
                  <a:pt x="31" y="195"/>
                  <a:pt x="30" y="194"/>
                </a:cubicBezTo>
                <a:close/>
                <a:moveTo>
                  <a:pt x="32" y="193"/>
                </a:moveTo>
                <a:cubicBezTo>
                  <a:pt x="32" y="192"/>
                  <a:pt x="32" y="192"/>
                  <a:pt x="33" y="192"/>
                </a:cubicBezTo>
                <a:cubicBezTo>
                  <a:pt x="33" y="192"/>
                  <a:pt x="32" y="193"/>
                  <a:pt x="32" y="193"/>
                </a:cubicBezTo>
                <a:close/>
                <a:moveTo>
                  <a:pt x="36" y="191"/>
                </a:moveTo>
                <a:cubicBezTo>
                  <a:pt x="36" y="191"/>
                  <a:pt x="36" y="191"/>
                  <a:pt x="36" y="191"/>
                </a:cubicBezTo>
                <a:cubicBezTo>
                  <a:pt x="36" y="190"/>
                  <a:pt x="36" y="190"/>
                  <a:pt x="37" y="190"/>
                </a:cubicBezTo>
                <a:lnTo>
                  <a:pt x="36" y="191"/>
                </a:lnTo>
                <a:close/>
                <a:moveTo>
                  <a:pt x="26" y="210"/>
                </a:moveTo>
                <a:cubicBezTo>
                  <a:pt x="26" y="209"/>
                  <a:pt x="26" y="209"/>
                  <a:pt x="26" y="209"/>
                </a:cubicBezTo>
                <a:cubicBezTo>
                  <a:pt x="26" y="209"/>
                  <a:pt x="26" y="208"/>
                  <a:pt x="27" y="209"/>
                </a:cubicBezTo>
                <a:cubicBezTo>
                  <a:pt x="26" y="209"/>
                  <a:pt x="26" y="209"/>
                  <a:pt x="26" y="210"/>
                </a:cubicBezTo>
                <a:close/>
                <a:moveTo>
                  <a:pt x="10" y="233"/>
                </a:moveTo>
                <a:cubicBezTo>
                  <a:pt x="10" y="233"/>
                  <a:pt x="10" y="232"/>
                  <a:pt x="11" y="232"/>
                </a:cubicBezTo>
                <a:cubicBezTo>
                  <a:pt x="11" y="233"/>
                  <a:pt x="10" y="233"/>
                  <a:pt x="10" y="233"/>
                </a:cubicBezTo>
                <a:close/>
                <a:moveTo>
                  <a:pt x="21" y="261"/>
                </a:moveTo>
                <a:cubicBezTo>
                  <a:pt x="21" y="260"/>
                  <a:pt x="22" y="260"/>
                  <a:pt x="23" y="260"/>
                </a:cubicBezTo>
                <a:cubicBezTo>
                  <a:pt x="23" y="260"/>
                  <a:pt x="22" y="261"/>
                  <a:pt x="21" y="261"/>
                </a:cubicBezTo>
                <a:close/>
                <a:moveTo>
                  <a:pt x="40" y="274"/>
                </a:moveTo>
                <a:cubicBezTo>
                  <a:pt x="40" y="273"/>
                  <a:pt x="40" y="275"/>
                  <a:pt x="39" y="274"/>
                </a:cubicBezTo>
                <a:cubicBezTo>
                  <a:pt x="39" y="273"/>
                  <a:pt x="40" y="273"/>
                  <a:pt x="40" y="273"/>
                </a:cubicBezTo>
                <a:cubicBezTo>
                  <a:pt x="40" y="273"/>
                  <a:pt x="40" y="274"/>
                  <a:pt x="40" y="274"/>
                </a:cubicBezTo>
                <a:close/>
                <a:moveTo>
                  <a:pt x="84" y="296"/>
                </a:moveTo>
                <a:cubicBezTo>
                  <a:pt x="84" y="296"/>
                  <a:pt x="84" y="296"/>
                  <a:pt x="85" y="296"/>
                </a:cubicBezTo>
                <a:cubicBezTo>
                  <a:pt x="85" y="296"/>
                  <a:pt x="84" y="297"/>
                  <a:pt x="84" y="296"/>
                </a:cubicBezTo>
                <a:close/>
                <a:moveTo>
                  <a:pt x="193" y="281"/>
                </a:moveTo>
                <a:cubicBezTo>
                  <a:pt x="193" y="280"/>
                  <a:pt x="194" y="280"/>
                  <a:pt x="194" y="280"/>
                </a:cubicBezTo>
                <a:cubicBezTo>
                  <a:pt x="194" y="280"/>
                  <a:pt x="194" y="281"/>
                  <a:pt x="194" y="281"/>
                </a:cubicBezTo>
                <a:cubicBezTo>
                  <a:pt x="193" y="281"/>
                  <a:pt x="193" y="281"/>
                  <a:pt x="193" y="281"/>
                </a:cubicBezTo>
                <a:close/>
                <a:moveTo>
                  <a:pt x="227" y="286"/>
                </a:moveTo>
                <a:cubicBezTo>
                  <a:pt x="228" y="287"/>
                  <a:pt x="227" y="288"/>
                  <a:pt x="226" y="288"/>
                </a:cubicBezTo>
                <a:cubicBezTo>
                  <a:pt x="227" y="288"/>
                  <a:pt x="226" y="287"/>
                  <a:pt x="226" y="288"/>
                </a:cubicBezTo>
                <a:cubicBezTo>
                  <a:pt x="226" y="287"/>
                  <a:pt x="226" y="287"/>
                  <a:pt x="226" y="287"/>
                </a:cubicBezTo>
                <a:cubicBezTo>
                  <a:pt x="227" y="287"/>
                  <a:pt x="227" y="287"/>
                  <a:pt x="227" y="286"/>
                </a:cubicBezTo>
                <a:close/>
                <a:moveTo>
                  <a:pt x="225" y="287"/>
                </a:moveTo>
                <a:cubicBezTo>
                  <a:pt x="224" y="288"/>
                  <a:pt x="223" y="289"/>
                  <a:pt x="222" y="289"/>
                </a:cubicBezTo>
                <a:cubicBezTo>
                  <a:pt x="222" y="288"/>
                  <a:pt x="224" y="287"/>
                  <a:pt x="225" y="287"/>
                </a:cubicBezTo>
                <a:close/>
                <a:moveTo>
                  <a:pt x="221" y="289"/>
                </a:moveTo>
                <a:cubicBezTo>
                  <a:pt x="221" y="290"/>
                  <a:pt x="221" y="290"/>
                  <a:pt x="221" y="290"/>
                </a:cubicBezTo>
                <a:cubicBezTo>
                  <a:pt x="221" y="289"/>
                  <a:pt x="221" y="289"/>
                  <a:pt x="221" y="289"/>
                </a:cubicBezTo>
                <a:close/>
                <a:moveTo>
                  <a:pt x="210" y="290"/>
                </a:moveTo>
                <a:cubicBezTo>
                  <a:pt x="210" y="291"/>
                  <a:pt x="209" y="290"/>
                  <a:pt x="209" y="290"/>
                </a:cubicBezTo>
                <a:cubicBezTo>
                  <a:pt x="209" y="290"/>
                  <a:pt x="210" y="290"/>
                  <a:pt x="210" y="290"/>
                </a:cubicBezTo>
                <a:close/>
                <a:moveTo>
                  <a:pt x="310" y="239"/>
                </a:moveTo>
                <a:cubicBezTo>
                  <a:pt x="310" y="239"/>
                  <a:pt x="310" y="239"/>
                  <a:pt x="310" y="239"/>
                </a:cubicBezTo>
                <a:cubicBezTo>
                  <a:pt x="310" y="239"/>
                  <a:pt x="310" y="239"/>
                  <a:pt x="310" y="239"/>
                </a:cubicBezTo>
                <a:cubicBezTo>
                  <a:pt x="310" y="239"/>
                  <a:pt x="310" y="239"/>
                  <a:pt x="310" y="239"/>
                </a:cubicBezTo>
                <a:cubicBezTo>
                  <a:pt x="310" y="239"/>
                  <a:pt x="310" y="239"/>
                  <a:pt x="310" y="239"/>
                </a:cubicBezTo>
                <a:close/>
                <a:moveTo>
                  <a:pt x="303" y="223"/>
                </a:moveTo>
                <a:cubicBezTo>
                  <a:pt x="303" y="223"/>
                  <a:pt x="303" y="223"/>
                  <a:pt x="304" y="223"/>
                </a:cubicBezTo>
                <a:cubicBezTo>
                  <a:pt x="304" y="223"/>
                  <a:pt x="303" y="223"/>
                  <a:pt x="303" y="224"/>
                </a:cubicBezTo>
                <a:cubicBezTo>
                  <a:pt x="303" y="224"/>
                  <a:pt x="303" y="224"/>
                  <a:pt x="303" y="224"/>
                </a:cubicBezTo>
                <a:cubicBezTo>
                  <a:pt x="303" y="223"/>
                  <a:pt x="303" y="223"/>
                  <a:pt x="303" y="223"/>
                </a:cubicBezTo>
                <a:close/>
                <a:moveTo>
                  <a:pt x="303" y="224"/>
                </a:moveTo>
                <a:cubicBezTo>
                  <a:pt x="303" y="224"/>
                  <a:pt x="303" y="224"/>
                  <a:pt x="302" y="224"/>
                </a:cubicBezTo>
                <a:cubicBezTo>
                  <a:pt x="302" y="224"/>
                  <a:pt x="302" y="224"/>
                  <a:pt x="302" y="224"/>
                </a:cubicBezTo>
                <a:cubicBezTo>
                  <a:pt x="302" y="224"/>
                  <a:pt x="302" y="224"/>
                  <a:pt x="302" y="224"/>
                </a:cubicBezTo>
                <a:cubicBezTo>
                  <a:pt x="302" y="224"/>
                  <a:pt x="302" y="224"/>
                  <a:pt x="302" y="223"/>
                </a:cubicBezTo>
                <a:cubicBezTo>
                  <a:pt x="303" y="223"/>
                  <a:pt x="303" y="224"/>
                  <a:pt x="303" y="224"/>
                </a:cubicBezTo>
                <a:cubicBezTo>
                  <a:pt x="303" y="224"/>
                  <a:pt x="303" y="224"/>
                  <a:pt x="303" y="224"/>
                </a:cubicBezTo>
                <a:close/>
                <a:moveTo>
                  <a:pt x="314" y="143"/>
                </a:moveTo>
                <a:cubicBezTo>
                  <a:pt x="314" y="142"/>
                  <a:pt x="314" y="142"/>
                  <a:pt x="314" y="142"/>
                </a:cubicBezTo>
                <a:cubicBezTo>
                  <a:pt x="314" y="142"/>
                  <a:pt x="315" y="142"/>
                  <a:pt x="315" y="142"/>
                </a:cubicBezTo>
                <a:cubicBezTo>
                  <a:pt x="315" y="143"/>
                  <a:pt x="314" y="143"/>
                  <a:pt x="314" y="143"/>
                </a:cubicBezTo>
                <a:cubicBezTo>
                  <a:pt x="314" y="143"/>
                  <a:pt x="314" y="143"/>
                  <a:pt x="314" y="143"/>
                </a:cubicBezTo>
                <a:close/>
                <a:moveTo>
                  <a:pt x="372" y="173"/>
                </a:moveTo>
                <a:cubicBezTo>
                  <a:pt x="372" y="173"/>
                  <a:pt x="372" y="173"/>
                  <a:pt x="372" y="173"/>
                </a:cubicBezTo>
                <a:cubicBezTo>
                  <a:pt x="372" y="173"/>
                  <a:pt x="372" y="173"/>
                  <a:pt x="372" y="173"/>
                </a:cubicBezTo>
                <a:cubicBezTo>
                  <a:pt x="371" y="173"/>
                  <a:pt x="371" y="173"/>
                  <a:pt x="371" y="173"/>
                </a:cubicBezTo>
                <a:cubicBezTo>
                  <a:pt x="371" y="173"/>
                  <a:pt x="371" y="173"/>
                  <a:pt x="371" y="173"/>
                </a:cubicBezTo>
                <a:cubicBezTo>
                  <a:pt x="372" y="173"/>
                  <a:pt x="372" y="173"/>
                  <a:pt x="372" y="173"/>
                </a:cubicBezTo>
                <a:close/>
                <a:moveTo>
                  <a:pt x="331" y="134"/>
                </a:moveTo>
                <a:cubicBezTo>
                  <a:pt x="331" y="134"/>
                  <a:pt x="331" y="134"/>
                  <a:pt x="331" y="134"/>
                </a:cubicBezTo>
                <a:cubicBezTo>
                  <a:pt x="331" y="134"/>
                  <a:pt x="331" y="134"/>
                  <a:pt x="331" y="134"/>
                </a:cubicBezTo>
                <a:cubicBezTo>
                  <a:pt x="331" y="134"/>
                  <a:pt x="331" y="134"/>
                  <a:pt x="331" y="134"/>
                </a:cubicBezTo>
                <a:close/>
                <a:moveTo>
                  <a:pt x="336" y="132"/>
                </a:moveTo>
                <a:cubicBezTo>
                  <a:pt x="336" y="132"/>
                  <a:pt x="336" y="132"/>
                  <a:pt x="336" y="132"/>
                </a:cubicBezTo>
                <a:cubicBezTo>
                  <a:pt x="336" y="132"/>
                  <a:pt x="336" y="132"/>
                  <a:pt x="336" y="132"/>
                </a:cubicBezTo>
                <a:cubicBezTo>
                  <a:pt x="336" y="132"/>
                  <a:pt x="336" y="132"/>
                  <a:pt x="336" y="132"/>
                </a:cubicBezTo>
                <a:cubicBezTo>
                  <a:pt x="336" y="132"/>
                  <a:pt x="336" y="132"/>
                  <a:pt x="336" y="132"/>
                </a:cubicBezTo>
                <a:close/>
                <a:moveTo>
                  <a:pt x="347" y="125"/>
                </a:moveTo>
                <a:cubicBezTo>
                  <a:pt x="347" y="125"/>
                  <a:pt x="347" y="125"/>
                  <a:pt x="347" y="125"/>
                </a:cubicBezTo>
                <a:cubicBezTo>
                  <a:pt x="348" y="125"/>
                  <a:pt x="348" y="125"/>
                  <a:pt x="348" y="125"/>
                </a:cubicBezTo>
                <a:cubicBezTo>
                  <a:pt x="348" y="125"/>
                  <a:pt x="347" y="126"/>
                  <a:pt x="347" y="126"/>
                </a:cubicBezTo>
                <a:cubicBezTo>
                  <a:pt x="347" y="125"/>
                  <a:pt x="347" y="125"/>
                  <a:pt x="347" y="125"/>
                </a:cubicBezTo>
                <a:cubicBezTo>
                  <a:pt x="347" y="125"/>
                  <a:pt x="347" y="125"/>
                  <a:pt x="347" y="125"/>
                </a:cubicBezTo>
                <a:close/>
                <a:moveTo>
                  <a:pt x="349" y="127"/>
                </a:moveTo>
                <a:cubicBezTo>
                  <a:pt x="349" y="127"/>
                  <a:pt x="349" y="127"/>
                  <a:pt x="350" y="127"/>
                </a:cubicBezTo>
                <a:cubicBezTo>
                  <a:pt x="350" y="127"/>
                  <a:pt x="349" y="127"/>
                  <a:pt x="349" y="128"/>
                </a:cubicBezTo>
                <a:cubicBezTo>
                  <a:pt x="349" y="127"/>
                  <a:pt x="349" y="127"/>
                  <a:pt x="349" y="127"/>
                </a:cubicBezTo>
                <a:cubicBezTo>
                  <a:pt x="349" y="127"/>
                  <a:pt x="349" y="127"/>
                  <a:pt x="349" y="127"/>
                </a:cubicBezTo>
                <a:close/>
                <a:moveTo>
                  <a:pt x="351" y="122"/>
                </a:moveTo>
                <a:cubicBezTo>
                  <a:pt x="351" y="122"/>
                  <a:pt x="351" y="122"/>
                  <a:pt x="351" y="122"/>
                </a:cubicBezTo>
                <a:cubicBezTo>
                  <a:pt x="351" y="122"/>
                  <a:pt x="351" y="122"/>
                  <a:pt x="351" y="122"/>
                </a:cubicBezTo>
                <a:cubicBezTo>
                  <a:pt x="351" y="122"/>
                  <a:pt x="351" y="122"/>
                  <a:pt x="351" y="122"/>
                </a:cubicBezTo>
                <a:close/>
                <a:moveTo>
                  <a:pt x="375" y="122"/>
                </a:moveTo>
                <a:cubicBezTo>
                  <a:pt x="375" y="122"/>
                  <a:pt x="376" y="122"/>
                  <a:pt x="376" y="122"/>
                </a:cubicBezTo>
                <a:cubicBezTo>
                  <a:pt x="375" y="122"/>
                  <a:pt x="375" y="123"/>
                  <a:pt x="375" y="122"/>
                </a:cubicBezTo>
                <a:cubicBezTo>
                  <a:pt x="374" y="122"/>
                  <a:pt x="375" y="122"/>
                  <a:pt x="375" y="122"/>
                </a:cubicBezTo>
                <a:cubicBezTo>
                  <a:pt x="375" y="122"/>
                  <a:pt x="375" y="122"/>
                  <a:pt x="375" y="122"/>
                </a:cubicBezTo>
                <a:close/>
                <a:moveTo>
                  <a:pt x="330" y="139"/>
                </a:moveTo>
                <a:cubicBezTo>
                  <a:pt x="330" y="139"/>
                  <a:pt x="330" y="138"/>
                  <a:pt x="330" y="138"/>
                </a:cubicBezTo>
                <a:cubicBezTo>
                  <a:pt x="330" y="138"/>
                  <a:pt x="330" y="138"/>
                  <a:pt x="330" y="139"/>
                </a:cubicBezTo>
                <a:cubicBezTo>
                  <a:pt x="330" y="139"/>
                  <a:pt x="330" y="139"/>
                  <a:pt x="330" y="139"/>
                </a:cubicBezTo>
                <a:close/>
                <a:moveTo>
                  <a:pt x="330" y="139"/>
                </a:moveTo>
                <a:cubicBezTo>
                  <a:pt x="330" y="139"/>
                  <a:pt x="330" y="139"/>
                  <a:pt x="330" y="139"/>
                </a:cubicBezTo>
                <a:cubicBezTo>
                  <a:pt x="330" y="139"/>
                  <a:pt x="330" y="139"/>
                  <a:pt x="330" y="139"/>
                </a:cubicBezTo>
                <a:cubicBezTo>
                  <a:pt x="330" y="139"/>
                  <a:pt x="330" y="139"/>
                  <a:pt x="330" y="139"/>
                </a:cubicBezTo>
                <a:close/>
                <a:moveTo>
                  <a:pt x="347" y="127"/>
                </a:moveTo>
                <a:cubicBezTo>
                  <a:pt x="347" y="127"/>
                  <a:pt x="347" y="127"/>
                  <a:pt x="346" y="127"/>
                </a:cubicBezTo>
                <a:cubicBezTo>
                  <a:pt x="347" y="127"/>
                  <a:pt x="347" y="127"/>
                  <a:pt x="347" y="127"/>
                </a:cubicBezTo>
                <a:cubicBezTo>
                  <a:pt x="347" y="127"/>
                  <a:pt x="347" y="127"/>
                  <a:pt x="347" y="127"/>
                </a:cubicBezTo>
                <a:close/>
                <a:moveTo>
                  <a:pt x="371" y="124"/>
                </a:moveTo>
                <a:cubicBezTo>
                  <a:pt x="371" y="124"/>
                  <a:pt x="370" y="124"/>
                  <a:pt x="370" y="124"/>
                </a:cubicBezTo>
                <a:cubicBezTo>
                  <a:pt x="370" y="124"/>
                  <a:pt x="370" y="124"/>
                  <a:pt x="370" y="124"/>
                </a:cubicBezTo>
                <a:cubicBezTo>
                  <a:pt x="370" y="124"/>
                  <a:pt x="371" y="124"/>
                  <a:pt x="371" y="124"/>
                </a:cubicBezTo>
                <a:close/>
                <a:moveTo>
                  <a:pt x="374" y="123"/>
                </a:moveTo>
                <a:cubicBezTo>
                  <a:pt x="374" y="123"/>
                  <a:pt x="374" y="123"/>
                  <a:pt x="373" y="123"/>
                </a:cubicBezTo>
                <a:cubicBezTo>
                  <a:pt x="374" y="122"/>
                  <a:pt x="374" y="122"/>
                  <a:pt x="374" y="123"/>
                </a:cubicBezTo>
                <a:close/>
                <a:moveTo>
                  <a:pt x="373" y="157"/>
                </a:moveTo>
                <a:cubicBezTo>
                  <a:pt x="373" y="156"/>
                  <a:pt x="374" y="155"/>
                  <a:pt x="375" y="154"/>
                </a:cubicBezTo>
                <a:cubicBezTo>
                  <a:pt x="375" y="155"/>
                  <a:pt x="375" y="155"/>
                  <a:pt x="375" y="155"/>
                </a:cubicBezTo>
                <a:cubicBezTo>
                  <a:pt x="374" y="156"/>
                  <a:pt x="374" y="156"/>
                  <a:pt x="373" y="157"/>
                </a:cubicBezTo>
                <a:close/>
                <a:moveTo>
                  <a:pt x="372" y="123"/>
                </a:moveTo>
                <a:cubicBezTo>
                  <a:pt x="372" y="123"/>
                  <a:pt x="372" y="123"/>
                  <a:pt x="372" y="123"/>
                </a:cubicBezTo>
                <a:cubicBezTo>
                  <a:pt x="371" y="123"/>
                  <a:pt x="371" y="123"/>
                  <a:pt x="371" y="123"/>
                </a:cubicBezTo>
                <a:cubicBezTo>
                  <a:pt x="371" y="123"/>
                  <a:pt x="371" y="123"/>
                  <a:pt x="372" y="123"/>
                </a:cubicBezTo>
                <a:cubicBezTo>
                  <a:pt x="372" y="123"/>
                  <a:pt x="372" y="123"/>
                  <a:pt x="372" y="123"/>
                </a:cubicBezTo>
                <a:close/>
                <a:moveTo>
                  <a:pt x="368" y="123"/>
                </a:moveTo>
                <a:cubicBezTo>
                  <a:pt x="368" y="123"/>
                  <a:pt x="368" y="123"/>
                  <a:pt x="368" y="123"/>
                </a:cubicBezTo>
                <a:cubicBezTo>
                  <a:pt x="368" y="123"/>
                  <a:pt x="368" y="123"/>
                  <a:pt x="368" y="123"/>
                </a:cubicBezTo>
                <a:close/>
                <a:moveTo>
                  <a:pt x="369" y="158"/>
                </a:moveTo>
                <a:cubicBezTo>
                  <a:pt x="370" y="157"/>
                  <a:pt x="371" y="156"/>
                  <a:pt x="371" y="155"/>
                </a:cubicBezTo>
                <a:cubicBezTo>
                  <a:pt x="372" y="156"/>
                  <a:pt x="372" y="156"/>
                  <a:pt x="372" y="157"/>
                </a:cubicBezTo>
                <a:cubicBezTo>
                  <a:pt x="372" y="157"/>
                  <a:pt x="371" y="157"/>
                  <a:pt x="371" y="158"/>
                </a:cubicBezTo>
                <a:cubicBezTo>
                  <a:pt x="371" y="158"/>
                  <a:pt x="371" y="158"/>
                  <a:pt x="371" y="158"/>
                </a:cubicBezTo>
                <a:cubicBezTo>
                  <a:pt x="371" y="158"/>
                  <a:pt x="371" y="158"/>
                  <a:pt x="371" y="158"/>
                </a:cubicBezTo>
                <a:cubicBezTo>
                  <a:pt x="371" y="158"/>
                  <a:pt x="370" y="158"/>
                  <a:pt x="370" y="159"/>
                </a:cubicBezTo>
                <a:cubicBezTo>
                  <a:pt x="370" y="159"/>
                  <a:pt x="369" y="158"/>
                  <a:pt x="369" y="158"/>
                </a:cubicBezTo>
                <a:close/>
                <a:moveTo>
                  <a:pt x="378" y="152"/>
                </a:moveTo>
                <a:cubicBezTo>
                  <a:pt x="377" y="153"/>
                  <a:pt x="376" y="154"/>
                  <a:pt x="376" y="155"/>
                </a:cubicBezTo>
                <a:cubicBezTo>
                  <a:pt x="375" y="155"/>
                  <a:pt x="375" y="155"/>
                  <a:pt x="375" y="155"/>
                </a:cubicBezTo>
                <a:cubicBezTo>
                  <a:pt x="376" y="154"/>
                  <a:pt x="376" y="152"/>
                  <a:pt x="378" y="152"/>
                </a:cubicBezTo>
                <a:close/>
                <a:moveTo>
                  <a:pt x="374" y="122"/>
                </a:moveTo>
                <a:cubicBezTo>
                  <a:pt x="374" y="122"/>
                  <a:pt x="374" y="122"/>
                  <a:pt x="374" y="122"/>
                </a:cubicBezTo>
                <a:cubicBezTo>
                  <a:pt x="374" y="122"/>
                  <a:pt x="374" y="122"/>
                  <a:pt x="374" y="122"/>
                </a:cubicBezTo>
                <a:close/>
                <a:moveTo>
                  <a:pt x="371" y="123"/>
                </a:moveTo>
                <a:cubicBezTo>
                  <a:pt x="371" y="123"/>
                  <a:pt x="371" y="123"/>
                  <a:pt x="371" y="123"/>
                </a:cubicBezTo>
                <a:cubicBezTo>
                  <a:pt x="371" y="123"/>
                  <a:pt x="371" y="123"/>
                  <a:pt x="371" y="123"/>
                </a:cubicBezTo>
                <a:cubicBezTo>
                  <a:pt x="371" y="123"/>
                  <a:pt x="371" y="123"/>
                  <a:pt x="371" y="123"/>
                </a:cubicBezTo>
                <a:close/>
                <a:moveTo>
                  <a:pt x="348" y="127"/>
                </a:moveTo>
                <a:cubicBezTo>
                  <a:pt x="348" y="127"/>
                  <a:pt x="348" y="127"/>
                  <a:pt x="348" y="127"/>
                </a:cubicBezTo>
                <a:cubicBezTo>
                  <a:pt x="348" y="127"/>
                  <a:pt x="348" y="127"/>
                  <a:pt x="348" y="127"/>
                </a:cubicBezTo>
                <a:cubicBezTo>
                  <a:pt x="348" y="127"/>
                  <a:pt x="348" y="127"/>
                  <a:pt x="348" y="127"/>
                </a:cubicBezTo>
                <a:close/>
                <a:moveTo>
                  <a:pt x="378" y="167"/>
                </a:moveTo>
                <a:cubicBezTo>
                  <a:pt x="378" y="167"/>
                  <a:pt x="378" y="167"/>
                  <a:pt x="378" y="168"/>
                </a:cubicBezTo>
                <a:cubicBezTo>
                  <a:pt x="378" y="168"/>
                  <a:pt x="378" y="167"/>
                  <a:pt x="378" y="167"/>
                </a:cubicBezTo>
                <a:cubicBezTo>
                  <a:pt x="378" y="167"/>
                  <a:pt x="378" y="167"/>
                  <a:pt x="378" y="167"/>
                </a:cubicBezTo>
                <a:close/>
                <a:moveTo>
                  <a:pt x="379" y="167"/>
                </a:moveTo>
                <a:cubicBezTo>
                  <a:pt x="379" y="167"/>
                  <a:pt x="379" y="167"/>
                  <a:pt x="379" y="168"/>
                </a:cubicBezTo>
                <a:cubicBezTo>
                  <a:pt x="379" y="167"/>
                  <a:pt x="378" y="168"/>
                  <a:pt x="378" y="168"/>
                </a:cubicBezTo>
                <a:cubicBezTo>
                  <a:pt x="378" y="167"/>
                  <a:pt x="379" y="167"/>
                  <a:pt x="379" y="167"/>
                </a:cubicBezTo>
                <a:close/>
                <a:moveTo>
                  <a:pt x="378" y="166"/>
                </a:moveTo>
                <a:cubicBezTo>
                  <a:pt x="379" y="166"/>
                  <a:pt x="379" y="166"/>
                  <a:pt x="379" y="166"/>
                </a:cubicBezTo>
                <a:cubicBezTo>
                  <a:pt x="379" y="166"/>
                  <a:pt x="379" y="166"/>
                  <a:pt x="380" y="166"/>
                </a:cubicBezTo>
                <a:cubicBezTo>
                  <a:pt x="380" y="166"/>
                  <a:pt x="380" y="166"/>
                  <a:pt x="380" y="166"/>
                </a:cubicBezTo>
                <a:cubicBezTo>
                  <a:pt x="380" y="166"/>
                  <a:pt x="379" y="166"/>
                  <a:pt x="378" y="166"/>
                </a:cubicBezTo>
                <a:close/>
                <a:moveTo>
                  <a:pt x="384" y="137"/>
                </a:moveTo>
                <a:cubicBezTo>
                  <a:pt x="384" y="137"/>
                  <a:pt x="384" y="137"/>
                  <a:pt x="384" y="137"/>
                </a:cubicBezTo>
                <a:cubicBezTo>
                  <a:pt x="384" y="137"/>
                  <a:pt x="384" y="137"/>
                  <a:pt x="384" y="137"/>
                </a:cubicBezTo>
                <a:cubicBezTo>
                  <a:pt x="384" y="137"/>
                  <a:pt x="384" y="137"/>
                  <a:pt x="384" y="137"/>
                </a:cubicBezTo>
                <a:close/>
                <a:moveTo>
                  <a:pt x="381" y="135"/>
                </a:moveTo>
                <a:cubicBezTo>
                  <a:pt x="381" y="134"/>
                  <a:pt x="381" y="134"/>
                  <a:pt x="381" y="134"/>
                </a:cubicBezTo>
                <a:cubicBezTo>
                  <a:pt x="382" y="134"/>
                  <a:pt x="381" y="135"/>
                  <a:pt x="381" y="135"/>
                </a:cubicBezTo>
                <a:close/>
                <a:moveTo>
                  <a:pt x="378" y="120"/>
                </a:moveTo>
                <a:cubicBezTo>
                  <a:pt x="377" y="120"/>
                  <a:pt x="377" y="120"/>
                  <a:pt x="377" y="120"/>
                </a:cubicBezTo>
                <a:cubicBezTo>
                  <a:pt x="378" y="120"/>
                  <a:pt x="378" y="120"/>
                  <a:pt x="378" y="120"/>
                </a:cubicBezTo>
                <a:cubicBezTo>
                  <a:pt x="378" y="120"/>
                  <a:pt x="378" y="120"/>
                  <a:pt x="378" y="120"/>
                </a:cubicBezTo>
                <a:close/>
                <a:moveTo>
                  <a:pt x="375" y="120"/>
                </a:moveTo>
                <a:cubicBezTo>
                  <a:pt x="375" y="121"/>
                  <a:pt x="374" y="121"/>
                  <a:pt x="374" y="121"/>
                </a:cubicBezTo>
                <a:cubicBezTo>
                  <a:pt x="374" y="121"/>
                  <a:pt x="374" y="120"/>
                  <a:pt x="374" y="120"/>
                </a:cubicBezTo>
                <a:cubicBezTo>
                  <a:pt x="374" y="120"/>
                  <a:pt x="374" y="120"/>
                  <a:pt x="375" y="120"/>
                </a:cubicBezTo>
                <a:close/>
                <a:moveTo>
                  <a:pt x="374" y="120"/>
                </a:moveTo>
                <a:cubicBezTo>
                  <a:pt x="374" y="120"/>
                  <a:pt x="374" y="120"/>
                  <a:pt x="374" y="120"/>
                </a:cubicBezTo>
                <a:cubicBezTo>
                  <a:pt x="374" y="120"/>
                  <a:pt x="373" y="120"/>
                  <a:pt x="373" y="120"/>
                </a:cubicBezTo>
                <a:cubicBezTo>
                  <a:pt x="373" y="120"/>
                  <a:pt x="373" y="120"/>
                  <a:pt x="373" y="120"/>
                </a:cubicBezTo>
                <a:cubicBezTo>
                  <a:pt x="373" y="120"/>
                  <a:pt x="374" y="120"/>
                  <a:pt x="374" y="120"/>
                </a:cubicBezTo>
                <a:close/>
                <a:moveTo>
                  <a:pt x="353" y="122"/>
                </a:moveTo>
                <a:cubicBezTo>
                  <a:pt x="353" y="122"/>
                  <a:pt x="353" y="122"/>
                  <a:pt x="353" y="122"/>
                </a:cubicBezTo>
                <a:cubicBezTo>
                  <a:pt x="353" y="122"/>
                  <a:pt x="353" y="122"/>
                  <a:pt x="353" y="122"/>
                </a:cubicBezTo>
                <a:close/>
                <a:moveTo>
                  <a:pt x="351" y="122"/>
                </a:moveTo>
                <a:cubicBezTo>
                  <a:pt x="351" y="122"/>
                  <a:pt x="351" y="122"/>
                  <a:pt x="351" y="123"/>
                </a:cubicBezTo>
                <a:cubicBezTo>
                  <a:pt x="351" y="123"/>
                  <a:pt x="350" y="123"/>
                  <a:pt x="350" y="123"/>
                </a:cubicBezTo>
                <a:cubicBezTo>
                  <a:pt x="350" y="123"/>
                  <a:pt x="350" y="123"/>
                  <a:pt x="350" y="123"/>
                </a:cubicBezTo>
                <a:cubicBezTo>
                  <a:pt x="350" y="123"/>
                  <a:pt x="351" y="122"/>
                  <a:pt x="351" y="122"/>
                </a:cubicBezTo>
                <a:close/>
                <a:moveTo>
                  <a:pt x="349" y="126"/>
                </a:moveTo>
                <a:cubicBezTo>
                  <a:pt x="349" y="127"/>
                  <a:pt x="349" y="127"/>
                  <a:pt x="348" y="127"/>
                </a:cubicBezTo>
                <a:cubicBezTo>
                  <a:pt x="348" y="127"/>
                  <a:pt x="348" y="126"/>
                  <a:pt x="348" y="126"/>
                </a:cubicBezTo>
                <a:cubicBezTo>
                  <a:pt x="349" y="125"/>
                  <a:pt x="348" y="124"/>
                  <a:pt x="349" y="124"/>
                </a:cubicBezTo>
                <a:cubicBezTo>
                  <a:pt x="349" y="125"/>
                  <a:pt x="348" y="126"/>
                  <a:pt x="349" y="126"/>
                </a:cubicBezTo>
                <a:close/>
                <a:moveTo>
                  <a:pt x="330" y="139"/>
                </a:moveTo>
                <a:cubicBezTo>
                  <a:pt x="329" y="139"/>
                  <a:pt x="329" y="139"/>
                  <a:pt x="329" y="139"/>
                </a:cubicBezTo>
                <a:cubicBezTo>
                  <a:pt x="329" y="139"/>
                  <a:pt x="329" y="139"/>
                  <a:pt x="329" y="139"/>
                </a:cubicBezTo>
                <a:cubicBezTo>
                  <a:pt x="329" y="139"/>
                  <a:pt x="329" y="139"/>
                  <a:pt x="329" y="139"/>
                </a:cubicBezTo>
                <a:cubicBezTo>
                  <a:pt x="329" y="139"/>
                  <a:pt x="329" y="139"/>
                  <a:pt x="329" y="139"/>
                </a:cubicBezTo>
                <a:cubicBezTo>
                  <a:pt x="329" y="139"/>
                  <a:pt x="329" y="139"/>
                  <a:pt x="329" y="139"/>
                </a:cubicBezTo>
                <a:cubicBezTo>
                  <a:pt x="329" y="139"/>
                  <a:pt x="329" y="139"/>
                  <a:pt x="329" y="139"/>
                </a:cubicBezTo>
                <a:cubicBezTo>
                  <a:pt x="329" y="139"/>
                  <a:pt x="329" y="139"/>
                  <a:pt x="330" y="139"/>
                </a:cubicBezTo>
                <a:close/>
                <a:moveTo>
                  <a:pt x="319" y="141"/>
                </a:moveTo>
                <a:cubicBezTo>
                  <a:pt x="319" y="141"/>
                  <a:pt x="319" y="141"/>
                  <a:pt x="319" y="141"/>
                </a:cubicBezTo>
                <a:cubicBezTo>
                  <a:pt x="319" y="141"/>
                  <a:pt x="319" y="141"/>
                  <a:pt x="319" y="141"/>
                </a:cubicBezTo>
                <a:cubicBezTo>
                  <a:pt x="319" y="141"/>
                  <a:pt x="319" y="141"/>
                  <a:pt x="319" y="141"/>
                </a:cubicBezTo>
                <a:close/>
                <a:moveTo>
                  <a:pt x="319" y="142"/>
                </a:moveTo>
                <a:cubicBezTo>
                  <a:pt x="319" y="142"/>
                  <a:pt x="319" y="142"/>
                  <a:pt x="319" y="142"/>
                </a:cubicBezTo>
                <a:cubicBezTo>
                  <a:pt x="319" y="142"/>
                  <a:pt x="319" y="142"/>
                  <a:pt x="319" y="142"/>
                </a:cubicBezTo>
                <a:cubicBezTo>
                  <a:pt x="319" y="142"/>
                  <a:pt x="319" y="142"/>
                  <a:pt x="319" y="142"/>
                </a:cubicBezTo>
                <a:close/>
                <a:moveTo>
                  <a:pt x="316" y="142"/>
                </a:moveTo>
                <a:cubicBezTo>
                  <a:pt x="316" y="142"/>
                  <a:pt x="315" y="143"/>
                  <a:pt x="315" y="143"/>
                </a:cubicBezTo>
                <a:cubicBezTo>
                  <a:pt x="315" y="143"/>
                  <a:pt x="315" y="142"/>
                  <a:pt x="315" y="142"/>
                </a:cubicBezTo>
                <a:cubicBezTo>
                  <a:pt x="315" y="142"/>
                  <a:pt x="316" y="142"/>
                  <a:pt x="316" y="142"/>
                </a:cubicBezTo>
                <a:cubicBezTo>
                  <a:pt x="316" y="142"/>
                  <a:pt x="316" y="142"/>
                  <a:pt x="316" y="142"/>
                </a:cubicBezTo>
                <a:close/>
                <a:moveTo>
                  <a:pt x="313" y="221"/>
                </a:moveTo>
                <a:cubicBezTo>
                  <a:pt x="313" y="221"/>
                  <a:pt x="313" y="221"/>
                  <a:pt x="313" y="221"/>
                </a:cubicBezTo>
                <a:cubicBezTo>
                  <a:pt x="313" y="221"/>
                  <a:pt x="313" y="221"/>
                  <a:pt x="313" y="221"/>
                </a:cubicBezTo>
                <a:close/>
                <a:moveTo>
                  <a:pt x="313" y="220"/>
                </a:moveTo>
                <a:cubicBezTo>
                  <a:pt x="313" y="220"/>
                  <a:pt x="313" y="220"/>
                  <a:pt x="313" y="220"/>
                </a:cubicBezTo>
                <a:cubicBezTo>
                  <a:pt x="313" y="220"/>
                  <a:pt x="313" y="220"/>
                  <a:pt x="313" y="220"/>
                </a:cubicBezTo>
                <a:cubicBezTo>
                  <a:pt x="313" y="220"/>
                  <a:pt x="313" y="220"/>
                  <a:pt x="313" y="220"/>
                </a:cubicBezTo>
                <a:close/>
                <a:moveTo>
                  <a:pt x="314" y="219"/>
                </a:moveTo>
                <a:cubicBezTo>
                  <a:pt x="314" y="219"/>
                  <a:pt x="314" y="219"/>
                  <a:pt x="314" y="219"/>
                </a:cubicBezTo>
                <a:cubicBezTo>
                  <a:pt x="314" y="219"/>
                  <a:pt x="314" y="219"/>
                  <a:pt x="314" y="219"/>
                </a:cubicBezTo>
                <a:cubicBezTo>
                  <a:pt x="314" y="219"/>
                  <a:pt x="314" y="219"/>
                  <a:pt x="314" y="219"/>
                </a:cubicBezTo>
                <a:close/>
                <a:moveTo>
                  <a:pt x="317" y="220"/>
                </a:moveTo>
                <a:cubicBezTo>
                  <a:pt x="317" y="219"/>
                  <a:pt x="317" y="219"/>
                  <a:pt x="318" y="219"/>
                </a:cubicBezTo>
                <a:cubicBezTo>
                  <a:pt x="317" y="219"/>
                  <a:pt x="317" y="219"/>
                  <a:pt x="317" y="220"/>
                </a:cubicBezTo>
                <a:close/>
                <a:moveTo>
                  <a:pt x="318" y="219"/>
                </a:moveTo>
                <a:cubicBezTo>
                  <a:pt x="318" y="219"/>
                  <a:pt x="318" y="219"/>
                  <a:pt x="318" y="219"/>
                </a:cubicBezTo>
                <a:cubicBezTo>
                  <a:pt x="318" y="219"/>
                  <a:pt x="318" y="219"/>
                  <a:pt x="318" y="219"/>
                </a:cubicBezTo>
                <a:cubicBezTo>
                  <a:pt x="318" y="219"/>
                  <a:pt x="318" y="219"/>
                  <a:pt x="318" y="219"/>
                </a:cubicBezTo>
                <a:close/>
                <a:moveTo>
                  <a:pt x="319" y="213"/>
                </a:moveTo>
                <a:cubicBezTo>
                  <a:pt x="319" y="212"/>
                  <a:pt x="320" y="212"/>
                  <a:pt x="320" y="212"/>
                </a:cubicBezTo>
                <a:cubicBezTo>
                  <a:pt x="320" y="212"/>
                  <a:pt x="320" y="212"/>
                  <a:pt x="320" y="212"/>
                </a:cubicBezTo>
                <a:cubicBezTo>
                  <a:pt x="320" y="212"/>
                  <a:pt x="320" y="212"/>
                  <a:pt x="320" y="212"/>
                </a:cubicBezTo>
                <a:cubicBezTo>
                  <a:pt x="320" y="212"/>
                  <a:pt x="320" y="212"/>
                  <a:pt x="320" y="212"/>
                </a:cubicBezTo>
                <a:cubicBezTo>
                  <a:pt x="320" y="213"/>
                  <a:pt x="320" y="213"/>
                  <a:pt x="319" y="213"/>
                </a:cubicBezTo>
                <a:close/>
                <a:moveTo>
                  <a:pt x="323" y="217"/>
                </a:moveTo>
                <a:cubicBezTo>
                  <a:pt x="323" y="217"/>
                  <a:pt x="323" y="217"/>
                  <a:pt x="323" y="216"/>
                </a:cubicBezTo>
                <a:cubicBezTo>
                  <a:pt x="323" y="216"/>
                  <a:pt x="324" y="216"/>
                  <a:pt x="324" y="216"/>
                </a:cubicBezTo>
                <a:cubicBezTo>
                  <a:pt x="324" y="216"/>
                  <a:pt x="324" y="216"/>
                  <a:pt x="324" y="217"/>
                </a:cubicBezTo>
                <a:cubicBezTo>
                  <a:pt x="324" y="217"/>
                  <a:pt x="323" y="217"/>
                  <a:pt x="323" y="217"/>
                </a:cubicBezTo>
                <a:close/>
                <a:moveTo>
                  <a:pt x="329" y="215"/>
                </a:moveTo>
                <a:cubicBezTo>
                  <a:pt x="329" y="215"/>
                  <a:pt x="329" y="215"/>
                  <a:pt x="329" y="215"/>
                </a:cubicBezTo>
                <a:cubicBezTo>
                  <a:pt x="329" y="215"/>
                  <a:pt x="329" y="215"/>
                  <a:pt x="329" y="215"/>
                </a:cubicBezTo>
                <a:cubicBezTo>
                  <a:pt x="329" y="215"/>
                  <a:pt x="329" y="215"/>
                  <a:pt x="329" y="215"/>
                </a:cubicBezTo>
                <a:close/>
                <a:moveTo>
                  <a:pt x="331" y="214"/>
                </a:moveTo>
                <a:cubicBezTo>
                  <a:pt x="331" y="214"/>
                  <a:pt x="331" y="214"/>
                  <a:pt x="331" y="214"/>
                </a:cubicBezTo>
                <a:cubicBezTo>
                  <a:pt x="331" y="213"/>
                  <a:pt x="331" y="213"/>
                  <a:pt x="331" y="213"/>
                </a:cubicBezTo>
                <a:cubicBezTo>
                  <a:pt x="331" y="213"/>
                  <a:pt x="331" y="213"/>
                  <a:pt x="331" y="213"/>
                </a:cubicBezTo>
                <a:cubicBezTo>
                  <a:pt x="331" y="214"/>
                  <a:pt x="331" y="214"/>
                  <a:pt x="331" y="214"/>
                </a:cubicBezTo>
                <a:close/>
                <a:moveTo>
                  <a:pt x="331" y="214"/>
                </a:moveTo>
                <a:cubicBezTo>
                  <a:pt x="331" y="214"/>
                  <a:pt x="331" y="214"/>
                  <a:pt x="331" y="214"/>
                </a:cubicBezTo>
                <a:cubicBezTo>
                  <a:pt x="332" y="214"/>
                  <a:pt x="332" y="214"/>
                  <a:pt x="332" y="214"/>
                </a:cubicBezTo>
                <a:cubicBezTo>
                  <a:pt x="332" y="214"/>
                  <a:pt x="332" y="214"/>
                  <a:pt x="331" y="214"/>
                </a:cubicBezTo>
                <a:close/>
                <a:moveTo>
                  <a:pt x="333" y="208"/>
                </a:moveTo>
                <a:cubicBezTo>
                  <a:pt x="333" y="208"/>
                  <a:pt x="333" y="209"/>
                  <a:pt x="333" y="209"/>
                </a:cubicBezTo>
                <a:cubicBezTo>
                  <a:pt x="332" y="208"/>
                  <a:pt x="333" y="208"/>
                  <a:pt x="333" y="208"/>
                </a:cubicBezTo>
                <a:cubicBezTo>
                  <a:pt x="333" y="208"/>
                  <a:pt x="333" y="208"/>
                  <a:pt x="333" y="208"/>
                </a:cubicBezTo>
                <a:close/>
                <a:moveTo>
                  <a:pt x="335" y="213"/>
                </a:moveTo>
                <a:cubicBezTo>
                  <a:pt x="335" y="213"/>
                  <a:pt x="335" y="213"/>
                  <a:pt x="335" y="213"/>
                </a:cubicBezTo>
                <a:cubicBezTo>
                  <a:pt x="335" y="213"/>
                  <a:pt x="335" y="213"/>
                  <a:pt x="335" y="213"/>
                </a:cubicBezTo>
                <a:cubicBezTo>
                  <a:pt x="335" y="213"/>
                  <a:pt x="335" y="213"/>
                  <a:pt x="335" y="213"/>
                </a:cubicBezTo>
                <a:close/>
                <a:moveTo>
                  <a:pt x="336" y="213"/>
                </a:moveTo>
                <a:cubicBezTo>
                  <a:pt x="336" y="213"/>
                  <a:pt x="336" y="213"/>
                  <a:pt x="336" y="212"/>
                </a:cubicBezTo>
                <a:cubicBezTo>
                  <a:pt x="336" y="213"/>
                  <a:pt x="336" y="213"/>
                  <a:pt x="336" y="213"/>
                </a:cubicBezTo>
                <a:cubicBezTo>
                  <a:pt x="336" y="213"/>
                  <a:pt x="336" y="213"/>
                  <a:pt x="336" y="212"/>
                </a:cubicBezTo>
                <a:cubicBezTo>
                  <a:pt x="336" y="212"/>
                  <a:pt x="336" y="212"/>
                  <a:pt x="336" y="212"/>
                </a:cubicBezTo>
                <a:cubicBezTo>
                  <a:pt x="336" y="213"/>
                  <a:pt x="337" y="212"/>
                  <a:pt x="337" y="212"/>
                </a:cubicBezTo>
                <a:cubicBezTo>
                  <a:pt x="337" y="212"/>
                  <a:pt x="337" y="212"/>
                  <a:pt x="338" y="212"/>
                </a:cubicBezTo>
                <a:cubicBezTo>
                  <a:pt x="337" y="213"/>
                  <a:pt x="337" y="213"/>
                  <a:pt x="336" y="213"/>
                </a:cubicBezTo>
                <a:close/>
                <a:moveTo>
                  <a:pt x="341" y="208"/>
                </a:moveTo>
                <a:cubicBezTo>
                  <a:pt x="341" y="208"/>
                  <a:pt x="341" y="208"/>
                  <a:pt x="341" y="208"/>
                </a:cubicBezTo>
                <a:cubicBezTo>
                  <a:pt x="341" y="208"/>
                  <a:pt x="341" y="208"/>
                  <a:pt x="340" y="208"/>
                </a:cubicBezTo>
                <a:cubicBezTo>
                  <a:pt x="341" y="208"/>
                  <a:pt x="341" y="208"/>
                  <a:pt x="341" y="208"/>
                </a:cubicBezTo>
                <a:cubicBezTo>
                  <a:pt x="341" y="208"/>
                  <a:pt x="341" y="208"/>
                  <a:pt x="341" y="208"/>
                </a:cubicBezTo>
                <a:close/>
                <a:moveTo>
                  <a:pt x="341" y="207"/>
                </a:moveTo>
                <a:cubicBezTo>
                  <a:pt x="341" y="207"/>
                  <a:pt x="341" y="207"/>
                  <a:pt x="341" y="207"/>
                </a:cubicBezTo>
                <a:cubicBezTo>
                  <a:pt x="341" y="207"/>
                  <a:pt x="341" y="207"/>
                  <a:pt x="341" y="207"/>
                </a:cubicBezTo>
                <a:cubicBezTo>
                  <a:pt x="341" y="207"/>
                  <a:pt x="341" y="207"/>
                  <a:pt x="341" y="207"/>
                </a:cubicBezTo>
                <a:cubicBezTo>
                  <a:pt x="341" y="207"/>
                  <a:pt x="341" y="207"/>
                  <a:pt x="341" y="207"/>
                </a:cubicBezTo>
                <a:close/>
                <a:moveTo>
                  <a:pt x="343" y="207"/>
                </a:moveTo>
                <a:cubicBezTo>
                  <a:pt x="343" y="207"/>
                  <a:pt x="342" y="207"/>
                  <a:pt x="342" y="207"/>
                </a:cubicBezTo>
                <a:cubicBezTo>
                  <a:pt x="342" y="207"/>
                  <a:pt x="342" y="207"/>
                  <a:pt x="343" y="207"/>
                </a:cubicBezTo>
                <a:close/>
                <a:moveTo>
                  <a:pt x="342" y="211"/>
                </a:moveTo>
                <a:cubicBezTo>
                  <a:pt x="342" y="211"/>
                  <a:pt x="343" y="211"/>
                  <a:pt x="343" y="211"/>
                </a:cubicBezTo>
                <a:cubicBezTo>
                  <a:pt x="343" y="211"/>
                  <a:pt x="342" y="211"/>
                  <a:pt x="342" y="211"/>
                </a:cubicBezTo>
                <a:close/>
                <a:moveTo>
                  <a:pt x="343" y="211"/>
                </a:moveTo>
                <a:cubicBezTo>
                  <a:pt x="343" y="211"/>
                  <a:pt x="343" y="211"/>
                  <a:pt x="342" y="211"/>
                </a:cubicBezTo>
                <a:cubicBezTo>
                  <a:pt x="343" y="211"/>
                  <a:pt x="343" y="210"/>
                  <a:pt x="343" y="210"/>
                </a:cubicBezTo>
                <a:cubicBezTo>
                  <a:pt x="343" y="210"/>
                  <a:pt x="343" y="210"/>
                  <a:pt x="343" y="210"/>
                </a:cubicBezTo>
                <a:cubicBezTo>
                  <a:pt x="343" y="210"/>
                  <a:pt x="343" y="210"/>
                  <a:pt x="343" y="210"/>
                </a:cubicBezTo>
                <a:cubicBezTo>
                  <a:pt x="343" y="211"/>
                  <a:pt x="343" y="211"/>
                  <a:pt x="343" y="211"/>
                </a:cubicBezTo>
                <a:close/>
                <a:moveTo>
                  <a:pt x="343" y="207"/>
                </a:moveTo>
                <a:cubicBezTo>
                  <a:pt x="343" y="207"/>
                  <a:pt x="343" y="206"/>
                  <a:pt x="344" y="206"/>
                </a:cubicBezTo>
                <a:cubicBezTo>
                  <a:pt x="344" y="206"/>
                  <a:pt x="344" y="206"/>
                  <a:pt x="344" y="206"/>
                </a:cubicBezTo>
                <a:cubicBezTo>
                  <a:pt x="344" y="206"/>
                  <a:pt x="344" y="206"/>
                  <a:pt x="344" y="207"/>
                </a:cubicBezTo>
                <a:cubicBezTo>
                  <a:pt x="344" y="207"/>
                  <a:pt x="344" y="207"/>
                  <a:pt x="343" y="207"/>
                </a:cubicBezTo>
                <a:close/>
                <a:moveTo>
                  <a:pt x="347" y="206"/>
                </a:moveTo>
                <a:cubicBezTo>
                  <a:pt x="347" y="206"/>
                  <a:pt x="347" y="206"/>
                  <a:pt x="347" y="206"/>
                </a:cubicBezTo>
                <a:cubicBezTo>
                  <a:pt x="347" y="206"/>
                  <a:pt x="347" y="206"/>
                  <a:pt x="347" y="206"/>
                </a:cubicBezTo>
                <a:cubicBezTo>
                  <a:pt x="347" y="206"/>
                  <a:pt x="347" y="206"/>
                  <a:pt x="347" y="205"/>
                </a:cubicBezTo>
                <a:cubicBezTo>
                  <a:pt x="347" y="205"/>
                  <a:pt x="347" y="205"/>
                  <a:pt x="347" y="206"/>
                </a:cubicBezTo>
                <a:cubicBezTo>
                  <a:pt x="347" y="206"/>
                  <a:pt x="347" y="207"/>
                  <a:pt x="347" y="206"/>
                </a:cubicBezTo>
                <a:close/>
                <a:moveTo>
                  <a:pt x="350" y="206"/>
                </a:moveTo>
                <a:cubicBezTo>
                  <a:pt x="349" y="205"/>
                  <a:pt x="349" y="205"/>
                  <a:pt x="349" y="205"/>
                </a:cubicBezTo>
                <a:cubicBezTo>
                  <a:pt x="349" y="206"/>
                  <a:pt x="349" y="206"/>
                  <a:pt x="348" y="206"/>
                </a:cubicBezTo>
                <a:cubicBezTo>
                  <a:pt x="348" y="206"/>
                  <a:pt x="348" y="206"/>
                  <a:pt x="348" y="205"/>
                </a:cubicBezTo>
                <a:cubicBezTo>
                  <a:pt x="348" y="206"/>
                  <a:pt x="349" y="205"/>
                  <a:pt x="349" y="205"/>
                </a:cubicBezTo>
                <a:cubicBezTo>
                  <a:pt x="349" y="205"/>
                  <a:pt x="349" y="204"/>
                  <a:pt x="349" y="204"/>
                </a:cubicBezTo>
                <a:cubicBezTo>
                  <a:pt x="349" y="204"/>
                  <a:pt x="349" y="204"/>
                  <a:pt x="350" y="204"/>
                </a:cubicBezTo>
                <a:cubicBezTo>
                  <a:pt x="350" y="205"/>
                  <a:pt x="349" y="204"/>
                  <a:pt x="349" y="205"/>
                </a:cubicBezTo>
                <a:cubicBezTo>
                  <a:pt x="350" y="205"/>
                  <a:pt x="350" y="205"/>
                  <a:pt x="350" y="205"/>
                </a:cubicBezTo>
                <a:cubicBezTo>
                  <a:pt x="350" y="205"/>
                  <a:pt x="350" y="205"/>
                  <a:pt x="350" y="206"/>
                </a:cubicBezTo>
                <a:close/>
                <a:moveTo>
                  <a:pt x="350" y="205"/>
                </a:moveTo>
                <a:cubicBezTo>
                  <a:pt x="350" y="204"/>
                  <a:pt x="350" y="204"/>
                  <a:pt x="351" y="205"/>
                </a:cubicBezTo>
                <a:cubicBezTo>
                  <a:pt x="351" y="205"/>
                  <a:pt x="350" y="205"/>
                  <a:pt x="350" y="205"/>
                </a:cubicBezTo>
                <a:close/>
                <a:moveTo>
                  <a:pt x="351" y="188"/>
                </a:moveTo>
                <a:cubicBezTo>
                  <a:pt x="351" y="188"/>
                  <a:pt x="351" y="188"/>
                  <a:pt x="351" y="188"/>
                </a:cubicBezTo>
                <a:cubicBezTo>
                  <a:pt x="351" y="188"/>
                  <a:pt x="351" y="188"/>
                  <a:pt x="351" y="188"/>
                </a:cubicBezTo>
                <a:close/>
                <a:moveTo>
                  <a:pt x="359" y="181"/>
                </a:moveTo>
                <a:cubicBezTo>
                  <a:pt x="359" y="181"/>
                  <a:pt x="359" y="181"/>
                  <a:pt x="359" y="181"/>
                </a:cubicBezTo>
                <a:cubicBezTo>
                  <a:pt x="359" y="181"/>
                  <a:pt x="359" y="181"/>
                  <a:pt x="359" y="181"/>
                </a:cubicBezTo>
                <a:cubicBezTo>
                  <a:pt x="359" y="181"/>
                  <a:pt x="359" y="181"/>
                  <a:pt x="359" y="181"/>
                </a:cubicBezTo>
                <a:cubicBezTo>
                  <a:pt x="359" y="181"/>
                  <a:pt x="359" y="181"/>
                  <a:pt x="359" y="181"/>
                </a:cubicBezTo>
                <a:close/>
                <a:moveTo>
                  <a:pt x="364" y="182"/>
                </a:moveTo>
                <a:cubicBezTo>
                  <a:pt x="364" y="182"/>
                  <a:pt x="363" y="182"/>
                  <a:pt x="363" y="182"/>
                </a:cubicBezTo>
                <a:cubicBezTo>
                  <a:pt x="364" y="182"/>
                  <a:pt x="364" y="181"/>
                  <a:pt x="363" y="181"/>
                </a:cubicBezTo>
                <a:cubicBezTo>
                  <a:pt x="363" y="181"/>
                  <a:pt x="363" y="181"/>
                  <a:pt x="363" y="181"/>
                </a:cubicBezTo>
                <a:cubicBezTo>
                  <a:pt x="364" y="181"/>
                  <a:pt x="364" y="181"/>
                  <a:pt x="364" y="181"/>
                </a:cubicBezTo>
                <a:cubicBezTo>
                  <a:pt x="364" y="181"/>
                  <a:pt x="364" y="181"/>
                  <a:pt x="364" y="181"/>
                </a:cubicBezTo>
                <a:cubicBezTo>
                  <a:pt x="364" y="181"/>
                  <a:pt x="364" y="181"/>
                  <a:pt x="364" y="181"/>
                </a:cubicBezTo>
                <a:cubicBezTo>
                  <a:pt x="364" y="181"/>
                  <a:pt x="364" y="182"/>
                  <a:pt x="364" y="182"/>
                </a:cubicBezTo>
                <a:close/>
                <a:moveTo>
                  <a:pt x="364" y="180"/>
                </a:moveTo>
                <a:cubicBezTo>
                  <a:pt x="364" y="180"/>
                  <a:pt x="364" y="180"/>
                  <a:pt x="364" y="180"/>
                </a:cubicBezTo>
                <a:cubicBezTo>
                  <a:pt x="364" y="180"/>
                  <a:pt x="364" y="180"/>
                  <a:pt x="364" y="179"/>
                </a:cubicBezTo>
                <a:cubicBezTo>
                  <a:pt x="364" y="179"/>
                  <a:pt x="364" y="179"/>
                  <a:pt x="364" y="179"/>
                </a:cubicBezTo>
                <a:cubicBezTo>
                  <a:pt x="364" y="179"/>
                  <a:pt x="364" y="179"/>
                  <a:pt x="364" y="180"/>
                </a:cubicBezTo>
                <a:cubicBezTo>
                  <a:pt x="364" y="180"/>
                  <a:pt x="364" y="180"/>
                  <a:pt x="364" y="180"/>
                </a:cubicBezTo>
                <a:cubicBezTo>
                  <a:pt x="364" y="180"/>
                  <a:pt x="364" y="180"/>
                  <a:pt x="364" y="180"/>
                </a:cubicBezTo>
                <a:cubicBezTo>
                  <a:pt x="364" y="180"/>
                  <a:pt x="364" y="180"/>
                  <a:pt x="364" y="180"/>
                </a:cubicBezTo>
                <a:cubicBezTo>
                  <a:pt x="364" y="180"/>
                  <a:pt x="364" y="180"/>
                  <a:pt x="364" y="180"/>
                </a:cubicBezTo>
                <a:close/>
                <a:moveTo>
                  <a:pt x="364" y="179"/>
                </a:moveTo>
                <a:cubicBezTo>
                  <a:pt x="364" y="179"/>
                  <a:pt x="364" y="179"/>
                  <a:pt x="364" y="179"/>
                </a:cubicBezTo>
                <a:cubicBezTo>
                  <a:pt x="364" y="179"/>
                  <a:pt x="364" y="179"/>
                  <a:pt x="364" y="179"/>
                </a:cubicBezTo>
                <a:close/>
                <a:moveTo>
                  <a:pt x="365" y="181"/>
                </a:moveTo>
                <a:cubicBezTo>
                  <a:pt x="365" y="181"/>
                  <a:pt x="366" y="181"/>
                  <a:pt x="366" y="181"/>
                </a:cubicBezTo>
                <a:cubicBezTo>
                  <a:pt x="366" y="182"/>
                  <a:pt x="365" y="181"/>
                  <a:pt x="365" y="181"/>
                </a:cubicBezTo>
                <a:close/>
                <a:moveTo>
                  <a:pt x="366" y="180"/>
                </a:moveTo>
                <a:cubicBezTo>
                  <a:pt x="366" y="180"/>
                  <a:pt x="366" y="180"/>
                  <a:pt x="366" y="180"/>
                </a:cubicBezTo>
                <a:cubicBezTo>
                  <a:pt x="366" y="180"/>
                  <a:pt x="366" y="180"/>
                  <a:pt x="366" y="180"/>
                </a:cubicBezTo>
                <a:cubicBezTo>
                  <a:pt x="366" y="180"/>
                  <a:pt x="366" y="180"/>
                  <a:pt x="366" y="180"/>
                </a:cubicBezTo>
                <a:cubicBezTo>
                  <a:pt x="366" y="180"/>
                  <a:pt x="366" y="180"/>
                  <a:pt x="366" y="180"/>
                </a:cubicBezTo>
                <a:cubicBezTo>
                  <a:pt x="366" y="180"/>
                  <a:pt x="365" y="180"/>
                  <a:pt x="365" y="180"/>
                </a:cubicBezTo>
                <a:cubicBezTo>
                  <a:pt x="365" y="179"/>
                  <a:pt x="365" y="179"/>
                  <a:pt x="365" y="179"/>
                </a:cubicBezTo>
                <a:cubicBezTo>
                  <a:pt x="365" y="179"/>
                  <a:pt x="365" y="179"/>
                  <a:pt x="365" y="179"/>
                </a:cubicBezTo>
                <a:cubicBezTo>
                  <a:pt x="365" y="179"/>
                  <a:pt x="365" y="179"/>
                  <a:pt x="365" y="180"/>
                </a:cubicBezTo>
                <a:cubicBezTo>
                  <a:pt x="365" y="180"/>
                  <a:pt x="365" y="180"/>
                  <a:pt x="365" y="179"/>
                </a:cubicBezTo>
                <a:cubicBezTo>
                  <a:pt x="365" y="179"/>
                  <a:pt x="365" y="180"/>
                  <a:pt x="365" y="180"/>
                </a:cubicBezTo>
                <a:cubicBezTo>
                  <a:pt x="364" y="179"/>
                  <a:pt x="364" y="179"/>
                  <a:pt x="364" y="179"/>
                </a:cubicBezTo>
                <a:cubicBezTo>
                  <a:pt x="364" y="179"/>
                  <a:pt x="364" y="179"/>
                  <a:pt x="364" y="179"/>
                </a:cubicBezTo>
                <a:cubicBezTo>
                  <a:pt x="364" y="179"/>
                  <a:pt x="364" y="179"/>
                  <a:pt x="364" y="179"/>
                </a:cubicBezTo>
                <a:cubicBezTo>
                  <a:pt x="364" y="179"/>
                  <a:pt x="364" y="179"/>
                  <a:pt x="364" y="179"/>
                </a:cubicBezTo>
                <a:cubicBezTo>
                  <a:pt x="364" y="179"/>
                  <a:pt x="364" y="179"/>
                  <a:pt x="364" y="179"/>
                </a:cubicBezTo>
                <a:cubicBezTo>
                  <a:pt x="364" y="179"/>
                  <a:pt x="364" y="179"/>
                  <a:pt x="364" y="179"/>
                </a:cubicBezTo>
                <a:cubicBezTo>
                  <a:pt x="364" y="178"/>
                  <a:pt x="365" y="179"/>
                  <a:pt x="365" y="178"/>
                </a:cubicBezTo>
                <a:cubicBezTo>
                  <a:pt x="366" y="179"/>
                  <a:pt x="366" y="179"/>
                  <a:pt x="366" y="180"/>
                </a:cubicBezTo>
                <a:close/>
                <a:moveTo>
                  <a:pt x="371" y="173"/>
                </a:moveTo>
                <a:cubicBezTo>
                  <a:pt x="371" y="173"/>
                  <a:pt x="371" y="173"/>
                  <a:pt x="371" y="173"/>
                </a:cubicBezTo>
                <a:cubicBezTo>
                  <a:pt x="371" y="173"/>
                  <a:pt x="371" y="173"/>
                  <a:pt x="371" y="173"/>
                </a:cubicBezTo>
                <a:close/>
                <a:moveTo>
                  <a:pt x="373" y="174"/>
                </a:moveTo>
                <a:cubicBezTo>
                  <a:pt x="373" y="174"/>
                  <a:pt x="373" y="175"/>
                  <a:pt x="372" y="174"/>
                </a:cubicBezTo>
                <a:cubicBezTo>
                  <a:pt x="372" y="174"/>
                  <a:pt x="373" y="174"/>
                  <a:pt x="372" y="174"/>
                </a:cubicBezTo>
                <a:cubicBezTo>
                  <a:pt x="372" y="174"/>
                  <a:pt x="372" y="174"/>
                  <a:pt x="371" y="174"/>
                </a:cubicBezTo>
                <a:cubicBezTo>
                  <a:pt x="371" y="174"/>
                  <a:pt x="371" y="174"/>
                  <a:pt x="371" y="174"/>
                </a:cubicBezTo>
                <a:cubicBezTo>
                  <a:pt x="371" y="173"/>
                  <a:pt x="372" y="173"/>
                  <a:pt x="372" y="173"/>
                </a:cubicBezTo>
                <a:cubicBezTo>
                  <a:pt x="372" y="173"/>
                  <a:pt x="372" y="173"/>
                  <a:pt x="372" y="173"/>
                </a:cubicBezTo>
                <a:cubicBezTo>
                  <a:pt x="372" y="173"/>
                  <a:pt x="372" y="173"/>
                  <a:pt x="373" y="173"/>
                </a:cubicBezTo>
                <a:cubicBezTo>
                  <a:pt x="372" y="173"/>
                  <a:pt x="372" y="173"/>
                  <a:pt x="372" y="173"/>
                </a:cubicBezTo>
                <a:cubicBezTo>
                  <a:pt x="373" y="173"/>
                  <a:pt x="373" y="173"/>
                  <a:pt x="373" y="173"/>
                </a:cubicBezTo>
                <a:cubicBezTo>
                  <a:pt x="373" y="173"/>
                  <a:pt x="373" y="173"/>
                  <a:pt x="373" y="173"/>
                </a:cubicBezTo>
                <a:cubicBezTo>
                  <a:pt x="373" y="173"/>
                  <a:pt x="373" y="173"/>
                  <a:pt x="373" y="173"/>
                </a:cubicBezTo>
                <a:cubicBezTo>
                  <a:pt x="373" y="173"/>
                  <a:pt x="373" y="173"/>
                  <a:pt x="374" y="173"/>
                </a:cubicBezTo>
                <a:cubicBezTo>
                  <a:pt x="373" y="174"/>
                  <a:pt x="373" y="174"/>
                  <a:pt x="373" y="174"/>
                </a:cubicBezTo>
                <a:close/>
                <a:moveTo>
                  <a:pt x="374" y="173"/>
                </a:moveTo>
                <a:cubicBezTo>
                  <a:pt x="374" y="173"/>
                  <a:pt x="373" y="173"/>
                  <a:pt x="373" y="173"/>
                </a:cubicBezTo>
                <a:cubicBezTo>
                  <a:pt x="373" y="173"/>
                  <a:pt x="374" y="173"/>
                  <a:pt x="374" y="173"/>
                </a:cubicBezTo>
                <a:cubicBezTo>
                  <a:pt x="374" y="173"/>
                  <a:pt x="374" y="173"/>
                  <a:pt x="374" y="173"/>
                </a:cubicBezTo>
                <a:cubicBezTo>
                  <a:pt x="374" y="173"/>
                  <a:pt x="374" y="173"/>
                  <a:pt x="374" y="173"/>
                </a:cubicBezTo>
                <a:cubicBezTo>
                  <a:pt x="374" y="173"/>
                  <a:pt x="374" y="173"/>
                  <a:pt x="374" y="173"/>
                </a:cubicBezTo>
                <a:close/>
                <a:moveTo>
                  <a:pt x="374" y="174"/>
                </a:moveTo>
                <a:cubicBezTo>
                  <a:pt x="375" y="174"/>
                  <a:pt x="374" y="174"/>
                  <a:pt x="374" y="174"/>
                </a:cubicBezTo>
                <a:cubicBezTo>
                  <a:pt x="375" y="173"/>
                  <a:pt x="375" y="174"/>
                  <a:pt x="374" y="174"/>
                </a:cubicBezTo>
                <a:close/>
                <a:moveTo>
                  <a:pt x="375" y="172"/>
                </a:moveTo>
                <a:cubicBezTo>
                  <a:pt x="375" y="172"/>
                  <a:pt x="375" y="172"/>
                  <a:pt x="375" y="172"/>
                </a:cubicBezTo>
                <a:cubicBezTo>
                  <a:pt x="375" y="172"/>
                  <a:pt x="375" y="172"/>
                  <a:pt x="375" y="172"/>
                </a:cubicBezTo>
                <a:cubicBezTo>
                  <a:pt x="375" y="172"/>
                  <a:pt x="375" y="172"/>
                  <a:pt x="375" y="172"/>
                </a:cubicBezTo>
                <a:close/>
                <a:moveTo>
                  <a:pt x="375" y="172"/>
                </a:moveTo>
                <a:cubicBezTo>
                  <a:pt x="375" y="172"/>
                  <a:pt x="375" y="171"/>
                  <a:pt x="375" y="171"/>
                </a:cubicBezTo>
                <a:cubicBezTo>
                  <a:pt x="375" y="171"/>
                  <a:pt x="375" y="172"/>
                  <a:pt x="375" y="172"/>
                </a:cubicBezTo>
                <a:cubicBezTo>
                  <a:pt x="375" y="172"/>
                  <a:pt x="375" y="172"/>
                  <a:pt x="375" y="172"/>
                </a:cubicBezTo>
                <a:close/>
                <a:moveTo>
                  <a:pt x="377" y="172"/>
                </a:moveTo>
                <a:cubicBezTo>
                  <a:pt x="377" y="172"/>
                  <a:pt x="377" y="172"/>
                  <a:pt x="377" y="172"/>
                </a:cubicBezTo>
                <a:cubicBezTo>
                  <a:pt x="377" y="172"/>
                  <a:pt x="376" y="172"/>
                  <a:pt x="376" y="172"/>
                </a:cubicBezTo>
                <a:cubicBezTo>
                  <a:pt x="376" y="172"/>
                  <a:pt x="376" y="172"/>
                  <a:pt x="376" y="172"/>
                </a:cubicBezTo>
                <a:cubicBezTo>
                  <a:pt x="376" y="172"/>
                  <a:pt x="376" y="172"/>
                  <a:pt x="376" y="172"/>
                </a:cubicBezTo>
                <a:cubicBezTo>
                  <a:pt x="376" y="172"/>
                  <a:pt x="376" y="171"/>
                  <a:pt x="376" y="171"/>
                </a:cubicBezTo>
                <a:cubicBezTo>
                  <a:pt x="376" y="171"/>
                  <a:pt x="376" y="171"/>
                  <a:pt x="376" y="171"/>
                </a:cubicBezTo>
                <a:cubicBezTo>
                  <a:pt x="376" y="171"/>
                  <a:pt x="376" y="171"/>
                  <a:pt x="376" y="171"/>
                </a:cubicBezTo>
                <a:cubicBezTo>
                  <a:pt x="376" y="171"/>
                  <a:pt x="376" y="171"/>
                  <a:pt x="376" y="171"/>
                </a:cubicBezTo>
                <a:cubicBezTo>
                  <a:pt x="376" y="171"/>
                  <a:pt x="376" y="171"/>
                  <a:pt x="377" y="171"/>
                </a:cubicBezTo>
                <a:cubicBezTo>
                  <a:pt x="377" y="171"/>
                  <a:pt x="377" y="171"/>
                  <a:pt x="377" y="171"/>
                </a:cubicBezTo>
                <a:cubicBezTo>
                  <a:pt x="377" y="172"/>
                  <a:pt x="376" y="171"/>
                  <a:pt x="376" y="172"/>
                </a:cubicBezTo>
                <a:cubicBezTo>
                  <a:pt x="377" y="172"/>
                  <a:pt x="377" y="171"/>
                  <a:pt x="377" y="172"/>
                </a:cubicBezTo>
                <a:close/>
                <a:moveTo>
                  <a:pt x="381" y="169"/>
                </a:moveTo>
                <a:cubicBezTo>
                  <a:pt x="381" y="169"/>
                  <a:pt x="381" y="169"/>
                  <a:pt x="381" y="170"/>
                </a:cubicBezTo>
                <a:cubicBezTo>
                  <a:pt x="381" y="170"/>
                  <a:pt x="381" y="170"/>
                  <a:pt x="380" y="170"/>
                </a:cubicBezTo>
                <a:cubicBezTo>
                  <a:pt x="380" y="170"/>
                  <a:pt x="380" y="170"/>
                  <a:pt x="380" y="170"/>
                </a:cubicBezTo>
                <a:cubicBezTo>
                  <a:pt x="380" y="170"/>
                  <a:pt x="380" y="170"/>
                  <a:pt x="380" y="170"/>
                </a:cubicBezTo>
                <a:cubicBezTo>
                  <a:pt x="380" y="170"/>
                  <a:pt x="380" y="169"/>
                  <a:pt x="380" y="169"/>
                </a:cubicBezTo>
                <a:cubicBezTo>
                  <a:pt x="379" y="170"/>
                  <a:pt x="379" y="170"/>
                  <a:pt x="378" y="170"/>
                </a:cubicBezTo>
                <a:cubicBezTo>
                  <a:pt x="377" y="169"/>
                  <a:pt x="377" y="169"/>
                  <a:pt x="376" y="169"/>
                </a:cubicBezTo>
                <a:cubicBezTo>
                  <a:pt x="376" y="169"/>
                  <a:pt x="377" y="169"/>
                  <a:pt x="377" y="169"/>
                </a:cubicBezTo>
                <a:cubicBezTo>
                  <a:pt x="377" y="169"/>
                  <a:pt x="378" y="169"/>
                  <a:pt x="378" y="169"/>
                </a:cubicBezTo>
                <a:cubicBezTo>
                  <a:pt x="378" y="168"/>
                  <a:pt x="378" y="168"/>
                  <a:pt x="378" y="168"/>
                </a:cubicBezTo>
                <a:cubicBezTo>
                  <a:pt x="379" y="168"/>
                  <a:pt x="379" y="168"/>
                  <a:pt x="379" y="168"/>
                </a:cubicBezTo>
                <a:cubicBezTo>
                  <a:pt x="379" y="168"/>
                  <a:pt x="381" y="167"/>
                  <a:pt x="382" y="168"/>
                </a:cubicBezTo>
                <a:cubicBezTo>
                  <a:pt x="381" y="168"/>
                  <a:pt x="381" y="168"/>
                  <a:pt x="381" y="169"/>
                </a:cubicBezTo>
                <a:close/>
                <a:moveTo>
                  <a:pt x="382" y="166"/>
                </a:moveTo>
                <a:cubicBezTo>
                  <a:pt x="382" y="166"/>
                  <a:pt x="382" y="167"/>
                  <a:pt x="381" y="166"/>
                </a:cubicBezTo>
                <a:cubicBezTo>
                  <a:pt x="382" y="165"/>
                  <a:pt x="380" y="166"/>
                  <a:pt x="380" y="166"/>
                </a:cubicBezTo>
                <a:cubicBezTo>
                  <a:pt x="381" y="166"/>
                  <a:pt x="381" y="166"/>
                  <a:pt x="381" y="166"/>
                </a:cubicBezTo>
                <a:cubicBezTo>
                  <a:pt x="381" y="166"/>
                  <a:pt x="381" y="166"/>
                  <a:pt x="381" y="165"/>
                </a:cubicBezTo>
                <a:cubicBezTo>
                  <a:pt x="381" y="165"/>
                  <a:pt x="382" y="165"/>
                  <a:pt x="382" y="165"/>
                </a:cubicBezTo>
                <a:cubicBezTo>
                  <a:pt x="382" y="165"/>
                  <a:pt x="382" y="165"/>
                  <a:pt x="382" y="165"/>
                </a:cubicBezTo>
                <a:cubicBezTo>
                  <a:pt x="382" y="166"/>
                  <a:pt x="382" y="166"/>
                  <a:pt x="382" y="166"/>
                </a:cubicBezTo>
                <a:close/>
                <a:moveTo>
                  <a:pt x="383" y="165"/>
                </a:moveTo>
                <a:cubicBezTo>
                  <a:pt x="382" y="165"/>
                  <a:pt x="383" y="165"/>
                  <a:pt x="382" y="165"/>
                </a:cubicBezTo>
                <a:cubicBezTo>
                  <a:pt x="382" y="164"/>
                  <a:pt x="382" y="164"/>
                  <a:pt x="382" y="164"/>
                </a:cubicBezTo>
                <a:cubicBezTo>
                  <a:pt x="382" y="164"/>
                  <a:pt x="382" y="164"/>
                  <a:pt x="382" y="164"/>
                </a:cubicBezTo>
                <a:cubicBezTo>
                  <a:pt x="383" y="164"/>
                  <a:pt x="383" y="164"/>
                  <a:pt x="383" y="165"/>
                </a:cubicBezTo>
                <a:close/>
                <a:moveTo>
                  <a:pt x="383" y="169"/>
                </a:moveTo>
                <a:cubicBezTo>
                  <a:pt x="383" y="169"/>
                  <a:pt x="383" y="169"/>
                  <a:pt x="383" y="169"/>
                </a:cubicBezTo>
                <a:cubicBezTo>
                  <a:pt x="383" y="169"/>
                  <a:pt x="383" y="169"/>
                  <a:pt x="383" y="169"/>
                </a:cubicBezTo>
                <a:cubicBezTo>
                  <a:pt x="383" y="169"/>
                  <a:pt x="383" y="169"/>
                  <a:pt x="383" y="169"/>
                </a:cubicBezTo>
                <a:close/>
                <a:moveTo>
                  <a:pt x="383" y="169"/>
                </a:moveTo>
                <a:cubicBezTo>
                  <a:pt x="383" y="169"/>
                  <a:pt x="383" y="169"/>
                  <a:pt x="383" y="169"/>
                </a:cubicBezTo>
                <a:cubicBezTo>
                  <a:pt x="383" y="169"/>
                  <a:pt x="383" y="169"/>
                  <a:pt x="383" y="169"/>
                </a:cubicBezTo>
                <a:cubicBezTo>
                  <a:pt x="383" y="169"/>
                  <a:pt x="384" y="169"/>
                  <a:pt x="384" y="168"/>
                </a:cubicBezTo>
                <a:cubicBezTo>
                  <a:pt x="384" y="169"/>
                  <a:pt x="384" y="169"/>
                  <a:pt x="384" y="169"/>
                </a:cubicBezTo>
                <a:cubicBezTo>
                  <a:pt x="384" y="169"/>
                  <a:pt x="383" y="169"/>
                  <a:pt x="383" y="169"/>
                </a:cubicBezTo>
                <a:close/>
                <a:moveTo>
                  <a:pt x="383" y="164"/>
                </a:moveTo>
                <a:cubicBezTo>
                  <a:pt x="383" y="164"/>
                  <a:pt x="383" y="164"/>
                  <a:pt x="383" y="164"/>
                </a:cubicBezTo>
                <a:cubicBezTo>
                  <a:pt x="384" y="164"/>
                  <a:pt x="384" y="163"/>
                  <a:pt x="384" y="163"/>
                </a:cubicBezTo>
                <a:cubicBezTo>
                  <a:pt x="384" y="164"/>
                  <a:pt x="384" y="164"/>
                  <a:pt x="384" y="164"/>
                </a:cubicBezTo>
                <a:cubicBezTo>
                  <a:pt x="384" y="164"/>
                  <a:pt x="383" y="164"/>
                  <a:pt x="383" y="164"/>
                </a:cubicBezTo>
                <a:close/>
                <a:moveTo>
                  <a:pt x="386" y="168"/>
                </a:moveTo>
                <a:cubicBezTo>
                  <a:pt x="386" y="168"/>
                  <a:pt x="386" y="168"/>
                  <a:pt x="386" y="168"/>
                </a:cubicBezTo>
                <a:cubicBezTo>
                  <a:pt x="386" y="168"/>
                  <a:pt x="386" y="168"/>
                  <a:pt x="386" y="168"/>
                </a:cubicBezTo>
                <a:cubicBezTo>
                  <a:pt x="386" y="168"/>
                  <a:pt x="386" y="168"/>
                  <a:pt x="386" y="168"/>
                </a:cubicBezTo>
                <a:close/>
                <a:moveTo>
                  <a:pt x="387" y="167"/>
                </a:moveTo>
                <a:cubicBezTo>
                  <a:pt x="386" y="168"/>
                  <a:pt x="386" y="168"/>
                  <a:pt x="386" y="168"/>
                </a:cubicBezTo>
                <a:cubicBezTo>
                  <a:pt x="386" y="168"/>
                  <a:pt x="386" y="168"/>
                  <a:pt x="386" y="168"/>
                </a:cubicBezTo>
                <a:cubicBezTo>
                  <a:pt x="385" y="168"/>
                  <a:pt x="385" y="168"/>
                  <a:pt x="384" y="168"/>
                </a:cubicBezTo>
                <a:cubicBezTo>
                  <a:pt x="385" y="167"/>
                  <a:pt x="386" y="168"/>
                  <a:pt x="387" y="167"/>
                </a:cubicBezTo>
                <a:close/>
                <a:moveTo>
                  <a:pt x="391" y="159"/>
                </a:moveTo>
                <a:cubicBezTo>
                  <a:pt x="390" y="158"/>
                  <a:pt x="390" y="159"/>
                  <a:pt x="390" y="158"/>
                </a:cubicBezTo>
                <a:cubicBezTo>
                  <a:pt x="390" y="158"/>
                  <a:pt x="390" y="158"/>
                  <a:pt x="390" y="158"/>
                </a:cubicBezTo>
                <a:cubicBezTo>
                  <a:pt x="390" y="158"/>
                  <a:pt x="390" y="158"/>
                  <a:pt x="390" y="158"/>
                </a:cubicBezTo>
                <a:cubicBezTo>
                  <a:pt x="390" y="158"/>
                  <a:pt x="390" y="158"/>
                  <a:pt x="390" y="158"/>
                </a:cubicBezTo>
                <a:cubicBezTo>
                  <a:pt x="391" y="158"/>
                  <a:pt x="391" y="158"/>
                  <a:pt x="391" y="158"/>
                </a:cubicBezTo>
                <a:cubicBezTo>
                  <a:pt x="391" y="158"/>
                  <a:pt x="391" y="158"/>
                  <a:pt x="391" y="159"/>
                </a:cubicBezTo>
                <a:close/>
                <a:moveTo>
                  <a:pt x="392" y="158"/>
                </a:moveTo>
                <a:cubicBezTo>
                  <a:pt x="392" y="158"/>
                  <a:pt x="391" y="159"/>
                  <a:pt x="391" y="158"/>
                </a:cubicBezTo>
                <a:cubicBezTo>
                  <a:pt x="392" y="158"/>
                  <a:pt x="392" y="157"/>
                  <a:pt x="392" y="158"/>
                </a:cubicBezTo>
                <a:close/>
                <a:moveTo>
                  <a:pt x="388" y="146"/>
                </a:moveTo>
                <a:cubicBezTo>
                  <a:pt x="388" y="146"/>
                  <a:pt x="388" y="146"/>
                  <a:pt x="388" y="146"/>
                </a:cubicBezTo>
                <a:cubicBezTo>
                  <a:pt x="388" y="146"/>
                  <a:pt x="388" y="146"/>
                  <a:pt x="388" y="146"/>
                </a:cubicBezTo>
                <a:close/>
                <a:moveTo>
                  <a:pt x="387" y="150"/>
                </a:moveTo>
                <a:cubicBezTo>
                  <a:pt x="387" y="150"/>
                  <a:pt x="387" y="151"/>
                  <a:pt x="387" y="151"/>
                </a:cubicBezTo>
                <a:cubicBezTo>
                  <a:pt x="387" y="151"/>
                  <a:pt x="387" y="151"/>
                  <a:pt x="386" y="151"/>
                </a:cubicBezTo>
                <a:cubicBezTo>
                  <a:pt x="386" y="150"/>
                  <a:pt x="387" y="150"/>
                  <a:pt x="387" y="150"/>
                </a:cubicBezTo>
                <a:close/>
                <a:moveTo>
                  <a:pt x="382" y="133"/>
                </a:moveTo>
                <a:cubicBezTo>
                  <a:pt x="382" y="133"/>
                  <a:pt x="382" y="133"/>
                  <a:pt x="381" y="134"/>
                </a:cubicBezTo>
                <a:cubicBezTo>
                  <a:pt x="381" y="134"/>
                  <a:pt x="381" y="134"/>
                  <a:pt x="381" y="134"/>
                </a:cubicBezTo>
                <a:cubicBezTo>
                  <a:pt x="381" y="133"/>
                  <a:pt x="381" y="133"/>
                  <a:pt x="381" y="133"/>
                </a:cubicBezTo>
                <a:cubicBezTo>
                  <a:pt x="381" y="133"/>
                  <a:pt x="381" y="133"/>
                  <a:pt x="381" y="133"/>
                </a:cubicBezTo>
                <a:cubicBezTo>
                  <a:pt x="382" y="133"/>
                  <a:pt x="382" y="133"/>
                  <a:pt x="382" y="133"/>
                </a:cubicBezTo>
                <a:close/>
                <a:moveTo>
                  <a:pt x="380" y="119"/>
                </a:moveTo>
                <a:cubicBezTo>
                  <a:pt x="380" y="119"/>
                  <a:pt x="380" y="119"/>
                  <a:pt x="380" y="119"/>
                </a:cubicBezTo>
                <a:cubicBezTo>
                  <a:pt x="380" y="119"/>
                  <a:pt x="380" y="119"/>
                  <a:pt x="380" y="119"/>
                </a:cubicBezTo>
                <a:cubicBezTo>
                  <a:pt x="380" y="119"/>
                  <a:pt x="380" y="119"/>
                  <a:pt x="380" y="119"/>
                </a:cubicBezTo>
                <a:close/>
                <a:moveTo>
                  <a:pt x="375" y="118"/>
                </a:moveTo>
                <a:cubicBezTo>
                  <a:pt x="375" y="118"/>
                  <a:pt x="375" y="118"/>
                  <a:pt x="375" y="118"/>
                </a:cubicBezTo>
                <a:cubicBezTo>
                  <a:pt x="375" y="118"/>
                  <a:pt x="375" y="118"/>
                  <a:pt x="375" y="118"/>
                </a:cubicBezTo>
                <a:cubicBezTo>
                  <a:pt x="375" y="118"/>
                  <a:pt x="375" y="118"/>
                  <a:pt x="375" y="118"/>
                </a:cubicBezTo>
                <a:close/>
                <a:moveTo>
                  <a:pt x="373" y="116"/>
                </a:moveTo>
                <a:cubicBezTo>
                  <a:pt x="373" y="117"/>
                  <a:pt x="373" y="117"/>
                  <a:pt x="373" y="117"/>
                </a:cubicBezTo>
                <a:cubicBezTo>
                  <a:pt x="373" y="117"/>
                  <a:pt x="372" y="117"/>
                  <a:pt x="372" y="117"/>
                </a:cubicBezTo>
                <a:cubicBezTo>
                  <a:pt x="372" y="117"/>
                  <a:pt x="372" y="117"/>
                  <a:pt x="372" y="117"/>
                </a:cubicBezTo>
                <a:cubicBezTo>
                  <a:pt x="372" y="117"/>
                  <a:pt x="372" y="117"/>
                  <a:pt x="372" y="116"/>
                </a:cubicBezTo>
                <a:cubicBezTo>
                  <a:pt x="372" y="116"/>
                  <a:pt x="373" y="116"/>
                  <a:pt x="373" y="116"/>
                </a:cubicBezTo>
                <a:close/>
                <a:moveTo>
                  <a:pt x="372" y="117"/>
                </a:moveTo>
                <a:cubicBezTo>
                  <a:pt x="372" y="117"/>
                  <a:pt x="372" y="117"/>
                  <a:pt x="372" y="117"/>
                </a:cubicBezTo>
                <a:cubicBezTo>
                  <a:pt x="371" y="117"/>
                  <a:pt x="371" y="117"/>
                  <a:pt x="371" y="117"/>
                </a:cubicBezTo>
                <a:cubicBezTo>
                  <a:pt x="371" y="117"/>
                  <a:pt x="371" y="117"/>
                  <a:pt x="371" y="117"/>
                </a:cubicBezTo>
                <a:cubicBezTo>
                  <a:pt x="371" y="117"/>
                  <a:pt x="371" y="117"/>
                  <a:pt x="372" y="117"/>
                </a:cubicBezTo>
                <a:close/>
                <a:moveTo>
                  <a:pt x="364" y="115"/>
                </a:moveTo>
                <a:cubicBezTo>
                  <a:pt x="364" y="115"/>
                  <a:pt x="363" y="116"/>
                  <a:pt x="363" y="116"/>
                </a:cubicBezTo>
                <a:cubicBezTo>
                  <a:pt x="363" y="115"/>
                  <a:pt x="363" y="114"/>
                  <a:pt x="364" y="115"/>
                </a:cubicBezTo>
                <a:close/>
                <a:moveTo>
                  <a:pt x="362" y="116"/>
                </a:moveTo>
                <a:cubicBezTo>
                  <a:pt x="362" y="116"/>
                  <a:pt x="362" y="116"/>
                  <a:pt x="362" y="116"/>
                </a:cubicBezTo>
                <a:cubicBezTo>
                  <a:pt x="362" y="116"/>
                  <a:pt x="362" y="116"/>
                  <a:pt x="362" y="116"/>
                </a:cubicBezTo>
                <a:cubicBezTo>
                  <a:pt x="362" y="117"/>
                  <a:pt x="363" y="117"/>
                  <a:pt x="363" y="117"/>
                </a:cubicBezTo>
                <a:cubicBezTo>
                  <a:pt x="362" y="117"/>
                  <a:pt x="362" y="118"/>
                  <a:pt x="362" y="117"/>
                </a:cubicBezTo>
                <a:cubicBezTo>
                  <a:pt x="362" y="116"/>
                  <a:pt x="362" y="116"/>
                  <a:pt x="362" y="116"/>
                </a:cubicBezTo>
                <a:close/>
                <a:moveTo>
                  <a:pt x="361" y="118"/>
                </a:moveTo>
                <a:cubicBezTo>
                  <a:pt x="361" y="118"/>
                  <a:pt x="361" y="118"/>
                  <a:pt x="361" y="118"/>
                </a:cubicBezTo>
                <a:cubicBezTo>
                  <a:pt x="360" y="118"/>
                  <a:pt x="360" y="119"/>
                  <a:pt x="360" y="118"/>
                </a:cubicBezTo>
                <a:cubicBezTo>
                  <a:pt x="359" y="119"/>
                  <a:pt x="359" y="119"/>
                  <a:pt x="359" y="119"/>
                </a:cubicBezTo>
                <a:cubicBezTo>
                  <a:pt x="359" y="119"/>
                  <a:pt x="359" y="119"/>
                  <a:pt x="359" y="119"/>
                </a:cubicBezTo>
                <a:cubicBezTo>
                  <a:pt x="360" y="118"/>
                  <a:pt x="360" y="118"/>
                  <a:pt x="360" y="118"/>
                </a:cubicBezTo>
                <a:cubicBezTo>
                  <a:pt x="360" y="118"/>
                  <a:pt x="361" y="118"/>
                  <a:pt x="361" y="118"/>
                </a:cubicBezTo>
                <a:close/>
                <a:moveTo>
                  <a:pt x="358" y="119"/>
                </a:moveTo>
                <a:cubicBezTo>
                  <a:pt x="358" y="119"/>
                  <a:pt x="358" y="119"/>
                  <a:pt x="357" y="119"/>
                </a:cubicBezTo>
                <a:cubicBezTo>
                  <a:pt x="357" y="119"/>
                  <a:pt x="357" y="119"/>
                  <a:pt x="357" y="118"/>
                </a:cubicBezTo>
                <a:cubicBezTo>
                  <a:pt x="357" y="119"/>
                  <a:pt x="357" y="119"/>
                  <a:pt x="358" y="119"/>
                </a:cubicBezTo>
                <a:close/>
                <a:moveTo>
                  <a:pt x="355" y="117"/>
                </a:moveTo>
                <a:cubicBezTo>
                  <a:pt x="355" y="118"/>
                  <a:pt x="355" y="118"/>
                  <a:pt x="355" y="118"/>
                </a:cubicBezTo>
                <a:cubicBezTo>
                  <a:pt x="356" y="117"/>
                  <a:pt x="355" y="117"/>
                  <a:pt x="356" y="117"/>
                </a:cubicBezTo>
                <a:cubicBezTo>
                  <a:pt x="356" y="117"/>
                  <a:pt x="356" y="118"/>
                  <a:pt x="356" y="118"/>
                </a:cubicBezTo>
                <a:cubicBezTo>
                  <a:pt x="355" y="119"/>
                  <a:pt x="355" y="118"/>
                  <a:pt x="355" y="118"/>
                </a:cubicBezTo>
                <a:cubicBezTo>
                  <a:pt x="355" y="119"/>
                  <a:pt x="355" y="119"/>
                  <a:pt x="355" y="119"/>
                </a:cubicBezTo>
                <a:cubicBezTo>
                  <a:pt x="355" y="119"/>
                  <a:pt x="355" y="119"/>
                  <a:pt x="355" y="119"/>
                </a:cubicBezTo>
                <a:cubicBezTo>
                  <a:pt x="355" y="118"/>
                  <a:pt x="355" y="118"/>
                  <a:pt x="355" y="118"/>
                </a:cubicBezTo>
                <a:cubicBezTo>
                  <a:pt x="355" y="118"/>
                  <a:pt x="355" y="117"/>
                  <a:pt x="355" y="117"/>
                </a:cubicBezTo>
                <a:close/>
                <a:moveTo>
                  <a:pt x="354" y="67"/>
                </a:moveTo>
                <a:cubicBezTo>
                  <a:pt x="355" y="67"/>
                  <a:pt x="355" y="67"/>
                  <a:pt x="355" y="67"/>
                </a:cubicBezTo>
                <a:cubicBezTo>
                  <a:pt x="355" y="67"/>
                  <a:pt x="355" y="68"/>
                  <a:pt x="354" y="67"/>
                </a:cubicBezTo>
                <a:close/>
                <a:moveTo>
                  <a:pt x="356" y="68"/>
                </a:moveTo>
                <a:cubicBezTo>
                  <a:pt x="356" y="68"/>
                  <a:pt x="356" y="68"/>
                  <a:pt x="356" y="68"/>
                </a:cubicBezTo>
                <a:cubicBezTo>
                  <a:pt x="356" y="68"/>
                  <a:pt x="356" y="68"/>
                  <a:pt x="356" y="68"/>
                </a:cubicBezTo>
                <a:close/>
                <a:moveTo>
                  <a:pt x="356" y="43"/>
                </a:moveTo>
                <a:cubicBezTo>
                  <a:pt x="355" y="44"/>
                  <a:pt x="355" y="44"/>
                  <a:pt x="354" y="44"/>
                </a:cubicBezTo>
                <a:cubicBezTo>
                  <a:pt x="355" y="44"/>
                  <a:pt x="355" y="43"/>
                  <a:pt x="356" y="43"/>
                </a:cubicBezTo>
                <a:close/>
                <a:moveTo>
                  <a:pt x="353" y="69"/>
                </a:moveTo>
                <a:cubicBezTo>
                  <a:pt x="353" y="68"/>
                  <a:pt x="354" y="68"/>
                  <a:pt x="354" y="67"/>
                </a:cubicBezTo>
                <a:cubicBezTo>
                  <a:pt x="354" y="68"/>
                  <a:pt x="354" y="68"/>
                  <a:pt x="354" y="69"/>
                </a:cubicBezTo>
                <a:cubicBezTo>
                  <a:pt x="353" y="69"/>
                  <a:pt x="353" y="69"/>
                  <a:pt x="353" y="69"/>
                </a:cubicBezTo>
                <a:cubicBezTo>
                  <a:pt x="353" y="69"/>
                  <a:pt x="353" y="69"/>
                  <a:pt x="353" y="69"/>
                </a:cubicBezTo>
                <a:cubicBezTo>
                  <a:pt x="353" y="69"/>
                  <a:pt x="353" y="69"/>
                  <a:pt x="353" y="69"/>
                </a:cubicBezTo>
                <a:close/>
                <a:moveTo>
                  <a:pt x="353" y="122"/>
                </a:moveTo>
                <a:cubicBezTo>
                  <a:pt x="353" y="122"/>
                  <a:pt x="353" y="122"/>
                  <a:pt x="353" y="122"/>
                </a:cubicBezTo>
                <a:cubicBezTo>
                  <a:pt x="353" y="122"/>
                  <a:pt x="352" y="122"/>
                  <a:pt x="352" y="122"/>
                </a:cubicBezTo>
                <a:cubicBezTo>
                  <a:pt x="353" y="122"/>
                  <a:pt x="353" y="122"/>
                  <a:pt x="353" y="122"/>
                </a:cubicBezTo>
                <a:close/>
                <a:moveTo>
                  <a:pt x="352" y="44"/>
                </a:moveTo>
                <a:cubicBezTo>
                  <a:pt x="352" y="43"/>
                  <a:pt x="352" y="44"/>
                  <a:pt x="351" y="44"/>
                </a:cubicBezTo>
                <a:cubicBezTo>
                  <a:pt x="352" y="43"/>
                  <a:pt x="352" y="43"/>
                  <a:pt x="352" y="44"/>
                </a:cubicBezTo>
                <a:close/>
                <a:moveTo>
                  <a:pt x="352" y="69"/>
                </a:moveTo>
                <a:cubicBezTo>
                  <a:pt x="352" y="69"/>
                  <a:pt x="351" y="69"/>
                  <a:pt x="351" y="70"/>
                </a:cubicBezTo>
                <a:cubicBezTo>
                  <a:pt x="351" y="70"/>
                  <a:pt x="352" y="70"/>
                  <a:pt x="352" y="70"/>
                </a:cubicBezTo>
                <a:cubicBezTo>
                  <a:pt x="351" y="70"/>
                  <a:pt x="351" y="70"/>
                  <a:pt x="351" y="70"/>
                </a:cubicBezTo>
                <a:cubicBezTo>
                  <a:pt x="351" y="70"/>
                  <a:pt x="351" y="70"/>
                  <a:pt x="351" y="70"/>
                </a:cubicBezTo>
                <a:cubicBezTo>
                  <a:pt x="351" y="70"/>
                  <a:pt x="351" y="70"/>
                  <a:pt x="351" y="70"/>
                </a:cubicBezTo>
                <a:cubicBezTo>
                  <a:pt x="350" y="70"/>
                  <a:pt x="350" y="70"/>
                  <a:pt x="350" y="70"/>
                </a:cubicBezTo>
                <a:cubicBezTo>
                  <a:pt x="350" y="70"/>
                  <a:pt x="351" y="69"/>
                  <a:pt x="352" y="69"/>
                </a:cubicBezTo>
                <a:close/>
                <a:moveTo>
                  <a:pt x="349" y="117"/>
                </a:moveTo>
                <a:cubicBezTo>
                  <a:pt x="348" y="118"/>
                  <a:pt x="348" y="117"/>
                  <a:pt x="348" y="118"/>
                </a:cubicBezTo>
                <a:cubicBezTo>
                  <a:pt x="348" y="117"/>
                  <a:pt x="348" y="117"/>
                  <a:pt x="348" y="117"/>
                </a:cubicBezTo>
                <a:cubicBezTo>
                  <a:pt x="348" y="117"/>
                  <a:pt x="349" y="117"/>
                  <a:pt x="349" y="117"/>
                </a:cubicBezTo>
                <a:cubicBezTo>
                  <a:pt x="349" y="117"/>
                  <a:pt x="349" y="117"/>
                  <a:pt x="349" y="117"/>
                </a:cubicBezTo>
                <a:close/>
                <a:moveTo>
                  <a:pt x="346" y="71"/>
                </a:moveTo>
                <a:cubicBezTo>
                  <a:pt x="346" y="71"/>
                  <a:pt x="346" y="71"/>
                  <a:pt x="347" y="70"/>
                </a:cubicBezTo>
                <a:cubicBezTo>
                  <a:pt x="347" y="70"/>
                  <a:pt x="347" y="70"/>
                  <a:pt x="348" y="70"/>
                </a:cubicBezTo>
                <a:cubicBezTo>
                  <a:pt x="348" y="70"/>
                  <a:pt x="347" y="70"/>
                  <a:pt x="348" y="70"/>
                </a:cubicBezTo>
                <a:cubicBezTo>
                  <a:pt x="348" y="70"/>
                  <a:pt x="348" y="69"/>
                  <a:pt x="348" y="69"/>
                </a:cubicBezTo>
                <a:cubicBezTo>
                  <a:pt x="349" y="69"/>
                  <a:pt x="349" y="70"/>
                  <a:pt x="349" y="70"/>
                </a:cubicBezTo>
                <a:cubicBezTo>
                  <a:pt x="349" y="70"/>
                  <a:pt x="349" y="70"/>
                  <a:pt x="349" y="70"/>
                </a:cubicBezTo>
                <a:cubicBezTo>
                  <a:pt x="349" y="70"/>
                  <a:pt x="349" y="70"/>
                  <a:pt x="349" y="70"/>
                </a:cubicBezTo>
                <a:cubicBezTo>
                  <a:pt x="348" y="70"/>
                  <a:pt x="348" y="70"/>
                  <a:pt x="348" y="71"/>
                </a:cubicBezTo>
                <a:cubicBezTo>
                  <a:pt x="348" y="71"/>
                  <a:pt x="347" y="71"/>
                  <a:pt x="347" y="71"/>
                </a:cubicBezTo>
                <a:cubicBezTo>
                  <a:pt x="347" y="71"/>
                  <a:pt x="347" y="71"/>
                  <a:pt x="347" y="71"/>
                </a:cubicBezTo>
                <a:cubicBezTo>
                  <a:pt x="346" y="71"/>
                  <a:pt x="346" y="71"/>
                  <a:pt x="346" y="72"/>
                </a:cubicBezTo>
                <a:cubicBezTo>
                  <a:pt x="346" y="72"/>
                  <a:pt x="346" y="72"/>
                  <a:pt x="346" y="72"/>
                </a:cubicBezTo>
                <a:cubicBezTo>
                  <a:pt x="346" y="72"/>
                  <a:pt x="346" y="72"/>
                  <a:pt x="346" y="72"/>
                </a:cubicBezTo>
                <a:cubicBezTo>
                  <a:pt x="346" y="72"/>
                  <a:pt x="346" y="71"/>
                  <a:pt x="346" y="71"/>
                </a:cubicBezTo>
                <a:close/>
                <a:moveTo>
                  <a:pt x="346" y="118"/>
                </a:moveTo>
                <a:cubicBezTo>
                  <a:pt x="346" y="118"/>
                  <a:pt x="346" y="118"/>
                  <a:pt x="346" y="118"/>
                </a:cubicBezTo>
                <a:cubicBezTo>
                  <a:pt x="346" y="118"/>
                  <a:pt x="346" y="118"/>
                  <a:pt x="346" y="118"/>
                </a:cubicBezTo>
                <a:close/>
                <a:moveTo>
                  <a:pt x="345" y="118"/>
                </a:moveTo>
                <a:cubicBezTo>
                  <a:pt x="345" y="118"/>
                  <a:pt x="345" y="118"/>
                  <a:pt x="345" y="118"/>
                </a:cubicBezTo>
                <a:cubicBezTo>
                  <a:pt x="345" y="118"/>
                  <a:pt x="345" y="118"/>
                  <a:pt x="345" y="118"/>
                </a:cubicBezTo>
                <a:cubicBezTo>
                  <a:pt x="345" y="118"/>
                  <a:pt x="345" y="118"/>
                  <a:pt x="345" y="118"/>
                </a:cubicBezTo>
                <a:close/>
                <a:moveTo>
                  <a:pt x="347" y="121"/>
                </a:moveTo>
                <a:cubicBezTo>
                  <a:pt x="347" y="122"/>
                  <a:pt x="345" y="122"/>
                  <a:pt x="345" y="122"/>
                </a:cubicBezTo>
                <a:cubicBezTo>
                  <a:pt x="346" y="122"/>
                  <a:pt x="346" y="121"/>
                  <a:pt x="347" y="121"/>
                </a:cubicBezTo>
                <a:close/>
                <a:moveTo>
                  <a:pt x="336" y="42"/>
                </a:moveTo>
                <a:cubicBezTo>
                  <a:pt x="336" y="42"/>
                  <a:pt x="337" y="42"/>
                  <a:pt x="337" y="42"/>
                </a:cubicBezTo>
                <a:cubicBezTo>
                  <a:pt x="338" y="42"/>
                  <a:pt x="336" y="43"/>
                  <a:pt x="337" y="43"/>
                </a:cubicBezTo>
                <a:cubicBezTo>
                  <a:pt x="337" y="44"/>
                  <a:pt x="337" y="44"/>
                  <a:pt x="336" y="44"/>
                </a:cubicBezTo>
                <a:cubicBezTo>
                  <a:pt x="337" y="44"/>
                  <a:pt x="337" y="43"/>
                  <a:pt x="336" y="42"/>
                </a:cubicBezTo>
                <a:close/>
                <a:moveTo>
                  <a:pt x="328" y="47"/>
                </a:moveTo>
                <a:cubicBezTo>
                  <a:pt x="327" y="48"/>
                  <a:pt x="327" y="49"/>
                  <a:pt x="326" y="48"/>
                </a:cubicBezTo>
                <a:cubicBezTo>
                  <a:pt x="326" y="48"/>
                  <a:pt x="327" y="48"/>
                  <a:pt x="328" y="47"/>
                </a:cubicBezTo>
                <a:close/>
                <a:moveTo>
                  <a:pt x="326" y="131"/>
                </a:moveTo>
                <a:cubicBezTo>
                  <a:pt x="326" y="131"/>
                  <a:pt x="325" y="131"/>
                  <a:pt x="325" y="131"/>
                </a:cubicBezTo>
                <a:cubicBezTo>
                  <a:pt x="325" y="131"/>
                  <a:pt x="326" y="131"/>
                  <a:pt x="326" y="131"/>
                </a:cubicBezTo>
                <a:close/>
                <a:moveTo>
                  <a:pt x="326" y="133"/>
                </a:moveTo>
                <a:cubicBezTo>
                  <a:pt x="326" y="133"/>
                  <a:pt x="326" y="132"/>
                  <a:pt x="327" y="133"/>
                </a:cubicBezTo>
                <a:cubicBezTo>
                  <a:pt x="327" y="133"/>
                  <a:pt x="327" y="133"/>
                  <a:pt x="326" y="134"/>
                </a:cubicBezTo>
                <a:cubicBezTo>
                  <a:pt x="326" y="133"/>
                  <a:pt x="325" y="134"/>
                  <a:pt x="325" y="134"/>
                </a:cubicBezTo>
                <a:cubicBezTo>
                  <a:pt x="325" y="133"/>
                  <a:pt x="326" y="133"/>
                  <a:pt x="326" y="133"/>
                </a:cubicBezTo>
                <a:close/>
                <a:moveTo>
                  <a:pt x="322" y="134"/>
                </a:moveTo>
                <a:cubicBezTo>
                  <a:pt x="322" y="134"/>
                  <a:pt x="323" y="134"/>
                  <a:pt x="323" y="133"/>
                </a:cubicBezTo>
                <a:cubicBezTo>
                  <a:pt x="323" y="133"/>
                  <a:pt x="323" y="134"/>
                  <a:pt x="323" y="134"/>
                </a:cubicBezTo>
                <a:cubicBezTo>
                  <a:pt x="323" y="134"/>
                  <a:pt x="323" y="134"/>
                  <a:pt x="323" y="135"/>
                </a:cubicBezTo>
                <a:cubicBezTo>
                  <a:pt x="322" y="134"/>
                  <a:pt x="322" y="135"/>
                  <a:pt x="322" y="135"/>
                </a:cubicBezTo>
                <a:cubicBezTo>
                  <a:pt x="322" y="134"/>
                  <a:pt x="322" y="134"/>
                  <a:pt x="322" y="134"/>
                </a:cubicBezTo>
                <a:close/>
                <a:moveTo>
                  <a:pt x="319" y="143"/>
                </a:moveTo>
                <a:cubicBezTo>
                  <a:pt x="319" y="143"/>
                  <a:pt x="319" y="143"/>
                  <a:pt x="319" y="143"/>
                </a:cubicBezTo>
                <a:cubicBezTo>
                  <a:pt x="319" y="143"/>
                  <a:pt x="319" y="143"/>
                  <a:pt x="319" y="143"/>
                </a:cubicBezTo>
                <a:close/>
                <a:moveTo>
                  <a:pt x="319" y="142"/>
                </a:moveTo>
                <a:cubicBezTo>
                  <a:pt x="319" y="142"/>
                  <a:pt x="319" y="142"/>
                  <a:pt x="319" y="142"/>
                </a:cubicBezTo>
                <a:cubicBezTo>
                  <a:pt x="319" y="142"/>
                  <a:pt x="319" y="142"/>
                  <a:pt x="318" y="142"/>
                </a:cubicBezTo>
                <a:cubicBezTo>
                  <a:pt x="319" y="142"/>
                  <a:pt x="319" y="142"/>
                  <a:pt x="319" y="142"/>
                </a:cubicBezTo>
                <a:close/>
                <a:moveTo>
                  <a:pt x="317" y="140"/>
                </a:moveTo>
                <a:cubicBezTo>
                  <a:pt x="317" y="141"/>
                  <a:pt x="318" y="141"/>
                  <a:pt x="318" y="141"/>
                </a:cubicBezTo>
                <a:cubicBezTo>
                  <a:pt x="318" y="141"/>
                  <a:pt x="318" y="141"/>
                  <a:pt x="318" y="142"/>
                </a:cubicBezTo>
                <a:cubicBezTo>
                  <a:pt x="318" y="142"/>
                  <a:pt x="318" y="142"/>
                  <a:pt x="318" y="142"/>
                </a:cubicBezTo>
                <a:cubicBezTo>
                  <a:pt x="317" y="142"/>
                  <a:pt x="317" y="142"/>
                  <a:pt x="317" y="142"/>
                </a:cubicBezTo>
                <a:cubicBezTo>
                  <a:pt x="317" y="142"/>
                  <a:pt x="317" y="142"/>
                  <a:pt x="317" y="142"/>
                </a:cubicBezTo>
                <a:cubicBezTo>
                  <a:pt x="317" y="142"/>
                  <a:pt x="317" y="141"/>
                  <a:pt x="317" y="140"/>
                </a:cubicBezTo>
                <a:close/>
                <a:moveTo>
                  <a:pt x="317" y="145"/>
                </a:moveTo>
                <a:cubicBezTo>
                  <a:pt x="317" y="145"/>
                  <a:pt x="317" y="145"/>
                  <a:pt x="317" y="145"/>
                </a:cubicBezTo>
                <a:cubicBezTo>
                  <a:pt x="317" y="145"/>
                  <a:pt x="317" y="145"/>
                  <a:pt x="317" y="145"/>
                </a:cubicBezTo>
                <a:cubicBezTo>
                  <a:pt x="317" y="145"/>
                  <a:pt x="317" y="145"/>
                  <a:pt x="317" y="145"/>
                </a:cubicBezTo>
                <a:close/>
                <a:moveTo>
                  <a:pt x="314" y="136"/>
                </a:moveTo>
                <a:cubicBezTo>
                  <a:pt x="315" y="136"/>
                  <a:pt x="315" y="136"/>
                  <a:pt x="315" y="136"/>
                </a:cubicBezTo>
                <a:cubicBezTo>
                  <a:pt x="315" y="136"/>
                  <a:pt x="315" y="136"/>
                  <a:pt x="315" y="136"/>
                </a:cubicBezTo>
                <a:cubicBezTo>
                  <a:pt x="315" y="136"/>
                  <a:pt x="315" y="136"/>
                  <a:pt x="315" y="136"/>
                </a:cubicBezTo>
                <a:cubicBezTo>
                  <a:pt x="315" y="136"/>
                  <a:pt x="316" y="136"/>
                  <a:pt x="316" y="135"/>
                </a:cubicBezTo>
                <a:cubicBezTo>
                  <a:pt x="316" y="135"/>
                  <a:pt x="316" y="136"/>
                  <a:pt x="317" y="136"/>
                </a:cubicBezTo>
                <a:cubicBezTo>
                  <a:pt x="316" y="135"/>
                  <a:pt x="316" y="137"/>
                  <a:pt x="315" y="136"/>
                </a:cubicBezTo>
                <a:cubicBezTo>
                  <a:pt x="315" y="137"/>
                  <a:pt x="314" y="137"/>
                  <a:pt x="314" y="136"/>
                </a:cubicBezTo>
                <a:cubicBezTo>
                  <a:pt x="314" y="136"/>
                  <a:pt x="314" y="136"/>
                  <a:pt x="314" y="136"/>
                </a:cubicBezTo>
                <a:close/>
                <a:moveTo>
                  <a:pt x="315" y="137"/>
                </a:moveTo>
                <a:cubicBezTo>
                  <a:pt x="315" y="137"/>
                  <a:pt x="315" y="137"/>
                  <a:pt x="315" y="137"/>
                </a:cubicBezTo>
                <a:cubicBezTo>
                  <a:pt x="315" y="137"/>
                  <a:pt x="315" y="137"/>
                  <a:pt x="315" y="137"/>
                </a:cubicBezTo>
                <a:cubicBezTo>
                  <a:pt x="315" y="137"/>
                  <a:pt x="315" y="137"/>
                  <a:pt x="315" y="137"/>
                </a:cubicBezTo>
                <a:cubicBezTo>
                  <a:pt x="314" y="137"/>
                  <a:pt x="314" y="137"/>
                  <a:pt x="314" y="137"/>
                </a:cubicBezTo>
                <a:cubicBezTo>
                  <a:pt x="314" y="137"/>
                  <a:pt x="314" y="137"/>
                  <a:pt x="315" y="137"/>
                </a:cubicBezTo>
                <a:close/>
                <a:moveTo>
                  <a:pt x="311" y="137"/>
                </a:moveTo>
                <a:cubicBezTo>
                  <a:pt x="311" y="137"/>
                  <a:pt x="311" y="137"/>
                  <a:pt x="311" y="137"/>
                </a:cubicBezTo>
                <a:cubicBezTo>
                  <a:pt x="311" y="137"/>
                  <a:pt x="311" y="137"/>
                  <a:pt x="311" y="137"/>
                </a:cubicBezTo>
                <a:close/>
                <a:moveTo>
                  <a:pt x="311" y="137"/>
                </a:moveTo>
                <a:cubicBezTo>
                  <a:pt x="311" y="137"/>
                  <a:pt x="310" y="137"/>
                  <a:pt x="310" y="137"/>
                </a:cubicBezTo>
                <a:cubicBezTo>
                  <a:pt x="310" y="137"/>
                  <a:pt x="310" y="137"/>
                  <a:pt x="310" y="136"/>
                </a:cubicBezTo>
                <a:cubicBezTo>
                  <a:pt x="310" y="137"/>
                  <a:pt x="310" y="137"/>
                  <a:pt x="311" y="137"/>
                </a:cubicBezTo>
                <a:close/>
                <a:moveTo>
                  <a:pt x="310" y="138"/>
                </a:moveTo>
                <a:cubicBezTo>
                  <a:pt x="309" y="138"/>
                  <a:pt x="308" y="139"/>
                  <a:pt x="308" y="139"/>
                </a:cubicBezTo>
                <a:cubicBezTo>
                  <a:pt x="308" y="139"/>
                  <a:pt x="307" y="139"/>
                  <a:pt x="307" y="139"/>
                </a:cubicBezTo>
                <a:cubicBezTo>
                  <a:pt x="308" y="139"/>
                  <a:pt x="309" y="138"/>
                  <a:pt x="310" y="138"/>
                </a:cubicBezTo>
                <a:close/>
                <a:moveTo>
                  <a:pt x="306" y="51"/>
                </a:moveTo>
                <a:cubicBezTo>
                  <a:pt x="306" y="51"/>
                  <a:pt x="306" y="51"/>
                  <a:pt x="306" y="51"/>
                </a:cubicBezTo>
                <a:cubicBezTo>
                  <a:pt x="306" y="51"/>
                  <a:pt x="306" y="51"/>
                  <a:pt x="306" y="51"/>
                </a:cubicBezTo>
                <a:cubicBezTo>
                  <a:pt x="306" y="50"/>
                  <a:pt x="306" y="51"/>
                  <a:pt x="306" y="51"/>
                </a:cubicBezTo>
                <a:cubicBezTo>
                  <a:pt x="306" y="51"/>
                  <a:pt x="306" y="51"/>
                  <a:pt x="306" y="51"/>
                </a:cubicBezTo>
                <a:cubicBezTo>
                  <a:pt x="306" y="51"/>
                  <a:pt x="306" y="51"/>
                  <a:pt x="306" y="51"/>
                </a:cubicBezTo>
                <a:close/>
                <a:moveTo>
                  <a:pt x="303" y="145"/>
                </a:moveTo>
                <a:cubicBezTo>
                  <a:pt x="303" y="145"/>
                  <a:pt x="303" y="145"/>
                  <a:pt x="303" y="145"/>
                </a:cubicBezTo>
                <a:cubicBezTo>
                  <a:pt x="303" y="145"/>
                  <a:pt x="303" y="145"/>
                  <a:pt x="303" y="145"/>
                </a:cubicBezTo>
                <a:cubicBezTo>
                  <a:pt x="303" y="145"/>
                  <a:pt x="303" y="145"/>
                  <a:pt x="303" y="145"/>
                </a:cubicBezTo>
                <a:close/>
                <a:moveTo>
                  <a:pt x="295" y="55"/>
                </a:moveTo>
                <a:cubicBezTo>
                  <a:pt x="295" y="55"/>
                  <a:pt x="295" y="55"/>
                  <a:pt x="295" y="56"/>
                </a:cubicBezTo>
                <a:cubicBezTo>
                  <a:pt x="295" y="56"/>
                  <a:pt x="294" y="56"/>
                  <a:pt x="294" y="56"/>
                </a:cubicBezTo>
                <a:cubicBezTo>
                  <a:pt x="294" y="55"/>
                  <a:pt x="294" y="55"/>
                  <a:pt x="295" y="55"/>
                </a:cubicBezTo>
                <a:close/>
                <a:moveTo>
                  <a:pt x="280" y="52"/>
                </a:moveTo>
                <a:cubicBezTo>
                  <a:pt x="280" y="52"/>
                  <a:pt x="280" y="52"/>
                  <a:pt x="280" y="52"/>
                </a:cubicBezTo>
                <a:cubicBezTo>
                  <a:pt x="280" y="52"/>
                  <a:pt x="279" y="52"/>
                  <a:pt x="279" y="52"/>
                </a:cubicBezTo>
                <a:cubicBezTo>
                  <a:pt x="279" y="52"/>
                  <a:pt x="280" y="52"/>
                  <a:pt x="280" y="52"/>
                </a:cubicBezTo>
                <a:close/>
                <a:moveTo>
                  <a:pt x="278" y="53"/>
                </a:moveTo>
                <a:cubicBezTo>
                  <a:pt x="279" y="53"/>
                  <a:pt x="279" y="52"/>
                  <a:pt x="279" y="52"/>
                </a:cubicBezTo>
                <a:cubicBezTo>
                  <a:pt x="279" y="52"/>
                  <a:pt x="280" y="52"/>
                  <a:pt x="280" y="53"/>
                </a:cubicBezTo>
                <a:cubicBezTo>
                  <a:pt x="279" y="53"/>
                  <a:pt x="279" y="53"/>
                  <a:pt x="278" y="54"/>
                </a:cubicBezTo>
                <a:cubicBezTo>
                  <a:pt x="278" y="53"/>
                  <a:pt x="279" y="53"/>
                  <a:pt x="278" y="53"/>
                </a:cubicBezTo>
                <a:close/>
                <a:moveTo>
                  <a:pt x="278" y="54"/>
                </a:moveTo>
                <a:cubicBezTo>
                  <a:pt x="278" y="54"/>
                  <a:pt x="278" y="54"/>
                  <a:pt x="278" y="54"/>
                </a:cubicBezTo>
                <a:cubicBezTo>
                  <a:pt x="278" y="54"/>
                  <a:pt x="278" y="54"/>
                  <a:pt x="277" y="54"/>
                </a:cubicBezTo>
                <a:cubicBezTo>
                  <a:pt x="278" y="54"/>
                  <a:pt x="278" y="54"/>
                  <a:pt x="278" y="54"/>
                </a:cubicBezTo>
                <a:close/>
                <a:moveTo>
                  <a:pt x="101" y="285"/>
                </a:moveTo>
                <a:cubicBezTo>
                  <a:pt x="101" y="285"/>
                  <a:pt x="101" y="285"/>
                  <a:pt x="101" y="285"/>
                </a:cubicBezTo>
                <a:cubicBezTo>
                  <a:pt x="101" y="285"/>
                  <a:pt x="102" y="285"/>
                  <a:pt x="102" y="284"/>
                </a:cubicBezTo>
                <a:cubicBezTo>
                  <a:pt x="102" y="284"/>
                  <a:pt x="102" y="284"/>
                  <a:pt x="102" y="285"/>
                </a:cubicBezTo>
                <a:cubicBezTo>
                  <a:pt x="102" y="285"/>
                  <a:pt x="102" y="286"/>
                  <a:pt x="102" y="286"/>
                </a:cubicBezTo>
                <a:cubicBezTo>
                  <a:pt x="101" y="286"/>
                  <a:pt x="101" y="285"/>
                  <a:pt x="101" y="285"/>
                </a:cubicBezTo>
                <a:close/>
                <a:moveTo>
                  <a:pt x="71" y="264"/>
                </a:moveTo>
                <a:cubicBezTo>
                  <a:pt x="70" y="264"/>
                  <a:pt x="70" y="264"/>
                  <a:pt x="70" y="264"/>
                </a:cubicBezTo>
                <a:cubicBezTo>
                  <a:pt x="70" y="264"/>
                  <a:pt x="70" y="264"/>
                  <a:pt x="70" y="264"/>
                </a:cubicBezTo>
                <a:cubicBezTo>
                  <a:pt x="70" y="263"/>
                  <a:pt x="71" y="263"/>
                  <a:pt x="71" y="264"/>
                </a:cubicBezTo>
                <a:cubicBezTo>
                  <a:pt x="71" y="264"/>
                  <a:pt x="71" y="264"/>
                  <a:pt x="71" y="264"/>
                </a:cubicBezTo>
                <a:cubicBezTo>
                  <a:pt x="71" y="264"/>
                  <a:pt x="71" y="264"/>
                  <a:pt x="71" y="264"/>
                </a:cubicBezTo>
                <a:close/>
                <a:moveTo>
                  <a:pt x="68" y="263"/>
                </a:moveTo>
                <a:cubicBezTo>
                  <a:pt x="67" y="263"/>
                  <a:pt x="67" y="263"/>
                  <a:pt x="67" y="263"/>
                </a:cubicBezTo>
                <a:cubicBezTo>
                  <a:pt x="66" y="263"/>
                  <a:pt x="67" y="262"/>
                  <a:pt x="66" y="262"/>
                </a:cubicBezTo>
                <a:cubicBezTo>
                  <a:pt x="66" y="262"/>
                  <a:pt x="67" y="261"/>
                  <a:pt x="67" y="261"/>
                </a:cubicBezTo>
                <a:cubicBezTo>
                  <a:pt x="67" y="261"/>
                  <a:pt x="67" y="261"/>
                  <a:pt x="67" y="261"/>
                </a:cubicBezTo>
                <a:cubicBezTo>
                  <a:pt x="67" y="261"/>
                  <a:pt x="68" y="261"/>
                  <a:pt x="68" y="261"/>
                </a:cubicBezTo>
                <a:cubicBezTo>
                  <a:pt x="67" y="261"/>
                  <a:pt x="67" y="262"/>
                  <a:pt x="68" y="263"/>
                </a:cubicBezTo>
                <a:close/>
                <a:moveTo>
                  <a:pt x="63" y="265"/>
                </a:moveTo>
                <a:cubicBezTo>
                  <a:pt x="63" y="265"/>
                  <a:pt x="63" y="265"/>
                  <a:pt x="63" y="265"/>
                </a:cubicBezTo>
                <a:cubicBezTo>
                  <a:pt x="63" y="265"/>
                  <a:pt x="63" y="265"/>
                  <a:pt x="63" y="265"/>
                </a:cubicBezTo>
                <a:cubicBezTo>
                  <a:pt x="63" y="265"/>
                  <a:pt x="63" y="265"/>
                  <a:pt x="63" y="265"/>
                </a:cubicBezTo>
                <a:close/>
                <a:moveTo>
                  <a:pt x="60" y="267"/>
                </a:moveTo>
                <a:cubicBezTo>
                  <a:pt x="60" y="267"/>
                  <a:pt x="59" y="267"/>
                  <a:pt x="59" y="267"/>
                </a:cubicBezTo>
                <a:cubicBezTo>
                  <a:pt x="60" y="266"/>
                  <a:pt x="60" y="266"/>
                  <a:pt x="60" y="266"/>
                </a:cubicBezTo>
                <a:cubicBezTo>
                  <a:pt x="60" y="266"/>
                  <a:pt x="60" y="266"/>
                  <a:pt x="60" y="266"/>
                </a:cubicBezTo>
                <a:cubicBezTo>
                  <a:pt x="60" y="266"/>
                  <a:pt x="59" y="266"/>
                  <a:pt x="60" y="267"/>
                </a:cubicBezTo>
                <a:close/>
                <a:moveTo>
                  <a:pt x="44" y="249"/>
                </a:moveTo>
                <a:cubicBezTo>
                  <a:pt x="44" y="249"/>
                  <a:pt x="44" y="249"/>
                  <a:pt x="44" y="249"/>
                </a:cubicBezTo>
                <a:cubicBezTo>
                  <a:pt x="44" y="249"/>
                  <a:pt x="45" y="249"/>
                  <a:pt x="44" y="248"/>
                </a:cubicBezTo>
                <a:cubicBezTo>
                  <a:pt x="45" y="248"/>
                  <a:pt x="45" y="249"/>
                  <a:pt x="45" y="249"/>
                </a:cubicBezTo>
                <a:cubicBezTo>
                  <a:pt x="45" y="249"/>
                  <a:pt x="44" y="250"/>
                  <a:pt x="44" y="250"/>
                </a:cubicBezTo>
                <a:cubicBezTo>
                  <a:pt x="44" y="250"/>
                  <a:pt x="44" y="250"/>
                  <a:pt x="44" y="249"/>
                </a:cubicBezTo>
                <a:close/>
                <a:moveTo>
                  <a:pt x="58" y="187"/>
                </a:moveTo>
                <a:cubicBezTo>
                  <a:pt x="58" y="187"/>
                  <a:pt x="58" y="187"/>
                  <a:pt x="58" y="187"/>
                </a:cubicBezTo>
                <a:cubicBezTo>
                  <a:pt x="58" y="187"/>
                  <a:pt x="58" y="187"/>
                  <a:pt x="58" y="187"/>
                </a:cubicBezTo>
                <a:cubicBezTo>
                  <a:pt x="58" y="187"/>
                  <a:pt x="58" y="187"/>
                  <a:pt x="58" y="187"/>
                </a:cubicBezTo>
                <a:close/>
                <a:moveTo>
                  <a:pt x="84" y="164"/>
                </a:moveTo>
                <a:cubicBezTo>
                  <a:pt x="84" y="164"/>
                  <a:pt x="85" y="164"/>
                  <a:pt x="85" y="164"/>
                </a:cubicBezTo>
                <a:cubicBezTo>
                  <a:pt x="85" y="164"/>
                  <a:pt x="85" y="164"/>
                  <a:pt x="85" y="164"/>
                </a:cubicBezTo>
                <a:cubicBezTo>
                  <a:pt x="85" y="164"/>
                  <a:pt x="85" y="164"/>
                  <a:pt x="84" y="164"/>
                </a:cubicBezTo>
                <a:close/>
                <a:moveTo>
                  <a:pt x="87" y="137"/>
                </a:moveTo>
                <a:cubicBezTo>
                  <a:pt x="88" y="137"/>
                  <a:pt x="87" y="137"/>
                  <a:pt x="87" y="137"/>
                </a:cubicBezTo>
                <a:cubicBezTo>
                  <a:pt x="87" y="137"/>
                  <a:pt x="87" y="137"/>
                  <a:pt x="87" y="137"/>
                </a:cubicBezTo>
                <a:cubicBezTo>
                  <a:pt x="87" y="138"/>
                  <a:pt x="87" y="138"/>
                  <a:pt x="86" y="138"/>
                </a:cubicBezTo>
                <a:cubicBezTo>
                  <a:pt x="87" y="137"/>
                  <a:pt x="87" y="137"/>
                  <a:pt x="87" y="137"/>
                </a:cubicBezTo>
                <a:cubicBezTo>
                  <a:pt x="87" y="137"/>
                  <a:pt x="87" y="137"/>
                  <a:pt x="87" y="137"/>
                </a:cubicBezTo>
                <a:close/>
                <a:moveTo>
                  <a:pt x="88" y="137"/>
                </a:moveTo>
                <a:cubicBezTo>
                  <a:pt x="88" y="137"/>
                  <a:pt x="88" y="137"/>
                  <a:pt x="88" y="137"/>
                </a:cubicBezTo>
                <a:cubicBezTo>
                  <a:pt x="88" y="137"/>
                  <a:pt x="88" y="137"/>
                  <a:pt x="88" y="136"/>
                </a:cubicBezTo>
                <a:cubicBezTo>
                  <a:pt x="88" y="136"/>
                  <a:pt x="88" y="136"/>
                  <a:pt x="88" y="136"/>
                </a:cubicBezTo>
                <a:cubicBezTo>
                  <a:pt x="89" y="136"/>
                  <a:pt x="88" y="137"/>
                  <a:pt x="88" y="137"/>
                </a:cubicBezTo>
                <a:close/>
                <a:moveTo>
                  <a:pt x="88" y="163"/>
                </a:moveTo>
                <a:cubicBezTo>
                  <a:pt x="88" y="163"/>
                  <a:pt x="88" y="162"/>
                  <a:pt x="88" y="162"/>
                </a:cubicBezTo>
                <a:cubicBezTo>
                  <a:pt x="89" y="162"/>
                  <a:pt x="89" y="163"/>
                  <a:pt x="89" y="163"/>
                </a:cubicBezTo>
                <a:cubicBezTo>
                  <a:pt x="88" y="163"/>
                  <a:pt x="88" y="163"/>
                  <a:pt x="88" y="163"/>
                </a:cubicBezTo>
                <a:cubicBezTo>
                  <a:pt x="88" y="163"/>
                  <a:pt x="88" y="163"/>
                  <a:pt x="88" y="163"/>
                </a:cubicBezTo>
                <a:close/>
                <a:moveTo>
                  <a:pt x="89" y="169"/>
                </a:moveTo>
                <a:cubicBezTo>
                  <a:pt x="89" y="169"/>
                  <a:pt x="89" y="168"/>
                  <a:pt x="90" y="169"/>
                </a:cubicBezTo>
                <a:cubicBezTo>
                  <a:pt x="90" y="169"/>
                  <a:pt x="89" y="169"/>
                  <a:pt x="89" y="169"/>
                </a:cubicBezTo>
                <a:cubicBezTo>
                  <a:pt x="89" y="169"/>
                  <a:pt x="89" y="169"/>
                  <a:pt x="89" y="169"/>
                </a:cubicBezTo>
                <a:cubicBezTo>
                  <a:pt x="89" y="169"/>
                  <a:pt x="89" y="169"/>
                  <a:pt x="89" y="169"/>
                </a:cubicBezTo>
                <a:cubicBezTo>
                  <a:pt x="89" y="169"/>
                  <a:pt x="89" y="169"/>
                  <a:pt x="89" y="169"/>
                </a:cubicBezTo>
                <a:cubicBezTo>
                  <a:pt x="88" y="169"/>
                  <a:pt x="88" y="170"/>
                  <a:pt x="87" y="170"/>
                </a:cubicBezTo>
                <a:cubicBezTo>
                  <a:pt x="87" y="170"/>
                  <a:pt x="87" y="170"/>
                  <a:pt x="87" y="169"/>
                </a:cubicBezTo>
                <a:cubicBezTo>
                  <a:pt x="88" y="170"/>
                  <a:pt x="88" y="169"/>
                  <a:pt x="89" y="169"/>
                </a:cubicBezTo>
                <a:close/>
                <a:moveTo>
                  <a:pt x="90" y="168"/>
                </a:moveTo>
                <a:cubicBezTo>
                  <a:pt x="90" y="168"/>
                  <a:pt x="89" y="168"/>
                  <a:pt x="89" y="168"/>
                </a:cubicBezTo>
                <a:cubicBezTo>
                  <a:pt x="89" y="168"/>
                  <a:pt x="89" y="168"/>
                  <a:pt x="89" y="168"/>
                </a:cubicBezTo>
                <a:cubicBezTo>
                  <a:pt x="89" y="168"/>
                  <a:pt x="89" y="168"/>
                  <a:pt x="89" y="168"/>
                </a:cubicBezTo>
                <a:cubicBezTo>
                  <a:pt x="89" y="168"/>
                  <a:pt x="89" y="168"/>
                  <a:pt x="89" y="168"/>
                </a:cubicBezTo>
                <a:cubicBezTo>
                  <a:pt x="89" y="168"/>
                  <a:pt x="90" y="168"/>
                  <a:pt x="90" y="168"/>
                </a:cubicBezTo>
                <a:close/>
                <a:moveTo>
                  <a:pt x="89" y="163"/>
                </a:moveTo>
                <a:cubicBezTo>
                  <a:pt x="89" y="162"/>
                  <a:pt x="89" y="162"/>
                  <a:pt x="90" y="162"/>
                </a:cubicBezTo>
                <a:cubicBezTo>
                  <a:pt x="90" y="162"/>
                  <a:pt x="90" y="162"/>
                  <a:pt x="90" y="162"/>
                </a:cubicBezTo>
                <a:cubicBezTo>
                  <a:pt x="90" y="163"/>
                  <a:pt x="90" y="163"/>
                  <a:pt x="89" y="163"/>
                </a:cubicBezTo>
                <a:cubicBezTo>
                  <a:pt x="89" y="163"/>
                  <a:pt x="89" y="163"/>
                  <a:pt x="89" y="163"/>
                </a:cubicBezTo>
                <a:close/>
                <a:moveTo>
                  <a:pt x="91" y="136"/>
                </a:moveTo>
                <a:cubicBezTo>
                  <a:pt x="91" y="136"/>
                  <a:pt x="92" y="136"/>
                  <a:pt x="92" y="136"/>
                </a:cubicBezTo>
                <a:cubicBezTo>
                  <a:pt x="92" y="136"/>
                  <a:pt x="92" y="136"/>
                  <a:pt x="92" y="136"/>
                </a:cubicBezTo>
                <a:cubicBezTo>
                  <a:pt x="91" y="136"/>
                  <a:pt x="91" y="136"/>
                  <a:pt x="91" y="136"/>
                </a:cubicBezTo>
                <a:cubicBezTo>
                  <a:pt x="91" y="136"/>
                  <a:pt x="91" y="136"/>
                  <a:pt x="91" y="136"/>
                </a:cubicBezTo>
                <a:cubicBezTo>
                  <a:pt x="91" y="136"/>
                  <a:pt x="91" y="136"/>
                  <a:pt x="91" y="136"/>
                </a:cubicBezTo>
                <a:cubicBezTo>
                  <a:pt x="91" y="136"/>
                  <a:pt x="91" y="136"/>
                  <a:pt x="91" y="136"/>
                </a:cubicBezTo>
                <a:close/>
                <a:moveTo>
                  <a:pt x="91" y="135"/>
                </a:moveTo>
                <a:cubicBezTo>
                  <a:pt x="91" y="135"/>
                  <a:pt x="91" y="135"/>
                  <a:pt x="91" y="135"/>
                </a:cubicBezTo>
                <a:cubicBezTo>
                  <a:pt x="91" y="135"/>
                  <a:pt x="91" y="135"/>
                  <a:pt x="91" y="135"/>
                </a:cubicBezTo>
                <a:cubicBezTo>
                  <a:pt x="91" y="135"/>
                  <a:pt x="91" y="135"/>
                  <a:pt x="91" y="135"/>
                </a:cubicBezTo>
                <a:close/>
                <a:moveTo>
                  <a:pt x="92" y="120"/>
                </a:moveTo>
                <a:cubicBezTo>
                  <a:pt x="92" y="119"/>
                  <a:pt x="92" y="120"/>
                  <a:pt x="93" y="120"/>
                </a:cubicBezTo>
                <a:cubicBezTo>
                  <a:pt x="93" y="120"/>
                  <a:pt x="92" y="120"/>
                  <a:pt x="92" y="120"/>
                </a:cubicBezTo>
                <a:cubicBezTo>
                  <a:pt x="92" y="120"/>
                  <a:pt x="92" y="120"/>
                  <a:pt x="92" y="120"/>
                </a:cubicBezTo>
                <a:cubicBezTo>
                  <a:pt x="92" y="120"/>
                  <a:pt x="92" y="120"/>
                  <a:pt x="92" y="120"/>
                </a:cubicBezTo>
                <a:cubicBezTo>
                  <a:pt x="92" y="120"/>
                  <a:pt x="92" y="120"/>
                  <a:pt x="91" y="120"/>
                </a:cubicBezTo>
                <a:cubicBezTo>
                  <a:pt x="92" y="120"/>
                  <a:pt x="92" y="120"/>
                  <a:pt x="92" y="120"/>
                </a:cubicBezTo>
                <a:cubicBezTo>
                  <a:pt x="92" y="120"/>
                  <a:pt x="92" y="120"/>
                  <a:pt x="92" y="120"/>
                </a:cubicBezTo>
                <a:close/>
                <a:moveTo>
                  <a:pt x="93" y="118"/>
                </a:moveTo>
                <a:cubicBezTo>
                  <a:pt x="93" y="118"/>
                  <a:pt x="93" y="119"/>
                  <a:pt x="93" y="119"/>
                </a:cubicBezTo>
                <a:cubicBezTo>
                  <a:pt x="93" y="119"/>
                  <a:pt x="93" y="119"/>
                  <a:pt x="93" y="119"/>
                </a:cubicBezTo>
                <a:cubicBezTo>
                  <a:pt x="93" y="119"/>
                  <a:pt x="93" y="119"/>
                  <a:pt x="92" y="120"/>
                </a:cubicBezTo>
                <a:cubicBezTo>
                  <a:pt x="92" y="120"/>
                  <a:pt x="92" y="120"/>
                  <a:pt x="92" y="119"/>
                </a:cubicBezTo>
                <a:cubicBezTo>
                  <a:pt x="92" y="119"/>
                  <a:pt x="92" y="119"/>
                  <a:pt x="92" y="119"/>
                </a:cubicBezTo>
                <a:cubicBezTo>
                  <a:pt x="92" y="119"/>
                  <a:pt x="92" y="119"/>
                  <a:pt x="92" y="119"/>
                </a:cubicBezTo>
                <a:cubicBezTo>
                  <a:pt x="92" y="119"/>
                  <a:pt x="92" y="119"/>
                  <a:pt x="92" y="119"/>
                </a:cubicBezTo>
                <a:cubicBezTo>
                  <a:pt x="92" y="119"/>
                  <a:pt x="92" y="119"/>
                  <a:pt x="92" y="119"/>
                </a:cubicBezTo>
                <a:cubicBezTo>
                  <a:pt x="92" y="119"/>
                  <a:pt x="92" y="118"/>
                  <a:pt x="92" y="118"/>
                </a:cubicBezTo>
                <a:cubicBezTo>
                  <a:pt x="92" y="118"/>
                  <a:pt x="92" y="118"/>
                  <a:pt x="93" y="118"/>
                </a:cubicBezTo>
                <a:close/>
                <a:moveTo>
                  <a:pt x="93" y="117"/>
                </a:moveTo>
                <a:cubicBezTo>
                  <a:pt x="93" y="117"/>
                  <a:pt x="93" y="117"/>
                  <a:pt x="93" y="117"/>
                </a:cubicBezTo>
                <a:cubicBezTo>
                  <a:pt x="93" y="117"/>
                  <a:pt x="93" y="117"/>
                  <a:pt x="93" y="117"/>
                </a:cubicBezTo>
                <a:cubicBezTo>
                  <a:pt x="93" y="117"/>
                  <a:pt x="93" y="117"/>
                  <a:pt x="93" y="117"/>
                </a:cubicBezTo>
                <a:close/>
                <a:moveTo>
                  <a:pt x="93" y="135"/>
                </a:moveTo>
                <a:cubicBezTo>
                  <a:pt x="93" y="135"/>
                  <a:pt x="94" y="135"/>
                  <a:pt x="94" y="135"/>
                </a:cubicBezTo>
                <a:cubicBezTo>
                  <a:pt x="94" y="135"/>
                  <a:pt x="93" y="135"/>
                  <a:pt x="93" y="135"/>
                </a:cubicBezTo>
                <a:cubicBezTo>
                  <a:pt x="93" y="135"/>
                  <a:pt x="93" y="135"/>
                  <a:pt x="93" y="136"/>
                </a:cubicBezTo>
                <a:cubicBezTo>
                  <a:pt x="93" y="136"/>
                  <a:pt x="92" y="136"/>
                  <a:pt x="92" y="136"/>
                </a:cubicBezTo>
                <a:cubicBezTo>
                  <a:pt x="92" y="136"/>
                  <a:pt x="92" y="136"/>
                  <a:pt x="92" y="135"/>
                </a:cubicBezTo>
                <a:cubicBezTo>
                  <a:pt x="92" y="135"/>
                  <a:pt x="93" y="135"/>
                  <a:pt x="93" y="135"/>
                </a:cubicBezTo>
                <a:close/>
                <a:moveTo>
                  <a:pt x="93" y="132"/>
                </a:moveTo>
                <a:cubicBezTo>
                  <a:pt x="93" y="132"/>
                  <a:pt x="93" y="132"/>
                  <a:pt x="94" y="132"/>
                </a:cubicBezTo>
                <a:cubicBezTo>
                  <a:pt x="93" y="132"/>
                  <a:pt x="93" y="133"/>
                  <a:pt x="93" y="133"/>
                </a:cubicBezTo>
                <a:cubicBezTo>
                  <a:pt x="93" y="133"/>
                  <a:pt x="93" y="133"/>
                  <a:pt x="93" y="132"/>
                </a:cubicBezTo>
                <a:close/>
                <a:moveTo>
                  <a:pt x="96" y="118"/>
                </a:moveTo>
                <a:cubicBezTo>
                  <a:pt x="96" y="117"/>
                  <a:pt x="96" y="117"/>
                  <a:pt x="97" y="117"/>
                </a:cubicBezTo>
                <a:cubicBezTo>
                  <a:pt x="97" y="117"/>
                  <a:pt x="97" y="118"/>
                  <a:pt x="96" y="118"/>
                </a:cubicBezTo>
                <a:cubicBezTo>
                  <a:pt x="96" y="118"/>
                  <a:pt x="96" y="118"/>
                  <a:pt x="95" y="118"/>
                </a:cubicBezTo>
                <a:cubicBezTo>
                  <a:pt x="95" y="118"/>
                  <a:pt x="95" y="118"/>
                  <a:pt x="95" y="118"/>
                </a:cubicBezTo>
                <a:cubicBezTo>
                  <a:pt x="95" y="118"/>
                  <a:pt x="95" y="118"/>
                  <a:pt x="95" y="117"/>
                </a:cubicBezTo>
                <a:cubicBezTo>
                  <a:pt x="95" y="118"/>
                  <a:pt x="95" y="118"/>
                  <a:pt x="95" y="118"/>
                </a:cubicBezTo>
                <a:cubicBezTo>
                  <a:pt x="96" y="118"/>
                  <a:pt x="96" y="118"/>
                  <a:pt x="96" y="118"/>
                </a:cubicBezTo>
                <a:cubicBezTo>
                  <a:pt x="96" y="118"/>
                  <a:pt x="96" y="118"/>
                  <a:pt x="96" y="118"/>
                </a:cubicBezTo>
                <a:close/>
                <a:moveTo>
                  <a:pt x="96" y="116"/>
                </a:moveTo>
                <a:cubicBezTo>
                  <a:pt x="96" y="116"/>
                  <a:pt x="96" y="116"/>
                  <a:pt x="96" y="116"/>
                </a:cubicBezTo>
                <a:cubicBezTo>
                  <a:pt x="96" y="116"/>
                  <a:pt x="96" y="117"/>
                  <a:pt x="96" y="117"/>
                </a:cubicBezTo>
                <a:cubicBezTo>
                  <a:pt x="96" y="117"/>
                  <a:pt x="96" y="116"/>
                  <a:pt x="96" y="116"/>
                </a:cubicBezTo>
                <a:close/>
                <a:moveTo>
                  <a:pt x="98" y="117"/>
                </a:moveTo>
                <a:cubicBezTo>
                  <a:pt x="98" y="117"/>
                  <a:pt x="99" y="117"/>
                  <a:pt x="99" y="116"/>
                </a:cubicBezTo>
                <a:cubicBezTo>
                  <a:pt x="99" y="116"/>
                  <a:pt x="99" y="116"/>
                  <a:pt x="99" y="116"/>
                </a:cubicBezTo>
                <a:cubicBezTo>
                  <a:pt x="99" y="116"/>
                  <a:pt x="99" y="116"/>
                  <a:pt x="100" y="116"/>
                </a:cubicBezTo>
                <a:cubicBezTo>
                  <a:pt x="100" y="116"/>
                  <a:pt x="100" y="116"/>
                  <a:pt x="100" y="116"/>
                </a:cubicBezTo>
                <a:cubicBezTo>
                  <a:pt x="99" y="116"/>
                  <a:pt x="99" y="116"/>
                  <a:pt x="99" y="116"/>
                </a:cubicBezTo>
                <a:cubicBezTo>
                  <a:pt x="99" y="117"/>
                  <a:pt x="98" y="117"/>
                  <a:pt x="98" y="117"/>
                </a:cubicBezTo>
                <a:cubicBezTo>
                  <a:pt x="98" y="117"/>
                  <a:pt x="98" y="117"/>
                  <a:pt x="98" y="117"/>
                </a:cubicBezTo>
                <a:close/>
                <a:moveTo>
                  <a:pt x="98" y="106"/>
                </a:moveTo>
                <a:cubicBezTo>
                  <a:pt x="99" y="106"/>
                  <a:pt x="99" y="106"/>
                  <a:pt x="99" y="106"/>
                </a:cubicBezTo>
                <a:cubicBezTo>
                  <a:pt x="99" y="107"/>
                  <a:pt x="99" y="107"/>
                  <a:pt x="99" y="107"/>
                </a:cubicBezTo>
                <a:cubicBezTo>
                  <a:pt x="99" y="107"/>
                  <a:pt x="99" y="107"/>
                  <a:pt x="99" y="107"/>
                </a:cubicBezTo>
                <a:cubicBezTo>
                  <a:pt x="98" y="107"/>
                  <a:pt x="99" y="107"/>
                  <a:pt x="99" y="107"/>
                </a:cubicBezTo>
                <a:cubicBezTo>
                  <a:pt x="99" y="107"/>
                  <a:pt x="99" y="107"/>
                  <a:pt x="99" y="107"/>
                </a:cubicBezTo>
                <a:cubicBezTo>
                  <a:pt x="99" y="107"/>
                  <a:pt x="99" y="107"/>
                  <a:pt x="99" y="107"/>
                </a:cubicBezTo>
                <a:cubicBezTo>
                  <a:pt x="98" y="107"/>
                  <a:pt x="98" y="107"/>
                  <a:pt x="98" y="107"/>
                </a:cubicBezTo>
                <a:cubicBezTo>
                  <a:pt x="98" y="107"/>
                  <a:pt x="98" y="107"/>
                  <a:pt x="98" y="107"/>
                </a:cubicBezTo>
                <a:cubicBezTo>
                  <a:pt x="99" y="107"/>
                  <a:pt x="99" y="107"/>
                  <a:pt x="99" y="107"/>
                </a:cubicBezTo>
                <a:cubicBezTo>
                  <a:pt x="98" y="106"/>
                  <a:pt x="98" y="106"/>
                  <a:pt x="98" y="106"/>
                </a:cubicBezTo>
                <a:close/>
                <a:moveTo>
                  <a:pt x="100" y="117"/>
                </a:moveTo>
                <a:cubicBezTo>
                  <a:pt x="100" y="117"/>
                  <a:pt x="100" y="117"/>
                  <a:pt x="100" y="117"/>
                </a:cubicBezTo>
                <a:cubicBezTo>
                  <a:pt x="100" y="117"/>
                  <a:pt x="100" y="117"/>
                  <a:pt x="100" y="117"/>
                </a:cubicBezTo>
                <a:cubicBezTo>
                  <a:pt x="100" y="117"/>
                  <a:pt x="100" y="117"/>
                  <a:pt x="100" y="117"/>
                </a:cubicBezTo>
                <a:close/>
                <a:moveTo>
                  <a:pt x="100" y="118"/>
                </a:moveTo>
                <a:cubicBezTo>
                  <a:pt x="100" y="118"/>
                  <a:pt x="100" y="118"/>
                  <a:pt x="100" y="118"/>
                </a:cubicBezTo>
                <a:cubicBezTo>
                  <a:pt x="100" y="118"/>
                  <a:pt x="100" y="118"/>
                  <a:pt x="100" y="118"/>
                </a:cubicBezTo>
                <a:cubicBezTo>
                  <a:pt x="100" y="118"/>
                  <a:pt x="100" y="118"/>
                  <a:pt x="100" y="118"/>
                </a:cubicBezTo>
                <a:close/>
                <a:moveTo>
                  <a:pt x="100" y="160"/>
                </a:moveTo>
                <a:cubicBezTo>
                  <a:pt x="100" y="160"/>
                  <a:pt x="100" y="160"/>
                  <a:pt x="101" y="160"/>
                </a:cubicBezTo>
                <a:cubicBezTo>
                  <a:pt x="101" y="160"/>
                  <a:pt x="101" y="160"/>
                  <a:pt x="101" y="160"/>
                </a:cubicBezTo>
                <a:cubicBezTo>
                  <a:pt x="100" y="160"/>
                  <a:pt x="100" y="160"/>
                  <a:pt x="100" y="160"/>
                </a:cubicBezTo>
                <a:close/>
                <a:moveTo>
                  <a:pt x="103" y="107"/>
                </a:moveTo>
                <a:cubicBezTo>
                  <a:pt x="103" y="107"/>
                  <a:pt x="103" y="107"/>
                  <a:pt x="103" y="107"/>
                </a:cubicBezTo>
                <a:cubicBezTo>
                  <a:pt x="103" y="107"/>
                  <a:pt x="103" y="107"/>
                  <a:pt x="103" y="107"/>
                </a:cubicBezTo>
                <a:cubicBezTo>
                  <a:pt x="103" y="107"/>
                  <a:pt x="103" y="107"/>
                  <a:pt x="103" y="107"/>
                </a:cubicBezTo>
                <a:close/>
                <a:moveTo>
                  <a:pt x="103" y="106"/>
                </a:moveTo>
                <a:cubicBezTo>
                  <a:pt x="103" y="106"/>
                  <a:pt x="103" y="106"/>
                  <a:pt x="103" y="106"/>
                </a:cubicBezTo>
                <a:cubicBezTo>
                  <a:pt x="103" y="106"/>
                  <a:pt x="103" y="106"/>
                  <a:pt x="103" y="106"/>
                </a:cubicBezTo>
                <a:cubicBezTo>
                  <a:pt x="103" y="106"/>
                  <a:pt x="103" y="106"/>
                  <a:pt x="103" y="106"/>
                </a:cubicBezTo>
                <a:close/>
                <a:moveTo>
                  <a:pt x="105" y="107"/>
                </a:moveTo>
                <a:cubicBezTo>
                  <a:pt x="105" y="107"/>
                  <a:pt x="105" y="107"/>
                  <a:pt x="105" y="107"/>
                </a:cubicBezTo>
                <a:cubicBezTo>
                  <a:pt x="105" y="106"/>
                  <a:pt x="104" y="106"/>
                  <a:pt x="104" y="106"/>
                </a:cubicBezTo>
                <a:cubicBezTo>
                  <a:pt x="104" y="106"/>
                  <a:pt x="104" y="106"/>
                  <a:pt x="104" y="106"/>
                </a:cubicBezTo>
                <a:cubicBezTo>
                  <a:pt x="104" y="106"/>
                  <a:pt x="104" y="106"/>
                  <a:pt x="104" y="106"/>
                </a:cubicBezTo>
                <a:cubicBezTo>
                  <a:pt x="104" y="106"/>
                  <a:pt x="105" y="106"/>
                  <a:pt x="105" y="107"/>
                </a:cubicBezTo>
                <a:close/>
                <a:moveTo>
                  <a:pt x="111" y="271"/>
                </a:moveTo>
                <a:cubicBezTo>
                  <a:pt x="111" y="271"/>
                  <a:pt x="111" y="271"/>
                  <a:pt x="111" y="271"/>
                </a:cubicBezTo>
                <a:cubicBezTo>
                  <a:pt x="111" y="270"/>
                  <a:pt x="111" y="270"/>
                  <a:pt x="111" y="270"/>
                </a:cubicBezTo>
                <a:cubicBezTo>
                  <a:pt x="111" y="270"/>
                  <a:pt x="111" y="270"/>
                  <a:pt x="111" y="270"/>
                </a:cubicBezTo>
                <a:cubicBezTo>
                  <a:pt x="111" y="270"/>
                  <a:pt x="112" y="270"/>
                  <a:pt x="112" y="270"/>
                </a:cubicBezTo>
                <a:cubicBezTo>
                  <a:pt x="112" y="270"/>
                  <a:pt x="112" y="269"/>
                  <a:pt x="112" y="269"/>
                </a:cubicBezTo>
                <a:cubicBezTo>
                  <a:pt x="112" y="270"/>
                  <a:pt x="112" y="270"/>
                  <a:pt x="112" y="270"/>
                </a:cubicBezTo>
                <a:cubicBezTo>
                  <a:pt x="112" y="270"/>
                  <a:pt x="112" y="270"/>
                  <a:pt x="112" y="271"/>
                </a:cubicBezTo>
                <a:cubicBezTo>
                  <a:pt x="111" y="271"/>
                  <a:pt x="111" y="271"/>
                  <a:pt x="111" y="271"/>
                </a:cubicBezTo>
                <a:close/>
                <a:moveTo>
                  <a:pt x="103" y="273"/>
                </a:moveTo>
                <a:cubicBezTo>
                  <a:pt x="103" y="273"/>
                  <a:pt x="103" y="273"/>
                  <a:pt x="103" y="273"/>
                </a:cubicBezTo>
                <a:cubicBezTo>
                  <a:pt x="103" y="273"/>
                  <a:pt x="103" y="273"/>
                  <a:pt x="103" y="273"/>
                </a:cubicBezTo>
                <a:cubicBezTo>
                  <a:pt x="103" y="273"/>
                  <a:pt x="103" y="273"/>
                  <a:pt x="103" y="273"/>
                </a:cubicBezTo>
                <a:close/>
                <a:moveTo>
                  <a:pt x="97" y="273"/>
                </a:moveTo>
                <a:cubicBezTo>
                  <a:pt x="97" y="273"/>
                  <a:pt x="97" y="273"/>
                  <a:pt x="97" y="273"/>
                </a:cubicBezTo>
                <a:cubicBezTo>
                  <a:pt x="97" y="273"/>
                  <a:pt x="97" y="273"/>
                  <a:pt x="97" y="273"/>
                </a:cubicBezTo>
                <a:cubicBezTo>
                  <a:pt x="97" y="273"/>
                  <a:pt x="97" y="273"/>
                  <a:pt x="97" y="273"/>
                </a:cubicBezTo>
                <a:cubicBezTo>
                  <a:pt x="97" y="273"/>
                  <a:pt x="97" y="273"/>
                  <a:pt x="97" y="273"/>
                </a:cubicBezTo>
                <a:cubicBezTo>
                  <a:pt x="97" y="273"/>
                  <a:pt x="97" y="273"/>
                  <a:pt x="97" y="273"/>
                </a:cubicBezTo>
                <a:close/>
                <a:moveTo>
                  <a:pt x="97" y="273"/>
                </a:moveTo>
                <a:cubicBezTo>
                  <a:pt x="97" y="273"/>
                  <a:pt x="97" y="273"/>
                  <a:pt x="97" y="274"/>
                </a:cubicBezTo>
                <a:cubicBezTo>
                  <a:pt x="97" y="274"/>
                  <a:pt x="97" y="274"/>
                  <a:pt x="97" y="274"/>
                </a:cubicBezTo>
                <a:cubicBezTo>
                  <a:pt x="97" y="274"/>
                  <a:pt x="97" y="274"/>
                  <a:pt x="97" y="274"/>
                </a:cubicBezTo>
                <a:cubicBezTo>
                  <a:pt x="97" y="274"/>
                  <a:pt x="97" y="274"/>
                  <a:pt x="97" y="273"/>
                </a:cubicBezTo>
                <a:close/>
                <a:moveTo>
                  <a:pt x="73" y="262"/>
                </a:moveTo>
                <a:cubicBezTo>
                  <a:pt x="73" y="262"/>
                  <a:pt x="73" y="262"/>
                  <a:pt x="73" y="262"/>
                </a:cubicBezTo>
                <a:cubicBezTo>
                  <a:pt x="73" y="262"/>
                  <a:pt x="73" y="262"/>
                  <a:pt x="73" y="262"/>
                </a:cubicBezTo>
                <a:cubicBezTo>
                  <a:pt x="73" y="262"/>
                  <a:pt x="73" y="262"/>
                  <a:pt x="73" y="262"/>
                </a:cubicBezTo>
                <a:close/>
                <a:moveTo>
                  <a:pt x="72" y="262"/>
                </a:moveTo>
                <a:cubicBezTo>
                  <a:pt x="72" y="263"/>
                  <a:pt x="71" y="263"/>
                  <a:pt x="71" y="263"/>
                </a:cubicBezTo>
                <a:cubicBezTo>
                  <a:pt x="71" y="263"/>
                  <a:pt x="71" y="263"/>
                  <a:pt x="71" y="263"/>
                </a:cubicBezTo>
                <a:cubicBezTo>
                  <a:pt x="71" y="263"/>
                  <a:pt x="71" y="262"/>
                  <a:pt x="71" y="262"/>
                </a:cubicBezTo>
                <a:cubicBezTo>
                  <a:pt x="71" y="262"/>
                  <a:pt x="71" y="262"/>
                  <a:pt x="72" y="262"/>
                </a:cubicBezTo>
                <a:cubicBezTo>
                  <a:pt x="71" y="262"/>
                  <a:pt x="71" y="262"/>
                  <a:pt x="71" y="262"/>
                </a:cubicBezTo>
                <a:cubicBezTo>
                  <a:pt x="72" y="262"/>
                  <a:pt x="72" y="261"/>
                  <a:pt x="73" y="261"/>
                </a:cubicBezTo>
                <a:cubicBezTo>
                  <a:pt x="73" y="261"/>
                  <a:pt x="73" y="261"/>
                  <a:pt x="73" y="261"/>
                </a:cubicBezTo>
                <a:cubicBezTo>
                  <a:pt x="72" y="261"/>
                  <a:pt x="72" y="262"/>
                  <a:pt x="72" y="262"/>
                </a:cubicBezTo>
                <a:cubicBezTo>
                  <a:pt x="72" y="262"/>
                  <a:pt x="72" y="262"/>
                  <a:pt x="72" y="262"/>
                </a:cubicBezTo>
                <a:close/>
                <a:moveTo>
                  <a:pt x="87" y="165"/>
                </a:moveTo>
                <a:cubicBezTo>
                  <a:pt x="86" y="164"/>
                  <a:pt x="86" y="164"/>
                  <a:pt x="86" y="164"/>
                </a:cubicBezTo>
                <a:cubicBezTo>
                  <a:pt x="86" y="164"/>
                  <a:pt x="86" y="164"/>
                  <a:pt x="86" y="163"/>
                </a:cubicBezTo>
                <a:cubicBezTo>
                  <a:pt x="86" y="163"/>
                  <a:pt x="86" y="163"/>
                  <a:pt x="86" y="163"/>
                </a:cubicBezTo>
                <a:cubicBezTo>
                  <a:pt x="86" y="163"/>
                  <a:pt x="86" y="163"/>
                  <a:pt x="86" y="163"/>
                </a:cubicBezTo>
                <a:cubicBezTo>
                  <a:pt x="87" y="163"/>
                  <a:pt x="87" y="163"/>
                  <a:pt x="87" y="163"/>
                </a:cubicBezTo>
                <a:cubicBezTo>
                  <a:pt x="87" y="163"/>
                  <a:pt x="87" y="164"/>
                  <a:pt x="87" y="165"/>
                </a:cubicBezTo>
                <a:close/>
                <a:moveTo>
                  <a:pt x="95" y="119"/>
                </a:moveTo>
                <a:cubicBezTo>
                  <a:pt x="95" y="119"/>
                  <a:pt x="95" y="120"/>
                  <a:pt x="95" y="120"/>
                </a:cubicBezTo>
                <a:cubicBezTo>
                  <a:pt x="95" y="120"/>
                  <a:pt x="95" y="119"/>
                  <a:pt x="95" y="119"/>
                </a:cubicBezTo>
                <a:cubicBezTo>
                  <a:pt x="94" y="119"/>
                  <a:pt x="94" y="119"/>
                  <a:pt x="94" y="119"/>
                </a:cubicBezTo>
                <a:cubicBezTo>
                  <a:pt x="94" y="120"/>
                  <a:pt x="94" y="120"/>
                  <a:pt x="94" y="120"/>
                </a:cubicBezTo>
                <a:cubicBezTo>
                  <a:pt x="94" y="119"/>
                  <a:pt x="94" y="119"/>
                  <a:pt x="94" y="119"/>
                </a:cubicBezTo>
                <a:cubicBezTo>
                  <a:pt x="94" y="119"/>
                  <a:pt x="94" y="119"/>
                  <a:pt x="94" y="119"/>
                </a:cubicBezTo>
                <a:cubicBezTo>
                  <a:pt x="94" y="119"/>
                  <a:pt x="94" y="119"/>
                  <a:pt x="94" y="119"/>
                </a:cubicBezTo>
                <a:cubicBezTo>
                  <a:pt x="95" y="119"/>
                  <a:pt x="95" y="119"/>
                  <a:pt x="95" y="119"/>
                </a:cubicBezTo>
                <a:close/>
                <a:moveTo>
                  <a:pt x="95" y="118"/>
                </a:moveTo>
                <a:cubicBezTo>
                  <a:pt x="95" y="118"/>
                  <a:pt x="95" y="118"/>
                  <a:pt x="95" y="118"/>
                </a:cubicBezTo>
                <a:cubicBezTo>
                  <a:pt x="95" y="118"/>
                  <a:pt x="95" y="118"/>
                  <a:pt x="95" y="118"/>
                </a:cubicBezTo>
                <a:cubicBezTo>
                  <a:pt x="95" y="118"/>
                  <a:pt x="95" y="118"/>
                  <a:pt x="95" y="118"/>
                </a:cubicBezTo>
                <a:cubicBezTo>
                  <a:pt x="95" y="118"/>
                  <a:pt x="95" y="118"/>
                  <a:pt x="94" y="119"/>
                </a:cubicBezTo>
                <a:cubicBezTo>
                  <a:pt x="94" y="118"/>
                  <a:pt x="95" y="118"/>
                  <a:pt x="95" y="118"/>
                </a:cubicBezTo>
                <a:close/>
                <a:moveTo>
                  <a:pt x="94" y="110"/>
                </a:moveTo>
                <a:cubicBezTo>
                  <a:pt x="94" y="110"/>
                  <a:pt x="95" y="110"/>
                  <a:pt x="95" y="110"/>
                </a:cubicBezTo>
                <a:cubicBezTo>
                  <a:pt x="95" y="110"/>
                  <a:pt x="94" y="110"/>
                  <a:pt x="94" y="110"/>
                </a:cubicBezTo>
                <a:cubicBezTo>
                  <a:pt x="94" y="110"/>
                  <a:pt x="94" y="110"/>
                  <a:pt x="94" y="110"/>
                </a:cubicBezTo>
                <a:close/>
                <a:moveTo>
                  <a:pt x="95" y="110"/>
                </a:moveTo>
                <a:cubicBezTo>
                  <a:pt x="95" y="109"/>
                  <a:pt x="95" y="109"/>
                  <a:pt x="95" y="109"/>
                </a:cubicBezTo>
                <a:cubicBezTo>
                  <a:pt x="95" y="109"/>
                  <a:pt x="95" y="109"/>
                  <a:pt x="95" y="110"/>
                </a:cubicBezTo>
                <a:close/>
                <a:moveTo>
                  <a:pt x="95" y="134"/>
                </a:moveTo>
                <a:cubicBezTo>
                  <a:pt x="95" y="135"/>
                  <a:pt x="94" y="135"/>
                  <a:pt x="94" y="134"/>
                </a:cubicBezTo>
                <a:cubicBezTo>
                  <a:pt x="95" y="134"/>
                  <a:pt x="95" y="135"/>
                  <a:pt x="95" y="134"/>
                </a:cubicBezTo>
                <a:close/>
                <a:moveTo>
                  <a:pt x="94" y="135"/>
                </a:moveTo>
                <a:cubicBezTo>
                  <a:pt x="94" y="135"/>
                  <a:pt x="94" y="135"/>
                  <a:pt x="94" y="135"/>
                </a:cubicBezTo>
                <a:cubicBezTo>
                  <a:pt x="94" y="135"/>
                  <a:pt x="94" y="135"/>
                  <a:pt x="94" y="135"/>
                </a:cubicBezTo>
                <a:cubicBezTo>
                  <a:pt x="94" y="135"/>
                  <a:pt x="94" y="135"/>
                  <a:pt x="94" y="135"/>
                </a:cubicBezTo>
                <a:close/>
                <a:moveTo>
                  <a:pt x="96" y="166"/>
                </a:moveTo>
                <a:cubicBezTo>
                  <a:pt x="96" y="166"/>
                  <a:pt x="96" y="166"/>
                  <a:pt x="97" y="166"/>
                </a:cubicBezTo>
                <a:cubicBezTo>
                  <a:pt x="96" y="166"/>
                  <a:pt x="95" y="167"/>
                  <a:pt x="94" y="167"/>
                </a:cubicBezTo>
                <a:cubicBezTo>
                  <a:pt x="95" y="167"/>
                  <a:pt x="95" y="166"/>
                  <a:pt x="96" y="166"/>
                </a:cubicBezTo>
                <a:close/>
                <a:moveTo>
                  <a:pt x="106" y="273"/>
                </a:moveTo>
                <a:cubicBezTo>
                  <a:pt x="106" y="273"/>
                  <a:pt x="106" y="273"/>
                  <a:pt x="106" y="273"/>
                </a:cubicBezTo>
                <a:cubicBezTo>
                  <a:pt x="106" y="273"/>
                  <a:pt x="106" y="272"/>
                  <a:pt x="106" y="272"/>
                </a:cubicBezTo>
                <a:cubicBezTo>
                  <a:pt x="106" y="272"/>
                  <a:pt x="106" y="273"/>
                  <a:pt x="106" y="273"/>
                </a:cubicBezTo>
                <a:close/>
                <a:moveTo>
                  <a:pt x="53" y="235"/>
                </a:moveTo>
                <a:cubicBezTo>
                  <a:pt x="54" y="235"/>
                  <a:pt x="54" y="235"/>
                  <a:pt x="54" y="235"/>
                </a:cubicBezTo>
                <a:cubicBezTo>
                  <a:pt x="54" y="235"/>
                  <a:pt x="53" y="235"/>
                  <a:pt x="53" y="235"/>
                </a:cubicBezTo>
                <a:cubicBezTo>
                  <a:pt x="53" y="235"/>
                  <a:pt x="53" y="235"/>
                  <a:pt x="53" y="235"/>
                </a:cubicBezTo>
                <a:close/>
                <a:moveTo>
                  <a:pt x="57" y="235"/>
                </a:moveTo>
                <a:cubicBezTo>
                  <a:pt x="57" y="235"/>
                  <a:pt x="56" y="235"/>
                  <a:pt x="56" y="235"/>
                </a:cubicBezTo>
                <a:cubicBezTo>
                  <a:pt x="56" y="235"/>
                  <a:pt x="56" y="235"/>
                  <a:pt x="56" y="235"/>
                </a:cubicBezTo>
                <a:cubicBezTo>
                  <a:pt x="56" y="235"/>
                  <a:pt x="56" y="235"/>
                  <a:pt x="56" y="235"/>
                </a:cubicBezTo>
                <a:cubicBezTo>
                  <a:pt x="56" y="235"/>
                  <a:pt x="56" y="235"/>
                  <a:pt x="55" y="235"/>
                </a:cubicBezTo>
                <a:cubicBezTo>
                  <a:pt x="56" y="234"/>
                  <a:pt x="57" y="235"/>
                  <a:pt x="57" y="234"/>
                </a:cubicBezTo>
                <a:cubicBezTo>
                  <a:pt x="57" y="234"/>
                  <a:pt x="57" y="234"/>
                  <a:pt x="57" y="235"/>
                </a:cubicBezTo>
                <a:cubicBezTo>
                  <a:pt x="57" y="235"/>
                  <a:pt x="57" y="235"/>
                  <a:pt x="57" y="235"/>
                </a:cubicBezTo>
                <a:close/>
                <a:moveTo>
                  <a:pt x="57" y="233"/>
                </a:moveTo>
                <a:cubicBezTo>
                  <a:pt x="58" y="233"/>
                  <a:pt x="58" y="233"/>
                  <a:pt x="58" y="233"/>
                </a:cubicBezTo>
                <a:cubicBezTo>
                  <a:pt x="58" y="233"/>
                  <a:pt x="58" y="233"/>
                  <a:pt x="58" y="233"/>
                </a:cubicBezTo>
                <a:cubicBezTo>
                  <a:pt x="58" y="233"/>
                  <a:pt x="58" y="233"/>
                  <a:pt x="58" y="233"/>
                </a:cubicBezTo>
                <a:cubicBezTo>
                  <a:pt x="58" y="233"/>
                  <a:pt x="58" y="233"/>
                  <a:pt x="58" y="233"/>
                </a:cubicBezTo>
                <a:cubicBezTo>
                  <a:pt x="58" y="233"/>
                  <a:pt x="57" y="233"/>
                  <a:pt x="57" y="233"/>
                </a:cubicBezTo>
                <a:close/>
                <a:moveTo>
                  <a:pt x="55" y="235"/>
                </a:moveTo>
                <a:cubicBezTo>
                  <a:pt x="55" y="235"/>
                  <a:pt x="55" y="235"/>
                  <a:pt x="55" y="235"/>
                </a:cubicBezTo>
                <a:cubicBezTo>
                  <a:pt x="55" y="235"/>
                  <a:pt x="55" y="235"/>
                  <a:pt x="55" y="235"/>
                </a:cubicBezTo>
                <a:cubicBezTo>
                  <a:pt x="55" y="235"/>
                  <a:pt x="55" y="235"/>
                  <a:pt x="55" y="235"/>
                </a:cubicBezTo>
                <a:close/>
                <a:moveTo>
                  <a:pt x="55" y="235"/>
                </a:moveTo>
                <a:cubicBezTo>
                  <a:pt x="55" y="235"/>
                  <a:pt x="55" y="235"/>
                  <a:pt x="55" y="235"/>
                </a:cubicBezTo>
                <a:cubicBezTo>
                  <a:pt x="55" y="235"/>
                  <a:pt x="55" y="235"/>
                  <a:pt x="55" y="235"/>
                </a:cubicBezTo>
                <a:cubicBezTo>
                  <a:pt x="55" y="235"/>
                  <a:pt x="55" y="235"/>
                  <a:pt x="55" y="235"/>
                </a:cubicBezTo>
                <a:close/>
                <a:moveTo>
                  <a:pt x="50" y="237"/>
                </a:moveTo>
                <a:cubicBezTo>
                  <a:pt x="50" y="237"/>
                  <a:pt x="50" y="237"/>
                  <a:pt x="50" y="237"/>
                </a:cubicBezTo>
                <a:cubicBezTo>
                  <a:pt x="50" y="236"/>
                  <a:pt x="50" y="236"/>
                  <a:pt x="50" y="236"/>
                </a:cubicBezTo>
                <a:cubicBezTo>
                  <a:pt x="50" y="236"/>
                  <a:pt x="50" y="236"/>
                  <a:pt x="50" y="237"/>
                </a:cubicBezTo>
                <a:close/>
                <a:moveTo>
                  <a:pt x="72" y="260"/>
                </a:moveTo>
                <a:cubicBezTo>
                  <a:pt x="72" y="261"/>
                  <a:pt x="72" y="261"/>
                  <a:pt x="72" y="261"/>
                </a:cubicBezTo>
                <a:cubicBezTo>
                  <a:pt x="72" y="261"/>
                  <a:pt x="72" y="261"/>
                  <a:pt x="72" y="261"/>
                </a:cubicBezTo>
                <a:cubicBezTo>
                  <a:pt x="72" y="261"/>
                  <a:pt x="72" y="261"/>
                  <a:pt x="72" y="260"/>
                </a:cubicBezTo>
                <a:close/>
                <a:moveTo>
                  <a:pt x="106" y="271"/>
                </a:moveTo>
                <a:cubicBezTo>
                  <a:pt x="106" y="272"/>
                  <a:pt x="106" y="272"/>
                  <a:pt x="106" y="272"/>
                </a:cubicBezTo>
                <a:cubicBezTo>
                  <a:pt x="106" y="272"/>
                  <a:pt x="106" y="272"/>
                  <a:pt x="106" y="272"/>
                </a:cubicBezTo>
                <a:cubicBezTo>
                  <a:pt x="106" y="272"/>
                  <a:pt x="106" y="272"/>
                  <a:pt x="106" y="271"/>
                </a:cubicBezTo>
                <a:close/>
                <a:moveTo>
                  <a:pt x="107" y="272"/>
                </a:moveTo>
                <a:cubicBezTo>
                  <a:pt x="107" y="272"/>
                  <a:pt x="107" y="272"/>
                  <a:pt x="107" y="272"/>
                </a:cubicBezTo>
                <a:cubicBezTo>
                  <a:pt x="107" y="272"/>
                  <a:pt x="107" y="272"/>
                  <a:pt x="107" y="272"/>
                </a:cubicBezTo>
                <a:cubicBezTo>
                  <a:pt x="107" y="272"/>
                  <a:pt x="107" y="272"/>
                  <a:pt x="107" y="272"/>
                </a:cubicBezTo>
                <a:close/>
                <a:moveTo>
                  <a:pt x="108" y="271"/>
                </a:moveTo>
                <a:cubicBezTo>
                  <a:pt x="108" y="271"/>
                  <a:pt x="108" y="271"/>
                  <a:pt x="108" y="272"/>
                </a:cubicBezTo>
                <a:cubicBezTo>
                  <a:pt x="108" y="272"/>
                  <a:pt x="108" y="272"/>
                  <a:pt x="108" y="272"/>
                </a:cubicBezTo>
                <a:cubicBezTo>
                  <a:pt x="107" y="272"/>
                  <a:pt x="107" y="272"/>
                  <a:pt x="107" y="272"/>
                </a:cubicBezTo>
                <a:cubicBezTo>
                  <a:pt x="107" y="272"/>
                  <a:pt x="107" y="271"/>
                  <a:pt x="107" y="271"/>
                </a:cubicBezTo>
                <a:cubicBezTo>
                  <a:pt x="108" y="271"/>
                  <a:pt x="108" y="271"/>
                  <a:pt x="109" y="271"/>
                </a:cubicBezTo>
                <a:cubicBezTo>
                  <a:pt x="109" y="271"/>
                  <a:pt x="109" y="271"/>
                  <a:pt x="108" y="271"/>
                </a:cubicBezTo>
                <a:close/>
                <a:moveTo>
                  <a:pt x="97" y="117"/>
                </a:moveTo>
                <a:cubicBezTo>
                  <a:pt x="97" y="117"/>
                  <a:pt x="97" y="117"/>
                  <a:pt x="97" y="117"/>
                </a:cubicBezTo>
                <a:cubicBezTo>
                  <a:pt x="97" y="117"/>
                  <a:pt x="97" y="117"/>
                  <a:pt x="97" y="117"/>
                </a:cubicBezTo>
                <a:cubicBezTo>
                  <a:pt x="97" y="117"/>
                  <a:pt x="97" y="117"/>
                  <a:pt x="97" y="117"/>
                </a:cubicBezTo>
                <a:close/>
                <a:moveTo>
                  <a:pt x="97" y="122"/>
                </a:moveTo>
                <a:cubicBezTo>
                  <a:pt x="97" y="122"/>
                  <a:pt x="97" y="122"/>
                  <a:pt x="96" y="122"/>
                </a:cubicBezTo>
                <a:cubicBezTo>
                  <a:pt x="96" y="122"/>
                  <a:pt x="97" y="122"/>
                  <a:pt x="97" y="122"/>
                </a:cubicBezTo>
                <a:close/>
                <a:moveTo>
                  <a:pt x="94" y="169"/>
                </a:moveTo>
                <a:cubicBezTo>
                  <a:pt x="94" y="169"/>
                  <a:pt x="94" y="168"/>
                  <a:pt x="93" y="168"/>
                </a:cubicBezTo>
                <a:cubicBezTo>
                  <a:pt x="93" y="168"/>
                  <a:pt x="93" y="168"/>
                  <a:pt x="94" y="168"/>
                </a:cubicBezTo>
                <a:cubicBezTo>
                  <a:pt x="94" y="168"/>
                  <a:pt x="94" y="168"/>
                  <a:pt x="94" y="169"/>
                </a:cubicBezTo>
                <a:close/>
                <a:moveTo>
                  <a:pt x="93" y="168"/>
                </a:moveTo>
                <a:cubicBezTo>
                  <a:pt x="93" y="168"/>
                  <a:pt x="93" y="168"/>
                  <a:pt x="93" y="168"/>
                </a:cubicBezTo>
                <a:cubicBezTo>
                  <a:pt x="93" y="168"/>
                  <a:pt x="93" y="168"/>
                  <a:pt x="93" y="168"/>
                </a:cubicBezTo>
                <a:close/>
                <a:moveTo>
                  <a:pt x="54" y="235"/>
                </a:moveTo>
                <a:cubicBezTo>
                  <a:pt x="54" y="235"/>
                  <a:pt x="54" y="235"/>
                  <a:pt x="54" y="235"/>
                </a:cubicBezTo>
                <a:cubicBezTo>
                  <a:pt x="54" y="235"/>
                  <a:pt x="54" y="235"/>
                  <a:pt x="54" y="235"/>
                </a:cubicBezTo>
                <a:cubicBezTo>
                  <a:pt x="54" y="235"/>
                  <a:pt x="54" y="235"/>
                  <a:pt x="54" y="235"/>
                </a:cubicBezTo>
                <a:close/>
                <a:moveTo>
                  <a:pt x="103" y="271"/>
                </a:moveTo>
                <a:cubicBezTo>
                  <a:pt x="104" y="272"/>
                  <a:pt x="103" y="272"/>
                  <a:pt x="103" y="273"/>
                </a:cubicBezTo>
                <a:cubicBezTo>
                  <a:pt x="103" y="272"/>
                  <a:pt x="103" y="272"/>
                  <a:pt x="103" y="272"/>
                </a:cubicBezTo>
                <a:cubicBezTo>
                  <a:pt x="103" y="272"/>
                  <a:pt x="103" y="272"/>
                  <a:pt x="103" y="271"/>
                </a:cubicBezTo>
                <a:close/>
                <a:moveTo>
                  <a:pt x="104" y="274"/>
                </a:moveTo>
                <a:cubicBezTo>
                  <a:pt x="105" y="273"/>
                  <a:pt x="105" y="273"/>
                  <a:pt x="106" y="273"/>
                </a:cubicBezTo>
                <a:cubicBezTo>
                  <a:pt x="106" y="273"/>
                  <a:pt x="106" y="273"/>
                  <a:pt x="106" y="273"/>
                </a:cubicBezTo>
                <a:cubicBezTo>
                  <a:pt x="105" y="274"/>
                  <a:pt x="105" y="274"/>
                  <a:pt x="104" y="274"/>
                </a:cubicBezTo>
                <a:close/>
                <a:moveTo>
                  <a:pt x="99" y="117"/>
                </a:moveTo>
                <a:cubicBezTo>
                  <a:pt x="99" y="117"/>
                  <a:pt x="100" y="118"/>
                  <a:pt x="100" y="118"/>
                </a:cubicBezTo>
                <a:cubicBezTo>
                  <a:pt x="99" y="118"/>
                  <a:pt x="99" y="118"/>
                  <a:pt x="99" y="117"/>
                </a:cubicBezTo>
                <a:close/>
                <a:moveTo>
                  <a:pt x="98" y="117"/>
                </a:moveTo>
                <a:cubicBezTo>
                  <a:pt x="98" y="117"/>
                  <a:pt x="98" y="117"/>
                  <a:pt x="98" y="117"/>
                </a:cubicBezTo>
                <a:cubicBezTo>
                  <a:pt x="98" y="117"/>
                  <a:pt x="98" y="117"/>
                  <a:pt x="98" y="117"/>
                </a:cubicBezTo>
                <a:cubicBezTo>
                  <a:pt x="98" y="117"/>
                  <a:pt x="98" y="117"/>
                  <a:pt x="98" y="117"/>
                </a:cubicBezTo>
                <a:close/>
                <a:moveTo>
                  <a:pt x="97" y="118"/>
                </a:moveTo>
                <a:cubicBezTo>
                  <a:pt x="97" y="118"/>
                  <a:pt x="97" y="118"/>
                  <a:pt x="97" y="118"/>
                </a:cubicBezTo>
                <a:cubicBezTo>
                  <a:pt x="97" y="118"/>
                  <a:pt x="97" y="117"/>
                  <a:pt x="97" y="117"/>
                </a:cubicBezTo>
                <a:cubicBezTo>
                  <a:pt x="97" y="117"/>
                  <a:pt x="97" y="118"/>
                  <a:pt x="97" y="118"/>
                </a:cubicBezTo>
                <a:close/>
                <a:moveTo>
                  <a:pt x="97" y="107"/>
                </a:moveTo>
                <a:cubicBezTo>
                  <a:pt x="97" y="107"/>
                  <a:pt x="97" y="107"/>
                  <a:pt x="97" y="107"/>
                </a:cubicBezTo>
                <a:cubicBezTo>
                  <a:pt x="97" y="107"/>
                  <a:pt x="97" y="107"/>
                  <a:pt x="97" y="107"/>
                </a:cubicBezTo>
                <a:cubicBezTo>
                  <a:pt x="98" y="107"/>
                  <a:pt x="97" y="107"/>
                  <a:pt x="97" y="107"/>
                </a:cubicBezTo>
                <a:close/>
                <a:moveTo>
                  <a:pt x="97" y="116"/>
                </a:moveTo>
                <a:cubicBezTo>
                  <a:pt x="97" y="116"/>
                  <a:pt x="97" y="117"/>
                  <a:pt x="97" y="117"/>
                </a:cubicBezTo>
                <a:cubicBezTo>
                  <a:pt x="97" y="117"/>
                  <a:pt x="96" y="117"/>
                  <a:pt x="96" y="117"/>
                </a:cubicBezTo>
                <a:cubicBezTo>
                  <a:pt x="96" y="117"/>
                  <a:pt x="96" y="116"/>
                  <a:pt x="97" y="116"/>
                </a:cubicBezTo>
                <a:close/>
                <a:moveTo>
                  <a:pt x="95" y="108"/>
                </a:moveTo>
                <a:cubicBezTo>
                  <a:pt x="95" y="108"/>
                  <a:pt x="94" y="108"/>
                  <a:pt x="94" y="109"/>
                </a:cubicBezTo>
                <a:cubicBezTo>
                  <a:pt x="94" y="109"/>
                  <a:pt x="94" y="109"/>
                  <a:pt x="94" y="108"/>
                </a:cubicBezTo>
                <a:cubicBezTo>
                  <a:pt x="94" y="108"/>
                  <a:pt x="94" y="108"/>
                  <a:pt x="94" y="108"/>
                </a:cubicBezTo>
                <a:cubicBezTo>
                  <a:pt x="94" y="108"/>
                  <a:pt x="94" y="108"/>
                  <a:pt x="95" y="108"/>
                </a:cubicBezTo>
                <a:cubicBezTo>
                  <a:pt x="95" y="108"/>
                  <a:pt x="95" y="108"/>
                  <a:pt x="95" y="108"/>
                </a:cubicBezTo>
                <a:cubicBezTo>
                  <a:pt x="95" y="108"/>
                  <a:pt x="95" y="108"/>
                  <a:pt x="95" y="108"/>
                </a:cubicBezTo>
                <a:cubicBezTo>
                  <a:pt x="95" y="108"/>
                  <a:pt x="95" y="108"/>
                  <a:pt x="95" y="108"/>
                </a:cubicBezTo>
                <a:cubicBezTo>
                  <a:pt x="95" y="108"/>
                  <a:pt x="95" y="108"/>
                  <a:pt x="95" y="108"/>
                </a:cubicBezTo>
                <a:close/>
                <a:moveTo>
                  <a:pt x="94" y="132"/>
                </a:moveTo>
                <a:cubicBezTo>
                  <a:pt x="94" y="132"/>
                  <a:pt x="94" y="132"/>
                  <a:pt x="94" y="132"/>
                </a:cubicBezTo>
                <a:cubicBezTo>
                  <a:pt x="94" y="132"/>
                  <a:pt x="94" y="132"/>
                  <a:pt x="94" y="132"/>
                </a:cubicBezTo>
                <a:cubicBezTo>
                  <a:pt x="94" y="132"/>
                  <a:pt x="94" y="132"/>
                  <a:pt x="94" y="132"/>
                </a:cubicBezTo>
                <a:close/>
                <a:moveTo>
                  <a:pt x="91" y="135"/>
                </a:moveTo>
                <a:cubicBezTo>
                  <a:pt x="92" y="135"/>
                  <a:pt x="92" y="135"/>
                  <a:pt x="92" y="135"/>
                </a:cubicBezTo>
                <a:cubicBezTo>
                  <a:pt x="92" y="135"/>
                  <a:pt x="92" y="135"/>
                  <a:pt x="92" y="135"/>
                </a:cubicBezTo>
                <a:cubicBezTo>
                  <a:pt x="92" y="135"/>
                  <a:pt x="91" y="135"/>
                  <a:pt x="91" y="135"/>
                </a:cubicBezTo>
                <a:close/>
                <a:moveTo>
                  <a:pt x="86" y="160"/>
                </a:moveTo>
                <a:cubicBezTo>
                  <a:pt x="87" y="160"/>
                  <a:pt x="87" y="160"/>
                  <a:pt x="87" y="160"/>
                </a:cubicBezTo>
                <a:cubicBezTo>
                  <a:pt x="87" y="160"/>
                  <a:pt x="87" y="160"/>
                  <a:pt x="87" y="160"/>
                </a:cubicBezTo>
                <a:cubicBezTo>
                  <a:pt x="87" y="160"/>
                  <a:pt x="87" y="160"/>
                  <a:pt x="87" y="160"/>
                </a:cubicBezTo>
                <a:cubicBezTo>
                  <a:pt x="87" y="160"/>
                  <a:pt x="87" y="160"/>
                  <a:pt x="86" y="160"/>
                </a:cubicBezTo>
                <a:cubicBezTo>
                  <a:pt x="86" y="160"/>
                  <a:pt x="86" y="160"/>
                  <a:pt x="86" y="160"/>
                </a:cubicBezTo>
                <a:close/>
                <a:moveTo>
                  <a:pt x="85" y="137"/>
                </a:moveTo>
                <a:cubicBezTo>
                  <a:pt x="85" y="137"/>
                  <a:pt x="85" y="137"/>
                  <a:pt x="85" y="137"/>
                </a:cubicBezTo>
                <a:cubicBezTo>
                  <a:pt x="86" y="137"/>
                  <a:pt x="86" y="137"/>
                  <a:pt x="86" y="137"/>
                </a:cubicBezTo>
                <a:cubicBezTo>
                  <a:pt x="86" y="138"/>
                  <a:pt x="86" y="138"/>
                  <a:pt x="86" y="138"/>
                </a:cubicBezTo>
                <a:cubicBezTo>
                  <a:pt x="86" y="137"/>
                  <a:pt x="86" y="137"/>
                  <a:pt x="85" y="137"/>
                </a:cubicBezTo>
                <a:close/>
                <a:moveTo>
                  <a:pt x="85" y="163"/>
                </a:moveTo>
                <a:cubicBezTo>
                  <a:pt x="85" y="163"/>
                  <a:pt x="85" y="163"/>
                  <a:pt x="85" y="163"/>
                </a:cubicBezTo>
                <a:cubicBezTo>
                  <a:pt x="85" y="163"/>
                  <a:pt x="85" y="163"/>
                  <a:pt x="85" y="163"/>
                </a:cubicBezTo>
                <a:cubicBezTo>
                  <a:pt x="85" y="163"/>
                  <a:pt x="85" y="163"/>
                  <a:pt x="85" y="163"/>
                </a:cubicBezTo>
                <a:close/>
                <a:moveTo>
                  <a:pt x="85" y="162"/>
                </a:moveTo>
                <a:cubicBezTo>
                  <a:pt x="85" y="162"/>
                  <a:pt x="85" y="162"/>
                  <a:pt x="85" y="162"/>
                </a:cubicBezTo>
                <a:cubicBezTo>
                  <a:pt x="85" y="162"/>
                  <a:pt x="85" y="162"/>
                  <a:pt x="85" y="162"/>
                </a:cubicBezTo>
                <a:cubicBezTo>
                  <a:pt x="85" y="162"/>
                  <a:pt x="85" y="162"/>
                  <a:pt x="85" y="162"/>
                </a:cubicBezTo>
                <a:close/>
                <a:moveTo>
                  <a:pt x="85" y="163"/>
                </a:moveTo>
                <a:cubicBezTo>
                  <a:pt x="85" y="163"/>
                  <a:pt x="85" y="163"/>
                  <a:pt x="85" y="163"/>
                </a:cubicBezTo>
                <a:cubicBezTo>
                  <a:pt x="85" y="163"/>
                  <a:pt x="85" y="163"/>
                  <a:pt x="85" y="163"/>
                </a:cubicBezTo>
                <a:cubicBezTo>
                  <a:pt x="85" y="163"/>
                  <a:pt x="85" y="163"/>
                  <a:pt x="85" y="163"/>
                </a:cubicBezTo>
                <a:close/>
                <a:moveTo>
                  <a:pt x="78" y="174"/>
                </a:moveTo>
                <a:cubicBezTo>
                  <a:pt x="78" y="174"/>
                  <a:pt x="78" y="174"/>
                  <a:pt x="79" y="174"/>
                </a:cubicBezTo>
                <a:cubicBezTo>
                  <a:pt x="78" y="174"/>
                  <a:pt x="78" y="174"/>
                  <a:pt x="78" y="174"/>
                </a:cubicBezTo>
                <a:close/>
                <a:moveTo>
                  <a:pt x="74" y="167"/>
                </a:moveTo>
                <a:cubicBezTo>
                  <a:pt x="74" y="166"/>
                  <a:pt x="74" y="166"/>
                  <a:pt x="74" y="166"/>
                </a:cubicBezTo>
                <a:cubicBezTo>
                  <a:pt x="74" y="166"/>
                  <a:pt x="74" y="167"/>
                  <a:pt x="74" y="167"/>
                </a:cubicBezTo>
                <a:cubicBezTo>
                  <a:pt x="74" y="167"/>
                  <a:pt x="74" y="167"/>
                  <a:pt x="74" y="167"/>
                </a:cubicBezTo>
                <a:close/>
                <a:moveTo>
                  <a:pt x="72" y="171"/>
                </a:moveTo>
                <a:cubicBezTo>
                  <a:pt x="72" y="171"/>
                  <a:pt x="72" y="171"/>
                  <a:pt x="73" y="171"/>
                </a:cubicBezTo>
                <a:cubicBezTo>
                  <a:pt x="73" y="171"/>
                  <a:pt x="72" y="171"/>
                  <a:pt x="72" y="171"/>
                </a:cubicBezTo>
                <a:close/>
                <a:moveTo>
                  <a:pt x="57" y="187"/>
                </a:moveTo>
                <a:cubicBezTo>
                  <a:pt x="57" y="187"/>
                  <a:pt x="58" y="187"/>
                  <a:pt x="58" y="187"/>
                </a:cubicBezTo>
                <a:cubicBezTo>
                  <a:pt x="58" y="187"/>
                  <a:pt x="57" y="187"/>
                  <a:pt x="57" y="187"/>
                </a:cubicBezTo>
                <a:close/>
                <a:moveTo>
                  <a:pt x="56" y="180"/>
                </a:moveTo>
                <a:cubicBezTo>
                  <a:pt x="56" y="180"/>
                  <a:pt x="56" y="181"/>
                  <a:pt x="56" y="180"/>
                </a:cubicBezTo>
                <a:cubicBezTo>
                  <a:pt x="55" y="180"/>
                  <a:pt x="56" y="179"/>
                  <a:pt x="57" y="179"/>
                </a:cubicBezTo>
                <a:lnTo>
                  <a:pt x="56" y="180"/>
                </a:lnTo>
                <a:close/>
                <a:moveTo>
                  <a:pt x="56" y="187"/>
                </a:moveTo>
                <a:cubicBezTo>
                  <a:pt x="56" y="188"/>
                  <a:pt x="56" y="188"/>
                  <a:pt x="56" y="188"/>
                </a:cubicBezTo>
                <a:cubicBezTo>
                  <a:pt x="56" y="188"/>
                  <a:pt x="55" y="188"/>
                  <a:pt x="55" y="188"/>
                </a:cubicBezTo>
                <a:cubicBezTo>
                  <a:pt x="55" y="188"/>
                  <a:pt x="55" y="188"/>
                  <a:pt x="55" y="188"/>
                </a:cubicBezTo>
                <a:cubicBezTo>
                  <a:pt x="55" y="187"/>
                  <a:pt x="55" y="188"/>
                  <a:pt x="56" y="187"/>
                </a:cubicBezTo>
                <a:close/>
                <a:moveTo>
                  <a:pt x="68" y="261"/>
                </a:moveTo>
                <a:cubicBezTo>
                  <a:pt x="70" y="261"/>
                  <a:pt x="70" y="260"/>
                  <a:pt x="72" y="261"/>
                </a:cubicBezTo>
                <a:cubicBezTo>
                  <a:pt x="70" y="261"/>
                  <a:pt x="69" y="263"/>
                  <a:pt x="68" y="262"/>
                </a:cubicBezTo>
                <a:cubicBezTo>
                  <a:pt x="68" y="262"/>
                  <a:pt x="68" y="261"/>
                  <a:pt x="68" y="261"/>
                </a:cubicBezTo>
                <a:close/>
                <a:moveTo>
                  <a:pt x="90" y="271"/>
                </a:moveTo>
                <a:cubicBezTo>
                  <a:pt x="90" y="272"/>
                  <a:pt x="90" y="272"/>
                  <a:pt x="89" y="272"/>
                </a:cubicBezTo>
                <a:cubicBezTo>
                  <a:pt x="89" y="271"/>
                  <a:pt x="90" y="271"/>
                  <a:pt x="90" y="271"/>
                </a:cubicBezTo>
                <a:close/>
                <a:moveTo>
                  <a:pt x="95" y="277"/>
                </a:moveTo>
                <a:cubicBezTo>
                  <a:pt x="94" y="277"/>
                  <a:pt x="94" y="277"/>
                  <a:pt x="94" y="277"/>
                </a:cubicBezTo>
                <a:cubicBezTo>
                  <a:pt x="94" y="277"/>
                  <a:pt x="94" y="277"/>
                  <a:pt x="95" y="277"/>
                </a:cubicBezTo>
                <a:close/>
                <a:moveTo>
                  <a:pt x="98" y="275"/>
                </a:moveTo>
                <a:cubicBezTo>
                  <a:pt x="98" y="275"/>
                  <a:pt x="98" y="275"/>
                  <a:pt x="99" y="275"/>
                </a:cubicBezTo>
                <a:cubicBezTo>
                  <a:pt x="99" y="275"/>
                  <a:pt x="99" y="275"/>
                  <a:pt x="99" y="275"/>
                </a:cubicBezTo>
                <a:cubicBezTo>
                  <a:pt x="99" y="275"/>
                  <a:pt x="99" y="275"/>
                  <a:pt x="99" y="275"/>
                </a:cubicBezTo>
                <a:cubicBezTo>
                  <a:pt x="99" y="275"/>
                  <a:pt x="99" y="275"/>
                  <a:pt x="99" y="275"/>
                </a:cubicBezTo>
                <a:cubicBezTo>
                  <a:pt x="99" y="274"/>
                  <a:pt x="99" y="274"/>
                  <a:pt x="99" y="274"/>
                </a:cubicBezTo>
                <a:cubicBezTo>
                  <a:pt x="99" y="274"/>
                  <a:pt x="100" y="274"/>
                  <a:pt x="100" y="274"/>
                </a:cubicBezTo>
                <a:cubicBezTo>
                  <a:pt x="100" y="274"/>
                  <a:pt x="100" y="274"/>
                  <a:pt x="101" y="274"/>
                </a:cubicBezTo>
                <a:cubicBezTo>
                  <a:pt x="101" y="274"/>
                  <a:pt x="100" y="274"/>
                  <a:pt x="100" y="274"/>
                </a:cubicBezTo>
                <a:cubicBezTo>
                  <a:pt x="101" y="274"/>
                  <a:pt x="101" y="273"/>
                  <a:pt x="101" y="273"/>
                </a:cubicBezTo>
                <a:cubicBezTo>
                  <a:pt x="102" y="274"/>
                  <a:pt x="102" y="274"/>
                  <a:pt x="102" y="273"/>
                </a:cubicBezTo>
                <a:cubicBezTo>
                  <a:pt x="102" y="273"/>
                  <a:pt x="103" y="273"/>
                  <a:pt x="103" y="274"/>
                </a:cubicBezTo>
                <a:cubicBezTo>
                  <a:pt x="103" y="273"/>
                  <a:pt x="103" y="273"/>
                  <a:pt x="104" y="273"/>
                </a:cubicBezTo>
                <a:cubicBezTo>
                  <a:pt x="104" y="273"/>
                  <a:pt x="104" y="273"/>
                  <a:pt x="104" y="273"/>
                </a:cubicBezTo>
                <a:cubicBezTo>
                  <a:pt x="103" y="274"/>
                  <a:pt x="103" y="273"/>
                  <a:pt x="103" y="274"/>
                </a:cubicBezTo>
                <a:cubicBezTo>
                  <a:pt x="103" y="275"/>
                  <a:pt x="103" y="273"/>
                  <a:pt x="104" y="274"/>
                </a:cubicBezTo>
                <a:cubicBezTo>
                  <a:pt x="104" y="274"/>
                  <a:pt x="104" y="274"/>
                  <a:pt x="104" y="273"/>
                </a:cubicBezTo>
                <a:cubicBezTo>
                  <a:pt x="104" y="273"/>
                  <a:pt x="104" y="273"/>
                  <a:pt x="104" y="274"/>
                </a:cubicBezTo>
                <a:cubicBezTo>
                  <a:pt x="104" y="273"/>
                  <a:pt x="104" y="273"/>
                  <a:pt x="104" y="273"/>
                </a:cubicBezTo>
                <a:cubicBezTo>
                  <a:pt x="104" y="274"/>
                  <a:pt x="104" y="274"/>
                  <a:pt x="104" y="275"/>
                </a:cubicBezTo>
                <a:cubicBezTo>
                  <a:pt x="104" y="275"/>
                  <a:pt x="104" y="275"/>
                  <a:pt x="104" y="275"/>
                </a:cubicBezTo>
                <a:cubicBezTo>
                  <a:pt x="104" y="275"/>
                  <a:pt x="104" y="274"/>
                  <a:pt x="104" y="274"/>
                </a:cubicBezTo>
                <a:cubicBezTo>
                  <a:pt x="104" y="274"/>
                  <a:pt x="104" y="274"/>
                  <a:pt x="104" y="274"/>
                </a:cubicBezTo>
                <a:cubicBezTo>
                  <a:pt x="104" y="274"/>
                  <a:pt x="103" y="275"/>
                  <a:pt x="103" y="275"/>
                </a:cubicBezTo>
                <a:cubicBezTo>
                  <a:pt x="103" y="275"/>
                  <a:pt x="103" y="275"/>
                  <a:pt x="103" y="275"/>
                </a:cubicBezTo>
                <a:cubicBezTo>
                  <a:pt x="103" y="275"/>
                  <a:pt x="103" y="275"/>
                  <a:pt x="103" y="274"/>
                </a:cubicBezTo>
                <a:cubicBezTo>
                  <a:pt x="103" y="274"/>
                  <a:pt x="103" y="274"/>
                  <a:pt x="102" y="274"/>
                </a:cubicBezTo>
                <a:cubicBezTo>
                  <a:pt x="102" y="274"/>
                  <a:pt x="102" y="274"/>
                  <a:pt x="102" y="274"/>
                </a:cubicBezTo>
                <a:cubicBezTo>
                  <a:pt x="102" y="274"/>
                  <a:pt x="102" y="275"/>
                  <a:pt x="102" y="275"/>
                </a:cubicBezTo>
                <a:cubicBezTo>
                  <a:pt x="101" y="275"/>
                  <a:pt x="101" y="275"/>
                  <a:pt x="101" y="276"/>
                </a:cubicBezTo>
                <a:cubicBezTo>
                  <a:pt x="101" y="275"/>
                  <a:pt x="101" y="275"/>
                  <a:pt x="101" y="275"/>
                </a:cubicBezTo>
                <a:cubicBezTo>
                  <a:pt x="101" y="275"/>
                  <a:pt x="101" y="275"/>
                  <a:pt x="102" y="275"/>
                </a:cubicBezTo>
                <a:cubicBezTo>
                  <a:pt x="101" y="275"/>
                  <a:pt x="101" y="275"/>
                  <a:pt x="101" y="275"/>
                </a:cubicBezTo>
                <a:cubicBezTo>
                  <a:pt x="101" y="275"/>
                  <a:pt x="101" y="275"/>
                  <a:pt x="101" y="275"/>
                </a:cubicBezTo>
                <a:cubicBezTo>
                  <a:pt x="101" y="276"/>
                  <a:pt x="99" y="277"/>
                  <a:pt x="98" y="276"/>
                </a:cubicBezTo>
                <a:cubicBezTo>
                  <a:pt x="98" y="276"/>
                  <a:pt x="97" y="275"/>
                  <a:pt x="97" y="276"/>
                </a:cubicBezTo>
                <a:cubicBezTo>
                  <a:pt x="97" y="276"/>
                  <a:pt x="97" y="276"/>
                  <a:pt x="96" y="276"/>
                </a:cubicBezTo>
                <a:cubicBezTo>
                  <a:pt x="97" y="276"/>
                  <a:pt x="98" y="275"/>
                  <a:pt x="98" y="275"/>
                </a:cubicBezTo>
                <a:close/>
                <a:moveTo>
                  <a:pt x="276" y="11"/>
                </a:moveTo>
                <a:cubicBezTo>
                  <a:pt x="276" y="11"/>
                  <a:pt x="275" y="12"/>
                  <a:pt x="275" y="12"/>
                </a:cubicBezTo>
                <a:cubicBezTo>
                  <a:pt x="275" y="11"/>
                  <a:pt x="276" y="11"/>
                  <a:pt x="276" y="11"/>
                </a:cubicBezTo>
                <a:close/>
                <a:moveTo>
                  <a:pt x="257" y="16"/>
                </a:moveTo>
                <a:cubicBezTo>
                  <a:pt x="257" y="16"/>
                  <a:pt x="257" y="16"/>
                  <a:pt x="257" y="16"/>
                </a:cubicBezTo>
                <a:cubicBezTo>
                  <a:pt x="257" y="16"/>
                  <a:pt x="257" y="16"/>
                  <a:pt x="257" y="16"/>
                </a:cubicBezTo>
                <a:cubicBezTo>
                  <a:pt x="257" y="15"/>
                  <a:pt x="257" y="16"/>
                  <a:pt x="257" y="16"/>
                </a:cubicBezTo>
                <a:close/>
                <a:moveTo>
                  <a:pt x="257" y="17"/>
                </a:moveTo>
                <a:cubicBezTo>
                  <a:pt x="256" y="17"/>
                  <a:pt x="256" y="17"/>
                  <a:pt x="255" y="17"/>
                </a:cubicBezTo>
                <a:cubicBezTo>
                  <a:pt x="256" y="16"/>
                  <a:pt x="256" y="16"/>
                  <a:pt x="257" y="17"/>
                </a:cubicBezTo>
                <a:close/>
                <a:moveTo>
                  <a:pt x="255" y="17"/>
                </a:moveTo>
                <a:cubicBezTo>
                  <a:pt x="255" y="17"/>
                  <a:pt x="255" y="18"/>
                  <a:pt x="254" y="17"/>
                </a:cubicBezTo>
                <a:cubicBezTo>
                  <a:pt x="254" y="17"/>
                  <a:pt x="255" y="16"/>
                  <a:pt x="255" y="17"/>
                </a:cubicBezTo>
                <a:close/>
                <a:moveTo>
                  <a:pt x="237" y="22"/>
                </a:moveTo>
                <a:cubicBezTo>
                  <a:pt x="237" y="22"/>
                  <a:pt x="236" y="22"/>
                  <a:pt x="236" y="22"/>
                </a:cubicBezTo>
                <a:cubicBezTo>
                  <a:pt x="236" y="22"/>
                  <a:pt x="237" y="22"/>
                  <a:pt x="237" y="22"/>
                </a:cubicBezTo>
                <a:close/>
                <a:moveTo>
                  <a:pt x="225" y="25"/>
                </a:moveTo>
                <a:cubicBezTo>
                  <a:pt x="225" y="25"/>
                  <a:pt x="225" y="26"/>
                  <a:pt x="225" y="26"/>
                </a:cubicBezTo>
                <a:cubicBezTo>
                  <a:pt x="224" y="25"/>
                  <a:pt x="225" y="24"/>
                  <a:pt x="225" y="25"/>
                </a:cubicBezTo>
                <a:close/>
                <a:moveTo>
                  <a:pt x="224" y="25"/>
                </a:moveTo>
                <a:cubicBezTo>
                  <a:pt x="224" y="25"/>
                  <a:pt x="224" y="25"/>
                  <a:pt x="224" y="26"/>
                </a:cubicBezTo>
                <a:cubicBezTo>
                  <a:pt x="224" y="26"/>
                  <a:pt x="224" y="26"/>
                  <a:pt x="224" y="26"/>
                </a:cubicBezTo>
                <a:cubicBezTo>
                  <a:pt x="224" y="26"/>
                  <a:pt x="224" y="26"/>
                  <a:pt x="224" y="26"/>
                </a:cubicBezTo>
                <a:cubicBezTo>
                  <a:pt x="223" y="26"/>
                  <a:pt x="223" y="25"/>
                  <a:pt x="223" y="25"/>
                </a:cubicBezTo>
                <a:cubicBezTo>
                  <a:pt x="223" y="25"/>
                  <a:pt x="224" y="25"/>
                  <a:pt x="224" y="25"/>
                </a:cubicBezTo>
                <a:close/>
                <a:moveTo>
                  <a:pt x="213" y="28"/>
                </a:moveTo>
                <a:cubicBezTo>
                  <a:pt x="213" y="28"/>
                  <a:pt x="212" y="29"/>
                  <a:pt x="212" y="28"/>
                </a:cubicBezTo>
                <a:cubicBezTo>
                  <a:pt x="213" y="28"/>
                  <a:pt x="213" y="27"/>
                  <a:pt x="213" y="28"/>
                </a:cubicBezTo>
                <a:close/>
                <a:moveTo>
                  <a:pt x="211" y="27"/>
                </a:moveTo>
                <a:cubicBezTo>
                  <a:pt x="211" y="27"/>
                  <a:pt x="211" y="28"/>
                  <a:pt x="211" y="28"/>
                </a:cubicBezTo>
                <a:cubicBezTo>
                  <a:pt x="211" y="28"/>
                  <a:pt x="211" y="28"/>
                  <a:pt x="210" y="28"/>
                </a:cubicBezTo>
                <a:cubicBezTo>
                  <a:pt x="211" y="27"/>
                  <a:pt x="211" y="27"/>
                  <a:pt x="211" y="27"/>
                </a:cubicBezTo>
                <a:close/>
                <a:moveTo>
                  <a:pt x="210" y="28"/>
                </a:moveTo>
                <a:cubicBezTo>
                  <a:pt x="210" y="28"/>
                  <a:pt x="210" y="28"/>
                  <a:pt x="210" y="28"/>
                </a:cubicBezTo>
                <a:cubicBezTo>
                  <a:pt x="210" y="28"/>
                  <a:pt x="210" y="28"/>
                  <a:pt x="210" y="28"/>
                </a:cubicBezTo>
                <a:cubicBezTo>
                  <a:pt x="210" y="28"/>
                  <a:pt x="210" y="28"/>
                  <a:pt x="210" y="28"/>
                </a:cubicBezTo>
                <a:cubicBezTo>
                  <a:pt x="210" y="28"/>
                  <a:pt x="210" y="28"/>
                  <a:pt x="210" y="28"/>
                </a:cubicBezTo>
                <a:cubicBezTo>
                  <a:pt x="210" y="28"/>
                  <a:pt x="210" y="28"/>
                  <a:pt x="211" y="28"/>
                </a:cubicBezTo>
                <a:cubicBezTo>
                  <a:pt x="210" y="29"/>
                  <a:pt x="210" y="29"/>
                  <a:pt x="210" y="29"/>
                </a:cubicBezTo>
                <a:cubicBezTo>
                  <a:pt x="209" y="29"/>
                  <a:pt x="209" y="29"/>
                  <a:pt x="209" y="29"/>
                </a:cubicBezTo>
                <a:cubicBezTo>
                  <a:pt x="209" y="29"/>
                  <a:pt x="209" y="29"/>
                  <a:pt x="209" y="29"/>
                </a:cubicBezTo>
                <a:cubicBezTo>
                  <a:pt x="210" y="29"/>
                  <a:pt x="210" y="29"/>
                  <a:pt x="210" y="28"/>
                </a:cubicBezTo>
                <a:close/>
                <a:moveTo>
                  <a:pt x="208" y="29"/>
                </a:moveTo>
                <a:cubicBezTo>
                  <a:pt x="208" y="29"/>
                  <a:pt x="208" y="29"/>
                  <a:pt x="208" y="29"/>
                </a:cubicBezTo>
                <a:cubicBezTo>
                  <a:pt x="207" y="29"/>
                  <a:pt x="208" y="29"/>
                  <a:pt x="208" y="29"/>
                </a:cubicBezTo>
                <a:close/>
                <a:moveTo>
                  <a:pt x="207" y="19"/>
                </a:moveTo>
                <a:cubicBezTo>
                  <a:pt x="207" y="18"/>
                  <a:pt x="207" y="18"/>
                  <a:pt x="207" y="18"/>
                </a:cubicBezTo>
                <a:cubicBezTo>
                  <a:pt x="208" y="19"/>
                  <a:pt x="208" y="19"/>
                  <a:pt x="208" y="19"/>
                </a:cubicBezTo>
                <a:cubicBezTo>
                  <a:pt x="207" y="19"/>
                  <a:pt x="207" y="18"/>
                  <a:pt x="207" y="19"/>
                </a:cubicBezTo>
                <a:close/>
                <a:moveTo>
                  <a:pt x="208" y="11"/>
                </a:moveTo>
                <a:cubicBezTo>
                  <a:pt x="208" y="12"/>
                  <a:pt x="208" y="12"/>
                  <a:pt x="209" y="12"/>
                </a:cubicBezTo>
                <a:cubicBezTo>
                  <a:pt x="209" y="12"/>
                  <a:pt x="208" y="12"/>
                  <a:pt x="208" y="12"/>
                </a:cubicBezTo>
                <a:cubicBezTo>
                  <a:pt x="208" y="12"/>
                  <a:pt x="208" y="12"/>
                  <a:pt x="208" y="12"/>
                </a:cubicBezTo>
                <a:lnTo>
                  <a:pt x="208" y="11"/>
                </a:lnTo>
                <a:close/>
                <a:moveTo>
                  <a:pt x="207" y="13"/>
                </a:moveTo>
                <a:cubicBezTo>
                  <a:pt x="208" y="13"/>
                  <a:pt x="208" y="13"/>
                  <a:pt x="208" y="13"/>
                </a:cubicBezTo>
                <a:cubicBezTo>
                  <a:pt x="208" y="13"/>
                  <a:pt x="208" y="14"/>
                  <a:pt x="208" y="14"/>
                </a:cubicBezTo>
                <a:cubicBezTo>
                  <a:pt x="207" y="14"/>
                  <a:pt x="207" y="13"/>
                  <a:pt x="207" y="13"/>
                </a:cubicBezTo>
                <a:close/>
                <a:moveTo>
                  <a:pt x="208" y="15"/>
                </a:moveTo>
                <a:cubicBezTo>
                  <a:pt x="208" y="15"/>
                  <a:pt x="208" y="15"/>
                  <a:pt x="208" y="15"/>
                </a:cubicBezTo>
                <a:cubicBezTo>
                  <a:pt x="208" y="15"/>
                  <a:pt x="209" y="15"/>
                  <a:pt x="209" y="15"/>
                </a:cubicBezTo>
                <a:cubicBezTo>
                  <a:pt x="209" y="16"/>
                  <a:pt x="209" y="17"/>
                  <a:pt x="209" y="18"/>
                </a:cubicBezTo>
                <a:cubicBezTo>
                  <a:pt x="208" y="17"/>
                  <a:pt x="208" y="16"/>
                  <a:pt x="207" y="16"/>
                </a:cubicBezTo>
                <a:cubicBezTo>
                  <a:pt x="207" y="15"/>
                  <a:pt x="208" y="15"/>
                  <a:pt x="208" y="15"/>
                </a:cubicBezTo>
                <a:close/>
                <a:moveTo>
                  <a:pt x="207" y="11"/>
                </a:moveTo>
                <a:cubicBezTo>
                  <a:pt x="207" y="11"/>
                  <a:pt x="207" y="11"/>
                  <a:pt x="207" y="11"/>
                </a:cubicBezTo>
                <a:cubicBezTo>
                  <a:pt x="207" y="11"/>
                  <a:pt x="207" y="12"/>
                  <a:pt x="206" y="12"/>
                </a:cubicBezTo>
                <a:cubicBezTo>
                  <a:pt x="206" y="11"/>
                  <a:pt x="207" y="11"/>
                  <a:pt x="207" y="11"/>
                </a:cubicBezTo>
                <a:close/>
                <a:moveTo>
                  <a:pt x="206" y="15"/>
                </a:moveTo>
                <a:cubicBezTo>
                  <a:pt x="206" y="15"/>
                  <a:pt x="207" y="16"/>
                  <a:pt x="206" y="16"/>
                </a:cubicBezTo>
                <a:cubicBezTo>
                  <a:pt x="206" y="16"/>
                  <a:pt x="205" y="15"/>
                  <a:pt x="206" y="15"/>
                </a:cubicBezTo>
                <a:close/>
                <a:moveTo>
                  <a:pt x="205" y="11"/>
                </a:moveTo>
                <a:cubicBezTo>
                  <a:pt x="205" y="11"/>
                  <a:pt x="206" y="10"/>
                  <a:pt x="206" y="10"/>
                </a:cubicBezTo>
                <a:cubicBezTo>
                  <a:pt x="206" y="11"/>
                  <a:pt x="205" y="12"/>
                  <a:pt x="205" y="12"/>
                </a:cubicBezTo>
                <a:cubicBezTo>
                  <a:pt x="205" y="11"/>
                  <a:pt x="205" y="11"/>
                  <a:pt x="205" y="11"/>
                </a:cubicBezTo>
                <a:close/>
                <a:moveTo>
                  <a:pt x="205" y="13"/>
                </a:moveTo>
                <a:cubicBezTo>
                  <a:pt x="205" y="13"/>
                  <a:pt x="204" y="14"/>
                  <a:pt x="204" y="14"/>
                </a:cubicBezTo>
                <a:cubicBezTo>
                  <a:pt x="204" y="13"/>
                  <a:pt x="205" y="14"/>
                  <a:pt x="205" y="13"/>
                </a:cubicBezTo>
                <a:close/>
                <a:moveTo>
                  <a:pt x="205" y="15"/>
                </a:moveTo>
                <a:cubicBezTo>
                  <a:pt x="205" y="14"/>
                  <a:pt x="205" y="15"/>
                  <a:pt x="205" y="15"/>
                </a:cubicBezTo>
                <a:cubicBezTo>
                  <a:pt x="205" y="16"/>
                  <a:pt x="205" y="16"/>
                  <a:pt x="205" y="18"/>
                </a:cubicBezTo>
                <a:cubicBezTo>
                  <a:pt x="204" y="17"/>
                  <a:pt x="204" y="18"/>
                  <a:pt x="203" y="19"/>
                </a:cubicBezTo>
                <a:cubicBezTo>
                  <a:pt x="203" y="19"/>
                  <a:pt x="203" y="18"/>
                  <a:pt x="202" y="19"/>
                </a:cubicBezTo>
                <a:cubicBezTo>
                  <a:pt x="202" y="18"/>
                  <a:pt x="203" y="18"/>
                  <a:pt x="203" y="18"/>
                </a:cubicBezTo>
                <a:cubicBezTo>
                  <a:pt x="203" y="16"/>
                  <a:pt x="202" y="18"/>
                  <a:pt x="202" y="17"/>
                </a:cubicBezTo>
                <a:cubicBezTo>
                  <a:pt x="202" y="16"/>
                  <a:pt x="204" y="17"/>
                  <a:pt x="205" y="15"/>
                </a:cubicBezTo>
                <a:close/>
                <a:moveTo>
                  <a:pt x="203" y="14"/>
                </a:moveTo>
                <a:cubicBezTo>
                  <a:pt x="203" y="14"/>
                  <a:pt x="203" y="14"/>
                  <a:pt x="202" y="14"/>
                </a:cubicBezTo>
                <a:cubicBezTo>
                  <a:pt x="202" y="14"/>
                  <a:pt x="202" y="13"/>
                  <a:pt x="203" y="14"/>
                </a:cubicBezTo>
                <a:close/>
                <a:moveTo>
                  <a:pt x="202" y="12"/>
                </a:moveTo>
                <a:cubicBezTo>
                  <a:pt x="202" y="12"/>
                  <a:pt x="202" y="12"/>
                  <a:pt x="202" y="13"/>
                </a:cubicBezTo>
                <a:cubicBezTo>
                  <a:pt x="202" y="13"/>
                  <a:pt x="202" y="13"/>
                  <a:pt x="202" y="13"/>
                </a:cubicBezTo>
                <a:cubicBezTo>
                  <a:pt x="202" y="13"/>
                  <a:pt x="200" y="12"/>
                  <a:pt x="202" y="12"/>
                </a:cubicBezTo>
                <a:close/>
                <a:moveTo>
                  <a:pt x="200" y="13"/>
                </a:moveTo>
                <a:cubicBezTo>
                  <a:pt x="200" y="13"/>
                  <a:pt x="200" y="13"/>
                  <a:pt x="199" y="13"/>
                </a:cubicBezTo>
                <a:cubicBezTo>
                  <a:pt x="199" y="12"/>
                  <a:pt x="200" y="12"/>
                  <a:pt x="200" y="13"/>
                </a:cubicBezTo>
                <a:close/>
                <a:moveTo>
                  <a:pt x="195" y="15"/>
                </a:moveTo>
                <a:cubicBezTo>
                  <a:pt x="196" y="15"/>
                  <a:pt x="195" y="16"/>
                  <a:pt x="195" y="15"/>
                </a:cubicBezTo>
                <a:close/>
                <a:moveTo>
                  <a:pt x="191" y="18"/>
                </a:moveTo>
                <a:cubicBezTo>
                  <a:pt x="191" y="17"/>
                  <a:pt x="192" y="18"/>
                  <a:pt x="193" y="17"/>
                </a:cubicBezTo>
                <a:cubicBezTo>
                  <a:pt x="193" y="18"/>
                  <a:pt x="192" y="19"/>
                  <a:pt x="191" y="18"/>
                </a:cubicBezTo>
                <a:close/>
                <a:moveTo>
                  <a:pt x="107" y="103"/>
                </a:moveTo>
                <a:cubicBezTo>
                  <a:pt x="107" y="103"/>
                  <a:pt x="107" y="103"/>
                  <a:pt x="107" y="103"/>
                </a:cubicBezTo>
                <a:cubicBezTo>
                  <a:pt x="107" y="103"/>
                  <a:pt x="107" y="103"/>
                  <a:pt x="107" y="103"/>
                </a:cubicBezTo>
                <a:cubicBezTo>
                  <a:pt x="107" y="103"/>
                  <a:pt x="107" y="103"/>
                  <a:pt x="107" y="103"/>
                </a:cubicBezTo>
                <a:cubicBezTo>
                  <a:pt x="107" y="103"/>
                  <a:pt x="107" y="103"/>
                  <a:pt x="107" y="103"/>
                </a:cubicBezTo>
                <a:cubicBezTo>
                  <a:pt x="107" y="103"/>
                  <a:pt x="107" y="104"/>
                  <a:pt x="107" y="104"/>
                </a:cubicBezTo>
                <a:cubicBezTo>
                  <a:pt x="107" y="104"/>
                  <a:pt x="107" y="104"/>
                  <a:pt x="107" y="104"/>
                </a:cubicBezTo>
                <a:cubicBezTo>
                  <a:pt x="107" y="104"/>
                  <a:pt x="107" y="104"/>
                  <a:pt x="107" y="104"/>
                </a:cubicBezTo>
                <a:cubicBezTo>
                  <a:pt x="107" y="104"/>
                  <a:pt x="107" y="103"/>
                  <a:pt x="107" y="103"/>
                </a:cubicBezTo>
                <a:cubicBezTo>
                  <a:pt x="107" y="103"/>
                  <a:pt x="107" y="103"/>
                  <a:pt x="107" y="103"/>
                </a:cubicBezTo>
                <a:close/>
                <a:moveTo>
                  <a:pt x="106" y="104"/>
                </a:moveTo>
                <a:cubicBezTo>
                  <a:pt x="106" y="104"/>
                  <a:pt x="106" y="104"/>
                  <a:pt x="106" y="104"/>
                </a:cubicBezTo>
                <a:cubicBezTo>
                  <a:pt x="106" y="104"/>
                  <a:pt x="106" y="104"/>
                  <a:pt x="106" y="104"/>
                </a:cubicBezTo>
                <a:close/>
                <a:moveTo>
                  <a:pt x="106" y="104"/>
                </a:moveTo>
                <a:cubicBezTo>
                  <a:pt x="106" y="104"/>
                  <a:pt x="106" y="104"/>
                  <a:pt x="106" y="104"/>
                </a:cubicBezTo>
                <a:cubicBezTo>
                  <a:pt x="106" y="104"/>
                  <a:pt x="106" y="104"/>
                  <a:pt x="106" y="104"/>
                </a:cubicBezTo>
                <a:cubicBezTo>
                  <a:pt x="107" y="104"/>
                  <a:pt x="107" y="104"/>
                  <a:pt x="107" y="104"/>
                </a:cubicBezTo>
                <a:cubicBezTo>
                  <a:pt x="107" y="104"/>
                  <a:pt x="107" y="104"/>
                  <a:pt x="107" y="104"/>
                </a:cubicBezTo>
                <a:cubicBezTo>
                  <a:pt x="107" y="104"/>
                  <a:pt x="107" y="104"/>
                  <a:pt x="107" y="104"/>
                </a:cubicBezTo>
                <a:cubicBezTo>
                  <a:pt x="107" y="104"/>
                  <a:pt x="107" y="104"/>
                  <a:pt x="107" y="104"/>
                </a:cubicBezTo>
                <a:cubicBezTo>
                  <a:pt x="107" y="104"/>
                  <a:pt x="106" y="104"/>
                  <a:pt x="106" y="104"/>
                </a:cubicBezTo>
                <a:cubicBezTo>
                  <a:pt x="106" y="104"/>
                  <a:pt x="106" y="104"/>
                  <a:pt x="106" y="104"/>
                </a:cubicBezTo>
                <a:cubicBezTo>
                  <a:pt x="106" y="104"/>
                  <a:pt x="106" y="104"/>
                  <a:pt x="106" y="104"/>
                </a:cubicBezTo>
                <a:cubicBezTo>
                  <a:pt x="105" y="104"/>
                  <a:pt x="105" y="104"/>
                  <a:pt x="105" y="104"/>
                </a:cubicBezTo>
                <a:cubicBezTo>
                  <a:pt x="105" y="104"/>
                  <a:pt x="105" y="104"/>
                  <a:pt x="105" y="104"/>
                </a:cubicBezTo>
                <a:cubicBezTo>
                  <a:pt x="105" y="104"/>
                  <a:pt x="105" y="104"/>
                  <a:pt x="106" y="104"/>
                </a:cubicBezTo>
                <a:close/>
                <a:moveTo>
                  <a:pt x="103" y="81"/>
                </a:moveTo>
                <a:cubicBezTo>
                  <a:pt x="103" y="81"/>
                  <a:pt x="103" y="81"/>
                  <a:pt x="103" y="81"/>
                </a:cubicBezTo>
                <a:cubicBezTo>
                  <a:pt x="103" y="81"/>
                  <a:pt x="103" y="81"/>
                  <a:pt x="103" y="81"/>
                </a:cubicBezTo>
                <a:cubicBezTo>
                  <a:pt x="103" y="81"/>
                  <a:pt x="103" y="81"/>
                  <a:pt x="103" y="81"/>
                </a:cubicBezTo>
                <a:close/>
                <a:moveTo>
                  <a:pt x="102" y="105"/>
                </a:moveTo>
                <a:cubicBezTo>
                  <a:pt x="103" y="105"/>
                  <a:pt x="103" y="105"/>
                  <a:pt x="103" y="105"/>
                </a:cubicBezTo>
                <a:cubicBezTo>
                  <a:pt x="103" y="104"/>
                  <a:pt x="103" y="104"/>
                  <a:pt x="103" y="104"/>
                </a:cubicBezTo>
                <a:cubicBezTo>
                  <a:pt x="103" y="104"/>
                  <a:pt x="103" y="104"/>
                  <a:pt x="103" y="104"/>
                </a:cubicBezTo>
                <a:cubicBezTo>
                  <a:pt x="103" y="104"/>
                  <a:pt x="103" y="104"/>
                  <a:pt x="103" y="104"/>
                </a:cubicBezTo>
                <a:cubicBezTo>
                  <a:pt x="104" y="104"/>
                  <a:pt x="105" y="105"/>
                  <a:pt x="105" y="104"/>
                </a:cubicBezTo>
                <a:cubicBezTo>
                  <a:pt x="105" y="104"/>
                  <a:pt x="105" y="104"/>
                  <a:pt x="105" y="105"/>
                </a:cubicBezTo>
                <a:cubicBezTo>
                  <a:pt x="104" y="105"/>
                  <a:pt x="104" y="104"/>
                  <a:pt x="104" y="105"/>
                </a:cubicBezTo>
                <a:cubicBezTo>
                  <a:pt x="103" y="105"/>
                  <a:pt x="104" y="105"/>
                  <a:pt x="103" y="105"/>
                </a:cubicBezTo>
                <a:cubicBezTo>
                  <a:pt x="104" y="105"/>
                  <a:pt x="103" y="105"/>
                  <a:pt x="102" y="105"/>
                </a:cubicBezTo>
                <a:cubicBezTo>
                  <a:pt x="102" y="106"/>
                  <a:pt x="103" y="106"/>
                  <a:pt x="103" y="106"/>
                </a:cubicBezTo>
                <a:cubicBezTo>
                  <a:pt x="103" y="106"/>
                  <a:pt x="102" y="106"/>
                  <a:pt x="102" y="106"/>
                </a:cubicBezTo>
                <a:cubicBezTo>
                  <a:pt x="102" y="106"/>
                  <a:pt x="102" y="106"/>
                  <a:pt x="102" y="106"/>
                </a:cubicBezTo>
                <a:cubicBezTo>
                  <a:pt x="102" y="106"/>
                  <a:pt x="102" y="106"/>
                  <a:pt x="102" y="106"/>
                </a:cubicBezTo>
                <a:cubicBezTo>
                  <a:pt x="102" y="105"/>
                  <a:pt x="102" y="105"/>
                  <a:pt x="102" y="105"/>
                </a:cubicBezTo>
                <a:cubicBezTo>
                  <a:pt x="101" y="105"/>
                  <a:pt x="101" y="105"/>
                  <a:pt x="101" y="105"/>
                </a:cubicBezTo>
                <a:cubicBezTo>
                  <a:pt x="101" y="105"/>
                  <a:pt x="101" y="105"/>
                  <a:pt x="101" y="105"/>
                </a:cubicBezTo>
                <a:cubicBezTo>
                  <a:pt x="101" y="105"/>
                  <a:pt x="101" y="105"/>
                  <a:pt x="101" y="105"/>
                </a:cubicBezTo>
                <a:cubicBezTo>
                  <a:pt x="101" y="105"/>
                  <a:pt x="101" y="105"/>
                  <a:pt x="101" y="105"/>
                </a:cubicBezTo>
                <a:cubicBezTo>
                  <a:pt x="101" y="105"/>
                  <a:pt x="102" y="105"/>
                  <a:pt x="102" y="105"/>
                </a:cubicBezTo>
                <a:cubicBezTo>
                  <a:pt x="102" y="105"/>
                  <a:pt x="102" y="105"/>
                  <a:pt x="102" y="105"/>
                </a:cubicBezTo>
                <a:cubicBezTo>
                  <a:pt x="102" y="105"/>
                  <a:pt x="103" y="105"/>
                  <a:pt x="103" y="105"/>
                </a:cubicBezTo>
                <a:cubicBezTo>
                  <a:pt x="103" y="105"/>
                  <a:pt x="103" y="105"/>
                  <a:pt x="102" y="105"/>
                </a:cubicBezTo>
                <a:close/>
                <a:moveTo>
                  <a:pt x="101" y="82"/>
                </a:moveTo>
                <a:cubicBezTo>
                  <a:pt x="101" y="82"/>
                  <a:pt x="100" y="82"/>
                  <a:pt x="100" y="82"/>
                </a:cubicBezTo>
                <a:cubicBezTo>
                  <a:pt x="100" y="82"/>
                  <a:pt x="100" y="82"/>
                  <a:pt x="100" y="82"/>
                </a:cubicBezTo>
                <a:cubicBezTo>
                  <a:pt x="100" y="81"/>
                  <a:pt x="100" y="81"/>
                  <a:pt x="101" y="81"/>
                </a:cubicBezTo>
                <a:cubicBezTo>
                  <a:pt x="101" y="82"/>
                  <a:pt x="101" y="82"/>
                  <a:pt x="101" y="82"/>
                </a:cubicBezTo>
                <a:close/>
                <a:moveTo>
                  <a:pt x="101" y="81"/>
                </a:moveTo>
                <a:cubicBezTo>
                  <a:pt x="101" y="81"/>
                  <a:pt x="101" y="81"/>
                  <a:pt x="101" y="81"/>
                </a:cubicBezTo>
                <a:cubicBezTo>
                  <a:pt x="101" y="81"/>
                  <a:pt x="101" y="81"/>
                  <a:pt x="102" y="81"/>
                </a:cubicBezTo>
                <a:cubicBezTo>
                  <a:pt x="102" y="81"/>
                  <a:pt x="102" y="81"/>
                  <a:pt x="102" y="81"/>
                </a:cubicBezTo>
                <a:cubicBezTo>
                  <a:pt x="101" y="81"/>
                  <a:pt x="101" y="82"/>
                  <a:pt x="101" y="82"/>
                </a:cubicBezTo>
                <a:cubicBezTo>
                  <a:pt x="101" y="82"/>
                  <a:pt x="101" y="81"/>
                  <a:pt x="101" y="81"/>
                </a:cubicBezTo>
                <a:cubicBezTo>
                  <a:pt x="101" y="81"/>
                  <a:pt x="101" y="81"/>
                  <a:pt x="101" y="81"/>
                </a:cubicBezTo>
                <a:close/>
                <a:moveTo>
                  <a:pt x="101" y="54"/>
                </a:moveTo>
                <a:cubicBezTo>
                  <a:pt x="102" y="54"/>
                  <a:pt x="102" y="54"/>
                  <a:pt x="102" y="55"/>
                </a:cubicBezTo>
                <a:cubicBezTo>
                  <a:pt x="102" y="55"/>
                  <a:pt x="102" y="55"/>
                  <a:pt x="102" y="55"/>
                </a:cubicBezTo>
                <a:cubicBezTo>
                  <a:pt x="101" y="55"/>
                  <a:pt x="101" y="54"/>
                  <a:pt x="101" y="54"/>
                </a:cubicBezTo>
                <a:close/>
                <a:moveTo>
                  <a:pt x="101" y="54"/>
                </a:moveTo>
                <a:cubicBezTo>
                  <a:pt x="101" y="54"/>
                  <a:pt x="101" y="54"/>
                  <a:pt x="101" y="54"/>
                </a:cubicBezTo>
                <a:cubicBezTo>
                  <a:pt x="101" y="54"/>
                  <a:pt x="101" y="55"/>
                  <a:pt x="101" y="55"/>
                </a:cubicBezTo>
                <a:cubicBezTo>
                  <a:pt x="101" y="55"/>
                  <a:pt x="101" y="55"/>
                  <a:pt x="100" y="55"/>
                </a:cubicBezTo>
                <a:cubicBezTo>
                  <a:pt x="100" y="54"/>
                  <a:pt x="101" y="54"/>
                  <a:pt x="101" y="54"/>
                </a:cubicBezTo>
                <a:close/>
                <a:moveTo>
                  <a:pt x="100" y="54"/>
                </a:moveTo>
                <a:cubicBezTo>
                  <a:pt x="100" y="54"/>
                  <a:pt x="100" y="54"/>
                  <a:pt x="100" y="54"/>
                </a:cubicBezTo>
                <a:cubicBezTo>
                  <a:pt x="100" y="54"/>
                  <a:pt x="100" y="54"/>
                  <a:pt x="100" y="54"/>
                </a:cubicBezTo>
                <a:cubicBezTo>
                  <a:pt x="100" y="54"/>
                  <a:pt x="100" y="54"/>
                  <a:pt x="100" y="54"/>
                </a:cubicBezTo>
                <a:cubicBezTo>
                  <a:pt x="100" y="54"/>
                  <a:pt x="100" y="54"/>
                  <a:pt x="100" y="54"/>
                </a:cubicBezTo>
                <a:close/>
                <a:moveTo>
                  <a:pt x="100" y="80"/>
                </a:moveTo>
                <a:cubicBezTo>
                  <a:pt x="100" y="80"/>
                  <a:pt x="100" y="80"/>
                  <a:pt x="100" y="80"/>
                </a:cubicBezTo>
                <a:cubicBezTo>
                  <a:pt x="100" y="81"/>
                  <a:pt x="100" y="81"/>
                  <a:pt x="100" y="81"/>
                </a:cubicBezTo>
                <a:cubicBezTo>
                  <a:pt x="100" y="81"/>
                  <a:pt x="100" y="81"/>
                  <a:pt x="100" y="81"/>
                </a:cubicBezTo>
                <a:cubicBezTo>
                  <a:pt x="100" y="81"/>
                  <a:pt x="100" y="81"/>
                  <a:pt x="100" y="81"/>
                </a:cubicBezTo>
                <a:cubicBezTo>
                  <a:pt x="100" y="81"/>
                  <a:pt x="100" y="81"/>
                  <a:pt x="99" y="81"/>
                </a:cubicBezTo>
                <a:cubicBezTo>
                  <a:pt x="100" y="80"/>
                  <a:pt x="100" y="80"/>
                  <a:pt x="100" y="80"/>
                </a:cubicBezTo>
                <a:close/>
                <a:moveTo>
                  <a:pt x="99" y="54"/>
                </a:moveTo>
                <a:cubicBezTo>
                  <a:pt x="99" y="54"/>
                  <a:pt x="99" y="54"/>
                  <a:pt x="99" y="54"/>
                </a:cubicBezTo>
                <a:cubicBezTo>
                  <a:pt x="99" y="54"/>
                  <a:pt x="99" y="54"/>
                  <a:pt x="99" y="54"/>
                </a:cubicBezTo>
                <a:cubicBezTo>
                  <a:pt x="99" y="54"/>
                  <a:pt x="99" y="54"/>
                  <a:pt x="99" y="54"/>
                </a:cubicBezTo>
                <a:close/>
                <a:moveTo>
                  <a:pt x="99" y="105"/>
                </a:moveTo>
                <a:cubicBezTo>
                  <a:pt x="100" y="105"/>
                  <a:pt x="100" y="105"/>
                  <a:pt x="100" y="105"/>
                </a:cubicBezTo>
                <a:cubicBezTo>
                  <a:pt x="100" y="105"/>
                  <a:pt x="100" y="105"/>
                  <a:pt x="100" y="105"/>
                </a:cubicBezTo>
                <a:cubicBezTo>
                  <a:pt x="100" y="105"/>
                  <a:pt x="101" y="105"/>
                  <a:pt x="101" y="105"/>
                </a:cubicBezTo>
                <a:cubicBezTo>
                  <a:pt x="101" y="105"/>
                  <a:pt x="102" y="105"/>
                  <a:pt x="102" y="105"/>
                </a:cubicBezTo>
                <a:cubicBezTo>
                  <a:pt x="101" y="106"/>
                  <a:pt x="101" y="106"/>
                  <a:pt x="101" y="106"/>
                </a:cubicBezTo>
                <a:cubicBezTo>
                  <a:pt x="101" y="105"/>
                  <a:pt x="100" y="106"/>
                  <a:pt x="100" y="106"/>
                </a:cubicBezTo>
                <a:cubicBezTo>
                  <a:pt x="100" y="106"/>
                  <a:pt x="100" y="106"/>
                  <a:pt x="100" y="106"/>
                </a:cubicBezTo>
                <a:cubicBezTo>
                  <a:pt x="100" y="106"/>
                  <a:pt x="100" y="106"/>
                  <a:pt x="100" y="107"/>
                </a:cubicBezTo>
                <a:cubicBezTo>
                  <a:pt x="100" y="107"/>
                  <a:pt x="100" y="107"/>
                  <a:pt x="100" y="107"/>
                </a:cubicBezTo>
                <a:cubicBezTo>
                  <a:pt x="100" y="106"/>
                  <a:pt x="100" y="106"/>
                  <a:pt x="100" y="106"/>
                </a:cubicBezTo>
                <a:cubicBezTo>
                  <a:pt x="100" y="106"/>
                  <a:pt x="99" y="106"/>
                  <a:pt x="98" y="106"/>
                </a:cubicBezTo>
                <a:cubicBezTo>
                  <a:pt x="98" y="106"/>
                  <a:pt x="98" y="106"/>
                  <a:pt x="98" y="106"/>
                </a:cubicBezTo>
                <a:cubicBezTo>
                  <a:pt x="98" y="106"/>
                  <a:pt x="99" y="106"/>
                  <a:pt x="99" y="106"/>
                </a:cubicBezTo>
                <a:cubicBezTo>
                  <a:pt x="99" y="106"/>
                  <a:pt x="99" y="106"/>
                  <a:pt x="99" y="106"/>
                </a:cubicBezTo>
                <a:cubicBezTo>
                  <a:pt x="99" y="106"/>
                  <a:pt x="99" y="106"/>
                  <a:pt x="99" y="105"/>
                </a:cubicBezTo>
                <a:close/>
                <a:moveTo>
                  <a:pt x="99" y="54"/>
                </a:moveTo>
                <a:cubicBezTo>
                  <a:pt x="99" y="54"/>
                  <a:pt x="99" y="54"/>
                  <a:pt x="99" y="54"/>
                </a:cubicBezTo>
                <a:cubicBezTo>
                  <a:pt x="99" y="55"/>
                  <a:pt x="99" y="55"/>
                  <a:pt x="98" y="55"/>
                </a:cubicBezTo>
                <a:cubicBezTo>
                  <a:pt x="99" y="54"/>
                  <a:pt x="99" y="54"/>
                  <a:pt x="99" y="54"/>
                </a:cubicBezTo>
                <a:close/>
                <a:moveTo>
                  <a:pt x="97" y="55"/>
                </a:moveTo>
                <a:cubicBezTo>
                  <a:pt x="97" y="55"/>
                  <a:pt x="97" y="55"/>
                  <a:pt x="97" y="55"/>
                </a:cubicBezTo>
                <a:cubicBezTo>
                  <a:pt x="97" y="55"/>
                  <a:pt x="97" y="55"/>
                  <a:pt x="97" y="55"/>
                </a:cubicBezTo>
                <a:cubicBezTo>
                  <a:pt x="98" y="55"/>
                  <a:pt x="98" y="55"/>
                  <a:pt x="98" y="55"/>
                </a:cubicBezTo>
                <a:cubicBezTo>
                  <a:pt x="98" y="55"/>
                  <a:pt x="98" y="55"/>
                  <a:pt x="98" y="55"/>
                </a:cubicBezTo>
                <a:cubicBezTo>
                  <a:pt x="98" y="55"/>
                  <a:pt x="99" y="55"/>
                  <a:pt x="99" y="55"/>
                </a:cubicBezTo>
                <a:cubicBezTo>
                  <a:pt x="99" y="55"/>
                  <a:pt x="99" y="55"/>
                  <a:pt x="99" y="56"/>
                </a:cubicBezTo>
                <a:cubicBezTo>
                  <a:pt x="99" y="56"/>
                  <a:pt x="98" y="55"/>
                  <a:pt x="98" y="56"/>
                </a:cubicBezTo>
                <a:cubicBezTo>
                  <a:pt x="98" y="56"/>
                  <a:pt x="98" y="56"/>
                  <a:pt x="98" y="55"/>
                </a:cubicBezTo>
                <a:cubicBezTo>
                  <a:pt x="98" y="55"/>
                  <a:pt x="98" y="56"/>
                  <a:pt x="98" y="56"/>
                </a:cubicBezTo>
                <a:cubicBezTo>
                  <a:pt x="97" y="56"/>
                  <a:pt x="97" y="56"/>
                  <a:pt x="96" y="56"/>
                </a:cubicBezTo>
                <a:cubicBezTo>
                  <a:pt x="96" y="56"/>
                  <a:pt x="97" y="56"/>
                  <a:pt x="96" y="55"/>
                </a:cubicBezTo>
                <a:cubicBezTo>
                  <a:pt x="96" y="55"/>
                  <a:pt x="96" y="55"/>
                  <a:pt x="96" y="55"/>
                </a:cubicBezTo>
                <a:cubicBezTo>
                  <a:pt x="96" y="55"/>
                  <a:pt x="97" y="55"/>
                  <a:pt x="97" y="55"/>
                </a:cubicBezTo>
                <a:close/>
                <a:moveTo>
                  <a:pt x="97" y="58"/>
                </a:moveTo>
                <a:cubicBezTo>
                  <a:pt x="97" y="57"/>
                  <a:pt x="97" y="58"/>
                  <a:pt x="96" y="57"/>
                </a:cubicBezTo>
                <a:cubicBezTo>
                  <a:pt x="97" y="57"/>
                  <a:pt x="97" y="57"/>
                  <a:pt x="97" y="57"/>
                </a:cubicBezTo>
                <a:cubicBezTo>
                  <a:pt x="97" y="58"/>
                  <a:pt x="97" y="57"/>
                  <a:pt x="98" y="57"/>
                </a:cubicBezTo>
                <a:cubicBezTo>
                  <a:pt x="98" y="57"/>
                  <a:pt x="98" y="57"/>
                  <a:pt x="97" y="58"/>
                </a:cubicBezTo>
                <a:close/>
                <a:moveTo>
                  <a:pt x="98" y="81"/>
                </a:moveTo>
                <a:cubicBezTo>
                  <a:pt x="97" y="80"/>
                  <a:pt x="97" y="80"/>
                  <a:pt x="97" y="80"/>
                </a:cubicBezTo>
                <a:cubicBezTo>
                  <a:pt x="97" y="80"/>
                  <a:pt x="97" y="80"/>
                  <a:pt x="97" y="80"/>
                </a:cubicBezTo>
                <a:cubicBezTo>
                  <a:pt x="98" y="80"/>
                  <a:pt x="98" y="80"/>
                  <a:pt x="98" y="81"/>
                </a:cubicBezTo>
                <a:close/>
                <a:moveTo>
                  <a:pt x="97" y="62"/>
                </a:moveTo>
                <a:cubicBezTo>
                  <a:pt x="96" y="62"/>
                  <a:pt x="96" y="62"/>
                  <a:pt x="95" y="62"/>
                </a:cubicBezTo>
                <a:cubicBezTo>
                  <a:pt x="95" y="62"/>
                  <a:pt x="96" y="61"/>
                  <a:pt x="97" y="62"/>
                </a:cubicBezTo>
                <a:close/>
                <a:moveTo>
                  <a:pt x="95" y="58"/>
                </a:moveTo>
                <a:cubicBezTo>
                  <a:pt x="96" y="58"/>
                  <a:pt x="96" y="57"/>
                  <a:pt x="96" y="57"/>
                </a:cubicBezTo>
                <a:cubicBezTo>
                  <a:pt x="96" y="58"/>
                  <a:pt x="96" y="58"/>
                  <a:pt x="95" y="58"/>
                </a:cubicBezTo>
                <a:close/>
                <a:moveTo>
                  <a:pt x="95" y="56"/>
                </a:moveTo>
                <a:cubicBezTo>
                  <a:pt x="95" y="56"/>
                  <a:pt x="96" y="55"/>
                  <a:pt x="96" y="55"/>
                </a:cubicBezTo>
                <a:cubicBezTo>
                  <a:pt x="96" y="56"/>
                  <a:pt x="96" y="57"/>
                  <a:pt x="96" y="57"/>
                </a:cubicBezTo>
                <a:cubicBezTo>
                  <a:pt x="95" y="57"/>
                  <a:pt x="95" y="56"/>
                  <a:pt x="95" y="56"/>
                </a:cubicBezTo>
                <a:cubicBezTo>
                  <a:pt x="95" y="56"/>
                  <a:pt x="95" y="56"/>
                  <a:pt x="95" y="57"/>
                </a:cubicBezTo>
                <a:cubicBezTo>
                  <a:pt x="95" y="57"/>
                  <a:pt x="95" y="56"/>
                  <a:pt x="95" y="56"/>
                </a:cubicBezTo>
                <a:cubicBezTo>
                  <a:pt x="95" y="56"/>
                  <a:pt x="95" y="56"/>
                  <a:pt x="95" y="56"/>
                </a:cubicBezTo>
                <a:close/>
                <a:moveTo>
                  <a:pt x="95" y="82"/>
                </a:moveTo>
                <a:cubicBezTo>
                  <a:pt x="95" y="82"/>
                  <a:pt x="95" y="82"/>
                  <a:pt x="95" y="82"/>
                </a:cubicBezTo>
                <a:cubicBezTo>
                  <a:pt x="95" y="82"/>
                  <a:pt x="95" y="82"/>
                  <a:pt x="95" y="82"/>
                </a:cubicBezTo>
                <a:cubicBezTo>
                  <a:pt x="95" y="81"/>
                  <a:pt x="95" y="81"/>
                  <a:pt x="95" y="81"/>
                </a:cubicBezTo>
                <a:cubicBezTo>
                  <a:pt x="95" y="81"/>
                  <a:pt x="95" y="81"/>
                  <a:pt x="95" y="82"/>
                </a:cubicBezTo>
                <a:cubicBezTo>
                  <a:pt x="95" y="81"/>
                  <a:pt x="95" y="81"/>
                  <a:pt x="95" y="81"/>
                </a:cubicBezTo>
                <a:cubicBezTo>
                  <a:pt x="96" y="81"/>
                  <a:pt x="96" y="81"/>
                  <a:pt x="96" y="81"/>
                </a:cubicBezTo>
                <a:cubicBezTo>
                  <a:pt x="96" y="81"/>
                  <a:pt x="96" y="81"/>
                  <a:pt x="96" y="81"/>
                </a:cubicBezTo>
                <a:cubicBezTo>
                  <a:pt x="96" y="81"/>
                  <a:pt x="96" y="81"/>
                  <a:pt x="96" y="81"/>
                </a:cubicBezTo>
                <a:cubicBezTo>
                  <a:pt x="96" y="81"/>
                  <a:pt x="97" y="81"/>
                  <a:pt x="97" y="81"/>
                </a:cubicBezTo>
                <a:cubicBezTo>
                  <a:pt x="97" y="81"/>
                  <a:pt x="97" y="81"/>
                  <a:pt x="97" y="81"/>
                </a:cubicBezTo>
                <a:cubicBezTo>
                  <a:pt x="97" y="81"/>
                  <a:pt x="97" y="81"/>
                  <a:pt x="97" y="81"/>
                </a:cubicBezTo>
                <a:cubicBezTo>
                  <a:pt x="97" y="81"/>
                  <a:pt x="97" y="81"/>
                  <a:pt x="97" y="81"/>
                </a:cubicBezTo>
                <a:cubicBezTo>
                  <a:pt x="97" y="81"/>
                  <a:pt x="97" y="81"/>
                  <a:pt x="98" y="81"/>
                </a:cubicBezTo>
                <a:cubicBezTo>
                  <a:pt x="98" y="81"/>
                  <a:pt x="98" y="81"/>
                  <a:pt x="98" y="81"/>
                </a:cubicBezTo>
                <a:cubicBezTo>
                  <a:pt x="98" y="81"/>
                  <a:pt x="98" y="81"/>
                  <a:pt x="98" y="81"/>
                </a:cubicBezTo>
                <a:cubicBezTo>
                  <a:pt x="98" y="81"/>
                  <a:pt x="98" y="81"/>
                  <a:pt x="99" y="81"/>
                </a:cubicBezTo>
                <a:cubicBezTo>
                  <a:pt x="99" y="81"/>
                  <a:pt x="99" y="81"/>
                  <a:pt x="99" y="81"/>
                </a:cubicBezTo>
                <a:cubicBezTo>
                  <a:pt x="99" y="81"/>
                  <a:pt x="99" y="80"/>
                  <a:pt x="99" y="81"/>
                </a:cubicBezTo>
                <a:cubicBezTo>
                  <a:pt x="99" y="81"/>
                  <a:pt x="99" y="81"/>
                  <a:pt x="99" y="81"/>
                </a:cubicBezTo>
                <a:cubicBezTo>
                  <a:pt x="99" y="81"/>
                  <a:pt x="98" y="81"/>
                  <a:pt x="98" y="81"/>
                </a:cubicBezTo>
                <a:cubicBezTo>
                  <a:pt x="99" y="81"/>
                  <a:pt x="99" y="81"/>
                  <a:pt x="99" y="81"/>
                </a:cubicBezTo>
                <a:cubicBezTo>
                  <a:pt x="98" y="81"/>
                  <a:pt x="98" y="81"/>
                  <a:pt x="98" y="81"/>
                </a:cubicBezTo>
                <a:cubicBezTo>
                  <a:pt x="98" y="81"/>
                  <a:pt x="98" y="81"/>
                  <a:pt x="98" y="81"/>
                </a:cubicBezTo>
                <a:cubicBezTo>
                  <a:pt x="98" y="81"/>
                  <a:pt x="98" y="81"/>
                  <a:pt x="98" y="81"/>
                </a:cubicBezTo>
                <a:cubicBezTo>
                  <a:pt x="97" y="81"/>
                  <a:pt x="96" y="82"/>
                  <a:pt x="96" y="82"/>
                </a:cubicBezTo>
                <a:cubicBezTo>
                  <a:pt x="96" y="82"/>
                  <a:pt x="96" y="82"/>
                  <a:pt x="96" y="82"/>
                </a:cubicBezTo>
                <a:cubicBezTo>
                  <a:pt x="95" y="82"/>
                  <a:pt x="95" y="82"/>
                  <a:pt x="95" y="82"/>
                </a:cubicBezTo>
                <a:cubicBezTo>
                  <a:pt x="95" y="82"/>
                  <a:pt x="95" y="83"/>
                  <a:pt x="95" y="83"/>
                </a:cubicBezTo>
                <a:cubicBezTo>
                  <a:pt x="95" y="83"/>
                  <a:pt x="95" y="83"/>
                  <a:pt x="95" y="83"/>
                </a:cubicBezTo>
                <a:cubicBezTo>
                  <a:pt x="95" y="83"/>
                  <a:pt x="95" y="83"/>
                  <a:pt x="95" y="83"/>
                </a:cubicBezTo>
                <a:cubicBezTo>
                  <a:pt x="96" y="83"/>
                  <a:pt x="96" y="83"/>
                  <a:pt x="96" y="83"/>
                </a:cubicBezTo>
                <a:cubicBezTo>
                  <a:pt x="96" y="83"/>
                  <a:pt x="96" y="82"/>
                  <a:pt x="96" y="82"/>
                </a:cubicBezTo>
                <a:cubicBezTo>
                  <a:pt x="96" y="82"/>
                  <a:pt x="96" y="82"/>
                  <a:pt x="96" y="82"/>
                </a:cubicBezTo>
                <a:cubicBezTo>
                  <a:pt x="96" y="82"/>
                  <a:pt x="96" y="82"/>
                  <a:pt x="96" y="82"/>
                </a:cubicBezTo>
                <a:cubicBezTo>
                  <a:pt x="96" y="82"/>
                  <a:pt x="96" y="82"/>
                  <a:pt x="96" y="82"/>
                </a:cubicBezTo>
                <a:cubicBezTo>
                  <a:pt x="96" y="82"/>
                  <a:pt x="96" y="82"/>
                  <a:pt x="97" y="82"/>
                </a:cubicBezTo>
                <a:cubicBezTo>
                  <a:pt x="97" y="82"/>
                  <a:pt x="97" y="82"/>
                  <a:pt x="97" y="82"/>
                </a:cubicBezTo>
                <a:cubicBezTo>
                  <a:pt x="97" y="82"/>
                  <a:pt x="97" y="82"/>
                  <a:pt x="96" y="82"/>
                </a:cubicBezTo>
                <a:cubicBezTo>
                  <a:pt x="96" y="82"/>
                  <a:pt x="97" y="82"/>
                  <a:pt x="97" y="83"/>
                </a:cubicBezTo>
                <a:cubicBezTo>
                  <a:pt x="97" y="83"/>
                  <a:pt x="97" y="83"/>
                  <a:pt x="97" y="83"/>
                </a:cubicBezTo>
                <a:cubicBezTo>
                  <a:pt x="96" y="83"/>
                  <a:pt x="96" y="84"/>
                  <a:pt x="95" y="83"/>
                </a:cubicBezTo>
                <a:cubicBezTo>
                  <a:pt x="95" y="83"/>
                  <a:pt x="95" y="82"/>
                  <a:pt x="94" y="82"/>
                </a:cubicBezTo>
                <a:cubicBezTo>
                  <a:pt x="94" y="82"/>
                  <a:pt x="94" y="82"/>
                  <a:pt x="95" y="82"/>
                </a:cubicBezTo>
                <a:close/>
                <a:moveTo>
                  <a:pt x="94" y="67"/>
                </a:moveTo>
                <a:cubicBezTo>
                  <a:pt x="94" y="66"/>
                  <a:pt x="94" y="66"/>
                  <a:pt x="94" y="66"/>
                </a:cubicBezTo>
                <a:cubicBezTo>
                  <a:pt x="94" y="66"/>
                  <a:pt x="94" y="66"/>
                  <a:pt x="94" y="66"/>
                </a:cubicBezTo>
                <a:cubicBezTo>
                  <a:pt x="94" y="66"/>
                  <a:pt x="94" y="66"/>
                  <a:pt x="94" y="66"/>
                </a:cubicBezTo>
                <a:cubicBezTo>
                  <a:pt x="94" y="66"/>
                  <a:pt x="94" y="66"/>
                  <a:pt x="94" y="67"/>
                </a:cubicBezTo>
                <a:close/>
                <a:moveTo>
                  <a:pt x="94" y="58"/>
                </a:moveTo>
                <a:cubicBezTo>
                  <a:pt x="94" y="58"/>
                  <a:pt x="94" y="57"/>
                  <a:pt x="94" y="57"/>
                </a:cubicBezTo>
                <a:cubicBezTo>
                  <a:pt x="94" y="58"/>
                  <a:pt x="94" y="58"/>
                  <a:pt x="94" y="58"/>
                </a:cubicBezTo>
                <a:cubicBezTo>
                  <a:pt x="94" y="58"/>
                  <a:pt x="94" y="58"/>
                  <a:pt x="94" y="58"/>
                </a:cubicBezTo>
                <a:close/>
                <a:moveTo>
                  <a:pt x="98" y="106"/>
                </a:moveTo>
                <a:cubicBezTo>
                  <a:pt x="98" y="106"/>
                  <a:pt x="98" y="106"/>
                  <a:pt x="98" y="106"/>
                </a:cubicBezTo>
                <a:cubicBezTo>
                  <a:pt x="98" y="106"/>
                  <a:pt x="98" y="106"/>
                  <a:pt x="98" y="106"/>
                </a:cubicBezTo>
                <a:cubicBezTo>
                  <a:pt x="98" y="107"/>
                  <a:pt x="97" y="107"/>
                  <a:pt x="97" y="106"/>
                </a:cubicBezTo>
                <a:cubicBezTo>
                  <a:pt x="97" y="106"/>
                  <a:pt x="96" y="107"/>
                  <a:pt x="96" y="108"/>
                </a:cubicBezTo>
                <a:cubicBezTo>
                  <a:pt x="96" y="108"/>
                  <a:pt x="96" y="108"/>
                  <a:pt x="95" y="108"/>
                </a:cubicBezTo>
                <a:cubicBezTo>
                  <a:pt x="95" y="107"/>
                  <a:pt x="95" y="107"/>
                  <a:pt x="95" y="107"/>
                </a:cubicBezTo>
                <a:cubicBezTo>
                  <a:pt x="95" y="107"/>
                  <a:pt x="95" y="107"/>
                  <a:pt x="95" y="107"/>
                </a:cubicBezTo>
                <a:cubicBezTo>
                  <a:pt x="95" y="107"/>
                  <a:pt x="95" y="107"/>
                  <a:pt x="95" y="107"/>
                </a:cubicBezTo>
                <a:cubicBezTo>
                  <a:pt x="95" y="107"/>
                  <a:pt x="95" y="107"/>
                  <a:pt x="95" y="107"/>
                </a:cubicBezTo>
                <a:cubicBezTo>
                  <a:pt x="95" y="107"/>
                  <a:pt x="94" y="108"/>
                  <a:pt x="94" y="108"/>
                </a:cubicBezTo>
                <a:cubicBezTo>
                  <a:pt x="94" y="108"/>
                  <a:pt x="94" y="108"/>
                  <a:pt x="94" y="107"/>
                </a:cubicBezTo>
                <a:cubicBezTo>
                  <a:pt x="94" y="107"/>
                  <a:pt x="94" y="107"/>
                  <a:pt x="94" y="108"/>
                </a:cubicBezTo>
                <a:cubicBezTo>
                  <a:pt x="94" y="108"/>
                  <a:pt x="94" y="108"/>
                  <a:pt x="94" y="108"/>
                </a:cubicBezTo>
                <a:cubicBezTo>
                  <a:pt x="93" y="107"/>
                  <a:pt x="94" y="107"/>
                  <a:pt x="94" y="107"/>
                </a:cubicBezTo>
                <a:cubicBezTo>
                  <a:pt x="94" y="107"/>
                  <a:pt x="94" y="107"/>
                  <a:pt x="94" y="107"/>
                </a:cubicBezTo>
                <a:cubicBezTo>
                  <a:pt x="94" y="107"/>
                  <a:pt x="93" y="107"/>
                  <a:pt x="93" y="107"/>
                </a:cubicBezTo>
                <a:cubicBezTo>
                  <a:pt x="95" y="106"/>
                  <a:pt x="97" y="106"/>
                  <a:pt x="98" y="106"/>
                </a:cubicBezTo>
                <a:close/>
                <a:moveTo>
                  <a:pt x="94" y="121"/>
                </a:moveTo>
                <a:cubicBezTo>
                  <a:pt x="93" y="121"/>
                  <a:pt x="93" y="121"/>
                  <a:pt x="93" y="121"/>
                </a:cubicBezTo>
                <a:cubicBezTo>
                  <a:pt x="93" y="121"/>
                  <a:pt x="93" y="121"/>
                  <a:pt x="93" y="121"/>
                </a:cubicBezTo>
                <a:cubicBezTo>
                  <a:pt x="93" y="121"/>
                  <a:pt x="93" y="121"/>
                  <a:pt x="94" y="121"/>
                </a:cubicBezTo>
                <a:close/>
                <a:moveTo>
                  <a:pt x="93" y="120"/>
                </a:moveTo>
                <a:cubicBezTo>
                  <a:pt x="93" y="120"/>
                  <a:pt x="93" y="120"/>
                  <a:pt x="93" y="120"/>
                </a:cubicBezTo>
                <a:cubicBezTo>
                  <a:pt x="93" y="120"/>
                  <a:pt x="93" y="120"/>
                  <a:pt x="93" y="120"/>
                </a:cubicBezTo>
                <a:cubicBezTo>
                  <a:pt x="93" y="120"/>
                  <a:pt x="93" y="120"/>
                  <a:pt x="93" y="120"/>
                </a:cubicBezTo>
                <a:close/>
                <a:moveTo>
                  <a:pt x="92" y="107"/>
                </a:moveTo>
                <a:cubicBezTo>
                  <a:pt x="92" y="107"/>
                  <a:pt x="92" y="107"/>
                  <a:pt x="92" y="107"/>
                </a:cubicBezTo>
                <a:cubicBezTo>
                  <a:pt x="92" y="108"/>
                  <a:pt x="92" y="107"/>
                  <a:pt x="92" y="107"/>
                </a:cubicBezTo>
                <a:cubicBezTo>
                  <a:pt x="92" y="107"/>
                  <a:pt x="92" y="107"/>
                  <a:pt x="92" y="107"/>
                </a:cubicBezTo>
                <a:cubicBezTo>
                  <a:pt x="93" y="107"/>
                  <a:pt x="93" y="107"/>
                  <a:pt x="93" y="107"/>
                </a:cubicBezTo>
                <a:cubicBezTo>
                  <a:pt x="93" y="107"/>
                  <a:pt x="93" y="107"/>
                  <a:pt x="93" y="107"/>
                </a:cubicBezTo>
                <a:cubicBezTo>
                  <a:pt x="93" y="108"/>
                  <a:pt x="92" y="108"/>
                  <a:pt x="91" y="108"/>
                </a:cubicBezTo>
                <a:cubicBezTo>
                  <a:pt x="91" y="107"/>
                  <a:pt x="92" y="107"/>
                  <a:pt x="92" y="107"/>
                </a:cubicBezTo>
                <a:close/>
                <a:moveTo>
                  <a:pt x="92" y="109"/>
                </a:moveTo>
                <a:cubicBezTo>
                  <a:pt x="91" y="108"/>
                  <a:pt x="91" y="108"/>
                  <a:pt x="91" y="108"/>
                </a:cubicBezTo>
                <a:cubicBezTo>
                  <a:pt x="91" y="108"/>
                  <a:pt x="92" y="108"/>
                  <a:pt x="92" y="108"/>
                </a:cubicBezTo>
                <a:cubicBezTo>
                  <a:pt x="92" y="108"/>
                  <a:pt x="92" y="109"/>
                  <a:pt x="92" y="109"/>
                </a:cubicBezTo>
                <a:close/>
                <a:moveTo>
                  <a:pt x="91" y="84"/>
                </a:moveTo>
                <a:cubicBezTo>
                  <a:pt x="91" y="84"/>
                  <a:pt x="91" y="84"/>
                  <a:pt x="91" y="84"/>
                </a:cubicBezTo>
                <a:cubicBezTo>
                  <a:pt x="91" y="84"/>
                  <a:pt x="91" y="84"/>
                  <a:pt x="91" y="84"/>
                </a:cubicBezTo>
                <a:close/>
                <a:moveTo>
                  <a:pt x="91" y="85"/>
                </a:moveTo>
                <a:cubicBezTo>
                  <a:pt x="91" y="85"/>
                  <a:pt x="91" y="85"/>
                  <a:pt x="91" y="85"/>
                </a:cubicBezTo>
                <a:cubicBezTo>
                  <a:pt x="90" y="85"/>
                  <a:pt x="90" y="85"/>
                  <a:pt x="90" y="85"/>
                </a:cubicBezTo>
                <a:cubicBezTo>
                  <a:pt x="90" y="85"/>
                  <a:pt x="91" y="85"/>
                  <a:pt x="91" y="85"/>
                </a:cubicBezTo>
                <a:close/>
                <a:moveTo>
                  <a:pt x="90" y="86"/>
                </a:moveTo>
                <a:cubicBezTo>
                  <a:pt x="90" y="86"/>
                  <a:pt x="90" y="86"/>
                  <a:pt x="90" y="86"/>
                </a:cubicBezTo>
                <a:cubicBezTo>
                  <a:pt x="89" y="86"/>
                  <a:pt x="89" y="86"/>
                  <a:pt x="89" y="86"/>
                </a:cubicBezTo>
                <a:cubicBezTo>
                  <a:pt x="90" y="86"/>
                  <a:pt x="90" y="86"/>
                  <a:pt x="90" y="86"/>
                </a:cubicBezTo>
                <a:close/>
                <a:moveTo>
                  <a:pt x="88" y="108"/>
                </a:moveTo>
                <a:cubicBezTo>
                  <a:pt x="89" y="108"/>
                  <a:pt x="89" y="108"/>
                  <a:pt x="90" y="108"/>
                </a:cubicBezTo>
                <a:cubicBezTo>
                  <a:pt x="90" y="108"/>
                  <a:pt x="90" y="108"/>
                  <a:pt x="90" y="108"/>
                </a:cubicBezTo>
                <a:cubicBezTo>
                  <a:pt x="90" y="108"/>
                  <a:pt x="90" y="108"/>
                  <a:pt x="89" y="108"/>
                </a:cubicBezTo>
                <a:cubicBezTo>
                  <a:pt x="89" y="108"/>
                  <a:pt x="90" y="108"/>
                  <a:pt x="90" y="108"/>
                </a:cubicBezTo>
                <a:cubicBezTo>
                  <a:pt x="89" y="108"/>
                  <a:pt x="89" y="108"/>
                  <a:pt x="89" y="108"/>
                </a:cubicBezTo>
                <a:cubicBezTo>
                  <a:pt x="89" y="108"/>
                  <a:pt x="89" y="108"/>
                  <a:pt x="89" y="108"/>
                </a:cubicBezTo>
                <a:cubicBezTo>
                  <a:pt x="89" y="108"/>
                  <a:pt x="89" y="108"/>
                  <a:pt x="88" y="108"/>
                </a:cubicBezTo>
                <a:cubicBezTo>
                  <a:pt x="88" y="108"/>
                  <a:pt x="88" y="108"/>
                  <a:pt x="88" y="108"/>
                </a:cubicBezTo>
                <a:cubicBezTo>
                  <a:pt x="88" y="108"/>
                  <a:pt x="88" y="108"/>
                  <a:pt x="88" y="108"/>
                </a:cubicBezTo>
                <a:close/>
                <a:moveTo>
                  <a:pt x="87" y="85"/>
                </a:moveTo>
                <a:cubicBezTo>
                  <a:pt x="87" y="86"/>
                  <a:pt x="87" y="86"/>
                  <a:pt x="86" y="86"/>
                </a:cubicBezTo>
                <a:cubicBezTo>
                  <a:pt x="86" y="86"/>
                  <a:pt x="87" y="86"/>
                  <a:pt x="87" y="85"/>
                </a:cubicBezTo>
                <a:close/>
                <a:moveTo>
                  <a:pt x="87" y="109"/>
                </a:moveTo>
                <a:cubicBezTo>
                  <a:pt x="87" y="109"/>
                  <a:pt x="86" y="109"/>
                  <a:pt x="86" y="109"/>
                </a:cubicBezTo>
                <a:cubicBezTo>
                  <a:pt x="87" y="108"/>
                  <a:pt x="87" y="108"/>
                  <a:pt x="88" y="108"/>
                </a:cubicBezTo>
                <a:cubicBezTo>
                  <a:pt x="88" y="108"/>
                  <a:pt x="88" y="108"/>
                  <a:pt x="88" y="108"/>
                </a:cubicBezTo>
                <a:cubicBezTo>
                  <a:pt x="88" y="108"/>
                  <a:pt x="88" y="109"/>
                  <a:pt x="88" y="109"/>
                </a:cubicBezTo>
                <a:cubicBezTo>
                  <a:pt x="88" y="109"/>
                  <a:pt x="88" y="109"/>
                  <a:pt x="88" y="109"/>
                </a:cubicBezTo>
                <a:cubicBezTo>
                  <a:pt x="88" y="109"/>
                  <a:pt x="87" y="108"/>
                  <a:pt x="87" y="109"/>
                </a:cubicBezTo>
                <a:cubicBezTo>
                  <a:pt x="87" y="109"/>
                  <a:pt x="87" y="109"/>
                  <a:pt x="87" y="109"/>
                </a:cubicBezTo>
                <a:cubicBezTo>
                  <a:pt x="87" y="109"/>
                  <a:pt x="87" y="109"/>
                  <a:pt x="87" y="109"/>
                </a:cubicBezTo>
                <a:cubicBezTo>
                  <a:pt x="87" y="109"/>
                  <a:pt x="87" y="109"/>
                  <a:pt x="87" y="109"/>
                </a:cubicBezTo>
                <a:cubicBezTo>
                  <a:pt x="87" y="110"/>
                  <a:pt x="87" y="110"/>
                  <a:pt x="86" y="110"/>
                </a:cubicBezTo>
                <a:cubicBezTo>
                  <a:pt x="86" y="110"/>
                  <a:pt x="86" y="109"/>
                  <a:pt x="86" y="109"/>
                </a:cubicBezTo>
                <a:cubicBezTo>
                  <a:pt x="86" y="109"/>
                  <a:pt x="86" y="109"/>
                  <a:pt x="87" y="109"/>
                </a:cubicBezTo>
                <a:close/>
                <a:moveTo>
                  <a:pt x="86" y="86"/>
                </a:moveTo>
                <a:cubicBezTo>
                  <a:pt x="86" y="86"/>
                  <a:pt x="86" y="86"/>
                  <a:pt x="86" y="86"/>
                </a:cubicBezTo>
                <a:cubicBezTo>
                  <a:pt x="86" y="86"/>
                  <a:pt x="86" y="86"/>
                  <a:pt x="86" y="86"/>
                </a:cubicBezTo>
                <a:cubicBezTo>
                  <a:pt x="86" y="86"/>
                  <a:pt x="86" y="86"/>
                  <a:pt x="86" y="86"/>
                </a:cubicBezTo>
                <a:close/>
                <a:moveTo>
                  <a:pt x="85" y="109"/>
                </a:moveTo>
                <a:cubicBezTo>
                  <a:pt x="85" y="109"/>
                  <a:pt x="86" y="109"/>
                  <a:pt x="86" y="109"/>
                </a:cubicBezTo>
                <a:cubicBezTo>
                  <a:pt x="86" y="109"/>
                  <a:pt x="85" y="109"/>
                  <a:pt x="85" y="109"/>
                </a:cubicBezTo>
                <a:cubicBezTo>
                  <a:pt x="85" y="109"/>
                  <a:pt x="85" y="109"/>
                  <a:pt x="85" y="109"/>
                </a:cubicBezTo>
                <a:close/>
                <a:moveTo>
                  <a:pt x="84" y="92"/>
                </a:moveTo>
                <a:cubicBezTo>
                  <a:pt x="84" y="93"/>
                  <a:pt x="84" y="93"/>
                  <a:pt x="84" y="93"/>
                </a:cubicBezTo>
                <a:cubicBezTo>
                  <a:pt x="84" y="93"/>
                  <a:pt x="84" y="93"/>
                  <a:pt x="84" y="93"/>
                </a:cubicBezTo>
                <a:cubicBezTo>
                  <a:pt x="84" y="93"/>
                  <a:pt x="84" y="93"/>
                  <a:pt x="84" y="93"/>
                </a:cubicBezTo>
                <a:cubicBezTo>
                  <a:pt x="84" y="93"/>
                  <a:pt x="84" y="93"/>
                  <a:pt x="84" y="93"/>
                </a:cubicBezTo>
                <a:cubicBezTo>
                  <a:pt x="84" y="92"/>
                  <a:pt x="84" y="92"/>
                  <a:pt x="84" y="92"/>
                </a:cubicBezTo>
                <a:close/>
                <a:moveTo>
                  <a:pt x="81" y="88"/>
                </a:moveTo>
                <a:cubicBezTo>
                  <a:pt x="81" y="88"/>
                  <a:pt x="81" y="88"/>
                  <a:pt x="81" y="89"/>
                </a:cubicBezTo>
                <a:cubicBezTo>
                  <a:pt x="80" y="89"/>
                  <a:pt x="80" y="89"/>
                  <a:pt x="80" y="89"/>
                </a:cubicBezTo>
                <a:cubicBezTo>
                  <a:pt x="80" y="89"/>
                  <a:pt x="80" y="89"/>
                  <a:pt x="80" y="88"/>
                </a:cubicBezTo>
                <a:cubicBezTo>
                  <a:pt x="80" y="88"/>
                  <a:pt x="80" y="88"/>
                  <a:pt x="81" y="88"/>
                </a:cubicBezTo>
                <a:close/>
                <a:moveTo>
                  <a:pt x="80" y="110"/>
                </a:moveTo>
                <a:cubicBezTo>
                  <a:pt x="80" y="110"/>
                  <a:pt x="80" y="110"/>
                  <a:pt x="80" y="110"/>
                </a:cubicBezTo>
                <a:cubicBezTo>
                  <a:pt x="80" y="110"/>
                  <a:pt x="80" y="110"/>
                  <a:pt x="80" y="110"/>
                </a:cubicBezTo>
                <a:cubicBezTo>
                  <a:pt x="80" y="110"/>
                  <a:pt x="80" y="110"/>
                  <a:pt x="80" y="110"/>
                </a:cubicBezTo>
                <a:close/>
                <a:moveTo>
                  <a:pt x="74" y="90"/>
                </a:moveTo>
                <a:cubicBezTo>
                  <a:pt x="74" y="90"/>
                  <a:pt x="74" y="90"/>
                  <a:pt x="74" y="90"/>
                </a:cubicBezTo>
                <a:cubicBezTo>
                  <a:pt x="74" y="90"/>
                  <a:pt x="74" y="90"/>
                  <a:pt x="74" y="90"/>
                </a:cubicBezTo>
                <a:cubicBezTo>
                  <a:pt x="74" y="90"/>
                  <a:pt x="74" y="90"/>
                  <a:pt x="74" y="90"/>
                </a:cubicBezTo>
                <a:close/>
                <a:moveTo>
                  <a:pt x="73" y="91"/>
                </a:moveTo>
                <a:cubicBezTo>
                  <a:pt x="73" y="91"/>
                  <a:pt x="73" y="91"/>
                  <a:pt x="73" y="91"/>
                </a:cubicBezTo>
                <a:cubicBezTo>
                  <a:pt x="73" y="92"/>
                  <a:pt x="73" y="92"/>
                  <a:pt x="73" y="92"/>
                </a:cubicBezTo>
                <a:cubicBezTo>
                  <a:pt x="73" y="92"/>
                  <a:pt x="72" y="92"/>
                  <a:pt x="72" y="92"/>
                </a:cubicBezTo>
                <a:cubicBezTo>
                  <a:pt x="72" y="91"/>
                  <a:pt x="72" y="91"/>
                  <a:pt x="73" y="91"/>
                </a:cubicBezTo>
                <a:close/>
                <a:moveTo>
                  <a:pt x="72" y="91"/>
                </a:moveTo>
                <a:cubicBezTo>
                  <a:pt x="72" y="91"/>
                  <a:pt x="73" y="91"/>
                  <a:pt x="72" y="91"/>
                </a:cubicBezTo>
                <a:cubicBezTo>
                  <a:pt x="72" y="91"/>
                  <a:pt x="72" y="91"/>
                  <a:pt x="72" y="91"/>
                </a:cubicBezTo>
                <a:cubicBezTo>
                  <a:pt x="72" y="91"/>
                  <a:pt x="72" y="91"/>
                  <a:pt x="72" y="91"/>
                </a:cubicBezTo>
                <a:close/>
                <a:moveTo>
                  <a:pt x="72" y="112"/>
                </a:moveTo>
                <a:cubicBezTo>
                  <a:pt x="72" y="112"/>
                  <a:pt x="72" y="112"/>
                  <a:pt x="72" y="112"/>
                </a:cubicBezTo>
                <a:cubicBezTo>
                  <a:pt x="72" y="112"/>
                  <a:pt x="72" y="112"/>
                  <a:pt x="72" y="112"/>
                </a:cubicBezTo>
                <a:cubicBezTo>
                  <a:pt x="72" y="112"/>
                  <a:pt x="72" y="112"/>
                  <a:pt x="72" y="112"/>
                </a:cubicBezTo>
                <a:close/>
                <a:moveTo>
                  <a:pt x="71" y="97"/>
                </a:moveTo>
                <a:cubicBezTo>
                  <a:pt x="71" y="97"/>
                  <a:pt x="71" y="97"/>
                  <a:pt x="71" y="96"/>
                </a:cubicBezTo>
                <a:cubicBezTo>
                  <a:pt x="71" y="97"/>
                  <a:pt x="71" y="97"/>
                  <a:pt x="71" y="97"/>
                </a:cubicBezTo>
                <a:cubicBezTo>
                  <a:pt x="71" y="97"/>
                  <a:pt x="71" y="97"/>
                  <a:pt x="71" y="97"/>
                </a:cubicBezTo>
                <a:close/>
                <a:moveTo>
                  <a:pt x="71" y="112"/>
                </a:moveTo>
                <a:cubicBezTo>
                  <a:pt x="70" y="112"/>
                  <a:pt x="70" y="112"/>
                  <a:pt x="70" y="112"/>
                </a:cubicBezTo>
                <a:cubicBezTo>
                  <a:pt x="70" y="112"/>
                  <a:pt x="70" y="112"/>
                  <a:pt x="70" y="112"/>
                </a:cubicBezTo>
                <a:cubicBezTo>
                  <a:pt x="70" y="112"/>
                  <a:pt x="70" y="112"/>
                  <a:pt x="69" y="113"/>
                </a:cubicBezTo>
                <a:cubicBezTo>
                  <a:pt x="69" y="112"/>
                  <a:pt x="70" y="112"/>
                  <a:pt x="71" y="112"/>
                </a:cubicBezTo>
                <a:close/>
                <a:moveTo>
                  <a:pt x="69" y="92"/>
                </a:moveTo>
                <a:cubicBezTo>
                  <a:pt x="69" y="92"/>
                  <a:pt x="69" y="92"/>
                  <a:pt x="68" y="92"/>
                </a:cubicBezTo>
                <a:cubicBezTo>
                  <a:pt x="68" y="92"/>
                  <a:pt x="68" y="92"/>
                  <a:pt x="68" y="92"/>
                </a:cubicBezTo>
                <a:cubicBezTo>
                  <a:pt x="68" y="92"/>
                  <a:pt x="69" y="92"/>
                  <a:pt x="69" y="92"/>
                </a:cubicBezTo>
                <a:close/>
                <a:moveTo>
                  <a:pt x="68" y="92"/>
                </a:moveTo>
                <a:cubicBezTo>
                  <a:pt x="68" y="93"/>
                  <a:pt x="68" y="93"/>
                  <a:pt x="68" y="93"/>
                </a:cubicBezTo>
                <a:cubicBezTo>
                  <a:pt x="68" y="93"/>
                  <a:pt x="68" y="93"/>
                  <a:pt x="68" y="92"/>
                </a:cubicBezTo>
                <a:cubicBezTo>
                  <a:pt x="68" y="93"/>
                  <a:pt x="68" y="93"/>
                  <a:pt x="68" y="93"/>
                </a:cubicBezTo>
                <a:cubicBezTo>
                  <a:pt x="68" y="93"/>
                  <a:pt x="68" y="93"/>
                  <a:pt x="68" y="93"/>
                </a:cubicBezTo>
                <a:cubicBezTo>
                  <a:pt x="67" y="93"/>
                  <a:pt x="67" y="93"/>
                  <a:pt x="67" y="93"/>
                </a:cubicBezTo>
                <a:cubicBezTo>
                  <a:pt x="67" y="93"/>
                  <a:pt x="66" y="93"/>
                  <a:pt x="66" y="93"/>
                </a:cubicBezTo>
                <a:cubicBezTo>
                  <a:pt x="66" y="93"/>
                  <a:pt x="67" y="92"/>
                  <a:pt x="68" y="92"/>
                </a:cubicBezTo>
                <a:close/>
                <a:moveTo>
                  <a:pt x="65" y="113"/>
                </a:moveTo>
                <a:cubicBezTo>
                  <a:pt x="65" y="113"/>
                  <a:pt x="65" y="112"/>
                  <a:pt x="66" y="113"/>
                </a:cubicBezTo>
                <a:cubicBezTo>
                  <a:pt x="66" y="113"/>
                  <a:pt x="66" y="113"/>
                  <a:pt x="66" y="113"/>
                </a:cubicBezTo>
                <a:cubicBezTo>
                  <a:pt x="66" y="113"/>
                  <a:pt x="66" y="113"/>
                  <a:pt x="66" y="113"/>
                </a:cubicBezTo>
                <a:cubicBezTo>
                  <a:pt x="65" y="113"/>
                  <a:pt x="65" y="113"/>
                  <a:pt x="65" y="113"/>
                </a:cubicBezTo>
                <a:cubicBezTo>
                  <a:pt x="65" y="113"/>
                  <a:pt x="65" y="113"/>
                  <a:pt x="65" y="113"/>
                </a:cubicBezTo>
                <a:close/>
                <a:moveTo>
                  <a:pt x="63" y="97"/>
                </a:moveTo>
                <a:cubicBezTo>
                  <a:pt x="63" y="97"/>
                  <a:pt x="63" y="97"/>
                  <a:pt x="63" y="97"/>
                </a:cubicBezTo>
                <a:cubicBezTo>
                  <a:pt x="63" y="97"/>
                  <a:pt x="63" y="97"/>
                  <a:pt x="63" y="97"/>
                </a:cubicBezTo>
                <a:cubicBezTo>
                  <a:pt x="63" y="97"/>
                  <a:pt x="63" y="97"/>
                  <a:pt x="62" y="97"/>
                </a:cubicBezTo>
                <a:cubicBezTo>
                  <a:pt x="62" y="97"/>
                  <a:pt x="63" y="97"/>
                  <a:pt x="63" y="97"/>
                </a:cubicBezTo>
                <a:close/>
                <a:moveTo>
                  <a:pt x="62" y="98"/>
                </a:moveTo>
                <a:cubicBezTo>
                  <a:pt x="63" y="98"/>
                  <a:pt x="63" y="98"/>
                  <a:pt x="63" y="98"/>
                </a:cubicBezTo>
                <a:cubicBezTo>
                  <a:pt x="63" y="98"/>
                  <a:pt x="63" y="98"/>
                  <a:pt x="63" y="98"/>
                </a:cubicBezTo>
                <a:cubicBezTo>
                  <a:pt x="63" y="98"/>
                  <a:pt x="63" y="98"/>
                  <a:pt x="63" y="98"/>
                </a:cubicBezTo>
                <a:cubicBezTo>
                  <a:pt x="63" y="98"/>
                  <a:pt x="62" y="98"/>
                  <a:pt x="62" y="98"/>
                </a:cubicBezTo>
                <a:close/>
                <a:moveTo>
                  <a:pt x="61" y="94"/>
                </a:moveTo>
                <a:cubicBezTo>
                  <a:pt x="61" y="94"/>
                  <a:pt x="61" y="94"/>
                  <a:pt x="61" y="94"/>
                </a:cubicBezTo>
                <a:cubicBezTo>
                  <a:pt x="61" y="94"/>
                  <a:pt x="61" y="94"/>
                  <a:pt x="61" y="94"/>
                </a:cubicBezTo>
                <a:close/>
                <a:moveTo>
                  <a:pt x="61" y="94"/>
                </a:moveTo>
                <a:cubicBezTo>
                  <a:pt x="61" y="94"/>
                  <a:pt x="61" y="94"/>
                  <a:pt x="61" y="94"/>
                </a:cubicBezTo>
                <a:cubicBezTo>
                  <a:pt x="61" y="94"/>
                  <a:pt x="61" y="95"/>
                  <a:pt x="61" y="95"/>
                </a:cubicBezTo>
                <a:cubicBezTo>
                  <a:pt x="61" y="95"/>
                  <a:pt x="61" y="95"/>
                  <a:pt x="61" y="95"/>
                </a:cubicBezTo>
                <a:cubicBezTo>
                  <a:pt x="61" y="95"/>
                  <a:pt x="61" y="95"/>
                  <a:pt x="61" y="95"/>
                </a:cubicBezTo>
                <a:cubicBezTo>
                  <a:pt x="61" y="95"/>
                  <a:pt x="61" y="94"/>
                  <a:pt x="61" y="94"/>
                </a:cubicBezTo>
                <a:close/>
                <a:moveTo>
                  <a:pt x="62" y="98"/>
                </a:moveTo>
                <a:cubicBezTo>
                  <a:pt x="62" y="98"/>
                  <a:pt x="61" y="98"/>
                  <a:pt x="61" y="98"/>
                </a:cubicBezTo>
                <a:cubicBezTo>
                  <a:pt x="61" y="98"/>
                  <a:pt x="61" y="98"/>
                  <a:pt x="62" y="98"/>
                </a:cubicBezTo>
                <a:close/>
                <a:moveTo>
                  <a:pt x="61" y="98"/>
                </a:moveTo>
                <a:cubicBezTo>
                  <a:pt x="61" y="99"/>
                  <a:pt x="60" y="99"/>
                  <a:pt x="60" y="99"/>
                </a:cubicBezTo>
                <a:cubicBezTo>
                  <a:pt x="60" y="99"/>
                  <a:pt x="60" y="99"/>
                  <a:pt x="59" y="99"/>
                </a:cubicBezTo>
                <a:cubicBezTo>
                  <a:pt x="59" y="99"/>
                  <a:pt x="59" y="99"/>
                  <a:pt x="59" y="98"/>
                </a:cubicBezTo>
                <a:cubicBezTo>
                  <a:pt x="60" y="98"/>
                  <a:pt x="60" y="98"/>
                  <a:pt x="61" y="98"/>
                </a:cubicBezTo>
                <a:close/>
                <a:moveTo>
                  <a:pt x="59" y="114"/>
                </a:moveTo>
                <a:cubicBezTo>
                  <a:pt x="59" y="114"/>
                  <a:pt x="59" y="114"/>
                  <a:pt x="59" y="114"/>
                </a:cubicBezTo>
                <a:cubicBezTo>
                  <a:pt x="59" y="114"/>
                  <a:pt x="59" y="114"/>
                  <a:pt x="59" y="114"/>
                </a:cubicBezTo>
                <a:cubicBezTo>
                  <a:pt x="59" y="114"/>
                  <a:pt x="59" y="114"/>
                  <a:pt x="59" y="114"/>
                </a:cubicBezTo>
                <a:close/>
                <a:moveTo>
                  <a:pt x="59" y="114"/>
                </a:moveTo>
                <a:cubicBezTo>
                  <a:pt x="59" y="114"/>
                  <a:pt x="59" y="114"/>
                  <a:pt x="59" y="115"/>
                </a:cubicBezTo>
                <a:cubicBezTo>
                  <a:pt x="59" y="115"/>
                  <a:pt x="59" y="115"/>
                  <a:pt x="59" y="115"/>
                </a:cubicBezTo>
                <a:cubicBezTo>
                  <a:pt x="59" y="115"/>
                  <a:pt x="59" y="115"/>
                  <a:pt x="59" y="115"/>
                </a:cubicBezTo>
                <a:cubicBezTo>
                  <a:pt x="59" y="115"/>
                  <a:pt x="59" y="114"/>
                  <a:pt x="59" y="114"/>
                </a:cubicBezTo>
                <a:close/>
                <a:moveTo>
                  <a:pt x="57" y="99"/>
                </a:moveTo>
                <a:cubicBezTo>
                  <a:pt x="57" y="99"/>
                  <a:pt x="57" y="99"/>
                  <a:pt x="57" y="100"/>
                </a:cubicBezTo>
                <a:cubicBezTo>
                  <a:pt x="57" y="99"/>
                  <a:pt x="57" y="99"/>
                  <a:pt x="56" y="99"/>
                </a:cubicBezTo>
                <a:cubicBezTo>
                  <a:pt x="56" y="99"/>
                  <a:pt x="56" y="100"/>
                  <a:pt x="56" y="100"/>
                </a:cubicBezTo>
                <a:cubicBezTo>
                  <a:pt x="56" y="100"/>
                  <a:pt x="56" y="100"/>
                  <a:pt x="56" y="100"/>
                </a:cubicBezTo>
                <a:cubicBezTo>
                  <a:pt x="56" y="99"/>
                  <a:pt x="57" y="98"/>
                  <a:pt x="57" y="99"/>
                </a:cubicBezTo>
                <a:close/>
                <a:moveTo>
                  <a:pt x="57" y="116"/>
                </a:moveTo>
                <a:cubicBezTo>
                  <a:pt x="57" y="116"/>
                  <a:pt x="57" y="116"/>
                  <a:pt x="57" y="116"/>
                </a:cubicBezTo>
                <a:cubicBezTo>
                  <a:pt x="57" y="116"/>
                  <a:pt x="56" y="116"/>
                  <a:pt x="56" y="115"/>
                </a:cubicBezTo>
                <a:cubicBezTo>
                  <a:pt x="57" y="116"/>
                  <a:pt x="57" y="116"/>
                  <a:pt x="57" y="116"/>
                </a:cubicBezTo>
                <a:close/>
                <a:moveTo>
                  <a:pt x="56" y="115"/>
                </a:moveTo>
                <a:cubicBezTo>
                  <a:pt x="56" y="116"/>
                  <a:pt x="56" y="116"/>
                  <a:pt x="56" y="116"/>
                </a:cubicBezTo>
                <a:cubicBezTo>
                  <a:pt x="56" y="116"/>
                  <a:pt x="56" y="116"/>
                  <a:pt x="56" y="116"/>
                </a:cubicBezTo>
                <a:cubicBezTo>
                  <a:pt x="56" y="116"/>
                  <a:pt x="56" y="116"/>
                  <a:pt x="56" y="115"/>
                </a:cubicBezTo>
                <a:close/>
                <a:moveTo>
                  <a:pt x="54" y="100"/>
                </a:moveTo>
                <a:cubicBezTo>
                  <a:pt x="54" y="101"/>
                  <a:pt x="53" y="101"/>
                  <a:pt x="53" y="100"/>
                </a:cubicBezTo>
                <a:cubicBezTo>
                  <a:pt x="53" y="100"/>
                  <a:pt x="53" y="100"/>
                  <a:pt x="54" y="100"/>
                </a:cubicBezTo>
                <a:close/>
                <a:moveTo>
                  <a:pt x="54" y="117"/>
                </a:moveTo>
                <a:cubicBezTo>
                  <a:pt x="53" y="117"/>
                  <a:pt x="53" y="118"/>
                  <a:pt x="52" y="118"/>
                </a:cubicBezTo>
                <a:cubicBezTo>
                  <a:pt x="52" y="117"/>
                  <a:pt x="53" y="117"/>
                  <a:pt x="54" y="117"/>
                </a:cubicBezTo>
                <a:cubicBezTo>
                  <a:pt x="54" y="117"/>
                  <a:pt x="54" y="117"/>
                  <a:pt x="54" y="117"/>
                </a:cubicBezTo>
                <a:cubicBezTo>
                  <a:pt x="54" y="117"/>
                  <a:pt x="54" y="117"/>
                  <a:pt x="54" y="117"/>
                </a:cubicBezTo>
                <a:close/>
                <a:moveTo>
                  <a:pt x="54" y="117"/>
                </a:moveTo>
                <a:cubicBezTo>
                  <a:pt x="54" y="117"/>
                  <a:pt x="54" y="117"/>
                  <a:pt x="54" y="117"/>
                </a:cubicBezTo>
                <a:cubicBezTo>
                  <a:pt x="54" y="117"/>
                  <a:pt x="54" y="117"/>
                  <a:pt x="54" y="117"/>
                </a:cubicBezTo>
                <a:close/>
                <a:moveTo>
                  <a:pt x="54" y="101"/>
                </a:moveTo>
                <a:cubicBezTo>
                  <a:pt x="54" y="101"/>
                  <a:pt x="54" y="101"/>
                  <a:pt x="54" y="100"/>
                </a:cubicBezTo>
                <a:cubicBezTo>
                  <a:pt x="54" y="100"/>
                  <a:pt x="53" y="100"/>
                  <a:pt x="53" y="100"/>
                </a:cubicBezTo>
                <a:cubicBezTo>
                  <a:pt x="53" y="100"/>
                  <a:pt x="54" y="100"/>
                  <a:pt x="54" y="99"/>
                </a:cubicBezTo>
                <a:cubicBezTo>
                  <a:pt x="54" y="100"/>
                  <a:pt x="54" y="100"/>
                  <a:pt x="54" y="100"/>
                </a:cubicBezTo>
                <a:cubicBezTo>
                  <a:pt x="55" y="99"/>
                  <a:pt x="55" y="100"/>
                  <a:pt x="56" y="99"/>
                </a:cubicBezTo>
                <a:cubicBezTo>
                  <a:pt x="56" y="99"/>
                  <a:pt x="56" y="99"/>
                  <a:pt x="56" y="100"/>
                </a:cubicBezTo>
                <a:cubicBezTo>
                  <a:pt x="55" y="99"/>
                  <a:pt x="55" y="100"/>
                  <a:pt x="55" y="100"/>
                </a:cubicBezTo>
                <a:cubicBezTo>
                  <a:pt x="55" y="100"/>
                  <a:pt x="55" y="101"/>
                  <a:pt x="55" y="101"/>
                </a:cubicBezTo>
                <a:cubicBezTo>
                  <a:pt x="55" y="101"/>
                  <a:pt x="54" y="101"/>
                  <a:pt x="54" y="101"/>
                </a:cubicBezTo>
                <a:close/>
                <a:moveTo>
                  <a:pt x="55" y="121"/>
                </a:moveTo>
                <a:cubicBezTo>
                  <a:pt x="55" y="121"/>
                  <a:pt x="55" y="121"/>
                  <a:pt x="55" y="121"/>
                </a:cubicBezTo>
                <a:cubicBezTo>
                  <a:pt x="55" y="121"/>
                  <a:pt x="55" y="121"/>
                  <a:pt x="55" y="121"/>
                </a:cubicBezTo>
                <a:cubicBezTo>
                  <a:pt x="55" y="121"/>
                  <a:pt x="55" y="121"/>
                  <a:pt x="55" y="121"/>
                </a:cubicBezTo>
                <a:cubicBezTo>
                  <a:pt x="55" y="121"/>
                  <a:pt x="55" y="121"/>
                  <a:pt x="55" y="121"/>
                </a:cubicBezTo>
                <a:cubicBezTo>
                  <a:pt x="55" y="121"/>
                  <a:pt x="55" y="121"/>
                  <a:pt x="55" y="121"/>
                </a:cubicBezTo>
                <a:close/>
                <a:moveTo>
                  <a:pt x="56" y="125"/>
                </a:moveTo>
                <a:cubicBezTo>
                  <a:pt x="55" y="125"/>
                  <a:pt x="55" y="125"/>
                  <a:pt x="55" y="125"/>
                </a:cubicBezTo>
                <a:cubicBezTo>
                  <a:pt x="55" y="125"/>
                  <a:pt x="56" y="124"/>
                  <a:pt x="56" y="124"/>
                </a:cubicBezTo>
                <a:cubicBezTo>
                  <a:pt x="56" y="124"/>
                  <a:pt x="56" y="125"/>
                  <a:pt x="56" y="125"/>
                </a:cubicBezTo>
                <a:cubicBezTo>
                  <a:pt x="56" y="125"/>
                  <a:pt x="56" y="125"/>
                  <a:pt x="56" y="125"/>
                </a:cubicBezTo>
                <a:close/>
                <a:moveTo>
                  <a:pt x="56" y="120"/>
                </a:moveTo>
                <a:cubicBezTo>
                  <a:pt x="56" y="120"/>
                  <a:pt x="57" y="120"/>
                  <a:pt x="57" y="120"/>
                </a:cubicBezTo>
                <a:cubicBezTo>
                  <a:pt x="57" y="120"/>
                  <a:pt x="56" y="120"/>
                  <a:pt x="56" y="120"/>
                </a:cubicBezTo>
                <a:close/>
                <a:moveTo>
                  <a:pt x="57" y="124"/>
                </a:moveTo>
                <a:cubicBezTo>
                  <a:pt x="57" y="124"/>
                  <a:pt x="57" y="124"/>
                  <a:pt x="56" y="124"/>
                </a:cubicBezTo>
                <a:cubicBezTo>
                  <a:pt x="57" y="124"/>
                  <a:pt x="57" y="124"/>
                  <a:pt x="57" y="124"/>
                </a:cubicBezTo>
                <a:cubicBezTo>
                  <a:pt x="57" y="124"/>
                  <a:pt x="57" y="124"/>
                  <a:pt x="57" y="124"/>
                </a:cubicBezTo>
                <a:cubicBezTo>
                  <a:pt x="57" y="124"/>
                  <a:pt x="57" y="124"/>
                  <a:pt x="57" y="124"/>
                </a:cubicBezTo>
                <a:close/>
                <a:moveTo>
                  <a:pt x="57" y="124"/>
                </a:moveTo>
                <a:cubicBezTo>
                  <a:pt x="57" y="124"/>
                  <a:pt x="57" y="124"/>
                  <a:pt x="57" y="124"/>
                </a:cubicBezTo>
                <a:cubicBezTo>
                  <a:pt x="57" y="124"/>
                  <a:pt x="57" y="124"/>
                  <a:pt x="57" y="124"/>
                </a:cubicBezTo>
                <a:cubicBezTo>
                  <a:pt x="57" y="124"/>
                  <a:pt x="57" y="124"/>
                  <a:pt x="57" y="124"/>
                </a:cubicBezTo>
                <a:cubicBezTo>
                  <a:pt x="57" y="124"/>
                  <a:pt x="57" y="124"/>
                  <a:pt x="57" y="124"/>
                </a:cubicBezTo>
                <a:close/>
                <a:moveTo>
                  <a:pt x="58" y="117"/>
                </a:moveTo>
                <a:cubicBezTo>
                  <a:pt x="57" y="117"/>
                  <a:pt x="58" y="116"/>
                  <a:pt x="58" y="116"/>
                </a:cubicBezTo>
                <a:cubicBezTo>
                  <a:pt x="57" y="116"/>
                  <a:pt x="56" y="116"/>
                  <a:pt x="55" y="116"/>
                </a:cubicBezTo>
                <a:cubicBezTo>
                  <a:pt x="56" y="116"/>
                  <a:pt x="56" y="116"/>
                  <a:pt x="57" y="116"/>
                </a:cubicBezTo>
                <a:cubicBezTo>
                  <a:pt x="57" y="116"/>
                  <a:pt x="57" y="116"/>
                  <a:pt x="57" y="116"/>
                </a:cubicBezTo>
                <a:cubicBezTo>
                  <a:pt x="57" y="116"/>
                  <a:pt x="57" y="116"/>
                  <a:pt x="57" y="116"/>
                </a:cubicBezTo>
                <a:cubicBezTo>
                  <a:pt x="57" y="116"/>
                  <a:pt x="57" y="116"/>
                  <a:pt x="58" y="116"/>
                </a:cubicBezTo>
                <a:cubicBezTo>
                  <a:pt x="57" y="115"/>
                  <a:pt x="58" y="115"/>
                  <a:pt x="58" y="115"/>
                </a:cubicBezTo>
                <a:cubicBezTo>
                  <a:pt x="58" y="115"/>
                  <a:pt x="58" y="116"/>
                  <a:pt x="58" y="116"/>
                </a:cubicBezTo>
                <a:cubicBezTo>
                  <a:pt x="58" y="116"/>
                  <a:pt x="58" y="116"/>
                  <a:pt x="58" y="116"/>
                </a:cubicBezTo>
                <a:cubicBezTo>
                  <a:pt x="58" y="116"/>
                  <a:pt x="58" y="116"/>
                  <a:pt x="58" y="117"/>
                </a:cubicBezTo>
                <a:cubicBezTo>
                  <a:pt x="58" y="117"/>
                  <a:pt x="58" y="117"/>
                  <a:pt x="58" y="117"/>
                </a:cubicBezTo>
                <a:close/>
                <a:moveTo>
                  <a:pt x="58" y="123"/>
                </a:moveTo>
                <a:cubicBezTo>
                  <a:pt x="58" y="123"/>
                  <a:pt x="58" y="123"/>
                  <a:pt x="58" y="123"/>
                </a:cubicBezTo>
                <a:cubicBezTo>
                  <a:pt x="58" y="123"/>
                  <a:pt x="58" y="123"/>
                  <a:pt x="58" y="123"/>
                </a:cubicBezTo>
                <a:cubicBezTo>
                  <a:pt x="58" y="123"/>
                  <a:pt x="58" y="123"/>
                  <a:pt x="58" y="123"/>
                </a:cubicBezTo>
                <a:cubicBezTo>
                  <a:pt x="58" y="123"/>
                  <a:pt x="59" y="123"/>
                  <a:pt x="59" y="123"/>
                </a:cubicBezTo>
                <a:cubicBezTo>
                  <a:pt x="59" y="123"/>
                  <a:pt x="59" y="123"/>
                  <a:pt x="59" y="123"/>
                </a:cubicBezTo>
                <a:cubicBezTo>
                  <a:pt x="59" y="123"/>
                  <a:pt x="59" y="123"/>
                  <a:pt x="59" y="123"/>
                </a:cubicBezTo>
                <a:cubicBezTo>
                  <a:pt x="59" y="123"/>
                  <a:pt x="58" y="123"/>
                  <a:pt x="58" y="123"/>
                </a:cubicBezTo>
                <a:close/>
                <a:moveTo>
                  <a:pt x="59" y="117"/>
                </a:moveTo>
                <a:cubicBezTo>
                  <a:pt x="59" y="117"/>
                  <a:pt x="59" y="117"/>
                  <a:pt x="59" y="117"/>
                </a:cubicBezTo>
                <a:cubicBezTo>
                  <a:pt x="59" y="117"/>
                  <a:pt x="58" y="117"/>
                  <a:pt x="58" y="117"/>
                </a:cubicBezTo>
                <a:cubicBezTo>
                  <a:pt x="58" y="117"/>
                  <a:pt x="59" y="117"/>
                  <a:pt x="60" y="117"/>
                </a:cubicBezTo>
                <a:cubicBezTo>
                  <a:pt x="60" y="117"/>
                  <a:pt x="60" y="117"/>
                  <a:pt x="59" y="117"/>
                </a:cubicBezTo>
                <a:close/>
                <a:moveTo>
                  <a:pt x="60" y="116"/>
                </a:moveTo>
                <a:cubicBezTo>
                  <a:pt x="59" y="116"/>
                  <a:pt x="60" y="116"/>
                  <a:pt x="59" y="116"/>
                </a:cubicBezTo>
                <a:cubicBezTo>
                  <a:pt x="59" y="116"/>
                  <a:pt x="59" y="116"/>
                  <a:pt x="59" y="117"/>
                </a:cubicBezTo>
                <a:cubicBezTo>
                  <a:pt x="59" y="116"/>
                  <a:pt x="59" y="116"/>
                  <a:pt x="59" y="116"/>
                </a:cubicBezTo>
                <a:cubicBezTo>
                  <a:pt x="59" y="116"/>
                  <a:pt x="59" y="116"/>
                  <a:pt x="58" y="116"/>
                </a:cubicBezTo>
                <a:cubicBezTo>
                  <a:pt x="59" y="116"/>
                  <a:pt x="59" y="116"/>
                  <a:pt x="59" y="116"/>
                </a:cubicBezTo>
                <a:cubicBezTo>
                  <a:pt x="59" y="116"/>
                  <a:pt x="59" y="116"/>
                  <a:pt x="59" y="116"/>
                </a:cubicBezTo>
                <a:cubicBezTo>
                  <a:pt x="60" y="115"/>
                  <a:pt x="60" y="115"/>
                  <a:pt x="60" y="115"/>
                </a:cubicBezTo>
                <a:cubicBezTo>
                  <a:pt x="60" y="116"/>
                  <a:pt x="60" y="116"/>
                  <a:pt x="60" y="116"/>
                </a:cubicBezTo>
                <a:cubicBezTo>
                  <a:pt x="60" y="116"/>
                  <a:pt x="60" y="116"/>
                  <a:pt x="60" y="116"/>
                </a:cubicBezTo>
                <a:close/>
                <a:moveTo>
                  <a:pt x="60" y="123"/>
                </a:moveTo>
                <a:cubicBezTo>
                  <a:pt x="60" y="123"/>
                  <a:pt x="60" y="123"/>
                  <a:pt x="61" y="123"/>
                </a:cubicBezTo>
                <a:cubicBezTo>
                  <a:pt x="61" y="123"/>
                  <a:pt x="61" y="123"/>
                  <a:pt x="61" y="123"/>
                </a:cubicBezTo>
                <a:cubicBezTo>
                  <a:pt x="60" y="123"/>
                  <a:pt x="60" y="123"/>
                  <a:pt x="60" y="123"/>
                </a:cubicBezTo>
                <a:close/>
                <a:moveTo>
                  <a:pt x="62" y="118"/>
                </a:moveTo>
                <a:cubicBezTo>
                  <a:pt x="62" y="118"/>
                  <a:pt x="63" y="118"/>
                  <a:pt x="63" y="117"/>
                </a:cubicBezTo>
                <a:cubicBezTo>
                  <a:pt x="63" y="117"/>
                  <a:pt x="62" y="118"/>
                  <a:pt x="63" y="118"/>
                </a:cubicBezTo>
                <a:cubicBezTo>
                  <a:pt x="63" y="118"/>
                  <a:pt x="63" y="117"/>
                  <a:pt x="64" y="118"/>
                </a:cubicBezTo>
                <a:cubicBezTo>
                  <a:pt x="64" y="118"/>
                  <a:pt x="64" y="118"/>
                  <a:pt x="64" y="118"/>
                </a:cubicBezTo>
                <a:cubicBezTo>
                  <a:pt x="63" y="118"/>
                  <a:pt x="63" y="118"/>
                  <a:pt x="63" y="118"/>
                </a:cubicBezTo>
                <a:cubicBezTo>
                  <a:pt x="63" y="118"/>
                  <a:pt x="63" y="118"/>
                  <a:pt x="63" y="118"/>
                </a:cubicBezTo>
                <a:cubicBezTo>
                  <a:pt x="63" y="118"/>
                  <a:pt x="62" y="118"/>
                  <a:pt x="62" y="118"/>
                </a:cubicBezTo>
                <a:close/>
                <a:moveTo>
                  <a:pt x="63" y="123"/>
                </a:moveTo>
                <a:cubicBezTo>
                  <a:pt x="63" y="123"/>
                  <a:pt x="63" y="123"/>
                  <a:pt x="63" y="123"/>
                </a:cubicBezTo>
                <a:cubicBezTo>
                  <a:pt x="63" y="123"/>
                  <a:pt x="63" y="123"/>
                  <a:pt x="63" y="123"/>
                </a:cubicBezTo>
                <a:cubicBezTo>
                  <a:pt x="63" y="123"/>
                  <a:pt x="63" y="123"/>
                  <a:pt x="63" y="123"/>
                </a:cubicBezTo>
                <a:close/>
                <a:moveTo>
                  <a:pt x="63" y="122"/>
                </a:moveTo>
                <a:cubicBezTo>
                  <a:pt x="63" y="122"/>
                  <a:pt x="63" y="122"/>
                  <a:pt x="63" y="122"/>
                </a:cubicBezTo>
                <a:cubicBezTo>
                  <a:pt x="63" y="122"/>
                  <a:pt x="63" y="122"/>
                  <a:pt x="62" y="122"/>
                </a:cubicBezTo>
                <a:cubicBezTo>
                  <a:pt x="63" y="122"/>
                  <a:pt x="63" y="122"/>
                  <a:pt x="63" y="122"/>
                </a:cubicBezTo>
                <a:close/>
                <a:moveTo>
                  <a:pt x="63" y="124"/>
                </a:moveTo>
                <a:cubicBezTo>
                  <a:pt x="63" y="124"/>
                  <a:pt x="63" y="124"/>
                  <a:pt x="63" y="124"/>
                </a:cubicBezTo>
                <a:cubicBezTo>
                  <a:pt x="63" y="124"/>
                  <a:pt x="62" y="124"/>
                  <a:pt x="62" y="124"/>
                </a:cubicBezTo>
                <a:cubicBezTo>
                  <a:pt x="63" y="123"/>
                  <a:pt x="63" y="123"/>
                  <a:pt x="64" y="123"/>
                </a:cubicBezTo>
                <a:cubicBezTo>
                  <a:pt x="64" y="123"/>
                  <a:pt x="64" y="123"/>
                  <a:pt x="64" y="123"/>
                </a:cubicBezTo>
                <a:cubicBezTo>
                  <a:pt x="63" y="124"/>
                  <a:pt x="63" y="124"/>
                  <a:pt x="63" y="124"/>
                </a:cubicBezTo>
                <a:close/>
                <a:moveTo>
                  <a:pt x="66" y="123"/>
                </a:moveTo>
                <a:cubicBezTo>
                  <a:pt x="66" y="122"/>
                  <a:pt x="67" y="122"/>
                  <a:pt x="67" y="122"/>
                </a:cubicBezTo>
                <a:cubicBezTo>
                  <a:pt x="67" y="123"/>
                  <a:pt x="66" y="123"/>
                  <a:pt x="66" y="123"/>
                </a:cubicBezTo>
                <a:close/>
                <a:moveTo>
                  <a:pt x="66" y="117"/>
                </a:moveTo>
                <a:cubicBezTo>
                  <a:pt x="66" y="117"/>
                  <a:pt x="66" y="117"/>
                  <a:pt x="66" y="117"/>
                </a:cubicBezTo>
                <a:cubicBezTo>
                  <a:pt x="66" y="117"/>
                  <a:pt x="66" y="117"/>
                  <a:pt x="66" y="117"/>
                </a:cubicBezTo>
                <a:cubicBezTo>
                  <a:pt x="66" y="117"/>
                  <a:pt x="66" y="117"/>
                  <a:pt x="66" y="117"/>
                </a:cubicBezTo>
                <a:cubicBezTo>
                  <a:pt x="66" y="117"/>
                  <a:pt x="66" y="117"/>
                  <a:pt x="66" y="117"/>
                </a:cubicBezTo>
                <a:close/>
                <a:moveTo>
                  <a:pt x="66" y="117"/>
                </a:moveTo>
                <a:cubicBezTo>
                  <a:pt x="66" y="117"/>
                  <a:pt x="67" y="118"/>
                  <a:pt x="67" y="118"/>
                </a:cubicBezTo>
                <a:cubicBezTo>
                  <a:pt x="66" y="118"/>
                  <a:pt x="66" y="118"/>
                  <a:pt x="66" y="117"/>
                </a:cubicBezTo>
                <a:close/>
                <a:moveTo>
                  <a:pt x="67" y="117"/>
                </a:moveTo>
                <a:cubicBezTo>
                  <a:pt x="67" y="117"/>
                  <a:pt x="67" y="117"/>
                  <a:pt x="67" y="117"/>
                </a:cubicBezTo>
                <a:cubicBezTo>
                  <a:pt x="67" y="117"/>
                  <a:pt x="67" y="117"/>
                  <a:pt x="67" y="118"/>
                </a:cubicBezTo>
                <a:cubicBezTo>
                  <a:pt x="67" y="118"/>
                  <a:pt x="67" y="118"/>
                  <a:pt x="67" y="117"/>
                </a:cubicBezTo>
                <a:close/>
                <a:moveTo>
                  <a:pt x="68" y="117"/>
                </a:moveTo>
                <a:cubicBezTo>
                  <a:pt x="68" y="117"/>
                  <a:pt x="68" y="117"/>
                  <a:pt x="68" y="117"/>
                </a:cubicBezTo>
                <a:cubicBezTo>
                  <a:pt x="67" y="117"/>
                  <a:pt x="67" y="117"/>
                  <a:pt x="67" y="117"/>
                </a:cubicBezTo>
                <a:cubicBezTo>
                  <a:pt x="68" y="117"/>
                  <a:pt x="68" y="117"/>
                  <a:pt x="68" y="117"/>
                </a:cubicBezTo>
                <a:cubicBezTo>
                  <a:pt x="68" y="117"/>
                  <a:pt x="68" y="117"/>
                  <a:pt x="68" y="117"/>
                </a:cubicBezTo>
                <a:close/>
                <a:moveTo>
                  <a:pt x="69" y="117"/>
                </a:moveTo>
                <a:cubicBezTo>
                  <a:pt x="69" y="117"/>
                  <a:pt x="69" y="117"/>
                  <a:pt x="68" y="117"/>
                </a:cubicBezTo>
                <a:cubicBezTo>
                  <a:pt x="69" y="117"/>
                  <a:pt x="69" y="117"/>
                  <a:pt x="69" y="117"/>
                </a:cubicBezTo>
                <a:cubicBezTo>
                  <a:pt x="69" y="117"/>
                  <a:pt x="69" y="117"/>
                  <a:pt x="69" y="117"/>
                </a:cubicBezTo>
                <a:close/>
                <a:moveTo>
                  <a:pt x="69" y="122"/>
                </a:moveTo>
                <a:cubicBezTo>
                  <a:pt x="69" y="122"/>
                  <a:pt x="69" y="122"/>
                  <a:pt x="69" y="122"/>
                </a:cubicBezTo>
                <a:cubicBezTo>
                  <a:pt x="69" y="122"/>
                  <a:pt x="69" y="122"/>
                  <a:pt x="69" y="122"/>
                </a:cubicBezTo>
                <a:cubicBezTo>
                  <a:pt x="69" y="122"/>
                  <a:pt x="69" y="122"/>
                  <a:pt x="69" y="122"/>
                </a:cubicBezTo>
                <a:close/>
                <a:moveTo>
                  <a:pt x="69" y="123"/>
                </a:moveTo>
                <a:cubicBezTo>
                  <a:pt x="69" y="122"/>
                  <a:pt x="69" y="122"/>
                  <a:pt x="69" y="122"/>
                </a:cubicBezTo>
                <a:cubicBezTo>
                  <a:pt x="69" y="122"/>
                  <a:pt x="70" y="122"/>
                  <a:pt x="70" y="122"/>
                </a:cubicBezTo>
                <a:cubicBezTo>
                  <a:pt x="70" y="122"/>
                  <a:pt x="70" y="122"/>
                  <a:pt x="70" y="122"/>
                </a:cubicBezTo>
                <a:cubicBezTo>
                  <a:pt x="70" y="123"/>
                  <a:pt x="69" y="123"/>
                  <a:pt x="69" y="123"/>
                </a:cubicBezTo>
                <a:close/>
                <a:moveTo>
                  <a:pt x="69" y="117"/>
                </a:moveTo>
                <a:cubicBezTo>
                  <a:pt x="69" y="117"/>
                  <a:pt x="69" y="117"/>
                  <a:pt x="69" y="117"/>
                </a:cubicBezTo>
                <a:cubicBezTo>
                  <a:pt x="70" y="117"/>
                  <a:pt x="70" y="117"/>
                  <a:pt x="70" y="117"/>
                </a:cubicBezTo>
                <a:cubicBezTo>
                  <a:pt x="70" y="117"/>
                  <a:pt x="70" y="117"/>
                  <a:pt x="70" y="117"/>
                </a:cubicBezTo>
                <a:cubicBezTo>
                  <a:pt x="69" y="117"/>
                  <a:pt x="69" y="117"/>
                  <a:pt x="69" y="117"/>
                </a:cubicBezTo>
                <a:close/>
                <a:moveTo>
                  <a:pt x="70" y="117"/>
                </a:moveTo>
                <a:cubicBezTo>
                  <a:pt x="70" y="117"/>
                  <a:pt x="70" y="117"/>
                  <a:pt x="70" y="117"/>
                </a:cubicBezTo>
                <a:cubicBezTo>
                  <a:pt x="70" y="117"/>
                  <a:pt x="70" y="117"/>
                  <a:pt x="70" y="117"/>
                </a:cubicBezTo>
                <a:cubicBezTo>
                  <a:pt x="70" y="117"/>
                  <a:pt x="70" y="117"/>
                  <a:pt x="70" y="117"/>
                </a:cubicBezTo>
                <a:close/>
                <a:moveTo>
                  <a:pt x="71" y="117"/>
                </a:moveTo>
                <a:cubicBezTo>
                  <a:pt x="71" y="117"/>
                  <a:pt x="71" y="117"/>
                  <a:pt x="71" y="117"/>
                </a:cubicBezTo>
                <a:cubicBezTo>
                  <a:pt x="71" y="117"/>
                  <a:pt x="71" y="117"/>
                  <a:pt x="71" y="116"/>
                </a:cubicBezTo>
                <a:cubicBezTo>
                  <a:pt x="71" y="116"/>
                  <a:pt x="71" y="116"/>
                  <a:pt x="72" y="116"/>
                </a:cubicBezTo>
                <a:cubicBezTo>
                  <a:pt x="71" y="116"/>
                  <a:pt x="71" y="117"/>
                  <a:pt x="71" y="117"/>
                </a:cubicBezTo>
                <a:close/>
                <a:moveTo>
                  <a:pt x="73" y="114"/>
                </a:moveTo>
                <a:cubicBezTo>
                  <a:pt x="73" y="114"/>
                  <a:pt x="73" y="114"/>
                  <a:pt x="73" y="114"/>
                </a:cubicBezTo>
                <a:cubicBezTo>
                  <a:pt x="73" y="114"/>
                  <a:pt x="73" y="114"/>
                  <a:pt x="73" y="114"/>
                </a:cubicBezTo>
                <a:cubicBezTo>
                  <a:pt x="73" y="114"/>
                  <a:pt x="73" y="114"/>
                  <a:pt x="73" y="114"/>
                </a:cubicBezTo>
                <a:close/>
                <a:moveTo>
                  <a:pt x="74" y="121"/>
                </a:moveTo>
                <a:cubicBezTo>
                  <a:pt x="74" y="121"/>
                  <a:pt x="74" y="121"/>
                  <a:pt x="75" y="120"/>
                </a:cubicBezTo>
                <a:cubicBezTo>
                  <a:pt x="75" y="120"/>
                  <a:pt x="75" y="120"/>
                  <a:pt x="75" y="120"/>
                </a:cubicBezTo>
                <a:cubicBezTo>
                  <a:pt x="74" y="121"/>
                  <a:pt x="74" y="121"/>
                  <a:pt x="74" y="121"/>
                </a:cubicBezTo>
                <a:close/>
                <a:moveTo>
                  <a:pt x="86" y="111"/>
                </a:moveTo>
                <a:cubicBezTo>
                  <a:pt x="86" y="111"/>
                  <a:pt x="86" y="111"/>
                  <a:pt x="86" y="111"/>
                </a:cubicBezTo>
                <a:cubicBezTo>
                  <a:pt x="86" y="111"/>
                  <a:pt x="86" y="111"/>
                  <a:pt x="86" y="111"/>
                </a:cubicBezTo>
                <a:cubicBezTo>
                  <a:pt x="86" y="111"/>
                  <a:pt x="86" y="111"/>
                  <a:pt x="86" y="111"/>
                </a:cubicBezTo>
                <a:close/>
                <a:moveTo>
                  <a:pt x="86" y="111"/>
                </a:moveTo>
                <a:cubicBezTo>
                  <a:pt x="86" y="111"/>
                  <a:pt x="86" y="111"/>
                  <a:pt x="86" y="111"/>
                </a:cubicBezTo>
                <a:cubicBezTo>
                  <a:pt x="87" y="111"/>
                  <a:pt x="87" y="111"/>
                  <a:pt x="87" y="111"/>
                </a:cubicBezTo>
                <a:cubicBezTo>
                  <a:pt x="87" y="111"/>
                  <a:pt x="87" y="111"/>
                  <a:pt x="86" y="111"/>
                </a:cubicBezTo>
                <a:close/>
                <a:moveTo>
                  <a:pt x="85" y="110"/>
                </a:moveTo>
                <a:cubicBezTo>
                  <a:pt x="85" y="111"/>
                  <a:pt x="85" y="111"/>
                  <a:pt x="84" y="111"/>
                </a:cubicBezTo>
                <a:cubicBezTo>
                  <a:pt x="84" y="111"/>
                  <a:pt x="85" y="110"/>
                  <a:pt x="84" y="110"/>
                </a:cubicBezTo>
                <a:cubicBezTo>
                  <a:pt x="84" y="110"/>
                  <a:pt x="84" y="111"/>
                  <a:pt x="84" y="111"/>
                </a:cubicBezTo>
                <a:cubicBezTo>
                  <a:pt x="84" y="110"/>
                  <a:pt x="84" y="110"/>
                  <a:pt x="84" y="110"/>
                </a:cubicBezTo>
                <a:cubicBezTo>
                  <a:pt x="84" y="111"/>
                  <a:pt x="84" y="110"/>
                  <a:pt x="83" y="111"/>
                </a:cubicBezTo>
                <a:cubicBezTo>
                  <a:pt x="83" y="111"/>
                  <a:pt x="83" y="111"/>
                  <a:pt x="83" y="111"/>
                </a:cubicBezTo>
                <a:cubicBezTo>
                  <a:pt x="83" y="111"/>
                  <a:pt x="82" y="112"/>
                  <a:pt x="81" y="111"/>
                </a:cubicBezTo>
                <a:cubicBezTo>
                  <a:pt x="81" y="112"/>
                  <a:pt x="81" y="112"/>
                  <a:pt x="81" y="112"/>
                </a:cubicBezTo>
                <a:cubicBezTo>
                  <a:pt x="81" y="112"/>
                  <a:pt x="81" y="112"/>
                  <a:pt x="80" y="112"/>
                </a:cubicBezTo>
                <a:cubicBezTo>
                  <a:pt x="80" y="112"/>
                  <a:pt x="80" y="112"/>
                  <a:pt x="80" y="112"/>
                </a:cubicBezTo>
                <a:cubicBezTo>
                  <a:pt x="78" y="111"/>
                  <a:pt x="77" y="113"/>
                  <a:pt x="74" y="113"/>
                </a:cubicBezTo>
                <a:cubicBezTo>
                  <a:pt x="74" y="113"/>
                  <a:pt x="74" y="114"/>
                  <a:pt x="73" y="113"/>
                </a:cubicBezTo>
                <a:cubicBezTo>
                  <a:pt x="73" y="113"/>
                  <a:pt x="73" y="114"/>
                  <a:pt x="73" y="114"/>
                </a:cubicBezTo>
                <a:cubicBezTo>
                  <a:pt x="73" y="114"/>
                  <a:pt x="73" y="114"/>
                  <a:pt x="73" y="114"/>
                </a:cubicBezTo>
                <a:cubicBezTo>
                  <a:pt x="73" y="114"/>
                  <a:pt x="73" y="113"/>
                  <a:pt x="73" y="113"/>
                </a:cubicBezTo>
                <a:cubicBezTo>
                  <a:pt x="72" y="113"/>
                  <a:pt x="73" y="114"/>
                  <a:pt x="72" y="114"/>
                </a:cubicBezTo>
                <a:cubicBezTo>
                  <a:pt x="72" y="114"/>
                  <a:pt x="72" y="114"/>
                  <a:pt x="72" y="114"/>
                </a:cubicBezTo>
                <a:cubicBezTo>
                  <a:pt x="72" y="114"/>
                  <a:pt x="72" y="114"/>
                  <a:pt x="72" y="114"/>
                </a:cubicBezTo>
                <a:cubicBezTo>
                  <a:pt x="72" y="114"/>
                  <a:pt x="72" y="114"/>
                  <a:pt x="72" y="114"/>
                </a:cubicBezTo>
                <a:cubicBezTo>
                  <a:pt x="72" y="114"/>
                  <a:pt x="72" y="114"/>
                  <a:pt x="71" y="115"/>
                </a:cubicBezTo>
                <a:cubicBezTo>
                  <a:pt x="72" y="114"/>
                  <a:pt x="72" y="114"/>
                  <a:pt x="72" y="114"/>
                </a:cubicBezTo>
                <a:cubicBezTo>
                  <a:pt x="71" y="114"/>
                  <a:pt x="71" y="114"/>
                  <a:pt x="71" y="114"/>
                </a:cubicBezTo>
                <a:cubicBezTo>
                  <a:pt x="71" y="114"/>
                  <a:pt x="71" y="114"/>
                  <a:pt x="71" y="115"/>
                </a:cubicBezTo>
                <a:cubicBezTo>
                  <a:pt x="71" y="115"/>
                  <a:pt x="71" y="115"/>
                  <a:pt x="71" y="115"/>
                </a:cubicBezTo>
                <a:cubicBezTo>
                  <a:pt x="71" y="114"/>
                  <a:pt x="71" y="114"/>
                  <a:pt x="71" y="114"/>
                </a:cubicBezTo>
                <a:cubicBezTo>
                  <a:pt x="71" y="114"/>
                  <a:pt x="70" y="114"/>
                  <a:pt x="70" y="114"/>
                </a:cubicBezTo>
                <a:cubicBezTo>
                  <a:pt x="70" y="114"/>
                  <a:pt x="70" y="114"/>
                  <a:pt x="70" y="114"/>
                </a:cubicBezTo>
                <a:cubicBezTo>
                  <a:pt x="70" y="115"/>
                  <a:pt x="70" y="115"/>
                  <a:pt x="69" y="115"/>
                </a:cubicBezTo>
                <a:cubicBezTo>
                  <a:pt x="69" y="115"/>
                  <a:pt x="69" y="115"/>
                  <a:pt x="69" y="115"/>
                </a:cubicBezTo>
                <a:cubicBezTo>
                  <a:pt x="69" y="115"/>
                  <a:pt x="68" y="115"/>
                  <a:pt x="68" y="115"/>
                </a:cubicBezTo>
                <a:cubicBezTo>
                  <a:pt x="68" y="115"/>
                  <a:pt x="68" y="115"/>
                  <a:pt x="68" y="115"/>
                </a:cubicBezTo>
                <a:cubicBezTo>
                  <a:pt x="68" y="116"/>
                  <a:pt x="68" y="116"/>
                  <a:pt x="68" y="116"/>
                </a:cubicBezTo>
                <a:cubicBezTo>
                  <a:pt x="68" y="117"/>
                  <a:pt x="67" y="117"/>
                  <a:pt x="67" y="117"/>
                </a:cubicBezTo>
                <a:cubicBezTo>
                  <a:pt x="67" y="117"/>
                  <a:pt x="67" y="117"/>
                  <a:pt x="67" y="117"/>
                </a:cubicBezTo>
                <a:cubicBezTo>
                  <a:pt x="67" y="117"/>
                  <a:pt x="67" y="117"/>
                  <a:pt x="67" y="117"/>
                </a:cubicBezTo>
                <a:cubicBezTo>
                  <a:pt x="67" y="117"/>
                  <a:pt x="67" y="117"/>
                  <a:pt x="67" y="117"/>
                </a:cubicBezTo>
                <a:cubicBezTo>
                  <a:pt x="67" y="117"/>
                  <a:pt x="67" y="117"/>
                  <a:pt x="67" y="117"/>
                </a:cubicBezTo>
                <a:cubicBezTo>
                  <a:pt x="67" y="116"/>
                  <a:pt x="67" y="116"/>
                  <a:pt x="67" y="116"/>
                </a:cubicBezTo>
                <a:cubicBezTo>
                  <a:pt x="66" y="116"/>
                  <a:pt x="66" y="116"/>
                  <a:pt x="66" y="116"/>
                </a:cubicBezTo>
                <a:cubicBezTo>
                  <a:pt x="67" y="116"/>
                  <a:pt x="67" y="116"/>
                  <a:pt x="67" y="115"/>
                </a:cubicBezTo>
                <a:cubicBezTo>
                  <a:pt x="66" y="115"/>
                  <a:pt x="66" y="115"/>
                  <a:pt x="66" y="115"/>
                </a:cubicBezTo>
                <a:cubicBezTo>
                  <a:pt x="66" y="115"/>
                  <a:pt x="66" y="115"/>
                  <a:pt x="66" y="115"/>
                </a:cubicBezTo>
                <a:cubicBezTo>
                  <a:pt x="66" y="115"/>
                  <a:pt x="66" y="116"/>
                  <a:pt x="66" y="116"/>
                </a:cubicBezTo>
                <a:cubicBezTo>
                  <a:pt x="66" y="116"/>
                  <a:pt x="66" y="116"/>
                  <a:pt x="66" y="115"/>
                </a:cubicBezTo>
                <a:cubicBezTo>
                  <a:pt x="66" y="116"/>
                  <a:pt x="66" y="116"/>
                  <a:pt x="66" y="117"/>
                </a:cubicBezTo>
                <a:cubicBezTo>
                  <a:pt x="66" y="117"/>
                  <a:pt x="66" y="117"/>
                  <a:pt x="65" y="117"/>
                </a:cubicBezTo>
                <a:cubicBezTo>
                  <a:pt x="65" y="117"/>
                  <a:pt x="65" y="117"/>
                  <a:pt x="65" y="116"/>
                </a:cubicBezTo>
                <a:cubicBezTo>
                  <a:pt x="65" y="116"/>
                  <a:pt x="66" y="116"/>
                  <a:pt x="66" y="116"/>
                </a:cubicBezTo>
                <a:cubicBezTo>
                  <a:pt x="66" y="116"/>
                  <a:pt x="66" y="116"/>
                  <a:pt x="66" y="116"/>
                </a:cubicBezTo>
                <a:cubicBezTo>
                  <a:pt x="66" y="116"/>
                  <a:pt x="66" y="115"/>
                  <a:pt x="66" y="115"/>
                </a:cubicBezTo>
                <a:cubicBezTo>
                  <a:pt x="66" y="115"/>
                  <a:pt x="66" y="115"/>
                  <a:pt x="66" y="115"/>
                </a:cubicBezTo>
                <a:cubicBezTo>
                  <a:pt x="65" y="115"/>
                  <a:pt x="63" y="114"/>
                  <a:pt x="63" y="116"/>
                </a:cubicBezTo>
                <a:cubicBezTo>
                  <a:pt x="62" y="116"/>
                  <a:pt x="63" y="115"/>
                  <a:pt x="62" y="115"/>
                </a:cubicBezTo>
                <a:cubicBezTo>
                  <a:pt x="62" y="116"/>
                  <a:pt x="61" y="115"/>
                  <a:pt x="60" y="116"/>
                </a:cubicBezTo>
                <a:cubicBezTo>
                  <a:pt x="60" y="116"/>
                  <a:pt x="60" y="116"/>
                  <a:pt x="60" y="116"/>
                </a:cubicBezTo>
                <a:cubicBezTo>
                  <a:pt x="60" y="116"/>
                  <a:pt x="60" y="115"/>
                  <a:pt x="60" y="115"/>
                </a:cubicBezTo>
                <a:cubicBezTo>
                  <a:pt x="60" y="115"/>
                  <a:pt x="60" y="115"/>
                  <a:pt x="60" y="115"/>
                </a:cubicBezTo>
                <a:cubicBezTo>
                  <a:pt x="60" y="115"/>
                  <a:pt x="60" y="115"/>
                  <a:pt x="60" y="115"/>
                </a:cubicBezTo>
                <a:cubicBezTo>
                  <a:pt x="61" y="116"/>
                  <a:pt x="62" y="115"/>
                  <a:pt x="62" y="115"/>
                </a:cubicBezTo>
                <a:cubicBezTo>
                  <a:pt x="62" y="115"/>
                  <a:pt x="62" y="115"/>
                  <a:pt x="63" y="115"/>
                </a:cubicBezTo>
                <a:cubicBezTo>
                  <a:pt x="63" y="114"/>
                  <a:pt x="64" y="114"/>
                  <a:pt x="65" y="114"/>
                </a:cubicBezTo>
                <a:cubicBezTo>
                  <a:pt x="65" y="114"/>
                  <a:pt x="65" y="114"/>
                  <a:pt x="65" y="115"/>
                </a:cubicBezTo>
                <a:cubicBezTo>
                  <a:pt x="65" y="115"/>
                  <a:pt x="66" y="114"/>
                  <a:pt x="66" y="114"/>
                </a:cubicBezTo>
                <a:cubicBezTo>
                  <a:pt x="66" y="114"/>
                  <a:pt x="65" y="114"/>
                  <a:pt x="65" y="114"/>
                </a:cubicBezTo>
                <a:cubicBezTo>
                  <a:pt x="66" y="114"/>
                  <a:pt x="66" y="114"/>
                  <a:pt x="66" y="113"/>
                </a:cubicBezTo>
                <a:cubicBezTo>
                  <a:pt x="67" y="114"/>
                  <a:pt x="67" y="113"/>
                  <a:pt x="68" y="113"/>
                </a:cubicBezTo>
                <a:cubicBezTo>
                  <a:pt x="68" y="113"/>
                  <a:pt x="68" y="113"/>
                  <a:pt x="68" y="113"/>
                </a:cubicBezTo>
                <a:cubicBezTo>
                  <a:pt x="68" y="113"/>
                  <a:pt x="68" y="113"/>
                  <a:pt x="68" y="113"/>
                </a:cubicBezTo>
                <a:cubicBezTo>
                  <a:pt x="68" y="112"/>
                  <a:pt x="69" y="112"/>
                  <a:pt x="69" y="113"/>
                </a:cubicBezTo>
                <a:cubicBezTo>
                  <a:pt x="69" y="113"/>
                  <a:pt x="68" y="112"/>
                  <a:pt x="68" y="113"/>
                </a:cubicBezTo>
                <a:cubicBezTo>
                  <a:pt x="68" y="113"/>
                  <a:pt x="68" y="113"/>
                  <a:pt x="68" y="113"/>
                </a:cubicBezTo>
                <a:cubicBezTo>
                  <a:pt x="68" y="113"/>
                  <a:pt x="68" y="113"/>
                  <a:pt x="68" y="113"/>
                </a:cubicBezTo>
                <a:cubicBezTo>
                  <a:pt x="68" y="113"/>
                  <a:pt x="68" y="113"/>
                  <a:pt x="68" y="113"/>
                </a:cubicBezTo>
                <a:cubicBezTo>
                  <a:pt x="68" y="113"/>
                  <a:pt x="68" y="114"/>
                  <a:pt x="68" y="114"/>
                </a:cubicBezTo>
                <a:cubicBezTo>
                  <a:pt x="69" y="114"/>
                  <a:pt x="69" y="114"/>
                  <a:pt x="69" y="113"/>
                </a:cubicBezTo>
                <a:cubicBezTo>
                  <a:pt x="69" y="113"/>
                  <a:pt x="69" y="113"/>
                  <a:pt x="69" y="113"/>
                </a:cubicBezTo>
                <a:cubicBezTo>
                  <a:pt x="69" y="113"/>
                  <a:pt x="69" y="113"/>
                  <a:pt x="69" y="113"/>
                </a:cubicBezTo>
                <a:cubicBezTo>
                  <a:pt x="70" y="113"/>
                  <a:pt x="70" y="112"/>
                  <a:pt x="70" y="113"/>
                </a:cubicBezTo>
                <a:cubicBezTo>
                  <a:pt x="70" y="113"/>
                  <a:pt x="71" y="113"/>
                  <a:pt x="71" y="113"/>
                </a:cubicBezTo>
                <a:cubicBezTo>
                  <a:pt x="71" y="113"/>
                  <a:pt x="71" y="113"/>
                  <a:pt x="71" y="113"/>
                </a:cubicBezTo>
                <a:cubicBezTo>
                  <a:pt x="71" y="113"/>
                  <a:pt x="71" y="113"/>
                  <a:pt x="71" y="113"/>
                </a:cubicBezTo>
                <a:cubicBezTo>
                  <a:pt x="72" y="113"/>
                  <a:pt x="72" y="113"/>
                  <a:pt x="73" y="112"/>
                </a:cubicBezTo>
                <a:cubicBezTo>
                  <a:pt x="73" y="112"/>
                  <a:pt x="73" y="112"/>
                  <a:pt x="73" y="112"/>
                </a:cubicBezTo>
                <a:cubicBezTo>
                  <a:pt x="73" y="113"/>
                  <a:pt x="73" y="113"/>
                  <a:pt x="73" y="113"/>
                </a:cubicBezTo>
                <a:cubicBezTo>
                  <a:pt x="73" y="113"/>
                  <a:pt x="73" y="113"/>
                  <a:pt x="74" y="113"/>
                </a:cubicBezTo>
                <a:cubicBezTo>
                  <a:pt x="73" y="112"/>
                  <a:pt x="73" y="112"/>
                  <a:pt x="73" y="112"/>
                </a:cubicBezTo>
                <a:cubicBezTo>
                  <a:pt x="73" y="112"/>
                  <a:pt x="74" y="112"/>
                  <a:pt x="74" y="112"/>
                </a:cubicBezTo>
                <a:cubicBezTo>
                  <a:pt x="74" y="112"/>
                  <a:pt x="74" y="112"/>
                  <a:pt x="74" y="112"/>
                </a:cubicBezTo>
                <a:cubicBezTo>
                  <a:pt x="74" y="112"/>
                  <a:pt x="74" y="112"/>
                  <a:pt x="74" y="111"/>
                </a:cubicBezTo>
                <a:cubicBezTo>
                  <a:pt x="74" y="112"/>
                  <a:pt x="74" y="113"/>
                  <a:pt x="75" y="112"/>
                </a:cubicBezTo>
                <a:cubicBezTo>
                  <a:pt x="75" y="112"/>
                  <a:pt x="75" y="112"/>
                  <a:pt x="75" y="111"/>
                </a:cubicBezTo>
                <a:cubicBezTo>
                  <a:pt x="75" y="111"/>
                  <a:pt x="75" y="111"/>
                  <a:pt x="75" y="111"/>
                </a:cubicBezTo>
                <a:cubicBezTo>
                  <a:pt x="75" y="112"/>
                  <a:pt x="76" y="111"/>
                  <a:pt x="76" y="111"/>
                </a:cubicBezTo>
                <a:cubicBezTo>
                  <a:pt x="76" y="112"/>
                  <a:pt x="76" y="112"/>
                  <a:pt x="77" y="112"/>
                </a:cubicBezTo>
                <a:cubicBezTo>
                  <a:pt x="77" y="111"/>
                  <a:pt x="77" y="112"/>
                  <a:pt x="77" y="111"/>
                </a:cubicBezTo>
                <a:cubicBezTo>
                  <a:pt x="77" y="111"/>
                  <a:pt x="77" y="112"/>
                  <a:pt x="77" y="111"/>
                </a:cubicBezTo>
                <a:cubicBezTo>
                  <a:pt x="77" y="111"/>
                  <a:pt x="77" y="111"/>
                  <a:pt x="77" y="111"/>
                </a:cubicBezTo>
                <a:cubicBezTo>
                  <a:pt x="77" y="111"/>
                  <a:pt x="78" y="111"/>
                  <a:pt x="78" y="110"/>
                </a:cubicBezTo>
                <a:cubicBezTo>
                  <a:pt x="78" y="110"/>
                  <a:pt x="78" y="110"/>
                  <a:pt x="78" y="110"/>
                </a:cubicBezTo>
                <a:cubicBezTo>
                  <a:pt x="78" y="110"/>
                  <a:pt x="78" y="110"/>
                  <a:pt x="78" y="110"/>
                </a:cubicBezTo>
                <a:cubicBezTo>
                  <a:pt x="79" y="111"/>
                  <a:pt x="80" y="111"/>
                  <a:pt x="80" y="111"/>
                </a:cubicBezTo>
                <a:cubicBezTo>
                  <a:pt x="80" y="110"/>
                  <a:pt x="81" y="110"/>
                  <a:pt x="82" y="110"/>
                </a:cubicBezTo>
                <a:cubicBezTo>
                  <a:pt x="82" y="110"/>
                  <a:pt x="82" y="110"/>
                  <a:pt x="82" y="110"/>
                </a:cubicBezTo>
                <a:cubicBezTo>
                  <a:pt x="82" y="110"/>
                  <a:pt x="82" y="110"/>
                  <a:pt x="82" y="110"/>
                </a:cubicBezTo>
                <a:cubicBezTo>
                  <a:pt x="82" y="110"/>
                  <a:pt x="82" y="110"/>
                  <a:pt x="83" y="110"/>
                </a:cubicBezTo>
                <a:cubicBezTo>
                  <a:pt x="83" y="110"/>
                  <a:pt x="83" y="110"/>
                  <a:pt x="83" y="110"/>
                </a:cubicBezTo>
                <a:cubicBezTo>
                  <a:pt x="83" y="110"/>
                  <a:pt x="82" y="110"/>
                  <a:pt x="82" y="111"/>
                </a:cubicBezTo>
                <a:cubicBezTo>
                  <a:pt x="83" y="111"/>
                  <a:pt x="83" y="110"/>
                  <a:pt x="84" y="110"/>
                </a:cubicBezTo>
                <a:cubicBezTo>
                  <a:pt x="84" y="110"/>
                  <a:pt x="84" y="110"/>
                  <a:pt x="84" y="110"/>
                </a:cubicBezTo>
                <a:cubicBezTo>
                  <a:pt x="84" y="110"/>
                  <a:pt x="84" y="110"/>
                  <a:pt x="84" y="110"/>
                </a:cubicBezTo>
                <a:cubicBezTo>
                  <a:pt x="84" y="110"/>
                  <a:pt x="84" y="110"/>
                  <a:pt x="84" y="109"/>
                </a:cubicBezTo>
                <a:cubicBezTo>
                  <a:pt x="84" y="109"/>
                  <a:pt x="84" y="109"/>
                  <a:pt x="85" y="109"/>
                </a:cubicBezTo>
                <a:cubicBezTo>
                  <a:pt x="85" y="109"/>
                  <a:pt x="85" y="109"/>
                  <a:pt x="85" y="109"/>
                </a:cubicBezTo>
                <a:cubicBezTo>
                  <a:pt x="85" y="109"/>
                  <a:pt x="85" y="109"/>
                  <a:pt x="85" y="109"/>
                </a:cubicBezTo>
                <a:cubicBezTo>
                  <a:pt x="85" y="109"/>
                  <a:pt x="85" y="109"/>
                  <a:pt x="86" y="109"/>
                </a:cubicBezTo>
                <a:cubicBezTo>
                  <a:pt x="86" y="109"/>
                  <a:pt x="86" y="109"/>
                  <a:pt x="86" y="110"/>
                </a:cubicBezTo>
                <a:cubicBezTo>
                  <a:pt x="86" y="109"/>
                  <a:pt x="86" y="110"/>
                  <a:pt x="86" y="110"/>
                </a:cubicBezTo>
                <a:cubicBezTo>
                  <a:pt x="86" y="110"/>
                  <a:pt x="86" y="110"/>
                  <a:pt x="86" y="110"/>
                </a:cubicBezTo>
                <a:cubicBezTo>
                  <a:pt x="86" y="110"/>
                  <a:pt x="87" y="110"/>
                  <a:pt x="86" y="110"/>
                </a:cubicBezTo>
                <a:cubicBezTo>
                  <a:pt x="87" y="109"/>
                  <a:pt x="89" y="109"/>
                  <a:pt x="90" y="109"/>
                </a:cubicBezTo>
                <a:cubicBezTo>
                  <a:pt x="90" y="109"/>
                  <a:pt x="90" y="109"/>
                  <a:pt x="90" y="108"/>
                </a:cubicBezTo>
                <a:cubicBezTo>
                  <a:pt x="90" y="108"/>
                  <a:pt x="90" y="108"/>
                  <a:pt x="90" y="108"/>
                </a:cubicBezTo>
                <a:cubicBezTo>
                  <a:pt x="90" y="108"/>
                  <a:pt x="90" y="108"/>
                  <a:pt x="90" y="108"/>
                </a:cubicBezTo>
                <a:cubicBezTo>
                  <a:pt x="90" y="108"/>
                  <a:pt x="90" y="108"/>
                  <a:pt x="90" y="108"/>
                </a:cubicBezTo>
                <a:cubicBezTo>
                  <a:pt x="90" y="108"/>
                  <a:pt x="90" y="108"/>
                  <a:pt x="90" y="108"/>
                </a:cubicBezTo>
                <a:cubicBezTo>
                  <a:pt x="90" y="108"/>
                  <a:pt x="90" y="108"/>
                  <a:pt x="90" y="108"/>
                </a:cubicBezTo>
                <a:cubicBezTo>
                  <a:pt x="90" y="108"/>
                  <a:pt x="90" y="108"/>
                  <a:pt x="90" y="108"/>
                </a:cubicBezTo>
                <a:cubicBezTo>
                  <a:pt x="90" y="108"/>
                  <a:pt x="90" y="108"/>
                  <a:pt x="91" y="109"/>
                </a:cubicBezTo>
                <a:cubicBezTo>
                  <a:pt x="91" y="109"/>
                  <a:pt x="90" y="109"/>
                  <a:pt x="91" y="109"/>
                </a:cubicBezTo>
                <a:cubicBezTo>
                  <a:pt x="91" y="109"/>
                  <a:pt x="91" y="109"/>
                  <a:pt x="91" y="109"/>
                </a:cubicBezTo>
                <a:cubicBezTo>
                  <a:pt x="91" y="109"/>
                  <a:pt x="91" y="109"/>
                  <a:pt x="91" y="109"/>
                </a:cubicBezTo>
                <a:cubicBezTo>
                  <a:pt x="91" y="108"/>
                  <a:pt x="91" y="108"/>
                  <a:pt x="91" y="108"/>
                </a:cubicBezTo>
                <a:cubicBezTo>
                  <a:pt x="91" y="109"/>
                  <a:pt x="91" y="109"/>
                  <a:pt x="92" y="109"/>
                </a:cubicBezTo>
                <a:cubicBezTo>
                  <a:pt x="92" y="109"/>
                  <a:pt x="92" y="109"/>
                  <a:pt x="92" y="109"/>
                </a:cubicBezTo>
                <a:cubicBezTo>
                  <a:pt x="92" y="109"/>
                  <a:pt x="93" y="109"/>
                  <a:pt x="93" y="109"/>
                </a:cubicBezTo>
                <a:cubicBezTo>
                  <a:pt x="93" y="109"/>
                  <a:pt x="93" y="109"/>
                  <a:pt x="93" y="109"/>
                </a:cubicBezTo>
                <a:cubicBezTo>
                  <a:pt x="93" y="109"/>
                  <a:pt x="93" y="109"/>
                  <a:pt x="93" y="109"/>
                </a:cubicBezTo>
                <a:cubicBezTo>
                  <a:pt x="93" y="109"/>
                  <a:pt x="93" y="109"/>
                  <a:pt x="93" y="109"/>
                </a:cubicBezTo>
                <a:cubicBezTo>
                  <a:pt x="93" y="109"/>
                  <a:pt x="93" y="109"/>
                  <a:pt x="93" y="109"/>
                </a:cubicBezTo>
                <a:cubicBezTo>
                  <a:pt x="93" y="109"/>
                  <a:pt x="93" y="109"/>
                  <a:pt x="93" y="109"/>
                </a:cubicBezTo>
                <a:cubicBezTo>
                  <a:pt x="93" y="109"/>
                  <a:pt x="93" y="109"/>
                  <a:pt x="92" y="109"/>
                </a:cubicBezTo>
                <a:cubicBezTo>
                  <a:pt x="92" y="109"/>
                  <a:pt x="92" y="109"/>
                  <a:pt x="92" y="109"/>
                </a:cubicBezTo>
                <a:cubicBezTo>
                  <a:pt x="92" y="109"/>
                  <a:pt x="92" y="109"/>
                  <a:pt x="92" y="109"/>
                </a:cubicBezTo>
                <a:cubicBezTo>
                  <a:pt x="91" y="109"/>
                  <a:pt x="91" y="109"/>
                  <a:pt x="90" y="109"/>
                </a:cubicBezTo>
                <a:cubicBezTo>
                  <a:pt x="90" y="109"/>
                  <a:pt x="90" y="109"/>
                  <a:pt x="91" y="109"/>
                </a:cubicBezTo>
                <a:cubicBezTo>
                  <a:pt x="90" y="109"/>
                  <a:pt x="90" y="110"/>
                  <a:pt x="89" y="110"/>
                </a:cubicBezTo>
                <a:cubicBezTo>
                  <a:pt x="89" y="110"/>
                  <a:pt x="89" y="110"/>
                  <a:pt x="90" y="110"/>
                </a:cubicBezTo>
                <a:cubicBezTo>
                  <a:pt x="90" y="109"/>
                  <a:pt x="88" y="109"/>
                  <a:pt x="89" y="110"/>
                </a:cubicBezTo>
                <a:cubicBezTo>
                  <a:pt x="88" y="110"/>
                  <a:pt x="86" y="111"/>
                  <a:pt x="85" y="110"/>
                </a:cubicBezTo>
                <a:close/>
                <a:moveTo>
                  <a:pt x="69" y="113"/>
                </a:moveTo>
                <a:cubicBezTo>
                  <a:pt x="69" y="113"/>
                  <a:pt x="69" y="113"/>
                  <a:pt x="69" y="113"/>
                </a:cubicBezTo>
                <a:cubicBezTo>
                  <a:pt x="69" y="113"/>
                  <a:pt x="69" y="113"/>
                  <a:pt x="69" y="113"/>
                </a:cubicBezTo>
                <a:cubicBezTo>
                  <a:pt x="69" y="113"/>
                  <a:pt x="69" y="113"/>
                  <a:pt x="69" y="113"/>
                </a:cubicBezTo>
                <a:close/>
                <a:moveTo>
                  <a:pt x="91" y="118"/>
                </a:moveTo>
                <a:cubicBezTo>
                  <a:pt x="91" y="118"/>
                  <a:pt x="91" y="118"/>
                  <a:pt x="91" y="118"/>
                </a:cubicBezTo>
                <a:cubicBezTo>
                  <a:pt x="91" y="119"/>
                  <a:pt x="91" y="119"/>
                  <a:pt x="91" y="119"/>
                </a:cubicBezTo>
                <a:cubicBezTo>
                  <a:pt x="91" y="119"/>
                  <a:pt x="91" y="119"/>
                  <a:pt x="91" y="119"/>
                </a:cubicBezTo>
                <a:cubicBezTo>
                  <a:pt x="90" y="119"/>
                  <a:pt x="91" y="119"/>
                  <a:pt x="91" y="118"/>
                </a:cubicBezTo>
                <a:close/>
                <a:moveTo>
                  <a:pt x="90" y="117"/>
                </a:moveTo>
                <a:cubicBezTo>
                  <a:pt x="90" y="117"/>
                  <a:pt x="91" y="117"/>
                  <a:pt x="91" y="117"/>
                </a:cubicBezTo>
                <a:cubicBezTo>
                  <a:pt x="91" y="117"/>
                  <a:pt x="91" y="118"/>
                  <a:pt x="90" y="117"/>
                </a:cubicBezTo>
                <a:close/>
                <a:moveTo>
                  <a:pt x="88" y="119"/>
                </a:moveTo>
                <a:cubicBezTo>
                  <a:pt x="88" y="120"/>
                  <a:pt x="88" y="120"/>
                  <a:pt x="88" y="120"/>
                </a:cubicBezTo>
                <a:cubicBezTo>
                  <a:pt x="88" y="120"/>
                  <a:pt x="88" y="120"/>
                  <a:pt x="88" y="120"/>
                </a:cubicBezTo>
                <a:cubicBezTo>
                  <a:pt x="88" y="120"/>
                  <a:pt x="88" y="119"/>
                  <a:pt x="88" y="119"/>
                </a:cubicBezTo>
                <a:close/>
                <a:moveTo>
                  <a:pt x="88" y="118"/>
                </a:moveTo>
                <a:cubicBezTo>
                  <a:pt x="88" y="118"/>
                  <a:pt x="88" y="118"/>
                  <a:pt x="88" y="118"/>
                </a:cubicBezTo>
                <a:cubicBezTo>
                  <a:pt x="88" y="118"/>
                  <a:pt x="88" y="118"/>
                  <a:pt x="88" y="118"/>
                </a:cubicBezTo>
                <a:cubicBezTo>
                  <a:pt x="88" y="118"/>
                  <a:pt x="88" y="118"/>
                  <a:pt x="88" y="118"/>
                </a:cubicBezTo>
                <a:close/>
                <a:moveTo>
                  <a:pt x="88" y="119"/>
                </a:moveTo>
                <a:cubicBezTo>
                  <a:pt x="88" y="119"/>
                  <a:pt x="88" y="118"/>
                  <a:pt x="88" y="118"/>
                </a:cubicBezTo>
                <a:lnTo>
                  <a:pt x="88" y="119"/>
                </a:lnTo>
                <a:close/>
                <a:moveTo>
                  <a:pt x="88" y="118"/>
                </a:moveTo>
                <a:cubicBezTo>
                  <a:pt x="88" y="118"/>
                  <a:pt x="88" y="118"/>
                  <a:pt x="88" y="118"/>
                </a:cubicBezTo>
                <a:cubicBezTo>
                  <a:pt x="88" y="118"/>
                  <a:pt x="88" y="118"/>
                  <a:pt x="88" y="118"/>
                </a:cubicBezTo>
                <a:cubicBezTo>
                  <a:pt x="88" y="118"/>
                  <a:pt x="88" y="118"/>
                  <a:pt x="88" y="118"/>
                </a:cubicBezTo>
                <a:close/>
                <a:moveTo>
                  <a:pt x="89" y="119"/>
                </a:moveTo>
                <a:cubicBezTo>
                  <a:pt x="89" y="119"/>
                  <a:pt x="89" y="120"/>
                  <a:pt x="89" y="120"/>
                </a:cubicBezTo>
                <a:cubicBezTo>
                  <a:pt x="89" y="120"/>
                  <a:pt x="89" y="119"/>
                  <a:pt x="89" y="119"/>
                </a:cubicBezTo>
                <a:cubicBezTo>
                  <a:pt x="89" y="120"/>
                  <a:pt x="89" y="120"/>
                  <a:pt x="89" y="120"/>
                </a:cubicBezTo>
                <a:cubicBezTo>
                  <a:pt x="88" y="120"/>
                  <a:pt x="88" y="119"/>
                  <a:pt x="89" y="119"/>
                </a:cubicBezTo>
                <a:close/>
                <a:moveTo>
                  <a:pt x="87" y="120"/>
                </a:moveTo>
                <a:cubicBezTo>
                  <a:pt x="87" y="119"/>
                  <a:pt x="87" y="119"/>
                  <a:pt x="88" y="119"/>
                </a:cubicBezTo>
                <a:cubicBezTo>
                  <a:pt x="88" y="119"/>
                  <a:pt x="88" y="119"/>
                  <a:pt x="88" y="119"/>
                </a:cubicBezTo>
                <a:cubicBezTo>
                  <a:pt x="87" y="120"/>
                  <a:pt x="87" y="119"/>
                  <a:pt x="87" y="120"/>
                </a:cubicBezTo>
                <a:cubicBezTo>
                  <a:pt x="87" y="120"/>
                  <a:pt x="87" y="120"/>
                  <a:pt x="87" y="120"/>
                </a:cubicBezTo>
                <a:close/>
                <a:moveTo>
                  <a:pt x="84" y="135"/>
                </a:moveTo>
                <a:cubicBezTo>
                  <a:pt x="84" y="135"/>
                  <a:pt x="84" y="135"/>
                  <a:pt x="83" y="135"/>
                </a:cubicBezTo>
                <a:cubicBezTo>
                  <a:pt x="84" y="135"/>
                  <a:pt x="84" y="135"/>
                  <a:pt x="84" y="135"/>
                </a:cubicBezTo>
                <a:cubicBezTo>
                  <a:pt x="85" y="135"/>
                  <a:pt x="86" y="134"/>
                  <a:pt x="86" y="136"/>
                </a:cubicBezTo>
                <a:cubicBezTo>
                  <a:pt x="86" y="135"/>
                  <a:pt x="86" y="135"/>
                  <a:pt x="86" y="135"/>
                </a:cubicBezTo>
                <a:cubicBezTo>
                  <a:pt x="86" y="135"/>
                  <a:pt x="86" y="135"/>
                  <a:pt x="86" y="135"/>
                </a:cubicBezTo>
                <a:cubicBezTo>
                  <a:pt x="87" y="135"/>
                  <a:pt x="87" y="135"/>
                  <a:pt x="87" y="135"/>
                </a:cubicBezTo>
                <a:cubicBezTo>
                  <a:pt x="87" y="135"/>
                  <a:pt x="87" y="135"/>
                  <a:pt x="87" y="135"/>
                </a:cubicBezTo>
                <a:cubicBezTo>
                  <a:pt x="87" y="135"/>
                  <a:pt x="87" y="135"/>
                  <a:pt x="87" y="135"/>
                </a:cubicBezTo>
                <a:cubicBezTo>
                  <a:pt x="87" y="135"/>
                  <a:pt x="87" y="135"/>
                  <a:pt x="88" y="135"/>
                </a:cubicBezTo>
                <a:cubicBezTo>
                  <a:pt x="88" y="135"/>
                  <a:pt x="88" y="135"/>
                  <a:pt x="88" y="135"/>
                </a:cubicBezTo>
                <a:cubicBezTo>
                  <a:pt x="88" y="135"/>
                  <a:pt x="88" y="135"/>
                  <a:pt x="88" y="135"/>
                </a:cubicBezTo>
                <a:cubicBezTo>
                  <a:pt x="88" y="135"/>
                  <a:pt x="88" y="135"/>
                  <a:pt x="88" y="135"/>
                </a:cubicBezTo>
                <a:cubicBezTo>
                  <a:pt x="88" y="135"/>
                  <a:pt x="88" y="135"/>
                  <a:pt x="88" y="135"/>
                </a:cubicBezTo>
                <a:cubicBezTo>
                  <a:pt x="88" y="134"/>
                  <a:pt x="89" y="134"/>
                  <a:pt x="89" y="134"/>
                </a:cubicBezTo>
                <a:cubicBezTo>
                  <a:pt x="90" y="134"/>
                  <a:pt x="91" y="134"/>
                  <a:pt x="91" y="133"/>
                </a:cubicBezTo>
                <a:cubicBezTo>
                  <a:pt x="91" y="133"/>
                  <a:pt x="91" y="133"/>
                  <a:pt x="91" y="133"/>
                </a:cubicBezTo>
                <a:cubicBezTo>
                  <a:pt x="91" y="133"/>
                  <a:pt x="91" y="133"/>
                  <a:pt x="91" y="133"/>
                </a:cubicBezTo>
                <a:cubicBezTo>
                  <a:pt x="91" y="133"/>
                  <a:pt x="91" y="133"/>
                  <a:pt x="92" y="132"/>
                </a:cubicBezTo>
                <a:cubicBezTo>
                  <a:pt x="92" y="133"/>
                  <a:pt x="91" y="133"/>
                  <a:pt x="91" y="133"/>
                </a:cubicBezTo>
                <a:cubicBezTo>
                  <a:pt x="92" y="133"/>
                  <a:pt x="92" y="133"/>
                  <a:pt x="93" y="133"/>
                </a:cubicBezTo>
                <a:cubicBezTo>
                  <a:pt x="92" y="134"/>
                  <a:pt x="92" y="134"/>
                  <a:pt x="91" y="134"/>
                </a:cubicBezTo>
                <a:cubicBezTo>
                  <a:pt x="91" y="134"/>
                  <a:pt x="90" y="134"/>
                  <a:pt x="90" y="134"/>
                </a:cubicBezTo>
                <a:cubicBezTo>
                  <a:pt x="90" y="134"/>
                  <a:pt x="91" y="135"/>
                  <a:pt x="91" y="135"/>
                </a:cubicBezTo>
                <a:cubicBezTo>
                  <a:pt x="91" y="135"/>
                  <a:pt x="91" y="135"/>
                  <a:pt x="91" y="135"/>
                </a:cubicBezTo>
                <a:cubicBezTo>
                  <a:pt x="91" y="135"/>
                  <a:pt x="90" y="136"/>
                  <a:pt x="90" y="136"/>
                </a:cubicBezTo>
                <a:cubicBezTo>
                  <a:pt x="90" y="136"/>
                  <a:pt x="90" y="136"/>
                  <a:pt x="90" y="136"/>
                </a:cubicBezTo>
                <a:cubicBezTo>
                  <a:pt x="90" y="136"/>
                  <a:pt x="90" y="136"/>
                  <a:pt x="90" y="136"/>
                </a:cubicBezTo>
                <a:cubicBezTo>
                  <a:pt x="90" y="136"/>
                  <a:pt x="89" y="136"/>
                  <a:pt x="89" y="136"/>
                </a:cubicBezTo>
                <a:cubicBezTo>
                  <a:pt x="89" y="136"/>
                  <a:pt x="90" y="136"/>
                  <a:pt x="89" y="136"/>
                </a:cubicBezTo>
                <a:cubicBezTo>
                  <a:pt x="89" y="135"/>
                  <a:pt x="88" y="136"/>
                  <a:pt x="87" y="136"/>
                </a:cubicBezTo>
                <a:cubicBezTo>
                  <a:pt x="87" y="136"/>
                  <a:pt x="86" y="136"/>
                  <a:pt x="86" y="135"/>
                </a:cubicBezTo>
                <a:cubicBezTo>
                  <a:pt x="86" y="136"/>
                  <a:pt x="86" y="136"/>
                  <a:pt x="86" y="136"/>
                </a:cubicBezTo>
                <a:cubicBezTo>
                  <a:pt x="86" y="136"/>
                  <a:pt x="86" y="136"/>
                  <a:pt x="86" y="136"/>
                </a:cubicBezTo>
                <a:cubicBezTo>
                  <a:pt x="86" y="136"/>
                  <a:pt x="85" y="136"/>
                  <a:pt x="85" y="136"/>
                </a:cubicBezTo>
                <a:cubicBezTo>
                  <a:pt x="85" y="136"/>
                  <a:pt x="85" y="136"/>
                  <a:pt x="84" y="136"/>
                </a:cubicBezTo>
                <a:cubicBezTo>
                  <a:pt x="85" y="136"/>
                  <a:pt x="86" y="136"/>
                  <a:pt x="85" y="135"/>
                </a:cubicBezTo>
                <a:cubicBezTo>
                  <a:pt x="85" y="135"/>
                  <a:pt x="84" y="136"/>
                  <a:pt x="84" y="135"/>
                </a:cubicBezTo>
                <a:close/>
                <a:moveTo>
                  <a:pt x="82" y="161"/>
                </a:moveTo>
                <a:cubicBezTo>
                  <a:pt x="82" y="161"/>
                  <a:pt x="82" y="161"/>
                  <a:pt x="82" y="161"/>
                </a:cubicBezTo>
                <a:cubicBezTo>
                  <a:pt x="82" y="161"/>
                  <a:pt x="82" y="161"/>
                  <a:pt x="82" y="161"/>
                </a:cubicBezTo>
                <a:cubicBezTo>
                  <a:pt x="82" y="161"/>
                  <a:pt x="82" y="161"/>
                  <a:pt x="82" y="161"/>
                </a:cubicBezTo>
                <a:close/>
                <a:moveTo>
                  <a:pt x="81" y="170"/>
                </a:moveTo>
                <a:cubicBezTo>
                  <a:pt x="82" y="171"/>
                  <a:pt x="82" y="171"/>
                  <a:pt x="82" y="171"/>
                </a:cubicBezTo>
                <a:cubicBezTo>
                  <a:pt x="82" y="171"/>
                  <a:pt x="82" y="171"/>
                  <a:pt x="82" y="172"/>
                </a:cubicBezTo>
                <a:cubicBezTo>
                  <a:pt x="81" y="171"/>
                  <a:pt x="81" y="171"/>
                  <a:pt x="81" y="172"/>
                </a:cubicBezTo>
                <a:cubicBezTo>
                  <a:pt x="81" y="172"/>
                  <a:pt x="80" y="171"/>
                  <a:pt x="80" y="171"/>
                </a:cubicBezTo>
                <a:cubicBezTo>
                  <a:pt x="80" y="171"/>
                  <a:pt x="81" y="171"/>
                  <a:pt x="81" y="170"/>
                </a:cubicBezTo>
                <a:close/>
                <a:moveTo>
                  <a:pt x="80" y="162"/>
                </a:moveTo>
                <a:cubicBezTo>
                  <a:pt x="80" y="162"/>
                  <a:pt x="80" y="163"/>
                  <a:pt x="80" y="163"/>
                </a:cubicBezTo>
                <a:cubicBezTo>
                  <a:pt x="80" y="163"/>
                  <a:pt x="80" y="163"/>
                  <a:pt x="80" y="163"/>
                </a:cubicBezTo>
                <a:cubicBezTo>
                  <a:pt x="80" y="163"/>
                  <a:pt x="80" y="162"/>
                  <a:pt x="80" y="162"/>
                </a:cubicBezTo>
                <a:close/>
                <a:moveTo>
                  <a:pt x="79" y="140"/>
                </a:moveTo>
                <a:cubicBezTo>
                  <a:pt x="79" y="140"/>
                  <a:pt x="79" y="140"/>
                  <a:pt x="79" y="140"/>
                </a:cubicBezTo>
                <a:cubicBezTo>
                  <a:pt x="79" y="140"/>
                  <a:pt x="79" y="140"/>
                  <a:pt x="79" y="140"/>
                </a:cubicBezTo>
                <a:cubicBezTo>
                  <a:pt x="79" y="140"/>
                  <a:pt x="79" y="140"/>
                  <a:pt x="79" y="140"/>
                </a:cubicBezTo>
                <a:close/>
                <a:moveTo>
                  <a:pt x="78" y="139"/>
                </a:moveTo>
                <a:cubicBezTo>
                  <a:pt x="79" y="140"/>
                  <a:pt x="78" y="140"/>
                  <a:pt x="78" y="140"/>
                </a:cubicBezTo>
                <a:cubicBezTo>
                  <a:pt x="78" y="140"/>
                  <a:pt x="78" y="140"/>
                  <a:pt x="78" y="140"/>
                </a:cubicBezTo>
                <a:cubicBezTo>
                  <a:pt x="78" y="140"/>
                  <a:pt x="78" y="140"/>
                  <a:pt x="78" y="140"/>
                </a:cubicBezTo>
                <a:cubicBezTo>
                  <a:pt x="78" y="140"/>
                  <a:pt x="78" y="140"/>
                  <a:pt x="78" y="140"/>
                </a:cubicBezTo>
                <a:cubicBezTo>
                  <a:pt x="78" y="140"/>
                  <a:pt x="78" y="140"/>
                  <a:pt x="77" y="140"/>
                </a:cubicBezTo>
                <a:cubicBezTo>
                  <a:pt x="78" y="140"/>
                  <a:pt x="78" y="140"/>
                  <a:pt x="78" y="139"/>
                </a:cubicBezTo>
                <a:close/>
                <a:moveTo>
                  <a:pt x="77" y="172"/>
                </a:moveTo>
                <a:cubicBezTo>
                  <a:pt x="78" y="172"/>
                  <a:pt x="78" y="171"/>
                  <a:pt x="79" y="171"/>
                </a:cubicBezTo>
                <a:cubicBezTo>
                  <a:pt x="79" y="172"/>
                  <a:pt x="78" y="172"/>
                  <a:pt x="77" y="172"/>
                </a:cubicBezTo>
                <a:cubicBezTo>
                  <a:pt x="77" y="172"/>
                  <a:pt x="77" y="173"/>
                  <a:pt x="77" y="172"/>
                </a:cubicBezTo>
                <a:cubicBezTo>
                  <a:pt x="77" y="172"/>
                  <a:pt x="77" y="172"/>
                  <a:pt x="77" y="172"/>
                </a:cubicBezTo>
                <a:close/>
                <a:moveTo>
                  <a:pt x="76" y="163"/>
                </a:moveTo>
                <a:cubicBezTo>
                  <a:pt x="77" y="163"/>
                  <a:pt x="77" y="164"/>
                  <a:pt x="76" y="164"/>
                </a:cubicBezTo>
                <a:cubicBezTo>
                  <a:pt x="76" y="164"/>
                  <a:pt x="76" y="164"/>
                  <a:pt x="76" y="164"/>
                </a:cubicBezTo>
                <a:cubicBezTo>
                  <a:pt x="76" y="164"/>
                  <a:pt x="76" y="164"/>
                  <a:pt x="76" y="164"/>
                </a:cubicBezTo>
                <a:cubicBezTo>
                  <a:pt x="76" y="163"/>
                  <a:pt x="76" y="163"/>
                  <a:pt x="76" y="163"/>
                </a:cubicBezTo>
                <a:close/>
                <a:moveTo>
                  <a:pt x="75" y="140"/>
                </a:moveTo>
                <a:cubicBezTo>
                  <a:pt x="76" y="141"/>
                  <a:pt x="76" y="141"/>
                  <a:pt x="76" y="141"/>
                </a:cubicBezTo>
                <a:cubicBezTo>
                  <a:pt x="76" y="141"/>
                  <a:pt x="76" y="141"/>
                  <a:pt x="76" y="141"/>
                </a:cubicBezTo>
                <a:cubicBezTo>
                  <a:pt x="75" y="141"/>
                  <a:pt x="75" y="141"/>
                  <a:pt x="75" y="140"/>
                </a:cubicBezTo>
                <a:close/>
                <a:moveTo>
                  <a:pt x="75" y="141"/>
                </a:moveTo>
                <a:cubicBezTo>
                  <a:pt x="75" y="141"/>
                  <a:pt x="75" y="142"/>
                  <a:pt x="75" y="142"/>
                </a:cubicBezTo>
                <a:cubicBezTo>
                  <a:pt x="75" y="142"/>
                  <a:pt x="74" y="141"/>
                  <a:pt x="74" y="142"/>
                </a:cubicBezTo>
                <a:cubicBezTo>
                  <a:pt x="75" y="142"/>
                  <a:pt x="75" y="142"/>
                  <a:pt x="75" y="142"/>
                </a:cubicBezTo>
                <a:cubicBezTo>
                  <a:pt x="75" y="142"/>
                  <a:pt x="74" y="142"/>
                  <a:pt x="74" y="142"/>
                </a:cubicBezTo>
                <a:cubicBezTo>
                  <a:pt x="74" y="142"/>
                  <a:pt x="74" y="142"/>
                  <a:pt x="74" y="142"/>
                </a:cubicBezTo>
                <a:cubicBezTo>
                  <a:pt x="74" y="142"/>
                  <a:pt x="74" y="142"/>
                  <a:pt x="74" y="142"/>
                </a:cubicBezTo>
                <a:cubicBezTo>
                  <a:pt x="74" y="141"/>
                  <a:pt x="75" y="142"/>
                  <a:pt x="75" y="141"/>
                </a:cubicBezTo>
                <a:close/>
                <a:moveTo>
                  <a:pt x="75" y="162"/>
                </a:moveTo>
                <a:cubicBezTo>
                  <a:pt x="75" y="162"/>
                  <a:pt x="75" y="162"/>
                  <a:pt x="75" y="162"/>
                </a:cubicBezTo>
                <a:cubicBezTo>
                  <a:pt x="75" y="163"/>
                  <a:pt x="75" y="163"/>
                  <a:pt x="75" y="163"/>
                </a:cubicBezTo>
                <a:cubicBezTo>
                  <a:pt x="74" y="163"/>
                  <a:pt x="74" y="163"/>
                  <a:pt x="74" y="163"/>
                </a:cubicBezTo>
                <a:cubicBezTo>
                  <a:pt x="74" y="163"/>
                  <a:pt x="74" y="163"/>
                  <a:pt x="75" y="162"/>
                </a:cubicBezTo>
                <a:close/>
                <a:moveTo>
                  <a:pt x="73" y="141"/>
                </a:moveTo>
                <a:cubicBezTo>
                  <a:pt x="73" y="141"/>
                  <a:pt x="73" y="141"/>
                  <a:pt x="73" y="141"/>
                </a:cubicBezTo>
                <a:cubicBezTo>
                  <a:pt x="73" y="141"/>
                  <a:pt x="73" y="141"/>
                  <a:pt x="73" y="141"/>
                </a:cubicBezTo>
                <a:close/>
                <a:moveTo>
                  <a:pt x="73" y="141"/>
                </a:moveTo>
                <a:cubicBezTo>
                  <a:pt x="73" y="141"/>
                  <a:pt x="73" y="141"/>
                  <a:pt x="73" y="141"/>
                </a:cubicBezTo>
                <a:cubicBezTo>
                  <a:pt x="73" y="141"/>
                  <a:pt x="73" y="142"/>
                  <a:pt x="73" y="142"/>
                </a:cubicBezTo>
                <a:cubicBezTo>
                  <a:pt x="73" y="141"/>
                  <a:pt x="73" y="141"/>
                  <a:pt x="73" y="141"/>
                </a:cubicBezTo>
                <a:close/>
                <a:moveTo>
                  <a:pt x="74" y="166"/>
                </a:moveTo>
                <a:cubicBezTo>
                  <a:pt x="73" y="166"/>
                  <a:pt x="73" y="166"/>
                  <a:pt x="73" y="166"/>
                </a:cubicBezTo>
                <a:cubicBezTo>
                  <a:pt x="74" y="166"/>
                  <a:pt x="74" y="166"/>
                  <a:pt x="74" y="166"/>
                </a:cubicBezTo>
                <a:cubicBezTo>
                  <a:pt x="74" y="166"/>
                  <a:pt x="74" y="166"/>
                  <a:pt x="74" y="166"/>
                </a:cubicBezTo>
                <a:cubicBezTo>
                  <a:pt x="74" y="166"/>
                  <a:pt x="74" y="166"/>
                  <a:pt x="74" y="166"/>
                </a:cubicBezTo>
                <a:cubicBezTo>
                  <a:pt x="75" y="166"/>
                  <a:pt x="75" y="166"/>
                  <a:pt x="75" y="166"/>
                </a:cubicBezTo>
                <a:cubicBezTo>
                  <a:pt x="75" y="166"/>
                  <a:pt x="74" y="166"/>
                  <a:pt x="74" y="166"/>
                </a:cubicBezTo>
                <a:cubicBezTo>
                  <a:pt x="74" y="166"/>
                  <a:pt x="74" y="166"/>
                  <a:pt x="74" y="166"/>
                </a:cubicBezTo>
                <a:cubicBezTo>
                  <a:pt x="74" y="166"/>
                  <a:pt x="73" y="166"/>
                  <a:pt x="73" y="166"/>
                </a:cubicBezTo>
                <a:cubicBezTo>
                  <a:pt x="73" y="166"/>
                  <a:pt x="73" y="166"/>
                  <a:pt x="73" y="167"/>
                </a:cubicBezTo>
                <a:cubicBezTo>
                  <a:pt x="73" y="167"/>
                  <a:pt x="73" y="167"/>
                  <a:pt x="73" y="167"/>
                </a:cubicBezTo>
                <a:cubicBezTo>
                  <a:pt x="72" y="166"/>
                  <a:pt x="73" y="166"/>
                  <a:pt x="74" y="166"/>
                </a:cubicBezTo>
                <a:close/>
                <a:moveTo>
                  <a:pt x="72" y="147"/>
                </a:moveTo>
                <a:cubicBezTo>
                  <a:pt x="73" y="147"/>
                  <a:pt x="73" y="148"/>
                  <a:pt x="72" y="147"/>
                </a:cubicBezTo>
                <a:cubicBezTo>
                  <a:pt x="72" y="147"/>
                  <a:pt x="72" y="147"/>
                  <a:pt x="72" y="147"/>
                </a:cubicBezTo>
                <a:close/>
                <a:moveTo>
                  <a:pt x="72" y="163"/>
                </a:moveTo>
                <a:cubicBezTo>
                  <a:pt x="72" y="163"/>
                  <a:pt x="72" y="163"/>
                  <a:pt x="72" y="163"/>
                </a:cubicBezTo>
                <a:cubicBezTo>
                  <a:pt x="72" y="163"/>
                  <a:pt x="72" y="163"/>
                  <a:pt x="72" y="163"/>
                </a:cubicBezTo>
                <a:close/>
                <a:moveTo>
                  <a:pt x="71" y="164"/>
                </a:moveTo>
                <a:cubicBezTo>
                  <a:pt x="71" y="164"/>
                  <a:pt x="71" y="164"/>
                  <a:pt x="71" y="164"/>
                </a:cubicBezTo>
                <a:cubicBezTo>
                  <a:pt x="71" y="164"/>
                  <a:pt x="72" y="164"/>
                  <a:pt x="72" y="164"/>
                </a:cubicBezTo>
                <a:cubicBezTo>
                  <a:pt x="72" y="164"/>
                  <a:pt x="71" y="164"/>
                  <a:pt x="71" y="164"/>
                </a:cubicBezTo>
                <a:cubicBezTo>
                  <a:pt x="71" y="164"/>
                  <a:pt x="71" y="164"/>
                  <a:pt x="71" y="164"/>
                </a:cubicBezTo>
                <a:cubicBezTo>
                  <a:pt x="71" y="164"/>
                  <a:pt x="71" y="164"/>
                  <a:pt x="71" y="164"/>
                </a:cubicBezTo>
                <a:cubicBezTo>
                  <a:pt x="71" y="164"/>
                  <a:pt x="71" y="164"/>
                  <a:pt x="71" y="164"/>
                </a:cubicBezTo>
                <a:close/>
                <a:moveTo>
                  <a:pt x="71" y="165"/>
                </a:moveTo>
                <a:cubicBezTo>
                  <a:pt x="71" y="165"/>
                  <a:pt x="71" y="165"/>
                  <a:pt x="70" y="165"/>
                </a:cubicBezTo>
                <a:cubicBezTo>
                  <a:pt x="70" y="165"/>
                  <a:pt x="70" y="165"/>
                  <a:pt x="70" y="164"/>
                </a:cubicBezTo>
                <a:cubicBezTo>
                  <a:pt x="71" y="164"/>
                  <a:pt x="71" y="165"/>
                  <a:pt x="71" y="165"/>
                </a:cubicBezTo>
                <a:close/>
                <a:moveTo>
                  <a:pt x="71" y="165"/>
                </a:moveTo>
                <a:cubicBezTo>
                  <a:pt x="71" y="165"/>
                  <a:pt x="71" y="165"/>
                  <a:pt x="71" y="165"/>
                </a:cubicBezTo>
                <a:cubicBezTo>
                  <a:pt x="71" y="165"/>
                  <a:pt x="71" y="165"/>
                  <a:pt x="71" y="165"/>
                </a:cubicBezTo>
                <a:cubicBezTo>
                  <a:pt x="71" y="165"/>
                  <a:pt x="71" y="165"/>
                  <a:pt x="70" y="165"/>
                </a:cubicBezTo>
                <a:cubicBezTo>
                  <a:pt x="71" y="165"/>
                  <a:pt x="71" y="165"/>
                  <a:pt x="71" y="165"/>
                </a:cubicBezTo>
                <a:close/>
                <a:moveTo>
                  <a:pt x="70" y="166"/>
                </a:moveTo>
                <a:cubicBezTo>
                  <a:pt x="70" y="166"/>
                  <a:pt x="70" y="166"/>
                  <a:pt x="70" y="166"/>
                </a:cubicBezTo>
                <a:cubicBezTo>
                  <a:pt x="70" y="166"/>
                  <a:pt x="70" y="166"/>
                  <a:pt x="70" y="165"/>
                </a:cubicBezTo>
                <a:cubicBezTo>
                  <a:pt x="70" y="166"/>
                  <a:pt x="71" y="166"/>
                  <a:pt x="71" y="166"/>
                </a:cubicBezTo>
                <a:cubicBezTo>
                  <a:pt x="70" y="166"/>
                  <a:pt x="70" y="166"/>
                  <a:pt x="70" y="166"/>
                </a:cubicBezTo>
                <a:close/>
                <a:moveTo>
                  <a:pt x="71" y="166"/>
                </a:moveTo>
                <a:cubicBezTo>
                  <a:pt x="71" y="166"/>
                  <a:pt x="71" y="166"/>
                  <a:pt x="71" y="166"/>
                </a:cubicBezTo>
                <a:cubicBezTo>
                  <a:pt x="71" y="166"/>
                  <a:pt x="72" y="166"/>
                  <a:pt x="72" y="166"/>
                </a:cubicBezTo>
                <a:cubicBezTo>
                  <a:pt x="72" y="166"/>
                  <a:pt x="72" y="166"/>
                  <a:pt x="72" y="166"/>
                </a:cubicBezTo>
                <a:cubicBezTo>
                  <a:pt x="72" y="166"/>
                  <a:pt x="72" y="166"/>
                  <a:pt x="72" y="166"/>
                </a:cubicBezTo>
                <a:cubicBezTo>
                  <a:pt x="72" y="166"/>
                  <a:pt x="72" y="166"/>
                  <a:pt x="72" y="166"/>
                </a:cubicBezTo>
                <a:cubicBezTo>
                  <a:pt x="72" y="167"/>
                  <a:pt x="71" y="166"/>
                  <a:pt x="71" y="166"/>
                </a:cubicBezTo>
                <a:close/>
                <a:moveTo>
                  <a:pt x="68" y="173"/>
                </a:moveTo>
                <a:cubicBezTo>
                  <a:pt x="68" y="173"/>
                  <a:pt x="68" y="173"/>
                  <a:pt x="68" y="173"/>
                </a:cubicBezTo>
                <a:cubicBezTo>
                  <a:pt x="68" y="173"/>
                  <a:pt x="68" y="173"/>
                  <a:pt x="68" y="173"/>
                </a:cubicBezTo>
                <a:cubicBezTo>
                  <a:pt x="68" y="173"/>
                  <a:pt x="68" y="173"/>
                  <a:pt x="68" y="173"/>
                </a:cubicBezTo>
                <a:cubicBezTo>
                  <a:pt x="68" y="173"/>
                  <a:pt x="68" y="173"/>
                  <a:pt x="68" y="173"/>
                </a:cubicBezTo>
                <a:close/>
                <a:moveTo>
                  <a:pt x="58" y="184"/>
                </a:moveTo>
                <a:cubicBezTo>
                  <a:pt x="58" y="184"/>
                  <a:pt x="57" y="184"/>
                  <a:pt x="57" y="184"/>
                </a:cubicBezTo>
                <a:cubicBezTo>
                  <a:pt x="57" y="183"/>
                  <a:pt x="58" y="183"/>
                  <a:pt x="58" y="184"/>
                </a:cubicBezTo>
                <a:close/>
                <a:moveTo>
                  <a:pt x="55" y="177"/>
                </a:moveTo>
                <a:cubicBezTo>
                  <a:pt x="55" y="178"/>
                  <a:pt x="56" y="177"/>
                  <a:pt x="56" y="177"/>
                </a:cubicBezTo>
                <a:cubicBezTo>
                  <a:pt x="56" y="178"/>
                  <a:pt x="57" y="177"/>
                  <a:pt x="57" y="178"/>
                </a:cubicBezTo>
                <a:cubicBezTo>
                  <a:pt x="57" y="178"/>
                  <a:pt x="56" y="178"/>
                  <a:pt x="56" y="178"/>
                </a:cubicBezTo>
                <a:cubicBezTo>
                  <a:pt x="55" y="180"/>
                  <a:pt x="56" y="181"/>
                  <a:pt x="55" y="181"/>
                </a:cubicBezTo>
                <a:cubicBezTo>
                  <a:pt x="55" y="180"/>
                  <a:pt x="55" y="178"/>
                  <a:pt x="54" y="178"/>
                </a:cubicBezTo>
                <a:cubicBezTo>
                  <a:pt x="54" y="178"/>
                  <a:pt x="54" y="178"/>
                  <a:pt x="55" y="177"/>
                </a:cubicBezTo>
                <a:close/>
                <a:moveTo>
                  <a:pt x="54" y="182"/>
                </a:moveTo>
                <a:cubicBezTo>
                  <a:pt x="53" y="183"/>
                  <a:pt x="53" y="183"/>
                  <a:pt x="53" y="183"/>
                </a:cubicBezTo>
                <a:cubicBezTo>
                  <a:pt x="53" y="182"/>
                  <a:pt x="53" y="182"/>
                  <a:pt x="54" y="182"/>
                </a:cubicBezTo>
                <a:close/>
                <a:moveTo>
                  <a:pt x="51" y="183"/>
                </a:moveTo>
                <a:cubicBezTo>
                  <a:pt x="51" y="183"/>
                  <a:pt x="51" y="183"/>
                  <a:pt x="50" y="183"/>
                </a:cubicBezTo>
                <a:cubicBezTo>
                  <a:pt x="51" y="182"/>
                  <a:pt x="51" y="182"/>
                  <a:pt x="51" y="182"/>
                </a:cubicBezTo>
                <a:cubicBezTo>
                  <a:pt x="51" y="183"/>
                  <a:pt x="51" y="183"/>
                  <a:pt x="51" y="183"/>
                </a:cubicBezTo>
                <a:close/>
                <a:moveTo>
                  <a:pt x="51" y="176"/>
                </a:moveTo>
                <a:cubicBezTo>
                  <a:pt x="51" y="176"/>
                  <a:pt x="51" y="177"/>
                  <a:pt x="51" y="177"/>
                </a:cubicBezTo>
                <a:cubicBezTo>
                  <a:pt x="51" y="177"/>
                  <a:pt x="51" y="177"/>
                  <a:pt x="51" y="177"/>
                </a:cubicBezTo>
                <a:cubicBezTo>
                  <a:pt x="51" y="176"/>
                  <a:pt x="51" y="176"/>
                  <a:pt x="51" y="176"/>
                </a:cubicBezTo>
                <a:close/>
                <a:moveTo>
                  <a:pt x="46" y="177"/>
                </a:moveTo>
                <a:cubicBezTo>
                  <a:pt x="46" y="178"/>
                  <a:pt x="47" y="178"/>
                  <a:pt x="47" y="178"/>
                </a:cubicBezTo>
                <a:cubicBezTo>
                  <a:pt x="46" y="178"/>
                  <a:pt x="46" y="178"/>
                  <a:pt x="46" y="178"/>
                </a:cubicBezTo>
                <a:cubicBezTo>
                  <a:pt x="46" y="178"/>
                  <a:pt x="46" y="177"/>
                  <a:pt x="46" y="177"/>
                </a:cubicBezTo>
                <a:close/>
                <a:moveTo>
                  <a:pt x="44" y="180"/>
                </a:moveTo>
                <a:cubicBezTo>
                  <a:pt x="45" y="180"/>
                  <a:pt x="45" y="180"/>
                  <a:pt x="45" y="180"/>
                </a:cubicBezTo>
                <a:cubicBezTo>
                  <a:pt x="45" y="180"/>
                  <a:pt x="44" y="180"/>
                  <a:pt x="45" y="179"/>
                </a:cubicBezTo>
                <a:cubicBezTo>
                  <a:pt x="45" y="179"/>
                  <a:pt x="45" y="180"/>
                  <a:pt x="46" y="180"/>
                </a:cubicBezTo>
                <a:cubicBezTo>
                  <a:pt x="45" y="181"/>
                  <a:pt x="45" y="181"/>
                  <a:pt x="45" y="181"/>
                </a:cubicBezTo>
                <a:cubicBezTo>
                  <a:pt x="45" y="180"/>
                  <a:pt x="44" y="181"/>
                  <a:pt x="44" y="180"/>
                </a:cubicBezTo>
                <a:close/>
                <a:moveTo>
                  <a:pt x="44" y="174"/>
                </a:moveTo>
                <a:cubicBezTo>
                  <a:pt x="44" y="175"/>
                  <a:pt x="44" y="175"/>
                  <a:pt x="44" y="175"/>
                </a:cubicBezTo>
                <a:cubicBezTo>
                  <a:pt x="44" y="175"/>
                  <a:pt x="44" y="175"/>
                  <a:pt x="44" y="174"/>
                </a:cubicBezTo>
                <a:close/>
                <a:moveTo>
                  <a:pt x="44" y="178"/>
                </a:moveTo>
                <a:cubicBezTo>
                  <a:pt x="44" y="178"/>
                  <a:pt x="44" y="178"/>
                  <a:pt x="44" y="179"/>
                </a:cubicBezTo>
                <a:cubicBezTo>
                  <a:pt x="43" y="178"/>
                  <a:pt x="43" y="178"/>
                  <a:pt x="43" y="178"/>
                </a:cubicBezTo>
                <a:cubicBezTo>
                  <a:pt x="44" y="178"/>
                  <a:pt x="44" y="178"/>
                  <a:pt x="44" y="178"/>
                </a:cubicBezTo>
                <a:close/>
                <a:moveTo>
                  <a:pt x="43" y="178"/>
                </a:moveTo>
                <a:cubicBezTo>
                  <a:pt x="43" y="178"/>
                  <a:pt x="42" y="179"/>
                  <a:pt x="42" y="179"/>
                </a:cubicBezTo>
                <a:cubicBezTo>
                  <a:pt x="42" y="179"/>
                  <a:pt x="42" y="179"/>
                  <a:pt x="42" y="179"/>
                </a:cubicBezTo>
                <a:cubicBezTo>
                  <a:pt x="42" y="178"/>
                  <a:pt x="42" y="178"/>
                  <a:pt x="43" y="178"/>
                </a:cubicBezTo>
                <a:close/>
                <a:moveTo>
                  <a:pt x="41" y="178"/>
                </a:moveTo>
                <a:cubicBezTo>
                  <a:pt x="41" y="178"/>
                  <a:pt x="41" y="179"/>
                  <a:pt x="41" y="179"/>
                </a:cubicBezTo>
                <a:cubicBezTo>
                  <a:pt x="41" y="179"/>
                  <a:pt x="41" y="179"/>
                  <a:pt x="41" y="179"/>
                </a:cubicBezTo>
                <a:cubicBezTo>
                  <a:pt x="41" y="179"/>
                  <a:pt x="41" y="179"/>
                  <a:pt x="41" y="179"/>
                </a:cubicBezTo>
                <a:cubicBezTo>
                  <a:pt x="41" y="179"/>
                  <a:pt x="41" y="179"/>
                  <a:pt x="41" y="179"/>
                </a:cubicBezTo>
                <a:cubicBezTo>
                  <a:pt x="41" y="179"/>
                  <a:pt x="41" y="179"/>
                  <a:pt x="41" y="178"/>
                </a:cubicBezTo>
                <a:close/>
                <a:moveTo>
                  <a:pt x="38" y="185"/>
                </a:moveTo>
                <a:cubicBezTo>
                  <a:pt x="38" y="185"/>
                  <a:pt x="38" y="185"/>
                  <a:pt x="38" y="185"/>
                </a:cubicBezTo>
                <a:cubicBezTo>
                  <a:pt x="38" y="185"/>
                  <a:pt x="38" y="184"/>
                  <a:pt x="38" y="185"/>
                </a:cubicBezTo>
                <a:close/>
                <a:moveTo>
                  <a:pt x="38" y="184"/>
                </a:moveTo>
                <a:cubicBezTo>
                  <a:pt x="39" y="184"/>
                  <a:pt x="39" y="184"/>
                  <a:pt x="39" y="184"/>
                </a:cubicBezTo>
                <a:cubicBezTo>
                  <a:pt x="39" y="184"/>
                  <a:pt x="38" y="183"/>
                  <a:pt x="38" y="183"/>
                </a:cubicBezTo>
                <a:cubicBezTo>
                  <a:pt x="39" y="183"/>
                  <a:pt x="39" y="183"/>
                  <a:pt x="39" y="183"/>
                </a:cubicBezTo>
                <a:cubicBezTo>
                  <a:pt x="38" y="184"/>
                  <a:pt x="40" y="183"/>
                  <a:pt x="40" y="184"/>
                </a:cubicBezTo>
                <a:cubicBezTo>
                  <a:pt x="39" y="184"/>
                  <a:pt x="39" y="185"/>
                  <a:pt x="38" y="184"/>
                </a:cubicBezTo>
                <a:close/>
                <a:moveTo>
                  <a:pt x="38" y="181"/>
                </a:moveTo>
                <a:cubicBezTo>
                  <a:pt x="39" y="181"/>
                  <a:pt x="39" y="181"/>
                  <a:pt x="39" y="181"/>
                </a:cubicBezTo>
                <a:cubicBezTo>
                  <a:pt x="39" y="181"/>
                  <a:pt x="39" y="180"/>
                  <a:pt x="39" y="180"/>
                </a:cubicBezTo>
                <a:cubicBezTo>
                  <a:pt x="39" y="180"/>
                  <a:pt x="39" y="180"/>
                  <a:pt x="39" y="180"/>
                </a:cubicBezTo>
                <a:cubicBezTo>
                  <a:pt x="40" y="180"/>
                  <a:pt x="40" y="180"/>
                  <a:pt x="40" y="180"/>
                </a:cubicBezTo>
                <a:cubicBezTo>
                  <a:pt x="40" y="180"/>
                  <a:pt x="40" y="180"/>
                  <a:pt x="40" y="180"/>
                </a:cubicBezTo>
                <a:cubicBezTo>
                  <a:pt x="40" y="180"/>
                  <a:pt x="40" y="180"/>
                  <a:pt x="40" y="180"/>
                </a:cubicBezTo>
                <a:cubicBezTo>
                  <a:pt x="40" y="180"/>
                  <a:pt x="40" y="180"/>
                  <a:pt x="40" y="180"/>
                </a:cubicBezTo>
                <a:cubicBezTo>
                  <a:pt x="41" y="180"/>
                  <a:pt x="41" y="180"/>
                  <a:pt x="41" y="181"/>
                </a:cubicBezTo>
                <a:cubicBezTo>
                  <a:pt x="41" y="180"/>
                  <a:pt x="41" y="180"/>
                  <a:pt x="42" y="179"/>
                </a:cubicBezTo>
                <a:cubicBezTo>
                  <a:pt x="43" y="180"/>
                  <a:pt x="43" y="180"/>
                  <a:pt x="44" y="180"/>
                </a:cubicBezTo>
                <a:cubicBezTo>
                  <a:pt x="44" y="181"/>
                  <a:pt x="43" y="181"/>
                  <a:pt x="42" y="181"/>
                </a:cubicBezTo>
                <a:cubicBezTo>
                  <a:pt x="42" y="181"/>
                  <a:pt x="42" y="181"/>
                  <a:pt x="42" y="181"/>
                </a:cubicBezTo>
                <a:cubicBezTo>
                  <a:pt x="41" y="182"/>
                  <a:pt x="41" y="181"/>
                  <a:pt x="41" y="181"/>
                </a:cubicBezTo>
                <a:cubicBezTo>
                  <a:pt x="41" y="181"/>
                  <a:pt x="39" y="182"/>
                  <a:pt x="38" y="181"/>
                </a:cubicBezTo>
                <a:close/>
                <a:moveTo>
                  <a:pt x="43" y="182"/>
                </a:moveTo>
                <a:cubicBezTo>
                  <a:pt x="42" y="182"/>
                  <a:pt x="41" y="183"/>
                  <a:pt x="42" y="182"/>
                </a:cubicBezTo>
                <a:cubicBezTo>
                  <a:pt x="42" y="182"/>
                  <a:pt x="42" y="182"/>
                  <a:pt x="43" y="182"/>
                </a:cubicBezTo>
                <a:close/>
                <a:moveTo>
                  <a:pt x="41" y="184"/>
                </a:moveTo>
                <a:cubicBezTo>
                  <a:pt x="41" y="184"/>
                  <a:pt x="41" y="184"/>
                  <a:pt x="40" y="183"/>
                </a:cubicBezTo>
                <a:cubicBezTo>
                  <a:pt x="41" y="183"/>
                  <a:pt x="42" y="183"/>
                  <a:pt x="42" y="183"/>
                </a:cubicBezTo>
                <a:cubicBezTo>
                  <a:pt x="42" y="184"/>
                  <a:pt x="41" y="184"/>
                  <a:pt x="41" y="184"/>
                </a:cubicBezTo>
                <a:close/>
                <a:moveTo>
                  <a:pt x="42" y="184"/>
                </a:moveTo>
                <a:cubicBezTo>
                  <a:pt x="42" y="183"/>
                  <a:pt x="43" y="183"/>
                  <a:pt x="43" y="183"/>
                </a:cubicBezTo>
                <a:cubicBezTo>
                  <a:pt x="43" y="183"/>
                  <a:pt x="43" y="184"/>
                  <a:pt x="42" y="184"/>
                </a:cubicBezTo>
                <a:close/>
                <a:moveTo>
                  <a:pt x="40" y="190"/>
                </a:moveTo>
                <a:cubicBezTo>
                  <a:pt x="40" y="190"/>
                  <a:pt x="40" y="189"/>
                  <a:pt x="41" y="189"/>
                </a:cubicBezTo>
                <a:cubicBezTo>
                  <a:pt x="41" y="190"/>
                  <a:pt x="40" y="191"/>
                  <a:pt x="40" y="190"/>
                </a:cubicBezTo>
                <a:close/>
                <a:moveTo>
                  <a:pt x="42" y="190"/>
                </a:moveTo>
                <a:cubicBezTo>
                  <a:pt x="41" y="189"/>
                  <a:pt x="41" y="189"/>
                  <a:pt x="41" y="189"/>
                </a:cubicBezTo>
                <a:cubicBezTo>
                  <a:pt x="41" y="189"/>
                  <a:pt x="41" y="189"/>
                  <a:pt x="41" y="189"/>
                </a:cubicBezTo>
                <a:cubicBezTo>
                  <a:pt x="42" y="188"/>
                  <a:pt x="41" y="188"/>
                  <a:pt x="41" y="188"/>
                </a:cubicBezTo>
                <a:cubicBezTo>
                  <a:pt x="42" y="189"/>
                  <a:pt x="42" y="188"/>
                  <a:pt x="42" y="188"/>
                </a:cubicBezTo>
                <a:cubicBezTo>
                  <a:pt x="42" y="189"/>
                  <a:pt x="42" y="189"/>
                  <a:pt x="42" y="190"/>
                </a:cubicBezTo>
                <a:close/>
                <a:moveTo>
                  <a:pt x="44" y="187"/>
                </a:moveTo>
                <a:cubicBezTo>
                  <a:pt x="44" y="187"/>
                  <a:pt x="43" y="187"/>
                  <a:pt x="43" y="187"/>
                </a:cubicBezTo>
                <a:cubicBezTo>
                  <a:pt x="43" y="187"/>
                  <a:pt x="44" y="186"/>
                  <a:pt x="44" y="186"/>
                </a:cubicBezTo>
                <a:cubicBezTo>
                  <a:pt x="44" y="186"/>
                  <a:pt x="44" y="186"/>
                  <a:pt x="44" y="186"/>
                </a:cubicBezTo>
                <a:lnTo>
                  <a:pt x="44" y="187"/>
                </a:lnTo>
                <a:close/>
                <a:moveTo>
                  <a:pt x="44" y="182"/>
                </a:moveTo>
                <a:cubicBezTo>
                  <a:pt x="44" y="181"/>
                  <a:pt x="44" y="181"/>
                  <a:pt x="44" y="181"/>
                </a:cubicBezTo>
                <a:cubicBezTo>
                  <a:pt x="44" y="181"/>
                  <a:pt x="44" y="181"/>
                  <a:pt x="45" y="181"/>
                </a:cubicBezTo>
                <a:cubicBezTo>
                  <a:pt x="44" y="182"/>
                  <a:pt x="44" y="182"/>
                  <a:pt x="44" y="182"/>
                </a:cubicBezTo>
                <a:close/>
                <a:moveTo>
                  <a:pt x="45" y="183"/>
                </a:moveTo>
                <a:cubicBezTo>
                  <a:pt x="45" y="182"/>
                  <a:pt x="45" y="182"/>
                  <a:pt x="45" y="182"/>
                </a:cubicBezTo>
                <a:cubicBezTo>
                  <a:pt x="46" y="182"/>
                  <a:pt x="45" y="182"/>
                  <a:pt x="46" y="182"/>
                </a:cubicBezTo>
                <a:cubicBezTo>
                  <a:pt x="45" y="183"/>
                  <a:pt x="45" y="183"/>
                  <a:pt x="45" y="183"/>
                </a:cubicBezTo>
                <a:close/>
                <a:moveTo>
                  <a:pt x="45" y="187"/>
                </a:moveTo>
                <a:cubicBezTo>
                  <a:pt x="45" y="186"/>
                  <a:pt x="47" y="186"/>
                  <a:pt x="47" y="187"/>
                </a:cubicBezTo>
                <a:cubicBezTo>
                  <a:pt x="46" y="186"/>
                  <a:pt x="46" y="187"/>
                  <a:pt x="45" y="187"/>
                </a:cubicBezTo>
                <a:close/>
                <a:moveTo>
                  <a:pt x="47" y="182"/>
                </a:moveTo>
                <a:cubicBezTo>
                  <a:pt x="47" y="182"/>
                  <a:pt x="46" y="182"/>
                  <a:pt x="46" y="181"/>
                </a:cubicBezTo>
                <a:cubicBezTo>
                  <a:pt x="47" y="182"/>
                  <a:pt x="48" y="181"/>
                  <a:pt x="48" y="181"/>
                </a:cubicBezTo>
                <a:cubicBezTo>
                  <a:pt x="48" y="181"/>
                  <a:pt x="47" y="182"/>
                  <a:pt x="47" y="182"/>
                </a:cubicBezTo>
                <a:close/>
                <a:moveTo>
                  <a:pt x="47" y="177"/>
                </a:moveTo>
                <a:cubicBezTo>
                  <a:pt x="48" y="177"/>
                  <a:pt x="48" y="177"/>
                  <a:pt x="49" y="177"/>
                </a:cubicBezTo>
                <a:cubicBezTo>
                  <a:pt x="49" y="177"/>
                  <a:pt x="49" y="177"/>
                  <a:pt x="49" y="177"/>
                </a:cubicBezTo>
                <a:cubicBezTo>
                  <a:pt x="49" y="178"/>
                  <a:pt x="48" y="177"/>
                  <a:pt x="48" y="178"/>
                </a:cubicBezTo>
                <a:cubicBezTo>
                  <a:pt x="48" y="177"/>
                  <a:pt x="47" y="177"/>
                  <a:pt x="47" y="177"/>
                </a:cubicBezTo>
                <a:close/>
                <a:moveTo>
                  <a:pt x="47" y="186"/>
                </a:moveTo>
                <a:cubicBezTo>
                  <a:pt x="48" y="185"/>
                  <a:pt x="47" y="185"/>
                  <a:pt x="48" y="185"/>
                </a:cubicBezTo>
                <a:cubicBezTo>
                  <a:pt x="48" y="185"/>
                  <a:pt x="48" y="186"/>
                  <a:pt x="47" y="186"/>
                </a:cubicBezTo>
                <a:close/>
                <a:moveTo>
                  <a:pt x="48" y="188"/>
                </a:moveTo>
                <a:cubicBezTo>
                  <a:pt x="48" y="187"/>
                  <a:pt x="49" y="187"/>
                  <a:pt x="48" y="187"/>
                </a:cubicBezTo>
                <a:cubicBezTo>
                  <a:pt x="48" y="188"/>
                  <a:pt x="48" y="188"/>
                  <a:pt x="48" y="188"/>
                </a:cubicBezTo>
                <a:cubicBezTo>
                  <a:pt x="47" y="188"/>
                  <a:pt x="48" y="187"/>
                  <a:pt x="48" y="187"/>
                </a:cubicBezTo>
                <a:cubicBezTo>
                  <a:pt x="48" y="187"/>
                  <a:pt x="48" y="187"/>
                  <a:pt x="49" y="187"/>
                </a:cubicBezTo>
                <a:cubicBezTo>
                  <a:pt x="49" y="187"/>
                  <a:pt x="48" y="186"/>
                  <a:pt x="48" y="186"/>
                </a:cubicBezTo>
                <a:cubicBezTo>
                  <a:pt x="49" y="186"/>
                  <a:pt x="49" y="186"/>
                  <a:pt x="49" y="186"/>
                </a:cubicBezTo>
                <a:cubicBezTo>
                  <a:pt x="49" y="187"/>
                  <a:pt x="49" y="187"/>
                  <a:pt x="49" y="187"/>
                </a:cubicBezTo>
                <a:cubicBezTo>
                  <a:pt x="49" y="187"/>
                  <a:pt x="49" y="188"/>
                  <a:pt x="48" y="188"/>
                </a:cubicBezTo>
                <a:close/>
                <a:moveTo>
                  <a:pt x="49" y="177"/>
                </a:moveTo>
                <a:cubicBezTo>
                  <a:pt x="49" y="177"/>
                  <a:pt x="49" y="177"/>
                  <a:pt x="49" y="177"/>
                </a:cubicBezTo>
                <a:cubicBezTo>
                  <a:pt x="50" y="177"/>
                  <a:pt x="50" y="177"/>
                  <a:pt x="50" y="177"/>
                </a:cubicBezTo>
                <a:cubicBezTo>
                  <a:pt x="50" y="177"/>
                  <a:pt x="50" y="177"/>
                  <a:pt x="49" y="177"/>
                </a:cubicBezTo>
                <a:close/>
                <a:moveTo>
                  <a:pt x="50" y="173"/>
                </a:moveTo>
                <a:cubicBezTo>
                  <a:pt x="50" y="173"/>
                  <a:pt x="50" y="173"/>
                  <a:pt x="50" y="173"/>
                </a:cubicBezTo>
                <a:cubicBezTo>
                  <a:pt x="49" y="173"/>
                  <a:pt x="49" y="173"/>
                  <a:pt x="48" y="173"/>
                </a:cubicBezTo>
                <a:cubicBezTo>
                  <a:pt x="48" y="174"/>
                  <a:pt x="49" y="173"/>
                  <a:pt x="49" y="173"/>
                </a:cubicBezTo>
                <a:cubicBezTo>
                  <a:pt x="49" y="174"/>
                  <a:pt x="48" y="174"/>
                  <a:pt x="48" y="174"/>
                </a:cubicBezTo>
                <a:cubicBezTo>
                  <a:pt x="48" y="174"/>
                  <a:pt x="48" y="174"/>
                  <a:pt x="48" y="174"/>
                </a:cubicBezTo>
                <a:cubicBezTo>
                  <a:pt x="48" y="174"/>
                  <a:pt x="48" y="174"/>
                  <a:pt x="48" y="174"/>
                </a:cubicBezTo>
                <a:cubicBezTo>
                  <a:pt x="48" y="174"/>
                  <a:pt x="48" y="174"/>
                  <a:pt x="47" y="174"/>
                </a:cubicBezTo>
                <a:cubicBezTo>
                  <a:pt x="47" y="174"/>
                  <a:pt x="47" y="174"/>
                  <a:pt x="47" y="174"/>
                </a:cubicBezTo>
                <a:cubicBezTo>
                  <a:pt x="47" y="174"/>
                  <a:pt x="47" y="173"/>
                  <a:pt x="47" y="173"/>
                </a:cubicBezTo>
                <a:cubicBezTo>
                  <a:pt x="47" y="173"/>
                  <a:pt x="47" y="174"/>
                  <a:pt x="48" y="174"/>
                </a:cubicBezTo>
                <a:cubicBezTo>
                  <a:pt x="48" y="173"/>
                  <a:pt x="49" y="173"/>
                  <a:pt x="49" y="173"/>
                </a:cubicBezTo>
                <a:cubicBezTo>
                  <a:pt x="49" y="173"/>
                  <a:pt x="49" y="173"/>
                  <a:pt x="49" y="173"/>
                </a:cubicBezTo>
                <a:cubicBezTo>
                  <a:pt x="50" y="173"/>
                  <a:pt x="50" y="173"/>
                  <a:pt x="50" y="173"/>
                </a:cubicBezTo>
                <a:cubicBezTo>
                  <a:pt x="50" y="173"/>
                  <a:pt x="50" y="173"/>
                  <a:pt x="50" y="173"/>
                </a:cubicBezTo>
                <a:cubicBezTo>
                  <a:pt x="51" y="173"/>
                  <a:pt x="50" y="173"/>
                  <a:pt x="51" y="173"/>
                </a:cubicBezTo>
                <a:cubicBezTo>
                  <a:pt x="50" y="173"/>
                  <a:pt x="50" y="173"/>
                  <a:pt x="50" y="173"/>
                </a:cubicBezTo>
                <a:cubicBezTo>
                  <a:pt x="50" y="173"/>
                  <a:pt x="50" y="173"/>
                  <a:pt x="50" y="173"/>
                </a:cubicBezTo>
                <a:close/>
                <a:moveTo>
                  <a:pt x="50" y="177"/>
                </a:moveTo>
                <a:cubicBezTo>
                  <a:pt x="50" y="177"/>
                  <a:pt x="50" y="177"/>
                  <a:pt x="50" y="177"/>
                </a:cubicBezTo>
                <a:cubicBezTo>
                  <a:pt x="50" y="177"/>
                  <a:pt x="51" y="177"/>
                  <a:pt x="50" y="177"/>
                </a:cubicBezTo>
                <a:cubicBezTo>
                  <a:pt x="50" y="177"/>
                  <a:pt x="50" y="177"/>
                  <a:pt x="50" y="177"/>
                </a:cubicBezTo>
                <a:close/>
                <a:moveTo>
                  <a:pt x="42" y="205"/>
                </a:moveTo>
                <a:cubicBezTo>
                  <a:pt x="43" y="205"/>
                  <a:pt x="43" y="205"/>
                  <a:pt x="44" y="205"/>
                </a:cubicBezTo>
                <a:cubicBezTo>
                  <a:pt x="43" y="205"/>
                  <a:pt x="44" y="205"/>
                  <a:pt x="44" y="204"/>
                </a:cubicBezTo>
                <a:cubicBezTo>
                  <a:pt x="44" y="204"/>
                  <a:pt x="44" y="204"/>
                  <a:pt x="44" y="204"/>
                </a:cubicBezTo>
                <a:cubicBezTo>
                  <a:pt x="44" y="204"/>
                  <a:pt x="44" y="205"/>
                  <a:pt x="44" y="205"/>
                </a:cubicBezTo>
                <a:cubicBezTo>
                  <a:pt x="44" y="205"/>
                  <a:pt x="43" y="206"/>
                  <a:pt x="42" y="206"/>
                </a:cubicBezTo>
                <a:cubicBezTo>
                  <a:pt x="42" y="206"/>
                  <a:pt x="42" y="206"/>
                  <a:pt x="42" y="205"/>
                </a:cubicBezTo>
                <a:close/>
                <a:moveTo>
                  <a:pt x="39" y="238"/>
                </a:moveTo>
                <a:cubicBezTo>
                  <a:pt x="39" y="238"/>
                  <a:pt x="39" y="238"/>
                  <a:pt x="39" y="238"/>
                </a:cubicBezTo>
                <a:cubicBezTo>
                  <a:pt x="39" y="238"/>
                  <a:pt x="39" y="238"/>
                  <a:pt x="39" y="238"/>
                </a:cubicBezTo>
                <a:cubicBezTo>
                  <a:pt x="39" y="238"/>
                  <a:pt x="39" y="238"/>
                  <a:pt x="40" y="238"/>
                </a:cubicBezTo>
                <a:cubicBezTo>
                  <a:pt x="39" y="238"/>
                  <a:pt x="39" y="238"/>
                  <a:pt x="39" y="238"/>
                </a:cubicBezTo>
                <a:cubicBezTo>
                  <a:pt x="39" y="238"/>
                  <a:pt x="39" y="238"/>
                  <a:pt x="39" y="238"/>
                </a:cubicBezTo>
                <a:close/>
                <a:moveTo>
                  <a:pt x="37" y="233"/>
                </a:moveTo>
                <a:cubicBezTo>
                  <a:pt x="36" y="233"/>
                  <a:pt x="36" y="233"/>
                  <a:pt x="36" y="233"/>
                </a:cubicBezTo>
                <a:cubicBezTo>
                  <a:pt x="36" y="233"/>
                  <a:pt x="36" y="233"/>
                  <a:pt x="36" y="232"/>
                </a:cubicBezTo>
                <a:cubicBezTo>
                  <a:pt x="36" y="232"/>
                  <a:pt x="37" y="232"/>
                  <a:pt x="37" y="232"/>
                </a:cubicBezTo>
                <a:cubicBezTo>
                  <a:pt x="37" y="232"/>
                  <a:pt x="37" y="232"/>
                  <a:pt x="37" y="233"/>
                </a:cubicBezTo>
                <a:close/>
                <a:moveTo>
                  <a:pt x="41" y="205"/>
                </a:moveTo>
                <a:cubicBezTo>
                  <a:pt x="41" y="205"/>
                  <a:pt x="41" y="205"/>
                  <a:pt x="41" y="205"/>
                </a:cubicBezTo>
                <a:cubicBezTo>
                  <a:pt x="41" y="205"/>
                  <a:pt x="41" y="205"/>
                  <a:pt x="41" y="205"/>
                </a:cubicBezTo>
                <a:cubicBezTo>
                  <a:pt x="41" y="205"/>
                  <a:pt x="41" y="205"/>
                  <a:pt x="41" y="205"/>
                </a:cubicBezTo>
                <a:close/>
                <a:moveTo>
                  <a:pt x="40" y="206"/>
                </a:moveTo>
                <a:cubicBezTo>
                  <a:pt x="40" y="206"/>
                  <a:pt x="40" y="206"/>
                  <a:pt x="40" y="206"/>
                </a:cubicBezTo>
                <a:cubicBezTo>
                  <a:pt x="40" y="206"/>
                  <a:pt x="40" y="206"/>
                  <a:pt x="40" y="206"/>
                </a:cubicBezTo>
                <a:cubicBezTo>
                  <a:pt x="40" y="206"/>
                  <a:pt x="40" y="206"/>
                  <a:pt x="40" y="206"/>
                </a:cubicBezTo>
                <a:cubicBezTo>
                  <a:pt x="40" y="206"/>
                  <a:pt x="40" y="206"/>
                  <a:pt x="40" y="206"/>
                </a:cubicBezTo>
                <a:close/>
                <a:moveTo>
                  <a:pt x="40" y="206"/>
                </a:moveTo>
                <a:cubicBezTo>
                  <a:pt x="40" y="206"/>
                  <a:pt x="39" y="206"/>
                  <a:pt x="40" y="206"/>
                </a:cubicBezTo>
                <a:cubicBezTo>
                  <a:pt x="39" y="207"/>
                  <a:pt x="39" y="207"/>
                  <a:pt x="39" y="207"/>
                </a:cubicBezTo>
                <a:cubicBezTo>
                  <a:pt x="39" y="207"/>
                  <a:pt x="38" y="207"/>
                  <a:pt x="39" y="206"/>
                </a:cubicBezTo>
                <a:cubicBezTo>
                  <a:pt x="39" y="206"/>
                  <a:pt x="39" y="206"/>
                  <a:pt x="40" y="206"/>
                </a:cubicBezTo>
                <a:close/>
                <a:moveTo>
                  <a:pt x="38" y="206"/>
                </a:moveTo>
                <a:cubicBezTo>
                  <a:pt x="38" y="207"/>
                  <a:pt x="38" y="207"/>
                  <a:pt x="38" y="207"/>
                </a:cubicBezTo>
                <a:cubicBezTo>
                  <a:pt x="37" y="207"/>
                  <a:pt x="37" y="209"/>
                  <a:pt x="35" y="209"/>
                </a:cubicBezTo>
                <a:cubicBezTo>
                  <a:pt x="36" y="208"/>
                  <a:pt x="37" y="208"/>
                  <a:pt x="38" y="206"/>
                </a:cubicBezTo>
                <a:close/>
                <a:moveTo>
                  <a:pt x="34" y="233"/>
                </a:moveTo>
                <a:cubicBezTo>
                  <a:pt x="34" y="233"/>
                  <a:pt x="34" y="233"/>
                  <a:pt x="33" y="233"/>
                </a:cubicBezTo>
                <a:cubicBezTo>
                  <a:pt x="34" y="232"/>
                  <a:pt x="34" y="232"/>
                  <a:pt x="34" y="233"/>
                </a:cubicBezTo>
                <a:close/>
                <a:moveTo>
                  <a:pt x="33" y="220"/>
                </a:moveTo>
                <a:cubicBezTo>
                  <a:pt x="32" y="220"/>
                  <a:pt x="32" y="221"/>
                  <a:pt x="32" y="221"/>
                </a:cubicBezTo>
                <a:cubicBezTo>
                  <a:pt x="31" y="221"/>
                  <a:pt x="32" y="221"/>
                  <a:pt x="32" y="220"/>
                </a:cubicBezTo>
                <a:cubicBezTo>
                  <a:pt x="31" y="221"/>
                  <a:pt x="31" y="221"/>
                  <a:pt x="31" y="220"/>
                </a:cubicBezTo>
                <a:cubicBezTo>
                  <a:pt x="32" y="220"/>
                  <a:pt x="32" y="220"/>
                  <a:pt x="32" y="219"/>
                </a:cubicBezTo>
                <a:cubicBezTo>
                  <a:pt x="32" y="219"/>
                  <a:pt x="32" y="220"/>
                  <a:pt x="33" y="220"/>
                </a:cubicBezTo>
                <a:close/>
                <a:moveTo>
                  <a:pt x="32" y="211"/>
                </a:moveTo>
                <a:cubicBezTo>
                  <a:pt x="32" y="211"/>
                  <a:pt x="32" y="211"/>
                  <a:pt x="32" y="211"/>
                </a:cubicBezTo>
                <a:cubicBezTo>
                  <a:pt x="32" y="211"/>
                  <a:pt x="31" y="212"/>
                  <a:pt x="31" y="212"/>
                </a:cubicBezTo>
                <a:cubicBezTo>
                  <a:pt x="31" y="212"/>
                  <a:pt x="31" y="211"/>
                  <a:pt x="32" y="211"/>
                </a:cubicBezTo>
                <a:close/>
                <a:moveTo>
                  <a:pt x="30" y="220"/>
                </a:moveTo>
                <a:cubicBezTo>
                  <a:pt x="30" y="219"/>
                  <a:pt x="31" y="219"/>
                  <a:pt x="31" y="219"/>
                </a:cubicBezTo>
                <a:cubicBezTo>
                  <a:pt x="31" y="220"/>
                  <a:pt x="31" y="220"/>
                  <a:pt x="30" y="220"/>
                </a:cubicBezTo>
                <a:close/>
                <a:moveTo>
                  <a:pt x="31" y="236"/>
                </a:moveTo>
                <a:cubicBezTo>
                  <a:pt x="31" y="236"/>
                  <a:pt x="31" y="236"/>
                  <a:pt x="31" y="236"/>
                </a:cubicBezTo>
                <a:cubicBezTo>
                  <a:pt x="31" y="236"/>
                  <a:pt x="31" y="236"/>
                  <a:pt x="31" y="236"/>
                </a:cubicBezTo>
                <a:cubicBezTo>
                  <a:pt x="31" y="236"/>
                  <a:pt x="31" y="236"/>
                  <a:pt x="31" y="236"/>
                </a:cubicBezTo>
                <a:close/>
                <a:moveTo>
                  <a:pt x="32" y="235"/>
                </a:moveTo>
                <a:cubicBezTo>
                  <a:pt x="32" y="235"/>
                  <a:pt x="31" y="235"/>
                  <a:pt x="31" y="235"/>
                </a:cubicBezTo>
                <a:cubicBezTo>
                  <a:pt x="31" y="235"/>
                  <a:pt x="32" y="234"/>
                  <a:pt x="32" y="234"/>
                </a:cubicBezTo>
                <a:cubicBezTo>
                  <a:pt x="31" y="234"/>
                  <a:pt x="31" y="235"/>
                  <a:pt x="31" y="235"/>
                </a:cubicBezTo>
                <a:cubicBezTo>
                  <a:pt x="31" y="235"/>
                  <a:pt x="31" y="234"/>
                  <a:pt x="31" y="234"/>
                </a:cubicBezTo>
                <a:cubicBezTo>
                  <a:pt x="30" y="235"/>
                  <a:pt x="30" y="235"/>
                  <a:pt x="31" y="235"/>
                </a:cubicBezTo>
                <a:cubicBezTo>
                  <a:pt x="31" y="235"/>
                  <a:pt x="31" y="235"/>
                  <a:pt x="30" y="236"/>
                </a:cubicBezTo>
                <a:cubicBezTo>
                  <a:pt x="30" y="235"/>
                  <a:pt x="30" y="234"/>
                  <a:pt x="30" y="233"/>
                </a:cubicBezTo>
                <a:cubicBezTo>
                  <a:pt x="31" y="234"/>
                  <a:pt x="32" y="232"/>
                  <a:pt x="33" y="233"/>
                </a:cubicBezTo>
                <a:cubicBezTo>
                  <a:pt x="33" y="233"/>
                  <a:pt x="32" y="233"/>
                  <a:pt x="33" y="234"/>
                </a:cubicBezTo>
                <a:cubicBezTo>
                  <a:pt x="33" y="233"/>
                  <a:pt x="34" y="233"/>
                  <a:pt x="34" y="233"/>
                </a:cubicBezTo>
                <a:cubicBezTo>
                  <a:pt x="34" y="233"/>
                  <a:pt x="34" y="234"/>
                  <a:pt x="34" y="234"/>
                </a:cubicBezTo>
                <a:cubicBezTo>
                  <a:pt x="34" y="234"/>
                  <a:pt x="33" y="234"/>
                  <a:pt x="33" y="234"/>
                </a:cubicBezTo>
                <a:cubicBezTo>
                  <a:pt x="33" y="234"/>
                  <a:pt x="33" y="234"/>
                  <a:pt x="33" y="234"/>
                </a:cubicBezTo>
                <a:cubicBezTo>
                  <a:pt x="32" y="234"/>
                  <a:pt x="32" y="234"/>
                  <a:pt x="32" y="235"/>
                </a:cubicBezTo>
                <a:cubicBezTo>
                  <a:pt x="32" y="234"/>
                  <a:pt x="32" y="235"/>
                  <a:pt x="33" y="235"/>
                </a:cubicBezTo>
                <a:cubicBezTo>
                  <a:pt x="33" y="235"/>
                  <a:pt x="33" y="235"/>
                  <a:pt x="32" y="235"/>
                </a:cubicBezTo>
                <a:cubicBezTo>
                  <a:pt x="32" y="235"/>
                  <a:pt x="32" y="235"/>
                  <a:pt x="32" y="235"/>
                </a:cubicBezTo>
                <a:close/>
                <a:moveTo>
                  <a:pt x="47" y="238"/>
                </a:moveTo>
                <a:cubicBezTo>
                  <a:pt x="47" y="238"/>
                  <a:pt x="47" y="238"/>
                  <a:pt x="47" y="238"/>
                </a:cubicBezTo>
                <a:cubicBezTo>
                  <a:pt x="47" y="238"/>
                  <a:pt x="47" y="238"/>
                  <a:pt x="47" y="238"/>
                </a:cubicBezTo>
                <a:cubicBezTo>
                  <a:pt x="47" y="238"/>
                  <a:pt x="47" y="238"/>
                  <a:pt x="47" y="238"/>
                </a:cubicBezTo>
                <a:cubicBezTo>
                  <a:pt x="47" y="238"/>
                  <a:pt x="47" y="238"/>
                  <a:pt x="47" y="238"/>
                </a:cubicBezTo>
                <a:cubicBezTo>
                  <a:pt x="47" y="238"/>
                  <a:pt x="47" y="238"/>
                  <a:pt x="47" y="238"/>
                </a:cubicBezTo>
                <a:cubicBezTo>
                  <a:pt x="48" y="239"/>
                  <a:pt x="48" y="239"/>
                  <a:pt x="48" y="239"/>
                </a:cubicBezTo>
                <a:cubicBezTo>
                  <a:pt x="48" y="239"/>
                  <a:pt x="48" y="239"/>
                  <a:pt x="48" y="239"/>
                </a:cubicBezTo>
                <a:cubicBezTo>
                  <a:pt x="48" y="239"/>
                  <a:pt x="48" y="239"/>
                  <a:pt x="48" y="239"/>
                </a:cubicBezTo>
                <a:cubicBezTo>
                  <a:pt x="48" y="239"/>
                  <a:pt x="48" y="239"/>
                  <a:pt x="47" y="239"/>
                </a:cubicBezTo>
                <a:cubicBezTo>
                  <a:pt x="47" y="239"/>
                  <a:pt x="47" y="239"/>
                  <a:pt x="47" y="239"/>
                </a:cubicBezTo>
                <a:cubicBezTo>
                  <a:pt x="47" y="238"/>
                  <a:pt x="47" y="239"/>
                  <a:pt x="47" y="239"/>
                </a:cubicBezTo>
                <a:cubicBezTo>
                  <a:pt x="47" y="239"/>
                  <a:pt x="47" y="239"/>
                  <a:pt x="47" y="238"/>
                </a:cubicBezTo>
                <a:close/>
                <a:moveTo>
                  <a:pt x="44" y="240"/>
                </a:moveTo>
                <a:cubicBezTo>
                  <a:pt x="44" y="240"/>
                  <a:pt x="44" y="241"/>
                  <a:pt x="44" y="241"/>
                </a:cubicBezTo>
                <a:cubicBezTo>
                  <a:pt x="44" y="241"/>
                  <a:pt x="44" y="240"/>
                  <a:pt x="44" y="240"/>
                </a:cubicBezTo>
                <a:cubicBezTo>
                  <a:pt x="44" y="240"/>
                  <a:pt x="44" y="240"/>
                  <a:pt x="44" y="240"/>
                </a:cubicBezTo>
                <a:close/>
                <a:moveTo>
                  <a:pt x="43" y="248"/>
                </a:moveTo>
                <a:cubicBezTo>
                  <a:pt x="43" y="248"/>
                  <a:pt x="43" y="248"/>
                  <a:pt x="44" y="248"/>
                </a:cubicBezTo>
                <a:cubicBezTo>
                  <a:pt x="43" y="248"/>
                  <a:pt x="43" y="249"/>
                  <a:pt x="43" y="248"/>
                </a:cubicBezTo>
                <a:close/>
                <a:moveTo>
                  <a:pt x="45" y="264"/>
                </a:moveTo>
                <a:cubicBezTo>
                  <a:pt x="45" y="264"/>
                  <a:pt x="45" y="264"/>
                  <a:pt x="45" y="264"/>
                </a:cubicBezTo>
                <a:cubicBezTo>
                  <a:pt x="44" y="264"/>
                  <a:pt x="45" y="263"/>
                  <a:pt x="46" y="264"/>
                </a:cubicBezTo>
                <a:cubicBezTo>
                  <a:pt x="46" y="264"/>
                  <a:pt x="46" y="264"/>
                  <a:pt x="45" y="264"/>
                </a:cubicBezTo>
                <a:close/>
                <a:moveTo>
                  <a:pt x="44" y="264"/>
                </a:moveTo>
                <a:cubicBezTo>
                  <a:pt x="44" y="263"/>
                  <a:pt x="44" y="264"/>
                  <a:pt x="43" y="264"/>
                </a:cubicBezTo>
                <a:cubicBezTo>
                  <a:pt x="43" y="264"/>
                  <a:pt x="43" y="264"/>
                  <a:pt x="42" y="263"/>
                </a:cubicBezTo>
                <a:cubicBezTo>
                  <a:pt x="42" y="263"/>
                  <a:pt x="42" y="264"/>
                  <a:pt x="43" y="265"/>
                </a:cubicBezTo>
                <a:cubicBezTo>
                  <a:pt x="41" y="264"/>
                  <a:pt x="41" y="263"/>
                  <a:pt x="42" y="262"/>
                </a:cubicBezTo>
                <a:cubicBezTo>
                  <a:pt x="43" y="263"/>
                  <a:pt x="44" y="261"/>
                  <a:pt x="45" y="262"/>
                </a:cubicBezTo>
                <a:cubicBezTo>
                  <a:pt x="45" y="262"/>
                  <a:pt x="44" y="262"/>
                  <a:pt x="45" y="262"/>
                </a:cubicBezTo>
                <a:cubicBezTo>
                  <a:pt x="45" y="262"/>
                  <a:pt x="46" y="262"/>
                  <a:pt x="46" y="263"/>
                </a:cubicBezTo>
                <a:cubicBezTo>
                  <a:pt x="45" y="263"/>
                  <a:pt x="45" y="263"/>
                  <a:pt x="44" y="264"/>
                </a:cubicBezTo>
                <a:close/>
                <a:moveTo>
                  <a:pt x="45" y="262"/>
                </a:moveTo>
                <a:cubicBezTo>
                  <a:pt x="45" y="261"/>
                  <a:pt x="46" y="261"/>
                  <a:pt x="46" y="262"/>
                </a:cubicBezTo>
                <a:cubicBezTo>
                  <a:pt x="46" y="262"/>
                  <a:pt x="45" y="262"/>
                  <a:pt x="45" y="262"/>
                </a:cubicBezTo>
                <a:close/>
                <a:moveTo>
                  <a:pt x="48" y="262"/>
                </a:moveTo>
                <a:cubicBezTo>
                  <a:pt x="48" y="261"/>
                  <a:pt x="49" y="261"/>
                  <a:pt x="50" y="261"/>
                </a:cubicBezTo>
                <a:cubicBezTo>
                  <a:pt x="49" y="261"/>
                  <a:pt x="48" y="262"/>
                  <a:pt x="48" y="262"/>
                </a:cubicBezTo>
                <a:close/>
                <a:moveTo>
                  <a:pt x="51" y="261"/>
                </a:moveTo>
                <a:cubicBezTo>
                  <a:pt x="52" y="262"/>
                  <a:pt x="52" y="262"/>
                  <a:pt x="52" y="262"/>
                </a:cubicBezTo>
                <a:cubicBezTo>
                  <a:pt x="52" y="261"/>
                  <a:pt x="52" y="261"/>
                  <a:pt x="52" y="261"/>
                </a:cubicBezTo>
                <a:cubicBezTo>
                  <a:pt x="52" y="261"/>
                  <a:pt x="52" y="261"/>
                  <a:pt x="52" y="261"/>
                </a:cubicBezTo>
                <a:cubicBezTo>
                  <a:pt x="52" y="262"/>
                  <a:pt x="51" y="262"/>
                  <a:pt x="51" y="261"/>
                </a:cubicBezTo>
                <a:close/>
                <a:moveTo>
                  <a:pt x="56" y="267"/>
                </a:moveTo>
                <a:cubicBezTo>
                  <a:pt x="56" y="267"/>
                  <a:pt x="56" y="267"/>
                  <a:pt x="56" y="266"/>
                </a:cubicBezTo>
                <a:cubicBezTo>
                  <a:pt x="56" y="266"/>
                  <a:pt x="56" y="266"/>
                  <a:pt x="56" y="266"/>
                </a:cubicBezTo>
                <a:cubicBezTo>
                  <a:pt x="56" y="266"/>
                  <a:pt x="56" y="265"/>
                  <a:pt x="56" y="265"/>
                </a:cubicBezTo>
                <a:cubicBezTo>
                  <a:pt x="56" y="265"/>
                  <a:pt x="56" y="265"/>
                  <a:pt x="57" y="265"/>
                </a:cubicBezTo>
                <a:cubicBezTo>
                  <a:pt x="57" y="267"/>
                  <a:pt x="59" y="264"/>
                  <a:pt x="60" y="264"/>
                </a:cubicBezTo>
                <a:cubicBezTo>
                  <a:pt x="60" y="265"/>
                  <a:pt x="60" y="266"/>
                  <a:pt x="59" y="266"/>
                </a:cubicBezTo>
                <a:cubicBezTo>
                  <a:pt x="59" y="266"/>
                  <a:pt x="59" y="265"/>
                  <a:pt x="59" y="265"/>
                </a:cubicBezTo>
                <a:cubicBezTo>
                  <a:pt x="60" y="265"/>
                  <a:pt x="59" y="265"/>
                  <a:pt x="59" y="265"/>
                </a:cubicBezTo>
                <a:cubicBezTo>
                  <a:pt x="59" y="265"/>
                  <a:pt x="59" y="266"/>
                  <a:pt x="59" y="266"/>
                </a:cubicBezTo>
                <a:cubicBezTo>
                  <a:pt x="58" y="266"/>
                  <a:pt x="58" y="266"/>
                  <a:pt x="58" y="267"/>
                </a:cubicBezTo>
                <a:cubicBezTo>
                  <a:pt x="58" y="267"/>
                  <a:pt x="58" y="267"/>
                  <a:pt x="58" y="267"/>
                </a:cubicBezTo>
                <a:cubicBezTo>
                  <a:pt x="58" y="267"/>
                  <a:pt x="57" y="268"/>
                  <a:pt x="56" y="267"/>
                </a:cubicBezTo>
                <a:close/>
                <a:moveTo>
                  <a:pt x="58" y="273"/>
                </a:moveTo>
                <a:cubicBezTo>
                  <a:pt x="58" y="272"/>
                  <a:pt x="59" y="273"/>
                  <a:pt x="59" y="273"/>
                </a:cubicBezTo>
                <a:cubicBezTo>
                  <a:pt x="58" y="273"/>
                  <a:pt x="58" y="274"/>
                  <a:pt x="58" y="273"/>
                </a:cubicBezTo>
                <a:close/>
                <a:moveTo>
                  <a:pt x="59" y="266"/>
                </a:moveTo>
                <a:cubicBezTo>
                  <a:pt x="59" y="266"/>
                  <a:pt x="59" y="266"/>
                  <a:pt x="59" y="267"/>
                </a:cubicBezTo>
                <a:cubicBezTo>
                  <a:pt x="59" y="267"/>
                  <a:pt x="59" y="267"/>
                  <a:pt x="59" y="266"/>
                </a:cubicBezTo>
                <a:close/>
                <a:moveTo>
                  <a:pt x="62" y="266"/>
                </a:moveTo>
                <a:cubicBezTo>
                  <a:pt x="62" y="266"/>
                  <a:pt x="62" y="266"/>
                  <a:pt x="62" y="266"/>
                </a:cubicBezTo>
                <a:cubicBezTo>
                  <a:pt x="62" y="266"/>
                  <a:pt x="62" y="265"/>
                  <a:pt x="62" y="265"/>
                </a:cubicBezTo>
                <a:cubicBezTo>
                  <a:pt x="63" y="265"/>
                  <a:pt x="63" y="266"/>
                  <a:pt x="63" y="266"/>
                </a:cubicBezTo>
                <a:cubicBezTo>
                  <a:pt x="62" y="266"/>
                  <a:pt x="62" y="266"/>
                  <a:pt x="62" y="266"/>
                </a:cubicBezTo>
                <a:close/>
                <a:moveTo>
                  <a:pt x="64" y="265"/>
                </a:moveTo>
                <a:cubicBezTo>
                  <a:pt x="64" y="265"/>
                  <a:pt x="64" y="265"/>
                  <a:pt x="64" y="265"/>
                </a:cubicBezTo>
                <a:cubicBezTo>
                  <a:pt x="64" y="265"/>
                  <a:pt x="64" y="265"/>
                  <a:pt x="64" y="265"/>
                </a:cubicBezTo>
                <a:close/>
                <a:moveTo>
                  <a:pt x="65" y="265"/>
                </a:moveTo>
                <a:cubicBezTo>
                  <a:pt x="65" y="265"/>
                  <a:pt x="65" y="265"/>
                  <a:pt x="65" y="265"/>
                </a:cubicBezTo>
                <a:cubicBezTo>
                  <a:pt x="66" y="263"/>
                  <a:pt x="66" y="263"/>
                  <a:pt x="66" y="263"/>
                </a:cubicBezTo>
                <a:cubicBezTo>
                  <a:pt x="66" y="264"/>
                  <a:pt x="66" y="264"/>
                  <a:pt x="66" y="264"/>
                </a:cubicBezTo>
                <a:cubicBezTo>
                  <a:pt x="66" y="264"/>
                  <a:pt x="65" y="265"/>
                  <a:pt x="65" y="265"/>
                </a:cubicBezTo>
                <a:close/>
                <a:moveTo>
                  <a:pt x="67" y="264"/>
                </a:moveTo>
                <a:cubicBezTo>
                  <a:pt x="67" y="264"/>
                  <a:pt x="68" y="264"/>
                  <a:pt x="68" y="264"/>
                </a:cubicBezTo>
                <a:cubicBezTo>
                  <a:pt x="68" y="264"/>
                  <a:pt x="68" y="264"/>
                  <a:pt x="68" y="264"/>
                </a:cubicBezTo>
                <a:cubicBezTo>
                  <a:pt x="68" y="264"/>
                  <a:pt x="67" y="264"/>
                  <a:pt x="67" y="264"/>
                </a:cubicBezTo>
                <a:close/>
                <a:moveTo>
                  <a:pt x="69" y="263"/>
                </a:moveTo>
                <a:cubicBezTo>
                  <a:pt x="69" y="264"/>
                  <a:pt x="68" y="264"/>
                  <a:pt x="69" y="264"/>
                </a:cubicBezTo>
                <a:cubicBezTo>
                  <a:pt x="68" y="264"/>
                  <a:pt x="68" y="264"/>
                  <a:pt x="68" y="264"/>
                </a:cubicBezTo>
                <a:cubicBezTo>
                  <a:pt x="68" y="264"/>
                  <a:pt x="69" y="264"/>
                  <a:pt x="68" y="263"/>
                </a:cubicBezTo>
                <a:cubicBezTo>
                  <a:pt x="68" y="263"/>
                  <a:pt x="68" y="263"/>
                  <a:pt x="68" y="263"/>
                </a:cubicBezTo>
                <a:cubicBezTo>
                  <a:pt x="69" y="263"/>
                  <a:pt x="69" y="263"/>
                  <a:pt x="70" y="263"/>
                </a:cubicBezTo>
                <a:cubicBezTo>
                  <a:pt x="70" y="263"/>
                  <a:pt x="69" y="263"/>
                  <a:pt x="69" y="263"/>
                </a:cubicBezTo>
                <a:close/>
                <a:moveTo>
                  <a:pt x="76" y="274"/>
                </a:moveTo>
                <a:cubicBezTo>
                  <a:pt x="76" y="273"/>
                  <a:pt x="76" y="274"/>
                  <a:pt x="77" y="274"/>
                </a:cubicBezTo>
                <a:cubicBezTo>
                  <a:pt x="77" y="274"/>
                  <a:pt x="76" y="275"/>
                  <a:pt x="76" y="274"/>
                </a:cubicBezTo>
                <a:close/>
                <a:moveTo>
                  <a:pt x="79" y="273"/>
                </a:moveTo>
                <a:cubicBezTo>
                  <a:pt x="79" y="273"/>
                  <a:pt x="80" y="272"/>
                  <a:pt x="80" y="273"/>
                </a:cubicBezTo>
                <a:cubicBezTo>
                  <a:pt x="80" y="273"/>
                  <a:pt x="79" y="273"/>
                  <a:pt x="79" y="273"/>
                </a:cubicBezTo>
                <a:close/>
                <a:moveTo>
                  <a:pt x="85" y="273"/>
                </a:moveTo>
                <a:cubicBezTo>
                  <a:pt x="86" y="272"/>
                  <a:pt x="86" y="273"/>
                  <a:pt x="87" y="273"/>
                </a:cubicBezTo>
                <a:cubicBezTo>
                  <a:pt x="87" y="273"/>
                  <a:pt x="86" y="273"/>
                  <a:pt x="85" y="273"/>
                </a:cubicBezTo>
                <a:close/>
                <a:moveTo>
                  <a:pt x="100" y="284"/>
                </a:moveTo>
                <a:cubicBezTo>
                  <a:pt x="100" y="284"/>
                  <a:pt x="101" y="283"/>
                  <a:pt x="101" y="284"/>
                </a:cubicBezTo>
                <a:cubicBezTo>
                  <a:pt x="101" y="284"/>
                  <a:pt x="101" y="285"/>
                  <a:pt x="100" y="284"/>
                </a:cubicBezTo>
                <a:close/>
                <a:moveTo>
                  <a:pt x="102" y="300"/>
                </a:moveTo>
                <a:cubicBezTo>
                  <a:pt x="102" y="299"/>
                  <a:pt x="102" y="299"/>
                  <a:pt x="101" y="300"/>
                </a:cubicBezTo>
                <a:cubicBezTo>
                  <a:pt x="101" y="299"/>
                  <a:pt x="101" y="299"/>
                  <a:pt x="101" y="299"/>
                </a:cubicBezTo>
                <a:cubicBezTo>
                  <a:pt x="100" y="299"/>
                  <a:pt x="101" y="300"/>
                  <a:pt x="101" y="300"/>
                </a:cubicBezTo>
                <a:cubicBezTo>
                  <a:pt x="100" y="300"/>
                  <a:pt x="100" y="299"/>
                  <a:pt x="100" y="298"/>
                </a:cubicBezTo>
                <a:cubicBezTo>
                  <a:pt x="101" y="299"/>
                  <a:pt x="102" y="297"/>
                  <a:pt x="102" y="297"/>
                </a:cubicBezTo>
                <a:cubicBezTo>
                  <a:pt x="103" y="298"/>
                  <a:pt x="102" y="298"/>
                  <a:pt x="102" y="298"/>
                </a:cubicBezTo>
                <a:cubicBezTo>
                  <a:pt x="103" y="298"/>
                  <a:pt x="103" y="298"/>
                  <a:pt x="103" y="298"/>
                </a:cubicBezTo>
                <a:cubicBezTo>
                  <a:pt x="103" y="299"/>
                  <a:pt x="103" y="299"/>
                  <a:pt x="102" y="300"/>
                </a:cubicBezTo>
                <a:close/>
                <a:moveTo>
                  <a:pt x="103" y="300"/>
                </a:moveTo>
                <a:cubicBezTo>
                  <a:pt x="103" y="300"/>
                  <a:pt x="103" y="300"/>
                  <a:pt x="103" y="300"/>
                </a:cubicBezTo>
                <a:cubicBezTo>
                  <a:pt x="102" y="300"/>
                  <a:pt x="103" y="299"/>
                  <a:pt x="103" y="299"/>
                </a:cubicBezTo>
                <a:cubicBezTo>
                  <a:pt x="103" y="300"/>
                  <a:pt x="103" y="300"/>
                  <a:pt x="103" y="300"/>
                </a:cubicBezTo>
                <a:close/>
                <a:moveTo>
                  <a:pt x="103" y="297"/>
                </a:moveTo>
                <a:cubicBezTo>
                  <a:pt x="103" y="297"/>
                  <a:pt x="103" y="297"/>
                  <a:pt x="103" y="297"/>
                </a:cubicBezTo>
                <a:cubicBezTo>
                  <a:pt x="103" y="298"/>
                  <a:pt x="103" y="298"/>
                  <a:pt x="103" y="297"/>
                </a:cubicBezTo>
                <a:close/>
                <a:moveTo>
                  <a:pt x="105" y="297"/>
                </a:moveTo>
                <a:cubicBezTo>
                  <a:pt x="105" y="297"/>
                  <a:pt x="106" y="297"/>
                  <a:pt x="106" y="297"/>
                </a:cubicBezTo>
                <a:cubicBezTo>
                  <a:pt x="106" y="297"/>
                  <a:pt x="105" y="298"/>
                  <a:pt x="105" y="297"/>
                </a:cubicBezTo>
                <a:close/>
                <a:moveTo>
                  <a:pt x="108" y="297"/>
                </a:moveTo>
                <a:cubicBezTo>
                  <a:pt x="108" y="298"/>
                  <a:pt x="108" y="297"/>
                  <a:pt x="108" y="297"/>
                </a:cubicBezTo>
                <a:cubicBezTo>
                  <a:pt x="108" y="298"/>
                  <a:pt x="108" y="298"/>
                  <a:pt x="108" y="297"/>
                </a:cubicBezTo>
                <a:close/>
                <a:moveTo>
                  <a:pt x="121" y="299"/>
                </a:moveTo>
                <a:cubicBezTo>
                  <a:pt x="121" y="300"/>
                  <a:pt x="120" y="300"/>
                  <a:pt x="120" y="300"/>
                </a:cubicBezTo>
                <a:cubicBezTo>
                  <a:pt x="120" y="299"/>
                  <a:pt x="120" y="298"/>
                  <a:pt x="120" y="298"/>
                </a:cubicBezTo>
                <a:cubicBezTo>
                  <a:pt x="120" y="298"/>
                  <a:pt x="120" y="297"/>
                  <a:pt x="121" y="298"/>
                </a:cubicBezTo>
                <a:cubicBezTo>
                  <a:pt x="120" y="298"/>
                  <a:pt x="120" y="299"/>
                  <a:pt x="121" y="299"/>
                </a:cubicBezTo>
                <a:close/>
                <a:moveTo>
                  <a:pt x="128" y="294"/>
                </a:moveTo>
                <a:cubicBezTo>
                  <a:pt x="128" y="294"/>
                  <a:pt x="128" y="293"/>
                  <a:pt x="129" y="293"/>
                </a:cubicBezTo>
                <a:cubicBezTo>
                  <a:pt x="128" y="294"/>
                  <a:pt x="128" y="294"/>
                  <a:pt x="128" y="294"/>
                </a:cubicBezTo>
                <a:close/>
                <a:moveTo>
                  <a:pt x="146" y="289"/>
                </a:moveTo>
                <a:cubicBezTo>
                  <a:pt x="147" y="289"/>
                  <a:pt x="147" y="289"/>
                  <a:pt x="147" y="289"/>
                </a:cubicBezTo>
                <a:cubicBezTo>
                  <a:pt x="147" y="289"/>
                  <a:pt x="147" y="289"/>
                  <a:pt x="147" y="289"/>
                </a:cubicBezTo>
                <a:cubicBezTo>
                  <a:pt x="147" y="290"/>
                  <a:pt x="146" y="289"/>
                  <a:pt x="146" y="289"/>
                </a:cubicBezTo>
                <a:close/>
                <a:moveTo>
                  <a:pt x="147" y="289"/>
                </a:moveTo>
                <a:cubicBezTo>
                  <a:pt x="147" y="288"/>
                  <a:pt x="148" y="288"/>
                  <a:pt x="148" y="288"/>
                </a:cubicBezTo>
                <a:cubicBezTo>
                  <a:pt x="148" y="289"/>
                  <a:pt x="147" y="289"/>
                  <a:pt x="147" y="289"/>
                </a:cubicBezTo>
                <a:close/>
                <a:moveTo>
                  <a:pt x="148" y="288"/>
                </a:moveTo>
                <a:cubicBezTo>
                  <a:pt x="149" y="288"/>
                  <a:pt x="149" y="288"/>
                  <a:pt x="150" y="288"/>
                </a:cubicBezTo>
                <a:cubicBezTo>
                  <a:pt x="149" y="289"/>
                  <a:pt x="149" y="289"/>
                  <a:pt x="148" y="288"/>
                </a:cubicBezTo>
                <a:close/>
                <a:moveTo>
                  <a:pt x="167" y="283"/>
                </a:moveTo>
                <a:cubicBezTo>
                  <a:pt x="167" y="283"/>
                  <a:pt x="167" y="283"/>
                  <a:pt x="168" y="283"/>
                </a:cubicBezTo>
                <a:cubicBezTo>
                  <a:pt x="168" y="283"/>
                  <a:pt x="167" y="283"/>
                  <a:pt x="167" y="283"/>
                </a:cubicBezTo>
                <a:close/>
                <a:moveTo>
                  <a:pt x="178" y="280"/>
                </a:moveTo>
                <a:cubicBezTo>
                  <a:pt x="179" y="280"/>
                  <a:pt x="179" y="279"/>
                  <a:pt x="179" y="279"/>
                </a:cubicBezTo>
                <a:cubicBezTo>
                  <a:pt x="179" y="280"/>
                  <a:pt x="178" y="281"/>
                  <a:pt x="178" y="280"/>
                </a:cubicBezTo>
                <a:close/>
                <a:moveTo>
                  <a:pt x="180" y="280"/>
                </a:moveTo>
                <a:cubicBezTo>
                  <a:pt x="180" y="280"/>
                  <a:pt x="180" y="280"/>
                  <a:pt x="180" y="280"/>
                </a:cubicBezTo>
                <a:cubicBezTo>
                  <a:pt x="180" y="279"/>
                  <a:pt x="180" y="279"/>
                  <a:pt x="180" y="279"/>
                </a:cubicBezTo>
                <a:cubicBezTo>
                  <a:pt x="180" y="279"/>
                  <a:pt x="180" y="279"/>
                  <a:pt x="180" y="279"/>
                </a:cubicBezTo>
                <a:cubicBezTo>
                  <a:pt x="181" y="279"/>
                  <a:pt x="180" y="280"/>
                  <a:pt x="181" y="280"/>
                </a:cubicBezTo>
                <a:cubicBezTo>
                  <a:pt x="180" y="280"/>
                  <a:pt x="180" y="280"/>
                  <a:pt x="180" y="280"/>
                </a:cubicBezTo>
                <a:close/>
                <a:moveTo>
                  <a:pt x="190" y="277"/>
                </a:moveTo>
                <a:cubicBezTo>
                  <a:pt x="191" y="278"/>
                  <a:pt x="191" y="276"/>
                  <a:pt x="191" y="277"/>
                </a:cubicBezTo>
                <a:cubicBezTo>
                  <a:pt x="191" y="277"/>
                  <a:pt x="190" y="278"/>
                  <a:pt x="190" y="277"/>
                </a:cubicBezTo>
                <a:close/>
                <a:moveTo>
                  <a:pt x="193" y="278"/>
                </a:moveTo>
                <a:cubicBezTo>
                  <a:pt x="193" y="278"/>
                  <a:pt x="193" y="277"/>
                  <a:pt x="193" y="277"/>
                </a:cubicBezTo>
                <a:cubicBezTo>
                  <a:pt x="193" y="277"/>
                  <a:pt x="193" y="277"/>
                  <a:pt x="193" y="277"/>
                </a:cubicBezTo>
                <a:cubicBezTo>
                  <a:pt x="193" y="278"/>
                  <a:pt x="193" y="278"/>
                  <a:pt x="193" y="278"/>
                </a:cubicBezTo>
                <a:close/>
                <a:moveTo>
                  <a:pt x="194" y="277"/>
                </a:moveTo>
                <a:cubicBezTo>
                  <a:pt x="194" y="277"/>
                  <a:pt x="194" y="277"/>
                  <a:pt x="194" y="277"/>
                </a:cubicBezTo>
                <a:cubicBezTo>
                  <a:pt x="194" y="277"/>
                  <a:pt x="194" y="277"/>
                  <a:pt x="194" y="277"/>
                </a:cubicBezTo>
                <a:cubicBezTo>
                  <a:pt x="194" y="277"/>
                  <a:pt x="194" y="277"/>
                  <a:pt x="194" y="277"/>
                </a:cubicBezTo>
                <a:cubicBezTo>
                  <a:pt x="194" y="277"/>
                  <a:pt x="194" y="277"/>
                  <a:pt x="194" y="277"/>
                </a:cubicBezTo>
                <a:cubicBezTo>
                  <a:pt x="193" y="277"/>
                  <a:pt x="193" y="277"/>
                  <a:pt x="193" y="277"/>
                </a:cubicBezTo>
                <a:cubicBezTo>
                  <a:pt x="193" y="276"/>
                  <a:pt x="194" y="276"/>
                  <a:pt x="194" y="276"/>
                </a:cubicBezTo>
                <a:cubicBezTo>
                  <a:pt x="194" y="276"/>
                  <a:pt x="194" y="276"/>
                  <a:pt x="194" y="276"/>
                </a:cubicBezTo>
                <a:cubicBezTo>
                  <a:pt x="194" y="276"/>
                  <a:pt x="194" y="276"/>
                  <a:pt x="194" y="276"/>
                </a:cubicBezTo>
                <a:cubicBezTo>
                  <a:pt x="194" y="276"/>
                  <a:pt x="194" y="276"/>
                  <a:pt x="194" y="277"/>
                </a:cubicBezTo>
                <a:close/>
                <a:moveTo>
                  <a:pt x="196" y="276"/>
                </a:moveTo>
                <a:cubicBezTo>
                  <a:pt x="196" y="276"/>
                  <a:pt x="196" y="276"/>
                  <a:pt x="196" y="276"/>
                </a:cubicBezTo>
                <a:cubicBezTo>
                  <a:pt x="196" y="276"/>
                  <a:pt x="196" y="276"/>
                  <a:pt x="196" y="276"/>
                </a:cubicBezTo>
                <a:close/>
                <a:moveTo>
                  <a:pt x="197" y="286"/>
                </a:moveTo>
                <a:cubicBezTo>
                  <a:pt x="197" y="287"/>
                  <a:pt x="196" y="287"/>
                  <a:pt x="196" y="287"/>
                </a:cubicBezTo>
                <a:cubicBezTo>
                  <a:pt x="196" y="286"/>
                  <a:pt x="196" y="286"/>
                  <a:pt x="196" y="286"/>
                </a:cubicBezTo>
                <a:cubicBezTo>
                  <a:pt x="196" y="286"/>
                  <a:pt x="196" y="287"/>
                  <a:pt x="197" y="286"/>
                </a:cubicBezTo>
                <a:close/>
                <a:moveTo>
                  <a:pt x="195" y="294"/>
                </a:moveTo>
                <a:cubicBezTo>
                  <a:pt x="195" y="293"/>
                  <a:pt x="196" y="293"/>
                  <a:pt x="195" y="293"/>
                </a:cubicBezTo>
                <a:cubicBezTo>
                  <a:pt x="195" y="293"/>
                  <a:pt x="195" y="293"/>
                  <a:pt x="196" y="293"/>
                </a:cubicBezTo>
                <a:cubicBezTo>
                  <a:pt x="195" y="293"/>
                  <a:pt x="196" y="293"/>
                  <a:pt x="196" y="294"/>
                </a:cubicBezTo>
                <a:lnTo>
                  <a:pt x="195" y="294"/>
                </a:lnTo>
                <a:close/>
                <a:moveTo>
                  <a:pt x="196" y="292"/>
                </a:moveTo>
                <a:cubicBezTo>
                  <a:pt x="196" y="292"/>
                  <a:pt x="196" y="292"/>
                  <a:pt x="195" y="292"/>
                </a:cubicBezTo>
                <a:cubicBezTo>
                  <a:pt x="196" y="292"/>
                  <a:pt x="196" y="291"/>
                  <a:pt x="196" y="291"/>
                </a:cubicBezTo>
                <a:cubicBezTo>
                  <a:pt x="196" y="291"/>
                  <a:pt x="196" y="292"/>
                  <a:pt x="196" y="292"/>
                </a:cubicBezTo>
                <a:close/>
                <a:moveTo>
                  <a:pt x="196" y="290"/>
                </a:moveTo>
                <a:cubicBezTo>
                  <a:pt x="195" y="290"/>
                  <a:pt x="195" y="290"/>
                  <a:pt x="196" y="290"/>
                </a:cubicBezTo>
                <a:cubicBezTo>
                  <a:pt x="196" y="290"/>
                  <a:pt x="195" y="290"/>
                  <a:pt x="195" y="290"/>
                </a:cubicBezTo>
                <a:cubicBezTo>
                  <a:pt x="195" y="289"/>
                  <a:pt x="195" y="288"/>
                  <a:pt x="195" y="288"/>
                </a:cubicBezTo>
                <a:cubicBezTo>
                  <a:pt x="196" y="288"/>
                  <a:pt x="196" y="289"/>
                  <a:pt x="197" y="289"/>
                </a:cubicBezTo>
                <a:cubicBezTo>
                  <a:pt x="196" y="290"/>
                  <a:pt x="196" y="290"/>
                  <a:pt x="196" y="290"/>
                </a:cubicBezTo>
                <a:close/>
                <a:moveTo>
                  <a:pt x="197" y="294"/>
                </a:moveTo>
                <a:cubicBezTo>
                  <a:pt x="197" y="294"/>
                  <a:pt x="197" y="294"/>
                  <a:pt x="197" y="294"/>
                </a:cubicBezTo>
                <a:cubicBezTo>
                  <a:pt x="197" y="294"/>
                  <a:pt x="197" y="293"/>
                  <a:pt x="197" y="293"/>
                </a:cubicBezTo>
                <a:cubicBezTo>
                  <a:pt x="197" y="294"/>
                  <a:pt x="197" y="294"/>
                  <a:pt x="197" y="294"/>
                </a:cubicBezTo>
                <a:close/>
                <a:moveTo>
                  <a:pt x="197" y="290"/>
                </a:moveTo>
                <a:cubicBezTo>
                  <a:pt x="197" y="290"/>
                  <a:pt x="197" y="289"/>
                  <a:pt x="198" y="289"/>
                </a:cubicBezTo>
                <a:cubicBezTo>
                  <a:pt x="197" y="289"/>
                  <a:pt x="198" y="290"/>
                  <a:pt x="197" y="290"/>
                </a:cubicBezTo>
                <a:close/>
                <a:moveTo>
                  <a:pt x="199" y="294"/>
                </a:moveTo>
                <a:cubicBezTo>
                  <a:pt x="199" y="294"/>
                  <a:pt x="198" y="295"/>
                  <a:pt x="198" y="295"/>
                </a:cubicBezTo>
                <a:cubicBezTo>
                  <a:pt x="198" y="294"/>
                  <a:pt x="199" y="293"/>
                  <a:pt x="199" y="293"/>
                </a:cubicBezTo>
                <a:cubicBezTo>
                  <a:pt x="199" y="294"/>
                  <a:pt x="198" y="294"/>
                  <a:pt x="199" y="294"/>
                </a:cubicBezTo>
                <a:close/>
                <a:moveTo>
                  <a:pt x="199" y="292"/>
                </a:moveTo>
                <a:cubicBezTo>
                  <a:pt x="199" y="292"/>
                  <a:pt x="199" y="291"/>
                  <a:pt x="200" y="291"/>
                </a:cubicBezTo>
                <a:cubicBezTo>
                  <a:pt x="200" y="292"/>
                  <a:pt x="199" y="291"/>
                  <a:pt x="199" y="292"/>
                </a:cubicBezTo>
                <a:close/>
                <a:moveTo>
                  <a:pt x="199" y="290"/>
                </a:moveTo>
                <a:cubicBezTo>
                  <a:pt x="199" y="291"/>
                  <a:pt x="199" y="290"/>
                  <a:pt x="198" y="290"/>
                </a:cubicBezTo>
                <a:cubicBezTo>
                  <a:pt x="198" y="289"/>
                  <a:pt x="198" y="289"/>
                  <a:pt x="199" y="288"/>
                </a:cubicBezTo>
                <a:cubicBezTo>
                  <a:pt x="199" y="288"/>
                  <a:pt x="200" y="287"/>
                  <a:pt x="200" y="286"/>
                </a:cubicBezTo>
                <a:cubicBezTo>
                  <a:pt x="201" y="286"/>
                  <a:pt x="201" y="287"/>
                  <a:pt x="201" y="287"/>
                </a:cubicBezTo>
                <a:cubicBezTo>
                  <a:pt x="202" y="287"/>
                  <a:pt x="201" y="287"/>
                  <a:pt x="201" y="287"/>
                </a:cubicBezTo>
                <a:cubicBezTo>
                  <a:pt x="201" y="289"/>
                  <a:pt x="202" y="287"/>
                  <a:pt x="202" y="288"/>
                </a:cubicBezTo>
                <a:cubicBezTo>
                  <a:pt x="201" y="289"/>
                  <a:pt x="199" y="288"/>
                  <a:pt x="199" y="290"/>
                </a:cubicBezTo>
                <a:close/>
                <a:moveTo>
                  <a:pt x="201" y="291"/>
                </a:moveTo>
                <a:cubicBezTo>
                  <a:pt x="201" y="291"/>
                  <a:pt x="201" y="291"/>
                  <a:pt x="202" y="291"/>
                </a:cubicBezTo>
                <a:cubicBezTo>
                  <a:pt x="201" y="291"/>
                  <a:pt x="201" y="292"/>
                  <a:pt x="201" y="291"/>
                </a:cubicBezTo>
                <a:close/>
                <a:moveTo>
                  <a:pt x="202" y="293"/>
                </a:moveTo>
                <a:cubicBezTo>
                  <a:pt x="202" y="293"/>
                  <a:pt x="202" y="293"/>
                  <a:pt x="202" y="292"/>
                </a:cubicBezTo>
                <a:cubicBezTo>
                  <a:pt x="202" y="292"/>
                  <a:pt x="202" y="292"/>
                  <a:pt x="202" y="292"/>
                </a:cubicBezTo>
                <a:cubicBezTo>
                  <a:pt x="201" y="292"/>
                  <a:pt x="203" y="293"/>
                  <a:pt x="202" y="293"/>
                </a:cubicBezTo>
                <a:close/>
                <a:moveTo>
                  <a:pt x="203" y="292"/>
                </a:moveTo>
                <a:cubicBezTo>
                  <a:pt x="204" y="292"/>
                  <a:pt x="204" y="292"/>
                  <a:pt x="204" y="292"/>
                </a:cubicBezTo>
                <a:cubicBezTo>
                  <a:pt x="204" y="293"/>
                  <a:pt x="204" y="293"/>
                  <a:pt x="203" y="292"/>
                </a:cubicBezTo>
                <a:close/>
                <a:moveTo>
                  <a:pt x="208" y="290"/>
                </a:moveTo>
                <a:cubicBezTo>
                  <a:pt x="208" y="290"/>
                  <a:pt x="209" y="289"/>
                  <a:pt x="209" y="290"/>
                </a:cubicBezTo>
                <a:lnTo>
                  <a:pt x="208" y="290"/>
                </a:lnTo>
                <a:close/>
                <a:moveTo>
                  <a:pt x="213" y="287"/>
                </a:moveTo>
                <a:cubicBezTo>
                  <a:pt x="213" y="288"/>
                  <a:pt x="211" y="287"/>
                  <a:pt x="210" y="288"/>
                </a:cubicBezTo>
                <a:cubicBezTo>
                  <a:pt x="210" y="287"/>
                  <a:pt x="212" y="286"/>
                  <a:pt x="213" y="287"/>
                </a:cubicBezTo>
                <a:close/>
                <a:moveTo>
                  <a:pt x="301" y="224"/>
                </a:moveTo>
                <a:cubicBezTo>
                  <a:pt x="301" y="224"/>
                  <a:pt x="301" y="224"/>
                  <a:pt x="301" y="224"/>
                </a:cubicBezTo>
                <a:cubicBezTo>
                  <a:pt x="301" y="224"/>
                  <a:pt x="301" y="224"/>
                  <a:pt x="301" y="224"/>
                </a:cubicBezTo>
                <a:cubicBezTo>
                  <a:pt x="301" y="224"/>
                  <a:pt x="301" y="224"/>
                  <a:pt x="301" y="224"/>
                </a:cubicBezTo>
                <a:close/>
                <a:moveTo>
                  <a:pt x="302" y="251"/>
                </a:moveTo>
                <a:cubicBezTo>
                  <a:pt x="302" y="251"/>
                  <a:pt x="302" y="251"/>
                  <a:pt x="301" y="250"/>
                </a:cubicBezTo>
                <a:cubicBezTo>
                  <a:pt x="302" y="250"/>
                  <a:pt x="302" y="250"/>
                  <a:pt x="302" y="250"/>
                </a:cubicBezTo>
                <a:cubicBezTo>
                  <a:pt x="302" y="250"/>
                  <a:pt x="302" y="251"/>
                  <a:pt x="302" y="251"/>
                </a:cubicBezTo>
                <a:close/>
                <a:moveTo>
                  <a:pt x="303" y="251"/>
                </a:moveTo>
                <a:cubicBezTo>
                  <a:pt x="303" y="251"/>
                  <a:pt x="303" y="251"/>
                  <a:pt x="303" y="251"/>
                </a:cubicBezTo>
                <a:cubicBezTo>
                  <a:pt x="303" y="251"/>
                  <a:pt x="302" y="251"/>
                  <a:pt x="302" y="250"/>
                </a:cubicBezTo>
                <a:cubicBezTo>
                  <a:pt x="303" y="250"/>
                  <a:pt x="303" y="250"/>
                  <a:pt x="303" y="250"/>
                </a:cubicBezTo>
                <a:cubicBezTo>
                  <a:pt x="303" y="251"/>
                  <a:pt x="303" y="251"/>
                  <a:pt x="303" y="251"/>
                </a:cubicBezTo>
                <a:close/>
                <a:moveTo>
                  <a:pt x="304" y="251"/>
                </a:moveTo>
                <a:cubicBezTo>
                  <a:pt x="304" y="251"/>
                  <a:pt x="304" y="251"/>
                  <a:pt x="304" y="251"/>
                </a:cubicBezTo>
                <a:cubicBezTo>
                  <a:pt x="304" y="251"/>
                  <a:pt x="304" y="251"/>
                  <a:pt x="304" y="251"/>
                </a:cubicBezTo>
                <a:cubicBezTo>
                  <a:pt x="304" y="251"/>
                  <a:pt x="304" y="251"/>
                  <a:pt x="304" y="251"/>
                </a:cubicBezTo>
                <a:cubicBezTo>
                  <a:pt x="304" y="251"/>
                  <a:pt x="304" y="251"/>
                  <a:pt x="304" y="251"/>
                </a:cubicBezTo>
                <a:close/>
                <a:moveTo>
                  <a:pt x="304" y="225"/>
                </a:moveTo>
                <a:cubicBezTo>
                  <a:pt x="303" y="225"/>
                  <a:pt x="303" y="225"/>
                  <a:pt x="303" y="225"/>
                </a:cubicBezTo>
                <a:cubicBezTo>
                  <a:pt x="303" y="225"/>
                  <a:pt x="303" y="224"/>
                  <a:pt x="303" y="224"/>
                </a:cubicBezTo>
                <a:cubicBezTo>
                  <a:pt x="303" y="224"/>
                  <a:pt x="303" y="224"/>
                  <a:pt x="303" y="224"/>
                </a:cubicBezTo>
                <a:cubicBezTo>
                  <a:pt x="303" y="224"/>
                  <a:pt x="304" y="224"/>
                  <a:pt x="304" y="224"/>
                </a:cubicBezTo>
                <a:cubicBezTo>
                  <a:pt x="304" y="224"/>
                  <a:pt x="304" y="224"/>
                  <a:pt x="304" y="225"/>
                </a:cubicBezTo>
                <a:cubicBezTo>
                  <a:pt x="304" y="225"/>
                  <a:pt x="304" y="225"/>
                  <a:pt x="304" y="225"/>
                </a:cubicBezTo>
                <a:close/>
                <a:moveTo>
                  <a:pt x="304" y="251"/>
                </a:moveTo>
                <a:cubicBezTo>
                  <a:pt x="304" y="251"/>
                  <a:pt x="304" y="251"/>
                  <a:pt x="304" y="251"/>
                </a:cubicBezTo>
                <a:cubicBezTo>
                  <a:pt x="304" y="251"/>
                  <a:pt x="304" y="251"/>
                  <a:pt x="304" y="251"/>
                </a:cubicBezTo>
                <a:cubicBezTo>
                  <a:pt x="304" y="251"/>
                  <a:pt x="304" y="251"/>
                  <a:pt x="304" y="251"/>
                </a:cubicBezTo>
                <a:close/>
                <a:moveTo>
                  <a:pt x="305" y="251"/>
                </a:moveTo>
                <a:cubicBezTo>
                  <a:pt x="305" y="251"/>
                  <a:pt x="305" y="251"/>
                  <a:pt x="305" y="251"/>
                </a:cubicBezTo>
                <a:cubicBezTo>
                  <a:pt x="305" y="250"/>
                  <a:pt x="305" y="250"/>
                  <a:pt x="305" y="250"/>
                </a:cubicBezTo>
                <a:cubicBezTo>
                  <a:pt x="305" y="251"/>
                  <a:pt x="305" y="251"/>
                  <a:pt x="305" y="251"/>
                </a:cubicBezTo>
                <a:close/>
                <a:moveTo>
                  <a:pt x="307" y="250"/>
                </a:moveTo>
                <a:cubicBezTo>
                  <a:pt x="307" y="250"/>
                  <a:pt x="307" y="250"/>
                  <a:pt x="307" y="250"/>
                </a:cubicBezTo>
                <a:cubicBezTo>
                  <a:pt x="307" y="250"/>
                  <a:pt x="306" y="250"/>
                  <a:pt x="306" y="250"/>
                </a:cubicBezTo>
                <a:cubicBezTo>
                  <a:pt x="306" y="250"/>
                  <a:pt x="306" y="250"/>
                  <a:pt x="306" y="250"/>
                </a:cubicBezTo>
                <a:cubicBezTo>
                  <a:pt x="306" y="250"/>
                  <a:pt x="305" y="250"/>
                  <a:pt x="305" y="250"/>
                </a:cubicBezTo>
                <a:cubicBezTo>
                  <a:pt x="305" y="250"/>
                  <a:pt x="305" y="250"/>
                  <a:pt x="305" y="250"/>
                </a:cubicBezTo>
                <a:cubicBezTo>
                  <a:pt x="305" y="250"/>
                  <a:pt x="305" y="250"/>
                  <a:pt x="305" y="249"/>
                </a:cubicBezTo>
                <a:cubicBezTo>
                  <a:pt x="305" y="249"/>
                  <a:pt x="305" y="250"/>
                  <a:pt x="305" y="249"/>
                </a:cubicBezTo>
                <a:cubicBezTo>
                  <a:pt x="306" y="249"/>
                  <a:pt x="305" y="249"/>
                  <a:pt x="305" y="250"/>
                </a:cubicBezTo>
                <a:cubicBezTo>
                  <a:pt x="306" y="250"/>
                  <a:pt x="306" y="249"/>
                  <a:pt x="306" y="249"/>
                </a:cubicBezTo>
                <a:cubicBezTo>
                  <a:pt x="306" y="249"/>
                  <a:pt x="307" y="249"/>
                  <a:pt x="307" y="249"/>
                </a:cubicBezTo>
                <a:cubicBezTo>
                  <a:pt x="307" y="249"/>
                  <a:pt x="307" y="250"/>
                  <a:pt x="307" y="250"/>
                </a:cubicBezTo>
                <a:cubicBezTo>
                  <a:pt x="307" y="250"/>
                  <a:pt x="307" y="250"/>
                  <a:pt x="308" y="250"/>
                </a:cubicBezTo>
                <a:cubicBezTo>
                  <a:pt x="307" y="250"/>
                  <a:pt x="307" y="250"/>
                  <a:pt x="307" y="250"/>
                </a:cubicBezTo>
                <a:close/>
                <a:moveTo>
                  <a:pt x="306" y="247"/>
                </a:moveTo>
                <a:cubicBezTo>
                  <a:pt x="307" y="248"/>
                  <a:pt x="307" y="247"/>
                  <a:pt x="307" y="248"/>
                </a:cubicBezTo>
                <a:cubicBezTo>
                  <a:pt x="307" y="248"/>
                  <a:pt x="307" y="248"/>
                  <a:pt x="307" y="248"/>
                </a:cubicBezTo>
                <a:cubicBezTo>
                  <a:pt x="307" y="248"/>
                  <a:pt x="307" y="248"/>
                  <a:pt x="306" y="248"/>
                </a:cubicBezTo>
                <a:cubicBezTo>
                  <a:pt x="306" y="248"/>
                  <a:pt x="306" y="248"/>
                  <a:pt x="306" y="247"/>
                </a:cubicBezTo>
                <a:close/>
                <a:moveTo>
                  <a:pt x="306" y="224"/>
                </a:moveTo>
                <a:cubicBezTo>
                  <a:pt x="306" y="225"/>
                  <a:pt x="306" y="225"/>
                  <a:pt x="306" y="225"/>
                </a:cubicBezTo>
                <a:cubicBezTo>
                  <a:pt x="306" y="225"/>
                  <a:pt x="306" y="225"/>
                  <a:pt x="306" y="225"/>
                </a:cubicBezTo>
                <a:cubicBezTo>
                  <a:pt x="306" y="225"/>
                  <a:pt x="306" y="225"/>
                  <a:pt x="306" y="224"/>
                </a:cubicBezTo>
                <a:close/>
                <a:moveTo>
                  <a:pt x="307" y="243"/>
                </a:moveTo>
                <a:cubicBezTo>
                  <a:pt x="308" y="243"/>
                  <a:pt x="308" y="243"/>
                  <a:pt x="308" y="243"/>
                </a:cubicBezTo>
                <a:cubicBezTo>
                  <a:pt x="308" y="243"/>
                  <a:pt x="307" y="244"/>
                  <a:pt x="307" y="243"/>
                </a:cubicBezTo>
                <a:close/>
                <a:moveTo>
                  <a:pt x="308" y="247"/>
                </a:moveTo>
                <a:cubicBezTo>
                  <a:pt x="308" y="248"/>
                  <a:pt x="308" y="248"/>
                  <a:pt x="308" y="248"/>
                </a:cubicBezTo>
                <a:cubicBezTo>
                  <a:pt x="308" y="247"/>
                  <a:pt x="308" y="247"/>
                  <a:pt x="308" y="247"/>
                </a:cubicBezTo>
                <a:close/>
                <a:moveTo>
                  <a:pt x="309" y="249"/>
                </a:moveTo>
                <a:cubicBezTo>
                  <a:pt x="308" y="249"/>
                  <a:pt x="308" y="250"/>
                  <a:pt x="307" y="250"/>
                </a:cubicBezTo>
                <a:cubicBezTo>
                  <a:pt x="308" y="249"/>
                  <a:pt x="307" y="249"/>
                  <a:pt x="308" y="248"/>
                </a:cubicBezTo>
                <a:cubicBezTo>
                  <a:pt x="309" y="248"/>
                  <a:pt x="308" y="250"/>
                  <a:pt x="309" y="249"/>
                </a:cubicBezTo>
                <a:cubicBezTo>
                  <a:pt x="309" y="249"/>
                  <a:pt x="308" y="249"/>
                  <a:pt x="309" y="248"/>
                </a:cubicBezTo>
                <a:cubicBezTo>
                  <a:pt x="309" y="249"/>
                  <a:pt x="309" y="249"/>
                  <a:pt x="309" y="249"/>
                </a:cubicBezTo>
                <a:cubicBezTo>
                  <a:pt x="309" y="249"/>
                  <a:pt x="309" y="249"/>
                  <a:pt x="309" y="249"/>
                </a:cubicBezTo>
                <a:close/>
                <a:moveTo>
                  <a:pt x="309" y="223"/>
                </a:moveTo>
                <a:cubicBezTo>
                  <a:pt x="309" y="223"/>
                  <a:pt x="309" y="223"/>
                  <a:pt x="309" y="223"/>
                </a:cubicBezTo>
                <a:cubicBezTo>
                  <a:pt x="309" y="223"/>
                  <a:pt x="309" y="223"/>
                  <a:pt x="309" y="224"/>
                </a:cubicBezTo>
                <a:cubicBezTo>
                  <a:pt x="309" y="224"/>
                  <a:pt x="309" y="224"/>
                  <a:pt x="308" y="224"/>
                </a:cubicBezTo>
                <a:cubicBezTo>
                  <a:pt x="308" y="224"/>
                  <a:pt x="308" y="224"/>
                  <a:pt x="308" y="224"/>
                </a:cubicBezTo>
                <a:cubicBezTo>
                  <a:pt x="308" y="224"/>
                  <a:pt x="308" y="224"/>
                  <a:pt x="308" y="224"/>
                </a:cubicBezTo>
                <a:cubicBezTo>
                  <a:pt x="308" y="224"/>
                  <a:pt x="308" y="224"/>
                  <a:pt x="308" y="224"/>
                </a:cubicBezTo>
                <a:cubicBezTo>
                  <a:pt x="308" y="224"/>
                  <a:pt x="308" y="224"/>
                  <a:pt x="308" y="224"/>
                </a:cubicBezTo>
                <a:cubicBezTo>
                  <a:pt x="308" y="224"/>
                  <a:pt x="308" y="224"/>
                  <a:pt x="308" y="224"/>
                </a:cubicBezTo>
                <a:cubicBezTo>
                  <a:pt x="307" y="224"/>
                  <a:pt x="307" y="224"/>
                  <a:pt x="307" y="224"/>
                </a:cubicBezTo>
                <a:cubicBezTo>
                  <a:pt x="307" y="224"/>
                  <a:pt x="307" y="224"/>
                  <a:pt x="307" y="224"/>
                </a:cubicBezTo>
                <a:cubicBezTo>
                  <a:pt x="307" y="224"/>
                  <a:pt x="307" y="224"/>
                  <a:pt x="306" y="224"/>
                </a:cubicBezTo>
                <a:cubicBezTo>
                  <a:pt x="307" y="224"/>
                  <a:pt x="307" y="224"/>
                  <a:pt x="307" y="224"/>
                </a:cubicBezTo>
                <a:cubicBezTo>
                  <a:pt x="306" y="224"/>
                  <a:pt x="306" y="224"/>
                  <a:pt x="306" y="224"/>
                </a:cubicBezTo>
                <a:cubicBezTo>
                  <a:pt x="306" y="224"/>
                  <a:pt x="306" y="224"/>
                  <a:pt x="306" y="224"/>
                </a:cubicBezTo>
                <a:cubicBezTo>
                  <a:pt x="306" y="224"/>
                  <a:pt x="306" y="224"/>
                  <a:pt x="305" y="224"/>
                </a:cubicBezTo>
                <a:cubicBezTo>
                  <a:pt x="305" y="224"/>
                  <a:pt x="305" y="224"/>
                  <a:pt x="305" y="224"/>
                </a:cubicBezTo>
                <a:cubicBezTo>
                  <a:pt x="305" y="224"/>
                  <a:pt x="305" y="224"/>
                  <a:pt x="305" y="225"/>
                </a:cubicBezTo>
                <a:cubicBezTo>
                  <a:pt x="305" y="225"/>
                  <a:pt x="305" y="225"/>
                  <a:pt x="305" y="225"/>
                </a:cubicBezTo>
                <a:cubicBezTo>
                  <a:pt x="305" y="225"/>
                  <a:pt x="305" y="225"/>
                  <a:pt x="305" y="225"/>
                </a:cubicBezTo>
                <a:cubicBezTo>
                  <a:pt x="305" y="224"/>
                  <a:pt x="305" y="225"/>
                  <a:pt x="305" y="224"/>
                </a:cubicBezTo>
                <a:cubicBezTo>
                  <a:pt x="305" y="224"/>
                  <a:pt x="305" y="224"/>
                  <a:pt x="305" y="224"/>
                </a:cubicBezTo>
                <a:cubicBezTo>
                  <a:pt x="305" y="224"/>
                  <a:pt x="306" y="224"/>
                  <a:pt x="306" y="224"/>
                </a:cubicBezTo>
                <a:cubicBezTo>
                  <a:pt x="306" y="224"/>
                  <a:pt x="306" y="224"/>
                  <a:pt x="306" y="224"/>
                </a:cubicBezTo>
                <a:cubicBezTo>
                  <a:pt x="306" y="224"/>
                  <a:pt x="306" y="224"/>
                  <a:pt x="306" y="224"/>
                </a:cubicBezTo>
                <a:cubicBezTo>
                  <a:pt x="306" y="224"/>
                  <a:pt x="307" y="223"/>
                  <a:pt x="308" y="223"/>
                </a:cubicBezTo>
                <a:cubicBezTo>
                  <a:pt x="308" y="223"/>
                  <a:pt x="308" y="223"/>
                  <a:pt x="308" y="223"/>
                </a:cubicBezTo>
                <a:cubicBezTo>
                  <a:pt x="308" y="223"/>
                  <a:pt x="309" y="223"/>
                  <a:pt x="309" y="223"/>
                </a:cubicBezTo>
                <a:cubicBezTo>
                  <a:pt x="309" y="223"/>
                  <a:pt x="308" y="222"/>
                  <a:pt x="308" y="222"/>
                </a:cubicBezTo>
                <a:cubicBezTo>
                  <a:pt x="308" y="222"/>
                  <a:pt x="308" y="222"/>
                  <a:pt x="308" y="222"/>
                </a:cubicBezTo>
                <a:cubicBezTo>
                  <a:pt x="308" y="222"/>
                  <a:pt x="308" y="222"/>
                  <a:pt x="308" y="222"/>
                </a:cubicBezTo>
                <a:cubicBezTo>
                  <a:pt x="308" y="222"/>
                  <a:pt x="308" y="222"/>
                  <a:pt x="308" y="222"/>
                </a:cubicBezTo>
                <a:cubicBezTo>
                  <a:pt x="308" y="222"/>
                  <a:pt x="308" y="223"/>
                  <a:pt x="308" y="223"/>
                </a:cubicBezTo>
                <a:cubicBezTo>
                  <a:pt x="308" y="223"/>
                  <a:pt x="308" y="223"/>
                  <a:pt x="308" y="223"/>
                </a:cubicBezTo>
                <a:cubicBezTo>
                  <a:pt x="308" y="223"/>
                  <a:pt x="308" y="223"/>
                  <a:pt x="307" y="223"/>
                </a:cubicBezTo>
                <a:cubicBezTo>
                  <a:pt x="308" y="223"/>
                  <a:pt x="308" y="223"/>
                  <a:pt x="308" y="223"/>
                </a:cubicBezTo>
                <a:cubicBezTo>
                  <a:pt x="307" y="223"/>
                  <a:pt x="307" y="223"/>
                  <a:pt x="307" y="223"/>
                </a:cubicBezTo>
                <a:cubicBezTo>
                  <a:pt x="307" y="223"/>
                  <a:pt x="307" y="223"/>
                  <a:pt x="307" y="223"/>
                </a:cubicBezTo>
                <a:cubicBezTo>
                  <a:pt x="307" y="223"/>
                  <a:pt x="307" y="223"/>
                  <a:pt x="307" y="223"/>
                </a:cubicBezTo>
                <a:cubicBezTo>
                  <a:pt x="307" y="223"/>
                  <a:pt x="307" y="223"/>
                  <a:pt x="307" y="222"/>
                </a:cubicBezTo>
                <a:cubicBezTo>
                  <a:pt x="307" y="222"/>
                  <a:pt x="307" y="222"/>
                  <a:pt x="307" y="222"/>
                </a:cubicBezTo>
                <a:cubicBezTo>
                  <a:pt x="308" y="222"/>
                  <a:pt x="308" y="221"/>
                  <a:pt x="309" y="222"/>
                </a:cubicBezTo>
                <a:cubicBezTo>
                  <a:pt x="308" y="222"/>
                  <a:pt x="309" y="223"/>
                  <a:pt x="309" y="223"/>
                </a:cubicBezTo>
                <a:cubicBezTo>
                  <a:pt x="309" y="223"/>
                  <a:pt x="309" y="223"/>
                  <a:pt x="309" y="223"/>
                </a:cubicBezTo>
                <a:close/>
                <a:moveTo>
                  <a:pt x="310" y="248"/>
                </a:moveTo>
                <a:cubicBezTo>
                  <a:pt x="310" y="247"/>
                  <a:pt x="309" y="247"/>
                  <a:pt x="309" y="247"/>
                </a:cubicBezTo>
                <a:cubicBezTo>
                  <a:pt x="310" y="247"/>
                  <a:pt x="310" y="247"/>
                  <a:pt x="310" y="247"/>
                </a:cubicBezTo>
                <a:cubicBezTo>
                  <a:pt x="310" y="248"/>
                  <a:pt x="310" y="248"/>
                  <a:pt x="310" y="248"/>
                </a:cubicBezTo>
                <a:close/>
                <a:moveTo>
                  <a:pt x="313" y="238"/>
                </a:moveTo>
                <a:cubicBezTo>
                  <a:pt x="313" y="238"/>
                  <a:pt x="313" y="238"/>
                  <a:pt x="313" y="238"/>
                </a:cubicBezTo>
                <a:cubicBezTo>
                  <a:pt x="313" y="238"/>
                  <a:pt x="313" y="238"/>
                  <a:pt x="313" y="239"/>
                </a:cubicBezTo>
                <a:cubicBezTo>
                  <a:pt x="313" y="238"/>
                  <a:pt x="313" y="238"/>
                  <a:pt x="313" y="238"/>
                </a:cubicBezTo>
                <a:close/>
                <a:moveTo>
                  <a:pt x="313" y="238"/>
                </a:moveTo>
                <a:cubicBezTo>
                  <a:pt x="313" y="238"/>
                  <a:pt x="313" y="238"/>
                  <a:pt x="313" y="239"/>
                </a:cubicBezTo>
                <a:cubicBezTo>
                  <a:pt x="313" y="239"/>
                  <a:pt x="313" y="239"/>
                  <a:pt x="313" y="239"/>
                </a:cubicBezTo>
                <a:cubicBezTo>
                  <a:pt x="313" y="239"/>
                  <a:pt x="312" y="238"/>
                  <a:pt x="312" y="238"/>
                </a:cubicBezTo>
                <a:cubicBezTo>
                  <a:pt x="312" y="238"/>
                  <a:pt x="313" y="238"/>
                  <a:pt x="313" y="238"/>
                </a:cubicBezTo>
                <a:close/>
                <a:moveTo>
                  <a:pt x="312" y="237"/>
                </a:moveTo>
                <a:cubicBezTo>
                  <a:pt x="312" y="237"/>
                  <a:pt x="312" y="237"/>
                  <a:pt x="313" y="237"/>
                </a:cubicBezTo>
                <a:cubicBezTo>
                  <a:pt x="312" y="237"/>
                  <a:pt x="312" y="237"/>
                  <a:pt x="312" y="237"/>
                </a:cubicBezTo>
                <a:cubicBezTo>
                  <a:pt x="312" y="237"/>
                  <a:pt x="312" y="237"/>
                  <a:pt x="312" y="237"/>
                </a:cubicBezTo>
                <a:close/>
                <a:moveTo>
                  <a:pt x="311" y="238"/>
                </a:moveTo>
                <a:cubicBezTo>
                  <a:pt x="311" y="239"/>
                  <a:pt x="310" y="239"/>
                  <a:pt x="310" y="239"/>
                </a:cubicBezTo>
                <a:cubicBezTo>
                  <a:pt x="310" y="238"/>
                  <a:pt x="311" y="238"/>
                  <a:pt x="311" y="238"/>
                </a:cubicBezTo>
                <a:close/>
                <a:moveTo>
                  <a:pt x="312" y="247"/>
                </a:moveTo>
                <a:cubicBezTo>
                  <a:pt x="311" y="247"/>
                  <a:pt x="311" y="247"/>
                  <a:pt x="310" y="247"/>
                </a:cubicBezTo>
                <a:cubicBezTo>
                  <a:pt x="311" y="247"/>
                  <a:pt x="312" y="247"/>
                  <a:pt x="312" y="247"/>
                </a:cubicBezTo>
                <a:close/>
                <a:moveTo>
                  <a:pt x="312" y="239"/>
                </a:moveTo>
                <a:cubicBezTo>
                  <a:pt x="312" y="238"/>
                  <a:pt x="312" y="238"/>
                  <a:pt x="312" y="238"/>
                </a:cubicBezTo>
                <a:cubicBezTo>
                  <a:pt x="312" y="238"/>
                  <a:pt x="312" y="238"/>
                  <a:pt x="312" y="238"/>
                </a:cubicBezTo>
                <a:cubicBezTo>
                  <a:pt x="312" y="238"/>
                  <a:pt x="312" y="238"/>
                  <a:pt x="312" y="238"/>
                </a:cubicBezTo>
                <a:cubicBezTo>
                  <a:pt x="313" y="238"/>
                  <a:pt x="312" y="238"/>
                  <a:pt x="312" y="239"/>
                </a:cubicBezTo>
                <a:close/>
                <a:moveTo>
                  <a:pt x="313" y="244"/>
                </a:moveTo>
                <a:cubicBezTo>
                  <a:pt x="313" y="245"/>
                  <a:pt x="313" y="245"/>
                  <a:pt x="312" y="245"/>
                </a:cubicBezTo>
                <a:cubicBezTo>
                  <a:pt x="312" y="245"/>
                  <a:pt x="312" y="244"/>
                  <a:pt x="313" y="244"/>
                </a:cubicBezTo>
                <a:close/>
                <a:moveTo>
                  <a:pt x="312" y="247"/>
                </a:moveTo>
                <a:cubicBezTo>
                  <a:pt x="312" y="247"/>
                  <a:pt x="312" y="247"/>
                  <a:pt x="312" y="246"/>
                </a:cubicBezTo>
                <a:cubicBezTo>
                  <a:pt x="313" y="247"/>
                  <a:pt x="313" y="246"/>
                  <a:pt x="314" y="247"/>
                </a:cubicBezTo>
                <a:cubicBezTo>
                  <a:pt x="313" y="246"/>
                  <a:pt x="313" y="247"/>
                  <a:pt x="312" y="247"/>
                </a:cubicBezTo>
                <a:close/>
                <a:moveTo>
                  <a:pt x="318" y="222"/>
                </a:moveTo>
                <a:cubicBezTo>
                  <a:pt x="318" y="221"/>
                  <a:pt x="319" y="221"/>
                  <a:pt x="319" y="221"/>
                </a:cubicBezTo>
                <a:cubicBezTo>
                  <a:pt x="319" y="221"/>
                  <a:pt x="319" y="221"/>
                  <a:pt x="319" y="221"/>
                </a:cubicBezTo>
                <a:cubicBezTo>
                  <a:pt x="319" y="222"/>
                  <a:pt x="318" y="222"/>
                  <a:pt x="318" y="222"/>
                </a:cubicBezTo>
                <a:cubicBezTo>
                  <a:pt x="318" y="222"/>
                  <a:pt x="318" y="222"/>
                  <a:pt x="318" y="222"/>
                </a:cubicBezTo>
                <a:close/>
                <a:moveTo>
                  <a:pt x="315" y="232"/>
                </a:moveTo>
                <a:cubicBezTo>
                  <a:pt x="315" y="232"/>
                  <a:pt x="315" y="232"/>
                  <a:pt x="315" y="232"/>
                </a:cubicBezTo>
                <a:cubicBezTo>
                  <a:pt x="315" y="232"/>
                  <a:pt x="315" y="232"/>
                  <a:pt x="315" y="232"/>
                </a:cubicBezTo>
                <a:cubicBezTo>
                  <a:pt x="315" y="232"/>
                  <a:pt x="315" y="233"/>
                  <a:pt x="314" y="232"/>
                </a:cubicBezTo>
                <a:lnTo>
                  <a:pt x="315" y="232"/>
                </a:lnTo>
                <a:close/>
                <a:moveTo>
                  <a:pt x="315" y="237"/>
                </a:moveTo>
                <a:cubicBezTo>
                  <a:pt x="315" y="237"/>
                  <a:pt x="315" y="238"/>
                  <a:pt x="315" y="238"/>
                </a:cubicBezTo>
                <a:cubicBezTo>
                  <a:pt x="315" y="238"/>
                  <a:pt x="315" y="237"/>
                  <a:pt x="315" y="237"/>
                </a:cubicBezTo>
                <a:cubicBezTo>
                  <a:pt x="315" y="237"/>
                  <a:pt x="315" y="237"/>
                  <a:pt x="315" y="237"/>
                </a:cubicBezTo>
                <a:close/>
                <a:moveTo>
                  <a:pt x="314" y="238"/>
                </a:moveTo>
                <a:cubicBezTo>
                  <a:pt x="314" y="238"/>
                  <a:pt x="314" y="238"/>
                  <a:pt x="314" y="238"/>
                </a:cubicBezTo>
                <a:cubicBezTo>
                  <a:pt x="314" y="238"/>
                  <a:pt x="314" y="238"/>
                  <a:pt x="314" y="238"/>
                </a:cubicBezTo>
                <a:cubicBezTo>
                  <a:pt x="314" y="238"/>
                  <a:pt x="314" y="238"/>
                  <a:pt x="314" y="238"/>
                </a:cubicBezTo>
                <a:close/>
                <a:moveTo>
                  <a:pt x="314" y="237"/>
                </a:moveTo>
                <a:cubicBezTo>
                  <a:pt x="314" y="237"/>
                  <a:pt x="314" y="237"/>
                  <a:pt x="314" y="237"/>
                </a:cubicBezTo>
                <a:cubicBezTo>
                  <a:pt x="314" y="237"/>
                  <a:pt x="314" y="238"/>
                  <a:pt x="314" y="238"/>
                </a:cubicBezTo>
                <a:cubicBezTo>
                  <a:pt x="314" y="238"/>
                  <a:pt x="314" y="237"/>
                  <a:pt x="314" y="237"/>
                </a:cubicBezTo>
                <a:close/>
                <a:moveTo>
                  <a:pt x="314" y="238"/>
                </a:moveTo>
                <a:cubicBezTo>
                  <a:pt x="314" y="238"/>
                  <a:pt x="314" y="238"/>
                  <a:pt x="314" y="238"/>
                </a:cubicBezTo>
                <a:cubicBezTo>
                  <a:pt x="314" y="238"/>
                  <a:pt x="314" y="238"/>
                  <a:pt x="314" y="238"/>
                </a:cubicBezTo>
                <a:cubicBezTo>
                  <a:pt x="314" y="238"/>
                  <a:pt x="314" y="238"/>
                  <a:pt x="314" y="238"/>
                </a:cubicBezTo>
                <a:close/>
                <a:moveTo>
                  <a:pt x="314" y="248"/>
                </a:moveTo>
                <a:cubicBezTo>
                  <a:pt x="314" y="247"/>
                  <a:pt x="314" y="247"/>
                  <a:pt x="314" y="247"/>
                </a:cubicBezTo>
                <a:cubicBezTo>
                  <a:pt x="314" y="247"/>
                  <a:pt x="314" y="247"/>
                  <a:pt x="314" y="246"/>
                </a:cubicBezTo>
                <a:cubicBezTo>
                  <a:pt x="314" y="246"/>
                  <a:pt x="315" y="246"/>
                  <a:pt x="315" y="247"/>
                </a:cubicBezTo>
                <a:cubicBezTo>
                  <a:pt x="315" y="247"/>
                  <a:pt x="315" y="248"/>
                  <a:pt x="314" y="248"/>
                </a:cubicBezTo>
                <a:close/>
                <a:moveTo>
                  <a:pt x="315" y="238"/>
                </a:moveTo>
                <a:cubicBezTo>
                  <a:pt x="315" y="238"/>
                  <a:pt x="315" y="238"/>
                  <a:pt x="315" y="238"/>
                </a:cubicBezTo>
                <a:cubicBezTo>
                  <a:pt x="315" y="238"/>
                  <a:pt x="315" y="238"/>
                  <a:pt x="315" y="238"/>
                </a:cubicBezTo>
                <a:cubicBezTo>
                  <a:pt x="315" y="238"/>
                  <a:pt x="316" y="238"/>
                  <a:pt x="316" y="237"/>
                </a:cubicBezTo>
                <a:cubicBezTo>
                  <a:pt x="316" y="238"/>
                  <a:pt x="316" y="238"/>
                  <a:pt x="316" y="238"/>
                </a:cubicBezTo>
                <a:cubicBezTo>
                  <a:pt x="315" y="238"/>
                  <a:pt x="315" y="238"/>
                  <a:pt x="315" y="238"/>
                </a:cubicBezTo>
                <a:close/>
                <a:moveTo>
                  <a:pt x="317" y="246"/>
                </a:moveTo>
                <a:cubicBezTo>
                  <a:pt x="316" y="246"/>
                  <a:pt x="316" y="247"/>
                  <a:pt x="316" y="247"/>
                </a:cubicBezTo>
                <a:cubicBezTo>
                  <a:pt x="315" y="247"/>
                  <a:pt x="316" y="247"/>
                  <a:pt x="316" y="246"/>
                </a:cubicBezTo>
                <a:cubicBezTo>
                  <a:pt x="316" y="246"/>
                  <a:pt x="316" y="246"/>
                  <a:pt x="316" y="246"/>
                </a:cubicBezTo>
                <a:cubicBezTo>
                  <a:pt x="316" y="246"/>
                  <a:pt x="317" y="246"/>
                  <a:pt x="317" y="246"/>
                </a:cubicBezTo>
                <a:close/>
                <a:moveTo>
                  <a:pt x="316" y="237"/>
                </a:moveTo>
                <a:cubicBezTo>
                  <a:pt x="316" y="237"/>
                  <a:pt x="316" y="237"/>
                  <a:pt x="317" y="237"/>
                </a:cubicBezTo>
                <a:cubicBezTo>
                  <a:pt x="316" y="237"/>
                  <a:pt x="316" y="237"/>
                  <a:pt x="316" y="237"/>
                </a:cubicBezTo>
                <a:close/>
                <a:moveTo>
                  <a:pt x="316" y="235"/>
                </a:moveTo>
                <a:cubicBezTo>
                  <a:pt x="317" y="235"/>
                  <a:pt x="317" y="235"/>
                  <a:pt x="317" y="235"/>
                </a:cubicBezTo>
                <a:cubicBezTo>
                  <a:pt x="317" y="235"/>
                  <a:pt x="317" y="235"/>
                  <a:pt x="317" y="235"/>
                </a:cubicBezTo>
                <a:cubicBezTo>
                  <a:pt x="317" y="235"/>
                  <a:pt x="317" y="235"/>
                  <a:pt x="316" y="235"/>
                </a:cubicBezTo>
                <a:close/>
                <a:moveTo>
                  <a:pt x="317" y="237"/>
                </a:moveTo>
                <a:cubicBezTo>
                  <a:pt x="317" y="236"/>
                  <a:pt x="317" y="236"/>
                  <a:pt x="317" y="236"/>
                </a:cubicBezTo>
                <a:cubicBezTo>
                  <a:pt x="317" y="236"/>
                  <a:pt x="317" y="236"/>
                  <a:pt x="317" y="236"/>
                </a:cubicBezTo>
                <a:cubicBezTo>
                  <a:pt x="317" y="236"/>
                  <a:pt x="317" y="236"/>
                  <a:pt x="317" y="237"/>
                </a:cubicBezTo>
                <a:close/>
                <a:moveTo>
                  <a:pt x="317" y="222"/>
                </a:moveTo>
                <a:cubicBezTo>
                  <a:pt x="317" y="222"/>
                  <a:pt x="316" y="222"/>
                  <a:pt x="316" y="222"/>
                </a:cubicBezTo>
                <a:cubicBezTo>
                  <a:pt x="316" y="222"/>
                  <a:pt x="317" y="222"/>
                  <a:pt x="317" y="222"/>
                </a:cubicBezTo>
                <a:cubicBezTo>
                  <a:pt x="317" y="222"/>
                  <a:pt x="317" y="222"/>
                  <a:pt x="317" y="222"/>
                </a:cubicBezTo>
                <a:close/>
                <a:moveTo>
                  <a:pt x="317" y="222"/>
                </a:moveTo>
                <a:cubicBezTo>
                  <a:pt x="317" y="222"/>
                  <a:pt x="317" y="222"/>
                  <a:pt x="317" y="222"/>
                </a:cubicBezTo>
                <a:cubicBezTo>
                  <a:pt x="317" y="222"/>
                  <a:pt x="317" y="222"/>
                  <a:pt x="317" y="222"/>
                </a:cubicBezTo>
                <a:cubicBezTo>
                  <a:pt x="317" y="222"/>
                  <a:pt x="317" y="222"/>
                  <a:pt x="317" y="222"/>
                </a:cubicBezTo>
                <a:close/>
                <a:moveTo>
                  <a:pt x="317" y="235"/>
                </a:moveTo>
                <a:cubicBezTo>
                  <a:pt x="317" y="235"/>
                  <a:pt x="317" y="235"/>
                  <a:pt x="317" y="235"/>
                </a:cubicBezTo>
                <a:cubicBezTo>
                  <a:pt x="317" y="235"/>
                  <a:pt x="317" y="235"/>
                  <a:pt x="317" y="234"/>
                </a:cubicBezTo>
                <a:cubicBezTo>
                  <a:pt x="317" y="235"/>
                  <a:pt x="318" y="235"/>
                  <a:pt x="318" y="235"/>
                </a:cubicBezTo>
                <a:cubicBezTo>
                  <a:pt x="317" y="235"/>
                  <a:pt x="317" y="235"/>
                  <a:pt x="317" y="235"/>
                </a:cubicBezTo>
                <a:close/>
                <a:moveTo>
                  <a:pt x="317" y="234"/>
                </a:moveTo>
                <a:cubicBezTo>
                  <a:pt x="318" y="234"/>
                  <a:pt x="318" y="234"/>
                  <a:pt x="318" y="234"/>
                </a:cubicBezTo>
                <a:cubicBezTo>
                  <a:pt x="318" y="234"/>
                  <a:pt x="318" y="234"/>
                  <a:pt x="318" y="234"/>
                </a:cubicBezTo>
                <a:lnTo>
                  <a:pt x="317" y="234"/>
                </a:lnTo>
                <a:close/>
                <a:moveTo>
                  <a:pt x="318" y="237"/>
                </a:moveTo>
                <a:cubicBezTo>
                  <a:pt x="318" y="237"/>
                  <a:pt x="318" y="236"/>
                  <a:pt x="319" y="237"/>
                </a:cubicBezTo>
                <a:cubicBezTo>
                  <a:pt x="318" y="237"/>
                  <a:pt x="318" y="237"/>
                  <a:pt x="318" y="237"/>
                </a:cubicBezTo>
                <a:close/>
                <a:moveTo>
                  <a:pt x="318" y="236"/>
                </a:moveTo>
                <a:cubicBezTo>
                  <a:pt x="319" y="236"/>
                  <a:pt x="319" y="236"/>
                  <a:pt x="319" y="236"/>
                </a:cubicBezTo>
                <a:cubicBezTo>
                  <a:pt x="319" y="236"/>
                  <a:pt x="319" y="236"/>
                  <a:pt x="318" y="236"/>
                </a:cubicBezTo>
                <a:cubicBezTo>
                  <a:pt x="318" y="236"/>
                  <a:pt x="318" y="236"/>
                  <a:pt x="318" y="236"/>
                </a:cubicBezTo>
                <a:close/>
                <a:moveTo>
                  <a:pt x="319" y="235"/>
                </a:moveTo>
                <a:cubicBezTo>
                  <a:pt x="318" y="235"/>
                  <a:pt x="318" y="235"/>
                  <a:pt x="318" y="235"/>
                </a:cubicBezTo>
                <a:cubicBezTo>
                  <a:pt x="318" y="235"/>
                  <a:pt x="318" y="235"/>
                  <a:pt x="318" y="235"/>
                </a:cubicBezTo>
                <a:cubicBezTo>
                  <a:pt x="319" y="235"/>
                  <a:pt x="319" y="235"/>
                  <a:pt x="319" y="235"/>
                </a:cubicBezTo>
                <a:close/>
                <a:moveTo>
                  <a:pt x="318" y="241"/>
                </a:moveTo>
                <a:cubicBezTo>
                  <a:pt x="318" y="241"/>
                  <a:pt x="318" y="241"/>
                  <a:pt x="319" y="241"/>
                </a:cubicBezTo>
                <a:cubicBezTo>
                  <a:pt x="319" y="241"/>
                  <a:pt x="318" y="242"/>
                  <a:pt x="318" y="241"/>
                </a:cubicBezTo>
                <a:close/>
                <a:moveTo>
                  <a:pt x="319" y="235"/>
                </a:moveTo>
                <a:cubicBezTo>
                  <a:pt x="319" y="235"/>
                  <a:pt x="319" y="235"/>
                  <a:pt x="319" y="235"/>
                </a:cubicBezTo>
                <a:cubicBezTo>
                  <a:pt x="319" y="235"/>
                  <a:pt x="319" y="234"/>
                  <a:pt x="318" y="234"/>
                </a:cubicBezTo>
                <a:cubicBezTo>
                  <a:pt x="318" y="234"/>
                  <a:pt x="318" y="234"/>
                  <a:pt x="319" y="234"/>
                </a:cubicBezTo>
                <a:cubicBezTo>
                  <a:pt x="319" y="234"/>
                  <a:pt x="319" y="234"/>
                  <a:pt x="319" y="234"/>
                </a:cubicBezTo>
                <a:cubicBezTo>
                  <a:pt x="319" y="234"/>
                  <a:pt x="319" y="234"/>
                  <a:pt x="319" y="234"/>
                </a:cubicBezTo>
                <a:cubicBezTo>
                  <a:pt x="319" y="234"/>
                  <a:pt x="319" y="235"/>
                  <a:pt x="319" y="235"/>
                </a:cubicBezTo>
                <a:close/>
                <a:moveTo>
                  <a:pt x="373" y="230"/>
                </a:moveTo>
                <a:cubicBezTo>
                  <a:pt x="373" y="231"/>
                  <a:pt x="373" y="231"/>
                  <a:pt x="373" y="231"/>
                </a:cubicBezTo>
                <a:cubicBezTo>
                  <a:pt x="373" y="231"/>
                  <a:pt x="372" y="231"/>
                  <a:pt x="372" y="231"/>
                </a:cubicBezTo>
                <a:cubicBezTo>
                  <a:pt x="372" y="231"/>
                  <a:pt x="372" y="231"/>
                  <a:pt x="372" y="231"/>
                </a:cubicBezTo>
                <a:cubicBezTo>
                  <a:pt x="372" y="230"/>
                  <a:pt x="372" y="230"/>
                  <a:pt x="373" y="230"/>
                </a:cubicBezTo>
                <a:close/>
                <a:moveTo>
                  <a:pt x="366" y="232"/>
                </a:moveTo>
                <a:cubicBezTo>
                  <a:pt x="366" y="232"/>
                  <a:pt x="365" y="233"/>
                  <a:pt x="365" y="232"/>
                </a:cubicBezTo>
                <a:cubicBezTo>
                  <a:pt x="365" y="232"/>
                  <a:pt x="366" y="232"/>
                  <a:pt x="366" y="232"/>
                </a:cubicBezTo>
                <a:close/>
                <a:moveTo>
                  <a:pt x="364" y="232"/>
                </a:moveTo>
                <a:cubicBezTo>
                  <a:pt x="364" y="233"/>
                  <a:pt x="363" y="232"/>
                  <a:pt x="363" y="232"/>
                </a:cubicBezTo>
                <a:cubicBezTo>
                  <a:pt x="363" y="232"/>
                  <a:pt x="364" y="232"/>
                  <a:pt x="364" y="232"/>
                </a:cubicBezTo>
                <a:close/>
                <a:moveTo>
                  <a:pt x="356" y="232"/>
                </a:moveTo>
                <a:cubicBezTo>
                  <a:pt x="356" y="233"/>
                  <a:pt x="356" y="234"/>
                  <a:pt x="355" y="233"/>
                </a:cubicBezTo>
                <a:cubicBezTo>
                  <a:pt x="356" y="233"/>
                  <a:pt x="356" y="232"/>
                  <a:pt x="356" y="232"/>
                </a:cubicBezTo>
                <a:close/>
                <a:moveTo>
                  <a:pt x="355" y="234"/>
                </a:moveTo>
                <a:cubicBezTo>
                  <a:pt x="355" y="235"/>
                  <a:pt x="355" y="234"/>
                  <a:pt x="356" y="235"/>
                </a:cubicBezTo>
                <a:cubicBezTo>
                  <a:pt x="355" y="235"/>
                  <a:pt x="355" y="237"/>
                  <a:pt x="355" y="236"/>
                </a:cubicBezTo>
                <a:cubicBezTo>
                  <a:pt x="355" y="235"/>
                  <a:pt x="355" y="235"/>
                  <a:pt x="355" y="234"/>
                </a:cubicBezTo>
                <a:close/>
                <a:moveTo>
                  <a:pt x="354" y="236"/>
                </a:moveTo>
                <a:cubicBezTo>
                  <a:pt x="354" y="236"/>
                  <a:pt x="354" y="235"/>
                  <a:pt x="353" y="235"/>
                </a:cubicBezTo>
                <a:cubicBezTo>
                  <a:pt x="354" y="235"/>
                  <a:pt x="354" y="235"/>
                  <a:pt x="354" y="235"/>
                </a:cubicBezTo>
                <a:cubicBezTo>
                  <a:pt x="354" y="235"/>
                  <a:pt x="355" y="236"/>
                  <a:pt x="354" y="236"/>
                </a:cubicBezTo>
                <a:close/>
                <a:moveTo>
                  <a:pt x="353" y="233"/>
                </a:moveTo>
                <a:cubicBezTo>
                  <a:pt x="353" y="233"/>
                  <a:pt x="353" y="234"/>
                  <a:pt x="353" y="234"/>
                </a:cubicBezTo>
                <a:cubicBezTo>
                  <a:pt x="353" y="235"/>
                  <a:pt x="354" y="234"/>
                  <a:pt x="354" y="234"/>
                </a:cubicBezTo>
                <a:cubicBezTo>
                  <a:pt x="354" y="235"/>
                  <a:pt x="353" y="235"/>
                  <a:pt x="353" y="234"/>
                </a:cubicBezTo>
                <a:cubicBezTo>
                  <a:pt x="353" y="234"/>
                  <a:pt x="353" y="234"/>
                  <a:pt x="352" y="234"/>
                </a:cubicBezTo>
                <a:cubicBezTo>
                  <a:pt x="353" y="233"/>
                  <a:pt x="353" y="233"/>
                  <a:pt x="353" y="233"/>
                </a:cubicBezTo>
                <a:close/>
                <a:moveTo>
                  <a:pt x="353" y="235"/>
                </a:moveTo>
                <a:cubicBezTo>
                  <a:pt x="353" y="236"/>
                  <a:pt x="352" y="235"/>
                  <a:pt x="352" y="235"/>
                </a:cubicBezTo>
                <a:cubicBezTo>
                  <a:pt x="353" y="235"/>
                  <a:pt x="353" y="235"/>
                  <a:pt x="353" y="235"/>
                </a:cubicBezTo>
                <a:close/>
                <a:moveTo>
                  <a:pt x="348" y="235"/>
                </a:moveTo>
                <a:cubicBezTo>
                  <a:pt x="349" y="235"/>
                  <a:pt x="349" y="236"/>
                  <a:pt x="349" y="235"/>
                </a:cubicBezTo>
                <a:cubicBezTo>
                  <a:pt x="349" y="234"/>
                  <a:pt x="349" y="235"/>
                  <a:pt x="349" y="234"/>
                </a:cubicBezTo>
                <a:cubicBezTo>
                  <a:pt x="349" y="234"/>
                  <a:pt x="349" y="234"/>
                  <a:pt x="350" y="235"/>
                </a:cubicBezTo>
                <a:cubicBezTo>
                  <a:pt x="350" y="235"/>
                  <a:pt x="349" y="236"/>
                  <a:pt x="348" y="235"/>
                </a:cubicBezTo>
                <a:cubicBezTo>
                  <a:pt x="348" y="236"/>
                  <a:pt x="348" y="235"/>
                  <a:pt x="348" y="235"/>
                </a:cubicBezTo>
                <a:close/>
                <a:moveTo>
                  <a:pt x="347" y="235"/>
                </a:moveTo>
                <a:cubicBezTo>
                  <a:pt x="347" y="235"/>
                  <a:pt x="347" y="235"/>
                  <a:pt x="347" y="236"/>
                </a:cubicBezTo>
                <a:cubicBezTo>
                  <a:pt x="347" y="236"/>
                  <a:pt x="347" y="236"/>
                  <a:pt x="347" y="236"/>
                </a:cubicBezTo>
                <a:cubicBezTo>
                  <a:pt x="347" y="236"/>
                  <a:pt x="347" y="235"/>
                  <a:pt x="347" y="235"/>
                </a:cubicBezTo>
                <a:close/>
                <a:moveTo>
                  <a:pt x="348" y="238"/>
                </a:moveTo>
                <a:cubicBezTo>
                  <a:pt x="347" y="239"/>
                  <a:pt x="347" y="239"/>
                  <a:pt x="346" y="239"/>
                </a:cubicBezTo>
                <a:cubicBezTo>
                  <a:pt x="347" y="238"/>
                  <a:pt x="347" y="238"/>
                  <a:pt x="348" y="238"/>
                </a:cubicBezTo>
                <a:close/>
                <a:moveTo>
                  <a:pt x="345" y="235"/>
                </a:moveTo>
                <a:cubicBezTo>
                  <a:pt x="345" y="235"/>
                  <a:pt x="345" y="235"/>
                  <a:pt x="345" y="235"/>
                </a:cubicBezTo>
                <a:cubicBezTo>
                  <a:pt x="345" y="234"/>
                  <a:pt x="345" y="234"/>
                  <a:pt x="345" y="235"/>
                </a:cubicBezTo>
                <a:close/>
                <a:moveTo>
                  <a:pt x="344" y="237"/>
                </a:moveTo>
                <a:cubicBezTo>
                  <a:pt x="344" y="238"/>
                  <a:pt x="344" y="237"/>
                  <a:pt x="344" y="238"/>
                </a:cubicBezTo>
                <a:cubicBezTo>
                  <a:pt x="343" y="238"/>
                  <a:pt x="344" y="238"/>
                  <a:pt x="343" y="237"/>
                </a:cubicBezTo>
                <a:cubicBezTo>
                  <a:pt x="343" y="237"/>
                  <a:pt x="343" y="238"/>
                  <a:pt x="343" y="238"/>
                </a:cubicBezTo>
                <a:cubicBezTo>
                  <a:pt x="343" y="237"/>
                  <a:pt x="344" y="237"/>
                  <a:pt x="344" y="237"/>
                </a:cubicBezTo>
                <a:close/>
                <a:moveTo>
                  <a:pt x="342" y="235"/>
                </a:moveTo>
                <a:cubicBezTo>
                  <a:pt x="342" y="235"/>
                  <a:pt x="342" y="236"/>
                  <a:pt x="342" y="236"/>
                </a:cubicBezTo>
                <a:cubicBezTo>
                  <a:pt x="342" y="235"/>
                  <a:pt x="342" y="235"/>
                  <a:pt x="342" y="235"/>
                </a:cubicBezTo>
                <a:close/>
                <a:moveTo>
                  <a:pt x="340" y="236"/>
                </a:moveTo>
                <a:cubicBezTo>
                  <a:pt x="341" y="237"/>
                  <a:pt x="341" y="238"/>
                  <a:pt x="341" y="238"/>
                </a:cubicBezTo>
                <a:cubicBezTo>
                  <a:pt x="340" y="238"/>
                  <a:pt x="340" y="237"/>
                  <a:pt x="340" y="236"/>
                </a:cubicBezTo>
                <a:close/>
                <a:moveTo>
                  <a:pt x="339" y="237"/>
                </a:moveTo>
                <a:cubicBezTo>
                  <a:pt x="339" y="238"/>
                  <a:pt x="340" y="237"/>
                  <a:pt x="340" y="238"/>
                </a:cubicBezTo>
                <a:cubicBezTo>
                  <a:pt x="340" y="238"/>
                  <a:pt x="339" y="238"/>
                  <a:pt x="339" y="239"/>
                </a:cubicBezTo>
                <a:cubicBezTo>
                  <a:pt x="339" y="238"/>
                  <a:pt x="338" y="238"/>
                  <a:pt x="338" y="238"/>
                </a:cubicBezTo>
                <a:cubicBezTo>
                  <a:pt x="339" y="238"/>
                  <a:pt x="339" y="238"/>
                  <a:pt x="339" y="237"/>
                </a:cubicBezTo>
                <a:close/>
                <a:moveTo>
                  <a:pt x="338" y="235"/>
                </a:moveTo>
                <a:cubicBezTo>
                  <a:pt x="338" y="235"/>
                  <a:pt x="338" y="235"/>
                  <a:pt x="338" y="235"/>
                </a:cubicBezTo>
                <a:cubicBezTo>
                  <a:pt x="338" y="236"/>
                  <a:pt x="338" y="236"/>
                  <a:pt x="338" y="236"/>
                </a:cubicBezTo>
                <a:cubicBezTo>
                  <a:pt x="337" y="235"/>
                  <a:pt x="338" y="235"/>
                  <a:pt x="338" y="235"/>
                </a:cubicBezTo>
                <a:close/>
                <a:moveTo>
                  <a:pt x="336" y="237"/>
                </a:moveTo>
                <a:cubicBezTo>
                  <a:pt x="336" y="237"/>
                  <a:pt x="337" y="237"/>
                  <a:pt x="337" y="237"/>
                </a:cubicBezTo>
                <a:cubicBezTo>
                  <a:pt x="336" y="238"/>
                  <a:pt x="337" y="238"/>
                  <a:pt x="336" y="238"/>
                </a:cubicBezTo>
                <a:cubicBezTo>
                  <a:pt x="336" y="238"/>
                  <a:pt x="336" y="238"/>
                  <a:pt x="336" y="237"/>
                </a:cubicBezTo>
                <a:close/>
                <a:moveTo>
                  <a:pt x="338" y="238"/>
                </a:moveTo>
                <a:cubicBezTo>
                  <a:pt x="337" y="238"/>
                  <a:pt x="336" y="240"/>
                  <a:pt x="336" y="238"/>
                </a:cubicBezTo>
                <a:cubicBezTo>
                  <a:pt x="337" y="239"/>
                  <a:pt x="337" y="237"/>
                  <a:pt x="338" y="238"/>
                </a:cubicBezTo>
                <a:close/>
                <a:moveTo>
                  <a:pt x="333" y="239"/>
                </a:moveTo>
                <a:cubicBezTo>
                  <a:pt x="333" y="239"/>
                  <a:pt x="333" y="239"/>
                  <a:pt x="333" y="239"/>
                </a:cubicBezTo>
                <a:cubicBezTo>
                  <a:pt x="333" y="239"/>
                  <a:pt x="332" y="240"/>
                  <a:pt x="332" y="239"/>
                </a:cubicBezTo>
                <a:cubicBezTo>
                  <a:pt x="332" y="239"/>
                  <a:pt x="332" y="239"/>
                  <a:pt x="333" y="239"/>
                </a:cubicBezTo>
                <a:close/>
                <a:moveTo>
                  <a:pt x="328" y="239"/>
                </a:moveTo>
                <a:cubicBezTo>
                  <a:pt x="328" y="240"/>
                  <a:pt x="328" y="240"/>
                  <a:pt x="328" y="240"/>
                </a:cubicBezTo>
                <a:cubicBezTo>
                  <a:pt x="328" y="240"/>
                  <a:pt x="328" y="240"/>
                  <a:pt x="328" y="240"/>
                </a:cubicBezTo>
                <a:cubicBezTo>
                  <a:pt x="328" y="240"/>
                  <a:pt x="328" y="240"/>
                  <a:pt x="328" y="240"/>
                </a:cubicBezTo>
                <a:cubicBezTo>
                  <a:pt x="327" y="240"/>
                  <a:pt x="327" y="240"/>
                  <a:pt x="327" y="240"/>
                </a:cubicBezTo>
                <a:cubicBezTo>
                  <a:pt x="327" y="240"/>
                  <a:pt x="327" y="240"/>
                  <a:pt x="327" y="240"/>
                </a:cubicBezTo>
                <a:cubicBezTo>
                  <a:pt x="327" y="240"/>
                  <a:pt x="327" y="240"/>
                  <a:pt x="327" y="240"/>
                </a:cubicBezTo>
                <a:cubicBezTo>
                  <a:pt x="327" y="240"/>
                  <a:pt x="328" y="240"/>
                  <a:pt x="328" y="239"/>
                </a:cubicBezTo>
                <a:close/>
                <a:moveTo>
                  <a:pt x="320" y="236"/>
                </a:moveTo>
                <a:cubicBezTo>
                  <a:pt x="320" y="236"/>
                  <a:pt x="320" y="236"/>
                  <a:pt x="320" y="236"/>
                </a:cubicBezTo>
                <a:cubicBezTo>
                  <a:pt x="320" y="236"/>
                  <a:pt x="320" y="236"/>
                  <a:pt x="320" y="236"/>
                </a:cubicBezTo>
                <a:cubicBezTo>
                  <a:pt x="320" y="236"/>
                  <a:pt x="320" y="236"/>
                  <a:pt x="320" y="236"/>
                </a:cubicBezTo>
                <a:cubicBezTo>
                  <a:pt x="320" y="236"/>
                  <a:pt x="320" y="236"/>
                  <a:pt x="320" y="236"/>
                </a:cubicBezTo>
                <a:close/>
                <a:moveTo>
                  <a:pt x="320" y="237"/>
                </a:moveTo>
                <a:cubicBezTo>
                  <a:pt x="320" y="237"/>
                  <a:pt x="320" y="237"/>
                  <a:pt x="320" y="237"/>
                </a:cubicBezTo>
                <a:cubicBezTo>
                  <a:pt x="320" y="238"/>
                  <a:pt x="320" y="237"/>
                  <a:pt x="320" y="237"/>
                </a:cubicBezTo>
                <a:close/>
                <a:moveTo>
                  <a:pt x="321" y="234"/>
                </a:moveTo>
                <a:cubicBezTo>
                  <a:pt x="321" y="234"/>
                  <a:pt x="321" y="234"/>
                  <a:pt x="321" y="233"/>
                </a:cubicBezTo>
                <a:cubicBezTo>
                  <a:pt x="322" y="233"/>
                  <a:pt x="322" y="233"/>
                  <a:pt x="322" y="234"/>
                </a:cubicBezTo>
                <a:cubicBezTo>
                  <a:pt x="322" y="234"/>
                  <a:pt x="322" y="234"/>
                  <a:pt x="322" y="234"/>
                </a:cubicBezTo>
                <a:cubicBezTo>
                  <a:pt x="322" y="234"/>
                  <a:pt x="322" y="233"/>
                  <a:pt x="322" y="233"/>
                </a:cubicBezTo>
                <a:cubicBezTo>
                  <a:pt x="322" y="233"/>
                  <a:pt x="322" y="234"/>
                  <a:pt x="322" y="234"/>
                </a:cubicBezTo>
                <a:cubicBezTo>
                  <a:pt x="321" y="234"/>
                  <a:pt x="321" y="234"/>
                  <a:pt x="321" y="234"/>
                </a:cubicBezTo>
                <a:close/>
                <a:moveTo>
                  <a:pt x="322" y="235"/>
                </a:moveTo>
                <a:cubicBezTo>
                  <a:pt x="322" y="235"/>
                  <a:pt x="322" y="235"/>
                  <a:pt x="322" y="235"/>
                </a:cubicBezTo>
                <a:cubicBezTo>
                  <a:pt x="322" y="235"/>
                  <a:pt x="322" y="235"/>
                  <a:pt x="322" y="235"/>
                </a:cubicBezTo>
                <a:cubicBezTo>
                  <a:pt x="322" y="235"/>
                  <a:pt x="322" y="235"/>
                  <a:pt x="322" y="235"/>
                </a:cubicBezTo>
                <a:close/>
                <a:moveTo>
                  <a:pt x="322" y="235"/>
                </a:moveTo>
                <a:cubicBezTo>
                  <a:pt x="322" y="235"/>
                  <a:pt x="321" y="235"/>
                  <a:pt x="321" y="235"/>
                </a:cubicBezTo>
                <a:cubicBezTo>
                  <a:pt x="322" y="235"/>
                  <a:pt x="322" y="235"/>
                  <a:pt x="322" y="235"/>
                </a:cubicBezTo>
                <a:cubicBezTo>
                  <a:pt x="322" y="235"/>
                  <a:pt x="322" y="235"/>
                  <a:pt x="322" y="235"/>
                </a:cubicBezTo>
                <a:close/>
                <a:moveTo>
                  <a:pt x="326" y="240"/>
                </a:moveTo>
                <a:cubicBezTo>
                  <a:pt x="326" y="240"/>
                  <a:pt x="326" y="241"/>
                  <a:pt x="325" y="241"/>
                </a:cubicBezTo>
                <a:cubicBezTo>
                  <a:pt x="326" y="240"/>
                  <a:pt x="326" y="239"/>
                  <a:pt x="326" y="240"/>
                </a:cubicBezTo>
                <a:close/>
                <a:moveTo>
                  <a:pt x="325" y="240"/>
                </a:moveTo>
                <a:cubicBezTo>
                  <a:pt x="325" y="241"/>
                  <a:pt x="324" y="241"/>
                  <a:pt x="324" y="241"/>
                </a:cubicBezTo>
                <a:cubicBezTo>
                  <a:pt x="324" y="240"/>
                  <a:pt x="325" y="240"/>
                  <a:pt x="325" y="240"/>
                </a:cubicBezTo>
                <a:close/>
                <a:moveTo>
                  <a:pt x="324" y="241"/>
                </a:moveTo>
                <a:cubicBezTo>
                  <a:pt x="323" y="241"/>
                  <a:pt x="323" y="241"/>
                  <a:pt x="323" y="241"/>
                </a:cubicBezTo>
                <a:cubicBezTo>
                  <a:pt x="323" y="241"/>
                  <a:pt x="323" y="240"/>
                  <a:pt x="324" y="241"/>
                </a:cubicBezTo>
                <a:close/>
                <a:moveTo>
                  <a:pt x="323" y="236"/>
                </a:moveTo>
                <a:cubicBezTo>
                  <a:pt x="323" y="237"/>
                  <a:pt x="322" y="236"/>
                  <a:pt x="322" y="236"/>
                </a:cubicBezTo>
                <a:cubicBezTo>
                  <a:pt x="322" y="236"/>
                  <a:pt x="322" y="236"/>
                  <a:pt x="322" y="236"/>
                </a:cubicBezTo>
                <a:lnTo>
                  <a:pt x="323" y="236"/>
                </a:lnTo>
                <a:close/>
                <a:moveTo>
                  <a:pt x="323" y="234"/>
                </a:moveTo>
                <a:cubicBezTo>
                  <a:pt x="323" y="234"/>
                  <a:pt x="323" y="234"/>
                  <a:pt x="323" y="234"/>
                </a:cubicBezTo>
                <a:cubicBezTo>
                  <a:pt x="323" y="234"/>
                  <a:pt x="323" y="234"/>
                  <a:pt x="323" y="234"/>
                </a:cubicBezTo>
                <a:cubicBezTo>
                  <a:pt x="323" y="234"/>
                  <a:pt x="323" y="234"/>
                  <a:pt x="323" y="234"/>
                </a:cubicBezTo>
                <a:close/>
                <a:moveTo>
                  <a:pt x="326" y="233"/>
                </a:moveTo>
                <a:cubicBezTo>
                  <a:pt x="326" y="233"/>
                  <a:pt x="326" y="233"/>
                  <a:pt x="326" y="233"/>
                </a:cubicBezTo>
                <a:cubicBezTo>
                  <a:pt x="326" y="233"/>
                  <a:pt x="326" y="233"/>
                  <a:pt x="326" y="233"/>
                </a:cubicBezTo>
                <a:close/>
                <a:moveTo>
                  <a:pt x="327" y="232"/>
                </a:moveTo>
                <a:cubicBezTo>
                  <a:pt x="327" y="232"/>
                  <a:pt x="327" y="232"/>
                  <a:pt x="326" y="232"/>
                </a:cubicBezTo>
                <a:cubicBezTo>
                  <a:pt x="326" y="232"/>
                  <a:pt x="326" y="232"/>
                  <a:pt x="327" y="232"/>
                </a:cubicBezTo>
                <a:cubicBezTo>
                  <a:pt x="326" y="232"/>
                  <a:pt x="326" y="232"/>
                  <a:pt x="326" y="233"/>
                </a:cubicBezTo>
                <a:cubicBezTo>
                  <a:pt x="326" y="233"/>
                  <a:pt x="326" y="233"/>
                  <a:pt x="326" y="233"/>
                </a:cubicBezTo>
                <a:cubicBezTo>
                  <a:pt x="326" y="232"/>
                  <a:pt x="326" y="232"/>
                  <a:pt x="326" y="232"/>
                </a:cubicBezTo>
                <a:cubicBezTo>
                  <a:pt x="326" y="232"/>
                  <a:pt x="326" y="232"/>
                  <a:pt x="326" y="232"/>
                </a:cubicBezTo>
                <a:cubicBezTo>
                  <a:pt x="326" y="232"/>
                  <a:pt x="326" y="232"/>
                  <a:pt x="326" y="232"/>
                </a:cubicBezTo>
                <a:cubicBezTo>
                  <a:pt x="326" y="232"/>
                  <a:pt x="326" y="232"/>
                  <a:pt x="326" y="232"/>
                </a:cubicBezTo>
                <a:cubicBezTo>
                  <a:pt x="326" y="231"/>
                  <a:pt x="327" y="232"/>
                  <a:pt x="327" y="231"/>
                </a:cubicBezTo>
                <a:cubicBezTo>
                  <a:pt x="327" y="231"/>
                  <a:pt x="327" y="231"/>
                  <a:pt x="327" y="231"/>
                </a:cubicBezTo>
                <a:cubicBezTo>
                  <a:pt x="327" y="231"/>
                  <a:pt x="327" y="232"/>
                  <a:pt x="327" y="232"/>
                </a:cubicBezTo>
                <a:close/>
                <a:moveTo>
                  <a:pt x="327" y="220"/>
                </a:moveTo>
                <a:cubicBezTo>
                  <a:pt x="327" y="220"/>
                  <a:pt x="327" y="221"/>
                  <a:pt x="326" y="221"/>
                </a:cubicBezTo>
                <a:cubicBezTo>
                  <a:pt x="326" y="221"/>
                  <a:pt x="326" y="220"/>
                  <a:pt x="326" y="220"/>
                </a:cubicBezTo>
                <a:cubicBezTo>
                  <a:pt x="327" y="220"/>
                  <a:pt x="327" y="220"/>
                  <a:pt x="327" y="220"/>
                </a:cubicBezTo>
                <a:cubicBezTo>
                  <a:pt x="327" y="220"/>
                  <a:pt x="327" y="220"/>
                  <a:pt x="327" y="220"/>
                </a:cubicBezTo>
                <a:cubicBezTo>
                  <a:pt x="327" y="220"/>
                  <a:pt x="327" y="220"/>
                  <a:pt x="327" y="220"/>
                </a:cubicBezTo>
                <a:close/>
                <a:moveTo>
                  <a:pt x="330" y="228"/>
                </a:moveTo>
                <a:cubicBezTo>
                  <a:pt x="330" y="228"/>
                  <a:pt x="330" y="229"/>
                  <a:pt x="331" y="229"/>
                </a:cubicBezTo>
                <a:cubicBezTo>
                  <a:pt x="331" y="230"/>
                  <a:pt x="330" y="229"/>
                  <a:pt x="330" y="228"/>
                </a:cubicBezTo>
                <a:close/>
                <a:moveTo>
                  <a:pt x="331" y="219"/>
                </a:moveTo>
                <a:cubicBezTo>
                  <a:pt x="331" y="219"/>
                  <a:pt x="331" y="219"/>
                  <a:pt x="331" y="219"/>
                </a:cubicBezTo>
                <a:cubicBezTo>
                  <a:pt x="331" y="219"/>
                  <a:pt x="331" y="219"/>
                  <a:pt x="331" y="219"/>
                </a:cubicBezTo>
                <a:cubicBezTo>
                  <a:pt x="331" y="219"/>
                  <a:pt x="331" y="219"/>
                  <a:pt x="331" y="219"/>
                </a:cubicBezTo>
                <a:cubicBezTo>
                  <a:pt x="331" y="219"/>
                  <a:pt x="331" y="219"/>
                  <a:pt x="331" y="219"/>
                </a:cubicBezTo>
                <a:close/>
                <a:moveTo>
                  <a:pt x="334" y="228"/>
                </a:moveTo>
                <a:cubicBezTo>
                  <a:pt x="334" y="228"/>
                  <a:pt x="334" y="228"/>
                  <a:pt x="334" y="228"/>
                </a:cubicBezTo>
                <a:cubicBezTo>
                  <a:pt x="334" y="227"/>
                  <a:pt x="335" y="227"/>
                  <a:pt x="336" y="228"/>
                </a:cubicBezTo>
                <a:cubicBezTo>
                  <a:pt x="335" y="228"/>
                  <a:pt x="335" y="229"/>
                  <a:pt x="334" y="228"/>
                </a:cubicBezTo>
                <a:cubicBezTo>
                  <a:pt x="334" y="229"/>
                  <a:pt x="334" y="229"/>
                  <a:pt x="333" y="229"/>
                </a:cubicBezTo>
                <a:cubicBezTo>
                  <a:pt x="334" y="228"/>
                  <a:pt x="334" y="228"/>
                  <a:pt x="334" y="228"/>
                </a:cubicBezTo>
                <a:close/>
                <a:moveTo>
                  <a:pt x="334" y="219"/>
                </a:moveTo>
                <a:cubicBezTo>
                  <a:pt x="334" y="219"/>
                  <a:pt x="334" y="219"/>
                  <a:pt x="334" y="219"/>
                </a:cubicBezTo>
                <a:cubicBezTo>
                  <a:pt x="334" y="219"/>
                  <a:pt x="333" y="219"/>
                  <a:pt x="333" y="219"/>
                </a:cubicBezTo>
                <a:cubicBezTo>
                  <a:pt x="333" y="220"/>
                  <a:pt x="333" y="220"/>
                  <a:pt x="333" y="220"/>
                </a:cubicBezTo>
                <a:cubicBezTo>
                  <a:pt x="333" y="220"/>
                  <a:pt x="333" y="220"/>
                  <a:pt x="332" y="220"/>
                </a:cubicBezTo>
                <a:cubicBezTo>
                  <a:pt x="333" y="220"/>
                  <a:pt x="333" y="219"/>
                  <a:pt x="334" y="219"/>
                </a:cubicBezTo>
                <a:close/>
                <a:moveTo>
                  <a:pt x="332" y="220"/>
                </a:moveTo>
                <a:cubicBezTo>
                  <a:pt x="332" y="219"/>
                  <a:pt x="332" y="219"/>
                  <a:pt x="332" y="219"/>
                </a:cubicBezTo>
                <a:cubicBezTo>
                  <a:pt x="332" y="219"/>
                  <a:pt x="332" y="219"/>
                  <a:pt x="332" y="219"/>
                </a:cubicBezTo>
                <a:cubicBezTo>
                  <a:pt x="332" y="220"/>
                  <a:pt x="332" y="220"/>
                  <a:pt x="332" y="220"/>
                </a:cubicBezTo>
                <a:cubicBezTo>
                  <a:pt x="332" y="220"/>
                  <a:pt x="332" y="220"/>
                  <a:pt x="332" y="220"/>
                </a:cubicBezTo>
                <a:cubicBezTo>
                  <a:pt x="332" y="220"/>
                  <a:pt x="332" y="220"/>
                  <a:pt x="332" y="220"/>
                </a:cubicBezTo>
                <a:cubicBezTo>
                  <a:pt x="332" y="220"/>
                  <a:pt x="332" y="220"/>
                  <a:pt x="332" y="220"/>
                </a:cubicBezTo>
                <a:cubicBezTo>
                  <a:pt x="332" y="220"/>
                  <a:pt x="332" y="220"/>
                  <a:pt x="332" y="220"/>
                </a:cubicBezTo>
                <a:close/>
                <a:moveTo>
                  <a:pt x="332" y="230"/>
                </a:moveTo>
                <a:cubicBezTo>
                  <a:pt x="332" y="230"/>
                  <a:pt x="333" y="230"/>
                  <a:pt x="332" y="230"/>
                </a:cubicBezTo>
                <a:cubicBezTo>
                  <a:pt x="332" y="230"/>
                  <a:pt x="332" y="231"/>
                  <a:pt x="332" y="231"/>
                </a:cubicBezTo>
                <a:lnTo>
                  <a:pt x="332" y="230"/>
                </a:lnTo>
                <a:close/>
                <a:moveTo>
                  <a:pt x="332" y="232"/>
                </a:moveTo>
                <a:cubicBezTo>
                  <a:pt x="332" y="232"/>
                  <a:pt x="332" y="232"/>
                  <a:pt x="332" y="232"/>
                </a:cubicBezTo>
                <a:cubicBezTo>
                  <a:pt x="332" y="232"/>
                  <a:pt x="332" y="232"/>
                  <a:pt x="332" y="232"/>
                </a:cubicBezTo>
                <a:cubicBezTo>
                  <a:pt x="332" y="232"/>
                  <a:pt x="332" y="232"/>
                  <a:pt x="332" y="232"/>
                </a:cubicBezTo>
                <a:cubicBezTo>
                  <a:pt x="332" y="231"/>
                  <a:pt x="332" y="232"/>
                  <a:pt x="333" y="232"/>
                </a:cubicBezTo>
                <a:cubicBezTo>
                  <a:pt x="333" y="232"/>
                  <a:pt x="333" y="232"/>
                  <a:pt x="333" y="232"/>
                </a:cubicBezTo>
                <a:cubicBezTo>
                  <a:pt x="333" y="232"/>
                  <a:pt x="333" y="232"/>
                  <a:pt x="333" y="232"/>
                </a:cubicBezTo>
                <a:cubicBezTo>
                  <a:pt x="333" y="232"/>
                  <a:pt x="332" y="232"/>
                  <a:pt x="332" y="232"/>
                </a:cubicBezTo>
                <a:close/>
                <a:moveTo>
                  <a:pt x="333" y="230"/>
                </a:moveTo>
                <a:cubicBezTo>
                  <a:pt x="333" y="229"/>
                  <a:pt x="334" y="229"/>
                  <a:pt x="335" y="229"/>
                </a:cubicBezTo>
                <a:cubicBezTo>
                  <a:pt x="335" y="231"/>
                  <a:pt x="333" y="230"/>
                  <a:pt x="333" y="230"/>
                </a:cubicBezTo>
                <a:close/>
                <a:moveTo>
                  <a:pt x="335" y="231"/>
                </a:moveTo>
                <a:cubicBezTo>
                  <a:pt x="335" y="231"/>
                  <a:pt x="335" y="231"/>
                  <a:pt x="335" y="231"/>
                </a:cubicBezTo>
                <a:cubicBezTo>
                  <a:pt x="335" y="232"/>
                  <a:pt x="335" y="231"/>
                  <a:pt x="334" y="231"/>
                </a:cubicBezTo>
                <a:cubicBezTo>
                  <a:pt x="334" y="231"/>
                  <a:pt x="334" y="231"/>
                  <a:pt x="334" y="230"/>
                </a:cubicBezTo>
                <a:cubicBezTo>
                  <a:pt x="335" y="230"/>
                  <a:pt x="334" y="231"/>
                  <a:pt x="335" y="231"/>
                </a:cubicBezTo>
                <a:cubicBezTo>
                  <a:pt x="335" y="230"/>
                  <a:pt x="335" y="230"/>
                  <a:pt x="335" y="230"/>
                </a:cubicBezTo>
                <a:cubicBezTo>
                  <a:pt x="335" y="229"/>
                  <a:pt x="335" y="230"/>
                  <a:pt x="336" y="230"/>
                </a:cubicBezTo>
                <a:cubicBezTo>
                  <a:pt x="336" y="231"/>
                  <a:pt x="335" y="231"/>
                  <a:pt x="335" y="231"/>
                </a:cubicBezTo>
                <a:close/>
                <a:moveTo>
                  <a:pt x="335" y="230"/>
                </a:moveTo>
                <a:cubicBezTo>
                  <a:pt x="336" y="229"/>
                  <a:pt x="336" y="229"/>
                  <a:pt x="336" y="229"/>
                </a:cubicBezTo>
                <a:cubicBezTo>
                  <a:pt x="336" y="230"/>
                  <a:pt x="336" y="230"/>
                  <a:pt x="335" y="230"/>
                </a:cubicBezTo>
                <a:close/>
                <a:moveTo>
                  <a:pt x="337" y="230"/>
                </a:moveTo>
                <a:cubicBezTo>
                  <a:pt x="337" y="230"/>
                  <a:pt x="337" y="229"/>
                  <a:pt x="338" y="229"/>
                </a:cubicBezTo>
                <a:cubicBezTo>
                  <a:pt x="338" y="230"/>
                  <a:pt x="337" y="230"/>
                  <a:pt x="337" y="230"/>
                </a:cubicBezTo>
                <a:close/>
                <a:moveTo>
                  <a:pt x="339" y="229"/>
                </a:moveTo>
                <a:cubicBezTo>
                  <a:pt x="339" y="229"/>
                  <a:pt x="339" y="229"/>
                  <a:pt x="338" y="229"/>
                </a:cubicBezTo>
                <a:cubicBezTo>
                  <a:pt x="338" y="228"/>
                  <a:pt x="339" y="229"/>
                  <a:pt x="339" y="229"/>
                </a:cubicBezTo>
                <a:close/>
                <a:moveTo>
                  <a:pt x="341" y="216"/>
                </a:moveTo>
                <a:cubicBezTo>
                  <a:pt x="341" y="216"/>
                  <a:pt x="341" y="216"/>
                  <a:pt x="341" y="216"/>
                </a:cubicBezTo>
                <a:cubicBezTo>
                  <a:pt x="341" y="216"/>
                  <a:pt x="341" y="216"/>
                  <a:pt x="340" y="216"/>
                </a:cubicBezTo>
                <a:cubicBezTo>
                  <a:pt x="341" y="216"/>
                  <a:pt x="341" y="216"/>
                  <a:pt x="341" y="216"/>
                </a:cubicBezTo>
                <a:close/>
                <a:moveTo>
                  <a:pt x="340" y="217"/>
                </a:moveTo>
                <a:cubicBezTo>
                  <a:pt x="340" y="217"/>
                  <a:pt x="340" y="217"/>
                  <a:pt x="340" y="217"/>
                </a:cubicBezTo>
                <a:cubicBezTo>
                  <a:pt x="340" y="217"/>
                  <a:pt x="340" y="217"/>
                  <a:pt x="340" y="217"/>
                </a:cubicBezTo>
                <a:cubicBezTo>
                  <a:pt x="340" y="217"/>
                  <a:pt x="340" y="217"/>
                  <a:pt x="340" y="217"/>
                </a:cubicBezTo>
                <a:close/>
                <a:moveTo>
                  <a:pt x="341" y="228"/>
                </a:moveTo>
                <a:cubicBezTo>
                  <a:pt x="340" y="227"/>
                  <a:pt x="340" y="227"/>
                  <a:pt x="340" y="227"/>
                </a:cubicBezTo>
                <a:cubicBezTo>
                  <a:pt x="340" y="227"/>
                  <a:pt x="340" y="227"/>
                  <a:pt x="340" y="226"/>
                </a:cubicBezTo>
                <a:cubicBezTo>
                  <a:pt x="341" y="227"/>
                  <a:pt x="341" y="227"/>
                  <a:pt x="341" y="226"/>
                </a:cubicBezTo>
                <a:cubicBezTo>
                  <a:pt x="341" y="226"/>
                  <a:pt x="341" y="227"/>
                  <a:pt x="341" y="227"/>
                </a:cubicBezTo>
                <a:cubicBezTo>
                  <a:pt x="341" y="227"/>
                  <a:pt x="341" y="227"/>
                  <a:pt x="341" y="228"/>
                </a:cubicBezTo>
                <a:close/>
                <a:moveTo>
                  <a:pt x="342" y="217"/>
                </a:moveTo>
                <a:cubicBezTo>
                  <a:pt x="343" y="218"/>
                  <a:pt x="343" y="217"/>
                  <a:pt x="343" y="217"/>
                </a:cubicBezTo>
                <a:cubicBezTo>
                  <a:pt x="343" y="217"/>
                  <a:pt x="343" y="217"/>
                  <a:pt x="343" y="217"/>
                </a:cubicBezTo>
                <a:cubicBezTo>
                  <a:pt x="343" y="217"/>
                  <a:pt x="343" y="217"/>
                  <a:pt x="343" y="217"/>
                </a:cubicBezTo>
                <a:cubicBezTo>
                  <a:pt x="343" y="217"/>
                  <a:pt x="344" y="217"/>
                  <a:pt x="344" y="217"/>
                </a:cubicBezTo>
                <a:cubicBezTo>
                  <a:pt x="343" y="218"/>
                  <a:pt x="342" y="218"/>
                  <a:pt x="342" y="217"/>
                </a:cubicBezTo>
                <a:close/>
                <a:moveTo>
                  <a:pt x="343" y="224"/>
                </a:moveTo>
                <a:cubicBezTo>
                  <a:pt x="343" y="225"/>
                  <a:pt x="343" y="225"/>
                  <a:pt x="343" y="224"/>
                </a:cubicBezTo>
                <a:cubicBezTo>
                  <a:pt x="343" y="224"/>
                  <a:pt x="343" y="224"/>
                  <a:pt x="343" y="224"/>
                </a:cubicBezTo>
                <a:close/>
                <a:moveTo>
                  <a:pt x="342" y="227"/>
                </a:moveTo>
                <a:cubicBezTo>
                  <a:pt x="342" y="226"/>
                  <a:pt x="343" y="226"/>
                  <a:pt x="344" y="226"/>
                </a:cubicBezTo>
                <a:cubicBezTo>
                  <a:pt x="344" y="226"/>
                  <a:pt x="344" y="226"/>
                  <a:pt x="344" y="226"/>
                </a:cubicBezTo>
                <a:cubicBezTo>
                  <a:pt x="344" y="226"/>
                  <a:pt x="344" y="226"/>
                  <a:pt x="344" y="227"/>
                </a:cubicBezTo>
                <a:cubicBezTo>
                  <a:pt x="343" y="226"/>
                  <a:pt x="343" y="227"/>
                  <a:pt x="342" y="227"/>
                </a:cubicBezTo>
                <a:close/>
                <a:moveTo>
                  <a:pt x="343" y="229"/>
                </a:moveTo>
                <a:cubicBezTo>
                  <a:pt x="344" y="229"/>
                  <a:pt x="344" y="229"/>
                  <a:pt x="344" y="229"/>
                </a:cubicBezTo>
                <a:cubicBezTo>
                  <a:pt x="344" y="229"/>
                  <a:pt x="343" y="229"/>
                  <a:pt x="343" y="229"/>
                </a:cubicBezTo>
                <a:close/>
                <a:moveTo>
                  <a:pt x="345" y="229"/>
                </a:moveTo>
                <a:cubicBezTo>
                  <a:pt x="344" y="229"/>
                  <a:pt x="344" y="228"/>
                  <a:pt x="345" y="229"/>
                </a:cubicBezTo>
                <a:cubicBezTo>
                  <a:pt x="344" y="229"/>
                  <a:pt x="345" y="229"/>
                  <a:pt x="345" y="229"/>
                </a:cubicBezTo>
                <a:close/>
                <a:moveTo>
                  <a:pt x="346" y="217"/>
                </a:moveTo>
                <a:cubicBezTo>
                  <a:pt x="346" y="217"/>
                  <a:pt x="346" y="217"/>
                  <a:pt x="346" y="217"/>
                </a:cubicBezTo>
                <a:cubicBezTo>
                  <a:pt x="346" y="218"/>
                  <a:pt x="346" y="218"/>
                  <a:pt x="346" y="217"/>
                </a:cubicBezTo>
                <a:close/>
                <a:moveTo>
                  <a:pt x="347" y="228"/>
                </a:moveTo>
                <a:cubicBezTo>
                  <a:pt x="348" y="228"/>
                  <a:pt x="348" y="227"/>
                  <a:pt x="348" y="228"/>
                </a:cubicBezTo>
                <a:cubicBezTo>
                  <a:pt x="348" y="228"/>
                  <a:pt x="348" y="228"/>
                  <a:pt x="347" y="228"/>
                </a:cubicBezTo>
                <a:close/>
                <a:moveTo>
                  <a:pt x="352" y="215"/>
                </a:moveTo>
                <a:cubicBezTo>
                  <a:pt x="352" y="215"/>
                  <a:pt x="352" y="215"/>
                  <a:pt x="352" y="216"/>
                </a:cubicBezTo>
                <a:cubicBezTo>
                  <a:pt x="351" y="215"/>
                  <a:pt x="352" y="214"/>
                  <a:pt x="352" y="215"/>
                </a:cubicBezTo>
                <a:close/>
                <a:moveTo>
                  <a:pt x="352" y="228"/>
                </a:moveTo>
                <a:cubicBezTo>
                  <a:pt x="351" y="227"/>
                  <a:pt x="351" y="227"/>
                  <a:pt x="351" y="227"/>
                </a:cubicBezTo>
                <a:cubicBezTo>
                  <a:pt x="351" y="227"/>
                  <a:pt x="352" y="227"/>
                  <a:pt x="352" y="226"/>
                </a:cubicBezTo>
                <a:cubicBezTo>
                  <a:pt x="352" y="226"/>
                  <a:pt x="352" y="226"/>
                  <a:pt x="352" y="226"/>
                </a:cubicBezTo>
                <a:cubicBezTo>
                  <a:pt x="352" y="227"/>
                  <a:pt x="352" y="227"/>
                  <a:pt x="352" y="228"/>
                </a:cubicBezTo>
                <a:close/>
                <a:moveTo>
                  <a:pt x="353" y="227"/>
                </a:moveTo>
                <a:cubicBezTo>
                  <a:pt x="353" y="226"/>
                  <a:pt x="355" y="226"/>
                  <a:pt x="355" y="227"/>
                </a:cubicBezTo>
                <a:cubicBezTo>
                  <a:pt x="354" y="226"/>
                  <a:pt x="354" y="227"/>
                  <a:pt x="353" y="227"/>
                </a:cubicBezTo>
                <a:close/>
                <a:moveTo>
                  <a:pt x="374" y="217"/>
                </a:moveTo>
                <a:cubicBezTo>
                  <a:pt x="374" y="218"/>
                  <a:pt x="374" y="218"/>
                  <a:pt x="374" y="218"/>
                </a:cubicBezTo>
                <a:cubicBezTo>
                  <a:pt x="374" y="218"/>
                  <a:pt x="373" y="218"/>
                  <a:pt x="373" y="218"/>
                </a:cubicBezTo>
                <a:cubicBezTo>
                  <a:pt x="373" y="218"/>
                  <a:pt x="373" y="218"/>
                  <a:pt x="374" y="217"/>
                </a:cubicBezTo>
                <a:close/>
                <a:moveTo>
                  <a:pt x="373" y="219"/>
                </a:moveTo>
                <a:cubicBezTo>
                  <a:pt x="373" y="219"/>
                  <a:pt x="373" y="220"/>
                  <a:pt x="373" y="219"/>
                </a:cubicBezTo>
                <a:cubicBezTo>
                  <a:pt x="373" y="219"/>
                  <a:pt x="373" y="219"/>
                  <a:pt x="373" y="219"/>
                </a:cubicBezTo>
                <a:close/>
                <a:moveTo>
                  <a:pt x="373" y="218"/>
                </a:moveTo>
                <a:cubicBezTo>
                  <a:pt x="373" y="218"/>
                  <a:pt x="372" y="218"/>
                  <a:pt x="372" y="218"/>
                </a:cubicBezTo>
                <a:cubicBezTo>
                  <a:pt x="372" y="218"/>
                  <a:pt x="372" y="217"/>
                  <a:pt x="373" y="218"/>
                </a:cubicBezTo>
                <a:close/>
                <a:moveTo>
                  <a:pt x="374" y="211"/>
                </a:moveTo>
                <a:cubicBezTo>
                  <a:pt x="374" y="211"/>
                  <a:pt x="374" y="212"/>
                  <a:pt x="374" y="212"/>
                </a:cubicBezTo>
                <a:cubicBezTo>
                  <a:pt x="374" y="211"/>
                  <a:pt x="374" y="211"/>
                  <a:pt x="374" y="211"/>
                </a:cubicBezTo>
                <a:close/>
                <a:moveTo>
                  <a:pt x="373" y="212"/>
                </a:moveTo>
                <a:cubicBezTo>
                  <a:pt x="373" y="212"/>
                  <a:pt x="373" y="212"/>
                  <a:pt x="373" y="212"/>
                </a:cubicBezTo>
                <a:cubicBezTo>
                  <a:pt x="373" y="213"/>
                  <a:pt x="373" y="213"/>
                  <a:pt x="373" y="213"/>
                </a:cubicBezTo>
                <a:cubicBezTo>
                  <a:pt x="373" y="213"/>
                  <a:pt x="373" y="213"/>
                  <a:pt x="373" y="213"/>
                </a:cubicBezTo>
                <a:cubicBezTo>
                  <a:pt x="373" y="213"/>
                  <a:pt x="373" y="214"/>
                  <a:pt x="373" y="213"/>
                </a:cubicBezTo>
                <a:cubicBezTo>
                  <a:pt x="373" y="213"/>
                  <a:pt x="373" y="212"/>
                  <a:pt x="373" y="212"/>
                </a:cubicBezTo>
                <a:close/>
                <a:moveTo>
                  <a:pt x="371" y="214"/>
                </a:moveTo>
                <a:cubicBezTo>
                  <a:pt x="371" y="214"/>
                  <a:pt x="372" y="214"/>
                  <a:pt x="372" y="214"/>
                </a:cubicBezTo>
                <a:cubicBezTo>
                  <a:pt x="372" y="215"/>
                  <a:pt x="371" y="215"/>
                  <a:pt x="371" y="215"/>
                </a:cubicBezTo>
                <a:cubicBezTo>
                  <a:pt x="371" y="215"/>
                  <a:pt x="371" y="215"/>
                  <a:pt x="371" y="215"/>
                </a:cubicBezTo>
                <a:lnTo>
                  <a:pt x="371" y="214"/>
                </a:lnTo>
                <a:close/>
                <a:moveTo>
                  <a:pt x="371" y="218"/>
                </a:moveTo>
                <a:cubicBezTo>
                  <a:pt x="371" y="219"/>
                  <a:pt x="371" y="219"/>
                  <a:pt x="370" y="219"/>
                </a:cubicBezTo>
                <a:cubicBezTo>
                  <a:pt x="370" y="219"/>
                  <a:pt x="370" y="219"/>
                  <a:pt x="370" y="219"/>
                </a:cubicBezTo>
                <a:cubicBezTo>
                  <a:pt x="370" y="218"/>
                  <a:pt x="370" y="218"/>
                  <a:pt x="371" y="218"/>
                </a:cubicBezTo>
                <a:close/>
                <a:moveTo>
                  <a:pt x="370" y="214"/>
                </a:moveTo>
                <a:cubicBezTo>
                  <a:pt x="370" y="216"/>
                  <a:pt x="369" y="215"/>
                  <a:pt x="369" y="214"/>
                </a:cubicBezTo>
                <a:cubicBezTo>
                  <a:pt x="369" y="215"/>
                  <a:pt x="369" y="214"/>
                  <a:pt x="370" y="214"/>
                </a:cubicBezTo>
                <a:close/>
                <a:moveTo>
                  <a:pt x="369" y="220"/>
                </a:moveTo>
                <a:cubicBezTo>
                  <a:pt x="369" y="219"/>
                  <a:pt x="368" y="220"/>
                  <a:pt x="368" y="220"/>
                </a:cubicBezTo>
                <a:cubicBezTo>
                  <a:pt x="368" y="220"/>
                  <a:pt x="368" y="219"/>
                  <a:pt x="369" y="219"/>
                </a:cubicBezTo>
                <a:cubicBezTo>
                  <a:pt x="369" y="219"/>
                  <a:pt x="369" y="219"/>
                  <a:pt x="369" y="220"/>
                </a:cubicBezTo>
                <a:close/>
                <a:moveTo>
                  <a:pt x="368" y="215"/>
                </a:moveTo>
                <a:cubicBezTo>
                  <a:pt x="368" y="216"/>
                  <a:pt x="369" y="216"/>
                  <a:pt x="368" y="216"/>
                </a:cubicBezTo>
                <a:cubicBezTo>
                  <a:pt x="368" y="216"/>
                  <a:pt x="368" y="215"/>
                  <a:pt x="368" y="215"/>
                </a:cubicBezTo>
                <a:close/>
                <a:moveTo>
                  <a:pt x="367" y="213"/>
                </a:moveTo>
                <a:cubicBezTo>
                  <a:pt x="367" y="213"/>
                  <a:pt x="367" y="214"/>
                  <a:pt x="367" y="214"/>
                </a:cubicBezTo>
                <a:cubicBezTo>
                  <a:pt x="368" y="213"/>
                  <a:pt x="367" y="213"/>
                  <a:pt x="368" y="213"/>
                </a:cubicBezTo>
                <a:cubicBezTo>
                  <a:pt x="368" y="213"/>
                  <a:pt x="368" y="214"/>
                  <a:pt x="368" y="214"/>
                </a:cubicBezTo>
                <a:cubicBezTo>
                  <a:pt x="367" y="214"/>
                  <a:pt x="367" y="214"/>
                  <a:pt x="367" y="214"/>
                </a:cubicBezTo>
                <a:cubicBezTo>
                  <a:pt x="367" y="214"/>
                  <a:pt x="367" y="214"/>
                  <a:pt x="367" y="215"/>
                </a:cubicBezTo>
                <a:cubicBezTo>
                  <a:pt x="367" y="214"/>
                  <a:pt x="367" y="214"/>
                  <a:pt x="367" y="214"/>
                </a:cubicBezTo>
                <a:cubicBezTo>
                  <a:pt x="367" y="214"/>
                  <a:pt x="367" y="214"/>
                  <a:pt x="367" y="214"/>
                </a:cubicBezTo>
                <a:cubicBezTo>
                  <a:pt x="367" y="213"/>
                  <a:pt x="367" y="213"/>
                  <a:pt x="367" y="213"/>
                </a:cubicBezTo>
                <a:close/>
                <a:moveTo>
                  <a:pt x="361" y="220"/>
                </a:moveTo>
                <a:cubicBezTo>
                  <a:pt x="361" y="220"/>
                  <a:pt x="361" y="220"/>
                  <a:pt x="361" y="220"/>
                </a:cubicBezTo>
                <a:cubicBezTo>
                  <a:pt x="362" y="220"/>
                  <a:pt x="361" y="221"/>
                  <a:pt x="361" y="221"/>
                </a:cubicBezTo>
                <a:lnTo>
                  <a:pt x="361" y="220"/>
                </a:lnTo>
                <a:close/>
                <a:moveTo>
                  <a:pt x="359" y="214"/>
                </a:moveTo>
                <a:cubicBezTo>
                  <a:pt x="359" y="213"/>
                  <a:pt x="359" y="213"/>
                  <a:pt x="359" y="213"/>
                </a:cubicBezTo>
                <a:cubicBezTo>
                  <a:pt x="359" y="213"/>
                  <a:pt x="359" y="212"/>
                  <a:pt x="360" y="213"/>
                </a:cubicBezTo>
                <a:cubicBezTo>
                  <a:pt x="360" y="213"/>
                  <a:pt x="359" y="213"/>
                  <a:pt x="359" y="214"/>
                </a:cubicBezTo>
                <a:close/>
                <a:moveTo>
                  <a:pt x="359" y="217"/>
                </a:moveTo>
                <a:cubicBezTo>
                  <a:pt x="360" y="217"/>
                  <a:pt x="360" y="216"/>
                  <a:pt x="360" y="217"/>
                </a:cubicBezTo>
                <a:cubicBezTo>
                  <a:pt x="360" y="217"/>
                  <a:pt x="359" y="217"/>
                  <a:pt x="359" y="217"/>
                </a:cubicBezTo>
                <a:close/>
                <a:moveTo>
                  <a:pt x="363" y="223"/>
                </a:moveTo>
                <a:cubicBezTo>
                  <a:pt x="362" y="222"/>
                  <a:pt x="362" y="223"/>
                  <a:pt x="361" y="223"/>
                </a:cubicBezTo>
                <a:cubicBezTo>
                  <a:pt x="361" y="222"/>
                  <a:pt x="361" y="223"/>
                  <a:pt x="360" y="222"/>
                </a:cubicBezTo>
                <a:cubicBezTo>
                  <a:pt x="361" y="222"/>
                  <a:pt x="361" y="222"/>
                  <a:pt x="362" y="222"/>
                </a:cubicBezTo>
                <a:cubicBezTo>
                  <a:pt x="362" y="221"/>
                  <a:pt x="361" y="219"/>
                  <a:pt x="362" y="219"/>
                </a:cubicBezTo>
                <a:cubicBezTo>
                  <a:pt x="362" y="220"/>
                  <a:pt x="362" y="222"/>
                  <a:pt x="363" y="222"/>
                </a:cubicBezTo>
                <a:cubicBezTo>
                  <a:pt x="363" y="222"/>
                  <a:pt x="363" y="222"/>
                  <a:pt x="363" y="223"/>
                </a:cubicBezTo>
                <a:close/>
                <a:moveTo>
                  <a:pt x="363" y="218"/>
                </a:moveTo>
                <a:cubicBezTo>
                  <a:pt x="363" y="218"/>
                  <a:pt x="364" y="217"/>
                  <a:pt x="364" y="218"/>
                </a:cubicBezTo>
                <a:cubicBezTo>
                  <a:pt x="364" y="218"/>
                  <a:pt x="363" y="218"/>
                  <a:pt x="363" y="218"/>
                </a:cubicBezTo>
                <a:close/>
                <a:moveTo>
                  <a:pt x="364" y="212"/>
                </a:moveTo>
                <a:cubicBezTo>
                  <a:pt x="364" y="211"/>
                  <a:pt x="364" y="211"/>
                  <a:pt x="365" y="212"/>
                </a:cubicBezTo>
                <a:cubicBezTo>
                  <a:pt x="365" y="212"/>
                  <a:pt x="364" y="212"/>
                  <a:pt x="364" y="212"/>
                </a:cubicBezTo>
                <a:close/>
                <a:moveTo>
                  <a:pt x="365" y="217"/>
                </a:moveTo>
                <a:cubicBezTo>
                  <a:pt x="365" y="218"/>
                  <a:pt x="365" y="217"/>
                  <a:pt x="366" y="218"/>
                </a:cubicBezTo>
                <a:cubicBezTo>
                  <a:pt x="366" y="218"/>
                  <a:pt x="366" y="218"/>
                  <a:pt x="366" y="218"/>
                </a:cubicBezTo>
                <a:cubicBezTo>
                  <a:pt x="365" y="218"/>
                  <a:pt x="365" y="218"/>
                  <a:pt x="365" y="217"/>
                </a:cubicBezTo>
                <a:close/>
                <a:moveTo>
                  <a:pt x="366" y="224"/>
                </a:moveTo>
                <a:cubicBezTo>
                  <a:pt x="366" y="225"/>
                  <a:pt x="366" y="224"/>
                  <a:pt x="366" y="224"/>
                </a:cubicBezTo>
                <a:cubicBezTo>
                  <a:pt x="366" y="224"/>
                  <a:pt x="367" y="224"/>
                  <a:pt x="366" y="224"/>
                </a:cubicBezTo>
                <a:close/>
                <a:moveTo>
                  <a:pt x="370" y="225"/>
                </a:moveTo>
                <a:cubicBezTo>
                  <a:pt x="370" y="225"/>
                  <a:pt x="370" y="225"/>
                  <a:pt x="370" y="224"/>
                </a:cubicBezTo>
                <a:cubicBezTo>
                  <a:pt x="370" y="225"/>
                  <a:pt x="369" y="224"/>
                  <a:pt x="369" y="224"/>
                </a:cubicBezTo>
                <a:cubicBezTo>
                  <a:pt x="369" y="225"/>
                  <a:pt x="370" y="225"/>
                  <a:pt x="370" y="225"/>
                </a:cubicBezTo>
                <a:cubicBezTo>
                  <a:pt x="369" y="226"/>
                  <a:pt x="369" y="225"/>
                  <a:pt x="369" y="226"/>
                </a:cubicBezTo>
                <a:cubicBezTo>
                  <a:pt x="369" y="226"/>
                  <a:pt x="369" y="226"/>
                  <a:pt x="369" y="226"/>
                </a:cubicBezTo>
                <a:cubicBezTo>
                  <a:pt x="369" y="225"/>
                  <a:pt x="369" y="225"/>
                  <a:pt x="369" y="225"/>
                </a:cubicBezTo>
                <a:cubicBezTo>
                  <a:pt x="368" y="225"/>
                  <a:pt x="368" y="225"/>
                  <a:pt x="368" y="225"/>
                </a:cubicBezTo>
                <a:cubicBezTo>
                  <a:pt x="368" y="225"/>
                  <a:pt x="368" y="225"/>
                  <a:pt x="367" y="225"/>
                </a:cubicBezTo>
                <a:cubicBezTo>
                  <a:pt x="367" y="224"/>
                  <a:pt x="368" y="225"/>
                  <a:pt x="368" y="224"/>
                </a:cubicBezTo>
                <a:cubicBezTo>
                  <a:pt x="367" y="224"/>
                  <a:pt x="367" y="224"/>
                  <a:pt x="367" y="224"/>
                </a:cubicBezTo>
                <a:cubicBezTo>
                  <a:pt x="366" y="224"/>
                  <a:pt x="366" y="223"/>
                  <a:pt x="366" y="223"/>
                </a:cubicBezTo>
                <a:cubicBezTo>
                  <a:pt x="366" y="224"/>
                  <a:pt x="367" y="223"/>
                  <a:pt x="367" y="224"/>
                </a:cubicBezTo>
                <a:cubicBezTo>
                  <a:pt x="367" y="223"/>
                  <a:pt x="368" y="223"/>
                  <a:pt x="368" y="223"/>
                </a:cubicBezTo>
                <a:cubicBezTo>
                  <a:pt x="369" y="223"/>
                  <a:pt x="369" y="223"/>
                  <a:pt x="369" y="223"/>
                </a:cubicBezTo>
                <a:cubicBezTo>
                  <a:pt x="370" y="223"/>
                  <a:pt x="369" y="223"/>
                  <a:pt x="369" y="223"/>
                </a:cubicBezTo>
                <a:cubicBezTo>
                  <a:pt x="370" y="223"/>
                  <a:pt x="370" y="224"/>
                  <a:pt x="370" y="225"/>
                </a:cubicBezTo>
                <a:close/>
                <a:moveTo>
                  <a:pt x="370" y="226"/>
                </a:moveTo>
                <a:cubicBezTo>
                  <a:pt x="371" y="226"/>
                  <a:pt x="370" y="225"/>
                  <a:pt x="370" y="225"/>
                </a:cubicBezTo>
                <a:cubicBezTo>
                  <a:pt x="371" y="225"/>
                  <a:pt x="371" y="226"/>
                  <a:pt x="370" y="226"/>
                </a:cubicBezTo>
                <a:close/>
                <a:moveTo>
                  <a:pt x="370" y="221"/>
                </a:moveTo>
                <a:cubicBezTo>
                  <a:pt x="370" y="221"/>
                  <a:pt x="371" y="221"/>
                  <a:pt x="371" y="222"/>
                </a:cubicBezTo>
                <a:cubicBezTo>
                  <a:pt x="370" y="222"/>
                  <a:pt x="371" y="221"/>
                  <a:pt x="370" y="221"/>
                </a:cubicBezTo>
                <a:cubicBezTo>
                  <a:pt x="370" y="220"/>
                  <a:pt x="370" y="220"/>
                  <a:pt x="370" y="220"/>
                </a:cubicBezTo>
                <a:cubicBezTo>
                  <a:pt x="371" y="220"/>
                  <a:pt x="371" y="220"/>
                  <a:pt x="371" y="221"/>
                </a:cubicBezTo>
                <a:cubicBezTo>
                  <a:pt x="371" y="221"/>
                  <a:pt x="371" y="221"/>
                  <a:pt x="370" y="221"/>
                </a:cubicBezTo>
                <a:close/>
                <a:moveTo>
                  <a:pt x="371" y="220"/>
                </a:moveTo>
                <a:cubicBezTo>
                  <a:pt x="371" y="219"/>
                  <a:pt x="371" y="219"/>
                  <a:pt x="372" y="219"/>
                </a:cubicBezTo>
                <a:cubicBezTo>
                  <a:pt x="371" y="220"/>
                  <a:pt x="371" y="220"/>
                  <a:pt x="371" y="220"/>
                </a:cubicBezTo>
                <a:cubicBezTo>
                  <a:pt x="371" y="220"/>
                  <a:pt x="371" y="220"/>
                  <a:pt x="371" y="220"/>
                </a:cubicBezTo>
                <a:close/>
                <a:moveTo>
                  <a:pt x="375" y="220"/>
                </a:moveTo>
                <a:cubicBezTo>
                  <a:pt x="376" y="221"/>
                  <a:pt x="375" y="221"/>
                  <a:pt x="375" y="221"/>
                </a:cubicBezTo>
                <a:cubicBezTo>
                  <a:pt x="375" y="222"/>
                  <a:pt x="375" y="222"/>
                  <a:pt x="375" y="222"/>
                </a:cubicBezTo>
                <a:cubicBezTo>
                  <a:pt x="374" y="221"/>
                  <a:pt x="374" y="221"/>
                  <a:pt x="374" y="221"/>
                </a:cubicBezTo>
                <a:cubicBezTo>
                  <a:pt x="374" y="222"/>
                  <a:pt x="374" y="221"/>
                  <a:pt x="373" y="222"/>
                </a:cubicBezTo>
                <a:cubicBezTo>
                  <a:pt x="372" y="221"/>
                  <a:pt x="372" y="221"/>
                  <a:pt x="371" y="221"/>
                </a:cubicBezTo>
                <a:cubicBezTo>
                  <a:pt x="371" y="220"/>
                  <a:pt x="373" y="221"/>
                  <a:pt x="373" y="220"/>
                </a:cubicBezTo>
                <a:cubicBezTo>
                  <a:pt x="373" y="220"/>
                  <a:pt x="373" y="220"/>
                  <a:pt x="373" y="220"/>
                </a:cubicBezTo>
                <a:cubicBezTo>
                  <a:pt x="373" y="220"/>
                  <a:pt x="374" y="220"/>
                  <a:pt x="374" y="220"/>
                </a:cubicBezTo>
                <a:cubicBezTo>
                  <a:pt x="374" y="220"/>
                  <a:pt x="375" y="219"/>
                  <a:pt x="376" y="220"/>
                </a:cubicBezTo>
                <a:cubicBezTo>
                  <a:pt x="376" y="220"/>
                  <a:pt x="376" y="220"/>
                  <a:pt x="375" y="220"/>
                </a:cubicBezTo>
                <a:close/>
                <a:moveTo>
                  <a:pt x="375" y="218"/>
                </a:moveTo>
                <a:cubicBezTo>
                  <a:pt x="376" y="217"/>
                  <a:pt x="375" y="218"/>
                  <a:pt x="375" y="217"/>
                </a:cubicBezTo>
                <a:cubicBezTo>
                  <a:pt x="375" y="218"/>
                  <a:pt x="376" y="216"/>
                  <a:pt x="376" y="217"/>
                </a:cubicBezTo>
                <a:cubicBezTo>
                  <a:pt x="376" y="217"/>
                  <a:pt x="376" y="217"/>
                  <a:pt x="376" y="217"/>
                </a:cubicBezTo>
                <a:cubicBezTo>
                  <a:pt x="376" y="218"/>
                  <a:pt x="376" y="218"/>
                  <a:pt x="376" y="218"/>
                </a:cubicBezTo>
                <a:cubicBezTo>
                  <a:pt x="376" y="218"/>
                  <a:pt x="376" y="219"/>
                  <a:pt x="375" y="218"/>
                </a:cubicBezTo>
                <a:close/>
                <a:moveTo>
                  <a:pt x="376" y="217"/>
                </a:moveTo>
                <a:cubicBezTo>
                  <a:pt x="376" y="216"/>
                  <a:pt x="376" y="216"/>
                  <a:pt x="376" y="216"/>
                </a:cubicBezTo>
                <a:cubicBezTo>
                  <a:pt x="376" y="216"/>
                  <a:pt x="377" y="217"/>
                  <a:pt x="376" y="217"/>
                </a:cubicBezTo>
                <a:cubicBezTo>
                  <a:pt x="376" y="217"/>
                  <a:pt x="377" y="217"/>
                  <a:pt x="376" y="217"/>
                </a:cubicBezTo>
                <a:close/>
                <a:moveTo>
                  <a:pt x="379" y="217"/>
                </a:moveTo>
                <a:cubicBezTo>
                  <a:pt x="379" y="216"/>
                  <a:pt x="379" y="216"/>
                  <a:pt x="379" y="216"/>
                </a:cubicBezTo>
                <a:cubicBezTo>
                  <a:pt x="379" y="217"/>
                  <a:pt x="379" y="216"/>
                  <a:pt x="379" y="215"/>
                </a:cubicBezTo>
                <a:cubicBezTo>
                  <a:pt x="380" y="216"/>
                  <a:pt x="379" y="217"/>
                  <a:pt x="379" y="217"/>
                </a:cubicBezTo>
                <a:close/>
                <a:moveTo>
                  <a:pt x="382" y="217"/>
                </a:moveTo>
                <a:cubicBezTo>
                  <a:pt x="382" y="216"/>
                  <a:pt x="383" y="218"/>
                  <a:pt x="383" y="217"/>
                </a:cubicBezTo>
                <a:cubicBezTo>
                  <a:pt x="383" y="217"/>
                  <a:pt x="383" y="218"/>
                  <a:pt x="384" y="217"/>
                </a:cubicBezTo>
                <a:cubicBezTo>
                  <a:pt x="383" y="219"/>
                  <a:pt x="383" y="217"/>
                  <a:pt x="382" y="217"/>
                </a:cubicBezTo>
                <a:close/>
                <a:moveTo>
                  <a:pt x="386" y="217"/>
                </a:moveTo>
                <a:cubicBezTo>
                  <a:pt x="387" y="218"/>
                  <a:pt x="386" y="217"/>
                  <a:pt x="387" y="217"/>
                </a:cubicBezTo>
                <a:cubicBezTo>
                  <a:pt x="387" y="218"/>
                  <a:pt x="386" y="218"/>
                  <a:pt x="386" y="217"/>
                </a:cubicBezTo>
                <a:close/>
                <a:moveTo>
                  <a:pt x="389" y="217"/>
                </a:moveTo>
                <a:cubicBezTo>
                  <a:pt x="388" y="217"/>
                  <a:pt x="388" y="217"/>
                  <a:pt x="388" y="217"/>
                </a:cubicBezTo>
                <a:cubicBezTo>
                  <a:pt x="388" y="216"/>
                  <a:pt x="388" y="216"/>
                  <a:pt x="389" y="216"/>
                </a:cubicBezTo>
                <a:cubicBezTo>
                  <a:pt x="389" y="217"/>
                  <a:pt x="389" y="217"/>
                  <a:pt x="389" y="217"/>
                </a:cubicBezTo>
                <a:close/>
              </a:path>
            </a:pathLst>
          </a:custGeom>
          <a:solidFill>
            <a:schemeClr val="bg2"/>
          </a:solidFill>
          <a:ln>
            <a:noFill/>
          </a:ln>
        </p:spPr>
        <p:txBody>
          <a:bodyPr vert="horz" wrap="square" lIns="91440" tIns="45720" rIns="91440" bIns="45720" numCol="1" anchor="t" anchorCtr="0" compatLnSpc="1">
            <a:prstTxWarp prst="textNoShape">
              <a:avLst/>
            </a:prstTxWarp>
          </a:bodyPr>
          <a:lstStyle/>
          <a:p>
            <a:endParaRPr lang="en-US" dirty="0"/>
          </a:p>
        </p:txBody>
      </p:sp>
    </p:spTree>
    <p:extLst>
      <p:ext uri="{BB962C8B-B14F-4D97-AF65-F5344CB8AC3E}">
        <p14:creationId xmlns:p14="http://schemas.microsoft.com/office/powerpoint/2010/main" xmlns="" val="1629084865"/>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8_Title Only">
    <p:spTree>
      <p:nvGrpSpPr>
        <p:cNvPr id="1" name=""/>
        <p:cNvGrpSpPr/>
        <p:nvPr/>
      </p:nvGrpSpPr>
      <p:grpSpPr>
        <a:xfrm>
          <a:off x="0" y="0"/>
          <a:ext cx="0" cy="0"/>
          <a:chOff x="0" y="0"/>
          <a:chExt cx="0" cy="0"/>
        </a:xfrm>
      </p:grpSpPr>
      <p:sp>
        <p:nvSpPr>
          <p:cNvPr id="6" name="Freeform 408">
            <a:extLst>
              <a:ext uri="{FF2B5EF4-FFF2-40B4-BE49-F238E27FC236}">
                <a16:creationId xmlns:a16="http://schemas.microsoft.com/office/drawing/2014/main" xmlns="" id="{3A6B6701-C312-4CE3-8C28-0153F0283363}"/>
              </a:ext>
            </a:extLst>
          </p:cNvPr>
          <p:cNvSpPr>
            <a:spLocks noEditPoints="1"/>
          </p:cNvSpPr>
          <p:nvPr userDrawn="1"/>
        </p:nvSpPr>
        <p:spPr bwMode="auto">
          <a:xfrm>
            <a:off x="-5073476" y="2799495"/>
            <a:ext cx="8115880" cy="6140031"/>
          </a:xfrm>
          <a:custGeom>
            <a:avLst/>
            <a:gdLst>
              <a:gd name="T0" fmla="*/ 331 w 404"/>
              <a:gd name="T1" fmla="*/ 219 h 305"/>
              <a:gd name="T2" fmla="*/ 333 w 404"/>
              <a:gd name="T3" fmla="*/ 215 h 305"/>
              <a:gd name="T4" fmla="*/ 383 w 404"/>
              <a:gd name="T5" fmla="*/ 186 h 305"/>
              <a:gd name="T6" fmla="*/ 366 w 404"/>
              <a:gd name="T7" fmla="*/ 178 h 305"/>
              <a:gd name="T8" fmla="*/ 387 w 404"/>
              <a:gd name="T9" fmla="*/ 160 h 305"/>
              <a:gd name="T10" fmla="*/ 385 w 404"/>
              <a:gd name="T11" fmla="*/ 115 h 305"/>
              <a:gd name="T12" fmla="*/ 378 w 404"/>
              <a:gd name="T13" fmla="*/ 85 h 305"/>
              <a:gd name="T14" fmla="*/ 362 w 404"/>
              <a:gd name="T15" fmla="*/ 43 h 305"/>
              <a:gd name="T16" fmla="*/ 304 w 404"/>
              <a:gd name="T17" fmla="*/ 29 h 305"/>
              <a:gd name="T18" fmla="*/ 249 w 404"/>
              <a:gd name="T19" fmla="*/ 18 h 305"/>
              <a:gd name="T20" fmla="*/ 187 w 404"/>
              <a:gd name="T21" fmla="*/ 21 h 305"/>
              <a:gd name="T22" fmla="*/ 47 w 404"/>
              <a:gd name="T23" fmla="*/ 71 h 305"/>
              <a:gd name="T24" fmla="*/ 73 w 404"/>
              <a:gd name="T25" fmla="*/ 72 h 305"/>
              <a:gd name="T26" fmla="*/ 26 w 404"/>
              <a:gd name="T27" fmla="*/ 93 h 305"/>
              <a:gd name="T28" fmla="*/ 82 w 404"/>
              <a:gd name="T29" fmla="*/ 84 h 305"/>
              <a:gd name="T30" fmla="*/ 42 w 404"/>
              <a:gd name="T31" fmla="*/ 101 h 305"/>
              <a:gd name="T32" fmla="*/ 34 w 404"/>
              <a:gd name="T33" fmla="*/ 121 h 305"/>
              <a:gd name="T34" fmla="*/ 48 w 404"/>
              <a:gd name="T35" fmla="*/ 127 h 305"/>
              <a:gd name="T36" fmla="*/ 79 w 404"/>
              <a:gd name="T37" fmla="*/ 121 h 305"/>
              <a:gd name="T38" fmla="*/ 12 w 404"/>
              <a:gd name="T39" fmla="*/ 144 h 305"/>
              <a:gd name="T40" fmla="*/ 79 w 404"/>
              <a:gd name="T41" fmla="*/ 137 h 305"/>
              <a:gd name="T42" fmla="*/ 39 w 404"/>
              <a:gd name="T43" fmla="*/ 160 h 305"/>
              <a:gd name="T44" fmla="*/ 61 w 404"/>
              <a:gd name="T45" fmla="*/ 168 h 305"/>
              <a:gd name="T46" fmla="*/ 33 w 404"/>
              <a:gd name="T47" fmla="*/ 183 h 305"/>
              <a:gd name="T48" fmla="*/ 31 w 404"/>
              <a:gd name="T49" fmla="*/ 210 h 305"/>
              <a:gd name="T50" fmla="*/ 19 w 404"/>
              <a:gd name="T51" fmla="*/ 266 h 305"/>
              <a:gd name="T52" fmla="*/ 91 w 404"/>
              <a:gd name="T53" fmla="*/ 276 h 305"/>
              <a:gd name="T54" fmla="*/ 107 w 404"/>
              <a:gd name="T55" fmla="*/ 303 h 305"/>
              <a:gd name="T56" fmla="*/ 191 w 404"/>
              <a:gd name="T57" fmla="*/ 285 h 305"/>
              <a:gd name="T58" fmla="*/ 309 w 404"/>
              <a:gd name="T59" fmla="*/ 249 h 305"/>
              <a:gd name="T60" fmla="*/ 340 w 404"/>
              <a:gd name="T61" fmla="*/ 233 h 305"/>
              <a:gd name="T62" fmla="*/ 379 w 404"/>
              <a:gd name="T63" fmla="*/ 219 h 305"/>
              <a:gd name="T64" fmla="*/ 372 w 404"/>
              <a:gd name="T65" fmla="*/ 113 h 305"/>
              <a:gd name="T66" fmla="*/ 291 w 404"/>
              <a:gd name="T67" fmla="*/ 35 h 305"/>
              <a:gd name="T68" fmla="*/ 33 w 404"/>
              <a:gd name="T69" fmla="*/ 79 h 305"/>
              <a:gd name="T70" fmla="*/ 60 w 404"/>
              <a:gd name="T71" fmla="*/ 79 h 305"/>
              <a:gd name="T72" fmla="*/ 85 w 404"/>
              <a:gd name="T73" fmla="*/ 64 h 305"/>
              <a:gd name="T74" fmla="*/ 49 w 404"/>
              <a:gd name="T75" fmla="*/ 100 h 305"/>
              <a:gd name="T76" fmla="*/ 14 w 404"/>
              <a:gd name="T77" fmla="*/ 147 h 305"/>
              <a:gd name="T78" fmla="*/ 33 w 404"/>
              <a:gd name="T79" fmla="*/ 131 h 305"/>
              <a:gd name="T80" fmla="*/ 80 w 404"/>
              <a:gd name="T81" fmla="*/ 124 h 305"/>
              <a:gd name="T82" fmla="*/ 58 w 404"/>
              <a:gd name="T83" fmla="*/ 166 h 305"/>
              <a:gd name="T84" fmla="*/ 227 w 404"/>
              <a:gd name="T85" fmla="*/ 286 h 305"/>
              <a:gd name="T86" fmla="*/ 373 w 404"/>
              <a:gd name="T87" fmla="*/ 120 h 305"/>
              <a:gd name="T88" fmla="*/ 364 w 404"/>
              <a:gd name="T89" fmla="*/ 180 h 305"/>
              <a:gd name="T90" fmla="*/ 380 w 404"/>
              <a:gd name="T91" fmla="*/ 119 h 305"/>
              <a:gd name="T92" fmla="*/ 315 w 404"/>
              <a:gd name="T93" fmla="*/ 137 h 305"/>
              <a:gd name="T94" fmla="*/ 93 w 404"/>
              <a:gd name="T95" fmla="*/ 135 h 305"/>
              <a:gd name="T96" fmla="*/ 56 w 404"/>
              <a:gd name="T97" fmla="*/ 235 h 305"/>
              <a:gd name="T98" fmla="*/ 89 w 404"/>
              <a:gd name="T99" fmla="*/ 272 h 305"/>
              <a:gd name="T100" fmla="*/ 106 w 404"/>
              <a:gd name="T101" fmla="*/ 104 h 305"/>
              <a:gd name="T102" fmla="*/ 98 w 404"/>
              <a:gd name="T103" fmla="*/ 81 h 305"/>
              <a:gd name="T104" fmla="*/ 68 w 404"/>
              <a:gd name="T105" fmla="*/ 92 h 305"/>
              <a:gd name="T106" fmla="*/ 63 w 404"/>
              <a:gd name="T107" fmla="*/ 118 h 305"/>
              <a:gd name="T108" fmla="*/ 69 w 404"/>
              <a:gd name="T109" fmla="*/ 113 h 305"/>
              <a:gd name="T110" fmla="*/ 81 w 404"/>
              <a:gd name="T111" fmla="*/ 172 h 305"/>
              <a:gd name="T112" fmla="*/ 38 w 404"/>
              <a:gd name="T113" fmla="*/ 183 h 305"/>
              <a:gd name="T114" fmla="*/ 31 w 404"/>
              <a:gd name="T115" fmla="*/ 236 h 305"/>
              <a:gd name="T116" fmla="*/ 150 w 404"/>
              <a:gd name="T117" fmla="*/ 288 h 305"/>
              <a:gd name="T118" fmla="*/ 309 w 404"/>
              <a:gd name="T119" fmla="*/ 249 h 305"/>
              <a:gd name="T120" fmla="*/ 318 w 404"/>
              <a:gd name="T121" fmla="*/ 236 h 305"/>
              <a:gd name="T122" fmla="*/ 327 w 404"/>
              <a:gd name="T123" fmla="*/ 231 h 305"/>
              <a:gd name="T124" fmla="*/ 368 w 404"/>
              <a:gd name="T125" fmla="*/ 216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04" h="305">
                <a:moveTo>
                  <a:pt x="393" y="216"/>
                </a:moveTo>
                <a:cubicBezTo>
                  <a:pt x="392" y="216"/>
                  <a:pt x="392" y="215"/>
                  <a:pt x="392" y="215"/>
                </a:cubicBezTo>
                <a:cubicBezTo>
                  <a:pt x="392" y="214"/>
                  <a:pt x="392" y="215"/>
                  <a:pt x="392" y="215"/>
                </a:cubicBezTo>
                <a:cubicBezTo>
                  <a:pt x="393" y="214"/>
                  <a:pt x="392" y="215"/>
                  <a:pt x="392" y="214"/>
                </a:cubicBezTo>
                <a:cubicBezTo>
                  <a:pt x="392" y="215"/>
                  <a:pt x="391" y="215"/>
                  <a:pt x="391" y="214"/>
                </a:cubicBezTo>
                <a:cubicBezTo>
                  <a:pt x="391" y="215"/>
                  <a:pt x="391" y="215"/>
                  <a:pt x="391" y="215"/>
                </a:cubicBezTo>
                <a:cubicBezTo>
                  <a:pt x="391" y="215"/>
                  <a:pt x="391" y="215"/>
                  <a:pt x="392" y="216"/>
                </a:cubicBezTo>
                <a:cubicBezTo>
                  <a:pt x="391" y="216"/>
                  <a:pt x="391" y="215"/>
                  <a:pt x="391" y="216"/>
                </a:cubicBezTo>
                <a:cubicBezTo>
                  <a:pt x="390" y="215"/>
                  <a:pt x="391" y="215"/>
                  <a:pt x="390" y="215"/>
                </a:cubicBezTo>
                <a:cubicBezTo>
                  <a:pt x="391" y="216"/>
                  <a:pt x="390" y="215"/>
                  <a:pt x="389" y="215"/>
                </a:cubicBezTo>
                <a:cubicBezTo>
                  <a:pt x="389" y="215"/>
                  <a:pt x="389" y="215"/>
                  <a:pt x="389" y="215"/>
                </a:cubicBezTo>
                <a:cubicBezTo>
                  <a:pt x="389" y="214"/>
                  <a:pt x="388" y="214"/>
                  <a:pt x="388" y="215"/>
                </a:cubicBezTo>
                <a:cubicBezTo>
                  <a:pt x="387" y="214"/>
                  <a:pt x="387" y="215"/>
                  <a:pt x="386" y="214"/>
                </a:cubicBezTo>
                <a:cubicBezTo>
                  <a:pt x="386" y="214"/>
                  <a:pt x="386" y="215"/>
                  <a:pt x="385" y="215"/>
                </a:cubicBezTo>
                <a:cubicBezTo>
                  <a:pt x="385" y="215"/>
                  <a:pt x="385" y="214"/>
                  <a:pt x="385" y="214"/>
                </a:cubicBezTo>
                <a:cubicBezTo>
                  <a:pt x="385" y="213"/>
                  <a:pt x="384" y="214"/>
                  <a:pt x="384" y="214"/>
                </a:cubicBezTo>
                <a:cubicBezTo>
                  <a:pt x="384" y="214"/>
                  <a:pt x="384" y="214"/>
                  <a:pt x="384" y="214"/>
                </a:cubicBezTo>
                <a:cubicBezTo>
                  <a:pt x="384" y="215"/>
                  <a:pt x="384" y="214"/>
                  <a:pt x="384" y="215"/>
                </a:cubicBezTo>
                <a:cubicBezTo>
                  <a:pt x="384" y="215"/>
                  <a:pt x="383" y="214"/>
                  <a:pt x="383" y="215"/>
                </a:cubicBezTo>
                <a:cubicBezTo>
                  <a:pt x="383" y="214"/>
                  <a:pt x="383" y="214"/>
                  <a:pt x="383" y="214"/>
                </a:cubicBezTo>
                <a:cubicBezTo>
                  <a:pt x="383" y="214"/>
                  <a:pt x="382" y="215"/>
                  <a:pt x="381" y="214"/>
                </a:cubicBezTo>
                <a:cubicBezTo>
                  <a:pt x="382" y="215"/>
                  <a:pt x="380" y="213"/>
                  <a:pt x="380" y="215"/>
                </a:cubicBezTo>
                <a:cubicBezTo>
                  <a:pt x="380" y="214"/>
                  <a:pt x="380" y="215"/>
                  <a:pt x="380" y="214"/>
                </a:cubicBezTo>
                <a:cubicBezTo>
                  <a:pt x="380" y="214"/>
                  <a:pt x="380" y="214"/>
                  <a:pt x="381" y="214"/>
                </a:cubicBezTo>
                <a:cubicBezTo>
                  <a:pt x="381" y="213"/>
                  <a:pt x="382" y="213"/>
                  <a:pt x="383" y="214"/>
                </a:cubicBezTo>
                <a:cubicBezTo>
                  <a:pt x="383" y="213"/>
                  <a:pt x="383" y="213"/>
                  <a:pt x="383" y="213"/>
                </a:cubicBezTo>
                <a:cubicBezTo>
                  <a:pt x="382" y="214"/>
                  <a:pt x="379" y="212"/>
                  <a:pt x="379" y="214"/>
                </a:cubicBezTo>
                <a:cubicBezTo>
                  <a:pt x="379" y="214"/>
                  <a:pt x="378" y="215"/>
                  <a:pt x="377" y="215"/>
                </a:cubicBezTo>
                <a:cubicBezTo>
                  <a:pt x="377" y="215"/>
                  <a:pt x="377" y="215"/>
                  <a:pt x="378" y="215"/>
                </a:cubicBezTo>
                <a:cubicBezTo>
                  <a:pt x="377" y="216"/>
                  <a:pt x="377" y="216"/>
                  <a:pt x="377" y="216"/>
                </a:cubicBezTo>
                <a:cubicBezTo>
                  <a:pt x="377" y="216"/>
                  <a:pt x="377" y="216"/>
                  <a:pt x="377" y="216"/>
                </a:cubicBezTo>
                <a:cubicBezTo>
                  <a:pt x="377" y="215"/>
                  <a:pt x="377" y="216"/>
                  <a:pt x="377" y="215"/>
                </a:cubicBezTo>
                <a:cubicBezTo>
                  <a:pt x="377" y="215"/>
                  <a:pt x="377" y="215"/>
                  <a:pt x="376" y="215"/>
                </a:cubicBezTo>
                <a:cubicBezTo>
                  <a:pt x="376" y="215"/>
                  <a:pt x="376" y="215"/>
                  <a:pt x="376" y="215"/>
                </a:cubicBezTo>
                <a:cubicBezTo>
                  <a:pt x="376" y="215"/>
                  <a:pt x="376" y="215"/>
                  <a:pt x="376" y="215"/>
                </a:cubicBezTo>
                <a:cubicBezTo>
                  <a:pt x="375" y="215"/>
                  <a:pt x="375" y="215"/>
                  <a:pt x="375" y="214"/>
                </a:cubicBezTo>
                <a:cubicBezTo>
                  <a:pt x="375" y="214"/>
                  <a:pt x="376" y="216"/>
                  <a:pt x="375" y="216"/>
                </a:cubicBezTo>
                <a:cubicBezTo>
                  <a:pt x="375" y="216"/>
                  <a:pt x="375" y="216"/>
                  <a:pt x="375" y="216"/>
                </a:cubicBezTo>
                <a:cubicBezTo>
                  <a:pt x="375" y="216"/>
                  <a:pt x="375" y="217"/>
                  <a:pt x="374" y="217"/>
                </a:cubicBezTo>
                <a:cubicBezTo>
                  <a:pt x="374" y="215"/>
                  <a:pt x="373" y="216"/>
                  <a:pt x="372" y="215"/>
                </a:cubicBezTo>
                <a:cubicBezTo>
                  <a:pt x="372" y="215"/>
                  <a:pt x="374" y="215"/>
                  <a:pt x="374" y="214"/>
                </a:cubicBezTo>
                <a:cubicBezTo>
                  <a:pt x="374" y="214"/>
                  <a:pt x="375" y="214"/>
                  <a:pt x="376" y="214"/>
                </a:cubicBezTo>
                <a:cubicBezTo>
                  <a:pt x="375" y="213"/>
                  <a:pt x="375" y="214"/>
                  <a:pt x="374" y="214"/>
                </a:cubicBezTo>
                <a:cubicBezTo>
                  <a:pt x="375" y="213"/>
                  <a:pt x="375" y="213"/>
                  <a:pt x="375" y="212"/>
                </a:cubicBezTo>
                <a:cubicBezTo>
                  <a:pt x="376" y="214"/>
                  <a:pt x="376" y="212"/>
                  <a:pt x="376" y="213"/>
                </a:cubicBezTo>
                <a:cubicBezTo>
                  <a:pt x="377" y="213"/>
                  <a:pt x="376" y="212"/>
                  <a:pt x="376" y="212"/>
                </a:cubicBezTo>
                <a:cubicBezTo>
                  <a:pt x="376" y="212"/>
                  <a:pt x="376" y="212"/>
                  <a:pt x="377" y="213"/>
                </a:cubicBezTo>
                <a:cubicBezTo>
                  <a:pt x="377" y="212"/>
                  <a:pt x="377" y="212"/>
                  <a:pt x="377" y="212"/>
                </a:cubicBezTo>
                <a:cubicBezTo>
                  <a:pt x="378" y="212"/>
                  <a:pt x="377" y="212"/>
                  <a:pt x="378" y="212"/>
                </a:cubicBezTo>
                <a:cubicBezTo>
                  <a:pt x="378" y="212"/>
                  <a:pt x="378" y="212"/>
                  <a:pt x="379" y="212"/>
                </a:cubicBezTo>
                <a:cubicBezTo>
                  <a:pt x="379" y="212"/>
                  <a:pt x="379" y="212"/>
                  <a:pt x="380" y="211"/>
                </a:cubicBezTo>
                <a:cubicBezTo>
                  <a:pt x="380" y="211"/>
                  <a:pt x="380" y="212"/>
                  <a:pt x="380" y="212"/>
                </a:cubicBezTo>
                <a:cubicBezTo>
                  <a:pt x="380" y="212"/>
                  <a:pt x="379" y="212"/>
                  <a:pt x="379" y="213"/>
                </a:cubicBezTo>
                <a:cubicBezTo>
                  <a:pt x="379" y="213"/>
                  <a:pt x="380" y="213"/>
                  <a:pt x="380" y="212"/>
                </a:cubicBezTo>
                <a:cubicBezTo>
                  <a:pt x="380" y="213"/>
                  <a:pt x="380" y="213"/>
                  <a:pt x="380" y="213"/>
                </a:cubicBezTo>
                <a:cubicBezTo>
                  <a:pt x="380" y="212"/>
                  <a:pt x="380" y="212"/>
                  <a:pt x="381" y="212"/>
                </a:cubicBezTo>
                <a:cubicBezTo>
                  <a:pt x="381" y="212"/>
                  <a:pt x="381" y="211"/>
                  <a:pt x="381" y="211"/>
                </a:cubicBezTo>
                <a:cubicBezTo>
                  <a:pt x="381" y="211"/>
                  <a:pt x="381" y="211"/>
                  <a:pt x="381" y="211"/>
                </a:cubicBezTo>
                <a:cubicBezTo>
                  <a:pt x="382" y="211"/>
                  <a:pt x="381" y="211"/>
                  <a:pt x="382" y="212"/>
                </a:cubicBezTo>
                <a:cubicBezTo>
                  <a:pt x="382" y="212"/>
                  <a:pt x="382" y="211"/>
                  <a:pt x="383" y="212"/>
                </a:cubicBezTo>
                <a:cubicBezTo>
                  <a:pt x="383" y="212"/>
                  <a:pt x="383" y="211"/>
                  <a:pt x="382" y="211"/>
                </a:cubicBezTo>
                <a:cubicBezTo>
                  <a:pt x="383" y="211"/>
                  <a:pt x="384" y="212"/>
                  <a:pt x="384" y="210"/>
                </a:cubicBezTo>
                <a:cubicBezTo>
                  <a:pt x="385" y="210"/>
                  <a:pt x="386" y="210"/>
                  <a:pt x="387" y="210"/>
                </a:cubicBezTo>
                <a:cubicBezTo>
                  <a:pt x="387" y="209"/>
                  <a:pt x="388" y="210"/>
                  <a:pt x="388" y="210"/>
                </a:cubicBezTo>
                <a:cubicBezTo>
                  <a:pt x="388" y="209"/>
                  <a:pt x="388" y="209"/>
                  <a:pt x="388" y="208"/>
                </a:cubicBezTo>
                <a:cubicBezTo>
                  <a:pt x="387" y="208"/>
                  <a:pt x="387" y="208"/>
                  <a:pt x="387" y="208"/>
                </a:cubicBezTo>
                <a:cubicBezTo>
                  <a:pt x="387" y="208"/>
                  <a:pt x="387" y="208"/>
                  <a:pt x="387" y="209"/>
                </a:cubicBezTo>
                <a:cubicBezTo>
                  <a:pt x="386" y="209"/>
                  <a:pt x="386" y="209"/>
                  <a:pt x="385" y="210"/>
                </a:cubicBezTo>
                <a:cubicBezTo>
                  <a:pt x="385" y="209"/>
                  <a:pt x="386" y="209"/>
                  <a:pt x="385" y="208"/>
                </a:cubicBezTo>
                <a:cubicBezTo>
                  <a:pt x="385" y="208"/>
                  <a:pt x="384" y="209"/>
                  <a:pt x="384" y="208"/>
                </a:cubicBezTo>
                <a:cubicBezTo>
                  <a:pt x="384" y="208"/>
                  <a:pt x="383" y="209"/>
                  <a:pt x="382" y="208"/>
                </a:cubicBezTo>
                <a:cubicBezTo>
                  <a:pt x="382" y="208"/>
                  <a:pt x="383" y="208"/>
                  <a:pt x="383" y="207"/>
                </a:cubicBezTo>
                <a:cubicBezTo>
                  <a:pt x="383" y="207"/>
                  <a:pt x="383" y="207"/>
                  <a:pt x="382" y="207"/>
                </a:cubicBezTo>
                <a:cubicBezTo>
                  <a:pt x="382" y="208"/>
                  <a:pt x="382" y="208"/>
                  <a:pt x="382" y="207"/>
                </a:cubicBezTo>
                <a:cubicBezTo>
                  <a:pt x="381" y="208"/>
                  <a:pt x="380" y="207"/>
                  <a:pt x="380" y="208"/>
                </a:cubicBezTo>
                <a:cubicBezTo>
                  <a:pt x="379" y="208"/>
                  <a:pt x="379" y="207"/>
                  <a:pt x="379" y="207"/>
                </a:cubicBezTo>
                <a:cubicBezTo>
                  <a:pt x="379" y="207"/>
                  <a:pt x="379" y="207"/>
                  <a:pt x="379" y="207"/>
                </a:cubicBezTo>
                <a:cubicBezTo>
                  <a:pt x="379" y="207"/>
                  <a:pt x="379" y="208"/>
                  <a:pt x="380" y="208"/>
                </a:cubicBezTo>
                <a:cubicBezTo>
                  <a:pt x="380" y="208"/>
                  <a:pt x="380" y="209"/>
                  <a:pt x="380" y="209"/>
                </a:cubicBezTo>
                <a:cubicBezTo>
                  <a:pt x="380" y="209"/>
                  <a:pt x="379" y="209"/>
                  <a:pt x="379" y="209"/>
                </a:cubicBezTo>
                <a:cubicBezTo>
                  <a:pt x="379" y="209"/>
                  <a:pt x="379" y="208"/>
                  <a:pt x="379" y="208"/>
                </a:cubicBezTo>
                <a:cubicBezTo>
                  <a:pt x="379" y="209"/>
                  <a:pt x="379" y="209"/>
                  <a:pt x="379" y="209"/>
                </a:cubicBezTo>
                <a:cubicBezTo>
                  <a:pt x="379" y="209"/>
                  <a:pt x="378" y="209"/>
                  <a:pt x="378" y="209"/>
                </a:cubicBezTo>
                <a:cubicBezTo>
                  <a:pt x="378" y="209"/>
                  <a:pt x="378" y="209"/>
                  <a:pt x="378" y="208"/>
                </a:cubicBezTo>
                <a:cubicBezTo>
                  <a:pt x="378" y="208"/>
                  <a:pt x="379" y="209"/>
                  <a:pt x="379" y="208"/>
                </a:cubicBezTo>
                <a:cubicBezTo>
                  <a:pt x="376" y="208"/>
                  <a:pt x="373" y="210"/>
                  <a:pt x="369" y="210"/>
                </a:cubicBezTo>
                <a:cubicBezTo>
                  <a:pt x="370" y="211"/>
                  <a:pt x="368" y="211"/>
                  <a:pt x="368" y="210"/>
                </a:cubicBezTo>
                <a:cubicBezTo>
                  <a:pt x="368" y="211"/>
                  <a:pt x="368" y="211"/>
                  <a:pt x="368" y="212"/>
                </a:cubicBezTo>
                <a:cubicBezTo>
                  <a:pt x="368" y="212"/>
                  <a:pt x="368" y="211"/>
                  <a:pt x="367" y="212"/>
                </a:cubicBezTo>
                <a:cubicBezTo>
                  <a:pt x="367" y="211"/>
                  <a:pt x="367" y="211"/>
                  <a:pt x="367" y="211"/>
                </a:cubicBezTo>
                <a:cubicBezTo>
                  <a:pt x="367" y="211"/>
                  <a:pt x="366" y="212"/>
                  <a:pt x="366" y="212"/>
                </a:cubicBezTo>
                <a:cubicBezTo>
                  <a:pt x="366" y="210"/>
                  <a:pt x="364" y="211"/>
                  <a:pt x="363" y="211"/>
                </a:cubicBezTo>
                <a:cubicBezTo>
                  <a:pt x="363" y="211"/>
                  <a:pt x="363" y="211"/>
                  <a:pt x="364" y="211"/>
                </a:cubicBezTo>
                <a:cubicBezTo>
                  <a:pt x="363" y="211"/>
                  <a:pt x="363" y="211"/>
                  <a:pt x="362" y="211"/>
                </a:cubicBezTo>
                <a:cubicBezTo>
                  <a:pt x="362" y="211"/>
                  <a:pt x="363" y="211"/>
                  <a:pt x="363" y="212"/>
                </a:cubicBezTo>
                <a:cubicBezTo>
                  <a:pt x="362" y="212"/>
                  <a:pt x="362" y="212"/>
                  <a:pt x="362" y="212"/>
                </a:cubicBezTo>
                <a:cubicBezTo>
                  <a:pt x="362" y="212"/>
                  <a:pt x="362" y="212"/>
                  <a:pt x="362" y="213"/>
                </a:cubicBezTo>
                <a:cubicBezTo>
                  <a:pt x="362" y="213"/>
                  <a:pt x="361" y="212"/>
                  <a:pt x="361" y="213"/>
                </a:cubicBezTo>
                <a:cubicBezTo>
                  <a:pt x="361" y="213"/>
                  <a:pt x="361" y="212"/>
                  <a:pt x="361" y="212"/>
                </a:cubicBezTo>
                <a:cubicBezTo>
                  <a:pt x="360" y="212"/>
                  <a:pt x="360" y="212"/>
                  <a:pt x="358" y="212"/>
                </a:cubicBezTo>
                <a:cubicBezTo>
                  <a:pt x="358" y="212"/>
                  <a:pt x="358" y="212"/>
                  <a:pt x="358" y="212"/>
                </a:cubicBezTo>
                <a:cubicBezTo>
                  <a:pt x="358" y="212"/>
                  <a:pt x="358" y="212"/>
                  <a:pt x="357" y="213"/>
                </a:cubicBezTo>
                <a:cubicBezTo>
                  <a:pt x="357" y="212"/>
                  <a:pt x="357" y="212"/>
                  <a:pt x="357" y="213"/>
                </a:cubicBezTo>
                <a:cubicBezTo>
                  <a:pt x="357" y="213"/>
                  <a:pt x="357" y="213"/>
                  <a:pt x="357" y="213"/>
                </a:cubicBezTo>
                <a:cubicBezTo>
                  <a:pt x="356" y="213"/>
                  <a:pt x="356" y="213"/>
                  <a:pt x="356" y="213"/>
                </a:cubicBezTo>
                <a:cubicBezTo>
                  <a:pt x="356" y="213"/>
                  <a:pt x="355" y="213"/>
                  <a:pt x="355" y="213"/>
                </a:cubicBezTo>
                <a:cubicBezTo>
                  <a:pt x="355" y="213"/>
                  <a:pt x="355" y="213"/>
                  <a:pt x="355" y="214"/>
                </a:cubicBezTo>
                <a:cubicBezTo>
                  <a:pt x="354" y="214"/>
                  <a:pt x="354" y="214"/>
                  <a:pt x="354" y="213"/>
                </a:cubicBezTo>
                <a:cubicBezTo>
                  <a:pt x="353" y="214"/>
                  <a:pt x="352" y="213"/>
                  <a:pt x="351" y="215"/>
                </a:cubicBezTo>
                <a:cubicBezTo>
                  <a:pt x="350" y="214"/>
                  <a:pt x="351" y="214"/>
                  <a:pt x="350" y="214"/>
                </a:cubicBezTo>
                <a:cubicBezTo>
                  <a:pt x="350" y="214"/>
                  <a:pt x="351" y="214"/>
                  <a:pt x="351" y="213"/>
                </a:cubicBezTo>
                <a:cubicBezTo>
                  <a:pt x="350" y="214"/>
                  <a:pt x="349" y="215"/>
                  <a:pt x="348" y="215"/>
                </a:cubicBezTo>
                <a:cubicBezTo>
                  <a:pt x="348" y="215"/>
                  <a:pt x="349" y="215"/>
                  <a:pt x="348" y="216"/>
                </a:cubicBezTo>
                <a:cubicBezTo>
                  <a:pt x="348" y="215"/>
                  <a:pt x="347" y="215"/>
                  <a:pt x="347" y="215"/>
                </a:cubicBezTo>
                <a:cubicBezTo>
                  <a:pt x="347" y="216"/>
                  <a:pt x="347" y="215"/>
                  <a:pt x="347" y="216"/>
                </a:cubicBezTo>
                <a:cubicBezTo>
                  <a:pt x="347" y="216"/>
                  <a:pt x="347" y="216"/>
                  <a:pt x="347" y="216"/>
                </a:cubicBezTo>
                <a:cubicBezTo>
                  <a:pt x="346" y="216"/>
                  <a:pt x="346" y="216"/>
                  <a:pt x="346" y="215"/>
                </a:cubicBezTo>
                <a:cubicBezTo>
                  <a:pt x="345" y="216"/>
                  <a:pt x="345" y="217"/>
                  <a:pt x="344" y="217"/>
                </a:cubicBezTo>
                <a:cubicBezTo>
                  <a:pt x="344" y="216"/>
                  <a:pt x="344" y="216"/>
                  <a:pt x="343" y="216"/>
                </a:cubicBezTo>
                <a:cubicBezTo>
                  <a:pt x="343" y="216"/>
                  <a:pt x="343" y="216"/>
                  <a:pt x="343" y="216"/>
                </a:cubicBezTo>
                <a:cubicBezTo>
                  <a:pt x="343" y="216"/>
                  <a:pt x="343" y="216"/>
                  <a:pt x="343" y="216"/>
                </a:cubicBezTo>
                <a:cubicBezTo>
                  <a:pt x="343" y="216"/>
                  <a:pt x="343" y="216"/>
                  <a:pt x="343" y="216"/>
                </a:cubicBezTo>
                <a:cubicBezTo>
                  <a:pt x="343" y="216"/>
                  <a:pt x="343" y="216"/>
                  <a:pt x="343" y="216"/>
                </a:cubicBezTo>
                <a:cubicBezTo>
                  <a:pt x="343" y="216"/>
                  <a:pt x="343" y="216"/>
                  <a:pt x="343" y="217"/>
                </a:cubicBezTo>
                <a:cubicBezTo>
                  <a:pt x="342" y="217"/>
                  <a:pt x="342" y="216"/>
                  <a:pt x="342" y="216"/>
                </a:cubicBezTo>
                <a:cubicBezTo>
                  <a:pt x="342" y="216"/>
                  <a:pt x="341" y="217"/>
                  <a:pt x="341" y="217"/>
                </a:cubicBezTo>
                <a:cubicBezTo>
                  <a:pt x="341" y="217"/>
                  <a:pt x="341" y="216"/>
                  <a:pt x="341" y="216"/>
                </a:cubicBezTo>
                <a:cubicBezTo>
                  <a:pt x="341" y="216"/>
                  <a:pt x="341" y="216"/>
                  <a:pt x="341" y="215"/>
                </a:cubicBezTo>
                <a:cubicBezTo>
                  <a:pt x="340" y="216"/>
                  <a:pt x="340" y="216"/>
                  <a:pt x="340" y="216"/>
                </a:cubicBezTo>
                <a:cubicBezTo>
                  <a:pt x="340" y="216"/>
                  <a:pt x="341" y="216"/>
                  <a:pt x="341" y="216"/>
                </a:cubicBezTo>
                <a:cubicBezTo>
                  <a:pt x="341" y="216"/>
                  <a:pt x="340" y="216"/>
                  <a:pt x="340" y="216"/>
                </a:cubicBezTo>
                <a:cubicBezTo>
                  <a:pt x="340" y="216"/>
                  <a:pt x="340" y="216"/>
                  <a:pt x="340" y="216"/>
                </a:cubicBezTo>
                <a:cubicBezTo>
                  <a:pt x="340" y="216"/>
                  <a:pt x="339" y="216"/>
                  <a:pt x="339" y="217"/>
                </a:cubicBezTo>
                <a:cubicBezTo>
                  <a:pt x="340" y="217"/>
                  <a:pt x="340" y="217"/>
                  <a:pt x="340" y="217"/>
                </a:cubicBezTo>
                <a:cubicBezTo>
                  <a:pt x="340" y="217"/>
                  <a:pt x="340" y="217"/>
                  <a:pt x="340" y="218"/>
                </a:cubicBezTo>
                <a:cubicBezTo>
                  <a:pt x="339" y="218"/>
                  <a:pt x="339" y="217"/>
                  <a:pt x="339" y="217"/>
                </a:cubicBezTo>
                <a:cubicBezTo>
                  <a:pt x="339" y="217"/>
                  <a:pt x="338" y="218"/>
                  <a:pt x="338" y="218"/>
                </a:cubicBezTo>
                <a:cubicBezTo>
                  <a:pt x="338" y="218"/>
                  <a:pt x="338" y="218"/>
                  <a:pt x="338" y="218"/>
                </a:cubicBezTo>
                <a:cubicBezTo>
                  <a:pt x="338" y="218"/>
                  <a:pt x="338" y="218"/>
                  <a:pt x="337" y="218"/>
                </a:cubicBezTo>
                <a:cubicBezTo>
                  <a:pt x="337" y="218"/>
                  <a:pt x="338" y="217"/>
                  <a:pt x="338" y="218"/>
                </a:cubicBezTo>
                <a:cubicBezTo>
                  <a:pt x="338" y="217"/>
                  <a:pt x="337" y="217"/>
                  <a:pt x="337" y="217"/>
                </a:cubicBezTo>
                <a:cubicBezTo>
                  <a:pt x="337" y="217"/>
                  <a:pt x="337" y="217"/>
                  <a:pt x="337" y="217"/>
                </a:cubicBezTo>
                <a:cubicBezTo>
                  <a:pt x="337" y="216"/>
                  <a:pt x="337" y="217"/>
                  <a:pt x="337" y="216"/>
                </a:cubicBezTo>
                <a:cubicBezTo>
                  <a:pt x="337" y="216"/>
                  <a:pt x="336" y="216"/>
                  <a:pt x="336" y="216"/>
                </a:cubicBezTo>
                <a:cubicBezTo>
                  <a:pt x="336" y="216"/>
                  <a:pt x="336" y="217"/>
                  <a:pt x="336" y="217"/>
                </a:cubicBezTo>
                <a:cubicBezTo>
                  <a:pt x="336" y="217"/>
                  <a:pt x="336" y="217"/>
                  <a:pt x="336" y="217"/>
                </a:cubicBezTo>
                <a:cubicBezTo>
                  <a:pt x="336" y="218"/>
                  <a:pt x="336" y="218"/>
                  <a:pt x="335" y="219"/>
                </a:cubicBezTo>
                <a:cubicBezTo>
                  <a:pt x="335" y="218"/>
                  <a:pt x="335" y="218"/>
                  <a:pt x="335" y="218"/>
                </a:cubicBezTo>
                <a:cubicBezTo>
                  <a:pt x="335" y="218"/>
                  <a:pt x="334" y="218"/>
                  <a:pt x="334" y="219"/>
                </a:cubicBezTo>
                <a:cubicBezTo>
                  <a:pt x="334" y="219"/>
                  <a:pt x="333" y="219"/>
                  <a:pt x="332" y="219"/>
                </a:cubicBezTo>
                <a:cubicBezTo>
                  <a:pt x="332" y="219"/>
                  <a:pt x="332" y="219"/>
                  <a:pt x="332" y="219"/>
                </a:cubicBezTo>
                <a:cubicBezTo>
                  <a:pt x="332" y="219"/>
                  <a:pt x="332" y="219"/>
                  <a:pt x="332" y="219"/>
                </a:cubicBezTo>
                <a:cubicBezTo>
                  <a:pt x="332" y="219"/>
                  <a:pt x="331" y="219"/>
                  <a:pt x="331" y="219"/>
                </a:cubicBezTo>
                <a:cubicBezTo>
                  <a:pt x="331" y="219"/>
                  <a:pt x="331" y="218"/>
                  <a:pt x="331" y="218"/>
                </a:cubicBezTo>
                <a:cubicBezTo>
                  <a:pt x="331" y="219"/>
                  <a:pt x="331" y="219"/>
                  <a:pt x="331" y="219"/>
                </a:cubicBezTo>
                <a:cubicBezTo>
                  <a:pt x="331" y="219"/>
                  <a:pt x="331" y="219"/>
                  <a:pt x="331" y="219"/>
                </a:cubicBezTo>
                <a:cubicBezTo>
                  <a:pt x="331" y="219"/>
                  <a:pt x="331" y="218"/>
                  <a:pt x="330" y="218"/>
                </a:cubicBezTo>
                <a:cubicBezTo>
                  <a:pt x="330" y="218"/>
                  <a:pt x="330" y="218"/>
                  <a:pt x="330" y="218"/>
                </a:cubicBezTo>
                <a:cubicBezTo>
                  <a:pt x="330" y="218"/>
                  <a:pt x="330" y="218"/>
                  <a:pt x="330" y="218"/>
                </a:cubicBezTo>
                <a:cubicBezTo>
                  <a:pt x="330" y="218"/>
                  <a:pt x="330" y="218"/>
                  <a:pt x="330" y="218"/>
                </a:cubicBezTo>
                <a:cubicBezTo>
                  <a:pt x="330" y="218"/>
                  <a:pt x="330" y="218"/>
                  <a:pt x="330" y="218"/>
                </a:cubicBezTo>
                <a:cubicBezTo>
                  <a:pt x="329" y="218"/>
                  <a:pt x="329" y="218"/>
                  <a:pt x="329" y="218"/>
                </a:cubicBezTo>
                <a:cubicBezTo>
                  <a:pt x="329" y="218"/>
                  <a:pt x="329" y="219"/>
                  <a:pt x="330" y="219"/>
                </a:cubicBezTo>
                <a:cubicBezTo>
                  <a:pt x="330" y="219"/>
                  <a:pt x="329" y="219"/>
                  <a:pt x="329" y="219"/>
                </a:cubicBezTo>
                <a:cubicBezTo>
                  <a:pt x="329" y="219"/>
                  <a:pt x="330" y="219"/>
                  <a:pt x="330" y="219"/>
                </a:cubicBezTo>
                <a:cubicBezTo>
                  <a:pt x="330" y="219"/>
                  <a:pt x="330" y="219"/>
                  <a:pt x="330" y="219"/>
                </a:cubicBezTo>
                <a:cubicBezTo>
                  <a:pt x="330" y="219"/>
                  <a:pt x="330" y="219"/>
                  <a:pt x="331" y="219"/>
                </a:cubicBezTo>
                <a:cubicBezTo>
                  <a:pt x="330" y="219"/>
                  <a:pt x="330" y="219"/>
                  <a:pt x="330" y="219"/>
                </a:cubicBezTo>
                <a:cubicBezTo>
                  <a:pt x="330" y="219"/>
                  <a:pt x="331" y="219"/>
                  <a:pt x="330" y="220"/>
                </a:cubicBezTo>
                <a:cubicBezTo>
                  <a:pt x="330" y="220"/>
                  <a:pt x="330" y="220"/>
                  <a:pt x="329" y="219"/>
                </a:cubicBezTo>
                <a:cubicBezTo>
                  <a:pt x="329" y="220"/>
                  <a:pt x="329" y="220"/>
                  <a:pt x="329" y="220"/>
                </a:cubicBezTo>
                <a:cubicBezTo>
                  <a:pt x="329" y="220"/>
                  <a:pt x="328" y="219"/>
                  <a:pt x="328" y="221"/>
                </a:cubicBezTo>
                <a:cubicBezTo>
                  <a:pt x="328" y="220"/>
                  <a:pt x="328" y="220"/>
                  <a:pt x="328" y="220"/>
                </a:cubicBezTo>
                <a:cubicBezTo>
                  <a:pt x="328" y="220"/>
                  <a:pt x="328" y="220"/>
                  <a:pt x="329" y="220"/>
                </a:cubicBezTo>
                <a:cubicBezTo>
                  <a:pt x="329" y="220"/>
                  <a:pt x="329" y="220"/>
                  <a:pt x="329" y="220"/>
                </a:cubicBezTo>
                <a:cubicBezTo>
                  <a:pt x="329" y="219"/>
                  <a:pt x="329" y="219"/>
                  <a:pt x="329" y="219"/>
                </a:cubicBezTo>
                <a:cubicBezTo>
                  <a:pt x="329" y="219"/>
                  <a:pt x="329" y="219"/>
                  <a:pt x="329" y="219"/>
                </a:cubicBezTo>
                <a:cubicBezTo>
                  <a:pt x="329" y="219"/>
                  <a:pt x="329" y="219"/>
                  <a:pt x="329" y="219"/>
                </a:cubicBezTo>
                <a:cubicBezTo>
                  <a:pt x="329" y="219"/>
                  <a:pt x="329" y="218"/>
                  <a:pt x="329" y="218"/>
                </a:cubicBezTo>
                <a:cubicBezTo>
                  <a:pt x="329" y="218"/>
                  <a:pt x="328" y="218"/>
                  <a:pt x="328" y="218"/>
                </a:cubicBezTo>
                <a:cubicBezTo>
                  <a:pt x="328" y="219"/>
                  <a:pt x="328" y="219"/>
                  <a:pt x="328" y="219"/>
                </a:cubicBezTo>
                <a:cubicBezTo>
                  <a:pt x="328" y="219"/>
                  <a:pt x="328" y="219"/>
                  <a:pt x="328" y="219"/>
                </a:cubicBezTo>
                <a:cubicBezTo>
                  <a:pt x="328" y="219"/>
                  <a:pt x="328" y="219"/>
                  <a:pt x="328" y="219"/>
                </a:cubicBezTo>
                <a:cubicBezTo>
                  <a:pt x="328" y="219"/>
                  <a:pt x="328" y="219"/>
                  <a:pt x="328" y="219"/>
                </a:cubicBezTo>
                <a:cubicBezTo>
                  <a:pt x="328" y="219"/>
                  <a:pt x="328" y="219"/>
                  <a:pt x="328" y="219"/>
                </a:cubicBezTo>
                <a:cubicBezTo>
                  <a:pt x="327" y="219"/>
                  <a:pt x="327" y="219"/>
                  <a:pt x="327" y="219"/>
                </a:cubicBezTo>
                <a:cubicBezTo>
                  <a:pt x="327" y="219"/>
                  <a:pt x="327" y="219"/>
                  <a:pt x="327" y="219"/>
                </a:cubicBezTo>
                <a:cubicBezTo>
                  <a:pt x="327" y="219"/>
                  <a:pt x="327" y="219"/>
                  <a:pt x="326" y="219"/>
                </a:cubicBezTo>
                <a:cubicBezTo>
                  <a:pt x="326" y="219"/>
                  <a:pt x="326" y="219"/>
                  <a:pt x="326" y="220"/>
                </a:cubicBezTo>
                <a:cubicBezTo>
                  <a:pt x="326" y="220"/>
                  <a:pt x="326" y="219"/>
                  <a:pt x="326" y="219"/>
                </a:cubicBezTo>
                <a:cubicBezTo>
                  <a:pt x="326" y="219"/>
                  <a:pt x="326" y="219"/>
                  <a:pt x="326" y="219"/>
                </a:cubicBezTo>
                <a:cubicBezTo>
                  <a:pt x="325" y="219"/>
                  <a:pt x="325" y="219"/>
                  <a:pt x="325" y="219"/>
                </a:cubicBezTo>
                <a:cubicBezTo>
                  <a:pt x="325" y="220"/>
                  <a:pt x="325" y="219"/>
                  <a:pt x="324" y="219"/>
                </a:cubicBezTo>
                <a:cubicBezTo>
                  <a:pt x="324" y="220"/>
                  <a:pt x="325" y="220"/>
                  <a:pt x="324" y="220"/>
                </a:cubicBezTo>
                <a:cubicBezTo>
                  <a:pt x="324" y="220"/>
                  <a:pt x="324" y="219"/>
                  <a:pt x="324" y="220"/>
                </a:cubicBezTo>
                <a:cubicBezTo>
                  <a:pt x="324" y="220"/>
                  <a:pt x="324" y="220"/>
                  <a:pt x="324" y="221"/>
                </a:cubicBezTo>
                <a:cubicBezTo>
                  <a:pt x="323" y="221"/>
                  <a:pt x="323" y="221"/>
                  <a:pt x="323" y="221"/>
                </a:cubicBezTo>
                <a:cubicBezTo>
                  <a:pt x="323" y="221"/>
                  <a:pt x="322" y="220"/>
                  <a:pt x="322" y="220"/>
                </a:cubicBezTo>
                <a:cubicBezTo>
                  <a:pt x="322" y="220"/>
                  <a:pt x="322" y="220"/>
                  <a:pt x="322" y="220"/>
                </a:cubicBezTo>
                <a:cubicBezTo>
                  <a:pt x="322" y="220"/>
                  <a:pt x="322" y="220"/>
                  <a:pt x="322" y="220"/>
                </a:cubicBezTo>
                <a:cubicBezTo>
                  <a:pt x="322" y="220"/>
                  <a:pt x="322" y="220"/>
                  <a:pt x="321" y="219"/>
                </a:cubicBezTo>
                <a:cubicBezTo>
                  <a:pt x="322" y="220"/>
                  <a:pt x="322" y="220"/>
                  <a:pt x="322" y="220"/>
                </a:cubicBezTo>
                <a:cubicBezTo>
                  <a:pt x="322" y="220"/>
                  <a:pt x="321" y="220"/>
                  <a:pt x="321" y="220"/>
                </a:cubicBezTo>
                <a:cubicBezTo>
                  <a:pt x="321" y="220"/>
                  <a:pt x="321" y="220"/>
                  <a:pt x="321" y="221"/>
                </a:cubicBezTo>
                <a:cubicBezTo>
                  <a:pt x="321" y="221"/>
                  <a:pt x="321" y="221"/>
                  <a:pt x="321" y="221"/>
                </a:cubicBezTo>
                <a:cubicBezTo>
                  <a:pt x="321" y="221"/>
                  <a:pt x="321" y="221"/>
                  <a:pt x="320" y="221"/>
                </a:cubicBezTo>
                <a:cubicBezTo>
                  <a:pt x="320" y="221"/>
                  <a:pt x="321" y="221"/>
                  <a:pt x="321" y="220"/>
                </a:cubicBezTo>
                <a:cubicBezTo>
                  <a:pt x="320" y="221"/>
                  <a:pt x="320" y="220"/>
                  <a:pt x="320" y="221"/>
                </a:cubicBezTo>
                <a:cubicBezTo>
                  <a:pt x="320" y="221"/>
                  <a:pt x="320" y="221"/>
                  <a:pt x="320" y="221"/>
                </a:cubicBezTo>
                <a:cubicBezTo>
                  <a:pt x="319" y="221"/>
                  <a:pt x="319" y="220"/>
                  <a:pt x="319" y="220"/>
                </a:cubicBezTo>
                <a:cubicBezTo>
                  <a:pt x="319" y="220"/>
                  <a:pt x="319" y="221"/>
                  <a:pt x="319" y="221"/>
                </a:cubicBezTo>
                <a:cubicBezTo>
                  <a:pt x="319" y="221"/>
                  <a:pt x="319" y="221"/>
                  <a:pt x="319" y="221"/>
                </a:cubicBezTo>
                <a:cubicBezTo>
                  <a:pt x="318" y="220"/>
                  <a:pt x="318" y="221"/>
                  <a:pt x="318" y="221"/>
                </a:cubicBezTo>
                <a:cubicBezTo>
                  <a:pt x="318" y="221"/>
                  <a:pt x="318" y="221"/>
                  <a:pt x="318" y="221"/>
                </a:cubicBezTo>
                <a:cubicBezTo>
                  <a:pt x="317" y="221"/>
                  <a:pt x="316" y="222"/>
                  <a:pt x="315" y="222"/>
                </a:cubicBezTo>
                <a:cubicBezTo>
                  <a:pt x="315" y="222"/>
                  <a:pt x="315" y="222"/>
                  <a:pt x="315" y="222"/>
                </a:cubicBezTo>
                <a:cubicBezTo>
                  <a:pt x="315" y="222"/>
                  <a:pt x="314" y="222"/>
                  <a:pt x="314" y="222"/>
                </a:cubicBezTo>
                <a:cubicBezTo>
                  <a:pt x="314" y="222"/>
                  <a:pt x="314" y="223"/>
                  <a:pt x="313" y="222"/>
                </a:cubicBezTo>
                <a:cubicBezTo>
                  <a:pt x="313" y="223"/>
                  <a:pt x="313" y="223"/>
                  <a:pt x="313" y="223"/>
                </a:cubicBezTo>
                <a:cubicBezTo>
                  <a:pt x="313" y="223"/>
                  <a:pt x="313" y="223"/>
                  <a:pt x="313" y="223"/>
                </a:cubicBezTo>
                <a:cubicBezTo>
                  <a:pt x="313" y="223"/>
                  <a:pt x="313" y="223"/>
                  <a:pt x="313" y="223"/>
                </a:cubicBezTo>
                <a:cubicBezTo>
                  <a:pt x="313" y="223"/>
                  <a:pt x="313" y="223"/>
                  <a:pt x="313" y="223"/>
                </a:cubicBezTo>
                <a:cubicBezTo>
                  <a:pt x="313" y="223"/>
                  <a:pt x="313" y="223"/>
                  <a:pt x="312" y="223"/>
                </a:cubicBezTo>
                <a:cubicBezTo>
                  <a:pt x="312" y="223"/>
                  <a:pt x="312" y="223"/>
                  <a:pt x="312" y="223"/>
                </a:cubicBezTo>
                <a:cubicBezTo>
                  <a:pt x="312" y="223"/>
                  <a:pt x="311" y="223"/>
                  <a:pt x="311" y="223"/>
                </a:cubicBezTo>
                <a:cubicBezTo>
                  <a:pt x="311" y="223"/>
                  <a:pt x="311" y="223"/>
                  <a:pt x="311" y="223"/>
                </a:cubicBezTo>
                <a:cubicBezTo>
                  <a:pt x="311" y="223"/>
                  <a:pt x="311" y="223"/>
                  <a:pt x="311" y="224"/>
                </a:cubicBezTo>
                <a:cubicBezTo>
                  <a:pt x="311" y="224"/>
                  <a:pt x="311" y="224"/>
                  <a:pt x="311" y="224"/>
                </a:cubicBezTo>
                <a:cubicBezTo>
                  <a:pt x="311" y="224"/>
                  <a:pt x="311" y="223"/>
                  <a:pt x="311" y="223"/>
                </a:cubicBezTo>
                <a:cubicBezTo>
                  <a:pt x="311" y="223"/>
                  <a:pt x="311" y="223"/>
                  <a:pt x="311" y="223"/>
                </a:cubicBezTo>
                <a:cubicBezTo>
                  <a:pt x="311" y="223"/>
                  <a:pt x="311" y="223"/>
                  <a:pt x="311" y="223"/>
                </a:cubicBezTo>
                <a:cubicBezTo>
                  <a:pt x="311" y="223"/>
                  <a:pt x="311" y="223"/>
                  <a:pt x="311" y="223"/>
                </a:cubicBezTo>
                <a:cubicBezTo>
                  <a:pt x="311" y="223"/>
                  <a:pt x="310" y="223"/>
                  <a:pt x="310" y="223"/>
                </a:cubicBezTo>
                <a:cubicBezTo>
                  <a:pt x="310" y="223"/>
                  <a:pt x="310" y="223"/>
                  <a:pt x="310" y="223"/>
                </a:cubicBezTo>
                <a:cubicBezTo>
                  <a:pt x="310" y="223"/>
                  <a:pt x="310" y="223"/>
                  <a:pt x="310" y="224"/>
                </a:cubicBezTo>
                <a:cubicBezTo>
                  <a:pt x="310" y="223"/>
                  <a:pt x="309" y="223"/>
                  <a:pt x="310" y="223"/>
                </a:cubicBezTo>
                <a:cubicBezTo>
                  <a:pt x="310" y="223"/>
                  <a:pt x="310" y="223"/>
                  <a:pt x="310" y="222"/>
                </a:cubicBezTo>
                <a:cubicBezTo>
                  <a:pt x="310" y="222"/>
                  <a:pt x="310" y="222"/>
                  <a:pt x="310" y="222"/>
                </a:cubicBezTo>
                <a:cubicBezTo>
                  <a:pt x="311" y="222"/>
                  <a:pt x="311" y="223"/>
                  <a:pt x="311" y="223"/>
                </a:cubicBezTo>
                <a:cubicBezTo>
                  <a:pt x="311" y="222"/>
                  <a:pt x="311" y="222"/>
                  <a:pt x="311" y="222"/>
                </a:cubicBezTo>
                <a:cubicBezTo>
                  <a:pt x="311" y="222"/>
                  <a:pt x="311" y="222"/>
                  <a:pt x="311" y="222"/>
                </a:cubicBezTo>
                <a:cubicBezTo>
                  <a:pt x="311" y="222"/>
                  <a:pt x="311" y="222"/>
                  <a:pt x="311" y="222"/>
                </a:cubicBezTo>
                <a:cubicBezTo>
                  <a:pt x="312" y="222"/>
                  <a:pt x="312" y="222"/>
                  <a:pt x="312" y="222"/>
                </a:cubicBezTo>
                <a:cubicBezTo>
                  <a:pt x="312" y="222"/>
                  <a:pt x="311" y="222"/>
                  <a:pt x="312" y="222"/>
                </a:cubicBezTo>
                <a:cubicBezTo>
                  <a:pt x="312" y="222"/>
                  <a:pt x="312" y="222"/>
                  <a:pt x="312" y="222"/>
                </a:cubicBezTo>
                <a:cubicBezTo>
                  <a:pt x="313" y="222"/>
                  <a:pt x="313" y="221"/>
                  <a:pt x="313" y="221"/>
                </a:cubicBezTo>
                <a:cubicBezTo>
                  <a:pt x="313" y="221"/>
                  <a:pt x="313" y="221"/>
                  <a:pt x="313" y="221"/>
                </a:cubicBezTo>
                <a:cubicBezTo>
                  <a:pt x="313" y="221"/>
                  <a:pt x="313" y="221"/>
                  <a:pt x="313" y="221"/>
                </a:cubicBezTo>
                <a:cubicBezTo>
                  <a:pt x="313" y="221"/>
                  <a:pt x="313" y="221"/>
                  <a:pt x="313" y="221"/>
                </a:cubicBezTo>
                <a:cubicBezTo>
                  <a:pt x="313" y="221"/>
                  <a:pt x="314" y="221"/>
                  <a:pt x="314" y="221"/>
                </a:cubicBezTo>
                <a:cubicBezTo>
                  <a:pt x="314" y="221"/>
                  <a:pt x="314" y="221"/>
                  <a:pt x="314" y="221"/>
                </a:cubicBezTo>
                <a:cubicBezTo>
                  <a:pt x="314" y="220"/>
                  <a:pt x="313" y="220"/>
                  <a:pt x="314" y="220"/>
                </a:cubicBezTo>
                <a:cubicBezTo>
                  <a:pt x="314" y="220"/>
                  <a:pt x="314" y="220"/>
                  <a:pt x="314" y="220"/>
                </a:cubicBezTo>
                <a:cubicBezTo>
                  <a:pt x="314" y="220"/>
                  <a:pt x="314" y="220"/>
                  <a:pt x="314" y="220"/>
                </a:cubicBezTo>
                <a:cubicBezTo>
                  <a:pt x="314" y="220"/>
                  <a:pt x="315" y="220"/>
                  <a:pt x="315" y="220"/>
                </a:cubicBezTo>
                <a:cubicBezTo>
                  <a:pt x="315" y="220"/>
                  <a:pt x="315" y="221"/>
                  <a:pt x="315" y="221"/>
                </a:cubicBezTo>
                <a:cubicBezTo>
                  <a:pt x="315" y="220"/>
                  <a:pt x="315" y="220"/>
                  <a:pt x="315" y="220"/>
                </a:cubicBezTo>
                <a:cubicBezTo>
                  <a:pt x="316" y="220"/>
                  <a:pt x="316" y="220"/>
                  <a:pt x="316" y="220"/>
                </a:cubicBezTo>
                <a:cubicBezTo>
                  <a:pt x="316" y="219"/>
                  <a:pt x="316" y="219"/>
                  <a:pt x="316" y="220"/>
                </a:cubicBezTo>
                <a:cubicBezTo>
                  <a:pt x="316" y="220"/>
                  <a:pt x="317" y="220"/>
                  <a:pt x="317" y="220"/>
                </a:cubicBezTo>
                <a:cubicBezTo>
                  <a:pt x="316" y="220"/>
                  <a:pt x="316" y="220"/>
                  <a:pt x="316" y="221"/>
                </a:cubicBezTo>
                <a:cubicBezTo>
                  <a:pt x="316" y="220"/>
                  <a:pt x="317" y="220"/>
                  <a:pt x="317" y="220"/>
                </a:cubicBezTo>
                <a:cubicBezTo>
                  <a:pt x="317" y="220"/>
                  <a:pt x="317" y="220"/>
                  <a:pt x="317" y="220"/>
                </a:cubicBezTo>
                <a:cubicBezTo>
                  <a:pt x="316" y="220"/>
                  <a:pt x="316" y="221"/>
                  <a:pt x="317" y="221"/>
                </a:cubicBezTo>
                <a:cubicBezTo>
                  <a:pt x="316" y="221"/>
                  <a:pt x="317" y="221"/>
                  <a:pt x="317" y="221"/>
                </a:cubicBezTo>
                <a:cubicBezTo>
                  <a:pt x="317" y="220"/>
                  <a:pt x="317" y="220"/>
                  <a:pt x="317" y="220"/>
                </a:cubicBezTo>
                <a:cubicBezTo>
                  <a:pt x="317" y="220"/>
                  <a:pt x="317" y="220"/>
                  <a:pt x="318" y="220"/>
                </a:cubicBezTo>
                <a:cubicBezTo>
                  <a:pt x="318" y="220"/>
                  <a:pt x="318" y="220"/>
                  <a:pt x="318" y="220"/>
                </a:cubicBezTo>
                <a:cubicBezTo>
                  <a:pt x="318" y="220"/>
                  <a:pt x="318" y="220"/>
                  <a:pt x="319" y="220"/>
                </a:cubicBezTo>
                <a:cubicBezTo>
                  <a:pt x="319" y="220"/>
                  <a:pt x="318" y="220"/>
                  <a:pt x="318" y="220"/>
                </a:cubicBezTo>
                <a:cubicBezTo>
                  <a:pt x="319" y="220"/>
                  <a:pt x="319" y="220"/>
                  <a:pt x="319" y="219"/>
                </a:cubicBezTo>
                <a:cubicBezTo>
                  <a:pt x="319" y="219"/>
                  <a:pt x="319" y="219"/>
                  <a:pt x="319" y="219"/>
                </a:cubicBezTo>
                <a:cubicBezTo>
                  <a:pt x="319" y="219"/>
                  <a:pt x="318" y="219"/>
                  <a:pt x="318" y="219"/>
                </a:cubicBezTo>
                <a:cubicBezTo>
                  <a:pt x="318" y="219"/>
                  <a:pt x="318" y="219"/>
                  <a:pt x="318" y="219"/>
                </a:cubicBezTo>
                <a:cubicBezTo>
                  <a:pt x="318" y="219"/>
                  <a:pt x="318" y="219"/>
                  <a:pt x="318" y="219"/>
                </a:cubicBezTo>
                <a:cubicBezTo>
                  <a:pt x="318" y="219"/>
                  <a:pt x="318" y="219"/>
                  <a:pt x="318" y="219"/>
                </a:cubicBezTo>
                <a:cubicBezTo>
                  <a:pt x="318" y="218"/>
                  <a:pt x="318" y="218"/>
                  <a:pt x="319" y="218"/>
                </a:cubicBezTo>
                <a:cubicBezTo>
                  <a:pt x="319" y="219"/>
                  <a:pt x="319" y="219"/>
                  <a:pt x="319" y="219"/>
                </a:cubicBezTo>
                <a:cubicBezTo>
                  <a:pt x="319" y="219"/>
                  <a:pt x="319" y="219"/>
                  <a:pt x="319" y="219"/>
                </a:cubicBezTo>
                <a:cubicBezTo>
                  <a:pt x="319" y="219"/>
                  <a:pt x="319" y="219"/>
                  <a:pt x="319" y="219"/>
                </a:cubicBezTo>
                <a:cubicBezTo>
                  <a:pt x="319" y="219"/>
                  <a:pt x="320" y="218"/>
                  <a:pt x="320" y="218"/>
                </a:cubicBezTo>
                <a:cubicBezTo>
                  <a:pt x="320" y="218"/>
                  <a:pt x="320" y="218"/>
                  <a:pt x="320" y="219"/>
                </a:cubicBezTo>
                <a:cubicBezTo>
                  <a:pt x="321" y="219"/>
                  <a:pt x="320" y="218"/>
                  <a:pt x="321" y="218"/>
                </a:cubicBezTo>
                <a:cubicBezTo>
                  <a:pt x="321" y="218"/>
                  <a:pt x="321" y="219"/>
                  <a:pt x="321" y="219"/>
                </a:cubicBezTo>
                <a:cubicBezTo>
                  <a:pt x="322" y="219"/>
                  <a:pt x="322" y="219"/>
                  <a:pt x="322" y="220"/>
                </a:cubicBezTo>
                <a:cubicBezTo>
                  <a:pt x="322" y="219"/>
                  <a:pt x="322" y="219"/>
                  <a:pt x="322" y="218"/>
                </a:cubicBezTo>
                <a:cubicBezTo>
                  <a:pt x="321" y="218"/>
                  <a:pt x="322" y="219"/>
                  <a:pt x="321" y="219"/>
                </a:cubicBezTo>
                <a:cubicBezTo>
                  <a:pt x="321" y="218"/>
                  <a:pt x="321" y="218"/>
                  <a:pt x="321" y="218"/>
                </a:cubicBezTo>
                <a:cubicBezTo>
                  <a:pt x="321" y="218"/>
                  <a:pt x="321" y="218"/>
                  <a:pt x="321" y="218"/>
                </a:cubicBezTo>
                <a:cubicBezTo>
                  <a:pt x="321" y="218"/>
                  <a:pt x="321" y="218"/>
                  <a:pt x="321" y="218"/>
                </a:cubicBezTo>
                <a:cubicBezTo>
                  <a:pt x="321" y="218"/>
                  <a:pt x="321" y="218"/>
                  <a:pt x="321" y="218"/>
                </a:cubicBezTo>
                <a:cubicBezTo>
                  <a:pt x="322" y="217"/>
                  <a:pt x="323" y="218"/>
                  <a:pt x="324" y="218"/>
                </a:cubicBezTo>
                <a:cubicBezTo>
                  <a:pt x="324" y="218"/>
                  <a:pt x="324" y="218"/>
                  <a:pt x="323" y="218"/>
                </a:cubicBezTo>
                <a:cubicBezTo>
                  <a:pt x="324" y="219"/>
                  <a:pt x="324" y="218"/>
                  <a:pt x="324" y="218"/>
                </a:cubicBezTo>
                <a:cubicBezTo>
                  <a:pt x="324" y="218"/>
                  <a:pt x="324" y="218"/>
                  <a:pt x="324" y="217"/>
                </a:cubicBezTo>
                <a:cubicBezTo>
                  <a:pt x="324" y="217"/>
                  <a:pt x="324" y="218"/>
                  <a:pt x="324" y="217"/>
                </a:cubicBezTo>
                <a:cubicBezTo>
                  <a:pt x="325" y="217"/>
                  <a:pt x="325" y="216"/>
                  <a:pt x="326" y="217"/>
                </a:cubicBezTo>
                <a:cubicBezTo>
                  <a:pt x="326" y="216"/>
                  <a:pt x="327" y="216"/>
                  <a:pt x="327" y="217"/>
                </a:cubicBezTo>
                <a:cubicBezTo>
                  <a:pt x="327" y="215"/>
                  <a:pt x="328" y="215"/>
                  <a:pt x="329" y="215"/>
                </a:cubicBezTo>
                <a:cubicBezTo>
                  <a:pt x="329" y="215"/>
                  <a:pt x="329" y="215"/>
                  <a:pt x="329" y="215"/>
                </a:cubicBezTo>
                <a:cubicBezTo>
                  <a:pt x="329" y="215"/>
                  <a:pt x="329" y="215"/>
                  <a:pt x="329" y="215"/>
                </a:cubicBezTo>
                <a:cubicBezTo>
                  <a:pt x="329" y="215"/>
                  <a:pt x="329" y="215"/>
                  <a:pt x="329" y="215"/>
                </a:cubicBezTo>
                <a:cubicBezTo>
                  <a:pt x="329" y="215"/>
                  <a:pt x="329" y="215"/>
                  <a:pt x="329" y="215"/>
                </a:cubicBezTo>
                <a:cubicBezTo>
                  <a:pt x="329" y="215"/>
                  <a:pt x="329" y="215"/>
                  <a:pt x="329" y="215"/>
                </a:cubicBezTo>
                <a:cubicBezTo>
                  <a:pt x="330" y="215"/>
                  <a:pt x="330" y="215"/>
                  <a:pt x="330" y="215"/>
                </a:cubicBezTo>
                <a:cubicBezTo>
                  <a:pt x="330" y="215"/>
                  <a:pt x="330" y="215"/>
                  <a:pt x="330" y="215"/>
                </a:cubicBezTo>
                <a:cubicBezTo>
                  <a:pt x="330" y="215"/>
                  <a:pt x="330" y="215"/>
                  <a:pt x="330" y="215"/>
                </a:cubicBezTo>
                <a:cubicBezTo>
                  <a:pt x="331" y="215"/>
                  <a:pt x="331" y="215"/>
                  <a:pt x="331" y="215"/>
                </a:cubicBezTo>
                <a:cubicBezTo>
                  <a:pt x="331" y="215"/>
                  <a:pt x="331" y="215"/>
                  <a:pt x="331" y="216"/>
                </a:cubicBezTo>
                <a:cubicBezTo>
                  <a:pt x="331" y="215"/>
                  <a:pt x="332" y="215"/>
                  <a:pt x="332" y="215"/>
                </a:cubicBezTo>
                <a:cubicBezTo>
                  <a:pt x="332" y="215"/>
                  <a:pt x="333" y="214"/>
                  <a:pt x="333" y="214"/>
                </a:cubicBezTo>
                <a:cubicBezTo>
                  <a:pt x="333" y="214"/>
                  <a:pt x="332" y="215"/>
                  <a:pt x="333" y="215"/>
                </a:cubicBezTo>
                <a:cubicBezTo>
                  <a:pt x="333" y="214"/>
                  <a:pt x="334" y="214"/>
                  <a:pt x="335" y="214"/>
                </a:cubicBezTo>
                <a:cubicBezTo>
                  <a:pt x="335" y="214"/>
                  <a:pt x="335" y="214"/>
                  <a:pt x="335" y="213"/>
                </a:cubicBezTo>
                <a:cubicBezTo>
                  <a:pt x="335" y="213"/>
                  <a:pt x="335" y="213"/>
                  <a:pt x="336" y="213"/>
                </a:cubicBezTo>
                <a:cubicBezTo>
                  <a:pt x="336" y="214"/>
                  <a:pt x="336" y="214"/>
                  <a:pt x="336" y="214"/>
                </a:cubicBezTo>
                <a:cubicBezTo>
                  <a:pt x="336" y="214"/>
                  <a:pt x="336" y="214"/>
                  <a:pt x="336" y="215"/>
                </a:cubicBezTo>
                <a:cubicBezTo>
                  <a:pt x="336" y="215"/>
                  <a:pt x="336" y="215"/>
                  <a:pt x="336" y="215"/>
                </a:cubicBezTo>
                <a:cubicBezTo>
                  <a:pt x="336" y="215"/>
                  <a:pt x="336" y="215"/>
                  <a:pt x="336" y="215"/>
                </a:cubicBezTo>
                <a:cubicBezTo>
                  <a:pt x="337" y="215"/>
                  <a:pt x="336" y="214"/>
                  <a:pt x="336" y="214"/>
                </a:cubicBezTo>
                <a:cubicBezTo>
                  <a:pt x="337" y="213"/>
                  <a:pt x="337" y="214"/>
                  <a:pt x="338" y="215"/>
                </a:cubicBezTo>
                <a:cubicBezTo>
                  <a:pt x="338" y="214"/>
                  <a:pt x="338" y="215"/>
                  <a:pt x="339" y="214"/>
                </a:cubicBezTo>
                <a:cubicBezTo>
                  <a:pt x="338" y="213"/>
                  <a:pt x="338" y="214"/>
                  <a:pt x="337" y="214"/>
                </a:cubicBezTo>
                <a:cubicBezTo>
                  <a:pt x="337" y="214"/>
                  <a:pt x="337" y="214"/>
                  <a:pt x="337" y="213"/>
                </a:cubicBezTo>
                <a:cubicBezTo>
                  <a:pt x="337" y="213"/>
                  <a:pt x="337" y="213"/>
                  <a:pt x="338" y="213"/>
                </a:cubicBezTo>
                <a:cubicBezTo>
                  <a:pt x="338" y="213"/>
                  <a:pt x="337" y="213"/>
                  <a:pt x="338" y="212"/>
                </a:cubicBezTo>
                <a:cubicBezTo>
                  <a:pt x="338" y="213"/>
                  <a:pt x="339" y="212"/>
                  <a:pt x="340" y="212"/>
                </a:cubicBezTo>
                <a:cubicBezTo>
                  <a:pt x="340" y="212"/>
                  <a:pt x="339" y="212"/>
                  <a:pt x="339" y="212"/>
                </a:cubicBezTo>
                <a:cubicBezTo>
                  <a:pt x="339" y="212"/>
                  <a:pt x="339" y="212"/>
                  <a:pt x="339" y="211"/>
                </a:cubicBezTo>
                <a:cubicBezTo>
                  <a:pt x="339" y="212"/>
                  <a:pt x="339" y="212"/>
                  <a:pt x="339" y="212"/>
                </a:cubicBezTo>
                <a:cubicBezTo>
                  <a:pt x="339" y="212"/>
                  <a:pt x="339" y="211"/>
                  <a:pt x="339" y="211"/>
                </a:cubicBezTo>
                <a:cubicBezTo>
                  <a:pt x="340" y="211"/>
                  <a:pt x="340" y="211"/>
                  <a:pt x="340" y="211"/>
                </a:cubicBezTo>
                <a:cubicBezTo>
                  <a:pt x="340" y="212"/>
                  <a:pt x="339" y="212"/>
                  <a:pt x="340" y="212"/>
                </a:cubicBezTo>
                <a:cubicBezTo>
                  <a:pt x="340" y="213"/>
                  <a:pt x="340" y="211"/>
                  <a:pt x="341" y="212"/>
                </a:cubicBezTo>
                <a:cubicBezTo>
                  <a:pt x="340" y="213"/>
                  <a:pt x="342" y="211"/>
                  <a:pt x="343" y="212"/>
                </a:cubicBezTo>
                <a:cubicBezTo>
                  <a:pt x="343" y="211"/>
                  <a:pt x="344" y="211"/>
                  <a:pt x="344" y="210"/>
                </a:cubicBezTo>
                <a:cubicBezTo>
                  <a:pt x="344" y="211"/>
                  <a:pt x="346" y="210"/>
                  <a:pt x="346" y="209"/>
                </a:cubicBezTo>
                <a:cubicBezTo>
                  <a:pt x="346" y="209"/>
                  <a:pt x="346" y="209"/>
                  <a:pt x="346" y="210"/>
                </a:cubicBezTo>
                <a:cubicBezTo>
                  <a:pt x="346" y="209"/>
                  <a:pt x="347" y="210"/>
                  <a:pt x="347" y="209"/>
                </a:cubicBezTo>
                <a:cubicBezTo>
                  <a:pt x="348" y="210"/>
                  <a:pt x="348" y="209"/>
                  <a:pt x="348" y="208"/>
                </a:cubicBezTo>
                <a:cubicBezTo>
                  <a:pt x="348" y="208"/>
                  <a:pt x="348" y="209"/>
                  <a:pt x="349" y="209"/>
                </a:cubicBezTo>
                <a:cubicBezTo>
                  <a:pt x="350" y="208"/>
                  <a:pt x="351" y="208"/>
                  <a:pt x="352" y="207"/>
                </a:cubicBezTo>
                <a:cubicBezTo>
                  <a:pt x="352" y="208"/>
                  <a:pt x="352" y="208"/>
                  <a:pt x="352" y="208"/>
                </a:cubicBezTo>
                <a:cubicBezTo>
                  <a:pt x="352" y="207"/>
                  <a:pt x="353" y="207"/>
                  <a:pt x="353" y="208"/>
                </a:cubicBezTo>
                <a:cubicBezTo>
                  <a:pt x="353" y="207"/>
                  <a:pt x="353" y="206"/>
                  <a:pt x="354" y="207"/>
                </a:cubicBezTo>
                <a:cubicBezTo>
                  <a:pt x="354" y="207"/>
                  <a:pt x="353" y="207"/>
                  <a:pt x="354" y="207"/>
                </a:cubicBezTo>
                <a:cubicBezTo>
                  <a:pt x="354" y="208"/>
                  <a:pt x="354" y="207"/>
                  <a:pt x="354" y="208"/>
                </a:cubicBezTo>
                <a:cubicBezTo>
                  <a:pt x="354" y="207"/>
                  <a:pt x="354" y="207"/>
                  <a:pt x="354" y="207"/>
                </a:cubicBezTo>
                <a:cubicBezTo>
                  <a:pt x="355" y="207"/>
                  <a:pt x="354" y="207"/>
                  <a:pt x="355" y="207"/>
                </a:cubicBezTo>
                <a:cubicBezTo>
                  <a:pt x="355" y="208"/>
                  <a:pt x="355" y="207"/>
                  <a:pt x="355" y="207"/>
                </a:cubicBezTo>
                <a:cubicBezTo>
                  <a:pt x="356" y="206"/>
                  <a:pt x="355" y="208"/>
                  <a:pt x="356" y="207"/>
                </a:cubicBezTo>
                <a:cubicBezTo>
                  <a:pt x="356" y="207"/>
                  <a:pt x="356" y="206"/>
                  <a:pt x="356" y="206"/>
                </a:cubicBezTo>
                <a:cubicBezTo>
                  <a:pt x="357" y="207"/>
                  <a:pt x="357" y="206"/>
                  <a:pt x="357" y="206"/>
                </a:cubicBezTo>
                <a:cubicBezTo>
                  <a:pt x="357" y="206"/>
                  <a:pt x="357" y="206"/>
                  <a:pt x="358" y="206"/>
                </a:cubicBezTo>
                <a:cubicBezTo>
                  <a:pt x="358" y="206"/>
                  <a:pt x="358" y="206"/>
                  <a:pt x="358" y="206"/>
                </a:cubicBezTo>
                <a:cubicBezTo>
                  <a:pt x="358" y="206"/>
                  <a:pt x="360" y="206"/>
                  <a:pt x="359" y="205"/>
                </a:cubicBezTo>
                <a:cubicBezTo>
                  <a:pt x="360" y="205"/>
                  <a:pt x="359" y="204"/>
                  <a:pt x="360" y="204"/>
                </a:cubicBezTo>
                <a:cubicBezTo>
                  <a:pt x="360" y="205"/>
                  <a:pt x="360" y="205"/>
                  <a:pt x="360" y="205"/>
                </a:cubicBezTo>
                <a:cubicBezTo>
                  <a:pt x="360" y="205"/>
                  <a:pt x="360" y="205"/>
                  <a:pt x="361" y="205"/>
                </a:cubicBezTo>
                <a:cubicBezTo>
                  <a:pt x="360" y="203"/>
                  <a:pt x="362" y="204"/>
                  <a:pt x="362" y="203"/>
                </a:cubicBezTo>
                <a:cubicBezTo>
                  <a:pt x="362" y="204"/>
                  <a:pt x="362" y="204"/>
                  <a:pt x="362" y="204"/>
                </a:cubicBezTo>
                <a:cubicBezTo>
                  <a:pt x="362" y="204"/>
                  <a:pt x="362" y="204"/>
                  <a:pt x="362" y="204"/>
                </a:cubicBezTo>
                <a:cubicBezTo>
                  <a:pt x="361" y="204"/>
                  <a:pt x="362" y="204"/>
                  <a:pt x="361" y="205"/>
                </a:cubicBezTo>
                <a:cubicBezTo>
                  <a:pt x="362" y="205"/>
                  <a:pt x="362" y="204"/>
                  <a:pt x="363" y="205"/>
                </a:cubicBezTo>
                <a:cubicBezTo>
                  <a:pt x="363" y="205"/>
                  <a:pt x="363" y="205"/>
                  <a:pt x="363" y="204"/>
                </a:cubicBezTo>
                <a:cubicBezTo>
                  <a:pt x="364" y="205"/>
                  <a:pt x="365" y="203"/>
                  <a:pt x="366" y="203"/>
                </a:cubicBezTo>
                <a:cubicBezTo>
                  <a:pt x="367" y="203"/>
                  <a:pt x="367" y="202"/>
                  <a:pt x="367" y="202"/>
                </a:cubicBezTo>
                <a:cubicBezTo>
                  <a:pt x="367" y="201"/>
                  <a:pt x="368" y="202"/>
                  <a:pt x="367" y="201"/>
                </a:cubicBezTo>
                <a:cubicBezTo>
                  <a:pt x="368" y="202"/>
                  <a:pt x="368" y="202"/>
                  <a:pt x="368" y="202"/>
                </a:cubicBezTo>
                <a:cubicBezTo>
                  <a:pt x="368" y="203"/>
                  <a:pt x="367" y="202"/>
                  <a:pt x="367" y="202"/>
                </a:cubicBezTo>
                <a:cubicBezTo>
                  <a:pt x="367" y="203"/>
                  <a:pt x="368" y="203"/>
                  <a:pt x="367" y="203"/>
                </a:cubicBezTo>
                <a:cubicBezTo>
                  <a:pt x="368" y="203"/>
                  <a:pt x="368" y="203"/>
                  <a:pt x="368" y="202"/>
                </a:cubicBezTo>
                <a:cubicBezTo>
                  <a:pt x="368" y="202"/>
                  <a:pt x="368" y="202"/>
                  <a:pt x="368" y="203"/>
                </a:cubicBezTo>
                <a:cubicBezTo>
                  <a:pt x="369" y="202"/>
                  <a:pt x="368" y="202"/>
                  <a:pt x="368" y="202"/>
                </a:cubicBezTo>
                <a:cubicBezTo>
                  <a:pt x="368" y="201"/>
                  <a:pt x="369" y="202"/>
                  <a:pt x="369" y="201"/>
                </a:cubicBezTo>
                <a:cubicBezTo>
                  <a:pt x="367" y="201"/>
                  <a:pt x="365" y="201"/>
                  <a:pt x="364" y="202"/>
                </a:cubicBezTo>
                <a:cubicBezTo>
                  <a:pt x="363" y="202"/>
                  <a:pt x="364" y="201"/>
                  <a:pt x="363" y="201"/>
                </a:cubicBezTo>
                <a:cubicBezTo>
                  <a:pt x="363" y="201"/>
                  <a:pt x="363" y="202"/>
                  <a:pt x="363" y="202"/>
                </a:cubicBezTo>
                <a:cubicBezTo>
                  <a:pt x="363" y="202"/>
                  <a:pt x="363" y="201"/>
                  <a:pt x="363" y="200"/>
                </a:cubicBezTo>
                <a:cubicBezTo>
                  <a:pt x="364" y="200"/>
                  <a:pt x="365" y="201"/>
                  <a:pt x="366" y="200"/>
                </a:cubicBezTo>
                <a:cubicBezTo>
                  <a:pt x="366" y="199"/>
                  <a:pt x="367" y="200"/>
                  <a:pt x="367" y="200"/>
                </a:cubicBezTo>
                <a:cubicBezTo>
                  <a:pt x="367" y="199"/>
                  <a:pt x="367" y="199"/>
                  <a:pt x="367" y="199"/>
                </a:cubicBezTo>
                <a:cubicBezTo>
                  <a:pt x="368" y="199"/>
                  <a:pt x="367" y="199"/>
                  <a:pt x="367" y="198"/>
                </a:cubicBezTo>
                <a:cubicBezTo>
                  <a:pt x="368" y="199"/>
                  <a:pt x="368" y="198"/>
                  <a:pt x="369" y="198"/>
                </a:cubicBezTo>
                <a:cubicBezTo>
                  <a:pt x="369" y="198"/>
                  <a:pt x="369" y="199"/>
                  <a:pt x="370" y="199"/>
                </a:cubicBezTo>
                <a:cubicBezTo>
                  <a:pt x="369" y="198"/>
                  <a:pt x="370" y="198"/>
                  <a:pt x="370" y="198"/>
                </a:cubicBezTo>
                <a:cubicBezTo>
                  <a:pt x="371" y="198"/>
                  <a:pt x="370" y="199"/>
                  <a:pt x="370" y="199"/>
                </a:cubicBezTo>
                <a:cubicBezTo>
                  <a:pt x="370" y="198"/>
                  <a:pt x="371" y="198"/>
                  <a:pt x="371" y="199"/>
                </a:cubicBezTo>
                <a:cubicBezTo>
                  <a:pt x="371" y="198"/>
                  <a:pt x="371" y="198"/>
                  <a:pt x="371" y="198"/>
                </a:cubicBezTo>
                <a:cubicBezTo>
                  <a:pt x="372" y="198"/>
                  <a:pt x="372" y="198"/>
                  <a:pt x="373" y="198"/>
                </a:cubicBezTo>
                <a:cubicBezTo>
                  <a:pt x="373" y="197"/>
                  <a:pt x="374" y="198"/>
                  <a:pt x="374" y="197"/>
                </a:cubicBezTo>
                <a:cubicBezTo>
                  <a:pt x="375" y="198"/>
                  <a:pt x="374" y="198"/>
                  <a:pt x="374" y="198"/>
                </a:cubicBezTo>
                <a:cubicBezTo>
                  <a:pt x="374" y="198"/>
                  <a:pt x="375" y="198"/>
                  <a:pt x="375" y="198"/>
                </a:cubicBezTo>
                <a:cubicBezTo>
                  <a:pt x="375" y="198"/>
                  <a:pt x="375" y="197"/>
                  <a:pt x="375" y="197"/>
                </a:cubicBezTo>
                <a:cubicBezTo>
                  <a:pt x="375" y="197"/>
                  <a:pt x="375" y="197"/>
                  <a:pt x="375" y="196"/>
                </a:cubicBezTo>
                <a:cubicBezTo>
                  <a:pt x="375" y="196"/>
                  <a:pt x="374" y="196"/>
                  <a:pt x="374" y="196"/>
                </a:cubicBezTo>
                <a:cubicBezTo>
                  <a:pt x="373" y="196"/>
                  <a:pt x="374" y="196"/>
                  <a:pt x="373" y="196"/>
                </a:cubicBezTo>
                <a:cubicBezTo>
                  <a:pt x="373" y="196"/>
                  <a:pt x="373" y="196"/>
                  <a:pt x="373" y="197"/>
                </a:cubicBezTo>
                <a:cubicBezTo>
                  <a:pt x="373" y="197"/>
                  <a:pt x="373" y="197"/>
                  <a:pt x="373" y="197"/>
                </a:cubicBezTo>
                <a:cubicBezTo>
                  <a:pt x="373" y="197"/>
                  <a:pt x="372" y="197"/>
                  <a:pt x="372" y="197"/>
                </a:cubicBezTo>
                <a:cubicBezTo>
                  <a:pt x="371" y="197"/>
                  <a:pt x="372" y="197"/>
                  <a:pt x="372" y="196"/>
                </a:cubicBezTo>
                <a:cubicBezTo>
                  <a:pt x="371" y="196"/>
                  <a:pt x="372" y="196"/>
                  <a:pt x="371" y="197"/>
                </a:cubicBezTo>
                <a:cubicBezTo>
                  <a:pt x="371" y="197"/>
                  <a:pt x="371" y="196"/>
                  <a:pt x="370" y="196"/>
                </a:cubicBezTo>
                <a:cubicBezTo>
                  <a:pt x="370" y="197"/>
                  <a:pt x="370" y="197"/>
                  <a:pt x="370" y="198"/>
                </a:cubicBezTo>
                <a:cubicBezTo>
                  <a:pt x="370" y="197"/>
                  <a:pt x="370" y="197"/>
                  <a:pt x="369" y="197"/>
                </a:cubicBezTo>
                <a:cubicBezTo>
                  <a:pt x="369" y="197"/>
                  <a:pt x="369" y="197"/>
                  <a:pt x="368" y="197"/>
                </a:cubicBezTo>
                <a:cubicBezTo>
                  <a:pt x="368" y="196"/>
                  <a:pt x="368" y="196"/>
                  <a:pt x="368" y="196"/>
                </a:cubicBezTo>
                <a:cubicBezTo>
                  <a:pt x="367" y="197"/>
                  <a:pt x="366" y="197"/>
                  <a:pt x="365" y="197"/>
                </a:cubicBezTo>
                <a:cubicBezTo>
                  <a:pt x="364" y="198"/>
                  <a:pt x="363" y="197"/>
                  <a:pt x="363" y="198"/>
                </a:cubicBezTo>
                <a:cubicBezTo>
                  <a:pt x="362" y="197"/>
                  <a:pt x="361" y="199"/>
                  <a:pt x="360" y="198"/>
                </a:cubicBezTo>
                <a:cubicBezTo>
                  <a:pt x="360" y="198"/>
                  <a:pt x="359" y="198"/>
                  <a:pt x="359" y="199"/>
                </a:cubicBezTo>
                <a:cubicBezTo>
                  <a:pt x="359" y="198"/>
                  <a:pt x="358" y="198"/>
                  <a:pt x="358" y="198"/>
                </a:cubicBezTo>
                <a:cubicBezTo>
                  <a:pt x="358" y="198"/>
                  <a:pt x="359" y="198"/>
                  <a:pt x="359" y="197"/>
                </a:cubicBezTo>
                <a:cubicBezTo>
                  <a:pt x="359" y="198"/>
                  <a:pt x="359" y="197"/>
                  <a:pt x="360" y="197"/>
                </a:cubicBezTo>
                <a:cubicBezTo>
                  <a:pt x="360" y="197"/>
                  <a:pt x="359" y="197"/>
                  <a:pt x="359" y="197"/>
                </a:cubicBezTo>
                <a:cubicBezTo>
                  <a:pt x="359" y="196"/>
                  <a:pt x="360" y="197"/>
                  <a:pt x="360" y="196"/>
                </a:cubicBezTo>
                <a:cubicBezTo>
                  <a:pt x="360" y="197"/>
                  <a:pt x="360" y="197"/>
                  <a:pt x="360" y="197"/>
                </a:cubicBezTo>
                <a:cubicBezTo>
                  <a:pt x="360" y="197"/>
                  <a:pt x="361" y="196"/>
                  <a:pt x="361" y="196"/>
                </a:cubicBezTo>
                <a:cubicBezTo>
                  <a:pt x="361" y="196"/>
                  <a:pt x="361" y="197"/>
                  <a:pt x="361" y="196"/>
                </a:cubicBezTo>
                <a:cubicBezTo>
                  <a:pt x="362" y="196"/>
                  <a:pt x="362" y="195"/>
                  <a:pt x="362" y="195"/>
                </a:cubicBezTo>
                <a:cubicBezTo>
                  <a:pt x="363" y="195"/>
                  <a:pt x="362" y="196"/>
                  <a:pt x="363" y="196"/>
                </a:cubicBezTo>
                <a:cubicBezTo>
                  <a:pt x="363" y="195"/>
                  <a:pt x="363" y="195"/>
                  <a:pt x="363" y="195"/>
                </a:cubicBezTo>
                <a:cubicBezTo>
                  <a:pt x="364" y="195"/>
                  <a:pt x="365" y="195"/>
                  <a:pt x="365" y="194"/>
                </a:cubicBezTo>
                <a:cubicBezTo>
                  <a:pt x="365" y="195"/>
                  <a:pt x="366" y="194"/>
                  <a:pt x="366" y="194"/>
                </a:cubicBezTo>
                <a:cubicBezTo>
                  <a:pt x="366" y="194"/>
                  <a:pt x="366" y="194"/>
                  <a:pt x="366" y="194"/>
                </a:cubicBezTo>
                <a:cubicBezTo>
                  <a:pt x="366" y="192"/>
                  <a:pt x="367" y="194"/>
                  <a:pt x="367" y="193"/>
                </a:cubicBezTo>
                <a:cubicBezTo>
                  <a:pt x="368" y="193"/>
                  <a:pt x="368" y="194"/>
                  <a:pt x="368" y="194"/>
                </a:cubicBezTo>
                <a:cubicBezTo>
                  <a:pt x="368" y="194"/>
                  <a:pt x="368" y="193"/>
                  <a:pt x="368" y="193"/>
                </a:cubicBezTo>
                <a:cubicBezTo>
                  <a:pt x="368" y="192"/>
                  <a:pt x="369" y="193"/>
                  <a:pt x="369" y="192"/>
                </a:cubicBezTo>
                <a:cubicBezTo>
                  <a:pt x="369" y="192"/>
                  <a:pt x="370" y="192"/>
                  <a:pt x="370" y="193"/>
                </a:cubicBezTo>
                <a:cubicBezTo>
                  <a:pt x="370" y="192"/>
                  <a:pt x="371" y="192"/>
                  <a:pt x="372" y="192"/>
                </a:cubicBezTo>
                <a:cubicBezTo>
                  <a:pt x="372" y="192"/>
                  <a:pt x="372" y="192"/>
                  <a:pt x="372" y="192"/>
                </a:cubicBezTo>
                <a:cubicBezTo>
                  <a:pt x="372" y="192"/>
                  <a:pt x="372" y="192"/>
                  <a:pt x="372" y="192"/>
                </a:cubicBezTo>
                <a:cubicBezTo>
                  <a:pt x="372" y="192"/>
                  <a:pt x="372" y="192"/>
                  <a:pt x="372" y="192"/>
                </a:cubicBezTo>
                <a:cubicBezTo>
                  <a:pt x="372" y="193"/>
                  <a:pt x="372" y="193"/>
                  <a:pt x="372" y="193"/>
                </a:cubicBezTo>
                <a:cubicBezTo>
                  <a:pt x="372" y="193"/>
                  <a:pt x="373" y="193"/>
                  <a:pt x="373" y="193"/>
                </a:cubicBezTo>
                <a:cubicBezTo>
                  <a:pt x="373" y="193"/>
                  <a:pt x="372" y="193"/>
                  <a:pt x="373" y="193"/>
                </a:cubicBezTo>
                <a:cubicBezTo>
                  <a:pt x="373" y="192"/>
                  <a:pt x="372" y="193"/>
                  <a:pt x="372" y="193"/>
                </a:cubicBezTo>
                <a:cubicBezTo>
                  <a:pt x="372" y="193"/>
                  <a:pt x="372" y="193"/>
                  <a:pt x="372" y="193"/>
                </a:cubicBezTo>
                <a:cubicBezTo>
                  <a:pt x="372" y="193"/>
                  <a:pt x="372" y="193"/>
                  <a:pt x="372" y="193"/>
                </a:cubicBezTo>
                <a:cubicBezTo>
                  <a:pt x="372" y="193"/>
                  <a:pt x="372" y="193"/>
                  <a:pt x="372" y="193"/>
                </a:cubicBezTo>
                <a:cubicBezTo>
                  <a:pt x="372" y="193"/>
                  <a:pt x="372" y="193"/>
                  <a:pt x="372" y="192"/>
                </a:cubicBezTo>
                <a:cubicBezTo>
                  <a:pt x="372" y="192"/>
                  <a:pt x="373" y="192"/>
                  <a:pt x="373" y="192"/>
                </a:cubicBezTo>
                <a:cubicBezTo>
                  <a:pt x="373" y="192"/>
                  <a:pt x="373" y="192"/>
                  <a:pt x="372" y="192"/>
                </a:cubicBezTo>
                <a:cubicBezTo>
                  <a:pt x="373" y="192"/>
                  <a:pt x="373" y="191"/>
                  <a:pt x="374" y="192"/>
                </a:cubicBezTo>
                <a:cubicBezTo>
                  <a:pt x="374" y="192"/>
                  <a:pt x="374" y="190"/>
                  <a:pt x="375" y="190"/>
                </a:cubicBezTo>
                <a:cubicBezTo>
                  <a:pt x="375" y="190"/>
                  <a:pt x="375" y="190"/>
                  <a:pt x="375" y="190"/>
                </a:cubicBezTo>
                <a:cubicBezTo>
                  <a:pt x="376" y="190"/>
                  <a:pt x="376" y="190"/>
                  <a:pt x="376" y="190"/>
                </a:cubicBezTo>
                <a:cubicBezTo>
                  <a:pt x="376" y="191"/>
                  <a:pt x="376" y="189"/>
                  <a:pt x="377" y="190"/>
                </a:cubicBezTo>
                <a:cubicBezTo>
                  <a:pt x="377" y="190"/>
                  <a:pt x="377" y="190"/>
                  <a:pt x="377" y="191"/>
                </a:cubicBezTo>
                <a:cubicBezTo>
                  <a:pt x="378" y="190"/>
                  <a:pt x="378" y="189"/>
                  <a:pt x="379" y="190"/>
                </a:cubicBezTo>
                <a:cubicBezTo>
                  <a:pt x="380" y="190"/>
                  <a:pt x="380" y="190"/>
                  <a:pt x="380" y="189"/>
                </a:cubicBezTo>
                <a:cubicBezTo>
                  <a:pt x="380" y="190"/>
                  <a:pt x="381" y="189"/>
                  <a:pt x="381" y="189"/>
                </a:cubicBezTo>
                <a:cubicBezTo>
                  <a:pt x="381" y="189"/>
                  <a:pt x="381" y="189"/>
                  <a:pt x="381" y="189"/>
                </a:cubicBezTo>
                <a:cubicBezTo>
                  <a:pt x="382" y="189"/>
                  <a:pt x="382" y="189"/>
                  <a:pt x="382" y="189"/>
                </a:cubicBezTo>
                <a:cubicBezTo>
                  <a:pt x="381" y="189"/>
                  <a:pt x="381" y="189"/>
                  <a:pt x="381" y="189"/>
                </a:cubicBezTo>
                <a:cubicBezTo>
                  <a:pt x="381" y="189"/>
                  <a:pt x="381" y="189"/>
                  <a:pt x="380" y="189"/>
                </a:cubicBezTo>
                <a:cubicBezTo>
                  <a:pt x="380" y="189"/>
                  <a:pt x="380" y="189"/>
                  <a:pt x="380" y="189"/>
                </a:cubicBezTo>
                <a:cubicBezTo>
                  <a:pt x="380" y="189"/>
                  <a:pt x="380" y="189"/>
                  <a:pt x="380" y="189"/>
                </a:cubicBezTo>
                <a:cubicBezTo>
                  <a:pt x="380" y="189"/>
                  <a:pt x="380" y="189"/>
                  <a:pt x="380" y="188"/>
                </a:cubicBezTo>
                <a:cubicBezTo>
                  <a:pt x="381" y="189"/>
                  <a:pt x="381" y="188"/>
                  <a:pt x="382" y="188"/>
                </a:cubicBezTo>
                <a:cubicBezTo>
                  <a:pt x="382" y="188"/>
                  <a:pt x="382" y="189"/>
                  <a:pt x="382" y="189"/>
                </a:cubicBezTo>
                <a:cubicBezTo>
                  <a:pt x="382" y="189"/>
                  <a:pt x="383" y="189"/>
                  <a:pt x="384" y="188"/>
                </a:cubicBezTo>
                <a:cubicBezTo>
                  <a:pt x="384" y="188"/>
                  <a:pt x="383" y="189"/>
                  <a:pt x="383" y="188"/>
                </a:cubicBezTo>
                <a:cubicBezTo>
                  <a:pt x="383" y="187"/>
                  <a:pt x="383" y="188"/>
                  <a:pt x="384" y="187"/>
                </a:cubicBezTo>
                <a:cubicBezTo>
                  <a:pt x="383" y="187"/>
                  <a:pt x="383" y="187"/>
                  <a:pt x="383" y="187"/>
                </a:cubicBezTo>
                <a:cubicBezTo>
                  <a:pt x="383" y="186"/>
                  <a:pt x="383" y="187"/>
                  <a:pt x="383" y="186"/>
                </a:cubicBezTo>
                <a:cubicBezTo>
                  <a:pt x="383" y="186"/>
                  <a:pt x="383" y="186"/>
                  <a:pt x="383" y="186"/>
                </a:cubicBezTo>
                <a:cubicBezTo>
                  <a:pt x="384" y="187"/>
                  <a:pt x="384" y="186"/>
                  <a:pt x="385" y="186"/>
                </a:cubicBezTo>
                <a:cubicBezTo>
                  <a:pt x="385" y="187"/>
                  <a:pt x="384" y="186"/>
                  <a:pt x="384" y="187"/>
                </a:cubicBezTo>
                <a:cubicBezTo>
                  <a:pt x="384" y="187"/>
                  <a:pt x="385" y="187"/>
                  <a:pt x="385" y="187"/>
                </a:cubicBezTo>
                <a:cubicBezTo>
                  <a:pt x="385" y="187"/>
                  <a:pt x="385" y="186"/>
                  <a:pt x="386" y="186"/>
                </a:cubicBezTo>
                <a:cubicBezTo>
                  <a:pt x="386" y="186"/>
                  <a:pt x="386" y="187"/>
                  <a:pt x="386" y="187"/>
                </a:cubicBezTo>
                <a:cubicBezTo>
                  <a:pt x="386" y="187"/>
                  <a:pt x="386" y="187"/>
                  <a:pt x="387" y="187"/>
                </a:cubicBezTo>
                <a:cubicBezTo>
                  <a:pt x="387" y="187"/>
                  <a:pt x="386" y="187"/>
                  <a:pt x="386" y="186"/>
                </a:cubicBezTo>
                <a:cubicBezTo>
                  <a:pt x="387" y="186"/>
                  <a:pt x="388" y="186"/>
                  <a:pt x="388" y="185"/>
                </a:cubicBezTo>
                <a:cubicBezTo>
                  <a:pt x="388" y="185"/>
                  <a:pt x="388" y="186"/>
                  <a:pt x="387" y="185"/>
                </a:cubicBezTo>
                <a:cubicBezTo>
                  <a:pt x="387" y="185"/>
                  <a:pt x="387" y="185"/>
                  <a:pt x="387" y="185"/>
                </a:cubicBezTo>
                <a:cubicBezTo>
                  <a:pt x="388" y="185"/>
                  <a:pt x="387" y="185"/>
                  <a:pt x="388" y="184"/>
                </a:cubicBezTo>
                <a:cubicBezTo>
                  <a:pt x="388" y="183"/>
                  <a:pt x="387" y="184"/>
                  <a:pt x="387" y="185"/>
                </a:cubicBezTo>
                <a:cubicBezTo>
                  <a:pt x="387" y="184"/>
                  <a:pt x="387" y="184"/>
                  <a:pt x="387" y="184"/>
                </a:cubicBezTo>
                <a:cubicBezTo>
                  <a:pt x="387" y="183"/>
                  <a:pt x="388" y="183"/>
                  <a:pt x="387" y="183"/>
                </a:cubicBezTo>
                <a:cubicBezTo>
                  <a:pt x="387" y="183"/>
                  <a:pt x="387" y="183"/>
                  <a:pt x="387" y="183"/>
                </a:cubicBezTo>
                <a:cubicBezTo>
                  <a:pt x="387" y="183"/>
                  <a:pt x="387" y="183"/>
                  <a:pt x="386" y="183"/>
                </a:cubicBezTo>
                <a:cubicBezTo>
                  <a:pt x="386" y="183"/>
                  <a:pt x="386" y="184"/>
                  <a:pt x="386" y="184"/>
                </a:cubicBezTo>
                <a:cubicBezTo>
                  <a:pt x="386" y="184"/>
                  <a:pt x="385" y="184"/>
                  <a:pt x="385" y="185"/>
                </a:cubicBezTo>
                <a:cubicBezTo>
                  <a:pt x="384" y="184"/>
                  <a:pt x="383" y="185"/>
                  <a:pt x="382" y="185"/>
                </a:cubicBezTo>
                <a:cubicBezTo>
                  <a:pt x="382" y="184"/>
                  <a:pt x="383" y="185"/>
                  <a:pt x="383" y="184"/>
                </a:cubicBezTo>
                <a:cubicBezTo>
                  <a:pt x="382" y="184"/>
                  <a:pt x="381" y="184"/>
                  <a:pt x="380" y="185"/>
                </a:cubicBezTo>
                <a:cubicBezTo>
                  <a:pt x="380" y="185"/>
                  <a:pt x="380" y="184"/>
                  <a:pt x="379" y="185"/>
                </a:cubicBezTo>
                <a:cubicBezTo>
                  <a:pt x="379" y="185"/>
                  <a:pt x="379" y="184"/>
                  <a:pt x="379" y="184"/>
                </a:cubicBezTo>
                <a:cubicBezTo>
                  <a:pt x="379" y="183"/>
                  <a:pt x="379" y="184"/>
                  <a:pt x="379" y="184"/>
                </a:cubicBezTo>
                <a:cubicBezTo>
                  <a:pt x="379" y="184"/>
                  <a:pt x="378" y="185"/>
                  <a:pt x="379" y="185"/>
                </a:cubicBezTo>
                <a:cubicBezTo>
                  <a:pt x="378" y="185"/>
                  <a:pt x="378" y="186"/>
                  <a:pt x="377" y="186"/>
                </a:cubicBezTo>
                <a:cubicBezTo>
                  <a:pt x="378" y="185"/>
                  <a:pt x="378" y="184"/>
                  <a:pt x="378" y="184"/>
                </a:cubicBezTo>
                <a:cubicBezTo>
                  <a:pt x="378" y="183"/>
                  <a:pt x="377" y="185"/>
                  <a:pt x="376" y="186"/>
                </a:cubicBezTo>
                <a:cubicBezTo>
                  <a:pt x="376" y="185"/>
                  <a:pt x="376" y="185"/>
                  <a:pt x="375" y="186"/>
                </a:cubicBezTo>
                <a:cubicBezTo>
                  <a:pt x="375" y="186"/>
                  <a:pt x="376" y="186"/>
                  <a:pt x="375" y="186"/>
                </a:cubicBezTo>
                <a:cubicBezTo>
                  <a:pt x="375" y="186"/>
                  <a:pt x="375" y="186"/>
                  <a:pt x="375" y="186"/>
                </a:cubicBezTo>
                <a:cubicBezTo>
                  <a:pt x="375" y="186"/>
                  <a:pt x="375" y="186"/>
                  <a:pt x="375" y="186"/>
                </a:cubicBezTo>
                <a:cubicBezTo>
                  <a:pt x="374" y="186"/>
                  <a:pt x="374" y="187"/>
                  <a:pt x="373" y="187"/>
                </a:cubicBezTo>
                <a:cubicBezTo>
                  <a:pt x="373" y="187"/>
                  <a:pt x="373" y="187"/>
                  <a:pt x="373" y="187"/>
                </a:cubicBezTo>
                <a:cubicBezTo>
                  <a:pt x="373" y="186"/>
                  <a:pt x="373" y="186"/>
                  <a:pt x="374" y="185"/>
                </a:cubicBezTo>
                <a:cubicBezTo>
                  <a:pt x="373" y="185"/>
                  <a:pt x="373" y="186"/>
                  <a:pt x="372" y="186"/>
                </a:cubicBezTo>
                <a:cubicBezTo>
                  <a:pt x="372" y="186"/>
                  <a:pt x="372" y="186"/>
                  <a:pt x="372" y="186"/>
                </a:cubicBezTo>
                <a:cubicBezTo>
                  <a:pt x="372" y="186"/>
                  <a:pt x="372" y="186"/>
                  <a:pt x="372" y="186"/>
                </a:cubicBezTo>
                <a:cubicBezTo>
                  <a:pt x="372" y="186"/>
                  <a:pt x="372" y="185"/>
                  <a:pt x="371" y="186"/>
                </a:cubicBezTo>
                <a:cubicBezTo>
                  <a:pt x="371" y="186"/>
                  <a:pt x="371" y="186"/>
                  <a:pt x="371" y="186"/>
                </a:cubicBezTo>
                <a:cubicBezTo>
                  <a:pt x="371" y="186"/>
                  <a:pt x="371" y="186"/>
                  <a:pt x="371" y="186"/>
                </a:cubicBezTo>
                <a:cubicBezTo>
                  <a:pt x="372" y="186"/>
                  <a:pt x="372" y="187"/>
                  <a:pt x="372" y="187"/>
                </a:cubicBezTo>
                <a:cubicBezTo>
                  <a:pt x="373" y="187"/>
                  <a:pt x="372" y="188"/>
                  <a:pt x="372" y="188"/>
                </a:cubicBezTo>
                <a:cubicBezTo>
                  <a:pt x="372" y="187"/>
                  <a:pt x="371" y="187"/>
                  <a:pt x="371" y="187"/>
                </a:cubicBezTo>
                <a:cubicBezTo>
                  <a:pt x="371" y="186"/>
                  <a:pt x="371" y="187"/>
                  <a:pt x="371" y="187"/>
                </a:cubicBezTo>
                <a:cubicBezTo>
                  <a:pt x="370" y="187"/>
                  <a:pt x="371" y="186"/>
                  <a:pt x="371" y="186"/>
                </a:cubicBezTo>
                <a:cubicBezTo>
                  <a:pt x="371" y="186"/>
                  <a:pt x="370" y="186"/>
                  <a:pt x="371" y="185"/>
                </a:cubicBezTo>
                <a:cubicBezTo>
                  <a:pt x="370" y="185"/>
                  <a:pt x="370" y="186"/>
                  <a:pt x="369" y="186"/>
                </a:cubicBezTo>
                <a:cubicBezTo>
                  <a:pt x="369" y="185"/>
                  <a:pt x="370" y="185"/>
                  <a:pt x="370" y="184"/>
                </a:cubicBezTo>
                <a:cubicBezTo>
                  <a:pt x="369" y="184"/>
                  <a:pt x="369" y="185"/>
                  <a:pt x="368" y="184"/>
                </a:cubicBezTo>
                <a:cubicBezTo>
                  <a:pt x="368" y="185"/>
                  <a:pt x="369" y="184"/>
                  <a:pt x="369" y="185"/>
                </a:cubicBezTo>
                <a:cubicBezTo>
                  <a:pt x="369" y="185"/>
                  <a:pt x="369" y="185"/>
                  <a:pt x="368" y="185"/>
                </a:cubicBezTo>
                <a:cubicBezTo>
                  <a:pt x="369" y="185"/>
                  <a:pt x="369" y="186"/>
                  <a:pt x="369" y="186"/>
                </a:cubicBezTo>
                <a:cubicBezTo>
                  <a:pt x="369" y="186"/>
                  <a:pt x="369" y="186"/>
                  <a:pt x="369" y="187"/>
                </a:cubicBezTo>
                <a:cubicBezTo>
                  <a:pt x="368" y="187"/>
                  <a:pt x="369" y="186"/>
                  <a:pt x="368" y="186"/>
                </a:cubicBezTo>
                <a:cubicBezTo>
                  <a:pt x="368" y="187"/>
                  <a:pt x="366" y="187"/>
                  <a:pt x="366" y="186"/>
                </a:cubicBezTo>
                <a:cubicBezTo>
                  <a:pt x="365" y="187"/>
                  <a:pt x="365" y="186"/>
                  <a:pt x="365" y="187"/>
                </a:cubicBezTo>
                <a:cubicBezTo>
                  <a:pt x="365" y="187"/>
                  <a:pt x="365" y="186"/>
                  <a:pt x="364" y="186"/>
                </a:cubicBezTo>
                <a:cubicBezTo>
                  <a:pt x="365" y="186"/>
                  <a:pt x="365" y="185"/>
                  <a:pt x="366" y="185"/>
                </a:cubicBezTo>
                <a:cubicBezTo>
                  <a:pt x="365" y="185"/>
                  <a:pt x="364" y="185"/>
                  <a:pt x="364" y="186"/>
                </a:cubicBezTo>
                <a:cubicBezTo>
                  <a:pt x="363" y="186"/>
                  <a:pt x="364" y="185"/>
                  <a:pt x="363" y="185"/>
                </a:cubicBezTo>
                <a:cubicBezTo>
                  <a:pt x="363" y="186"/>
                  <a:pt x="363" y="186"/>
                  <a:pt x="362" y="186"/>
                </a:cubicBezTo>
                <a:cubicBezTo>
                  <a:pt x="362" y="186"/>
                  <a:pt x="361" y="186"/>
                  <a:pt x="362" y="187"/>
                </a:cubicBezTo>
                <a:cubicBezTo>
                  <a:pt x="361" y="187"/>
                  <a:pt x="361" y="188"/>
                  <a:pt x="361" y="187"/>
                </a:cubicBezTo>
                <a:cubicBezTo>
                  <a:pt x="361" y="188"/>
                  <a:pt x="360" y="188"/>
                  <a:pt x="360" y="188"/>
                </a:cubicBezTo>
                <a:cubicBezTo>
                  <a:pt x="360" y="188"/>
                  <a:pt x="360" y="188"/>
                  <a:pt x="360" y="187"/>
                </a:cubicBezTo>
                <a:cubicBezTo>
                  <a:pt x="360" y="188"/>
                  <a:pt x="359" y="188"/>
                  <a:pt x="359" y="188"/>
                </a:cubicBezTo>
                <a:cubicBezTo>
                  <a:pt x="359" y="188"/>
                  <a:pt x="359" y="187"/>
                  <a:pt x="359" y="187"/>
                </a:cubicBezTo>
                <a:cubicBezTo>
                  <a:pt x="360" y="186"/>
                  <a:pt x="361" y="187"/>
                  <a:pt x="361" y="186"/>
                </a:cubicBezTo>
                <a:cubicBezTo>
                  <a:pt x="361" y="185"/>
                  <a:pt x="361" y="186"/>
                  <a:pt x="361" y="185"/>
                </a:cubicBezTo>
                <a:cubicBezTo>
                  <a:pt x="360" y="187"/>
                  <a:pt x="358" y="186"/>
                  <a:pt x="357" y="187"/>
                </a:cubicBezTo>
                <a:cubicBezTo>
                  <a:pt x="356" y="186"/>
                  <a:pt x="354" y="188"/>
                  <a:pt x="353" y="188"/>
                </a:cubicBezTo>
                <a:cubicBezTo>
                  <a:pt x="353" y="188"/>
                  <a:pt x="353" y="188"/>
                  <a:pt x="353" y="187"/>
                </a:cubicBezTo>
                <a:cubicBezTo>
                  <a:pt x="353" y="188"/>
                  <a:pt x="353" y="188"/>
                  <a:pt x="353" y="188"/>
                </a:cubicBezTo>
                <a:cubicBezTo>
                  <a:pt x="353" y="188"/>
                  <a:pt x="353" y="187"/>
                  <a:pt x="352" y="187"/>
                </a:cubicBezTo>
                <a:cubicBezTo>
                  <a:pt x="352" y="187"/>
                  <a:pt x="352" y="187"/>
                  <a:pt x="352" y="187"/>
                </a:cubicBezTo>
                <a:cubicBezTo>
                  <a:pt x="352" y="187"/>
                  <a:pt x="353" y="186"/>
                  <a:pt x="354" y="186"/>
                </a:cubicBezTo>
                <a:cubicBezTo>
                  <a:pt x="354" y="186"/>
                  <a:pt x="354" y="186"/>
                  <a:pt x="354" y="186"/>
                </a:cubicBezTo>
                <a:cubicBezTo>
                  <a:pt x="354" y="186"/>
                  <a:pt x="354" y="186"/>
                  <a:pt x="354" y="186"/>
                </a:cubicBezTo>
                <a:cubicBezTo>
                  <a:pt x="355" y="186"/>
                  <a:pt x="355" y="186"/>
                  <a:pt x="355" y="186"/>
                </a:cubicBezTo>
                <a:cubicBezTo>
                  <a:pt x="355" y="186"/>
                  <a:pt x="355" y="186"/>
                  <a:pt x="355" y="186"/>
                </a:cubicBezTo>
                <a:cubicBezTo>
                  <a:pt x="355" y="186"/>
                  <a:pt x="355" y="186"/>
                  <a:pt x="355" y="186"/>
                </a:cubicBezTo>
                <a:cubicBezTo>
                  <a:pt x="356" y="186"/>
                  <a:pt x="356" y="186"/>
                  <a:pt x="356" y="186"/>
                </a:cubicBezTo>
                <a:cubicBezTo>
                  <a:pt x="356" y="186"/>
                  <a:pt x="356" y="186"/>
                  <a:pt x="356" y="186"/>
                </a:cubicBezTo>
                <a:cubicBezTo>
                  <a:pt x="356" y="186"/>
                  <a:pt x="357" y="186"/>
                  <a:pt x="357" y="186"/>
                </a:cubicBezTo>
                <a:cubicBezTo>
                  <a:pt x="357" y="186"/>
                  <a:pt x="356" y="185"/>
                  <a:pt x="356" y="185"/>
                </a:cubicBezTo>
                <a:cubicBezTo>
                  <a:pt x="356" y="185"/>
                  <a:pt x="357" y="185"/>
                  <a:pt x="357" y="185"/>
                </a:cubicBezTo>
                <a:cubicBezTo>
                  <a:pt x="357" y="185"/>
                  <a:pt x="357" y="185"/>
                  <a:pt x="358" y="185"/>
                </a:cubicBezTo>
                <a:cubicBezTo>
                  <a:pt x="358" y="185"/>
                  <a:pt x="358" y="185"/>
                  <a:pt x="358" y="185"/>
                </a:cubicBezTo>
                <a:cubicBezTo>
                  <a:pt x="358" y="185"/>
                  <a:pt x="359" y="185"/>
                  <a:pt x="359" y="185"/>
                </a:cubicBezTo>
                <a:cubicBezTo>
                  <a:pt x="359" y="185"/>
                  <a:pt x="359" y="185"/>
                  <a:pt x="359" y="185"/>
                </a:cubicBezTo>
                <a:cubicBezTo>
                  <a:pt x="359" y="185"/>
                  <a:pt x="359" y="184"/>
                  <a:pt x="360" y="185"/>
                </a:cubicBezTo>
                <a:cubicBezTo>
                  <a:pt x="360" y="185"/>
                  <a:pt x="360" y="185"/>
                  <a:pt x="360" y="184"/>
                </a:cubicBezTo>
                <a:cubicBezTo>
                  <a:pt x="360" y="184"/>
                  <a:pt x="360" y="184"/>
                  <a:pt x="360" y="184"/>
                </a:cubicBezTo>
                <a:cubicBezTo>
                  <a:pt x="360" y="184"/>
                  <a:pt x="360" y="184"/>
                  <a:pt x="360" y="184"/>
                </a:cubicBezTo>
                <a:cubicBezTo>
                  <a:pt x="360" y="184"/>
                  <a:pt x="360" y="184"/>
                  <a:pt x="359" y="184"/>
                </a:cubicBezTo>
                <a:cubicBezTo>
                  <a:pt x="359" y="184"/>
                  <a:pt x="359" y="184"/>
                  <a:pt x="359" y="184"/>
                </a:cubicBezTo>
                <a:cubicBezTo>
                  <a:pt x="358" y="184"/>
                  <a:pt x="357" y="185"/>
                  <a:pt x="356" y="185"/>
                </a:cubicBezTo>
                <a:cubicBezTo>
                  <a:pt x="356" y="185"/>
                  <a:pt x="356" y="184"/>
                  <a:pt x="356" y="184"/>
                </a:cubicBezTo>
                <a:cubicBezTo>
                  <a:pt x="357" y="184"/>
                  <a:pt x="357" y="184"/>
                  <a:pt x="357" y="184"/>
                </a:cubicBezTo>
                <a:cubicBezTo>
                  <a:pt x="357" y="184"/>
                  <a:pt x="357" y="184"/>
                  <a:pt x="357" y="184"/>
                </a:cubicBezTo>
                <a:cubicBezTo>
                  <a:pt x="357" y="184"/>
                  <a:pt x="357" y="184"/>
                  <a:pt x="357" y="184"/>
                </a:cubicBezTo>
                <a:cubicBezTo>
                  <a:pt x="357" y="184"/>
                  <a:pt x="357" y="184"/>
                  <a:pt x="357" y="184"/>
                </a:cubicBezTo>
                <a:cubicBezTo>
                  <a:pt x="358" y="183"/>
                  <a:pt x="358" y="182"/>
                  <a:pt x="359" y="182"/>
                </a:cubicBezTo>
                <a:cubicBezTo>
                  <a:pt x="359" y="182"/>
                  <a:pt x="359" y="183"/>
                  <a:pt x="358" y="183"/>
                </a:cubicBezTo>
                <a:cubicBezTo>
                  <a:pt x="358" y="184"/>
                  <a:pt x="359" y="184"/>
                  <a:pt x="359" y="184"/>
                </a:cubicBezTo>
                <a:cubicBezTo>
                  <a:pt x="359" y="184"/>
                  <a:pt x="359" y="182"/>
                  <a:pt x="360" y="182"/>
                </a:cubicBezTo>
                <a:cubicBezTo>
                  <a:pt x="360" y="183"/>
                  <a:pt x="360" y="183"/>
                  <a:pt x="360" y="183"/>
                </a:cubicBezTo>
                <a:cubicBezTo>
                  <a:pt x="361" y="184"/>
                  <a:pt x="361" y="182"/>
                  <a:pt x="362" y="182"/>
                </a:cubicBezTo>
                <a:cubicBezTo>
                  <a:pt x="362" y="182"/>
                  <a:pt x="362" y="182"/>
                  <a:pt x="362" y="182"/>
                </a:cubicBezTo>
                <a:cubicBezTo>
                  <a:pt x="362" y="182"/>
                  <a:pt x="362" y="182"/>
                  <a:pt x="362" y="182"/>
                </a:cubicBezTo>
                <a:cubicBezTo>
                  <a:pt x="362" y="182"/>
                  <a:pt x="362" y="182"/>
                  <a:pt x="362" y="182"/>
                </a:cubicBezTo>
                <a:cubicBezTo>
                  <a:pt x="362" y="183"/>
                  <a:pt x="362" y="183"/>
                  <a:pt x="362" y="183"/>
                </a:cubicBezTo>
                <a:cubicBezTo>
                  <a:pt x="362" y="183"/>
                  <a:pt x="362" y="183"/>
                  <a:pt x="362" y="183"/>
                </a:cubicBezTo>
                <a:cubicBezTo>
                  <a:pt x="362" y="183"/>
                  <a:pt x="362" y="183"/>
                  <a:pt x="362" y="183"/>
                </a:cubicBezTo>
                <a:cubicBezTo>
                  <a:pt x="362" y="183"/>
                  <a:pt x="362" y="183"/>
                  <a:pt x="363" y="183"/>
                </a:cubicBezTo>
                <a:cubicBezTo>
                  <a:pt x="362" y="183"/>
                  <a:pt x="362" y="182"/>
                  <a:pt x="362" y="182"/>
                </a:cubicBezTo>
                <a:cubicBezTo>
                  <a:pt x="362" y="182"/>
                  <a:pt x="363" y="182"/>
                  <a:pt x="363" y="182"/>
                </a:cubicBezTo>
                <a:cubicBezTo>
                  <a:pt x="363" y="182"/>
                  <a:pt x="364" y="182"/>
                  <a:pt x="364" y="182"/>
                </a:cubicBezTo>
                <a:cubicBezTo>
                  <a:pt x="364" y="182"/>
                  <a:pt x="364" y="182"/>
                  <a:pt x="364" y="183"/>
                </a:cubicBezTo>
                <a:cubicBezTo>
                  <a:pt x="364" y="182"/>
                  <a:pt x="365" y="182"/>
                  <a:pt x="365" y="182"/>
                </a:cubicBezTo>
                <a:cubicBezTo>
                  <a:pt x="365" y="182"/>
                  <a:pt x="365" y="182"/>
                  <a:pt x="366" y="182"/>
                </a:cubicBezTo>
                <a:cubicBezTo>
                  <a:pt x="366" y="182"/>
                  <a:pt x="367" y="182"/>
                  <a:pt x="368" y="181"/>
                </a:cubicBezTo>
                <a:cubicBezTo>
                  <a:pt x="368" y="182"/>
                  <a:pt x="367" y="182"/>
                  <a:pt x="367" y="182"/>
                </a:cubicBezTo>
                <a:cubicBezTo>
                  <a:pt x="368" y="182"/>
                  <a:pt x="368" y="181"/>
                  <a:pt x="369" y="181"/>
                </a:cubicBezTo>
                <a:cubicBezTo>
                  <a:pt x="369" y="181"/>
                  <a:pt x="369" y="181"/>
                  <a:pt x="369" y="181"/>
                </a:cubicBezTo>
                <a:cubicBezTo>
                  <a:pt x="369" y="181"/>
                  <a:pt x="369" y="181"/>
                  <a:pt x="369" y="181"/>
                </a:cubicBezTo>
                <a:cubicBezTo>
                  <a:pt x="369" y="181"/>
                  <a:pt x="369" y="181"/>
                  <a:pt x="369" y="181"/>
                </a:cubicBezTo>
                <a:cubicBezTo>
                  <a:pt x="370" y="181"/>
                  <a:pt x="370" y="180"/>
                  <a:pt x="370" y="181"/>
                </a:cubicBezTo>
                <a:cubicBezTo>
                  <a:pt x="370" y="180"/>
                  <a:pt x="370" y="181"/>
                  <a:pt x="369" y="180"/>
                </a:cubicBezTo>
                <a:cubicBezTo>
                  <a:pt x="369" y="180"/>
                  <a:pt x="369" y="180"/>
                  <a:pt x="369" y="180"/>
                </a:cubicBezTo>
                <a:cubicBezTo>
                  <a:pt x="370" y="180"/>
                  <a:pt x="371" y="179"/>
                  <a:pt x="372" y="179"/>
                </a:cubicBezTo>
                <a:cubicBezTo>
                  <a:pt x="372" y="180"/>
                  <a:pt x="371" y="181"/>
                  <a:pt x="371" y="180"/>
                </a:cubicBezTo>
                <a:cubicBezTo>
                  <a:pt x="370" y="180"/>
                  <a:pt x="370" y="181"/>
                  <a:pt x="370" y="181"/>
                </a:cubicBezTo>
                <a:cubicBezTo>
                  <a:pt x="370" y="181"/>
                  <a:pt x="371" y="181"/>
                  <a:pt x="372" y="180"/>
                </a:cubicBezTo>
                <a:cubicBezTo>
                  <a:pt x="372" y="180"/>
                  <a:pt x="372" y="181"/>
                  <a:pt x="372" y="181"/>
                </a:cubicBezTo>
                <a:cubicBezTo>
                  <a:pt x="373" y="180"/>
                  <a:pt x="374" y="180"/>
                  <a:pt x="375" y="179"/>
                </a:cubicBezTo>
                <a:cubicBezTo>
                  <a:pt x="376" y="180"/>
                  <a:pt x="375" y="180"/>
                  <a:pt x="375" y="180"/>
                </a:cubicBezTo>
                <a:cubicBezTo>
                  <a:pt x="375" y="180"/>
                  <a:pt x="375" y="180"/>
                  <a:pt x="376" y="181"/>
                </a:cubicBezTo>
                <a:cubicBezTo>
                  <a:pt x="376" y="180"/>
                  <a:pt x="377" y="180"/>
                  <a:pt x="378" y="180"/>
                </a:cubicBezTo>
                <a:cubicBezTo>
                  <a:pt x="379" y="180"/>
                  <a:pt x="379" y="179"/>
                  <a:pt x="380" y="178"/>
                </a:cubicBezTo>
                <a:cubicBezTo>
                  <a:pt x="379" y="178"/>
                  <a:pt x="379" y="179"/>
                  <a:pt x="378" y="178"/>
                </a:cubicBezTo>
                <a:cubicBezTo>
                  <a:pt x="378" y="179"/>
                  <a:pt x="378" y="179"/>
                  <a:pt x="378" y="179"/>
                </a:cubicBezTo>
                <a:cubicBezTo>
                  <a:pt x="378" y="179"/>
                  <a:pt x="378" y="179"/>
                  <a:pt x="377" y="179"/>
                </a:cubicBezTo>
                <a:cubicBezTo>
                  <a:pt x="377" y="179"/>
                  <a:pt x="377" y="179"/>
                  <a:pt x="378" y="179"/>
                </a:cubicBezTo>
                <a:cubicBezTo>
                  <a:pt x="377" y="178"/>
                  <a:pt x="376" y="178"/>
                  <a:pt x="375" y="179"/>
                </a:cubicBezTo>
                <a:cubicBezTo>
                  <a:pt x="375" y="178"/>
                  <a:pt x="373" y="179"/>
                  <a:pt x="373" y="179"/>
                </a:cubicBezTo>
                <a:cubicBezTo>
                  <a:pt x="372" y="179"/>
                  <a:pt x="372" y="178"/>
                  <a:pt x="372" y="179"/>
                </a:cubicBezTo>
                <a:cubicBezTo>
                  <a:pt x="370" y="179"/>
                  <a:pt x="369" y="179"/>
                  <a:pt x="368" y="180"/>
                </a:cubicBezTo>
                <a:cubicBezTo>
                  <a:pt x="368" y="179"/>
                  <a:pt x="367" y="180"/>
                  <a:pt x="367" y="179"/>
                </a:cubicBezTo>
                <a:cubicBezTo>
                  <a:pt x="367" y="179"/>
                  <a:pt x="366" y="179"/>
                  <a:pt x="366" y="179"/>
                </a:cubicBezTo>
                <a:cubicBezTo>
                  <a:pt x="366" y="179"/>
                  <a:pt x="366" y="179"/>
                  <a:pt x="366" y="178"/>
                </a:cubicBezTo>
                <a:cubicBezTo>
                  <a:pt x="366" y="178"/>
                  <a:pt x="366" y="178"/>
                  <a:pt x="366" y="178"/>
                </a:cubicBezTo>
                <a:cubicBezTo>
                  <a:pt x="366" y="178"/>
                  <a:pt x="366" y="178"/>
                  <a:pt x="366" y="178"/>
                </a:cubicBezTo>
                <a:cubicBezTo>
                  <a:pt x="366" y="178"/>
                  <a:pt x="366" y="178"/>
                  <a:pt x="366" y="178"/>
                </a:cubicBezTo>
                <a:cubicBezTo>
                  <a:pt x="366" y="178"/>
                  <a:pt x="366" y="178"/>
                  <a:pt x="366" y="178"/>
                </a:cubicBezTo>
                <a:cubicBezTo>
                  <a:pt x="366" y="178"/>
                  <a:pt x="366" y="178"/>
                  <a:pt x="366" y="178"/>
                </a:cubicBezTo>
                <a:cubicBezTo>
                  <a:pt x="367" y="178"/>
                  <a:pt x="366" y="179"/>
                  <a:pt x="366" y="179"/>
                </a:cubicBezTo>
                <a:cubicBezTo>
                  <a:pt x="367" y="179"/>
                  <a:pt x="367" y="178"/>
                  <a:pt x="367" y="178"/>
                </a:cubicBezTo>
                <a:cubicBezTo>
                  <a:pt x="368" y="179"/>
                  <a:pt x="367" y="178"/>
                  <a:pt x="368" y="179"/>
                </a:cubicBezTo>
                <a:cubicBezTo>
                  <a:pt x="369" y="178"/>
                  <a:pt x="369" y="178"/>
                  <a:pt x="369" y="178"/>
                </a:cubicBezTo>
                <a:cubicBezTo>
                  <a:pt x="369" y="178"/>
                  <a:pt x="369" y="178"/>
                  <a:pt x="369" y="179"/>
                </a:cubicBezTo>
                <a:cubicBezTo>
                  <a:pt x="369" y="179"/>
                  <a:pt x="369" y="178"/>
                  <a:pt x="369" y="179"/>
                </a:cubicBezTo>
                <a:cubicBezTo>
                  <a:pt x="370" y="179"/>
                  <a:pt x="370" y="178"/>
                  <a:pt x="371" y="178"/>
                </a:cubicBezTo>
                <a:cubicBezTo>
                  <a:pt x="371" y="178"/>
                  <a:pt x="371" y="178"/>
                  <a:pt x="371" y="178"/>
                </a:cubicBezTo>
                <a:cubicBezTo>
                  <a:pt x="371" y="178"/>
                  <a:pt x="371" y="178"/>
                  <a:pt x="371" y="178"/>
                </a:cubicBezTo>
                <a:cubicBezTo>
                  <a:pt x="371" y="177"/>
                  <a:pt x="371" y="178"/>
                  <a:pt x="371" y="177"/>
                </a:cubicBezTo>
                <a:cubicBezTo>
                  <a:pt x="371" y="177"/>
                  <a:pt x="371" y="177"/>
                  <a:pt x="371" y="177"/>
                </a:cubicBezTo>
                <a:cubicBezTo>
                  <a:pt x="371" y="177"/>
                  <a:pt x="371" y="177"/>
                  <a:pt x="371" y="178"/>
                </a:cubicBezTo>
                <a:cubicBezTo>
                  <a:pt x="371" y="178"/>
                  <a:pt x="371" y="177"/>
                  <a:pt x="371" y="177"/>
                </a:cubicBezTo>
                <a:cubicBezTo>
                  <a:pt x="371" y="177"/>
                  <a:pt x="372" y="178"/>
                  <a:pt x="372" y="178"/>
                </a:cubicBezTo>
                <a:cubicBezTo>
                  <a:pt x="372" y="177"/>
                  <a:pt x="372" y="177"/>
                  <a:pt x="372" y="177"/>
                </a:cubicBezTo>
                <a:cubicBezTo>
                  <a:pt x="372" y="177"/>
                  <a:pt x="373" y="177"/>
                  <a:pt x="372" y="176"/>
                </a:cubicBezTo>
                <a:cubicBezTo>
                  <a:pt x="372" y="176"/>
                  <a:pt x="372" y="177"/>
                  <a:pt x="372" y="176"/>
                </a:cubicBezTo>
                <a:cubicBezTo>
                  <a:pt x="372" y="176"/>
                  <a:pt x="372" y="177"/>
                  <a:pt x="372" y="177"/>
                </a:cubicBezTo>
                <a:cubicBezTo>
                  <a:pt x="372" y="177"/>
                  <a:pt x="372" y="177"/>
                  <a:pt x="372" y="176"/>
                </a:cubicBezTo>
                <a:cubicBezTo>
                  <a:pt x="372" y="177"/>
                  <a:pt x="372" y="177"/>
                  <a:pt x="372" y="177"/>
                </a:cubicBezTo>
                <a:cubicBezTo>
                  <a:pt x="371" y="176"/>
                  <a:pt x="371" y="176"/>
                  <a:pt x="371" y="176"/>
                </a:cubicBezTo>
                <a:cubicBezTo>
                  <a:pt x="371" y="177"/>
                  <a:pt x="370" y="177"/>
                  <a:pt x="370" y="178"/>
                </a:cubicBezTo>
                <a:cubicBezTo>
                  <a:pt x="370" y="178"/>
                  <a:pt x="370" y="178"/>
                  <a:pt x="369" y="178"/>
                </a:cubicBezTo>
                <a:cubicBezTo>
                  <a:pt x="369" y="178"/>
                  <a:pt x="369" y="177"/>
                  <a:pt x="369" y="177"/>
                </a:cubicBezTo>
                <a:cubicBezTo>
                  <a:pt x="369" y="177"/>
                  <a:pt x="369" y="177"/>
                  <a:pt x="369" y="177"/>
                </a:cubicBezTo>
                <a:cubicBezTo>
                  <a:pt x="370" y="177"/>
                  <a:pt x="370" y="177"/>
                  <a:pt x="370" y="176"/>
                </a:cubicBezTo>
                <a:cubicBezTo>
                  <a:pt x="370" y="176"/>
                  <a:pt x="369" y="177"/>
                  <a:pt x="369" y="176"/>
                </a:cubicBezTo>
                <a:cubicBezTo>
                  <a:pt x="369" y="176"/>
                  <a:pt x="369" y="177"/>
                  <a:pt x="369" y="177"/>
                </a:cubicBezTo>
                <a:cubicBezTo>
                  <a:pt x="369" y="177"/>
                  <a:pt x="369" y="177"/>
                  <a:pt x="369" y="177"/>
                </a:cubicBezTo>
                <a:cubicBezTo>
                  <a:pt x="368" y="177"/>
                  <a:pt x="369" y="177"/>
                  <a:pt x="368" y="177"/>
                </a:cubicBezTo>
                <a:cubicBezTo>
                  <a:pt x="368" y="177"/>
                  <a:pt x="368" y="177"/>
                  <a:pt x="368" y="177"/>
                </a:cubicBezTo>
                <a:cubicBezTo>
                  <a:pt x="368" y="177"/>
                  <a:pt x="368" y="177"/>
                  <a:pt x="368" y="177"/>
                </a:cubicBezTo>
                <a:cubicBezTo>
                  <a:pt x="368" y="178"/>
                  <a:pt x="367" y="178"/>
                  <a:pt x="367" y="178"/>
                </a:cubicBezTo>
                <a:cubicBezTo>
                  <a:pt x="367" y="177"/>
                  <a:pt x="367" y="177"/>
                  <a:pt x="366" y="177"/>
                </a:cubicBezTo>
                <a:cubicBezTo>
                  <a:pt x="367" y="176"/>
                  <a:pt x="367" y="176"/>
                  <a:pt x="368" y="177"/>
                </a:cubicBezTo>
                <a:cubicBezTo>
                  <a:pt x="368" y="176"/>
                  <a:pt x="368" y="176"/>
                  <a:pt x="369" y="176"/>
                </a:cubicBezTo>
                <a:cubicBezTo>
                  <a:pt x="369" y="176"/>
                  <a:pt x="369" y="176"/>
                  <a:pt x="369" y="175"/>
                </a:cubicBezTo>
                <a:cubicBezTo>
                  <a:pt x="369" y="175"/>
                  <a:pt x="370" y="175"/>
                  <a:pt x="370" y="176"/>
                </a:cubicBezTo>
                <a:cubicBezTo>
                  <a:pt x="371" y="175"/>
                  <a:pt x="372" y="175"/>
                  <a:pt x="373" y="175"/>
                </a:cubicBezTo>
                <a:cubicBezTo>
                  <a:pt x="373" y="176"/>
                  <a:pt x="373" y="176"/>
                  <a:pt x="373" y="177"/>
                </a:cubicBezTo>
                <a:cubicBezTo>
                  <a:pt x="374" y="176"/>
                  <a:pt x="375" y="175"/>
                  <a:pt x="376" y="176"/>
                </a:cubicBezTo>
                <a:cubicBezTo>
                  <a:pt x="376" y="176"/>
                  <a:pt x="376" y="176"/>
                  <a:pt x="376" y="177"/>
                </a:cubicBezTo>
                <a:cubicBezTo>
                  <a:pt x="376" y="176"/>
                  <a:pt x="376" y="176"/>
                  <a:pt x="376" y="176"/>
                </a:cubicBezTo>
                <a:cubicBezTo>
                  <a:pt x="376" y="176"/>
                  <a:pt x="376" y="176"/>
                  <a:pt x="376" y="175"/>
                </a:cubicBezTo>
                <a:cubicBezTo>
                  <a:pt x="376" y="175"/>
                  <a:pt x="376" y="176"/>
                  <a:pt x="376" y="176"/>
                </a:cubicBezTo>
                <a:cubicBezTo>
                  <a:pt x="375" y="175"/>
                  <a:pt x="376" y="174"/>
                  <a:pt x="375" y="173"/>
                </a:cubicBezTo>
                <a:cubicBezTo>
                  <a:pt x="376" y="173"/>
                  <a:pt x="377" y="173"/>
                  <a:pt x="377" y="173"/>
                </a:cubicBezTo>
                <a:cubicBezTo>
                  <a:pt x="377" y="173"/>
                  <a:pt x="377" y="173"/>
                  <a:pt x="377" y="172"/>
                </a:cubicBezTo>
                <a:cubicBezTo>
                  <a:pt x="377" y="172"/>
                  <a:pt x="377" y="172"/>
                  <a:pt x="377" y="172"/>
                </a:cubicBezTo>
                <a:cubicBezTo>
                  <a:pt x="377" y="172"/>
                  <a:pt x="377" y="172"/>
                  <a:pt x="377" y="172"/>
                </a:cubicBezTo>
                <a:cubicBezTo>
                  <a:pt x="377" y="172"/>
                  <a:pt x="377" y="172"/>
                  <a:pt x="377" y="172"/>
                </a:cubicBezTo>
                <a:cubicBezTo>
                  <a:pt x="377" y="172"/>
                  <a:pt x="377" y="172"/>
                  <a:pt x="378" y="172"/>
                </a:cubicBezTo>
                <a:cubicBezTo>
                  <a:pt x="378" y="172"/>
                  <a:pt x="377" y="172"/>
                  <a:pt x="377" y="172"/>
                </a:cubicBezTo>
                <a:cubicBezTo>
                  <a:pt x="377" y="171"/>
                  <a:pt x="378" y="171"/>
                  <a:pt x="378" y="170"/>
                </a:cubicBezTo>
                <a:cubicBezTo>
                  <a:pt x="378" y="171"/>
                  <a:pt x="379" y="171"/>
                  <a:pt x="379" y="171"/>
                </a:cubicBezTo>
                <a:cubicBezTo>
                  <a:pt x="379" y="171"/>
                  <a:pt x="379" y="171"/>
                  <a:pt x="379" y="170"/>
                </a:cubicBezTo>
                <a:cubicBezTo>
                  <a:pt x="379" y="170"/>
                  <a:pt x="379" y="170"/>
                  <a:pt x="379" y="170"/>
                </a:cubicBezTo>
                <a:cubicBezTo>
                  <a:pt x="379" y="171"/>
                  <a:pt x="379" y="171"/>
                  <a:pt x="379" y="171"/>
                </a:cubicBezTo>
                <a:cubicBezTo>
                  <a:pt x="380" y="171"/>
                  <a:pt x="380" y="171"/>
                  <a:pt x="380" y="171"/>
                </a:cubicBezTo>
                <a:cubicBezTo>
                  <a:pt x="380" y="171"/>
                  <a:pt x="380" y="171"/>
                  <a:pt x="380" y="171"/>
                </a:cubicBezTo>
                <a:cubicBezTo>
                  <a:pt x="381" y="171"/>
                  <a:pt x="380" y="171"/>
                  <a:pt x="380" y="172"/>
                </a:cubicBezTo>
                <a:cubicBezTo>
                  <a:pt x="381" y="172"/>
                  <a:pt x="381" y="172"/>
                  <a:pt x="382" y="171"/>
                </a:cubicBezTo>
                <a:cubicBezTo>
                  <a:pt x="382" y="171"/>
                  <a:pt x="381" y="172"/>
                  <a:pt x="382" y="172"/>
                </a:cubicBezTo>
                <a:cubicBezTo>
                  <a:pt x="382" y="172"/>
                  <a:pt x="382" y="171"/>
                  <a:pt x="383" y="171"/>
                </a:cubicBezTo>
                <a:cubicBezTo>
                  <a:pt x="383" y="171"/>
                  <a:pt x="383" y="171"/>
                  <a:pt x="382" y="171"/>
                </a:cubicBezTo>
                <a:cubicBezTo>
                  <a:pt x="383" y="170"/>
                  <a:pt x="383" y="170"/>
                  <a:pt x="383" y="170"/>
                </a:cubicBezTo>
                <a:cubicBezTo>
                  <a:pt x="384" y="170"/>
                  <a:pt x="385" y="170"/>
                  <a:pt x="386" y="169"/>
                </a:cubicBezTo>
                <a:cubicBezTo>
                  <a:pt x="386" y="169"/>
                  <a:pt x="386" y="169"/>
                  <a:pt x="386" y="168"/>
                </a:cubicBezTo>
                <a:cubicBezTo>
                  <a:pt x="387" y="168"/>
                  <a:pt x="387" y="168"/>
                  <a:pt x="387" y="169"/>
                </a:cubicBezTo>
                <a:cubicBezTo>
                  <a:pt x="387" y="169"/>
                  <a:pt x="387" y="169"/>
                  <a:pt x="387" y="169"/>
                </a:cubicBezTo>
                <a:cubicBezTo>
                  <a:pt x="387" y="169"/>
                  <a:pt x="387" y="169"/>
                  <a:pt x="388" y="169"/>
                </a:cubicBezTo>
                <a:cubicBezTo>
                  <a:pt x="388" y="169"/>
                  <a:pt x="388" y="169"/>
                  <a:pt x="388" y="169"/>
                </a:cubicBezTo>
                <a:cubicBezTo>
                  <a:pt x="388" y="169"/>
                  <a:pt x="388" y="169"/>
                  <a:pt x="388" y="168"/>
                </a:cubicBezTo>
                <a:cubicBezTo>
                  <a:pt x="388" y="168"/>
                  <a:pt x="388" y="168"/>
                  <a:pt x="389" y="168"/>
                </a:cubicBezTo>
                <a:cubicBezTo>
                  <a:pt x="388" y="168"/>
                  <a:pt x="388" y="168"/>
                  <a:pt x="388" y="167"/>
                </a:cubicBezTo>
                <a:cubicBezTo>
                  <a:pt x="388" y="167"/>
                  <a:pt x="388" y="167"/>
                  <a:pt x="388" y="167"/>
                </a:cubicBezTo>
                <a:cubicBezTo>
                  <a:pt x="388" y="167"/>
                  <a:pt x="388" y="167"/>
                  <a:pt x="388" y="168"/>
                </a:cubicBezTo>
                <a:cubicBezTo>
                  <a:pt x="387" y="168"/>
                  <a:pt x="387" y="167"/>
                  <a:pt x="387" y="167"/>
                </a:cubicBezTo>
                <a:cubicBezTo>
                  <a:pt x="387" y="168"/>
                  <a:pt x="387" y="168"/>
                  <a:pt x="387" y="168"/>
                </a:cubicBezTo>
                <a:cubicBezTo>
                  <a:pt x="387" y="168"/>
                  <a:pt x="387" y="168"/>
                  <a:pt x="387" y="168"/>
                </a:cubicBezTo>
                <a:cubicBezTo>
                  <a:pt x="387" y="168"/>
                  <a:pt x="387" y="168"/>
                  <a:pt x="387" y="167"/>
                </a:cubicBezTo>
                <a:cubicBezTo>
                  <a:pt x="387" y="167"/>
                  <a:pt x="387" y="167"/>
                  <a:pt x="387" y="167"/>
                </a:cubicBezTo>
                <a:cubicBezTo>
                  <a:pt x="386" y="167"/>
                  <a:pt x="386" y="167"/>
                  <a:pt x="385" y="167"/>
                </a:cubicBezTo>
                <a:cubicBezTo>
                  <a:pt x="385" y="167"/>
                  <a:pt x="386" y="167"/>
                  <a:pt x="386" y="167"/>
                </a:cubicBezTo>
                <a:cubicBezTo>
                  <a:pt x="386" y="167"/>
                  <a:pt x="386" y="167"/>
                  <a:pt x="386" y="167"/>
                </a:cubicBezTo>
                <a:cubicBezTo>
                  <a:pt x="386" y="167"/>
                  <a:pt x="386" y="167"/>
                  <a:pt x="386" y="167"/>
                </a:cubicBezTo>
                <a:cubicBezTo>
                  <a:pt x="386" y="167"/>
                  <a:pt x="386" y="166"/>
                  <a:pt x="386" y="166"/>
                </a:cubicBezTo>
                <a:cubicBezTo>
                  <a:pt x="386" y="166"/>
                  <a:pt x="386" y="166"/>
                  <a:pt x="386" y="166"/>
                </a:cubicBezTo>
                <a:cubicBezTo>
                  <a:pt x="386" y="166"/>
                  <a:pt x="386" y="166"/>
                  <a:pt x="386" y="166"/>
                </a:cubicBezTo>
                <a:cubicBezTo>
                  <a:pt x="386" y="166"/>
                  <a:pt x="386" y="166"/>
                  <a:pt x="386" y="166"/>
                </a:cubicBezTo>
                <a:cubicBezTo>
                  <a:pt x="387" y="166"/>
                  <a:pt x="386" y="167"/>
                  <a:pt x="387" y="167"/>
                </a:cubicBezTo>
                <a:cubicBezTo>
                  <a:pt x="387" y="167"/>
                  <a:pt x="387" y="167"/>
                  <a:pt x="388" y="166"/>
                </a:cubicBezTo>
                <a:cubicBezTo>
                  <a:pt x="388" y="167"/>
                  <a:pt x="388" y="167"/>
                  <a:pt x="388" y="167"/>
                </a:cubicBezTo>
                <a:cubicBezTo>
                  <a:pt x="388" y="167"/>
                  <a:pt x="388" y="167"/>
                  <a:pt x="388" y="167"/>
                </a:cubicBezTo>
                <a:cubicBezTo>
                  <a:pt x="388" y="166"/>
                  <a:pt x="389" y="167"/>
                  <a:pt x="389" y="166"/>
                </a:cubicBezTo>
                <a:cubicBezTo>
                  <a:pt x="390" y="166"/>
                  <a:pt x="389" y="167"/>
                  <a:pt x="390" y="167"/>
                </a:cubicBezTo>
                <a:cubicBezTo>
                  <a:pt x="390" y="166"/>
                  <a:pt x="391" y="166"/>
                  <a:pt x="392" y="167"/>
                </a:cubicBezTo>
                <a:cubicBezTo>
                  <a:pt x="392" y="167"/>
                  <a:pt x="392" y="167"/>
                  <a:pt x="392" y="167"/>
                </a:cubicBezTo>
                <a:cubicBezTo>
                  <a:pt x="392" y="167"/>
                  <a:pt x="392" y="167"/>
                  <a:pt x="392" y="167"/>
                </a:cubicBezTo>
                <a:cubicBezTo>
                  <a:pt x="392" y="167"/>
                  <a:pt x="392" y="167"/>
                  <a:pt x="392" y="167"/>
                </a:cubicBezTo>
                <a:cubicBezTo>
                  <a:pt x="393" y="166"/>
                  <a:pt x="393" y="167"/>
                  <a:pt x="393" y="166"/>
                </a:cubicBezTo>
                <a:cubicBezTo>
                  <a:pt x="394" y="167"/>
                  <a:pt x="393" y="167"/>
                  <a:pt x="393" y="167"/>
                </a:cubicBezTo>
                <a:cubicBezTo>
                  <a:pt x="394" y="167"/>
                  <a:pt x="394" y="167"/>
                  <a:pt x="395" y="167"/>
                </a:cubicBezTo>
                <a:cubicBezTo>
                  <a:pt x="395" y="166"/>
                  <a:pt x="395" y="166"/>
                  <a:pt x="395" y="166"/>
                </a:cubicBezTo>
                <a:cubicBezTo>
                  <a:pt x="396" y="166"/>
                  <a:pt x="396" y="165"/>
                  <a:pt x="396" y="164"/>
                </a:cubicBezTo>
                <a:cubicBezTo>
                  <a:pt x="397" y="164"/>
                  <a:pt x="396" y="165"/>
                  <a:pt x="397" y="165"/>
                </a:cubicBezTo>
                <a:cubicBezTo>
                  <a:pt x="397" y="165"/>
                  <a:pt x="397" y="164"/>
                  <a:pt x="398" y="165"/>
                </a:cubicBezTo>
                <a:cubicBezTo>
                  <a:pt x="398" y="164"/>
                  <a:pt x="398" y="164"/>
                  <a:pt x="398" y="164"/>
                </a:cubicBezTo>
                <a:cubicBezTo>
                  <a:pt x="399" y="164"/>
                  <a:pt x="398" y="165"/>
                  <a:pt x="398" y="165"/>
                </a:cubicBezTo>
                <a:cubicBezTo>
                  <a:pt x="398" y="166"/>
                  <a:pt x="397" y="165"/>
                  <a:pt x="397" y="166"/>
                </a:cubicBezTo>
                <a:cubicBezTo>
                  <a:pt x="398" y="166"/>
                  <a:pt x="399" y="166"/>
                  <a:pt x="399" y="165"/>
                </a:cubicBezTo>
                <a:cubicBezTo>
                  <a:pt x="399" y="165"/>
                  <a:pt x="399" y="166"/>
                  <a:pt x="400" y="166"/>
                </a:cubicBezTo>
                <a:cubicBezTo>
                  <a:pt x="400" y="165"/>
                  <a:pt x="401" y="164"/>
                  <a:pt x="402" y="165"/>
                </a:cubicBezTo>
                <a:cubicBezTo>
                  <a:pt x="402" y="165"/>
                  <a:pt x="402" y="164"/>
                  <a:pt x="402" y="164"/>
                </a:cubicBezTo>
                <a:cubicBezTo>
                  <a:pt x="402" y="164"/>
                  <a:pt x="402" y="164"/>
                  <a:pt x="403" y="164"/>
                </a:cubicBezTo>
                <a:cubicBezTo>
                  <a:pt x="403" y="164"/>
                  <a:pt x="404" y="164"/>
                  <a:pt x="404" y="163"/>
                </a:cubicBezTo>
                <a:cubicBezTo>
                  <a:pt x="403" y="164"/>
                  <a:pt x="402" y="163"/>
                  <a:pt x="402" y="164"/>
                </a:cubicBezTo>
                <a:cubicBezTo>
                  <a:pt x="402" y="164"/>
                  <a:pt x="402" y="164"/>
                  <a:pt x="402" y="163"/>
                </a:cubicBezTo>
                <a:cubicBezTo>
                  <a:pt x="402" y="163"/>
                  <a:pt x="402" y="163"/>
                  <a:pt x="402" y="163"/>
                </a:cubicBezTo>
                <a:cubicBezTo>
                  <a:pt x="402" y="163"/>
                  <a:pt x="402" y="163"/>
                  <a:pt x="402" y="163"/>
                </a:cubicBezTo>
                <a:cubicBezTo>
                  <a:pt x="402" y="163"/>
                  <a:pt x="402" y="163"/>
                  <a:pt x="401" y="163"/>
                </a:cubicBezTo>
                <a:cubicBezTo>
                  <a:pt x="401" y="162"/>
                  <a:pt x="402" y="162"/>
                  <a:pt x="402" y="162"/>
                </a:cubicBezTo>
                <a:cubicBezTo>
                  <a:pt x="402" y="162"/>
                  <a:pt x="402" y="163"/>
                  <a:pt x="402" y="163"/>
                </a:cubicBezTo>
                <a:cubicBezTo>
                  <a:pt x="403" y="163"/>
                  <a:pt x="403" y="162"/>
                  <a:pt x="403" y="162"/>
                </a:cubicBezTo>
                <a:cubicBezTo>
                  <a:pt x="403" y="162"/>
                  <a:pt x="402" y="162"/>
                  <a:pt x="402" y="162"/>
                </a:cubicBezTo>
                <a:cubicBezTo>
                  <a:pt x="402" y="162"/>
                  <a:pt x="401" y="162"/>
                  <a:pt x="401" y="162"/>
                </a:cubicBezTo>
                <a:cubicBezTo>
                  <a:pt x="401" y="162"/>
                  <a:pt x="401" y="162"/>
                  <a:pt x="400" y="162"/>
                </a:cubicBezTo>
                <a:cubicBezTo>
                  <a:pt x="400" y="162"/>
                  <a:pt x="400" y="162"/>
                  <a:pt x="400" y="163"/>
                </a:cubicBezTo>
                <a:cubicBezTo>
                  <a:pt x="401" y="163"/>
                  <a:pt x="401" y="162"/>
                  <a:pt x="401" y="163"/>
                </a:cubicBezTo>
                <a:cubicBezTo>
                  <a:pt x="401" y="163"/>
                  <a:pt x="400" y="163"/>
                  <a:pt x="400" y="163"/>
                </a:cubicBezTo>
                <a:cubicBezTo>
                  <a:pt x="400" y="163"/>
                  <a:pt x="400" y="162"/>
                  <a:pt x="399" y="162"/>
                </a:cubicBezTo>
                <a:cubicBezTo>
                  <a:pt x="400" y="163"/>
                  <a:pt x="399" y="163"/>
                  <a:pt x="398" y="163"/>
                </a:cubicBezTo>
                <a:cubicBezTo>
                  <a:pt x="398" y="163"/>
                  <a:pt x="398" y="162"/>
                  <a:pt x="398" y="162"/>
                </a:cubicBezTo>
                <a:cubicBezTo>
                  <a:pt x="398" y="162"/>
                  <a:pt x="397" y="162"/>
                  <a:pt x="397" y="162"/>
                </a:cubicBezTo>
                <a:cubicBezTo>
                  <a:pt x="396" y="161"/>
                  <a:pt x="395" y="162"/>
                  <a:pt x="395" y="161"/>
                </a:cubicBezTo>
                <a:cubicBezTo>
                  <a:pt x="394" y="162"/>
                  <a:pt x="394" y="162"/>
                  <a:pt x="394" y="162"/>
                </a:cubicBezTo>
                <a:cubicBezTo>
                  <a:pt x="393" y="162"/>
                  <a:pt x="394" y="162"/>
                  <a:pt x="394" y="162"/>
                </a:cubicBezTo>
                <a:cubicBezTo>
                  <a:pt x="393" y="161"/>
                  <a:pt x="393" y="162"/>
                  <a:pt x="392" y="161"/>
                </a:cubicBezTo>
                <a:cubicBezTo>
                  <a:pt x="392" y="162"/>
                  <a:pt x="392" y="162"/>
                  <a:pt x="392" y="162"/>
                </a:cubicBezTo>
                <a:cubicBezTo>
                  <a:pt x="392" y="163"/>
                  <a:pt x="391" y="162"/>
                  <a:pt x="392" y="163"/>
                </a:cubicBezTo>
                <a:cubicBezTo>
                  <a:pt x="392" y="163"/>
                  <a:pt x="391" y="162"/>
                  <a:pt x="391" y="162"/>
                </a:cubicBezTo>
                <a:cubicBezTo>
                  <a:pt x="391" y="162"/>
                  <a:pt x="391" y="162"/>
                  <a:pt x="391" y="162"/>
                </a:cubicBezTo>
                <a:cubicBezTo>
                  <a:pt x="390" y="161"/>
                  <a:pt x="390" y="162"/>
                  <a:pt x="389" y="162"/>
                </a:cubicBezTo>
                <a:cubicBezTo>
                  <a:pt x="389" y="163"/>
                  <a:pt x="388" y="161"/>
                  <a:pt x="388" y="163"/>
                </a:cubicBezTo>
                <a:cubicBezTo>
                  <a:pt x="388" y="162"/>
                  <a:pt x="387" y="162"/>
                  <a:pt x="387" y="162"/>
                </a:cubicBezTo>
                <a:cubicBezTo>
                  <a:pt x="387" y="162"/>
                  <a:pt x="388" y="161"/>
                  <a:pt x="388" y="162"/>
                </a:cubicBezTo>
                <a:cubicBezTo>
                  <a:pt x="388" y="161"/>
                  <a:pt x="390" y="161"/>
                  <a:pt x="391" y="161"/>
                </a:cubicBezTo>
                <a:cubicBezTo>
                  <a:pt x="391" y="161"/>
                  <a:pt x="391" y="161"/>
                  <a:pt x="391" y="160"/>
                </a:cubicBezTo>
                <a:cubicBezTo>
                  <a:pt x="390" y="161"/>
                  <a:pt x="387" y="159"/>
                  <a:pt x="386" y="162"/>
                </a:cubicBezTo>
                <a:cubicBezTo>
                  <a:pt x="386" y="162"/>
                  <a:pt x="385" y="162"/>
                  <a:pt x="385" y="162"/>
                </a:cubicBezTo>
                <a:cubicBezTo>
                  <a:pt x="385" y="162"/>
                  <a:pt x="386" y="162"/>
                  <a:pt x="386" y="161"/>
                </a:cubicBezTo>
                <a:cubicBezTo>
                  <a:pt x="386" y="161"/>
                  <a:pt x="386" y="161"/>
                  <a:pt x="386" y="161"/>
                </a:cubicBezTo>
                <a:cubicBezTo>
                  <a:pt x="386" y="161"/>
                  <a:pt x="386" y="161"/>
                  <a:pt x="386" y="161"/>
                </a:cubicBezTo>
                <a:cubicBezTo>
                  <a:pt x="387" y="161"/>
                  <a:pt x="387" y="161"/>
                  <a:pt x="387" y="160"/>
                </a:cubicBezTo>
                <a:cubicBezTo>
                  <a:pt x="387" y="160"/>
                  <a:pt x="387" y="160"/>
                  <a:pt x="387" y="160"/>
                </a:cubicBezTo>
                <a:cubicBezTo>
                  <a:pt x="387" y="160"/>
                  <a:pt x="387" y="160"/>
                  <a:pt x="388" y="161"/>
                </a:cubicBezTo>
                <a:cubicBezTo>
                  <a:pt x="388" y="160"/>
                  <a:pt x="388" y="160"/>
                  <a:pt x="389" y="160"/>
                </a:cubicBezTo>
                <a:cubicBezTo>
                  <a:pt x="389" y="160"/>
                  <a:pt x="389" y="159"/>
                  <a:pt x="389" y="159"/>
                </a:cubicBezTo>
                <a:cubicBezTo>
                  <a:pt x="389" y="159"/>
                  <a:pt x="389" y="159"/>
                  <a:pt x="389" y="158"/>
                </a:cubicBezTo>
                <a:cubicBezTo>
                  <a:pt x="390" y="159"/>
                  <a:pt x="389" y="159"/>
                  <a:pt x="389" y="159"/>
                </a:cubicBezTo>
                <a:cubicBezTo>
                  <a:pt x="390" y="160"/>
                  <a:pt x="390" y="159"/>
                  <a:pt x="391" y="159"/>
                </a:cubicBezTo>
                <a:cubicBezTo>
                  <a:pt x="391" y="159"/>
                  <a:pt x="391" y="159"/>
                  <a:pt x="390" y="159"/>
                </a:cubicBezTo>
                <a:cubicBezTo>
                  <a:pt x="391" y="158"/>
                  <a:pt x="392" y="159"/>
                  <a:pt x="393" y="158"/>
                </a:cubicBezTo>
                <a:cubicBezTo>
                  <a:pt x="394" y="158"/>
                  <a:pt x="395" y="157"/>
                  <a:pt x="396" y="158"/>
                </a:cubicBezTo>
                <a:cubicBezTo>
                  <a:pt x="396" y="157"/>
                  <a:pt x="397" y="157"/>
                  <a:pt x="397" y="157"/>
                </a:cubicBezTo>
                <a:cubicBezTo>
                  <a:pt x="397" y="156"/>
                  <a:pt x="397" y="156"/>
                  <a:pt x="397" y="156"/>
                </a:cubicBezTo>
                <a:cubicBezTo>
                  <a:pt x="397" y="155"/>
                  <a:pt x="397" y="155"/>
                  <a:pt x="396" y="155"/>
                </a:cubicBezTo>
                <a:cubicBezTo>
                  <a:pt x="396" y="156"/>
                  <a:pt x="396" y="155"/>
                  <a:pt x="396" y="156"/>
                </a:cubicBezTo>
                <a:cubicBezTo>
                  <a:pt x="395" y="157"/>
                  <a:pt x="395" y="156"/>
                  <a:pt x="394" y="157"/>
                </a:cubicBezTo>
                <a:cubicBezTo>
                  <a:pt x="394" y="157"/>
                  <a:pt x="395" y="156"/>
                  <a:pt x="395" y="155"/>
                </a:cubicBezTo>
                <a:cubicBezTo>
                  <a:pt x="394" y="155"/>
                  <a:pt x="393" y="156"/>
                  <a:pt x="393" y="155"/>
                </a:cubicBezTo>
                <a:cubicBezTo>
                  <a:pt x="393" y="155"/>
                  <a:pt x="392" y="156"/>
                  <a:pt x="391" y="156"/>
                </a:cubicBezTo>
                <a:cubicBezTo>
                  <a:pt x="393" y="155"/>
                  <a:pt x="394" y="153"/>
                  <a:pt x="394" y="152"/>
                </a:cubicBezTo>
                <a:cubicBezTo>
                  <a:pt x="396" y="151"/>
                  <a:pt x="397" y="149"/>
                  <a:pt x="397" y="147"/>
                </a:cubicBezTo>
                <a:cubicBezTo>
                  <a:pt x="397" y="147"/>
                  <a:pt x="397" y="147"/>
                  <a:pt x="396" y="146"/>
                </a:cubicBezTo>
                <a:cubicBezTo>
                  <a:pt x="397" y="146"/>
                  <a:pt x="397" y="146"/>
                  <a:pt x="397" y="145"/>
                </a:cubicBezTo>
                <a:cubicBezTo>
                  <a:pt x="397" y="145"/>
                  <a:pt x="396" y="146"/>
                  <a:pt x="396" y="145"/>
                </a:cubicBezTo>
                <a:cubicBezTo>
                  <a:pt x="396" y="147"/>
                  <a:pt x="394" y="145"/>
                  <a:pt x="394" y="147"/>
                </a:cubicBezTo>
                <a:cubicBezTo>
                  <a:pt x="394" y="147"/>
                  <a:pt x="394" y="146"/>
                  <a:pt x="393" y="146"/>
                </a:cubicBezTo>
                <a:cubicBezTo>
                  <a:pt x="393" y="146"/>
                  <a:pt x="392" y="147"/>
                  <a:pt x="391" y="147"/>
                </a:cubicBezTo>
                <a:cubicBezTo>
                  <a:pt x="392" y="146"/>
                  <a:pt x="392" y="146"/>
                  <a:pt x="392" y="144"/>
                </a:cubicBezTo>
                <a:cubicBezTo>
                  <a:pt x="392" y="145"/>
                  <a:pt x="391" y="145"/>
                  <a:pt x="390" y="146"/>
                </a:cubicBezTo>
                <a:cubicBezTo>
                  <a:pt x="389" y="145"/>
                  <a:pt x="389" y="146"/>
                  <a:pt x="389" y="145"/>
                </a:cubicBezTo>
                <a:cubicBezTo>
                  <a:pt x="389" y="146"/>
                  <a:pt x="389" y="146"/>
                  <a:pt x="389" y="146"/>
                </a:cubicBezTo>
                <a:cubicBezTo>
                  <a:pt x="389" y="146"/>
                  <a:pt x="389" y="146"/>
                  <a:pt x="389" y="146"/>
                </a:cubicBezTo>
                <a:cubicBezTo>
                  <a:pt x="389" y="146"/>
                  <a:pt x="388" y="146"/>
                  <a:pt x="388" y="146"/>
                </a:cubicBezTo>
                <a:cubicBezTo>
                  <a:pt x="387" y="146"/>
                  <a:pt x="388" y="146"/>
                  <a:pt x="388" y="147"/>
                </a:cubicBezTo>
                <a:cubicBezTo>
                  <a:pt x="388" y="147"/>
                  <a:pt x="388" y="147"/>
                  <a:pt x="388" y="147"/>
                </a:cubicBezTo>
                <a:cubicBezTo>
                  <a:pt x="386" y="148"/>
                  <a:pt x="385" y="149"/>
                  <a:pt x="383" y="150"/>
                </a:cubicBezTo>
                <a:cubicBezTo>
                  <a:pt x="383" y="151"/>
                  <a:pt x="383" y="151"/>
                  <a:pt x="382" y="150"/>
                </a:cubicBezTo>
                <a:cubicBezTo>
                  <a:pt x="382" y="151"/>
                  <a:pt x="382" y="151"/>
                  <a:pt x="383" y="151"/>
                </a:cubicBezTo>
                <a:cubicBezTo>
                  <a:pt x="382" y="151"/>
                  <a:pt x="382" y="152"/>
                  <a:pt x="382" y="152"/>
                </a:cubicBezTo>
                <a:cubicBezTo>
                  <a:pt x="381" y="151"/>
                  <a:pt x="380" y="153"/>
                  <a:pt x="380" y="155"/>
                </a:cubicBezTo>
                <a:cubicBezTo>
                  <a:pt x="379" y="154"/>
                  <a:pt x="380" y="153"/>
                  <a:pt x="380" y="153"/>
                </a:cubicBezTo>
                <a:cubicBezTo>
                  <a:pt x="380" y="153"/>
                  <a:pt x="379" y="153"/>
                  <a:pt x="379" y="152"/>
                </a:cubicBezTo>
                <a:cubicBezTo>
                  <a:pt x="379" y="151"/>
                  <a:pt x="379" y="152"/>
                  <a:pt x="379" y="151"/>
                </a:cubicBezTo>
                <a:cubicBezTo>
                  <a:pt x="379" y="150"/>
                  <a:pt x="379" y="152"/>
                  <a:pt x="379" y="151"/>
                </a:cubicBezTo>
                <a:cubicBezTo>
                  <a:pt x="378" y="152"/>
                  <a:pt x="379" y="152"/>
                  <a:pt x="378" y="152"/>
                </a:cubicBezTo>
                <a:cubicBezTo>
                  <a:pt x="378" y="152"/>
                  <a:pt x="378" y="153"/>
                  <a:pt x="378" y="152"/>
                </a:cubicBezTo>
                <a:cubicBezTo>
                  <a:pt x="378" y="152"/>
                  <a:pt x="378" y="151"/>
                  <a:pt x="378" y="151"/>
                </a:cubicBezTo>
                <a:cubicBezTo>
                  <a:pt x="378" y="151"/>
                  <a:pt x="378" y="151"/>
                  <a:pt x="378" y="150"/>
                </a:cubicBezTo>
                <a:cubicBezTo>
                  <a:pt x="378" y="152"/>
                  <a:pt x="379" y="150"/>
                  <a:pt x="380" y="150"/>
                </a:cubicBezTo>
                <a:cubicBezTo>
                  <a:pt x="380" y="150"/>
                  <a:pt x="380" y="151"/>
                  <a:pt x="380" y="151"/>
                </a:cubicBezTo>
                <a:cubicBezTo>
                  <a:pt x="381" y="150"/>
                  <a:pt x="381" y="149"/>
                  <a:pt x="381" y="148"/>
                </a:cubicBezTo>
                <a:cubicBezTo>
                  <a:pt x="381" y="148"/>
                  <a:pt x="381" y="148"/>
                  <a:pt x="382" y="148"/>
                </a:cubicBezTo>
                <a:cubicBezTo>
                  <a:pt x="381" y="149"/>
                  <a:pt x="381" y="149"/>
                  <a:pt x="381" y="150"/>
                </a:cubicBezTo>
                <a:cubicBezTo>
                  <a:pt x="381" y="150"/>
                  <a:pt x="382" y="149"/>
                  <a:pt x="382" y="148"/>
                </a:cubicBezTo>
                <a:cubicBezTo>
                  <a:pt x="382" y="148"/>
                  <a:pt x="382" y="148"/>
                  <a:pt x="382" y="148"/>
                </a:cubicBezTo>
                <a:cubicBezTo>
                  <a:pt x="382" y="148"/>
                  <a:pt x="382" y="148"/>
                  <a:pt x="382" y="148"/>
                </a:cubicBezTo>
                <a:cubicBezTo>
                  <a:pt x="383" y="148"/>
                  <a:pt x="383" y="148"/>
                  <a:pt x="384" y="147"/>
                </a:cubicBezTo>
                <a:cubicBezTo>
                  <a:pt x="384" y="147"/>
                  <a:pt x="384" y="148"/>
                  <a:pt x="384" y="148"/>
                </a:cubicBezTo>
                <a:cubicBezTo>
                  <a:pt x="384" y="148"/>
                  <a:pt x="384" y="148"/>
                  <a:pt x="384" y="147"/>
                </a:cubicBezTo>
                <a:cubicBezTo>
                  <a:pt x="385" y="148"/>
                  <a:pt x="385" y="148"/>
                  <a:pt x="385" y="148"/>
                </a:cubicBezTo>
                <a:cubicBezTo>
                  <a:pt x="385" y="147"/>
                  <a:pt x="386" y="147"/>
                  <a:pt x="386" y="147"/>
                </a:cubicBezTo>
                <a:cubicBezTo>
                  <a:pt x="387" y="147"/>
                  <a:pt x="387" y="147"/>
                  <a:pt x="387" y="147"/>
                </a:cubicBezTo>
                <a:cubicBezTo>
                  <a:pt x="388" y="147"/>
                  <a:pt x="387" y="147"/>
                  <a:pt x="387" y="146"/>
                </a:cubicBezTo>
                <a:cubicBezTo>
                  <a:pt x="387" y="146"/>
                  <a:pt x="387" y="146"/>
                  <a:pt x="387" y="146"/>
                </a:cubicBezTo>
                <a:cubicBezTo>
                  <a:pt x="386" y="146"/>
                  <a:pt x="385" y="147"/>
                  <a:pt x="384" y="147"/>
                </a:cubicBezTo>
                <a:cubicBezTo>
                  <a:pt x="384" y="146"/>
                  <a:pt x="384" y="146"/>
                  <a:pt x="385" y="146"/>
                </a:cubicBezTo>
                <a:cubicBezTo>
                  <a:pt x="384" y="145"/>
                  <a:pt x="383" y="147"/>
                  <a:pt x="383" y="147"/>
                </a:cubicBezTo>
                <a:cubicBezTo>
                  <a:pt x="383" y="146"/>
                  <a:pt x="384" y="145"/>
                  <a:pt x="385" y="145"/>
                </a:cubicBezTo>
                <a:cubicBezTo>
                  <a:pt x="386" y="144"/>
                  <a:pt x="387" y="143"/>
                  <a:pt x="388" y="144"/>
                </a:cubicBezTo>
                <a:cubicBezTo>
                  <a:pt x="390" y="141"/>
                  <a:pt x="393" y="140"/>
                  <a:pt x="395" y="138"/>
                </a:cubicBezTo>
                <a:cubicBezTo>
                  <a:pt x="394" y="137"/>
                  <a:pt x="394" y="138"/>
                  <a:pt x="393" y="137"/>
                </a:cubicBezTo>
                <a:cubicBezTo>
                  <a:pt x="392" y="137"/>
                  <a:pt x="391" y="138"/>
                  <a:pt x="391" y="137"/>
                </a:cubicBezTo>
                <a:cubicBezTo>
                  <a:pt x="390" y="137"/>
                  <a:pt x="391" y="137"/>
                  <a:pt x="390" y="138"/>
                </a:cubicBezTo>
                <a:cubicBezTo>
                  <a:pt x="390" y="137"/>
                  <a:pt x="389" y="138"/>
                  <a:pt x="389" y="138"/>
                </a:cubicBezTo>
                <a:cubicBezTo>
                  <a:pt x="388" y="137"/>
                  <a:pt x="389" y="137"/>
                  <a:pt x="389" y="136"/>
                </a:cubicBezTo>
                <a:cubicBezTo>
                  <a:pt x="389" y="136"/>
                  <a:pt x="389" y="136"/>
                  <a:pt x="390" y="137"/>
                </a:cubicBezTo>
                <a:cubicBezTo>
                  <a:pt x="390" y="137"/>
                  <a:pt x="391" y="137"/>
                  <a:pt x="391" y="136"/>
                </a:cubicBezTo>
                <a:cubicBezTo>
                  <a:pt x="391" y="136"/>
                  <a:pt x="390" y="135"/>
                  <a:pt x="391" y="135"/>
                </a:cubicBezTo>
                <a:cubicBezTo>
                  <a:pt x="391" y="136"/>
                  <a:pt x="392" y="134"/>
                  <a:pt x="393" y="135"/>
                </a:cubicBezTo>
                <a:cubicBezTo>
                  <a:pt x="393" y="135"/>
                  <a:pt x="393" y="136"/>
                  <a:pt x="393" y="135"/>
                </a:cubicBezTo>
                <a:cubicBezTo>
                  <a:pt x="393" y="136"/>
                  <a:pt x="394" y="135"/>
                  <a:pt x="395" y="135"/>
                </a:cubicBezTo>
                <a:cubicBezTo>
                  <a:pt x="395" y="134"/>
                  <a:pt x="395" y="135"/>
                  <a:pt x="394" y="135"/>
                </a:cubicBezTo>
                <a:cubicBezTo>
                  <a:pt x="394" y="134"/>
                  <a:pt x="395" y="135"/>
                  <a:pt x="395" y="134"/>
                </a:cubicBezTo>
                <a:cubicBezTo>
                  <a:pt x="395" y="134"/>
                  <a:pt x="395" y="134"/>
                  <a:pt x="395" y="133"/>
                </a:cubicBezTo>
                <a:cubicBezTo>
                  <a:pt x="395" y="133"/>
                  <a:pt x="395" y="133"/>
                  <a:pt x="394" y="133"/>
                </a:cubicBezTo>
                <a:cubicBezTo>
                  <a:pt x="395" y="133"/>
                  <a:pt x="395" y="133"/>
                  <a:pt x="395" y="132"/>
                </a:cubicBezTo>
                <a:cubicBezTo>
                  <a:pt x="396" y="133"/>
                  <a:pt x="396" y="133"/>
                  <a:pt x="397" y="133"/>
                </a:cubicBezTo>
                <a:cubicBezTo>
                  <a:pt x="397" y="134"/>
                  <a:pt x="396" y="133"/>
                  <a:pt x="396" y="134"/>
                </a:cubicBezTo>
                <a:cubicBezTo>
                  <a:pt x="396" y="134"/>
                  <a:pt x="396" y="134"/>
                  <a:pt x="397" y="134"/>
                </a:cubicBezTo>
                <a:cubicBezTo>
                  <a:pt x="396" y="134"/>
                  <a:pt x="397" y="133"/>
                  <a:pt x="398" y="133"/>
                </a:cubicBezTo>
                <a:cubicBezTo>
                  <a:pt x="398" y="133"/>
                  <a:pt x="398" y="133"/>
                  <a:pt x="398" y="133"/>
                </a:cubicBezTo>
                <a:cubicBezTo>
                  <a:pt x="398" y="134"/>
                  <a:pt x="398" y="133"/>
                  <a:pt x="399" y="134"/>
                </a:cubicBezTo>
                <a:cubicBezTo>
                  <a:pt x="399" y="133"/>
                  <a:pt x="398" y="133"/>
                  <a:pt x="398" y="133"/>
                </a:cubicBezTo>
                <a:cubicBezTo>
                  <a:pt x="399" y="132"/>
                  <a:pt x="400" y="133"/>
                  <a:pt x="401" y="132"/>
                </a:cubicBezTo>
                <a:cubicBezTo>
                  <a:pt x="401" y="131"/>
                  <a:pt x="400" y="132"/>
                  <a:pt x="400" y="132"/>
                </a:cubicBezTo>
                <a:cubicBezTo>
                  <a:pt x="400" y="132"/>
                  <a:pt x="400" y="132"/>
                  <a:pt x="399" y="132"/>
                </a:cubicBezTo>
                <a:cubicBezTo>
                  <a:pt x="400" y="132"/>
                  <a:pt x="400" y="131"/>
                  <a:pt x="401" y="131"/>
                </a:cubicBezTo>
                <a:cubicBezTo>
                  <a:pt x="400" y="130"/>
                  <a:pt x="400" y="130"/>
                  <a:pt x="400" y="131"/>
                </a:cubicBezTo>
                <a:cubicBezTo>
                  <a:pt x="399" y="131"/>
                  <a:pt x="400" y="130"/>
                  <a:pt x="399" y="130"/>
                </a:cubicBezTo>
                <a:cubicBezTo>
                  <a:pt x="400" y="130"/>
                  <a:pt x="400" y="129"/>
                  <a:pt x="400" y="129"/>
                </a:cubicBezTo>
                <a:cubicBezTo>
                  <a:pt x="399" y="129"/>
                  <a:pt x="399" y="129"/>
                  <a:pt x="400" y="130"/>
                </a:cubicBezTo>
                <a:cubicBezTo>
                  <a:pt x="400" y="130"/>
                  <a:pt x="399" y="130"/>
                  <a:pt x="399" y="130"/>
                </a:cubicBezTo>
                <a:cubicBezTo>
                  <a:pt x="399" y="130"/>
                  <a:pt x="399" y="130"/>
                  <a:pt x="399" y="131"/>
                </a:cubicBezTo>
                <a:cubicBezTo>
                  <a:pt x="398" y="131"/>
                  <a:pt x="397" y="131"/>
                  <a:pt x="397" y="132"/>
                </a:cubicBezTo>
                <a:cubicBezTo>
                  <a:pt x="395" y="131"/>
                  <a:pt x="395" y="132"/>
                  <a:pt x="394" y="132"/>
                </a:cubicBezTo>
                <a:cubicBezTo>
                  <a:pt x="394" y="131"/>
                  <a:pt x="395" y="131"/>
                  <a:pt x="395" y="130"/>
                </a:cubicBezTo>
                <a:cubicBezTo>
                  <a:pt x="394" y="131"/>
                  <a:pt x="393" y="130"/>
                  <a:pt x="392" y="132"/>
                </a:cubicBezTo>
                <a:cubicBezTo>
                  <a:pt x="391" y="132"/>
                  <a:pt x="391" y="131"/>
                  <a:pt x="390" y="132"/>
                </a:cubicBezTo>
                <a:cubicBezTo>
                  <a:pt x="390" y="132"/>
                  <a:pt x="390" y="131"/>
                  <a:pt x="390" y="131"/>
                </a:cubicBezTo>
                <a:cubicBezTo>
                  <a:pt x="390" y="130"/>
                  <a:pt x="390" y="131"/>
                  <a:pt x="390" y="131"/>
                </a:cubicBezTo>
                <a:cubicBezTo>
                  <a:pt x="390" y="131"/>
                  <a:pt x="389" y="132"/>
                  <a:pt x="390" y="132"/>
                </a:cubicBezTo>
                <a:cubicBezTo>
                  <a:pt x="389" y="132"/>
                  <a:pt x="388" y="133"/>
                  <a:pt x="387" y="133"/>
                </a:cubicBezTo>
                <a:cubicBezTo>
                  <a:pt x="388" y="132"/>
                  <a:pt x="389" y="131"/>
                  <a:pt x="389" y="131"/>
                </a:cubicBezTo>
                <a:cubicBezTo>
                  <a:pt x="388" y="130"/>
                  <a:pt x="388" y="132"/>
                  <a:pt x="387" y="133"/>
                </a:cubicBezTo>
                <a:cubicBezTo>
                  <a:pt x="387" y="132"/>
                  <a:pt x="386" y="132"/>
                  <a:pt x="385" y="133"/>
                </a:cubicBezTo>
                <a:cubicBezTo>
                  <a:pt x="385" y="133"/>
                  <a:pt x="386" y="133"/>
                  <a:pt x="386" y="133"/>
                </a:cubicBezTo>
                <a:cubicBezTo>
                  <a:pt x="385" y="133"/>
                  <a:pt x="385" y="133"/>
                  <a:pt x="385" y="133"/>
                </a:cubicBezTo>
                <a:cubicBezTo>
                  <a:pt x="385" y="133"/>
                  <a:pt x="385" y="133"/>
                  <a:pt x="385" y="133"/>
                </a:cubicBezTo>
                <a:cubicBezTo>
                  <a:pt x="384" y="133"/>
                  <a:pt x="383" y="134"/>
                  <a:pt x="382" y="134"/>
                </a:cubicBezTo>
                <a:cubicBezTo>
                  <a:pt x="382" y="134"/>
                  <a:pt x="382" y="134"/>
                  <a:pt x="382" y="134"/>
                </a:cubicBezTo>
                <a:cubicBezTo>
                  <a:pt x="383" y="133"/>
                  <a:pt x="383" y="133"/>
                  <a:pt x="384" y="132"/>
                </a:cubicBezTo>
                <a:cubicBezTo>
                  <a:pt x="383" y="132"/>
                  <a:pt x="383" y="132"/>
                  <a:pt x="382" y="132"/>
                </a:cubicBezTo>
                <a:cubicBezTo>
                  <a:pt x="383" y="132"/>
                  <a:pt x="384" y="131"/>
                  <a:pt x="386" y="131"/>
                </a:cubicBezTo>
                <a:cubicBezTo>
                  <a:pt x="385" y="130"/>
                  <a:pt x="386" y="130"/>
                  <a:pt x="387" y="130"/>
                </a:cubicBezTo>
                <a:cubicBezTo>
                  <a:pt x="387" y="131"/>
                  <a:pt x="386" y="130"/>
                  <a:pt x="386" y="131"/>
                </a:cubicBezTo>
                <a:cubicBezTo>
                  <a:pt x="387" y="131"/>
                  <a:pt x="387" y="130"/>
                  <a:pt x="388" y="129"/>
                </a:cubicBezTo>
                <a:cubicBezTo>
                  <a:pt x="388" y="130"/>
                  <a:pt x="388" y="130"/>
                  <a:pt x="388" y="130"/>
                </a:cubicBezTo>
                <a:cubicBezTo>
                  <a:pt x="388" y="129"/>
                  <a:pt x="390" y="128"/>
                  <a:pt x="391" y="128"/>
                </a:cubicBezTo>
                <a:cubicBezTo>
                  <a:pt x="391" y="127"/>
                  <a:pt x="392" y="127"/>
                  <a:pt x="393" y="127"/>
                </a:cubicBezTo>
                <a:cubicBezTo>
                  <a:pt x="393" y="126"/>
                  <a:pt x="392" y="127"/>
                  <a:pt x="392" y="127"/>
                </a:cubicBezTo>
                <a:cubicBezTo>
                  <a:pt x="392" y="126"/>
                  <a:pt x="394" y="124"/>
                  <a:pt x="396" y="125"/>
                </a:cubicBezTo>
                <a:cubicBezTo>
                  <a:pt x="396" y="123"/>
                  <a:pt x="400" y="123"/>
                  <a:pt x="399" y="120"/>
                </a:cubicBezTo>
                <a:cubicBezTo>
                  <a:pt x="400" y="120"/>
                  <a:pt x="400" y="119"/>
                  <a:pt x="401" y="119"/>
                </a:cubicBezTo>
                <a:cubicBezTo>
                  <a:pt x="401" y="120"/>
                  <a:pt x="401" y="120"/>
                  <a:pt x="401" y="120"/>
                </a:cubicBezTo>
                <a:cubicBezTo>
                  <a:pt x="403" y="119"/>
                  <a:pt x="404" y="116"/>
                  <a:pt x="403" y="114"/>
                </a:cubicBezTo>
                <a:cubicBezTo>
                  <a:pt x="403" y="114"/>
                  <a:pt x="402" y="113"/>
                  <a:pt x="402" y="113"/>
                </a:cubicBezTo>
                <a:cubicBezTo>
                  <a:pt x="401" y="112"/>
                  <a:pt x="399" y="113"/>
                  <a:pt x="398" y="111"/>
                </a:cubicBezTo>
                <a:cubicBezTo>
                  <a:pt x="398" y="112"/>
                  <a:pt x="397" y="112"/>
                  <a:pt x="397" y="113"/>
                </a:cubicBezTo>
                <a:cubicBezTo>
                  <a:pt x="397" y="113"/>
                  <a:pt x="397" y="113"/>
                  <a:pt x="397" y="112"/>
                </a:cubicBezTo>
                <a:cubicBezTo>
                  <a:pt x="398" y="113"/>
                  <a:pt x="398" y="113"/>
                  <a:pt x="397" y="113"/>
                </a:cubicBezTo>
                <a:cubicBezTo>
                  <a:pt x="397" y="113"/>
                  <a:pt x="396" y="113"/>
                  <a:pt x="396" y="113"/>
                </a:cubicBezTo>
                <a:cubicBezTo>
                  <a:pt x="396" y="113"/>
                  <a:pt x="396" y="112"/>
                  <a:pt x="396" y="112"/>
                </a:cubicBezTo>
                <a:cubicBezTo>
                  <a:pt x="396" y="112"/>
                  <a:pt x="395" y="112"/>
                  <a:pt x="396" y="112"/>
                </a:cubicBezTo>
                <a:cubicBezTo>
                  <a:pt x="394" y="111"/>
                  <a:pt x="393" y="113"/>
                  <a:pt x="392" y="114"/>
                </a:cubicBezTo>
                <a:cubicBezTo>
                  <a:pt x="390" y="113"/>
                  <a:pt x="390" y="115"/>
                  <a:pt x="389" y="117"/>
                </a:cubicBezTo>
                <a:cubicBezTo>
                  <a:pt x="388" y="117"/>
                  <a:pt x="388" y="117"/>
                  <a:pt x="388" y="117"/>
                </a:cubicBezTo>
                <a:cubicBezTo>
                  <a:pt x="388" y="117"/>
                  <a:pt x="388" y="117"/>
                  <a:pt x="388" y="117"/>
                </a:cubicBezTo>
                <a:cubicBezTo>
                  <a:pt x="388" y="117"/>
                  <a:pt x="388" y="117"/>
                  <a:pt x="388" y="117"/>
                </a:cubicBezTo>
                <a:cubicBezTo>
                  <a:pt x="388" y="115"/>
                  <a:pt x="390" y="114"/>
                  <a:pt x="390" y="113"/>
                </a:cubicBezTo>
                <a:cubicBezTo>
                  <a:pt x="389" y="113"/>
                  <a:pt x="389" y="113"/>
                  <a:pt x="389" y="113"/>
                </a:cubicBezTo>
                <a:cubicBezTo>
                  <a:pt x="387" y="115"/>
                  <a:pt x="386" y="115"/>
                  <a:pt x="385" y="116"/>
                </a:cubicBezTo>
                <a:cubicBezTo>
                  <a:pt x="384" y="116"/>
                  <a:pt x="384" y="116"/>
                  <a:pt x="384" y="116"/>
                </a:cubicBezTo>
                <a:cubicBezTo>
                  <a:pt x="384" y="116"/>
                  <a:pt x="384" y="116"/>
                  <a:pt x="384" y="116"/>
                </a:cubicBezTo>
                <a:cubicBezTo>
                  <a:pt x="384" y="116"/>
                  <a:pt x="384" y="116"/>
                  <a:pt x="384" y="116"/>
                </a:cubicBezTo>
                <a:cubicBezTo>
                  <a:pt x="385" y="116"/>
                  <a:pt x="386" y="115"/>
                  <a:pt x="386" y="114"/>
                </a:cubicBezTo>
                <a:cubicBezTo>
                  <a:pt x="385" y="113"/>
                  <a:pt x="385" y="114"/>
                  <a:pt x="385" y="114"/>
                </a:cubicBezTo>
                <a:cubicBezTo>
                  <a:pt x="385" y="114"/>
                  <a:pt x="385" y="114"/>
                  <a:pt x="384" y="114"/>
                </a:cubicBezTo>
                <a:cubicBezTo>
                  <a:pt x="384" y="115"/>
                  <a:pt x="385" y="115"/>
                  <a:pt x="385" y="115"/>
                </a:cubicBezTo>
                <a:cubicBezTo>
                  <a:pt x="384" y="115"/>
                  <a:pt x="382" y="116"/>
                  <a:pt x="383" y="118"/>
                </a:cubicBezTo>
                <a:cubicBezTo>
                  <a:pt x="383" y="118"/>
                  <a:pt x="383" y="118"/>
                  <a:pt x="383" y="118"/>
                </a:cubicBezTo>
                <a:cubicBezTo>
                  <a:pt x="383" y="117"/>
                  <a:pt x="383" y="117"/>
                  <a:pt x="383" y="117"/>
                </a:cubicBezTo>
                <a:cubicBezTo>
                  <a:pt x="383" y="117"/>
                  <a:pt x="382" y="117"/>
                  <a:pt x="382" y="117"/>
                </a:cubicBezTo>
                <a:cubicBezTo>
                  <a:pt x="382" y="117"/>
                  <a:pt x="383" y="117"/>
                  <a:pt x="382" y="116"/>
                </a:cubicBezTo>
                <a:cubicBezTo>
                  <a:pt x="382" y="116"/>
                  <a:pt x="382" y="117"/>
                  <a:pt x="382" y="118"/>
                </a:cubicBezTo>
                <a:cubicBezTo>
                  <a:pt x="382" y="118"/>
                  <a:pt x="382" y="118"/>
                  <a:pt x="382" y="118"/>
                </a:cubicBezTo>
                <a:cubicBezTo>
                  <a:pt x="382" y="118"/>
                  <a:pt x="381" y="117"/>
                  <a:pt x="381" y="117"/>
                </a:cubicBezTo>
                <a:cubicBezTo>
                  <a:pt x="381" y="117"/>
                  <a:pt x="381" y="117"/>
                  <a:pt x="381" y="117"/>
                </a:cubicBezTo>
                <a:cubicBezTo>
                  <a:pt x="381" y="117"/>
                  <a:pt x="380" y="116"/>
                  <a:pt x="380" y="117"/>
                </a:cubicBezTo>
                <a:cubicBezTo>
                  <a:pt x="379" y="116"/>
                  <a:pt x="378" y="117"/>
                  <a:pt x="378" y="116"/>
                </a:cubicBezTo>
                <a:cubicBezTo>
                  <a:pt x="377" y="117"/>
                  <a:pt x="377" y="117"/>
                  <a:pt x="377" y="117"/>
                </a:cubicBezTo>
                <a:cubicBezTo>
                  <a:pt x="377" y="117"/>
                  <a:pt x="377" y="117"/>
                  <a:pt x="377" y="117"/>
                </a:cubicBezTo>
                <a:cubicBezTo>
                  <a:pt x="377" y="117"/>
                  <a:pt x="377" y="117"/>
                  <a:pt x="377" y="117"/>
                </a:cubicBezTo>
                <a:cubicBezTo>
                  <a:pt x="376" y="116"/>
                  <a:pt x="376" y="117"/>
                  <a:pt x="375" y="117"/>
                </a:cubicBezTo>
                <a:cubicBezTo>
                  <a:pt x="375" y="117"/>
                  <a:pt x="375" y="117"/>
                  <a:pt x="376" y="117"/>
                </a:cubicBezTo>
                <a:cubicBezTo>
                  <a:pt x="375" y="117"/>
                  <a:pt x="375" y="117"/>
                  <a:pt x="375" y="117"/>
                </a:cubicBezTo>
                <a:cubicBezTo>
                  <a:pt x="375" y="117"/>
                  <a:pt x="375" y="117"/>
                  <a:pt x="375" y="117"/>
                </a:cubicBezTo>
                <a:cubicBezTo>
                  <a:pt x="375" y="117"/>
                  <a:pt x="374" y="117"/>
                  <a:pt x="374" y="118"/>
                </a:cubicBezTo>
                <a:cubicBezTo>
                  <a:pt x="374" y="117"/>
                  <a:pt x="374" y="117"/>
                  <a:pt x="374" y="117"/>
                </a:cubicBezTo>
                <a:cubicBezTo>
                  <a:pt x="374" y="117"/>
                  <a:pt x="374" y="117"/>
                  <a:pt x="373" y="117"/>
                </a:cubicBezTo>
                <a:cubicBezTo>
                  <a:pt x="373" y="117"/>
                  <a:pt x="373" y="117"/>
                  <a:pt x="373" y="116"/>
                </a:cubicBezTo>
                <a:cubicBezTo>
                  <a:pt x="373" y="116"/>
                  <a:pt x="374" y="117"/>
                  <a:pt x="374" y="117"/>
                </a:cubicBezTo>
                <a:cubicBezTo>
                  <a:pt x="374" y="116"/>
                  <a:pt x="374" y="116"/>
                  <a:pt x="374" y="115"/>
                </a:cubicBezTo>
                <a:cubicBezTo>
                  <a:pt x="373" y="117"/>
                  <a:pt x="370" y="115"/>
                  <a:pt x="370" y="117"/>
                </a:cubicBezTo>
                <a:cubicBezTo>
                  <a:pt x="369" y="117"/>
                  <a:pt x="369" y="117"/>
                  <a:pt x="369" y="117"/>
                </a:cubicBezTo>
                <a:cubicBezTo>
                  <a:pt x="368" y="117"/>
                  <a:pt x="369" y="117"/>
                  <a:pt x="369" y="116"/>
                </a:cubicBezTo>
                <a:cubicBezTo>
                  <a:pt x="368" y="116"/>
                  <a:pt x="368" y="117"/>
                  <a:pt x="368" y="116"/>
                </a:cubicBezTo>
                <a:cubicBezTo>
                  <a:pt x="368" y="116"/>
                  <a:pt x="368" y="116"/>
                  <a:pt x="368" y="116"/>
                </a:cubicBezTo>
                <a:cubicBezTo>
                  <a:pt x="368" y="117"/>
                  <a:pt x="368" y="117"/>
                  <a:pt x="367" y="117"/>
                </a:cubicBezTo>
                <a:cubicBezTo>
                  <a:pt x="367" y="117"/>
                  <a:pt x="366" y="118"/>
                  <a:pt x="365" y="118"/>
                </a:cubicBezTo>
                <a:cubicBezTo>
                  <a:pt x="365" y="118"/>
                  <a:pt x="365" y="118"/>
                  <a:pt x="365" y="118"/>
                </a:cubicBezTo>
                <a:cubicBezTo>
                  <a:pt x="365" y="118"/>
                  <a:pt x="365" y="118"/>
                  <a:pt x="365" y="118"/>
                </a:cubicBezTo>
                <a:cubicBezTo>
                  <a:pt x="364" y="119"/>
                  <a:pt x="363" y="119"/>
                  <a:pt x="363" y="119"/>
                </a:cubicBezTo>
                <a:cubicBezTo>
                  <a:pt x="363" y="119"/>
                  <a:pt x="363" y="119"/>
                  <a:pt x="363" y="120"/>
                </a:cubicBezTo>
                <a:cubicBezTo>
                  <a:pt x="363" y="120"/>
                  <a:pt x="363" y="120"/>
                  <a:pt x="363" y="120"/>
                </a:cubicBezTo>
                <a:cubicBezTo>
                  <a:pt x="363" y="119"/>
                  <a:pt x="361" y="119"/>
                  <a:pt x="361" y="119"/>
                </a:cubicBezTo>
                <a:cubicBezTo>
                  <a:pt x="361" y="119"/>
                  <a:pt x="363" y="119"/>
                  <a:pt x="363" y="118"/>
                </a:cubicBezTo>
                <a:cubicBezTo>
                  <a:pt x="364" y="117"/>
                  <a:pt x="365" y="118"/>
                  <a:pt x="365" y="117"/>
                </a:cubicBezTo>
                <a:cubicBezTo>
                  <a:pt x="365" y="116"/>
                  <a:pt x="364" y="117"/>
                  <a:pt x="364" y="117"/>
                </a:cubicBezTo>
                <a:cubicBezTo>
                  <a:pt x="364" y="117"/>
                  <a:pt x="364" y="117"/>
                  <a:pt x="365" y="116"/>
                </a:cubicBezTo>
                <a:cubicBezTo>
                  <a:pt x="365" y="117"/>
                  <a:pt x="365" y="116"/>
                  <a:pt x="366" y="117"/>
                </a:cubicBezTo>
                <a:cubicBezTo>
                  <a:pt x="366" y="116"/>
                  <a:pt x="366" y="116"/>
                  <a:pt x="366" y="115"/>
                </a:cubicBezTo>
                <a:cubicBezTo>
                  <a:pt x="366" y="115"/>
                  <a:pt x="366" y="116"/>
                  <a:pt x="367" y="116"/>
                </a:cubicBezTo>
                <a:cubicBezTo>
                  <a:pt x="367" y="116"/>
                  <a:pt x="367" y="116"/>
                  <a:pt x="367" y="115"/>
                </a:cubicBezTo>
                <a:cubicBezTo>
                  <a:pt x="368" y="115"/>
                  <a:pt x="368" y="115"/>
                  <a:pt x="368" y="116"/>
                </a:cubicBezTo>
                <a:cubicBezTo>
                  <a:pt x="368" y="115"/>
                  <a:pt x="368" y="115"/>
                  <a:pt x="369" y="115"/>
                </a:cubicBezTo>
                <a:cubicBezTo>
                  <a:pt x="369" y="115"/>
                  <a:pt x="370" y="115"/>
                  <a:pt x="370" y="114"/>
                </a:cubicBezTo>
                <a:cubicBezTo>
                  <a:pt x="371" y="114"/>
                  <a:pt x="371" y="115"/>
                  <a:pt x="371" y="115"/>
                </a:cubicBezTo>
                <a:cubicBezTo>
                  <a:pt x="370" y="116"/>
                  <a:pt x="369" y="115"/>
                  <a:pt x="369" y="116"/>
                </a:cubicBezTo>
                <a:cubicBezTo>
                  <a:pt x="370" y="116"/>
                  <a:pt x="370" y="116"/>
                  <a:pt x="370" y="115"/>
                </a:cubicBezTo>
                <a:cubicBezTo>
                  <a:pt x="370" y="116"/>
                  <a:pt x="370" y="116"/>
                  <a:pt x="371" y="116"/>
                </a:cubicBezTo>
                <a:cubicBezTo>
                  <a:pt x="371" y="115"/>
                  <a:pt x="371" y="115"/>
                  <a:pt x="372" y="115"/>
                </a:cubicBezTo>
                <a:cubicBezTo>
                  <a:pt x="372" y="115"/>
                  <a:pt x="371" y="114"/>
                  <a:pt x="372" y="114"/>
                </a:cubicBezTo>
                <a:cubicBezTo>
                  <a:pt x="372" y="114"/>
                  <a:pt x="372" y="114"/>
                  <a:pt x="372" y="113"/>
                </a:cubicBezTo>
                <a:cubicBezTo>
                  <a:pt x="373" y="114"/>
                  <a:pt x="372" y="114"/>
                  <a:pt x="372" y="114"/>
                </a:cubicBezTo>
                <a:cubicBezTo>
                  <a:pt x="373" y="115"/>
                  <a:pt x="373" y="114"/>
                  <a:pt x="374" y="115"/>
                </a:cubicBezTo>
                <a:cubicBezTo>
                  <a:pt x="374" y="114"/>
                  <a:pt x="374" y="114"/>
                  <a:pt x="373" y="114"/>
                </a:cubicBezTo>
                <a:cubicBezTo>
                  <a:pt x="374" y="114"/>
                  <a:pt x="375" y="114"/>
                  <a:pt x="376" y="113"/>
                </a:cubicBezTo>
                <a:cubicBezTo>
                  <a:pt x="377" y="113"/>
                  <a:pt x="378" y="112"/>
                  <a:pt x="379" y="113"/>
                </a:cubicBezTo>
                <a:cubicBezTo>
                  <a:pt x="379" y="112"/>
                  <a:pt x="380" y="112"/>
                  <a:pt x="380" y="112"/>
                </a:cubicBezTo>
                <a:cubicBezTo>
                  <a:pt x="380" y="111"/>
                  <a:pt x="380" y="111"/>
                  <a:pt x="380" y="111"/>
                </a:cubicBezTo>
                <a:cubicBezTo>
                  <a:pt x="379" y="110"/>
                  <a:pt x="379" y="110"/>
                  <a:pt x="379" y="110"/>
                </a:cubicBezTo>
                <a:cubicBezTo>
                  <a:pt x="379" y="111"/>
                  <a:pt x="379" y="110"/>
                  <a:pt x="379" y="111"/>
                </a:cubicBezTo>
                <a:cubicBezTo>
                  <a:pt x="378" y="111"/>
                  <a:pt x="378" y="111"/>
                  <a:pt x="377" y="112"/>
                </a:cubicBezTo>
                <a:cubicBezTo>
                  <a:pt x="377" y="112"/>
                  <a:pt x="377" y="111"/>
                  <a:pt x="377" y="110"/>
                </a:cubicBezTo>
                <a:cubicBezTo>
                  <a:pt x="377" y="110"/>
                  <a:pt x="376" y="111"/>
                  <a:pt x="376" y="110"/>
                </a:cubicBezTo>
                <a:cubicBezTo>
                  <a:pt x="375" y="110"/>
                  <a:pt x="375" y="112"/>
                  <a:pt x="374" y="111"/>
                </a:cubicBezTo>
                <a:cubicBezTo>
                  <a:pt x="374" y="110"/>
                  <a:pt x="374" y="110"/>
                  <a:pt x="375" y="110"/>
                </a:cubicBezTo>
                <a:cubicBezTo>
                  <a:pt x="374" y="110"/>
                  <a:pt x="374" y="110"/>
                  <a:pt x="374" y="110"/>
                </a:cubicBezTo>
                <a:cubicBezTo>
                  <a:pt x="374" y="110"/>
                  <a:pt x="374" y="110"/>
                  <a:pt x="373" y="110"/>
                </a:cubicBezTo>
                <a:cubicBezTo>
                  <a:pt x="373" y="111"/>
                  <a:pt x="371" y="110"/>
                  <a:pt x="370" y="111"/>
                </a:cubicBezTo>
                <a:cubicBezTo>
                  <a:pt x="370" y="111"/>
                  <a:pt x="370" y="110"/>
                  <a:pt x="370" y="110"/>
                </a:cubicBezTo>
                <a:cubicBezTo>
                  <a:pt x="370" y="110"/>
                  <a:pt x="370" y="110"/>
                  <a:pt x="369" y="110"/>
                </a:cubicBezTo>
                <a:cubicBezTo>
                  <a:pt x="370" y="110"/>
                  <a:pt x="370" y="111"/>
                  <a:pt x="371" y="111"/>
                </a:cubicBezTo>
                <a:cubicBezTo>
                  <a:pt x="371" y="111"/>
                  <a:pt x="371" y="112"/>
                  <a:pt x="371" y="112"/>
                </a:cubicBezTo>
                <a:cubicBezTo>
                  <a:pt x="371" y="112"/>
                  <a:pt x="370" y="112"/>
                  <a:pt x="370" y="112"/>
                </a:cubicBezTo>
                <a:cubicBezTo>
                  <a:pt x="370" y="112"/>
                  <a:pt x="370" y="111"/>
                  <a:pt x="369" y="111"/>
                </a:cubicBezTo>
                <a:cubicBezTo>
                  <a:pt x="369" y="112"/>
                  <a:pt x="369" y="112"/>
                  <a:pt x="369" y="112"/>
                </a:cubicBezTo>
                <a:cubicBezTo>
                  <a:pt x="369" y="112"/>
                  <a:pt x="369" y="112"/>
                  <a:pt x="369" y="112"/>
                </a:cubicBezTo>
                <a:cubicBezTo>
                  <a:pt x="368" y="112"/>
                  <a:pt x="369" y="112"/>
                  <a:pt x="369" y="111"/>
                </a:cubicBezTo>
                <a:cubicBezTo>
                  <a:pt x="369" y="111"/>
                  <a:pt x="370" y="112"/>
                  <a:pt x="370" y="111"/>
                </a:cubicBezTo>
                <a:cubicBezTo>
                  <a:pt x="366" y="112"/>
                  <a:pt x="362" y="113"/>
                  <a:pt x="358" y="114"/>
                </a:cubicBezTo>
                <a:cubicBezTo>
                  <a:pt x="358" y="115"/>
                  <a:pt x="357" y="115"/>
                  <a:pt x="356" y="114"/>
                </a:cubicBezTo>
                <a:cubicBezTo>
                  <a:pt x="356" y="115"/>
                  <a:pt x="357" y="115"/>
                  <a:pt x="357" y="116"/>
                </a:cubicBezTo>
                <a:cubicBezTo>
                  <a:pt x="356" y="116"/>
                  <a:pt x="356" y="115"/>
                  <a:pt x="355" y="116"/>
                </a:cubicBezTo>
                <a:cubicBezTo>
                  <a:pt x="355" y="116"/>
                  <a:pt x="355" y="115"/>
                  <a:pt x="355" y="115"/>
                </a:cubicBezTo>
                <a:cubicBezTo>
                  <a:pt x="355" y="115"/>
                  <a:pt x="354" y="116"/>
                  <a:pt x="354" y="116"/>
                </a:cubicBezTo>
                <a:cubicBezTo>
                  <a:pt x="354" y="116"/>
                  <a:pt x="354" y="115"/>
                  <a:pt x="353" y="115"/>
                </a:cubicBezTo>
                <a:cubicBezTo>
                  <a:pt x="354" y="115"/>
                  <a:pt x="354" y="115"/>
                  <a:pt x="354" y="116"/>
                </a:cubicBezTo>
                <a:cubicBezTo>
                  <a:pt x="355" y="115"/>
                  <a:pt x="355" y="115"/>
                  <a:pt x="355" y="115"/>
                </a:cubicBezTo>
                <a:cubicBezTo>
                  <a:pt x="355" y="114"/>
                  <a:pt x="356" y="114"/>
                  <a:pt x="356" y="114"/>
                </a:cubicBezTo>
                <a:cubicBezTo>
                  <a:pt x="356" y="113"/>
                  <a:pt x="355" y="114"/>
                  <a:pt x="355" y="114"/>
                </a:cubicBezTo>
                <a:cubicBezTo>
                  <a:pt x="357" y="113"/>
                  <a:pt x="359" y="112"/>
                  <a:pt x="361" y="113"/>
                </a:cubicBezTo>
                <a:cubicBezTo>
                  <a:pt x="362" y="112"/>
                  <a:pt x="362" y="112"/>
                  <a:pt x="363" y="112"/>
                </a:cubicBezTo>
                <a:cubicBezTo>
                  <a:pt x="364" y="109"/>
                  <a:pt x="366" y="108"/>
                  <a:pt x="368" y="107"/>
                </a:cubicBezTo>
                <a:cubicBezTo>
                  <a:pt x="369" y="108"/>
                  <a:pt x="369" y="108"/>
                  <a:pt x="369" y="108"/>
                </a:cubicBezTo>
                <a:cubicBezTo>
                  <a:pt x="368" y="107"/>
                  <a:pt x="370" y="107"/>
                  <a:pt x="370" y="106"/>
                </a:cubicBezTo>
                <a:cubicBezTo>
                  <a:pt x="370" y="106"/>
                  <a:pt x="370" y="107"/>
                  <a:pt x="370" y="107"/>
                </a:cubicBezTo>
                <a:cubicBezTo>
                  <a:pt x="372" y="106"/>
                  <a:pt x="374" y="106"/>
                  <a:pt x="375" y="104"/>
                </a:cubicBezTo>
                <a:cubicBezTo>
                  <a:pt x="377" y="103"/>
                  <a:pt x="379" y="103"/>
                  <a:pt x="380" y="101"/>
                </a:cubicBezTo>
                <a:cubicBezTo>
                  <a:pt x="382" y="101"/>
                  <a:pt x="384" y="99"/>
                  <a:pt x="385" y="98"/>
                </a:cubicBezTo>
                <a:cubicBezTo>
                  <a:pt x="386" y="97"/>
                  <a:pt x="388" y="96"/>
                  <a:pt x="389" y="94"/>
                </a:cubicBezTo>
                <a:cubicBezTo>
                  <a:pt x="388" y="94"/>
                  <a:pt x="388" y="94"/>
                  <a:pt x="388" y="93"/>
                </a:cubicBezTo>
                <a:cubicBezTo>
                  <a:pt x="388" y="93"/>
                  <a:pt x="389" y="93"/>
                  <a:pt x="389" y="93"/>
                </a:cubicBezTo>
                <a:cubicBezTo>
                  <a:pt x="388" y="93"/>
                  <a:pt x="388" y="93"/>
                  <a:pt x="388" y="93"/>
                </a:cubicBezTo>
                <a:cubicBezTo>
                  <a:pt x="387" y="94"/>
                  <a:pt x="386" y="92"/>
                  <a:pt x="386" y="93"/>
                </a:cubicBezTo>
                <a:cubicBezTo>
                  <a:pt x="386" y="94"/>
                  <a:pt x="385" y="93"/>
                  <a:pt x="385" y="93"/>
                </a:cubicBezTo>
                <a:cubicBezTo>
                  <a:pt x="384" y="93"/>
                  <a:pt x="383" y="93"/>
                  <a:pt x="383" y="94"/>
                </a:cubicBezTo>
                <a:cubicBezTo>
                  <a:pt x="383" y="93"/>
                  <a:pt x="384" y="93"/>
                  <a:pt x="384" y="91"/>
                </a:cubicBezTo>
                <a:cubicBezTo>
                  <a:pt x="381" y="92"/>
                  <a:pt x="377" y="93"/>
                  <a:pt x="374" y="95"/>
                </a:cubicBezTo>
                <a:cubicBezTo>
                  <a:pt x="374" y="96"/>
                  <a:pt x="374" y="95"/>
                  <a:pt x="373" y="95"/>
                </a:cubicBezTo>
                <a:cubicBezTo>
                  <a:pt x="373" y="95"/>
                  <a:pt x="373" y="96"/>
                  <a:pt x="373" y="96"/>
                </a:cubicBezTo>
                <a:cubicBezTo>
                  <a:pt x="373" y="96"/>
                  <a:pt x="373" y="96"/>
                  <a:pt x="372" y="96"/>
                </a:cubicBezTo>
                <a:cubicBezTo>
                  <a:pt x="372" y="95"/>
                  <a:pt x="370" y="98"/>
                  <a:pt x="370" y="99"/>
                </a:cubicBezTo>
                <a:cubicBezTo>
                  <a:pt x="369" y="98"/>
                  <a:pt x="370" y="98"/>
                  <a:pt x="370" y="97"/>
                </a:cubicBezTo>
                <a:cubicBezTo>
                  <a:pt x="370" y="97"/>
                  <a:pt x="369" y="97"/>
                  <a:pt x="369" y="97"/>
                </a:cubicBezTo>
                <a:cubicBezTo>
                  <a:pt x="370" y="96"/>
                  <a:pt x="370" y="96"/>
                  <a:pt x="370" y="95"/>
                </a:cubicBezTo>
                <a:cubicBezTo>
                  <a:pt x="370" y="95"/>
                  <a:pt x="370" y="96"/>
                  <a:pt x="369" y="96"/>
                </a:cubicBezTo>
                <a:cubicBezTo>
                  <a:pt x="369" y="96"/>
                  <a:pt x="369" y="96"/>
                  <a:pt x="369" y="97"/>
                </a:cubicBezTo>
                <a:cubicBezTo>
                  <a:pt x="369" y="97"/>
                  <a:pt x="369" y="97"/>
                  <a:pt x="368" y="97"/>
                </a:cubicBezTo>
                <a:cubicBezTo>
                  <a:pt x="368" y="96"/>
                  <a:pt x="369" y="96"/>
                  <a:pt x="369" y="95"/>
                </a:cubicBezTo>
                <a:cubicBezTo>
                  <a:pt x="369" y="95"/>
                  <a:pt x="369" y="95"/>
                  <a:pt x="369" y="95"/>
                </a:cubicBezTo>
                <a:cubicBezTo>
                  <a:pt x="369" y="96"/>
                  <a:pt x="370" y="95"/>
                  <a:pt x="370" y="95"/>
                </a:cubicBezTo>
                <a:cubicBezTo>
                  <a:pt x="371" y="95"/>
                  <a:pt x="371" y="95"/>
                  <a:pt x="371" y="96"/>
                </a:cubicBezTo>
                <a:cubicBezTo>
                  <a:pt x="371" y="95"/>
                  <a:pt x="372" y="95"/>
                  <a:pt x="372" y="95"/>
                </a:cubicBezTo>
                <a:cubicBezTo>
                  <a:pt x="372" y="95"/>
                  <a:pt x="372" y="95"/>
                  <a:pt x="372" y="95"/>
                </a:cubicBezTo>
                <a:cubicBezTo>
                  <a:pt x="372" y="95"/>
                  <a:pt x="372" y="95"/>
                  <a:pt x="372" y="95"/>
                </a:cubicBezTo>
                <a:cubicBezTo>
                  <a:pt x="372" y="95"/>
                  <a:pt x="372" y="95"/>
                  <a:pt x="372" y="95"/>
                </a:cubicBezTo>
                <a:cubicBezTo>
                  <a:pt x="372" y="95"/>
                  <a:pt x="372" y="95"/>
                  <a:pt x="372" y="95"/>
                </a:cubicBezTo>
                <a:cubicBezTo>
                  <a:pt x="372" y="95"/>
                  <a:pt x="372" y="95"/>
                  <a:pt x="372" y="95"/>
                </a:cubicBezTo>
                <a:cubicBezTo>
                  <a:pt x="373" y="94"/>
                  <a:pt x="373" y="94"/>
                  <a:pt x="373" y="94"/>
                </a:cubicBezTo>
                <a:cubicBezTo>
                  <a:pt x="374" y="94"/>
                  <a:pt x="375" y="93"/>
                  <a:pt x="376" y="92"/>
                </a:cubicBezTo>
                <a:cubicBezTo>
                  <a:pt x="376" y="91"/>
                  <a:pt x="375" y="93"/>
                  <a:pt x="374" y="93"/>
                </a:cubicBezTo>
                <a:cubicBezTo>
                  <a:pt x="375" y="92"/>
                  <a:pt x="376" y="91"/>
                  <a:pt x="377" y="92"/>
                </a:cubicBezTo>
                <a:cubicBezTo>
                  <a:pt x="378" y="91"/>
                  <a:pt x="379" y="90"/>
                  <a:pt x="380" y="90"/>
                </a:cubicBezTo>
                <a:cubicBezTo>
                  <a:pt x="383" y="88"/>
                  <a:pt x="386" y="88"/>
                  <a:pt x="388" y="86"/>
                </a:cubicBezTo>
                <a:cubicBezTo>
                  <a:pt x="388" y="86"/>
                  <a:pt x="388" y="86"/>
                  <a:pt x="388" y="86"/>
                </a:cubicBezTo>
                <a:cubicBezTo>
                  <a:pt x="388" y="86"/>
                  <a:pt x="388" y="86"/>
                  <a:pt x="388" y="86"/>
                </a:cubicBezTo>
                <a:cubicBezTo>
                  <a:pt x="388" y="86"/>
                  <a:pt x="387" y="85"/>
                  <a:pt x="387" y="86"/>
                </a:cubicBezTo>
                <a:cubicBezTo>
                  <a:pt x="387" y="86"/>
                  <a:pt x="387" y="86"/>
                  <a:pt x="387" y="86"/>
                </a:cubicBezTo>
                <a:cubicBezTo>
                  <a:pt x="387" y="86"/>
                  <a:pt x="387" y="86"/>
                  <a:pt x="386" y="85"/>
                </a:cubicBezTo>
                <a:cubicBezTo>
                  <a:pt x="386" y="86"/>
                  <a:pt x="385" y="86"/>
                  <a:pt x="384" y="85"/>
                </a:cubicBezTo>
                <a:cubicBezTo>
                  <a:pt x="384" y="86"/>
                  <a:pt x="384" y="86"/>
                  <a:pt x="384" y="86"/>
                </a:cubicBezTo>
                <a:cubicBezTo>
                  <a:pt x="383" y="85"/>
                  <a:pt x="383" y="86"/>
                  <a:pt x="382" y="86"/>
                </a:cubicBezTo>
                <a:cubicBezTo>
                  <a:pt x="382" y="86"/>
                  <a:pt x="382" y="85"/>
                  <a:pt x="382" y="85"/>
                </a:cubicBezTo>
                <a:cubicBezTo>
                  <a:pt x="382" y="85"/>
                  <a:pt x="382" y="85"/>
                  <a:pt x="382" y="85"/>
                </a:cubicBezTo>
                <a:cubicBezTo>
                  <a:pt x="382" y="85"/>
                  <a:pt x="382" y="85"/>
                  <a:pt x="382" y="85"/>
                </a:cubicBezTo>
                <a:cubicBezTo>
                  <a:pt x="382" y="84"/>
                  <a:pt x="382" y="84"/>
                  <a:pt x="381" y="85"/>
                </a:cubicBezTo>
                <a:cubicBezTo>
                  <a:pt x="382" y="84"/>
                  <a:pt x="382" y="84"/>
                  <a:pt x="381" y="84"/>
                </a:cubicBezTo>
                <a:cubicBezTo>
                  <a:pt x="381" y="84"/>
                  <a:pt x="381" y="84"/>
                  <a:pt x="381" y="84"/>
                </a:cubicBezTo>
                <a:cubicBezTo>
                  <a:pt x="381" y="85"/>
                  <a:pt x="381" y="84"/>
                  <a:pt x="381" y="84"/>
                </a:cubicBezTo>
                <a:cubicBezTo>
                  <a:pt x="381" y="85"/>
                  <a:pt x="381" y="85"/>
                  <a:pt x="381" y="85"/>
                </a:cubicBezTo>
                <a:cubicBezTo>
                  <a:pt x="381" y="85"/>
                  <a:pt x="380" y="85"/>
                  <a:pt x="380" y="85"/>
                </a:cubicBezTo>
                <a:cubicBezTo>
                  <a:pt x="380" y="85"/>
                  <a:pt x="381" y="84"/>
                  <a:pt x="380" y="84"/>
                </a:cubicBezTo>
                <a:cubicBezTo>
                  <a:pt x="379" y="84"/>
                  <a:pt x="379" y="85"/>
                  <a:pt x="378" y="85"/>
                </a:cubicBezTo>
                <a:cubicBezTo>
                  <a:pt x="377" y="84"/>
                  <a:pt x="378" y="84"/>
                  <a:pt x="379" y="83"/>
                </a:cubicBezTo>
                <a:cubicBezTo>
                  <a:pt x="379" y="83"/>
                  <a:pt x="378" y="83"/>
                  <a:pt x="378" y="83"/>
                </a:cubicBezTo>
                <a:cubicBezTo>
                  <a:pt x="378" y="83"/>
                  <a:pt x="378" y="83"/>
                  <a:pt x="378" y="83"/>
                </a:cubicBezTo>
                <a:cubicBezTo>
                  <a:pt x="378" y="84"/>
                  <a:pt x="377" y="83"/>
                  <a:pt x="377" y="84"/>
                </a:cubicBezTo>
                <a:cubicBezTo>
                  <a:pt x="377" y="84"/>
                  <a:pt x="377" y="84"/>
                  <a:pt x="377" y="83"/>
                </a:cubicBezTo>
                <a:cubicBezTo>
                  <a:pt x="376" y="84"/>
                  <a:pt x="375" y="84"/>
                  <a:pt x="374" y="84"/>
                </a:cubicBezTo>
                <a:cubicBezTo>
                  <a:pt x="374" y="84"/>
                  <a:pt x="374" y="85"/>
                  <a:pt x="374" y="85"/>
                </a:cubicBezTo>
                <a:cubicBezTo>
                  <a:pt x="374" y="85"/>
                  <a:pt x="374" y="86"/>
                  <a:pt x="374" y="86"/>
                </a:cubicBezTo>
                <a:cubicBezTo>
                  <a:pt x="373" y="85"/>
                  <a:pt x="373" y="85"/>
                  <a:pt x="373" y="84"/>
                </a:cubicBezTo>
                <a:cubicBezTo>
                  <a:pt x="374" y="84"/>
                  <a:pt x="375" y="82"/>
                  <a:pt x="376" y="81"/>
                </a:cubicBezTo>
                <a:cubicBezTo>
                  <a:pt x="377" y="81"/>
                  <a:pt x="379" y="80"/>
                  <a:pt x="380" y="80"/>
                </a:cubicBezTo>
                <a:cubicBezTo>
                  <a:pt x="380" y="79"/>
                  <a:pt x="381" y="80"/>
                  <a:pt x="382" y="80"/>
                </a:cubicBezTo>
                <a:cubicBezTo>
                  <a:pt x="382" y="80"/>
                  <a:pt x="381" y="80"/>
                  <a:pt x="381" y="80"/>
                </a:cubicBezTo>
                <a:cubicBezTo>
                  <a:pt x="382" y="81"/>
                  <a:pt x="382" y="79"/>
                  <a:pt x="383" y="79"/>
                </a:cubicBezTo>
                <a:cubicBezTo>
                  <a:pt x="383" y="79"/>
                  <a:pt x="383" y="80"/>
                  <a:pt x="383" y="80"/>
                </a:cubicBezTo>
                <a:cubicBezTo>
                  <a:pt x="383" y="79"/>
                  <a:pt x="385" y="78"/>
                  <a:pt x="386" y="79"/>
                </a:cubicBezTo>
                <a:cubicBezTo>
                  <a:pt x="387" y="78"/>
                  <a:pt x="388" y="78"/>
                  <a:pt x="389" y="77"/>
                </a:cubicBezTo>
                <a:cubicBezTo>
                  <a:pt x="389" y="76"/>
                  <a:pt x="388" y="77"/>
                  <a:pt x="387" y="77"/>
                </a:cubicBezTo>
                <a:cubicBezTo>
                  <a:pt x="388" y="77"/>
                  <a:pt x="390" y="75"/>
                  <a:pt x="392" y="76"/>
                </a:cubicBezTo>
                <a:cubicBezTo>
                  <a:pt x="393" y="75"/>
                  <a:pt x="397" y="75"/>
                  <a:pt x="397" y="73"/>
                </a:cubicBezTo>
                <a:cubicBezTo>
                  <a:pt x="398" y="73"/>
                  <a:pt x="398" y="72"/>
                  <a:pt x="399" y="72"/>
                </a:cubicBezTo>
                <a:cubicBezTo>
                  <a:pt x="399" y="73"/>
                  <a:pt x="398" y="73"/>
                  <a:pt x="399" y="73"/>
                </a:cubicBezTo>
                <a:cubicBezTo>
                  <a:pt x="401" y="72"/>
                  <a:pt x="403" y="71"/>
                  <a:pt x="403" y="69"/>
                </a:cubicBezTo>
                <a:cubicBezTo>
                  <a:pt x="402" y="68"/>
                  <a:pt x="401" y="68"/>
                  <a:pt x="401" y="67"/>
                </a:cubicBezTo>
                <a:cubicBezTo>
                  <a:pt x="400" y="67"/>
                  <a:pt x="398" y="67"/>
                  <a:pt x="398" y="65"/>
                </a:cubicBezTo>
                <a:cubicBezTo>
                  <a:pt x="397" y="66"/>
                  <a:pt x="396" y="66"/>
                  <a:pt x="396" y="67"/>
                </a:cubicBezTo>
                <a:cubicBezTo>
                  <a:pt x="396" y="67"/>
                  <a:pt x="397" y="67"/>
                  <a:pt x="397" y="67"/>
                </a:cubicBezTo>
                <a:cubicBezTo>
                  <a:pt x="397" y="67"/>
                  <a:pt x="397" y="67"/>
                  <a:pt x="396" y="67"/>
                </a:cubicBezTo>
                <a:cubicBezTo>
                  <a:pt x="396" y="67"/>
                  <a:pt x="396" y="67"/>
                  <a:pt x="395" y="67"/>
                </a:cubicBezTo>
                <a:cubicBezTo>
                  <a:pt x="395" y="67"/>
                  <a:pt x="395" y="66"/>
                  <a:pt x="395" y="66"/>
                </a:cubicBezTo>
                <a:cubicBezTo>
                  <a:pt x="395" y="66"/>
                  <a:pt x="395" y="66"/>
                  <a:pt x="395" y="66"/>
                </a:cubicBezTo>
                <a:cubicBezTo>
                  <a:pt x="394" y="65"/>
                  <a:pt x="392" y="67"/>
                  <a:pt x="391" y="67"/>
                </a:cubicBezTo>
                <a:cubicBezTo>
                  <a:pt x="389" y="66"/>
                  <a:pt x="388" y="68"/>
                  <a:pt x="386" y="69"/>
                </a:cubicBezTo>
                <a:cubicBezTo>
                  <a:pt x="386" y="69"/>
                  <a:pt x="386" y="69"/>
                  <a:pt x="386" y="69"/>
                </a:cubicBezTo>
                <a:cubicBezTo>
                  <a:pt x="387" y="67"/>
                  <a:pt x="388" y="67"/>
                  <a:pt x="389" y="66"/>
                </a:cubicBezTo>
                <a:cubicBezTo>
                  <a:pt x="388" y="66"/>
                  <a:pt x="388" y="66"/>
                  <a:pt x="388" y="66"/>
                </a:cubicBezTo>
                <a:cubicBezTo>
                  <a:pt x="386" y="68"/>
                  <a:pt x="384" y="67"/>
                  <a:pt x="382" y="68"/>
                </a:cubicBezTo>
                <a:cubicBezTo>
                  <a:pt x="382" y="68"/>
                  <a:pt x="382" y="68"/>
                  <a:pt x="382" y="68"/>
                </a:cubicBezTo>
                <a:cubicBezTo>
                  <a:pt x="383" y="68"/>
                  <a:pt x="384" y="67"/>
                  <a:pt x="384" y="66"/>
                </a:cubicBezTo>
                <a:cubicBezTo>
                  <a:pt x="384" y="66"/>
                  <a:pt x="384" y="66"/>
                  <a:pt x="383" y="66"/>
                </a:cubicBezTo>
                <a:cubicBezTo>
                  <a:pt x="383" y="67"/>
                  <a:pt x="383" y="67"/>
                  <a:pt x="383" y="66"/>
                </a:cubicBezTo>
                <a:cubicBezTo>
                  <a:pt x="383" y="67"/>
                  <a:pt x="383" y="67"/>
                  <a:pt x="383" y="68"/>
                </a:cubicBezTo>
                <a:cubicBezTo>
                  <a:pt x="382" y="67"/>
                  <a:pt x="380" y="68"/>
                  <a:pt x="381" y="69"/>
                </a:cubicBezTo>
                <a:cubicBezTo>
                  <a:pt x="380" y="70"/>
                  <a:pt x="380" y="68"/>
                  <a:pt x="380" y="69"/>
                </a:cubicBezTo>
                <a:cubicBezTo>
                  <a:pt x="380" y="69"/>
                  <a:pt x="380" y="68"/>
                  <a:pt x="380" y="68"/>
                </a:cubicBezTo>
                <a:cubicBezTo>
                  <a:pt x="380" y="68"/>
                  <a:pt x="379" y="69"/>
                  <a:pt x="379" y="69"/>
                </a:cubicBezTo>
                <a:cubicBezTo>
                  <a:pt x="379" y="70"/>
                  <a:pt x="379" y="69"/>
                  <a:pt x="379" y="69"/>
                </a:cubicBezTo>
                <a:cubicBezTo>
                  <a:pt x="378" y="69"/>
                  <a:pt x="379" y="69"/>
                  <a:pt x="378" y="70"/>
                </a:cubicBezTo>
                <a:cubicBezTo>
                  <a:pt x="378" y="70"/>
                  <a:pt x="378" y="69"/>
                  <a:pt x="378" y="69"/>
                </a:cubicBezTo>
                <a:cubicBezTo>
                  <a:pt x="377" y="69"/>
                  <a:pt x="378" y="70"/>
                  <a:pt x="377" y="70"/>
                </a:cubicBezTo>
                <a:cubicBezTo>
                  <a:pt x="377" y="70"/>
                  <a:pt x="377" y="70"/>
                  <a:pt x="377" y="69"/>
                </a:cubicBezTo>
                <a:cubicBezTo>
                  <a:pt x="377" y="69"/>
                  <a:pt x="377" y="69"/>
                  <a:pt x="377" y="69"/>
                </a:cubicBezTo>
                <a:cubicBezTo>
                  <a:pt x="377" y="68"/>
                  <a:pt x="376" y="69"/>
                  <a:pt x="376" y="70"/>
                </a:cubicBezTo>
                <a:cubicBezTo>
                  <a:pt x="376" y="70"/>
                  <a:pt x="375" y="70"/>
                  <a:pt x="374" y="71"/>
                </a:cubicBezTo>
                <a:cubicBezTo>
                  <a:pt x="374" y="71"/>
                  <a:pt x="374" y="71"/>
                  <a:pt x="374" y="70"/>
                </a:cubicBezTo>
                <a:cubicBezTo>
                  <a:pt x="374" y="70"/>
                  <a:pt x="375" y="70"/>
                  <a:pt x="375" y="70"/>
                </a:cubicBezTo>
                <a:cubicBezTo>
                  <a:pt x="375" y="69"/>
                  <a:pt x="375" y="69"/>
                  <a:pt x="375" y="68"/>
                </a:cubicBezTo>
                <a:cubicBezTo>
                  <a:pt x="375" y="68"/>
                  <a:pt x="375" y="68"/>
                  <a:pt x="375" y="69"/>
                </a:cubicBezTo>
                <a:cubicBezTo>
                  <a:pt x="374" y="68"/>
                  <a:pt x="374" y="68"/>
                  <a:pt x="374" y="68"/>
                </a:cubicBezTo>
                <a:cubicBezTo>
                  <a:pt x="375" y="68"/>
                  <a:pt x="375" y="67"/>
                  <a:pt x="376" y="66"/>
                </a:cubicBezTo>
                <a:cubicBezTo>
                  <a:pt x="376" y="66"/>
                  <a:pt x="375" y="66"/>
                  <a:pt x="375" y="65"/>
                </a:cubicBezTo>
                <a:cubicBezTo>
                  <a:pt x="376" y="65"/>
                  <a:pt x="376" y="65"/>
                  <a:pt x="376" y="65"/>
                </a:cubicBezTo>
                <a:cubicBezTo>
                  <a:pt x="376" y="64"/>
                  <a:pt x="375" y="65"/>
                  <a:pt x="375" y="64"/>
                </a:cubicBezTo>
                <a:cubicBezTo>
                  <a:pt x="374" y="65"/>
                  <a:pt x="373" y="64"/>
                  <a:pt x="373" y="65"/>
                </a:cubicBezTo>
                <a:cubicBezTo>
                  <a:pt x="373" y="66"/>
                  <a:pt x="372" y="65"/>
                  <a:pt x="372" y="65"/>
                </a:cubicBezTo>
                <a:cubicBezTo>
                  <a:pt x="371" y="65"/>
                  <a:pt x="371" y="65"/>
                  <a:pt x="370" y="65"/>
                </a:cubicBezTo>
                <a:cubicBezTo>
                  <a:pt x="370" y="64"/>
                  <a:pt x="371" y="64"/>
                  <a:pt x="372" y="63"/>
                </a:cubicBezTo>
                <a:cubicBezTo>
                  <a:pt x="369" y="64"/>
                  <a:pt x="365" y="64"/>
                  <a:pt x="361" y="67"/>
                </a:cubicBezTo>
                <a:cubicBezTo>
                  <a:pt x="361" y="67"/>
                  <a:pt x="361" y="67"/>
                  <a:pt x="360" y="66"/>
                </a:cubicBezTo>
                <a:cubicBezTo>
                  <a:pt x="360" y="67"/>
                  <a:pt x="360" y="67"/>
                  <a:pt x="360" y="67"/>
                </a:cubicBezTo>
                <a:cubicBezTo>
                  <a:pt x="360" y="67"/>
                  <a:pt x="360" y="67"/>
                  <a:pt x="359" y="68"/>
                </a:cubicBezTo>
                <a:cubicBezTo>
                  <a:pt x="359" y="66"/>
                  <a:pt x="357" y="69"/>
                  <a:pt x="357" y="70"/>
                </a:cubicBezTo>
                <a:cubicBezTo>
                  <a:pt x="357" y="69"/>
                  <a:pt x="357" y="69"/>
                  <a:pt x="357" y="68"/>
                </a:cubicBezTo>
                <a:cubicBezTo>
                  <a:pt x="357" y="68"/>
                  <a:pt x="357" y="68"/>
                  <a:pt x="358" y="68"/>
                </a:cubicBezTo>
                <a:cubicBezTo>
                  <a:pt x="357" y="68"/>
                  <a:pt x="357" y="68"/>
                  <a:pt x="357" y="68"/>
                </a:cubicBezTo>
                <a:cubicBezTo>
                  <a:pt x="356" y="68"/>
                  <a:pt x="356" y="68"/>
                  <a:pt x="356" y="68"/>
                </a:cubicBezTo>
                <a:cubicBezTo>
                  <a:pt x="357" y="67"/>
                  <a:pt x="357" y="67"/>
                  <a:pt x="357" y="67"/>
                </a:cubicBezTo>
                <a:cubicBezTo>
                  <a:pt x="357" y="66"/>
                  <a:pt x="357" y="67"/>
                  <a:pt x="356" y="67"/>
                </a:cubicBezTo>
                <a:cubicBezTo>
                  <a:pt x="356" y="67"/>
                  <a:pt x="356" y="67"/>
                  <a:pt x="356" y="68"/>
                </a:cubicBezTo>
                <a:cubicBezTo>
                  <a:pt x="356" y="68"/>
                  <a:pt x="356" y="68"/>
                  <a:pt x="356" y="68"/>
                </a:cubicBezTo>
                <a:cubicBezTo>
                  <a:pt x="356" y="67"/>
                  <a:pt x="356" y="67"/>
                  <a:pt x="356" y="67"/>
                </a:cubicBezTo>
                <a:cubicBezTo>
                  <a:pt x="356" y="67"/>
                  <a:pt x="356" y="66"/>
                  <a:pt x="356" y="66"/>
                </a:cubicBezTo>
                <a:cubicBezTo>
                  <a:pt x="356" y="66"/>
                  <a:pt x="356" y="66"/>
                  <a:pt x="356" y="66"/>
                </a:cubicBezTo>
                <a:cubicBezTo>
                  <a:pt x="356" y="66"/>
                  <a:pt x="356" y="66"/>
                  <a:pt x="356" y="66"/>
                </a:cubicBezTo>
                <a:cubicBezTo>
                  <a:pt x="356" y="67"/>
                  <a:pt x="357" y="66"/>
                  <a:pt x="358" y="66"/>
                </a:cubicBezTo>
                <a:cubicBezTo>
                  <a:pt x="358" y="66"/>
                  <a:pt x="358" y="66"/>
                  <a:pt x="358" y="67"/>
                </a:cubicBezTo>
                <a:cubicBezTo>
                  <a:pt x="359" y="66"/>
                  <a:pt x="359" y="65"/>
                  <a:pt x="360" y="64"/>
                </a:cubicBezTo>
                <a:cubicBezTo>
                  <a:pt x="360" y="65"/>
                  <a:pt x="359" y="65"/>
                  <a:pt x="359" y="66"/>
                </a:cubicBezTo>
                <a:cubicBezTo>
                  <a:pt x="360" y="66"/>
                  <a:pt x="360" y="65"/>
                  <a:pt x="360" y="65"/>
                </a:cubicBezTo>
                <a:cubicBezTo>
                  <a:pt x="361" y="65"/>
                  <a:pt x="363" y="64"/>
                  <a:pt x="364" y="63"/>
                </a:cubicBezTo>
                <a:cubicBezTo>
                  <a:pt x="363" y="63"/>
                  <a:pt x="362" y="64"/>
                  <a:pt x="361" y="64"/>
                </a:cubicBezTo>
                <a:cubicBezTo>
                  <a:pt x="362" y="63"/>
                  <a:pt x="363" y="62"/>
                  <a:pt x="364" y="63"/>
                </a:cubicBezTo>
                <a:cubicBezTo>
                  <a:pt x="365" y="62"/>
                  <a:pt x="366" y="62"/>
                  <a:pt x="367" y="62"/>
                </a:cubicBezTo>
                <a:cubicBezTo>
                  <a:pt x="370" y="60"/>
                  <a:pt x="373" y="60"/>
                  <a:pt x="376" y="58"/>
                </a:cubicBezTo>
                <a:cubicBezTo>
                  <a:pt x="375" y="58"/>
                  <a:pt x="375" y="58"/>
                  <a:pt x="374" y="57"/>
                </a:cubicBezTo>
                <a:cubicBezTo>
                  <a:pt x="373" y="58"/>
                  <a:pt x="372" y="58"/>
                  <a:pt x="372" y="57"/>
                </a:cubicBezTo>
                <a:cubicBezTo>
                  <a:pt x="371" y="57"/>
                  <a:pt x="372" y="57"/>
                  <a:pt x="371" y="58"/>
                </a:cubicBezTo>
                <a:cubicBezTo>
                  <a:pt x="371" y="57"/>
                  <a:pt x="370" y="58"/>
                  <a:pt x="370" y="57"/>
                </a:cubicBezTo>
                <a:cubicBezTo>
                  <a:pt x="369" y="57"/>
                  <a:pt x="370" y="57"/>
                  <a:pt x="370" y="56"/>
                </a:cubicBezTo>
                <a:cubicBezTo>
                  <a:pt x="369" y="56"/>
                  <a:pt x="369" y="57"/>
                  <a:pt x="368" y="56"/>
                </a:cubicBezTo>
                <a:cubicBezTo>
                  <a:pt x="367" y="56"/>
                  <a:pt x="368" y="56"/>
                  <a:pt x="368" y="55"/>
                </a:cubicBezTo>
                <a:cubicBezTo>
                  <a:pt x="367" y="55"/>
                  <a:pt x="366" y="56"/>
                  <a:pt x="365" y="57"/>
                </a:cubicBezTo>
                <a:cubicBezTo>
                  <a:pt x="365" y="56"/>
                  <a:pt x="366" y="55"/>
                  <a:pt x="366" y="55"/>
                </a:cubicBezTo>
                <a:cubicBezTo>
                  <a:pt x="366" y="55"/>
                  <a:pt x="366" y="55"/>
                  <a:pt x="366" y="54"/>
                </a:cubicBezTo>
                <a:cubicBezTo>
                  <a:pt x="366" y="55"/>
                  <a:pt x="366" y="55"/>
                  <a:pt x="366" y="55"/>
                </a:cubicBezTo>
                <a:cubicBezTo>
                  <a:pt x="365" y="55"/>
                  <a:pt x="365" y="55"/>
                  <a:pt x="365" y="55"/>
                </a:cubicBezTo>
                <a:cubicBezTo>
                  <a:pt x="365" y="55"/>
                  <a:pt x="365" y="55"/>
                  <a:pt x="365" y="55"/>
                </a:cubicBezTo>
                <a:cubicBezTo>
                  <a:pt x="364" y="55"/>
                  <a:pt x="363" y="55"/>
                  <a:pt x="362" y="55"/>
                </a:cubicBezTo>
                <a:cubicBezTo>
                  <a:pt x="362" y="56"/>
                  <a:pt x="362" y="56"/>
                  <a:pt x="362" y="56"/>
                </a:cubicBezTo>
                <a:cubicBezTo>
                  <a:pt x="362" y="57"/>
                  <a:pt x="362" y="57"/>
                  <a:pt x="361" y="57"/>
                </a:cubicBezTo>
                <a:cubicBezTo>
                  <a:pt x="361" y="56"/>
                  <a:pt x="361" y="56"/>
                  <a:pt x="361" y="55"/>
                </a:cubicBezTo>
                <a:cubicBezTo>
                  <a:pt x="362" y="55"/>
                  <a:pt x="363" y="54"/>
                  <a:pt x="363" y="53"/>
                </a:cubicBezTo>
                <a:cubicBezTo>
                  <a:pt x="365" y="52"/>
                  <a:pt x="366" y="52"/>
                  <a:pt x="368" y="52"/>
                </a:cubicBezTo>
                <a:cubicBezTo>
                  <a:pt x="368" y="51"/>
                  <a:pt x="369" y="51"/>
                  <a:pt x="369" y="51"/>
                </a:cubicBezTo>
                <a:cubicBezTo>
                  <a:pt x="370" y="52"/>
                  <a:pt x="369" y="51"/>
                  <a:pt x="369" y="52"/>
                </a:cubicBezTo>
                <a:cubicBezTo>
                  <a:pt x="369" y="52"/>
                  <a:pt x="370" y="51"/>
                  <a:pt x="371" y="51"/>
                </a:cubicBezTo>
                <a:cubicBezTo>
                  <a:pt x="371" y="51"/>
                  <a:pt x="370" y="51"/>
                  <a:pt x="371" y="51"/>
                </a:cubicBezTo>
                <a:cubicBezTo>
                  <a:pt x="371" y="50"/>
                  <a:pt x="373" y="50"/>
                  <a:pt x="374" y="50"/>
                </a:cubicBezTo>
                <a:cubicBezTo>
                  <a:pt x="375" y="49"/>
                  <a:pt x="376" y="50"/>
                  <a:pt x="377" y="49"/>
                </a:cubicBezTo>
                <a:cubicBezTo>
                  <a:pt x="377" y="48"/>
                  <a:pt x="376" y="49"/>
                  <a:pt x="375" y="49"/>
                </a:cubicBezTo>
                <a:cubicBezTo>
                  <a:pt x="376" y="48"/>
                  <a:pt x="378" y="47"/>
                  <a:pt x="380" y="48"/>
                </a:cubicBezTo>
                <a:cubicBezTo>
                  <a:pt x="381" y="47"/>
                  <a:pt x="385" y="48"/>
                  <a:pt x="385" y="45"/>
                </a:cubicBezTo>
                <a:cubicBezTo>
                  <a:pt x="386" y="46"/>
                  <a:pt x="386" y="44"/>
                  <a:pt x="387" y="45"/>
                </a:cubicBezTo>
                <a:cubicBezTo>
                  <a:pt x="387" y="45"/>
                  <a:pt x="387" y="45"/>
                  <a:pt x="387" y="46"/>
                </a:cubicBezTo>
                <a:cubicBezTo>
                  <a:pt x="389" y="45"/>
                  <a:pt x="391" y="43"/>
                  <a:pt x="391" y="41"/>
                </a:cubicBezTo>
                <a:cubicBezTo>
                  <a:pt x="390" y="41"/>
                  <a:pt x="389" y="41"/>
                  <a:pt x="390" y="40"/>
                </a:cubicBezTo>
                <a:cubicBezTo>
                  <a:pt x="389" y="39"/>
                  <a:pt x="387" y="40"/>
                  <a:pt x="386" y="38"/>
                </a:cubicBezTo>
                <a:cubicBezTo>
                  <a:pt x="386" y="39"/>
                  <a:pt x="385" y="38"/>
                  <a:pt x="385" y="39"/>
                </a:cubicBezTo>
                <a:cubicBezTo>
                  <a:pt x="385" y="39"/>
                  <a:pt x="385" y="39"/>
                  <a:pt x="385" y="39"/>
                </a:cubicBezTo>
                <a:cubicBezTo>
                  <a:pt x="386" y="39"/>
                  <a:pt x="385" y="39"/>
                  <a:pt x="385" y="40"/>
                </a:cubicBezTo>
                <a:cubicBezTo>
                  <a:pt x="384" y="39"/>
                  <a:pt x="384" y="39"/>
                  <a:pt x="384" y="39"/>
                </a:cubicBezTo>
                <a:cubicBezTo>
                  <a:pt x="383" y="39"/>
                  <a:pt x="383" y="38"/>
                  <a:pt x="384" y="38"/>
                </a:cubicBezTo>
                <a:cubicBezTo>
                  <a:pt x="384" y="38"/>
                  <a:pt x="383" y="38"/>
                  <a:pt x="383" y="39"/>
                </a:cubicBezTo>
                <a:cubicBezTo>
                  <a:pt x="382" y="38"/>
                  <a:pt x="380" y="39"/>
                  <a:pt x="379" y="39"/>
                </a:cubicBezTo>
                <a:cubicBezTo>
                  <a:pt x="378" y="38"/>
                  <a:pt x="376" y="40"/>
                  <a:pt x="375" y="41"/>
                </a:cubicBezTo>
                <a:cubicBezTo>
                  <a:pt x="374" y="41"/>
                  <a:pt x="374" y="41"/>
                  <a:pt x="374" y="41"/>
                </a:cubicBezTo>
                <a:cubicBezTo>
                  <a:pt x="375" y="39"/>
                  <a:pt x="376" y="39"/>
                  <a:pt x="377" y="38"/>
                </a:cubicBezTo>
                <a:cubicBezTo>
                  <a:pt x="377" y="38"/>
                  <a:pt x="377" y="38"/>
                  <a:pt x="376" y="38"/>
                </a:cubicBezTo>
                <a:cubicBezTo>
                  <a:pt x="374" y="39"/>
                  <a:pt x="373" y="39"/>
                  <a:pt x="371" y="40"/>
                </a:cubicBezTo>
                <a:cubicBezTo>
                  <a:pt x="370" y="40"/>
                  <a:pt x="371" y="40"/>
                  <a:pt x="370" y="40"/>
                </a:cubicBezTo>
                <a:cubicBezTo>
                  <a:pt x="371" y="39"/>
                  <a:pt x="372" y="39"/>
                  <a:pt x="373" y="38"/>
                </a:cubicBezTo>
                <a:cubicBezTo>
                  <a:pt x="372" y="38"/>
                  <a:pt x="372" y="38"/>
                  <a:pt x="372" y="38"/>
                </a:cubicBezTo>
                <a:cubicBezTo>
                  <a:pt x="372" y="38"/>
                  <a:pt x="371" y="38"/>
                  <a:pt x="371" y="38"/>
                </a:cubicBezTo>
                <a:cubicBezTo>
                  <a:pt x="371" y="39"/>
                  <a:pt x="371" y="39"/>
                  <a:pt x="371" y="39"/>
                </a:cubicBezTo>
                <a:cubicBezTo>
                  <a:pt x="370" y="39"/>
                  <a:pt x="369" y="40"/>
                  <a:pt x="369" y="41"/>
                </a:cubicBezTo>
                <a:cubicBezTo>
                  <a:pt x="369" y="41"/>
                  <a:pt x="369" y="40"/>
                  <a:pt x="368" y="40"/>
                </a:cubicBezTo>
                <a:cubicBezTo>
                  <a:pt x="368" y="40"/>
                  <a:pt x="369" y="40"/>
                  <a:pt x="369" y="40"/>
                </a:cubicBezTo>
                <a:cubicBezTo>
                  <a:pt x="368" y="39"/>
                  <a:pt x="368" y="41"/>
                  <a:pt x="368" y="41"/>
                </a:cubicBezTo>
                <a:cubicBezTo>
                  <a:pt x="367" y="41"/>
                  <a:pt x="367" y="40"/>
                  <a:pt x="367" y="40"/>
                </a:cubicBezTo>
                <a:cubicBezTo>
                  <a:pt x="366" y="40"/>
                  <a:pt x="367" y="41"/>
                  <a:pt x="366" y="41"/>
                </a:cubicBezTo>
                <a:cubicBezTo>
                  <a:pt x="366" y="42"/>
                  <a:pt x="366" y="41"/>
                  <a:pt x="366" y="41"/>
                </a:cubicBezTo>
                <a:cubicBezTo>
                  <a:pt x="366" y="41"/>
                  <a:pt x="366" y="41"/>
                  <a:pt x="366" y="42"/>
                </a:cubicBezTo>
                <a:cubicBezTo>
                  <a:pt x="366" y="42"/>
                  <a:pt x="365" y="41"/>
                  <a:pt x="365" y="41"/>
                </a:cubicBezTo>
                <a:cubicBezTo>
                  <a:pt x="365" y="40"/>
                  <a:pt x="365" y="40"/>
                  <a:pt x="366" y="40"/>
                </a:cubicBezTo>
                <a:cubicBezTo>
                  <a:pt x="365" y="40"/>
                  <a:pt x="365" y="41"/>
                  <a:pt x="365" y="41"/>
                </a:cubicBezTo>
                <a:cubicBezTo>
                  <a:pt x="364" y="41"/>
                  <a:pt x="363" y="42"/>
                  <a:pt x="362" y="43"/>
                </a:cubicBezTo>
                <a:cubicBezTo>
                  <a:pt x="362" y="42"/>
                  <a:pt x="362" y="42"/>
                  <a:pt x="362" y="42"/>
                </a:cubicBezTo>
                <a:cubicBezTo>
                  <a:pt x="363" y="41"/>
                  <a:pt x="363" y="41"/>
                  <a:pt x="364" y="41"/>
                </a:cubicBezTo>
                <a:cubicBezTo>
                  <a:pt x="363" y="41"/>
                  <a:pt x="363" y="40"/>
                  <a:pt x="364" y="39"/>
                </a:cubicBezTo>
                <a:cubicBezTo>
                  <a:pt x="363" y="39"/>
                  <a:pt x="363" y="40"/>
                  <a:pt x="363" y="40"/>
                </a:cubicBezTo>
                <a:cubicBezTo>
                  <a:pt x="363" y="39"/>
                  <a:pt x="362" y="40"/>
                  <a:pt x="362" y="39"/>
                </a:cubicBezTo>
                <a:cubicBezTo>
                  <a:pt x="361" y="40"/>
                  <a:pt x="361" y="40"/>
                  <a:pt x="360" y="40"/>
                </a:cubicBezTo>
                <a:cubicBezTo>
                  <a:pt x="360" y="40"/>
                  <a:pt x="360" y="39"/>
                  <a:pt x="361" y="40"/>
                </a:cubicBezTo>
                <a:cubicBezTo>
                  <a:pt x="361" y="40"/>
                  <a:pt x="361" y="40"/>
                  <a:pt x="361" y="40"/>
                </a:cubicBezTo>
                <a:cubicBezTo>
                  <a:pt x="361" y="39"/>
                  <a:pt x="361" y="39"/>
                  <a:pt x="361" y="39"/>
                </a:cubicBezTo>
                <a:cubicBezTo>
                  <a:pt x="360" y="39"/>
                  <a:pt x="360" y="39"/>
                  <a:pt x="359" y="40"/>
                </a:cubicBezTo>
                <a:cubicBezTo>
                  <a:pt x="359" y="39"/>
                  <a:pt x="359" y="39"/>
                  <a:pt x="359" y="38"/>
                </a:cubicBezTo>
                <a:cubicBezTo>
                  <a:pt x="359" y="39"/>
                  <a:pt x="359" y="38"/>
                  <a:pt x="358" y="39"/>
                </a:cubicBezTo>
                <a:cubicBezTo>
                  <a:pt x="358" y="39"/>
                  <a:pt x="358" y="38"/>
                  <a:pt x="357" y="38"/>
                </a:cubicBezTo>
                <a:cubicBezTo>
                  <a:pt x="357" y="38"/>
                  <a:pt x="357" y="39"/>
                  <a:pt x="357" y="39"/>
                </a:cubicBezTo>
                <a:cubicBezTo>
                  <a:pt x="357" y="39"/>
                  <a:pt x="357" y="38"/>
                  <a:pt x="357" y="38"/>
                </a:cubicBezTo>
                <a:cubicBezTo>
                  <a:pt x="356" y="38"/>
                  <a:pt x="355" y="38"/>
                  <a:pt x="354" y="38"/>
                </a:cubicBezTo>
                <a:cubicBezTo>
                  <a:pt x="354" y="38"/>
                  <a:pt x="354" y="38"/>
                  <a:pt x="355" y="37"/>
                </a:cubicBezTo>
                <a:cubicBezTo>
                  <a:pt x="354" y="37"/>
                  <a:pt x="354" y="38"/>
                  <a:pt x="354" y="37"/>
                </a:cubicBezTo>
                <a:cubicBezTo>
                  <a:pt x="354" y="38"/>
                  <a:pt x="353" y="38"/>
                  <a:pt x="353" y="38"/>
                </a:cubicBezTo>
                <a:cubicBezTo>
                  <a:pt x="351" y="38"/>
                  <a:pt x="350" y="39"/>
                  <a:pt x="348" y="39"/>
                </a:cubicBezTo>
                <a:cubicBezTo>
                  <a:pt x="348" y="39"/>
                  <a:pt x="348" y="40"/>
                  <a:pt x="348" y="40"/>
                </a:cubicBezTo>
                <a:cubicBezTo>
                  <a:pt x="348" y="40"/>
                  <a:pt x="347" y="40"/>
                  <a:pt x="347" y="40"/>
                </a:cubicBezTo>
                <a:cubicBezTo>
                  <a:pt x="346" y="38"/>
                  <a:pt x="345" y="41"/>
                  <a:pt x="343" y="41"/>
                </a:cubicBezTo>
                <a:cubicBezTo>
                  <a:pt x="344" y="39"/>
                  <a:pt x="345" y="39"/>
                  <a:pt x="346" y="39"/>
                </a:cubicBezTo>
                <a:cubicBezTo>
                  <a:pt x="345" y="38"/>
                  <a:pt x="345" y="39"/>
                  <a:pt x="345" y="38"/>
                </a:cubicBezTo>
                <a:cubicBezTo>
                  <a:pt x="344" y="39"/>
                  <a:pt x="344" y="39"/>
                  <a:pt x="344" y="39"/>
                </a:cubicBezTo>
                <a:cubicBezTo>
                  <a:pt x="343" y="39"/>
                  <a:pt x="344" y="39"/>
                  <a:pt x="343" y="38"/>
                </a:cubicBezTo>
                <a:cubicBezTo>
                  <a:pt x="344" y="38"/>
                  <a:pt x="344" y="38"/>
                  <a:pt x="344" y="38"/>
                </a:cubicBezTo>
                <a:cubicBezTo>
                  <a:pt x="344" y="38"/>
                  <a:pt x="345" y="38"/>
                  <a:pt x="345" y="37"/>
                </a:cubicBezTo>
                <a:cubicBezTo>
                  <a:pt x="344" y="36"/>
                  <a:pt x="344" y="39"/>
                  <a:pt x="343" y="38"/>
                </a:cubicBezTo>
                <a:cubicBezTo>
                  <a:pt x="342" y="38"/>
                  <a:pt x="342" y="39"/>
                  <a:pt x="341" y="40"/>
                </a:cubicBezTo>
                <a:cubicBezTo>
                  <a:pt x="341" y="40"/>
                  <a:pt x="341" y="39"/>
                  <a:pt x="341" y="39"/>
                </a:cubicBezTo>
                <a:cubicBezTo>
                  <a:pt x="341" y="38"/>
                  <a:pt x="340" y="39"/>
                  <a:pt x="340" y="39"/>
                </a:cubicBezTo>
                <a:cubicBezTo>
                  <a:pt x="340" y="39"/>
                  <a:pt x="340" y="40"/>
                  <a:pt x="340" y="40"/>
                </a:cubicBezTo>
                <a:cubicBezTo>
                  <a:pt x="340" y="40"/>
                  <a:pt x="340" y="40"/>
                  <a:pt x="340" y="40"/>
                </a:cubicBezTo>
                <a:cubicBezTo>
                  <a:pt x="340" y="41"/>
                  <a:pt x="339" y="41"/>
                  <a:pt x="339" y="40"/>
                </a:cubicBezTo>
                <a:cubicBezTo>
                  <a:pt x="338" y="42"/>
                  <a:pt x="338" y="42"/>
                  <a:pt x="338" y="42"/>
                </a:cubicBezTo>
                <a:cubicBezTo>
                  <a:pt x="338" y="41"/>
                  <a:pt x="338" y="41"/>
                  <a:pt x="337" y="41"/>
                </a:cubicBezTo>
                <a:cubicBezTo>
                  <a:pt x="337" y="41"/>
                  <a:pt x="337" y="40"/>
                  <a:pt x="337" y="40"/>
                </a:cubicBezTo>
                <a:cubicBezTo>
                  <a:pt x="337" y="41"/>
                  <a:pt x="336" y="41"/>
                  <a:pt x="335" y="42"/>
                </a:cubicBezTo>
                <a:cubicBezTo>
                  <a:pt x="335" y="42"/>
                  <a:pt x="334" y="42"/>
                  <a:pt x="333" y="42"/>
                </a:cubicBezTo>
                <a:cubicBezTo>
                  <a:pt x="333" y="43"/>
                  <a:pt x="332" y="44"/>
                  <a:pt x="331" y="44"/>
                </a:cubicBezTo>
                <a:cubicBezTo>
                  <a:pt x="330" y="44"/>
                  <a:pt x="331" y="44"/>
                  <a:pt x="331" y="43"/>
                </a:cubicBezTo>
                <a:cubicBezTo>
                  <a:pt x="330" y="44"/>
                  <a:pt x="329" y="46"/>
                  <a:pt x="329" y="47"/>
                </a:cubicBezTo>
                <a:cubicBezTo>
                  <a:pt x="330" y="47"/>
                  <a:pt x="330" y="45"/>
                  <a:pt x="331" y="44"/>
                </a:cubicBezTo>
                <a:cubicBezTo>
                  <a:pt x="331" y="45"/>
                  <a:pt x="331" y="45"/>
                  <a:pt x="331" y="45"/>
                </a:cubicBezTo>
                <a:cubicBezTo>
                  <a:pt x="331" y="45"/>
                  <a:pt x="332" y="44"/>
                  <a:pt x="331" y="44"/>
                </a:cubicBezTo>
                <a:cubicBezTo>
                  <a:pt x="333" y="45"/>
                  <a:pt x="334" y="42"/>
                  <a:pt x="336" y="43"/>
                </a:cubicBezTo>
                <a:cubicBezTo>
                  <a:pt x="335" y="45"/>
                  <a:pt x="333" y="45"/>
                  <a:pt x="332" y="45"/>
                </a:cubicBezTo>
                <a:cubicBezTo>
                  <a:pt x="331" y="47"/>
                  <a:pt x="330" y="47"/>
                  <a:pt x="328" y="48"/>
                </a:cubicBezTo>
                <a:cubicBezTo>
                  <a:pt x="328" y="47"/>
                  <a:pt x="328" y="46"/>
                  <a:pt x="328" y="45"/>
                </a:cubicBezTo>
                <a:cubicBezTo>
                  <a:pt x="328" y="46"/>
                  <a:pt x="328" y="45"/>
                  <a:pt x="327" y="46"/>
                </a:cubicBezTo>
                <a:cubicBezTo>
                  <a:pt x="326" y="45"/>
                  <a:pt x="326" y="47"/>
                  <a:pt x="325" y="46"/>
                </a:cubicBezTo>
                <a:cubicBezTo>
                  <a:pt x="324" y="47"/>
                  <a:pt x="324" y="46"/>
                  <a:pt x="323" y="47"/>
                </a:cubicBezTo>
                <a:cubicBezTo>
                  <a:pt x="323" y="47"/>
                  <a:pt x="323" y="48"/>
                  <a:pt x="323" y="48"/>
                </a:cubicBezTo>
                <a:cubicBezTo>
                  <a:pt x="323" y="48"/>
                  <a:pt x="322" y="48"/>
                  <a:pt x="322" y="48"/>
                </a:cubicBezTo>
                <a:cubicBezTo>
                  <a:pt x="321" y="48"/>
                  <a:pt x="322" y="48"/>
                  <a:pt x="323" y="47"/>
                </a:cubicBezTo>
                <a:cubicBezTo>
                  <a:pt x="322" y="47"/>
                  <a:pt x="321" y="48"/>
                  <a:pt x="321" y="48"/>
                </a:cubicBezTo>
                <a:cubicBezTo>
                  <a:pt x="321" y="49"/>
                  <a:pt x="320" y="49"/>
                  <a:pt x="319" y="48"/>
                </a:cubicBezTo>
                <a:cubicBezTo>
                  <a:pt x="319" y="48"/>
                  <a:pt x="318" y="50"/>
                  <a:pt x="317" y="50"/>
                </a:cubicBezTo>
                <a:cubicBezTo>
                  <a:pt x="317" y="49"/>
                  <a:pt x="317" y="48"/>
                  <a:pt x="318" y="47"/>
                </a:cubicBezTo>
                <a:cubicBezTo>
                  <a:pt x="317" y="48"/>
                  <a:pt x="317" y="49"/>
                  <a:pt x="315" y="49"/>
                </a:cubicBezTo>
                <a:cubicBezTo>
                  <a:pt x="315" y="48"/>
                  <a:pt x="315" y="48"/>
                  <a:pt x="314" y="48"/>
                </a:cubicBezTo>
                <a:cubicBezTo>
                  <a:pt x="314" y="49"/>
                  <a:pt x="315" y="48"/>
                  <a:pt x="315" y="49"/>
                </a:cubicBezTo>
                <a:cubicBezTo>
                  <a:pt x="315" y="49"/>
                  <a:pt x="316" y="49"/>
                  <a:pt x="316" y="49"/>
                </a:cubicBezTo>
                <a:cubicBezTo>
                  <a:pt x="316" y="49"/>
                  <a:pt x="316" y="49"/>
                  <a:pt x="317" y="49"/>
                </a:cubicBezTo>
                <a:cubicBezTo>
                  <a:pt x="317" y="49"/>
                  <a:pt x="317" y="49"/>
                  <a:pt x="317" y="50"/>
                </a:cubicBezTo>
                <a:cubicBezTo>
                  <a:pt x="316" y="50"/>
                  <a:pt x="316" y="49"/>
                  <a:pt x="316" y="49"/>
                </a:cubicBezTo>
                <a:cubicBezTo>
                  <a:pt x="316" y="49"/>
                  <a:pt x="315" y="50"/>
                  <a:pt x="316" y="50"/>
                </a:cubicBezTo>
                <a:cubicBezTo>
                  <a:pt x="315" y="50"/>
                  <a:pt x="315" y="50"/>
                  <a:pt x="314" y="50"/>
                </a:cubicBezTo>
                <a:cubicBezTo>
                  <a:pt x="314" y="50"/>
                  <a:pt x="314" y="50"/>
                  <a:pt x="314" y="49"/>
                </a:cubicBezTo>
                <a:cubicBezTo>
                  <a:pt x="315" y="49"/>
                  <a:pt x="315" y="50"/>
                  <a:pt x="315" y="50"/>
                </a:cubicBezTo>
                <a:cubicBezTo>
                  <a:pt x="315" y="49"/>
                  <a:pt x="315" y="49"/>
                  <a:pt x="315" y="49"/>
                </a:cubicBezTo>
                <a:cubicBezTo>
                  <a:pt x="313" y="51"/>
                  <a:pt x="312" y="51"/>
                  <a:pt x="310" y="52"/>
                </a:cubicBezTo>
                <a:cubicBezTo>
                  <a:pt x="309" y="52"/>
                  <a:pt x="308" y="51"/>
                  <a:pt x="307" y="51"/>
                </a:cubicBezTo>
                <a:cubicBezTo>
                  <a:pt x="307" y="50"/>
                  <a:pt x="309" y="50"/>
                  <a:pt x="310" y="49"/>
                </a:cubicBezTo>
                <a:cubicBezTo>
                  <a:pt x="310" y="49"/>
                  <a:pt x="310" y="48"/>
                  <a:pt x="310" y="47"/>
                </a:cubicBezTo>
                <a:cubicBezTo>
                  <a:pt x="309" y="48"/>
                  <a:pt x="307" y="47"/>
                  <a:pt x="305" y="48"/>
                </a:cubicBezTo>
                <a:cubicBezTo>
                  <a:pt x="304" y="47"/>
                  <a:pt x="302" y="49"/>
                  <a:pt x="301" y="49"/>
                </a:cubicBezTo>
                <a:cubicBezTo>
                  <a:pt x="300" y="49"/>
                  <a:pt x="299" y="49"/>
                  <a:pt x="298" y="51"/>
                </a:cubicBezTo>
                <a:cubicBezTo>
                  <a:pt x="297" y="51"/>
                  <a:pt x="295" y="52"/>
                  <a:pt x="292" y="52"/>
                </a:cubicBezTo>
                <a:cubicBezTo>
                  <a:pt x="292" y="52"/>
                  <a:pt x="293" y="52"/>
                  <a:pt x="292" y="52"/>
                </a:cubicBezTo>
                <a:cubicBezTo>
                  <a:pt x="292" y="53"/>
                  <a:pt x="290" y="52"/>
                  <a:pt x="289" y="53"/>
                </a:cubicBezTo>
                <a:cubicBezTo>
                  <a:pt x="292" y="53"/>
                  <a:pt x="294" y="53"/>
                  <a:pt x="296" y="53"/>
                </a:cubicBezTo>
                <a:cubicBezTo>
                  <a:pt x="296" y="53"/>
                  <a:pt x="296" y="53"/>
                  <a:pt x="296" y="53"/>
                </a:cubicBezTo>
                <a:cubicBezTo>
                  <a:pt x="295" y="53"/>
                  <a:pt x="293" y="56"/>
                  <a:pt x="293" y="55"/>
                </a:cubicBezTo>
                <a:cubicBezTo>
                  <a:pt x="293" y="55"/>
                  <a:pt x="293" y="54"/>
                  <a:pt x="292" y="54"/>
                </a:cubicBezTo>
                <a:cubicBezTo>
                  <a:pt x="292" y="56"/>
                  <a:pt x="291" y="55"/>
                  <a:pt x="290" y="55"/>
                </a:cubicBezTo>
                <a:cubicBezTo>
                  <a:pt x="290" y="55"/>
                  <a:pt x="289" y="55"/>
                  <a:pt x="290" y="56"/>
                </a:cubicBezTo>
                <a:cubicBezTo>
                  <a:pt x="290" y="56"/>
                  <a:pt x="290" y="56"/>
                  <a:pt x="290" y="57"/>
                </a:cubicBezTo>
                <a:cubicBezTo>
                  <a:pt x="290" y="57"/>
                  <a:pt x="290" y="57"/>
                  <a:pt x="290" y="58"/>
                </a:cubicBezTo>
                <a:cubicBezTo>
                  <a:pt x="290" y="58"/>
                  <a:pt x="289" y="58"/>
                  <a:pt x="289" y="58"/>
                </a:cubicBezTo>
                <a:cubicBezTo>
                  <a:pt x="289" y="58"/>
                  <a:pt x="288" y="58"/>
                  <a:pt x="288" y="58"/>
                </a:cubicBezTo>
                <a:cubicBezTo>
                  <a:pt x="288" y="58"/>
                  <a:pt x="287" y="58"/>
                  <a:pt x="287" y="58"/>
                </a:cubicBezTo>
                <a:cubicBezTo>
                  <a:pt x="287" y="58"/>
                  <a:pt x="288" y="58"/>
                  <a:pt x="288" y="58"/>
                </a:cubicBezTo>
                <a:cubicBezTo>
                  <a:pt x="288" y="58"/>
                  <a:pt x="287" y="58"/>
                  <a:pt x="287" y="58"/>
                </a:cubicBezTo>
                <a:cubicBezTo>
                  <a:pt x="287" y="58"/>
                  <a:pt x="287" y="58"/>
                  <a:pt x="287" y="57"/>
                </a:cubicBezTo>
                <a:cubicBezTo>
                  <a:pt x="287" y="58"/>
                  <a:pt x="286" y="58"/>
                  <a:pt x="286" y="57"/>
                </a:cubicBezTo>
                <a:cubicBezTo>
                  <a:pt x="287" y="57"/>
                  <a:pt x="286" y="57"/>
                  <a:pt x="287" y="57"/>
                </a:cubicBezTo>
                <a:cubicBezTo>
                  <a:pt x="287" y="57"/>
                  <a:pt x="287" y="56"/>
                  <a:pt x="286" y="56"/>
                </a:cubicBezTo>
                <a:cubicBezTo>
                  <a:pt x="287" y="56"/>
                  <a:pt x="286" y="55"/>
                  <a:pt x="287" y="54"/>
                </a:cubicBezTo>
                <a:cubicBezTo>
                  <a:pt x="287" y="54"/>
                  <a:pt x="286" y="54"/>
                  <a:pt x="286" y="54"/>
                </a:cubicBezTo>
                <a:cubicBezTo>
                  <a:pt x="286" y="54"/>
                  <a:pt x="287" y="54"/>
                  <a:pt x="287" y="53"/>
                </a:cubicBezTo>
                <a:cubicBezTo>
                  <a:pt x="286" y="53"/>
                  <a:pt x="286" y="53"/>
                  <a:pt x="285" y="53"/>
                </a:cubicBezTo>
                <a:cubicBezTo>
                  <a:pt x="285" y="54"/>
                  <a:pt x="284" y="54"/>
                  <a:pt x="284" y="54"/>
                </a:cubicBezTo>
                <a:cubicBezTo>
                  <a:pt x="284" y="53"/>
                  <a:pt x="284" y="53"/>
                  <a:pt x="285" y="53"/>
                </a:cubicBezTo>
                <a:cubicBezTo>
                  <a:pt x="284" y="52"/>
                  <a:pt x="285" y="53"/>
                  <a:pt x="285" y="52"/>
                </a:cubicBezTo>
                <a:cubicBezTo>
                  <a:pt x="284" y="52"/>
                  <a:pt x="283" y="55"/>
                  <a:pt x="282" y="53"/>
                </a:cubicBezTo>
                <a:cubicBezTo>
                  <a:pt x="284" y="53"/>
                  <a:pt x="284" y="52"/>
                  <a:pt x="284" y="52"/>
                </a:cubicBezTo>
                <a:cubicBezTo>
                  <a:pt x="284" y="51"/>
                  <a:pt x="284" y="50"/>
                  <a:pt x="284" y="50"/>
                </a:cubicBezTo>
                <a:cubicBezTo>
                  <a:pt x="285" y="50"/>
                  <a:pt x="285" y="50"/>
                  <a:pt x="286" y="51"/>
                </a:cubicBezTo>
                <a:cubicBezTo>
                  <a:pt x="286" y="50"/>
                  <a:pt x="287" y="50"/>
                  <a:pt x="287" y="49"/>
                </a:cubicBezTo>
                <a:cubicBezTo>
                  <a:pt x="287" y="49"/>
                  <a:pt x="287" y="49"/>
                  <a:pt x="288" y="50"/>
                </a:cubicBezTo>
                <a:cubicBezTo>
                  <a:pt x="288" y="49"/>
                  <a:pt x="288" y="49"/>
                  <a:pt x="288" y="49"/>
                </a:cubicBezTo>
                <a:cubicBezTo>
                  <a:pt x="288" y="48"/>
                  <a:pt x="289" y="48"/>
                  <a:pt x="289" y="48"/>
                </a:cubicBezTo>
                <a:cubicBezTo>
                  <a:pt x="289" y="47"/>
                  <a:pt x="289" y="48"/>
                  <a:pt x="288" y="48"/>
                </a:cubicBezTo>
                <a:cubicBezTo>
                  <a:pt x="289" y="47"/>
                  <a:pt x="289" y="47"/>
                  <a:pt x="290" y="47"/>
                </a:cubicBezTo>
                <a:cubicBezTo>
                  <a:pt x="291" y="47"/>
                  <a:pt x="291" y="48"/>
                  <a:pt x="292" y="47"/>
                </a:cubicBezTo>
                <a:cubicBezTo>
                  <a:pt x="292" y="47"/>
                  <a:pt x="292" y="47"/>
                  <a:pt x="292" y="47"/>
                </a:cubicBezTo>
                <a:cubicBezTo>
                  <a:pt x="292" y="47"/>
                  <a:pt x="293" y="47"/>
                  <a:pt x="293" y="48"/>
                </a:cubicBezTo>
                <a:cubicBezTo>
                  <a:pt x="294" y="47"/>
                  <a:pt x="294" y="46"/>
                  <a:pt x="295" y="46"/>
                </a:cubicBezTo>
                <a:cubicBezTo>
                  <a:pt x="296" y="44"/>
                  <a:pt x="297" y="43"/>
                  <a:pt x="299" y="42"/>
                </a:cubicBezTo>
                <a:cubicBezTo>
                  <a:pt x="299" y="43"/>
                  <a:pt x="299" y="43"/>
                  <a:pt x="299" y="43"/>
                </a:cubicBezTo>
                <a:cubicBezTo>
                  <a:pt x="299" y="42"/>
                  <a:pt x="300" y="42"/>
                  <a:pt x="301" y="41"/>
                </a:cubicBezTo>
                <a:cubicBezTo>
                  <a:pt x="301" y="42"/>
                  <a:pt x="301" y="42"/>
                  <a:pt x="301" y="42"/>
                </a:cubicBezTo>
                <a:cubicBezTo>
                  <a:pt x="302" y="41"/>
                  <a:pt x="303" y="41"/>
                  <a:pt x="304" y="40"/>
                </a:cubicBezTo>
                <a:cubicBezTo>
                  <a:pt x="306" y="39"/>
                  <a:pt x="308" y="38"/>
                  <a:pt x="309" y="37"/>
                </a:cubicBezTo>
                <a:cubicBezTo>
                  <a:pt x="310" y="37"/>
                  <a:pt x="312" y="35"/>
                  <a:pt x="313" y="34"/>
                </a:cubicBezTo>
                <a:cubicBezTo>
                  <a:pt x="314" y="33"/>
                  <a:pt x="315" y="32"/>
                  <a:pt x="316" y="30"/>
                </a:cubicBezTo>
                <a:cubicBezTo>
                  <a:pt x="316" y="30"/>
                  <a:pt x="315" y="30"/>
                  <a:pt x="315" y="30"/>
                </a:cubicBezTo>
                <a:cubicBezTo>
                  <a:pt x="315" y="29"/>
                  <a:pt x="316" y="30"/>
                  <a:pt x="316" y="29"/>
                </a:cubicBezTo>
                <a:cubicBezTo>
                  <a:pt x="315" y="29"/>
                  <a:pt x="315" y="29"/>
                  <a:pt x="315" y="29"/>
                </a:cubicBezTo>
                <a:cubicBezTo>
                  <a:pt x="315" y="30"/>
                  <a:pt x="314" y="29"/>
                  <a:pt x="313" y="30"/>
                </a:cubicBezTo>
                <a:cubicBezTo>
                  <a:pt x="313" y="30"/>
                  <a:pt x="313" y="29"/>
                  <a:pt x="313" y="29"/>
                </a:cubicBezTo>
                <a:cubicBezTo>
                  <a:pt x="312" y="29"/>
                  <a:pt x="311" y="29"/>
                  <a:pt x="311" y="30"/>
                </a:cubicBezTo>
                <a:cubicBezTo>
                  <a:pt x="311" y="29"/>
                  <a:pt x="312" y="29"/>
                  <a:pt x="312" y="28"/>
                </a:cubicBezTo>
                <a:cubicBezTo>
                  <a:pt x="310" y="28"/>
                  <a:pt x="307" y="29"/>
                  <a:pt x="304" y="31"/>
                </a:cubicBezTo>
                <a:cubicBezTo>
                  <a:pt x="304" y="31"/>
                  <a:pt x="303" y="31"/>
                  <a:pt x="303" y="31"/>
                </a:cubicBezTo>
                <a:cubicBezTo>
                  <a:pt x="303" y="31"/>
                  <a:pt x="303" y="31"/>
                  <a:pt x="303" y="31"/>
                </a:cubicBezTo>
                <a:cubicBezTo>
                  <a:pt x="303" y="31"/>
                  <a:pt x="303" y="32"/>
                  <a:pt x="302" y="32"/>
                </a:cubicBezTo>
                <a:cubicBezTo>
                  <a:pt x="302" y="31"/>
                  <a:pt x="301" y="33"/>
                  <a:pt x="300" y="34"/>
                </a:cubicBezTo>
                <a:cubicBezTo>
                  <a:pt x="300" y="33"/>
                  <a:pt x="301" y="33"/>
                  <a:pt x="301" y="32"/>
                </a:cubicBezTo>
                <a:cubicBezTo>
                  <a:pt x="300" y="33"/>
                  <a:pt x="300" y="32"/>
                  <a:pt x="300" y="32"/>
                </a:cubicBezTo>
                <a:cubicBezTo>
                  <a:pt x="300" y="31"/>
                  <a:pt x="301" y="32"/>
                  <a:pt x="301" y="31"/>
                </a:cubicBezTo>
                <a:cubicBezTo>
                  <a:pt x="301" y="30"/>
                  <a:pt x="300" y="32"/>
                  <a:pt x="300" y="31"/>
                </a:cubicBezTo>
                <a:cubicBezTo>
                  <a:pt x="300" y="31"/>
                  <a:pt x="300" y="31"/>
                  <a:pt x="300" y="32"/>
                </a:cubicBezTo>
                <a:cubicBezTo>
                  <a:pt x="300" y="32"/>
                  <a:pt x="299" y="32"/>
                  <a:pt x="299" y="32"/>
                </a:cubicBezTo>
                <a:cubicBezTo>
                  <a:pt x="299" y="31"/>
                  <a:pt x="300" y="31"/>
                  <a:pt x="300" y="30"/>
                </a:cubicBezTo>
                <a:cubicBezTo>
                  <a:pt x="300" y="30"/>
                  <a:pt x="300" y="30"/>
                  <a:pt x="300" y="30"/>
                </a:cubicBezTo>
                <a:cubicBezTo>
                  <a:pt x="300" y="31"/>
                  <a:pt x="301" y="30"/>
                  <a:pt x="301" y="30"/>
                </a:cubicBezTo>
                <a:cubicBezTo>
                  <a:pt x="301" y="30"/>
                  <a:pt x="301" y="31"/>
                  <a:pt x="301" y="31"/>
                </a:cubicBezTo>
                <a:cubicBezTo>
                  <a:pt x="302" y="30"/>
                  <a:pt x="302" y="29"/>
                  <a:pt x="303" y="29"/>
                </a:cubicBezTo>
                <a:cubicBezTo>
                  <a:pt x="303" y="29"/>
                  <a:pt x="302" y="30"/>
                  <a:pt x="302" y="30"/>
                </a:cubicBezTo>
                <a:cubicBezTo>
                  <a:pt x="303" y="30"/>
                  <a:pt x="303" y="30"/>
                  <a:pt x="303" y="29"/>
                </a:cubicBezTo>
                <a:cubicBezTo>
                  <a:pt x="304" y="29"/>
                  <a:pt x="305" y="28"/>
                  <a:pt x="306" y="27"/>
                </a:cubicBezTo>
                <a:cubicBezTo>
                  <a:pt x="305" y="27"/>
                  <a:pt x="305" y="28"/>
                  <a:pt x="304" y="29"/>
                </a:cubicBezTo>
                <a:cubicBezTo>
                  <a:pt x="304" y="27"/>
                  <a:pt x="305" y="27"/>
                  <a:pt x="306" y="27"/>
                </a:cubicBezTo>
                <a:cubicBezTo>
                  <a:pt x="307" y="27"/>
                  <a:pt x="308" y="26"/>
                  <a:pt x="309" y="26"/>
                </a:cubicBezTo>
                <a:cubicBezTo>
                  <a:pt x="311" y="24"/>
                  <a:pt x="313" y="24"/>
                  <a:pt x="316" y="23"/>
                </a:cubicBezTo>
                <a:cubicBezTo>
                  <a:pt x="315" y="22"/>
                  <a:pt x="314" y="23"/>
                  <a:pt x="314" y="22"/>
                </a:cubicBezTo>
                <a:cubicBezTo>
                  <a:pt x="313" y="22"/>
                  <a:pt x="313" y="22"/>
                  <a:pt x="312" y="21"/>
                </a:cubicBezTo>
                <a:cubicBezTo>
                  <a:pt x="312" y="22"/>
                  <a:pt x="312" y="22"/>
                  <a:pt x="312" y="22"/>
                </a:cubicBezTo>
                <a:cubicBezTo>
                  <a:pt x="311" y="21"/>
                  <a:pt x="311" y="22"/>
                  <a:pt x="310" y="22"/>
                </a:cubicBezTo>
                <a:cubicBezTo>
                  <a:pt x="310" y="21"/>
                  <a:pt x="310" y="21"/>
                  <a:pt x="311" y="21"/>
                </a:cubicBezTo>
                <a:cubicBezTo>
                  <a:pt x="310" y="20"/>
                  <a:pt x="310" y="21"/>
                  <a:pt x="309" y="21"/>
                </a:cubicBezTo>
                <a:cubicBezTo>
                  <a:pt x="309" y="21"/>
                  <a:pt x="309" y="20"/>
                  <a:pt x="309" y="20"/>
                </a:cubicBezTo>
                <a:cubicBezTo>
                  <a:pt x="308" y="20"/>
                  <a:pt x="308" y="21"/>
                  <a:pt x="307" y="21"/>
                </a:cubicBezTo>
                <a:cubicBezTo>
                  <a:pt x="306" y="20"/>
                  <a:pt x="307" y="20"/>
                  <a:pt x="308" y="19"/>
                </a:cubicBezTo>
                <a:cubicBezTo>
                  <a:pt x="308" y="19"/>
                  <a:pt x="307" y="19"/>
                  <a:pt x="307" y="19"/>
                </a:cubicBezTo>
                <a:cubicBezTo>
                  <a:pt x="307" y="19"/>
                  <a:pt x="307" y="19"/>
                  <a:pt x="307" y="19"/>
                </a:cubicBezTo>
                <a:cubicBezTo>
                  <a:pt x="307" y="20"/>
                  <a:pt x="307" y="19"/>
                  <a:pt x="307" y="20"/>
                </a:cubicBezTo>
                <a:cubicBezTo>
                  <a:pt x="306" y="20"/>
                  <a:pt x="306" y="19"/>
                  <a:pt x="306" y="19"/>
                </a:cubicBezTo>
                <a:cubicBezTo>
                  <a:pt x="306" y="20"/>
                  <a:pt x="305" y="20"/>
                  <a:pt x="304" y="19"/>
                </a:cubicBezTo>
                <a:cubicBezTo>
                  <a:pt x="304" y="20"/>
                  <a:pt x="304" y="20"/>
                  <a:pt x="304" y="21"/>
                </a:cubicBezTo>
                <a:cubicBezTo>
                  <a:pt x="304" y="21"/>
                  <a:pt x="304" y="21"/>
                  <a:pt x="304" y="21"/>
                </a:cubicBezTo>
                <a:cubicBezTo>
                  <a:pt x="303" y="21"/>
                  <a:pt x="303" y="20"/>
                  <a:pt x="303" y="20"/>
                </a:cubicBezTo>
                <a:cubicBezTo>
                  <a:pt x="304" y="19"/>
                  <a:pt x="305" y="18"/>
                  <a:pt x="305" y="17"/>
                </a:cubicBezTo>
                <a:cubicBezTo>
                  <a:pt x="306" y="17"/>
                  <a:pt x="308" y="16"/>
                  <a:pt x="309" y="16"/>
                </a:cubicBezTo>
                <a:cubicBezTo>
                  <a:pt x="309" y="15"/>
                  <a:pt x="310" y="16"/>
                  <a:pt x="310" y="16"/>
                </a:cubicBezTo>
                <a:cubicBezTo>
                  <a:pt x="310" y="16"/>
                  <a:pt x="309" y="16"/>
                  <a:pt x="309" y="16"/>
                </a:cubicBezTo>
                <a:cubicBezTo>
                  <a:pt x="310" y="17"/>
                  <a:pt x="310" y="15"/>
                  <a:pt x="311" y="15"/>
                </a:cubicBezTo>
                <a:cubicBezTo>
                  <a:pt x="311" y="15"/>
                  <a:pt x="311" y="16"/>
                  <a:pt x="311" y="16"/>
                </a:cubicBezTo>
                <a:cubicBezTo>
                  <a:pt x="311" y="15"/>
                  <a:pt x="313" y="15"/>
                  <a:pt x="314" y="15"/>
                </a:cubicBezTo>
                <a:cubicBezTo>
                  <a:pt x="314" y="14"/>
                  <a:pt x="315" y="14"/>
                  <a:pt x="316" y="14"/>
                </a:cubicBezTo>
                <a:cubicBezTo>
                  <a:pt x="316" y="13"/>
                  <a:pt x="315" y="14"/>
                  <a:pt x="315" y="14"/>
                </a:cubicBezTo>
                <a:cubicBezTo>
                  <a:pt x="315" y="13"/>
                  <a:pt x="317" y="12"/>
                  <a:pt x="318" y="13"/>
                </a:cubicBezTo>
                <a:cubicBezTo>
                  <a:pt x="319" y="11"/>
                  <a:pt x="322" y="12"/>
                  <a:pt x="322" y="10"/>
                </a:cubicBezTo>
                <a:cubicBezTo>
                  <a:pt x="323" y="10"/>
                  <a:pt x="323" y="9"/>
                  <a:pt x="324" y="9"/>
                </a:cubicBezTo>
                <a:cubicBezTo>
                  <a:pt x="324" y="10"/>
                  <a:pt x="323" y="9"/>
                  <a:pt x="324" y="10"/>
                </a:cubicBezTo>
                <a:cubicBezTo>
                  <a:pt x="325" y="9"/>
                  <a:pt x="327" y="7"/>
                  <a:pt x="327" y="6"/>
                </a:cubicBezTo>
                <a:cubicBezTo>
                  <a:pt x="326" y="5"/>
                  <a:pt x="325" y="5"/>
                  <a:pt x="326" y="4"/>
                </a:cubicBezTo>
                <a:cubicBezTo>
                  <a:pt x="325" y="4"/>
                  <a:pt x="323" y="4"/>
                  <a:pt x="323" y="2"/>
                </a:cubicBezTo>
                <a:cubicBezTo>
                  <a:pt x="322" y="3"/>
                  <a:pt x="322" y="3"/>
                  <a:pt x="322" y="4"/>
                </a:cubicBezTo>
                <a:cubicBezTo>
                  <a:pt x="322" y="4"/>
                  <a:pt x="322" y="3"/>
                  <a:pt x="322" y="3"/>
                </a:cubicBezTo>
                <a:cubicBezTo>
                  <a:pt x="322" y="4"/>
                  <a:pt x="322" y="4"/>
                  <a:pt x="322" y="4"/>
                </a:cubicBezTo>
                <a:cubicBezTo>
                  <a:pt x="321" y="4"/>
                  <a:pt x="321" y="3"/>
                  <a:pt x="321" y="4"/>
                </a:cubicBezTo>
                <a:cubicBezTo>
                  <a:pt x="321" y="3"/>
                  <a:pt x="321" y="3"/>
                  <a:pt x="321" y="3"/>
                </a:cubicBezTo>
                <a:cubicBezTo>
                  <a:pt x="321" y="3"/>
                  <a:pt x="320" y="3"/>
                  <a:pt x="320" y="3"/>
                </a:cubicBezTo>
                <a:cubicBezTo>
                  <a:pt x="320" y="2"/>
                  <a:pt x="318" y="3"/>
                  <a:pt x="317" y="4"/>
                </a:cubicBezTo>
                <a:cubicBezTo>
                  <a:pt x="316" y="3"/>
                  <a:pt x="315" y="4"/>
                  <a:pt x="314" y="6"/>
                </a:cubicBezTo>
                <a:cubicBezTo>
                  <a:pt x="314" y="5"/>
                  <a:pt x="314" y="5"/>
                  <a:pt x="314" y="5"/>
                </a:cubicBezTo>
                <a:cubicBezTo>
                  <a:pt x="314" y="4"/>
                  <a:pt x="315" y="4"/>
                  <a:pt x="316" y="3"/>
                </a:cubicBezTo>
                <a:cubicBezTo>
                  <a:pt x="315" y="2"/>
                  <a:pt x="315" y="3"/>
                  <a:pt x="315" y="2"/>
                </a:cubicBezTo>
                <a:cubicBezTo>
                  <a:pt x="313" y="4"/>
                  <a:pt x="312" y="3"/>
                  <a:pt x="310" y="5"/>
                </a:cubicBezTo>
                <a:cubicBezTo>
                  <a:pt x="310" y="4"/>
                  <a:pt x="310" y="4"/>
                  <a:pt x="310" y="4"/>
                </a:cubicBezTo>
                <a:cubicBezTo>
                  <a:pt x="311" y="4"/>
                  <a:pt x="312" y="3"/>
                  <a:pt x="312" y="2"/>
                </a:cubicBezTo>
                <a:cubicBezTo>
                  <a:pt x="312" y="2"/>
                  <a:pt x="312" y="3"/>
                  <a:pt x="311" y="2"/>
                </a:cubicBezTo>
                <a:cubicBezTo>
                  <a:pt x="311" y="3"/>
                  <a:pt x="311" y="3"/>
                  <a:pt x="311" y="3"/>
                </a:cubicBezTo>
                <a:cubicBezTo>
                  <a:pt x="311" y="3"/>
                  <a:pt x="311" y="3"/>
                  <a:pt x="311" y="4"/>
                </a:cubicBezTo>
                <a:cubicBezTo>
                  <a:pt x="310" y="3"/>
                  <a:pt x="309" y="4"/>
                  <a:pt x="309" y="5"/>
                </a:cubicBezTo>
                <a:cubicBezTo>
                  <a:pt x="309" y="6"/>
                  <a:pt x="309" y="4"/>
                  <a:pt x="309" y="5"/>
                </a:cubicBezTo>
                <a:cubicBezTo>
                  <a:pt x="309" y="5"/>
                  <a:pt x="309" y="4"/>
                  <a:pt x="309" y="4"/>
                </a:cubicBezTo>
                <a:cubicBezTo>
                  <a:pt x="308" y="4"/>
                  <a:pt x="308" y="5"/>
                  <a:pt x="308" y="5"/>
                </a:cubicBezTo>
                <a:cubicBezTo>
                  <a:pt x="308" y="6"/>
                  <a:pt x="308" y="5"/>
                  <a:pt x="308" y="4"/>
                </a:cubicBezTo>
                <a:cubicBezTo>
                  <a:pt x="307" y="5"/>
                  <a:pt x="308" y="5"/>
                  <a:pt x="307" y="6"/>
                </a:cubicBezTo>
                <a:cubicBezTo>
                  <a:pt x="307" y="6"/>
                  <a:pt x="307" y="5"/>
                  <a:pt x="307" y="5"/>
                </a:cubicBezTo>
                <a:cubicBezTo>
                  <a:pt x="307" y="5"/>
                  <a:pt x="307" y="6"/>
                  <a:pt x="307" y="6"/>
                </a:cubicBezTo>
                <a:cubicBezTo>
                  <a:pt x="307" y="6"/>
                  <a:pt x="306" y="6"/>
                  <a:pt x="306" y="5"/>
                </a:cubicBezTo>
                <a:cubicBezTo>
                  <a:pt x="306" y="5"/>
                  <a:pt x="306" y="5"/>
                  <a:pt x="307" y="5"/>
                </a:cubicBezTo>
                <a:cubicBezTo>
                  <a:pt x="306" y="4"/>
                  <a:pt x="306" y="5"/>
                  <a:pt x="306" y="6"/>
                </a:cubicBezTo>
                <a:cubicBezTo>
                  <a:pt x="305" y="6"/>
                  <a:pt x="304" y="6"/>
                  <a:pt x="304" y="7"/>
                </a:cubicBezTo>
                <a:cubicBezTo>
                  <a:pt x="304" y="7"/>
                  <a:pt x="304" y="6"/>
                  <a:pt x="304" y="6"/>
                </a:cubicBezTo>
                <a:cubicBezTo>
                  <a:pt x="304" y="6"/>
                  <a:pt x="305" y="6"/>
                  <a:pt x="305" y="5"/>
                </a:cubicBezTo>
                <a:cubicBezTo>
                  <a:pt x="305" y="5"/>
                  <a:pt x="305" y="4"/>
                  <a:pt x="305" y="4"/>
                </a:cubicBezTo>
                <a:cubicBezTo>
                  <a:pt x="305" y="4"/>
                  <a:pt x="304" y="4"/>
                  <a:pt x="304" y="4"/>
                </a:cubicBezTo>
                <a:cubicBezTo>
                  <a:pt x="304" y="4"/>
                  <a:pt x="304" y="4"/>
                  <a:pt x="304" y="3"/>
                </a:cubicBezTo>
                <a:cubicBezTo>
                  <a:pt x="303" y="4"/>
                  <a:pt x="303" y="4"/>
                  <a:pt x="302" y="4"/>
                </a:cubicBezTo>
                <a:cubicBezTo>
                  <a:pt x="302" y="4"/>
                  <a:pt x="302" y="4"/>
                  <a:pt x="303" y="4"/>
                </a:cubicBezTo>
                <a:cubicBezTo>
                  <a:pt x="303" y="4"/>
                  <a:pt x="303" y="4"/>
                  <a:pt x="303" y="4"/>
                </a:cubicBezTo>
                <a:cubicBezTo>
                  <a:pt x="303" y="4"/>
                  <a:pt x="303" y="4"/>
                  <a:pt x="303" y="4"/>
                </a:cubicBezTo>
                <a:cubicBezTo>
                  <a:pt x="302" y="3"/>
                  <a:pt x="302" y="4"/>
                  <a:pt x="301" y="4"/>
                </a:cubicBezTo>
                <a:cubicBezTo>
                  <a:pt x="301" y="4"/>
                  <a:pt x="301" y="3"/>
                  <a:pt x="301" y="2"/>
                </a:cubicBezTo>
                <a:cubicBezTo>
                  <a:pt x="301" y="3"/>
                  <a:pt x="301" y="3"/>
                  <a:pt x="301" y="3"/>
                </a:cubicBezTo>
                <a:cubicBezTo>
                  <a:pt x="300" y="3"/>
                  <a:pt x="300" y="3"/>
                  <a:pt x="300" y="2"/>
                </a:cubicBezTo>
                <a:cubicBezTo>
                  <a:pt x="300" y="3"/>
                  <a:pt x="300" y="3"/>
                  <a:pt x="300" y="3"/>
                </a:cubicBezTo>
                <a:cubicBezTo>
                  <a:pt x="299" y="3"/>
                  <a:pt x="300" y="3"/>
                  <a:pt x="299" y="2"/>
                </a:cubicBezTo>
                <a:cubicBezTo>
                  <a:pt x="299" y="3"/>
                  <a:pt x="298" y="3"/>
                  <a:pt x="297" y="3"/>
                </a:cubicBezTo>
                <a:cubicBezTo>
                  <a:pt x="297" y="2"/>
                  <a:pt x="298" y="2"/>
                  <a:pt x="298" y="2"/>
                </a:cubicBezTo>
                <a:cubicBezTo>
                  <a:pt x="297" y="1"/>
                  <a:pt x="297" y="2"/>
                  <a:pt x="297" y="2"/>
                </a:cubicBezTo>
                <a:cubicBezTo>
                  <a:pt x="297" y="2"/>
                  <a:pt x="297" y="2"/>
                  <a:pt x="297" y="2"/>
                </a:cubicBezTo>
                <a:cubicBezTo>
                  <a:pt x="295" y="2"/>
                  <a:pt x="294" y="3"/>
                  <a:pt x="292" y="3"/>
                </a:cubicBezTo>
                <a:cubicBezTo>
                  <a:pt x="292" y="3"/>
                  <a:pt x="292" y="4"/>
                  <a:pt x="292" y="4"/>
                </a:cubicBezTo>
                <a:cubicBezTo>
                  <a:pt x="292" y="4"/>
                  <a:pt x="292" y="4"/>
                  <a:pt x="292" y="5"/>
                </a:cubicBezTo>
                <a:cubicBezTo>
                  <a:pt x="291" y="2"/>
                  <a:pt x="290" y="5"/>
                  <a:pt x="289" y="5"/>
                </a:cubicBezTo>
                <a:cubicBezTo>
                  <a:pt x="289" y="3"/>
                  <a:pt x="290" y="3"/>
                  <a:pt x="291" y="3"/>
                </a:cubicBezTo>
                <a:cubicBezTo>
                  <a:pt x="290" y="2"/>
                  <a:pt x="290" y="3"/>
                  <a:pt x="290" y="2"/>
                </a:cubicBezTo>
                <a:cubicBezTo>
                  <a:pt x="289" y="3"/>
                  <a:pt x="289" y="3"/>
                  <a:pt x="289" y="3"/>
                </a:cubicBezTo>
                <a:cubicBezTo>
                  <a:pt x="289" y="3"/>
                  <a:pt x="289" y="3"/>
                  <a:pt x="289" y="2"/>
                </a:cubicBezTo>
                <a:cubicBezTo>
                  <a:pt x="289" y="2"/>
                  <a:pt x="289" y="2"/>
                  <a:pt x="289" y="2"/>
                </a:cubicBezTo>
                <a:cubicBezTo>
                  <a:pt x="289" y="2"/>
                  <a:pt x="290" y="2"/>
                  <a:pt x="290" y="1"/>
                </a:cubicBezTo>
                <a:cubicBezTo>
                  <a:pt x="289" y="0"/>
                  <a:pt x="289" y="3"/>
                  <a:pt x="288" y="2"/>
                </a:cubicBezTo>
                <a:cubicBezTo>
                  <a:pt x="288" y="2"/>
                  <a:pt x="287" y="3"/>
                  <a:pt x="287" y="4"/>
                </a:cubicBezTo>
                <a:cubicBezTo>
                  <a:pt x="287" y="4"/>
                  <a:pt x="287" y="3"/>
                  <a:pt x="287" y="3"/>
                </a:cubicBezTo>
                <a:cubicBezTo>
                  <a:pt x="287" y="2"/>
                  <a:pt x="286" y="3"/>
                  <a:pt x="286" y="3"/>
                </a:cubicBezTo>
                <a:cubicBezTo>
                  <a:pt x="286" y="3"/>
                  <a:pt x="286" y="3"/>
                  <a:pt x="286" y="4"/>
                </a:cubicBezTo>
                <a:cubicBezTo>
                  <a:pt x="286" y="4"/>
                  <a:pt x="286" y="3"/>
                  <a:pt x="286" y="4"/>
                </a:cubicBezTo>
                <a:cubicBezTo>
                  <a:pt x="286" y="4"/>
                  <a:pt x="286" y="4"/>
                  <a:pt x="285" y="4"/>
                </a:cubicBezTo>
                <a:cubicBezTo>
                  <a:pt x="284" y="5"/>
                  <a:pt x="284" y="5"/>
                  <a:pt x="284" y="5"/>
                </a:cubicBezTo>
                <a:cubicBezTo>
                  <a:pt x="284" y="5"/>
                  <a:pt x="285" y="5"/>
                  <a:pt x="284" y="5"/>
                </a:cubicBezTo>
                <a:cubicBezTo>
                  <a:pt x="283" y="4"/>
                  <a:pt x="284" y="4"/>
                  <a:pt x="283" y="4"/>
                </a:cubicBezTo>
                <a:cubicBezTo>
                  <a:pt x="283" y="5"/>
                  <a:pt x="283" y="5"/>
                  <a:pt x="282" y="6"/>
                </a:cubicBezTo>
                <a:cubicBezTo>
                  <a:pt x="282" y="6"/>
                  <a:pt x="281" y="6"/>
                  <a:pt x="280" y="5"/>
                </a:cubicBezTo>
                <a:cubicBezTo>
                  <a:pt x="280" y="7"/>
                  <a:pt x="279" y="7"/>
                  <a:pt x="279" y="8"/>
                </a:cubicBezTo>
                <a:cubicBezTo>
                  <a:pt x="278" y="8"/>
                  <a:pt x="279" y="7"/>
                  <a:pt x="279" y="7"/>
                </a:cubicBezTo>
                <a:cubicBezTo>
                  <a:pt x="278" y="7"/>
                  <a:pt x="277" y="9"/>
                  <a:pt x="277" y="10"/>
                </a:cubicBezTo>
                <a:cubicBezTo>
                  <a:pt x="278" y="10"/>
                  <a:pt x="278" y="8"/>
                  <a:pt x="279" y="8"/>
                </a:cubicBezTo>
                <a:cubicBezTo>
                  <a:pt x="279" y="8"/>
                  <a:pt x="279" y="8"/>
                  <a:pt x="279" y="9"/>
                </a:cubicBezTo>
                <a:cubicBezTo>
                  <a:pt x="279" y="9"/>
                  <a:pt x="279" y="8"/>
                  <a:pt x="279" y="8"/>
                </a:cubicBezTo>
                <a:cubicBezTo>
                  <a:pt x="280" y="9"/>
                  <a:pt x="281" y="5"/>
                  <a:pt x="283" y="7"/>
                </a:cubicBezTo>
                <a:cubicBezTo>
                  <a:pt x="282" y="8"/>
                  <a:pt x="281" y="9"/>
                  <a:pt x="280" y="9"/>
                </a:cubicBezTo>
                <a:cubicBezTo>
                  <a:pt x="279" y="11"/>
                  <a:pt x="278" y="11"/>
                  <a:pt x="276" y="11"/>
                </a:cubicBezTo>
                <a:cubicBezTo>
                  <a:pt x="277" y="10"/>
                  <a:pt x="277" y="9"/>
                  <a:pt x="277" y="8"/>
                </a:cubicBezTo>
                <a:cubicBezTo>
                  <a:pt x="277" y="9"/>
                  <a:pt x="276" y="9"/>
                  <a:pt x="276" y="9"/>
                </a:cubicBezTo>
                <a:cubicBezTo>
                  <a:pt x="275" y="8"/>
                  <a:pt x="275" y="10"/>
                  <a:pt x="274" y="9"/>
                </a:cubicBezTo>
                <a:cubicBezTo>
                  <a:pt x="273" y="10"/>
                  <a:pt x="273" y="10"/>
                  <a:pt x="272" y="10"/>
                </a:cubicBezTo>
                <a:cubicBezTo>
                  <a:pt x="273" y="10"/>
                  <a:pt x="272" y="11"/>
                  <a:pt x="273" y="11"/>
                </a:cubicBezTo>
                <a:cubicBezTo>
                  <a:pt x="272" y="11"/>
                  <a:pt x="272" y="11"/>
                  <a:pt x="272" y="12"/>
                </a:cubicBezTo>
                <a:cubicBezTo>
                  <a:pt x="271" y="11"/>
                  <a:pt x="272" y="11"/>
                  <a:pt x="272" y="11"/>
                </a:cubicBezTo>
                <a:cubicBezTo>
                  <a:pt x="272" y="10"/>
                  <a:pt x="271" y="11"/>
                  <a:pt x="271" y="12"/>
                </a:cubicBezTo>
                <a:cubicBezTo>
                  <a:pt x="270" y="12"/>
                  <a:pt x="270" y="12"/>
                  <a:pt x="270" y="11"/>
                </a:cubicBezTo>
                <a:cubicBezTo>
                  <a:pt x="269" y="11"/>
                  <a:pt x="269" y="13"/>
                  <a:pt x="268" y="13"/>
                </a:cubicBezTo>
                <a:cubicBezTo>
                  <a:pt x="267" y="12"/>
                  <a:pt x="268" y="11"/>
                  <a:pt x="268" y="10"/>
                </a:cubicBezTo>
                <a:cubicBezTo>
                  <a:pt x="267" y="10"/>
                  <a:pt x="267" y="12"/>
                  <a:pt x="266" y="12"/>
                </a:cubicBezTo>
                <a:cubicBezTo>
                  <a:pt x="266" y="11"/>
                  <a:pt x="266" y="11"/>
                  <a:pt x="266" y="11"/>
                </a:cubicBezTo>
                <a:cubicBezTo>
                  <a:pt x="265" y="12"/>
                  <a:pt x="266" y="11"/>
                  <a:pt x="266" y="12"/>
                </a:cubicBezTo>
                <a:cubicBezTo>
                  <a:pt x="266" y="12"/>
                  <a:pt x="267" y="12"/>
                  <a:pt x="267" y="11"/>
                </a:cubicBezTo>
                <a:cubicBezTo>
                  <a:pt x="267" y="12"/>
                  <a:pt x="267" y="12"/>
                  <a:pt x="268" y="12"/>
                </a:cubicBezTo>
                <a:cubicBezTo>
                  <a:pt x="268" y="12"/>
                  <a:pt x="268" y="12"/>
                  <a:pt x="267" y="13"/>
                </a:cubicBezTo>
                <a:cubicBezTo>
                  <a:pt x="267" y="13"/>
                  <a:pt x="267" y="12"/>
                  <a:pt x="267" y="12"/>
                </a:cubicBezTo>
                <a:cubicBezTo>
                  <a:pt x="267" y="12"/>
                  <a:pt x="266" y="13"/>
                  <a:pt x="267" y="13"/>
                </a:cubicBezTo>
                <a:cubicBezTo>
                  <a:pt x="266" y="13"/>
                  <a:pt x="266" y="13"/>
                  <a:pt x="265" y="13"/>
                </a:cubicBezTo>
                <a:cubicBezTo>
                  <a:pt x="265" y="13"/>
                  <a:pt x="265" y="12"/>
                  <a:pt x="266" y="12"/>
                </a:cubicBezTo>
                <a:cubicBezTo>
                  <a:pt x="266" y="12"/>
                  <a:pt x="266" y="13"/>
                  <a:pt x="266" y="13"/>
                </a:cubicBezTo>
                <a:cubicBezTo>
                  <a:pt x="266" y="12"/>
                  <a:pt x="266" y="12"/>
                  <a:pt x="266" y="11"/>
                </a:cubicBezTo>
                <a:cubicBezTo>
                  <a:pt x="265" y="14"/>
                  <a:pt x="263" y="14"/>
                  <a:pt x="262" y="15"/>
                </a:cubicBezTo>
                <a:cubicBezTo>
                  <a:pt x="262" y="15"/>
                  <a:pt x="262" y="15"/>
                  <a:pt x="262" y="15"/>
                </a:cubicBezTo>
                <a:cubicBezTo>
                  <a:pt x="262" y="15"/>
                  <a:pt x="261" y="16"/>
                  <a:pt x="260" y="16"/>
                </a:cubicBezTo>
                <a:cubicBezTo>
                  <a:pt x="260" y="16"/>
                  <a:pt x="261" y="15"/>
                  <a:pt x="261" y="15"/>
                </a:cubicBezTo>
                <a:cubicBezTo>
                  <a:pt x="261" y="15"/>
                  <a:pt x="261" y="15"/>
                  <a:pt x="261" y="14"/>
                </a:cubicBezTo>
                <a:cubicBezTo>
                  <a:pt x="260" y="15"/>
                  <a:pt x="259" y="16"/>
                  <a:pt x="258" y="16"/>
                </a:cubicBezTo>
                <a:cubicBezTo>
                  <a:pt x="257" y="15"/>
                  <a:pt x="259" y="15"/>
                  <a:pt x="259" y="14"/>
                </a:cubicBezTo>
                <a:cubicBezTo>
                  <a:pt x="258" y="14"/>
                  <a:pt x="258" y="14"/>
                  <a:pt x="258" y="15"/>
                </a:cubicBezTo>
                <a:cubicBezTo>
                  <a:pt x="256" y="14"/>
                  <a:pt x="254" y="17"/>
                  <a:pt x="253" y="17"/>
                </a:cubicBezTo>
                <a:cubicBezTo>
                  <a:pt x="253" y="17"/>
                  <a:pt x="254" y="16"/>
                  <a:pt x="253" y="16"/>
                </a:cubicBezTo>
                <a:cubicBezTo>
                  <a:pt x="253" y="17"/>
                  <a:pt x="253" y="17"/>
                  <a:pt x="252" y="17"/>
                </a:cubicBezTo>
                <a:cubicBezTo>
                  <a:pt x="252" y="17"/>
                  <a:pt x="253" y="18"/>
                  <a:pt x="253" y="17"/>
                </a:cubicBezTo>
                <a:cubicBezTo>
                  <a:pt x="253" y="18"/>
                  <a:pt x="253" y="18"/>
                  <a:pt x="253" y="18"/>
                </a:cubicBezTo>
                <a:cubicBezTo>
                  <a:pt x="253" y="18"/>
                  <a:pt x="252" y="17"/>
                  <a:pt x="251" y="19"/>
                </a:cubicBezTo>
                <a:cubicBezTo>
                  <a:pt x="251" y="18"/>
                  <a:pt x="251" y="18"/>
                  <a:pt x="251" y="18"/>
                </a:cubicBezTo>
                <a:cubicBezTo>
                  <a:pt x="251" y="19"/>
                  <a:pt x="250" y="18"/>
                  <a:pt x="250" y="19"/>
                </a:cubicBezTo>
                <a:cubicBezTo>
                  <a:pt x="249" y="18"/>
                  <a:pt x="249" y="18"/>
                  <a:pt x="249" y="18"/>
                </a:cubicBezTo>
                <a:cubicBezTo>
                  <a:pt x="249" y="18"/>
                  <a:pt x="249" y="18"/>
                  <a:pt x="249" y="18"/>
                </a:cubicBezTo>
                <a:cubicBezTo>
                  <a:pt x="248" y="18"/>
                  <a:pt x="249" y="18"/>
                  <a:pt x="249" y="18"/>
                </a:cubicBezTo>
                <a:cubicBezTo>
                  <a:pt x="247" y="19"/>
                  <a:pt x="246" y="19"/>
                  <a:pt x="244" y="20"/>
                </a:cubicBezTo>
                <a:cubicBezTo>
                  <a:pt x="244" y="20"/>
                  <a:pt x="244" y="19"/>
                  <a:pt x="244" y="19"/>
                </a:cubicBezTo>
                <a:cubicBezTo>
                  <a:pt x="244" y="19"/>
                  <a:pt x="243" y="19"/>
                  <a:pt x="243" y="19"/>
                </a:cubicBezTo>
                <a:cubicBezTo>
                  <a:pt x="242" y="20"/>
                  <a:pt x="243" y="20"/>
                  <a:pt x="243" y="20"/>
                </a:cubicBezTo>
                <a:cubicBezTo>
                  <a:pt x="242" y="20"/>
                  <a:pt x="242" y="20"/>
                  <a:pt x="241" y="21"/>
                </a:cubicBezTo>
                <a:cubicBezTo>
                  <a:pt x="241" y="21"/>
                  <a:pt x="241" y="20"/>
                  <a:pt x="241" y="20"/>
                </a:cubicBezTo>
                <a:cubicBezTo>
                  <a:pt x="241" y="20"/>
                  <a:pt x="241" y="21"/>
                  <a:pt x="241" y="21"/>
                </a:cubicBezTo>
                <a:cubicBezTo>
                  <a:pt x="240" y="20"/>
                  <a:pt x="241" y="21"/>
                  <a:pt x="240" y="21"/>
                </a:cubicBezTo>
                <a:cubicBezTo>
                  <a:pt x="239" y="21"/>
                  <a:pt x="240" y="21"/>
                  <a:pt x="239" y="21"/>
                </a:cubicBezTo>
                <a:cubicBezTo>
                  <a:pt x="239" y="21"/>
                  <a:pt x="239" y="21"/>
                  <a:pt x="239" y="21"/>
                </a:cubicBezTo>
                <a:cubicBezTo>
                  <a:pt x="239" y="22"/>
                  <a:pt x="237" y="21"/>
                  <a:pt x="237" y="20"/>
                </a:cubicBezTo>
                <a:cubicBezTo>
                  <a:pt x="236" y="21"/>
                  <a:pt x="238" y="21"/>
                  <a:pt x="238" y="22"/>
                </a:cubicBezTo>
                <a:cubicBezTo>
                  <a:pt x="237" y="22"/>
                  <a:pt x="237" y="22"/>
                  <a:pt x="237" y="21"/>
                </a:cubicBezTo>
                <a:cubicBezTo>
                  <a:pt x="236" y="22"/>
                  <a:pt x="236" y="21"/>
                  <a:pt x="236" y="23"/>
                </a:cubicBezTo>
                <a:cubicBezTo>
                  <a:pt x="235" y="23"/>
                  <a:pt x="235" y="23"/>
                  <a:pt x="234" y="22"/>
                </a:cubicBezTo>
                <a:cubicBezTo>
                  <a:pt x="234" y="23"/>
                  <a:pt x="234" y="23"/>
                  <a:pt x="234" y="23"/>
                </a:cubicBezTo>
                <a:cubicBezTo>
                  <a:pt x="235" y="23"/>
                  <a:pt x="234" y="22"/>
                  <a:pt x="235" y="23"/>
                </a:cubicBezTo>
                <a:cubicBezTo>
                  <a:pt x="234" y="24"/>
                  <a:pt x="233" y="23"/>
                  <a:pt x="232" y="24"/>
                </a:cubicBezTo>
                <a:cubicBezTo>
                  <a:pt x="232" y="24"/>
                  <a:pt x="232" y="23"/>
                  <a:pt x="232" y="23"/>
                </a:cubicBezTo>
                <a:cubicBezTo>
                  <a:pt x="232" y="22"/>
                  <a:pt x="232" y="24"/>
                  <a:pt x="231" y="24"/>
                </a:cubicBezTo>
                <a:cubicBezTo>
                  <a:pt x="230" y="24"/>
                  <a:pt x="230" y="24"/>
                  <a:pt x="230" y="25"/>
                </a:cubicBezTo>
                <a:cubicBezTo>
                  <a:pt x="229" y="24"/>
                  <a:pt x="228" y="25"/>
                  <a:pt x="228" y="25"/>
                </a:cubicBezTo>
                <a:cubicBezTo>
                  <a:pt x="228" y="24"/>
                  <a:pt x="228" y="25"/>
                  <a:pt x="228" y="24"/>
                </a:cubicBezTo>
                <a:cubicBezTo>
                  <a:pt x="228" y="24"/>
                  <a:pt x="229" y="23"/>
                  <a:pt x="228" y="23"/>
                </a:cubicBezTo>
                <a:cubicBezTo>
                  <a:pt x="228" y="24"/>
                  <a:pt x="227" y="24"/>
                  <a:pt x="227" y="25"/>
                </a:cubicBezTo>
                <a:cubicBezTo>
                  <a:pt x="227" y="25"/>
                  <a:pt x="226" y="25"/>
                  <a:pt x="226" y="25"/>
                </a:cubicBezTo>
                <a:cubicBezTo>
                  <a:pt x="226" y="24"/>
                  <a:pt x="227" y="25"/>
                  <a:pt x="226" y="24"/>
                </a:cubicBezTo>
                <a:cubicBezTo>
                  <a:pt x="226" y="23"/>
                  <a:pt x="227" y="24"/>
                  <a:pt x="227" y="23"/>
                </a:cubicBezTo>
                <a:cubicBezTo>
                  <a:pt x="227" y="23"/>
                  <a:pt x="226" y="24"/>
                  <a:pt x="226" y="23"/>
                </a:cubicBezTo>
                <a:cubicBezTo>
                  <a:pt x="226" y="24"/>
                  <a:pt x="225" y="24"/>
                  <a:pt x="225" y="24"/>
                </a:cubicBezTo>
                <a:cubicBezTo>
                  <a:pt x="225" y="23"/>
                  <a:pt x="224" y="24"/>
                  <a:pt x="223" y="24"/>
                </a:cubicBezTo>
                <a:cubicBezTo>
                  <a:pt x="223" y="24"/>
                  <a:pt x="223" y="24"/>
                  <a:pt x="223" y="24"/>
                </a:cubicBezTo>
                <a:cubicBezTo>
                  <a:pt x="223" y="24"/>
                  <a:pt x="222" y="25"/>
                  <a:pt x="222" y="25"/>
                </a:cubicBezTo>
                <a:cubicBezTo>
                  <a:pt x="222" y="25"/>
                  <a:pt x="222" y="25"/>
                  <a:pt x="222" y="25"/>
                </a:cubicBezTo>
                <a:cubicBezTo>
                  <a:pt x="222" y="26"/>
                  <a:pt x="222" y="26"/>
                  <a:pt x="223" y="25"/>
                </a:cubicBezTo>
                <a:cubicBezTo>
                  <a:pt x="223" y="26"/>
                  <a:pt x="222" y="26"/>
                  <a:pt x="221" y="26"/>
                </a:cubicBezTo>
                <a:cubicBezTo>
                  <a:pt x="221" y="26"/>
                  <a:pt x="221" y="25"/>
                  <a:pt x="222" y="25"/>
                </a:cubicBezTo>
                <a:cubicBezTo>
                  <a:pt x="221" y="25"/>
                  <a:pt x="221" y="25"/>
                  <a:pt x="221" y="24"/>
                </a:cubicBezTo>
                <a:cubicBezTo>
                  <a:pt x="221" y="25"/>
                  <a:pt x="220" y="24"/>
                  <a:pt x="220" y="25"/>
                </a:cubicBezTo>
                <a:cubicBezTo>
                  <a:pt x="220" y="26"/>
                  <a:pt x="220" y="25"/>
                  <a:pt x="221" y="26"/>
                </a:cubicBezTo>
                <a:cubicBezTo>
                  <a:pt x="220" y="26"/>
                  <a:pt x="220" y="26"/>
                  <a:pt x="220" y="26"/>
                </a:cubicBezTo>
                <a:cubicBezTo>
                  <a:pt x="220" y="26"/>
                  <a:pt x="220" y="26"/>
                  <a:pt x="220" y="25"/>
                </a:cubicBezTo>
                <a:cubicBezTo>
                  <a:pt x="220" y="25"/>
                  <a:pt x="220" y="25"/>
                  <a:pt x="220" y="25"/>
                </a:cubicBezTo>
                <a:cubicBezTo>
                  <a:pt x="219" y="25"/>
                  <a:pt x="220" y="26"/>
                  <a:pt x="219" y="25"/>
                </a:cubicBezTo>
                <a:cubicBezTo>
                  <a:pt x="219" y="26"/>
                  <a:pt x="220" y="26"/>
                  <a:pt x="219" y="27"/>
                </a:cubicBezTo>
                <a:cubicBezTo>
                  <a:pt x="219" y="27"/>
                  <a:pt x="219" y="26"/>
                  <a:pt x="219" y="26"/>
                </a:cubicBezTo>
                <a:cubicBezTo>
                  <a:pt x="219" y="26"/>
                  <a:pt x="219" y="26"/>
                  <a:pt x="219" y="27"/>
                </a:cubicBezTo>
                <a:cubicBezTo>
                  <a:pt x="219" y="27"/>
                  <a:pt x="219" y="27"/>
                  <a:pt x="218" y="27"/>
                </a:cubicBezTo>
                <a:cubicBezTo>
                  <a:pt x="218" y="27"/>
                  <a:pt x="218" y="26"/>
                  <a:pt x="218" y="25"/>
                </a:cubicBezTo>
                <a:cubicBezTo>
                  <a:pt x="218" y="26"/>
                  <a:pt x="218" y="26"/>
                  <a:pt x="218" y="26"/>
                </a:cubicBezTo>
                <a:cubicBezTo>
                  <a:pt x="218" y="27"/>
                  <a:pt x="217" y="26"/>
                  <a:pt x="217" y="27"/>
                </a:cubicBezTo>
                <a:cubicBezTo>
                  <a:pt x="217" y="27"/>
                  <a:pt x="217" y="26"/>
                  <a:pt x="216" y="26"/>
                </a:cubicBezTo>
                <a:cubicBezTo>
                  <a:pt x="216" y="26"/>
                  <a:pt x="216" y="26"/>
                  <a:pt x="216" y="26"/>
                </a:cubicBezTo>
                <a:cubicBezTo>
                  <a:pt x="216" y="27"/>
                  <a:pt x="216" y="26"/>
                  <a:pt x="215" y="26"/>
                </a:cubicBezTo>
                <a:cubicBezTo>
                  <a:pt x="215" y="26"/>
                  <a:pt x="215" y="26"/>
                  <a:pt x="215" y="26"/>
                </a:cubicBezTo>
                <a:cubicBezTo>
                  <a:pt x="215" y="26"/>
                  <a:pt x="215" y="26"/>
                  <a:pt x="215" y="27"/>
                </a:cubicBezTo>
                <a:cubicBezTo>
                  <a:pt x="215" y="27"/>
                  <a:pt x="215" y="27"/>
                  <a:pt x="215" y="27"/>
                </a:cubicBezTo>
                <a:cubicBezTo>
                  <a:pt x="215" y="27"/>
                  <a:pt x="215" y="27"/>
                  <a:pt x="214" y="27"/>
                </a:cubicBezTo>
                <a:cubicBezTo>
                  <a:pt x="214" y="27"/>
                  <a:pt x="214" y="27"/>
                  <a:pt x="214" y="27"/>
                </a:cubicBezTo>
                <a:cubicBezTo>
                  <a:pt x="214" y="27"/>
                  <a:pt x="214" y="27"/>
                  <a:pt x="214" y="27"/>
                </a:cubicBezTo>
                <a:cubicBezTo>
                  <a:pt x="214" y="27"/>
                  <a:pt x="214" y="26"/>
                  <a:pt x="213" y="26"/>
                </a:cubicBezTo>
                <a:cubicBezTo>
                  <a:pt x="213" y="26"/>
                  <a:pt x="213" y="26"/>
                  <a:pt x="213" y="27"/>
                </a:cubicBezTo>
                <a:cubicBezTo>
                  <a:pt x="213" y="26"/>
                  <a:pt x="213" y="26"/>
                  <a:pt x="213" y="27"/>
                </a:cubicBezTo>
                <a:cubicBezTo>
                  <a:pt x="213" y="27"/>
                  <a:pt x="213" y="27"/>
                  <a:pt x="213" y="27"/>
                </a:cubicBezTo>
                <a:cubicBezTo>
                  <a:pt x="213" y="27"/>
                  <a:pt x="212" y="27"/>
                  <a:pt x="212" y="27"/>
                </a:cubicBezTo>
                <a:cubicBezTo>
                  <a:pt x="211" y="28"/>
                  <a:pt x="212" y="28"/>
                  <a:pt x="212" y="28"/>
                </a:cubicBezTo>
                <a:cubicBezTo>
                  <a:pt x="211" y="28"/>
                  <a:pt x="212" y="28"/>
                  <a:pt x="211" y="27"/>
                </a:cubicBezTo>
                <a:cubicBezTo>
                  <a:pt x="211" y="27"/>
                  <a:pt x="211" y="27"/>
                  <a:pt x="211" y="27"/>
                </a:cubicBezTo>
                <a:cubicBezTo>
                  <a:pt x="211" y="27"/>
                  <a:pt x="211" y="27"/>
                  <a:pt x="210" y="27"/>
                </a:cubicBezTo>
                <a:cubicBezTo>
                  <a:pt x="210" y="27"/>
                  <a:pt x="209" y="28"/>
                  <a:pt x="208" y="28"/>
                </a:cubicBezTo>
                <a:cubicBezTo>
                  <a:pt x="208" y="28"/>
                  <a:pt x="208" y="28"/>
                  <a:pt x="208" y="28"/>
                </a:cubicBezTo>
                <a:cubicBezTo>
                  <a:pt x="209" y="27"/>
                  <a:pt x="210" y="28"/>
                  <a:pt x="210" y="26"/>
                </a:cubicBezTo>
                <a:cubicBezTo>
                  <a:pt x="211" y="26"/>
                  <a:pt x="211" y="26"/>
                  <a:pt x="212" y="26"/>
                </a:cubicBezTo>
                <a:cubicBezTo>
                  <a:pt x="211" y="26"/>
                  <a:pt x="212" y="25"/>
                  <a:pt x="212" y="25"/>
                </a:cubicBezTo>
                <a:cubicBezTo>
                  <a:pt x="212" y="25"/>
                  <a:pt x="212" y="25"/>
                  <a:pt x="212" y="24"/>
                </a:cubicBezTo>
                <a:cubicBezTo>
                  <a:pt x="211" y="24"/>
                  <a:pt x="211" y="25"/>
                  <a:pt x="211" y="24"/>
                </a:cubicBezTo>
                <a:cubicBezTo>
                  <a:pt x="211" y="24"/>
                  <a:pt x="212" y="24"/>
                  <a:pt x="213" y="23"/>
                </a:cubicBezTo>
                <a:cubicBezTo>
                  <a:pt x="212" y="23"/>
                  <a:pt x="213" y="23"/>
                  <a:pt x="213" y="22"/>
                </a:cubicBezTo>
                <a:cubicBezTo>
                  <a:pt x="213" y="22"/>
                  <a:pt x="213" y="22"/>
                  <a:pt x="213" y="22"/>
                </a:cubicBezTo>
                <a:cubicBezTo>
                  <a:pt x="213" y="22"/>
                  <a:pt x="212" y="22"/>
                  <a:pt x="212" y="22"/>
                </a:cubicBezTo>
                <a:cubicBezTo>
                  <a:pt x="213" y="21"/>
                  <a:pt x="212" y="21"/>
                  <a:pt x="212" y="21"/>
                </a:cubicBezTo>
                <a:cubicBezTo>
                  <a:pt x="212" y="20"/>
                  <a:pt x="212" y="20"/>
                  <a:pt x="212" y="20"/>
                </a:cubicBezTo>
                <a:cubicBezTo>
                  <a:pt x="212" y="20"/>
                  <a:pt x="211" y="20"/>
                  <a:pt x="211" y="20"/>
                </a:cubicBezTo>
                <a:cubicBezTo>
                  <a:pt x="212" y="20"/>
                  <a:pt x="212" y="21"/>
                  <a:pt x="211" y="22"/>
                </a:cubicBezTo>
                <a:cubicBezTo>
                  <a:pt x="211" y="21"/>
                  <a:pt x="210" y="22"/>
                  <a:pt x="209" y="21"/>
                </a:cubicBezTo>
                <a:cubicBezTo>
                  <a:pt x="209" y="21"/>
                  <a:pt x="209" y="22"/>
                  <a:pt x="209" y="22"/>
                </a:cubicBezTo>
                <a:cubicBezTo>
                  <a:pt x="208" y="22"/>
                  <a:pt x="208" y="21"/>
                  <a:pt x="208" y="20"/>
                </a:cubicBezTo>
                <a:cubicBezTo>
                  <a:pt x="208" y="21"/>
                  <a:pt x="208" y="20"/>
                  <a:pt x="207" y="20"/>
                </a:cubicBezTo>
                <a:cubicBezTo>
                  <a:pt x="208" y="20"/>
                  <a:pt x="208" y="20"/>
                  <a:pt x="209" y="20"/>
                </a:cubicBezTo>
                <a:cubicBezTo>
                  <a:pt x="209" y="20"/>
                  <a:pt x="209" y="20"/>
                  <a:pt x="209" y="20"/>
                </a:cubicBezTo>
                <a:cubicBezTo>
                  <a:pt x="209" y="20"/>
                  <a:pt x="209" y="19"/>
                  <a:pt x="209" y="19"/>
                </a:cubicBezTo>
                <a:cubicBezTo>
                  <a:pt x="210" y="19"/>
                  <a:pt x="210" y="18"/>
                  <a:pt x="211" y="18"/>
                </a:cubicBezTo>
                <a:cubicBezTo>
                  <a:pt x="210" y="17"/>
                  <a:pt x="210" y="17"/>
                  <a:pt x="210" y="17"/>
                </a:cubicBezTo>
                <a:cubicBezTo>
                  <a:pt x="210" y="17"/>
                  <a:pt x="210" y="18"/>
                  <a:pt x="210" y="17"/>
                </a:cubicBezTo>
                <a:cubicBezTo>
                  <a:pt x="210" y="17"/>
                  <a:pt x="210" y="16"/>
                  <a:pt x="210" y="16"/>
                </a:cubicBezTo>
                <a:cubicBezTo>
                  <a:pt x="210" y="15"/>
                  <a:pt x="210" y="15"/>
                  <a:pt x="210" y="15"/>
                </a:cubicBezTo>
                <a:cubicBezTo>
                  <a:pt x="210" y="15"/>
                  <a:pt x="210" y="15"/>
                  <a:pt x="210" y="14"/>
                </a:cubicBezTo>
                <a:cubicBezTo>
                  <a:pt x="210" y="14"/>
                  <a:pt x="209" y="14"/>
                  <a:pt x="209" y="14"/>
                </a:cubicBezTo>
                <a:cubicBezTo>
                  <a:pt x="209" y="14"/>
                  <a:pt x="209" y="14"/>
                  <a:pt x="209" y="14"/>
                </a:cubicBezTo>
                <a:cubicBezTo>
                  <a:pt x="209" y="14"/>
                  <a:pt x="209" y="13"/>
                  <a:pt x="208" y="13"/>
                </a:cubicBezTo>
                <a:cubicBezTo>
                  <a:pt x="209" y="13"/>
                  <a:pt x="209" y="12"/>
                  <a:pt x="209" y="11"/>
                </a:cubicBezTo>
                <a:cubicBezTo>
                  <a:pt x="209" y="11"/>
                  <a:pt x="209" y="11"/>
                  <a:pt x="209" y="11"/>
                </a:cubicBezTo>
                <a:cubicBezTo>
                  <a:pt x="208" y="12"/>
                  <a:pt x="208" y="11"/>
                  <a:pt x="208" y="11"/>
                </a:cubicBezTo>
                <a:cubicBezTo>
                  <a:pt x="207" y="11"/>
                  <a:pt x="207" y="10"/>
                  <a:pt x="207" y="10"/>
                </a:cubicBezTo>
                <a:cubicBezTo>
                  <a:pt x="208" y="10"/>
                  <a:pt x="208" y="10"/>
                  <a:pt x="208" y="10"/>
                </a:cubicBezTo>
                <a:cubicBezTo>
                  <a:pt x="207" y="10"/>
                  <a:pt x="207" y="10"/>
                  <a:pt x="207" y="11"/>
                </a:cubicBezTo>
                <a:cubicBezTo>
                  <a:pt x="207" y="11"/>
                  <a:pt x="206" y="10"/>
                  <a:pt x="206" y="10"/>
                </a:cubicBezTo>
                <a:cubicBezTo>
                  <a:pt x="206" y="10"/>
                  <a:pt x="206" y="10"/>
                  <a:pt x="206" y="10"/>
                </a:cubicBezTo>
                <a:cubicBezTo>
                  <a:pt x="206" y="9"/>
                  <a:pt x="206" y="9"/>
                  <a:pt x="205" y="10"/>
                </a:cubicBezTo>
                <a:cubicBezTo>
                  <a:pt x="205" y="9"/>
                  <a:pt x="204" y="10"/>
                  <a:pt x="205" y="9"/>
                </a:cubicBezTo>
                <a:cubicBezTo>
                  <a:pt x="204" y="9"/>
                  <a:pt x="205" y="10"/>
                  <a:pt x="204" y="10"/>
                </a:cubicBezTo>
                <a:cubicBezTo>
                  <a:pt x="203" y="9"/>
                  <a:pt x="201" y="10"/>
                  <a:pt x="200" y="11"/>
                </a:cubicBezTo>
                <a:cubicBezTo>
                  <a:pt x="200" y="11"/>
                  <a:pt x="201" y="11"/>
                  <a:pt x="201" y="11"/>
                </a:cubicBezTo>
                <a:cubicBezTo>
                  <a:pt x="199" y="12"/>
                  <a:pt x="198" y="10"/>
                  <a:pt x="197" y="12"/>
                </a:cubicBezTo>
                <a:cubicBezTo>
                  <a:pt x="197" y="12"/>
                  <a:pt x="197" y="12"/>
                  <a:pt x="197" y="11"/>
                </a:cubicBezTo>
                <a:cubicBezTo>
                  <a:pt x="197" y="12"/>
                  <a:pt x="197" y="12"/>
                  <a:pt x="197" y="12"/>
                </a:cubicBezTo>
                <a:cubicBezTo>
                  <a:pt x="197" y="11"/>
                  <a:pt x="197" y="11"/>
                  <a:pt x="197" y="11"/>
                </a:cubicBezTo>
                <a:cubicBezTo>
                  <a:pt x="197" y="11"/>
                  <a:pt x="197" y="11"/>
                  <a:pt x="197" y="11"/>
                </a:cubicBezTo>
                <a:cubicBezTo>
                  <a:pt x="195" y="11"/>
                  <a:pt x="193" y="11"/>
                  <a:pt x="192" y="12"/>
                </a:cubicBezTo>
                <a:cubicBezTo>
                  <a:pt x="191" y="12"/>
                  <a:pt x="191" y="12"/>
                  <a:pt x="191" y="12"/>
                </a:cubicBezTo>
                <a:cubicBezTo>
                  <a:pt x="191" y="12"/>
                  <a:pt x="191" y="12"/>
                  <a:pt x="191" y="12"/>
                </a:cubicBezTo>
                <a:cubicBezTo>
                  <a:pt x="191" y="12"/>
                  <a:pt x="191" y="13"/>
                  <a:pt x="190" y="13"/>
                </a:cubicBezTo>
                <a:cubicBezTo>
                  <a:pt x="190" y="12"/>
                  <a:pt x="189" y="13"/>
                  <a:pt x="189" y="14"/>
                </a:cubicBezTo>
                <a:cubicBezTo>
                  <a:pt x="187" y="13"/>
                  <a:pt x="186" y="15"/>
                  <a:pt x="185" y="14"/>
                </a:cubicBezTo>
                <a:cubicBezTo>
                  <a:pt x="184" y="15"/>
                  <a:pt x="181" y="14"/>
                  <a:pt x="180" y="16"/>
                </a:cubicBezTo>
                <a:cubicBezTo>
                  <a:pt x="180" y="16"/>
                  <a:pt x="180" y="16"/>
                  <a:pt x="180" y="16"/>
                </a:cubicBezTo>
                <a:cubicBezTo>
                  <a:pt x="179" y="16"/>
                  <a:pt x="180" y="17"/>
                  <a:pt x="179" y="17"/>
                </a:cubicBezTo>
                <a:cubicBezTo>
                  <a:pt x="179" y="17"/>
                  <a:pt x="179" y="16"/>
                  <a:pt x="179" y="16"/>
                </a:cubicBezTo>
                <a:cubicBezTo>
                  <a:pt x="179" y="17"/>
                  <a:pt x="178" y="17"/>
                  <a:pt x="179" y="17"/>
                </a:cubicBezTo>
                <a:cubicBezTo>
                  <a:pt x="178" y="17"/>
                  <a:pt x="178" y="17"/>
                  <a:pt x="178" y="16"/>
                </a:cubicBezTo>
                <a:cubicBezTo>
                  <a:pt x="178" y="17"/>
                  <a:pt x="177" y="17"/>
                  <a:pt x="176" y="17"/>
                </a:cubicBezTo>
                <a:cubicBezTo>
                  <a:pt x="175" y="18"/>
                  <a:pt x="173" y="18"/>
                  <a:pt x="171" y="20"/>
                </a:cubicBezTo>
                <a:cubicBezTo>
                  <a:pt x="171" y="20"/>
                  <a:pt x="172" y="20"/>
                  <a:pt x="172" y="20"/>
                </a:cubicBezTo>
                <a:cubicBezTo>
                  <a:pt x="172" y="19"/>
                  <a:pt x="173" y="20"/>
                  <a:pt x="173" y="19"/>
                </a:cubicBezTo>
                <a:cubicBezTo>
                  <a:pt x="174" y="19"/>
                  <a:pt x="174" y="18"/>
                  <a:pt x="175" y="18"/>
                </a:cubicBezTo>
                <a:cubicBezTo>
                  <a:pt x="175" y="18"/>
                  <a:pt x="175" y="18"/>
                  <a:pt x="176" y="18"/>
                </a:cubicBezTo>
                <a:cubicBezTo>
                  <a:pt x="176" y="18"/>
                  <a:pt x="176" y="18"/>
                  <a:pt x="176" y="18"/>
                </a:cubicBezTo>
                <a:cubicBezTo>
                  <a:pt x="175" y="20"/>
                  <a:pt x="174" y="19"/>
                  <a:pt x="173" y="20"/>
                </a:cubicBezTo>
                <a:cubicBezTo>
                  <a:pt x="175" y="20"/>
                  <a:pt x="175" y="20"/>
                  <a:pt x="177" y="19"/>
                </a:cubicBezTo>
                <a:cubicBezTo>
                  <a:pt x="177" y="20"/>
                  <a:pt x="177" y="20"/>
                  <a:pt x="177" y="20"/>
                </a:cubicBezTo>
                <a:cubicBezTo>
                  <a:pt x="178" y="18"/>
                  <a:pt x="180" y="18"/>
                  <a:pt x="181" y="19"/>
                </a:cubicBezTo>
                <a:cubicBezTo>
                  <a:pt x="182" y="18"/>
                  <a:pt x="182" y="17"/>
                  <a:pt x="183" y="18"/>
                </a:cubicBezTo>
                <a:cubicBezTo>
                  <a:pt x="183" y="18"/>
                  <a:pt x="185" y="16"/>
                  <a:pt x="185" y="17"/>
                </a:cubicBezTo>
                <a:cubicBezTo>
                  <a:pt x="185" y="18"/>
                  <a:pt x="185" y="17"/>
                  <a:pt x="185" y="18"/>
                </a:cubicBezTo>
                <a:cubicBezTo>
                  <a:pt x="185" y="18"/>
                  <a:pt x="185" y="17"/>
                  <a:pt x="186" y="18"/>
                </a:cubicBezTo>
                <a:cubicBezTo>
                  <a:pt x="186" y="16"/>
                  <a:pt x="188" y="17"/>
                  <a:pt x="189" y="16"/>
                </a:cubicBezTo>
                <a:cubicBezTo>
                  <a:pt x="189" y="16"/>
                  <a:pt x="189" y="16"/>
                  <a:pt x="189" y="17"/>
                </a:cubicBezTo>
                <a:cubicBezTo>
                  <a:pt x="190" y="16"/>
                  <a:pt x="190" y="16"/>
                  <a:pt x="191" y="16"/>
                </a:cubicBezTo>
                <a:cubicBezTo>
                  <a:pt x="192" y="17"/>
                  <a:pt x="194" y="14"/>
                  <a:pt x="195" y="16"/>
                </a:cubicBezTo>
                <a:cubicBezTo>
                  <a:pt x="193" y="17"/>
                  <a:pt x="190" y="17"/>
                  <a:pt x="189" y="19"/>
                </a:cubicBezTo>
                <a:cubicBezTo>
                  <a:pt x="189" y="19"/>
                  <a:pt x="190" y="19"/>
                  <a:pt x="191" y="18"/>
                </a:cubicBezTo>
                <a:cubicBezTo>
                  <a:pt x="191" y="19"/>
                  <a:pt x="192" y="18"/>
                  <a:pt x="192" y="19"/>
                </a:cubicBezTo>
                <a:cubicBezTo>
                  <a:pt x="191" y="19"/>
                  <a:pt x="189" y="21"/>
                  <a:pt x="188" y="19"/>
                </a:cubicBezTo>
                <a:cubicBezTo>
                  <a:pt x="189" y="20"/>
                  <a:pt x="189" y="20"/>
                  <a:pt x="189" y="20"/>
                </a:cubicBezTo>
                <a:cubicBezTo>
                  <a:pt x="188" y="21"/>
                  <a:pt x="187" y="19"/>
                  <a:pt x="187" y="21"/>
                </a:cubicBezTo>
                <a:cubicBezTo>
                  <a:pt x="187" y="21"/>
                  <a:pt x="187" y="21"/>
                  <a:pt x="186" y="20"/>
                </a:cubicBezTo>
                <a:cubicBezTo>
                  <a:pt x="185" y="21"/>
                  <a:pt x="184" y="21"/>
                  <a:pt x="183" y="21"/>
                </a:cubicBezTo>
                <a:cubicBezTo>
                  <a:pt x="183" y="21"/>
                  <a:pt x="182" y="20"/>
                  <a:pt x="182" y="21"/>
                </a:cubicBezTo>
                <a:cubicBezTo>
                  <a:pt x="181" y="21"/>
                  <a:pt x="181" y="21"/>
                  <a:pt x="181" y="21"/>
                </a:cubicBezTo>
                <a:cubicBezTo>
                  <a:pt x="180" y="21"/>
                  <a:pt x="179" y="21"/>
                  <a:pt x="180" y="21"/>
                </a:cubicBezTo>
                <a:cubicBezTo>
                  <a:pt x="179" y="21"/>
                  <a:pt x="178" y="21"/>
                  <a:pt x="178" y="22"/>
                </a:cubicBezTo>
                <a:cubicBezTo>
                  <a:pt x="178" y="21"/>
                  <a:pt x="177" y="22"/>
                  <a:pt x="177" y="21"/>
                </a:cubicBezTo>
                <a:cubicBezTo>
                  <a:pt x="176" y="22"/>
                  <a:pt x="176" y="22"/>
                  <a:pt x="176" y="22"/>
                </a:cubicBezTo>
                <a:cubicBezTo>
                  <a:pt x="175" y="22"/>
                  <a:pt x="175" y="21"/>
                  <a:pt x="175" y="22"/>
                </a:cubicBezTo>
                <a:cubicBezTo>
                  <a:pt x="174" y="22"/>
                  <a:pt x="173" y="23"/>
                  <a:pt x="171" y="23"/>
                </a:cubicBezTo>
                <a:cubicBezTo>
                  <a:pt x="171" y="23"/>
                  <a:pt x="171" y="24"/>
                  <a:pt x="171" y="24"/>
                </a:cubicBezTo>
                <a:cubicBezTo>
                  <a:pt x="170" y="24"/>
                  <a:pt x="170" y="25"/>
                  <a:pt x="169" y="24"/>
                </a:cubicBezTo>
                <a:cubicBezTo>
                  <a:pt x="169" y="26"/>
                  <a:pt x="168" y="25"/>
                  <a:pt x="167" y="25"/>
                </a:cubicBezTo>
                <a:cubicBezTo>
                  <a:pt x="167" y="25"/>
                  <a:pt x="165" y="27"/>
                  <a:pt x="165" y="25"/>
                </a:cubicBezTo>
                <a:cubicBezTo>
                  <a:pt x="165" y="26"/>
                  <a:pt x="165" y="26"/>
                  <a:pt x="165" y="26"/>
                </a:cubicBezTo>
                <a:cubicBezTo>
                  <a:pt x="165" y="26"/>
                  <a:pt x="164" y="26"/>
                  <a:pt x="164" y="26"/>
                </a:cubicBezTo>
                <a:cubicBezTo>
                  <a:pt x="164" y="27"/>
                  <a:pt x="162" y="26"/>
                  <a:pt x="162" y="27"/>
                </a:cubicBezTo>
                <a:cubicBezTo>
                  <a:pt x="161" y="26"/>
                  <a:pt x="160" y="28"/>
                  <a:pt x="158" y="28"/>
                </a:cubicBezTo>
                <a:cubicBezTo>
                  <a:pt x="158" y="28"/>
                  <a:pt x="158" y="27"/>
                  <a:pt x="158" y="28"/>
                </a:cubicBezTo>
                <a:cubicBezTo>
                  <a:pt x="158" y="28"/>
                  <a:pt x="158" y="28"/>
                  <a:pt x="158" y="29"/>
                </a:cubicBezTo>
                <a:cubicBezTo>
                  <a:pt x="157" y="29"/>
                  <a:pt x="157" y="29"/>
                  <a:pt x="157" y="28"/>
                </a:cubicBezTo>
                <a:cubicBezTo>
                  <a:pt x="157" y="29"/>
                  <a:pt x="157" y="29"/>
                  <a:pt x="157" y="29"/>
                </a:cubicBezTo>
                <a:cubicBezTo>
                  <a:pt x="156" y="29"/>
                  <a:pt x="155" y="29"/>
                  <a:pt x="155" y="30"/>
                </a:cubicBezTo>
                <a:cubicBezTo>
                  <a:pt x="153" y="30"/>
                  <a:pt x="152" y="30"/>
                  <a:pt x="151" y="31"/>
                </a:cubicBezTo>
                <a:cubicBezTo>
                  <a:pt x="150" y="30"/>
                  <a:pt x="149" y="31"/>
                  <a:pt x="149" y="31"/>
                </a:cubicBezTo>
                <a:cubicBezTo>
                  <a:pt x="148" y="31"/>
                  <a:pt x="148" y="31"/>
                  <a:pt x="148" y="31"/>
                </a:cubicBezTo>
                <a:cubicBezTo>
                  <a:pt x="147" y="31"/>
                  <a:pt x="146" y="31"/>
                  <a:pt x="146" y="31"/>
                </a:cubicBezTo>
                <a:cubicBezTo>
                  <a:pt x="144" y="32"/>
                  <a:pt x="144" y="32"/>
                  <a:pt x="143" y="32"/>
                </a:cubicBezTo>
                <a:cubicBezTo>
                  <a:pt x="143" y="32"/>
                  <a:pt x="143" y="32"/>
                  <a:pt x="143" y="32"/>
                </a:cubicBezTo>
                <a:cubicBezTo>
                  <a:pt x="142" y="32"/>
                  <a:pt x="143" y="32"/>
                  <a:pt x="142" y="33"/>
                </a:cubicBezTo>
                <a:cubicBezTo>
                  <a:pt x="142" y="32"/>
                  <a:pt x="141" y="33"/>
                  <a:pt x="141" y="32"/>
                </a:cubicBezTo>
                <a:cubicBezTo>
                  <a:pt x="140" y="32"/>
                  <a:pt x="140" y="33"/>
                  <a:pt x="140" y="33"/>
                </a:cubicBezTo>
                <a:cubicBezTo>
                  <a:pt x="139" y="34"/>
                  <a:pt x="139" y="33"/>
                  <a:pt x="139" y="33"/>
                </a:cubicBezTo>
                <a:cubicBezTo>
                  <a:pt x="139" y="34"/>
                  <a:pt x="139" y="34"/>
                  <a:pt x="138" y="34"/>
                </a:cubicBezTo>
                <a:cubicBezTo>
                  <a:pt x="138" y="34"/>
                  <a:pt x="138" y="34"/>
                  <a:pt x="138" y="33"/>
                </a:cubicBezTo>
                <a:cubicBezTo>
                  <a:pt x="137" y="35"/>
                  <a:pt x="136" y="34"/>
                  <a:pt x="135" y="34"/>
                </a:cubicBezTo>
                <a:cubicBezTo>
                  <a:pt x="135" y="35"/>
                  <a:pt x="135" y="35"/>
                  <a:pt x="134" y="35"/>
                </a:cubicBezTo>
                <a:cubicBezTo>
                  <a:pt x="134" y="34"/>
                  <a:pt x="133" y="34"/>
                  <a:pt x="133" y="34"/>
                </a:cubicBezTo>
                <a:cubicBezTo>
                  <a:pt x="133" y="35"/>
                  <a:pt x="133" y="34"/>
                  <a:pt x="133" y="35"/>
                </a:cubicBezTo>
                <a:cubicBezTo>
                  <a:pt x="133" y="35"/>
                  <a:pt x="133" y="35"/>
                  <a:pt x="133" y="35"/>
                </a:cubicBezTo>
                <a:cubicBezTo>
                  <a:pt x="132" y="35"/>
                  <a:pt x="133" y="35"/>
                  <a:pt x="132" y="35"/>
                </a:cubicBezTo>
                <a:cubicBezTo>
                  <a:pt x="132" y="35"/>
                  <a:pt x="132" y="36"/>
                  <a:pt x="132" y="36"/>
                </a:cubicBezTo>
                <a:cubicBezTo>
                  <a:pt x="132" y="35"/>
                  <a:pt x="132" y="35"/>
                  <a:pt x="132" y="35"/>
                </a:cubicBezTo>
                <a:cubicBezTo>
                  <a:pt x="130" y="37"/>
                  <a:pt x="127" y="36"/>
                  <a:pt x="125" y="38"/>
                </a:cubicBezTo>
                <a:cubicBezTo>
                  <a:pt x="123" y="38"/>
                  <a:pt x="121" y="38"/>
                  <a:pt x="121" y="39"/>
                </a:cubicBezTo>
                <a:cubicBezTo>
                  <a:pt x="119" y="39"/>
                  <a:pt x="118" y="40"/>
                  <a:pt x="117" y="40"/>
                </a:cubicBezTo>
                <a:cubicBezTo>
                  <a:pt x="116" y="40"/>
                  <a:pt x="116" y="40"/>
                  <a:pt x="116" y="40"/>
                </a:cubicBezTo>
                <a:cubicBezTo>
                  <a:pt x="116" y="40"/>
                  <a:pt x="116" y="41"/>
                  <a:pt x="116" y="41"/>
                </a:cubicBezTo>
                <a:cubicBezTo>
                  <a:pt x="115" y="41"/>
                  <a:pt x="115" y="41"/>
                  <a:pt x="115" y="40"/>
                </a:cubicBezTo>
                <a:cubicBezTo>
                  <a:pt x="115" y="41"/>
                  <a:pt x="115" y="41"/>
                  <a:pt x="114" y="41"/>
                </a:cubicBezTo>
                <a:cubicBezTo>
                  <a:pt x="113" y="40"/>
                  <a:pt x="113" y="42"/>
                  <a:pt x="112" y="41"/>
                </a:cubicBezTo>
                <a:cubicBezTo>
                  <a:pt x="111" y="43"/>
                  <a:pt x="108" y="42"/>
                  <a:pt x="107" y="45"/>
                </a:cubicBezTo>
                <a:cubicBezTo>
                  <a:pt x="108" y="45"/>
                  <a:pt x="108" y="43"/>
                  <a:pt x="108" y="44"/>
                </a:cubicBezTo>
                <a:cubicBezTo>
                  <a:pt x="108" y="46"/>
                  <a:pt x="106" y="45"/>
                  <a:pt x="105" y="47"/>
                </a:cubicBezTo>
                <a:cubicBezTo>
                  <a:pt x="105" y="47"/>
                  <a:pt x="105" y="47"/>
                  <a:pt x="106" y="47"/>
                </a:cubicBezTo>
                <a:cubicBezTo>
                  <a:pt x="105" y="48"/>
                  <a:pt x="104" y="48"/>
                  <a:pt x="103" y="48"/>
                </a:cubicBezTo>
                <a:cubicBezTo>
                  <a:pt x="103" y="49"/>
                  <a:pt x="101" y="48"/>
                  <a:pt x="100" y="49"/>
                </a:cubicBezTo>
                <a:cubicBezTo>
                  <a:pt x="100" y="49"/>
                  <a:pt x="99" y="49"/>
                  <a:pt x="99" y="49"/>
                </a:cubicBezTo>
                <a:cubicBezTo>
                  <a:pt x="99" y="49"/>
                  <a:pt x="99" y="49"/>
                  <a:pt x="99" y="48"/>
                </a:cubicBezTo>
                <a:cubicBezTo>
                  <a:pt x="99" y="50"/>
                  <a:pt x="97" y="49"/>
                  <a:pt x="97" y="50"/>
                </a:cubicBezTo>
                <a:cubicBezTo>
                  <a:pt x="96" y="49"/>
                  <a:pt x="95" y="50"/>
                  <a:pt x="94" y="50"/>
                </a:cubicBezTo>
                <a:cubicBezTo>
                  <a:pt x="95" y="51"/>
                  <a:pt x="93" y="51"/>
                  <a:pt x="93" y="51"/>
                </a:cubicBezTo>
                <a:cubicBezTo>
                  <a:pt x="93" y="52"/>
                  <a:pt x="93" y="52"/>
                  <a:pt x="93" y="52"/>
                </a:cubicBezTo>
                <a:cubicBezTo>
                  <a:pt x="93" y="52"/>
                  <a:pt x="93" y="53"/>
                  <a:pt x="93" y="53"/>
                </a:cubicBezTo>
                <a:cubicBezTo>
                  <a:pt x="92" y="53"/>
                  <a:pt x="92" y="52"/>
                  <a:pt x="92" y="53"/>
                </a:cubicBezTo>
                <a:cubicBezTo>
                  <a:pt x="92" y="53"/>
                  <a:pt x="91" y="52"/>
                  <a:pt x="91" y="52"/>
                </a:cubicBezTo>
                <a:cubicBezTo>
                  <a:pt x="92" y="54"/>
                  <a:pt x="91" y="54"/>
                  <a:pt x="90" y="54"/>
                </a:cubicBezTo>
                <a:cubicBezTo>
                  <a:pt x="90" y="55"/>
                  <a:pt x="89" y="54"/>
                  <a:pt x="89" y="55"/>
                </a:cubicBezTo>
                <a:cubicBezTo>
                  <a:pt x="90" y="55"/>
                  <a:pt x="90" y="55"/>
                  <a:pt x="90" y="56"/>
                </a:cubicBezTo>
                <a:cubicBezTo>
                  <a:pt x="90" y="55"/>
                  <a:pt x="90" y="55"/>
                  <a:pt x="90" y="55"/>
                </a:cubicBezTo>
                <a:cubicBezTo>
                  <a:pt x="91" y="55"/>
                  <a:pt x="91" y="55"/>
                  <a:pt x="91" y="55"/>
                </a:cubicBezTo>
                <a:cubicBezTo>
                  <a:pt x="91" y="56"/>
                  <a:pt x="91" y="56"/>
                  <a:pt x="91" y="56"/>
                </a:cubicBezTo>
                <a:cubicBezTo>
                  <a:pt x="91" y="56"/>
                  <a:pt x="91" y="56"/>
                  <a:pt x="91" y="56"/>
                </a:cubicBezTo>
                <a:cubicBezTo>
                  <a:pt x="91" y="56"/>
                  <a:pt x="91" y="56"/>
                  <a:pt x="91" y="56"/>
                </a:cubicBezTo>
                <a:cubicBezTo>
                  <a:pt x="92" y="56"/>
                  <a:pt x="92" y="56"/>
                  <a:pt x="92" y="56"/>
                </a:cubicBezTo>
                <a:cubicBezTo>
                  <a:pt x="92" y="56"/>
                  <a:pt x="93" y="56"/>
                  <a:pt x="93" y="56"/>
                </a:cubicBezTo>
                <a:cubicBezTo>
                  <a:pt x="93" y="56"/>
                  <a:pt x="93" y="56"/>
                  <a:pt x="93" y="56"/>
                </a:cubicBezTo>
                <a:cubicBezTo>
                  <a:pt x="93" y="56"/>
                  <a:pt x="93" y="56"/>
                  <a:pt x="93" y="56"/>
                </a:cubicBezTo>
                <a:cubicBezTo>
                  <a:pt x="93" y="56"/>
                  <a:pt x="93" y="56"/>
                  <a:pt x="93" y="56"/>
                </a:cubicBezTo>
                <a:cubicBezTo>
                  <a:pt x="93" y="56"/>
                  <a:pt x="94" y="56"/>
                  <a:pt x="94" y="56"/>
                </a:cubicBezTo>
                <a:cubicBezTo>
                  <a:pt x="94" y="56"/>
                  <a:pt x="94" y="56"/>
                  <a:pt x="94" y="56"/>
                </a:cubicBezTo>
                <a:cubicBezTo>
                  <a:pt x="94" y="56"/>
                  <a:pt x="94" y="56"/>
                  <a:pt x="94" y="56"/>
                </a:cubicBezTo>
                <a:cubicBezTo>
                  <a:pt x="94" y="56"/>
                  <a:pt x="94" y="56"/>
                  <a:pt x="94" y="56"/>
                </a:cubicBezTo>
                <a:cubicBezTo>
                  <a:pt x="94" y="56"/>
                  <a:pt x="94" y="56"/>
                  <a:pt x="94" y="57"/>
                </a:cubicBezTo>
                <a:cubicBezTo>
                  <a:pt x="93" y="56"/>
                  <a:pt x="94" y="56"/>
                  <a:pt x="93" y="56"/>
                </a:cubicBezTo>
                <a:cubicBezTo>
                  <a:pt x="94" y="57"/>
                  <a:pt x="93" y="57"/>
                  <a:pt x="92" y="57"/>
                </a:cubicBezTo>
                <a:cubicBezTo>
                  <a:pt x="92" y="57"/>
                  <a:pt x="93" y="57"/>
                  <a:pt x="93" y="57"/>
                </a:cubicBezTo>
                <a:cubicBezTo>
                  <a:pt x="93" y="57"/>
                  <a:pt x="93" y="57"/>
                  <a:pt x="93" y="57"/>
                </a:cubicBezTo>
                <a:cubicBezTo>
                  <a:pt x="92" y="57"/>
                  <a:pt x="92" y="57"/>
                  <a:pt x="92" y="57"/>
                </a:cubicBezTo>
                <a:cubicBezTo>
                  <a:pt x="92" y="57"/>
                  <a:pt x="91" y="58"/>
                  <a:pt x="91" y="57"/>
                </a:cubicBezTo>
                <a:cubicBezTo>
                  <a:pt x="91" y="57"/>
                  <a:pt x="91" y="58"/>
                  <a:pt x="90" y="58"/>
                </a:cubicBezTo>
                <a:cubicBezTo>
                  <a:pt x="90" y="58"/>
                  <a:pt x="90" y="57"/>
                  <a:pt x="90" y="57"/>
                </a:cubicBezTo>
                <a:cubicBezTo>
                  <a:pt x="90" y="57"/>
                  <a:pt x="89" y="57"/>
                  <a:pt x="89" y="58"/>
                </a:cubicBezTo>
                <a:cubicBezTo>
                  <a:pt x="89" y="58"/>
                  <a:pt x="88" y="58"/>
                  <a:pt x="88" y="57"/>
                </a:cubicBezTo>
                <a:cubicBezTo>
                  <a:pt x="87" y="58"/>
                  <a:pt x="87" y="59"/>
                  <a:pt x="87" y="60"/>
                </a:cubicBezTo>
                <a:cubicBezTo>
                  <a:pt x="86" y="60"/>
                  <a:pt x="86" y="60"/>
                  <a:pt x="86" y="61"/>
                </a:cubicBezTo>
                <a:cubicBezTo>
                  <a:pt x="86" y="60"/>
                  <a:pt x="86" y="60"/>
                  <a:pt x="85" y="59"/>
                </a:cubicBezTo>
                <a:cubicBezTo>
                  <a:pt x="86" y="59"/>
                  <a:pt x="86" y="59"/>
                  <a:pt x="86" y="59"/>
                </a:cubicBezTo>
                <a:cubicBezTo>
                  <a:pt x="87" y="59"/>
                  <a:pt x="87" y="58"/>
                  <a:pt x="86" y="58"/>
                </a:cubicBezTo>
                <a:cubicBezTo>
                  <a:pt x="86" y="58"/>
                  <a:pt x="86" y="58"/>
                  <a:pt x="86" y="58"/>
                </a:cubicBezTo>
                <a:cubicBezTo>
                  <a:pt x="86" y="59"/>
                  <a:pt x="86" y="59"/>
                  <a:pt x="85" y="59"/>
                </a:cubicBezTo>
                <a:cubicBezTo>
                  <a:pt x="85" y="58"/>
                  <a:pt x="86" y="58"/>
                  <a:pt x="86" y="58"/>
                </a:cubicBezTo>
                <a:cubicBezTo>
                  <a:pt x="85" y="57"/>
                  <a:pt x="85" y="58"/>
                  <a:pt x="85" y="58"/>
                </a:cubicBezTo>
                <a:cubicBezTo>
                  <a:pt x="85" y="59"/>
                  <a:pt x="84" y="59"/>
                  <a:pt x="83" y="58"/>
                </a:cubicBezTo>
                <a:cubicBezTo>
                  <a:pt x="82" y="59"/>
                  <a:pt x="82" y="60"/>
                  <a:pt x="83" y="60"/>
                </a:cubicBezTo>
                <a:cubicBezTo>
                  <a:pt x="83" y="59"/>
                  <a:pt x="83" y="59"/>
                  <a:pt x="84" y="59"/>
                </a:cubicBezTo>
                <a:cubicBezTo>
                  <a:pt x="84" y="59"/>
                  <a:pt x="84" y="59"/>
                  <a:pt x="83" y="59"/>
                </a:cubicBezTo>
                <a:cubicBezTo>
                  <a:pt x="84" y="60"/>
                  <a:pt x="85" y="59"/>
                  <a:pt x="85" y="59"/>
                </a:cubicBezTo>
                <a:cubicBezTo>
                  <a:pt x="84" y="61"/>
                  <a:pt x="81" y="61"/>
                  <a:pt x="79" y="62"/>
                </a:cubicBezTo>
                <a:cubicBezTo>
                  <a:pt x="79" y="62"/>
                  <a:pt x="79" y="61"/>
                  <a:pt x="80" y="61"/>
                </a:cubicBezTo>
                <a:cubicBezTo>
                  <a:pt x="79" y="61"/>
                  <a:pt x="79" y="61"/>
                  <a:pt x="79" y="62"/>
                </a:cubicBezTo>
                <a:cubicBezTo>
                  <a:pt x="78" y="61"/>
                  <a:pt x="78" y="62"/>
                  <a:pt x="78" y="61"/>
                </a:cubicBezTo>
                <a:cubicBezTo>
                  <a:pt x="77" y="61"/>
                  <a:pt x="78" y="61"/>
                  <a:pt x="78" y="61"/>
                </a:cubicBezTo>
                <a:cubicBezTo>
                  <a:pt x="78" y="62"/>
                  <a:pt x="77" y="61"/>
                  <a:pt x="76" y="61"/>
                </a:cubicBezTo>
                <a:cubicBezTo>
                  <a:pt x="76" y="62"/>
                  <a:pt x="76" y="62"/>
                  <a:pt x="75" y="62"/>
                </a:cubicBezTo>
                <a:cubicBezTo>
                  <a:pt x="75" y="62"/>
                  <a:pt x="75" y="62"/>
                  <a:pt x="74" y="63"/>
                </a:cubicBezTo>
                <a:cubicBezTo>
                  <a:pt x="73" y="61"/>
                  <a:pt x="71" y="63"/>
                  <a:pt x="69" y="63"/>
                </a:cubicBezTo>
                <a:cubicBezTo>
                  <a:pt x="69" y="64"/>
                  <a:pt x="69" y="64"/>
                  <a:pt x="69" y="63"/>
                </a:cubicBezTo>
                <a:cubicBezTo>
                  <a:pt x="68" y="64"/>
                  <a:pt x="69" y="64"/>
                  <a:pt x="69" y="64"/>
                </a:cubicBezTo>
                <a:cubicBezTo>
                  <a:pt x="69" y="64"/>
                  <a:pt x="68" y="65"/>
                  <a:pt x="68" y="65"/>
                </a:cubicBezTo>
                <a:cubicBezTo>
                  <a:pt x="68" y="64"/>
                  <a:pt x="68" y="64"/>
                  <a:pt x="68" y="63"/>
                </a:cubicBezTo>
                <a:cubicBezTo>
                  <a:pt x="67" y="63"/>
                  <a:pt x="68" y="64"/>
                  <a:pt x="67" y="64"/>
                </a:cubicBezTo>
                <a:cubicBezTo>
                  <a:pt x="68" y="65"/>
                  <a:pt x="67" y="64"/>
                  <a:pt x="67" y="65"/>
                </a:cubicBezTo>
                <a:cubicBezTo>
                  <a:pt x="66" y="64"/>
                  <a:pt x="67" y="64"/>
                  <a:pt x="67" y="64"/>
                </a:cubicBezTo>
                <a:cubicBezTo>
                  <a:pt x="66" y="65"/>
                  <a:pt x="64" y="65"/>
                  <a:pt x="64" y="66"/>
                </a:cubicBezTo>
                <a:cubicBezTo>
                  <a:pt x="64" y="67"/>
                  <a:pt x="64" y="66"/>
                  <a:pt x="63" y="66"/>
                </a:cubicBezTo>
                <a:cubicBezTo>
                  <a:pt x="63" y="66"/>
                  <a:pt x="63" y="65"/>
                  <a:pt x="63" y="65"/>
                </a:cubicBezTo>
                <a:cubicBezTo>
                  <a:pt x="63" y="66"/>
                  <a:pt x="63" y="66"/>
                  <a:pt x="63" y="66"/>
                </a:cubicBezTo>
                <a:cubicBezTo>
                  <a:pt x="62" y="66"/>
                  <a:pt x="63" y="67"/>
                  <a:pt x="62" y="67"/>
                </a:cubicBezTo>
                <a:cubicBezTo>
                  <a:pt x="62" y="66"/>
                  <a:pt x="62" y="65"/>
                  <a:pt x="63" y="65"/>
                </a:cubicBezTo>
                <a:cubicBezTo>
                  <a:pt x="62" y="65"/>
                  <a:pt x="62" y="65"/>
                  <a:pt x="63" y="65"/>
                </a:cubicBezTo>
                <a:cubicBezTo>
                  <a:pt x="62" y="64"/>
                  <a:pt x="60" y="64"/>
                  <a:pt x="60" y="66"/>
                </a:cubicBezTo>
                <a:cubicBezTo>
                  <a:pt x="59" y="66"/>
                  <a:pt x="60" y="65"/>
                  <a:pt x="59" y="65"/>
                </a:cubicBezTo>
                <a:cubicBezTo>
                  <a:pt x="59" y="66"/>
                  <a:pt x="58" y="65"/>
                  <a:pt x="57" y="65"/>
                </a:cubicBezTo>
                <a:cubicBezTo>
                  <a:pt x="57" y="66"/>
                  <a:pt x="58" y="66"/>
                  <a:pt x="57" y="66"/>
                </a:cubicBezTo>
                <a:cubicBezTo>
                  <a:pt x="57" y="66"/>
                  <a:pt x="57" y="66"/>
                  <a:pt x="57" y="65"/>
                </a:cubicBezTo>
                <a:cubicBezTo>
                  <a:pt x="57" y="66"/>
                  <a:pt x="57" y="66"/>
                  <a:pt x="57" y="66"/>
                </a:cubicBezTo>
                <a:cubicBezTo>
                  <a:pt x="57" y="66"/>
                  <a:pt x="57" y="66"/>
                  <a:pt x="57" y="66"/>
                </a:cubicBezTo>
                <a:cubicBezTo>
                  <a:pt x="56" y="65"/>
                  <a:pt x="56" y="66"/>
                  <a:pt x="56" y="66"/>
                </a:cubicBezTo>
                <a:cubicBezTo>
                  <a:pt x="56" y="66"/>
                  <a:pt x="56" y="66"/>
                  <a:pt x="56" y="66"/>
                </a:cubicBezTo>
                <a:cubicBezTo>
                  <a:pt x="56" y="66"/>
                  <a:pt x="56" y="66"/>
                  <a:pt x="56" y="66"/>
                </a:cubicBezTo>
                <a:cubicBezTo>
                  <a:pt x="55" y="66"/>
                  <a:pt x="53" y="66"/>
                  <a:pt x="53" y="67"/>
                </a:cubicBezTo>
                <a:cubicBezTo>
                  <a:pt x="52" y="66"/>
                  <a:pt x="52" y="67"/>
                  <a:pt x="51" y="67"/>
                </a:cubicBezTo>
                <a:cubicBezTo>
                  <a:pt x="51" y="68"/>
                  <a:pt x="51" y="68"/>
                  <a:pt x="50" y="69"/>
                </a:cubicBezTo>
                <a:cubicBezTo>
                  <a:pt x="51" y="69"/>
                  <a:pt x="51" y="69"/>
                  <a:pt x="51" y="69"/>
                </a:cubicBezTo>
                <a:cubicBezTo>
                  <a:pt x="51" y="69"/>
                  <a:pt x="51" y="69"/>
                  <a:pt x="50" y="69"/>
                </a:cubicBezTo>
                <a:cubicBezTo>
                  <a:pt x="50" y="69"/>
                  <a:pt x="50" y="69"/>
                  <a:pt x="50" y="69"/>
                </a:cubicBezTo>
                <a:cubicBezTo>
                  <a:pt x="50" y="69"/>
                  <a:pt x="49" y="69"/>
                  <a:pt x="48" y="69"/>
                </a:cubicBezTo>
                <a:cubicBezTo>
                  <a:pt x="48" y="69"/>
                  <a:pt x="48" y="68"/>
                  <a:pt x="48" y="68"/>
                </a:cubicBezTo>
                <a:cubicBezTo>
                  <a:pt x="48" y="68"/>
                  <a:pt x="48" y="68"/>
                  <a:pt x="47" y="69"/>
                </a:cubicBezTo>
                <a:cubicBezTo>
                  <a:pt x="48" y="70"/>
                  <a:pt x="45" y="69"/>
                  <a:pt x="44" y="70"/>
                </a:cubicBezTo>
                <a:cubicBezTo>
                  <a:pt x="45" y="70"/>
                  <a:pt x="47" y="70"/>
                  <a:pt x="48" y="70"/>
                </a:cubicBezTo>
                <a:cubicBezTo>
                  <a:pt x="48" y="70"/>
                  <a:pt x="47" y="70"/>
                  <a:pt x="47" y="70"/>
                </a:cubicBezTo>
                <a:cubicBezTo>
                  <a:pt x="47" y="71"/>
                  <a:pt x="47" y="70"/>
                  <a:pt x="48" y="70"/>
                </a:cubicBezTo>
                <a:cubicBezTo>
                  <a:pt x="47" y="71"/>
                  <a:pt x="47" y="71"/>
                  <a:pt x="47" y="71"/>
                </a:cubicBezTo>
                <a:cubicBezTo>
                  <a:pt x="47" y="71"/>
                  <a:pt x="47" y="71"/>
                  <a:pt x="47" y="71"/>
                </a:cubicBezTo>
                <a:cubicBezTo>
                  <a:pt x="46" y="71"/>
                  <a:pt x="47" y="72"/>
                  <a:pt x="45" y="72"/>
                </a:cubicBezTo>
                <a:cubicBezTo>
                  <a:pt x="45" y="72"/>
                  <a:pt x="46" y="71"/>
                  <a:pt x="46" y="71"/>
                </a:cubicBezTo>
                <a:cubicBezTo>
                  <a:pt x="46" y="71"/>
                  <a:pt x="45" y="70"/>
                  <a:pt x="45" y="70"/>
                </a:cubicBezTo>
                <a:cubicBezTo>
                  <a:pt x="45" y="70"/>
                  <a:pt x="45" y="72"/>
                  <a:pt x="44" y="72"/>
                </a:cubicBezTo>
                <a:cubicBezTo>
                  <a:pt x="44" y="72"/>
                  <a:pt x="44" y="71"/>
                  <a:pt x="44" y="71"/>
                </a:cubicBezTo>
                <a:cubicBezTo>
                  <a:pt x="44" y="71"/>
                  <a:pt x="44" y="72"/>
                  <a:pt x="43" y="72"/>
                </a:cubicBezTo>
                <a:cubicBezTo>
                  <a:pt x="43" y="72"/>
                  <a:pt x="43" y="71"/>
                  <a:pt x="43" y="71"/>
                </a:cubicBezTo>
                <a:cubicBezTo>
                  <a:pt x="43" y="71"/>
                  <a:pt x="43" y="71"/>
                  <a:pt x="43" y="71"/>
                </a:cubicBezTo>
                <a:cubicBezTo>
                  <a:pt x="43" y="72"/>
                  <a:pt x="42" y="72"/>
                  <a:pt x="43" y="72"/>
                </a:cubicBezTo>
                <a:cubicBezTo>
                  <a:pt x="42" y="72"/>
                  <a:pt x="42" y="72"/>
                  <a:pt x="42" y="73"/>
                </a:cubicBezTo>
                <a:cubicBezTo>
                  <a:pt x="42" y="73"/>
                  <a:pt x="42" y="73"/>
                  <a:pt x="41" y="73"/>
                </a:cubicBezTo>
                <a:cubicBezTo>
                  <a:pt x="41" y="73"/>
                  <a:pt x="42" y="72"/>
                  <a:pt x="41" y="71"/>
                </a:cubicBezTo>
                <a:cubicBezTo>
                  <a:pt x="41" y="72"/>
                  <a:pt x="41" y="72"/>
                  <a:pt x="41" y="72"/>
                </a:cubicBezTo>
                <a:cubicBezTo>
                  <a:pt x="40" y="72"/>
                  <a:pt x="40" y="72"/>
                  <a:pt x="40" y="72"/>
                </a:cubicBezTo>
                <a:cubicBezTo>
                  <a:pt x="39" y="72"/>
                  <a:pt x="39" y="72"/>
                  <a:pt x="38" y="72"/>
                </a:cubicBezTo>
                <a:cubicBezTo>
                  <a:pt x="38" y="72"/>
                  <a:pt x="38" y="72"/>
                  <a:pt x="38" y="72"/>
                </a:cubicBezTo>
                <a:cubicBezTo>
                  <a:pt x="37" y="71"/>
                  <a:pt x="38" y="73"/>
                  <a:pt x="37" y="73"/>
                </a:cubicBezTo>
                <a:cubicBezTo>
                  <a:pt x="37" y="73"/>
                  <a:pt x="37" y="73"/>
                  <a:pt x="36" y="73"/>
                </a:cubicBezTo>
                <a:cubicBezTo>
                  <a:pt x="36" y="74"/>
                  <a:pt x="37" y="73"/>
                  <a:pt x="37" y="74"/>
                </a:cubicBezTo>
                <a:cubicBezTo>
                  <a:pt x="37" y="74"/>
                  <a:pt x="37" y="74"/>
                  <a:pt x="37" y="74"/>
                </a:cubicBezTo>
                <a:cubicBezTo>
                  <a:pt x="36" y="74"/>
                  <a:pt x="36" y="75"/>
                  <a:pt x="35" y="74"/>
                </a:cubicBezTo>
                <a:cubicBezTo>
                  <a:pt x="35" y="74"/>
                  <a:pt x="35" y="73"/>
                  <a:pt x="36" y="74"/>
                </a:cubicBezTo>
                <a:cubicBezTo>
                  <a:pt x="36" y="73"/>
                  <a:pt x="36" y="73"/>
                  <a:pt x="37" y="73"/>
                </a:cubicBezTo>
                <a:cubicBezTo>
                  <a:pt x="36" y="73"/>
                  <a:pt x="35" y="72"/>
                  <a:pt x="35" y="73"/>
                </a:cubicBezTo>
                <a:cubicBezTo>
                  <a:pt x="34" y="73"/>
                  <a:pt x="35" y="73"/>
                  <a:pt x="34" y="72"/>
                </a:cubicBezTo>
                <a:cubicBezTo>
                  <a:pt x="34" y="73"/>
                  <a:pt x="33" y="74"/>
                  <a:pt x="32" y="74"/>
                </a:cubicBezTo>
                <a:cubicBezTo>
                  <a:pt x="32" y="74"/>
                  <a:pt x="32" y="74"/>
                  <a:pt x="32" y="74"/>
                </a:cubicBezTo>
                <a:cubicBezTo>
                  <a:pt x="32" y="74"/>
                  <a:pt x="32" y="73"/>
                  <a:pt x="31" y="73"/>
                </a:cubicBezTo>
                <a:cubicBezTo>
                  <a:pt x="31" y="74"/>
                  <a:pt x="30" y="73"/>
                  <a:pt x="30" y="74"/>
                </a:cubicBezTo>
                <a:cubicBezTo>
                  <a:pt x="29" y="73"/>
                  <a:pt x="29" y="74"/>
                  <a:pt x="29" y="76"/>
                </a:cubicBezTo>
                <a:cubicBezTo>
                  <a:pt x="29" y="75"/>
                  <a:pt x="29" y="75"/>
                  <a:pt x="30" y="75"/>
                </a:cubicBezTo>
                <a:cubicBezTo>
                  <a:pt x="30" y="75"/>
                  <a:pt x="30" y="75"/>
                  <a:pt x="30" y="75"/>
                </a:cubicBezTo>
                <a:cubicBezTo>
                  <a:pt x="30" y="74"/>
                  <a:pt x="30" y="74"/>
                  <a:pt x="30" y="74"/>
                </a:cubicBezTo>
                <a:cubicBezTo>
                  <a:pt x="31" y="74"/>
                  <a:pt x="30" y="75"/>
                  <a:pt x="30" y="75"/>
                </a:cubicBezTo>
                <a:cubicBezTo>
                  <a:pt x="30" y="75"/>
                  <a:pt x="32" y="76"/>
                  <a:pt x="32" y="75"/>
                </a:cubicBezTo>
                <a:cubicBezTo>
                  <a:pt x="33" y="76"/>
                  <a:pt x="34" y="75"/>
                  <a:pt x="34" y="75"/>
                </a:cubicBezTo>
                <a:cubicBezTo>
                  <a:pt x="35" y="75"/>
                  <a:pt x="35" y="75"/>
                  <a:pt x="35" y="75"/>
                </a:cubicBezTo>
                <a:cubicBezTo>
                  <a:pt x="36" y="75"/>
                  <a:pt x="37" y="75"/>
                  <a:pt x="38" y="74"/>
                </a:cubicBezTo>
                <a:cubicBezTo>
                  <a:pt x="38" y="75"/>
                  <a:pt x="39" y="74"/>
                  <a:pt x="39" y="75"/>
                </a:cubicBezTo>
                <a:cubicBezTo>
                  <a:pt x="39" y="75"/>
                  <a:pt x="40" y="74"/>
                  <a:pt x="40" y="74"/>
                </a:cubicBezTo>
                <a:cubicBezTo>
                  <a:pt x="40" y="74"/>
                  <a:pt x="40" y="74"/>
                  <a:pt x="39" y="74"/>
                </a:cubicBezTo>
                <a:cubicBezTo>
                  <a:pt x="40" y="74"/>
                  <a:pt x="40" y="74"/>
                  <a:pt x="40" y="73"/>
                </a:cubicBezTo>
                <a:cubicBezTo>
                  <a:pt x="40" y="74"/>
                  <a:pt x="40" y="74"/>
                  <a:pt x="40" y="74"/>
                </a:cubicBezTo>
                <a:cubicBezTo>
                  <a:pt x="40" y="74"/>
                  <a:pt x="41" y="74"/>
                  <a:pt x="41" y="74"/>
                </a:cubicBezTo>
                <a:cubicBezTo>
                  <a:pt x="41" y="74"/>
                  <a:pt x="41" y="74"/>
                  <a:pt x="41" y="74"/>
                </a:cubicBezTo>
                <a:cubicBezTo>
                  <a:pt x="41" y="74"/>
                  <a:pt x="42" y="74"/>
                  <a:pt x="42" y="74"/>
                </a:cubicBezTo>
                <a:cubicBezTo>
                  <a:pt x="42" y="74"/>
                  <a:pt x="42" y="74"/>
                  <a:pt x="42" y="74"/>
                </a:cubicBezTo>
                <a:cubicBezTo>
                  <a:pt x="43" y="74"/>
                  <a:pt x="42" y="75"/>
                  <a:pt x="43" y="75"/>
                </a:cubicBezTo>
                <a:cubicBezTo>
                  <a:pt x="43" y="74"/>
                  <a:pt x="45" y="73"/>
                  <a:pt x="45" y="74"/>
                </a:cubicBezTo>
                <a:cubicBezTo>
                  <a:pt x="46" y="74"/>
                  <a:pt x="45" y="74"/>
                  <a:pt x="45" y="73"/>
                </a:cubicBezTo>
                <a:cubicBezTo>
                  <a:pt x="46" y="73"/>
                  <a:pt x="46" y="73"/>
                  <a:pt x="46" y="73"/>
                </a:cubicBezTo>
                <a:cubicBezTo>
                  <a:pt x="46" y="73"/>
                  <a:pt x="46" y="74"/>
                  <a:pt x="47" y="74"/>
                </a:cubicBezTo>
                <a:cubicBezTo>
                  <a:pt x="47" y="73"/>
                  <a:pt x="48" y="73"/>
                  <a:pt x="49" y="73"/>
                </a:cubicBezTo>
                <a:cubicBezTo>
                  <a:pt x="50" y="72"/>
                  <a:pt x="50" y="73"/>
                  <a:pt x="50" y="72"/>
                </a:cubicBezTo>
                <a:cubicBezTo>
                  <a:pt x="49" y="72"/>
                  <a:pt x="50" y="73"/>
                  <a:pt x="49" y="73"/>
                </a:cubicBezTo>
                <a:cubicBezTo>
                  <a:pt x="49" y="72"/>
                  <a:pt x="49" y="72"/>
                  <a:pt x="49" y="72"/>
                </a:cubicBezTo>
                <a:cubicBezTo>
                  <a:pt x="49" y="71"/>
                  <a:pt x="50" y="71"/>
                  <a:pt x="50" y="72"/>
                </a:cubicBezTo>
                <a:cubicBezTo>
                  <a:pt x="50" y="72"/>
                  <a:pt x="49" y="71"/>
                  <a:pt x="49" y="72"/>
                </a:cubicBezTo>
                <a:cubicBezTo>
                  <a:pt x="50" y="72"/>
                  <a:pt x="50" y="72"/>
                  <a:pt x="50" y="73"/>
                </a:cubicBezTo>
                <a:cubicBezTo>
                  <a:pt x="51" y="73"/>
                  <a:pt x="51" y="73"/>
                  <a:pt x="52" y="73"/>
                </a:cubicBezTo>
                <a:cubicBezTo>
                  <a:pt x="52" y="73"/>
                  <a:pt x="52" y="73"/>
                  <a:pt x="53" y="73"/>
                </a:cubicBezTo>
                <a:cubicBezTo>
                  <a:pt x="52" y="74"/>
                  <a:pt x="52" y="73"/>
                  <a:pt x="52" y="73"/>
                </a:cubicBezTo>
                <a:cubicBezTo>
                  <a:pt x="51" y="73"/>
                  <a:pt x="52" y="73"/>
                  <a:pt x="52" y="74"/>
                </a:cubicBezTo>
                <a:cubicBezTo>
                  <a:pt x="52" y="74"/>
                  <a:pt x="53" y="74"/>
                  <a:pt x="53" y="74"/>
                </a:cubicBezTo>
                <a:cubicBezTo>
                  <a:pt x="53" y="73"/>
                  <a:pt x="53" y="73"/>
                  <a:pt x="52" y="73"/>
                </a:cubicBezTo>
                <a:cubicBezTo>
                  <a:pt x="53" y="72"/>
                  <a:pt x="53" y="73"/>
                  <a:pt x="54" y="72"/>
                </a:cubicBezTo>
                <a:cubicBezTo>
                  <a:pt x="54" y="71"/>
                  <a:pt x="53" y="71"/>
                  <a:pt x="53" y="71"/>
                </a:cubicBezTo>
                <a:cubicBezTo>
                  <a:pt x="54" y="70"/>
                  <a:pt x="54" y="71"/>
                  <a:pt x="54" y="71"/>
                </a:cubicBezTo>
                <a:cubicBezTo>
                  <a:pt x="54" y="72"/>
                  <a:pt x="54" y="72"/>
                  <a:pt x="54" y="72"/>
                </a:cubicBezTo>
                <a:cubicBezTo>
                  <a:pt x="55" y="73"/>
                  <a:pt x="56" y="72"/>
                  <a:pt x="57" y="72"/>
                </a:cubicBezTo>
                <a:cubicBezTo>
                  <a:pt x="58" y="71"/>
                  <a:pt x="59" y="72"/>
                  <a:pt x="59" y="71"/>
                </a:cubicBezTo>
                <a:cubicBezTo>
                  <a:pt x="60" y="72"/>
                  <a:pt x="59" y="72"/>
                  <a:pt x="59" y="73"/>
                </a:cubicBezTo>
                <a:cubicBezTo>
                  <a:pt x="60" y="73"/>
                  <a:pt x="60" y="72"/>
                  <a:pt x="60" y="73"/>
                </a:cubicBezTo>
                <a:cubicBezTo>
                  <a:pt x="60" y="72"/>
                  <a:pt x="60" y="72"/>
                  <a:pt x="60" y="72"/>
                </a:cubicBezTo>
                <a:cubicBezTo>
                  <a:pt x="60" y="71"/>
                  <a:pt x="61" y="71"/>
                  <a:pt x="62" y="71"/>
                </a:cubicBezTo>
                <a:cubicBezTo>
                  <a:pt x="62" y="70"/>
                  <a:pt x="63" y="70"/>
                  <a:pt x="63" y="70"/>
                </a:cubicBezTo>
                <a:cubicBezTo>
                  <a:pt x="63" y="70"/>
                  <a:pt x="63" y="71"/>
                  <a:pt x="63" y="71"/>
                </a:cubicBezTo>
                <a:cubicBezTo>
                  <a:pt x="63" y="71"/>
                  <a:pt x="63" y="71"/>
                  <a:pt x="63" y="71"/>
                </a:cubicBezTo>
                <a:cubicBezTo>
                  <a:pt x="63" y="71"/>
                  <a:pt x="63" y="71"/>
                  <a:pt x="63" y="71"/>
                </a:cubicBezTo>
                <a:cubicBezTo>
                  <a:pt x="63" y="71"/>
                  <a:pt x="63" y="71"/>
                  <a:pt x="63" y="71"/>
                </a:cubicBezTo>
                <a:cubicBezTo>
                  <a:pt x="63" y="71"/>
                  <a:pt x="63" y="71"/>
                  <a:pt x="64" y="71"/>
                </a:cubicBezTo>
                <a:cubicBezTo>
                  <a:pt x="64" y="72"/>
                  <a:pt x="63" y="71"/>
                  <a:pt x="63" y="72"/>
                </a:cubicBezTo>
                <a:cubicBezTo>
                  <a:pt x="63" y="72"/>
                  <a:pt x="64" y="72"/>
                  <a:pt x="64" y="72"/>
                </a:cubicBezTo>
                <a:cubicBezTo>
                  <a:pt x="64" y="73"/>
                  <a:pt x="65" y="72"/>
                  <a:pt x="66" y="72"/>
                </a:cubicBezTo>
                <a:cubicBezTo>
                  <a:pt x="65" y="72"/>
                  <a:pt x="65" y="71"/>
                  <a:pt x="66" y="71"/>
                </a:cubicBezTo>
                <a:cubicBezTo>
                  <a:pt x="66" y="72"/>
                  <a:pt x="66" y="71"/>
                  <a:pt x="66" y="72"/>
                </a:cubicBezTo>
                <a:cubicBezTo>
                  <a:pt x="67" y="72"/>
                  <a:pt x="67" y="72"/>
                  <a:pt x="67" y="72"/>
                </a:cubicBezTo>
                <a:cubicBezTo>
                  <a:pt x="66" y="71"/>
                  <a:pt x="67" y="71"/>
                  <a:pt x="67" y="70"/>
                </a:cubicBezTo>
                <a:cubicBezTo>
                  <a:pt x="67" y="70"/>
                  <a:pt x="68" y="71"/>
                  <a:pt x="69" y="70"/>
                </a:cubicBezTo>
                <a:cubicBezTo>
                  <a:pt x="69" y="70"/>
                  <a:pt x="69" y="71"/>
                  <a:pt x="69" y="71"/>
                </a:cubicBezTo>
                <a:cubicBezTo>
                  <a:pt x="70" y="71"/>
                  <a:pt x="70" y="71"/>
                  <a:pt x="71" y="71"/>
                </a:cubicBezTo>
                <a:cubicBezTo>
                  <a:pt x="71" y="71"/>
                  <a:pt x="71" y="71"/>
                  <a:pt x="71" y="71"/>
                </a:cubicBezTo>
                <a:cubicBezTo>
                  <a:pt x="70" y="70"/>
                  <a:pt x="70" y="70"/>
                  <a:pt x="70" y="70"/>
                </a:cubicBezTo>
                <a:cubicBezTo>
                  <a:pt x="70" y="71"/>
                  <a:pt x="70" y="71"/>
                  <a:pt x="69" y="71"/>
                </a:cubicBezTo>
                <a:cubicBezTo>
                  <a:pt x="69" y="70"/>
                  <a:pt x="70" y="71"/>
                  <a:pt x="70" y="70"/>
                </a:cubicBezTo>
                <a:cubicBezTo>
                  <a:pt x="71" y="72"/>
                  <a:pt x="72" y="70"/>
                  <a:pt x="73" y="71"/>
                </a:cubicBezTo>
                <a:cubicBezTo>
                  <a:pt x="72" y="71"/>
                  <a:pt x="72" y="71"/>
                  <a:pt x="72" y="71"/>
                </a:cubicBezTo>
                <a:cubicBezTo>
                  <a:pt x="72" y="72"/>
                  <a:pt x="73" y="71"/>
                  <a:pt x="73" y="71"/>
                </a:cubicBezTo>
                <a:cubicBezTo>
                  <a:pt x="73" y="71"/>
                  <a:pt x="73" y="70"/>
                  <a:pt x="73" y="70"/>
                </a:cubicBezTo>
                <a:cubicBezTo>
                  <a:pt x="73" y="70"/>
                  <a:pt x="73" y="70"/>
                  <a:pt x="74" y="71"/>
                </a:cubicBezTo>
                <a:cubicBezTo>
                  <a:pt x="74" y="70"/>
                  <a:pt x="74" y="70"/>
                  <a:pt x="74" y="71"/>
                </a:cubicBezTo>
                <a:cubicBezTo>
                  <a:pt x="74" y="70"/>
                  <a:pt x="74" y="70"/>
                  <a:pt x="75" y="70"/>
                </a:cubicBezTo>
                <a:cubicBezTo>
                  <a:pt x="75" y="69"/>
                  <a:pt x="75" y="70"/>
                  <a:pt x="75" y="69"/>
                </a:cubicBezTo>
                <a:cubicBezTo>
                  <a:pt x="76" y="70"/>
                  <a:pt x="75" y="70"/>
                  <a:pt x="76" y="70"/>
                </a:cubicBezTo>
                <a:cubicBezTo>
                  <a:pt x="76" y="69"/>
                  <a:pt x="76" y="69"/>
                  <a:pt x="76" y="69"/>
                </a:cubicBezTo>
                <a:cubicBezTo>
                  <a:pt x="77" y="69"/>
                  <a:pt x="76" y="70"/>
                  <a:pt x="76" y="70"/>
                </a:cubicBezTo>
                <a:cubicBezTo>
                  <a:pt x="77" y="70"/>
                  <a:pt x="77" y="70"/>
                  <a:pt x="77" y="69"/>
                </a:cubicBezTo>
                <a:cubicBezTo>
                  <a:pt x="78" y="69"/>
                  <a:pt x="77" y="69"/>
                  <a:pt x="77" y="70"/>
                </a:cubicBezTo>
                <a:cubicBezTo>
                  <a:pt x="77" y="70"/>
                  <a:pt x="77" y="70"/>
                  <a:pt x="77" y="70"/>
                </a:cubicBezTo>
                <a:cubicBezTo>
                  <a:pt x="77" y="70"/>
                  <a:pt x="77" y="70"/>
                  <a:pt x="77" y="71"/>
                </a:cubicBezTo>
                <a:cubicBezTo>
                  <a:pt x="77" y="70"/>
                  <a:pt x="78" y="71"/>
                  <a:pt x="78" y="70"/>
                </a:cubicBezTo>
                <a:cubicBezTo>
                  <a:pt x="78" y="69"/>
                  <a:pt x="78" y="69"/>
                  <a:pt x="79" y="69"/>
                </a:cubicBezTo>
                <a:cubicBezTo>
                  <a:pt x="79" y="69"/>
                  <a:pt x="79" y="69"/>
                  <a:pt x="80" y="69"/>
                </a:cubicBezTo>
                <a:cubicBezTo>
                  <a:pt x="80" y="69"/>
                  <a:pt x="80" y="69"/>
                  <a:pt x="81" y="69"/>
                </a:cubicBezTo>
                <a:cubicBezTo>
                  <a:pt x="81" y="69"/>
                  <a:pt x="81" y="69"/>
                  <a:pt x="81" y="70"/>
                </a:cubicBezTo>
                <a:cubicBezTo>
                  <a:pt x="81" y="70"/>
                  <a:pt x="81" y="70"/>
                  <a:pt x="81" y="70"/>
                </a:cubicBezTo>
                <a:cubicBezTo>
                  <a:pt x="81" y="70"/>
                  <a:pt x="81" y="70"/>
                  <a:pt x="81" y="70"/>
                </a:cubicBezTo>
                <a:cubicBezTo>
                  <a:pt x="80" y="70"/>
                  <a:pt x="81" y="69"/>
                  <a:pt x="80" y="69"/>
                </a:cubicBezTo>
                <a:cubicBezTo>
                  <a:pt x="80" y="69"/>
                  <a:pt x="80" y="70"/>
                  <a:pt x="80" y="70"/>
                </a:cubicBezTo>
                <a:cubicBezTo>
                  <a:pt x="80" y="70"/>
                  <a:pt x="80" y="70"/>
                  <a:pt x="80" y="70"/>
                </a:cubicBezTo>
                <a:cubicBezTo>
                  <a:pt x="80" y="70"/>
                  <a:pt x="80" y="70"/>
                  <a:pt x="80" y="70"/>
                </a:cubicBezTo>
                <a:cubicBezTo>
                  <a:pt x="80" y="70"/>
                  <a:pt x="80" y="70"/>
                  <a:pt x="79" y="70"/>
                </a:cubicBezTo>
                <a:cubicBezTo>
                  <a:pt x="79" y="70"/>
                  <a:pt x="80" y="70"/>
                  <a:pt x="80" y="70"/>
                </a:cubicBezTo>
                <a:cubicBezTo>
                  <a:pt x="80" y="70"/>
                  <a:pt x="79" y="70"/>
                  <a:pt x="79" y="70"/>
                </a:cubicBezTo>
                <a:cubicBezTo>
                  <a:pt x="79" y="71"/>
                  <a:pt x="79" y="71"/>
                  <a:pt x="79" y="71"/>
                </a:cubicBezTo>
                <a:cubicBezTo>
                  <a:pt x="79" y="71"/>
                  <a:pt x="79" y="71"/>
                  <a:pt x="79" y="71"/>
                </a:cubicBezTo>
                <a:cubicBezTo>
                  <a:pt x="79" y="71"/>
                  <a:pt x="79" y="71"/>
                  <a:pt x="79" y="71"/>
                </a:cubicBezTo>
                <a:cubicBezTo>
                  <a:pt x="79" y="71"/>
                  <a:pt x="79" y="71"/>
                  <a:pt x="79" y="71"/>
                </a:cubicBezTo>
                <a:cubicBezTo>
                  <a:pt x="79" y="71"/>
                  <a:pt x="79" y="71"/>
                  <a:pt x="79" y="71"/>
                </a:cubicBezTo>
                <a:cubicBezTo>
                  <a:pt x="79" y="71"/>
                  <a:pt x="79" y="71"/>
                  <a:pt x="79" y="71"/>
                </a:cubicBezTo>
                <a:cubicBezTo>
                  <a:pt x="79" y="72"/>
                  <a:pt x="79" y="71"/>
                  <a:pt x="78" y="71"/>
                </a:cubicBezTo>
                <a:cubicBezTo>
                  <a:pt x="78" y="71"/>
                  <a:pt x="78" y="71"/>
                  <a:pt x="78" y="71"/>
                </a:cubicBezTo>
                <a:cubicBezTo>
                  <a:pt x="78" y="72"/>
                  <a:pt x="78" y="72"/>
                  <a:pt x="78" y="72"/>
                </a:cubicBezTo>
                <a:cubicBezTo>
                  <a:pt x="78" y="72"/>
                  <a:pt x="77" y="72"/>
                  <a:pt x="77" y="72"/>
                </a:cubicBezTo>
                <a:cubicBezTo>
                  <a:pt x="77" y="72"/>
                  <a:pt x="77" y="71"/>
                  <a:pt x="77" y="71"/>
                </a:cubicBezTo>
                <a:cubicBezTo>
                  <a:pt x="77" y="72"/>
                  <a:pt x="77" y="72"/>
                  <a:pt x="77" y="72"/>
                </a:cubicBezTo>
                <a:cubicBezTo>
                  <a:pt x="77" y="72"/>
                  <a:pt x="77" y="72"/>
                  <a:pt x="77" y="72"/>
                </a:cubicBezTo>
                <a:cubicBezTo>
                  <a:pt x="76" y="72"/>
                  <a:pt x="77" y="71"/>
                  <a:pt x="76" y="72"/>
                </a:cubicBezTo>
                <a:cubicBezTo>
                  <a:pt x="76" y="72"/>
                  <a:pt x="76" y="72"/>
                  <a:pt x="76" y="73"/>
                </a:cubicBezTo>
                <a:cubicBezTo>
                  <a:pt x="76" y="73"/>
                  <a:pt x="76" y="73"/>
                  <a:pt x="76" y="73"/>
                </a:cubicBezTo>
                <a:cubicBezTo>
                  <a:pt x="76" y="73"/>
                  <a:pt x="76" y="73"/>
                  <a:pt x="76" y="73"/>
                </a:cubicBezTo>
                <a:cubicBezTo>
                  <a:pt x="76" y="73"/>
                  <a:pt x="76" y="73"/>
                  <a:pt x="76" y="73"/>
                </a:cubicBezTo>
                <a:cubicBezTo>
                  <a:pt x="76" y="75"/>
                  <a:pt x="73" y="75"/>
                  <a:pt x="72" y="75"/>
                </a:cubicBezTo>
                <a:cubicBezTo>
                  <a:pt x="72" y="75"/>
                  <a:pt x="72" y="74"/>
                  <a:pt x="72" y="74"/>
                </a:cubicBezTo>
                <a:cubicBezTo>
                  <a:pt x="73" y="74"/>
                  <a:pt x="75" y="74"/>
                  <a:pt x="76" y="74"/>
                </a:cubicBezTo>
                <a:cubicBezTo>
                  <a:pt x="76" y="73"/>
                  <a:pt x="75" y="73"/>
                  <a:pt x="75" y="74"/>
                </a:cubicBezTo>
                <a:cubicBezTo>
                  <a:pt x="75" y="73"/>
                  <a:pt x="74" y="74"/>
                  <a:pt x="75" y="73"/>
                </a:cubicBezTo>
                <a:cubicBezTo>
                  <a:pt x="74" y="73"/>
                  <a:pt x="74" y="73"/>
                  <a:pt x="74" y="74"/>
                </a:cubicBezTo>
                <a:cubicBezTo>
                  <a:pt x="73" y="73"/>
                  <a:pt x="74" y="73"/>
                  <a:pt x="73" y="73"/>
                </a:cubicBezTo>
                <a:cubicBezTo>
                  <a:pt x="74" y="73"/>
                  <a:pt x="74" y="73"/>
                  <a:pt x="74" y="72"/>
                </a:cubicBezTo>
                <a:cubicBezTo>
                  <a:pt x="74" y="72"/>
                  <a:pt x="73" y="72"/>
                  <a:pt x="73" y="72"/>
                </a:cubicBezTo>
                <a:cubicBezTo>
                  <a:pt x="73" y="72"/>
                  <a:pt x="73" y="72"/>
                  <a:pt x="73" y="73"/>
                </a:cubicBezTo>
                <a:cubicBezTo>
                  <a:pt x="73" y="73"/>
                  <a:pt x="73" y="73"/>
                  <a:pt x="73" y="73"/>
                </a:cubicBezTo>
                <a:cubicBezTo>
                  <a:pt x="73" y="73"/>
                  <a:pt x="73" y="73"/>
                  <a:pt x="73" y="73"/>
                </a:cubicBezTo>
                <a:cubicBezTo>
                  <a:pt x="73" y="73"/>
                  <a:pt x="73" y="73"/>
                  <a:pt x="73" y="73"/>
                </a:cubicBezTo>
                <a:cubicBezTo>
                  <a:pt x="73" y="72"/>
                  <a:pt x="73" y="72"/>
                  <a:pt x="73" y="72"/>
                </a:cubicBezTo>
                <a:cubicBezTo>
                  <a:pt x="72" y="72"/>
                  <a:pt x="73" y="73"/>
                  <a:pt x="73" y="73"/>
                </a:cubicBezTo>
                <a:cubicBezTo>
                  <a:pt x="73" y="73"/>
                  <a:pt x="73" y="73"/>
                  <a:pt x="72" y="73"/>
                </a:cubicBezTo>
                <a:cubicBezTo>
                  <a:pt x="72" y="73"/>
                  <a:pt x="72" y="73"/>
                  <a:pt x="72" y="73"/>
                </a:cubicBezTo>
                <a:cubicBezTo>
                  <a:pt x="72" y="73"/>
                  <a:pt x="72" y="73"/>
                  <a:pt x="72" y="72"/>
                </a:cubicBezTo>
                <a:cubicBezTo>
                  <a:pt x="72" y="72"/>
                  <a:pt x="72" y="72"/>
                  <a:pt x="72" y="73"/>
                </a:cubicBezTo>
                <a:cubicBezTo>
                  <a:pt x="72" y="72"/>
                  <a:pt x="72" y="72"/>
                  <a:pt x="72" y="72"/>
                </a:cubicBezTo>
                <a:cubicBezTo>
                  <a:pt x="71" y="72"/>
                  <a:pt x="71" y="73"/>
                  <a:pt x="71" y="73"/>
                </a:cubicBezTo>
                <a:cubicBezTo>
                  <a:pt x="70" y="73"/>
                  <a:pt x="70" y="73"/>
                  <a:pt x="70" y="73"/>
                </a:cubicBezTo>
                <a:cubicBezTo>
                  <a:pt x="70" y="73"/>
                  <a:pt x="70" y="73"/>
                  <a:pt x="70" y="73"/>
                </a:cubicBezTo>
                <a:cubicBezTo>
                  <a:pt x="70" y="73"/>
                  <a:pt x="70" y="74"/>
                  <a:pt x="70" y="74"/>
                </a:cubicBezTo>
                <a:cubicBezTo>
                  <a:pt x="70" y="74"/>
                  <a:pt x="70" y="73"/>
                  <a:pt x="70" y="73"/>
                </a:cubicBezTo>
                <a:cubicBezTo>
                  <a:pt x="70" y="73"/>
                  <a:pt x="70" y="74"/>
                  <a:pt x="70" y="73"/>
                </a:cubicBezTo>
                <a:cubicBezTo>
                  <a:pt x="69" y="73"/>
                  <a:pt x="69" y="73"/>
                  <a:pt x="68" y="73"/>
                </a:cubicBezTo>
                <a:cubicBezTo>
                  <a:pt x="68" y="74"/>
                  <a:pt x="68" y="74"/>
                  <a:pt x="68" y="74"/>
                </a:cubicBezTo>
                <a:cubicBezTo>
                  <a:pt x="67" y="74"/>
                  <a:pt x="67" y="74"/>
                  <a:pt x="67" y="73"/>
                </a:cubicBezTo>
                <a:cubicBezTo>
                  <a:pt x="67" y="74"/>
                  <a:pt x="67" y="74"/>
                  <a:pt x="68" y="75"/>
                </a:cubicBezTo>
                <a:cubicBezTo>
                  <a:pt x="67" y="75"/>
                  <a:pt x="67" y="74"/>
                  <a:pt x="66" y="75"/>
                </a:cubicBezTo>
                <a:cubicBezTo>
                  <a:pt x="66" y="74"/>
                  <a:pt x="67" y="74"/>
                  <a:pt x="66" y="73"/>
                </a:cubicBezTo>
                <a:cubicBezTo>
                  <a:pt x="66" y="73"/>
                  <a:pt x="66" y="74"/>
                  <a:pt x="66" y="74"/>
                </a:cubicBezTo>
                <a:cubicBezTo>
                  <a:pt x="65" y="74"/>
                  <a:pt x="64" y="74"/>
                  <a:pt x="64" y="74"/>
                </a:cubicBezTo>
                <a:cubicBezTo>
                  <a:pt x="63" y="75"/>
                  <a:pt x="64" y="75"/>
                  <a:pt x="65" y="75"/>
                </a:cubicBezTo>
                <a:cubicBezTo>
                  <a:pt x="64" y="75"/>
                  <a:pt x="64" y="77"/>
                  <a:pt x="64" y="76"/>
                </a:cubicBezTo>
                <a:cubicBezTo>
                  <a:pt x="63" y="76"/>
                  <a:pt x="64" y="76"/>
                  <a:pt x="64" y="76"/>
                </a:cubicBezTo>
                <a:cubicBezTo>
                  <a:pt x="63" y="75"/>
                  <a:pt x="64" y="76"/>
                  <a:pt x="63" y="75"/>
                </a:cubicBezTo>
                <a:cubicBezTo>
                  <a:pt x="63" y="76"/>
                  <a:pt x="63" y="76"/>
                  <a:pt x="63" y="77"/>
                </a:cubicBezTo>
                <a:cubicBezTo>
                  <a:pt x="63" y="76"/>
                  <a:pt x="63" y="76"/>
                  <a:pt x="63" y="76"/>
                </a:cubicBezTo>
                <a:cubicBezTo>
                  <a:pt x="62" y="75"/>
                  <a:pt x="63" y="77"/>
                  <a:pt x="62" y="77"/>
                </a:cubicBezTo>
                <a:cubicBezTo>
                  <a:pt x="62" y="76"/>
                  <a:pt x="62" y="76"/>
                  <a:pt x="62" y="75"/>
                </a:cubicBezTo>
                <a:cubicBezTo>
                  <a:pt x="61" y="76"/>
                  <a:pt x="62" y="76"/>
                  <a:pt x="61" y="76"/>
                </a:cubicBezTo>
                <a:cubicBezTo>
                  <a:pt x="61" y="77"/>
                  <a:pt x="61" y="77"/>
                  <a:pt x="61" y="77"/>
                </a:cubicBezTo>
                <a:cubicBezTo>
                  <a:pt x="61" y="76"/>
                  <a:pt x="61" y="76"/>
                  <a:pt x="61" y="75"/>
                </a:cubicBezTo>
                <a:cubicBezTo>
                  <a:pt x="61" y="76"/>
                  <a:pt x="61" y="75"/>
                  <a:pt x="60" y="75"/>
                </a:cubicBezTo>
                <a:cubicBezTo>
                  <a:pt x="59" y="75"/>
                  <a:pt x="58" y="76"/>
                  <a:pt x="57" y="76"/>
                </a:cubicBezTo>
                <a:cubicBezTo>
                  <a:pt x="58" y="75"/>
                  <a:pt x="56" y="76"/>
                  <a:pt x="55" y="76"/>
                </a:cubicBezTo>
                <a:cubicBezTo>
                  <a:pt x="55" y="75"/>
                  <a:pt x="56" y="76"/>
                  <a:pt x="56" y="75"/>
                </a:cubicBezTo>
                <a:cubicBezTo>
                  <a:pt x="55" y="74"/>
                  <a:pt x="55" y="76"/>
                  <a:pt x="54" y="75"/>
                </a:cubicBezTo>
                <a:cubicBezTo>
                  <a:pt x="54" y="75"/>
                  <a:pt x="54" y="76"/>
                  <a:pt x="54" y="76"/>
                </a:cubicBezTo>
                <a:cubicBezTo>
                  <a:pt x="54" y="76"/>
                  <a:pt x="54" y="76"/>
                  <a:pt x="53" y="76"/>
                </a:cubicBezTo>
                <a:cubicBezTo>
                  <a:pt x="52" y="75"/>
                  <a:pt x="52" y="77"/>
                  <a:pt x="51" y="76"/>
                </a:cubicBezTo>
                <a:cubicBezTo>
                  <a:pt x="50" y="77"/>
                  <a:pt x="49" y="77"/>
                  <a:pt x="49" y="78"/>
                </a:cubicBezTo>
                <a:cubicBezTo>
                  <a:pt x="49" y="78"/>
                  <a:pt x="49" y="78"/>
                  <a:pt x="50" y="78"/>
                </a:cubicBezTo>
                <a:cubicBezTo>
                  <a:pt x="49" y="79"/>
                  <a:pt x="48" y="78"/>
                  <a:pt x="47" y="77"/>
                </a:cubicBezTo>
                <a:cubicBezTo>
                  <a:pt x="47" y="77"/>
                  <a:pt x="48" y="78"/>
                  <a:pt x="48" y="78"/>
                </a:cubicBezTo>
                <a:cubicBezTo>
                  <a:pt x="47" y="78"/>
                  <a:pt x="47" y="79"/>
                  <a:pt x="46" y="78"/>
                </a:cubicBezTo>
                <a:cubicBezTo>
                  <a:pt x="46" y="78"/>
                  <a:pt x="47" y="78"/>
                  <a:pt x="47" y="78"/>
                </a:cubicBezTo>
                <a:cubicBezTo>
                  <a:pt x="47" y="78"/>
                  <a:pt x="45" y="78"/>
                  <a:pt x="45" y="78"/>
                </a:cubicBezTo>
                <a:cubicBezTo>
                  <a:pt x="45" y="78"/>
                  <a:pt x="44" y="77"/>
                  <a:pt x="45" y="77"/>
                </a:cubicBezTo>
                <a:cubicBezTo>
                  <a:pt x="45" y="77"/>
                  <a:pt x="44" y="78"/>
                  <a:pt x="44" y="78"/>
                </a:cubicBezTo>
                <a:cubicBezTo>
                  <a:pt x="44" y="78"/>
                  <a:pt x="44" y="78"/>
                  <a:pt x="45" y="78"/>
                </a:cubicBezTo>
                <a:cubicBezTo>
                  <a:pt x="44" y="78"/>
                  <a:pt x="42" y="77"/>
                  <a:pt x="41" y="78"/>
                </a:cubicBezTo>
                <a:cubicBezTo>
                  <a:pt x="40" y="78"/>
                  <a:pt x="40" y="78"/>
                  <a:pt x="40" y="78"/>
                </a:cubicBezTo>
                <a:cubicBezTo>
                  <a:pt x="40" y="78"/>
                  <a:pt x="40" y="78"/>
                  <a:pt x="40" y="78"/>
                </a:cubicBezTo>
                <a:cubicBezTo>
                  <a:pt x="39" y="77"/>
                  <a:pt x="38" y="79"/>
                  <a:pt x="37" y="78"/>
                </a:cubicBezTo>
                <a:cubicBezTo>
                  <a:pt x="36" y="79"/>
                  <a:pt x="35" y="79"/>
                  <a:pt x="34" y="78"/>
                </a:cubicBezTo>
                <a:cubicBezTo>
                  <a:pt x="34" y="78"/>
                  <a:pt x="34" y="77"/>
                  <a:pt x="35" y="77"/>
                </a:cubicBezTo>
                <a:cubicBezTo>
                  <a:pt x="34" y="77"/>
                  <a:pt x="33" y="79"/>
                  <a:pt x="32" y="78"/>
                </a:cubicBezTo>
                <a:cubicBezTo>
                  <a:pt x="33" y="79"/>
                  <a:pt x="32" y="80"/>
                  <a:pt x="33" y="81"/>
                </a:cubicBezTo>
                <a:cubicBezTo>
                  <a:pt x="32" y="81"/>
                  <a:pt x="32" y="81"/>
                  <a:pt x="31" y="81"/>
                </a:cubicBezTo>
                <a:cubicBezTo>
                  <a:pt x="31" y="82"/>
                  <a:pt x="33" y="80"/>
                  <a:pt x="33" y="82"/>
                </a:cubicBezTo>
                <a:cubicBezTo>
                  <a:pt x="33" y="82"/>
                  <a:pt x="33" y="82"/>
                  <a:pt x="33" y="82"/>
                </a:cubicBezTo>
                <a:cubicBezTo>
                  <a:pt x="33" y="82"/>
                  <a:pt x="32" y="82"/>
                  <a:pt x="32" y="83"/>
                </a:cubicBezTo>
                <a:cubicBezTo>
                  <a:pt x="32" y="82"/>
                  <a:pt x="32" y="82"/>
                  <a:pt x="31" y="82"/>
                </a:cubicBezTo>
                <a:cubicBezTo>
                  <a:pt x="31" y="82"/>
                  <a:pt x="31" y="82"/>
                  <a:pt x="31" y="83"/>
                </a:cubicBezTo>
                <a:cubicBezTo>
                  <a:pt x="30" y="83"/>
                  <a:pt x="29" y="82"/>
                  <a:pt x="30" y="83"/>
                </a:cubicBezTo>
                <a:cubicBezTo>
                  <a:pt x="29" y="83"/>
                  <a:pt x="29" y="82"/>
                  <a:pt x="29" y="82"/>
                </a:cubicBezTo>
                <a:cubicBezTo>
                  <a:pt x="28" y="82"/>
                  <a:pt x="29" y="82"/>
                  <a:pt x="29" y="82"/>
                </a:cubicBezTo>
                <a:cubicBezTo>
                  <a:pt x="28" y="82"/>
                  <a:pt x="28" y="82"/>
                  <a:pt x="28" y="82"/>
                </a:cubicBezTo>
                <a:cubicBezTo>
                  <a:pt x="27" y="82"/>
                  <a:pt x="28" y="81"/>
                  <a:pt x="27" y="81"/>
                </a:cubicBezTo>
                <a:cubicBezTo>
                  <a:pt x="27" y="81"/>
                  <a:pt x="27" y="82"/>
                  <a:pt x="27" y="82"/>
                </a:cubicBezTo>
                <a:cubicBezTo>
                  <a:pt x="27" y="82"/>
                  <a:pt x="27" y="82"/>
                  <a:pt x="27" y="83"/>
                </a:cubicBezTo>
                <a:cubicBezTo>
                  <a:pt x="27" y="83"/>
                  <a:pt x="27" y="83"/>
                  <a:pt x="27" y="84"/>
                </a:cubicBezTo>
                <a:cubicBezTo>
                  <a:pt x="27" y="84"/>
                  <a:pt x="26" y="83"/>
                  <a:pt x="26" y="84"/>
                </a:cubicBezTo>
                <a:cubicBezTo>
                  <a:pt x="26" y="84"/>
                  <a:pt x="26" y="84"/>
                  <a:pt x="27" y="84"/>
                </a:cubicBezTo>
                <a:cubicBezTo>
                  <a:pt x="26" y="85"/>
                  <a:pt x="26" y="84"/>
                  <a:pt x="26" y="85"/>
                </a:cubicBezTo>
                <a:cubicBezTo>
                  <a:pt x="26" y="84"/>
                  <a:pt x="26" y="84"/>
                  <a:pt x="26" y="84"/>
                </a:cubicBezTo>
                <a:cubicBezTo>
                  <a:pt x="26" y="84"/>
                  <a:pt x="25" y="84"/>
                  <a:pt x="25" y="84"/>
                </a:cubicBezTo>
                <a:cubicBezTo>
                  <a:pt x="25" y="85"/>
                  <a:pt x="24" y="85"/>
                  <a:pt x="22" y="84"/>
                </a:cubicBezTo>
                <a:cubicBezTo>
                  <a:pt x="22" y="84"/>
                  <a:pt x="22" y="85"/>
                  <a:pt x="22" y="85"/>
                </a:cubicBezTo>
                <a:cubicBezTo>
                  <a:pt x="23" y="85"/>
                  <a:pt x="23" y="85"/>
                  <a:pt x="23" y="86"/>
                </a:cubicBezTo>
                <a:cubicBezTo>
                  <a:pt x="23" y="85"/>
                  <a:pt x="23" y="85"/>
                  <a:pt x="23" y="85"/>
                </a:cubicBezTo>
                <a:cubicBezTo>
                  <a:pt x="24" y="85"/>
                  <a:pt x="25" y="85"/>
                  <a:pt x="26" y="85"/>
                </a:cubicBezTo>
                <a:cubicBezTo>
                  <a:pt x="25" y="86"/>
                  <a:pt x="24" y="85"/>
                  <a:pt x="24" y="86"/>
                </a:cubicBezTo>
                <a:cubicBezTo>
                  <a:pt x="24" y="86"/>
                  <a:pt x="24" y="86"/>
                  <a:pt x="25" y="86"/>
                </a:cubicBezTo>
                <a:cubicBezTo>
                  <a:pt x="25" y="86"/>
                  <a:pt x="24" y="86"/>
                  <a:pt x="24" y="87"/>
                </a:cubicBezTo>
                <a:cubicBezTo>
                  <a:pt x="24" y="87"/>
                  <a:pt x="24" y="86"/>
                  <a:pt x="23" y="86"/>
                </a:cubicBezTo>
                <a:cubicBezTo>
                  <a:pt x="23" y="86"/>
                  <a:pt x="23" y="86"/>
                  <a:pt x="23" y="87"/>
                </a:cubicBezTo>
                <a:cubicBezTo>
                  <a:pt x="23" y="86"/>
                  <a:pt x="23" y="86"/>
                  <a:pt x="23" y="86"/>
                </a:cubicBezTo>
                <a:cubicBezTo>
                  <a:pt x="23" y="86"/>
                  <a:pt x="23" y="86"/>
                  <a:pt x="22" y="86"/>
                </a:cubicBezTo>
                <a:cubicBezTo>
                  <a:pt x="22" y="87"/>
                  <a:pt x="22" y="86"/>
                  <a:pt x="22" y="87"/>
                </a:cubicBezTo>
                <a:cubicBezTo>
                  <a:pt x="21" y="87"/>
                  <a:pt x="21" y="86"/>
                  <a:pt x="21" y="86"/>
                </a:cubicBezTo>
                <a:cubicBezTo>
                  <a:pt x="21" y="87"/>
                  <a:pt x="20" y="86"/>
                  <a:pt x="19" y="86"/>
                </a:cubicBezTo>
                <a:cubicBezTo>
                  <a:pt x="19" y="87"/>
                  <a:pt x="19" y="86"/>
                  <a:pt x="18" y="86"/>
                </a:cubicBezTo>
                <a:cubicBezTo>
                  <a:pt x="18" y="86"/>
                  <a:pt x="18" y="86"/>
                  <a:pt x="18" y="86"/>
                </a:cubicBezTo>
                <a:cubicBezTo>
                  <a:pt x="18" y="85"/>
                  <a:pt x="17" y="86"/>
                  <a:pt x="17" y="86"/>
                </a:cubicBezTo>
                <a:cubicBezTo>
                  <a:pt x="16" y="86"/>
                  <a:pt x="16" y="87"/>
                  <a:pt x="17" y="87"/>
                </a:cubicBezTo>
                <a:cubicBezTo>
                  <a:pt x="16" y="87"/>
                  <a:pt x="16" y="88"/>
                  <a:pt x="16" y="88"/>
                </a:cubicBezTo>
                <a:cubicBezTo>
                  <a:pt x="15" y="88"/>
                  <a:pt x="16" y="88"/>
                  <a:pt x="15" y="88"/>
                </a:cubicBezTo>
                <a:cubicBezTo>
                  <a:pt x="15" y="88"/>
                  <a:pt x="15" y="88"/>
                  <a:pt x="15" y="88"/>
                </a:cubicBezTo>
                <a:cubicBezTo>
                  <a:pt x="14" y="88"/>
                  <a:pt x="15" y="89"/>
                  <a:pt x="14" y="89"/>
                </a:cubicBezTo>
                <a:cubicBezTo>
                  <a:pt x="14" y="88"/>
                  <a:pt x="14" y="88"/>
                  <a:pt x="14" y="87"/>
                </a:cubicBezTo>
                <a:cubicBezTo>
                  <a:pt x="14" y="87"/>
                  <a:pt x="15" y="88"/>
                  <a:pt x="15" y="87"/>
                </a:cubicBezTo>
                <a:cubicBezTo>
                  <a:pt x="15" y="87"/>
                  <a:pt x="14" y="87"/>
                  <a:pt x="14" y="87"/>
                </a:cubicBezTo>
                <a:cubicBezTo>
                  <a:pt x="13" y="87"/>
                  <a:pt x="13" y="87"/>
                  <a:pt x="13" y="87"/>
                </a:cubicBezTo>
                <a:cubicBezTo>
                  <a:pt x="13" y="87"/>
                  <a:pt x="12" y="88"/>
                  <a:pt x="11" y="88"/>
                </a:cubicBezTo>
                <a:cubicBezTo>
                  <a:pt x="11" y="88"/>
                  <a:pt x="11" y="88"/>
                  <a:pt x="11" y="88"/>
                </a:cubicBezTo>
                <a:cubicBezTo>
                  <a:pt x="11" y="88"/>
                  <a:pt x="11" y="89"/>
                  <a:pt x="10" y="88"/>
                </a:cubicBezTo>
                <a:cubicBezTo>
                  <a:pt x="10" y="89"/>
                  <a:pt x="10" y="89"/>
                  <a:pt x="10" y="89"/>
                </a:cubicBezTo>
                <a:cubicBezTo>
                  <a:pt x="10" y="89"/>
                  <a:pt x="11" y="90"/>
                  <a:pt x="11" y="89"/>
                </a:cubicBezTo>
                <a:cubicBezTo>
                  <a:pt x="12" y="89"/>
                  <a:pt x="11" y="90"/>
                  <a:pt x="12" y="90"/>
                </a:cubicBezTo>
                <a:cubicBezTo>
                  <a:pt x="12" y="91"/>
                  <a:pt x="11" y="90"/>
                  <a:pt x="11" y="90"/>
                </a:cubicBezTo>
                <a:cubicBezTo>
                  <a:pt x="11" y="91"/>
                  <a:pt x="12" y="90"/>
                  <a:pt x="12" y="91"/>
                </a:cubicBezTo>
                <a:cubicBezTo>
                  <a:pt x="12" y="90"/>
                  <a:pt x="12" y="90"/>
                  <a:pt x="13" y="91"/>
                </a:cubicBezTo>
                <a:cubicBezTo>
                  <a:pt x="13" y="90"/>
                  <a:pt x="13" y="90"/>
                  <a:pt x="13" y="90"/>
                </a:cubicBezTo>
                <a:cubicBezTo>
                  <a:pt x="12" y="90"/>
                  <a:pt x="12" y="90"/>
                  <a:pt x="12" y="89"/>
                </a:cubicBezTo>
                <a:cubicBezTo>
                  <a:pt x="12" y="89"/>
                  <a:pt x="13" y="90"/>
                  <a:pt x="13" y="89"/>
                </a:cubicBezTo>
                <a:cubicBezTo>
                  <a:pt x="13" y="90"/>
                  <a:pt x="13" y="90"/>
                  <a:pt x="14" y="90"/>
                </a:cubicBezTo>
                <a:cubicBezTo>
                  <a:pt x="13" y="89"/>
                  <a:pt x="14" y="90"/>
                  <a:pt x="14" y="90"/>
                </a:cubicBezTo>
                <a:cubicBezTo>
                  <a:pt x="14" y="90"/>
                  <a:pt x="15" y="90"/>
                  <a:pt x="14" y="91"/>
                </a:cubicBezTo>
                <a:cubicBezTo>
                  <a:pt x="15" y="91"/>
                  <a:pt x="16" y="91"/>
                  <a:pt x="16" y="91"/>
                </a:cubicBezTo>
                <a:cubicBezTo>
                  <a:pt x="17" y="91"/>
                  <a:pt x="17" y="91"/>
                  <a:pt x="18" y="91"/>
                </a:cubicBezTo>
                <a:cubicBezTo>
                  <a:pt x="18" y="91"/>
                  <a:pt x="18" y="91"/>
                  <a:pt x="18" y="90"/>
                </a:cubicBezTo>
                <a:cubicBezTo>
                  <a:pt x="19" y="91"/>
                  <a:pt x="18" y="91"/>
                  <a:pt x="18" y="91"/>
                </a:cubicBezTo>
                <a:cubicBezTo>
                  <a:pt x="19" y="92"/>
                  <a:pt x="19" y="91"/>
                  <a:pt x="20" y="91"/>
                </a:cubicBezTo>
                <a:cubicBezTo>
                  <a:pt x="20" y="91"/>
                  <a:pt x="20" y="91"/>
                  <a:pt x="19" y="91"/>
                </a:cubicBezTo>
                <a:cubicBezTo>
                  <a:pt x="19" y="90"/>
                  <a:pt x="20" y="91"/>
                  <a:pt x="20" y="90"/>
                </a:cubicBezTo>
                <a:cubicBezTo>
                  <a:pt x="20" y="90"/>
                  <a:pt x="20" y="91"/>
                  <a:pt x="20" y="90"/>
                </a:cubicBezTo>
                <a:cubicBezTo>
                  <a:pt x="21" y="91"/>
                  <a:pt x="21" y="91"/>
                  <a:pt x="20" y="91"/>
                </a:cubicBezTo>
                <a:cubicBezTo>
                  <a:pt x="21" y="91"/>
                  <a:pt x="21" y="91"/>
                  <a:pt x="22" y="91"/>
                </a:cubicBezTo>
                <a:cubicBezTo>
                  <a:pt x="22" y="90"/>
                  <a:pt x="23" y="92"/>
                  <a:pt x="23" y="90"/>
                </a:cubicBezTo>
                <a:cubicBezTo>
                  <a:pt x="23" y="91"/>
                  <a:pt x="24" y="90"/>
                  <a:pt x="24" y="91"/>
                </a:cubicBezTo>
                <a:cubicBezTo>
                  <a:pt x="24" y="91"/>
                  <a:pt x="23" y="92"/>
                  <a:pt x="23" y="91"/>
                </a:cubicBezTo>
                <a:cubicBezTo>
                  <a:pt x="23" y="92"/>
                  <a:pt x="22" y="92"/>
                  <a:pt x="21" y="91"/>
                </a:cubicBezTo>
                <a:cubicBezTo>
                  <a:pt x="21" y="92"/>
                  <a:pt x="21" y="92"/>
                  <a:pt x="21" y="92"/>
                </a:cubicBezTo>
                <a:cubicBezTo>
                  <a:pt x="22" y="91"/>
                  <a:pt x="24" y="93"/>
                  <a:pt x="24" y="91"/>
                </a:cubicBezTo>
                <a:cubicBezTo>
                  <a:pt x="25" y="91"/>
                  <a:pt x="26" y="90"/>
                  <a:pt x="26" y="91"/>
                </a:cubicBezTo>
                <a:cubicBezTo>
                  <a:pt x="26" y="90"/>
                  <a:pt x="26" y="90"/>
                  <a:pt x="26" y="90"/>
                </a:cubicBezTo>
                <a:cubicBezTo>
                  <a:pt x="26" y="89"/>
                  <a:pt x="26" y="89"/>
                  <a:pt x="26" y="89"/>
                </a:cubicBezTo>
                <a:cubicBezTo>
                  <a:pt x="26" y="89"/>
                  <a:pt x="27" y="89"/>
                  <a:pt x="27" y="89"/>
                </a:cubicBezTo>
                <a:cubicBezTo>
                  <a:pt x="27" y="90"/>
                  <a:pt x="26" y="89"/>
                  <a:pt x="26" y="90"/>
                </a:cubicBezTo>
                <a:cubicBezTo>
                  <a:pt x="27" y="90"/>
                  <a:pt x="27" y="90"/>
                  <a:pt x="27" y="90"/>
                </a:cubicBezTo>
                <a:cubicBezTo>
                  <a:pt x="28" y="90"/>
                  <a:pt x="28" y="90"/>
                  <a:pt x="28" y="90"/>
                </a:cubicBezTo>
                <a:cubicBezTo>
                  <a:pt x="28" y="90"/>
                  <a:pt x="28" y="90"/>
                  <a:pt x="28" y="90"/>
                </a:cubicBezTo>
                <a:cubicBezTo>
                  <a:pt x="28" y="90"/>
                  <a:pt x="28" y="90"/>
                  <a:pt x="28" y="91"/>
                </a:cubicBezTo>
                <a:cubicBezTo>
                  <a:pt x="29" y="91"/>
                  <a:pt x="28" y="89"/>
                  <a:pt x="29" y="90"/>
                </a:cubicBezTo>
                <a:cubicBezTo>
                  <a:pt x="29" y="89"/>
                  <a:pt x="29" y="89"/>
                  <a:pt x="29" y="89"/>
                </a:cubicBezTo>
                <a:cubicBezTo>
                  <a:pt x="29" y="89"/>
                  <a:pt x="29" y="88"/>
                  <a:pt x="29" y="88"/>
                </a:cubicBezTo>
                <a:cubicBezTo>
                  <a:pt x="29" y="90"/>
                  <a:pt x="31" y="89"/>
                  <a:pt x="32" y="90"/>
                </a:cubicBezTo>
                <a:cubicBezTo>
                  <a:pt x="31" y="90"/>
                  <a:pt x="29" y="90"/>
                  <a:pt x="30" y="91"/>
                </a:cubicBezTo>
                <a:cubicBezTo>
                  <a:pt x="29" y="91"/>
                  <a:pt x="29" y="91"/>
                  <a:pt x="28" y="91"/>
                </a:cubicBezTo>
                <a:cubicBezTo>
                  <a:pt x="28" y="92"/>
                  <a:pt x="29" y="91"/>
                  <a:pt x="29" y="92"/>
                </a:cubicBezTo>
                <a:cubicBezTo>
                  <a:pt x="29" y="92"/>
                  <a:pt x="29" y="92"/>
                  <a:pt x="29" y="93"/>
                </a:cubicBezTo>
                <a:cubicBezTo>
                  <a:pt x="28" y="92"/>
                  <a:pt x="28" y="93"/>
                  <a:pt x="27" y="92"/>
                </a:cubicBezTo>
                <a:cubicBezTo>
                  <a:pt x="27" y="92"/>
                  <a:pt x="28" y="93"/>
                  <a:pt x="28" y="93"/>
                </a:cubicBezTo>
                <a:cubicBezTo>
                  <a:pt x="28" y="93"/>
                  <a:pt x="27" y="93"/>
                  <a:pt x="27" y="92"/>
                </a:cubicBezTo>
                <a:cubicBezTo>
                  <a:pt x="27" y="93"/>
                  <a:pt x="27" y="93"/>
                  <a:pt x="27" y="93"/>
                </a:cubicBezTo>
                <a:cubicBezTo>
                  <a:pt x="26" y="93"/>
                  <a:pt x="26" y="93"/>
                  <a:pt x="26" y="93"/>
                </a:cubicBezTo>
                <a:cubicBezTo>
                  <a:pt x="26" y="93"/>
                  <a:pt x="26" y="93"/>
                  <a:pt x="25" y="93"/>
                </a:cubicBezTo>
                <a:cubicBezTo>
                  <a:pt x="25" y="93"/>
                  <a:pt x="24" y="93"/>
                  <a:pt x="24" y="94"/>
                </a:cubicBezTo>
                <a:cubicBezTo>
                  <a:pt x="23" y="94"/>
                  <a:pt x="24" y="93"/>
                  <a:pt x="24" y="93"/>
                </a:cubicBezTo>
                <a:cubicBezTo>
                  <a:pt x="24" y="93"/>
                  <a:pt x="25" y="93"/>
                  <a:pt x="25" y="92"/>
                </a:cubicBezTo>
                <a:cubicBezTo>
                  <a:pt x="24" y="92"/>
                  <a:pt x="24" y="92"/>
                  <a:pt x="24" y="93"/>
                </a:cubicBezTo>
                <a:cubicBezTo>
                  <a:pt x="24" y="93"/>
                  <a:pt x="24" y="92"/>
                  <a:pt x="24" y="92"/>
                </a:cubicBezTo>
                <a:cubicBezTo>
                  <a:pt x="23" y="93"/>
                  <a:pt x="23" y="93"/>
                  <a:pt x="23" y="93"/>
                </a:cubicBezTo>
                <a:cubicBezTo>
                  <a:pt x="22" y="93"/>
                  <a:pt x="23" y="94"/>
                  <a:pt x="23" y="94"/>
                </a:cubicBezTo>
                <a:cubicBezTo>
                  <a:pt x="23" y="94"/>
                  <a:pt x="23" y="94"/>
                  <a:pt x="23" y="94"/>
                </a:cubicBezTo>
                <a:cubicBezTo>
                  <a:pt x="22" y="94"/>
                  <a:pt x="22" y="94"/>
                  <a:pt x="22" y="93"/>
                </a:cubicBezTo>
                <a:cubicBezTo>
                  <a:pt x="22" y="93"/>
                  <a:pt x="22" y="94"/>
                  <a:pt x="21" y="93"/>
                </a:cubicBezTo>
                <a:cubicBezTo>
                  <a:pt x="21" y="93"/>
                  <a:pt x="21" y="94"/>
                  <a:pt x="21" y="94"/>
                </a:cubicBezTo>
                <a:cubicBezTo>
                  <a:pt x="21" y="94"/>
                  <a:pt x="20" y="93"/>
                  <a:pt x="20" y="95"/>
                </a:cubicBezTo>
                <a:cubicBezTo>
                  <a:pt x="18" y="95"/>
                  <a:pt x="18" y="95"/>
                  <a:pt x="17" y="95"/>
                </a:cubicBezTo>
                <a:cubicBezTo>
                  <a:pt x="17" y="96"/>
                  <a:pt x="16" y="95"/>
                  <a:pt x="16" y="95"/>
                </a:cubicBezTo>
                <a:cubicBezTo>
                  <a:pt x="16" y="96"/>
                  <a:pt x="16" y="96"/>
                  <a:pt x="16" y="97"/>
                </a:cubicBezTo>
                <a:cubicBezTo>
                  <a:pt x="17" y="97"/>
                  <a:pt x="17" y="97"/>
                  <a:pt x="17" y="97"/>
                </a:cubicBezTo>
                <a:cubicBezTo>
                  <a:pt x="17" y="97"/>
                  <a:pt x="17" y="97"/>
                  <a:pt x="17" y="96"/>
                </a:cubicBezTo>
                <a:cubicBezTo>
                  <a:pt x="17" y="96"/>
                  <a:pt x="18" y="96"/>
                  <a:pt x="18" y="95"/>
                </a:cubicBezTo>
                <a:cubicBezTo>
                  <a:pt x="19" y="96"/>
                  <a:pt x="18" y="97"/>
                  <a:pt x="18" y="97"/>
                </a:cubicBezTo>
                <a:cubicBezTo>
                  <a:pt x="19" y="97"/>
                  <a:pt x="19" y="97"/>
                  <a:pt x="19" y="97"/>
                </a:cubicBezTo>
                <a:cubicBezTo>
                  <a:pt x="20" y="97"/>
                  <a:pt x="20" y="96"/>
                  <a:pt x="21" y="97"/>
                </a:cubicBezTo>
                <a:cubicBezTo>
                  <a:pt x="21" y="97"/>
                  <a:pt x="21" y="97"/>
                  <a:pt x="20" y="98"/>
                </a:cubicBezTo>
                <a:cubicBezTo>
                  <a:pt x="21" y="98"/>
                  <a:pt x="21" y="98"/>
                  <a:pt x="21" y="98"/>
                </a:cubicBezTo>
                <a:cubicBezTo>
                  <a:pt x="21" y="97"/>
                  <a:pt x="21" y="97"/>
                  <a:pt x="22" y="98"/>
                </a:cubicBezTo>
                <a:cubicBezTo>
                  <a:pt x="22" y="97"/>
                  <a:pt x="24" y="98"/>
                  <a:pt x="24" y="97"/>
                </a:cubicBezTo>
                <a:cubicBezTo>
                  <a:pt x="25" y="97"/>
                  <a:pt x="24" y="98"/>
                  <a:pt x="24" y="98"/>
                </a:cubicBezTo>
                <a:cubicBezTo>
                  <a:pt x="25" y="98"/>
                  <a:pt x="25" y="98"/>
                  <a:pt x="25" y="98"/>
                </a:cubicBezTo>
                <a:cubicBezTo>
                  <a:pt x="25" y="98"/>
                  <a:pt x="25" y="97"/>
                  <a:pt x="24" y="97"/>
                </a:cubicBezTo>
                <a:cubicBezTo>
                  <a:pt x="24" y="97"/>
                  <a:pt x="24" y="96"/>
                  <a:pt x="24" y="96"/>
                </a:cubicBezTo>
                <a:cubicBezTo>
                  <a:pt x="24" y="96"/>
                  <a:pt x="24" y="96"/>
                  <a:pt x="24" y="96"/>
                </a:cubicBezTo>
                <a:cubicBezTo>
                  <a:pt x="25" y="96"/>
                  <a:pt x="24" y="97"/>
                  <a:pt x="25" y="97"/>
                </a:cubicBezTo>
                <a:cubicBezTo>
                  <a:pt x="25" y="96"/>
                  <a:pt x="25" y="96"/>
                  <a:pt x="25" y="96"/>
                </a:cubicBezTo>
                <a:cubicBezTo>
                  <a:pt x="25" y="96"/>
                  <a:pt x="25" y="96"/>
                  <a:pt x="25" y="96"/>
                </a:cubicBezTo>
                <a:cubicBezTo>
                  <a:pt x="26" y="96"/>
                  <a:pt x="25" y="96"/>
                  <a:pt x="26" y="97"/>
                </a:cubicBezTo>
                <a:cubicBezTo>
                  <a:pt x="25" y="97"/>
                  <a:pt x="25" y="96"/>
                  <a:pt x="25" y="97"/>
                </a:cubicBezTo>
                <a:cubicBezTo>
                  <a:pt x="28" y="97"/>
                  <a:pt x="31" y="96"/>
                  <a:pt x="34" y="95"/>
                </a:cubicBezTo>
                <a:cubicBezTo>
                  <a:pt x="34" y="94"/>
                  <a:pt x="35" y="94"/>
                  <a:pt x="36" y="95"/>
                </a:cubicBezTo>
                <a:cubicBezTo>
                  <a:pt x="36" y="94"/>
                  <a:pt x="35" y="94"/>
                  <a:pt x="35" y="93"/>
                </a:cubicBezTo>
                <a:cubicBezTo>
                  <a:pt x="36" y="93"/>
                  <a:pt x="36" y="94"/>
                  <a:pt x="36" y="93"/>
                </a:cubicBezTo>
                <a:cubicBezTo>
                  <a:pt x="37" y="94"/>
                  <a:pt x="37" y="94"/>
                  <a:pt x="36" y="94"/>
                </a:cubicBezTo>
                <a:cubicBezTo>
                  <a:pt x="37" y="94"/>
                  <a:pt x="37" y="93"/>
                  <a:pt x="38" y="93"/>
                </a:cubicBezTo>
                <a:cubicBezTo>
                  <a:pt x="38" y="95"/>
                  <a:pt x="39" y="94"/>
                  <a:pt x="41" y="94"/>
                </a:cubicBezTo>
                <a:cubicBezTo>
                  <a:pt x="41" y="94"/>
                  <a:pt x="40" y="94"/>
                  <a:pt x="40" y="94"/>
                </a:cubicBezTo>
                <a:cubicBezTo>
                  <a:pt x="41" y="94"/>
                  <a:pt x="41" y="94"/>
                  <a:pt x="41" y="94"/>
                </a:cubicBezTo>
                <a:cubicBezTo>
                  <a:pt x="41" y="94"/>
                  <a:pt x="41" y="94"/>
                  <a:pt x="41" y="93"/>
                </a:cubicBezTo>
                <a:cubicBezTo>
                  <a:pt x="41" y="93"/>
                  <a:pt x="41" y="93"/>
                  <a:pt x="42" y="93"/>
                </a:cubicBezTo>
                <a:cubicBezTo>
                  <a:pt x="42" y="93"/>
                  <a:pt x="42" y="93"/>
                  <a:pt x="42" y="92"/>
                </a:cubicBezTo>
                <a:cubicBezTo>
                  <a:pt x="42" y="92"/>
                  <a:pt x="42" y="93"/>
                  <a:pt x="43" y="92"/>
                </a:cubicBezTo>
                <a:cubicBezTo>
                  <a:pt x="43" y="92"/>
                  <a:pt x="43" y="93"/>
                  <a:pt x="43" y="93"/>
                </a:cubicBezTo>
                <a:cubicBezTo>
                  <a:pt x="44" y="93"/>
                  <a:pt x="44" y="93"/>
                  <a:pt x="45" y="93"/>
                </a:cubicBezTo>
                <a:cubicBezTo>
                  <a:pt x="46" y="93"/>
                  <a:pt x="46" y="93"/>
                  <a:pt x="45" y="93"/>
                </a:cubicBezTo>
                <a:cubicBezTo>
                  <a:pt x="46" y="93"/>
                  <a:pt x="46" y="93"/>
                  <a:pt x="46" y="92"/>
                </a:cubicBezTo>
                <a:cubicBezTo>
                  <a:pt x="47" y="93"/>
                  <a:pt x="47" y="93"/>
                  <a:pt x="47" y="92"/>
                </a:cubicBezTo>
                <a:cubicBezTo>
                  <a:pt x="47" y="92"/>
                  <a:pt x="47" y="92"/>
                  <a:pt x="47" y="92"/>
                </a:cubicBezTo>
                <a:cubicBezTo>
                  <a:pt x="47" y="92"/>
                  <a:pt x="48" y="92"/>
                  <a:pt x="48" y="92"/>
                </a:cubicBezTo>
                <a:cubicBezTo>
                  <a:pt x="48" y="92"/>
                  <a:pt x="48" y="92"/>
                  <a:pt x="48" y="92"/>
                </a:cubicBezTo>
                <a:cubicBezTo>
                  <a:pt x="49" y="92"/>
                  <a:pt x="49" y="92"/>
                  <a:pt x="49" y="91"/>
                </a:cubicBezTo>
                <a:cubicBezTo>
                  <a:pt x="49" y="91"/>
                  <a:pt x="49" y="91"/>
                  <a:pt x="49" y="92"/>
                </a:cubicBezTo>
                <a:cubicBezTo>
                  <a:pt x="50" y="91"/>
                  <a:pt x="52" y="92"/>
                  <a:pt x="53" y="90"/>
                </a:cubicBezTo>
                <a:cubicBezTo>
                  <a:pt x="53" y="91"/>
                  <a:pt x="53" y="91"/>
                  <a:pt x="53" y="91"/>
                </a:cubicBezTo>
                <a:cubicBezTo>
                  <a:pt x="53" y="92"/>
                  <a:pt x="53" y="91"/>
                  <a:pt x="53" y="92"/>
                </a:cubicBezTo>
                <a:cubicBezTo>
                  <a:pt x="54" y="91"/>
                  <a:pt x="55" y="90"/>
                  <a:pt x="56" y="90"/>
                </a:cubicBezTo>
                <a:cubicBezTo>
                  <a:pt x="56" y="90"/>
                  <a:pt x="55" y="90"/>
                  <a:pt x="55" y="89"/>
                </a:cubicBezTo>
                <a:cubicBezTo>
                  <a:pt x="56" y="90"/>
                  <a:pt x="57" y="90"/>
                  <a:pt x="57" y="90"/>
                </a:cubicBezTo>
                <a:cubicBezTo>
                  <a:pt x="57" y="89"/>
                  <a:pt x="57" y="90"/>
                  <a:pt x="56" y="89"/>
                </a:cubicBezTo>
                <a:cubicBezTo>
                  <a:pt x="56" y="89"/>
                  <a:pt x="57" y="89"/>
                  <a:pt x="57" y="89"/>
                </a:cubicBezTo>
                <a:cubicBezTo>
                  <a:pt x="57" y="89"/>
                  <a:pt x="57" y="90"/>
                  <a:pt x="57" y="90"/>
                </a:cubicBezTo>
                <a:cubicBezTo>
                  <a:pt x="58" y="89"/>
                  <a:pt x="59" y="88"/>
                  <a:pt x="60" y="88"/>
                </a:cubicBezTo>
                <a:cubicBezTo>
                  <a:pt x="60" y="89"/>
                  <a:pt x="60" y="89"/>
                  <a:pt x="60" y="89"/>
                </a:cubicBezTo>
                <a:cubicBezTo>
                  <a:pt x="60" y="89"/>
                  <a:pt x="60" y="89"/>
                  <a:pt x="60" y="89"/>
                </a:cubicBezTo>
                <a:cubicBezTo>
                  <a:pt x="60" y="89"/>
                  <a:pt x="60" y="89"/>
                  <a:pt x="60" y="89"/>
                </a:cubicBezTo>
                <a:cubicBezTo>
                  <a:pt x="60" y="89"/>
                  <a:pt x="60" y="89"/>
                  <a:pt x="61" y="89"/>
                </a:cubicBezTo>
                <a:cubicBezTo>
                  <a:pt x="61" y="89"/>
                  <a:pt x="61" y="89"/>
                  <a:pt x="61" y="89"/>
                </a:cubicBezTo>
                <a:cubicBezTo>
                  <a:pt x="61" y="89"/>
                  <a:pt x="61" y="89"/>
                  <a:pt x="61" y="88"/>
                </a:cubicBezTo>
                <a:cubicBezTo>
                  <a:pt x="61" y="88"/>
                  <a:pt x="61" y="89"/>
                  <a:pt x="62" y="89"/>
                </a:cubicBezTo>
                <a:cubicBezTo>
                  <a:pt x="62" y="89"/>
                  <a:pt x="62" y="89"/>
                  <a:pt x="62" y="88"/>
                </a:cubicBezTo>
                <a:cubicBezTo>
                  <a:pt x="62" y="89"/>
                  <a:pt x="62" y="89"/>
                  <a:pt x="62" y="89"/>
                </a:cubicBezTo>
                <a:cubicBezTo>
                  <a:pt x="63" y="89"/>
                  <a:pt x="63" y="89"/>
                  <a:pt x="63" y="90"/>
                </a:cubicBezTo>
                <a:cubicBezTo>
                  <a:pt x="63" y="90"/>
                  <a:pt x="63" y="90"/>
                  <a:pt x="63" y="90"/>
                </a:cubicBezTo>
                <a:cubicBezTo>
                  <a:pt x="63" y="89"/>
                  <a:pt x="63" y="89"/>
                  <a:pt x="63" y="89"/>
                </a:cubicBezTo>
                <a:cubicBezTo>
                  <a:pt x="63" y="89"/>
                  <a:pt x="63" y="89"/>
                  <a:pt x="63" y="89"/>
                </a:cubicBezTo>
                <a:cubicBezTo>
                  <a:pt x="63" y="89"/>
                  <a:pt x="63" y="89"/>
                  <a:pt x="64" y="89"/>
                </a:cubicBezTo>
                <a:cubicBezTo>
                  <a:pt x="64" y="89"/>
                  <a:pt x="64" y="89"/>
                  <a:pt x="64" y="88"/>
                </a:cubicBezTo>
                <a:cubicBezTo>
                  <a:pt x="64" y="88"/>
                  <a:pt x="64" y="88"/>
                  <a:pt x="64" y="88"/>
                </a:cubicBezTo>
                <a:cubicBezTo>
                  <a:pt x="64" y="88"/>
                  <a:pt x="64" y="88"/>
                  <a:pt x="64" y="87"/>
                </a:cubicBezTo>
                <a:cubicBezTo>
                  <a:pt x="65" y="87"/>
                  <a:pt x="64" y="88"/>
                  <a:pt x="64" y="88"/>
                </a:cubicBezTo>
                <a:cubicBezTo>
                  <a:pt x="65" y="88"/>
                  <a:pt x="65" y="87"/>
                  <a:pt x="66" y="87"/>
                </a:cubicBezTo>
                <a:cubicBezTo>
                  <a:pt x="66" y="87"/>
                  <a:pt x="66" y="87"/>
                  <a:pt x="66" y="87"/>
                </a:cubicBezTo>
                <a:cubicBezTo>
                  <a:pt x="66" y="87"/>
                  <a:pt x="66" y="87"/>
                  <a:pt x="66" y="87"/>
                </a:cubicBezTo>
                <a:cubicBezTo>
                  <a:pt x="66" y="87"/>
                  <a:pt x="66" y="88"/>
                  <a:pt x="66" y="88"/>
                </a:cubicBezTo>
                <a:cubicBezTo>
                  <a:pt x="66" y="88"/>
                  <a:pt x="67" y="88"/>
                  <a:pt x="67" y="88"/>
                </a:cubicBezTo>
                <a:cubicBezTo>
                  <a:pt x="67" y="88"/>
                  <a:pt x="67" y="88"/>
                  <a:pt x="67" y="88"/>
                </a:cubicBezTo>
                <a:cubicBezTo>
                  <a:pt x="67" y="89"/>
                  <a:pt x="67" y="88"/>
                  <a:pt x="67" y="89"/>
                </a:cubicBezTo>
                <a:cubicBezTo>
                  <a:pt x="67" y="89"/>
                  <a:pt x="67" y="89"/>
                  <a:pt x="68" y="89"/>
                </a:cubicBezTo>
                <a:cubicBezTo>
                  <a:pt x="67" y="89"/>
                  <a:pt x="67" y="88"/>
                  <a:pt x="68" y="88"/>
                </a:cubicBezTo>
                <a:cubicBezTo>
                  <a:pt x="68" y="88"/>
                  <a:pt x="68" y="88"/>
                  <a:pt x="67" y="88"/>
                </a:cubicBezTo>
                <a:cubicBezTo>
                  <a:pt x="68" y="87"/>
                  <a:pt x="68" y="87"/>
                  <a:pt x="68" y="86"/>
                </a:cubicBezTo>
                <a:cubicBezTo>
                  <a:pt x="69" y="87"/>
                  <a:pt x="68" y="87"/>
                  <a:pt x="69" y="87"/>
                </a:cubicBezTo>
                <a:cubicBezTo>
                  <a:pt x="69" y="87"/>
                  <a:pt x="69" y="87"/>
                  <a:pt x="69" y="86"/>
                </a:cubicBezTo>
                <a:cubicBezTo>
                  <a:pt x="70" y="86"/>
                  <a:pt x="71" y="86"/>
                  <a:pt x="71" y="86"/>
                </a:cubicBezTo>
                <a:cubicBezTo>
                  <a:pt x="72" y="86"/>
                  <a:pt x="72" y="86"/>
                  <a:pt x="72" y="86"/>
                </a:cubicBezTo>
                <a:cubicBezTo>
                  <a:pt x="72" y="86"/>
                  <a:pt x="72" y="86"/>
                  <a:pt x="72" y="86"/>
                </a:cubicBezTo>
                <a:cubicBezTo>
                  <a:pt x="72" y="86"/>
                  <a:pt x="72" y="86"/>
                  <a:pt x="72" y="86"/>
                </a:cubicBezTo>
                <a:cubicBezTo>
                  <a:pt x="73" y="87"/>
                  <a:pt x="73" y="87"/>
                  <a:pt x="73" y="87"/>
                </a:cubicBezTo>
                <a:cubicBezTo>
                  <a:pt x="73" y="87"/>
                  <a:pt x="73" y="86"/>
                  <a:pt x="73" y="86"/>
                </a:cubicBezTo>
                <a:cubicBezTo>
                  <a:pt x="73" y="86"/>
                  <a:pt x="73" y="86"/>
                  <a:pt x="73" y="86"/>
                </a:cubicBezTo>
                <a:cubicBezTo>
                  <a:pt x="73" y="86"/>
                  <a:pt x="73" y="87"/>
                  <a:pt x="73" y="87"/>
                </a:cubicBezTo>
                <a:cubicBezTo>
                  <a:pt x="73" y="87"/>
                  <a:pt x="73" y="87"/>
                  <a:pt x="74" y="87"/>
                </a:cubicBezTo>
                <a:cubicBezTo>
                  <a:pt x="74" y="87"/>
                  <a:pt x="74" y="87"/>
                  <a:pt x="74" y="87"/>
                </a:cubicBezTo>
                <a:cubicBezTo>
                  <a:pt x="74" y="87"/>
                  <a:pt x="74" y="87"/>
                  <a:pt x="74" y="87"/>
                </a:cubicBezTo>
                <a:cubicBezTo>
                  <a:pt x="74" y="87"/>
                  <a:pt x="74" y="87"/>
                  <a:pt x="74" y="87"/>
                </a:cubicBezTo>
                <a:cubicBezTo>
                  <a:pt x="74" y="87"/>
                  <a:pt x="74" y="87"/>
                  <a:pt x="75" y="87"/>
                </a:cubicBezTo>
                <a:cubicBezTo>
                  <a:pt x="74" y="87"/>
                  <a:pt x="74" y="86"/>
                  <a:pt x="74" y="86"/>
                </a:cubicBezTo>
                <a:cubicBezTo>
                  <a:pt x="74" y="86"/>
                  <a:pt x="74" y="86"/>
                  <a:pt x="74" y="86"/>
                </a:cubicBezTo>
                <a:cubicBezTo>
                  <a:pt x="74" y="86"/>
                  <a:pt x="74" y="86"/>
                  <a:pt x="74" y="86"/>
                </a:cubicBezTo>
                <a:cubicBezTo>
                  <a:pt x="74" y="86"/>
                  <a:pt x="74" y="86"/>
                  <a:pt x="73" y="86"/>
                </a:cubicBezTo>
                <a:cubicBezTo>
                  <a:pt x="73" y="86"/>
                  <a:pt x="73" y="86"/>
                  <a:pt x="73" y="86"/>
                </a:cubicBezTo>
                <a:cubicBezTo>
                  <a:pt x="73" y="86"/>
                  <a:pt x="73" y="86"/>
                  <a:pt x="73" y="86"/>
                </a:cubicBezTo>
                <a:cubicBezTo>
                  <a:pt x="73" y="86"/>
                  <a:pt x="73" y="86"/>
                  <a:pt x="73" y="85"/>
                </a:cubicBezTo>
                <a:cubicBezTo>
                  <a:pt x="74" y="85"/>
                  <a:pt x="74" y="85"/>
                  <a:pt x="74" y="86"/>
                </a:cubicBezTo>
                <a:cubicBezTo>
                  <a:pt x="75" y="85"/>
                  <a:pt x="74" y="85"/>
                  <a:pt x="74" y="85"/>
                </a:cubicBezTo>
                <a:cubicBezTo>
                  <a:pt x="75" y="85"/>
                  <a:pt x="75" y="86"/>
                  <a:pt x="76" y="85"/>
                </a:cubicBezTo>
                <a:cubicBezTo>
                  <a:pt x="76" y="85"/>
                  <a:pt x="76" y="85"/>
                  <a:pt x="76" y="85"/>
                </a:cubicBezTo>
                <a:cubicBezTo>
                  <a:pt x="76" y="85"/>
                  <a:pt x="76" y="85"/>
                  <a:pt x="75" y="86"/>
                </a:cubicBezTo>
                <a:cubicBezTo>
                  <a:pt x="75" y="85"/>
                  <a:pt x="75" y="85"/>
                  <a:pt x="75" y="85"/>
                </a:cubicBezTo>
                <a:cubicBezTo>
                  <a:pt x="75" y="86"/>
                  <a:pt x="74" y="86"/>
                  <a:pt x="74" y="86"/>
                </a:cubicBezTo>
                <a:cubicBezTo>
                  <a:pt x="75" y="86"/>
                  <a:pt x="75" y="86"/>
                  <a:pt x="75" y="86"/>
                </a:cubicBezTo>
                <a:cubicBezTo>
                  <a:pt x="75" y="86"/>
                  <a:pt x="75" y="86"/>
                  <a:pt x="75" y="86"/>
                </a:cubicBezTo>
                <a:cubicBezTo>
                  <a:pt x="75" y="87"/>
                  <a:pt x="75" y="87"/>
                  <a:pt x="75" y="87"/>
                </a:cubicBezTo>
                <a:cubicBezTo>
                  <a:pt x="75" y="87"/>
                  <a:pt x="75" y="87"/>
                  <a:pt x="76" y="87"/>
                </a:cubicBezTo>
                <a:cubicBezTo>
                  <a:pt x="76" y="86"/>
                  <a:pt x="76" y="86"/>
                  <a:pt x="76" y="86"/>
                </a:cubicBezTo>
                <a:cubicBezTo>
                  <a:pt x="76" y="86"/>
                  <a:pt x="76" y="87"/>
                  <a:pt x="75" y="86"/>
                </a:cubicBezTo>
                <a:cubicBezTo>
                  <a:pt x="75" y="86"/>
                  <a:pt x="75" y="86"/>
                  <a:pt x="76" y="86"/>
                </a:cubicBezTo>
                <a:cubicBezTo>
                  <a:pt x="75" y="86"/>
                  <a:pt x="75" y="86"/>
                  <a:pt x="75" y="86"/>
                </a:cubicBezTo>
                <a:cubicBezTo>
                  <a:pt x="76" y="86"/>
                  <a:pt x="76" y="86"/>
                  <a:pt x="76" y="86"/>
                </a:cubicBezTo>
                <a:cubicBezTo>
                  <a:pt x="76" y="86"/>
                  <a:pt x="76" y="86"/>
                  <a:pt x="77" y="86"/>
                </a:cubicBezTo>
                <a:cubicBezTo>
                  <a:pt x="77" y="86"/>
                  <a:pt x="77" y="86"/>
                  <a:pt x="77" y="86"/>
                </a:cubicBezTo>
                <a:cubicBezTo>
                  <a:pt x="77" y="86"/>
                  <a:pt x="77" y="86"/>
                  <a:pt x="77" y="86"/>
                </a:cubicBezTo>
                <a:cubicBezTo>
                  <a:pt x="77" y="86"/>
                  <a:pt x="78" y="86"/>
                  <a:pt x="78" y="86"/>
                </a:cubicBezTo>
                <a:cubicBezTo>
                  <a:pt x="78" y="86"/>
                  <a:pt x="78" y="86"/>
                  <a:pt x="78" y="86"/>
                </a:cubicBezTo>
                <a:cubicBezTo>
                  <a:pt x="78" y="86"/>
                  <a:pt x="78" y="86"/>
                  <a:pt x="78" y="87"/>
                </a:cubicBezTo>
                <a:cubicBezTo>
                  <a:pt x="78" y="86"/>
                  <a:pt x="78" y="86"/>
                  <a:pt x="78" y="86"/>
                </a:cubicBezTo>
                <a:cubicBezTo>
                  <a:pt x="79" y="85"/>
                  <a:pt x="79" y="86"/>
                  <a:pt x="79" y="86"/>
                </a:cubicBezTo>
                <a:cubicBezTo>
                  <a:pt x="79" y="85"/>
                  <a:pt x="79" y="85"/>
                  <a:pt x="79" y="85"/>
                </a:cubicBezTo>
                <a:cubicBezTo>
                  <a:pt x="80" y="85"/>
                  <a:pt x="80" y="86"/>
                  <a:pt x="80" y="85"/>
                </a:cubicBezTo>
                <a:cubicBezTo>
                  <a:pt x="80" y="85"/>
                  <a:pt x="80" y="85"/>
                  <a:pt x="80" y="85"/>
                </a:cubicBezTo>
                <a:cubicBezTo>
                  <a:pt x="80" y="84"/>
                  <a:pt x="81" y="84"/>
                  <a:pt x="81" y="84"/>
                </a:cubicBezTo>
                <a:cubicBezTo>
                  <a:pt x="81" y="84"/>
                  <a:pt x="81" y="85"/>
                  <a:pt x="81" y="85"/>
                </a:cubicBezTo>
                <a:cubicBezTo>
                  <a:pt x="81" y="85"/>
                  <a:pt x="81" y="85"/>
                  <a:pt x="81" y="85"/>
                </a:cubicBezTo>
                <a:cubicBezTo>
                  <a:pt x="81" y="85"/>
                  <a:pt x="82" y="85"/>
                  <a:pt x="82" y="85"/>
                </a:cubicBezTo>
                <a:cubicBezTo>
                  <a:pt x="82" y="85"/>
                  <a:pt x="82" y="86"/>
                  <a:pt x="82" y="86"/>
                </a:cubicBezTo>
                <a:cubicBezTo>
                  <a:pt x="82" y="85"/>
                  <a:pt x="82" y="85"/>
                  <a:pt x="82" y="85"/>
                </a:cubicBezTo>
                <a:cubicBezTo>
                  <a:pt x="82" y="85"/>
                  <a:pt x="82" y="85"/>
                  <a:pt x="82" y="85"/>
                </a:cubicBezTo>
                <a:cubicBezTo>
                  <a:pt x="83" y="85"/>
                  <a:pt x="82" y="85"/>
                  <a:pt x="82" y="84"/>
                </a:cubicBezTo>
                <a:cubicBezTo>
                  <a:pt x="82" y="84"/>
                  <a:pt x="82" y="84"/>
                  <a:pt x="82" y="84"/>
                </a:cubicBezTo>
                <a:cubicBezTo>
                  <a:pt x="83" y="84"/>
                  <a:pt x="83" y="84"/>
                  <a:pt x="83" y="84"/>
                </a:cubicBezTo>
                <a:cubicBezTo>
                  <a:pt x="83" y="84"/>
                  <a:pt x="83" y="84"/>
                  <a:pt x="83" y="85"/>
                </a:cubicBezTo>
                <a:cubicBezTo>
                  <a:pt x="83" y="84"/>
                  <a:pt x="84" y="85"/>
                  <a:pt x="84" y="84"/>
                </a:cubicBezTo>
                <a:cubicBezTo>
                  <a:pt x="84" y="84"/>
                  <a:pt x="84" y="84"/>
                  <a:pt x="84" y="84"/>
                </a:cubicBezTo>
                <a:cubicBezTo>
                  <a:pt x="84" y="84"/>
                  <a:pt x="85" y="85"/>
                  <a:pt x="85" y="85"/>
                </a:cubicBezTo>
                <a:cubicBezTo>
                  <a:pt x="84" y="85"/>
                  <a:pt x="84" y="84"/>
                  <a:pt x="85" y="84"/>
                </a:cubicBezTo>
                <a:cubicBezTo>
                  <a:pt x="85" y="84"/>
                  <a:pt x="85" y="84"/>
                  <a:pt x="85" y="84"/>
                </a:cubicBezTo>
                <a:cubicBezTo>
                  <a:pt x="85" y="85"/>
                  <a:pt x="86" y="84"/>
                  <a:pt x="86" y="84"/>
                </a:cubicBezTo>
                <a:cubicBezTo>
                  <a:pt x="86" y="84"/>
                  <a:pt x="86" y="84"/>
                  <a:pt x="86" y="84"/>
                </a:cubicBezTo>
                <a:cubicBezTo>
                  <a:pt x="87" y="84"/>
                  <a:pt x="87" y="83"/>
                  <a:pt x="88" y="83"/>
                </a:cubicBezTo>
                <a:cubicBezTo>
                  <a:pt x="88" y="83"/>
                  <a:pt x="89" y="83"/>
                  <a:pt x="89" y="83"/>
                </a:cubicBezTo>
                <a:cubicBezTo>
                  <a:pt x="89" y="83"/>
                  <a:pt x="89" y="83"/>
                  <a:pt x="90" y="83"/>
                </a:cubicBezTo>
                <a:cubicBezTo>
                  <a:pt x="90" y="83"/>
                  <a:pt x="90" y="82"/>
                  <a:pt x="90" y="83"/>
                </a:cubicBezTo>
                <a:cubicBezTo>
                  <a:pt x="90" y="82"/>
                  <a:pt x="90" y="82"/>
                  <a:pt x="91" y="82"/>
                </a:cubicBezTo>
                <a:cubicBezTo>
                  <a:pt x="91" y="82"/>
                  <a:pt x="91" y="82"/>
                  <a:pt x="91" y="82"/>
                </a:cubicBezTo>
                <a:cubicBezTo>
                  <a:pt x="91" y="82"/>
                  <a:pt x="91" y="82"/>
                  <a:pt x="91" y="82"/>
                </a:cubicBezTo>
                <a:cubicBezTo>
                  <a:pt x="91" y="82"/>
                  <a:pt x="91" y="82"/>
                  <a:pt x="91" y="82"/>
                </a:cubicBezTo>
                <a:cubicBezTo>
                  <a:pt x="91" y="82"/>
                  <a:pt x="91" y="82"/>
                  <a:pt x="91" y="82"/>
                </a:cubicBezTo>
                <a:cubicBezTo>
                  <a:pt x="91" y="82"/>
                  <a:pt x="92" y="82"/>
                  <a:pt x="92" y="82"/>
                </a:cubicBezTo>
                <a:cubicBezTo>
                  <a:pt x="92" y="82"/>
                  <a:pt x="92" y="82"/>
                  <a:pt x="92" y="82"/>
                </a:cubicBezTo>
                <a:cubicBezTo>
                  <a:pt x="92" y="82"/>
                  <a:pt x="92" y="82"/>
                  <a:pt x="92" y="82"/>
                </a:cubicBezTo>
                <a:cubicBezTo>
                  <a:pt x="92" y="82"/>
                  <a:pt x="93" y="82"/>
                  <a:pt x="93" y="81"/>
                </a:cubicBezTo>
                <a:cubicBezTo>
                  <a:pt x="93" y="81"/>
                  <a:pt x="93" y="81"/>
                  <a:pt x="93" y="81"/>
                </a:cubicBezTo>
                <a:cubicBezTo>
                  <a:pt x="93" y="82"/>
                  <a:pt x="93" y="82"/>
                  <a:pt x="93" y="82"/>
                </a:cubicBezTo>
                <a:cubicBezTo>
                  <a:pt x="93" y="82"/>
                  <a:pt x="93" y="82"/>
                  <a:pt x="93" y="82"/>
                </a:cubicBezTo>
                <a:cubicBezTo>
                  <a:pt x="93" y="82"/>
                  <a:pt x="93" y="82"/>
                  <a:pt x="93" y="82"/>
                </a:cubicBezTo>
                <a:cubicBezTo>
                  <a:pt x="93" y="82"/>
                  <a:pt x="93" y="82"/>
                  <a:pt x="93" y="82"/>
                </a:cubicBezTo>
                <a:cubicBezTo>
                  <a:pt x="93" y="82"/>
                  <a:pt x="93" y="82"/>
                  <a:pt x="93" y="82"/>
                </a:cubicBezTo>
                <a:cubicBezTo>
                  <a:pt x="93" y="82"/>
                  <a:pt x="93" y="82"/>
                  <a:pt x="93" y="82"/>
                </a:cubicBezTo>
                <a:cubicBezTo>
                  <a:pt x="93" y="82"/>
                  <a:pt x="93" y="82"/>
                  <a:pt x="94" y="82"/>
                </a:cubicBezTo>
                <a:cubicBezTo>
                  <a:pt x="94" y="82"/>
                  <a:pt x="94" y="82"/>
                  <a:pt x="94" y="82"/>
                </a:cubicBezTo>
                <a:cubicBezTo>
                  <a:pt x="94" y="82"/>
                  <a:pt x="94" y="82"/>
                  <a:pt x="94" y="83"/>
                </a:cubicBezTo>
                <a:cubicBezTo>
                  <a:pt x="93" y="83"/>
                  <a:pt x="93" y="83"/>
                  <a:pt x="93" y="83"/>
                </a:cubicBezTo>
                <a:cubicBezTo>
                  <a:pt x="93" y="83"/>
                  <a:pt x="93" y="82"/>
                  <a:pt x="93" y="82"/>
                </a:cubicBezTo>
                <a:cubicBezTo>
                  <a:pt x="93" y="83"/>
                  <a:pt x="93" y="83"/>
                  <a:pt x="93" y="83"/>
                </a:cubicBezTo>
                <a:cubicBezTo>
                  <a:pt x="93" y="83"/>
                  <a:pt x="93" y="83"/>
                  <a:pt x="92" y="83"/>
                </a:cubicBezTo>
                <a:cubicBezTo>
                  <a:pt x="92" y="83"/>
                  <a:pt x="92" y="83"/>
                  <a:pt x="92" y="83"/>
                </a:cubicBezTo>
                <a:cubicBezTo>
                  <a:pt x="92" y="83"/>
                  <a:pt x="92" y="83"/>
                  <a:pt x="92" y="83"/>
                </a:cubicBezTo>
                <a:cubicBezTo>
                  <a:pt x="92" y="83"/>
                  <a:pt x="92" y="83"/>
                  <a:pt x="92" y="83"/>
                </a:cubicBezTo>
                <a:cubicBezTo>
                  <a:pt x="92" y="83"/>
                  <a:pt x="92" y="83"/>
                  <a:pt x="91" y="83"/>
                </a:cubicBezTo>
                <a:cubicBezTo>
                  <a:pt x="91" y="83"/>
                  <a:pt x="91" y="84"/>
                  <a:pt x="91" y="84"/>
                </a:cubicBezTo>
                <a:cubicBezTo>
                  <a:pt x="91" y="84"/>
                  <a:pt x="91" y="84"/>
                  <a:pt x="91" y="84"/>
                </a:cubicBezTo>
                <a:cubicBezTo>
                  <a:pt x="91" y="84"/>
                  <a:pt x="91" y="84"/>
                  <a:pt x="90" y="84"/>
                </a:cubicBezTo>
                <a:cubicBezTo>
                  <a:pt x="90" y="84"/>
                  <a:pt x="90" y="84"/>
                  <a:pt x="90" y="84"/>
                </a:cubicBezTo>
                <a:cubicBezTo>
                  <a:pt x="90" y="84"/>
                  <a:pt x="90" y="84"/>
                  <a:pt x="90" y="84"/>
                </a:cubicBezTo>
                <a:cubicBezTo>
                  <a:pt x="90" y="84"/>
                  <a:pt x="90" y="84"/>
                  <a:pt x="90" y="84"/>
                </a:cubicBezTo>
                <a:cubicBezTo>
                  <a:pt x="90" y="85"/>
                  <a:pt x="90" y="85"/>
                  <a:pt x="90" y="85"/>
                </a:cubicBezTo>
                <a:cubicBezTo>
                  <a:pt x="90" y="85"/>
                  <a:pt x="90" y="85"/>
                  <a:pt x="90" y="85"/>
                </a:cubicBezTo>
                <a:cubicBezTo>
                  <a:pt x="90" y="85"/>
                  <a:pt x="89" y="85"/>
                  <a:pt x="89" y="85"/>
                </a:cubicBezTo>
                <a:cubicBezTo>
                  <a:pt x="89" y="85"/>
                  <a:pt x="89" y="85"/>
                  <a:pt x="89" y="85"/>
                </a:cubicBezTo>
                <a:cubicBezTo>
                  <a:pt x="89" y="85"/>
                  <a:pt x="89" y="84"/>
                  <a:pt x="89" y="84"/>
                </a:cubicBezTo>
                <a:cubicBezTo>
                  <a:pt x="89" y="85"/>
                  <a:pt x="89" y="85"/>
                  <a:pt x="88" y="86"/>
                </a:cubicBezTo>
                <a:cubicBezTo>
                  <a:pt x="88" y="86"/>
                  <a:pt x="88" y="85"/>
                  <a:pt x="88" y="85"/>
                </a:cubicBezTo>
                <a:cubicBezTo>
                  <a:pt x="88" y="86"/>
                  <a:pt x="87" y="86"/>
                  <a:pt x="87" y="86"/>
                </a:cubicBezTo>
                <a:cubicBezTo>
                  <a:pt x="87" y="85"/>
                  <a:pt x="87" y="85"/>
                  <a:pt x="87" y="85"/>
                </a:cubicBezTo>
                <a:cubicBezTo>
                  <a:pt x="87" y="85"/>
                  <a:pt x="87" y="85"/>
                  <a:pt x="87" y="85"/>
                </a:cubicBezTo>
                <a:cubicBezTo>
                  <a:pt x="87" y="85"/>
                  <a:pt x="87" y="85"/>
                  <a:pt x="87" y="85"/>
                </a:cubicBezTo>
                <a:cubicBezTo>
                  <a:pt x="87" y="85"/>
                  <a:pt x="87" y="85"/>
                  <a:pt x="87" y="85"/>
                </a:cubicBezTo>
                <a:cubicBezTo>
                  <a:pt x="87" y="85"/>
                  <a:pt x="88" y="84"/>
                  <a:pt x="87" y="84"/>
                </a:cubicBezTo>
                <a:cubicBezTo>
                  <a:pt x="87" y="84"/>
                  <a:pt x="87" y="84"/>
                  <a:pt x="87" y="84"/>
                </a:cubicBezTo>
                <a:cubicBezTo>
                  <a:pt x="87" y="85"/>
                  <a:pt x="87" y="85"/>
                  <a:pt x="87" y="85"/>
                </a:cubicBezTo>
                <a:cubicBezTo>
                  <a:pt x="87" y="85"/>
                  <a:pt x="86" y="85"/>
                  <a:pt x="86" y="85"/>
                </a:cubicBezTo>
                <a:cubicBezTo>
                  <a:pt x="86" y="85"/>
                  <a:pt x="86" y="85"/>
                  <a:pt x="86" y="85"/>
                </a:cubicBezTo>
                <a:cubicBezTo>
                  <a:pt x="86" y="86"/>
                  <a:pt x="85" y="85"/>
                  <a:pt x="85" y="85"/>
                </a:cubicBezTo>
                <a:cubicBezTo>
                  <a:pt x="85" y="85"/>
                  <a:pt x="85" y="85"/>
                  <a:pt x="85" y="85"/>
                </a:cubicBezTo>
                <a:cubicBezTo>
                  <a:pt x="85" y="85"/>
                  <a:pt x="85" y="86"/>
                  <a:pt x="85" y="86"/>
                </a:cubicBezTo>
                <a:cubicBezTo>
                  <a:pt x="85" y="86"/>
                  <a:pt x="85" y="86"/>
                  <a:pt x="85" y="86"/>
                </a:cubicBezTo>
                <a:cubicBezTo>
                  <a:pt x="85" y="86"/>
                  <a:pt x="85" y="86"/>
                  <a:pt x="85" y="86"/>
                </a:cubicBezTo>
                <a:cubicBezTo>
                  <a:pt x="85" y="86"/>
                  <a:pt x="85" y="86"/>
                  <a:pt x="86" y="86"/>
                </a:cubicBezTo>
                <a:cubicBezTo>
                  <a:pt x="86" y="86"/>
                  <a:pt x="86" y="86"/>
                  <a:pt x="86" y="86"/>
                </a:cubicBezTo>
                <a:cubicBezTo>
                  <a:pt x="86" y="86"/>
                  <a:pt x="86" y="86"/>
                  <a:pt x="86" y="87"/>
                </a:cubicBezTo>
                <a:cubicBezTo>
                  <a:pt x="86" y="87"/>
                  <a:pt x="85" y="87"/>
                  <a:pt x="85" y="87"/>
                </a:cubicBezTo>
                <a:cubicBezTo>
                  <a:pt x="85" y="86"/>
                  <a:pt x="85" y="86"/>
                  <a:pt x="85" y="86"/>
                </a:cubicBezTo>
                <a:cubicBezTo>
                  <a:pt x="85" y="86"/>
                  <a:pt x="85" y="86"/>
                  <a:pt x="85" y="87"/>
                </a:cubicBezTo>
                <a:cubicBezTo>
                  <a:pt x="85" y="86"/>
                  <a:pt x="85" y="86"/>
                  <a:pt x="85" y="86"/>
                </a:cubicBezTo>
                <a:cubicBezTo>
                  <a:pt x="84" y="87"/>
                  <a:pt x="84" y="87"/>
                  <a:pt x="84" y="87"/>
                </a:cubicBezTo>
                <a:cubicBezTo>
                  <a:pt x="83" y="87"/>
                  <a:pt x="83" y="87"/>
                  <a:pt x="83" y="86"/>
                </a:cubicBezTo>
                <a:cubicBezTo>
                  <a:pt x="83" y="86"/>
                  <a:pt x="83" y="87"/>
                  <a:pt x="83" y="87"/>
                </a:cubicBezTo>
                <a:cubicBezTo>
                  <a:pt x="83" y="87"/>
                  <a:pt x="83" y="86"/>
                  <a:pt x="83" y="86"/>
                </a:cubicBezTo>
                <a:cubicBezTo>
                  <a:pt x="82" y="86"/>
                  <a:pt x="82" y="86"/>
                  <a:pt x="81" y="86"/>
                </a:cubicBezTo>
                <a:cubicBezTo>
                  <a:pt x="81" y="86"/>
                  <a:pt x="82" y="86"/>
                  <a:pt x="82" y="87"/>
                </a:cubicBezTo>
                <a:cubicBezTo>
                  <a:pt x="82" y="87"/>
                  <a:pt x="81" y="86"/>
                  <a:pt x="82" y="86"/>
                </a:cubicBezTo>
                <a:cubicBezTo>
                  <a:pt x="83" y="87"/>
                  <a:pt x="83" y="87"/>
                  <a:pt x="82" y="87"/>
                </a:cubicBezTo>
                <a:cubicBezTo>
                  <a:pt x="82" y="87"/>
                  <a:pt x="82" y="87"/>
                  <a:pt x="82" y="87"/>
                </a:cubicBezTo>
                <a:cubicBezTo>
                  <a:pt x="82" y="87"/>
                  <a:pt x="82" y="87"/>
                  <a:pt x="82" y="87"/>
                </a:cubicBezTo>
                <a:cubicBezTo>
                  <a:pt x="82" y="87"/>
                  <a:pt x="82" y="87"/>
                  <a:pt x="82" y="87"/>
                </a:cubicBezTo>
                <a:cubicBezTo>
                  <a:pt x="82" y="88"/>
                  <a:pt x="80" y="87"/>
                  <a:pt x="80" y="88"/>
                </a:cubicBezTo>
                <a:cubicBezTo>
                  <a:pt x="79" y="87"/>
                  <a:pt x="80" y="87"/>
                  <a:pt x="80" y="87"/>
                </a:cubicBezTo>
                <a:cubicBezTo>
                  <a:pt x="80" y="86"/>
                  <a:pt x="80" y="87"/>
                  <a:pt x="79" y="87"/>
                </a:cubicBezTo>
                <a:cubicBezTo>
                  <a:pt x="79" y="87"/>
                  <a:pt x="79" y="87"/>
                  <a:pt x="80" y="88"/>
                </a:cubicBezTo>
                <a:cubicBezTo>
                  <a:pt x="79" y="88"/>
                  <a:pt x="79" y="87"/>
                  <a:pt x="79" y="88"/>
                </a:cubicBezTo>
                <a:cubicBezTo>
                  <a:pt x="79" y="88"/>
                  <a:pt x="79" y="89"/>
                  <a:pt x="78" y="88"/>
                </a:cubicBezTo>
                <a:cubicBezTo>
                  <a:pt x="78" y="89"/>
                  <a:pt x="77" y="89"/>
                  <a:pt x="77" y="88"/>
                </a:cubicBezTo>
                <a:cubicBezTo>
                  <a:pt x="77" y="90"/>
                  <a:pt x="76" y="90"/>
                  <a:pt x="75" y="90"/>
                </a:cubicBezTo>
                <a:cubicBezTo>
                  <a:pt x="75" y="90"/>
                  <a:pt x="75" y="90"/>
                  <a:pt x="75" y="90"/>
                </a:cubicBezTo>
                <a:cubicBezTo>
                  <a:pt x="75" y="90"/>
                  <a:pt x="75" y="90"/>
                  <a:pt x="75" y="90"/>
                </a:cubicBezTo>
                <a:cubicBezTo>
                  <a:pt x="75" y="90"/>
                  <a:pt x="75" y="90"/>
                  <a:pt x="75" y="90"/>
                </a:cubicBezTo>
                <a:cubicBezTo>
                  <a:pt x="75" y="90"/>
                  <a:pt x="75" y="90"/>
                  <a:pt x="75" y="90"/>
                </a:cubicBezTo>
                <a:cubicBezTo>
                  <a:pt x="75" y="90"/>
                  <a:pt x="75" y="90"/>
                  <a:pt x="74" y="90"/>
                </a:cubicBezTo>
                <a:cubicBezTo>
                  <a:pt x="74" y="90"/>
                  <a:pt x="74" y="90"/>
                  <a:pt x="74" y="90"/>
                </a:cubicBezTo>
                <a:cubicBezTo>
                  <a:pt x="74" y="90"/>
                  <a:pt x="74" y="90"/>
                  <a:pt x="74" y="90"/>
                </a:cubicBezTo>
                <a:cubicBezTo>
                  <a:pt x="73" y="90"/>
                  <a:pt x="73" y="90"/>
                  <a:pt x="73" y="90"/>
                </a:cubicBezTo>
                <a:cubicBezTo>
                  <a:pt x="73" y="90"/>
                  <a:pt x="73" y="90"/>
                  <a:pt x="73" y="90"/>
                </a:cubicBezTo>
                <a:cubicBezTo>
                  <a:pt x="73" y="90"/>
                  <a:pt x="73" y="90"/>
                  <a:pt x="73" y="89"/>
                </a:cubicBezTo>
                <a:cubicBezTo>
                  <a:pt x="72" y="90"/>
                  <a:pt x="72" y="90"/>
                  <a:pt x="71" y="90"/>
                </a:cubicBezTo>
                <a:cubicBezTo>
                  <a:pt x="71" y="90"/>
                  <a:pt x="71" y="91"/>
                  <a:pt x="71" y="91"/>
                </a:cubicBezTo>
                <a:cubicBezTo>
                  <a:pt x="71" y="91"/>
                  <a:pt x="71" y="90"/>
                  <a:pt x="71" y="90"/>
                </a:cubicBezTo>
                <a:cubicBezTo>
                  <a:pt x="71" y="91"/>
                  <a:pt x="70" y="92"/>
                  <a:pt x="69" y="91"/>
                </a:cubicBezTo>
                <a:cubicBezTo>
                  <a:pt x="69" y="91"/>
                  <a:pt x="69" y="91"/>
                  <a:pt x="69" y="92"/>
                </a:cubicBezTo>
                <a:cubicBezTo>
                  <a:pt x="69" y="92"/>
                  <a:pt x="68" y="92"/>
                  <a:pt x="68" y="92"/>
                </a:cubicBezTo>
                <a:cubicBezTo>
                  <a:pt x="68" y="91"/>
                  <a:pt x="68" y="91"/>
                  <a:pt x="68" y="92"/>
                </a:cubicBezTo>
                <a:cubicBezTo>
                  <a:pt x="68" y="91"/>
                  <a:pt x="68" y="91"/>
                  <a:pt x="68" y="90"/>
                </a:cubicBezTo>
                <a:cubicBezTo>
                  <a:pt x="68" y="90"/>
                  <a:pt x="68" y="90"/>
                  <a:pt x="68" y="90"/>
                </a:cubicBezTo>
                <a:cubicBezTo>
                  <a:pt x="67" y="90"/>
                  <a:pt x="67" y="90"/>
                  <a:pt x="67" y="90"/>
                </a:cubicBezTo>
                <a:cubicBezTo>
                  <a:pt x="67" y="91"/>
                  <a:pt x="68" y="91"/>
                  <a:pt x="67" y="91"/>
                </a:cubicBezTo>
                <a:cubicBezTo>
                  <a:pt x="67" y="92"/>
                  <a:pt x="67" y="91"/>
                  <a:pt x="66" y="91"/>
                </a:cubicBezTo>
                <a:cubicBezTo>
                  <a:pt x="66" y="91"/>
                  <a:pt x="65" y="91"/>
                  <a:pt x="65" y="91"/>
                </a:cubicBezTo>
                <a:cubicBezTo>
                  <a:pt x="66" y="92"/>
                  <a:pt x="66" y="91"/>
                  <a:pt x="66" y="91"/>
                </a:cubicBezTo>
                <a:cubicBezTo>
                  <a:pt x="66" y="91"/>
                  <a:pt x="67" y="91"/>
                  <a:pt x="67" y="92"/>
                </a:cubicBezTo>
                <a:cubicBezTo>
                  <a:pt x="67" y="92"/>
                  <a:pt x="67" y="92"/>
                  <a:pt x="66" y="92"/>
                </a:cubicBezTo>
                <a:cubicBezTo>
                  <a:pt x="66" y="92"/>
                  <a:pt x="67" y="92"/>
                  <a:pt x="66" y="93"/>
                </a:cubicBezTo>
                <a:cubicBezTo>
                  <a:pt x="66" y="92"/>
                  <a:pt x="65" y="93"/>
                  <a:pt x="64" y="93"/>
                </a:cubicBezTo>
                <a:cubicBezTo>
                  <a:pt x="64" y="93"/>
                  <a:pt x="65" y="93"/>
                  <a:pt x="65" y="93"/>
                </a:cubicBezTo>
                <a:cubicBezTo>
                  <a:pt x="65" y="93"/>
                  <a:pt x="65" y="93"/>
                  <a:pt x="65" y="94"/>
                </a:cubicBezTo>
                <a:cubicBezTo>
                  <a:pt x="64" y="93"/>
                  <a:pt x="64" y="93"/>
                  <a:pt x="64" y="93"/>
                </a:cubicBezTo>
                <a:cubicBezTo>
                  <a:pt x="64" y="93"/>
                  <a:pt x="64" y="94"/>
                  <a:pt x="64" y="94"/>
                </a:cubicBezTo>
                <a:cubicBezTo>
                  <a:pt x="64" y="94"/>
                  <a:pt x="64" y="94"/>
                  <a:pt x="64" y="94"/>
                </a:cubicBezTo>
                <a:cubicBezTo>
                  <a:pt x="63" y="93"/>
                  <a:pt x="64" y="93"/>
                  <a:pt x="64" y="93"/>
                </a:cubicBezTo>
                <a:cubicBezTo>
                  <a:pt x="63" y="93"/>
                  <a:pt x="64" y="94"/>
                  <a:pt x="63" y="93"/>
                </a:cubicBezTo>
                <a:cubicBezTo>
                  <a:pt x="63" y="92"/>
                  <a:pt x="62" y="94"/>
                  <a:pt x="61" y="93"/>
                </a:cubicBezTo>
                <a:cubicBezTo>
                  <a:pt x="61" y="94"/>
                  <a:pt x="60" y="94"/>
                  <a:pt x="60" y="95"/>
                </a:cubicBezTo>
                <a:cubicBezTo>
                  <a:pt x="59" y="94"/>
                  <a:pt x="58" y="95"/>
                  <a:pt x="58" y="96"/>
                </a:cubicBezTo>
                <a:cubicBezTo>
                  <a:pt x="58" y="96"/>
                  <a:pt x="58" y="96"/>
                  <a:pt x="58" y="95"/>
                </a:cubicBezTo>
                <a:cubicBezTo>
                  <a:pt x="58" y="96"/>
                  <a:pt x="57" y="96"/>
                  <a:pt x="57" y="96"/>
                </a:cubicBezTo>
                <a:cubicBezTo>
                  <a:pt x="56" y="95"/>
                  <a:pt x="56" y="96"/>
                  <a:pt x="56" y="97"/>
                </a:cubicBezTo>
                <a:cubicBezTo>
                  <a:pt x="55" y="97"/>
                  <a:pt x="55" y="96"/>
                  <a:pt x="55" y="96"/>
                </a:cubicBezTo>
                <a:cubicBezTo>
                  <a:pt x="54" y="97"/>
                  <a:pt x="53" y="97"/>
                  <a:pt x="52" y="98"/>
                </a:cubicBezTo>
                <a:cubicBezTo>
                  <a:pt x="52" y="97"/>
                  <a:pt x="52" y="97"/>
                  <a:pt x="51" y="97"/>
                </a:cubicBezTo>
                <a:cubicBezTo>
                  <a:pt x="52" y="98"/>
                  <a:pt x="51" y="98"/>
                  <a:pt x="50" y="97"/>
                </a:cubicBezTo>
                <a:cubicBezTo>
                  <a:pt x="51" y="98"/>
                  <a:pt x="50" y="99"/>
                  <a:pt x="50" y="99"/>
                </a:cubicBezTo>
                <a:cubicBezTo>
                  <a:pt x="49" y="98"/>
                  <a:pt x="50" y="98"/>
                  <a:pt x="50" y="98"/>
                </a:cubicBezTo>
                <a:cubicBezTo>
                  <a:pt x="50" y="98"/>
                  <a:pt x="50" y="98"/>
                  <a:pt x="49" y="98"/>
                </a:cubicBezTo>
                <a:cubicBezTo>
                  <a:pt x="49" y="98"/>
                  <a:pt x="50" y="98"/>
                  <a:pt x="49" y="98"/>
                </a:cubicBezTo>
                <a:cubicBezTo>
                  <a:pt x="49" y="98"/>
                  <a:pt x="49" y="98"/>
                  <a:pt x="49" y="98"/>
                </a:cubicBezTo>
                <a:cubicBezTo>
                  <a:pt x="48" y="97"/>
                  <a:pt x="48" y="98"/>
                  <a:pt x="49" y="98"/>
                </a:cubicBezTo>
                <a:cubicBezTo>
                  <a:pt x="48" y="99"/>
                  <a:pt x="48" y="98"/>
                  <a:pt x="48" y="98"/>
                </a:cubicBezTo>
                <a:cubicBezTo>
                  <a:pt x="48" y="98"/>
                  <a:pt x="48" y="99"/>
                  <a:pt x="47" y="99"/>
                </a:cubicBezTo>
                <a:cubicBezTo>
                  <a:pt x="47" y="98"/>
                  <a:pt x="47" y="99"/>
                  <a:pt x="47" y="99"/>
                </a:cubicBezTo>
                <a:cubicBezTo>
                  <a:pt x="47" y="99"/>
                  <a:pt x="46" y="99"/>
                  <a:pt x="46" y="99"/>
                </a:cubicBezTo>
                <a:cubicBezTo>
                  <a:pt x="46" y="99"/>
                  <a:pt x="46" y="99"/>
                  <a:pt x="46" y="99"/>
                </a:cubicBezTo>
                <a:cubicBezTo>
                  <a:pt x="46" y="99"/>
                  <a:pt x="44" y="99"/>
                  <a:pt x="45" y="100"/>
                </a:cubicBezTo>
                <a:cubicBezTo>
                  <a:pt x="44" y="100"/>
                  <a:pt x="44" y="101"/>
                  <a:pt x="44" y="101"/>
                </a:cubicBezTo>
                <a:cubicBezTo>
                  <a:pt x="43" y="101"/>
                  <a:pt x="44" y="100"/>
                  <a:pt x="44" y="100"/>
                </a:cubicBezTo>
                <a:cubicBezTo>
                  <a:pt x="44" y="100"/>
                  <a:pt x="43" y="100"/>
                  <a:pt x="43" y="100"/>
                </a:cubicBezTo>
                <a:cubicBezTo>
                  <a:pt x="43" y="102"/>
                  <a:pt x="42" y="101"/>
                  <a:pt x="41" y="102"/>
                </a:cubicBezTo>
                <a:cubicBezTo>
                  <a:pt x="41" y="101"/>
                  <a:pt x="42" y="101"/>
                  <a:pt x="42" y="101"/>
                </a:cubicBezTo>
                <a:cubicBezTo>
                  <a:pt x="42" y="101"/>
                  <a:pt x="42" y="101"/>
                  <a:pt x="42" y="101"/>
                </a:cubicBezTo>
                <a:cubicBezTo>
                  <a:pt x="42" y="101"/>
                  <a:pt x="42" y="101"/>
                  <a:pt x="43" y="100"/>
                </a:cubicBezTo>
                <a:cubicBezTo>
                  <a:pt x="42" y="100"/>
                  <a:pt x="42" y="101"/>
                  <a:pt x="41" y="100"/>
                </a:cubicBezTo>
                <a:cubicBezTo>
                  <a:pt x="41" y="100"/>
                  <a:pt x="41" y="100"/>
                  <a:pt x="41" y="101"/>
                </a:cubicBezTo>
                <a:cubicBezTo>
                  <a:pt x="40" y="100"/>
                  <a:pt x="38" y="102"/>
                  <a:pt x="37" y="102"/>
                </a:cubicBezTo>
                <a:cubicBezTo>
                  <a:pt x="37" y="102"/>
                  <a:pt x="37" y="103"/>
                  <a:pt x="37" y="103"/>
                </a:cubicBezTo>
                <a:cubicBezTo>
                  <a:pt x="37" y="104"/>
                  <a:pt x="36" y="103"/>
                  <a:pt x="36" y="104"/>
                </a:cubicBezTo>
                <a:cubicBezTo>
                  <a:pt x="36" y="103"/>
                  <a:pt x="36" y="103"/>
                  <a:pt x="36" y="103"/>
                </a:cubicBezTo>
                <a:cubicBezTo>
                  <a:pt x="36" y="102"/>
                  <a:pt x="36" y="103"/>
                  <a:pt x="37" y="103"/>
                </a:cubicBezTo>
                <a:cubicBezTo>
                  <a:pt x="37" y="102"/>
                  <a:pt x="36" y="102"/>
                  <a:pt x="37" y="102"/>
                </a:cubicBezTo>
                <a:cubicBezTo>
                  <a:pt x="36" y="102"/>
                  <a:pt x="36" y="102"/>
                  <a:pt x="36" y="103"/>
                </a:cubicBezTo>
                <a:cubicBezTo>
                  <a:pt x="36" y="103"/>
                  <a:pt x="35" y="103"/>
                  <a:pt x="35" y="102"/>
                </a:cubicBezTo>
                <a:cubicBezTo>
                  <a:pt x="35" y="103"/>
                  <a:pt x="36" y="103"/>
                  <a:pt x="36" y="103"/>
                </a:cubicBezTo>
                <a:cubicBezTo>
                  <a:pt x="36" y="104"/>
                  <a:pt x="35" y="103"/>
                  <a:pt x="35" y="104"/>
                </a:cubicBezTo>
                <a:cubicBezTo>
                  <a:pt x="37" y="104"/>
                  <a:pt x="38" y="104"/>
                  <a:pt x="40" y="103"/>
                </a:cubicBezTo>
                <a:cubicBezTo>
                  <a:pt x="40" y="103"/>
                  <a:pt x="40" y="104"/>
                  <a:pt x="40" y="104"/>
                </a:cubicBezTo>
                <a:cubicBezTo>
                  <a:pt x="41" y="104"/>
                  <a:pt x="40" y="104"/>
                  <a:pt x="40" y="103"/>
                </a:cubicBezTo>
                <a:cubicBezTo>
                  <a:pt x="41" y="103"/>
                  <a:pt x="41" y="104"/>
                  <a:pt x="40" y="105"/>
                </a:cubicBezTo>
                <a:cubicBezTo>
                  <a:pt x="40" y="105"/>
                  <a:pt x="38" y="104"/>
                  <a:pt x="38" y="105"/>
                </a:cubicBezTo>
                <a:cubicBezTo>
                  <a:pt x="37" y="106"/>
                  <a:pt x="37" y="105"/>
                  <a:pt x="37" y="105"/>
                </a:cubicBezTo>
                <a:cubicBezTo>
                  <a:pt x="37" y="106"/>
                  <a:pt x="37" y="106"/>
                  <a:pt x="36" y="106"/>
                </a:cubicBezTo>
                <a:cubicBezTo>
                  <a:pt x="36" y="106"/>
                  <a:pt x="36" y="106"/>
                  <a:pt x="36" y="107"/>
                </a:cubicBezTo>
                <a:cubicBezTo>
                  <a:pt x="35" y="106"/>
                  <a:pt x="35" y="107"/>
                  <a:pt x="35" y="107"/>
                </a:cubicBezTo>
                <a:cubicBezTo>
                  <a:pt x="34" y="107"/>
                  <a:pt x="34" y="106"/>
                  <a:pt x="34" y="106"/>
                </a:cubicBezTo>
                <a:cubicBezTo>
                  <a:pt x="34" y="107"/>
                  <a:pt x="34" y="107"/>
                  <a:pt x="34" y="107"/>
                </a:cubicBezTo>
                <a:cubicBezTo>
                  <a:pt x="33" y="107"/>
                  <a:pt x="34" y="106"/>
                  <a:pt x="33" y="106"/>
                </a:cubicBezTo>
                <a:cubicBezTo>
                  <a:pt x="33" y="107"/>
                  <a:pt x="33" y="107"/>
                  <a:pt x="33" y="106"/>
                </a:cubicBezTo>
                <a:cubicBezTo>
                  <a:pt x="33" y="107"/>
                  <a:pt x="33" y="107"/>
                  <a:pt x="33" y="107"/>
                </a:cubicBezTo>
                <a:cubicBezTo>
                  <a:pt x="32" y="107"/>
                  <a:pt x="31" y="107"/>
                  <a:pt x="30" y="107"/>
                </a:cubicBezTo>
                <a:cubicBezTo>
                  <a:pt x="31" y="108"/>
                  <a:pt x="30" y="107"/>
                  <a:pt x="30" y="108"/>
                </a:cubicBezTo>
                <a:cubicBezTo>
                  <a:pt x="29" y="107"/>
                  <a:pt x="30" y="107"/>
                  <a:pt x="30" y="107"/>
                </a:cubicBezTo>
                <a:cubicBezTo>
                  <a:pt x="29" y="107"/>
                  <a:pt x="29" y="107"/>
                  <a:pt x="29" y="107"/>
                </a:cubicBezTo>
                <a:cubicBezTo>
                  <a:pt x="29" y="107"/>
                  <a:pt x="29" y="108"/>
                  <a:pt x="28" y="108"/>
                </a:cubicBezTo>
                <a:cubicBezTo>
                  <a:pt x="29" y="108"/>
                  <a:pt x="29" y="108"/>
                  <a:pt x="28" y="109"/>
                </a:cubicBezTo>
                <a:cubicBezTo>
                  <a:pt x="29" y="109"/>
                  <a:pt x="30" y="109"/>
                  <a:pt x="30" y="109"/>
                </a:cubicBezTo>
                <a:cubicBezTo>
                  <a:pt x="31" y="109"/>
                  <a:pt x="30" y="109"/>
                  <a:pt x="30" y="110"/>
                </a:cubicBezTo>
                <a:cubicBezTo>
                  <a:pt x="31" y="109"/>
                  <a:pt x="31" y="109"/>
                  <a:pt x="30" y="108"/>
                </a:cubicBezTo>
                <a:cubicBezTo>
                  <a:pt x="30" y="108"/>
                  <a:pt x="31" y="108"/>
                  <a:pt x="31" y="108"/>
                </a:cubicBezTo>
                <a:cubicBezTo>
                  <a:pt x="31" y="108"/>
                  <a:pt x="32" y="108"/>
                  <a:pt x="32" y="108"/>
                </a:cubicBezTo>
                <a:cubicBezTo>
                  <a:pt x="32" y="108"/>
                  <a:pt x="32" y="108"/>
                  <a:pt x="32" y="109"/>
                </a:cubicBezTo>
                <a:cubicBezTo>
                  <a:pt x="32" y="109"/>
                  <a:pt x="32" y="109"/>
                  <a:pt x="32" y="108"/>
                </a:cubicBezTo>
                <a:cubicBezTo>
                  <a:pt x="32" y="108"/>
                  <a:pt x="33" y="109"/>
                  <a:pt x="33" y="109"/>
                </a:cubicBezTo>
                <a:cubicBezTo>
                  <a:pt x="33" y="108"/>
                  <a:pt x="34" y="108"/>
                  <a:pt x="34" y="107"/>
                </a:cubicBezTo>
                <a:cubicBezTo>
                  <a:pt x="34" y="108"/>
                  <a:pt x="34" y="108"/>
                  <a:pt x="35" y="108"/>
                </a:cubicBezTo>
                <a:cubicBezTo>
                  <a:pt x="35" y="108"/>
                  <a:pt x="35" y="108"/>
                  <a:pt x="35" y="108"/>
                </a:cubicBezTo>
                <a:cubicBezTo>
                  <a:pt x="35" y="109"/>
                  <a:pt x="36" y="109"/>
                  <a:pt x="36" y="109"/>
                </a:cubicBezTo>
                <a:cubicBezTo>
                  <a:pt x="37" y="108"/>
                  <a:pt x="38" y="108"/>
                  <a:pt x="39" y="108"/>
                </a:cubicBezTo>
                <a:cubicBezTo>
                  <a:pt x="39" y="107"/>
                  <a:pt x="40" y="108"/>
                  <a:pt x="41" y="107"/>
                </a:cubicBezTo>
                <a:cubicBezTo>
                  <a:pt x="42" y="108"/>
                  <a:pt x="43" y="106"/>
                  <a:pt x="44" y="107"/>
                </a:cubicBezTo>
                <a:cubicBezTo>
                  <a:pt x="44" y="107"/>
                  <a:pt x="44" y="107"/>
                  <a:pt x="44" y="106"/>
                </a:cubicBezTo>
                <a:cubicBezTo>
                  <a:pt x="45" y="107"/>
                  <a:pt x="45" y="107"/>
                  <a:pt x="46" y="107"/>
                </a:cubicBezTo>
                <a:cubicBezTo>
                  <a:pt x="45" y="107"/>
                  <a:pt x="45" y="107"/>
                  <a:pt x="45" y="108"/>
                </a:cubicBezTo>
                <a:cubicBezTo>
                  <a:pt x="45" y="107"/>
                  <a:pt x="45" y="108"/>
                  <a:pt x="44" y="108"/>
                </a:cubicBezTo>
                <a:cubicBezTo>
                  <a:pt x="44" y="108"/>
                  <a:pt x="44" y="108"/>
                  <a:pt x="45" y="108"/>
                </a:cubicBezTo>
                <a:cubicBezTo>
                  <a:pt x="45" y="109"/>
                  <a:pt x="44" y="109"/>
                  <a:pt x="43" y="109"/>
                </a:cubicBezTo>
                <a:cubicBezTo>
                  <a:pt x="43" y="108"/>
                  <a:pt x="44" y="108"/>
                  <a:pt x="44" y="108"/>
                </a:cubicBezTo>
                <a:cubicBezTo>
                  <a:pt x="44" y="108"/>
                  <a:pt x="43" y="109"/>
                  <a:pt x="42" y="109"/>
                </a:cubicBezTo>
                <a:cubicBezTo>
                  <a:pt x="43" y="109"/>
                  <a:pt x="43" y="108"/>
                  <a:pt x="43" y="109"/>
                </a:cubicBezTo>
                <a:cubicBezTo>
                  <a:pt x="42" y="109"/>
                  <a:pt x="42" y="110"/>
                  <a:pt x="41" y="110"/>
                </a:cubicBezTo>
                <a:cubicBezTo>
                  <a:pt x="41" y="110"/>
                  <a:pt x="42" y="109"/>
                  <a:pt x="41" y="109"/>
                </a:cubicBezTo>
                <a:cubicBezTo>
                  <a:pt x="41" y="110"/>
                  <a:pt x="41" y="110"/>
                  <a:pt x="41" y="110"/>
                </a:cubicBezTo>
                <a:cubicBezTo>
                  <a:pt x="40" y="110"/>
                  <a:pt x="39" y="110"/>
                  <a:pt x="39" y="111"/>
                </a:cubicBezTo>
                <a:cubicBezTo>
                  <a:pt x="39" y="110"/>
                  <a:pt x="38" y="111"/>
                  <a:pt x="37" y="111"/>
                </a:cubicBezTo>
                <a:cubicBezTo>
                  <a:pt x="38" y="111"/>
                  <a:pt x="37" y="111"/>
                  <a:pt x="38" y="111"/>
                </a:cubicBezTo>
                <a:cubicBezTo>
                  <a:pt x="38" y="113"/>
                  <a:pt x="37" y="111"/>
                  <a:pt x="37" y="112"/>
                </a:cubicBezTo>
                <a:cubicBezTo>
                  <a:pt x="36" y="112"/>
                  <a:pt x="36" y="111"/>
                  <a:pt x="36" y="111"/>
                </a:cubicBezTo>
                <a:cubicBezTo>
                  <a:pt x="36" y="111"/>
                  <a:pt x="36" y="112"/>
                  <a:pt x="36" y="112"/>
                </a:cubicBezTo>
                <a:cubicBezTo>
                  <a:pt x="35" y="113"/>
                  <a:pt x="34" y="112"/>
                  <a:pt x="34" y="113"/>
                </a:cubicBezTo>
                <a:cubicBezTo>
                  <a:pt x="34" y="113"/>
                  <a:pt x="34" y="113"/>
                  <a:pt x="34" y="112"/>
                </a:cubicBezTo>
                <a:cubicBezTo>
                  <a:pt x="33" y="113"/>
                  <a:pt x="32" y="114"/>
                  <a:pt x="31" y="113"/>
                </a:cubicBezTo>
                <a:cubicBezTo>
                  <a:pt x="31" y="113"/>
                  <a:pt x="32" y="113"/>
                  <a:pt x="32" y="113"/>
                </a:cubicBezTo>
                <a:cubicBezTo>
                  <a:pt x="32" y="113"/>
                  <a:pt x="32" y="113"/>
                  <a:pt x="32" y="113"/>
                </a:cubicBezTo>
                <a:cubicBezTo>
                  <a:pt x="32" y="113"/>
                  <a:pt x="32" y="113"/>
                  <a:pt x="32" y="113"/>
                </a:cubicBezTo>
                <a:cubicBezTo>
                  <a:pt x="32" y="112"/>
                  <a:pt x="32" y="112"/>
                  <a:pt x="32" y="112"/>
                </a:cubicBezTo>
                <a:cubicBezTo>
                  <a:pt x="31" y="112"/>
                  <a:pt x="31" y="112"/>
                  <a:pt x="31" y="112"/>
                </a:cubicBezTo>
                <a:cubicBezTo>
                  <a:pt x="30" y="112"/>
                  <a:pt x="31" y="113"/>
                  <a:pt x="31" y="112"/>
                </a:cubicBezTo>
                <a:cubicBezTo>
                  <a:pt x="31" y="113"/>
                  <a:pt x="31" y="112"/>
                  <a:pt x="31" y="112"/>
                </a:cubicBezTo>
                <a:cubicBezTo>
                  <a:pt x="31" y="112"/>
                  <a:pt x="31" y="112"/>
                  <a:pt x="31" y="112"/>
                </a:cubicBezTo>
                <a:cubicBezTo>
                  <a:pt x="31" y="112"/>
                  <a:pt x="31" y="112"/>
                  <a:pt x="31" y="112"/>
                </a:cubicBezTo>
                <a:cubicBezTo>
                  <a:pt x="31" y="112"/>
                  <a:pt x="31" y="112"/>
                  <a:pt x="31" y="112"/>
                </a:cubicBezTo>
                <a:cubicBezTo>
                  <a:pt x="31" y="112"/>
                  <a:pt x="31" y="113"/>
                  <a:pt x="31" y="113"/>
                </a:cubicBezTo>
                <a:cubicBezTo>
                  <a:pt x="31" y="113"/>
                  <a:pt x="31" y="113"/>
                  <a:pt x="31" y="113"/>
                </a:cubicBezTo>
                <a:cubicBezTo>
                  <a:pt x="31" y="113"/>
                  <a:pt x="31" y="113"/>
                  <a:pt x="31" y="113"/>
                </a:cubicBezTo>
                <a:cubicBezTo>
                  <a:pt x="31" y="114"/>
                  <a:pt x="31" y="114"/>
                  <a:pt x="30" y="113"/>
                </a:cubicBezTo>
                <a:cubicBezTo>
                  <a:pt x="29" y="113"/>
                  <a:pt x="29" y="115"/>
                  <a:pt x="28" y="115"/>
                </a:cubicBezTo>
                <a:cubicBezTo>
                  <a:pt x="28" y="115"/>
                  <a:pt x="28" y="115"/>
                  <a:pt x="28" y="115"/>
                </a:cubicBezTo>
                <a:cubicBezTo>
                  <a:pt x="28" y="115"/>
                  <a:pt x="28" y="115"/>
                  <a:pt x="28" y="115"/>
                </a:cubicBezTo>
                <a:cubicBezTo>
                  <a:pt x="27" y="115"/>
                  <a:pt x="27" y="116"/>
                  <a:pt x="27" y="115"/>
                </a:cubicBezTo>
                <a:cubicBezTo>
                  <a:pt x="26" y="115"/>
                  <a:pt x="27" y="115"/>
                  <a:pt x="27" y="114"/>
                </a:cubicBezTo>
                <a:cubicBezTo>
                  <a:pt x="26" y="115"/>
                  <a:pt x="25" y="116"/>
                  <a:pt x="24" y="115"/>
                </a:cubicBezTo>
                <a:cubicBezTo>
                  <a:pt x="24" y="115"/>
                  <a:pt x="24" y="115"/>
                  <a:pt x="24" y="116"/>
                </a:cubicBezTo>
                <a:cubicBezTo>
                  <a:pt x="23" y="116"/>
                  <a:pt x="23" y="116"/>
                  <a:pt x="23" y="116"/>
                </a:cubicBezTo>
                <a:cubicBezTo>
                  <a:pt x="23" y="116"/>
                  <a:pt x="22" y="116"/>
                  <a:pt x="22" y="116"/>
                </a:cubicBezTo>
                <a:cubicBezTo>
                  <a:pt x="22" y="116"/>
                  <a:pt x="22" y="116"/>
                  <a:pt x="22" y="116"/>
                </a:cubicBezTo>
                <a:cubicBezTo>
                  <a:pt x="22" y="116"/>
                  <a:pt x="22" y="116"/>
                  <a:pt x="23" y="116"/>
                </a:cubicBezTo>
                <a:cubicBezTo>
                  <a:pt x="23" y="116"/>
                  <a:pt x="23" y="116"/>
                  <a:pt x="23" y="116"/>
                </a:cubicBezTo>
                <a:cubicBezTo>
                  <a:pt x="23" y="116"/>
                  <a:pt x="23" y="116"/>
                  <a:pt x="24" y="116"/>
                </a:cubicBezTo>
                <a:cubicBezTo>
                  <a:pt x="24" y="116"/>
                  <a:pt x="23" y="116"/>
                  <a:pt x="23" y="116"/>
                </a:cubicBezTo>
                <a:cubicBezTo>
                  <a:pt x="24" y="116"/>
                  <a:pt x="24" y="117"/>
                  <a:pt x="24" y="117"/>
                </a:cubicBezTo>
                <a:cubicBezTo>
                  <a:pt x="23" y="116"/>
                  <a:pt x="22" y="118"/>
                  <a:pt x="22" y="117"/>
                </a:cubicBezTo>
                <a:cubicBezTo>
                  <a:pt x="22" y="117"/>
                  <a:pt x="22" y="116"/>
                  <a:pt x="22" y="116"/>
                </a:cubicBezTo>
                <a:cubicBezTo>
                  <a:pt x="22" y="116"/>
                  <a:pt x="21" y="116"/>
                  <a:pt x="20" y="117"/>
                </a:cubicBezTo>
                <a:cubicBezTo>
                  <a:pt x="20" y="117"/>
                  <a:pt x="20" y="116"/>
                  <a:pt x="21" y="117"/>
                </a:cubicBezTo>
                <a:cubicBezTo>
                  <a:pt x="21" y="118"/>
                  <a:pt x="20" y="117"/>
                  <a:pt x="20" y="118"/>
                </a:cubicBezTo>
                <a:cubicBezTo>
                  <a:pt x="20" y="118"/>
                  <a:pt x="20" y="118"/>
                  <a:pt x="20" y="119"/>
                </a:cubicBezTo>
                <a:cubicBezTo>
                  <a:pt x="21" y="119"/>
                  <a:pt x="21" y="118"/>
                  <a:pt x="21" y="119"/>
                </a:cubicBezTo>
                <a:cubicBezTo>
                  <a:pt x="21" y="119"/>
                  <a:pt x="21" y="119"/>
                  <a:pt x="21" y="119"/>
                </a:cubicBezTo>
                <a:cubicBezTo>
                  <a:pt x="20" y="119"/>
                  <a:pt x="20" y="119"/>
                  <a:pt x="19" y="119"/>
                </a:cubicBezTo>
                <a:cubicBezTo>
                  <a:pt x="19" y="118"/>
                  <a:pt x="20" y="119"/>
                  <a:pt x="20" y="118"/>
                </a:cubicBezTo>
                <a:cubicBezTo>
                  <a:pt x="19" y="118"/>
                  <a:pt x="19" y="118"/>
                  <a:pt x="19" y="118"/>
                </a:cubicBezTo>
                <a:cubicBezTo>
                  <a:pt x="19" y="118"/>
                  <a:pt x="18" y="119"/>
                  <a:pt x="18" y="119"/>
                </a:cubicBezTo>
                <a:cubicBezTo>
                  <a:pt x="18" y="119"/>
                  <a:pt x="18" y="119"/>
                  <a:pt x="18" y="118"/>
                </a:cubicBezTo>
                <a:cubicBezTo>
                  <a:pt x="18" y="118"/>
                  <a:pt x="18" y="118"/>
                  <a:pt x="17" y="118"/>
                </a:cubicBezTo>
                <a:cubicBezTo>
                  <a:pt x="17" y="118"/>
                  <a:pt x="18" y="119"/>
                  <a:pt x="18" y="119"/>
                </a:cubicBezTo>
                <a:cubicBezTo>
                  <a:pt x="17" y="120"/>
                  <a:pt x="16" y="119"/>
                  <a:pt x="16" y="120"/>
                </a:cubicBezTo>
                <a:cubicBezTo>
                  <a:pt x="16" y="120"/>
                  <a:pt x="16" y="119"/>
                  <a:pt x="16" y="120"/>
                </a:cubicBezTo>
                <a:cubicBezTo>
                  <a:pt x="17" y="120"/>
                  <a:pt x="17" y="120"/>
                  <a:pt x="17" y="120"/>
                </a:cubicBezTo>
                <a:cubicBezTo>
                  <a:pt x="16" y="120"/>
                  <a:pt x="16" y="120"/>
                  <a:pt x="16" y="121"/>
                </a:cubicBezTo>
                <a:cubicBezTo>
                  <a:pt x="16" y="122"/>
                  <a:pt x="16" y="121"/>
                  <a:pt x="16" y="121"/>
                </a:cubicBezTo>
                <a:cubicBezTo>
                  <a:pt x="17" y="121"/>
                  <a:pt x="16" y="121"/>
                  <a:pt x="17" y="121"/>
                </a:cubicBezTo>
                <a:cubicBezTo>
                  <a:pt x="17" y="122"/>
                  <a:pt x="16" y="122"/>
                  <a:pt x="17" y="123"/>
                </a:cubicBezTo>
                <a:cubicBezTo>
                  <a:pt x="17" y="122"/>
                  <a:pt x="17" y="122"/>
                  <a:pt x="17" y="122"/>
                </a:cubicBezTo>
                <a:cubicBezTo>
                  <a:pt x="17" y="122"/>
                  <a:pt x="17" y="122"/>
                  <a:pt x="17" y="122"/>
                </a:cubicBezTo>
                <a:cubicBezTo>
                  <a:pt x="17" y="122"/>
                  <a:pt x="17" y="121"/>
                  <a:pt x="17" y="121"/>
                </a:cubicBezTo>
                <a:cubicBezTo>
                  <a:pt x="18" y="121"/>
                  <a:pt x="19" y="121"/>
                  <a:pt x="19" y="120"/>
                </a:cubicBezTo>
                <a:cubicBezTo>
                  <a:pt x="20" y="121"/>
                  <a:pt x="20" y="120"/>
                  <a:pt x="21" y="120"/>
                </a:cubicBezTo>
                <a:cubicBezTo>
                  <a:pt x="22" y="121"/>
                  <a:pt x="20" y="121"/>
                  <a:pt x="21" y="121"/>
                </a:cubicBezTo>
                <a:cubicBezTo>
                  <a:pt x="22" y="121"/>
                  <a:pt x="23" y="121"/>
                  <a:pt x="23" y="120"/>
                </a:cubicBezTo>
                <a:cubicBezTo>
                  <a:pt x="24" y="120"/>
                  <a:pt x="24" y="121"/>
                  <a:pt x="24" y="120"/>
                </a:cubicBezTo>
                <a:cubicBezTo>
                  <a:pt x="25" y="120"/>
                  <a:pt x="25" y="121"/>
                  <a:pt x="25" y="121"/>
                </a:cubicBezTo>
                <a:cubicBezTo>
                  <a:pt x="25" y="122"/>
                  <a:pt x="25" y="121"/>
                  <a:pt x="25" y="121"/>
                </a:cubicBezTo>
                <a:cubicBezTo>
                  <a:pt x="25" y="121"/>
                  <a:pt x="25" y="120"/>
                  <a:pt x="25" y="120"/>
                </a:cubicBezTo>
                <a:cubicBezTo>
                  <a:pt x="26" y="120"/>
                  <a:pt x="26" y="119"/>
                  <a:pt x="27" y="119"/>
                </a:cubicBezTo>
                <a:cubicBezTo>
                  <a:pt x="26" y="120"/>
                  <a:pt x="26" y="121"/>
                  <a:pt x="25" y="121"/>
                </a:cubicBezTo>
                <a:cubicBezTo>
                  <a:pt x="26" y="122"/>
                  <a:pt x="27" y="120"/>
                  <a:pt x="27" y="119"/>
                </a:cubicBezTo>
                <a:cubicBezTo>
                  <a:pt x="28" y="120"/>
                  <a:pt x="28" y="120"/>
                  <a:pt x="28" y="119"/>
                </a:cubicBezTo>
                <a:cubicBezTo>
                  <a:pt x="28" y="119"/>
                  <a:pt x="28" y="119"/>
                  <a:pt x="28" y="119"/>
                </a:cubicBezTo>
                <a:cubicBezTo>
                  <a:pt x="28" y="119"/>
                  <a:pt x="28" y="119"/>
                  <a:pt x="28" y="119"/>
                </a:cubicBezTo>
                <a:cubicBezTo>
                  <a:pt x="29" y="119"/>
                  <a:pt x="28" y="119"/>
                  <a:pt x="29" y="119"/>
                </a:cubicBezTo>
                <a:cubicBezTo>
                  <a:pt x="30" y="119"/>
                  <a:pt x="30" y="118"/>
                  <a:pt x="31" y="118"/>
                </a:cubicBezTo>
                <a:cubicBezTo>
                  <a:pt x="31" y="118"/>
                  <a:pt x="31" y="118"/>
                  <a:pt x="31" y="118"/>
                </a:cubicBezTo>
                <a:cubicBezTo>
                  <a:pt x="30" y="119"/>
                  <a:pt x="30" y="119"/>
                  <a:pt x="30" y="120"/>
                </a:cubicBezTo>
                <a:cubicBezTo>
                  <a:pt x="31" y="120"/>
                  <a:pt x="31" y="119"/>
                  <a:pt x="32" y="120"/>
                </a:cubicBezTo>
                <a:cubicBezTo>
                  <a:pt x="32" y="119"/>
                  <a:pt x="31" y="119"/>
                  <a:pt x="31" y="119"/>
                </a:cubicBezTo>
                <a:cubicBezTo>
                  <a:pt x="31" y="119"/>
                  <a:pt x="31" y="119"/>
                  <a:pt x="32" y="119"/>
                </a:cubicBezTo>
                <a:cubicBezTo>
                  <a:pt x="32" y="119"/>
                  <a:pt x="32" y="120"/>
                  <a:pt x="33" y="119"/>
                </a:cubicBezTo>
                <a:cubicBezTo>
                  <a:pt x="33" y="119"/>
                  <a:pt x="32" y="119"/>
                  <a:pt x="33" y="119"/>
                </a:cubicBezTo>
                <a:cubicBezTo>
                  <a:pt x="32" y="119"/>
                  <a:pt x="32" y="119"/>
                  <a:pt x="32" y="119"/>
                </a:cubicBezTo>
                <a:cubicBezTo>
                  <a:pt x="32" y="119"/>
                  <a:pt x="32" y="118"/>
                  <a:pt x="32" y="119"/>
                </a:cubicBezTo>
                <a:cubicBezTo>
                  <a:pt x="31" y="118"/>
                  <a:pt x="31" y="118"/>
                  <a:pt x="32" y="117"/>
                </a:cubicBezTo>
                <a:cubicBezTo>
                  <a:pt x="32" y="118"/>
                  <a:pt x="33" y="118"/>
                  <a:pt x="32" y="118"/>
                </a:cubicBezTo>
                <a:cubicBezTo>
                  <a:pt x="33" y="119"/>
                  <a:pt x="33" y="118"/>
                  <a:pt x="33" y="118"/>
                </a:cubicBezTo>
                <a:cubicBezTo>
                  <a:pt x="34" y="118"/>
                  <a:pt x="33" y="119"/>
                  <a:pt x="33" y="119"/>
                </a:cubicBezTo>
                <a:cubicBezTo>
                  <a:pt x="33" y="119"/>
                  <a:pt x="33" y="119"/>
                  <a:pt x="33" y="120"/>
                </a:cubicBezTo>
                <a:cubicBezTo>
                  <a:pt x="34" y="120"/>
                  <a:pt x="34" y="119"/>
                  <a:pt x="34" y="120"/>
                </a:cubicBezTo>
                <a:cubicBezTo>
                  <a:pt x="34" y="120"/>
                  <a:pt x="34" y="120"/>
                  <a:pt x="34" y="121"/>
                </a:cubicBezTo>
                <a:cubicBezTo>
                  <a:pt x="35" y="121"/>
                  <a:pt x="35" y="120"/>
                  <a:pt x="35" y="121"/>
                </a:cubicBezTo>
                <a:cubicBezTo>
                  <a:pt x="35" y="120"/>
                  <a:pt x="35" y="121"/>
                  <a:pt x="34" y="120"/>
                </a:cubicBezTo>
                <a:cubicBezTo>
                  <a:pt x="35" y="120"/>
                  <a:pt x="35" y="120"/>
                  <a:pt x="35" y="120"/>
                </a:cubicBezTo>
                <a:cubicBezTo>
                  <a:pt x="35" y="120"/>
                  <a:pt x="35" y="119"/>
                  <a:pt x="35" y="119"/>
                </a:cubicBezTo>
                <a:cubicBezTo>
                  <a:pt x="35" y="119"/>
                  <a:pt x="35" y="119"/>
                  <a:pt x="35" y="118"/>
                </a:cubicBezTo>
                <a:cubicBezTo>
                  <a:pt x="35" y="119"/>
                  <a:pt x="35" y="119"/>
                  <a:pt x="35" y="119"/>
                </a:cubicBezTo>
                <a:cubicBezTo>
                  <a:pt x="35" y="118"/>
                  <a:pt x="38" y="118"/>
                  <a:pt x="38" y="119"/>
                </a:cubicBezTo>
                <a:cubicBezTo>
                  <a:pt x="38" y="118"/>
                  <a:pt x="39" y="119"/>
                  <a:pt x="38" y="118"/>
                </a:cubicBezTo>
                <a:cubicBezTo>
                  <a:pt x="39" y="118"/>
                  <a:pt x="39" y="119"/>
                  <a:pt x="39" y="119"/>
                </a:cubicBezTo>
                <a:cubicBezTo>
                  <a:pt x="39" y="119"/>
                  <a:pt x="39" y="120"/>
                  <a:pt x="38" y="120"/>
                </a:cubicBezTo>
                <a:cubicBezTo>
                  <a:pt x="38" y="120"/>
                  <a:pt x="40" y="120"/>
                  <a:pt x="40" y="119"/>
                </a:cubicBezTo>
                <a:cubicBezTo>
                  <a:pt x="40" y="120"/>
                  <a:pt x="40" y="120"/>
                  <a:pt x="41" y="120"/>
                </a:cubicBezTo>
                <a:cubicBezTo>
                  <a:pt x="41" y="119"/>
                  <a:pt x="41" y="119"/>
                  <a:pt x="42" y="119"/>
                </a:cubicBezTo>
                <a:cubicBezTo>
                  <a:pt x="42" y="119"/>
                  <a:pt x="42" y="119"/>
                  <a:pt x="42" y="118"/>
                </a:cubicBezTo>
                <a:cubicBezTo>
                  <a:pt x="42" y="119"/>
                  <a:pt x="42" y="118"/>
                  <a:pt x="43" y="118"/>
                </a:cubicBezTo>
                <a:cubicBezTo>
                  <a:pt x="42" y="117"/>
                  <a:pt x="44" y="117"/>
                  <a:pt x="43" y="117"/>
                </a:cubicBezTo>
                <a:cubicBezTo>
                  <a:pt x="44" y="117"/>
                  <a:pt x="43" y="118"/>
                  <a:pt x="44" y="118"/>
                </a:cubicBezTo>
                <a:cubicBezTo>
                  <a:pt x="44" y="117"/>
                  <a:pt x="44" y="117"/>
                  <a:pt x="45" y="117"/>
                </a:cubicBezTo>
                <a:cubicBezTo>
                  <a:pt x="45" y="117"/>
                  <a:pt x="45" y="118"/>
                  <a:pt x="45" y="118"/>
                </a:cubicBezTo>
                <a:cubicBezTo>
                  <a:pt x="44" y="119"/>
                  <a:pt x="43" y="119"/>
                  <a:pt x="42" y="119"/>
                </a:cubicBezTo>
                <a:cubicBezTo>
                  <a:pt x="43" y="120"/>
                  <a:pt x="43" y="119"/>
                  <a:pt x="43" y="120"/>
                </a:cubicBezTo>
                <a:cubicBezTo>
                  <a:pt x="44" y="118"/>
                  <a:pt x="46" y="120"/>
                  <a:pt x="47" y="118"/>
                </a:cubicBezTo>
                <a:cubicBezTo>
                  <a:pt x="48" y="119"/>
                  <a:pt x="50" y="117"/>
                  <a:pt x="51" y="117"/>
                </a:cubicBezTo>
                <a:cubicBezTo>
                  <a:pt x="51" y="117"/>
                  <a:pt x="51" y="118"/>
                  <a:pt x="51" y="118"/>
                </a:cubicBezTo>
                <a:cubicBezTo>
                  <a:pt x="51" y="117"/>
                  <a:pt x="51" y="117"/>
                  <a:pt x="51" y="117"/>
                </a:cubicBezTo>
                <a:cubicBezTo>
                  <a:pt x="51" y="118"/>
                  <a:pt x="51" y="118"/>
                  <a:pt x="51" y="118"/>
                </a:cubicBezTo>
                <a:cubicBezTo>
                  <a:pt x="52" y="118"/>
                  <a:pt x="52" y="118"/>
                  <a:pt x="52" y="118"/>
                </a:cubicBezTo>
                <a:cubicBezTo>
                  <a:pt x="52" y="118"/>
                  <a:pt x="52" y="119"/>
                  <a:pt x="52" y="119"/>
                </a:cubicBezTo>
                <a:cubicBezTo>
                  <a:pt x="51" y="119"/>
                  <a:pt x="51" y="119"/>
                  <a:pt x="51" y="119"/>
                </a:cubicBezTo>
                <a:cubicBezTo>
                  <a:pt x="51" y="119"/>
                  <a:pt x="51" y="119"/>
                  <a:pt x="51" y="119"/>
                </a:cubicBezTo>
                <a:cubicBezTo>
                  <a:pt x="50" y="120"/>
                  <a:pt x="50" y="120"/>
                  <a:pt x="50" y="119"/>
                </a:cubicBezTo>
                <a:cubicBezTo>
                  <a:pt x="50" y="119"/>
                  <a:pt x="50" y="119"/>
                  <a:pt x="50" y="119"/>
                </a:cubicBezTo>
                <a:cubicBezTo>
                  <a:pt x="50" y="118"/>
                  <a:pt x="50" y="119"/>
                  <a:pt x="49" y="119"/>
                </a:cubicBezTo>
                <a:cubicBezTo>
                  <a:pt x="49" y="119"/>
                  <a:pt x="49" y="119"/>
                  <a:pt x="49" y="119"/>
                </a:cubicBezTo>
                <a:cubicBezTo>
                  <a:pt x="49" y="119"/>
                  <a:pt x="49" y="119"/>
                  <a:pt x="48" y="120"/>
                </a:cubicBezTo>
                <a:cubicBezTo>
                  <a:pt x="48" y="119"/>
                  <a:pt x="48" y="119"/>
                  <a:pt x="48" y="119"/>
                </a:cubicBezTo>
                <a:cubicBezTo>
                  <a:pt x="48" y="119"/>
                  <a:pt x="48" y="119"/>
                  <a:pt x="47" y="119"/>
                </a:cubicBezTo>
                <a:cubicBezTo>
                  <a:pt x="47" y="120"/>
                  <a:pt x="47" y="120"/>
                  <a:pt x="47" y="120"/>
                </a:cubicBezTo>
                <a:cubicBezTo>
                  <a:pt x="47" y="120"/>
                  <a:pt x="46" y="120"/>
                  <a:pt x="46" y="120"/>
                </a:cubicBezTo>
                <a:cubicBezTo>
                  <a:pt x="46" y="120"/>
                  <a:pt x="46" y="120"/>
                  <a:pt x="46" y="120"/>
                </a:cubicBezTo>
                <a:cubicBezTo>
                  <a:pt x="46" y="120"/>
                  <a:pt x="45" y="120"/>
                  <a:pt x="45" y="120"/>
                </a:cubicBezTo>
                <a:cubicBezTo>
                  <a:pt x="45" y="120"/>
                  <a:pt x="45" y="120"/>
                  <a:pt x="45" y="120"/>
                </a:cubicBezTo>
                <a:cubicBezTo>
                  <a:pt x="44" y="120"/>
                  <a:pt x="44" y="121"/>
                  <a:pt x="44" y="120"/>
                </a:cubicBezTo>
                <a:cubicBezTo>
                  <a:pt x="44" y="120"/>
                  <a:pt x="44" y="121"/>
                  <a:pt x="44" y="121"/>
                </a:cubicBezTo>
                <a:cubicBezTo>
                  <a:pt x="44" y="121"/>
                  <a:pt x="44" y="121"/>
                  <a:pt x="43" y="121"/>
                </a:cubicBezTo>
                <a:cubicBezTo>
                  <a:pt x="44" y="121"/>
                  <a:pt x="44" y="121"/>
                  <a:pt x="44" y="121"/>
                </a:cubicBezTo>
                <a:cubicBezTo>
                  <a:pt x="44" y="121"/>
                  <a:pt x="44" y="121"/>
                  <a:pt x="44" y="121"/>
                </a:cubicBezTo>
                <a:cubicBezTo>
                  <a:pt x="44" y="121"/>
                  <a:pt x="44" y="121"/>
                  <a:pt x="44" y="121"/>
                </a:cubicBezTo>
                <a:cubicBezTo>
                  <a:pt x="46" y="121"/>
                  <a:pt x="47" y="120"/>
                  <a:pt x="48" y="120"/>
                </a:cubicBezTo>
                <a:cubicBezTo>
                  <a:pt x="48" y="121"/>
                  <a:pt x="47" y="121"/>
                  <a:pt x="47" y="121"/>
                </a:cubicBezTo>
                <a:cubicBezTo>
                  <a:pt x="47" y="121"/>
                  <a:pt x="47" y="121"/>
                  <a:pt x="47" y="121"/>
                </a:cubicBezTo>
                <a:cubicBezTo>
                  <a:pt x="47" y="122"/>
                  <a:pt x="47" y="122"/>
                  <a:pt x="47" y="122"/>
                </a:cubicBezTo>
                <a:cubicBezTo>
                  <a:pt x="47" y="122"/>
                  <a:pt x="47" y="122"/>
                  <a:pt x="46" y="121"/>
                </a:cubicBezTo>
                <a:cubicBezTo>
                  <a:pt x="46" y="122"/>
                  <a:pt x="46" y="123"/>
                  <a:pt x="45" y="123"/>
                </a:cubicBezTo>
                <a:cubicBezTo>
                  <a:pt x="44" y="123"/>
                  <a:pt x="45" y="122"/>
                  <a:pt x="45" y="122"/>
                </a:cubicBezTo>
                <a:cubicBezTo>
                  <a:pt x="45" y="122"/>
                  <a:pt x="45" y="121"/>
                  <a:pt x="45" y="121"/>
                </a:cubicBezTo>
                <a:cubicBezTo>
                  <a:pt x="45" y="121"/>
                  <a:pt x="45" y="123"/>
                  <a:pt x="43" y="123"/>
                </a:cubicBezTo>
                <a:cubicBezTo>
                  <a:pt x="43" y="122"/>
                  <a:pt x="43" y="122"/>
                  <a:pt x="43" y="122"/>
                </a:cubicBezTo>
                <a:cubicBezTo>
                  <a:pt x="43" y="122"/>
                  <a:pt x="43" y="123"/>
                  <a:pt x="42" y="123"/>
                </a:cubicBezTo>
                <a:cubicBezTo>
                  <a:pt x="42" y="123"/>
                  <a:pt x="42" y="123"/>
                  <a:pt x="42" y="123"/>
                </a:cubicBezTo>
                <a:cubicBezTo>
                  <a:pt x="42" y="123"/>
                  <a:pt x="42" y="123"/>
                  <a:pt x="42" y="123"/>
                </a:cubicBezTo>
                <a:cubicBezTo>
                  <a:pt x="42" y="123"/>
                  <a:pt x="42" y="123"/>
                  <a:pt x="42" y="123"/>
                </a:cubicBezTo>
                <a:cubicBezTo>
                  <a:pt x="42" y="123"/>
                  <a:pt x="42" y="122"/>
                  <a:pt x="41" y="122"/>
                </a:cubicBezTo>
                <a:cubicBezTo>
                  <a:pt x="41" y="122"/>
                  <a:pt x="41" y="122"/>
                  <a:pt x="42" y="122"/>
                </a:cubicBezTo>
                <a:cubicBezTo>
                  <a:pt x="42" y="122"/>
                  <a:pt x="42" y="122"/>
                  <a:pt x="42" y="122"/>
                </a:cubicBezTo>
                <a:cubicBezTo>
                  <a:pt x="41" y="122"/>
                  <a:pt x="41" y="122"/>
                  <a:pt x="41" y="122"/>
                </a:cubicBezTo>
                <a:cubicBezTo>
                  <a:pt x="41" y="123"/>
                  <a:pt x="41" y="123"/>
                  <a:pt x="41" y="123"/>
                </a:cubicBezTo>
                <a:cubicBezTo>
                  <a:pt x="41" y="123"/>
                  <a:pt x="41" y="123"/>
                  <a:pt x="41" y="123"/>
                </a:cubicBezTo>
                <a:cubicBezTo>
                  <a:pt x="41" y="123"/>
                  <a:pt x="40" y="123"/>
                  <a:pt x="40" y="123"/>
                </a:cubicBezTo>
                <a:cubicBezTo>
                  <a:pt x="40" y="123"/>
                  <a:pt x="40" y="123"/>
                  <a:pt x="40" y="123"/>
                </a:cubicBezTo>
                <a:cubicBezTo>
                  <a:pt x="40" y="123"/>
                  <a:pt x="39" y="123"/>
                  <a:pt x="39" y="124"/>
                </a:cubicBezTo>
                <a:cubicBezTo>
                  <a:pt x="38" y="123"/>
                  <a:pt x="39" y="123"/>
                  <a:pt x="38" y="123"/>
                </a:cubicBezTo>
                <a:cubicBezTo>
                  <a:pt x="37" y="123"/>
                  <a:pt x="37" y="123"/>
                  <a:pt x="36" y="124"/>
                </a:cubicBezTo>
                <a:cubicBezTo>
                  <a:pt x="36" y="123"/>
                  <a:pt x="36" y="123"/>
                  <a:pt x="36" y="123"/>
                </a:cubicBezTo>
                <a:cubicBezTo>
                  <a:pt x="35" y="123"/>
                  <a:pt x="36" y="124"/>
                  <a:pt x="35" y="124"/>
                </a:cubicBezTo>
                <a:cubicBezTo>
                  <a:pt x="35" y="124"/>
                  <a:pt x="35" y="124"/>
                  <a:pt x="35" y="124"/>
                </a:cubicBezTo>
                <a:cubicBezTo>
                  <a:pt x="35" y="124"/>
                  <a:pt x="35" y="124"/>
                  <a:pt x="35" y="124"/>
                </a:cubicBezTo>
                <a:cubicBezTo>
                  <a:pt x="35" y="124"/>
                  <a:pt x="35" y="124"/>
                  <a:pt x="34" y="124"/>
                </a:cubicBezTo>
                <a:cubicBezTo>
                  <a:pt x="34" y="124"/>
                  <a:pt x="34" y="125"/>
                  <a:pt x="34" y="125"/>
                </a:cubicBezTo>
                <a:cubicBezTo>
                  <a:pt x="34" y="125"/>
                  <a:pt x="34" y="124"/>
                  <a:pt x="34" y="125"/>
                </a:cubicBezTo>
                <a:cubicBezTo>
                  <a:pt x="34" y="125"/>
                  <a:pt x="34" y="125"/>
                  <a:pt x="34" y="125"/>
                </a:cubicBezTo>
                <a:cubicBezTo>
                  <a:pt x="33" y="125"/>
                  <a:pt x="33" y="126"/>
                  <a:pt x="32" y="126"/>
                </a:cubicBezTo>
                <a:cubicBezTo>
                  <a:pt x="32" y="125"/>
                  <a:pt x="33" y="125"/>
                  <a:pt x="33" y="125"/>
                </a:cubicBezTo>
                <a:cubicBezTo>
                  <a:pt x="33" y="125"/>
                  <a:pt x="34" y="124"/>
                  <a:pt x="34" y="124"/>
                </a:cubicBezTo>
                <a:cubicBezTo>
                  <a:pt x="34" y="124"/>
                  <a:pt x="32" y="124"/>
                  <a:pt x="32" y="125"/>
                </a:cubicBezTo>
                <a:cubicBezTo>
                  <a:pt x="31" y="125"/>
                  <a:pt x="32" y="124"/>
                  <a:pt x="31" y="124"/>
                </a:cubicBezTo>
                <a:cubicBezTo>
                  <a:pt x="31" y="125"/>
                  <a:pt x="30" y="125"/>
                  <a:pt x="28" y="126"/>
                </a:cubicBezTo>
                <a:cubicBezTo>
                  <a:pt x="28" y="125"/>
                  <a:pt x="29" y="125"/>
                  <a:pt x="29" y="125"/>
                </a:cubicBezTo>
                <a:cubicBezTo>
                  <a:pt x="28" y="125"/>
                  <a:pt x="28" y="125"/>
                  <a:pt x="28" y="124"/>
                </a:cubicBezTo>
                <a:cubicBezTo>
                  <a:pt x="27" y="125"/>
                  <a:pt x="27" y="125"/>
                  <a:pt x="26" y="126"/>
                </a:cubicBezTo>
                <a:cubicBezTo>
                  <a:pt x="25" y="125"/>
                  <a:pt x="25" y="126"/>
                  <a:pt x="24" y="127"/>
                </a:cubicBezTo>
                <a:cubicBezTo>
                  <a:pt x="25" y="127"/>
                  <a:pt x="25" y="127"/>
                  <a:pt x="26" y="127"/>
                </a:cubicBezTo>
                <a:cubicBezTo>
                  <a:pt x="26" y="126"/>
                  <a:pt x="26" y="126"/>
                  <a:pt x="26" y="126"/>
                </a:cubicBezTo>
                <a:cubicBezTo>
                  <a:pt x="26" y="126"/>
                  <a:pt x="26" y="126"/>
                  <a:pt x="26" y="126"/>
                </a:cubicBezTo>
                <a:cubicBezTo>
                  <a:pt x="27" y="126"/>
                  <a:pt x="26" y="126"/>
                  <a:pt x="26" y="126"/>
                </a:cubicBezTo>
                <a:cubicBezTo>
                  <a:pt x="26" y="127"/>
                  <a:pt x="28" y="127"/>
                  <a:pt x="28" y="126"/>
                </a:cubicBezTo>
                <a:cubicBezTo>
                  <a:pt x="29" y="127"/>
                  <a:pt x="30" y="127"/>
                  <a:pt x="31" y="126"/>
                </a:cubicBezTo>
                <a:cubicBezTo>
                  <a:pt x="31" y="126"/>
                  <a:pt x="31" y="127"/>
                  <a:pt x="32" y="126"/>
                </a:cubicBezTo>
                <a:cubicBezTo>
                  <a:pt x="33" y="126"/>
                  <a:pt x="35" y="126"/>
                  <a:pt x="36" y="125"/>
                </a:cubicBezTo>
                <a:cubicBezTo>
                  <a:pt x="36" y="126"/>
                  <a:pt x="37" y="125"/>
                  <a:pt x="37" y="126"/>
                </a:cubicBezTo>
                <a:cubicBezTo>
                  <a:pt x="37" y="126"/>
                  <a:pt x="37" y="126"/>
                  <a:pt x="38" y="126"/>
                </a:cubicBezTo>
                <a:cubicBezTo>
                  <a:pt x="38" y="126"/>
                  <a:pt x="38" y="126"/>
                  <a:pt x="38" y="127"/>
                </a:cubicBezTo>
                <a:cubicBezTo>
                  <a:pt x="38" y="127"/>
                  <a:pt x="37" y="127"/>
                  <a:pt x="37" y="127"/>
                </a:cubicBezTo>
                <a:cubicBezTo>
                  <a:pt x="37" y="127"/>
                  <a:pt x="37" y="126"/>
                  <a:pt x="37" y="126"/>
                </a:cubicBezTo>
                <a:cubicBezTo>
                  <a:pt x="37" y="126"/>
                  <a:pt x="37" y="127"/>
                  <a:pt x="37" y="127"/>
                </a:cubicBezTo>
                <a:cubicBezTo>
                  <a:pt x="36" y="126"/>
                  <a:pt x="36" y="127"/>
                  <a:pt x="35" y="126"/>
                </a:cubicBezTo>
                <a:cubicBezTo>
                  <a:pt x="35" y="127"/>
                  <a:pt x="35" y="127"/>
                  <a:pt x="35" y="127"/>
                </a:cubicBezTo>
                <a:cubicBezTo>
                  <a:pt x="35" y="127"/>
                  <a:pt x="35" y="127"/>
                  <a:pt x="35" y="127"/>
                </a:cubicBezTo>
                <a:cubicBezTo>
                  <a:pt x="35" y="126"/>
                  <a:pt x="34" y="127"/>
                  <a:pt x="34" y="127"/>
                </a:cubicBezTo>
                <a:cubicBezTo>
                  <a:pt x="34" y="126"/>
                  <a:pt x="34" y="127"/>
                  <a:pt x="33" y="127"/>
                </a:cubicBezTo>
                <a:cubicBezTo>
                  <a:pt x="33" y="127"/>
                  <a:pt x="33" y="127"/>
                  <a:pt x="33" y="127"/>
                </a:cubicBezTo>
                <a:cubicBezTo>
                  <a:pt x="33" y="127"/>
                  <a:pt x="33" y="127"/>
                  <a:pt x="33" y="127"/>
                </a:cubicBezTo>
                <a:cubicBezTo>
                  <a:pt x="33" y="128"/>
                  <a:pt x="33" y="127"/>
                  <a:pt x="33" y="128"/>
                </a:cubicBezTo>
                <a:cubicBezTo>
                  <a:pt x="33" y="128"/>
                  <a:pt x="32" y="128"/>
                  <a:pt x="32" y="128"/>
                </a:cubicBezTo>
                <a:cubicBezTo>
                  <a:pt x="32" y="128"/>
                  <a:pt x="32" y="128"/>
                  <a:pt x="32" y="128"/>
                </a:cubicBezTo>
                <a:cubicBezTo>
                  <a:pt x="32" y="128"/>
                  <a:pt x="32" y="128"/>
                  <a:pt x="32" y="128"/>
                </a:cubicBezTo>
                <a:cubicBezTo>
                  <a:pt x="32" y="128"/>
                  <a:pt x="32" y="128"/>
                  <a:pt x="32" y="128"/>
                </a:cubicBezTo>
                <a:cubicBezTo>
                  <a:pt x="32" y="128"/>
                  <a:pt x="32" y="128"/>
                  <a:pt x="31" y="128"/>
                </a:cubicBezTo>
                <a:cubicBezTo>
                  <a:pt x="31" y="128"/>
                  <a:pt x="31" y="129"/>
                  <a:pt x="31" y="129"/>
                </a:cubicBezTo>
                <a:cubicBezTo>
                  <a:pt x="31" y="129"/>
                  <a:pt x="32" y="129"/>
                  <a:pt x="32" y="129"/>
                </a:cubicBezTo>
                <a:cubicBezTo>
                  <a:pt x="32" y="129"/>
                  <a:pt x="32" y="128"/>
                  <a:pt x="32" y="128"/>
                </a:cubicBezTo>
                <a:cubicBezTo>
                  <a:pt x="32" y="128"/>
                  <a:pt x="32" y="128"/>
                  <a:pt x="32" y="129"/>
                </a:cubicBezTo>
                <a:cubicBezTo>
                  <a:pt x="32" y="128"/>
                  <a:pt x="32" y="128"/>
                  <a:pt x="32" y="128"/>
                </a:cubicBezTo>
                <a:cubicBezTo>
                  <a:pt x="32" y="129"/>
                  <a:pt x="33" y="129"/>
                  <a:pt x="33" y="129"/>
                </a:cubicBezTo>
                <a:cubicBezTo>
                  <a:pt x="33" y="128"/>
                  <a:pt x="33" y="128"/>
                  <a:pt x="34" y="127"/>
                </a:cubicBezTo>
                <a:cubicBezTo>
                  <a:pt x="34" y="127"/>
                  <a:pt x="34" y="127"/>
                  <a:pt x="34" y="127"/>
                </a:cubicBezTo>
                <a:cubicBezTo>
                  <a:pt x="34" y="127"/>
                  <a:pt x="34" y="128"/>
                  <a:pt x="34" y="128"/>
                </a:cubicBezTo>
                <a:cubicBezTo>
                  <a:pt x="34" y="128"/>
                  <a:pt x="34" y="128"/>
                  <a:pt x="34" y="128"/>
                </a:cubicBezTo>
                <a:cubicBezTo>
                  <a:pt x="34" y="128"/>
                  <a:pt x="33" y="128"/>
                  <a:pt x="33" y="129"/>
                </a:cubicBezTo>
                <a:cubicBezTo>
                  <a:pt x="34" y="129"/>
                  <a:pt x="34" y="128"/>
                  <a:pt x="35" y="129"/>
                </a:cubicBezTo>
                <a:cubicBezTo>
                  <a:pt x="35" y="129"/>
                  <a:pt x="35" y="128"/>
                  <a:pt x="35" y="128"/>
                </a:cubicBezTo>
                <a:cubicBezTo>
                  <a:pt x="35" y="128"/>
                  <a:pt x="35" y="128"/>
                  <a:pt x="35" y="128"/>
                </a:cubicBezTo>
                <a:cubicBezTo>
                  <a:pt x="35" y="128"/>
                  <a:pt x="35" y="128"/>
                  <a:pt x="36" y="128"/>
                </a:cubicBezTo>
                <a:cubicBezTo>
                  <a:pt x="36" y="128"/>
                  <a:pt x="36" y="128"/>
                  <a:pt x="35" y="128"/>
                </a:cubicBezTo>
                <a:cubicBezTo>
                  <a:pt x="35" y="128"/>
                  <a:pt x="35" y="128"/>
                  <a:pt x="35" y="128"/>
                </a:cubicBezTo>
                <a:cubicBezTo>
                  <a:pt x="36" y="127"/>
                  <a:pt x="38" y="127"/>
                  <a:pt x="38" y="128"/>
                </a:cubicBezTo>
                <a:cubicBezTo>
                  <a:pt x="38" y="128"/>
                  <a:pt x="38" y="127"/>
                  <a:pt x="38" y="127"/>
                </a:cubicBezTo>
                <a:cubicBezTo>
                  <a:pt x="39" y="128"/>
                  <a:pt x="39" y="128"/>
                  <a:pt x="38" y="128"/>
                </a:cubicBezTo>
                <a:cubicBezTo>
                  <a:pt x="39" y="129"/>
                  <a:pt x="40" y="128"/>
                  <a:pt x="39" y="128"/>
                </a:cubicBezTo>
                <a:cubicBezTo>
                  <a:pt x="39" y="127"/>
                  <a:pt x="40" y="128"/>
                  <a:pt x="40" y="127"/>
                </a:cubicBezTo>
                <a:cubicBezTo>
                  <a:pt x="40" y="127"/>
                  <a:pt x="40" y="127"/>
                  <a:pt x="40" y="127"/>
                </a:cubicBezTo>
                <a:cubicBezTo>
                  <a:pt x="40" y="127"/>
                  <a:pt x="40" y="128"/>
                  <a:pt x="40" y="128"/>
                </a:cubicBezTo>
                <a:cubicBezTo>
                  <a:pt x="41" y="128"/>
                  <a:pt x="41" y="127"/>
                  <a:pt x="41" y="128"/>
                </a:cubicBezTo>
                <a:cubicBezTo>
                  <a:pt x="42" y="128"/>
                  <a:pt x="42" y="128"/>
                  <a:pt x="41" y="128"/>
                </a:cubicBezTo>
                <a:cubicBezTo>
                  <a:pt x="42" y="127"/>
                  <a:pt x="42" y="127"/>
                  <a:pt x="43" y="128"/>
                </a:cubicBezTo>
                <a:cubicBezTo>
                  <a:pt x="43" y="127"/>
                  <a:pt x="42" y="127"/>
                  <a:pt x="42" y="127"/>
                </a:cubicBezTo>
                <a:cubicBezTo>
                  <a:pt x="43" y="127"/>
                  <a:pt x="43" y="127"/>
                  <a:pt x="43" y="127"/>
                </a:cubicBezTo>
                <a:cubicBezTo>
                  <a:pt x="43" y="127"/>
                  <a:pt x="43" y="127"/>
                  <a:pt x="43" y="127"/>
                </a:cubicBezTo>
                <a:cubicBezTo>
                  <a:pt x="44" y="126"/>
                  <a:pt x="45" y="126"/>
                  <a:pt x="46" y="126"/>
                </a:cubicBezTo>
                <a:cubicBezTo>
                  <a:pt x="46" y="126"/>
                  <a:pt x="45" y="126"/>
                  <a:pt x="45" y="127"/>
                </a:cubicBezTo>
                <a:cubicBezTo>
                  <a:pt x="46" y="127"/>
                  <a:pt x="46" y="126"/>
                  <a:pt x="46" y="127"/>
                </a:cubicBezTo>
                <a:cubicBezTo>
                  <a:pt x="47" y="126"/>
                  <a:pt x="47" y="128"/>
                  <a:pt x="48" y="127"/>
                </a:cubicBezTo>
                <a:cubicBezTo>
                  <a:pt x="47" y="127"/>
                  <a:pt x="47" y="127"/>
                  <a:pt x="47" y="127"/>
                </a:cubicBezTo>
                <a:cubicBezTo>
                  <a:pt x="47" y="126"/>
                  <a:pt x="47" y="126"/>
                  <a:pt x="48" y="126"/>
                </a:cubicBezTo>
                <a:cubicBezTo>
                  <a:pt x="48" y="126"/>
                  <a:pt x="48" y="126"/>
                  <a:pt x="48" y="126"/>
                </a:cubicBezTo>
                <a:cubicBezTo>
                  <a:pt x="48" y="126"/>
                  <a:pt x="48" y="126"/>
                  <a:pt x="48" y="127"/>
                </a:cubicBezTo>
                <a:cubicBezTo>
                  <a:pt x="48" y="127"/>
                  <a:pt x="48" y="126"/>
                  <a:pt x="48" y="127"/>
                </a:cubicBezTo>
                <a:cubicBezTo>
                  <a:pt x="48" y="126"/>
                  <a:pt x="50" y="126"/>
                  <a:pt x="51" y="126"/>
                </a:cubicBezTo>
                <a:cubicBezTo>
                  <a:pt x="51" y="126"/>
                  <a:pt x="51" y="126"/>
                  <a:pt x="51" y="126"/>
                </a:cubicBezTo>
                <a:cubicBezTo>
                  <a:pt x="51" y="126"/>
                  <a:pt x="52" y="125"/>
                  <a:pt x="52" y="125"/>
                </a:cubicBezTo>
                <a:cubicBezTo>
                  <a:pt x="52" y="126"/>
                  <a:pt x="52" y="126"/>
                  <a:pt x="52" y="126"/>
                </a:cubicBezTo>
                <a:cubicBezTo>
                  <a:pt x="52" y="126"/>
                  <a:pt x="52" y="126"/>
                  <a:pt x="53" y="126"/>
                </a:cubicBezTo>
                <a:cubicBezTo>
                  <a:pt x="53" y="125"/>
                  <a:pt x="52" y="125"/>
                  <a:pt x="52" y="125"/>
                </a:cubicBezTo>
                <a:cubicBezTo>
                  <a:pt x="53" y="125"/>
                  <a:pt x="53" y="125"/>
                  <a:pt x="53" y="125"/>
                </a:cubicBezTo>
                <a:cubicBezTo>
                  <a:pt x="53" y="125"/>
                  <a:pt x="53" y="125"/>
                  <a:pt x="53" y="125"/>
                </a:cubicBezTo>
                <a:cubicBezTo>
                  <a:pt x="54" y="125"/>
                  <a:pt x="54" y="125"/>
                  <a:pt x="54" y="125"/>
                </a:cubicBezTo>
                <a:cubicBezTo>
                  <a:pt x="54" y="125"/>
                  <a:pt x="54" y="125"/>
                  <a:pt x="54" y="126"/>
                </a:cubicBezTo>
                <a:cubicBezTo>
                  <a:pt x="55" y="126"/>
                  <a:pt x="55" y="125"/>
                  <a:pt x="55" y="125"/>
                </a:cubicBezTo>
                <a:cubicBezTo>
                  <a:pt x="55" y="124"/>
                  <a:pt x="55" y="125"/>
                  <a:pt x="56" y="125"/>
                </a:cubicBezTo>
                <a:cubicBezTo>
                  <a:pt x="56" y="125"/>
                  <a:pt x="56" y="125"/>
                  <a:pt x="56" y="125"/>
                </a:cubicBezTo>
                <a:cubicBezTo>
                  <a:pt x="56" y="125"/>
                  <a:pt x="57" y="125"/>
                  <a:pt x="57" y="125"/>
                </a:cubicBezTo>
                <a:cubicBezTo>
                  <a:pt x="57" y="125"/>
                  <a:pt x="57" y="125"/>
                  <a:pt x="57" y="125"/>
                </a:cubicBezTo>
                <a:cubicBezTo>
                  <a:pt x="57" y="125"/>
                  <a:pt x="57" y="125"/>
                  <a:pt x="57" y="124"/>
                </a:cubicBezTo>
                <a:cubicBezTo>
                  <a:pt x="57" y="125"/>
                  <a:pt x="57" y="124"/>
                  <a:pt x="58" y="124"/>
                </a:cubicBezTo>
                <a:cubicBezTo>
                  <a:pt x="58" y="124"/>
                  <a:pt x="58" y="124"/>
                  <a:pt x="58" y="124"/>
                </a:cubicBezTo>
                <a:cubicBezTo>
                  <a:pt x="58" y="124"/>
                  <a:pt x="58" y="124"/>
                  <a:pt x="58" y="124"/>
                </a:cubicBezTo>
                <a:cubicBezTo>
                  <a:pt x="58" y="124"/>
                  <a:pt x="58" y="124"/>
                  <a:pt x="58" y="124"/>
                </a:cubicBezTo>
                <a:cubicBezTo>
                  <a:pt x="58" y="124"/>
                  <a:pt x="58" y="124"/>
                  <a:pt x="58" y="124"/>
                </a:cubicBezTo>
                <a:cubicBezTo>
                  <a:pt x="58" y="124"/>
                  <a:pt x="58" y="124"/>
                  <a:pt x="58" y="124"/>
                </a:cubicBezTo>
                <a:cubicBezTo>
                  <a:pt x="58" y="124"/>
                  <a:pt x="58" y="124"/>
                  <a:pt x="58" y="124"/>
                </a:cubicBezTo>
                <a:cubicBezTo>
                  <a:pt x="58" y="124"/>
                  <a:pt x="58" y="124"/>
                  <a:pt x="58" y="124"/>
                </a:cubicBezTo>
                <a:cubicBezTo>
                  <a:pt x="58" y="124"/>
                  <a:pt x="58" y="124"/>
                  <a:pt x="58" y="123"/>
                </a:cubicBezTo>
                <a:cubicBezTo>
                  <a:pt x="59" y="123"/>
                  <a:pt x="59" y="124"/>
                  <a:pt x="59" y="124"/>
                </a:cubicBezTo>
                <a:cubicBezTo>
                  <a:pt x="59" y="124"/>
                  <a:pt x="59" y="124"/>
                  <a:pt x="59" y="124"/>
                </a:cubicBezTo>
                <a:cubicBezTo>
                  <a:pt x="59" y="125"/>
                  <a:pt x="60" y="124"/>
                  <a:pt x="60" y="124"/>
                </a:cubicBezTo>
                <a:cubicBezTo>
                  <a:pt x="61" y="124"/>
                  <a:pt x="61" y="124"/>
                  <a:pt x="61" y="125"/>
                </a:cubicBezTo>
                <a:cubicBezTo>
                  <a:pt x="61" y="125"/>
                  <a:pt x="61" y="125"/>
                  <a:pt x="61" y="124"/>
                </a:cubicBezTo>
                <a:cubicBezTo>
                  <a:pt x="61" y="125"/>
                  <a:pt x="61" y="125"/>
                  <a:pt x="61" y="125"/>
                </a:cubicBezTo>
                <a:cubicBezTo>
                  <a:pt x="61" y="125"/>
                  <a:pt x="60" y="125"/>
                  <a:pt x="60" y="124"/>
                </a:cubicBezTo>
                <a:cubicBezTo>
                  <a:pt x="60" y="125"/>
                  <a:pt x="59" y="125"/>
                  <a:pt x="59" y="125"/>
                </a:cubicBezTo>
                <a:cubicBezTo>
                  <a:pt x="59" y="126"/>
                  <a:pt x="60" y="125"/>
                  <a:pt x="61" y="125"/>
                </a:cubicBezTo>
                <a:cubicBezTo>
                  <a:pt x="61" y="125"/>
                  <a:pt x="61" y="125"/>
                  <a:pt x="61" y="125"/>
                </a:cubicBezTo>
                <a:cubicBezTo>
                  <a:pt x="61" y="125"/>
                  <a:pt x="62" y="125"/>
                  <a:pt x="61" y="124"/>
                </a:cubicBezTo>
                <a:cubicBezTo>
                  <a:pt x="61" y="124"/>
                  <a:pt x="61" y="124"/>
                  <a:pt x="61" y="124"/>
                </a:cubicBezTo>
                <a:cubicBezTo>
                  <a:pt x="61" y="124"/>
                  <a:pt x="61" y="124"/>
                  <a:pt x="61" y="124"/>
                </a:cubicBezTo>
                <a:cubicBezTo>
                  <a:pt x="60" y="124"/>
                  <a:pt x="60" y="124"/>
                  <a:pt x="60" y="124"/>
                </a:cubicBezTo>
                <a:cubicBezTo>
                  <a:pt x="60" y="124"/>
                  <a:pt x="60" y="124"/>
                  <a:pt x="59" y="124"/>
                </a:cubicBezTo>
                <a:cubicBezTo>
                  <a:pt x="59" y="124"/>
                  <a:pt x="59" y="124"/>
                  <a:pt x="59" y="124"/>
                </a:cubicBezTo>
                <a:cubicBezTo>
                  <a:pt x="59" y="124"/>
                  <a:pt x="59" y="123"/>
                  <a:pt x="59" y="123"/>
                </a:cubicBezTo>
                <a:cubicBezTo>
                  <a:pt x="59" y="123"/>
                  <a:pt x="59" y="123"/>
                  <a:pt x="59" y="123"/>
                </a:cubicBezTo>
                <a:cubicBezTo>
                  <a:pt x="59" y="123"/>
                  <a:pt x="59" y="123"/>
                  <a:pt x="59" y="123"/>
                </a:cubicBezTo>
                <a:cubicBezTo>
                  <a:pt x="59" y="123"/>
                  <a:pt x="59" y="123"/>
                  <a:pt x="59" y="123"/>
                </a:cubicBezTo>
                <a:cubicBezTo>
                  <a:pt x="60" y="123"/>
                  <a:pt x="60" y="123"/>
                  <a:pt x="61" y="123"/>
                </a:cubicBezTo>
                <a:cubicBezTo>
                  <a:pt x="61" y="123"/>
                  <a:pt x="61" y="123"/>
                  <a:pt x="61" y="123"/>
                </a:cubicBezTo>
                <a:cubicBezTo>
                  <a:pt x="61" y="123"/>
                  <a:pt x="61" y="123"/>
                  <a:pt x="61" y="123"/>
                </a:cubicBezTo>
                <a:cubicBezTo>
                  <a:pt x="62" y="124"/>
                  <a:pt x="62" y="123"/>
                  <a:pt x="62" y="123"/>
                </a:cubicBezTo>
                <a:cubicBezTo>
                  <a:pt x="62" y="123"/>
                  <a:pt x="62" y="123"/>
                  <a:pt x="62" y="123"/>
                </a:cubicBezTo>
                <a:cubicBezTo>
                  <a:pt x="62" y="123"/>
                  <a:pt x="62" y="123"/>
                  <a:pt x="62" y="123"/>
                </a:cubicBezTo>
                <a:cubicBezTo>
                  <a:pt x="62" y="123"/>
                  <a:pt x="62" y="123"/>
                  <a:pt x="62" y="124"/>
                </a:cubicBezTo>
                <a:cubicBezTo>
                  <a:pt x="62" y="124"/>
                  <a:pt x="62" y="124"/>
                  <a:pt x="61" y="124"/>
                </a:cubicBezTo>
                <a:cubicBezTo>
                  <a:pt x="61" y="124"/>
                  <a:pt x="62" y="124"/>
                  <a:pt x="62" y="124"/>
                </a:cubicBezTo>
                <a:cubicBezTo>
                  <a:pt x="62" y="124"/>
                  <a:pt x="62" y="124"/>
                  <a:pt x="62" y="124"/>
                </a:cubicBezTo>
                <a:cubicBezTo>
                  <a:pt x="62" y="124"/>
                  <a:pt x="62" y="125"/>
                  <a:pt x="63" y="125"/>
                </a:cubicBezTo>
                <a:cubicBezTo>
                  <a:pt x="63" y="125"/>
                  <a:pt x="63" y="124"/>
                  <a:pt x="63" y="124"/>
                </a:cubicBezTo>
                <a:cubicBezTo>
                  <a:pt x="64" y="124"/>
                  <a:pt x="65" y="124"/>
                  <a:pt x="65" y="123"/>
                </a:cubicBezTo>
                <a:cubicBezTo>
                  <a:pt x="65" y="123"/>
                  <a:pt x="65" y="123"/>
                  <a:pt x="65" y="123"/>
                </a:cubicBezTo>
                <a:cubicBezTo>
                  <a:pt x="65" y="123"/>
                  <a:pt x="64" y="123"/>
                  <a:pt x="64" y="123"/>
                </a:cubicBezTo>
                <a:cubicBezTo>
                  <a:pt x="64" y="123"/>
                  <a:pt x="65" y="122"/>
                  <a:pt x="65" y="122"/>
                </a:cubicBezTo>
                <a:cubicBezTo>
                  <a:pt x="65" y="122"/>
                  <a:pt x="65" y="123"/>
                  <a:pt x="65" y="123"/>
                </a:cubicBezTo>
                <a:cubicBezTo>
                  <a:pt x="65" y="123"/>
                  <a:pt x="66" y="123"/>
                  <a:pt x="66" y="123"/>
                </a:cubicBezTo>
                <a:cubicBezTo>
                  <a:pt x="66" y="123"/>
                  <a:pt x="66" y="123"/>
                  <a:pt x="66" y="123"/>
                </a:cubicBezTo>
                <a:cubicBezTo>
                  <a:pt x="66" y="123"/>
                  <a:pt x="67" y="123"/>
                  <a:pt x="67" y="123"/>
                </a:cubicBezTo>
                <a:cubicBezTo>
                  <a:pt x="67" y="123"/>
                  <a:pt x="67" y="123"/>
                  <a:pt x="67" y="123"/>
                </a:cubicBezTo>
                <a:cubicBezTo>
                  <a:pt x="67" y="123"/>
                  <a:pt x="67" y="123"/>
                  <a:pt x="67" y="123"/>
                </a:cubicBezTo>
                <a:cubicBezTo>
                  <a:pt x="67" y="123"/>
                  <a:pt x="67" y="123"/>
                  <a:pt x="67" y="123"/>
                </a:cubicBezTo>
                <a:cubicBezTo>
                  <a:pt x="68" y="123"/>
                  <a:pt x="68" y="122"/>
                  <a:pt x="68" y="122"/>
                </a:cubicBezTo>
                <a:cubicBezTo>
                  <a:pt x="68" y="122"/>
                  <a:pt x="68" y="122"/>
                  <a:pt x="68" y="122"/>
                </a:cubicBezTo>
                <a:cubicBezTo>
                  <a:pt x="68" y="122"/>
                  <a:pt x="68" y="122"/>
                  <a:pt x="68" y="122"/>
                </a:cubicBezTo>
                <a:cubicBezTo>
                  <a:pt x="69" y="122"/>
                  <a:pt x="69" y="122"/>
                  <a:pt x="69" y="122"/>
                </a:cubicBezTo>
                <a:cubicBezTo>
                  <a:pt x="69" y="122"/>
                  <a:pt x="69" y="123"/>
                  <a:pt x="69" y="123"/>
                </a:cubicBezTo>
                <a:cubicBezTo>
                  <a:pt x="69" y="123"/>
                  <a:pt x="70" y="123"/>
                  <a:pt x="70" y="122"/>
                </a:cubicBezTo>
                <a:cubicBezTo>
                  <a:pt x="70" y="122"/>
                  <a:pt x="70" y="122"/>
                  <a:pt x="70" y="122"/>
                </a:cubicBezTo>
                <a:cubicBezTo>
                  <a:pt x="70" y="122"/>
                  <a:pt x="70" y="122"/>
                  <a:pt x="70" y="122"/>
                </a:cubicBezTo>
                <a:cubicBezTo>
                  <a:pt x="70" y="122"/>
                  <a:pt x="70" y="122"/>
                  <a:pt x="70" y="122"/>
                </a:cubicBezTo>
                <a:cubicBezTo>
                  <a:pt x="70" y="122"/>
                  <a:pt x="70" y="122"/>
                  <a:pt x="70" y="122"/>
                </a:cubicBezTo>
                <a:cubicBezTo>
                  <a:pt x="70" y="123"/>
                  <a:pt x="71" y="122"/>
                  <a:pt x="71" y="122"/>
                </a:cubicBezTo>
                <a:cubicBezTo>
                  <a:pt x="71" y="122"/>
                  <a:pt x="71" y="122"/>
                  <a:pt x="71" y="121"/>
                </a:cubicBezTo>
                <a:cubicBezTo>
                  <a:pt x="71" y="121"/>
                  <a:pt x="72" y="121"/>
                  <a:pt x="72" y="121"/>
                </a:cubicBezTo>
                <a:cubicBezTo>
                  <a:pt x="72" y="121"/>
                  <a:pt x="72" y="121"/>
                  <a:pt x="72" y="122"/>
                </a:cubicBezTo>
                <a:cubicBezTo>
                  <a:pt x="72" y="122"/>
                  <a:pt x="72" y="122"/>
                  <a:pt x="72" y="122"/>
                </a:cubicBezTo>
                <a:cubicBezTo>
                  <a:pt x="72" y="122"/>
                  <a:pt x="72" y="122"/>
                  <a:pt x="72" y="122"/>
                </a:cubicBezTo>
                <a:cubicBezTo>
                  <a:pt x="72" y="122"/>
                  <a:pt x="72" y="122"/>
                  <a:pt x="72" y="122"/>
                </a:cubicBezTo>
                <a:cubicBezTo>
                  <a:pt x="72" y="122"/>
                  <a:pt x="72" y="122"/>
                  <a:pt x="73" y="121"/>
                </a:cubicBezTo>
                <a:cubicBezTo>
                  <a:pt x="73" y="122"/>
                  <a:pt x="73" y="122"/>
                  <a:pt x="73" y="122"/>
                </a:cubicBezTo>
                <a:cubicBezTo>
                  <a:pt x="73" y="121"/>
                  <a:pt x="73" y="121"/>
                  <a:pt x="73" y="121"/>
                </a:cubicBezTo>
                <a:cubicBezTo>
                  <a:pt x="74" y="121"/>
                  <a:pt x="74" y="121"/>
                  <a:pt x="75" y="121"/>
                </a:cubicBezTo>
                <a:cubicBezTo>
                  <a:pt x="75" y="121"/>
                  <a:pt x="75" y="121"/>
                  <a:pt x="75" y="121"/>
                </a:cubicBezTo>
                <a:cubicBezTo>
                  <a:pt x="75" y="120"/>
                  <a:pt x="75" y="120"/>
                  <a:pt x="75" y="120"/>
                </a:cubicBezTo>
                <a:cubicBezTo>
                  <a:pt x="75" y="120"/>
                  <a:pt x="75" y="120"/>
                  <a:pt x="75" y="120"/>
                </a:cubicBezTo>
                <a:cubicBezTo>
                  <a:pt x="76" y="121"/>
                  <a:pt x="77" y="120"/>
                  <a:pt x="78" y="121"/>
                </a:cubicBezTo>
                <a:cubicBezTo>
                  <a:pt x="77" y="121"/>
                  <a:pt x="77" y="121"/>
                  <a:pt x="76" y="121"/>
                </a:cubicBezTo>
                <a:cubicBezTo>
                  <a:pt x="77" y="122"/>
                  <a:pt x="78" y="121"/>
                  <a:pt x="78" y="121"/>
                </a:cubicBezTo>
                <a:cubicBezTo>
                  <a:pt x="78" y="121"/>
                  <a:pt x="78" y="120"/>
                  <a:pt x="78" y="120"/>
                </a:cubicBezTo>
                <a:cubicBezTo>
                  <a:pt x="78" y="120"/>
                  <a:pt x="78" y="120"/>
                  <a:pt x="78" y="120"/>
                </a:cubicBezTo>
                <a:cubicBezTo>
                  <a:pt x="78" y="120"/>
                  <a:pt x="78" y="120"/>
                  <a:pt x="78" y="120"/>
                </a:cubicBezTo>
                <a:cubicBezTo>
                  <a:pt x="78" y="120"/>
                  <a:pt x="78" y="120"/>
                  <a:pt x="79" y="120"/>
                </a:cubicBezTo>
                <a:cubicBezTo>
                  <a:pt x="79" y="120"/>
                  <a:pt x="79" y="120"/>
                  <a:pt x="79" y="120"/>
                </a:cubicBezTo>
                <a:cubicBezTo>
                  <a:pt x="79" y="120"/>
                  <a:pt x="79" y="120"/>
                  <a:pt x="79" y="120"/>
                </a:cubicBezTo>
                <a:cubicBezTo>
                  <a:pt x="79" y="120"/>
                  <a:pt x="80" y="120"/>
                  <a:pt x="80" y="120"/>
                </a:cubicBezTo>
                <a:cubicBezTo>
                  <a:pt x="80" y="120"/>
                  <a:pt x="80" y="120"/>
                  <a:pt x="80" y="120"/>
                </a:cubicBezTo>
                <a:cubicBezTo>
                  <a:pt x="80" y="120"/>
                  <a:pt x="80" y="120"/>
                  <a:pt x="80" y="120"/>
                </a:cubicBezTo>
                <a:cubicBezTo>
                  <a:pt x="80" y="119"/>
                  <a:pt x="80" y="120"/>
                  <a:pt x="81" y="119"/>
                </a:cubicBezTo>
                <a:cubicBezTo>
                  <a:pt x="81" y="119"/>
                  <a:pt x="81" y="119"/>
                  <a:pt x="81" y="119"/>
                </a:cubicBezTo>
                <a:cubicBezTo>
                  <a:pt x="81" y="119"/>
                  <a:pt x="80" y="120"/>
                  <a:pt x="81" y="120"/>
                </a:cubicBezTo>
                <a:cubicBezTo>
                  <a:pt x="81" y="119"/>
                  <a:pt x="82" y="119"/>
                  <a:pt x="82" y="119"/>
                </a:cubicBezTo>
                <a:cubicBezTo>
                  <a:pt x="82" y="119"/>
                  <a:pt x="82" y="119"/>
                  <a:pt x="82" y="119"/>
                </a:cubicBezTo>
                <a:cubicBezTo>
                  <a:pt x="82" y="119"/>
                  <a:pt x="81" y="119"/>
                  <a:pt x="82" y="120"/>
                </a:cubicBezTo>
                <a:cubicBezTo>
                  <a:pt x="82" y="119"/>
                  <a:pt x="82" y="119"/>
                  <a:pt x="83" y="119"/>
                </a:cubicBezTo>
                <a:cubicBezTo>
                  <a:pt x="83" y="119"/>
                  <a:pt x="82" y="119"/>
                  <a:pt x="83" y="120"/>
                </a:cubicBezTo>
                <a:cubicBezTo>
                  <a:pt x="84" y="120"/>
                  <a:pt x="84" y="119"/>
                  <a:pt x="85" y="118"/>
                </a:cubicBezTo>
                <a:cubicBezTo>
                  <a:pt x="85" y="119"/>
                  <a:pt x="85" y="119"/>
                  <a:pt x="86" y="119"/>
                </a:cubicBezTo>
                <a:cubicBezTo>
                  <a:pt x="86" y="119"/>
                  <a:pt x="86" y="119"/>
                  <a:pt x="86" y="119"/>
                </a:cubicBezTo>
                <a:cubicBezTo>
                  <a:pt x="86" y="119"/>
                  <a:pt x="86" y="119"/>
                  <a:pt x="87" y="119"/>
                </a:cubicBezTo>
                <a:cubicBezTo>
                  <a:pt x="87" y="119"/>
                  <a:pt x="87" y="119"/>
                  <a:pt x="87" y="119"/>
                </a:cubicBezTo>
                <a:cubicBezTo>
                  <a:pt x="87" y="118"/>
                  <a:pt x="87" y="118"/>
                  <a:pt x="87" y="118"/>
                </a:cubicBezTo>
                <a:cubicBezTo>
                  <a:pt x="87" y="118"/>
                  <a:pt x="87" y="119"/>
                  <a:pt x="87" y="119"/>
                </a:cubicBezTo>
                <a:cubicBezTo>
                  <a:pt x="87" y="119"/>
                  <a:pt x="87" y="119"/>
                  <a:pt x="87" y="119"/>
                </a:cubicBezTo>
                <a:cubicBezTo>
                  <a:pt x="87" y="119"/>
                  <a:pt x="87" y="119"/>
                  <a:pt x="87" y="119"/>
                </a:cubicBezTo>
                <a:cubicBezTo>
                  <a:pt x="86" y="119"/>
                  <a:pt x="86" y="120"/>
                  <a:pt x="85" y="120"/>
                </a:cubicBezTo>
                <a:cubicBezTo>
                  <a:pt x="85" y="120"/>
                  <a:pt x="85" y="120"/>
                  <a:pt x="85" y="120"/>
                </a:cubicBezTo>
                <a:cubicBezTo>
                  <a:pt x="85" y="119"/>
                  <a:pt x="84" y="119"/>
                  <a:pt x="85" y="120"/>
                </a:cubicBezTo>
                <a:cubicBezTo>
                  <a:pt x="85" y="120"/>
                  <a:pt x="85" y="120"/>
                  <a:pt x="85" y="120"/>
                </a:cubicBezTo>
                <a:cubicBezTo>
                  <a:pt x="86" y="120"/>
                  <a:pt x="86" y="120"/>
                  <a:pt x="87" y="120"/>
                </a:cubicBezTo>
                <a:cubicBezTo>
                  <a:pt x="87" y="120"/>
                  <a:pt x="86" y="120"/>
                  <a:pt x="87" y="120"/>
                </a:cubicBezTo>
                <a:cubicBezTo>
                  <a:pt x="87" y="120"/>
                  <a:pt x="87" y="120"/>
                  <a:pt x="86" y="120"/>
                </a:cubicBezTo>
                <a:cubicBezTo>
                  <a:pt x="86" y="120"/>
                  <a:pt x="86" y="121"/>
                  <a:pt x="85" y="121"/>
                </a:cubicBezTo>
                <a:cubicBezTo>
                  <a:pt x="85" y="121"/>
                  <a:pt x="85" y="121"/>
                  <a:pt x="85" y="121"/>
                </a:cubicBezTo>
                <a:cubicBezTo>
                  <a:pt x="85" y="121"/>
                  <a:pt x="85" y="121"/>
                  <a:pt x="85" y="121"/>
                </a:cubicBezTo>
                <a:cubicBezTo>
                  <a:pt x="85" y="121"/>
                  <a:pt x="85" y="121"/>
                  <a:pt x="85" y="121"/>
                </a:cubicBezTo>
                <a:cubicBezTo>
                  <a:pt x="85" y="121"/>
                  <a:pt x="85" y="121"/>
                  <a:pt x="84" y="121"/>
                </a:cubicBezTo>
                <a:cubicBezTo>
                  <a:pt x="84" y="121"/>
                  <a:pt x="84" y="121"/>
                  <a:pt x="84" y="121"/>
                </a:cubicBezTo>
                <a:cubicBezTo>
                  <a:pt x="84" y="121"/>
                  <a:pt x="84" y="122"/>
                  <a:pt x="84" y="122"/>
                </a:cubicBezTo>
                <a:cubicBezTo>
                  <a:pt x="84" y="122"/>
                  <a:pt x="84" y="121"/>
                  <a:pt x="83" y="121"/>
                </a:cubicBezTo>
                <a:cubicBezTo>
                  <a:pt x="83" y="121"/>
                  <a:pt x="83" y="122"/>
                  <a:pt x="83" y="122"/>
                </a:cubicBezTo>
                <a:cubicBezTo>
                  <a:pt x="83" y="122"/>
                  <a:pt x="83" y="122"/>
                  <a:pt x="83" y="121"/>
                </a:cubicBezTo>
                <a:cubicBezTo>
                  <a:pt x="83" y="121"/>
                  <a:pt x="83" y="122"/>
                  <a:pt x="83" y="122"/>
                </a:cubicBezTo>
                <a:cubicBezTo>
                  <a:pt x="83" y="122"/>
                  <a:pt x="82" y="122"/>
                  <a:pt x="82" y="122"/>
                </a:cubicBezTo>
                <a:cubicBezTo>
                  <a:pt x="82" y="122"/>
                  <a:pt x="82" y="122"/>
                  <a:pt x="82" y="122"/>
                </a:cubicBezTo>
                <a:cubicBezTo>
                  <a:pt x="82" y="122"/>
                  <a:pt x="82" y="121"/>
                  <a:pt x="81" y="121"/>
                </a:cubicBezTo>
                <a:cubicBezTo>
                  <a:pt x="81" y="122"/>
                  <a:pt x="81" y="122"/>
                  <a:pt x="81" y="122"/>
                </a:cubicBezTo>
                <a:cubicBezTo>
                  <a:pt x="81" y="121"/>
                  <a:pt x="81" y="121"/>
                  <a:pt x="81" y="122"/>
                </a:cubicBezTo>
                <a:cubicBezTo>
                  <a:pt x="81" y="122"/>
                  <a:pt x="81" y="122"/>
                  <a:pt x="81" y="122"/>
                </a:cubicBezTo>
                <a:cubicBezTo>
                  <a:pt x="81" y="122"/>
                  <a:pt x="80" y="122"/>
                  <a:pt x="80" y="122"/>
                </a:cubicBezTo>
                <a:cubicBezTo>
                  <a:pt x="80" y="123"/>
                  <a:pt x="79" y="123"/>
                  <a:pt x="79" y="123"/>
                </a:cubicBezTo>
                <a:cubicBezTo>
                  <a:pt x="79" y="122"/>
                  <a:pt x="79" y="122"/>
                  <a:pt x="79" y="122"/>
                </a:cubicBezTo>
                <a:cubicBezTo>
                  <a:pt x="79" y="122"/>
                  <a:pt x="79" y="122"/>
                  <a:pt x="79" y="122"/>
                </a:cubicBezTo>
                <a:cubicBezTo>
                  <a:pt x="79" y="122"/>
                  <a:pt x="79" y="122"/>
                  <a:pt x="79" y="122"/>
                </a:cubicBezTo>
                <a:cubicBezTo>
                  <a:pt x="79" y="122"/>
                  <a:pt x="80" y="121"/>
                  <a:pt x="79" y="121"/>
                </a:cubicBezTo>
                <a:cubicBezTo>
                  <a:pt x="79" y="121"/>
                  <a:pt x="79" y="121"/>
                  <a:pt x="79" y="121"/>
                </a:cubicBezTo>
                <a:cubicBezTo>
                  <a:pt x="79" y="121"/>
                  <a:pt x="79" y="121"/>
                  <a:pt x="79" y="121"/>
                </a:cubicBezTo>
                <a:cubicBezTo>
                  <a:pt x="79" y="121"/>
                  <a:pt x="79" y="121"/>
                  <a:pt x="79" y="121"/>
                </a:cubicBezTo>
                <a:cubicBezTo>
                  <a:pt x="79" y="121"/>
                  <a:pt x="79" y="121"/>
                  <a:pt x="79" y="121"/>
                </a:cubicBezTo>
                <a:cubicBezTo>
                  <a:pt x="79" y="121"/>
                  <a:pt x="79" y="121"/>
                  <a:pt x="79" y="121"/>
                </a:cubicBezTo>
                <a:cubicBezTo>
                  <a:pt x="79" y="121"/>
                  <a:pt x="79" y="121"/>
                  <a:pt x="79" y="122"/>
                </a:cubicBezTo>
                <a:cubicBezTo>
                  <a:pt x="78" y="122"/>
                  <a:pt x="78" y="123"/>
                  <a:pt x="78" y="123"/>
                </a:cubicBezTo>
                <a:cubicBezTo>
                  <a:pt x="78" y="123"/>
                  <a:pt x="78" y="123"/>
                  <a:pt x="78" y="123"/>
                </a:cubicBezTo>
                <a:cubicBezTo>
                  <a:pt x="78" y="123"/>
                  <a:pt x="78" y="123"/>
                  <a:pt x="78" y="122"/>
                </a:cubicBezTo>
                <a:cubicBezTo>
                  <a:pt x="78" y="123"/>
                  <a:pt x="77" y="123"/>
                  <a:pt x="77" y="123"/>
                </a:cubicBezTo>
                <a:cubicBezTo>
                  <a:pt x="76" y="123"/>
                  <a:pt x="77" y="123"/>
                  <a:pt x="76" y="122"/>
                </a:cubicBezTo>
                <a:cubicBezTo>
                  <a:pt x="75" y="122"/>
                  <a:pt x="74" y="123"/>
                  <a:pt x="74" y="124"/>
                </a:cubicBezTo>
                <a:cubicBezTo>
                  <a:pt x="74" y="124"/>
                  <a:pt x="73" y="124"/>
                  <a:pt x="74" y="123"/>
                </a:cubicBezTo>
                <a:cubicBezTo>
                  <a:pt x="74" y="123"/>
                  <a:pt x="74" y="124"/>
                  <a:pt x="74" y="123"/>
                </a:cubicBezTo>
                <a:cubicBezTo>
                  <a:pt x="73" y="123"/>
                  <a:pt x="73" y="123"/>
                  <a:pt x="72" y="123"/>
                </a:cubicBezTo>
                <a:cubicBezTo>
                  <a:pt x="71" y="124"/>
                  <a:pt x="71" y="124"/>
                  <a:pt x="71" y="124"/>
                </a:cubicBezTo>
                <a:cubicBezTo>
                  <a:pt x="71" y="124"/>
                  <a:pt x="71" y="124"/>
                  <a:pt x="70" y="124"/>
                </a:cubicBezTo>
                <a:cubicBezTo>
                  <a:pt x="70" y="125"/>
                  <a:pt x="71" y="124"/>
                  <a:pt x="71" y="125"/>
                </a:cubicBezTo>
                <a:cubicBezTo>
                  <a:pt x="71" y="125"/>
                  <a:pt x="70" y="124"/>
                  <a:pt x="70" y="125"/>
                </a:cubicBezTo>
                <a:cubicBezTo>
                  <a:pt x="69" y="125"/>
                  <a:pt x="70" y="124"/>
                  <a:pt x="69" y="124"/>
                </a:cubicBezTo>
                <a:cubicBezTo>
                  <a:pt x="69" y="124"/>
                  <a:pt x="69" y="124"/>
                  <a:pt x="69" y="124"/>
                </a:cubicBezTo>
                <a:cubicBezTo>
                  <a:pt x="68" y="125"/>
                  <a:pt x="67" y="124"/>
                  <a:pt x="66" y="125"/>
                </a:cubicBezTo>
                <a:cubicBezTo>
                  <a:pt x="66" y="125"/>
                  <a:pt x="66" y="125"/>
                  <a:pt x="67" y="125"/>
                </a:cubicBezTo>
                <a:cubicBezTo>
                  <a:pt x="67" y="125"/>
                  <a:pt x="66" y="126"/>
                  <a:pt x="67" y="126"/>
                </a:cubicBezTo>
                <a:cubicBezTo>
                  <a:pt x="67" y="125"/>
                  <a:pt x="67" y="125"/>
                  <a:pt x="67" y="126"/>
                </a:cubicBezTo>
                <a:cubicBezTo>
                  <a:pt x="67" y="126"/>
                  <a:pt x="67" y="127"/>
                  <a:pt x="66" y="127"/>
                </a:cubicBezTo>
                <a:cubicBezTo>
                  <a:pt x="66" y="126"/>
                  <a:pt x="67" y="126"/>
                  <a:pt x="66" y="126"/>
                </a:cubicBezTo>
                <a:cubicBezTo>
                  <a:pt x="66" y="125"/>
                  <a:pt x="66" y="126"/>
                  <a:pt x="66" y="126"/>
                </a:cubicBezTo>
                <a:cubicBezTo>
                  <a:pt x="65" y="126"/>
                  <a:pt x="66" y="127"/>
                  <a:pt x="65" y="127"/>
                </a:cubicBezTo>
                <a:cubicBezTo>
                  <a:pt x="65" y="127"/>
                  <a:pt x="65" y="127"/>
                  <a:pt x="65" y="126"/>
                </a:cubicBezTo>
                <a:cubicBezTo>
                  <a:pt x="64" y="126"/>
                  <a:pt x="65" y="127"/>
                  <a:pt x="64" y="127"/>
                </a:cubicBezTo>
                <a:cubicBezTo>
                  <a:pt x="64" y="127"/>
                  <a:pt x="64" y="126"/>
                  <a:pt x="64" y="126"/>
                </a:cubicBezTo>
                <a:cubicBezTo>
                  <a:pt x="63" y="126"/>
                  <a:pt x="64" y="127"/>
                  <a:pt x="63" y="127"/>
                </a:cubicBezTo>
                <a:cubicBezTo>
                  <a:pt x="63" y="127"/>
                  <a:pt x="63" y="127"/>
                  <a:pt x="63" y="127"/>
                </a:cubicBezTo>
                <a:cubicBezTo>
                  <a:pt x="63" y="127"/>
                  <a:pt x="63" y="126"/>
                  <a:pt x="63" y="126"/>
                </a:cubicBezTo>
                <a:cubicBezTo>
                  <a:pt x="62" y="126"/>
                  <a:pt x="62" y="126"/>
                  <a:pt x="62" y="125"/>
                </a:cubicBezTo>
                <a:cubicBezTo>
                  <a:pt x="60" y="125"/>
                  <a:pt x="59" y="126"/>
                  <a:pt x="58" y="127"/>
                </a:cubicBezTo>
                <a:cubicBezTo>
                  <a:pt x="59" y="126"/>
                  <a:pt x="57" y="126"/>
                  <a:pt x="56" y="126"/>
                </a:cubicBezTo>
                <a:cubicBezTo>
                  <a:pt x="56" y="126"/>
                  <a:pt x="56" y="126"/>
                  <a:pt x="56" y="126"/>
                </a:cubicBezTo>
                <a:cubicBezTo>
                  <a:pt x="56" y="126"/>
                  <a:pt x="56" y="126"/>
                  <a:pt x="56" y="126"/>
                </a:cubicBezTo>
                <a:cubicBezTo>
                  <a:pt x="56" y="126"/>
                  <a:pt x="56" y="127"/>
                  <a:pt x="55" y="126"/>
                </a:cubicBezTo>
                <a:cubicBezTo>
                  <a:pt x="55" y="126"/>
                  <a:pt x="57" y="126"/>
                  <a:pt x="57" y="125"/>
                </a:cubicBezTo>
                <a:cubicBezTo>
                  <a:pt x="56" y="125"/>
                  <a:pt x="55" y="127"/>
                  <a:pt x="54" y="126"/>
                </a:cubicBezTo>
                <a:cubicBezTo>
                  <a:pt x="54" y="126"/>
                  <a:pt x="54" y="126"/>
                  <a:pt x="55" y="126"/>
                </a:cubicBezTo>
                <a:cubicBezTo>
                  <a:pt x="54" y="127"/>
                  <a:pt x="54" y="127"/>
                  <a:pt x="54" y="127"/>
                </a:cubicBezTo>
                <a:cubicBezTo>
                  <a:pt x="52" y="126"/>
                  <a:pt x="52" y="128"/>
                  <a:pt x="51" y="127"/>
                </a:cubicBezTo>
                <a:cubicBezTo>
                  <a:pt x="50" y="128"/>
                  <a:pt x="49" y="127"/>
                  <a:pt x="48" y="129"/>
                </a:cubicBezTo>
                <a:cubicBezTo>
                  <a:pt x="49" y="129"/>
                  <a:pt x="48" y="129"/>
                  <a:pt x="49" y="129"/>
                </a:cubicBezTo>
                <a:cubicBezTo>
                  <a:pt x="48" y="130"/>
                  <a:pt x="47" y="129"/>
                  <a:pt x="47" y="128"/>
                </a:cubicBezTo>
                <a:cubicBezTo>
                  <a:pt x="46" y="128"/>
                  <a:pt x="47" y="129"/>
                  <a:pt x="47" y="129"/>
                </a:cubicBezTo>
                <a:cubicBezTo>
                  <a:pt x="46" y="130"/>
                  <a:pt x="46" y="130"/>
                  <a:pt x="45" y="130"/>
                </a:cubicBezTo>
                <a:cubicBezTo>
                  <a:pt x="45" y="129"/>
                  <a:pt x="46" y="129"/>
                  <a:pt x="46" y="129"/>
                </a:cubicBezTo>
                <a:cubicBezTo>
                  <a:pt x="45" y="129"/>
                  <a:pt x="44" y="129"/>
                  <a:pt x="43" y="129"/>
                </a:cubicBezTo>
                <a:cubicBezTo>
                  <a:pt x="43" y="129"/>
                  <a:pt x="43" y="128"/>
                  <a:pt x="43" y="129"/>
                </a:cubicBezTo>
                <a:cubicBezTo>
                  <a:pt x="43" y="128"/>
                  <a:pt x="43" y="129"/>
                  <a:pt x="43" y="129"/>
                </a:cubicBezTo>
                <a:cubicBezTo>
                  <a:pt x="42" y="129"/>
                  <a:pt x="43" y="129"/>
                  <a:pt x="43" y="129"/>
                </a:cubicBezTo>
                <a:cubicBezTo>
                  <a:pt x="42" y="130"/>
                  <a:pt x="40" y="129"/>
                  <a:pt x="39" y="130"/>
                </a:cubicBezTo>
                <a:cubicBezTo>
                  <a:pt x="38" y="129"/>
                  <a:pt x="38" y="129"/>
                  <a:pt x="38" y="129"/>
                </a:cubicBezTo>
                <a:cubicBezTo>
                  <a:pt x="38" y="130"/>
                  <a:pt x="37" y="129"/>
                  <a:pt x="37" y="130"/>
                </a:cubicBezTo>
                <a:cubicBezTo>
                  <a:pt x="36" y="129"/>
                  <a:pt x="35" y="130"/>
                  <a:pt x="34" y="129"/>
                </a:cubicBezTo>
                <a:cubicBezTo>
                  <a:pt x="33" y="130"/>
                  <a:pt x="32" y="130"/>
                  <a:pt x="30" y="130"/>
                </a:cubicBezTo>
                <a:cubicBezTo>
                  <a:pt x="31" y="129"/>
                  <a:pt x="31" y="129"/>
                  <a:pt x="31" y="128"/>
                </a:cubicBezTo>
                <a:cubicBezTo>
                  <a:pt x="30" y="129"/>
                  <a:pt x="29" y="130"/>
                  <a:pt x="28" y="129"/>
                </a:cubicBezTo>
                <a:cubicBezTo>
                  <a:pt x="28" y="129"/>
                  <a:pt x="28" y="129"/>
                  <a:pt x="27" y="128"/>
                </a:cubicBezTo>
                <a:cubicBezTo>
                  <a:pt x="27" y="129"/>
                  <a:pt x="27" y="129"/>
                  <a:pt x="27" y="129"/>
                </a:cubicBezTo>
                <a:cubicBezTo>
                  <a:pt x="28" y="129"/>
                  <a:pt x="28" y="129"/>
                  <a:pt x="28" y="130"/>
                </a:cubicBezTo>
                <a:cubicBezTo>
                  <a:pt x="28" y="130"/>
                  <a:pt x="28" y="130"/>
                  <a:pt x="28" y="129"/>
                </a:cubicBezTo>
                <a:cubicBezTo>
                  <a:pt x="28" y="131"/>
                  <a:pt x="28" y="131"/>
                  <a:pt x="28" y="132"/>
                </a:cubicBezTo>
                <a:cubicBezTo>
                  <a:pt x="28" y="132"/>
                  <a:pt x="27" y="132"/>
                  <a:pt x="26" y="132"/>
                </a:cubicBezTo>
                <a:cubicBezTo>
                  <a:pt x="26" y="132"/>
                  <a:pt x="27" y="133"/>
                  <a:pt x="27" y="133"/>
                </a:cubicBezTo>
                <a:cubicBezTo>
                  <a:pt x="26" y="133"/>
                  <a:pt x="26" y="133"/>
                  <a:pt x="27" y="133"/>
                </a:cubicBezTo>
                <a:cubicBezTo>
                  <a:pt x="27" y="133"/>
                  <a:pt x="27" y="133"/>
                  <a:pt x="27" y="133"/>
                </a:cubicBezTo>
                <a:cubicBezTo>
                  <a:pt x="26" y="133"/>
                  <a:pt x="26" y="133"/>
                  <a:pt x="26" y="133"/>
                </a:cubicBezTo>
                <a:cubicBezTo>
                  <a:pt x="26" y="133"/>
                  <a:pt x="26" y="133"/>
                  <a:pt x="26" y="133"/>
                </a:cubicBezTo>
                <a:cubicBezTo>
                  <a:pt x="26" y="133"/>
                  <a:pt x="26" y="133"/>
                  <a:pt x="26" y="133"/>
                </a:cubicBezTo>
                <a:cubicBezTo>
                  <a:pt x="26" y="134"/>
                  <a:pt x="26" y="134"/>
                  <a:pt x="26" y="135"/>
                </a:cubicBezTo>
                <a:cubicBezTo>
                  <a:pt x="26" y="134"/>
                  <a:pt x="25" y="134"/>
                  <a:pt x="25" y="134"/>
                </a:cubicBezTo>
                <a:cubicBezTo>
                  <a:pt x="24" y="134"/>
                  <a:pt x="24" y="134"/>
                  <a:pt x="24" y="135"/>
                </a:cubicBezTo>
                <a:cubicBezTo>
                  <a:pt x="24" y="135"/>
                  <a:pt x="24" y="135"/>
                  <a:pt x="24" y="135"/>
                </a:cubicBezTo>
                <a:cubicBezTo>
                  <a:pt x="24" y="135"/>
                  <a:pt x="24" y="134"/>
                  <a:pt x="24" y="134"/>
                </a:cubicBezTo>
                <a:cubicBezTo>
                  <a:pt x="24" y="134"/>
                  <a:pt x="24" y="134"/>
                  <a:pt x="24" y="134"/>
                </a:cubicBezTo>
                <a:cubicBezTo>
                  <a:pt x="24" y="134"/>
                  <a:pt x="24" y="134"/>
                  <a:pt x="24" y="134"/>
                </a:cubicBezTo>
                <a:cubicBezTo>
                  <a:pt x="23" y="134"/>
                  <a:pt x="23" y="134"/>
                  <a:pt x="24" y="133"/>
                </a:cubicBezTo>
                <a:cubicBezTo>
                  <a:pt x="23" y="133"/>
                  <a:pt x="23" y="133"/>
                  <a:pt x="22" y="134"/>
                </a:cubicBezTo>
                <a:cubicBezTo>
                  <a:pt x="22" y="134"/>
                  <a:pt x="22" y="133"/>
                  <a:pt x="22" y="133"/>
                </a:cubicBezTo>
                <a:cubicBezTo>
                  <a:pt x="22" y="133"/>
                  <a:pt x="22" y="134"/>
                  <a:pt x="21" y="134"/>
                </a:cubicBezTo>
                <a:cubicBezTo>
                  <a:pt x="21" y="134"/>
                  <a:pt x="21" y="134"/>
                  <a:pt x="21" y="135"/>
                </a:cubicBezTo>
                <a:cubicBezTo>
                  <a:pt x="21" y="135"/>
                  <a:pt x="21" y="135"/>
                  <a:pt x="21" y="135"/>
                </a:cubicBezTo>
                <a:cubicBezTo>
                  <a:pt x="20" y="135"/>
                  <a:pt x="19" y="135"/>
                  <a:pt x="17" y="136"/>
                </a:cubicBezTo>
                <a:cubicBezTo>
                  <a:pt x="17" y="136"/>
                  <a:pt x="17" y="136"/>
                  <a:pt x="17" y="137"/>
                </a:cubicBezTo>
                <a:cubicBezTo>
                  <a:pt x="17" y="137"/>
                  <a:pt x="17" y="137"/>
                  <a:pt x="16" y="136"/>
                </a:cubicBezTo>
                <a:cubicBezTo>
                  <a:pt x="16" y="136"/>
                  <a:pt x="16" y="136"/>
                  <a:pt x="16" y="136"/>
                </a:cubicBezTo>
                <a:cubicBezTo>
                  <a:pt x="16" y="136"/>
                  <a:pt x="16" y="136"/>
                  <a:pt x="16" y="136"/>
                </a:cubicBezTo>
                <a:cubicBezTo>
                  <a:pt x="16" y="136"/>
                  <a:pt x="16" y="136"/>
                  <a:pt x="16" y="136"/>
                </a:cubicBezTo>
                <a:cubicBezTo>
                  <a:pt x="16" y="136"/>
                  <a:pt x="16" y="136"/>
                  <a:pt x="16" y="137"/>
                </a:cubicBezTo>
                <a:cubicBezTo>
                  <a:pt x="15" y="137"/>
                  <a:pt x="15" y="137"/>
                  <a:pt x="15" y="137"/>
                </a:cubicBezTo>
                <a:cubicBezTo>
                  <a:pt x="16" y="137"/>
                  <a:pt x="16" y="138"/>
                  <a:pt x="16" y="138"/>
                </a:cubicBezTo>
                <a:cubicBezTo>
                  <a:pt x="16" y="138"/>
                  <a:pt x="16" y="138"/>
                  <a:pt x="16" y="138"/>
                </a:cubicBezTo>
                <a:cubicBezTo>
                  <a:pt x="16" y="138"/>
                  <a:pt x="16" y="138"/>
                  <a:pt x="16" y="137"/>
                </a:cubicBezTo>
                <a:cubicBezTo>
                  <a:pt x="16" y="138"/>
                  <a:pt x="16" y="138"/>
                  <a:pt x="17" y="138"/>
                </a:cubicBezTo>
                <a:cubicBezTo>
                  <a:pt x="17" y="137"/>
                  <a:pt x="16" y="137"/>
                  <a:pt x="16" y="137"/>
                </a:cubicBezTo>
                <a:cubicBezTo>
                  <a:pt x="16" y="137"/>
                  <a:pt x="16" y="137"/>
                  <a:pt x="17" y="137"/>
                </a:cubicBezTo>
                <a:cubicBezTo>
                  <a:pt x="17" y="137"/>
                  <a:pt x="17" y="137"/>
                  <a:pt x="17" y="138"/>
                </a:cubicBezTo>
                <a:cubicBezTo>
                  <a:pt x="17" y="138"/>
                  <a:pt x="17" y="138"/>
                  <a:pt x="17" y="138"/>
                </a:cubicBezTo>
                <a:cubicBezTo>
                  <a:pt x="17" y="138"/>
                  <a:pt x="18" y="138"/>
                  <a:pt x="19" y="138"/>
                </a:cubicBezTo>
                <a:cubicBezTo>
                  <a:pt x="18" y="138"/>
                  <a:pt x="18" y="138"/>
                  <a:pt x="18" y="138"/>
                </a:cubicBezTo>
                <a:cubicBezTo>
                  <a:pt x="18" y="138"/>
                  <a:pt x="18" y="138"/>
                  <a:pt x="17" y="138"/>
                </a:cubicBezTo>
                <a:cubicBezTo>
                  <a:pt x="17" y="138"/>
                  <a:pt x="17" y="138"/>
                  <a:pt x="17" y="138"/>
                </a:cubicBezTo>
                <a:cubicBezTo>
                  <a:pt x="17" y="139"/>
                  <a:pt x="17" y="139"/>
                  <a:pt x="17" y="139"/>
                </a:cubicBezTo>
                <a:cubicBezTo>
                  <a:pt x="17" y="139"/>
                  <a:pt x="17" y="139"/>
                  <a:pt x="17" y="139"/>
                </a:cubicBezTo>
                <a:cubicBezTo>
                  <a:pt x="17" y="139"/>
                  <a:pt x="17" y="139"/>
                  <a:pt x="17" y="139"/>
                </a:cubicBezTo>
                <a:cubicBezTo>
                  <a:pt x="17" y="139"/>
                  <a:pt x="17" y="139"/>
                  <a:pt x="17" y="139"/>
                </a:cubicBezTo>
                <a:cubicBezTo>
                  <a:pt x="17" y="139"/>
                  <a:pt x="17" y="138"/>
                  <a:pt x="17" y="138"/>
                </a:cubicBezTo>
                <a:cubicBezTo>
                  <a:pt x="17" y="138"/>
                  <a:pt x="16" y="138"/>
                  <a:pt x="16" y="139"/>
                </a:cubicBezTo>
                <a:cubicBezTo>
                  <a:pt x="16" y="139"/>
                  <a:pt x="16" y="138"/>
                  <a:pt x="16" y="138"/>
                </a:cubicBezTo>
                <a:cubicBezTo>
                  <a:pt x="16" y="138"/>
                  <a:pt x="16" y="138"/>
                  <a:pt x="15" y="138"/>
                </a:cubicBezTo>
                <a:cubicBezTo>
                  <a:pt x="15" y="139"/>
                  <a:pt x="14" y="139"/>
                  <a:pt x="15" y="139"/>
                </a:cubicBezTo>
                <a:cubicBezTo>
                  <a:pt x="14" y="139"/>
                  <a:pt x="14" y="138"/>
                  <a:pt x="14" y="138"/>
                </a:cubicBezTo>
                <a:cubicBezTo>
                  <a:pt x="13" y="139"/>
                  <a:pt x="13" y="139"/>
                  <a:pt x="12" y="138"/>
                </a:cubicBezTo>
                <a:cubicBezTo>
                  <a:pt x="12" y="138"/>
                  <a:pt x="12" y="138"/>
                  <a:pt x="12" y="138"/>
                </a:cubicBezTo>
                <a:cubicBezTo>
                  <a:pt x="12" y="138"/>
                  <a:pt x="12" y="138"/>
                  <a:pt x="11" y="138"/>
                </a:cubicBezTo>
                <a:cubicBezTo>
                  <a:pt x="11" y="138"/>
                  <a:pt x="12" y="138"/>
                  <a:pt x="12" y="138"/>
                </a:cubicBezTo>
                <a:cubicBezTo>
                  <a:pt x="11" y="139"/>
                  <a:pt x="11" y="138"/>
                  <a:pt x="10" y="139"/>
                </a:cubicBezTo>
                <a:cubicBezTo>
                  <a:pt x="10" y="138"/>
                  <a:pt x="11" y="138"/>
                  <a:pt x="11" y="138"/>
                </a:cubicBezTo>
                <a:cubicBezTo>
                  <a:pt x="10" y="138"/>
                  <a:pt x="9" y="138"/>
                  <a:pt x="8" y="138"/>
                </a:cubicBezTo>
                <a:cubicBezTo>
                  <a:pt x="8" y="139"/>
                  <a:pt x="8" y="139"/>
                  <a:pt x="8" y="140"/>
                </a:cubicBezTo>
                <a:cubicBezTo>
                  <a:pt x="8" y="140"/>
                  <a:pt x="7" y="140"/>
                  <a:pt x="8" y="141"/>
                </a:cubicBezTo>
                <a:cubicBezTo>
                  <a:pt x="7" y="141"/>
                  <a:pt x="8" y="140"/>
                  <a:pt x="7" y="140"/>
                </a:cubicBezTo>
                <a:cubicBezTo>
                  <a:pt x="7" y="140"/>
                  <a:pt x="6" y="141"/>
                  <a:pt x="6" y="140"/>
                </a:cubicBezTo>
                <a:cubicBezTo>
                  <a:pt x="6" y="141"/>
                  <a:pt x="6" y="141"/>
                  <a:pt x="5" y="141"/>
                </a:cubicBezTo>
                <a:cubicBezTo>
                  <a:pt x="5" y="141"/>
                  <a:pt x="6" y="140"/>
                  <a:pt x="6" y="140"/>
                </a:cubicBezTo>
                <a:cubicBezTo>
                  <a:pt x="6" y="139"/>
                  <a:pt x="6" y="140"/>
                  <a:pt x="6" y="139"/>
                </a:cubicBezTo>
                <a:cubicBezTo>
                  <a:pt x="6" y="139"/>
                  <a:pt x="5" y="139"/>
                  <a:pt x="5" y="140"/>
                </a:cubicBezTo>
                <a:cubicBezTo>
                  <a:pt x="4" y="140"/>
                  <a:pt x="4" y="139"/>
                  <a:pt x="4" y="139"/>
                </a:cubicBezTo>
                <a:cubicBezTo>
                  <a:pt x="4" y="140"/>
                  <a:pt x="3" y="141"/>
                  <a:pt x="2" y="140"/>
                </a:cubicBezTo>
                <a:cubicBezTo>
                  <a:pt x="2" y="140"/>
                  <a:pt x="2" y="141"/>
                  <a:pt x="2" y="141"/>
                </a:cubicBezTo>
                <a:cubicBezTo>
                  <a:pt x="2" y="141"/>
                  <a:pt x="1" y="141"/>
                  <a:pt x="1" y="141"/>
                </a:cubicBezTo>
                <a:cubicBezTo>
                  <a:pt x="1" y="141"/>
                  <a:pt x="0" y="141"/>
                  <a:pt x="0" y="142"/>
                </a:cubicBezTo>
                <a:cubicBezTo>
                  <a:pt x="0" y="141"/>
                  <a:pt x="1" y="142"/>
                  <a:pt x="2" y="141"/>
                </a:cubicBezTo>
                <a:cubicBezTo>
                  <a:pt x="2" y="141"/>
                  <a:pt x="2" y="142"/>
                  <a:pt x="2" y="142"/>
                </a:cubicBezTo>
                <a:cubicBezTo>
                  <a:pt x="2" y="142"/>
                  <a:pt x="2" y="142"/>
                  <a:pt x="2" y="142"/>
                </a:cubicBezTo>
                <a:cubicBezTo>
                  <a:pt x="2" y="142"/>
                  <a:pt x="2" y="142"/>
                  <a:pt x="2" y="142"/>
                </a:cubicBezTo>
                <a:cubicBezTo>
                  <a:pt x="2" y="142"/>
                  <a:pt x="2" y="142"/>
                  <a:pt x="3" y="142"/>
                </a:cubicBezTo>
                <a:cubicBezTo>
                  <a:pt x="2" y="143"/>
                  <a:pt x="2" y="143"/>
                  <a:pt x="2" y="143"/>
                </a:cubicBezTo>
                <a:cubicBezTo>
                  <a:pt x="2" y="143"/>
                  <a:pt x="2" y="142"/>
                  <a:pt x="2" y="142"/>
                </a:cubicBezTo>
                <a:cubicBezTo>
                  <a:pt x="1" y="142"/>
                  <a:pt x="1" y="143"/>
                  <a:pt x="0" y="143"/>
                </a:cubicBezTo>
                <a:cubicBezTo>
                  <a:pt x="1" y="143"/>
                  <a:pt x="1" y="143"/>
                  <a:pt x="2" y="143"/>
                </a:cubicBezTo>
                <a:cubicBezTo>
                  <a:pt x="2" y="143"/>
                  <a:pt x="2" y="143"/>
                  <a:pt x="2" y="144"/>
                </a:cubicBezTo>
                <a:cubicBezTo>
                  <a:pt x="3" y="143"/>
                  <a:pt x="3" y="143"/>
                  <a:pt x="3" y="143"/>
                </a:cubicBezTo>
                <a:cubicBezTo>
                  <a:pt x="3" y="143"/>
                  <a:pt x="4" y="143"/>
                  <a:pt x="4" y="142"/>
                </a:cubicBezTo>
                <a:cubicBezTo>
                  <a:pt x="3" y="142"/>
                  <a:pt x="3" y="143"/>
                  <a:pt x="3" y="142"/>
                </a:cubicBezTo>
                <a:cubicBezTo>
                  <a:pt x="3" y="142"/>
                  <a:pt x="4" y="142"/>
                  <a:pt x="4" y="142"/>
                </a:cubicBezTo>
                <a:cubicBezTo>
                  <a:pt x="4" y="142"/>
                  <a:pt x="4" y="143"/>
                  <a:pt x="4" y="143"/>
                </a:cubicBezTo>
                <a:cubicBezTo>
                  <a:pt x="4" y="142"/>
                  <a:pt x="5" y="142"/>
                  <a:pt x="5" y="142"/>
                </a:cubicBezTo>
                <a:cubicBezTo>
                  <a:pt x="5" y="142"/>
                  <a:pt x="6" y="143"/>
                  <a:pt x="5" y="143"/>
                </a:cubicBezTo>
                <a:cubicBezTo>
                  <a:pt x="6" y="143"/>
                  <a:pt x="7" y="143"/>
                  <a:pt x="7" y="143"/>
                </a:cubicBezTo>
                <a:cubicBezTo>
                  <a:pt x="8" y="144"/>
                  <a:pt x="8" y="143"/>
                  <a:pt x="9" y="144"/>
                </a:cubicBezTo>
                <a:cubicBezTo>
                  <a:pt x="10" y="143"/>
                  <a:pt x="9" y="143"/>
                  <a:pt x="10" y="143"/>
                </a:cubicBezTo>
                <a:cubicBezTo>
                  <a:pt x="10" y="143"/>
                  <a:pt x="10" y="143"/>
                  <a:pt x="10" y="143"/>
                </a:cubicBezTo>
                <a:cubicBezTo>
                  <a:pt x="11" y="144"/>
                  <a:pt x="11" y="143"/>
                  <a:pt x="12" y="144"/>
                </a:cubicBezTo>
                <a:cubicBezTo>
                  <a:pt x="12" y="143"/>
                  <a:pt x="12" y="143"/>
                  <a:pt x="11" y="143"/>
                </a:cubicBezTo>
                <a:cubicBezTo>
                  <a:pt x="11" y="142"/>
                  <a:pt x="12" y="143"/>
                  <a:pt x="12" y="142"/>
                </a:cubicBezTo>
                <a:cubicBezTo>
                  <a:pt x="12" y="142"/>
                  <a:pt x="12" y="143"/>
                  <a:pt x="13" y="143"/>
                </a:cubicBezTo>
                <a:cubicBezTo>
                  <a:pt x="13" y="143"/>
                  <a:pt x="13" y="143"/>
                  <a:pt x="12" y="143"/>
                </a:cubicBezTo>
                <a:cubicBezTo>
                  <a:pt x="13" y="144"/>
                  <a:pt x="14" y="143"/>
                  <a:pt x="15" y="144"/>
                </a:cubicBezTo>
                <a:cubicBezTo>
                  <a:pt x="14" y="142"/>
                  <a:pt x="16" y="144"/>
                  <a:pt x="16" y="143"/>
                </a:cubicBezTo>
                <a:cubicBezTo>
                  <a:pt x="16" y="143"/>
                  <a:pt x="17" y="143"/>
                  <a:pt x="17" y="143"/>
                </a:cubicBezTo>
                <a:cubicBezTo>
                  <a:pt x="16" y="143"/>
                  <a:pt x="16" y="144"/>
                  <a:pt x="15" y="143"/>
                </a:cubicBezTo>
                <a:cubicBezTo>
                  <a:pt x="15" y="144"/>
                  <a:pt x="14" y="144"/>
                  <a:pt x="13" y="144"/>
                </a:cubicBezTo>
                <a:cubicBezTo>
                  <a:pt x="13" y="144"/>
                  <a:pt x="13" y="144"/>
                  <a:pt x="13" y="145"/>
                </a:cubicBezTo>
                <a:cubicBezTo>
                  <a:pt x="14" y="144"/>
                  <a:pt x="17" y="146"/>
                  <a:pt x="17" y="143"/>
                </a:cubicBezTo>
                <a:cubicBezTo>
                  <a:pt x="18" y="143"/>
                  <a:pt x="19" y="142"/>
                  <a:pt x="20" y="143"/>
                </a:cubicBezTo>
                <a:cubicBezTo>
                  <a:pt x="20" y="142"/>
                  <a:pt x="20" y="142"/>
                  <a:pt x="19" y="142"/>
                </a:cubicBezTo>
                <a:cubicBezTo>
                  <a:pt x="20" y="141"/>
                  <a:pt x="20" y="141"/>
                  <a:pt x="20" y="141"/>
                </a:cubicBezTo>
                <a:cubicBezTo>
                  <a:pt x="20" y="141"/>
                  <a:pt x="20" y="141"/>
                  <a:pt x="21" y="141"/>
                </a:cubicBezTo>
                <a:cubicBezTo>
                  <a:pt x="20" y="142"/>
                  <a:pt x="20" y="141"/>
                  <a:pt x="20" y="142"/>
                </a:cubicBezTo>
                <a:cubicBezTo>
                  <a:pt x="20" y="142"/>
                  <a:pt x="20" y="142"/>
                  <a:pt x="21" y="143"/>
                </a:cubicBezTo>
                <a:cubicBezTo>
                  <a:pt x="21" y="142"/>
                  <a:pt x="21" y="142"/>
                  <a:pt x="21" y="142"/>
                </a:cubicBezTo>
                <a:cubicBezTo>
                  <a:pt x="21" y="142"/>
                  <a:pt x="22" y="142"/>
                  <a:pt x="22" y="142"/>
                </a:cubicBezTo>
                <a:cubicBezTo>
                  <a:pt x="22" y="142"/>
                  <a:pt x="22" y="142"/>
                  <a:pt x="22" y="143"/>
                </a:cubicBezTo>
                <a:cubicBezTo>
                  <a:pt x="23" y="143"/>
                  <a:pt x="22" y="141"/>
                  <a:pt x="23" y="142"/>
                </a:cubicBezTo>
                <a:cubicBezTo>
                  <a:pt x="23" y="141"/>
                  <a:pt x="23" y="141"/>
                  <a:pt x="23" y="141"/>
                </a:cubicBezTo>
                <a:cubicBezTo>
                  <a:pt x="23" y="141"/>
                  <a:pt x="23" y="140"/>
                  <a:pt x="23" y="140"/>
                </a:cubicBezTo>
                <a:cubicBezTo>
                  <a:pt x="23" y="142"/>
                  <a:pt x="25" y="141"/>
                  <a:pt x="26" y="142"/>
                </a:cubicBezTo>
                <a:cubicBezTo>
                  <a:pt x="25" y="142"/>
                  <a:pt x="23" y="142"/>
                  <a:pt x="24" y="143"/>
                </a:cubicBezTo>
                <a:cubicBezTo>
                  <a:pt x="23" y="143"/>
                  <a:pt x="22" y="143"/>
                  <a:pt x="22" y="143"/>
                </a:cubicBezTo>
                <a:cubicBezTo>
                  <a:pt x="22" y="144"/>
                  <a:pt x="23" y="143"/>
                  <a:pt x="23" y="144"/>
                </a:cubicBezTo>
                <a:cubicBezTo>
                  <a:pt x="22" y="144"/>
                  <a:pt x="22" y="144"/>
                  <a:pt x="22" y="145"/>
                </a:cubicBezTo>
                <a:cubicBezTo>
                  <a:pt x="22" y="144"/>
                  <a:pt x="21" y="145"/>
                  <a:pt x="21" y="144"/>
                </a:cubicBezTo>
                <a:cubicBezTo>
                  <a:pt x="20" y="144"/>
                  <a:pt x="21" y="145"/>
                  <a:pt x="21" y="145"/>
                </a:cubicBezTo>
                <a:cubicBezTo>
                  <a:pt x="21" y="146"/>
                  <a:pt x="20" y="145"/>
                  <a:pt x="20" y="145"/>
                </a:cubicBezTo>
                <a:cubicBezTo>
                  <a:pt x="20" y="145"/>
                  <a:pt x="20" y="145"/>
                  <a:pt x="20" y="146"/>
                </a:cubicBezTo>
                <a:cubicBezTo>
                  <a:pt x="19" y="145"/>
                  <a:pt x="19" y="145"/>
                  <a:pt x="19" y="145"/>
                </a:cubicBezTo>
                <a:cubicBezTo>
                  <a:pt x="18" y="146"/>
                  <a:pt x="18" y="145"/>
                  <a:pt x="18" y="145"/>
                </a:cubicBezTo>
                <a:cubicBezTo>
                  <a:pt x="17" y="146"/>
                  <a:pt x="17" y="145"/>
                  <a:pt x="16" y="146"/>
                </a:cubicBezTo>
                <a:cubicBezTo>
                  <a:pt x="16" y="146"/>
                  <a:pt x="16" y="146"/>
                  <a:pt x="16" y="145"/>
                </a:cubicBezTo>
                <a:cubicBezTo>
                  <a:pt x="16" y="145"/>
                  <a:pt x="18" y="145"/>
                  <a:pt x="17" y="144"/>
                </a:cubicBezTo>
                <a:cubicBezTo>
                  <a:pt x="17" y="144"/>
                  <a:pt x="17" y="145"/>
                  <a:pt x="17" y="145"/>
                </a:cubicBezTo>
                <a:cubicBezTo>
                  <a:pt x="16" y="145"/>
                  <a:pt x="16" y="145"/>
                  <a:pt x="16" y="144"/>
                </a:cubicBezTo>
                <a:cubicBezTo>
                  <a:pt x="16" y="145"/>
                  <a:pt x="16" y="145"/>
                  <a:pt x="15" y="145"/>
                </a:cubicBezTo>
                <a:cubicBezTo>
                  <a:pt x="14" y="146"/>
                  <a:pt x="15" y="146"/>
                  <a:pt x="15" y="147"/>
                </a:cubicBezTo>
                <a:cubicBezTo>
                  <a:pt x="15" y="147"/>
                  <a:pt x="15" y="147"/>
                  <a:pt x="15" y="147"/>
                </a:cubicBezTo>
                <a:cubicBezTo>
                  <a:pt x="14" y="147"/>
                  <a:pt x="14" y="146"/>
                  <a:pt x="14" y="146"/>
                </a:cubicBezTo>
                <a:cubicBezTo>
                  <a:pt x="14" y="145"/>
                  <a:pt x="14" y="146"/>
                  <a:pt x="13" y="146"/>
                </a:cubicBezTo>
                <a:cubicBezTo>
                  <a:pt x="13" y="146"/>
                  <a:pt x="13" y="146"/>
                  <a:pt x="13" y="146"/>
                </a:cubicBezTo>
                <a:cubicBezTo>
                  <a:pt x="13" y="147"/>
                  <a:pt x="11" y="146"/>
                  <a:pt x="11" y="147"/>
                </a:cubicBezTo>
                <a:cubicBezTo>
                  <a:pt x="10" y="147"/>
                  <a:pt x="9" y="148"/>
                  <a:pt x="7" y="147"/>
                </a:cubicBezTo>
                <a:cubicBezTo>
                  <a:pt x="7" y="148"/>
                  <a:pt x="7" y="148"/>
                  <a:pt x="6" y="148"/>
                </a:cubicBezTo>
                <a:cubicBezTo>
                  <a:pt x="6" y="149"/>
                  <a:pt x="7" y="149"/>
                  <a:pt x="6" y="149"/>
                </a:cubicBezTo>
                <a:cubicBezTo>
                  <a:pt x="7" y="150"/>
                  <a:pt x="7" y="150"/>
                  <a:pt x="8" y="150"/>
                </a:cubicBezTo>
                <a:cubicBezTo>
                  <a:pt x="8" y="149"/>
                  <a:pt x="8" y="150"/>
                  <a:pt x="8" y="149"/>
                </a:cubicBezTo>
                <a:cubicBezTo>
                  <a:pt x="8" y="149"/>
                  <a:pt x="9" y="149"/>
                  <a:pt x="9" y="148"/>
                </a:cubicBezTo>
                <a:cubicBezTo>
                  <a:pt x="10" y="148"/>
                  <a:pt x="9" y="149"/>
                  <a:pt x="9" y="150"/>
                </a:cubicBezTo>
                <a:cubicBezTo>
                  <a:pt x="10" y="150"/>
                  <a:pt x="10" y="149"/>
                  <a:pt x="10" y="150"/>
                </a:cubicBezTo>
                <a:cubicBezTo>
                  <a:pt x="11" y="150"/>
                  <a:pt x="12" y="149"/>
                  <a:pt x="13" y="149"/>
                </a:cubicBezTo>
                <a:cubicBezTo>
                  <a:pt x="13" y="150"/>
                  <a:pt x="12" y="150"/>
                  <a:pt x="12" y="150"/>
                </a:cubicBezTo>
                <a:cubicBezTo>
                  <a:pt x="12" y="150"/>
                  <a:pt x="12" y="150"/>
                  <a:pt x="13" y="151"/>
                </a:cubicBezTo>
                <a:cubicBezTo>
                  <a:pt x="13" y="150"/>
                  <a:pt x="13" y="150"/>
                  <a:pt x="13" y="150"/>
                </a:cubicBezTo>
                <a:cubicBezTo>
                  <a:pt x="14" y="149"/>
                  <a:pt x="15" y="150"/>
                  <a:pt x="16" y="150"/>
                </a:cubicBezTo>
                <a:cubicBezTo>
                  <a:pt x="17" y="150"/>
                  <a:pt x="16" y="150"/>
                  <a:pt x="16" y="150"/>
                </a:cubicBezTo>
                <a:cubicBezTo>
                  <a:pt x="17" y="151"/>
                  <a:pt x="17" y="150"/>
                  <a:pt x="17" y="150"/>
                </a:cubicBezTo>
                <a:cubicBezTo>
                  <a:pt x="17" y="150"/>
                  <a:pt x="17" y="150"/>
                  <a:pt x="16" y="149"/>
                </a:cubicBezTo>
                <a:cubicBezTo>
                  <a:pt x="16" y="149"/>
                  <a:pt x="16" y="149"/>
                  <a:pt x="16" y="149"/>
                </a:cubicBezTo>
                <a:cubicBezTo>
                  <a:pt x="16" y="148"/>
                  <a:pt x="16" y="148"/>
                  <a:pt x="17" y="148"/>
                </a:cubicBezTo>
                <a:cubicBezTo>
                  <a:pt x="17" y="149"/>
                  <a:pt x="17" y="149"/>
                  <a:pt x="17" y="149"/>
                </a:cubicBezTo>
                <a:cubicBezTo>
                  <a:pt x="17" y="149"/>
                  <a:pt x="17" y="149"/>
                  <a:pt x="17" y="148"/>
                </a:cubicBezTo>
                <a:cubicBezTo>
                  <a:pt x="17" y="148"/>
                  <a:pt x="18" y="148"/>
                  <a:pt x="18" y="148"/>
                </a:cubicBezTo>
                <a:cubicBezTo>
                  <a:pt x="18" y="149"/>
                  <a:pt x="18" y="149"/>
                  <a:pt x="18" y="149"/>
                </a:cubicBezTo>
                <a:cubicBezTo>
                  <a:pt x="18" y="150"/>
                  <a:pt x="17" y="149"/>
                  <a:pt x="17" y="150"/>
                </a:cubicBezTo>
                <a:cubicBezTo>
                  <a:pt x="21" y="149"/>
                  <a:pt x="25" y="148"/>
                  <a:pt x="29" y="147"/>
                </a:cubicBezTo>
                <a:cubicBezTo>
                  <a:pt x="28" y="146"/>
                  <a:pt x="30" y="146"/>
                  <a:pt x="30" y="147"/>
                </a:cubicBezTo>
                <a:cubicBezTo>
                  <a:pt x="30" y="146"/>
                  <a:pt x="30" y="146"/>
                  <a:pt x="30" y="145"/>
                </a:cubicBezTo>
                <a:cubicBezTo>
                  <a:pt x="31" y="145"/>
                  <a:pt x="31" y="146"/>
                  <a:pt x="31" y="145"/>
                </a:cubicBezTo>
                <a:cubicBezTo>
                  <a:pt x="32" y="145"/>
                  <a:pt x="31" y="146"/>
                  <a:pt x="31" y="146"/>
                </a:cubicBezTo>
                <a:cubicBezTo>
                  <a:pt x="32" y="146"/>
                  <a:pt x="32" y="145"/>
                  <a:pt x="33" y="145"/>
                </a:cubicBezTo>
                <a:cubicBezTo>
                  <a:pt x="33" y="147"/>
                  <a:pt x="35" y="146"/>
                  <a:pt x="36" y="146"/>
                </a:cubicBezTo>
                <a:cubicBezTo>
                  <a:pt x="37" y="146"/>
                  <a:pt x="36" y="146"/>
                  <a:pt x="36" y="146"/>
                </a:cubicBezTo>
                <a:cubicBezTo>
                  <a:pt x="37" y="145"/>
                  <a:pt x="36" y="146"/>
                  <a:pt x="37" y="146"/>
                </a:cubicBezTo>
                <a:cubicBezTo>
                  <a:pt x="37" y="145"/>
                  <a:pt x="37" y="145"/>
                  <a:pt x="37" y="145"/>
                </a:cubicBezTo>
                <a:cubicBezTo>
                  <a:pt x="37" y="145"/>
                  <a:pt x="37" y="145"/>
                  <a:pt x="38" y="145"/>
                </a:cubicBezTo>
                <a:cubicBezTo>
                  <a:pt x="38" y="145"/>
                  <a:pt x="38" y="144"/>
                  <a:pt x="38" y="144"/>
                </a:cubicBezTo>
                <a:cubicBezTo>
                  <a:pt x="38" y="144"/>
                  <a:pt x="39" y="145"/>
                  <a:pt x="39" y="144"/>
                </a:cubicBezTo>
                <a:cubicBezTo>
                  <a:pt x="39" y="144"/>
                  <a:pt x="39" y="144"/>
                  <a:pt x="39" y="145"/>
                </a:cubicBezTo>
                <a:cubicBezTo>
                  <a:pt x="41" y="145"/>
                  <a:pt x="40" y="145"/>
                  <a:pt x="42" y="144"/>
                </a:cubicBezTo>
                <a:cubicBezTo>
                  <a:pt x="42" y="144"/>
                  <a:pt x="42" y="145"/>
                  <a:pt x="42" y="145"/>
                </a:cubicBezTo>
                <a:cubicBezTo>
                  <a:pt x="43" y="144"/>
                  <a:pt x="45" y="144"/>
                  <a:pt x="45" y="143"/>
                </a:cubicBezTo>
                <a:cubicBezTo>
                  <a:pt x="46" y="143"/>
                  <a:pt x="46" y="144"/>
                  <a:pt x="46" y="144"/>
                </a:cubicBezTo>
                <a:cubicBezTo>
                  <a:pt x="46" y="144"/>
                  <a:pt x="46" y="143"/>
                  <a:pt x="47" y="142"/>
                </a:cubicBezTo>
                <a:cubicBezTo>
                  <a:pt x="47" y="143"/>
                  <a:pt x="47" y="143"/>
                  <a:pt x="47" y="143"/>
                </a:cubicBezTo>
                <a:cubicBezTo>
                  <a:pt x="48" y="142"/>
                  <a:pt x="50" y="143"/>
                  <a:pt x="51" y="142"/>
                </a:cubicBezTo>
                <a:cubicBezTo>
                  <a:pt x="52" y="142"/>
                  <a:pt x="51" y="142"/>
                  <a:pt x="52" y="142"/>
                </a:cubicBezTo>
                <a:cubicBezTo>
                  <a:pt x="52" y="143"/>
                  <a:pt x="51" y="142"/>
                  <a:pt x="51" y="143"/>
                </a:cubicBezTo>
                <a:cubicBezTo>
                  <a:pt x="52" y="142"/>
                  <a:pt x="54" y="141"/>
                  <a:pt x="55" y="141"/>
                </a:cubicBezTo>
                <a:cubicBezTo>
                  <a:pt x="55" y="141"/>
                  <a:pt x="54" y="141"/>
                  <a:pt x="55" y="140"/>
                </a:cubicBezTo>
                <a:cubicBezTo>
                  <a:pt x="55" y="141"/>
                  <a:pt x="56" y="141"/>
                  <a:pt x="57" y="141"/>
                </a:cubicBezTo>
                <a:cubicBezTo>
                  <a:pt x="57" y="140"/>
                  <a:pt x="56" y="141"/>
                  <a:pt x="56" y="140"/>
                </a:cubicBezTo>
                <a:cubicBezTo>
                  <a:pt x="56" y="140"/>
                  <a:pt x="56" y="140"/>
                  <a:pt x="57" y="140"/>
                </a:cubicBezTo>
                <a:cubicBezTo>
                  <a:pt x="57" y="140"/>
                  <a:pt x="57" y="141"/>
                  <a:pt x="57" y="141"/>
                </a:cubicBezTo>
                <a:cubicBezTo>
                  <a:pt x="58" y="140"/>
                  <a:pt x="59" y="139"/>
                  <a:pt x="60" y="139"/>
                </a:cubicBezTo>
                <a:cubicBezTo>
                  <a:pt x="60" y="139"/>
                  <a:pt x="60" y="140"/>
                  <a:pt x="60" y="140"/>
                </a:cubicBezTo>
                <a:cubicBezTo>
                  <a:pt x="61" y="140"/>
                  <a:pt x="61" y="140"/>
                  <a:pt x="61" y="140"/>
                </a:cubicBezTo>
                <a:cubicBezTo>
                  <a:pt x="61" y="139"/>
                  <a:pt x="61" y="139"/>
                  <a:pt x="62" y="139"/>
                </a:cubicBezTo>
                <a:cubicBezTo>
                  <a:pt x="62" y="139"/>
                  <a:pt x="62" y="140"/>
                  <a:pt x="62" y="140"/>
                </a:cubicBezTo>
                <a:cubicBezTo>
                  <a:pt x="63" y="139"/>
                  <a:pt x="64" y="139"/>
                  <a:pt x="64" y="139"/>
                </a:cubicBezTo>
                <a:cubicBezTo>
                  <a:pt x="65" y="139"/>
                  <a:pt x="64" y="140"/>
                  <a:pt x="64" y="139"/>
                </a:cubicBezTo>
                <a:cubicBezTo>
                  <a:pt x="64" y="140"/>
                  <a:pt x="65" y="139"/>
                  <a:pt x="65" y="138"/>
                </a:cubicBezTo>
                <a:cubicBezTo>
                  <a:pt x="66" y="138"/>
                  <a:pt x="66" y="139"/>
                  <a:pt x="65" y="139"/>
                </a:cubicBezTo>
                <a:cubicBezTo>
                  <a:pt x="66" y="139"/>
                  <a:pt x="67" y="138"/>
                  <a:pt x="68" y="138"/>
                </a:cubicBezTo>
                <a:cubicBezTo>
                  <a:pt x="68" y="138"/>
                  <a:pt x="68" y="138"/>
                  <a:pt x="67" y="138"/>
                </a:cubicBezTo>
                <a:cubicBezTo>
                  <a:pt x="68" y="139"/>
                  <a:pt x="68" y="139"/>
                  <a:pt x="69" y="139"/>
                </a:cubicBezTo>
                <a:cubicBezTo>
                  <a:pt x="69" y="139"/>
                  <a:pt x="68" y="139"/>
                  <a:pt x="69" y="139"/>
                </a:cubicBezTo>
                <a:cubicBezTo>
                  <a:pt x="69" y="139"/>
                  <a:pt x="68" y="139"/>
                  <a:pt x="68" y="140"/>
                </a:cubicBezTo>
                <a:cubicBezTo>
                  <a:pt x="69" y="140"/>
                  <a:pt x="69" y="139"/>
                  <a:pt x="69" y="139"/>
                </a:cubicBezTo>
                <a:cubicBezTo>
                  <a:pt x="69" y="139"/>
                  <a:pt x="69" y="138"/>
                  <a:pt x="70" y="139"/>
                </a:cubicBezTo>
                <a:cubicBezTo>
                  <a:pt x="70" y="138"/>
                  <a:pt x="70" y="139"/>
                  <a:pt x="69" y="138"/>
                </a:cubicBezTo>
                <a:cubicBezTo>
                  <a:pt x="70" y="138"/>
                  <a:pt x="70" y="138"/>
                  <a:pt x="70" y="137"/>
                </a:cubicBezTo>
                <a:cubicBezTo>
                  <a:pt x="71" y="137"/>
                  <a:pt x="70" y="138"/>
                  <a:pt x="71" y="138"/>
                </a:cubicBezTo>
                <a:cubicBezTo>
                  <a:pt x="71" y="137"/>
                  <a:pt x="72" y="137"/>
                  <a:pt x="72" y="137"/>
                </a:cubicBezTo>
                <a:cubicBezTo>
                  <a:pt x="73" y="136"/>
                  <a:pt x="74" y="136"/>
                  <a:pt x="74" y="136"/>
                </a:cubicBezTo>
                <a:cubicBezTo>
                  <a:pt x="74" y="136"/>
                  <a:pt x="74" y="136"/>
                  <a:pt x="74" y="137"/>
                </a:cubicBezTo>
                <a:cubicBezTo>
                  <a:pt x="74" y="137"/>
                  <a:pt x="75" y="137"/>
                  <a:pt x="75" y="136"/>
                </a:cubicBezTo>
                <a:cubicBezTo>
                  <a:pt x="75" y="136"/>
                  <a:pt x="75" y="136"/>
                  <a:pt x="74" y="136"/>
                </a:cubicBezTo>
                <a:cubicBezTo>
                  <a:pt x="74" y="136"/>
                  <a:pt x="75" y="136"/>
                  <a:pt x="75" y="136"/>
                </a:cubicBezTo>
                <a:cubicBezTo>
                  <a:pt x="75" y="136"/>
                  <a:pt x="74" y="135"/>
                  <a:pt x="75" y="135"/>
                </a:cubicBezTo>
                <a:cubicBezTo>
                  <a:pt x="75" y="136"/>
                  <a:pt x="75" y="136"/>
                  <a:pt x="76" y="136"/>
                </a:cubicBezTo>
                <a:cubicBezTo>
                  <a:pt x="76" y="137"/>
                  <a:pt x="75" y="136"/>
                  <a:pt x="75" y="137"/>
                </a:cubicBezTo>
                <a:cubicBezTo>
                  <a:pt x="75" y="137"/>
                  <a:pt x="76" y="136"/>
                  <a:pt x="77" y="136"/>
                </a:cubicBezTo>
                <a:cubicBezTo>
                  <a:pt x="77" y="136"/>
                  <a:pt x="76" y="136"/>
                  <a:pt x="77" y="136"/>
                </a:cubicBezTo>
                <a:cubicBezTo>
                  <a:pt x="77" y="136"/>
                  <a:pt x="77" y="135"/>
                  <a:pt x="78" y="136"/>
                </a:cubicBezTo>
                <a:cubicBezTo>
                  <a:pt x="78" y="136"/>
                  <a:pt x="78" y="135"/>
                  <a:pt x="78" y="135"/>
                </a:cubicBezTo>
                <a:cubicBezTo>
                  <a:pt x="78" y="135"/>
                  <a:pt x="78" y="135"/>
                  <a:pt x="78" y="135"/>
                </a:cubicBezTo>
                <a:cubicBezTo>
                  <a:pt x="78" y="135"/>
                  <a:pt x="78" y="136"/>
                  <a:pt x="78" y="136"/>
                </a:cubicBezTo>
                <a:cubicBezTo>
                  <a:pt x="78" y="136"/>
                  <a:pt x="78" y="136"/>
                  <a:pt x="78" y="136"/>
                </a:cubicBezTo>
                <a:cubicBezTo>
                  <a:pt x="78" y="136"/>
                  <a:pt x="78" y="136"/>
                  <a:pt x="78" y="136"/>
                </a:cubicBezTo>
                <a:cubicBezTo>
                  <a:pt x="78" y="136"/>
                  <a:pt x="78" y="137"/>
                  <a:pt x="78" y="137"/>
                </a:cubicBezTo>
                <a:cubicBezTo>
                  <a:pt x="78" y="137"/>
                  <a:pt x="78" y="136"/>
                  <a:pt x="78" y="136"/>
                </a:cubicBezTo>
                <a:cubicBezTo>
                  <a:pt x="78" y="136"/>
                  <a:pt x="78" y="136"/>
                  <a:pt x="78" y="136"/>
                </a:cubicBezTo>
                <a:cubicBezTo>
                  <a:pt x="79" y="136"/>
                  <a:pt x="79" y="136"/>
                  <a:pt x="79" y="137"/>
                </a:cubicBezTo>
                <a:cubicBezTo>
                  <a:pt x="79" y="137"/>
                  <a:pt x="79" y="136"/>
                  <a:pt x="79" y="136"/>
                </a:cubicBezTo>
                <a:cubicBezTo>
                  <a:pt x="79" y="136"/>
                  <a:pt x="79" y="136"/>
                  <a:pt x="79" y="136"/>
                </a:cubicBezTo>
                <a:cubicBezTo>
                  <a:pt x="79" y="135"/>
                  <a:pt x="79" y="135"/>
                  <a:pt x="79" y="135"/>
                </a:cubicBezTo>
                <a:cubicBezTo>
                  <a:pt x="79" y="135"/>
                  <a:pt x="79" y="135"/>
                  <a:pt x="79" y="135"/>
                </a:cubicBezTo>
                <a:cubicBezTo>
                  <a:pt x="79" y="135"/>
                  <a:pt x="80" y="135"/>
                  <a:pt x="80" y="136"/>
                </a:cubicBezTo>
                <a:cubicBezTo>
                  <a:pt x="80" y="136"/>
                  <a:pt x="80" y="135"/>
                  <a:pt x="80" y="135"/>
                </a:cubicBezTo>
                <a:cubicBezTo>
                  <a:pt x="80" y="136"/>
                  <a:pt x="80" y="136"/>
                  <a:pt x="79" y="136"/>
                </a:cubicBezTo>
                <a:cubicBezTo>
                  <a:pt x="80" y="136"/>
                  <a:pt x="81" y="136"/>
                  <a:pt x="82" y="136"/>
                </a:cubicBezTo>
                <a:cubicBezTo>
                  <a:pt x="81" y="136"/>
                  <a:pt x="81" y="136"/>
                  <a:pt x="81" y="136"/>
                </a:cubicBezTo>
                <a:cubicBezTo>
                  <a:pt x="82" y="137"/>
                  <a:pt x="82" y="135"/>
                  <a:pt x="83" y="136"/>
                </a:cubicBezTo>
                <a:cubicBezTo>
                  <a:pt x="83" y="136"/>
                  <a:pt x="82" y="136"/>
                  <a:pt x="83" y="136"/>
                </a:cubicBezTo>
                <a:cubicBezTo>
                  <a:pt x="83" y="136"/>
                  <a:pt x="83" y="136"/>
                  <a:pt x="83" y="135"/>
                </a:cubicBezTo>
                <a:cubicBezTo>
                  <a:pt x="83" y="135"/>
                  <a:pt x="84" y="136"/>
                  <a:pt x="84" y="137"/>
                </a:cubicBezTo>
                <a:cubicBezTo>
                  <a:pt x="82" y="137"/>
                  <a:pt x="81" y="138"/>
                  <a:pt x="79" y="137"/>
                </a:cubicBezTo>
                <a:cubicBezTo>
                  <a:pt x="80" y="136"/>
                  <a:pt x="81" y="137"/>
                  <a:pt x="81" y="136"/>
                </a:cubicBezTo>
                <a:cubicBezTo>
                  <a:pt x="81" y="137"/>
                  <a:pt x="80" y="136"/>
                  <a:pt x="80" y="137"/>
                </a:cubicBezTo>
                <a:cubicBezTo>
                  <a:pt x="80" y="137"/>
                  <a:pt x="79" y="136"/>
                  <a:pt x="79" y="136"/>
                </a:cubicBezTo>
                <a:cubicBezTo>
                  <a:pt x="79" y="136"/>
                  <a:pt x="79" y="137"/>
                  <a:pt x="79" y="137"/>
                </a:cubicBezTo>
                <a:cubicBezTo>
                  <a:pt x="79" y="137"/>
                  <a:pt x="79" y="137"/>
                  <a:pt x="78" y="137"/>
                </a:cubicBezTo>
                <a:cubicBezTo>
                  <a:pt x="79" y="138"/>
                  <a:pt x="77" y="138"/>
                  <a:pt x="78" y="139"/>
                </a:cubicBezTo>
                <a:cubicBezTo>
                  <a:pt x="78" y="137"/>
                  <a:pt x="80" y="138"/>
                  <a:pt x="81" y="139"/>
                </a:cubicBezTo>
                <a:cubicBezTo>
                  <a:pt x="82" y="138"/>
                  <a:pt x="81" y="138"/>
                  <a:pt x="81" y="138"/>
                </a:cubicBezTo>
                <a:cubicBezTo>
                  <a:pt x="81" y="138"/>
                  <a:pt x="81" y="138"/>
                  <a:pt x="81" y="138"/>
                </a:cubicBezTo>
                <a:cubicBezTo>
                  <a:pt x="81" y="138"/>
                  <a:pt x="81" y="138"/>
                  <a:pt x="81" y="138"/>
                </a:cubicBezTo>
                <a:cubicBezTo>
                  <a:pt x="81" y="138"/>
                  <a:pt x="82" y="138"/>
                  <a:pt x="82" y="138"/>
                </a:cubicBezTo>
                <a:cubicBezTo>
                  <a:pt x="82" y="138"/>
                  <a:pt x="82" y="138"/>
                  <a:pt x="82" y="138"/>
                </a:cubicBezTo>
                <a:cubicBezTo>
                  <a:pt x="82" y="138"/>
                  <a:pt x="82" y="138"/>
                  <a:pt x="82" y="138"/>
                </a:cubicBezTo>
                <a:cubicBezTo>
                  <a:pt x="82" y="138"/>
                  <a:pt x="82" y="138"/>
                  <a:pt x="81" y="138"/>
                </a:cubicBezTo>
                <a:cubicBezTo>
                  <a:pt x="82" y="139"/>
                  <a:pt x="81" y="139"/>
                  <a:pt x="80" y="139"/>
                </a:cubicBezTo>
                <a:cubicBezTo>
                  <a:pt x="80" y="139"/>
                  <a:pt x="80" y="139"/>
                  <a:pt x="80" y="139"/>
                </a:cubicBezTo>
                <a:cubicBezTo>
                  <a:pt x="80" y="138"/>
                  <a:pt x="80" y="138"/>
                  <a:pt x="80" y="138"/>
                </a:cubicBezTo>
                <a:cubicBezTo>
                  <a:pt x="80" y="139"/>
                  <a:pt x="80" y="139"/>
                  <a:pt x="80" y="139"/>
                </a:cubicBezTo>
                <a:cubicBezTo>
                  <a:pt x="80" y="139"/>
                  <a:pt x="80" y="139"/>
                  <a:pt x="80" y="139"/>
                </a:cubicBezTo>
                <a:cubicBezTo>
                  <a:pt x="80" y="139"/>
                  <a:pt x="80" y="139"/>
                  <a:pt x="80" y="139"/>
                </a:cubicBezTo>
                <a:cubicBezTo>
                  <a:pt x="80" y="139"/>
                  <a:pt x="80" y="139"/>
                  <a:pt x="80" y="139"/>
                </a:cubicBezTo>
                <a:cubicBezTo>
                  <a:pt x="80" y="139"/>
                  <a:pt x="79" y="139"/>
                  <a:pt x="79" y="139"/>
                </a:cubicBezTo>
                <a:cubicBezTo>
                  <a:pt x="79" y="139"/>
                  <a:pt x="79" y="139"/>
                  <a:pt x="79" y="139"/>
                </a:cubicBezTo>
                <a:cubicBezTo>
                  <a:pt x="78" y="139"/>
                  <a:pt x="78" y="139"/>
                  <a:pt x="77" y="139"/>
                </a:cubicBezTo>
                <a:cubicBezTo>
                  <a:pt x="77" y="140"/>
                  <a:pt x="77" y="139"/>
                  <a:pt x="77" y="140"/>
                </a:cubicBezTo>
                <a:cubicBezTo>
                  <a:pt x="76" y="139"/>
                  <a:pt x="76" y="140"/>
                  <a:pt x="75" y="140"/>
                </a:cubicBezTo>
                <a:cubicBezTo>
                  <a:pt x="75" y="140"/>
                  <a:pt x="75" y="140"/>
                  <a:pt x="75" y="140"/>
                </a:cubicBezTo>
                <a:cubicBezTo>
                  <a:pt x="75" y="140"/>
                  <a:pt x="75" y="140"/>
                  <a:pt x="75" y="140"/>
                </a:cubicBezTo>
                <a:cubicBezTo>
                  <a:pt x="75" y="140"/>
                  <a:pt x="75" y="140"/>
                  <a:pt x="75" y="140"/>
                </a:cubicBezTo>
                <a:cubicBezTo>
                  <a:pt x="75" y="140"/>
                  <a:pt x="75" y="140"/>
                  <a:pt x="75" y="140"/>
                </a:cubicBezTo>
                <a:cubicBezTo>
                  <a:pt x="75" y="140"/>
                  <a:pt x="75" y="140"/>
                  <a:pt x="75" y="140"/>
                </a:cubicBezTo>
                <a:cubicBezTo>
                  <a:pt x="75" y="141"/>
                  <a:pt x="74" y="140"/>
                  <a:pt x="74" y="141"/>
                </a:cubicBezTo>
                <a:cubicBezTo>
                  <a:pt x="74" y="141"/>
                  <a:pt x="74" y="141"/>
                  <a:pt x="74" y="140"/>
                </a:cubicBezTo>
                <a:cubicBezTo>
                  <a:pt x="74" y="141"/>
                  <a:pt x="74" y="141"/>
                  <a:pt x="74" y="141"/>
                </a:cubicBezTo>
                <a:cubicBezTo>
                  <a:pt x="73" y="140"/>
                  <a:pt x="73" y="140"/>
                  <a:pt x="73" y="140"/>
                </a:cubicBezTo>
                <a:cubicBezTo>
                  <a:pt x="73" y="141"/>
                  <a:pt x="73" y="141"/>
                  <a:pt x="73" y="141"/>
                </a:cubicBezTo>
                <a:cubicBezTo>
                  <a:pt x="73" y="141"/>
                  <a:pt x="73" y="140"/>
                  <a:pt x="73" y="140"/>
                </a:cubicBezTo>
                <a:cubicBezTo>
                  <a:pt x="73" y="141"/>
                  <a:pt x="73" y="141"/>
                  <a:pt x="73" y="141"/>
                </a:cubicBezTo>
                <a:cubicBezTo>
                  <a:pt x="73" y="141"/>
                  <a:pt x="72" y="140"/>
                  <a:pt x="72" y="141"/>
                </a:cubicBezTo>
                <a:cubicBezTo>
                  <a:pt x="72" y="141"/>
                  <a:pt x="73" y="141"/>
                  <a:pt x="73" y="141"/>
                </a:cubicBezTo>
                <a:cubicBezTo>
                  <a:pt x="73" y="141"/>
                  <a:pt x="72" y="142"/>
                  <a:pt x="72" y="142"/>
                </a:cubicBezTo>
                <a:cubicBezTo>
                  <a:pt x="72" y="142"/>
                  <a:pt x="72" y="142"/>
                  <a:pt x="72" y="142"/>
                </a:cubicBezTo>
                <a:cubicBezTo>
                  <a:pt x="72" y="141"/>
                  <a:pt x="72" y="142"/>
                  <a:pt x="72" y="142"/>
                </a:cubicBezTo>
                <a:cubicBezTo>
                  <a:pt x="72" y="141"/>
                  <a:pt x="71" y="141"/>
                  <a:pt x="71" y="142"/>
                </a:cubicBezTo>
                <a:cubicBezTo>
                  <a:pt x="71" y="142"/>
                  <a:pt x="71" y="142"/>
                  <a:pt x="71" y="142"/>
                </a:cubicBezTo>
                <a:cubicBezTo>
                  <a:pt x="70" y="142"/>
                  <a:pt x="70" y="143"/>
                  <a:pt x="70" y="143"/>
                </a:cubicBezTo>
                <a:cubicBezTo>
                  <a:pt x="70" y="142"/>
                  <a:pt x="70" y="142"/>
                  <a:pt x="69" y="142"/>
                </a:cubicBezTo>
                <a:cubicBezTo>
                  <a:pt x="69" y="142"/>
                  <a:pt x="69" y="141"/>
                  <a:pt x="70" y="141"/>
                </a:cubicBezTo>
                <a:cubicBezTo>
                  <a:pt x="69" y="141"/>
                  <a:pt x="69" y="141"/>
                  <a:pt x="69" y="141"/>
                </a:cubicBezTo>
                <a:cubicBezTo>
                  <a:pt x="69" y="141"/>
                  <a:pt x="69" y="141"/>
                  <a:pt x="69" y="141"/>
                </a:cubicBezTo>
                <a:cubicBezTo>
                  <a:pt x="69" y="141"/>
                  <a:pt x="69" y="141"/>
                  <a:pt x="69" y="142"/>
                </a:cubicBezTo>
                <a:cubicBezTo>
                  <a:pt x="68" y="142"/>
                  <a:pt x="68" y="141"/>
                  <a:pt x="67" y="141"/>
                </a:cubicBezTo>
                <a:cubicBezTo>
                  <a:pt x="67" y="142"/>
                  <a:pt x="66" y="141"/>
                  <a:pt x="66" y="142"/>
                </a:cubicBezTo>
                <a:cubicBezTo>
                  <a:pt x="67" y="142"/>
                  <a:pt x="67" y="142"/>
                  <a:pt x="67" y="142"/>
                </a:cubicBezTo>
                <a:cubicBezTo>
                  <a:pt x="68" y="142"/>
                  <a:pt x="68" y="142"/>
                  <a:pt x="68" y="142"/>
                </a:cubicBezTo>
                <a:cubicBezTo>
                  <a:pt x="68" y="142"/>
                  <a:pt x="68" y="143"/>
                  <a:pt x="67" y="143"/>
                </a:cubicBezTo>
                <a:cubicBezTo>
                  <a:pt x="67" y="143"/>
                  <a:pt x="67" y="143"/>
                  <a:pt x="67" y="143"/>
                </a:cubicBezTo>
                <a:cubicBezTo>
                  <a:pt x="67" y="142"/>
                  <a:pt x="67" y="142"/>
                  <a:pt x="67" y="142"/>
                </a:cubicBezTo>
                <a:cubicBezTo>
                  <a:pt x="67" y="142"/>
                  <a:pt x="67" y="142"/>
                  <a:pt x="67" y="142"/>
                </a:cubicBezTo>
                <a:cubicBezTo>
                  <a:pt x="67" y="142"/>
                  <a:pt x="67" y="143"/>
                  <a:pt x="67" y="143"/>
                </a:cubicBezTo>
                <a:cubicBezTo>
                  <a:pt x="67" y="143"/>
                  <a:pt x="67" y="143"/>
                  <a:pt x="67" y="143"/>
                </a:cubicBezTo>
                <a:cubicBezTo>
                  <a:pt x="67" y="143"/>
                  <a:pt x="66" y="143"/>
                  <a:pt x="65" y="143"/>
                </a:cubicBezTo>
                <a:cubicBezTo>
                  <a:pt x="65" y="143"/>
                  <a:pt x="65" y="143"/>
                  <a:pt x="65" y="143"/>
                </a:cubicBezTo>
                <a:cubicBezTo>
                  <a:pt x="64" y="142"/>
                  <a:pt x="63" y="144"/>
                  <a:pt x="61" y="144"/>
                </a:cubicBezTo>
                <a:cubicBezTo>
                  <a:pt x="61" y="144"/>
                  <a:pt x="61" y="144"/>
                  <a:pt x="61" y="144"/>
                </a:cubicBezTo>
                <a:cubicBezTo>
                  <a:pt x="61" y="144"/>
                  <a:pt x="61" y="144"/>
                  <a:pt x="60" y="144"/>
                </a:cubicBezTo>
                <a:cubicBezTo>
                  <a:pt x="60" y="144"/>
                  <a:pt x="60" y="144"/>
                  <a:pt x="60" y="144"/>
                </a:cubicBezTo>
                <a:cubicBezTo>
                  <a:pt x="60" y="145"/>
                  <a:pt x="60" y="145"/>
                  <a:pt x="60" y="145"/>
                </a:cubicBezTo>
                <a:cubicBezTo>
                  <a:pt x="60" y="145"/>
                  <a:pt x="60" y="145"/>
                  <a:pt x="60" y="145"/>
                </a:cubicBezTo>
                <a:cubicBezTo>
                  <a:pt x="60" y="145"/>
                  <a:pt x="60" y="145"/>
                  <a:pt x="60" y="145"/>
                </a:cubicBezTo>
                <a:cubicBezTo>
                  <a:pt x="60" y="145"/>
                  <a:pt x="59" y="145"/>
                  <a:pt x="59" y="145"/>
                </a:cubicBezTo>
                <a:cubicBezTo>
                  <a:pt x="59" y="144"/>
                  <a:pt x="60" y="145"/>
                  <a:pt x="60" y="144"/>
                </a:cubicBezTo>
                <a:cubicBezTo>
                  <a:pt x="60" y="144"/>
                  <a:pt x="59" y="144"/>
                  <a:pt x="59" y="144"/>
                </a:cubicBezTo>
                <a:cubicBezTo>
                  <a:pt x="59" y="145"/>
                  <a:pt x="60" y="145"/>
                  <a:pt x="59" y="145"/>
                </a:cubicBezTo>
                <a:cubicBezTo>
                  <a:pt x="59" y="146"/>
                  <a:pt x="59" y="146"/>
                  <a:pt x="59" y="146"/>
                </a:cubicBezTo>
                <a:cubicBezTo>
                  <a:pt x="59" y="145"/>
                  <a:pt x="57" y="147"/>
                  <a:pt x="57" y="147"/>
                </a:cubicBezTo>
                <a:cubicBezTo>
                  <a:pt x="57" y="147"/>
                  <a:pt x="56" y="147"/>
                  <a:pt x="57" y="147"/>
                </a:cubicBezTo>
                <a:cubicBezTo>
                  <a:pt x="56" y="147"/>
                  <a:pt x="56" y="147"/>
                  <a:pt x="55" y="147"/>
                </a:cubicBezTo>
                <a:cubicBezTo>
                  <a:pt x="55" y="147"/>
                  <a:pt x="55" y="148"/>
                  <a:pt x="54" y="148"/>
                </a:cubicBezTo>
                <a:cubicBezTo>
                  <a:pt x="54" y="148"/>
                  <a:pt x="54" y="148"/>
                  <a:pt x="53" y="147"/>
                </a:cubicBezTo>
                <a:cubicBezTo>
                  <a:pt x="52" y="149"/>
                  <a:pt x="51" y="148"/>
                  <a:pt x="49" y="149"/>
                </a:cubicBezTo>
                <a:cubicBezTo>
                  <a:pt x="49" y="149"/>
                  <a:pt x="49" y="148"/>
                  <a:pt x="49" y="149"/>
                </a:cubicBezTo>
                <a:cubicBezTo>
                  <a:pt x="49" y="150"/>
                  <a:pt x="48" y="149"/>
                  <a:pt x="48" y="149"/>
                </a:cubicBezTo>
                <a:cubicBezTo>
                  <a:pt x="48" y="149"/>
                  <a:pt x="47" y="150"/>
                  <a:pt x="47" y="150"/>
                </a:cubicBezTo>
                <a:cubicBezTo>
                  <a:pt x="46" y="150"/>
                  <a:pt x="47" y="150"/>
                  <a:pt x="47" y="149"/>
                </a:cubicBezTo>
                <a:cubicBezTo>
                  <a:pt x="47" y="149"/>
                  <a:pt x="47" y="149"/>
                  <a:pt x="46" y="149"/>
                </a:cubicBezTo>
                <a:cubicBezTo>
                  <a:pt x="46" y="149"/>
                  <a:pt x="47" y="150"/>
                  <a:pt x="46" y="150"/>
                </a:cubicBezTo>
                <a:cubicBezTo>
                  <a:pt x="46" y="150"/>
                  <a:pt x="46" y="149"/>
                  <a:pt x="46" y="149"/>
                </a:cubicBezTo>
                <a:cubicBezTo>
                  <a:pt x="45" y="149"/>
                  <a:pt x="45" y="150"/>
                  <a:pt x="45" y="150"/>
                </a:cubicBezTo>
                <a:cubicBezTo>
                  <a:pt x="45" y="150"/>
                  <a:pt x="45" y="149"/>
                  <a:pt x="45" y="149"/>
                </a:cubicBezTo>
                <a:cubicBezTo>
                  <a:pt x="45" y="150"/>
                  <a:pt x="44" y="150"/>
                  <a:pt x="44" y="151"/>
                </a:cubicBezTo>
                <a:cubicBezTo>
                  <a:pt x="43" y="150"/>
                  <a:pt x="43" y="151"/>
                  <a:pt x="43" y="150"/>
                </a:cubicBezTo>
                <a:cubicBezTo>
                  <a:pt x="43" y="151"/>
                  <a:pt x="42" y="151"/>
                  <a:pt x="42" y="151"/>
                </a:cubicBezTo>
                <a:cubicBezTo>
                  <a:pt x="42" y="151"/>
                  <a:pt x="42" y="151"/>
                  <a:pt x="42" y="150"/>
                </a:cubicBezTo>
                <a:cubicBezTo>
                  <a:pt x="42" y="151"/>
                  <a:pt x="40" y="151"/>
                  <a:pt x="40" y="152"/>
                </a:cubicBezTo>
                <a:cubicBezTo>
                  <a:pt x="40" y="152"/>
                  <a:pt x="40" y="153"/>
                  <a:pt x="39" y="153"/>
                </a:cubicBezTo>
                <a:cubicBezTo>
                  <a:pt x="39" y="152"/>
                  <a:pt x="39" y="152"/>
                  <a:pt x="40" y="152"/>
                </a:cubicBezTo>
                <a:cubicBezTo>
                  <a:pt x="39" y="152"/>
                  <a:pt x="39" y="152"/>
                  <a:pt x="38" y="152"/>
                </a:cubicBezTo>
                <a:cubicBezTo>
                  <a:pt x="39" y="154"/>
                  <a:pt x="37" y="153"/>
                  <a:pt x="36" y="154"/>
                </a:cubicBezTo>
                <a:cubicBezTo>
                  <a:pt x="36" y="153"/>
                  <a:pt x="37" y="153"/>
                  <a:pt x="37" y="153"/>
                </a:cubicBezTo>
                <a:cubicBezTo>
                  <a:pt x="37" y="153"/>
                  <a:pt x="37" y="153"/>
                  <a:pt x="37" y="153"/>
                </a:cubicBezTo>
                <a:cubicBezTo>
                  <a:pt x="38" y="153"/>
                  <a:pt x="37" y="153"/>
                  <a:pt x="38" y="152"/>
                </a:cubicBezTo>
                <a:cubicBezTo>
                  <a:pt x="37" y="152"/>
                  <a:pt x="37" y="153"/>
                  <a:pt x="36" y="152"/>
                </a:cubicBezTo>
                <a:cubicBezTo>
                  <a:pt x="35" y="152"/>
                  <a:pt x="36" y="152"/>
                  <a:pt x="36" y="153"/>
                </a:cubicBezTo>
                <a:cubicBezTo>
                  <a:pt x="35" y="152"/>
                  <a:pt x="32" y="154"/>
                  <a:pt x="31" y="154"/>
                </a:cubicBezTo>
                <a:cubicBezTo>
                  <a:pt x="31" y="154"/>
                  <a:pt x="30" y="155"/>
                  <a:pt x="31" y="155"/>
                </a:cubicBezTo>
                <a:cubicBezTo>
                  <a:pt x="31" y="156"/>
                  <a:pt x="30" y="155"/>
                  <a:pt x="30" y="156"/>
                </a:cubicBezTo>
                <a:cubicBezTo>
                  <a:pt x="29" y="156"/>
                  <a:pt x="30" y="155"/>
                  <a:pt x="30" y="155"/>
                </a:cubicBezTo>
                <a:cubicBezTo>
                  <a:pt x="30" y="155"/>
                  <a:pt x="30" y="155"/>
                  <a:pt x="30" y="155"/>
                </a:cubicBezTo>
                <a:cubicBezTo>
                  <a:pt x="31" y="154"/>
                  <a:pt x="30" y="154"/>
                  <a:pt x="30" y="154"/>
                </a:cubicBezTo>
                <a:cubicBezTo>
                  <a:pt x="30" y="154"/>
                  <a:pt x="30" y="154"/>
                  <a:pt x="29" y="155"/>
                </a:cubicBezTo>
                <a:cubicBezTo>
                  <a:pt x="29" y="155"/>
                  <a:pt x="29" y="155"/>
                  <a:pt x="29" y="155"/>
                </a:cubicBezTo>
                <a:cubicBezTo>
                  <a:pt x="29" y="155"/>
                  <a:pt x="29" y="155"/>
                  <a:pt x="29" y="156"/>
                </a:cubicBezTo>
                <a:cubicBezTo>
                  <a:pt x="29" y="156"/>
                  <a:pt x="28" y="156"/>
                  <a:pt x="28" y="156"/>
                </a:cubicBezTo>
                <a:cubicBezTo>
                  <a:pt x="30" y="156"/>
                  <a:pt x="32" y="156"/>
                  <a:pt x="34" y="155"/>
                </a:cubicBezTo>
                <a:cubicBezTo>
                  <a:pt x="35" y="155"/>
                  <a:pt x="34" y="156"/>
                  <a:pt x="35" y="156"/>
                </a:cubicBezTo>
                <a:cubicBezTo>
                  <a:pt x="35" y="156"/>
                  <a:pt x="35" y="156"/>
                  <a:pt x="35" y="155"/>
                </a:cubicBezTo>
                <a:cubicBezTo>
                  <a:pt x="36" y="156"/>
                  <a:pt x="35" y="156"/>
                  <a:pt x="35" y="157"/>
                </a:cubicBezTo>
                <a:cubicBezTo>
                  <a:pt x="34" y="157"/>
                  <a:pt x="32" y="156"/>
                  <a:pt x="31" y="158"/>
                </a:cubicBezTo>
                <a:cubicBezTo>
                  <a:pt x="31" y="158"/>
                  <a:pt x="30" y="157"/>
                  <a:pt x="30" y="158"/>
                </a:cubicBezTo>
                <a:cubicBezTo>
                  <a:pt x="30" y="158"/>
                  <a:pt x="30" y="158"/>
                  <a:pt x="30" y="158"/>
                </a:cubicBezTo>
                <a:cubicBezTo>
                  <a:pt x="29" y="158"/>
                  <a:pt x="30" y="159"/>
                  <a:pt x="30" y="159"/>
                </a:cubicBezTo>
                <a:cubicBezTo>
                  <a:pt x="28" y="158"/>
                  <a:pt x="28" y="159"/>
                  <a:pt x="28" y="159"/>
                </a:cubicBezTo>
                <a:cubicBezTo>
                  <a:pt x="27" y="159"/>
                  <a:pt x="27" y="159"/>
                  <a:pt x="27" y="159"/>
                </a:cubicBezTo>
                <a:cubicBezTo>
                  <a:pt x="27" y="159"/>
                  <a:pt x="27" y="159"/>
                  <a:pt x="27" y="159"/>
                </a:cubicBezTo>
                <a:cubicBezTo>
                  <a:pt x="27" y="159"/>
                  <a:pt x="27" y="159"/>
                  <a:pt x="27" y="159"/>
                </a:cubicBezTo>
                <a:cubicBezTo>
                  <a:pt x="27" y="159"/>
                  <a:pt x="27" y="159"/>
                  <a:pt x="27" y="159"/>
                </a:cubicBezTo>
                <a:cubicBezTo>
                  <a:pt x="27" y="160"/>
                  <a:pt x="26" y="160"/>
                  <a:pt x="26" y="160"/>
                </a:cubicBezTo>
                <a:cubicBezTo>
                  <a:pt x="26" y="159"/>
                  <a:pt x="27" y="159"/>
                  <a:pt x="26" y="159"/>
                </a:cubicBezTo>
                <a:cubicBezTo>
                  <a:pt x="26" y="159"/>
                  <a:pt x="26" y="159"/>
                  <a:pt x="25" y="159"/>
                </a:cubicBezTo>
                <a:cubicBezTo>
                  <a:pt x="25" y="159"/>
                  <a:pt x="25" y="159"/>
                  <a:pt x="25" y="160"/>
                </a:cubicBezTo>
                <a:cubicBezTo>
                  <a:pt x="24" y="160"/>
                  <a:pt x="24" y="160"/>
                  <a:pt x="22" y="159"/>
                </a:cubicBezTo>
                <a:cubicBezTo>
                  <a:pt x="23" y="161"/>
                  <a:pt x="22" y="159"/>
                  <a:pt x="21" y="160"/>
                </a:cubicBezTo>
                <a:cubicBezTo>
                  <a:pt x="21" y="160"/>
                  <a:pt x="22" y="160"/>
                  <a:pt x="22" y="159"/>
                </a:cubicBezTo>
                <a:cubicBezTo>
                  <a:pt x="21" y="160"/>
                  <a:pt x="21" y="160"/>
                  <a:pt x="20" y="160"/>
                </a:cubicBezTo>
                <a:cubicBezTo>
                  <a:pt x="20" y="160"/>
                  <a:pt x="20" y="161"/>
                  <a:pt x="20" y="160"/>
                </a:cubicBezTo>
                <a:cubicBezTo>
                  <a:pt x="20" y="161"/>
                  <a:pt x="20" y="161"/>
                  <a:pt x="20" y="162"/>
                </a:cubicBezTo>
                <a:cubicBezTo>
                  <a:pt x="20" y="161"/>
                  <a:pt x="21" y="162"/>
                  <a:pt x="22" y="161"/>
                </a:cubicBezTo>
                <a:cubicBezTo>
                  <a:pt x="22" y="162"/>
                  <a:pt x="21" y="162"/>
                  <a:pt x="22" y="162"/>
                </a:cubicBezTo>
                <a:cubicBezTo>
                  <a:pt x="22" y="162"/>
                  <a:pt x="22" y="161"/>
                  <a:pt x="22" y="161"/>
                </a:cubicBezTo>
                <a:cubicBezTo>
                  <a:pt x="22" y="161"/>
                  <a:pt x="23" y="161"/>
                  <a:pt x="23" y="160"/>
                </a:cubicBezTo>
                <a:cubicBezTo>
                  <a:pt x="23" y="161"/>
                  <a:pt x="24" y="160"/>
                  <a:pt x="24" y="160"/>
                </a:cubicBezTo>
                <a:cubicBezTo>
                  <a:pt x="25" y="161"/>
                  <a:pt x="24" y="161"/>
                  <a:pt x="24" y="161"/>
                </a:cubicBezTo>
                <a:cubicBezTo>
                  <a:pt x="24" y="161"/>
                  <a:pt x="24" y="161"/>
                  <a:pt x="24" y="161"/>
                </a:cubicBezTo>
                <a:cubicBezTo>
                  <a:pt x="25" y="161"/>
                  <a:pt x="25" y="161"/>
                  <a:pt x="26" y="161"/>
                </a:cubicBezTo>
                <a:cubicBezTo>
                  <a:pt x="26" y="161"/>
                  <a:pt x="26" y="160"/>
                  <a:pt x="26" y="160"/>
                </a:cubicBezTo>
                <a:cubicBezTo>
                  <a:pt x="27" y="160"/>
                  <a:pt x="26" y="161"/>
                  <a:pt x="27" y="161"/>
                </a:cubicBezTo>
                <a:cubicBezTo>
                  <a:pt x="27" y="161"/>
                  <a:pt x="28" y="161"/>
                  <a:pt x="28" y="161"/>
                </a:cubicBezTo>
                <a:cubicBezTo>
                  <a:pt x="28" y="161"/>
                  <a:pt x="28" y="161"/>
                  <a:pt x="28" y="161"/>
                </a:cubicBezTo>
                <a:cubicBezTo>
                  <a:pt x="28" y="161"/>
                  <a:pt x="28" y="161"/>
                  <a:pt x="28" y="161"/>
                </a:cubicBezTo>
                <a:cubicBezTo>
                  <a:pt x="28" y="161"/>
                  <a:pt x="28" y="161"/>
                  <a:pt x="28" y="161"/>
                </a:cubicBezTo>
                <a:cubicBezTo>
                  <a:pt x="28" y="161"/>
                  <a:pt x="28" y="161"/>
                  <a:pt x="29" y="161"/>
                </a:cubicBezTo>
                <a:cubicBezTo>
                  <a:pt x="30" y="161"/>
                  <a:pt x="31" y="161"/>
                  <a:pt x="32" y="161"/>
                </a:cubicBezTo>
                <a:cubicBezTo>
                  <a:pt x="33" y="159"/>
                  <a:pt x="34" y="160"/>
                  <a:pt x="35" y="160"/>
                </a:cubicBezTo>
                <a:cubicBezTo>
                  <a:pt x="36" y="161"/>
                  <a:pt x="37" y="158"/>
                  <a:pt x="39" y="159"/>
                </a:cubicBezTo>
                <a:cubicBezTo>
                  <a:pt x="39" y="159"/>
                  <a:pt x="39" y="159"/>
                  <a:pt x="39" y="158"/>
                </a:cubicBezTo>
                <a:cubicBezTo>
                  <a:pt x="40" y="159"/>
                  <a:pt x="40" y="159"/>
                  <a:pt x="41" y="159"/>
                </a:cubicBezTo>
                <a:cubicBezTo>
                  <a:pt x="40" y="159"/>
                  <a:pt x="40" y="159"/>
                  <a:pt x="40" y="160"/>
                </a:cubicBezTo>
                <a:cubicBezTo>
                  <a:pt x="40" y="159"/>
                  <a:pt x="39" y="160"/>
                  <a:pt x="39" y="160"/>
                </a:cubicBezTo>
                <a:cubicBezTo>
                  <a:pt x="39" y="160"/>
                  <a:pt x="39" y="160"/>
                  <a:pt x="39" y="160"/>
                </a:cubicBezTo>
                <a:cubicBezTo>
                  <a:pt x="39" y="161"/>
                  <a:pt x="38" y="161"/>
                  <a:pt x="38" y="161"/>
                </a:cubicBezTo>
                <a:cubicBezTo>
                  <a:pt x="38" y="161"/>
                  <a:pt x="38" y="160"/>
                  <a:pt x="39" y="160"/>
                </a:cubicBezTo>
                <a:cubicBezTo>
                  <a:pt x="38" y="160"/>
                  <a:pt x="37" y="161"/>
                  <a:pt x="36" y="161"/>
                </a:cubicBezTo>
                <a:cubicBezTo>
                  <a:pt x="37" y="161"/>
                  <a:pt x="37" y="161"/>
                  <a:pt x="37" y="161"/>
                </a:cubicBezTo>
                <a:cubicBezTo>
                  <a:pt x="36" y="161"/>
                  <a:pt x="36" y="162"/>
                  <a:pt x="35" y="162"/>
                </a:cubicBezTo>
                <a:cubicBezTo>
                  <a:pt x="35" y="162"/>
                  <a:pt x="36" y="162"/>
                  <a:pt x="35" y="161"/>
                </a:cubicBezTo>
                <a:cubicBezTo>
                  <a:pt x="35" y="162"/>
                  <a:pt x="35" y="162"/>
                  <a:pt x="35" y="162"/>
                </a:cubicBezTo>
                <a:cubicBezTo>
                  <a:pt x="33" y="162"/>
                  <a:pt x="32" y="163"/>
                  <a:pt x="32" y="163"/>
                </a:cubicBezTo>
                <a:cubicBezTo>
                  <a:pt x="32" y="163"/>
                  <a:pt x="31" y="163"/>
                  <a:pt x="30" y="163"/>
                </a:cubicBezTo>
                <a:cubicBezTo>
                  <a:pt x="30" y="164"/>
                  <a:pt x="30" y="164"/>
                  <a:pt x="31" y="164"/>
                </a:cubicBezTo>
                <a:cubicBezTo>
                  <a:pt x="30" y="165"/>
                  <a:pt x="30" y="164"/>
                  <a:pt x="29" y="165"/>
                </a:cubicBezTo>
                <a:cubicBezTo>
                  <a:pt x="29" y="164"/>
                  <a:pt x="29" y="164"/>
                  <a:pt x="29" y="163"/>
                </a:cubicBezTo>
                <a:cubicBezTo>
                  <a:pt x="28" y="163"/>
                  <a:pt x="28" y="164"/>
                  <a:pt x="28" y="165"/>
                </a:cubicBezTo>
                <a:cubicBezTo>
                  <a:pt x="28" y="165"/>
                  <a:pt x="26" y="164"/>
                  <a:pt x="27" y="165"/>
                </a:cubicBezTo>
                <a:cubicBezTo>
                  <a:pt x="26" y="165"/>
                  <a:pt x="25" y="165"/>
                  <a:pt x="26" y="165"/>
                </a:cubicBezTo>
                <a:cubicBezTo>
                  <a:pt x="25" y="166"/>
                  <a:pt x="24" y="166"/>
                  <a:pt x="23" y="166"/>
                </a:cubicBezTo>
                <a:cubicBezTo>
                  <a:pt x="23" y="166"/>
                  <a:pt x="23" y="166"/>
                  <a:pt x="23" y="165"/>
                </a:cubicBezTo>
                <a:cubicBezTo>
                  <a:pt x="23" y="165"/>
                  <a:pt x="23" y="165"/>
                  <a:pt x="22" y="164"/>
                </a:cubicBezTo>
                <a:cubicBezTo>
                  <a:pt x="22" y="165"/>
                  <a:pt x="23" y="165"/>
                  <a:pt x="22" y="165"/>
                </a:cubicBezTo>
                <a:cubicBezTo>
                  <a:pt x="22" y="166"/>
                  <a:pt x="23" y="165"/>
                  <a:pt x="23" y="165"/>
                </a:cubicBezTo>
                <a:cubicBezTo>
                  <a:pt x="23" y="166"/>
                  <a:pt x="22" y="167"/>
                  <a:pt x="21" y="166"/>
                </a:cubicBezTo>
                <a:cubicBezTo>
                  <a:pt x="20" y="166"/>
                  <a:pt x="20" y="168"/>
                  <a:pt x="19" y="168"/>
                </a:cubicBezTo>
                <a:cubicBezTo>
                  <a:pt x="19" y="168"/>
                  <a:pt x="19" y="168"/>
                  <a:pt x="19" y="168"/>
                </a:cubicBezTo>
                <a:cubicBezTo>
                  <a:pt x="18" y="168"/>
                  <a:pt x="18" y="168"/>
                  <a:pt x="18" y="167"/>
                </a:cubicBezTo>
                <a:cubicBezTo>
                  <a:pt x="18" y="167"/>
                  <a:pt x="18" y="169"/>
                  <a:pt x="17" y="168"/>
                </a:cubicBezTo>
                <a:cubicBezTo>
                  <a:pt x="17" y="168"/>
                  <a:pt x="17" y="168"/>
                  <a:pt x="17" y="167"/>
                </a:cubicBezTo>
                <a:cubicBezTo>
                  <a:pt x="16" y="168"/>
                  <a:pt x="15" y="169"/>
                  <a:pt x="14" y="168"/>
                </a:cubicBezTo>
                <a:cubicBezTo>
                  <a:pt x="13" y="169"/>
                  <a:pt x="13" y="169"/>
                  <a:pt x="13" y="169"/>
                </a:cubicBezTo>
                <a:cubicBezTo>
                  <a:pt x="13" y="169"/>
                  <a:pt x="13" y="170"/>
                  <a:pt x="13" y="170"/>
                </a:cubicBezTo>
                <a:cubicBezTo>
                  <a:pt x="12" y="169"/>
                  <a:pt x="11" y="171"/>
                  <a:pt x="10" y="170"/>
                </a:cubicBezTo>
                <a:cubicBezTo>
                  <a:pt x="11" y="170"/>
                  <a:pt x="11" y="169"/>
                  <a:pt x="11" y="170"/>
                </a:cubicBezTo>
                <a:cubicBezTo>
                  <a:pt x="11" y="169"/>
                  <a:pt x="9" y="170"/>
                  <a:pt x="9" y="170"/>
                </a:cubicBezTo>
                <a:cubicBezTo>
                  <a:pt x="8" y="171"/>
                  <a:pt x="9" y="170"/>
                  <a:pt x="10" y="170"/>
                </a:cubicBezTo>
                <a:cubicBezTo>
                  <a:pt x="9" y="171"/>
                  <a:pt x="9" y="170"/>
                  <a:pt x="9" y="171"/>
                </a:cubicBezTo>
                <a:cubicBezTo>
                  <a:pt x="9" y="171"/>
                  <a:pt x="9" y="172"/>
                  <a:pt x="9" y="172"/>
                </a:cubicBezTo>
                <a:cubicBezTo>
                  <a:pt x="9" y="172"/>
                  <a:pt x="9" y="172"/>
                  <a:pt x="9" y="172"/>
                </a:cubicBezTo>
                <a:cubicBezTo>
                  <a:pt x="9" y="172"/>
                  <a:pt x="9" y="172"/>
                  <a:pt x="9" y="173"/>
                </a:cubicBezTo>
                <a:cubicBezTo>
                  <a:pt x="8" y="172"/>
                  <a:pt x="8" y="172"/>
                  <a:pt x="7" y="172"/>
                </a:cubicBezTo>
                <a:cubicBezTo>
                  <a:pt x="7" y="171"/>
                  <a:pt x="8" y="172"/>
                  <a:pt x="8" y="171"/>
                </a:cubicBezTo>
                <a:cubicBezTo>
                  <a:pt x="8" y="171"/>
                  <a:pt x="7" y="171"/>
                  <a:pt x="7" y="171"/>
                </a:cubicBezTo>
                <a:cubicBezTo>
                  <a:pt x="7" y="171"/>
                  <a:pt x="6" y="172"/>
                  <a:pt x="6" y="172"/>
                </a:cubicBezTo>
                <a:cubicBezTo>
                  <a:pt x="6" y="172"/>
                  <a:pt x="6" y="172"/>
                  <a:pt x="6" y="172"/>
                </a:cubicBezTo>
                <a:cubicBezTo>
                  <a:pt x="5" y="171"/>
                  <a:pt x="5" y="172"/>
                  <a:pt x="5" y="171"/>
                </a:cubicBezTo>
                <a:cubicBezTo>
                  <a:pt x="5" y="172"/>
                  <a:pt x="5" y="172"/>
                  <a:pt x="5" y="172"/>
                </a:cubicBezTo>
                <a:cubicBezTo>
                  <a:pt x="5" y="173"/>
                  <a:pt x="4" y="173"/>
                  <a:pt x="3" y="173"/>
                </a:cubicBezTo>
                <a:cubicBezTo>
                  <a:pt x="3" y="174"/>
                  <a:pt x="3" y="173"/>
                  <a:pt x="4" y="173"/>
                </a:cubicBezTo>
                <a:cubicBezTo>
                  <a:pt x="4" y="173"/>
                  <a:pt x="4" y="173"/>
                  <a:pt x="4" y="173"/>
                </a:cubicBezTo>
                <a:cubicBezTo>
                  <a:pt x="4" y="173"/>
                  <a:pt x="4" y="174"/>
                  <a:pt x="3" y="174"/>
                </a:cubicBezTo>
                <a:cubicBezTo>
                  <a:pt x="3" y="175"/>
                  <a:pt x="4" y="175"/>
                  <a:pt x="4" y="174"/>
                </a:cubicBezTo>
                <a:cubicBezTo>
                  <a:pt x="4" y="174"/>
                  <a:pt x="3" y="175"/>
                  <a:pt x="4" y="175"/>
                </a:cubicBezTo>
                <a:cubicBezTo>
                  <a:pt x="4" y="175"/>
                  <a:pt x="3" y="176"/>
                  <a:pt x="4" y="176"/>
                </a:cubicBezTo>
                <a:cubicBezTo>
                  <a:pt x="4" y="176"/>
                  <a:pt x="4" y="176"/>
                  <a:pt x="4" y="175"/>
                </a:cubicBezTo>
                <a:cubicBezTo>
                  <a:pt x="4" y="175"/>
                  <a:pt x="4" y="175"/>
                  <a:pt x="5" y="175"/>
                </a:cubicBezTo>
                <a:cubicBezTo>
                  <a:pt x="5" y="175"/>
                  <a:pt x="5" y="175"/>
                  <a:pt x="5" y="174"/>
                </a:cubicBezTo>
                <a:cubicBezTo>
                  <a:pt x="6" y="174"/>
                  <a:pt x="6" y="174"/>
                  <a:pt x="7" y="173"/>
                </a:cubicBezTo>
                <a:cubicBezTo>
                  <a:pt x="8" y="174"/>
                  <a:pt x="9" y="173"/>
                  <a:pt x="10" y="173"/>
                </a:cubicBezTo>
                <a:cubicBezTo>
                  <a:pt x="10" y="174"/>
                  <a:pt x="8" y="174"/>
                  <a:pt x="9" y="175"/>
                </a:cubicBezTo>
                <a:cubicBezTo>
                  <a:pt x="10" y="174"/>
                  <a:pt x="11" y="175"/>
                  <a:pt x="12" y="173"/>
                </a:cubicBezTo>
                <a:cubicBezTo>
                  <a:pt x="13" y="174"/>
                  <a:pt x="13" y="174"/>
                  <a:pt x="13" y="173"/>
                </a:cubicBezTo>
                <a:cubicBezTo>
                  <a:pt x="14" y="173"/>
                  <a:pt x="14" y="174"/>
                  <a:pt x="14" y="174"/>
                </a:cubicBezTo>
                <a:cubicBezTo>
                  <a:pt x="14" y="175"/>
                  <a:pt x="14" y="174"/>
                  <a:pt x="14" y="174"/>
                </a:cubicBezTo>
                <a:cubicBezTo>
                  <a:pt x="14" y="174"/>
                  <a:pt x="14" y="173"/>
                  <a:pt x="14" y="173"/>
                </a:cubicBezTo>
                <a:cubicBezTo>
                  <a:pt x="15" y="174"/>
                  <a:pt x="15" y="172"/>
                  <a:pt x="16" y="172"/>
                </a:cubicBezTo>
                <a:cubicBezTo>
                  <a:pt x="15" y="173"/>
                  <a:pt x="15" y="174"/>
                  <a:pt x="15" y="174"/>
                </a:cubicBezTo>
                <a:cubicBezTo>
                  <a:pt x="15" y="175"/>
                  <a:pt x="16" y="173"/>
                  <a:pt x="17" y="173"/>
                </a:cubicBezTo>
                <a:cubicBezTo>
                  <a:pt x="17" y="173"/>
                  <a:pt x="18" y="173"/>
                  <a:pt x="18" y="172"/>
                </a:cubicBezTo>
                <a:cubicBezTo>
                  <a:pt x="18" y="172"/>
                  <a:pt x="18" y="172"/>
                  <a:pt x="18" y="172"/>
                </a:cubicBezTo>
                <a:cubicBezTo>
                  <a:pt x="18" y="172"/>
                  <a:pt x="18" y="172"/>
                  <a:pt x="18" y="172"/>
                </a:cubicBezTo>
                <a:cubicBezTo>
                  <a:pt x="19" y="172"/>
                  <a:pt x="18" y="172"/>
                  <a:pt x="19" y="172"/>
                </a:cubicBezTo>
                <a:cubicBezTo>
                  <a:pt x="20" y="172"/>
                  <a:pt x="21" y="171"/>
                  <a:pt x="22" y="171"/>
                </a:cubicBezTo>
                <a:cubicBezTo>
                  <a:pt x="22" y="171"/>
                  <a:pt x="22" y="171"/>
                  <a:pt x="22" y="171"/>
                </a:cubicBezTo>
                <a:cubicBezTo>
                  <a:pt x="21" y="172"/>
                  <a:pt x="21" y="172"/>
                  <a:pt x="20" y="173"/>
                </a:cubicBezTo>
                <a:cubicBezTo>
                  <a:pt x="21" y="173"/>
                  <a:pt x="21" y="172"/>
                  <a:pt x="22" y="172"/>
                </a:cubicBezTo>
                <a:cubicBezTo>
                  <a:pt x="23" y="172"/>
                  <a:pt x="22" y="172"/>
                  <a:pt x="22" y="172"/>
                </a:cubicBezTo>
                <a:cubicBezTo>
                  <a:pt x="22" y="172"/>
                  <a:pt x="22" y="172"/>
                  <a:pt x="22" y="171"/>
                </a:cubicBezTo>
                <a:cubicBezTo>
                  <a:pt x="23" y="172"/>
                  <a:pt x="23" y="172"/>
                  <a:pt x="23" y="172"/>
                </a:cubicBezTo>
                <a:cubicBezTo>
                  <a:pt x="23" y="172"/>
                  <a:pt x="23" y="172"/>
                  <a:pt x="23" y="172"/>
                </a:cubicBezTo>
                <a:cubicBezTo>
                  <a:pt x="23" y="171"/>
                  <a:pt x="23" y="172"/>
                  <a:pt x="23" y="172"/>
                </a:cubicBezTo>
                <a:cubicBezTo>
                  <a:pt x="23" y="172"/>
                  <a:pt x="22" y="171"/>
                  <a:pt x="22" y="171"/>
                </a:cubicBezTo>
                <a:cubicBezTo>
                  <a:pt x="22" y="171"/>
                  <a:pt x="22" y="170"/>
                  <a:pt x="23" y="170"/>
                </a:cubicBezTo>
                <a:cubicBezTo>
                  <a:pt x="22" y="171"/>
                  <a:pt x="24" y="171"/>
                  <a:pt x="23" y="171"/>
                </a:cubicBezTo>
                <a:cubicBezTo>
                  <a:pt x="24" y="171"/>
                  <a:pt x="24" y="170"/>
                  <a:pt x="24" y="170"/>
                </a:cubicBezTo>
                <a:cubicBezTo>
                  <a:pt x="25" y="171"/>
                  <a:pt x="24" y="171"/>
                  <a:pt x="24" y="172"/>
                </a:cubicBezTo>
                <a:cubicBezTo>
                  <a:pt x="23" y="172"/>
                  <a:pt x="24" y="172"/>
                  <a:pt x="24" y="173"/>
                </a:cubicBezTo>
                <a:cubicBezTo>
                  <a:pt x="25" y="173"/>
                  <a:pt x="25" y="172"/>
                  <a:pt x="25" y="172"/>
                </a:cubicBezTo>
                <a:cubicBezTo>
                  <a:pt x="25" y="173"/>
                  <a:pt x="25" y="173"/>
                  <a:pt x="25" y="174"/>
                </a:cubicBezTo>
                <a:cubicBezTo>
                  <a:pt x="26" y="174"/>
                  <a:pt x="26" y="173"/>
                  <a:pt x="26" y="174"/>
                </a:cubicBezTo>
                <a:cubicBezTo>
                  <a:pt x="26" y="173"/>
                  <a:pt x="26" y="174"/>
                  <a:pt x="25" y="173"/>
                </a:cubicBezTo>
                <a:cubicBezTo>
                  <a:pt x="26" y="173"/>
                  <a:pt x="26" y="173"/>
                  <a:pt x="27" y="173"/>
                </a:cubicBezTo>
                <a:cubicBezTo>
                  <a:pt x="26" y="172"/>
                  <a:pt x="26" y="172"/>
                  <a:pt x="26" y="171"/>
                </a:cubicBezTo>
                <a:cubicBezTo>
                  <a:pt x="26" y="171"/>
                  <a:pt x="26" y="171"/>
                  <a:pt x="26" y="171"/>
                </a:cubicBezTo>
                <a:cubicBezTo>
                  <a:pt x="27" y="171"/>
                  <a:pt x="26" y="172"/>
                  <a:pt x="27" y="172"/>
                </a:cubicBezTo>
                <a:cubicBezTo>
                  <a:pt x="27" y="171"/>
                  <a:pt x="30" y="171"/>
                  <a:pt x="30" y="172"/>
                </a:cubicBezTo>
                <a:cubicBezTo>
                  <a:pt x="30" y="171"/>
                  <a:pt x="31" y="171"/>
                  <a:pt x="31" y="171"/>
                </a:cubicBezTo>
                <a:cubicBezTo>
                  <a:pt x="31" y="171"/>
                  <a:pt x="31" y="171"/>
                  <a:pt x="32" y="172"/>
                </a:cubicBezTo>
                <a:cubicBezTo>
                  <a:pt x="31" y="172"/>
                  <a:pt x="31" y="172"/>
                  <a:pt x="30" y="172"/>
                </a:cubicBezTo>
                <a:cubicBezTo>
                  <a:pt x="30" y="173"/>
                  <a:pt x="32" y="172"/>
                  <a:pt x="32" y="172"/>
                </a:cubicBezTo>
                <a:cubicBezTo>
                  <a:pt x="33" y="172"/>
                  <a:pt x="32" y="172"/>
                  <a:pt x="33" y="173"/>
                </a:cubicBezTo>
                <a:cubicBezTo>
                  <a:pt x="33" y="172"/>
                  <a:pt x="34" y="171"/>
                  <a:pt x="35" y="172"/>
                </a:cubicBezTo>
                <a:cubicBezTo>
                  <a:pt x="35" y="171"/>
                  <a:pt x="35" y="171"/>
                  <a:pt x="35" y="171"/>
                </a:cubicBezTo>
                <a:cubicBezTo>
                  <a:pt x="35" y="171"/>
                  <a:pt x="35" y="170"/>
                  <a:pt x="36" y="170"/>
                </a:cubicBezTo>
                <a:cubicBezTo>
                  <a:pt x="36" y="170"/>
                  <a:pt x="36" y="170"/>
                  <a:pt x="36" y="170"/>
                </a:cubicBezTo>
                <a:cubicBezTo>
                  <a:pt x="36" y="170"/>
                  <a:pt x="36" y="170"/>
                  <a:pt x="37" y="169"/>
                </a:cubicBezTo>
                <a:cubicBezTo>
                  <a:pt x="37" y="169"/>
                  <a:pt x="37" y="169"/>
                  <a:pt x="37" y="169"/>
                </a:cubicBezTo>
                <a:cubicBezTo>
                  <a:pt x="38" y="169"/>
                  <a:pt x="36" y="170"/>
                  <a:pt x="37" y="170"/>
                </a:cubicBezTo>
                <a:cubicBezTo>
                  <a:pt x="37" y="169"/>
                  <a:pt x="38" y="169"/>
                  <a:pt x="38" y="169"/>
                </a:cubicBezTo>
                <a:cubicBezTo>
                  <a:pt x="38" y="170"/>
                  <a:pt x="38" y="170"/>
                  <a:pt x="38" y="170"/>
                </a:cubicBezTo>
                <a:cubicBezTo>
                  <a:pt x="37" y="171"/>
                  <a:pt x="36" y="171"/>
                  <a:pt x="35" y="172"/>
                </a:cubicBezTo>
                <a:cubicBezTo>
                  <a:pt x="35" y="172"/>
                  <a:pt x="36" y="172"/>
                  <a:pt x="36" y="172"/>
                </a:cubicBezTo>
                <a:cubicBezTo>
                  <a:pt x="36" y="172"/>
                  <a:pt x="36" y="172"/>
                  <a:pt x="36" y="172"/>
                </a:cubicBezTo>
                <a:cubicBezTo>
                  <a:pt x="36" y="172"/>
                  <a:pt x="36" y="172"/>
                  <a:pt x="36" y="172"/>
                </a:cubicBezTo>
                <a:cubicBezTo>
                  <a:pt x="36" y="172"/>
                  <a:pt x="36" y="172"/>
                  <a:pt x="36" y="172"/>
                </a:cubicBezTo>
                <a:cubicBezTo>
                  <a:pt x="36" y="172"/>
                  <a:pt x="37" y="172"/>
                  <a:pt x="36" y="172"/>
                </a:cubicBezTo>
                <a:cubicBezTo>
                  <a:pt x="37" y="172"/>
                  <a:pt x="37" y="172"/>
                  <a:pt x="37" y="172"/>
                </a:cubicBezTo>
                <a:cubicBezTo>
                  <a:pt x="37" y="172"/>
                  <a:pt x="37" y="172"/>
                  <a:pt x="36" y="172"/>
                </a:cubicBezTo>
                <a:cubicBezTo>
                  <a:pt x="37" y="170"/>
                  <a:pt x="40" y="172"/>
                  <a:pt x="41" y="170"/>
                </a:cubicBezTo>
                <a:cubicBezTo>
                  <a:pt x="41" y="170"/>
                  <a:pt x="41" y="170"/>
                  <a:pt x="41" y="170"/>
                </a:cubicBezTo>
                <a:cubicBezTo>
                  <a:pt x="41" y="171"/>
                  <a:pt x="41" y="171"/>
                  <a:pt x="40" y="172"/>
                </a:cubicBezTo>
                <a:cubicBezTo>
                  <a:pt x="41" y="171"/>
                  <a:pt x="41" y="171"/>
                  <a:pt x="42" y="171"/>
                </a:cubicBezTo>
                <a:cubicBezTo>
                  <a:pt x="42" y="171"/>
                  <a:pt x="42" y="171"/>
                  <a:pt x="42" y="170"/>
                </a:cubicBezTo>
                <a:cubicBezTo>
                  <a:pt x="42" y="170"/>
                  <a:pt x="42" y="170"/>
                  <a:pt x="42" y="170"/>
                </a:cubicBezTo>
                <a:cubicBezTo>
                  <a:pt x="42" y="170"/>
                  <a:pt x="42" y="170"/>
                  <a:pt x="43" y="170"/>
                </a:cubicBezTo>
                <a:cubicBezTo>
                  <a:pt x="42" y="170"/>
                  <a:pt x="42" y="170"/>
                  <a:pt x="42" y="170"/>
                </a:cubicBezTo>
                <a:cubicBezTo>
                  <a:pt x="42" y="171"/>
                  <a:pt x="44" y="172"/>
                  <a:pt x="44" y="171"/>
                </a:cubicBezTo>
                <a:cubicBezTo>
                  <a:pt x="45" y="171"/>
                  <a:pt x="46" y="171"/>
                  <a:pt x="47" y="170"/>
                </a:cubicBezTo>
                <a:cubicBezTo>
                  <a:pt x="47" y="170"/>
                  <a:pt x="47" y="171"/>
                  <a:pt x="48" y="170"/>
                </a:cubicBezTo>
                <a:cubicBezTo>
                  <a:pt x="49" y="170"/>
                  <a:pt x="51" y="170"/>
                  <a:pt x="52" y="169"/>
                </a:cubicBezTo>
                <a:cubicBezTo>
                  <a:pt x="52" y="170"/>
                  <a:pt x="53" y="169"/>
                  <a:pt x="53" y="169"/>
                </a:cubicBezTo>
                <a:cubicBezTo>
                  <a:pt x="53" y="170"/>
                  <a:pt x="53" y="170"/>
                  <a:pt x="52" y="170"/>
                </a:cubicBezTo>
                <a:cubicBezTo>
                  <a:pt x="53" y="170"/>
                  <a:pt x="53" y="170"/>
                  <a:pt x="53" y="171"/>
                </a:cubicBezTo>
                <a:cubicBezTo>
                  <a:pt x="53" y="170"/>
                  <a:pt x="54" y="170"/>
                  <a:pt x="55" y="169"/>
                </a:cubicBezTo>
                <a:cubicBezTo>
                  <a:pt x="54" y="170"/>
                  <a:pt x="54" y="169"/>
                  <a:pt x="53" y="169"/>
                </a:cubicBezTo>
                <a:cubicBezTo>
                  <a:pt x="54" y="169"/>
                  <a:pt x="54" y="169"/>
                  <a:pt x="54" y="169"/>
                </a:cubicBezTo>
                <a:cubicBezTo>
                  <a:pt x="54" y="169"/>
                  <a:pt x="54" y="169"/>
                  <a:pt x="53" y="169"/>
                </a:cubicBezTo>
                <a:cubicBezTo>
                  <a:pt x="53" y="169"/>
                  <a:pt x="54" y="169"/>
                  <a:pt x="54" y="168"/>
                </a:cubicBezTo>
                <a:cubicBezTo>
                  <a:pt x="54" y="169"/>
                  <a:pt x="54" y="169"/>
                  <a:pt x="54" y="169"/>
                </a:cubicBezTo>
                <a:cubicBezTo>
                  <a:pt x="54" y="169"/>
                  <a:pt x="55" y="169"/>
                  <a:pt x="55" y="169"/>
                </a:cubicBezTo>
                <a:cubicBezTo>
                  <a:pt x="55" y="169"/>
                  <a:pt x="55" y="169"/>
                  <a:pt x="55" y="169"/>
                </a:cubicBezTo>
                <a:cubicBezTo>
                  <a:pt x="56" y="169"/>
                  <a:pt x="56" y="169"/>
                  <a:pt x="56" y="168"/>
                </a:cubicBezTo>
                <a:cubicBezTo>
                  <a:pt x="56" y="169"/>
                  <a:pt x="57" y="169"/>
                  <a:pt x="57" y="169"/>
                </a:cubicBezTo>
                <a:cubicBezTo>
                  <a:pt x="57" y="169"/>
                  <a:pt x="57" y="169"/>
                  <a:pt x="57" y="169"/>
                </a:cubicBezTo>
                <a:cubicBezTo>
                  <a:pt x="57" y="169"/>
                  <a:pt x="57" y="169"/>
                  <a:pt x="57" y="169"/>
                </a:cubicBezTo>
                <a:cubicBezTo>
                  <a:pt x="57" y="169"/>
                  <a:pt x="57" y="169"/>
                  <a:pt x="57" y="169"/>
                </a:cubicBezTo>
                <a:cubicBezTo>
                  <a:pt x="57" y="169"/>
                  <a:pt x="57" y="169"/>
                  <a:pt x="57" y="169"/>
                </a:cubicBezTo>
                <a:cubicBezTo>
                  <a:pt x="57" y="169"/>
                  <a:pt x="57" y="169"/>
                  <a:pt x="57" y="169"/>
                </a:cubicBezTo>
                <a:cubicBezTo>
                  <a:pt x="57" y="169"/>
                  <a:pt x="57" y="169"/>
                  <a:pt x="57" y="169"/>
                </a:cubicBezTo>
                <a:cubicBezTo>
                  <a:pt x="57" y="170"/>
                  <a:pt x="57" y="170"/>
                  <a:pt x="56" y="170"/>
                </a:cubicBezTo>
                <a:cubicBezTo>
                  <a:pt x="56" y="170"/>
                  <a:pt x="57" y="170"/>
                  <a:pt x="58" y="170"/>
                </a:cubicBezTo>
                <a:cubicBezTo>
                  <a:pt x="58" y="170"/>
                  <a:pt x="58" y="170"/>
                  <a:pt x="58" y="169"/>
                </a:cubicBezTo>
                <a:cubicBezTo>
                  <a:pt x="58" y="169"/>
                  <a:pt x="58" y="169"/>
                  <a:pt x="58" y="168"/>
                </a:cubicBezTo>
                <a:cubicBezTo>
                  <a:pt x="59" y="168"/>
                  <a:pt x="60" y="168"/>
                  <a:pt x="60" y="168"/>
                </a:cubicBezTo>
                <a:cubicBezTo>
                  <a:pt x="61" y="169"/>
                  <a:pt x="60" y="168"/>
                  <a:pt x="60" y="168"/>
                </a:cubicBezTo>
                <a:cubicBezTo>
                  <a:pt x="61" y="168"/>
                  <a:pt x="61" y="168"/>
                  <a:pt x="61" y="167"/>
                </a:cubicBezTo>
                <a:cubicBezTo>
                  <a:pt x="61" y="168"/>
                  <a:pt x="61" y="168"/>
                  <a:pt x="61" y="168"/>
                </a:cubicBezTo>
                <a:cubicBezTo>
                  <a:pt x="61" y="168"/>
                  <a:pt x="61" y="168"/>
                  <a:pt x="61" y="168"/>
                </a:cubicBezTo>
                <a:cubicBezTo>
                  <a:pt x="61" y="168"/>
                  <a:pt x="61" y="168"/>
                  <a:pt x="61" y="168"/>
                </a:cubicBezTo>
                <a:cubicBezTo>
                  <a:pt x="62" y="168"/>
                  <a:pt x="62" y="168"/>
                  <a:pt x="62" y="168"/>
                </a:cubicBezTo>
                <a:cubicBezTo>
                  <a:pt x="62" y="168"/>
                  <a:pt x="62" y="168"/>
                  <a:pt x="62" y="168"/>
                </a:cubicBezTo>
                <a:cubicBezTo>
                  <a:pt x="62" y="168"/>
                  <a:pt x="62" y="168"/>
                  <a:pt x="62" y="168"/>
                </a:cubicBezTo>
                <a:cubicBezTo>
                  <a:pt x="62" y="168"/>
                  <a:pt x="62" y="168"/>
                  <a:pt x="62" y="168"/>
                </a:cubicBezTo>
                <a:cubicBezTo>
                  <a:pt x="63" y="168"/>
                  <a:pt x="62" y="168"/>
                  <a:pt x="62" y="169"/>
                </a:cubicBezTo>
                <a:cubicBezTo>
                  <a:pt x="63" y="169"/>
                  <a:pt x="63" y="168"/>
                  <a:pt x="64" y="167"/>
                </a:cubicBezTo>
                <a:cubicBezTo>
                  <a:pt x="64" y="167"/>
                  <a:pt x="64" y="167"/>
                  <a:pt x="64" y="167"/>
                </a:cubicBezTo>
                <a:cubicBezTo>
                  <a:pt x="64" y="167"/>
                  <a:pt x="64" y="167"/>
                  <a:pt x="64" y="167"/>
                </a:cubicBezTo>
                <a:cubicBezTo>
                  <a:pt x="64" y="168"/>
                  <a:pt x="64" y="168"/>
                  <a:pt x="65" y="168"/>
                </a:cubicBezTo>
                <a:cubicBezTo>
                  <a:pt x="65" y="168"/>
                  <a:pt x="65" y="168"/>
                  <a:pt x="66" y="168"/>
                </a:cubicBezTo>
                <a:cubicBezTo>
                  <a:pt x="66" y="168"/>
                  <a:pt x="65" y="168"/>
                  <a:pt x="65" y="168"/>
                </a:cubicBezTo>
                <a:cubicBezTo>
                  <a:pt x="65" y="167"/>
                  <a:pt x="65" y="167"/>
                  <a:pt x="65" y="167"/>
                </a:cubicBezTo>
                <a:cubicBezTo>
                  <a:pt x="65" y="167"/>
                  <a:pt x="65" y="167"/>
                  <a:pt x="65" y="167"/>
                </a:cubicBezTo>
                <a:cubicBezTo>
                  <a:pt x="65" y="166"/>
                  <a:pt x="66" y="167"/>
                  <a:pt x="66" y="166"/>
                </a:cubicBezTo>
                <a:cubicBezTo>
                  <a:pt x="65" y="166"/>
                  <a:pt x="66" y="167"/>
                  <a:pt x="65" y="167"/>
                </a:cubicBezTo>
                <a:cubicBezTo>
                  <a:pt x="65" y="166"/>
                  <a:pt x="65" y="166"/>
                  <a:pt x="64" y="166"/>
                </a:cubicBezTo>
                <a:cubicBezTo>
                  <a:pt x="65" y="165"/>
                  <a:pt x="66" y="165"/>
                  <a:pt x="66" y="165"/>
                </a:cubicBezTo>
                <a:cubicBezTo>
                  <a:pt x="66" y="166"/>
                  <a:pt x="65" y="165"/>
                  <a:pt x="65" y="166"/>
                </a:cubicBezTo>
                <a:cubicBezTo>
                  <a:pt x="66" y="166"/>
                  <a:pt x="66" y="166"/>
                  <a:pt x="66" y="167"/>
                </a:cubicBezTo>
                <a:cubicBezTo>
                  <a:pt x="66" y="167"/>
                  <a:pt x="67" y="167"/>
                  <a:pt x="67" y="167"/>
                </a:cubicBezTo>
                <a:cubicBezTo>
                  <a:pt x="68" y="167"/>
                  <a:pt x="68" y="166"/>
                  <a:pt x="68" y="166"/>
                </a:cubicBezTo>
                <a:cubicBezTo>
                  <a:pt x="68" y="167"/>
                  <a:pt x="68" y="167"/>
                  <a:pt x="68" y="167"/>
                </a:cubicBezTo>
                <a:cubicBezTo>
                  <a:pt x="68" y="167"/>
                  <a:pt x="68" y="167"/>
                  <a:pt x="68" y="167"/>
                </a:cubicBezTo>
                <a:cubicBezTo>
                  <a:pt x="68" y="167"/>
                  <a:pt x="68" y="167"/>
                  <a:pt x="68" y="167"/>
                </a:cubicBezTo>
                <a:cubicBezTo>
                  <a:pt x="68" y="167"/>
                  <a:pt x="68" y="167"/>
                  <a:pt x="68" y="167"/>
                </a:cubicBezTo>
                <a:cubicBezTo>
                  <a:pt x="68" y="167"/>
                  <a:pt x="67" y="167"/>
                  <a:pt x="67" y="168"/>
                </a:cubicBezTo>
                <a:cubicBezTo>
                  <a:pt x="68" y="168"/>
                  <a:pt x="68" y="167"/>
                  <a:pt x="68" y="167"/>
                </a:cubicBezTo>
                <a:cubicBezTo>
                  <a:pt x="68" y="167"/>
                  <a:pt x="68" y="168"/>
                  <a:pt x="68" y="168"/>
                </a:cubicBezTo>
                <a:cubicBezTo>
                  <a:pt x="68" y="167"/>
                  <a:pt x="69" y="168"/>
                  <a:pt x="69" y="167"/>
                </a:cubicBezTo>
                <a:cubicBezTo>
                  <a:pt x="70" y="167"/>
                  <a:pt x="69" y="167"/>
                  <a:pt x="69" y="167"/>
                </a:cubicBezTo>
                <a:cubicBezTo>
                  <a:pt x="69" y="166"/>
                  <a:pt x="70" y="166"/>
                  <a:pt x="70" y="167"/>
                </a:cubicBezTo>
                <a:cubicBezTo>
                  <a:pt x="70" y="167"/>
                  <a:pt x="70" y="167"/>
                  <a:pt x="70" y="167"/>
                </a:cubicBezTo>
                <a:cubicBezTo>
                  <a:pt x="70" y="167"/>
                  <a:pt x="71" y="167"/>
                  <a:pt x="71" y="167"/>
                </a:cubicBezTo>
                <a:cubicBezTo>
                  <a:pt x="71" y="167"/>
                  <a:pt x="72" y="167"/>
                  <a:pt x="72" y="167"/>
                </a:cubicBezTo>
                <a:cubicBezTo>
                  <a:pt x="71" y="167"/>
                  <a:pt x="71" y="167"/>
                  <a:pt x="71" y="168"/>
                </a:cubicBezTo>
                <a:cubicBezTo>
                  <a:pt x="70" y="168"/>
                  <a:pt x="70" y="168"/>
                  <a:pt x="70" y="168"/>
                </a:cubicBezTo>
                <a:cubicBezTo>
                  <a:pt x="70" y="168"/>
                  <a:pt x="70" y="168"/>
                  <a:pt x="70" y="168"/>
                </a:cubicBezTo>
                <a:cubicBezTo>
                  <a:pt x="70" y="168"/>
                  <a:pt x="70" y="168"/>
                  <a:pt x="70" y="167"/>
                </a:cubicBezTo>
                <a:cubicBezTo>
                  <a:pt x="70" y="167"/>
                  <a:pt x="70" y="167"/>
                  <a:pt x="70" y="167"/>
                </a:cubicBezTo>
                <a:cubicBezTo>
                  <a:pt x="70" y="167"/>
                  <a:pt x="70" y="167"/>
                  <a:pt x="70" y="167"/>
                </a:cubicBezTo>
                <a:cubicBezTo>
                  <a:pt x="70" y="168"/>
                  <a:pt x="69" y="168"/>
                  <a:pt x="69" y="168"/>
                </a:cubicBezTo>
                <a:cubicBezTo>
                  <a:pt x="69" y="168"/>
                  <a:pt x="69" y="168"/>
                  <a:pt x="69" y="168"/>
                </a:cubicBezTo>
                <a:cubicBezTo>
                  <a:pt x="69" y="168"/>
                  <a:pt x="69" y="169"/>
                  <a:pt x="69" y="168"/>
                </a:cubicBezTo>
                <a:cubicBezTo>
                  <a:pt x="68" y="168"/>
                  <a:pt x="69" y="168"/>
                  <a:pt x="69" y="168"/>
                </a:cubicBezTo>
                <a:cubicBezTo>
                  <a:pt x="68" y="167"/>
                  <a:pt x="68" y="168"/>
                  <a:pt x="68" y="168"/>
                </a:cubicBezTo>
                <a:cubicBezTo>
                  <a:pt x="68" y="168"/>
                  <a:pt x="68" y="168"/>
                  <a:pt x="68" y="168"/>
                </a:cubicBezTo>
                <a:cubicBezTo>
                  <a:pt x="68" y="168"/>
                  <a:pt x="68" y="168"/>
                  <a:pt x="68" y="168"/>
                </a:cubicBezTo>
                <a:cubicBezTo>
                  <a:pt x="68" y="168"/>
                  <a:pt x="68" y="168"/>
                  <a:pt x="68" y="168"/>
                </a:cubicBezTo>
                <a:cubicBezTo>
                  <a:pt x="68" y="168"/>
                  <a:pt x="67" y="168"/>
                  <a:pt x="67" y="169"/>
                </a:cubicBezTo>
                <a:cubicBezTo>
                  <a:pt x="67" y="168"/>
                  <a:pt x="67" y="168"/>
                  <a:pt x="67" y="168"/>
                </a:cubicBezTo>
                <a:cubicBezTo>
                  <a:pt x="67" y="169"/>
                  <a:pt x="65" y="170"/>
                  <a:pt x="64" y="169"/>
                </a:cubicBezTo>
                <a:cubicBezTo>
                  <a:pt x="64" y="169"/>
                  <a:pt x="64" y="169"/>
                  <a:pt x="64" y="169"/>
                </a:cubicBezTo>
                <a:cubicBezTo>
                  <a:pt x="63" y="169"/>
                  <a:pt x="63" y="169"/>
                  <a:pt x="63" y="169"/>
                </a:cubicBezTo>
                <a:cubicBezTo>
                  <a:pt x="63" y="169"/>
                  <a:pt x="63" y="169"/>
                  <a:pt x="63" y="169"/>
                </a:cubicBezTo>
                <a:cubicBezTo>
                  <a:pt x="63" y="170"/>
                  <a:pt x="63" y="170"/>
                  <a:pt x="63" y="170"/>
                </a:cubicBezTo>
                <a:cubicBezTo>
                  <a:pt x="62" y="169"/>
                  <a:pt x="61" y="170"/>
                  <a:pt x="61" y="169"/>
                </a:cubicBezTo>
                <a:cubicBezTo>
                  <a:pt x="61" y="171"/>
                  <a:pt x="58" y="169"/>
                  <a:pt x="58" y="171"/>
                </a:cubicBezTo>
                <a:cubicBezTo>
                  <a:pt x="58" y="171"/>
                  <a:pt x="57" y="171"/>
                  <a:pt x="57" y="171"/>
                </a:cubicBezTo>
                <a:cubicBezTo>
                  <a:pt x="57" y="171"/>
                  <a:pt x="57" y="171"/>
                  <a:pt x="57" y="171"/>
                </a:cubicBezTo>
                <a:cubicBezTo>
                  <a:pt x="57" y="170"/>
                  <a:pt x="57" y="170"/>
                  <a:pt x="57" y="170"/>
                </a:cubicBezTo>
                <a:cubicBezTo>
                  <a:pt x="58" y="170"/>
                  <a:pt x="59" y="170"/>
                  <a:pt x="59" y="169"/>
                </a:cubicBezTo>
                <a:cubicBezTo>
                  <a:pt x="58" y="170"/>
                  <a:pt x="57" y="170"/>
                  <a:pt x="56" y="170"/>
                </a:cubicBezTo>
                <a:cubicBezTo>
                  <a:pt x="56" y="170"/>
                  <a:pt x="56" y="170"/>
                  <a:pt x="56" y="170"/>
                </a:cubicBezTo>
                <a:cubicBezTo>
                  <a:pt x="55" y="170"/>
                  <a:pt x="56" y="170"/>
                  <a:pt x="56" y="171"/>
                </a:cubicBezTo>
                <a:cubicBezTo>
                  <a:pt x="56" y="171"/>
                  <a:pt x="56" y="171"/>
                  <a:pt x="57" y="171"/>
                </a:cubicBezTo>
                <a:cubicBezTo>
                  <a:pt x="56" y="171"/>
                  <a:pt x="55" y="171"/>
                  <a:pt x="55" y="171"/>
                </a:cubicBezTo>
                <a:cubicBezTo>
                  <a:pt x="54" y="171"/>
                  <a:pt x="55" y="171"/>
                  <a:pt x="54" y="171"/>
                </a:cubicBezTo>
                <a:cubicBezTo>
                  <a:pt x="54" y="172"/>
                  <a:pt x="52" y="172"/>
                  <a:pt x="51" y="172"/>
                </a:cubicBezTo>
                <a:cubicBezTo>
                  <a:pt x="51" y="172"/>
                  <a:pt x="51" y="172"/>
                  <a:pt x="51" y="172"/>
                </a:cubicBezTo>
                <a:cubicBezTo>
                  <a:pt x="51" y="171"/>
                  <a:pt x="52" y="172"/>
                  <a:pt x="51" y="171"/>
                </a:cubicBezTo>
                <a:cubicBezTo>
                  <a:pt x="51" y="171"/>
                  <a:pt x="51" y="172"/>
                  <a:pt x="51" y="171"/>
                </a:cubicBezTo>
                <a:cubicBezTo>
                  <a:pt x="51" y="172"/>
                  <a:pt x="50" y="172"/>
                  <a:pt x="49" y="172"/>
                </a:cubicBezTo>
                <a:cubicBezTo>
                  <a:pt x="49" y="172"/>
                  <a:pt x="49" y="172"/>
                  <a:pt x="49" y="172"/>
                </a:cubicBezTo>
                <a:cubicBezTo>
                  <a:pt x="49" y="173"/>
                  <a:pt x="48" y="173"/>
                  <a:pt x="47" y="173"/>
                </a:cubicBezTo>
                <a:cubicBezTo>
                  <a:pt x="47" y="174"/>
                  <a:pt x="47" y="174"/>
                  <a:pt x="47" y="174"/>
                </a:cubicBezTo>
                <a:cubicBezTo>
                  <a:pt x="47" y="174"/>
                  <a:pt x="46" y="174"/>
                  <a:pt x="46" y="174"/>
                </a:cubicBezTo>
                <a:cubicBezTo>
                  <a:pt x="47" y="173"/>
                  <a:pt x="47" y="173"/>
                  <a:pt x="47" y="172"/>
                </a:cubicBezTo>
                <a:cubicBezTo>
                  <a:pt x="46" y="173"/>
                  <a:pt x="45" y="174"/>
                  <a:pt x="44" y="174"/>
                </a:cubicBezTo>
                <a:cubicBezTo>
                  <a:pt x="44" y="174"/>
                  <a:pt x="44" y="174"/>
                  <a:pt x="44" y="174"/>
                </a:cubicBezTo>
                <a:cubicBezTo>
                  <a:pt x="44" y="174"/>
                  <a:pt x="44" y="174"/>
                  <a:pt x="43" y="174"/>
                </a:cubicBezTo>
                <a:cubicBezTo>
                  <a:pt x="43" y="175"/>
                  <a:pt x="44" y="175"/>
                  <a:pt x="44" y="175"/>
                </a:cubicBezTo>
                <a:cubicBezTo>
                  <a:pt x="44" y="175"/>
                  <a:pt x="43" y="175"/>
                  <a:pt x="43" y="176"/>
                </a:cubicBezTo>
                <a:cubicBezTo>
                  <a:pt x="43" y="175"/>
                  <a:pt x="43" y="175"/>
                  <a:pt x="43" y="175"/>
                </a:cubicBezTo>
                <a:cubicBezTo>
                  <a:pt x="43" y="176"/>
                  <a:pt x="42" y="175"/>
                  <a:pt x="41" y="176"/>
                </a:cubicBezTo>
                <a:cubicBezTo>
                  <a:pt x="41" y="175"/>
                  <a:pt x="41" y="175"/>
                  <a:pt x="40" y="175"/>
                </a:cubicBezTo>
                <a:cubicBezTo>
                  <a:pt x="40" y="176"/>
                  <a:pt x="37" y="176"/>
                  <a:pt x="37" y="177"/>
                </a:cubicBezTo>
                <a:cubicBezTo>
                  <a:pt x="36" y="177"/>
                  <a:pt x="35" y="177"/>
                  <a:pt x="36" y="176"/>
                </a:cubicBezTo>
                <a:cubicBezTo>
                  <a:pt x="35" y="176"/>
                  <a:pt x="35" y="177"/>
                  <a:pt x="36" y="177"/>
                </a:cubicBezTo>
                <a:cubicBezTo>
                  <a:pt x="35" y="177"/>
                  <a:pt x="35" y="177"/>
                  <a:pt x="35" y="177"/>
                </a:cubicBezTo>
                <a:cubicBezTo>
                  <a:pt x="35" y="177"/>
                  <a:pt x="35" y="177"/>
                  <a:pt x="35" y="177"/>
                </a:cubicBezTo>
                <a:cubicBezTo>
                  <a:pt x="35" y="177"/>
                  <a:pt x="35" y="177"/>
                  <a:pt x="35" y="177"/>
                </a:cubicBezTo>
                <a:cubicBezTo>
                  <a:pt x="35" y="177"/>
                  <a:pt x="34" y="176"/>
                  <a:pt x="34" y="177"/>
                </a:cubicBezTo>
                <a:cubicBezTo>
                  <a:pt x="34" y="177"/>
                  <a:pt x="34" y="177"/>
                  <a:pt x="35" y="177"/>
                </a:cubicBezTo>
                <a:cubicBezTo>
                  <a:pt x="35" y="177"/>
                  <a:pt x="35" y="177"/>
                  <a:pt x="35" y="177"/>
                </a:cubicBezTo>
                <a:cubicBezTo>
                  <a:pt x="35" y="177"/>
                  <a:pt x="35" y="177"/>
                  <a:pt x="35" y="177"/>
                </a:cubicBezTo>
                <a:cubicBezTo>
                  <a:pt x="35" y="177"/>
                  <a:pt x="34" y="178"/>
                  <a:pt x="34" y="178"/>
                </a:cubicBezTo>
                <a:cubicBezTo>
                  <a:pt x="34" y="177"/>
                  <a:pt x="34" y="177"/>
                  <a:pt x="34" y="177"/>
                </a:cubicBezTo>
                <a:cubicBezTo>
                  <a:pt x="34" y="177"/>
                  <a:pt x="34" y="178"/>
                  <a:pt x="34" y="178"/>
                </a:cubicBezTo>
                <a:cubicBezTo>
                  <a:pt x="33" y="178"/>
                  <a:pt x="32" y="178"/>
                  <a:pt x="32" y="178"/>
                </a:cubicBezTo>
                <a:cubicBezTo>
                  <a:pt x="31" y="178"/>
                  <a:pt x="31" y="179"/>
                  <a:pt x="31" y="179"/>
                </a:cubicBezTo>
                <a:cubicBezTo>
                  <a:pt x="31" y="178"/>
                  <a:pt x="31" y="178"/>
                  <a:pt x="30" y="178"/>
                </a:cubicBezTo>
                <a:cubicBezTo>
                  <a:pt x="30" y="178"/>
                  <a:pt x="31" y="178"/>
                  <a:pt x="31" y="179"/>
                </a:cubicBezTo>
                <a:cubicBezTo>
                  <a:pt x="30" y="179"/>
                  <a:pt x="30" y="179"/>
                  <a:pt x="29" y="179"/>
                </a:cubicBezTo>
                <a:cubicBezTo>
                  <a:pt x="29" y="179"/>
                  <a:pt x="29" y="179"/>
                  <a:pt x="29" y="178"/>
                </a:cubicBezTo>
                <a:cubicBezTo>
                  <a:pt x="28" y="179"/>
                  <a:pt x="29" y="179"/>
                  <a:pt x="29" y="180"/>
                </a:cubicBezTo>
                <a:cubicBezTo>
                  <a:pt x="29" y="180"/>
                  <a:pt x="28" y="180"/>
                  <a:pt x="28" y="180"/>
                </a:cubicBezTo>
                <a:cubicBezTo>
                  <a:pt x="28" y="180"/>
                  <a:pt x="28" y="180"/>
                  <a:pt x="28" y="180"/>
                </a:cubicBezTo>
                <a:cubicBezTo>
                  <a:pt x="28" y="180"/>
                  <a:pt x="28" y="179"/>
                  <a:pt x="28" y="179"/>
                </a:cubicBezTo>
                <a:cubicBezTo>
                  <a:pt x="28" y="179"/>
                  <a:pt x="27" y="179"/>
                  <a:pt x="28" y="180"/>
                </a:cubicBezTo>
                <a:cubicBezTo>
                  <a:pt x="27" y="180"/>
                  <a:pt x="27" y="180"/>
                  <a:pt x="27" y="180"/>
                </a:cubicBezTo>
                <a:cubicBezTo>
                  <a:pt x="26" y="179"/>
                  <a:pt x="27" y="180"/>
                  <a:pt x="26" y="179"/>
                </a:cubicBezTo>
                <a:cubicBezTo>
                  <a:pt x="25" y="180"/>
                  <a:pt x="25" y="180"/>
                  <a:pt x="24" y="180"/>
                </a:cubicBezTo>
                <a:cubicBezTo>
                  <a:pt x="24" y="180"/>
                  <a:pt x="25" y="180"/>
                  <a:pt x="24" y="181"/>
                </a:cubicBezTo>
                <a:cubicBezTo>
                  <a:pt x="25" y="181"/>
                  <a:pt x="25" y="181"/>
                  <a:pt x="25" y="181"/>
                </a:cubicBezTo>
                <a:cubicBezTo>
                  <a:pt x="25" y="181"/>
                  <a:pt x="25" y="181"/>
                  <a:pt x="26" y="181"/>
                </a:cubicBezTo>
                <a:cubicBezTo>
                  <a:pt x="26" y="181"/>
                  <a:pt x="26" y="181"/>
                  <a:pt x="26" y="181"/>
                </a:cubicBezTo>
                <a:cubicBezTo>
                  <a:pt x="26" y="181"/>
                  <a:pt x="26" y="180"/>
                  <a:pt x="27" y="180"/>
                </a:cubicBezTo>
                <a:cubicBezTo>
                  <a:pt x="27" y="180"/>
                  <a:pt x="27" y="180"/>
                  <a:pt x="27" y="180"/>
                </a:cubicBezTo>
                <a:cubicBezTo>
                  <a:pt x="27" y="180"/>
                  <a:pt x="28" y="181"/>
                  <a:pt x="28" y="181"/>
                </a:cubicBezTo>
                <a:cubicBezTo>
                  <a:pt x="28" y="181"/>
                  <a:pt x="28" y="181"/>
                  <a:pt x="29" y="181"/>
                </a:cubicBezTo>
                <a:cubicBezTo>
                  <a:pt x="29" y="181"/>
                  <a:pt x="29" y="181"/>
                  <a:pt x="29" y="181"/>
                </a:cubicBezTo>
                <a:cubicBezTo>
                  <a:pt x="29" y="181"/>
                  <a:pt x="29" y="181"/>
                  <a:pt x="29" y="180"/>
                </a:cubicBezTo>
                <a:cubicBezTo>
                  <a:pt x="29" y="180"/>
                  <a:pt x="29" y="180"/>
                  <a:pt x="29" y="180"/>
                </a:cubicBezTo>
                <a:cubicBezTo>
                  <a:pt x="30" y="181"/>
                  <a:pt x="29" y="181"/>
                  <a:pt x="29" y="181"/>
                </a:cubicBezTo>
                <a:cubicBezTo>
                  <a:pt x="29" y="181"/>
                  <a:pt x="31" y="181"/>
                  <a:pt x="30" y="181"/>
                </a:cubicBezTo>
                <a:cubicBezTo>
                  <a:pt x="30" y="180"/>
                  <a:pt x="31" y="181"/>
                  <a:pt x="31" y="180"/>
                </a:cubicBezTo>
                <a:cubicBezTo>
                  <a:pt x="32" y="180"/>
                  <a:pt x="31" y="180"/>
                  <a:pt x="31" y="181"/>
                </a:cubicBezTo>
                <a:cubicBezTo>
                  <a:pt x="32" y="181"/>
                  <a:pt x="33" y="180"/>
                  <a:pt x="33" y="181"/>
                </a:cubicBezTo>
                <a:cubicBezTo>
                  <a:pt x="33" y="181"/>
                  <a:pt x="33" y="180"/>
                  <a:pt x="33" y="180"/>
                </a:cubicBezTo>
                <a:cubicBezTo>
                  <a:pt x="33" y="180"/>
                  <a:pt x="34" y="180"/>
                  <a:pt x="34" y="180"/>
                </a:cubicBezTo>
                <a:cubicBezTo>
                  <a:pt x="34" y="180"/>
                  <a:pt x="34" y="180"/>
                  <a:pt x="34" y="180"/>
                </a:cubicBezTo>
                <a:cubicBezTo>
                  <a:pt x="34" y="179"/>
                  <a:pt x="35" y="180"/>
                  <a:pt x="35" y="179"/>
                </a:cubicBezTo>
                <a:cubicBezTo>
                  <a:pt x="35" y="179"/>
                  <a:pt x="35" y="180"/>
                  <a:pt x="35" y="180"/>
                </a:cubicBezTo>
                <a:cubicBezTo>
                  <a:pt x="36" y="179"/>
                  <a:pt x="37" y="179"/>
                  <a:pt x="38" y="179"/>
                </a:cubicBezTo>
                <a:cubicBezTo>
                  <a:pt x="38" y="179"/>
                  <a:pt x="38" y="179"/>
                  <a:pt x="38" y="179"/>
                </a:cubicBezTo>
                <a:cubicBezTo>
                  <a:pt x="37" y="179"/>
                  <a:pt x="37" y="179"/>
                  <a:pt x="37" y="180"/>
                </a:cubicBezTo>
                <a:cubicBezTo>
                  <a:pt x="37" y="180"/>
                  <a:pt x="37" y="180"/>
                  <a:pt x="37" y="180"/>
                </a:cubicBezTo>
                <a:cubicBezTo>
                  <a:pt x="37" y="180"/>
                  <a:pt x="37" y="180"/>
                  <a:pt x="37" y="180"/>
                </a:cubicBezTo>
                <a:cubicBezTo>
                  <a:pt x="37" y="180"/>
                  <a:pt x="37" y="180"/>
                  <a:pt x="37" y="180"/>
                </a:cubicBezTo>
                <a:cubicBezTo>
                  <a:pt x="36" y="180"/>
                  <a:pt x="36" y="180"/>
                  <a:pt x="36" y="180"/>
                </a:cubicBezTo>
                <a:cubicBezTo>
                  <a:pt x="36" y="180"/>
                  <a:pt x="36" y="180"/>
                  <a:pt x="36" y="180"/>
                </a:cubicBezTo>
                <a:cubicBezTo>
                  <a:pt x="36" y="180"/>
                  <a:pt x="36" y="180"/>
                  <a:pt x="36" y="180"/>
                </a:cubicBezTo>
                <a:cubicBezTo>
                  <a:pt x="36" y="180"/>
                  <a:pt x="36" y="180"/>
                  <a:pt x="36" y="181"/>
                </a:cubicBezTo>
                <a:cubicBezTo>
                  <a:pt x="35" y="181"/>
                  <a:pt x="35" y="180"/>
                  <a:pt x="35" y="180"/>
                </a:cubicBezTo>
                <a:cubicBezTo>
                  <a:pt x="35" y="181"/>
                  <a:pt x="34" y="181"/>
                  <a:pt x="32" y="181"/>
                </a:cubicBezTo>
                <a:cubicBezTo>
                  <a:pt x="32" y="181"/>
                  <a:pt x="32" y="181"/>
                  <a:pt x="32" y="181"/>
                </a:cubicBezTo>
                <a:cubicBezTo>
                  <a:pt x="32" y="181"/>
                  <a:pt x="32" y="181"/>
                  <a:pt x="31" y="182"/>
                </a:cubicBezTo>
                <a:cubicBezTo>
                  <a:pt x="32" y="182"/>
                  <a:pt x="32" y="182"/>
                  <a:pt x="32" y="182"/>
                </a:cubicBezTo>
                <a:cubicBezTo>
                  <a:pt x="32" y="182"/>
                  <a:pt x="32" y="182"/>
                  <a:pt x="32" y="182"/>
                </a:cubicBezTo>
                <a:cubicBezTo>
                  <a:pt x="33" y="182"/>
                  <a:pt x="33" y="182"/>
                  <a:pt x="33" y="182"/>
                </a:cubicBezTo>
                <a:cubicBezTo>
                  <a:pt x="33" y="182"/>
                  <a:pt x="33" y="182"/>
                  <a:pt x="33" y="182"/>
                </a:cubicBezTo>
                <a:cubicBezTo>
                  <a:pt x="34" y="181"/>
                  <a:pt x="35" y="182"/>
                  <a:pt x="36" y="182"/>
                </a:cubicBezTo>
                <a:cubicBezTo>
                  <a:pt x="35" y="182"/>
                  <a:pt x="34" y="182"/>
                  <a:pt x="34" y="182"/>
                </a:cubicBezTo>
                <a:cubicBezTo>
                  <a:pt x="34" y="182"/>
                  <a:pt x="35" y="182"/>
                  <a:pt x="35" y="183"/>
                </a:cubicBezTo>
                <a:cubicBezTo>
                  <a:pt x="35" y="183"/>
                  <a:pt x="34" y="183"/>
                  <a:pt x="34" y="184"/>
                </a:cubicBezTo>
                <a:cubicBezTo>
                  <a:pt x="34" y="183"/>
                  <a:pt x="34" y="183"/>
                  <a:pt x="33" y="183"/>
                </a:cubicBezTo>
                <a:cubicBezTo>
                  <a:pt x="33" y="183"/>
                  <a:pt x="33" y="183"/>
                  <a:pt x="33" y="183"/>
                </a:cubicBezTo>
                <a:cubicBezTo>
                  <a:pt x="32" y="183"/>
                  <a:pt x="33" y="183"/>
                  <a:pt x="33" y="183"/>
                </a:cubicBezTo>
                <a:cubicBezTo>
                  <a:pt x="32" y="182"/>
                  <a:pt x="32" y="183"/>
                  <a:pt x="32" y="183"/>
                </a:cubicBezTo>
                <a:cubicBezTo>
                  <a:pt x="32" y="183"/>
                  <a:pt x="31" y="183"/>
                  <a:pt x="31" y="184"/>
                </a:cubicBezTo>
                <a:cubicBezTo>
                  <a:pt x="30" y="184"/>
                  <a:pt x="31" y="183"/>
                  <a:pt x="30" y="183"/>
                </a:cubicBezTo>
                <a:cubicBezTo>
                  <a:pt x="30" y="184"/>
                  <a:pt x="29" y="183"/>
                  <a:pt x="28" y="183"/>
                </a:cubicBezTo>
                <a:cubicBezTo>
                  <a:pt x="28" y="184"/>
                  <a:pt x="28" y="183"/>
                  <a:pt x="27" y="184"/>
                </a:cubicBezTo>
                <a:cubicBezTo>
                  <a:pt x="27" y="183"/>
                  <a:pt x="27" y="183"/>
                  <a:pt x="27" y="183"/>
                </a:cubicBezTo>
                <a:cubicBezTo>
                  <a:pt x="26" y="183"/>
                  <a:pt x="26" y="183"/>
                  <a:pt x="25" y="183"/>
                </a:cubicBezTo>
                <a:cubicBezTo>
                  <a:pt x="25" y="184"/>
                  <a:pt x="25" y="184"/>
                  <a:pt x="25" y="185"/>
                </a:cubicBezTo>
                <a:cubicBezTo>
                  <a:pt x="25" y="185"/>
                  <a:pt x="24" y="185"/>
                  <a:pt x="24" y="186"/>
                </a:cubicBezTo>
                <a:cubicBezTo>
                  <a:pt x="24" y="186"/>
                  <a:pt x="24" y="185"/>
                  <a:pt x="24" y="185"/>
                </a:cubicBezTo>
                <a:cubicBezTo>
                  <a:pt x="23" y="185"/>
                  <a:pt x="23" y="186"/>
                  <a:pt x="23" y="185"/>
                </a:cubicBezTo>
                <a:cubicBezTo>
                  <a:pt x="22" y="186"/>
                  <a:pt x="23" y="186"/>
                  <a:pt x="22" y="186"/>
                </a:cubicBezTo>
                <a:cubicBezTo>
                  <a:pt x="22" y="186"/>
                  <a:pt x="22" y="185"/>
                  <a:pt x="22" y="185"/>
                </a:cubicBezTo>
                <a:cubicBezTo>
                  <a:pt x="22" y="184"/>
                  <a:pt x="23" y="185"/>
                  <a:pt x="23" y="185"/>
                </a:cubicBezTo>
                <a:cubicBezTo>
                  <a:pt x="23" y="184"/>
                  <a:pt x="22" y="185"/>
                  <a:pt x="22" y="185"/>
                </a:cubicBezTo>
                <a:cubicBezTo>
                  <a:pt x="21" y="185"/>
                  <a:pt x="21" y="185"/>
                  <a:pt x="21" y="185"/>
                </a:cubicBezTo>
                <a:cubicBezTo>
                  <a:pt x="20" y="185"/>
                  <a:pt x="19" y="186"/>
                  <a:pt x="19" y="186"/>
                </a:cubicBezTo>
                <a:cubicBezTo>
                  <a:pt x="19" y="186"/>
                  <a:pt x="19" y="186"/>
                  <a:pt x="19" y="186"/>
                </a:cubicBezTo>
                <a:cubicBezTo>
                  <a:pt x="18" y="186"/>
                  <a:pt x="18" y="187"/>
                  <a:pt x="17" y="186"/>
                </a:cubicBezTo>
                <a:cubicBezTo>
                  <a:pt x="17" y="187"/>
                  <a:pt x="17" y="187"/>
                  <a:pt x="17" y="187"/>
                </a:cubicBezTo>
                <a:cubicBezTo>
                  <a:pt x="17" y="187"/>
                  <a:pt x="18" y="188"/>
                  <a:pt x="18" y="187"/>
                </a:cubicBezTo>
                <a:cubicBezTo>
                  <a:pt x="19" y="187"/>
                  <a:pt x="19" y="188"/>
                  <a:pt x="20" y="188"/>
                </a:cubicBezTo>
                <a:cubicBezTo>
                  <a:pt x="19" y="189"/>
                  <a:pt x="19" y="188"/>
                  <a:pt x="18" y="188"/>
                </a:cubicBezTo>
                <a:cubicBezTo>
                  <a:pt x="18" y="189"/>
                  <a:pt x="19" y="188"/>
                  <a:pt x="19" y="189"/>
                </a:cubicBezTo>
                <a:cubicBezTo>
                  <a:pt x="19" y="188"/>
                  <a:pt x="20" y="188"/>
                  <a:pt x="20" y="189"/>
                </a:cubicBezTo>
                <a:cubicBezTo>
                  <a:pt x="20" y="188"/>
                  <a:pt x="21" y="188"/>
                  <a:pt x="20" y="188"/>
                </a:cubicBezTo>
                <a:cubicBezTo>
                  <a:pt x="20" y="188"/>
                  <a:pt x="20" y="188"/>
                  <a:pt x="20" y="187"/>
                </a:cubicBezTo>
                <a:cubicBezTo>
                  <a:pt x="20" y="187"/>
                  <a:pt x="20" y="188"/>
                  <a:pt x="20" y="187"/>
                </a:cubicBezTo>
                <a:cubicBezTo>
                  <a:pt x="21" y="187"/>
                  <a:pt x="20" y="188"/>
                  <a:pt x="21" y="188"/>
                </a:cubicBezTo>
                <a:cubicBezTo>
                  <a:pt x="21" y="187"/>
                  <a:pt x="22" y="188"/>
                  <a:pt x="22" y="187"/>
                </a:cubicBezTo>
                <a:cubicBezTo>
                  <a:pt x="22" y="188"/>
                  <a:pt x="22" y="188"/>
                  <a:pt x="22" y="188"/>
                </a:cubicBezTo>
                <a:cubicBezTo>
                  <a:pt x="23" y="188"/>
                  <a:pt x="24" y="189"/>
                  <a:pt x="24" y="188"/>
                </a:cubicBezTo>
                <a:cubicBezTo>
                  <a:pt x="25" y="189"/>
                  <a:pt x="25" y="188"/>
                  <a:pt x="26" y="189"/>
                </a:cubicBezTo>
                <a:cubicBezTo>
                  <a:pt x="27" y="188"/>
                  <a:pt x="26" y="188"/>
                  <a:pt x="27" y="188"/>
                </a:cubicBezTo>
                <a:cubicBezTo>
                  <a:pt x="27" y="188"/>
                  <a:pt x="27" y="188"/>
                  <a:pt x="27" y="188"/>
                </a:cubicBezTo>
                <a:cubicBezTo>
                  <a:pt x="28" y="189"/>
                  <a:pt x="28" y="188"/>
                  <a:pt x="29" y="189"/>
                </a:cubicBezTo>
                <a:cubicBezTo>
                  <a:pt x="29" y="188"/>
                  <a:pt x="29" y="188"/>
                  <a:pt x="28" y="188"/>
                </a:cubicBezTo>
                <a:cubicBezTo>
                  <a:pt x="28" y="187"/>
                  <a:pt x="29" y="188"/>
                  <a:pt x="29" y="187"/>
                </a:cubicBezTo>
                <a:cubicBezTo>
                  <a:pt x="29" y="187"/>
                  <a:pt x="29" y="188"/>
                  <a:pt x="29" y="187"/>
                </a:cubicBezTo>
                <a:cubicBezTo>
                  <a:pt x="30" y="188"/>
                  <a:pt x="30" y="188"/>
                  <a:pt x="29" y="188"/>
                </a:cubicBezTo>
                <a:cubicBezTo>
                  <a:pt x="30" y="188"/>
                  <a:pt x="31" y="188"/>
                  <a:pt x="32" y="188"/>
                </a:cubicBezTo>
                <a:cubicBezTo>
                  <a:pt x="31" y="187"/>
                  <a:pt x="33" y="189"/>
                  <a:pt x="33" y="187"/>
                </a:cubicBezTo>
                <a:cubicBezTo>
                  <a:pt x="33" y="188"/>
                  <a:pt x="33" y="187"/>
                  <a:pt x="34" y="188"/>
                </a:cubicBezTo>
                <a:cubicBezTo>
                  <a:pt x="33" y="188"/>
                  <a:pt x="33" y="188"/>
                  <a:pt x="32" y="188"/>
                </a:cubicBezTo>
                <a:cubicBezTo>
                  <a:pt x="32" y="189"/>
                  <a:pt x="31" y="189"/>
                  <a:pt x="30" y="188"/>
                </a:cubicBezTo>
                <a:cubicBezTo>
                  <a:pt x="30" y="189"/>
                  <a:pt x="30" y="189"/>
                  <a:pt x="30" y="190"/>
                </a:cubicBezTo>
                <a:cubicBezTo>
                  <a:pt x="31" y="188"/>
                  <a:pt x="34" y="190"/>
                  <a:pt x="34" y="188"/>
                </a:cubicBezTo>
                <a:cubicBezTo>
                  <a:pt x="35" y="187"/>
                  <a:pt x="36" y="187"/>
                  <a:pt x="36" y="187"/>
                </a:cubicBezTo>
                <a:cubicBezTo>
                  <a:pt x="37" y="187"/>
                  <a:pt x="36" y="187"/>
                  <a:pt x="36" y="187"/>
                </a:cubicBezTo>
                <a:cubicBezTo>
                  <a:pt x="36" y="186"/>
                  <a:pt x="36" y="186"/>
                  <a:pt x="36" y="186"/>
                </a:cubicBezTo>
                <a:cubicBezTo>
                  <a:pt x="37" y="186"/>
                  <a:pt x="37" y="186"/>
                  <a:pt x="37" y="186"/>
                </a:cubicBezTo>
                <a:cubicBezTo>
                  <a:pt x="37" y="186"/>
                  <a:pt x="37" y="186"/>
                  <a:pt x="36" y="187"/>
                </a:cubicBezTo>
                <a:cubicBezTo>
                  <a:pt x="37" y="187"/>
                  <a:pt x="37" y="187"/>
                  <a:pt x="38" y="187"/>
                </a:cubicBezTo>
                <a:cubicBezTo>
                  <a:pt x="38" y="186"/>
                  <a:pt x="38" y="186"/>
                  <a:pt x="38" y="186"/>
                </a:cubicBezTo>
                <a:cubicBezTo>
                  <a:pt x="38" y="186"/>
                  <a:pt x="38" y="186"/>
                  <a:pt x="39" y="186"/>
                </a:cubicBezTo>
                <a:cubicBezTo>
                  <a:pt x="39" y="186"/>
                  <a:pt x="39" y="187"/>
                  <a:pt x="39" y="187"/>
                </a:cubicBezTo>
                <a:cubicBezTo>
                  <a:pt x="40" y="187"/>
                  <a:pt x="39" y="186"/>
                  <a:pt x="40" y="186"/>
                </a:cubicBezTo>
                <a:cubicBezTo>
                  <a:pt x="40" y="186"/>
                  <a:pt x="40" y="185"/>
                  <a:pt x="39" y="185"/>
                </a:cubicBezTo>
                <a:cubicBezTo>
                  <a:pt x="40" y="185"/>
                  <a:pt x="40" y="185"/>
                  <a:pt x="40" y="185"/>
                </a:cubicBezTo>
                <a:cubicBezTo>
                  <a:pt x="40" y="186"/>
                  <a:pt x="42" y="186"/>
                  <a:pt x="43" y="186"/>
                </a:cubicBezTo>
                <a:cubicBezTo>
                  <a:pt x="42" y="187"/>
                  <a:pt x="40" y="186"/>
                  <a:pt x="41" y="187"/>
                </a:cubicBezTo>
                <a:cubicBezTo>
                  <a:pt x="40" y="188"/>
                  <a:pt x="39" y="187"/>
                  <a:pt x="38" y="188"/>
                </a:cubicBezTo>
                <a:cubicBezTo>
                  <a:pt x="39" y="189"/>
                  <a:pt x="39" y="188"/>
                  <a:pt x="40" y="188"/>
                </a:cubicBezTo>
                <a:cubicBezTo>
                  <a:pt x="39" y="189"/>
                  <a:pt x="39" y="188"/>
                  <a:pt x="39" y="189"/>
                </a:cubicBezTo>
                <a:cubicBezTo>
                  <a:pt x="38" y="188"/>
                  <a:pt x="38" y="189"/>
                  <a:pt x="38" y="188"/>
                </a:cubicBezTo>
                <a:cubicBezTo>
                  <a:pt x="37" y="189"/>
                  <a:pt x="38" y="189"/>
                  <a:pt x="38" y="190"/>
                </a:cubicBezTo>
                <a:cubicBezTo>
                  <a:pt x="38" y="190"/>
                  <a:pt x="37" y="189"/>
                  <a:pt x="37" y="189"/>
                </a:cubicBezTo>
                <a:cubicBezTo>
                  <a:pt x="37" y="190"/>
                  <a:pt x="37" y="189"/>
                  <a:pt x="36" y="190"/>
                </a:cubicBezTo>
                <a:cubicBezTo>
                  <a:pt x="36" y="190"/>
                  <a:pt x="36" y="190"/>
                  <a:pt x="36" y="189"/>
                </a:cubicBezTo>
                <a:cubicBezTo>
                  <a:pt x="35" y="190"/>
                  <a:pt x="35" y="190"/>
                  <a:pt x="35" y="190"/>
                </a:cubicBezTo>
                <a:cubicBezTo>
                  <a:pt x="34" y="190"/>
                  <a:pt x="34" y="190"/>
                  <a:pt x="33" y="191"/>
                </a:cubicBezTo>
                <a:cubicBezTo>
                  <a:pt x="33" y="191"/>
                  <a:pt x="33" y="190"/>
                  <a:pt x="33" y="190"/>
                </a:cubicBezTo>
                <a:cubicBezTo>
                  <a:pt x="33" y="190"/>
                  <a:pt x="35" y="190"/>
                  <a:pt x="34" y="189"/>
                </a:cubicBezTo>
                <a:cubicBezTo>
                  <a:pt x="34" y="189"/>
                  <a:pt x="34" y="189"/>
                  <a:pt x="33" y="190"/>
                </a:cubicBezTo>
                <a:cubicBezTo>
                  <a:pt x="33" y="189"/>
                  <a:pt x="33" y="189"/>
                  <a:pt x="33" y="189"/>
                </a:cubicBezTo>
                <a:cubicBezTo>
                  <a:pt x="33" y="190"/>
                  <a:pt x="33" y="190"/>
                  <a:pt x="32" y="190"/>
                </a:cubicBezTo>
                <a:cubicBezTo>
                  <a:pt x="31" y="190"/>
                  <a:pt x="32" y="191"/>
                  <a:pt x="32" y="191"/>
                </a:cubicBezTo>
                <a:cubicBezTo>
                  <a:pt x="32" y="191"/>
                  <a:pt x="32" y="191"/>
                  <a:pt x="32" y="192"/>
                </a:cubicBezTo>
                <a:cubicBezTo>
                  <a:pt x="31" y="191"/>
                  <a:pt x="31" y="191"/>
                  <a:pt x="31" y="191"/>
                </a:cubicBezTo>
                <a:cubicBezTo>
                  <a:pt x="31" y="190"/>
                  <a:pt x="31" y="191"/>
                  <a:pt x="30" y="190"/>
                </a:cubicBezTo>
                <a:cubicBezTo>
                  <a:pt x="30" y="191"/>
                  <a:pt x="30" y="191"/>
                  <a:pt x="30" y="191"/>
                </a:cubicBezTo>
                <a:cubicBezTo>
                  <a:pt x="30" y="192"/>
                  <a:pt x="28" y="191"/>
                  <a:pt x="28" y="192"/>
                </a:cubicBezTo>
                <a:cubicBezTo>
                  <a:pt x="27" y="192"/>
                  <a:pt x="26" y="193"/>
                  <a:pt x="25" y="193"/>
                </a:cubicBezTo>
                <a:cubicBezTo>
                  <a:pt x="24" y="193"/>
                  <a:pt x="24" y="193"/>
                  <a:pt x="23" y="193"/>
                </a:cubicBezTo>
                <a:cubicBezTo>
                  <a:pt x="24" y="194"/>
                  <a:pt x="24" y="194"/>
                  <a:pt x="24" y="195"/>
                </a:cubicBezTo>
                <a:cubicBezTo>
                  <a:pt x="24" y="195"/>
                  <a:pt x="24" y="195"/>
                  <a:pt x="25" y="195"/>
                </a:cubicBezTo>
                <a:cubicBezTo>
                  <a:pt x="25" y="194"/>
                  <a:pt x="25" y="195"/>
                  <a:pt x="25" y="194"/>
                </a:cubicBezTo>
                <a:cubicBezTo>
                  <a:pt x="25" y="194"/>
                  <a:pt x="26" y="194"/>
                  <a:pt x="26" y="193"/>
                </a:cubicBezTo>
                <a:cubicBezTo>
                  <a:pt x="27" y="193"/>
                  <a:pt x="26" y="194"/>
                  <a:pt x="26" y="195"/>
                </a:cubicBezTo>
                <a:cubicBezTo>
                  <a:pt x="27" y="195"/>
                  <a:pt x="27" y="194"/>
                  <a:pt x="28" y="195"/>
                </a:cubicBezTo>
                <a:cubicBezTo>
                  <a:pt x="28" y="195"/>
                  <a:pt x="29" y="194"/>
                  <a:pt x="30" y="194"/>
                </a:cubicBezTo>
                <a:cubicBezTo>
                  <a:pt x="30" y="195"/>
                  <a:pt x="29" y="195"/>
                  <a:pt x="29" y="195"/>
                </a:cubicBezTo>
                <a:cubicBezTo>
                  <a:pt x="29" y="195"/>
                  <a:pt x="30" y="195"/>
                  <a:pt x="30" y="195"/>
                </a:cubicBezTo>
                <a:cubicBezTo>
                  <a:pt x="30" y="195"/>
                  <a:pt x="30" y="195"/>
                  <a:pt x="31" y="195"/>
                </a:cubicBezTo>
                <a:cubicBezTo>
                  <a:pt x="31" y="194"/>
                  <a:pt x="33" y="195"/>
                  <a:pt x="33" y="194"/>
                </a:cubicBezTo>
                <a:cubicBezTo>
                  <a:pt x="34" y="194"/>
                  <a:pt x="33" y="195"/>
                  <a:pt x="33" y="195"/>
                </a:cubicBezTo>
                <a:cubicBezTo>
                  <a:pt x="34" y="195"/>
                  <a:pt x="34" y="195"/>
                  <a:pt x="34" y="195"/>
                </a:cubicBezTo>
                <a:cubicBezTo>
                  <a:pt x="34" y="195"/>
                  <a:pt x="34" y="194"/>
                  <a:pt x="33" y="194"/>
                </a:cubicBezTo>
                <a:cubicBezTo>
                  <a:pt x="33" y="194"/>
                  <a:pt x="33" y="194"/>
                  <a:pt x="33" y="193"/>
                </a:cubicBezTo>
                <a:cubicBezTo>
                  <a:pt x="33" y="193"/>
                  <a:pt x="34" y="193"/>
                  <a:pt x="34" y="193"/>
                </a:cubicBezTo>
                <a:cubicBezTo>
                  <a:pt x="34" y="193"/>
                  <a:pt x="34" y="194"/>
                  <a:pt x="34" y="194"/>
                </a:cubicBezTo>
                <a:cubicBezTo>
                  <a:pt x="35" y="193"/>
                  <a:pt x="34" y="193"/>
                  <a:pt x="34" y="193"/>
                </a:cubicBezTo>
                <a:cubicBezTo>
                  <a:pt x="35" y="193"/>
                  <a:pt x="35" y="193"/>
                  <a:pt x="35" y="193"/>
                </a:cubicBezTo>
                <a:cubicBezTo>
                  <a:pt x="35" y="193"/>
                  <a:pt x="35" y="193"/>
                  <a:pt x="35" y="194"/>
                </a:cubicBezTo>
                <a:cubicBezTo>
                  <a:pt x="35" y="194"/>
                  <a:pt x="34" y="193"/>
                  <a:pt x="34" y="194"/>
                </a:cubicBezTo>
                <a:cubicBezTo>
                  <a:pt x="38" y="193"/>
                  <a:pt x="42" y="192"/>
                  <a:pt x="46" y="191"/>
                </a:cubicBezTo>
                <a:cubicBezTo>
                  <a:pt x="45" y="190"/>
                  <a:pt x="47" y="190"/>
                  <a:pt x="47" y="191"/>
                </a:cubicBezTo>
                <a:cubicBezTo>
                  <a:pt x="47" y="190"/>
                  <a:pt x="47" y="190"/>
                  <a:pt x="47" y="189"/>
                </a:cubicBezTo>
                <a:cubicBezTo>
                  <a:pt x="47" y="189"/>
                  <a:pt x="48" y="190"/>
                  <a:pt x="48" y="189"/>
                </a:cubicBezTo>
                <a:cubicBezTo>
                  <a:pt x="49" y="189"/>
                  <a:pt x="48" y="190"/>
                  <a:pt x="48" y="190"/>
                </a:cubicBezTo>
                <a:cubicBezTo>
                  <a:pt x="49" y="190"/>
                  <a:pt x="49" y="189"/>
                  <a:pt x="50" y="189"/>
                </a:cubicBezTo>
                <a:cubicBezTo>
                  <a:pt x="50" y="189"/>
                  <a:pt x="50" y="190"/>
                  <a:pt x="50" y="190"/>
                </a:cubicBezTo>
                <a:cubicBezTo>
                  <a:pt x="50" y="190"/>
                  <a:pt x="50" y="190"/>
                  <a:pt x="49" y="189"/>
                </a:cubicBezTo>
                <a:cubicBezTo>
                  <a:pt x="49" y="190"/>
                  <a:pt x="49" y="190"/>
                  <a:pt x="48" y="190"/>
                </a:cubicBezTo>
                <a:cubicBezTo>
                  <a:pt x="48" y="191"/>
                  <a:pt x="48" y="191"/>
                  <a:pt x="48" y="191"/>
                </a:cubicBezTo>
                <a:cubicBezTo>
                  <a:pt x="48" y="192"/>
                  <a:pt x="48" y="191"/>
                  <a:pt x="49" y="191"/>
                </a:cubicBezTo>
                <a:cubicBezTo>
                  <a:pt x="47" y="193"/>
                  <a:pt x="44" y="193"/>
                  <a:pt x="42" y="192"/>
                </a:cubicBezTo>
                <a:cubicBezTo>
                  <a:pt x="42" y="193"/>
                  <a:pt x="42" y="193"/>
                  <a:pt x="41" y="193"/>
                </a:cubicBezTo>
                <a:cubicBezTo>
                  <a:pt x="40" y="196"/>
                  <a:pt x="38" y="197"/>
                  <a:pt x="36" y="198"/>
                </a:cubicBezTo>
                <a:cubicBezTo>
                  <a:pt x="35" y="197"/>
                  <a:pt x="35" y="197"/>
                  <a:pt x="35" y="197"/>
                </a:cubicBezTo>
                <a:cubicBezTo>
                  <a:pt x="35" y="198"/>
                  <a:pt x="34" y="198"/>
                  <a:pt x="34" y="199"/>
                </a:cubicBezTo>
                <a:cubicBezTo>
                  <a:pt x="33" y="199"/>
                  <a:pt x="33" y="199"/>
                  <a:pt x="33" y="198"/>
                </a:cubicBezTo>
                <a:cubicBezTo>
                  <a:pt x="32" y="199"/>
                  <a:pt x="30" y="200"/>
                  <a:pt x="29" y="201"/>
                </a:cubicBezTo>
                <a:cubicBezTo>
                  <a:pt x="27" y="202"/>
                  <a:pt x="25" y="202"/>
                  <a:pt x="23" y="204"/>
                </a:cubicBezTo>
                <a:cubicBezTo>
                  <a:pt x="22" y="204"/>
                  <a:pt x="20" y="206"/>
                  <a:pt x="19" y="207"/>
                </a:cubicBezTo>
                <a:cubicBezTo>
                  <a:pt x="17" y="208"/>
                  <a:pt x="16" y="209"/>
                  <a:pt x="15" y="211"/>
                </a:cubicBezTo>
                <a:cubicBezTo>
                  <a:pt x="15" y="211"/>
                  <a:pt x="15" y="211"/>
                  <a:pt x="16" y="212"/>
                </a:cubicBezTo>
                <a:cubicBezTo>
                  <a:pt x="15" y="212"/>
                  <a:pt x="15" y="212"/>
                  <a:pt x="15" y="212"/>
                </a:cubicBezTo>
                <a:cubicBezTo>
                  <a:pt x="15" y="212"/>
                  <a:pt x="16" y="212"/>
                  <a:pt x="16" y="212"/>
                </a:cubicBezTo>
                <a:cubicBezTo>
                  <a:pt x="16" y="211"/>
                  <a:pt x="18" y="213"/>
                  <a:pt x="18" y="212"/>
                </a:cubicBezTo>
                <a:cubicBezTo>
                  <a:pt x="18" y="211"/>
                  <a:pt x="18" y="212"/>
                  <a:pt x="19" y="212"/>
                </a:cubicBezTo>
                <a:cubicBezTo>
                  <a:pt x="20" y="212"/>
                  <a:pt x="20" y="212"/>
                  <a:pt x="21" y="212"/>
                </a:cubicBezTo>
                <a:cubicBezTo>
                  <a:pt x="21" y="212"/>
                  <a:pt x="20" y="212"/>
                  <a:pt x="19" y="214"/>
                </a:cubicBezTo>
                <a:cubicBezTo>
                  <a:pt x="22" y="213"/>
                  <a:pt x="26" y="212"/>
                  <a:pt x="29" y="210"/>
                </a:cubicBezTo>
                <a:cubicBezTo>
                  <a:pt x="30" y="209"/>
                  <a:pt x="30" y="210"/>
                  <a:pt x="31" y="210"/>
                </a:cubicBezTo>
                <a:cubicBezTo>
                  <a:pt x="31" y="210"/>
                  <a:pt x="30" y="209"/>
                  <a:pt x="30" y="209"/>
                </a:cubicBezTo>
                <a:cubicBezTo>
                  <a:pt x="31" y="209"/>
                  <a:pt x="31" y="209"/>
                  <a:pt x="31" y="209"/>
                </a:cubicBezTo>
                <a:cubicBezTo>
                  <a:pt x="32" y="210"/>
                  <a:pt x="33" y="207"/>
                  <a:pt x="34" y="207"/>
                </a:cubicBezTo>
                <a:cubicBezTo>
                  <a:pt x="34" y="207"/>
                  <a:pt x="34" y="207"/>
                  <a:pt x="33" y="208"/>
                </a:cubicBezTo>
                <a:cubicBezTo>
                  <a:pt x="34" y="208"/>
                  <a:pt x="34" y="208"/>
                  <a:pt x="34" y="208"/>
                </a:cubicBezTo>
                <a:cubicBezTo>
                  <a:pt x="34" y="209"/>
                  <a:pt x="34" y="209"/>
                  <a:pt x="33" y="210"/>
                </a:cubicBezTo>
                <a:cubicBezTo>
                  <a:pt x="34" y="210"/>
                  <a:pt x="34" y="209"/>
                  <a:pt x="34" y="209"/>
                </a:cubicBezTo>
                <a:cubicBezTo>
                  <a:pt x="35" y="209"/>
                  <a:pt x="34" y="209"/>
                  <a:pt x="35" y="208"/>
                </a:cubicBezTo>
                <a:cubicBezTo>
                  <a:pt x="35" y="208"/>
                  <a:pt x="35" y="208"/>
                  <a:pt x="35" y="208"/>
                </a:cubicBezTo>
                <a:cubicBezTo>
                  <a:pt x="35" y="209"/>
                  <a:pt x="35" y="209"/>
                  <a:pt x="35" y="210"/>
                </a:cubicBezTo>
                <a:cubicBezTo>
                  <a:pt x="35" y="210"/>
                  <a:pt x="35" y="210"/>
                  <a:pt x="35" y="210"/>
                </a:cubicBezTo>
                <a:cubicBezTo>
                  <a:pt x="35" y="209"/>
                  <a:pt x="34" y="210"/>
                  <a:pt x="33" y="210"/>
                </a:cubicBezTo>
                <a:cubicBezTo>
                  <a:pt x="33" y="210"/>
                  <a:pt x="33" y="210"/>
                  <a:pt x="33" y="210"/>
                </a:cubicBezTo>
                <a:cubicBezTo>
                  <a:pt x="32" y="210"/>
                  <a:pt x="32" y="210"/>
                  <a:pt x="32" y="211"/>
                </a:cubicBezTo>
                <a:cubicBezTo>
                  <a:pt x="32" y="210"/>
                  <a:pt x="32" y="210"/>
                  <a:pt x="32" y="210"/>
                </a:cubicBezTo>
                <a:cubicBezTo>
                  <a:pt x="32" y="210"/>
                  <a:pt x="32" y="210"/>
                  <a:pt x="32" y="210"/>
                </a:cubicBezTo>
                <a:cubicBezTo>
                  <a:pt x="32" y="210"/>
                  <a:pt x="32" y="210"/>
                  <a:pt x="32" y="210"/>
                </a:cubicBezTo>
                <a:cubicBezTo>
                  <a:pt x="32" y="210"/>
                  <a:pt x="31" y="210"/>
                  <a:pt x="31" y="210"/>
                </a:cubicBezTo>
                <a:cubicBezTo>
                  <a:pt x="31" y="210"/>
                  <a:pt x="31" y="210"/>
                  <a:pt x="31" y="210"/>
                </a:cubicBezTo>
                <a:cubicBezTo>
                  <a:pt x="31" y="211"/>
                  <a:pt x="30" y="211"/>
                  <a:pt x="31" y="211"/>
                </a:cubicBezTo>
                <a:cubicBezTo>
                  <a:pt x="29" y="211"/>
                  <a:pt x="28" y="212"/>
                  <a:pt x="27" y="213"/>
                </a:cubicBezTo>
                <a:cubicBezTo>
                  <a:pt x="28" y="214"/>
                  <a:pt x="29" y="212"/>
                  <a:pt x="29" y="212"/>
                </a:cubicBezTo>
                <a:cubicBezTo>
                  <a:pt x="29" y="213"/>
                  <a:pt x="28" y="214"/>
                  <a:pt x="27" y="213"/>
                </a:cubicBezTo>
                <a:cubicBezTo>
                  <a:pt x="26" y="214"/>
                  <a:pt x="25" y="215"/>
                  <a:pt x="24" y="215"/>
                </a:cubicBezTo>
                <a:cubicBezTo>
                  <a:pt x="21" y="217"/>
                  <a:pt x="18" y="217"/>
                  <a:pt x="15" y="219"/>
                </a:cubicBezTo>
                <a:cubicBezTo>
                  <a:pt x="15" y="219"/>
                  <a:pt x="16" y="219"/>
                  <a:pt x="16" y="219"/>
                </a:cubicBezTo>
                <a:cubicBezTo>
                  <a:pt x="16" y="219"/>
                  <a:pt x="16" y="219"/>
                  <a:pt x="16" y="219"/>
                </a:cubicBezTo>
                <a:cubicBezTo>
                  <a:pt x="16" y="220"/>
                  <a:pt x="17" y="220"/>
                  <a:pt x="17" y="219"/>
                </a:cubicBezTo>
                <a:cubicBezTo>
                  <a:pt x="17" y="219"/>
                  <a:pt x="17" y="219"/>
                  <a:pt x="17" y="219"/>
                </a:cubicBezTo>
                <a:cubicBezTo>
                  <a:pt x="17" y="219"/>
                  <a:pt x="17" y="219"/>
                  <a:pt x="17" y="220"/>
                </a:cubicBezTo>
                <a:cubicBezTo>
                  <a:pt x="18" y="219"/>
                  <a:pt x="19" y="219"/>
                  <a:pt x="20" y="220"/>
                </a:cubicBezTo>
                <a:cubicBezTo>
                  <a:pt x="20" y="220"/>
                  <a:pt x="20" y="219"/>
                  <a:pt x="20" y="219"/>
                </a:cubicBezTo>
                <a:cubicBezTo>
                  <a:pt x="20" y="220"/>
                  <a:pt x="21" y="219"/>
                  <a:pt x="21" y="219"/>
                </a:cubicBezTo>
                <a:cubicBezTo>
                  <a:pt x="21" y="219"/>
                  <a:pt x="21" y="220"/>
                  <a:pt x="21" y="220"/>
                </a:cubicBezTo>
                <a:cubicBezTo>
                  <a:pt x="21" y="220"/>
                  <a:pt x="21" y="220"/>
                  <a:pt x="22" y="220"/>
                </a:cubicBezTo>
                <a:cubicBezTo>
                  <a:pt x="21" y="220"/>
                  <a:pt x="21" y="220"/>
                  <a:pt x="21" y="220"/>
                </a:cubicBezTo>
                <a:cubicBezTo>
                  <a:pt x="22" y="221"/>
                  <a:pt x="22" y="221"/>
                  <a:pt x="22" y="220"/>
                </a:cubicBezTo>
                <a:cubicBezTo>
                  <a:pt x="22" y="221"/>
                  <a:pt x="22" y="221"/>
                  <a:pt x="22" y="221"/>
                </a:cubicBezTo>
                <a:cubicBezTo>
                  <a:pt x="23" y="221"/>
                  <a:pt x="23" y="221"/>
                  <a:pt x="22" y="221"/>
                </a:cubicBezTo>
                <a:cubicBezTo>
                  <a:pt x="22" y="220"/>
                  <a:pt x="23" y="221"/>
                  <a:pt x="23" y="221"/>
                </a:cubicBezTo>
                <a:cubicBezTo>
                  <a:pt x="23" y="220"/>
                  <a:pt x="23" y="220"/>
                  <a:pt x="23" y="220"/>
                </a:cubicBezTo>
                <a:cubicBezTo>
                  <a:pt x="23" y="220"/>
                  <a:pt x="23" y="220"/>
                  <a:pt x="23" y="220"/>
                </a:cubicBezTo>
                <a:cubicBezTo>
                  <a:pt x="24" y="220"/>
                  <a:pt x="23" y="221"/>
                  <a:pt x="24" y="221"/>
                </a:cubicBezTo>
                <a:cubicBezTo>
                  <a:pt x="25" y="221"/>
                  <a:pt x="25" y="220"/>
                  <a:pt x="26" y="220"/>
                </a:cubicBezTo>
                <a:cubicBezTo>
                  <a:pt x="27" y="221"/>
                  <a:pt x="25" y="221"/>
                  <a:pt x="25" y="222"/>
                </a:cubicBezTo>
                <a:cubicBezTo>
                  <a:pt x="25" y="222"/>
                  <a:pt x="25" y="222"/>
                  <a:pt x="26" y="222"/>
                </a:cubicBezTo>
                <a:cubicBezTo>
                  <a:pt x="26" y="222"/>
                  <a:pt x="25" y="222"/>
                  <a:pt x="25" y="222"/>
                </a:cubicBezTo>
                <a:cubicBezTo>
                  <a:pt x="26" y="221"/>
                  <a:pt x="26" y="222"/>
                  <a:pt x="26" y="221"/>
                </a:cubicBezTo>
                <a:cubicBezTo>
                  <a:pt x="27" y="221"/>
                  <a:pt x="27" y="222"/>
                  <a:pt x="27" y="222"/>
                </a:cubicBezTo>
                <a:cubicBezTo>
                  <a:pt x="28" y="221"/>
                  <a:pt x="29" y="221"/>
                  <a:pt x="29" y="221"/>
                </a:cubicBezTo>
                <a:cubicBezTo>
                  <a:pt x="30" y="221"/>
                  <a:pt x="30" y="220"/>
                  <a:pt x="29" y="220"/>
                </a:cubicBezTo>
                <a:cubicBezTo>
                  <a:pt x="29" y="220"/>
                  <a:pt x="30" y="220"/>
                  <a:pt x="30" y="219"/>
                </a:cubicBezTo>
                <a:cubicBezTo>
                  <a:pt x="30" y="220"/>
                  <a:pt x="30" y="220"/>
                  <a:pt x="31" y="221"/>
                </a:cubicBezTo>
                <a:cubicBezTo>
                  <a:pt x="30" y="221"/>
                  <a:pt x="28" y="223"/>
                  <a:pt x="28" y="224"/>
                </a:cubicBezTo>
                <a:cubicBezTo>
                  <a:pt x="27" y="224"/>
                  <a:pt x="25" y="225"/>
                  <a:pt x="23" y="225"/>
                </a:cubicBezTo>
                <a:cubicBezTo>
                  <a:pt x="24" y="226"/>
                  <a:pt x="23" y="226"/>
                  <a:pt x="22" y="226"/>
                </a:cubicBezTo>
                <a:cubicBezTo>
                  <a:pt x="22" y="225"/>
                  <a:pt x="23" y="225"/>
                  <a:pt x="23" y="225"/>
                </a:cubicBezTo>
                <a:cubicBezTo>
                  <a:pt x="22" y="224"/>
                  <a:pt x="22" y="226"/>
                  <a:pt x="21" y="226"/>
                </a:cubicBezTo>
                <a:cubicBezTo>
                  <a:pt x="20" y="226"/>
                  <a:pt x="21" y="225"/>
                  <a:pt x="20" y="225"/>
                </a:cubicBezTo>
                <a:cubicBezTo>
                  <a:pt x="20" y="226"/>
                  <a:pt x="19" y="227"/>
                  <a:pt x="18" y="226"/>
                </a:cubicBezTo>
                <a:cubicBezTo>
                  <a:pt x="17" y="227"/>
                  <a:pt x="16" y="227"/>
                  <a:pt x="15" y="228"/>
                </a:cubicBezTo>
                <a:cubicBezTo>
                  <a:pt x="15" y="229"/>
                  <a:pt x="16" y="228"/>
                  <a:pt x="16" y="228"/>
                </a:cubicBezTo>
                <a:cubicBezTo>
                  <a:pt x="16" y="228"/>
                  <a:pt x="13" y="230"/>
                  <a:pt x="12" y="229"/>
                </a:cubicBezTo>
                <a:cubicBezTo>
                  <a:pt x="11" y="230"/>
                  <a:pt x="7" y="230"/>
                  <a:pt x="7" y="232"/>
                </a:cubicBezTo>
                <a:cubicBezTo>
                  <a:pt x="6" y="232"/>
                  <a:pt x="6" y="233"/>
                  <a:pt x="5" y="233"/>
                </a:cubicBezTo>
                <a:cubicBezTo>
                  <a:pt x="5" y="232"/>
                  <a:pt x="5" y="232"/>
                  <a:pt x="5" y="232"/>
                </a:cubicBezTo>
                <a:cubicBezTo>
                  <a:pt x="3" y="233"/>
                  <a:pt x="1" y="234"/>
                  <a:pt x="1" y="236"/>
                </a:cubicBezTo>
                <a:cubicBezTo>
                  <a:pt x="2" y="237"/>
                  <a:pt x="3" y="237"/>
                  <a:pt x="2" y="238"/>
                </a:cubicBezTo>
                <a:cubicBezTo>
                  <a:pt x="4" y="238"/>
                  <a:pt x="5" y="238"/>
                  <a:pt x="6" y="240"/>
                </a:cubicBezTo>
                <a:cubicBezTo>
                  <a:pt x="6" y="239"/>
                  <a:pt x="7" y="239"/>
                  <a:pt x="7" y="238"/>
                </a:cubicBezTo>
                <a:cubicBezTo>
                  <a:pt x="7" y="238"/>
                  <a:pt x="7" y="238"/>
                  <a:pt x="7" y="238"/>
                </a:cubicBezTo>
                <a:cubicBezTo>
                  <a:pt x="7" y="238"/>
                  <a:pt x="7" y="238"/>
                  <a:pt x="7" y="238"/>
                </a:cubicBezTo>
                <a:cubicBezTo>
                  <a:pt x="8" y="238"/>
                  <a:pt x="8" y="238"/>
                  <a:pt x="8" y="238"/>
                </a:cubicBezTo>
                <a:cubicBezTo>
                  <a:pt x="9" y="238"/>
                  <a:pt x="9" y="239"/>
                  <a:pt x="8" y="239"/>
                </a:cubicBezTo>
                <a:cubicBezTo>
                  <a:pt x="9" y="239"/>
                  <a:pt x="9" y="239"/>
                  <a:pt x="9" y="239"/>
                </a:cubicBezTo>
                <a:cubicBezTo>
                  <a:pt x="10" y="240"/>
                  <a:pt x="12" y="238"/>
                  <a:pt x="13" y="238"/>
                </a:cubicBezTo>
                <a:cubicBezTo>
                  <a:pt x="15" y="239"/>
                  <a:pt x="16" y="237"/>
                  <a:pt x="17" y="236"/>
                </a:cubicBezTo>
                <a:cubicBezTo>
                  <a:pt x="18" y="236"/>
                  <a:pt x="18" y="236"/>
                  <a:pt x="18" y="236"/>
                </a:cubicBezTo>
                <a:cubicBezTo>
                  <a:pt x="17" y="238"/>
                  <a:pt x="16" y="238"/>
                  <a:pt x="15" y="239"/>
                </a:cubicBezTo>
                <a:cubicBezTo>
                  <a:pt x="15" y="239"/>
                  <a:pt x="16" y="239"/>
                  <a:pt x="16" y="239"/>
                </a:cubicBezTo>
                <a:cubicBezTo>
                  <a:pt x="18" y="238"/>
                  <a:pt x="19" y="238"/>
                  <a:pt x="21" y="237"/>
                </a:cubicBezTo>
                <a:cubicBezTo>
                  <a:pt x="22" y="237"/>
                  <a:pt x="22" y="237"/>
                  <a:pt x="22" y="237"/>
                </a:cubicBezTo>
                <a:cubicBezTo>
                  <a:pt x="21" y="237"/>
                  <a:pt x="20" y="238"/>
                  <a:pt x="19" y="239"/>
                </a:cubicBezTo>
                <a:cubicBezTo>
                  <a:pt x="20" y="239"/>
                  <a:pt x="20" y="239"/>
                  <a:pt x="21" y="239"/>
                </a:cubicBezTo>
                <a:cubicBezTo>
                  <a:pt x="20" y="238"/>
                  <a:pt x="21" y="238"/>
                  <a:pt x="21" y="239"/>
                </a:cubicBezTo>
                <a:cubicBezTo>
                  <a:pt x="21" y="238"/>
                  <a:pt x="21" y="238"/>
                  <a:pt x="21" y="237"/>
                </a:cubicBezTo>
                <a:cubicBezTo>
                  <a:pt x="22" y="238"/>
                  <a:pt x="24" y="237"/>
                  <a:pt x="23" y="236"/>
                </a:cubicBezTo>
                <a:cubicBezTo>
                  <a:pt x="23" y="235"/>
                  <a:pt x="23" y="237"/>
                  <a:pt x="24" y="236"/>
                </a:cubicBezTo>
                <a:cubicBezTo>
                  <a:pt x="24" y="237"/>
                  <a:pt x="23" y="237"/>
                  <a:pt x="24" y="237"/>
                </a:cubicBezTo>
                <a:cubicBezTo>
                  <a:pt x="24" y="237"/>
                  <a:pt x="24" y="236"/>
                  <a:pt x="24" y="236"/>
                </a:cubicBezTo>
                <a:cubicBezTo>
                  <a:pt x="25" y="235"/>
                  <a:pt x="25" y="236"/>
                  <a:pt x="25" y="237"/>
                </a:cubicBezTo>
                <a:cubicBezTo>
                  <a:pt x="26" y="236"/>
                  <a:pt x="25" y="236"/>
                  <a:pt x="26" y="235"/>
                </a:cubicBezTo>
                <a:cubicBezTo>
                  <a:pt x="26" y="235"/>
                  <a:pt x="26" y="236"/>
                  <a:pt x="26" y="236"/>
                </a:cubicBezTo>
                <a:cubicBezTo>
                  <a:pt x="26" y="236"/>
                  <a:pt x="26" y="235"/>
                  <a:pt x="26" y="235"/>
                </a:cubicBezTo>
                <a:cubicBezTo>
                  <a:pt x="26" y="235"/>
                  <a:pt x="27" y="235"/>
                  <a:pt x="27" y="236"/>
                </a:cubicBezTo>
                <a:cubicBezTo>
                  <a:pt x="27" y="236"/>
                  <a:pt x="27" y="236"/>
                  <a:pt x="26" y="236"/>
                </a:cubicBezTo>
                <a:cubicBezTo>
                  <a:pt x="27" y="237"/>
                  <a:pt x="27" y="236"/>
                  <a:pt x="27" y="235"/>
                </a:cubicBezTo>
                <a:cubicBezTo>
                  <a:pt x="28" y="235"/>
                  <a:pt x="29" y="235"/>
                  <a:pt x="29" y="234"/>
                </a:cubicBezTo>
                <a:cubicBezTo>
                  <a:pt x="30" y="234"/>
                  <a:pt x="29" y="234"/>
                  <a:pt x="30" y="235"/>
                </a:cubicBezTo>
                <a:cubicBezTo>
                  <a:pt x="29" y="235"/>
                  <a:pt x="29" y="235"/>
                  <a:pt x="28" y="235"/>
                </a:cubicBezTo>
                <a:cubicBezTo>
                  <a:pt x="29" y="236"/>
                  <a:pt x="29" y="236"/>
                  <a:pt x="29" y="237"/>
                </a:cubicBezTo>
                <a:cubicBezTo>
                  <a:pt x="29" y="237"/>
                  <a:pt x="29" y="237"/>
                  <a:pt x="29" y="236"/>
                </a:cubicBezTo>
                <a:cubicBezTo>
                  <a:pt x="29" y="237"/>
                  <a:pt x="30" y="237"/>
                  <a:pt x="30" y="237"/>
                </a:cubicBezTo>
                <a:cubicBezTo>
                  <a:pt x="29" y="238"/>
                  <a:pt x="28" y="238"/>
                  <a:pt x="28" y="239"/>
                </a:cubicBezTo>
                <a:cubicBezTo>
                  <a:pt x="28" y="239"/>
                  <a:pt x="28" y="239"/>
                  <a:pt x="28" y="240"/>
                </a:cubicBezTo>
                <a:cubicBezTo>
                  <a:pt x="28" y="240"/>
                  <a:pt x="28" y="240"/>
                  <a:pt x="27" y="240"/>
                </a:cubicBezTo>
                <a:cubicBezTo>
                  <a:pt x="28" y="241"/>
                  <a:pt x="28" y="240"/>
                  <a:pt x="29" y="241"/>
                </a:cubicBezTo>
                <a:cubicBezTo>
                  <a:pt x="29" y="240"/>
                  <a:pt x="31" y="241"/>
                  <a:pt x="31" y="240"/>
                </a:cubicBezTo>
                <a:cubicBezTo>
                  <a:pt x="31" y="240"/>
                  <a:pt x="31" y="240"/>
                  <a:pt x="32" y="240"/>
                </a:cubicBezTo>
                <a:cubicBezTo>
                  <a:pt x="32" y="240"/>
                  <a:pt x="33" y="240"/>
                  <a:pt x="34" y="240"/>
                </a:cubicBezTo>
                <a:cubicBezTo>
                  <a:pt x="33" y="241"/>
                  <a:pt x="33" y="241"/>
                  <a:pt x="32" y="242"/>
                </a:cubicBezTo>
                <a:cubicBezTo>
                  <a:pt x="35" y="241"/>
                  <a:pt x="39" y="241"/>
                  <a:pt x="42" y="238"/>
                </a:cubicBezTo>
                <a:cubicBezTo>
                  <a:pt x="43" y="239"/>
                  <a:pt x="43" y="239"/>
                  <a:pt x="43" y="239"/>
                </a:cubicBezTo>
                <a:cubicBezTo>
                  <a:pt x="43" y="239"/>
                  <a:pt x="43" y="239"/>
                  <a:pt x="43" y="239"/>
                </a:cubicBezTo>
                <a:cubicBezTo>
                  <a:pt x="43" y="239"/>
                  <a:pt x="43" y="239"/>
                  <a:pt x="43" y="238"/>
                </a:cubicBezTo>
                <a:cubicBezTo>
                  <a:pt x="44" y="238"/>
                  <a:pt x="44" y="238"/>
                  <a:pt x="44" y="239"/>
                </a:cubicBezTo>
                <a:cubicBezTo>
                  <a:pt x="44" y="238"/>
                  <a:pt x="44" y="238"/>
                  <a:pt x="43" y="238"/>
                </a:cubicBezTo>
                <a:cubicBezTo>
                  <a:pt x="43" y="238"/>
                  <a:pt x="43" y="238"/>
                  <a:pt x="43" y="238"/>
                </a:cubicBezTo>
                <a:cubicBezTo>
                  <a:pt x="44" y="238"/>
                  <a:pt x="44" y="238"/>
                  <a:pt x="44" y="237"/>
                </a:cubicBezTo>
                <a:cubicBezTo>
                  <a:pt x="44" y="238"/>
                  <a:pt x="44" y="238"/>
                  <a:pt x="44" y="238"/>
                </a:cubicBezTo>
                <a:cubicBezTo>
                  <a:pt x="45" y="238"/>
                  <a:pt x="45" y="238"/>
                  <a:pt x="45" y="238"/>
                </a:cubicBezTo>
                <a:cubicBezTo>
                  <a:pt x="45" y="238"/>
                  <a:pt x="45" y="238"/>
                  <a:pt x="44" y="238"/>
                </a:cubicBezTo>
                <a:cubicBezTo>
                  <a:pt x="45" y="239"/>
                  <a:pt x="46" y="238"/>
                  <a:pt x="47" y="239"/>
                </a:cubicBezTo>
                <a:cubicBezTo>
                  <a:pt x="46" y="239"/>
                  <a:pt x="46" y="239"/>
                  <a:pt x="46" y="239"/>
                </a:cubicBezTo>
                <a:cubicBezTo>
                  <a:pt x="46" y="239"/>
                  <a:pt x="46" y="239"/>
                  <a:pt x="46" y="238"/>
                </a:cubicBezTo>
                <a:cubicBezTo>
                  <a:pt x="45" y="239"/>
                  <a:pt x="45" y="239"/>
                  <a:pt x="45" y="239"/>
                </a:cubicBezTo>
                <a:cubicBezTo>
                  <a:pt x="45" y="239"/>
                  <a:pt x="45" y="239"/>
                  <a:pt x="45" y="239"/>
                </a:cubicBezTo>
                <a:cubicBezTo>
                  <a:pt x="45" y="239"/>
                  <a:pt x="45" y="239"/>
                  <a:pt x="45" y="239"/>
                </a:cubicBezTo>
                <a:cubicBezTo>
                  <a:pt x="45" y="239"/>
                  <a:pt x="45" y="240"/>
                  <a:pt x="44" y="240"/>
                </a:cubicBezTo>
                <a:cubicBezTo>
                  <a:pt x="44" y="240"/>
                  <a:pt x="44" y="240"/>
                  <a:pt x="44" y="240"/>
                </a:cubicBezTo>
                <a:cubicBezTo>
                  <a:pt x="44" y="240"/>
                  <a:pt x="45" y="240"/>
                  <a:pt x="45" y="239"/>
                </a:cubicBezTo>
                <a:cubicBezTo>
                  <a:pt x="45" y="239"/>
                  <a:pt x="45" y="239"/>
                  <a:pt x="45" y="239"/>
                </a:cubicBezTo>
                <a:cubicBezTo>
                  <a:pt x="45" y="239"/>
                  <a:pt x="45" y="239"/>
                  <a:pt x="45" y="239"/>
                </a:cubicBezTo>
                <a:cubicBezTo>
                  <a:pt x="44" y="239"/>
                  <a:pt x="43" y="239"/>
                  <a:pt x="43" y="240"/>
                </a:cubicBezTo>
                <a:cubicBezTo>
                  <a:pt x="43" y="240"/>
                  <a:pt x="43" y="240"/>
                  <a:pt x="43" y="240"/>
                </a:cubicBezTo>
                <a:cubicBezTo>
                  <a:pt x="43" y="240"/>
                  <a:pt x="44" y="240"/>
                  <a:pt x="44" y="240"/>
                </a:cubicBezTo>
                <a:cubicBezTo>
                  <a:pt x="42" y="240"/>
                  <a:pt x="41" y="241"/>
                  <a:pt x="40" y="242"/>
                </a:cubicBezTo>
                <a:cubicBezTo>
                  <a:pt x="41" y="242"/>
                  <a:pt x="41" y="241"/>
                  <a:pt x="42" y="241"/>
                </a:cubicBezTo>
                <a:cubicBezTo>
                  <a:pt x="42" y="242"/>
                  <a:pt x="40" y="243"/>
                  <a:pt x="39" y="242"/>
                </a:cubicBezTo>
                <a:cubicBezTo>
                  <a:pt x="39" y="243"/>
                  <a:pt x="38" y="244"/>
                  <a:pt x="37" y="243"/>
                </a:cubicBezTo>
                <a:cubicBezTo>
                  <a:pt x="34" y="245"/>
                  <a:pt x="31" y="245"/>
                  <a:pt x="28" y="247"/>
                </a:cubicBezTo>
                <a:cubicBezTo>
                  <a:pt x="28" y="247"/>
                  <a:pt x="29" y="247"/>
                  <a:pt x="30" y="248"/>
                </a:cubicBezTo>
                <a:cubicBezTo>
                  <a:pt x="31" y="247"/>
                  <a:pt x="31" y="247"/>
                  <a:pt x="32" y="248"/>
                </a:cubicBezTo>
                <a:cubicBezTo>
                  <a:pt x="32" y="248"/>
                  <a:pt x="32" y="248"/>
                  <a:pt x="32" y="247"/>
                </a:cubicBezTo>
                <a:cubicBezTo>
                  <a:pt x="33" y="248"/>
                  <a:pt x="33" y="247"/>
                  <a:pt x="34" y="248"/>
                </a:cubicBezTo>
                <a:cubicBezTo>
                  <a:pt x="34" y="248"/>
                  <a:pt x="34" y="248"/>
                  <a:pt x="34" y="249"/>
                </a:cubicBezTo>
                <a:cubicBezTo>
                  <a:pt x="34" y="249"/>
                  <a:pt x="35" y="249"/>
                  <a:pt x="36" y="249"/>
                </a:cubicBezTo>
                <a:cubicBezTo>
                  <a:pt x="36" y="249"/>
                  <a:pt x="35" y="249"/>
                  <a:pt x="36" y="250"/>
                </a:cubicBezTo>
                <a:cubicBezTo>
                  <a:pt x="37" y="250"/>
                  <a:pt x="37" y="249"/>
                  <a:pt x="39" y="248"/>
                </a:cubicBezTo>
                <a:cubicBezTo>
                  <a:pt x="39" y="249"/>
                  <a:pt x="38" y="250"/>
                  <a:pt x="37" y="250"/>
                </a:cubicBezTo>
                <a:cubicBezTo>
                  <a:pt x="37" y="250"/>
                  <a:pt x="38" y="250"/>
                  <a:pt x="38" y="251"/>
                </a:cubicBezTo>
                <a:cubicBezTo>
                  <a:pt x="38" y="251"/>
                  <a:pt x="38" y="250"/>
                  <a:pt x="38" y="250"/>
                </a:cubicBezTo>
                <a:cubicBezTo>
                  <a:pt x="38" y="250"/>
                  <a:pt x="39" y="250"/>
                  <a:pt x="39" y="250"/>
                </a:cubicBezTo>
                <a:cubicBezTo>
                  <a:pt x="39" y="250"/>
                  <a:pt x="39" y="250"/>
                  <a:pt x="39" y="250"/>
                </a:cubicBezTo>
                <a:cubicBezTo>
                  <a:pt x="40" y="250"/>
                  <a:pt x="41" y="250"/>
                  <a:pt x="42" y="250"/>
                </a:cubicBezTo>
                <a:cubicBezTo>
                  <a:pt x="42" y="249"/>
                  <a:pt x="42" y="249"/>
                  <a:pt x="42" y="249"/>
                </a:cubicBezTo>
                <a:cubicBezTo>
                  <a:pt x="42" y="248"/>
                  <a:pt x="42" y="248"/>
                  <a:pt x="42" y="248"/>
                </a:cubicBezTo>
                <a:cubicBezTo>
                  <a:pt x="43" y="249"/>
                  <a:pt x="43" y="249"/>
                  <a:pt x="43" y="250"/>
                </a:cubicBezTo>
                <a:cubicBezTo>
                  <a:pt x="42" y="250"/>
                  <a:pt x="41" y="251"/>
                  <a:pt x="40" y="252"/>
                </a:cubicBezTo>
                <a:cubicBezTo>
                  <a:pt x="39" y="253"/>
                  <a:pt x="37" y="253"/>
                  <a:pt x="36" y="253"/>
                </a:cubicBezTo>
                <a:cubicBezTo>
                  <a:pt x="36" y="254"/>
                  <a:pt x="35" y="254"/>
                  <a:pt x="34" y="254"/>
                </a:cubicBezTo>
                <a:cubicBezTo>
                  <a:pt x="34" y="253"/>
                  <a:pt x="35" y="254"/>
                  <a:pt x="35" y="253"/>
                </a:cubicBezTo>
                <a:cubicBezTo>
                  <a:pt x="34" y="253"/>
                  <a:pt x="34" y="254"/>
                  <a:pt x="33" y="254"/>
                </a:cubicBezTo>
                <a:cubicBezTo>
                  <a:pt x="33" y="254"/>
                  <a:pt x="33" y="254"/>
                  <a:pt x="33" y="254"/>
                </a:cubicBezTo>
                <a:cubicBezTo>
                  <a:pt x="33" y="255"/>
                  <a:pt x="31" y="255"/>
                  <a:pt x="30" y="255"/>
                </a:cubicBezTo>
                <a:cubicBezTo>
                  <a:pt x="29" y="256"/>
                  <a:pt x="28" y="255"/>
                  <a:pt x="27" y="256"/>
                </a:cubicBezTo>
                <a:cubicBezTo>
                  <a:pt x="27" y="257"/>
                  <a:pt x="28" y="256"/>
                  <a:pt x="28" y="256"/>
                </a:cubicBezTo>
                <a:cubicBezTo>
                  <a:pt x="28" y="257"/>
                  <a:pt x="25" y="258"/>
                  <a:pt x="24" y="257"/>
                </a:cubicBezTo>
                <a:cubicBezTo>
                  <a:pt x="23" y="258"/>
                  <a:pt x="19" y="257"/>
                  <a:pt x="19" y="260"/>
                </a:cubicBezTo>
                <a:cubicBezTo>
                  <a:pt x="18" y="259"/>
                  <a:pt x="17" y="261"/>
                  <a:pt x="17" y="260"/>
                </a:cubicBezTo>
                <a:cubicBezTo>
                  <a:pt x="17" y="260"/>
                  <a:pt x="17" y="260"/>
                  <a:pt x="17" y="259"/>
                </a:cubicBezTo>
                <a:cubicBezTo>
                  <a:pt x="15" y="260"/>
                  <a:pt x="13" y="262"/>
                  <a:pt x="13" y="264"/>
                </a:cubicBezTo>
                <a:cubicBezTo>
                  <a:pt x="13" y="264"/>
                  <a:pt x="14" y="265"/>
                  <a:pt x="14" y="265"/>
                </a:cubicBezTo>
                <a:cubicBezTo>
                  <a:pt x="15" y="266"/>
                  <a:pt x="17" y="266"/>
                  <a:pt x="17" y="267"/>
                </a:cubicBezTo>
                <a:cubicBezTo>
                  <a:pt x="18" y="266"/>
                  <a:pt x="19" y="267"/>
                  <a:pt x="19" y="266"/>
                </a:cubicBezTo>
                <a:cubicBezTo>
                  <a:pt x="19" y="266"/>
                  <a:pt x="19" y="266"/>
                  <a:pt x="18" y="266"/>
                </a:cubicBezTo>
                <a:cubicBezTo>
                  <a:pt x="18" y="266"/>
                  <a:pt x="18" y="266"/>
                  <a:pt x="19" y="265"/>
                </a:cubicBezTo>
                <a:cubicBezTo>
                  <a:pt x="19" y="266"/>
                  <a:pt x="20" y="266"/>
                  <a:pt x="20" y="266"/>
                </a:cubicBezTo>
                <a:cubicBezTo>
                  <a:pt x="20" y="266"/>
                  <a:pt x="20" y="267"/>
                  <a:pt x="20" y="267"/>
                </a:cubicBezTo>
                <a:cubicBezTo>
                  <a:pt x="20" y="267"/>
                  <a:pt x="20" y="267"/>
                  <a:pt x="20" y="266"/>
                </a:cubicBezTo>
                <a:cubicBezTo>
                  <a:pt x="21" y="267"/>
                  <a:pt x="23" y="266"/>
                  <a:pt x="24" y="266"/>
                </a:cubicBezTo>
                <a:cubicBezTo>
                  <a:pt x="26" y="267"/>
                  <a:pt x="27" y="265"/>
                  <a:pt x="29" y="264"/>
                </a:cubicBezTo>
                <a:cubicBezTo>
                  <a:pt x="29" y="264"/>
                  <a:pt x="29" y="264"/>
                  <a:pt x="29" y="264"/>
                </a:cubicBezTo>
                <a:cubicBezTo>
                  <a:pt x="29" y="266"/>
                  <a:pt x="27" y="266"/>
                  <a:pt x="27" y="267"/>
                </a:cubicBezTo>
                <a:cubicBezTo>
                  <a:pt x="27" y="267"/>
                  <a:pt x="27" y="267"/>
                  <a:pt x="27" y="267"/>
                </a:cubicBezTo>
                <a:cubicBezTo>
                  <a:pt x="30" y="266"/>
                  <a:pt x="31" y="266"/>
                  <a:pt x="33" y="265"/>
                </a:cubicBezTo>
                <a:cubicBezTo>
                  <a:pt x="33" y="265"/>
                  <a:pt x="33" y="265"/>
                  <a:pt x="33" y="265"/>
                </a:cubicBezTo>
                <a:cubicBezTo>
                  <a:pt x="33" y="266"/>
                  <a:pt x="31" y="266"/>
                  <a:pt x="31" y="267"/>
                </a:cubicBezTo>
                <a:cubicBezTo>
                  <a:pt x="31" y="268"/>
                  <a:pt x="32" y="267"/>
                  <a:pt x="32" y="267"/>
                </a:cubicBezTo>
                <a:cubicBezTo>
                  <a:pt x="32" y="267"/>
                  <a:pt x="32" y="267"/>
                  <a:pt x="33" y="267"/>
                </a:cubicBezTo>
                <a:cubicBezTo>
                  <a:pt x="33" y="267"/>
                  <a:pt x="33" y="266"/>
                  <a:pt x="33" y="266"/>
                </a:cubicBezTo>
                <a:cubicBezTo>
                  <a:pt x="33" y="266"/>
                  <a:pt x="35" y="265"/>
                  <a:pt x="35" y="264"/>
                </a:cubicBezTo>
                <a:cubicBezTo>
                  <a:pt x="35" y="264"/>
                  <a:pt x="35" y="265"/>
                  <a:pt x="35" y="265"/>
                </a:cubicBezTo>
                <a:cubicBezTo>
                  <a:pt x="36" y="265"/>
                  <a:pt x="35" y="265"/>
                  <a:pt x="35" y="266"/>
                </a:cubicBezTo>
                <a:cubicBezTo>
                  <a:pt x="36" y="266"/>
                  <a:pt x="36" y="264"/>
                  <a:pt x="36" y="264"/>
                </a:cubicBezTo>
                <a:cubicBezTo>
                  <a:pt x="36" y="264"/>
                  <a:pt x="36" y="265"/>
                  <a:pt x="37" y="265"/>
                </a:cubicBezTo>
                <a:cubicBezTo>
                  <a:pt x="37" y="265"/>
                  <a:pt x="37" y="264"/>
                  <a:pt x="37" y="264"/>
                </a:cubicBezTo>
                <a:cubicBezTo>
                  <a:pt x="38" y="263"/>
                  <a:pt x="38" y="264"/>
                  <a:pt x="38" y="264"/>
                </a:cubicBezTo>
                <a:cubicBezTo>
                  <a:pt x="38" y="265"/>
                  <a:pt x="38" y="264"/>
                  <a:pt x="38" y="263"/>
                </a:cubicBezTo>
                <a:cubicBezTo>
                  <a:pt x="38" y="264"/>
                  <a:pt x="39" y="264"/>
                  <a:pt x="39" y="264"/>
                </a:cubicBezTo>
                <a:cubicBezTo>
                  <a:pt x="39" y="265"/>
                  <a:pt x="38" y="265"/>
                  <a:pt x="38" y="265"/>
                </a:cubicBezTo>
                <a:cubicBezTo>
                  <a:pt x="39" y="265"/>
                  <a:pt x="39" y="264"/>
                  <a:pt x="39" y="264"/>
                </a:cubicBezTo>
                <a:cubicBezTo>
                  <a:pt x="40" y="264"/>
                  <a:pt x="41" y="263"/>
                  <a:pt x="41" y="262"/>
                </a:cubicBezTo>
                <a:cubicBezTo>
                  <a:pt x="42" y="263"/>
                  <a:pt x="41" y="263"/>
                  <a:pt x="42" y="263"/>
                </a:cubicBezTo>
                <a:cubicBezTo>
                  <a:pt x="41" y="264"/>
                  <a:pt x="41" y="264"/>
                  <a:pt x="40" y="264"/>
                </a:cubicBezTo>
                <a:cubicBezTo>
                  <a:pt x="41" y="265"/>
                  <a:pt x="41" y="265"/>
                  <a:pt x="40" y="266"/>
                </a:cubicBezTo>
                <a:cubicBezTo>
                  <a:pt x="40" y="266"/>
                  <a:pt x="41" y="266"/>
                  <a:pt x="41" y="265"/>
                </a:cubicBezTo>
                <a:cubicBezTo>
                  <a:pt x="41" y="266"/>
                  <a:pt x="41" y="265"/>
                  <a:pt x="42" y="266"/>
                </a:cubicBezTo>
                <a:cubicBezTo>
                  <a:pt x="42" y="265"/>
                  <a:pt x="43" y="265"/>
                  <a:pt x="44" y="265"/>
                </a:cubicBezTo>
                <a:cubicBezTo>
                  <a:pt x="44" y="265"/>
                  <a:pt x="43" y="266"/>
                  <a:pt x="43" y="265"/>
                </a:cubicBezTo>
                <a:cubicBezTo>
                  <a:pt x="43" y="265"/>
                  <a:pt x="43" y="265"/>
                  <a:pt x="43" y="265"/>
                </a:cubicBezTo>
                <a:cubicBezTo>
                  <a:pt x="43" y="266"/>
                  <a:pt x="43" y="266"/>
                  <a:pt x="43" y="266"/>
                </a:cubicBezTo>
                <a:cubicBezTo>
                  <a:pt x="43" y="266"/>
                  <a:pt x="44" y="266"/>
                  <a:pt x="44" y="265"/>
                </a:cubicBezTo>
                <a:cubicBezTo>
                  <a:pt x="45" y="266"/>
                  <a:pt x="44" y="266"/>
                  <a:pt x="45" y="267"/>
                </a:cubicBezTo>
                <a:cubicBezTo>
                  <a:pt x="45" y="266"/>
                  <a:pt x="45" y="267"/>
                  <a:pt x="46" y="266"/>
                </a:cubicBezTo>
                <a:cubicBezTo>
                  <a:pt x="46" y="266"/>
                  <a:pt x="46" y="267"/>
                  <a:pt x="46" y="267"/>
                </a:cubicBezTo>
                <a:cubicBezTo>
                  <a:pt x="47" y="267"/>
                  <a:pt x="46" y="266"/>
                  <a:pt x="47" y="266"/>
                </a:cubicBezTo>
                <a:cubicBezTo>
                  <a:pt x="47" y="267"/>
                  <a:pt x="47" y="267"/>
                  <a:pt x="47" y="267"/>
                </a:cubicBezTo>
                <a:cubicBezTo>
                  <a:pt x="48" y="267"/>
                  <a:pt x="49" y="267"/>
                  <a:pt x="50" y="267"/>
                </a:cubicBezTo>
                <a:cubicBezTo>
                  <a:pt x="50" y="267"/>
                  <a:pt x="49" y="267"/>
                  <a:pt x="49" y="268"/>
                </a:cubicBezTo>
                <a:cubicBezTo>
                  <a:pt x="49" y="268"/>
                  <a:pt x="50" y="267"/>
                  <a:pt x="50" y="268"/>
                </a:cubicBezTo>
                <a:cubicBezTo>
                  <a:pt x="50" y="267"/>
                  <a:pt x="50" y="267"/>
                  <a:pt x="50" y="267"/>
                </a:cubicBezTo>
                <a:cubicBezTo>
                  <a:pt x="52" y="267"/>
                  <a:pt x="54" y="266"/>
                  <a:pt x="55" y="266"/>
                </a:cubicBezTo>
                <a:cubicBezTo>
                  <a:pt x="55" y="266"/>
                  <a:pt x="55" y="266"/>
                  <a:pt x="55" y="266"/>
                </a:cubicBezTo>
                <a:cubicBezTo>
                  <a:pt x="55" y="267"/>
                  <a:pt x="56" y="266"/>
                  <a:pt x="56" y="266"/>
                </a:cubicBezTo>
                <a:cubicBezTo>
                  <a:pt x="56" y="267"/>
                  <a:pt x="55" y="268"/>
                  <a:pt x="54" y="267"/>
                </a:cubicBezTo>
                <a:cubicBezTo>
                  <a:pt x="53" y="267"/>
                  <a:pt x="53" y="270"/>
                  <a:pt x="52" y="269"/>
                </a:cubicBezTo>
                <a:cubicBezTo>
                  <a:pt x="52" y="269"/>
                  <a:pt x="52" y="269"/>
                  <a:pt x="52" y="269"/>
                </a:cubicBezTo>
                <a:cubicBezTo>
                  <a:pt x="51" y="269"/>
                  <a:pt x="51" y="269"/>
                  <a:pt x="51" y="268"/>
                </a:cubicBezTo>
                <a:cubicBezTo>
                  <a:pt x="51" y="268"/>
                  <a:pt x="51" y="270"/>
                  <a:pt x="50" y="269"/>
                </a:cubicBezTo>
                <a:cubicBezTo>
                  <a:pt x="50" y="269"/>
                  <a:pt x="50" y="269"/>
                  <a:pt x="50" y="268"/>
                </a:cubicBezTo>
                <a:cubicBezTo>
                  <a:pt x="49" y="269"/>
                  <a:pt x="48" y="270"/>
                  <a:pt x="47" y="269"/>
                </a:cubicBezTo>
                <a:cubicBezTo>
                  <a:pt x="46" y="269"/>
                  <a:pt x="46" y="269"/>
                  <a:pt x="46" y="270"/>
                </a:cubicBezTo>
                <a:cubicBezTo>
                  <a:pt x="46" y="270"/>
                  <a:pt x="46" y="270"/>
                  <a:pt x="46" y="271"/>
                </a:cubicBezTo>
                <a:cubicBezTo>
                  <a:pt x="45" y="270"/>
                  <a:pt x="44" y="271"/>
                  <a:pt x="43" y="271"/>
                </a:cubicBezTo>
                <a:cubicBezTo>
                  <a:pt x="43" y="270"/>
                  <a:pt x="44" y="270"/>
                  <a:pt x="44" y="270"/>
                </a:cubicBezTo>
                <a:cubicBezTo>
                  <a:pt x="44" y="270"/>
                  <a:pt x="42" y="270"/>
                  <a:pt x="42" y="270"/>
                </a:cubicBezTo>
                <a:cubicBezTo>
                  <a:pt x="41" y="271"/>
                  <a:pt x="42" y="270"/>
                  <a:pt x="42" y="271"/>
                </a:cubicBezTo>
                <a:cubicBezTo>
                  <a:pt x="42" y="271"/>
                  <a:pt x="42" y="271"/>
                  <a:pt x="41" y="272"/>
                </a:cubicBezTo>
                <a:cubicBezTo>
                  <a:pt x="42" y="272"/>
                  <a:pt x="42" y="272"/>
                  <a:pt x="42" y="272"/>
                </a:cubicBezTo>
                <a:cubicBezTo>
                  <a:pt x="42" y="273"/>
                  <a:pt x="42" y="272"/>
                  <a:pt x="42" y="273"/>
                </a:cubicBezTo>
                <a:cubicBezTo>
                  <a:pt x="42" y="273"/>
                  <a:pt x="42" y="273"/>
                  <a:pt x="42" y="273"/>
                </a:cubicBezTo>
                <a:cubicBezTo>
                  <a:pt x="41" y="272"/>
                  <a:pt x="41" y="273"/>
                  <a:pt x="40" y="272"/>
                </a:cubicBezTo>
                <a:cubicBezTo>
                  <a:pt x="40" y="271"/>
                  <a:pt x="41" y="273"/>
                  <a:pt x="41" y="272"/>
                </a:cubicBezTo>
                <a:cubicBezTo>
                  <a:pt x="41" y="271"/>
                  <a:pt x="40" y="272"/>
                  <a:pt x="40" y="271"/>
                </a:cubicBezTo>
                <a:cubicBezTo>
                  <a:pt x="40" y="272"/>
                  <a:pt x="39" y="273"/>
                  <a:pt x="39" y="273"/>
                </a:cubicBezTo>
                <a:cubicBezTo>
                  <a:pt x="39" y="272"/>
                  <a:pt x="39" y="272"/>
                  <a:pt x="39" y="272"/>
                </a:cubicBezTo>
                <a:cubicBezTo>
                  <a:pt x="38" y="271"/>
                  <a:pt x="38" y="272"/>
                  <a:pt x="38" y="271"/>
                </a:cubicBezTo>
                <a:cubicBezTo>
                  <a:pt x="38" y="272"/>
                  <a:pt x="38" y="272"/>
                  <a:pt x="38" y="272"/>
                </a:cubicBezTo>
                <a:cubicBezTo>
                  <a:pt x="38" y="273"/>
                  <a:pt x="37" y="273"/>
                  <a:pt x="36" y="273"/>
                </a:cubicBezTo>
                <a:cubicBezTo>
                  <a:pt x="36" y="274"/>
                  <a:pt x="36" y="273"/>
                  <a:pt x="37" y="273"/>
                </a:cubicBezTo>
                <a:cubicBezTo>
                  <a:pt x="37" y="273"/>
                  <a:pt x="37" y="274"/>
                  <a:pt x="37" y="274"/>
                </a:cubicBezTo>
                <a:cubicBezTo>
                  <a:pt x="36" y="274"/>
                  <a:pt x="36" y="274"/>
                  <a:pt x="36" y="275"/>
                </a:cubicBezTo>
                <a:cubicBezTo>
                  <a:pt x="36" y="276"/>
                  <a:pt x="37" y="275"/>
                  <a:pt x="37" y="274"/>
                </a:cubicBezTo>
                <a:cubicBezTo>
                  <a:pt x="37" y="275"/>
                  <a:pt x="36" y="276"/>
                  <a:pt x="37" y="275"/>
                </a:cubicBezTo>
                <a:cubicBezTo>
                  <a:pt x="37" y="276"/>
                  <a:pt x="36" y="276"/>
                  <a:pt x="37" y="277"/>
                </a:cubicBezTo>
                <a:cubicBezTo>
                  <a:pt x="37" y="277"/>
                  <a:pt x="37" y="276"/>
                  <a:pt x="37" y="276"/>
                </a:cubicBezTo>
                <a:cubicBezTo>
                  <a:pt x="37" y="276"/>
                  <a:pt x="37" y="276"/>
                  <a:pt x="38" y="276"/>
                </a:cubicBezTo>
                <a:cubicBezTo>
                  <a:pt x="38" y="276"/>
                  <a:pt x="38" y="275"/>
                  <a:pt x="38" y="275"/>
                </a:cubicBezTo>
                <a:cubicBezTo>
                  <a:pt x="39" y="275"/>
                  <a:pt x="39" y="275"/>
                  <a:pt x="40" y="274"/>
                </a:cubicBezTo>
                <a:cubicBezTo>
                  <a:pt x="41" y="276"/>
                  <a:pt x="42" y="274"/>
                  <a:pt x="43" y="274"/>
                </a:cubicBezTo>
                <a:cubicBezTo>
                  <a:pt x="43" y="275"/>
                  <a:pt x="42" y="275"/>
                  <a:pt x="42" y="276"/>
                </a:cubicBezTo>
                <a:cubicBezTo>
                  <a:pt x="43" y="275"/>
                  <a:pt x="44" y="276"/>
                  <a:pt x="45" y="274"/>
                </a:cubicBezTo>
                <a:cubicBezTo>
                  <a:pt x="46" y="275"/>
                  <a:pt x="46" y="276"/>
                  <a:pt x="47" y="274"/>
                </a:cubicBezTo>
                <a:cubicBezTo>
                  <a:pt x="47" y="275"/>
                  <a:pt x="47" y="276"/>
                  <a:pt x="47" y="276"/>
                </a:cubicBezTo>
                <a:cubicBezTo>
                  <a:pt x="47" y="277"/>
                  <a:pt x="47" y="276"/>
                  <a:pt x="47" y="276"/>
                </a:cubicBezTo>
                <a:cubicBezTo>
                  <a:pt x="47" y="276"/>
                  <a:pt x="48" y="275"/>
                  <a:pt x="47" y="275"/>
                </a:cubicBezTo>
                <a:cubicBezTo>
                  <a:pt x="48" y="275"/>
                  <a:pt x="48" y="274"/>
                  <a:pt x="49" y="274"/>
                </a:cubicBezTo>
                <a:cubicBezTo>
                  <a:pt x="48" y="275"/>
                  <a:pt x="48" y="276"/>
                  <a:pt x="48" y="276"/>
                </a:cubicBezTo>
                <a:cubicBezTo>
                  <a:pt x="48" y="277"/>
                  <a:pt x="49" y="275"/>
                  <a:pt x="50" y="274"/>
                </a:cubicBezTo>
                <a:cubicBezTo>
                  <a:pt x="50" y="275"/>
                  <a:pt x="51" y="275"/>
                  <a:pt x="51" y="275"/>
                </a:cubicBezTo>
                <a:cubicBezTo>
                  <a:pt x="52" y="274"/>
                  <a:pt x="51" y="274"/>
                  <a:pt x="51" y="274"/>
                </a:cubicBezTo>
                <a:cubicBezTo>
                  <a:pt x="51" y="274"/>
                  <a:pt x="52" y="274"/>
                  <a:pt x="52" y="274"/>
                </a:cubicBezTo>
                <a:cubicBezTo>
                  <a:pt x="52" y="274"/>
                  <a:pt x="52" y="274"/>
                  <a:pt x="52" y="274"/>
                </a:cubicBezTo>
                <a:cubicBezTo>
                  <a:pt x="53" y="274"/>
                  <a:pt x="54" y="273"/>
                  <a:pt x="55" y="273"/>
                </a:cubicBezTo>
                <a:cubicBezTo>
                  <a:pt x="55" y="273"/>
                  <a:pt x="55" y="273"/>
                  <a:pt x="55" y="273"/>
                </a:cubicBezTo>
                <a:cubicBezTo>
                  <a:pt x="54" y="274"/>
                  <a:pt x="54" y="275"/>
                  <a:pt x="53" y="275"/>
                </a:cubicBezTo>
                <a:cubicBezTo>
                  <a:pt x="54" y="276"/>
                  <a:pt x="55" y="275"/>
                  <a:pt x="56" y="275"/>
                </a:cubicBezTo>
                <a:cubicBezTo>
                  <a:pt x="56" y="274"/>
                  <a:pt x="55" y="275"/>
                  <a:pt x="55" y="275"/>
                </a:cubicBezTo>
                <a:cubicBezTo>
                  <a:pt x="55" y="274"/>
                  <a:pt x="55" y="274"/>
                  <a:pt x="55" y="274"/>
                </a:cubicBezTo>
                <a:cubicBezTo>
                  <a:pt x="56" y="274"/>
                  <a:pt x="56" y="275"/>
                  <a:pt x="57" y="275"/>
                </a:cubicBezTo>
                <a:cubicBezTo>
                  <a:pt x="57" y="275"/>
                  <a:pt x="56" y="274"/>
                  <a:pt x="57" y="274"/>
                </a:cubicBezTo>
                <a:cubicBezTo>
                  <a:pt x="57" y="274"/>
                  <a:pt x="56" y="274"/>
                  <a:pt x="56" y="274"/>
                </a:cubicBezTo>
                <a:cubicBezTo>
                  <a:pt x="56" y="274"/>
                  <a:pt x="56" y="273"/>
                  <a:pt x="56" y="274"/>
                </a:cubicBezTo>
                <a:cubicBezTo>
                  <a:pt x="55" y="273"/>
                  <a:pt x="55" y="273"/>
                  <a:pt x="56" y="273"/>
                </a:cubicBezTo>
                <a:cubicBezTo>
                  <a:pt x="55" y="273"/>
                  <a:pt x="57" y="273"/>
                  <a:pt x="57" y="274"/>
                </a:cubicBezTo>
                <a:cubicBezTo>
                  <a:pt x="57" y="274"/>
                  <a:pt x="57" y="273"/>
                  <a:pt x="57" y="273"/>
                </a:cubicBezTo>
                <a:cubicBezTo>
                  <a:pt x="58" y="273"/>
                  <a:pt x="57" y="274"/>
                  <a:pt x="57" y="274"/>
                </a:cubicBezTo>
                <a:cubicBezTo>
                  <a:pt x="57" y="275"/>
                  <a:pt x="57" y="275"/>
                  <a:pt x="57" y="276"/>
                </a:cubicBezTo>
                <a:cubicBezTo>
                  <a:pt x="58" y="276"/>
                  <a:pt x="58" y="275"/>
                  <a:pt x="59" y="275"/>
                </a:cubicBezTo>
                <a:cubicBezTo>
                  <a:pt x="59" y="276"/>
                  <a:pt x="58" y="276"/>
                  <a:pt x="58" y="277"/>
                </a:cubicBezTo>
                <a:cubicBezTo>
                  <a:pt x="59" y="278"/>
                  <a:pt x="59" y="276"/>
                  <a:pt x="60" y="277"/>
                </a:cubicBezTo>
                <a:cubicBezTo>
                  <a:pt x="60" y="276"/>
                  <a:pt x="59" y="277"/>
                  <a:pt x="59" y="276"/>
                </a:cubicBezTo>
                <a:cubicBezTo>
                  <a:pt x="59" y="276"/>
                  <a:pt x="59" y="276"/>
                  <a:pt x="60" y="276"/>
                </a:cubicBezTo>
                <a:cubicBezTo>
                  <a:pt x="59" y="276"/>
                  <a:pt x="59" y="275"/>
                  <a:pt x="59" y="274"/>
                </a:cubicBezTo>
                <a:cubicBezTo>
                  <a:pt x="59" y="274"/>
                  <a:pt x="59" y="274"/>
                  <a:pt x="60" y="274"/>
                </a:cubicBezTo>
                <a:cubicBezTo>
                  <a:pt x="60" y="274"/>
                  <a:pt x="59" y="275"/>
                  <a:pt x="60" y="275"/>
                </a:cubicBezTo>
                <a:cubicBezTo>
                  <a:pt x="60" y="274"/>
                  <a:pt x="63" y="274"/>
                  <a:pt x="63" y="275"/>
                </a:cubicBezTo>
                <a:cubicBezTo>
                  <a:pt x="64" y="274"/>
                  <a:pt x="64" y="275"/>
                  <a:pt x="64" y="274"/>
                </a:cubicBezTo>
                <a:cubicBezTo>
                  <a:pt x="65" y="274"/>
                  <a:pt x="64" y="275"/>
                  <a:pt x="65" y="275"/>
                </a:cubicBezTo>
                <a:cubicBezTo>
                  <a:pt x="64" y="275"/>
                  <a:pt x="64" y="276"/>
                  <a:pt x="63" y="276"/>
                </a:cubicBezTo>
                <a:cubicBezTo>
                  <a:pt x="64" y="276"/>
                  <a:pt x="65" y="276"/>
                  <a:pt x="66" y="276"/>
                </a:cubicBezTo>
                <a:cubicBezTo>
                  <a:pt x="66" y="276"/>
                  <a:pt x="66" y="276"/>
                  <a:pt x="66" y="277"/>
                </a:cubicBezTo>
                <a:cubicBezTo>
                  <a:pt x="67" y="276"/>
                  <a:pt x="67" y="275"/>
                  <a:pt x="68" y="276"/>
                </a:cubicBezTo>
                <a:cubicBezTo>
                  <a:pt x="68" y="275"/>
                  <a:pt x="69" y="275"/>
                  <a:pt x="68" y="274"/>
                </a:cubicBezTo>
                <a:cubicBezTo>
                  <a:pt x="68" y="275"/>
                  <a:pt x="69" y="274"/>
                  <a:pt x="69" y="274"/>
                </a:cubicBezTo>
                <a:cubicBezTo>
                  <a:pt x="69" y="273"/>
                  <a:pt x="70" y="273"/>
                  <a:pt x="70" y="273"/>
                </a:cubicBezTo>
                <a:cubicBezTo>
                  <a:pt x="71" y="273"/>
                  <a:pt x="70" y="274"/>
                  <a:pt x="71" y="274"/>
                </a:cubicBezTo>
                <a:cubicBezTo>
                  <a:pt x="71" y="273"/>
                  <a:pt x="71" y="273"/>
                  <a:pt x="72" y="273"/>
                </a:cubicBezTo>
                <a:cubicBezTo>
                  <a:pt x="72" y="274"/>
                  <a:pt x="72" y="274"/>
                  <a:pt x="72" y="274"/>
                </a:cubicBezTo>
                <a:cubicBezTo>
                  <a:pt x="71" y="275"/>
                  <a:pt x="69" y="275"/>
                  <a:pt x="69" y="276"/>
                </a:cubicBezTo>
                <a:cubicBezTo>
                  <a:pt x="69" y="277"/>
                  <a:pt x="69" y="276"/>
                  <a:pt x="70" y="276"/>
                </a:cubicBezTo>
                <a:cubicBezTo>
                  <a:pt x="71" y="274"/>
                  <a:pt x="73" y="276"/>
                  <a:pt x="74" y="275"/>
                </a:cubicBezTo>
                <a:cubicBezTo>
                  <a:pt x="76" y="276"/>
                  <a:pt x="78" y="273"/>
                  <a:pt x="80" y="275"/>
                </a:cubicBezTo>
                <a:cubicBezTo>
                  <a:pt x="80" y="275"/>
                  <a:pt x="81" y="275"/>
                  <a:pt x="81" y="275"/>
                </a:cubicBezTo>
                <a:cubicBezTo>
                  <a:pt x="81" y="274"/>
                  <a:pt x="82" y="274"/>
                  <a:pt x="83" y="274"/>
                </a:cubicBezTo>
                <a:cubicBezTo>
                  <a:pt x="83" y="274"/>
                  <a:pt x="83" y="274"/>
                  <a:pt x="83" y="274"/>
                </a:cubicBezTo>
                <a:cubicBezTo>
                  <a:pt x="83" y="274"/>
                  <a:pt x="84" y="273"/>
                  <a:pt x="84" y="274"/>
                </a:cubicBezTo>
                <a:cubicBezTo>
                  <a:pt x="85" y="273"/>
                  <a:pt x="87" y="274"/>
                  <a:pt x="88" y="273"/>
                </a:cubicBezTo>
                <a:cubicBezTo>
                  <a:pt x="87" y="273"/>
                  <a:pt x="88" y="272"/>
                  <a:pt x="88" y="272"/>
                </a:cubicBezTo>
                <a:cubicBezTo>
                  <a:pt x="88" y="272"/>
                  <a:pt x="88" y="273"/>
                  <a:pt x="88" y="273"/>
                </a:cubicBezTo>
                <a:cubicBezTo>
                  <a:pt x="88" y="273"/>
                  <a:pt x="89" y="273"/>
                  <a:pt x="89" y="273"/>
                </a:cubicBezTo>
                <a:cubicBezTo>
                  <a:pt x="88" y="274"/>
                  <a:pt x="88" y="274"/>
                  <a:pt x="88" y="275"/>
                </a:cubicBezTo>
                <a:cubicBezTo>
                  <a:pt x="88" y="275"/>
                  <a:pt x="88" y="275"/>
                  <a:pt x="88" y="275"/>
                </a:cubicBezTo>
                <a:cubicBezTo>
                  <a:pt x="87" y="275"/>
                  <a:pt x="86" y="274"/>
                  <a:pt x="86" y="276"/>
                </a:cubicBezTo>
                <a:cubicBezTo>
                  <a:pt x="86" y="276"/>
                  <a:pt x="87" y="276"/>
                  <a:pt x="87" y="276"/>
                </a:cubicBezTo>
                <a:cubicBezTo>
                  <a:pt x="87" y="276"/>
                  <a:pt x="87" y="276"/>
                  <a:pt x="88" y="276"/>
                </a:cubicBezTo>
                <a:cubicBezTo>
                  <a:pt x="88" y="276"/>
                  <a:pt x="88" y="276"/>
                  <a:pt x="88" y="276"/>
                </a:cubicBezTo>
                <a:cubicBezTo>
                  <a:pt x="88" y="276"/>
                  <a:pt x="88" y="276"/>
                  <a:pt x="89" y="276"/>
                </a:cubicBezTo>
                <a:cubicBezTo>
                  <a:pt x="89" y="275"/>
                  <a:pt x="90" y="276"/>
                  <a:pt x="90" y="275"/>
                </a:cubicBezTo>
                <a:cubicBezTo>
                  <a:pt x="90" y="275"/>
                  <a:pt x="91" y="276"/>
                  <a:pt x="91" y="276"/>
                </a:cubicBezTo>
                <a:cubicBezTo>
                  <a:pt x="91" y="276"/>
                  <a:pt x="91" y="276"/>
                  <a:pt x="92" y="276"/>
                </a:cubicBezTo>
                <a:cubicBezTo>
                  <a:pt x="92" y="276"/>
                  <a:pt x="92" y="276"/>
                  <a:pt x="92" y="276"/>
                </a:cubicBezTo>
                <a:cubicBezTo>
                  <a:pt x="92" y="276"/>
                  <a:pt x="93" y="276"/>
                  <a:pt x="93" y="276"/>
                </a:cubicBezTo>
                <a:cubicBezTo>
                  <a:pt x="92" y="276"/>
                  <a:pt x="92" y="276"/>
                  <a:pt x="92" y="277"/>
                </a:cubicBezTo>
                <a:cubicBezTo>
                  <a:pt x="90" y="277"/>
                  <a:pt x="90" y="278"/>
                  <a:pt x="88" y="278"/>
                </a:cubicBezTo>
                <a:cubicBezTo>
                  <a:pt x="88" y="277"/>
                  <a:pt x="89" y="277"/>
                  <a:pt x="88" y="277"/>
                </a:cubicBezTo>
                <a:cubicBezTo>
                  <a:pt x="87" y="279"/>
                  <a:pt x="85" y="277"/>
                  <a:pt x="84" y="279"/>
                </a:cubicBezTo>
                <a:cubicBezTo>
                  <a:pt x="84" y="279"/>
                  <a:pt x="84" y="279"/>
                  <a:pt x="84" y="279"/>
                </a:cubicBezTo>
                <a:cubicBezTo>
                  <a:pt x="84" y="279"/>
                  <a:pt x="84" y="279"/>
                  <a:pt x="84" y="280"/>
                </a:cubicBezTo>
                <a:cubicBezTo>
                  <a:pt x="84" y="280"/>
                  <a:pt x="83" y="279"/>
                  <a:pt x="82" y="279"/>
                </a:cubicBezTo>
                <a:cubicBezTo>
                  <a:pt x="82" y="280"/>
                  <a:pt x="82" y="279"/>
                  <a:pt x="83" y="280"/>
                </a:cubicBezTo>
                <a:cubicBezTo>
                  <a:pt x="83" y="280"/>
                  <a:pt x="82" y="280"/>
                  <a:pt x="82" y="280"/>
                </a:cubicBezTo>
                <a:cubicBezTo>
                  <a:pt x="82" y="280"/>
                  <a:pt x="82" y="280"/>
                  <a:pt x="81" y="280"/>
                </a:cubicBezTo>
                <a:cubicBezTo>
                  <a:pt x="81" y="282"/>
                  <a:pt x="79" y="280"/>
                  <a:pt x="79" y="281"/>
                </a:cubicBezTo>
                <a:cubicBezTo>
                  <a:pt x="78" y="281"/>
                  <a:pt x="78" y="281"/>
                  <a:pt x="78" y="280"/>
                </a:cubicBezTo>
                <a:cubicBezTo>
                  <a:pt x="78" y="279"/>
                  <a:pt x="78" y="280"/>
                  <a:pt x="77" y="280"/>
                </a:cubicBezTo>
                <a:cubicBezTo>
                  <a:pt x="77" y="280"/>
                  <a:pt x="78" y="280"/>
                  <a:pt x="78" y="281"/>
                </a:cubicBezTo>
                <a:cubicBezTo>
                  <a:pt x="78" y="281"/>
                  <a:pt x="77" y="281"/>
                  <a:pt x="77" y="282"/>
                </a:cubicBezTo>
                <a:cubicBezTo>
                  <a:pt x="77" y="281"/>
                  <a:pt x="77" y="281"/>
                  <a:pt x="77" y="280"/>
                </a:cubicBezTo>
                <a:cubicBezTo>
                  <a:pt x="76" y="281"/>
                  <a:pt x="75" y="281"/>
                  <a:pt x="74" y="281"/>
                </a:cubicBezTo>
                <a:cubicBezTo>
                  <a:pt x="74" y="281"/>
                  <a:pt x="75" y="281"/>
                  <a:pt x="74" y="280"/>
                </a:cubicBezTo>
                <a:cubicBezTo>
                  <a:pt x="74" y="282"/>
                  <a:pt x="71" y="282"/>
                  <a:pt x="70" y="283"/>
                </a:cubicBezTo>
                <a:cubicBezTo>
                  <a:pt x="70" y="282"/>
                  <a:pt x="69" y="282"/>
                  <a:pt x="70" y="282"/>
                </a:cubicBezTo>
                <a:cubicBezTo>
                  <a:pt x="69" y="282"/>
                  <a:pt x="69" y="282"/>
                  <a:pt x="69" y="283"/>
                </a:cubicBezTo>
                <a:cubicBezTo>
                  <a:pt x="69" y="283"/>
                  <a:pt x="68" y="281"/>
                  <a:pt x="68" y="282"/>
                </a:cubicBezTo>
                <a:cubicBezTo>
                  <a:pt x="68" y="283"/>
                  <a:pt x="68" y="282"/>
                  <a:pt x="68" y="282"/>
                </a:cubicBezTo>
                <a:cubicBezTo>
                  <a:pt x="68" y="282"/>
                  <a:pt x="68" y="283"/>
                  <a:pt x="68" y="283"/>
                </a:cubicBezTo>
                <a:cubicBezTo>
                  <a:pt x="67" y="283"/>
                  <a:pt x="66" y="282"/>
                  <a:pt x="65" y="284"/>
                </a:cubicBezTo>
                <a:cubicBezTo>
                  <a:pt x="65" y="283"/>
                  <a:pt x="65" y="283"/>
                  <a:pt x="64" y="282"/>
                </a:cubicBezTo>
                <a:cubicBezTo>
                  <a:pt x="64" y="283"/>
                  <a:pt x="64" y="283"/>
                  <a:pt x="65" y="284"/>
                </a:cubicBezTo>
                <a:cubicBezTo>
                  <a:pt x="65" y="285"/>
                  <a:pt x="63" y="283"/>
                  <a:pt x="63" y="285"/>
                </a:cubicBezTo>
                <a:cubicBezTo>
                  <a:pt x="62" y="284"/>
                  <a:pt x="63" y="283"/>
                  <a:pt x="62" y="283"/>
                </a:cubicBezTo>
                <a:cubicBezTo>
                  <a:pt x="62" y="284"/>
                  <a:pt x="62" y="284"/>
                  <a:pt x="62" y="285"/>
                </a:cubicBezTo>
                <a:cubicBezTo>
                  <a:pt x="62" y="286"/>
                  <a:pt x="62" y="284"/>
                  <a:pt x="62" y="285"/>
                </a:cubicBezTo>
                <a:cubicBezTo>
                  <a:pt x="61" y="284"/>
                  <a:pt x="62" y="284"/>
                  <a:pt x="62" y="284"/>
                </a:cubicBezTo>
                <a:cubicBezTo>
                  <a:pt x="61" y="284"/>
                  <a:pt x="61" y="284"/>
                  <a:pt x="61" y="285"/>
                </a:cubicBezTo>
                <a:cubicBezTo>
                  <a:pt x="60" y="284"/>
                  <a:pt x="60" y="285"/>
                  <a:pt x="59" y="284"/>
                </a:cubicBezTo>
                <a:cubicBezTo>
                  <a:pt x="59" y="285"/>
                  <a:pt x="59" y="285"/>
                  <a:pt x="58" y="284"/>
                </a:cubicBezTo>
                <a:cubicBezTo>
                  <a:pt x="58" y="285"/>
                  <a:pt x="58" y="285"/>
                  <a:pt x="58" y="286"/>
                </a:cubicBezTo>
                <a:cubicBezTo>
                  <a:pt x="59" y="286"/>
                  <a:pt x="59" y="286"/>
                  <a:pt x="59" y="286"/>
                </a:cubicBezTo>
                <a:cubicBezTo>
                  <a:pt x="59" y="286"/>
                  <a:pt x="59" y="285"/>
                  <a:pt x="59" y="286"/>
                </a:cubicBezTo>
                <a:cubicBezTo>
                  <a:pt x="60" y="286"/>
                  <a:pt x="59" y="286"/>
                  <a:pt x="59" y="286"/>
                </a:cubicBezTo>
                <a:cubicBezTo>
                  <a:pt x="60" y="285"/>
                  <a:pt x="62" y="284"/>
                  <a:pt x="62" y="286"/>
                </a:cubicBezTo>
                <a:cubicBezTo>
                  <a:pt x="63" y="286"/>
                  <a:pt x="63" y="285"/>
                  <a:pt x="63" y="285"/>
                </a:cubicBezTo>
                <a:cubicBezTo>
                  <a:pt x="63" y="286"/>
                  <a:pt x="63" y="286"/>
                  <a:pt x="63" y="287"/>
                </a:cubicBezTo>
                <a:cubicBezTo>
                  <a:pt x="63" y="287"/>
                  <a:pt x="64" y="287"/>
                  <a:pt x="64" y="286"/>
                </a:cubicBezTo>
                <a:cubicBezTo>
                  <a:pt x="64" y="286"/>
                  <a:pt x="65" y="286"/>
                  <a:pt x="65" y="285"/>
                </a:cubicBezTo>
                <a:cubicBezTo>
                  <a:pt x="65" y="285"/>
                  <a:pt x="65" y="286"/>
                  <a:pt x="65" y="286"/>
                </a:cubicBezTo>
                <a:cubicBezTo>
                  <a:pt x="66" y="287"/>
                  <a:pt x="66" y="285"/>
                  <a:pt x="67" y="287"/>
                </a:cubicBezTo>
                <a:cubicBezTo>
                  <a:pt x="67" y="287"/>
                  <a:pt x="67" y="286"/>
                  <a:pt x="67" y="286"/>
                </a:cubicBezTo>
                <a:cubicBezTo>
                  <a:pt x="67" y="286"/>
                  <a:pt x="67" y="286"/>
                  <a:pt x="68" y="286"/>
                </a:cubicBezTo>
                <a:cubicBezTo>
                  <a:pt x="68" y="286"/>
                  <a:pt x="68" y="286"/>
                  <a:pt x="68" y="285"/>
                </a:cubicBezTo>
                <a:cubicBezTo>
                  <a:pt x="68" y="285"/>
                  <a:pt x="69" y="285"/>
                  <a:pt x="69" y="285"/>
                </a:cubicBezTo>
                <a:cubicBezTo>
                  <a:pt x="69" y="285"/>
                  <a:pt x="69" y="285"/>
                  <a:pt x="69" y="286"/>
                </a:cubicBezTo>
                <a:cubicBezTo>
                  <a:pt x="70" y="285"/>
                  <a:pt x="71" y="285"/>
                  <a:pt x="72" y="285"/>
                </a:cubicBezTo>
                <a:cubicBezTo>
                  <a:pt x="72" y="285"/>
                  <a:pt x="72" y="285"/>
                  <a:pt x="72" y="285"/>
                </a:cubicBezTo>
                <a:cubicBezTo>
                  <a:pt x="72" y="286"/>
                  <a:pt x="72" y="285"/>
                  <a:pt x="73" y="286"/>
                </a:cubicBezTo>
                <a:cubicBezTo>
                  <a:pt x="73" y="284"/>
                  <a:pt x="74" y="287"/>
                  <a:pt x="75" y="286"/>
                </a:cubicBezTo>
                <a:cubicBezTo>
                  <a:pt x="74" y="286"/>
                  <a:pt x="74" y="286"/>
                  <a:pt x="74" y="286"/>
                </a:cubicBezTo>
                <a:cubicBezTo>
                  <a:pt x="74" y="285"/>
                  <a:pt x="74" y="286"/>
                  <a:pt x="75" y="285"/>
                </a:cubicBezTo>
                <a:cubicBezTo>
                  <a:pt x="75" y="285"/>
                  <a:pt x="75" y="285"/>
                  <a:pt x="75" y="285"/>
                </a:cubicBezTo>
                <a:cubicBezTo>
                  <a:pt x="75" y="285"/>
                  <a:pt x="75" y="285"/>
                  <a:pt x="75" y="285"/>
                </a:cubicBezTo>
                <a:cubicBezTo>
                  <a:pt x="75" y="284"/>
                  <a:pt x="77" y="284"/>
                  <a:pt x="79" y="284"/>
                </a:cubicBezTo>
                <a:cubicBezTo>
                  <a:pt x="79" y="285"/>
                  <a:pt x="79" y="285"/>
                  <a:pt x="79" y="285"/>
                </a:cubicBezTo>
                <a:cubicBezTo>
                  <a:pt x="80" y="284"/>
                  <a:pt x="81" y="284"/>
                  <a:pt x="83" y="284"/>
                </a:cubicBezTo>
                <a:cubicBezTo>
                  <a:pt x="83" y="284"/>
                  <a:pt x="83" y="284"/>
                  <a:pt x="83" y="285"/>
                </a:cubicBezTo>
                <a:cubicBezTo>
                  <a:pt x="84" y="285"/>
                  <a:pt x="84" y="284"/>
                  <a:pt x="83" y="284"/>
                </a:cubicBezTo>
                <a:cubicBezTo>
                  <a:pt x="84" y="283"/>
                  <a:pt x="84" y="285"/>
                  <a:pt x="84" y="285"/>
                </a:cubicBezTo>
                <a:cubicBezTo>
                  <a:pt x="85" y="284"/>
                  <a:pt x="84" y="284"/>
                  <a:pt x="84" y="284"/>
                </a:cubicBezTo>
                <a:cubicBezTo>
                  <a:pt x="85" y="284"/>
                  <a:pt x="86" y="282"/>
                  <a:pt x="87" y="283"/>
                </a:cubicBezTo>
                <a:cubicBezTo>
                  <a:pt x="87" y="282"/>
                  <a:pt x="88" y="282"/>
                  <a:pt x="88" y="282"/>
                </a:cubicBezTo>
                <a:cubicBezTo>
                  <a:pt x="88" y="282"/>
                  <a:pt x="89" y="282"/>
                  <a:pt x="89" y="282"/>
                </a:cubicBezTo>
                <a:cubicBezTo>
                  <a:pt x="88" y="282"/>
                  <a:pt x="88" y="282"/>
                  <a:pt x="88" y="282"/>
                </a:cubicBezTo>
                <a:cubicBezTo>
                  <a:pt x="89" y="283"/>
                  <a:pt x="89" y="282"/>
                  <a:pt x="90" y="283"/>
                </a:cubicBezTo>
                <a:cubicBezTo>
                  <a:pt x="90" y="283"/>
                  <a:pt x="91" y="283"/>
                  <a:pt x="91" y="283"/>
                </a:cubicBezTo>
                <a:cubicBezTo>
                  <a:pt x="90" y="283"/>
                  <a:pt x="89" y="283"/>
                  <a:pt x="88" y="284"/>
                </a:cubicBezTo>
                <a:cubicBezTo>
                  <a:pt x="89" y="284"/>
                  <a:pt x="90" y="284"/>
                  <a:pt x="91" y="283"/>
                </a:cubicBezTo>
                <a:cubicBezTo>
                  <a:pt x="91" y="283"/>
                  <a:pt x="91" y="283"/>
                  <a:pt x="92" y="284"/>
                </a:cubicBezTo>
                <a:cubicBezTo>
                  <a:pt x="92" y="283"/>
                  <a:pt x="92" y="283"/>
                  <a:pt x="92" y="283"/>
                </a:cubicBezTo>
                <a:cubicBezTo>
                  <a:pt x="92" y="284"/>
                  <a:pt x="93" y="283"/>
                  <a:pt x="93" y="283"/>
                </a:cubicBezTo>
                <a:cubicBezTo>
                  <a:pt x="93" y="284"/>
                  <a:pt x="93" y="284"/>
                  <a:pt x="93" y="284"/>
                </a:cubicBezTo>
                <a:cubicBezTo>
                  <a:pt x="94" y="285"/>
                  <a:pt x="94" y="284"/>
                  <a:pt x="95" y="284"/>
                </a:cubicBezTo>
                <a:cubicBezTo>
                  <a:pt x="95" y="285"/>
                  <a:pt x="94" y="285"/>
                  <a:pt x="95" y="285"/>
                </a:cubicBezTo>
                <a:cubicBezTo>
                  <a:pt x="96" y="286"/>
                  <a:pt x="96" y="284"/>
                  <a:pt x="97" y="284"/>
                </a:cubicBezTo>
                <a:cubicBezTo>
                  <a:pt x="97" y="285"/>
                  <a:pt x="96" y="286"/>
                  <a:pt x="96" y="286"/>
                </a:cubicBezTo>
                <a:cubicBezTo>
                  <a:pt x="96" y="286"/>
                  <a:pt x="96" y="286"/>
                  <a:pt x="96" y="286"/>
                </a:cubicBezTo>
                <a:cubicBezTo>
                  <a:pt x="97" y="286"/>
                  <a:pt x="96" y="286"/>
                  <a:pt x="96" y="286"/>
                </a:cubicBezTo>
                <a:cubicBezTo>
                  <a:pt x="97" y="286"/>
                  <a:pt x="97" y="286"/>
                  <a:pt x="97" y="285"/>
                </a:cubicBezTo>
                <a:cubicBezTo>
                  <a:pt x="97" y="286"/>
                  <a:pt x="97" y="286"/>
                  <a:pt x="98" y="286"/>
                </a:cubicBezTo>
                <a:cubicBezTo>
                  <a:pt x="98" y="285"/>
                  <a:pt x="99" y="285"/>
                  <a:pt x="100" y="286"/>
                </a:cubicBezTo>
                <a:cubicBezTo>
                  <a:pt x="100" y="285"/>
                  <a:pt x="100" y="285"/>
                  <a:pt x="99" y="284"/>
                </a:cubicBezTo>
                <a:cubicBezTo>
                  <a:pt x="100" y="284"/>
                  <a:pt x="100" y="284"/>
                  <a:pt x="100" y="284"/>
                </a:cubicBezTo>
                <a:cubicBezTo>
                  <a:pt x="100" y="284"/>
                  <a:pt x="100" y="285"/>
                  <a:pt x="101" y="285"/>
                </a:cubicBezTo>
                <a:cubicBezTo>
                  <a:pt x="100" y="286"/>
                  <a:pt x="99" y="287"/>
                  <a:pt x="99" y="288"/>
                </a:cubicBezTo>
                <a:cubicBezTo>
                  <a:pt x="97" y="289"/>
                  <a:pt x="96" y="289"/>
                  <a:pt x="95" y="289"/>
                </a:cubicBezTo>
                <a:cubicBezTo>
                  <a:pt x="95" y="290"/>
                  <a:pt x="94" y="290"/>
                  <a:pt x="94" y="289"/>
                </a:cubicBezTo>
                <a:cubicBezTo>
                  <a:pt x="93" y="289"/>
                  <a:pt x="94" y="289"/>
                  <a:pt x="94" y="289"/>
                </a:cubicBezTo>
                <a:cubicBezTo>
                  <a:pt x="94" y="288"/>
                  <a:pt x="93" y="290"/>
                  <a:pt x="93" y="290"/>
                </a:cubicBezTo>
                <a:cubicBezTo>
                  <a:pt x="92" y="290"/>
                  <a:pt x="93" y="289"/>
                  <a:pt x="92" y="289"/>
                </a:cubicBezTo>
                <a:cubicBezTo>
                  <a:pt x="92" y="290"/>
                  <a:pt x="91" y="290"/>
                  <a:pt x="90" y="290"/>
                </a:cubicBezTo>
                <a:cubicBezTo>
                  <a:pt x="90" y="291"/>
                  <a:pt x="89" y="291"/>
                  <a:pt x="88" y="291"/>
                </a:cubicBezTo>
                <a:cubicBezTo>
                  <a:pt x="88" y="292"/>
                  <a:pt x="89" y="291"/>
                  <a:pt x="89" y="292"/>
                </a:cubicBezTo>
                <a:cubicBezTo>
                  <a:pt x="88" y="292"/>
                  <a:pt x="87" y="293"/>
                  <a:pt x="85" y="293"/>
                </a:cubicBezTo>
                <a:cubicBezTo>
                  <a:pt x="85" y="294"/>
                  <a:pt x="82" y="293"/>
                  <a:pt x="82" y="295"/>
                </a:cubicBezTo>
                <a:cubicBezTo>
                  <a:pt x="81" y="295"/>
                  <a:pt x="81" y="296"/>
                  <a:pt x="80" y="296"/>
                </a:cubicBezTo>
                <a:cubicBezTo>
                  <a:pt x="80" y="295"/>
                  <a:pt x="80" y="296"/>
                  <a:pt x="80" y="295"/>
                </a:cubicBezTo>
                <a:cubicBezTo>
                  <a:pt x="79" y="296"/>
                  <a:pt x="77" y="298"/>
                  <a:pt x="77" y="299"/>
                </a:cubicBezTo>
                <a:cubicBezTo>
                  <a:pt x="78" y="300"/>
                  <a:pt x="78" y="300"/>
                  <a:pt x="78" y="301"/>
                </a:cubicBezTo>
                <a:cubicBezTo>
                  <a:pt x="79" y="301"/>
                  <a:pt x="81" y="301"/>
                  <a:pt x="81" y="303"/>
                </a:cubicBezTo>
                <a:cubicBezTo>
                  <a:pt x="81" y="302"/>
                  <a:pt x="82" y="302"/>
                  <a:pt x="82" y="301"/>
                </a:cubicBezTo>
                <a:cubicBezTo>
                  <a:pt x="82" y="301"/>
                  <a:pt x="82" y="302"/>
                  <a:pt x="82" y="302"/>
                </a:cubicBezTo>
                <a:cubicBezTo>
                  <a:pt x="81" y="301"/>
                  <a:pt x="82" y="301"/>
                  <a:pt x="82" y="301"/>
                </a:cubicBezTo>
                <a:cubicBezTo>
                  <a:pt x="82" y="302"/>
                  <a:pt x="83" y="302"/>
                  <a:pt x="83" y="302"/>
                </a:cubicBezTo>
                <a:cubicBezTo>
                  <a:pt x="83" y="302"/>
                  <a:pt x="83" y="302"/>
                  <a:pt x="83" y="302"/>
                </a:cubicBezTo>
                <a:cubicBezTo>
                  <a:pt x="83" y="303"/>
                  <a:pt x="83" y="302"/>
                  <a:pt x="83" y="302"/>
                </a:cubicBezTo>
                <a:cubicBezTo>
                  <a:pt x="84" y="303"/>
                  <a:pt x="85" y="302"/>
                  <a:pt x="86" y="301"/>
                </a:cubicBezTo>
                <a:cubicBezTo>
                  <a:pt x="88" y="302"/>
                  <a:pt x="89" y="301"/>
                  <a:pt x="90" y="299"/>
                </a:cubicBezTo>
                <a:cubicBezTo>
                  <a:pt x="90" y="300"/>
                  <a:pt x="90" y="300"/>
                  <a:pt x="90" y="300"/>
                </a:cubicBezTo>
                <a:cubicBezTo>
                  <a:pt x="90" y="301"/>
                  <a:pt x="89" y="301"/>
                  <a:pt x="88" y="302"/>
                </a:cubicBezTo>
                <a:cubicBezTo>
                  <a:pt x="88" y="303"/>
                  <a:pt x="89" y="302"/>
                  <a:pt x="89" y="303"/>
                </a:cubicBezTo>
                <a:cubicBezTo>
                  <a:pt x="90" y="301"/>
                  <a:pt x="92" y="302"/>
                  <a:pt x="93" y="301"/>
                </a:cubicBezTo>
                <a:cubicBezTo>
                  <a:pt x="93" y="301"/>
                  <a:pt x="93" y="301"/>
                  <a:pt x="93" y="301"/>
                </a:cubicBezTo>
                <a:cubicBezTo>
                  <a:pt x="93" y="301"/>
                  <a:pt x="92" y="302"/>
                  <a:pt x="92" y="303"/>
                </a:cubicBezTo>
                <a:cubicBezTo>
                  <a:pt x="92" y="303"/>
                  <a:pt x="92" y="303"/>
                  <a:pt x="92" y="303"/>
                </a:cubicBezTo>
                <a:cubicBezTo>
                  <a:pt x="92" y="302"/>
                  <a:pt x="93" y="302"/>
                  <a:pt x="93" y="302"/>
                </a:cubicBezTo>
                <a:cubicBezTo>
                  <a:pt x="93" y="302"/>
                  <a:pt x="93" y="302"/>
                  <a:pt x="93" y="301"/>
                </a:cubicBezTo>
                <a:cubicBezTo>
                  <a:pt x="94" y="302"/>
                  <a:pt x="95" y="301"/>
                  <a:pt x="94" y="300"/>
                </a:cubicBezTo>
                <a:cubicBezTo>
                  <a:pt x="95" y="299"/>
                  <a:pt x="95" y="301"/>
                  <a:pt x="95" y="300"/>
                </a:cubicBezTo>
                <a:cubicBezTo>
                  <a:pt x="95" y="301"/>
                  <a:pt x="95" y="301"/>
                  <a:pt x="95" y="301"/>
                </a:cubicBezTo>
                <a:cubicBezTo>
                  <a:pt x="95" y="301"/>
                  <a:pt x="96" y="300"/>
                  <a:pt x="95" y="300"/>
                </a:cubicBezTo>
                <a:cubicBezTo>
                  <a:pt x="96" y="299"/>
                  <a:pt x="96" y="300"/>
                  <a:pt x="96" y="301"/>
                </a:cubicBezTo>
                <a:cubicBezTo>
                  <a:pt x="97" y="300"/>
                  <a:pt x="96" y="300"/>
                  <a:pt x="96" y="299"/>
                </a:cubicBezTo>
                <a:cubicBezTo>
                  <a:pt x="97" y="299"/>
                  <a:pt x="97" y="300"/>
                  <a:pt x="97" y="300"/>
                </a:cubicBezTo>
                <a:cubicBezTo>
                  <a:pt x="97" y="300"/>
                  <a:pt x="97" y="299"/>
                  <a:pt x="97" y="299"/>
                </a:cubicBezTo>
                <a:cubicBezTo>
                  <a:pt x="97" y="299"/>
                  <a:pt x="98" y="299"/>
                  <a:pt x="98" y="300"/>
                </a:cubicBezTo>
                <a:cubicBezTo>
                  <a:pt x="98" y="300"/>
                  <a:pt x="97" y="300"/>
                  <a:pt x="97" y="301"/>
                </a:cubicBezTo>
                <a:cubicBezTo>
                  <a:pt x="98" y="301"/>
                  <a:pt x="98" y="300"/>
                  <a:pt x="98" y="299"/>
                </a:cubicBezTo>
                <a:cubicBezTo>
                  <a:pt x="99" y="299"/>
                  <a:pt x="99" y="299"/>
                  <a:pt x="100" y="298"/>
                </a:cubicBezTo>
                <a:cubicBezTo>
                  <a:pt x="100" y="298"/>
                  <a:pt x="100" y="299"/>
                  <a:pt x="100" y="299"/>
                </a:cubicBezTo>
                <a:cubicBezTo>
                  <a:pt x="99" y="299"/>
                  <a:pt x="99" y="299"/>
                  <a:pt x="99" y="300"/>
                </a:cubicBezTo>
                <a:cubicBezTo>
                  <a:pt x="99" y="300"/>
                  <a:pt x="99" y="301"/>
                  <a:pt x="99" y="301"/>
                </a:cubicBezTo>
                <a:cubicBezTo>
                  <a:pt x="99" y="301"/>
                  <a:pt x="99" y="301"/>
                  <a:pt x="99" y="301"/>
                </a:cubicBezTo>
                <a:cubicBezTo>
                  <a:pt x="99" y="301"/>
                  <a:pt x="100" y="301"/>
                  <a:pt x="100" y="302"/>
                </a:cubicBezTo>
                <a:cubicBezTo>
                  <a:pt x="101" y="301"/>
                  <a:pt x="101" y="301"/>
                  <a:pt x="102" y="301"/>
                </a:cubicBezTo>
                <a:cubicBezTo>
                  <a:pt x="102" y="301"/>
                  <a:pt x="101" y="301"/>
                  <a:pt x="101" y="301"/>
                </a:cubicBezTo>
                <a:cubicBezTo>
                  <a:pt x="101" y="301"/>
                  <a:pt x="101" y="301"/>
                  <a:pt x="101" y="301"/>
                </a:cubicBezTo>
                <a:cubicBezTo>
                  <a:pt x="101" y="301"/>
                  <a:pt x="101" y="301"/>
                  <a:pt x="101" y="301"/>
                </a:cubicBezTo>
                <a:cubicBezTo>
                  <a:pt x="101" y="302"/>
                  <a:pt x="102" y="301"/>
                  <a:pt x="102" y="301"/>
                </a:cubicBezTo>
                <a:cubicBezTo>
                  <a:pt x="102" y="302"/>
                  <a:pt x="102" y="302"/>
                  <a:pt x="103" y="303"/>
                </a:cubicBezTo>
                <a:cubicBezTo>
                  <a:pt x="103" y="302"/>
                  <a:pt x="103" y="302"/>
                  <a:pt x="103" y="302"/>
                </a:cubicBezTo>
                <a:cubicBezTo>
                  <a:pt x="104" y="302"/>
                  <a:pt x="103" y="302"/>
                  <a:pt x="104" y="303"/>
                </a:cubicBezTo>
                <a:cubicBezTo>
                  <a:pt x="104" y="302"/>
                  <a:pt x="104" y="302"/>
                  <a:pt x="104" y="302"/>
                </a:cubicBezTo>
                <a:cubicBezTo>
                  <a:pt x="104" y="302"/>
                  <a:pt x="104" y="303"/>
                  <a:pt x="104" y="303"/>
                </a:cubicBezTo>
                <a:cubicBezTo>
                  <a:pt x="105" y="302"/>
                  <a:pt x="106" y="302"/>
                  <a:pt x="106" y="302"/>
                </a:cubicBezTo>
                <a:cubicBezTo>
                  <a:pt x="107" y="303"/>
                  <a:pt x="106" y="303"/>
                  <a:pt x="106" y="303"/>
                </a:cubicBezTo>
                <a:cubicBezTo>
                  <a:pt x="106" y="304"/>
                  <a:pt x="107" y="303"/>
                  <a:pt x="107" y="303"/>
                </a:cubicBezTo>
                <a:cubicBezTo>
                  <a:pt x="107" y="303"/>
                  <a:pt x="107" y="303"/>
                  <a:pt x="107" y="303"/>
                </a:cubicBezTo>
                <a:cubicBezTo>
                  <a:pt x="109" y="303"/>
                  <a:pt x="110" y="302"/>
                  <a:pt x="112" y="302"/>
                </a:cubicBezTo>
                <a:cubicBezTo>
                  <a:pt x="112" y="302"/>
                  <a:pt x="111" y="301"/>
                  <a:pt x="111" y="301"/>
                </a:cubicBezTo>
                <a:cubicBezTo>
                  <a:pt x="111" y="301"/>
                  <a:pt x="112" y="301"/>
                  <a:pt x="112" y="301"/>
                </a:cubicBezTo>
                <a:cubicBezTo>
                  <a:pt x="113" y="303"/>
                  <a:pt x="114" y="300"/>
                  <a:pt x="115" y="300"/>
                </a:cubicBezTo>
                <a:cubicBezTo>
                  <a:pt x="115" y="302"/>
                  <a:pt x="114" y="302"/>
                  <a:pt x="113" y="303"/>
                </a:cubicBezTo>
                <a:cubicBezTo>
                  <a:pt x="113" y="303"/>
                  <a:pt x="114" y="302"/>
                  <a:pt x="114" y="303"/>
                </a:cubicBezTo>
                <a:cubicBezTo>
                  <a:pt x="115" y="302"/>
                  <a:pt x="115" y="302"/>
                  <a:pt x="115" y="302"/>
                </a:cubicBezTo>
                <a:cubicBezTo>
                  <a:pt x="115" y="302"/>
                  <a:pt x="115" y="302"/>
                  <a:pt x="115" y="303"/>
                </a:cubicBezTo>
                <a:cubicBezTo>
                  <a:pt x="115" y="303"/>
                  <a:pt x="115" y="303"/>
                  <a:pt x="114" y="303"/>
                </a:cubicBezTo>
                <a:cubicBezTo>
                  <a:pt x="114" y="304"/>
                  <a:pt x="114" y="303"/>
                  <a:pt x="114" y="304"/>
                </a:cubicBezTo>
                <a:cubicBezTo>
                  <a:pt x="115" y="305"/>
                  <a:pt x="115" y="302"/>
                  <a:pt x="115" y="304"/>
                </a:cubicBezTo>
                <a:cubicBezTo>
                  <a:pt x="116" y="303"/>
                  <a:pt x="116" y="302"/>
                  <a:pt x="117" y="301"/>
                </a:cubicBezTo>
                <a:cubicBezTo>
                  <a:pt x="117" y="301"/>
                  <a:pt x="117" y="302"/>
                  <a:pt x="117" y="302"/>
                </a:cubicBezTo>
                <a:cubicBezTo>
                  <a:pt x="117" y="303"/>
                  <a:pt x="117" y="302"/>
                  <a:pt x="118" y="302"/>
                </a:cubicBezTo>
                <a:cubicBezTo>
                  <a:pt x="118" y="302"/>
                  <a:pt x="118" y="302"/>
                  <a:pt x="118" y="301"/>
                </a:cubicBezTo>
                <a:cubicBezTo>
                  <a:pt x="118" y="301"/>
                  <a:pt x="118" y="302"/>
                  <a:pt x="117" y="301"/>
                </a:cubicBezTo>
                <a:cubicBezTo>
                  <a:pt x="118" y="301"/>
                  <a:pt x="118" y="301"/>
                  <a:pt x="118" y="301"/>
                </a:cubicBezTo>
                <a:cubicBezTo>
                  <a:pt x="119" y="300"/>
                  <a:pt x="119" y="300"/>
                  <a:pt x="119" y="300"/>
                </a:cubicBezTo>
                <a:cubicBezTo>
                  <a:pt x="120" y="300"/>
                  <a:pt x="119" y="300"/>
                  <a:pt x="120" y="300"/>
                </a:cubicBezTo>
                <a:cubicBezTo>
                  <a:pt x="120" y="301"/>
                  <a:pt x="120" y="301"/>
                  <a:pt x="120" y="301"/>
                </a:cubicBezTo>
                <a:cubicBezTo>
                  <a:pt x="120" y="300"/>
                  <a:pt x="121" y="300"/>
                  <a:pt x="121" y="299"/>
                </a:cubicBezTo>
                <a:cubicBezTo>
                  <a:pt x="122" y="299"/>
                  <a:pt x="123" y="299"/>
                  <a:pt x="123" y="300"/>
                </a:cubicBezTo>
                <a:cubicBezTo>
                  <a:pt x="124" y="298"/>
                  <a:pt x="124" y="298"/>
                  <a:pt x="125" y="297"/>
                </a:cubicBezTo>
                <a:cubicBezTo>
                  <a:pt x="125" y="297"/>
                  <a:pt x="125" y="298"/>
                  <a:pt x="125" y="298"/>
                </a:cubicBezTo>
                <a:cubicBezTo>
                  <a:pt x="126" y="298"/>
                  <a:pt x="126" y="296"/>
                  <a:pt x="127" y="295"/>
                </a:cubicBezTo>
                <a:cubicBezTo>
                  <a:pt x="126" y="295"/>
                  <a:pt x="126" y="297"/>
                  <a:pt x="125" y="297"/>
                </a:cubicBezTo>
                <a:cubicBezTo>
                  <a:pt x="125" y="297"/>
                  <a:pt x="125" y="297"/>
                  <a:pt x="125" y="296"/>
                </a:cubicBezTo>
                <a:cubicBezTo>
                  <a:pt x="125" y="296"/>
                  <a:pt x="124" y="297"/>
                  <a:pt x="125" y="297"/>
                </a:cubicBezTo>
                <a:cubicBezTo>
                  <a:pt x="124" y="296"/>
                  <a:pt x="122" y="300"/>
                  <a:pt x="121" y="298"/>
                </a:cubicBezTo>
                <a:cubicBezTo>
                  <a:pt x="121" y="297"/>
                  <a:pt x="123" y="296"/>
                  <a:pt x="124" y="297"/>
                </a:cubicBezTo>
                <a:cubicBezTo>
                  <a:pt x="124" y="295"/>
                  <a:pt x="126" y="295"/>
                  <a:pt x="127" y="294"/>
                </a:cubicBezTo>
                <a:cubicBezTo>
                  <a:pt x="127" y="295"/>
                  <a:pt x="127" y="296"/>
                  <a:pt x="127" y="297"/>
                </a:cubicBezTo>
                <a:cubicBezTo>
                  <a:pt x="127" y="296"/>
                  <a:pt x="127" y="296"/>
                  <a:pt x="128" y="296"/>
                </a:cubicBezTo>
                <a:cubicBezTo>
                  <a:pt x="129" y="297"/>
                  <a:pt x="129" y="295"/>
                  <a:pt x="130" y="296"/>
                </a:cubicBezTo>
                <a:cubicBezTo>
                  <a:pt x="131" y="295"/>
                  <a:pt x="130" y="295"/>
                  <a:pt x="131" y="295"/>
                </a:cubicBezTo>
                <a:cubicBezTo>
                  <a:pt x="131" y="295"/>
                  <a:pt x="131" y="294"/>
                  <a:pt x="131" y="294"/>
                </a:cubicBezTo>
                <a:cubicBezTo>
                  <a:pt x="131" y="294"/>
                  <a:pt x="132" y="294"/>
                  <a:pt x="132" y="294"/>
                </a:cubicBezTo>
                <a:cubicBezTo>
                  <a:pt x="132" y="294"/>
                  <a:pt x="132" y="294"/>
                  <a:pt x="132" y="294"/>
                </a:cubicBezTo>
                <a:cubicBezTo>
                  <a:pt x="132" y="295"/>
                  <a:pt x="133" y="294"/>
                  <a:pt x="133" y="293"/>
                </a:cubicBezTo>
                <a:cubicBezTo>
                  <a:pt x="133" y="293"/>
                  <a:pt x="134" y="293"/>
                  <a:pt x="134" y="294"/>
                </a:cubicBezTo>
                <a:cubicBezTo>
                  <a:pt x="135" y="294"/>
                  <a:pt x="135" y="292"/>
                  <a:pt x="136" y="292"/>
                </a:cubicBezTo>
                <a:cubicBezTo>
                  <a:pt x="136" y="293"/>
                  <a:pt x="136" y="294"/>
                  <a:pt x="135" y="295"/>
                </a:cubicBezTo>
                <a:cubicBezTo>
                  <a:pt x="136" y="295"/>
                  <a:pt x="136" y="293"/>
                  <a:pt x="137" y="294"/>
                </a:cubicBezTo>
                <a:cubicBezTo>
                  <a:pt x="138" y="294"/>
                  <a:pt x="138" y="294"/>
                  <a:pt x="138" y="294"/>
                </a:cubicBezTo>
                <a:cubicBezTo>
                  <a:pt x="138" y="293"/>
                  <a:pt x="137" y="294"/>
                  <a:pt x="138" y="293"/>
                </a:cubicBezTo>
                <a:cubicBezTo>
                  <a:pt x="137" y="293"/>
                  <a:pt x="137" y="293"/>
                  <a:pt x="137" y="294"/>
                </a:cubicBezTo>
                <a:cubicBezTo>
                  <a:pt x="137" y="293"/>
                  <a:pt x="137" y="293"/>
                  <a:pt x="136" y="293"/>
                </a:cubicBezTo>
                <a:cubicBezTo>
                  <a:pt x="136" y="293"/>
                  <a:pt x="136" y="293"/>
                  <a:pt x="136" y="293"/>
                </a:cubicBezTo>
                <a:cubicBezTo>
                  <a:pt x="137" y="292"/>
                  <a:pt x="137" y="293"/>
                  <a:pt x="137" y="293"/>
                </a:cubicBezTo>
                <a:cubicBezTo>
                  <a:pt x="137" y="293"/>
                  <a:pt x="137" y="293"/>
                  <a:pt x="137" y="292"/>
                </a:cubicBezTo>
                <a:cubicBezTo>
                  <a:pt x="138" y="292"/>
                  <a:pt x="138" y="292"/>
                  <a:pt x="138" y="292"/>
                </a:cubicBezTo>
                <a:cubicBezTo>
                  <a:pt x="138" y="293"/>
                  <a:pt x="138" y="293"/>
                  <a:pt x="138" y="293"/>
                </a:cubicBezTo>
                <a:cubicBezTo>
                  <a:pt x="138" y="293"/>
                  <a:pt x="138" y="293"/>
                  <a:pt x="138" y="292"/>
                </a:cubicBezTo>
                <a:cubicBezTo>
                  <a:pt x="138" y="293"/>
                  <a:pt x="138" y="293"/>
                  <a:pt x="138" y="294"/>
                </a:cubicBezTo>
                <a:cubicBezTo>
                  <a:pt x="139" y="291"/>
                  <a:pt x="140" y="291"/>
                  <a:pt x="142" y="290"/>
                </a:cubicBezTo>
                <a:cubicBezTo>
                  <a:pt x="142" y="290"/>
                  <a:pt x="142" y="290"/>
                  <a:pt x="142" y="290"/>
                </a:cubicBezTo>
                <a:cubicBezTo>
                  <a:pt x="142" y="290"/>
                  <a:pt x="143" y="289"/>
                  <a:pt x="144" y="289"/>
                </a:cubicBezTo>
                <a:cubicBezTo>
                  <a:pt x="144" y="290"/>
                  <a:pt x="143" y="290"/>
                  <a:pt x="143" y="290"/>
                </a:cubicBezTo>
                <a:cubicBezTo>
                  <a:pt x="143" y="290"/>
                  <a:pt x="142" y="290"/>
                  <a:pt x="143" y="291"/>
                </a:cubicBezTo>
                <a:cubicBezTo>
                  <a:pt x="144" y="290"/>
                  <a:pt x="145" y="289"/>
                  <a:pt x="146" y="289"/>
                </a:cubicBezTo>
                <a:cubicBezTo>
                  <a:pt x="146" y="290"/>
                  <a:pt x="145" y="290"/>
                  <a:pt x="145" y="291"/>
                </a:cubicBezTo>
                <a:cubicBezTo>
                  <a:pt x="145" y="291"/>
                  <a:pt x="146" y="291"/>
                  <a:pt x="146" y="290"/>
                </a:cubicBezTo>
                <a:cubicBezTo>
                  <a:pt x="147" y="291"/>
                  <a:pt x="149" y="288"/>
                  <a:pt x="151" y="288"/>
                </a:cubicBezTo>
                <a:cubicBezTo>
                  <a:pt x="151" y="288"/>
                  <a:pt x="150" y="289"/>
                  <a:pt x="151" y="289"/>
                </a:cubicBezTo>
                <a:cubicBezTo>
                  <a:pt x="151" y="288"/>
                  <a:pt x="151" y="288"/>
                  <a:pt x="152" y="288"/>
                </a:cubicBezTo>
                <a:cubicBezTo>
                  <a:pt x="151" y="288"/>
                  <a:pt x="151" y="287"/>
                  <a:pt x="151" y="288"/>
                </a:cubicBezTo>
                <a:cubicBezTo>
                  <a:pt x="151" y="288"/>
                  <a:pt x="151" y="287"/>
                  <a:pt x="150" y="287"/>
                </a:cubicBezTo>
                <a:cubicBezTo>
                  <a:pt x="151" y="287"/>
                  <a:pt x="152" y="288"/>
                  <a:pt x="152" y="286"/>
                </a:cubicBezTo>
                <a:cubicBezTo>
                  <a:pt x="153" y="287"/>
                  <a:pt x="152" y="287"/>
                  <a:pt x="153" y="287"/>
                </a:cubicBezTo>
                <a:cubicBezTo>
                  <a:pt x="153" y="286"/>
                  <a:pt x="154" y="287"/>
                  <a:pt x="154" y="286"/>
                </a:cubicBezTo>
                <a:cubicBezTo>
                  <a:pt x="154" y="287"/>
                  <a:pt x="154" y="287"/>
                  <a:pt x="154" y="287"/>
                </a:cubicBezTo>
                <a:cubicBezTo>
                  <a:pt x="155" y="287"/>
                  <a:pt x="155" y="287"/>
                  <a:pt x="155" y="287"/>
                </a:cubicBezTo>
                <a:cubicBezTo>
                  <a:pt x="155" y="287"/>
                  <a:pt x="155" y="287"/>
                  <a:pt x="155" y="287"/>
                </a:cubicBezTo>
                <a:cubicBezTo>
                  <a:pt x="157" y="286"/>
                  <a:pt x="158" y="286"/>
                  <a:pt x="160" y="285"/>
                </a:cubicBezTo>
                <a:cubicBezTo>
                  <a:pt x="160" y="286"/>
                  <a:pt x="160" y="286"/>
                  <a:pt x="160" y="286"/>
                </a:cubicBezTo>
                <a:cubicBezTo>
                  <a:pt x="160" y="286"/>
                  <a:pt x="160" y="286"/>
                  <a:pt x="161" y="286"/>
                </a:cubicBezTo>
                <a:cubicBezTo>
                  <a:pt x="161" y="285"/>
                  <a:pt x="160" y="285"/>
                  <a:pt x="161" y="285"/>
                </a:cubicBezTo>
                <a:cubicBezTo>
                  <a:pt x="161" y="285"/>
                  <a:pt x="162" y="285"/>
                  <a:pt x="162" y="284"/>
                </a:cubicBezTo>
                <a:cubicBezTo>
                  <a:pt x="163" y="284"/>
                  <a:pt x="162" y="285"/>
                  <a:pt x="163" y="285"/>
                </a:cubicBezTo>
                <a:cubicBezTo>
                  <a:pt x="163" y="285"/>
                  <a:pt x="163" y="284"/>
                  <a:pt x="163" y="284"/>
                </a:cubicBezTo>
                <a:cubicBezTo>
                  <a:pt x="163" y="285"/>
                  <a:pt x="163" y="284"/>
                  <a:pt x="164" y="284"/>
                </a:cubicBezTo>
                <a:cubicBezTo>
                  <a:pt x="164" y="284"/>
                  <a:pt x="164" y="284"/>
                  <a:pt x="164" y="284"/>
                </a:cubicBezTo>
                <a:cubicBezTo>
                  <a:pt x="165" y="284"/>
                  <a:pt x="164" y="284"/>
                  <a:pt x="164" y="284"/>
                </a:cubicBezTo>
                <a:cubicBezTo>
                  <a:pt x="165" y="283"/>
                  <a:pt x="166" y="284"/>
                  <a:pt x="167" y="285"/>
                </a:cubicBezTo>
                <a:cubicBezTo>
                  <a:pt x="167" y="284"/>
                  <a:pt x="166" y="284"/>
                  <a:pt x="166" y="283"/>
                </a:cubicBezTo>
                <a:cubicBezTo>
                  <a:pt x="166" y="283"/>
                  <a:pt x="166" y="284"/>
                  <a:pt x="167" y="284"/>
                </a:cubicBezTo>
                <a:cubicBezTo>
                  <a:pt x="167" y="283"/>
                  <a:pt x="168" y="284"/>
                  <a:pt x="168" y="283"/>
                </a:cubicBezTo>
                <a:cubicBezTo>
                  <a:pt x="168" y="282"/>
                  <a:pt x="169" y="282"/>
                  <a:pt x="169" y="283"/>
                </a:cubicBezTo>
                <a:cubicBezTo>
                  <a:pt x="170" y="282"/>
                  <a:pt x="170" y="282"/>
                  <a:pt x="170" y="282"/>
                </a:cubicBezTo>
                <a:cubicBezTo>
                  <a:pt x="169" y="282"/>
                  <a:pt x="170" y="283"/>
                  <a:pt x="169" y="282"/>
                </a:cubicBezTo>
                <a:cubicBezTo>
                  <a:pt x="169" y="281"/>
                  <a:pt x="171" y="282"/>
                  <a:pt x="172" y="281"/>
                </a:cubicBezTo>
                <a:cubicBezTo>
                  <a:pt x="172" y="281"/>
                  <a:pt x="172" y="282"/>
                  <a:pt x="171" y="282"/>
                </a:cubicBezTo>
                <a:cubicBezTo>
                  <a:pt x="172" y="283"/>
                  <a:pt x="172" y="281"/>
                  <a:pt x="173" y="281"/>
                </a:cubicBezTo>
                <a:cubicBezTo>
                  <a:pt x="173" y="281"/>
                  <a:pt x="174" y="281"/>
                  <a:pt x="174" y="280"/>
                </a:cubicBezTo>
                <a:cubicBezTo>
                  <a:pt x="175" y="281"/>
                  <a:pt x="175" y="280"/>
                  <a:pt x="176" y="280"/>
                </a:cubicBezTo>
                <a:cubicBezTo>
                  <a:pt x="176" y="281"/>
                  <a:pt x="175" y="280"/>
                  <a:pt x="175" y="281"/>
                </a:cubicBezTo>
                <a:cubicBezTo>
                  <a:pt x="176" y="281"/>
                  <a:pt x="175" y="282"/>
                  <a:pt x="175" y="282"/>
                </a:cubicBezTo>
                <a:cubicBezTo>
                  <a:pt x="176" y="281"/>
                  <a:pt x="177" y="281"/>
                  <a:pt x="177" y="280"/>
                </a:cubicBezTo>
                <a:cubicBezTo>
                  <a:pt x="177" y="280"/>
                  <a:pt x="177" y="280"/>
                  <a:pt x="178" y="280"/>
                </a:cubicBezTo>
                <a:cubicBezTo>
                  <a:pt x="178" y="281"/>
                  <a:pt x="177" y="280"/>
                  <a:pt x="178" y="281"/>
                </a:cubicBezTo>
                <a:cubicBezTo>
                  <a:pt x="177" y="282"/>
                  <a:pt x="177" y="281"/>
                  <a:pt x="177" y="282"/>
                </a:cubicBezTo>
                <a:cubicBezTo>
                  <a:pt x="177" y="282"/>
                  <a:pt x="178" y="281"/>
                  <a:pt x="178" y="282"/>
                </a:cubicBezTo>
                <a:cubicBezTo>
                  <a:pt x="178" y="281"/>
                  <a:pt x="179" y="282"/>
                  <a:pt x="179" y="281"/>
                </a:cubicBezTo>
                <a:cubicBezTo>
                  <a:pt x="179" y="282"/>
                  <a:pt x="180" y="281"/>
                  <a:pt x="180" y="281"/>
                </a:cubicBezTo>
                <a:cubicBezTo>
                  <a:pt x="180" y="281"/>
                  <a:pt x="181" y="281"/>
                  <a:pt x="181" y="281"/>
                </a:cubicBezTo>
                <a:cubicBezTo>
                  <a:pt x="181" y="281"/>
                  <a:pt x="181" y="281"/>
                  <a:pt x="182" y="280"/>
                </a:cubicBezTo>
                <a:cubicBezTo>
                  <a:pt x="182" y="280"/>
                  <a:pt x="182" y="280"/>
                  <a:pt x="182" y="280"/>
                </a:cubicBezTo>
                <a:cubicBezTo>
                  <a:pt x="182" y="280"/>
                  <a:pt x="181" y="279"/>
                  <a:pt x="181" y="280"/>
                </a:cubicBezTo>
                <a:cubicBezTo>
                  <a:pt x="181" y="279"/>
                  <a:pt x="182" y="279"/>
                  <a:pt x="182" y="279"/>
                </a:cubicBezTo>
                <a:cubicBezTo>
                  <a:pt x="182" y="279"/>
                  <a:pt x="182" y="280"/>
                  <a:pt x="182" y="280"/>
                </a:cubicBezTo>
                <a:cubicBezTo>
                  <a:pt x="182" y="280"/>
                  <a:pt x="183" y="280"/>
                  <a:pt x="183" y="281"/>
                </a:cubicBezTo>
                <a:cubicBezTo>
                  <a:pt x="183" y="280"/>
                  <a:pt x="183" y="281"/>
                  <a:pt x="184" y="280"/>
                </a:cubicBezTo>
                <a:cubicBezTo>
                  <a:pt x="183" y="279"/>
                  <a:pt x="183" y="280"/>
                  <a:pt x="183" y="279"/>
                </a:cubicBezTo>
                <a:cubicBezTo>
                  <a:pt x="183" y="279"/>
                  <a:pt x="183" y="279"/>
                  <a:pt x="184" y="279"/>
                </a:cubicBezTo>
                <a:cubicBezTo>
                  <a:pt x="184" y="279"/>
                  <a:pt x="184" y="279"/>
                  <a:pt x="184" y="280"/>
                </a:cubicBezTo>
                <a:cubicBezTo>
                  <a:pt x="184" y="280"/>
                  <a:pt x="184" y="280"/>
                  <a:pt x="184" y="280"/>
                </a:cubicBezTo>
                <a:cubicBezTo>
                  <a:pt x="185" y="280"/>
                  <a:pt x="184" y="279"/>
                  <a:pt x="185" y="280"/>
                </a:cubicBezTo>
                <a:cubicBezTo>
                  <a:pt x="184" y="279"/>
                  <a:pt x="184" y="279"/>
                  <a:pt x="184" y="278"/>
                </a:cubicBezTo>
                <a:cubicBezTo>
                  <a:pt x="185" y="278"/>
                  <a:pt x="184" y="279"/>
                  <a:pt x="185" y="279"/>
                </a:cubicBezTo>
                <a:cubicBezTo>
                  <a:pt x="185" y="279"/>
                  <a:pt x="185" y="279"/>
                  <a:pt x="185" y="278"/>
                </a:cubicBezTo>
                <a:cubicBezTo>
                  <a:pt x="185" y="278"/>
                  <a:pt x="185" y="278"/>
                  <a:pt x="185" y="278"/>
                </a:cubicBezTo>
                <a:cubicBezTo>
                  <a:pt x="186" y="279"/>
                  <a:pt x="185" y="279"/>
                  <a:pt x="186" y="280"/>
                </a:cubicBezTo>
                <a:cubicBezTo>
                  <a:pt x="186" y="279"/>
                  <a:pt x="186" y="279"/>
                  <a:pt x="186" y="279"/>
                </a:cubicBezTo>
                <a:cubicBezTo>
                  <a:pt x="186" y="278"/>
                  <a:pt x="186" y="279"/>
                  <a:pt x="187" y="278"/>
                </a:cubicBezTo>
                <a:cubicBezTo>
                  <a:pt x="187" y="279"/>
                  <a:pt x="187" y="279"/>
                  <a:pt x="187" y="279"/>
                </a:cubicBezTo>
                <a:cubicBezTo>
                  <a:pt x="187" y="279"/>
                  <a:pt x="187" y="279"/>
                  <a:pt x="187" y="279"/>
                </a:cubicBezTo>
                <a:cubicBezTo>
                  <a:pt x="188" y="279"/>
                  <a:pt x="188" y="279"/>
                  <a:pt x="189" y="279"/>
                </a:cubicBezTo>
                <a:cubicBezTo>
                  <a:pt x="189" y="279"/>
                  <a:pt x="189" y="279"/>
                  <a:pt x="189" y="279"/>
                </a:cubicBezTo>
                <a:cubicBezTo>
                  <a:pt x="189" y="279"/>
                  <a:pt x="189" y="279"/>
                  <a:pt x="189" y="278"/>
                </a:cubicBezTo>
                <a:cubicBezTo>
                  <a:pt x="189" y="278"/>
                  <a:pt x="189" y="278"/>
                  <a:pt x="189" y="278"/>
                </a:cubicBezTo>
                <a:cubicBezTo>
                  <a:pt x="189" y="278"/>
                  <a:pt x="189" y="278"/>
                  <a:pt x="189" y="278"/>
                </a:cubicBezTo>
                <a:cubicBezTo>
                  <a:pt x="189" y="278"/>
                  <a:pt x="190" y="278"/>
                  <a:pt x="190" y="278"/>
                </a:cubicBezTo>
                <a:cubicBezTo>
                  <a:pt x="190" y="278"/>
                  <a:pt x="190" y="278"/>
                  <a:pt x="190" y="278"/>
                </a:cubicBezTo>
                <a:cubicBezTo>
                  <a:pt x="190" y="278"/>
                  <a:pt x="190" y="279"/>
                  <a:pt x="190" y="279"/>
                </a:cubicBezTo>
                <a:cubicBezTo>
                  <a:pt x="190" y="279"/>
                  <a:pt x="190" y="279"/>
                  <a:pt x="190" y="279"/>
                </a:cubicBezTo>
                <a:cubicBezTo>
                  <a:pt x="191" y="279"/>
                  <a:pt x="191" y="279"/>
                  <a:pt x="191" y="278"/>
                </a:cubicBezTo>
                <a:cubicBezTo>
                  <a:pt x="191" y="278"/>
                  <a:pt x="191" y="278"/>
                  <a:pt x="191" y="278"/>
                </a:cubicBezTo>
                <a:cubicBezTo>
                  <a:pt x="191" y="278"/>
                  <a:pt x="191" y="278"/>
                  <a:pt x="192" y="278"/>
                </a:cubicBezTo>
                <a:cubicBezTo>
                  <a:pt x="192" y="277"/>
                  <a:pt x="192" y="277"/>
                  <a:pt x="192" y="277"/>
                </a:cubicBezTo>
                <a:cubicBezTo>
                  <a:pt x="192" y="277"/>
                  <a:pt x="192" y="277"/>
                  <a:pt x="192" y="278"/>
                </a:cubicBezTo>
                <a:cubicBezTo>
                  <a:pt x="192" y="278"/>
                  <a:pt x="192" y="278"/>
                  <a:pt x="193" y="278"/>
                </a:cubicBezTo>
                <a:cubicBezTo>
                  <a:pt x="193" y="278"/>
                  <a:pt x="193" y="278"/>
                  <a:pt x="193" y="278"/>
                </a:cubicBezTo>
                <a:cubicBezTo>
                  <a:pt x="194" y="278"/>
                  <a:pt x="195" y="277"/>
                  <a:pt x="195" y="277"/>
                </a:cubicBezTo>
                <a:cubicBezTo>
                  <a:pt x="195" y="277"/>
                  <a:pt x="195" y="277"/>
                  <a:pt x="195" y="277"/>
                </a:cubicBezTo>
                <a:cubicBezTo>
                  <a:pt x="195" y="278"/>
                  <a:pt x="194" y="277"/>
                  <a:pt x="194" y="279"/>
                </a:cubicBezTo>
                <a:cubicBezTo>
                  <a:pt x="193" y="279"/>
                  <a:pt x="193" y="279"/>
                  <a:pt x="192" y="279"/>
                </a:cubicBezTo>
                <a:cubicBezTo>
                  <a:pt x="193" y="280"/>
                  <a:pt x="192" y="280"/>
                  <a:pt x="192" y="280"/>
                </a:cubicBezTo>
                <a:cubicBezTo>
                  <a:pt x="192" y="281"/>
                  <a:pt x="192" y="280"/>
                  <a:pt x="192" y="281"/>
                </a:cubicBezTo>
                <a:cubicBezTo>
                  <a:pt x="192" y="281"/>
                  <a:pt x="193" y="280"/>
                  <a:pt x="193" y="281"/>
                </a:cubicBezTo>
                <a:cubicBezTo>
                  <a:pt x="192" y="281"/>
                  <a:pt x="192" y="281"/>
                  <a:pt x="191" y="282"/>
                </a:cubicBezTo>
                <a:cubicBezTo>
                  <a:pt x="191" y="282"/>
                  <a:pt x="191" y="282"/>
                  <a:pt x="191" y="283"/>
                </a:cubicBezTo>
                <a:cubicBezTo>
                  <a:pt x="191" y="283"/>
                  <a:pt x="191" y="283"/>
                  <a:pt x="191" y="283"/>
                </a:cubicBezTo>
                <a:cubicBezTo>
                  <a:pt x="191" y="283"/>
                  <a:pt x="191" y="283"/>
                  <a:pt x="192" y="284"/>
                </a:cubicBezTo>
                <a:cubicBezTo>
                  <a:pt x="191" y="284"/>
                  <a:pt x="192" y="284"/>
                  <a:pt x="192" y="284"/>
                </a:cubicBezTo>
                <a:cubicBezTo>
                  <a:pt x="192" y="285"/>
                  <a:pt x="191" y="285"/>
                  <a:pt x="191" y="285"/>
                </a:cubicBezTo>
                <a:cubicBezTo>
                  <a:pt x="192" y="285"/>
                  <a:pt x="193" y="286"/>
                  <a:pt x="193" y="285"/>
                </a:cubicBezTo>
                <a:cubicBezTo>
                  <a:pt x="192" y="285"/>
                  <a:pt x="192" y="284"/>
                  <a:pt x="192" y="283"/>
                </a:cubicBezTo>
                <a:cubicBezTo>
                  <a:pt x="193" y="284"/>
                  <a:pt x="194" y="283"/>
                  <a:pt x="194" y="284"/>
                </a:cubicBezTo>
                <a:cubicBezTo>
                  <a:pt x="195" y="284"/>
                  <a:pt x="195" y="284"/>
                  <a:pt x="195" y="283"/>
                </a:cubicBezTo>
                <a:cubicBezTo>
                  <a:pt x="195" y="283"/>
                  <a:pt x="196" y="284"/>
                  <a:pt x="196" y="285"/>
                </a:cubicBezTo>
                <a:cubicBezTo>
                  <a:pt x="196" y="284"/>
                  <a:pt x="196" y="285"/>
                  <a:pt x="196" y="285"/>
                </a:cubicBezTo>
                <a:cubicBezTo>
                  <a:pt x="196" y="285"/>
                  <a:pt x="195" y="285"/>
                  <a:pt x="195" y="285"/>
                </a:cubicBezTo>
                <a:cubicBezTo>
                  <a:pt x="195" y="285"/>
                  <a:pt x="195" y="285"/>
                  <a:pt x="195" y="285"/>
                </a:cubicBezTo>
                <a:cubicBezTo>
                  <a:pt x="194" y="285"/>
                  <a:pt x="194" y="286"/>
                  <a:pt x="194" y="286"/>
                </a:cubicBezTo>
                <a:cubicBezTo>
                  <a:pt x="194" y="286"/>
                  <a:pt x="194" y="287"/>
                  <a:pt x="193" y="287"/>
                </a:cubicBezTo>
                <a:cubicBezTo>
                  <a:pt x="193" y="288"/>
                  <a:pt x="193" y="288"/>
                  <a:pt x="193" y="288"/>
                </a:cubicBezTo>
                <a:cubicBezTo>
                  <a:pt x="194" y="288"/>
                  <a:pt x="194" y="287"/>
                  <a:pt x="194" y="288"/>
                </a:cubicBezTo>
                <a:cubicBezTo>
                  <a:pt x="194" y="288"/>
                  <a:pt x="194" y="289"/>
                  <a:pt x="194" y="289"/>
                </a:cubicBezTo>
                <a:cubicBezTo>
                  <a:pt x="194" y="290"/>
                  <a:pt x="194" y="290"/>
                  <a:pt x="193" y="290"/>
                </a:cubicBezTo>
                <a:cubicBezTo>
                  <a:pt x="194" y="290"/>
                  <a:pt x="194" y="291"/>
                  <a:pt x="194" y="291"/>
                </a:cubicBezTo>
                <a:cubicBezTo>
                  <a:pt x="194" y="291"/>
                  <a:pt x="194" y="291"/>
                  <a:pt x="194" y="291"/>
                </a:cubicBezTo>
                <a:cubicBezTo>
                  <a:pt x="195" y="291"/>
                  <a:pt x="195" y="291"/>
                  <a:pt x="195" y="291"/>
                </a:cubicBezTo>
                <a:cubicBezTo>
                  <a:pt x="195" y="291"/>
                  <a:pt x="195" y="292"/>
                  <a:pt x="195" y="292"/>
                </a:cubicBezTo>
                <a:cubicBezTo>
                  <a:pt x="195" y="292"/>
                  <a:pt x="195" y="293"/>
                  <a:pt x="195" y="294"/>
                </a:cubicBezTo>
                <a:cubicBezTo>
                  <a:pt x="195" y="294"/>
                  <a:pt x="195" y="294"/>
                  <a:pt x="195" y="294"/>
                </a:cubicBezTo>
                <a:cubicBezTo>
                  <a:pt x="195" y="293"/>
                  <a:pt x="196" y="295"/>
                  <a:pt x="196" y="294"/>
                </a:cubicBezTo>
                <a:cubicBezTo>
                  <a:pt x="196" y="294"/>
                  <a:pt x="196" y="295"/>
                  <a:pt x="196" y="295"/>
                </a:cubicBezTo>
                <a:cubicBezTo>
                  <a:pt x="196" y="295"/>
                  <a:pt x="196" y="295"/>
                  <a:pt x="196" y="295"/>
                </a:cubicBezTo>
                <a:cubicBezTo>
                  <a:pt x="196" y="295"/>
                  <a:pt x="197" y="295"/>
                  <a:pt x="197" y="294"/>
                </a:cubicBezTo>
                <a:cubicBezTo>
                  <a:pt x="197" y="295"/>
                  <a:pt x="198" y="295"/>
                  <a:pt x="198" y="295"/>
                </a:cubicBezTo>
                <a:cubicBezTo>
                  <a:pt x="197" y="295"/>
                  <a:pt x="197" y="295"/>
                  <a:pt x="197" y="295"/>
                </a:cubicBezTo>
                <a:cubicBezTo>
                  <a:pt x="198" y="296"/>
                  <a:pt x="198" y="296"/>
                  <a:pt x="198" y="295"/>
                </a:cubicBezTo>
                <a:cubicBezTo>
                  <a:pt x="199" y="296"/>
                  <a:pt x="199" y="295"/>
                  <a:pt x="199" y="296"/>
                </a:cubicBezTo>
                <a:cubicBezTo>
                  <a:pt x="200" y="296"/>
                  <a:pt x="199" y="295"/>
                  <a:pt x="199" y="295"/>
                </a:cubicBezTo>
                <a:cubicBezTo>
                  <a:pt x="200" y="296"/>
                  <a:pt x="202" y="295"/>
                  <a:pt x="203" y="294"/>
                </a:cubicBezTo>
                <a:cubicBezTo>
                  <a:pt x="203" y="294"/>
                  <a:pt x="203" y="294"/>
                  <a:pt x="203" y="294"/>
                </a:cubicBezTo>
                <a:cubicBezTo>
                  <a:pt x="204" y="294"/>
                  <a:pt x="206" y="295"/>
                  <a:pt x="206" y="293"/>
                </a:cubicBezTo>
                <a:cubicBezTo>
                  <a:pt x="207" y="293"/>
                  <a:pt x="206" y="293"/>
                  <a:pt x="207" y="294"/>
                </a:cubicBezTo>
                <a:cubicBezTo>
                  <a:pt x="207" y="293"/>
                  <a:pt x="207" y="293"/>
                  <a:pt x="207" y="293"/>
                </a:cubicBezTo>
                <a:cubicBezTo>
                  <a:pt x="207" y="294"/>
                  <a:pt x="207" y="294"/>
                  <a:pt x="207" y="294"/>
                </a:cubicBezTo>
                <a:cubicBezTo>
                  <a:pt x="207" y="294"/>
                  <a:pt x="206" y="294"/>
                  <a:pt x="207" y="294"/>
                </a:cubicBezTo>
                <a:cubicBezTo>
                  <a:pt x="208" y="294"/>
                  <a:pt x="211" y="294"/>
                  <a:pt x="212" y="293"/>
                </a:cubicBezTo>
                <a:cubicBezTo>
                  <a:pt x="213" y="293"/>
                  <a:pt x="213" y="293"/>
                  <a:pt x="213" y="293"/>
                </a:cubicBezTo>
                <a:cubicBezTo>
                  <a:pt x="213" y="293"/>
                  <a:pt x="213" y="293"/>
                  <a:pt x="213" y="293"/>
                </a:cubicBezTo>
                <a:cubicBezTo>
                  <a:pt x="213" y="293"/>
                  <a:pt x="213" y="292"/>
                  <a:pt x="213" y="292"/>
                </a:cubicBezTo>
                <a:cubicBezTo>
                  <a:pt x="214" y="293"/>
                  <a:pt x="215" y="292"/>
                  <a:pt x="215" y="292"/>
                </a:cubicBezTo>
                <a:cubicBezTo>
                  <a:pt x="217" y="292"/>
                  <a:pt x="218" y="290"/>
                  <a:pt x="219" y="291"/>
                </a:cubicBezTo>
                <a:cubicBezTo>
                  <a:pt x="220" y="290"/>
                  <a:pt x="223" y="291"/>
                  <a:pt x="223" y="289"/>
                </a:cubicBezTo>
                <a:cubicBezTo>
                  <a:pt x="223" y="289"/>
                  <a:pt x="224" y="289"/>
                  <a:pt x="224" y="289"/>
                </a:cubicBezTo>
                <a:cubicBezTo>
                  <a:pt x="224" y="289"/>
                  <a:pt x="224" y="288"/>
                  <a:pt x="224" y="288"/>
                </a:cubicBezTo>
                <a:cubicBezTo>
                  <a:pt x="225" y="288"/>
                  <a:pt x="225" y="289"/>
                  <a:pt x="225" y="289"/>
                </a:cubicBezTo>
                <a:cubicBezTo>
                  <a:pt x="225" y="288"/>
                  <a:pt x="225" y="288"/>
                  <a:pt x="225" y="288"/>
                </a:cubicBezTo>
                <a:cubicBezTo>
                  <a:pt x="225" y="288"/>
                  <a:pt x="226" y="288"/>
                  <a:pt x="226" y="289"/>
                </a:cubicBezTo>
                <a:cubicBezTo>
                  <a:pt x="226" y="288"/>
                  <a:pt x="227" y="288"/>
                  <a:pt x="227" y="288"/>
                </a:cubicBezTo>
                <a:cubicBezTo>
                  <a:pt x="229" y="287"/>
                  <a:pt x="231" y="287"/>
                  <a:pt x="233" y="285"/>
                </a:cubicBezTo>
                <a:cubicBezTo>
                  <a:pt x="233" y="285"/>
                  <a:pt x="232" y="286"/>
                  <a:pt x="232" y="285"/>
                </a:cubicBezTo>
                <a:cubicBezTo>
                  <a:pt x="232" y="286"/>
                  <a:pt x="231" y="286"/>
                  <a:pt x="231" y="287"/>
                </a:cubicBezTo>
                <a:cubicBezTo>
                  <a:pt x="230" y="286"/>
                  <a:pt x="229" y="287"/>
                  <a:pt x="229" y="287"/>
                </a:cubicBezTo>
                <a:cubicBezTo>
                  <a:pt x="229" y="287"/>
                  <a:pt x="229" y="287"/>
                  <a:pt x="228" y="287"/>
                </a:cubicBezTo>
                <a:cubicBezTo>
                  <a:pt x="228" y="287"/>
                  <a:pt x="228" y="287"/>
                  <a:pt x="228" y="287"/>
                </a:cubicBezTo>
                <a:cubicBezTo>
                  <a:pt x="228" y="285"/>
                  <a:pt x="229" y="286"/>
                  <a:pt x="231" y="285"/>
                </a:cubicBezTo>
                <a:cubicBezTo>
                  <a:pt x="229" y="285"/>
                  <a:pt x="228" y="285"/>
                  <a:pt x="227" y="286"/>
                </a:cubicBezTo>
                <a:cubicBezTo>
                  <a:pt x="227" y="285"/>
                  <a:pt x="227" y="285"/>
                  <a:pt x="226" y="285"/>
                </a:cubicBezTo>
                <a:cubicBezTo>
                  <a:pt x="226" y="287"/>
                  <a:pt x="224" y="287"/>
                  <a:pt x="223" y="286"/>
                </a:cubicBezTo>
                <a:cubicBezTo>
                  <a:pt x="222" y="287"/>
                  <a:pt x="221" y="288"/>
                  <a:pt x="220" y="287"/>
                </a:cubicBezTo>
                <a:cubicBezTo>
                  <a:pt x="221" y="288"/>
                  <a:pt x="219" y="289"/>
                  <a:pt x="219" y="288"/>
                </a:cubicBezTo>
                <a:cubicBezTo>
                  <a:pt x="219" y="287"/>
                  <a:pt x="219" y="288"/>
                  <a:pt x="219" y="287"/>
                </a:cubicBezTo>
                <a:cubicBezTo>
                  <a:pt x="219" y="287"/>
                  <a:pt x="218" y="288"/>
                  <a:pt x="218" y="287"/>
                </a:cubicBezTo>
                <a:cubicBezTo>
                  <a:pt x="218" y="289"/>
                  <a:pt x="215" y="288"/>
                  <a:pt x="215" y="289"/>
                </a:cubicBezTo>
                <a:cubicBezTo>
                  <a:pt x="215" y="289"/>
                  <a:pt x="214" y="289"/>
                  <a:pt x="214" y="288"/>
                </a:cubicBezTo>
                <a:cubicBezTo>
                  <a:pt x="214" y="289"/>
                  <a:pt x="214" y="289"/>
                  <a:pt x="213" y="290"/>
                </a:cubicBezTo>
                <a:cubicBezTo>
                  <a:pt x="212" y="288"/>
                  <a:pt x="210" y="291"/>
                  <a:pt x="209" y="289"/>
                </a:cubicBezTo>
                <a:cubicBezTo>
                  <a:pt x="210" y="288"/>
                  <a:pt x="213" y="288"/>
                  <a:pt x="215" y="286"/>
                </a:cubicBezTo>
                <a:cubicBezTo>
                  <a:pt x="214" y="286"/>
                  <a:pt x="213" y="286"/>
                  <a:pt x="213" y="287"/>
                </a:cubicBezTo>
                <a:cubicBezTo>
                  <a:pt x="213" y="286"/>
                  <a:pt x="212" y="287"/>
                  <a:pt x="212" y="286"/>
                </a:cubicBezTo>
                <a:cubicBezTo>
                  <a:pt x="213" y="286"/>
                  <a:pt x="215" y="284"/>
                  <a:pt x="215" y="286"/>
                </a:cubicBezTo>
                <a:cubicBezTo>
                  <a:pt x="215" y="285"/>
                  <a:pt x="215" y="285"/>
                  <a:pt x="215" y="285"/>
                </a:cubicBezTo>
                <a:cubicBezTo>
                  <a:pt x="215" y="284"/>
                  <a:pt x="216" y="286"/>
                  <a:pt x="217" y="284"/>
                </a:cubicBezTo>
                <a:cubicBezTo>
                  <a:pt x="217" y="285"/>
                  <a:pt x="217" y="284"/>
                  <a:pt x="217" y="285"/>
                </a:cubicBezTo>
                <a:cubicBezTo>
                  <a:pt x="218" y="284"/>
                  <a:pt x="220" y="284"/>
                  <a:pt x="221" y="284"/>
                </a:cubicBezTo>
                <a:cubicBezTo>
                  <a:pt x="221" y="284"/>
                  <a:pt x="222" y="285"/>
                  <a:pt x="222" y="284"/>
                </a:cubicBezTo>
                <a:cubicBezTo>
                  <a:pt x="222" y="284"/>
                  <a:pt x="223" y="284"/>
                  <a:pt x="223" y="284"/>
                </a:cubicBezTo>
                <a:cubicBezTo>
                  <a:pt x="223" y="284"/>
                  <a:pt x="224" y="284"/>
                  <a:pt x="224" y="284"/>
                </a:cubicBezTo>
                <a:cubicBezTo>
                  <a:pt x="225" y="284"/>
                  <a:pt x="225" y="284"/>
                  <a:pt x="226" y="283"/>
                </a:cubicBezTo>
                <a:cubicBezTo>
                  <a:pt x="226" y="284"/>
                  <a:pt x="227" y="283"/>
                  <a:pt x="227" y="284"/>
                </a:cubicBezTo>
                <a:cubicBezTo>
                  <a:pt x="227" y="283"/>
                  <a:pt x="227" y="283"/>
                  <a:pt x="228" y="283"/>
                </a:cubicBezTo>
                <a:cubicBezTo>
                  <a:pt x="228" y="283"/>
                  <a:pt x="229" y="284"/>
                  <a:pt x="229" y="283"/>
                </a:cubicBezTo>
                <a:cubicBezTo>
                  <a:pt x="230" y="283"/>
                  <a:pt x="231" y="282"/>
                  <a:pt x="232" y="282"/>
                </a:cubicBezTo>
                <a:cubicBezTo>
                  <a:pt x="232" y="282"/>
                  <a:pt x="232" y="281"/>
                  <a:pt x="232" y="281"/>
                </a:cubicBezTo>
                <a:cubicBezTo>
                  <a:pt x="233" y="281"/>
                  <a:pt x="234" y="280"/>
                  <a:pt x="235" y="281"/>
                </a:cubicBezTo>
                <a:cubicBezTo>
                  <a:pt x="235" y="280"/>
                  <a:pt x="236" y="280"/>
                  <a:pt x="237" y="280"/>
                </a:cubicBezTo>
                <a:cubicBezTo>
                  <a:pt x="237" y="280"/>
                  <a:pt x="238" y="278"/>
                  <a:pt x="239" y="280"/>
                </a:cubicBezTo>
                <a:cubicBezTo>
                  <a:pt x="239" y="279"/>
                  <a:pt x="239" y="279"/>
                  <a:pt x="239" y="279"/>
                </a:cubicBezTo>
                <a:cubicBezTo>
                  <a:pt x="239" y="279"/>
                  <a:pt x="239" y="279"/>
                  <a:pt x="240" y="279"/>
                </a:cubicBezTo>
                <a:cubicBezTo>
                  <a:pt x="240" y="278"/>
                  <a:pt x="241" y="279"/>
                  <a:pt x="242" y="278"/>
                </a:cubicBezTo>
                <a:cubicBezTo>
                  <a:pt x="243" y="279"/>
                  <a:pt x="244" y="277"/>
                  <a:pt x="245" y="277"/>
                </a:cubicBezTo>
                <a:cubicBezTo>
                  <a:pt x="246" y="277"/>
                  <a:pt x="246" y="278"/>
                  <a:pt x="246" y="277"/>
                </a:cubicBezTo>
                <a:cubicBezTo>
                  <a:pt x="246" y="277"/>
                  <a:pt x="245" y="277"/>
                  <a:pt x="246" y="276"/>
                </a:cubicBezTo>
                <a:cubicBezTo>
                  <a:pt x="246" y="276"/>
                  <a:pt x="247" y="277"/>
                  <a:pt x="247" y="277"/>
                </a:cubicBezTo>
                <a:cubicBezTo>
                  <a:pt x="247" y="276"/>
                  <a:pt x="247" y="276"/>
                  <a:pt x="247" y="276"/>
                </a:cubicBezTo>
                <a:cubicBezTo>
                  <a:pt x="247" y="276"/>
                  <a:pt x="249" y="276"/>
                  <a:pt x="249" y="275"/>
                </a:cubicBezTo>
                <a:cubicBezTo>
                  <a:pt x="250" y="275"/>
                  <a:pt x="252" y="275"/>
                  <a:pt x="253" y="274"/>
                </a:cubicBezTo>
                <a:cubicBezTo>
                  <a:pt x="253" y="275"/>
                  <a:pt x="254" y="274"/>
                  <a:pt x="255" y="274"/>
                </a:cubicBezTo>
                <a:cubicBezTo>
                  <a:pt x="255" y="274"/>
                  <a:pt x="256" y="274"/>
                  <a:pt x="256" y="274"/>
                </a:cubicBezTo>
                <a:cubicBezTo>
                  <a:pt x="257" y="274"/>
                  <a:pt x="257" y="274"/>
                  <a:pt x="258" y="274"/>
                </a:cubicBezTo>
                <a:cubicBezTo>
                  <a:pt x="259" y="274"/>
                  <a:pt x="260" y="273"/>
                  <a:pt x="261" y="273"/>
                </a:cubicBezTo>
                <a:cubicBezTo>
                  <a:pt x="261" y="273"/>
                  <a:pt x="261" y="273"/>
                  <a:pt x="261" y="273"/>
                </a:cubicBezTo>
                <a:cubicBezTo>
                  <a:pt x="261" y="273"/>
                  <a:pt x="261" y="273"/>
                  <a:pt x="262" y="272"/>
                </a:cubicBezTo>
                <a:cubicBezTo>
                  <a:pt x="262" y="273"/>
                  <a:pt x="263" y="272"/>
                  <a:pt x="263" y="273"/>
                </a:cubicBezTo>
                <a:cubicBezTo>
                  <a:pt x="264" y="273"/>
                  <a:pt x="263" y="272"/>
                  <a:pt x="264" y="272"/>
                </a:cubicBezTo>
                <a:cubicBezTo>
                  <a:pt x="264" y="272"/>
                  <a:pt x="264" y="272"/>
                  <a:pt x="265" y="272"/>
                </a:cubicBezTo>
                <a:cubicBezTo>
                  <a:pt x="265" y="271"/>
                  <a:pt x="265" y="271"/>
                  <a:pt x="265" y="271"/>
                </a:cubicBezTo>
                <a:cubicBezTo>
                  <a:pt x="265" y="271"/>
                  <a:pt x="266" y="271"/>
                  <a:pt x="265" y="272"/>
                </a:cubicBezTo>
                <a:cubicBezTo>
                  <a:pt x="267" y="270"/>
                  <a:pt x="268" y="271"/>
                  <a:pt x="269" y="271"/>
                </a:cubicBezTo>
                <a:cubicBezTo>
                  <a:pt x="269" y="271"/>
                  <a:pt x="269" y="270"/>
                  <a:pt x="269" y="270"/>
                </a:cubicBezTo>
                <a:cubicBezTo>
                  <a:pt x="269" y="271"/>
                  <a:pt x="270" y="271"/>
                  <a:pt x="271" y="271"/>
                </a:cubicBezTo>
                <a:cubicBezTo>
                  <a:pt x="271" y="270"/>
                  <a:pt x="270" y="271"/>
                  <a:pt x="270" y="270"/>
                </a:cubicBezTo>
                <a:cubicBezTo>
                  <a:pt x="271" y="270"/>
                  <a:pt x="271" y="271"/>
                  <a:pt x="271" y="270"/>
                </a:cubicBezTo>
                <a:cubicBezTo>
                  <a:pt x="271" y="270"/>
                  <a:pt x="271" y="270"/>
                  <a:pt x="272" y="270"/>
                </a:cubicBezTo>
                <a:cubicBezTo>
                  <a:pt x="271" y="270"/>
                  <a:pt x="271" y="269"/>
                  <a:pt x="272" y="269"/>
                </a:cubicBezTo>
                <a:cubicBezTo>
                  <a:pt x="272" y="270"/>
                  <a:pt x="272" y="270"/>
                  <a:pt x="272" y="270"/>
                </a:cubicBezTo>
                <a:cubicBezTo>
                  <a:pt x="274" y="269"/>
                  <a:pt x="277" y="269"/>
                  <a:pt x="279" y="267"/>
                </a:cubicBezTo>
                <a:cubicBezTo>
                  <a:pt x="280" y="267"/>
                  <a:pt x="282" y="267"/>
                  <a:pt x="283" y="266"/>
                </a:cubicBezTo>
                <a:cubicBezTo>
                  <a:pt x="285" y="266"/>
                  <a:pt x="286" y="265"/>
                  <a:pt x="287" y="265"/>
                </a:cubicBezTo>
                <a:cubicBezTo>
                  <a:pt x="287" y="265"/>
                  <a:pt x="288" y="265"/>
                  <a:pt x="288" y="265"/>
                </a:cubicBezTo>
                <a:cubicBezTo>
                  <a:pt x="288" y="265"/>
                  <a:pt x="288" y="264"/>
                  <a:pt x="288" y="264"/>
                </a:cubicBezTo>
                <a:cubicBezTo>
                  <a:pt x="288" y="264"/>
                  <a:pt x="289" y="265"/>
                  <a:pt x="289" y="265"/>
                </a:cubicBezTo>
                <a:cubicBezTo>
                  <a:pt x="289" y="264"/>
                  <a:pt x="289" y="264"/>
                  <a:pt x="289" y="264"/>
                </a:cubicBezTo>
                <a:cubicBezTo>
                  <a:pt x="290" y="265"/>
                  <a:pt x="290" y="263"/>
                  <a:pt x="292" y="264"/>
                </a:cubicBezTo>
                <a:cubicBezTo>
                  <a:pt x="293" y="262"/>
                  <a:pt x="296" y="263"/>
                  <a:pt x="296" y="260"/>
                </a:cubicBezTo>
                <a:cubicBezTo>
                  <a:pt x="296" y="260"/>
                  <a:pt x="296" y="262"/>
                  <a:pt x="295" y="261"/>
                </a:cubicBezTo>
                <a:cubicBezTo>
                  <a:pt x="296" y="259"/>
                  <a:pt x="297" y="260"/>
                  <a:pt x="298" y="258"/>
                </a:cubicBezTo>
                <a:cubicBezTo>
                  <a:pt x="298" y="258"/>
                  <a:pt x="298" y="258"/>
                  <a:pt x="298" y="258"/>
                </a:cubicBezTo>
                <a:cubicBezTo>
                  <a:pt x="298" y="257"/>
                  <a:pt x="300" y="257"/>
                  <a:pt x="300" y="257"/>
                </a:cubicBezTo>
                <a:cubicBezTo>
                  <a:pt x="301" y="256"/>
                  <a:pt x="303" y="257"/>
                  <a:pt x="304" y="256"/>
                </a:cubicBezTo>
                <a:cubicBezTo>
                  <a:pt x="304" y="256"/>
                  <a:pt x="304" y="256"/>
                  <a:pt x="304" y="256"/>
                </a:cubicBezTo>
                <a:cubicBezTo>
                  <a:pt x="304" y="256"/>
                  <a:pt x="305" y="257"/>
                  <a:pt x="305" y="257"/>
                </a:cubicBezTo>
                <a:cubicBezTo>
                  <a:pt x="305" y="255"/>
                  <a:pt x="307" y="257"/>
                  <a:pt x="307" y="255"/>
                </a:cubicBezTo>
                <a:cubicBezTo>
                  <a:pt x="308" y="256"/>
                  <a:pt x="308" y="255"/>
                  <a:pt x="309" y="255"/>
                </a:cubicBezTo>
                <a:cubicBezTo>
                  <a:pt x="309" y="254"/>
                  <a:pt x="310" y="254"/>
                  <a:pt x="311" y="254"/>
                </a:cubicBezTo>
                <a:cubicBezTo>
                  <a:pt x="311" y="253"/>
                  <a:pt x="311" y="253"/>
                  <a:pt x="311" y="253"/>
                </a:cubicBezTo>
                <a:cubicBezTo>
                  <a:pt x="311" y="253"/>
                  <a:pt x="311" y="253"/>
                  <a:pt x="311" y="252"/>
                </a:cubicBezTo>
                <a:cubicBezTo>
                  <a:pt x="311" y="252"/>
                  <a:pt x="312" y="253"/>
                  <a:pt x="312" y="252"/>
                </a:cubicBezTo>
                <a:cubicBezTo>
                  <a:pt x="312" y="252"/>
                  <a:pt x="312" y="253"/>
                  <a:pt x="312" y="253"/>
                </a:cubicBezTo>
                <a:cubicBezTo>
                  <a:pt x="312" y="251"/>
                  <a:pt x="313" y="251"/>
                  <a:pt x="314" y="251"/>
                </a:cubicBezTo>
                <a:cubicBezTo>
                  <a:pt x="313" y="250"/>
                  <a:pt x="314" y="251"/>
                  <a:pt x="314" y="250"/>
                </a:cubicBezTo>
                <a:cubicBezTo>
                  <a:pt x="314" y="250"/>
                  <a:pt x="314" y="250"/>
                  <a:pt x="313" y="249"/>
                </a:cubicBezTo>
                <a:cubicBezTo>
                  <a:pt x="313" y="250"/>
                  <a:pt x="313" y="250"/>
                  <a:pt x="313" y="250"/>
                </a:cubicBezTo>
                <a:cubicBezTo>
                  <a:pt x="313" y="250"/>
                  <a:pt x="313" y="250"/>
                  <a:pt x="312" y="250"/>
                </a:cubicBezTo>
                <a:cubicBezTo>
                  <a:pt x="313" y="249"/>
                  <a:pt x="313" y="249"/>
                  <a:pt x="313" y="249"/>
                </a:cubicBezTo>
                <a:cubicBezTo>
                  <a:pt x="313" y="249"/>
                  <a:pt x="313" y="249"/>
                  <a:pt x="312" y="249"/>
                </a:cubicBezTo>
                <a:cubicBezTo>
                  <a:pt x="312" y="249"/>
                  <a:pt x="312" y="249"/>
                  <a:pt x="312" y="249"/>
                </a:cubicBezTo>
                <a:cubicBezTo>
                  <a:pt x="312" y="249"/>
                  <a:pt x="312" y="249"/>
                  <a:pt x="312" y="249"/>
                </a:cubicBezTo>
                <a:cubicBezTo>
                  <a:pt x="311" y="249"/>
                  <a:pt x="311" y="249"/>
                  <a:pt x="311" y="249"/>
                </a:cubicBezTo>
                <a:cubicBezTo>
                  <a:pt x="311" y="249"/>
                  <a:pt x="311" y="249"/>
                  <a:pt x="311" y="249"/>
                </a:cubicBezTo>
                <a:cubicBezTo>
                  <a:pt x="311" y="249"/>
                  <a:pt x="311" y="249"/>
                  <a:pt x="311" y="250"/>
                </a:cubicBezTo>
                <a:cubicBezTo>
                  <a:pt x="311" y="249"/>
                  <a:pt x="311" y="249"/>
                  <a:pt x="311" y="249"/>
                </a:cubicBezTo>
                <a:cubicBezTo>
                  <a:pt x="310" y="249"/>
                  <a:pt x="310" y="249"/>
                  <a:pt x="310" y="249"/>
                </a:cubicBezTo>
                <a:cubicBezTo>
                  <a:pt x="309" y="249"/>
                  <a:pt x="309" y="249"/>
                  <a:pt x="309" y="249"/>
                </a:cubicBezTo>
                <a:cubicBezTo>
                  <a:pt x="309" y="249"/>
                  <a:pt x="309" y="249"/>
                  <a:pt x="309" y="249"/>
                </a:cubicBezTo>
                <a:cubicBezTo>
                  <a:pt x="309" y="249"/>
                  <a:pt x="309" y="249"/>
                  <a:pt x="309" y="249"/>
                </a:cubicBezTo>
                <a:cubicBezTo>
                  <a:pt x="310" y="249"/>
                  <a:pt x="310" y="249"/>
                  <a:pt x="310" y="248"/>
                </a:cubicBezTo>
                <a:cubicBezTo>
                  <a:pt x="311" y="249"/>
                  <a:pt x="310" y="249"/>
                  <a:pt x="310" y="249"/>
                </a:cubicBezTo>
                <a:cubicBezTo>
                  <a:pt x="310" y="248"/>
                  <a:pt x="311" y="248"/>
                  <a:pt x="311" y="249"/>
                </a:cubicBezTo>
                <a:cubicBezTo>
                  <a:pt x="311" y="248"/>
                  <a:pt x="311" y="248"/>
                  <a:pt x="311" y="248"/>
                </a:cubicBezTo>
                <a:cubicBezTo>
                  <a:pt x="311" y="248"/>
                  <a:pt x="311" y="248"/>
                  <a:pt x="311" y="248"/>
                </a:cubicBezTo>
                <a:cubicBezTo>
                  <a:pt x="311" y="248"/>
                  <a:pt x="312" y="248"/>
                  <a:pt x="312" y="248"/>
                </a:cubicBezTo>
                <a:cubicBezTo>
                  <a:pt x="312" y="248"/>
                  <a:pt x="312" y="247"/>
                  <a:pt x="313" y="248"/>
                </a:cubicBezTo>
                <a:cubicBezTo>
                  <a:pt x="313" y="248"/>
                  <a:pt x="313" y="247"/>
                  <a:pt x="313" y="247"/>
                </a:cubicBezTo>
                <a:cubicBezTo>
                  <a:pt x="314" y="247"/>
                  <a:pt x="313" y="248"/>
                  <a:pt x="313" y="248"/>
                </a:cubicBezTo>
                <a:cubicBezTo>
                  <a:pt x="314" y="248"/>
                  <a:pt x="315" y="248"/>
                  <a:pt x="315" y="247"/>
                </a:cubicBezTo>
                <a:cubicBezTo>
                  <a:pt x="315" y="247"/>
                  <a:pt x="316" y="247"/>
                  <a:pt x="315" y="248"/>
                </a:cubicBezTo>
                <a:cubicBezTo>
                  <a:pt x="316" y="248"/>
                  <a:pt x="317" y="246"/>
                  <a:pt x="317" y="245"/>
                </a:cubicBezTo>
                <a:cubicBezTo>
                  <a:pt x="317" y="245"/>
                  <a:pt x="317" y="245"/>
                  <a:pt x="318" y="244"/>
                </a:cubicBezTo>
                <a:cubicBezTo>
                  <a:pt x="318" y="245"/>
                  <a:pt x="318" y="245"/>
                  <a:pt x="318" y="246"/>
                </a:cubicBezTo>
                <a:cubicBezTo>
                  <a:pt x="318" y="246"/>
                  <a:pt x="318" y="246"/>
                  <a:pt x="317" y="246"/>
                </a:cubicBezTo>
                <a:cubicBezTo>
                  <a:pt x="317" y="246"/>
                  <a:pt x="317" y="247"/>
                  <a:pt x="318" y="247"/>
                </a:cubicBezTo>
                <a:cubicBezTo>
                  <a:pt x="318" y="247"/>
                  <a:pt x="318" y="247"/>
                  <a:pt x="317" y="247"/>
                </a:cubicBezTo>
                <a:cubicBezTo>
                  <a:pt x="318" y="247"/>
                  <a:pt x="318" y="246"/>
                  <a:pt x="318" y="246"/>
                </a:cubicBezTo>
                <a:cubicBezTo>
                  <a:pt x="319" y="247"/>
                  <a:pt x="318" y="247"/>
                  <a:pt x="318" y="247"/>
                </a:cubicBezTo>
                <a:cubicBezTo>
                  <a:pt x="319" y="248"/>
                  <a:pt x="318" y="247"/>
                  <a:pt x="319" y="247"/>
                </a:cubicBezTo>
                <a:cubicBezTo>
                  <a:pt x="319" y="246"/>
                  <a:pt x="320" y="246"/>
                  <a:pt x="321" y="247"/>
                </a:cubicBezTo>
                <a:cubicBezTo>
                  <a:pt x="321" y="246"/>
                  <a:pt x="321" y="245"/>
                  <a:pt x="321" y="245"/>
                </a:cubicBezTo>
                <a:cubicBezTo>
                  <a:pt x="321" y="246"/>
                  <a:pt x="320" y="246"/>
                  <a:pt x="320" y="246"/>
                </a:cubicBezTo>
                <a:cubicBezTo>
                  <a:pt x="320" y="246"/>
                  <a:pt x="320" y="246"/>
                  <a:pt x="320" y="246"/>
                </a:cubicBezTo>
                <a:cubicBezTo>
                  <a:pt x="320" y="245"/>
                  <a:pt x="319" y="246"/>
                  <a:pt x="318" y="246"/>
                </a:cubicBezTo>
                <a:cubicBezTo>
                  <a:pt x="320" y="244"/>
                  <a:pt x="322" y="244"/>
                  <a:pt x="324" y="243"/>
                </a:cubicBezTo>
                <a:cubicBezTo>
                  <a:pt x="324" y="243"/>
                  <a:pt x="324" y="244"/>
                  <a:pt x="324" y="244"/>
                </a:cubicBezTo>
                <a:cubicBezTo>
                  <a:pt x="325" y="244"/>
                  <a:pt x="325" y="244"/>
                  <a:pt x="325" y="243"/>
                </a:cubicBezTo>
                <a:cubicBezTo>
                  <a:pt x="325" y="244"/>
                  <a:pt x="325" y="243"/>
                  <a:pt x="326" y="244"/>
                </a:cubicBezTo>
                <a:cubicBezTo>
                  <a:pt x="326" y="244"/>
                  <a:pt x="325" y="244"/>
                  <a:pt x="326" y="244"/>
                </a:cubicBezTo>
                <a:cubicBezTo>
                  <a:pt x="326" y="244"/>
                  <a:pt x="327" y="244"/>
                  <a:pt x="327" y="244"/>
                </a:cubicBezTo>
                <a:cubicBezTo>
                  <a:pt x="327" y="243"/>
                  <a:pt x="328" y="243"/>
                  <a:pt x="328" y="243"/>
                </a:cubicBezTo>
                <a:cubicBezTo>
                  <a:pt x="329" y="243"/>
                  <a:pt x="329" y="243"/>
                  <a:pt x="329" y="242"/>
                </a:cubicBezTo>
                <a:cubicBezTo>
                  <a:pt x="331" y="244"/>
                  <a:pt x="332" y="242"/>
                  <a:pt x="334" y="242"/>
                </a:cubicBezTo>
                <a:cubicBezTo>
                  <a:pt x="334" y="242"/>
                  <a:pt x="335" y="241"/>
                  <a:pt x="335" y="242"/>
                </a:cubicBezTo>
                <a:cubicBezTo>
                  <a:pt x="335" y="241"/>
                  <a:pt x="335" y="241"/>
                  <a:pt x="335" y="241"/>
                </a:cubicBezTo>
                <a:cubicBezTo>
                  <a:pt x="335" y="241"/>
                  <a:pt x="335" y="240"/>
                  <a:pt x="335" y="241"/>
                </a:cubicBezTo>
                <a:cubicBezTo>
                  <a:pt x="335" y="241"/>
                  <a:pt x="336" y="241"/>
                  <a:pt x="335" y="242"/>
                </a:cubicBezTo>
                <a:cubicBezTo>
                  <a:pt x="336" y="242"/>
                  <a:pt x="335" y="241"/>
                  <a:pt x="336" y="241"/>
                </a:cubicBezTo>
                <a:cubicBezTo>
                  <a:pt x="336" y="240"/>
                  <a:pt x="336" y="241"/>
                  <a:pt x="337" y="240"/>
                </a:cubicBezTo>
                <a:cubicBezTo>
                  <a:pt x="337" y="241"/>
                  <a:pt x="337" y="241"/>
                  <a:pt x="337" y="241"/>
                </a:cubicBezTo>
                <a:cubicBezTo>
                  <a:pt x="338" y="240"/>
                  <a:pt x="339" y="241"/>
                  <a:pt x="339" y="239"/>
                </a:cubicBezTo>
                <a:cubicBezTo>
                  <a:pt x="340" y="238"/>
                  <a:pt x="340" y="239"/>
                  <a:pt x="340" y="239"/>
                </a:cubicBezTo>
                <a:cubicBezTo>
                  <a:pt x="341" y="239"/>
                  <a:pt x="340" y="240"/>
                  <a:pt x="341" y="240"/>
                </a:cubicBezTo>
                <a:cubicBezTo>
                  <a:pt x="341" y="239"/>
                  <a:pt x="341" y="239"/>
                  <a:pt x="341" y="239"/>
                </a:cubicBezTo>
                <a:cubicBezTo>
                  <a:pt x="341" y="239"/>
                  <a:pt x="341" y="238"/>
                  <a:pt x="341" y="238"/>
                </a:cubicBezTo>
                <a:cubicBezTo>
                  <a:pt x="342" y="239"/>
                  <a:pt x="341" y="240"/>
                  <a:pt x="341" y="240"/>
                </a:cubicBezTo>
                <a:cubicBezTo>
                  <a:pt x="341" y="240"/>
                  <a:pt x="341" y="240"/>
                  <a:pt x="341" y="240"/>
                </a:cubicBezTo>
                <a:cubicBezTo>
                  <a:pt x="342" y="241"/>
                  <a:pt x="343" y="241"/>
                  <a:pt x="344" y="239"/>
                </a:cubicBezTo>
                <a:cubicBezTo>
                  <a:pt x="344" y="240"/>
                  <a:pt x="344" y="240"/>
                  <a:pt x="344" y="240"/>
                </a:cubicBezTo>
                <a:cubicBezTo>
                  <a:pt x="344" y="240"/>
                  <a:pt x="346" y="240"/>
                  <a:pt x="346" y="240"/>
                </a:cubicBezTo>
                <a:cubicBezTo>
                  <a:pt x="346" y="239"/>
                  <a:pt x="346" y="239"/>
                  <a:pt x="346" y="239"/>
                </a:cubicBezTo>
                <a:cubicBezTo>
                  <a:pt x="346" y="239"/>
                  <a:pt x="346" y="239"/>
                  <a:pt x="347" y="240"/>
                </a:cubicBezTo>
                <a:cubicBezTo>
                  <a:pt x="347" y="239"/>
                  <a:pt x="347" y="239"/>
                  <a:pt x="347" y="239"/>
                </a:cubicBezTo>
                <a:cubicBezTo>
                  <a:pt x="347" y="239"/>
                  <a:pt x="347" y="239"/>
                  <a:pt x="347" y="239"/>
                </a:cubicBezTo>
                <a:cubicBezTo>
                  <a:pt x="348" y="240"/>
                  <a:pt x="348" y="239"/>
                  <a:pt x="348" y="239"/>
                </a:cubicBezTo>
                <a:cubicBezTo>
                  <a:pt x="348" y="239"/>
                  <a:pt x="348" y="239"/>
                  <a:pt x="348" y="239"/>
                </a:cubicBezTo>
                <a:cubicBezTo>
                  <a:pt x="348" y="239"/>
                  <a:pt x="348" y="239"/>
                  <a:pt x="348" y="239"/>
                </a:cubicBezTo>
                <a:cubicBezTo>
                  <a:pt x="349" y="239"/>
                  <a:pt x="351" y="239"/>
                  <a:pt x="351" y="238"/>
                </a:cubicBezTo>
                <a:cubicBezTo>
                  <a:pt x="352" y="239"/>
                  <a:pt x="352" y="238"/>
                  <a:pt x="352" y="238"/>
                </a:cubicBezTo>
                <a:cubicBezTo>
                  <a:pt x="352" y="237"/>
                  <a:pt x="353" y="237"/>
                  <a:pt x="353" y="236"/>
                </a:cubicBezTo>
                <a:cubicBezTo>
                  <a:pt x="353" y="236"/>
                  <a:pt x="353" y="236"/>
                  <a:pt x="352" y="236"/>
                </a:cubicBezTo>
                <a:cubicBezTo>
                  <a:pt x="353" y="236"/>
                  <a:pt x="353" y="236"/>
                  <a:pt x="353" y="236"/>
                </a:cubicBezTo>
                <a:cubicBezTo>
                  <a:pt x="353" y="236"/>
                  <a:pt x="353" y="236"/>
                  <a:pt x="353" y="236"/>
                </a:cubicBezTo>
                <a:cubicBezTo>
                  <a:pt x="354" y="236"/>
                  <a:pt x="355" y="236"/>
                  <a:pt x="355" y="236"/>
                </a:cubicBezTo>
                <a:cubicBezTo>
                  <a:pt x="356" y="236"/>
                  <a:pt x="355" y="237"/>
                  <a:pt x="355" y="237"/>
                </a:cubicBezTo>
                <a:cubicBezTo>
                  <a:pt x="356" y="237"/>
                  <a:pt x="356" y="237"/>
                  <a:pt x="356" y="236"/>
                </a:cubicBezTo>
                <a:cubicBezTo>
                  <a:pt x="356" y="235"/>
                  <a:pt x="359" y="236"/>
                  <a:pt x="359" y="235"/>
                </a:cubicBezTo>
                <a:cubicBezTo>
                  <a:pt x="358" y="235"/>
                  <a:pt x="357" y="235"/>
                  <a:pt x="356" y="236"/>
                </a:cubicBezTo>
                <a:cubicBezTo>
                  <a:pt x="356" y="235"/>
                  <a:pt x="356" y="235"/>
                  <a:pt x="357" y="235"/>
                </a:cubicBezTo>
                <a:cubicBezTo>
                  <a:pt x="357" y="234"/>
                  <a:pt x="356" y="235"/>
                  <a:pt x="356" y="235"/>
                </a:cubicBezTo>
                <a:cubicBezTo>
                  <a:pt x="356" y="234"/>
                  <a:pt x="356" y="234"/>
                  <a:pt x="356" y="234"/>
                </a:cubicBezTo>
                <a:cubicBezTo>
                  <a:pt x="357" y="234"/>
                  <a:pt x="357" y="234"/>
                  <a:pt x="357" y="235"/>
                </a:cubicBezTo>
                <a:cubicBezTo>
                  <a:pt x="358" y="234"/>
                  <a:pt x="357" y="233"/>
                  <a:pt x="358" y="233"/>
                </a:cubicBezTo>
                <a:cubicBezTo>
                  <a:pt x="359" y="233"/>
                  <a:pt x="358" y="234"/>
                  <a:pt x="358" y="234"/>
                </a:cubicBezTo>
                <a:cubicBezTo>
                  <a:pt x="358" y="234"/>
                  <a:pt x="358" y="235"/>
                  <a:pt x="358" y="235"/>
                </a:cubicBezTo>
                <a:cubicBezTo>
                  <a:pt x="358" y="235"/>
                  <a:pt x="358" y="233"/>
                  <a:pt x="359" y="233"/>
                </a:cubicBezTo>
                <a:cubicBezTo>
                  <a:pt x="360" y="234"/>
                  <a:pt x="360" y="234"/>
                  <a:pt x="359" y="234"/>
                </a:cubicBezTo>
                <a:cubicBezTo>
                  <a:pt x="360" y="234"/>
                  <a:pt x="360" y="233"/>
                  <a:pt x="360" y="233"/>
                </a:cubicBezTo>
                <a:cubicBezTo>
                  <a:pt x="361" y="233"/>
                  <a:pt x="360" y="234"/>
                  <a:pt x="361" y="234"/>
                </a:cubicBezTo>
                <a:cubicBezTo>
                  <a:pt x="361" y="234"/>
                  <a:pt x="361" y="234"/>
                  <a:pt x="361" y="234"/>
                </a:cubicBezTo>
                <a:cubicBezTo>
                  <a:pt x="361" y="233"/>
                  <a:pt x="361" y="233"/>
                  <a:pt x="361" y="233"/>
                </a:cubicBezTo>
                <a:cubicBezTo>
                  <a:pt x="361" y="233"/>
                  <a:pt x="362" y="233"/>
                  <a:pt x="362" y="232"/>
                </a:cubicBezTo>
                <a:cubicBezTo>
                  <a:pt x="362" y="232"/>
                  <a:pt x="362" y="232"/>
                  <a:pt x="362" y="232"/>
                </a:cubicBezTo>
                <a:cubicBezTo>
                  <a:pt x="363" y="232"/>
                  <a:pt x="362" y="233"/>
                  <a:pt x="362" y="234"/>
                </a:cubicBezTo>
                <a:cubicBezTo>
                  <a:pt x="363" y="233"/>
                  <a:pt x="363" y="233"/>
                  <a:pt x="363" y="233"/>
                </a:cubicBezTo>
                <a:cubicBezTo>
                  <a:pt x="363" y="233"/>
                  <a:pt x="363" y="233"/>
                  <a:pt x="364" y="233"/>
                </a:cubicBezTo>
                <a:cubicBezTo>
                  <a:pt x="364" y="233"/>
                  <a:pt x="365" y="233"/>
                  <a:pt x="366" y="233"/>
                </a:cubicBezTo>
                <a:cubicBezTo>
                  <a:pt x="366" y="233"/>
                  <a:pt x="365" y="233"/>
                  <a:pt x="365" y="233"/>
                </a:cubicBezTo>
                <a:cubicBezTo>
                  <a:pt x="366" y="234"/>
                  <a:pt x="366" y="232"/>
                  <a:pt x="367" y="233"/>
                </a:cubicBezTo>
                <a:cubicBezTo>
                  <a:pt x="367" y="232"/>
                  <a:pt x="367" y="232"/>
                  <a:pt x="367" y="232"/>
                </a:cubicBezTo>
                <a:cubicBezTo>
                  <a:pt x="367" y="231"/>
                  <a:pt x="367" y="232"/>
                  <a:pt x="367" y="231"/>
                </a:cubicBezTo>
                <a:cubicBezTo>
                  <a:pt x="367" y="231"/>
                  <a:pt x="367" y="231"/>
                  <a:pt x="367" y="231"/>
                </a:cubicBezTo>
                <a:cubicBezTo>
                  <a:pt x="368" y="231"/>
                  <a:pt x="368" y="231"/>
                  <a:pt x="369" y="231"/>
                </a:cubicBezTo>
                <a:cubicBezTo>
                  <a:pt x="369" y="232"/>
                  <a:pt x="368" y="232"/>
                  <a:pt x="368" y="231"/>
                </a:cubicBezTo>
                <a:cubicBezTo>
                  <a:pt x="368" y="232"/>
                  <a:pt x="367" y="232"/>
                  <a:pt x="367" y="232"/>
                </a:cubicBezTo>
                <a:cubicBezTo>
                  <a:pt x="367" y="232"/>
                  <a:pt x="369" y="233"/>
                  <a:pt x="369" y="232"/>
                </a:cubicBezTo>
                <a:cubicBezTo>
                  <a:pt x="369" y="232"/>
                  <a:pt x="369" y="232"/>
                  <a:pt x="369" y="233"/>
                </a:cubicBezTo>
                <a:cubicBezTo>
                  <a:pt x="370" y="232"/>
                  <a:pt x="371" y="231"/>
                  <a:pt x="372" y="231"/>
                </a:cubicBezTo>
                <a:cubicBezTo>
                  <a:pt x="372" y="231"/>
                  <a:pt x="371" y="231"/>
                  <a:pt x="371" y="232"/>
                </a:cubicBezTo>
                <a:cubicBezTo>
                  <a:pt x="372" y="231"/>
                  <a:pt x="372" y="232"/>
                  <a:pt x="372" y="232"/>
                </a:cubicBezTo>
                <a:cubicBezTo>
                  <a:pt x="373" y="232"/>
                  <a:pt x="373" y="232"/>
                  <a:pt x="374" y="231"/>
                </a:cubicBezTo>
                <a:cubicBezTo>
                  <a:pt x="375" y="232"/>
                  <a:pt x="374" y="231"/>
                  <a:pt x="375" y="229"/>
                </a:cubicBezTo>
                <a:cubicBezTo>
                  <a:pt x="375" y="230"/>
                  <a:pt x="374" y="230"/>
                  <a:pt x="374" y="230"/>
                </a:cubicBezTo>
                <a:cubicBezTo>
                  <a:pt x="374" y="230"/>
                  <a:pt x="374" y="230"/>
                  <a:pt x="374" y="230"/>
                </a:cubicBezTo>
                <a:cubicBezTo>
                  <a:pt x="374" y="231"/>
                  <a:pt x="374" y="231"/>
                  <a:pt x="373" y="231"/>
                </a:cubicBezTo>
                <a:cubicBezTo>
                  <a:pt x="373" y="231"/>
                  <a:pt x="373" y="230"/>
                  <a:pt x="374" y="230"/>
                </a:cubicBezTo>
                <a:cubicBezTo>
                  <a:pt x="373" y="230"/>
                  <a:pt x="372" y="229"/>
                  <a:pt x="372" y="230"/>
                </a:cubicBezTo>
                <a:cubicBezTo>
                  <a:pt x="371" y="230"/>
                  <a:pt x="370" y="230"/>
                  <a:pt x="369" y="230"/>
                </a:cubicBezTo>
                <a:cubicBezTo>
                  <a:pt x="369" y="230"/>
                  <a:pt x="369" y="230"/>
                  <a:pt x="369" y="231"/>
                </a:cubicBezTo>
                <a:cubicBezTo>
                  <a:pt x="368" y="230"/>
                  <a:pt x="366" y="230"/>
                  <a:pt x="366" y="231"/>
                </a:cubicBezTo>
                <a:cubicBezTo>
                  <a:pt x="365" y="230"/>
                  <a:pt x="364" y="231"/>
                  <a:pt x="364" y="230"/>
                </a:cubicBezTo>
                <a:cubicBezTo>
                  <a:pt x="364" y="231"/>
                  <a:pt x="364" y="231"/>
                  <a:pt x="364" y="231"/>
                </a:cubicBezTo>
                <a:cubicBezTo>
                  <a:pt x="364" y="231"/>
                  <a:pt x="364" y="231"/>
                  <a:pt x="364" y="231"/>
                </a:cubicBezTo>
                <a:cubicBezTo>
                  <a:pt x="364" y="231"/>
                  <a:pt x="364" y="231"/>
                  <a:pt x="364" y="232"/>
                </a:cubicBezTo>
                <a:cubicBezTo>
                  <a:pt x="364" y="231"/>
                  <a:pt x="364" y="231"/>
                  <a:pt x="364" y="231"/>
                </a:cubicBezTo>
                <a:cubicBezTo>
                  <a:pt x="363" y="231"/>
                  <a:pt x="363" y="231"/>
                  <a:pt x="363" y="231"/>
                </a:cubicBezTo>
                <a:cubicBezTo>
                  <a:pt x="363" y="231"/>
                  <a:pt x="363" y="231"/>
                  <a:pt x="363" y="231"/>
                </a:cubicBezTo>
                <a:cubicBezTo>
                  <a:pt x="362" y="231"/>
                  <a:pt x="362" y="231"/>
                  <a:pt x="362" y="231"/>
                </a:cubicBezTo>
                <a:cubicBezTo>
                  <a:pt x="362" y="231"/>
                  <a:pt x="361" y="231"/>
                  <a:pt x="361" y="231"/>
                </a:cubicBezTo>
                <a:cubicBezTo>
                  <a:pt x="361" y="231"/>
                  <a:pt x="362" y="230"/>
                  <a:pt x="361" y="230"/>
                </a:cubicBezTo>
                <a:cubicBezTo>
                  <a:pt x="361" y="231"/>
                  <a:pt x="359" y="232"/>
                  <a:pt x="358" y="231"/>
                </a:cubicBezTo>
                <a:cubicBezTo>
                  <a:pt x="358" y="231"/>
                  <a:pt x="358" y="231"/>
                  <a:pt x="358" y="232"/>
                </a:cubicBezTo>
                <a:cubicBezTo>
                  <a:pt x="358" y="232"/>
                  <a:pt x="358" y="232"/>
                  <a:pt x="358" y="232"/>
                </a:cubicBezTo>
                <a:cubicBezTo>
                  <a:pt x="358" y="232"/>
                  <a:pt x="358" y="231"/>
                  <a:pt x="357" y="231"/>
                </a:cubicBezTo>
                <a:cubicBezTo>
                  <a:pt x="357" y="232"/>
                  <a:pt x="355" y="232"/>
                  <a:pt x="354" y="232"/>
                </a:cubicBezTo>
                <a:cubicBezTo>
                  <a:pt x="354" y="233"/>
                  <a:pt x="354" y="232"/>
                  <a:pt x="354" y="233"/>
                </a:cubicBezTo>
                <a:cubicBezTo>
                  <a:pt x="354" y="233"/>
                  <a:pt x="354" y="232"/>
                  <a:pt x="355" y="232"/>
                </a:cubicBezTo>
                <a:cubicBezTo>
                  <a:pt x="355" y="233"/>
                  <a:pt x="355" y="233"/>
                  <a:pt x="355" y="233"/>
                </a:cubicBezTo>
                <a:cubicBezTo>
                  <a:pt x="355" y="234"/>
                  <a:pt x="354" y="234"/>
                  <a:pt x="354" y="234"/>
                </a:cubicBezTo>
                <a:cubicBezTo>
                  <a:pt x="354" y="233"/>
                  <a:pt x="354" y="234"/>
                  <a:pt x="354" y="233"/>
                </a:cubicBezTo>
                <a:cubicBezTo>
                  <a:pt x="354" y="233"/>
                  <a:pt x="353" y="233"/>
                  <a:pt x="354" y="232"/>
                </a:cubicBezTo>
                <a:cubicBezTo>
                  <a:pt x="353" y="232"/>
                  <a:pt x="352" y="232"/>
                  <a:pt x="352" y="232"/>
                </a:cubicBezTo>
                <a:cubicBezTo>
                  <a:pt x="352" y="232"/>
                  <a:pt x="352" y="232"/>
                  <a:pt x="351" y="232"/>
                </a:cubicBezTo>
                <a:cubicBezTo>
                  <a:pt x="351" y="232"/>
                  <a:pt x="352" y="232"/>
                  <a:pt x="352" y="232"/>
                </a:cubicBezTo>
                <a:cubicBezTo>
                  <a:pt x="352" y="232"/>
                  <a:pt x="352" y="232"/>
                  <a:pt x="352" y="231"/>
                </a:cubicBezTo>
                <a:cubicBezTo>
                  <a:pt x="352" y="232"/>
                  <a:pt x="351" y="231"/>
                  <a:pt x="351" y="231"/>
                </a:cubicBezTo>
                <a:cubicBezTo>
                  <a:pt x="351" y="232"/>
                  <a:pt x="351" y="232"/>
                  <a:pt x="351" y="232"/>
                </a:cubicBezTo>
                <a:cubicBezTo>
                  <a:pt x="351" y="233"/>
                  <a:pt x="350" y="232"/>
                  <a:pt x="350" y="233"/>
                </a:cubicBezTo>
                <a:cubicBezTo>
                  <a:pt x="350" y="234"/>
                  <a:pt x="350" y="234"/>
                  <a:pt x="350" y="234"/>
                </a:cubicBezTo>
                <a:cubicBezTo>
                  <a:pt x="350" y="235"/>
                  <a:pt x="350" y="234"/>
                  <a:pt x="349" y="234"/>
                </a:cubicBezTo>
                <a:cubicBezTo>
                  <a:pt x="349" y="233"/>
                  <a:pt x="350" y="233"/>
                  <a:pt x="350" y="233"/>
                </a:cubicBezTo>
                <a:cubicBezTo>
                  <a:pt x="349" y="232"/>
                  <a:pt x="348" y="233"/>
                  <a:pt x="347" y="233"/>
                </a:cubicBezTo>
                <a:cubicBezTo>
                  <a:pt x="346" y="234"/>
                  <a:pt x="345" y="233"/>
                  <a:pt x="344" y="234"/>
                </a:cubicBezTo>
                <a:cubicBezTo>
                  <a:pt x="344" y="233"/>
                  <a:pt x="345" y="233"/>
                  <a:pt x="344" y="232"/>
                </a:cubicBezTo>
                <a:cubicBezTo>
                  <a:pt x="344" y="232"/>
                  <a:pt x="344" y="233"/>
                  <a:pt x="343" y="232"/>
                </a:cubicBezTo>
                <a:cubicBezTo>
                  <a:pt x="343" y="233"/>
                  <a:pt x="343" y="233"/>
                  <a:pt x="344" y="233"/>
                </a:cubicBezTo>
                <a:cubicBezTo>
                  <a:pt x="343" y="234"/>
                  <a:pt x="342" y="234"/>
                  <a:pt x="342" y="234"/>
                </a:cubicBezTo>
                <a:cubicBezTo>
                  <a:pt x="342" y="235"/>
                  <a:pt x="341" y="235"/>
                  <a:pt x="340" y="235"/>
                </a:cubicBezTo>
                <a:cubicBezTo>
                  <a:pt x="340" y="235"/>
                  <a:pt x="340" y="234"/>
                  <a:pt x="340" y="234"/>
                </a:cubicBezTo>
                <a:cubicBezTo>
                  <a:pt x="341" y="234"/>
                  <a:pt x="341" y="234"/>
                  <a:pt x="341" y="235"/>
                </a:cubicBezTo>
                <a:cubicBezTo>
                  <a:pt x="341" y="234"/>
                  <a:pt x="341" y="234"/>
                  <a:pt x="341" y="234"/>
                </a:cubicBezTo>
                <a:cubicBezTo>
                  <a:pt x="341" y="234"/>
                  <a:pt x="341" y="234"/>
                  <a:pt x="341" y="234"/>
                </a:cubicBezTo>
                <a:cubicBezTo>
                  <a:pt x="341" y="234"/>
                  <a:pt x="341" y="234"/>
                  <a:pt x="340" y="234"/>
                </a:cubicBezTo>
                <a:cubicBezTo>
                  <a:pt x="340" y="233"/>
                  <a:pt x="340" y="234"/>
                  <a:pt x="341" y="233"/>
                </a:cubicBezTo>
                <a:cubicBezTo>
                  <a:pt x="340" y="233"/>
                  <a:pt x="340" y="233"/>
                  <a:pt x="340" y="233"/>
                </a:cubicBezTo>
                <a:cubicBezTo>
                  <a:pt x="340" y="232"/>
                  <a:pt x="339" y="233"/>
                  <a:pt x="338" y="233"/>
                </a:cubicBezTo>
                <a:cubicBezTo>
                  <a:pt x="338" y="233"/>
                  <a:pt x="338" y="234"/>
                  <a:pt x="338" y="234"/>
                </a:cubicBezTo>
                <a:cubicBezTo>
                  <a:pt x="338" y="233"/>
                  <a:pt x="338" y="234"/>
                  <a:pt x="337" y="233"/>
                </a:cubicBezTo>
                <a:cubicBezTo>
                  <a:pt x="337" y="233"/>
                  <a:pt x="337" y="233"/>
                  <a:pt x="337" y="233"/>
                </a:cubicBezTo>
                <a:cubicBezTo>
                  <a:pt x="337" y="234"/>
                  <a:pt x="337" y="234"/>
                  <a:pt x="337" y="235"/>
                </a:cubicBezTo>
                <a:cubicBezTo>
                  <a:pt x="336" y="235"/>
                  <a:pt x="335" y="234"/>
                  <a:pt x="335" y="235"/>
                </a:cubicBezTo>
                <a:cubicBezTo>
                  <a:pt x="335" y="235"/>
                  <a:pt x="335" y="234"/>
                  <a:pt x="335" y="234"/>
                </a:cubicBezTo>
                <a:cubicBezTo>
                  <a:pt x="334" y="234"/>
                  <a:pt x="333" y="234"/>
                  <a:pt x="333" y="234"/>
                </a:cubicBezTo>
                <a:cubicBezTo>
                  <a:pt x="333" y="234"/>
                  <a:pt x="333" y="234"/>
                  <a:pt x="333" y="234"/>
                </a:cubicBezTo>
                <a:cubicBezTo>
                  <a:pt x="333" y="235"/>
                  <a:pt x="333" y="235"/>
                  <a:pt x="333" y="235"/>
                </a:cubicBezTo>
                <a:cubicBezTo>
                  <a:pt x="334" y="234"/>
                  <a:pt x="334" y="235"/>
                  <a:pt x="335" y="234"/>
                </a:cubicBezTo>
                <a:cubicBezTo>
                  <a:pt x="334" y="235"/>
                  <a:pt x="334" y="234"/>
                  <a:pt x="333" y="235"/>
                </a:cubicBezTo>
                <a:cubicBezTo>
                  <a:pt x="333" y="234"/>
                  <a:pt x="332" y="235"/>
                  <a:pt x="331" y="234"/>
                </a:cubicBezTo>
                <a:cubicBezTo>
                  <a:pt x="331" y="234"/>
                  <a:pt x="331" y="234"/>
                  <a:pt x="332" y="234"/>
                </a:cubicBezTo>
                <a:cubicBezTo>
                  <a:pt x="332" y="233"/>
                  <a:pt x="331" y="234"/>
                  <a:pt x="331" y="234"/>
                </a:cubicBezTo>
                <a:cubicBezTo>
                  <a:pt x="331" y="234"/>
                  <a:pt x="331" y="235"/>
                  <a:pt x="331" y="235"/>
                </a:cubicBezTo>
                <a:cubicBezTo>
                  <a:pt x="330" y="236"/>
                  <a:pt x="330" y="235"/>
                  <a:pt x="330" y="234"/>
                </a:cubicBezTo>
                <a:cubicBezTo>
                  <a:pt x="330" y="235"/>
                  <a:pt x="330" y="235"/>
                  <a:pt x="330" y="235"/>
                </a:cubicBezTo>
                <a:cubicBezTo>
                  <a:pt x="330" y="235"/>
                  <a:pt x="329" y="235"/>
                  <a:pt x="329" y="235"/>
                </a:cubicBezTo>
                <a:cubicBezTo>
                  <a:pt x="329" y="236"/>
                  <a:pt x="328" y="235"/>
                  <a:pt x="328" y="236"/>
                </a:cubicBezTo>
                <a:cubicBezTo>
                  <a:pt x="327" y="236"/>
                  <a:pt x="329" y="235"/>
                  <a:pt x="328" y="235"/>
                </a:cubicBezTo>
                <a:cubicBezTo>
                  <a:pt x="328" y="236"/>
                  <a:pt x="328" y="236"/>
                  <a:pt x="327" y="236"/>
                </a:cubicBezTo>
                <a:cubicBezTo>
                  <a:pt x="327" y="236"/>
                  <a:pt x="328" y="236"/>
                  <a:pt x="328" y="235"/>
                </a:cubicBezTo>
                <a:cubicBezTo>
                  <a:pt x="327" y="235"/>
                  <a:pt x="327" y="235"/>
                  <a:pt x="327" y="236"/>
                </a:cubicBezTo>
                <a:cubicBezTo>
                  <a:pt x="326" y="236"/>
                  <a:pt x="327" y="236"/>
                  <a:pt x="327" y="235"/>
                </a:cubicBezTo>
                <a:cubicBezTo>
                  <a:pt x="327" y="235"/>
                  <a:pt x="326" y="235"/>
                  <a:pt x="326" y="235"/>
                </a:cubicBezTo>
                <a:cubicBezTo>
                  <a:pt x="327" y="235"/>
                  <a:pt x="327" y="235"/>
                  <a:pt x="327" y="234"/>
                </a:cubicBezTo>
                <a:cubicBezTo>
                  <a:pt x="327" y="235"/>
                  <a:pt x="326" y="234"/>
                  <a:pt x="326" y="235"/>
                </a:cubicBezTo>
                <a:cubicBezTo>
                  <a:pt x="325" y="236"/>
                  <a:pt x="325" y="236"/>
                  <a:pt x="325" y="236"/>
                </a:cubicBezTo>
                <a:cubicBezTo>
                  <a:pt x="325" y="236"/>
                  <a:pt x="325" y="236"/>
                  <a:pt x="324" y="236"/>
                </a:cubicBezTo>
                <a:cubicBezTo>
                  <a:pt x="324" y="236"/>
                  <a:pt x="323" y="236"/>
                  <a:pt x="323" y="236"/>
                </a:cubicBezTo>
                <a:cubicBezTo>
                  <a:pt x="323" y="236"/>
                  <a:pt x="323" y="236"/>
                  <a:pt x="323" y="235"/>
                </a:cubicBezTo>
                <a:cubicBezTo>
                  <a:pt x="323" y="235"/>
                  <a:pt x="323" y="235"/>
                  <a:pt x="323" y="235"/>
                </a:cubicBezTo>
                <a:cubicBezTo>
                  <a:pt x="323" y="235"/>
                  <a:pt x="323" y="235"/>
                  <a:pt x="323" y="235"/>
                </a:cubicBezTo>
                <a:cubicBezTo>
                  <a:pt x="323" y="235"/>
                  <a:pt x="323" y="236"/>
                  <a:pt x="323" y="236"/>
                </a:cubicBezTo>
                <a:cubicBezTo>
                  <a:pt x="323" y="236"/>
                  <a:pt x="323" y="236"/>
                  <a:pt x="324" y="235"/>
                </a:cubicBezTo>
                <a:cubicBezTo>
                  <a:pt x="324" y="235"/>
                  <a:pt x="324" y="235"/>
                  <a:pt x="324" y="235"/>
                </a:cubicBezTo>
                <a:cubicBezTo>
                  <a:pt x="324" y="235"/>
                  <a:pt x="324" y="235"/>
                  <a:pt x="324" y="235"/>
                </a:cubicBezTo>
                <a:cubicBezTo>
                  <a:pt x="324" y="235"/>
                  <a:pt x="324" y="235"/>
                  <a:pt x="325" y="235"/>
                </a:cubicBezTo>
                <a:cubicBezTo>
                  <a:pt x="324" y="235"/>
                  <a:pt x="324" y="235"/>
                  <a:pt x="324" y="235"/>
                </a:cubicBezTo>
                <a:cubicBezTo>
                  <a:pt x="324" y="235"/>
                  <a:pt x="324" y="235"/>
                  <a:pt x="325" y="235"/>
                </a:cubicBezTo>
                <a:cubicBezTo>
                  <a:pt x="325" y="234"/>
                  <a:pt x="325" y="234"/>
                  <a:pt x="325" y="234"/>
                </a:cubicBezTo>
                <a:cubicBezTo>
                  <a:pt x="325" y="234"/>
                  <a:pt x="325" y="234"/>
                  <a:pt x="325" y="234"/>
                </a:cubicBezTo>
                <a:cubicBezTo>
                  <a:pt x="325" y="234"/>
                  <a:pt x="325" y="234"/>
                  <a:pt x="325" y="234"/>
                </a:cubicBezTo>
                <a:cubicBezTo>
                  <a:pt x="325" y="234"/>
                  <a:pt x="325" y="234"/>
                  <a:pt x="325" y="234"/>
                </a:cubicBezTo>
                <a:cubicBezTo>
                  <a:pt x="325" y="234"/>
                  <a:pt x="325" y="234"/>
                  <a:pt x="325" y="234"/>
                </a:cubicBezTo>
                <a:cubicBezTo>
                  <a:pt x="324" y="234"/>
                  <a:pt x="324" y="234"/>
                  <a:pt x="324" y="234"/>
                </a:cubicBezTo>
                <a:cubicBezTo>
                  <a:pt x="325" y="233"/>
                  <a:pt x="325" y="234"/>
                  <a:pt x="325" y="234"/>
                </a:cubicBezTo>
                <a:cubicBezTo>
                  <a:pt x="325" y="234"/>
                  <a:pt x="325" y="234"/>
                  <a:pt x="326" y="234"/>
                </a:cubicBezTo>
                <a:cubicBezTo>
                  <a:pt x="325" y="233"/>
                  <a:pt x="326" y="233"/>
                  <a:pt x="326" y="233"/>
                </a:cubicBezTo>
                <a:cubicBezTo>
                  <a:pt x="326" y="233"/>
                  <a:pt x="326" y="233"/>
                  <a:pt x="326" y="233"/>
                </a:cubicBezTo>
                <a:cubicBezTo>
                  <a:pt x="326" y="233"/>
                  <a:pt x="326" y="234"/>
                  <a:pt x="326" y="234"/>
                </a:cubicBezTo>
                <a:cubicBezTo>
                  <a:pt x="326" y="234"/>
                  <a:pt x="327" y="233"/>
                  <a:pt x="327" y="233"/>
                </a:cubicBezTo>
                <a:cubicBezTo>
                  <a:pt x="327" y="233"/>
                  <a:pt x="327" y="233"/>
                  <a:pt x="327" y="233"/>
                </a:cubicBezTo>
                <a:cubicBezTo>
                  <a:pt x="327" y="233"/>
                  <a:pt x="327" y="234"/>
                  <a:pt x="328" y="233"/>
                </a:cubicBezTo>
                <a:cubicBezTo>
                  <a:pt x="328" y="233"/>
                  <a:pt x="327" y="233"/>
                  <a:pt x="327" y="232"/>
                </a:cubicBezTo>
                <a:cubicBezTo>
                  <a:pt x="327" y="232"/>
                  <a:pt x="327" y="232"/>
                  <a:pt x="327" y="232"/>
                </a:cubicBezTo>
                <a:cubicBezTo>
                  <a:pt x="327" y="232"/>
                  <a:pt x="327" y="232"/>
                  <a:pt x="327" y="232"/>
                </a:cubicBezTo>
                <a:cubicBezTo>
                  <a:pt x="327" y="232"/>
                  <a:pt x="328" y="232"/>
                  <a:pt x="328" y="232"/>
                </a:cubicBezTo>
                <a:cubicBezTo>
                  <a:pt x="328" y="230"/>
                  <a:pt x="330" y="230"/>
                  <a:pt x="332" y="230"/>
                </a:cubicBezTo>
                <a:cubicBezTo>
                  <a:pt x="332" y="230"/>
                  <a:pt x="331" y="231"/>
                  <a:pt x="332" y="231"/>
                </a:cubicBezTo>
                <a:cubicBezTo>
                  <a:pt x="330" y="231"/>
                  <a:pt x="329" y="231"/>
                  <a:pt x="328" y="231"/>
                </a:cubicBezTo>
                <a:cubicBezTo>
                  <a:pt x="328" y="232"/>
                  <a:pt x="329" y="232"/>
                  <a:pt x="329" y="231"/>
                </a:cubicBezTo>
                <a:cubicBezTo>
                  <a:pt x="329" y="232"/>
                  <a:pt x="329" y="231"/>
                  <a:pt x="329" y="232"/>
                </a:cubicBezTo>
                <a:cubicBezTo>
                  <a:pt x="329" y="232"/>
                  <a:pt x="330" y="232"/>
                  <a:pt x="330" y="232"/>
                </a:cubicBezTo>
                <a:cubicBezTo>
                  <a:pt x="330" y="232"/>
                  <a:pt x="330" y="232"/>
                  <a:pt x="330" y="232"/>
                </a:cubicBezTo>
                <a:cubicBezTo>
                  <a:pt x="330" y="232"/>
                  <a:pt x="330" y="233"/>
                  <a:pt x="330" y="233"/>
                </a:cubicBezTo>
                <a:cubicBezTo>
                  <a:pt x="330" y="233"/>
                  <a:pt x="330" y="233"/>
                  <a:pt x="331" y="233"/>
                </a:cubicBezTo>
                <a:cubicBezTo>
                  <a:pt x="331" y="233"/>
                  <a:pt x="331" y="233"/>
                  <a:pt x="331" y="232"/>
                </a:cubicBezTo>
                <a:cubicBezTo>
                  <a:pt x="331" y="232"/>
                  <a:pt x="331" y="232"/>
                  <a:pt x="331" y="233"/>
                </a:cubicBezTo>
                <a:cubicBezTo>
                  <a:pt x="331" y="232"/>
                  <a:pt x="331" y="232"/>
                  <a:pt x="331" y="232"/>
                </a:cubicBezTo>
                <a:cubicBezTo>
                  <a:pt x="331" y="232"/>
                  <a:pt x="331" y="232"/>
                  <a:pt x="331" y="232"/>
                </a:cubicBezTo>
                <a:cubicBezTo>
                  <a:pt x="331" y="233"/>
                  <a:pt x="331" y="233"/>
                  <a:pt x="331" y="233"/>
                </a:cubicBezTo>
                <a:cubicBezTo>
                  <a:pt x="331" y="233"/>
                  <a:pt x="331" y="232"/>
                  <a:pt x="331" y="232"/>
                </a:cubicBezTo>
                <a:cubicBezTo>
                  <a:pt x="331" y="232"/>
                  <a:pt x="331" y="232"/>
                  <a:pt x="331" y="232"/>
                </a:cubicBezTo>
                <a:cubicBezTo>
                  <a:pt x="332" y="232"/>
                  <a:pt x="332" y="232"/>
                  <a:pt x="332" y="232"/>
                </a:cubicBezTo>
                <a:cubicBezTo>
                  <a:pt x="331" y="232"/>
                  <a:pt x="331" y="232"/>
                  <a:pt x="331" y="233"/>
                </a:cubicBezTo>
                <a:cubicBezTo>
                  <a:pt x="332" y="233"/>
                  <a:pt x="332" y="233"/>
                  <a:pt x="332" y="233"/>
                </a:cubicBezTo>
                <a:cubicBezTo>
                  <a:pt x="332" y="233"/>
                  <a:pt x="332" y="233"/>
                  <a:pt x="332" y="233"/>
                </a:cubicBezTo>
                <a:cubicBezTo>
                  <a:pt x="332" y="233"/>
                  <a:pt x="333" y="232"/>
                  <a:pt x="333" y="232"/>
                </a:cubicBezTo>
                <a:cubicBezTo>
                  <a:pt x="333" y="232"/>
                  <a:pt x="333" y="232"/>
                  <a:pt x="334" y="232"/>
                </a:cubicBezTo>
                <a:cubicBezTo>
                  <a:pt x="334" y="232"/>
                  <a:pt x="333" y="232"/>
                  <a:pt x="333" y="232"/>
                </a:cubicBezTo>
                <a:cubicBezTo>
                  <a:pt x="333" y="232"/>
                  <a:pt x="334" y="231"/>
                  <a:pt x="334" y="231"/>
                </a:cubicBezTo>
                <a:cubicBezTo>
                  <a:pt x="334" y="231"/>
                  <a:pt x="334" y="232"/>
                  <a:pt x="334" y="232"/>
                </a:cubicBezTo>
                <a:cubicBezTo>
                  <a:pt x="334" y="232"/>
                  <a:pt x="334" y="231"/>
                  <a:pt x="334" y="232"/>
                </a:cubicBezTo>
                <a:cubicBezTo>
                  <a:pt x="334" y="232"/>
                  <a:pt x="335" y="232"/>
                  <a:pt x="336" y="232"/>
                </a:cubicBezTo>
                <a:cubicBezTo>
                  <a:pt x="336" y="231"/>
                  <a:pt x="336" y="231"/>
                  <a:pt x="336" y="231"/>
                </a:cubicBezTo>
                <a:cubicBezTo>
                  <a:pt x="336" y="231"/>
                  <a:pt x="336" y="231"/>
                  <a:pt x="337" y="232"/>
                </a:cubicBezTo>
                <a:cubicBezTo>
                  <a:pt x="337" y="231"/>
                  <a:pt x="336" y="231"/>
                  <a:pt x="336" y="231"/>
                </a:cubicBezTo>
                <a:cubicBezTo>
                  <a:pt x="336" y="230"/>
                  <a:pt x="337" y="231"/>
                  <a:pt x="337" y="230"/>
                </a:cubicBezTo>
                <a:cubicBezTo>
                  <a:pt x="338" y="231"/>
                  <a:pt x="337" y="231"/>
                  <a:pt x="338" y="232"/>
                </a:cubicBezTo>
                <a:cubicBezTo>
                  <a:pt x="338" y="232"/>
                  <a:pt x="338" y="232"/>
                  <a:pt x="338" y="231"/>
                </a:cubicBezTo>
                <a:cubicBezTo>
                  <a:pt x="338" y="231"/>
                  <a:pt x="339" y="231"/>
                  <a:pt x="340" y="231"/>
                </a:cubicBezTo>
                <a:cubicBezTo>
                  <a:pt x="340" y="230"/>
                  <a:pt x="339" y="230"/>
                  <a:pt x="339" y="230"/>
                </a:cubicBezTo>
                <a:cubicBezTo>
                  <a:pt x="339" y="230"/>
                  <a:pt x="339" y="228"/>
                  <a:pt x="340" y="229"/>
                </a:cubicBezTo>
                <a:cubicBezTo>
                  <a:pt x="340" y="229"/>
                  <a:pt x="340" y="229"/>
                  <a:pt x="340" y="230"/>
                </a:cubicBezTo>
                <a:cubicBezTo>
                  <a:pt x="340" y="230"/>
                  <a:pt x="340" y="229"/>
                  <a:pt x="341" y="230"/>
                </a:cubicBezTo>
                <a:cubicBezTo>
                  <a:pt x="341" y="229"/>
                  <a:pt x="340" y="229"/>
                  <a:pt x="341" y="229"/>
                </a:cubicBezTo>
                <a:cubicBezTo>
                  <a:pt x="341" y="229"/>
                  <a:pt x="341" y="229"/>
                  <a:pt x="341" y="229"/>
                </a:cubicBezTo>
                <a:cubicBezTo>
                  <a:pt x="342" y="230"/>
                  <a:pt x="341" y="228"/>
                  <a:pt x="342" y="228"/>
                </a:cubicBezTo>
                <a:cubicBezTo>
                  <a:pt x="342" y="229"/>
                  <a:pt x="342" y="229"/>
                  <a:pt x="342" y="230"/>
                </a:cubicBezTo>
                <a:cubicBezTo>
                  <a:pt x="342" y="229"/>
                  <a:pt x="342" y="229"/>
                  <a:pt x="342" y="229"/>
                </a:cubicBezTo>
                <a:cubicBezTo>
                  <a:pt x="342" y="228"/>
                  <a:pt x="342" y="228"/>
                  <a:pt x="343" y="228"/>
                </a:cubicBezTo>
                <a:cubicBezTo>
                  <a:pt x="343" y="229"/>
                  <a:pt x="342" y="229"/>
                  <a:pt x="343" y="230"/>
                </a:cubicBezTo>
                <a:cubicBezTo>
                  <a:pt x="343" y="229"/>
                  <a:pt x="343" y="230"/>
                  <a:pt x="344" y="230"/>
                </a:cubicBezTo>
                <a:cubicBezTo>
                  <a:pt x="345" y="230"/>
                  <a:pt x="346" y="229"/>
                  <a:pt x="346" y="229"/>
                </a:cubicBezTo>
                <a:cubicBezTo>
                  <a:pt x="346" y="230"/>
                  <a:pt x="348" y="229"/>
                  <a:pt x="349" y="229"/>
                </a:cubicBezTo>
                <a:cubicBezTo>
                  <a:pt x="349" y="230"/>
                  <a:pt x="348" y="230"/>
                  <a:pt x="348" y="230"/>
                </a:cubicBezTo>
                <a:cubicBezTo>
                  <a:pt x="349" y="231"/>
                  <a:pt x="349" y="229"/>
                  <a:pt x="350" y="230"/>
                </a:cubicBezTo>
                <a:cubicBezTo>
                  <a:pt x="350" y="230"/>
                  <a:pt x="350" y="230"/>
                  <a:pt x="350" y="229"/>
                </a:cubicBezTo>
                <a:cubicBezTo>
                  <a:pt x="350" y="229"/>
                  <a:pt x="350" y="229"/>
                  <a:pt x="350" y="229"/>
                </a:cubicBezTo>
                <a:cubicBezTo>
                  <a:pt x="351" y="230"/>
                  <a:pt x="352" y="228"/>
                  <a:pt x="353" y="229"/>
                </a:cubicBezTo>
                <a:cubicBezTo>
                  <a:pt x="353" y="228"/>
                  <a:pt x="354" y="229"/>
                  <a:pt x="355" y="227"/>
                </a:cubicBezTo>
                <a:cubicBezTo>
                  <a:pt x="354" y="228"/>
                  <a:pt x="355" y="227"/>
                  <a:pt x="354" y="227"/>
                </a:cubicBezTo>
                <a:cubicBezTo>
                  <a:pt x="355" y="226"/>
                  <a:pt x="356" y="227"/>
                  <a:pt x="356" y="228"/>
                </a:cubicBezTo>
                <a:cubicBezTo>
                  <a:pt x="356" y="228"/>
                  <a:pt x="356" y="227"/>
                  <a:pt x="356" y="227"/>
                </a:cubicBezTo>
                <a:cubicBezTo>
                  <a:pt x="356" y="227"/>
                  <a:pt x="357" y="226"/>
                  <a:pt x="357" y="227"/>
                </a:cubicBezTo>
                <a:cubicBezTo>
                  <a:pt x="358" y="227"/>
                  <a:pt x="357" y="227"/>
                  <a:pt x="357" y="227"/>
                </a:cubicBezTo>
                <a:cubicBezTo>
                  <a:pt x="357" y="227"/>
                  <a:pt x="359" y="227"/>
                  <a:pt x="359" y="227"/>
                </a:cubicBezTo>
                <a:cubicBezTo>
                  <a:pt x="359" y="227"/>
                  <a:pt x="359" y="228"/>
                  <a:pt x="359" y="228"/>
                </a:cubicBezTo>
                <a:cubicBezTo>
                  <a:pt x="359" y="228"/>
                  <a:pt x="359" y="227"/>
                  <a:pt x="359" y="227"/>
                </a:cubicBezTo>
                <a:cubicBezTo>
                  <a:pt x="360" y="227"/>
                  <a:pt x="359" y="227"/>
                  <a:pt x="359" y="227"/>
                </a:cubicBezTo>
                <a:cubicBezTo>
                  <a:pt x="360" y="227"/>
                  <a:pt x="362" y="228"/>
                  <a:pt x="363" y="227"/>
                </a:cubicBezTo>
                <a:cubicBezTo>
                  <a:pt x="363" y="227"/>
                  <a:pt x="363" y="227"/>
                  <a:pt x="363" y="227"/>
                </a:cubicBezTo>
                <a:cubicBezTo>
                  <a:pt x="363" y="227"/>
                  <a:pt x="364" y="227"/>
                  <a:pt x="364" y="227"/>
                </a:cubicBezTo>
                <a:cubicBezTo>
                  <a:pt x="365" y="228"/>
                  <a:pt x="366" y="226"/>
                  <a:pt x="367" y="227"/>
                </a:cubicBezTo>
                <a:cubicBezTo>
                  <a:pt x="368" y="226"/>
                  <a:pt x="369" y="226"/>
                  <a:pt x="370" y="227"/>
                </a:cubicBezTo>
                <a:cubicBezTo>
                  <a:pt x="369" y="227"/>
                  <a:pt x="369" y="228"/>
                  <a:pt x="369" y="228"/>
                </a:cubicBezTo>
                <a:cubicBezTo>
                  <a:pt x="370" y="228"/>
                  <a:pt x="371" y="227"/>
                  <a:pt x="372" y="227"/>
                </a:cubicBezTo>
                <a:cubicBezTo>
                  <a:pt x="371" y="226"/>
                  <a:pt x="372" y="225"/>
                  <a:pt x="371" y="224"/>
                </a:cubicBezTo>
                <a:cubicBezTo>
                  <a:pt x="371" y="224"/>
                  <a:pt x="372" y="224"/>
                  <a:pt x="373" y="224"/>
                </a:cubicBezTo>
                <a:cubicBezTo>
                  <a:pt x="372" y="223"/>
                  <a:pt x="371" y="225"/>
                  <a:pt x="370" y="223"/>
                </a:cubicBezTo>
                <a:cubicBezTo>
                  <a:pt x="370" y="223"/>
                  <a:pt x="371" y="223"/>
                  <a:pt x="371" y="224"/>
                </a:cubicBezTo>
                <a:cubicBezTo>
                  <a:pt x="371" y="223"/>
                  <a:pt x="372" y="223"/>
                  <a:pt x="372" y="222"/>
                </a:cubicBezTo>
                <a:cubicBezTo>
                  <a:pt x="372" y="223"/>
                  <a:pt x="372" y="223"/>
                  <a:pt x="373" y="223"/>
                </a:cubicBezTo>
                <a:cubicBezTo>
                  <a:pt x="373" y="223"/>
                  <a:pt x="373" y="223"/>
                  <a:pt x="373" y="222"/>
                </a:cubicBezTo>
                <a:cubicBezTo>
                  <a:pt x="374" y="222"/>
                  <a:pt x="374" y="223"/>
                  <a:pt x="374" y="222"/>
                </a:cubicBezTo>
                <a:cubicBezTo>
                  <a:pt x="375" y="222"/>
                  <a:pt x="375" y="223"/>
                  <a:pt x="375" y="223"/>
                </a:cubicBezTo>
                <a:cubicBezTo>
                  <a:pt x="375" y="223"/>
                  <a:pt x="375" y="223"/>
                  <a:pt x="375" y="223"/>
                </a:cubicBezTo>
                <a:cubicBezTo>
                  <a:pt x="375" y="223"/>
                  <a:pt x="376" y="223"/>
                  <a:pt x="376" y="223"/>
                </a:cubicBezTo>
                <a:cubicBezTo>
                  <a:pt x="377" y="223"/>
                  <a:pt x="376" y="224"/>
                  <a:pt x="377" y="224"/>
                </a:cubicBezTo>
                <a:cubicBezTo>
                  <a:pt x="377" y="224"/>
                  <a:pt x="376" y="223"/>
                  <a:pt x="377" y="223"/>
                </a:cubicBezTo>
                <a:cubicBezTo>
                  <a:pt x="377" y="223"/>
                  <a:pt x="377" y="223"/>
                  <a:pt x="377" y="222"/>
                </a:cubicBezTo>
                <a:cubicBezTo>
                  <a:pt x="377" y="222"/>
                  <a:pt x="377" y="222"/>
                  <a:pt x="377" y="221"/>
                </a:cubicBezTo>
                <a:cubicBezTo>
                  <a:pt x="377" y="221"/>
                  <a:pt x="378" y="222"/>
                  <a:pt x="378" y="221"/>
                </a:cubicBezTo>
                <a:cubicBezTo>
                  <a:pt x="378" y="221"/>
                  <a:pt x="377" y="221"/>
                  <a:pt x="377" y="221"/>
                </a:cubicBezTo>
                <a:cubicBezTo>
                  <a:pt x="377" y="221"/>
                  <a:pt x="378" y="221"/>
                  <a:pt x="378" y="220"/>
                </a:cubicBezTo>
                <a:cubicBezTo>
                  <a:pt x="378" y="221"/>
                  <a:pt x="378" y="221"/>
                  <a:pt x="378" y="221"/>
                </a:cubicBezTo>
                <a:cubicBezTo>
                  <a:pt x="378" y="221"/>
                  <a:pt x="379" y="221"/>
                  <a:pt x="379" y="221"/>
                </a:cubicBezTo>
                <a:cubicBezTo>
                  <a:pt x="379" y="220"/>
                  <a:pt x="380" y="220"/>
                  <a:pt x="381" y="221"/>
                </a:cubicBezTo>
                <a:cubicBezTo>
                  <a:pt x="381" y="221"/>
                  <a:pt x="381" y="220"/>
                  <a:pt x="381" y="220"/>
                </a:cubicBezTo>
                <a:cubicBezTo>
                  <a:pt x="381" y="220"/>
                  <a:pt x="381" y="220"/>
                  <a:pt x="380" y="219"/>
                </a:cubicBezTo>
                <a:cubicBezTo>
                  <a:pt x="380" y="220"/>
                  <a:pt x="381" y="220"/>
                  <a:pt x="381" y="220"/>
                </a:cubicBezTo>
                <a:cubicBezTo>
                  <a:pt x="380" y="220"/>
                  <a:pt x="379" y="220"/>
                  <a:pt x="378" y="220"/>
                </a:cubicBezTo>
                <a:cubicBezTo>
                  <a:pt x="378" y="219"/>
                  <a:pt x="380" y="220"/>
                  <a:pt x="380" y="219"/>
                </a:cubicBezTo>
                <a:cubicBezTo>
                  <a:pt x="380" y="219"/>
                  <a:pt x="379" y="219"/>
                  <a:pt x="379" y="219"/>
                </a:cubicBezTo>
                <a:cubicBezTo>
                  <a:pt x="379" y="219"/>
                  <a:pt x="380" y="219"/>
                  <a:pt x="380" y="218"/>
                </a:cubicBezTo>
                <a:cubicBezTo>
                  <a:pt x="380" y="218"/>
                  <a:pt x="380" y="219"/>
                  <a:pt x="380" y="219"/>
                </a:cubicBezTo>
                <a:cubicBezTo>
                  <a:pt x="380" y="219"/>
                  <a:pt x="381" y="219"/>
                  <a:pt x="381" y="219"/>
                </a:cubicBezTo>
                <a:cubicBezTo>
                  <a:pt x="381" y="219"/>
                  <a:pt x="381" y="219"/>
                  <a:pt x="381" y="219"/>
                </a:cubicBezTo>
                <a:cubicBezTo>
                  <a:pt x="381" y="219"/>
                  <a:pt x="381" y="219"/>
                  <a:pt x="382" y="219"/>
                </a:cubicBezTo>
                <a:cubicBezTo>
                  <a:pt x="381" y="218"/>
                  <a:pt x="382" y="219"/>
                  <a:pt x="382" y="218"/>
                </a:cubicBezTo>
                <a:cubicBezTo>
                  <a:pt x="383" y="218"/>
                  <a:pt x="382" y="219"/>
                  <a:pt x="383" y="219"/>
                </a:cubicBezTo>
                <a:cubicBezTo>
                  <a:pt x="383" y="219"/>
                  <a:pt x="384" y="219"/>
                  <a:pt x="384" y="219"/>
                </a:cubicBezTo>
                <a:cubicBezTo>
                  <a:pt x="385" y="218"/>
                  <a:pt x="385" y="219"/>
                  <a:pt x="386" y="219"/>
                </a:cubicBezTo>
                <a:cubicBezTo>
                  <a:pt x="386" y="219"/>
                  <a:pt x="385" y="219"/>
                  <a:pt x="385" y="219"/>
                </a:cubicBezTo>
                <a:cubicBezTo>
                  <a:pt x="386" y="220"/>
                  <a:pt x="386" y="219"/>
                  <a:pt x="387" y="219"/>
                </a:cubicBezTo>
                <a:cubicBezTo>
                  <a:pt x="387" y="219"/>
                  <a:pt x="387" y="218"/>
                  <a:pt x="387" y="218"/>
                </a:cubicBezTo>
                <a:cubicBezTo>
                  <a:pt x="387" y="218"/>
                  <a:pt x="388" y="217"/>
                  <a:pt x="388" y="217"/>
                </a:cubicBezTo>
                <a:cubicBezTo>
                  <a:pt x="388" y="217"/>
                  <a:pt x="388" y="217"/>
                  <a:pt x="388" y="217"/>
                </a:cubicBezTo>
                <a:cubicBezTo>
                  <a:pt x="389" y="217"/>
                  <a:pt x="389" y="217"/>
                  <a:pt x="389" y="217"/>
                </a:cubicBezTo>
                <a:cubicBezTo>
                  <a:pt x="389" y="217"/>
                  <a:pt x="389" y="217"/>
                  <a:pt x="389" y="216"/>
                </a:cubicBezTo>
                <a:cubicBezTo>
                  <a:pt x="390" y="217"/>
                  <a:pt x="389" y="217"/>
                  <a:pt x="390" y="218"/>
                </a:cubicBezTo>
                <a:cubicBezTo>
                  <a:pt x="389" y="218"/>
                  <a:pt x="389" y="217"/>
                  <a:pt x="389" y="218"/>
                </a:cubicBezTo>
                <a:cubicBezTo>
                  <a:pt x="389" y="218"/>
                  <a:pt x="390" y="218"/>
                  <a:pt x="390" y="218"/>
                </a:cubicBezTo>
                <a:cubicBezTo>
                  <a:pt x="391" y="218"/>
                  <a:pt x="390" y="218"/>
                  <a:pt x="391" y="218"/>
                </a:cubicBezTo>
                <a:cubicBezTo>
                  <a:pt x="391" y="218"/>
                  <a:pt x="392" y="217"/>
                  <a:pt x="392" y="217"/>
                </a:cubicBezTo>
                <a:cubicBezTo>
                  <a:pt x="393" y="217"/>
                  <a:pt x="392" y="217"/>
                  <a:pt x="392" y="217"/>
                </a:cubicBezTo>
                <a:cubicBezTo>
                  <a:pt x="393" y="217"/>
                  <a:pt x="393" y="216"/>
                  <a:pt x="394" y="217"/>
                </a:cubicBezTo>
                <a:cubicBezTo>
                  <a:pt x="394" y="216"/>
                  <a:pt x="394" y="216"/>
                  <a:pt x="394" y="216"/>
                </a:cubicBezTo>
                <a:cubicBezTo>
                  <a:pt x="394" y="216"/>
                  <a:pt x="393" y="215"/>
                  <a:pt x="393" y="216"/>
                </a:cubicBezTo>
                <a:close/>
                <a:moveTo>
                  <a:pt x="384" y="211"/>
                </a:moveTo>
                <a:cubicBezTo>
                  <a:pt x="383" y="211"/>
                  <a:pt x="383" y="211"/>
                  <a:pt x="383" y="210"/>
                </a:cubicBezTo>
                <a:cubicBezTo>
                  <a:pt x="383" y="211"/>
                  <a:pt x="384" y="210"/>
                  <a:pt x="384" y="211"/>
                </a:cubicBezTo>
                <a:close/>
                <a:moveTo>
                  <a:pt x="382" y="210"/>
                </a:moveTo>
                <a:cubicBezTo>
                  <a:pt x="382" y="211"/>
                  <a:pt x="383" y="211"/>
                  <a:pt x="382" y="211"/>
                </a:cubicBezTo>
                <a:cubicBezTo>
                  <a:pt x="382" y="210"/>
                  <a:pt x="382" y="211"/>
                  <a:pt x="382" y="211"/>
                </a:cubicBezTo>
                <a:cubicBezTo>
                  <a:pt x="382" y="211"/>
                  <a:pt x="381" y="211"/>
                  <a:pt x="381" y="210"/>
                </a:cubicBezTo>
                <a:cubicBezTo>
                  <a:pt x="382" y="210"/>
                  <a:pt x="382" y="211"/>
                  <a:pt x="382" y="210"/>
                </a:cubicBezTo>
                <a:close/>
                <a:moveTo>
                  <a:pt x="382" y="208"/>
                </a:moveTo>
                <a:cubicBezTo>
                  <a:pt x="381" y="208"/>
                  <a:pt x="381" y="209"/>
                  <a:pt x="380" y="209"/>
                </a:cubicBezTo>
                <a:cubicBezTo>
                  <a:pt x="380" y="208"/>
                  <a:pt x="382" y="208"/>
                  <a:pt x="382" y="208"/>
                </a:cubicBezTo>
                <a:close/>
                <a:moveTo>
                  <a:pt x="381" y="210"/>
                </a:moveTo>
                <a:cubicBezTo>
                  <a:pt x="381" y="210"/>
                  <a:pt x="380" y="210"/>
                  <a:pt x="380" y="210"/>
                </a:cubicBezTo>
                <a:cubicBezTo>
                  <a:pt x="380" y="210"/>
                  <a:pt x="380" y="209"/>
                  <a:pt x="381" y="210"/>
                </a:cubicBezTo>
                <a:close/>
                <a:moveTo>
                  <a:pt x="377" y="211"/>
                </a:moveTo>
                <a:cubicBezTo>
                  <a:pt x="378" y="211"/>
                  <a:pt x="378" y="211"/>
                  <a:pt x="378" y="211"/>
                </a:cubicBezTo>
                <a:cubicBezTo>
                  <a:pt x="378" y="212"/>
                  <a:pt x="377" y="211"/>
                  <a:pt x="377" y="211"/>
                </a:cubicBezTo>
                <a:close/>
                <a:moveTo>
                  <a:pt x="365" y="203"/>
                </a:moveTo>
                <a:cubicBezTo>
                  <a:pt x="365" y="203"/>
                  <a:pt x="365" y="204"/>
                  <a:pt x="364" y="204"/>
                </a:cubicBezTo>
                <a:cubicBezTo>
                  <a:pt x="364" y="204"/>
                  <a:pt x="364" y="203"/>
                  <a:pt x="365" y="203"/>
                </a:cubicBezTo>
                <a:close/>
                <a:moveTo>
                  <a:pt x="363" y="203"/>
                </a:moveTo>
                <a:cubicBezTo>
                  <a:pt x="363" y="203"/>
                  <a:pt x="364" y="203"/>
                  <a:pt x="363" y="204"/>
                </a:cubicBezTo>
                <a:cubicBezTo>
                  <a:pt x="363" y="203"/>
                  <a:pt x="363" y="203"/>
                  <a:pt x="363" y="203"/>
                </a:cubicBezTo>
                <a:cubicBezTo>
                  <a:pt x="363" y="203"/>
                  <a:pt x="363" y="203"/>
                  <a:pt x="363" y="203"/>
                </a:cubicBezTo>
                <a:close/>
                <a:moveTo>
                  <a:pt x="384" y="185"/>
                </a:moveTo>
                <a:cubicBezTo>
                  <a:pt x="385" y="186"/>
                  <a:pt x="385" y="185"/>
                  <a:pt x="386" y="185"/>
                </a:cubicBezTo>
                <a:cubicBezTo>
                  <a:pt x="385" y="186"/>
                  <a:pt x="385" y="186"/>
                  <a:pt x="384" y="186"/>
                </a:cubicBezTo>
                <a:cubicBezTo>
                  <a:pt x="385" y="186"/>
                  <a:pt x="384" y="186"/>
                  <a:pt x="384" y="185"/>
                </a:cubicBezTo>
                <a:close/>
                <a:moveTo>
                  <a:pt x="370" y="187"/>
                </a:moveTo>
                <a:cubicBezTo>
                  <a:pt x="370" y="188"/>
                  <a:pt x="370" y="188"/>
                  <a:pt x="370" y="187"/>
                </a:cubicBezTo>
                <a:cubicBezTo>
                  <a:pt x="370" y="187"/>
                  <a:pt x="370" y="187"/>
                  <a:pt x="370" y="187"/>
                </a:cubicBezTo>
                <a:close/>
                <a:moveTo>
                  <a:pt x="361" y="196"/>
                </a:moveTo>
                <a:cubicBezTo>
                  <a:pt x="361" y="196"/>
                  <a:pt x="360" y="197"/>
                  <a:pt x="360" y="196"/>
                </a:cubicBezTo>
                <a:cubicBezTo>
                  <a:pt x="360" y="196"/>
                  <a:pt x="360" y="195"/>
                  <a:pt x="361" y="196"/>
                </a:cubicBezTo>
                <a:close/>
                <a:moveTo>
                  <a:pt x="354" y="206"/>
                </a:moveTo>
                <a:cubicBezTo>
                  <a:pt x="355" y="206"/>
                  <a:pt x="355" y="206"/>
                  <a:pt x="356" y="206"/>
                </a:cubicBezTo>
                <a:cubicBezTo>
                  <a:pt x="355" y="206"/>
                  <a:pt x="355" y="207"/>
                  <a:pt x="354" y="206"/>
                </a:cubicBezTo>
                <a:close/>
                <a:moveTo>
                  <a:pt x="362" y="201"/>
                </a:moveTo>
                <a:cubicBezTo>
                  <a:pt x="363" y="201"/>
                  <a:pt x="362" y="201"/>
                  <a:pt x="363" y="202"/>
                </a:cubicBezTo>
                <a:cubicBezTo>
                  <a:pt x="362" y="202"/>
                  <a:pt x="362" y="202"/>
                  <a:pt x="362" y="202"/>
                </a:cubicBezTo>
                <a:cubicBezTo>
                  <a:pt x="362" y="202"/>
                  <a:pt x="362" y="201"/>
                  <a:pt x="362" y="201"/>
                </a:cubicBezTo>
                <a:close/>
                <a:moveTo>
                  <a:pt x="359" y="201"/>
                </a:moveTo>
                <a:cubicBezTo>
                  <a:pt x="359" y="202"/>
                  <a:pt x="359" y="201"/>
                  <a:pt x="360" y="202"/>
                </a:cubicBezTo>
                <a:cubicBezTo>
                  <a:pt x="360" y="202"/>
                  <a:pt x="361" y="201"/>
                  <a:pt x="361" y="201"/>
                </a:cubicBezTo>
                <a:cubicBezTo>
                  <a:pt x="361" y="201"/>
                  <a:pt x="361" y="201"/>
                  <a:pt x="361" y="202"/>
                </a:cubicBezTo>
                <a:cubicBezTo>
                  <a:pt x="361" y="201"/>
                  <a:pt x="361" y="201"/>
                  <a:pt x="362" y="202"/>
                </a:cubicBezTo>
                <a:cubicBezTo>
                  <a:pt x="362" y="202"/>
                  <a:pt x="361" y="202"/>
                  <a:pt x="361" y="202"/>
                </a:cubicBezTo>
                <a:cubicBezTo>
                  <a:pt x="361" y="202"/>
                  <a:pt x="360" y="202"/>
                  <a:pt x="361" y="203"/>
                </a:cubicBezTo>
                <a:cubicBezTo>
                  <a:pt x="360" y="202"/>
                  <a:pt x="359" y="204"/>
                  <a:pt x="359" y="203"/>
                </a:cubicBezTo>
                <a:cubicBezTo>
                  <a:pt x="359" y="204"/>
                  <a:pt x="358" y="204"/>
                  <a:pt x="358" y="204"/>
                </a:cubicBezTo>
                <a:cubicBezTo>
                  <a:pt x="359" y="203"/>
                  <a:pt x="358" y="202"/>
                  <a:pt x="359" y="201"/>
                </a:cubicBezTo>
                <a:close/>
                <a:moveTo>
                  <a:pt x="356" y="188"/>
                </a:moveTo>
                <a:cubicBezTo>
                  <a:pt x="356" y="188"/>
                  <a:pt x="355" y="188"/>
                  <a:pt x="355" y="188"/>
                </a:cubicBezTo>
                <a:cubicBezTo>
                  <a:pt x="355" y="188"/>
                  <a:pt x="355" y="187"/>
                  <a:pt x="356" y="188"/>
                </a:cubicBezTo>
                <a:close/>
                <a:moveTo>
                  <a:pt x="354" y="203"/>
                </a:moveTo>
                <a:cubicBezTo>
                  <a:pt x="354" y="203"/>
                  <a:pt x="354" y="203"/>
                  <a:pt x="354" y="202"/>
                </a:cubicBezTo>
                <a:cubicBezTo>
                  <a:pt x="355" y="202"/>
                  <a:pt x="355" y="202"/>
                  <a:pt x="355" y="203"/>
                </a:cubicBezTo>
                <a:cubicBezTo>
                  <a:pt x="355" y="202"/>
                  <a:pt x="356" y="202"/>
                  <a:pt x="357" y="202"/>
                </a:cubicBezTo>
                <a:cubicBezTo>
                  <a:pt x="357" y="202"/>
                  <a:pt x="357" y="203"/>
                  <a:pt x="357" y="202"/>
                </a:cubicBezTo>
                <a:cubicBezTo>
                  <a:pt x="358" y="202"/>
                  <a:pt x="358" y="203"/>
                  <a:pt x="358" y="203"/>
                </a:cubicBezTo>
                <a:cubicBezTo>
                  <a:pt x="358" y="203"/>
                  <a:pt x="358" y="202"/>
                  <a:pt x="357" y="202"/>
                </a:cubicBezTo>
                <a:cubicBezTo>
                  <a:pt x="358" y="204"/>
                  <a:pt x="357" y="204"/>
                  <a:pt x="356" y="204"/>
                </a:cubicBezTo>
                <a:cubicBezTo>
                  <a:pt x="355" y="204"/>
                  <a:pt x="355" y="204"/>
                  <a:pt x="355" y="204"/>
                </a:cubicBezTo>
                <a:cubicBezTo>
                  <a:pt x="355" y="204"/>
                  <a:pt x="355" y="205"/>
                  <a:pt x="354" y="205"/>
                </a:cubicBezTo>
                <a:cubicBezTo>
                  <a:pt x="354" y="204"/>
                  <a:pt x="355" y="203"/>
                  <a:pt x="355" y="203"/>
                </a:cubicBezTo>
                <a:cubicBezTo>
                  <a:pt x="355" y="203"/>
                  <a:pt x="355" y="203"/>
                  <a:pt x="356" y="203"/>
                </a:cubicBezTo>
                <a:cubicBezTo>
                  <a:pt x="355" y="203"/>
                  <a:pt x="355" y="203"/>
                  <a:pt x="354" y="203"/>
                </a:cubicBezTo>
                <a:cubicBezTo>
                  <a:pt x="354" y="204"/>
                  <a:pt x="354" y="204"/>
                  <a:pt x="353" y="204"/>
                </a:cubicBezTo>
                <a:cubicBezTo>
                  <a:pt x="354" y="204"/>
                  <a:pt x="354" y="203"/>
                  <a:pt x="354" y="203"/>
                </a:cubicBezTo>
                <a:close/>
                <a:moveTo>
                  <a:pt x="353" y="189"/>
                </a:moveTo>
                <a:cubicBezTo>
                  <a:pt x="353" y="189"/>
                  <a:pt x="353" y="189"/>
                  <a:pt x="353" y="189"/>
                </a:cubicBezTo>
                <a:cubicBezTo>
                  <a:pt x="353" y="189"/>
                  <a:pt x="353" y="189"/>
                  <a:pt x="353" y="189"/>
                </a:cubicBezTo>
                <a:cubicBezTo>
                  <a:pt x="353" y="189"/>
                  <a:pt x="353" y="189"/>
                  <a:pt x="353" y="189"/>
                </a:cubicBezTo>
                <a:close/>
                <a:moveTo>
                  <a:pt x="353" y="189"/>
                </a:moveTo>
                <a:cubicBezTo>
                  <a:pt x="353" y="189"/>
                  <a:pt x="353" y="189"/>
                  <a:pt x="353" y="189"/>
                </a:cubicBezTo>
                <a:cubicBezTo>
                  <a:pt x="353" y="189"/>
                  <a:pt x="352" y="189"/>
                  <a:pt x="352" y="189"/>
                </a:cubicBezTo>
                <a:cubicBezTo>
                  <a:pt x="352" y="189"/>
                  <a:pt x="353" y="188"/>
                  <a:pt x="353" y="189"/>
                </a:cubicBezTo>
                <a:close/>
                <a:moveTo>
                  <a:pt x="352" y="204"/>
                </a:moveTo>
                <a:cubicBezTo>
                  <a:pt x="352" y="205"/>
                  <a:pt x="353" y="205"/>
                  <a:pt x="353" y="204"/>
                </a:cubicBezTo>
                <a:cubicBezTo>
                  <a:pt x="353" y="204"/>
                  <a:pt x="353" y="204"/>
                  <a:pt x="353" y="204"/>
                </a:cubicBezTo>
                <a:cubicBezTo>
                  <a:pt x="353" y="205"/>
                  <a:pt x="352" y="205"/>
                  <a:pt x="352" y="205"/>
                </a:cubicBezTo>
                <a:lnTo>
                  <a:pt x="352" y="204"/>
                </a:lnTo>
                <a:close/>
                <a:moveTo>
                  <a:pt x="358" y="185"/>
                </a:moveTo>
                <a:cubicBezTo>
                  <a:pt x="357" y="185"/>
                  <a:pt x="357" y="185"/>
                  <a:pt x="357" y="185"/>
                </a:cubicBezTo>
                <a:cubicBezTo>
                  <a:pt x="357" y="185"/>
                  <a:pt x="357" y="185"/>
                  <a:pt x="357" y="185"/>
                </a:cubicBezTo>
                <a:cubicBezTo>
                  <a:pt x="357" y="185"/>
                  <a:pt x="357" y="185"/>
                  <a:pt x="358" y="185"/>
                </a:cubicBezTo>
                <a:close/>
                <a:moveTo>
                  <a:pt x="377" y="179"/>
                </a:moveTo>
                <a:cubicBezTo>
                  <a:pt x="377" y="179"/>
                  <a:pt x="377" y="179"/>
                  <a:pt x="376" y="180"/>
                </a:cubicBezTo>
                <a:cubicBezTo>
                  <a:pt x="376" y="179"/>
                  <a:pt x="376" y="180"/>
                  <a:pt x="376" y="180"/>
                </a:cubicBezTo>
                <a:cubicBezTo>
                  <a:pt x="376" y="180"/>
                  <a:pt x="376" y="179"/>
                  <a:pt x="376" y="179"/>
                </a:cubicBezTo>
                <a:cubicBezTo>
                  <a:pt x="376" y="179"/>
                  <a:pt x="376" y="179"/>
                  <a:pt x="377" y="179"/>
                </a:cubicBezTo>
                <a:close/>
                <a:moveTo>
                  <a:pt x="369" y="181"/>
                </a:moveTo>
                <a:cubicBezTo>
                  <a:pt x="368" y="181"/>
                  <a:pt x="367" y="182"/>
                  <a:pt x="367" y="181"/>
                </a:cubicBezTo>
                <a:cubicBezTo>
                  <a:pt x="367" y="181"/>
                  <a:pt x="368" y="181"/>
                  <a:pt x="369" y="181"/>
                </a:cubicBezTo>
                <a:close/>
                <a:moveTo>
                  <a:pt x="397" y="164"/>
                </a:moveTo>
                <a:cubicBezTo>
                  <a:pt x="397" y="164"/>
                  <a:pt x="397" y="164"/>
                  <a:pt x="397" y="165"/>
                </a:cubicBezTo>
                <a:cubicBezTo>
                  <a:pt x="397" y="165"/>
                  <a:pt x="397" y="165"/>
                  <a:pt x="396" y="165"/>
                </a:cubicBezTo>
                <a:cubicBezTo>
                  <a:pt x="397" y="164"/>
                  <a:pt x="397" y="164"/>
                  <a:pt x="397" y="164"/>
                </a:cubicBezTo>
                <a:close/>
                <a:moveTo>
                  <a:pt x="394" y="165"/>
                </a:moveTo>
                <a:cubicBezTo>
                  <a:pt x="395" y="166"/>
                  <a:pt x="395" y="164"/>
                  <a:pt x="395" y="165"/>
                </a:cubicBezTo>
                <a:cubicBezTo>
                  <a:pt x="396" y="165"/>
                  <a:pt x="394" y="166"/>
                  <a:pt x="394" y="165"/>
                </a:cubicBezTo>
                <a:close/>
                <a:moveTo>
                  <a:pt x="391" y="164"/>
                </a:moveTo>
                <a:cubicBezTo>
                  <a:pt x="391" y="165"/>
                  <a:pt x="391" y="165"/>
                  <a:pt x="391" y="165"/>
                </a:cubicBezTo>
                <a:cubicBezTo>
                  <a:pt x="391" y="166"/>
                  <a:pt x="390" y="165"/>
                  <a:pt x="389" y="165"/>
                </a:cubicBezTo>
                <a:cubicBezTo>
                  <a:pt x="390" y="164"/>
                  <a:pt x="390" y="165"/>
                  <a:pt x="391" y="164"/>
                </a:cubicBezTo>
                <a:close/>
                <a:moveTo>
                  <a:pt x="386" y="164"/>
                </a:moveTo>
                <a:cubicBezTo>
                  <a:pt x="386" y="164"/>
                  <a:pt x="386" y="164"/>
                  <a:pt x="386" y="163"/>
                </a:cubicBezTo>
                <a:cubicBezTo>
                  <a:pt x="387" y="164"/>
                  <a:pt x="386" y="165"/>
                  <a:pt x="385" y="165"/>
                </a:cubicBezTo>
                <a:cubicBezTo>
                  <a:pt x="385" y="164"/>
                  <a:pt x="385" y="164"/>
                  <a:pt x="386" y="164"/>
                </a:cubicBezTo>
                <a:close/>
                <a:moveTo>
                  <a:pt x="396" y="132"/>
                </a:moveTo>
                <a:cubicBezTo>
                  <a:pt x="397" y="133"/>
                  <a:pt x="397" y="131"/>
                  <a:pt x="398" y="132"/>
                </a:cubicBezTo>
                <a:cubicBezTo>
                  <a:pt x="398" y="133"/>
                  <a:pt x="396" y="133"/>
                  <a:pt x="396" y="132"/>
                </a:cubicBezTo>
                <a:cubicBezTo>
                  <a:pt x="397" y="133"/>
                  <a:pt x="396" y="132"/>
                  <a:pt x="396" y="132"/>
                </a:cubicBezTo>
                <a:close/>
                <a:moveTo>
                  <a:pt x="396" y="119"/>
                </a:moveTo>
                <a:cubicBezTo>
                  <a:pt x="397" y="120"/>
                  <a:pt x="396" y="121"/>
                  <a:pt x="396" y="121"/>
                </a:cubicBezTo>
                <a:cubicBezTo>
                  <a:pt x="396" y="120"/>
                  <a:pt x="396" y="119"/>
                  <a:pt x="396" y="119"/>
                </a:cubicBezTo>
                <a:close/>
                <a:moveTo>
                  <a:pt x="374" y="113"/>
                </a:moveTo>
                <a:cubicBezTo>
                  <a:pt x="375" y="113"/>
                  <a:pt x="375" y="113"/>
                  <a:pt x="375" y="113"/>
                </a:cubicBezTo>
                <a:cubicBezTo>
                  <a:pt x="375" y="113"/>
                  <a:pt x="374" y="114"/>
                  <a:pt x="374" y="113"/>
                </a:cubicBezTo>
                <a:close/>
                <a:moveTo>
                  <a:pt x="374" y="113"/>
                </a:moveTo>
                <a:cubicBezTo>
                  <a:pt x="374" y="113"/>
                  <a:pt x="374" y="113"/>
                  <a:pt x="374" y="114"/>
                </a:cubicBezTo>
                <a:cubicBezTo>
                  <a:pt x="373" y="113"/>
                  <a:pt x="373" y="114"/>
                  <a:pt x="373" y="114"/>
                </a:cubicBezTo>
                <a:cubicBezTo>
                  <a:pt x="373" y="113"/>
                  <a:pt x="372" y="113"/>
                  <a:pt x="372" y="113"/>
                </a:cubicBezTo>
                <a:cubicBezTo>
                  <a:pt x="373" y="113"/>
                  <a:pt x="373" y="113"/>
                  <a:pt x="373" y="113"/>
                </a:cubicBezTo>
                <a:lnTo>
                  <a:pt x="374" y="113"/>
                </a:lnTo>
                <a:close/>
                <a:moveTo>
                  <a:pt x="373" y="111"/>
                </a:moveTo>
                <a:cubicBezTo>
                  <a:pt x="373" y="111"/>
                  <a:pt x="372" y="112"/>
                  <a:pt x="371" y="112"/>
                </a:cubicBezTo>
                <a:cubicBezTo>
                  <a:pt x="372" y="111"/>
                  <a:pt x="373" y="110"/>
                  <a:pt x="373" y="111"/>
                </a:cubicBezTo>
                <a:close/>
                <a:moveTo>
                  <a:pt x="372" y="113"/>
                </a:moveTo>
                <a:cubicBezTo>
                  <a:pt x="372" y="113"/>
                  <a:pt x="371" y="113"/>
                  <a:pt x="371" y="113"/>
                </a:cubicBezTo>
                <a:cubicBezTo>
                  <a:pt x="371" y="113"/>
                  <a:pt x="371" y="112"/>
                  <a:pt x="372" y="113"/>
                </a:cubicBezTo>
                <a:close/>
                <a:moveTo>
                  <a:pt x="367" y="114"/>
                </a:moveTo>
                <a:cubicBezTo>
                  <a:pt x="368" y="114"/>
                  <a:pt x="368" y="114"/>
                  <a:pt x="368" y="114"/>
                </a:cubicBezTo>
                <a:cubicBezTo>
                  <a:pt x="368" y="115"/>
                  <a:pt x="367" y="115"/>
                  <a:pt x="367" y="115"/>
                </a:cubicBezTo>
                <a:lnTo>
                  <a:pt x="367" y="114"/>
                </a:lnTo>
                <a:close/>
                <a:moveTo>
                  <a:pt x="378" y="95"/>
                </a:moveTo>
                <a:cubicBezTo>
                  <a:pt x="378" y="96"/>
                  <a:pt x="378" y="96"/>
                  <a:pt x="378" y="96"/>
                </a:cubicBezTo>
                <a:cubicBezTo>
                  <a:pt x="378" y="96"/>
                  <a:pt x="377" y="97"/>
                  <a:pt x="377" y="96"/>
                </a:cubicBezTo>
                <a:cubicBezTo>
                  <a:pt x="377" y="96"/>
                  <a:pt x="378" y="96"/>
                  <a:pt x="378" y="95"/>
                </a:cubicBezTo>
                <a:close/>
                <a:moveTo>
                  <a:pt x="394" y="72"/>
                </a:moveTo>
                <a:cubicBezTo>
                  <a:pt x="394" y="73"/>
                  <a:pt x="393" y="73"/>
                  <a:pt x="393" y="73"/>
                </a:cubicBezTo>
                <a:cubicBezTo>
                  <a:pt x="393" y="73"/>
                  <a:pt x="394" y="72"/>
                  <a:pt x="394" y="72"/>
                </a:cubicBezTo>
                <a:close/>
                <a:moveTo>
                  <a:pt x="371" y="85"/>
                </a:moveTo>
                <a:cubicBezTo>
                  <a:pt x="372" y="85"/>
                  <a:pt x="372" y="84"/>
                  <a:pt x="372" y="84"/>
                </a:cubicBezTo>
                <a:cubicBezTo>
                  <a:pt x="372" y="84"/>
                  <a:pt x="372" y="84"/>
                  <a:pt x="372" y="85"/>
                </a:cubicBezTo>
                <a:cubicBezTo>
                  <a:pt x="372" y="84"/>
                  <a:pt x="372" y="85"/>
                  <a:pt x="373" y="85"/>
                </a:cubicBezTo>
                <a:cubicBezTo>
                  <a:pt x="372" y="85"/>
                  <a:pt x="371" y="85"/>
                  <a:pt x="372" y="86"/>
                </a:cubicBezTo>
                <a:cubicBezTo>
                  <a:pt x="371" y="86"/>
                  <a:pt x="371" y="85"/>
                  <a:pt x="371" y="85"/>
                </a:cubicBezTo>
                <a:close/>
                <a:moveTo>
                  <a:pt x="372" y="94"/>
                </a:moveTo>
                <a:cubicBezTo>
                  <a:pt x="372" y="94"/>
                  <a:pt x="372" y="94"/>
                  <a:pt x="372" y="94"/>
                </a:cubicBezTo>
                <a:cubicBezTo>
                  <a:pt x="372" y="94"/>
                  <a:pt x="372" y="93"/>
                  <a:pt x="373" y="93"/>
                </a:cubicBezTo>
                <a:cubicBezTo>
                  <a:pt x="373" y="94"/>
                  <a:pt x="372" y="94"/>
                  <a:pt x="372" y="94"/>
                </a:cubicBezTo>
                <a:close/>
                <a:moveTo>
                  <a:pt x="373" y="85"/>
                </a:moveTo>
                <a:cubicBezTo>
                  <a:pt x="374" y="86"/>
                  <a:pt x="373" y="86"/>
                  <a:pt x="373" y="86"/>
                </a:cubicBezTo>
                <a:cubicBezTo>
                  <a:pt x="373" y="85"/>
                  <a:pt x="373" y="85"/>
                  <a:pt x="373" y="85"/>
                </a:cubicBezTo>
                <a:close/>
                <a:moveTo>
                  <a:pt x="371" y="70"/>
                </a:moveTo>
                <a:cubicBezTo>
                  <a:pt x="371" y="70"/>
                  <a:pt x="371" y="70"/>
                  <a:pt x="371" y="70"/>
                </a:cubicBezTo>
                <a:cubicBezTo>
                  <a:pt x="372" y="70"/>
                  <a:pt x="372" y="70"/>
                  <a:pt x="372" y="70"/>
                </a:cubicBezTo>
                <a:cubicBezTo>
                  <a:pt x="373" y="70"/>
                  <a:pt x="373" y="70"/>
                  <a:pt x="373" y="71"/>
                </a:cubicBezTo>
                <a:cubicBezTo>
                  <a:pt x="374" y="70"/>
                  <a:pt x="373" y="70"/>
                  <a:pt x="373" y="69"/>
                </a:cubicBezTo>
                <a:cubicBezTo>
                  <a:pt x="374" y="69"/>
                  <a:pt x="374" y="71"/>
                  <a:pt x="373" y="72"/>
                </a:cubicBezTo>
                <a:cubicBezTo>
                  <a:pt x="372" y="71"/>
                  <a:pt x="372" y="73"/>
                  <a:pt x="371" y="72"/>
                </a:cubicBezTo>
                <a:cubicBezTo>
                  <a:pt x="370" y="72"/>
                  <a:pt x="371" y="72"/>
                  <a:pt x="371" y="71"/>
                </a:cubicBezTo>
                <a:cubicBezTo>
                  <a:pt x="371" y="72"/>
                  <a:pt x="370" y="72"/>
                  <a:pt x="370" y="71"/>
                </a:cubicBezTo>
                <a:cubicBezTo>
                  <a:pt x="370" y="71"/>
                  <a:pt x="370" y="71"/>
                  <a:pt x="371" y="70"/>
                </a:cubicBezTo>
                <a:close/>
                <a:moveTo>
                  <a:pt x="370" y="72"/>
                </a:moveTo>
                <a:cubicBezTo>
                  <a:pt x="370" y="73"/>
                  <a:pt x="370" y="73"/>
                  <a:pt x="369" y="72"/>
                </a:cubicBezTo>
                <a:cubicBezTo>
                  <a:pt x="370" y="72"/>
                  <a:pt x="370" y="72"/>
                  <a:pt x="370" y="72"/>
                </a:cubicBezTo>
                <a:close/>
                <a:moveTo>
                  <a:pt x="367" y="72"/>
                </a:moveTo>
                <a:cubicBezTo>
                  <a:pt x="367" y="72"/>
                  <a:pt x="367" y="72"/>
                  <a:pt x="368" y="72"/>
                </a:cubicBezTo>
                <a:cubicBezTo>
                  <a:pt x="368" y="72"/>
                  <a:pt x="368" y="72"/>
                  <a:pt x="368" y="72"/>
                </a:cubicBezTo>
                <a:cubicBezTo>
                  <a:pt x="367" y="73"/>
                  <a:pt x="367" y="73"/>
                  <a:pt x="366" y="73"/>
                </a:cubicBezTo>
                <a:cubicBezTo>
                  <a:pt x="367" y="73"/>
                  <a:pt x="367" y="73"/>
                  <a:pt x="367" y="72"/>
                </a:cubicBezTo>
                <a:close/>
                <a:moveTo>
                  <a:pt x="368" y="96"/>
                </a:moveTo>
                <a:cubicBezTo>
                  <a:pt x="367" y="97"/>
                  <a:pt x="367" y="97"/>
                  <a:pt x="366" y="99"/>
                </a:cubicBezTo>
                <a:cubicBezTo>
                  <a:pt x="366" y="98"/>
                  <a:pt x="366" y="98"/>
                  <a:pt x="366" y="98"/>
                </a:cubicBezTo>
                <a:cubicBezTo>
                  <a:pt x="366" y="98"/>
                  <a:pt x="367" y="96"/>
                  <a:pt x="368" y="96"/>
                </a:cubicBezTo>
                <a:close/>
                <a:moveTo>
                  <a:pt x="365" y="67"/>
                </a:moveTo>
                <a:cubicBezTo>
                  <a:pt x="365" y="67"/>
                  <a:pt x="365" y="67"/>
                  <a:pt x="365" y="67"/>
                </a:cubicBezTo>
                <a:cubicBezTo>
                  <a:pt x="365" y="67"/>
                  <a:pt x="365" y="67"/>
                  <a:pt x="365" y="67"/>
                </a:cubicBezTo>
                <a:cubicBezTo>
                  <a:pt x="365" y="67"/>
                  <a:pt x="365" y="67"/>
                  <a:pt x="365" y="67"/>
                </a:cubicBezTo>
                <a:cubicBezTo>
                  <a:pt x="365" y="67"/>
                  <a:pt x="364" y="67"/>
                  <a:pt x="364" y="67"/>
                </a:cubicBezTo>
                <a:cubicBezTo>
                  <a:pt x="364" y="67"/>
                  <a:pt x="365" y="67"/>
                  <a:pt x="365" y="67"/>
                </a:cubicBezTo>
                <a:close/>
                <a:moveTo>
                  <a:pt x="365" y="98"/>
                </a:moveTo>
                <a:cubicBezTo>
                  <a:pt x="365" y="98"/>
                  <a:pt x="365" y="98"/>
                  <a:pt x="365" y="99"/>
                </a:cubicBezTo>
                <a:cubicBezTo>
                  <a:pt x="365" y="99"/>
                  <a:pt x="364" y="99"/>
                  <a:pt x="364" y="99"/>
                </a:cubicBezTo>
                <a:cubicBezTo>
                  <a:pt x="364" y="99"/>
                  <a:pt x="364" y="99"/>
                  <a:pt x="364" y="99"/>
                </a:cubicBezTo>
                <a:cubicBezTo>
                  <a:pt x="364" y="98"/>
                  <a:pt x="365" y="98"/>
                  <a:pt x="365" y="98"/>
                </a:cubicBezTo>
                <a:close/>
                <a:moveTo>
                  <a:pt x="363" y="99"/>
                </a:moveTo>
                <a:cubicBezTo>
                  <a:pt x="363" y="99"/>
                  <a:pt x="364" y="99"/>
                  <a:pt x="364" y="99"/>
                </a:cubicBezTo>
                <a:cubicBezTo>
                  <a:pt x="364" y="99"/>
                  <a:pt x="364" y="99"/>
                  <a:pt x="364" y="99"/>
                </a:cubicBezTo>
                <a:cubicBezTo>
                  <a:pt x="364" y="99"/>
                  <a:pt x="363" y="100"/>
                  <a:pt x="363" y="100"/>
                </a:cubicBezTo>
                <a:cubicBezTo>
                  <a:pt x="363" y="99"/>
                  <a:pt x="363" y="99"/>
                  <a:pt x="363" y="99"/>
                </a:cubicBezTo>
                <a:close/>
                <a:moveTo>
                  <a:pt x="363" y="100"/>
                </a:moveTo>
                <a:cubicBezTo>
                  <a:pt x="363" y="100"/>
                  <a:pt x="363" y="100"/>
                  <a:pt x="363" y="100"/>
                </a:cubicBezTo>
                <a:cubicBezTo>
                  <a:pt x="363" y="100"/>
                  <a:pt x="363" y="100"/>
                  <a:pt x="363" y="100"/>
                </a:cubicBezTo>
                <a:cubicBezTo>
                  <a:pt x="363" y="100"/>
                  <a:pt x="363" y="100"/>
                  <a:pt x="363" y="100"/>
                </a:cubicBezTo>
                <a:close/>
                <a:moveTo>
                  <a:pt x="361" y="99"/>
                </a:moveTo>
                <a:cubicBezTo>
                  <a:pt x="362" y="99"/>
                  <a:pt x="362" y="99"/>
                  <a:pt x="361" y="100"/>
                </a:cubicBezTo>
                <a:cubicBezTo>
                  <a:pt x="361" y="100"/>
                  <a:pt x="361" y="100"/>
                  <a:pt x="360" y="100"/>
                </a:cubicBezTo>
                <a:cubicBezTo>
                  <a:pt x="360" y="100"/>
                  <a:pt x="360" y="100"/>
                  <a:pt x="360" y="101"/>
                </a:cubicBezTo>
                <a:cubicBezTo>
                  <a:pt x="360" y="101"/>
                  <a:pt x="360" y="101"/>
                  <a:pt x="360" y="101"/>
                </a:cubicBezTo>
                <a:cubicBezTo>
                  <a:pt x="360" y="101"/>
                  <a:pt x="359" y="100"/>
                  <a:pt x="359" y="100"/>
                </a:cubicBezTo>
                <a:cubicBezTo>
                  <a:pt x="360" y="100"/>
                  <a:pt x="361" y="99"/>
                  <a:pt x="361" y="99"/>
                </a:cubicBezTo>
                <a:close/>
                <a:moveTo>
                  <a:pt x="382" y="44"/>
                </a:moveTo>
                <a:cubicBezTo>
                  <a:pt x="382" y="45"/>
                  <a:pt x="382" y="45"/>
                  <a:pt x="381" y="45"/>
                </a:cubicBezTo>
                <a:cubicBezTo>
                  <a:pt x="381" y="45"/>
                  <a:pt x="382" y="44"/>
                  <a:pt x="382" y="44"/>
                </a:cubicBezTo>
                <a:close/>
                <a:moveTo>
                  <a:pt x="359" y="57"/>
                </a:moveTo>
                <a:cubicBezTo>
                  <a:pt x="359" y="57"/>
                  <a:pt x="359" y="56"/>
                  <a:pt x="359" y="56"/>
                </a:cubicBezTo>
                <a:cubicBezTo>
                  <a:pt x="359" y="56"/>
                  <a:pt x="359" y="55"/>
                  <a:pt x="359" y="55"/>
                </a:cubicBezTo>
                <a:cubicBezTo>
                  <a:pt x="360" y="55"/>
                  <a:pt x="360" y="55"/>
                  <a:pt x="360" y="56"/>
                </a:cubicBezTo>
                <a:cubicBezTo>
                  <a:pt x="360" y="56"/>
                  <a:pt x="360" y="56"/>
                  <a:pt x="360" y="56"/>
                </a:cubicBezTo>
                <a:cubicBezTo>
                  <a:pt x="360" y="56"/>
                  <a:pt x="359" y="56"/>
                  <a:pt x="359" y="57"/>
                </a:cubicBezTo>
                <a:close/>
                <a:moveTo>
                  <a:pt x="361" y="57"/>
                </a:moveTo>
                <a:cubicBezTo>
                  <a:pt x="361" y="57"/>
                  <a:pt x="361" y="57"/>
                  <a:pt x="360" y="57"/>
                </a:cubicBezTo>
                <a:cubicBezTo>
                  <a:pt x="361" y="57"/>
                  <a:pt x="360" y="56"/>
                  <a:pt x="361" y="57"/>
                </a:cubicBezTo>
                <a:close/>
                <a:moveTo>
                  <a:pt x="358" y="41"/>
                </a:moveTo>
                <a:cubicBezTo>
                  <a:pt x="359" y="41"/>
                  <a:pt x="359" y="41"/>
                  <a:pt x="359" y="41"/>
                </a:cubicBezTo>
                <a:cubicBezTo>
                  <a:pt x="359" y="41"/>
                  <a:pt x="358" y="42"/>
                  <a:pt x="358" y="41"/>
                </a:cubicBezTo>
                <a:cubicBezTo>
                  <a:pt x="358" y="41"/>
                  <a:pt x="358" y="41"/>
                  <a:pt x="358" y="41"/>
                </a:cubicBezTo>
                <a:close/>
                <a:moveTo>
                  <a:pt x="359" y="41"/>
                </a:moveTo>
                <a:cubicBezTo>
                  <a:pt x="360" y="42"/>
                  <a:pt x="360" y="41"/>
                  <a:pt x="360" y="41"/>
                </a:cubicBezTo>
                <a:cubicBezTo>
                  <a:pt x="361" y="41"/>
                  <a:pt x="361" y="41"/>
                  <a:pt x="361" y="42"/>
                </a:cubicBezTo>
                <a:cubicBezTo>
                  <a:pt x="362" y="42"/>
                  <a:pt x="361" y="41"/>
                  <a:pt x="361" y="41"/>
                </a:cubicBezTo>
                <a:cubicBezTo>
                  <a:pt x="362" y="41"/>
                  <a:pt x="362" y="42"/>
                  <a:pt x="362" y="43"/>
                </a:cubicBezTo>
                <a:cubicBezTo>
                  <a:pt x="361" y="42"/>
                  <a:pt x="360" y="44"/>
                  <a:pt x="359" y="43"/>
                </a:cubicBezTo>
                <a:cubicBezTo>
                  <a:pt x="358" y="43"/>
                  <a:pt x="359" y="43"/>
                  <a:pt x="359" y="43"/>
                </a:cubicBezTo>
                <a:cubicBezTo>
                  <a:pt x="359" y="43"/>
                  <a:pt x="358" y="43"/>
                  <a:pt x="358" y="43"/>
                </a:cubicBezTo>
                <a:cubicBezTo>
                  <a:pt x="359" y="42"/>
                  <a:pt x="359" y="42"/>
                  <a:pt x="359" y="41"/>
                </a:cubicBezTo>
                <a:close/>
                <a:moveTo>
                  <a:pt x="359" y="43"/>
                </a:moveTo>
                <a:cubicBezTo>
                  <a:pt x="358" y="44"/>
                  <a:pt x="358" y="44"/>
                  <a:pt x="358" y="44"/>
                </a:cubicBezTo>
                <a:cubicBezTo>
                  <a:pt x="358" y="43"/>
                  <a:pt x="358" y="43"/>
                  <a:pt x="359" y="43"/>
                </a:cubicBezTo>
                <a:close/>
                <a:moveTo>
                  <a:pt x="307" y="31"/>
                </a:moveTo>
                <a:cubicBezTo>
                  <a:pt x="307" y="31"/>
                  <a:pt x="307" y="32"/>
                  <a:pt x="307" y="32"/>
                </a:cubicBezTo>
                <a:cubicBezTo>
                  <a:pt x="307" y="32"/>
                  <a:pt x="307" y="32"/>
                  <a:pt x="306" y="32"/>
                </a:cubicBezTo>
                <a:cubicBezTo>
                  <a:pt x="306" y="31"/>
                  <a:pt x="307" y="32"/>
                  <a:pt x="307" y="31"/>
                </a:cubicBezTo>
                <a:close/>
                <a:moveTo>
                  <a:pt x="320" y="9"/>
                </a:moveTo>
                <a:cubicBezTo>
                  <a:pt x="320" y="9"/>
                  <a:pt x="319" y="9"/>
                  <a:pt x="319" y="9"/>
                </a:cubicBezTo>
                <a:cubicBezTo>
                  <a:pt x="319" y="9"/>
                  <a:pt x="320" y="8"/>
                  <a:pt x="320" y="9"/>
                </a:cubicBezTo>
                <a:close/>
                <a:moveTo>
                  <a:pt x="302" y="21"/>
                </a:moveTo>
                <a:cubicBezTo>
                  <a:pt x="302" y="21"/>
                  <a:pt x="302" y="21"/>
                  <a:pt x="302" y="20"/>
                </a:cubicBezTo>
                <a:cubicBezTo>
                  <a:pt x="302" y="20"/>
                  <a:pt x="302" y="20"/>
                  <a:pt x="302" y="19"/>
                </a:cubicBezTo>
                <a:cubicBezTo>
                  <a:pt x="303" y="19"/>
                  <a:pt x="302" y="20"/>
                  <a:pt x="302" y="20"/>
                </a:cubicBezTo>
                <a:cubicBezTo>
                  <a:pt x="303" y="20"/>
                  <a:pt x="303" y="20"/>
                  <a:pt x="303" y="20"/>
                </a:cubicBezTo>
                <a:cubicBezTo>
                  <a:pt x="302" y="20"/>
                  <a:pt x="302" y="20"/>
                  <a:pt x="302" y="21"/>
                </a:cubicBezTo>
                <a:close/>
                <a:moveTo>
                  <a:pt x="303" y="21"/>
                </a:moveTo>
                <a:cubicBezTo>
                  <a:pt x="303" y="21"/>
                  <a:pt x="303" y="22"/>
                  <a:pt x="303" y="21"/>
                </a:cubicBezTo>
                <a:cubicBezTo>
                  <a:pt x="303" y="21"/>
                  <a:pt x="303" y="20"/>
                  <a:pt x="303" y="21"/>
                </a:cubicBezTo>
                <a:close/>
                <a:moveTo>
                  <a:pt x="302" y="5"/>
                </a:moveTo>
                <a:cubicBezTo>
                  <a:pt x="302" y="6"/>
                  <a:pt x="302" y="6"/>
                  <a:pt x="302" y="5"/>
                </a:cubicBezTo>
                <a:cubicBezTo>
                  <a:pt x="303" y="6"/>
                  <a:pt x="303" y="6"/>
                  <a:pt x="303" y="7"/>
                </a:cubicBezTo>
                <a:cubicBezTo>
                  <a:pt x="304" y="6"/>
                  <a:pt x="303" y="5"/>
                  <a:pt x="303" y="5"/>
                </a:cubicBezTo>
                <a:cubicBezTo>
                  <a:pt x="304" y="5"/>
                  <a:pt x="304" y="6"/>
                  <a:pt x="303" y="7"/>
                </a:cubicBezTo>
                <a:cubicBezTo>
                  <a:pt x="303" y="6"/>
                  <a:pt x="302" y="8"/>
                  <a:pt x="301" y="8"/>
                </a:cubicBezTo>
                <a:cubicBezTo>
                  <a:pt x="301" y="7"/>
                  <a:pt x="302" y="7"/>
                  <a:pt x="301" y="7"/>
                </a:cubicBezTo>
                <a:cubicBezTo>
                  <a:pt x="301" y="7"/>
                  <a:pt x="301" y="7"/>
                  <a:pt x="300" y="7"/>
                </a:cubicBezTo>
                <a:cubicBezTo>
                  <a:pt x="301" y="6"/>
                  <a:pt x="301" y="6"/>
                  <a:pt x="302" y="5"/>
                </a:cubicBezTo>
                <a:close/>
                <a:moveTo>
                  <a:pt x="301" y="5"/>
                </a:moveTo>
                <a:cubicBezTo>
                  <a:pt x="301" y="5"/>
                  <a:pt x="301" y="5"/>
                  <a:pt x="301" y="5"/>
                </a:cubicBezTo>
                <a:cubicBezTo>
                  <a:pt x="302" y="5"/>
                  <a:pt x="301" y="6"/>
                  <a:pt x="300" y="6"/>
                </a:cubicBezTo>
                <a:cubicBezTo>
                  <a:pt x="301" y="5"/>
                  <a:pt x="301" y="5"/>
                  <a:pt x="301" y="5"/>
                </a:cubicBezTo>
                <a:close/>
                <a:moveTo>
                  <a:pt x="301" y="8"/>
                </a:moveTo>
                <a:cubicBezTo>
                  <a:pt x="301" y="8"/>
                  <a:pt x="301" y="8"/>
                  <a:pt x="300" y="8"/>
                </a:cubicBezTo>
                <a:cubicBezTo>
                  <a:pt x="301" y="7"/>
                  <a:pt x="301" y="7"/>
                  <a:pt x="301" y="8"/>
                </a:cubicBezTo>
                <a:close/>
                <a:moveTo>
                  <a:pt x="299" y="8"/>
                </a:moveTo>
                <a:cubicBezTo>
                  <a:pt x="298" y="8"/>
                  <a:pt x="298" y="9"/>
                  <a:pt x="297" y="8"/>
                </a:cubicBezTo>
                <a:cubicBezTo>
                  <a:pt x="298" y="8"/>
                  <a:pt x="298" y="7"/>
                  <a:pt x="299" y="8"/>
                </a:cubicBezTo>
                <a:close/>
                <a:moveTo>
                  <a:pt x="299" y="31"/>
                </a:moveTo>
                <a:cubicBezTo>
                  <a:pt x="298" y="32"/>
                  <a:pt x="298" y="32"/>
                  <a:pt x="297" y="34"/>
                </a:cubicBezTo>
                <a:cubicBezTo>
                  <a:pt x="297" y="33"/>
                  <a:pt x="297" y="33"/>
                  <a:pt x="297" y="33"/>
                </a:cubicBezTo>
                <a:cubicBezTo>
                  <a:pt x="298" y="33"/>
                  <a:pt x="298" y="31"/>
                  <a:pt x="299" y="31"/>
                </a:cubicBezTo>
                <a:close/>
                <a:moveTo>
                  <a:pt x="296" y="8"/>
                </a:moveTo>
                <a:cubicBezTo>
                  <a:pt x="296" y="7"/>
                  <a:pt x="296" y="8"/>
                  <a:pt x="295" y="8"/>
                </a:cubicBezTo>
                <a:cubicBezTo>
                  <a:pt x="295" y="7"/>
                  <a:pt x="296" y="7"/>
                  <a:pt x="296" y="8"/>
                </a:cubicBezTo>
                <a:close/>
                <a:moveTo>
                  <a:pt x="296" y="33"/>
                </a:moveTo>
                <a:cubicBezTo>
                  <a:pt x="297" y="33"/>
                  <a:pt x="297" y="33"/>
                  <a:pt x="297" y="34"/>
                </a:cubicBezTo>
                <a:cubicBezTo>
                  <a:pt x="296" y="34"/>
                  <a:pt x="295" y="34"/>
                  <a:pt x="295" y="34"/>
                </a:cubicBezTo>
                <a:cubicBezTo>
                  <a:pt x="295" y="34"/>
                  <a:pt x="296" y="33"/>
                  <a:pt x="296" y="33"/>
                </a:cubicBezTo>
                <a:close/>
                <a:moveTo>
                  <a:pt x="292" y="47"/>
                </a:moveTo>
                <a:cubicBezTo>
                  <a:pt x="291" y="47"/>
                  <a:pt x="291" y="47"/>
                  <a:pt x="291" y="47"/>
                </a:cubicBezTo>
                <a:cubicBezTo>
                  <a:pt x="291" y="47"/>
                  <a:pt x="291" y="47"/>
                  <a:pt x="292" y="47"/>
                </a:cubicBezTo>
                <a:cubicBezTo>
                  <a:pt x="292" y="47"/>
                  <a:pt x="292" y="47"/>
                  <a:pt x="292" y="47"/>
                </a:cubicBezTo>
                <a:close/>
                <a:moveTo>
                  <a:pt x="294" y="33"/>
                </a:moveTo>
                <a:cubicBezTo>
                  <a:pt x="294" y="33"/>
                  <a:pt x="294" y="34"/>
                  <a:pt x="294" y="34"/>
                </a:cubicBezTo>
                <a:cubicBezTo>
                  <a:pt x="293" y="34"/>
                  <a:pt x="293" y="34"/>
                  <a:pt x="293" y="34"/>
                </a:cubicBezTo>
                <a:cubicBezTo>
                  <a:pt x="293" y="34"/>
                  <a:pt x="293" y="33"/>
                  <a:pt x="294" y="33"/>
                </a:cubicBezTo>
                <a:close/>
                <a:moveTo>
                  <a:pt x="291" y="35"/>
                </a:moveTo>
                <a:cubicBezTo>
                  <a:pt x="292" y="35"/>
                  <a:pt x="292" y="34"/>
                  <a:pt x="292" y="34"/>
                </a:cubicBezTo>
                <a:cubicBezTo>
                  <a:pt x="293" y="34"/>
                  <a:pt x="293" y="34"/>
                  <a:pt x="293" y="34"/>
                </a:cubicBezTo>
                <a:cubicBezTo>
                  <a:pt x="293" y="35"/>
                  <a:pt x="293" y="35"/>
                  <a:pt x="293" y="35"/>
                </a:cubicBezTo>
                <a:cubicBezTo>
                  <a:pt x="293" y="35"/>
                  <a:pt x="293" y="35"/>
                  <a:pt x="293" y="35"/>
                </a:cubicBezTo>
                <a:cubicBezTo>
                  <a:pt x="292" y="35"/>
                  <a:pt x="292" y="35"/>
                  <a:pt x="292" y="35"/>
                </a:cubicBezTo>
                <a:cubicBezTo>
                  <a:pt x="292" y="35"/>
                  <a:pt x="292" y="36"/>
                  <a:pt x="292" y="36"/>
                </a:cubicBezTo>
                <a:cubicBezTo>
                  <a:pt x="292" y="36"/>
                  <a:pt x="291" y="35"/>
                  <a:pt x="291" y="35"/>
                </a:cubicBezTo>
                <a:close/>
                <a:moveTo>
                  <a:pt x="283" y="50"/>
                </a:moveTo>
                <a:cubicBezTo>
                  <a:pt x="283" y="50"/>
                  <a:pt x="283" y="50"/>
                  <a:pt x="283" y="50"/>
                </a:cubicBezTo>
                <a:cubicBezTo>
                  <a:pt x="283" y="50"/>
                  <a:pt x="283" y="50"/>
                  <a:pt x="284" y="50"/>
                </a:cubicBezTo>
                <a:cubicBezTo>
                  <a:pt x="284" y="50"/>
                  <a:pt x="284" y="50"/>
                  <a:pt x="284" y="50"/>
                </a:cubicBezTo>
                <a:cubicBezTo>
                  <a:pt x="283" y="50"/>
                  <a:pt x="283" y="50"/>
                  <a:pt x="283" y="50"/>
                </a:cubicBezTo>
                <a:close/>
                <a:moveTo>
                  <a:pt x="283" y="6"/>
                </a:moveTo>
                <a:cubicBezTo>
                  <a:pt x="283" y="6"/>
                  <a:pt x="283" y="5"/>
                  <a:pt x="283" y="5"/>
                </a:cubicBezTo>
                <a:cubicBezTo>
                  <a:pt x="284" y="6"/>
                  <a:pt x="283" y="7"/>
                  <a:pt x="284" y="7"/>
                </a:cubicBezTo>
                <a:cubicBezTo>
                  <a:pt x="284" y="7"/>
                  <a:pt x="283" y="8"/>
                  <a:pt x="283" y="7"/>
                </a:cubicBezTo>
                <a:cubicBezTo>
                  <a:pt x="284" y="7"/>
                  <a:pt x="284" y="6"/>
                  <a:pt x="283" y="6"/>
                </a:cubicBezTo>
                <a:close/>
                <a:moveTo>
                  <a:pt x="211" y="24"/>
                </a:moveTo>
                <a:cubicBezTo>
                  <a:pt x="211" y="25"/>
                  <a:pt x="210" y="25"/>
                  <a:pt x="210" y="25"/>
                </a:cubicBezTo>
                <a:cubicBezTo>
                  <a:pt x="210" y="25"/>
                  <a:pt x="210" y="24"/>
                  <a:pt x="210" y="24"/>
                </a:cubicBezTo>
                <a:cubicBezTo>
                  <a:pt x="210" y="24"/>
                  <a:pt x="210" y="24"/>
                  <a:pt x="211" y="24"/>
                </a:cubicBezTo>
                <a:close/>
                <a:moveTo>
                  <a:pt x="176" y="19"/>
                </a:moveTo>
                <a:cubicBezTo>
                  <a:pt x="175" y="18"/>
                  <a:pt x="177" y="17"/>
                  <a:pt x="177" y="17"/>
                </a:cubicBezTo>
                <a:cubicBezTo>
                  <a:pt x="177" y="17"/>
                  <a:pt x="177" y="18"/>
                  <a:pt x="177" y="18"/>
                </a:cubicBezTo>
                <a:cubicBezTo>
                  <a:pt x="178" y="18"/>
                  <a:pt x="177" y="18"/>
                  <a:pt x="178" y="18"/>
                </a:cubicBezTo>
                <a:cubicBezTo>
                  <a:pt x="177" y="18"/>
                  <a:pt x="177" y="18"/>
                  <a:pt x="176" y="19"/>
                </a:cubicBezTo>
                <a:close/>
                <a:moveTo>
                  <a:pt x="179" y="18"/>
                </a:moveTo>
                <a:cubicBezTo>
                  <a:pt x="180" y="17"/>
                  <a:pt x="181" y="16"/>
                  <a:pt x="181" y="16"/>
                </a:cubicBezTo>
                <a:cubicBezTo>
                  <a:pt x="181" y="18"/>
                  <a:pt x="180" y="18"/>
                  <a:pt x="179" y="18"/>
                </a:cubicBezTo>
                <a:close/>
                <a:moveTo>
                  <a:pt x="183" y="16"/>
                </a:moveTo>
                <a:cubicBezTo>
                  <a:pt x="182" y="15"/>
                  <a:pt x="183" y="15"/>
                  <a:pt x="183" y="15"/>
                </a:cubicBezTo>
                <a:cubicBezTo>
                  <a:pt x="183" y="16"/>
                  <a:pt x="183" y="16"/>
                  <a:pt x="183" y="16"/>
                </a:cubicBezTo>
                <a:close/>
                <a:moveTo>
                  <a:pt x="194" y="15"/>
                </a:moveTo>
                <a:cubicBezTo>
                  <a:pt x="193" y="14"/>
                  <a:pt x="194" y="15"/>
                  <a:pt x="195" y="15"/>
                </a:cubicBezTo>
                <a:cubicBezTo>
                  <a:pt x="195" y="15"/>
                  <a:pt x="194" y="15"/>
                  <a:pt x="194" y="15"/>
                </a:cubicBezTo>
                <a:close/>
                <a:moveTo>
                  <a:pt x="31" y="75"/>
                </a:moveTo>
                <a:cubicBezTo>
                  <a:pt x="31" y="74"/>
                  <a:pt x="31" y="74"/>
                  <a:pt x="31" y="74"/>
                </a:cubicBezTo>
                <a:cubicBezTo>
                  <a:pt x="31" y="75"/>
                  <a:pt x="32" y="74"/>
                  <a:pt x="31" y="74"/>
                </a:cubicBezTo>
                <a:cubicBezTo>
                  <a:pt x="32" y="74"/>
                  <a:pt x="32" y="74"/>
                  <a:pt x="32" y="75"/>
                </a:cubicBezTo>
                <a:cubicBezTo>
                  <a:pt x="31" y="75"/>
                  <a:pt x="31" y="75"/>
                  <a:pt x="31" y="75"/>
                </a:cubicBezTo>
                <a:close/>
                <a:moveTo>
                  <a:pt x="38" y="73"/>
                </a:moveTo>
                <a:cubicBezTo>
                  <a:pt x="38" y="73"/>
                  <a:pt x="39" y="72"/>
                  <a:pt x="39" y="73"/>
                </a:cubicBezTo>
                <a:cubicBezTo>
                  <a:pt x="39" y="73"/>
                  <a:pt x="38" y="73"/>
                  <a:pt x="38" y="73"/>
                </a:cubicBezTo>
                <a:close/>
                <a:moveTo>
                  <a:pt x="40" y="73"/>
                </a:moveTo>
                <a:cubicBezTo>
                  <a:pt x="40" y="72"/>
                  <a:pt x="41" y="73"/>
                  <a:pt x="41" y="73"/>
                </a:cubicBezTo>
                <a:cubicBezTo>
                  <a:pt x="40" y="73"/>
                  <a:pt x="40" y="73"/>
                  <a:pt x="40" y="73"/>
                </a:cubicBezTo>
                <a:close/>
                <a:moveTo>
                  <a:pt x="47" y="73"/>
                </a:moveTo>
                <a:cubicBezTo>
                  <a:pt x="48" y="72"/>
                  <a:pt x="48" y="71"/>
                  <a:pt x="48" y="72"/>
                </a:cubicBezTo>
                <a:cubicBezTo>
                  <a:pt x="48" y="72"/>
                  <a:pt x="48" y="73"/>
                  <a:pt x="47" y="73"/>
                </a:cubicBezTo>
                <a:close/>
                <a:moveTo>
                  <a:pt x="49" y="71"/>
                </a:moveTo>
                <a:cubicBezTo>
                  <a:pt x="48" y="70"/>
                  <a:pt x="48" y="71"/>
                  <a:pt x="48" y="70"/>
                </a:cubicBezTo>
                <a:cubicBezTo>
                  <a:pt x="48" y="70"/>
                  <a:pt x="48" y="68"/>
                  <a:pt x="49" y="69"/>
                </a:cubicBezTo>
                <a:cubicBezTo>
                  <a:pt x="49" y="70"/>
                  <a:pt x="49" y="70"/>
                  <a:pt x="49" y="71"/>
                </a:cubicBezTo>
                <a:close/>
                <a:moveTo>
                  <a:pt x="49" y="69"/>
                </a:moveTo>
                <a:cubicBezTo>
                  <a:pt x="50" y="69"/>
                  <a:pt x="50" y="70"/>
                  <a:pt x="50" y="70"/>
                </a:cubicBezTo>
                <a:cubicBezTo>
                  <a:pt x="50" y="70"/>
                  <a:pt x="50" y="70"/>
                  <a:pt x="49" y="70"/>
                </a:cubicBezTo>
                <a:cubicBezTo>
                  <a:pt x="50" y="70"/>
                  <a:pt x="49" y="69"/>
                  <a:pt x="49" y="69"/>
                </a:cubicBezTo>
                <a:close/>
                <a:moveTo>
                  <a:pt x="50" y="72"/>
                </a:moveTo>
                <a:cubicBezTo>
                  <a:pt x="50" y="72"/>
                  <a:pt x="51" y="71"/>
                  <a:pt x="51" y="71"/>
                </a:cubicBezTo>
                <a:cubicBezTo>
                  <a:pt x="50" y="70"/>
                  <a:pt x="50" y="71"/>
                  <a:pt x="50" y="71"/>
                </a:cubicBezTo>
                <a:cubicBezTo>
                  <a:pt x="50" y="71"/>
                  <a:pt x="50" y="70"/>
                  <a:pt x="51" y="71"/>
                </a:cubicBezTo>
                <a:cubicBezTo>
                  <a:pt x="51" y="71"/>
                  <a:pt x="51" y="71"/>
                  <a:pt x="51" y="71"/>
                </a:cubicBezTo>
                <a:cubicBezTo>
                  <a:pt x="51" y="72"/>
                  <a:pt x="51" y="72"/>
                  <a:pt x="50" y="72"/>
                </a:cubicBezTo>
                <a:close/>
                <a:moveTo>
                  <a:pt x="50" y="70"/>
                </a:moveTo>
                <a:cubicBezTo>
                  <a:pt x="50" y="69"/>
                  <a:pt x="51" y="70"/>
                  <a:pt x="51" y="70"/>
                </a:cubicBezTo>
                <a:cubicBezTo>
                  <a:pt x="51" y="70"/>
                  <a:pt x="51" y="70"/>
                  <a:pt x="50" y="70"/>
                </a:cubicBezTo>
                <a:close/>
                <a:moveTo>
                  <a:pt x="55" y="70"/>
                </a:moveTo>
                <a:cubicBezTo>
                  <a:pt x="55" y="70"/>
                  <a:pt x="55" y="69"/>
                  <a:pt x="54" y="70"/>
                </a:cubicBezTo>
                <a:cubicBezTo>
                  <a:pt x="54" y="71"/>
                  <a:pt x="55" y="70"/>
                  <a:pt x="55" y="71"/>
                </a:cubicBezTo>
                <a:cubicBezTo>
                  <a:pt x="55" y="71"/>
                  <a:pt x="54" y="71"/>
                  <a:pt x="54" y="70"/>
                </a:cubicBezTo>
                <a:cubicBezTo>
                  <a:pt x="54" y="70"/>
                  <a:pt x="55" y="69"/>
                  <a:pt x="56" y="70"/>
                </a:cubicBezTo>
                <a:cubicBezTo>
                  <a:pt x="55" y="70"/>
                  <a:pt x="56" y="70"/>
                  <a:pt x="55" y="70"/>
                </a:cubicBezTo>
                <a:close/>
                <a:moveTo>
                  <a:pt x="57" y="70"/>
                </a:moveTo>
                <a:cubicBezTo>
                  <a:pt x="57" y="70"/>
                  <a:pt x="57" y="70"/>
                  <a:pt x="56" y="70"/>
                </a:cubicBezTo>
                <a:cubicBezTo>
                  <a:pt x="57" y="69"/>
                  <a:pt x="57" y="69"/>
                  <a:pt x="57" y="69"/>
                </a:cubicBezTo>
                <a:cubicBezTo>
                  <a:pt x="57" y="69"/>
                  <a:pt x="57" y="70"/>
                  <a:pt x="57" y="70"/>
                </a:cubicBezTo>
                <a:close/>
                <a:moveTo>
                  <a:pt x="56" y="67"/>
                </a:moveTo>
                <a:cubicBezTo>
                  <a:pt x="56" y="66"/>
                  <a:pt x="57" y="66"/>
                  <a:pt x="57" y="66"/>
                </a:cubicBezTo>
                <a:cubicBezTo>
                  <a:pt x="57" y="67"/>
                  <a:pt x="56" y="67"/>
                  <a:pt x="56" y="67"/>
                </a:cubicBezTo>
                <a:close/>
                <a:moveTo>
                  <a:pt x="58" y="70"/>
                </a:moveTo>
                <a:cubicBezTo>
                  <a:pt x="58" y="70"/>
                  <a:pt x="59" y="70"/>
                  <a:pt x="59" y="70"/>
                </a:cubicBezTo>
                <a:cubicBezTo>
                  <a:pt x="59" y="71"/>
                  <a:pt x="59" y="71"/>
                  <a:pt x="58" y="70"/>
                </a:cubicBezTo>
                <a:close/>
                <a:moveTo>
                  <a:pt x="60" y="68"/>
                </a:moveTo>
                <a:cubicBezTo>
                  <a:pt x="59" y="67"/>
                  <a:pt x="60" y="68"/>
                  <a:pt x="60" y="67"/>
                </a:cubicBezTo>
                <a:cubicBezTo>
                  <a:pt x="61" y="67"/>
                  <a:pt x="60" y="67"/>
                  <a:pt x="60" y="68"/>
                </a:cubicBezTo>
                <a:cubicBezTo>
                  <a:pt x="61" y="68"/>
                  <a:pt x="61" y="67"/>
                  <a:pt x="61" y="67"/>
                </a:cubicBezTo>
                <a:cubicBezTo>
                  <a:pt x="61" y="68"/>
                  <a:pt x="60" y="68"/>
                  <a:pt x="60" y="68"/>
                </a:cubicBezTo>
                <a:close/>
                <a:moveTo>
                  <a:pt x="61" y="70"/>
                </a:moveTo>
                <a:cubicBezTo>
                  <a:pt x="61" y="70"/>
                  <a:pt x="61" y="69"/>
                  <a:pt x="62" y="69"/>
                </a:cubicBezTo>
                <a:cubicBezTo>
                  <a:pt x="62" y="70"/>
                  <a:pt x="62" y="70"/>
                  <a:pt x="61" y="70"/>
                </a:cubicBezTo>
                <a:close/>
                <a:moveTo>
                  <a:pt x="63" y="69"/>
                </a:moveTo>
                <a:cubicBezTo>
                  <a:pt x="63" y="68"/>
                  <a:pt x="63" y="67"/>
                  <a:pt x="63" y="67"/>
                </a:cubicBezTo>
                <a:cubicBezTo>
                  <a:pt x="63" y="68"/>
                  <a:pt x="64" y="68"/>
                  <a:pt x="63" y="69"/>
                </a:cubicBezTo>
                <a:close/>
                <a:moveTo>
                  <a:pt x="65" y="68"/>
                </a:moveTo>
                <a:cubicBezTo>
                  <a:pt x="64" y="67"/>
                  <a:pt x="64" y="68"/>
                  <a:pt x="64" y="67"/>
                </a:cubicBezTo>
                <a:cubicBezTo>
                  <a:pt x="64" y="67"/>
                  <a:pt x="64" y="67"/>
                  <a:pt x="65" y="66"/>
                </a:cubicBezTo>
                <a:cubicBezTo>
                  <a:pt x="65" y="67"/>
                  <a:pt x="65" y="67"/>
                  <a:pt x="65" y="67"/>
                </a:cubicBezTo>
                <a:cubicBezTo>
                  <a:pt x="65" y="67"/>
                  <a:pt x="65" y="67"/>
                  <a:pt x="65" y="68"/>
                </a:cubicBezTo>
                <a:close/>
                <a:moveTo>
                  <a:pt x="66" y="70"/>
                </a:moveTo>
                <a:cubicBezTo>
                  <a:pt x="66" y="70"/>
                  <a:pt x="66" y="71"/>
                  <a:pt x="66" y="70"/>
                </a:cubicBezTo>
                <a:cubicBezTo>
                  <a:pt x="66" y="70"/>
                  <a:pt x="66" y="70"/>
                  <a:pt x="66" y="70"/>
                </a:cubicBezTo>
                <a:cubicBezTo>
                  <a:pt x="66" y="70"/>
                  <a:pt x="66" y="70"/>
                  <a:pt x="66" y="70"/>
                </a:cubicBezTo>
                <a:close/>
                <a:moveTo>
                  <a:pt x="67" y="68"/>
                </a:moveTo>
                <a:cubicBezTo>
                  <a:pt x="67" y="68"/>
                  <a:pt x="67" y="68"/>
                  <a:pt x="67" y="68"/>
                </a:cubicBezTo>
                <a:cubicBezTo>
                  <a:pt x="67" y="67"/>
                  <a:pt x="67" y="67"/>
                  <a:pt x="67" y="67"/>
                </a:cubicBezTo>
                <a:cubicBezTo>
                  <a:pt x="67" y="67"/>
                  <a:pt x="68" y="68"/>
                  <a:pt x="67" y="68"/>
                </a:cubicBezTo>
                <a:close/>
                <a:moveTo>
                  <a:pt x="66" y="67"/>
                </a:moveTo>
                <a:cubicBezTo>
                  <a:pt x="66" y="67"/>
                  <a:pt x="68" y="65"/>
                  <a:pt x="68" y="67"/>
                </a:cubicBezTo>
                <a:cubicBezTo>
                  <a:pt x="67" y="66"/>
                  <a:pt x="66" y="68"/>
                  <a:pt x="66" y="67"/>
                </a:cubicBezTo>
                <a:close/>
                <a:moveTo>
                  <a:pt x="71" y="66"/>
                </a:moveTo>
                <a:cubicBezTo>
                  <a:pt x="71" y="66"/>
                  <a:pt x="71" y="66"/>
                  <a:pt x="71" y="66"/>
                </a:cubicBezTo>
                <a:cubicBezTo>
                  <a:pt x="71" y="66"/>
                  <a:pt x="71" y="65"/>
                  <a:pt x="72" y="66"/>
                </a:cubicBezTo>
                <a:cubicBezTo>
                  <a:pt x="71" y="66"/>
                  <a:pt x="71" y="66"/>
                  <a:pt x="71" y="66"/>
                </a:cubicBezTo>
                <a:close/>
                <a:moveTo>
                  <a:pt x="76" y="66"/>
                </a:moveTo>
                <a:cubicBezTo>
                  <a:pt x="76" y="65"/>
                  <a:pt x="76" y="65"/>
                  <a:pt x="76" y="65"/>
                </a:cubicBezTo>
                <a:cubicBezTo>
                  <a:pt x="76" y="65"/>
                  <a:pt x="76" y="65"/>
                  <a:pt x="76" y="65"/>
                </a:cubicBezTo>
                <a:cubicBezTo>
                  <a:pt x="76" y="65"/>
                  <a:pt x="76" y="65"/>
                  <a:pt x="76" y="65"/>
                </a:cubicBezTo>
                <a:cubicBezTo>
                  <a:pt x="76" y="65"/>
                  <a:pt x="76" y="65"/>
                  <a:pt x="76" y="65"/>
                </a:cubicBezTo>
                <a:cubicBezTo>
                  <a:pt x="77" y="65"/>
                  <a:pt x="77" y="65"/>
                  <a:pt x="77" y="65"/>
                </a:cubicBezTo>
                <a:cubicBezTo>
                  <a:pt x="77" y="65"/>
                  <a:pt x="77" y="65"/>
                  <a:pt x="77" y="65"/>
                </a:cubicBezTo>
                <a:cubicBezTo>
                  <a:pt x="77" y="65"/>
                  <a:pt x="76" y="66"/>
                  <a:pt x="76" y="66"/>
                </a:cubicBezTo>
                <a:close/>
                <a:moveTo>
                  <a:pt x="15" y="89"/>
                </a:moveTo>
                <a:cubicBezTo>
                  <a:pt x="15" y="88"/>
                  <a:pt x="15" y="88"/>
                  <a:pt x="15" y="88"/>
                </a:cubicBezTo>
                <a:cubicBezTo>
                  <a:pt x="15" y="88"/>
                  <a:pt x="15" y="88"/>
                  <a:pt x="16" y="88"/>
                </a:cubicBezTo>
                <a:cubicBezTo>
                  <a:pt x="16" y="89"/>
                  <a:pt x="15" y="89"/>
                  <a:pt x="15" y="89"/>
                </a:cubicBezTo>
                <a:close/>
                <a:moveTo>
                  <a:pt x="18" y="88"/>
                </a:moveTo>
                <a:cubicBezTo>
                  <a:pt x="17" y="87"/>
                  <a:pt x="17" y="88"/>
                  <a:pt x="17" y="88"/>
                </a:cubicBezTo>
                <a:cubicBezTo>
                  <a:pt x="16" y="87"/>
                  <a:pt x="18" y="87"/>
                  <a:pt x="18" y="88"/>
                </a:cubicBezTo>
                <a:close/>
                <a:moveTo>
                  <a:pt x="21" y="88"/>
                </a:moveTo>
                <a:cubicBezTo>
                  <a:pt x="20" y="88"/>
                  <a:pt x="20" y="87"/>
                  <a:pt x="20" y="88"/>
                </a:cubicBezTo>
                <a:cubicBezTo>
                  <a:pt x="20" y="86"/>
                  <a:pt x="21" y="88"/>
                  <a:pt x="22" y="88"/>
                </a:cubicBezTo>
                <a:cubicBezTo>
                  <a:pt x="21" y="89"/>
                  <a:pt x="21" y="88"/>
                  <a:pt x="21" y="88"/>
                </a:cubicBezTo>
                <a:close/>
                <a:moveTo>
                  <a:pt x="25" y="89"/>
                </a:moveTo>
                <a:cubicBezTo>
                  <a:pt x="25" y="89"/>
                  <a:pt x="24" y="89"/>
                  <a:pt x="24" y="90"/>
                </a:cubicBezTo>
                <a:cubicBezTo>
                  <a:pt x="24" y="89"/>
                  <a:pt x="24" y="88"/>
                  <a:pt x="25" y="88"/>
                </a:cubicBezTo>
                <a:cubicBezTo>
                  <a:pt x="25" y="89"/>
                  <a:pt x="25" y="89"/>
                  <a:pt x="25" y="89"/>
                </a:cubicBezTo>
                <a:close/>
                <a:moveTo>
                  <a:pt x="20" y="94"/>
                </a:moveTo>
                <a:cubicBezTo>
                  <a:pt x="20" y="94"/>
                  <a:pt x="21" y="94"/>
                  <a:pt x="21" y="95"/>
                </a:cubicBezTo>
                <a:cubicBezTo>
                  <a:pt x="20" y="94"/>
                  <a:pt x="20" y="95"/>
                  <a:pt x="20" y="94"/>
                </a:cubicBezTo>
                <a:close/>
                <a:moveTo>
                  <a:pt x="21" y="95"/>
                </a:moveTo>
                <a:cubicBezTo>
                  <a:pt x="21" y="95"/>
                  <a:pt x="21" y="94"/>
                  <a:pt x="21" y="94"/>
                </a:cubicBezTo>
                <a:cubicBezTo>
                  <a:pt x="22" y="95"/>
                  <a:pt x="22" y="94"/>
                  <a:pt x="22" y="94"/>
                </a:cubicBezTo>
                <a:cubicBezTo>
                  <a:pt x="22" y="94"/>
                  <a:pt x="22" y="95"/>
                  <a:pt x="22" y="95"/>
                </a:cubicBezTo>
                <a:cubicBezTo>
                  <a:pt x="22" y="95"/>
                  <a:pt x="22" y="94"/>
                  <a:pt x="22" y="95"/>
                </a:cubicBezTo>
                <a:lnTo>
                  <a:pt x="21" y="95"/>
                </a:lnTo>
                <a:close/>
                <a:moveTo>
                  <a:pt x="22" y="97"/>
                </a:moveTo>
                <a:cubicBezTo>
                  <a:pt x="22" y="97"/>
                  <a:pt x="23" y="96"/>
                  <a:pt x="24" y="96"/>
                </a:cubicBezTo>
                <a:cubicBezTo>
                  <a:pt x="23" y="97"/>
                  <a:pt x="22" y="97"/>
                  <a:pt x="22" y="97"/>
                </a:cubicBezTo>
                <a:close/>
                <a:moveTo>
                  <a:pt x="23" y="95"/>
                </a:moveTo>
                <a:cubicBezTo>
                  <a:pt x="23" y="95"/>
                  <a:pt x="23" y="95"/>
                  <a:pt x="24" y="95"/>
                </a:cubicBezTo>
                <a:cubicBezTo>
                  <a:pt x="23" y="95"/>
                  <a:pt x="23" y="96"/>
                  <a:pt x="23" y="95"/>
                </a:cubicBezTo>
                <a:close/>
                <a:moveTo>
                  <a:pt x="26" y="94"/>
                </a:moveTo>
                <a:cubicBezTo>
                  <a:pt x="26" y="94"/>
                  <a:pt x="26" y="94"/>
                  <a:pt x="26" y="94"/>
                </a:cubicBezTo>
                <a:cubicBezTo>
                  <a:pt x="26" y="93"/>
                  <a:pt x="26" y="94"/>
                  <a:pt x="27" y="94"/>
                </a:cubicBezTo>
                <a:lnTo>
                  <a:pt x="26" y="94"/>
                </a:lnTo>
                <a:close/>
                <a:moveTo>
                  <a:pt x="33" y="79"/>
                </a:moveTo>
                <a:cubicBezTo>
                  <a:pt x="33" y="80"/>
                  <a:pt x="34" y="80"/>
                  <a:pt x="34" y="80"/>
                </a:cubicBezTo>
                <a:cubicBezTo>
                  <a:pt x="33" y="80"/>
                  <a:pt x="33" y="79"/>
                  <a:pt x="33" y="79"/>
                </a:cubicBezTo>
                <a:close/>
                <a:moveTo>
                  <a:pt x="33" y="84"/>
                </a:moveTo>
                <a:cubicBezTo>
                  <a:pt x="33" y="84"/>
                  <a:pt x="32" y="84"/>
                  <a:pt x="33" y="83"/>
                </a:cubicBezTo>
                <a:cubicBezTo>
                  <a:pt x="33" y="83"/>
                  <a:pt x="33" y="84"/>
                  <a:pt x="34" y="84"/>
                </a:cubicBezTo>
                <a:cubicBezTo>
                  <a:pt x="33" y="85"/>
                  <a:pt x="33" y="85"/>
                  <a:pt x="33" y="85"/>
                </a:cubicBezTo>
                <a:cubicBezTo>
                  <a:pt x="33" y="85"/>
                  <a:pt x="33" y="85"/>
                  <a:pt x="33" y="84"/>
                </a:cubicBezTo>
                <a:cubicBezTo>
                  <a:pt x="33" y="84"/>
                  <a:pt x="33" y="84"/>
                  <a:pt x="33" y="84"/>
                </a:cubicBezTo>
                <a:close/>
                <a:moveTo>
                  <a:pt x="33" y="86"/>
                </a:moveTo>
                <a:cubicBezTo>
                  <a:pt x="33" y="86"/>
                  <a:pt x="32" y="86"/>
                  <a:pt x="32" y="86"/>
                </a:cubicBezTo>
                <a:cubicBezTo>
                  <a:pt x="32" y="85"/>
                  <a:pt x="32" y="85"/>
                  <a:pt x="32" y="85"/>
                </a:cubicBezTo>
                <a:cubicBezTo>
                  <a:pt x="33" y="85"/>
                  <a:pt x="33" y="85"/>
                  <a:pt x="33" y="86"/>
                </a:cubicBezTo>
                <a:close/>
                <a:moveTo>
                  <a:pt x="28" y="89"/>
                </a:moveTo>
                <a:cubicBezTo>
                  <a:pt x="27" y="89"/>
                  <a:pt x="27" y="89"/>
                  <a:pt x="27" y="88"/>
                </a:cubicBezTo>
                <a:cubicBezTo>
                  <a:pt x="27" y="88"/>
                  <a:pt x="27" y="88"/>
                  <a:pt x="28" y="88"/>
                </a:cubicBezTo>
                <a:lnTo>
                  <a:pt x="28" y="89"/>
                </a:lnTo>
                <a:close/>
                <a:moveTo>
                  <a:pt x="28" y="88"/>
                </a:moveTo>
                <a:cubicBezTo>
                  <a:pt x="28" y="88"/>
                  <a:pt x="28" y="88"/>
                  <a:pt x="28" y="88"/>
                </a:cubicBezTo>
                <a:cubicBezTo>
                  <a:pt x="28" y="87"/>
                  <a:pt x="28" y="87"/>
                  <a:pt x="28" y="87"/>
                </a:cubicBezTo>
                <a:cubicBezTo>
                  <a:pt x="28" y="87"/>
                  <a:pt x="28" y="86"/>
                  <a:pt x="28" y="87"/>
                </a:cubicBezTo>
                <a:cubicBezTo>
                  <a:pt x="28" y="88"/>
                  <a:pt x="29" y="87"/>
                  <a:pt x="29" y="88"/>
                </a:cubicBezTo>
                <a:cubicBezTo>
                  <a:pt x="29" y="87"/>
                  <a:pt x="28" y="89"/>
                  <a:pt x="28" y="88"/>
                </a:cubicBezTo>
                <a:close/>
                <a:moveTo>
                  <a:pt x="28" y="85"/>
                </a:moveTo>
                <a:cubicBezTo>
                  <a:pt x="28" y="85"/>
                  <a:pt x="28" y="85"/>
                  <a:pt x="28" y="85"/>
                </a:cubicBezTo>
                <a:cubicBezTo>
                  <a:pt x="28" y="84"/>
                  <a:pt x="28" y="84"/>
                  <a:pt x="28" y="84"/>
                </a:cubicBezTo>
                <a:cubicBezTo>
                  <a:pt x="29" y="83"/>
                  <a:pt x="29" y="83"/>
                  <a:pt x="29" y="83"/>
                </a:cubicBezTo>
                <a:cubicBezTo>
                  <a:pt x="29" y="84"/>
                  <a:pt x="29" y="84"/>
                  <a:pt x="29" y="85"/>
                </a:cubicBezTo>
                <a:cubicBezTo>
                  <a:pt x="30" y="83"/>
                  <a:pt x="30" y="84"/>
                  <a:pt x="31" y="83"/>
                </a:cubicBezTo>
                <a:cubicBezTo>
                  <a:pt x="31" y="84"/>
                  <a:pt x="32" y="84"/>
                  <a:pt x="32" y="84"/>
                </a:cubicBezTo>
                <a:cubicBezTo>
                  <a:pt x="32" y="85"/>
                  <a:pt x="31" y="85"/>
                  <a:pt x="30" y="85"/>
                </a:cubicBezTo>
                <a:cubicBezTo>
                  <a:pt x="31" y="85"/>
                  <a:pt x="31" y="85"/>
                  <a:pt x="31" y="85"/>
                </a:cubicBezTo>
                <a:cubicBezTo>
                  <a:pt x="30" y="85"/>
                  <a:pt x="30" y="85"/>
                  <a:pt x="30" y="85"/>
                </a:cubicBezTo>
                <a:cubicBezTo>
                  <a:pt x="30" y="85"/>
                  <a:pt x="28" y="86"/>
                  <a:pt x="28" y="85"/>
                </a:cubicBezTo>
                <a:close/>
                <a:moveTo>
                  <a:pt x="31" y="86"/>
                </a:moveTo>
                <a:cubicBezTo>
                  <a:pt x="31" y="86"/>
                  <a:pt x="30" y="86"/>
                  <a:pt x="30" y="86"/>
                </a:cubicBezTo>
                <a:cubicBezTo>
                  <a:pt x="31" y="86"/>
                  <a:pt x="31" y="86"/>
                  <a:pt x="31" y="86"/>
                </a:cubicBezTo>
                <a:close/>
                <a:moveTo>
                  <a:pt x="30" y="88"/>
                </a:moveTo>
                <a:cubicBezTo>
                  <a:pt x="30" y="87"/>
                  <a:pt x="30" y="87"/>
                  <a:pt x="29" y="87"/>
                </a:cubicBezTo>
                <a:cubicBezTo>
                  <a:pt x="30" y="87"/>
                  <a:pt x="31" y="87"/>
                  <a:pt x="31" y="87"/>
                </a:cubicBezTo>
                <a:cubicBezTo>
                  <a:pt x="31" y="87"/>
                  <a:pt x="30" y="87"/>
                  <a:pt x="30" y="88"/>
                </a:cubicBezTo>
                <a:close/>
                <a:moveTo>
                  <a:pt x="31" y="87"/>
                </a:moveTo>
                <a:cubicBezTo>
                  <a:pt x="31" y="87"/>
                  <a:pt x="32" y="87"/>
                  <a:pt x="32" y="87"/>
                </a:cubicBezTo>
                <a:cubicBezTo>
                  <a:pt x="31" y="87"/>
                  <a:pt x="31" y="88"/>
                  <a:pt x="31" y="87"/>
                </a:cubicBezTo>
                <a:close/>
                <a:moveTo>
                  <a:pt x="29" y="94"/>
                </a:moveTo>
                <a:cubicBezTo>
                  <a:pt x="30" y="94"/>
                  <a:pt x="30" y="93"/>
                  <a:pt x="30" y="93"/>
                </a:cubicBezTo>
                <a:cubicBezTo>
                  <a:pt x="30" y="94"/>
                  <a:pt x="30" y="94"/>
                  <a:pt x="29" y="94"/>
                </a:cubicBezTo>
                <a:close/>
                <a:moveTo>
                  <a:pt x="31" y="93"/>
                </a:moveTo>
                <a:cubicBezTo>
                  <a:pt x="31" y="93"/>
                  <a:pt x="31" y="93"/>
                  <a:pt x="31" y="93"/>
                </a:cubicBezTo>
                <a:cubicBezTo>
                  <a:pt x="31" y="92"/>
                  <a:pt x="31" y="92"/>
                  <a:pt x="31" y="92"/>
                </a:cubicBezTo>
                <a:cubicBezTo>
                  <a:pt x="31" y="92"/>
                  <a:pt x="30" y="92"/>
                  <a:pt x="30" y="92"/>
                </a:cubicBezTo>
                <a:cubicBezTo>
                  <a:pt x="31" y="92"/>
                  <a:pt x="31" y="91"/>
                  <a:pt x="31" y="92"/>
                </a:cubicBezTo>
                <a:cubicBezTo>
                  <a:pt x="31" y="92"/>
                  <a:pt x="31" y="93"/>
                  <a:pt x="31" y="93"/>
                </a:cubicBezTo>
                <a:close/>
                <a:moveTo>
                  <a:pt x="33" y="91"/>
                </a:moveTo>
                <a:cubicBezTo>
                  <a:pt x="32" y="91"/>
                  <a:pt x="32" y="91"/>
                  <a:pt x="32" y="91"/>
                </a:cubicBezTo>
                <a:cubicBezTo>
                  <a:pt x="32" y="90"/>
                  <a:pt x="32" y="90"/>
                  <a:pt x="33" y="90"/>
                </a:cubicBezTo>
                <a:cubicBezTo>
                  <a:pt x="32" y="90"/>
                  <a:pt x="33" y="90"/>
                  <a:pt x="33" y="90"/>
                </a:cubicBezTo>
                <a:lnTo>
                  <a:pt x="33" y="91"/>
                </a:lnTo>
                <a:close/>
                <a:moveTo>
                  <a:pt x="33" y="87"/>
                </a:moveTo>
                <a:cubicBezTo>
                  <a:pt x="33" y="86"/>
                  <a:pt x="33" y="86"/>
                  <a:pt x="33" y="86"/>
                </a:cubicBezTo>
                <a:cubicBezTo>
                  <a:pt x="34" y="86"/>
                  <a:pt x="33" y="86"/>
                  <a:pt x="34" y="86"/>
                </a:cubicBezTo>
                <a:cubicBezTo>
                  <a:pt x="34" y="87"/>
                  <a:pt x="33" y="87"/>
                  <a:pt x="33" y="87"/>
                </a:cubicBezTo>
                <a:close/>
                <a:moveTo>
                  <a:pt x="34" y="91"/>
                </a:moveTo>
                <a:cubicBezTo>
                  <a:pt x="34" y="90"/>
                  <a:pt x="35" y="90"/>
                  <a:pt x="35" y="91"/>
                </a:cubicBezTo>
                <a:cubicBezTo>
                  <a:pt x="35" y="90"/>
                  <a:pt x="34" y="91"/>
                  <a:pt x="34" y="91"/>
                </a:cubicBezTo>
                <a:close/>
                <a:moveTo>
                  <a:pt x="34" y="86"/>
                </a:moveTo>
                <a:cubicBezTo>
                  <a:pt x="35" y="86"/>
                  <a:pt x="35" y="85"/>
                  <a:pt x="36" y="85"/>
                </a:cubicBezTo>
                <a:cubicBezTo>
                  <a:pt x="36" y="85"/>
                  <a:pt x="35" y="86"/>
                  <a:pt x="35" y="86"/>
                </a:cubicBezTo>
                <a:cubicBezTo>
                  <a:pt x="35" y="86"/>
                  <a:pt x="34" y="86"/>
                  <a:pt x="34" y="86"/>
                </a:cubicBezTo>
                <a:close/>
                <a:moveTo>
                  <a:pt x="35" y="90"/>
                </a:moveTo>
                <a:cubicBezTo>
                  <a:pt x="36" y="90"/>
                  <a:pt x="35" y="89"/>
                  <a:pt x="36" y="89"/>
                </a:cubicBezTo>
                <a:cubicBezTo>
                  <a:pt x="36" y="89"/>
                  <a:pt x="36" y="90"/>
                  <a:pt x="35" y="90"/>
                </a:cubicBezTo>
                <a:close/>
                <a:moveTo>
                  <a:pt x="36" y="92"/>
                </a:moveTo>
                <a:cubicBezTo>
                  <a:pt x="37" y="92"/>
                  <a:pt x="37" y="91"/>
                  <a:pt x="36" y="91"/>
                </a:cubicBezTo>
                <a:cubicBezTo>
                  <a:pt x="36" y="92"/>
                  <a:pt x="36" y="92"/>
                  <a:pt x="36" y="92"/>
                </a:cubicBezTo>
                <a:cubicBezTo>
                  <a:pt x="36" y="92"/>
                  <a:pt x="36" y="91"/>
                  <a:pt x="36" y="91"/>
                </a:cubicBezTo>
                <a:cubicBezTo>
                  <a:pt x="36" y="91"/>
                  <a:pt x="36" y="92"/>
                  <a:pt x="37" y="91"/>
                </a:cubicBezTo>
                <a:cubicBezTo>
                  <a:pt x="37" y="91"/>
                  <a:pt x="36" y="91"/>
                  <a:pt x="36" y="90"/>
                </a:cubicBezTo>
                <a:cubicBezTo>
                  <a:pt x="37" y="91"/>
                  <a:pt x="37" y="91"/>
                  <a:pt x="37" y="91"/>
                </a:cubicBezTo>
                <a:cubicBezTo>
                  <a:pt x="37" y="91"/>
                  <a:pt x="37" y="91"/>
                  <a:pt x="37" y="91"/>
                </a:cubicBezTo>
                <a:cubicBezTo>
                  <a:pt x="37" y="92"/>
                  <a:pt x="37" y="92"/>
                  <a:pt x="36" y="92"/>
                </a:cubicBezTo>
                <a:close/>
                <a:moveTo>
                  <a:pt x="37" y="82"/>
                </a:moveTo>
                <a:cubicBezTo>
                  <a:pt x="37" y="81"/>
                  <a:pt x="37" y="82"/>
                  <a:pt x="37" y="81"/>
                </a:cubicBezTo>
                <a:cubicBezTo>
                  <a:pt x="36" y="82"/>
                  <a:pt x="36" y="82"/>
                  <a:pt x="35" y="82"/>
                </a:cubicBezTo>
                <a:cubicBezTo>
                  <a:pt x="35" y="82"/>
                  <a:pt x="35" y="82"/>
                  <a:pt x="34" y="82"/>
                </a:cubicBezTo>
                <a:cubicBezTo>
                  <a:pt x="34" y="82"/>
                  <a:pt x="35" y="82"/>
                  <a:pt x="35" y="82"/>
                </a:cubicBezTo>
                <a:cubicBezTo>
                  <a:pt x="33" y="82"/>
                  <a:pt x="34" y="81"/>
                  <a:pt x="34" y="80"/>
                </a:cubicBezTo>
                <a:cubicBezTo>
                  <a:pt x="34" y="80"/>
                  <a:pt x="34" y="80"/>
                  <a:pt x="34" y="81"/>
                </a:cubicBezTo>
                <a:cubicBezTo>
                  <a:pt x="34" y="80"/>
                  <a:pt x="34" y="81"/>
                  <a:pt x="35" y="81"/>
                </a:cubicBezTo>
                <a:cubicBezTo>
                  <a:pt x="34" y="80"/>
                  <a:pt x="34" y="80"/>
                  <a:pt x="34" y="80"/>
                </a:cubicBezTo>
                <a:cubicBezTo>
                  <a:pt x="34" y="80"/>
                  <a:pt x="35" y="80"/>
                  <a:pt x="34" y="79"/>
                </a:cubicBezTo>
                <a:cubicBezTo>
                  <a:pt x="35" y="79"/>
                  <a:pt x="35" y="79"/>
                  <a:pt x="35" y="79"/>
                </a:cubicBezTo>
                <a:cubicBezTo>
                  <a:pt x="35" y="80"/>
                  <a:pt x="35" y="80"/>
                  <a:pt x="35" y="80"/>
                </a:cubicBezTo>
                <a:cubicBezTo>
                  <a:pt x="35" y="80"/>
                  <a:pt x="36" y="80"/>
                  <a:pt x="36" y="80"/>
                </a:cubicBezTo>
                <a:cubicBezTo>
                  <a:pt x="36" y="80"/>
                  <a:pt x="36" y="80"/>
                  <a:pt x="36" y="80"/>
                </a:cubicBezTo>
                <a:cubicBezTo>
                  <a:pt x="36" y="81"/>
                  <a:pt x="36" y="80"/>
                  <a:pt x="36" y="81"/>
                </a:cubicBezTo>
                <a:cubicBezTo>
                  <a:pt x="36" y="81"/>
                  <a:pt x="37" y="81"/>
                  <a:pt x="37" y="81"/>
                </a:cubicBezTo>
                <a:cubicBezTo>
                  <a:pt x="37" y="81"/>
                  <a:pt x="38" y="82"/>
                  <a:pt x="37" y="82"/>
                </a:cubicBezTo>
                <a:close/>
                <a:moveTo>
                  <a:pt x="37" y="81"/>
                </a:moveTo>
                <a:cubicBezTo>
                  <a:pt x="37" y="80"/>
                  <a:pt x="38" y="81"/>
                  <a:pt x="38" y="81"/>
                </a:cubicBezTo>
                <a:cubicBezTo>
                  <a:pt x="37" y="81"/>
                  <a:pt x="37" y="81"/>
                  <a:pt x="37" y="81"/>
                </a:cubicBezTo>
                <a:close/>
                <a:moveTo>
                  <a:pt x="38" y="88"/>
                </a:moveTo>
                <a:cubicBezTo>
                  <a:pt x="38" y="87"/>
                  <a:pt x="38" y="87"/>
                  <a:pt x="38" y="87"/>
                </a:cubicBezTo>
                <a:cubicBezTo>
                  <a:pt x="38" y="87"/>
                  <a:pt x="39" y="87"/>
                  <a:pt x="39" y="88"/>
                </a:cubicBezTo>
                <a:cubicBezTo>
                  <a:pt x="38" y="87"/>
                  <a:pt x="38" y="88"/>
                  <a:pt x="38" y="88"/>
                </a:cubicBezTo>
                <a:close/>
                <a:moveTo>
                  <a:pt x="39" y="93"/>
                </a:moveTo>
                <a:cubicBezTo>
                  <a:pt x="39" y="93"/>
                  <a:pt x="39" y="93"/>
                  <a:pt x="40" y="93"/>
                </a:cubicBezTo>
                <a:cubicBezTo>
                  <a:pt x="40" y="94"/>
                  <a:pt x="39" y="94"/>
                  <a:pt x="39" y="93"/>
                </a:cubicBezTo>
                <a:close/>
                <a:moveTo>
                  <a:pt x="40" y="87"/>
                </a:moveTo>
                <a:cubicBezTo>
                  <a:pt x="40" y="87"/>
                  <a:pt x="40" y="87"/>
                  <a:pt x="41" y="87"/>
                </a:cubicBezTo>
                <a:cubicBezTo>
                  <a:pt x="40" y="87"/>
                  <a:pt x="40" y="88"/>
                  <a:pt x="40" y="87"/>
                </a:cubicBezTo>
                <a:close/>
                <a:moveTo>
                  <a:pt x="43" y="85"/>
                </a:moveTo>
                <a:cubicBezTo>
                  <a:pt x="43" y="85"/>
                  <a:pt x="42" y="86"/>
                  <a:pt x="42" y="85"/>
                </a:cubicBezTo>
                <a:cubicBezTo>
                  <a:pt x="42" y="85"/>
                  <a:pt x="43" y="84"/>
                  <a:pt x="43" y="84"/>
                </a:cubicBezTo>
                <a:lnTo>
                  <a:pt x="43" y="85"/>
                </a:lnTo>
                <a:close/>
                <a:moveTo>
                  <a:pt x="42" y="83"/>
                </a:moveTo>
                <a:cubicBezTo>
                  <a:pt x="41" y="84"/>
                  <a:pt x="42" y="86"/>
                  <a:pt x="41" y="86"/>
                </a:cubicBezTo>
                <a:cubicBezTo>
                  <a:pt x="42" y="85"/>
                  <a:pt x="42" y="83"/>
                  <a:pt x="41" y="83"/>
                </a:cubicBezTo>
                <a:cubicBezTo>
                  <a:pt x="40" y="83"/>
                  <a:pt x="41" y="83"/>
                  <a:pt x="41" y="82"/>
                </a:cubicBezTo>
                <a:cubicBezTo>
                  <a:pt x="42" y="83"/>
                  <a:pt x="42" y="82"/>
                  <a:pt x="42" y="83"/>
                </a:cubicBezTo>
                <a:cubicBezTo>
                  <a:pt x="42" y="83"/>
                  <a:pt x="43" y="82"/>
                  <a:pt x="43" y="83"/>
                </a:cubicBezTo>
                <a:cubicBezTo>
                  <a:pt x="43" y="84"/>
                  <a:pt x="42" y="83"/>
                  <a:pt x="42" y="83"/>
                </a:cubicBezTo>
                <a:close/>
                <a:moveTo>
                  <a:pt x="43" y="89"/>
                </a:moveTo>
                <a:cubicBezTo>
                  <a:pt x="43" y="88"/>
                  <a:pt x="44" y="88"/>
                  <a:pt x="45" y="89"/>
                </a:cubicBezTo>
                <a:cubicBezTo>
                  <a:pt x="44" y="88"/>
                  <a:pt x="44" y="89"/>
                  <a:pt x="43" y="89"/>
                </a:cubicBezTo>
                <a:close/>
                <a:moveTo>
                  <a:pt x="44" y="92"/>
                </a:moveTo>
                <a:cubicBezTo>
                  <a:pt x="44" y="92"/>
                  <a:pt x="45" y="92"/>
                  <a:pt x="45" y="92"/>
                </a:cubicBezTo>
                <a:cubicBezTo>
                  <a:pt x="45" y="92"/>
                  <a:pt x="45" y="92"/>
                  <a:pt x="45" y="92"/>
                </a:cubicBezTo>
                <a:cubicBezTo>
                  <a:pt x="45" y="92"/>
                  <a:pt x="44" y="93"/>
                  <a:pt x="44" y="92"/>
                </a:cubicBezTo>
                <a:close/>
                <a:moveTo>
                  <a:pt x="49" y="79"/>
                </a:moveTo>
                <a:cubicBezTo>
                  <a:pt x="50" y="79"/>
                  <a:pt x="50" y="78"/>
                  <a:pt x="50" y="78"/>
                </a:cubicBezTo>
                <a:cubicBezTo>
                  <a:pt x="51" y="79"/>
                  <a:pt x="49" y="79"/>
                  <a:pt x="49" y="79"/>
                </a:cubicBezTo>
                <a:close/>
                <a:moveTo>
                  <a:pt x="51" y="90"/>
                </a:moveTo>
                <a:cubicBezTo>
                  <a:pt x="52" y="90"/>
                  <a:pt x="52" y="90"/>
                  <a:pt x="52" y="90"/>
                </a:cubicBezTo>
                <a:cubicBezTo>
                  <a:pt x="53" y="90"/>
                  <a:pt x="52" y="91"/>
                  <a:pt x="51" y="90"/>
                </a:cubicBezTo>
                <a:close/>
                <a:moveTo>
                  <a:pt x="52" y="79"/>
                </a:moveTo>
                <a:cubicBezTo>
                  <a:pt x="52" y="79"/>
                  <a:pt x="52" y="79"/>
                  <a:pt x="51" y="79"/>
                </a:cubicBezTo>
                <a:cubicBezTo>
                  <a:pt x="52" y="78"/>
                  <a:pt x="52" y="78"/>
                  <a:pt x="52" y="77"/>
                </a:cubicBezTo>
                <a:cubicBezTo>
                  <a:pt x="52" y="78"/>
                  <a:pt x="52" y="78"/>
                  <a:pt x="53" y="78"/>
                </a:cubicBezTo>
                <a:cubicBezTo>
                  <a:pt x="53" y="78"/>
                  <a:pt x="52" y="78"/>
                  <a:pt x="52" y="79"/>
                </a:cubicBezTo>
                <a:close/>
                <a:moveTo>
                  <a:pt x="55" y="77"/>
                </a:moveTo>
                <a:cubicBezTo>
                  <a:pt x="56" y="77"/>
                  <a:pt x="56" y="77"/>
                  <a:pt x="56" y="77"/>
                </a:cubicBezTo>
                <a:cubicBezTo>
                  <a:pt x="56" y="77"/>
                  <a:pt x="56" y="78"/>
                  <a:pt x="55" y="77"/>
                </a:cubicBezTo>
                <a:close/>
                <a:moveTo>
                  <a:pt x="57" y="88"/>
                </a:moveTo>
                <a:cubicBezTo>
                  <a:pt x="58" y="87"/>
                  <a:pt x="58" y="87"/>
                  <a:pt x="58" y="88"/>
                </a:cubicBezTo>
                <a:cubicBezTo>
                  <a:pt x="58" y="88"/>
                  <a:pt x="58" y="88"/>
                  <a:pt x="57" y="88"/>
                </a:cubicBezTo>
                <a:close/>
                <a:moveTo>
                  <a:pt x="59" y="76"/>
                </a:moveTo>
                <a:cubicBezTo>
                  <a:pt x="59" y="76"/>
                  <a:pt x="59" y="76"/>
                  <a:pt x="59" y="76"/>
                </a:cubicBezTo>
                <a:cubicBezTo>
                  <a:pt x="59" y="76"/>
                  <a:pt x="60" y="77"/>
                  <a:pt x="59" y="76"/>
                </a:cubicBezTo>
                <a:close/>
                <a:moveTo>
                  <a:pt x="60" y="76"/>
                </a:moveTo>
                <a:cubicBezTo>
                  <a:pt x="60" y="76"/>
                  <a:pt x="60" y="76"/>
                  <a:pt x="59" y="76"/>
                </a:cubicBezTo>
                <a:cubicBezTo>
                  <a:pt x="59" y="76"/>
                  <a:pt x="60" y="76"/>
                  <a:pt x="60" y="76"/>
                </a:cubicBezTo>
                <a:close/>
                <a:moveTo>
                  <a:pt x="60" y="79"/>
                </a:moveTo>
                <a:cubicBezTo>
                  <a:pt x="60" y="79"/>
                  <a:pt x="60" y="79"/>
                  <a:pt x="60" y="78"/>
                </a:cubicBezTo>
                <a:cubicBezTo>
                  <a:pt x="60" y="79"/>
                  <a:pt x="61" y="78"/>
                  <a:pt x="61" y="78"/>
                </a:cubicBezTo>
                <a:cubicBezTo>
                  <a:pt x="61" y="79"/>
                  <a:pt x="61" y="79"/>
                  <a:pt x="60" y="79"/>
                </a:cubicBezTo>
                <a:cubicBezTo>
                  <a:pt x="60" y="79"/>
                  <a:pt x="60" y="79"/>
                  <a:pt x="60" y="79"/>
                </a:cubicBezTo>
                <a:close/>
                <a:moveTo>
                  <a:pt x="61" y="81"/>
                </a:moveTo>
                <a:cubicBezTo>
                  <a:pt x="61" y="81"/>
                  <a:pt x="61" y="81"/>
                  <a:pt x="60" y="81"/>
                </a:cubicBezTo>
                <a:cubicBezTo>
                  <a:pt x="60" y="80"/>
                  <a:pt x="61" y="80"/>
                  <a:pt x="61" y="81"/>
                </a:cubicBezTo>
                <a:close/>
                <a:moveTo>
                  <a:pt x="61" y="88"/>
                </a:moveTo>
                <a:cubicBezTo>
                  <a:pt x="61" y="88"/>
                  <a:pt x="61" y="88"/>
                  <a:pt x="60" y="88"/>
                </a:cubicBezTo>
                <a:cubicBezTo>
                  <a:pt x="60" y="88"/>
                  <a:pt x="60" y="88"/>
                  <a:pt x="60" y="88"/>
                </a:cubicBezTo>
                <a:cubicBezTo>
                  <a:pt x="60" y="88"/>
                  <a:pt x="60" y="88"/>
                  <a:pt x="60" y="88"/>
                </a:cubicBezTo>
                <a:cubicBezTo>
                  <a:pt x="60" y="87"/>
                  <a:pt x="61" y="87"/>
                  <a:pt x="62" y="88"/>
                </a:cubicBezTo>
                <a:cubicBezTo>
                  <a:pt x="61" y="87"/>
                  <a:pt x="61" y="88"/>
                  <a:pt x="61" y="88"/>
                </a:cubicBezTo>
                <a:close/>
                <a:moveTo>
                  <a:pt x="63" y="89"/>
                </a:moveTo>
                <a:cubicBezTo>
                  <a:pt x="63" y="89"/>
                  <a:pt x="63" y="89"/>
                  <a:pt x="63" y="89"/>
                </a:cubicBezTo>
                <a:cubicBezTo>
                  <a:pt x="63" y="89"/>
                  <a:pt x="63" y="89"/>
                  <a:pt x="63" y="89"/>
                </a:cubicBezTo>
                <a:cubicBezTo>
                  <a:pt x="63" y="89"/>
                  <a:pt x="63" y="89"/>
                  <a:pt x="63" y="89"/>
                </a:cubicBezTo>
                <a:close/>
                <a:moveTo>
                  <a:pt x="63" y="88"/>
                </a:moveTo>
                <a:cubicBezTo>
                  <a:pt x="63" y="88"/>
                  <a:pt x="63" y="88"/>
                  <a:pt x="63" y="88"/>
                </a:cubicBezTo>
                <a:cubicBezTo>
                  <a:pt x="63" y="88"/>
                  <a:pt x="63" y="88"/>
                  <a:pt x="63" y="88"/>
                </a:cubicBezTo>
                <a:cubicBezTo>
                  <a:pt x="63" y="88"/>
                  <a:pt x="63" y="88"/>
                  <a:pt x="63" y="88"/>
                </a:cubicBezTo>
                <a:close/>
                <a:moveTo>
                  <a:pt x="64" y="79"/>
                </a:moveTo>
                <a:cubicBezTo>
                  <a:pt x="63" y="78"/>
                  <a:pt x="63" y="78"/>
                  <a:pt x="63" y="79"/>
                </a:cubicBezTo>
                <a:cubicBezTo>
                  <a:pt x="63" y="79"/>
                  <a:pt x="62" y="78"/>
                  <a:pt x="62" y="78"/>
                </a:cubicBezTo>
                <a:cubicBezTo>
                  <a:pt x="62" y="78"/>
                  <a:pt x="63" y="78"/>
                  <a:pt x="63" y="77"/>
                </a:cubicBezTo>
                <a:cubicBezTo>
                  <a:pt x="63" y="78"/>
                  <a:pt x="64" y="78"/>
                  <a:pt x="64" y="78"/>
                </a:cubicBezTo>
                <a:cubicBezTo>
                  <a:pt x="64" y="78"/>
                  <a:pt x="64" y="78"/>
                  <a:pt x="64" y="79"/>
                </a:cubicBezTo>
                <a:close/>
                <a:moveTo>
                  <a:pt x="65" y="76"/>
                </a:moveTo>
                <a:cubicBezTo>
                  <a:pt x="65" y="76"/>
                  <a:pt x="65" y="76"/>
                  <a:pt x="65" y="76"/>
                </a:cubicBezTo>
                <a:cubicBezTo>
                  <a:pt x="65" y="77"/>
                  <a:pt x="64" y="76"/>
                  <a:pt x="65" y="76"/>
                </a:cubicBezTo>
                <a:close/>
                <a:moveTo>
                  <a:pt x="66" y="76"/>
                </a:moveTo>
                <a:cubicBezTo>
                  <a:pt x="66" y="75"/>
                  <a:pt x="66" y="75"/>
                  <a:pt x="67" y="75"/>
                </a:cubicBezTo>
                <a:cubicBezTo>
                  <a:pt x="66" y="75"/>
                  <a:pt x="66" y="76"/>
                  <a:pt x="66" y="76"/>
                </a:cubicBezTo>
                <a:close/>
                <a:moveTo>
                  <a:pt x="72" y="73"/>
                </a:moveTo>
                <a:cubicBezTo>
                  <a:pt x="72" y="73"/>
                  <a:pt x="72" y="73"/>
                  <a:pt x="72" y="73"/>
                </a:cubicBezTo>
                <a:cubicBezTo>
                  <a:pt x="72" y="73"/>
                  <a:pt x="72" y="73"/>
                  <a:pt x="72" y="73"/>
                </a:cubicBezTo>
                <a:cubicBezTo>
                  <a:pt x="72" y="73"/>
                  <a:pt x="72" y="73"/>
                  <a:pt x="72" y="73"/>
                </a:cubicBezTo>
                <a:cubicBezTo>
                  <a:pt x="72" y="74"/>
                  <a:pt x="71" y="74"/>
                  <a:pt x="71" y="73"/>
                </a:cubicBezTo>
                <a:cubicBezTo>
                  <a:pt x="71" y="73"/>
                  <a:pt x="71" y="73"/>
                  <a:pt x="71" y="73"/>
                </a:cubicBezTo>
                <a:cubicBezTo>
                  <a:pt x="71" y="73"/>
                  <a:pt x="71" y="73"/>
                  <a:pt x="71" y="73"/>
                </a:cubicBezTo>
                <a:cubicBezTo>
                  <a:pt x="71" y="73"/>
                  <a:pt x="71" y="73"/>
                  <a:pt x="72" y="73"/>
                </a:cubicBezTo>
                <a:close/>
                <a:moveTo>
                  <a:pt x="71" y="75"/>
                </a:moveTo>
                <a:cubicBezTo>
                  <a:pt x="71" y="76"/>
                  <a:pt x="70" y="76"/>
                  <a:pt x="69" y="76"/>
                </a:cubicBezTo>
                <a:cubicBezTo>
                  <a:pt x="69" y="75"/>
                  <a:pt x="70" y="75"/>
                  <a:pt x="71" y="75"/>
                </a:cubicBezTo>
                <a:close/>
                <a:moveTo>
                  <a:pt x="69" y="74"/>
                </a:moveTo>
                <a:cubicBezTo>
                  <a:pt x="68" y="74"/>
                  <a:pt x="68" y="74"/>
                  <a:pt x="68" y="74"/>
                </a:cubicBezTo>
                <a:cubicBezTo>
                  <a:pt x="69" y="73"/>
                  <a:pt x="69" y="74"/>
                  <a:pt x="70" y="74"/>
                </a:cubicBezTo>
                <a:cubicBezTo>
                  <a:pt x="70" y="74"/>
                  <a:pt x="70" y="74"/>
                  <a:pt x="70" y="75"/>
                </a:cubicBezTo>
                <a:cubicBezTo>
                  <a:pt x="69" y="75"/>
                  <a:pt x="69" y="74"/>
                  <a:pt x="69" y="74"/>
                </a:cubicBezTo>
                <a:cubicBezTo>
                  <a:pt x="69" y="75"/>
                  <a:pt x="69" y="75"/>
                  <a:pt x="69" y="75"/>
                </a:cubicBezTo>
                <a:cubicBezTo>
                  <a:pt x="68" y="76"/>
                  <a:pt x="68" y="75"/>
                  <a:pt x="68" y="75"/>
                </a:cubicBezTo>
                <a:cubicBezTo>
                  <a:pt x="68" y="74"/>
                  <a:pt x="68" y="74"/>
                  <a:pt x="69" y="74"/>
                </a:cubicBezTo>
                <a:close/>
                <a:moveTo>
                  <a:pt x="68" y="75"/>
                </a:moveTo>
                <a:cubicBezTo>
                  <a:pt x="68" y="76"/>
                  <a:pt x="68" y="76"/>
                  <a:pt x="68" y="76"/>
                </a:cubicBezTo>
                <a:cubicBezTo>
                  <a:pt x="67" y="75"/>
                  <a:pt x="68" y="75"/>
                  <a:pt x="68" y="75"/>
                </a:cubicBezTo>
                <a:close/>
                <a:moveTo>
                  <a:pt x="70" y="77"/>
                </a:moveTo>
                <a:cubicBezTo>
                  <a:pt x="70" y="77"/>
                  <a:pt x="69" y="77"/>
                  <a:pt x="69" y="77"/>
                </a:cubicBezTo>
                <a:cubicBezTo>
                  <a:pt x="69" y="78"/>
                  <a:pt x="68" y="78"/>
                  <a:pt x="68" y="77"/>
                </a:cubicBezTo>
                <a:cubicBezTo>
                  <a:pt x="69" y="77"/>
                  <a:pt x="69" y="76"/>
                  <a:pt x="69" y="77"/>
                </a:cubicBezTo>
                <a:cubicBezTo>
                  <a:pt x="69" y="76"/>
                  <a:pt x="70" y="76"/>
                  <a:pt x="70" y="77"/>
                </a:cubicBezTo>
                <a:cubicBezTo>
                  <a:pt x="70" y="77"/>
                  <a:pt x="70" y="77"/>
                  <a:pt x="70" y="77"/>
                </a:cubicBezTo>
                <a:close/>
                <a:moveTo>
                  <a:pt x="70" y="86"/>
                </a:moveTo>
                <a:cubicBezTo>
                  <a:pt x="70" y="86"/>
                  <a:pt x="70" y="86"/>
                  <a:pt x="70" y="86"/>
                </a:cubicBezTo>
                <a:cubicBezTo>
                  <a:pt x="70" y="86"/>
                  <a:pt x="70" y="86"/>
                  <a:pt x="70" y="86"/>
                </a:cubicBezTo>
                <a:cubicBezTo>
                  <a:pt x="70" y="85"/>
                  <a:pt x="70" y="85"/>
                  <a:pt x="70" y="85"/>
                </a:cubicBezTo>
                <a:cubicBezTo>
                  <a:pt x="71" y="85"/>
                  <a:pt x="71" y="85"/>
                  <a:pt x="71" y="85"/>
                </a:cubicBezTo>
                <a:cubicBezTo>
                  <a:pt x="71" y="86"/>
                  <a:pt x="71" y="86"/>
                  <a:pt x="70" y="86"/>
                </a:cubicBezTo>
                <a:close/>
                <a:moveTo>
                  <a:pt x="71" y="75"/>
                </a:moveTo>
                <a:cubicBezTo>
                  <a:pt x="72" y="75"/>
                  <a:pt x="71" y="74"/>
                  <a:pt x="72" y="74"/>
                </a:cubicBezTo>
                <a:cubicBezTo>
                  <a:pt x="72" y="75"/>
                  <a:pt x="72" y="75"/>
                  <a:pt x="72" y="75"/>
                </a:cubicBezTo>
                <a:cubicBezTo>
                  <a:pt x="71" y="75"/>
                  <a:pt x="71" y="75"/>
                  <a:pt x="71" y="75"/>
                </a:cubicBezTo>
                <a:close/>
                <a:moveTo>
                  <a:pt x="72" y="86"/>
                </a:moveTo>
                <a:cubicBezTo>
                  <a:pt x="72" y="86"/>
                  <a:pt x="72" y="86"/>
                  <a:pt x="72" y="86"/>
                </a:cubicBezTo>
                <a:cubicBezTo>
                  <a:pt x="72" y="85"/>
                  <a:pt x="72" y="85"/>
                  <a:pt x="72" y="85"/>
                </a:cubicBezTo>
                <a:cubicBezTo>
                  <a:pt x="72" y="85"/>
                  <a:pt x="72" y="85"/>
                  <a:pt x="72" y="85"/>
                </a:cubicBezTo>
                <a:cubicBezTo>
                  <a:pt x="72" y="85"/>
                  <a:pt x="72" y="85"/>
                  <a:pt x="72" y="85"/>
                </a:cubicBezTo>
                <a:cubicBezTo>
                  <a:pt x="72" y="85"/>
                  <a:pt x="72" y="85"/>
                  <a:pt x="72" y="85"/>
                </a:cubicBezTo>
                <a:cubicBezTo>
                  <a:pt x="72" y="85"/>
                  <a:pt x="72" y="85"/>
                  <a:pt x="72" y="86"/>
                </a:cubicBezTo>
                <a:cubicBezTo>
                  <a:pt x="72" y="86"/>
                  <a:pt x="72" y="86"/>
                  <a:pt x="72" y="86"/>
                </a:cubicBezTo>
                <a:close/>
                <a:moveTo>
                  <a:pt x="73" y="86"/>
                </a:moveTo>
                <a:cubicBezTo>
                  <a:pt x="73" y="86"/>
                  <a:pt x="73" y="86"/>
                  <a:pt x="73" y="86"/>
                </a:cubicBezTo>
                <a:cubicBezTo>
                  <a:pt x="72" y="86"/>
                  <a:pt x="72" y="86"/>
                  <a:pt x="72" y="86"/>
                </a:cubicBezTo>
                <a:cubicBezTo>
                  <a:pt x="72" y="86"/>
                  <a:pt x="72" y="86"/>
                  <a:pt x="73" y="86"/>
                </a:cubicBezTo>
                <a:cubicBezTo>
                  <a:pt x="73" y="86"/>
                  <a:pt x="73" y="86"/>
                  <a:pt x="73" y="86"/>
                </a:cubicBezTo>
                <a:close/>
                <a:moveTo>
                  <a:pt x="72" y="76"/>
                </a:moveTo>
                <a:cubicBezTo>
                  <a:pt x="73" y="75"/>
                  <a:pt x="74" y="76"/>
                  <a:pt x="74" y="77"/>
                </a:cubicBezTo>
                <a:cubicBezTo>
                  <a:pt x="73" y="77"/>
                  <a:pt x="73" y="76"/>
                  <a:pt x="72" y="76"/>
                </a:cubicBezTo>
                <a:close/>
                <a:moveTo>
                  <a:pt x="78" y="72"/>
                </a:moveTo>
                <a:cubicBezTo>
                  <a:pt x="78" y="73"/>
                  <a:pt x="77" y="72"/>
                  <a:pt x="77" y="72"/>
                </a:cubicBezTo>
                <a:cubicBezTo>
                  <a:pt x="77" y="72"/>
                  <a:pt x="78" y="72"/>
                  <a:pt x="78" y="72"/>
                </a:cubicBezTo>
                <a:close/>
                <a:moveTo>
                  <a:pt x="77" y="85"/>
                </a:moveTo>
                <a:cubicBezTo>
                  <a:pt x="77" y="85"/>
                  <a:pt x="77" y="85"/>
                  <a:pt x="77" y="85"/>
                </a:cubicBezTo>
                <a:cubicBezTo>
                  <a:pt x="77" y="85"/>
                  <a:pt x="77" y="85"/>
                  <a:pt x="77" y="85"/>
                </a:cubicBezTo>
                <a:cubicBezTo>
                  <a:pt x="76" y="85"/>
                  <a:pt x="76" y="85"/>
                  <a:pt x="76" y="85"/>
                </a:cubicBezTo>
                <a:cubicBezTo>
                  <a:pt x="77" y="85"/>
                  <a:pt x="77" y="84"/>
                  <a:pt x="78" y="84"/>
                </a:cubicBezTo>
                <a:cubicBezTo>
                  <a:pt x="78" y="85"/>
                  <a:pt x="78" y="85"/>
                  <a:pt x="77" y="85"/>
                </a:cubicBezTo>
                <a:close/>
                <a:moveTo>
                  <a:pt x="78" y="73"/>
                </a:moveTo>
                <a:cubicBezTo>
                  <a:pt x="78" y="73"/>
                  <a:pt x="78" y="73"/>
                  <a:pt x="78" y="73"/>
                </a:cubicBezTo>
                <a:cubicBezTo>
                  <a:pt x="78" y="73"/>
                  <a:pt x="78" y="73"/>
                  <a:pt x="78" y="73"/>
                </a:cubicBezTo>
                <a:cubicBezTo>
                  <a:pt x="78" y="73"/>
                  <a:pt x="78" y="73"/>
                  <a:pt x="78" y="73"/>
                </a:cubicBezTo>
                <a:cubicBezTo>
                  <a:pt x="77" y="74"/>
                  <a:pt x="77" y="74"/>
                  <a:pt x="77" y="74"/>
                </a:cubicBezTo>
                <a:cubicBezTo>
                  <a:pt x="77" y="74"/>
                  <a:pt x="76" y="74"/>
                  <a:pt x="76" y="74"/>
                </a:cubicBezTo>
                <a:cubicBezTo>
                  <a:pt x="76" y="74"/>
                  <a:pt x="77" y="73"/>
                  <a:pt x="77" y="73"/>
                </a:cubicBezTo>
                <a:cubicBezTo>
                  <a:pt x="77" y="73"/>
                  <a:pt x="77" y="73"/>
                  <a:pt x="77" y="73"/>
                </a:cubicBezTo>
                <a:cubicBezTo>
                  <a:pt x="77" y="73"/>
                  <a:pt x="77" y="73"/>
                  <a:pt x="77" y="73"/>
                </a:cubicBezTo>
                <a:cubicBezTo>
                  <a:pt x="77" y="73"/>
                  <a:pt x="78" y="73"/>
                  <a:pt x="78" y="73"/>
                </a:cubicBezTo>
                <a:cubicBezTo>
                  <a:pt x="78" y="73"/>
                  <a:pt x="78" y="73"/>
                  <a:pt x="78" y="73"/>
                </a:cubicBezTo>
                <a:cubicBezTo>
                  <a:pt x="78" y="73"/>
                  <a:pt x="78" y="73"/>
                  <a:pt x="78" y="73"/>
                </a:cubicBezTo>
                <a:close/>
                <a:moveTo>
                  <a:pt x="80" y="71"/>
                </a:moveTo>
                <a:cubicBezTo>
                  <a:pt x="80" y="71"/>
                  <a:pt x="80" y="71"/>
                  <a:pt x="80" y="71"/>
                </a:cubicBezTo>
                <a:cubicBezTo>
                  <a:pt x="80" y="71"/>
                  <a:pt x="80" y="71"/>
                  <a:pt x="81" y="71"/>
                </a:cubicBezTo>
                <a:cubicBezTo>
                  <a:pt x="80" y="71"/>
                  <a:pt x="80" y="71"/>
                  <a:pt x="80" y="71"/>
                </a:cubicBezTo>
                <a:close/>
                <a:moveTo>
                  <a:pt x="82" y="70"/>
                </a:moveTo>
                <a:cubicBezTo>
                  <a:pt x="82" y="70"/>
                  <a:pt x="82" y="70"/>
                  <a:pt x="82" y="70"/>
                </a:cubicBezTo>
                <a:cubicBezTo>
                  <a:pt x="82" y="70"/>
                  <a:pt x="82" y="70"/>
                  <a:pt x="82" y="70"/>
                </a:cubicBezTo>
                <a:cubicBezTo>
                  <a:pt x="82" y="70"/>
                  <a:pt x="82" y="70"/>
                  <a:pt x="82" y="70"/>
                </a:cubicBezTo>
                <a:close/>
                <a:moveTo>
                  <a:pt x="78" y="65"/>
                </a:moveTo>
                <a:cubicBezTo>
                  <a:pt x="78" y="65"/>
                  <a:pt x="78" y="64"/>
                  <a:pt x="78" y="64"/>
                </a:cubicBezTo>
                <a:cubicBezTo>
                  <a:pt x="78" y="65"/>
                  <a:pt x="78" y="66"/>
                  <a:pt x="78" y="65"/>
                </a:cubicBezTo>
                <a:close/>
                <a:moveTo>
                  <a:pt x="78" y="65"/>
                </a:moveTo>
                <a:cubicBezTo>
                  <a:pt x="79" y="64"/>
                  <a:pt x="79" y="64"/>
                  <a:pt x="80" y="64"/>
                </a:cubicBezTo>
                <a:cubicBezTo>
                  <a:pt x="80" y="65"/>
                  <a:pt x="79" y="65"/>
                  <a:pt x="78" y="65"/>
                </a:cubicBezTo>
                <a:close/>
                <a:moveTo>
                  <a:pt x="80" y="64"/>
                </a:moveTo>
                <a:cubicBezTo>
                  <a:pt x="80" y="64"/>
                  <a:pt x="81" y="64"/>
                  <a:pt x="81" y="64"/>
                </a:cubicBezTo>
                <a:cubicBezTo>
                  <a:pt x="81" y="64"/>
                  <a:pt x="81" y="65"/>
                  <a:pt x="80" y="64"/>
                </a:cubicBezTo>
                <a:close/>
                <a:moveTo>
                  <a:pt x="81" y="69"/>
                </a:moveTo>
                <a:cubicBezTo>
                  <a:pt x="81" y="68"/>
                  <a:pt x="81" y="69"/>
                  <a:pt x="82" y="69"/>
                </a:cubicBezTo>
                <a:cubicBezTo>
                  <a:pt x="81" y="69"/>
                  <a:pt x="81" y="69"/>
                  <a:pt x="81" y="69"/>
                </a:cubicBezTo>
                <a:close/>
                <a:moveTo>
                  <a:pt x="82" y="70"/>
                </a:moveTo>
                <a:cubicBezTo>
                  <a:pt x="82" y="70"/>
                  <a:pt x="81" y="70"/>
                  <a:pt x="81" y="70"/>
                </a:cubicBezTo>
                <a:cubicBezTo>
                  <a:pt x="81" y="70"/>
                  <a:pt x="81" y="70"/>
                  <a:pt x="82" y="70"/>
                </a:cubicBezTo>
                <a:cubicBezTo>
                  <a:pt x="82" y="70"/>
                  <a:pt x="82" y="70"/>
                  <a:pt x="82" y="70"/>
                </a:cubicBezTo>
                <a:close/>
                <a:moveTo>
                  <a:pt x="82" y="72"/>
                </a:moveTo>
                <a:cubicBezTo>
                  <a:pt x="82" y="72"/>
                  <a:pt x="81" y="72"/>
                  <a:pt x="81" y="71"/>
                </a:cubicBezTo>
                <a:cubicBezTo>
                  <a:pt x="81" y="71"/>
                  <a:pt x="82" y="71"/>
                  <a:pt x="82" y="71"/>
                </a:cubicBezTo>
                <a:cubicBezTo>
                  <a:pt x="82" y="72"/>
                  <a:pt x="82" y="72"/>
                  <a:pt x="82" y="72"/>
                </a:cubicBezTo>
                <a:cubicBezTo>
                  <a:pt x="82" y="72"/>
                  <a:pt x="82" y="71"/>
                  <a:pt x="82" y="71"/>
                </a:cubicBezTo>
                <a:cubicBezTo>
                  <a:pt x="82" y="71"/>
                  <a:pt x="82" y="71"/>
                  <a:pt x="83" y="71"/>
                </a:cubicBezTo>
                <a:cubicBezTo>
                  <a:pt x="82" y="71"/>
                  <a:pt x="82" y="71"/>
                  <a:pt x="82" y="72"/>
                </a:cubicBezTo>
                <a:close/>
                <a:moveTo>
                  <a:pt x="84" y="69"/>
                </a:moveTo>
                <a:cubicBezTo>
                  <a:pt x="84" y="69"/>
                  <a:pt x="84" y="69"/>
                  <a:pt x="84" y="69"/>
                </a:cubicBezTo>
                <a:cubicBezTo>
                  <a:pt x="84" y="69"/>
                  <a:pt x="84" y="69"/>
                  <a:pt x="84" y="69"/>
                </a:cubicBezTo>
                <a:cubicBezTo>
                  <a:pt x="84" y="69"/>
                  <a:pt x="84" y="69"/>
                  <a:pt x="84" y="69"/>
                </a:cubicBezTo>
                <a:cubicBezTo>
                  <a:pt x="84" y="69"/>
                  <a:pt x="84" y="69"/>
                  <a:pt x="84" y="69"/>
                </a:cubicBezTo>
                <a:close/>
                <a:moveTo>
                  <a:pt x="84" y="68"/>
                </a:moveTo>
                <a:cubicBezTo>
                  <a:pt x="84" y="68"/>
                  <a:pt x="84" y="68"/>
                  <a:pt x="83" y="68"/>
                </a:cubicBezTo>
                <a:cubicBezTo>
                  <a:pt x="83" y="67"/>
                  <a:pt x="84" y="68"/>
                  <a:pt x="84" y="68"/>
                </a:cubicBezTo>
                <a:close/>
                <a:moveTo>
                  <a:pt x="87" y="70"/>
                </a:moveTo>
                <a:cubicBezTo>
                  <a:pt x="87" y="70"/>
                  <a:pt x="87" y="70"/>
                  <a:pt x="87" y="71"/>
                </a:cubicBezTo>
                <a:cubicBezTo>
                  <a:pt x="87" y="71"/>
                  <a:pt x="87" y="71"/>
                  <a:pt x="87" y="71"/>
                </a:cubicBezTo>
                <a:cubicBezTo>
                  <a:pt x="87" y="70"/>
                  <a:pt x="87" y="70"/>
                  <a:pt x="87" y="70"/>
                </a:cubicBezTo>
                <a:close/>
                <a:moveTo>
                  <a:pt x="87" y="68"/>
                </a:moveTo>
                <a:cubicBezTo>
                  <a:pt x="87" y="68"/>
                  <a:pt x="87" y="68"/>
                  <a:pt x="87" y="68"/>
                </a:cubicBezTo>
                <a:cubicBezTo>
                  <a:pt x="87" y="68"/>
                  <a:pt x="87" y="68"/>
                  <a:pt x="87" y="68"/>
                </a:cubicBezTo>
                <a:close/>
                <a:moveTo>
                  <a:pt x="87" y="69"/>
                </a:moveTo>
                <a:cubicBezTo>
                  <a:pt x="87" y="69"/>
                  <a:pt x="87" y="69"/>
                  <a:pt x="87" y="69"/>
                </a:cubicBezTo>
                <a:cubicBezTo>
                  <a:pt x="87" y="69"/>
                  <a:pt x="87" y="69"/>
                  <a:pt x="87" y="69"/>
                </a:cubicBezTo>
                <a:cubicBezTo>
                  <a:pt x="87" y="69"/>
                  <a:pt x="87" y="69"/>
                  <a:pt x="87" y="69"/>
                </a:cubicBezTo>
                <a:close/>
                <a:moveTo>
                  <a:pt x="86" y="64"/>
                </a:moveTo>
                <a:cubicBezTo>
                  <a:pt x="85" y="64"/>
                  <a:pt x="85" y="64"/>
                  <a:pt x="85" y="64"/>
                </a:cubicBezTo>
                <a:cubicBezTo>
                  <a:pt x="85" y="64"/>
                  <a:pt x="85" y="63"/>
                  <a:pt x="86" y="64"/>
                </a:cubicBezTo>
                <a:close/>
                <a:moveTo>
                  <a:pt x="85" y="69"/>
                </a:moveTo>
                <a:cubicBezTo>
                  <a:pt x="85" y="69"/>
                  <a:pt x="85" y="69"/>
                  <a:pt x="85" y="69"/>
                </a:cubicBezTo>
                <a:cubicBezTo>
                  <a:pt x="85" y="69"/>
                  <a:pt x="85" y="69"/>
                  <a:pt x="85" y="69"/>
                </a:cubicBezTo>
                <a:cubicBezTo>
                  <a:pt x="85" y="69"/>
                  <a:pt x="85" y="69"/>
                  <a:pt x="85" y="69"/>
                </a:cubicBezTo>
                <a:close/>
                <a:moveTo>
                  <a:pt x="85" y="70"/>
                </a:moveTo>
                <a:cubicBezTo>
                  <a:pt x="85" y="70"/>
                  <a:pt x="85" y="70"/>
                  <a:pt x="85" y="70"/>
                </a:cubicBezTo>
                <a:cubicBezTo>
                  <a:pt x="85" y="70"/>
                  <a:pt x="85" y="70"/>
                  <a:pt x="85" y="70"/>
                </a:cubicBezTo>
                <a:cubicBezTo>
                  <a:pt x="85" y="70"/>
                  <a:pt x="85" y="70"/>
                  <a:pt x="85" y="70"/>
                </a:cubicBezTo>
                <a:close/>
                <a:moveTo>
                  <a:pt x="85" y="71"/>
                </a:moveTo>
                <a:cubicBezTo>
                  <a:pt x="85" y="71"/>
                  <a:pt x="84" y="71"/>
                  <a:pt x="84" y="71"/>
                </a:cubicBezTo>
                <a:cubicBezTo>
                  <a:pt x="84" y="71"/>
                  <a:pt x="84" y="71"/>
                  <a:pt x="84" y="71"/>
                </a:cubicBezTo>
                <a:cubicBezTo>
                  <a:pt x="84" y="70"/>
                  <a:pt x="85" y="70"/>
                  <a:pt x="85" y="70"/>
                </a:cubicBezTo>
                <a:cubicBezTo>
                  <a:pt x="85" y="70"/>
                  <a:pt x="85" y="71"/>
                  <a:pt x="85" y="71"/>
                </a:cubicBezTo>
                <a:cubicBezTo>
                  <a:pt x="85" y="71"/>
                  <a:pt x="85" y="71"/>
                  <a:pt x="85" y="71"/>
                </a:cubicBezTo>
                <a:cubicBezTo>
                  <a:pt x="85" y="71"/>
                  <a:pt x="85" y="71"/>
                  <a:pt x="85" y="71"/>
                </a:cubicBezTo>
                <a:close/>
                <a:moveTo>
                  <a:pt x="85" y="84"/>
                </a:moveTo>
                <a:cubicBezTo>
                  <a:pt x="85" y="84"/>
                  <a:pt x="85" y="84"/>
                  <a:pt x="85" y="84"/>
                </a:cubicBezTo>
                <a:cubicBezTo>
                  <a:pt x="85" y="84"/>
                  <a:pt x="85" y="84"/>
                  <a:pt x="85" y="84"/>
                </a:cubicBezTo>
                <a:cubicBezTo>
                  <a:pt x="85" y="84"/>
                  <a:pt x="85" y="83"/>
                  <a:pt x="85" y="83"/>
                </a:cubicBezTo>
                <a:cubicBezTo>
                  <a:pt x="86" y="83"/>
                  <a:pt x="85" y="83"/>
                  <a:pt x="85" y="84"/>
                </a:cubicBezTo>
                <a:close/>
                <a:moveTo>
                  <a:pt x="85" y="68"/>
                </a:moveTo>
                <a:cubicBezTo>
                  <a:pt x="85" y="68"/>
                  <a:pt x="86" y="68"/>
                  <a:pt x="86" y="68"/>
                </a:cubicBezTo>
                <a:cubicBezTo>
                  <a:pt x="86" y="68"/>
                  <a:pt x="85" y="69"/>
                  <a:pt x="85" y="68"/>
                </a:cubicBezTo>
                <a:close/>
                <a:moveTo>
                  <a:pt x="86" y="71"/>
                </a:moveTo>
                <a:cubicBezTo>
                  <a:pt x="86" y="71"/>
                  <a:pt x="86" y="71"/>
                  <a:pt x="86" y="71"/>
                </a:cubicBezTo>
                <a:cubicBezTo>
                  <a:pt x="86" y="71"/>
                  <a:pt x="86" y="71"/>
                  <a:pt x="86" y="71"/>
                </a:cubicBezTo>
                <a:cubicBezTo>
                  <a:pt x="86" y="71"/>
                  <a:pt x="86" y="71"/>
                  <a:pt x="86" y="71"/>
                </a:cubicBezTo>
                <a:close/>
                <a:moveTo>
                  <a:pt x="86" y="71"/>
                </a:moveTo>
                <a:cubicBezTo>
                  <a:pt x="86" y="71"/>
                  <a:pt x="86" y="71"/>
                  <a:pt x="86" y="71"/>
                </a:cubicBezTo>
                <a:cubicBezTo>
                  <a:pt x="86" y="70"/>
                  <a:pt x="86" y="70"/>
                  <a:pt x="86" y="70"/>
                </a:cubicBezTo>
                <a:cubicBezTo>
                  <a:pt x="86" y="70"/>
                  <a:pt x="86" y="70"/>
                  <a:pt x="86" y="70"/>
                </a:cubicBezTo>
                <a:cubicBezTo>
                  <a:pt x="87" y="70"/>
                  <a:pt x="86" y="70"/>
                  <a:pt x="86" y="71"/>
                </a:cubicBezTo>
                <a:close/>
                <a:moveTo>
                  <a:pt x="87" y="84"/>
                </a:moveTo>
                <a:cubicBezTo>
                  <a:pt x="87" y="83"/>
                  <a:pt x="87" y="83"/>
                  <a:pt x="87" y="83"/>
                </a:cubicBezTo>
                <a:cubicBezTo>
                  <a:pt x="87" y="83"/>
                  <a:pt x="87" y="83"/>
                  <a:pt x="87" y="83"/>
                </a:cubicBezTo>
                <a:cubicBezTo>
                  <a:pt x="87" y="83"/>
                  <a:pt x="87" y="83"/>
                  <a:pt x="87" y="84"/>
                </a:cubicBezTo>
                <a:close/>
                <a:moveTo>
                  <a:pt x="87" y="83"/>
                </a:moveTo>
                <a:cubicBezTo>
                  <a:pt x="87" y="83"/>
                  <a:pt x="87" y="83"/>
                  <a:pt x="87" y="83"/>
                </a:cubicBezTo>
                <a:cubicBezTo>
                  <a:pt x="87" y="83"/>
                  <a:pt x="87" y="83"/>
                  <a:pt x="88" y="83"/>
                </a:cubicBezTo>
                <a:cubicBezTo>
                  <a:pt x="87" y="83"/>
                  <a:pt x="87" y="83"/>
                  <a:pt x="87" y="83"/>
                </a:cubicBezTo>
                <a:close/>
                <a:moveTo>
                  <a:pt x="88" y="59"/>
                </a:moveTo>
                <a:cubicBezTo>
                  <a:pt x="87" y="59"/>
                  <a:pt x="87" y="59"/>
                  <a:pt x="87" y="59"/>
                </a:cubicBezTo>
                <a:cubicBezTo>
                  <a:pt x="88" y="59"/>
                  <a:pt x="88" y="58"/>
                  <a:pt x="88" y="58"/>
                </a:cubicBezTo>
                <a:cubicBezTo>
                  <a:pt x="89" y="58"/>
                  <a:pt x="88" y="58"/>
                  <a:pt x="88" y="59"/>
                </a:cubicBezTo>
                <a:cubicBezTo>
                  <a:pt x="88" y="59"/>
                  <a:pt x="88" y="59"/>
                  <a:pt x="88" y="59"/>
                </a:cubicBezTo>
                <a:close/>
                <a:moveTo>
                  <a:pt x="88" y="67"/>
                </a:moveTo>
                <a:cubicBezTo>
                  <a:pt x="88" y="67"/>
                  <a:pt x="88" y="68"/>
                  <a:pt x="88" y="68"/>
                </a:cubicBezTo>
                <a:cubicBezTo>
                  <a:pt x="88" y="68"/>
                  <a:pt x="88" y="67"/>
                  <a:pt x="88" y="67"/>
                </a:cubicBezTo>
                <a:cubicBezTo>
                  <a:pt x="88" y="67"/>
                  <a:pt x="88" y="67"/>
                  <a:pt x="89" y="67"/>
                </a:cubicBezTo>
                <a:cubicBezTo>
                  <a:pt x="89" y="67"/>
                  <a:pt x="89" y="67"/>
                  <a:pt x="89" y="67"/>
                </a:cubicBezTo>
                <a:cubicBezTo>
                  <a:pt x="89" y="67"/>
                  <a:pt x="89" y="67"/>
                  <a:pt x="88" y="67"/>
                </a:cubicBezTo>
                <a:close/>
                <a:moveTo>
                  <a:pt x="89" y="73"/>
                </a:moveTo>
                <a:cubicBezTo>
                  <a:pt x="89" y="73"/>
                  <a:pt x="89" y="73"/>
                  <a:pt x="89" y="73"/>
                </a:cubicBezTo>
                <a:cubicBezTo>
                  <a:pt x="89" y="73"/>
                  <a:pt x="89" y="73"/>
                  <a:pt x="89" y="73"/>
                </a:cubicBezTo>
                <a:cubicBezTo>
                  <a:pt x="89" y="73"/>
                  <a:pt x="89" y="72"/>
                  <a:pt x="89" y="73"/>
                </a:cubicBezTo>
                <a:close/>
                <a:moveTo>
                  <a:pt x="89" y="68"/>
                </a:moveTo>
                <a:cubicBezTo>
                  <a:pt x="89" y="68"/>
                  <a:pt x="89" y="68"/>
                  <a:pt x="89" y="67"/>
                </a:cubicBezTo>
                <a:cubicBezTo>
                  <a:pt x="89" y="68"/>
                  <a:pt x="89" y="68"/>
                  <a:pt x="89" y="68"/>
                </a:cubicBezTo>
                <a:cubicBezTo>
                  <a:pt x="89" y="68"/>
                  <a:pt x="89" y="68"/>
                  <a:pt x="89" y="68"/>
                </a:cubicBezTo>
                <a:close/>
                <a:moveTo>
                  <a:pt x="89" y="67"/>
                </a:moveTo>
                <a:cubicBezTo>
                  <a:pt x="89" y="67"/>
                  <a:pt x="89" y="67"/>
                  <a:pt x="89" y="67"/>
                </a:cubicBezTo>
                <a:cubicBezTo>
                  <a:pt x="89" y="67"/>
                  <a:pt x="89" y="67"/>
                  <a:pt x="90" y="67"/>
                </a:cubicBezTo>
                <a:cubicBezTo>
                  <a:pt x="90" y="67"/>
                  <a:pt x="89" y="67"/>
                  <a:pt x="89" y="67"/>
                </a:cubicBezTo>
                <a:close/>
                <a:moveTo>
                  <a:pt x="89" y="58"/>
                </a:moveTo>
                <a:cubicBezTo>
                  <a:pt x="89" y="58"/>
                  <a:pt x="89" y="57"/>
                  <a:pt x="90" y="57"/>
                </a:cubicBezTo>
                <a:cubicBezTo>
                  <a:pt x="90" y="58"/>
                  <a:pt x="90" y="58"/>
                  <a:pt x="89" y="58"/>
                </a:cubicBezTo>
                <a:cubicBezTo>
                  <a:pt x="90" y="58"/>
                  <a:pt x="90" y="58"/>
                  <a:pt x="90" y="59"/>
                </a:cubicBezTo>
                <a:cubicBezTo>
                  <a:pt x="90" y="59"/>
                  <a:pt x="89" y="59"/>
                  <a:pt x="89" y="58"/>
                </a:cubicBezTo>
                <a:close/>
                <a:moveTo>
                  <a:pt x="90" y="68"/>
                </a:moveTo>
                <a:cubicBezTo>
                  <a:pt x="90" y="68"/>
                  <a:pt x="90" y="68"/>
                  <a:pt x="90" y="68"/>
                </a:cubicBezTo>
                <a:cubicBezTo>
                  <a:pt x="90" y="68"/>
                  <a:pt x="90" y="68"/>
                  <a:pt x="90" y="67"/>
                </a:cubicBezTo>
                <a:cubicBezTo>
                  <a:pt x="90" y="68"/>
                  <a:pt x="90" y="68"/>
                  <a:pt x="90" y="68"/>
                </a:cubicBezTo>
                <a:close/>
                <a:moveTo>
                  <a:pt x="90" y="67"/>
                </a:moveTo>
                <a:cubicBezTo>
                  <a:pt x="90" y="67"/>
                  <a:pt x="90" y="67"/>
                  <a:pt x="90" y="67"/>
                </a:cubicBezTo>
                <a:cubicBezTo>
                  <a:pt x="90" y="67"/>
                  <a:pt x="90" y="67"/>
                  <a:pt x="90" y="67"/>
                </a:cubicBezTo>
                <a:cubicBezTo>
                  <a:pt x="90" y="67"/>
                  <a:pt x="90" y="67"/>
                  <a:pt x="90" y="67"/>
                </a:cubicBezTo>
                <a:close/>
                <a:moveTo>
                  <a:pt x="90" y="67"/>
                </a:moveTo>
                <a:cubicBezTo>
                  <a:pt x="90" y="67"/>
                  <a:pt x="90" y="67"/>
                  <a:pt x="90" y="67"/>
                </a:cubicBezTo>
                <a:cubicBezTo>
                  <a:pt x="90" y="67"/>
                  <a:pt x="91" y="67"/>
                  <a:pt x="91" y="67"/>
                </a:cubicBezTo>
                <a:cubicBezTo>
                  <a:pt x="91" y="67"/>
                  <a:pt x="91" y="67"/>
                  <a:pt x="90" y="67"/>
                </a:cubicBezTo>
                <a:close/>
                <a:moveTo>
                  <a:pt x="90" y="58"/>
                </a:moveTo>
                <a:cubicBezTo>
                  <a:pt x="91" y="59"/>
                  <a:pt x="91" y="58"/>
                  <a:pt x="91" y="58"/>
                </a:cubicBezTo>
                <a:cubicBezTo>
                  <a:pt x="91" y="58"/>
                  <a:pt x="91" y="59"/>
                  <a:pt x="91" y="59"/>
                </a:cubicBezTo>
                <a:cubicBezTo>
                  <a:pt x="91" y="59"/>
                  <a:pt x="90" y="59"/>
                  <a:pt x="90" y="58"/>
                </a:cubicBezTo>
                <a:close/>
                <a:moveTo>
                  <a:pt x="91" y="60"/>
                </a:moveTo>
                <a:cubicBezTo>
                  <a:pt x="92" y="60"/>
                  <a:pt x="91" y="61"/>
                  <a:pt x="91" y="61"/>
                </a:cubicBezTo>
                <a:cubicBezTo>
                  <a:pt x="91" y="60"/>
                  <a:pt x="91" y="60"/>
                  <a:pt x="91" y="60"/>
                </a:cubicBezTo>
                <a:close/>
                <a:moveTo>
                  <a:pt x="91" y="67"/>
                </a:moveTo>
                <a:cubicBezTo>
                  <a:pt x="91" y="67"/>
                  <a:pt x="91" y="67"/>
                  <a:pt x="91" y="67"/>
                </a:cubicBezTo>
                <a:cubicBezTo>
                  <a:pt x="91" y="67"/>
                  <a:pt x="91" y="67"/>
                  <a:pt x="91" y="66"/>
                </a:cubicBezTo>
                <a:cubicBezTo>
                  <a:pt x="91" y="67"/>
                  <a:pt x="91" y="67"/>
                  <a:pt x="91" y="67"/>
                </a:cubicBezTo>
                <a:cubicBezTo>
                  <a:pt x="91" y="67"/>
                  <a:pt x="91" y="67"/>
                  <a:pt x="91" y="67"/>
                </a:cubicBezTo>
                <a:close/>
                <a:moveTo>
                  <a:pt x="91" y="68"/>
                </a:moveTo>
                <a:cubicBezTo>
                  <a:pt x="91" y="68"/>
                  <a:pt x="91" y="68"/>
                  <a:pt x="91" y="68"/>
                </a:cubicBezTo>
                <a:cubicBezTo>
                  <a:pt x="91" y="68"/>
                  <a:pt x="91" y="68"/>
                  <a:pt x="91" y="68"/>
                </a:cubicBezTo>
                <a:cubicBezTo>
                  <a:pt x="91" y="68"/>
                  <a:pt x="91" y="68"/>
                  <a:pt x="91" y="68"/>
                </a:cubicBezTo>
                <a:close/>
                <a:moveTo>
                  <a:pt x="91" y="67"/>
                </a:moveTo>
                <a:cubicBezTo>
                  <a:pt x="91" y="67"/>
                  <a:pt x="91" y="67"/>
                  <a:pt x="91" y="67"/>
                </a:cubicBezTo>
                <a:cubicBezTo>
                  <a:pt x="91" y="67"/>
                  <a:pt x="91" y="67"/>
                  <a:pt x="92" y="66"/>
                </a:cubicBezTo>
                <a:cubicBezTo>
                  <a:pt x="92" y="67"/>
                  <a:pt x="92" y="67"/>
                  <a:pt x="92" y="67"/>
                </a:cubicBezTo>
                <a:cubicBezTo>
                  <a:pt x="92" y="67"/>
                  <a:pt x="91" y="67"/>
                  <a:pt x="91" y="67"/>
                </a:cubicBezTo>
                <a:close/>
                <a:moveTo>
                  <a:pt x="93" y="67"/>
                </a:moveTo>
                <a:cubicBezTo>
                  <a:pt x="93" y="66"/>
                  <a:pt x="93" y="66"/>
                  <a:pt x="93" y="66"/>
                </a:cubicBezTo>
                <a:cubicBezTo>
                  <a:pt x="93" y="67"/>
                  <a:pt x="93" y="67"/>
                  <a:pt x="93" y="67"/>
                </a:cubicBezTo>
                <a:close/>
                <a:moveTo>
                  <a:pt x="92" y="58"/>
                </a:moveTo>
                <a:cubicBezTo>
                  <a:pt x="92" y="58"/>
                  <a:pt x="92" y="58"/>
                  <a:pt x="92" y="58"/>
                </a:cubicBezTo>
                <a:cubicBezTo>
                  <a:pt x="92" y="58"/>
                  <a:pt x="93" y="58"/>
                  <a:pt x="93" y="58"/>
                </a:cubicBezTo>
                <a:cubicBezTo>
                  <a:pt x="93" y="58"/>
                  <a:pt x="92" y="58"/>
                  <a:pt x="92" y="58"/>
                </a:cubicBezTo>
                <a:close/>
                <a:moveTo>
                  <a:pt x="39" y="102"/>
                </a:moveTo>
                <a:cubicBezTo>
                  <a:pt x="39" y="102"/>
                  <a:pt x="39" y="101"/>
                  <a:pt x="39" y="101"/>
                </a:cubicBezTo>
                <a:cubicBezTo>
                  <a:pt x="39" y="101"/>
                  <a:pt x="39" y="102"/>
                  <a:pt x="39" y="102"/>
                </a:cubicBezTo>
                <a:close/>
                <a:moveTo>
                  <a:pt x="40" y="102"/>
                </a:moveTo>
                <a:cubicBezTo>
                  <a:pt x="41" y="102"/>
                  <a:pt x="40" y="102"/>
                  <a:pt x="40" y="101"/>
                </a:cubicBezTo>
                <a:cubicBezTo>
                  <a:pt x="41" y="102"/>
                  <a:pt x="41" y="102"/>
                  <a:pt x="41" y="102"/>
                </a:cubicBezTo>
                <a:cubicBezTo>
                  <a:pt x="41" y="102"/>
                  <a:pt x="41" y="102"/>
                  <a:pt x="40" y="102"/>
                </a:cubicBezTo>
                <a:close/>
                <a:moveTo>
                  <a:pt x="19" y="120"/>
                </a:moveTo>
                <a:cubicBezTo>
                  <a:pt x="19" y="119"/>
                  <a:pt x="19" y="120"/>
                  <a:pt x="18" y="120"/>
                </a:cubicBezTo>
                <a:cubicBezTo>
                  <a:pt x="18" y="119"/>
                  <a:pt x="19" y="119"/>
                  <a:pt x="19" y="119"/>
                </a:cubicBezTo>
                <a:cubicBezTo>
                  <a:pt x="19" y="119"/>
                  <a:pt x="19" y="120"/>
                  <a:pt x="19" y="120"/>
                </a:cubicBezTo>
                <a:close/>
                <a:moveTo>
                  <a:pt x="33" y="118"/>
                </a:moveTo>
                <a:cubicBezTo>
                  <a:pt x="33" y="117"/>
                  <a:pt x="34" y="118"/>
                  <a:pt x="34" y="118"/>
                </a:cubicBezTo>
                <a:cubicBezTo>
                  <a:pt x="34" y="118"/>
                  <a:pt x="34" y="118"/>
                  <a:pt x="33" y="118"/>
                </a:cubicBezTo>
                <a:close/>
                <a:moveTo>
                  <a:pt x="43" y="110"/>
                </a:moveTo>
                <a:cubicBezTo>
                  <a:pt x="43" y="109"/>
                  <a:pt x="44" y="109"/>
                  <a:pt x="44" y="109"/>
                </a:cubicBezTo>
                <a:cubicBezTo>
                  <a:pt x="44" y="109"/>
                  <a:pt x="44" y="110"/>
                  <a:pt x="43" y="110"/>
                </a:cubicBezTo>
                <a:close/>
                <a:moveTo>
                  <a:pt x="49" y="99"/>
                </a:moveTo>
                <a:cubicBezTo>
                  <a:pt x="49" y="99"/>
                  <a:pt x="48" y="99"/>
                  <a:pt x="48" y="99"/>
                </a:cubicBezTo>
                <a:cubicBezTo>
                  <a:pt x="48" y="99"/>
                  <a:pt x="49" y="98"/>
                  <a:pt x="49" y="99"/>
                </a:cubicBezTo>
                <a:close/>
                <a:moveTo>
                  <a:pt x="41" y="104"/>
                </a:moveTo>
                <a:cubicBezTo>
                  <a:pt x="41" y="104"/>
                  <a:pt x="42" y="104"/>
                  <a:pt x="41" y="103"/>
                </a:cubicBezTo>
                <a:cubicBezTo>
                  <a:pt x="41" y="103"/>
                  <a:pt x="41" y="103"/>
                  <a:pt x="42" y="103"/>
                </a:cubicBezTo>
                <a:cubicBezTo>
                  <a:pt x="41" y="103"/>
                  <a:pt x="42" y="105"/>
                  <a:pt x="41" y="104"/>
                </a:cubicBezTo>
                <a:close/>
                <a:moveTo>
                  <a:pt x="45" y="104"/>
                </a:moveTo>
                <a:cubicBezTo>
                  <a:pt x="44" y="103"/>
                  <a:pt x="45" y="104"/>
                  <a:pt x="44" y="103"/>
                </a:cubicBezTo>
                <a:cubicBezTo>
                  <a:pt x="44" y="104"/>
                  <a:pt x="43" y="104"/>
                  <a:pt x="43" y="104"/>
                </a:cubicBezTo>
                <a:cubicBezTo>
                  <a:pt x="43" y="104"/>
                  <a:pt x="43" y="104"/>
                  <a:pt x="43" y="103"/>
                </a:cubicBezTo>
                <a:cubicBezTo>
                  <a:pt x="43" y="104"/>
                  <a:pt x="42" y="104"/>
                  <a:pt x="42" y="104"/>
                </a:cubicBezTo>
                <a:cubicBezTo>
                  <a:pt x="42" y="103"/>
                  <a:pt x="42" y="103"/>
                  <a:pt x="43" y="104"/>
                </a:cubicBezTo>
                <a:cubicBezTo>
                  <a:pt x="43" y="103"/>
                  <a:pt x="43" y="103"/>
                  <a:pt x="43" y="102"/>
                </a:cubicBezTo>
                <a:cubicBezTo>
                  <a:pt x="44" y="103"/>
                  <a:pt x="44" y="101"/>
                  <a:pt x="45" y="102"/>
                </a:cubicBezTo>
                <a:cubicBezTo>
                  <a:pt x="45" y="101"/>
                  <a:pt x="46" y="101"/>
                  <a:pt x="46" y="102"/>
                </a:cubicBezTo>
                <a:cubicBezTo>
                  <a:pt x="45" y="102"/>
                  <a:pt x="46" y="103"/>
                  <a:pt x="45" y="104"/>
                </a:cubicBezTo>
                <a:close/>
                <a:moveTo>
                  <a:pt x="48" y="117"/>
                </a:moveTo>
                <a:cubicBezTo>
                  <a:pt x="48" y="117"/>
                  <a:pt x="48" y="117"/>
                  <a:pt x="49" y="117"/>
                </a:cubicBezTo>
                <a:cubicBezTo>
                  <a:pt x="49" y="118"/>
                  <a:pt x="48" y="118"/>
                  <a:pt x="48" y="117"/>
                </a:cubicBezTo>
                <a:close/>
                <a:moveTo>
                  <a:pt x="50" y="102"/>
                </a:moveTo>
                <a:cubicBezTo>
                  <a:pt x="50" y="102"/>
                  <a:pt x="49" y="102"/>
                  <a:pt x="49" y="103"/>
                </a:cubicBezTo>
                <a:cubicBezTo>
                  <a:pt x="49" y="103"/>
                  <a:pt x="49" y="103"/>
                  <a:pt x="49" y="102"/>
                </a:cubicBezTo>
                <a:cubicBezTo>
                  <a:pt x="48" y="103"/>
                  <a:pt x="47" y="103"/>
                  <a:pt x="47" y="103"/>
                </a:cubicBezTo>
                <a:cubicBezTo>
                  <a:pt x="47" y="103"/>
                  <a:pt x="47" y="102"/>
                  <a:pt x="46" y="103"/>
                </a:cubicBezTo>
                <a:cubicBezTo>
                  <a:pt x="46" y="103"/>
                  <a:pt x="45" y="102"/>
                  <a:pt x="46" y="102"/>
                </a:cubicBezTo>
                <a:cubicBezTo>
                  <a:pt x="46" y="102"/>
                  <a:pt x="46" y="103"/>
                  <a:pt x="46" y="103"/>
                </a:cubicBezTo>
                <a:cubicBezTo>
                  <a:pt x="46" y="101"/>
                  <a:pt x="47" y="101"/>
                  <a:pt x="48" y="101"/>
                </a:cubicBezTo>
                <a:cubicBezTo>
                  <a:pt x="48" y="101"/>
                  <a:pt x="48" y="101"/>
                  <a:pt x="48" y="101"/>
                </a:cubicBezTo>
                <a:cubicBezTo>
                  <a:pt x="49" y="101"/>
                  <a:pt x="49" y="100"/>
                  <a:pt x="49" y="100"/>
                </a:cubicBezTo>
                <a:cubicBezTo>
                  <a:pt x="50" y="101"/>
                  <a:pt x="49" y="102"/>
                  <a:pt x="48" y="102"/>
                </a:cubicBezTo>
                <a:cubicBezTo>
                  <a:pt x="48" y="102"/>
                  <a:pt x="48" y="102"/>
                  <a:pt x="48" y="102"/>
                </a:cubicBezTo>
                <a:cubicBezTo>
                  <a:pt x="48" y="102"/>
                  <a:pt x="49" y="102"/>
                  <a:pt x="49" y="102"/>
                </a:cubicBezTo>
                <a:cubicBezTo>
                  <a:pt x="49" y="101"/>
                  <a:pt x="50" y="101"/>
                  <a:pt x="50" y="101"/>
                </a:cubicBezTo>
                <a:cubicBezTo>
                  <a:pt x="50" y="101"/>
                  <a:pt x="50" y="102"/>
                  <a:pt x="50" y="102"/>
                </a:cubicBezTo>
                <a:close/>
                <a:moveTo>
                  <a:pt x="51" y="116"/>
                </a:moveTo>
                <a:cubicBezTo>
                  <a:pt x="51" y="116"/>
                  <a:pt x="50" y="116"/>
                  <a:pt x="50" y="116"/>
                </a:cubicBezTo>
                <a:cubicBezTo>
                  <a:pt x="51" y="116"/>
                  <a:pt x="51" y="116"/>
                  <a:pt x="51" y="116"/>
                </a:cubicBezTo>
                <a:cubicBezTo>
                  <a:pt x="51" y="116"/>
                  <a:pt x="51" y="116"/>
                  <a:pt x="51" y="116"/>
                </a:cubicBezTo>
                <a:close/>
                <a:moveTo>
                  <a:pt x="51" y="116"/>
                </a:moveTo>
                <a:cubicBezTo>
                  <a:pt x="51" y="116"/>
                  <a:pt x="51" y="116"/>
                  <a:pt x="51" y="116"/>
                </a:cubicBezTo>
                <a:cubicBezTo>
                  <a:pt x="51" y="116"/>
                  <a:pt x="51" y="116"/>
                  <a:pt x="52" y="116"/>
                </a:cubicBezTo>
                <a:cubicBezTo>
                  <a:pt x="52" y="116"/>
                  <a:pt x="51" y="117"/>
                  <a:pt x="51" y="116"/>
                </a:cubicBezTo>
                <a:close/>
                <a:moveTo>
                  <a:pt x="52" y="101"/>
                </a:moveTo>
                <a:cubicBezTo>
                  <a:pt x="51" y="100"/>
                  <a:pt x="51" y="100"/>
                  <a:pt x="51" y="101"/>
                </a:cubicBezTo>
                <a:cubicBezTo>
                  <a:pt x="50" y="101"/>
                  <a:pt x="50" y="101"/>
                  <a:pt x="50" y="101"/>
                </a:cubicBezTo>
                <a:cubicBezTo>
                  <a:pt x="51" y="100"/>
                  <a:pt x="51" y="100"/>
                  <a:pt x="52" y="100"/>
                </a:cubicBezTo>
                <a:lnTo>
                  <a:pt x="52" y="101"/>
                </a:lnTo>
                <a:close/>
                <a:moveTo>
                  <a:pt x="46" y="120"/>
                </a:moveTo>
                <a:cubicBezTo>
                  <a:pt x="46" y="120"/>
                  <a:pt x="46" y="120"/>
                  <a:pt x="46" y="120"/>
                </a:cubicBezTo>
                <a:cubicBezTo>
                  <a:pt x="46" y="120"/>
                  <a:pt x="47" y="120"/>
                  <a:pt x="47" y="120"/>
                </a:cubicBezTo>
                <a:cubicBezTo>
                  <a:pt x="47" y="120"/>
                  <a:pt x="46" y="120"/>
                  <a:pt x="46" y="120"/>
                </a:cubicBezTo>
                <a:close/>
                <a:moveTo>
                  <a:pt x="27" y="126"/>
                </a:moveTo>
                <a:cubicBezTo>
                  <a:pt x="27" y="126"/>
                  <a:pt x="27" y="126"/>
                  <a:pt x="27" y="125"/>
                </a:cubicBezTo>
                <a:cubicBezTo>
                  <a:pt x="27" y="126"/>
                  <a:pt x="28" y="125"/>
                  <a:pt x="28" y="125"/>
                </a:cubicBezTo>
                <a:cubicBezTo>
                  <a:pt x="28" y="125"/>
                  <a:pt x="28" y="126"/>
                  <a:pt x="28" y="126"/>
                </a:cubicBezTo>
                <a:cubicBezTo>
                  <a:pt x="27" y="126"/>
                  <a:pt x="28" y="126"/>
                  <a:pt x="27" y="126"/>
                </a:cubicBezTo>
                <a:close/>
                <a:moveTo>
                  <a:pt x="35" y="124"/>
                </a:moveTo>
                <a:cubicBezTo>
                  <a:pt x="36" y="124"/>
                  <a:pt x="37" y="124"/>
                  <a:pt x="37" y="124"/>
                </a:cubicBezTo>
                <a:cubicBezTo>
                  <a:pt x="36" y="124"/>
                  <a:pt x="36" y="125"/>
                  <a:pt x="35" y="124"/>
                </a:cubicBezTo>
                <a:close/>
                <a:moveTo>
                  <a:pt x="39" y="124"/>
                </a:moveTo>
                <a:cubicBezTo>
                  <a:pt x="39" y="124"/>
                  <a:pt x="38" y="124"/>
                  <a:pt x="38" y="124"/>
                </a:cubicBezTo>
                <a:cubicBezTo>
                  <a:pt x="38" y="123"/>
                  <a:pt x="39" y="124"/>
                  <a:pt x="39" y="124"/>
                </a:cubicBezTo>
                <a:close/>
                <a:moveTo>
                  <a:pt x="40" y="126"/>
                </a:moveTo>
                <a:cubicBezTo>
                  <a:pt x="40" y="126"/>
                  <a:pt x="40" y="126"/>
                  <a:pt x="40" y="126"/>
                </a:cubicBezTo>
                <a:cubicBezTo>
                  <a:pt x="40" y="126"/>
                  <a:pt x="40" y="126"/>
                  <a:pt x="40" y="126"/>
                </a:cubicBezTo>
                <a:cubicBezTo>
                  <a:pt x="39" y="127"/>
                  <a:pt x="38" y="126"/>
                  <a:pt x="38" y="127"/>
                </a:cubicBezTo>
                <a:cubicBezTo>
                  <a:pt x="38" y="126"/>
                  <a:pt x="38" y="126"/>
                  <a:pt x="38" y="125"/>
                </a:cubicBezTo>
                <a:cubicBezTo>
                  <a:pt x="38" y="125"/>
                  <a:pt x="38" y="125"/>
                  <a:pt x="38" y="125"/>
                </a:cubicBezTo>
                <a:cubicBezTo>
                  <a:pt x="38" y="125"/>
                  <a:pt x="38" y="125"/>
                  <a:pt x="37" y="125"/>
                </a:cubicBezTo>
                <a:cubicBezTo>
                  <a:pt x="37" y="125"/>
                  <a:pt x="38" y="125"/>
                  <a:pt x="38" y="125"/>
                </a:cubicBezTo>
                <a:cubicBezTo>
                  <a:pt x="38" y="125"/>
                  <a:pt x="38" y="125"/>
                  <a:pt x="38" y="125"/>
                </a:cubicBezTo>
                <a:cubicBezTo>
                  <a:pt x="38" y="125"/>
                  <a:pt x="38" y="125"/>
                  <a:pt x="38" y="125"/>
                </a:cubicBezTo>
                <a:cubicBezTo>
                  <a:pt x="38" y="126"/>
                  <a:pt x="38" y="126"/>
                  <a:pt x="38" y="126"/>
                </a:cubicBezTo>
                <a:cubicBezTo>
                  <a:pt x="39" y="126"/>
                  <a:pt x="39" y="126"/>
                  <a:pt x="39" y="126"/>
                </a:cubicBezTo>
                <a:cubicBezTo>
                  <a:pt x="39" y="126"/>
                  <a:pt x="39" y="126"/>
                  <a:pt x="38" y="125"/>
                </a:cubicBezTo>
                <a:cubicBezTo>
                  <a:pt x="39" y="125"/>
                  <a:pt x="39" y="125"/>
                  <a:pt x="39" y="126"/>
                </a:cubicBezTo>
                <a:cubicBezTo>
                  <a:pt x="39" y="126"/>
                  <a:pt x="39" y="126"/>
                  <a:pt x="39" y="126"/>
                </a:cubicBezTo>
                <a:cubicBezTo>
                  <a:pt x="39" y="126"/>
                  <a:pt x="39" y="126"/>
                  <a:pt x="39" y="126"/>
                </a:cubicBezTo>
                <a:cubicBezTo>
                  <a:pt x="39" y="126"/>
                  <a:pt x="40" y="126"/>
                  <a:pt x="40" y="126"/>
                </a:cubicBezTo>
                <a:cubicBezTo>
                  <a:pt x="40" y="126"/>
                  <a:pt x="40" y="126"/>
                  <a:pt x="40" y="126"/>
                </a:cubicBezTo>
                <a:cubicBezTo>
                  <a:pt x="40" y="126"/>
                  <a:pt x="40" y="126"/>
                  <a:pt x="40" y="126"/>
                </a:cubicBezTo>
                <a:close/>
                <a:moveTo>
                  <a:pt x="40" y="126"/>
                </a:moveTo>
                <a:cubicBezTo>
                  <a:pt x="40" y="126"/>
                  <a:pt x="40" y="126"/>
                  <a:pt x="40" y="126"/>
                </a:cubicBezTo>
                <a:cubicBezTo>
                  <a:pt x="40" y="126"/>
                  <a:pt x="40" y="126"/>
                  <a:pt x="40" y="126"/>
                </a:cubicBezTo>
                <a:close/>
                <a:moveTo>
                  <a:pt x="40" y="126"/>
                </a:moveTo>
                <a:cubicBezTo>
                  <a:pt x="40" y="126"/>
                  <a:pt x="40" y="126"/>
                  <a:pt x="40" y="125"/>
                </a:cubicBezTo>
                <a:cubicBezTo>
                  <a:pt x="40" y="125"/>
                  <a:pt x="40" y="125"/>
                  <a:pt x="40" y="125"/>
                </a:cubicBezTo>
                <a:cubicBezTo>
                  <a:pt x="40" y="125"/>
                  <a:pt x="39" y="125"/>
                  <a:pt x="39" y="125"/>
                </a:cubicBezTo>
                <a:cubicBezTo>
                  <a:pt x="39" y="125"/>
                  <a:pt x="39" y="125"/>
                  <a:pt x="39" y="125"/>
                </a:cubicBezTo>
                <a:cubicBezTo>
                  <a:pt x="39" y="125"/>
                  <a:pt x="39" y="125"/>
                  <a:pt x="39" y="125"/>
                </a:cubicBezTo>
                <a:cubicBezTo>
                  <a:pt x="39" y="125"/>
                  <a:pt x="40" y="125"/>
                  <a:pt x="40" y="125"/>
                </a:cubicBezTo>
                <a:cubicBezTo>
                  <a:pt x="40" y="125"/>
                  <a:pt x="40" y="126"/>
                  <a:pt x="40" y="126"/>
                </a:cubicBezTo>
                <a:cubicBezTo>
                  <a:pt x="40" y="126"/>
                  <a:pt x="40" y="126"/>
                  <a:pt x="40" y="126"/>
                </a:cubicBezTo>
                <a:close/>
                <a:moveTo>
                  <a:pt x="40" y="124"/>
                </a:moveTo>
                <a:cubicBezTo>
                  <a:pt x="40" y="124"/>
                  <a:pt x="40" y="124"/>
                  <a:pt x="40" y="124"/>
                </a:cubicBezTo>
                <a:cubicBezTo>
                  <a:pt x="40" y="124"/>
                  <a:pt x="40" y="124"/>
                  <a:pt x="40" y="124"/>
                </a:cubicBezTo>
                <a:cubicBezTo>
                  <a:pt x="40" y="124"/>
                  <a:pt x="40" y="124"/>
                  <a:pt x="40" y="124"/>
                </a:cubicBezTo>
                <a:cubicBezTo>
                  <a:pt x="40" y="124"/>
                  <a:pt x="40" y="124"/>
                  <a:pt x="40" y="124"/>
                </a:cubicBezTo>
                <a:cubicBezTo>
                  <a:pt x="40" y="124"/>
                  <a:pt x="40" y="123"/>
                  <a:pt x="40" y="123"/>
                </a:cubicBezTo>
                <a:cubicBezTo>
                  <a:pt x="40" y="123"/>
                  <a:pt x="40" y="123"/>
                  <a:pt x="41" y="124"/>
                </a:cubicBezTo>
                <a:cubicBezTo>
                  <a:pt x="40" y="123"/>
                  <a:pt x="40" y="124"/>
                  <a:pt x="40" y="124"/>
                </a:cubicBezTo>
                <a:close/>
                <a:moveTo>
                  <a:pt x="45" y="124"/>
                </a:moveTo>
                <a:cubicBezTo>
                  <a:pt x="45" y="124"/>
                  <a:pt x="45" y="124"/>
                  <a:pt x="45" y="124"/>
                </a:cubicBezTo>
                <a:cubicBezTo>
                  <a:pt x="45" y="124"/>
                  <a:pt x="45" y="124"/>
                  <a:pt x="45" y="124"/>
                </a:cubicBezTo>
                <a:cubicBezTo>
                  <a:pt x="45" y="124"/>
                  <a:pt x="45" y="124"/>
                  <a:pt x="45" y="124"/>
                </a:cubicBezTo>
                <a:close/>
                <a:moveTo>
                  <a:pt x="51" y="119"/>
                </a:moveTo>
                <a:cubicBezTo>
                  <a:pt x="51" y="119"/>
                  <a:pt x="51" y="119"/>
                  <a:pt x="51" y="119"/>
                </a:cubicBezTo>
                <a:cubicBezTo>
                  <a:pt x="51" y="120"/>
                  <a:pt x="52" y="119"/>
                  <a:pt x="52" y="120"/>
                </a:cubicBezTo>
                <a:cubicBezTo>
                  <a:pt x="52" y="120"/>
                  <a:pt x="51" y="120"/>
                  <a:pt x="51" y="120"/>
                </a:cubicBezTo>
                <a:cubicBezTo>
                  <a:pt x="51" y="120"/>
                  <a:pt x="51" y="120"/>
                  <a:pt x="51" y="119"/>
                </a:cubicBezTo>
                <a:close/>
                <a:moveTo>
                  <a:pt x="50" y="120"/>
                </a:moveTo>
                <a:cubicBezTo>
                  <a:pt x="50" y="120"/>
                  <a:pt x="50" y="120"/>
                  <a:pt x="50" y="120"/>
                </a:cubicBezTo>
                <a:cubicBezTo>
                  <a:pt x="50" y="120"/>
                  <a:pt x="50" y="120"/>
                  <a:pt x="50" y="120"/>
                </a:cubicBezTo>
                <a:cubicBezTo>
                  <a:pt x="50" y="120"/>
                  <a:pt x="50" y="120"/>
                  <a:pt x="50" y="120"/>
                </a:cubicBezTo>
                <a:cubicBezTo>
                  <a:pt x="50" y="120"/>
                  <a:pt x="50" y="120"/>
                  <a:pt x="50" y="120"/>
                </a:cubicBezTo>
                <a:close/>
                <a:moveTo>
                  <a:pt x="50" y="120"/>
                </a:moveTo>
                <a:cubicBezTo>
                  <a:pt x="50" y="120"/>
                  <a:pt x="50" y="120"/>
                  <a:pt x="51" y="121"/>
                </a:cubicBezTo>
                <a:cubicBezTo>
                  <a:pt x="50" y="121"/>
                  <a:pt x="50" y="121"/>
                  <a:pt x="50" y="121"/>
                </a:cubicBezTo>
                <a:cubicBezTo>
                  <a:pt x="50" y="121"/>
                  <a:pt x="50" y="120"/>
                  <a:pt x="50" y="120"/>
                </a:cubicBezTo>
                <a:cubicBezTo>
                  <a:pt x="50" y="120"/>
                  <a:pt x="50" y="120"/>
                  <a:pt x="50" y="120"/>
                </a:cubicBezTo>
                <a:close/>
                <a:moveTo>
                  <a:pt x="48" y="123"/>
                </a:moveTo>
                <a:cubicBezTo>
                  <a:pt x="48" y="123"/>
                  <a:pt x="48" y="123"/>
                  <a:pt x="47" y="123"/>
                </a:cubicBezTo>
                <a:cubicBezTo>
                  <a:pt x="47" y="123"/>
                  <a:pt x="47" y="123"/>
                  <a:pt x="47" y="123"/>
                </a:cubicBezTo>
                <a:cubicBezTo>
                  <a:pt x="47" y="123"/>
                  <a:pt x="48" y="122"/>
                  <a:pt x="48" y="123"/>
                </a:cubicBezTo>
                <a:cubicBezTo>
                  <a:pt x="48" y="123"/>
                  <a:pt x="48" y="123"/>
                  <a:pt x="48" y="123"/>
                </a:cubicBezTo>
                <a:close/>
                <a:moveTo>
                  <a:pt x="48" y="121"/>
                </a:moveTo>
                <a:cubicBezTo>
                  <a:pt x="48" y="121"/>
                  <a:pt x="49" y="119"/>
                  <a:pt x="49" y="120"/>
                </a:cubicBezTo>
                <a:cubicBezTo>
                  <a:pt x="49" y="120"/>
                  <a:pt x="49" y="121"/>
                  <a:pt x="49" y="122"/>
                </a:cubicBezTo>
                <a:cubicBezTo>
                  <a:pt x="48" y="121"/>
                  <a:pt x="48" y="121"/>
                  <a:pt x="48" y="121"/>
                </a:cubicBezTo>
                <a:close/>
                <a:moveTo>
                  <a:pt x="50" y="123"/>
                </a:moveTo>
                <a:cubicBezTo>
                  <a:pt x="50" y="123"/>
                  <a:pt x="50" y="123"/>
                  <a:pt x="49" y="123"/>
                </a:cubicBezTo>
                <a:cubicBezTo>
                  <a:pt x="49" y="123"/>
                  <a:pt x="49" y="123"/>
                  <a:pt x="49" y="122"/>
                </a:cubicBezTo>
                <a:cubicBezTo>
                  <a:pt x="49" y="123"/>
                  <a:pt x="49" y="123"/>
                  <a:pt x="49" y="123"/>
                </a:cubicBezTo>
                <a:cubicBezTo>
                  <a:pt x="49" y="123"/>
                  <a:pt x="49" y="123"/>
                  <a:pt x="49" y="123"/>
                </a:cubicBezTo>
                <a:cubicBezTo>
                  <a:pt x="49" y="122"/>
                  <a:pt x="49" y="122"/>
                  <a:pt x="50" y="122"/>
                </a:cubicBezTo>
                <a:cubicBezTo>
                  <a:pt x="50" y="122"/>
                  <a:pt x="50" y="122"/>
                  <a:pt x="49" y="122"/>
                </a:cubicBezTo>
                <a:cubicBezTo>
                  <a:pt x="49" y="122"/>
                  <a:pt x="50" y="122"/>
                  <a:pt x="50" y="122"/>
                </a:cubicBezTo>
                <a:cubicBezTo>
                  <a:pt x="50" y="122"/>
                  <a:pt x="49" y="122"/>
                  <a:pt x="49" y="123"/>
                </a:cubicBezTo>
                <a:cubicBezTo>
                  <a:pt x="50" y="123"/>
                  <a:pt x="50" y="123"/>
                  <a:pt x="50" y="123"/>
                </a:cubicBezTo>
                <a:cubicBezTo>
                  <a:pt x="50" y="123"/>
                  <a:pt x="50" y="123"/>
                  <a:pt x="50" y="123"/>
                </a:cubicBezTo>
                <a:close/>
                <a:moveTo>
                  <a:pt x="50" y="122"/>
                </a:moveTo>
                <a:cubicBezTo>
                  <a:pt x="50" y="122"/>
                  <a:pt x="50" y="122"/>
                  <a:pt x="50" y="122"/>
                </a:cubicBezTo>
                <a:cubicBezTo>
                  <a:pt x="50" y="122"/>
                  <a:pt x="50" y="122"/>
                  <a:pt x="50" y="122"/>
                </a:cubicBezTo>
                <a:cubicBezTo>
                  <a:pt x="50" y="122"/>
                  <a:pt x="50" y="122"/>
                  <a:pt x="50" y="122"/>
                </a:cubicBezTo>
                <a:close/>
                <a:moveTo>
                  <a:pt x="51" y="122"/>
                </a:moveTo>
                <a:cubicBezTo>
                  <a:pt x="51" y="122"/>
                  <a:pt x="51" y="123"/>
                  <a:pt x="51" y="123"/>
                </a:cubicBezTo>
                <a:cubicBezTo>
                  <a:pt x="51" y="123"/>
                  <a:pt x="51" y="123"/>
                  <a:pt x="51" y="123"/>
                </a:cubicBezTo>
                <a:cubicBezTo>
                  <a:pt x="51" y="122"/>
                  <a:pt x="51" y="122"/>
                  <a:pt x="51" y="122"/>
                </a:cubicBezTo>
                <a:cubicBezTo>
                  <a:pt x="51" y="121"/>
                  <a:pt x="50" y="122"/>
                  <a:pt x="50" y="121"/>
                </a:cubicBezTo>
                <a:cubicBezTo>
                  <a:pt x="50" y="121"/>
                  <a:pt x="51" y="121"/>
                  <a:pt x="51" y="121"/>
                </a:cubicBezTo>
                <a:cubicBezTo>
                  <a:pt x="51" y="122"/>
                  <a:pt x="51" y="122"/>
                  <a:pt x="52" y="122"/>
                </a:cubicBezTo>
                <a:cubicBezTo>
                  <a:pt x="52" y="122"/>
                  <a:pt x="52" y="122"/>
                  <a:pt x="51" y="122"/>
                </a:cubicBezTo>
                <a:close/>
                <a:moveTo>
                  <a:pt x="51" y="121"/>
                </a:moveTo>
                <a:cubicBezTo>
                  <a:pt x="51" y="120"/>
                  <a:pt x="52" y="120"/>
                  <a:pt x="52" y="121"/>
                </a:cubicBezTo>
                <a:cubicBezTo>
                  <a:pt x="52" y="121"/>
                  <a:pt x="51" y="121"/>
                  <a:pt x="51" y="121"/>
                </a:cubicBezTo>
                <a:close/>
                <a:moveTo>
                  <a:pt x="6" y="141"/>
                </a:moveTo>
                <a:cubicBezTo>
                  <a:pt x="6" y="141"/>
                  <a:pt x="6" y="141"/>
                  <a:pt x="6" y="140"/>
                </a:cubicBezTo>
                <a:cubicBezTo>
                  <a:pt x="7" y="141"/>
                  <a:pt x="7" y="140"/>
                  <a:pt x="7" y="141"/>
                </a:cubicBezTo>
                <a:cubicBezTo>
                  <a:pt x="7" y="141"/>
                  <a:pt x="7" y="141"/>
                  <a:pt x="6" y="141"/>
                </a:cubicBezTo>
                <a:close/>
                <a:moveTo>
                  <a:pt x="10" y="140"/>
                </a:moveTo>
                <a:cubicBezTo>
                  <a:pt x="9" y="140"/>
                  <a:pt x="9" y="141"/>
                  <a:pt x="9" y="140"/>
                </a:cubicBezTo>
                <a:cubicBezTo>
                  <a:pt x="8" y="140"/>
                  <a:pt x="10" y="139"/>
                  <a:pt x="10" y="140"/>
                </a:cubicBezTo>
                <a:close/>
                <a:moveTo>
                  <a:pt x="13" y="141"/>
                </a:moveTo>
                <a:cubicBezTo>
                  <a:pt x="13" y="140"/>
                  <a:pt x="13" y="140"/>
                  <a:pt x="12" y="140"/>
                </a:cubicBezTo>
                <a:cubicBezTo>
                  <a:pt x="13" y="139"/>
                  <a:pt x="13" y="140"/>
                  <a:pt x="14" y="140"/>
                </a:cubicBezTo>
                <a:cubicBezTo>
                  <a:pt x="14" y="141"/>
                  <a:pt x="13" y="140"/>
                  <a:pt x="13" y="141"/>
                </a:cubicBezTo>
                <a:close/>
                <a:moveTo>
                  <a:pt x="18" y="141"/>
                </a:moveTo>
                <a:cubicBezTo>
                  <a:pt x="18" y="141"/>
                  <a:pt x="17" y="141"/>
                  <a:pt x="17" y="142"/>
                </a:cubicBezTo>
                <a:cubicBezTo>
                  <a:pt x="17" y="141"/>
                  <a:pt x="18" y="140"/>
                  <a:pt x="18" y="140"/>
                </a:cubicBezTo>
                <a:cubicBezTo>
                  <a:pt x="18" y="141"/>
                  <a:pt x="18" y="141"/>
                  <a:pt x="18" y="141"/>
                </a:cubicBezTo>
                <a:close/>
                <a:moveTo>
                  <a:pt x="17" y="137"/>
                </a:moveTo>
                <a:cubicBezTo>
                  <a:pt x="17" y="137"/>
                  <a:pt x="17" y="137"/>
                  <a:pt x="17" y="137"/>
                </a:cubicBezTo>
                <a:cubicBezTo>
                  <a:pt x="17" y="137"/>
                  <a:pt x="17" y="137"/>
                  <a:pt x="17" y="137"/>
                </a:cubicBezTo>
                <a:cubicBezTo>
                  <a:pt x="17" y="137"/>
                  <a:pt x="17" y="137"/>
                  <a:pt x="17" y="137"/>
                </a:cubicBezTo>
                <a:close/>
                <a:moveTo>
                  <a:pt x="17" y="138"/>
                </a:moveTo>
                <a:cubicBezTo>
                  <a:pt x="17" y="137"/>
                  <a:pt x="18" y="137"/>
                  <a:pt x="18" y="137"/>
                </a:cubicBezTo>
                <a:cubicBezTo>
                  <a:pt x="18" y="137"/>
                  <a:pt x="18" y="137"/>
                  <a:pt x="18" y="137"/>
                </a:cubicBezTo>
                <a:cubicBezTo>
                  <a:pt x="19" y="137"/>
                  <a:pt x="19" y="137"/>
                  <a:pt x="20" y="137"/>
                </a:cubicBezTo>
                <a:cubicBezTo>
                  <a:pt x="19" y="138"/>
                  <a:pt x="18" y="137"/>
                  <a:pt x="17" y="138"/>
                </a:cubicBezTo>
                <a:close/>
                <a:moveTo>
                  <a:pt x="12" y="147"/>
                </a:moveTo>
                <a:cubicBezTo>
                  <a:pt x="12" y="147"/>
                  <a:pt x="11" y="148"/>
                  <a:pt x="11" y="147"/>
                </a:cubicBezTo>
                <a:cubicBezTo>
                  <a:pt x="12" y="147"/>
                  <a:pt x="12" y="146"/>
                  <a:pt x="12" y="147"/>
                </a:cubicBezTo>
                <a:close/>
                <a:moveTo>
                  <a:pt x="13" y="147"/>
                </a:moveTo>
                <a:cubicBezTo>
                  <a:pt x="13" y="147"/>
                  <a:pt x="13" y="147"/>
                  <a:pt x="13" y="146"/>
                </a:cubicBezTo>
                <a:cubicBezTo>
                  <a:pt x="14" y="147"/>
                  <a:pt x="14" y="147"/>
                  <a:pt x="14" y="147"/>
                </a:cubicBezTo>
                <a:cubicBezTo>
                  <a:pt x="14" y="147"/>
                  <a:pt x="14" y="147"/>
                  <a:pt x="14" y="147"/>
                </a:cubicBezTo>
                <a:cubicBezTo>
                  <a:pt x="14" y="147"/>
                  <a:pt x="14" y="147"/>
                  <a:pt x="13" y="147"/>
                </a:cubicBezTo>
                <a:close/>
                <a:moveTo>
                  <a:pt x="13" y="149"/>
                </a:moveTo>
                <a:cubicBezTo>
                  <a:pt x="14" y="149"/>
                  <a:pt x="15" y="149"/>
                  <a:pt x="16" y="149"/>
                </a:cubicBezTo>
                <a:cubicBezTo>
                  <a:pt x="15" y="150"/>
                  <a:pt x="14" y="150"/>
                  <a:pt x="13" y="149"/>
                </a:cubicBezTo>
                <a:close/>
                <a:moveTo>
                  <a:pt x="15" y="148"/>
                </a:moveTo>
                <a:cubicBezTo>
                  <a:pt x="15" y="147"/>
                  <a:pt x="15" y="147"/>
                  <a:pt x="16" y="147"/>
                </a:cubicBezTo>
                <a:cubicBezTo>
                  <a:pt x="16" y="148"/>
                  <a:pt x="15" y="148"/>
                  <a:pt x="15" y="148"/>
                </a:cubicBezTo>
                <a:close/>
                <a:moveTo>
                  <a:pt x="19" y="146"/>
                </a:moveTo>
                <a:cubicBezTo>
                  <a:pt x="19" y="146"/>
                  <a:pt x="19" y="146"/>
                  <a:pt x="19" y="146"/>
                </a:cubicBezTo>
                <a:cubicBezTo>
                  <a:pt x="19" y="146"/>
                  <a:pt x="19" y="146"/>
                  <a:pt x="20" y="146"/>
                </a:cubicBezTo>
                <a:lnTo>
                  <a:pt x="19" y="146"/>
                </a:lnTo>
                <a:close/>
                <a:moveTo>
                  <a:pt x="23" y="146"/>
                </a:moveTo>
                <a:cubicBezTo>
                  <a:pt x="23" y="146"/>
                  <a:pt x="23" y="145"/>
                  <a:pt x="24" y="145"/>
                </a:cubicBezTo>
                <a:cubicBezTo>
                  <a:pt x="24" y="146"/>
                  <a:pt x="23" y="146"/>
                  <a:pt x="23" y="146"/>
                </a:cubicBezTo>
                <a:close/>
                <a:moveTo>
                  <a:pt x="34" y="132"/>
                </a:moveTo>
                <a:cubicBezTo>
                  <a:pt x="34" y="132"/>
                  <a:pt x="35" y="132"/>
                  <a:pt x="35" y="133"/>
                </a:cubicBezTo>
                <a:cubicBezTo>
                  <a:pt x="34" y="133"/>
                  <a:pt x="34" y="132"/>
                  <a:pt x="34" y="132"/>
                </a:cubicBezTo>
                <a:close/>
                <a:moveTo>
                  <a:pt x="33" y="132"/>
                </a:moveTo>
                <a:cubicBezTo>
                  <a:pt x="33" y="132"/>
                  <a:pt x="33" y="132"/>
                  <a:pt x="33" y="132"/>
                </a:cubicBezTo>
                <a:cubicBezTo>
                  <a:pt x="33" y="132"/>
                  <a:pt x="33" y="132"/>
                  <a:pt x="33" y="132"/>
                </a:cubicBezTo>
                <a:close/>
                <a:moveTo>
                  <a:pt x="30" y="132"/>
                </a:moveTo>
                <a:cubicBezTo>
                  <a:pt x="30" y="132"/>
                  <a:pt x="30" y="132"/>
                  <a:pt x="30" y="132"/>
                </a:cubicBezTo>
                <a:cubicBezTo>
                  <a:pt x="30" y="132"/>
                  <a:pt x="30" y="132"/>
                  <a:pt x="30" y="133"/>
                </a:cubicBezTo>
                <a:cubicBezTo>
                  <a:pt x="30" y="132"/>
                  <a:pt x="30" y="132"/>
                  <a:pt x="30" y="132"/>
                </a:cubicBezTo>
                <a:cubicBezTo>
                  <a:pt x="30" y="132"/>
                  <a:pt x="30" y="132"/>
                  <a:pt x="30" y="132"/>
                </a:cubicBezTo>
                <a:close/>
                <a:moveTo>
                  <a:pt x="29" y="131"/>
                </a:moveTo>
                <a:cubicBezTo>
                  <a:pt x="29" y="131"/>
                  <a:pt x="30" y="131"/>
                  <a:pt x="30" y="132"/>
                </a:cubicBezTo>
                <a:cubicBezTo>
                  <a:pt x="29" y="132"/>
                  <a:pt x="29" y="131"/>
                  <a:pt x="29" y="131"/>
                </a:cubicBezTo>
                <a:close/>
                <a:moveTo>
                  <a:pt x="29" y="133"/>
                </a:moveTo>
                <a:cubicBezTo>
                  <a:pt x="29" y="133"/>
                  <a:pt x="29" y="133"/>
                  <a:pt x="29" y="133"/>
                </a:cubicBezTo>
                <a:cubicBezTo>
                  <a:pt x="29" y="133"/>
                  <a:pt x="29" y="133"/>
                  <a:pt x="29" y="133"/>
                </a:cubicBezTo>
                <a:cubicBezTo>
                  <a:pt x="29" y="134"/>
                  <a:pt x="29" y="134"/>
                  <a:pt x="29" y="133"/>
                </a:cubicBezTo>
                <a:cubicBezTo>
                  <a:pt x="29" y="133"/>
                  <a:pt x="29" y="133"/>
                  <a:pt x="29" y="133"/>
                </a:cubicBezTo>
                <a:close/>
                <a:moveTo>
                  <a:pt x="28" y="133"/>
                </a:moveTo>
                <a:cubicBezTo>
                  <a:pt x="28" y="133"/>
                  <a:pt x="28" y="134"/>
                  <a:pt x="28" y="134"/>
                </a:cubicBezTo>
                <a:cubicBezTo>
                  <a:pt x="28" y="134"/>
                  <a:pt x="28" y="134"/>
                  <a:pt x="28" y="133"/>
                </a:cubicBezTo>
                <a:cubicBezTo>
                  <a:pt x="28" y="133"/>
                  <a:pt x="28" y="133"/>
                  <a:pt x="28" y="133"/>
                </a:cubicBezTo>
                <a:close/>
                <a:moveTo>
                  <a:pt x="28" y="135"/>
                </a:moveTo>
                <a:cubicBezTo>
                  <a:pt x="29" y="135"/>
                  <a:pt x="28" y="136"/>
                  <a:pt x="29" y="136"/>
                </a:cubicBezTo>
                <a:cubicBezTo>
                  <a:pt x="29" y="137"/>
                  <a:pt x="29" y="137"/>
                  <a:pt x="29" y="137"/>
                </a:cubicBezTo>
                <a:cubicBezTo>
                  <a:pt x="29" y="136"/>
                  <a:pt x="28" y="137"/>
                  <a:pt x="28" y="136"/>
                </a:cubicBezTo>
                <a:cubicBezTo>
                  <a:pt x="28" y="136"/>
                  <a:pt x="29" y="136"/>
                  <a:pt x="29" y="136"/>
                </a:cubicBezTo>
                <a:cubicBezTo>
                  <a:pt x="29" y="136"/>
                  <a:pt x="28" y="136"/>
                  <a:pt x="28" y="135"/>
                </a:cubicBezTo>
                <a:close/>
                <a:moveTo>
                  <a:pt x="26" y="133"/>
                </a:moveTo>
                <a:cubicBezTo>
                  <a:pt x="27" y="133"/>
                  <a:pt x="27" y="133"/>
                  <a:pt x="27" y="133"/>
                </a:cubicBezTo>
                <a:cubicBezTo>
                  <a:pt x="27" y="133"/>
                  <a:pt x="27" y="133"/>
                  <a:pt x="28" y="133"/>
                </a:cubicBezTo>
                <a:cubicBezTo>
                  <a:pt x="28" y="133"/>
                  <a:pt x="28" y="133"/>
                  <a:pt x="28" y="133"/>
                </a:cubicBezTo>
                <a:cubicBezTo>
                  <a:pt x="28" y="133"/>
                  <a:pt x="28" y="133"/>
                  <a:pt x="28" y="133"/>
                </a:cubicBezTo>
                <a:cubicBezTo>
                  <a:pt x="28" y="133"/>
                  <a:pt x="28" y="134"/>
                  <a:pt x="28" y="134"/>
                </a:cubicBezTo>
                <a:cubicBezTo>
                  <a:pt x="28" y="134"/>
                  <a:pt x="27" y="134"/>
                  <a:pt x="27" y="134"/>
                </a:cubicBezTo>
                <a:cubicBezTo>
                  <a:pt x="27" y="134"/>
                  <a:pt x="27" y="134"/>
                  <a:pt x="27" y="134"/>
                </a:cubicBezTo>
                <a:cubicBezTo>
                  <a:pt x="27" y="133"/>
                  <a:pt x="28" y="134"/>
                  <a:pt x="27" y="133"/>
                </a:cubicBezTo>
                <a:cubicBezTo>
                  <a:pt x="27" y="133"/>
                  <a:pt x="27" y="134"/>
                  <a:pt x="26" y="133"/>
                </a:cubicBezTo>
                <a:close/>
                <a:moveTo>
                  <a:pt x="20" y="137"/>
                </a:moveTo>
                <a:cubicBezTo>
                  <a:pt x="20" y="137"/>
                  <a:pt x="20" y="136"/>
                  <a:pt x="20" y="136"/>
                </a:cubicBezTo>
                <a:cubicBezTo>
                  <a:pt x="20" y="136"/>
                  <a:pt x="20" y="136"/>
                  <a:pt x="21" y="136"/>
                </a:cubicBezTo>
                <a:cubicBezTo>
                  <a:pt x="21" y="136"/>
                  <a:pt x="21" y="136"/>
                  <a:pt x="21" y="136"/>
                </a:cubicBezTo>
                <a:cubicBezTo>
                  <a:pt x="21" y="136"/>
                  <a:pt x="21" y="136"/>
                  <a:pt x="21" y="136"/>
                </a:cubicBezTo>
                <a:cubicBezTo>
                  <a:pt x="21" y="136"/>
                  <a:pt x="20" y="136"/>
                  <a:pt x="20" y="137"/>
                </a:cubicBezTo>
                <a:close/>
                <a:moveTo>
                  <a:pt x="21" y="136"/>
                </a:moveTo>
                <a:cubicBezTo>
                  <a:pt x="21" y="136"/>
                  <a:pt x="21" y="136"/>
                  <a:pt x="21" y="136"/>
                </a:cubicBezTo>
                <a:cubicBezTo>
                  <a:pt x="21" y="136"/>
                  <a:pt x="21" y="136"/>
                  <a:pt x="21" y="136"/>
                </a:cubicBezTo>
                <a:cubicBezTo>
                  <a:pt x="21" y="136"/>
                  <a:pt x="21" y="136"/>
                  <a:pt x="21" y="136"/>
                </a:cubicBezTo>
                <a:close/>
                <a:moveTo>
                  <a:pt x="21" y="141"/>
                </a:moveTo>
                <a:cubicBezTo>
                  <a:pt x="21" y="141"/>
                  <a:pt x="21" y="141"/>
                  <a:pt x="21" y="140"/>
                </a:cubicBezTo>
                <a:cubicBezTo>
                  <a:pt x="21" y="140"/>
                  <a:pt x="21" y="140"/>
                  <a:pt x="22" y="140"/>
                </a:cubicBezTo>
                <a:lnTo>
                  <a:pt x="21" y="141"/>
                </a:lnTo>
                <a:close/>
                <a:moveTo>
                  <a:pt x="22" y="140"/>
                </a:moveTo>
                <a:cubicBezTo>
                  <a:pt x="22" y="140"/>
                  <a:pt x="22" y="140"/>
                  <a:pt x="22" y="140"/>
                </a:cubicBezTo>
                <a:cubicBezTo>
                  <a:pt x="22" y="139"/>
                  <a:pt x="22" y="139"/>
                  <a:pt x="22" y="139"/>
                </a:cubicBezTo>
                <a:cubicBezTo>
                  <a:pt x="22" y="139"/>
                  <a:pt x="22" y="138"/>
                  <a:pt x="22" y="139"/>
                </a:cubicBezTo>
                <a:cubicBezTo>
                  <a:pt x="22" y="140"/>
                  <a:pt x="23" y="139"/>
                  <a:pt x="23" y="140"/>
                </a:cubicBezTo>
                <a:cubicBezTo>
                  <a:pt x="23" y="139"/>
                  <a:pt x="22" y="141"/>
                  <a:pt x="22" y="140"/>
                </a:cubicBezTo>
                <a:close/>
                <a:moveTo>
                  <a:pt x="22" y="137"/>
                </a:moveTo>
                <a:cubicBezTo>
                  <a:pt x="23" y="137"/>
                  <a:pt x="22" y="137"/>
                  <a:pt x="23" y="137"/>
                </a:cubicBezTo>
                <a:cubicBezTo>
                  <a:pt x="23" y="136"/>
                  <a:pt x="23" y="136"/>
                  <a:pt x="23" y="135"/>
                </a:cubicBezTo>
                <a:cubicBezTo>
                  <a:pt x="23" y="135"/>
                  <a:pt x="23" y="135"/>
                  <a:pt x="23" y="135"/>
                </a:cubicBezTo>
                <a:cubicBezTo>
                  <a:pt x="23" y="135"/>
                  <a:pt x="23" y="135"/>
                  <a:pt x="23" y="135"/>
                </a:cubicBezTo>
                <a:cubicBezTo>
                  <a:pt x="24" y="135"/>
                  <a:pt x="24" y="135"/>
                  <a:pt x="24" y="135"/>
                </a:cubicBezTo>
                <a:cubicBezTo>
                  <a:pt x="24" y="136"/>
                  <a:pt x="24" y="136"/>
                  <a:pt x="24" y="136"/>
                </a:cubicBezTo>
                <a:cubicBezTo>
                  <a:pt x="24" y="135"/>
                  <a:pt x="25" y="135"/>
                  <a:pt x="26" y="135"/>
                </a:cubicBezTo>
                <a:cubicBezTo>
                  <a:pt x="26" y="136"/>
                  <a:pt x="27" y="136"/>
                  <a:pt x="28" y="136"/>
                </a:cubicBezTo>
                <a:cubicBezTo>
                  <a:pt x="28" y="136"/>
                  <a:pt x="26" y="136"/>
                  <a:pt x="25" y="136"/>
                </a:cubicBezTo>
                <a:cubicBezTo>
                  <a:pt x="26" y="137"/>
                  <a:pt x="26" y="137"/>
                  <a:pt x="26" y="137"/>
                </a:cubicBezTo>
                <a:cubicBezTo>
                  <a:pt x="25" y="137"/>
                  <a:pt x="25" y="137"/>
                  <a:pt x="25" y="137"/>
                </a:cubicBezTo>
                <a:cubicBezTo>
                  <a:pt x="24" y="137"/>
                  <a:pt x="23" y="138"/>
                  <a:pt x="22" y="137"/>
                </a:cubicBezTo>
                <a:close/>
                <a:moveTo>
                  <a:pt x="26" y="138"/>
                </a:moveTo>
                <a:cubicBezTo>
                  <a:pt x="26" y="138"/>
                  <a:pt x="26" y="138"/>
                  <a:pt x="26" y="138"/>
                </a:cubicBezTo>
                <a:cubicBezTo>
                  <a:pt x="26" y="138"/>
                  <a:pt x="26" y="138"/>
                  <a:pt x="25" y="138"/>
                </a:cubicBezTo>
                <a:cubicBezTo>
                  <a:pt x="25" y="138"/>
                  <a:pt x="26" y="138"/>
                  <a:pt x="26" y="138"/>
                </a:cubicBezTo>
                <a:close/>
                <a:moveTo>
                  <a:pt x="25" y="138"/>
                </a:moveTo>
                <a:cubicBezTo>
                  <a:pt x="25" y="138"/>
                  <a:pt x="25" y="138"/>
                  <a:pt x="25" y="138"/>
                </a:cubicBezTo>
                <a:cubicBezTo>
                  <a:pt x="25" y="138"/>
                  <a:pt x="25" y="138"/>
                  <a:pt x="25" y="138"/>
                </a:cubicBezTo>
                <a:cubicBezTo>
                  <a:pt x="25" y="138"/>
                  <a:pt x="25" y="138"/>
                  <a:pt x="25" y="138"/>
                </a:cubicBezTo>
                <a:close/>
                <a:moveTo>
                  <a:pt x="24" y="140"/>
                </a:moveTo>
                <a:cubicBezTo>
                  <a:pt x="24" y="139"/>
                  <a:pt x="24" y="139"/>
                  <a:pt x="24" y="139"/>
                </a:cubicBezTo>
                <a:cubicBezTo>
                  <a:pt x="24" y="139"/>
                  <a:pt x="25" y="139"/>
                  <a:pt x="26" y="139"/>
                </a:cubicBezTo>
                <a:cubicBezTo>
                  <a:pt x="25" y="139"/>
                  <a:pt x="25" y="139"/>
                  <a:pt x="24" y="140"/>
                </a:cubicBezTo>
                <a:close/>
                <a:moveTo>
                  <a:pt x="25" y="139"/>
                </a:moveTo>
                <a:cubicBezTo>
                  <a:pt x="26" y="139"/>
                  <a:pt x="27" y="139"/>
                  <a:pt x="27" y="139"/>
                </a:cubicBezTo>
                <a:cubicBezTo>
                  <a:pt x="26" y="139"/>
                  <a:pt x="26" y="140"/>
                  <a:pt x="25" y="139"/>
                </a:cubicBezTo>
                <a:close/>
                <a:moveTo>
                  <a:pt x="25" y="145"/>
                </a:moveTo>
                <a:cubicBezTo>
                  <a:pt x="24" y="145"/>
                  <a:pt x="24" y="145"/>
                  <a:pt x="24" y="145"/>
                </a:cubicBezTo>
                <a:cubicBezTo>
                  <a:pt x="25" y="144"/>
                  <a:pt x="25" y="144"/>
                  <a:pt x="25" y="144"/>
                </a:cubicBezTo>
                <a:cubicBezTo>
                  <a:pt x="25" y="144"/>
                  <a:pt x="24" y="144"/>
                  <a:pt x="24" y="144"/>
                </a:cubicBezTo>
                <a:cubicBezTo>
                  <a:pt x="25" y="144"/>
                  <a:pt x="25" y="143"/>
                  <a:pt x="25" y="144"/>
                </a:cubicBezTo>
                <a:cubicBezTo>
                  <a:pt x="25" y="144"/>
                  <a:pt x="25" y="145"/>
                  <a:pt x="25" y="145"/>
                </a:cubicBezTo>
                <a:close/>
                <a:moveTo>
                  <a:pt x="27" y="143"/>
                </a:moveTo>
                <a:cubicBezTo>
                  <a:pt x="27" y="143"/>
                  <a:pt x="26" y="143"/>
                  <a:pt x="26" y="143"/>
                </a:cubicBezTo>
                <a:cubicBezTo>
                  <a:pt x="26" y="142"/>
                  <a:pt x="27" y="142"/>
                  <a:pt x="27" y="142"/>
                </a:cubicBezTo>
                <a:cubicBezTo>
                  <a:pt x="27" y="142"/>
                  <a:pt x="27" y="142"/>
                  <a:pt x="28" y="142"/>
                </a:cubicBezTo>
                <a:lnTo>
                  <a:pt x="27" y="143"/>
                </a:lnTo>
                <a:close/>
                <a:moveTo>
                  <a:pt x="28" y="138"/>
                </a:moveTo>
                <a:cubicBezTo>
                  <a:pt x="28" y="138"/>
                  <a:pt x="28" y="138"/>
                  <a:pt x="28" y="138"/>
                </a:cubicBezTo>
                <a:cubicBezTo>
                  <a:pt x="28" y="138"/>
                  <a:pt x="28" y="138"/>
                  <a:pt x="28" y="138"/>
                </a:cubicBezTo>
                <a:cubicBezTo>
                  <a:pt x="27" y="138"/>
                  <a:pt x="27" y="138"/>
                  <a:pt x="27" y="137"/>
                </a:cubicBezTo>
                <a:cubicBezTo>
                  <a:pt x="27" y="137"/>
                  <a:pt x="27" y="137"/>
                  <a:pt x="27" y="137"/>
                </a:cubicBezTo>
                <a:cubicBezTo>
                  <a:pt x="28" y="137"/>
                  <a:pt x="28" y="137"/>
                  <a:pt x="28" y="137"/>
                </a:cubicBezTo>
                <a:cubicBezTo>
                  <a:pt x="28" y="138"/>
                  <a:pt x="28" y="138"/>
                  <a:pt x="28" y="138"/>
                </a:cubicBezTo>
                <a:close/>
                <a:moveTo>
                  <a:pt x="28" y="139"/>
                </a:moveTo>
                <a:cubicBezTo>
                  <a:pt x="28" y="138"/>
                  <a:pt x="28" y="138"/>
                  <a:pt x="29" y="138"/>
                </a:cubicBezTo>
                <a:cubicBezTo>
                  <a:pt x="29" y="138"/>
                  <a:pt x="28" y="138"/>
                  <a:pt x="29" y="138"/>
                </a:cubicBezTo>
                <a:cubicBezTo>
                  <a:pt x="29" y="139"/>
                  <a:pt x="28" y="139"/>
                  <a:pt x="28" y="139"/>
                </a:cubicBezTo>
                <a:close/>
                <a:moveTo>
                  <a:pt x="29" y="143"/>
                </a:moveTo>
                <a:cubicBezTo>
                  <a:pt x="28" y="141"/>
                  <a:pt x="30" y="142"/>
                  <a:pt x="30" y="143"/>
                </a:cubicBezTo>
                <a:cubicBezTo>
                  <a:pt x="30" y="142"/>
                  <a:pt x="29" y="143"/>
                  <a:pt x="29" y="143"/>
                </a:cubicBezTo>
                <a:close/>
                <a:moveTo>
                  <a:pt x="30" y="138"/>
                </a:moveTo>
                <a:cubicBezTo>
                  <a:pt x="30" y="138"/>
                  <a:pt x="30" y="137"/>
                  <a:pt x="30" y="137"/>
                </a:cubicBezTo>
                <a:cubicBezTo>
                  <a:pt x="31" y="138"/>
                  <a:pt x="31" y="137"/>
                  <a:pt x="32" y="137"/>
                </a:cubicBezTo>
                <a:cubicBezTo>
                  <a:pt x="31" y="137"/>
                  <a:pt x="31" y="138"/>
                  <a:pt x="30" y="138"/>
                </a:cubicBezTo>
                <a:close/>
                <a:moveTo>
                  <a:pt x="30" y="142"/>
                </a:moveTo>
                <a:cubicBezTo>
                  <a:pt x="31" y="141"/>
                  <a:pt x="30" y="141"/>
                  <a:pt x="31" y="141"/>
                </a:cubicBezTo>
                <a:cubicBezTo>
                  <a:pt x="31" y="141"/>
                  <a:pt x="31" y="142"/>
                  <a:pt x="30" y="142"/>
                </a:cubicBezTo>
                <a:close/>
                <a:moveTo>
                  <a:pt x="32" y="144"/>
                </a:moveTo>
                <a:cubicBezTo>
                  <a:pt x="32" y="143"/>
                  <a:pt x="32" y="143"/>
                  <a:pt x="31" y="143"/>
                </a:cubicBezTo>
                <a:cubicBezTo>
                  <a:pt x="31" y="144"/>
                  <a:pt x="31" y="144"/>
                  <a:pt x="31" y="144"/>
                </a:cubicBezTo>
                <a:cubicBezTo>
                  <a:pt x="30" y="144"/>
                  <a:pt x="31" y="143"/>
                  <a:pt x="31" y="143"/>
                </a:cubicBezTo>
                <a:cubicBezTo>
                  <a:pt x="32" y="143"/>
                  <a:pt x="31" y="143"/>
                  <a:pt x="32" y="143"/>
                </a:cubicBezTo>
                <a:cubicBezTo>
                  <a:pt x="32" y="143"/>
                  <a:pt x="31" y="142"/>
                  <a:pt x="32" y="142"/>
                </a:cubicBezTo>
                <a:cubicBezTo>
                  <a:pt x="32" y="142"/>
                  <a:pt x="32" y="142"/>
                  <a:pt x="32" y="142"/>
                </a:cubicBezTo>
                <a:cubicBezTo>
                  <a:pt x="32" y="143"/>
                  <a:pt x="32" y="143"/>
                  <a:pt x="32" y="143"/>
                </a:cubicBezTo>
                <a:cubicBezTo>
                  <a:pt x="32" y="143"/>
                  <a:pt x="32" y="144"/>
                  <a:pt x="32" y="144"/>
                </a:cubicBezTo>
                <a:close/>
                <a:moveTo>
                  <a:pt x="33" y="133"/>
                </a:moveTo>
                <a:cubicBezTo>
                  <a:pt x="33" y="134"/>
                  <a:pt x="32" y="133"/>
                  <a:pt x="32" y="134"/>
                </a:cubicBezTo>
                <a:cubicBezTo>
                  <a:pt x="31" y="133"/>
                  <a:pt x="31" y="133"/>
                  <a:pt x="30" y="133"/>
                </a:cubicBezTo>
                <a:cubicBezTo>
                  <a:pt x="30" y="134"/>
                  <a:pt x="31" y="134"/>
                  <a:pt x="30" y="134"/>
                </a:cubicBezTo>
                <a:cubicBezTo>
                  <a:pt x="30" y="134"/>
                  <a:pt x="30" y="133"/>
                  <a:pt x="30" y="133"/>
                </a:cubicBezTo>
                <a:cubicBezTo>
                  <a:pt x="30" y="133"/>
                  <a:pt x="30" y="132"/>
                  <a:pt x="31" y="133"/>
                </a:cubicBezTo>
                <a:cubicBezTo>
                  <a:pt x="31" y="132"/>
                  <a:pt x="31" y="132"/>
                  <a:pt x="30" y="132"/>
                </a:cubicBezTo>
                <a:cubicBezTo>
                  <a:pt x="31" y="132"/>
                  <a:pt x="31" y="132"/>
                  <a:pt x="31" y="132"/>
                </a:cubicBezTo>
                <a:cubicBezTo>
                  <a:pt x="30" y="132"/>
                  <a:pt x="30" y="132"/>
                  <a:pt x="30" y="132"/>
                </a:cubicBezTo>
                <a:cubicBezTo>
                  <a:pt x="30" y="131"/>
                  <a:pt x="31" y="131"/>
                  <a:pt x="31" y="131"/>
                </a:cubicBezTo>
                <a:cubicBezTo>
                  <a:pt x="31" y="131"/>
                  <a:pt x="31" y="130"/>
                  <a:pt x="32" y="131"/>
                </a:cubicBezTo>
                <a:cubicBezTo>
                  <a:pt x="31" y="131"/>
                  <a:pt x="31" y="131"/>
                  <a:pt x="31" y="131"/>
                </a:cubicBezTo>
                <a:cubicBezTo>
                  <a:pt x="32" y="131"/>
                  <a:pt x="32" y="131"/>
                  <a:pt x="33" y="131"/>
                </a:cubicBezTo>
                <a:cubicBezTo>
                  <a:pt x="33" y="131"/>
                  <a:pt x="33" y="131"/>
                  <a:pt x="33" y="131"/>
                </a:cubicBezTo>
                <a:cubicBezTo>
                  <a:pt x="32" y="132"/>
                  <a:pt x="32" y="132"/>
                  <a:pt x="31" y="132"/>
                </a:cubicBezTo>
                <a:cubicBezTo>
                  <a:pt x="31" y="132"/>
                  <a:pt x="31" y="132"/>
                  <a:pt x="32" y="132"/>
                </a:cubicBezTo>
                <a:cubicBezTo>
                  <a:pt x="31" y="132"/>
                  <a:pt x="31" y="132"/>
                  <a:pt x="31" y="132"/>
                </a:cubicBezTo>
                <a:cubicBezTo>
                  <a:pt x="32" y="133"/>
                  <a:pt x="32" y="132"/>
                  <a:pt x="32" y="133"/>
                </a:cubicBezTo>
                <a:cubicBezTo>
                  <a:pt x="32" y="132"/>
                  <a:pt x="32" y="132"/>
                  <a:pt x="32" y="132"/>
                </a:cubicBezTo>
                <a:cubicBezTo>
                  <a:pt x="32" y="132"/>
                  <a:pt x="32" y="132"/>
                  <a:pt x="32" y="132"/>
                </a:cubicBezTo>
                <a:cubicBezTo>
                  <a:pt x="32" y="132"/>
                  <a:pt x="32" y="132"/>
                  <a:pt x="32" y="132"/>
                </a:cubicBezTo>
                <a:cubicBezTo>
                  <a:pt x="33" y="133"/>
                  <a:pt x="33" y="132"/>
                  <a:pt x="34" y="133"/>
                </a:cubicBezTo>
                <a:cubicBezTo>
                  <a:pt x="34" y="133"/>
                  <a:pt x="35" y="133"/>
                  <a:pt x="34" y="133"/>
                </a:cubicBezTo>
                <a:cubicBezTo>
                  <a:pt x="34" y="133"/>
                  <a:pt x="33" y="133"/>
                  <a:pt x="33" y="133"/>
                </a:cubicBezTo>
                <a:close/>
                <a:moveTo>
                  <a:pt x="34" y="139"/>
                </a:moveTo>
                <a:cubicBezTo>
                  <a:pt x="34" y="139"/>
                  <a:pt x="34" y="139"/>
                  <a:pt x="34" y="139"/>
                </a:cubicBezTo>
                <a:cubicBezTo>
                  <a:pt x="34" y="139"/>
                  <a:pt x="35" y="139"/>
                  <a:pt x="35" y="139"/>
                </a:cubicBezTo>
                <a:cubicBezTo>
                  <a:pt x="34" y="139"/>
                  <a:pt x="34" y="140"/>
                  <a:pt x="34" y="139"/>
                </a:cubicBezTo>
                <a:close/>
                <a:moveTo>
                  <a:pt x="34" y="145"/>
                </a:moveTo>
                <a:cubicBezTo>
                  <a:pt x="34" y="145"/>
                  <a:pt x="35" y="145"/>
                  <a:pt x="36" y="145"/>
                </a:cubicBezTo>
                <a:cubicBezTo>
                  <a:pt x="35" y="146"/>
                  <a:pt x="35" y="146"/>
                  <a:pt x="34" y="145"/>
                </a:cubicBezTo>
                <a:close/>
                <a:moveTo>
                  <a:pt x="36" y="139"/>
                </a:moveTo>
                <a:cubicBezTo>
                  <a:pt x="36" y="138"/>
                  <a:pt x="37" y="139"/>
                  <a:pt x="37" y="139"/>
                </a:cubicBezTo>
                <a:cubicBezTo>
                  <a:pt x="37" y="139"/>
                  <a:pt x="36" y="139"/>
                  <a:pt x="36" y="139"/>
                </a:cubicBezTo>
                <a:close/>
                <a:moveTo>
                  <a:pt x="38" y="137"/>
                </a:moveTo>
                <a:cubicBezTo>
                  <a:pt x="39" y="136"/>
                  <a:pt x="39" y="135"/>
                  <a:pt x="38" y="135"/>
                </a:cubicBezTo>
                <a:cubicBezTo>
                  <a:pt x="37" y="134"/>
                  <a:pt x="38" y="134"/>
                  <a:pt x="38" y="134"/>
                </a:cubicBezTo>
                <a:cubicBezTo>
                  <a:pt x="39" y="135"/>
                  <a:pt x="39" y="134"/>
                  <a:pt x="40" y="134"/>
                </a:cubicBezTo>
                <a:cubicBezTo>
                  <a:pt x="40" y="135"/>
                  <a:pt x="40" y="134"/>
                  <a:pt x="41" y="134"/>
                </a:cubicBezTo>
                <a:cubicBezTo>
                  <a:pt x="41" y="134"/>
                  <a:pt x="41" y="134"/>
                  <a:pt x="41" y="135"/>
                </a:cubicBezTo>
                <a:cubicBezTo>
                  <a:pt x="41" y="135"/>
                  <a:pt x="40" y="135"/>
                  <a:pt x="40" y="135"/>
                </a:cubicBezTo>
                <a:cubicBezTo>
                  <a:pt x="40" y="134"/>
                  <a:pt x="40" y="134"/>
                  <a:pt x="40" y="135"/>
                </a:cubicBezTo>
                <a:cubicBezTo>
                  <a:pt x="40" y="135"/>
                  <a:pt x="39" y="135"/>
                  <a:pt x="39" y="135"/>
                </a:cubicBezTo>
                <a:cubicBezTo>
                  <a:pt x="38" y="136"/>
                  <a:pt x="39" y="137"/>
                  <a:pt x="38" y="137"/>
                </a:cubicBezTo>
                <a:close/>
                <a:moveTo>
                  <a:pt x="39" y="137"/>
                </a:moveTo>
                <a:cubicBezTo>
                  <a:pt x="39" y="136"/>
                  <a:pt x="40" y="135"/>
                  <a:pt x="41" y="136"/>
                </a:cubicBezTo>
                <a:cubicBezTo>
                  <a:pt x="40" y="137"/>
                  <a:pt x="40" y="137"/>
                  <a:pt x="40" y="137"/>
                </a:cubicBezTo>
                <a:cubicBezTo>
                  <a:pt x="40" y="137"/>
                  <a:pt x="40" y="137"/>
                  <a:pt x="39" y="137"/>
                </a:cubicBezTo>
                <a:close/>
                <a:moveTo>
                  <a:pt x="42" y="140"/>
                </a:moveTo>
                <a:cubicBezTo>
                  <a:pt x="41" y="140"/>
                  <a:pt x="41" y="140"/>
                  <a:pt x="40" y="140"/>
                </a:cubicBezTo>
                <a:cubicBezTo>
                  <a:pt x="40" y="139"/>
                  <a:pt x="42" y="140"/>
                  <a:pt x="42" y="140"/>
                </a:cubicBezTo>
                <a:close/>
                <a:moveTo>
                  <a:pt x="40" y="144"/>
                </a:moveTo>
                <a:cubicBezTo>
                  <a:pt x="41" y="143"/>
                  <a:pt x="41" y="144"/>
                  <a:pt x="41" y="143"/>
                </a:cubicBezTo>
                <a:cubicBezTo>
                  <a:pt x="42" y="143"/>
                  <a:pt x="42" y="143"/>
                  <a:pt x="42" y="144"/>
                </a:cubicBezTo>
                <a:cubicBezTo>
                  <a:pt x="42" y="144"/>
                  <a:pt x="41" y="144"/>
                  <a:pt x="40" y="144"/>
                </a:cubicBezTo>
                <a:close/>
                <a:moveTo>
                  <a:pt x="48" y="130"/>
                </a:moveTo>
                <a:cubicBezTo>
                  <a:pt x="49" y="130"/>
                  <a:pt x="49" y="129"/>
                  <a:pt x="50" y="129"/>
                </a:cubicBezTo>
                <a:cubicBezTo>
                  <a:pt x="50" y="130"/>
                  <a:pt x="48" y="130"/>
                  <a:pt x="48" y="130"/>
                </a:cubicBezTo>
                <a:close/>
                <a:moveTo>
                  <a:pt x="50" y="142"/>
                </a:moveTo>
                <a:cubicBezTo>
                  <a:pt x="50" y="141"/>
                  <a:pt x="50" y="141"/>
                  <a:pt x="50" y="141"/>
                </a:cubicBezTo>
                <a:cubicBezTo>
                  <a:pt x="51" y="141"/>
                  <a:pt x="50" y="142"/>
                  <a:pt x="50" y="142"/>
                </a:cubicBezTo>
                <a:close/>
                <a:moveTo>
                  <a:pt x="53" y="129"/>
                </a:moveTo>
                <a:cubicBezTo>
                  <a:pt x="53" y="129"/>
                  <a:pt x="52" y="129"/>
                  <a:pt x="52" y="129"/>
                </a:cubicBezTo>
                <a:cubicBezTo>
                  <a:pt x="52" y="129"/>
                  <a:pt x="52" y="129"/>
                  <a:pt x="52" y="130"/>
                </a:cubicBezTo>
                <a:cubicBezTo>
                  <a:pt x="52" y="130"/>
                  <a:pt x="51" y="130"/>
                  <a:pt x="51" y="130"/>
                </a:cubicBezTo>
                <a:cubicBezTo>
                  <a:pt x="51" y="129"/>
                  <a:pt x="51" y="129"/>
                  <a:pt x="52" y="128"/>
                </a:cubicBezTo>
                <a:cubicBezTo>
                  <a:pt x="52" y="129"/>
                  <a:pt x="52" y="128"/>
                  <a:pt x="53" y="129"/>
                </a:cubicBezTo>
                <a:cubicBezTo>
                  <a:pt x="53" y="129"/>
                  <a:pt x="53" y="129"/>
                  <a:pt x="53" y="129"/>
                </a:cubicBezTo>
                <a:close/>
                <a:moveTo>
                  <a:pt x="56" y="128"/>
                </a:moveTo>
                <a:cubicBezTo>
                  <a:pt x="56" y="128"/>
                  <a:pt x="57" y="128"/>
                  <a:pt x="57" y="128"/>
                </a:cubicBezTo>
                <a:cubicBezTo>
                  <a:pt x="57" y="128"/>
                  <a:pt x="56" y="128"/>
                  <a:pt x="56" y="128"/>
                </a:cubicBezTo>
                <a:close/>
                <a:moveTo>
                  <a:pt x="57" y="139"/>
                </a:moveTo>
                <a:cubicBezTo>
                  <a:pt x="57" y="138"/>
                  <a:pt x="58" y="138"/>
                  <a:pt x="58" y="139"/>
                </a:cubicBezTo>
                <a:cubicBezTo>
                  <a:pt x="58" y="139"/>
                  <a:pt x="58" y="139"/>
                  <a:pt x="57" y="139"/>
                </a:cubicBezTo>
                <a:close/>
                <a:moveTo>
                  <a:pt x="62" y="127"/>
                </a:moveTo>
                <a:cubicBezTo>
                  <a:pt x="62" y="126"/>
                  <a:pt x="61" y="127"/>
                  <a:pt x="61" y="127"/>
                </a:cubicBezTo>
                <a:cubicBezTo>
                  <a:pt x="61" y="126"/>
                  <a:pt x="62" y="126"/>
                  <a:pt x="62" y="127"/>
                </a:cubicBezTo>
                <a:close/>
                <a:moveTo>
                  <a:pt x="60" y="126"/>
                </a:moveTo>
                <a:cubicBezTo>
                  <a:pt x="61" y="126"/>
                  <a:pt x="61" y="127"/>
                  <a:pt x="61" y="127"/>
                </a:cubicBezTo>
                <a:cubicBezTo>
                  <a:pt x="61" y="127"/>
                  <a:pt x="60" y="127"/>
                  <a:pt x="60" y="126"/>
                </a:cubicBezTo>
                <a:close/>
                <a:moveTo>
                  <a:pt x="61" y="139"/>
                </a:moveTo>
                <a:cubicBezTo>
                  <a:pt x="61" y="139"/>
                  <a:pt x="60" y="139"/>
                  <a:pt x="60" y="139"/>
                </a:cubicBezTo>
                <a:cubicBezTo>
                  <a:pt x="61" y="138"/>
                  <a:pt x="62" y="138"/>
                  <a:pt x="62" y="139"/>
                </a:cubicBezTo>
                <a:cubicBezTo>
                  <a:pt x="62" y="138"/>
                  <a:pt x="61" y="139"/>
                  <a:pt x="61" y="139"/>
                </a:cubicBezTo>
                <a:close/>
                <a:moveTo>
                  <a:pt x="61" y="131"/>
                </a:moveTo>
                <a:cubicBezTo>
                  <a:pt x="62" y="131"/>
                  <a:pt x="62" y="131"/>
                  <a:pt x="62" y="131"/>
                </a:cubicBezTo>
                <a:cubicBezTo>
                  <a:pt x="62" y="132"/>
                  <a:pt x="62" y="132"/>
                  <a:pt x="61" y="131"/>
                </a:cubicBezTo>
                <a:close/>
                <a:moveTo>
                  <a:pt x="61" y="130"/>
                </a:moveTo>
                <a:cubicBezTo>
                  <a:pt x="61" y="130"/>
                  <a:pt x="61" y="130"/>
                  <a:pt x="61" y="130"/>
                </a:cubicBezTo>
                <a:cubicBezTo>
                  <a:pt x="61" y="130"/>
                  <a:pt x="61" y="130"/>
                  <a:pt x="61" y="130"/>
                </a:cubicBezTo>
                <a:cubicBezTo>
                  <a:pt x="61" y="129"/>
                  <a:pt x="61" y="129"/>
                  <a:pt x="61" y="129"/>
                </a:cubicBezTo>
                <a:cubicBezTo>
                  <a:pt x="62" y="129"/>
                  <a:pt x="62" y="128"/>
                  <a:pt x="63" y="128"/>
                </a:cubicBezTo>
                <a:cubicBezTo>
                  <a:pt x="63" y="129"/>
                  <a:pt x="62" y="129"/>
                  <a:pt x="61" y="130"/>
                </a:cubicBezTo>
                <a:close/>
                <a:moveTo>
                  <a:pt x="66" y="129"/>
                </a:moveTo>
                <a:cubicBezTo>
                  <a:pt x="65" y="129"/>
                  <a:pt x="65" y="129"/>
                  <a:pt x="65" y="129"/>
                </a:cubicBezTo>
                <a:cubicBezTo>
                  <a:pt x="64" y="129"/>
                  <a:pt x="64" y="129"/>
                  <a:pt x="64" y="129"/>
                </a:cubicBezTo>
                <a:cubicBezTo>
                  <a:pt x="64" y="128"/>
                  <a:pt x="65" y="128"/>
                  <a:pt x="65" y="128"/>
                </a:cubicBezTo>
                <a:cubicBezTo>
                  <a:pt x="65" y="128"/>
                  <a:pt x="66" y="128"/>
                  <a:pt x="66" y="128"/>
                </a:cubicBezTo>
                <a:cubicBezTo>
                  <a:pt x="66" y="129"/>
                  <a:pt x="66" y="128"/>
                  <a:pt x="66" y="129"/>
                </a:cubicBezTo>
                <a:close/>
                <a:moveTo>
                  <a:pt x="67" y="126"/>
                </a:moveTo>
                <a:cubicBezTo>
                  <a:pt x="67" y="126"/>
                  <a:pt x="68" y="126"/>
                  <a:pt x="68" y="126"/>
                </a:cubicBezTo>
                <a:cubicBezTo>
                  <a:pt x="68" y="127"/>
                  <a:pt x="67" y="126"/>
                  <a:pt x="67" y="126"/>
                </a:cubicBezTo>
                <a:close/>
                <a:moveTo>
                  <a:pt x="69" y="126"/>
                </a:moveTo>
                <a:cubicBezTo>
                  <a:pt x="69" y="126"/>
                  <a:pt x="69" y="125"/>
                  <a:pt x="70" y="126"/>
                </a:cubicBezTo>
                <a:cubicBezTo>
                  <a:pt x="69" y="126"/>
                  <a:pt x="69" y="127"/>
                  <a:pt x="69" y="126"/>
                </a:cubicBezTo>
                <a:close/>
                <a:moveTo>
                  <a:pt x="72" y="124"/>
                </a:moveTo>
                <a:cubicBezTo>
                  <a:pt x="72" y="124"/>
                  <a:pt x="72" y="124"/>
                  <a:pt x="72" y="124"/>
                </a:cubicBezTo>
                <a:cubicBezTo>
                  <a:pt x="72" y="123"/>
                  <a:pt x="73" y="124"/>
                  <a:pt x="74" y="124"/>
                </a:cubicBezTo>
                <a:cubicBezTo>
                  <a:pt x="73" y="124"/>
                  <a:pt x="74" y="125"/>
                  <a:pt x="73" y="125"/>
                </a:cubicBezTo>
                <a:cubicBezTo>
                  <a:pt x="73" y="125"/>
                  <a:pt x="73" y="124"/>
                  <a:pt x="73" y="124"/>
                </a:cubicBezTo>
                <a:cubicBezTo>
                  <a:pt x="72" y="125"/>
                  <a:pt x="72" y="125"/>
                  <a:pt x="72" y="126"/>
                </a:cubicBezTo>
                <a:cubicBezTo>
                  <a:pt x="72" y="126"/>
                  <a:pt x="72" y="125"/>
                  <a:pt x="71" y="125"/>
                </a:cubicBezTo>
                <a:cubicBezTo>
                  <a:pt x="72" y="124"/>
                  <a:pt x="72" y="125"/>
                  <a:pt x="72" y="124"/>
                </a:cubicBezTo>
                <a:close/>
                <a:moveTo>
                  <a:pt x="71" y="126"/>
                </a:moveTo>
                <a:cubicBezTo>
                  <a:pt x="70" y="125"/>
                  <a:pt x="71" y="125"/>
                  <a:pt x="72" y="126"/>
                </a:cubicBezTo>
                <a:cubicBezTo>
                  <a:pt x="71" y="126"/>
                  <a:pt x="71" y="126"/>
                  <a:pt x="71" y="126"/>
                </a:cubicBezTo>
                <a:close/>
                <a:moveTo>
                  <a:pt x="71" y="127"/>
                </a:moveTo>
                <a:cubicBezTo>
                  <a:pt x="72" y="128"/>
                  <a:pt x="72" y="126"/>
                  <a:pt x="73" y="127"/>
                </a:cubicBezTo>
                <a:cubicBezTo>
                  <a:pt x="73" y="126"/>
                  <a:pt x="73" y="126"/>
                  <a:pt x="74" y="127"/>
                </a:cubicBezTo>
                <a:cubicBezTo>
                  <a:pt x="74" y="127"/>
                  <a:pt x="74" y="127"/>
                  <a:pt x="74" y="127"/>
                </a:cubicBezTo>
                <a:cubicBezTo>
                  <a:pt x="74" y="127"/>
                  <a:pt x="74" y="127"/>
                  <a:pt x="74" y="127"/>
                </a:cubicBezTo>
                <a:cubicBezTo>
                  <a:pt x="73" y="127"/>
                  <a:pt x="73" y="127"/>
                  <a:pt x="73" y="128"/>
                </a:cubicBezTo>
                <a:cubicBezTo>
                  <a:pt x="73" y="127"/>
                  <a:pt x="73" y="127"/>
                  <a:pt x="73" y="127"/>
                </a:cubicBezTo>
                <a:cubicBezTo>
                  <a:pt x="72" y="128"/>
                  <a:pt x="71" y="128"/>
                  <a:pt x="71" y="127"/>
                </a:cubicBezTo>
                <a:close/>
                <a:moveTo>
                  <a:pt x="73" y="136"/>
                </a:moveTo>
                <a:cubicBezTo>
                  <a:pt x="73" y="135"/>
                  <a:pt x="74" y="135"/>
                  <a:pt x="74" y="135"/>
                </a:cubicBezTo>
                <a:cubicBezTo>
                  <a:pt x="74" y="136"/>
                  <a:pt x="73" y="136"/>
                  <a:pt x="73" y="136"/>
                </a:cubicBezTo>
                <a:close/>
                <a:moveTo>
                  <a:pt x="75" y="125"/>
                </a:moveTo>
                <a:cubicBezTo>
                  <a:pt x="75" y="125"/>
                  <a:pt x="75" y="125"/>
                  <a:pt x="75" y="125"/>
                </a:cubicBezTo>
                <a:cubicBezTo>
                  <a:pt x="75" y="125"/>
                  <a:pt x="75" y="125"/>
                  <a:pt x="75" y="125"/>
                </a:cubicBezTo>
                <a:cubicBezTo>
                  <a:pt x="74" y="126"/>
                  <a:pt x="74" y="126"/>
                  <a:pt x="74" y="126"/>
                </a:cubicBezTo>
                <a:cubicBezTo>
                  <a:pt x="74" y="126"/>
                  <a:pt x="73" y="126"/>
                  <a:pt x="73" y="126"/>
                </a:cubicBezTo>
                <a:cubicBezTo>
                  <a:pt x="73" y="126"/>
                  <a:pt x="73" y="126"/>
                  <a:pt x="73" y="126"/>
                </a:cubicBezTo>
                <a:cubicBezTo>
                  <a:pt x="72" y="125"/>
                  <a:pt x="74" y="125"/>
                  <a:pt x="75" y="125"/>
                </a:cubicBezTo>
                <a:cubicBezTo>
                  <a:pt x="75" y="125"/>
                  <a:pt x="75" y="125"/>
                  <a:pt x="75" y="125"/>
                </a:cubicBezTo>
                <a:close/>
                <a:moveTo>
                  <a:pt x="76" y="125"/>
                </a:moveTo>
                <a:cubicBezTo>
                  <a:pt x="75" y="125"/>
                  <a:pt x="75" y="125"/>
                  <a:pt x="75" y="125"/>
                </a:cubicBezTo>
                <a:cubicBezTo>
                  <a:pt x="75" y="125"/>
                  <a:pt x="75" y="125"/>
                  <a:pt x="75" y="125"/>
                </a:cubicBezTo>
                <a:cubicBezTo>
                  <a:pt x="75" y="125"/>
                  <a:pt x="75" y="125"/>
                  <a:pt x="75" y="125"/>
                </a:cubicBezTo>
                <a:cubicBezTo>
                  <a:pt x="75" y="125"/>
                  <a:pt x="75" y="125"/>
                  <a:pt x="75" y="125"/>
                </a:cubicBezTo>
                <a:cubicBezTo>
                  <a:pt x="76" y="125"/>
                  <a:pt x="76" y="125"/>
                  <a:pt x="76" y="125"/>
                </a:cubicBezTo>
                <a:cubicBezTo>
                  <a:pt x="76" y="125"/>
                  <a:pt x="76" y="125"/>
                  <a:pt x="76" y="124"/>
                </a:cubicBezTo>
                <a:cubicBezTo>
                  <a:pt x="76" y="124"/>
                  <a:pt x="76" y="124"/>
                  <a:pt x="76" y="125"/>
                </a:cubicBezTo>
                <a:close/>
                <a:moveTo>
                  <a:pt x="75" y="123"/>
                </a:moveTo>
                <a:cubicBezTo>
                  <a:pt x="75" y="123"/>
                  <a:pt x="76" y="123"/>
                  <a:pt x="76" y="123"/>
                </a:cubicBezTo>
                <a:cubicBezTo>
                  <a:pt x="76" y="124"/>
                  <a:pt x="76" y="124"/>
                  <a:pt x="75" y="123"/>
                </a:cubicBezTo>
                <a:close/>
                <a:moveTo>
                  <a:pt x="78" y="125"/>
                </a:moveTo>
                <a:cubicBezTo>
                  <a:pt x="77" y="125"/>
                  <a:pt x="77" y="125"/>
                  <a:pt x="76" y="125"/>
                </a:cubicBezTo>
                <a:cubicBezTo>
                  <a:pt x="76" y="125"/>
                  <a:pt x="77" y="124"/>
                  <a:pt x="76" y="124"/>
                </a:cubicBezTo>
                <a:cubicBezTo>
                  <a:pt x="77" y="124"/>
                  <a:pt x="77" y="124"/>
                  <a:pt x="78" y="124"/>
                </a:cubicBezTo>
                <a:cubicBezTo>
                  <a:pt x="78" y="124"/>
                  <a:pt x="77" y="124"/>
                  <a:pt x="77" y="125"/>
                </a:cubicBezTo>
                <a:cubicBezTo>
                  <a:pt x="77" y="125"/>
                  <a:pt x="78" y="125"/>
                  <a:pt x="78" y="125"/>
                </a:cubicBezTo>
                <a:close/>
                <a:moveTo>
                  <a:pt x="81" y="123"/>
                </a:moveTo>
                <a:cubicBezTo>
                  <a:pt x="81" y="123"/>
                  <a:pt x="81" y="123"/>
                  <a:pt x="81" y="123"/>
                </a:cubicBezTo>
                <a:cubicBezTo>
                  <a:pt x="81" y="123"/>
                  <a:pt x="81" y="123"/>
                  <a:pt x="81" y="123"/>
                </a:cubicBezTo>
                <a:cubicBezTo>
                  <a:pt x="81" y="122"/>
                  <a:pt x="81" y="122"/>
                  <a:pt x="81" y="122"/>
                </a:cubicBezTo>
                <a:cubicBezTo>
                  <a:pt x="81" y="122"/>
                  <a:pt x="81" y="122"/>
                  <a:pt x="81" y="122"/>
                </a:cubicBezTo>
                <a:cubicBezTo>
                  <a:pt x="81" y="122"/>
                  <a:pt x="81" y="122"/>
                  <a:pt x="81" y="122"/>
                </a:cubicBezTo>
                <a:cubicBezTo>
                  <a:pt x="81" y="122"/>
                  <a:pt x="81" y="122"/>
                  <a:pt x="81" y="122"/>
                </a:cubicBezTo>
                <a:cubicBezTo>
                  <a:pt x="81" y="122"/>
                  <a:pt x="82" y="123"/>
                  <a:pt x="82" y="123"/>
                </a:cubicBezTo>
                <a:cubicBezTo>
                  <a:pt x="81" y="123"/>
                  <a:pt x="81" y="124"/>
                  <a:pt x="81" y="123"/>
                </a:cubicBezTo>
                <a:cubicBezTo>
                  <a:pt x="81" y="123"/>
                  <a:pt x="81" y="123"/>
                  <a:pt x="81" y="123"/>
                </a:cubicBezTo>
                <a:close/>
                <a:moveTo>
                  <a:pt x="79" y="135"/>
                </a:moveTo>
                <a:cubicBezTo>
                  <a:pt x="79" y="135"/>
                  <a:pt x="79" y="135"/>
                  <a:pt x="79" y="135"/>
                </a:cubicBezTo>
                <a:cubicBezTo>
                  <a:pt x="79" y="135"/>
                  <a:pt x="79" y="135"/>
                  <a:pt x="79" y="135"/>
                </a:cubicBezTo>
                <a:cubicBezTo>
                  <a:pt x="79" y="135"/>
                  <a:pt x="79" y="135"/>
                  <a:pt x="79" y="135"/>
                </a:cubicBezTo>
                <a:close/>
                <a:moveTo>
                  <a:pt x="79" y="125"/>
                </a:moveTo>
                <a:cubicBezTo>
                  <a:pt x="79" y="125"/>
                  <a:pt x="79" y="125"/>
                  <a:pt x="79" y="124"/>
                </a:cubicBezTo>
                <a:cubicBezTo>
                  <a:pt x="79" y="124"/>
                  <a:pt x="79" y="125"/>
                  <a:pt x="80" y="124"/>
                </a:cubicBezTo>
                <a:cubicBezTo>
                  <a:pt x="80" y="124"/>
                  <a:pt x="80" y="124"/>
                  <a:pt x="80" y="124"/>
                </a:cubicBezTo>
                <a:cubicBezTo>
                  <a:pt x="80" y="125"/>
                  <a:pt x="79" y="125"/>
                  <a:pt x="79" y="125"/>
                </a:cubicBezTo>
                <a:close/>
                <a:moveTo>
                  <a:pt x="81" y="135"/>
                </a:moveTo>
                <a:cubicBezTo>
                  <a:pt x="81" y="135"/>
                  <a:pt x="80" y="135"/>
                  <a:pt x="80" y="135"/>
                </a:cubicBezTo>
                <a:cubicBezTo>
                  <a:pt x="81" y="135"/>
                  <a:pt x="81" y="135"/>
                  <a:pt x="81" y="135"/>
                </a:cubicBezTo>
                <a:cubicBezTo>
                  <a:pt x="81" y="135"/>
                  <a:pt x="81" y="135"/>
                  <a:pt x="81" y="135"/>
                </a:cubicBezTo>
                <a:close/>
                <a:moveTo>
                  <a:pt x="81" y="134"/>
                </a:moveTo>
                <a:cubicBezTo>
                  <a:pt x="81" y="134"/>
                  <a:pt x="81" y="134"/>
                  <a:pt x="82" y="134"/>
                </a:cubicBezTo>
                <a:cubicBezTo>
                  <a:pt x="82" y="134"/>
                  <a:pt x="82" y="134"/>
                  <a:pt x="82" y="134"/>
                </a:cubicBezTo>
                <a:cubicBezTo>
                  <a:pt x="81" y="134"/>
                  <a:pt x="81" y="134"/>
                  <a:pt x="81" y="134"/>
                </a:cubicBezTo>
                <a:close/>
                <a:moveTo>
                  <a:pt x="82" y="124"/>
                </a:moveTo>
                <a:cubicBezTo>
                  <a:pt x="82" y="124"/>
                  <a:pt x="82" y="124"/>
                  <a:pt x="82" y="123"/>
                </a:cubicBezTo>
                <a:cubicBezTo>
                  <a:pt x="82" y="123"/>
                  <a:pt x="82" y="123"/>
                  <a:pt x="82" y="123"/>
                </a:cubicBezTo>
                <a:cubicBezTo>
                  <a:pt x="82" y="123"/>
                  <a:pt x="82" y="123"/>
                  <a:pt x="82" y="124"/>
                </a:cubicBezTo>
                <a:cubicBezTo>
                  <a:pt x="82" y="124"/>
                  <a:pt x="82" y="124"/>
                  <a:pt x="82" y="124"/>
                </a:cubicBezTo>
                <a:close/>
                <a:moveTo>
                  <a:pt x="83" y="123"/>
                </a:moveTo>
                <a:cubicBezTo>
                  <a:pt x="83" y="123"/>
                  <a:pt x="83" y="123"/>
                  <a:pt x="82" y="124"/>
                </a:cubicBezTo>
                <a:cubicBezTo>
                  <a:pt x="82" y="123"/>
                  <a:pt x="82" y="123"/>
                  <a:pt x="82" y="123"/>
                </a:cubicBezTo>
                <a:cubicBezTo>
                  <a:pt x="82" y="123"/>
                  <a:pt x="82" y="123"/>
                  <a:pt x="83" y="123"/>
                </a:cubicBezTo>
                <a:cubicBezTo>
                  <a:pt x="83" y="123"/>
                  <a:pt x="83" y="123"/>
                  <a:pt x="83" y="123"/>
                </a:cubicBezTo>
                <a:cubicBezTo>
                  <a:pt x="83" y="123"/>
                  <a:pt x="83" y="123"/>
                  <a:pt x="83" y="123"/>
                </a:cubicBezTo>
                <a:cubicBezTo>
                  <a:pt x="83" y="123"/>
                  <a:pt x="83" y="123"/>
                  <a:pt x="83" y="123"/>
                </a:cubicBezTo>
                <a:close/>
                <a:moveTo>
                  <a:pt x="33" y="154"/>
                </a:moveTo>
                <a:cubicBezTo>
                  <a:pt x="33" y="154"/>
                  <a:pt x="34" y="153"/>
                  <a:pt x="34" y="153"/>
                </a:cubicBezTo>
                <a:cubicBezTo>
                  <a:pt x="34" y="153"/>
                  <a:pt x="34" y="154"/>
                  <a:pt x="33" y="154"/>
                </a:cubicBezTo>
                <a:close/>
                <a:moveTo>
                  <a:pt x="7" y="173"/>
                </a:moveTo>
                <a:cubicBezTo>
                  <a:pt x="7" y="172"/>
                  <a:pt x="7" y="174"/>
                  <a:pt x="6" y="173"/>
                </a:cubicBezTo>
                <a:cubicBezTo>
                  <a:pt x="6" y="172"/>
                  <a:pt x="7" y="172"/>
                  <a:pt x="7" y="173"/>
                </a:cubicBezTo>
                <a:cubicBezTo>
                  <a:pt x="7" y="173"/>
                  <a:pt x="7" y="173"/>
                  <a:pt x="7" y="173"/>
                </a:cubicBezTo>
                <a:close/>
                <a:moveTo>
                  <a:pt x="24" y="171"/>
                </a:moveTo>
                <a:cubicBezTo>
                  <a:pt x="25" y="170"/>
                  <a:pt x="25" y="170"/>
                  <a:pt x="25" y="170"/>
                </a:cubicBezTo>
                <a:cubicBezTo>
                  <a:pt x="25" y="170"/>
                  <a:pt x="25" y="171"/>
                  <a:pt x="24" y="171"/>
                </a:cubicBezTo>
                <a:close/>
                <a:moveTo>
                  <a:pt x="37" y="162"/>
                </a:moveTo>
                <a:cubicBezTo>
                  <a:pt x="37" y="161"/>
                  <a:pt x="38" y="161"/>
                  <a:pt x="38" y="161"/>
                </a:cubicBezTo>
                <a:cubicBezTo>
                  <a:pt x="38" y="161"/>
                  <a:pt x="38" y="162"/>
                  <a:pt x="37" y="162"/>
                </a:cubicBezTo>
                <a:close/>
                <a:moveTo>
                  <a:pt x="46" y="150"/>
                </a:moveTo>
                <a:cubicBezTo>
                  <a:pt x="46" y="150"/>
                  <a:pt x="45" y="151"/>
                  <a:pt x="45" y="150"/>
                </a:cubicBezTo>
                <a:cubicBezTo>
                  <a:pt x="45" y="150"/>
                  <a:pt x="46" y="150"/>
                  <a:pt x="46" y="150"/>
                </a:cubicBezTo>
                <a:close/>
                <a:moveTo>
                  <a:pt x="35" y="154"/>
                </a:moveTo>
                <a:cubicBezTo>
                  <a:pt x="36" y="154"/>
                  <a:pt x="35" y="154"/>
                  <a:pt x="35" y="153"/>
                </a:cubicBezTo>
                <a:cubicBezTo>
                  <a:pt x="36" y="154"/>
                  <a:pt x="36" y="154"/>
                  <a:pt x="36" y="154"/>
                </a:cubicBezTo>
                <a:cubicBezTo>
                  <a:pt x="36" y="154"/>
                  <a:pt x="35" y="154"/>
                  <a:pt x="35" y="154"/>
                </a:cubicBezTo>
                <a:close/>
                <a:moveTo>
                  <a:pt x="36" y="156"/>
                </a:moveTo>
                <a:cubicBezTo>
                  <a:pt x="35" y="156"/>
                  <a:pt x="36" y="156"/>
                  <a:pt x="36" y="155"/>
                </a:cubicBezTo>
                <a:cubicBezTo>
                  <a:pt x="36" y="155"/>
                  <a:pt x="36" y="155"/>
                  <a:pt x="36" y="155"/>
                </a:cubicBezTo>
                <a:cubicBezTo>
                  <a:pt x="36" y="155"/>
                  <a:pt x="37" y="157"/>
                  <a:pt x="36" y="156"/>
                </a:cubicBezTo>
                <a:close/>
                <a:moveTo>
                  <a:pt x="40" y="156"/>
                </a:moveTo>
                <a:cubicBezTo>
                  <a:pt x="40" y="155"/>
                  <a:pt x="40" y="156"/>
                  <a:pt x="39" y="155"/>
                </a:cubicBezTo>
                <a:cubicBezTo>
                  <a:pt x="39" y="155"/>
                  <a:pt x="38" y="156"/>
                  <a:pt x="37" y="156"/>
                </a:cubicBezTo>
                <a:cubicBezTo>
                  <a:pt x="37" y="156"/>
                  <a:pt x="38" y="156"/>
                  <a:pt x="38" y="155"/>
                </a:cubicBezTo>
                <a:cubicBezTo>
                  <a:pt x="37" y="156"/>
                  <a:pt x="37" y="156"/>
                  <a:pt x="36" y="156"/>
                </a:cubicBezTo>
                <a:cubicBezTo>
                  <a:pt x="37" y="155"/>
                  <a:pt x="37" y="155"/>
                  <a:pt x="38" y="156"/>
                </a:cubicBezTo>
                <a:cubicBezTo>
                  <a:pt x="38" y="155"/>
                  <a:pt x="39" y="155"/>
                  <a:pt x="38" y="154"/>
                </a:cubicBezTo>
                <a:cubicBezTo>
                  <a:pt x="39" y="155"/>
                  <a:pt x="40" y="153"/>
                  <a:pt x="41" y="154"/>
                </a:cubicBezTo>
                <a:cubicBezTo>
                  <a:pt x="40" y="153"/>
                  <a:pt x="41" y="153"/>
                  <a:pt x="42" y="153"/>
                </a:cubicBezTo>
                <a:cubicBezTo>
                  <a:pt x="41" y="154"/>
                  <a:pt x="41" y="155"/>
                  <a:pt x="40" y="156"/>
                </a:cubicBezTo>
                <a:close/>
                <a:moveTo>
                  <a:pt x="42" y="170"/>
                </a:moveTo>
                <a:cubicBezTo>
                  <a:pt x="42" y="170"/>
                  <a:pt x="42" y="170"/>
                  <a:pt x="42" y="170"/>
                </a:cubicBezTo>
                <a:cubicBezTo>
                  <a:pt x="42" y="169"/>
                  <a:pt x="43" y="169"/>
                  <a:pt x="43" y="169"/>
                </a:cubicBezTo>
                <a:cubicBezTo>
                  <a:pt x="43" y="169"/>
                  <a:pt x="42" y="169"/>
                  <a:pt x="42" y="170"/>
                </a:cubicBezTo>
                <a:close/>
                <a:moveTo>
                  <a:pt x="43" y="171"/>
                </a:moveTo>
                <a:cubicBezTo>
                  <a:pt x="43" y="170"/>
                  <a:pt x="43" y="170"/>
                  <a:pt x="43" y="170"/>
                </a:cubicBezTo>
                <a:cubicBezTo>
                  <a:pt x="43" y="170"/>
                  <a:pt x="44" y="170"/>
                  <a:pt x="44" y="170"/>
                </a:cubicBezTo>
                <a:cubicBezTo>
                  <a:pt x="44" y="170"/>
                  <a:pt x="44" y="170"/>
                  <a:pt x="44" y="170"/>
                </a:cubicBezTo>
                <a:cubicBezTo>
                  <a:pt x="43" y="170"/>
                  <a:pt x="44" y="171"/>
                  <a:pt x="43" y="171"/>
                </a:cubicBezTo>
                <a:close/>
                <a:moveTo>
                  <a:pt x="44" y="170"/>
                </a:moveTo>
                <a:cubicBezTo>
                  <a:pt x="44" y="170"/>
                  <a:pt x="44" y="170"/>
                  <a:pt x="44" y="170"/>
                </a:cubicBezTo>
                <a:cubicBezTo>
                  <a:pt x="45" y="170"/>
                  <a:pt x="45" y="170"/>
                  <a:pt x="45" y="170"/>
                </a:cubicBezTo>
                <a:cubicBezTo>
                  <a:pt x="45" y="170"/>
                  <a:pt x="45" y="170"/>
                  <a:pt x="44" y="170"/>
                </a:cubicBezTo>
                <a:close/>
                <a:moveTo>
                  <a:pt x="45" y="168"/>
                </a:moveTo>
                <a:cubicBezTo>
                  <a:pt x="46" y="168"/>
                  <a:pt x="46" y="168"/>
                  <a:pt x="47" y="168"/>
                </a:cubicBezTo>
                <a:cubicBezTo>
                  <a:pt x="47" y="169"/>
                  <a:pt x="46" y="169"/>
                  <a:pt x="45" y="168"/>
                </a:cubicBezTo>
                <a:close/>
                <a:moveTo>
                  <a:pt x="46" y="154"/>
                </a:moveTo>
                <a:cubicBezTo>
                  <a:pt x="46" y="153"/>
                  <a:pt x="46" y="154"/>
                  <a:pt x="46" y="154"/>
                </a:cubicBezTo>
                <a:cubicBezTo>
                  <a:pt x="46" y="155"/>
                  <a:pt x="45" y="154"/>
                  <a:pt x="45" y="154"/>
                </a:cubicBezTo>
                <a:cubicBezTo>
                  <a:pt x="45" y="155"/>
                  <a:pt x="43" y="154"/>
                  <a:pt x="43" y="155"/>
                </a:cubicBezTo>
                <a:cubicBezTo>
                  <a:pt x="42" y="155"/>
                  <a:pt x="42" y="154"/>
                  <a:pt x="42" y="155"/>
                </a:cubicBezTo>
                <a:cubicBezTo>
                  <a:pt x="42" y="155"/>
                  <a:pt x="41" y="154"/>
                  <a:pt x="42" y="154"/>
                </a:cubicBezTo>
                <a:cubicBezTo>
                  <a:pt x="42" y="154"/>
                  <a:pt x="42" y="154"/>
                  <a:pt x="42" y="155"/>
                </a:cubicBezTo>
                <a:cubicBezTo>
                  <a:pt x="42" y="153"/>
                  <a:pt x="43" y="153"/>
                  <a:pt x="44" y="152"/>
                </a:cubicBezTo>
                <a:cubicBezTo>
                  <a:pt x="45" y="153"/>
                  <a:pt x="45" y="153"/>
                  <a:pt x="45" y="153"/>
                </a:cubicBezTo>
                <a:cubicBezTo>
                  <a:pt x="45" y="153"/>
                  <a:pt x="45" y="152"/>
                  <a:pt x="46" y="152"/>
                </a:cubicBezTo>
                <a:cubicBezTo>
                  <a:pt x="46" y="153"/>
                  <a:pt x="45" y="154"/>
                  <a:pt x="44" y="153"/>
                </a:cubicBezTo>
                <a:cubicBezTo>
                  <a:pt x="45" y="154"/>
                  <a:pt x="44" y="154"/>
                  <a:pt x="44" y="154"/>
                </a:cubicBezTo>
                <a:cubicBezTo>
                  <a:pt x="45" y="154"/>
                  <a:pt x="45" y="154"/>
                  <a:pt x="46" y="154"/>
                </a:cubicBezTo>
                <a:cubicBezTo>
                  <a:pt x="46" y="153"/>
                  <a:pt x="46" y="152"/>
                  <a:pt x="47" y="153"/>
                </a:cubicBezTo>
                <a:cubicBezTo>
                  <a:pt x="46" y="153"/>
                  <a:pt x="47" y="154"/>
                  <a:pt x="46" y="154"/>
                </a:cubicBezTo>
                <a:close/>
                <a:moveTo>
                  <a:pt x="47" y="152"/>
                </a:moveTo>
                <a:cubicBezTo>
                  <a:pt x="48" y="152"/>
                  <a:pt x="48" y="152"/>
                  <a:pt x="49" y="152"/>
                </a:cubicBezTo>
                <a:cubicBezTo>
                  <a:pt x="49" y="152"/>
                  <a:pt x="49" y="152"/>
                  <a:pt x="49" y="152"/>
                </a:cubicBezTo>
                <a:cubicBezTo>
                  <a:pt x="48" y="152"/>
                  <a:pt x="48" y="152"/>
                  <a:pt x="48" y="153"/>
                </a:cubicBezTo>
                <a:lnTo>
                  <a:pt x="47" y="152"/>
                </a:lnTo>
                <a:close/>
                <a:moveTo>
                  <a:pt x="48" y="170"/>
                </a:moveTo>
                <a:cubicBezTo>
                  <a:pt x="48" y="169"/>
                  <a:pt x="48" y="169"/>
                  <a:pt x="48" y="169"/>
                </a:cubicBezTo>
                <a:cubicBezTo>
                  <a:pt x="48" y="169"/>
                  <a:pt x="49" y="169"/>
                  <a:pt x="49" y="169"/>
                </a:cubicBezTo>
                <a:cubicBezTo>
                  <a:pt x="49" y="169"/>
                  <a:pt x="49" y="169"/>
                  <a:pt x="49" y="169"/>
                </a:cubicBezTo>
                <a:cubicBezTo>
                  <a:pt x="49" y="169"/>
                  <a:pt x="49" y="169"/>
                  <a:pt x="49" y="169"/>
                </a:cubicBezTo>
                <a:cubicBezTo>
                  <a:pt x="49" y="169"/>
                  <a:pt x="49" y="169"/>
                  <a:pt x="49" y="169"/>
                </a:cubicBezTo>
                <a:cubicBezTo>
                  <a:pt x="49" y="169"/>
                  <a:pt x="48" y="170"/>
                  <a:pt x="48" y="170"/>
                </a:cubicBezTo>
                <a:close/>
                <a:moveTo>
                  <a:pt x="50" y="169"/>
                </a:moveTo>
                <a:cubicBezTo>
                  <a:pt x="50" y="169"/>
                  <a:pt x="50" y="169"/>
                  <a:pt x="49" y="169"/>
                </a:cubicBezTo>
                <a:cubicBezTo>
                  <a:pt x="49" y="169"/>
                  <a:pt x="50" y="169"/>
                  <a:pt x="50" y="169"/>
                </a:cubicBezTo>
                <a:cubicBezTo>
                  <a:pt x="50" y="169"/>
                  <a:pt x="50" y="169"/>
                  <a:pt x="50" y="169"/>
                </a:cubicBezTo>
                <a:cubicBezTo>
                  <a:pt x="50" y="169"/>
                  <a:pt x="50" y="169"/>
                  <a:pt x="50" y="169"/>
                </a:cubicBezTo>
                <a:cubicBezTo>
                  <a:pt x="50" y="169"/>
                  <a:pt x="50" y="169"/>
                  <a:pt x="50" y="169"/>
                </a:cubicBezTo>
                <a:close/>
                <a:moveTo>
                  <a:pt x="50" y="152"/>
                </a:moveTo>
                <a:cubicBezTo>
                  <a:pt x="50" y="151"/>
                  <a:pt x="51" y="152"/>
                  <a:pt x="51" y="152"/>
                </a:cubicBezTo>
                <a:cubicBezTo>
                  <a:pt x="51" y="152"/>
                  <a:pt x="51" y="152"/>
                  <a:pt x="50" y="152"/>
                </a:cubicBezTo>
                <a:close/>
                <a:moveTo>
                  <a:pt x="52" y="168"/>
                </a:moveTo>
                <a:cubicBezTo>
                  <a:pt x="52" y="168"/>
                  <a:pt x="52" y="168"/>
                  <a:pt x="52" y="168"/>
                </a:cubicBezTo>
                <a:cubicBezTo>
                  <a:pt x="52" y="168"/>
                  <a:pt x="52" y="168"/>
                  <a:pt x="52" y="168"/>
                </a:cubicBezTo>
                <a:close/>
                <a:moveTo>
                  <a:pt x="52" y="168"/>
                </a:moveTo>
                <a:cubicBezTo>
                  <a:pt x="52" y="168"/>
                  <a:pt x="53" y="168"/>
                  <a:pt x="53" y="168"/>
                </a:cubicBezTo>
                <a:cubicBezTo>
                  <a:pt x="53" y="168"/>
                  <a:pt x="52" y="168"/>
                  <a:pt x="52" y="168"/>
                </a:cubicBezTo>
                <a:close/>
                <a:moveTo>
                  <a:pt x="52" y="151"/>
                </a:moveTo>
                <a:cubicBezTo>
                  <a:pt x="53" y="152"/>
                  <a:pt x="53" y="152"/>
                  <a:pt x="53" y="153"/>
                </a:cubicBezTo>
                <a:cubicBezTo>
                  <a:pt x="52" y="153"/>
                  <a:pt x="52" y="153"/>
                  <a:pt x="51" y="153"/>
                </a:cubicBezTo>
                <a:cubicBezTo>
                  <a:pt x="52" y="152"/>
                  <a:pt x="52" y="152"/>
                  <a:pt x="52" y="152"/>
                </a:cubicBezTo>
                <a:cubicBezTo>
                  <a:pt x="52" y="151"/>
                  <a:pt x="51" y="152"/>
                  <a:pt x="51" y="151"/>
                </a:cubicBezTo>
                <a:cubicBezTo>
                  <a:pt x="51" y="151"/>
                  <a:pt x="51" y="151"/>
                  <a:pt x="51" y="151"/>
                </a:cubicBezTo>
                <a:cubicBezTo>
                  <a:pt x="52" y="151"/>
                  <a:pt x="52" y="151"/>
                  <a:pt x="52" y="151"/>
                </a:cubicBezTo>
                <a:cubicBezTo>
                  <a:pt x="53" y="150"/>
                  <a:pt x="53" y="151"/>
                  <a:pt x="54" y="150"/>
                </a:cubicBezTo>
                <a:cubicBezTo>
                  <a:pt x="54" y="150"/>
                  <a:pt x="54" y="150"/>
                  <a:pt x="54" y="150"/>
                </a:cubicBezTo>
                <a:cubicBezTo>
                  <a:pt x="54" y="151"/>
                  <a:pt x="54" y="151"/>
                  <a:pt x="54" y="151"/>
                </a:cubicBezTo>
                <a:cubicBezTo>
                  <a:pt x="53" y="151"/>
                  <a:pt x="53" y="151"/>
                  <a:pt x="52" y="151"/>
                </a:cubicBezTo>
                <a:close/>
                <a:moveTo>
                  <a:pt x="54" y="168"/>
                </a:moveTo>
                <a:cubicBezTo>
                  <a:pt x="54" y="168"/>
                  <a:pt x="54" y="168"/>
                  <a:pt x="54" y="168"/>
                </a:cubicBezTo>
                <a:cubicBezTo>
                  <a:pt x="54" y="167"/>
                  <a:pt x="54" y="167"/>
                  <a:pt x="54" y="167"/>
                </a:cubicBezTo>
                <a:cubicBezTo>
                  <a:pt x="54" y="167"/>
                  <a:pt x="54" y="167"/>
                  <a:pt x="54" y="167"/>
                </a:cubicBezTo>
                <a:cubicBezTo>
                  <a:pt x="54" y="167"/>
                  <a:pt x="54" y="168"/>
                  <a:pt x="54" y="168"/>
                </a:cubicBezTo>
                <a:cubicBezTo>
                  <a:pt x="55" y="168"/>
                  <a:pt x="55" y="168"/>
                  <a:pt x="55" y="168"/>
                </a:cubicBezTo>
                <a:cubicBezTo>
                  <a:pt x="55" y="168"/>
                  <a:pt x="55" y="168"/>
                  <a:pt x="55" y="168"/>
                </a:cubicBezTo>
                <a:cubicBezTo>
                  <a:pt x="55" y="168"/>
                  <a:pt x="54" y="168"/>
                  <a:pt x="54" y="168"/>
                </a:cubicBezTo>
                <a:close/>
                <a:moveTo>
                  <a:pt x="54" y="167"/>
                </a:moveTo>
                <a:cubicBezTo>
                  <a:pt x="54" y="167"/>
                  <a:pt x="54" y="167"/>
                  <a:pt x="54" y="167"/>
                </a:cubicBezTo>
                <a:cubicBezTo>
                  <a:pt x="55" y="167"/>
                  <a:pt x="55" y="167"/>
                  <a:pt x="55" y="167"/>
                </a:cubicBezTo>
                <a:cubicBezTo>
                  <a:pt x="54" y="167"/>
                  <a:pt x="54" y="167"/>
                  <a:pt x="54" y="167"/>
                </a:cubicBezTo>
                <a:close/>
                <a:moveTo>
                  <a:pt x="54" y="151"/>
                </a:moveTo>
                <a:cubicBezTo>
                  <a:pt x="55" y="150"/>
                  <a:pt x="55" y="150"/>
                  <a:pt x="55" y="150"/>
                </a:cubicBezTo>
                <a:cubicBezTo>
                  <a:pt x="55" y="150"/>
                  <a:pt x="55" y="151"/>
                  <a:pt x="54" y="151"/>
                </a:cubicBezTo>
                <a:close/>
                <a:moveTo>
                  <a:pt x="56" y="166"/>
                </a:moveTo>
                <a:cubicBezTo>
                  <a:pt x="56" y="166"/>
                  <a:pt x="56" y="166"/>
                  <a:pt x="57" y="166"/>
                </a:cubicBezTo>
                <a:cubicBezTo>
                  <a:pt x="57" y="166"/>
                  <a:pt x="56" y="166"/>
                  <a:pt x="56" y="166"/>
                </a:cubicBezTo>
                <a:cubicBezTo>
                  <a:pt x="56" y="166"/>
                  <a:pt x="56" y="166"/>
                  <a:pt x="56" y="166"/>
                </a:cubicBezTo>
                <a:cubicBezTo>
                  <a:pt x="56" y="166"/>
                  <a:pt x="56" y="166"/>
                  <a:pt x="56" y="166"/>
                </a:cubicBezTo>
                <a:cubicBezTo>
                  <a:pt x="56" y="166"/>
                  <a:pt x="56" y="166"/>
                  <a:pt x="56" y="166"/>
                </a:cubicBezTo>
                <a:close/>
                <a:moveTo>
                  <a:pt x="56" y="168"/>
                </a:moveTo>
                <a:cubicBezTo>
                  <a:pt x="56" y="168"/>
                  <a:pt x="56" y="168"/>
                  <a:pt x="56" y="168"/>
                </a:cubicBezTo>
                <a:cubicBezTo>
                  <a:pt x="56" y="168"/>
                  <a:pt x="56" y="168"/>
                  <a:pt x="56" y="168"/>
                </a:cubicBezTo>
                <a:cubicBezTo>
                  <a:pt x="56" y="167"/>
                  <a:pt x="57" y="167"/>
                  <a:pt x="57" y="167"/>
                </a:cubicBezTo>
                <a:cubicBezTo>
                  <a:pt x="57" y="167"/>
                  <a:pt x="57" y="167"/>
                  <a:pt x="57" y="167"/>
                </a:cubicBezTo>
                <a:cubicBezTo>
                  <a:pt x="57" y="167"/>
                  <a:pt x="56" y="167"/>
                  <a:pt x="56" y="168"/>
                </a:cubicBezTo>
                <a:close/>
                <a:moveTo>
                  <a:pt x="57" y="169"/>
                </a:moveTo>
                <a:cubicBezTo>
                  <a:pt x="57" y="169"/>
                  <a:pt x="58" y="169"/>
                  <a:pt x="58" y="169"/>
                </a:cubicBezTo>
                <a:cubicBezTo>
                  <a:pt x="58" y="169"/>
                  <a:pt x="57" y="169"/>
                  <a:pt x="57" y="169"/>
                </a:cubicBezTo>
                <a:close/>
                <a:moveTo>
                  <a:pt x="58" y="166"/>
                </a:moveTo>
                <a:cubicBezTo>
                  <a:pt x="58" y="166"/>
                  <a:pt x="58" y="166"/>
                  <a:pt x="58" y="166"/>
                </a:cubicBezTo>
                <a:cubicBezTo>
                  <a:pt x="58" y="166"/>
                  <a:pt x="58" y="167"/>
                  <a:pt x="58" y="167"/>
                </a:cubicBezTo>
                <a:cubicBezTo>
                  <a:pt x="58" y="167"/>
                  <a:pt x="58" y="166"/>
                  <a:pt x="58" y="166"/>
                </a:cubicBezTo>
                <a:close/>
                <a:moveTo>
                  <a:pt x="58" y="150"/>
                </a:moveTo>
                <a:cubicBezTo>
                  <a:pt x="59" y="149"/>
                  <a:pt x="59" y="149"/>
                  <a:pt x="60" y="149"/>
                </a:cubicBezTo>
                <a:cubicBezTo>
                  <a:pt x="60" y="150"/>
                  <a:pt x="58" y="151"/>
                  <a:pt x="58" y="150"/>
                </a:cubicBezTo>
                <a:close/>
                <a:moveTo>
                  <a:pt x="61" y="144"/>
                </a:moveTo>
                <a:cubicBezTo>
                  <a:pt x="61" y="144"/>
                  <a:pt x="61" y="144"/>
                  <a:pt x="61" y="144"/>
                </a:cubicBezTo>
                <a:cubicBezTo>
                  <a:pt x="61" y="144"/>
                  <a:pt x="61" y="144"/>
                  <a:pt x="61" y="144"/>
                </a:cubicBezTo>
                <a:cubicBezTo>
                  <a:pt x="61" y="144"/>
                  <a:pt x="61" y="144"/>
                  <a:pt x="61" y="144"/>
                </a:cubicBezTo>
                <a:cubicBezTo>
                  <a:pt x="61" y="144"/>
                  <a:pt x="61" y="144"/>
                  <a:pt x="61" y="144"/>
                </a:cubicBezTo>
                <a:close/>
                <a:moveTo>
                  <a:pt x="60" y="145"/>
                </a:moveTo>
                <a:cubicBezTo>
                  <a:pt x="61" y="145"/>
                  <a:pt x="61" y="145"/>
                  <a:pt x="61" y="145"/>
                </a:cubicBezTo>
                <a:cubicBezTo>
                  <a:pt x="61" y="145"/>
                  <a:pt x="61" y="145"/>
                  <a:pt x="61" y="145"/>
                </a:cubicBezTo>
                <a:cubicBezTo>
                  <a:pt x="61" y="145"/>
                  <a:pt x="61" y="145"/>
                  <a:pt x="61" y="145"/>
                </a:cubicBezTo>
                <a:cubicBezTo>
                  <a:pt x="61" y="145"/>
                  <a:pt x="61" y="146"/>
                  <a:pt x="60" y="146"/>
                </a:cubicBezTo>
                <a:cubicBezTo>
                  <a:pt x="60" y="146"/>
                  <a:pt x="60" y="146"/>
                  <a:pt x="60" y="145"/>
                </a:cubicBezTo>
                <a:close/>
                <a:moveTo>
                  <a:pt x="60" y="149"/>
                </a:moveTo>
                <a:cubicBezTo>
                  <a:pt x="60" y="149"/>
                  <a:pt x="61" y="149"/>
                  <a:pt x="61" y="149"/>
                </a:cubicBezTo>
                <a:cubicBezTo>
                  <a:pt x="61" y="149"/>
                  <a:pt x="61" y="150"/>
                  <a:pt x="60" y="149"/>
                </a:cubicBezTo>
                <a:close/>
                <a:moveTo>
                  <a:pt x="60" y="166"/>
                </a:moveTo>
                <a:cubicBezTo>
                  <a:pt x="60" y="166"/>
                  <a:pt x="60" y="166"/>
                  <a:pt x="60" y="166"/>
                </a:cubicBezTo>
                <a:cubicBezTo>
                  <a:pt x="61" y="166"/>
                  <a:pt x="61" y="166"/>
                  <a:pt x="62" y="166"/>
                </a:cubicBezTo>
                <a:cubicBezTo>
                  <a:pt x="61" y="166"/>
                  <a:pt x="61" y="167"/>
                  <a:pt x="60" y="166"/>
                </a:cubicBezTo>
                <a:close/>
                <a:moveTo>
                  <a:pt x="64" y="144"/>
                </a:moveTo>
                <a:cubicBezTo>
                  <a:pt x="64" y="144"/>
                  <a:pt x="64" y="144"/>
                  <a:pt x="64" y="144"/>
                </a:cubicBezTo>
                <a:cubicBezTo>
                  <a:pt x="64" y="144"/>
                  <a:pt x="64" y="144"/>
                  <a:pt x="64" y="144"/>
                </a:cubicBezTo>
                <a:cubicBezTo>
                  <a:pt x="64" y="144"/>
                  <a:pt x="64" y="144"/>
                  <a:pt x="64" y="144"/>
                </a:cubicBezTo>
                <a:close/>
                <a:moveTo>
                  <a:pt x="63" y="164"/>
                </a:moveTo>
                <a:cubicBezTo>
                  <a:pt x="63" y="164"/>
                  <a:pt x="63" y="164"/>
                  <a:pt x="63" y="164"/>
                </a:cubicBezTo>
                <a:cubicBezTo>
                  <a:pt x="63" y="165"/>
                  <a:pt x="63" y="165"/>
                  <a:pt x="63" y="165"/>
                </a:cubicBezTo>
                <a:cubicBezTo>
                  <a:pt x="63" y="164"/>
                  <a:pt x="63" y="164"/>
                  <a:pt x="63" y="164"/>
                </a:cubicBezTo>
                <a:close/>
                <a:moveTo>
                  <a:pt x="63" y="148"/>
                </a:moveTo>
                <a:cubicBezTo>
                  <a:pt x="62" y="148"/>
                  <a:pt x="63" y="148"/>
                  <a:pt x="63" y="148"/>
                </a:cubicBezTo>
                <a:cubicBezTo>
                  <a:pt x="63" y="148"/>
                  <a:pt x="63" y="148"/>
                  <a:pt x="63" y="148"/>
                </a:cubicBezTo>
                <a:cubicBezTo>
                  <a:pt x="63" y="148"/>
                  <a:pt x="63" y="148"/>
                  <a:pt x="63" y="148"/>
                </a:cubicBezTo>
                <a:cubicBezTo>
                  <a:pt x="63" y="148"/>
                  <a:pt x="63" y="148"/>
                  <a:pt x="63" y="148"/>
                </a:cubicBezTo>
                <a:cubicBezTo>
                  <a:pt x="63" y="148"/>
                  <a:pt x="62" y="148"/>
                  <a:pt x="62" y="148"/>
                </a:cubicBezTo>
                <a:cubicBezTo>
                  <a:pt x="62" y="148"/>
                  <a:pt x="62" y="148"/>
                  <a:pt x="63" y="148"/>
                </a:cubicBezTo>
                <a:close/>
                <a:moveTo>
                  <a:pt x="62" y="149"/>
                </a:moveTo>
                <a:cubicBezTo>
                  <a:pt x="62" y="149"/>
                  <a:pt x="62" y="149"/>
                  <a:pt x="62" y="149"/>
                </a:cubicBezTo>
                <a:cubicBezTo>
                  <a:pt x="63" y="149"/>
                  <a:pt x="63" y="149"/>
                  <a:pt x="63" y="149"/>
                </a:cubicBezTo>
                <a:cubicBezTo>
                  <a:pt x="62" y="149"/>
                  <a:pt x="62" y="150"/>
                  <a:pt x="62" y="149"/>
                </a:cubicBezTo>
                <a:close/>
                <a:moveTo>
                  <a:pt x="62" y="168"/>
                </a:moveTo>
                <a:cubicBezTo>
                  <a:pt x="63" y="167"/>
                  <a:pt x="63" y="167"/>
                  <a:pt x="63" y="167"/>
                </a:cubicBezTo>
                <a:cubicBezTo>
                  <a:pt x="63" y="167"/>
                  <a:pt x="63" y="167"/>
                  <a:pt x="64" y="167"/>
                </a:cubicBezTo>
                <a:cubicBezTo>
                  <a:pt x="63" y="168"/>
                  <a:pt x="63" y="168"/>
                  <a:pt x="62" y="168"/>
                </a:cubicBezTo>
                <a:close/>
                <a:moveTo>
                  <a:pt x="63" y="167"/>
                </a:moveTo>
                <a:cubicBezTo>
                  <a:pt x="63" y="167"/>
                  <a:pt x="63" y="167"/>
                  <a:pt x="63" y="167"/>
                </a:cubicBezTo>
                <a:cubicBezTo>
                  <a:pt x="63" y="167"/>
                  <a:pt x="63" y="167"/>
                  <a:pt x="63" y="167"/>
                </a:cubicBezTo>
                <a:cubicBezTo>
                  <a:pt x="63" y="167"/>
                  <a:pt x="63" y="167"/>
                  <a:pt x="63" y="167"/>
                </a:cubicBezTo>
                <a:cubicBezTo>
                  <a:pt x="63" y="166"/>
                  <a:pt x="63" y="165"/>
                  <a:pt x="64" y="166"/>
                </a:cubicBezTo>
                <a:cubicBezTo>
                  <a:pt x="64" y="166"/>
                  <a:pt x="63" y="167"/>
                  <a:pt x="63" y="167"/>
                </a:cubicBezTo>
                <a:close/>
                <a:moveTo>
                  <a:pt x="64" y="165"/>
                </a:moveTo>
                <a:cubicBezTo>
                  <a:pt x="64" y="164"/>
                  <a:pt x="64" y="165"/>
                  <a:pt x="63" y="164"/>
                </a:cubicBezTo>
                <a:cubicBezTo>
                  <a:pt x="63" y="164"/>
                  <a:pt x="64" y="164"/>
                  <a:pt x="64" y="164"/>
                </a:cubicBezTo>
                <a:cubicBezTo>
                  <a:pt x="64" y="164"/>
                  <a:pt x="64" y="164"/>
                  <a:pt x="64" y="164"/>
                </a:cubicBezTo>
                <a:cubicBezTo>
                  <a:pt x="64" y="164"/>
                  <a:pt x="64" y="164"/>
                  <a:pt x="64" y="165"/>
                </a:cubicBezTo>
                <a:close/>
                <a:moveTo>
                  <a:pt x="64" y="145"/>
                </a:moveTo>
                <a:cubicBezTo>
                  <a:pt x="64" y="144"/>
                  <a:pt x="64" y="144"/>
                  <a:pt x="64" y="144"/>
                </a:cubicBezTo>
                <a:cubicBezTo>
                  <a:pt x="65" y="144"/>
                  <a:pt x="65" y="144"/>
                  <a:pt x="65" y="145"/>
                </a:cubicBezTo>
                <a:cubicBezTo>
                  <a:pt x="64" y="145"/>
                  <a:pt x="64" y="145"/>
                  <a:pt x="64" y="145"/>
                </a:cubicBezTo>
                <a:close/>
                <a:moveTo>
                  <a:pt x="65" y="165"/>
                </a:moveTo>
                <a:cubicBezTo>
                  <a:pt x="65" y="165"/>
                  <a:pt x="64" y="165"/>
                  <a:pt x="64" y="165"/>
                </a:cubicBezTo>
                <a:cubicBezTo>
                  <a:pt x="64" y="165"/>
                  <a:pt x="64" y="165"/>
                  <a:pt x="64" y="165"/>
                </a:cubicBezTo>
                <a:cubicBezTo>
                  <a:pt x="65" y="165"/>
                  <a:pt x="65" y="165"/>
                  <a:pt x="65" y="165"/>
                </a:cubicBezTo>
                <a:cubicBezTo>
                  <a:pt x="65" y="165"/>
                  <a:pt x="65" y="165"/>
                  <a:pt x="65" y="165"/>
                </a:cubicBezTo>
                <a:close/>
                <a:moveTo>
                  <a:pt x="65" y="145"/>
                </a:moveTo>
                <a:cubicBezTo>
                  <a:pt x="65" y="144"/>
                  <a:pt x="65" y="144"/>
                  <a:pt x="66" y="144"/>
                </a:cubicBezTo>
                <a:cubicBezTo>
                  <a:pt x="65" y="144"/>
                  <a:pt x="65" y="144"/>
                  <a:pt x="65" y="145"/>
                </a:cubicBezTo>
                <a:close/>
                <a:moveTo>
                  <a:pt x="66" y="144"/>
                </a:moveTo>
                <a:cubicBezTo>
                  <a:pt x="65" y="144"/>
                  <a:pt x="65" y="144"/>
                  <a:pt x="65" y="144"/>
                </a:cubicBezTo>
                <a:cubicBezTo>
                  <a:pt x="65" y="144"/>
                  <a:pt x="65" y="144"/>
                  <a:pt x="66" y="144"/>
                </a:cubicBezTo>
                <a:cubicBezTo>
                  <a:pt x="66" y="144"/>
                  <a:pt x="66" y="144"/>
                  <a:pt x="66" y="144"/>
                </a:cubicBezTo>
                <a:close/>
                <a:moveTo>
                  <a:pt x="66" y="166"/>
                </a:moveTo>
                <a:cubicBezTo>
                  <a:pt x="67" y="165"/>
                  <a:pt x="67" y="165"/>
                  <a:pt x="67" y="165"/>
                </a:cubicBezTo>
                <a:cubicBezTo>
                  <a:pt x="66" y="164"/>
                  <a:pt x="66" y="165"/>
                  <a:pt x="66" y="165"/>
                </a:cubicBezTo>
                <a:cubicBezTo>
                  <a:pt x="66" y="165"/>
                  <a:pt x="66" y="164"/>
                  <a:pt x="66" y="164"/>
                </a:cubicBezTo>
                <a:cubicBezTo>
                  <a:pt x="67" y="164"/>
                  <a:pt x="67" y="164"/>
                  <a:pt x="67" y="165"/>
                </a:cubicBezTo>
                <a:cubicBezTo>
                  <a:pt x="67" y="165"/>
                  <a:pt x="67" y="165"/>
                  <a:pt x="68" y="165"/>
                </a:cubicBezTo>
                <a:cubicBezTo>
                  <a:pt x="67" y="166"/>
                  <a:pt x="67" y="166"/>
                  <a:pt x="66" y="166"/>
                </a:cubicBezTo>
                <a:close/>
                <a:moveTo>
                  <a:pt x="67" y="164"/>
                </a:moveTo>
                <a:cubicBezTo>
                  <a:pt x="67" y="164"/>
                  <a:pt x="68" y="164"/>
                  <a:pt x="68" y="164"/>
                </a:cubicBezTo>
                <a:cubicBezTo>
                  <a:pt x="68" y="164"/>
                  <a:pt x="68" y="164"/>
                  <a:pt x="68" y="164"/>
                </a:cubicBezTo>
                <a:cubicBezTo>
                  <a:pt x="68" y="164"/>
                  <a:pt x="67" y="164"/>
                  <a:pt x="67" y="164"/>
                </a:cubicBezTo>
                <a:close/>
                <a:moveTo>
                  <a:pt x="69" y="167"/>
                </a:moveTo>
                <a:cubicBezTo>
                  <a:pt x="69" y="167"/>
                  <a:pt x="69" y="167"/>
                  <a:pt x="69" y="167"/>
                </a:cubicBezTo>
                <a:cubicBezTo>
                  <a:pt x="69" y="167"/>
                  <a:pt x="69" y="167"/>
                  <a:pt x="69" y="167"/>
                </a:cubicBezTo>
                <a:cubicBezTo>
                  <a:pt x="69" y="167"/>
                  <a:pt x="69" y="167"/>
                  <a:pt x="69" y="167"/>
                </a:cubicBezTo>
                <a:close/>
                <a:moveTo>
                  <a:pt x="69" y="166"/>
                </a:moveTo>
                <a:cubicBezTo>
                  <a:pt x="69" y="166"/>
                  <a:pt x="69" y="166"/>
                  <a:pt x="69" y="166"/>
                </a:cubicBezTo>
                <a:cubicBezTo>
                  <a:pt x="69" y="166"/>
                  <a:pt x="69" y="166"/>
                  <a:pt x="69" y="166"/>
                </a:cubicBezTo>
                <a:cubicBezTo>
                  <a:pt x="69" y="166"/>
                  <a:pt x="69" y="166"/>
                  <a:pt x="69" y="166"/>
                </a:cubicBezTo>
                <a:close/>
                <a:moveTo>
                  <a:pt x="67" y="144"/>
                </a:moveTo>
                <a:cubicBezTo>
                  <a:pt x="68" y="143"/>
                  <a:pt x="69" y="143"/>
                  <a:pt x="70" y="143"/>
                </a:cubicBezTo>
                <a:cubicBezTo>
                  <a:pt x="68" y="144"/>
                  <a:pt x="68" y="144"/>
                  <a:pt x="67" y="144"/>
                </a:cubicBezTo>
                <a:close/>
                <a:moveTo>
                  <a:pt x="23" y="186"/>
                </a:moveTo>
                <a:cubicBezTo>
                  <a:pt x="23" y="186"/>
                  <a:pt x="23" y="186"/>
                  <a:pt x="23" y="185"/>
                </a:cubicBezTo>
                <a:cubicBezTo>
                  <a:pt x="23" y="186"/>
                  <a:pt x="24" y="185"/>
                  <a:pt x="24" y="186"/>
                </a:cubicBezTo>
                <a:cubicBezTo>
                  <a:pt x="24" y="186"/>
                  <a:pt x="24" y="187"/>
                  <a:pt x="23" y="186"/>
                </a:cubicBezTo>
                <a:close/>
                <a:moveTo>
                  <a:pt x="26" y="185"/>
                </a:moveTo>
                <a:cubicBezTo>
                  <a:pt x="26" y="185"/>
                  <a:pt x="26" y="186"/>
                  <a:pt x="25" y="185"/>
                </a:cubicBezTo>
                <a:cubicBezTo>
                  <a:pt x="25" y="185"/>
                  <a:pt x="27" y="184"/>
                  <a:pt x="26" y="185"/>
                </a:cubicBezTo>
                <a:close/>
                <a:moveTo>
                  <a:pt x="30" y="185"/>
                </a:moveTo>
                <a:cubicBezTo>
                  <a:pt x="29" y="185"/>
                  <a:pt x="30" y="185"/>
                  <a:pt x="29" y="185"/>
                </a:cubicBezTo>
                <a:cubicBezTo>
                  <a:pt x="29" y="184"/>
                  <a:pt x="30" y="185"/>
                  <a:pt x="31" y="185"/>
                </a:cubicBezTo>
                <a:cubicBezTo>
                  <a:pt x="31" y="186"/>
                  <a:pt x="30" y="185"/>
                  <a:pt x="30" y="185"/>
                </a:cubicBezTo>
                <a:close/>
                <a:moveTo>
                  <a:pt x="35" y="186"/>
                </a:moveTo>
                <a:cubicBezTo>
                  <a:pt x="34" y="185"/>
                  <a:pt x="34" y="186"/>
                  <a:pt x="34" y="186"/>
                </a:cubicBezTo>
                <a:cubicBezTo>
                  <a:pt x="33" y="186"/>
                  <a:pt x="34" y="185"/>
                  <a:pt x="35" y="185"/>
                </a:cubicBezTo>
                <a:cubicBezTo>
                  <a:pt x="35" y="185"/>
                  <a:pt x="35" y="186"/>
                  <a:pt x="35" y="186"/>
                </a:cubicBezTo>
                <a:close/>
                <a:moveTo>
                  <a:pt x="36" y="181"/>
                </a:moveTo>
                <a:cubicBezTo>
                  <a:pt x="36" y="181"/>
                  <a:pt x="36" y="181"/>
                  <a:pt x="36" y="181"/>
                </a:cubicBezTo>
                <a:cubicBezTo>
                  <a:pt x="36" y="181"/>
                  <a:pt x="36" y="181"/>
                  <a:pt x="37" y="181"/>
                </a:cubicBezTo>
                <a:cubicBezTo>
                  <a:pt x="37" y="181"/>
                  <a:pt x="37" y="181"/>
                  <a:pt x="37" y="181"/>
                </a:cubicBezTo>
                <a:cubicBezTo>
                  <a:pt x="37" y="181"/>
                  <a:pt x="37" y="181"/>
                  <a:pt x="36" y="181"/>
                </a:cubicBezTo>
                <a:close/>
                <a:moveTo>
                  <a:pt x="29" y="192"/>
                </a:moveTo>
                <a:cubicBezTo>
                  <a:pt x="29" y="192"/>
                  <a:pt x="29" y="193"/>
                  <a:pt x="28" y="192"/>
                </a:cubicBezTo>
                <a:cubicBezTo>
                  <a:pt x="29" y="192"/>
                  <a:pt x="29" y="191"/>
                  <a:pt x="29" y="192"/>
                </a:cubicBezTo>
                <a:close/>
                <a:moveTo>
                  <a:pt x="30" y="192"/>
                </a:moveTo>
                <a:cubicBezTo>
                  <a:pt x="30" y="192"/>
                  <a:pt x="30" y="192"/>
                  <a:pt x="30" y="191"/>
                </a:cubicBezTo>
                <a:cubicBezTo>
                  <a:pt x="31" y="192"/>
                  <a:pt x="31" y="191"/>
                  <a:pt x="31" y="191"/>
                </a:cubicBezTo>
                <a:cubicBezTo>
                  <a:pt x="31" y="192"/>
                  <a:pt x="32" y="192"/>
                  <a:pt x="31" y="192"/>
                </a:cubicBezTo>
                <a:cubicBezTo>
                  <a:pt x="31" y="192"/>
                  <a:pt x="31" y="192"/>
                  <a:pt x="30" y="192"/>
                </a:cubicBezTo>
                <a:close/>
                <a:moveTo>
                  <a:pt x="30" y="194"/>
                </a:moveTo>
                <a:cubicBezTo>
                  <a:pt x="31" y="194"/>
                  <a:pt x="32" y="193"/>
                  <a:pt x="33" y="193"/>
                </a:cubicBezTo>
                <a:cubicBezTo>
                  <a:pt x="32" y="194"/>
                  <a:pt x="31" y="195"/>
                  <a:pt x="30" y="194"/>
                </a:cubicBezTo>
                <a:close/>
                <a:moveTo>
                  <a:pt x="32" y="193"/>
                </a:moveTo>
                <a:cubicBezTo>
                  <a:pt x="32" y="192"/>
                  <a:pt x="32" y="192"/>
                  <a:pt x="33" y="192"/>
                </a:cubicBezTo>
                <a:cubicBezTo>
                  <a:pt x="33" y="192"/>
                  <a:pt x="32" y="193"/>
                  <a:pt x="32" y="193"/>
                </a:cubicBezTo>
                <a:close/>
                <a:moveTo>
                  <a:pt x="36" y="191"/>
                </a:moveTo>
                <a:cubicBezTo>
                  <a:pt x="36" y="191"/>
                  <a:pt x="36" y="191"/>
                  <a:pt x="36" y="191"/>
                </a:cubicBezTo>
                <a:cubicBezTo>
                  <a:pt x="36" y="190"/>
                  <a:pt x="36" y="190"/>
                  <a:pt x="37" y="190"/>
                </a:cubicBezTo>
                <a:lnTo>
                  <a:pt x="36" y="191"/>
                </a:lnTo>
                <a:close/>
                <a:moveTo>
                  <a:pt x="26" y="210"/>
                </a:moveTo>
                <a:cubicBezTo>
                  <a:pt x="26" y="209"/>
                  <a:pt x="26" y="209"/>
                  <a:pt x="26" y="209"/>
                </a:cubicBezTo>
                <a:cubicBezTo>
                  <a:pt x="26" y="209"/>
                  <a:pt x="26" y="208"/>
                  <a:pt x="27" y="209"/>
                </a:cubicBezTo>
                <a:cubicBezTo>
                  <a:pt x="26" y="209"/>
                  <a:pt x="26" y="209"/>
                  <a:pt x="26" y="210"/>
                </a:cubicBezTo>
                <a:close/>
                <a:moveTo>
                  <a:pt x="10" y="233"/>
                </a:moveTo>
                <a:cubicBezTo>
                  <a:pt x="10" y="233"/>
                  <a:pt x="10" y="232"/>
                  <a:pt x="11" y="232"/>
                </a:cubicBezTo>
                <a:cubicBezTo>
                  <a:pt x="11" y="233"/>
                  <a:pt x="10" y="233"/>
                  <a:pt x="10" y="233"/>
                </a:cubicBezTo>
                <a:close/>
                <a:moveTo>
                  <a:pt x="21" y="261"/>
                </a:moveTo>
                <a:cubicBezTo>
                  <a:pt x="21" y="260"/>
                  <a:pt x="22" y="260"/>
                  <a:pt x="23" y="260"/>
                </a:cubicBezTo>
                <a:cubicBezTo>
                  <a:pt x="23" y="260"/>
                  <a:pt x="22" y="261"/>
                  <a:pt x="21" y="261"/>
                </a:cubicBezTo>
                <a:close/>
                <a:moveTo>
                  <a:pt x="40" y="274"/>
                </a:moveTo>
                <a:cubicBezTo>
                  <a:pt x="40" y="273"/>
                  <a:pt x="40" y="275"/>
                  <a:pt x="39" y="274"/>
                </a:cubicBezTo>
                <a:cubicBezTo>
                  <a:pt x="39" y="273"/>
                  <a:pt x="40" y="273"/>
                  <a:pt x="40" y="273"/>
                </a:cubicBezTo>
                <a:cubicBezTo>
                  <a:pt x="40" y="273"/>
                  <a:pt x="40" y="274"/>
                  <a:pt x="40" y="274"/>
                </a:cubicBezTo>
                <a:close/>
                <a:moveTo>
                  <a:pt x="84" y="296"/>
                </a:moveTo>
                <a:cubicBezTo>
                  <a:pt x="84" y="296"/>
                  <a:pt x="84" y="296"/>
                  <a:pt x="85" y="296"/>
                </a:cubicBezTo>
                <a:cubicBezTo>
                  <a:pt x="85" y="296"/>
                  <a:pt x="84" y="297"/>
                  <a:pt x="84" y="296"/>
                </a:cubicBezTo>
                <a:close/>
                <a:moveTo>
                  <a:pt x="193" y="281"/>
                </a:moveTo>
                <a:cubicBezTo>
                  <a:pt x="193" y="280"/>
                  <a:pt x="194" y="280"/>
                  <a:pt x="194" y="280"/>
                </a:cubicBezTo>
                <a:cubicBezTo>
                  <a:pt x="194" y="280"/>
                  <a:pt x="194" y="281"/>
                  <a:pt x="194" y="281"/>
                </a:cubicBezTo>
                <a:cubicBezTo>
                  <a:pt x="193" y="281"/>
                  <a:pt x="193" y="281"/>
                  <a:pt x="193" y="281"/>
                </a:cubicBezTo>
                <a:close/>
                <a:moveTo>
                  <a:pt x="227" y="286"/>
                </a:moveTo>
                <a:cubicBezTo>
                  <a:pt x="228" y="287"/>
                  <a:pt x="227" y="288"/>
                  <a:pt x="226" y="288"/>
                </a:cubicBezTo>
                <a:cubicBezTo>
                  <a:pt x="227" y="288"/>
                  <a:pt x="226" y="287"/>
                  <a:pt x="226" y="288"/>
                </a:cubicBezTo>
                <a:cubicBezTo>
                  <a:pt x="226" y="287"/>
                  <a:pt x="226" y="287"/>
                  <a:pt x="226" y="287"/>
                </a:cubicBezTo>
                <a:cubicBezTo>
                  <a:pt x="227" y="287"/>
                  <a:pt x="227" y="287"/>
                  <a:pt x="227" y="286"/>
                </a:cubicBezTo>
                <a:close/>
                <a:moveTo>
                  <a:pt x="225" y="287"/>
                </a:moveTo>
                <a:cubicBezTo>
                  <a:pt x="224" y="288"/>
                  <a:pt x="223" y="289"/>
                  <a:pt x="222" y="289"/>
                </a:cubicBezTo>
                <a:cubicBezTo>
                  <a:pt x="222" y="288"/>
                  <a:pt x="224" y="287"/>
                  <a:pt x="225" y="287"/>
                </a:cubicBezTo>
                <a:close/>
                <a:moveTo>
                  <a:pt x="221" y="289"/>
                </a:moveTo>
                <a:cubicBezTo>
                  <a:pt x="221" y="290"/>
                  <a:pt x="221" y="290"/>
                  <a:pt x="221" y="290"/>
                </a:cubicBezTo>
                <a:cubicBezTo>
                  <a:pt x="221" y="289"/>
                  <a:pt x="221" y="289"/>
                  <a:pt x="221" y="289"/>
                </a:cubicBezTo>
                <a:close/>
                <a:moveTo>
                  <a:pt x="210" y="290"/>
                </a:moveTo>
                <a:cubicBezTo>
                  <a:pt x="210" y="291"/>
                  <a:pt x="209" y="290"/>
                  <a:pt x="209" y="290"/>
                </a:cubicBezTo>
                <a:cubicBezTo>
                  <a:pt x="209" y="290"/>
                  <a:pt x="210" y="290"/>
                  <a:pt x="210" y="290"/>
                </a:cubicBezTo>
                <a:close/>
                <a:moveTo>
                  <a:pt x="310" y="239"/>
                </a:moveTo>
                <a:cubicBezTo>
                  <a:pt x="310" y="239"/>
                  <a:pt x="310" y="239"/>
                  <a:pt x="310" y="239"/>
                </a:cubicBezTo>
                <a:cubicBezTo>
                  <a:pt x="310" y="239"/>
                  <a:pt x="310" y="239"/>
                  <a:pt x="310" y="239"/>
                </a:cubicBezTo>
                <a:cubicBezTo>
                  <a:pt x="310" y="239"/>
                  <a:pt x="310" y="239"/>
                  <a:pt x="310" y="239"/>
                </a:cubicBezTo>
                <a:cubicBezTo>
                  <a:pt x="310" y="239"/>
                  <a:pt x="310" y="239"/>
                  <a:pt x="310" y="239"/>
                </a:cubicBezTo>
                <a:close/>
                <a:moveTo>
                  <a:pt x="303" y="223"/>
                </a:moveTo>
                <a:cubicBezTo>
                  <a:pt x="303" y="223"/>
                  <a:pt x="303" y="223"/>
                  <a:pt x="304" y="223"/>
                </a:cubicBezTo>
                <a:cubicBezTo>
                  <a:pt x="304" y="223"/>
                  <a:pt x="303" y="223"/>
                  <a:pt x="303" y="224"/>
                </a:cubicBezTo>
                <a:cubicBezTo>
                  <a:pt x="303" y="224"/>
                  <a:pt x="303" y="224"/>
                  <a:pt x="303" y="224"/>
                </a:cubicBezTo>
                <a:cubicBezTo>
                  <a:pt x="303" y="223"/>
                  <a:pt x="303" y="223"/>
                  <a:pt x="303" y="223"/>
                </a:cubicBezTo>
                <a:close/>
                <a:moveTo>
                  <a:pt x="303" y="224"/>
                </a:moveTo>
                <a:cubicBezTo>
                  <a:pt x="303" y="224"/>
                  <a:pt x="303" y="224"/>
                  <a:pt x="302" y="224"/>
                </a:cubicBezTo>
                <a:cubicBezTo>
                  <a:pt x="302" y="224"/>
                  <a:pt x="302" y="224"/>
                  <a:pt x="302" y="224"/>
                </a:cubicBezTo>
                <a:cubicBezTo>
                  <a:pt x="302" y="224"/>
                  <a:pt x="302" y="224"/>
                  <a:pt x="302" y="224"/>
                </a:cubicBezTo>
                <a:cubicBezTo>
                  <a:pt x="302" y="224"/>
                  <a:pt x="302" y="224"/>
                  <a:pt x="302" y="223"/>
                </a:cubicBezTo>
                <a:cubicBezTo>
                  <a:pt x="303" y="223"/>
                  <a:pt x="303" y="224"/>
                  <a:pt x="303" y="224"/>
                </a:cubicBezTo>
                <a:cubicBezTo>
                  <a:pt x="303" y="224"/>
                  <a:pt x="303" y="224"/>
                  <a:pt x="303" y="224"/>
                </a:cubicBezTo>
                <a:close/>
                <a:moveTo>
                  <a:pt x="314" y="143"/>
                </a:moveTo>
                <a:cubicBezTo>
                  <a:pt x="314" y="142"/>
                  <a:pt x="314" y="142"/>
                  <a:pt x="314" y="142"/>
                </a:cubicBezTo>
                <a:cubicBezTo>
                  <a:pt x="314" y="142"/>
                  <a:pt x="315" y="142"/>
                  <a:pt x="315" y="142"/>
                </a:cubicBezTo>
                <a:cubicBezTo>
                  <a:pt x="315" y="143"/>
                  <a:pt x="314" y="143"/>
                  <a:pt x="314" y="143"/>
                </a:cubicBezTo>
                <a:cubicBezTo>
                  <a:pt x="314" y="143"/>
                  <a:pt x="314" y="143"/>
                  <a:pt x="314" y="143"/>
                </a:cubicBezTo>
                <a:close/>
                <a:moveTo>
                  <a:pt x="372" y="173"/>
                </a:moveTo>
                <a:cubicBezTo>
                  <a:pt x="372" y="173"/>
                  <a:pt x="372" y="173"/>
                  <a:pt x="372" y="173"/>
                </a:cubicBezTo>
                <a:cubicBezTo>
                  <a:pt x="372" y="173"/>
                  <a:pt x="372" y="173"/>
                  <a:pt x="372" y="173"/>
                </a:cubicBezTo>
                <a:cubicBezTo>
                  <a:pt x="371" y="173"/>
                  <a:pt x="371" y="173"/>
                  <a:pt x="371" y="173"/>
                </a:cubicBezTo>
                <a:cubicBezTo>
                  <a:pt x="371" y="173"/>
                  <a:pt x="371" y="173"/>
                  <a:pt x="371" y="173"/>
                </a:cubicBezTo>
                <a:cubicBezTo>
                  <a:pt x="372" y="173"/>
                  <a:pt x="372" y="173"/>
                  <a:pt x="372" y="173"/>
                </a:cubicBezTo>
                <a:close/>
                <a:moveTo>
                  <a:pt x="331" y="134"/>
                </a:moveTo>
                <a:cubicBezTo>
                  <a:pt x="331" y="134"/>
                  <a:pt x="331" y="134"/>
                  <a:pt x="331" y="134"/>
                </a:cubicBezTo>
                <a:cubicBezTo>
                  <a:pt x="331" y="134"/>
                  <a:pt x="331" y="134"/>
                  <a:pt x="331" y="134"/>
                </a:cubicBezTo>
                <a:cubicBezTo>
                  <a:pt x="331" y="134"/>
                  <a:pt x="331" y="134"/>
                  <a:pt x="331" y="134"/>
                </a:cubicBezTo>
                <a:close/>
                <a:moveTo>
                  <a:pt x="336" y="132"/>
                </a:moveTo>
                <a:cubicBezTo>
                  <a:pt x="336" y="132"/>
                  <a:pt x="336" y="132"/>
                  <a:pt x="336" y="132"/>
                </a:cubicBezTo>
                <a:cubicBezTo>
                  <a:pt x="336" y="132"/>
                  <a:pt x="336" y="132"/>
                  <a:pt x="336" y="132"/>
                </a:cubicBezTo>
                <a:cubicBezTo>
                  <a:pt x="336" y="132"/>
                  <a:pt x="336" y="132"/>
                  <a:pt x="336" y="132"/>
                </a:cubicBezTo>
                <a:cubicBezTo>
                  <a:pt x="336" y="132"/>
                  <a:pt x="336" y="132"/>
                  <a:pt x="336" y="132"/>
                </a:cubicBezTo>
                <a:close/>
                <a:moveTo>
                  <a:pt x="347" y="125"/>
                </a:moveTo>
                <a:cubicBezTo>
                  <a:pt x="347" y="125"/>
                  <a:pt x="347" y="125"/>
                  <a:pt x="347" y="125"/>
                </a:cubicBezTo>
                <a:cubicBezTo>
                  <a:pt x="348" y="125"/>
                  <a:pt x="348" y="125"/>
                  <a:pt x="348" y="125"/>
                </a:cubicBezTo>
                <a:cubicBezTo>
                  <a:pt x="348" y="125"/>
                  <a:pt x="347" y="126"/>
                  <a:pt x="347" y="126"/>
                </a:cubicBezTo>
                <a:cubicBezTo>
                  <a:pt x="347" y="125"/>
                  <a:pt x="347" y="125"/>
                  <a:pt x="347" y="125"/>
                </a:cubicBezTo>
                <a:cubicBezTo>
                  <a:pt x="347" y="125"/>
                  <a:pt x="347" y="125"/>
                  <a:pt x="347" y="125"/>
                </a:cubicBezTo>
                <a:close/>
                <a:moveTo>
                  <a:pt x="349" y="127"/>
                </a:moveTo>
                <a:cubicBezTo>
                  <a:pt x="349" y="127"/>
                  <a:pt x="349" y="127"/>
                  <a:pt x="350" y="127"/>
                </a:cubicBezTo>
                <a:cubicBezTo>
                  <a:pt x="350" y="127"/>
                  <a:pt x="349" y="127"/>
                  <a:pt x="349" y="128"/>
                </a:cubicBezTo>
                <a:cubicBezTo>
                  <a:pt x="349" y="127"/>
                  <a:pt x="349" y="127"/>
                  <a:pt x="349" y="127"/>
                </a:cubicBezTo>
                <a:cubicBezTo>
                  <a:pt x="349" y="127"/>
                  <a:pt x="349" y="127"/>
                  <a:pt x="349" y="127"/>
                </a:cubicBezTo>
                <a:close/>
                <a:moveTo>
                  <a:pt x="351" y="122"/>
                </a:moveTo>
                <a:cubicBezTo>
                  <a:pt x="351" y="122"/>
                  <a:pt x="351" y="122"/>
                  <a:pt x="351" y="122"/>
                </a:cubicBezTo>
                <a:cubicBezTo>
                  <a:pt x="351" y="122"/>
                  <a:pt x="351" y="122"/>
                  <a:pt x="351" y="122"/>
                </a:cubicBezTo>
                <a:cubicBezTo>
                  <a:pt x="351" y="122"/>
                  <a:pt x="351" y="122"/>
                  <a:pt x="351" y="122"/>
                </a:cubicBezTo>
                <a:close/>
                <a:moveTo>
                  <a:pt x="375" y="122"/>
                </a:moveTo>
                <a:cubicBezTo>
                  <a:pt x="375" y="122"/>
                  <a:pt x="376" y="122"/>
                  <a:pt x="376" y="122"/>
                </a:cubicBezTo>
                <a:cubicBezTo>
                  <a:pt x="375" y="122"/>
                  <a:pt x="375" y="123"/>
                  <a:pt x="375" y="122"/>
                </a:cubicBezTo>
                <a:cubicBezTo>
                  <a:pt x="374" y="122"/>
                  <a:pt x="375" y="122"/>
                  <a:pt x="375" y="122"/>
                </a:cubicBezTo>
                <a:cubicBezTo>
                  <a:pt x="375" y="122"/>
                  <a:pt x="375" y="122"/>
                  <a:pt x="375" y="122"/>
                </a:cubicBezTo>
                <a:close/>
                <a:moveTo>
                  <a:pt x="330" y="139"/>
                </a:moveTo>
                <a:cubicBezTo>
                  <a:pt x="330" y="139"/>
                  <a:pt x="330" y="138"/>
                  <a:pt x="330" y="138"/>
                </a:cubicBezTo>
                <a:cubicBezTo>
                  <a:pt x="330" y="138"/>
                  <a:pt x="330" y="138"/>
                  <a:pt x="330" y="139"/>
                </a:cubicBezTo>
                <a:cubicBezTo>
                  <a:pt x="330" y="139"/>
                  <a:pt x="330" y="139"/>
                  <a:pt x="330" y="139"/>
                </a:cubicBezTo>
                <a:close/>
                <a:moveTo>
                  <a:pt x="330" y="139"/>
                </a:moveTo>
                <a:cubicBezTo>
                  <a:pt x="330" y="139"/>
                  <a:pt x="330" y="139"/>
                  <a:pt x="330" y="139"/>
                </a:cubicBezTo>
                <a:cubicBezTo>
                  <a:pt x="330" y="139"/>
                  <a:pt x="330" y="139"/>
                  <a:pt x="330" y="139"/>
                </a:cubicBezTo>
                <a:cubicBezTo>
                  <a:pt x="330" y="139"/>
                  <a:pt x="330" y="139"/>
                  <a:pt x="330" y="139"/>
                </a:cubicBezTo>
                <a:close/>
                <a:moveTo>
                  <a:pt x="347" y="127"/>
                </a:moveTo>
                <a:cubicBezTo>
                  <a:pt x="347" y="127"/>
                  <a:pt x="347" y="127"/>
                  <a:pt x="346" y="127"/>
                </a:cubicBezTo>
                <a:cubicBezTo>
                  <a:pt x="347" y="127"/>
                  <a:pt x="347" y="127"/>
                  <a:pt x="347" y="127"/>
                </a:cubicBezTo>
                <a:cubicBezTo>
                  <a:pt x="347" y="127"/>
                  <a:pt x="347" y="127"/>
                  <a:pt x="347" y="127"/>
                </a:cubicBezTo>
                <a:close/>
                <a:moveTo>
                  <a:pt x="371" y="124"/>
                </a:moveTo>
                <a:cubicBezTo>
                  <a:pt x="371" y="124"/>
                  <a:pt x="370" y="124"/>
                  <a:pt x="370" y="124"/>
                </a:cubicBezTo>
                <a:cubicBezTo>
                  <a:pt x="370" y="124"/>
                  <a:pt x="370" y="124"/>
                  <a:pt x="370" y="124"/>
                </a:cubicBezTo>
                <a:cubicBezTo>
                  <a:pt x="370" y="124"/>
                  <a:pt x="371" y="124"/>
                  <a:pt x="371" y="124"/>
                </a:cubicBezTo>
                <a:close/>
                <a:moveTo>
                  <a:pt x="374" y="123"/>
                </a:moveTo>
                <a:cubicBezTo>
                  <a:pt x="374" y="123"/>
                  <a:pt x="374" y="123"/>
                  <a:pt x="373" y="123"/>
                </a:cubicBezTo>
                <a:cubicBezTo>
                  <a:pt x="374" y="122"/>
                  <a:pt x="374" y="122"/>
                  <a:pt x="374" y="123"/>
                </a:cubicBezTo>
                <a:close/>
                <a:moveTo>
                  <a:pt x="373" y="157"/>
                </a:moveTo>
                <a:cubicBezTo>
                  <a:pt x="373" y="156"/>
                  <a:pt x="374" y="155"/>
                  <a:pt x="375" y="154"/>
                </a:cubicBezTo>
                <a:cubicBezTo>
                  <a:pt x="375" y="155"/>
                  <a:pt x="375" y="155"/>
                  <a:pt x="375" y="155"/>
                </a:cubicBezTo>
                <a:cubicBezTo>
                  <a:pt x="374" y="156"/>
                  <a:pt x="374" y="156"/>
                  <a:pt x="373" y="157"/>
                </a:cubicBezTo>
                <a:close/>
                <a:moveTo>
                  <a:pt x="372" y="123"/>
                </a:moveTo>
                <a:cubicBezTo>
                  <a:pt x="372" y="123"/>
                  <a:pt x="372" y="123"/>
                  <a:pt x="372" y="123"/>
                </a:cubicBezTo>
                <a:cubicBezTo>
                  <a:pt x="371" y="123"/>
                  <a:pt x="371" y="123"/>
                  <a:pt x="371" y="123"/>
                </a:cubicBezTo>
                <a:cubicBezTo>
                  <a:pt x="371" y="123"/>
                  <a:pt x="371" y="123"/>
                  <a:pt x="372" y="123"/>
                </a:cubicBezTo>
                <a:cubicBezTo>
                  <a:pt x="372" y="123"/>
                  <a:pt x="372" y="123"/>
                  <a:pt x="372" y="123"/>
                </a:cubicBezTo>
                <a:close/>
                <a:moveTo>
                  <a:pt x="368" y="123"/>
                </a:moveTo>
                <a:cubicBezTo>
                  <a:pt x="368" y="123"/>
                  <a:pt x="368" y="123"/>
                  <a:pt x="368" y="123"/>
                </a:cubicBezTo>
                <a:cubicBezTo>
                  <a:pt x="368" y="123"/>
                  <a:pt x="368" y="123"/>
                  <a:pt x="368" y="123"/>
                </a:cubicBezTo>
                <a:close/>
                <a:moveTo>
                  <a:pt x="369" y="158"/>
                </a:moveTo>
                <a:cubicBezTo>
                  <a:pt x="370" y="157"/>
                  <a:pt x="371" y="156"/>
                  <a:pt x="371" y="155"/>
                </a:cubicBezTo>
                <a:cubicBezTo>
                  <a:pt x="372" y="156"/>
                  <a:pt x="372" y="156"/>
                  <a:pt x="372" y="157"/>
                </a:cubicBezTo>
                <a:cubicBezTo>
                  <a:pt x="372" y="157"/>
                  <a:pt x="371" y="157"/>
                  <a:pt x="371" y="158"/>
                </a:cubicBezTo>
                <a:cubicBezTo>
                  <a:pt x="371" y="158"/>
                  <a:pt x="371" y="158"/>
                  <a:pt x="371" y="158"/>
                </a:cubicBezTo>
                <a:cubicBezTo>
                  <a:pt x="371" y="158"/>
                  <a:pt x="371" y="158"/>
                  <a:pt x="371" y="158"/>
                </a:cubicBezTo>
                <a:cubicBezTo>
                  <a:pt x="371" y="158"/>
                  <a:pt x="370" y="158"/>
                  <a:pt x="370" y="159"/>
                </a:cubicBezTo>
                <a:cubicBezTo>
                  <a:pt x="370" y="159"/>
                  <a:pt x="369" y="158"/>
                  <a:pt x="369" y="158"/>
                </a:cubicBezTo>
                <a:close/>
                <a:moveTo>
                  <a:pt x="378" y="152"/>
                </a:moveTo>
                <a:cubicBezTo>
                  <a:pt x="377" y="153"/>
                  <a:pt x="376" y="154"/>
                  <a:pt x="376" y="155"/>
                </a:cubicBezTo>
                <a:cubicBezTo>
                  <a:pt x="375" y="155"/>
                  <a:pt x="375" y="155"/>
                  <a:pt x="375" y="155"/>
                </a:cubicBezTo>
                <a:cubicBezTo>
                  <a:pt x="376" y="154"/>
                  <a:pt x="376" y="152"/>
                  <a:pt x="378" y="152"/>
                </a:cubicBezTo>
                <a:close/>
                <a:moveTo>
                  <a:pt x="374" y="122"/>
                </a:moveTo>
                <a:cubicBezTo>
                  <a:pt x="374" y="122"/>
                  <a:pt x="374" y="122"/>
                  <a:pt x="374" y="122"/>
                </a:cubicBezTo>
                <a:cubicBezTo>
                  <a:pt x="374" y="122"/>
                  <a:pt x="374" y="122"/>
                  <a:pt x="374" y="122"/>
                </a:cubicBezTo>
                <a:close/>
                <a:moveTo>
                  <a:pt x="371" y="123"/>
                </a:moveTo>
                <a:cubicBezTo>
                  <a:pt x="371" y="123"/>
                  <a:pt x="371" y="123"/>
                  <a:pt x="371" y="123"/>
                </a:cubicBezTo>
                <a:cubicBezTo>
                  <a:pt x="371" y="123"/>
                  <a:pt x="371" y="123"/>
                  <a:pt x="371" y="123"/>
                </a:cubicBezTo>
                <a:cubicBezTo>
                  <a:pt x="371" y="123"/>
                  <a:pt x="371" y="123"/>
                  <a:pt x="371" y="123"/>
                </a:cubicBezTo>
                <a:close/>
                <a:moveTo>
                  <a:pt x="348" y="127"/>
                </a:moveTo>
                <a:cubicBezTo>
                  <a:pt x="348" y="127"/>
                  <a:pt x="348" y="127"/>
                  <a:pt x="348" y="127"/>
                </a:cubicBezTo>
                <a:cubicBezTo>
                  <a:pt x="348" y="127"/>
                  <a:pt x="348" y="127"/>
                  <a:pt x="348" y="127"/>
                </a:cubicBezTo>
                <a:cubicBezTo>
                  <a:pt x="348" y="127"/>
                  <a:pt x="348" y="127"/>
                  <a:pt x="348" y="127"/>
                </a:cubicBezTo>
                <a:close/>
                <a:moveTo>
                  <a:pt x="378" y="167"/>
                </a:moveTo>
                <a:cubicBezTo>
                  <a:pt x="378" y="167"/>
                  <a:pt x="378" y="167"/>
                  <a:pt x="378" y="168"/>
                </a:cubicBezTo>
                <a:cubicBezTo>
                  <a:pt x="378" y="168"/>
                  <a:pt x="378" y="167"/>
                  <a:pt x="378" y="167"/>
                </a:cubicBezTo>
                <a:cubicBezTo>
                  <a:pt x="378" y="167"/>
                  <a:pt x="378" y="167"/>
                  <a:pt x="378" y="167"/>
                </a:cubicBezTo>
                <a:close/>
                <a:moveTo>
                  <a:pt x="379" y="167"/>
                </a:moveTo>
                <a:cubicBezTo>
                  <a:pt x="379" y="167"/>
                  <a:pt x="379" y="167"/>
                  <a:pt x="379" y="168"/>
                </a:cubicBezTo>
                <a:cubicBezTo>
                  <a:pt x="379" y="167"/>
                  <a:pt x="378" y="168"/>
                  <a:pt x="378" y="168"/>
                </a:cubicBezTo>
                <a:cubicBezTo>
                  <a:pt x="378" y="167"/>
                  <a:pt x="379" y="167"/>
                  <a:pt x="379" y="167"/>
                </a:cubicBezTo>
                <a:close/>
                <a:moveTo>
                  <a:pt x="378" y="166"/>
                </a:moveTo>
                <a:cubicBezTo>
                  <a:pt x="379" y="166"/>
                  <a:pt x="379" y="166"/>
                  <a:pt x="379" y="166"/>
                </a:cubicBezTo>
                <a:cubicBezTo>
                  <a:pt x="379" y="166"/>
                  <a:pt x="379" y="166"/>
                  <a:pt x="380" y="166"/>
                </a:cubicBezTo>
                <a:cubicBezTo>
                  <a:pt x="380" y="166"/>
                  <a:pt x="380" y="166"/>
                  <a:pt x="380" y="166"/>
                </a:cubicBezTo>
                <a:cubicBezTo>
                  <a:pt x="380" y="166"/>
                  <a:pt x="379" y="166"/>
                  <a:pt x="378" y="166"/>
                </a:cubicBezTo>
                <a:close/>
                <a:moveTo>
                  <a:pt x="384" y="137"/>
                </a:moveTo>
                <a:cubicBezTo>
                  <a:pt x="384" y="137"/>
                  <a:pt x="384" y="137"/>
                  <a:pt x="384" y="137"/>
                </a:cubicBezTo>
                <a:cubicBezTo>
                  <a:pt x="384" y="137"/>
                  <a:pt x="384" y="137"/>
                  <a:pt x="384" y="137"/>
                </a:cubicBezTo>
                <a:cubicBezTo>
                  <a:pt x="384" y="137"/>
                  <a:pt x="384" y="137"/>
                  <a:pt x="384" y="137"/>
                </a:cubicBezTo>
                <a:close/>
                <a:moveTo>
                  <a:pt x="381" y="135"/>
                </a:moveTo>
                <a:cubicBezTo>
                  <a:pt x="381" y="134"/>
                  <a:pt x="381" y="134"/>
                  <a:pt x="381" y="134"/>
                </a:cubicBezTo>
                <a:cubicBezTo>
                  <a:pt x="382" y="134"/>
                  <a:pt x="381" y="135"/>
                  <a:pt x="381" y="135"/>
                </a:cubicBezTo>
                <a:close/>
                <a:moveTo>
                  <a:pt x="378" y="120"/>
                </a:moveTo>
                <a:cubicBezTo>
                  <a:pt x="377" y="120"/>
                  <a:pt x="377" y="120"/>
                  <a:pt x="377" y="120"/>
                </a:cubicBezTo>
                <a:cubicBezTo>
                  <a:pt x="378" y="120"/>
                  <a:pt x="378" y="120"/>
                  <a:pt x="378" y="120"/>
                </a:cubicBezTo>
                <a:cubicBezTo>
                  <a:pt x="378" y="120"/>
                  <a:pt x="378" y="120"/>
                  <a:pt x="378" y="120"/>
                </a:cubicBezTo>
                <a:close/>
                <a:moveTo>
                  <a:pt x="375" y="120"/>
                </a:moveTo>
                <a:cubicBezTo>
                  <a:pt x="375" y="121"/>
                  <a:pt x="374" y="121"/>
                  <a:pt x="374" y="121"/>
                </a:cubicBezTo>
                <a:cubicBezTo>
                  <a:pt x="374" y="121"/>
                  <a:pt x="374" y="120"/>
                  <a:pt x="374" y="120"/>
                </a:cubicBezTo>
                <a:cubicBezTo>
                  <a:pt x="374" y="120"/>
                  <a:pt x="374" y="120"/>
                  <a:pt x="375" y="120"/>
                </a:cubicBezTo>
                <a:close/>
                <a:moveTo>
                  <a:pt x="374" y="120"/>
                </a:moveTo>
                <a:cubicBezTo>
                  <a:pt x="374" y="120"/>
                  <a:pt x="374" y="120"/>
                  <a:pt x="374" y="120"/>
                </a:cubicBezTo>
                <a:cubicBezTo>
                  <a:pt x="374" y="120"/>
                  <a:pt x="373" y="120"/>
                  <a:pt x="373" y="120"/>
                </a:cubicBezTo>
                <a:cubicBezTo>
                  <a:pt x="373" y="120"/>
                  <a:pt x="373" y="120"/>
                  <a:pt x="373" y="120"/>
                </a:cubicBezTo>
                <a:cubicBezTo>
                  <a:pt x="373" y="120"/>
                  <a:pt x="374" y="120"/>
                  <a:pt x="374" y="120"/>
                </a:cubicBezTo>
                <a:close/>
                <a:moveTo>
                  <a:pt x="353" y="122"/>
                </a:moveTo>
                <a:cubicBezTo>
                  <a:pt x="353" y="122"/>
                  <a:pt x="353" y="122"/>
                  <a:pt x="353" y="122"/>
                </a:cubicBezTo>
                <a:cubicBezTo>
                  <a:pt x="353" y="122"/>
                  <a:pt x="353" y="122"/>
                  <a:pt x="353" y="122"/>
                </a:cubicBezTo>
                <a:close/>
                <a:moveTo>
                  <a:pt x="351" y="122"/>
                </a:moveTo>
                <a:cubicBezTo>
                  <a:pt x="351" y="122"/>
                  <a:pt x="351" y="122"/>
                  <a:pt x="351" y="123"/>
                </a:cubicBezTo>
                <a:cubicBezTo>
                  <a:pt x="351" y="123"/>
                  <a:pt x="350" y="123"/>
                  <a:pt x="350" y="123"/>
                </a:cubicBezTo>
                <a:cubicBezTo>
                  <a:pt x="350" y="123"/>
                  <a:pt x="350" y="123"/>
                  <a:pt x="350" y="123"/>
                </a:cubicBezTo>
                <a:cubicBezTo>
                  <a:pt x="350" y="123"/>
                  <a:pt x="351" y="122"/>
                  <a:pt x="351" y="122"/>
                </a:cubicBezTo>
                <a:close/>
                <a:moveTo>
                  <a:pt x="349" y="126"/>
                </a:moveTo>
                <a:cubicBezTo>
                  <a:pt x="349" y="127"/>
                  <a:pt x="349" y="127"/>
                  <a:pt x="348" y="127"/>
                </a:cubicBezTo>
                <a:cubicBezTo>
                  <a:pt x="348" y="127"/>
                  <a:pt x="348" y="126"/>
                  <a:pt x="348" y="126"/>
                </a:cubicBezTo>
                <a:cubicBezTo>
                  <a:pt x="349" y="125"/>
                  <a:pt x="348" y="124"/>
                  <a:pt x="349" y="124"/>
                </a:cubicBezTo>
                <a:cubicBezTo>
                  <a:pt x="349" y="125"/>
                  <a:pt x="348" y="126"/>
                  <a:pt x="349" y="126"/>
                </a:cubicBezTo>
                <a:close/>
                <a:moveTo>
                  <a:pt x="330" y="139"/>
                </a:moveTo>
                <a:cubicBezTo>
                  <a:pt x="329" y="139"/>
                  <a:pt x="329" y="139"/>
                  <a:pt x="329" y="139"/>
                </a:cubicBezTo>
                <a:cubicBezTo>
                  <a:pt x="329" y="139"/>
                  <a:pt x="329" y="139"/>
                  <a:pt x="329" y="139"/>
                </a:cubicBezTo>
                <a:cubicBezTo>
                  <a:pt x="329" y="139"/>
                  <a:pt x="329" y="139"/>
                  <a:pt x="329" y="139"/>
                </a:cubicBezTo>
                <a:cubicBezTo>
                  <a:pt x="329" y="139"/>
                  <a:pt x="329" y="139"/>
                  <a:pt x="329" y="139"/>
                </a:cubicBezTo>
                <a:cubicBezTo>
                  <a:pt x="329" y="139"/>
                  <a:pt x="329" y="139"/>
                  <a:pt x="329" y="139"/>
                </a:cubicBezTo>
                <a:cubicBezTo>
                  <a:pt x="329" y="139"/>
                  <a:pt x="329" y="139"/>
                  <a:pt x="329" y="139"/>
                </a:cubicBezTo>
                <a:cubicBezTo>
                  <a:pt x="329" y="139"/>
                  <a:pt x="329" y="139"/>
                  <a:pt x="330" y="139"/>
                </a:cubicBezTo>
                <a:close/>
                <a:moveTo>
                  <a:pt x="319" y="141"/>
                </a:moveTo>
                <a:cubicBezTo>
                  <a:pt x="319" y="141"/>
                  <a:pt x="319" y="141"/>
                  <a:pt x="319" y="141"/>
                </a:cubicBezTo>
                <a:cubicBezTo>
                  <a:pt x="319" y="141"/>
                  <a:pt x="319" y="141"/>
                  <a:pt x="319" y="141"/>
                </a:cubicBezTo>
                <a:cubicBezTo>
                  <a:pt x="319" y="141"/>
                  <a:pt x="319" y="141"/>
                  <a:pt x="319" y="141"/>
                </a:cubicBezTo>
                <a:close/>
                <a:moveTo>
                  <a:pt x="319" y="142"/>
                </a:moveTo>
                <a:cubicBezTo>
                  <a:pt x="319" y="142"/>
                  <a:pt x="319" y="142"/>
                  <a:pt x="319" y="142"/>
                </a:cubicBezTo>
                <a:cubicBezTo>
                  <a:pt x="319" y="142"/>
                  <a:pt x="319" y="142"/>
                  <a:pt x="319" y="142"/>
                </a:cubicBezTo>
                <a:cubicBezTo>
                  <a:pt x="319" y="142"/>
                  <a:pt x="319" y="142"/>
                  <a:pt x="319" y="142"/>
                </a:cubicBezTo>
                <a:close/>
                <a:moveTo>
                  <a:pt x="316" y="142"/>
                </a:moveTo>
                <a:cubicBezTo>
                  <a:pt x="316" y="142"/>
                  <a:pt x="315" y="143"/>
                  <a:pt x="315" y="143"/>
                </a:cubicBezTo>
                <a:cubicBezTo>
                  <a:pt x="315" y="143"/>
                  <a:pt x="315" y="142"/>
                  <a:pt x="315" y="142"/>
                </a:cubicBezTo>
                <a:cubicBezTo>
                  <a:pt x="315" y="142"/>
                  <a:pt x="316" y="142"/>
                  <a:pt x="316" y="142"/>
                </a:cubicBezTo>
                <a:cubicBezTo>
                  <a:pt x="316" y="142"/>
                  <a:pt x="316" y="142"/>
                  <a:pt x="316" y="142"/>
                </a:cubicBezTo>
                <a:close/>
                <a:moveTo>
                  <a:pt x="313" y="221"/>
                </a:moveTo>
                <a:cubicBezTo>
                  <a:pt x="313" y="221"/>
                  <a:pt x="313" y="221"/>
                  <a:pt x="313" y="221"/>
                </a:cubicBezTo>
                <a:cubicBezTo>
                  <a:pt x="313" y="221"/>
                  <a:pt x="313" y="221"/>
                  <a:pt x="313" y="221"/>
                </a:cubicBezTo>
                <a:close/>
                <a:moveTo>
                  <a:pt x="313" y="220"/>
                </a:moveTo>
                <a:cubicBezTo>
                  <a:pt x="313" y="220"/>
                  <a:pt x="313" y="220"/>
                  <a:pt x="313" y="220"/>
                </a:cubicBezTo>
                <a:cubicBezTo>
                  <a:pt x="313" y="220"/>
                  <a:pt x="313" y="220"/>
                  <a:pt x="313" y="220"/>
                </a:cubicBezTo>
                <a:cubicBezTo>
                  <a:pt x="313" y="220"/>
                  <a:pt x="313" y="220"/>
                  <a:pt x="313" y="220"/>
                </a:cubicBezTo>
                <a:close/>
                <a:moveTo>
                  <a:pt x="314" y="219"/>
                </a:moveTo>
                <a:cubicBezTo>
                  <a:pt x="314" y="219"/>
                  <a:pt x="314" y="219"/>
                  <a:pt x="314" y="219"/>
                </a:cubicBezTo>
                <a:cubicBezTo>
                  <a:pt x="314" y="219"/>
                  <a:pt x="314" y="219"/>
                  <a:pt x="314" y="219"/>
                </a:cubicBezTo>
                <a:cubicBezTo>
                  <a:pt x="314" y="219"/>
                  <a:pt x="314" y="219"/>
                  <a:pt x="314" y="219"/>
                </a:cubicBezTo>
                <a:close/>
                <a:moveTo>
                  <a:pt x="317" y="220"/>
                </a:moveTo>
                <a:cubicBezTo>
                  <a:pt x="317" y="219"/>
                  <a:pt x="317" y="219"/>
                  <a:pt x="318" y="219"/>
                </a:cubicBezTo>
                <a:cubicBezTo>
                  <a:pt x="317" y="219"/>
                  <a:pt x="317" y="219"/>
                  <a:pt x="317" y="220"/>
                </a:cubicBezTo>
                <a:close/>
                <a:moveTo>
                  <a:pt x="318" y="219"/>
                </a:moveTo>
                <a:cubicBezTo>
                  <a:pt x="318" y="219"/>
                  <a:pt x="318" y="219"/>
                  <a:pt x="318" y="219"/>
                </a:cubicBezTo>
                <a:cubicBezTo>
                  <a:pt x="318" y="219"/>
                  <a:pt x="318" y="219"/>
                  <a:pt x="318" y="219"/>
                </a:cubicBezTo>
                <a:cubicBezTo>
                  <a:pt x="318" y="219"/>
                  <a:pt x="318" y="219"/>
                  <a:pt x="318" y="219"/>
                </a:cubicBezTo>
                <a:close/>
                <a:moveTo>
                  <a:pt x="319" y="213"/>
                </a:moveTo>
                <a:cubicBezTo>
                  <a:pt x="319" y="212"/>
                  <a:pt x="320" y="212"/>
                  <a:pt x="320" y="212"/>
                </a:cubicBezTo>
                <a:cubicBezTo>
                  <a:pt x="320" y="212"/>
                  <a:pt x="320" y="212"/>
                  <a:pt x="320" y="212"/>
                </a:cubicBezTo>
                <a:cubicBezTo>
                  <a:pt x="320" y="212"/>
                  <a:pt x="320" y="212"/>
                  <a:pt x="320" y="212"/>
                </a:cubicBezTo>
                <a:cubicBezTo>
                  <a:pt x="320" y="212"/>
                  <a:pt x="320" y="212"/>
                  <a:pt x="320" y="212"/>
                </a:cubicBezTo>
                <a:cubicBezTo>
                  <a:pt x="320" y="213"/>
                  <a:pt x="320" y="213"/>
                  <a:pt x="319" y="213"/>
                </a:cubicBezTo>
                <a:close/>
                <a:moveTo>
                  <a:pt x="323" y="217"/>
                </a:moveTo>
                <a:cubicBezTo>
                  <a:pt x="323" y="217"/>
                  <a:pt x="323" y="217"/>
                  <a:pt x="323" y="216"/>
                </a:cubicBezTo>
                <a:cubicBezTo>
                  <a:pt x="323" y="216"/>
                  <a:pt x="324" y="216"/>
                  <a:pt x="324" y="216"/>
                </a:cubicBezTo>
                <a:cubicBezTo>
                  <a:pt x="324" y="216"/>
                  <a:pt x="324" y="216"/>
                  <a:pt x="324" y="217"/>
                </a:cubicBezTo>
                <a:cubicBezTo>
                  <a:pt x="324" y="217"/>
                  <a:pt x="323" y="217"/>
                  <a:pt x="323" y="217"/>
                </a:cubicBezTo>
                <a:close/>
                <a:moveTo>
                  <a:pt x="329" y="215"/>
                </a:moveTo>
                <a:cubicBezTo>
                  <a:pt x="329" y="215"/>
                  <a:pt x="329" y="215"/>
                  <a:pt x="329" y="215"/>
                </a:cubicBezTo>
                <a:cubicBezTo>
                  <a:pt x="329" y="215"/>
                  <a:pt x="329" y="215"/>
                  <a:pt x="329" y="215"/>
                </a:cubicBezTo>
                <a:cubicBezTo>
                  <a:pt x="329" y="215"/>
                  <a:pt x="329" y="215"/>
                  <a:pt x="329" y="215"/>
                </a:cubicBezTo>
                <a:close/>
                <a:moveTo>
                  <a:pt x="331" y="214"/>
                </a:moveTo>
                <a:cubicBezTo>
                  <a:pt x="331" y="214"/>
                  <a:pt x="331" y="214"/>
                  <a:pt x="331" y="214"/>
                </a:cubicBezTo>
                <a:cubicBezTo>
                  <a:pt x="331" y="213"/>
                  <a:pt x="331" y="213"/>
                  <a:pt x="331" y="213"/>
                </a:cubicBezTo>
                <a:cubicBezTo>
                  <a:pt x="331" y="213"/>
                  <a:pt x="331" y="213"/>
                  <a:pt x="331" y="213"/>
                </a:cubicBezTo>
                <a:cubicBezTo>
                  <a:pt x="331" y="214"/>
                  <a:pt x="331" y="214"/>
                  <a:pt x="331" y="214"/>
                </a:cubicBezTo>
                <a:close/>
                <a:moveTo>
                  <a:pt x="331" y="214"/>
                </a:moveTo>
                <a:cubicBezTo>
                  <a:pt x="331" y="214"/>
                  <a:pt x="331" y="214"/>
                  <a:pt x="331" y="214"/>
                </a:cubicBezTo>
                <a:cubicBezTo>
                  <a:pt x="332" y="214"/>
                  <a:pt x="332" y="214"/>
                  <a:pt x="332" y="214"/>
                </a:cubicBezTo>
                <a:cubicBezTo>
                  <a:pt x="332" y="214"/>
                  <a:pt x="332" y="214"/>
                  <a:pt x="331" y="214"/>
                </a:cubicBezTo>
                <a:close/>
                <a:moveTo>
                  <a:pt x="333" y="208"/>
                </a:moveTo>
                <a:cubicBezTo>
                  <a:pt x="333" y="208"/>
                  <a:pt x="333" y="209"/>
                  <a:pt x="333" y="209"/>
                </a:cubicBezTo>
                <a:cubicBezTo>
                  <a:pt x="332" y="208"/>
                  <a:pt x="333" y="208"/>
                  <a:pt x="333" y="208"/>
                </a:cubicBezTo>
                <a:cubicBezTo>
                  <a:pt x="333" y="208"/>
                  <a:pt x="333" y="208"/>
                  <a:pt x="333" y="208"/>
                </a:cubicBezTo>
                <a:close/>
                <a:moveTo>
                  <a:pt x="335" y="213"/>
                </a:moveTo>
                <a:cubicBezTo>
                  <a:pt x="335" y="213"/>
                  <a:pt x="335" y="213"/>
                  <a:pt x="335" y="213"/>
                </a:cubicBezTo>
                <a:cubicBezTo>
                  <a:pt x="335" y="213"/>
                  <a:pt x="335" y="213"/>
                  <a:pt x="335" y="213"/>
                </a:cubicBezTo>
                <a:cubicBezTo>
                  <a:pt x="335" y="213"/>
                  <a:pt x="335" y="213"/>
                  <a:pt x="335" y="213"/>
                </a:cubicBezTo>
                <a:close/>
                <a:moveTo>
                  <a:pt x="336" y="213"/>
                </a:moveTo>
                <a:cubicBezTo>
                  <a:pt x="336" y="213"/>
                  <a:pt x="336" y="213"/>
                  <a:pt x="336" y="212"/>
                </a:cubicBezTo>
                <a:cubicBezTo>
                  <a:pt x="336" y="213"/>
                  <a:pt x="336" y="213"/>
                  <a:pt x="336" y="213"/>
                </a:cubicBezTo>
                <a:cubicBezTo>
                  <a:pt x="336" y="213"/>
                  <a:pt x="336" y="213"/>
                  <a:pt x="336" y="212"/>
                </a:cubicBezTo>
                <a:cubicBezTo>
                  <a:pt x="336" y="212"/>
                  <a:pt x="336" y="212"/>
                  <a:pt x="336" y="212"/>
                </a:cubicBezTo>
                <a:cubicBezTo>
                  <a:pt x="336" y="213"/>
                  <a:pt x="337" y="212"/>
                  <a:pt x="337" y="212"/>
                </a:cubicBezTo>
                <a:cubicBezTo>
                  <a:pt x="337" y="212"/>
                  <a:pt x="337" y="212"/>
                  <a:pt x="338" y="212"/>
                </a:cubicBezTo>
                <a:cubicBezTo>
                  <a:pt x="337" y="213"/>
                  <a:pt x="337" y="213"/>
                  <a:pt x="336" y="213"/>
                </a:cubicBezTo>
                <a:close/>
                <a:moveTo>
                  <a:pt x="341" y="208"/>
                </a:moveTo>
                <a:cubicBezTo>
                  <a:pt x="341" y="208"/>
                  <a:pt x="341" y="208"/>
                  <a:pt x="341" y="208"/>
                </a:cubicBezTo>
                <a:cubicBezTo>
                  <a:pt x="341" y="208"/>
                  <a:pt x="341" y="208"/>
                  <a:pt x="340" y="208"/>
                </a:cubicBezTo>
                <a:cubicBezTo>
                  <a:pt x="341" y="208"/>
                  <a:pt x="341" y="208"/>
                  <a:pt x="341" y="208"/>
                </a:cubicBezTo>
                <a:cubicBezTo>
                  <a:pt x="341" y="208"/>
                  <a:pt x="341" y="208"/>
                  <a:pt x="341" y="208"/>
                </a:cubicBezTo>
                <a:close/>
                <a:moveTo>
                  <a:pt x="341" y="207"/>
                </a:moveTo>
                <a:cubicBezTo>
                  <a:pt x="341" y="207"/>
                  <a:pt x="341" y="207"/>
                  <a:pt x="341" y="207"/>
                </a:cubicBezTo>
                <a:cubicBezTo>
                  <a:pt x="341" y="207"/>
                  <a:pt x="341" y="207"/>
                  <a:pt x="341" y="207"/>
                </a:cubicBezTo>
                <a:cubicBezTo>
                  <a:pt x="341" y="207"/>
                  <a:pt x="341" y="207"/>
                  <a:pt x="341" y="207"/>
                </a:cubicBezTo>
                <a:cubicBezTo>
                  <a:pt x="341" y="207"/>
                  <a:pt x="341" y="207"/>
                  <a:pt x="341" y="207"/>
                </a:cubicBezTo>
                <a:close/>
                <a:moveTo>
                  <a:pt x="343" y="207"/>
                </a:moveTo>
                <a:cubicBezTo>
                  <a:pt x="343" y="207"/>
                  <a:pt x="342" y="207"/>
                  <a:pt x="342" y="207"/>
                </a:cubicBezTo>
                <a:cubicBezTo>
                  <a:pt x="342" y="207"/>
                  <a:pt x="342" y="207"/>
                  <a:pt x="343" y="207"/>
                </a:cubicBezTo>
                <a:close/>
                <a:moveTo>
                  <a:pt x="342" y="211"/>
                </a:moveTo>
                <a:cubicBezTo>
                  <a:pt x="342" y="211"/>
                  <a:pt x="343" y="211"/>
                  <a:pt x="343" y="211"/>
                </a:cubicBezTo>
                <a:cubicBezTo>
                  <a:pt x="343" y="211"/>
                  <a:pt x="342" y="211"/>
                  <a:pt x="342" y="211"/>
                </a:cubicBezTo>
                <a:close/>
                <a:moveTo>
                  <a:pt x="343" y="211"/>
                </a:moveTo>
                <a:cubicBezTo>
                  <a:pt x="343" y="211"/>
                  <a:pt x="343" y="211"/>
                  <a:pt x="342" y="211"/>
                </a:cubicBezTo>
                <a:cubicBezTo>
                  <a:pt x="343" y="211"/>
                  <a:pt x="343" y="210"/>
                  <a:pt x="343" y="210"/>
                </a:cubicBezTo>
                <a:cubicBezTo>
                  <a:pt x="343" y="210"/>
                  <a:pt x="343" y="210"/>
                  <a:pt x="343" y="210"/>
                </a:cubicBezTo>
                <a:cubicBezTo>
                  <a:pt x="343" y="210"/>
                  <a:pt x="343" y="210"/>
                  <a:pt x="343" y="210"/>
                </a:cubicBezTo>
                <a:cubicBezTo>
                  <a:pt x="343" y="211"/>
                  <a:pt x="343" y="211"/>
                  <a:pt x="343" y="211"/>
                </a:cubicBezTo>
                <a:close/>
                <a:moveTo>
                  <a:pt x="343" y="207"/>
                </a:moveTo>
                <a:cubicBezTo>
                  <a:pt x="343" y="207"/>
                  <a:pt x="343" y="206"/>
                  <a:pt x="344" y="206"/>
                </a:cubicBezTo>
                <a:cubicBezTo>
                  <a:pt x="344" y="206"/>
                  <a:pt x="344" y="206"/>
                  <a:pt x="344" y="206"/>
                </a:cubicBezTo>
                <a:cubicBezTo>
                  <a:pt x="344" y="206"/>
                  <a:pt x="344" y="206"/>
                  <a:pt x="344" y="207"/>
                </a:cubicBezTo>
                <a:cubicBezTo>
                  <a:pt x="344" y="207"/>
                  <a:pt x="344" y="207"/>
                  <a:pt x="343" y="207"/>
                </a:cubicBezTo>
                <a:close/>
                <a:moveTo>
                  <a:pt x="347" y="206"/>
                </a:moveTo>
                <a:cubicBezTo>
                  <a:pt x="347" y="206"/>
                  <a:pt x="347" y="206"/>
                  <a:pt x="347" y="206"/>
                </a:cubicBezTo>
                <a:cubicBezTo>
                  <a:pt x="347" y="206"/>
                  <a:pt x="347" y="206"/>
                  <a:pt x="347" y="206"/>
                </a:cubicBezTo>
                <a:cubicBezTo>
                  <a:pt x="347" y="206"/>
                  <a:pt x="347" y="206"/>
                  <a:pt x="347" y="205"/>
                </a:cubicBezTo>
                <a:cubicBezTo>
                  <a:pt x="347" y="205"/>
                  <a:pt x="347" y="205"/>
                  <a:pt x="347" y="206"/>
                </a:cubicBezTo>
                <a:cubicBezTo>
                  <a:pt x="347" y="206"/>
                  <a:pt x="347" y="207"/>
                  <a:pt x="347" y="206"/>
                </a:cubicBezTo>
                <a:close/>
                <a:moveTo>
                  <a:pt x="350" y="206"/>
                </a:moveTo>
                <a:cubicBezTo>
                  <a:pt x="349" y="205"/>
                  <a:pt x="349" y="205"/>
                  <a:pt x="349" y="205"/>
                </a:cubicBezTo>
                <a:cubicBezTo>
                  <a:pt x="349" y="206"/>
                  <a:pt x="349" y="206"/>
                  <a:pt x="348" y="206"/>
                </a:cubicBezTo>
                <a:cubicBezTo>
                  <a:pt x="348" y="206"/>
                  <a:pt x="348" y="206"/>
                  <a:pt x="348" y="205"/>
                </a:cubicBezTo>
                <a:cubicBezTo>
                  <a:pt x="348" y="206"/>
                  <a:pt x="349" y="205"/>
                  <a:pt x="349" y="205"/>
                </a:cubicBezTo>
                <a:cubicBezTo>
                  <a:pt x="349" y="205"/>
                  <a:pt x="349" y="204"/>
                  <a:pt x="349" y="204"/>
                </a:cubicBezTo>
                <a:cubicBezTo>
                  <a:pt x="349" y="204"/>
                  <a:pt x="349" y="204"/>
                  <a:pt x="350" y="204"/>
                </a:cubicBezTo>
                <a:cubicBezTo>
                  <a:pt x="350" y="205"/>
                  <a:pt x="349" y="204"/>
                  <a:pt x="349" y="205"/>
                </a:cubicBezTo>
                <a:cubicBezTo>
                  <a:pt x="350" y="205"/>
                  <a:pt x="350" y="205"/>
                  <a:pt x="350" y="205"/>
                </a:cubicBezTo>
                <a:cubicBezTo>
                  <a:pt x="350" y="205"/>
                  <a:pt x="350" y="205"/>
                  <a:pt x="350" y="206"/>
                </a:cubicBezTo>
                <a:close/>
                <a:moveTo>
                  <a:pt x="350" y="205"/>
                </a:moveTo>
                <a:cubicBezTo>
                  <a:pt x="350" y="204"/>
                  <a:pt x="350" y="204"/>
                  <a:pt x="351" y="205"/>
                </a:cubicBezTo>
                <a:cubicBezTo>
                  <a:pt x="351" y="205"/>
                  <a:pt x="350" y="205"/>
                  <a:pt x="350" y="205"/>
                </a:cubicBezTo>
                <a:close/>
                <a:moveTo>
                  <a:pt x="351" y="188"/>
                </a:moveTo>
                <a:cubicBezTo>
                  <a:pt x="351" y="188"/>
                  <a:pt x="351" y="188"/>
                  <a:pt x="351" y="188"/>
                </a:cubicBezTo>
                <a:cubicBezTo>
                  <a:pt x="351" y="188"/>
                  <a:pt x="351" y="188"/>
                  <a:pt x="351" y="188"/>
                </a:cubicBezTo>
                <a:close/>
                <a:moveTo>
                  <a:pt x="359" y="181"/>
                </a:moveTo>
                <a:cubicBezTo>
                  <a:pt x="359" y="181"/>
                  <a:pt x="359" y="181"/>
                  <a:pt x="359" y="181"/>
                </a:cubicBezTo>
                <a:cubicBezTo>
                  <a:pt x="359" y="181"/>
                  <a:pt x="359" y="181"/>
                  <a:pt x="359" y="181"/>
                </a:cubicBezTo>
                <a:cubicBezTo>
                  <a:pt x="359" y="181"/>
                  <a:pt x="359" y="181"/>
                  <a:pt x="359" y="181"/>
                </a:cubicBezTo>
                <a:cubicBezTo>
                  <a:pt x="359" y="181"/>
                  <a:pt x="359" y="181"/>
                  <a:pt x="359" y="181"/>
                </a:cubicBezTo>
                <a:close/>
                <a:moveTo>
                  <a:pt x="364" y="182"/>
                </a:moveTo>
                <a:cubicBezTo>
                  <a:pt x="364" y="182"/>
                  <a:pt x="363" y="182"/>
                  <a:pt x="363" y="182"/>
                </a:cubicBezTo>
                <a:cubicBezTo>
                  <a:pt x="364" y="182"/>
                  <a:pt x="364" y="181"/>
                  <a:pt x="363" y="181"/>
                </a:cubicBezTo>
                <a:cubicBezTo>
                  <a:pt x="363" y="181"/>
                  <a:pt x="363" y="181"/>
                  <a:pt x="363" y="181"/>
                </a:cubicBezTo>
                <a:cubicBezTo>
                  <a:pt x="364" y="181"/>
                  <a:pt x="364" y="181"/>
                  <a:pt x="364" y="181"/>
                </a:cubicBezTo>
                <a:cubicBezTo>
                  <a:pt x="364" y="181"/>
                  <a:pt x="364" y="181"/>
                  <a:pt x="364" y="181"/>
                </a:cubicBezTo>
                <a:cubicBezTo>
                  <a:pt x="364" y="181"/>
                  <a:pt x="364" y="181"/>
                  <a:pt x="364" y="181"/>
                </a:cubicBezTo>
                <a:cubicBezTo>
                  <a:pt x="364" y="181"/>
                  <a:pt x="364" y="182"/>
                  <a:pt x="364" y="182"/>
                </a:cubicBezTo>
                <a:close/>
                <a:moveTo>
                  <a:pt x="364" y="180"/>
                </a:moveTo>
                <a:cubicBezTo>
                  <a:pt x="364" y="180"/>
                  <a:pt x="364" y="180"/>
                  <a:pt x="364" y="180"/>
                </a:cubicBezTo>
                <a:cubicBezTo>
                  <a:pt x="364" y="180"/>
                  <a:pt x="364" y="180"/>
                  <a:pt x="364" y="179"/>
                </a:cubicBezTo>
                <a:cubicBezTo>
                  <a:pt x="364" y="179"/>
                  <a:pt x="364" y="179"/>
                  <a:pt x="364" y="179"/>
                </a:cubicBezTo>
                <a:cubicBezTo>
                  <a:pt x="364" y="179"/>
                  <a:pt x="364" y="179"/>
                  <a:pt x="364" y="180"/>
                </a:cubicBezTo>
                <a:cubicBezTo>
                  <a:pt x="364" y="180"/>
                  <a:pt x="364" y="180"/>
                  <a:pt x="364" y="180"/>
                </a:cubicBezTo>
                <a:cubicBezTo>
                  <a:pt x="364" y="180"/>
                  <a:pt x="364" y="180"/>
                  <a:pt x="364" y="180"/>
                </a:cubicBezTo>
                <a:cubicBezTo>
                  <a:pt x="364" y="180"/>
                  <a:pt x="364" y="180"/>
                  <a:pt x="364" y="180"/>
                </a:cubicBezTo>
                <a:cubicBezTo>
                  <a:pt x="364" y="180"/>
                  <a:pt x="364" y="180"/>
                  <a:pt x="364" y="180"/>
                </a:cubicBezTo>
                <a:close/>
                <a:moveTo>
                  <a:pt x="364" y="179"/>
                </a:moveTo>
                <a:cubicBezTo>
                  <a:pt x="364" y="179"/>
                  <a:pt x="364" y="179"/>
                  <a:pt x="364" y="179"/>
                </a:cubicBezTo>
                <a:cubicBezTo>
                  <a:pt x="364" y="179"/>
                  <a:pt x="364" y="179"/>
                  <a:pt x="364" y="179"/>
                </a:cubicBezTo>
                <a:close/>
                <a:moveTo>
                  <a:pt x="365" y="181"/>
                </a:moveTo>
                <a:cubicBezTo>
                  <a:pt x="365" y="181"/>
                  <a:pt x="366" y="181"/>
                  <a:pt x="366" y="181"/>
                </a:cubicBezTo>
                <a:cubicBezTo>
                  <a:pt x="366" y="182"/>
                  <a:pt x="365" y="181"/>
                  <a:pt x="365" y="181"/>
                </a:cubicBezTo>
                <a:close/>
                <a:moveTo>
                  <a:pt x="366" y="180"/>
                </a:moveTo>
                <a:cubicBezTo>
                  <a:pt x="366" y="180"/>
                  <a:pt x="366" y="180"/>
                  <a:pt x="366" y="180"/>
                </a:cubicBezTo>
                <a:cubicBezTo>
                  <a:pt x="366" y="180"/>
                  <a:pt x="366" y="180"/>
                  <a:pt x="366" y="180"/>
                </a:cubicBezTo>
                <a:cubicBezTo>
                  <a:pt x="366" y="180"/>
                  <a:pt x="366" y="180"/>
                  <a:pt x="366" y="180"/>
                </a:cubicBezTo>
                <a:cubicBezTo>
                  <a:pt x="366" y="180"/>
                  <a:pt x="366" y="180"/>
                  <a:pt x="366" y="180"/>
                </a:cubicBezTo>
                <a:cubicBezTo>
                  <a:pt x="366" y="180"/>
                  <a:pt x="365" y="180"/>
                  <a:pt x="365" y="180"/>
                </a:cubicBezTo>
                <a:cubicBezTo>
                  <a:pt x="365" y="179"/>
                  <a:pt x="365" y="179"/>
                  <a:pt x="365" y="179"/>
                </a:cubicBezTo>
                <a:cubicBezTo>
                  <a:pt x="365" y="179"/>
                  <a:pt x="365" y="179"/>
                  <a:pt x="365" y="179"/>
                </a:cubicBezTo>
                <a:cubicBezTo>
                  <a:pt x="365" y="179"/>
                  <a:pt x="365" y="179"/>
                  <a:pt x="365" y="180"/>
                </a:cubicBezTo>
                <a:cubicBezTo>
                  <a:pt x="365" y="180"/>
                  <a:pt x="365" y="180"/>
                  <a:pt x="365" y="179"/>
                </a:cubicBezTo>
                <a:cubicBezTo>
                  <a:pt x="365" y="179"/>
                  <a:pt x="365" y="180"/>
                  <a:pt x="365" y="180"/>
                </a:cubicBezTo>
                <a:cubicBezTo>
                  <a:pt x="364" y="179"/>
                  <a:pt x="364" y="179"/>
                  <a:pt x="364" y="179"/>
                </a:cubicBezTo>
                <a:cubicBezTo>
                  <a:pt x="364" y="179"/>
                  <a:pt x="364" y="179"/>
                  <a:pt x="364" y="179"/>
                </a:cubicBezTo>
                <a:cubicBezTo>
                  <a:pt x="364" y="179"/>
                  <a:pt x="364" y="179"/>
                  <a:pt x="364" y="179"/>
                </a:cubicBezTo>
                <a:cubicBezTo>
                  <a:pt x="364" y="179"/>
                  <a:pt x="364" y="179"/>
                  <a:pt x="364" y="179"/>
                </a:cubicBezTo>
                <a:cubicBezTo>
                  <a:pt x="364" y="179"/>
                  <a:pt x="364" y="179"/>
                  <a:pt x="364" y="179"/>
                </a:cubicBezTo>
                <a:cubicBezTo>
                  <a:pt x="364" y="179"/>
                  <a:pt x="364" y="179"/>
                  <a:pt x="364" y="179"/>
                </a:cubicBezTo>
                <a:cubicBezTo>
                  <a:pt x="364" y="178"/>
                  <a:pt x="365" y="179"/>
                  <a:pt x="365" y="178"/>
                </a:cubicBezTo>
                <a:cubicBezTo>
                  <a:pt x="366" y="179"/>
                  <a:pt x="366" y="179"/>
                  <a:pt x="366" y="180"/>
                </a:cubicBezTo>
                <a:close/>
                <a:moveTo>
                  <a:pt x="371" y="173"/>
                </a:moveTo>
                <a:cubicBezTo>
                  <a:pt x="371" y="173"/>
                  <a:pt x="371" y="173"/>
                  <a:pt x="371" y="173"/>
                </a:cubicBezTo>
                <a:cubicBezTo>
                  <a:pt x="371" y="173"/>
                  <a:pt x="371" y="173"/>
                  <a:pt x="371" y="173"/>
                </a:cubicBezTo>
                <a:close/>
                <a:moveTo>
                  <a:pt x="373" y="174"/>
                </a:moveTo>
                <a:cubicBezTo>
                  <a:pt x="373" y="174"/>
                  <a:pt x="373" y="175"/>
                  <a:pt x="372" y="174"/>
                </a:cubicBezTo>
                <a:cubicBezTo>
                  <a:pt x="372" y="174"/>
                  <a:pt x="373" y="174"/>
                  <a:pt x="372" y="174"/>
                </a:cubicBezTo>
                <a:cubicBezTo>
                  <a:pt x="372" y="174"/>
                  <a:pt x="372" y="174"/>
                  <a:pt x="371" y="174"/>
                </a:cubicBezTo>
                <a:cubicBezTo>
                  <a:pt x="371" y="174"/>
                  <a:pt x="371" y="174"/>
                  <a:pt x="371" y="174"/>
                </a:cubicBezTo>
                <a:cubicBezTo>
                  <a:pt x="371" y="173"/>
                  <a:pt x="372" y="173"/>
                  <a:pt x="372" y="173"/>
                </a:cubicBezTo>
                <a:cubicBezTo>
                  <a:pt x="372" y="173"/>
                  <a:pt x="372" y="173"/>
                  <a:pt x="372" y="173"/>
                </a:cubicBezTo>
                <a:cubicBezTo>
                  <a:pt x="372" y="173"/>
                  <a:pt x="372" y="173"/>
                  <a:pt x="373" y="173"/>
                </a:cubicBezTo>
                <a:cubicBezTo>
                  <a:pt x="372" y="173"/>
                  <a:pt x="372" y="173"/>
                  <a:pt x="372" y="173"/>
                </a:cubicBezTo>
                <a:cubicBezTo>
                  <a:pt x="373" y="173"/>
                  <a:pt x="373" y="173"/>
                  <a:pt x="373" y="173"/>
                </a:cubicBezTo>
                <a:cubicBezTo>
                  <a:pt x="373" y="173"/>
                  <a:pt x="373" y="173"/>
                  <a:pt x="373" y="173"/>
                </a:cubicBezTo>
                <a:cubicBezTo>
                  <a:pt x="373" y="173"/>
                  <a:pt x="373" y="173"/>
                  <a:pt x="373" y="173"/>
                </a:cubicBezTo>
                <a:cubicBezTo>
                  <a:pt x="373" y="173"/>
                  <a:pt x="373" y="173"/>
                  <a:pt x="374" y="173"/>
                </a:cubicBezTo>
                <a:cubicBezTo>
                  <a:pt x="373" y="174"/>
                  <a:pt x="373" y="174"/>
                  <a:pt x="373" y="174"/>
                </a:cubicBezTo>
                <a:close/>
                <a:moveTo>
                  <a:pt x="374" y="173"/>
                </a:moveTo>
                <a:cubicBezTo>
                  <a:pt x="374" y="173"/>
                  <a:pt x="373" y="173"/>
                  <a:pt x="373" y="173"/>
                </a:cubicBezTo>
                <a:cubicBezTo>
                  <a:pt x="373" y="173"/>
                  <a:pt x="374" y="173"/>
                  <a:pt x="374" y="173"/>
                </a:cubicBezTo>
                <a:cubicBezTo>
                  <a:pt x="374" y="173"/>
                  <a:pt x="374" y="173"/>
                  <a:pt x="374" y="173"/>
                </a:cubicBezTo>
                <a:cubicBezTo>
                  <a:pt x="374" y="173"/>
                  <a:pt x="374" y="173"/>
                  <a:pt x="374" y="173"/>
                </a:cubicBezTo>
                <a:cubicBezTo>
                  <a:pt x="374" y="173"/>
                  <a:pt x="374" y="173"/>
                  <a:pt x="374" y="173"/>
                </a:cubicBezTo>
                <a:close/>
                <a:moveTo>
                  <a:pt x="374" y="174"/>
                </a:moveTo>
                <a:cubicBezTo>
                  <a:pt x="375" y="174"/>
                  <a:pt x="374" y="174"/>
                  <a:pt x="374" y="174"/>
                </a:cubicBezTo>
                <a:cubicBezTo>
                  <a:pt x="375" y="173"/>
                  <a:pt x="375" y="174"/>
                  <a:pt x="374" y="174"/>
                </a:cubicBezTo>
                <a:close/>
                <a:moveTo>
                  <a:pt x="375" y="172"/>
                </a:moveTo>
                <a:cubicBezTo>
                  <a:pt x="375" y="172"/>
                  <a:pt x="375" y="172"/>
                  <a:pt x="375" y="172"/>
                </a:cubicBezTo>
                <a:cubicBezTo>
                  <a:pt x="375" y="172"/>
                  <a:pt x="375" y="172"/>
                  <a:pt x="375" y="172"/>
                </a:cubicBezTo>
                <a:cubicBezTo>
                  <a:pt x="375" y="172"/>
                  <a:pt x="375" y="172"/>
                  <a:pt x="375" y="172"/>
                </a:cubicBezTo>
                <a:close/>
                <a:moveTo>
                  <a:pt x="375" y="172"/>
                </a:moveTo>
                <a:cubicBezTo>
                  <a:pt x="375" y="172"/>
                  <a:pt x="375" y="171"/>
                  <a:pt x="375" y="171"/>
                </a:cubicBezTo>
                <a:cubicBezTo>
                  <a:pt x="375" y="171"/>
                  <a:pt x="375" y="172"/>
                  <a:pt x="375" y="172"/>
                </a:cubicBezTo>
                <a:cubicBezTo>
                  <a:pt x="375" y="172"/>
                  <a:pt x="375" y="172"/>
                  <a:pt x="375" y="172"/>
                </a:cubicBezTo>
                <a:close/>
                <a:moveTo>
                  <a:pt x="377" y="172"/>
                </a:moveTo>
                <a:cubicBezTo>
                  <a:pt x="377" y="172"/>
                  <a:pt x="377" y="172"/>
                  <a:pt x="377" y="172"/>
                </a:cubicBezTo>
                <a:cubicBezTo>
                  <a:pt x="377" y="172"/>
                  <a:pt x="376" y="172"/>
                  <a:pt x="376" y="172"/>
                </a:cubicBezTo>
                <a:cubicBezTo>
                  <a:pt x="376" y="172"/>
                  <a:pt x="376" y="172"/>
                  <a:pt x="376" y="172"/>
                </a:cubicBezTo>
                <a:cubicBezTo>
                  <a:pt x="376" y="172"/>
                  <a:pt x="376" y="172"/>
                  <a:pt x="376" y="172"/>
                </a:cubicBezTo>
                <a:cubicBezTo>
                  <a:pt x="376" y="172"/>
                  <a:pt x="376" y="171"/>
                  <a:pt x="376" y="171"/>
                </a:cubicBezTo>
                <a:cubicBezTo>
                  <a:pt x="376" y="171"/>
                  <a:pt x="376" y="171"/>
                  <a:pt x="376" y="171"/>
                </a:cubicBezTo>
                <a:cubicBezTo>
                  <a:pt x="376" y="171"/>
                  <a:pt x="376" y="171"/>
                  <a:pt x="376" y="171"/>
                </a:cubicBezTo>
                <a:cubicBezTo>
                  <a:pt x="376" y="171"/>
                  <a:pt x="376" y="171"/>
                  <a:pt x="376" y="171"/>
                </a:cubicBezTo>
                <a:cubicBezTo>
                  <a:pt x="376" y="171"/>
                  <a:pt x="376" y="171"/>
                  <a:pt x="377" y="171"/>
                </a:cubicBezTo>
                <a:cubicBezTo>
                  <a:pt x="377" y="171"/>
                  <a:pt x="377" y="171"/>
                  <a:pt x="377" y="171"/>
                </a:cubicBezTo>
                <a:cubicBezTo>
                  <a:pt x="377" y="172"/>
                  <a:pt x="376" y="171"/>
                  <a:pt x="376" y="172"/>
                </a:cubicBezTo>
                <a:cubicBezTo>
                  <a:pt x="377" y="172"/>
                  <a:pt x="377" y="171"/>
                  <a:pt x="377" y="172"/>
                </a:cubicBezTo>
                <a:close/>
                <a:moveTo>
                  <a:pt x="381" y="169"/>
                </a:moveTo>
                <a:cubicBezTo>
                  <a:pt x="381" y="169"/>
                  <a:pt x="381" y="169"/>
                  <a:pt x="381" y="170"/>
                </a:cubicBezTo>
                <a:cubicBezTo>
                  <a:pt x="381" y="170"/>
                  <a:pt x="381" y="170"/>
                  <a:pt x="380" y="170"/>
                </a:cubicBezTo>
                <a:cubicBezTo>
                  <a:pt x="380" y="170"/>
                  <a:pt x="380" y="170"/>
                  <a:pt x="380" y="170"/>
                </a:cubicBezTo>
                <a:cubicBezTo>
                  <a:pt x="380" y="170"/>
                  <a:pt x="380" y="170"/>
                  <a:pt x="380" y="170"/>
                </a:cubicBezTo>
                <a:cubicBezTo>
                  <a:pt x="380" y="170"/>
                  <a:pt x="380" y="169"/>
                  <a:pt x="380" y="169"/>
                </a:cubicBezTo>
                <a:cubicBezTo>
                  <a:pt x="379" y="170"/>
                  <a:pt x="379" y="170"/>
                  <a:pt x="378" y="170"/>
                </a:cubicBezTo>
                <a:cubicBezTo>
                  <a:pt x="377" y="169"/>
                  <a:pt x="377" y="169"/>
                  <a:pt x="376" y="169"/>
                </a:cubicBezTo>
                <a:cubicBezTo>
                  <a:pt x="376" y="169"/>
                  <a:pt x="377" y="169"/>
                  <a:pt x="377" y="169"/>
                </a:cubicBezTo>
                <a:cubicBezTo>
                  <a:pt x="377" y="169"/>
                  <a:pt x="378" y="169"/>
                  <a:pt x="378" y="169"/>
                </a:cubicBezTo>
                <a:cubicBezTo>
                  <a:pt x="378" y="168"/>
                  <a:pt x="378" y="168"/>
                  <a:pt x="378" y="168"/>
                </a:cubicBezTo>
                <a:cubicBezTo>
                  <a:pt x="379" y="168"/>
                  <a:pt x="379" y="168"/>
                  <a:pt x="379" y="168"/>
                </a:cubicBezTo>
                <a:cubicBezTo>
                  <a:pt x="379" y="168"/>
                  <a:pt x="381" y="167"/>
                  <a:pt x="382" y="168"/>
                </a:cubicBezTo>
                <a:cubicBezTo>
                  <a:pt x="381" y="168"/>
                  <a:pt x="381" y="168"/>
                  <a:pt x="381" y="169"/>
                </a:cubicBezTo>
                <a:close/>
                <a:moveTo>
                  <a:pt x="382" y="166"/>
                </a:moveTo>
                <a:cubicBezTo>
                  <a:pt x="382" y="166"/>
                  <a:pt x="382" y="167"/>
                  <a:pt x="381" y="166"/>
                </a:cubicBezTo>
                <a:cubicBezTo>
                  <a:pt x="382" y="165"/>
                  <a:pt x="380" y="166"/>
                  <a:pt x="380" y="166"/>
                </a:cubicBezTo>
                <a:cubicBezTo>
                  <a:pt x="381" y="166"/>
                  <a:pt x="381" y="166"/>
                  <a:pt x="381" y="166"/>
                </a:cubicBezTo>
                <a:cubicBezTo>
                  <a:pt x="381" y="166"/>
                  <a:pt x="381" y="166"/>
                  <a:pt x="381" y="165"/>
                </a:cubicBezTo>
                <a:cubicBezTo>
                  <a:pt x="381" y="165"/>
                  <a:pt x="382" y="165"/>
                  <a:pt x="382" y="165"/>
                </a:cubicBezTo>
                <a:cubicBezTo>
                  <a:pt x="382" y="165"/>
                  <a:pt x="382" y="165"/>
                  <a:pt x="382" y="165"/>
                </a:cubicBezTo>
                <a:cubicBezTo>
                  <a:pt x="382" y="166"/>
                  <a:pt x="382" y="166"/>
                  <a:pt x="382" y="166"/>
                </a:cubicBezTo>
                <a:close/>
                <a:moveTo>
                  <a:pt x="383" y="165"/>
                </a:moveTo>
                <a:cubicBezTo>
                  <a:pt x="382" y="165"/>
                  <a:pt x="383" y="165"/>
                  <a:pt x="382" y="165"/>
                </a:cubicBezTo>
                <a:cubicBezTo>
                  <a:pt x="382" y="164"/>
                  <a:pt x="382" y="164"/>
                  <a:pt x="382" y="164"/>
                </a:cubicBezTo>
                <a:cubicBezTo>
                  <a:pt x="382" y="164"/>
                  <a:pt x="382" y="164"/>
                  <a:pt x="382" y="164"/>
                </a:cubicBezTo>
                <a:cubicBezTo>
                  <a:pt x="383" y="164"/>
                  <a:pt x="383" y="164"/>
                  <a:pt x="383" y="165"/>
                </a:cubicBezTo>
                <a:close/>
                <a:moveTo>
                  <a:pt x="383" y="169"/>
                </a:moveTo>
                <a:cubicBezTo>
                  <a:pt x="383" y="169"/>
                  <a:pt x="383" y="169"/>
                  <a:pt x="383" y="169"/>
                </a:cubicBezTo>
                <a:cubicBezTo>
                  <a:pt x="383" y="169"/>
                  <a:pt x="383" y="169"/>
                  <a:pt x="383" y="169"/>
                </a:cubicBezTo>
                <a:cubicBezTo>
                  <a:pt x="383" y="169"/>
                  <a:pt x="383" y="169"/>
                  <a:pt x="383" y="169"/>
                </a:cubicBezTo>
                <a:close/>
                <a:moveTo>
                  <a:pt x="383" y="169"/>
                </a:moveTo>
                <a:cubicBezTo>
                  <a:pt x="383" y="169"/>
                  <a:pt x="383" y="169"/>
                  <a:pt x="383" y="169"/>
                </a:cubicBezTo>
                <a:cubicBezTo>
                  <a:pt x="383" y="169"/>
                  <a:pt x="383" y="169"/>
                  <a:pt x="383" y="169"/>
                </a:cubicBezTo>
                <a:cubicBezTo>
                  <a:pt x="383" y="169"/>
                  <a:pt x="384" y="169"/>
                  <a:pt x="384" y="168"/>
                </a:cubicBezTo>
                <a:cubicBezTo>
                  <a:pt x="384" y="169"/>
                  <a:pt x="384" y="169"/>
                  <a:pt x="384" y="169"/>
                </a:cubicBezTo>
                <a:cubicBezTo>
                  <a:pt x="384" y="169"/>
                  <a:pt x="383" y="169"/>
                  <a:pt x="383" y="169"/>
                </a:cubicBezTo>
                <a:close/>
                <a:moveTo>
                  <a:pt x="383" y="164"/>
                </a:moveTo>
                <a:cubicBezTo>
                  <a:pt x="383" y="164"/>
                  <a:pt x="383" y="164"/>
                  <a:pt x="383" y="164"/>
                </a:cubicBezTo>
                <a:cubicBezTo>
                  <a:pt x="384" y="164"/>
                  <a:pt x="384" y="163"/>
                  <a:pt x="384" y="163"/>
                </a:cubicBezTo>
                <a:cubicBezTo>
                  <a:pt x="384" y="164"/>
                  <a:pt x="384" y="164"/>
                  <a:pt x="384" y="164"/>
                </a:cubicBezTo>
                <a:cubicBezTo>
                  <a:pt x="384" y="164"/>
                  <a:pt x="383" y="164"/>
                  <a:pt x="383" y="164"/>
                </a:cubicBezTo>
                <a:close/>
                <a:moveTo>
                  <a:pt x="386" y="168"/>
                </a:moveTo>
                <a:cubicBezTo>
                  <a:pt x="386" y="168"/>
                  <a:pt x="386" y="168"/>
                  <a:pt x="386" y="168"/>
                </a:cubicBezTo>
                <a:cubicBezTo>
                  <a:pt x="386" y="168"/>
                  <a:pt x="386" y="168"/>
                  <a:pt x="386" y="168"/>
                </a:cubicBezTo>
                <a:cubicBezTo>
                  <a:pt x="386" y="168"/>
                  <a:pt x="386" y="168"/>
                  <a:pt x="386" y="168"/>
                </a:cubicBezTo>
                <a:close/>
                <a:moveTo>
                  <a:pt x="387" y="167"/>
                </a:moveTo>
                <a:cubicBezTo>
                  <a:pt x="386" y="168"/>
                  <a:pt x="386" y="168"/>
                  <a:pt x="386" y="168"/>
                </a:cubicBezTo>
                <a:cubicBezTo>
                  <a:pt x="386" y="168"/>
                  <a:pt x="386" y="168"/>
                  <a:pt x="386" y="168"/>
                </a:cubicBezTo>
                <a:cubicBezTo>
                  <a:pt x="385" y="168"/>
                  <a:pt x="385" y="168"/>
                  <a:pt x="384" y="168"/>
                </a:cubicBezTo>
                <a:cubicBezTo>
                  <a:pt x="385" y="167"/>
                  <a:pt x="386" y="168"/>
                  <a:pt x="387" y="167"/>
                </a:cubicBezTo>
                <a:close/>
                <a:moveTo>
                  <a:pt x="391" y="159"/>
                </a:moveTo>
                <a:cubicBezTo>
                  <a:pt x="390" y="158"/>
                  <a:pt x="390" y="159"/>
                  <a:pt x="390" y="158"/>
                </a:cubicBezTo>
                <a:cubicBezTo>
                  <a:pt x="390" y="158"/>
                  <a:pt x="390" y="158"/>
                  <a:pt x="390" y="158"/>
                </a:cubicBezTo>
                <a:cubicBezTo>
                  <a:pt x="390" y="158"/>
                  <a:pt x="390" y="158"/>
                  <a:pt x="390" y="158"/>
                </a:cubicBezTo>
                <a:cubicBezTo>
                  <a:pt x="390" y="158"/>
                  <a:pt x="390" y="158"/>
                  <a:pt x="390" y="158"/>
                </a:cubicBezTo>
                <a:cubicBezTo>
                  <a:pt x="391" y="158"/>
                  <a:pt x="391" y="158"/>
                  <a:pt x="391" y="158"/>
                </a:cubicBezTo>
                <a:cubicBezTo>
                  <a:pt x="391" y="158"/>
                  <a:pt x="391" y="158"/>
                  <a:pt x="391" y="159"/>
                </a:cubicBezTo>
                <a:close/>
                <a:moveTo>
                  <a:pt x="392" y="158"/>
                </a:moveTo>
                <a:cubicBezTo>
                  <a:pt x="392" y="158"/>
                  <a:pt x="391" y="159"/>
                  <a:pt x="391" y="158"/>
                </a:cubicBezTo>
                <a:cubicBezTo>
                  <a:pt x="392" y="158"/>
                  <a:pt x="392" y="157"/>
                  <a:pt x="392" y="158"/>
                </a:cubicBezTo>
                <a:close/>
                <a:moveTo>
                  <a:pt x="388" y="146"/>
                </a:moveTo>
                <a:cubicBezTo>
                  <a:pt x="388" y="146"/>
                  <a:pt x="388" y="146"/>
                  <a:pt x="388" y="146"/>
                </a:cubicBezTo>
                <a:cubicBezTo>
                  <a:pt x="388" y="146"/>
                  <a:pt x="388" y="146"/>
                  <a:pt x="388" y="146"/>
                </a:cubicBezTo>
                <a:close/>
                <a:moveTo>
                  <a:pt x="387" y="150"/>
                </a:moveTo>
                <a:cubicBezTo>
                  <a:pt x="387" y="150"/>
                  <a:pt x="387" y="151"/>
                  <a:pt x="387" y="151"/>
                </a:cubicBezTo>
                <a:cubicBezTo>
                  <a:pt x="387" y="151"/>
                  <a:pt x="387" y="151"/>
                  <a:pt x="386" y="151"/>
                </a:cubicBezTo>
                <a:cubicBezTo>
                  <a:pt x="386" y="150"/>
                  <a:pt x="387" y="150"/>
                  <a:pt x="387" y="150"/>
                </a:cubicBezTo>
                <a:close/>
                <a:moveTo>
                  <a:pt x="382" y="133"/>
                </a:moveTo>
                <a:cubicBezTo>
                  <a:pt x="382" y="133"/>
                  <a:pt x="382" y="133"/>
                  <a:pt x="381" y="134"/>
                </a:cubicBezTo>
                <a:cubicBezTo>
                  <a:pt x="381" y="134"/>
                  <a:pt x="381" y="134"/>
                  <a:pt x="381" y="134"/>
                </a:cubicBezTo>
                <a:cubicBezTo>
                  <a:pt x="381" y="133"/>
                  <a:pt x="381" y="133"/>
                  <a:pt x="381" y="133"/>
                </a:cubicBezTo>
                <a:cubicBezTo>
                  <a:pt x="381" y="133"/>
                  <a:pt x="381" y="133"/>
                  <a:pt x="381" y="133"/>
                </a:cubicBezTo>
                <a:cubicBezTo>
                  <a:pt x="382" y="133"/>
                  <a:pt x="382" y="133"/>
                  <a:pt x="382" y="133"/>
                </a:cubicBezTo>
                <a:close/>
                <a:moveTo>
                  <a:pt x="380" y="119"/>
                </a:moveTo>
                <a:cubicBezTo>
                  <a:pt x="380" y="119"/>
                  <a:pt x="380" y="119"/>
                  <a:pt x="380" y="119"/>
                </a:cubicBezTo>
                <a:cubicBezTo>
                  <a:pt x="380" y="119"/>
                  <a:pt x="380" y="119"/>
                  <a:pt x="380" y="119"/>
                </a:cubicBezTo>
                <a:cubicBezTo>
                  <a:pt x="380" y="119"/>
                  <a:pt x="380" y="119"/>
                  <a:pt x="380" y="119"/>
                </a:cubicBezTo>
                <a:close/>
                <a:moveTo>
                  <a:pt x="375" y="118"/>
                </a:moveTo>
                <a:cubicBezTo>
                  <a:pt x="375" y="118"/>
                  <a:pt x="375" y="118"/>
                  <a:pt x="375" y="118"/>
                </a:cubicBezTo>
                <a:cubicBezTo>
                  <a:pt x="375" y="118"/>
                  <a:pt x="375" y="118"/>
                  <a:pt x="375" y="118"/>
                </a:cubicBezTo>
                <a:cubicBezTo>
                  <a:pt x="375" y="118"/>
                  <a:pt x="375" y="118"/>
                  <a:pt x="375" y="118"/>
                </a:cubicBezTo>
                <a:close/>
                <a:moveTo>
                  <a:pt x="373" y="116"/>
                </a:moveTo>
                <a:cubicBezTo>
                  <a:pt x="373" y="117"/>
                  <a:pt x="373" y="117"/>
                  <a:pt x="373" y="117"/>
                </a:cubicBezTo>
                <a:cubicBezTo>
                  <a:pt x="373" y="117"/>
                  <a:pt x="372" y="117"/>
                  <a:pt x="372" y="117"/>
                </a:cubicBezTo>
                <a:cubicBezTo>
                  <a:pt x="372" y="117"/>
                  <a:pt x="372" y="117"/>
                  <a:pt x="372" y="117"/>
                </a:cubicBezTo>
                <a:cubicBezTo>
                  <a:pt x="372" y="117"/>
                  <a:pt x="372" y="117"/>
                  <a:pt x="372" y="116"/>
                </a:cubicBezTo>
                <a:cubicBezTo>
                  <a:pt x="372" y="116"/>
                  <a:pt x="373" y="116"/>
                  <a:pt x="373" y="116"/>
                </a:cubicBezTo>
                <a:close/>
                <a:moveTo>
                  <a:pt x="372" y="117"/>
                </a:moveTo>
                <a:cubicBezTo>
                  <a:pt x="372" y="117"/>
                  <a:pt x="372" y="117"/>
                  <a:pt x="372" y="117"/>
                </a:cubicBezTo>
                <a:cubicBezTo>
                  <a:pt x="371" y="117"/>
                  <a:pt x="371" y="117"/>
                  <a:pt x="371" y="117"/>
                </a:cubicBezTo>
                <a:cubicBezTo>
                  <a:pt x="371" y="117"/>
                  <a:pt x="371" y="117"/>
                  <a:pt x="371" y="117"/>
                </a:cubicBezTo>
                <a:cubicBezTo>
                  <a:pt x="371" y="117"/>
                  <a:pt x="371" y="117"/>
                  <a:pt x="372" y="117"/>
                </a:cubicBezTo>
                <a:close/>
                <a:moveTo>
                  <a:pt x="364" y="115"/>
                </a:moveTo>
                <a:cubicBezTo>
                  <a:pt x="364" y="115"/>
                  <a:pt x="363" y="116"/>
                  <a:pt x="363" y="116"/>
                </a:cubicBezTo>
                <a:cubicBezTo>
                  <a:pt x="363" y="115"/>
                  <a:pt x="363" y="114"/>
                  <a:pt x="364" y="115"/>
                </a:cubicBezTo>
                <a:close/>
                <a:moveTo>
                  <a:pt x="362" y="116"/>
                </a:moveTo>
                <a:cubicBezTo>
                  <a:pt x="362" y="116"/>
                  <a:pt x="362" y="116"/>
                  <a:pt x="362" y="116"/>
                </a:cubicBezTo>
                <a:cubicBezTo>
                  <a:pt x="362" y="116"/>
                  <a:pt x="362" y="116"/>
                  <a:pt x="362" y="116"/>
                </a:cubicBezTo>
                <a:cubicBezTo>
                  <a:pt x="362" y="117"/>
                  <a:pt x="363" y="117"/>
                  <a:pt x="363" y="117"/>
                </a:cubicBezTo>
                <a:cubicBezTo>
                  <a:pt x="362" y="117"/>
                  <a:pt x="362" y="118"/>
                  <a:pt x="362" y="117"/>
                </a:cubicBezTo>
                <a:cubicBezTo>
                  <a:pt x="362" y="116"/>
                  <a:pt x="362" y="116"/>
                  <a:pt x="362" y="116"/>
                </a:cubicBezTo>
                <a:close/>
                <a:moveTo>
                  <a:pt x="361" y="118"/>
                </a:moveTo>
                <a:cubicBezTo>
                  <a:pt x="361" y="118"/>
                  <a:pt x="361" y="118"/>
                  <a:pt x="361" y="118"/>
                </a:cubicBezTo>
                <a:cubicBezTo>
                  <a:pt x="360" y="118"/>
                  <a:pt x="360" y="119"/>
                  <a:pt x="360" y="118"/>
                </a:cubicBezTo>
                <a:cubicBezTo>
                  <a:pt x="359" y="119"/>
                  <a:pt x="359" y="119"/>
                  <a:pt x="359" y="119"/>
                </a:cubicBezTo>
                <a:cubicBezTo>
                  <a:pt x="359" y="119"/>
                  <a:pt x="359" y="119"/>
                  <a:pt x="359" y="119"/>
                </a:cubicBezTo>
                <a:cubicBezTo>
                  <a:pt x="360" y="118"/>
                  <a:pt x="360" y="118"/>
                  <a:pt x="360" y="118"/>
                </a:cubicBezTo>
                <a:cubicBezTo>
                  <a:pt x="360" y="118"/>
                  <a:pt x="361" y="118"/>
                  <a:pt x="361" y="118"/>
                </a:cubicBezTo>
                <a:close/>
                <a:moveTo>
                  <a:pt x="358" y="119"/>
                </a:moveTo>
                <a:cubicBezTo>
                  <a:pt x="358" y="119"/>
                  <a:pt x="358" y="119"/>
                  <a:pt x="357" y="119"/>
                </a:cubicBezTo>
                <a:cubicBezTo>
                  <a:pt x="357" y="119"/>
                  <a:pt x="357" y="119"/>
                  <a:pt x="357" y="118"/>
                </a:cubicBezTo>
                <a:cubicBezTo>
                  <a:pt x="357" y="119"/>
                  <a:pt x="357" y="119"/>
                  <a:pt x="358" y="119"/>
                </a:cubicBezTo>
                <a:close/>
                <a:moveTo>
                  <a:pt x="355" y="117"/>
                </a:moveTo>
                <a:cubicBezTo>
                  <a:pt x="355" y="118"/>
                  <a:pt x="355" y="118"/>
                  <a:pt x="355" y="118"/>
                </a:cubicBezTo>
                <a:cubicBezTo>
                  <a:pt x="356" y="117"/>
                  <a:pt x="355" y="117"/>
                  <a:pt x="356" y="117"/>
                </a:cubicBezTo>
                <a:cubicBezTo>
                  <a:pt x="356" y="117"/>
                  <a:pt x="356" y="118"/>
                  <a:pt x="356" y="118"/>
                </a:cubicBezTo>
                <a:cubicBezTo>
                  <a:pt x="355" y="119"/>
                  <a:pt x="355" y="118"/>
                  <a:pt x="355" y="118"/>
                </a:cubicBezTo>
                <a:cubicBezTo>
                  <a:pt x="355" y="119"/>
                  <a:pt x="355" y="119"/>
                  <a:pt x="355" y="119"/>
                </a:cubicBezTo>
                <a:cubicBezTo>
                  <a:pt x="355" y="119"/>
                  <a:pt x="355" y="119"/>
                  <a:pt x="355" y="119"/>
                </a:cubicBezTo>
                <a:cubicBezTo>
                  <a:pt x="355" y="118"/>
                  <a:pt x="355" y="118"/>
                  <a:pt x="355" y="118"/>
                </a:cubicBezTo>
                <a:cubicBezTo>
                  <a:pt x="355" y="118"/>
                  <a:pt x="355" y="117"/>
                  <a:pt x="355" y="117"/>
                </a:cubicBezTo>
                <a:close/>
                <a:moveTo>
                  <a:pt x="354" y="67"/>
                </a:moveTo>
                <a:cubicBezTo>
                  <a:pt x="355" y="67"/>
                  <a:pt x="355" y="67"/>
                  <a:pt x="355" y="67"/>
                </a:cubicBezTo>
                <a:cubicBezTo>
                  <a:pt x="355" y="67"/>
                  <a:pt x="355" y="68"/>
                  <a:pt x="354" y="67"/>
                </a:cubicBezTo>
                <a:close/>
                <a:moveTo>
                  <a:pt x="356" y="68"/>
                </a:moveTo>
                <a:cubicBezTo>
                  <a:pt x="356" y="68"/>
                  <a:pt x="356" y="68"/>
                  <a:pt x="356" y="68"/>
                </a:cubicBezTo>
                <a:cubicBezTo>
                  <a:pt x="356" y="68"/>
                  <a:pt x="356" y="68"/>
                  <a:pt x="356" y="68"/>
                </a:cubicBezTo>
                <a:close/>
                <a:moveTo>
                  <a:pt x="356" y="43"/>
                </a:moveTo>
                <a:cubicBezTo>
                  <a:pt x="355" y="44"/>
                  <a:pt x="355" y="44"/>
                  <a:pt x="354" y="44"/>
                </a:cubicBezTo>
                <a:cubicBezTo>
                  <a:pt x="355" y="44"/>
                  <a:pt x="355" y="43"/>
                  <a:pt x="356" y="43"/>
                </a:cubicBezTo>
                <a:close/>
                <a:moveTo>
                  <a:pt x="353" y="69"/>
                </a:moveTo>
                <a:cubicBezTo>
                  <a:pt x="353" y="68"/>
                  <a:pt x="354" y="68"/>
                  <a:pt x="354" y="67"/>
                </a:cubicBezTo>
                <a:cubicBezTo>
                  <a:pt x="354" y="68"/>
                  <a:pt x="354" y="68"/>
                  <a:pt x="354" y="69"/>
                </a:cubicBezTo>
                <a:cubicBezTo>
                  <a:pt x="353" y="69"/>
                  <a:pt x="353" y="69"/>
                  <a:pt x="353" y="69"/>
                </a:cubicBezTo>
                <a:cubicBezTo>
                  <a:pt x="353" y="69"/>
                  <a:pt x="353" y="69"/>
                  <a:pt x="353" y="69"/>
                </a:cubicBezTo>
                <a:cubicBezTo>
                  <a:pt x="353" y="69"/>
                  <a:pt x="353" y="69"/>
                  <a:pt x="353" y="69"/>
                </a:cubicBezTo>
                <a:close/>
                <a:moveTo>
                  <a:pt x="353" y="122"/>
                </a:moveTo>
                <a:cubicBezTo>
                  <a:pt x="353" y="122"/>
                  <a:pt x="353" y="122"/>
                  <a:pt x="353" y="122"/>
                </a:cubicBezTo>
                <a:cubicBezTo>
                  <a:pt x="353" y="122"/>
                  <a:pt x="352" y="122"/>
                  <a:pt x="352" y="122"/>
                </a:cubicBezTo>
                <a:cubicBezTo>
                  <a:pt x="353" y="122"/>
                  <a:pt x="353" y="122"/>
                  <a:pt x="353" y="122"/>
                </a:cubicBezTo>
                <a:close/>
                <a:moveTo>
                  <a:pt x="352" y="44"/>
                </a:moveTo>
                <a:cubicBezTo>
                  <a:pt x="352" y="43"/>
                  <a:pt x="352" y="44"/>
                  <a:pt x="351" y="44"/>
                </a:cubicBezTo>
                <a:cubicBezTo>
                  <a:pt x="352" y="43"/>
                  <a:pt x="352" y="43"/>
                  <a:pt x="352" y="44"/>
                </a:cubicBezTo>
                <a:close/>
                <a:moveTo>
                  <a:pt x="352" y="69"/>
                </a:moveTo>
                <a:cubicBezTo>
                  <a:pt x="352" y="69"/>
                  <a:pt x="351" y="69"/>
                  <a:pt x="351" y="70"/>
                </a:cubicBezTo>
                <a:cubicBezTo>
                  <a:pt x="351" y="70"/>
                  <a:pt x="352" y="70"/>
                  <a:pt x="352" y="70"/>
                </a:cubicBezTo>
                <a:cubicBezTo>
                  <a:pt x="351" y="70"/>
                  <a:pt x="351" y="70"/>
                  <a:pt x="351" y="70"/>
                </a:cubicBezTo>
                <a:cubicBezTo>
                  <a:pt x="351" y="70"/>
                  <a:pt x="351" y="70"/>
                  <a:pt x="351" y="70"/>
                </a:cubicBezTo>
                <a:cubicBezTo>
                  <a:pt x="351" y="70"/>
                  <a:pt x="351" y="70"/>
                  <a:pt x="351" y="70"/>
                </a:cubicBezTo>
                <a:cubicBezTo>
                  <a:pt x="350" y="70"/>
                  <a:pt x="350" y="70"/>
                  <a:pt x="350" y="70"/>
                </a:cubicBezTo>
                <a:cubicBezTo>
                  <a:pt x="350" y="70"/>
                  <a:pt x="351" y="69"/>
                  <a:pt x="352" y="69"/>
                </a:cubicBezTo>
                <a:close/>
                <a:moveTo>
                  <a:pt x="349" y="117"/>
                </a:moveTo>
                <a:cubicBezTo>
                  <a:pt x="348" y="118"/>
                  <a:pt x="348" y="117"/>
                  <a:pt x="348" y="118"/>
                </a:cubicBezTo>
                <a:cubicBezTo>
                  <a:pt x="348" y="117"/>
                  <a:pt x="348" y="117"/>
                  <a:pt x="348" y="117"/>
                </a:cubicBezTo>
                <a:cubicBezTo>
                  <a:pt x="348" y="117"/>
                  <a:pt x="349" y="117"/>
                  <a:pt x="349" y="117"/>
                </a:cubicBezTo>
                <a:cubicBezTo>
                  <a:pt x="349" y="117"/>
                  <a:pt x="349" y="117"/>
                  <a:pt x="349" y="117"/>
                </a:cubicBezTo>
                <a:close/>
                <a:moveTo>
                  <a:pt x="346" y="71"/>
                </a:moveTo>
                <a:cubicBezTo>
                  <a:pt x="346" y="71"/>
                  <a:pt x="346" y="71"/>
                  <a:pt x="347" y="70"/>
                </a:cubicBezTo>
                <a:cubicBezTo>
                  <a:pt x="347" y="70"/>
                  <a:pt x="347" y="70"/>
                  <a:pt x="348" y="70"/>
                </a:cubicBezTo>
                <a:cubicBezTo>
                  <a:pt x="348" y="70"/>
                  <a:pt x="347" y="70"/>
                  <a:pt x="348" y="70"/>
                </a:cubicBezTo>
                <a:cubicBezTo>
                  <a:pt x="348" y="70"/>
                  <a:pt x="348" y="69"/>
                  <a:pt x="348" y="69"/>
                </a:cubicBezTo>
                <a:cubicBezTo>
                  <a:pt x="349" y="69"/>
                  <a:pt x="349" y="70"/>
                  <a:pt x="349" y="70"/>
                </a:cubicBezTo>
                <a:cubicBezTo>
                  <a:pt x="349" y="70"/>
                  <a:pt x="349" y="70"/>
                  <a:pt x="349" y="70"/>
                </a:cubicBezTo>
                <a:cubicBezTo>
                  <a:pt x="349" y="70"/>
                  <a:pt x="349" y="70"/>
                  <a:pt x="349" y="70"/>
                </a:cubicBezTo>
                <a:cubicBezTo>
                  <a:pt x="348" y="70"/>
                  <a:pt x="348" y="70"/>
                  <a:pt x="348" y="71"/>
                </a:cubicBezTo>
                <a:cubicBezTo>
                  <a:pt x="348" y="71"/>
                  <a:pt x="347" y="71"/>
                  <a:pt x="347" y="71"/>
                </a:cubicBezTo>
                <a:cubicBezTo>
                  <a:pt x="347" y="71"/>
                  <a:pt x="347" y="71"/>
                  <a:pt x="347" y="71"/>
                </a:cubicBezTo>
                <a:cubicBezTo>
                  <a:pt x="346" y="71"/>
                  <a:pt x="346" y="71"/>
                  <a:pt x="346" y="72"/>
                </a:cubicBezTo>
                <a:cubicBezTo>
                  <a:pt x="346" y="72"/>
                  <a:pt x="346" y="72"/>
                  <a:pt x="346" y="72"/>
                </a:cubicBezTo>
                <a:cubicBezTo>
                  <a:pt x="346" y="72"/>
                  <a:pt x="346" y="72"/>
                  <a:pt x="346" y="72"/>
                </a:cubicBezTo>
                <a:cubicBezTo>
                  <a:pt x="346" y="72"/>
                  <a:pt x="346" y="71"/>
                  <a:pt x="346" y="71"/>
                </a:cubicBezTo>
                <a:close/>
                <a:moveTo>
                  <a:pt x="346" y="118"/>
                </a:moveTo>
                <a:cubicBezTo>
                  <a:pt x="346" y="118"/>
                  <a:pt x="346" y="118"/>
                  <a:pt x="346" y="118"/>
                </a:cubicBezTo>
                <a:cubicBezTo>
                  <a:pt x="346" y="118"/>
                  <a:pt x="346" y="118"/>
                  <a:pt x="346" y="118"/>
                </a:cubicBezTo>
                <a:close/>
                <a:moveTo>
                  <a:pt x="345" y="118"/>
                </a:moveTo>
                <a:cubicBezTo>
                  <a:pt x="345" y="118"/>
                  <a:pt x="345" y="118"/>
                  <a:pt x="345" y="118"/>
                </a:cubicBezTo>
                <a:cubicBezTo>
                  <a:pt x="345" y="118"/>
                  <a:pt x="345" y="118"/>
                  <a:pt x="345" y="118"/>
                </a:cubicBezTo>
                <a:cubicBezTo>
                  <a:pt x="345" y="118"/>
                  <a:pt x="345" y="118"/>
                  <a:pt x="345" y="118"/>
                </a:cubicBezTo>
                <a:close/>
                <a:moveTo>
                  <a:pt x="347" y="121"/>
                </a:moveTo>
                <a:cubicBezTo>
                  <a:pt x="347" y="122"/>
                  <a:pt x="345" y="122"/>
                  <a:pt x="345" y="122"/>
                </a:cubicBezTo>
                <a:cubicBezTo>
                  <a:pt x="346" y="122"/>
                  <a:pt x="346" y="121"/>
                  <a:pt x="347" y="121"/>
                </a:cubicBezTo>
                <a:close/>
                <a:moveTo>
                  <a:pt x="336" y="42"/>
                </a:moveTo>
                <a:cubicBezTo>
                  <a:pt x="336" y="42"/>
                  <a:pt x="337" y="42"/>
                  <a:pt x="337" y="42"/>
                </a:cubicBezTo>
                <a:cubicBezTo>
                  <a:pt x="338" y="42"/>
                  <a:pt x="336" y="43"/>
                  <a:pt x="337" y="43"/>
                </a:cubicBezTo>
                <a:cubicBezTo>
                  <a:pt x="337" y="44"/>
                  <a:pt x="337" y="44"/>
                  <a:pt x="336" y="44"/>
                </a:cubicBezTo>
                <a:cubicBezTo>
                  <a:pt x="337" y="44"/>
                  <a:pt x="337" y="43"/>
                  <a:pt x="336" y="42"/>
                </a:cubicBezTo>
                <a:close/>
                <a:moveTo>
                  <a:pt x="328" y="47"/>
                </a:moveTo>
                <a:cubicBezTo>
                  <a:pt x="327" y="48"/>
                  <a:pt x="327" y="49"/>
                  <a:pt x="326" y="48"/>
                </a:cubicBezTo>
                <a:cubicBezTo>
                  <a:pt x="326" y="48"/>
                  <a:pt x="327" y="48"/>
                  <a:pt x="328" y="47"/>
                </a:cubicBezTo>
                <a:close/>
                <a:moveTo>
                  <a:pt x="326" y="131"/>
                </a:moveTo>
                <a:cubicBezTo>
                  <a:pt x="326" y="131"/>
                  <a:pt x="325" y="131"/>
                  <a:pt x="325" y="131"/>
                </a:cubicBezTo>
                <a:cubicBezTo>
                  <a:pt x="325" y="131"/>
                  <a:pt x="326" y="131"/>
                  <a:pt x="326" y="131"/>
                </a:cubicBezTo>
                <a:close/>
                <a:moveTo>
                  <a:pt x="326" y="133"/>
                </a:moveTo>
                <a:cubicBezTo>
                  <a:pt x="326" y="133"/>
                  <a:pt x="326" y="132"/>
                  <a:pt x="327" y="133"/>
                </a:cubicBezTo>
                <a:cubicBezTo>
                  <a:pt x="327" y="133"/>
                  <a:pt x="327" y="133"/>
                  <a:pt x="326" y="134"/>
                </a:cubicBezTo>
                <a:cubicBezTo>
                  <a:pt x="326" y="133"/>
                  <a:pt x="325" y="134"/>
                  <a:pt x="325" y="134"/>
                </a:cubicBezTo>
                <a:cubicBezTo>
                  <a:pt x="325" y="133"/>
                  <a:pt x="326" y="133"/>
                  <a:pt x="326" y="133"/>
                </a:cubicBezTo>
                <a:close/>
                <a:moveTo>
                  <a:pt x="322" y="134"/>
                </a:moveTo>
                <a:cubicBezTo>
                  <a:pt x="322" y="134"/>
                  <a:pt x="323" y="134"/>
                  <a:pt x="323" y="133"/>
                </a:cubicBezTo>
                <a:cubicBezTo>
                  <a:pt x="323" y="133"/>
                  <a:pt x="323" y="134"/>
                  <a:pt x="323" y="134"/>
                </a:cubicBezTo>
                <a:cubicBezTo>
                  <a:pt x="323" y="134"/>
                  <a:pt x="323" y="134"/>
                  <a:pt x="323" y="135"/>
                </a:cubicBezTo>
                <a:cubicBezTo>
                  <a:pt x="322" y="134"/>
                  <a:pt x="322" y="135"/>
                  <a:pt x="322" y="135"/>
                </a:cubicBezTo>
                <a:cubicBezTo>
                  <a:pt x="322" y="134"/>
                  <a:pt x="322" y="134"/>
                  <a:pt x="322" y="134"/>
                </a:cubicBezTo>
                <a:close/>
                <a:moveTo>
                  <a:pt x="319" y="143"/>
                </a:moveTo>
                <a:cubicBezTo>
                  <a:pt x="319" y="143"/>
                  <a:pt x="319" y="143"/>
                  <a:pt x="319" y="143"/>
                </a:cubicBezTo>
                <a:cubicBezTo>
                  <a:pt x="319" y="143"/>
                  <a:pt x="319" y="143"/>
                  <a:pt x="319" y="143"/>
                </a:cubicBezTo>
                <a:close/>
                <a:moveTo>
                  <a:pt x="319" y="142"/>
                </a:moveTo>
                <a:cubicBezTo>
                  <a:pt x="319" y="142"/>
                  <a:pt x="319" y="142"/>
                  <a:pt x="319" y="142"/>
                </a:cubicBezTo>
                <a:cubicBezTo>
                  <a:pt x="319" y="142"/>
                  <a:pt x="319" y="142"/>
                  <a:pt x="318" y="142"/>
                </a:cubicBezTo>
                <a:cubicBezTo>
                  <a:pt x="319" y="142"/>
                  <a:pt x="319" y="142"/>
                  <a:pt x="319" y="142"/>
                </a:cubicBezTo>
                <a:close/>
                <a:moveTo>
                  <a:pt x="317" y="140"/>
                </a:moveTo>
                <a:cubicBezTo>
                  <a:pt x="317" y="141"/>
                  <a:pt x="318" y="141"/>
                  <a:pt x="318" y="141"/>
                </a:cubicBezTo>
                <a:cubicBezTo>
                  <a:pt x="318" y="141"/>
                  <a:pt x="318" y="141"/>
                  <a:pt x="318" y="142"/>
                </a:cubicBezTo>
                <a:cubicBezTo>
                  <a:pt x="318" y="142"/>
                  <a:pt x="318" y="142"/>
                  <a:pt x="318" y="142"/>
                </a:cubicBezTo>
                <a:cubicBezTo>
                  <a:pt x="317" y="142"/>
                  <a:pt x="317" y="142"/>
                  <a:pt x="317" y="142"/>
                </a:cubicBezTo>
                <a:cubicBezTo>
                  <a:pt x="317" y="142"/>
                  <a:pt x="317" y="142"/>
                  <a:pt x="317" y="142"/>
                </a:cubicBezTo>
                <a:cubicBezTo>
                  <a:pt x="317" y="142"/>
                  <a:pt x="317" y="141"/>
                  <a:pt x="317" y="140"/>
                </a:cubicBezTo>
                <a:close/>
                <a:moveTo>
                  <a:pt x="317" y="145"/>
                </a:moveTo>
                <a:cubicBezTo>
                  <a:pt x="317" y="145"/>
                  <a:pt x="317" y="145"/>
                  <a:pt x="317" y="145"/>
                </a:cubicBezTo>
                <a:cubicBezTo>
                  <a:pt x="317" y="145"/>
                  <a:pt x="317" y="145"/>
                  <a:pt x="317" y="145"/>
                </a:cubicBezTo>
                <a:cubicBezTo>
                  <a:pt x="317" y="145"/>
                  <a:pt x="317" y="145"/>
                  <a:pt x="317" y="145"/>
                </a:cubicBezTo>
                <a:close/>
                <a:moveTo>
                  <a:pt x="314" y="136"/>
                </a:moveTo>
                <a:cubicBezTo>
                  <a:pt x="315" y="136"/>
                  <a:pt x="315" y="136"/>
                  <a:pt x="315" y="136"/>
                </a:cubicBezTo>
                <a:cubicBezTo>
                  <a:pt x="315" y="136"/>
                  <a:pt x="315" y="136"/>
                  <a:pt x="315" y="136"/>
                </a:cubicBezTo>
                <a:cubicBezTo>
                  <a:pt x="315" y="136"/>
                  <a:pt x="315" y="136"/>
                  <a:pt x="315" y="136"/>
                </a:cubicBezTo>
                <a:cubicBezTo>
                  <a:pt x="315" y="136"/>
                  <a:pt x="316" y="136"/>
                  <a:pt x="316" y="135"/>
                </a:cubicBezTo>
                <a:cubicBezTo>
                  <a:pt x="316" y="135"/>
                  <a:pt x="316" y="136"/>
                  <a:pt x="317" y="136"/>
                </a:cubicBezTo>
                <a:cubicBezTo>
                  <a:pt x="316" y="135"/>
                  <a:pt x="316" y="137"/>
                  <a:pt x="315" y="136"/>
                </a:cubicBezTo>
                <a:cubicBezTo>
                  <a:pt x="315" y="137"/>
                  <a:pt x="314" y="137"/>
                  <a:pt x="314" y="136"/>
                </a:cubicBezTo>
                <a:cubicBezTo>
                  <a:pt x="314" y="136"/>
                  <a:pt x="314" y="136"/>
                  <a:pt x="314" y="136"/>
                </a:cubicBezTo>
                <a:close/>
                <a:moveTo>
                  <a:pt x="315" y="137"/>
                </a:moveTo>
                <a:cubicBezTo>
                  <a:pt x="315" y="137"/>
                  <a:pt x="315" y="137"/>
                  <a:pt x="315" y="137"/>
                </a:cubicBezTo>
                <a:cubicBezTo>
                  <a:pt x="315" y="137"/>
                  <a:pt x="315" y="137"/>
                  <a:pt x="315" y="137"/>
                </a:cubicBezTo>
                <a:cubicBezTo>
                  <a:pt x="315" y="137"/>
                  <a:pt x="315" y="137"/>
                  <a:pt x="315" y="137"/>
                </a:cubicBezTo>
                <a:cubicBezTo>
                  <a:pt x="314" y="137"/>
                  <a:pt x="314" y="137"/>
                  <a:pt x="314" y="137"/>
                </a:cubicBezTo>
                <a:cubicBezTo>
                  <a:pt x="314" y="137"/>
                  <a:pt x="314" y="137"/>
                  <a:pt x="315" y="137"/>
                </a:cubicBezTo>
                <a:close/>
                <a:moveTo>
                  <a:pt x="311" y="137"/>
                </a:moveTo>
                <a:cubicBezTo>
                  <a:pt x="311" y="137"/>
                  <a:pt x="311" y="137"/>
                  <a:pt x="311" y="137"/>
                </a:cubicBezTo>
                <a:cubicBezTo>
                  <a:pt x="311" y="137"/>
                  <a:pt x="311" y="137"/>
                  <a:pt x="311" y="137"/>
                </a:cubicBezTo>
                <a:close/>
                <a:moveTo>
                  <a:pt x="311" y="137"/>
                </a:moveTo>
                <a:cubicBezTo>
                  <a:pt x="311" y="137"/>
                  <a:pt x="310" y="137"/>
                  <a:pt x="310" y="137"/>
                </a:cubicBezTo>
                <a:cubicBezTo>
                  <a:pt x="310" y="137"/>
                  <a:pt x="310" y="137"/>
                  <a:pt x="310" y="136"/>
                </a:cubicBezTo>
                <a:cubicBezTo>
                  <a:pt x="310" y="137"/>
                  <a:pt x="310" y="137"/>
                  <a:pt x="311" y="137"/>
                </a:cubicBezTo>
                <a:close/>
                <a:moveTo>
                  <a:pt x="310" y="138"/>
                </a:moveTo>
                <a:cubicBezTo>
                  <a:pt x="309" y="138"/>
                  <a:pt x="308" y="139"/>
                  <a:pt x="308" y="139"/>
                </a:cubicBezTo>
                <a:cubicBezTo>
                  <a:pt x="308" y="139"/>
                  <a:pt x="307" y="139"/>
                  <a:pt x="307" y="139"/>
                </a:cubicBezTo>
                <a:cubicBezTo>
                  <a:pt x="308" y="139"/>
                  <a:pt x="309" y="138"/>
                  <a:pt x="310" y="138"/>
                </a:cubicBezTo>
                <a:close/>
                <a:moveTo>
                  <a:pt x="306" y="51"/>
                </a:moveTo>
                <a:cubicBezTo>
                  <a:pt x="306" y="51"/>
                  <a:pt x="306" y="51"/>
                  <a:pt x="306" y="51"/>
                </a:cubicBezTo>
                <a:cubicBezTo>
                  <a:pt x="306" y="51"/>
                  <a:pt x="306" y="51"/>
                  <a:pt x="306" y="51"/>
                </a:cubicBezTo>
                <a:cubicBezTo>
                  <a:pt x="306" y="50"/>
                  <a:pt x="306" y="51"/>
                  <a:pt x="306" y="51"/>
                </a:cubicBezTo>
                <a:cubicBezTo>
                  <a:pt x="306" y="51"/>
                  <a:pt x="306" y="51"/>
                  <a:pt x="306" y="51"/>
                </a:cubicBezTo>
                <a:cubicBezTo>
                  <a:pt x="306" y="51"/>
                  <a:pt x="306" y="51"/>
                  <a:pt x="306" y="51"/>
                </a:cubicBezTo>
                <a:close/>
                <a:moveTo>
                  <a:pt x="303" y="145"/>
                </a:moveTo>
                <a:cubicBezTo>
                  <a:pt x="303" y="145"/>
                  <a:pt x="303" y="145"/>
                  <a:pt x="303" y="145"/>
                </a:cubicBezTo>
                <a:cubicBezTo>
                  <a:pt x="303" y="145"/>
                  <a:pt x="303" y="145"/>
                  <a:pt x="303" y="145"/>
                </a:cubicBezTo>
                <a:cubicBezTo>
                  <a:pt x="303" y="145"/>
                  <a:pt x="303" y="145"/>
                  <a:pt x="303" y="145"/>
                </a:cubicBezTo>
                <a:close/>
                <a:moveTo>
                  <a:pt x="295" y="55"/>
                </a:moveTo>
                <a:cubicBezTo>
                  <a:pt x="295" y="55"/>
                  <a:pt x="295" y="55"/>
                  <a:pt x="295" y="56"/>
                </a:cubicBezTo>
                <a:cubicBezTo>
                  <a:pt x="295" y="56"/>
                  <a:pt x="294" y="56"/>
                  <a:pt x="294" y="56"/>
                </a:cubicBezTo>
                <a:cubicBezTo>
                  <a:pt x="294" y="55"/>
                  <a:pt x="294" y="55"/>
                  <a:pt x="295" y="55"/>
                </a:cubicBezTo>
                <a:close/>
                <a:moveTo>
                  <a:pt x="280" y="52"/>
                </a:moveTo>
                <a:cubicBezTo>
                  <a:pt x="280" y="52"/>
                  <a:pt x="280" y="52"/>
                  <a:pt x="280" y="52"/>
                </a:cubicBezTo>
                <a:cubicBezTo>
                  <a:pt x="280" y="52"/>
                  <a:pt x="279" y="52"/>
                  <a:pt x="279" y="52"/>
                </a:cubicBezTo>
                <a:cubicBezTo>
                  <a:pt x="279" y="52"/>
                  <a:pt x="280" y="52"/>
                  <a:pt x="280" y="52"/>
                </a:cubicBezTo>
                <a:close/>
                <a:moveTo>
                  <a:pt x="278" y="53"/>
                </a:moveTo>
                <a:cubicBezTo>
                  <a:pt x="279" y="53"/>
                  <a:pt x="279" y="52"/>
                  <a:pt x="279" y="52"/>
                </a:cubicBezTo>
                <a:cubicBezTo>
                  <a:pt x="279" y="52"/>
                  <a:pt x="280" y="52"/>
                  <a:pt x="280" y="53"/>
                </a:cubicBezTo>
                <a:cubicBezTo>
                  <a:pt x="279" y="53"/>
                  <a:pt x="279" y="53"/>
                  <a:pt x="278" y="54"/>
                </a:cubicBezTo>
                <a:cubicBezTo>
                  <a:pt x="278" y="53"/>
                  <a:pt x="279" y="53"/>
                  <a:pt x="278" y="53"/>
                </a:cubicBezTo>
                <a:close/>
                <a:moveTo>
                  <a:pt x="278" y="54"/>
                </a:moveTo>
                <a:cubicBezTo>
                  <a:pt x="278" y="54"/>
                  <a:pt x="278" y="54"/>
                  <a:pt x="278" y="54"/>
                </a:cubicBezTo>
                <a:cubicBezTo>
                  <a:pt x="278" y="54"/>
                  <a:pt x="278" y="54"/>
                  <a:pt x="277" y="54"/>
                </a:cubicBezTo>
                <a:cubicBezTo>
                  <a:pt x="278" y="54"/>
                  <a:pt x="278" y="54"/>
                  <a:pt x="278" y="54"/>
                </a:cubicBezTo>
                <a:close/>
                <a:moveTo>
                  <a:pt x="101" y="285"/>
                </a:moveTo>
                <a:cubicBezTo>
                  <a:pt x="101" y="285"/>
                  <a:pt x="101" y="285"/>
                  <a:pt x="101" y="285"/>
                </a:cubicBezTo>
                <a:cubicBezTo>
                  <a:pt x="101" y="285"/>
                  <a:pt x="102" y="285"/>
                  <a:pt x="102" y="284"/>
                </a:cubicBezTo>
                <a:cubicBezTo>
                  <a:pt x="102" y="284"/>
                  <a:pt x="102" y="284"/>
                  <a:pt x="102" y="285"/>
                </a:cubicBezTo>
                <a:cubicBezTo>
                  <a:pt x="102" y="285"/>
                  <a:pt x="102" y="286"/>
                  <a:pt x="102" y="286"/>
                </a:cubicBezTo>
                <a:cubicBezTo>
                  <a:pt x="101" y="286"/>
                  <a:pt x="101" y="285"/>
                  <a:pt x="101" y="285"/>
                </a:cubicBezTo>
                <a:close/>
                <a:moveTo>
                  <a:pt x="71" y="264"/>
                </a:moveTo>
                <a:cubicBezTo>
                  <a:pt x="70" y="264"/>
                  <a:pt x="70" y="264"/>
                  <a:pt x="70" y="264"/>
                </a:cubicBezTo>
                <a:cubicBezTo>
                  <a:pt x="70" y="264"/>
                  <a:pt x="70" y="264"/>
                  <a:pt x="70" y="264"/>
                </a:cubicBezTo>
                <a:cubicBezTo>
                  <a:pt x="70" y="263"/>
                  <a:pt x="71" y="263"/>
                  <a:pt x="71" y="264"/>
                </a:cubicBezTo>
                <a:cubicBezTo>
                  <a:pt x="71" y="264"/>
                  <a:pt x="71" y="264"/>
                  <a:pt x="71" y="264"/>
                </a:cubicBezTo>
                <a:cubicBezTo>
                  <a:pt x="71" y="264"/>
                  <a:pt x="71" y="264"/>
                  <a:pt x="71" y="264"/>
                </a:cubicBezTo>
                <a:close/>
                <a:moveTo>
                  <a:pt x="68" y="263"/>
                </a:moveTo>
                <a:cubicBezTo>
                  <a:pt x="67" y="263"/>
                  <a:pt x="67" y="263"/>
                  <a:pt x="67" y="263"/>
                </a:cubicBezTo>
                <a:cubicBezTo>
                  <a:pt x="66" y="263"/>
                  <a:pt x="67" y="262"/>
                  <a:pt x="66" y="262"/>
                </a:cubicBezTo>
                <a:cubicBezTo>
                  <a:pt x="66" y="262"/>
                  <a:pt x="67" y="261"/>
                  <a:pt x="67" y="261"/>
                </a:cubicBezTo>
                <a:cubicBezTo>
                  <a:pt x="67" y="261"/>
                  <a:pt x="67" y="261"/>
                  <a:pt x="67" y="261"/>
                </a:cubicBezTo>
                <a:cubicBezTo>
                  <a:pt x="67" y="261"/>
                  <a:pt x="68" y="261"/>
                  <a:pt x="68" y="261"/>
                </a:cubicBezTo>
                <a:cubicBezTo>
                  <a:pt x="67" y="261"/>
                  <a:pt x="67" y="262"/>
                  <a:pt x="68" y="263"/>
                </a:cubicBezTo>
                <a:close/>
                <a:moveTo>
                  <a:pt x="63" y="265"/>
                </a:moveTo>
                <a:cubicBezTo>
                  <a:pt x="63" y="265"/>
                  <a:pt x="63" y="265"/>
                  <a:pt x="63" y="265"/>
                </a:cubicBezTo>
                <a:cubicBezTo>
                  <a:pt x="63" y="265"/>
                  <a:pt x="63" y="265"/>
                  <a:pt x="63" y="265"/>
                </a:cubicBezTo>
                <a:cubicBezTo>
                  <a:pt x="63" y="265"/>
                  <a:pt x="63" y="265"/>
                  <a:pt x="63" y="265"/>
                </a:cubicBezTo>
                <a:close/>
                <a:moveTo>
                  <a:pt x="60" y="267"/>
                </a:moveTo>
                <a:cubicBezTo>
                  <a:pt x="60" y="267"/>
                  <a:pt x="59" y="267"/>
                  <a:pt x="59" y="267"/>
                </a:cubicBezTo>
                <a:cubicBezTo>
                  <a:pt x="60" y="266"/>
                  <a:pt x="60" y="266"/>
                  <a:pt x="60" y="266"/>
                </a:cubicBezTo>
                <a:cubicBezTo>
                  <a:pt x="60" y="266"/>
                  <a:pt x="60" y="266"/>
                  <a:pt x="60" y="266"/>
                </a:cubicBezTo>
                <a:cubicBezTo>
                  <a:pt x="60" y="266"/>
                  <a:pt x="59" y="266"/>
                  <a:pt x="60" y="267"/>
                </a:cubicBezTo>
                <a:close/>
                <a:moveTo>
                  <a:pt x="44" y="249"/>
                </a:moveTo>
                <a:cubicBezTo>
                  <a:pt x="44" y="249"/>
                  <a:pt x="44" y="249"/>
                  <a:pt x="44" y="249"/>
                </a:cubicBezTo>
                <a:cubicBezTo>
                  <a:pt x="44" y="249"/>
                  <a:pt x="45" y="249"/>
                  <a:pt x="44" y="248"/>
                </a:cubicBezTo>
                <a:cubicBezTo>
                  <a:pt x="45" y="248"/>
                  <a:pt x="45" y="249"/>
                  <a:pt x="45" y="249"/>
                </a:cubicBezTo>
                <a:cubicBezTo>
                  <a:pt x="45" y="249"/>
                  <a:pt x="44" y="250"/>
                  <a:pt x="44" y="250"/>
                </a:cubicBezTo>
                <a:cubicBezTo>
                  <a:pt x="44" y="250"/>
                  <a:pt x="44" y="250"/>
                  <a:pt x="44" y="249"/>
                </a:cubicBezTo>
                <a:close/>
                <a:moveTo>
                  <a:pt x="58" y="187"/>
                </a:moveTo>
                <a:cubicBezTo>
                  <a:pt x="58" y="187"/>
                  <a:pt x="58" y="187"/>
                  <a:pt x="58" y="187"/>
                </a:cubicBezTo>
                <a:cubicBezTo>
                  <a:pt x="58" y="187"/>
                  <a:pt x="58" y="187"/>
                  <a:pt x="58" y="187"/>
                </a:cubicBezTo>
                <a:cubicBezTo>
                  <a:pt x="58" y="187"/>
                  <a:pt x="58" y="187"/>
                  <a:pt x="58" y="187"/>
                </a:cubicBezTo>
                <a:close/>
                <a:moveTo>
                  <a:pt x="84" y="164"/>
                </a:moveTo>
                <a:cubicBezTo>
                  <a:pt x="84" y="164"/>
                  <a:pt x="85" y="164"/>
                  <a:pt x="85" y="164"/>
                </a:cubicBezTo>
                <a:cubicBezTo>
                  <a:pt x="85" y="164"/>
                  <a:pt x="85" y="164"/>
                  <a:pt x="85" y="164"/>
                </a:cubicBezTo>
                <a:cubicBezTo>
                  <a:pt x="85" y="164"/>
                  <a:pt x="85" y="164"/>
                  <a:pt x="84" y="164"/>
                </a:cubicBezTo>
                <a:close/>
                <a:moveTo>
                  <a:pt x="87" y="137"/>
                </a:moveTo>
                <a:cubicBezTo>
                  <a:pt x="88" y="137"/>
                  <a:pt x="87" y="137"/>
                  <a:pt x="87" y="137"/>
                </a:cubicBezTo>
                <a:cubicBezTo>
                  <a:pt x="87" y="137"/>
                  <a:pt x="87" y="137"/>
                  <a:pt x="87" y="137"/>
                </a:cubicBezTo>
                <a:cubicBezTo>
                  <a:pt x="87" y="138"/>
                  <a:pt x="87" y="138"/>
                  <a:pt x="86" y="138"/>
                </a:cubicBezTo>
                <a:cubicBezTo>
                  <a:pt x="87" y="137"/>
                  <a:pt x="87" y="137"/>
                  <a:pt x="87" y="137"/>
                </a:cubicBezTo>
                <a:cubicBezTo>
                  <a:pt x="87" y="137"/>
                  <a:pt x="87" y="137"/>
                  <a:pt x="87" y="137"/>
                </a:cubicBezTo>
                <a:close/>
                <a:moveTo>
                  <a:pt x="88" y="137"/>
                </a:moveTo>
                <a:cubicBezTo>
                  <a:pt x="88" y="137"/>
                  <a:pt x="88" y="137"/>
                  <a:pt x="88" y="137"/>
                </a:cubicBezTo>
                <a:cubicBezTo>
                  <a:pt x="88" y="137"/>
                  <a:pt x="88" y="137"/>
                  <a:pt x="88" y="136"/>
                </a:cubicBezTo>
                <a:cubicBezTo>
                  <a:pt x="88" y="136"/>
                  <a:pt x="88" y="136"/>
                  <a:pt x="88" y="136"/>
                </a:cubicBezTo>
                <a:cubicBezTo>
                  <a:pt x="89" y="136"/>
                  <a:pt x="88" y="137"/>
                  <a:pt x="88" y="137"/>
                </a:cubicBezTo>
                <a:close/>
                <a:moveTo>
                  <a:pt x="88" y="163"/>
                </a:moveTo>
                <a:cubicBezTo>
                  <a:pt x="88" y="163"/>
                  <a:pt x="88" y="162"/>
                  <a:pt x="88" y="162"/>
                </a:cubicBezTo>
                <a:cubicBezTo>
                  <a:pt x="89" y="162"/>
                  <a:pt x="89" y="163"/>
                  <a:pt x="89" y="163"/>
                </a:cubicBezTo>
                <a:cubicBezTo>
                  <a:pt x="88" y="163"/>
                  <a:pt x="88" y="163"/>
                  <a:pt x="88" y="163"/>
                </a:cubicBezTo>
                <a:cubicBezTo>
                  <a:pt x="88" y="163"/>
                  <a:pt x="88" y="163"/>
                  <a:pt x="88" y="163"/>
                </a:cubicBezTo>
                <a:close/>
                <a:moveTo>
                  <a:pt x="89" y="169"/>
                </a:moveTo>
                <a:cubicBezTo>
                  <a:pt x="89" y="169"/>
                  <a:pt x="89" y="168"/>
                  <a:pt x="90" y="169"/>
                </a:cubicBezTo>
                <a:cubicBezTo>
                  <a:pt x="90" y="169"/>
                  <a:pt x="89" y="169"/>
                  <a:pt x="89" y="169"/>
                </a:cubicBezTo>
                <a:cubicBezTo>
                  <a:pt x="89" y="169"/>
                  <a:pt x="89" y="169"/>
                  <a:pt x="89" y="169"/>
                </a:cubicBezTo>
                <a:cubicBezTo>
                  <a:pt x="89" y="169"/>
                  <a:pt x="89" y="169"/>
                  <a:pt x="89" y="169"/>
                </a:cubicBezTo>
                <a:cubicBezTo>
                  <a:pt x="89" y="169"/>
                  <a:pt x="89" y="169"/>
                  <a:pt x="89" y="169"/>
                </a:cubicBezTo>
                <a:cubicBezTo>
                  <a:pt x="88" y="169"/>
                  <a:pt x="88" y="170"/>
                  <a:pt x="87" y="170"/>
                </a:cubicBezTo>
                <a:cubicBezTo>
                  <a:pt x="87" y="170"/>
                  <a:pt x="87" y="170"/>
                  <a:pt x="87" y="169"/>
                </a:cubicBezTo>
                <a:cubicBezTo>
                  <a:pt x="88" y="170"/>
                  <a:pt x="88" y="169"/>
                  <a:pt x="89" y="169"/>
                </a:cubicBezTo>
                <a:close/>
                <a:moveTo>
                  <a:pt x="90" y="168"/>
                </a:moveTo>
                <a:cubicBezTo>
                  <a:pt x="90" y="168"/>
                  <a:pt x="89" y="168"/>
                  <a:pt x="89" y="168"/>
                </a:cubicBezTo>
                <a:cubicBezTo>
                  <a:pt x="89" y="168"/>
                  <a:pt x="89" y="168"/>
                  <a:pt x="89" y="168"/>
                </a:cubicBezTo>
                <a:cubicBezTo>
                  <a:pt x="89" y="168"/>
                  <a:pt x="89" y="168"/>
                  <a:pt x="89" y="168"/>
                </a:cubicBezTo>
                <a:cubicBezTo>
                  <a:pt x="89" y="168"/>
                  <a:pt x="89" y="168"/>
                  <a:pt x="89" y="168"/>
                </a:cubicBezTo>
                <a:cubicBezTo>
                  <a:pt x="89" y="168"/>
                  <a:pt x="90" y="168"/>
                  <a:pt x="90" y="168"/>
                </a:cubicBezTo>
                <a:close/>
                <a:moveTo>
                  <a:pt x="89" y="163"/>
                </a:moveTo>
                <a:cubicBezTo>
                  <a:pt x="89" y="162"/>
                  <a:pt x="89" y="162"/>
                  <a:pt x="90" y="162"/>
                </a:cubicBezTo>
                <a:cubicBezTo>
                  <a:pt x="90" y="162"/>
                  <a:pt x="90" y="162"/>
                  <a:pt x="90" y="162"/>
                </a:cubicBezTo>
                <a:cubicBezTo>
                  <a:pt x="90" y="163"/>
                  <a:pt x="90" y="163"/>
                  <a:pt x="89" y="163"/>
                </a:cubicBezTo>
                <a:cubicBezTo>
                  <a:pt x="89" y="163"/>
                  <a:pt x="89" y="163"/>
                  <a:pt x="89" y="163"/>
                </a:cubicBezTo>
                <a:close/>
                <a:moveTo>
                  <a:pt x="91" y="136"/>
                </a:moveTo>
                <a:cubicBezTo>
                  <a:pt x="91" y="136"/>
                  <a:pt x="92" y="136"/>
                  <a:pt x="92" y="136"/>
                </a:cubicBezTo>
                <a:cubicBezTo>
                  <a:pt x="92" y="136"/>
                  <a:pt x="92" y="136"/>
                  <a:pt x="92" y="136"/>
                </a:cubicBezTo>
                <a:cubicBezTo>
                  <a:pt x="91" y="136"/>
                  <a:pt x="91" y="136"/>
                  <a:pt x="91" y="136"/>
                </a:cubicBezTo>
                <a:cubicBezTo>
                  <a:pt x="91" y="136"/>
                  <a:pt x="91" y="136"/>
                  <a:pt x="91" y="136"/>
                </a:cubicBezTo>
                <a:cubicBezTo>
                  <a:pt x="91" y="136"/>
                  <a:pt x="91" y="136"/>
                  <a:pt x="91" y="136"/>
                </a:cubicBezTo>
                <a:cubicBezTo>
                  <a:pt x="91" y="136"/>
                  <a:pt x="91" y="136"/>
                  <a:pt x="91" y="136"/>
                </a:cubicBezTo>
                <a:close/>
                <a:moveTo>
                  <a:pt x="91" y="135"/>
                </a:moveTo>
                <a:cubicBezTo>
                  <a:pt x="91" y="135"/>
                  <a:pt x="91" y="135"/>
                  <a:pt x="91" y="135"/>
                </a:cubicBezTo>
                <a:cubicBezTo>
                  <a:pt x="91" y="135"/>
                  <a:pt x="91" y="135"/>
                  <a:pt x="91" y="135"/>
                </a:cubicBezTo>
                <a:cubicBezTo>
                  <a:pt x="91" y="135"/>
                  <a:pt x="91" y="135"/>
                  <a:pt x="91" y="135"/>
                </a:cubicBezTo>
                <a:close/>
                <a:moveTo>
                  <a:pt x="92" y="120"/>
                </a:moveTo>
                <a:cubicBezTo>
                  <a:pt x="92" y="119"/>
                  <a:pt x="92" y="120"/>
                  <a:pt x="93" y="120"/>
                </a:cubicBezTo>
                <a:cubicBezTo>
                  <a:pt x="93" y="120"/>
                  <a:pt x="92" y="120"/>
                  <a:pt x="92" y="120"/>
                </a:cubicBezTo>
                <a:cubicBezTo>
                  <a:pt x="92" y="120"/>
                  <a:pt x="92" y="120"/>
                  <a:pt x="92" y="120"/>
                </a:cubicBezTo>
                <a:cubicBezTo>
                  <a:pt x="92" y="120"/>
                  <a:pt x="92" y="120"/>
                  <a:pt x="92" y="120"/>
                </a:cubicBezTo>
                <a:cubicBezTo>
                  <a:pt x="92" y="120"/>
                  <a:pt x="92" y="120"/>
                  <a:pt x="91" y="120"/>
                </a:cubicBezTo>
                <a:cubicBezTo>
                  <a:pt x="92" y="120"/>
                  <a:pt x="92" y="120"/>
                  <a:pt x="92" y="120"/>
                </a:cubicBezTo>
                <a:cubicBezTo>
                  <a:pt x="92" y="120"/>
                  <a:pt x="92" y="120"/>
                  <a:pt x="92" y="120"/>
                </a:cubicBezTo>
                <a:close/>
                <a:moveTo>
                  <a:pt x="93" y="118"/>
                </a:moveTo>
                <a:cubicBezTo>
                  <a:pt x="93" y="118"/>
                  <a:pt x="93" y="119"/>
                  <a:pt x="93" y="119"/>
                </a:cubicBezTo>
                <a:cubicBezTo>
                  <a:pt x="93" y="119"/>
                  <a:pt x="93" y="119"/>
                  <a:pt x="93" y="119"/>
                </a:cubicBezTo>
                <a:cubicBezTo>
                  <a:pt x="93" y="119"/>
                  <a:pt x="93" y="119"/>
                  <a:pt x="92" y="120"/>
                </a:cubicBezTo>
                <a:cubicBezTo>
                  <a:pt x="92" y="120"/>
                  <a:pt x="92" y="120"/>
                  <a:pt x="92" y="119"/>
                </a:cubicBezTo>
                <a:cubicBezTo>
                  <a:pt x="92" y="119"/>
                  <a:pt x="92" y="119"/>
                  <a:pt x="92" y="119"/>
                </a:cubicBezTo>
                <a:cubicBezTo>
                  <a:pt x="92" y="119"/>
                  <a:pt x="92" y="119"/>
                  <a:pt x="92" y="119"/>
                </a:cubicBezTo>
                <a:cubicBezTo>
                  <a:pt x="92" y="119"/>
                  <a:pt x="92" y="119"/>
                  <a:pt x="92" y="119"/>
                </a:cubicBezTo>
                <a:cubicBezTo>
                  <a:pt x="92" y="119"/>
                  <a:pt x="92" y="119"/>
                  <a:pt x="92" y="119"/>
                </a:cubicBezTo>
                <a:cubicBezTo>
                  <a:pt x="92" y="119"/>
                  <a:pt x="92" y="118"/>
                  <a:pt x="92" y="118"/>
                </a:cubicBezTo>
                <a:cubicBezTo>
                  <a:pt x="92" y="118"/>
                  <a:pt x="92" y="118"/>
                  <a:pt x="93" y="118"/>
                </a:cubicBezTo>
                <a:close/>
                <a:moveTo>
                  <a:pt x="93" y="117"/>
                </a:moveTo>
                <a:cubicBezTo>
                  <a:pt x="93" y="117"/>
                  <a:pt x="93" y="117"/>
                  <a:pt x="93" y="117"/>
                </a:cubicBezTo>
                <a:cubicBezTo>
                  <a:pt x="93" y="117"/>
                  <a:pt x="93" y="117"/>
                  <a:pt x="93" y="117"/>
                </a:cubicBezTo>
                <a:cubicBezTo>
                  <a:pt x="93" y="117"/>
                  <a:pt x="93" y="117"/>
                  <a:pt x="93" y="117"/>
                </a:cubicBezTo>
                <a:close/>
                <a:moveTo>
                  <a:pt x="93" y="135"/>
                </a:moveTo>
                <a:cubicBezTo>
                  <a:pt x="93" y="135"/>
                  <a:pt x="94" y="135"/>
                  <a:pt x="94" y="135"/>
                </a:cubicBezTo>
                <a:cubicBezTo>
                  <a:pt x="94" y="135"/>
                  <a:pt x="93" y="135"/>
                  <a:pt x="93" y="135"/>
                </a:cubicBezTo>
                <a:cubicBezTo>
                  <a:pt x="93" y="135"/>
                  <a:pt x="93" y="135"/>
                  <a:pt x="93" y="136"/>
                </a:cubicBezTo>
                <a:cubicBezTo>
                  <a:pt x="93" y="136"/>
                  <a:pt x="92" y="136"/>
                  <a:pt x="92" y="136"/>
                </a:cubicBezTo>
                <a:cubicBezTo>
                  <a:pt x="92" y="136"/>
                  <a:pt x="92" y="136"/>
                  <a:pt x="92" y="135"/>
                </a:cubicBezTo>
                <a:cubicBezTo>
                  <a:pt x="92" y="135"/>
                  <a:pt x="93" y="135"/>
                  <a:pt x="93" y="135"/>
                </a:cubicBezTo>
                <a:close/>
                <a:moveTo>
                  <a:pt x="93" y="132"/>
                </a:moveTo>
                <a:cubicBezTo>
                  <a:pt x="93" y="132"/>
                  <a:pt x="93" y="132"/>
                  <a:pt x="94" y="132"/>
                </a:cubicBezTo>
                <a:cubicBezTo>
                  <a:pt x="93" y="132"/>
                  <a:pt x="93" y="133"/>
                  <a:pt x="93" y="133"/>
                </a:cubicBezTo>
                <a:cubicBezTo>
                  <a:pt x="93" y="133"/>
                  <a:pt x="93" y="133"/>
                  <a:pt x="93" y="132"/>
                </a:cubicBezTo>
                <a:close/>
                <a:moveTo>
                  <a:pt x="96" y="118"/>
                </a:moveTo>
                <a:cubicBezTo>
                  <a:pt x="96" y="117"/>
                  <a:pt x="96" y="117"/>
                  <a:pt x="97" y="117"/>
                </a:cubicBezTo>
                <a:cubicBezTo>
                  <a:pt x="97" y="117"/>
                  <a:pt x="97" y="118"/>
                  <a:pt x="96" y="118"/>
                </a:cubicBezTo>
                <a:cubicBezTo>
                  <a:pt x="96" y="118"/>
                  <a:pt x="96" y="118"/>
                  <a:pt x="95" y="118"/>
                </a:cubicBezTo>
                <a:cubicBezTo>
                  <a:pt x="95" y="118"/>
                  <a:pt x="95" y="118"/>
                  <a:pt x="95" y="118"/>
                </a:cubicBezTo>
                <a:cubicBezTo>
                  <a:pt x="95" y="118"/>
                  <a:pt x="95" y="118"/>
                  <a:pt x="95" y="117"/>
                </a:cubicBezTo>
                <a:cubicBezTo>
                  <a:pt x="95" y="118"/>
                  <a:pt x="95" y="118"/>
                  <a:pt x="95" y="118"/>
                </a:cubicBezTo>
                <a:cubicBezTo>
                  <a:pt x="96" y="118"/>
                  <a:pt x="96" y="118"/>
                  <a:pt x="96" y="118"/>
                </a:cubicBezTo>
                <a:cubicBezTo>
                  <a:pt x="96" y="118"/>
                  <a:pt x="96" y="118"/>
                  <a:pt x="96" y="118"/>
                </a:cubicBezTo>
                <a:close/>
                <a:moveTo>
                  <a:pt x="96" y="116"/>
                </a:moveTo>
                <a:cubicBezTo>
                  <a:pt x="96" y="116"/>
                  <a:pt x="96" y="116"/>
                  <a:pt x="96" y="116"/>
                </a:cubicBezTo>
                <a:cubicBezTo>
                  <a:pt x="96" y="116"/>
                  <a:pt x="96" y="117"/>
                  <a:pt x="96" y="117"/>
                </a:cubicBezTo>
                <a:cubicBezTo>
                  <a:pt x="96" y="117"/>
                  <a:pt x="96" y="116"/>
                  <a:pt x="96" y="116"/>
                </a:cubicBezTo>
                <a:close/>
                <a:moveTo>
                  <a:pt x="98" y="117"/>
                </a:moveTo>
                <a:cubicBezTo>
                  <a:pt x="98" y="117"/>
                  <a:pt x="99" y="117"/>
                  <a:pt x="99" y="116"/>
                </a:cubicBezTo>
                <a:cubicBezTo>
                  <a:pt x="99" y="116"/>
                  <a:pt x="99" y="116"/>
                  <a:pt x="99" y="116"/>
                </a:cubicBezTo>
                <a:cubicBezTo>
                  <a:pt x="99" y="116"/>
                  <a:pt x="99" y="116"/>
                  <a:pt x="100" y="116"/>
                </a:cubicBezTo>
                <a:cubicBezTo>
                  <a:pt x="100" y="116"/>
                  <a:pt x="100" y="116"/>
                  <a:pt x="100" y="116"/>
                </a:cubicBezTo>
                <a:cubicBezTo>
                  <a:pt x="99" y="116"/>
                  <a:pt x="99" y="116"/>
                  <a:pt x="99" y="116"/>
                </a:cubicBezTo>
                <a:cubicBezTo>
                  <a:pt x="99" y="117"/>
                  <a:pt x="98" y="117"/>
                  <a:pt x="98" y="117"/>
                </a:cubicBezTo>
                <a:cubicBezTo>
                  <a:pt x="98" y="117"/>
                  <a:pt x="98" y="117"/>
                  <a:pt x="98" y="117"/>
                </a:cubicBezTo>
                <a:close/>
                <a:moveTo>
                  <a:pt x="98" y="106"/>
                </a:moveTo>
                <a:cubicBezTo>
                  <a:pt x="99" y="106"/>
                  <a:pt x="99" y="106"/>
                  <a:pt x="99" y="106"/>
                </a:cubicBezTo>
                <a:cubicBezTo>
                  <a:pt x="99" y="107"/>
                  <a:pt x="99" y="107"/>
                  <a:pt x="99" y="107"/>
                </a:cubicBezTo>
                <a:cubicBezTo>
                  <a:pt x="99" y="107"/>
                  <a:pt x="99" y="107"/>
                  <a:pt x="99" y="107"/>
                </a:cubicBezTo>
                <a:cubicBezTo>
                  <a:pt x="98" y="107"/>
                  <a:pt x="99" y="107"/>
                  <a:pt x="99" y="107"/>
                </a:cubicBezTo>
                <a:cubicBezTo>
                  <a:pt x="99" y="107"/>
                  <a:pt x="99" y="107"/>
                  <a:pt x="99" y="107"/>
                </a:cubicBezTo>
                <a:cubicBezTo>
                  <a:pt x="99" y="107"/>
                  <a:pt x="99" y="107"/>
                  <a:pt x="99" y="107"/>
                </a:cubicBezTo>
                <a:cubicBezTo>
                  <a:pt x="98" y="107"/>
                  <a:pt x="98" y="107"/>
                  <a:pt x="98" y="107"/>
                </a:cubicBezTo>
                <a:cubicBezTo>
                  <a:pt x="98" y="107"/>
                  <a:pt x="98" y="107"/>
                  <a:pt x="98" y="107"/>
                </a:cubicBezTo>
                <a:cubicBezTo>
                  <a:pt x="99" y="107"/>
                  <a:pt x="99" y="107"/>
                  <a:pt x="99" y="107"/>
                </a:cubicBezTo>
                <a:cubicBezTo>
                  <a:pt x="98" y="106"/>
                  <a:pt x="98" y="106"/>
                  <a:pt x="98" y="106"/>
                </a:cubicBezTo>
                <a:close/>
                <a:moveTo>
                  <a:pt x="100" y="117"/>
                </a:moveTo>
                <a:cubicBezTo>
                  <a:pt x="100" y="117"/>
                  <a:pt x="100" y="117"/>
                  <a:pt x="100" y="117"/>
                </a:cubicBezTo>
                <a:cubicBezTo>
                  <a:pt x="100" y="117"/>
                  <a:pt x="100" y="117"/>
                  <a:pt x="100" y="117"/>
                </a:cubicBezTo>
                <a:cubicBezTo>
                  <a:pt x="100" y="117"/>
                  <a:pt x="100" y="117"/>
                  <a:pt x="100" y="117"/>
                </a:cubicBezTo>
                <a:close/>
                <a:moveTo>
                  <a:pt x="100" y="118"/>
                </a:moveTo>
                <a:cubicBezTo>
                  <a:pt x="100" y="118"/>
                  <a:pt x="100" y="118"/>
                  <a:pt x="100" y="118"/>
                </a:cubicBezTo>
                <a:cubicBezTo>
                  <a:pt x="100" y="118"/>
                  <a:pt x="100" y="118"/>
                  <a:pt x="100" y="118"/>
                </a:cubicBezTo>
                <a:cubicBezTo>
                  <a:pt x="100" y="118"/>
                  <a:pt x="100" y="118"/>
                  <a:pt x="100" y="118"/>
                </a:cubicBezTo>
                <a:close/>
                <a:moveTo>
                  <a:pt x="100" y="160"/>
                </a:moveTo>
                <a:cubicBezTo>
                  <a:pt x="100" y="160"/>
                  <a:pt x="100" y="160"/>
                  <a:pt x="101" y="160"/>
                </a:cubicBezTo>
                <a:cubicBezTo>
                  <a:pt x="101" y="160"/>
                  <a:pt x="101" y="160"/>
                  <a:pt x="101" y="160"/>
                </a:cubicBezTo>
                <a:cubicBezTo>
                  <a:pt x="100" y="160"/>
                  <a:pt x="100" y="160"/>
                  <a:pt x="100" y="160"/>
                </a:cubicBezTo>
                <a:close/>
                <a:moveTo>
                  <a:pt x="103" y="107"/>
                </a:moveTo>
                <a:cubicBezTo>
                  <a:pt x="103" y="107"/>
                  <a:pt x="103" y="107"/>
                  <a:pt x="103" y="107"/>
                </a:cubicBezTo>
                <a:cubicBezTo>
                  <a:pt x="103" y="107"/>
                  <a:pt x="103" y="107"/>
                  <a:pt x="103" y="107"/>
                </a:cubicBezTo>
                <a:cubicBezTo>
                  <a:pt x="103" y="107"/>
                  <a:pt x="103" y="107"/>
                  <a:pt x="103" y="107"/>
                </a:cubicBezTo>
                <a:close/>
                <a:moveTo>
                  <a:pt x="103" y="106"/>
                </a:moveTo>
                <a:cubicBezTo>
                  <a:pt x="103" y="106"/>
                  <a:pt x="103" y="106"/>
                  <a:pt x="103" y="106"/>
                </a:cubicBezTo>
                <a:cubicBezTo>
                  <a:pt x="103" y="106"/>
                  <a:pt x="103" y="106"/>
                  <a:pt x="103" y="106"/>
                </a:cubicBezTo>
                <a:cubicBezTo>
                  <a:pt x="103" y="106"/>
                  <a:pt x="103" y="106"/>
                  <a:pt x="103" y="106"/>
                </a:cubicBezTo>
                <a:close/>
                <a:moveTo>
                  <a:pt x="105" y="107"/>
                </a:moveTo>
                <a:cubicBezTo>
                  <a:pt x="105" y="107"/>
                  <a:pt x="105" y="107"/>
                  <a:pt x="105" y="107"/>
                </a:cubicBezTo>
                <a:cubicBezTo>
                  <a:pt x="105" y="106"/>
                  <a:pt x="104" y="106"/>
                  <a:pt x="104" y="106"/>
                </a:cubicBezTo>
                <a:cubicBezTo>
                  <a:pt x="104" y="106"/>
                  <a:pt x="104" y="106"/>
                  <a:pt x="104" y="106"/>
                </a:cubicBezTo>
                <a:cubicBezTo>
                  <a:pt x="104" y="106"/>
                  <a:pt x="104" y="106"/>
                  <a:pt x="104" y="106"/>
                </a:cubicBezTo>
                <a:cubicBezTo>
                  <a:pt x="104" y="106"/>
                  <a:pt x="105" y="106"/>
                  <a:pt x="105" y="107"/>
                </a:cubicBezTo>
                <a:close/>
                <a:moveTo>
                  <a:pt x="111" y="271"/>
                </a:moveTo>
                <a:cubicBezTo>
                  <a:pt x="111" y="271"/>
                  <a:pt x="111" y="271"/>
                  <a:pt x="111" y="271"/>
                </a:cubicBezTo>
                <a:cubicBezTo>
                  <a:pt x="111" y="270"/>
                  <a:pt x="111" y="270"/>
                  <a:pt x="111" y="270"/>
                </a:cubicBezTo>
                <a:cubicBezTo>
                  <a:pt x="111" y="270"/>
                  <a:pt x="111" y="270"/>
                  <a:pt x="111" y="270"/>
                </a:cubicBezTo>
                <a:cubicBezTo>
                  <a:pt x="111" y="270"/>
                  <a:pt x="112" y="270"/>
                  <a:pt x="112" y="270"/>
                </a:cubicBezTo>
                <a:cubicBezTo>
                  <a:pt x="112" y="270"/>
                  <a:pt x="112" y="269"/>
                  <a:pt x="112" y="269"/>
                </a:cubicBezTo>
                <a:cubicBezTo>
                  <a:pt x="112" y="270"/>
                  <a:pt x="112" y="270"/>
                  <a:pt x="112" y="270"/>
                </a:cubicBezTo>
                <a:cubicBezTo>
                  <a:pt x="112" y="270"/>
                  <a:pt x="112" y="270"/>
                  <a:pt x="112" y="271"/>
                </a:cubicBezTo>
                <a:cubicBezTo>
                  <a:pt x="111" y="271"/>
                  <a:pt x="111" y="271"/>
                  <a:pt x="111" y="271"/>
                </a:cubicBezTo>
                <a:close/>
                <a:moveTo>
                  <a:pt x="103" y="273"/>
                </a:moveTo>
                <a:cubicBezTo>
                  <a:pt x="103" y="273"/>
                  <a:pt x="103" y="273"/>
                  <a:pt x="103" y="273"/>
                </a:cubicBezTo>
                <a:cubicBezTo>
                  <a:pt x="103" y="273"/>
                  <a:pt x="103" y="273"/>
                  <a:pt x="103" y="273"/>
                </a:cubicBezTo>
                <a:cubicBezTo>
                  <a:pt x="103" y="273"/>
                  <a:pt x="103" y="273"/>
                  <a:pt x="103" y="273"/>
                </a:cubicBezTo>
                <a:close/>
                <a:moveTo>
                  <a:pt x="97" y="273"/>
                </a:moveTo>
                <a:cubicBezTo>
                  <a:pt x="97" y="273"/>
                  <a:pt x="97" y="273"/>
                  <a:pt x="97" y="273"/>
                </a:cubicBezTo>
                <a:cubicBezTo>
                  <a:pt x="97" y="273"/>
                  <a:pt x="97" y="273"/>
                  <a:pt x="97" y="273"/>
                </a:cubicBezTo>
                <a:cubicBezTo>
                  <a:pt x="97" y="273"/>
                  <a:pt x="97" y="273"/>
                  <a:pt x="97" y="273"/>
                </a:cubicBezTo>
                <a:cubicBezTo>
                  <a:pt x="97" y="273"/>
                  <a:pt x="97" y="273"/>
                  <a:pt x="97" y="273"/>
                </a:cubicBezTo>
                <a:cubicBezTo>
                  <a:pt x="97" y="273"/>
                  <a:pt x="97" y="273"/>
                  <a:pt x="97" y="273"/>
                </a:cubicBezTo>
                <a:close/>
                <a:moveTo>
                  <a:pt x="97" y="273"/>
                </a:moveTo>
                <a:cubicBezTo>
                  <a:pt x="97" y="273"/>
                  <a:pt x="97" y="273"/>
                  <a:pt x="97" y="274"/>
                </a:cubicBezTo>
                <a:cubicBezTo>
                  <a:pt x="97" y="274"/>
                  <a:pt x="97" y="274"/>
                  <a:pt x="97" y="274"/>
                </a:cubicBezTo>
                <a:cubicBezTo>
                  <a:pt x="97" y="274"/>
                  <a:pt x="97" y="274"/>
                  <a:pt x="97" y="274"/>
                </a:cubicBezTo>
                <a:cubicBezTo>
                  <a:pt x="97" y="274"/>
                  <a:pt x="97" y="274"/>
                  <a:pt x="97" y="273"/>
                </a:cubicBezTo>
                <a:close/>
                <a:moveTo>
                  <a:pt x="73" y="262"/>
                </a:moveTo>
                <a:cubicBezTo>
                  <a:pt x="73" y="262"/>
                  <a:pt x="73" y="262"/>
                  <a:pt x="73" y="262"/>
                </a:cubicBezTo>
                <a:cubicBezTo>
                  <a:pt x="73" y="262"/>
                  <a:pt x="73" y="262"/>
                  <a:pt x="73" y="262"/>
                </a:cubicBezTo>
                <a:cubicBezTo>
                  <a:pt x="73" y="262"/>
                  <a:pt x="73" y="262"/>
                  <a:pt x="73" y="262"/>
                </a:cubicBezTo>
                <a:close/>
                <a:moveTo>
                  <a:pt x="72" y="262"/>
                </a:moveTo>
                <a:cubicBezTo>
                  <a:pt x="72" y="263"/>
                  <a:pt x="71" y="263"/>
                  <a:pt x="71" y="263"/>
                </a:cubicBezTo>
                <a:cubicBezTo>
                  <a:pt x="71" y="263"/>
                  <a:pt x="71" y="263"/>
                  <a:pt x="71" y="263"/>
                </a:cubicBezTo>
                <a:cubicBezTo>
                  <a:pt x="71" y="263"/>
                  <a:pt x="71" y="262"/>
                  <a:pt x="71" y="262"/>
                </a:cubicBezTo>
                <a:cubicBezTo>
                  <a:pt x="71" y="262"/>
                  <a:pt x="71" y="262"/>
                  <a:pt x="72" y="262"/>
                </a:cubicBezTo>
                <a:cubicBezTo>
                  <a:pt x="71" y="262"/>
                  <a:pt x="71" y="262"/>
                  <a:pt x="71" y="262"/>
                </a:cubicBezTo>
                <a:cubicBezTo>
                  <a:pt x="72" y="262"/>
                  <a:pt x="72" y="261"/>
                  <a:pt x="73" y="261"/>
                </a:cubicBezTo>
                <a:cubicBezTo>
                  <a:pt x="73" y="261"/>
                  <a:pt x="73" y="261"/>
                  <a:pt x="73" y="261"/>
                </a:cubicBezTo>
                <a:cubicBezTo>
                  <a:pt x="72" y="261"/>
                  <a:pt x="72" y="262"/>
                  <a:pt x="72" y="262"/>
                </a:cubicBezTo>
                <a:cubicBezTo>
                  <a:pt x="72" y="262"/>
                  <a:pt x="72" y="262"/>
                  <a:pt x="72" y="262"/>
                </a:cubicBezTo>
                <a:close/>
                <a:moveTo>
                  <a:pt x="87" y="165"/>
                </a:moveTo>
                <a:cubicBezTo>
                  <a:pt x="86" y="164"/>
                  <a:pt x="86" y="164"/>
                  <a:pt x="86" y="164"/>
                </a:cubicBezTo>
                <a:cubicBezTo>
                  <a:pt x="86" y="164"/>
                  <a:pt x="86" y="164"/>
                  <a:pt x="86" y="163"/>
                </a:cubicBezTo>
                <a:cubicBezTo>
                  <a:pt x="86" y="163"/>
                  <a:pt x="86" y="163"/>
                  <a:pt x="86" y="163"/>
                </a:cubicBezTo>
                <a:cubicBezTo>
                  <a:pt x="86" y="163"/>
                  <a:pt x="86" y="163"/>
                  <a:pt x="86" y="163"/>
                </a:cubicBezTo>
                <a:cubicBezTo>
                  <a:pt x="87" y="163"/>
                  <a:pt x="87" y="163"/>
                  <a:pt x="87" y="163"/>
                </a:cubicBezTo>
                <a:cubicBezTo>
                  <a:pt x="87" y="163"/>
                  <a:pt x="87" y="164"/>
                  <a:pt x="87" y="165"/>
                </a:cubicBezTo>
                <a:close/>
                <a:moveTo>
                  <a:pt x="95" y="119"/>
                </a:moveTo>
                <a:cubicBezTo>
                  <a:pt x="95" y="119"/>
                  <a:pt x="95" y="120"/>
                  <a:pt x="95" y="120"/>
                </a:cubicBezTo>
                <a:cubicBezTo>
                  <a:pt x="95" y="120"/>
                  <a:pt x="95" y="119"/>
                  <a:pt x="95" y="119"/>
                </a:cubicBezTo>
                <a:cubicBezTo>
                  <a:pt x="94" y="119"/>
                  <a:pt x="94" y="119"/>
                  <a:pt x="94" y="119"/>
                </a:cubicBezTo>
                <a:cubicBezTo>
                  <a:pt x="94" y="120"/>
                  <a:pt x="94" y="120"/>
                  <a:pt x="94" y="120"/>
                </a:cubicBezTo>
                <a:cubicBezTo>
                  <a:pt x="94" y="119"/>
                  <a:pt x="94" y="119"/>
                  <a:pt x="94" y="119"/>
                </a:cubicBezTo>
                <a:cubicBezTo>
                  <a:pt x="94" y="119"/>
                  <a:pt x="94" y="119"/>
                  <a:pt x="94" y="119"/>
                </a:cubicBezTo>
                <a:cubicBezTo>
                  <a:pt x="94" y="119"/>
                  <a:pt x="94" y="119"/>
                  <a:pt x="94" y="119"/>
                </a:cubicBezTo>
                <a:cubicBezTo>
                  <a:pt x="95" y="119"/>
                  <a:pt x="95" y="119"/>
                  <a:pt x="95" y="119"/>
                </a:cubicBezTo>
                <a:close/>
                <a:moveTo>
                  <a:pt x="95" y="118"/>
                </a:moveTo>
                <a:cubicBezTo>
                  <a:pt x="95" y="118"/>
                  <a:pt x="95" y="118"/>
                  <a:pt x="95" y="118"/>
                </a:cubicBezTo>
                <a:cubicBezTo>
                  <a:pt x="95" y="118"/>
                  <a:pt x="95" y="118"/>
                  <a:pt x="95" y="118"/>
                </a:cubicBezTo>
                <a:cubicBezTo>
                  <a:pt x="95" y="118"/>
                  <a:pt x="95" y="118"/>
                  <a:pt x="95" y="118"/>
                </a:cubicBezTo>
                <a:cubicBezTo>
                  <a:pt x="95" y="118"/>
                  <a:pt x="95" y="118"/>
                  <a:pt x="94" y="119"/>
                </a:cubicBezTo>
                <a:cubicBezTo>
                  <a:pt x="94" y="118"/>
                  <a:pt x="95" y="118"/>
                  <a:pt x="95" y="118"/>
                </a:cubicBezTo>
                <a:close/>
                <a:moveTo>
                  <a:pt x="94" y="110"/>
                </a:moveTo>
                <a:cubicBezTo>
                  <a:pt x="94" y="110"/>
                  <a:pt x="95" y="110"/>
                  <a:pt x="95" y="110"/>
                </a:cubicBezTo>
                <a:cubicBezTo>
                  <a:pt x="95" y="110"/>
                  <a:pt x="94" y="110"/>
                  <a:pt x="94" y="110"/>
                </a:cubicBezTo>
                <a:cubicBezTo>
                  <a:pt x="94" y="110"/>
                  <a:pt x="94" y="110"/>
                  <a:pt x="94" y="110"/>
                </a:cubicBezTo>
                <a:close/>
                <a:moveTo>
                  <a:pt x="95" y="110"/>
                </a:moveTo>
                <a:cubicBezTo>
                  <a:pt x="95" y="109"/>
                  <a:pt x="95" y="109"/>
                  <a:pt x="95" y="109"/>
                </a:cubicBezTo>
                <a:cubicBezTo>
                  <a:pt x="95" y="109"/>
                  <a:pt x="95" y="109"/>
                  <a:pt x="95" y="110"/>
                </a:cubicBezTo>
                <a:close/>
                <a:moveTo>
                  <a:pt x="95" y="134"/>
                </a:moveTo>
                <a:cubicBezTo>
                  <a:pt x="95" y="135"/>
                  <a:pt x="94" y="135"/>
                  <a:pt x="94" y="134"/>
                </a:cubicBezTo>
                <a:cubicBezTo>
                  <a:pt x="95" y="134"/>
                  <a:pt x="95" y="135"/>
                  <a:pt x="95" y="134"/>
                </a:cubicBezTo>
                <a:close/>
                <a:moveTo>
                  <a:pt x="94" y="135"/>
                </a:moveTo>
                <a:cubicBezTo>
                  <a:pt x="94" y="135"/>
                  <a:pt x="94" y="135"/>
                  <a:pt x="94" y="135"/>
                </a:cubicBezTo>
                <a:cubicBezTo>
                  <a:pt x="94" y="135"/>
                  <a:pt x="94" y="135"/>
                  <a:pt x="94" y="135"/>
                </a:cubicBezTo>
                <a:cubicBezTo>
                  <a:pt x="94" y="135"/>
                  <a:pt x="94" y="135"/>
                  <a:pt x="94" y="135"/>
                </a:cubicBezTo>
                <a:close/>
                <a:moveTo>
                  <a:pt x="96" y="166"/>
                </a:moveTo>
                <a:cubicBezTo>
                  <a:pt x="96" y="166"/>
                  <a:pt x="96" y="166"/>
                  <a:pt x="97" y="166"/>
                </a:cubicBezTo>
                <a:cubicBezTo>
                  <a:pt x="96" y="166"/>
                  <a:pt x="95" y="167"/>
                  <a:pt x="94" y="167"/>
                </a:cubicBezTo>
                <a:cubicBezTo>
                  <a:pt x="95" y="167"/>
                  <a:pt x="95" y="166"/>
                  <a:pt x="96" y="166"/>
                </a:cubicBezTo>
                <a:close/>
                <a:moveTo>
                  <a:pt x="106" y="273"/>
                </a:moveTo>
                <a:cubicBezTo>
                  <a:pt x="106" y="273"/>
                  <a:pt x="106" y="273"/>
                  <a:pt x="106" y="273"/>
                </a:cubicBezTo>
                <a:cubicBezTo>
                  <a:pt x="106" y="273"/>
                  <a:pt x="106" y="272"/>
                  <a:pt x="106" y="272"/>
                </a:cubicBezTo>
                <a:cubicBezTo>
                  <a:pt x="106" y="272"/>
                  <a:pt x="106" y="273"/>
                  <a:pt x="106" y="273"/>
                </a:cubicBezTo>
                <a:close/>
                <a:moveTo>
                  <a:pt x="53" y="235"/>
                </a:moveTo>
                <a:cubicBezTo>
                  <a:pt x="54" y="235"/>
                  <a:pt x="54" y="235"/>
                  <a:pt x="54" y="235"/>
                </a:cubicBezTo>
                <a:cubicBezTo>
                  <a:pt x="54" y="235"/>
                  <a:pt x="53" y="235"/>
                  <a:pt x="53" y="235"/>
                </a:cubicBezTo>
                <a:cubicBezTo>
                  <a:pt x="53" y="235"/>
                  <a:pt x="53" y="235"/>
                  <a:pt x="53" y="235"/>
                </a:cubicBezTo>
                <a:close/>
                <a:moveTo>
                  <a:pt x="57" y="235"/>
                </a:moveTo>
                <a:cubicBezTo>
                  <a:pt x="57" y="235"/>
                  <a:pt x="56" y="235"/>
                  <a:pt x="56" y="235"/>
                </a:cubicBezTo>
                <a:cubicBezTo>
                  <a:pt x="56" y="235"/>
                  <a:pt x="56" y="235"/>
                  <a:pt x="56" y="235"/>
                </a:cubicBezTo>
                <a:cubicBezTo>
                  <a:pt x="56" y="235"/>
                  <a:pt x="56" y="235"/>
                  <a:pt x="56" y="235"/>
                </a:cubicBezTo>
                <a:cubicBezTo>
                  <a:pt x="56" y="235"/>
                  <a:pt x="56" y="235"/>
                  <a:pt x="55" y="235"/>
                </a:cubicBezTo>
                <a:cubicBezTo>
                  <a:pt x="56" y="234"/>
                  <a:pt x="57" y="235"/>
                  <a:pt x="57" y="234"/>
                </a:cubicBezTo>
                <a:cubicBezTo>
                  <a:pt x="57" y="234"/>
                  <a:pt x="57" y="234"/>
                  <a:pt x="57" y="235"/>
                </a:cubicBezTo>
                <a:cubicBezTo>
                  <a:pt x="57" y="235"/>
                  <a:pt x="57" y="235"/>
                  <a:pt x="57" y="235"/>
                </a:cubicBezTo>
                <a:close/>
                <a:moveTo>
                  <a:pt x="57" y="233"/>
                </a:moveTo>
                <a:cubicBezTo>
                  <a:pt x="58" y="233"/>
                  <a:pt x="58" y="233"/>
                  <a:pt x="58" y="233"/>
                </a:cubicBezTo>
                <a:cubicBezTo>
                  <a:pt x="58" y="233"/>
                  <a:pt x="58" y="233"/>
                  <a:pt x="58" y="233"/>
                </a:cubicBezTo>
                <a:cubicBezTo>
                  <a:pt x="58" y="233"/>
                  <a:pt x="58" y="233"/>
                  <a:pt x="58" y="233"/>
                </a:cubicBezTo>
                <a:cubicBezTo>
                  <a:pt x="58" y="233"/>
                  <a:pt x="58" y="233"/>
                  <a:pt x="58" y="233"/>
                </a:cubicBezTo>
                <a:cubicBezTo>
                  <a:pt x="58" y="233"/>
                  <a:pt x="57" y="233"/>
                  <a:pt x="57" y="233"/>
                </a:cubicBezTo>
                <a:close/>
                <a:moveTo>
                  <a:pt x="55" y="235"/>
                </a:moveTo>
                <a:cubicBezTo>
                  <a:pt x="55" y="235"/>
                  <a:pt x="55" y="235"/>
                  <a:pt x="55" y="235"/>
                </a:cubicBezTo>
                <a:cubicBezTo>
                  <a:pt x="55" y="235"/>
                  <a:pt x="55" y="235"/>
                  <a:pt x="55" y="235"/>
                </a:cubicBezTo>
                <a:cubicBezTo>
                  <a:pt x="55" y="235"/>
                  <a:pt x="55" y="235"/>
                  <a:pt x="55" y="235"/>
                </a:cubicBezTo>
                <a:close/>
                <a:moveTo>
                  <a:pt x="55" y="235"/>
                </a:moveTo>
                <a:cubicBezTo>
                  <a:pt x="55" y="235"/>
                  <a:pt x="55" y="235"/>
                  <a:pt x="55" y="235"/>
                </a:cubicBezTo>
                <a:cubicBezTo>
                  <a:pt x="55" y="235"/>
                  <a:pt x="55" y="235"/>
                  <a:pt x="55" y="235"/>
                </a:cubicBezTo>
                <a:cubicBezTo>
                  <a:pt x="55" y="235"/>
                  <a:pt x="55" y="235"/>
                  <a:pt x="55" y="235"/>
                </a:cubicBezTo>
                <a:close/>
                <a:moveTo>
                  <a:pt x="50" y="237"/>
                </a:moveTo>
                <a:cubicBezTo>
                  <a:pt x="50" y="237"/>
                  <a:pt x="50" y="237"/>
                  <a:pt x="50" y="237"/>
                </a:cubicBezTo>
                <a:cubicBezTo>
                  <a:pt x="50" y="236"/>
                  <a:pt x="50" y="236"/>
                  <a:pt x="50" y="236"/>
                </a:cubicBezTo>
                <a:cubicBezTo>
                  <a:pt x="50" y="236"/>
                  <a:pt x="50" y="236"/>
                  <a:pt x="50" y="237"/>
                </a:cubicBezTo>
                <a:close/>
                <a:moveTo>
                  <a:pt x="72" y="260"/>
                </a:moveTo>
                <a:cubicBezTo>
                  <a:pt x="72" y="261"/>
                  <a:pt x="72" y="261"/>
                  <a:pt x="72" y="261"/>
                </a:cubicBezTo>
                <a:cubicBezTo>
                  <a:pt x="72" y="261"/>
                  <a:pt x="72" y="261"/>
                  <a:pt x="72" y="261"/>
                </a:cubicBezTo>
                <a:cubicBezTo>
                  <a:pt x="72" y="261"/>
                  <a:pt x="72" y="261"/>
                  <a:pt x="72" y="260"/>
                </a:cubicBezTo>
                <a:close/>
                <a:moveTo>
                  <a:pt x="106" y="271"/>
                </a:moveTo>
                <a:cubicBezTo>
                  <a:pt x="106" y="272"/>
                  <a:pt x="106" y="272"/>
                  <a:pt x="106" y="272"/>
                </a:cubicBezTo>
                <a:cubicBezTo>
                  <a:pt x="106" y="272"/>
                  <a:pt x="106" y="272"/>
                  <a:pt x="106" y="272"/>
                </a:cubicBezTo>
                <a:cubicBezTo>
                  <a:pt x="106" y="272"/>
                  <a:pt x="106" y="272"/>
                  <a:pt x="106" y="271"/>
                </a:cubicBezTo>
                <a:close/>
                <a:moveTo>
                  <a:pt x="107" y="272"/>
                </a:moveTo>
                <a:cubicBezTo>
                  <a:pt x="107" y="272"/>
                  <a:pt x="107" y="272"/>
                  <a:pt x="107" y="272"/>
                </a:cubicBezTo>
                <a:cubicBezTo>
                  <a:pt x="107" y="272"/>
                  <a:pt x="107" y="272"/>
                  <a:pt x="107" y="272"/>
                </a:cubicBezTo>
                <a:cubicBezTo>
                  <a:pt x="107" y="272"/>
                  <a:pt x="107" y="272"/>
                  <a:pt x="107" y="272"/>
                </a:cubicBezTo>
                <a:close/>
                <a:moveTo>
                  <a:pt x="108" y="271"/>
                </a:moveTo>
                <a:cubicBezTo>
                  <a:pt x="108" y="271"/>
                  <a:pt x="108" y="271"/>
                  <a:pt x="108" y="272"/>
                </a:cubicBezTo>
                <a:cubicBezTo>
                  <a:pt x="108" y="272"/>
                  <a:pt x="108" y="272"/>
                  <a:pt x="108" y="272"/>
                </a:cubicBezTo>
                <a:cubicBezTo>
                  <a:pt x="107" y="272"/>
                  <a:pt x="107" y="272"/>
                  <a:pt x="107" y="272"/>
                </a:cubicBezTo>
                <a:cubicBezTo>
                  <a:pt x="107" y="272"/>
                  <a:pt x="107" y="271"/>
                  <a:pt x="107" y="271"/>
                </a:cubicBezTo>
                <a:cubicBezTo>
                  <a:pt x="108" y="271"/>
                  <a:pt x="108" y="271"/>
                  <a:pt x="109" y="271"/>
                </a:cubicBezTo>
                <a:cubicBezTo>
                  <a:pt x="109" y="271"/>
                  <a:pt x="109" y="271"/>
                  <a:pt x="108" y="271"/>
                </a:cubicBezTo>
                <a:close/>
                <a:moveTo>
                  <a:pt x="97" y="117"/>
                </a:moveTo>
                <a:cubicBezTo>
                  <a:pt x="97" y="117"/>
                  <a:pt x="97" y="117"/>
                  <a:pt x="97" y="117"/>
                </a:cubicBezTo>
                <a:cubicBezTo>
                  <a:pt x="97" y="117"/>
                  <a:pt x="97" y="117"/>
                  <a:pt x="97" y="117"/>
                </a:cubicBezTo>
                <a:cubicBezTo>
                  <a:pt x="97" y="117"/>
                  <a:pt x="97" y="117"/>
                  <a:pt x="97" y="117"/>
                </a:cubicBezTo>
                <a:close/>
                <a:moveTo>
                  <a:pt x="97" y="122"/>
                </a:moveTo>
                <a:cubicBezTo>
                  <a:pt x="97" y="122"/>
                  <a:pt x="97" y="122"/>
                  <a:pt x="96" y="122"/>
                </a:cubicBezTo>
                <a:cubicBezTo>
                  <a:pt x="96" y="122"/>
                  <a:pt x="97" y="122"/>
                  <a:pt x="97" y="122"/>
                </a:cubicBezTo>
                <a:close/>
                <a:moveTo>
                  <a:pt x="94" y="169"/>
                </a:moveTo>
                <a:cubicBezTo>
                  <a:pt x="94" y="169"/>
                  <a:pt x="94" y="168"/>
                  <a:pt x="93" y="168"/>
                </a:cubicBezTo>
                <a:cubicBezTo>
                  <a:pt x="93" y="168"/>
                  <a:pt x="93" y="168"/>
                  <a:pt x="94" y="168"/>
                </a:cubicBezTo>
                <a:cubicBezTo>
                  <a:pt x="94" y="168"/>
                  <a:pt x="94" y="168"/>
                  <a:pt x="94" y="169"/>
                </a:cubicBezTo>
                <a:close/>
                <a:moveTo>
                  <a:pt x="93" y="168"/>
                </a:moveTo>
                <a:cubicBezTo>
                  <a:pt x="93" y="168"/>
                  <a:pt x="93" y="168"/>
                  <a:pt x="93" y="168"/>
                </a:cubicBezTo>
                <a:cubicBezTo>
                  <a:pt x="93" y="168"/>
                  <a:pt x="93" y="168"/>
                  <a:pt x="93" y="168"/>
                </a:cubicBezTo>
                <a:close/>
                <a:moveTo>
                  <a:pt x="54" y="235"/>
                </a:moveTo>
                <a:cubicBezTo>
                  <a:pt x="54" y="235"/>
                  <a:pt x="54" y="235"/>
                  <a:pt x="54" y="235"/>
                </a:cubicBezTo>
                <a:cubicBezTo>
                  <a:pt x="54" y="235"/>
                  <a:pt x="54" y="235"/>
                  <a:pt x="54" y="235"/>
                </a:cubicBezTo>
                <a:cubicBezTo>
                  <a:pt x="54" y="235"/>
                  <a:pt x="54" y="235"/>
                  <a:pt x="54" y="235"/>
                </a:cubicBezTo>
                <a:close/>
                <a:moveTo>
                  <a:pt x="103" y="271"/>
                </a:moveTo>
                <a:cubicBezTo>
                  <a:pt x="104" y="272"/>
                  <a:pt x="103" y="272"/>
                  <a:pt x="103" y="273"/>
                </a:cubicBezTo>
                <a:cubicBezTo>
                  <a:pt x="103" y="272"/>
                  <a:pt x="103" y="272"/>
                  <a:pt x="103" y="272"/>
                </a:cubicBezTo>
                <a:cubicBezTo>
                  <a:pt x="103" y="272"/>
                  <a:pt x="103" y="272"/>
                  <a:pt x="103" y="271"/>
                </a:cubicBezTo>
                <a:close/>
                <a:moveTo>
                  <a:pt x="104" y="274"/>
                </a:moveTo>
                <a:cubicBezTo>
                  <a:pt x="105" y="273"/>
                  <a:pt x="105" y="273"/>
                  <a:pt x="106" y="273"/>
                </a:cubicBezTo>
                <a:cubicBezTo>
                  <a:pt x="106" y="273"/>
                  <a:pt x="106" y="273"/>
                  <a:pt x="106" y="273"/>
                </a:cubicBezTo>
                <a:cubicBezTo>
                  <a:pt x="105" y="274"/>
                  <a:pt x="105" y="274"/>
                  <a:pt x="104" y="274"/>
                </a:cubicBezTo>
                <a:close/>
                <a:moveTo>
                  <a:pt x="99" y="117"/>
                </a:moveTo>
                <a:cubicBezTo>
                  <a:pt x="99" y="117"/>
                  <a:pt x="100" y="118"/>
                  <a:pt x="100" y="118"/>
                </a:cubicBezTo>
                <a:cubicBezTo>
                  <a:pt x="99" y="118"/>
                  <a:pt x="99" y="118"/>
                  <a:pt x="99" y="117"/>
                </a:cubicBezTo>
                <a:close/>
                <a:moveTo>
                  <a:pt x="98" y="117"/>
                </a:moveTo>
                <a:cubicBezTo>
                  <a:pt x="98" y="117"/>
                  <a:pt x="98" y="117"/>
                  <a:pt x="98" y="117"/>
                </a:cubicBezTo>
                <a:cubicBezTo>
                  <a:pt x="98" y="117"/>
                  <a:pt x="98" y="117"/>
                  <a:pt x="98" y="117"/>
                </a:cubicBezTo>
                <a:cubicBezTo>
                  <a:pt x="98" y="117"/>
                  <a:pt x="98" y="117"/>
                  <a:pt x="98" y="117"/>
                </a:cubicBezTo>
                <a:close/>
                <a:moveTo>
                  <a:pt x="97" y="118"/>
                </a:moveTo>
                <a:cubicBezTo>
                  <a:pt x="97" y="118"/>
                  <a:pt x="97" y="118"/>
                  <a:pt x="97" y="118"/>
                </a:cubicBezTo>
                <a:cubicBezTo>
                  <a:pt x="97" y="118"/>
                  <a:pt x="97" y="117"/>
                  <a:pt x="97" y="117"/>
                </a:cubicBezTo>
                <a:cubicBezTo>
                  <a:pt x="97" y="117"/>
                  <a:pt x="97" y="118"/>
                  <a:pt x="97" y="118"/>
                </a:cubicBezTo>
                <a:close/>
                <a:moveTo>
                  <a:pt x="97" y="107"/>
                </a:moveTo>
                <a:cubicBezTo>
                  <a:pt x="97" y="107"/>
                  <a:pt x="97" y="107"/>
                  <a:pt x="97" y="107"/>
                </a:cubicBezTo>
                <a:cubicBezTo>
                  <a:pt x="97" y="107"/>
                  <a:pt x="97" y="107"/>
                  <a:pt x="97" y="107"/>
                </a:cubicBezTo>
                <a:cubicBezTo>
                  <a:pt x="98" y="107"/>
                  <a:pt x="97" y="107"/>
                  <a:pt x="97" y="107"/>
                </a:cubicBezTo>
                <a:close/>
                <a:moveTo>
                  <a:pt x="97" y="116"/>
                </a:moveTo>
                <a:cubicBezTo>
                  <a:pt x="97" y="116"/>
                  <a:pt x="97" y="117"/>
                  <a:pt x="97" y="117"/>
                </a:cubicBezTo>
                <a:cubicBezTo>
                  <a:pt x="97" y="117"/>
                  <a:pt x="96" y="117"/>
                  <a:pt x="96" y="117"/>
                </a:cubicBezTo>
                <a:cubicBezTo>
                  <a:pt x="96" y="117"/>
                  <a:pt x="96" y="116"/>
                  <a:pt x="97" y="116"/>
                </a:cubicBezTo>
                <a:close/>
                <a:moveTo>
                  <a:pt x="95" y="108"/>
                </a:moveTo>
                <a:cubicBezTo>
                  <a:pt x="95" y="108"/>
                  <a:pt x="94" y="108"/>
                  <a:pt x="94" y="109"/>
                </a:cubicBezTo>
                <a:cubicBezTo>
                  <a:pt x="94" y="109"/>
                  <a:pt x="94" y="109"/>
                  <a:pt x="94" y="108"/>
                </a:cubicBezTo>
                <a:cubicBezTo>
                  <a:pt x="94" y="108"/>
                  <a:pt x="94" y="108"/>
                  <a:pt x="94" y="108"/>
                </a:cubicBezTo>
                <a:cubicBezTo>
                  <a:pt x="94" y="108"/>
                  <a:pt x="94" y="108"/>
                  <a:pt x="95" y="108"/>
                </a:cubicBezTo>
                <a:cubicBezTo>
                  <a:pt x="95" y="108"/>
                  <a:pt x="95" y="108"/>
                  <a:pt x="95" y="108"/>
                </a:cubicBezTo>
                <a:cubicBezTo>
                  <a:pt x="95" y="108"/>
                  <a:pt x="95" y="108"/>
                  <a:pt x="95" y="108"/>
                </a:cubicBezTo>
                <a:cubicBezTo>
                  <a:pt x="95" y="108"/>
                  <a:pt x="95" y="108"/>
                  <a:pt x="95" y="108"/>
                </a:cubicBezTo>
                <a:cubicBezTo>
                  <a:pt x="95" y="108"/>
                  <a:pt x="95" y="108"/>
                  <a:pt x="95" y="108"/>
                </a:cubicBezTo>
                <a:close/>
                <a:moveTo>
                  <a:pt x="94" y="132"/>
                </a:moveTo>
                <a:cubicBezTo>
                  <a:pt x="94" y="132"/>
                  <a:pt x="94" y="132"/>
                  <a:pt x="94" y="132"/>
                </a:cubicBezTo>
                <a:cubicBezTo>
                  <a:pt x="94" y="132"/>
                  <a:pt x="94" y="132"/>
                  <a:pt x="94" y="132"/>
                </a:cubicBezTo>
                <a:cubicBezTo>
                  <a:pt x="94" y="132"/>
                  <a:pt x="94" y="132"/>
                  <a:pt x="94" y="132"/>
                </a:cubicBezTo>
                <a:close/>
                <a:moveTo>
                  <a:pt x="91" y="135"/>
                </a:moveTo>
                <a:cubicBezTo>
                  <a:pt x="92" y="135"/>
                  <a:pt x="92" y="135"/>
                  <a:pt x="92" y="135"/>
                </a:cubicBezTo>
                <a:cubicBezTo>
                  <a:pt x="92" y="135"/>
                  <a:pt x="92" y="135"/>
                  <a:pt x="92" y="135"/>
                </a:cubicBezTo>
                <a:cubicBezTo>
                  <a:pt x="92" y="135"/>
                  <a:pt x="91" y="135"/>
                  <a:pt x="91" y="135"/>
                </a:cubicBezTo>
                <a:close/>
                <a:moveTo>
                  <a:pt x="86" y="160"/>
                </a:moveTo>
                <a:cubicBezTo>
                  <a:pt x="87" y="160"/>
                  <a:pt x="87" y="160"/>
                  <a:pt x="87" y="160"/>
                </a:cubicBezTo>
                <a:cubicBezTo>
                  <a:pt x="87" y="160"/>
                  <a:pt x="87" y="160"/>
                  <a:pt x="87" y="160"/>
                </a:cubicBezTo>
                <a:cubicBezTo>
                  <a:pt x="87" y="160"/>
                  <a:pt x="87" y="160"/>
                  <a:pt x="87" y="160"/>
                </a:cubicBezTo>
                <a:cubicBezTo>
                  <a:pt x="87" y="160"/>
                  <a:pt x="87" y="160"/>
                  <a:pt x="86" y="160"/>
                </a:cubicBezTo>
                <a:cubicBezTo>
                  <a:pt x="86" y="160"/>
                  <a:pt x="86" y="160"/>
                  <a:pt x="86" y="160"/>
                </a:cubicBezTo>
                <a:close/>
                <a:moveTo>
                  <a:pt x="85" y="137"/>
                </a:moveTo>
                <a:cubicBezTo>
                  <a:pt x="85" y="137"/>
                  <a:pt x="85" y="137"/>
                  <a:pt x="85" y="137"/>
                </a:cubicBezTo>
                <a:cubicBezTo>
                  <a:pt x="86" y="137"/>
                  <a:pt x="86" y="137"/>
                  <a:pt x="86" y="137"/>
                </a:cubicBezTo>
                <a:cubicBezTo>
                  <a:pt x="86" y="138"/>
                  <a:pt x="86" y="138"/>
                  <a:pt x="86" y="138"/>
                </a:cubicBezTo>
                <a:cubicBezTo>
                  <a:pt x="86" y="137"/>
                  <a:pt x="86" y="137"/>
                  <a:pt x="85" y="137"/>
                </a:cubicBezTo>
                <a:close/>
                <a:moveTo>
                  <a:pt x="85" y="163"/>
                </a:moveTo>
                <a:cubicBezTo>
                  <a:pt x="85" y="163"/>
                  <a:pt x="85" y="163"/>
                  <a:pt x="85" y="163"/>
                </a:cubicBezTo>
                <a:cubicBezTo>
                  <a:pt x="85" y="163"/>
                  <a:pt x="85" y="163"/>
                  <a:pt x="85" y="163"/>
                </a:cubicBezTo>
                <a:cubicBezTo>
                  <a:pt x="85" y="163"/>
                  <a:pt x="85" y="163"/>
                  <a:pt x="85" y="163"/>
                </a:cubicBezTo>
                <a:close/>
                <a:moveTo>
                  <a:pt x="85" y="162"/>
                </a:moveTo>
                <a:cubicBezTo>
                  <a:pt x="85" y="162"/>
                  <a:pt x="85" y="162"/>
                  <a:pt x="85" y="162"/>
                </a:cubicBezTo>
                <a:cubicBezTo>
                  <a:pt x="85" y="162"/>
                  <a:pt x="85" y="162"/>
                  <a:pt x="85" y="162"/>
                </a:cubicBezTo>
                <a:cubicBezTo>
                  <a:pt x="85" y="162"/>
                  <a:pt x="85" y="162"/>
                  <a:pt x="85" y="162"/>
                </a:cubicBezTo>
                <a:close/>
                <a:moveTo>
                  <a:pt x="85" y="163"/>
                </a:moveTo>
                <a:cubicBezTo>
                  <a:pt x="85" y="163"/>
                  <a:pt x="85" y="163"/>
                  <a:pt x="85" y="163"/>
                </a:cubicBezTo>
                <a:cubicBezTo>
                  <a:pt x="85" y="163"/>
                  <a:pt x="85" y="163"/>
                  <a:pt x="85" y="163"/>
                </a:cubicBezTo>
                <a:cubicBezTo>
                  <a:pt x="85" y="163"/>
                  <a:pt x="85" y="163"/>
                  <a:pt x="85" y="163"/>
                </a:cubicBezTo>
                <a:close/>
                <a:moveTo>
                  <a:pt x="78" y="174"/>
                </a:moveTo>
                <a:cubicBezTo>
                  <a:pt x="78" y="174"/>
                  <a:pt x="78" y="174"/>
                  <a:pt x="79" y="174"/>
                </a:cubicBezTo>
                <a:cubicBezTo>
                  <a:pt x="78" y="174"/>
                  <a:pt x="78" y="174"/>
                  <a:pt x="78" y="174"/>
                </a:cubicBezTo>
                <a:close/>
                <a:moveTo>
                  <a:pt x="74" y="167"/>
                </a:moveTo>
                <a:cubicBezTo>
                  <a:pt x="74" y="166"/>
                  <a:pt x="74" y="166"/>
                  <a:pt x="74" y="166"/>
                </a:cubicBezTo>
                <a:cubicBezTo>
                  <a:pt x="74" y="166"/>
                  <a:pt x="74" y="167"/>
                  <a:pt x="74" y="167"/>
                </a:cubicBezTo>
                <a:cubicBezTo>
                  <a:pt x="74" y="167"/>
                  <a:pt x="74" y="167"/>
                  <a:pt x="74" y="167"/>
                </a:cubicBezTo>
                <a:close/>
                <a:moveTo>
                  <a:pt x="72" y="171"/>
                </a:moveTo>
                <a:cubicBezTo>
                  <a:pt x="72" y="171"/>
                  <a:pt x="72" y="171"/>
                  <a:pt x="73" y="171"/>
                </a:cubicBezTo>
                <a:cubicBezTo>
                  <a:pt x="73" y="171"/>
                  <a:pt x="72" y="171"/>
                  <a:pt x="72" y="171"/>
                </a:cubicBezTo>
                <a:close/>
                <a:moveTo>
                  <a:pt x="57" y="187"/>
                </a:moveTo>
                <a:cubicBezTo>
                  <a:pt x="57" y="187"/>
                  <a:pt x="58" y="187"/>
                  <a:pt x="58" y="187"/>
                </a:cubicBezTo>
                <a:cubicBezTo>
                  <a:pt x="58" y="187"/>
                  <a:pt x="57" y="187"/>
                  <a:pt x="57" y="187"/>
                </a:cubicBezTo>
                <a:close/>
                <a:moveTo>
                  <a:pt x="56" y="180"/>
                </a:moveTo>
                <a:cubicBezTo>
                  <a:pt x="56" y="180"/>
                  <a:pt x="56" y="181"/>
                  <a:pt x="56" y="180"/>
                </a:cubicBezTo>
                <a:cubicBezTo>
                  <a:pt x="55" y="180"/>
                  <a:pt x="56" y="179"/>
                  <a:pt x="57" y="179"/>
                </a:cubicBezTo>
                <a:lnTo>
                  <a:pt x="56" y="180"/>
                </a:lnTo>
                <a:close/>
                <a:moveTo>
                  <a:pt x="56" y="187"/>
                </a:moveTo>
                <a:cubicBezTo>
                  <a:pt x="56" y="188"/>
                  <a:pt x="56" y="188"/>
                  <a:pt x="56" y="188"/>
                </a:cubicBezTo>
                <a:cubicBezTo>
                  <a:pt x="56" y="188"/>
                  <a:pt x="55" y="188"/>
                  <a:pt x="55" y="188"/>
                </a:cubicBezTo>
                <a:cubicBezTo>
                  <a:pt x="55" y="188"/>
                  <a:pt x="55" y="188"/>
                  <a:pt x="55" y="188"/>
                </a:cubicBezTo>
                <a:cubicBezTo>
                  <a:pt x="55" y="187"/>
                  <a:pt x="55" y="188"/>
                  <a:pt x="56" y="187"/>
                </a:cubicBezTo>
                <a:close/>
                <a:moveTo>
                  <a:pt x="68" y="261"/>
                </a:moveTo>
                <a:cubicBezTo>
                  <a:pt x="70" y="261"/>
                  <a:pt x="70" y="260"/>
                  <a:pt x="72" y="261"/>
                </a:cubicBezTo>
                <a:cubicBezTo>
                  <a:pt x="70" y="261"/>
                  <a:pt x="69" y="263"/>
                  <a:pt x="68" y="262"/>
                </a:cubicBezTo>
                <a:cubicBezTo>
                  <a:pt x="68" y="262"/>
                  <a:pt x="68" y="261"/>
                  <a:pt x="68" y="261"/>
                </a:cubicBezTo>
                <a:close/>
                <a:moveTo>
                  <a:pt x="90" y="271"/>
                </a:moveTo>
                <a:cubicBezTo>
                  <a:pt x="90" y="272"/>
                  <a:pt x="90" y="272"/>
                  <a:pt x="89" y="272"/>
                </a:cubicBezTo>
                <a:cubicBezTo>
                  <a:pt x="89" y="271"/>
                  <a:pt x="90" y="271"/>
                  <a:pt x="90" y="271"/>
                </a:cubicBezTo>
                <a:close/>
                <a:moveTo>
                  <a:pt x="95" y="277"/>
                </a:moveTo>
                <a:cubicBezTo>
                  <a:pt x="94" y="277"/>
                  <a:pt x="94" y="277"/>
                  <a:pt x="94" y="277"/>
                </a:cubicBezTo>
                <a:cubicBezTo>
                  <a:pt x="94" y="277"/>
                  <a:pt x="94" y="277"/>
                  <a:pt x="95" y="277"/>
                </a:cubicBezTo>
                <a:close/>
                <a:moveTo>
                  <a:pt x="98" y="275"/>
                </a:moveTo>
                <a:cubicBezTo>
                  <a:pt x="98" y="275"/>
                  <a:pt x="98" y="275"/>
                  <a:pt x="99" y="275"/>
                </a:cubicBezTo>
                <a:cubicBezTo>
                  <a:pt x="99" y="275"/>
                  <a:pt x="99" y="275"/>
                  <a:pt x="99" y="275"/>
                </a:cubicBezTo>
                <a:cubicBezTo>
                  <a:pt x="99" y="275"/>
                  <a:pt x="99" y="275"/>
                  <a:pt x="99" y="275"/>
                </a:cubicBezTo>
                <a:cubicBezTo>
                  <a:pt x="99" y="275"/>
                  <a:pt x="99" y="275"/>
                  <a:pt x="99" y="275"/>
                </a:cubicBezTo>
                <a:cubicBezTo>
                  <a:pt x="99" y="274"/>
                  <a:pt x="99" y="274"/>
                  <a:pt x="99" y="274"/>
                </a:cubicBezTo>
                <a:cubicBezTo>
                  <a:pt x="99" y="274"/>
                  <a:pt x="100" y="274"/>
                  <a:pt x="100" y="274"/>
                </a:cubicBezTo>
                <a:cubicBezTo>
                  <a:pt x="100" y="274"/>
                  <a:pt x="100" y="274"/>
                  <a:pt x="101" y="274"/>
                </a:cubicBezTo>
                <a:cubicBezTo>
                  <a:pt x="101" y="274"/>
                  <a:pt x="100" y="274"/>
                  <a:pt x="100" y="274"/>
                </a:cubicBezTo>
                <a:cubicBezTo>
                  <a:pt x="101" y="274"/>
                  <a:pt x="101" y="273"/>
                  <a:pt x="101" y="273"/>
                </a:cubicBezTo>
                <a:cubicBezTo>
                  <a:pt x="102" y="274"/>
                  <a:pt x="102" y="274"/>
                  <a:pt x="102" y="273"/>
                </a:cubicBezTo>
                <a:cubicBezTo>
                  <a:pt x="102" y="273"/>
                  <a:pt x="103" y="273"/>
                  <a:pt x="103" y="274"/>
                </a:cubicBezTo>
                <a:cubicBezTo>
                  <a:pt x="103" y="273"/>
                  <a:pt x="103" y="273"/>
                  <a:pt x="104" y="273"/>
                </a:cubicBezTo>
                <a:cubicBezTo>
                  <a:pt x="104" y="273"/>
                  <a:pt x="104" y="273"/>
                  <a:pt x="104" y="273"/>
                </a:cubicBezTo>
                <a:cubicBezTo>
                  <a:pt x="103" y="274"/>
                  <a:pt x="103" y="273"/>
                  <a:pt x="103" y="274"/>
                </a:cubicBezTo>
                <a:cubicBezTo>
                  <a:pt x="103" y="275"/>
                  <a:pt x="103" y="273"/>
                  <a:pt x="104" y="274"/>
                </a:cubicBezTo>
                <a:cubicBezTo>
                  <a:pt x="104" y="274"/>
                  <a:pt x="104" y="274"/>
                  <a:pt x="104" y="273"/>
                </a:cubicBezTo>
                <a:cubicBezTo>
                  <a:pt x="104" y="273"/>
                  <a:pt x="104" y="273"/>
                  <a:pt x="104" y="274"/>
                </a:cubicBezTo>
                <a:cubicBezTo>
                  <a:pt x="104" y="273"/>
                  <a:pt x="104" y="273"/>
                  <a:pt x="104" y="273"/>
                </a:cubicBezTo>
                <a:cubicBezTo>
                  <a:pt x="104" y="274"/>
                  <a:pt x="104" y="274"/>
                  <a:pt x="104" y="275"/>
                </a:cubicBezTo>
                <a:cubicBezTo>
                  <a:pt x="104" y="275"/>
                  <a:pt x="104" y="275"/>
                  <a:pt x="104" y="275"/>
                </a:cubicBezTo>
                <a:cubicBezTo>
                  <a:pt x="104" y="275"/>
                  <a:pt x="104" y="274"/>
                  <a:pt x="104" y="274"/>
                </a:cubicBezTo>
                <a:cubicBezTo>
                  <a:pt x="104" y="274"/>
                  <a:pt x="104" y="274"/>
                  <a:pt x="104" y="274"/>
                </a:cubicBezTo>
                <a:cubicBezTo>
                  <a:pt x="104" y="274"/>
                  <a:pt x="103" y="275"/>
                  <a:pt x="103" y="275"/>
                </a:cubicBezTo>
                <a:cubicBezTo>
                  <a:pt x="103" y="275"/>
                  <a:pt x="103" y="275"/>
                  <a:pt x="103" y="275"/>
                </a:cubicBezTo>
                <a:cubicBezTo>
                  <a:pt x="103" y="275"/>
                  <a:pt x="103" y="275"/>
                  <a:pt x="103" y="274"/>
                </a:cubicBezTo>
                <a:cubicBezTo>
                  <a:pt x="103" y="274"/>
                  <a:pt x="103" y="274"/>
                  <a:pt x="102" y="274"/>
                </a:cubicBezTo>
                <a:cubicBezTo>
                  <a:pt x="102" y="274"/>
                  <a:pt x="102" y="274"/>
                  <a:pt x="102" y="274"/>
                </a:cubicBezTo>
                <a:cubicBezTo>
                  <a:pt x="102" y="274"/>
                  <a:pt x="102" y="275"/>
                  <a:pt x="102" y="275"/>
                </a:cubicBezTo>
                <a:cubicBezTo>
                  <a:pt x="101" y="275"/>
                  <a:pt x="101" y="275"/>
                  <a:pt x="101" y="276"/>
                </a:cubicBezTo>
                <a:cubicBezTo>
                  <a:pt x="101" y="275"/>
                  <a:pt x="101" y="275"/>
                  <a:pt x="101" y="275"/>
                </a:cubicBezTo>
                <a:cubicBezTo>
                  <a:pt x="101" y="275"/>
                  <a:pt x="101" y="275"/>
                  <a:pt x="102" y="275"/>
                </a:cubicBezTo>
                <a:cubicBezTo>
                  <a:pt x="101" y="275"/>
                  <a:pt x="101" y="275"/>
                  <a:pt x="101" y="275"/>
                </a:cubicBezTo>
                <a:cubicBezTo>
                  <a:pt x="101" y="275"/>
                  <a:pt x="101" y="275"/>
                  <a:pt x="101" y="275"/>
                </a:cubicBezTo>
                <a:cubicBezTo>
                  <a:pt x="101" y="276"/>
                  <a:pt x="99" y="277"/>
                  <a:pt x="98" y="276"/>
                </a:cubicBezTo>
                <a:cubicBezTo>
                  <a:pt x="98" y="276"/>
                  <a:pt x="97" y="275"/>
                  <a:pt x="97" y="276"/>
                </a:cubicBezTo>
                <a:cubicBezTo>
                  <a:pt x="97" y="276"/>
                  <a:pt x="97" y="276"/>
                  <a:pt x="96" y="276"/>
                </a:cubicBezTo>
                <a:cubicBezTo>
                  <a:pt x="97" y="276"/>
                  <a:pt x="98" y="275"/>
                  <a:pt x="98" y="275"/>
                </a:cubicBezTo>
                <a:close/>
                <a:moveTo>
                  <a:pt x="276" y="11"/>
                </a:moveTo>
                <a:cubicBezTo>
                  <a:pt x="276" y="11"/>
                  <a:pt x="275" y="12"/>
                  <a:pt x="275" y="12"/>
                </a:cubicBezTo>
                <a:cubicBezTo>
                  <a:pt x="275" y="11"/>
                  <a:pt x="276" y="11"/>
                  <a:pt x="276" y="11"/>
                </a:cubicBezTo>
                <a:close/>
                <a:moveTo>
                  <a:pt x="257" y="16"/>
                </a:moveTo>
                <a:cubicBezTo>
                  <a:pt x="257" y="16"/>
                  <a:pt x="257" y="16"/>
                  <a:pt x="257" y="16"/>
                </a:cubicBezTo>
                <a:cubicBezTo>
                  <a:pt x="257" y="16"/>
                  <a:pt x="257" y="16"/>
                  <a:pt x="257" y="16"/>
                </a:cubicBezTo>
                <a:cubicBezTo>
                  <a:pt x="257" y="15"/>
                  <a:pt x="257" y="16"/>
                  <a:pt x="257" y="16"/>
                </a:cubicBezTo>
                <a:close/>
                <a:moveTo>
                  <a:pt x="257" y="17"/>
                </a:moveTo>
                <a:cubicBezTo>
                  <a:pt x="256" y="17"/>
                  <a:pt x="256" y="17"/>
                  <a:pt x="255" y="17"/>
                </a:cubicBezTo>
                <a:cubicBezTo>
                  <a:pt x="256" y="16"/>
                  <a:pt x="256" y="16"/>
                  <a:pt x="257" y="17"/>
                </a:cubicBezTo>
                <a:close/>
                <a:moveTo>
                  <a:pt x="255" y="17"/>
                </a:moveTo>
                <a:cubicBezTo>
                  <a:pt x="255" y="17"/>
                  <a:pt x="255" y="18"/>
                  <a:pt x="254" y="17"/>
                </a:cubicBezTo>
                <a:cubicBezTo>
                  <a:pt x="254" y="17"/>
                  <a:pt x="255" y="16"/>
                  <a:pt x="255" y="17"/>
                </a:cubicBezTo>
                <a:close/>
                <a:moveTo>
                  <a:pt x="237" y="22"/>
                </a:moveTo>
                <a:cubicBezTo>
                  <a:pt x="237" y="22"/>
                  <a:pt x="236" y="22"/>
                  <a:pt x="236" y="22"/>
                </a:cubicBezTo>
                <a:cubicBezTo>
                  <a:pt x="236" y="22"/>
                  <a:pt x="237" y="22"/>
                  <a:pt x="237" y="22"/>
                </a:cubicBezTo>
                <a:close/>
                <a:moveTo>
                  <a:pt x="225" y="25"/>
                </a:moveTo>
                <a:cubicBezTo>
                  <a:pt x="225" y="25"/>
                  <a:pt x="225" y="26"/>
                  <a:pt x="225" y="26"/>
                </a:cubicBezTo>
                <a:cubicBezTo>
                  <a:pt x="224" y="25"/>
                  <a:pt x="225" y="24"/>
                  <a:pt x="225" y="25"/>
                </a:cubicBezTo>
                <a:close/>
                <a:moveTo>
                  <a:pt x="224" y="25"/>
                </a:moveTo>
                <a:cubicBezTo>
                  <a:pt x="224" y="25"/>
                  <a:pt x="224" y="25"/>
                  <a:pt x="224" y="26"/>
                </a:cubicBezTo>
                <a:cubicBezTo>
                  <a:pt x="224" y="26"/>
                  <a:pt x="224" y="26"/>
                  <a:pt x="224" y="26"/>
                </a:cubicBezTo>
                <a:cubicBezTo>
                  <a:pt x="224" y="26"/>
                  <a:pt x="224" y="26"/>
                  <a:pt x="224" y="26"/>
                </a:cubicBezTo>
                <a:cubicBezTo>
                  <a:pt x="223" y="26"/>
                  <a:pt x="223" y="25"/>
                  <a:pt x="223" y="25"/>
                </a:cubicBezTo>
                <a:cubicBezTo>
                  <a:pt x="223" y="25"/>
                  <a:pt x="224" y="25"/>
                  <a:pt x="224" y="25"/>
                </a:cubicBezTo>
                <a:close/>
                <a:moveTo>
                  <a:pt x="213" y="28"/>
                </a:moveTo>
                <a:cubicBezTo>
                  <a:pt x="213" y="28"/>
                  <a:pt x="212" y="29"/>
                  <a:pt x="212" y="28"/>
                </a:cubicBezTo>
                <a:cubicBezTo>
                  <a:pt x="213" y="28"/>
                  <a:pt x="213" y="27"/>
                  <a:pt x="213" y="28"/>
                </a:cubicBezTo>
                <a:close/>
                <a:moveTo>
                  <a:pt x="211" y="27"/>
                </a:moveTo>
                <a:cubicBezTo>
                  <a:pt x="211" y="27"/>
                  <a:pt x="211" y="28"/>
                  <a:pt x="211" y="28"/>
                </a:cubicBezTo>
                <a:cubicBezTo>
                  <a:pt x="211" y="28"/>
                  <a:pt x="211" y="28"/>
                  <a:pt x="210" y="28"/>
                </a:cubicBezTo>
                <a:cubicBezTo>
                  <a:pt x="211" y="27"/>
                  <a:pt x="211" y="27"/>
                  <a:pt x="211" y="27"/>
                </a:cubicBezTo>
                <a:close/>
                <a:moveTo>
                  <a:pt x="210" y="28"/>
                </a:moveTo>
                <a:cubicBezTo>
                  <a:pt x="210" y="28"/>
                  <a:pt x="210" y="28"/>
                  <a:pt x="210" y="28"/>
                </a:cubicBezTo>
                <a:cubicBezTo>
                  <a:pt x="210" y="28"/>
                  <a:pt x="210" y="28"/>
                  <a:pt x="210" y="28"/>
                </a:cubicBezTo>
                <a:cubicBezTo>
                  <a:pt x="210" y="28"/>
                  <a:pt x="210" y="28"/>
                  <a:pt x="210" y="28"/>
                </a:cubicBezTo>
                <a:cubicBezTo>
                  <a:pt x="210" y="28"/>
                  <a:pt x="210" y="28"/>
                  <a:pt x="210" y="28"/>
                </a:cubicBezTo>
                <a:cubicBezTo>
                  <a:pt x="210" y="28"/>
                  <a:pt x="210" y="28"/>
                  <a:pt x="211" y="28"/>
                </a:cubicBezTo>
                <a:cubicBezTo>
                  <a:pt x="210" y="29"/>
                  <a:pt x="210" y="29"/>
                  <a:pt x="210" y="29"/>
                </a:cubicBezTo>
                <a:cubicBezTo>
                  <a:pt x="209" y="29"/>
                  <a:pt x="209" y="29"/>
                  <a:pt x="209" y="29"/>
                </a:cubicBezTo>
                <a:cubicBezTo>
                  <a:pt x="209" y="29"/>
                  <a:pt x="209" y="29"/>
                  <a:pt x="209" y="29"/>
                </a:cubicBezTo>
                <a:cubicBezTo>
                  <a:pt x="210" y="29"/>
                  <a:pt x="210" y="29"/>
                  <a:pt x="210" y="28"/>
                </a:cubicBezTo>
                <a:close/>
                <a:moveTo>
                  <a:pt x="208" y="29"/>
                </a:moveTo>
                <a:cubicBezTo>
                  <a:pt x="208" y="29"/>
                  <a:pt x="208" y="29"/>
                  <a:pt x="208" y="29"/>
                </a:cubicBezTo>
                <a:cubicBezTo>
                  <a:pt x="207" y="29"/>
                  <a:pt x="208" y="29"/>
                  <a:pt x="208" y="29"/>
                </a:cubicBezTo>
                <a:close/>
                <a:moveTo>
                  <a:pt x="207" y="19"/>
                </a:moveTo>
                <a:cubicBezTo>
                  <a:pt x="207" y="18"/>
                  <a:pt x="207" y="18"/>
                  <a:pt x="207" y="18"/>
                </a:cubicBezTo>
                <a:cubicBezTo>
                  <a:pt x="208" y="19"/>
                  <a:pt x="208" y="19"/>
                  <a:pt x="208" y="19"/>
                </a:cubicBezTo>
                <a:cubicBezTo>
                  <a:pt x="207" y="19"/>
                  <a:pt x="207" y="18"/>
                  <a:pt x="207" y="19"/>
                </a:cubicBezTo>
                <a:close/>
                <a:moveTo>
                  <a:pt x="208" y="11"/>
                </a:moveTo>
                <a:cubicBezTo>
                  <a:pt x="208" y="12"/>
                  <a:pt x="208" y="12"/>
                  <a:pt x="209" y="12"/>
                </a:cubicBezTo>
                <a:cubicBezTo>
                  <a:pt x="209" y="12"/>
                  <a:pt x="208" y="12"/>
                  <a:pt x="208" y="12"/>
                </a:cubicBezTo>
                <a:cubicBezTo>
                  <a:pt x="208" y="12"/>
                  <a:pt x="208" y="12"/>
                  <a:pt x="208" y="12"/>
                </a:cubicBezTo>
                <a:lnTo>
                  <a:pt x="208" y="11"/>
                </a:lnTo>
                <a:close/>
                <a:moveTo>
                  <a:pt x="207" y="13"/>
                </a:moveTo>
                <a:cubicBezTo>
                  <a:pt x="208" y="13"/>
                  <a:pt x="208" y="13"/>
                  <a:pt x="208" y="13"/>
                </a:cubicBezTo>
                <a:cubicBezTo>
                  <a:pt x="208" y="13"/>
                  <a:pt x="208" y="14"/>
                  <a:pt x="208" y="14"/>
                </a:cubicBezTo>
                <a:cubicBezTo>
                  <a:pt x="207" y="14"/>
                  <a:pt x="207" y="13"/>
                  <a:pt x="207" y="13"/>
                </a:cubicBezTo>
                <a:close/>
                <a:moveTo>
                  <a:pt x="208" y="15"/>
                </a:moveTo>
                <a:cubicBezTo>
                  <a:pt x="208" y="15"/>
                  <a:pt x="208" y="15"/>
                  <a:pt x="208" y="15"/>
                </a:cubicBezTo>
                <a:cubicBezTo>
                  <a:pt x="208" y="15"/>
                  <a:pt x="209" y="15"/>
                  <a:pt x="209" y="15"/>
                </a:cubicBezTo>
                <a:cubicBezTo>
                  <a:pt x="209" y="16"/>
                  <a:pt x="209" y="17"/>
                  <a:pt x="209" y="18"/>
                </a:cubicBezTo>
                <a:cubicBezTo>
                  <a:pt x="208" y="17"/>
                  <a:pt x="208" y="16"/>
                  <a:pt x="207" y="16"/>
                </a:cubicBezTo>
                <a:cubicBezTo>
                  <a:pt x="207" y="15"/>
                  <a:pt x="208" y="15"/>
                  <a:pt x="208" y="15"/>
                </a:cubicBezTo>
                <a:close/>
                <a:moveTo>
                  <a:pt x="207" y="11"/>
                </a:moveTo>
                <a:cubicBezTo>
                  <a:pt x="207" y="11"/>
                  <a:pt x="207" y="11"/>
                  <a:pt x="207" y="11"/>
                </a:cubicBezTo>
                <a:cubicBezTo>
                  <a:pt x="207" y="11"/>
                  <a:pt x="207" y="12"/>
                  <a:pt x="206" y="12"/>
                </a:cubicBezTo>
                <a:cubicBezTo>
                  <a:pt x="206" y="11"/>
                  <a:pt x="207" y="11"/>
                  <a:pt x="207" y="11"/>
                </a:cubicBezTo>
                <a:close/>
                <a:moveTo>
                  <a:pt x="206" y="15"/>
                </a:moveTo>
                <a:cubicBezTo>
                  <a:pt x="206" y="15"/>
                  <a:pt x="207" y="16"/>
                  <a:pt x="206" y="16"/>
                </a:cubicBezTo>
                <a:cubicBezTo>
                  <a:pt x="206" y="16"/>
                  <a:pt x="205" y="15"/>
                  <a:pt x="206" y="15"/>
                </a:cubicBezTo>
                <a:close/>
                <a:moveTo>
                  <a:pt x="205" y="11"/>
                </a:moveTo>
                <a:cubicBezTo>
                  <a:pt x="205" y="11"/>
                  <a:pt x="206" y="10"/>
                  <a:pt x="206" y="10"/>
                </a:cubicBezTo>
                <a:cubicBezTo>
                  <a:pt x="206" y="11"/>
                  <a:pt x="205" y="12"/>
                  <a:pt x="205" y="12"/>
                </a:cubicBezTo>
                <a:cubicBezTo>
                  <a:pt x="205" y="11"/>
                  <a:pt x="205" y="11"/>
                  <a:pt x="205" y="11"/>
                </a:cubicBezTo>
                <a:close/>
                <a:moveTo>
                  <a:pt x="205" y="13"/>
                </a:moveTo>
                <a:cubicBezTo>
                  <a:pt x="205" y="13"/>
                  <a:pt x="204" y="14"/>
                  <a:pt x="204" y="14"/>
                </a:cubicBezTo>
                <a:cubicBezTo>
                  <a:pt x="204" y="13"/>
                  <a:pt x="205" y="14"/>
                  <a:pt x="205" y="13"/>
                </a:cubicBezTo>
                <a:close/>
                <a:moveTo>
                  <a:pt x="205" y="15"/>
                </a:moveTo>
                <a:cubicBezTo>
                  <a:pt x="205" y="14"/>
                  <a:pt x="205" y="15"/>
                  <a:pt x="205" y="15"/>
                </a:cubicBezTo>
                <a:cubicBezTo>
                  <a:pt x="205" y="16"/>
                  <a:pt x="205" y="16"/>
                  <a:pt x="205" y="18"/>
                </a:cubicBezTo>
                <a:cubicBezTo>
                  <a:pt x="204" y="17"/>
                  <a:pt x="204" y="18"/>
                  <a:pt x="203" y="19"/>
                </a:cubicBezTo>
                <a:cubicBezTo>
                  <a:pt x="203" y="19"/>
                  <a:pt x="203" y="18"/>
                  <a:pt x="202" y="19"/>
                </a:cubicBezTo>
                <a:cubicBezTo>
                  <a:pt x="202" y="18"/>
                  <a:pt x="203" y="18"/>
                  <a:pt x="203" y="18"/>
                </a:cubicBezTo>
                <a:cubicBezTo>
                  <a:pt x="203" y="16"/>
                  <a:pt x="202" y="18"/>
                  <a:pt x="202" y="17"/>
                </a:cubicBezTo>
                <a:cubicBezTo>
                  <a:pt x="202" y="16"/>
                  <a:pt x="204" y="17"/>
                  <a:pt x="205" y="15"/>
                </a:cubicBezTo>
                <a:close/>
                <a:moveTo>
                  <a:pt x="203" y="14"/>
                </a:moveTo>
                <a:cubicBezTo>
                  <a:pt x="203" y="14"/>
                  <a:pt x="203" y="14"/>
                  <a:pt x="202" y="14"/>
                </a:cubicBezTo>
                <a:cubicBezTo>
                  <a:pt x="202" y="14"/>
                  <a:pt x="202" y="13"/>
                  <a:pt x="203" y="14"/>
                </a:cubicBezTo>
                <a:close/>
                <a:moveTo>
                  <a:pt x="202" y="12"/>
                </a:moveTo>
                <a:cubicBezTo>
                  <a:pt x="202" y="12"/>
                  <a:pt x="202" y="12"/>
                  <a:pt x="202" y="13"/>
                </a:cubicBezTo>
                <a:cubicBezTo>
                  <a:pt x="202" y="13"/>
                  <a:pt x="202" y="13"/>
                  <a:pt x="202" y="13"/>
                </a:cubicBezTo>
                <a:cubicBezTo>
                  <a:pt x="202" y="13"/>
                  <a:pt x="200" y="12"/>
                  <a:pt x="202" y="12"/>
                </a:cubicBezTo>
                <a:close/>
                <a:moveTo>
                  <a:pt x="200" y="13"/>
                </a:moveTo>
                <a:cubicBezTo>
                  <a:pt x="200" y="13"/>
                  <a:pt x="200" y="13"/>
                  <a:pt x="199" y="13"/>
                </a:cubicBezTo>
                <a:cubicBezTo>
                  <a:pt x="199" y="12"/>
                  <a:pt x="200" y="12"/>
                  <a:pt x="200" y="13"/>
                </a:cubicBezTo>
                <a:close/>
                <a:moveTo>
                  <a:pt x="195" y="15"/>
                </a:moveTo>
                <a:cubicBezTo>
                  <a:pt x="196" y="15"/>
                  <a:pt x="195" y="16"/>
                  <a:pt x="195" y="15"/>
                </a:cubicBezTo>
                <a:close/>
                <a:moveTo>
                  <a:pt x="191" y="18"/>
                </a:moveTo>
                <a:cubicBezTo>
                  <a:pt x="191" y="17"/>
                  <a:pt x="192" y="18"/>
                  <a:pt x="193" y="17"/>
                </a:cubicBezTo>
                <a:cubicBezTo>
                  <a:pt x="193" y="18"/>
                  <a:pt x="192" y="19"/>
                  <a:pt x="191" y="18"/>
                </a:cubicBezTo>
                <a:close/>
                <a:moveTo>
                  <a:pt x="107" y="103"/>
                </a:moveTo>
                <a:cubicBezTo>
                  <a:pt x="107" y="103"/>
                  <a:pt x="107" y="103"/>
                  <a:pt x="107" y="103"/>
                </a:cubicBezTo>
                <a:cubicBezTo>
                  <a:pt x="107" y="103"/>
                  <a:pt x="107" y="103"/>
                  <a:pt x="107" y="103"/>
                </a:cubicBezTo>
                <a:cubicBezTo>
                  <a:pt x="107" y="103"/>
                  <a:pt x="107" y="103"/>
                  <a:pt x="107" y="103"/>
                </a:cubicBezTo>
                <a:cubicBezTo>
                  <a:pt x="107" y="103"/>
                  <a:pt x="107" y="103"/>
                  <a:pt x="107" y="103"/>
                </a:cubicBezTo>
                <a:cubicBezTo>
                  <a:pt x="107" y="103"/>
                  <a:pt x="107" y="104"/>
                  <a:pt x="107" y="104"/>
                </a:cubicBezTo>
                <a:cubicBezTo>
                  <a:pt x="107" y="104"/>
                  <a:pt x="107" y="104"/>
                  <a:pt x="107" y="104"/>
                </a:cubicBezTo>
                <a:cubicBezTo>
                  <a:pt x="107" y="104"/>
                  <a:pt x="107" y="104"/>
                  <a:pt x="107" y="104"/>
                </a:cubicBezTo>
                <a:cubicBezTo>
                  <a:pt x="107" y="104"/>
                  <a:pt x="107" y="103"/>
                  <a:pt x="107" y="103"/>
                </a:cubicBezTo>
                <a:cubicBezTo>
                  <a:pt x="107" y="103"/>
                  <a:pt x="107" y="103"/>
                  <a:pt x="107" y="103"/>
                </a:cubicBezTo>
                <a:close/>
                <a:moveTo>
                  <a:pt x="106" y="104"/>
                </a:moveTo>
                <a:cubicBezTo>
                  <a:pt x="106" y="104"/>
                  <a:pt x="106" y="104"/>
                  <a:pt x="106" y="104"/>
                </a:cubicBezTo>
                <a:cubicBezTo>
                  <a:pt x="106" y="104"/>
                  <a:pt x="106" y="104"/>
                  <a:pt x="106" y="104"/>
                </a:cubicBezTo>
                <a:close/>
                <a:moveTo>
                  <a:pt x="106" y="104"/>
                </a:moveTo>
                <a:cubicBezTo>
                  <a:pt x="106" y="104"/>
                  <a:pt x="106" y="104"/>
                  <a:pt x="106" y="104"/>
                </a:cubicBezTo>
                <a:cubicBezTo>
                  <a:pt x="106" y="104"/>
                  <a:pt x="106" y="104"/>
                  <a:pt x="106" y="104"/>
                </a:cubicBezTo>
                <a:cubicBezTo>
                  <a:pt x="107" y="104"/>
                  <a:pt x="107" y="104"/>
                  <a:pt x="107" y="104"/>
                </a:cubicBezTo>
                <a:cubicBezTo>
                  <a:pt x="107" y="104"/>
                  <a:pt x="107" y="104"/>
                  <a:pt x="107" y="104"/>
                </a:cubicBezTo>
                <a:cubicBezTo>
                  <a:pt x="107" y="104"/>
                  <a:pt x="107" y="104"/>
                  <a:pt x="107" y="104"/>
                </a:cubicBezTo>
                <a:cubicBezTo>
                  <a:pt x="107" y="104"/>
                  <a:pt x="107" y="104"/>
                  <a:pt x="107" y="104"/>
                </a:cubicBezTo>
                <a:cubicBezTo>
                  <a:pt x="107" y="104"/>
                  <a:pt x="106" y="104"/>
                  <a:pt x="106" y="104"/>
                </a:cubicBezTo>
                <a:cubicBezTo>
                  <a:pt x="106" y="104"/>
                  <a:pt x="106" y="104"/>
                  <a:pt x="106" y="104"/>
                </a:cubicBezTo>
                <a:cubicBezTo>
                  <a:pt x="106" y="104"/>
                  <a:pt x="106" y="104"/>
                  <a:pt x="106" y="104"/>
                </a:cubicBezTo>
                <a:cubicBezTo>
                  <a:pt x="105" y="104"/>
                  <a:pt x="105" y="104"/>
                  <a:pt x="105" y="104"/>
                </a:cubicBezTo>
                <a:cubicBezTo>
                  <a:pt x="105" y="104"/>
                  <a:pt x="105" y="104"/>
                  <a:pt x="105" y="104"/>
                </a:cubicBezTo>
                <a:cubicBezTo>
                  <a:pt x="105" y="104"/>
                  <a:pt x="105" y="104"/>
                  <a:pt x="106" y="104"/>
                </a:cubicBezTo>
                <a:close/>
                <a:moveTo>
                  <a:pt x="103" y="81"/>
                </a:moveTo>
                <a:cubicBezTo>
                  <a:pt x="103" y="81"/>
                  <a:pt x="103" y="81"/>
                  <a:pt x="103" y="81"/>
                </a:cubicBezTo>
                <a:cubicBezTo>
                  <a:pt x="103" y="81"/>
                  <a:pt x="103" y="81"/>
                  <a:pt x="103" y="81"/>
                </a:cubicBezTo>
                <a:cubicBezTo>
                  <a:pt x="103" y="81"/>
                  <a:pt x="103" y="81"/>
                  <a:pt x="103" y="81"/>
                </a:cubicBezTo>
                <a:close/>
                <a:moveTo>
                  <a:pt x="102" y="105"/>
                </a:moveTo>
                <a:cubicBezTo>
                  <a:pt x="103" y="105"/>
                  <a:pt x="103" y="105"/>
                  <a:pt x="103" y="105"/>
                </a:cubicBezTo>
                <a:cubicBezTo>
                  <a:pt x="103" y="104"/>
                  <a:pt x="103" y="104"/>
                  <a:pt x="103" y="104"/>
                </a:cubicBezTo>
                <a:cubicBezTo>
                  <a:pt x="103" y="104"/>
                  <a:pt x="103" y="104"/>
                  <a:pt x="103" y="104"/>
                </a:cubicBezTo>
                <a:cubicBezTo>
                  <a:pt x="103" y="104"/>
                  <a:pt x="103" y="104"/>
                  <a:pt x="103" y="104"/>
                </a:cubicBezTo>
                <a:cubicBezTo>
                  <a:pt x="104" y="104"/>
                  <a:pt x="105" y="105"/>
                  <a:pt x="105" y="104"/>
                </a:cubicBezTo>
                <a:cubicBezTo>
                  <a:pt x="105" y="104"/>
                  <a:pt x="105" y="104"/>
                  <a:pt x="105" y="105"/>
                </a:cubicBezTo>
                <a:cubicBezTo>
                  <a:pt x="104" y="105"/>
                  <a:pt x="104" y="104"/>
                  <a:pt x="104" y="105"/>
                </a:cubicBezTo>
                <a:cubicBezTo>
                  <a:pt x="103" y="105"/>
                  <a:pt x="104" y="105"/>
                  <a:pt x="103" y="105"/>
                </a:cubicBezTo>
                <a:cubicBezTo>
                  <a:pt x="104" y="105"/>
                  <a:pt x="103" y="105"/>
                  <a:pt x="102" y="105"/>
                </a:cubicBezTo>
                <a:cubicBezTo>
                  <a:pt x="102" y="106"/>
                  <a:pt x="103" y="106"/>
                  <a:pt x="103" y="106"/>
                </a:cubicBezTo>
                <a:cubicBezTo>
                  <a:pt x="103" y="106"/>
                  <a:pt x="102" y="106"/>
                  <a:pt x="102" y="106"/>
                </a:cubicBezTo>
                <a:cubicBezTo>
                  <a:pt x="102" y="106"/>
                  <a:pt x="102" y="106"/>
                  <a:pt x="102" y="106"/>
                </a:cubicBezTo>
                <a:cubicBezTo>
                  <a:pt x="102" y="106"/>
                  <a:pt x="102" y="106"/>
                  <a:pt x="102" y="106"/>
                </a:cubicBezTo>
                <a:cubicBezTo>
                  <a:pt x="102" y="105"/>
                  <a:pt x="102" y="105"/>
                  <a:pt x="102" y="105"/>
                </a:cubicBezTo>
                <a:cubicBezTo>
                  <a:pt x="101" y="105"/>
                  <a:pt x="101" y="105"/>
                  <a:pt x="101" y="105"/>
                </a:cubicBezTo>
                <a:cubicBezTo>
                  <a:pt x="101" y="105"/>
                  <a:pt x="101" y="105"/>
                  <a:pt x="101" y="105"/>
                </a:cubicBezTo>
                <a:cubicBezTo>
                  <a:pt x="101" y="105"/>
                  <a:pt x="101" y="105"/>
                  <a:pt x="101" y="105"/>
                </a:cubicBezTo>
                <a:cubicBezTo>
                  <a:pt x="101" y="105"/>
                  <a:pt x="101" y="105"/>
                  <a:pt x="101" y="105"/>
                </a:cubicBezTo>
                <a:cubicBezTo>
                  <a:pt x="101" y="105"/>
                  <a:pt x="102" y="105"/>
                  <a:pt x="102" y="105"/>
                </a:cubicBezTo>
                <a:cubicBezTo>
                  <a:pt x="102" y="105"/>
                  <a:pt x="102" y="105"/>
                  <a:pt x="102" y="105"/>
                </a:cubicBezTo>
                <a:cubicBezTo>
                  <a:pt x="102" y="105"/>
                  <a:pt x="103" y="105"/>
                  <a:pt x="103" y="105"/>
                </a:cubicBezTo>
                <a:cubicBezTo>
                  <a:pt x="103" y="105"/>
                  <a:pt x="103" y="105"/>
                  <a:pt x="102" y="105"/>
                </a:cubicBezTo>
                <a:close/>
                <a:moveTo>
                  <a:pt x="101" y="82"/>
                </a:moveTo>
                <a:cubicBezTo>
                  <a:pt x="101" y="82"/>
                  <a:pt x="100" y="82"/>
                  <a:pt x="100" y="82"/>
                </a:cubicBezTo>
                <a:cubicBezTo>
                  <a:pt x="100" y="82"/>
                  <a:pt x="100" y="82"/>
                  <a:pt x="100" y="82"/>
                </a:cubicBezTo>
                <a:cubicBezTo>
                  <a:pt x="100" y="81"/>
                  <a:pt x="100" y="81"/>
                  <a:pt x="101" y="81"/>
                </a:cubicBezTo>
                <a:cubicBezTo>
                  <a:pt x="101" y="82"/>
                  <a:pt x="101" y="82"/>
                  <a:pt x="101" y="82"/>
                </a:cubicBezTo>
                <a:close/>
                <a:moveTo>
                  <a:pt x="101" y="81"/>
                </a:moveTo>
                <a:cubicBezTo>
                  <a:pt x="101" y="81"/>
                  <a:pt x="101" y="81"/>
                  <a:pt x="101" y="81"/>
                </a:cubicBezTo>
                <a:cubicBezTo>
                  <a:pt x="101" y="81"/>
                  <a:pt x="101" y="81"/>
                  <a:pt x="102" y="81"/>
                </a:cubicBezTo>
                <a:cubicBezTo>
                  <a:pt x="102" y="81"/>
                  <a:pt x="102" y="81"/>
                  <a:pt x="102" y="81"/>
                </a:cubicBezTo>
                <a:cubicBezTo>
                  <a:pt x="101" y="81"/>
                  <a:pt x="101" y="82"/>
                  <a:pt x="101" y="82"/>
                </a:cubicBezTo>
                <a:cubicBezTo>
                  <a:pt x="101" y="82"/>
                  <a:pt x="101" y="81"/>
                  <a:pt x="101" y="81"/>
                </a:cubicBezTo>
                <a:cubicBezTo>
                  <a:pt x="101" y="81"/>
                  <a:pt x="101" y="81"/>
                  <a:pt x="101" y="81"/>
                </a:cubicBezTo>
                <a:close/>
                <a:moveTo>
                  <a:pt x="101" y="54"/>
                </a:moveTo>
                <a:cubicBezTo>
                  <a:pt x="102" y="54"/>
                  <a:pt x="102" y="54"/>
                  <a:pt x="102" y="55"/>
                </a:cubicBezTo>
                <a:cubicBezTo>
                  <a:pt x="102" y="55"/>
                  <a:pt x="102" y="55"/>
                  <a:pt x="102" y="55"/>
                </a:cubicBezTo>
                <a:cubicBezTo>
                  <a:pt x="101" y="55"/>
                  <a:pt x="101" y="54"/>
                  <a:pt x="101" y="54"/>
                </a:cubicBezTo>
                <a:close/>
                <a:moveTo>
                  <a:pt x="101" y="54"/>
                </a:moveTo>
                <a:cubicBezTo>
                  <a:pt x="101" y="54"/>
                  <a:pt x="101" y="54"/>
                  <a:pt x="101" y="54"/>
                </a:cubicBezTo>
                <a:cubicBezTo>
                  <a:pt x="101" y="54"/>
                  <a:pt x="101" y="55"/>
                  <a:pt x="101" y="55"/>
                </a:cubicBezTo>
                <a:cubicBezTo>
                  <a:pt x="101" y="55"/>
                  <a:pt x="101" y="55"/>
                  <a:pt x="100" y="55"/>
                </a:cubicBezTo>
                <a:cubicBezTo>
                  <a:pt x="100" y="54"/>
                  <a:pt x="101" y="54"/>
                  <a:pt x="101" y="54"/>
                </a:cubicBezTo>
                <a:close/>
                <a:moveTo>
                  <a:pt x="100" y="54"/>
                </a:moveTo>
                <a:cubicBezTo>
                  <a:pt x="100" y="54"/>
                  <a:pt x="100" y="54"/>
                  <a:pt x="100" y="54"/>
                </a:cubicBezTo>
                <a:cubicBezTo>
                  <a:pt x="100" y="54"/>
                  <a:pt x="100" y="54"/>
                  <a:pt x="100" y="54"/>
                </a:cubicBezTo>
                <a:cubicBezTo>
                  <a:pt x="100" y="54"/>
                  <a:pt x="100" y="54"/>
                  <a:pt x="100" y="54"/>
                </a:cubicBezTo>
                <a:cubicBezTo>
                  <a:pt x="100" y="54"/>
                  <a:pt x="100" y="54"/>
                  <a:pt x="100" y="54"/>
                </a:cubicBezTo>
                <a:close/>
                <a:moveTo>
                  <a:pt x="100" y="80"/>
                </a:moveTo>
                <a:cubicBezTo>
                  <a:pt x="100" y="80"/>
                  <a:pt x="100" y="80"/>
                  <a:pt x="100" y="80"/>
                </a:cubicBezTo>
                <a:cubicBezTo>
                  <a:pt x="100" y="81"/>
                  <a:pt x="100" y="81"/>
                  <a:pt x="100" y="81"/>
                </a:cubicBezTo>
                <a:cubicBezTo>
                  <a:pt x="100" y="81"/>
                  <a:pt x="100" y="81"/>
                  <a:pt x="100" y="81"/>
                </a:cubicBezTo>
                <a:cubicBezTo>
                  <a:pt x="100" y="81"/>
                  <a:pt x="100" y="81"/>
                  <a:pt x="100" y="81"/>
                </a:cubicBezTo>
                <a:cubicBezTo>
                  <a:pt x="100" y="81"/>
                  <a:pt x="100" y="81"/>
                  <a:pt x="99" y="81"/>
                </a:cubicBezTo>
                <a:cubicBezTo>
                  <a:pt x="100" y="80"/>
                  <a:pt x="100" y="80"/>
                  <a:pt x="100" y="80"/>
                </a:cubicBezTo>
                <a:close/>
                <a:moveTo>
                  <a:pt x="99" y="54"/>
                </a:moveTo>
                <a:cubicBezTo>
                  <a:pt x="99" y="54"/>
                  <a:pt x="99" y="54"/>
                  <a:pt x="99" y="54"/>
                </a:cubicBezTo>
                <a:cubicBezTo>
                  <a:pt x="99" y="54"/>
                  <a:pt x="99" y="54"/>
                  <a:pt x="99" y="54"/>
                </a:cubicBezTo>
                <a:cubicBezTo>
                  <a:pt x="99" y="54"/>
                  <a:pt x="99" y="54"/>
                  <a:pt x="99" y="54"/>
                </a:cubicBezTo>
                <a:close/>
                <a:moveTo>
                  <a:pt x="99" y="105"/>
                </a:moveTo>
                <a:cubicBezTo>
                  <a:pt x="100" y="105"/>
                  <a:pt x="100" y="105"/>
                  <a:pt x="100" y="105"/>
                </a:cubicBezTo>
                <a:cubicBezTo>
                  <a:pt x="100" y="105"/>
                  <a:pt x="100" y="105"/>
                  <a:pt x="100" y="105"/>
                </a:cubicBezTo>
                <a:cubicBezTo>
                  <a:pt x="100" y="105"/>
                  <a:pt x="101" y="105"/>
                  <a:pt x="101" y="105"/>
                </a:cubicBezTo>
                <a:cubicBezTo>
                  <a:pt x="101" y="105"/>
                  <a:pt x="102" y="105"/>
                  <a:pt x="102" y="105"/>
                </a:cubicBezTo>
                <a:cubicBezTo>
                  <a:pt x="101" y="106"/>
                  <a:pt x="101" y="106"/>
                  <a:pt x="101" y="106"/>
                </a:cubicBezTo>
                <a:cubicBezTo>
                  <a:pt x="101" y="105"/>
                  <a:pt x="100" y="106"/>
                  <a:pt x="100" y="106"/>
                </a:cubicBezTo>
                <a:cubicBezTo>
                  <a:pt x="100" y="106"/>
                  <a:pt x="100" y="106"/>
                  <a:pt x="100" y="106"/>
                </a:cubicBezTo>
                <a:cubicBezTo>
                  <a:pt x="100" y="106"/>
                  <a:pt x="100" y="106"/>
                  <a:pt x="100" y="107"/>
                </a:cubicBezTo>
                <a:cubicBezTo>
                  <a:pt x="100" y="107"/>
                  <a:pt x="100" y="107"/>
                  <a:pt x="100" y="107"/>
                </a:cubicBezTo>
                <a:cubicBezTo>
                  <a:pt x="100" y="106"/>
                  <a:pt x="100" y="106"/>
                  <a:pt x="100" y="106"/>
                </a:cubicBezTo>
                <a:cubicBezTo>
                  <a:pt x="100" y="106"/>
                  <a:pt x="99" y="106"/>
                  <a:pt x="98" y="106"/>
                </a:cubicBezTo>
                <a:cubicBezTo>
                  <a:pt x="98" y="106"/>
                  <a:pt x="98" y="106"/>
                  <a:pt x="98" y="106"/>
                </a:cubicBezTo>
                <a:cubicBezTo>
                  <a:pt x="98" y="106"/>
                  <a:pt x="99" y="106"/>
                  <a:pt x="99" y="106"/>
                </a:cubicBezTo>
                <a:cubicBezTo>
                  <a:pt x="99" y="106"/>
                  <a:pt x="99" y="106"/>
                  <a:pt x="99" y="106"/>
                </a:cubicBezTo>
                <a:cubicBezTo>
                  <a:pt x="99" y="106"/>
                  <a:pt x="99" y="106"/>
                  <a:pt x="99" y="105"/>
                </a:cubicBezTo>
                <a:close/>
                <a:moveTo>
                  <a:pt x="99" y="54"/>
                </a:moveTo>
                <a:cubicBezTo>
                  <a:pt x="99" y="54"/>
                  <a:pt x="99" y="54"/>
                  <a:pt x="99" y="54"/>
                </a:cubicBezTo>
                <a:cubicBezTo>
                  <a:pt x="99" y="55"/>
                  <a:pt x="99" y="55"/>
                  <a:pt x="98" y="55"/>
                </a:cubicBezTo>
                <a:cubicBezTo>
                  <a:pt x="99" y="54"/>
                  <a:pt x="99" y="54"/>
                  <a:pt x="99" y="54"/>
                </a:cubicBezTo>
                <a:close/>
                <a:moveTo>
                  <a:pt x="97" y="55"/>
                </a:moveTo>
                <a:cubicBezTo>
                  <a:pt x="97" y="55"/>
                  <a:pt x="97" y="55"/>
                  <a:pt x="97" y="55"/>
                </a:cubicBezTo>
                <a:cubicBezTo>
                  <a:pt x="97" y="55"/>
                  <a:pt x="97" y="55"/>
                  <a:pt x="97" y="55"/>
                </a:cubicBezTo>
                <a:cubicBezTo>
                  <a:pt x="98" y="55"/>
                  <a:pt x="98" y="55"/>
                  <a:pt x="98" y="55"/>
                </a:cubicBezTo>
                <a:cubicBezTo>
                  <a:pt x="98" y="55"/>
                  <a:pt x="98" y="55"/>
                  <a:pt x="98" y="55"/>
                </a:cubicBezTo>
                <a:cubicBezTo>
                  <a:pt x="98" y="55"/>
                  <a:pt x="99" y="55"/>
                  <a:pt x="99" y="55"/>
                </a:cubicBezTo>
                <a:cubicBezTo>
                  <a:pt x="99" y="55"/>
                  <a:pt x="99" y="55"/>
                  <a:pt x="99" y="56"/>
                </a:cubicBezTo>
                <a:cubicBezTo>
                  <a:pt x="99" y="56"/>
                  <a:pt x="98" y="55"/>
                  <a:pt x="98" y="56"/>
                </a:cubicBezTo>
                <a:cubicBezTo>
                  <a:pt x="98" y="56"/>
                  <a:pt x="98" y="56"/>
                  <a:pt x="98" y="55"/>
                </a:cubicBezTo>
                <a:cubicBezTo>
                  <a:pt x="98" y="55"/>
                  <a:pt x="98" y="56"/>
                  <a:pt x="98" y="56"/>
                </a:cubicBezTo>
                <a:cubicBezTo>
                  <a:pt x="97" y="56"/>
                  <a:pt x="97" y="56"/>
                  <a:pt x="96" y="56"/>
                </a:cubicBezTo>
                <a:cubicBezTo>
                  <a:pt x="96" y="56"/>
                  <a:pt x="97" y="56"/>
                  <a:pt x="96" y="55"/>
                </a:cubicBezTo>
                <a:cubicBezTo>
                  <a:pt x="96" y="55"/>
                  <a:pt x="96" y="55"/>
                  <a:pt x="96" y="55"/>
                </a:cubicBezTo>
                <a:cubicBezTo>
                  <a:pt x="96" y="55"/>
                  <a:pt x="97" y="55"/>
                  <a:pt x="97" y="55"/>
                </a:cubicBezTo>
                <a:close/>
                <a:moveTo>
                  <a:pt x="97" y="58"/>
                </a:moveTo>
                <a:cubicBezTo>
                  <a:pt x="97" y="57"/>
                  <a:pt x="97" y="58"/>
                  <a:pt x="96" y="57"/>
                </a:cubicBezTo>
                <a:cubicBezTo>
                  <a:pt x="97" y="57"/>
                  <a:pt x="97" y="57"/>
                  <a:pt x="97" y="57"/>
                </a:cubicBezTo>
                <a:cubicBezTo>
                  <a:pt x="97" y="58"/>
                  <a:pt x="97" y="57"/>
                  <a:pt x="98" y="57"/>
                </a:cubicBezTo>
                <a:cubicBezTo>
                  <a:pt x="98" y="57"/>
                  <a:pt x="98" y="57"/>
                  <a:pt x="97" y="58"/>
                </a:cubicBezTo>
                <a:close/>
                <a:moveTo>
                  <a:pt x="98" y="81"/>
                </a:moveTo>
                <a:cubicBezTo>
                  <a:pt x="97" y="80"/>
                  <a:pt x="97" y="80"/>
                  <a:pt x="97" y="80"/>
                </a:cubicBezTo>
                <a:cubicBezTo>
                  <a:pt x="97" y="80"/>
                  <a:pt x="97" y="80"/>
                  <a:pt x="97" y="80"/>
                </a:cubicBezTo>
                <a:cubicBezTo>
                  <a:pt x="98" y="80"/>
                  <a:pt x="98" y="80"/>
                  <a:pt x="98" y="81"/>
                </a:cubicBezTo>
                <a:close/>
                <a:moveTo>
                  <a:pt x="97" y="62"/>
                </a:moveTo>
                <a:cubicBezTo>
                  <a:pt x="96" y="62"/>
                  <a:pt x="96" y="62"/>
                  <a:pt x="95" y="62"/>
                </a:cubicBezTo>
                <a:cubicBezTo>
                  <a:pt x="95" y="62"/>
                  <a:pt x="96" y="61"/>
                  <a:pt x="97" y="62"/>
                </a:cubicBezTo>
                <a:close/>
                <a:moveTo>
                  <a:pt x="95" y="58"/>
                </a:moveTo>
                <a:cubicBezTo>
                  <a:pt x="96" y="58"/>
                  <a:pt x="96" y="57"/>
                  <a:pt x="96" y="57"/>
                </a:cubicBezTo>
                <a:cubicBezTo>
                  <a:pt x="96" y="58"/>
                  <a:pt x="96" y="58"/>
                  <a:pt x="95" y="58"/>
                </a:cubicBezTo>
                <a:close/>
                <a:moveTo>
                  <a:pt x="95" y="56"/>
                </a:moveTo>
                <a:cubicBezTo>
                  <a:pt x="95" y="56"/>
                  <a:pt x="96" y="55"/>
                  <a:pt x="96" y="55"/>
                </a:cubicBezTo>
                <a:cubicBezTo>
                  <a:pt x="96" y="56"/>
                  <a:pt x="96" y="57"/>
                  <a:pt x="96" y="57"/>
                </a:cubicBezTo>
                <a:cubicBezTo>
                  <a:pt x="95" y="57"/>
                  <a:pt x="95" y="56"/>
                  <a:pt x="95" y="56"/>
                </a:cubicBezTo>
                <a:cubicBezTo>
                  <a:pt x="95" y="56"/>
                  <a:pt x="95" y="56"/>
                  <a:pt x="95" y="57"/>
                </a:cubicBezTo>
                <a:cubicBezTo>
                  <a:pt x="95" y="57"/>
                  <a:pt x="95" y="56"/>
                  <a:pt x="95" y="56"/>
                </a:cubicBezTo>
                <a:cubicBezTo>
                  <a:pt x="95" y="56"/>
                  <a:pt x="95" y="56"/>
                  <a:pt x="95" y="56"/>
                </a:cubicBezTo>
                <a:close/>
                <a:moveTo>
                  <a:pt x="95" y="82"/>
                </a:moveTo>
                <a:cubicBezTo>
                  <a:pt x="95" y="82"/>
                  <a:pt x="95" y="82"/>
                  <a:pt x="95" y="82"/>
                </a:cubicBezTo>
                <a:cubicBezTo>
                  <a:pt x="95" y="82"/>
                  <a:pt x="95" y="82"/>
                  <a:pt x="95" y="82"/>
                </a:cubicBezTo>
                <a:cubicBezTo>
                  <a:pt x="95" y="81"/>
                  <a:pt x="95" y="81"/>
                  <a:pt x="95" y="81"/>
                </a:cubicBezTo>
                <a:cubicBezTo>
                  <a:pt x="95" y="81"/>
                  <a:pt x="95" y="81"/>
                  <a:pt x="95" y="82"/>
                </a:cubicBezTo>
                <a:cubicBezTo>
                  <a:pt x="95" y="81"/>
                  <a:pt x="95" y="81"/>
                  <a:pt x="95" y="81"/>
                </a:cubicBezTo>
                <a:cubicBezTo>
                  <a:pt x="96" y="81"/>
                  <a:pt x="96" y="81"/>
                  <a:pt x="96" y="81"/>
                </a:cubicBezTo>
                <a:cubicBezTo>
                  <a:pt x="96" y="81"/>
                  <a:pt x="96" y="81"/>
                  <a:pt x="96" y="81"/>
                </a:cubicBezTo>
                <a:cubicBezTo>
                  <a:pt x="96" y="81"/>
                  <a:pt x="96" y="81"/>
                  <a:pt x="96" y="81"/>
                </a:cubicBezTo>
                <a:cubicBezTo>
                  <a:pt x="96" y="81"/>
                  <a:pt x="97" y="81"/>
                  <a:pt x="97" y="81"/>
                </a:cubicBezTo>
                <a:cubicBezTo>
                  <a:pt x="97" y="81"/>
                  <a:pt x="97" y="81"/>
                  <a:pt x="97" y="81"/>
                </a:cubicBezTo>
                <a:cubicBezTo>
                  <a:pt x="97" y="81"/>
                  <a:pt x="97" y="81"/>
                  <a:pt x="97" y="81"/>
                </a:cubicBezTo>
                <a:cubicBezTo>
                  <a:pt x="97" y="81"/>
                  <a:pt x="97" y="81"/>
                  <a:pt x="97" y="81"/>
                </a:cubicBezTo>
                <a:cubicBezTo>
                  <a:pt x="97" y="81"/>
                  <a:pt x="97" y="81"/>
                  <a:pt x="98" y="81"/>
                </a:cubicBezTo>
                <a:cubicBezTo>
                  <a:pt x="98" y="81"/>
                  <a:pt x="98" y="81"/>
                  <a:pt x="98" y="81"/>
                </a:cubicBezTo>
                <a:cubicBezTo>
                  <a:pt x="98" y="81"/>
                  <a:pt x="98" y="81"/>
                  <a:pt x="98" y="81"/>
                </a:cubicBezTo>
                <a:cubicBezTo>
                  <a:pt x="98" y="81"/>
                  <a:pt x="98" y="81"/>
                  <a:pt x="99" y="81"/>
                </a:cubicBezTo>
                <a:cubicBezTo>
                  <a:pt x="99" y="81"/>
                  <a:pt x="99" y="81"/>
                  <a:pt x="99" y="81"/>
                </a:cubicBezTo>
                <a:cubicBezTo>
                  <a:pt x="99" y="81"/>
                  <a:pt x="99" y="80"/>
                  <a:pt x="99" y="81"/>
                </a:cubicBezTo>
                <a:cubicBezTo>
                  <a:pt x="99" y="81"/>
                  <a:pt x="99" y="81"/>
                  <a:pt x="99" y="81"/>
                </a:cubicBezTo>
                <a:cubicBezTo>
                  <a:pt x="99" y="81"/>
                  <a:pt x="98" y="81"/>
                  <a:pt x="98" y="81"/>
                </a:cubicBezTo>
                <a:cubicBezTo>
                  <a:pt x="99" y="81"/>
                  <a:pt x="99" y="81"/>
                  <a:pt x="99" y="81"/>
                </a:cubicBezTo>
                <a:cubicBezTo>
                  <a:pt x="98" y="81"/>
                  <a:pt x="98" y="81"/>
                  <a:pt x="98" y="81"/>
                </a:cubicBezTo>
                <a:cubicBezTo>
                  <a:pt x="98" y="81"/>
                  <a:pt x="98" y="81"/>
                  <a:pt x="98" y="81"/>
                </a:cubicBezTo>
                <a:cubicBezTo>
                  <a:pt x="98" y="81"/>
                  <a:pt x="98" y="81"/>
                  <a:pt x="98" y="81"/>
                </a:cubicBezTo>
                <a:cubicBezTo>
                  <a:pt x="97" y="81"/>
                  <a:pt x="96" y="82"/>
                  <a:pt x="96" y="82"/>
                </a:cubicBezTo>
                <a:cubicBezTo>
                  <a:pt x="96" y="82"/>
                  <a:pt x="96" y="82"/>
                  <a:pt x="96" y="82"/>
                </a:cubicBezTo>
                <a:cubicBezTo>
                  <a:pt x="95" y="82"/>
                  <a:pt x="95" y="82"/>
                  <a:pt x="95" y="82"/>
                </a:cubicBezTo>
                <a:cubicBezTo>
                  <a:pt x="95" y="82"/>
                  <a:pt x="95" y="83"/>
                  <a:pt x="95" y="83"/>
                </a:cubicBezTo>
                <a:cubicBezTo>
                  <a:pt x="95" y="83"/>
                  <a:pt x="95" y="83"/>
                  <a:pt x="95" y="83"/>
                </a:cubicBezTo>
                <a:cubicBezTo>
                  <a:pt x="95" y="83"/>
                  <a:pt x="95" y="83"/>
                  <a:pt x="95" y="83"/>
                </a:cubicBezTo>
                <a:cubicBezTo>
                  <a:pt x="96" y="83"/>
                  <a:pt x="96" y="83"/>
                  <a:pt x="96" y="83"/>
                </a:cubicBezTo>
                <a:cubicBezTo>
                  <a:pt x="96" y="83"/>
                  <a:pt x="96" y="82"/>
                  <a:pt x="96" y="82"/>
                </a:cubicBezTo>
                <a:cubicBezTo>
                  <a:pt x="96" y="82"/>
                  <a:pt x="96" y="82"/>
                  <a:pt x="96" y="82"/>
                </a:cubicBezTo>
                <a:cubicBezTo>
                  <a:pt x="96" y="82"/>
                  <a:pt x="96" y="82"/>
                  <a:pt x="96" y="82"/>
                </a:cubicBezTo>
                <a:cubicBezTo>
                  <a:pt x="96" y="82"/>
                  <a:pt x="96" y="82"/>
                  <a:pt x="96" y="82"/>
                </a:cubicBezTo>
                <a:cubicBezTo>
                  <a:pt x="96" y="82"/>
                  <a:pt x="96" y="82"/>
                  <a:pt x="97" y="82"/>
                </a:cubicBezTo>
                <a:cubicBezTo>
                  <a:pt x="97" y="82"/>
                  <a:pt x="97" y="82"/>
                  <a:pt x="97" y="82"/>
                </a:cubicBezTo>
                <a:cubicBezTo>
                  <a:pt x="97" y="82"/>
                  <a:pt x="97" y="82"/>
                  <a:pt x="96" y="82"/>
                </a:cubicBezTo>
                <a:cubicBezTo>
                  <a:pt x="96" y="82"/>
                  <a:pt x="97" y="82"/>
                  <a:pt x="97" y="83"/>
                </a:cubicBezTo>
                <a:cubicBezTo>
                  <a:pt x="97" y="83"/>
                  <a:pt x="97" y="83"/>
                  <a:pt x="97" y="83"/>
                </a:cubicBezTo>
                <a:cubicBezTo>
                  <a:pt x="96" y="83"/>
                  <a:pt x="96" y="84"/>
                  <a:pt x="95" y="83"/>
                </a:cubicBezTo>
                <a:cubicBezTo>
                  <a:pt x="95" y="83"/>
                  <a:pt x="95" y="82"/>
                  <a:pt x="94" y="82"/>
                </a:cubicBezTo>
                <a:cubicBezTo>
                  <a:pt x="94" y="82"/>
                  <a:pt x="94" y="82"/>
                  <a:pt x="95" y="82"/>
                </a:cubicBezTo>
                <a:close/>
                <a:moveTo>
                  <a:pt x="94" y="67"/>
                </a:moveTo>
                <a:cubicBezTo>
                  <a:pt x="94" y="66"/>
                  <a:pt x="94" y="66"/>
                  <a:pt x="94" y="66"/>
                </a:cubicBezTo>
                <a:cubicBezTo>
                  <a:pt x="94" y="66"/>
                  <a:pt x="94" y="66"/>
                  <a:pt x="94" y="66"/>
                </a:cubicBezTo>
                <a:cubicBezTo>
                  <a:pt x="94" y="66"/>
                  <a:pt x="94" y="66"/>
                  <a:pt x="94" y="66"/>
                </a:cubicBezTo>
                <a:cubicBezTo>
                  <a:pt x="94" y="66"/>
                  <a:pt x="94" y="66"/>
                  <a:pt x="94" y="67"/>
                </a:cubicBezTo>
                <a:close/>
                <a:moveTo>
                  <a:pt x="94" y="58"/>
                </a:moveTo>
                <a:cubicBezTo>
                  <a:pt x="94" y="58"/>
                  <a:pt x="94" y="57"/>
                  <a:pt x="94" y="57"/>
                </a:cubicBezTo>
                <a:cubicBezTo>
                  <a:pt x="94" y="58"/>
                  <a:pt x="94" y="58"/>
                  <a:pt x="94" y="58"/>
                </a:cubicBezTo>
                <a:cubicBezTo>
                  <a:pt x="94" y="58"/>
                  <a:pt x="94" y="58"/>
                  <a:pt x="94" y="58"/>
                </a:cubicBezTo>
                <a:close/>
                <a:moveTo>
                  <a:pt x="98" y="106"/>
                </a:moveTo>
                <a:cubicBezTo>
                  <a:pt x="98" y="106"/>
                  <a:pt x="98" y="106"/>
                  <a:pt x="98" y="106"/>
                </a:cubicBezTo>
                <a:cubicBezTo>
                  <a:pt x="98" y="106"/>
                  <a:pt x="98" y="106"/>
                  <a:pt x="98" y="106"/>
                </a:cubicBezTo>
                <a:cubicBezTo>
                  <a:pt x="98" y="107"/>
                  <a:pt x="97" y="107"/>
                  <a:pt x="97" y="106"/>
                </a:cubicBezTo>
                <a:cubicBezTo>
                  <a:pt x="97" y="106"/>
                  <a:pt x="96" y="107"/>
                  <a:pt x="96" y="108"/>
                </a:cubicBezTo>
                <a:cubicBezTo>
                  <a:pt x="96" y="108"/>
                  <a:pt x="96" y="108"/>
                  <a:pt x="95" y="108"/>
                </a:cubicBezTo>
                <a:cubicBezTo>
                  <a:pt x="95" y="107"/>
                  <a:pt x="95" y="107"/>
                  <a:pt x="95" y="107"/>
                </a:cubicBezTo>
                <a:cubicBezTo>
                  <a:pt x="95" y="107"/>
                  <a:pt x="95" y="107"/>
                  <a:pt x="95" y="107"/>
                </a:cubicBezTo>
                <a:cubicBezTo>
                  <a:pt x="95" y="107"/>
                  <a:pt x="95" y="107"/>
                  <a:pt x="95" y="107"/>
                </a:cubicBezTo>
                <a:cubicBezTo>
                  <a:pt x="95" y="107"/>
                  <a:pt x="95" y="107"/>
                  <a:pt x="95" y="107"/>
                </a:cubicBezTo>
                <a:cubicBezTo>
                  <a:pt x="95" y="107"/>
                  <a:pt x="94" y="108"/>
                  <a:pt x="94" y="108"/>
                </a:cubicBezTo>
                <a:cubicBezTo>
                  <a:pt x="94" y="108"/>
                  <a:pt x="94" y="108"/>
                  <a:pt x="94" y="107"/>
                </a:cubicBezTo>
                <a:cubicBezTo>
                  <a:pt x="94" y="107"/>
                  <a:pt x="94" y="107"/>
                  <a:pt x="94" y="108"/>
                </a:cubicBezTo>
                <a:cubicBezTo>
                  <a:pt x="94" y="108"/>
                  <a:pt x="94" y="108"/>
                  <a:pt x="94" y="108"/>
                </a:cubicBezTo>
                <a:cubicBezTo>
                  <a:pt x="93" y="107"/>
                  <a:pt x="94" y="107"/>
                  <a:pt x="94" y="107"/>
                </a:cubicBezTo>
                <a:cubicBezTo>
                  <a:pt x="94" y="107"/>
                  <a:pt x="94" y="107"/>
                  <a:pt x="94" y="107"/>
                </a:cubicBezTo>
                <a:cubicBezTo>
                  <a:pt x="94" y="107"/>
                  <a:pt x="93" y="107"/>
                  <a:pt x="93" y="107"/>
                </a:cubicBezTo>
                <a:cubicBezTo>
                  <a:pt x="95" y="106"/>
                  <a:pt x="97" y="106"/>
                  <a:pt x="98" y="106"/>
                </a:cubicBezTo>
                <a:close/>
                <a:moveTo>
                  <a:pt x="94" y="121"/>
                </a:moveTo>
                <a:cubicBezTo>
                  <a:pt x="93" y="121"/>
                  <a:pt x="93" y="121"/>
                  <a:pt x="93" y="121"/>
                </a:cubicBezTo>
                <a:cubicBezTo>
                  <a:pt x="93" y="121"/>
                  <a:pt x="93" y="121"/>
                  <a:pt x="93" y="121"/>
                </a:cubicBezTo>
                <a:cubicBezTo>
                  <a:pt x="93" y="121"/>
                  <a:pt x="93" y="121"/>
                  <a:pt x="94" y="121"/>
                </a:cubicBezTo>
                <a:close/>
                <a:moveTo>
                  <a:pt x="93" y="120"/>
                </a:moveTo>
                <a:cubicBezTo>
                  <a:pt x="93" y="120"/>
                  <a:pt x="93" y="120"/>
                  <a:pt x="93" y="120"/>
                </a:cubicBezTo>
                <a:cubicBezTo>
                  <a:pt x="93" y="120"/>
                  <a:pt x="93" y="120"/>
                  <a:pt x="93" y="120"/>
                </a:cubicBezTo>
                <a:cubicBezTo>
                  <a:pt x="93" y="120"/>
                  <a:pt x="93" y="120"/>
                  <a:pt x="93" y="120"/>
                </a:cubicBezTo>
                <a:close/>
                <a:moveTo>
                  <a:pt x="92" y="107"/>
                </a:moveTo>
                <a:cubicBezTo>
                  <a:pt x="92" y="107"/>
                  <a:pt x="92" y="107"/>
                  <a:pt x="92" y="107"/>
                </a:cubicBezTo>
                <a:cubicBezTo>
                  <a:pt x="92" y="108"/>
                  <a:pt x="92" y="107"/>
                  <a:pt x="92" y="107"/>
                </a:cubicBezTo>
                <a:cubicBezTo>
                  <a:pt x="92" y="107"/>
                  <a:pt x="92" y="107"/>
                  <a:pt x="92" y="107"/>
                </a:cubicBezTo>
                <a:cubicBezTo>
                  <a:pt x="93" y="107"/>
                  <a:pt x="93" y="107"/>
                  <a:pt x="93" y="107"/>
                </a:cubicBezTo>
                <a:cubicBezTo>
                  <a:pt x="93" y="107"/>
                  <a:pt x="93" y="107"/>
                  <a:pt x="93" y="107"/>
                </a:cubicBezTo>
                <a:cubicBezTo>
                  <a:pt x="93" y="108"/>
                  <a:pt x="92" y="108"/>
                  <a:pt x="91" y="108"/>
                </a:cubicBezTo>
                <a:cubicBezTo>
                  <a:pt x="91" y="107"/>
                  <a:pt x="92" y="107"/>
                  <a:pt x="92" y="107"/>
                </a:cubicBezTo>
                <a:close/>
                <a:moveTo>
                  <a:pt x="92" y="109"/>
                </a:moveTo>
                <a:cubicBezTo>
                  <a:pt x="91" y="108"/>
                  <a:pt x="91" y="108"/>
                  <a:pt x="91" y="108"/>
                </a:cubicBezTo>
                <a:cubicBezTo>
                  <a:pt x="91" y="108"/>
                  <a:pt x="92" y="108"/>
                  <a:pt x="92" y="108"/>
                </a:cubicBezTo>
                <a:cubicBezTo>
                  <a:pt x="92" y="108"/>
                  <a:pt x="92" y="109"/>
                  <a:pt x="92" y="109"/>
                </a:cubicBezTo>
                <a:close/>
                <a:moveTo>
                  <a:pt x="91" y="84"/>
                </a:moveTo>
                <a:cubicBezTo>
                  <a:pt x="91" y="84"/>
                  <a:pt x="91" y="84"/>
                  <a:pt x="91" y="84"/>
                </a:cubicBezTo>
                <a:cubicBezTo>
                  <a:pt x="91" y="84"/>
                  <a:pt x="91" y="84"/>
                  <a:pt x="91" y="84"/>
                </a:cubicBezTo>
                <a:close/>
                <a:moveTo>
                  <a:pt x="91" y="85"/>
                </a:moveTo>
                <a:cubicBezTo>
                  <a:pt x="91" y="85"/>
                  <a:pt x="91" y="85"/>
                  <a:pt x="91" y="85"/>
                </a:cubicBezTo>
                <a:cubicBezTo>
                  <a:pt x="90" y="85"/>
                  <a:pt x="90" y="85"/>
                  <a:pt x="90" y="85"/>
                </a:cubicBezTo>
                <a:cubicBezTo>
                  <a:pt x="90" y="85"/>
                  <a:pt x="91" y="85"/>
                  <a:pt x="91" y="85"/>
                </a:cubicBezTo>
                <a:close/>
                <a:moveTo>
                  <a:pt x="90" y="86"/>
                </a:moveTo>
                <a:cubicBezTo>
                  <a:pt x="90" y="86"/>
                  <a:pt x="90" y="86"/>
                  <a:pt x="90" y="86"/>
                </a:cubicBezTo>
                <a:cubicBezTo>
                  <a:pt x="89" y="86"/>
                  <a:pt x="89" y="86"/>
                  <a:pt x="89" y="86"/>
                </a:cubicBezTo>
                <a:cubicBezTo>
                  <a:pt x="90" y="86"/>
                  <a:pt x="90" y="86"/>
                  <a:pt x="90" y="86"/>
                </a:cubicBezTo>
                <a:close/>
                <a:moveTo>
                  <a:pt x="88" y="108"/>
                </a:moveTo>
                <a:cubicBezTo>
                  <a:pt x="89" y="108"/>
                  <a:pt x="89" y="108"/>
                  <a:pt x="90" y="108"/>
                </a:cubicBezTo>
                <a:cubicBezTo>
                  <a:pt x="90" y="108"/>
                  <a:pt x="90" y="108"/>
                  <a:pt x="90" y="108"/>
                </a:cubicBezTo>
                <a:cubicBezTo>
                  <a:pt x="90" y="108"/>
                  <a:pt x="90" y="108"/>
                  <a:pt x="89" y="108"/>
                </a:cubicBezTo>
                <a:cubicBezTo>
                  <a:pt x="89" y="108"/>
                  <a:pt x="90" y="108"/>
                  <a:pt x="90" y="108"/>
                </a:cubicBezTo>
                <a:cubicBezTo>
                  <a:pt x="89" y="108"/>
                  <a:pt x="89" y="108"/>
                  <a:pt x="89" y="108"/>
                </a:cubicBezTo>
                <a:cubicBezTo>
                  <a:pt x="89" y="108"/>
                  <a:pt x="89" y="108"/>
                  <a:pt x="89" y="108"/>
                </a:cubicBezTo>
                <a:cubicBezTo>
                  <a:pt x="89" y="108"/>
                  <a:pt x="89" y="108"/>
                  <a:pt x="88" y="108"/>
                </a:cubicBezTo>
                <a:cubicBezTo>
                  <a:pt x="88" y="108"/>
                  <a:pt x="88" y="108"/>
                  <a:pt x="88" y="108"/>
                </a:cubicBezTo>
                <a:cubicBezTo>
                  <a:pt x="88" y="108"/>
                  <a:pt x="88" y="108"/>
                  <a:pt x="88" y="108"/>
                </a:cubicBezTo>
                <a:close/>
                <a:moveTo>
                  <a:pt x="87" y="85"/>
                </a:moveTo>
                <a:cubicBezTo>
                  <a:pt x="87" y="86"/>
                  <a:pt x="87" y="86"/>
                  <a:pt x="86" y="86"/>
                </a:cubicBezTo>
                <a:cubicBezTo>
                  <a:pt x="86" y="86"/>
                  <a:pt x="87" y="86"/>
                  <a:pt x="87" y="85"/>
                </a:cubicBezTo>
                <a:close/>
                <a:moveTo>
                  <a:pt x="87" y="109"/>
                </a:moveTo>
                <a:cubicBezTo>
                  <a:pt x="87" y="109"/>
                  <a:pt x="86" y="109"/>
                  <a:pt x="86" y="109"/>
                </a:cubicBezTo>
                <a:cubicBezTo>
                  <a:pt x="87" y="108"/>
                  <a:pt x="87" y="108"/>
                  <a:pt x="88" y="108"/>
                </a:cubicBezTo>
                <a:cubicBezTo>
                  <a:pt x="88" y="108"/>
                  <a:pt x="88" y="108"/>
                  <a:pt x="88" y="108"/>
                </a:cubicBezTo>
                <a:cubicBezTo>
                  <a:pt x="88" y="108"/>
                  <a:pt x="88" y="109"/>
                  <a:pt x="88" y="109"/>
                </a:cubicBezTo>
                <a:cubicBezTo>
                  <a:pt x="88" y="109"/>
                  <a:pt x="88" y="109"/>
                  <a:pt x="88" y="109"/>
                </a:cubicBezTo>
                <a:cubicBezTo>
                  <a:pt x="88" y="109"/>
                  <a:pt x="87" y="108"/>
                  <a:pt x="87" y="109"/>
                </a:cubicBezTo>
                <a:cubicBezTo>
                  <a:pt x="87" y="109"/>
                  <a:pt x="87" y="109"/>
                  <a:pt x="87" y="109"/>
                </a:cubicBezTo>
                <a:cubicBezTo>
                  <a:pt x="87" y="109"/>
                  <a:pt x="87" y="109"/>
                  <a:pt x="87" y="109"/>
                </a:cubicBezTo>
                <a:cubicBezTo>
                  <a:pt x="87" y="109"/>
                  <a:pt x="87" y="109"/>
                  <a:pt x="87" y="109"/>
                </a:cubicBezTo>
                <a:cubicBezTo>
                  <a:pt x="87" y="110"/>
                  <a:pt x="87" y="110"/>
                  <a:pt x="86" y="110"/>
                </a:cubicBezTo>
                <a:cubicBezTo>
                  <a:pt x="86" y="110"/>
                  <a:pt x="86" y="109"/>
                  <a:pt x="86" y="109"/>
                </a:cubicBezTo>
                <a:cubicBezTo>
                  <a:pt x="86" y="109"/>
                  <a:pt x="86" y="109"/>
                  <a:pt x="87" y="109"/>
                </a:cubicBezTo>
                <a:close/>
                <a:moveTo>
                  <a:pt x="86" y="86"/>
                </a:moveTo>
                <a:cubicBezTo>
                  <a:pt x="86" y="86"/>
                  <a:pt x="86" y="86"/>
                  <a:pt x="86" y="86"/>
                </a:cubicBezTo>
                <a:cubicBezTo>
                  <a:pt x="86" y="86"/>
                  <a:pt x="86" y="86"/>
                  <a:pt x="86" y="86"/>
                </a:cubicBezTo>
                <a:cubicBezTo>
                  <a:pt x="86" y="86"/>
                  <a:pt x="86" y="86"/>
                  <a:pt x="86" y="86"/>
                </a:cubicBezTo>
                <a:close/>
                <a:moveTo>
                  <a:pt x="85" y="109"/>
                </a:moveTo>
                <a:cubicBezTo>
                  <a:pt x="85" y="109"/>
                  <a:pt x="86" y="109"/>
                  <a:pt x="86" y="109"/>
                </a:cubicBezTo>
                <a:cubicBezTo>
                  <a:pt x="86" y="109"/>
                  <a:pt x="85" y="109"/>
                  <a:pt x="85" y="109"/>
                </a:cubicBezTo>
                <a:cubicBezTo>
                  <a:pt x="85" y="109"/>
                  <a:pt x="85" y="109"/>
                  <a:pt x="85" y="109"/>
                </a:cubicBezTo>
                <a:close/>
                <a:moveTo>
                  <a:pt x="84" y="92"/>
                </a:moveTo>
                <a:cubicBezTo>
                  <a:pt x="84" y="93"/>
                  <a:pt x="84" y="93"/>
                  <a:pt x="84" y="93"/>
                </a:cubicBezTo>
                <a:cubicBezTo>
                  <a:pt x="84" y="93"/>
                  <a:pt x="84" y="93"/>
                  <a:pt x="84" y="93"/>
                </a:cubicBezTo>
                <a:cubicBezTo>
                  <a:pt x="84" y="93"/>
                  <a:pt x="84" y="93"/>
                  <a:pt x="84" y="93"/>
                </a:cubicBezTo>
                <a:cubicBezTo>
                  <a:pt x="84" y="93"/>
                  <a:pt x="84" y="93"/>
                  <a:pt x="84" y="93"/>
                </a:cubicBezTo>
                <a:cubicBezTo>
                  <a:pt x="84" y="92"/>
                  <a:pt x="84" y="92"/>
                  <a:pt x="84" y="92"/>
                </a:cubicBezTo>
                <a:close/>
                <a:moveTo>
                  <a:pt x="81" y="88"/>
                </a:moveTo>
                <a:cubicBezTo>
                  <a:pt x="81" y="88"/>
                  <a:pt x="81" y="88"/>
                  <a:pt x="81" y="89"/>
                </a:cubicBezTo>
                <a:cubicBezTo>
                  <a:pt x="80" y="89"/>
                  <a:pt x="80" y="89"/>
                  <a:pt x="80" y="89"/>
                </a:cubicBezTo>
                <a:cubicBezTo>
                  <a:pt x="80" y="89"/>
                  <a:pt x="80" y="89"/>
                  <a:pt x="80" y="88"/>
                </a:cubicBezTo>
                <a:cubicBezTo>
                  <a:pt x="80" y="88"/>
                  <a:pt x="80" y="88"/>
                  <a:pt x="81" y="88"/>
                </a:cubicBezTo>
                <a:close/>
                <a:moveTo>
                  <a:pt x="80" y="110"/>
                </a:moveTo>
                <a:cubicBezTo>
                  <a:pt x="80" y="110"/>
                  <a:pt x="80" y="110"/>
                  <a:pt x="80" y="110"/>
                </a:cubicBezTo>
                <a:cubicBezTo>
                  <a:pt x="80" y="110"/>
                  <a:pt x="80" y="110"/>
                  <a:pt x="80" y="110"/>
                </a:cubicBezTo>
                <a:cubicBezTo>
                  <a:pt x="80" y="110"/>
                  <a:pt x="80" y="110"/>
                  <a:pt x="80" y="110"/>
                </a:cubicBezTo>
                <a:close/>
                <a:moveTo>
                  <a:pt x="74" y="90"/>
                </a:moveTo>
                <a:cubicBezTo>
                  <a:pt x="74" y="90"/>
                  <a:pt x="74" y="90"/>
                  <a:pt x="74" y="90"/>
                </a:cubicBezTo>
                <a:cubicBezTo>
                  <a:pt x="74" y="90"/>
                  <a:pt x="74" y="90"/>
                  <a:pt x="74" y="90"/>
                </a:cubicBezTo>
                <a:cubicBezTo>
                  <a:pt x="74" y="90"/>
                  <a:pt x="74" y="90"/>
                  <a:pt x="74" y="90"/>
                </a:cubicBezTo>
                <a:close/>
                <a:moveTo>
                  <a:pt x="73" y="91"/>
                </a:moveTo>
                <a:cubicBezTo>
                  <a:pt x="73" y="91"/>
                  <a:pt x="73" y="91"/>
                  <a:pt x="73" y="91"/>
                </a:cubicBezTo>
                <a:cubicBezTo>
                  <a:pt x="73" y="92"/>
                  <a:pt x="73" y="92"/>
                  <a:pt x="73" y="92"/>
                </a:cubicBezTo>
                <a:cubicBezTo>
                  <a:pt x="73" y="92"/>
                  <a:pt x="72" y="92"/>
                  <a:pt x="72" y="92"/>
                </a:cubicBezTo>
                <a:cubicBezTo>
                  <a:pt x="72" y="91"/>
                  <a:pt x="72" y="91"/>
                  <a:pt x="73" y="91"/>
                </a:cubicBezTo>
                <a:close/>
                <a:moveTo>
                  <a:pt x="72" y="91"/>
                </a:moveTo>
                <a:cubicBezTo>
                  <a:pt x="72" y="91"/>
                  <a:pt x="73" y="91"/>
                  <a:pt x="72" y="91"/>
                </a:cubicBezTo>
                <a:cubicBezTo>
                  <a:pt x="72" y="91"/>
                  <a:pt x="72" y="91"/>
                  <a:pt x="72" y="91"/>
                </a:cubicBezTo>
                <a:cubicBezTo>
                  <a:pt x="72" y="91"/>
                  <a:pt x="72" y="91"/>
                  <a:pt x="72" y="91"/>
                </a:cubicBezTo>
                <a:close/>
                <a:moveTo>
                  <a:pt x="72" y="112"/>
                </a:moveTo>
                <a:cubicBezTo>
                  <a:pt x="72" y="112"/>
                  <a:pt x="72" y="112"/>
                  <a:pt x="72" y="112"/>
                </a:cubicBezTo>
                <a:cubicBezTo>
                  <a:pt x="72" y="112"/>
                  <a:pt x="72" y="112"/>
                  <a:pt x="72" y="112"/>
                </a:cubicBezTo>
                <a:cubicBezTo>
                  <a:pt x="72" y="112"/>
                  <a:pt x="72" y="112"/>
                  <a:pt x="72" y="112"/>
                </a:cubicBezTo>
                <a:close/>
                <a:moveTo>
                  <a:pt x="71" y="97"/>
                </a:moveTo>
                <a:cubicBezTo>
                  <a:pt x="71" y="97"/>
                  <a:pt x="71" y="97"/>
                  <a:pt x="71" y="96"/>
                </a:cubicBezTo>
                <a:cubicBezTo>
                  <a:pt x="71" y="97"/>
                  <a:pt x="71" y="97"/>
                  <a:pt x="71" y="97"/>
                </a:cubicBezTo>
                <a:cubicBezTo>
                  <a:pt x="71" y="97"/>
                  <a:pt x="71" y="97"/>
                  <a:pt x="71" y="97"/>
                </a:cubicBezTo>
                <a:close/>
                <a:moveTo>
                  <a:pt x="71" y="112"/>
                </a:moveTo>
                <a:cubicBezTo>
                  <a:pt x="70" y="112"/>
                  <a:pt x="70" y="112"/>
                  <a:pt x="70" y="112"/>
                </a:cubicBezTo>
                <a:cubicBezTo>
                  <a:pt x="70" y="112"/>
                  <a:pt x="70" y="112"/>
                  <a:pt x="70" y="112"/>
                </a:cubicBezTo>
                <a:cubicBezTo>
                  <a:pt x="70" y="112"/>
                  <a:pt x="70" y="112"/>
                  <a:pt x="69" y="113"/>
                </a:cubicBezTo>
                <a:cubicBezTo>
                  <a:pt x="69" y="112"/>
                  <a:pt x="70" y="112"/>
                  <a:pt x="71" y="112"/>
                </a:cubicBezTo>
                <a:close/>
                <a:moveTo>
                  <a:pt x="69" y="92"/>
                </a:moveTo>
                <a:cubicBezTo>
                  <a:pt x="69" y="92"/>
                  <a:pt x="69" y="92"/>
                  <a:pt x="68" y="92"/>
                </a:cubicBezTo>
                <a:cubicBezTo>
                  <a:pt x="68" y="92"/>
                  <a:pt x="68" y="92"/>
                  <a:pt x="68" y="92"/>
                </a:cubicBezTo>
                <a:cubicBezTo>
                  <a:pt x="68" y="92"/>
                  <a:pt x="69" y="92"/>
                  <a:pt x="69" y="92"/>
                </a:cubicBezTo>
                <a:close/>
                <a:moveTo>
                  <a:pt x="68" y="92"/>
                </a:moveTo>
                <a:cubicBezTo>
                  <a:pt x="68" y="93"/>
                  <a:pt x="68" y="93"/>
                  <a:pt x="68" y="93"/>
                </a:cubicBezTo>
                <a:cubicBezTo>
                  <a:pt x="68" y="93"/>
                  <a:pt x="68" y="93"/>
                  <a:pt x="68" y="92"/>
                </a:cubicBezTo>
                <a:cubicBezTo>
                  <a:pt x="68" y="93"/>
                  <a:pt x="68" y="93"/>
                  <a:pt x="68" y="93"/>
                </a:cubicBezTo>
                <a:cubicBezTo>
                  <a:pt x="68" y="93"/>
                  <a:pt x="68" y="93"/>
                  <a:pt x="68" y="93"/>
                </a:cubicBezTo>
                <a:cubicBezTo>
                  <a:pt x="67" y="93"/>
                  <a:pt x="67" y="93"/>
                  <a:pt x="67" y="93"/>
                </a:cubicBezTo>
                <a:cubicBezTo>
                  <a:pt x="67" y="93"/>
                  <a:pt x="66" y="93"/>
                  <a:pt x="66" y="93"/>
                </a:cubicBezTo>
                <a:cubicBezTo>
                  <a:pt x="66" y="93"/>
                  <a:pt x="67" y="92"/>
                  <a:pt x="68" y="92"/>
                </a:cubicBezTo>
                <a:close/>
                <a:moveTo>
                  <a:pt x="65" y="113"/>
                </a:moveTo>
                <a:cubicBezTo>
                  <a:pt x="65" y="113"/>
                  <a:pt x="65" y="112"/>
                  <a:pt x="66" y="113"/>
                </a:cubicBezTo>
                <a:cubicBezTo>
                  <a:pt x="66" y="113"/>
                  <a:pt x="66" y="113"/>
                  <a:pt x="66" y="113"/>
                </a:cubicBezTo>
                <a:cubicBezTo>
                  <a:pt x="66" y="113"/>
                  <a:pt x="66" y="113"/>
                  <a:pt x="66" y="113"/>
                </a:cubicBezTo>
                <a:cubicBezTo>
                  <a:pt x="65" y="113"/>
                  <a:pt x="65" y="113"/>
                  <a:pt x="65" y="113"/>
                </a:cubicBezTo>
                <a:cubicBezTo>
                  <a:pt x="65" y="113"/>
                  <a:pt x="65" y="113"/>
                  <a:pt x="65" y="113"/>
                </a:cubicBezTo>
                <a:close/>
                <a:moveTo>
                  <a:pt x="63" y="97"/>
                </a:moveTo>
                <a:cubicBezTo>
                  <a:pt x="63" y="97"/>
                  <a:pt x="63" y="97"/>
                  <a:pt x="63" y="97"/>
                </a:cubicBezTo>
                <a:cubicBezTo>
                  <a:pt x="63" y="97"/>
                  <a:pt x="63" y="97"/>
                  <a:pt x="63" y="97"/>
                </a:cubicBezTo>
                <a:cubicBezTo>
                  <a:pt x="63" y="97"/>
                  <a:pt x="63" y="97"/>
                  <a:pt x="62" y="97"/>
                </a:cubicBezTo>
                <a:cubicBezTo>
                  <a:pt x="62" y="97"/>
                  <a:pt x="63" y="97"/>
                  <a:pt x="63" y="97"/>
                </a:cubicBezTo>
                <a:close/>
                <a:moveTo>
                  <a:pt x="62" y="98"/>
                </a:moveTo>
                <a:cubicBezTo>
                  <a:pt x="63" y="98"/>
                  <a:pt x="63" y="98"/>
                  <a:pt x="63" y="98"/>
                </a:cubicBezTo>
                <a:cubicBezTo>
                  <a:pt x="63" y="98"/>
                  <a:pt x="63" y="98"/>
                  <a:pt x="63" y="98"/>
                </a:cubicBezTo>
                <a:cubicBezTo>
                  <a:pt x="63" y="98"/>
                  <a:pt x="63" y="98"/>
                  <a:pt x="63" y="98"/>
                </a:cubicBezTo>
                <a:cubicBezTo>
                  <a:pt x="63" y="98"/>
                  <a:pt x="62" y="98"/>
                  <a:pt x="62" y="98"/>
                </a:cubicBezTo>
                <a:close/>
                <a:moveTo>
                  <a:pt x="61" y="94"/>
                </a:moveTo>
                <a:cubicBezTo>
                  <a:pt x="61" y="94"/>
                  <a:pt x="61" y="94"/>
                  <a:pt x="61" y="94"/>
                </a:cubicBezTo>
                <a:cubicBezTo>
                  <a:pt x="61" y="94"/>
                  <a:pt x="61" y="94"/>
                  <a:pt x="61" y="94"/>
                </a:cubicBezTo>
                <a:close/>
                <a:moveTo>
                  <a:pt x="61" y="94"/>
                </a:moveTo>
                <a:cubicBezTo>
                  <a:pt x="61" y="94"/>
                  <a:pt x="61" y="94"/>
                  <a:pt x="61" y="94"/>
                </a:cubicBezTo>
                <a:cubicBezTo>
                  <a:pt x="61" y="94"/>
                  <a:pt x="61" y="95"/>
                  <a:pt x="61" y="95"/>
                </a:cubicBezTo>
                <a:cubicBezTo>
                  <a:pt x="61" y="95"/>
                  <a:pt x="61" y="95"/>
                  <a:pt x="61" y="95"/>
                </a:cubicBezTo>
                <a:cubicBezTo>
                  <a:pt x="61" y="95"/>
                  <a:pt x="61" y="95"/>
                  <a:pt x="61" y="95"/>
                </a:cubicBezTo>
                <a:cubicBezTo>
                  <a:pt x="61" y="95"/>
                  <a:pt x="61" y="94"/>
                  <a:pt x="61" y="94"/>
                </a:cubicBezTo>
                <a:close/>
                <a:moveTo>
                  <a:pt x="62" y="98"/>
                </a:moveTo>
                <a:cubicBezTo>
                  <a:pt x="62" y="98"/>
                  <a:pt x="61" y="98"/>
                  <a:pt x="61" y="98"/>
                </a:cubicBezTo>
                <a:cubicBezTo>
                  <a:pt x="61" y="98"/>
                  <a:pt x="61" y="98"/>
                  <a:pt x="62" y="98"/>
                </a:cubicBezTo>
                <a:close/>
                <a:moveTo>
                  <a:pt x="61" y="98"/>
                </a:moveTo>
                <a:cubicBezTo>
                  <a:pt x="61" y="99"/>
                  <a:pt x="60" y="99"/>
                  <a:pt x="60" y="99"/>
                </a:cubicBezTo>
                <a:cubicBezTo>
                  <a:pt x="60" y="99"/>
                  <a:pt x="60" y="99"/>
                  <a:pt x="59" y="99"/>
                </a:cubicBezTo>
                <a:cubicBezTo>
                  <a:pt x="59" y="99"/>
                  <a:pt x="59" y="99"/>
                  <a:pt x="59" y="98"/>
                </a:cubicBezTo>
                <a:cubicBezTo>
                  <a:pt x="60" y="98"/>
                  <a:pt x="60" y="98"/>
                  <a:pt x="61" y="98"/>
                </a:cubicBezTo>
                <a:close/>
                <a:moveTo>
                  <a:pt x="59" y="114"/>
                </a:moveTo>
                <a:cubicBezTo>
                  <a:pt x="59" y="114"/>
                  <a:pt x="59" y="114"/>
                  <a:pt x="59" y="114"/>
                </a:cubicBezTo>
                <a:cubicBezTo>
                  <a:pt x="59" y="114"/>
                  <a:pt x="59" y="114"/>
                  <a:pt x="59" y="114"/>
                </a:cubicBezTo>
                <a:cubicBezTo>
                  <a:pt x="59" y="114"/>
                  <a:pt x="59" y="114"/>
                  <a:pt x="59" y="114"/>
                </a:cubicBezTo>
                <a:close/>
                <a:moveTo>
                  <a:pt x="59" y="114"/>
                </a:moveTo>
                <a:cubicBezTo>
                  <a:pt x="59" y="114"/>
                  <a:pt x="59" y="114"/>
                  <a:pt x="59" y="115"/>
                </a:cubicBezTo>
                <a:cubicBezTo>
                  <a:pt x="59" y="115"/>
                  <a:pt x="59" y="115"/>
                  <a:pt x="59" y="115"/>
                </a:cubicBezTo>
                <a:cubicBezTo>
                  <a:pt x="59" y="115"/>
                  <a:pt x="59" y="115"/>
                  <a:pt x="59" y="115"/>
                </a:cubicBezTo>
                <a:cubicBezTo>
                  <a:pt x="59" y="115"/>
                  <a:pt x="59" y="114"/>
                  <a:pt x="59" y="114"/>
                </a:cubicBezTo>
                <a:close/>
                <a:moveTo>
                  <a:pt x="57" y="99"/>
                </a:moveTo>
                <a:cubicBezTo>
                  <a:pt x="57" y="99"/>
                  <a:pt x="57" y="99"/>
                  <a:pt x="57" y="100"/>
                </a:cubicBezTo>
                <a:cubicBezTo>
                  <a:pt x="57" y="99"/>
                  <a:pt x="57" y="99"/>
                  <a:pt x="56" y="99"/>
                </a:cubicBezTo>
                <a:cubicBezTo>
                  <a:pt x="56" y="99"/>
                  <a:pt x="56" y="100"/>
                  <a:pt x="56" y="100"/>
                </a:cubicBezTo>
                <a:cubicBezTo>
                  <a:pt x="56" y="100"/>
                  <a:pt x="56" y="100"/>
                  <a:pt x="56" y="100"/>
                </a:cubicBezTo>
                <a:cubicBezTo>
                  <a:pt x="56" y="99"/>
                  <a:pt x="57" y="98"/>
                  <a:pt x="57" y="99"/>
                </a:cubicBezTo>
                <a:close/>
                <a:moveTo>
                  <a:pt x="57" y="116"/>
                </a:moveTo>
                <a:cubicBezTo>
                  <a:pt x="57" y="116"/>
                  <a:pt x="57" y="116"/>
                  <a:pt x="57" y="116"/>
                </a:cubicBezTo>
                <a:cubicBezTo>
                  <a:pt x="57" y="116"/>
                  <a:pt x="56" y="116"/>
                  <a:pt x="56" y="115"/>
                </a:cubicBezTo>
                <a:cubicBezTo>
                  <a:pt x="57" y="116"/>
                  <a:pt x="57" y="116"/>
                  <a:pt x="57" y="116"/>
                </a:cubicBezTo>
                <a:close/>
                <a:moveTo>
                  <a:pt x="56" y="115"/>
                </a:moveTo>
                <a:cubicBezTo>
                  <a:pt x="56" y="116"/>
                  <a:pt x="56" y="116"/>
                  <a:pt x="56" y="116"/>
                </a:cubicBezTo>
                <a:cubicBezTo>
                  <a:pt x="56" y="116"/>
                  <a:pt x="56" y="116"/>
                  <a:pt x="56" y="116"/>
                </a:cubicBezTo>
                <a:cubicBezTo>
                  <a:pt x="56" y="116"/>
                  <a:pt x="56" y="116"/>
                  <a:pt x="56" y="115"/>
                </a:cubicBezTo>
                <a:close/>
                <a:moveTo>
                  <a:pt x="54" y="100"/>
                </a:moveTo>
                <a:cubicBezTo>
                  <a:pt x="54" y="101"/>
                  <a:pt x="53" y="101"/>
                  <a:pt x="53" y="100"/>
                </a:cubicBezTo>
                <a:cubicBezTo>
                  <a:pt x="53" y="100"/>
                  <a:pt x="53" y="100"/>
                  <a:pt x="54" y="100"/>
                </a:cubicBezTo>
                <a:close/>
                <a:moveTo>
                  <a:pt x="54" y="117"/>
                </a:moveTo>
                <a:cubicBezTo>
                  <a:pt x="53" y="117"/>
                  <a:pt x="53" y="118"/>
                  <a:pt x="52" y="118"/>
                </a:cubicBezTo>
                <a:cubicBezTo>
                  <a:pt x="52" y="117"/>
                  <a:pt x="53" y="117"/>
                  <a:pt x="54" y="117"/>
                </a:cubicBezTo>
                <a:cubicBezTo>
                  <a:pt x="54" y="117"/>
                  <a:pt x="54" y="117"/>
                  <a:pt x="54" y="117"/>
                </a:cubicBezTo>
                <a:cubicBezTo>
                  <a:pt x="54" y="117"/>
                  <a:pt x="54" y="117"/>
                  <a:pt x="54" y="117"/>
                </a:cubicBezTo>
                <a:close/>
                <a:moveTo>
                  <a:pt x="54" y="117"/>
                </a:moveTo>
                <a:cubicBezTo>
                  <a:pt x="54" y="117"/>
                  <a:pt x="54" y="117"/>
                  <a:pt x="54" y="117"/>
                </a:cubicBezTo>
                <a:cubicBezTo>
                  <a:pt x="54" y="117"/>
                  <a:pt x="54" y="117"/>
                  <a:pt x="54" y="117"/>
                </a:cubicBezTo>
                <a:close/>
                <a:moveTo>
                  <a:pt x="54" y="101"/>
                </a:moveTo>
                <a:cubicBezTo>
                  <a:pt x="54" y="101"/>
                  <a:pt x="54" y="101"/>
                  <a:pt x="54" y="100"/>
                </a:cubicBezTo>
                <a:cubicBezTo>
                  <a:pt x="54" y="100"/>
                  <a:pt x="53" y="100"/>
                  <a:pt x="53" y="100"/>
                </a:cubicBezTo>
                <a:cubicBezTo>
                  <a:pt x="53" y="100"/>
                  <a:pt x="54" y="100"/>
                  <a:pt x="54" y="99"/>
                </a:cubicBezTo>
                <a:cubicBezTo>
                  <a:pt x="54" y="100"/>
                  <a:pt x="54" y="100"/>
                  <a:pt x="54" y="100"/>
                </a:cubicBezTo>
                <a:cubicBezTo>
                  <a:pt x="55" y="99"/>
                  <a:pt x="55" y="100"/>
                  <a:pt x="56" y="99"/>
                </a:cubicBezTo>
                <a:cubicBezTo>
                  <a:pt x="56" y="99"/>
                  <a:pt x="56" y="99"/>
                  <a:pt x="56" y="100"/>
                </a:cubicBezTo>
                <a:cubicBezTo>
                  <a:pt x="55" y="99"/>
                  <a:pt x="55" y="100"/>
                  <a:pt x="55" y="100"/>
                </a:cubicBezTo>
                <a:cubicBezTo>
                  <a:pt x="55" y="100"/>
                  <a:pt x="55" y="101"/>
                  <a:pt x="55" y="101"/>
                </a:cubicBezTo>
                <a:cubicBezTo>
                  <a:pt x="55" y="101"/>
                  <a:pt x="54" y="101"/>
                  <a:pt x="54" y="101"/>
                </a:cubicBezTo>
                <a:close/>
                <a:moveTo>
                  <a:pt x="55" y="121"/>
                </a:moveTo>
                <a:cubicBezTo>
                  <a:pt x="55" y="121"/>
                  <a:pt x="55" y="121"/>
                  <a:pt x="55" y="121"/>
                </a:cubicBezTo>
                <a:cubicBezTo>
                  <a:pt x="55" y="121"/>
                  <a:pt x="55" y="121"/>
                  <a:pt x="55" y="121"/>
                </a:cubicBezTo>
                <a:cubicBezTo>
                  <a:pt x="55" y="121"/>
                  <a:pt x="55" y="121"/>
                  <a:pt x="55" y="121"/>
                </a:cubicBezTo>
                <a:cubicBezTo>
                  <a:pt x="55" y="121"/>
                  <a:pt x="55" y="121"/>
                  <a:pt x="55" y="121"/>
                </a:cubicBezTo>
                <a:cubicBezTo>
                  <a:pt x="55" y="121"/>
                  <a:pt x="55" y="121"/>
                  <a:pt x="55" y="121"/>
                </a:cubicBezTo>
                <a:close/>
                <a:moveTo>
                  <a:pt x="56" y="125"/>
                </a:moveTo>
                <a:cubicBezTo>
                  <a:pt x="55" y="125"/>
                  <a:pt x="55" y="125"/>
                  <a:pt x="55" y="125"/>
                </a:cubicBezTo>
                <a:cubicBezTo>
                  <a:pt x="55" y="125"/>
                  <a:pt x="56" y="124"/>
                  <a:pt x="56" y="124"/>
                </a:cubicBezTo>
                <a:cubicBezTo>
                  <a:pt x="56" y="124"/>
                  <a:pt x="56" y="125"/>
                  <a:pt x="56" y="125"/>
                </a:cubicBezTo>
                <a:cubicBezTo>
                  <a:pt x="56" y="125"/>
                  <a:pt x="56" y="125"/>
                  <a:pt x="56" y="125"/>
                </a:cubicBezTo>
                <a:close/>
                <a:moveTo>
                  <a:pt x="56" y="120"/>
                </a:moveTo>
                <a:cubicBezTo>
                  <a:pt x="56" y="120"/>
                  <a:pt x="57" y="120"/>
                  <a:pt x="57" y="120"/>
                </a:cubicBezTo>
                <a:cubicBezTo>
                  <a:pt x="57" y="120"/>
                  <a:pt x="56" y="120"/>
                  <a:pt x="56" y="120"/>
                </a:cubicBezTo>
                <a:close/>
                <a:moveTo>
                  <a:pt x="57" y="124"/>
                </a:moveTo>
                <a:cubicBezTo>
                  <a:pt x="57" y="124"/>
                  <a:pt x="57" y="124"/>
                  <a:pt x="56" y="124"/>
                </a:cubicBezTo>
                <a:cubicBezTo>
                  <a:pt x="57" y="124"/>
                  <a:pt x="57" y="124"/>
                  <a:pt x="57" y="124"/>
                </a:cubicBezTo>
                <a:cubicBezTo>
                  <a:pt x="57" y="124"/>
                  <a:pt x="57" y="124"/>
                  <a:pt x="57" y="124"/>
                </a:cubicBezTo>
                <a:cubicBezTo>
                  <a:pt x="57" y="124"/>
                  <a:pt x="57" y="124"/>
                  <a:pt x="57" y="124"/>
                </a:cubicBezTo>
                <a:close/>
                <a:moveTo>
                  <a:pt x="57" y="124"/>
                </a:moveTo>
                <a:cubicBezTo>
                  <a:pt x="57" y="124"/>
                  <a:pt x="57" y="124"/>
                  <a:pt x="57" y="124"/>
                </a:cubicBezTo>
                <a:cubicBezTo>
                  <a:pt x="57" y="124"/>
                  <a:pt x="57" y="124"/>
                  <a:pt x="57" y="124"/>
                </a:cubicBezTo>
                <a:cubicBezTo>
                  <a:pt x="57" y="124"/>
                  <a:pt x="57" y="124"/>
                  <a:pt x="57" y="124"/>
                </a:cubicBezTo>
                <a:cubicBezTo>
                  <a:pt x="57" y="124"/>
                  <a:pt x="57" y="124"/>
                  <a:pt x="57" y="124"/>
                </a:cubicBezTo>
                <a:close/>
                <a:moveTo>
                  <a:pt x="58" y="117"/>
                </a:moveTo>
                <a:cubicBezTo>
                  <a:pt x="57" y="117"/>
                  <a:pt x="58" y="116"/>
                  <a:pt x="58" y="116"/>
                </a:cubicBezTo>
                <a:cubicBezTo>
                  <a:pt x="57" y="116"/>
                  <a:pt x="56" y="116"/>
                  <a:pt x="55" y="116"/>
                </a:cubicBezTo>
                <a:cubicBezTo>
                  <a:pt x="56" y="116"/>
                  <a:pt x="56" y="116"/>
                  <a:pt x="57" y="116"/>
                </a:cubicBezTo>
                <a:cubicBezTo>
                  <a:pt x="57" y="116"/>
                  <a:pt x="57" y="116"/>
                  <a:pt x="57" y="116"/>
                </a:cubicBezTo>
                <a:cubicBezTo>
                  <a:pt x="57" y="116"/>
                  <a:pt x="57" y="116"/>
                  <a:pt x="57" y="116"/>
                </a:cubicBezTo>
                <a:cubicBezTo>
                  <a:pt x="57" y="116"/>
                  <a:pt x="57" y="116"/>
                  <a:pt x="58" y="116"/>
                </a:cubicBezTo>
                <a:cubicBezTo>
                  <a:pt x="57" y="115"/>
                  <a:pt x="58" y="115"/>
                  <a:pt x="58" y="115"/>
                </a:cubicBezTo>
                <a:cubicBezTo>
                  <a:pt x="58" y="115"/>
                  <a:pt x="58" y="116"/>
                  <a:pt x="58" y="116"/>
                </a:cubicBezTo>
                <a:cubicBezTo>
                  <a:pt x="58" y="116"/>
                  <a:pt x="58" y="116"/>
                  <a:pt x="58" y="116"/>
                </a:cubicBezTo>
                <a:cubicBezTo>
                  <a:pt x="58" y="116"/>
                  <a:pt x="58" y="116"/>
                  <a:pt x="58" y="117"/>
                </a:cubicBezTo>
                <a:cubicBezTo>
                  <a:pt x="58" y="117"/>
                  <a:pt x="58" y="117"/>
                  <a:pt x="58" y="117"/>
                </a:cubicBezTo>
                <a:close/>
                <a:moveTo>
                  <a:pt x="58" y="123"/>
                </a:moveTo>
                <a:cubicBezTo>
                  <a:pt x="58" y="123"/>
                  <a:pt x="58" y="123"/>
                  <a:pt x="58" y="123"/>
                </a:cubicBezTo>
                <a:cubicBezTo>
                  <a:pt x="58" y="123"/>
                  <a:pt x="58" y="123"/>
                  <a:pt x="58" y="123"/>
                </a:cubicBezTo>
                <a:cubicBezTo>
                  <a:pt x="58" y="123"/>
                  <a:pt x="58" y="123"/>
                  <a:pt x="58" y="123"/>
                </a:cubicBezTo>
                <a:cubicBezTo>
                  <a:pt x="58" y="123"/>
                  <a:pt x="59" y="123"/>
                  <a:pt x="59" y="123"/>
                </a:cubicBezTo>
                <a:cubicBezTo>
                  <a:pt x="59" y="123"/>
                  <a:pt x="59" y="123"/>
                  <a:pt x="59" y="123"/>
                </a:cubicBezTo>
                <a:cubicBezTo>
                  <a:pt x="59" y="123"/>
                  <a:pt x="59" y="123"/>
                  <a:pt x="59" y="123"/>
                </a:cubicBezTo>
                <a:cubicBezTo>
                  <a:pt x="59" y="123"/>
                  <a:pt x="58" y="123"/>
                  <a:pt x="58" y="123"/>
                </a:cubicBezTo>
                <a:close/>
                <a:moveTo>
                  <a:pt x="59" y="117"/>
                </a:moveTo>
                <a:cubicBezTo>
                  <a:pt x="59" y="117"/>
                  <a:pt x="59" y="117"/>
                  <a:pt x="59" y="117"/>
                </a:cubicBezTo>
                <a:cubicBezTo>
                  <a:pt x="59" y="117"/>
                  <a:pt x="58" y="117"/>
                  <a:pt x="58" y="117"/>
                </a:cubicBezTo>
                <a:cubicBezTo>
                  <a:pt x="58" y="117"/>
                  <a:pt x="59" y="117"/>
                  <a:pt x="60" y="117"/>
                </a:cubicBezTo>
                <a:cubicBezTo>
                  <a:pt x="60" y="117"/>
                  <a:pt x="60" y="117"/>
                  <a:pt x="59" y="117"/>
                </a:cubicBezTo>
                <a:close/>
                <a:moveTo>
                  <a:pt x="60" y="116"/>
                </a:moveTo>
                <a:cubicBezTo>
                  <a:pt x="59" y="116"/>
                  <a:pt x="60" y="116"/>
                  <a:pt x="59" y="116"/>
                </a:cubicBezTo>
                <a:cubicBezTo>
                  <a:pt x="59" y="116"/>
                  <a:pt x="59" y="116"/>
                  <a:pt x="59" y="117"/>
                </a:cubicBezTo>
                <a:cubicBezTo>
                  <a:pt x="59" y="116"/>
                  <a:pt x="59" y="116"/>
                  <a:pt x="59" y="116"/>
                </a:cubicBezTo>
                <a:cubicBezTo>
                  <a:pt x="59" y="116"/>
                  <a:pt x="59" y="116"/>
                  <a:pt x="58" y="116"/>
                </a:cubicBezTo>
                <a:cubicBezTo>
                  <a:pt x="59" y="116"/>
                  <a:pt x="59" y="116"/>
                  <a:pt x="59" y="116"/>
                </a:cubicBezTo>
                <a:cubicBezTo>
                  <a:pt x="59" y="116"/>
                  <a:pt x="59" y="116"/>
                  <a:pt x="59" y="116"/>
                </a:cubicBezTo>
                <a:cubicBezTo>
                  <a:pt x="60" y="115"/>
                  <a:pt x="60" y="115"/>
                  <a:pt x="60" y="115"/>
                </a:cubicBezTo>
                <a:cubicBezTo>
                  <a:pt x="60" y="116"/>
                  <a:pt x="60" y="116"/>
                  <a:pt x="60" y="116"/>
                </a:cubicBezTo>
                <a:cubicBezTo>
                  <a:pt x="60" y="116"/>
                  <a:pt x="60" y="116"/>
                  <a:pt x="60" y="116"/>
                </a:cubicBezTo>
                <a:close/>
                <a:moveTo>
                  <a:pt x="60" y="123"/>
                </a:moveTo>
                <a:cubicBezTo>
                  <a:pt x="60" y="123"/>
                  <a:pt x="60" y="123"/>
                  <a:pt x="61" y="123"/>
                </a:cubicBezTo>
                <a:cubicBezTo>
                  <a:pt x="61" y="123"/>
                  <a:pt x="61" y="123"/>
                  <a:pt x="61" y="123"/>
                </a:cubicBezTo>
                <a:cubicBezTo>
                  <a:pt x="60" y="123"/>
                  <a:pt x="60" y="123"/>
                  <a:pt x="60" y="123"/>
                </a:cubicBezTo>
                <a:close/>
                <a:moveTo>
                  <a:pt x="62" y="118"/>
                </a:moveTo>
                <a:cubicBezTo>
                  <a:pt x="62" y="118"/>
                  <a:pt x="63" y="118"/>
                  <a:pt x="63" y="117"/>
                </a:cubicBezTo>
                <a:cubicBezTo>
                  <a:pt x="63" y="117"/>
                  <a:pt x="62" y="118"/>
                  <a:pt x="63" y="118"/>
                </a:cubicBezTo>
                <a:cubicBezTo>
                  <a:pt x="63" y="118"/>
                  <a:pt x="63" y="117"/>
                  <a:pt x="64" y="118"/>
                </a:cubicBezTo>
                <a:cubicBezTo>
                  <a:pt x="64" y="118"/>
                  <a:pt x="64" y="118"/>
                  <a:pt x="64" y="118"/>
                </a:cubicBezTo>
                <a:cubicBezTo>
                  <a:pt x="63" y="118"/>
                  <a:pt x="63" y="118"/>
                  <a:pt x="63" y="118"/>
                </a:cubicBezTo>
                <a:cubicBezTo>
                  <a:pt x="63" y="118"/>
                  <a:pt x="63" y="118"/>
                  <a:pt x="63" y="118"/>
                </a:cubicBezTo>
                <a:cubicBezTo>
                  <a:pt x="63" y="118"/>
                  <a:pt x="62" y="118"/>
                  <a:pt x="62" y="118"/>
                </a:cubicBezTo>
                <a:close/>
                <a:moveTo>
                  <a:pt x="63" y="123"/>
                </a:moveTo>
                <a:cubicBezTo>
                  <a:pt x="63" y="123"/>
                  <a:pt x="63" y="123"/>
                  <a:pt x="63" y="123"/>
                </a:cubicBezTo>
                <a:cubicBezTo>
                  <a:pt x="63" y="123"/>
                  <a:pt x="63" y="123"/>
                  <a:pt x="63" y="123"/>
                </a:cubicBezTo>
                <a:cubicBezTo>
                  <a:pt x="63" y="123"/>
                  <a:pt x="63" y="123"/>
                  <a:pt x="63" y="123"/>
                </a:cubicBezTo>
                <a:close/>
                <a:moveTo>
                  <a:pt x="63" y="122"/>
                </a:moveTo>
                <a:cubicBezTo>
                  <a:pt x="63" y="122"/>
                  <a:pt x="63" y="122"/>
                  <a:pt x="63" y="122"/>
                </a:cubicBezTo>
                <a:cubicBezTo>
                  <a:pt x="63" y="122"/>
                  <a:pt x="63" y="122"/>
                  <a:pt x="62" y="122"/>
                </a:cubicBezTo>
                <a:cubicBezTo>
                  <a:pt x="63" y="122"/>
                  <a:pt x="63" y="122"/>
                  <a:pt x="63" y="122"/>
                </a:cubicBezTo>
                <a:close/>
                <a:moveTo>
                  <a:pt x="63" y="124"/>
                </a:moveTo>
                <a:cubicBezTo>
                  <a:pt x="63" y="124"/>
                  <a:pt x="63" y="124"/>
                  <a:pt x="63" y="124"/>
                </a:cubicBezTo>
                <a:cubicBezTo>
                  <a:pt x="63" y="124"/>
                  <a:pt x="62" y="124"/>
                  <a:pt x="62" y="124"/>
                </a:cubicBezTo>
                <a:cubicBezTo>
                  <a:pt x="63" y="123"/>
                  <a:pt x="63" y="123"/>
                  <a:pt x="64" y="123"/>
                </a:cubicBezTo>
                <a:cubicBezTo>
                  <a:pt x="64" y="123"/>
                  <a:pt x="64" y="123"/>
                  <a:pt x="64" y="123"/>
                </a:cubicBezTo>
                <a:cubicBezTo>
                  <a:pt x="63" y="124"/>
                  <a:pt x="63" y="124"/>
                  <a:pt x="63" y="124"/>
                </a:cubicBezTo>
                <a:close/>
                <a:moveTo>
                  <a:pt x="66" y="123"/>
                </a:moveTo>
                <a:cubicBezTo>
                  <a:pt x="66" y="122"/>
                  <a:pt x="67" y="122"/>
                  <a:pt x="67" y="122"/>
                </a:cubicBezTo>
                <a:cubicBezTo>
                  <a:pt x="67" y="123"/>
                  <a:pt x="66" y="123"/>
                  <a:pt x="66" y="123"/>
                </a:cubicBezTo>
                <a:close/>
                <a:moveTo>
                  <a:pt x="66" y="117"/>
                </a:moveTo>
                <a:cubicBezTo>
                  <a:pt x="66" y="117"/>
                  <a:pt x="66" y="117"/>
                  <a:pt x="66" y="117"/>
                </a:cubicBezTo>
                <a:cubicBezTo>
                  <a:pt x="66" y="117"/>
                  <a:pt x="66" y="117"/>
                  <a:pt x="66" y="117"/>
                </a:cubicBezTo>
                <a:cubicBezTo>
                  <a:pt x="66" y="117"/>
                  <a:pt x="66" y="117"/>
                  <a:pt x="66" y="117"/>
                </a:cubicBezTo>
                <a:cubicBezTo>
                  <a:pt x="66" y="117"/>
                  <a:pt x="66" y="117"/>
                  <a:pt x="66" y="117"/>
                </a:cubicBezTo>
                <a:close/>
                <a:moveTo>
                  <a:pt x="66" y="117"/>
                </a:moveTo>
                <a:cubicBezTo>
                  <a:pt x="66" y="117"/>
                  <a:pt x="67" y="118"/>
                  <a:pt x="67" y="118"/>
                </a:cubicBezTo>
                <a:cubicBezTo>
                  <a:pt x="66" y="118"/>
                  <a:pt x="66" y="118"/>
                  <a:pt x="66" y="117"/>
                </a:cubicBezTo>
                <a:close/>
                <a:moveTo>
                  <a:pt x="67" y="117"/>
                </a:moveTo>
                <a:cubicBezTo>
                  <a:pt x="67" y="117"/>
                  <a:pt x="67" y="117"/>
                  <a:pt x="67" y="117"/>
                </a:cubicBezTo>
                <a:cubicBezTo>
                  <a:pt x="67" y="117"/>
                  <a:pt x="67" y="117"/>
                  <a:pt x="67" y="118"/>
                </a:cubicBezTo>
                <a:cubicBezTo>
                  <a:pt x="67" y="118"/>
                  <a:pt x="67" y="118"/>
                  <a:pt x="67" y="117"/>
                </a:cubicBezTo>
                <a:close/>
                <a:moveTo>
                  <a:pt x="68" y="117"/>
                </a:moveTo>
                <a:cubicBezTo>
                  <a:pt x="68" y="117"/>
                  <a:pt x="68" y="117"/>
                  <a:pt x="68" y="117"/>
                </a:cubicBezTo>
                <a:cubicBezTo>
                  <a:pt x="67" y="117"/>
                  <a:pt x="67" y="117"/>
                  <a:pt x="67" y="117"/>
                </a:cubicBezTo>
                <a:cubicBezTo>
                  <a:pt x="68" y="117"/>
                  <a:pt x="68" y="117"/>
                  <a:pt x="68" y="117"/>
                </a:cubicBezTo>
                <a:cubicBezTo>
                  <a:pt x="68" y="117"/>
                  <a:pt x="68" y="117"/>
                  <a:pt x="68" y="117"/>
                </a:cubicBezTo>
                <a:close/>
                <a:moveTo>
                  <a:pt x="69" y="117"/>
                </a:moveTo>
                <a:cubicBezTo>
                  <a:pt x="69" y="117"/>
                  <a:pt x="69" y="117"/>
                  <a:pt x="68" y="117"/>
                </a:cubicBezTo>
                <a:cubicBezTo>
                  <a:pt x="69" y="117"/>
                  <a:pt x="69" y="117"/>
                  <a:pt x="69" y="117"/>
                </a:cubicBezTo>
                <a:cubicBezTo>
                  <a:pt x="69" y="117"/>
                  <a:pt x="69" y="117"/>
                  <a:pt x="69" y="117"/>
                </a:cubicBezTo>
                <a:close/>
                <a:moveTo>
                  <a:pt x="69" y="122"/>
                </a:moveTo>
                <a:cubicBezTo>
                  <a:pt x="69" y="122"/>
                  <a:pt x="69" y="122"/>
                  <a:pt x="69" y="122"/>
                </a:cubicBezTo>
                <a:cubicBezTo>
                  <a:pt x="69" y="122"/>
                  <a:pt x="69" y="122"/>
                  <a:pt x="69" y="122"/>
                </a:cubicBezTo>
                <a:cubicBezTo>
                  <a:pt x="69" y="122"/>
                  <a:pt x="69" y="122"/>
                  <a:pt x="69" y="122"/>
                </a:cubicBezTo>
                <a:close/>
                <a:moveTo>
                  <a:pt x="69" y="123"/>
                </a:moveTo>
                <a:cubicBezTo>
                  <a:pt x="69" y="122"/>
                  <a:pt x="69" y="122"/>
                  <a:pt x="69" y="122"/>
                </a:cubicBezTo>
                <a:cubicBezTo>
                  <a:pt x="69" y="122"/>
                  <a:pt x="70" y="122"/>
                  <a:pt x="70" y="122"/>
                </a:cubicBezTo>
                <a:cubicBezTo>
                  <a:pt x="70" y="122"/>
                  <a:pt x="70" y="122"/>
                  <a:pt x="70" y="122"/>
                </a:cubicBezTo>
                <a:cubicBezTo>
                  <a:pt x="70" y="123"/>
                  <a:pt x="69" y="123"/>
                  <a:pt x="69" y="123"/>
                </a:cubicBezTo>
                <a:close/>
                <a:moveTo>
                  <a:pt x="69" y="117"/>
                </a:moveTo>
                <a:cubicBezTo>
                  <a:pt x="69" y="117"/>
                  <a:pt x="69" y="117"/>
                  <a:pt x="69" y="117"/>
                </a:cubicBezTo>
                <a:cubicBezTo>
                  <a:pt x="70" y="117"/>
                  <a:pt x="70" y="117"/>
                  <a:pt x="70" y="117"/>
                </a:cubicBezTo>
                <a:cubicBezTo>
                  <a:pt x="70" y="117"/>
                  <a:pt x="70" y="117"/>
                  <a:pt x="70" y="117"/>
                </a:cubicBezTo>
                <a:cubicBezTo>
                  <a:pt x="69" y="117"/>
                  <a:pt x="69" y="117"/>
                  <a:pt x="69" y="117"/>
                </a:cubicBezTo>
                <a:close/>
                <a:moveTo>
                  <a:pt x="70" y="117"/>
                </a:moveTo>
                <a:cubicBezTo>
                  <a:pt x="70" y="117"/>
                  <a:pt x="70" y="117"/>
                  <a:pt x="70" y="117"/>
                </a:cubicBezTo>
                <a:cubicBezTo>
                  <a:pt x="70" y="117"/>
                  <a:pt x="70" y="117"/>
                  <a:pt x="70" y="117"/>
                </a:cubicBezTo>
                <a:cubicBezTo>
                  <a:pt x="70" y="117"/>
                  <a:pt x="70" y="117"/>
                  <a:pt x="70" y="117"/>
                </a:cubicBezTo>
                <a:close/>
                <a:moveTo>
                  <a:pt x="71" y="117"/>
                </a:moveTo>
                <a:cubicBezTo>
                  <a:pt x="71" y="117"/>
                  <a:pt x="71" y="117"/>
                  <a:pt x="71" y="117"/>
                </a:cubicBezTo>
                <a:cubicBezTo>
                  <a:pt x="71" y="117"/>
                  <a:pt x="71" y="117"/>
                  <a:pt x="71" y="116"/>
                </a:cubicBezTo>
                <a:cubicBezTo>
                  <a:pt x="71" y="116"/>
                  <a:pt x="71" y="116"/>
                  <a:pt x="72" y="116"/>
                </a:cubicBezTo>
                <a:cubicBezTo>
                  <a:pt x="71" y="116"/>
                  <a:pt x="71" y="117"/>
                  <a:pt x="71" y="117"/>
                </a:cubicBezTo>
                <a:close/>
                <a:moveTo>
                  <a:pt x="73" y="114"/>
                </a:moveTo>
                <a:cubicBezTo>
                  <a:pt x="73" y="114"/>
                  <a:pt x="73" y="114"/>
                  <a:pt x="73" y="114"/>
                </a:cubicBezTo>
                <a:cubicBezTo>
                  <a:pt x="73" y="114"/>
                  <a:pt x="73" y="114"/>
                  <a:pt x="73" y="114"/>
                </a:cubicBezTo>
                <a:cubicBezTo>
                  <a:pt x="73" y="114"/>
                  <a:pt x="73" y="114"/>
                  <a:pt x="73" y="114"/>
                </a:cubicBezTo>
                <a:close/>
                <a:moveTo>
                  <a:pt x="74" y="121"/>
                </a:moveTo>
                <a:cubicBezTo>
                  <a:pt x="74" y="121"/>
                  <a:pt x="74" y="121"/>
                  <a:pt x="75" y="120"/>
                </a:cubicBezTo>
                <a:cubicBezTo>
                  <a:pt x="75" y="120"/>
                  <a:pt x="75" y="120"/>
                  <a:pt x="75" y="120"/>
                </a:cubicBezTo>
                <a:cubicBezTo>
                  <a:pt x="74" y="121"/>
                  <a:pt x="74" y="121"/>
                  <a:pt x="74" y="121"/>
                </a:cubicBezTo>
                <a:close/>
                <a:moveTo>
                  <a:pt x="86" y="111"/>
                </a:moveTo>
                <a:cubicBezTo>
                  <a:pt x="86" y="111"/>
                  <a:pt x="86" y="111"/>
                  <a:pt x="86" y="111"/>
                </a:cubicBezTo>
                <a:cubicBezTo>
                  <a:pt x="86" y="111"/>
                  <a:pt x="86" y="111"/>
                  <a:pt x="86" y="111"/>
                </a:cubicBezTo>
                <a:cubicBezTo>
                  <a:pt x="86" y="111"/>
                  <a:pt x="86" y="111"/>
                  <a:pt x="86" y="111"/>
                </a:cubicBezTo>
                <a:close/>
                <a:moveTo>
                  <a:pt x="86" y="111"/>
                </a:moveTo>
                <a:cubicBezTo>
                  <a:pt x="86" y="111"/>
                  <a:pt x="86" y="111"/>
                  <a:pt x="86" y="111"/>
                </a:cubicBezTo>
                <a:cubicBezTo>
                  <a:pt x="87" y="111"/>
                  <a:pt x="87" y="111"/>
                  <a:pt x="87" y="111"/>
                </a:cubicBezTo>
                <a:cubicBezTo>
                  <a:pt x="87" y="111"/>
                  <a:pt x="87" y="111"/>
                  <a:pt x="86" y="111"/>
                </a:cubicBezTo>
                <a:close/>
                <a:moveTo>
                  <a:pt x="85" y="110"/>
                </a:moveTo>
                <a:cubicBezTo>
                  <a:pt x="85" y="111"/>
                  <a:pt x="85" y="111"/>
                  <a:pt x="84" y="111"/>
                </a:cubicBezTo>
                <a:cubicBezTo>
                  <a:pt x="84" y="111"/>
                  <a:pt x="85" y="110"/>
                  <a:pt x="84" y="110"/>
                </a:cubicBezTo>
                <a:cubicBezTo>
                  <a:pt x="84" y="110"/>
                  <a:pt x="84" y="111"/>
                  <a:pt x="84" y="111"/>
                </a:cubicBezTo>
                <a:cubicBezTo>
                  <a:pt x="84" y="110"/>
                  <a:pt x="84" y="110"/>
                  <a:pt x="84" y="110"/>
                </a:cubicBezTo>
                <a:cubicBezTo>
                  <a:pt x="84" y="111"/>
                  <a:pt x="84" y="110"/>
                  <a:pt x="83" y="111"/>
                </a:cubicBezTo>
                <a:cubicBezTo>
                  <a:pt x="83" y="111"/>
                  <a:pt x="83" y="111"/>
                  <a:pt x="83" y="111"/>
                </a:cubicBezTo>
                <a:cubicBezTo>
                  <a:pt x="83" y="111"/>
                  <a:pt x="82" y="112"/>
                  <a:pt x="81" y="111"/>
                </a:cubicBezTo>
                <a:cubicBezTo>
                  <a:pt x="81" y="112"/>
                  <a:pt x="81" y="112"/>
                  <a:pt x="81" y="112"/>
                </a:cubicBezTo>
                <a:cubicBezTo>
                  <a:pt x="81" y="112"/>
                  <a:pt x="81" y="112"/>
                  <a:pt x="80" y="112"/>
                </a:cubicBezTo>
                <a:cubicBezTo>
                  <a:pt x="80" y="112"/>
                  <a:pt x="80" y="112"/>
                  <a:pt x="80" y="112"/>
                </a:cubicBezTo>
                <a:cubicBezTo>
                  <a:pt x="78" y="111"/>
                  <a:pt x="77" y="113"/>
                  <a:pt x="74" y="113"/>
                </a:cubicBezTo>
                <a:cubicBezTo>
                  <a:pt x="74" y="113"/>
                  <a:pt x="74" y="114"/>
                  <a:pt x="73" y="113"/>
                </a:cubicBezTo>
                <a:cubicBezTo>
                  <a:pt x="73" y="113"/>
                  <a:pt x="73" y="114"/>
                  <a:pt x="73" y="114"/>
                </a:cubicBezTo>
                <a:cubicBezTo>
                  <a:pt x="73" y="114"/>
                  <a:pt x="73" y="114"/>
                  <a:pt x="73" y="114"/>
                </a:cubicBezTo>
                <a:cubicBezTo>
                  <a:pt x="73" y="114"/>
                  <a:pt x="73" y="113"/>
                  <a:pt x="73" y="113"/>
                </a:cubicBezTo>
                <a:cubicBezTo>
                  <a:pt x="72" y="113"/>
                  <a:pt x="73" y="114"/>
                  <a:pt x="72" y="114"/>
                </a:cubicBezTo>
                <a:cubicBezTo>
                  <a:pt x="72" y="114"/>
                  <a:pt x="72" y="114"/>
                  <a:pt x="72" y="114"/>
                </a:cubicBezTo>
                <a:cubicBezTo>
                  <a:pt x="72" y="114"/>
                  <a:pt x="72" y="114"/>
                  <a:pt x="72" y="114"/>
                </a:cubicBezTo>
                <a:cubicBezTo>
                  <a:pt x="72" y="114"/>
                  <a:pt x="72" y="114"/>
                  <a:pt x="72" y="114"/>
                </a:cubicBezTo>
                <a:cubicBezTo>
                  <a:pt x="72" y="114"/>
                  <a:pt x="72" y="114"/>
                  <a:pt x="71" y="115"/>
                </a:cubicBezTo>
                <a:cubicBezTo>
                  <a:pt x="72" y="114"/>
                  <a:pt x="72" y="114"/>
                  <a:pt x="72" y="114"/>
                </a:cubicBezTo>
                <a:cubicBezTo>
                  <a:pt x="71" y="114"/>
                  <a:pt x="71" y="114"/>
                  <a:pt x="71" y="114"/>
                </a:cubicBezTo>
                <a:cubicBezTo>
                  <a:pt x="71" y="114"/>
                  <a:pt x="71" y="114"/>
                  <a:pt x="71" y="115"/>
                </a:cubicBezTo>
                <a:cubicBezTo>
                  <a:pt x="71" y="115"/>
                  <a:pt x="71" y="115"/>
                  <a:pt x="71" y="115"/>
                </a:cubicBezTo>
                <a:cubicBezTo>
                  <a:pt x="71" y="114"/>
                  <a:pt x="71" y="114"/>
                  <a:pt x="71" y="114"/>
                </a:cubicBezTo>
                <a:cubicBezTo>
                  <a:pt x="71" y="114"/>
                  <a:pt x="70" y="114"/>
                  <a:pt x="70" y="114"/>
                </a:cubicBezTo>
                <a:cubicBezTo>
                  <a:pt x="70" y="114"/>
                  <a:pt x="70" y="114"/>
                  <a:pt x="70" y="114"/>
                </a:cubicBezTo>
                <a:cubicBezTo>
                  <a:pt x="70" y="115"/>
                  <a:pt x="70" y="115"/>
                  <a:pt x="69" y="115"/>
                </a:cubicBezTo>
                <a:cubicBezTo>
                  <a:pt x="69" y="115"/>
                  <a:pt x="69" y="115"/>
                  <a:pt x="69" y="115"/>
                </a:cubicBezTo>
                <a:cubicBezTo>
                  <a:pt x="69" y="115"/>
                  <a:pt x="68" y="115"/>
                  <a:pt x="68" y="115"/>
                </a:cubicBezTo>
                <a:cubicBezTo>
                  <a:pt x="68" y="115"/>
                  <a:pt x="68" y="115"/>
                  <a:pt x="68" y="115"/>
                </a:cubicBezTo>
                <a:cubicBezTo>
                  <a:pt x="68" y="116"/>
                  <a:pt x="68" y="116"/>
                  <a:pt x="68" y="116"/>
                </a:cubicBezTo>
                <a:cubicBezTo>
                  <a:pt x="68" y="117"/>
                  <a:pt x="67" y="117"/>
                  <a:pt x="67" y="117"/>
                </a:cubicBezTo>
                <a:cubicBezTo>
                  <a:pt x="67" y="117"/>
                  <a:pt x="67" y="117"/>
                  <a:pt x="67" y="117"/>
                </a:cubicBezTo>
                <a:cubicBezTo>
                  <a:pt x="67" y="117"/>
                  <a:pt x="67" y="117"/>
                  <a:pt x="67" y="117"/>
                </a:cubicBezTo>
                <a:cubicBezTo>
                  <a:pt x="67" y="117"/>
                  <a:pt x="67" y="117"/>
                  <a:pt x="67" y="117"/>
                </a:cubicBezTo>
                <a:cubicBezTo>
                  <a:pt x="67" y="117"/>
                  <a:pt x="67" y="117"/>
                  <a:pt x="67" y="117"/>
                </a:cubicBezTo>
                <a:cubicBezTo>
                  <a:pt x="67" y="116"/>
                  <a:pt x="67" y="116"/>
                  <a:pt x="67" y="116"/>
                </a:cubicBezTo>
                <a:cubicBezTo>
                  <a:pt x="66" y="116"/>
                  <a:pt x="66" y="116"/>
                  <a:pt x="66" y="116"/>
                </a:cubicBezTo>
                <a:cubicBezTo>
                  <a:pt x="67" y="116"/>
                  <a:pt x="67" y="116"/>
                  <a:pt x="67" y="115"/>
                </a:cubicBezTo>
                <a:cubicBezTo>
                  <a:pt x="66" y="115"/>
                  <a:pt x="66" y="115"/>
                  <a:pt x="66" y="115"/>
                </a:cubicBezTo>
                <a:cubicBezTo>
                  <a:pt x="66" y="115"/>
                  <a:pt x="66" y="115"/>
                  <a:pt x="66" y="115"/>
                </a:cubicBezTo>
                <a:cubicBezTo>
                  <a:pt x="66" y="115"/>
                  <a:pt x="66" y="116"/>
                  <a:pt x="66" y="116"/>
                </a:cubicBezTo>
                <a:cubicBezTo>
                  <a:pt x="66" y="116"/>
                  <a:pt x="66" y="116"/>
                  <a:pt x="66" y="115"/>
                </a:cubicBezTo>
                <a:cubicBezTo>
                  <a:pt x="66" y="116"/>
                  <a:pt x="66" y="116"/>
                  <a:pt x="66" y="117"/>
                </a:cubicBezTo>
                <a:cubicBezTo>
                  <a:pt x="66" y="117"/>
                  <a:pt x="66" y="117"/>
                  <a:pt x="65" y="117"/>
                </a:cubicBezTo>
                <a:cubicBezTo>
                  <a:pt x="65" y="117"/>
                  <a:pt x="65" y="117"/>
                  <a:pt x="65" y="116"/>
                </a:cubicBezTo>
                <a:cubicBezTo>
                  <a:pt x="65" y="116"/>
                  <a:pt x="66" y="116"/>
                  <a:pt x="66" y="116"/>
                </a:cubicBezTo>
                <a:cubicBezTo>
                  <a:pt x="66" y="116"/>
                  <a:pt x="66" y="116"/>
                  <a:pt x="66" y="116"/>
                </a:cubicBezTo>
                <a:cubicBezTo>
                  <a:pt x="66" y="116"/>
                  <a:pt x="66" y="115"/>
                  <a:pt x="66" y="115"/>
                </a:cubicBezTo>
                <a:cubicBezTo>
                  <a:pt x="66" y="115"/>
                  <a:pt x="66" y="115"/>
                  <a:pt x="66" y="115"/>
                </a:cubicBezTo>
                <a:cubicBezTo>
                  <a:pt x="65" y="115"/>
                  <a:pt x="63" y="114"/>
                  <a:pt x="63" y="116"/>
                </a:cubicBezTo>
                <a:cubicBezTo>
                  <a:pt x="62" y="116"/>
                  <a:pt x="63" y="115"/>
                  <a:pt x="62" y="115"/>
                </a:cubicBezTo>
                <a:cubicBezTo>
                  <a:pt x="62" y="116"/>
                  <a:pt x="61" y="115"/>
                  <a:pt x="60" y="116"/>
                </a:cubicBezTo>
                <a:cubicBezTo>
                  <a:pt x="60" y="116"/>
                  <a:pt x="60" y="116"/>
                  <a:pt x="60" y="116"/>
                </a:cubicBezTo>
                <a:cubicBezTo>
                  <a:pt x="60" y="116"/>
                  <a:pt x="60" y="115"/>
                  <a:pt x="60" y="115"/>
                </a:cubicBezTo>
                <a:cubicBezTo>
                  <a:pt x="60" y="115"/>
                  <a:pt x="60" y="115"/>
                  <a:pt x="60" y="115"/>
                </a:cubicBezTo>
                <a:cubicBezTo>
                  <a:pt x="60" y="115"/>
                  <a:pt x="60" y="115"/>
                  <a:pt x="60" y="115"/>
                </a:cubicBezTo>
                <a:cubicBezTo>
                  <a:pt x="61" y="116"/>
                  <a:pt x="62" y="115"/>
                  <a:pt x="62" y="115"/>
                </a:cubicBezTo>
                <a:cubicBezTo>
                  <a:pt x="62" y="115"/>
                  <a:pt x="62" y="115"/>
                  <a:pt x="63" y="115"/>
                </a:cubicBezTo>
                <a:cubicBezTo>
                  <a:pt x="63" y="114"/>
                  <a:pt x="64" y="114"/>
                  <a:pt x="65" y="114"/>
                </a:cubicBezTo>
                <a:cubicBezTo>
                  <a:pt x="65" y="114"/>
                  <a:pt x="65" y="114"/>
                  <a:pt x="65" y="115"/>
                </a:cubicBezTo>
                <a:cubicBezTo>
                  <a:pt x="65" y="115"/>
                  <a:pt x="66" y="114"/>
                  <a:pt x="66" y="114"/>
                </a:cubicBezTo>
                <a:cubicBezTo>
                  <a:pt x="66" y="114"/>
                  <a:pt x="65" y="114"/>
                  <a:pt x="65" y="114"/>
                </a:cubicBezTo>
                <a:cubicBezTo>
                  <a:pt x="66" y="114"/>
                  <a:pt x="66" y="114"/>
                  <a:pt x="66" y="113"/>
                </a:cubicBezTo>
                <a:cubicBezTo>
                  <a:pt x="67" y="114"/>
                  <a:pt x="67" y="113"/>
                  <a:pt x="68" y="113"/>
                </a:cubicBezTo>
                <a:cubicBezTo>
                  <a:pt x="68" y="113"/>
                  <a:pt x="68" y="113"/>
                  <a:pt x="68" y="113"/>
                </a:cubicBezTo>
                <a:cubicBezTo>
                  <a:pt x="68" y="113"/>
                  <a:pt x="68" y="113"/>
                  <a:pt x="68" y="113"/>
                </a:cubicBezTo>
                <a:cubicBezTo>
                  <a:pt x="68" y="112"/>
                  <a:pt x="69" y="112"/>
                  <a:pt x="69" y="113"/>
                </a:cubicBezTo>
                <a:cubicBezTo>
                  <a:pt x="69" y="113"/>
                  <a:pt x="68" y="112"/>
                  <a:pt x="68" y="113"/>
                </a:cubicBezTo>
                <a:cubicBezTo>
                  <a:pt x="68" y="113"/>
                  <a:pt x="68" y="113"/>
                  <a:pt x="68" y="113"/>
                </a:cubicBezTo>
                <a:cubicBezTo>
                  <a:pt x="68" y="113"/>
                  <a:pt x="68" y="113"/>
                  <a:pt x="68" y="113"/>
                </a:cubicBezTo>
                <a:cubicBezTo>
                  <a:pt x="68" y="113"/>
                  <a:pt x="68" y="113"/>
                  <a:pt x="68" y="113"/>
                </a:cubicBezTo>
                <a:cubicBezTo>
                  <a:pt x="68" y="113"/>
                  <a:pt x="68" y="114"/>
                  <a:pt x="68" y="114"/>
                </a:cubicBezTo>
                <a:cubicBezTo>
                  <a:pt x="69" y="114"/>
                  <a:pt x="69" y="114"/>
                  <a:pt x="69" y="113"/>
                </a:cubicBezTo>
                <a:cubicBezTo>
                  <a:pt x="69" y="113"/>
                  <a:pt x="69" y="113"/>
                  <a:pt x="69" y="113"/>
                </a:cubicBezTo>
                <a:cubicBezTo>
                  <a:pt x="69" y="113"/>
                  <a:pt x="69" y="113"/>
                  <a:pt x="69" y="113"/>
                </a:cubicBezTo>
                <a:cubicBezTo>
                  <a:pt x="70" y="113"/>
                  <a:pt x="70" y="112"/>
                  <a:pt x="70" y="113"/>
                </a:cubicBezTo>
                <a:cubicBezTo>
                  <a:pt x="70" y="113"/>
                  <a:pt x="71" y="113"/>
                  <a:pt x="71" y="113"/>
                </a:cubicBezTo>
                <a:cubicBezTo>
                  <a:pt x="71" y="113"/>
                  <a:pt x="71" y="113"/>
                  <a:pt x="71" y="113"/>
                </a:cubicBezTo>
                <a:cubicBezTo>
                  <a:pt x="71" y="113"/>
                  <a:pt x="71" y="113"/>
                  <a:pt x="71" y="113"/>
                </a:cubicBezTo>
                <a:cubicBezTo>
                  <a:pt x="72" y="113"/>
                  <a:pt x="72" y="113"/>
                  <a:pt x="73" y="112"/>
                </a:cubicBezTo>
                <a:cubicBezTo>
                  <a:pt x="73" y="112"/>
                  <a:pt x="73" y="112"/>
                  <a:pt x="73" y="112"/>
                </a:cubicBezTo>
                <a:cubicBezTo>
                  <a:pt x="73" y="113"/>
                  <a:pt x="73" y="113"/>
                  <a:pt x="73" y="113"/>
                </a:cubicBezTo>
                <a:cubicBezTo>
                  <a:pt x="73" y="113"/>
                  <a:pt x="73" y="113"/>
                  <a:pt x="74" y="113"/>
                </a:cubicBezTo>
                <a:cubicBezTo>
                  <a:pt x="73" y="112"/>
                  <a:pt x="73" y="112"/>
                  <a:pt x="73" y="112"/>
                </a:cubicBezTo>
                <a:cubicBezTo>
                  <a:pt x="73" y="112"/>
                  <a:pt x="74" y="112"/>
                  <a:pt x="74" y="112"/>
                </a:cubicBezTo>
                <a:cubicBezTo>
                  <a:pt x="74" y="112"/>
                  <a:pt x="74" y="112"/>
                  <a:pt x="74" y="112"/>
                </a:cubicBezTo>
                <a:cubicBezTo>
                  <a:pt x="74" y="112"/>
                  <a:pt x="74" y="112"/>
                  <a:pt x="74" y="111"/>
                </a:cubicBezTo>
                <a:cubicBezTo>
                  <a:pt x="74" y="112"/>
                  <a:pt x="74" y="113"/>
                  <a:pt x="75" y="112"/>
                </a:cubicBezTo>
                <a:cubicBezTo>
                  <a:pt x="75" y="112"/>
                  <a:pt x="75" y="112"/>
                  <a:pt x="75" y="111"/>
                </a:cubicBezTo>
                <a:cubicBezTo>
                  <a:pt x="75" y="111"/>
                  <a:pt x="75" y="111"/>
                  <a:pt x="75" y="111"/>
                </a:cubicBezTo>
                <a:cubicBezTo>
                  <a:pt x="75" y="112"/>
                  <a:pt x="76" y="111"/>
                  <a:pt x="76" y="111"/>
                </a:cubicBezTo>
                <a:cubicBezTo>
                  <a:pt x="76" y="112"/>
                  <a:pt x="76" y="112"/>
                  <a:pt x="77" y="112"/>
                </a:cubicBezTo>
                <a:cubicBezTo>
                  <a:pt x="77" y="111"/>
                  <a:pt x="77" y="112"/>
                  <a:pt x="77" y="111"/>
                </a:cubicBezTo>
                <a:cubicBezTo>
                  <a:pt x="77" y="111"/>
                  <a:pt x="77" y="112"/>
                  <a:pt x="77" y="111"/>
                </a:cubicBezTo>
                <a:cubicBezTo>
                  <a:pt x="77" y="111"/>
                  <a:pt x="77" y="111"/>
                  <a:pt x="77" y="111"/>
                </a:cubicBezTo>
                <a:cubicBezTo>
                  <a:pt x="77" y="111"/>
                  <a:pt x="78" y="111"/>
                  <a:pt x="78" y="110"/>
                </a:cubicBezTo>
                <a:cubicBezTo>
                  <a:pt x="78" y="110"/>
                  <a:pt x="78" y="110"/>
                  <a:pt x="78" y="110"/>
                </a:cubicBezTo>
                <a:cubicBezTo>
                  <a:pt x="78" y="110"/>
                  <a:pt x="78" y="110"/>
                  <a:pt x="78" y="110"/>
                </a:cubicBezTo>
                <a:cubicBezTo>
                  <a:pt x="79" y="111"/>
                  <a:pt x="80" y="111"/>
                  <a:pt x="80" y="111"/>
                </a:cubicBezTo>
                <a:cubicBezTo>
                  <a:pt x="80" y="110"/>
                  <a:pt x="81" y="110"/>
                  <a:pt x="82" y="110"/>
                </a:cubicBezTo>
                <a:cubicBezTo>
                  <a:pt x="82" y="110"/>
                  <a:pt x="82" y="110"/>
                  <a:pt x="82" y="110"/>
                </a:cubicBezTo>
                <a:cubicBezTo>
                  <a:pt x="82" y="110"/>
                  <a:pt x="82" y="110"/>
                  <a:pt x="82" y="110"/>
                </a:cubicBezTo>
                <a:cubicBezTo>
                  <a:pt x="82" y="110"/>
                  <a:pt x="82" y="110"/>
                  <a:pt x="83" y="110"/>
                </a:cubicBezTo>
                <a:cubicBezTo>
                  <a:pt x="83" y="110"/>
                  <a:pt x="83" y="110"/>
                  <a:pt x="83" y="110"/>
                </a:cubicBezTo>
                <a:cubicBezTo>
                  <a:pt x="83" y="110"/>
                  <a:pt x="82" y="110"/>
                  <a:pt x="82" y="111"/>
                </a:cubicBezTo>
                <a:cubicBezTo>
                  <a:pt x="83" y="111"/>
                  <a:pt x="83" y="110"/>
                  <a:pt x="84" y="110"/>
                </a:cubicBezTo>
                <a:cubicBezTo>
                  <a:pt x="84" y="110"/>
                  <a:pt x="84" y="110"/>
                  <a:pt x="84" y="110"/>
                </a:cubicBezTo>
                <a:cubicBezTo>
                  <a:pt x="84" y="110"/>
                  <a:pt x="84" y="110"/>
                  <a:pt x="84" y="110"/>
                </a:cubicBezTo>
                <a:cubicBezTo>
                  <a:pt x="84" y="110"/>
                  <a:pt x="84" y="110"/>
                  <a:pt x="84" y="109"/>
                </a:cubicBezTo>
                <a:cubicBezTo>
                  <a:pt x="84" y="109"/>
                  <a:pt x="84" y="109"/>
                  <a:pt x="85" y="109"/>
                </a:cubicBezTo>
                <a:cubicBezTo>
                  <a:pt x="85" y="109"/>
                  <a:pt x="85" y="109"/>
                  <a:pt x="85" y="109"/>
                </a:cubicBezTo>
                <a:cubicBezTo>
                  <a:pt x="85" y="109"/>
                  <a:pt x="85" y="109"/>
                  <a:pt x="85" y="109"/>
                </a:cubicBezTo>
                <a:cubicBezTo>
                  <a:pt x="85" y="109"/>
                  <a:pt x="85" y="109"/>
                  <a:pt x="86" y="109"/>
                </a:cubicBezTo>
                <a:cubicBezTo>
                  <a:pt x="86" y="109"/>
                  <a:pt x="86" y="109"/>
                  <a:pt x="86" y="110"/>
                </a:cubicBezTo>
                <a:cubicBezTo>
                  <a:pt x="86" y="109"/>
                  <a:pt x="86" y="110"/>
                  <a:pt x="86" y="110"/>
                </a:cubicBezTo>
                <a:cubicBezTo>
                  <a:pt x="86" y="110"/>
                  <a:pt x="86" y="110"/>
                  <a:pt x="86" y="110"/>
                </a:cubicBezTo>
                <a:cubicBezTo>
                  <a:pt x="86" y="110"/>
                  <a:pt x="87" y="110"/>
                  <a:pt x="86" y="110"/>
                </a:cubicBezTo>
                <a:cubicBezTo>
                  <a:pt x="87" y="109"/>
                  <a:pt x="89" y="109"/>
                  <a:pt x="90" y="109"/>
                </a:cubicBezTo>
                <a:cubicBezTo>
                  <a:pt x="90" y="109"/>
                  <a:pt x="90" y="109"/>
                  <a:pt x="90" y="108"/>
                </a:cubicBezTo>
                <a:cubicBezTo>
                  <a:pt x="90" y="108"/>
                  <a:pt x="90" y="108"/>
                  <a:pt x="90" y="108"/>
                </a:cubicBezTo>
                <a:cubicBezTo>
                  <a:pt x="90" y="108"/>
                  <a:pt x="90" y="108"/>
                  <a:pt x="90" y="108"/>
                </a:cubicBezTo>
                <a:cubicBezTo>
                  <a:pt x="90" y="108"/>
                  <a:pt x="90" y="108"/>
                  <a:pt x="90" y="108"/>
                </a:cubicBezTo>
                <a:cubicBezTo>
                  <a:pt x="90" y="108"/>
                  <a:pt x="90" y="108"/>
                  <a:pt x="90" y="108"/>
                </a:cubicBezTo>
                <a:cubicBezTo>
                  <a:pt x="90" y="108"/>
                  <a:pt x="90" y="108"/>
                  <a:pt x="90" y="108"/>
                </a:cubicBezTo>
                <a:cubicBezTo>
                  <a:pt x="90" y="108"/>
                  <a:pt x="90" y="108"/>
                  <a:pt x="90" y="108"/>
                </a:cubicBezTo>
                <a:cubicBezTo>
                  <a:pt x="90" y="108"/>
                  <a:pt x="90" y="108"/>
                  <a:pt x="91" y="109"/>
                </a:cubicBezTo>
                <a:cubicBezTo>
                  <a:pt x="91" y="109"/>
                  <a:pt x="90" y="109"/>
                  <a:pt x="91" y="109"/>
                </a:cubicBezTo>
                <a:cubicBezTo>
                  <a:pt x="91" y="109"/>
                  <a:pt x="91" y="109"/>
                  <a:pt x="91" y="109"/>
                </a:cubicBezTo>
                <a:cubicBezTo>
                  <a:pt x="91" y="109"/>
                  <a:pt x="91" y="109"/>
                  <a:pt x="91" y="109"/>
                </a:cubicBezTo>
                <a:cubicBezTo>
                  <a:pt x="91" y="108"/>
                  <a:pt x="91" y="108"/>
                  <a:pt x="91" y="108"/>
                </a:cubicBezTo>
                <a:cubicBezTo>
                  <a:pt x="91" y="109"/>
                  <a:pt x="91" y="109"/>
                  <a:pt x="92" y="109"/>
                </a:cubicBezTo>
                <a:cubicBezTo>
                  <a:pt x="92" y="109"/>
                  <a:pt x="92" y="109"/>
                  <a:pt x="92" y="109"/>
                </a:cubicBezTo>
                <a:cubicBezTo>
                  <a:pt x="92" y="109"/>
                  <a:pt x="93" y="109"/>
                  <a:pt x="93" y="109"/>
                </a:cubicBezTo>
                <a:cubicBezTo>
                  <a:pt x="93" y="109"/>
                  <a:pt x="93" y="109"/>
                  <a:pt x="93" y="109"/>
                </a:cubicBezTo>
                <a:cubicBezTo>
                  <a:pt x="93" y="109"/>
                  <a:pt x="93" y="109"/>
                  <a:pt x="93" y="109"/>
                </a:cubicBezTo>
                <a:cubicBezTo>
                  <a:pt x="93" y="109"/>
                  <a:pt x="93" y="109"/>
                  <a:pt x="93" y="109"/>
                </a:cubicBezTo>
                <a:cubicBezTo>
                  <a:pt x="93" y="109"/>
                  <a:pt x="93" y="109"/>
                  <a:pt x="93" y="109"/>
                </a:cubicBezTo>
                <a:cubicBezTo>
                  <a:pt x="93" y="109"/>
                  <a:pt x="93" y="109"/>
                  <a:pt x="93" y="109"/>
                </a:cubicBezTo>
                <a:cubicBezTo>
                  <a:pt x="93" y="109"/>
                  <a:pt x="93" y="109"/>
                  <a:pt x="92" y="109"/>
                </a:cubicBezTo>
                <a:cubicBezTo>
                  <a:pt x="92" y="109"/>
                  <a:pt x="92" y="109"/>
                  <a:pt x="92" y="109"/>
                </a:cubicBezTo>
                <a:cubicBezTo>
                  <a:pt x="92" y="109"/>
                  <a:pt x="92" y="109"/>
                  <a:pt x="92" y="109"/>
                </a:cubicBezTo>
                <a:cubicBezTo>
                  <a:pt x="91" y="109"/>
                  <a:pt x="91" y="109"/>
                  <a:pt x="90" y="109"/>
                </a:cubicBezTo>
                <a:cubicBezTo>
                  <a:pt x="90" y="109"/>
                  <a:pt x="90" y="109"/>
                  <a:pt x="91" y="109"/>
                </a:cubicBezTo>
                <a:cubicBezTo>
                  <a:pt x="90" y="109"/>
                  <a:pt x="90" y="110"/>
                  <a:pt x="89" y="110"/>
                </a:cubicBezTo>
                <a:cubicBezTo>
                  <a:pt x="89" y="110"/>
                  <a:pt x="89" y="110"/>
                  <a:pt x="90" y="110"/>
                </a:cubicBezTo>
                <a:cubicBezTo>
                  <a:pt x="90" y="109"/>
                  <a:pt x="88" y="109"/>
                  <a:pt x="89" y="110"/>
                </a:cubicBezTo>
                <a:cubicBezTo>
                  <a:pt x="88" y="110"/>
                  <a:pt x="86" y="111"/>
                  <a:pt x="85" y="110"/>
                </a:cubicBezTo>
                <a:close/>
                <a:moveTo>
                  <a:pt x="69" y="113"/>
                </a:moveTo>
                <a:cubicBezTo>
                  <a:pt x="69" y="113"/>
                  <a:pt x="69" y="113"/>
                  <a:pt x="69" y="113"/>
                </a:cubicBezTo>
                <a:cubicBezTo>
                  <a:pt x="69" y="113"/>
                  <a:pt x="69" y="113"/>
                  <a:pt x="69" y="113"/>
                </a:cubicBezTo>
                <a:cubicBezTo>
                  <a:pt x="69" y="113"/>
                  <a:pt x="69" y="113"/>
                  <a:pt x="69" y="113"/>
                </a:cubicBezTo>
                <a:close/>
                <a:moveTo>
                  <a:pt x="91" y="118"/>
                </a:moveTo>
                <a:cubicBezTo>
                  <a:pt x="91" y="118"/>
                  <a:pt x="91" y="118"/>
                  <a:pt x="91" y="118"/>
                </a:cubicBezTo>
                <a:cubicBezTo>
                  <a:pt x="91" y="119"/>
                  <a:pt x="91" y="119"/>
                  <a:pt x="91" y="119"/>
                </a:cubicBezTo>
                <a:cubicBezTo>
                  <a:pt x="91" y="119"/>
                  <a:pt x="91" y="119"/>
                  <a:pt x="91" y="119"/>
                </a:cubicBezTo>
                <a:cubicBezTo>
                  <a:pt x="90" y="119"/>
                  <a:pt x="91" y="119"/>
                  <a:pt x="91" y="118"/>
                </a:cubicBezTo>
                <a:close/>
                <a:moveTo>
                  <a:pt x="90" y="117"/>
                </a:moveTo>
                <a:cubicBezTo>
                  <a:pt x="90" y="117"/>
                  <a:pt x="91" y="117"/>
                  <a:pt x="91" y="117"/>
                </a:cubicBezTo>
                <a:cubicBezTo>
                  <a:pt x="91" y="117"/>
                  <a:pt x="91" y="118"/>
                  <a:pt x="90" y="117"/>
                </a:cubicBezTo>
                <a:close/>
                <a:moveTo>
                  <a:pt x="88" y="119"/>
                </a:moveTo>
                <a:cubicBezTo>
                  <a:pt x="88" y="120"/>
                  <a:pt x="88" y="120"/>
                  <a:pt x="88" y="120"/>
                </a:cubicBezTo>
                <a:cubicBezTo>
                  <a:pt x="88" y="120"/>
                  <a:pt x="88" y="120"/>
                  <a:pt x="88" y="120"/>
                </a:cubicBezTo>
                <a:cubicBezTo>
                  <a:pt x="88" y="120"/>
                  <a:pt x="88" y="119"/>
                  <a:pt x="88" y="119"/>
                </a:cubicBezTo>
                <a:close/>
                <a:moveTo>
                  <a:pt x="88" y="118"/>
                </a:moveTo>
                <a:cubicBezTo>
                  <a:pt x="88" y="118"/>
                  <a:pt x="88" y="118"/>
                  <a:pt x="88" y="118"/>
                </a:cubicBezTo>
                <a:cubicBezTo>
                  <a:pt x="88" y="118"/>
                  <a:pt x="88" y="118"/>
                  <a:pt x="88" y="118"/>
                </a:cubicBezTo>
                <a:cubicBezTo>
                  <a:pt x="88" y="118"/>
                  <a:pt x="88" y="118"/>
                  <a:pt x="88" y="118"/>
                </a:cubicBezTo>
                <a:close/>
                <a:moveTo>
                  <a:pt x="88" y="119"/>
                </a:moveTo>
                <a:cubicBezTo>
                  <a:pt x="88" y="119"/>
                  <a:pt x="88" y="118"/>
                  <a:pt x="88" y="118"/>
                </a:cubicBezTo>
                <a:lnTo>
                  <a:pt x="88" y="119"/>
                </a:lnTo>
                <a:close/>
                <a:moveTo>
                  <a:pt x="88" y="118"/>
                </a:moveTo>
                <a:cubicBezTo>
                  <a:pt x="88" y="118"/>
                  <a:pt x="88" y="118"/>
                  <a:pt x="88" y="118"/>
                </a:cubicBezTo>
                <a:cubicBezTo>
                  <a:pt x="88" y="118"/>
                  <a:pt x="88" y="118"/>
                  <a:pt x="88" y="118"/>
                </a:cubicBezTo>
                <a:cubicBezTo>
                  <a:pt x="88" y="118"/>
                  <a:pt x="88" y="118"/>
                  <a:pt x="88" y="118"/>
                </a:cubicBezTo>
                <a:close/>
                <a:moveTo>
                  <a:pt x="89" y="119"/>
                </a:moveTo>
                <a:cubicBezTo>
                  <a:pt x="89" y="119"/>
                  <a:pt x="89" y="120"/>
                  <a:pt x="89" y="120"/>
                </a:cubicBezTo>
                <a:cubicBezTo>
                  <a:pt x="89" y="120"/>
                  <a:pt x="89" y="119"/>
                  <a:pt x="89" y="119"/>
                </a:cubicBezTo>
                <a:cubicBezTo>
                  <a:pt x="89" y="120"/>
                  <a:pt x="89" y="120"/>
                  <a:pt x="89" y="120"/>
                </a:cubicBezTo>
                <a:cubicBezTo>
                  <a:pt x="88" y="120"/>
                  <a:pt x="88" y="119"/>
                  <a:pt x="89" y="119"/>
                </a:cubicBezTo>
                <a:close/>
                <a:moveTo>
                  <a:pt x="87" y="120"/>
                </a:moveTo>
                <a:cubicBezTo>
                  <a:pt x="87" y="119"/>
                  <a:pt x="87" y="119"/>
                  <a:pt x="88" y="119"/>
                </a:cubicBezTo>
                <a:cubicBezTo>
                  <a:pt x="88" y="119"/>
                  <a:pt x="88" y="119"/>
                  <a:pt x="88" y="119"/>
                </a:cubicBezTo>
                <a:cubicBezTo>
                  <a:pt x="87" y="120"/>
                  <a:pt x="87" y="119"/>
                  <a:pt x="87" y="120"/>
                </a:cubicBezTo>
                <a:cubicBezTo>
                  <a:pt x="87" y="120"/>
                  <a:pt x="87" y="120"/>
                  <a:pt x="87" y="120"/>
                </a:cubicBezTo>
                <a:close/>
                <a:moveTo>
                  <a:pt x="84" y="135"/>
                </a:moveTo>
                <a:cubicBezTo>
                  <a:pt x="84" y="135"/>
                  <a:pt x="84" y="135"/>
                  <a:pt x="83" y="135"/>
                </a:cubicBezTo>
                <a:cubicBezTo>
                  <a:pt x="84" y="135"/>
                  <a:pt x="84" y="135"/>
                  <a:pt x="84" y="135"/>
                </a:cubicBezTo>
                <a:cubicBezTo>
                  <a:pt x="85" y="135"/>
                  <a:pt x="86" y="134"/>
                  <a:pt x="86" y="136"/>
                </a:cubicBezTo>
                <a:cubicBezTo>
                  <a:pt x="86" y="135"/>
                  <a:pt x="86" y="135"/>
                  <a:pt x="86" y="135"/>
                </a:cubicBezTo>
                <a:cubicBezTo>
                  <a:pt x="86" y="135"/>
                  <a:pt x="86" y="135"/>
                  <a:pt x="86" y="135"/>
                </a:cubicBezTo>
                <a:cubicBezTo>
                  <a:pt x="87" y="135"/>
                  <a:pt x="87" y="135"/>
                  <a:pt x="87" y="135"/>
                </a:cubicBezTo>
                <a:cubicBezTo>
                  <a:pt x="87" y="135"/>
                  <a:pt x="87" y="135"/>
                  <a:pt x="87" y="135"/>
                </a:cubicBezTo>
                <a:cubicBezTo>
                  <a:pt x="87" y="135"/>
                  <a:pt x="87" y="135"/>
                  <a:pt x="87" y="135"/>
                </a:cubicBezTo>
                <a:cubicBezTo>
                  <a:pt x="87" y="135"/>
                  <a:pt x="87" y="135"/>
                  <a:pt x="88" y="135"/>
                </a:cubicBezTo>
                <a:cubicBezTo>
                  <a:pt x="88" y="135"/>
                  <a:pt x="88" y="135"/>
                  <a:pt x="88" y="135"/>
                </a:cubicBezTo>
                <a:cubicBezTo>
                  <a:pt x="88" y="135"/>
                  <a:pt x="88" y="135"/>
                  <a:pt x="88" y="135"/>
                </a:cubicBezTo>
                <a:cubicBezTo>
                  <a:pt x="88" y="135"/>
                  <a:pt x="88" y="135"/>
                  <a:pt x="88" y="135"/>
                </a:cubicBezTo>
                <a:cubicBezTo>
                  <a:pt x="88" y="135"/>
                  <a:pt x="88" y="135"/>
                  <a:pt x="88" y="135"/>
                </a:cubicBezTo>
                <a:cubicBezTo>
                  <a:pt x="88" y="134"/>
                  <a:pt x="89" y="134"/>
                  <a:pt x="89" y="134"/>
                </a:cubicBezTo>
                <a:cubicBezTo>
                  <a:pt x="90" y="134"/>
                  <a:pt x="91" y="134"/>
                  <a:pt x="91" y="133"/>
                </a:cubicBezTo>
                <a:cubicBezTo>
                  <a:pt x="91" y="133"/>
                  <a:pt x="91" y="133"/>
                  <a:pt x="91" y="133"/>
                </a:cubicBezTo>
                <a:cubicBezTo>
                  <a:pt x="91" y="133"/>
                  <a:pt x="91" y="133"/>
                  <a:pt x="91" y="133"/>
                </a:cubicBezTo>
                <a:cubicBezTo>
                  <a:pt x="91" y="133"/>
                  <a:pt x="91" y="133"/>
                  <a:pt x="92" y="132"/>
                </a:cubicBezTo>
                <a:cubicBezTo>
                  <a:pt x="92" y="133"/>
                  <a:pt x="91" y="133"/>
                  <a:pt x="91" y="133"/>
                </a:cubicBezTo>
                <a:cubicBezTo>
                  <a:pt x="92" y="133"/>
                  <a:pt x="92" y="133"/>
                  <a:pt x="93" y="133"/>
                </a:cubicBezTo>
                <a:cubicBezTo>
                  <a:pt x="92" y="134"/>
                  <a:pt x="92" y="134"/>
                  <a:pt x="91" y="134"/>
                </a:cubicBezTo>
                <a:cubicBezTo>
                  <a:pt x="91" y="134"/>
                  <a:pt x="90" y="134"/>
                  <a:pt x="90" y="134"/>
                </a:cubicBezTo>
                <a:cubicBezTo>
                  <a:pt x="90" y="134"/>
                  <a:pt x="91" y="135"/>
                  <a:pt x="91" y="135"/>
                </a:cubicBezTo>
                <a:cubicBezTo>
                  <a:pt x="91" y="135"/>
                  <a:pt x="91" y="135"/>
                  <a:pt x="91" y="135"/>
                </a:cubicBezTo>
                <a:cubicBezTo>
                  <a:pt x="91" y="135"/>
                  <a:pt x="90" y="136"/>
                  <a:pt x="90" y="136"/>
                </a:cubicBezTo>
                <a:cubicBezTo>
                  <a:pt x="90" y="136"/>
                  <a:pt x="90" y="136"/>
                  <a:pt x="90" y="136"/>
                </a:cubicBezTo>
                <a:cubicBezTo>
                  <a:pt x="90" y="136"/>
                  <a:pt x="90" y="136"/>
                  <a:pt x="90" y="136"/>
                </a:cubicBezTo>
                <a:cubicBezTo>
                  <a:pt x="90" y="136"/>
                  <a:pt x="89" y="136"/>
                  <a:pt x="89" y="136"/>
                </a:cubicBezTo>
                <a:cubicBezTo>
                  <a:pt x="89" y="136"/>
                  <a:pt x="90" y="136"/>
                  <a:pt x="89" y="136"/>
                </a:cubicBezTo>
                <a:cubicBezTo>
                  <a:pt x="89" y="135"/>
                  <a:pt x="88" y="136"/>
                  <a:pt x="87" y="136"/>
                </a:cubicBezTo>
                <a:cubicBezTo>
                  <a:pt x="87" y="136"/>
                  <a:pt x="86" y="136"/>
                  <a:pt x="86" y="135"/>
                </a:cubicBezTo>
                <a:cubicBezTo>
                  <a:pt x="86" y="136"/>
                  <a:pt x="86" y="136"/>
                  <a:pt x="86" y="136"/>
                </a:cubicBezTo>
                <a:cubicBezTo>
                  <a:pt x="86" y="136"/>
                  <a:pt x="86" y="136"/>
                  <a:pt x="86" y="136"/>
                </a:cubicBezTo>
                <a:cubicBezTo>
                  <a:pt x="86" y="136"/>
                  <a:pt x="85" y="136"/>
                  <a:pt x="85" y="136"/>
                </a:cubicBezTo>
                <a:cubicBezTo>
                  <a:pt x="85" y="136"/>
                  <a:pt x="85" y="136"/>
                  <a:pt x="84" y="136"/>
                </a:cubicBezTo>
                <a:cubicBezTo>
                  <a:pt x="85" y="136"/>
                  <a:pt x="86" y="136"/>
                  <a:pt x="85" y="135"/>
                </a:cubicBezTo>
                <a:cubicBezTo>
                  <a:pt x="85" y="135"/>
                  <a:pt x="84" y="136"/>
                  <a:pt x="84" y="135"/>
                </a:cubicBezTo>
                <a:close/>
                <a:moveTo>
                  <a:pt x="82" y="161"/>
                </a:moveTo>
                <a:cubicBezTo>
                  <a:pt x="82" y="161"/>
                  <a:pt x="82" y="161"/>
                  <a:pt x="82" y="161"/>
                </a:cubicBezTo>
                <a:cubicBezTo>
                  <a:pt x="82" y="161"/>
                  <a:pt x="82" y="161"/>
                  <a:pt x="82" y="161"/>
                </a:cubicBezTo>
                <a:cubicBezTo>
                  <a:pt x="82" y="161"/>
                  <a:pt x="82" y="161"/>
                  <a:pt x="82" y="161"/>
                </a:cubicBezTo>
                <a:close/>
                <a:moveTo>
                  <a:pt x="81" y="170"/>
                </a:moveTo>
                <a:cubicBezTo>
                  <a:pt x="82" y="171"/>
                  <a:pt x="82" y="171"/>
                  <a:pt x="82" y="171"/>
                </a:cubicBezTo>
                <a:cubicBezTo>
                  <a:pt x="82" y="171"/>
                  <a:pt x="82" y="171"/>
                  <a:pt x="82" y="172"/>
                </a:cubicBezTo>
                <a:cubicBezTo>
                  <a:pt x="81" y="171"/>
                  <a:pt x="81" y="171"/>
                  <a:pt x="81" y="172"/>
                </a:cubicBezTo>
                <a:cubicBezTo>
                  <a:pt x="81" y="172"/>
                  <a:pt x="80" y="171"/>
                  <a:pt x="80" y="171"/>
                </a:cubicBezTo>
                <a:cubicBezTo>
                  <a:pt x="80" y="171"/>
                  <a:pt x="81" y="171"/>
                  <a:pt x="81" y="170"/>
                </a:cubicBezTo>
                <a:close/>
                <a:moveTo>
                  <a:pt x="80" y="162"/>
                </a:moveTo>
                <a:cubicBezTo>
                  <a:pt x="80" y="162"/>
                  <a:pt x="80" y="163"/>
                  <a:pt x="80" y="163"/>
                </a:cubicBezTo>
                <a:cubicBezTo>
                  <a:pt x="80" y="163"/>
                  <a:pt x="80" y="163"/>
                  <a:pt x="80" y="163"/>
                </a:cubicBezTo>
                <a:cubicBezTo>
                  <a:pt x="80" y="163"/>
                  <a:pt x="80" y="162"/>
                  <a:pt x="80" y="162"/>
                </a:cubicBezTo>
                <a:close/>
                <a:moveTo>
                  <a:pt x="79" y="140"/>
                </a:moveTo>
                <a:cubicBezTo>
                  <a:pt x="79" y="140"/>
                  <a:pt x="79" y="140"/>
                  <a:pt x="79" y="140"/>
                </a:cubicBezTo>
                <a:cubicBezTo>
                  <a:pt x="79" y="140"/>
                  <a:pt x="79" y="140"/>
                  <a:pt x="79" y="140"/>
                </a:cubicBezTo>
                <a:cubicBezTo>
                  <a:pt x="79" y="140"/>
                  <a:pt x="79" y="140"/>
                  <a:pt x="79" y="140"/>
                </a:cubicBezTo>
                <a:close/>
                <a:moveTo>
                  <a:pt x="78" y="139"/>
                </a:moveTo>
                <a:cubicBezTo>
                  <a:pt x="79" y="140"/>
                  <a:pt x="78" y="140"/>
                  <a:pt x="78" y="140"/>
                </a:cubicBezTo>
                <a:cubicBezTo>
                  <a:pt x="78" y="140"/>
                  <a:pt x="78" y="140"/>
                  <a:pt x="78" y="140"/>
                </a:cubicBezTo>
                <a:cubicBezTo>
                  <a:pt x="78" y="140"/>
                  <a:pt x="78" y="140"/>
                  <a:pt x="78" y="140"/>
                </a:cubicBezTo>
                <a:cubicBezTo>
                  <a:pt x="78" y="140"/>
                  <a:pt x="78" y="140"/>
                  <a:pt x="78" y="140"/>
                </a:cubicBezTo>
                <a:cubicBezTo>
                  <a:pt x="78" y="140"/>
                  <a:pt x="78" y="140"/>
                  <a:pt x="77" y="140"/>
                </a:cubicBezTo>
                <a:cubicBezTo>
                  <a:pt x="78" y="140"/>
                  <a:pt x="78" y="140"/>
                  <a:pt x="78" y="139"/>
                </a:cubicBezTo>
                <a:close/>
                <a:moveTo>
                  <a:pt x="77" y="172"/>
                </a:moveTo>
                <a:cubicBezTo>
                  <a:pt x="78" y="172"/>
                  <a:pt x="78" y="171"/>
                  <a:pt x="79" y="171"/>
                </a:cubicBezTo>
                <a:cubicBezTo>
                  <a:pt x="79" y="172"/>
                  <a:pt x="78" y="172"/>
                  <a:pt x="77" y="172"/>
                </a:cubicBezTo>
                <a:cubicBezTo>
                  <a:pt x="77" y="172"/>
                  <a:pt x="77" y="173"/>
                  <a:pt x="77" y="172"/>
                </a:cubicBezTo>
                <a:cubicBezTo>
                  <a:pt x="77" y="172"/>
                  <a:pt x="77" y="172"/>
                  <a:pt x="77" y="172"/>
                </a:cubicBezTo>
                <a:close/>
                <a:moveTo>
                  <a:pt x="76" y="163"/>
                </a:moveTo>
                <a:cubicBezTo>
                  <a:pt x="77" y="163"/>
                  <a:pt x="77" y="164"/>
                  <a:pt x="76" y="164"/>
                </a:cubicBezTo>
                <a:cubicBezTo>
                  <a:pt x="76" y="164"/>
                  <a:pt x="76" y="164"/>
                  <a:pt x="76" y="164"/>
                </a:cubicBezTo>
                <a:cubicBezTo>
                  <a:pt x="76" y="164"/>
                  <a:pt x="76" y="164"/>
                  <a:pt x="76" y="164"/>
                </a:cubicBezTo>
                <a:cubicBezTo>
                  <a:pt x="76" y="163"/>
                  <a:pt x="76" y="163"/>
                  <a:pt x="76" y="163"/>
                </a:cubicBezTo>
                <a:close/>
                <a:moveTo>
                  <a:pt x="75" y="140"/>
                </a:moveTo>
                <a:cubicBezTo>
                  <a:pt x="76" y="141"/>
                  <a:pt x="76" y="141"/>
                  <a:pt x="76" y="141"/>
                </a:cubicBezTo>
                <a:cubicBezTo>
                  <a:pt x="76" y="141"/>
                  <a:pt x="76" y="141"/>
                  <a:pt x="76" y="141"/>
                </a:cubicBezTo>
                <a:cubicBezTo>
                  <a:pt x="75" y="141"/>
                  <a:pt x="75" y="141"/>
                  <a:pt x="75" y="140"/>
                </a:cubicBezTo>
                <a:close/>
                <a:moveTo>
                  <a:pt x="75" y="141"/>
                </a:moveTo>
                <a:cubicBezTo>
                  <a:pt x="75" y="141"/>
                  <a:pt x="75" y="142"/>
                  <a:pt x="75" y="142"/>
                </a:cubicBezTo>
                <a:cubicBezTo>
                  <a:pt x="75" y="142"/>
                  <a:pt x="74" y="141"/>
                  <a:pt x="74" y="142"/>
                </a:cubicBezTo>
                <a:cubicBezTo>
                  <a:pt x="75" y="142"/>
                  <a:pt x="75" y="142"/>
                  <a:pt x="75" y="142"/>
                </a:cubicBezTo>
                <a:cubicBezTo>
                  <a:pt x="75" y="142"/>
                  <a:pt x="74" y="142"/>
                  <a:pt x="74" y="142"/>
                </a:cubicBezTo>
                <a:cubicBezTo>
                  <a:pt x="74" y="142"/>
                  <a:pt x="74" y="142"/>
                  <a:pt x="74" y="142"/>
                </a:cubicBezTo>
                <a:cubicBezTo>
                  <a:pt x="74" y="142"/>
                  <a:pt x="74" y="142"/>
                  <a:pt x="74" y="142"/>
                </a:cubicBezTo>
                <a:cubicBezTo>
                  <a:pt x="74" y="141"/>
                  <a:pt x="75" y="142"/>
                  <a:pt x="75" y="141"/>
                </a:cubicBezTo>
                <a:close/>
                <a:moveTo>
                  <a:pt x="75" y="162"/>
                </a:moveTo>
                <a:cubicBezTo>
                  <a:pt x="75" y="162"/>
                  <a:pt x="75" y="162"/>
                  <a:pt x="75" y="162"/>
                </a:cubicBezTo>
                <a:cubicBezTo>
                  <a:pt x="75" y="163"/>
                  <a:pt x="75" y="163"/>
                  <a:pt x="75" y="163"/>
                </a:cubicBezTo>
                <a:cubicBezTo>
                  <a:pt x="74" y="163"/>
                  <a:pt x="74" y="163"/>
                  <a:pt x="74" y="163"/>
                </a:cubicBezTo>
                <a:cubicBezTo>
                  <a:pt x="74" y="163"/>
                  <a:pt x="74" y="163"/>
                  <a:pt x="75" y="162"/>
                </a:cubicBezTo>
                <a:close/>
                <a:moveTo>
                  <a:pt x="73" y="141"/>
                </a:moveTo>
                <a:cubicBezTo>
                  <a:pt x="73" y="141"/>
                  <a:pt x="73" y="141"/>
                  <a:pt x="73" y="141"/>
                </a:cubicBezTo>
                <a:cubicBezTo>
                  <a:pt x="73" y="141"/>
                  <a:pt x="73" y="141"/>
                  <a:pt x="73" y="141"/>
                </a:cubicBezTo>
                <a:close/>
                <a:moveTo>
                  <a:pt x="73" y="141"/>
                </a:moveTo>
                <a:cubicBezTo>
                  <a:pt x="73" y="141"/>
                  <a:pt x="73" y="141"/>
                  <a:pt x="73" y="141"/>
                </a:cubicBezTo>
                <a:cubicBezTo>
                  <a:pt x="73" y="141"/>
                  <a:pt x="73" y="142"/>
                  <a:pt x="73" y="142"/>
                </a:cubicBezTo>
                <a:cubicBezTo>
                  <a:pt x="73" y="141"/>
                  <a:pt x="73" y="141"/>
                  <a:pt x="73" y="141"/>
                </a:cubicBezTo>
                <a:close/>
                <a:moveTo>
                  <a:pt x="74" y="166"/>
                </a:moveTo>
                <a:cubicBezTo>
                  <a:pt x="73" y="166"/>
                  <a:pt x="73" y="166"/>
                  <a:pt x="73" y="166"/>
                </a:cubicBezTo>
                <a:cubicBezTo>
                  <a:pt x="74" y="166"/>
                  <a:pt x="74" y="166"/>
                  <a:pt x="74" y="166"/>
                </a:cubicBezTo>
                <a:cubicBezTo>
                  <a:pt x="74" y="166"/>
                  <a:pt x="74" y="166"/>
                  <a:pt x="74" y="166"/>
                </a:cubicBezTo>
                <a:cubicBezTo>
                  <a:pt x="74" y="166"/>
                  <a:pt x="74" y="166"/>
                  <a:pt x="74" y="166"/>
                </a:cubicBezTo>
                <a:cubicBezTo>
                  <a:pt x="75" y="166"/>
                  <a:pt x="75" y="166"/>
                  <a:pt x="75" y="166"/>
                </a:cubicBezTo>
                <a:cubicBezTo>
                  <a:pt x="75" y="166"/>
                  <a:pt x="74" y="166"/>
                  <a:pt x="74" y="166"/>
                </a:cubicBezTo>
                <a:cubicBezTo>
                  <a:pt x="74" y="166"/>
                  <a:pt x="74" y="166"/>
                  <a:pt x="74" y="166"/>
                </a:cubicBezTo>
                <a:cubicBezTo>
                  <a:pt x="74" y="166"/>
                  <a:pt x="73" y="166"/>
                  <a:pt x="73" y="166"/>
                </a:cubicBezTo>
                <a:cubicBezTo>
                  <a:pt x="73" y="166"/>
                  <a:pt x="73" y="166"/>
                  <a:pt x="73" y="167"/>
                </a:cubicBezTo>
                <a:cubicBezTo>
                  <a:pt x="73" y="167"/>
                  <a:pt x="73" y="167"/>
                  <a:pt x="73" y="167"/>
                </a:cubicBezTo>
                <a:cubicBezTo>
                  <a:pt x="72" y="166"/>
                  <a:pt x="73" y="166"/>
                  <a:pt x="74" y="166"/>
                </a:cubicBezTo>
                <a:close/>
                <a:moveTo>
                  <a:pt x="72" y="147"/>
                </a:moveTo>
                <a:cubicBezTo>
                  <a:pt x="73" y="147"/>
                  <a:pt x="73" y="148"/>
                  <a:pt x="72" y="147"/>
                </a:cubicBezTo>
                <a:cubicBezTo>
                  <a:pt x="72" y="147"/>
                  <a:pt x="72" y="147"/>
                  <a:pt x="72" y="147"/>
                </a:cubicBezTo>
                <a:close/>
                <a:moveTo>
                  <a:pt x="72" y="163"/>
                </a:moveTo>
                <a:cubicBezTo>
                  <a:pt x="72" y="163"/>
                  <a:pt x="72" y="163"/>
                  <a:pt x="72" y="163"/>
                </a:cubicBezTo>
                <a:cubicBezTo>
                  <a:pt x="72" y="163"/>
                  <a:pt x="72" y="163"/>
                  <a:pt x="72" y="163"/>
                </a:cubicBezTo>
                <a:close/>
                <a:moveTo>
                  <a:pt x="71" y="164"/>
                </a:moveTo>
                <a:cubicBezTo>
                  <a:pt x="71" y="164"/>
                  <a:pt x="71" y="164"/>
                  <a:pt x="71" y="164"/>
                </a:cubicBezTo>
                <a:cubicBezTo>
                  <a:pt x="71" y="164"/>
                  <a:pt x="72" y="164"/>
                  <a:pt x="72" y="164"/>
                </a:cubicBezTo>
                <a:cubicBezTo>
                  <a:pt x="72" y="164"/>
                  <a:pt x="71" y="164"/>
                  <a:pt x="71" y="164"/>
                </a:cubicBezTo>
                <a:cubicBezTo>
                  <a:pt x="71" y="164"/>
                  <a:pt x="71" y="164"/>
                  <a:pt x="71" y="164"/>
                </a:cubicBezTo>
                <a:cubicBezTo>
                  <a:pt x="71" y="164"/>
                  <a:pt x="71" y="164"/>
                  <a:pt x="71" y="164"/>
                </a:cubicBezTo>
                <a:cubicBezTo>
                  <a:pt x="71" y="164"/>
                  <a:pt x="71" y="164"/>
                  <a:pt x="71" y="164"/>
                </a:cubicBezTo>
                <a:close/>
                <a:moveTo>
                  <a:pt x="71" y="165"/>
                </a:moveTo>
                <a:cubicBezTo>
                  <a:pt x="71" y="165"/>
                  <a:pt x="71" y="165"/>
                  <a:pt x="70" y="165"/>
                </a:cubicBezTo>
                <a:cubicBezTo>
                  <a:pt x="70" y="165"/>
                  <a:pt x="70" y="165"/>
                  <a:pt x="70" y="164"/>
                </a:cubicBezTo>
                <a:cubicBezTo>
                  <a:pt x="71" y="164"/>
                  <a:pt x="71" y="165"/>
                  <a:pt x="71" y="165"/>
                </a:cubicBezTo>
                <a:close/>
                <a:moveTo>
                  <a:pt x="71" y="165"/>
                </a:moveTo>
                <a:cubicBezTo>
                  <a:pt x="71" y="165"/>
                  <a:pt x="71" y="165"/>
                  <a:pt x="71" y="165"/>
                </a:cubicBezTo>
                <a:cubicBezTo>
                  <a:pt x="71" y="165"/>
                  <a:pt x="71" y="165"/>
                  <a:pt x="71" y="165"/>
                </a:cubicBezTo>
                <a:cubicBezTo>
                  <a:pt x="71" y="165"/>
                  <a:pt x="71" y="165"/>
                  <a:pt x="70" y="165"/>
                </a:cubicBezTo>
                <a:cubicBezTo>
                  <a:pt x="71" y="165"/>
                  <a:pt x="71" y="165"/>
                  <a:pt x="71" y="165"/>
                </a:cubicBezTo>
                <a:close/>
                <a:moveTo>
                  <a:pt x="70" y="166"/>
                </a:moveTo>
                <a:cubicBezTo>
                  <a:pt x="70" y="166"/>
                  <a:pt x="70" y="166"/>
                  <a:pt x="70" y="166"/>
                </a:cubicBezTo>
                <a:cubicBezTo>
                  <a:pt x="70" y="166"/>
                  <a:pt x="70" y="166"/>
                  <a:pt x="70" y="165"/>
                </a:cubicBezTo>
                <a:cubicBezTo>
                  <a:pt x="70" y="166"/>
                  <a:pt x="71" y="166"/>
                  <a:pt x="71" y="166"/>
                </a:cubicBezTo>
                <a:cubicBezTo>
                  <a:pt x="70" y="166"/>
                  <a:pt x="70" y="166"/>
                  <a:pt x="70" y="166"/>
                </a:cubicBezTo>
                <a:close/>
                <a:moveTo>
                  <a:pt x="71" y="166"/>
                </a:moveTo>
                <a:cubicBezTo>
                  <a:pt x="71" y="166"/>
                  <a:pt x="71" y="166"/>
                  <a:pt x="71" y="166"/>
                </a:cubicBezTo>
                <a:cubicBezTo>
                  <a:pt x="71" y="166"/>
                  <a:pt x="72" y="166"/>
                  <a:pt x="72" y="166"/>
                </a:cubicBezTo>
                <a:cubicBezTo>
                  <a:pt x="72" y="166"/>
                  <a:pt x="72" y="166"/>
                  <a:pt x="72" y="166"/>
                </a:cubicBezTo>
                <a:cubicBezTo>
                  <a:pt x="72" y="166"/>
                  <a:pt x="72" y="166"/>
                  <a:pt x="72" y="166"/>
                </a:cubicBezTo>
                <a:cubicBezTo>
                  <a:pt x="72" y="166"/>
                  <a:pt x="72" y="166"/>
                  <a:pt x="72" y="166"/>
                </a:cubicBezTo>
                <a:cubicBezTo>
                  <a:pt x="72" y="167"/>
                  <a:pt x="71" y="166"/>
                  <a:pt x="71" y="166"/>
                </a:cubicBezTo>
                <a:close/>
                <a:moveTo>
                  <a:pt x="68" y="173"/>
                </a:moveTo>
                <a:cubicBezTo>
                  <a:pt x="68" y="173"/>
                  <a:pt x="68" y="173"/>
                  <a:pt x="68" y="173"/>
                </a:cubicBezTo>
                <a:cubicBezTo>
                  <a:pt x="68" y="173"/>
                  <a:pt x="68" y="173"/>
                  <a:pt x="68" y="173"/>
                </a:cubicBezTo>
                <a:cubicBezTo>
                  <a:pt x="68" y="173"/>
                  <a:pt x="68" y="173"/>
                  <a:pt x="68" y="173"/>
                </a:cubicBezTo>
                <a:cubicBezTo>
                  <a:pt x="68" y="173"/>
                  <a:pt x="68" y="173"/>
                  <a:pt x="68" y="173"/>
                </a:cubicBezTo>
                <a:close/>
                <a:moveTo>
                  <a:pt x="58" y="184"/>
                </a:moveTo>
                <a:cubicBezTo>
                  <a:pt x="58" y="184"/>
                  <a:pt x="57" y="184"/>
                  <a:pt x="57" y="184"/>
                </a:cubicBezTo>
                <a:cubicBezTo>
                  <a:pt x="57" y="183"/>
                  <a:pt x="58" y="183"/>
                  <a:pt x="58" y="184"/>
                </a:cubicBezTo>
                <a:close/>
                <a:moveTo>
                  <a:pt x="55" y="177"/>
                </a:moveTo>
                <a:cubicBezTo>
                  <a:pt x="55" y="178"/>
                  <a:pt x="56" y="177"/>
                  <a:pt x="56" y="177"/>
                </a:cubicBezTo>
                <a:cubicBezTo>
                  <a:pt x="56" y="178"/>
                  <a:pt x="57" y="177"/>
                  <a:pt x="57" y="178"/>
                </a:cubicBezTo>
                <a:cubicBezTo>
                  <a:pt x="57" y="178"/>
                  <a:pt x="56" y="178"/>
                  <a:pt x="56" y="178"/>
                </a:cubicBezTo>
                <a:cubicBezTo>
                  <a:pt x="55" y="180"/>
                  <a:pt x="56" y="181"/>
                  <a:pt x="55" y="181"/>
                </a:cubicBezTo>
                <a:cubicBezTo>
                  <a:pt x="55" y="180"/>
                  <a:pt x="55" y="178"/>
                  <a:pt x="54" y="178"/>
                </a:cubicBezTo>
                <a:cubicBezTo>
                  <a:pt x="54" y="178"/>
                  <a:pt x="54" y="178"/>
                  <a:pt x="55" y="177"/>
                </a:cubicBezTo>
                <a:close/>
                <a:moveTo>
                  <a:pt x="54" y="182"/>
                </a:moveTo>
                <a:cubicBezTo>
                  <a:pt x="53" y="183"/>
                  <a:pt x="53" y="183"/>
                  <a:pt x="53" y="183"/>
                </a:cubicBezTo>
                <a:cubicBezTo>
                  <a:pt x="53" y="182"/>
                  <a:pt x="53" y="182"/>
                  <a:pt x="54" y="182"/>
                </a:cubicBezTo>
                <a:close/>
                <a:moveTo>
                  <a:pt x="51" y="183"/>
                </a:moveTo>
                <a:cubicBezTo>
                  <a:pt x="51" y="183"/>
                  <a:pt x="51" y="183"/>
                  <a:pt x="50" y="183"/>
                </a:cubicBezTo>
                <a:cubicBezTo>
                  <a:pt x="51" y="182"/>
                  <a:pt x="51" y="182"/>
                  <a:pt x="51" y="182"/>
                </a:cubicBezTo>
                <a:cubicBezTo>
                  <a:pt x="51" y="183"/>
                  <a:pt x="51" y="183"/>
                  <a:pt x="51" y="183"/>
                </a:cubicBezTo>
                <a:close/>
                <a:moveTo>
                  <a:pt x="51" y="176"/>
                </a:moveTo>
                <a:cubicBezTo>
                  <a:pt x="51" y="176"/>
                  <a:pt x="51" y="177"/>
                  <a:pt x="51" y="177"/>
                </a:cubicBezTo>
                <a:cubicBezTo>
                  <a:pt x="51" y="177"/>
                  <a:pt x="51" y="177"/>
                  <a:pt x="51" y="177"/>
                </a:cubicBezTo>
                <a:cubicBezTo>
                  <a:pt x="51" y="176"/>
                  <a:pt x="51" y="176"/>
                  <a:pt x="51" y="176"/>
                </a:cubicBezTo>
                <a:close/>
                <a:moveTo>
                  <a:pt x="46" y="177"/>
                </a:moveTo>
                <a:cubicBezTo>
                  <a:pt x="46" y="178"/>
                  <a:pt x="47" y="178"/>
                  <a:pt x="47" y="178"/>
                </a:cubicBezTo>
                <a:cubicBezTo>
                  <a:pt x="46" y="178"/>
                  <a:pt x="46" y="178"/>
                  <a:pt x="46" y="178"/>
                </a:cubicBezTo>
                <a:cubicBezTo>
                  <a:pt x="46" y="178"/>
                  <a:pt x="46" y="177"/>
                  <a:pt x="46" y="177"/>
                </a:cubicBezTo>
                <a:close/>
                <a:moveTo>
                  <a:pt x="44" y="180"/>
                </a:moveTo>
                <a:cubicBezTo>
                  <a:pt x="45" y="180"/>
                  <a:pt x="45" y="180"/>
                  <a:pt x="45" y="180"/>
                </a:cubicBezTo>
                <a:cubicBezTo>
                  <a:pt x="45" y="180"/>
                  <a:pt x="44" y="180"/>
                  <a:pt x="45" y="179"/>
                </a:cubicBezTo>
                <a:cubicBezTo>
                  <a:pt x="45" y="179"/>
                  <a:pt x="45" y="180"/>
                  <a:pt x="46" y="180"/>
                </a:cubicBezTo>
                <a:cubicBezTo>
                  <a:pt x="45" y="181"/>
                  <a:pt x="45" y="181"/>
                  <a:pt x="45" y="181"/>
                </a:cubicBezTo>
                <a:cubicBezTo>
                  <a:pt x="45" y="180"/>
                  <a:pt x="44" y="181"/>
                  <a:pt x="44" y="180"/>
                </a:cubicBezTo>
                <a:close/>
                <a:moveTo>
                  <a:pt x="44" y="174"/>
                </a:moveTo>
                <a:cubicBezTo>
                  <a:pt x="44" y="175"/>
                  <a:pt x="44" y="175"/>
                  <a:pt x="44" y="175"/>
                </a:cubicBezTo>
                <a:cubicBezTo>
                  <a:pt x="44" y="175"/>
                  <a:pt x="44" y="175"/>
                  <a:pt x="44" y="174"/>
                </a:cubicBezTo>
                <a:close/>
                <a:moveTo>
                  <a:pt x="44" y="178"/>
                </a:moveTo>
                <a:cubicBezTo>
                  <a:pt x="44" y="178"/>
                  <a:pt x="44" y="178"/>
                  <a:pt x="44" y="179"/>
                </a:cubicBezTo>
                <a:cubicBezTo>
                  <a:pt x="43" y="178"/>
                  <a:pt x="43" y="178"/>
                  <a:pt x="43" y="178"/>
                </a:cubicBezTo>
                <a:cubicBezTo>
                  <a:pt x="44" y="178"/>
                  <a:pt x="44" y="178"/>
                  <a:pt x="44" y="178"/>
                </a:cubicBezTo>
                <a:close/>
                <a:moveTo>
                  <a:pt x="43" y="178"/>
                </a:moveTo>
                <a:cubicBezTo>
                  <a:pt x="43" y="178"/>
                  <a:pt x="42" y="179"/>
                  <a:pt x="42" y="179"/>
                </a:cubicBezTo>
                <a:cubicBezTo>
                  <a:pt x="42" y="179"/>
                  <a:pt x="42" y="179"/>
                  <a:pt x="42" y="179"/>
                </a:cubicBezTo>
                <a:cubicBezTo>
                  <a:pt x="42" y="178"/>
                  <a:pt x="42" y="178"/>
                  <a:pt x="43" y="178"/>
                </a:cubicBezTo>
                <a:close/>
                <a:moveTo>
                  <a:pt x="41" y="178"/>
                </a:moveTo>
                <a:cubicBezTo>
                  <a:pt x="41" y="178"/>
                  <a:pt x="41" y="179"/>
                  <a:pt x="41" y="179"/>
                </a:cubicBezTo>
                <a:cubicBezTo>
                  <a:pt x="41" y="179"/>
                  <a:pt x="41" y="179"/>
                  <a:pt x="41" y="179"/>
                </a:cubicBezTo>
                <a:cubicBezTo>
                  <a:pt x="41" y="179"/>
                  <a:pt x="41" y="179"/>
                  <a:pt x="41" y="179"/>
                </a:cubicBezTo>
                <a:cubicBezTo>
                  <a:pt x="41" y="179"/>
                  <a:pt x="41" y="179"/>
                  <a:pt x="41" y="179"/>
                </a:cubicBezTo>
                <a:cubicBezTo>
                  <a:pt x="41" y="179"/>
                  <a:pt x="41" y="179"/>
                  <a:pt x="41" y="178"/>
                </a:cubicBezTo>
                <a:close/>
                <a:moveTo>
                  <a:pt x="38" y="185"/>
                </a:moveTo>
                <a:cubicBezTo>
                  <a:pt x="38" y="185"/>
                  <a:pt x="38" y="185"/>
                  <a:pt x="38" y="185"/>
                </a:cubicBezTo>
                <a:cubicBezTo>
                  <a:pt x="38" y="185"/>
                  <a:pt x="38" y="184"/>
                  <a:pt x="38" y="185"/>
                </a:cubicBezTo>
                <a:close/>
                <a:moveTo>
                  <a:pt x="38" y="184"/>
                </a:moveTo>
                <a:cubicBezTo>
                  <a:pt x="39" y="184"/>
                  <a:pt x="39" y="184"/>
                  <a:pt x="39" y="184"/>
                </a:cubicBezTo>
                <a:cubicBezTo>
                  <a:pt x="39" y="184"/>
                  <a:pt x="38" y="183"/>
                  <a:pt x="38" y="183"/>
                </a:cubicBezTo>
                <a:cubicBezTo>
                  <a:pt x="39" y="183"/>
                  <a:pt x="39" y="183"/>
                  <a:pt x="39" y="183"/>
                </a:cubicBezTo>
                <a:cubicBezTo>
                  <a:pt x="38" y="184"/>
                  <a:pt x="40" y="183"/>
                  <a:pt x="40" y="184"/>
                </a:cubicBezTo>
                <a:cubicBezTo>
                  <a:pt x="39" y="184"/>
                  <a:pt x="39" y="185"/>
                  <a:pt x="38" y="184"/>
                </a:cubicBezTo>
                <a:close/>
                <a:moveTo>
                  <a:pt x="38" y="181"/>
                </a:moveTo>
                <a:cubicBezTo>
                  <a:pt x="39" y="181"/>
                  <a:pt x="39" y="181"/>
                  <a:pt x="39" y="181"/>
                </a:cubicBezTo>
                <a:cubicBezTo>
                  <a:pt x="39" y="181"/>
                  <a:pt x="39" y="180"/>
                  <a:pt x="39" y="180"/>
                </a:cubicBezTo>
                <a:cubicBezTo>
                  <a:pt x="39" y="180"/>
                  <a:pt x="39" y="180"/>
                  <a:pt x="39" y="180"/>
                </a:cubicBezTo>
                <a:cubicBezTo>
                  <a:pt x="40" y="180"/>
                  <a:pt x="40" y="180"/>
                  <a:pt x="40" y="180"/>
                </a:cubicBezTo>
                <a:cubicBezTo>
                  <a:pt x="40" y="180"/>
                  <a:pt x="40" y="180"/>
                  <a:pt x="40" y="180"/>
                </a:cubicBezTo>
                <a:cubicBezTo>
                  <a:pt x="40" y="180"/>
                  <a:pt x="40" y="180"/>
                  <a:pt x="40" y="180"/>
                </a:cubicBezTo>
                <a:cubicBezTo>
                  <a:pt x="40" y="180"/>
                  <a:pt x="40" y="180"/>
                  <a:pt x="40" y="180"/>
                </a:cubicBezTo>
                <a:cubicBezTo>
                  <a:pt x="41" y="180"/>
                  <a:pt x="41" y="180"/>
                  <a:pt x="41" y="181"/>
                </a:cubicBezTo>
                <a:cubicBezTo>
                  <a:pt x="41" y="180"/>
                  <a:pt x="41" y="180"/>
                  <a:pt x="42" y="179"/>
                </a:cubicBezTo>
                <a:cubicBezTo>
                  <a:pt x="43" y="180"/>
                  <a:pt x="43" y="180"/>
                  <a:pt x="44" y="180"/>
                </a:cubicBezTo>
                <a:cubicBezTo>
                  <a:pt x="44" y="181"/>
                  <a:pt x="43" y="181"/>
                  <a:pt x="42" y="181"/>
                </a:cubicBezTo>
                <a:cubicBezTo>
                  <a:pt x="42" y="181"/>
                  <a:pt x="42" y="181"/>
                  <a:pt x="42" y="181"/>
                </a:cubicBezTo>
                <a:cubicBezTo>
                  <a:pt x="41" y="182"/>
                  <a:pt x="41" y="181"/>
                  <a:pt x="41" y="181"/>
                </a:cubicBezTo>
                <a:cubicBezTo>
                  <a:pt x="41" y="181"/>
                  <a:pt x="39" y="182"/>
                  <a:pt x="38" y="181"/>
                </a:cubicBezTo>
                <a:close/>
                <a:moveTo>
                  <a:pt x="43" y="182"/>
                </a:moveTo>
                <a:cubicBezTo>
                  <a:pt x="42" y="182"/>
                  <a:pt x="41" y="183"/>
                  <a:pt x="42" y="182"/>
                </a:cubicBezTo>
                <a:cubicBezTo>
                  <a:pt x="42" y="182"/>
                  <a:pt x="42" y="182"/>
                  <a:pt x="43" y="182"/>
                </a:cubicBezTo>
                <a:close/>
                <a:moveTo>
                  <a:pt x="41" y="184"/>
                </a:moveTo>
                <a:cubicBezTo>
                  <a:pt x="41" y="184"/>
                  <a:pt x="41" y="184"/>
                  <a:pt x="40" y="183"/>
                </a:cubicBezTo>
                <a:cubicBezTo>
                  <a:pt x="41" y="183"/>
                  <a:pt x="42" y="183"/>
                  <a:pt x="42" y="183"/>
                </a:cubicBezTo>
                <a:cubicBezTo>
                  <a:pt x="42" y="184"/>
                  <a:pt x="41" y="184"/>
                  <a:pt x="41" y="184"/>
                </a:cubicBezTo>
                <a:close/>
                <a:moveTo>
                  <a:pt x="42" y="184"/>
                </a:moveTo>
                <a:cubicBezTo>
                  <a:pt x="42" y="183"/>
                  <a:pt x="43" y="183"/>
                  <a:pt x="43" y="183"/>
                </a:cubicBezTo>
                <a:cubicBezTo>
                  <a:pt x="43" y="183"/>
                  <a:pt x="43" y="184"/>
                  <a:pt x="42" y="184"/>
                </a:cubicBezTo>
                <a:close/>
                <a:moveTo>
                  <a:pt x="40" y="190"/>
                </a:moveTo>
                <a:cubicBezTo>
                  <a:pt x="40" y="190"/>
                  <a:pt x="40" y="189"/>
                  <a:pt x="41" y="189"/>
                </a:cubicBezTo>
                <a:cubicBezTo>
                  <a:pt x="41" y="190"/>
                  <a:pt x="40" y="191"/>
                  <a:pt x="40" y="190"/>
                </a:cubicBezTo>
                <a:close/>
                <a:moveTo>
                  <a:pt x="42" y="190"/>
                </a:moveTo>
                <a:cubicBezTo>
                  <a:pt x="41" y="189"/>
                  <a:pt x="41" y="189"/>
                  <a:pt x="41" y="189"/>
                </a:cubicBezTo>
                <a:cubicBezTo>
                  <a:pt x="41" y="189"/>
                  <a:pt x="41" y="189"/>
                  <a:pt x="41" y="189"/>
                </a:cubicBezTo>
                <a:cubicBezTo>
                  <a:pt x="42" y="188"/>
                  <a:pt x="41" y="188"/>
                  <a:pt x="41" y="188"/>
                </a:cubicBezTo>
                <a:cubicBezTo>
                  <a:pt x="42" y="189"/>
                  <a:pt x="42" y="188"/>
                  <a:pt x="42" y="188"/>
                </a:cubicBezTo>
                <a:cubicBezTo>
                  <a:pt x="42" y="189"/>
                  <a:pt x="42" y="189"/>
                  <a:pt x="42" y="190"/>
                </a:cubicBezTo>
                <a:close/>
                <a:moveTo>
                  <a:pt x="44" y="187"/>
                </a:moveTo>
                <a:cubicBezTo>
                  <a:pt x="44" y="187"/>
                  <a:pt x="43" y="187"/>
                  <a:pt x="43" y="187"/>
                </a:cubicBezTo>
                <a:cubicBezTo>
                  <a:pt x="43" y="187"/>
                  <a:pt x="44" y="186"/>
                  <a:pt x="44" y="186"/>
                </a:cubicBezTo>
                <a:cubicBezTo>
                  <a:pt x="44" y="186"/>
                  <a:pt x="44" y="186"/>
                  <a:pt x="44" y="186"/>
                </a:cubicBezTo>
                <a:lnTo>
                  <a:pt x="44" y="187"/>
                </a:lnTo>
                <a:close/>
                <a:moveTo>
                  <a:pt x="44" y="182"/>
                </a:moveTo>
                <a:cubicBezTo>
                  <a:pt x="44" y="181"/>
                  <a:pt x="44" y="181"/>
                  <a:pt x="44" y="181"/>
                </a:cubicBezTo>
                <a:cubicBezTo>
                  <a:pt x="44" y="181"/>
                  <a:pt x="44" y="181"/>
                  <a:pt x="45" y="181"/>
                </a:cubicBezTo>
                <a:cubicBezTo>
                  <a:pt x="44" y="182"/>
                  <a:pt x="44" y="182"/>
                  <a:pt x="44" y="182"/>
                </a:cubicBezTo>
                <a:close/>
                <a:moveTo>
                  <a:pt x="45" y="183"/>
                </a:moveTo>
                <a:cubicBezTo>
                  <a:pt x="45" y="182"/>
                  <a:pt x="45" y="182"/>
                  <a:pt x="45" y="182"/>
                </a:cubicBezTo>
                <a:cubicBezTo>
                  <a:pt x="46" y="182"/>
                  <a:pt x="45" y="182"/>
                  <a:pt x="46" y="182"/>
                </a:cubicBezTo>
                <a:cubicBezTo>
                  <a:pt x="45" y="183"/>
                  <a:pt x="45" y="183"/>
                  <a:pt x="45" y="183"/>
                </a:cubicBezTo>
                <a:close/>
                <a:moveTo>
                  <a:pt x="45" y="187"/>
                </a:moveTo>
                <a:cubicBezTo>
                  <a:pt x="45" y="186"/>
                  <a:pt x="47" y="186"/>
                  <a:pt x="47" y="187"/>
                </a:cubicBezTo>
                <a:cubicBezTo>
                  <a:pt x="46" y="186"/>
                  <a:pt x="46" y="187"/>
                  <a:pt x="45" y="187"/>
                </a:cubicBezTo>
                <a:close/>
                <a:moveTo>
                  <a:pt x="47" y="182"/>
                </a:moveTo>
                <a:cubicBezTo>
                  <a:pt x="47" y="182"/>
                  <a:pt x="46" y="182"/>
                  <a:pt x="46" y="181"/>
                </a:cubicBezTo>
                <a:cubicBezTo>
                  <a:pt x="47" y="182"/>
                  <a:pt x="48" y="181"/>
                  <a:pt x="48" y="181"/>
                </a:cubicBezTo>
                <a:cubicBezTo>
                  <a:pt x="48" y="181"/>
                  <a:pt x="47" y="182"/>
                  <a:pt x="47" y="182"/>
                </a:cubicBezTo>
                <a:close/>
                <a:moveTo>
                  <a:pt x="47" y="177"/>
                </a:moveTo>
                <a:cubicBezTo>
                  <a:pt x="48" y="177"/>
                  <a:pt x="48" y="177"/>
                  <a:pt x="49" y="177"/>
                </a:cubicBezTo>
                <a:cubicBezTo>
                  <a:pt x="49" y="177"/>
                  <a:pt x="49" y="177"/>
                  <a:pt x="49" y="177"/>
                </a:cubicBezTo>
                <a:cubicBezTo>
                  <a:pt x="49" y="178"/>
                  <a:pt x="48" y="177"/>
                  <a:pt x="48" y="178"/>
                </a:cubicBezTo>
                <a:cubicBezTo>
                  <a:pt x="48" y="177"/>
                  <a:pt x="47" y="177"/>
                  <a:pt x="47" y="177"/>
                </a:cubicBezTo>
                <a:close/>
                <a:moveTo>
                  <a:pt x="47" y="186"/>
                </a:moveTo>
                <a:cubicBezTo>
                  <a:pt x="48" y="185"/>
                  <a:pt x="47" y="185"/>
                  <a:pt x="48" y="185"/>
                </a:cubicBezTo>
                <a:cubicBezTo>
                  <a:pt x="48" y="185"/>
                  <a:pt x="48" y="186"/>
                  <a:pt x="47" y="186"/>
                </a:cubicBezTo>
                <a:close/>
                <a:moveTo>
                  <a:pt x="48" y="188"/>
                </a:moveTo>
                <a:cubicBezTo>
                  <a:pt x="48" y="187"/>
                  <a:pt x="49" y="187"/>
                  <a:pt x="48" y="187"/>
                </a:cubicBezTo>
                <a:cubicBezTo>
                  <a:pt x="48" y="188"/>
                  <a:pt x="48" y="188"/>
                  <a:pt x="48" y="188"/>
                </a:cubicBezTo>
                <a:cubicBezTo>
                  <a:pt x="47" y="188"/>
                  <a:pt x="48" y="187"/>
                  <a:pt x="48" y="187"/>
                </a:cubicBezTo>
                <a:cubicBezTo>
                  <a:pt x="48" y="187"/>
                  <a:pt x="48" y="187"/>
                  <a:pt x="49" y="187"/>
                </a:cubicBezTo>
                <a:cubicBezTo>
                  <a:pt x="49" y="187"/>
                  <a:pt x="48" y="186"/>
                  <a:pt x="48" y="186"/>
                </a:cubicBezTo>
                <a:cubicBezTo>
                  <a:pt x="49" y="186"/>
                  <a:pt x="49" y="186"/>
                  <a:pt x="49" y="186"/>
                </a:cubicBezTo>
                <a:cubicBezTo>
                  <a:pt x="49" y="187"/>
                  <a:pt x="49" y="187"/>
                  <a:pt x="49" y="187"/>
                </a:cubicBezTo>
                <a:cubicBezTo>
                  <a:pt x="49" y="187"/>
                  <a:pt x="49" y="188"/>
                  <a:pt x="48" y="188"/>
                </a:cubicBezTo>
                <a:close/>
                <a:moveTo>
                  <a:pt x="49" y="177"/>
                </a:moveTo>
                <a:cubicBezTo>
                  <a:pt x="49" y="177"/>
                  <a:pt x="49" y="177"/>
                  <a:pt x="49" y="177"/>
                </a:cubicBezTo>
                <a:cubicBezTo>
                  <a:pt x="50" y="177"/>
                  <a:pt x="50" y="177"/>
                  <a:pt x="50" y="177"/>
                </a:cubicBezTo>
                <a:cubicBezTo>
                  <a:pt x="50" y="177"/>
                  <a:pt x="50" y="177"/>
                  <a:pt x="49" y="177"/>
                </a:cubicBezTo>
                <a:close/>
                <a:moveTo>
                  <a:pt x="50" y="173"/>
                </a:moveTo>
                <a:cubicBezTo>
                  <a:pt x="50" y="173"/>
                  <a:pt x="50" y="173"/>
                  <a:pt x="50" y="173"/>
                </a:cubicBezTo>
                <a:cubicBezTo>
                  <a:pt x="49" y="173"/>
                  <a:pt x="49" y="173"/>
                  <a:pt x="48" y="173"/>
                </a:cubicBezTo>
                <a:cubicBezTo>
                  <a:pt x="48" y="174"/>
                  <a:pt x="49" y="173"/>
                  <a:pt x="49" y="173"/>
                </a:cubicBezTo>
                <a:cubicBezTo>
                  <a:pt x="49" y="174"/>
                  <a:pt x="48" y="174"/>
                  <a:pt x="48" y="174"/>
                </a:cubicBezTo>
                <a:cubicBezTo>
                  <a:pt x="48" y="174"/>
                  <a:pt x="48" y="174"/>
                  <a:pt x="48" y="174"/>
                </a:cubicBezTo>
                <a:cubicBezTo>
                  <a:pt x="48" y="174"/>
                  <a:pt x="48" y="174"/>
                  <a:pt x="48" y="174"/>
                </a:cubicBezTo>
                <a:cubicBezTo>
                  <a:pt x="48" y="174"/>
                  <a:pt x="48" y="174"/>
                  <a:pt x="47" y="174"/>
                </a:cubicBezTo>
                <a:cubicBezTo>
                  <a:pt x="47" y="174"/>
                  <a:pt x="47" y="174"/>
                  <a:pt x="47" y="174"/>
                </a:cubicBezTo>
                <a:cubicBezTo>
                  <a:pt x="47" y="174"/>
                  <a:pt x="47" y="173"/>
                  <a:pt x="47" y="173"/>
                </a:cubicBezTo>
                <a:cubicBezTo>
                  <a:pt x="47" y="173"/>
                  <a:pt x="47" y="174"/>
                  <a:pt x="48" y="174"/>
                </a:cubicBezTo>
                <a:cubicBezTo>
                  <a:pt x="48" y="173"/>
                  <a:pt x="49" y="173"/>
                  <a:pt x="49" y="173"/>
                </a:cubicBezTo>
                <a:cubicBezTo>
                  <a:pt x="49" y="173"/>
                  <a:pt x="49" y="173"/>
                  <a:pt x="49" y="173"/>
                </a:cubicBezTo>
                <a:cubicBezTo>
                  <a:pt x="50" y="173"/>
                  <a:pt x="50" y="173"/>
                  <a:pt x="50" y="173"/>
                </a:cubicBezTo>
                <a:cubicBezTo>
                  <a:pt x="50" y="173"/>
                  <a:pt x="50" y="173"/>
                  <a:pt x="50" y="173"/>
                </a:cubicBezTo>
                <a:cubicBezTo>
                  <a:pt x="51" y="173"/>
                  <a:pt x="50" y="173"/>
                  <a:pt x="51" y="173"/>
                </a:cubicBezTo>
                <a:cubicBezTo>
                  <a:pt x="50" y="173"/>
                  <a:pt x="50" y="173"/>
                  <a:pt x="50" y="173"/>
                </a:cubicBezTo>
                <a:cubicBezTo>
                  <a:pt x="50" y="173"/>
                  <a:pt x="50" y="173"/>
                  <a:pt x="50" y="173"/>
                </a:cubicBezTo>
                <a:close/>
                <a:moveTo>
                  <a:pt x="50" y="177"/>
                </a:moveTo>
                <a:cubicBezTo>
                  <a:pt x="50" y="177"/>
                  <a:pt x="50" y="177"/>
                  <a:pt x="50" y="177"/>
                </a:cubicBezTo>
                <a:cubicBezTo>
                  <a:pt x="50" y="177"/>
                  <a:pt x="51" y="177"/>
                  <a:pt x="50" y="177"/>
                </a:cubicBezTo>
                <a:cubicBezTo>
                  <a:pt x="50" y="177"/>
                  <a:pt x="50" y="177"/>
                  <a:pt x="50" y="177"/>
                </a:cubicBezTo>
                <a:close/>
                <a:moveTo>
                  <a:pt x="42" y="205"/>
                </a:moveTo>
                <a:cubicBezTo>
                  <a:pt x="43" y="205"/>
                  <a:pt x="43" y="205"/>
                  <a:pt x="44" y="205"/>
                </a:cubicBezTo>
                <a:cubicBezTo>
                  <a:pt x="43" y="205"/>
                  <a:pt x="44" y="205"/>
                  <a:pt x="44" y="204"/>
                </a:cubicBezTo>
                <a:cubicBezTo>
                  <a:pt x="44" y="204"/>
                  <a:pt x="44" y="204"/>
                  <a:pt x="44" y="204"/>
                </a:cubicBezTo>
                <a:cubicBezTo>
                  <a:pt x="44" y="204"/>
                  <a:pt x="44" y="205"/>
                  <a:pt x="44" y="205"/>
                </a:cubicBezTo>
                <a:cubicBezTo>
                  <a:pt x="44" y="205"/>
                  <a:pt x="43" y="206"/>
                  <a:pt x="42" y="206"/>
                </a:cubicBezTo>
                <a:cubicBezTo>
                  <a:pt x="42" y="206"/>
                  <a:pt x="42" y="206"/>
                  <a:pt x="42" y="205"/>
                </a:cubicBezTo>
                <a:close/>
                <a:moveTo>
                  <a:pt x="39" y="238"/>
                </a:moveTo>
                <a:cubicBezTo>
                  <a:pt x="39" y="238"/>
                  <a:pt x="39" y="238"/>
                  <a:pt x="39" y="238"/>
                </a:cubicBezTo>
                <a:cubicBezTo>
                  <a:pt x="39" y="238"/>
                  <a:pt x="39" y="238"/>
                  <a:pt x="39" y="238"/>
                </a:cubicBezTo>
                <a:cubicBezTo>
                  <a:pt x="39" y="238"/>
                  <a:pt x="39" y="238"/>
                  <a:pt x="40" y="238"/>
                </a:cubicBezTo>
                <a:cubicBezTo>
                  <a:pt x="39" y="238"/>
                  <a:pt x="39" y="238"/>
                  <a:pt x="39" y="238"/>
                </a:cubicBezTo>
                <a:cubicBezTo>
                  <a:pt x="39" y="238"/>
                  <a:pt x="39" y="238"/>
                  <a:pt x="39" y="238"/>
                </a:cubicBezTo>
                <a:close/>
                <a:moveTo>
                  <a:pt x="37" y="233"/>
                </a:moveTo>
                <a:cubicBezTo>
                  <a:pt x="36" y="233"/>
                  <a:pt x="36" y="233"/>
                  <a:pt x="36" y="233"/>
                </a:cubicBezTo>
                <a:cubicBezTo>
                  <a:pt x="36" y="233"/>
                  <a:pt x="36" y="233"/>
                  <a:pt x="36" y="232"/>
                </a:cubicBezTo>
                <a:cubicBezTo>
                  <a:pt x="36" y="232"/>
                  <a:pt x="37" y="232"/>
                  <a:pt x="37" y="232"/>
                </a:cubicBezTo>
                <a:cubicBezTo>
                  <a:pt x="37" y="232"/>
                  <a:pt x="37" y="232"/>
                  <a:pt x="37" y="233"/>
                </a:cubicBezTo>
                <a:close/>
                <a:moveTo>
                  <a:pt x="41" y="205"/>
                </a:moveTo>
                <a:cubicBezTo>
                  <a:pt x="41" y="205"/>
                  <a:pt x="41" y="205"/>
                  <a:pt x="41" y="205"/>
                </a:cubicBezTo>
                <a:cubicBezTo>
                  <a:pt x="41" y="205"/>
                  <a:pt x="41" y="205"/>
                  <a:pt x="41" y="205"/>
                </a:cubicBezTo>
                <a:cubicBezTo>
                  <a:pt x="41" y="205"/>
                  <a:pt x="41" y="205"/>
                  <a:pt x="41" y="205"/>
                </a:cubicBezTo>
                <a:close/>
                <a:moveTo>
                  <a:pt x="40" y="206"/>
                </a:moveTo>
                <a:cubicBezTo>
                  <a:pt x="40" y="206"/>
                  <a:pt x="40" y="206"/>
                  <a:pt x="40" y="206"/>
                </a:cubicBezTo>
                <a:cubicBezTo>
                  <a:pt x="40" y="206"/>
                  <a:pt x="40" y="206"/>
                  <a:pt x="40" y="206"/>
                </a:cubicBezTo>
                <a:cubicBezTo>
                  <a:pt x="40" y="206"/>
                  <a:pt x="40" y="206"/>
                  <a:pt x="40" y="206"/>
                </a:cubicBezTo>
                <a:cubicBezTo>
                  <a:pt x="40" y="206"/>
                  <a:pt x="40" y="206"/>
                  <a:pt x="40" y="206"/>
                </a:cubicBezTo>
                <a:close/>
                <a:moveTo>
                  <a:pt x="40" y="206"/>
                </a:moveTo>
                <a:cubicBezTo>
                  <a:pt x="40" y="206"/>
                  <a:pt x="39" y="206"/>
                  <a:pt x="40" y="206"/>
                </a:cubicBezTo>
                <a:cubicBezTo>
                  <a:pt x="39" y="207"/>
                  <a:pt x="39" y="207"/>
                  <a:pt x="39" y="207"/>
                </a:cubicBezTo>
                <a:cubicBezTo>
                  <a:pt x="39" y="207"/>
                  <a:pt x="38" y="207"/>
                  <a:pt x="39" y="206"/>
                </a:cubicBezTo>
                <a:cubicBezTo>
                  <a:pt x="39" y="206"/>
                  <a:pt x="39" y="206"/>
                  <a:pt x="40" y="206"/>
                </a:cubicBezTo>
                <a:close/>
                <a:moveTo>
                  <a:pt x="38" y="206"/>
                </a:moveTo>
                <a:cubicBezTo>
                  <a:pt x="38" y="207"/>
                  <a:pt x="38" y="207"/>
                  <a:pt x="38" y="207"/>
                </a:cubicBezTo>
                <a:cubicBezTo>
                  <a:pt x="37" y="207"/>
                  <a:pt x="37" y="209"/>
                  <a:pt x="35" y="209"/>
                </a:cubicBezTo>
                <a:cubicBezTo>
                  <a:pt x="36" y="208"/>
                  <a:pt x="37" y="208"/>
                  <a:pt x="38" y="206"/>
                </a:cubicBezTo>
                <a:close/>
                <a:moveTo>
                  <a:pt x="34" y="233"/>
                </a:moveTo>
                <a:cubicBezTo>
                  <a:pt x="34" y="233"/>
                  <a:pt x="34" y="233"/>
                  <a:pt x="33" y="233"/>
                </a:cubicBezTo>
                <a:cubicBezTo>
                  <a:pt x="34" y="232"/>
                  <a:pt x="34" y="232"/>
                  <a:pt x="34" y="233"/>
                </a:cubicBezTo>
                <a:close/>
                <a:moveTo>
                  <a:pt x="33" y="220"/>
                </a:moveTo>
                <a:cubicBezTo>
                  <a:pt x="32" y="220"/>
                  <a:pt x="32" y="221"/>
                  <a:pt x="32" y="221"/>
                </a:cubicBezTo>
                <a:cubicBezTo>
                  <a:pt x="31" y="221"/>
                  <a:pt x="32" y="221"/>
                  <a:pt x="32" y="220"/>
                </a:cubicBezTo>
                <a:cubicBezTo>
                  <a:pt x="31" y="221"/>
                  <a:pt x="31" y="221"/>
                  <a:pt x="31" y="220"/>
                </a:cubicBezTo>
                <a:cubicBezTo>
                  <a:pt x="32" y="220"/>
                  <a:pt x="32" y="220"/>
                  <a:pt x="32" y="219"/>
                </a:cubicBezTo>
                <a:cubicBezTo>
                  <a:pt x="32" y="219"/>
                  <a:pt x="32" y="220"/>
                  <a:pt x="33" y="220"/>
                </a:cubicBezTo>
                <a:close/>
                <a:moveTo>
                  <a:pt x="32" y="211"/>
                </a:moveTo>
                <a:cubicBezTo>
                  <a:pt x="32" y="211"/>
                  <a:pt x="32" y="211"/>
                  <a:pt x="32" y="211"/>
                </a:cubicBezTo>
                <a:cubicBezTo>
                  <a:pt x="32" y="211"/>
                  <a:pt x="31" y="212"/>
                  <a:pt x="31" y="212"/>
                </a:cubicBezTo>
                <a:cubicBezTo>
                  <a:pt x="31" y="212"/>
                  <a:pt x="31" y="211"/>
                  <a:pt x="32" y="211"/>
                </a:cubicBezTo>
                <a:close/>
                <a:moveTo>
                  <a:pt x="30" y="220"/>
                </a:moveTo>
                <a:cubicBezTo>
                  <a:pt x="30" y="219"/>
                  <a:pt x="31" y="219"/>
                  <a:pt x="31" y="219"/>
                </a:cubicBezTo>
                <a:cubicBezTo>
                  <a:pt x="31" y="220"/>
                  <a:pt x="31" y="220"/>
                  <a:pt x="30" y="220"/>
                </a:cubicBezTo>
                <a:close/>
                <a:moveTo>
                  <a:pt x="31" y="236"/>
                </a:moveTo>
                <a:cubicBezTo>
                  <a:pt x="31" y="236"/>
                  <a:pt x="31" y="236"/>
                  <a:pt x="31" y="236"/>
                </a:cubicBezTo>
                <a:cubicBezTo>
                  <a:pt x="31" y="236"/>
                  <a:pt x="31" y="236"/>
                  <a:pt x="31" y="236"/>
                </a:cubicBezTo>
                <a:cubicBezTo>
                  <a:pt x="31" y="236"/>
                  <a:pt x="31" y="236"/>
                  <a:pt x="31" y="236"/>
                </a:cubicBezTo>
                <a:close/>
                <a:moveTo>
                  <a:pt x="32" y="235"/>
                </a:moveTo>
                <a:cubicBezTo>
                  <a:pt x="32" y="235"/>
                  <a:pt x="31" y="235"/>
                  <a:pt x="31" y="235"/>
                </a:cubicBezTo>
                <a:cubicBezTo>
                  <a:pt x="31" y="235"/>
                  <a:pt x="32" y="234"/>
                  <a:pt x="32" y="234"/>
                </a:cubicBezTo>
                <a:cubicBezTo>
                  <a:pt x="31" y="234"/>
                  <a:pt x="31" y="235"/>
                  <a:pt x="31" y="235"/>
                </a:cubicBezTo>
                <a:cubicBezTo>
                  <a:pt x="31" y="235"/>
                  <a:pt x="31" y="234"/>
                  <a:pt x="31" y="234"/>
                </a:cubicBezTo>
                <a:cubicBezTo>
                  <a:pt x="30" y="235"/>
                  <a:pt x="30" y="235"/>
                  <a:pt x="31" y="235"/>
                </a:cubicBezTo>
                <a:cubicBezTo>
                  <a:pt x="31" y="235"/>
                  <a:pt x="31" y="235"/>
                  <a:pt x="30" y="236"/>
                </a:cubicBezTo>
                <a:cubicBezTo>
                  <a:pt x="30" y="235"/>
                  <a:pt x="30" y="234"/>
                  <a:pt x="30" y="233"/>
                </a:cubicBezTo>
                <a:cubicBezTo>
                  <a:pt x="31" y="234"/>
                  <a:pt x="32" y="232"/>
                  <a:pt x="33" y="233"/>
                </a:cubicBezTo>
                <a:cubicBezTo>
                  <a:pt x="33" y="233"/>
                  <a:pt x="32" y="233"/>
                  <a:pt x="33" y="234"/>
                </a:cubicBezTo>
                <a:cubicBezTo>
                  <a:pt x="33" y="233"/>
                  <a:pt x="34" y="233"/>
                  <a:pt x="34" y="233"/>
                </a:cubicBezTo>
                <a:cubicBezTo>
                  <a:pt x="34" y="233"/>
                  <a:pt x="34" y="234"/>
                  <a:pt x="34" y="234"/>
                </a:cubicBezTo>
                <a:cubicBezTo>
                  <a:pt x="34" y="234"/>
                  <a:pt x="33" y="234"/>
                  <a:pt x="33" y="234"/>
                </a:cubicBezTo>
                <a:cubicBezTo>
                  <a:pt x="33" y="234"/>
                  <a:pt x="33" y="234"/>
                  <a:pt x="33" y="234"/>
                </a:cubicBezTo>
                <a:cubicBezTo>
                  <a:pt x="32" y="234"/>
                  <a:pt x="32" y="234"/>
                  <a:pt x="32" y="235"/>
                </a:cubicBezTo>
                <a:cubicBezTo>
                  <a:pt x="32" y="234"/>
                  <a:pt x="32" y="235"/>
                  <a:pt x="33" y="235"/>
                </a:cubicBezTo>
                <a:cubicBezTo>
                  <a:pt x="33" y="235"/>
                  <a:pt x="33" y="235"/>
                  <a:pt x="32" y="235"/>
                </a:cubicBezTo>
                <a:cubicBezTo>
                  <a:pt x="32" y="235"/>
                  <a:pt x="32" y="235"/>
                  <a:pt x="32" y="235"/>
                </a:cubicBezTo>
                <a:close/>
                <a:moveTo>
                  <a:pt x="47" y="238"/>
                </a:moveTo>
                <a:cubicBezTo>
                  <a:pt x="47" y="238"/>
                  <a:pt x="47" y="238"/>
                  <a:pt x="47" y="238"/>
                </a:cubicBezTo>
                <a:cubicBezTo>
                  <a:pt x="47" y="238"/>
                  <a:pt x="47" y="238"/>
                  <a:pt x="47" y="238"/>
                </a:cubicBezTo>
                <a:cubicBezTo>
                  <a:pt x="47" y="238"/>
                  <a:pt x="47" y="238"/>
                  <a:pt x="47" y="238"/>
                </a:cubicBezTo>
                <a:cubicBezTo>
                  <a:pt x="47" y="238"/>
                  <a:pt x="47" y="238"/>
                  <a:pt x="47" y="238"/>
                </a:cubicBezTo>
                <a:cubicBezTo>
                  <a:pt x="47" y="238"/>
                  <a:pt x="47" y="238"/>
                  <a:pt x="47" y="238"/>
                </a:cubicBezTo>
                <a:cubicBezTo>
                  <a:pt x="48" y="239"/>
                  <a:pt x="48" y="239"/>
                  <a:pt x="48" y="239"/>
                </a:cubicBezTo>
                <a:cubicBezTo>
                  <a:pt x="48" y="239"/>
                  <a:pt x="48" y="239"/>
                  <a:pt x="48" y="239"/>
                </a:cubicBezTo>
                <a:cubicBezTo>
                  <a:pt x="48" y="239"/>
                  <a:pt x="48" y="239"/>
                  <a:pt x="48" y="239"/>
                </a:cubicBezTo>
                <a:cubicBezTo>
                  <a:pt x="48" y="239"/>
                  <a:pt x="48" y="239"/>
                  <a:pt x="47" y="239"/>
                </a:cubicBezTo>
                <a:cubicBezTo>
                  <a:pt x="47" y="239"/>
                  <a:pt x="47" y="239"/>
                  <a:pt x="47" y="239"/>
                </a:cubicBezTo>
                <a:cubicBezTo>
                  <a:pt x="47" y="238"/>
                  <a:pt x="47" y="239"/>
                  <a:pt x="47" y="239"/>
                </a:cubicBezTo>
                <a:cubicBezTo>
                  <a:pt x="47" y="239"/>
                  <a:pt x="47" y="239"/>
                  <a:pt x="47" y="238"/>
                </a:cubicBezTo>
                <a:close/>
                <a:moveTo>
                  <a:pt x="44" y="240"/>
                </a:moveTo>
                <a:cubicBezTo>
                  <a:pt x="44" y="240"/>
                  <a:pt x="44" y="241"/>
                  <a:pt x="44" y="241"/>
                </a:cubicBezTo>
                <a:cubicBezTo>
                  <a:pt x="44" y="241"/>
                  <a:pt x="44" y="240"/>
                  <a:pt x="44" y="240"/>
                </a:cubicBezTo>
                <a:cubicBezTo>
                  <a:pt x="44" y="240"/>
                  <a:pt x="44" y="240"/>
                  <a:pt x="44" y="240"/>
                </a:cubicBezTo>
                <a:close/>
                <a:moveTo>
                  <a:pt x="43" y="248"/>
                </a:moveTo>
                <a:cubicBezTo>
                  <a:pt x="43" y="248"/>
                  <a:pt x="43" y="248"/>
                  <a:pt x="44" y="248"/>
                </a:cubicBezTo>
                <a:cubicBezTo>
                  <a:pt x="43" y="248"/>
                  <a:pt x="43" y="249"/>
                  <a:pt x="43" y="248"/>
                </a:cubicBezTo>
                <a:close/>
                <a:moveTo>
                  <a:pt x="45" y="264"/>
                </a:moveTo>
                <a:cubicBezTo>
                  <a:pt x="45" y="264"/>
                  <a:pt x="45" y="264"/>
                  <a:pt x="45" y="264"/>
                </a:cubicBezTo>
                <a:cubicBezTo>
                  <a:pt x="44" y="264"/>
                  <a:pt x="45" y="263"/>
                  <a:pt x="46" y="264"/>
                </a:cubicBezTo>
                <a:cubicBezTo>
                  <a:pt x="46" y="264"/>
                  <a:pt x="46" y="264"/>
                  <a:pt x="45" y="264"/>
                </a:cubicBezTo>
                <a:close/>
                <a:moveTo>
                  <a:pt x="44" y="264"/>
                </a:moveTo>
                <a:cubicBezTo>
                  <a:pt x="44" y="263"/>
                  <a:pt x="44" y="264"/>
                  <a:pt x="43" y="264"/>
                </a:cubicBezTo>
                <a:cubicBezTo>
                  <a:pt x="43" y="264"/>
                  <a:pt x="43" y="264"/>
                  <a:pt x="42" y="263"/>
                </a:cubicBezTo>
                <a:cubicBezTo>
                  <a:pt x="42" y="263"/>
                  <a:pt x="42" y="264"/>
                  <a:pt x="43" y="265"/>
                </a:cubicBezTo>
                <a:cubicBezTo>
                  <a:pt x="41" y="264"/>
                  <a:pt x="41" y="263"/>
                  <a:pt x="42" y="262"/>
                </a:cubicBezTo>
                <a:cubicBezTo>
                  <a:pt x="43" y="263"/>
                  <a:pt x="44" y="261"/>
                  <a:pt x="45" y="262"/>
                </a:cubicBezTo>
                <a:cubicBezTo>
                  <a:pt x="45" y="262"/>
                  <a:pt x="44" y="262"/>
                  <a:pt x="45" y="262"/>
                </a:cubicBezTo>
                <a:cubicBezTo>
                  <a:pt x="45" y="262"/>
                  <a:pt x="46" y="262"/>
                  <a:pt x="46" y="263"/>
                </a:cubicBezTo>
                <a:cubicBezTo>
                  <a:pt x="45" y="263"/>
                  <a:pt x="45" y="263"/>
                  <a:pt x="44" y="264"/>
                </a:cubicBezTo>
                <a:close/>
                <a:moveTo>
                  <a:pt x="45" y="262"/>
                </a:moveTo>
                <a:cubicBezTo>
                  <a:pt x="45" y="261"/>
                  <a:pt x="46" y="261"/>
                  <a:pt x="46" y="262"/>
                </a:cubicBezTo>
                <a:cubicBezTo>
                  <a:pt x="46" y="262"/>
                  <a:pt x="45" y="262"/>
                  <a:pt x="45" y="262"/>
                </a:cubicBezTo>
                <a:close/>
                <a:moveTo>
                  <a:pt x="48" y="262"/>
                </a:moveTo>
                <a:cubicBezTo>
                  <a:pt x="48" y="261"/>
                  <a:pt x="49" y="261"/>
                  <a:pt x="50" y="261"/>
                </a:cubicBezTo>
                <a:cubicBezTo>
                  <a:pt x="49" y="261"/>
                  <a:pt x="48" y="262"/>
                  <a:pt x="48" y="262"/>
                </a:cubicBezTo>
                <a:close/>
                <a:moveTo>
                  <a:pt x="51" y="261"/>
                </a:moveTo>
                <a:cubicBezTo>
                  <a:pt x="52" y="262"/>
                  <a:pt x="52" y="262"/>
                  <a:pt x="52" y="262"/>
                </a:cubicBezTo>
                <a:cubicBezTo>
                  <a:pt x="52" y="261"/>
                  <a:pt x="52" y="261"/>
                  <a:pt x="52" y="261"/>
                </a:cubicBezTo>
                <a:cubicBezTo>
                  <a:pt x="52" y="261"/>
                  <a:pt x="52" y="261"/>
                  <a:pt x="52" y="261"/>
                </a:cubicBezTo>
                <a:cubicBezTo>
                  <a:pt x="52" y="262"/>
                  <a:pt x="51" y="262"/>
                  <a:pt x="51" y="261"/>
                </a:cubicBezTo>
                <a:close/>
                <a:moveTo>
                  <a:pt x="56" y="267"/>
                </a:moveTo>
                <a:cubicBezTo>
                  <a:pt x="56" y="267"/>
                  <a:pt x="56" y="267"/>
                  <a:pt x="56" y="266"/>
                </a:cubicBezTo>
                <a:cubicBezTo>
                  <a:pt x="56" y="266"/>
                  <a:pt x="56" y="266"/>
                  <a:pt x="56" y="266"/>
                </a:cubicBezTo>
                <a:cubicBezTo>
                  <a:pt x="56" y="266"/>
                  <a:pt x="56" y="265"/>
                  <a:pt x="56" y="265"/>
                </a:cubicBezTo>
                <a:cubicBezTo>
                  <a:pt x="56" y="265"/>
                  <a:pt x="56" y="265"/>
                  <a:pt x="57" y="265"/>
                </a:cubicBezTo>
                <a:cubicBezTo>
                  <a:pt x="57" y="267"/>
                  <a:pt x="59" y="264"/>
                  <a:pt x="60" y="264"/>
                </a:cubicBezTo>
                <a:cubicBezTo>
                  <a:pt x="60" y="265"/>
                  <a:pt x="60" y="266"/>
                  <a:pt x="59" y="266"/>
                </a:cubicBezTo>
                <a:cubicBezTo>
                  <a:pt x="59" y="266"/>
                  <a:pt x="59" y="265"/>
                  <a:pt x="59" y="265"/>
                </a:cubicBezTo>
                <a:cubicBezTo>
                  <a:pt x="60" y="265"/>
                  <a:pt x="59" y="265"/>
                  <a:pt x="59" y="265"/>
                </a:cubicBezTo>
                <a:cubicBezTo>
                  <a:pt x="59" y="265"/>
                  <a:pt x="59" y="266"/>
                  <a:pt x="59" y="266"/>
                </a:cubicBezTo>
                <a:cubicBezTo>
                  <a:pt x="58" y="266"/>
                  <a:pt x="58" y="266"/>
                  <a:pt x="58" y="267"/>
                </a:cubicBezTo>
                <a:cubicBezTo>
                  <a:pt x="58" y="267"/>
                  <a:pt x="58" y="267"/>
                  <a:pt x="58" y="267"/>
                </a:cubicBezTo>
                <a:cubicBezTo>
                  <a:pt x="58" y="267"/>
                  <a:pt x="57" y="268"/>
                  <a:pt x="56" y="267"/>
                </a:cubicBezTo>
                <a:close/>
                <a:moveTo>
                  <a:pt x="58" y="273"/>
                </a:moveTo>
                <a:cubicBezTo>
                  <a:pt x="58" y="272"/>
                  <a:pt x="59" y="273"/>
                  <a:pt x="59" y="273"/>
                </a:cubicBezTo>
                <a:cubicBezTo>
                  <a:pt x="58" y="273"/>
                  <a:pt x="58" y="274"/>
                  <a:pt x="58" y="273"/>
                </a:cubicBezTo>
                <a:close/>
                <a:moveTo>
                  <a:pt x="59" y="266"/>
                </a:moveTo>
                <a:cubicBezTo>
                  <a:pt x="59" y="266"/>
                  <a:pt x="59" y="266"/>
                  <a:pt x="59" y="267"/>
                </a:cubicBezTo>
                <a:cubicBezTo>
                  <a:pt x="59" y="267"/>
                  <a:pt x="59" y="267"/>
                  <a:pt x="59" y="266"/>
                </a:cubicBezTo>
                <a:close/>
                <a:moveTo>
                  <a:pt x="62" y="266"/>
                </a:moveTo>
                <a:cubicBezTo>
                  <a:pt x="62" y="266"/>
                  <a:pt x="62" y="266"/>
                  <a:pt x="62" y="266"/>
                </a:cubicBezTo>
                <a:cubicBezTo>
                  <a:pt x="62" y="266"/>
                  <a:pt x="62" y="265"/>
                  <a:pt x="62" y="265"/>
                </a:cubicBezTo>
                <a:cubicBezTo>
                  <a:pt x="63" y="265"/>
                  <a:pt x="63" y="266"/>
                  <a:pt x="63" y="266"/>
                </a:cubicBezTo>
                <a:cubicBezTo>
                  <a:pt x="62" y="266"/>
                  <a:pt x="62" y="266"/>
                  <a:pt x="62" y="266"/>
                </a:cubicBezTo>
                <a:close/>
                <a:moveTo>
                  <a:pt x="64" y="265"/>
                </a:moveTo>
                <a:cubicBezTo>
                  <a:pt x="64" y="265"/>
                  <a:pt x="64" y="265"/>
                  <a:pt x="64" y="265"/>
                </a:cubicBezTo>
                <a:cubicBezTo>
                  <a:pt x="64" y="265"/>
                  <a:pt x="64" y="265"/>
                  <a:pt x="64" y="265"/>
                </a:cubicBezTo>
                <a:close/>
                <a:moveTo>
                  <a:pt x="65" y="265"/>
                </a:moveTo>
                <a:cubicBezTo>
                  <a:pt x="65" y="265"/>
                  <a:pt x="65" y="265"/>
                  <a:pt x="65" y="265"/>
                </a:cubicBezTo>
                <a:cubicBezTo>
                  <a:pt x="66" y="263"/>
                  <a:pt x="66" y="263"/>
                  <a:pt x="66" y="263"/>
                </a:cubicBezTo>
                <a:cubicBezTo>
                  <a:pt x="66" y="264"/>
                  <a:pt x="66" y="264"/>
                  <a:pt x="66" y="264"/>
                </a:cubicBezTo>
                <a:cubicBezTo>
                  <a:pt x="66" y="264"/>
                  <a:pt x="65" y="265"/>
                  <a:pt x="65" y="265"/>
                </a:cubicBezTo>
                <a:close/>
                <a:moveTo>
                  <a:pt x="67" y="264"/>
                </a:moveTo>
                <a:cubicBezTo>
                  <a:pt x="67" y="264"/>
                  <a:pt x="68" y="264"/>
                  <a:pt x="68" y="264"/>
                </a:cubicBezTo>
                <a:cubicBezTo>
                  <a:pt x="68" y="264"/>
                  <a:pt x="68" y="264"/>
                  <a:pt x="68" y="264"/>
                </a:cubicBezTo>
                <a:cubicBezTo>
                  <a:pt x="68" y="264"/>
                  <a:pt x="67" y="264"/>
                  <a:pt x="67" y="264"/>
                </a:cubicBezTo>
                <a:close/>
                <a:moveTo>
                  <a:pt x="69" y="263"/>
                </a:moveTo>
                <a:cubicBezTo>
                  <a:pt x="69" y="264"/>
                  <a:pt x="68" y="264"/>
                  <a:pt x="69" y="264"/>
                </a:cubicBezTo>
                <a:cubicBezTo>
                  <a:pt x="68" y="264"/>
                  <a:pt x="68" y="264"/>
                  <a:pt x="68" y="264"/>
                </a:cubicBezTo>
                <a:cubicBezTo>
                  <a:pt x="68" y="264"/>
                  <a:pt x="69" y="264"/>
                  <a:pt x="68" y="263"/>
                </a:cubicBezTo>
                <a:cubicBezTo>
                  <a:pt x="68" y="263"/>
                  <a:pt x="68" y="263"/>
                  <a:pt x="68" y="263"/>
                </a:cubicBezTo>
                <a:cubicBezTo>
                  <a:pt x="69" y="263"/>
                  <a:pt x="69" y="263"/>
                  <a:pt x="70" y="263"/>
                </a:cubicBezTo>
                <a:cubicBezTo>
                  <a:pt x="70" y="263"/>
                  <a:pt x="69" y="263"/>
                  <a:pt x="69" y="263"/>
                </a:cubicBezTo>
                <a:close/>
                <a:moveTo>
                  <a:pt x="76" y="274"/>
                </a:moveTo>
                <a:cubicBezTo>
                  <a:pt x="76" y="273"/>
                  <a:pt x="76" y="274"/>
                  <a:pt x="77" y="274"/>
                </a:cubicBezTo>
                <a:cubicBezTo>
                  <a:pt x="77" y="274"/>
                  <a:pt x="76" y="275"/>
                  <a:pt x="76" y="274"/>
                </a:cubicBezTo>
                <a:close/>
                <a:moveTo>
                  <a:pt x="79" y="273"/>
                </a:moveTo>
                <a:cubicBezTo>
                  <a:pt x="79" y="273"/>
                  <a:pt x="80" y="272"/>
                  <a:pt x="80" y="273"/>
                </a:cubicBezTo>
                <a:cubicBezTo>
                  <a:pt x="80" y="273"/>
                  <a:pt x="79" y="273"/>
                  <a:pt x="79" y="273"/>
                </a:cubicBezTo>
                <a:close/>
                <a:moveTo>
                  <a:pt x="85" y="273"/>
                </a:moveTo>
                <a:cubicBezTo>
                  <a:pt x="86" y="272"/>
                  <a:pt x="86" y="273"/>
                  <a:pt x="87" y="273"/>
                </a:cubicBezTo>
                <a:cubicBezTo>
                  <a:pt x="87" y="273"/>
                  <a:pt x="86" y="273"/>
                  <a:pt x="85" y="273"/>
                </a:cubicBezTo>
                <a:close/>
                <a:moveTo>
                  <a:pt x="100" y="284"/>
                </a:moveTo>
                <a:cubicBezTo>
                  <a:pt x="100" y="284"/>
                  <a:pt x="101" y="283"/>
                  <a:pt x="101" y="284"/>
                </a:cubicBezTo>
                <a:cubicBezTo>
                  <a:pt x="101" y="284"/>
                  <a:pt x="101" y="285"/>
                  <a:pt x="100" y="284"/>
                </a:cubicBezTo>
                <a:close/>
                <a:moveTo>
                  <a:pt x="102" y="300"/>
                </a:moveTo>
                <a:cubicBezTo>
                  <a:pt x="102" y="299"/>
                  <a:pt x="102" y="299"/>
                  <a:pt x="101" y="300"/>
                </a:cubicBezTo>
                <a:cubicBezTo>
                  <a:pt x="101" y="299"/>
                  <a:pt x="101" y="299"/>
                  <a:pt x="101" y="299"/>
                </a:cubicBezTo>
                <a:cubicBezTo>
                  <a:pt x="100" y="299"/>
                  <a:pt x="101" y="300"/>
                  <a:pt x="101" y="300"/>
                </a:cubicBezTo>
                <a:cubicBezTo>
                  <a:pt x="100" y="300"/>
                  <a:pt x="100" y="299"/>
                  <a:pt x="100" y="298"/>
                </a:cubicBezTo>
                <a:cubicBezTo>
                  <a:pt x="101" y="299"/>
                  <a:pt x="102" y="297"/>
                  <a:pt x="102" y="297"/>
                </a:cubicBezTo>
                <a:cubicBezTo>
                  <a:pt x="103" y="298"/>
                  <a:pt x="102" y="298"/>
                  <a:pt x="102" y="298"/>
                </a:cubicBezTo>
                <a:cubicBezTo>
                  <a:pt x="103" y="298"/>
                  <a:pt x="103" y="298"/>
                  <a:pt x="103" y="298"/>
                </a:cubicBezTo>
                <a:cubicBezTo>
                  <a:pt x="103" y="299"/>
                  <a:pt x="103" y="299"/>
                  <a:pt x="102" y="300"/>
                </a:cubicBezTo>
                <a:close/>
                <a:moveTo>
                  <a:pt x="103" y="300"/>
                </a:moveTo>
                <a:cubicBezTo>
                  <a:pt x="103" y="300"/>
                  <a:pt x="103" y="300"/>
                  <a:pt x="103" y="300"/>
                </a:cubicBezTo>
                <a:cubicBezTo>
                  <a:pt x="102" y="300"/>
                  <a:pt x="103" y="299"/>
                  <a:pt x="103" y="299"/>
                </a:cubicBezTo>
                <a:cubicBezTo>
                  <a:pt x="103" y="300"/>
                  <a:pt x="103" y="300"/>
                  <a:pt x="103" y="300"/>
                </a:cubicBezTo>
                <a:close/>
                <a:moveTo>
                  <a:pt x="103" y="297"/>
                </a:moveTo>
                <a:cubicBezTo>
                  <a:pt x="103" y="297"/>
                  <a:pt x="103" y="297"/>
                  <a:pt x="103" y="297"/>
                </a:cubicBezTo>
                <a:cubicBezTo>
                  <a:pt x="103" y="298"/>
                  <a:pt x="103" y="298"/>
                  <a:pt x="103" y="297"/>
                </a:cubicBezTo>
                <a:close/>
                <a:moveTo>
                  <a:pt x="105" y="297"/>
                </a:moveTo>
                <a:cubicBezTo>
                  <a:pt x="105" y="297"/>
                  <a:pt x="106" y="297"/>
                  <a:pt x="106" y="297"/>
                </a:cubicBezTo>
                <a:cubicBezTo>
                  <a:pt x="106" y="297"/>
                  <a:pt x="105" y="298"/>
                  <a:pt x="105" y="297"/>
                </a:cubicBezTo>
                <a:close/>
                <a:moveTo>
                  <a:pt x="108" y="297"/>
                </a:moveTo>
                <a:cubicBezTo>
                  <a:pt x="108" y="298"/>
                  <a:pt x="108" y="297"/>
                  <a:pt x="108" y="297"/>
                </a:cubicBezTo>
                <a:cubicBezTo>
                  <a:pt x="108" y="298"/>
                  <a:pt x="108" y="298"/>
                  <a:pt x="108" y="297"/>
                </a:cubicBezTo>
                <a:close/>
                <a:moveTo>
                  <a:pt x="121" y="299"/>
                </a:moveTo>
                <a:cubicBezTo>
                  <a:pt x="121" y="300"/>
                  <a:pt x="120" y="300"/>
                  <a:pt x="120" y="300"/>
                </a:cubicBezTo>
                <a:cubicBezTo>
                  <a:pt x="120" y="299"/>
                  <a:pt x="120" y="298"/>
                  <a:pt x="120" y="298"/>
                </a:cubicBezTo>
                <a:cubicBezTo>
                  <a:pt x="120" y="298"/>
                  <a:pt x="120" y="297"/>
                  <a:pt x="121" y="298"/>
                </a:cubicBezTo>
                <a:cubicBezTo>
                  <a:pt x="120" y="298"/>
                  <a:pt x="120" y="299"/>
                  <a:pt x="121" y="299"/>
                </a:cubicBezTo>
                <a:close/>
                <a:moveTo>
                  <a:pt x="128" y="294"/>
                </a:moveTo>
                <a:cubicBezTo>
                  <a:pt x="128" y="294"/>
                  <a:pt x="128" y="293"/>
                  <a:pt x="129" y="293"/>
                </a:cubicBezTo>
                <a:cubicBezTo>
                  <a:pt x="128" y="294"/>
                  <a:pt x="128" y="294"/>
                  <a:pt x="128" y="294"/>
                </a:cubicBezTo>
                <a:close/>
                <a:moveTo>
                  <a:pt x="146" y="289"/>
                </a:moveTo>
                <a:cubicBezTo>
                  <a:pt x="147" y="289"/>
                  <a:pt x="147" y="289"/>
                  <a:pt x="147" y="289"/>
                </a:cubicBezTo>
                <a:cubicBezTo>
                  <a:pt x="147" y="289"/>
                  <a:pt x="147" y="289"/>
                  <a:pt x="147" y="289"/>
                </a:cubicBezTo>
                <a:cubicBezTo>
                  <a:pt x="147" y="290"/>
                  <a:pt x="146" y="289"/>
                  <a:pt x="146" y="289"/>
                </a:cubicBezTo>
                <a:close/>
                <a:moveTo>
                  <a:pt x="147" y="289"/>
                </a:moveTo>
                <a:cubicBezTo>
                  <a:pt x="147" y="288"/>
                  <a:pt x="148" y="288"/>
                  <a:pt x="148" y="288"/>
                </a:cubicBezTo>
                <a:cubicBezTo>
                  <a:pt x="148" y="289"/>
                  <a:pt x="147" y="289"/>
                  <a:pt x="147" y="289"/>
                </a:cubicBezTo>
                <a:close/>
                <a:moveTo>
                  <a:pt x="148" y="288"/>
                </a:moveTo>
                <a:cubicBezTo>
                  <a:pt x="149" y="288"/>
                  <a:pt x="149" y="288"/>
                  <a:pt x="150" y="288"/>
                </a:cubicBezTo>
                <a:cubicBezTo>
                  <a:pt x="149" y="289"/>
                  <a:pt x="149" y="289"/>
                  <a:pt x="148" y="288"/>
                </a:cubicBezTo>
                <a:close/>
                <a:moveTo>
                  <a:pt x="167" y="283"/>
                </a:moveTo>
                <a:cubicBezTo>
                  <a:pt x="167" y="283"/>
                  <a:pt x="167" y="283"/>
                  <a:pt x="168" y="283"/>
                </a:cubicBezTo>
                <a:cubicBezTo>
                  <a:pt x="168" y="283"/>
                  <a:pt x="167" y="283"/>
                  <a:pt x="167" y="283"/>
                </a:cubicBezTo>
                <a:close/>
                <a:moveTo>
                  <a:pt x="178" y="280"/>
                </a:moveTo>
                <a:cubicBezTo>
                  <a:pt x="179" y="280"/>
                  <a:pt x="179" y="279"/>
                  <a:pt x="179" y="279"/>
                </a:cubicBezTo>
                <a:cubicBezTo>
                  <a:pt x="179" y="280"/>
                  <a:pt x="178" y="281"/>
                  <a:pt x="178" y="280"/>
                </a:cubicBezTo>
                <a:close/>
                <a:moveTo>
                  <a:pt x="180" y="280"/>
                </a:moveTo>
                <a:cubicBezTo>
                  <a:pt x="180" y="280"/>
                  <a:pt x="180" y="280"/>
                  <a:pt x="180" y="280"/>
                </a:cubicBezTo>
                <a:cubicBezTo>
                  <a:pt x="180" y="279"/>
                  <a:pt x="180" y="279"/>
                  <a:pt x="180" y="279"/>
                </a:cubicBezTo>
                <a:cubicBezTo>
                  <a:pt x="180" y="279"/>
                  <a:pt x="180" y="279"/>
                  <a:pt x="180" y="279"/>
                </a:cubicBezTo>
                <a:cubicBezTo>
                  <a:pt x="181" y="279"/>
                  <a:pt x="180" y="280"/>
                  <a:pt x="181" y="280"/>
                </a:cubicBezTo>
                <a:cubicBezTo>
                  <a:pt x="180" y="280"/>
                  <a:pt x="180" y="280"/>
                  <a:pt x="180" y="280"/>
                </a:cubicBezTo>
                <a:close/>
                <a:moveTo>
                  <a:pt x="190" y="277"/>
                </a:moveTo>
                <a:cubicBezTo>
                  <a:pt x="191" y="278"/>
                  <a:pt x="191" y="276"/>
                  <a:pt x="191" y="277"/>
                </a:cubicBezTo>
                <a:cubicBezTo>
                  <a:pt x="191" y="277"/>
                  <a:pt x="190" y="278"/>
                  <a:pt x="190" y="277"/>
                </a:cubicBezTo>
                <a:close/>
                <a:moveTo>
                  <a:pt x="193" y="278"/>
                </a:moveTo>
                <a:cubicBezTo>
                  <a:pt x="193" y="278"/>
                  <a:pt x="193" y="277"/>
                  <a:pt x="193" y="277"/>
                </a:cubicBezTo>
                <a:cubicBezTo>
                  <a:pt x="193" y="277"/>
                  <a:pt x="193" y="277"/>
                  <a:pt x="193" y="277"/>
                </a:cubicBezTo>
                <a:cubicBezTo>
                  <a:pt x="193" y="278"/>
                  <a:pt x="193" y="278"/>
                  <a:pt x="193" y="278"/>
                </a:cubicBezTo>
                <a:close/>
                <a:moveTo>
                  <a:pt x="194" y="277"/>
                </a:moveTo>
                <a:cubicBezTo>
                  <a:pt x="194" y="277"/>
                  <a:pt x="194" y="277"/>
                  <a:pt x="194" y="277"/>
                </a:cubicBezTo>
                <a:cubicBezTo>
                  <a:pt x="194" y="277"/>
                  <a:pt x="194" y="277"/>
                  <a:pt x="194" y="277"/>
                </a:cubicBezTo>
                <a:cubicBezTo>
                  <a:pt x="194" y="277"/>
                  <a:pt x="194" y="277"/>
                  <a:pt x="194" y="277"/>
                </a:cubicBezTo>
                <a:cubicBezTo>
                  <a:pt x="194" y="277"/>
                  <a:pt x="194" y="277"/>
                  <a:pt x="194" y="277"/>
                </a:cubicBezTo>
                <a:cubicBezTo>
                  <a:pt x="193" y="277"/>
                  <a:pt x="193" y="277"/>
                  <a:pt x="193" y="277"/>
                </a:cubicBezTo>
                <a:cubicBezTo>
                  <a:pt x="193" y="276"/>
                  <a:pt x="194" y="276"/>
                  <a:pt x="194" y="276"/>
                </a:cubicBezTo>
                <a:cubicBezTo>
                  <a:pt x="194" y="276"/>
                  <a:pt x="194" y="276"/>
                  <a:pt x="194" y="276"/>
                </a:cubicBezTo>
                <a:cubicBezTo>
                  <a:pt x="194" y="276"/>
                  <a:pt x="194" y="276"/>
                  <a:pt x="194" y="276"/>
                </a:cubicBezTo>
                <a:cubicBezTo>
                  <a:pt x="194" y="276"/>
                  <a:pt x="194" y="276"/>
                  <a:pt x="194" y="277"/>
                </a:cubicBezTo>
                <a:close/>
                <a:moveTo>
                  <a:pt x="196" y="276"/>
                </a:moveTo>
                <a:cubicBezTo>
                  <a:pt x="196" y="276"/>
                  <a:pt x="196" y="276"/>
                  <a:pt x="196" y="276"/>
                </a:cubicBezTo>
                <a:cubicBezTo>
                  <a:pt x="196" y="276"/>
                  <a:pt x="196" y="276"/>
                  <a:pt x="196" y="276"/>
                </a:cubicBezTo>
                <a:close/>
                <a:moveTo>
                  <a:pt x="197" y="286"/>
                </a:moveTo>
                <a:cubicBezTo>
                  <a:pt x="197" y="287"/>
                  <a:pt x="196" y="287"/>
                  <a:pt x="196" y="287"/>
                </a:cubicBezTo>
                <a:cubicBezTo>
                  <a:pt x="196" y="286"/>
                  <a:pt x="196" y="286"/>
                  <a:pt x="196" y="286"/>
                </a:cubicBezTo>
                <a:cubicBezTo>
                  <a:pt x="196" y="286"/>
                  <a:pt x="196" y="287"/>
                  <a:pt x="197" y="286"/>
                </a:cubicBezTo>
                <a:close/>
                <a:moveTo>
                  <a:pt x="195" y="294"/>
                </a:moveTo>
                <a:cubicBezTo>
                  <a:pt x="195" y="293"/>
                  <a:pt x="196" y="293"/>
                  <a:pt x="195" y="293"/>
                </a:cubicBezTo>
                <a:cubicBezTo>
                  <a:pt x="195" y="293"/>
                  <a:pt x="195" y="293"/>
                  <a:pt x="196" y="293"/>
                </a:cubicBezTo>
                <a:cubicBezTo>
                  <a:pt x="195" y="293"/>
                  <a:pt x="196" y="293"/>
                  <a:pt x="196" y="294"/>
                </a:cubicBezTo>
                <a:lnTo>
                  <a:pt x="195" y="294"/>
                </a:lnTo>
                <a:close/>
                <a:moveTo>
                  <a:pt x="196" y="292"/>
                </a:moveTo>
                <a:cubicBezTo>
                  <a:pt x="196" y="292"/>
                  <a:pt x="196" y="292"/>
                  <a:pt x="195" y="292"/>
                </a:cubicBezTo>
                <a:cubicBezTo>
                  <a:pt x="196" y="292"/>
                  <a:pt x="196" y="291"/>
                  <a:pt x="196" y="291"/>
                </a:cubicBezTo>
                <a:cubicBezTo>
                  <a:pt x="196" y="291"/>
                  <a:pt x="196" y="292"/>
                  <a:pt x="196" y="292"/>
                </a:cubicBezTo>
                <a:close/>
                <a:moveTo>
                  <a:pt x="196" y="290"/>
                </a:moveTo>
                <a:cubicBezTo>
                  <a:pt x="195" y="290"/>
                  <a:pt x="195" y="290"/>
                  <a:pt x="196" y="290"/>
                </a:cubicBezTo>
                <a:cubicBezTo>
                  <a:pt x="196" y="290"/>
                  <a:pt x="195" y="290"/>
                  <a:pt x="195" y="290"/>
                </a:cubicBezTo>
                <a:cubicBezTo>
                  <a:pt x="195" y="289"/>
                  <a:pt x="195" y="288"/>
                  <a:pt x="195" y="288"/>
                </a:cubicBezTo>
                <a:cubicBezTo>
                  <a:pt x="196" y="288"/>
                  <a:pt x="196" y="289"/>
                  <a:pt x="197" y="289"/>
                </a:cubicBezTo>
                <a:cubicBezTo>
                  <a:pt x="196" y="290"/>
                  <a:pt x="196" y="290"/>
                  <a:pt x="196" y="290"/>
                </a:cubicBezTo>
                <a:close/>
                <a:moveTo>
                  <a:pt x="197" y="294"/>
                </a:moveTo>
                <a:cubicBezTo>
                  <a:pt x="197" y="294"/>
                  <a:pt x="197" y="294"/>
                  <a:pt x="197" y="294"/>
                </a:cubicBezTo>
                <a:cubicBezTo>
                  <a:pt x="197" y="294"/>
                  <a:pt x="197" y="293"/>
                  <a:pt x="197" y="293"/>
                </a:cubicBezTo>
                <a:cubicBezTo>
                  <a:pt x="197" y="294"/>
                  <a:pt x="197" y="294"/>
                  <a:pt x="197" y="294"/>
                </a:cubicBezTo>
                <a:close/>
                <a:moveTo>
                  <a:pt x="197" y="290"/>
                </a:moveTo>
                <a:cubicBezTo>
                  <a:pt x="197" y="290"/>
                  <a:pt x="197" y="289"/>
                  <a:pt x="198" y="289"/>
                </a:cubicBezTo>
                <a:cubicBezTo>
                  <a:pt x="197" y="289"/>
                  <a:pt x="198" y="290"/>
                  <a:pt x="197" y="290"/>
                </a:cubicBezTo>
                <a:close/>
                <a:moveTo>
                  <a:pt x="199" y="294"/>
                </a:moveTo>
                <a:cubicBezTo>
                  <a:pt x="199" y="294"/>
                  <a:pt x="198" y="295"/>
                  <a:pt x="198" y="295"/>
                </a:cubicBezTo>
                <a:cubicBezTo>
                  <a:pt x="198" y="294"/>
                  <a:pt x="199" y="293"/>
                  <a:pt x="199" y="293"/>
                </a:cubicBezTo>
                <a:cubicBezTo>
                  <a:pt x="199" y="294"/>
                  <a:pt x="198" y="294"/>
                  <a:pt x="199" y="294"/>
                </a:cubicBezTo>
                <a:close/>
                <a:moveTo>
                  <a:pt x="199" y="292"/>
                </a:moveTo>
                <a:cubicBezTo>
                  <a:pt x="199" y="292"/>
                  <a:pt x="199" y="291"/>
                  <a:pt x="200" y="291"/>
                </a:cubicBezTo>
                <a:cubicBezTo>
                  <a:pt x="200" y="292"/>
                  <a:pt x="199" y="291"/>
                  <a:pt x="199" y="292"/>
                </a:cubicBezTo>
                <a:close/>
                <a:moveTo>
                  <a:pt x="199" y="290"/>
                </a:moveTo>
                <a:cubicBezTo>
                  <a:pt x="199" y="291"/>
                  <a:pt x="199" y="290"/>
                  <a:pt x="198" y="290"/>
                </a:cubicBezTo>
                <a:cubicBezTo>
                  <a:pt x="198" y="289"/>
                  <a:pt x="198" y="289"/>
                  <a:pt x="199" y="288"/>
                </a:cubicBezTo>
                <a:cubicBezTo>
                  <a:pt x="199" y="288"/>
                  <a:pt x="200" y="287"/>
                  <a:pt x="200" y="286"/>
                </a:cubicBezTo>
                <a:cubicBezTo>
                  <a:pt x="201" y="286"/>
                  <a:pt x="201" y="287"/>
                  <a:pt x="201" y="287"/>
                </a:cubicBezTo>
                <a:cubicBezTo>
                  <a:pt x="202" y="287"/>
                  <a:pt x="201" y="287"/>
                  <a:pt x="201" y="287"/>
                </a:cubicBezTo>
                <a:cubicBezTo>
                  <a:pt x="201" y="289"/>
                  <a:pt x="202" y="287"/>
                  <a:pt x="202" y="288"/>
                </a:cubicBezTo>
                <a:cubicBezTo>
                  <a:pt x="201" y="289"/>
                  <a:pt x="199" y="288"/>
                  <a:pt x="199" y="290"/>
                </a:cubicBezTo>
                <a:close/>
                <a:moveTo>
                  <a:pt x="201" y="291"/>
                </a:moveTo>
                <a:cubicBezTo>
                  <a:pt x="201" y="291"/>
                  <a:pt x="201" y="291"/>
                  <a:pt x="202" y="291"/>
                </a:cubicBezTo>
                <a:cubicBezTo>
                  <a:pt x="201" y="291"/>
                  <a:pt x="201" y="292"/>
                  <a:pt x="201" y="291"/>
                </a:cubicBezTo>
                <a:close/>
                <a:moveTo>
                  <a:pt x="202" y="293"/>
                </a:moveTo>
                <a:cubicBezTo>
                  <a:pt x="202" y="293"/>
                  <a:pt x="202" y="293"/>
                  <a:pt x="202" y="292"/>
                </a:cubicBezTo>
                <a:cubicBezTo>
                  <a:pt x="202" y="292"/>
                  <a:pt x="202" y="292"/>
                  <a:pt x="202" y="292"/>
                </a:cubicBezTo>
                <a:cubicBezTo>
                  <a:pt x="201" y="292"/>
                  <a:pt x="203" y="293"/>
                  <a:pt x="202" y="293"/>
                </a:cubicBezTo>
                <a:close/>
                <a:moveTo>
                  <a:pt x="203" y="292"/>
                </a:moveTo>
                <a:cubicBezTo>
                  <a:pt x="204" y="292"/>
                  <a:pt x="204" y="292"/>
                  <a:pt x="204" y="292"/>
                </a:cubicBezTo>
                <a:cubicBezTo>
                  <a:pt x="204" y="293"/>
                  <a:pt x="204" y="293"/>
                  <a:pt x="203" y="292"/>
                </a:cubicBezTo>
                <a:close/>
                <a:moveTo>
                  <a:pt x="208" y="290"/>
                </a:moveTo>
                <a:cubicBezTo>
                  <a:pt x="208" y="290"/>
                  <a:pt x="209" y="289"/>
                  <a:pt x="209" y="290"/>
                </a:cubicBezTo>
                <a:lnTo>
                  <a:pt x="208" y="290"/>
                </a:lnTo>
                <a:close/>
                <a:moveTo>
                  <a:pt x="213" y="287"/>
                </a:moveTo>
                <a:cubicBezTo>
                  <a:pt x="213" y="288"/>
                  <a:pt x="211" y="287"/>
                  <a:pt x="210" y="288"/>
                </a:cubicBezTo>
                <a:cubicBezTo>
                  <a:pt x="210" y="287"/>
                  <a:pt x="212" y="286"/>
                  <a:pt x="213" y="287"/>
                </a:cubicBezTo>
                <a:close/>
                <a:moveTo>
                  <a:pt x="301" y="224"/>
                </a:moveTo>
                <a:cubicBezTo>
                  <a:pt x="301" y="224"/>
                  <a:pt x="301" y="224"/>
                  <a:pt x="301" y="224"/>
                </a:cubicBezTo>
                <a:cubicBezTo>
                  <a:pt x="301" y="224"/>
                  <a:pt x="301" y="224"/>
                  <a:pt x="301" y="224"/>
                </a:cubicBezTo>
                <a:cubicBezTo>
                  <a:pt x="301" y="224"/>
                  <a:pt x="301" y="224"/>
                  <a:pt x="301" y="224"/>
                </a:cubicBezTo>
                <a:close/>
                <a:moveTo>
                  <a:pt x="302" y="251"/>
                </a:moveTo>
                <a:cubicBezTo>
                  <a:pt x="302" y="251"/>
                  <a:pt x="302" y="251"/>
                  <a:pt x="301" y="250"/>
                </a:cubicBezTo>
                <a:cubicBezTo>
                  <a:pt x="302" y="250"/>
                  <a:pt x="302" y="250"/>
                  <a:pt x="302" y="250"/>
                </a:cubicBezTo>
                <a:cubicBezTo>
                  <a:pt x="302" y="250"/>
                  <a:pt x="302" y="251"/>
                  <a:pt x="302" y="251"/>
                </a:cubicBezTo>
                <a:close/>
                <a:moveTo>
                  <a:pt x="303" y="251"/>
                </a:moveTo>
                <a:cubicBezTo>
                  <a:pt x="303" y="251"/>
                  <a:pt x="303" y="251"/>
                  <a:pt x="303" y="251"/>
                </a:cubicBezTo>
                <a:cubicBezTo>
                  <a:pt x="303" y="251"/>
                  <a:pt x="302" y="251"/>
                  <a:pt x="302" y="250"/>
                </a:cubicBezTo>
                <a:cubicBezTo>
                  <a:pt x="303" y="250"/>
                  <a:pt x="303" y="250"/>
                  <a:pt x="303" y="250"/>
                </a:cubicBezTo>
                <a:cubicBezTo>
                  <a:pt x="303" y="251"/>
                  <a:pt x="303" y="251"/>
                  <a:pt x="303" y="251"/>
                </a:cubicBezTo>
                <a:close/>
                <a:moveTo>
                  <a:pt x="304" y="251"/>
                </a:moveTo>
                <a:cubicBezTo>
                  <a:pt x="304" y="251"/>
                  <a:pt x="304" y="251"/>
                  <a:pt x="304" y="251"/>
                </a:cubicBezTo>
                <a:cubicBezTo>
                  <a:pt x="304" y="251"/>
                  <a:pt x="304" y="251"/>
                  <a:pt x="304" y="251"/>
                </a:cubicBezTo>
                <a:cubicBezTo>
                  <a:pt x="304" y="251"/>
                  <a:pt x="304" y="251"/>
                  <a:pt x="304" y="251"/>
                </a:cubicBezTo>
                <a:cubicBezTo>
                  <a:pt x="304" y="251"/>
                  <a:pt x="304" y="251"/>
                  <a:pt x="304" y="251"/>
                </a:cubicBezTo>
                <a:close/>
                <a:moveTo>
                  <a:pt x="304" y="225"/>
                </a:moveTo>
                <a:cubicBezTo>
                  <a:pt x="303" y="225"/>
                  <a:pt x="303" y="225"/>
                  <a:pt x="303" y="225"/>
                </a:cubicBezTo>
                <a:cubicBezTo>
                  <a:pt x="303" y="225"/>
                  <a:pt x="303" y="224"/>
                  <a:pt x="303" y="224"/>
                </a:cubicBezTo>
                <a:cubicBezTo>
                  <a:pt x="303" y="224"/>
                  <a:pt x="303" y="224"/>
                  <a:pt x="303" y="224"/>
                </a:cubicBezTo>
                <a:cubicBezTo>
                  <a:pt x="303" y="224"/>
                  <a:pt x="304" y="224"/>
                  <a:pt x="304" y="224"/>
                </a:cubicBezTo>
                <a:cubicBezTo>
                  <a:pt x="304" y="224"/>
                  <a:pt x="304" y="224"/>
                  <a:pt x="304" y="225"/>
                </a:cubicBezTo>
                <a:cubicBezTo>
                  <a:pt x="304" y="225"/>
                  <a:pt x="304" y="225"/>
                  <a:pt x="304" y="225"/>
                </a:cubicBezTo>
                <a:close/>
                <a:moveTo>
                  <a:pt x="304" y="251"/>
                </a:moveTo>
                <a:cubicBezTo>
                  <a:pt x="304" y="251"/>
                  <a:pt x="304" y="251"/>
                  <a:pt x="304" y="251"/>
                </a:cubicBezTo>
                <a:cubicBezTo>
                  <a:pt x="304" y="251"/>
                  <a:pt x="304" y="251"/>
                  <a:pt x="304" y="251"/>
                </a:cubicBezTo>
                <a:cubicBezTo>
                  <a:pt x="304" y="251"/>
                  <a:pt x="304" y="251"/>
                  <a:pt x="304" y="251"/>
                </a:cubicBezTo>
                <a:close/>
                <a:moveTo>
                  <a:pt x="305" y="251"/>
                </a:moveTo>
                <a:cubicBezTo>
                  <a:pt x="305" y="251"/>
                  <a:pt x="305" y="251"/>
                  <a:pt x="305" y="251"/>
                </a:cubicBezTo>
                <a:cubicBezTo>
                  <a:pt x="305" y="250"/>
                  <a:pt x="305" y="250"/>
                  <a:pt x="305" y="250"/>
                </a:cubicBezTo>
                <a:cubicBezTo>
                  <a:pt x="305" y="251"/>
                  <a:pt x="305" y="251"/>
                  <a:pt x="305" y="251"/>
                </a:cubicBezTo>
                <a:close/>
                <a:moveTo>
                  <a:pt x="307" y="250"/>
                </a:moveTo>
                <a:cubicBezTo>
                  <a:pt x="307" y="250"/>
                  <a:pt x="307" y="250"/>
                  <a:pt x="307" y="250"/>
                </a:cubicBezTo>
                <a:cubicBezTo>
                  <a:pt x="307" y="250"/>
                  <a:pt x="306" y="250"/>
                  <a:pt x="306" y="250"/>
                </a:cubicBezTo>
                <a:cubicBezTo>
                  <a:pt x="306" y="250"/>
                  <a:pt x="306" y="250"/>
                  <a:pt x="306" y="250"/>
                </a:cubicBezTo>
                <a:cubicBezTo>
                  <a:pt x="306" y="250"/>
                  <a:pt x="305" y="250"/>
                  <a:pt x="305" y="250"/>
                </a:cubicBezTo>
                <a:cubicBezTo>
                  <a:pt x="305" y="250"/>
                  <a:pt x="305" y="250"/>
                  <a:pt x="305" y="250"/>
                </a:cubicBezTo>
                <a:cubicBezTo>
                  <a:pt x="305" y="250"/>
                  <a:pt x="305" y="250"/>
                  <a:pt x="305" y="249"/>
                </a:cubicBezTo>
                <a:cubicBezTo>
                  <a:pt x="305" y="249"/>
                  <a:pt x="305" y="250"/>
                  <a:pt x="305" y="249"/>
                </a:cubicBezTo>
                <a:cubicBezTo>
                  <a:pt x="306" y="249"/>
                  <a:pt x="305" y="249"/>
                  <a:pt x="305" y="250"/>
                </a:cubicBezTo>
                <a:cubicBezTo>
                  <a:pt x="306" y="250"/>
                  <a:pt x="306" y="249"/>
                  <a:pt x="306" y="249"/>
                </a:cubicBezTo>
                <a:cubicBezTo>
                  <a:pt x="306" y="249"/>
                  <a:pt x="307" y="249"/>
                  <a:pt x="307" y="249"/>
                </a:cubicBezTo>
                <a:cubicBezTo>
                  <a:pt x="307" y="249"/>
                  <a:pt x="307" y="250"/>
                  <a:pt x="307" y="250"/>
                </a:cubicBezTo>
                <a:cubicBezTo>
                  <a:pt x="307" y="250"/>
                  <a:pt x="307" y="250"/>
                  <a:pt x="308" y="250"/>
                </a:cubicBezTo>
                <a:cubicBezTo>
                  <a:pt x="307" y="250"/>
                  <a:pt x="307" y="250"/>
                  <a:pt x="307" y="250"/>
                </a:cubicBezTo>
                <a:close/>
                <a:moveTo>
                  <a:pt x="306" y="247"/>
                </a:moveTo>
                <a:cubicBezTo>
                  <a:pt x="307" y="248"/>
                  <a:pt x="307" y="247"/>
                  <a:pt x="307" y="248"/>
                </a:cubicBezTo>
                <a:cubicBezTo>
                  <a:pt x="307" y="248"/>
                  <a:pt x="307" y="248"/>
                  <a:pt x="307" y="248"/>
                </a:cubicBezTo>
                <a:cubicBezTo>
                  <a:pt x="307" y="248"/>
                  <a:pt x="307" y="248"/>
                  <a:pt x="306" y="248"/>
                </a:cubicBezTo>
                <a:cubicBezTo>
                  <a:pt x="306" y="248"/>
                  <a:pt x="306" y="248"/>
                  <a:pt x="306" y="247"/>
                </a:cubicBezTo>
                <a:close/>
                <a:moveTo>
                  <a:pt x="306" y="224"/>
                </a:moveTo>
                <a:cubicBezTo>
                  <a:pt x="306" y="225"/>
                  <a:pt x="306" y="225"/>
                  <a:pt x="306" y="225"/>
                </a:cubicBezTo>
                <a:cubicBezTo>
                  <a:pt x="306" y="225"/>
                  <a:pt x="306" y="225"/>
                  <a:pt x="306" y="225"/>
                </a:cubicBezTo>
                <a:cubicBezTo>
                  <a:pt x="306" y="225"/>
                  <a:pt x="306" y="225"/>
                  <a:pt x="306" y="224"/>
                </a:cubicBezTo>
                <a:close/>
                <a:moveTo>
                  <a:pt x="307" y="243"/>
                </a:moveTo>
                <a:cubicBezTo>
                  <a:pt x="308" y="243"/>
                  <a:pt x="308" y="243"/>
                  <a:pt x="308" y="243"/>
                </a:cubicBezTo>
                <a:cubicBezTo>
                  <a:pt x="308" y="243"/>
                  <a:pt x="307" y="244"/>
                  <a:pt x="307" y="243"/>
                </a:cubicBezTo>
                <a:close/>
                <a:moveTo>
                  <a:pt x="308" y="247"/>
                </a:moveTo>
                <a:cubicBezTo>
                  <a:pt x="308" y="248"/>
                  <a:pt x="308" y="248"/>
                  <a:pt x="308" y="248"/>
                </a:cubicBezTo>
                <a:cubicBezTo>
                  <a:pt x="308" y="247"/>
                  <a:pt x="308" y="247"/>
                  <a:pt x="308" y="247"/>
                </a:cubicBezTo>
                <a:close/>
                <a:moveTo>
                  <a:pt x="309" y="249"/>
                </a:moveTo>
                <a:cubicBezTo>
                  <a:pt x="308" y="249"/>
                  <a:pt x="308" y="250"/>
                  <a:pt x="307" y="250"/>
                </a:cubicBezTo>
                <a:cubicBezTo>
                  <a:pt x="308" y="249"/>
                  <a:pt x="307" y="249"/>
                  <a:pt x="308" y="248"/>
                </a:cubicBezTo>
                <a:cubicBezTo>
                  <a:pt x="309" y="248"/>
                  <a:pt x="308" y="250"/>
                  <a:pt x="309" y="249"/>
                </a:cubicBezTo>
                <a:cubicBezTo>
                  <a:pt x="309" y="249"/>
                  <a:pt x="308" y="249"/>
                  <a:pt x="309" y="248"/>
                </a:cubicBezTo>
                <a:cubicBezTo>
                  <a:pt x="309" y="249"/>
                  <a:pt x="309" y="249"/>
                  <a:pt x="309" y="249"/>
                </a:cubicBezTo>
                <a:cubicBezTo>
                  <a:pt x="309" y="249"/>
                  <a:pt x="309" y="249"/>
                  <a:pt x="309" y="249"/>
                </a:cubicBezTo>
                <a:close/>
                <a:moveTo>
                  <a:pt x="309" y="223"/>
                </a:moveTo>
                <a:cubicBezTo>
                  <a:pt x="309" y="223"/>
                  <a:pt x="309" y="223"/>
                  <a:pt x="309" y="223"/>
                </a:cubicBezTo>
                <a:cubicBezTo>
                  <a:pt x="309" y="223"/>
                  <a:pt x="309" y="223"/>
                  <a:pt x="309" y="224"/>
                </a:cubicBezTo>
                <a:cubicBezTo>
                  <a:pt x="309" y="224"/>
                  <a:pt x="309" y="224"/>
                  <a:pt x="308" y="224"/>
                </a:cubicBezTo>
                <a:cubicBezTo>
                  <a:pt x="308" y="224"/>
                  <a:pt x="308" y="224"/>
                  <a:pt x="308" y="224"/>
                </a:cubicBezTo>
                <a:cubicBezTo>
                  <a:pt x="308" y="224"/>
                  <a:pt x="308" y="224"/>
                  <a:pt x="308" y="224"/>
                </a:cubicBezTo>
                <a:cubicBezTo>
                  <a:pt x="308" y="224"/>
                  <a:pt x="308" y="224"/>
                  <a:pt x="308" y="224"/>
                </a:cubicBezTo>
                <a:cubicBezTo>
                  <a:pt x="308" y="224"/>
                  <a:pt x="308" y="224"/>
                  <a:pt x="308" y="224"/>
                </a:cubicBezTo>
                <a:cubicBezTo>
                  <a:pt x="308" y="224"/>
                  <a:pt x="308" y="224"/>
                  <a:pt x="308" y="224"/>
                </a:cubicBezTo>
                <a:cubicBezTo>
                  <a:pt x="307" y="224"/>
                  <a:pt x="307" y="224"/>
                  <a:pt x="307" y="224"/>
                </a:cubicBezTo>
                <a:cubicBezTo>
                  <a:pt x="307" y="224"/>
                  <a:pt x="307" y="224"/>
                  <a:pt x="307" y="224"/>
                </a:cubicBezTo>
                <a:cubicBezTo>
                  <a:pt x="307" y="224"/>
                  <a:pt x="307" y="224"/>
                  <a:pt x="306" y="224"/>
                </a:cubicBezTo>
                <a:cubicBezTo>
                  <a:pt x="307" y="224"/>
                  <a:pt x="307" y="224"/>
                  <a:pt x="307" y="224"/>
                </a:cubicBezTo>
                <a:cubicBezTo>
                  <a:pt x="306" y="224"/>
                  <a:pt x="306" y="224"/>
                  <a:pt x="306" y="224"/>
                </a:cubicBezTo>
                <a:cubicBezTo>
                  <a:pt x="306" y="224"/>
                  <a:pt x="306" y="224"/>
                  <a:pt x="306" y="224"/>
                </a:cubicBezTo>
                <a:cubicBezTo>
                  <a:pt x="306" y="224"/>
                  <a:pt x="306" y="224"/>
                  <a:pt x="305" y="224"/>
                </a:cubicBezTo>
                <a:cubicBezTo>
                  <a:pt x="305" y="224"/>
                  <a:pt x="305" y="224"/>
                  <a:pt x="305" y="224"/>
                </a:cubicBezTo>
                <a:cubicBezTo>
                  <a:pt x="305" y="224"/>
                  <a:pt x="305" y="224"/>
                  <a:pt x="305" y="225"/>
                </a:cubicBezTo>
                <a:cubicBezTo>
                  <a:pt x="305" y="225"/>
                  <a:pt x="305" y="225"/>
                  <a:pt x="305" y="225"/>
                </a:cubicBezTo>
                <a:cubicBezTo>
                  <a:pt x="305" y="225"/>
                  <a:pt x="305" y="225"/>
                  <a:pt x="305" y="225"/>
                </a:cubicBezTo>
                <a:cubicBezTo>
                  <a:pt x="305" y="224"/>
                  <a:pt x="305" y="225"/>
                  <a:pt x="305" y="224"/>
                </a:cubicBezTo>
                <a:cubicBezTo>
                  <a:pt x="305" y="224"/>
                  <a:pt x="305" y="224"/>
                  <a:pt x="305" y="224"/>
                </a:cubicBezTo>
                <a:cubicBezTo>
                  <a:pt x="305" y="224"/>
                  <a:pt x="306" y="224"/>
                  <a:pt x="306" y="224"/>
                </a:cubicBezTo>
                <a:cubicBezTo>
                  <a:pt x="306" y="224"/>
                  <a:pt x="306" y="224"/>
                  <a:pt x="306" y="224"/>
                </a:cubicBezTo>
                <a:cubicBezTo>
                  <a:pt x="306" y="224"/>
                  <a:pt x="306" y="224"/>
                  <a:pt x="306" y="224"/>
                </a:cubicBezTo>
                <a:cubicBezTo>
                  <a:pt x="306" y="224"/>
                  <a:pt x="307" y="223"/>
                  <a:pt x="308" y="223"/>
                </a:cubicBezTo>
                <a:cubicBezTo>
                  <a:pt x="308" y="223"/>
                  <a:pt x="308" y="223"/>
                  <a:pt x="308" y="223"/>
                </a:cubicBezTo>
                <a:cubicBezTo>
                  <a:pt x="308" y="223"/>
                  <a:pt x="309" y="223"/>
                  <a:pt x="309" y="223"/>
                </a:cubicBezTo>
                <a:cubicBezTo>
                  <a:pt x="309" y="223"/>
                  <a:pt x="308" y="222"/>
                  <a:pt x="308" y="222"/>
                </a:cubicBezTo>
                <a:cubicBezTo>
                  <a:pt x="308" y="222"/>
                  <a:pt x="308" y="222"/>
                  <a:pt x="308" y="222"/>
                </a:cubicBezTo>
                <a:cubicBezTo>
                  <a:pt x="308" y="222"/>
                  <a:pt x="308" y="222"/>
                  <a:pt x="308" y="222"/>
                </a:cubicBezTo>
                <a:cubicBezTo>
                  <a:pt x="308" y="222"/>
                  <a:pt x="308" y="222"/>
                  <a:pt x="308" y="222"/>
                </a:cubicBezTo>
                <a:cubicBezTo>
                  <a:pt x="308" y="222"/>
                  <a:pt x="308" y="223"/>
                  <a:pt x="308" y="223"/>
                </a:cubicBezTo>
                <a:cubicBezTo>
                  <a:pt x="308" y="223"/>
                  <a:pt x="308" y="223"/>
                  <a:pt x="308" y="223"/>
                </a:cubicBezTo>
                <a:cubicBezTo>
                  <a:pt x="308" y="223"/>
                  <a:pt x="308" y="223"/>
                  <a:pt x="307" y="223"/>
                </a:cubicBezTo>
                <a:cubicBezTo>
                  <a:pt x="308" y="223"/>
                  <a:pt x="308" y="223"/>
                  <a:pt x="308" y="223"/>
                </a:cubicBezTo>
                <a:cubicBezTo>
                  <a:pt x="307" y="223"/>
                  <a:pt x="307" y="223"/>
                  <a:pt x="307" y="223"/>
                </a:cubicBezTo>
                <a:cubicBezTo>
                  <a:pt x="307" y="223"/>
                  <a:pt x="307" y="223"/>
                  <a:pt x="307" y="223"/>
                </a:cubicBezTo>
                <a:cubicBezTo>
                  <a:pt x="307" y="223"/>
                  <a:pt x="307" y="223"/>
                  <a:pt x="307" y="223"/>
                </a:cubicBezTo>
                <a:cubicBezTo>
                  <a:pt x="307" y="223"/>
                  <a:pt x="307" y="223"/>
                  <a:pt x="307" y="222"/>
                </a:cubicBezTo>
                <a:cubicBezTo>
                  <a:pt x="307" y="222"/>
                  <a:pt x="307" y="222"/>
                  <a:pt x="307" y="222"/>
                </a:cubicBezTo>
                <a:cubicBezTo>
                  <a:pt x="308" y="222"/>
                  <a:pt x="308" y="221"/>
                  <a:pt x="309" y="222"/>
                </a:cubicBezTo>
                <a:cubicBezTo>
                  <a:pt x="308" y="222"/>
                  <a:pt x="309" y="223"/>
                  <a:pt x="309" y="223"/>
                </a:cubicBezTo>
                <a:cubicBezTo>
                  <a:pt x="309" y="223"/>
                  <a:pt x="309" y="223"/>
                  <a:pt x="309" y="223"/>
                </a:cubicBezTo>
                <a:close/>
                <a:moveTo>
                  <a:pt x="310" y="248"/>
                </a:moveTo>
                <a:cubicBezTo>
                  <a:pt x="310" y="247"/>
                  <a:pt x="309" y="247"/>
                  <a:pt x="309" y="247"/>
                </a:cubicBezTo>
                <a:cubicBezTo>
                  <a:pt x="310" y="247"/>
                  <a:pt x="310" y="247"/>
                  <a:pt x="310" y="247"/>
                </a:cubicBezTo>
                <a:cubicBezTo>
                  <a:pt x="310" y="248"/>
                  <a:pt x="310" y="248"/>
                  <a:pt x="310" y="248"/>
                </a:cubicBezTo>
                <a:close/>
                <a:moveTo>
                  <a:pt x="313" y="238"/>
                </a:moveTo>
                <a:cubicBezTo>
                  <a:pt x="313" y="238"/>
                  <a:pt x="313" y="238"/>
                  <a:pt x="313" y="238"/>
                </a:cubicBezTo>
                <a:cubicBezTo>
                  <a:pt x="313" y="238"/>
                  <a:pt x="313" y="238"/>
                  <a:pt x="313" y="239"/>
                </a:cubicBezTo>
                <a:cubicBezTo>
                  <a:pt x="313" y="238"/>
                  <a:pt x="313" y="238"/>
                  <a:pt x="313" y="238"/>
                </a:cubicBezTo>
                <a:close/>
                <a:moveTo>
                  <a:pt x="313" y="238"/>
                </a:moveTo>
                <a:cubicBezTo>
                  <a:pt x="313" y="238"/>
                  <a:pt x="313" y="238"/>
                  <a:pt x="313" y="239"/>
                </a:cubicBezTo>
                <a:cubicBezTo>
                  <a:pt x="313" y="239"/>
                  <a:pt x="313" y="239"/>
                  <a:pt x="313" y="239"/>
                </a:cubicBezTo>
                <a:cubicBezTo>
                  <a:pt x="313" y="239"/>
                  <a:pt x="312" y="238"/>
                  <a:pt x="312" y="238"/>
                </a:cubicBezTo>
                <a:cubicBezTo>
                  <a:pt x="312" y="238"/>
                  <a:pt x="313" y="238"/>
                  <a:pt x="313" y="238"/>
                </a:cubicBezTo>
                <a:close/>
                <a:moveTo>
                  <a:pt x="312" y="237"/>
                </a:moveTo>
                <a:cubicBezTo>
                  <a:pt x="312" y="237"/>
                  <a:pt x="312" y="237"/>
                  <a:pt x="313" y="237"/>
                </a:cubicBezTo>
                <a:cubicBezTo>
                  <a:pt x="312" y="237"/>
                  <a:pt x="312" y="237"/>
                  <a:pt x="312" y="237"/>
                </a:cubicBezTo>
                <a:cubicBezTo>
                  <a:pt x="312" y="237"/>
                  <a:pt x="312" y="237"/>
                  <a:pt x="312" y="237"/>
                </a:cubicBezTo>
                <a:close/>
                <a:moveTo>
                  <a:pt x="311" y="238"/>
                </a:moveTo>
                <a:cubicBezTo>
                  <a:pt x="311" y="239"/>
                  <a:pt x="310" y="239"/>
                  <a:pt x="310" y="239"/>
                </a:cubicBezTo>
                <a:cubicBezTo>
                  <a:pt x="310" y="238"/>
                  <a:pt x="311" y="238"/>
                  <a:pt x="311" y="238"/>
                </a:cubicBezTo>
                <a:close/>
                <a:moveTo>
                  <a:pt x="312" y="247"/>
                </a:moveTo>
                <a:cubicBezTo>
                  <a:pt x="311" y="247"/>
                  <a:pt x="311" y="247"/>
                  <a:pt x="310" y="247"/>
                </a:cubicBezTo>
                <a:cubicBezTo>
                  <a:pt x="311" y="247"/>
                  <a:pt x="312" y="247"/>
                  <a:pt x="312" y="247"/>
                </a:cubicBezTo>
                <a:close/>
                <a:moveTo>
                  <a:pt x="312" y="239"/>
                </a:moveTo>
                <a:cubicBezTo>
                  <a:pt x="312" y="238"/>
                  <a:pt x="312" y="238"/>
                  <a:pt x="312" y="238"/>
                </a:cubicBezTo>
                <a:cubicBezTo>
                  <a:pt x="312" y="238"/>
                  <a:pt x="312" y="238"/>
                  <a:pt x="312" y="238"/>
                </a:cubicBezTo>
                <a:cubicBezTo>
                  <a:pt x="312" y="238"/>
                  <a:pt x="312" y="238"/>
                  <a:pt x="312" y="238"/>
                </a:cubicBezTo>
                <a:cubicBezTo>
                  <a:pt x="313" y="238"/>
                  <a:pt x="312" y="238"/>
                  <a:pt x="312" y="239"/>
                </a:cubicBezTo>
                <a:close/>
                <a:moveTo>
                  <a:pt x="313" y="244"/>
                </a:moveTo>
                <a:cubicBezTo>
                  <a:pt x="313" y="245"/>
                  <a:pt x="313" y="245"/>
                  <a:pt x="312" y="245"/>
                </a:cubicBezTo>
                <a:cubicBezTo>
                  <a:pt x="312" y="245"/>
                  <a:pt x="312" y="244"/>
                  <a:pt x="313" y="244"/>
                </a:cubicBezTo>
                <a:close/>
                <a:moveTo>
                  <a:pt x="312" y="247"/>
                </a:moveTo>
                <a:cubicBezTo>
                  <a:pt x="312" y="247"/>
                  <a:pt x="312" y="247"/>
                  <a:pt x="312" y="246"/>
                </a:cubicBezTo>
                <a:cubicBezTo>
                  <a:pt x="313" y="247"/>
                  <a:pt x="313" y="246"/>
                  <a:pt x="314" y="247"/>
                </a:cubicBezTo>
                <a:cubicBezTo>
                  <a:pt x="313" y="246"/>
                  <a:pt x="313" y="247"/>
                  <a:pt x="312" y="247"/>
                </a:cubicBezTo>
                <a:close/>
                <a:moveTo>
                  <a:pt x="318" y="222"/>
                </a:moveTo>
                <a:cubicBezTo>
                  <a:pt x="318" y="221"/>
                  <a:pt x="319" y="221"/>
                  <a:pt x="319" y="221"/>
                </a:cubicBezTo>
                <a:cubicBezTo>
                  <a:pt x="319" y="221"/>
                  <a:pt x="319" y="221"/>
                  <a:pt x="319" y="221"/>
                </a:cubicBezTo>
                <a:cubicBezTo>
                  <a:pt x="319" y="222"/>
                  <a:pt x="318" y="222"/>
                  <a:pt x="318" y="222"/>
                </a:cubicBezTo>
                <a:cubicBezTo>
                  <a:pt x="318" y="222"/>
                  <a:pt x="318" y="222"/>
                  <a:pt x="318" y="222"/>
                </a:cubicBezTo>
                <a:close/>
                <a:moveTo>
                  <a:pt x="315" y="232"/>
                </a:moveTo>
                <a:cubicBezTo>
                  <a:pt x="315" y="232"/>
                  <a:pt x="315" y="232"/>
                  <a:pt x="315" y="232"/>
                </a:cubicBezTo>
                <a:cubicBezTo>
                  <a:pt x="315" y="232"/>
                  <a:pt x="315" y="232"/>
                  <a:pt x="315" y="232"/>
                </a:cubicBezTo>
                <a:cubicBezTo>
                  <a:pt x="315" y="232"/>
                  <a:pt x="315" y="233"/>
                  <a:pt x="314" y="232"/>
                </a:cubicBezTo>
                <a:lnTo>
                  <a:pt x="315" y="232"/>
                </a:lnTo>
                <a:close/>
                <a:moveTo>
                  <a:pt x="315" y="237"/>
                </a:moveTo>
                <a:cubicBezTo>
                  <a:pt x="315" y="237"/>
                  <a:pt x="315" y="238"/>
                  <a:pt x="315" y="238"/>
                </a:cubicBezTo>
                <a:cubicBezTo>
                  <a:pt x="315" y="238"/>
                  <a:pt x="315" y="237"/>
                  <a:pt x="315" y="237"/>
                </a:cubicBezTo>
                <a:cubicBezTo>
                  <a:pt x="315" y="237"/>
                  <a:pt x="315" y="237"/>
                  <a:pt x="315" y="237"/>
                </a:cubicBezTo>
                <a:close/>
                <a:moveTo>
                  <a:pt x="314" y="238"/>
                </a:moveTo>
                <a:cubicBezTo>
                  <a:pt x="314" y="238"/>
                  <a:pt x="314" y="238"/>
                  <a:pt x="314" y="238"/>
                </a:cubicBezTo>
                <a:cubicBezTo>
                  <a:pt x="314" y="238"/>
                  <a:pt x="314" y="238"/>
                  <a:pt x="314" y="238"/>
                </a:cubicBezTo>
                <a:cubicBezTo>
                  <a:pt x="314" y="238"/>
                  <a:pt x="314" y="238"/>
                  <a:pt x="314" y="238"/>
                </a:cubicBezTo>
                <a:close/>
                <a:moveTo>
                  <a:pt x="314" y="237"/>
                </a:moveTo>
                <a:cubicBezTo>
                  <a:pt x="314" y="237"/>
                  <a:pt x="314" y="237"/>
                  <a:pt x="314" y="237"/>
                </a:cubicBezTo>
                <a:cubicBezTo>
                  <a:pt x="314" y="237"/>
                  <a:pt x="314" y="238"/>
                  <a:pt x="314" y="238"/>
                </a:cubicBezTo>
                <a:cubicBezTo>
                  <a:pt x="314" y="238"/>
                  <a:pt x="314" y="237"/>
                  <a:pt x="314" y="237"/>
                </a:cubicBezTo>
                <a:close/>
                <a:moveTo>
                  <a:pt x="314" y="238"/>
                </a:moveTo>
                <a:cubicBezTo>
                  <a:pt x="314" y="238"/>
                  <a:pt x="314" y="238"/>
                  <a:pt x="314" y="238"/>
                </a:cubicBezTo>
                <a:cubicBezTo>
                  <a:pt x="314" y="238"/>
                  <a:pt x="314" y="238"/>
                  <a:pt x="314" y="238"/>
                </a:cubicBezTo>
                <a:cubicBezTo>
                  <a:pt x="314" y="238"/>
                  <a:pt x="314" y="238"/>
                  <a:pt x="314" y="238"/>
                </a:cubicBezTo>
                <a:close/>
                <a:moveTo>
                  <a:pt x="314" y="248"/>
                </a:moveTo>
                <a:cubicBezTo>
                  <a:pt x="314" y="247"/>
                  <a:pt x="314" y="247"/>
                  <a:pt x="314" y="247"/>
                </a:cubicBezTo>
                <a:cubicBezTo>
                  <a:pt x="314" y="247"/>
                  <a:pt x="314" y="247"/>
                  <a:pt x="314" y="246"/>
                </a:cubicBezTo>
                <a:cubicBezTo>
                  <a:pt x="314" y="246"/>
                  <a:pt x="315" y="246"/>
                  <a:pt x="315" y="247"/>
                </a:cubicBezTo>
                <a:cubicBezTo>
                  <a:pt x="315" y="247"/>
                  <a:pt x="315" y="248"/>
                  <a:pt x="314" y="248"/>
                </a:cubicBezTo>
                <a:close/>
                <a:moveTo>
                  <a:pt x="315" y="238"/>
                </a:moveTo>
                <a:cubicBezTo>
                  <a:pt x="315" y="238"/>
                  <a:pt x="315" y="238"/>
                  <a:pt x="315" y="238"/>
                </a:cubicBezTo>
                <a:cubicBezTo>
                  <a:pt x="315" y="238"/>
                  <a:pt x="315" y="238"/>
                  <a:pt x="315" y="238"/>
                </a:cubicBezTo>
                <a:cubicBezTo>
                  <a:pt x="315" y="238"/>
                  <a:pt x="316" y="238"/>
                  <a:pt x="316" y="237"/>
                </a:cubicBezTo>
                <a:cubicBezTo>
                  <a:pt x="316" y="238"/>
                  <a:pt x="316" y="238"/>
                  <a:pt x="316" y="238"/>
                </a:cubicBezTo>
                <a:cubicBezTo>
                  <a:pt x="315" y="238"/>
                  <a:pt x="315" y="238"/>
                  <a:pt x="315" y="238"/>
                </a:cubicBezTo>
                <a:close/>
                <a:moveTo>
                  <a:pt x="317" y="246"/>
                </a:moveTo>
                <a:cubicBezTo>
                  <a:pt x="316" y="246"/>
                  <a:pt x="316" y="247"/>
                  <a:pt x="316" y="247"/>
                </a:cubicBezTo>
                <a:cubicBezTo>
                  <a:pt x="315" y="247"/>
                  <a:pt x="316" y="247"/>
                  <a:pt x="316" y="246"/>
                </a:cubicBezTo>
                <a:cubicBezTo>
                  <a:pt x="316" y="246"/>
                  <a:pt x="316" y="246"/>
                  <a:pt x="316" y="246"/>
                </a:cubicBezTo>
                <a:cubicBezTo>
                  <a:pt x="316" y="246"/>
                  <a:pt x="317" y="246"/>
                  <a:pt x="317" y="246"/>
                </a:cubicBezTo>
                <a:close/>
                <a:moveTo>
                  <a:pt x="316" y="237"/>
                </a:moveTo>
                <a:cubicBezTo>
                  <a:pt x="316" y="237"/>
                  <a:pt x="316" y="237"/>
                  <a:pt x="317" y="237"/>
                </a:cubicBezTo>
                <a:cubicBezTo>
                  <a:pt x="316" y="237"/>
                  <a:pt x="316" y="237"/>
                  <a:pt x="316" y="237"/>
                </a:cubicBezTo>
                <a:close/>
                <a:moveTo>
                  <a:pt x="316" y="235"/>
                </a:moveTo>
                <a:cubicBezTo>
                  <a:pt x="317" y="235"/>
                  <a:pt x="317" y="235"/>
                  <a:pt x="317" y="235"/>
                </a:cubicBezTo>
                <a:cubicBezTo>
                  <a:pt x="317" y="235"/>
                  <a:pt x="317" y="235"/>
                  <a:pt x="317" y="235"/>
                </a:cubicBezTo>
                <a:cubicBezTo>
                  <a:pt x="317" y="235"/>
                  <a:pt x="317" y="235"/>
                  <a:pt x="316" y="235"/>
                </a:cubicBezTo>
                <a:close/>
                <a:moveTo>
                  <a:pt x="317" y="237"/>
                </a:moveTo>
                <a:cubicBezTo>
                  <a:pt x="317" y="236"/>
                  <a:pt x="317" y="236"/>
                  <a:pt x="317" y="236"/>
                </a:cubicBezTo>
                <a:cubicBezTo>
                  <a:pt x="317" y="236"/>
                  <a:pt x="317" y="236"/>
                  <a:pt x="317" y="236"/>
                </a:cubicBezTo>
                <a:cubicBezTo>
                  <a:pt x="317" y="236"/>
                  <a:pt x="317" y="236"/>
                  <a:pt x="317" y="237"/>
                </a:cubicBezTo>
                <a:close/>
                <a:moveTo>
                  <a:pt x="317" y="222"/>
                </a:moveTo>
                <a:cubicBezTo>
                  <a:pt x="317" y="222"/>
                  <a:pt x="316" y="222"/>
                  <a:pt x="316" y="222"/>
                </a:cubicBezTo>
                <a:cubicBezTo>
                  <a:pt x="316" y="222"/>
                  <a:pt x="317" y="222"/>
                  <a:pt x="317" y="222"/>
                </a:cubicBezTo>
                <a:cubicBezTo>
                  <a:pt x="317" y="222"/>
                  <a:pt x="317" y="222"/>
                  <a:pt x="317" y="222"/>
                </a:cubicBezTo>
                <a:close/>
                <a:moveTo>
                  <a:pt x="317" y="222"/>
                </a:moveTo>
                <a:cubicBezTo>
                  <a:pt x="317" y="222"/>
                  <a:pt x="317" y="222"/>
                  <a:pt x="317" y="222"/>
                </a:cubicBezTo>
                <a:cubicBezTo>
                  <a:pt x="317" y="222"/>
                  <a:pt x="317" y="222"/>
                  <a:pt x="317" y="222"/>
                </a:cubicBezTo>
                <a:cubicBezTo>
                  <a:pt x="317" y="222"/>
                  <a:pt x="317" y="222"/>
                  <a:pt x="317" y="222"/>
                </a:cubicBezTo>
                <a:close/>
                <a:moveTo>
                  <a:pt x="317" y="235"/>
                </a:moveTo>
                <a:cubicBezTo>
                  <a:pt x="317" y="235"/>
                  <a:pt x="317" y="235"/>
                  <a:pt x="317" y="235"/>
                </a:cubicBezTo>
                <a:cubicBezTo>
                  <a:pt x="317" y="235"/>
                  <a:pt x="317" y="235"/>
                  <a:pt x="317" y="234"/>
                </a:cubicBezTo>
                <a:cubicBezTo>
                  <a:pt x="317" y="235"/>
                  <a:pt x="318" y="235"/>
                  <a:pt x="318" y="235"/>
                </a:cubicBezTo>
                <a:cubicBezTo>
                  <a:pt x="317" y="235"/>
                  <a:pt x="317" y="235"/>
                  <a:pt x="317" y="235"/>
                </a:cubicBezTo>
                <a:close/>
                <a:moveTo>
                  <a:pt x="317" y="234"/>
                </a:moveTo>
                <a:cubicBezTo>
                  <a:pt x="318" y="234"/>
                  <a:pt x="318" y="234"/>
                  <a:pt x="318" y="234"/>
                </a:cubicBezTo>
                <a:cubicBezTo>
                  <a:pt x="318" y="234"/>
                  <a:pt x="318" y="234"/>
                  <a:pt x="318" y="234"/>
                </a:cubicBezTo>
                <a:lnTo>
                  <a:pt x="317" y="234"/>
                </a:lnTo>
                <a:close/>
                <a:moveTo>
                  <a:pt x="318" y="237"/>
                </a:moveTo>
                <a:cubicBezTo>
                  <a:pt x="318" y="237"/>
                  <a:pt x="318" y="236"/>
                  <a:pt x="319" y="237"/>
                </a:cubicBezTo>
                <a:cubicBezTo>
                  <a:pt x="318" y="237"/>
                  <a:pt x="318" y="237"/>
                  <a:pt x="318" y="237"/>
                </a:cubicBezTo>
                <a:close/>
                <a:moveTo>
                  <a:pt x="318" y="236"/>
                </a:moveTo>
                <a:cubicBezTo>
                  <a:pt x="319" y="236"/>
                  <a:pt x="319" y="236"/>
                  <a:pt x="319" y="236"/>
                </a:cubicBezTo>
                <a:cubicBezTo>
                  <a:pt x="319" y="236"/>
                  <a:pt x="319" y="236"/>
                  <a:pt x="318" y="236"/>
                </a:cubicBezTo>
                <a:cubicBezTo>
                  <a:pt x="318" y="236"/>
                  <a:pt x="318" y="236"/>
                  <a:pt x="318" y="236"/>
                </a:cubicBezTo>
                <a:close/>
                <a:moveTo>
                  <a:pt x="319" y="235"/>
                </a:moveTo>
                <a:cubicBezTo>
                  <a:pt x="318" y="235"/>
                  <a:pt x="318" y="235"/>
                  <a:pt x="318" y="235"/>
                </a:cubicBezTo>
                <a:cubicBezTo>
                  <a:pt x="318" y="235"/>
                  <a:pt x="318" y="235"/>
                  <a:pt x="318" y="235"/>
                </a:cubicBezTo>
                <a:cubicBezTo>
                  <a:pt x="319" y="235"/>
                  <a:pt x="319" y="235"/>
                  <a:pt x="319" y="235"/>
                </a:cubicBezTo>
                <a:close/>
                <a:moveTo>
                  <a:pt x="318" y="241"/>
                </a:moveTo>
                <a:cubicBezTo>
                  <a:pt x="318" y="241"/>
                  <a:pt x="318" y="241"/>
                  <a:pt x="319" y="241"/>
                </a:cubicBezTo>
                <a:cubicBezTo>
                  <a:pt x="319" y="241"/>
                  <a:pt x="318" y="242"/>
                  <a:pt x="318" y="241"/>
                </a:cubicBezTo>
                <a:close/>
                <a:moveTo>
                  <a:pt x="319" y="235"/>
                </a:moveTo>
                <a:cubicBezTo>
                  <a:pt x="319" y="235"/>
                  <a:pt x="319" y="235"/>
                  <a:pt x="319" y="235"/>
                </a:cubicBezTo>
                <a:cubicBezTo>
                  <a:pt x="319" y="235"/>
                  <a:pt x="319" y="234"/>
                  <a:pt x="318" y="234"/>
                </a:cubicBezTo>
                <a:cubicBezTo>
                  <a:pt x="318" y="234"/>
                  <a:pt x="318" y="234"/>
                  <a:pt x="319" y="234"/>
                </a:cubicBezTo>
                <a:cubicBezTo>
                  <a:pt x="319" y="234"/>
                  <a:pt x="319" y="234"/>
                  <a:pt x="319" y="234"/>
                </a:cubicBezTo>
                <a:cubicBezTo>
                  <a:pt x="319" y="234"/>
                  <a:pt x="319" y="234"/>
                  <a:pt x="319" y="234"/>
                </a:cubicBezTo>
                <a:cubicBezTo>
                  <a:pt x="319" y="234"/>
                  <a:pt x="319" y="235"/>
                  <a:pt x="319" y="235"/>
                </a:cubicBezTo>
                <a:close/>
                <a:moveTo>
                  <a:pt x="373" y="230"/>
                </a:moveTo>
                <a:cubicBezTo>
                  <a:pt x="373" y="231"/>
                  <a:pt x="373" y="231"/>
                  <a:pt x="373" y="231"/>
                </a:cubicBezTo>
                <a:cubicBezTo>
                  <a:pt x="373" y="231"/>
                  <a:pt x="372" y="231"/>
                  <a:pt x="372" y="231"/>
                </a:cubicBezTo>
                <a:cubicBezTo>
                  <a:pt x="372" y="231"/>
                  <a:pt x="372" y="231"/>
                  <a:pt x="372" y="231"/>
                </a:cubicBezTo>
                <a:cubicBezTo>
                  <a:pt x="372" y="230"/>
                  <a:pt x="372" y="230"/>
                  <a:pt x="373" y="230"/>
                </a:cubicBezTo>
                <a:close/>
                <a:moveTo>
                  <a:pt x="366" y="232"/>
                </a:moveTo>
                <a:cubicBezTo>
                  <a:pt x="366" y="232"/>
                  <a:pt x="365" y="233"/>
                  <a:pt x="365" y="232"/>
                </a:cubicBezTo>
                <a:cubicBezTo>
                  <a:pt x="365" y="232"/>
                  <a:pt x="366" y="232"/>
                  <a:pt x="366" y="232"/>
                </a:cubicBezTo>
                <a:close/>
                <a:moveTo>
                  <a:pt x="364" y="232"/>
                </a:moveTo>
                <a:cubicBezTo>
                  <a:pt x="364" y="233"/>
                  <a:pt x="363" y="232"/>
                  <a:pt x="363" y="232"/>
                </a:cubicBezTo>
                <a:cubicBezTo>
                  <a:pt x="363" y="232"/>
                  <a:pt x="364" y="232"/>
                  <a:pt x="364" y="232"/>
                </a:cubicBezTo>
                <a:close/>
                <a:moveTo>
                  <a:pt x="356" y="232"/>
                </a:moveTo>
                <a:cubicBezTo>
                  <a:pt x="356" y="233"/>
                  <a:pt x="356" y="234"/>
                  <a:pt x="355" y="233"/>
                </a:cubicBezTo>
                <a:cubicBezTo>
                  <a:pt x="356" y="233"/>
                  <a:pt x="356" y="232"/>
                  <a:pt x="356" y="232"/>
                </a:cubicBezTo>
                <a:close/>
                <a:moveTo>
                  <a:pt x="355" y="234"/>
                </a:moveTo>
                <a:cubicBezTo>
                  <a:pt x="355" y="235"/>
                  <a:pt x="355" y="234"/>
                  <a:pt x="356" y="235"/>
                </a:cubicBezTo>
                <a:cubicBezTo>
                  <a:pt x="355" y="235"/>
                  <a:pt x="355" y="237"/>
                  <a:pt x="355" y="236"/>
                </a:cubicBezTo>
                <a:cubicBezTo>
                  <a:pt x="355" y="235"/>
                  <a:pt x="355" y="235"/>
                  <a:pt x="355" y="234"/>
                </a:cubicBezTo>
                <a:close/>
                <a:moveTo>
                  <a:pt x="354" y="236"/>
                </a:moveTo>
                <a:cubicBezTo>
                  <a:pt x="354" y="236"/>
                  <a:pt x="354" y="235"/>
                  <a:pt x="353" y="235"/>
                </a:cubicBezTo>
                <a:cubicBezTo>
                  <a:pt x="354" y="235"/>
                  <a:pt x="354" y="235"/>
                  <a:pt x="354" y="235"/>
                </a:cubicBezTo>
                <a:cubicBezTo>
                  <a:pt x="354" y="235"/>
                  <a:pt x="355" y="236"/>
                  <a:pt x="354" y="236"/>
                </a:cubicBezTo>
                <a:close/>
                <a:moveTo>
                  <a:pt x="353" y="233"/>
                </a:moveTo>
                <a:cubicBezTo>
                  <a:pt x="353" y="233"/>
                  <a:pt x="353" y="234"/>
                  <a:pt x="353" y="234"/>
                </a:cubicBezTo>
                <a:cubicBezTo>
                  <a:pt x="353" y="235"/>
                  <a:pt x="354" y="234"/>
                  <a:pt x="354" y="234"/>
                </a:cubicBezTo>
                <a:cubicBezTo>
                  <a:pt x="354" y="235"/>
                  <a:pt x="353" y="235"/>
                  <a:pt x="353" y="234"/>
                </a:cubicBezTo>
                <a:cubicBezTo>
                  <a:pt x="353" y="234"/>
                  <a:pt x="353" y="234"/>
                  <a:pt x="352" y="234"/>
                </a:cubicBezTo>
                <a:cubicBezTo>
                  <a:pt x="353" y="233"/>
                  <a:pt x="353" y="233"/>
                  <a:pt x="353" y="233"/>
                </a:cubicBezTo>
                <a:close/>
                <a:moveTo>
                  <a:pt x="353" y="235"/>
                </a:moveTo>
                <a:cubicBezTo>
                  <a:pt x="353" y="236"/>
                  <a:pt x="352" y="235"/>
                  <a:pt x="352" y="235"/>
                </a:cubicBezTo>
                <a:cubicBezTo>
                  <a:pt x="353" y="235"/>
                  <a:pt x="353" y="235"/>
                  <a:pt x="353" y="235"/>
                </a:cubicBezTo>
                <a:close/>
                <a:moveTo>
                  <a:pt x="348" y="235"/>
                </a:moveTo>
                <a:cubicBezTo>
                  <a:pt x="349" y="235"/>
                  <a:pt x="349" y="236"/>
                  <a:pt x="349" y="235"/>
                </a:cubicBezTo>
                <a:cubicBezTo>
                  <a:pt x="349" y="234"/>
                  <a:pt x="349" y="235"/>
                  <a:pt x="349" y="234"/>
                </a:cubicBezTo>
                <a:cubicBezTo>
                  <a:pt x="349" y="234"/>
                  <a:pt x="349" y="234"/>
                  <a:pt x="350" y="235"/>
                </a:cubicBezTo>
                <a:cubicBezTo>
                  <a:pt x="350" y="235"/>
                  <a:pt x="349" y="236"/>
                  <a:pt x="348" y="235"/>
                </a:cubicBezTo>
                <a:cubicBezTo>
                  <a:pt x="348" y="236"/>
                  <a:pt x="348" y="235"/>
                  <a:pt x="348" y="235"/>
                </a:cubicBezTo>
                <a:close/>
                <a:moveTo>
                  <a:pt x="347" y="235"/>
                </a:moveTo>
                <a:cubicBezTo>
                  <a:pt x="347" y="235"/>
                  <a:pt x="347" y="235"/>
                  <a:pt x="347" y="236"/>
                </a:cubicBezTo>
                <a:cubicBezTo>
                  <a:pt x="347" y="236"/>
                  <a:pt x="347" y="236"/>
                  <a:pt x="347" y="236"/>
                </a:cubicBezTo>
                <a:cubicBezTo>
                  <a:pt x="347" y="236"/>
                  <a:pt x="347" y="235"/>
                  <a:pt x="347" y="235"/>
                </a:cubicBezTo>
                <a:close/>
                <a:moveTo>
                  <a:pt x="348" y="238"/>
                </a:moveTo>
                <a:cubicBezTo>
                  <a:pt x="347" y="239"/>
                  <a:pt x="347" y="239"/>
                  <a:pt x="346" y="239"/>
                </a:cubicBezTo>
                <a:cubicBezTo>
                  <a:pt x="347" y="238"/>
                  <a:pt x="347" y="238"/>
                  <a:pt x="348" y="238"/>
                </a:cubicBezTo>
                <a:close/>
                <a:moveTo>
                  <a:pt x="345" y="235"/>
                </a:moveTo>
                <a:cubicBezTo>
                  <a:pt x="345" y="235"/>
                  <a:pt x="345" y="235"/>
                  <a:pt x="345" y="235"/>
                </a:cubicBezTo>
                <a:cubicBezTo>
                  <a:pt x="345" y="234"/>
                  <a:pt x="345" y="234"/>
                  <a:pt x="345" y="235"/>
                </a:cubicBezTo>
                <a:close/>
                <a:moveTo>
                  <a:pt x="344" y="237"/>
                </a:moveTo>
                <a:cubicBezTo>
                  <a:pt x="344" y="238"/>
                  <a:pt x="344" y="237"/>
                  <a:pt x="344" y="238"/>
                </a:cubicBezTo>
                <a:cubicBezTo>
                  <a:pt x="343" y="238"/>
                  <a:pt x="344" y="238"/>
                  <a:pt x="343" y="237"/>
                </a:cubicBezTo>
                <a:cubicBezTo>
                  <a:pt x="343" y="237"/>
                  <a:pt x="343" y="238"/>
                  <a:pt x="343" y="238"/>
                </a:cubicBezTo>
                <a:cubicBezTo>
                  <a:pt x="343" y="237"/>
                  <a:pt x="344" y="237"/>
                  <a:pt x="344" y="237"/>
                </a:cubicBezTo>
                <a:close/>
                <a:moveTo>
                  <a:pt x="342" y="235"/>
                </a:moveTo>
                <a:cubicBezTo>
                  <a:pt x="342" y="235"/>
                  <a:pt x="342" y="236"/>
                  <a:pt x="342" y="236"/>
                </a:cubicBezTo>
                <a:cubicBezTo>
                  <a:pt x="342" y="235"/>
                  <a:pt x="342" y="235"/>
                  <a:pt x="342" y="235"/>
                </a:cubicBezTo>
                <a:close/>
                <a:moveTo>
                  <a:pt x="340" y="236"/>
                </a:moveTo>
                <a:cubicBezTo>
                  <a:pt x="341" y="237"/>
                  <a:pt x="341" y="238"/>
                  <a:pt x="341" y="238"/>
                </a:cubicBezTo>
                <a:cubicBezTo>
                  <a:pt x="340" y="238"/>
                  <a:pt x="340" y="237"/>
                  <a:pt x="340" y="236"/>
                </a:cubicBezTo>
                <a:close/>
                <a:moveTo>
                  <a:pt x="339" y="237"/>
                </a:moveTo>
                <a:cubicBezTo>
                  <a:pt x="339" y="238"/>
                  <a:pt x="340" y="237"/>
                  <a:pt x="340" y="238"/>
                </a:cubicBezTo>
                <a:cubicBezTo>
                  <a:pt x="340" y="238"/>
                  <a:pt x="339" y="238"/>
                  <a:pt x="339" y="239"/>
                </a:cubicBezTo>
                <a:cubicBezTo>
                  <a:pt x="339" y="238"/>
                  <a:pt x="338" y="238"/>
                  <a:pt x="338" y="238"/>
                </a:cubicBezTo>
                <a:cubicBezTo>
                  <a:pt x="339" y="238"/>
                  <a:pt x="339" y="238"/>
                  <a:pt x="339" y="237"/>
                </a:cubicBezTo>
                <a:close/>
                <a:moveTo>
                  <a:pt x="338" y="235"/>
                </a:moveTo>
                <a:cubicBezTo>
                  <a:pt x="338" y="235"/>
                  <a:pt x="338" y="235"/>
                  <a:pt x="338" y="235"/>
                </a:cubicBezTo>
                <a:cubicBezTo>
                  <a:pt x="338" y="236"/>
                  <a:pt x="338" y="236"/>
                  <a:pt x="338" y="236"/>
                </a:cubicBezTo>
                <a:cubicBezTo>
                  <a:pt x="337" y="235"/>
                  <a:pt x="338" y="235"/>
                  <a:pt x="338" y="235"/>
                </a:cubicBezTo>
                <a:close/>
                <a:moveTo>
                  <a:pt x="336" y="237"/>
                </a:moveTo>
                <a:cubicBezTo>
                  <a:pt x="336" y="237"/>
                  <a:pt x="337" y="237"/>
                  <a:pt x="337" y="237"/>
                </a:cubicBezTo>
                <a:cubicBezTo>
                  <a:pt x="336" y="238"/>
                  <a:pt x="337" y="238"/>
                  <a:pt x="336" y="238"/>
                </a:cubicBezTo>
                <a:cubicBezTo>
                  <a:pt x="336" y="238"/>
                  <a:pt x="336" y="238"/>
                  <a:pt x="336" y="237"/>
                </a:cubicBezTo>
                <a:close/>
                <a:moveTo>
                  <a:pt x="338" y="238"/>
                </a:moveTo>
                <a:cubicBezTo>
                  <a:pt x="337" y="238"/>
                  <a:pt x="336" y="240"/>
                  <a:pt x="336" y="238"/>
                </a:cubicBezTo>
                <a:cubicBezTo>
                  <a:pt x="337" y="239"/>
                  <a:pt x="337" y="237"/>
                  <a:pt x="338" y="238"/>
                </a:cubicBezTo>
                <a:close/>
                <a:moveTo>
                  <a:pt x="333" y="239"/>
                </a:moveTo>
                <a:cubicBezTo>
                  <a:pt x="333" y="239"/>
                  <a:pt x="333" y="239"/>
                  <a:pt x="333" y="239"/>
                </a:cubicBezTo>
                <a:cubicBezTo>
                  <a:pt x="333" y="239"/>
                  <a:pt x="332" y="240"/>
                  <a:pt x="332" y="239"/>
                </a:cubicBezTo>
                <a:cubicBezTo>
                  <a:pt x="332" y="239"/>
                  <a:pt x="332" y="239"/>
                  <a:pt x="333" y="239"/>
                </a:cubicBezTo>
                <a:close/>
                <a:moveTo>
                  <a:pt x="328" y="239"/>
                </a:moveTo>
                <a:cubicBezTo>
                  <a:pt x="328" y="240"/>
                  <a:pt x="328" y="240"/>
                  <a:pt x="328" y="240"/>
                </a:cubicBezTo>
                <a:cubicBezTo>
                  <a:pt x="328" y="240"/>
                  <a:pt x="328" y="240"/>
                  <a:pt x="328" y="240"/>
                </a:cubicBezTo>
                <a:cubicBezTo>
                  <a:pt x="328" y="240"/>
                  <a:pt x="328" y="240"/>
                  <a:pt x="328" y="240"/>
                </a:cubicBezTo>
                <a:cubicBezTo>
                  <a:pt x="327" y="240"/>
                  <a:pt x="327" y="240"/>
                  <a:pt x="327" y="240"/>
                </a:cubicBezTo>
                <a:cubicBezTo>
                  <a:pt x="327" y="240"/>
                  <a:pt x="327" y="240"/>
                  <a:pt x="327" y="240"/>
                </a:cubicBezTo>
                <a:cubicBezTo>
                  <a:pt x="327" y="240"/>
                  <a:pt x="327" y="240"/>
                  <a:pt x="327" y="240"/>
                </a:cubicBezTo>
                <a:cubicBezTo>
                  <a:pt x="327" y="240"/>
                  <a:pt x="328" y="240"/>
                  <a:pt x="328" y="239"/>
                </a:cubicBezTo>
                <a:close/>
                <a:moveTo>
                  <a:pt x="320" y="236"/>
                </a:moveTo>
                <a:cubicBezTo>
                  <a:pt x="320" y="236"/>
                  <a:pt x="320" y="236"/>
                  <a:pt x="320" y="236"/>
                </a:cubicBezTo>
                <a:cubicBezTo>
                  <a:pt x="320" y="236"/>
                  <a:pt x="320" y="236"/>
                  <a:pt x="320" y="236"/>
                </a:cubicBezTo>
                <a:cubicBezTo>
                  <a:pt x="320" y="236"/>
                  <a:pt x="320" y="236"/>
                  <a:pt x="320" y="236"/>
                </a:cubicBezTo>
                <a:cubicBezTo>
                  <a:pt x="320" y="236"/>
                  <a:pt x="320" y="236"/>
                  <a:pt x="320" y="236"/>
                </a:cubicBezTo>
                <a:close/>
                <a:moveTo>
                  <a:pt x="320" y="237"/>
                </a:moveTo>
                <a:cubicBezTo>
                  <a:pt x="320" y="237"/>
                  <a:pt x="320" y="237"/>
                  <a:pt x="320" y="237"/>
                </a:cubicBezTo>
                <a:cubicBezTo>
                  <a:pt x="320" y="238"/>
                  <a:pt x="320" y="237"/>
                  <a:pt x="320" y="237"/>
                </a:cubicBezTo>
                <a:close/>
                <a:moveTo>
                  <a:pt x="321" y="234"/>
                </a:moveTo>
                <a:cubicBezTo>
                  <a:pt x="321" y="234"/>
                  <a:pt x="321" y="234"/>
                  <a:pt x="321" y="233"/>
                </a:cubicBezTo>
                <a:cubicBezTo>
                  <a:pt x="322" y="233"/>
                  <a:pt x="322" y="233"/>
                  <a:pt x="322" y="234"/>
                </a:cubicBezTo>
                <a:cubicBezTo>
                  <a:pt x="322" y="234"/>
                  <a:pt x="322" y="234"/>
                  <a:pt x="322" y="234"/>
                </a:cubicBezTo>
                <a:cubicBezTo>
                  <a:pt x="322" y="234"/>
                  <a:pt x="322" y="233"/>
                  <a:pt x="322" y="233"/>
                </a:cubicBezTo>
                <a:cubicBezTo>
                  <a:pt x="322" y="233"/>
                  <a:pt x="322" y="234"/>
                  <a:pt x="322" y="234"/>
                </a:cubicBezTo>
                <a:cubicBezTo>
                  <a:pt x="321" y="234"/>
                  <a:pt x="321" y="234"/>
                  <a:pt x="321" y="234"/>
                </a:cubicBezTo>
                <a:close/>
                <a:moveTo>
                  <a:pt x="322" y="235"/>
                </a:moveTo>
                <a:cubicBezTo>
                  <a:pt x="322" y="235"/>
                  <a:pt x="322" y="235"/>
                  <a:pt x="322" y="235"/>
                </a:cubicBezTo>
                <a:cubicBezTo>
                  <a:pt x="322" y="235"/>
                  <a:pt x="322" y="235"/>
                  <a:pt x="322" y="235"/>
                </a:cubicBezTo>
                <a:cubicBezTo>
                  <a:pt x="322" y="235"/>
                  <a:pt x="322" y="235"/>
                  <a:pt x="322" y="235"/>
                </a:cubicBezTo>
                <a:close/>
                <a:moveTo>
                  <a:pt x="322" y="235"/>
                </a:moveTo>
                <a:cubicBezTo>
                  <a:pt x="322" y="235"/>
                  <a:pt x="321" y="235"/>
                  <a:pt x="321" y="235"/>
                </a:cubicBezTo>
                <a:cubicBezTo>
                  <a:pt x="322" y="235"/>
                  <a:pt x="322" y="235"/>
                  <a:pt x="322" y="235"/>
                </a:cubicBezTo>
                <a:cubicBezTo>
                  <a:pt x="322" y="235"/>
                  <a:pt x="322" y="235"/>
                  <a:pt x="322" y="235"/>
                </a:cubicBezTo>
                <a:close/>
                <a:moveTo>
                  <a:pt x="326" y="240"/>
                </a:moveTo>
                <a:cubicBezTo>
                  <a:pt x="326" y="240"/>
                  <a:pt x="326" y="241"/>
                  <a:pt x="325" y="241"/>
                </a:cubicBezTo>
                <a:cubicBezTo>
                  <a:pt x="326" y="240"/>
                  <a:pt x="326" y="239"/>
                  <a:pt x="326" y="240"/>
                </a:cubicBezTo>
                <a:close/>
                <a:moveTo>
                  <a:pt x="325" y="240"/>
                </a:moveTo>
                <a:cubicBezTo>
                  <a:pt x="325" y="241"/>
                  <a:pt x="324" y="241"/>
                  <a:pt x="324" y="241"/>
                </a:cubicBezTo>
                <a:cubicBezTo>
                  <a:pt x="324" y="240"/>
                  <a:pt x="325" y="240"/>
                  <a:pt x="325" y="240"/>
                </a:cubicBezTo>
                <a:close/>
                <a:moveTo>
                  <a:pt x="324" y="241"/>
                </a:moveTo>
                <a:cubicBezTo>
                  <a:pt x="323" y="241"/>
                  <a:pt x="323" y="241"/>
                  <a:pt x="323" y="241"/>
                </a:cubicBezTo>
                <a:cubicBezTo>
                  <a:pt x="323" y="241"/>
                  <a:pt x="323" y="240"/>
                  <a:pt x="324" y="241"/>
                </a:cubicBezTo>
                <a:close/>
                <a:moveTo>
                  <a:pt x="323" y="236"/>
                </a:moveTo>
                <a:cubicBezTo>
                  <a:pt x="323" y="237"/>
                  <a:pt x="322" y="236"/>
                  <a:pt x="322" y="236"/>
                </a:cubicBezTo>
                <a:cubicBezTo>
                  <a:pt x="322" y="236"/>
                  <a:pt x="322" y="236"/>
                  <a:pt x="322" y="236"/>
                </a:cubicBezTo>
                <a:lnTo>
                  <a:pt x="323" y="236"/>
                </a:lnTo>
                <a:close/>
                <a:moveTo>
                  <a:pt x="323" y="234"/>
                </a:moveTo>
                <a:cubicBezTo>
                  <a:pt x="323" y="234"/>
                  <a:pt x="323" y="234"/>
                  <a:pt x="323" y="234"/>
                </a:cubicBezTo>
                <a:cubicBezTo>
                  <a:pt x="323" y="234"/>
                  <a:pt x="323" y="234"/>
                  <a:pt x="323" y="234"/>
                </a:cubicBezTo>
                <a:cubicBezTo>
                  <a:pt x="323" y="234"/>
                  <a:pt x="323" y="234"/>
                  <a:pt x="323" y="234"/>
                </a:cubicBezTo>
                <a:close/>
                <a:moveTo>
                  <a:pt x="326" y="233"/>
                </a:moveTo>
                <a:cubicBezTo>
                  <a:pt x="326" y="233"/>
                  <a:pt x="326" y="233"/>
                  <a:pt x="326" y="233"/>
                </a:cubicBezTo>
                <a:cubicBezTo>
                  <a:pt x="326" y="233"/>
                  <a:pt x="326" y="233"/>
                  <a:pt x="326" y="233"/>
                </a:cubicBezTo>
                <a:close/>
                <a:moveTo>
                  <a:pt x="327" y="232"/>
                </a:moveTo>
                <a:cubicBezTo>
                  <a:pt x="327" y="232"/>
                  <a:pt x="327" y="232"/>
                  <a:pt x="326" y="232"/>
                </a:cubicBezTo>
                <a:cubicBezTo>
                  <a:pt x="326" y="232"/>
                  <a:pt x="326" y="232"/>
                  <a:pt x="327" y="232"/>
                </a:cubicBezTo>
                <a:cubicBezTo>
                  <a:pt x="326" y="232"/>
                  <a:pt x="326" y="232"/>
                  <a:pt x="326" y="233"/>
                </a:cubicBezTo>
                <a:cubicBezTo>
                  <a:pt x="326" y="233"/>
                  <a:pt x="326" y="233"/>
                  <a:pt x="326" y="233"/>
                </a:cubicBezTo>
                <a:cubicBezTo>
                  <a:pt x="326" y="232"/>
                  <a:pt x="326" y="232"/>
                  <a:pt x="326" y="232"/>
                </a:cubicBezTo>
                <a:cubicBezTo>
                  <a:pt x="326" y="232"/>
                  <a:pt x="326" y="232"/>
                  <a:pt x="326" y="232"/>
                </a:cubicBezTo>
                <a:cubicBezTo>
                  <a:pt x="326" y="232"/>
                  <a:pt x="326" y="232"/>
                  <a:pt x="326" y="232"/>
                </a:cubicBezTo>
                <a:cubicBezTo>
                  <a:pt x="326" y="232"/>
                  <a:pt x="326" y="232"/>
                  <a:pt x="326" y="232"/>
                </a:cubicBezTo>
                <a:cubicBezTo>
                  <a:pt x="326" y="231"/>
                  <a:pt x="327" y="232"/>
                  <a:pt x="327" y="231"/>
                </a:cubicBezTo>
                <a:cubicBezTo>
                  <a:pt x="327" y="231"/>
                  <a:pt x="327" y="231"/>
                  <a:pt x="327" y="231"/>
                </a:cubicBezTo>
                <a:cubicBezTo>
                  <a:pt x="327" y="231"/>
                  <a:pt x="327" y="232"/>
                  <a:pt x="327" y="232"/>
                </a:cubicBezTo>
                <a:close/>
                <a:moveTo>
                  <a:pt x="327" y="220"/>
                </a:moveTo>
                <a:cubicBezTo>
                  <a:pt x="327" y="220"/>
                  <a:pt x="327" y="221"/>
                  <a:pt x="326" y="221"/>
                </a:cubicBezTo>
                <a:cubicBezTo>
                  <a:pt x="326" y="221"/>
                  <a:pt x="326" y="220"/>
                  <a:pt x="326" y="220"/>
                </a:cubicBezTo>
                <a:cubicBezTo>
                  <a:pt x="327" y="220"/>
                  <a:pt x="327" y="220"/>
                  <a:pt x="327" y="220"/>
                </a:cubicBezTo>
                <a:cubicBezTo>
                  <a:pt x="327" y="220"/>
                  <a:pt x="327" y="220"/>
                  <a:pt x="327" y="220"/>
                </a:cubicBezTo>
                <a:cubicBezTo>
                  <a:pt x="327" y="220"/>
                  <a:pt x="327" y="220"/>
                  <a:pt x="327" y="220"/>
                </a:cubicBezTo>
                <a:close/>
                <a:moveTo>
                  <a:pt x="330" y="228"/>
                </a:moveTo>
                <a:cubicBezTo>
                  <a:pt x="330" y="228"/>
                  <a:pt x="330" y="229"/>
                  <a:pt x="331" y="229"/>
                </a:cubicBezTo>
                <a:cubicBezTo>
                  <a:pt x="331" y="230"/>
                  <a:pt x="330" y="229"/>
                  <a:pt x="330" y="228"/>
                </a:cubicBezTo>
                <a:close/>
                <a:moveTo>
                  <a:pt x="331" y="219"/>
                </a:moveTo>
                <a:cubicBezTo>
                  <a:pt x="331" y="219"/>
                  <a:pt x="331" y="219"/>
                  <a:pt x="331" y="219"/>
                </a:cubicBezTo>
                <a:cubicBezTo>
                  <a:pt x="331" y="219"/>
                  <a:pt x="331" y="219"/>
                  <a:pt x="331" y="219"/>
                </a:cubicBezTo>
                <a:cubicBezTo>
                  <a:pt x="331" y="219"/>
                  <a:pt x="331" y="219"/>
                  <a:pt x="331" y="219"/>
                </a:cubicBezTo>
                <a:cubicBezTo>
                  <a:pt x="331" y="219"/>
                  <a:pt x="331" y="219"/>
                  <a:pt x="331" y="219"/>
                </a:cubicBezTo>
                <a:close/>
                <a:moveTo>
                  <a:pt x="334" y="228"/>
                </a:moveTo>
                <a:cubicBezTo>
                  <a:pt x="334" y="228"/>
                  <a:pt x="334" y="228"/>
                  <a:pt x="334" y="228"/>
                </a:cubicBezTo>
                <a:cubicBezTo>
                  <a:pt x="334" y="227"/>
                  <a:pt x="335" y="227"/>
                  <a:pt x="336" y="228"/>
                </a:cubicBezTo>
                <a:cubicBezTo>
                  <a:pt x="335" y="228"/>
                  <a:pt x="335" y="229"/>
                  <a:pt x="334" y="228"/>
                </a:cubicBezTo>
                <a:cubicBezTo>
                  <a:pt x="334" y="229"/>
                  <a:pt x="334" y="229"/>
                  <a:pt x="333" y="229"/>
                </a:cubicBezTo>
                <a:cubicBezTo>
                  <a:pt x="334" y="228"/>
                  <a:pt x="334" y="228"/>
                  <a:pt x="334" y="228"/>
                </a:cubicBezTo>
                <a:close/>
                <a:moveTo>
                  <a:pt x="334" y="219"/>
                </a:moveTo>
                <a:cubicBezTo>
                  <a:pt x="334" y="219"/>
                  <a:pt x="334" y="219"/>
                  <a:pt x="334" y="219"/>
                </a:cubicBezTo>
                <a:cubicBezTo>
                  <a:pt x="334" y="219"/>
                  <a:pt x="333" y="219"/>
                  <a:pt x="333" y="219"/>
                </a:cubicBezTo>
                <a:cubicBezTo>
                  <a:pt x="333" y="220"/>
                  <a:pt x="333" y="220"/>
                  <a:pt x="333" y="220"/>
                </a:cubicBezTo>
                <a:cubicBezTo>
                  <a:pt x="333" y="220"/>
                  <a:pt x="333" y="220"/>
                  <a:pt x="332" y="220"/>
                </a:cubicBezTo>
                <a:cubicBezTo>
                  <a:pt x="333" y="220"/>
                  <a:pt x="333" y="219"/>
                  <a:pt x="334" y="219"/>
                </a:cubicBezTo>
                <a:close/>
                <a:moveTo>
                  <a:pt x="332" y="220"/>
                </a:moveTo>
                <a:cubicBezTo>
                  <a:pt x="332" y="219"/>
                  <a:pt x="332" y="219"/>
                  <a:pt x="332" y="219"/>
                </a:cubicBezTo>
                <a:cubicBezTo>
                  <a:pt x="332" y="219"/>
                  <a:pt x="332" y="219"/>
                  <a:pt x="332" y="219"/>
                </a:cubicBezTo>
                <a:cubicBezTo>
                  <a:pt x="332" y="220"/>
                  <a:pt x="332" y="220"/>
                  <a:pt x="332" y="220"/>
                </a:cubicBezTo>
                <a:cubicBezTo>
                  <a:pt x="332" y="220"/>
                  <a:pt x="332" y="220"/>
                  <a:pt x="332" y="220"/>
                </a:cubicBezTo>
                <a:cubicBezTo>
                  <a:pt x="332" y="220"/>
                  <a:pt x="332" y="220"/>
                  <a:pt x="332" y="220"/>
                </a:cubicBezTo>
                <a:cubicBezTo>
                  <a:pt x="332" y="220"/>
                  <a:pt x="332" y="220"/>
                  <a:pt x="332" y="220"/>
                </a:cubicBezTo>
                <a:cubicBezTo>
                  <a:pt x="332" y="220"/>
                  <a:pt x="332" y="220"/>
                  <a:pt x="332" y="220"/>
                </a:cubicBezTo>
                <a:close/>
                <a:moveTo>
                  <a:pt x="332" y="230"/>
                </a:moveTo>
                <a:cubicBezTo>
                  <a:pt x="332" y="230"/>
                  <a:pt x="333" y="230"/>
                  <a:pt x="332" y="230"/>
                </a:cubicBezTo>
                <a:cubicBezTo>
                  <a:pt x="332" y="230"/>
                  <a:pt x="332" y="231"/>
                  <a:pt x="332" y="231"/>
                </a:cubicBezTo>
                <a:lnTo>
                  <a:pt x="332" y="230"/>
                </a:lnTo>
                <a:close/>
                <a:moveTo>
                  <a:pt x="332" y="232"/>
                </a:moveTo>
                <a:cubicBezTo>
                  <a:pt x="332" y="232"/>
                  <a:pt x="332" y="232"/>
                  <a:pt x="332" y="232"/>
                </a:cubicBezTo>
                <a:cubicBezTo>
                  <a:pt x="332" y="232"/>
                  <a:pt x="332" y="232"/>
                  <a:pt x="332" y="232"/>
                </a:cubicBezTo>
                <a:cubicBezTo>
                  <a:pt x="332" y="232"/>
                  <a:pt x="332" y="232"/>
                  <a:pt x="332" y="232"/>
                </a:cubicBezTo>
                <a:cubicBezTo>
                  <a:pt x="332" y="231"/>
                  <a:pt x="332" y="232"/>
                  <a:pt x="333" y="232"/>
                </a:cubicBezTo>
                <a:cubicBezTo>
                  <a:pt x="333" y="232"/>
                  <a:pt x="333" y="232"/>
                  <a:pt x="333" y="232"/>
                </a:cubicBezTo>
                <a:cubicBezTo>
                  <a:pt x="333" y="232"/>
                  <a:pt x="333" y="232"/>
                  <a:pt x="333" y="232"/>
                </a:cubicBezTo>
                <a:cubicBezTo>
                  <a:pt x="333" y="232"/>
                  <a:pt x="332" y="232"/>
                  <a:pt x="332" y="232"/>
                </a:cubicBezTo>
                <a:close/>
                <a:moveTo>
                  <a:pt x="333" y="230"/>
                </a:moveTo>
                <a:cubicBezTo>
                  <a:pt x="333" y="229"/>
                  <a:pt x="334" y="229"/>
                  <a:pt x="335" y="229"/>
                </a:cubicBezTo>
                <a:cubicBezTo>
                  <a:pt x="335" y="231"/>
                  <a:pt x="333" y="230"/>
                  <a:pt x="333" y="230"/>
                </a:cubicBezTo>
                <a:close/>
                <a:moveTo>
                  <a:pt x="335" y="231"/>
                </a:moveTo>
                <a:cubicBezTo>
                  <a:pt x="335" y="231"/>
                  <a:pt x="335" y="231"/>
                  <a:pt x="335" y="231"/>
                </a:cubicBezTo>
                <a:cubicBezTo>
                  <a:pt x="335" y="232"/>
                  <a:pt x="335" y="231"/>
                  <a:pt x="334" y="231"/>
                </a:cubicBezTo>
                <a:cubicBezTo>
                  <a:pt x="334" y="231"/>
                  <a:pt x="334" y="231"/>
                  <a:pt x="334" y="230"/>
                </a:cubicBezTo>
                <a:cubicBezTo>
                  <a:pt x="335" y="230"/>
                  <a:pt x="334" y="231"/>
                  <a:pt x="335" y="231"/>
                </a:cubicBezTo>
                <a:cubicBezTo>
                  <a:pt x="335" y="230"/>
                  <a:pt x="335" y="230"/>
                  <a:pt x="335" y="230"/>
                </a:cubicBezTo>
                <a:cubicBezTo>
                  <a:pt x="335" y="229"/>
                  <a:pt x="335" y="230"/>
                  <a:pt x="336" y="230"/>
                </a:cubicBezTo>
                <a:cubicBezTo>
                  <a:pt x="336" y="231"/>
                  <a:pt x="335" y="231"/>
                  <a:pt x="335" y="231"/>
                </a:cubicBezTo>
                <a:close/>
                <a:moveTo>
                  <a:pt x="335" y="230"/>
                </a:moveTo>
                <a:cubicBezTo>
                  <a:pt x="336" y="229"/>
                  <a:pt x="336" y="229"/>
                  <a:pt x="336" y="229"/>
                </a:cubicBezTo>
                <a:cubicBezTo>
                  <a:pt x="336" y="230"/>
                  <a:pt x="336" y="230"/>
                  <a:pt x="335" y="230"/>
                </a:cubicBezTo>
                <a:close/>
                <a:moveTo>
                  <a:pt x="337" y="230"/>
                </a:moveTo>
                <a:cubicBezTo>
                  <a:pt x="337" y="230"/>
                  <a:pt x="337" y="229"/>
                  <a:pt x="338" y="229"/>
                </a:cubicBezTo>
                <a:cubicBezTo>
                  <a:pt x="338" y="230"/>
                  <a:pt x="337" y="230"/>
                  <a:pt x="337" y="230"/>
                </a:cubicBezTo>
                <a:close/>
                <a:moveTo>
                  <a:pt x="339" y="229"/>
                </a:moveTo>
                <a:cubicBezTo>
                  <a:pt x="339" y="229"/>
                  <a:pt x="339" y="229"/>
                  <a:pt x="338" y="229"/>
                </a:cubicBezTo>
                <a:cubicBezTo>
                  <a:pt x="338" y="228"/>
                  <a:pt x="339" y="229"/>
                  <a:pt x="339" y="229"/>
                </a:cubicBezTo>
                <a:close/>
                <a:moveTo>
                  <a:pt x="341" y="216"/>
                </a:moveTo>
                <a:cubicBezTo>
                  <a:pt x="341" y="216"/>
                  <a:pt x="341" y="216"/>
                  <a:pt x="341" y="216"/>
                </a:cubicBezTo>
                <a:cubicBezTo>
                  <a:pt x="341" y="216"/>
                  <a:pt x="341" y="216"/>
                  <a:pt x="340" y="216"/>
                </a:cubicBezTo>
                <a:cubicBezTo>
                  <a:pt x="341" y="216"/>
                  <a:pt x="341" y="216"/>
                  <a:pt x="341" y="216"/>
                </a:cubicBezTo>
                <a:close/>
                <a:moveTo>
                  <a:pt x="340" y="217"/>
                </a:moveTo>
                <a:cubicBezTo>
                  <a:pt x="340" y="217"/>
                  <a:pt x="340" y="217"/>
                  <a:pt x="340" y="217"/>
                </a:cubicBezTo>
                <a:cubicBezTo>
                  <a:pt x="340" y="217"/>
                  <a:pt x="340" y="217"/>
                  <a:pt x="340" y="217"/>
                </a:cubicBezTo>
                <a:cubicBezTo>
                  <a:pt x="340" y="217"/>
                  <a:pt x="340" y="217"/>
                  <a:pt x="340" y="217"/>
                </a:cubicBezTo>
                <a:close/>
                <a:moveTo>
                  <a:pt x="341" y="228"/>
                </a:moveTo>
                <a:cubicBezTo>
                  <a:pt x="340" y="227"/>
                  <a:pt x="340" y="227"/>
                  <a:pt x="340" y="227"/>
                </a:cubicBezTo>
                <a:cubicBezTo>
                  <a:pt x="340" y="227"/>
                  <a:pt x="340" y="227"/>
                  <a:pt x="340" y="226"/>
                </a:cubicBezTo>
                <a:cubicBezTo>
                  <a:pt x="341" y="227"/>
                  <a:pt x="341" y="227"/>
                  <a:pt x="341" y="226"/>
                </a:cubicBezTo>
                <a:cubicBezTo>
                  <a:pt x="341" y="226"/>
                  <a:pt x="341" y="227"/>
                  <a:pt x="341" y="227"/>
                </a:cubicBezTo>
                <a:cubicBezTo>
                  <a:pt x="341" y="227"/>
                  <a:pt x="341" y="227"/>
                  <a:pt x="341" y="228"/>
                </a:cubicBezTo>
                <a:close/>
                <a:moveTo>
                  <a:pt x="342" y="217"/>
                </a:moveTo>
                <a:cubicBezTo>
                  <a:pt x="343" y="218"/>
                  <a:pt x="343" y="217"/>
                  <a:pt x="343" y="217"/>
                </a:cubicBezTo>
                <a:cubicBezTo>
                  <a:pt x="343" y="217"/>
                  <a:pt x="343" y="217"/>
                  <a:pt x="343" y="217"/>
                </a:cubicBezTo>
                <a:cubicBezTo>
                  <a:pt x="343" y="217"/>
                  <a:pt x="343" y="217"/>
                  <a:pt x="343" y="217"/>
                </a:cubicBezTo>
                <a:cubicBezTo>
                  <a:pt x="343" y="217"/>
                  <a:pt x="344" y="217"/>
                  <a:pt x="344" y="217"/>
                </a:cubicBezTo>
                <a:cubicBezTo>
                  <a:pt x="343" y="218"/>
                  <a:pt x="342" y="218"/>
                  <a:pt x="342" y="217"/>
                </a:cubicBezTo>
                <a:close/>
                <a:moveTo>
                  <a:pt x="343" y="224"/>
                </a:moveTo>
                <a:cubicBezTo>
                  <a:pt x="343" y="225"/>
                  <a:pt x="343" y="225"/>
                  <a:pt x="343" y="224"/>
                </a:cubicBezTo>
                <a:cubicBezTo>
                  <a:pt x="343" y="224"/>
                  <a:pt x="343" y="224"/>
                  <a:pt x="343" y="224"/>
                </a:cubicBezTo>
                <a:close/>
                <a:moveTo>
                  <a:pt x="342" y="227"/>
                </a:moveTo>
                <a:cubicBezTo>
                  <a:pt x="342" y="226"/>
                  <a:pt x="343" y="226"/>
                  <a:pt x="344" y="226"/>
                </a:cubicBezTo>
                <a:cubicBezTo>
                  <a:pt x="344" y="226"/>
                  <a:pt x="344" y="226"/>
                  <a:pt x="344" y="226"/>
                </a:cubicBezTo>
                <a:cubicBezTo>
                  <a:pt x="344" y="226"/>
                  <a:pt x="344" y="226"/>
                  <a:pt x="344" y="227"/>
                </a:cubicBezTo>
                <a:cubicBezTo>
                  <a:pt x="343" y="226"/>
                  <a:pt x="343" y="227"/>
                  <a:pt x="342" y="227"/>
                </a:cubicBezTo>
                <a:close/>
                <a:moveTo>
                  <a:pt x="343" y="229"/>
                </a:moveTo>
                <a:cubicBezTo>
                  <a:pt x="344" y="229"/>
                  <a:pt x="344" y="229"/>
                  <a:pt x="344" y="229"/>
                </a:cubicBezTo>
                <a:cubicBezTo>
                  <a:pt x="344" y="229"/>
                  <a:pt x="343" y="229"/>
                  <a:pt x="343" y="229"/>
                </a:cubicBezTo>
                <a:close/>
                <a:moveTo>
                  <a:pt x="345" y="229"/>
                </a:moveTo>
                <a:cubicBezTo>
                  <a:pt x="344" y="229"/>
                  <a:pt x="344" y="228"/>
                  <a:pt x="345" y="229"/>
                </a:cubicBezTo>
                <a:cubicBezTo>
                  <a:pt x="344" y="229"/>
                  <a:pt x="345" y="229"/>
                  <a:pt x="345" y="229"/>
                </a:cubicBezTo>
                <a:close/>
                <a:moveTo>
                  <a:pt x="346" y="217"/>
                </a:moveTo>
                <a:cubicBezTo>
                  <a:pt x="346" y="217"/>
                  <a:pt x="346" y="217"/>
                  <a:pt x="346" y="217"/>
                </a:cubicBezTo>
                <a:cubicBezTo>
                  <a:pt x="346" y="218"/>
                  <a:pt x="346" y="218"/>
                  <a:pt x="346" y="217"/>
                </a:cubicBezTo>
                <a:close/>
                <a:moveTo>
                  <a:pt x="347" y="228"/>
                </a:moveTo>
                <a:cubicBezTo>
                  <a:pt x="348" y="228"/>
                  <a:pt x="348" y="227"/>
                  <a:pt x="348" y="228"/>
                </a:cubicBezTo>
                <a:cubicBezTo>
                  <a:pt x="348" y="228"/>
                  <a:pt x="348" y="228"/>
                  <a:pt x="347" y="228"/>
                </a:cubicBezTo>
                <a:close/>
                <a:moveTo>
                  <a:pt x="352" y="215"/>
                </a:moveTo>
                <a:cubicBezTo>
                  <a:pt x="352" y="215"/>
                  <a:pt x="352" y="215"/>
                  <a:pt x="352" y="216"/>
                </a:cubicBezTo>
                <a:cubicBezTo>
                  <a:pt x="351" y="215"/>
                  <a:pt x="352" y="214"/>
                  <a:pt x="352" y="215"/>
                </a:cubicBezTo>
                <a:close/>
                <a:moveTo>
                  <a:pt x="352" y="228"/>
                </a:moveTo>
                <a:cubicBezTo>
                  <a:pt x="351" y="227"/>
                  <a:pt x="351" y="227"/>
                  <a:pt x="351" y="227"/>
                </a:cubicBezTo>
                <a:cubicBezTo>
                  <a:pt x="351" y="227"/>
                  <a:pt x="352" y="227"/>
                  <a:pt x="352" y="226"/>
                </a:cubicBezTo>
                <a:cubicBezTo>
                  <a:pt x="352" y="226"/>
                  <a:pt x="352" y="226"/>
                  <a:pt x="352" y="226"/>
                </a:cubicBezTo>
                <a:cubicBezTo>
                  <a:pt x="352" y="227"/>
                  <a:pt x="352" y="227"/>
                  <a:pt x="352" y="228"/>
                </a:cubicBezTo>
                <a:close/>
                <a:moveTo>
                  <a:pt x="353" y="227"/>
                </a:moveTo>
                <a:cubicBezTo>
                  <a:pt x="353" y="226"/>
                  <a:pt x="355" y="226"/>
                  <a:pt x="355" y="227"/>
                </a:cubicBezTo>
                <a:cubicBezTo>
                  <a:pt x="354" y="226"/>
                  <a:pt x="354" y="227"/>
                  <a:pt x="353" y="227"/>
                </a:cubicBezTo>
                <a:close/>
                <a:moveTo>
                  <a:pt x="374" y="217"/>
                </a:moveTo>
                <a:cubicBezTo>
                  <a:pt x="374" y="218"/>
                  <a:pt x="374" y="218"/>
                  <a:pt x="374" y="218"/>
                </a:cubicBezTo>
                <a:cubicBezTo>
                  <a:pt x="374" y="218"/>
                  <a:pt x="373" y="218"/>
                  <a:pt x="373" y="218"/>
                </a:cubicBezTo>
                <a:cubicBezTo>
                  <a:pt x="373" y="218"/>
                  <a:pt x="373" y="218"/>
                  <a:pt x="374" y="217"/>
                </a:cubicBezTo>
                <a:close/>
                <a:moveTo>
                  <a:pt x="373" y="219"/>
                </a:moveTo>
                <a:cubicBezTo>
                  <a:pt x="373" y="219"/>
                  <a:pt x="373" y="220"/>
                  <a:pt x="373" y="219"/>
                </a:cubicBezTo>
                <a:cubicBezTo>
                  <a:pt x="373" y="219"/>
                  <a:pt x="373" y="219"/>
                  <a:pt x="373" y="219"/>
                </a:cubicBezTo>
                <a:close/>
                <a:moveTo>
                  <a:pt x="373" y="218"/>
                </a:moveTo>
                <a:cubicBezTo>
                  <a:pt x="373" y="218"/>
                  <a:pt x="372" y="218"/>
                  <a:pt x="372" y="218"/>
                </a:cubicBezTo>
                <a:cubicBezTo>
                  <a:pt x="372" y="218"/>
                  <a:pt x="372" y="217"/>
                  <a:pt x="373" y="218"/>
                </a:cubicBezTo>
                <a:close/>
                <a:moveTo>
                  <a:pt x="374" y="211"/>
                </a:moveTo>
                <a:cubicBezTo>
                  <a:pt x="374" y="211"/>
                  <a:pt x="374" y="212"/>
                  <a:pt x="374" y="212"/>
                </a:cubicBezTo>
                <a:cubicBezTo>
                  <a:pt x="374" y="211"/>
                  <a:pt x="374" y="211"/>
                  <a:pt x="374" y="211"/>
                </a:cubicBezTo>
                <a:close/>
                <a:moveTo>
                  <a:pt x="373" y="212"/>
                </a:moveTo>
                <a:cubicBezTo>
                  <a:pt x="373" y="212"/>
                  <a:pt x="373" y="212"/>
                  <a:pt x="373" y="212"/>
                </a:cubicBezTo>
                <a:cubicBezTo>
                  <a:pt x="373" y="213"/>
                  <a:pt x="373" y="213"/>
                  <a:pt x="373" y="213"/>
                </a:cubicBezTo>
                <a:cubicBezTo>
                  <a:pt x="373" y="213"/>
                  <a:pt x="373" y="213"/>
                  <a:pt x="373" y="213"/>
                </a:cubicBezTo>
                <a:cubicBezTo>
                  <a:pt x="373" y="213"/>
                  <a:pt x="373" y="214"/>
                  <a:pt x="373" y="213"/>
                </a:cubicBezTo>
                <a:cubicBezTo>
                  <a:pt x="373" y="213"/>
                  <a:pt x="373" y="212"/>
                  <a:pt x="373" y="212"/>
                </a:cubicBezTo>
                <a:close/>
                <a:moveTo>
                  <a:pt x="371" y="214"/>
                </a:moveTo>
                <a:cubicBezTo>
                  <a:pt x="371" y="214"/>
                  <a:pt x="372" y="214"/>
                  <a:pt x="372" y="214"/>
                </a:cubicBezTo>
                <a:cubicBezTo>
                  <a:pt x="372" y="215"/>
                  <a:pt x="371" y="215"/>
                  <a:pt x="371" y="215"/>
                </a:cubicBezTo>
                <a:cubicBezTo>
                  <a:pt x="371" y="215"/>
                  <a:pt x="371" y="215"/>
                  <a:pt x="371" y="215"/>
                </a:cubicBezTo>
                <a:lnTo>
                  <a:pt x="371" y="214"/>
                </a:lnTo>
                <a:close/>
                <a:moveTo>
                  <a:pt x="371" y="218"/>
                </a:moveTo>
                <a:cubicBezTo>
                  <a:pt x="371" y="219"/>
                  <a:pt x="371" y="219"/>
                  <a:pt x="370" y="219"/>
                </a:cubicBezTo>
                <a:cubicBezTo>
                  <a:pt x="370" y="219"/>
                  <a:pt x="370" y="219"/>
                  <a:pt x="370" y="219"/>
                </a:cubicBezTo>
                <a:cubicBezTo>
                  <a:pt x="370" y="218"/>
                  <a:pt x="370" y="218"/>
                  <a:pt x="371" y="218"/>
                </a:cubicBezTo>
                <a:close/>
                <a:moveTo>
                  <a:pt x="370" y="214"/>
                </a:moveTo>
                <a:cubicBezTo>
                  <a:pt x="370" y="216"/>
                  <a:pt x="369" y="215"/>
                  <a:pt x="369" y="214"/>
                </a:cubicBezTo>
                <a:cubicBezTo>
                  <a:pt x="369" y="215"/>
                  <a:pt x="369" y="214"/>
                  <a:pt x="370" y="214"/>
                </a:cubicBezTo>
                <a:close/>
                <a:moveTo>
                  <a:pt x="369" y="220"/>
                </a:moveTo>
                <a:cubicBezTo>
                  <a:pt x="369" y="219"/>
                  <a:pt x="368" y="220"/>
                  <a:pt x="368" y="220"/>
                </a:cubicBezTo>
                <a:cubicBezTo>
                  <a:pt x="368" y="220"/>
                  <a:pt x="368" y="219"/>
                  <a:pt x="369" y="219"/>
                </a:cubicBezTo>
                <a:cubicBezTo>
                  <a:pt x="369" y="219"/>
                  <a:pt x="369" y="219"/>
                  <a:pt x="369" y="220"/>
                </a:cubicBezTo>
                <a:close/>
                <a:moveTo>
                  <a:pt x="368" y="215"/>
                </a:moveTo>
                <a:cubicBezTo>
                  <a:pt x="368" y="216"/>
                  <a:pt x="369" y="216"/>
                  <a:pt x="368" y="216"/>
                </a:cubicBezTo>
                <a:cubicBezTo>
                  <a:pt x="368" y="216"/>
                  <a:pt x="368" y="215"/>
                  <a:pt x="368" y="215"/>
                </a:cubicBezTo>
                <a:close/>
                <a:moveTo>
                  <a:pt x="367" y="213"/>
                </a:moveTo>
                <a:cubicBezTo>
                  <a:pt x="367" y="213"/>
                  <a:pt x="367" y="214"/>
                  <a:pt x="367" y="214"/>
                </a:cubicBezTo>
                <a:cubicBezTo>
                  <a:pt x="368" y="213"/>
                  <a:pt x="367" y="213"/>
                  <a:pt x="368" y="213"/>
                </a:cubicBezTo>
                <a:cubicBezTo>
                  <a:pt x="368" y="213"/>
                  <a:pt x="368" y="214"/>
                  <a:pt x="368" y="214"/>
                </a:cubicBezTo>
                <a:cubicBezTo>
                  <a:pt x="367" y="214"/>
                  <a:pt x="367" y="214"/>
                  <a:pt x="367" y="214"/>
                </a:cubicBezTo>
                <a:cubicBezTo>
                  <a:pt x="367" y="214"/>
                  <a:pt x="367" y="214"/>
                  <a:pt x="367" y="215"/>
                </a:cubicBezTo>
                <a:cubicBezTo>
                  <a:pt x="367" y="214"/>
                  <a:pt x="367" y="214"/>
                  <a:pt x="367" y="214"/>
                </a:cubicBezTo>
                <a:cubicBezTo>
                  <a:pt x="367" y="214"/>
                  <a:pt x="367" y="214"/>
                  <a:pt x="367" y="214"/>
                </a:cubicBezTo>
                <a:cubicBezTo>
                  <a:pt x="367" y="213"/>
                  <a:pt x="367" y="213"/>
                  <a:pt x="367" y="213"/>
                </a:cubicBezTo>
                <a:close/>
                <a:moveTo>
                  <a:pt x="361" y="220"/>
                </a:moveTo>
                <a:cubicBezTo>
                  <a:pt x="361" y="220"/>
                  <a:pt x="361" y="220"/>
                  <a:pt x="361" y="220"/>
                </a:cubicBezTo>
                <a:cubicBezTo>
                  <a:pt x="362" y="220"/>
                  <a:pt x="361" y="221"/>
                  <a:pt x="361" y="221"/>
                </a:cubicBezTo>
                <a:lnTo>
                  <a:pt x="361" y="220"/>
                </a:lnTo>
                <a:close/>
                <a:moveTo>
                  <a:pt x="359" y="214"/>
                </a:moveTo>
                <a:cubicBezTo>
                  <a:pt x="359" y="213"/>
                  <a:pt x="359" y="213"/>
                  <a:pt x="359" y="213"/>
                </a:cubicBezTo>
                <a:cubicBezTo>
                  <a:pt x="359" y="213"/>
                  <a:pt x="359" y="212"/>
                  <a:pt x="360" y="213"/>
                </a:cubicBezTo>
                <a:cubicBezTo>
                  <a:pt x="360" y="213"/>
                  <a:pt x="359" y="213"/>
                  <a:pt x="359" y="214"/>
                </a:cubicBezTo>
                <a:close/>
                <a:moveTo>
                  <a:pt x="359" y="217"/>
                </a:moveTo>
                <a:cubicBezTo>
                  <a:pt x="360" y="217"/>
                  <a:pt x="360" y="216"/>
                  <a:pt x="360" y="217"/>
                </a:cubicBezTo>
                <a:cubicBezTo>
                  <a:pt x="360" y="217"/>
                  <a:pt x="359" y="217"/>
                  <a:pt x="359" y="217"/>
                </a:cubicBezTo>
                <a:close/>
                <a:moveTo>
                  <a:pt x="363" y="223"/>
                </a:moveTo>
                <a:cubicBezTo>
                  <a:pt x="362" y="222"/>
                  <a:pt x="362" y="223"/>
                  <a:pt x="361" y="223"/>
                </a:cubicBezTo>
                <a:cubicBezTo>
                  <a:pt x="361" y="222"/>
                  <a:pt x="361" y="223"/>
                  <a:pt x="360" y="222"/>
                </a:cubicBezTo>
                <a:cubicBezTo>
                  <a:pt x="361" y="222"/>
                  <a:pt x="361" y="222"/>
                  <a:pt x="362" y="222"/>
                </a:cubicBezTo>
                <a:cubicBezTo>
                  <a:pt x="362" y="221"/>
                  <a:pt x="361" y="219"/>
                  <a:pt x="362" y="219"/>
                </a:cubicBezTo>
                <a:cubicBezTo>
                  <a:pt x="362" y="220"/>
                  <a:pt x="362" y="222"/>
                  <a:pt x="363" y="222"/>
                </a:cubicBezTo>
                <a:cubicBezTo>
                  <a:pt x="363" y="222"/>
                  <a:pt x="363" y="222"/>
                  <a:pt x="363" y="223"/>
                </a:cubicBezTo>
                <a:close/>
                <a:moveTo>
                  <a:pt x="363" y="218"/>
                </a:moveTo>
                <a:cubicBezTo>
                  <a:pt x="363" y="218"/>
                  <a:pt x="364" y="217"/>
                  <a:pt x="364" y="218"/>
                </a:cubicBezTo>
                <a:cubicBezTo>
                  <a:pt x="364" y="218"/>
                  <a:pt x="363" y="218"/>
                  <a:pt x="363" y="218"/>
                </a:cubicBezTo>
                <a:close/>
                <a:moveTo>
                  <a:pt x="364" y="212"/>
                </a:moveTo>
                <a:cubicBezTo>
                  <a:pt x="364" y="211"/>
                  <a:pt x="364" y="211"/>
                  <a:pt x="365" y="212"/>
                </a:cubicBezTo>
                <a:cubicBezTo>
                  <a:pt x="365" y="212"/>
                  <a:pt x="364" y="212"/>
                  <a:pt x="364" y="212"/>
                </a:cubicBezTo>
                <a:close/>
                <a:moveTo>
                  <a:pt x="365" y="217"/>
                </a:moveTo>
                <a:cubicBezTo>
                  <a:pt x="365" y="218"/>
                  <a:pt x="365" y="217"/>
                  <a:pt x="366" y="218"/>
                </a:cubicBezTo>
                <a:cubicBezTo>
                  <a:pt x="366" y="218"/>
                  <a:pt x="366" y="218"/>
                  <a:pt x="366" y="218"/>
                </a:cubicBezTo>
                <a:cubicBezTo>
                  <a:pt x="365" y="218"/>
                  <a:pt x="365" y="218"/>
                  <a:pt x="365" y="217"/>
                </a:cubicBezTo>
                <a:close/>
                <a:moveTo>
                  <a:pt x="366" y="224"/>
                </a:moveTo>
                <a:cubicBezTo>
                  <a:pt x="366" y="225"/>
                  <a:pt x="366" y="224"/>
                  <a:pt x="366" y="224"/>
                </a:cubicBezTo>
                <a:cubicBezTo>
                  <a:pt x="366" y="224"/>
                  <a:pt x="367" y="224"/>
                  <a:pt x="366" y="224"/>
                </a:cubicBezTo>
                <a:close/>
                <a:moveTo>
                  <a:pt x="370" y="225"/>
                </a:moveTo>
                <a:cubicBezTo>
                  <a:pt x="370" y="225"/>
                  <a:pt x="370" y="225"/>
                  <a:pt x="370" y="224"/>
                </a:cubicBezTo>
                <a:cubicBezTo>
                  <a:pt x="370" y="225"/>
                  <a:pt x="369" y="224"/>
                  <a:pt x="369" y="224"/>
                </a:cubicBezTo>
                <a:cubicBezTo>
                  <a:pt x="369" y="225"/>
                  <a:pt x="370" y="225"/>
                  <a:pt x="370" y="225"/>
                </a:cubicBezTo>
                <a:cubicBezTo>
                  <a:pt x="369" y="226"/>
                  <a:pt x="369" y="225"/>
                  <a:pt x="369" y="226"/>
                </a:cubicBezTo>
                <a:cubicBezTo>
                  <a:pt x="369" y="226"/>
                  <a:pt x="369" y="226"/>
                  <a:pt x="369" y="226"/>
                </a:cubicBezTo>
                <a:cubicBezTo>
                  <a:pt x="369" y="225"/>
                  <a:pt x="369" y="225"/>
                  <a:pt x="369" y="225"/>
                </a:cubicBezTo>
                <a:cubicBezTo>
                  <a:pt x="368" y="225"/>
                  <a:pt x="368" y="225"/>
                  <a:pt x="368" y="225"/>
                </a:cubicBezTo>
                <a:cubicBezTo>
                  <a:pt x="368" y="225"/>
                  <a:pt x="368" y="225"/>
                  <a:pt x="367" y="225"/>
                </a:cubicBezTo>
                <a:cubicBezTo>
                  <a:pt x="367" y="224"/>
                  <a:pt x="368" y="225"/>
                  <a:pt x="368" y="224"/>
                </a:cubicBezTo>
                <a:cubicBezTo>
                  <a:pt x="367" y="224"/>
                  <a:pt x="367" y="224"/>
                  <a:pt x="367" y="224"/>
                </a:cubicBezTo>
                <a:cubicBezTo>
                  <a:pt x="366" y="224"/>
                  <a:pt x="366" y="223"/>
                  <a:pt x="366" y="223"/>
                </a:cubicBezTo>
                <a:cubicBezTo>
                  <a:pt x="366" y="224"/>
                  <a:pt x="367" y="223"/>
                  <a:pt x="367" y="224"/>
                </a:cubicBezTo>
                <a:cubicBezTo>
                  <a:pt x="367" y="223"/>
                  <a:pt x="368" y="223"/>
                  <a:pt x="368" y="223"/>
                </a:cubicBezTo>
                <a:cubicBezTo>
                  <a:pt x="369" y="223"/>
                  <a:pt x="369" y="223"/>
                  <a:pt x="369" y="223"/>
                </a:cubicBezTo>
                <a:cubicBezTo>
                  <a:pt x="370" y="223"/>
                  <a:pt x="369" y="223"/>
                  <a:pt x="369" y="223"/>
                </a:cubicBezTo>
                <a:cubicBezTo>
                  <a:pt x="370" y="223"/>
                  <a:pt x="370" y="224"/>
                  <a:pt x="370" y="225"/>
                </a:cubicBezTo>
                <a:close/>
                <a:moveTo>
                  <a:pt x="370" y="226"/>
                </a:moveTo>
                <a:cubicBezTo>
                  <a:pt x="371" y="226"/>
                  <a:pt x="370" y="225"/>
                  <a:pt x="370" y="225"/>
                </a:cubicBezTo>
                <a:cubicBezTo>
                  <a:pt x="371" y="225"/>
                  <a:pt x="371" y="226"/>
                  <a:pt x="370" y="226"/>
                </a:cubicBezTo>
                <a:close/>
                <a:moveTo>
                  <a:pt x="370" y="221"/>
                </a:moveTo>
                <a:cubicBezTo>
                  <a:pt x="370" y="221"/>
                  <a:pt x="371" y="221"/>
                  <a:pt x="371" y="222"/>
                </a:cubicBezTo>
                <a:cubicBezTo>
                  <a:pt x="370" y="222"/>
                  <a:pt x="371" y="221"/>
                  <a:pt x="370" y="221"/>
                </a:cubicBezTo>
                <a:cubicBezTo>
                  <a:pt x="370" y="220"/>
                  <a:pt x="370" y="220"/>
                  <a:pt x="370" y="220"/>
                </a:cubicBezTo>
                <a:cubicBezTo>
                  <a:pt x="371" y="220"/>
                  <a:pt x="371" y="220"/>
                  <a:pt x="371" y="221"/>
                </a:cubicBezTo>
                <a:cubicBezTo>
                  <a:pt x="371" y="221"/>
                  <a:pt x="371" y="221"/>
                  <a:pt x="370" y="221"/>
                </a:cubicBezTo>
                <a:close/>
                <a:moveTo>
                  <a:pt x="371" y="220"/>
                </a:moveTo>
                <a:cubicBezTo>
                  <a:pt x="371" y="219"/>
                  <a:pt x="371" y="219"/>
                  <a:pt x="372" y="219"/>
                </a:cubicBezTo>
                <a:cubicBezTo>
                  <a:pt x="371" y="220"/>
                  <a:pt x="371" y="220"/>
                  <a:pt x="371" y="220"/>
                </a:cubicBezTo>
                <a:cubicBezTo>
                  <a:pt x="371" y="220"/>
                  <a:pt x="371" y="220"/>
                  <a:pt x="371" y="220"/>
                </a:cubicBezTo>
                <a:close/>
                <a:moveTo>
                  <a:pt x="375" y="220"/>
                </a:moveTo>
                <a:cubicBezTo>
                  <a:pt x="376" y="221"/>
                  <a:pt x="375" y="221"/>
                  <a:pt x="375" y="221"/>
                </a:cubicBezTo>
                <a:cubicBezTo>
                  <a:pt x="375" y="222"/>
                  <a:pt x="375" y="222"/>
                  <a:pt x="375" y="222"/>
                </a:cubicBezTo>
                <a:cubicBezTo>
                  <a:pt x="374" y="221"/>
                  <a:pt x="374" y="221"/>
                  <a:pt x="374" y="221"/>
                </a:cubicBezTo>
                <a:cubicBezTo>
                  <a:pt x="374" y="222"/>
                  <a:pt x="374" y="221"/>
                  <a:pt x="373" y="222"/>
                </a:cubicBezTo>
                <a:cubicBezTo>
                  <a:pt x="372" y="221"/>
                  <a:pt x="372" y="221"/>
                  <a:pt x="371" y="221"/>
                </a:cubicBezTo>
                <a:cubicBezTo>
                  <a:pt x="371" y="220"/>
                  <a:pt x="373" y="221"/>
                  <a:pt x="373" y="220"/>
                </a:cubicBezTo>
                <a:cubicBezTo>
                  <a:pt x="373" y="220"/>
                  <a:pt x="373" y="220"/>
                  <a:pt x="373" y="220"/>
                </a:cubicBezTo>
                <a:cubicBezTo>
                  <a:pt x="373" y="220"/>
                  <a:pt x="374" y="220"/>
                  <a:pt x="374" y="220"/>
                </a:cubicBezTo>
                <a:cubicBezTo>
                  <a:pt x="374" y="220"/>
                  <a:pt x="375" y="219"/>
                  <a:pt x="376" y="220"/>
                </a:cubicBezTo>
                <a:cubicBezTo>
                  <a:pt x="376" y="220"/>
                  <a:pt x="376" y="220"/>
                  <a:pt x="375" y="220"/>
                </a:cubicBezTo>
                <a:close/>
                <a:moveTo>
                  <a:pt x="375" y="218"/>
                </a:moveTo>
                <a:cubicBezTo>
                  <a:pt x="376" y="217"/>
                  <a:pt x="375" y="218"/>
                  <a:pt x="375" y="217"/>
                </a:cubicBezTo>
                <a:cubicBezTo>
                  <a:pt x="375" y="218"/>
                  <a:pt x="376" y="216"/>
                  <a:pt x="376" y="217"/>
                </a:cubicBezTo>
                <a:cubicBezTo>
                  <a:pt x="376" y="217"/>
                  <a:pt x="376" y="217"/>
                  <a:pt x="376" y="217"/>
                </a:cubicBezTo>
                <a:cubicBezTo>
                  <a:pt x="376" y="218"/>
                  <a:pt x="376" y="218"/>
                  <a:pt x="376" y="218"/>
                </a:cubicBezTo>
                <a:cubicBezTo>
                  <a:pt x="376" y="218"/>
                  <a:pt x="376" y="219"/>
                  <a:pt x="375" y="218"/>
                </a:cubicBezTo>
                <a:close/>
                <a:moveTo>
                  <a:pt x="376" y="217"/>
                </a:moveTo>
                <a:cubicBezTo>
                  <a:pt x="376" y="216"/>
                  <a:pt x="376" y="216"/>
                  <a:pt x="376" y="216"/>
                </a:cubicBezTo>
                <a:cubicBezTo>
                  <a:pt x="376" y="216"/>
                  <a:pt x="377" y="217"/>
                  <a:pt x="376" y="217"/>
                </a:cubicBezTo>
                <a:cubicBezTo>
                  <a:pt x="376" y="217"/>
                  <a:pt x="377" y="217"/>
                  <a:pt x="376" y="217"/>
                </a:cubicBezTo>
                <a:close/>
                <a:moveTo>
                  <a:pt x="379" y="217"/>
                </a:moveTo>
                <a:cubicBezTo>
                  <a:pt x="379" y="216"/>
                  <a:pt x="379" y="216"/>
                  <a:pt x="379" y="216"/>
                </a:cubicBezTo>
                <a:cubicBezTo>
                  <a:pt x="379" y="217"/>
                  <a:pt x="379" y="216"/>
                  <a:pt x="379" y="215"/>
                </a:cubicBezTo>
                <a:cubicBezTo>
                  <a:pt x="380" y="216"/>
                  <a:pt x="379" y="217"/>
                  <a:pt x="379" y="217"/>
                </a:cubicBezTo>
                <a:close/>
                <a:moveTo>
                  <a:pt x="382" y="217"/>
                </a:moveTo>
                <a:cubicBezTo>
                  <a:pt x="382" y="216"/>
                  <a:pt x="383" y="218"/>
                  <a:pt x="383" y="217"/>
                </a:cubicBezTo>
                <a:cubicBezTo>
                  <a:pt x="383" y="217"/>
                  <a:pt x="383" y="218"/>
                  <a:pt x="384" y="217"/>
                </a:cubicBezTo>
                <a:cubicBezTo>
                  <a:pt x="383" y="219"/>
                  <a:pt x="383" y="217"/>
                  <a:pt x="382" y="217"/>
                </a:cubicBezTo>
                <a:close/>
                <a:moveTo>
                  <a:pt x="386" y="217"/>
                </a:moveTo>
                <a:cubicBezTo>
                  <a:pt x="387" y="218"/>
                  <a:pt x="386" y="217"/>
                  <a:pt x="387" y="217"/>
                </a:cubicBezTo>
                <a:cubicBezTo>
                  <a:pt x="387" y="218"/>
                  <a:pt x="386" y="218"/>
                  <a:pt x="386" y="217"/>
                </a:cubicBezTo>
                <a:close/>
                <a:moveTo>
                  <a:pt x="389" y="217"/>
                </a:moveTo>
                <a:cubicBezTo>
                  <a:pt x="388" y="217"/>
                  <a:pt x="388" y="217"/>
                  <a:pt x="388" y="217"/>
                </a:cubicBezTo>
                <a:cubicBezTo>
                  <a:pt x="388" y="216"/>
                  <a:pt x="388" y="216"/>
                  <a:pt x="389" y="216"/>
                </a:cubicBezTo>
                <a:cubicBezTo>
                  <a:pt x="389" y="217"/>
                  <a:pt x="389" y="217"/>
                  <a:pt x="389" y="217"/>
                </a:cubicBezTo>
                <a:close/>
              </a:path>
            </a:pathLst>
          </a:custGeom>
          <a:solidFill>
            <a:schemeClr val="bg2"/>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7" name="Freeform 408">
            <a:extLst>
              <a:ext uri="{FF2B5EF4-FFF2-40B4-BE49-F238E27FC236}">
                <a16:creationId xmlns:a16="http://schemas.microsoft.com/office/drawing/2014/main" xmlns="" id="{905E3F81-51D5-456F-86F2-2039D18EC44E}"/>
              </a:ext>
            </a:extLst>
          </p:cNvPr>
          <p:cNvSpPr>
            <a:spLocks noEditPoints="1"/>
          </p:cNvSpPr>
          <p:nvPr userDrawn="1"/>
        </p:nvSpPr>
        <p:spPr bwMode="auto">
          <a:xfrm>
            <a:off x="7468571" y="-805078"/>
            <a:ext cx="8115880" cy="6140031"/>
          </a:xfrm>
          <a:custGeom>
            <a:avLst/>
            <a:gdLst>
              <a:gd name="T0" fmla="*/ 331 w 404"/>
              <a:gd name="T1" fmla="*/ 219 h 305"/>
              <a:gd name="T2" fmla="*/ 333 w 404"/>
              <a:gd name="T3" fmla="*/ 215 h 305"/>
              <a:gd name="T4" fmla="*/ 383 w 404"/>
              <a:gd name="T5" fmla="*/ 186 h 305"/>
              <a:gd name="T6" fmla="*/ 366 w 404"/>
              <a:gd name="T7" fmla="*/ 178 h 305"/>
              <a:gd name="T8" fmla="*/ 387 w 404"/>
              <a:gd name="T9" fmla="*/ 160 h 305"/>
              <a:gd name="T10" fmla="*/ 385 w 404"/>
              <a:gd name="T11" fmla="*/ 115 h 305"/>
              <a:gd name="T12" fmla="*/ 378 w 404"/>
              <a:gd name="T13" fmla="*/ 85 h 305"/>
              <a:gd name="T14" fmla="*/ 362 w 404"/>
              <a:gd name="T15" fmla="*/ 43 h 305"/>
              <a:gd name="T16" fmla="*/ 304 w 404"/>
              <a:gd name="T17" fmla="*/ 29 h 305"/>
              <a:gd name="T18" fmla="*/ 249 w 404"/>
              <a:gd name="T19" fmla="*/ 18 h 305"/>
              <a:gd name="T20" fmla="*/ 187 w 404"/>
              <a:gd name="T21" fmla="*/ 21 h 305"/>
              <a:gd name="T22" fmla="*/ 47 w 404"/>
              <a:gd name="T23" fmla="*/ 71 h 305"/>
              <a:gd name="T24" fmla="*/ 73 w 404"/>
              <a:gd name="T25" fmla="*/ 72 h 305"/>
              <a:gd name="T26" fmla="*/ 26 w 404"/>
              <a:gd name="T27" fmla="*/ 93 h 305"/>
              <a:gd name="T28" fmla="*/ 82 w 404"/>
              <a:gd name="T29" fmla="*/ 84 h 305"/>
              <a:gd name="T30" fmla="*/ 42 w 404"/>
              <a:gd name="T31" fmla="*/ 101 h 305"/>
              <a:gd name="T32" fmla="*/ 34 w 404"/>
              <a:gd name="T33" fmla="*/ 121 h 305"/>
              <a:gd name="T34" fmla="*/ 48 w 404"/>
              <a:gd name="T35" fmla="*/ 127 h 305"/>
              <a:gd name="T36" fmla="*/ 79 w 404"/>
              <a:gd name="T37" fmla="*/ 121 h 305"/>
              <a:gd name="T38" fmla="*/ 12 w 404"/>
              <a:gd name="T39" fmla="*/ 144 h 305"/>
              <a:gd name="T40" fmla="*/ 79 w 404"/>
              <a:gd name="T41" fmla="*/ 137 h 305"/>
              <a:gd name="T42" fmla="*/ 39 w 404"/>
              <a:gd name="T43" fmla="*/ 160 h 305"/>
              <a:gd name="T44" fmla="*/ 61 w 404"/>
              <a:gd name="T45" fmla="*/ 168 h 305"/>
              <a:gd name="T46" fmla="*/ 33 w 404"/>
              <a:gd name="T47" fmla="*/ 183 h 305"/>
              <a:gd name="T48" fmla="*/ 31 w 404"/>
              <a:gd name="T49" fmla="*/ 210 h 305"/>
              <a:gd name="T50" fmla="*/ 19 w 404"/>
              <a:gd name="T51" fmla="*/ 266 h 305"/>
              <a:gd name="T52" fmla="*/ 91 w 404"/>
              <a:gd name="T53" fmla="*/ 276 h 305"/>
              <a:gd name="T54" fmla="*/ 107 w 404"/>
              <a:gd name="T55" fmla="*/ 303 h 305"/>
              <a:gd name="T56" fmla="*/ 191 w 404"/>
              <a:gd name="T57" fmla="*/ 285 h 305"/>
              <a:gd name="T58" fmla="*/ 309 w 404"/>
              <a:gd name="T59" fmla="*/ 249 h 305"/>
              <a:gd name="T60" fmla="*/ 340 w 404"/>
              <a:gd name="T61" fmla="*/ 233 h 305"/>
              <a:gd name="T62" fmla="*/ 379 w 404"/>
              <a:gd name="T63" fmla="*/ 219 h 305"/>
              <a:gd name="T64" fmla="*/ 372 w 404"/>
              <a:gd name="T65" fmla="*/ 113 h 305"/>
              <a:gd name="T66" fmla="*/ 291 w 404"/>
              <a:gd name="T67" fmla="*/ 35 h 305"/>
              <a:gd name="T68" fmla="*/ 33 w 404"/>
              <a:gd name="T69" fmla="*/ 79 h 305"/>
              <a:gd name="T70" fmla="*/ 60 w 404"/>
              <a:gd name="T71" fmla="*/ 79 h 305"/>
              <a:gd name="T72" fmla="*/ 85 w 404"/>
              <a:gd name="T73" fmla="*/ 64 h 305"/>
              <a:gd name="T74" fmla="*/ 49 w 404"/>
              <a:gd name="T75" fmla="*/ 100 h 305"/>
              <a:gd name="T76" fmla="*/ 14 w 404"/>
              <a:gd name="T77" fmla="*/ 147 h 305"/>
              <a:gd name="T78" fmla="*/ 33 w 404"/>
              <a:gd name="T79" fmla="*/ 131 h 305"/>
              <a:gd name="T80" fmla="*/ 80 w 404"/>
              <a:gd name="T81" fmla="*/ 124 h 305"/>
              <a:gd name="T82" fmla="*/ 58 w 404"/>
              <a:gd name="T83" fmla="*/ 166 h 305"/>
              <a:gd name="T84" fmla="*/ 227 w 404"/>
              <a:gd name="T85" fmla="*/ 286 h 305"/>
              <a:gd name="T86" fmla="*/ 373 w 404"/>
              <a:gd name="T87" fmla="*/ 120 h 305"/>
              <a:gd name="T88" fmla="*/ 364 w 404"/>
              <a:gd name="T89" fmla="*/ 180 h 305"/>
              <a:gd name="T90" fmla="*/ 380 w 404"/>
              <a:gd name="T91" fmla="*/ 119 h 305"/>
              <a:gd name="T92" fmla="*/ 315 w 404"/>
              <a:gd name="T93" fmla="*/ 137 h 305"/>
              <a:gd name="T94" fmla="*/ 93 w 404"/>
              <a:gd name="T95" fmla="*/ 135 h 305"/>
              <a:gd name="T96" fmla="*/ 56 w 404"/>
              <a:gd name="T97" fmla="*/ 235 h 305"/>
              <a:gd name="T98" fmla="*/ 89 w 404"/>
              <a:gd name="T99" fmla="*/ 272 h 305"/>
              <a:gd name="T100" fmla="*/ 106 w 404"/>
              <a:gd name="T101" fmla="*/ 104 h 305"/>
              <a:gd name="T102" fmla="*/ 98 w 404"/>
              <a:gd name="T103" fmla="*/ 81 h 305"/>
              <a:gd name="T104" fmla="*/ 68 w 404"/>
              <a:gd name="T105" fmla="*/ 92 h 305"/>
              <a:gd name="T106" fmla="*/ 63 w 404"/>
              <a:gd name="T107" fmla="*/ 118 h 305"/>
              <a:gd name="T108" fmla="*/ 69 w 404"/>
              <a:gd name="T109" fmla="*/ 113 h 305"/>
              <a:gd name="T110" fmla="*/ 81 w 404"/>
              <a:gd name="T111" fmla="*/ 172 h 305"/>
              <a:gd name="T112" fmla="*/ 38 w 404"/>
              <a:gd name="T113" fmla="*/ 183 h 305"/>
              <a:gd name="T114" fmla="*/ 31 w 404"/>
              <a:gd name="T115" fmla="*/ 236 h 305"/>
              <a:gd name="T116" fmla="*/ 150 w 404"/>
              <a:gd name="T117" fmla="*/ 288 h 305"/>
              <a:gd name="T118" fmla="*/ 309 w 404"/>
              <a:gd name="T119" fmla="*/ 249 h 305"/>
              <a:gd name="T120" fmla="*/ 318 w 404"/>
              <a:gd name="T121" fmla="*/ 236 h 305"/>
              <a:gd name="T122" fmla="*/ 327 w 404"/>
              <a:gd name="T123" fmla="*/ 231 h 305"/>
              <a:gd name="T124" fmla="*/ 368 w 404"/>
              <a:gd name="T125" fmla="*/ 216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04" h="305">
                <a:moveTo>
                  <a:pt x="393" y="216"/>
                </a:moveTo>
                <a:cubicBezTo>
                  <a:pt x="392" y="216"/>
                  <a:pt x="392" y="215"/>
                  <a:pt x="392" y="215"/>
                </a:cubicBezTo>
                <a:cubicBezTo>
                  <a:pt x="392" y="214"/>
                  <a:pt x="392" y="215"/>
                  <a:pt x="392" y="215"/>
                </a:cubicBezTo>
                <a:cubicBezTo>
                  <a:pt x="393" y="214"/>
                  <a:pt x="392" y="215"/>
                  <a:pt x="392" y="214"/>
                </a:cubicBezTo>
                <a:cubicBezTo>
                  <a:pt x="392" y="215"/>
                  <a:pt x="391" y="215"/>
                  <a:pt x="391" y="214"/>
                </a:cubicBezTo>
                <a:cubicBezTo>
                  <a:pt x="391" y="215"/>
                  <a:pt x="391" y="215"/>
                  <a:pt x="391" y="215"/>
                </a:cubicBezTo>
                <a:cubicBezTo>
                  <a:pt x="391" y="215"/>
                  <a:pt x="391" y="215"/>
                  <a:pt x="392" y="216"/>
                </a:cubicBezTo>
                <a:cubicBezTo>
                  <a:pt x="391" y="216"/>
                  <a:pt x="391" y="215"/>
                  <a:pt x="391" y="216"/>
                </a:cubicBezTo>
                <a:cubicBezTo>
                  <a:pt x="390" y="215"/>
                  <a:pt x="391" y="215"/>
                  <a:pt x="390" y="215"/>
                </a:cubicBezTo>
                <a:cubicBezTo>
                  <a:pt x="391" y="216"/>
                  <a:pt x="390" y="215"/>
                  <a:pt x="389" y="215"/>
                </a:cubicBezTo>
                <a:cubicBezTo>
                  <a:pt x="389" y="215"/>
                  <a:pt x="389" y="215"/>
                  <a:pt x="389" y="215"/>
                </a:cubicBezTo>
                <a:cubicBezTo>
                  <a:pt x="389" y="214"/>
                  <a:pt x="388" y="214"/>
                  <a:pt x="388" y="215"/>
                </a:cubicBezTo>
                <a:cubicBezTo>
                  <a:pt x="387" y="214"/>
                  <a:pt x="387" y="215"/>
                  <a:pt x="386" y="214"/>
                </a:cubicBezTo>
                <a:cubicBezTo>
                  <a:pt x="386" y="214"/>
                  <a:pt x="386" y="215"/>
                  <a:pt x="385" y="215"/>
                </a:cubicBezTo>
                <a:cubicBezTo>
                  <a:pt x="385" y="215"/>
                  <a:pt x="385" y="214"/>
                  <a:pt x="385" y="214"/>
                </a:cubicBezTo>
                <a:cubicBezTo>
                  <a:pt x="385" y="213"/>
                  <a:pt x="384" y="214"/>
                  <a:pt x="384" y="214"/>
                </a:cubicBezTo>
                <a:cubicBezTo>
                  <a:pt x="384" y="214"/>
                  <a:pt x="384" y="214"/>
                  <a:pt x="384" y="214"/>
                </a:cubicBezTo>
                <a:cubicBezTo>
                  <a:pt x="384" y="215"/>
                  <a:pt x="384" y="214"/>
                  <a:pt x="384" y="215"/>
                </a:cubicBezTo>
                <a:cubicBezTo>
                  <a:pt x="384" y="215"/>
                  <a:pt x="383" y="214"/>
                  <a:pt x="383" y="215"/>
                </a:cubicBezTo>
                <a:cubicBezTo>
                  <a:pt x="383" y="214"/>
                  <a:pt x="383" y="214"/>
                  <a:pt x="383" y="214"/>
                </a:cubicBezTo>
                <a:cubicBezTo>
                  <a:pt x="383" y="214"/>
                  <a:pt x="382" y="215"/>
                  <a:pt x="381" y="214"/>
                </a:cubicBezTo>
                <a:cubicBezTo>
                  <a:pt x="382" y="215"/>
                  <a:pt x="380" y="213"/>
                  <a:pt x="380" y="215"/>
                </a:cubicBezTo>
                <a:cubicBezTo>
                  <a:pt x="380" y="214"/>
                  <a:pt x="380" y="215"/>
                  <a:pt x="380" y="214"/>
                </a:cubicBezTo>
                <a:cubicBezTo>
                  <a:pt x="380" y="214"/>
                  <a:pt x="380" y="214"/>
                  <a:pt x="381" y="214"/>
                </a:cubicBezTo>
                <a:cubicBezTo>
                  <a:pt x="381" y="213"/>
                  <a:pt x="382" y="213"/>
                  <a:pt x="383" y="214"/>
                </a:cubicBezTo>
                <a:cubicBezTo>
                  <a:pt x="383" y="213"/>
                  <a:pt x="383" y="213"/>
                  <a:pt x="383" y="213"/>
                </a:cubicBezTo>
                <a:cubicBezTo>
                  <a:pt x="382" y="214"/>
                  <a:pt x="379" y="212"/>
                  <a:pt x="379" y="214"/>
                </a:cubicBezTo>
                <a:cubicBezTo>
                  <a:pt x="379" y="214"/>
                  <a:pt x="378" y="215"/>
                  <a:pt x="377" y="215"/>
                </a:cubicBezTo>
                <a:cubicBezTo>
                  <a:pt x="377" y="215"/>
                  <a:pt x="377" y="215"/>
                  <a:pt x="378" y="215"/>
                </a:cubicBezTo>
                <a:cubicBezTo>
                  <a:pt x="377" y="216"/>
                  <a:pt x="377" y="216"/>
                  <a:pt x="377" y="216"/>
                </a:cubicBezTo>
                <a:cubicBezTo>
                  <a:pt x="377" y="216"/>
                  <a:pt x="377" y="216"/>
                  <a:pt x="377" y="216"/>
                </a:cubicBezTo>
                <a:cubicBezTo>
                  <a:pt x="377" y="215"/>
                  <a:pt x="377" y="216"/>
                  <a:pt x="377" y="215"/>
                </a:cubicBezTo>
                <a:cubicBezTo>
                  <a:pt x="377" y="215"/>
                  <a:pt x="377" y="215"/>
                  <a:pt x="376" y="215"/>
                </a:cubicBezTo>
                <a:cubicBezTo>
                  <a:pt x="376" y="215"/>
                  <a:pt x="376" y="215"/>
                  <a:pt x="376" y="215"/>
                </a:cubicBezTo>
                <a:cubicBezTo>
                  <a:pt x="376" y="215"/>
                  <a:pt x="376" y="215"/>
                  <a:pt x="376" y="215"/>
                </a:cubicBezTo>
                <a:cubicBezTo>
                  <a:pt x="375" y="215"/>
                  <a:pt x="375" y="215"/>
                  <a:pt x="375" y="214"/>
                </a:cubicBezTo>
                <a:cubicBezTo>
                  <a:pt x="375" y="214"/>
                  <a:pt x="376" y="216"/>
                  <a:pt x="375" y="216"/>
                </a:cubicBezTo>
                <a:cubicBezTo>
                  <a:pt x="375" y="216"/>
                  <a:pt x="375" y="216"/>
                  <a:pt x="375" y="216"/>
                </a:cubicBezTo>
                <a:cubicBezTo>
                  <a:pt x="375" y="216"/>
                  <a:pt x="375" y="217"/>
                  <a:pt x="374" y="217"/>
                </a:cubicBezTo>
                <a:cubicBezTo>
                  <a:pt x="374" y="215"/>
                  <a:pt x="373" y="216"/>
                  <a:pt x="372" y="215"/>
                </a:cubicBezTo>
                <a:cubicBezTo>
                  <a:pt x="372" y="215"/>
                  <a:pt x="374" y="215"/>
                  <a:pt x="374" y="214"/>
                </a:cubicBezTo>
                <a:cubicBezTo>
                  <a:pt x="374" y="214"/>
                  <a:pt x="375" y="214"/>
                  <a:pt x="376" y="214"/>
                </a:cubicBezTo>
                <a:cubicBezTo>
                  <a:pt x="375" y="213"/>
                  <a:pt x="375" y="214"/>
                  <a:pt x="374" y="214"/>
                </a:cubicBezTo>
                <a:cubicBezTo>
                  <a:pt x="375" y="213"/>
                  <a:pt x="375" y="213"/>
                  <a:pt x="375" y="212"/>
                </a:cubicBezTo>
                <a:cubicBezTo>
                  <a:pt x="376" y="214"/>
                  <a:pt x="376" y="212"/>
                  <a:pt x="376" y="213"/>
                </a:cubicBezTo>
                <a:cubicBezTo>
                  <a:pt x="377" y="213"/>
                  <a:pt x="376" y="212"/>
                  <a:pt x="376" y="212"/>
                </a:cubicBezTo>
                <a:cubicBezTo>
                  <a:pt x="376" y="212"/>
                  <a:pt x="376" y="212"/>
                  <a:pt x="377" y="213"/>
                </a:cubicBezTo>
                <a:cubicBezTo>
                  <a:pt x="377" y="212"/>
                  <a:pt x="377" y="212"/>
                  <a:pt x="377" y="212"/>
                </a:cubicBezTo>
                <a:cubicBezTo>
                  <a:pt x="378" y="212"/>
                  <a:pt x="377" y="212"/>
                  <a:pt x="378" y="212"/>
                </a:cubicBezTo>
                <a:cubicBezTo>
                  <a:pt x="378" y="212"/>
                  <a:pt x="378" y="212"/>
                  <a:pt x="379" y="212"/>
                </a:cubicBezTo>
                <a:cubicBezTo>
                  <a:pt x="379" y="212"/>
                  <a:pt x="379" y="212"/>
                  <a:pt x="380" y="211"/>
                </a:cubicBezTo>
                <a:cubicBezTo>
                  <a:pt x="380" y="211"/>
                  <a:pt x="380" y="212"/>
                  <a:pt x="380" y="212"/>
                </a:cubicBezTo>
                <a:cubicBezTo>
                  <a:pt x="380" y="212"/>
                  <a:pt x="379" y="212"/>
                  <a:pt x="379" y="213"/>
                </a:cubicBezTo>
                <a:cubicBezTo>
                  <a:pt x="379" y="213"/>
                  <a:pt x="380" y="213"/>
                  <a:pt x="380" y="212"/>
                </a:cubicBezTo>
                <a:cubicBezTo>
                  <a:pt x="380" y="213"/>
                  <a:pt x="380" y="213"/>
                  <a:pt x="380" y="213"/>
                </a:cubicBezTo>
                <a:cubicBezTo>
                  <a:pt x="380" y="212"/>
                  <a:pt x="380" y="212"/>
                  <a:pt x="381" y="212"/>
                </a:cubicBezTo>
                <a:cubicBezTo>
                  <a:pt x="381" y="212"/>
                  <a:pt x="381" y="211"/>
                  <a:pt x="381" y="211"/>
                </a:cubicBezTo>
                <a:cubicBezTo>
                  <a:pt x="381" y="211"/>
                  <a:pt x="381" y="211"/>
                  <a:pt x="381" y="211"/>
                </a:cubicBezTo>
                <a:cubicBezTo>
                  <a:pt x="382" y="211"/>
                  <a:pt x="381" y="211"/>
                  <a:pt x="382" y="212"/>
                </a:cubicBezTo>
                <a:cubicBezTo>
                  <a:pt x="382" y="212"/>
                  <a:pt x="382" y="211"/>
                  <a:pt x="383" y="212"/>
                </a:cubicBezTo>
                <a:cubicBezTo>
                  <a:pt x="383" y="212"/>
                  <a:pt x="383" y="211"/>
                  <a:pt x="382" y="211"/>
                </a:cubicBezTo>
                <a:cubicBezTo>
                  <a:pt x="383" y="211"/>
                  <a:pt x="384" y="212"/>
                  <a:pt x="384" y="210"/>
                </a:cubicBezTo>
                <a:cubicBezTo>
                  <a:pt x="385" y="210"/>
                  <a:pt x="386" y="210"/>
                  <a:pt x="387" y="210"/>
                </a:cubicBezTo>
                <a:cubicBezTo>
                  <a:pt x="387" y="209"/>
                  <a:pt x="388" y="210"/>
                  <a:pt x="388" y="210"/>
                </a:cubicBezTo>
                <a:cubicBezTo>
                  <a:pt x="388" y="209"/>
                  <a:pt x="388" y="209"/>
                  <a:pt x="388" y="208"/>
                </a:cubicBezTo>
                <a:cubicBezTo>
                  <a:pt x="387" y="208"/>
                  <a:pt x="387" y="208"/>
                  <a:pt x="387" y="208"/>
                </a:cubicBezTo>
                <a:cubicBezTo>
                  <a:pt x="387" y="208"/>
                  <a:pt x="387" y="208"/>
                  <a:pt x="387" y="209"/>
                </a:cubicBezTo>
                <a:cubicBezTo>
                  <a:pt x="386" y="209"/>
                  <a:pt x="386" y="209"/>
                  <a:pt x="385" y="210"/>
                </a:cubicBezTo>
                <a:cubicBezTo>
                  <a:pt x="385" y="209"/>
                  <a:pt x="386" y="209"/>
                  <a:pt x="385" y="208"/>
                </a:cubicBezTo>
                <a:cubicBezTo>
                  <a:pt x="385" y="208"/>
                  <a:pt x="384" y="209"/>
                  <a:pt x="384" y="208"/>
                </a:cubicBezTo>
                <a:cubicBezTo>
                  <a:pt x="384" y="208"/>
                  <a:pt x="383" y="209"/>
                  <a:pt x="382" y="208"/>
                </a:cubicBezTo>
                <a:cubicBezTo>
                  <a:pt x="382" y="208"/>
                  <a:pt x="383" y="208"/>
                  <a:pt x="383" y="207"/>
                </a:cubicBezTo>
                <a:cubicBezTo>
                  <a:pt x="383" y="207"/>
                  <a:pt x="383" y="207"/>
                  <a:pt x="382" y="207"/>
                </a:cubicBezTo>
                <a:cubicBezTo>
                  <a:pt x="382" y="208"/>
                  <a:pt x="382" y="208"/>
                  <a:pt x="382" y="207"/>
                </a:cubicBezTo>
                <a:cubicBezTo>
                  <a:pt x="381" y="208"/>
                  <a:pt x="380" y="207"/>
                  <a:pt x="380" y="208"/>
                </a:cubicBezTo>
                <a:cubicBezTo>
                  <a:pt x="379" y="208"/>
                  <a:pt x="379" y="207"/>
                  <a:pt x="379" y="207"/>
                </a:cubicBezTo>
                <a:cubicBezTo>
                  <a:pt x="379" y="207"/>
                  <a:pt x="379" y="207"/>
                  <a:pt x="379" y="207"/>
                </a:cubicBezTo>
                <a:cubicBezTo>
                  <a:pt x="379" y="207"/>
                  <a:pt x="379" y="208"/>
                  <a:pt x="380" y="208"/>
                </a:cubicBezTo>
                <a:cubicBezTo>
                  <a:pt x="380" y="208"/>
                  <a:pt x="380" y="209"/>
                  <a:pt x="380" y="209"/>
                </a:cubicBezTo>
                <a:cubicBezTo>
                  <a:pt x="380" y="209"/>
                  <a:pt x="379" y="209"/>
                  <a:pt x="379" y="209"/>
                </a:cubicBezTo>
                <a:cubicBezTo>
                  <a:pt x="379" y="209"/>
                  <a:pt x="379" y="208"/>
                  <a:pt x="379" y="208"/>
                </a:cubicBezTo>
                <a:cubicBezTo>
                  <a:pt x="379" y="209"/>
                  <a:pt x="379" y="209"/>
                  <a:pt x="379" y="209"/>
                </a:cubicBezTo>
                <a:cubicBezTo>
                  <a:pt x="379" y="209"/>
                  <a:pt x="378" y="209"/>
                  <a:pt x="378" y="209"/>
                </a:cubicBezTo>
                <a:cubicBezTo>
                  <a:pt x="378" y="209"/>
                  <a:pt x="378" y="209"/>
                  <a:pt x="378" y="208"/>
                </a:cubicBezTo>
                <a:cubicBezTo>
                  <a:pt x="378" y="208"/>
                  <a:pt x="379" y="209"/>
                  <a:pt x="379" y="208"/>
                </a:cubicBezTo>
                <a:cubicBezTo>
                  <a:pt x="376" y="208"/>
                  <a:pt x="373" y="210"/>
                  <a:pt x="369" y="210"/>
                </a:cubicBezTo>
                <a:cubicBezTo>
                  <a:pt x="370" y="211"/>
                  <a:pt x="368" y="211"/>
                  <a:pt x="368" y="210"/>
                </a:cubicBezTo>
                <a:cubicBezTo>
                  <a:pt x="368" y="211"/>
                  <a:pt x="368" y="211"/>
                  <a:pt x="368" y="212"/>
                </a:cubicBezTo>
                <a:cubicBezTo>
                  <a:pt x="368" y="212"/>
                  <a:pt x="368" y="211"/>
                  <a:pt x="367" y="212"/>
                </a:cubicBezTo>
                <a:cubicBezTo>
                  <a:pt x="367" y="211"/>
                  <a:pt x="367" y="211"/>
                  <a:pt x="367" y="211"/>
                </a:cubicBezTo>
                <a:cubicBezTo>
                  <a:pt x="367" y="211"/>
                  <a:pt x="366" y="212"/>
                  <a:pt x="366" y="212"/>
                </a:cubicBezTo>
                <a:cubicBezTo>
                  <a:pt x="366" y="210"/>
                  <a:pt x="364" y="211"/>
                  <a:pt x="363" y="211"/>
                </a:cubicBezTo>
                <a:cubicBezTo>
                  <a:pt x="363" y="211"/>
                  <a:pt x="363" y="211"/>
                  <a:pt x="364" y="211"/>
                </a:cubicBezTo>
                <a:cubicBezTo>
                  <a:pt x="363" y="211"/>
                  <a:pt x="363" y="211"/>
                  <a:pt x="362" y="211"/>
                </a:cubicBezTo>
                <a:cubicBezTo>
                  <a:pt x="362" y="211"/>
                  <a:pt x="363" y="211"/>
                  <a:pt x="363" y="212"/>
                </a:cubicBezTo>
                <a:cubicBezTo>
                  <a:pt x="362" y="212"/>
                  <a:pt x="362" y="212"/>
                  <a:pt x="362" y="212"/>
                </a:cubicBezTo>
                <a:cubicBezTo>
                  <a:pt x="362" y="212"/>
                  <a:pt x="362" y="212"/>
                  <a:pt x="362" y="213"/>
                </a:cubicBezTo>
                <a:cubicBezTo>
                  <a:pt x="362" y="213"/>
                  <a:pt x="361" y="212"/>
                  <a:pt x="361" y="213"/>
                </a:cubicBezTo>
                <a:cubicBezTo>
                  <a:pt x="361" y="213"/>
                  <a:pt x="361" y="212"/>
                  <a:pt x="361" y="212"/>
                </a:cubicBezTo>
                <a:cubicBezTo>
                  <a:pt x="360" y="212"/>
                  <a:pt x="360" y="212"/>
                  <a:pt x="358" y="212"/>
                </a:cubicBezTo>
                <a:cubicBezTo>
                  <a:pt x="358" y="212"/>
                  <a:pt x="358" y="212"/>
                  <a:pt x="358" y="212"/>
                </a:cubicBezTo>
                <a:cubicBezTo>
                  <a:pt x="358" y="212"/>
                  <a:pt x="358" y="212"/>
                  <a:pt x="357" y="213"/>
                </a:cubicBezTo>
                <a:cubicBezTo>
                  <a:pt x="357" y="212"/>
                  <a:pt x="357" y="212"/>
                  <a:pt x="357" y="213"/>
                </a:cubicBezTo>
                <a:cubicBezTo>
                  <a:pt x="357" y="213"/>
                  <a:pt x="357" y="213"/>
                  <a:pt x="357" y="213"/>
                </a:cubicBezTo>
                <a:cubicBezTo>
                  <a:pt x="356" y="213"/>
                  <a:pt x="356" y="213"/>
                  <a:pt x="356" y="213"/>
                </a:cubicBezTo>
                <a:cubicBezTo>
                  <a:pt x="356" y="213"/>
                  <a:pt x="355" y="213"/>
                  <a:pt x="355" y="213"/>
                </a:cubicBezTo>
                <a:cubicBezTo>
                  <a:pt x="355" y="213"/>
                  <a:pt x="355" y="213"/>
                  <a:pt x="355" y="214"/>
                </a:cubicBezTo>
                <a:cubicBezTo>
                  <a:pt x="354" y="214"/>
                  <a:pt x="354" y="214"/>
                  <a:pt x="354" y="213"/>
                </a:cubicBezTo>
                <a:cubicBezTo>
                  <a:pt x="353" y="214"/>
                  <a:pt x="352" y="213"/>
                  <a:pt x="351" y="215"/>
                </a:cubicBezTo>
                <a:cubicBezTo>
                  <a:pt x="350" y="214"/>
                  <a:pt x="351" y="214"/>
                  <a:pt x="350" y="214"/>
                </a:cubicBezTo>
                <a:cubicBezTo>
                  <a:pt x="350" y="214"/>
                  <a:pt x="351" y="214"/>
                  <a:pt x="351" y="213"/>
                </a:cubicBezTo>
                <a:cubicBezTo>
                  <a:pt x="350" y="214"/>
                  <a:pt x="349" y="215"/>
                  <a:pt x="348" y="215"/>
                </a:cubicBezTo>
                <a:cubicBezTo>
                  <a:pt x="348" y="215"/>
                  <a:pt x="349" y="215"/>
                  <a:pt x="348" y="216"/>
                </a:cubicBezTo>
                <a:cubicBezTo>
                  <a:pt x="348" y="215"/>
                  <a:pt x="347" y="215"/>
                  <a:pt x="347" y="215"/>
                </a:cubicBezTo>
                <a:cubicBezTo>
                  <a:pt x="347" y="216"/>
                  <a:pt x="347" y="215"/>
                  <a:pt x="347" y="216"/>
                </a:cubicBezTo>
                <a:cubicBezTo>
                  <a:pt x="347" y="216"/>
                  <a:pt x="347" y="216"/>
                  <a:pt x="347" y="216"/>
                </a:cubicBezTo>
                <a:cubicBezTo>
                  <a:pt x="346" y="216"/>
                  <a:pt x="346" y="216"/>
                  <a:pt x="346" y="215"/>
                </a:cubicBezTo>
                <a:cubicBezTo>
                  <a:pt x="345" y="216"/>
                  <a:pt x="345" y="217"/>
                  <a:pt x="344" y="217"/>
                </a:cubicBezTo>
                <a:cubicBezTo>
                  <a:pt x="344" y="216"/>
                  <a:pt x="344" y="216"/>
                  <a:pt x="343" y="216"/>
                </a:cubicBezTo>
                <a:cubicBezTo>
                  <a:pt x="343" y="216"/>
                  <a:pt x="343" y="216"/>
                  <a:pt x="343" y="216"/>
                </a:cubicBezTo>
                <a:cubicBezTo>
                  <a:pt x="343" y="216"/>
                  <a:pt x="343" y="216"/>
                  <a:pt x="343" y="216"/>
                </a:cubicBezTo>
                <a:cubicBezTo>
                  <a:pt x="343" y="216"/>
                  <a:pt x="343" y="216"/>
                  <a:pt x="343" y="216"/>
                </a:cubicBezTo>
                <a:cubicBezTo>
                  <a:pt x="343" y="216"/>
                  <a:pt x="343" y="216"/>
                  <a:pt x="343" y="216"/>
                </a:cubicBezTo>
                <a:cubicBezTo>
                  <a:pt x="343" y="216"/>
                  <a:pt x="343" y="216"/>
                  <a:pt x="343" y="217"/>
                </a:cubicBezTo>
                <a:cubicBezTo>
                  <a:pt x="342" y="217"/>
                  <a:pt x="342" y="216"/>
                  <a:pt x="342" y="216"/>
                </a:cubicBezTo>
                <a:cubicBezTo>
                  <a:pt x="342" y="216"/>
                  <a:pt x="341" y="217"/>
                  <a:pt x="341" y="217"/>
                </a:cubicBezTo>
                <a:cubicBezTo>
                  <a:pt x="341" y="217"/>
                  <a:pt x="341" y="216"/>
                  <a:pt x="341" y="216"/>
                </a:cubicBezTo>
                <a:cubicBezTo>
                  <a:pt x="341" y="216"/>
                  <a:pt x="341" y="216"/>
                  <a:pt x="341" y="215"/>
                </a:cubicBezTo>
                <a:cubicBezTo>
                  <a:pt x="340" y="216"/>
                  <a:pt x="340" y="216"/>
                  <a:pt x="340" y="216"/>
                </a:cubicBezTo>
                <a:cubicBezTo>
                  <a:pt x="340" y="216"/>
                  <a:pt x="341" y="216"/>
                  <a:pt x="341" y="216"/>
                </a:cubicBezTo>
                <a:cubicBezTo>
                  <a:pt x="341" y="216"/>
                  <a:pt x="340" y="216"/>
                  <a:pt x="340" y="216"/>
                </a:cubicBezTo>
                <a:cubicBezTo>
                  <a:pt x="340" y="216"/>
                  <a:pt x="340" y="216"/>
                  <a:pt x="340" y="216"/>
                </a:cubicBezTo>
                <a:cubicBezTo>
                  <a:pt x="340" y="216"/>
                  <a:pt x="339" y="216"/>
                  <a:pt x="339" y="217"/>
                </a:cubicBezTo>
                <a:cubicBezTo>
                  <a:pt x="340" y="217"/>
                  <a:pt x="340" y="217"/>
                  <a:pt x="340" y="217"/>
                </a:cubicBezTo>
                <a:cubicBezTo>
                  <a:pt x="340" y="217"/>
                  <a:pt x="340" y="217"/>
                  <a:pt x="340" y="218"/>
                </a:cubicBezTo>
                <a:cubicBezTo>
                  <a:pt x="339" y="218"/>
                  <a:pt x="339" y="217"/>
                  <a:pt x="339" y="217"/>
                </a:cubicBezTo>
                <a:cubicBezTo>
                  <a:pt x="339" y="217"/>
                  <a:pt x="338" y="218"/>
                  <a:pt x="338" y="218"/>
                </a:cubicBezTo>
                <a:cubicBezTo>
                  <a:pt x="338" y="218"/>
                  <a:pt x="338" y="218"/>
                  <a:pt x="338" y="218"/>
                </a:cubicBezTo>
                <a:cubicBezTo>
                  <a:pt x="338" y="218"/>
                  <a:pt x="338" y="218"/>
                  <a:pt x="337" y="218"/>
                </a:cubicBezTo>
                <a:cubicBezTo>
                  <a:pt x="337" y="218"/>
                  <a:pt x="338" y="217"/>
                  <a:pt x="338" y="218"/>
                </a:cubicBezTo>
                <a:cubicBezTo>
                  <a:pt x="338" y="217"/>
                  <a:pt x="337" y="217"/>
                  <a:pt x="337" y="217"/>
                </a:cubicBezTo>
                <a:cubicBezTo>
                  <a:pt x="337" y="217"/>
                  <a:pt x="337" y="217"/>
                  <a:pt x="337" y="217"/>
                </a:cubicBezTo>
                <a:cubicBezTo>
                  <a:pt x="337" y="216"/>
                  <a:pt x="337" y="217"/>
                  <a:pt x="337" y="216"/>
                </a:cubicBezTo>
                <a:cubicBezTo>
                  <a:pt x="337" y="216"/>
                  <a:pt x="336" y="216"/>
                  <a:pt x="336" y="216"/>
                </a:cubicBezTo>
                <a:cubicBezTo>
                  <a:pt x="336" y="216"/>
                  <a:pt x="336" y="217"/>
                  <a:pt x="336" y="217"/>
                </a:cubicBezTo>
                <a:cubicBezTo>
                  <a:pt x="336" y="217"/>
                  <a:pt x="336" y="217"/>
                  <a:pt x="336" y="217"/>
                </a:cubicBezTo>
                <a:cubicBezTo>
                  <a:pt x="336" y="218"/>
                  <a:pt x="336" y="218"/>
                  <a:pt x="335" y="219"/>
                </a:cubicBezTo>
                <a:cubicBezTo>
                  <a:pt x="335" y="218"/>
                  <a:pt x="335" y="218"/>
                  <a:pt x="335" y="218"/>
                </a:cubicBezTo>
                <a:cubicBezTo>
                  <a:pt x="335" y="218"/>
                  <a:pt x="334" y="218"/>
                  <a:pt x="334" y="219"/>
                </a:cubicBezTo>
                <a:cubicBezTo>
                  <a:pt x="334" y="219"/>
                  <a:pt x="333" y="219"/>
                  <a:pt x="332" y="219"/>
                </a:cubicBezTo>
                <a:cubicBezTo>
                  <a:pt x="332" y="219"/>
                  <a:pt x="332" y="219"/>
                  <a:pt x="332" y="219"/>
                </a:cubicBezTo>
                <a:cubicBezTo>
                  <a:pt x="332" y="219"/>
                  <a:pt x="332" y="219"/>
                  <a:pt x="332" y="219"/>
                </a:cubicBezTo>
                <a:cubicBezTo>
                  <a:pt x="332" y="219"/>
                  <a:pt x="331" y="219"/>
                  <a:pt x="331" y="219"/>
                </a:cubicBezTo>
                <a:cubicBezTo>
                  <a:pt x="331" y="219"/>
                  <a:pt x="331" y="218"/>
                  <a:pt x="331" y="218"/>
                </a:cubicBezTo>
                <a:cubicBezTo>
                  <a:pt x="331" y="219"/>
                  <a:pt x="331" y="219"/>
                  <a:pt x="331" y="219"/>
                </a:cubicBezTo>
                <a:cubicBezTo>
                  <a:pt x="331" y="219"/>
                  <a:pt x="331" y="219"/>
                  <a:pt x="331" y="219"/>
                </a:cubicBezTo>
                <a:cubicBezTo>
                  <a:pt x="331" y="219"/>
                  <a:pt x="331" y="218"/>
                  <a:pt x="330" y="218"/>
                </a:cubicBezTo>
                <a:cubicBezTo>
                  <a:pt x="330" y="218"/>
                  <a:pt x="330" y="218"/>
                  <a:pt x="330" y="218"/>
                </a:cubicBezTo>
                <a:cubicBezTo>
                  <a:pt x="330" y="218"/>
                  <a:pt x="330" y="218"/>
                  <a:pt x="330" y="218"/>
                </a:cubicBezTo>
                <a:cubicBezTo>
                  <a:pt x="330" y="218"/>
                  <a:pt x="330" y="218"/>
                  <a:pt x="330" y="218"/>
                </a:cubicBezTo>
                <a:cubicBezTo>
                  <a:pt x="330" y="218"/>
                  <a:pt x="330" y="218"/>
                  <a:pt x="330" y="218"/>
                </a:cubicBezTo>
                <a:cubicBezTo>
                  <a:pt x="329" y="218"/>
                  <a:pt x="329" y="218"/>
                  <a:pt x="329" y="218"/>
                </a:cubicBezTo>
                <a:cubicBezTo>
                  <a:pt x="329" y="218"/>
                  <a:pt x="329" y="219"/>
                  <a:pt x="330" y="219"/>
                </a:cubicBezTo>
                <a:cubicBezTo>
                  <a:pt x="330" y="219"/>
                  <a:pt x="329" y="219"/>
                  <a:pt x="329" y="219"/>
                </a:cubicBezTo>
                <a:cubicBezTo>
                  <a:pt x="329" y="219"/>
                  <a:pt x="330" y="219"/>
                  <a:pt x="330" y="219"/>
                </a:cubicBezTo>
                <a:cubicBezTo>
                  <a:pt x="330" y="219"/>
                  <a:pt x="330" y="219"/>
                  <a:pt x="330" y="219"/>
                </a:cubicBezTo>
                <a:cubicBezTo>
                  <a:pt x="330" y="219"/>
                  <a:pt x="330" y="219"/>
                  <a:pt x="331" y="219"/>
                </a:cubicBezTo>
                <a:cubicBezTo>
                  <a:pt x="330" y="219"/>
                  <a:pt x="330" y="219"/>
                  <a:pt x="330" y="219"/>
                </a:cubicBezTo>
                <a:cubicBezTo>
                  <a:pt x="330" y="219"/>
                  <a:pt x="331" y="219"/>
                  <a:pt x="330" y="220"/>
                </a:cubicBezTo>
                <a:cubicBezTo>
                  <a:pt x="330" y="220"/>
                  <a:pt x="330" y="220"/>
                  <a:pt x="329" y="219"/>
                </a:cubicBezTo>
                <a:cubicBezTo>
                  <a:pt x="329" y="220"/>
                  <a:pt x="329" y="220"/>
                  <a:pt x="329" y="220"/>
                </a:cubicBezTo>
                <a:cubicBezTo>
                  <a:pt x="329" y="220"/>
                  <a:pt x="328" y="219"/>
                  <a:pt x="328" y="221"/>
                </a:cubicBezTo>
                <a:cubicBezTo>
                  <a:pt x="328" y="220"/>
                  <a:pt x="328" y="220"/>
                  <a:pt x="328" y="220"/>
                </a:cubicBezTo>
                <a:cubicBezTo>
                  <a:pt x="328" y="220"/>
                  <a:pt x="328" y="220"/>
                  <a:pt x="329" y="220"/>
                </a:cubicBezTo>
                <a:cubicBezTo>
                  <a:pt x="329" y="220"/>
                  <a:pt x="329" y="220"/>
                  <a:pt x="329" y="220"/>
                </a:cubicBezTo>
                <a:cubicBezTo>
                  <a:pt x="329" y="219"/>
                  <a:pt x="329" y="219"/>
                  <a:pt x="329" y="219"/>
                </a:cubicBezTo>
                <a:cubicBezTo>
                  <a:pt x="329" y="219"/>
                  <a:pt x="329" y="219"/>
                  <a:pt x="329" y="219"/>
                </a:cubicBezTo>
                <a:cubicBezTo>
                  <a:pt x="329" y="219"/>
                  <a:pt x="329" y="219"/>
                  <a:pt x="329" y="219"/>
                </a:cubicBezTo>
                <a:cubicBezTo>
                  <a:pt x="329" y="219"/>
                  <a:pt x="329" y="218"/>
                  <a:pt x="329" y="218"/>
                </a:cubicBezTo>
                <a:cubicBezTo>
                  <a:pt x="329" y="218"/>
                  <a:pt x="328" y="218"/>
                  <a:pt x="328" y="218"/>
                </a:cubicBezTo>
                <a:cubicBezTo>
                  <a:pt x="328" y="219"/>
                  <a:pt x="328" y="219"/>
                  <a:pt x="328" y="219"/>
                </a:cubicBezTo>
                <a:cubicBezTo>
                  <a:pt x="328" y="219"/>
                  <a:pt x="328" y="219"/>
                  <a:pt x="328" y="219"/>
                </a:cubicBezTo>
                <a:cubicBezTo>
                  <a:pt x="328" y="219"/>
                  <a:pt x="328" y="219"/>
                  <a:pt x="328" y="219"/>
                </a:cubicBezTo>
                <a:cubicBezTo>
                  <a:pt x="328" y="219"/>
                  <a:pt x="328" y="219"/>
                  <a:pt x="328" y="219"/>
                </a:cubicBezTo>
                <a:cubicBezTo>
                  <a:pt x="328" y="219"/>
                  <a:pt x="328" y="219"/>
                  <a:pt x="328" y="219"/>
                </a:cubicBezTo>
                <a:cubicBezTo>
                  <a:pt x="327" y="219"/>
                  <a:pt x="327" y="219"/>
                  <a:pt x="327" y="219"/>
                </a:cubicBezTo>
                <a:cubicBezTo>
                  <a:pt x="327" y="219"/>
                  <a:pt x="327" y="219"/>
                  <a:pt x="327" y="219"/>
                </a:cubicBezTo>
                <a:cubicBezTo>
                  <a:pt x="327" y="219"/>
                  <a:pt x="327" y="219"/>
                  <a:pt x="326" y="219"/>
                </a:cubicBezTo>
                <a:cubicBezTo>
                  <a:pt x="326" y="219"/>
                  <a:pt x="326" y="219"/>
                  <a:pt x="326" y="220"/>
                </a:cubicBezTo>
                <a:cubicBezTo>
                  <a:pt x="326" y="220"/>
                  <a:pt x="326" y="219"/>
                  <a:pt x="326" y="219"/>
                </a:cubicBezTo>
                <a:cubicBezTo>
                  <a:pt x="326" y="219"/>
                  <a:pt x="326" y="219"/>
                  <a:pt x="326" y="219"/>
                </a:cubicBezTo>
                <a:cubicBezTo>
                  <a:pt x="325" y="219"/>
                  <a:pt x="325" y="219"/>
                  <a:pt x="325" y="219"/>
                </a:cubicBezTo>
                <a:cubicBezTo>
                  <a:pt x="325" y="220"/>
                  <a:pt x="325" y="219"/>
                  <a:pt x="324" y="219"/>
                </a:cubicBezTo>
                <a:cubicBezTo>
                  <a:pt x="324" y="220"/>
                  <a:pt x="325" y="220"/>
                  <a:pt x="324" y="220"/>
                </a:cubicBezTo>
                <a:cubicBezTo>
                  <a:pt x="324" y="220"/>
                  <a:pt x="324" y="219"/>
                  <a:pt x="324" y="220"/>
                </a:cubicBezTo>
                <a:cubicBezTo>
                  <a:pt x="324" y="220"/>
                  <a:pt x="324" y="220"/>
                  <a:pt x="324" y="221"/>
                </a:cubicBezTo>
                <a:cubicBezTo>
                  <a:pt x="323" y="221"/>
                  <a:pt x="323" y="221"/>
                  <a:pt x="323" y="221"/>
                </a:cubicBezTo>
                <a:cubicBezTo>
                  <a:pt x="323" y="221"/>
                  <a:pt x="322" y="220"/>
                  <a:pt x="322" y="220"/>
                </a:cubicBezTo>
                <a:cubicBezTo>
                  <a:pt x="322" y="220"/>
                  <a:pt x="322" y="220"/>
                  <a:pt x="322" y="220"/>
                </a:cubicBezTo>
                <a:cubicBezTo>
                  <a:pt x="322" y="220"/>
                  <a:pt x="322" y="220"/>
                  <a:pt x="322" y="220"/>
                </a:cubicBezTo>
                <a:cubicBezTo>
                  <a:pt x="322" y="220"/>
                  <a:pt x="322" y="220"/>
                  <a:pt x="321" y="219"/>
                </a:cubicBezTo>
                <a:cubicBezTo>
                  <a:pt x="322" y="220"/>
                  <a:pt x="322" y="220"/>
                  <a:pt x="322" y="220"/>
                </a:cubicBezTo>
                <a:cubicBezTo>
                  <a:pt x="322" y="220"/>
                  <a:pt x="321" y="220"/>
                  <a:pt x="321" y="220"/>
                </a:cubicBezTo>
                <a:cubicBezTo>
                  <a:pt x="321" y="220"/>
                  <a:pt x="321" y="220"/>
                  <a:pt x="321" y="221"/>
                </a:cubicBezTo>
                <a:cubicBezTo>
                  <a:pt x="321" y="221"/>
                  <a:pt x="321" y="221"/>
                  <a:pt x="321" y="221"/>
                </a:cubicBezTo>
                <a:cubicBezTo>
                  <a:pt x="321" y="221"/>
                  <a:pt x="321" y="221"/>
                  <a:pt x="320" y="221"/>
                </a:cubicBezTo>
                <a:cubicBezTo>
                  <a:pt x="320" y="221"/>
                  <a:pt x="321" y="221"/>
                  <a:pt x="321" y="220"/>
                </a:cubicBezTo>
                <a:cubicBezTo>
                  <a:pt x="320" y="221"/>
                  <a:pt x="320" y="220"/>
                  <a:pt x="320" y="221"/>
                </a:cubicBezTo>
                <a:cubicBezTo>
                  <a:pt x="320" y="221"/>
                  <a:pt x="320" y="221"/>
                  <a:pt x="320" y="221"/>
                </a:cubicBezTo>
                <a:cubicBezTo>
                  <a:pt x="319" y="221"/>
                  <a:pt x="319" y="220"/>
                  <a:pt x="319" y="220"/>
                </a:cubicBezTo>
                <a:cubicBezTo>
                  <a:pt x="319" y="220"/>
                  <a:pt x="319" y="221"/>
                  <a:pt x="319" y="221"/>
                </a:cubicBezTo>
                <a:cubicBezTo>
                  <a:pt x="319" y="221"/>
                  <a:pt x="319" y="221"/>
                  <a:pt x="319" y="221"/>
                </a:cubicBezTo>
                <a:cubicBezTo>
                  <a:pt x="318" y="220"/>
                  <a:pt x="318" y="221"/>
                  <a:pt x="318" y="221"/>
                </a:cubicBezTo>
                <a:cubicBezTo>
                  <a:pt x="318" y="221"/>
                  <a:pt x="318" y="221"/>
                  <a:pt x="318" y="221"/>
                </a:cubicBezTo>
                <a:cubicBezTo>
                  <a:pt x="317" y="221"/>
                  <a:pt x="316" y="222"/>
                  <a:pt x="315" y="222"/>
                </a:cubicBezTo>
                <a:cubicBezTo>
                  <a:pt x="315" y="222"/>
                  <a:pt x="315" y="222"/>
                  <a:pt x="315" y="222"/>
                </a:cubicBezTo>
                <a:cubicBezTo>
                  <a:pt x="315" y="222"/>
                  <a:pt x="314" y="222"/>
                  <a:pt x="314" y="222"/>
                </a:cubicBezTo>
                <a:cubicBezTo>
                  <a:pt x="314" y="222"/>
                  <a:pt x="314" y="223"/>
                  <a:pt x="313" y="222"/>
                </a:cubicBezTo>
                <a:cubicBezTo>
                  <a:pt x="313" y="223"/>
                  <a:pt x="313" y="223"/>
                  <a:pt x="313" y="223"/>
                </a:cubicBezTo>
                <a:cubicBezTo>
                  <a:pt x="313" y="223"/>
                  <a:pt x="313" y="223"/>
                  <a:pt x="313" y="223"/>
                </a:cubicBezTo>
                <a:cubicBezTo>
                  <a:pt x="313" y="223"/>
                  <a:pt x="313" y="223"/>
                  <a:pt x="313" y="223"/>
                </a:cubicBezTo>
                <a:cubicBezTo>
                  <a:pt x="313" y="223"/>
                  <a:pt x="313" y="223"/>
                  <a:pt x="313" y="223"/>
                </a:cubicBezTo>
                <a:cubicBezTo>
                  <a:pt x="313" y="223"/>
                  <a:pt x="313" y="223"/>
                  <a:pt x="312" y="223"/>
                </a:cubicBezTo>
                <a:cubicBezTo>
                  <a:pt x="312" y="223"/>
                  <a:pt x="312" y="223"/>
                  <a:pt x="312" y="223"/>
                </a:cubicBezTo>
                <a:cubicBezTo>
                  <a:pt x="312" y="223"/>
                  <a:pt x="311" y="223"/>
                  <a:pt x="311" y="223"/>
                </a:cubicBezTo>
                <a:cubicBezTo>
                  <a:pt x="311" y="223"/>
                  <a:pt x="311" y="223"/>
                  <a:pt x="311" y="223"/>
                </a:cubicBezTo>
                <a:cubicBezTo>
                  <a:pt x="311" y="223"/>
                  <a:pt x="311" y="223"/>
                  <a:pt x="311" y="224"/>
                </a:cubicBezTo>
                <a:cubicBezTo>
                  <a:pt x="311" y="224"/>
                  <a:pt x="311" y="224"/>
                  <a:pt x="311" y="224"/>
                </a:cubicBezTo>
                <a:cubicBezTo>
                  <a:pt x="311" y="224"/>
                  <a:pt x="311" y="223"/>
                  <a:pt x="311" y="223"/>
                </a:cubicBezTo>
                <a:cubicBezTo>
                  <a:pt x="311" y="223"/>
                  <a:pt x="311" y="223"/>
                  <a:pt x="311" y="223"/>
                </a:cubicBezTo>
                <a:cubicBezTo>
                  <a:pt x="311" y="223"/>
                  <a:pt x="311" y="223"/>
                  <a:pt x="311" y="223"/>
                </a:cubicBezTo>
                <a:cubicBezTo>
                  <a:pt x="311" y="223"/>
                  <a:pt x="311" y="223"/>
                  <a:pt x="311" y="223"/>
                </a:cubicBezTo>
                <a:cubicBezTo>
                  <a:pt x="311" y="223"/>
                  <a:pt x="310" y="223"/>
                  <a:pt x="310" y="223"/>
                </a:cubicBezTo>
                <a:cubicBezTo>
                  <a:pt x="310" y="223"/>
                  <a:pt x="310" y="223"/>
                  <a:pt x="310" y="223"/>
                </a:cubicBezTo>
                <a:cubicBezTo>
                  <a:pt x="310" y="223"/>
                  <a:pt x="310" y="223"/>
                  <a:pt x="310" y="224"/>
                </a:cubicBezTo>
                <a:cubicBezTo>
                  <a:pt x="310" y="223"/>
                  <a:pt x="309" y="223"/>
                  <a:pt x="310" y="223"/>
                </a:cubicBezTo>
                <a:cubicBezTo>
                  <a:pt x="310" y="223"/>
                  <a:pt x="310" y="223"/>
                  <a:pt x="310" y="222"/>
                </a:cubicBezTo>
                <a:cubicBezTo>
                  <a:pt x="310" y="222"/>
                  <a:pt x="310" y="222"/>
                  <a:pt x="310" y="222"/>
                </a:cubicBezTo>
                <a:cubicBezTo>
                  <a:pt x="311" y="222"/>
                  <a:pt x="311" y="223"/>
                  <a:pt x="311" y="223"/>
                </a:cubicBezTo>
                <a:cubicBezTo>
                  <a:pt x="311" y="222"/>
                  <a:pt x="311" y="222"/>
                  <a:pt x="311" y="222"/>
                </a:cubicBezTo>
                <a:cubicBezTo>
                  <a:pt x="311" y="222"/>
                  <a:pt x="311" y="222"/>
                  <a:pt x="311" y="222"/>
                </a:cubicBezTo>
                <a:cubicBezTo>
                  <a:pt x="311" y="222"/>
                  <a:pt x="311" y="222"/>
                  <a:pt x="311" y="222"/>
                </a:cubicBezTo>
                <a:cubicBezTo>
                  <a:pt x="312" y="222"/>
                  <a:pt x="312" y="222"/>
                  <a:pt x="312" y="222"/>
                </a:cubicBezTo>
                <a:cubicBezTo>
                  <a:pt x="312" y="222"/>
                  <a:pt x="311" y="222"/>
                  <a:pt x="312" y="222"/>
                </a:cubicBezTo>
                <a:cubicBezTo>
                  <a:pt x="312" y="222"/>
                  <a:pt x="312" y="222"/>
                  <a:pt x="312" y="222"/>
                </a:cubicBezTo>
                <a:cubicBezTo>
                  <a:pt x="313" y="222"/>
                  <a:pt x="313" y="221"/>
                  <a:pt x="313" y="221"/>
                </a:cubicBezTo>
                <a:cubicBezTo>
                  <a:pt x="313" y="221"/>
                  <a:pt x="313" y="221"/>
                  <a:pt x="313" y="221"/>
                </a:cubicBezTo>
                <a:cubicBezTo>
                  <a:pt x="313" y="221"/>
                  <a:pt x="313" y="221"/>
                  <a:pt x="313" y="221"/>
                </a:cubicBezTo>
                <a:cubicBezTo>
                  <a:pt x="313" y="221"/>
                  <a:pt x="313" y="221"/>
                  <a:pt x="313" y="221"/>
                </a:cubicBezTo>
                <a:cubicBezTo>
                  <a:pt x="313" y="221"/>
                  <a:pt x="314" y="221"/>
                  <a:pt x="314" y="221"/>
                </a:cubicBezTo>
                <a:cubicBezTo>
                  <a:pt x="314" y="221"/>
                  <a:pt x="314" y="221"/>
                  <a:pt x="314" y="221"/>
                </a:cubicBezTo>
                <a:cubicBezTo>
                  <a:pt x="314" y="220"/>
                  <a:pt x="313" y="220"/>
                  <a:pt x="314" y="220"/>
                </a:cubicBezTo>
                <a:cubicBezTo>
                  <a:pt x="314" y="220"/>
                  <a:pt x="314" y="220"/>
                  <a:pt x="314" y="220"/>
                </a:cubicBezTo>
                <a:cubicBezTo>
                  <a:pt x="314" y="220"/>
                  <a:pt x="314" y="220"/>
                  <a:pt x="314" y="220"/>
                </a:cubicBezTo>
                <a:cubicBezTo>
                  <a:pt x="314" y="220"/>
                  <a:pt x="315" y="220"/>
                  <a:pt x="315" y="220"/>
                </a:cubicBezTo>
                <a:cubicBezTo>
                  <a:pt x="315" y="220"/>
                  <a:pt x="315" y="221"/>
                  <a:pt x="315" y="221"/>
                </a:cubicBezTo>
                <a:cubicBezTo>
                  <a:pt x="315" y="220"/>
                  <a:pt x="315" y="220"/>
                  <a:pt x="315" y="220"/>
                </a:cubicBezTo>
                <a:cubicBezTo>
                  <a:pt x="316" y="220"/>
                  <a:pt x="316" y="220"/>
                  <a:pt x="316" y="220"/>
                </a:cubicBezTo>
                <a:cubicBezTo>
                  <a:pt x="316" y="219"/>
                  <a:pt x="316" y="219"/>
                  <a:pt x="316" y="220"/>
                </a:cubicBezTo>
                <a:cubicBezTo>
                  <a:pt x="316" y="220"/>
                  <a:pt x="317" y="220"/>
                  <a:pt x="317" y="220"/>
                </a:cubicBezTo>
                <a:cubicBezTo>
                  <a:pt x="316" y="220"/>
                  <a:pt x="316" y="220"/>
                  <a:pt x="316" y="221"/>
                </a:cubicBezTo>
                <a:cubicBezTo>
                  <a:pt x="316" y="220"/>
                  <a:pt x="317" y="220"/>
                  <a:pt x="317" y="220"/>
                </a:cubicBezTo>
                <a:cubicBezTo>
                  <a:pt x="317" y="220"/>
                  <a:pt x="317" y="220"/>
                  <a:pt x="317" y="220"/>
                </a:cubicBezTo>
                <a:cubicBezTo>
                  <a:pt x="316" y="220"/>
                  <a:pt x="316" y="221"/>
                  <a:pt x="317" y="221"/>
                </a:cubicBezTo>
                <a:cubicBezTo>
                  <a:pt x="316" y="221"/>
                  <a:pt x="317" y="221"/>
                  <a:pt x="317" y="221"/>
                </a:cubicBezTo>
                <a:cubicBezTo>
                  <a:pt x="317" y="220"/>
                  <a:pt x="317" y="220"/>
                  <a:pt x="317" y="220"/>
                </a:cubicBezTo>
                <a:cubicBezTo>
                  <a:pt x="317" y="220"/>
                  <a:pt x="317" y="220"/>
                  <a:pt x="318" y="220"/>
                </a:cubicBezTo>
                <a:cubicBezTo>
                  <a:pt x="318" y="220"/>
                  <a:pt x="318" y="220"/>
                  <a:pt x="318" y="220"/>
                </a:cubicBezTo>
                <a:cubicBezTo>
                  <a:pt x="318" y="220"/>
                  <a:pt x="318" y="220"/>
                  <a:pt x="319" y="220"/>
                </a:cubicBezTo>
                <a:cubicBezTo>
                  <a:pt x="319" y="220"/>
                  <a:pt x="318" y="220"/>
                  <a:pt x="318" y="220"/>
                </a:cubicBezTo>
                <a:cubicBezTo>
                  <a:pt x="319" y="220"/>
                  <a:pt x="319" y="220"/>
                  <a:pt x="319" y="219"/>
                </a:cubicBezTo>
                <a:cubicBezTo>
                  <a:pt x="319" y="219"/>
                  <a:pt x="319" y="219"/>
                  <a:pt x="319" y="219"/>
                </a:cubicBezTo>
                <a:cubicBezTo>
                  <a:pt x="319" y="219"/>
                  <a:pt x="318" y="219"/>
                  <a:pt x="318" y="219"/>
                </a:cubicBezTo>
                <a:cubicBezTo>
                  <a:pt x="318" y="219"/>
                  <a:pt x="318" y="219"/>
                  <a:pt x="318" y="219"/>
                </a:cubicBezTo>
                <a:cubicBezTo>
                  <a:pt x="318" y="219"/>
                  <a:pt x="318" y="219"/>
                  <a:pt x="318" y="219"/>
                </a:cubicBezTo>
                <a:cubicBezTo>
                  <a:pt x="318" y="219"/>
                  <a:pt x="318" y="219"/>
                  <a:pt x="318" y="219"/>
                </a:cubicBezTo>
                <a:cubicBezTo>
                  <a:pt x="318" y="218"/>
                  <a:pt x="318" y="218"/>
                  <a:pt x="319" y="218"/>
                </a:cubicBezTo>
                <a:cubicBezTo>
                  <a:pt x="319" y="219"/>
                  <a:pt x="319" y="219"/>
                  <a:pt x="319" y="219"/>
                </a:cubicBezTo>
                <a:cubicBezTo>
                  <a:pt x="319" y="219"/>
                  <a:pt x="319" y="219"/>
                  <a:pt x="319" y="219"/>
                </a:cubicBezTo>
                <a:cubicBezTo>
                  <a:pt x="319" y="219"/>
                  <a:pt x="319" y="219"/>
                  <a:pt x="319" y="219"/>
                </a:cubicBezTo>
                <a:cubicBezTo>
                  <a:pt x="319" y="219"/>
                  <a:pt x="320" y="218"/>
                  <a:pt x="320" y="218"/>
                </a:cubicBezTo>
                <a:cubicBezTo>
                  <a:pt x="320" y="218"/>
                  <a:pt x="320" y="218"/>
                  <a:pt x="320" y="219"/>
                </a:cubicBezTo>
                <a:cubicBezTo>
                  <a:pt x="321" y="219"/>
                  <a:pt x="320" y="218"/>
                  <a:pt x="321" y="218"/>
                </a:cubicBezTo>
                <a:cubicBezTo>
                  <a:pt x="321" y="218"/>
                  <a:pt x="321" y="219"/>
                  <a:pt x="321" y="219"/>
                </a:cubicBezTo>
                <a:cubicBezTo>
                  <a:pt x="322" y="219"/>
                  <a:pt x="322" y="219"/>
                  <a:pt x="322" y="220"/>
                </a:cubicBezTo>
                <a:cubicBezTo>
                  <a:pt x="322" y="219"/>
                  <a:pt x="322" y="219"/>
                  <a:pt x="322" y="218"/>
                </a:cubicBezTo>
                <a:cubicBezTo>
                  <a:pt x="321" y="218"/>
                  <a:pt x="322" y="219"/>
                  <a:pt x="321" y="219"/>
                </a:cubicBezTo>
                <a:cubicBezTo>
                  <a:pt x="321" y="218"/>
                  <a:pt x="321" y="218"/>
                  <a:pt x="321" y="218"/>
                </a:cubicBezTo>
                <a:cubicBezTo>
                  <a:pt x="321" y="218"/>
                  <a:pt x="321" y="218"/>
                  <a:pt x="321" y="218"/>
                </a:cubicBezTo>
                <a:cubicBezTo>
                  <a:pt x="321" y="218"/>
                  <a:pt x="321" y="218"/>
                  <a:pt x="321" y="218"/>
                </a:cubicBezTo>
                <a:cubicBezTo>
                  <a:pt x="321" y="218"/>
                  <a:pt x="321" y="218"/>
                  <a:pt x="321" y="218"/>
                </a:cubicBezTo>
                <a:cubicBezTo>
                  <a:pt x="322" y="217"/>
                  <a:pt x="323" y="218"/>
                  <a:pt x="324" y="218"/>
                </a:cubicBezTo>
                <a:cubicBezTo>
                  <a:pt x="324" y="218"/>
                  <a:pt x="324" y="218"/>
                  <a:pt x="323" y="218"/>
                </a:cubicBezTo>
                <a:cubicBezTo>
                  <a:pt x="324" y="219"/>
                  <a:pt x="324" y="218"/>
                  <a:pt x="324" y="218"/>
                </a:cubicBezTo>
                <a:cubicBezTo>
                  <a:pt x="324" y="218"/>
                  <a:pt x="324" y="218"/>
                  <a:pt x="324" y="217"/>
                </a:cubicBezTo>
                <a:cubicBezTo>
                  <a:pt x="324" y="217"/>
                  <a:pt x="324" y="218"/>
                  <a:pt x="324" y="217"/>
                </a:cubicBezTo>
                <a:cubicBezTo>
                  <a:pt x="325" y="217"/>
                  <a:pt x="325" y="216"/>
                  <a:pt x="326" y="217"/>
                </a:cubicBezTo>
                <a:cubicBezTo>
                  <a:pt x="326" y="216"/>
                  <a:pt x="327" y="216"/>
                  <a:pt x="327" y="217"/>
                </a:cubicBezTo>
                <a:cubicBezTo>
                  <a:pt x="327" y="215"/>
                  <a:pt x="328" y="215"/>
                  <a:pt x="329" y="215"/>
                </a:cubicBezTo>
                <a:cubicBezTo>
                  <a:pt x="329" y="215"/>
                  <a:pt x="329" y="215"/>
                  <a:pt x="329" y="215"/>
                </a:cubicBezTo>
                <a:cubicBezTo>
                  <a:pt x="329" y="215"/>
                  <a:pt x="329" y="215"/>
                  <a:pt x="329" y="215"/>
                </a:cubicBezTo>
                <a:cubicBezTo>
                  <a:pt x="329" y="215"/>
                  <a:pt x="329" y="215"/>
                  <a:pt x="329" y="215"/>
                </a:cubicBezTo>
                <a:cubicBezTo>
                  <a:pt x="329" y="215"/>
                  <a:pt x="329" y="215"/>
                  <a:pt x="329" y="215"/>
                </a:cubicBezTo>
                <a:cubicBezTo>
                  <a:pt x="329" y="215"/>
                  <a:pt x="329" y="215"/>
                  <a:pt x="329" y="215"/>
                </a:cubicBezTo>
                <a:cubicBezTo>
                  <a:pt x="330" y="215"/>
                  <a:pt x="330" y="215"/>
                  <a:pt x="330" y="215"/>
                </a:cubicBezTo>
                <a:cubicBezTo>
                  <a:pt x="330" y="215"/>
                  <a:pt x="330" y="215"/>
                  <a:pt x="330" y="215"/>
                </a:cubicBezTo>
                <a:cubicBezTo>
                  <a:pt x="330" y="215"/>
                  <a:pt x="330" y="215"/>
                  <a:pt x="330" y="215"/>
                </a:cubicBezTo>
                <a:cubicBezTo>
                  <a:pt x="331" y="215"/>
                  <a:pt x="331" y="215"/>
                  <a:pt x="331" y="215"/>
                </a:cubicBezTo>
                <a:cubicBezTo>
                  <a:pt x="331" y="215"/>
                  <a:pt x="331" y="215"/>
                  <a:pt x="331" y="216"/>
                </a:cubicBezTo>
                <a:cubicBezTo>
                  <a:pt x="331" y="215"/>
                  <a:pt x="332" y="215"/>
                  <a:pt x="332" y="215"/>
                </a:cubicBezTo>
                <a:cubicBezTo>
                  <a:pt x="332" y="215"/>
                  <a:pt x="333" y="214"/>
                  <a:pt x="333" y="214"/>
                </a:cubicBezTo>
                <a:cubicBezTo>
                  <a:pt x="333" y="214"/>
                  <a:pt x="332" y="215"/>
                  <a:pt x="333" y="215"/>
                </a:cubicBezTo>
                <a:cubicBezTo>
                  <a:pt x="333" y="214"/>
                  <a:pt x="334" y="214"/>
                  <a:pt x="335" y="214"/>
                </a:cubicBezTo>
                <a:cubicBezTo>
                  <a:pt x="335" y="214"/>
                  <a:pt x="335" y="214"/>
                  <a:pt x="335" y="213"/>
                </a:cubicBezTo>
                <a:cubicBezTo>
                  <a:pt x="335" y="213"/>
                  <a:pt x="335" y="213"/>
                  <a:pt x="336" y="213"/>
                </a:cubicBezTo>
                <a:cubicBezTo>
                  <a:pt x="336" y="214"/>
                  <a:pt x="336" y="214"/>
                  <a:pt x="336" y="214"/>
                </a:cubicBezTo>
                <a:cubicBezTo>
                  <a:pt x="336" y="214"/>
                  <a:pt x="336" y="214"/>
                  <a:pt x="336" y="215"/>
                </a:cubicBezTo>
                <a:cubicBezTo>
                  <a:pt x="336" y="215"/>
                  <a:pt x="336" y="215"/>
                  <a:pt x="336" y="215"/>
                </a:cubicBezTo>
                <a:cubicBezTo>
                  <a:pt x="336" y="215"/>
                  <a:pt x="336" y="215"/>
                  <a:pt x="336" y="215"/>
                </a:cubicBezTo>
                <a:cubicBezTo>
                  <a:pt x="337" y="215"/>
                  <a:pt x="336" y="214"/>
                  <a:pt x="336" y="214"/>
                </a:cubicBezTo>
                <a:cubicBezTo>
                  <a:pt x="337" y="213"/>
                  <a:pt x="337" y="214"/>
                  <a:pt x="338" y="215"/>
                </a:cubicBezTo>
                <a:cubicBezTo>
                  <a:pt x="338" y="214"/>
                  <a:pt x="338" y="215"/>
                  <a:pt x="339" y="214"/>
                </a:cubicBezTo>
                <a:cubicBezTo>
                  <a:pt x="338" y="213"/>
                  <a:pt x="338" y="214"/>
                  <a:pt x="337" y="214"/>
                </a:cubicBezTo>
                <a:cubicBezTo>
                  <a:pt x="337" y="214"/>
                  <a:pt x="337" y="214"/>
                  <a:pt x="337" y="213"/>
                </a:cubicBezTo>
                <a:cubicBezTo>
                  <a:pt x="337" y="213"/>
                  <a:pt x="337" y="213"/>
                  <a:pt x="338" y="213"/>
                </a:cubicBezTo>
                <a:cubicBezTo>
                  <a:pt x="338" y="213"/>
                  <a:pt x="337" y="213"/>
                  <a:pt x="338" y="212"/>
                </a:cubicBezTo>
                <a:cubicBezTo>
                  <a:pt x="338" y="213"/>
                  <a:pt x="339" y="212"/>
                  <a:pt x="340" y="212"/>
                </a:cubicBezTo>
                <a:cubicBezTo>
                  <a:pt x="340" y="212"/>
                  <a:pt x="339" y="212"/>
                  <a:pt x="339" y="212"/>
                </a:cubicBezTo>
                <a:cubicBezTo>
                  <a:pt x="339" y="212"/>
                  <a:pt x="339" y="212"/>
                  <a:pt x="339" y="211"/>
                </a:cubicBezTo>
                <a:cubicBezTo>
                  <a:pt x="339" y="212"/>
                  <a:pt x="339" y="212"/>
                  <a:pt x="339" y="212"/>
                </a:cubicBezTo>
                <a:cubicBezTo>
                  <a:pt x="339" y="212"/>
                  <a:pt x="339" y="211"/>
                  <a:pt x="339" y="211"/>
                </a:cubicBezTo>
                <a:cubicBezTo>
                  <a:pt x="340" y="211"/>
                  <a:pt x="340" y="211"/>
                  <a:pt x="340" y="211"/>
                </a:cubicBezTo>
                <a:cubicBezTo>
                  <a:pt x="340" y="212"/>
                  <a:pt x="339" y="212"/>
                  <a:pt x="340" y="212"/>
                </a:cubicBezTo>
                <a:cubicBezTo>
                  <a:pt x="340" y="213"/>
                  <a:pt x="340" y="211"/>
                  <a:pt x="341" y="212"/>
                </a:cubicBezTo>
                <a:cubicBezTo>
                  <a:pt x="340" y="213"/>
                  <a:pt x="342" y="211"/>
                  <a:pt x="343" y="212"/>
                </a:cubicBezTo>
                <a:cubicBezTo>
                  <a:pt x="343" y="211"/>
                  <a:pt x="344" y="211"/>
                  <a:pt x="344" y="210"/>
                </a:cubicBezTo>
                <a:cubicBezTo>
                  <a:pt x="344" y="211"/>
                  <a:pt x="346" y="210"/>
                  <a:pt x="346" y="209"/>
                </a:cubicBezTo>
                <a:cubicBezTo>
                  <a:pt x="346" y="209"/>
                  <a:pt x="346" y="209"/>
                  <a:pt x="346" y="210"/>
                </a:cubicBezTo>
                <a:cubicBezTo>
                  <a:pt x="346" y="209"/>
                  <a:pt x="347" y="210"/>
                  <a:pt x="347" y="209"/>
                </a:cubicBezTo>
                <a:cubicBezTo>
                  <a:pt x="348" y="210"/>
                  <a:pt x="348" y="209"/>
                  <a:pt x="348" y="208"/>
                </a:cubicBezTo>
                <a:cubicBezTo>
                  <a:pt x="348" y="208"/>
                  <a:pt x="348" y="209"/>
                  <a:pt x="349" y="209"/>
                </a:cubicBezTo>
                <a:cubicBezTo>
                  <a:pt x="350" y="208"/>
                  <a:pt x="351" y="208"/>
                  <a:pt x="352" y="207"/>
                </a:cubicBezTo>
                <a:cubicBezTo>
                  <a:pt x="352" y="208"/>
                  <a:pt x="352" y="208"/>
                  <a:pt x="352" y="208"/>
                </a:cubicBezTo>
                <a:cubicBezTo>
                  <a:pt x="352" y="207"/>
                  <a:pt x="353" y="207"/>
                  <a:pt x="353" y="208"/>
                </a:cubicBezTo>
                <a:cubicBezTo>
                  <a:pt x="353" y="207"/>
                  <a:pt x="353" y="206"/>
                  <a:pt x="354" y="207"/>
                </a:cubicBezTo>
                <a:cubicBezTo>
                  <a:pt x="354" y="207"/>
                  <a:pt x="353" y="207"/>
                  <a:pt x="354" y="207"/>
                </a:cubicBezTo>
                <a:cubicBezTo>
                  <a:pt x="354" y="208"/>
                  <a:pt x="354" y="207"/>
                  <a:pt x="354" y="208"/>
                </a:cubicBezTo>
                <a:cubicBezTo>
                  <a:pt x="354" y="207"/>
                  <a:pt x="354" y="207"/>
                  <a:pt x="354" y="207"/>
                </a:cubicBezTo>
                <a:cubicBezTo>
                  <a:pt x="355" y="207"/>
                  <a:pt x="354" y="207"/>
                  <a:pt x="355" y="207"/>
                </a:cubicBezTo>
                <a:cubicBezTo>
                  <a:pt x="355" y="208"/>
                  <a:pt x="355" y="207"/>
                  <a:pt x="355" y="207"/>
                </a:cubicBezTo>
                <a:cubicBezTo>
                  <a:pt x="356" y="206"/>
                  <a:pt x="355" y="208"/>
                  <a:pt x="356" y="207"/>
                </a:cubicBezTo>
                <a:cubicBezTo>
                  <a:pt x="356" y="207"/>
                  <a:pt x="356" y="206"/>
                  <a:pt x="356" y="206"/>
                </a:cubicBezTo>
                <a:cubicBezTo>
                  <a:pt x="357" y="207"/>
                  <a:pt x="357" y="206"/>
                  <a:pt x="357" y="206"/>
                </a:cubicBezTo>
                <a:cubicBezTo>
                  <a:pt x="357" y="206"/>
                  <a:pt x="357" y="206"/>
                  <a:pt x="358" y="206"/>
                </a:cubicBezTo>
                <a:cubicBezTo>
                  <a:pt x="358" y="206"/>
                  <a:pt x="358" y="206"/>
                  <a:pt x="358" y="206"/>
                </a:cubicBezTo>
                <a:cubicBezTo>
                  <a:pt x="358" y="206"/>
                  <a:pt x="360" y="206"/>
                  <a:pt x="359" y="205"/>
                </a:cubicBezTo>
                <a:cubicBezTo>
                  <a:pt x="360" y="205"/>
                  <a:pt x="359" y="204"/>
                  <a:pt x="360" y="204"/>
                </a:cubicBezTo>
                <a:cubicBezTo>
                  <a:pt x="360" y="205"/>
                  <a:pt x="360" y="205"/>
                  <a:pt x="360" y="205"/>
                </a:cubicBezTo>
                <a:cubicBezTo>
                  <a:pt x="360" y="205"/>
                  <a:pt x="360" y="205"/>
                  <a:pt x="361" y="205"/>
                </a:cubicBezTo>
                <a:cubicBezTo>
                  <a:pt x="360" y="203"/>
                  <a:pt x="362" y="204"/>
                  <a:pt x="362" y="203"/>
                </a:cubicBezTo>
                <a:cubicBezTo>
                  <a:pt x="362" y="204"/>
                  <a:pt x="362" y="204"/>
                  <a:pt x="362" y="204"/>
                </a:cubicBezTo>
                <a:cubicBezTo>
                  <a:pt x="362" y="204"/>
                  <a:pt x="362" y="204"/>
                  <a:pt x="362" y="204"/>
                </a:cubicBezTo>
                <a:cubicBezTo>
                  <a:pt x="361" y="204"/>
                  <a:pt x="362" y="204"/>
                  <a:pt x="361" y="205"/>
                </a:cubicBezTo>
                <a:cubicBezTo>
                  <a:pt x="362" y="205"/>
                  <a:pt x="362" y="204"/>
                  <a:pt x="363" y="205"/>
                </a:cubicBezTo>
                <a:cubicBezTo>
                  <a:pt x="363" y="205"/>
                  <a:pt x="363" y="205"/>
                  <a:pt x="363" y="204"/>
                </a:cubicBezTo>
                <a:cubicBezTo>
                  <a:pt x="364" y="205"/>
                  <a:pt x="365" y="203"/>
                  <a:pt x="366" y="203"/>
                </a:cubicBezTo>
                <a:cubicBezTo>
                  <a:pt x="367" y="203"/>
                  <a:pt x="367" y="202"/>
                  <a:pt x="367" y="202"/>
                </a:cubicBezTo>
                <a:cubicBezTo>
                  <a:pt x="367" y="201"/>
                  <a:pt x="368" y="202"/>
                  <a:pt x="367" y="201"/>
                </a:cubicBezTo>
                <a:cubicBezTo>
                  <a:pt x="368" y="202"/>
                  <a:pt x="368" y="202"/>
                  <a:pt x="368" y="202"/>
                </a:cubicBezTo>
                <a:cubicBezTo>
                  <a:pt x="368" y="203"/>
                  <a:pt x="367" y="202"/>
                  <a:pt x="367" y="202"/>
                </a:cubicBezTo>
                <a:cubicBezTo>
                  <a:pt x="367" y="203"/>
                  <a:pt x="368" y="203"/>
                  <a:pt x="367" y="203"/>
                </a:cubicBezTo>
                <a:cubicBezTo>
                  <a:pt x="368" y="203"/>
                  <a:pt x="368" y="203"/>
                  <a:pt x="368" y="202"/>
                </a:cubicBezTo>
                <a:cubicBezTo>
                  <a:pt x="368" y="202"/>
                  <a:pt x="368" y="202"/>
                  <a:pt x="368" y="203"/>
                </a:cubicBezTo>
                <a:cubicBezTo>
                  <a:pt x="369" y="202"/>
                  <a:pt x="368" y="202"/>
                  <a:pt x="368" y="202"/>
                </a:cubicBezTo>
                <a:cubicBezTo>
                  <a:pt x="368" y="201"/>
                  <a:pt x="369" y="202"/>
                  <a:pt x="369" y="201"/>
                </a:cubicBezTo>
                <a:cubicBezTo>
                  <a:pt x="367" y="201"/>
                  <a:pt x="365" y="201"/>
                  <a:pt x="364" y="202"/>
                </a:cubicBezTo>
                <a:cubicBezTo>
                  <a:pt x="363" y="202"/>
                  <a:pt x="364" y="201"/>
                  <a:pt x="363" y="201"/>
                </a:cubicBezTo>
                <a:cubicBezTo>
                  <a:pt x="363" y="201"/>
                  <a:pt x="363" y="202"/>
                  <a:pt x="363" y="202"/>
                </a:cubicBezTo>
                <a:cubicBezTo>
                  <a:pt x="363" y="202"/>
                  <a:pt x="363" y="201"/>
                  <a:pt x="363" y="200"/>
                </a:cubicBezTo>
                <a:cubicBezTo>
                  <a:pt x="364" y="200"/>
                  <a:pt x="365" y="201"/>
                  <a:pt x="366" y="200"/>
                </a:cubicBezTo>
                <a:cubicBezTo>
                  <a:pt x="366" y="199"/>
                  <a:pt x="367" y="200"/>
                  <a:pt x="367" y="200"/>
                </a:cubicBezTo>
                <a:cubicBezTo>
                  <a:pt x="367" y="199"/>
                  <a:pt x="367" y="199"/>
                  <a:pt x="367" y="199"/>
                </a:cubicBezTo>
                <a:cubicBezTo>
                  <a:pt x="368" y="199"/>
                  <a:pt x="367" y="199"/>
                  <a:pt x="367" y="198"/>
                </a:cubicBezTo>
                <a:cubicBezTo>
                  <a:pt x="368" y="199"/>
                  <a:pt x="368" y="198"/>
                  <a:pt x="369" y="198"/>
                </a:cubicBezTo>
                <a:cubicBezTo>
                  <a:pt x="369" y="198"/>
                  <a:pt x="369" y="199"/>
                  <a:pt x="370" y="199"/>
                </a:cubicBezTo>
                <a:cubicBezTo>
                  <a:pt x="369" y="198"/>
                  <a:pt x="370" y="198"/>
                  <a:pt x="370" y="198"/>
                </a:cubicBezTo>
                <a:cubicBezTo>
                  <a:pt x="371" y="198"/>
                  <a:pt x="370" y="199"/>
                  <a:pt x="370" y="199"/>
                </a:cubicBezTo>
                <a:cubicBezTo>
                  <a:pt x="370" y="198"/>
                  <a:pt x="371" y="198"/>
                  <a:pt x="371" y="199"/>
                </a:cubicBezTo>
                <a:cubicBezTo>
                  <a:pt x="371" y="198"/>
                  <a:pt x="371" y="198"/>
                  <a:pt x="371" y="198"/>
                </a:cubicBezTo>
                <a:cubicBezTo>
                  <a:pt x="372" y="198"/>
                  <a:pt x="372" y="198"/>
                  <a:pt x="373" y="198"/>
                </a:cubicBezTo>
                <a:cubicBezTo>
                  <a:pt x="373" y="197"/>
                  <a:pt x="374" y="198"/>
                  <a:pt x="374" y="197"/>
                </a:cubicBezTo>
                <a:cubicBezTo>
                  <a:pt x="375" y="198"/>
                  <a:pt x="374" y="198"/>
                  <a:pt x="374" y="198"/>
                </a:cubicBezTo>
                <a:cubicBezTo>
                  <a:pt x="374" y="198"/>
                  <a:pt x="375" y="198"/>
                  <a:pt x="375" y="198"/>
                </a:cubicBezTo>
                <a:cubicBezTo>
                  <a:pt x="375" y="198"/>
                  <a:pt x="375" y="197"/>
                  <a:pt x="375" y="197"/>
                </a:cubicBezTo>
                <a:cubicBezTo>
                  <a:pt x="375" y="197"/>
                  <a:pt x="375" y="197"/>
                  <a:pt x="375" y="196"/>
                </a:cubicBezTo>
                <a:cubicBezTo>
                  <a:pt x="375" y="196"/>
                  <a:pt x="374" y="196"/>
                  <a:pt x="374" y="196"/>
                </a:cubicBezTo>
                <a:cubicBezTo>
                  <a:pt x="373" y="196"/>
                  <a:pt x="374" y="196"/>
                  <a:pt x="373" y="196"/>
                </a:cubicBezTo>
                <a:cubicBezTo>
                  <a:pt x="373" y="196"/>
                  <a:pt x="373" y="196"/>
                  <a:pt x="373" y="197"/>
                </a:cubicBezTo>
                <a:cubicBezTo>
                  <a:pt x="373" y="197"/>
                  <a:pt x="373" y="197"/>
                  <a:pt x="373" y="197"/>
                </a:cubicBezTo>
                <a:cubicBezTo>
                  <a:pt x="373" y="197"/>
                  <a:pt x="372" y="197"/>
                  <a:pt x="372" y="197"/>
                </a:cubicBezTo>
                <a:cubicBezTo>
                  <a:pt x="371" y="197"/>
                  <a:pt x="372" y="197"/>
                  <a:pt x="372" y="196"/>
                </a:cubicBezTo>
                <a:cubicBezTo>
                  <a:pt x="371" y="196"/>
                  <a:pt x="372" y="196"/>
                  <a:pt x="371" y="197"/>
                </a:cubicBezTo>
                <a:cubicBezTo>
                  <a:pt x="371" y="197"/>
                  <a:pt x="371" y="196"/>
                  <a:pt x="370" y="196"/>
                </a:cubicBezTo>
                <a:cubicBezTo>
                  <a:pt x="370" y="197"/>
                  <a:pt x="370" y="197"/>
                  <a:pt x="370" y="198"/>
                </a:cubicBezTo>
                <a:cubicBezTo>
                  <a:pt x="370" y="197"/>
                  <a:pt x="370" y="197"/>
                  <a:pt x="369" y="197"/>
                </a:cubicBezTo>
                <a:cubicBezTo>
                  <a:pt x="369" y="197"/>
                  <a:pt x="369" y="197"/>
                  <a:pt x="368" y="197"/>
                </a:cubicBezTo>
                <a:cubicBezTo>
                  <a:pt x="368" y="196"/>
                  <a:pt x="368" y="196"/>
                  <a:pt x="368" y="196"/>
                </a:cubicBezTo>
                <a:cubicBezTo>
                  <a:pt x="367" y="197"/>
                  <a:pt x="366" y="197"/>
                  <a:pt x="365" y="197"/>
                </a:cubicBezTo>
                <a:cubicBezTo>
                  <a:pt x="364" y="198"/>
                  <a:pt x="363" y="197"/>
                  <a:pt x="363" y="198"/>
                </a:cubicBezTo>
                <a:cubicBezTo>
                  <a:pt x="362" y="197"/>
                  <a:pt x="361" y="199"/>
                  <a:pt x="360" y="198"/>
                </a:cubicBezTo>
                <a:cubicBezTo>
                  <a:pt x="360" y="198"/>
                  <a:pt x="359" y="198"/>
                  <a:pt x="359" y="199"/>
                </a:cubicBezTo>
                <a:cubicBezTo>
                  <a:pt x="359" y="198"/>
                  <a:pt x="358" y="198"/>
                  <a:pt x="358" y="198"/>
                </a:cubicBezTo>
                <a:cubicBezTo>
                  <a:pt x="358" y="198"/>
                  <a:pt x="359" y="198"/>
                  <a:pt x="359" y="197"/>
                </a:cubicBezTo>
                <a:cubicBezTo>
                  <a:pt x="359" y="198"/>
                  <a:pt x="359" y="197"/>
                  <a:pt x="360" y="197"/>
                </a:cubicBezTo>
                <a:cubicBezTo>
                  <a:pt x="360" y="197"/>
                  <a:pt x="359" y="197"/>
                  <a:pt x="359" y="197"/>
                </a:cubicBezTo>
                <a:cubicBezTo>
                  <a:pt x="359" y="196"/>
                  <a:pt x="360" y="197"/>
                  <a:pt x="360" y="196"/>
                </a:cubicBezTo>
                <a:cubicBezTo>
                  <a:pt x="360" y="197"/>
                  <a:pt x="360" y="197"/>
                  <a:pt x="360" y="197"/>
                </a:cubicBezTo>
                <a:cubicBezTo>
                  <a:pt x="360" y="197"/>
                  <a:pt x="361" y="196"/>
                  <a:pt x="361" y="196"/>
                </a:cubicBezTo>
                <a:cubicBezTo>
                  <a:pt x="361" y="196"/>
                  <a:pt x="361" y="197"/>
                  <a:pt x="361" y="196"/>
                </a:cubicBezTo>
                <a:cubicBezTo>
                  <a:pt x="362" y="196"/>
                  <a:pt x="362" y="195"/>
                  <a:pt x="362" y="195"/>
                </a:cubicBezTo>
                <a:cubicBezTo>
                  <a:pt x="363" y="195"/>
                  <a:pt x="362" y="196"/>
                  <a:pt x="363" y="196"/>
                </a:cubicBezTo>
                <a:cubicBezTo>
                  <a:pt x="363" y="195"/>
                  <a:pt x="363" y="195"/>
                  <a:pt x="363" y="195"/>
                </a:cubicBezTo>
                <a:cubicBezTo>
                  <a:pt x="364" y="195"/>
                  <a:pt x="365" y="195"/>
                  <a:pt x="365" y="194"/>
                </a:cubicBezTo>
                <a:cubicBezTo>
                  <a:pt x="365" y="195"/>
                  <a:pt x="366" y="194"/>
                  <a:pt x="366" y="194"/>
                </a:cubicBezTo>
                <a:cubicBezTo>
                  <a:pt x="366" y="194"/>
                  <a:pt x="366" y="194"/>
                  <a:pt x="366" y="194"/>
                </a:cubicBezTo>
                <a:cubicBezTo>
                  <a:pt x="366" y="192"/>
                  <a:pt x="367" y="194"/>
                  <a:pt x="367" y="193"/>
                </a:cubicBezTo>
                <a:cubicBezTo>
                  <a:pt x="368" y="193"/>
                  <a:pt x="368" y="194"/>
                  <a:pt x="368" y="194"/>
                </a:cubicBezTo>
                <a:cubicBezTo>
                  <a:pt x="368" y="194"/>
                  <a:pt x="368" y="193"/>
                  <a:pt x="368" y="193"/>
                </a:cubicBezTo>
                <a:cubicBezTo>
                  <a:pt x="368" y="192"/>
                  <a:pt x="369" y="193"/>
                  <a:pt x="369" y="192"/>
                </a:cubicBezTo>
                <a:cubicBezTo>
                  <a:pt x="369" y="192"/>
                  <a:pt x="370" y="192"/>
                  <a:pt x="370" y="193"/>
                </a:cubicBezTo>
                <a:cubicBezTo>
                  <a:pt x="370" y="192"/>
                  <a:pt x="371" y="192"/>
                  <a:pt x="372" y="192"/>
                </a:cubicBezTo>
                <a:cubicBezTo>
                  <a:pt x="372" y="192"/>
                  <a:pt x="372" y="192"/>
                  <a:pt x="372" y="192"/>
                </a:cubicBezTo>
                <a:cubicBezTo>
                  <a:pt x="372" y="192"/>
                  <a:pt x="372" y="192"/>
                  <a:pt x="372" y="192"/>
                </a:cubicBezTo>
                <a:cubicBezTo>
                  <a:pt x="372" y="192"/>
                  <a:pt x="372" y="192"/>
                  <a:pt x="372" y="192"/>
                </a:cubicBezTo>
                <a:cubicBezTo>
                  <a:pt x="372" y="193"/>
                  <a:pt x="372" y="193"/>
                  <a:pt x="372" y="193"/>
                </a:cubicBezTo>
                <a:cubicBezTo>
                  <a:pt x="372" y="193"/>
                  <a:pt x="373" y="193"/>
                  <a:pt x="373" y="193"/>
                </a:cubicBezTo>
                <a:cubicBezTo>
                  <a:pt x="373" y="193"/>
                  <a:pt x="372" y="193"/>
                  <a:pt x="373" y="193"/>
                </a:cubicBezTo>
                <a:cubicBezTo>
                  <a:pt x="373" y="192"/>
                  <a:pt x="372" y="193"/>
                  <a:pt x="372" y="193"/>
                </a:cubicBezTo>
                <a:cubicBezTo>
                  <a:pt x="372" y="193"/>
                  <a:pt x="372" y="193"/>
                  <a:pt x="372" y="193"/>
                </a:cubicBezTo>
                <a:cubicBezTo>
                  <a:pt x="372" y="193"/>
                  <a:pt x="372" y="193"/>
                  <a:pt x="372" y="193"/>
                </a:cubicBezTo>
                <a:cubicBezTo>
                  <a:pt x="372" y="193"/>
                  <a:pt x="372" y="193"/>
                  <a:pt x="372" y="193"/>
                </a:cubicBezTo>
                <a:cubicBezTo>
                  <a:pt x="372" y="193"/>
                  <a:pt x="372" y="193"/>
                  <a:pt x="372" y="192"/>
                </a:cubicBezTo>
                <a:cubicBezTo>
                  <a:pt x="372" y="192"/>
                  <a:pt x="373" y="192"/>
                  <a:pt x="373" y="192"/>
                </a:cubicBezTo>
                <a:cubicBezTo>
                  <a:pt x="373" y="192"/>
                  <a:pt x="373" y="192"/>
                  <a:pt x="372" y="192"/>
                </a:cubicBezTo>
                <a:cubicBezTo>
                  <a:pt x="373" y="192"/>
                  <a:pt x="373" y="191"/>
                  <a:pt x="374" y="192"/>
                </a:cubicBezTo>
                <a:cubicBezTo>
                  <a:pt x="374" y="192"/>
                  <a:pt x="374" y="190"/>
                  <a:pt x="375" y="190"/>
                </a:cubicBezTo>
                <a:cubicBezTo>
                  <a:pt x="375" y="190"/>
                  <a:pt x="375" y="190"/>
                  <a:pt x="375" y="190"/>
                </a:cubicBezTo>
                <a:cubicBezTo>
                  <a:pt x="376" y="190"/>
                  <a:pt x="376" y="190"/>
                  <a:pt x="376" y="190"/>
                </a:cubicBezTo>
                <a:cubicBezTo>
                  <a:pt x="376" y="191"/>
                  <a:pt x="376" y="189"/>
                  <a:pt x="377" y="190"/>
                </a:cubicBezTo>
                <a:cubicBezTo>
                  <a:pt x="377" y="190"/>
                  <a:pt x="377" y="190"/>
                  <a:pt x="377" y="191"/>
                </a:cubicBezTo>
                <a:cubicBezTo>
                  <a:pt x="378" y="190"/>
                  <a:pt x="378" y="189"/>
                  <a:pt x="379" y="190"/>
                </a:cubicBezTo>
                <a:cubicBezTo>
                  <a:pt x="380" y="190"/>
                  <a:pt x="380" y="190"/>
                  <a:pt x="380" y="189"/>
                </a:cubicBezTo>
                <a:cubicBezTo>
                  <a:pt x="380" y="190"/>
                  <a:pt x="381" y="189"/>
                  <a:pt x="381" y="189"/>
                </a:cubicBezTo>
                <a:cubicBezTo>
                  <a:pt x="381" y="189"/>
                  <a:pt x="381" y="189"/>
                  <a:pt x="381" y="189"/>
                </a:cubicBezTo>
                <a:cubicBezTo>
                  <a:pt x="382" y="189"/>
                  <a:pt x="382" y="189"/>
                  <a:pt x="382" y="189"/>
                </a:cubicBezTo>
                <a:cubicBezTo>
                  <a:pt x="381" y="189"/>
                  <a:pt x="381" y="189"/>
                  <a:pt x="381" y="189"/>
                </a:cubicBezTo>
                <a:cubicBezTo>
                  <a:pt x="381" y="189"/>
                  <a:pt x="381" y="189"/>
                  <a:pt x="380" y="189"/>
                </a:cubicBezTo>
                <a:cubicBezTo>
                  <a:pt x="380" y="189"/>
                  <a:pt x="380" y="189"/>
                  <a:pt x="380" y="189"/>
                </a:cubicBezTo>
                <a:cubicBezTo>
                  <a:pt x="380" y="189"/>
                  <a:pt x="380" y="189"/>
                  <a:pt x="380" y="189"/>
                </a:cubicBezTo>
                <a:cubicBezTo>
                  <a:pt x="380" y="189"/>
                  <a:pt x="380" y="189"/>
                  <a:pt x="380" y="188"/>
                </a:cubicBezTo>
                <a:cubicBezTo>
                  <a:pt x="381" y="189"/>
                  <a:pt x="381" y="188"/>
                  <a:pt x="382" y="188"/>
                </a:cubicBezTo>
                <a:cubicBezTo>
                  <a:pt x="382" y="188"/>
                  <a:pt x="382" y="189"/>
                  <a:pt x="382" y="189"/>
                </a:cubicBezTo>
                <a:cubicBezTo>
                  <a:pt x="382" y="189"/>
                  <a:pt x="383" y="189"/>
                  <a:pt x="384" y="188"/>
                </a:cubicBezTo>
                <a:cubicBezTo>
                  <a:pt x="384" y="188"/>
                  <a:pt x="383" y="189"/>
                  <a:pt x="383" y="188"/>
                </a:cubicBezTo>
                <a:cubicBezTo>
                  <a:pt x="383" y="187"/>
                  <a:pt x="383" y="188"/>
                  <a:pt x="384" y="187"/>
                </a:cubicBezTo>
                <a:cubicBezTo>
                  <a:pt x="383" y="187"/>
                  <a:pt x="383" y="187"/>
                  <a:pt x="383" y="187"/>
                </a:cubicBezTo>
                <a:cubicBezTo>
                  <a:pt x="383" y="186"/>
                  <a:pt x="383" y="187"/>
                  <a:pt x="383" y="186"/>
                </a:cubicBezTo>
                <a:cubicBezTo>
                  <a:pt x="383" y="186"/>
                  <a:pt x="383" y="186"/>
                  <a:pt x="383" y="186"/>
                </a:cubicBezTo>
                <a:cubicBezTo>
                  <a:pt x="384" y="187"/>
                  <a:pt x="384" y="186"/>
                  <a:pt x="385" y="186"/>
                </a:cubicBezTo>
                <a:cubicBezTo>
                  <a:pt x="385" y="187"/>
                  <a:pt x="384" y="186"/>
                  <a:pt x="384" y="187"/>
                </a:cubicBezTo>
                <a:cubicBezTo>
                  <a:pt x="384" y="187"/>
                  <a:pt x="385" y="187"/>
                  <a:pt x="385" y="187"/>
                </a:cubicBezTo>
                <a:cubicBezTo>
                  <a:pt x="385" y="187"/>
                  <a:pt x="385" y="186"/>
                  <a:pt x="386" y="186"/>
                </a:cubicBezTo>
                <a:cubicBezTo>
                  <a:pt x="386" y="186"/>
                  <a:pt x="386" y="187"/>
                  <a:pt x="386" y="187"/>
                </a:cubicBezTo>
                <a:cubicBezTo>
                  <a:pt x="386" y="187"/>
                  <a:pt x="386" y="187"/>
                  <a:pt x="387" y="187"/>
                </a:cubicBezTo>
                <a:cubicBezTo>
                  <a:pt x="387" y="187"/>
                  <a:pt x="386" y="187"/>
                  <a:pt x="386" y="186"/>
                </a:cubicBezTo>
                <a:cubicBezTo>
                  <a:pt x="387" y="186"/>
                  <a:pt x="388" y="186"/>
                  <a:pt x="388" y="185"/>
                </a:cubicBezTo>
                <a:cubicBezTo>
                  <a:pt x="388" y="185"/>
                  <a:pt x="388" y="186"/>
                  <a:pt x="387" y="185"/>
                </a:cubicBezTo>
                <a:cubicBezTo>
                  <a:pt x="387" y="185"/>
                  <a:pt x="387" y="185"/>
                  <a:pt x="387" y="185"/>
                </a:cubicBezTo>
                <a:cubicBezTo>
                  <a:pt x="388" y="185"/>
                  <a:pt x="387" y="185"/>
                  <a:pt x="388" y="184"/>
                </a:cubicBezTo>
                <a:cubicBezTo>
                  <a:pt x="388" y="183"/>
                  <a:pt x="387" y="184"/>
                  <a:pt x="387" y="185"/>
                </a:cubicBezTo>
                <a:cubicBezTo>
                  <a:pt x="387" y="184"/>
                  <a:pt x="387" y="184"/>
                  <a:pt x="387" y="184"/>
                </a:cubicBezTo>
                <a:cubicBezTo>
                  <a:pt x="387" y="183"/>
                  <a:pt x="388" y="183"/>
                  <a:pt x="387" y="183"/>
                </a:cubicBezTo>
                <a:cubicBezTo>
                  <a:pt x="387" y="183"/>
                  <a:pt x="387" y="183"/>
                  <a:pt x="387" y="183"/>
                </a:cubicBezTo>
                <a:cubicBezTo>
                  <a:pt x="387" y="183"/>
                  <a:pt x="387" y="183"/>
                  <a:pt x="386" y="183"/>
                </a:cubicBezTo>
                <a:cubicBezTo>
                  <a:pt x="386" y="183"/>
                  <a:pt x="386" y="184"/>
                  <a:pt x="386" y="184"/>
                </a:cubicBezTo>
                <a:cubicBezTo>
                  <a:pt x="386" y="184"/>
                  <a:pt x="385" y="184"/>
                  <a:pt x="385" y="185"/>
                </a:cubicBezTo>
                <a:cubicBezTo>
                  <a:pt x="384" y="184"/>
                  <a:pt x="383" y="185"/>
                  <a:pt x="382" y="185"/>
                </a:cubicBezTo>
                <a:cubicBezTo>
                  <a:pt x="382" y="184"/>
                  <a:pt x="383" y="185"/>
                  <a:pt x="383" y="184"/>
                </a:cubicBezTo>
                <a:cubicBezTo>
                  <a:pt x="382" y="184"/>
                  <a:pt x="381" y="184"/>
                  <a:pt x="380" y="185"/>
                </a:cubicBezTo>
                <a:cubicBezTo>
                  <a:pt x="380" y="185"/>
                  <a:pt x="380" y="184"/>
                  <a:pt x="379" y="185"/>
                </a:cubicBezTo>
                <a:cubicBezTo>
                  <a:pt x="379" y="185"/>
                  <a:pt x="379" y="184"/>
                  <a:pt x="379" y="184"/>
                </a:cubicBezTo>
                <a:cubicBezTo>
                  <a:pt x="379" y="183"/>
                  <a:pt x="379" y="184"/>
                  <a:pt x="379" y="184"/>
                </a:cubicBezTo>
                <a:cubicBezTo>
                  <a:pt x="379" y="184"/>
                  <a:pt x="378" y="185"/>
                  <a:pt x="379" y="185"/>
                </a:cubicBezTo>
                <a:cubicBezTo>
                  <a:pt x="378" y="185"/>
                  <a:pt x="378" y="186"/>
                  <a:pt x="377" y="186"/>
                </a:cubicBezTo>
                <a:cubicBezTo>
                  <a:pt x="378" y="185"/>
                  <a:pt x="378" y="184"/>
                  <a:pt x="378" y="184"/>
                </a:cubicBezTo>
                <a:cubicBezTo>
                  <a:pt x="378" y="183"/>
                  <a:pt x="377" y="185"/>
                  <a:pt x="376" y="186"/>
                </a:cubicBezTo>
                <a:cubicBezTo>
                  <a:pt x="376" y="185"/>
                  <a:pt x="376" y="185"/>
                  <a:pt x="375" y="186"/>
                </a:cubicBezTo>
                <a:cubicBezTo>
                  <a:pt x="375" y="186"/>
                  <a:pt x="376" y="186"/>
                  <a:pt x="375" y="186"/>
                </a:cubicBezTo>
                <a:cubicBezTo>
                  <a:pt x="375" y="186"/>
                  <a:pt x="375" y="186"/>
                  <a:pt x="375" y="186"/>
                </a:cubicBezTo>
                <a:cubicBezTo>
                  <a:pt x="375" y="186"/>
                  <a:pt x="375" y="186"/>
                  <a:pt x="375" y="186"/>
                </a:cubicBezTo>
                <a:cubicBezTo>
                  <a:pt x="374" y="186"/>
                  <a:pt x="374" y="187"/>
                  <a:pt x="373" y="187"/>
                </a:cubicBezTo>
                <a:cubicBezTo>
                  <a:pt x="373" y="187"/>
                  <a:pt x="373" y="187"/>
                  <a:pt x="373" y="187"/>
                </a:cubicBezTo>
                <a:cubicBezTo>
                  <a:pt x="373" y="186"/>
                  <a:pt x="373" y="186"/>
                  <a:pt x="374" y="185"/>
                </a:cubicBezTo>
                <a:cubicBezTo>
                  <a:pt x="373" y="185"/>
                  <a:pt x="373" y="186"/>
                  <a:pt x="372" y="186"/>
                </a:cubicBezTo>
                <a:cubicBezTo>
                  <a:pt x="372" y="186"/>
                  <a:pt x="372" y="186"/>
                  <a:pt x="372" y="186"/>
                </a:cubicBezTo>
                <a:cubicBezTo>
                  <a:pt x="372" y="186"/>
                  <a:pt x="372" y="186"/>
                  <a:pt x="372" y="186"/>
                </a:cubicBezTo>
                <a:cubicBezTo>
                  <a:pt x="372" y="186"/>
                  <a:pt x="372" y="185"/>
                  <a:pt x="371" y="186"/>
                </a:cubicBezTo>
                <a:cubicBezTo>
                  <a:pt x="371" y="186"/>
                  <a:pt x="371" y="186"/>
                  <a:pt x="371" y="186"/>
                </a:cubicBezTo>
                <a:cubicBezTo>
                  <a:pt x="371" y="186"/>
                  <a:pt x="371" y="186"/>
                  <a:pt x="371" y="186"/>
                </a:cubicBezTo>
                <a:cubicBezTo>
                  <a:pt x="372" y="186"/>
                  <a:pt x="372" y="187"/>
                  <a:pt x="372" y="187"/>
                </a:cubicBezTo>
                <a:cubicBezTo>
                  <a:pt x="373" y="187"/>
                  <a:pt x="372" y="188"/>
                  <a:pt x="372" y="188"/>
                </a:cubicBezTo>
                <a:cubicBezTo>
                  <a:pt x="372" y="187"/>
                  <a:pt x="371" y="187"/>
                  <a:pt x="371" y="187"/>
                </a:cubicBezTo>
                <a:cubicBezTo>
                  <a:pt x="371" y="186"/>
                  <a:pt x="371" y="187"/>
                  <a:pt x="371" y="187"/>
                </a:cubicBezTo>
                <a:cubicBezTo>
                  <a:pt x="370" y="187"/>
                  <a:pt x="371" y="186"/>
                  <a:pt x="371" y="186"/>
                </a:cubicBezTo>
                <a:cubicBezTo>
                  <a:pt x="371" y="186"/>
                  <a:pt x="370" y="186"/>
                  <a:pt x="371" y="185"/>
                </a:cubicBezTo>
                <a:cubicBezTo>
                  <a:pt x="370" y="185"/>
                  <a:pt x="370" y="186"/>
                  <a:pt x="369" y="186"/>
                </a:cubicBezTo>
                <a:cubicBezTo>
                  <a:pt x="369" y="185"/>
                  <a:pt x="370" y="185"/>
                  <a:pt x="370" y="184"/>
                </a:cubicBezTo>
                <a:cubicBezTo>
                  <a:pt x="369" y="184"/>
                  <a:pt x="369" y="185"/>
                  <a:pt x="368" y="184"/>
                </a:cubicBezTo>
                <a:cubicBezTo>
                  <a:pt x="368" y="185"/>
                  <a:pt x="369" y="184"/>
                  <a:pt x="369" y="185"/>
                </a:cubicBezTo>
                <a:cubicBezTo>
                  <a:pt x="369" y="185"/>
                  <a:pt x="369" y="185"/>
                  <a:pt x="368" y="185"/>
                </a:cubicBezTo>
                <a:cubicBezTo>
                  <a:pt x="369" y="185"/>
                  <a:pt x="369" y="186"/>
                  <a:pt x="369" y="186"/>
                </a:cubicBezTo>
                <a:cubicBezTo>
                  <a:pt x="369" y="186"/>
                  <a:pt x="369" y="186"/>
                  <a:pt x="369" y="187"/>
                </a:cubicBezTo>
                <a:cubicBezTo>
                  <a:pt x="368" y="187"/>
                  <a:pt x="369" y="186"/>
                  <a:pt x="368" y="186"/>
                </a:cubicBezTo>
                <a:cubicBezTo>
                  <a:pt x="368" y="187"/>
                  <a:pt x="366" y="187"/>
                  <a:pt x="366" y="186"/>
                </a:cubicBezTo>
                <a:cubicBezTo>
                  <a:pt x="365" y="187"/>
                  <a:pt x="365" y="186"/>
                  <a:pt x="365" y="187"/>
                </a:cubicBezTo>
                <a:cubicBezTo>
                  <a:pt x="365" y="187"/>
                  <a:pt x="365" y="186"/>
                  <a:pt x="364" y="186"/>
                </a:cubicBezTo>
                <a:cubicBezTo>
                  <a:pt x="365" y="186"/>
                  <a:pt x="365" y="185"/>
                  <a:pt x="366" y="185"/>
                </a:cubicBezTo>
                <a:cubicBezTo>
                  <a:pt x="365" y="185"/>
                  <a:pt x="364" y="185"/>
                  <a:pt x="364" y="186"/>
                </a:cubicBezTo>
                <a:cubicBezTo>
                  <a:pt x="363" y="186"/>
                  <a:pt x="364" y="185"/>
                  <a:pt x="363" y="185"/>
                </a:cubicBezTo>
                <a:cubicBezTo>
                  <a:pt x="363" y="186"/>
                  <a:pt x="363" y="186"/>
                  <a:pt x="362" y="186"/>
                </a:cubicBezTo>
                <a:cubicBezTo>
                  <a:pt x="362" y="186"/>
                  <a:pt x="361" y="186"/>
                  <a:pt x="362" y="187"/>
                </a:cubicBezTo>
                <a:cubicBezTo>
                  <a:pt x="361" y="187"/>
                  <a:pt x="361" y="188"/>
                  <a:pt x="361" y="187"/>
                </a:cubicBezTo>
                <a:cubicBezTo>
                  <a:pt x="361" y="188"/>
                  <a:pt x="360" y="188"/>
                  <a:pt x="360" y="188"/>
                </a:cubicBezTo>
                <a:cubicBezTo>
                  <a:pt x="360" y="188"/>
                  <a:pt x="360" y="188"/>
                  <a:pt x="360" y="187"/>
                </a:cubicBezTo>
                <a:cubicBezTo>
                  <a:pt x="360" y="188"/>
                  <a:pt x="359" y="188"/>
                  <a:pt x="359" y="188"/>
                </a:cubicBezTo>
                <a:cubicBezTo>
                  <a:pt x="359" y="188"/>
                  <a:pt x="359" y="187"/>
                  <a:pt x="359" y="187"/>
                </a:cubicBezTo>
                <a:cubicBezTo>
                  <a:pt x="360" y="186"/>
                  <a:pt x="361" y="187"/>
                  <a:pt x="361" y="186"/>
                </a:cubicBezTo>
                <a:cubicBezTo>
                  <a:pt x="361" y="185"/>
                  <a:pt x="361" y="186"/>
                  <a:pt x="361" y="185"/>
                </a:cubicBezTo>
                <a:cubicBezTo>
                  <a:pt x="360" y="187"/>
                  <a:pt x="358" y="186"/>
                  <a:pt x="357" y="187"/>
                </a:cubicBezTo>
                <a:cubicBezTo>
                  <a:pt x="356" y="186"/>
                  <a:pt x="354" y="188"/>
                  <a:pt x="353" y="188"/>
                </a:cubicBezTo>
                <a:cubicBezTo>
                  <a:pt x="353" y="188"/>
                  <a:pt x="353" y="188"/>
                  <a:pt x="353" y="187"/>
                </a:cubicBezTo>
                <a:cubicBezTo>
                  <a:pt x="353" y="188"/>
                  <a:pt x="353" y="188"/>
                  <a:pt x="353" y="188"/>
                </a:cubicBezTo>
                <a:cubicBezTo>
                  <a:pt x="353" y="188"/>
                  <a:pt x="353" y="187"/>
                  <a:pt x="352" y="187"/>
                </a:cubicBezTo>
                <a:cubicBezTo>
                  <a:pt x="352" y="187"/>
                  <a:pt x="352" y="187"/>
                  <a:pt x="352" y="187"/>
                </a:cubicBezTo>
                <a:cubicBezTo>
                  <a:pt x="352" y="187"/>
                  <a:pt x="353" y="186"/>
                  <a:pt x="354" y="186"/>
                </a:cubicBezTo>
                <a:cubicBezTo>
                  <a:pt x="354" y="186"/>
                  <a:pt x="354" y="186"/>
                  <a:pt x="354" y="186"/>
                </a:cubicBezTo>
                <a:cubicBezTo>
                  <a:pt x="354" y="186"/>
                  <a:pt x="354" y="186"/>
                  <a:pt x="354" y="186"/>
                </a:cubicBezTo>
                <a:cubicBezTo>
                  <a:pt x="355" y="186"/>
                  <a:pt x="355" y="186"/>
                  <a:pt x="355" y="186"/>
                </a:cubicBezTo>
                <a:cubicBezTo>
                  <a:pt x="355" y="186"/>
                  <a:pt x="355" y="186"/>
                  <a:pt x="355" y="186"/>
                </a:cubicBezTo>
                <a:cubicBezTo>
                  <a:pt x="355" y="186"/>
                  <a:pt x="355" y="186"/>
                  <a:pt x="355" y="186"/>
                </a:cubicBezTo>
                <a:cubicBezTo>
                  <a:pt x="356" y="186"/>
                  <a:pt x="356" y="186"/>
                  <a:pt x="356" y="186"/>
                </a:cubicBezTo>
                <a:cubicBezTo>
                  <a:pt x="356" y="186"/>
                  <a:pt x="356" y="186"/>
                  <a:pt x="356" y="186"/>
                </a:cubicBezTo>
                <a:cubicBezTo>
                  <a:pt x="356" y="186"/>
                  <a:pt x="357" y="186"/>
                  <a:pt x="357" y="186"/>
                </a:cubicBezTo>
                <a:cubicBezTo>
                  <a:pt x="357" y="186"/>
                  <a:pt x="356" y="185"/>
                  <a:pt x="356" y="185"/>
                </a:cubicBezTo>
                <a:cubicBezTo>
                  <a:pt x="356" y="185"/>
                  <a:pt x="357" y="185"/>
                  <a:pt x="357" y="185"/>
                </a:cubicBezTo>
                <a:cubicBezTo>
                  <a:pt x="357" y="185"/>
                  <a:pt x="357" y="185"/>
                  <a:pt x="358" y="185"/>
                </a:cubicBezTo>
                <a:cubicBezTo>
                  <a:pt x="358" y="185"/>
                  <a:pt x="358" y="185"/>
                  <a:pt x="358" y="185"/>
                </a:cubicBezTo>
                <a:cubicBezTo>
                  <a:pt x="358" y="185"/>
                  <a:pt x="359" y="185"/>
                  <a:pt x="359" y="185"/>
                </a:cubicBezTo>
                <a:cubicBezTo>
                  <a:pt x="359" y="185"/>
                  <a:pt x="359" y="185"/>
                  <a:pt x="359" y="185"/>
                </a:cubicBezTo>
                <a:cubicBezTo>
                  <a:pt x="359" y="185"/>
                  <a:pt x="359" y="184"/>
                  <a:pt x="360" y="185"/>
                </a:cubicBezTo>
                <a:cubicBezTo>
                  <a:pt x="360" y="185"/>
                  <a:pt x="360" y="185"/>
                  <a:pt x="360" y="184"/>
                </a:cubicBezTo>
                <a:cubicBezTo>
                  <a:pt x="360" y="184"/>
                  <a:pt x="360" y="184"/>
                  <a:pt x="360" y="184"/>
                </a:cubicBezTo>
                <a:cubicBezTo>
                  <a:pt x="360" y="184"/>
                  <a:pt x="360" y="184"/>
                  <a:pt x="360" y="184"/>
                </a:cubicBezTo>
                <a:cubicBezTo>
                  <a:pt x="360" y="184"/>
                  <a:pt x="360" y="184"/>
                  <a:pt x="359" y="184"/>
                </a:cubicBezTo>
                <a:cubicBezTo>
                  <a:pt x="359" y="184"/>
                  <a:pt x="359" y="184"/>
                  <a:pt x="359" y="184"/>
                </a:cubicBezTo>
                <a:cubicBezTo>
                  <a:pt x="358" y="184"/>
                  <a:pt x="357" y="185"/>
                  <a:pt x="356" y="185"/>
                </a:cubicBezTo>
                <a:cubicBezTo>
                  <a:pt x="356" y="185"/>
                  <a:pt x="356" y="184"/>
                  <a:pt x="356" y="184"/>
                </a:cubicBezTo>
                <a:cubicBezTo>
                  <a:pt x="357" y="184"/>
                  <a:pt x="357" y="184"/>
                  <a:pt x="357" y="184"/>
                </a:cubicBezTo>
                <a:cubicBezTo>
                  <a:pt x="357" y="184"/>
                  <a:pt x="357" y="184"/>
                  <a:pt x="357" y="184"/>
                </a:cubicBezTo>
                <a:cubicBezTo>
                  <a:pt x="357" y="184"/>
                  <a:pt x="357" y="184"/>
                  <a:pt x="357" y="184"/>
                </a:cubicBezTo>
                <a:cubicBezTo>
                  <a:pt x="357" y="184"/>
                  <a:pt x="357" y="184"/>
                  <a:pt x="357" y="184"/>
                </a:cubicBezTo>
                <a:cubicBezTo>
                  <a:pt x="358" y="183"/>
                  <a:pt x="358" y="182"/>
                  <a:pt x="359" y="182"/>
                </a:cubicBezTo>
                <a:cubicBezTo>
                  <a:pt x="359" y="182"/>
                  <a:pt x="359" y="183"/>
                  <a:pt x="358" y="183"/>
                </a:cubicBezTo>
                <a:cubicBezTo>
                  <a:pt x="358" y="184"/>
                  <a:pt x="359" y="184"/>
                  <a:pt x="359" y="184"/>
                </a:cubicBezTo>
                <a:cubicBezTo>
                  <a:pt x="359" y="184"/>
                  <a:pt x="359" y="182"/>
                  <a:pt x="360" y="182"/>
                </a:cubicBezTo>
                <a:cubicBezTo>
                  <a:pt x="360" y="183"/>
                  <a:pt x="360" y="183"/>
                  <a:pt x="360" y="183"/>
                </a:cubicBezTo>
                <a:cubicBezTo>
                  <a:pt x="361" y="184"/>
                  <a:pt x="361" y="182"/>
                  <a:pt x="362" y="182"/>
                </a:cubicBezTo>
                <a:cubicBezTo>
                  <a:pt x="362" y="182"/>
                  <a:pt x="362" y="182"/>
                  <a:pt x="362" y="182"/>
                </a:cubicBezTo>
                <a:cubicBezTo>
                  <a:pt x="362" y="182"/>
                  <a:pt x="362" y="182"/>
                  <a:pt x="362" y="182"/>
                </a:cubicBezTo>
                <a:cubicBezTo>
                  <a:pt x="362" y="182"/>
                  <a:pt x="362" y="182"/>
                  <a:pt x="362" y="182"/>
                </a:cubicBezTo>
                <a:cubicBezTo>
                  <a:pt x="362" y="183"/>
                  <a:pt x="362" y="183"/>
                  <a:pt x="362" y="183"/>
                </a:cubicBezTo>
                <a:cubicBezTo>
                  <a:pt x="362" y="183"/>
                  <a:pt x="362" y="183"/>
                  <a:pt x="362" y="183"/>
                </a:cubicBezTo>
                <a:cubicBezTo>
                  <a:pt x="362" y="183"/>
                  <a:pt x="362" y="183"/>
                  <a:pt x="362" y="183"/>
                </a:cubicBezTo>
                <a:cubicBezTo>
                  <a:pt x="362" y="183"/>
                  <a:pt x="362" y="183"/>
                  <a:pt x="363" y="183"/>
                </a:cubicBezTo>
                <a:cubicBezTo>
                  <a:pt x="362" y="183"/>
                  <a:pt x="362" y="182"/>
                  <a:pt x="362" y="182"/>
                </a:cubicBezTo>
                <a:cubicBezTo>
                  <a:pt x="362" y="182"/>
                  <a:pt x="363" y="182"/>
                  <a:pt x="363" y="182"/>
                </a:cubicBezTo>
                <a:cubicBezTo>
                  <a:pt x="363" y="182"/>
                  <a:pt x="364" y="182"/>
                  <a:pt x="364" y="182"/>
                </a:cubicBezTo>
                <a:cubicBezTo>
                  <a:pt x="364" y="182"/>
                  <a:pt x="364" y="182"/>
                  <a:pt x="364" y="183"/>
                </a:cubicBezTo>
                <a:cubicBezTo>
                  <a:pt x="364" y="182"/>
                  <a:pt x="365" y="182"/>
                  <a:pt x="365" y="182"/>
                </a:cubicBezTo>
                <a:cubicBezTo>
                  <a:pt x="365" y="182"/>
                  <a:pt x="365" y="182"/>
                  <a:pt x="366" y="182"/>
                </a:cubicBezTo>
                <a:cubicBezTo>
                  <a:pt x="366" y="182"/>
                  <a:pt x="367" y="182"/>
                  <a:pt x="368" y="181"/>
                </a:cubicBezTo>
                <a:cubicBezTo>
                  <a:pt x="368" y="182"/>
                  <a:pt x="367" y="182"/>
                  <a:pt x="367" y="182"/>
                </a:cubicBezTo>
                <a:cubicBezTo>
                  <a:pt x="368" y="182"/>
                  <a:pt x="368" y="181"/>
                  <a:pt x="369" y="181"/>
                </a:cubicBezTo>
                <a:cubicBezTo>
                  <a:pt x="369" y="181"/>
                  <a:pt x="369" y="181"/>
                  <a:pt x="369" y="181"/>
                </a:cubicBezTo>
                <a:cubicBezTo>
                  <a:pt x="369" y="181"/>
                  <a:pt x="369" y="181"/>
                  <a:pt x="369" y="181"/>
                </a:cubicBezTo>
                <a:cubicBezTo>
                  <a:pt x="369" y="181"/>
                  <a:pt x="369" y="181"/>
                  <a:pt x="369" y="181"/>
                </a:cubicBezTo>
                <a:cubicBezTo>
                  <a:pt x="370" y="181"/>
                  <a:pt x="370" y="180"/>
                  <a:pt x="370" y="181"/>
                </a:cubicBezTo>
                <a:cubicBezTo>
                  <a:pt x="370" y="180"/>
                  <a:pt x="370" y="181"/>
                  <a:pt x="369" y="180"/>
                </a:cubicBezTo>
                <a:cubicBezTo>
                  <a:pt x="369" y="180"/>
                  <a:pt x="369" y="180"/>
                  <a:pt x="369" y="180"/>
                </a:cubicBezTo>
                <a:cubicBezTo>
                  <a:pt x="370" y="180"/>
                  <a:pt x="371" y="179"/>
                  <a:pt x="372" y="179"/>
                </a:cubicBezTo>
                <a:cubicBezTo>
                  <a:pt x="372" y="180"/>
                  <a:pt x="371" y="181"/>
                  <a:pt x="371" y="180"/>
                </a:cubicBezTo>
                <a:cubicBezTo>
                  <a:pt x="370" y="180"/>
                  <a:pt x="370" y="181"/>
                  <a:pt x="370" y="181"/>
                </a:cubicBezTo>
                <a:cubicBezTo>
                  <a:pt x="370" y="181"/>
                  <a:pt x="371" y="181"/>
                  <a:pt x="372" y="180"/>
                </a:cubicBezTo>
                <a:cubicBezTo>
                  <a:pt x="372" y="180"/>
                  <a:pt x="372" y="181"/>
                  <a:pt x="372" y="181"/>
                </a:cubicBezTo>
                <a:cubicBezTo>
                  <a:pt x="373" y="180"/>
                  <a:pt x="374" y="180"/>
                  <a:pt x="375" y="179"/>
                </a:cubicBezTo>
                <a:cubicBezTo>
                  <a:pt x="376" y="180"/>
                  <a:pt x="375" y="180"/>
                  <a:pt x="375" y="180"/>
                </a:cubicBezTo>
                <a:cubicBezTo>
                  <a:pt x="375" y="180"/>
                  <a:pt x="375" y="180"/>
                  <a:pt x="376" y="181"/>
                </a:cubicBezTo>
                <a:cubicBezTo>
                  <a:pt x="376" y="180"/>
                  <a:pt x="377" y="180"/>
                  <a:pt x="378" y="180"/>
                </a:cubicBezTo>
                <a:cubicBezTo>
                  <a:pt x="379" y="180"/>
                  <a:pt x="379" y="179"/>
                  <a:pt x="380" y="178"/>
                </a:cubicBezTo>
                <a:cubicBezTo>
                  <a:pt x="379" y="178"/>
                  <a:pt x="379" y="179"/>
                  <a:pt x="378" y="178"/>
                </a:cubicBezTo>
                <a:cubicBezTo>
                  <a:pt x="378" y="179"/>
                  <a:pt x="378" y="179"/>
                  <a:pt x="378" y="179"/>
                </a:cubicBezTo>
                <a:cubicBezTo>
                  <a:pt x="378" y="179"/>
                  <a:pt x="378" y="179"/>
                  <a:pt x="377" y="179"/>
                </a:cubicBezTo>
                <a:cubicBezTo>
                  <a:pt x="377" y="179"/>
                  <a:pt x="377" y="179"/>
                  <a:pt x="378" y="179"/>
                </a:cubicBezTo>
                <a:cubicBezTo>
                  <a:pt x="377" y="178"/>
                  <a:pt x="376" y="178"/>
                  <a:pt x="375" y="179"/>
                </a:cubicBezTo>
                <a:cubicBezTo>
                  <a:pt x="375" y="178"/>
                  <a:pt x="373" y="179"/>
                  <a:pt x="373" y="179"/>
                </a:cubicBezTo>
                <a:cubicBezTo>
                  <a:pt x="372" y="179"/>
                  <a:pt x="372" y="178"/>
                  <a:pt x="372" y="179"/>
                </a:cubicBezTo>
                <a:cubicBezTo>
                  <a:pt x="370" y="179"/>
                  <a:pt x="369" y="179"/>
                  <a:pt x="368" y="180"/>
                </a:cubicBezTo>
                <a:cubicBezTo>
                  <a:pt x="368" y="179"/>
                  <a:pt x="367" y="180"/>
                  <a:pt x="367" y="179"/>
                </a:cubicBezTo>
                <a:cubicBezTo>
                  <a:pt x="367" y="179"/>
                  <a:pt x="366" y="179"/>
                  <a:pt x="366" y="179"/>
                </a:cubicBezTo>
                <a:cubicBezTo>
                  <a:pt x="366" y="179"/>
                  <a:pt x="366" y="179"/>
                  <a:pt x="366" y="178"/>
                </a:cubicBezTo>
                <a:cubicBezTo>
                  <a:pt x="366" y="178"/>
                  <a:pt x="366" y="178"/>
                  <a:pt x="366" y="178"/>
                </a:cubicBezTo>
                <a:cubicBezTo>
                  <a:pt x="366" y="178"/>
                  <a:pt x="366" y="178"/>
                  <a:pt x="366" y="178"/>
                </a:cubicBezTo>
                <a:cubicBezTo>
                  <a:pt x="366" y="178"/>
                  <a:pt x="366" y="178"/>
                  <a:pt x="366" y="178"/>
                </a:cubicBezTo>
                <a:cubicBezTo>
                  <a:pt x="366" y="178"/>
                  <a:pt x="366" y="178"/>
                  <a:pt x="366" y="178"/>
                </a:cubicBezTo>
                <a:cubicBezTo>
                  <a:pt x="366" y="178"/>
                  <a:pt x="366" y="178"/>
                  <a:pt x="366" y="178"/>
                </a:cubicBezTo>
                <a:cubicBezTo>
                  <a:pt x="367" y="178"/>
                  <a:pt x="366" y="179"/>
                  <a:pt x="366" y="179"/>
                </a:cubicBezTo>
                <a:cubicBezTo>
                  <a:pt x="367" y="179"/>
                  <a:pt x="367" y="178"/>
                  <a:pt x="367" y="178"/>
                </a:cubicBezTo>
                <a:cubicBezTo>
                  <a:pt x="368" y="179"/>
                  <a:pt x="367" y="178"/>
                  <a:pt x="368" y="179"/>
                </a:cubicBezTo>
                <a:cubicBezTo>
                  <a:pt x="369" y="178"/>
                  <a:pt x="369" y="178"/>
                  <a:pt x="369" y="178"/>
                </a:cubicBezTo>
                <a:cubicBezTo>
                  <a:pt x="369" y="178"/>
                  <a:pt x="369" y="178"/>
                  <a:pt x="369" y="179"/>
                </a:cubicBezTo>
                <a:cubicBezTo>
                  <a:pt x="369" y="179"/>
                  <a:pt x="369" y="178"/>
                  <a:pt x="369" y="179"/>
                </a:cubicBezTo>
                <a:cubicBezTo>
                  <a:pt x="370" y="179"/>
                  <a:pt x="370" y="178"/>
                  <a:pt x="371" y="178"/>
                </a:cubicBezTo>
                <a:cubicBezTo>
                  <a:pt x="371" y="178"/>
                  <a:pt x="371" y="178"/>
                  <a:pt x="371" y="178"/>
                </a:cubicBezTo>
                <a:cubicBezTo>
                  <a:pt x="371" y="178"/>
                  <a:pt x="371" y="178"/>
                  <a:pt x="371" y="178"/>
                </a:cubicBezTo>
                <a:cubicBezTo>
                  <a:pt x="371" y="177"/>
                  <a:pt x="371" y="178"/>
                  <a:pt x="371" y="177"/>
                </a:cubicBezTo>
                <a:cubicBezTo>
                  <a:pt x="371" y="177"/>
                  <a:pt x="371" y="177"/>
                  <a:pt x="371" y="177"/>
                </a:cubicBezTo>
                <a:cubicBezTo>
                  <a:pt x="371" y="177"/>
                  <a:pt x="371" y="177"/>
                  <a:pt x="371" y="178"/>
                </a:cubicBezTo>
                <a:cubicBezTo>
                  <a:pt x="371" y="178"/>
                  <a:pt x="371" y="177"/>
                  <a:pt x="371" y="177"/>
                </a:cubicBezTo>
                <a:cubicBezTo>
                  <a:pt x="371" y="177"/>
                  <a:pt x="372" y="178"/>
                  <a:pt x="372" y="178"/>
                </a:cubicBezTo>
                <a:cubicBezTo>
                  <a:pt x="372" y="177"/>
                  <a:pt x="372" y="177"/>
                  <a:pt x="372" y="177"/>
                </a:cubicBezTo>
                <a:cubicBezTo>
                  <a:pt x="372" y="177"/>
                  <a:pt x="373" y="177"/>
                  <a:pt x="372" y="176"/>
                </a:cubicBezTo>
                <a:cubicBezTo>
                  <a:pt x="372" y="176"/>
                  <a:pt x="372" y="177"/>
                  <a:pt x="372" y="176"/>
                </a:cubicBezTo>
                <a:cubicBezTo>
                  <a:pt x="372" y="176"/>
                  <a:pt x="372" y="177"/>
                  <a:pt x="372" y="177"/>
                </a:cubicBezTo>
                <a:cubicBezTo>
                  <a:pt x="372" y="177"/>
                  <a:pt x="372" y="177"/>
                  <a:pt x="372" y="176"/>
                </a:cubicBezTo>
                <a:cubicBezTo>
                  <a:pt x="372" y="177"/>
                  <a:pt x="372" y="177"/>
                  <a:pt x="372" y="177"/>
                </a:cubicBezTo>
                <a:cubicBezTo>
                  <a:pt x="371" y="176"/>
                  <a:pt x="371" y="176"/>
                  <a:pt x="371" y="176"/>
                </a:cubicBezTo>
                <a:cubicBezTo>
                  <a:pt x="371" y="177"/>
                  <a:pt x="370" y="177"/>
                  <a:pt x="370" y="178"/>
                </a:cubicBezTo>
                <a:cubicBezTo>
                  <a:pt x="370" y="178"/>
                  <a:pt x="370" y="178"/>
                  <a:pt x="369" y="178"/>
                </a:cubicBezTo>
                <a:cubicBezTo>
                  <a:pt x="369" y="178"/>
                  <a:pt x="369" y="177"/>
                  <a:pt x="369" y="177"/>
                </a:cubicBezTo>
                <a:cubicBezTo>
                  <a:pt x="369" y="177"/>
                  <a:pt x="369" y="177"/>
                  <a:pt x="369" y="177"/>
                </a:cubicBezTo>
                <a:cubicBezTo>
                  <a:pt x="370" y="177"/>
                  <a:pt x="370" y="177"/>
                  <a:pt x="370" y="176"/>
                </a:cubicBezTo>
                <a:cubicBezTo>
                  <a:pt x="370" y="176"/>
                  <a:pt x="369" y="177"/>
                  <a:pt x="369" y="176"/>
                </a:cubicBezTo>
                <a:cubicBezTo>
                  <a:pt x="369" y="176"/>
                  <a:pt x="369" y="177"/>
                  <a:pt x="369" y="177"/>
                </a:cubicBezTo>
                <a:cubicBezTo>
                  <a:pt x="369" y="177"/>
                  <a:pt x="369" y="177"/>
                  <a:pt x="369" y="177"/>
                </a:cubicBezTo>
                <a:cubicBezTo>
                  <a:pt x="368" y="177"/>
                  <a:pt x="369" y="177"/>
                  <a:pt x="368" y="177"/>
                </a:cubicBezTo>
                <a:cubicBezTo>
                  <a:pt x="368" y="177"/>
                  <a:pt x="368" y="177"/>
                  <a:pt x="368" y="177"/>
                </a:cubicBezTo>
                <a:cubicBezTo>
                  <a:pt x="368" y="177"/>
                  <a:pt x="368" y="177"/>
                  <a:pt x="368" y="177"/>
                </a:cubicBezTo>
                <a:cubicBezTo>
                  <a:pt x="368" y="178"/>
                  <a:pt x="367" y="178"/>
                  <a:pt x="367" y="178"/>
                </a:cubicBezTo>
                <a:cubicBezTo>
                  <a:pt x="367" y="177"/>
                  <a:pt x="367" y="177"/>
                  <a:pt x="366" y="177"/>
                </a:cubicBezTo>
                <a:cubicBezTo>
                  <a:pt x="367" y="176"/>
                  <a:pt x="367" y="176"/>
                  <a:pt x="368" y="177"/>
                </a:cubicBezTo>
                <a:cubicBezTo>
                  <a:pt x="368" y="176"/>
                  <a:pt x="368" y="176"/>
                  <a:pt x="369" y="176"/>
                </a:cubicBezTo>
                <a:cubicBezTo>
                  <a:pt x="369" y="176"/>
                  <a:pt x="369" y="176"/>
                  <a:pt x="369" y="175"/>
                </a:cubicBezTo>
                <a:cubicBezTo>
                  <a:pt x="369" y="175"/>
                  <a:pt x="370" y="175"/>
                  <a:pt x="370" y="176"/>
                </a:cubicBezTo>
                <a:cubicBezTo>
                  <a:pt x="371" y="175"/>
                  <a:pt x="372" y="175"/>
                  <a:pt x="373" y="175"/>
                </a:cubicBezTo>
                <a:cubicBezTo>
                  <a:pt x="373" y="176"/>
                  <a:pt x="373" y="176"/>
                  <a:pt x="373" y="177"/>
                </a:cubicBezTo>
                <a:cubicBezTo>
                  <a:pt x="374" y="176"/>
                  <a:pt x="375" y="175"/>
                  <a:pt x="376" y="176"/>
                </a:cubicBezTo>
                <a:cubicBezTo>
                  <a:pt x="376" y="176"/>
                  <a:pt x="376" y="176"/>
                  <a:pt x="376" y="177"/>
                </a:cubicBezTo>
                <a:cubicBezTo>
                  <a:pt x="376" y="176"/>
                  <a:pt x="376" y="176"/>
                  <a:pt x="376" y="176"/>
                </a:cubicBezTo>
                <a:cubicBezTo>
                  <a:pt x="376" y="176"/>
                  <a:pt x="376" y="176"/>
                  <a:pt x="376" y="175"/>
                </a:cubicBezTo>
                <a:cubicBezTo>
                  <a:pt x="376" y="175"/>
                  <a:pt x="376" y="176"/>
                  <a:pt x="376" y="176"/>
                </a:cubicBezTo>
                <a:cubicBezTo>
                  <a:pt x="375" y="175"/>
                  <a:pt x="376" y="174"/>
                  <a:pt x="375" y="173"/>
                </a:cubicBezTo>
                <a:cubicBezTo>
                  <a:pt x="376" y="173"/>
                  <a:pt x="377" y="173"/>
                  <a:pt x="377" y="173"/>
                </a:cubicBezTo>
                <a:cubicBezTo>
                  <a:pt x="377" y="173"/>
                  <a:pt x="377" y="173"/>
                  <a:pt x="377" y="172"/>
                </a:cubicBezTo>
                <a:cubicBezTo>
                  <a:pt x="377" y="172"/>
                  <a:pt x="377" y="172"/>
                  <a:pt x="377" y="172"/>
                </a:cubicBezTo>
                <a:cubicBezTo>
                  <a:pt x="377" y="172"/>
                  <a:pt x="377" y="172"/>
                  <a:pt x="377" y="172"/>
                </a:cubicBezTo>
                <a:cubicBezTo>
                  <a:pt x="377" y="172"/>
                  <a:pt x="377" y="172"/>
                  <a:pt x="377" y="172"/>
                </a:cubicBezTo>
                <a:cubicBezTo>
                  <a:pt x="377" y="172"/>
                  <a:pt x="377" y="172"/>
                  <a:pt x="378" y="172"/>
                </a:cubicBezTo>
                <a:cubicBezTo>
                  <a:pt x="378" y="172"/>
                  <a:pt x="377" y="172"/>
                  <a:pt x="377" y="172"/>
                </a:cubicBezTo>
                <a:cubicBezTo>
                  <a:pt x="377" y="171"/>
                  <a:pt x="378" y="171"/>
                  <a:pt x="378" y="170"/>
                </a:cubicBezTo>
                <a:cubicBezTo>
                  <a:pt x="378" y="171"/>
                  <a:pt x="379" y="171"/>
                  <a:pt x="379" y="171"/>
                </a:cubicBezTo>
                <a:cubicBezTo>
                  <a:pt x="379" y="171"/>
                  <a:pt x="379" y="171"/>
                  <a:pt x="379" y="170"/>
                </a:cubicBezTo>
                <a:cubicBezTo>
                  <a:pt x="379" y="170"/>
                  <a:pt x="379" y="170"/>
                  <a:pt x="379" y="170"/>
                </a:cubicBezTo>
                <a:cubicBezTo>
                  <a:pt x="379" y="171"/>
                  <a:pt x="379" y="171"/>
                  <a:pt x="379" y="171"/>
                </a:cubicBezTo>
                <a:cubicBezTo>
                  <a:pt x="380" y="171"/>
                  <a:pt x="380" y="171"/>
                  <a:pt x="380" y="171"/>
                </a:cubicBezTo>
                <a:cubicBezTo>
                  <a:pt x="380" y="171"/>
                  <a:pt x="380" y="171"/>
                  <a:pt x="380" y="171"/>
                </a:cubicBezTo>
                <a:cubicBezTo>
                  <a:pt x="381" y="171"/>
                  <a:pt x="380" y="171"/>
                  <a:pt x="380" y="172"/>
                </a:cubicBezTo>
                <a:cubicBezTo>
                  <a:pt x="381" y="172"/>
                  <a:pt x="381" y="172"/>
                  <a:pt x="382" y="171"/>
                </a:cubicBezTo>
                <a:cubicBezTo>
                  <a:pt x="382" y="171"/>
                  <a:pt x="381" y="172"/>
                  <a:pt x="382" y="172"/>
                </a:cubicBezTo>
                <a:cubicBezTo>
                  <a:pt x="382" y="172"/>
                  <a:pt x="382" y="171"/>
                  <a:pt x="383" y="171"/>
                </a:cubicBezTo>
                <a:cubicBezTo>
                  <a:pt x="383" y="171"/>
                  <a:pt x="383" y="171"/>
                  <a:pt x="382" y="171"/>
                </a:cubicBezTo>
                <a:cubicBezTo>
                  <a:pt x="383" y="170"/>
                  <a:pt x="383" y="170"/>
                  <a:pt x="383" y="170"/>
                </a:cubicBezTo>
                <a:cubicBezTo>
                  <a:pt x="384" y="170"/>
                  <a:pt x="385" y="170"/>
                  <a:pt x="386" y="169"/>
                </a:cubicBezTo>
                <a:cubicBezTo>
                  <a:pt x="386" y="169"/>
                  <a:pt x="386" y="169"/>
                  <a:pt x="386" y="168"/>
                </a:cubicBezTo>
                <a:cubicBezTo>
                  <a:pt x="387" y="168"/>
                  <a:pt x="387" y="168"/>
                  <a:pt x="387" y="169"/>
                </a:cubicBezTo>
                <a:cubicBezTo>
                  <a:pt x="387" y="169"/>
                  <a:pt x="387" y="169"/>
                  <a:pt x="387" y="169"/>
                </a:cubicBezTo>
                <a:cubicBezTo>
                  <a:pt x="387" y="169"/>
                  <a:pt x="387" y="169"/>
                  <a:pt x="388" y="169"/>
                </a:cubicBezTo>
                <a:cubicBezTo>
                  <a:pt x="388" y="169"/>
                  <a:pt x="388" y="169"/>
                  <a:pt x="388" y="169"/>
                </a:cubicBezTo>
                <a:cubicBezTo>
                  <a:pt x="388" y="169"/>
                  <a:pt x="388" y="169"/>
                  <a:pt x="388" y="168"/>
                </a:cubicBezTo>
                <a:cubicBezTo>
                  <a:pt x="388" y="168"/>
                  <a:pt x="388" y="168"/>
                  <a:pt x="389" y="168"/>
                </a:cubicBezTo>
                <a:cubicBezTo>
                  <a:pt x="388" y="168"/>
                  <a:pt x="388" y="168"/>
                  <a:pt x="388" y="167"/>
                </a:cubicBezTo>
                <a:cubicBezTo>
                  <a:pt x="388" y="167"/>
                  <a:pt x="388" y="167"/>
                  <a:pt x="388" y="167"/>
                </a:cubicBezTo>
                <a:cubicBezTo>
                  <a:pt x="388" y="167"/>
                  <a:pt x="388" y="167"/>
                  <a:pt x="388" y="168"/>
                </a:cubicBezTo>
                <a:cubicBezTo>
                  <a:pt x="387" y="168"/>
                  <a:pt x="387" y="167"/>
                  <a:pt x="387" y="167"/>
                </a:cubicBezTo>
                <a:cubicBezTo>
                  <a:pt x="387" y="168"/>
                  <a:pt x="387" y="168"/>
                  <a:pt x="387" y="168"/>
                </a:cubicBezTo>
                <a:cubicBezTo>
                  <a:pt x="387" y="168"/>
                  <a:pt x="387" y="168"/>
                  <a:pt x="387" y="168"/>
                </a:cubicBezTo>
                <a:cubicBezTo>
                  <a:pt x="387" y="168"/>
                  <a:pt x="387" y="168"/>
                  <a:pt x="387" y="167"/>
                </a:cubicBezTo>
                <a:cubicBezTo>
                  <a:pt x="387" y="167"/>
                  <a:pt x="387" y="167"/>
                  <a:pt x="387" y="167"/>
                </a:cubicBezTo>
                <a:cubicBezTo>
                  <a:pt x="386" y="167"/>
                  <a:pt x="386" y="167"/>
                  <a:pt x="385" y="167"/>
                </a:cubicBezTo>
                <a:cubicBezTo>
                  <a:pt x="385" y="167"/>
                  <a:pt x="386" y="167"/>
                  <a:pt x="386" y="167"/>
                </a:cubicBezTo>
                <a:cubicBezTo>
                  <a:pt x="386" y="167"/>
                  <a:pt x="386" y="167"/>
                  <a:pt x="386" y="167"/>
                </a:cubicBezTo>
                <a:cubicBezTo>
                  <a:pt x="386" y="167"/>
                  <a:pt x="386" y="167"/>
                  <a:pt x="386" y="167"/>
                </a:cubicBezTo>
                <a:cubicBezTo>
                  <a:pt x="386" y="167"/>
                  <a:pt x="386" y="166"/>
                  <a:pt x="386" y="166"/>
                </a:cubicBezTo>
                <a:cubicBezTo>
                  <a:pt x="386" y="166"/>
                  <a:pt x="386" y="166"/>
                  <a:pt x="386" y="166"/>
                </a:cubicBezTo>
                <a:cubicBezTo>
                  <a:pt x="386" y="166"/>
                  <a:pt x="386" y="166"/>
                  <a:pt x="386" y="166"/>
                </a:cubicBezTo>
                <a:cubicBezTo>
                  <a:pt x="386" y="166"/>
                  <a:pt x="386" y="166"/>
                  <a:pt x="386" y="166"/>
                </a:cubicBezTo>
                <a:cubicBezTo>
                  <a:pt x="387" y="166"/>
                  <a:pt x="386" y="167"/>
                  <a:pt x="387" y="167"/>
                </a:cubicBezTo>
                <a:cubicBezTo>
                  <a:pt x="387" y="167"/>
                  <a:pt x="387" y="167"/>
                  <a:pt x="388" y="166"/>
                </a:cubicBezTo>
                <a:cubicBezTo>
                  <a:pt x="388" y="167"/>
                  <a:pt x="388" y="167"/>
                  <a:pt x="388" y="167"/>
                </a:cubicBezTo>
                <a:cubicBezTo>
                  <a:pt x="388" y="167"/>
                  <a:pt x="388" y="167"/>
                  <a:pt x="388" y="167"/>
                </a:cubicBezTo>
                <a:cubicBezTo>
                  <a:pt x="388" y="166"/>
                  <a:pt x="389" y="167"/>
                  <a:pt x="389" y="166"/>
                </a:cubicBezTo>
                <a:cubicBezTo>
                  <a:pt x="390" y="166"/>
                  <a:pt x="389" y="167"/>
                  <a:pt x="390" y="167"/>
                </a:cubicBezTo>
                <a:cubicBezTo>
                  <a:pt x="390" y="166"/>
                  <a:pt x="391" y="166"/>
                  <a:pt x="392" y="167"/>
                </a:cubicBezTo>
                <a:cubicBezTo>
                  <a:pt x="392" y="167"/>
                  <a:pt x="392" y="167"/>
                  <a:pt x="392" y="167"/>
                </a:cubicBezTo>
                <a:cubicBezTo>
                  <a:pt x="392" y="167"/>
                  <a:pt x="392" y="167"/>
                  <a:pt x="392" y="167"/>
                </a:cubicBezTo>
                <a:cubicBezTo>
                  <a:pt x="392" y="167"/>
                  <a:pt x="392" y="167"/>
                  <a:pt x="392" y="167"/>
                </a:cubicBezTo>
                <a:cubicBezTo>
                  <a:pt x="393" y="166"/>
                  <a:pt x="393" y="167"/>
                  <a:pt x="393" y="166"/>
                </a:cubicBezTo>
                <a:cubicBezTo>
                  <a:pt x="394" y="167"/>
                  <a:pt x="393" y="167"/>
                  <a:pt x="393" y="167"/>
                </a:cubicBezTo>
                <a:cubicBezTo>
                  <a:pt x="394" y="167"/>
                  <a:pt x="394" y="167"/>
                  <a:pt x="395" y="167"/>
                </a:cubicBezTo>
                <a:cubicBezTo>
                  <a:pt x="395" y="166"/>
                  <a:pt x="395" y="166"/>
                  <a:pt x="395" y="166"/>
                </a:cubicBezTo>
                <a:cubicBezTo>
                  <a:pt x="396" y="166"/>
                  <a:pt x="396" y="165"/>
                  <a:pt x="396" y="164"/>
                </a:cubicBezTo>
                <a:cubicBezTo>
                  <a:pt x="397" y="164"/>
                  <a:pt x="396" y="165"/>
                  <a:pt x="397" y="165"/>
                </a:cubicBezTo>
                <a:cubicBezTo>
                  <a:pt x="397" y="165"/>
                  <a:pt x="397" y="164"/>
                  <a:pt x="398" y="165"/>
                </a:cubicBezTo>
                <a:cubicBezTo>
                  <a:pt x="398" y="164"/>
                  <a:pt x="398" y="164"/>
                  <a:pt x="398" y="164"/>
                </a:cubicBezTo>
                <a:cubicBezTo>
                  <a:pt x="399" y="164"/>
                  <a:pt x="398" y="165"/>
                  <a:pt x="398" y="165"/>
                </a:cubicBezTo>
                <a:cubicBezTo>
                  <a:pt x="398" y="166"/>
                  <a:pt x="397" y="165"/>
                  <a:pt x="397" y="166"/>
                </a:cubicBezTo>
                <a:cubicBezTo>
                  <a:pt x="398" y="166"/>
                  <a:pt x="399" y="166"/>
                  <a:pt x="399" y="165"/>
                </a:cubicBezTo>
                <a:cubicBezTo>
                  <a:pt x="399" y="165"/>
                  <a:pt x="399" y="166"/>
                  <a:pt x="400" y="166"/>
                </a:cubicBezTo>
                <a:cubicBezTo>
                  <a:pt x="400" y="165"/>
                  <a:pt x="401" y="164"/>
                  <a:pt x="402" y="165"/>
                </a:cubicBezTo>
                <a:cubicBezTo>
                  <a:pt x="402" y="165"/>
                  <a:pt x="402" y="164"/>
                  <a:pt x="402" y="164"/>
                </a:cubicBezTo>
                <a:cubicBezTo>
                  <a:pt x="402" y="164"/>
                  <a:pt x="402" y="164"/>
                  <a:pt x="403" y="164"/>
                </a:cubicBezTo>
                <a:cubicBezTo>
                  <a:pt x="403" y="164"/>
                  <a:pt x="404" y="164"/>
                  <a:pt x="404" y="163"/>
                </a:cubicBezTo>
                <a:cubicBezTo>
                  <a:pt x="403" y="164"/>
                  <a:pt x="402" y="163"/>
                  <a:pt x="402" y="164"/>
                </a:cubicBezTo>
                <a:cubicBezTo>
                  <a:pt x="402" y="164"/>
                  <a:pt x="402" y="164"/>
                  <a:pt x="402" y="163"/>
                </a:cubicBezTo>
                <a:cubicBezTo>
                  <a:pt x="402" y="163"/>
                  <a:pt x="402" y="163"/>
                  <a:pt x="402" y="163"/>
                </a:cubicBezTo>
                <a:cubicBezTo>
                  <a:pt x="402" y="163"/>
                  <a:pt x="402" y="163"/>
                  <a:pt x="402" y="163"/>
                </a:cubicBezTo>
                <a:cubicBezTo>
                  <a:pt x="402" y="163"/>
                  <a:pt x="402" y="163"/>
                  <a:pt x="401" y="163"/>
                </a:cubicBezTo>
                <a:cubicBezTo>
                  <a:pt x="401" y="162"/>
                  <a:pt x="402" y="162"/>
                  <a:pt x="402" y="162"/>
                </a:cubicBezTo>
                <a:cubicBezTo>
                  <a:pt x="402" y="162"/>
                  <a:pt x="402" y="163"/>
                  <a:pt x="402" y="163"/>
                </a:cubicBezTo>
                <a:cubicBezTo>
                  <a:pt x="403" y="163"/>
                  <a:pt x="403" y="162"/>
                  <a:pt x="403" y="162"/>
                </a:cubicBezTo>
                <a:cubicBezTo>
                  <a:pt x="403" y="162"/>
                  <a:pt x="402" y="162"/>
                  <a:pt x="402" y="162"/>
                </a:cubicBezTo>
                <a:cubicBezTo>
                  <a:pt x="402" y="162"/>
                  <a:pt x="401" y="162"/>
                  <a:pt x="401" y="162"/>
                </a:cubicBezTo>
                <a:cubicBezTo>
                  <a:pt x="401" y="162"/>
                  <a:pt x="401" y="162"/>
                  <a:pt x="400" y="162"/>
                </a:cubicBezTo>
                <a:cubicBezTo>
                  <a:pt x="400" y="162"/>
                  <a:pt x="400" y="162"/>
                  <a:pt x="400" y="163"/>
                </a:cubicBezTo>
                <a:cubicBezTo>
                  <a:pt x="401" y="163"/>
                  <a:pt x="401" y="162"/>
                  <a:pt x="401" y="163"/>
                </a:cubicBezTo>
                <a:cubicBezTo>
                  <a:pt x="401" y="163"/>
                  <a:pt x="400" y="163"/>
                  <a:pt x="400" y="163"/>
                </a:cubicBezTo>
                <a:cubicBezTo>
                  <a:pt x="400" y="163"/>
                  <a:pt x="400" y="162"/>
                  <a:pt x="399" y="162"/>
                </a:cubicBezTo>
                <a:cubicBezTo>
                  <a:pt x="400" y="163"/>
                  <a:pt x="399" y="163"/>
                  <a:pt x="398" y="163"/>
                </a:cubicBezTo>
                <a:cubicBezTo>
                  <a:pt x="398" y="163"/>
                  <a:pt x="398" y="162"/>
                  <a:pt x="398" y="162"/>
                </a:cubicBezTo>
                <a:cubicBezTo>
                  <a:pt x="398" y="162"/>
                  <a:pt x="397" y="162"/>
                  <a:pt x="397" y="162"/>
                </a:cubicBezTo>
                <a:cubicBezTo>
                  <a:pt x="396" y="161"/>
                  <a:pt x="395" y="162"/>
                  <a:pt x="395" y="161"/>
                </a:cubicBezTo>
                <a:cubicBezTo>
                  <a:pt x="394" y="162"/>
                  <a:pt x="394" y="162"/>
                  <a:pt x="394" y="162"/>
                </a:cubicBezTo>
                <a:cubicBezTo>
                  <a:pt x="393" y="162"/>
                  <a:pt x="394" y="162"/>
                  <a:pt x="394" y="162"/>
                </a:cubicBezTo>
                <a:cubicBezTo>
                  <a:pt x="393" y="161"/>
                  <a:pt x="393" y="162"/>
                  <a:pt x="392" y="161"/>
                </a:cubicBezTo>
                <a:cubicBezTo>
                  <a:pt x="392" y="162"/>
                  <a:pt x="392" y="162"/>
                  <a:pt x="392" y="162"/>
                </a:cubicBezTo>
                <a:cubicBezTo>
                  <a:pt x="392" y="163"/>
                  <a:pt x="391" y="162"/>
                  <a:pt x="392" y="163"/>
                </a:cubicBezTo>
                <a:cubicBezTo>
                  <a:pt x="392" y="163"/>
                  <a:pt x="391" y="162"/>
                  <a:pt x="391" y="162"/>
                </a:cubicBezTo>
                <a:cubicBezTo>
                  <a:pt x="391" y="162"/>
                  <a:pt x="391" y="162"/>
                  <a:pt x="391" y="162"/>
                </a:cubicBezTo>
                <a:cubicBezTo>
                  <a:pt x="390" y="161"/>
                  <a:pt x="390" y="162"/>
                  <a:pt x="389" y="162"/>
                </a:cubicBezTo>
                <a:cubicBezTo>
                  <a:pt x="389" y="163"/>
                  <a:pt x="388" y="161"/>
                  <a:pt x="388" y="163"/>
                </a:cubicBezTo>
                <a:cubicBezTo>
                  <a:pt x="388" y="162"/>
                  <a:pt x="387" y="162"/>
                  <a:pt x="387" y="162"/>
                </a:cubicBezTo>
                <a:cubicBezTo>
                  <a:pt x="387" y="162"/>
                  <a:pt x="388" y="161"/>
                  <a:pt x="388" y="162"/>
                </a:cubicBezTo>
                <a:cubicBezTo>
                  <a:pt x="388" y="161"/>
                  <a:pt x="390" y="161"/>
                  <a:pt x="391" y="161"/>
                </a:cubicBezTo>
                <a:cubicBezTo>
                  <a:pt x="391" y="161"/>
                  <a:pt x="391" y="161"/>
                  <a:pt x="391" y="160"/>
                </a:cubicBezTo>
                <a:cubicBezTo>
                  <a:pt x="390" y="161"/>
                  <a:pt x="387" y="159"/>
                  <a:pt x="386" y="162"/>
                </a:cubicBezTo>
                <a:cubicBezTo>
                  <a:pt x="386" y="162"/>
                  <a:pt x="385" y="162"/>
                  <a:pt x="385" y="162"/>
                </a:cubicBezTo>
                <a:cubicBezTo>
                  <a:pt x="385" y="162"/>
                  <a:pt x="386" y="162"/>
                  <a:pt x="386" y="161"/>
                </a:cubicBezTo>
                <a:cubicBezTo>
                  <a:pt x="386" y="161"/>
                  <a:pt x="386" y="161"/>
                  <a:pt x="386" y="161"/>
                </a:cubicBezTo>
                <a:cubicBezTo>
                  <a:pt x="386" y="161"/>
                  <a:pt x="386" y="161"/>
                  <a:pt x="386" y="161"/>
                </a:cubicBezTo>
                <a:cubicBezTo>
                  <a:pt x="387" y="161"/>
                  <a:pt x="387" y="161"/>
                  <a:pt x="387" y="160"/>
                </a:cubicBezTo>
                <a:cubicBezTo>
                  <a:pt x="387" y="160"/>
                  <a:pt x="387" y="160"/>
                  <a:pt x="387" y="160"/>
                </a:cubicBezTo>
                <a:cubicBezTo>
                  <a:pt x="387" y="160"/>
                  <a:pt x="387" y="160"/>
                  <a:pt x="388" y="161"/>
                </a:cubicBezTo>
                <a:cubicBezTo>
                  <a:pt x="388" y="160"/>
                  <a:pt x="388" y="160"/>
                  <a:pt x="389" y="160"/>
                </a:cubicBezTo>
                <a:cubicBezTo>
                  <a:pt x="389" y="160"/>
                  <a:pt x="389" y="159"/>
                  <a:pt x="389" y="159"/>
                </a:cubicBezTo>
                <a:cubicBezTo>
                  <a:pt x="389" y="159"/>
                  <a:pt x="389" y="159"/>
                  <a:pt x="389" y="158"/>
                </a:cubicBezTo>
                <a:cubicBezTo>
                  <a:pt x="390" y="159"/>
                  <a:pt x="389" y="159"/>
                  <a:pt x="389" y="159"/>
                </a:cubicBezTo>
                <a:cubicBezTo>
                  <a:pt x="390" y="160"/>
                  <a:pt x="390" y="159"/>
                  <a:pt x="391" y="159"/>
                </a:cubicBezTo>
                <a:cubicBezTo>
                  <a:pt x="391" y="159"/>
                  <a:pt x="391" y="159"/>
                  <a:pt x="390" y="159"/>
                </a:cubicBezTo>
                <a:cubicBezTo>
                  <a:pt x="391" y="158"/>
                  <a:pt x="392" y="159"/>
                  <a:pt x="393" y="158"/>
                </a:cubicBezTo>
                <a:cubicBezTo>
                  <a:pt x="394" y="158"/>
                  <a:pt x="395" y="157"/>
                  <a:pt x="396" y="158"/>
                </a:cubicBezTo>
                <a:cubicBezTo>
                  <a:pt x="396" y="157"/>
                  <a:pt x="397" y="157"/>
                  <a:pt x="397" y="157"/>
                </a:cubicBezTo>
                <a:cubicBezTo>
                  <a:pt x="397" y="156"/>
                  <a:pt x="397" y="156"/>
                  <a:pt x="397" y="156"/>
                </a:cubicBezTo>
                <a:cubicBezTo>
                  <a:pt x="397" y="155"/>
                  <a:pt x="397" y="155"/>
                  <a:pt x="396" y="155"/>
                </a:cubicBezTo>
                <a:cubicBezTo>
                  <a:pt x="396" y="156"/>
                  <a:pt x="396" y="155"/>
                  <a:pt x="396" y="156"/>
                </a:cubicBezTo>
                <a:cubicBezTo>
                  <a:pt x="395" y="157"/>
                  <a:pt x="395" y="156"/>
                  <a:pt x="394" y="157"/>
                </a:cubicBezTo>
                <a:cubicBezTo>
                  <a:pt x="394" y="157"/>
                  <a:pt x="395" y="156"/>
                  <a:pt x="395" y="155"/>
                </a:cubicBezTo>
                <a:cubicBezTo>
                  <a:pt x="394" y="155"/>
                  <a:pt x="393" y="156"/>
                  <a:pt x="393" y="155"/>
                </a:cubicBezTo>
                <a:cubicBezTo>
                  <a:pt x="393" y="155"/>
                  <a:pt x="392" y="156"/>
                  <a:pt x="391" y="156"/>
                </a:cubicBezTo>
                <a:cubicBezTo>
                  <a:pt x="393" y="155"/>
                  <a:pt x="394" y="153"/>
                  <a:pt x="394" y="152"/>
                </a:cubicBezTo>
                <a:cubicBezTo>
                  <a:pt x="396" y="151"/>
                  <a:pt x="397" y="149"/>
                  <a:pt x="397" y="147"/>
                </a:cubicBezTo>
                <a:cubicBezTo>
                  <a:pt x="397" y="147"/>
                  <a:pt x="397" y="147"/>
                  <a:pt x="396" y="146"/>
                </a:cubicBezTo>
                <a:cubicBezTo>
                  <a:pt x="397" y="146"/>
                  <a:pt x="397" y="146"/>
                  <a:pt x="397" y="145"/>
                </a:cubicBezTo>
                <a:cubicBezTo>
                  <a:pt x="397" y="145"/>
                  <a:pt x="396" y="146"/>
                  <a:pt x="396" y="145"/>
                </a:cubicBezTo>
                <a:cubicBezTo>
                  <a:pt x="396" y="147"/>
                  <a:pt x="394" y="145"/>
                  <a:pt x="394" y="147"/>
                </a:cubicBezTo>
                <a:cubicBezTo>
                  <a:pt x="394" y="147"/>
                  <a:pt x="394" y="146"/>
                  <a:pt x="393" y="146"/>
                </a:cubicBezTo>
                <a:cubicBezTo>
                  <a:pt x="393" y="146"/>
                  <a:pt x="392" y="147"/>
                  <a:pt x="391" y="147"/>
                </a:cubicBezTo>
                <a:cubicBezTo>
                  <a:pt x="392" y="146"/>
                  <a:pt x="392" y="146"/>
                  <a:pt x="392" y="144"/>
                </a:cubicBezTo>
                <a:cubicBezTo>
                  <a:pt x="392" y="145"/>
                  <a:pt x="391" y="145"/>
                  <a:pt x="390" y="146"/>
                </a:cubicBezTo>
                <a:cubicBezTo>
                  <a:pt x="389" y="145"/>
                  <a:pt x="389" y="146"/>
                  <a:pt x="389" y="145"/>
                </a:cubicBezTo>
                <a:cubicBezTo>
                  <a:pt x="389" y="146"/>
                  <a:pt x="389" y="146"/>
                  <a:pt x="389" y="146"/>
                </a:cubicBezTo>
                <a:cubicBezTo>
                  <a:pt x="389" y="146"/>
                  <a:pt x="389" y="146"/>
                  <a:pt x="389" y="146"/>
                </a:cubicBezTo>
                <a:cubicBezTo>
                  <a:pt x="389" y="146"/>
                  <a:pt x="388" y="146"/>
                  <a:pt x="388" y="146"/>
                </a:cubicBezTo>
                <a:cubicBezTo>
                  <a:pt x="387" y="146"/>
                  <a:pt x="388" y="146"/>
                  <a:pt x="388" y="147"/>
                </a:cubicBezTo>
                <a:cubicBezTo>
                  <a:pt x="388" y="147"/>
                  <a:pt x="388" y="147"/>
                  <a:pt x="388" y="147"/>
                </a:cubicBezTo>
                <a:cubicBezTo>
                  <a:pt x="386" y="148"/>
                  <a:pt x="385" y="149"/>
                  <a:pt x="383" y="150"/>
                </a:cubicBezTo>
                <a:cubicBezTo>
                  <a:pt x="383" y="151"/>
                  <a:pt x="383" y="151"/>
                  <a:pt x="382" y="150"/>
                </a:cubicBezTo>
                <a:cubicBezTo>
                  <a:pt x="382" y="151"/>
                  <a:pt x="382" y="151"/>
                  <a:pt x="383" y="151"/>
                </a:cubicBezTo>
                <a:cubicBezTo>
                  <a:pt x="382" y="151"/>
                  <a:pt x="382" y="152"/>
                  <a:pt x="382" y="152"/>
                </a:cubicBezTo>
                <a:cubicBezTo>
                  <a:pt x="381" y="151"/>
                  <a:pt x="380" y="153"/>
                  <a:pt x="380" y="155"/>
                </a:cubicBezTo>
                <a:cubicBezTo>
                  <a:pt x="379" y="154"/>
                  <a:pt x="380" y="153"/>
                  <a:pt x="380" y="153"/>
                </a:cubicBezTo>
                <a:cubicBezTo>
                  <a:pt x="380" y="153"/>
                  <a:pt x="379" y="153"/>
                  <a:pt x="379" y="152"/>
                </a:cubicBezTo>
                <a:cubicBezTo>
                  <a:pt x="379" y="151"/>
                  <a:pt x="379" y="152"/>
                  <a:pt x="379" y="151"/>
                </a:cubicBezTo>
                <a:cubicBezTo>
                  <a:pt x="379" y="150"/>
                  <a:pt x="379" y="152"/>
                  <a:pt x="379" y="151"/>
                </a:cubicBezTo>
                <a:cubicBezTo>
                  <a:pt x="378" y="152"/>
                  <a:pt x="379" y="152"/>
                  <a:pt x="378" y="152"/>
                </a:cubicBezTo>
                <a:cubicBezTo>
                  <a:pt x="378" y="152"/>
                  <a:pt x="378" y="153"/>
                  <a:pt x="378" y="152"/>
                </a:cubicBezTo>
                <a:cubicBezTo>
                  <a:pt x="378" y="152"/>
                  <a:pt x="378" y="151"/>
                  <a:pt x="378" y="151"/>
                </a:cubicBezTo>
                <a:cubicBezTo>
                  <a:pt x="378" y="151"/>
                  <a:pt x="378" y="151"/>
                  <a:pt x="378" y="150"/>
                </a:cubicBezTo>
                <a:cubicBezTo>
                  <a:pt x="378" y="152"/>
                  <a:pt x="379" y="150"/>
                  <a:pt x="380" y="150"/>
                </a:cubicBezTo>
                <a:cubicBezTo>
                  <a:pt x="380" y="150"/>
                  <a:pt x="380" y="151"/>
                  <a:pt x="380" y="151"/>
                </a:cubicBezTo>
                <a:cubicBezTo>
                  <a:pt x="381" y="150"/>
                  <a:pt x="381" y="149"/>
                  <a:pt x="381" y="148"/>
                </a:cubicBezTo>
                <a:cubicBezTo>
                  <a:pt x="381" y="148"/>
                  <a:pt x="381" y="148"/>
                  <a:pt x="382" y="148"/>
                </a:cubicBezTo>
                <a:cubicBezTo>
                  <a:pt x="381" y="149"/>
                  <a:pt x="381" y="149"/>
                  <a:pt x="381" y="150"/>
                </a:cubicBezTo>
                <a:cubicBezTo>
                  <a:pt x="381" y="150"/>
                  <a:pt x="382" y="149"/>
                  <a:pt x="382" y="148"/>
                </a:cubicBezTo>
                <a:cubicBezTo>
                  <a:pt x="382" y="148"/>
                  <a:pt x="382" y="148"/>
                  <a:pt x="382" y="148"/>
                </a:cubicBezTo>
                <a:cubicBezTo>
                  <a:pt x="382" y="148"/>
                  <a:pt x="382" y="148"/>
                  <a:pt x="382" y="148"/>
                </a:cubicBezTo>
                <a:cubicBezTo>
                  <a:pt x="383" y="148"/>
                  <a:pt x="383" y="148"/>
                  <a:pt x="384" y="147"/>
                </a:cubicBezTo>
                <a:cubicBezTo>
                  <a:pt x="384" y="147"/>
                  <a:pt x="384" y="148"/>
                  <a:pt x="384" y="148"/>
                </a:cubicBezTo>
                <a:cubicBezTo>
                  <a:pt x="384" y="148"/>
                  <a:pt x="384" y="148"/>
                  <a:pt x="384" y="147"/>
                </a:cubicBezTo>
                <a:cubicBezTo>
                  <a:pt x="385" y="148"/>
                  <a:pt x="385" y="148"/>
                  <a:pt x="385" y="148"/>
                </a:cubicBezTo>
                <a:cubicBezTo>
                  <a:pt x="385" y="147"/>
                  <a:pt x="386" y="147"/>
                  <a:pt x="386" y="147"/>
                </a:cubicBezTo>
                <a:cubicBezTo>
                  <a:pt x="387" y="147"/>
                  <a:pt x="387" y="147"/>
                  <a:pt x="387" y="147"/>
                </a:cubicBezTo>
                <a:cubicBezTo>
                  <a:pt x="388" y="147"/>
                  <a:pt x="387" y="147"/>
                  <a:pt x="387" y="146"/>
                </a:cubicBezTo>
                <a:cubicBezTo>
                  <a:pt x="387" y="146"/>
                  <a:pt x="387" y="146"/>
                  <a:pt x="387" y="146"/>
                </a:cubicBezTo>
                <a:cubicBezTo>
                  <a:pt x="386" y="146"/>
                  <a:pt x="385" y="147"/>
                  <a:pt x="384" y="147"/>
                </a:cubicBezTo>
                <a:cubicBezTo>
                  <a:pt x="384" y="146"/>
                  <a:pt x="384" y="146"/>
                  <a:pt x="385" y="146"/>
                </a:cubicBezTo>
                <a:cubicBezTo>
                  <a:pt x="384" y="145"/>
                  <a:pt x="383" y="147"/>
                  <a:pt x="383" y="147"/>
                </a:cubicBezTo>
                <a:cubicBezTo>
                  <a:pt x="383" y="146"/>
                  <a:pt x="384" y="145"/>
                  <a:pt x="385" y="145"/>
                </a:cubicBezTo>
                <a:cubicBezTo>
                  <a:pt x="386" y="144"/>
                  <a:pt x="387" y="143"/>
                  <a:pt x="388" y="144"/>
                </a:cubicBezTo>
                <a:cubicBezTo>
                  <a:pt x="390" y="141"/>
                  <a:pt x="393" y="140"/>
                  <a:pt x="395" y="138"/>
                </a:cubicBezTo>
                <a:cubicBezTo>
                  <a:pt x="394" y="137"/>
                  <a:pt x="394" y="138"/>
                  <a:pt x="393" y="137"/>
                </a:cubicBezTo>
                <a:cubicBezTo>
                  <a:pt x="392" y="137"/>
                  <a:pt x="391" y="138"/>
                  <a:pt x="391" y="137"/>
                </a:cubicBezTo>
                <a:cubicBezTo>
                  <a:pt x="390" y="137"/>
                  <a:pt x="391" y="137"/>
                  <a:pt x="390" y="138"/>
                </a:cubicBezTo>
                <a:cubicBezTo>
                  <a:pt x="390" y="137"/>
                  <a:pt x="389" y="138"/>
                  <a:pt x="389" y="138"/>
                </a:cubicBezTo>
                <a:cubicBezTo>
                  <a:pt x="388" y="137"/>
                  <a:pt x="389" y="137"/>
                  <a:pt x="389" y="136"/>
                </a:cubicBezTo>
                <a:cubicBezTo>
                  <a:pt x="389" y="136"/>
                  <a:pt x="389" y="136"/>
                  <a:pt x="390" y="137"/>
                </a:cubicBezTo>
                <a:cubicBezTo>
                  <a:pt x="390" y="137"/>
                  <a:pt x="391" y="137"/>
                  <a:pt x="391" y="136"/>
                </a:cubicBezTo>
                <a:cubicBezTo>
                  <a:pt x="391" y="136"/>
                  <a:pt x="390" y="135"/>
                  <a:pt x="391" y="135"/>
                </a:cubicBezTo>
                <a:cubicBezTo>
                  <a:pt x="391" y="136"/>
                  <a:pt x="392" y="134"/>
                  <a:pt x="393" y="135"/>
                </a:cubicBezTo>
                <a:cubicBezTo>
                  <a:pt x="393" y="135"/>
                  <a:pt x="393" y="136"/>
                  <a:pt x="393" y="135"/>
                </a:cubicBezTo>
                <a:cubicBezTo>
                  <a:pt x="393" y="136"/>
                  <a:pt x="394" y="135"/>
                  <a:pt x="395" y="135"/>
                </a:cubicBezTo>
                <a:cubicBezTo>
                  <a:pt x="395" y="134"/>
                  <a:pt x="395" y="135"/>
                  <a:pt x="394" y="135"/>
                </a:cubicBezTo>
                <a:cubicBezTo>
                  <a:pt x="394" y="134"/>
                  <a:pt x="395" y="135"/>
                  <a:pt x="395" y="134"/>
                </a:cubicBezTo>
                <a:cubicBezTo>
                  <a:pt x="395" y="134"/>
                  <a:pt x="395" y="134"/>
                  <a:pt x="395" y="133"/>
                </a:cubicBezTo>
                <a:cubicBezTo>
                  <a:pt x="395" y="133"/>
                  <a:pt x="395" y="133"/>
                  <a:pt x="394" y="133"/>
                </a:cubicBezTo>
                <a:cubicBezTo>
                  <a:pt x="395" y="133"/>
                  <a:pt x="395" y="133"/>
                  <a:pt x="395" y="132"/>
                </a:cubicBezTo>
                <a:cubicBezTo>
                  <a:pt x="396" y="133"/>
                  <a:pt x="396" y="133"/>
                  <a:pt x="397" y="133"/>
                </a:cubicBezTo>
                <a:cubicBezTo>
                  <a:pt x="397" y="134"/>
                  <a:pt x="396" y="133"/>
                  <a:pt x="396" y="134"/>
                </a:cubicBezTo>
                <a:cubicBezTo>
                  <a:pt x="396" y="134"/>
                  <a:pt x="396" y="134"/>
                  <a:pt x="397" y="134"/>
                </a:cubicBezTo>
                <a:cubicBezTo>
                  <a:pt x="396" y="134"/>
                  <a:pt x="397" y="133"/>
                  <a:pt x="398" y="133"/>
                </a:cubicBezTo>
                <a:cubicBezTo>
                  <a:pt x="398" y="133"/>
                  <a:pt x="398" y="133"/>
                  <a:pt x="398" y="133"/>
                </a:cubicBezTo>
                <a:cubicBezTo>
                  <a:pt x="398" y="134"/>
                  <a:pt x="398" y="133"/>
                  <a:pt x="399" y="134"/>
                </a:cubicBezTo>
                <a:cubicBezTo>
                  <a:pt x="399" y="133"/>
                  <a:pt x="398" y="133"/>
                  <a:pt x="398" y="133"/>
                </a:cubicBezTo>
                <a:cubicBezTo>
                  <a:pt x="399" y="132"/>
                  <a:pt x="400" y="133"/>
                  <a:pt x="401" y="132"/>
                </a:cubicBezTo>
                <a:cubicBezTo>
                  <a:pt x="401" y="131"/>
                  <a:pt x="400" y="132"/>
                  <a:pt x="400" y="132"/>
                </a:cubicBezTo>
                <a:cubicBezTo>
                  <a:pt x="400" y="132"/>
                  <a:pt x="400" y="132"/>
                  <a:pt x="399" y="132"/>
                </a:cubicBezTo>
                <a:cubicBezTo>
                  <a:pt x="400" y="132"/>
                  <a:pt x="400" y="131"/>
                  <a:pt x="401" y="131"/>
                </a:cubicBezTo>
                <a:cubicBezTo>
                  <a:pt x="400" y="130"/>
                  <a:pt x="400" y="130"/>
                  <a:pt x="400" y="131"/>
                </a:cubicBezTo>
                <a:cubicBezTo>
                  <a:pt x="399" y="131"/>
                  <a:pt x="400" y="130"/>
                  <a:pt x="399" y="130"/>
                </a:cubicBezTo>
                <a:cubicBezTo>
                  <a:pt x="400" y="130"/>
                  <a:pt x="400" y="129"/>
                  <a:pt x="400" y="129"/>
                </a:cubicBezTo>
                <a:cubicBezTo>
                  <a:pt x="399" y="129"/>
                  <a:pt x="399" y="129"/>
                  <a:pt x="400" y="130"/>
                </a:cubicBezTo>
                <a:cubicBezTo>
                  <a:pt x="400" y="130"/>
                  <a:pt x="399" y="130"/>
                  <a:pt x="399" y="130"/>
                </a:cubicBezTo>
                <a:cubicBezTo>
                  <a:pt x="399" y="130"/>
                  <a:pt x="399" y="130"/>
                  <a:pt x="399" y="131"/>
                </a:cubicBezTo>
                <a:cubicBezTo>
                  <a:pt x="398" y="131"/>
                  <a:pt x="397" y="131"/>
                  <a:pt x="397" y="132"/>
                </a:cubicBezTo>
                <a:cubicBezTo>
                  <a:pt x="395" y="131"/>
                  <a:pt x="395" y="132"/>
                  <a:pt x="394" y="132"/>
                </a:cubicBezTo>
                <a:cubicBezTo>
                  <a:pt x="394" y="131"/>
                  <a:pt x="395" y="131"/>
                  <a:pt x="395" y="130"/>
                </a:cubicBezTo>
                <a:cubicBezTo>
                  <a:pt x="394" y="131"/>
                  <a:pt x="393" y="130"/>
                  <a:pt x="392" y="132"/>
                </a:cubicBezTo>
                <a:cubicBezTo>
                  <a:pt x="391" y="132"/>
                  <a:pt x="391" y="131"/>
                  <a:pt x="390" y="132"/>
                </a:cubicBezTo>
                <a:cubicBezTo>
                  <a:pt x="390" y="132"/>
                  <a:pt x="390" y="131"/>
                  <a:pt x="390" y="131"/>
                </a:cubicBezTo>
                <a:cubicBezTo>
                  <a:pt x="390" y="130"/>
                  <a:pt x="390" y="131"/>
                  <a:pt x="390" y="131"/>
                </a:cubicBezTo>
                <a:cubicBezTo>
                  <a:pt x="390" y="131"/>
                  <a:pt x="389" y="132"/>
                  <a:pt x="390" y="132"/>
                </a:cubicBezTo>
                <a:cubicBezTo>
                  <a:pt x="389" y="132"/>
                  <a:pt x="388" y="133"/>
                  <a:pt x="387" y="133"/>
                </a:cubicBezTo>
                <a:cubicBezTo>
                  <a:pt x="388" y="132"/>
                  <a:pt x="389" y="131"/>
                  <a:pt x="389" y="131"/>
                </a:cubicBezTo>
                <a:cubicBezTo>
                  <a:pt x="388" y="130"/>
                  <a:pt x="388" y="132"/>
                  <a:pt x="387" y="133"/>
                </a:cubicBezTo>
                <a:cubicBezTo>
                  <a:pt x="387" y="132"/>
                  <a:pt x="386" y="132"/>
                  <a:pt x="385" y="133"/>
                </a:cubicBezTo>
                <a:cubicBezTo>
                  <a:pt x="385" y="133"/>
                  <a:pt x="386" y="133"/>
                  <a:pt x="386" y="133"/>
                </a:cubicBezTo>
                <a:cubicBezTo>
                  <a:pt x="385" y="133"/>
                  <a:pt x="385" y="133"/>
                  <a:pt x="385" y="133"/>
                </a:cubicBezTo>
                <a:cubicBezTo>
                  <a:pt x="385" y="133"/>
                  <a:pt x="385" y="133"/>
                  <a:pt x="385" y="133"/>
                </a:cubicBezTo>
                <a:cubicBezTo>
                  <a:pt x="384" y="133"/>
                  <a:pt x="383" y="134"/>
                  <a:pt x="382" y="134"/>
                </a:cubicBezTo>
                <a:cubicBezTo>
                  <a:pt x="382" y="134"/>
                  <a:pt x="382" y="134"/>
                  <a:pt x="382" y="134"/>
                </a:cubicBezTo>
                <a:cubicBezTo>
                  <a:pt x="383" y="133"/>
                  <a:pt x="383" y="133"/>
                  <a:pt x="384" y="132"/>
                </a:cubicBezTo>
                <a:cubicBezTo>
                  <a:pt x="383" y="132"/>
                  <a:pt x="383" y="132"/>
                  <a:pt x="382" y="132"/>
                </a:cubicBezTo>
                <a:cubicBezTo>
                  <a:pt x="383" y="132"/>
                  <a:pt x="384" y="131"/>
                  <a:pt x="386" y="131"/>
                </a:cubicBezTo>
                <a:cubicBezTo>
                  <a:pt x="385" y="130"/>
                  <a:pt x="386" y="130"/>
                  <a:pt x="387" y="130"/>
                </a:cubicBezTo>
                <a:cubicBezTo>
                  <a:pt x="387" y="131"/>
                  <a:pt x="386" y="130"/>
                  <a:pt x="386" y="131"/>
                </a:cubicBezTo>
                <a:cubicBezTo>
                  <a:pt x="387" y="131"/>
                  <a:pt x="387" y="130"/>
                  <a:pt x="388" y="129"/>
                </a:cubicBezTo>
                <a:cubicBezTo>
                  <a:pt x="388" y="130"/>
                  <a:pt x="388" y="130"/>
                  <a:pt x="388" y="130"/>
                </a:cubicBezTo>
                <a:cubicBezTo>
                  <a:pt x="388" y="129"/>
                  <a:pt x="390" y="128"/>
                  <a:pt x="391" y="128"/>
                </a:cubicBezTo>
                <a:cubicBezTo>
                  <a:pt x="391" y="127"/>
                  <a:pt x="392" y="127"/>
                  <a:pt x="393" y="127"/>
                </a:cubicBezTo>
                <a:cubicBezTo>
                  <a:pt x="393" y="126"/>
                  <a:pt x="392" y="127"/>
                  <a:pt x="392" y="127"/>
                </a:cubicBezTo>
                <a:cubicBezTo>
                  <a:pt x="392" y="126"/>
                  <a:pt x="394" y="124"/>
                  <a:pt x="396" y="125"/>
                </a:cubicBezTo>
                <a:cubicBezTo>
                  <a:pt x="396" y="123"/>
                  <a:pt x="400" y="123"/>
                  <a:pt x="399" y="120"/>
                </a:cubicBezTo>
                <a:cubicBezTo>
                  <a:pt x="400" y="120"/>
                  <a:pt x="400" y="119"/>
                  <a:pt x="401" y="119"/>
                </a:cubicBezTo>
                <a:cubicBezTo>
                  <a:pt x="401" y="120"/>
                  <a:pt x="401" y="120"/>
                  <a:pt x="401" y="120"/>
                </a:cubicBezTo>
                <a:cubicBezTo>
                  <a:pt x="403" y="119"/>
                  <a:pt x="404" y="116"/>
                  <a:pt x="403" y="114"/>
                </a:cubicBezTo>
                <a:cubicBezTo>
                  <a:pt x="403" y="114"/>
                  <a:pt x="402" y="113"/>
                  <a:pt x="402" y="113"/>
                </a:cubicBezTo>
                <a:cubicBezTo>
                  <a:pt x="401" y="112"/>
                  <a:pt x="399" y="113"/>
                  <a:pt x="398" y="111"/>
                </a:cubicBezTo>
                <a:cubicBezTo>
                  <a:pt x="398" y="112"/>
                  <a:pt x="397" y="112"/>
                  <a:pt x="397" y="113"/>
                </a:cubicBezTo>
                <a:cubicBezTo>
                  <a:pt x="397" y="113"/>
                  <a:pt x="397" y="113"/>
                  <a:pt x="397" y="112"/>
                </a:cubicBezTo>
                <a:cubicBezTo>
                  <a:pt x="398" y="113"/>
                  <a:pt x="398" y="113"/>
                  <a:pt x="397" y="113"/>
                </a:cubicBezTo>
                <a:cubicBezTo>
                  <a:pt x="397" y="113"/>
                  <a:pt x="396" y="113"/>
                  <a:pt x="396" y="113"/>
                </a:cubicBezTo>
                <a:cubicBezTo>
                  <a:pt x="396" y="113"/>
                  <a:pt x="396" y="112"/>
                  <a:pt x="396" y="112"/>
                </a:cubicBezTo>
                <a:cubicBezTo>
                  <a:pt x="396" y="112"/>
                  <a:pt x="395" y="112"/>
                  <a:pt x="396" y="112"/>
                </a:cubicBezTo>
                <a:cubicBezTo>
                  <a:pt x="394" y="111"/>
                  <a:pt x="393" y="113"/>
                  <a:pt x="392" y="114"/>
                </a:cubicBezTo>
                <a:cubicBezTo>
                  <a:pt x="390" y="113"/>
                  <a:pt x="390" y="115"/>
                  <a:pt x="389" y="117"/>
                </a:cubicBezTo>
                <a:cubicBezTo>
                  <a:pt x="388" y="117"/>
                  <a:pt x="388" y="117"/>
                  <a:pt x="388" y="117"/>
                </a:cubicBezTo>
                <a:cubicBezTo>
                  <a:pt x="388" y="117"/>
                  <a:pt x="388" y="117"/>
                  <a:pt x="388" y="117"/>
                </a:cubicBezTo>
                <a:cubicBezTo>
                  <a:pt x="388" y="117"/>
                  <a:pt x="388" y="117"/>
                  <a:pt x="388" y="117"/>
                </a:cubicBezTo>
                <a:cubicBezTo>
                  <a:pt x="388" y="115"/>
                  <a:pt x="390" y="114"/>
                  <a:pt x="390" y="113"/>
                </a:cubicBezTo>
                <a:cubicBezTo>
                  <a:pt x="389" y="113"/>
                  <a:pt x="389" y="113"/>
                  <a:pt x="389" y="113"/>
                </a:cubicBezTo>
                <a:cubicBezTo>
                  <a:pt x="387" y="115"/>
                  <a:pt x="386" y="115"/>
                  <a:pt x="385" y="116"/>
                </a:cubicBezTo>
                <a:cubicBezTo>
                  <a:pt x="384" y="116"/>
                  <a:pt x="384" y="116"/>
                  <a:pt x="384" y="116"/>
                </a:cubicBezTo>
                <a:cubicBezTo>
                  <a:pt x="384" y="116"/>
                  <a:pt x="384" y="116"/>
                  <a:pt x="384" y="116"/>
                </a:cubicBezTo>
                <a:cubicBezTo>
                  <a:pt x="384" y="116"/>
                  <a:pt x="384" y="116"/>
                  <a:pt x="384" y="116"/>
                </a:cubicBezTo>
                <a:cubicBezTo>
                  <a:pt x="385" y="116"/>
                  <a:pt x="386" y="115"/>
                  <a:pt x="386" y="114"/>
                </a:cubicBezTo>
                <a:cubicBezTo>
                  <a:pt x="385" y="113"/>
                  <a:pt x="385" y="114"/>
                  <a:pt x="385" y="114"/>
                </a:cubicBezTo>
                <a:cubicBezTo>
                  <a:pt x="385" y="114"/>
                  <a:pt x="385" y="114"/>
                  <a:pt x="384" y="114"/>
                </a:cubicBezTo>
                <a:cubicBezTo>
                  <a:pt x="384" y="115"/>
                  <a:pt x="385" y="115"/>
                  <a:pt x="385" y="115"/>
                </a:cubicBezTo>
                <a:cubicBezTo>
                  <a:pt x="384" y="115"/>
                  <a:pt x="382" y="116"/>
                  <a:pt x="383" y="118"/>
                </a:cubicBezTo>
                <a:cubicBezTo>
                  <a:pt x="383" y="118"/>
                  <a:pt x="383" y="118"/>
                  <a:pt x="383" y="118"/>
                </a:cubicBezTo>
                <a:cubicBezTo>
                  <a:pt x="383" y="117"/>
                  <a:pt x="383" y="117"/>
                  <a:pt x="383" y="117"/>
                </a:cubicBezTo>
                <a:cubicBezTo>
                  <a:pt x="383" y="117"/>
                  <a:pt x="382" y="117"/>
                  <a:pt x="382" y="117"/>
                </a:cubicBezTo>
                <a:cubicBezTo>
                  <a:pt x="382" y="117"/>
                  <a:pt x="383" y="117"/>
                  <a:pt x="382" y="116"/>
                </a:cubicBezTo>
                <a:cubicBezTo>
                  <a:pt x="382" y="116"/>
                  <a:pt x="382" y="117"/>
                  <a:pt x="382" y="118"/>
                </a:cubicBezTo>
                <a:cubicBezTo>
                  <a:pt x="382" y="118"/>
                  <a:pt x="382" y="118"/>
                  <a:pt x="382" y="118"/>
                </a:cubicBezTo>
                <a:cubicBezTo>
                  <a:pt x="382" y="118"/>
                  <a:pt x="381" y="117"/>
                  <a:pt x="381" y="117"/>
                </a:cubicBezTo>
                <a:cubicBezTo>
                  <a:pt x="381" y="117"/>
                  <a:pt x="381" y="117"/>
                  <a:pt x="381" y="117"/>
                </a:cubicBezTo>
                <a:cubicBezTo>
                  <a:pt x="381" y="117"/>
                  <a:pt x="380" y="116"/>
                  <a:pt x="380" y="117"/>
                </a:cubicBezTo>
                <a:cubicBezTo>
                  <a:pt x="379" y="116"/>
                  <a:pt x="378" y="117"/>
                  <a:pt x="378" y="116"/>
                </a:cubicBezTo>
                <a:cubicBezTo>
                  <a:pt x="377" y="117"/>
                  <a:pt x="377" y="117"/>
                  <a:pt x="377" y="117"/>
                </a:cubicBezTo>
                <a:cubicBezTo>
                  <a:pt x="377" y="117"/>
                  <a:pt x="377" y="117"/>
                  <a:pt x="377" y="117"/>
                </a:cubicBezTo>
                <a:cubicBezTo>
                  <a:pt x="377" y="117"/>
                  <a:pt x="377" y="117"/>
                  <a:pt x="377" y="117"/>
                </a:cubicBezTo>
                <a:cubicBezTo>
                  <a:pt x="376" y="116"/>
                  <a:pt x="376" y="117"/>
                  <a:pt x="375" y="117"/>
                </a:cubicBezTo>
                <a:cubicBezTo>
                  <a:pt x="375" y="117"/>
                  <a:pt x="375" y="117"/>
                  <a:pt x="376" y="117"/>
                </a:cubicBezTo>
                <a:cubicBezTo>
                  <a:pt x="375" y="117"/>
                  <a:pt x="375" y="117"/>
                  <a:pt x="375" y="117"/>
                </a:cubicBezTo>
                <a:cubicBezTo>
                  <a:pt x="375" y="117"/>
                  <a:pt x="375" y="117"/>
                  <a:pt x="375" y="117"/>
                </a:cubicBezTo>
                <a:cubicBezTo>
                  <a:pt x="375" y="117"/>
                  <a:pt x="374" y="117"/>
                  <a:pt x="374" y="118"/>
                </a:cubicBezTo>
                <a:cubicBezTo>
                  <a:pt x="374" y="117"/>
                  <a:pt x="374" y="117"/>
                  <a:pt x="374" y="117"/>
                </a:cubicBezTo>
                <a:cubicBezTo>
                  <a:pt x="374" y="117"/>
                  <a:pt x="374" y="117"/>
                  <a:pt x="373" y="117"/>
                </a:cubicBezTo>
                <a:cubicBezTo>
                  <a:pt x="373" y="117"/>
                  <a:pt x="373" y="117"/>
                  <a:pt x="373" y="116"/>
                </a:cubicBezTo>
                <a:cubicBezTo>
                  <a:pt x="373" y="116"/>
                  <a:pt x="374" y="117"/>
                  <a:pt x="374" y="117"/>
                </a:cubicBezTo>
                <a:cubicBezTo>
                  <a:pt x="374" y="116"/>
                  <a:pt x="374" y="116"/>
                  <a:pt x="374" y="115"/>
                </a:cubicBezTo>
                <a:cubicBezTo>
                  <a:pt x="373" y="117"/>
                  <a:pt x="370" y="115"/>
                  <a:pt x="370" y="117"/>
                </a:cubicBezTo>
                <a:cubicBezTo>
                  <a:pt x="369" y="117"/>
                  <a:pt x="369" y="117"/>
                  <a:pt x="369" y="117"/>
                </a:cubicBezTo>
                <a:cubicBezTo>
                  <a:pt x="368" y="117"/>
                  <a:pt x="369" y="117"/>
                  <a:pt x="369" y="116"/>
                </a:cubicBezTo>
                <a:cubicBezTo>
                  <a:pt x="368" y="116"/>
                  <a:pt x="368" y="117"/>
                  <a:pt x="368" y="116"/>
                </a:cubicBezTo>
                <a:cubicBezTo>
                  <a:pt x="368" y="116"/>
                  <a:pt x="368" y="116"/>
                  <a:pt x="368" y="116"/>
                </a:cubicBezTo>
                <a:cubicBezTo>
                  <a:pt x="368" y="117"/>
                  <a:pt x="368" y="117"/>
                  <a:pt x="367" y="117"/>
                </a:cubicBezTo>
                <a:cubicBezTo>
                  <a:pt x="367" y="117"/>
                  <a:pt x="366" y="118"/>
                  <a:pt x="365" y="118"/>
                </a:cubicBezTo>
                <a:cubicBezTo>
                  <a:pt x="365" y="118"/>
                  <a:pt x="365" y="118"/>
                  <a:pt x="365" y="118"/>
                </a:cubicBezTo>
                <a:cubicBezTo>
                  <a:pt x="365" y="118"/>
                  <a:pt x="365" y="118"/>
                  <a:pt x="365" y="118"/>
                </a:cubicBezTo>
                <a:cubicBezTo>
                  <a:pt x="364" y="119"/>
                  <a:pt x="363" y="119"/>
                  <a:pt x="363" y="119"/>
                </a:cubicBezTo>
                <a:cubicBezTo>
                  <a:pt x="363" y="119"/>
                  <a:pt x="363" y="119"/>
                  <a:pt x="363" y="120"/>
                </a:cubicBezTo>
                <a:cubicBezTo>
                  <a:pt x="363" y="120"/>
                  <a:pt x="363" y="120"/>
                  <a:pt x="363" y="120"/>
                </a:cubicBezTo>
                <a:cubicBezTo>
                  <a:pt x="363" y="119"/>
                  <a:pt x="361" y="119"/>
                  <a:pt x="361" y="119"/>
                </a:cubicBezTo>
                <a:cubicBezTo>
                  <a:pt x="361" y="119"/>
                  <a:pt x="363" y="119"/>
                  <a:pt x="363" y="118"/>
                </a:cubicBezTo>
                <a:cubicBezTo>
                  <a:pt x="364" y="117"/>
                  <a:pt x="365" y="118"/>
                  <a:pt x="365" y="117"/>
                </a:cubicBezTo>
                <a:cubicBezTo>
                  <a:pt x="365" y="116"/>
                  <a:pt x="364" y="117"/>
                  <a:pt x="364" y="117"/>
                </a:cubicBezTo>
                <a:cubicBezTo>
                  <a:pt x="364" y="117"/>
                  <a:pt x="364" y="117"/>
                  <a:pt x="365" y="116"/>
                </a:cubicBezTo>
                <a:cubicBezTo>
                  <a:pt x="365" y="117"/>
                  <a:pt x="365" y="116"/>
                  <a:pt x="366" y="117"/>
                </a:cubicBezTo>
                <a:cubicBezTo>
                  <a:pt x="366" y="116"/>
                  <a:pt x="366" y="116"/>
                  <a:pt x="366" y="115"/>
                </a:cubicBezTo>
                <a:cubicBezTo>
                  <a:pt x="366" y="115"/>
                  <a:pt x="366" y="116"/>
                  <a:pt x="367" y="116"/>
                </a:cubicBezTo>
                <a:cubicBezTo>
                  <a:pt x="367" y="116"/>
                  <a:pt x="367" y="116"/>
                  <a:pt x="367" y="115"/>
                </a:cubicBezTo>
                <a:cubicBezTo>
                  <a:pt x="368" y="115"/>
                  <a:pt x="368" y="115"/>
                  <a:pt x="368" y="116"/>
                </a:cubicBezTo>
                <a:cubicBezTo>
                  <a:pt x="368" y="115"/>
                  <a:pt x="368" y="115"/>
                  <a:pt x="369" y="115"/>
                </a:cubicBezTo>
                <a:cubicBezTo>
                  <a:pt x="369" y="115"/>
                  <a:pt x="370" y="115"/>
                  <a:pt x="370" y="114"/>
                </a:cubicBezTo>
                <a:cubicBezTo>
                  <a:pt x="371" y="114"/>
                  <a:pt x="371" y="115"/>
                  <a:pt x="371" y="115"/>
                </a:cubicBezTo>
                <a:cubicBezTo>
                  <a:pt x="370" y="116"/>
                  <a:pt x="369" y="115"/>
                  <a:pt x="369" y="116"/>
                </a:cubicBezTo>
                <a:cubicBezTo>
                  <a:pt x="370" y="116"/>
                  <a:pt x="370" y="116"/>
                  <a:pt x="370" y="115"/>
                </a:cubicBezTo>
                <a:cubicBezTo>
                  <a:pt x="370" y="116"/>
                  <a:pt x="370" y="116"/>
                  <a:pt x="371" y="116"/>
                </a:cubicBezTo>
                <a:cubicBezTo>
                  <a:pt x="371" y="115"/>
                  <a:pt x="371" y="115"/>
                  <a:pt x="372" y="115"/>
                </a:cubicBezTo>
                <a:cubicBezTo>
                  <a:pt x="372" y="115"/>
                  <a:pt x="371" y="114"/>
                  <a:pt x="372" y="114"/>
                </a:cubicBezTo>
                <a:cubicBezTo>
                  <a:pt x="372" y="114"/>
                  <a:pt x="372" y="114"/>
                  <a:pt x="372" y="113"/>
                </a:cubicBezTo>
                <a:cubicBezTo>
                  <a:pt x="373" y="114"/>
                  <a:pt x="372" y="114"/>
                  <a:pt x="372" y="114"/>
                </a:cubicBezTo>
                <a:cubicBezTo>
                  <a:pt x="373" y="115"/>
                  <a:pt x="373" y="114"/>
                  <a:pt x="374" y="115"/>
                </a:cubicBezTo>
                <a:cubicBezTo>
                  <a:pt x="374" y="114"/>
                  <a:pt x="374" y="114"/>
                  <a:pt x="373" y="114"/>
                </a:cubicBezTo>
                <a:cubicBezTo>
                  <a:pt x="374" y="114"/>
                  <a:pt x="375" y="114"/>
                  <a:pt x="376" y="113"/>
                </a:cubicBezTo>
                <a:cubicBezTo>
                  <a:pt x="377" y="113"/>
                  <a:pt x="378" y="112"/>
                  <a:pt x="379" y="113"/>
                </a:cubicBezTo>
                <a:cubicBezTo>
                  <a:pt x="379" y="112"/>
                  <a:pt x="380" y="112"/>
                  <a:pt x="380" y="112"/>
                </a:cubicBezTo>
                <a:cubicBezTo>
                  <a:pt x="380" y="111"/>
                  <a:pt x="380" y="111"/>
                  <a:pt x="380" y="111"/>
                </a:cubicBezTo>
                <a:cubicBezTo>
                  <a:pt x="379" y="110"/>
                  <a:pt x="379" y="110"/>
                  <a:pt x="379" y="110"/>
                </a:cubicBezTo>
                <a:cubicBezTo>
                  <a:pt x="379" y="111"/>
                  <a:pt x="379" y="110"/>
                  <a:pt x="379" y="111"/>
                </a:cubicBezTo>
                <a:cubicBezTo>
                  <a:pt x="378" y="111"/>
                  <a:pt x="378" y="111"/>
                  <a:pt x="377" y="112"/>
                </a:cubicBezTo>
                <a:cubicBezTo>
                  <a:pt x="377" y="112"/>
                  <a:pt x="377" y="111"/>
                  <a:pt x="377" y="110"/>
                </a:cubicBezTo>
                <a:cubicBezTo>
                  <a:pt x="377" y="110"/>
                  <a:pt x="376" y="111"/>
                  <a:pt x="376" y="110"/>
                </a:cubicBezTo>
                <a:cubicBezTo>
                  <a:pt x="375" y="110"/>
                  <a:pt x="375" y="112"/>
                  <a:pt x="374" y="111"/>
                </a:cubicBezTo>
                <a:cubicBezTo>
                  <a:pt x="374" y="110"/>
                  <a:pt x="374" y="110"/>
                  <a:pt x="375" y="110"/>
                </a:cubicBezTo>
                <a:cubicBezTo>
                  <a:pt x="374" y="110"/>
                  <a:pt x="374" y="110"/>
                  <a:pt x="374" y="110"/>
                </a:cubicBezTo>
                <a:cubicBezTo>
                  <a:pt x="374" y="110"/>
                  <a:pt x="374" y="110"/>
                  <a:pt x="373" y="110"/>
                </a:cubicBezTo>
                <a:cubicBezTo>
                  <a:pt x="373" y="111"/>
                  <a:pt x="371" y="110"/>
                  <a:pt x="370" y="111"/>
                </a:cubicBezTo>
                <a:cubicBezTo>
                  <a:pt x="370" y="111"/>
                  <a:pt x="370" y="110"/>
                  <a:pt x="370" y="110"/>
                </a:cubicBezTo>
                <a:cubicBezTo>
                  <a:pt x="370" y="110"/>
                  <a:pt x="370" y="110"/>
                  <a:pt x="369" y="110"/>
                </a:cubicBezTo>
                <a:cubicBezTo>
                  <a:pt x="370" y="110"/>
                  <a:pt x="370" y="111"/>
                  <a:pt x="371" y="111"/>
                </a:cubicBezTo>
                <a:cubicBezTo>
                  <a:pt x="371" y="111"/>
                  <a:pt x="371" y="112"/>
                  <a:pt x="371" y="112"/>
                </a:cubicBezTo>
                <a:cubicBezTo>
                  <a:pt x="371" y="112"/>
                  <a:pt x="370" y="112"/>
                  <a:pt x="370" y="112"/>
                </a:cubicBezTo>
                <a:cubicBezTo>
                  <a:pt x="370" y="112"/>
                  <a:pt x="370" y="111"/>
                  <a:pt x="369" y="111"/>
                </a:cubicBezTo>
                <a:cubicBezTo>
                  <a:pt x="369" y="112"/>
                  <a:pt x="369" y="112"/>
                  <a:pt x="369" y="112"/>
                </a:cubicBezTo>
                <a:cubicBezTo>
                  <a:pt x="369" y="112"/>
                  <a:pt x="369" y="112"/>
                  <a:pt x="369" y="112"/>
                </a:cubicBezTo>
                <a:cubicBezTo>
                  <a:pt x="368" y="112"/>
                  <a:pt x="369" y="112"/>
                  <a:pt x="369" y="111"/>
                </a:cubicBezTo>
                <a:cubicBezTo>
                  <a:pt x="369" y="111"/>
                  <a:pt x="370" y="112"/>
                  <a:pt x="370" y="111"/>
                </a:cubicBezTo>
                <a:cubicBezTo>
                  <a:pt x="366" y="112"/>
                  <a:pt x="362" y="113"/>
                  <a:pt x="358" y="114"/>
                </a:cubicBezTo>
                <a:cubicBezTo>
                  <a:pt x="358" y="115"/>
                  <a:pt x="357" y="115"/>
                  <a:pt x="356" y="114"/>
                </a:cubicBezTo>
                <a:cubicBezTo>
                  <a:pt x="356" y="115"/>
                  <a:pt x="357" y="115"/>
                  <a:pt x="357" y="116"/>
                </a:cubicBezTo>
                <a:cubicBezTo>
                  <a:pt x="356" y="116"/>
                  <a:pt x="356" y="115"/>
                  <a:pt x="355" y="116"/>
                </a:cubicBezTo>
                <a:cubicBezTo>
                  <a:pt x="355" y="116"/>
                  <a:pt x="355" y="115"/>
                  <a:pt x="355" y="115"/>
                </a:cubicBezTo>
                <a:cubicBezTo>
                  <a:pt x="355" y="115"/>
                  <a:pt x="354" y="116"/>
                  <a:pt x="354" y="116"/>
                </a:cubicBezTo>
                <a:cubicBezTo>
                  <a:pt x="354" y="116"/>
                  <a:pt x="354" y="115"/>
                  <a:pt x="353" y="115"/>
                </a:cubicBezTo>
                <a:cubicBezTo>
                  <a:pt x="354" y="115"/>
                  <a:pt x="354" y="115"/>
                  <a:pt x="354" y="116"/>
                </a:cubicBezTo>
                <a:cubicBezTo>
                  <a:pt x="355" y="115"/>
                  <a:pt x="355" y="115"/>
                  <a:pt x="355" y="115"/>
                </a:cubicBezTo>
                <a:cubicBezTo>
                  <a:pt x="355" y="114"/>
                  <a:pt x="356" y="114"/>
                  <a:pt x="356" y="114"/>
                </a:cubicBezTo>
                <a:cubicBezTo>
                  <a:pt x="356" y="113"/>
                  <a:pt x="355" y="114"/>
                  <a:pt x="355" y="114"/>
                </a:cubicBezTo>
                <a:cubicBezTo>
                  <a:pt x="357" y="113"/>
                  <a:pt x="359" y="112"/>
                  <a:pt x="361" y="113"/>
                </a:cubicBezTo>
                <a:cubicBezTo>
                  <a:pt x="362" y="112"/>
                  <a:pt x="362" y="112"/>
                  <a:pt x="363" y="112"/>
                </a:cubicBezTo>
                <a:cubicBezTo>
                  <a:pt x="364" y="109"/>
                  <a:pt x="366" y="108"/>
                  <a:pt x="368" y="107"/>
                </a:cubicBezTo>
                <a:cubicBezTo>
                  <a:pt x="369" y="108"/>
                  <a:pt x="369" y="108"/>
                  <a:pt x="369" y="108"/>
                </a:cubicBezTo>
                <a:cubicBezTo>
                  <a:pt x="368" y="107"/>
                  <a:pt x="370" y="107"/>
                  <a:pt x="370" y="106"/>
                </a:cubicBezTo>
                <a:cubicBezTo>
                  <a:pt x="370" y="106"/>
                  <a:pt x="370" y="107"/>
                  <a:pt x="370" y="107"/>
                </a:cubicBezTo>
                <a:cubicBezTo>
                  <a:pt x="372" y="106"/>
                  <a:pt x="374" y="106"/>
                  <a:pt x="375" y="104"/>
                </a:cubicBezTo>
                <a:cubicBezTo>
                  <a:pt x="377" y="103"/>
                  <a:pt x="379" y="103"/>
                  <a:pt x="380" y="101"/>
                </a:cubicBezTo>
                <a:cubicBezTo>
                  <a:pt x="382" y="101"/>
                  <a:pt x="384" y="99"/>
                  <a:pt x="385" y="98"/>
                </a:cubicBezTo>
                <a:cubicBezTo>
                  <a:pt x="386" y="97"/>
                  <a:pt x="388" y="96"/>
                  <a:pt x="389" y="94"/>
                </a:cubicBezTo>
                <a:cubicBezTo>
                  <a:pt x="388" y="94"/>
                  <a:pt x="388" y="94"/>
                  <a:pt x="388" y="93"/>
                </a:cubicBezTo>
                <a:cubicBezTo>
                  <a:pt x="388" y="93"/>
                  <a:pt x="389" y="93"/>
                  <a:pt x="389" y="93"/>
                </a:cubicBezTo>
                <a:cubicBezTo>
                  <a:pt x="388" y="93"/>
                  <a:pt x="388" y="93"/>
                  <a:pt x="388" y="93"/>
                </a:cubicBezTo>
                <a:cubicBezTo>
                  <a:pt x="387" y="94"/>
                  <a:pt x="386" y="92"/>
                  <a:pt x="386" y="93"/>
                </a:cubicBezTo>
                <a:cubicBezTo>
                  <a:pt x="386" y="94"/>
                  <a:pt x="385" y="93"/>
                  <a:pt x="385" y="93"/>
                </a:cubicBezTo>
                <a:cubicBezTo>
                  <a:pt x="384" y="93"/>
                  <a:pt x="383" y="93"/>
                  <a:pt x="383" y="94"/>
                </a:cubicBezTo>
                <a:cubicBezTo>
                  <a:pt x="383" y="93"/>
                  <a:pt x="384" y="93"/>
                  <a:pt x="384" y="91"/>
                </a:cubicBezTo>
                <a:cubicBezTo>
                  <a:pt x="381" y="92"/>
                  <a:pt x="377" y="93"/>
                  <a:pt x="374" y="95"/>
                </a:cubicBezTo>
                <a:cubicBezTo>
                  <a:pt x="374" y="96"/>
                  <a:pt x="374" y="95"/>
                  <a:pt x="373" y="95"/>
                </a:cubicBezTo>
                <a:cubicBezTo>
                  <a:pt x="373" y="95"/>
                  <a:pt x="373" y="96"/>
                  <a:pt x="373" y="96"/>
                </a:cubicBezTo>
                <a:cubicBezTo>
                  <a:pt x="373" y="96"/>
                  <a:pt x="373" y="96"/>
                  <a:pt x="372" y="96"/>
                </a:cubicBezTo>
                <a:cubicBezTo>
                  <a:pt x="372" y="95"/>
                  <a:pt x="370" y="98"/>
                  <a:pt x="370" y="99"/>
                </a:cubicBezTo>
                <a:cubicBezTo>
                  <a:pt x="369" y="98"/>
                  <a:pt x="370" y="98"/>
                  <a:pt x="370" y="97"/>
                </a:cubicBezTo>
                <a:cubicBezTo>
                  <a:pt x="370" y="97"/>
                  <a:pt x="369" y="97"/>
                  <a:pt x="369" y="97"/>
                </a:cubicBezTo>
                <a:cubicBezTo>
                  <a:pt x="370" y="96"/>
                  <a:pt x="370" y="96"/>
                  <a:pt x="370" y="95"/>
                </a:cubicBezTo>
                <a:cubicBezTo>
                  <a:pt x="370" y="95"/>
                  <a:pt x="370" y="96"/>
                  <a:pt x="369" y="96"/>
                </a:cubicBezTo>
                <a:cubicBezTo>
                  <a:pt x="369" y="96"/>
                  <a:pt x="369" y="96"/>
                  <a:pt x="369" y="97"/>
                </a:cubicBezTo>
                <a:cubicBezTo>
                  <a:pt x="369" y="97"/>
                  <a:pt x="369" y="97"/>
                  <a:pt x="368" y="97"/>
                </a:cubicBezTo>
                <a:cubicBezTo>
                  <a:pt x="368" y="96"/>
                  <a:pt x="369" y="96"/>
                  <a:pt x="369" y="95"/>
                </a:cubicBezTo>
                <a:cubicBezTo>
                  <a:pt x="369" y="95"/>
                  <a:pt x="369" y="95"/>
                  <a:pt x="369" y="95"/>
                </a:cubicBezTo>
                <a:cubicBezTo>
                  <a:pt x="369" y="96"/>
                  <a:pt x="370" y="95"/>
                  <a:pt x="370" y="95"/>
                </a:cubicBezTo>
                <a:cubicBezTo>
                  <a:pt x="371" y="95"/>
                  <a:pt x="371" y="95"/>
                  <a:pt x="371" y="96"/>
                </a:cubicBezTo>
                <a:cubicBezTo>
                  <a:pt x="371" y="95"/>
                  <a:pt x="372" y="95"/>
                  <a:pt x="372" y="95"/>
                </a:cubicBezTo>
                <a:cubicBezTo>
                  <a:pt x="372" y="95"/>
                  <a:pt x="372" y="95"/>
                  <a:pt x="372" y="95"/>
                </a:cubicBezTo>
                <a:cubicBezTo>
                  <a:pt x="372" y="95"/>
                  <a:pt x="372" y="95"/>
                  <a:pt x="372" y="95"/>
                </a:cubicBezTo>
                <a:cubicBezTo>
                  <a:pt x="372" y="95"/>
                  <a:pt x="372" y="95"/>
                  <a:pt x="372" y="95"/>
                </a:cubicBezTo>
                <a:cubicBezTo>
                  <a:pt x="372" y="95"/>
                  <a:pt x="372" y="95"/>
                  <a:pt x="372" y="95"/>
                </a:cubicBezTo>
                <a:cubicBezTo>
                  <a:pt x="372" y="95"/>
                  <a:pt x="372" y="95"/>
                  <a:pt x="372" y="95"/>
                </a:cubicBezTo>
                <a:cubicBezTo>
                  <a:pt x="373" y="94"/>
                  <a:pt x="373" y="94"/>
                  <a:pt x="373" y="94"/>
                </a:cubicBezTo>
                <a:cubicBezTo>
                  <a:pt x="374" y="94"/>
                  <a:pt x="375" y="93"/>
                  <a:pt x="376" y="92"/>
                </a:cubicBezTo>
                <a:cubicBezTo>
                  <a:pt x="376" y="91"/>
                  <a:pt x="375" y="93"/>
                  <a:pt x="374" y="93"/>
                </a:cubicBezTo>
                <a:cubicBezTo>
                  <a:pt x="375" y="92"/>
                  <a:pt x="376" y="91"/>
                  <a:pt x="377" y="92"/>
                </a:cubicBezTo>
                <a:cubicBezTo>
                  <a:pt x="378" y="91"/>
                  <a:pt x="379" y="90"/>
                  <a:pt x="380" y="90"/>
                </a:cubicBezTo>
                <a:cubicBezTo>
                  <a:pt x="383" y="88"/>
                  <a:pt x="386" y="88"/>
                  <a:pt x="388" y="86"/>
                </a:cubicBezTo>
                <a:cubicBezTo>
                  <a:pt x="388" y="86"/>
                  <a:pt x="388" y="86"/>
                  <a:pt x="388" y="86"/>
                </a:cubicBezTo>
                <a:cubicBezTo>
                  <a:pt x="388" y="86"/>
                  <a:pt x="388" y="86"/>
                  <a:pt x="388" y="86"/>
                </a:cubicBezTo>
                <a:cubicBezTo>
                  <a:pt x="388" y="86"/>
                  <a:pt x="387" y="85"/>
                  <a:pt x="387" y="86"/>
                </a:cubicBezTo>
                <a:cubicBezTo>
                  <a:pt x="387" y="86"/>
                  <a:pt x="387" y="86"/>
                  <a:pt x="387" y="86"/>
                </a:cubicBezTo>
                <a:cubicBezTo>
                  <a:pt x="387" y="86"/>
                  <a:pt x="387" y="86"/>
                  <a:pt x="386" y="85"/>
                </a:cubicBezTo>
                <a:cubicBezTo>
                  <a:pt x="386" y="86"/>
                  <a:pt x="385" y="86"/>
                  <a:pt x="384" y="85"/>
                </a:cubicBezTo>
                <a:cubicBezTo>
                  <a:pt x="384" y="86"/>
                  <a:pt x="384" y="86"/>
                  <a:pt x="384" y="86"/>
                </a:cubicBezTo>
                <a:cubicBezTo>
                  <a:pt x="383" y="85"/>
                  <a:pt x="383" y="86"/>
                  <a:pt x="382" y="86"/>
                </a:cubicBezTo>
                <a:cubicBezTo>
                  <a:pt x="382" y="86"/>
                  <a:pt x="382" y="85"/>
                  <a:pt x="382" y="85"/>
                </a:cubicBezTo>
                <a:cubicBezTo>
                  <a:pt x="382" y="85"/>
                  <a:pt x="382" y="85"/>
                  <a:pt x="382" y="85"/>
                </a:cubicBezTo>
                <a:cubicBezTo>
                  <a:pt x="382" y="85"/>
                  <a:pt x="382" y="85"/>
                  <a:pt x="382" y="85"/>
                </a:cubicBezTo>
                <a:cubicBezTo>
                  <a:pt x="382" y="84"/>
                  <a:pt x="382" y="84"/>
                  <a:pt x="381" y="85"/>
                </a:cubicBezTo>
                <a:cubicBezTo>
                  <a:pt x="382" y="84"/>
                  <a:pt x="382" y="84"/>
                  <a:pt x="381" y="84"/>
                </a:cubicBezTo>
                <a:cubicBezTo>
                  <a:pt x="381" y="84"/>
                  <a:pt x="381" y="84"/>
                  <a:pt x="381" y="84"/>
                </a:cubicBezTo>
                <a:cubicBezTo>
                  <a:pt x="381" y="85"/>
                  <a:pt x="381" y="84"/>
                  <a:pt x="381" y="84"/>
                </a:cubicBezTo>
                <a:cubicBezTo>
                  <a:pt x="381" y="85"/>
                  <a:pt x="381" y="85"/>
                  <a:pt x="381" y="85"/>
                </a:cubicBezTo>
                <a:cubicBezTo>
                  <a:pt x="381" y="85"/>
                  <a:pt x="380" y="85"/>
                  <a:pt x="380" y="85"/>
                </a:cubicBezTo>
                <a:cubicBezTo>
                  <a:pt x="380" y="85"/>
                  <a:pt x="381" y="84"/>
                  <a:pt x="380" y="84"/>
                </a:cubicBezTo>
                <a:cubicBezTo>
                  <a:pt x="379" y="84"/>
                  <a:pt x="379" y="85"/>
                  <a:pt x="378" y="85"/>
                </a:cubicBezTo>
                <a:cubicBezTo>
                  <a:pt x="377" y="84"/>
                  <a:pt x="378" y="84"/>
                  <a:pt x="379" y="83"/>
                </a:cubicBezTo>
                <a:cubicBezTo>
                  <a:pt x="379" y="83"/>
                  <a:pt x="378" y="83"/>
                  <a:pt x="378" y="83"/>
                </a:cubicBezTo>
                <a:cubicBezTo>
                  <a:pt x="378" y="83"/>
                  <a:pt x="378" y="83"/>
                  <a:pt x="378" y="83"/>
                </a:cubicBezTo>
                <a:cubicBezTo>
                  <a:pt x="378" y="84"/>
                  <a:pt x="377" y="83"/>
                  <a:pt x="377" y="84"/>
                </a:cubicBezTo>
                <a:cubicBezTo>
                  <a:pt x="377" y="84"/>
                  <a:pt x="377" y="84"/>
                  <a:pt x="377" y="83"/>
                </a:cubicBezTo>
                <a:cubicBezTo>
                  <a:pt x="376" y="84"/>
                  <a:pt x="375" y="84"/>
                  <a:pt x="374" y="84"/>
                </a:cubicBezTo>
                <a:cubicBezTo>
                  <a:pt x="374" y="84"/>
                  <a:pt x="374" y="85"/>
                  <a:pt x="374" y="85"/>
                </a:cubicBezTo>
                <a:cubicBezTo>
                  <a:pt x="374" y="85"/>
                  <a:pt x="374" y="86"/>
                  <a:pt x="374" y="86"/>
                </a:cubicBezTo>
                <a:cubicBezTo>
                  <a:pt x="373" y="85"/>
                  <a:pt x="373" y="85"/>
                  <a:pt x="373" y="84"/>
                </a:cubicBezTo>
                <a:cubicBezTo>
                  <a:pt x="374" y="84"/>
                  <a:pt x="375" y="82"/>
                  <a:pt x="376" y="81"/>
                </a:cubicBezTo>
                <a:cubicBezTo>
                  <a:pt x="377" y="81"/>
                  <a:pt x="379" y="80"/>
                  <a:pt x="380" y="80"/>
                </a:cubicBezTo>
                <a:cubicBezTo>
                  <a:pt x="380" y="79"/>
                  <a:pt x="381" y="80"/>
                  <a:pt x="382" y="80"/>
                </a:cubicBezTo>
                <a:cubicBezTo>
                  <a:pt x="382" y="80"/>
                  <a:pt x="381" y="80"/>
                  <a:pt x="381" y="80"/>
                </a:cubicBezTo>
                <a:cubicBezTo>
                  <a:pt x="382" y="81"/>
                  <a:pt x="382" y="79"/>
                  <a:pt x="383" y="79"/>
                </a:cubicBezTo>
                <a:cubicBezTo>
                  <a:pt x="383" y="79"/>
                  <a:pt x="383" y="80"/>
                  <a:pt x="383" y="80"/>
                </a:cubicBezTo>
                <a:cubicBezTo>
                  <a:pt x="383" y="79"/>
                  <a:pt x="385" y="78"/>
                  <a:pt x="386" y="79"/>
                </a:cubicBezTo>
                <a:cubicBezTo>
                  <a:pt x="387" y="78"/>
                  <a:pt x="388" y="78"/>
                  <a:pt x="389" y="77"/>
                </a:cubicBezTo>
                <a:cubicBezTo>
                  <a:pt x="389" y="76"/>
                  <a:pt x="388" y="77"/>
                  <a:pt x="387" y="77"/>
                </a:cubicBezTo>
                <a:cubicBezTo>
                  <a:pt x="388" y="77"/>
                  <a:pt x="390" y="75"/>
                  <a:pt x="392" y="76"/>
                </a:cubicBezTo>
                <a:cubicBezTo>
                  <a:pt x="393" y="75"/>
                  <a:pt x="397" y="75"/>
                  <a:pt x="397" y="73"/>
                </a:cubicBezTo>
                <a:cubicBezTo>
                  <a:pt x="398" y="73"/>
                  <a:pt x="398" y="72"/>
                  <a:pt x="399" y="72"/>
                </a:cubicBezTo>
                <a:cubicBezTo>
                  <a:pt x="399" y="73"/>
                  <a:pt x="398" y="73"/>
                  <a:pt x="399" y="73"/>
                </a:cubicBezTo>
                <a:cubicBezTo>
                  <a:pt x="401" y="72"/>
                  <a:pt x="403" y="71"/>
                  <a:pt x="403" y="69"/>
                </a:cubicBezTo>
                <a:cubicBezTo>
                  <a:pt x="402" y="68"/>
                  <a:pt x="401" y="68"/>
                  <a:pt x="401" y="67"/>
                </a:cubicBezTo>
                <a:cubicBezTo>
                  <a:pt x="400" y="67"/>
                  <a:pt x="398" y="67"/>
                  <a:pt x="398" y="65"/>
                </a:cubicBezTo>
                <a:cubicBezTo>
                  <a:pt x="397" y="66"/>
                  <a:pt x="396" y="66"/>
                  <a:pt x="396" y="67"/>
                </a:cubicBezTo>
                <a:cubicBezTo>
                  <a:pt x="396" y="67"/>
                  <a:pt x="397" y="67"/>
                  <a:pt x="397" y="67"/>
                </a:cubicBezTo>
                <a:cubicBezTo>
                  <a:pt x="397" y="67"/>
                  <a:pt x="397" y="67"/>
                  <a:pt x="396" y="67"/>
                </a:cubicBezTo>
                <a:cubicBezTo>
                  <a:pt x="396" y="67"/>
                  <a:pt x="396" y="67"/>
                  <a:pt x="395" y="67"/>
                </a:cubicBezTo>
                <a:cubicBezTo>
                  <a:pt x="395" y="67"/>
                  <a:pt x="395" y="66"/>
                  <a:pt x="395" y="66"/>
                </a:cubicBezTo>
                <a:cubicBezTo>
                  <a:pt x="395" y="66"/>
                  <a:pt x="395" y="66"/>
                  <a:pt x="395" y="66"/>
                </a:cubicBezTo>
                <a:cubicBezTo>
                  <a:pt x="394" y="65"/>
                  <a:pt x="392" y="67"/>
                  <a:pt x="391" y="67"/>
                </a:cubicBezTo>
                <a:cubicBezTo>
                  <a:pt x="389" y="66"/>
                  <a:pt x="388" y="68"/>
                  <a:pt x="386" y="69"/>
                </a:cubicBezTo>
                <a:cubicBezTo>
                  <a:pt x="386" y="69"/>
                  <a:pt x="386" y="69"/>
                  <a:pt x="386" y="69"/>
                </a:cubicBezTo>
                <a:cubicBezTo>
                  <a:pt x="387" y="67"/>
                  <a:pt x="388" y="67"/>
                  <a:pt x="389" y="66"/>
                </a:cubicBezTo>
                <a:cubicBezTo>
                  <a:pt x="388" y="66"/>
                  <a:pt x="388" y="66"/>
                  <a:pt x="388" y="66"/>
                </a:cubicBezTo>
                <a:cubicBezTo>
                  <a:pt x="386" y="68"/>
                  <a:pt x="384" y="67"/>
                  <a:pt x="382" y="68"/>
                </a:cubicBezTo>
                <a:cubicBezTo>
                  <a:pt x="382" y="68"/>
                  <a:pt x="382" y="68"/>
                  <a:pt x="382" y="68"/>
                </a:cubicBezTo>
                <a:cubicBezTo>
                  <a:pt x="383" y="68"/>
                  <a:pt x="384" y="67"/>
                  <a:pt x="384" y="66"/>
                </a:cubicBezTo>
                <a:cubicBezTo>
                  <a:pt x="384" y="66"/>
                  <a:pt x="384" y="66"/>
                  <a:pt x="383" y="66"/>
                </a:cubicBezTo>
                <a:cubicBezTo>
                  <a:pt x="383" y="67"/>
                  <a:pt x="383" y="67"/>
                  <a:pt x="383" y="66"/>
                </a:cubicBezTo>
                <a:cubicBezTo>
                  <a:pt x="383" y="67"/>
                  <a:pt x="383" y="67"/>
                  <a:pt x="383" y="68"/>
                </a:cubicBezTo>
                <a:cubicBezTo>
                  <a:pt x="382" y="67"/>
                  <a:pt x="380" y="68"/>
                  <a:pt x="381" y="69"/>
                </a:cubicBezTo>
                <a:cubicBezTo>
                  <a:pt x="380" y="70"/>
                  <a:pt x="380" y="68"/>
                  <a:pt x="380" y="69"/>
                </a:cubicBezTo>
                <a:cubicBezTo>
                  <a:pt x="380" y="69"/>
                  <a:pt x="380" y="68"/>
                  <a:pt x="380" y="68"/>
                </a:cubicBezTo>
                <a:cubicBezTo>
                  <a:pt x="380" y="68"/>
                  <a:pt x="379" y="69"/>
                  <a:pt x="379" y="69"/>
                </a:cubicBezTo>
                <a:cubicBezTo>
                  <a:pt x="379" y="70"/>
                  <a:pt x="379" y="69"/>
                  <a:pt x="379" y="69"/>
                </a:cubicBezTo>
                <a:cubicBezTo>
                  <a:pt x="378" y="69"/>
                  <a:pt x="379" y="69"/>
                  <a:pt x="378" y="70"/>
                </a:cubicBezTo>
                <a:cubicBezTo>
                  <a:pt x="378" y="70"/>
                  <a:pt x="378" y="69"/>
                  <a:pt x="378" y="69"/>
                </a:cubicBezTo>
                <a:cubicBezTo>
                  <a:pt x="377" y="69"/>
                  <a:pt x="378" y="70"/>
                  <a:pt x="377" y="70"/>
                </a:cubicBezTo>
                <a:cubicBezTo>
                  <a:pt x="377" y="70"/>
                  <a:pt x="377" y="70"/>
                  <a:pt x="377" y="69"/>
                </a:cubicBezTo>
                <a:cubicBezTo>
                  <a:pt x="377" y="69"/>
                  <a:pt x="377" y="69"/>
                  <a:pt x="377" y="69"/>
                </a:cubicBezTo>
                <a:cubicBezTo>
                  <a:pt x="377" y="68"/>
                  <a:pt x="376" y="69"/>
                  <a:pt x="376" y="70"/>
                </a:cubicBezTo>
                <a:cubicBezTo>
                  <a:pt x="376" y="70"/>
                  <a:pt x="375" y="70"/>
                  <a:pt x="374" y="71"/>
                </a:cubicBezTo>
                <a:cubicBezTo>
                  <a:pt x="374" y="71"/>
                  <a:pt x="374" y="71"/>
                  <a:pt x="374" y="70"/>
                </a:cubicBezTo>
                <a:cubicBezTo>
                  <a:pt x="374" y="70"/>
                  <a:pt x="375" y="70"/>
                  <a:pt x="375" y="70"/>
                </a:cubicBezTo>
                <a:cubicBezTo>
                  <a:pt x="375" y="69"/>
                  <a:pt x="375" y="69"/>
                  <a:pt x="375" y="68"/>
                </a:cubicBezTo>
                <a:cubicBezTo>
                  <a:pt x="375" y="68"/>
                  <a:pt x="375" y="68"/>
                  <a:pt x="375" y="69"/>
                </a:cubicBezTo>
                <a:cubicBezTo>
                  <a:pt x="374" y="68"/>
                  <a:pt x="374" y="68"/>
                  <a:pt x="374" y="68"/>
                </a:cubicBezTo>
                <a:cubicBezTo>
                  <a:pt x="375" y="68"/>
                  <a:pt x="375" y="67"/>
                  <a:pt x="376" y="66"/>
                </a:cubicBezTo>
                <a:cubicBezTo>
                  <a:pt x="376" y="66"/>
                  <a:pt x="375" y="66"/>
                  <a:pt x="375" y="65"/>
                </a:cubicBezTo>
                <a:cubicBezTo>
                  <a:pt x="376" y="65"/>
                  <a:pt x="376" y="65"/>
                  <a:pt x="376" y="65"/>
                </a:cubicBezTo>
                <a:cubicBezTo>
                  <a:pt x="376" y="64"/>
                  <a:pt x="375" y="65"/>
                  <a:pt x="375" y="64"/>
                </a:cubicBezTo>
                <a:cubicBezTo>
                  <a:pt x="374" y="65"/>
                  <a:pt x="373" y="64"/>
                  <a:pt x="373" y="65"/>
                </a:cubicBezTo>
                <a:cubicBezTo>
                  <a:pt x="373" y="66"/>
                  <a:pt x="372" y="65"/>
                  <a:pt x="372" y="65"/>
                </a:cubicBezTo>
                <a:cubicBezTo>
                  <a:pt x="371" y="65"/>
                  <a:pt x="371" y="65"/>
                  <a:pt x="370" y="65"/>
                </a:cubicBezTo>
                <a:cubicBezTo>
                  <a:pt x="370" y="64"/>
                  <a:pt x="371" y="64"/>
                  <a:pt x="372" y="63"/>
                </a:cubicBezTo>
                <a:cubicBezTo>
                  <a:pt x="369" y="64"/>
                  <a:pt x="365" y="64"/>
                  <a:pt x="361" y="67"/>
                </a:cubicBezTo>
                <a:cubicBezTo>
                  <a:pt x="361" y="67"/>
                  <a:pt x="361" y="67"/>
                  <a:pt x="360" y="66"/>
                </a:cubicBezTo>
                <a:cubicBezTo>
                  <a:pt x="360" y="67"/>
                  <a:pt x="360" y="67"/>
                  <a:pt x="360" y="67"/>
                </a:cubicBezTo>
                <a:cubicBezTo>
                  <a:pt x="360" y="67"/>
                  <a:pt x="360" y="67"/>
                  <a:pt x="359" y="68"/>
                </a:cubicBezTo>
                <a:cubicBezTo>
                  <a:pt x="359" y="66"/>
                  <a:pt x="357" y="69"/>
                  <a:pt x="357" y="70"/>
                </a:cubicBezTo>
                <a:cubicBezTo>
                  <a:pt x="357" y="69"/>
                  <a:pt x="357" y="69"/>
                  <a:pt x="357" y="68"/>
                </a:cubicBezTo>
                <a:cubicBezTo>
                  <a:pt x="357" y="68"/>
                  <a:pt x="357" y="68"/>
                  <a:pt x="358" y="68"/>
                </a:cubicBezTo>
                <a:cubicBezTo>
                  <a:pt x="357" y="68"/>
                  <a:pt x="357" y="68"/>
                  <a:pt x="357" y="68"/>
                </a:cubicBezTo>
                <a:cubicBezTo>
                  <a:pt x="356" y="68"/>
                  <a:pt x="356" y="68"/>
                  <a:pt x="356" y="68"/>
                </a:cubicBezTo>
                <a:cubicBezTo>
                  <a:pt x="357" y="67"/>
                  <a:pt x="357" y="67"/>
                  <a:pt x="357" y="67"/>
                </a:cubicBezTo>
                <a:cubicBezTo>
                  <a:pt x="357" y="66"/>
                  <a:pt x="357" y="67"/>
                  <a:pt x="356" y="67"/>
                </a:cubicBezTo>
                <a:cubicBezTo>
                  <a:pt x="356" y="67"/>
                  <a:pt x="356" y="67"/>
                  <a:pt x="356" y="68"/>
                </a:cubicBezTo>
                <a:cubicBezTo>
                  <a:pt x="356" y="68"/>
                  <a:pt x="356" y="68"/>
                  <a:pt x="356" y="68"/>
                </a:cubicBezTo>
                <a:cubicBezTo>
                  <a:pt x="356" y="67"/>
                  <a:pt x="356" y="67"/>
                  <a:pt x="356" y="67"/>
                </a:cubicBezTo>
                <a:cubicBezTo>
                  <a:pt x="356" y="67"/>
                  <a:pt x="356" y="66"/>
                  <a:pt x="356" y="66"/>
                </a:cubicBezTo>
                <a:cubicBezTo>
                  <a:pt x="356" y="66"/>
                  <a:pt x="356" y="66"/>
                  <a:pt x="356" y="66"/>
                </a:cubicBezTo>
                <a:cubicBezTo>
                  <a:pt x="356" y="66"/>
                  <a:pt x="356" y="66"/>
                  <a:pt x="356" y="66"/>
                </a:cubicBezTo>
                <a:cubicBezTo>
                  <a:pt x="356" y="67"/>
                  <a:pt x="357" y="66"/>
                  <a:pt x="358" y="66"/>
                </a:cubicBezTo>
                <a:cubicBezTo>
                  <a:pt x="358" y="66"/>
                  <a:pt x="358" y="66"/>
                  <a:pt x="358" y="67"/>
                </a:cubicBezTo>
                <a:cubicBezTo>
                  <a:pt x="359" y="66"/>
                  <a:pt x="359" y="65"/>
                  <a:pt x="360" y="64"/>
                </a:cubicBezTo>
                <a:cubicBezTo>
                  <a:pt x="360" y="65"/>
                  <a:pt x="359" y="65"/>
                  <a:pt x="359" y="66"/>
                </a:cubicBezTo>
                <a:cubicBezTo>
                  <a:pt x="360" y="66"/>
                  <a:pt x="360" y="65"/>
                  <a:pt x="360" y="65"/>
                </a:cubicBezTo>
                <a:cubicBezTo>
                  <a:pt x="361" y="65"/>
                  <a:pt x="363" y="64"/>
                  <a:pt x="364" y="63"/>
                </a:cubicBezTo>
                <a:cubicBezTo>
                  <a:pt x="363" y="63"/>
                  <a:pt x="362" y="64"/>
                  <a:pt x="361" y="64"/>
                </a:cubicBezTo>
                <a:cubicBezTo>
                  <a:pt x="362" y="63"/>
                  <a:pt x="363" y="62"/>
                  <a:pt x="364" y="63"/>
                </a:cubicBezTo>
                <a:cubicBezTo>
                  <a:pt x="365" y="62"/>
                  <a:pt x="366" y="62"/>
                  <a:pt x="367" y="62"/>
                </a:cubicBezTo>
                <a:cubicBezTo>
                  <a:pt x="370" y="60"/>
                  <a:pt x="373" y="60"/>
                  <a:pt x="376" y="58"/>
                </a:cubicBezTo>
                <a:cubicBezTo>
                  <a:pt x="375" y="58"/>
                  <a:pt x="375" y="58"/>
                  <a:pt x="374" y="57"/>
                </a:cubicBezTo>
                <a:cubicBezTo>
                  <a:pt x="373" y="58"/>
                  <a:pt x="372" y="58"/>
                  <a:pt x="372" y="57"/>
                </a:cubicBezTo>
                <a:cubicBezTo>
                  <a:pt x="371" y="57"/>
                  <a:pt x="372" y="57"/>
                  <a:pt x="371" y="58"/>
                </a:cubicBezTo>
                <a:cubicBezTo>
                  <a:pt x="371" y="57"/>
                  <a:pt x="370" y="58"/>
                  <a:pt x="370" y="57"/>
                </a:cubicBezTo>
                <a:cubicBezTo>
                  <a:pt x="369" y="57"/>
                  <a:pt x="370" y="57"/>
                  <a:pt x="370" y="56"/>
                </a:cubicBezTo>
                <a:cubicBezTo>
                  <a:pt x="369" y="56"/>
                  <a:pt x="369" y="57"/>
                  <a:pt x="368" y="56"/>
                </a:cubicBezTo>
                <a:cubicBezTo>
                  <a:pt x="367" y="56"/>
                  <a:pt x="368" y="56"/>
                  <a:pt x="368" y="55"/>
                </a:cubicBezTo>
                <a:cubicBezTo>
                  <a:pt x="367" y="55"/>
                  <a:pt x="366" y="56"/>
                  <a:pt x="365" y="57"/>
                </a:cubicBezTo>
                <a:cubicBezTo>
                  <a:pt x="365" y="56"/>
                  <a:pt x="366" y="55"/>
                  <a:pt x="366" y="55"/>
                </a:cubicBezTo>
                <a:cubicBezTo>
                  <a:pt x="366" y="55"/>
                  <a:pt x="366" y="55"/>
                  <a:pt x="366" y="54"/>
                </a:cubicBezTo>
                <a:cubicBezTo>
                  <a:pt x="366" y="55"/>
                  <a:pt x="366" y="55"/>
                  <a:pt x="366" y="55"/>
                </a:cubicBezTo>
                <a:cubicBezTo>
                  <a:pt x="365" y="55"/>
                  <a:pt x="365" y="55"/>
                  <a:pt x="365" y="55"/>
                </a:cubicBezTo>
                <a:cubicBezTo>
                  <a:pt x="365" y="55"/>
                  <a:pt x="365" y="55"/>
                  <a:pt x="365" y="55"/>
                </a:cubicBezTo>
                <a:cubicBezTo>
                  <a:pt x="364" y="55"/>
                  <a:pt x="363" y="55"/>
                  <a:pt x="362" y="55"/>
                </a:cubicBezTo>
                <a:cubicBezTo>
                  <a:pt x="362" y="56"/>
                  <a:pt x="362" y="56"/>
                  <a:pt x="362" y="56"/>
                </a:cubicBezTo>
                <a:cubicBezTo>
                  <a:pt x="362" y="57"/>
                  <a:pt x="362" y="57"/>
                  <a:pt x="361" y="57"/>
                </a:cubicBezTo>
                <a:cubicBezTo>
                  <a:pt x="361" y="56"/>
                  <a:pt x="361" y="56"/>
                  <a:pt x="361" y="55"/>
                </a:cubicBezTo>
                <a:cubicBezTo>
                  <a:pt x="362" y="55"/>
                  <a:pt x="363" y="54"/>
                  <a:pt x="363" y="53"/>
                </a:cubicBezTo>
                <a:cubicBezTo>
                  <a:pt x="365" y="52"/>
                  <a:pt x="366" y="52"/>
                  <a:pt x="368" y="52"/>
                </a:cubicBezTo>
                <a:cubicBezTo>
                  <a:pt x="368" y="51"/>
                  <a:pt x="369" y="51"/>
                  <a:pt x="369" y="51"/>
                </a:cubicBezTo>
                <a:cubicBezTo>
                  <a:pt x="370" y="52"/>
                  <a:pt x="369" y="51"/>
                  <a:pt x="369" y="52"/>
                </a:cubicBezTo>
                <a:cubicBezTo>
                  <a:pt x="369" y="52"/>
                  <a:pt x="370" y="51"/>
                  <a:pt x="371" y="51"/>
                </a:cubicBezTo>
                <a:cubicBezTo>
                  <a:pt x="371" y="51"/>
                  <a:pt x="370" y="51"/>
                  <a:pt x="371" y="51"/>
                </a:cubicBezTo>
                <a:cubicBezTo>
                  <a:pt x="371" y="50"/>
                  <a:pt x="373" y="50"/>
                  <a:pt x="374" y="50"/>
                </a:cubicBezTo>
                <a:cubicBezTo>
                  <a:pt x="375" y="49"/>
                  <a:pt x="376" y="50"/>
                  <a:pt x="377" y="49"/>
                </a:cubicBezTo>
                <a:cubicBezTo>
                  <a:pt x="377" y="48"/>
                  <a:pt x="376" y="49"/>
                  <a:pt x="375" y="49"/>
                </a:cubicBezTo>
                <a:cubicBezTo>
                  <a:pt x="376" y="48"/>
                  <a:pt x="378" y="47"/>
                  <a:pt x="380" y="48"/>
                </a:cubicBezTo>
                <a:cubicBezTo>
                  <a:pt x="381" y="47"/>
                  <a:pt x="385" y="48"/>
                  <a:pt x="385" y="45"/>
                </a:cubicBezTo>
                <a:cubicBezTo>
                  <a:pt x="386" y="46"/>
                  <a:pt x="386" y="44"/>
                  <a:pt x="387" y="45"/>
                </a:cubicBezTo>
                <a:cubicBezTo>
                  <a:pt x="387" y="45"/>
                  <a:pt x="387" y="45"/>
                  <a:pt x="387" y="46"/>
                </a:cubicBezTo>
                <a:cubicBezTo>
                  <a:pt x="389" y="45"/>
                  <a:pt x="391" y="43"/>
                  <a:pt x="391" y="41"/>
                </a:cubicBezTo>
                <a:cubicBezTo>
                  <a:pt x="390" y="41"/>
                  <a:pt x="389" y="41"/>
                  <a:pt x="390" y="40"/>
                </a:cubicBezTo>
                <a:cubicBezTo>
                  <a:pt x="389" y="39"/>
                  <a:pt x="387" y="40"/>
                  <a:pt x="386" y="38"/>
                </a:cubicBezTo>
                <a:cubicBezTo>
                  <a:pt x="386" y="39"/>
                  <a:pt x="385" y="38"/>
                  <a:pt x="385" y="39"/>
                </a:cubicBezTo>
                <a:cubicBezTo>
                  <a:pt x="385" y="39"/>
                  <a:pt x="385" y="39"/>
                  <a:pt x="385" y="39"/>
                </a:cubicBezTo>
                <a:cubicBezTo>
                  <a:pt x="386" y="39"/>
                  <a:pt x="385" y="39"/>
                  <a:pt x="385" y="40"/>
                </a:cubicBezTo>
                <a:cubicBezTo>
                  <a:pt x="384" y="39"/>
                  <a:pt x="384" y="39"/>
                  <a:pt x="384" y="39"/>
                </a:cubicBezTo>
                <a:cubicBezTo>
                  <a:pt x="383" y="39"/>
                  <a:pt x="383" y="38"/>
                  <a:pt x="384" y="38"/>
                </a:cubicBezTo>
                <a:cubicBezTo>
                  <a:pt x="384" y="38"/>
                  <a:pt x="383" y="38"/>
                  <a:pt x="383" y="39"/>
                </a:cubicBezTo>
                <a:cubicBezTo>
                  <a:pt x="382" y="38"/>
                  <a:pt x="380" y="39"/>
                  <a:pt x="379" y="39"/>
                </a:cubicBezTo>
                <a:cubicBezTo>
                  <a:pt x="378" y="38"/>
                  <a:pt x="376" y="40"/>
                  <a:pt x="375" y="41"/>
                </a:cubicBezTo>
                <a:cubicBezTo>
                  <a:pt x="374" y="41"/>
                  <a:pt x="374" y="41"/>
                  <a:pt x="374" y="41"/>
                </a:cubicBezTo>
                <a:cubicBezTo>
                  <a:pt x="375" y="39"/>
                  <a:pt x="376" y="39"/>
                  <a:pt x="377" y="38"/>
                </a:cubicBezTo>
                <a:cubicBezTo>
                  <a:pt x="377" y="38"/>
                  <a:pt x="377" y="38"/>
                  <a:pt x="376" y="38"/>
                </a:cubicBezTo>
                <a:cubicBezTo>
                  <a:pt x="374" y="39"/>
                  <a:pt x="373" y="39"/>
                  <a:pt x="371" y="40"/>
                </a:cubicBezTo>
                <a:cubicBezTo>
                  <a:pt x="370" y="40"/>
                  <a:pt x="371" y="40"/>
                  <a:pt x="370" y="40"/>
                </a:cubicBezTo>
                <a:cubicBezTo>
                  <a:pt x="371" y="39"/>
                  <a:pt x="372" y="39"/>
                  <a:pt x="373" y="38"/>
                </a:cubicBezTo>
                <a:cubicBezTo>
                  <a:pt x="372" y="38"/>
                  <a:pt x="372" y="38"/>
                  <a:pt x="372" y="38"/>
                </a:cubicBezTo>
                <a:cubicBezTo>
                  <a:pt x="372" y="38"/>
                  <a:pt x="371" y="38"/>
                  <a:pt x="371" y="38"/>
                </a:cubicBezTo>
                <a:cubicBezTo>
                  <a:pt x="371" y="39"/>
                  <a:pt x="371" y="39"/>
                  <a:pt x="371" y="39"/>
                </a:cubicBezTo>
                <a:cubicBezTo>
                  <a:pt x="370" y="39"/>
                  <a:pt x="369" y="40"/>
                  <a:pt x="369" y="41"/>
                </a:cubicBezTo>
                <a:cubicBezTo>
                  <a:pt x="369" y="41"/>
                  <a:pt x="369" y="40"/>
                  <a:pt x="368" y="40"/>
                </a:cubicBezTo>
                <a:cubicBezTo>
                  <a:pt x="368" y="40"/>
                  <a:pt x="369" y="40"/>
                  <a:pt x="369" y="40"/>
                </a:cubicBezTo>
                <a:cubicBezTo>
                  <a:pt x="368" y="39"/>
                  <a:pt x="368" y="41"/>
                  <a:pt x="368" y="41"/>
                </a:cubicBezTo>
                <a:cubicBezTo>
                  <a:pt x="367" y="41"/>
                  <a:pt x="367" y="40"/>
                  <a:pt x="367" y="40"/>
                </a:cubicBezTo>
                <a:cubicBezTo>
                  <a:pt x="366" y="40"/>
                  <a:pt x="367" y="41"/>
                  <a:pt x="366" y="41"/>
                </a:cubicBezTo>
                <a:cubicBezTo>
                  <a:pt x="366" y="42"/>
                  <a:pt x="366" y="41"/>
                  <a:pt x="366" y="41"/>
                </a:cubicBezTo>
                <a:cubicBezTo>
                  <a:pt x="366" y="41"/>
                  <a:pt x="366" y="41"/>
                  <a:pt x="366" y="42"/>
                </a:cubicBezTo>
                <a:cubicBezTo>
                  <a:pt x="366" y="42"/>
                  <a:pt x="365" y="41"/>
                  <a:pt x="365" y="41"/>
                </a:cubicBezTo>
                <a:cubicBezTo>
                  <a:pt x="365" y="40"/>
                  <a:pt x="365" y="40"/>
                  <a:pt x="366" y="40"/>
                </a:cubicBezTo>
                <a:cubicBezTo>
                  <a:pt x="365" y="40"/>
                  <a:pt x="365" y="41"/>
                  <a:pt x="365" y="41"/>
                </a:cubicBezTo>
                <a:cubicBezTo>
                  <a:pt x="364" y="41"/>
                  <a:pt x="363" y="42"/>
                  <a:pt x="362" y="43"/>
                </a:cubicBezTo>
                <a:cubicBezTo>
                  <a:pt x="362" y="42"/>
                  <a:pt x="362" y="42"/>
                  <a:pt x="362" y="42"/>
                </a:cubicBezTo>
                <a:cubicBezTo>
                  <a:pt x="363" y="41"/>
                  <a:pt x="363" y="41"/>
                  <a:pt x="364" y="41"/>
                </a:cubicBezTo>
                <a:cubicBezTo>
                  <a:pt x="363" y="41"/>
                  <a:pt x="363" y="40"/>
                  <a:pt x="364" y="39"/>
                </a:cubicBezTo>
                <a:cubicBezTo>
                  <a:pt x="363" y="39"/>
                  <a:pt x="363" y="40"/>
                  <a:pt x="363" y="40"/>
                </a:cubicBezTo>
                <a:cubicBezTo>
                  <a:pt x="363" y="39"/>
                  <a:pt x="362" y="40"/>
                  <a:pt x="362" y="39"/>
                </a:cubicBezTo>
                <a:cubicBezTo>
                  <a:pt x="361" y="40"/>
                  <a:pt x="361" y="40"/>
                  <a:pt x="360" y="40"/>
                </a:cubicBezTo>
                <a:cubicBezTo>
                  <a:pt x="360" y="40"/>
                  <a:pt x="360" y="39"/>
                  <a:pt x="361" y="40"/>
                </a:cubicBezTo>
                <a:cubicBezTo>
                  <a:pt x="361" y="40"/>
                  <a:pt x="361" y="40"/>
                  <a:pt x="361" y="40"/>
                </a:cubicBezTo>
                <a:cubicBezTo>
                  <a:pt x="361" y="39"/>
                  <a:pt x="361" y="39"/>
                  <a:pt x="361" y="39"/>
                </a:cubicBezTo>
                <a:cubicBezTo>
                  <a:pt x="360" y="39"/>
                  <a:pt x="360" y="39"/>
                  <a:pt x="359" y="40"/>
                </a:cubicBezTo>
                <a:cubicBezTo>
                  <a:pt x="359" y="39"/>
                  <a:pt x="359" y="39"/>
                  <a:pt x="359" y="38"/>
                </a:cubicBezTo>
                <a:cubicBezTo>
                  <a:pt x="359" y="39"/>
                  <a:pt x="359" y="38"/>
                  <a:pt x="358" y="39"/>
                </a:cubicBezTo>
                <a:cubicBezTo>
                  <a:pt x="358" y="39"/>
                  <a:pt x="358" y="38"/>
                  <a:pt x="357" y="38"/>
                </a:cubicBezTo>
                <a:cubicBezTo>
                  <a:pt x="357" y="38"/>
                  <a:pt x="357" y="39"/>
                  <a:pt x="357" y="39"/>
                </a:cubicBezTo>
                <a:cubicBezTo>
                  <a:pt x="357" y="39"/>
                  <a:pt x="357" y="38"/>
                  <a:pt x="357" y="38"/>
                </a:cubicBezTo>
                <a:cubicBezTo>
                  <a:pt x="356" y="38"/>
                  <a:pt x="355" y="38"/>
                  <a:pt x="354" y="38"/>
                </a:cubicBezTo>
                <a:cubicBezTo>
                  <a:pt x="354" y="38"/>
                  <a:pt x="354" y="38"/>
                  <a:pt x="355" y="37"/>
                </a:cubicBezTo>
                <a:cubicBezTo>
                  <a:pt x="354" y="37"/>
                  <a:pt x="354" y="38"/>
                  <a:pt x="354" y="37"/>
                </a:cubicBezTo>
                <a:cubicBezTo>
                  <a:pt x="354" y="38"/>
                  <a:pt x="353" y="38"/>
                  <a:pt x="353" y="38"/>
                </a:cubicBezTo>
                <a:cubicBezTo>
                  <a:pt x="351" y="38"/>
                  <a:pt x="350" y="39"/>
                  <a:pt x="348" y="39"/>
                </a:cubicBezTo>
                <a:cubicBezTo>
                  <a:pt x="348" y="39"/>
                  <a:pt x="348" y="40"/>
                  <a:pt x="348" y="40"/>
                </a:cubicBezTo>
                <a:cubicBezTo>
                  <a:pt x="348" y="40"/>
                  <a:pt x="347" y="40"/>
                  <a:pt x="347" y="40"/>
                </a:cubicBezTo>
                <a:cubicBezTo>
                  <a:pt x="346" y="38"/>
                  <a:pt x="345" y="41"/>
                  <a:pt x="343" y="41"/>
                </a:cubicBezTo>
                <a:cubicBezTo>
                  <a:pt x="344" y="39"/>
                  <a:pt x="345" y="39"/>
                  <a:pt x="346" y="39"/>
                </a:cubicBezTo>
                <a:cubicBezTo>
                  <a:pt x="345" y="38"/>
                  <a:pt x="345" y="39"/>
                  <a:pt x="345" y="38"/>
                </a:cubicBezTo>
                <a:cubicBezTo>
                  <a:pt x="344" y="39"/>
                  <a:pt x="344" y="39"/>
                  <a:pt x="344" y="39"/>
                </a:cubicBezTo>
                <a:cubicBezTo>
                  <a:pt x="343" y="39"/>
                  <a:pt x="344" y="39"/>
                  <a:pt x="343" y="38"/>
                </a:cubicBezTo>
                <a:cubicBezTo>
                  <a:pt x="344" y="38"/>
                  <a:pt x="344" y="38"/>
                  <a:pt x="344" y="38"/>
                </a:cubicBezTo>
                <a:cubicBezTo>
                  <a:pt x="344" y="38"/>
                  <a:pt x="345" y="38"/>
                  <a:pt x="345" y="37"/>
                </a:cubicBezTo>
                <a:cubicBezTo>
                  <a:pt x="344" y="36"/>
                  <a:pt x="344" y="39"/>
                  <a:pt x="343" y="38"/>
                </a:cubicBezTo>
                <a:cubicBezTo>
                  <a:pt x="342" y="38"/>
                  <a:pt x="342" y="39"/>
                  <a:pt x="341" y="40"/>
                </a:cubicBezTo>
                <a:cubicBezTo>
                  <a:pt x="341" y="40"/>
                  <a:pt x="341" y="39"/>
                  <a:pt x="341" y="39"/>
                </a:cubicBezTo>
                <a:cubicBezTo>
                  <a:pt x="341" y="38"/>
                  <a:pt x="340" y="39"/>
                  <a:pt x="340" y="39"/>
                </a:cubicBezTo>
                <a:cubicBezTo>
                  <a:pt x="340" y="39"/>
                  <a:pt x="340" y="40"/>
                  <a:pt x="340" y="40"/>
                </a:cubicBezTo>
                <a:cubicBezTo>
                  <a:pt x="340" y="40"/>
                  <a:pt x="340" y="40"/>
                  <a:pt x="340" y="40"/>
                </a:cubicBezTo>
                <a:cubicBezTo>
                  <a:pt x="340" y="41"/>
                  <a:pt x="339" y="41"/>
                  <a:pt x="339" y="40"/>
                </a:cubicBezTo>
                <a:cubicBezTo>
                  <a:pt x="338" y="42"/>
                  <a:pt x="338" y="42"/>
                  <a:pt x="338" y="42"/>
                </a:cubicBezTo>
                <a:cubicBezTo>
                  <a:pt x="338" y="41"/>
                  <a:pt x="338" y="41"/>
                  <a:pt x="337" y="41"/>
                </a:cubicBezTo>
                <a:cubicBezTo>
                  <a:pt x="337" y="41"/>
                  <a:pt x="337" y="40"/>
                  <a:pt x="337" y="40"/>
                </a:cubicBezTo>
                <a:cubicBezTo>
                  <a:pt x="337" y="41"/>
                  <a:pt x="336" y="41"/>
                  <a:pt x="335" y="42"/>
                </a:cubicBezTo>
                <a:cubicBezTo>
                  <a:pt x="335" y="42"/>
                  <a:pt x="334" y="42"/>
                  <a:pt x="333" y="42"/>
                </a:cubicBezTo>
                <a:cubicBezTo>
                  <a:pt x="333" y="43"/>
                  <a:pt x="332" y="44"/>
                  <a:pt x="331" y="44"/>
                </a:cubicBezTo>
                <a:cubicBezTo>
                  <a:pt x="330" y="44"/>
                  <a:pt x="331" y="44"/>
                  <a:pt x="331" y="43"/>
                </a:cubicBezTo>
                <a:cubicBezTo>
                  <a:pt x="330" y="44"/>
                  <a:pt x="329" y="46"/>
                  <a:pt x="329" y="47"/>
                </a:cubicBezTo>
                <a:cubicBezTo>
                  <a:pt x="330" y="47"/>
                  <a:pt x="330" y="45"/>
                  <a:pt x="331" y="44"/>
                </a:cubicBezTo>
                <a:cubicBezTo>
                  <a:pt x="331" y="45"/>
                  <a:pt x="331" y="45"/>
                  <a:pt x="331" y="45"/>
                </a:cubicBezTo>
                <a:cubicBezTo>
                  <a:pt x="331" y="45"/>
                  <a:pt x="332" y="44"/>
                  <a:pt x="331" y="44"/>
                </a:cubicBezTo>
                <a:cubicBezTo>
                  <a:pt x="333" y="45"/>
                  <a:pt x="334" y="42"/>
                  <a:pt x="336" y="43"/>
                </a:cubicBezTo>
                <a:cubicBezTo>
                  <a:pt x="335" y="45"/>
                  <a:pt x="333" y="45"/>
                  <a:pt x="332" y="45"/>
                </a:cubicBezTo>
                <a:cubicBezTo>
                  <a:pt x="331" y="47"/>
                  <a:pt x="330" y="47"/>
                  <a:pt x="328" y="48"/>
                </a:cubicBezTo>
                <a:cubicBezTo>
                  <a:pt x="328" y="47"/>
                  <a:pt x="328" y="46"/>
                  <a:pt x="328" y="45"/>
                </a:cubicBezTo>
                <a:cubicBezTo>
                  <a:pt x="328" y="46"/>
                  <a:pt x="328" y="45"/>
                  <a:pt x="327" y="46"/>
                </a:cubicBezTo>
                <a:cubicBezTo>
                  <a:pt x="326" y="45"/>
                  <a:pt x="326" y="47"/>
                  <a:pt x="325" y="46"/>
                </a:cubicBezTo>
                <a:cubicBezTo>
                  <a:pt x="324" y="47"/>
                  <a:pt x="324" y="46"/>
                  <a:pt x="323" y="47"/>
                </a:cubicBezTo>
                <a:cubicBezTo>
                  <a:pt x="323" y="47"/>
                  <a:pt x="323" y="48"/>
                  <a:pt x="323" y="48"/>
                </a:cubicBezTo>
                <a:cubicBezTo>
                  <a:pt x="323" y="48"/>
                  <a:pt x="322" y="48"/>
                  <a:pt x="322" y="48"/>
                </a:cubicBezTo>
                <a:cubicBezTo>
                  <a:pt x="321" y="48"/>
                  <a:pt x="322" y="48"/>
                  <a:pt x="323" y="47"/>
                </a:cubicBezTo>
                <a:cubicBezTo>
                  <a:pt x="322" y="47"/>
                  <a:pt x="321" y="48"/>
                  <a:pt x="321" y="48"/>
                </a:cubicBezTo>
                <a:cubicBezTo>
                  <a:pt x="321" y="49"/>
                  <a:pt x="320" y="49"/>
                  <a:pt x="319" y="48"/>
                </a:cubicBezTo>
                <a:cubicBezTo>
                  <a:pt x="319" y="48"/>
                  <a:pt x="318" y="50"/>
                  <a:pt x="317" y="50"/>
                </a:cubicBezTo>
                <a:cubicBezTo>
                  <a:pt x="317" y="49"/>
                  <a:pt x="317" y="48"/>
                  <a:pt x="318" y="47"/>
                </a:cubicBezTo>
                <a:cubicBezTo>
                  <a:pt x="317" y="48"/>
                  <a:pt x="317" y="49"/>
                  <a:pt x="315" y="49"/>
                </a:cubicBezTo>
                <a:cubicBezTo>
                  <a:pt x="315" y="48"/>
                  <a:pt x="315" y="48"/>
                  <a:pt x="314" y="48"/>
                </a:cubicBezTo>
                <a:cubicBezTo>
                  <a:pt x="314" y="49"/>
                  <a:pt x="315" y="48"/>
                  <a:pt x="315" y="49"/>
                </a:cubicBezTo>
                <a:cubicBezTo>
                  <a:pt x="315" y="49"/>
                  <a:pt x="316" y="49"/>
                  <a:pt x="316" y="49"/>
                </a:cubicBezTo>
                <a:cubicBezTo>
                  <a:pt x="316" y="49"/>
                  <a:pt x="316" y="49"/>
                  <a:pt x="317" y="49"/>
                </a:cubicBezTo>
                <a:cubicBezTo>
                  <a:pt x="317" y="49"/>
                  <a:pt x="317" y="49"/>
                  <a:pt x="317" y="50"/>
                </a:cubicBezTo>
                <a:cubicBezTo>
                  <a:pt x="316" y="50"/>
                  <a:pt x="316" y="49"/>
                  <a:pt x="316" y="49"/>
                </a:cubicBezTo>
                <a:cubicBezTo>
                  <a:pt x="316" y="49"/>
                  <a:pt x="315" y="50"/>
                  <a:pt x="316" y="50"/>
                </a:cubicBezTo>
                <a:cubicBezTo>
                  <a:pt x="315" y="50"/>
                  <a:pt x="315" y="50"/>
                  <a:pt x="314" y="50"/>
                </a:cubicBezTo>
                <a:cubicBezTo>
                  <a:pt x="314" y="50"/>
                  <a:pt x="314" y="50"/>
                  <a:pt x="314" y="49"/>
                </a:cubicBezTo>
                <a:cubicBezTo>
                  <a:pt x="315" y="49"/>
                  <a:pt x="315" y="50"/>
                  <a:pt x="315" y="50"/>
                </a:cubicBezTo>
                <a:cubicBezTo>
                  <a:pt x="315" y="49"/>
                  <a:pt x="315" y="49"/>
                  <a:pt x="315" y="49"/>
                </a:cubicBezTo>
                <a:cubicBezTo>
                  <a:pt x="313" y="51"/>
                  <a:pt x="312" y="51"/>
                  <a:pt x="310" y="52"/>
                </a:cubicBezTo>
                <a:cubicBezTo>
                  <a:pt x="309" y="52"/>
                  <a:pt x="308" y="51"/>
                  <a:pt x="307" y="51"/>
                </a:cubicBezTo>
                <a:cubicBezTo>
                  <a:pt x="307" y="50"/>
                  <a:pt x="309" y="50"/>
                  <a:pt x="310" y="49"/>
                </a:cubicBezTo>
                <a:cubicBezTo>
                  <a:pt x="310" y="49"/>
                  <a:pt x="310" y="48"/>
                  <a:pt x="310" y="47"/>
                </a:cubicBezTo>
                <a:cubicBezTo>
                  <a:pt x="309" y="48"/>
                  <a:pt x="307" y="47"/>
                  <a:pt x="305" y="48"/>
                </a:cubicBezTo>
                <a:cubicBezTo>
                  <a:pt x="304" y="47"/>
                  <a:pt x="302" y="49"/>
                  <a:pt x="301" y="49"/>
                </a:cubicBezTo>
                <a:cubicBezTo>
                  <a:pt x="300" y="49"/>
                  <a:pt x="299" y="49"/>
                  <a:pt x="298" y="51"/>
                </a:cubicBezTo>
                <a:cubicBezTo>
                  <a:pt x="297" y="51"/>
                  <a:pt x="295" y="52"/>
                  <a:pt x="292" y="52"/>
                </a:cubicBezTo>
                <a:cubicBezTo>
                  <a:pt x="292" y="52"/>
                  <a:pt x="293" y="52"/>
                  <a:pt x="292" y="52"/>
                </a:cubicBezTo>
                <a:cubicBezTo>
                  <a:pt x="292" y="53"/>
                  <a:pt x="290" y="52"/>
                  <a:pt x="289" y="53"/>
                </a:cubicBezTo>
                <a:cubicBezTo>
                  <a:pt x="292" y="53"/>
                  <a:pt x="294" y="53"/>
                  <a:pt x="296" y="53"/>
                </a:cubicBezTo>
                <a:cubicBezTo>
                  <a:pt x="296" y="53"/>
                  <a:pt x="296" y="53"/>
                  <a:pt x="296" y="53"/>
                </a:cubicBezTo>
                <a:cubicBezTo>
                  <a:pt x="295" y="53"/>
                  <a:pt x="293" y="56"/>
                  <a:pt x="293" y="55"/>
                </a:cubicBezTo>
                <a:cubicBezTo>
                  <a:pt x="293" y="55"/>
                  <a:pt x="293" y="54"/>
                  <a:pt x="292" y="54"/>
                </a:cubicBezTo>
                <a:cubicBezTo>
                  <a:pt x="292" y="56"/>
                  <a:pt x="291" y="55"/>
                  <a:pt x="290" y="55"/>
                </a:cubicBezTo>
                <a:cubicBezTo>
                  <a:pt x="290" y="55"/>
                  <a:pt x="289" y="55"/>
                  <a:pt x="290" y="56"/>
                </a:cubicBezTo>
                <a:cubicBezTo>
                  <a:pt x="290" y="56"/>
                  <a:pt x="290" y="56"/>
                  <a:pt x="290" y="57"/>
                </a:cubicBezTo>
                <a:cubicBezTo>
                  <a:pt x="290" y="57"/>
                  <a:pt x="290" y="57"/>
                  <a:pt x="290" y="58"/>
                </a:cubicBezTo>
                <a:cubicBezTo>
                  <a:pt x="290" y="58"/>
                  <a:pt x="289" y="58"/>
                  <a:pt x="289" y="58"/>
                </a:cubicBezTo>
                <a:cubicBezTo>
                  <a:pt x="289" y="58"/>
                  <a:pt x="288" y="58"/>
                  <a:pt x="288" y="58"/>
                </a:cubicBezTo>
                <a:cubicBezTo>
                  <a:pt x="288" y="58"/>
                  <a:pt x="287" y="58"/>
                  <a:pt x="287" y="58"/>
                </a:cubicBezTo>
                <a:cubicBezTo>
                  <a:pt x="287" y="58"/>
                  <a:pt x="288" y="58"/>
                  <a:pt x="288" y="58"/>
                </a:cubicBezTo>
                <a:cubicBezTo>
                  <a:pt x="288" y="58"/>
                  <a:pt x="287" y="58"/>
                  <a:pt x="287" y="58"/>
                </a:cubicBezTo>
                <a:cubicBezTo>
                  <a:pt x="287" y="58"/>
                  <a:pt x="287" y="58"/>
                  <a:pt x="287" y="57"/>
                </a:cubicBezTo>
                <a:cubicBezTo>
                  <a:pt x="287" y="58"/>
                  <a:pt x="286" y="58"/>
                  <a:pt x="286" y="57"/>
                </a:cubicBezTo>
                <a:cubicBezTo>
                  <a:pt x="287" y="57"/>
                  <a:pt x="286" y="57"/>
                  <a:pt x="287" y="57"/>
                </a:cubicBezTo>
                <a:cubicBezTo>
                  <a:pt x="287" y="57"/>
                  <a:pt x="287" y="56"/>
                  <a:pt x="286" y="56"/>
                </a:cubicBezTo>
                <a:cubicBezTo>
                  <a:pt x="287" y="56"/>
                  <a:pt x="286" y="55"/>
                  <a:pt x="287" y="54"/>
                </a:cubicBezTo>
                <a:cubicBezTo>
                  <a:pt x="287" y="54"/>
                  <a:pt x="286" y="54"/>
                  <a:pt x="286" y="54"/>
                </a:cubicBezTo>
                <a:cubicBezTo>
                  <a:pt x="286" y="54"/>
                  <a:pt x="287" y="54"/>
                  <a:pt x="287" y="53"/>
                </a:cubicBezTo>
                <a:cubicBezTo>
                  <a:pt x="286" y="53"/>
                  <a:pt x="286" y="53"/>
                  <a:pt x="285" y="53"/>
                </a:cubicBezTo>
                <a:cubicBezTo>
                  <a:pt x="285" y="54"/>
                  <a:pt x="284" y="54"/>
                  <a:pt x="284" y="54"/>
                </a:cubicBezTo>
                <a:cubicBezTo>
                  <a:pt x="284" y="53"/>
                  <a:pt x="284" y="53"/>
                  <a:pt x="285" y="53"/>
                </a:cubicBezTo>
                <a:cubicBezTo>
                  <a:pt x="284" y="52"/>
                  <a:pt x="285" y="53"/>
                  <a:pt x="285" y="52"/>
                </a:cubicBezTo>
                <a:cubicBezTo>
                  <a:pt x="284" y="52"/>
                  <a:pt x="283" y="55"/>
                  <a:pt x="282" y="53"/>
                </a:cubicBezTo>
                <a:cubicBezTo>
                  <a:pt x="284" y="53"/>
                  <a:pt x="284" y="52"/>
                  <a:pt x="284" y="52"/>
                </a:cubicBezTo>
                <a:cubicBezTo>
                  <a:pt x="284" y="51"/>
                  <a:pt x="284" y="50"/>
                  <a:pt x="284" y="50"/>
                </a:cubicBezTo>
                <a:cubicBezTo>
                  <a:pt x="285" y="50"/>
                  <a:pt x="285" y="50"/>
                  <a:pt x="286" y="51"/>
                </a:cubicBezTo>
                <a:cubicBezTo>
                  <a:pt x="286" y="50"/>
                  <a:pt x="287" y="50"/>
                  <a:pt x="287" y="49"/>
                </a:cubicBezTo>
                <a:cubicBezTo>
                  <a:pt x="287" y="49"/>
                  <a:pt x="287" y="49"/>
                  <a:pt x="288" y="50"/>
                </a:cubicBezTo>
                <a:cubicBezTo>
                  <a:pt x="288" y="49"/>
                  <a:pt x="288" y="49"/>
                  <a:pt x="288" y="49"/>
                </a:cubicBezTo>
                <a:cubicBezTo>
                  <a:pt x="288" y="48"/>
                  <a:pt x="289" y="48"/>
                  <a:pt x="289" y="48"/>
                </a:cubicBezTo>
                <a:cubicBezTo>
                  <a:pt x="289" y="47"/>
                  <a:pt x="289" y="48"/>
                  <a:pt x="288" y="48"/>
                </a:cubicBezTo>
                <a:cubicBezTo>
                  <a:pt x="289" y="47"/>
                  <a:pt x="289" y="47"/>
                  <a:pt x="290" y="47"/>
                </a:cubicBezTo>
                <a:cubicBezTo>
                  <a:pt x="291" y="47"/>
                  <a:pt x="291" y="48"/>
                  <a:pt x="292" y="47"/>
                </a:cubicBezTo>
                <a:cubicBezTo>
                  <a:pt x="292" y="47"/>
                  <a:pt x="292" y="47"/>
                  <a:pt x="292" y="47"/>
                </a:cubicBezTo>
                <a:cubicBezTo>
                  <a:pt x="292" y="47"/>
                  <a:pt x="293" y="47"/>
                  <a:pt x="293" y="48"/>
                </a:cubicBezTo>
                <a:cubicBezTo>
                  <a:pt x="294" y="47"/>
                  <a:pt x="294" y="46"/>
                  <a:pt x="295" y="46"/>
                </a:cubicBezTo>
                <a:cubicBezTo>
                  <a:pt x="296" y="44"/>
                  <a:pt x="297" y="43"/>
                  <a:pt x="299" y="42"/>
                </a:cubicBezTo>
                <a:cubicBezTo>
                  <a:pt x="299" y="43"/>
                  <a:pt x="299" y="43"/>
                  <a:pt x="299" y="43"/>
                </a:cubicBezTo>
                <a:cubicBezTo>
                  <a:pt x="299" y="42"/>
                  <a:pt x="300" y="42"/>
                  <a:pt x="301" y="41"/>
                </a:cubicBezTo>
                <a:cubicBezTo>
                  <a:pt x="301" y="42"/>
                  <a:pt x="301" y="42"/>
                  <a:pt x="301" y="42"/>
                </a:cubicBezTo>
                <a:cubicBezTo>
                  <a:pt x="302" y="41"/>
                  <a:pt x="303" y="41"/>
                  <a:pt x="304" y="40"/>
                </a:cubicBezTo>
                <a:cubicBezTo>
                  <a:pt x="306" y="39"/>
                  <a:pt x="308" y="38"/>
                  <a:pt x="309" y="37"/>
                </a:cubicBezTo>
                <a:cubicBezTo>
                  <a:pt x="310" y="37"/>
                  <a:pt x="312" y="35"/>
                  <a:pt x="313" y="34"/>
                </a:cubicBezTo>
                <a:cubicBezTo>
                  <a:pt x="314" y="33"/>
                  <a:pt x="315" y="32"/>
                  <a:pt x="316" y="30"/>
                </a:cubicBezTo>
                <a:cubicBezTo>
                  <a:pt x="316" y="30"/>
                  <a:pt x="315" y="30"/>
                  <a:pt x="315" y="30"/>
                </a:cubicBezTo>
                <a:cubicBezTo>
                  <a:pt x="315" y="29"/>
                  <a:pt x="316" y="30"/>
                  <a:pt x="316" y="29"/>
                </a:cubicBezTo>
                <a:cubicBezTo>
                  <a:pt x="315" y="29"/>
                  <a:pt x="315" y="29"/>
                  <a:pt x="315" y="29"/>
                </a:cubicBezTo>
                <a:cubicBezTo>
                  <a:pt x="315" y="30"/>
                  <a:pt x="314" y="29"/>
                  <a:pt x="313" y="30"/>
                </a:cubicBezTo>
                <a:cubicBezTo>
                  <a:pt x="313" y="30"/>
                  <a:pt x="313" y="29"/>
                  <a:pt x="313" y="29"/>
                </a:cubicBezTo>
                <a:cubicBezTo>
                  <a:pt x="312" y="29"/>
                  <a:pt x="311" y="29"/>
                  <a:pt x="311" y="30"/>
                </a:cubicBezTo>
                <a:cubicBezTo>
                  <a:pt x="311" y="29"/>
                  <a:pt x="312" y="29"/>
                  <a:pt x="312" y="28"/>
                </a:cubicBezTo>
                <a:cubicBezTo>
                  <a:pt x="310" y="28"/>
                  <a:pt x="307" y="29"/>
                  <a:pt x="304" y="31"/>
                </a:cubicBezTo>
                <a:cubicBezTo>
                  <a:pt x="304" y="31"/>
                  <a:pt x="303" y="31"/>
                  <a:pt x="303" y="31"/>
                </a:cubicBezTo>
                <a:cubicBezTo>
                  <a:pt x="303" y="31"/>
                  <a:pt x="303" y="31"/>
                  <a:pt x="303" y="31"/>
                </a:cubicBezTo>
                <a:cubicBezTo>
                  <a:pt x="303" y="31"/>
                  <a:pt x="303" y="32"/>
                  <a:pt x="302" y="32"/>
                </a:cubicBezTo>
                <a:cubicBezTo>
                  <a:pt x="302" y="31"/>
                  <a:pt x="301" y="33"/>
                  <a:pt x="300" y="34"/>
                </a:cubicBezTo>
                <a:cubicBezTo>
                  <a:pt x="300" y="33"/>
                  <a:pt x="301" y="33"/>
                  <a:pt x="301" y="32"/>
                </a:cubicBezTo>
                <a:cubicBezTo>
                  <a:pt x="300" y="33"/>
                  <a:pt x="300" y="32"/>
                  <a:pt x="300" y="32"/>
                </a:cubicBezTo>
                <a:cubicBezTo>
                  <a:pt x="300" y="31"/>
                  <a:pt x="301" y="32"/>
                  <a:pt x="301" y="31"/>
                </a:cubicBezTo>
                <a:cubicBezTo>
                  <a:pt x="301" y="30"/>
                  <a:pt x="300" y="32"/>
                  <a:pt x="300" y="31"/>
                </a:cubicBezTo>
                <a:cubicBezTo>
                  <a:pt x="300" y="31"/>
                  <a:pt x="300" y="31"/>
                  <a:pt x="300" y="32"/>
                </a:cubicBezTo>
                <a:cubicBezTo>
                  <a:pt x="300" y="32"/>
                  <a:pt x="299" y="32"/>
                  <a:pt x="299" y="32"/>
                </a:cubicBezTo>
                <a:cubicBezTo>
                  <a:pt x="299" y="31"/>
                  <a:pt x="300" y="31"/>
                  <a:pt x="300" y="30"/>
                </a:cubicBezTo>
                <a:cubicBezTo>
                  <a:pt x="300" y="30"/>
                  <a:pt x="300" y="30"/>
                  <a:pt x="300" y="30"/>
                </a:cubicBezTo>
                <a:cubicBezTo>
                  <a:pt x="300" y="31"/>
                  <a:pt x="301" y="30"/>
                  <a:pt x="301" y="30"/>
                </a:cubicBezTo>
                <a:cubicBezTo>
                  <a:pt x="301" y="30"/>
                  <a:pt x="301" y="31"/>
                  <a:pt x="301" y="31"/>
                </a:cubicBezTo>
                <a:cubicBezTo>
                  <a:pt x="302" y="30"/>
                  <a:pt x="302" y="29"/>
                  <a:pt x="303" y="29"/>
                </a:cubicBezTo>
                <a:cubicBezTo>
                  <a:pt x="303" y="29"/>
                  <a:pt x="302" y="30"/>
                  <a:pt x="302" y="30"/>
                </a:cubicBezTo>
                <a:cubicBezTo>
                  <a:pt x="303" y="30"/>
                  <a:pt x="303" y="30"/>
                  <a:pt x="303" y="29"/>
                </a:cubicBezTo>
                <a:cubicBezTo>
                  <a:pt x="304" y="29"/>
                  <a:pt x="305" y="28"/>
                  <a:pt x="306" y="27"/>
                </a:cubicBezTo>
                <a:cubicBezTo>
                  <a:pt x="305" y="27"/>
                  <a:pt x="305" y="28"/>
                  <a:pt x="304" y="29"/>
                </a:cubicBezTo>
                <a:cubicBezTo>
                  <a:pt x="304" y="27"/>
                  <a:pt x="305" y="27"/>
                  <a:pt x="306" y="27"/>
                </a:cubicBezTo>
                <a:cubicBezTo>
                  <a:pt x="307" y="27"/>
                  <a:pt x="308" y="26"/>
                  <a:pt x="309" y="26"/>
                </a:cubicBezTo>
                <a:cubicBezTo>
                  <a:pt x="311" y="24"/>
                  <a:pt x="313" y="24"/>
                  <a:pt x="316" y="23"/>
                </a:cubicBezTo>
                <a:cubicBezTo>
                  <a:pt x="315" y="22"/>
                  <a:pt x="314" y="23"/>
                  <a:pt x="314" y="22"/>
                </a:cubicBezTo>
                <a:cubicBezTo>
                  <a:pt x="313" y="22"/>
                  <a:pt x="313" y="22"/>
                  <a:pt x="312" y="21"/>
                </a:cubicBezTo>
                <a:cubicBezTo>
                  <a:pt x="312" y="22"/>
                  <a:pt x="312" y="22"/>
                  <a:pt x="312" y="22"/>
                </a:cubicBezTo>
                <a:cubicBezTo>
                  <a:pt x="311" y="21"/>
                  <a:pt x="311" y="22"/>
                  <a:pt x="310" y="22"/>
                </a:cubicBezTo>
                <a:cubicBezTo>
                  <a:pt x="310" y="21"/>
                  <a:pt x="310" y="21"/>
                  <a:pt x="311" y="21"/>
                </a:cubicBezTo>
                <a:cubicBezTo>
                  <a:pt x="310" y="20"/>
                  <a:pt x="310" y="21"/>
                  <a:pt x="309" y="21"/>
                </a:cubicBezTo>
                <a:cubicBezTo>
                  <a:pt x="309" y="21"/>
                  <a:pt x="309" y="20"/>
                  <a:pt x="309" y="20"/>
                </a:cubicBezTo>
                <a:cubicBezTo>
                  <a:pt x="308" y="20"/>
                  <a:pt x="308" y="21"/>
                  <a:pt x="307" y="21"/>
                </a:cubicBezTo>
                <a:cubicBezTo>
                  <a:pt x="306" y="20"/>
                  <a:pt x="307" y="20"/>
                  <a:pt x="308" y="19"/>
                </a:cubicBezTo>
                <a:cubicBezTo>
                  <a:pt x="308" y="19"/>
                  <a:pt x="307" y="19"/>
                  <a:pt x="307" y="19"/>
                </a:cubicBezTo>
                <a:cubicBezTo>
                  <a:pt x="307" y="19"/>
                  <a:pt x="307" y="19"/>
                  <a:pt x="307" y="19"/>
                </a:cubicBezTo>
                <a:cubicBezTo>
                  <a:pt x="307" y="20"/>
                  <a:pt x="307" y="19"/>
                  <a:pt x="307" y="20"/>
                </a:cubicBezTo>
                <a:cubicBezTo>
                  <a:pt x="306" y="20"/>
                  <a:pt x="306" y="19"/>
                  <a:pt x="306" y="19"/>
                </a:cubicBezTo>
                <a:cubicBezTo>
                  <a:pt x="306" y="20"/>
                  <a:pt x="305" y="20"/>
                  <a:pt x="304" y="19"/>
                </a:cubicBezTo>
                <a:cubicBezTo>
                  <a:pt x="304" y="20"/>
                  <a:pt x="304" y="20"/>
                  <a:pt x="304" y="21"/>
                </a:cubicBezTo>
                <a:cubicBezTo>
                  <a:pt x="304" y="21"/>
                  <a:pt x="304" y="21"/>
                  <a:pt x="304" y="21"/>
                </a:cubicBezTo>
                <a:cubicBezTo>
                  <a:pt x="303" y="21"/>
                  <a:pt x="303" y="20"/>
                  <a:pt x="303" y="20"/>
                </a:cubicBezTo>
                <a:cubicBezTo>
                  <a:pt x="304" y="19"/>
                  <a:pt x="305" y="18"/>
                  <a:pt x="305" y="17"/>
                </a:cubicBezTo>
                <a:cubicBezTo>
                  <a:pt x="306" y="17"/>
                  <a:pt x="308" y="16"/>
                  <a:pt x="309" y="16"/>
                </a:cubicBezTo>
                <a:cubicBezTo>
                  <a:pt x="309" y="15"/>
                  <a:pt x="310" y="16"/>
                  <a:pt x="310" y="16"/>
                </a:cubicBezTo>
                <a:cubicBezTo>
                  <a:pt x="310" y="16"/>
                  <a:pt x="309" y="16"/>
                  <a:pt x="309" y="16"/>
                </a:cubicBezTo>
                <a:cubicBezTo>
                  <a:pt x="310" y="17"/>
                  <a:pt x="310" y="15"/>
                  <a:pt x="311" y="15"/>
                </a:cubicBezTo>
                <a:cubicBezTo>
                  <a:pt x="311" y="15"/>
                  <a:pt x="311" y="16"/>
                  <a:pt x="311" y="16"/>
                </a:cubicBezTo>
                <a:cubicBezTo>
                  <a:pt x="311" y="15"/>
                  <a:pt x="313" y="15"/>
                  <a:pt x="314" y="15"/>
                </a:cubicBezTo>
                <a:cubicBezTo>
                  <a:pt x="314" y="14"/>
                  <a:pt x="315" y="14"/>
                  <a:pt x="316" y="14"/>
                </a:cubicBezTo>
                <a:cubicBezTo>
                  <a:pt x="316" y="13"/>
                  <a:pt x="315" y="14"/>
                  <a:pt x="315" y="14"/>
                </a:cubicBezTo>
                <a:cubicBezTo>
                  <a:pt x="315" y="13"/>
                  <a:pt x="317" y="12"/>
                  <a:pt x="318" y="13"/>
                </a:cubicBezTo>
                <a:cubicBezTo>
                  <a:pt x="319" y="11"/>
                  <a:pt x="322" y="12"/>
                  <a:pt x="322" y="10"/>
                </a:cubicBezTo>
                <a:cubicBezTo>
                  <a:pt x="323" y="10"/>
                  <a:pt x="323" y="9"/>
                  <a:pt x="324" y="9"/>
                </a:cubicBezTo>
                <a:cubicBezTo>
                  <a:pt x="324" y="10"/>
                  <a:pt x="323" y="9"/>
                  <a:pt x="324" y="10"/>
                </a:cubicBezTo>
                <a:cubicBezTo>
                  <a:pt x="325" y="9"/>
                  <a:pt x="327" y="7"/>
                  <a:pt x="327" y="6"/>
                </a:cubicBezTo>
                <a:cubicBezTo>
                  <a:pt x="326" y="5"/>
                  <a:pt x="325" y="5"/>
                  <a:pt x="326" y="4"/>
                </a:cubicBezTo>
                <a:cubicBezTo>
                  <a:pt x="325" y="4"/>
                  <a:pt x="323" y="4"/>
                  <a:pt x="323" y="2"/>
                </a:cubicBezTo>
                <a:cubicBezTo>
                  <a:pt x="322" y="3"/>
                  <a:pt x="322" y="3"/>
                  <a:pt x="322" y="4"/>
                </a:cubicBezTo>
                <a:cubicBezTo>
                  <a:pt x="322" y="4"/>
                  <a:pt x="322" y="3"/>
                  <a:pt x="322" y="3"/>
                </a:cubicBezTo>
                <a:cubicBezTo>
                  <a:pt x="322" y="4"/>
                  <a:pt x="322" y="4"/>
                  <a:pt x="322" y="4"/>
                </a:cubicBezTo>
                <a:cubicBezTo>
                  <a:pt x="321" y="4"/>
                  <a:pt x="321" y="3"/>
                  <a:pt x="321" y="4"/>
                </a:cubicBezTo>
                <a:cubicBezTo>
                  <a:pt x="321" y="3"/>
                  <a:pt x="321" y="3"/>
                  <a:pt x="321" y="3"/>
                </a:cubicBezTo>
                <a:cubicBezTo>
                  <a:pt x="321" y="3"/>
                  <a:pt x="320" y="3"/>
                  <a:pt x="320" y="3"/>
                </a:cubicBezTo>
                <a:cubicBezTo>
                  <a:pt x="320" y="2"/>
                  <a:pt x="318" y="3"/>
                  <a:pt x="317" y="4"/>
                </a:cubicBezTo>
                <a:cubicBezTo>
                  <a:pt x="316" y="3"/>
                  <a:pt x="315" y="4"/>
                  <a:pt x="314" y="6"/>
                </a:cubicBezTo>
                <a:cubicBezTo>
                  <a:pt x="314" y="5"/>
                  <a:pt x="314" y="5"/>
                  <a:pt x="314" y="5"/>
                </a:cubicBezTo>
                <a:cubicBezTo>
                  <a:pt x="314" y="4"/>
                  <a:pt x="315" y="4"/>
                  <a:pt x="316" y="3"/>
                </a:cubicBezTo>
                <a:cubicBezTo>
                  <a:pt x="315" y="2"/>
                  <a:pt x="315" y="3"/>
                  <a:pt x="315" y="2"/>
                </a:cubicBezTo>
                <a:cubicBezTo>
                  <a:pt x="313" y="4"/>
                  <a:pt x="312" y="3"/>
                  <a:pt x="310" y="5"/>
                </a:cubicBezTo>
                <a:cubicBezTo>
                  <a:pt x="310" y="4"/>
                  <a:pt x="310" y="4"/>
                  <a:pt x="310" y="4"/>
                </a:cubicBezTo>
                <a:cubicBezTo>
                  <a:pt x="311" y="4"/>
                  <a:pt x="312" y="3"/>
                  <a:pt x="312" y="2"/>
                </a:cubicBezTo>
                <a:cubicBezTo>
                  <a:pt x="312" y="2"/>
                  <a:pt x="312" y="3"/>
                  <a:pt x="311" y="2"/>
                </a:cubicBezTo>
                <a:cubicBezTo>
                  <a:pt x="311" y="3"/>
                  <a:pt x="311" y="3"/>
                  <a:pt x="311" y="3"/>
                </a:cubicBezTo>
                <a:cubicBezTo>
                  <a:pt x="311" y="3"/>
                  <a:pt x="311" y="3"/>
                  <a:pt x="311" y="4"/>
                </a:cubicBezTo>
                <a:cubicBezTo>
                  <a:pt x="310" y="3"/>
                  <a:pt x="309" y="4"/>
                  <a:pt x="309" y="5"/>
                </a:cubicBezTo>
                <a:cubicBezTo>
                  <a:pt x="309" y="6"/>
                  <a:pt x="309" y="4"/>
                  <a:pt x="309" y="5"/>
                </a:cubicBezTo>
                <a:cubicBezTo>
                  <a:pt x="309" y="5"/>
                  <a:pt x="309" y="4"/>
                  <a:pt x="309" y="4"/>
                </a:cubicBezTo>
                <a:cubicBezTo>
                  <a:pt x="308" y="4"/>
                  <a:pt x="308" y="5"/>
                  <a:pt x="308" y="5"/>
                </a:cubicBezTo>
                <a:cubicBezTo>
                  <a:pt x="308" y="6"/>
                  <a:pt x="308" y="5"/>
                  <a:pt x="308" y="4"/>
                </a:cubicBezTo>
                <a:cubicBezTo>
                  <a:pt x="307" y="5"/>
                  <a:pt x="308" y="5"/>
                  <a:pt x="307" y="6"/>
                </a:cubicBezTo>
                <a:cubicBezTo>
                  <a:pt x="307" y="6"/>
                  <a:pt x="307" y="5"/>
                  <a:pt x="307" y="5"/>
                </a:cubicBezTo>
                <a:cubicBezTo>
                  <a:pt x="307" y="5"/>
                  <a:pt x="307" y="6"/>
                  <a:pt x="307" y="6"/>
                </a:cubicBezTo>
                <a:cubicBezTo>
                  <a:pt x="307" y="6"/>
                  <a:pt x="306" y="6"/>
                  <a:pt x="306" y="5"/>
                </a:cubicBezTo>
                <a:cubicBezTo>
                  <a:pt x="306" y="5"/>
                  <a:pt x="306" y="5"/>
                  <a:pt x="307" y="5"/>
                </a:cubicBezTo>
                <a:cubicBezTo>
                  <a:pt x="306" y="4"/>
                  <a:pt x="306" y="5"/>
                  <a:pt x="306" y="6"/>
                </a:cubicBezTo>
                <a:cubicBezTo>
                  <a:pt x="305" y="6"/>
                  <a:pt x="304" y="6"/>
                  <a:pt x="304" y="7"/>
                </a:cubicBezTo>
                <a:cubicBezTo>
                  <a:pt x="304" y="7"/>
                  <a:pt x="304" y="6"/>
                  <a:pt x="304" y="6"/>
                </a:cubicBezTo>
                <a:cubicBezTo>
                  <a:pt x="304" y="6"/>
                  <a:pt x="305" y="6"/>
                  <a:pt x="305" y="5"/>
                </a:cubicBezTo>
                <a:cubicBezTo>
                  <a:pt x="305" y="5"/>
                  <a:pt x="305" y="4"/>
                  <a:pt x="305" y="4"/>
                </a:cubicBezTo>
                <a:cubicBezTo>
                  <a:pt x="305" y="4"/>
                  <a:pt x="304" y="4"/>
                  <a:pt x="304" y="4"/>
                </a:cubicBezTo>
                <a:cubicBezTo>
                  <a:pt x="304" y="4"/>
                  <a:pt x="304" y="4"/>
                  <a:pt x="304" y="3"/>
                </a:cubicBezTo>
                <a:cubicBezTo>
                  <a:pt x="303" y="4"/>
                  <a:pt x="303" y="4"/>
                  <a:pt x="302" y="4"/>
                </a:cubicBezTo>
                <a:cubicBezTo>
                  <a:pt x="302" y="4"/>
                  <a:pt x="302" y="4"/>
                  <a:pt x="303" y="4"/>
                </a:cubicBezTo>
                <a:cubicBezTo>
                  <a:pt x="303" y="4"/>
                  <a:pt x="303" y="4"/>
                  <a:pt x="303" y="4"/>
                </a:cubicBezTo>
                <a:cubicBezTo>
                  <a:pt x="303" y="4"/>
                  <a:pt x="303" y="4"/>
                  <a:pt x="303" y="4"/>
                </a:cubicBezTo>
                <a:cubicBezTo>
                  <a:pt x="302" y="3"/>
                  <a:pt x="302" y="4"/>
                  <a:pt x="301" y="4"/>
                </a:cubicBezTo>
                <a:cubicBezTo>
                  <a:pt x="301" y="4"/>
                  <a:pt x="301" y="3"/>
                  <a:pt x="301" y="2"/>
                </a:cubicBezTo>
                <a:cubicBezTo>
                  <a:pt x="301" y="3"/>
                  <a:pt x="301" y="3"/>
                  <a:pt x="301" y="3"/>
                </a:cubicBezTo>
                <a:cubicBezTo>
                  <a:pt x="300" y="3"/>
                  <a:pt x="300" y="3"/>
                  <a:pt x="300" y="2"/>
                </a:cubicBezTo>
                <a:cubicBezTo>
                  <a:pt x="300" y="3"/>
                  <a:pt x="300" y="3"/>
                  <a:pt x="300" y="3"/>
                </a:cubicBezTo>
                <a:cubicBezTo>
                  <a:pt x="299" y="3"/>
                  <a:pt x="300" y="3"/>
                  <a:pt x="299" y="2"/>
                </a:cubicBezTo>
                <a:cubicBezTo>
                  <a:pt x="299" y="3"/>
                  <a:pt x="298" y="3"/>
                  <a:pt x="297" y="3"/>
                </a:cubicBezTo>
                <a:cubicBezTo>
                  <a:pt x="297" y="2"/>
                  <a:pt x="298" y="2"/>
                  <a:pt x="298" y="2"/>
                </a:cubicBezTo>
                <a:cubicBezTo>
                  <a:pt x="297" y="1"/>
                  <a:pt x="297" y="2"/>
                  <a:pt x="297" y="2"/>
                </a:cubicBezTo>
                <a:cubicBezTo>
                  <a:pt x="297" y="2"/>
                  <a:pt x="297" y="2"/>
                  <a:pt x="297" y="2"/>
                </a:cubicBezTo>
                <a:cubicBezTo>
                  <a:pt x="295" y="2"/>
                  <a:pt x="294" y="3"/>
                  <a:pt x="292" y="3"/>
                </a:cubicBezTo>
                <a:cubicBezTo>
                  <a:pt x="292" y="3"/>
                  <a:pt x="292" y="4"/>
                  <a:pt x="292" y="4"/>
                </a:cubicBezTo>
                <a:cubicBezTo>
                  <a:pt x="292" y="4"/>
                  <a:pt x="292" y="4"/>
                  <a:pt x="292" y="5"/>
                </a:cubicBezTo>
                <a:cubicBezTo>
                  <a:pt x="291" y="2"/>
                  <a:pt x="290" y="5"/>
                  <a:pt x="289" y="5"/>
                </a:cubicBezTo>
                <a:cubicBezTo>
                  <a:pt x="289" y="3"/>
                  <a:pt x="290" y="3"/>
                  <a:pt x="291" y="3"/>
                </a:cubicBezTo>
                <a:cubicBezTo>
                  <a:pt x="290" y="2"/>
                  <a:pt x="290" y="3"/>
                  <a:pt x="290" y="2"/>
                </a:cubicBezTo>
                <a:cubicBezTo>
                  <a:pt x="289" y="3"/>
                  <a:pt x="289" y="3"/>
                  <a:pt x="289" y="3"/>
                </a:cubicBezTo>
                <a:cubicBezTo>
                  <a:pt x="289" y="3"/>
                  <a:pt x="289" y="3"/>
                  <a:pt x="289" y="2"/>
                </a:cubicBezTo>
                <a:cubicBezTo>
                  <a:pt x="289" y="2"/>
                  <a:pt x="289" y="2"/>
                  <a:pt x="289" y="2"/>
                </a:cubicBezTo>
                <a:cubicBezTo>
                  <a:pt x="289" y="2"/>
                  <a:pt x="290" y="2"/>
                  <a:pt x="290" y="1"/>
                </a:cubicBezTo>
                <a:cubicBezTo>
                  <a:pt x="289" y="0"/>
                  <a:pt x="289" y="3"/>
                  <a:pt x="288" y="2"/>
                </a:cubicBezTo>
                <a:cubicBezTo>
                  <a:pt x="288" y="2"/>
                  <a:pt x="287" y="3"/>
                  <a:pt x="287" y="4"/>
                </a:cubicBezTo>
                <a:cubicBezTo>
                  <a:pt x="287" y="4"/>
                  <a:pt x="287" y="3"/>
                  <a:pt x="287" y="3"/>
                </a:cubicBezTo>
                <a:cubicBezTo>
                  <a:pt x="287" y="2"/>
                  <a:pt x="286" y="3"/>
                  <a:pt x="286" y="3"/>
                </a:cubicBezTo>
                <a:cubicBezTo>
                  <a:pt x="286" y="3"/>
                  <a:pt x="286" y="3"/>
                  <a:pt x="286" y="4"/>
                </a:cubicBezTo>
                <a:cubicBezTo>
                  <a:pt x="286" y="4"/>
                  <a:pt x="286" y="3"/>
                  <a:pt x="286" y="4"/>
                </a:cubicBezTo>
                <a:cubicBezTo>
                  <a:pt x="286" y="4"/>
                  <a:pt x="286" y="4"/>
                  <a:pt x="285" y="4"/>
                </a:cubicBezTo>
                <a:cubicBezTo>
                  <a:pt x="284" y="5"/>
                  <a:pt x="284" y="5"/>
                  <a:pt x="284" y="5"/>
                </a:cubicBezTo>
                <a:cubicBezTo>
                  <a:pt x="284" y="5"/>
                  <a:pt x="285" y="5"/>
                  <a:pt x="284" y="5"/>
                </a:cubicBezTo>
                <a:cubicBezTo>
                  <a:pt x="283" y="4"/>
                  <a:pt x="284" y="4"/>
                  <a:pt x="283" y="4"/>
                </a:cubicBezTo>
                <a:cubicBezTo>
                  <a:pt x="283" y="5"/>
                  <a:pt x="283" y="5"/>
                  <a:pt x="282" y="6"/>
                </a:cubicBezTo>
                <a:cubicBezTo>
                  <a:pt x="282" y="6"/>
                  <a:pt x="281" y="6"/>
                  <a:pt x="280" y="5"/>
                </a:cubicBezTo>
                <a:cubicBezTo>
                  <a:pt x="280" y="7"/>
                  <a:pt x="279" y="7"/>
                  <a:pt x="279" y="8"/>
                </a:cubicBezTo>
                <a:cubicBezTo>
                  <a:pt x="278" y="8"/>
                  <a:pt x="279" y="7"/>
                  <a:pt x="279" y="7"/>
                </a:cubicBezTo>
                <a:cubicBezTo>
                  <a:pt x="278" y="7"/>
                  <a:pt x="277" y="9"/>
                  <a:pt x="277" y="10"/>
                </a:cubicBezTo>
                <a:cubicBezTo>
                  <a:pt x="278" y="10"/>
                  <a:pt x="278" y="8"/>
                  <a:pt x="279" y="8"/>
                </a:cubicBezTo>
                <a:cubicBezTo>
                  <a:pt x="279" y="8"/>
                  <a:pt x="279" y="8"/>
                  <a:pt x="279" y="9"/>
                </a:cubicBezTo>
                <a:cubicBezTo>
                  <a:pt x="279" y="9"/>
                  <a:pt x="279" y="8"/>
                  <a:pt x="279" y="8"/>
                </a:cubicBezTo>
                <a:cubicBezTo>
                  <a:pt x="280" y="9"/>
                  <a:pt x="281" y="5"/>
                  <a:pt x="283" y="7"/>
                </a:cubicBezTo>
                <a:cubicBezTo>
                  <a:pt x="282" y="8"/>
                  <a:pt x="281" y="9"/>
                  <a:pt x="280" y="9"/>
                </a:cubicBezTo>
                <a:cubicBezTo>
                  <a:pt x="279" y="11"/>
                  <a:pt x="278" y="11"/>
                  <a:pt x="276" y="11"/>
                </a:cubicBezTo>
                <a:cubicBezTo>
                  <a:pt x="277" y="10"/>
                  <a:pt x="277" y="9"/>
                  <a:pt x="277" y="8"/>
                </a:cubicBezTo>
                <a:cubicBezTo>
                  <a:pt x="277" y="9"/>
                  <a:pt x="276" y="9"/>
                  <a:pt x="276" y="9"/>
                </a:cubicBezTo>
                <a:cubicBezTo>
                  <a:pt x="275" y="8"/>
                  <a:pt x="275" y="10"/>
                  <a:pt x="274" y="9"/>
                </a:cubicBezTo>
                <a:cubicBezTo>
                  <a:pt x="273" y="10"/>
                  <a:pt x="273" y="10"/>
                  <a:pt x="272" y="10"/>
                </a:cubicBezTo>
                <a:cubicBezTo>
                  <a:pt x="273" y="10"/>
                  <a:pt x="272" y="11"/>
                  <a:pt x="273" y="11"/>
                </a:cubicBezTo>
                <a:cubicBezTo>
                  <a:pt x="272" y="11"/>
                  <a:pt x="272" y="11"/>
                  <a:pt x="272" y="12"/>
                </a:cubicBezTo>
                <a:cubicBezTo>
                  <a:pt x="271" y="11"/>
                  <a:pt x="272" y="11"/>
                  <a:pt x="272" y="11"/>
                </a:cubicBezTo>
                <a:cubicBezTo>
                  <a:pt x="272" y="10"/>
                  <a:pt x="271" y="11"/>
                  <a:pt x="271" y="12"/>
                </a:cubicBezTo>
                <a:cubicBezTo>
                  <a:pt x="270" y="12"/>
                  <a:pt x="270" y="12"/>
                  <a:pt x="270" y="11"/>
                </a:cubicBezTo>
                <a:cubicBezTo>
                  <a:pt x="269" y="11"/>
                  <a:pt x="269" y="13"/>
                  <a:pt x="268" y="13"/>
                </a:cubicBezTo>
                <a:cubicBezTo>
                  <a:pt x="267" y="12"/>
                  <a:pt x="268" y="11"/>
                  <a:pt x="268" y="10"/>
                </a:cubicBezTo>
                <a:cubicBezTo>
                  <a:pt x="267" y="10"/>
                  <a:pt x="267" y="12"/>
                  <a:pt x="266" y="12"/>
                </a:cubicBezTo>
                <a:cubicBezTo>
                  <a:pt x="266" y="11"/>
                  <a:pt x="266" y="11"/>
                  <a:pt x="266" y="11"/>
                </a:cubicBezTo>
                <a:cubicBezTo>
                  <a:pt x="265" y="12"/>
                  <a:pt x="266" y="11"/>
                  <a:pt x="266" y="12"/>
                </a:cubicBezTo>
                <a:cubicBezTo>
                  <a:pt x="266" y="12"/>
                  <a:pt x="267" y="12"/>
                  <a:pt x="267" y="11"/>
                </a:cubicBezTo>
                <a:cubicBezTo>
                  <a:pt x="267" y="12"/>
                  <a:pt x="267" y="12"/>
                  <a:pt x="268" y="12"/>
                </a:cubicBezTo>
                <a:cubicBezTo>
                  <a:pt x="268" y="12"/>
                  <a:pt x="268" y="12"/>
                  <a:pt x="267" y="13"/>
                </a:cubicBezTo>
                <a:cubicBezTo>
                  <a:pt x="267" y="13"/>
                  <a:pt x="267" y="12"/>
                  <a:pt x="267" y="12"/>
                </a:cubicBezTo>
                <a:cubicBezTo>
                  <a:pt x="267" y="12"/>
                  <a:pt x="266" y="13"/>
                  <a:pt x="267" y="13"/>
                </a:cubicBezTo>
                <a:cubicBezTo>
                  <a:pt x="266" y="13"/>
                  <a:pt x="266" y="13"/>
                  <a:pt x="265" y="13"/>
                </a:cubicBezTo>
                <a:cubicBezTo>
                  <a:pt x="265" y="13"/>
                  <a:pt x="265" y="12"/>
                  <a:pt x="266" y="12"/>
                </a:cubicBezTo>
                <a:cubicBezTo>
                  <a:pt x="266" y="12"/>
                  <a:pt x="266" y="13"/>
                  <a:pt x="266" y="13"/>
                </a:cubicBezTo>
                <a:cubicBezTo>
                  <a:pt x="266" y="12"/>
                  <a:pt x="266" y="12"/>
                  <a:pt x="266" y="11"/>
                </a:cubicBezTo>
                <a:cubicBezTo>
                  <a:pt x="265" y="14"/>
                  <a:pt x="263" y="14"/>
                  <a:pt x="262" y="15"/>
                </a:cubicBezTo>
                <a:cubicBezTo>
                  <a:pt x="262" y="15"/>
                  <a:pt x="262" y="15"/>
                  <a:pt x="262" y="15"/>
                </a:cubicBezTo>
                <a:cubicBezTo>
                  <a:pt x="262" y="15"/>
                  <a:pt x="261" y="16"/>
                  <a:pt x="260" y="16"/>
                </a:cubicBezTo>
                <a:cubicBezTo>
                  <a:pt x="260" y="16"/>
                  <a:pt x="261" y="15"/>
                  <a:pt x="261" y="15"/>
                </a:cubicBezTo>
                <a:cubicBezTo>
                  <a:pt x="261" y="15"/>
                  <a:pt x="261" y="15"/>
                  <a:pt x="261" y="14"/>
                </a:cubicBezTo>
                <a:cubicBezTo>
                  <a:pt x="260" y="15"/>
                  <a:pt x="259" y="16"/>
                  <a:pt x="258" y="16"/>
                </a:cubicBezTo>
                <a:cubicBezTo>
                  <a:pt x="257" y="15"/>
                  <a:pt x="259" y="15"/>
                  <a:pt x="259" y="14"/>
                </a:cubicBezTo>
                <a:cubicBezTo>
                  <a:pt x="258" y="14"/>
                  <a:pt x="258" y="14"/>
                  <a:pt x="258" y="15"/>
                </a:cubicBezTo>
                <a:cubicBezTo>
                  <a:pt x="256" y="14"/>
                  <a:pt x="254" y="17"/>
                  <a:pt x="253" y="17"/>
                </a:cubicBezTo>
                <a:cubicBezTo>
                  <a:pt x="253" y="17"/>
                  <a:pt x="254" y="16"/>
                  <a:pt x="253" y="16"/>
                </a:cubicBezTo>
                <a:cubicBezTo>
                  <a:pt x="253" y="17"/>
                  <a:pt x="253" y="17"/>
                  <a:pt x="252" y="17"/>
                </a:cubicBezTo>
                <a:cubicBezTo>
                  <a:pt x="252" y="17"/>
                  <a:pt x="253" y="18"/>
                  <a:pt x="253" y="17"/>
                </a:cubicBezTo>
                <a:cubicBezTo>
                  <a:pt x="253" y="18"/>
                  <a:pt x="253" y="18"/>
                  <a:pt x="253" y="18"/>
                </a:cubicBezTo>
                <a:cubicBezTo>
                  <a:pt x="253" y="18"/>
                  <a:pt x="252" y="17"/>
                  <a:pt x="251" y="19"/>
                </a:cubicBezTo>
                <a:cubicBezTo>
                  <a:pt x="251" y="18"/>
                  <a:pt x="251" y="18"/>
                  <a:pt x="251" y="18"/>
                </a:cubicBezTo>
                <a:cubicBezTo>
                  <a:pt x="251" y="19"/>
                  <a:pt x="250" y="18"/>
                  <a:pt x="250" y="19"/>
                </a:cubicBezTo>
                <a:cubicBezTo>
                  <a:pt x="249" y="18"/>
                  <a:pt x="249" y="18"/>
                  <a:pt x="249" y="18"/>
                </a:cubicBezTo>
                <a:cubicBezTo>
                  <a:pt x="249" y="18"/>
                  <a:pt x="249" y="18"/>
                  <a:pt x="249" y="18"/>
                </a:cubicBezTo>
                <a:cubicBezTo>
                  <a:pt x="248" y="18"/>
                  <a:pt x="249" y="18"/>
                  <a:pt x="249" y="18"/>
                </a:cubicBezTo>
                <a:cubicBezTo>
                  <a:pt x="247" y="19"/>
                  <a:pt x="246" y="19"/>
                  <a:pt x="244" y="20"/>
                </a:cubicBezTo>
                <a:cubicBezTo>
                  <a:pt x="244" y="20"/>
                  <a:pt x="244" y="19"/>
                  <a:pt x="244" y="19"/>
                </a:cubicBezTo>
                <a:cubicBezTo>
                  <a:pt x="244" y="19"/>
                  <a:pt x="243" y="19"/>
                  <a:pt x="243" y="19"/>
                </a:cubicBezTo>
                <a:cubicBezTo>
                  <a:pt x="242" y="20"/>
                  <a:pt x="243" y="20"/>
                  <a:pt x="243" y="20"/>
                </a:cubicBezTo>
                <a:cubicBezTo>
                  <a:pt x="242" y="20"/>
                  <a:pt x="242" y="20"/>
                  <a:pt x="241" y="21"/>
                </a:cubicBezTo>
                <a:cubicBezTo>
                  <a:pt x="241" y="21"/>
                  <a:pt x="241" y="20"/>
                  <a:pt x="241" y="20"/>
                </a:cubicBezTo>
                <a:cubicBezTo>
                  <a:pt x="241" y="20"/>
                  <a:pt x="241" y="21"/>
                  <a:pt x="241" y="21"/>
                </a:cubicBezTo>
                <a:cubicBezTo>
                  <a:pt x="240" y="20"/>
                  <a:pt x="241" y="21"/>
                  <a:pt x="240" y="21"/>
                </a:cubicBezTo>
                <a:cubicBezTo>
                  <a:pt x="239" y="21"/>
                  <a:pt x="240" y="21"/>
                  <a:pt x="239" y="21"/>
                </a:cubicBezTo>
                <a:cubicBezTo>
                  <a:pt x="239" y="21"/>
                  <a:pt x="239" y="21"/>
                  <a:pt x="239" y="21"/>
                </a:cubicBezTo>
                <a:cubicBezTo>
                  <a:pt x="239" y="22"/>
                  <a:pt x="237" y="21"/>
                  <a:pt x="237" y="20"/>
                </a:cubicBezTo>
                <a:cubicBezTo>
                  <a:pt x="236" y="21"/>
                  <a:pt x="238" y="21"/>
                  <a:pt x="238" y="22"/>
                </a:cubicBezTo>
                <a:cubicBezTo>
                  <a:pt x="237" y="22"/>
                  <a:pt x="237" y="22"/>
                  <a:pt x="237" y="21"/>
                </a:cubicBezTo>
                <a:cubicBezTo>
                  <a:pt x="236" y="22"/>
                  <a:pt x="236" y="21"/>
                  <a:pt x="236" y="23"/>
                </a:cubicBezTo>
                <a:cubicBezTo>
                  <a:pt x="235" y="23"/>
                  <a:pt x="235" y="23"/>
                  <a:pt x="234" y="22"/>
                </a:cubicBezTo>
                <a:cubicBezTo>
                  <a:pt x="234" y="23"/>
                  <a:pt x="234" y="23"/>
                  <a:pt x="234" y="23"/>
                </a:cubicBezTo>
                <a:cubicBezTo>
                  <a:pt x="235" y="23"/>
                  <a:pt x="234" y="22"/>
                  <a:pt x="235" y="23"/>
                </a:cubicBezTo>
                <a:cubicBezTo>
                  <a:pt x="234" y="24"/>
                  <a:pt x="233" y="23"/>
                  <a:pt x="232" y="24"/>
                </a:cubicBezTo>
                <a:cubicBezTo>
                  <a:pt x="232" y="24"/>
                  <a:pt x="232" y="23"/>
                  <a:pt x="232" y="23"/>
                </a:cubicBezTo>
                <a:cubicBezTo>
                  <a:pt x="232" y="22"/>
                  <a:pt x="232" y="24"/>
                  <a:pt x="231" y="24"/>
                </a:cubicBezTo>
                <a:cubicBezTo>
                  <a:pt x="230" y="24"/>
                  <a:pt x="230" y="24"/>
                  <a:pt x="230" y="25"/>
                </a:cubicBezTo>
                <a:cubicBezTo>
                  <a:pt x="229" y="24"/>
                  <a:pt x="228" y="25"/>
                  <a:pt x="228" y="25"/>
                </a:cubicBezTo>
                <a:cubicBezTo>
                  <a:pt x="228" y="24"/>
                  <a:pt x="228" y="25"/>
                  <a:pt x="228" y="24"/>
                </a:cubicBezTo>
                <a:cubicBezTo>
                  <a:pt x="228" y="24"/>
                  <a:pt x="229" y="23"/>
                  <a:pt x="228" y="23"/>
                </a:cubicBezTo>
                <a:cubicBezTo>
                  <a:pt x="228" y="24"/>
                  <a:pt x="227" y="24"/>
                  <a:pt x="227" y="25"/>
                </a:cubicBezTo>
                <a:cubicBezTo>
                  <a:pt x="227" y="25"/>
                  <a:pt x="226" y="25"/>
                  <a:pt x="226" y="25"/>
                </a:cubicBezTo>
                <a:cubicBezTo>
                  <a:pt x="226" y="24"/>
                  <a:pt x="227" y="25"/>
                  <a:pt x="226" y="24"/>
                </a:cubicBezTo>
                <a:cubicBezTo>
                  <a:pt x="226" y="23"/>
                  <a:pt x="227" y="24"/>
                  <a:pt x="227" y="23"/>
                </a:cubicBezTo>
                <a:cubicBezTo>
                  <a:pt x="227" y="23"/>
                  <a:pt x="226" y="24"/>
                  <a:pt x="226" y="23"/>
                </a:cubicBezTo>
                <a:cubicBezTo>
                  <a:pt x="226" y="24"/>
                  <a:pt x="225" y="24"/>
                  <a:pt x="225" y="24"/>
                </a:cubicBezTo>
                <a:cubicBezTo>
                  <a:pt x="225" y="23"/>
                  <a:pt x="224" y="24"/>
                  <a:pt x="223" y="24"/>
                </a:cubicBezTo>
                <a:cubicBezTo>
                  <a:pt x="223" y="24"/>
                  <a:pt x="223" y="24"/>
                  <a:pt x="223" y="24"/>
                </a:cubicBezTo>
                <a:cubicBezTo>
                  <a:pt x="223" y="24"/>
                  <a:pt x="222" y="25"/>
                  <a:pt x="222" y="25"/>
                </a:cubicBezTo>
                <a:cubicBezTo>
                  <a:pt x="222" y="25"/>
                  <a:pt x="222" y="25"/>
                  <a:pt x="222" y="25"/>
                </a:cubicBezTo>
                <a:cubicBezTo>
                  <a:pt x="222" y="26"/>
                  <a:pt x="222" y="26"/>
                  <a:pt x="223" y="25"/>
                </a:cubicBezTo>
                <a:cubicBezTo>
                  <a:pt x="223" y="26"/>
                  <a:pt x="222" y="26"/>
                  <a:pt x="221" y="26"/>
                </a:cubicBezTo>
                <a:cubicBezTo>
                  <a:pt x="221" y="26"/>
                  <a:pt x="221" y="25"/>
                  <a:pt x="222" y="25"/>
                </a:cubicBezTo>
                <a:cubicBezTo>
                  <a:pt x="221" y="25"/>
                  <a:pt x="221" y="25"/>
                  <a:pt x="221" y="24"/>
                </a:cubicBezTo>
                <a:cubicBezTo>
                  <a:pt x="221" y="25"/>
                  <a:pt x="220" y="24"/>
                  <a:pt x="220" y="25"/>
                </a:cubicBezTo>
                <a:cubicBezTo>
                  <a:pt x="220" y="26"/>
                  <a:pt x="220" y="25"/>
                  <a:pt x="221" y="26"/>
                </a:cubicBezTo>
                <a:cubicBezTo>
                  <a:pt x="220" y="26"/>
                  <a:pt x="220" y="26"/>
                  <a:pt x="220" y="26"/>
                </a:cubicBezTo>
                <a:cubicBezTo>
                  <a:pt x="220" y="26"/>
                  <a:pt x="220" y="26"/>
                  <a:pt x="220" y="25"/>
                </a:cubicBezTo>
                <a:cubicBezTo>
                  <a:pt x="220" y="25"/>
                  <a:pt x="220" y="25"/>
                  <a:pt x="220" y="25"/>
                </a:cubicBezTo>
                <a:cubicBezTo>
                  <a:pt x="219" y="25"/>
                  <a:pt x="220" y="26"/>
                  <a:pt x="219" y="25"/>
                </a:cubicBezTo>
                <a:cubicBezTo>
                  <a:pt x="219" y="26"/>
                  <a:pt x="220" y="26"/>
                  <a:pt x="219" y="27"/>
                </a:cubicBezTo>
                <a:cubicBezTo>
                  <a:pt x="219" y="27"/>
                  <a:pt x="219" y="26"/>
                  <a:pt x="219" y="26"/>
                </a:cubicBezTo>
                <a:cubicBezTo>
                  <a:pt x="219" y="26"/>
                  <a:pt x="219" y="26"/>
                  <a:pt x="219" y="27"/>
                </a:cubicBezTo>
                <a:cubicBezTo>
                  <a:pt x="219" y="27"/>
                  <a:pt x="219" y="27"/>
                  <a:pt x="218" y="27"/>
                </a:cubicBezTo>
                <a:cubicBezTo>
                  <a:pt x="218" y="27"/>
                  <a:pt x="218" y="26"/>
                  <a:pt x="218" y="25"/>
                </a:cubicBezTo>
                <a:cubicBezTo>
                  <a:pt x="218" y="26"/>
                  <a:pt x="218" y="26"/>
                  <a:pt x="218" y="26"/>
                </a:cubicBezTo>
                <a:cubicBezTo>
                  <a:pt x="218" y="27"/>
                  <a:pt x="217" y="26"/>
                  <a:pt x="217" y="27"/>
                </a:cubicBezTo>
                <a:cubicBezTo>
                  <a:pt x="217" y="27"/>
                  <a:pt x="217" y="26"/>
                  <a:pt x="216" y="26"/>
                </a:cubicBezTo>
                <a:cubicBezTo>
                  <a:pt x="216" y="26"/>
                  <a:pt x="216" y="26"/>
                  <a:pt x="216" y="26"/>
                </a:cubicBezTo>
                <a:cubicBezTo>
                  <a:pt x="216" y="27"/>
                  <a:pt x="216" y="26"/>
                  <a:pt x="215" y="26"/>
                </a:cubicBezTo>
                <a:cubicBezTo>
                  <a:pt x="215" y="26"/>
                  <a:pt x="215" y="26"/>
                  <a:pt x="215" y="26"/>
                </a:cubicBezTo>
                <a:cubicBezTo>
                  <a:pt x="215" y="26"/>
                  <a:pt x="215" y="26"/>
                  <a:pt x="215" y="27"/>
                </a:cubicBezTo>
                <a:cubicBezTo>
                  <a:pt x="215" y="27"/>
                  <a:pt x="215" y="27"/>
                  <a:pt x="215" y="27"/>
                </a:cubicBezTo>
                <a:cubicBezTo>
                  <a:pt x="215" y="27"/>
                  <a:pt x="215" y="27"/>
                  <a:pt x="214" y="27"/>
                </a:cubicBezTo>
                <a:cubicBezTo>
                  <a:pt x="214" y="27"/>
                  <a:pt x="214" y="27"/>
                  <a:pt x="214" y="27"/>
                </a:cubicBezTo>
                <a:cubicBezTo>
                  <a:pt x="214" y="27"/>
                  <a:pt x="214" y="27"/>
                  <a:pt x="214" y="27"/>
                </a:cubicBezTo>
                <a:cubicBezTo>
                  <a:pt x="214" y="27"/>
                  <a:pt x="214" y="26"/>
                  <a:pt x="213" y="26"/>
                </a:cubicBezTo>
                <a:cubicBezTo>
                  <a:pt x="213" y="26"/>
                  <a:pt x="213" y="26"/>
                  <a:pt x="213" y="27"/>
                </a:cubicBezTo>
                <a:cubicBezTo>
                  <a:pt x="213" y="26"/>
                  <a:pt x="213" y="26"/>
                  <a:pt x="213" y="27"/>
                </a:cubicBezTo>
                <a:cubicBezTo>
                  <a:pt x="213" y="27"/>
                  <a:pt x="213" y="27"/>
                  <a:pt x="213" y="27"/>
                </a:cubicBezTo>
                <a:cubicBezTo>
                  <a:pt x="213" y="27"/>
                  <a:pt x="212" y="27"/>
                  <a:pt x="212" y="27"/>
                </a:cubicBezTo>
                <a:cubicBezTo>
                  <a:pt x="211" y="28"/>
                  <a:pt x="212" y="28"/>
                  <a:pt x="212" y="28"/>
                </a:cubicBezTo>
                <a:cubicBezTo>
                  <a:pt x="211" y="28"/>
                  <a:pt x="212" y="28"/>
                  <a:pt x="211" y="27"/>
                </a:cubicBezTo>
                <a:cubicBezTo>
                  <a:pt x="211" y="27"/>
                  <a:pt x="211" y="27"/>
                  <a:pt x="211" y="27"/>
                </a:cubicBezTo>
                <a:cubicBezTo>
                  <a:pt x="211" y="27"/>
                  <a:pt x="211" y="27"/>
                  <a:pt x="210" y="27"/>
                </a:cubicBezTo>
                <a:cubicBezTo>
                  <a:pt x="210" y="27"/>
                  <a:pt x="209" y="28"/>
                  <a:pt x="208" y="28"/>
                </a:cubicBezTo>
                <a:cubicBezTo>
                  <a:pt x="208" y="28"/>
                  <a:pt x="208" y="28"/>
                  <a:pt x="208" y="28"/>
                </a:cubicBezTo>
                <a:cubicBezTo>
                  <a:pt x="209" y="27"/>
                  <a:pt x="210" y="28"/>
                  <a:pt x="210" y="26"/>
                </a:cubicBezTo>
                <a:cubicBezTo>
                  <a:pt x="211" y="26"/>
                  <a:pt x="211" y="26"/>
                  <a:pt x="212" y="26"/>
                </a:cubicBezTo>
                <a:cubicBezTo>
                  <a:pt x="211" y="26"/>
                  <a:pt x="212" y="25"/>
                  <a:pt x="212" y="25"/>
                </a:cubicBezTo>
                <a:cubicBezTo>
                  <a:pt x="212" y="25"/>
                  <a:pt x="212" y="25"/>
                  <a:pt x="212" y="24"/>
                </a:cubicBezTo>
                <a:cubicBezTo>
                  <a:pt x="211" y="24"/>
                  <a:pt x="211" y="25"/>
                  <a:pt x="211" y="24"/>
                </a:cubicBezTo>
                <a:cubicBezTo>
                  <a:pt x="211" y="24"/>
                  <a:pt x="212" y="24"/>
                  <a:pt x="213" y="23"/>
                </a:cubicBezTo>
                <a:cubicBezTo>
                  <a:pt x="212" y="23"/>
                  <a:pt x="213" y="23"/>
                  <a:pt x="213" y="22"/>
                </a:cubicBezTo>
                <a:cubicBezTo>
                  <a:pt x="213" y="22"/>
                  <a:pt x="213" y="22"/>
                  <a:pt x="213" y="22"/>
                </a:cubicBezTo>
                <a:cubicBezTo>
                  <a:pt x="213" y="22"/>
                  <a:pt x="212" y="22"/>
                  <a:pt x="212" y="22"/>
                </a:cubicBezTo>
                <a:cubicBezTo>
                  <a:pt x="213" y="21"/>
                  <a:pt x="212" y="21"/>
                  <a:pt x="212" y="21"/>
                </a:cubicBezTo>
                <a:cubicBezTo>
                  <a:pt x="212" y="20"/>
                  <a:pt x="212" y="20"/>
                  <a:pt x="212" y="20"/>
                </a:cubicBezTo>
                <a:cubicBezTo>
                  <a:pt x="212" y="20"/>
                  <a:pt x="211" y="20"/>
                  <a:pt x="211" y="20"/>
                </a:cubicBezTo>
                <a:cubicBezTo>
                  <a:pt x="212" y="20"/>
                  <a:pt x="212" y="21"/>
                  <a:pt x="211" y="22"/>
                </a:cubicBezTo>
                <a:cubicBezTo>
                  <a:pt x="211" y="21"/>
                  <a:pt x="210" y="22"/>
                  <a:pt x="209" y="21"/>
                </a:cubicBezTo>
                <a:cubicBezTo>
                  <a:pt x="209" y="21"/>
                  <a:pt x="209" y="22"/>
                  <a:pt x="209" y="22"/>
                </a:cubicBezTo>
                <a:cubicBezTo>
                  <a:pt x="208" y="22"/>
                  <a:pt x="208" y="21"/>
                  <a:pt x="208" y="20"/>
                </a:cubicBezTo>
                <a:cubicBezTo>
                  <a:pt x="208" y="21"/>
                  <a:pt x="208" y="20"/>
                  <a:pt x="207" y="20"/>
                </a:cubicBezTo>
                <a:cubicBezTo>
                  <a:pt x="208" y="20"/>
                  <a:pt x="208" y="20"/>
                  <a:pt x="209" y="20"/>
                </a:cubicBezTo>
                <a:cubicBezTo>
                  <a:pt x="209" y="20"/>
                  <a:pt x="209" y="20"/>
                  <a:pt x="209" y="20"/>
                </a:cubicBezTo>
                <a:cubicBezTo>
                  <a:pt x="209" y="20"/>
                  <a:pt x="209" y="19"/>
                  <a:pt x="209" y="19"/>
                </a:cubicBezTo>
                <a:cubicBezTo>
                  <a:pt x="210" y="19"/>
                  <a:pt x="210" y="18"/>
                  <a:pt x="211" y="18"/>
                </a:cubicBezTo>
                <a:cubicBezTo>
                  <a:pt x="210" y="17"/>
                  <a:pt x="210" y="17"/>
                  <a:pt x="210" y="17"/>
                </a:cubicBezTo>
                <a:cubicBezTo>
                  <a:pt x="210" y="17"/>
                  <a:pt x="210" y="18"/>
                  <a:pt x="210" y="17"/>
                </a:cubicBezTo>
                <a:cubicBezTo>
                  <a:pt x="210" y="17"/>
                  <a:pt x="210" y="16"/>
                  <a:pt x="210" y="16"/>
                </a:cubicBezTo>
                <a:cubicBezTo>
                  <a:pt x="210" y="15"/>
                  <a:pt x="210" y="15"/>
                  <a:pt x="210" y="15"/>
                </a:cubicBezTo>
                <a:cubicBezTo>
                  <a:pt x="210" y="15"/>
                  <a:pt x="210" y="15"/>
                  <a:pt x="210" y="14"/>
                </a:cubicBezTo>
                <a:cubicBezTo>
                  <a:pt x="210" y="14"/>
                  <a:pt x="209" y="14"/>
                  <a:pt x="209" y="14"/>
                </a:cubicBezTo>
                <a:cubicBezTo>
                  <a:pt x="209" y="14"/>
                  <a:pt x="209" y="14"/>
                  <a:pt x="209" y="14"/>
                </a:cubicBezTo>
                <a:cubicBezTo>
                  <a:pt x="209" y="14"/>
                  <a:pt x="209" y="13"/>
                  <a:pt x="208" y="13"/>
                </a:cubicBezTo>
                <a:cubicBezTo>
                  <a:pt x="209" y="13"/>
                  <a:pt x="209" y="12"/>
                  <a:pt x="209" y="11"/>
                </a:cubicBezTo>
                <a:cubicBezTo>
                  <a:pt x="209" y="11"/>
                  <a:pt x="209" y="11"/>
                  <a:pt x="209" y="11"/>
                </a:cubicBezTo>
                <a:cubicBezTo>
                  <a:pt x="208" y="12"/>
                  <a:pt x="208" y="11"/>
                  <a:pt x="208" y="11"/>
                </a:cubicBezTo>
                <a:cubicBezTo>
                  <a:pt x="207" y="11"/>
                  <a:pt x="207" y="10"/>
                  <a:pt x="207" y="10"/>
                </a:cubicBezTo>
                <a:cubicBezTo>
                  <a:pt x="208" y="10"/>
                  <a:pt x="208" y="10"/>
                  <a:pt x="208" y="10"/>
                </a:cubicBezTo>
                <a:cubicBezTo>
                  <a:pt x="207" y="10"/>
                  <a:pt x="207" y="10"/>
                  <a:pt x="207" y="11"/>
                </a:cubicBezTo>
                <a:cubicBezTo>
                  <a:pt x="207" y="11"/>
                  <a:pt x="206" y="10"/>
                  <a:pt x="206" y="10"/>
                </a:cubicBezTo>
                <a:cubicBezTo>
                  <a:pt x="206" y="10"/>
                  <a:pt x="206" y="10"/>
                  <a:pt x="206" y="10"/>
                </a:cubicBezTo>
                <a:cubicBezTo>
                  <a:pt x="206" y="9"/>
                  <a:pt x="206" y="9"/>
                  <a:pt x="205" y="10"/>
                </a:cubicBezTo>
                <a:cubicBezTo>
                  <a:pt x="205" y="9"/>
                  <a:pt x="204" y="10"/>
                  <a:pt x="205" y="9"/>
                </a:cubicBezTo>
                <a:cubicBezTo>
                  <a:pt x="204" y="9"/>
                  <a:pt x="205" y="10"/>
                  <a:pt x="204" y="10"/>
                </a:cubicBezTo>
                <a:cubicBezTo>
                  <a:pt x="203" y="9"/>
                  <a:pt x="201" y="10"/>
                  <a:pt x="200" y="11"/>
                </a:cubicBezTo>
                <a:cubicBezTo>
                  <a:pt x="200" y="11"/>
                  <a:pt x="201" y="11"/>
                  <a:pt x="201" y="11"/>
                </a:cubicBezTo>
                <a:cubicBezTo>
                  <a:pt x="199" y="12"/>
                  <a:pt x="198" y="10"/>
                  <a:pt x="197" y="12"/>
                </a:cubicBezTo>
                <a:cubicBezTo>
                  <a:pt x="197" y="12"/>
                  <a:pt x="197" y="12"/>
                  <a:pt x="197" y="11"/>
                </a:cubicBezTo>
                <a:cubicBezTo>
                  <a:pt x="197" y="12"/>
                  <a:pt x="197" y="12"/>
                  <a:pt x="197" y="12"/>
                </a:cubicBezTo>
                <a:cubicBezTo>
                  <a:pt x="197" y="11"/>
                  <a:pt x="197" y="11"/>
                  <a:pt x="197" y="11"/>
                </a:cubicBezTo>
                <a:cubicBezTo>
                  <a:pt x="197" y="11"/>
                  <a:pt x="197" y="11"/>
                  <a:pt x="197" y="11"/>
                </a:cubicBezTo>
                <a:cubicBezTo>
                  <a:pt x="195" y="11"/>
                  <a:pt x="193" y="11"/>
                  <a:pt x="192" y="12"/>
                </a:cubicBezTo>
                <a:cubicBezTo>
                  <a:pt x="191" y="12"/>
                  <a:pt x="191" y="12"/>
                  <a:pt x="191" y="12"/>
                </a:cubicBezTo>
                <a:cubicBezTo>
                  <a:pt x="191" y="12"/>
                  <a:pt x="191" y="12"/>
                  <a:pt x="191" y="12"/>
                </a:cubicBezTo>
                <a:cubicBezTo>
                  <a:pt x="191" y="12"/>
                  <a:pt x="191" y="13"/>
                  <a:pt x="190" y="13"/>
                </a:cubicBezTo>
                <a:cubicBezTo>
                  <a:pt x="190" y="12"/>
                  <a:pt x="189" y="13"/>
                  <a:pt x="189" y="14"/>
                </a:cubicBezTo>
                <a:cubicBezTo>
                  <a:pt x="187" y="13"/>
                  <a:pt x="186" y="15"/>
                  <a:pt x="185" y="14"/>
                </a:cubicBezTo>
                <a:cubicBezTo>
                  <a:pt x="184" y="15"/>
                  <a:pt x="181" y="14"/>
                  <a:pt x="180" y="16"/>
                </a:cubicBezTo>
                <a:cubicBezTo>
                  <a:pt x="180" y="16"/>
                  <a:pt x="180" y="16"/>
                  <a:pt x="180" y="16"/>
                </a:cubicBezTo>
                <a:cubicBezTo>
                  <a:pt x="179" y="16"/>
                  <a:pt x="180" y="17"/>
                  <a:pt x="179" y="17"/>
                </a:cubicBezTo>
                <a:cubicBezTo>
                  <a:pt x="179" y="17"/>
                  <a:pt x="179" y="16"/>
                  <a:pt x="179" y="16"/>
                </a:cubicBezTo>
                <a:cubicBezTo>
                  <a:pt x="179" y="17"/>
                  <a:pt x="178" y="17"/>
                  <a:pt x="179" y="17"/>
                </a:cubicBezTo>
                <a:cubicBezTo>
                  <a:pt x="178" y="17"/>
                  <a:pt x="178" y="17"/>
                  <a:pt x="178" y="16"/>
                </a:cubicBezTo>
                <a:cubicBezTo>
                  <a:pt x="178" y="17"/>
                  <a:pt x="177" y="17"/>
                  <a:pt x="176" y="17"/>
                </a:cubicBezTo>
                <a:cubicBezTo>
                  <a:pt x="175" y="18"/>
                  <a:pt x="173" y="18"/>
                  <a:pt x="171" y="20"/>
                </a:cubicBezTo>
                <a:cubicBezTo>
                  <a:pt x="171" y="20"/>
                  <a:pt x="172" y="20"/>
                  <a:pt x="172" y="20"/>
                </a:cubicBezTo>
                <a:cubicBezTo>
                  <a:pt x="172" y="19"/>
                  <a:pt x="173" y="20"/>
                  <a:pt x="173" y="19"/>
                </a:cubicBezTo>
                <a:cubicBezTo>
                  <a:pt x="174" y="19"/>
                  <a:pt x="174" y="18"/>
                  <a:pt x="175" y="18"/>
                </a:cubicBezTo>
                <a:cubicBezTo>
                  <a:pt x="175" y="18"/>
                  <a:pt x="175" y="18"/>
                  <a:pt x="176" y="18"/>
                </a:cubicBezTo>
                <a:cubicBezTo>
                  <a:pt x="176" y="18"/>
                  <a:pt x="176" y="18"/>
                  <a:pt x="176" y="18"/>
                </a:cubicBezTo>
                <a:cubicBezTo>
                  <a:pt x="175" y="20"/>
                  <a:pt x="174" y="19"/>
                  <a:pt x="173" y="20"/>
                </a:cubicBezTo>
                <a:cubicBezTo>
                  <a:pt x="175" y="20"/>
                  <a:pt x="175" y="20"/>
                  <a:pt x="177" y="19"/>
                </a:cubicBezTo>
                <a:cubicBezTo>
                  <a:pt x="177" y="20"/>
                  <a:pt x="177" y="20"/>
                  <a:pt x="177" y="20"/>
                </a:cubicBezTo>
                <a:cubicBezTo>
                  <a:pt x="178" y="18"/>
                  <a:pt x="180" y="18"/>
                  <a:pt x="181" y="19"/>
                </a:cubicBezTo>
                <a:cubicBezTo>
                  <a:pt x="182" y="18"/>
                  <a:pt x="182" y="17"/>
                  <a:pt x="183" y="18"/>
                </a:cubicBezTo>
                <a:cubicBezTo>
                  <a:pt x="183" y="18"/>
                  <a:pt x="185" y="16"/>
                  <a:pt x="185" y="17"/>
                </a:cubicBezTo>
                <a:cubicBezTo>
                  <a:pt x="185" y="18"/>
                  <a:pt x="185" y="17"/>
                  <a:pt x="185" y="18"/>
                </a:cubicBezTo>
                <a:cubicBezTo>
                  <a:pt x="185" y="18"/>
                  <a:pt x="185" y="17"/>
                  <a:pt x="186" y="18"/>
                </a:cubicBezTo>
                <a:cubicBezTo>
                  <a:pt x="186" y="16"/>
                  <a:pt x="188" y="17"/>
                  <a:pt x="189" y="16"/>
                </a:cubicBezTo>
                <a:cubicBezTo>
                  <a:pt x="189" y="16"/>
                  <a:pt x="189" y="16"/>
                  <a:pt x="189" y="17"/>
                </a:cubicBezTo>
                <a:cubicBezTo>
                  <a:pt x="190" y="16"/>
                  <a:pt x="190" y="16"/>
                  <a:pt x="191" y="16"/>
                </a:cubicBezTo>
                <a:cubicBezTo>
                  <a:pt x="192" y="17"/>
                  <a:pt x="194" y="14"/>
                  <a:pt x="195" y="16"/>
                </a:cubicBezTo>
                <a:cubicBezTo>
                  <a:pt x="193" y="17"/>
                  <a:pt x="190" y="17"/>
                  <a:pt x="189" y="19"/>
                </a:cubicBezTo>
                <a:cubicBezTo>
                  <a:pt x="189" y="19"/>
                  <a:pt x="190" y="19"/>
                  <a:pt x="191" y="18"/>
                </a:cubicBezTo>
                <a:cubicBezTo>
                  <a:pt x="191" y="19"/>
                  <a:pt x="192" y="18"/>
                  <a:pt x="192" y="19"/>
                </a:cubicBezTo>
                <a:cubicBezTo>
                  <a:pt x="191" y="19"/>
                  <a:pt x="189" y="21"/>
                  <a:pt x="188" y="19"/>
                </a:cubicBezTo>
                <a:cubicBezTo>
                  <a:pt x="189" y="20"/>
                  <a:pt x="189" y="20"/>
                  <a:pt x="189" y="20"/>
                </a:cubicBezTo>
                <a:cubicBezTo>
                  <a:pt x="188" y="21"/>
                  <a:pt x="187" y="19"/>
                  <a:pt x="187" y="21"/>
                </a:cubicBezTo>
                <a:cubicBezTo>
                  <a:pt x="187" y="21"/>
                  <a:pt x="187" y="21"/>
                  <a:pt x="186" y="20"/>
                </a:cubicBezTo>
                <a:cubicBezTo>
                  <a:pt x="185" y="21"/>
                  <a:pt x="184" y="21"/>
                  <a:pt x="183" y="21"/>
                </a:cubicBezTo>
                <a:cubicBezTo>
                  <a:pt x="183" y="21"/>
                  <a:pt x="182" y="20"/>
                  <a:pt x="182" y="21"/>
                </a:cubicBezTo>
                <a:cubicBezTo>
                  <a:pt x="181" y="21"/>
                  <a:pt x="181" y="21"/>
                  <a:pt x="181" y="21"/>
                </a:cubicBezTo>
                <a:cubicBezTo>
                  <a:pt x="180" y="21"/>
                  <a:pt x="179" y="21"/>
                  <a:pt x="180" y="21"/>
                </a:cubicBezTo>
                <a:cubicBezTo>
                  <a:pt x="179" y="21"/>
                  <a:pt x="178" y="21"/>
                  <a:pt x="178" y="22"/>
                </a:cubicBezTo>
                <a:cubicBezTo>
                  <a:pt x="178" y="21"/>
                  <a:pt x="177" y="22"/>
                  <a:pt x="177" y="21"/>
                </a:cubicBezTo>
                <a:cubicBezTo>
                  <a:pt x="176" y="22"/>
                  <a:pt x="176" y="22"/>
                  <a:pt x="176" y="22"/>
                </a:cubicBezTo>
                <a:cubicBezTo>
                  <a:pt x="175" y="22"/>
                  <a:pt x="175" y="21"/>
                  <a:pt x="175" y="22"/>
                </a:cubicBezTo>
                <a:cubicBezTo>
                  <a:pt x="174" y="22"/>
                  <a:pt x="173" y="23"/>
                  <a:pt x="171" y="23"/>
                </a:cubicBezTo>
                <a:cubicBezTo>
                  <a:pt x="171" y="23"/>
                  <a:pt x="171" y="24"/>
                  <a:pt x="171" y="24"/>
                </a:cubicBezTo>
                <a:cubicBezTo>
                  <a:pt x="170" y="24"/>
                  <a:pt x="170" y="25"/>
                  <a:pt x="169" y="24"/>
                </a:cubicBezTo>
                <a:cubicBezTo>
                  <a:pt x="169" y="26"/>
                  <a:pt x="168" y="25"/>
                  <a:pt x="167" y="25"/>
                </a:cubicBezTo>
                <a:cubicBezTo>
                  <a:pt x="167" y="25"/>
                  <a:pt x="165" y="27"/>
                  <a:pt x="165" y="25"/>
                </a:cubicBezTo>
                <a:cubicBezTo>
                  <a:pt x="165" y="26"/>
                  <a:pt x="165" y="26"/>
                  <a:pt x="165" y="26"/>
                </a:cubicBezTo>
                <a:cubicBezTo>
                  <a:pt x="165" y="26"/>
                  <a:pt x="164" y="26"/>
                  <a:pt x="164" y="26"/>
                </a:cubicBezTo>
                <a:cubicBezTo>
                  <a:pt x="164" y="27"/>
                  <a:pt x="162" y="26"/>
                  <a:pt x="162" y="27"/>
                </a:cubicBezTo>
                <a:cubicBezTo>
                  <a:pt x="161" y="26"/>
                  <a:pt x="160" y="28"/>
                  <a:pt x="158" y="28"/>
                </a:cubicBezTo>
                <a:cubicBezTo>
                  <a:pt x="158" y="28"/>
                  <a:pt x="158" y="27"/>
                  <a:pt x="158" y="28"/>
                </a:cubicBezTo>
                <a:cubicBezTo>
                  <a:pt x="158" y="28"/>
                  <a:pt x="158" y="28"/>
                  <a:pt x="158" y="29"/>
                </a:cubicBezTo>
                <a:cubicBezTo>
                  <a:pt x="157" y="29"/>
                  <a:pt x="157" y="29"/>
                  <a:pt x="157" y="28"/>
                </a:cubicBezTo>
                <a:cubicBezTo>
                  <a:pt x="157" y="29"/>
                  <a:pt x="157" y="29"/>
                  <a:pt x="157" y="29"/>
                </a:cubicBezTo>
                <a:cubicBezTo>
                  <a:pt x="156" y="29"/>
                  <a:pt x="155" y="29"/>
                  <a:pt x="155" y="30"/>
                </a:cubicBezTo>
                <a:cubicBezTo>
                  <a:pt x="153" y="30"/>
                  <a:pt x="152" y="30"/>
                  <a:pt x="151" y="31"/>
                </a:cubicBezTo>
                <a:cubicBezTo>
                  <a:pt x="150" y="30"/>
                  <a:pt x="149" y="31"/>
                  <a:pt x="149" y="31"/>
                </a:cubicBezTo>
                <a:cubicBezTo>
                  <a:pt x="148" y="31"/>
                  <a:pt x="148" y="31"/>
                  <a:pt x="148" y="31"/>
                </a:cubicBezTo>
                <a:cubicBezTo>
                  <a:pt x="147" y="31"/>
                  <a:pt x="146" y="31"/>
                  <a:pt x="146" y="31"/>
                </a:cubicBezTo>
                <a:cubicBezTo>
                  <a:pt x="144" y="32"/>
                  <a:pt x="144" y="32"/>
                  <a:pt x="143" y="32"/>
                </a:cubicBezTo>
                <a:cubicBezTo>
                  <a:pt x="143" y="32"/>
                  <a:pt x="143" y="32"/>
                  <a:pt x="143" y="32"/>
                </a:cubicBezTo>
                <a:cubicBezTo>
                  <a:pt x="142" y="32"/>
                  <a:pt x="143" y="32"/>
                  <a:pt x="142" y="33"/>
                </a:cubicBezTo>
                <a:cubicBezTo>
                  <a:pt x="142" y="32"/>
                  <a:pt x="141" y="33"/>
                  <a:pt x="141" y="32"/>
                </a:cubicBezTo>
                <a:cubicBezTo>
                  <a:pt x="140" y="32"/>
                  <a:pt x="140" y="33"/>
                  <a:pt x="140" y="33"/>
                </a:cubicBezTo>
                <a:cubicBezTo>
                  <a:pt x="139" y="34"/>
                  <a:pt x="139" y="33"/>
                  <a:pt x="139" y="33"/>
                </a:cubicBezTo>
                <a:cubicBezTo>
                  <a:pt x="139" y="34"/>
                  <a:pt x="139" y="34"/>
                  <a:pt x="138" y="34"/>
                </a:cubicBezTo>
                <a:cubicBezTo>
                  <a:pt x="138" y="34"/>
                  <a:pt x="138" y="34"/>
                  <a:pt x="138" y="33"/>
                </a:cubicBezTo>
                <a:cubicBezTo>
                  <a:pt x="137" y="35"/>
                  <a:pt x="136" y="34"/>
                  <a:pt x="135" y="34"/>
                </a:cubicBezTo>
                <a:cubicBezTo>
                  <a:pt x="135" y="35"/>
                  <a:pt x="135" y="35"/>
                  <a:pt x="134" y="35"/>
                </a:cubicBezTo>
                <a:cubicBezTo>
                  <a:pt x="134" y="34"/>
                  <a:pt x="133" y="34"/>
                  <a:pt x="133" y="34"/>
                </a:cubicBezTo>
                <a:cubicBezTo>
                  <a:pt x="133" y="35"/>
                  <a:pt x="133" y="34"/>
                  <a:pt x="133" y="35"/>
                </a:cubicBezTo>
                <a:cubicBezTo>
                  <a:pt x="133" y="35"/>
                  <a:pt x="133" y="35"/>
                  <a:pt x="133" y="35"/>
                </a:cubicBezTo>
                <a:cubicBezTo>
                  <a:pt x="132" y="35"/>
                  <a:pt x="133" y="35"/>
                  <a:pt x="132" y="35"/>
                </a:cubicBezTo>
                <a:cubicBezTo>
                  <a:pt x="132" y="35"/>
                  <a:pt x="132" y="36"/>
                  <a:pt x="132" y="36"/>
                </a:cubicBezTo>
                <a:cubicBezTo>
                  <a:pt x="132" y="35"/>
                  <a:pt x="132" y="35"/>
                  <a:pt x="132" y="35"/>
                </a:cubicBezTo>
                <a:cubicBezTo>
                  <a:pt x="130" y="37"/>
                  <a:pt x="127" y="36"/>
                  <a:pt x="125" y="38"/>
                </a:cubicBezTo>
                <a:cubicBezTo>
                  <a:pt x="123" y="38"/>
                  <a:pt x="121" y="38"/>
                  <a:pt x="121" y="39"/>
                </a:cubicBezTo>
                <a:cubicBezTo>
                  <a:pt x="119" y="39"/>
                  <a:pt x="118" y="40"/>
                  <a:pt x="117" y="40"/>
                </a:cubicBezTo>
                <a:cubicBezTo>
                  <a:pt x="116" y="40"/>
                  <a:pt x="116" y="40"/>
                  <a:pt x="116" y="40"/>
                </a:cubicBezTo>
                <a:cubicBezTo>
                  <a:pt x="116" y="40"/>
                  <a:pt x="116" y="41"/>
                  <a:pt x="116" y="41"/>
                </a:cubicBezTo>
                <a:cubicBezTo>
                  <a:pt x="115" y="41"/>
                  <a:pt x="115" y="41"/>
                  <a:pt x="115" y="40"/>
                </a:cubicBezTo>
                <a:cubicBezTo>
                  <a:pt x="115" y="41"/>
                  <a:pt x="115" y="41"/>
                  <a:pt x="114" y="41"/>
                </a:cubicBezTo>
                <a:cubicBezTo>
                  <a:pt x="113" y="40"/>
                  <a:pt x="113" y="42"/>
                  <a:pt x="112" y="41"/>
                </a:cubicBezTo>
                <a:cubicBezTo>
                  <a:pt x="111" y="43"/>
                  <a:pt x="108" y="42"/>
                  <a:pt x="107" y="45"/>
                </a:cubicBezTo>
                <a:cubicBezTo>
                  <a:pt x="108" y="45"/>
                  <a:pt x="108" y="43"/>
                  <a:pt x="108" y="44"/>
                </a:cubicBezTo>
                <a:cubicBezTo>
                  <a:pt x="108" y="46"/>
                  <a:pt x="106" y="45"/>
                  <a:pt x="105" y="47"/>
                </a:cubicBezTo>
                <a:cubicBezTo>
                  <a:pt x="105" y="47"/>
                  <a:pt x="105" y="47"/>
                  <a:pt x="106" y="47"/>
                </a:cubicBezTo>
                <a:cubicBezTo>
                  <a:pt x="105" y="48"/>
                  <a:pt x="104" y="48"/>
                  <a:pt x="103" y="48"/>
                </a:cubicBezTo>
                <a:cubicBezTo>
                  <a:pt x="103" y="49"/>
                  <a:pt x="101" y="48"/>
                  <a:pt x="100" y="49"/>
                </a:cubicBezTo>
                <a:cubicBezTo>
                  <a:pt x="100" y="49"/>
                  <a:pt x="99" y="49"/>
                  <a:pt x="99" y="49"/>
                </a:cubicBezTo>
                <a:cubicBezTo>
                  <a:pt x="99" y="49"/>
                  <a:pt x="99" y="49"/>
                  <a:pt x="99" y="48"/>
                </a:cubicBezTo>
                <a:cubicBezTo>
                  <a:pt x="99" y="50"/>
                  <a:pt x="97" y="49"/>
                  <a:pt x="97" y="50"/>
                </a:cubicBezTo>
                <a:cubicBezTo>
                  <a:pt x="96" y="49"/>
                  <a:pt x="95" y="50"/>
                  <a:pt x="94" y="50"/>
                </a:cubicBezTo>
                <a:cubicBezTo>
                  <a:pt x="95" y="51"/>
                  <a:pt x="93" y="51"/>
                  <a:pt x="93" y="51"/>
                </a:cubicBezTo>
                <a:cubicBezTo>
                  <a:pt x="93" y="52"/>
                  <a:pt x="93" y="52"/>
                  <a:pt x="93" y="52"/>
                </a:cubicBezTo>
                <a:cubicBezTo>
                  <a:pt x="93" y="52"/>
                  <a:pt x="93" y="53"/>
                  <a:pt x="93" y="53"/>
                </a:cubicBezTo>
                <a:cubicBezTo>
                  <a:pt x="92" y="53"/>
                  <a:pt x="92" y="52"/>
                  <a:pt x="92" y="53"/>
                </a:cubicBezTo>
                <a:cubicBezTo>
                  <a:pt x="92" y="53"/>
                  <a:pt x="91" y="52"/>
                  <a:pt x="91" y="52"/>
                </a:cubicBezTo>
                <a:cubicBezTo>
                  <a:pt x="92" y="54"/>
                  <a:pt x="91" y="54"/>
                  <a:pt x="90" y="54"/>
                </a:cubicBezTo>
                <a:cubicBezTo>
                  <a:pt x="90" y="55"/>
                  <a:pt x="89" y="54"/>
                  <a:pt x="89" y="55"/>
                </a:cubicBezTo>
                <a:cubicBezTo>
                  <a:pt x="90" y="55"/>
                  <a:pt x="90" y="55"/>
                  <a:pt x="90" y="56"/>
                </a:cubicBezTo>
                <a:cubicBezTo>
                  <a:pt x="90" y="55"/>
                  <a:pt x="90" y="55"/>
                  <a:pt x="90" y="55"/>
                </a:cubicBezTo>
                <a:cubicBezTo>
                  <a:pt x="91" y="55"/>
                  <a:pt x="91" y="55"/>
                  <a:pt x="91" y="55"/>
                </a:cubicBezTo>
                <a:cubicBezTo>
                  <a:pt x="91" y="56"/>
                  <a:pt x="91" y="56"/>
                  <a:pt x="91" y="56"/>
                </a:cubicBezTo>
                <a:cubicBezTo>
                  <a:pt x="91" y="56"/>
                  <a:pt x="91" y="56"/>
                  <a:pt x="91" y="56"/>
                </a:cubicBezTo>
                <a:cubicBezTo>
                  <a:pt x="91" y="56"/>
                  <a:pt x="91" y="56"/>
                  <a:pt x="91" y="56"/>
                </a:cubicBezTo>
                <a:cubicBezTo>
                  <a:pt x="92" y="56"/>
                  <a:pt x="92" y="56"/>
                  <a:pt x="92" y="56"/>
                </a:cubicBezTo>
                <a:cubicBezTo>
                  <a:pt x="92" y="56"/>
                  <a:pt x="93" y="56"/>
                  <a:pt x="93" y="56"/>
                </a:cubicBezTo>
                <a:cubicBezTo>
                  <a:pt x="93" y="56"/>
                  <a:pt x="93" y="56"/>
                  <a:pt x="93" y="56"/>
                </a:cubicBezTo>
                <a:cubicBezTo>
                  <a:pt x="93" y="56"/>
                  <a:pt x="93" y="56"/>
                  <a:pt x="93" y="56"/>
                </a:cubicBezTo>
                <a:cubicBezTo>
                  <a:pt x="93" y="56"/>
                  <a:pt x="93" y="56"/>
                  <a:pt x="93" y="56"/>
                </a:cubicBezTo>
                <a:cubicBezTo>
                  <a:pt x="93" y="56"/>
                  <a:pt x="94" y="56"/>
                  <a:pt x="94" y="56"/>
                </a:cubicBezTo>
                <a:cubicBezTo>
                  <a:pt x="94" y="56"/>
                  <a:pt x="94" y="56"/>
                  <a:pt x="94" y="56"/>
                </a:cubicBezTo>
                <a:cubicBezTo>
                  <a:pt x="94" y="56"/>
                  <a:pt x="94" y="56"/>
                  <a:pt x="94" y="56"/>
                </a:cubicBezTo>
                <a:cubicBezTo>
                  <a:pt x="94" y="56"/>
                  <a:pt x="94" y="56"/>
                  <a:pt x="94" y="56"/>
                </a:cubicBezTo>
                <a:cubicBezTo>
                  <a:pt x="94" y="56"/>
                  <a:pt x="94" y="56"/>
                  <a:pt x="94" y="57"/>
                </a:cubicBezTo>
                <a:cubicBezTo>
                  <a:pt x="93" y="56"/>
                  <a:pt x="94" y="56"/>
                  <a:pt x="93" y="56"/>
                </a:cubicBezTo>
                <a:cubicBezTo>
                  <a:pt x="94" y="57"/>
                  <a:pt x="93" y="57"/>
                  <a:pt x="92" y="57"/>
                </a:cubicBezTo>
                <a:cubicBezTo>
                  <a:pt x="92" y="57"/>
                  <a:pt x="93" y="57"/>
                  <a:pt x="93" y="57"/>
                </a:cubicBezTo>
                <a:cubicBezTo>
                  <a:pt x="93" y="57"/>
                  <a:pt x="93" y="57"/>
                  <a:pt x="93" y="57"/>
                </a:cubicBezTo>
                <a:cubicBezTo>
                  <a:pt x="92" y="57"/>
                  <a:pt x="92" y="57"/>
                  <a:pt x="92" y="57"/>
                </a:cubicBezTo>
                <a:cubicBezTo>
                  <a:pt x="92" y="57"/>
                  <a:pt x="91" y="58"/>
                  <a:pt x="91" y="57"/>
                </a:cubicBezTo>
                <a:cubicBezTo>
                  <a:pt x="91" y="57"/>
                  <a:pt x="91" y="58"/>
                  <a:pt x="90" y="58"/>
                </a:cubicBezTo>
                <a:cubicBezTo>
                  <a:pt x="90" y="58"/>
                  <a:pt x="90" y="57"/>
                  <a:pt x="90" y="57"/>
                </a:cubicBezTo>
                <a:cubicBezTo>
                  <a:pt x="90" y="57"/>
                  <a:pt x="89" y="57"/>
                  <a:pt x="89" y="58"/>
                </a:cubicBezTo>
                <a:cubicBezTo>
                  <a:pt x="89" y="58"/>
                  <a:pt x="88" y="58"/>
                  <a:pt x="88" y="57"/>
                </a:cubicBezTo>
                <a:cubicBezTo>
                  <a:pt x="87" y="58"/>
                  <a:pt x="87" y="59"/>
                  <a:pt x="87" y="60"/>
                </a:cubicBezTo>
                <a:cubicBezTo>
                  <a:pt x="86" y="60"/>
                  <a:pt x="86" y="60"/>
                  <a:pt x="86" y="61"/>
                </a:cubicBezTo>
                <a:cubicBezTo>
                  <a:pt x="86" y="60"/>
                  <a:pt x="86" y="60"/>
                  <a:pt x="85" y="59"/>
                </a:cubicBezTo>
                <a:cubicBezTo>
                  <a:pt x="86" y="59"/>
                  <a:pt x="86" y="59"/>
                  <a:pt x="86" y="59"/>
                </a:cubicBezTo>
                <a:cubicBezTo>
                  <a:pt x="87" y="59"/>
                  <a:pt x="87" y="58"/>
                  <a:pt x="86" y="58"/>
                </a:cubicBezTo>
                <a:cubicBezTo>
                  <a:pt x="86" y="58"/>
                  <a:pt x="86" y="58"/>
                  <a:pt x="86" y="58"/>
                </a:cubicBezTo>
                <a:cubicBezTo>
                  <a:pt x="86" y="59"/>
                  <a:pt x="86" y="59"/>
                  <a:pt x="85" y="59"/>
                </a:cubicBezTo>
                <a:cubicBezTo>
                  <a:pt x="85" y="58"/>
                  <a:pt x="86" y="58"/>
                  <a:pt x="86" y="58"/>
                </a:cubicBezTo>
                <a:cubicBezTo>
                  <a:pt x="85" y="57"/>
                  <a:pt x="85" y="58"/>
                  <a:pt x="85" y="58"/>
                </a:cubicBezTo>
                <a:cubicBezTo>
                  <a:pt x="85" y="59"/>
                  <a:pt x="84" y="59"/>
                  <a:pt x="83" y="58"/>
                </a:cubicBezTo>
                <a:cubicBezTo>
                  <a:pt x="82" y="59"/>
                  <a:pt x="82" y="60"/>
                  <a:pt x="83" y="60"/>
                </a:cubicBezTo>
                <a:cubicBezTo>
                  <a:pt x="83" y="59"/>
                  <a:pt x="83" y="59"/>
                  <a:pt x="84" y="59"/>
                </a:cubicBezTo>
                <a:cubicBezTo>
                  <a:pt x="84" y="59"/>
                  <a:pt x="84" y="59"/>
                  <a:pt x="83" y="59"/>
                </a:cubicBezTo>
                <a:cubicBezTo>
                  <a:pt x="84" y="60"/>
                  <a:pt x="85" y="59"/>
                  <a:pt x="85" y="59"/>
                </a:cubicBezTo>
                <a:cubicBezTo>
                  <a:pt x="84" y="61"/>
                  <a:pt x="81" y="61"/>
                  <a:pt x="79" y="62"/>
                </a:cubicBezTo>
                <a:cubicBezTo>
                  <a:pt x="79" y="62"/>
                  <a:pt x="79" y="61"/>
                  <a:pt x="80" y="61"/>
                </a:cubicBezTo>
                <a:cubicBezTo>
                  <a:pt x="79" y="61"/>
                  <a:pt x="79" y="61"/>
                  <a:pt x="79" y="62"/>
                </a:cubicBezTo>
                <a:cubicBezTo>
                  <a:pt x="78" y="61"/>
                  <a:pt x="78" y="62"/>
                  <a:pt x="78" y="61"/>
                </a:cubicBezTo>
                <a:cubicBezTo>
                  <a:pt x="77" y="61"/>
                  <a:pt x="78" y="61"/>
                  <a:pt x="78" y="61"/>
                </a:cubicBezTo>
                <a:cubicBezTo>
                  <a:pt x="78" y="62"/>
                  <a:pt x="77" y="61"/>
                  <a:pt x="76" y="61"/>
                </a:cubicBezTo>
                <a:cubicBezTo>
                  <a:pt x="76" y="62"/>
                  <a:pt x="76" y="62"/>
                  <a:pt x="75" y="62"/>
                </a:cubicBezTo>
                <a:cubicBezTo>
                  <a:pt x="75" y="62"/>
                  <a:pt x="75" y="62"/>
                  <a:pt x="74" y="63"/>
                </a:cubicBezTo>
                <a:cubicBezTo>
                  <a:pt x="73" y="61"/>
                  <a:pt x="71" y="63"/>
                  <a:pt x="69" y="63"/>
                </a:cubicBezTo>
                <a:cubicBezTo>
                  <a:pt x="69" y="64"/>
                  <a:pt x="69" y="64"/>
                  <a:pt x="69" y="63"/>
                </a:cubicBezTo>
                <a:cubicBezTo>
                  <a:pt x="68" y="64"/>
                  <a:pt x="69" y="64"/>
                  <a:pt x="69" y="64"/>
                </a:cubicBezTo>
                <a:cubicBezTo>
                  <a:pt x="69" y="64"/>
                  <a:pt x="68" y="65"/>
                  <a:pt x="68" y="65"/>
                </a:cubicBezTo>
                <a:cubicBezTo>
                  <a:pt x="68" y="64"/>
                  <a:pt x="68" y="64"/>
                  <a:pt x="68" y="63"/>
                </a:cubicBezTo>
                <a:cubicBezTo>
                  <a:pt x="67" y="63"/>
                  <a:pt x="68" y="64"/>
                  <a:pt x="67" y="64"/>
                </a:cubicBezTo>
                <a:cubicBezTo>
                  <a:pt x="68" y="65"/>
                  <a:pt x="67" y="64"/>
                  <a:pt x="67" y="65"/>
                </a:cubicBezTo>
                <a:cubicBezTo>
                  <a:pt x="66" y="64"/>
                  <a:pt x="67" y="64"/>
                  <a:pt x="67" y="64"/>
                </a:cubicBezTo>
                <a:cubicBezTo>
                  <a:pt x="66" y="65"/>
                  <a:pt x="64" y="65"/>
                  <a:pt x="64" y="66"/>
                </a:cubicBezTo>
                <a:cubicBezTo>
                  <a:pt x="64" y="67"/>
                  <a:pt x="64" y="66"/>
                  <a:pt x="63" y="66"/>
                </a:cubicBezTo>
                <a:cubicBezTo>
                  <a:pt x="63" y="66"/>
                  <a:pt x="63" y="65"/>
                  <a:pt x="63" y="65"/>
                </a:cubicBezTo>
                <a:cubicBezTo>
                  <a:pt x="63" y="66"/>
                  <a:pt x="63" y="66"/>
                  <a:pt x="63" y="66"/>
                </a:cubicBezTo>
                <a:cubicBezTo>
                  <a:pt x="62" y="66"/>
                  <a:pt x="63" y="67"/>
                  <a:pt x="62" y="67"/>
                </a:cubicBezTo>
                <a:cubicBezTo>
                  <a:pt x="62" y="66"/>
                  <a:pt x="62" y="65"/>
                  <a:pt x="63" y="65"/>
                </a:cubicBezTo>
                <a:cubicBezTo>
                  <a:pt x="62" y="65"/>
                  <a:pt x="62" y="65"/>
                  <a:pt x="63" y="65"/>
                </a:cubicBezTo>
                <a:cubicBezTo>
                  <a:pt x="62" y="64"/>
                  <a:pt x="60" y="64"/>
                  <a:pt x="60" y="66"/>
                </a:cubicBezTo>
                <a:cubicBezTo>
                  <a:pt x="59" y="66"/>
                  <a:pt x="60" y="65"/>
                  <a:pt x="59" y="65"/>
                </a:cubicBezTo>
                <a:cubicBezTo>
                  <a:pt x="59" y="66"/>
                  <a:pt x="58" y="65"/>
                  <a:pt x="57" y="65"/>
                </a:cubicBezTo>
                <a:cubicBezTo>
                  <a:pt x="57" y="66"/>
                  <a:pt x="58" y="66"/>
                  <a:pt x="57" y="66"/>
                </a:cubicBezTo>
                <a:cubicBezTo>
                  <a:pt x="57" y="66"/>
                  <a:pt x="57" y="66"/>
                  <a:pt x="57" y="65"/>
                </a:cubicBezTo>
                <a:cubicBezTo>
                  <a:pt x="57" y="66"/>
                  <a:pt x="57" y="66"/>
                  <a:pt x="57" y="66"/>
                </a:cubicBezTo>
                <a:cubicBezTo>
                  <a:pt x="57" y="66"/>
                  <a:pt x="57" y="66"/>
                  <a:pt x="57" y="66"/>
                </a:cubicBezTo>
                <a:cubicBezTo>
                  <a:pt x="56" y="65"/>
                  <a:pt x="56" y="66"/>
                  <a:pt x="56" y="66"/>
                </a:cubicBezTo>
                <a:cubicBezTo>
                  <a:pt x="56" y="66"/>
                  <a:pt x="56" y="66"/>
                  <a:pt x="56" y="66"/>
                </a:cubicBezTo>
                <a:cubicBezTo>
                  <a:pt x="56" y="66"/>
                  <a:pt x="56" y="66"/>
                  <a:pt x="56" y="66"/>
                </a:cubicBezTo>
                <a:cubicBezTo>
                  <a:pt x="55" y="66"/>
                  <a:pt x="53" y="66"/>
                  <a:pt x="53" y="67"/>
                </a:cubicBezTo>
                <a:cubicBezTo>
                  <a:pt x="52" y="66"/>
                  <a:pt x="52" y="67"/>
                  <a:pt x="51" y="67"/>
                </a:cubicBezTo>
                <a:cubicBezTo>
                  <a:pt x="51" y="68"/>
                  <a:pt x="51" y="68"/>
                  <a:pt x="50" y="69"/>
                </a:cubicBezTo>
                <a:cubicBezTo>
                  <a:pt x="51" y="69"/>
                  <a:pt x="51" y="69"/>
                  <a:pt x="51" y="69"/>
                </a:cubicBezTo>
                <a:cubicBezTo>
                  <a:pt x="51" y="69"/>
                  <a:pt x="51" y="69"/>
                  <a:pt x="50" y="69"/>
                </a:cubicBezTo>
                <a:cubicBezTo>
                  <a:pt x="50" y="69"/>
                  <a:pt x="50" y="69"/>
                  <a:pt x="50" y="69"/>
                </a:cubicBezTo>
                <a:cubicBezTo>
                  <a:pt x="50" y="69"/>
                  <a:pt x="49" y="69"/>
                  <a:pt x="48" y="69"/>
                </a:cubicBezTo>
                <a:cubicBezTo>
                  <a:pt x="48" y="69"/>
                  <a:pt x="48" y="68"/>
                  <a:pt x="48" y="68"/>
                </a:cubicBezTo>
                <a:cubicBezTo>
                  <a:pt x="48" y="68"/>
                  <a:pt x="48" y="68"/>
                  <a:pt x="47" y="69"/>
                </a:cubicBezTo>
                <a:cubicBezTo>
                  <a:pt x="48" y="70"/>
                  <a:pt x="45" y="69"/>
                  <a:pt x="44" y="70"/>
                </a:cubicBezTo>
                <a:cubicBezTo>
                  <a:pt x="45" y="70"/>
                  <a:pt x="47" y="70"/>
                  <a:pt x="48" y="70"/>
                </a:cubicBezTo>
                <a:cubicBezTo>
                  <a:pt x="48" y="70"/>
                  <a:pt x="47" y="70"/>
                  <a:pt x="47" y="70"/>
                </a:cubicBezTo>
                <a:cubicBezTo>
                  <a:pt x="47" y="71"/>
                  <a:pt x="47" y="70"/>
                  <a:pt x="48" y="70"/>
                </a:cubicBezTo>
                <a:cubicBezTo>
                  <a:pt x="47" y="71"/>
                  <a:pt x="47" y="71"/>
                  <a:pt x="47" y="71"/>
                </a:cubicBezTo>
                <a:cubicBezTo>
                  <a:pt x="47" y="71"/>
                  <a:pt x="47" y="71"/>
                  <a:pt x="47" y="71"/>
                </a:cubicBezTo>
                <a:cubicBezTo>
                  <a:pt x="46" y="71"/>
                  <a:pt x="47" y="72"/>
                  <a:pt x="45" y="72"/>
                </a:cubicBezTo>
                <a:cubicBezTo>
                  <a:pt x="45" y="72"/>
                  <a:pt x="46" y="71"/>
                  <a:pt x="46" y="71"/>
                </a:cubicBezTo>
                <a:cubicBezTo>
                  <a:pt x="46" y="71"/>
                  <a:pt x="45" y="70"/>
                  <a:pt x="45" y="70"/>
                </a:cubicBezTo>
                <a:cubicBezTo>
                  <a:pt x="45" y="70"/>
                  <a:pt x="45" y="72"/>
                  <a:pt x="44" y="72"/>
                </a:cubicBezTo>
                <a:cubicBezTo>
                  <a:pt x="44" y="72"/>
                  <a:pt x="44" y="71"/>
                  <a:pt x="44" y="71"/>
                </a:cubicBezTo>
                <a:cubicBezTo>
                  <a:pt x="44" y="71"/>
                  <a:pt x="44" y="72"/>
                  <a:pt x="43" y="72"/>
                </a:cubicBezTo>
                <a:cubicBezTo>
                  <a:pt x="43" y="72"/>
                  <a:pt x="43" y="71"/>
                  <a:pt x="43" y="71"/>
                </a:cubicBezTo>
                <a:cubicBezTo>
                  <a:pt x="43" y="71"/>
                  <a:pt x="43" y="71"/>
                  <a:pt x="43" y="71"/>
                </a:cubicBezTo>
                <a:cubicBezTo>
                  <a:pt x="43" y="72"/>
                  <a:pt x="42" y="72"/>
                  <a:pt x="43" y="72"/>
                </a:cubicBezTo>
                <a:cubicBezTo>
                  <a:pt x="42" y="72"/>
                  <a:pt x="42" y="72"/>
                  <a:pt x="42" y="73"/>
                </a:cubicBezTo>
                <a:cubicBezTo>
                  <a:pt x="42" y="73"/>
                  <a:pt x="42" y="73"/>
                  <a:pt x="41" y="73"/>
                </a:cubicBezTo>
                <a:cubicBezTo>
                  <a:pt x="41" y="73"/>
                  <a:pt x="42" y="72"/>
                  <a:pt x="41" y="71"/>
                </a:cubicBezTo>
                <a:cubicBezTo>
                  <a:pt x="41" y="72"/>
                  <a:pt x="41" y="72"/>
                  <a:pt x="41" y="72"/>
                </a:cubicBezTo>
                <a:cubicBezTo>
                  <a:pt x="40" y="72"/>
                  <a:pt x="40" y="72"/>
                  <a:pt x="40" y="72"/>
                </a:cubicBezTo>
                <a:cubicBezTo>
                  <a:pt x="39" y="72"/>
                  <a:pt x="39" y="72"/>
                  <a:pt x="38" y="72"/>
                </a:cubicBezTo>
                <a:cubicBezTo>
                  <a:pt x="38" y="72"/>
                  <a:pt x="38" y="72"/>
                  <a:pt x="38" y="72"/>
                </a:cubicBezTo>
                <a:cubicBezTo>
                  <a:pt x="37" y="71"/>
                  <a:pt x="38" y="73"/>
                  <a:pt x="37" y="73"/>
                </a:cubicBezTo>
                <a:cubicBezTo>
                  <a:pt x="37" y="73"/>
                  <a:pt x="37" y="73"/>
                  <a:pt x="36" y="73"/>
                </a:cubicBezTo>
                <a:cubicBezTo>
                  <a:pt x="36" y="74"/>
                  <a:pt x="37" y="73"/>
                  <a:pt x="37" y="74"/>
                </a:cubicBezTo>
                <a:cubicBezTo>
                  <a:pt x="37" y="74"/>
                  <a:pt x="37" y="74"/>
                  <a:pt x="37" y="74"/>
                </a:cubicBezTo>
                <a:cubicBezTo>
                  <a:pt x="36" y="74"/>
                  <a:pt x="36" y="75"/>
                  <a:pt x="35" y="74"/>
                </a:cubicBezTo>
                <a:cubicBezTo>
                  <a:pt x="35" y="74"/>
                  <a:pt x="35" y="73"/>
                  <a:pt x="36" y="74"/>
                </a:cubicBezTo>
                <a:cubicBezTo>
                  <a:pt x="36" y="73"/>
                  <a:pt x="36" y="73"/>
                  <a:pt x="37" y="73"/>
                </a:cubicBezTo>
                <a:cubicBezTo>
                  <a:pt x="36" y="73"/>
                  <a:pt x="35" y="72"/>
                  <a:pt x="35" y="73"/>
                </a:cubicBezTo>
                <a:cubicBezTo>
                  <a:pt x="34" y="73"/>
                  <a:pt x="35" y="73"/>
                  <a:pt x="34" y="72"/>
                </a:cubicBezTo>
                <a:cubicBezTo>
                  <a:pt x="34" y="73"/>
                  <a:pt x="33" y="74"/>
                  <a:pt x="32" y="74"/>
                </a:cubicBezTo>
                <a:cubicBezTo>
                  <a:pt x="32" y="74"/>
                  <a:pt x="32" y="74"/>
                  <a:pt x="32" y="74"/>
                </a:cubicBezTo>
                <a:cubicBezTo>
                  <a:pt x="32" y="74"/>
                  <a:pt x="32" y="73"/>
                  <a:pt x="31" y="73"/>
                </a:cubicBezTo>
                <a:cubicBezTo>
                  <a:pt x="31" y="74"/>
                  <a:pt x="30" y="73"/>
                  <a:pt x="30" y="74"/>
                </a:cubicBezTo>
                <a:cubicBezTo>
                  <a:pt x="29" y="73"/>
                  <a:pt x="29" y="74"/>
                  <a:pt x="29" y="76"/>
                </a:cubicBezTo>
                <a:cubicBezTo>
                  <a:pt x="29" y="75"/>
                  <a:pt x="29" y="75"/>
                  <a:pt x="30" y="75"/>
                </a:cubicBezTo>
                <a:cubicBezTo>
                  <a:pt x="30" y="75"/>
                  <a:pt x="30" y="75"/>
                  <a:pt x="30" y="75"/>
                </a:cubicBezTo>
                <a:cubicBezTo>
                  <a:pt x="30" y="74"/>
                  <a:pt x="30" y="74"/>
                  <a:pt x="30" y="74"/>
                </a:cubicBezTo>
                <a:cubicBezTo>
                  <a:pt x="31" y="74"/>
                  <a:pt x="30" y="75"/>
                  <a:pt x="30" y="75"/>
                </a:cubicBezTo>
                <a:cubicBezTo>
                  <a:pt x="30" y="75"/>
                  <a:pt x="32" y="76"/>
                  <a:pt x="32" y="75"/>
                </a:cubicBezTo>
                <a:cubicBezTo>
                  <a:pt x="33" y="76"/>
                  <a:pt x="34" y="75"/>
                  <a:pt x="34" y="75"/>
                </a:cubicBezTo>
                <a:cubicBezTo>
                  <a:pt x="35" y="75"/>
                  <a:pt x="35" y="75"/>
                  <a:pt x="35" y="75"/>
                </a:cubicBezTo>
                <a:cubicBezTo>
                  <a:pt x="36" y="75"/>
                  <a:pt x="37" y="75"/>
                  <a:pt x="38" y="74"/>
                </a:cubicBezTo>
                <a:cubicBezTo>
                  <a:pt x="38" y="75"/>
                  <a:pt x="39" y="74"/>
                  <a:pt x="39" y="75"/>
                </a:cubicBezTo>
                <a:cubicBezTo>
                  <a:pt x="39" y="75"/>
                  <a:pt x="40" y="74"/>
                  <a:pt x="40" y="74"/>
                </a:cubicBezTo>
                <a:cubicBezTo>
                  <a:pt x="40" y="74"/>
                  <a:pt x="40" y="74"/>
                  <a:pt x="39" y="74"/>
                </a:cubicBezTo>
                <a:cubicBezTo>
                  <a:pt x="40" y="74"/>
                  <a:pt x="40" y="74"/>
                  <a:pt x="40" y="73"/>
                </a:cubicBezTo>
                <a:cubicBezTo>
                  <a:pt x="40" y="74"/>
                  <a:pt x="40" y="74"/>
                  <a:pt x="40" y="74"/>
                </a:cubicBezTo>
                <a:cubicBezTo>
                  <a:pt x="40" y="74"/>
                  <a:pt x="41" y="74"/>
                  <a:pt x="41" y="74"/>
                </a:cubicBezTo>
                <a:cubicBezTo>
                  <a:pt x="41" y="74"/>
                  <a:pt x="41" y="74"/>
                  <a:pt x="41" y="74"/>
                </a:cubicBezTo>
                <a:cubicBezTo>
                  <a:pt x="41" y="74"/>
                  <a:pt x="42" y="74"/>
                  <a:pt x="42" y="74"/>
                </a:cubicBezTo>
                <a:cubicBezTo>
                  <a:pt x="42" y="74"/>
                  <a:pt x="42" y="74"/>
                  <a:pt x="42" y="74"/>
                </a:cubicBezTo>
                <a:cubicBezTo>
                  <a:pt x="43" y="74"/>
                  <a:pt x="42" y="75"/>
                  <a:pt x="43" y="75"/>
                </a:cubicBezTo>
                <a:cubicBezTo>
                  <a:pt x="43" y="74"/>
                  <a:pt x="45" y="73"/>
                  <a:pt x="45" y="74"/>
                </a:cubicBezTo>
                <a:cubicBezTo>
                  <a:pt x="46" y="74"/>
                  <a:pt x="45" y="74"/>
                  <a:pt x="45" y="73"/>
                </a:cubicBezTo>
                <a:cubicBezTo>
                  <a:pt x="46" y="73"/>
                  <a:pt x="46" y="73"/>
                  <a:pt x="46" y="73"/>
                </a:cubicBezTo>
                <a:cubicBezTo>
                  <a:pt x="46" y="73"/>
                  <a:pt x="46" y="74"/>
                  <a:pt x="47" y="74"/>
                </a:cubicBezTo>
                <a:cubicBezTo>
                  <a:pt x="47" y="73"/>
                  <a:pt x="48" y="73"/>
                  <a:pt x="49" y="73"/>
                </a:cubicBezTo>
                <a:cubicBezTo>
                  <a:pt x="50" y="72"/>
                  <a:pt x="50" y="73"/>
                  <a:pt x="50" y="72"/>
                </a:cubicBezTo>
                <a:cubicBezTo>
                  <a:pt x="49" y="72"/>
                  <a:pt x="50" y="73"/>
                  <a:pt x="49" y="73"/>
                </a:cubicBezTo>
                <a:cubicBezTo>
                  <a:pt x="49" y="72"/>
                  <a:pt x="49" y="72"/>
                  <a:pt x="49" y="72"/>
                </a:cubicBezTo>
                <a:cubicBezTo>
                  <a:pt x="49" y="71"/>
                  <a:pt x="50" y="71"/>
                  <a:pt x="50" y="72"/>
                </a:cubicBezTo>
                <a:cubicBezTo>
                  <a:pt x="50" y="72"/>
                  <a:pt x="49" y="71"/>
                  <a:pt x="49" y="72"/>
                </a:cubicBezTo>
                <a:cubicBezTo>
                  <a:pt x="50" y="72"/>
                  <a:pt x="50" y="72"/>
                  <a:pt x="50" y="73"/>
                </a:cubicBezTo>
                <a:cubicBezTo>
                  <a:pt x="51" y="73"/>
                  <a:pt x="51" y="73"/>
                  <a:pt x="52" y="73"/>
                </a:cubicBezTo>
                <a:cubicBezTo>
                  <a:pt x="52" y="73"/>
                  <a:pt x="52" y="73"/>
                  <a:pt x="53" y="73"/>
                </a:cubicBezTo>
                <a:cubicBezTo>
                  <a:pt x="52" y="74"/>
                  <a:pt x="52" y="73"/>
                  <a:pt x="52" y="73"/>
                </a:cubicBezTo>
                <a:cubicBezTo>
                  <a:pt x="51" y="73"/>
                  <a:pt x="52" y="73"/>
                  <a:pt x="52" y="74"/>
                </a:cubicBezTo>
                <a:cubicBezTo>
                  <a:pt x="52" y="74"/>
                  <a:pt x="53" y="74"/>
                  <a:pt x="53" y="74"/>
                </a:cubicBezTo>
                <a:cubicBezTo>
                  <a:pt x="53" y="73"/>
                  <a:pt x="53" y="73"/>
                  <a:pt x="52" y="73"/>
                </a:cubicBezTo>
                <a:cubicBezTo>
                  <a:pt x="53" y="72"/>
                  <a:pt x="53" y="73"/>
                  <a:pt x="54" y="72"/>
                </a:cubicBezTo>
                <a:cubicBezTo>
                  <a:pt x="54" y="71"/>
                  <a:pt x="53" y="71"/>
                  <a:pt x="53" y="71"/>
                </a:cubicBezTo>
                <a:cubicBezTo>
                  <a:pt x="54" y="70"/>
                  <a:pt x="54" y="71"/>
                  <a:pt x="54" y="71"/>
                </a:cubicBezTo>
                <a:cubicBezTo>
                  <a:pt x="54" y="72"/>
                  <a:pt x="54" y="72"/>
                  <a:pt x="54" y="72"/>
                </a:cubicBezTo>
                <a:cubicBezTo>
                  <a:pt x="55" y="73"/>
                  <a:pt x="56" y="72"/>
                  <a:pt x="57" y="72"/>
                </a:cubicBezTo>
                <a:cubicBezTo>
                  <a:pt x="58" y="71"/>
                  <a:pt x="59" y="72"/>
                  <a:pt x="59" y="71"/>
                </a:cubicBezTo>
                <a:cubicBezTo>
                  <a:pt x="60" y="72"/>
                  <a:pt x="59" y="72"/>
                  <a:pt x="59" y="73"/>
                </a:cubicBezTo>
                <a:cubicBezTo>
                  <a:pt x="60" y="73"/>
                  <a:pt x="60" y="72"/>
                  <a:pt x="60" y="73"/>
                </a:cubicBezTo>
                <a:cubicBezTo>
                  <a:pt x="60" y="72"/>
                  <a:pt x="60" y="72"/>
                  <a:pt x="60" y="72"/>
                </a:cubicBezTo>
                <a:cubicBezTo>
                  <a:pt x="60" y="71"/>
                  <a:pt x="61" y="71"/>
                  <a:pt x="62" y="71"/>
                </a:cubicBezTo>
                <a:cubicBezTo>
                  <a:pt x="62" y="70"/>
                  <a:pt x="63" y="70"/>
                  <a:pt x="63" y="70"/>
                </a:cubicBezTo>
                <a:cubicBezTo>
                  <a:pt x="63" y="70"/>
                  <a:pt x="63" y="71"/>
                  <a:pt x="63" y="71"/>
                </a:cubicBezTo>
                <a:cubicBezTo>
                  <a:pt x="63" y="71"/>
                  <a:pt x="63" y="71"/>
                  <a:pt x="63" y="71"/>
                </a:cubicBezTo>
                <a:cubicBezTo>
                  <a:pt x="63" y="71"/>
                  <a:pt x="63" y="71"/>
                  <a:pt x="63" y="71"/>
                </a:cubicBezTo>
                <a:cubicBezTo>
                  <a:pt x="63" y="71"/>
                  <a:pt x="63" y="71"/>
                  <a:pt x="63" y="71"/>
                </a:cubicBezTo>
                <a:cubicBezTo>
                  <a:pt x="63" y="71"/>
                  <a:pt x="63" y="71"/>
                  <a:pt x="64" y="71"/>
                </a:cubicBezTo>
                <a:cubicBezTo>
                  <a:pt x="64" y="72"/>
                  <a:pt x="63" y="71"/>
                  <a:pt x="63" y="72"/>
                </a:cubicBezTo>
                <a:cubicBezTo>
                  <a:pt x="63" y="72"/>
                  <a:pt x="64" y="72"/>
                  <a:pt x="64" y="72"/>
                </a:cubicBezTo>
                <a:cubicBezTo>
                  <a:pt x="64" y="73"/>
                  <a:pt x="65" y="72"/>
                  <a:pt x="66" y="72"/>
                </a:cubicBezTo>
                <a:cubicBezTo>
                  <a:pt x="65" y="72"/>
                  <a:pt x="65" y="71"/>
                  <a:pt x="66" y="71"/>
                </a:cubicBezTo>
                <a:cubicBezTo>
                  <a:pt x="66" y="72"/>
                  <a:pt x="66" y="71"/>
                  <a:pt x="66" y="72"/>
                </a:cubicBezTo>
                <a:cubicBezTo>
                  <a:pt x="67" y="72"/>
                  <a:pt x="67" y="72"/>
                  <a:pt x="67" y="72"/>
                </a:cubicBezTo>
                <a:cubicBezTo>
                  <a:pt x="66" y="71"/>
                  <a:pt x="67" y="71"/>
                  <a:pt x="67" y="70"/>
                </a:cubicBezTo>
                <a:cubicBezTo>
                  <a:pt x="67" y="70"/>
                  <a:pt x="68" y="71"/>
                  <a:pt x="69" y="70"/>
                </a:cubicBezTo>
                <a:cubicBezTo>
                  <a:pt x="69" y="70"/>
                  <a:pt x="69" y="71"/>
                  <a:pt x="69" y="71"/>
                </a:cubicBezTo>
                <a:cubicBezTo>
                  <a:pt x="70" y="71"/>
                  <a:pt x="70" y="71"/>
                  <a:pt x="71" y="71"/>
                </a:cubicBezTo>
                <a:cubicBezTo>
                  <a:pt x="71" y="71"/>
                  <a:pt x="71" y="71"/>
                  <a:pt x="71" y="71"/>
                </a:cubicBezTo>
                <a:cubicBezTo>
                  <a:pt x="70" y="70"/>
                  <a:pt x="70" y="70"/>
                  <a:pt x="70" y="70"/>
                </a:cubicBezTo>
                <a:cubicBezTo>
                  <a:pt x="70" y="71"/>
                  <a:pt x="70" y="71"/>
                  <a:pt x="69" y="71"/>
                </a:cubicBezTo>
                <a:cubicBezTo>
                  <a:pt x="69" y="70"/>
                  <a:pt x="70" y="71"/>
                  <a:pt x="70" y="70"/>
                </a:cubicBezTo>
                <a:cubicBezTo>
                  <a:pt x="71" y="72"/>
                  <a:pt x="72" y="70"/>
                  <a:pt x="73" y="71"/>
                </a:cubicBezTo>
                <a:cubicBezTo>
                  <a:pt x="72" y="71"/>
                  <a:pt x="72" y="71"/>
                  <a:pt x="72" y="71"/>
                </a:cubicBezTo>
                <a:cubicBezTo>
                  <a:pt x="72" y="72"/>
                  <a:pt x="73" y="71"/>
                  <a:pt x="73" y="71"/>
                </a:cubicBezTo>
                <a:cubicBezTo>
                  <a:pt x="73" y="71"/>
                  <a:pt x="73" y="70"/>
                  <a:pt x="73" y="70"/>
                </a:cubicBezTo>
                <a:cubicBezTo>
                  <a:pt x="73" y="70"/>
                  <a:pt x="73" y="70"/>
                  <a:pt x="74" y="71"/>
                </a:cubicBezTo>
                <a:cubicBezTo>
                  <a:pt x="74" y="70"/>
                  <a:pt x="74" y="70"/>
                  <a:pt x="74" y="71"/>
                </a:cubicBezTo>
                <a:cubicBezTo>
                  <a:pt x="74" y="70"/>
                  <a:pt x="74" y="70"/>
                  <a:pt x="75" y="70"/>
                </a:cubicBezTo>
                <a:cubicBezTo>
                  <a:pt x="75" y="69"/>
                  <a:pt x="75" y="70"/>
                  <a:pt x="75" y="69"/>
                </a:cubicBezTo>
                <a:cubicBezTo>
                  <a:pt x="76" y="70"/>
                  <a:pt x="75" y="70"/>
                  <a:pt x="76" y="70"/>
                </a:cubicBezTo>
                <a:cubicBezTo>
                  <a:pt x="76" y="69"/>
                  <a:pt x="76" y="69"/>
                  <a:pt x="76" y="69"/>
                </a:cubicBezTo>
                <a:cubicBezTo>
                  <a:pt x="77" y="69"/>
                  <a:pt x="76" y="70"/>
                  <a:pt x="76" y="70"/>
                </a:cubicBezTo>
                <a:cubicBezTo>
                  <a:pt x="77" y="70"/>
                  <a:pt x="77" y="70"/>
                  <a:pt x="77" y="69"/>
                </a:cubicBezTo>
                <a:cubicBezTo>
                  <a:pt x="78" y="69"/>
                  <a:pt x="77" y="69"/>
                  <a:pt x="77" y="70"/>
                </a:cubicBezTo>
                <a:cubicBezTo>
                  <a:pt x="77" y="70"/>
                  <a:pt x="77" y="70"/>
                  <a:pt x="77" y="70"/>
                </a:cubicBezTo>
                <a:cubicBezTo>
                  <a:pt x="77" y="70"/>
                  <a:pt x="77" y="70"/>
                  <a:pt x="77" y="71"/>
                </a:cubicBezTo>
                <a:cubicBezTo>
                  <a:pt x="77" y="70"/>
                  <a:pt x="78" y="71"/>
                  <a:pt x="78" y="70"/>
                </a:cubicBezTo>
                <a:cubicBezTo>
                  <a:pt x="78" y="69"/>
                  <a:pt x="78" y="69"/>
                  <a:pt x="79" y="69"/>
                </a:cubicBezTo>
                <a:cubicBezTo>
                  <a:pt x="79" y="69"/>
                  <a:pt x="79" y="69"/>
                  <a:pt x="80" y="69"/>
                </a:cubicBezTo>
                <a:cubicBezTo>
                  <a:pt x="80" y="69"/>
                  <a:pt x="80" y="69"/>
                  <a:pt x="81" y="69"/>
                </a:cubicBezTo>
                <a:cubicBezTo>
                  <a:pt x="81" y="69"/>
                  <a:pt x="81" y="69"/>
                  <a:pt x="81" y="70"/>
                </a:cubicBezTo>
                <a:cubicBezTo>
                  <a:pt x="81" y="70"/>
                  <a:pt x="81" y="70"/>
                  <a:pt x="81" y="70"/>
                </a:cubicBezTo>
                <a:cubicBezTo>
                  <a:pt x="81" y="70"/>
                  <a:pt x="81" y="70"/>
                  <a:pt x="81" y="70"/>
                </a:cubicBezTo>
                <a:cubicBezTo>
                  <a:pt x="80" y="70"/>
                  <a:pt x="81" y="69"/>
                  <a:pt x="80" y="69"/>
                </a:cubicBezTo>
                <a:cubicBezTo>
                  <a:pt x="80" y="69"/>
                  <a:pt x="80" y="70"/>
                  <a:pt x="80" y="70"/>
                </a:cubicBezTo>
                <a:cubicBezTo>
                  <a:pt x="80" y="70"/>
                  <a:pt x="80" y="70"/>
                  <a:pt x="80" y="70"/>
                </a:cubicBezTo>
                <a:cubicBezTo>
                  <a:pt x="80" y="70"/>
                  <a:pt x="80" y="70"/>
                  <a:pt x="80" y="70"/>
                </a:cubicBezTo>
                <a:cubicBezTo>
                  <a:pt x="80" y="70"/>
                  <a:pt x="80" y="70"/>
                  <a:pt x="79" y="70"/>
                </a:cubicBezTo>
                <a:cubicBezTo>
                  <a:pt x="79" y="70"/>
                  <a:pt x="80" y="70"/>
                  <a:pt x="80" y="70"/>
                </a:cubicBezTo>
                <a:cubicBezTo>
                  <a:pt x="80" y="70"/>
                  <a:pt x="79" y="70"/>
                  <a:pt x="79" y="70"/>
                </a:cubicBezTo>
                <a:cubicBezTo>
                  <a:pt x="79" y="71"/>
                  <a:pt x="79" y="71"/>
                  <a:pt x="79" y="71"/>
                </a:cubicBezTo>
                <a:cubicBezTo>
                  <a:pt x="79" y="71"/>
                  <a:pt x="79" y="71"/>
                  <a:pt x="79" y="71"/>
                </a:cubicBezTo>
                <a:cubicBezTo>
                  <a:pt x="79" y="71"/>
                  <a:pt x="79" y="71"/>
                  <a:pt x="79" y="71"/>
                </a:cubicBezTo>
                <a:cubicBezTo>
                  <a:pt x="79" y="71"/>
                  <a:pt x="79" y="71"/>
                  <a:pt x="79" y="71"/>
                </a:cubicBezTo>
                <a:cubicBezTo>
                  <a:pt x="79" y="71"/>
                  <a:pt x="79" y="71"/>
                  <a:pt x="79" y="71"/>
                </a:cubicBezTo>
                <a:cubicBezTo>
                  <a:pt x="79" y="71"/>
                  <a:pt x="79" y="71"/>
                  <a:pt x="79" y="71"/>
                </a:cubicBezTo>
                <a:cubicBezTo>
                  <a:pt x="79" y="72"/>
                  <a:pt x="79" y="71"/>
                  <a:pt x="78" y="71"/>
                </a:cubicBezTo>
                <a:cubicBezTo>
                  <a:pt x="78" y="71"/>
                  <a:pt x="78" y="71"/>
                  <a:pt x="78" y="71"/>
                </a:cubicBezTo>
                <a:cubicBezTo>
                  <a:pt x="78" y="72"/>
                  <a:pt x="78" y="72"/>
                  <a:pt x="78" y="72"/>
                </a:cubicBezTo>
                <a:cubicBezTo>
                  <a:pt x="78" y="72"/>
                  <a:pt x="77" y="72"/>
                  <a:pt x="77" y="72"/>
                </a:cubicBezTo>
                <a:cubicBezTo>
                  <a:pt x="77" y="72"/>
                  <a:pt x="77" y="71"/>
                  <a:pt x="77" y="71"/>
                </a:cubicBezTo>
                <a:cubicBezTo>
                  <a:pt x="77" y="72"/>
                  <a:pt x="77" y="72"/>
                  <a:pt x="77" y="72"/>
                </a:cubicBezTo>
                <a:cubicBezTo>
                  <a:pt x="77" y="72"/>
                  <a:pt x="77" y="72"/>
                  <a:pt x="77" y="72"/>
                </a:cubicBezTo>
                <a:cubicBezTo>
                  <a:pt x="76" y="72"/>
                  <a:pt x="77" y="71"/>
                  <a:pt x="76" y="72"/>
                </a:cubicBezTo>
                <a:cubicBezTo>
                  <a:pt x="76" y="72"/>
                  <a:pt x="76" y="72"/>
                  <a:pt x="76" y="73"/>
                </a:cubicBezTo>
                <a:cubicBezTo>
                  <a:pt x="76" y="73"/>
                  <a:pt x="76" y="73"/>
                  <a:pt x="76" y="73"/>
                </a:cubicBezTo>
                <a:cubicBezTo>
                  <a:pt x="76" y="73"/>
                  <a:pt x="76" y="73"/>
                  <a:pt x="76" y="73"/>
                </a:cubicBezTo>
                <a:cubicBezTo>
                  <a:pt x="76" y="73"/>
                  <a:pt x="76" y="73"/>
                  <a:pt x="76" y="73"/>
                </a:cubicBezTo>
                <a:cubicBezTo>
                  <a:pt x="76" y="75"/>
                  <a:pt x="73" y="75"/>
                  <a:pt x="72" y="75"/>
                </a:cubicBezTo>
                <a:cubicBezTo>
                  <a:pt x="72" y="75"/>
                  <a:pt x="72" y="74"/>
                  <a:pt x="72" y="74"/>
                </a:cubicBezTo>
                <a:cubicBezTo>
                  <a:pt x="73" y="74"/>
                  <a:pt x="75" y="74"/>
                  <a:pt x="76" y="74"/>
                </a:cubicBezTo>
                <a:cubicBezTo>
                  <a:pt x="76" y="73"/>
                  <a:pt x="75" y="73"/>
                  <a:pt x="75" y="74"/>
                </a:cubicBezTo>
                <a:cubicBezTo>
                  <a:pt x="75" y="73"/>
                  <a:pt x="74" y="74"/>
                  <a:pt x="75" y="73"/>
                </a:cubicBezTo>
                <a:cubicBezTo>
                  <a:pt x="74" y="73"/>
                  <a:pt x="74" y="73"/>
                  <a:pt x="74" y="74"/>
                </a:cubicBezTo>
                <a:cubicBezTo>
                  <a:pt x="73" y="73"/>
                  <a:pt x="74" y="73"/>
                  <a:pt x="73" y="73"/>
                </a:cubicBezTo>
                <a:cubicBezTo>
                  <a:pt x="74" y="73"/>
                  <a:pt x="74" y="73"/>
                  <a:pt x="74" y="72"/>
                </a:cubicBezTo>
                <a:cubicBezTo>
                  <a:pt x="74" y="72"/>
                  <a:pt x="73" y="72"/>
                  <a:pt x="73" y="72"/>
                </a:cubicBezTo>
                <a:cubicBezTo>
                  <a:pt x="73" y="72"/>
                  <a:pt x="73" y="72"/>
                  <a:pt x="73" y="73"/>
                </a:cubicBezTo>
                <a:cubicBezTo>
                  <a:pt x="73" y="73"/>
                  <a:pt x="73" y="73"/>
                  <a:pt x="73" y="73"/>
                </a:cubicBezTo>
                <a:cubicBezTo>
                  <a:pt x="73" y="73"/>
                  <a:pt x="73" y="73"/>
                  <a:pt x="73" y="73"/>
                </a:cubicBezTo>
                <a:cubicBezTo>
                  <a:pt x="73" y="73"/>
                  <a:pt x="73" y="73"/>
                  <a:pt x="73" y="73"/>
                </a:cubicBezTo>
                <a:cubicBezTo>
                  <a:pt x="73" y="72"/>
                  <a:pt x="73" y="72"/>
                  <a:pt x="73" y="72"/>
                </a:cubicBezTo>
                <a:cubicBezTo>
                  <a:pt x="72" y="72"/>
                  <a:pt x="73" y="73"/>
                  <a:pt x="73" y="73"/>
                </a:cubicBezTo>
                <a:cubicBezTo>
                  <a:pt x="73" y="73"/>
                  <a:pt x="73" y="73"/>
                  <a:pt x="72" y="73"/>
                </a:cubicBezTo>
                <a:cubicBezTo>
                  <a:pt x="72" y="73"/>
                  <a:pt x="72" y="73"/>
                  <a:pt x="72" y="73"/>
                </a:cubicBezTo>
                <a:cubicBezTo>
                  <a:pt x="72" y="73"/>
                  <a:pt x="72" y="73"/>
                  <a:pt x="72" y="72"/>
                </a:cubicBezTo>
                <a:cubicBezTo>
                  <a:pt x="72" y="72"/>
                  <a:pt x="72" y="72"/>
                  <a:pt x="72" y="73"/>
                </a:cubicBezTo>
                <a:cubicBezTo>
                  <a:pt x="72" y="72"/>
                  <a:pt x="72" y="72"/>
                  <a:pt x="72" y="72"/>
                </a:cubicBezTo>
                <a:cubicBezTo>
                  <a:pt x="71" y="72"/>
                  <a:pt x="71" y="73"/>
                  <a:pt x="71" y="73"/>
                </a:cubicBezTo>
                <a:cubicBezTo>
                  <a:pt x="70" y="73"/>
                  <a:pt x="70" y="73"/>
                  <a:pt x="70" y="73"/>
                </a:cubicBezTo>
                <a:cubicBezTo>
                  <a:pt x="70" y="73"/>
                  <a:pt x="70" y="73"/>
                  <a:pt x="70" y="73"/>
                </a:cubicBezTo>
                <a:cubicBezTo>
                  <a:pt x="70" y="73"/>
                  <a:pt x="70" y="74"/>
                  <a:pt x="70" y="74"/>
                </a:cubicBezTo>
                <a:cubicBezTo>
                  <a:pt x="70" y="74"/>
                  <a:pt x="70" y="73"/>
                  <a:pt x="70" y="73"/>
                </a:cubicBezTo>
                <a:cubicBezTo>
                  <a:pt x="70" y="73"/>
                  <a:pt x="70" y="74"/>
                  <a:pt x="70" y="73"/>
                </a:cubicBezTo>
                <a:cubicBezTo>
                  <a:pt x="69" y="73"/>
                  <a:pt x="69" y="73"/>
                  <a:pt x="68" y="73"/>
                </a:cubicBezTo>
                <a:cubicBezTo>
                  <a:pt x="68" y="74"/>
                  <a:pt x="68" y="74"/>
                  <a:pt x="68" y="74"/>
                </a:cubicBezTo>
                <a:cubicBezTo>
                  <a:pt x="67" y="74"/>
                  <a:pt x="67" y="74"/>
                  <a:pt x="67" y="73"/>
                </a:cubicBezTo>
                <a:cubicBezTo>
                  <a:pt x="67" y="74"/>
                  <a:pt x="67" y="74"/>
                  <a:pt x="68" y="75"/>
                </a:cubicBezTo>
                <a:cubicBezTo>
                  <a:pt x="67" y="75"/>
                  <a:pt x="67" y="74"/>
                  <a:pt x="66" y="75"/>
                </a:cubicBezTo>
                <a:cubicBezTo>
                  <a:pt x="66" y="74"/>
                  <a:pt x="67" y="74"/>
                  <a:pt x="66" y="73"/>
                </a:cubicBezTo>
                <a:cubicBezTo>
                  <a:pt x="66" y="73"/>
                  <a:pt x="66" y="74"/>
                  <a:pt x="66" y="74"/>
                </a:cubicBezTo>
                <a:cubicBezTo>
                  <a:pt x="65" y="74"/>
                  <a:pt x="64" y="74"/>
                  <a:pt x="64" y="74"/>
                </a:cubicBezTo>
                <a:cubicBezTo>
                  <a:pt x="63" y="75"/>
                  <a:pt x="64" y="75"/>
                  <a:pt x="65" y="75"/>
                </a:cubicBezTo>
                <a:cubicBezTo>
                  <a:pt x="64" y="75"/>
                  <a:pt x="64" y="77"/>
                  <a:pt x="64" y="76"/>
                </a:cubicBezTo>
                <a:cubicBezTo>
                  <a:pt x="63" y="76"/>
                  <a:pt x="64" y="76"/>
                  <a:pt x="64" y="76"/>
                </a:cubicBezTo>
                <a:cubicBezTo>
                  <a:pt x="63" y="75"/>
                  <a:pt x="64" y="76"/>
                  <a:pt x="63" y="75"/>
                </a:cubicBezTo>
                <a:cubicBezTo>
                  <a:pt x="63" y="76"/>
                  <a:pt x="63" y="76"/>
                  <a:pt x="63" y="77"/>
                </a:cubicBezTo>
                <a:cubicBezTo>
                  <a:pt x="63" y="76"/>
                  <a:pt x="63" y="76"/>
                  <a:pt x="63" y="76"/>
                </a:cubicBezTo>
                <a:cubicBezTo>
                  <a:pt x="62" y="75"/>
                  <a:pt x="63" y="77"/>
                  <a:pt x="62" y="77"/>
                </a:cubicBezTo>
                <a:cubicBezTo>
                  <a:pt x="62" y="76"/>
                  <a:pt x="62" y="76"/>
                  <a:pt x="62" y="75"/>
                </a:cubicBezTo>
                <a:cubicBezTo>
                  <a:pt x="61" y="76"/>
                  <a:pt x="62" y="76"/>
                  <a:pt x="61" y="76"/>
                </a:cubicBezTo>
                <a:cubicBezTo>
                  <a:pt x="61" y="77"/>
                  <a:pt x="61" y="77"/>
                  <a:pt x="61" y="77"/>
                </a:cubicBezTo>
                <a:cubicBezTo>
                  <a:pt x="61" y="76"/>
                  <a:pt x="61" y="76"/>
                  <a:pt x="61" y="75"/>
                </a:cubicBezTo>
                <a:cubicBezTo>
                  <a:pt x="61" y="76"/>
                  <a:pt x="61" y="75"/>
                  <a:pt x="60" y="75"/>
                </a:cubicBezTo>
                <a:cubicBezTo>
                  <a:pt x="59" y="75"/>
                  <a:pt x="58" y="76"/>
                  <a:pt x="57" y="76"/>
                </a:cubicBezTo>
                <a:cubicBezTo>
                  <a:pt x="58" y="75"/>
                  <a:pt x="56" y="76"/>
                  <a:pt x="55" y="76"/>
                </a:cubicBezTo>
                <a:cubicBezTo>
                  <a:pt x="55" y="75"/>
                  <a:pt x="56" y="76"/>
                  <a:pt x="56" y="75"/>
                </a:cubicBezTo>
                <a:cubicBezTo>
                  <a:pt x="55" y="74"/>
                  <a:pt x="55" y="76"/>
                  <a:pt x="54" y="75"/>
                </a:cubicBezTo>
                <a:cubicBezTo>
                  <a:pt x="54" y="75"/>
                  <a:pt x="54" y="76"/>
                  <a:pt x="54" y="76"/>
                </a:cubicBezTo>
                <a:cubicBezTo>
                  <a:pt x="54" y="76"/>
                  <a:pt x="54" y="76"/>
                  <a:pt x="53" y="76"/>
                </a:cubicBezTo>
                <a:cubicBezTo>
                  <a:pt x="52" y="75"/>
                  <a:pt x="52" y="77"/>
                  <a:pt x="51" y="76"/>
                </a:cubicBezTo>
                <a:cubicBezTo>
                  <a:pt x="50" y="77"/>
                  <a:pt x="49" y="77"/>
                  <a:pt x="49" y="78"/>
                </a:cubicBezTo>
                <a:cubicBezTo>
                  <a:pt x="49" y="78"/>
                  <a:pt x="49" y="78"/>
                  <a:pt x="50" y="78"/>
                </a:cubicBezTo>
                <a:cubicBezTo>
                  <a:pt x="49" y="79"/>
                  <a:pt x="48" y="78"/>
                  <a:pt x="47" y="77"/>
                </a:cubicBezTo>
                <a:cubicBezTo>
                  <a:pt x="47" y="77"/>
                  <a:pt x="48" y="78"/>
                  <a:pt x="48" y="78"/>
                </a:cubicBezTo>
                <a:cubicBezTo>
                  <a:pt x="47" y="78"/>
                  <a:pt x="47" y="79"/>
                  <a:pt x="46" y="78"/>
                </a:cubicBezTo>
                <a:cubicBezTo>
                  <a:pt x="46" y="78"/>
                  <a:pt x="47" y="78"/>
                  <a:pt x="47" y="78"/>
                </a:cubicBezTo>
                <a:cubicBezTo>
                  <a:pt x="47" y="78"/>
                  <a:pt x="45" y="78"/>
                  <a:pt x="45" y="78"/>
                </a:cubicBezTo>
                <a:cubicBezTo>
                  <a:pt x="45" y="78"/>
                  <a:pt x="44" y="77"/>
                  <a:pt x="45" y="77"/>
                </a:cubicBezTo>
                <a:cubicBezTo>
                  <a:pt x="45" y="77"/>
                  <a:pt x="44" y="78"/>
                  <a:pt x="44" y="78"/>
                </a:cubicBezTo>
                <a:cubicBezTo>
                  <a:pt x="44" y="78"/>
                  <a:pt x="44" y="78"/>
                  <a:pt x="45" y="78"/>
                </a:cubicBezTo>
                <a:cubicBezTo>
                  <a:pt x="44" y="78"/>
                  <a:pt x="42" y="77"/>
                  <a:pt x="41" y="78"/>
                </a:cubicBezTo>
                <a:cubicBezTo>
                  <a:pt x="40" y="78"/>
                  <a:pt x="40" y="78"/>
                  <a:pt x="40" y="78"/>
                </a:cubicBezTo>
                <a:cubicBezTo>
                  <a:pt x="40" y="78"/>
                  <a:pt x="40" y="78"/>
                  <a:pt x="40" y="78"/>
                </a:cubicBezTo>
                <a:cubicBezTo>
                  <a:pt x="39" y="77"/>
                  <a:pt x="38" y="79"/>
                  <a:pt x="37" y="78"/>
                </a:cubicBezTo>
                <a:cubicBezTo>
                  <a:pt x="36" y="79"/>
                  <a:pt x="35" y="79"/>
                  <a:pt x="34" y="78"/>
                </a:cubicBezTo>
                <a:cubicBezTo>
                  <a:pt x="34" y="78"/>
                  <a:pt x="34" y="77"/>
                  <a:pt x="35" y="77"/>
                </a:cubicBezTo>
                <a:cubicBezTo>
                  <a:pt x="34" y="77"/>
                  <a:pt x="33" y="79"/>
                  <a:pt x="32" y="78"/>
                </a:cubicBezTo>
                <a:cubicBezTo>
                  <a:pt x="33" y="79"/>
                  <a:pt x="32" y="80"/>
                  <a:pt x="33" y="81"/>
                </a:cubicBezTo>
                <a:cubicBezTo>
                  <a:pt x="32" y="81"/>
                  <a:pt x="32" y="81"/>
                  <a:pt x="31" y="81"/>
                </a:cubicBezTo>
                <a:cubicBezTo>
                  <a:pt x="31" y="82"/>
                  <a:pt x="33" y="80"/>
                  <a:pt x="33" y="82"/>
                </a:cubicBezTo>
                <a:cubicBezTo>
                  <a:pt x="33" y="82"/>
                  <a:pt x="33" y="82"/>
                  <a:pt x="33" y="82"/>
                </a:cubicBezTo>
                <a:cubicBezTo>
                  <a:pt x="33" y="82"/>
                  <a:pt x="32" y="82"/>
                  <a:pt x="32" y="83"/>
                </a:cubicBezTo>
                <a:cubicBezTo>
                  <a:pt x="32" y="82"/>
                  <a:pt x="32" y="82"/>
                  <a:pt x="31" y="82"/>
                </a:cubicBezTo>
                <a:cubicBezTo>
                  <a:pt x="31" y="82"/>
                  <a:pt x="31" y="82"/>
                  <a:pt x="31" y="83"/>
                </a:cubicBezTo>
                <a:cubicBezTo>
                  <a:pt x="30" y="83"/>
                  <a:pt x="29" y="82"/>
                  <a:pt x="30" y="83"/>
                </a:cubicBezTo>
                <a:cubicBezTo>
                  <a:pt x="29" y="83"/>
                  <a:pt x="29" y="82"/>
                  <a:pt x="29" y="82"/>
                </a:cubicBezTo>
                <a:cubicBezTo>
                  <a:pt x="28" y="82"/>
                  <a:pt x="29" y="82"/>
                  <a:pt x="29" y="82"/>
                </a:cubicBezTo>
                <a:cubicBezTo>
                  <a:pt x="28" y="82"/>
                  <a:pt x="28" y="82"/>
                  <a:pt x="28" y="82"/>
                </a:cubicBezTo>
                <a:cubicBezTo>
                  <a:pt x="27" y="82"/>
                  <a:pt x="28" y="81"/>
                  <a:pt x="27" y="81"/>
                </a:cubicBezTo>
                <a:cubicBezTo>
                  <a:pt x="27" y="81"/>
                  <a:pt x="27" y="82"/>
                  <a:pt x="27" y="82"/>
                </a:cubicBezTo>
                <a:cubicBezTo>
                  <a:pt x="27" y="82"/>
                  <a:pt x="27" y="82"/>
                  <a:pt x="27" y="83"/>
                </a:cubicBezTo>
                <a:cubicBezTo>
                  <a:pt x="27" y="83"/>
                  <a:pt x="27" y="83"/>
                  <a:pt x="27" y="84"/>
                </a:cubicBezTo>
                <a:cubicBezTo>
                  <a:pt x="27" y="84"/>
                  <a:pt x="26" y="83"/>
                  <a:pt x="26" y="84"/>
                </a:cubicBezTo>
                <a:cubicBezTo>
                  <a:pt x="26" y="84"/>
                  <a:pt x="26" y="84"/>
                  <a:pt x="27" y="84"/>
                </a:cubicBezTo>
                <a:cubicBezTo>
                  <a:pt x="26" y="85"/>
                  <a:pt x="26" y="84"/>
                  <a:pt x="26" y="85"/>
                </a:cubicBezTo>
                <a:cubicBezTo>
                  <a:pt x="26" y="84"/>
                  <a:pt x="26" y="84"/>
                  <a:pt x="26" y="84"/>
                </a:cubicBezTo>
                <a:cubicBezTo>
                  <a:pt x="26" y="84"/>
                  <a:pt x="25" y="84"/>
                  <a:pt x="25" y="84"/>
                </a:cubicBezTo>
                <a:cubicBezTo>
                  <a:pt x="25" y="85"/>
                  <a:pt x="24" y="85"/>
                  <a:pt x="22" y="84"/>
                </a:cubicBezTo>
                <a:cubicBezTo>
                  <a:pt x="22" y="84"/>
                  <a:pt x="22" y="85"/>
                  <a:pt x="22" y="85"/>
                </a:cubicBezTo>
                <a:cubicBezTo>
                  <a:pt x="23" y="85"/>
                  <a:pt x="23" y="85"/>
                  <a:pt x="23" y="86"/>
                </a:cubicBezTo>
                <a:cubicBezTo>
                  <a:pt x="23" y="85"/>
                  <a:pt x="23" y="85"/>
                  <a:pt x="23" y="85"/>
                </a:cubicBezTo>
                <a:cubicBezTo>
                  <a:pt x="24" y="85"/>
                  <a:pt x="25" y="85"/>
                  <a:pt x="26" y="85"/>
                </a:cubicBezTo>
                <a:cubicBezTo>
                  <a:pt x="25" y="86"/>
                  <a:pt x="24" y="85"/>
                  <a:pt x="24" y="86"/>
                </a:cubicBezTo>
                <a:cubicBezTo>
                  <a:pt x="24" y="86"/>
                  <a:pt x="24" y="86"/>
                  <a:pt x="25" y="86"/>
                </a:cubicBezTo>
                <a:cubicBezTo>
                  <a:pt x="25" y="86"/>
                  <a:pt x="24" y="86"/>
                  <a:pt x="24" y="87"/>
                </a:cubicBezTo>
                <a:cubicBezTo>
                  <a:pt x="24" y="87"/>
                  <a:pt x="24" y="86"/>
                  <a:pt x="23" y="86"/>
                </a:cubicBezTo>
                <a:cubicBezTo>
                  <a:pt x="23" y="86"/>
                  <a:pt x="23" y="86"/>
                  <a:pt x="23" y="87"/>
                </a:cubicBezTo>
                <a:cubicBezTo>
                  <a:pt x="23" y="86"/>
                  <a:pt x="23" y="86"/>
                  <a:pt x="23" y="86"/>
                </a:cubicBezTo>
                <a:cubicBezTo>
                  <a:pt x="23" y="86"/>
                  <a:pt x="23" y="86"/>
                  <a:pt x="22" y="86"/>
                </a:cubicBezTo>
                <a:cubicBezTo>
                  <a:pt x="22" y="87"/>
                  <a:pt x="22" y="86"/>
                  <a:pt x="22" y="87"/>
                </a:cubicBezTo>
                <a:cubicBezTo>
                  <a:pt x="21" y="87"/>
                  <a:pt x="21" y="86"/>
                  <a:pt x="21" y="86"/>
                </a:cubicBezTo>
                <a:cubicBezTo>
                  <a:pt x="21" y="87"/>
                  <a:pt x="20" y="86"/>
                  <a:pt x="19" y="86"/>
                </a:cubicBezTo>
                <a:cubicBezTo>
                  <a:pt x="19" y="87"/>
                  <a:pt x="19" y="86"/>
                  <a:pt x="18" y="86"/>
                </a:cubicBezTo>
                <a:cubicBezTo>
                  <a:pt x="18" y="86"/>
                  <a:pt x="18" y="86"/>
                  <a:pt x="18" y="86"/>
                </a:cubicBezTo>
                <a:cubicBezTo>
                  <a:pt x="18" y="85"/>
                  <a:pt x="17" y="86"/>
                  <a:pt x="17" y="86"/>
                </a:cubicBezTo>
                <a:cubicBezTo>
                  <a:pt x="16" y="86"/>
                  <a:pt x="16" y="87"/>
                  <a:pt x="17" y="87"/>
                </a:cubicBezTo>
                <a:cubicBezTo>
                  <a:pt x="16" y="87"/>
                  <a:pt x="16" y="88"/>
                  <a:pt x="16" y="88"/>
                </a:cubicBezTo>
                <a:cubicBezTo>
                  <a:pt x="15" y="88"/>
                  <a:pt x="16" y="88"/>
                  <a:pt x="15" y="88"/>
                </a:cubicBezTo>
                <a:cubicBezTo>
                  <a:pt x="15" y="88"/>
                  <a:pt x="15" y="88"/>
                  <a:pt x="15" y="88"/>
                </a:cubicBezTo>
                <a:cubicBezTo>
                  <a:pt x="14" y="88"/>
                  <a:pt x="15" y="89"/>
                  <a:pt x="14" y="89"/>
                </a:cubicBezTo>
                <a:cubicBezTo>
                  <a:pt x="14" y="88"/>
                  <a:pt x="14" y="88"/>
                  <a:pt x="14" y="87"/>
                </a:cubicBezTo>
                <a:cubicBezTo>
                  <a:pt x="14" y="87"/>
                  <a:pt x="15" y="88"/>
                  <a:pt x="15" y="87"/>
                </a:cubicBezTo>
                <a:cubicBezTo>
                  <a:pt x="15" y="87"/>
                  <a:pt x="14" y="87"/>
                  <a:pt x="14" y="87"/>
                </a:cubicBezTo>
                <a:cubicBezTo>
                  <a:pt x="13" y="87"/>
                  <a:pt x="13" y="87"/>
                  <a:pt x="13" y="87"/>
                </a:cubicBezTo>
                <a:cubicBezTo>
                  <a:pt x="13" y="87"/>
                  <a:pt x="12" y="88"/>
                  <a:pt x="11" y="88"/>
                </a:cubicBezTo>
                <a:cubicBezTo>
                  <a:pt x="11" y="88"/>
                  <a:pt x="11" y="88"/>
                  <a:pt x="11" y="88"/>
                </a:cubicBezTo>
                <a:cubicBezTo>
                  <a:pt x="11" y="88"/>
                  <a:pt x="11" y="89"/>
                  <a:pt x="10" y="88"/>
                </a:cubicBezTo>
                <a:cubicBezTo>
                  <a:pt x="10" y="89"/>
                  <a:pt x="10" y="89"/>
                  <a:pt x="10" y="89"/>
                </a:cubicBezTo>
                <a:cubicBezTo>
                  <a:pt x="10" y="89"/>
                  <a:pt x="11" y="90"/>
                  <a:pt x="11" y="89"/>
                </a:cubicBezTo>
                <a:cubicBezTo>
                  <a:pt x="12" y="89"/>
                  <a:pt x="11" y="90"/>
                  <a:pt x="12" y="90"/>
                </a:cubicBezTo>
                <a:cubicBezTo>
                  <a:pt x="12" y="91"/>
                  <a:pt x="11" y="90"/>
                  <a:pt x="11" y="90"/>
                </a:cubicBezTo>
                <a:cubicBezTo>
                  <a:pt x="11" y="91"/>
                  <a:pt x="12" y="90"/>
                  <a:pt x="12" y="91"/>
                </a:cubicBezTo>
                <a:cubicBezTo>
                  <a:pt x="12" y="90"/>
                  <a:pt x="12" y="90"/>
                  <a:pt x="13" y="91"/>
                </a:cubicBezTo>
                <a:cubicBezTo>
                  <a:pt x="13" y="90"/>
                  <a:pt x="13" y="90"/>
                  <a:pt x="13" y="90"/>
                </a:cubicBezTo>
                <a:cubicBezTo>
                  <a:pt x="12" y="90"/>
                  <a:pt x="12" y="90"/>
                  <a:pt x="12" y="89"/>
                </a:cubicBezTo>
                <a:cubicBezTo>
                  <a:pt x="12" y="89"/>
                  <a:pt x="13" y="90"/>
                  <a:pt x="13" y="89"/>
                </a:cubicBezTo>
                <a:cubicBezTo>
                  <a:pt x="13" y="90"/>
                  <a:pt x="13" y="90"/>
                  <a:pt x="14" y="90"/>
                </a:cubicBezTo>
                <a:cubicBezTo>
                  <a:pt x="13" y="89"/>
                  <a:pt x="14" y="90"/>
                  <a:pt x="14" y="90"/>
                </a:cubicBezTo>
                <a:cubicBezTo>
                  <a:pt x="14" y="90"/>
                  <a:pt x="15" y="90"/>
                  <a:pt x="14" y="91"/>
                </a:cubicBezTo>
                <a:cubicBezTo>
                  <a:pt x="15" y="91"/>
                  <a:pt x="16" y="91"/>
                  <a:pt x="16" y="91"/>
                </a:cubicBezTo>
                <a:cubicBezTo>
                  <a:pt x="17" y="91"/>
                  <a:pt x="17" y="91"/>
                  <a:pt x="18" y="91"/>
                </a:cubicBezTo>
                <a:cubicBezTo>
                  <a:pt x="18" y="91"/>
                  <a:pt x="18" y="91"/>
                  <a:pt x="18" y="90"/>
                </a:cubicBezTo>
                <a:cubicBezTo>
                  <a:pt x="19" y="91"/>
                  <a:pt x="18" y="91"/>
                  <a:pt x="18" y="91"/>
                </a:cubicBezTo>
                <a:cubicBezTo>
                  <a:pt x="19" y="92"/>
                  <a:pt x="19" y="91"/>
                  <a:pt x="20" y="91"/>
                </a:cubicBezTo>
                <a:cubicBezTo>
                  <a:pt x="20" y="91"/>
                  <a:pt x="20" y="91"/>
                  <a:pt x="19" y="91"/>
                </a:cubicBezTo>
                <a:cubicBezTo>
                  <a:pt x="19" y="90"/>
                  <a:pt x="20" y="91"/>
                  <a:pt x="20" y="90"/>
                </a:cubicBezTo>
                <a:cubicBezTo>
                  <a:pt x="20" y="90"/>
                  <a:pt x="20" y="91"/>
                  <a:pt x="20" y="90"/>
                </a:cubicBezTo>
                <a:cubicBezTo>
                  <a:pt x="21" y="91"/>
                  <a:pt x="21" y="91"/>
                  <a:pt x="20" y="91"/>
                </a:cubicBezTo>
                <a:cubicBezTo>
                  <a:pt x="21" y="91"/>
                  <a:pt x="21" y="91"/>
                  <a:pt x="22" y="91"/>
                </a:cubicBezTo>
                <a:cubicBezTo>
                  <a:pt x="22" y="90"/>
                  <a:pt x="23" y="92"/>
                  <a:pt x="23" y="90"/>
                </a:cubicBezTo>
                <a:cubicBezTo>
                  <a:pt x="23" y="91"/>
                  <a:pt x="24" y="90"/>
                  <a:pt x="24" y="91"/>
                </a:cubicBezTo>
                <a:cubicBezTo>
                  <a:pt x="24" y="91"/>
                  <a:pt x="23" y="92"/>
                  <a:pt x="23" y="91"/>
                </a:cubicBezTo>
                <a:cubicBezTo>
                  <a:pt x="23" y="92"/>
                  <a:pt x="22" y="92"/>
                  <a:pt x="21" y="91"/>
                </a:cubicBezTo>
                <a:cubicBezTo>
                  <a:pt x="21" y="92"/>
                  <a:pt x="21" y="92"/>
                  <a:pt x="21" y="92"/>
                </a:cubicBezTo>
                <a:cubicBezTo>
                  <a:pt x="22" y="91"/>
                  <a:pt x="24" y="93"/>
                  <a:pt x="24" y="91"/>
                </a:cubicBezTo>
                <a:cubicBezTo>
                  <a:pt x="25" y="91"/>
                  <a:pt x="26" y="90"/>
                  <a:pt x="26" y="91"/>
                </a:cubicBezTo>
                <a:cubicBezTo>
                  <a:pt x="26" y="90"/>
                  <a:pt x="26" y="90"/>
                  <a:pt x="26" y="90"/>
                </a:cubicBezTo>
                <a:cubicBezTo>
                  <a:pt x="26" y="89"/>
                  <a:pt x="26" y="89"/>
                  <a:pt x="26" y="89"/>
                </a:cubicBezTo>
                <a:cubicBezTo>
                  <a:pt x="26" y="89"/>
                  <a:pt x="27" y="89"/>
                  <a:pt x="27" y="89"/>
                </a:cubicBezTo>
                <a:cubicBezTo>
                  <a:pt x="27" y="90"/>
                  <a:pt x="26" y="89"/>
                  <a:pt x="26" y="90"/>
                </a:cubicBezTo>
                <a:cubicBezTo>
                  <a:pt x="27" y="90"/>
                  <a:pt x="27" y="90"/>
                  <a:pt x="27" y="90"/>
                </a:cubicBezTo>
                <a:cubicBezTo>
                  <a:pt x="28" y="90"/>
                  <a:pt x="28" y="90"/>
                  <a:pt x="28" y="90"/>
                </a:cubicBezTo>
                <a:cubicBezTo>
                  <a:pt x="28" y="90"/>
                  <a:pt x="28" y="90"/>
                  <a:pt x="28" y="90"/>
                </a:cubicBezTo>
                <a:cubicBezTo>
                  <a:pt x="28" y="90"/>
                  <a:pt x="28" y="90"/>
                  <a:pt x="28" y="91"/>
                </a:cubicBezTo>
                <a:cubicBezTo>
                  <a:pt x="29" y="91"/>
                  <a:pt x="28" y="89"/>
                  <a:pt x="29" y="90"/>
                </a:cubicBezTo>
                <a:cubicBezTo>
                  <a:pt x="29" y="89"/>
                  <a:pt x="29" y="89"/>
                  <a:pt x="29" y="89"/>
                </a:cubicBezTo>
                <a:cubicBezTo>
                  <a:pt x="29" y="89"/>
                  <a:pt x="29" y="88"/>
                  <a:pt x="29" y="88"/>
                </a:cubicBezTo>
                <a:cubicBezTo>
                  <a:pt x="29" y="90"/>
                  <a:pt x="31" y="89"/>
                  <a:pt x="32" y="90"/>
                </a:cubicBezTo>
                <a:cubicBezTo>
                  <a:pt x="31" y="90"/>
                  <a:pt x="29" y="90"/>
                  <a:pt x="30" y="91"/>
                </a:cubicBezTo>
                <a:cubicBezTo>
                  <a:pt x="29" y="91"/>
                  <a:pt x="29" y="91"/>
                  <a:pt x="28" y="91"/>
                </a:cubicBezTo>
                <a:cubicBezTo>
                  <a:pt x="28" y="92"/>
                  <a:pt x="29" y="91"/>
                  <a:pt x="29" y="92"/>
                </a:cubicBezTo>
                <a:cubicBezTo>
                  <a:pt x="29" y="92"/>
                  <a:pt x="29" y="92"/>
                  <a:pt x="29" y="93"/>
                </a:cubicBezTo>
                <a:cubicBezTo>
                  <a:pt x="28" y="92"/>
                  <a:pt x="28" y="93"/>
                  <a:pt x="27" y="92"/>
                </a:cubicBezTo>
                <a:cubicBezTo>
                  <a:pt x="27" y="92"/>
                  <a:pt x="28" y="93"/>
                  <a:pt x="28" y="93"/>
                </a:cubicBezTo>
                <a:cubicBezTo>
                  <a:pt x="28" y="93"/>
                  <a:pt x="27" y="93"/>
                  <a:pt x="27" y="92"/>
                </a:cubicBezTo>
                <a:cubicBezTo>
                  <a:pt x="27" y="93"/>
                  <a:pt x="27" y="93"/>
                  <a:pt x="27" y="93"/>
                </a:cubicBezTo>
                <a:cubicBezTo>
                  <a:pt x="26" y="93"/>
                  <a:pt x="26" y="93"/>
                  <a:pt x="26" y="93"/>
                </a:cubicBezTo>
                <a:cubicBezTo>
                  <a:pt x="26" y="93"/>
                  <a:pt x="26" y="93"/>
                  <a:pt x="25" y="93"/>
                </a:cubicBezTo>
                <a:cubicBezTo>
                  <a:pt x="25" y="93"/>
                  <a:pt x="24" y="93"/>
                  <a:pt x="24" y="94"/>
                </a:cubicBezTo>
                <a:cubicBezTo>
                  <a:pt x="23" y="94"/>
                  <a:pt x="24" y="93"/>
                  <a:pt x="24" y="93"/>
                </a:cubicBezTo>
                <a:cubicBezTo>
                  <a:pt x="24" y="93"/>
                  <a:pt x="25" y="93"/>
                  <a:pt x="25" y="92"/>
                </a:cubicBezTo>
                <a:cubicBezTo>
                  <a:pt x="24" y="92"/>
                  <a:pt x="24" y="92"/>
                  <a:pt x="24" y="93"/>
                </a:cubicBezTo>
                <a:cubicBezTo>
                  <a:pt x="24" y="93"/>
                  <a:pt x="24" y="92"/>
                  <a:pt x="24" y="92"/>
                </a:cubicBezTo>
                <a:cubicBezTo>
                  <a:pt x="23" y="93"/>
                  <a:pt x="23" y="93"/>
                  <a:pt x="23" y="93"/>
                </a:cubicBezTo>
                <a:cubicBezTo>
                  <a:pt x="22" y="93"/>
                  <a:pt x="23" y="94"/>
                  <a:pt x="23" y="94"/>
                </a:cubicBezTo>
                <a:cubicBezTo>
                  <a:pt x="23" y="94"/>
                  <a:pt x="23" y="94"/>
                  <a:pt x="23" y="94"/>
                </a:cubicBezTo>
                <a:cubicBezTo>
                  <a:pt x="22" y="94"/>
                  <a:pt x="22" y="94"/>
                  <a:pt x="22" y="93"/>
                </a:cubicBezTo>
                <a:cubicBezTo>
                  <a:pt x="22" y="93"/>
                  <a:pt x="22" y="94"/>
                  <a:pt x="21" y="93"/>
                </a:cubicBezTo>
                <a:cubicBezTo>
                  <a:pt x="21" y="93"/>
                  <a:pt x="21" y="94"/>
                  <a:pt x="21" y="94"/>
                </a:cubicBezTo>
                <a:cubicBezTo>
                  <a:pt x="21" y="94"/>
                  <a:pt x="20" y="93"/>
                  <a:pt x="20" y="95"/>
                </a:cubicBezTo>
                <a:cubicBezTo>
                  <a:pt x="18" y="95"/>
                  <a:pt x="18" y="95"/>
                  <a:pt x="17" y="95"/>
                </a:cubicBezTo>
                <a:cubicBezTo>
                  <a:pt x="17" y="96"/>
                  <a:pt x="16" y="95"/>
                  <a:pt x="16" y="95"/>
                </a:cubicBezTo>
                <a:cubicBezTo>
                  <a:pt x="16" y="96"/>
                  <a:pt x="16" y="96"/>
                  <a:pt x="16" y="97"/>
                </a:cubicBezTo>
                <a:cubicBezTo>
                  <a:pt x="17" y="97"/>
                  <a:pt x="17" y="97"/>
                  <a:pt x="17" y="97"/>
                </a:cubicBezTo>
                <a:cubicBezTo>
                  <a:pt x="17" y="97"/>
                  <a:pt x="17" y="97"/>
                  <a:pt x="17" y="96"/>
                </a:cubicBezTo>
                <a:cubicBezTo>
                  <a:pt x="17" y="96"/>
                  <a:pt x="18" y="96"/>
                  <a:pt x="18" y="95"/>
                </a:cubicBezTo>
                <a:cubicBezTo>
                  <a:pt x="19" y="96"/>
                  <a:pt x="18" y="97"/>
                  <a:pt x="18" y="97"/>
                </a:cubicBezTo>
                <a:cubicBezTo>
                  <a:pt x="19" y="97"/>
                  <a:pt x="19" y="97"/>
                  <a:pt x="19" y="97"/>
                </a:cubicBezTo>
                <a:cubicBezTo>
                  <a:pt x="20" y="97"/>
                  <a:pt x="20" y="96"/>
                  <a:pt x="21" y="97"/>
                </a:cubicBezTo>
                <a:cubicBezTo>
                  <a:pt x="21" y="97"/>
                  <a:pt x="21" y="97"/>
                  <a:pt x="20" y="98"/>
                </a:cubicBezTo>
                <a:cubicBezTo>
                  <a:pt x="21" y="98"/>
                  <a:pt x="21" y="98"/>
                  <a:pt x="21" y="98"/>
                </a:cubicBezTo>
                <a:cubicBezTo>
                  <a:pt x="21" y="97"/>
                  <a:pt x="21" y="97"/>
                  <a:pt x="22" y="98"/>
                </a:cubicBezTo>
                <a:cubicBezTo>
                  <a:pt x="22" y="97"/>
                  <a:pt x="24" y="98"/>
                  <a:pt x="24" y="97"/>
                </a:cubicBezTo>
                <a:cubicBezTo>
                  <a:pt x="25" y="97"/>
                  <a:pt x="24" y="98"/>
                  <a:pt x="24" y="98"/>
                </a:cubicBezTo>
                <a:cubicBezTo>
                  <a:pt x="25" y="98"/>
                  <a:pt x="25" y="98"/>
                  <a:pt x="25" y="98"/>
                </a:cubicBezTo>
                <a:cubicBezTo>
                  <a:pt x="25" y="98"/>
                  <a:pt x="25" y="97"/>
                  <a:pt x="24" y="97"/>
                </a:cubicBezTo>
                <a:cubicBezTo>
                  <a:pt x="24" y="97"/>
                  <a:pt x="24" y="96"/>
                  <a:pt x="24" y="96"/>
                </a:cubicBezTo>
                <a:cubicBezTo>
                  <a:pt x="24" y="96"/>
                  <a:pt x="24" y="96"/>
                  <a:pt x="24" y="96"/>
                </a:cubicBezTo>
                <a:cubicBezTo>
                  <a:pt x="25" y="96"/>
                  <a:pt x="24" y="97"/>
                  <a:pt x="25" y="97"/>
                </a:cubicBezTo>
                <a:cubicBezTo>
                  <a:pt x="25" y="96"/>
                  <a:pt x="25" y="96"/>
                  <a:pt x="25" y="96"/>
                </a:cubicBezTo>
                <a:cubicBezTo>
                  <a:pt x="25" y="96"/>
                  <a:pt x="25" y="96"/>
                  <a:pt x="25" y="96"/>
                </a:cubicBezTo>
                <a:cubicBezTo>
                  <a:pt x="26" y="96"/>
                  <a:pt x="25" y="96"/>
                  <a:pt x="26" y="97"/>
                </a:cubicBezTo>
                <a:cubicBezTo>
                  <a:pt x="25" y="97"/>
                  <a:pt x="25" y="96"/>
                  <a:pt x="25" y="97"/>
                </a:cubicBezTo>
                <a:cubicBezTo>
                  <a:pt x="28" y="97"/>
                  <a:pt x="31" y="96"/>
                  <a:pt x="34" y="95"/>
                </a:cubicBezTo>
                <a:cubicBezTo>
                  <a:pt x="34" y="94"/>
                  <a:pt x="35" y="94"/>
                  <a:pt x="36" y="95"/>
                </a:cubicBezTo>
                <a:cubicBezTo>
                  <a:pt x="36" y="94"/>
                  <a:pt x="35" y="94"/>
                  <a:pt x="35" y="93"/>
                </a:cubicBezTo>
                <a:cubicBezTo>
                  <a:pt x="36" y="93"/>
                  <a:pt x="36" y="94"/>
                  <a:pt x="36" y="93"/>
                </a:cubicBezTo>
                <a:cubicBezTo>
                  <a:pt x="37" y="94"/>
                  <a:pt x="37" y="94"/>
                  <a:pt x="36" y="94"/>
                </a:cubicBezTo>
                <a:cubicBezTo>
                  <a:pt x="37" y="94"/>
                  <a:pt x="37" y="93"/>
                  <a:pt x="38" y="93"/>
                </a:cubicBezTo>
                <a:cubicBezTo>
                  <a:pt x="38" y="95"/>
                  <a:pt x="39" y="94"/>
                  <a:pt x="41" y="94"/>
                </a:cubicBezTo>
                <a:cubicBezTo>
                  <a:pt x="41" y="94"/>
                  <a:pt x="40" y="94"/>
                  <a:pt x="40" y="94"/>
                </a:cubicBezTo>
                <a:cubicBezTo>
                  <a:pt x="41" y="94"/>
                  <a:pt x="41" y="94"/>
                  <a:pt x="41" y="94"/>
                </a:cubicBezTo>
                <a:cubicBezTo>
                  <a:pt x="41" y="94"/>
                  <a:pt x="41" y="94"/>
                  <a:pt x="41" y="93"/>
                </a:cubicBezTo>
                <a:cubicBezTo>
                  <a:pt x="41" y="93"/>
                  <a:pt x="41" y="93"/>
                  <a:pt x="42" y="93"/>
                </a:cubicBezTo>
                <a:cubicBezTo>
                  <a:pt x="42" y="93"/>
                  <a:pt x="42" y="93"/>
                  <a:pt x="42" y="92"/>
                </a:cubicBezTo>
                <a:cubicBezTo>
                  <a:pt x="42" y="92"/>
                  <a:pt x="42" y="93"/>
                  <a:pt x="43" y="92"/>
                </a:cubicBezTo>
                <a:cubicBezTo>
                  <a:pt x="43" y="92"/>
                  <a:pt x="43" y="93"/>
                  <a:pt x="43" y="93"/>
                </a:cubicBezTo>
                <a:cubicBezTo>
                  <a:pt x="44" y="93"/>
                  <a:pt x="44" y="93"/>
                  <a:pt x="45" y="93"/>
                </a:cubicBezTo>
                <a:cubicBezTo>
                  <a:pt x="46" y="93"/>
                  <a:pt x="46" y="93"/>
                  <a:pt x="45" y="93"/>
                </a:cubicBezTo>
                <a:cubicBezTo>
                  <a:pt x="46" y="93"/>
                  <a:pt x="46" y="93"/>
                  <a:pt x="46" y="92"/>
                </a:cubicBezTo>
                <a:cubicBezTo>
                  <a:pt x="47" y="93"/>
                  <a:pt x="47" y="93"/>
                  <a:pt x="47" y="92"/>
                </a:cubicBezTo>
                <a:cubicBezTo>
                  <a:pt x="47" y="92"/>
                  <a:pt x="47" y="92"/>
                  <a:pt x="47" y="92"/>
                </a:cubicBezTo>
                <a:cubicBezTo>
                  <a:pt x="47" y="92"/>
                  <a:pt x="48" y="92"/>
                  <a:pt x="48" y="92"/>
                </a:cubicBezTo>
                <a:cubicBezTo>
                  <a:pt x="48" y="92"/>
                  <a:pt x="48" y="92"/>
                  <a:pt x="48" y="92"/>
                </a:cubicBezTo>
                <a:cubicBezTo>
                  <a:pt x="49" y="92"/>
                  <a:pt x="49" y="92"/>
                  <a:pt x="49" y="91"/>
                </a:cubicBezTo>
                <a:cubicBezTo>
                  <a:pt x="49" y="91"/>
                  <a:pt x="49" y="91"/>
                  <a:pt x="49" y="92"/>
                </a:cubicBezTo>
                <a:cubicBezTo>
                  <a:pt x="50" y="91"/>
                  <a:pt x="52" y="92"/>
                  <a:pt x="53" y="90"/>
                </a:cubicBezTo>
                <a:cubicBezTo>
                  <a:pt x="53" y="91"/>
                  <a:pt x="53" y="91"/>
                  <a:pt x="53" y="91"/>
                </a:cubicBezTo>
                <a:cubicBezTo>
                  <a:pt x="53" y="92"/>
                  <a:pt x="53" y="91"/>
                  <a:pt x="53" y="92"/>
                </a:cubicBezTo>
                <a:cubicBezTo>
                  <a:pt x="54" y="91"/>
                  <a:pt x="55" y="90"/>
                  <a:pt x="56" y="90"/>
                </a:cubicBezTo>
                <a:cubicBezTo>
                  <a:pt x="56" y="90"/>
                  <a:pt x="55" y="90"/>
                  <a:pt x="55" y="89"/>
                </a:cubicBezTo>
                <a:cubicBezTo>
                  <a:pt x="56" y="90"/>
                  <a:pt x="57" y="90"/>
                  <a:pt x="57" y="90"/>
                </a:cubicBezTo>
                <a:cubicBezTo>
                  <a:pt x="57" y="89"/>
                  <a:pt x="57" y="90"/>
                  <a:pt x="56" y="89"/>
                </a:cubicBezTo>
                <a:cubicBezTo>
                  <a:pt x="56" y="89"/>
                  <a:pt x="57" y="89"/>
                  <a:pt x="57" y="89"/>
                </a:cubicBezTo>
                <a:cubicBezTo>
                  <a:pt x="57" y="89"/>
                  <a:pt x="57" y="90"/>
                  <a:pt x="57" y="90"/>
                </a:cubicBezTo>
                <a:cubicBezTo>
                  <a:pt x="58" y="89"/>
                  <a:pt x="59" y="88"/>
                  <a:pt x="60" y="88"/>
                </a:cubicBezTo>
                <a:cubicBezTo>
                  <a:pt x="60" y="89"/>
                  <a:pt x="60" y="89"/>
                  <a:pt x="60" y="89"/>
                </a:cubicBezTo>
                <a:cubicBezTo>
                  <a:pt x="60" y="89"/>
                  <a:pt x="60" y="89"/>
                  <a:pt x="60" y="89"/>
                </a:cubicBezTo>
                <a:cubicBezTo>
                  <a:pt x="60" y="89"/>
                  <a:pt x="60" y="89"/>
                  <a:pt x="60" y="89"/>
                </a:cubicBezTo>
                <a:cubicBezTo>
                  <a:pt x="60" y="89"/>
                  <a:pt x="60" y="89"/>
                  <a:pt x="61" y="89"/>
                </a:cubicBezTo>
                <a:cubicBezTo>
                  <a:pt x="61" y="89"/>
                  <a:pt x="61" y="89"/>
                  <a:pt x="61" y="89"/>
                </a:cubicBezTo>
                <a:cubicBezTo>
                  <a:pt x="61" y="89"/>
                  <a:pt x="61" y="89"/>
                  <a:pt x="61" y="88"/>
                </a:cubicBezTo>
                <a:cubicBezTo>
                  <a:pt x="61" y="88"/>
                  <a:pt x="61" y="89"/>
                  <a:pt x="62" y="89"/>
                </a:cubicBezTo>
                <a:cubicBezTo>
                  <a:pt x="62" y="89"/>
                  <a:pt x="62" y="89"/>
                  <a:pt x="62" y="88"/>
                </a:cubicBezTo>
                <a:cubicBezTo>
                  <a:pt x="62" y="89"/>
                  <a:pt x="62" y="89"/>
                  <a:pt x="62" y="89"/>
                </a:cubicBezTo>
                <a:cubicBezTo>
                  <a:pt x="63" y="89"/>
                  <a:pt x="63" y="89"/>
                  <a:pt x="63" y="90"/>
                </a:cubicBezTo>
                <a:cubicBezTo>
                  <a:pt x="63" y="90"/>
                  <a:pt x="63" y="90"/>
                  <a:pt x="63" y="90"/>
                </a:cubicBezTo>
                <a:cubicBezTo>
                  <a:pt x="63" y="89"/>
                  <a:pt x="63" y="89"/>
                  <a:pt x="63" y="89"/>
                </a:cubicBezTo>
                <a:cubicBezTo>
                  <a:pt x="63" y="89"/>
                  <a:pt x="63" y="89"/>
                  <a:pt x="63" y="89"/>
                </a:cubicBezTo>
                <a:cubicBezTo>
                  <a:pt x="63" y="89"/>
                  <a:pt x="63" y="89"/>
                  <a:pt x="64" y="89"/>
                </a:cubicBezTo>
                <a:cubicBezTo>
                  <a:pt x="64" y="89"/>
                  <a:pt x="64" y="89"/>
                  <a:pt x="64" y="88"/>
                </a:cubicBezTo>
                <a:cubicBezTo>
                  <a:pt x="64" y="88"/>
                  <a:pt x="64" y="88"/>
                  <a:pt x="64" y="88"/>
                </a:cubicBezTo>
                <a:cubicBezTo>
                  <a:pt x="64" y="88"/>
                  <a:pt x="64" y="88"/>
                  <a:pt x="64" y="87"/>
                </a:cubicBezTo>
                <a:cubicBezTo>
                  <a:pt x="65" y="87"/>
                  <a:pt x="64" y="88"/>
                  <a:pt x="64" y="88"/>
                </a:cubicBezTo>
                <a:cubicBezTo>
                  <a:pt x="65" y="88"/>
                  <a:pt x="65" y="87"/>
                  <a:pt x="66" y="87"/>
                </a:cubicBezTo>
                <a:cubicBezTo>
                  <a:pt x="66" y="87"/>
                  <a:pt x="66" y="87"/>
                  <a:pt x="66" y="87"/>
                </a:cubicBezTo>
                <a:cubicBezTo>
                  <a:pt x="66" y="87"/>
                  <a:pt x="66" y="87"/>
                  <a:pt x="66" y="87"/>
                </a:cubicBezTo>
                <a:cubicBezTo>
                  <a:pt x="66" y="87"/>
                  <a:pt x="66" y="88"/>
                  <a:pt x="66" y="88"/>
                </a:cubicBezTo>
                <a:cubicBezTo>
                  <a:pt x="66" y="88"/>
                  <a:pt x="67" y="88"/>
                  <a:pt x="67" y="88"/>
                </a:cubicBezTo>
                <a:cubicBezTo>
                  <a:pt x="67" y="88"/>
                  <a:pt x="67" y="88"/>
                  <a:pt x="67" y="88"/>
                </a:cubicBezTo>
                <a:cubicBezTo>
                  <a:pt x="67" y="89"/>
                  <a:pt x="67" y="88"/>
                  <a:pt x="67" y="89"/>
                </a:cubicBezTo>
                <a:cubicBezTo>
                  <a:pt x="67" y="89"/>
                  <a:pt x="67" y="89"/>
                  <a:pt x="68" y="89"/>
                </a:cubicBezTo>
                <a:cubicBezTo>
                  <a:pt x="67" y="89"/>
                  <a:pt x="67" y="88"/>
                  <a:pt x="68" y="88"/>
                </a:cubicBezTo>
                <a:cubicBezTo>
                  <a:pt x="68" y="88"/>
                  <a:pt x="68" y="88"/>
                  <a:pt x="67" y="88"/>
                </a:cubicBezTo>
                <a:cubicBezTo>
                  <a:pt x="68" y="87"/>
                  <a:pt x="68" y="87"/>
                  <a:pt x="68" y="86"/>
                </a:cubicBezTo>
                <a:cubicBezTo>
                  <a:pt x="69" y="87"/>
                  <a:pt x="68" y="87"/>
                  <a:pt x="69" y="87"/>
                </a:cubicBezTo>
                <a:cubicBezTo>
                  <a:pt x="69" y="87"/>
                  <a:pt x="69" y="87"/>
                  <a:pt x="69" y="86"/>
                </a:cubicBezTo>
                <a:cubicBezTo>
                  <a:pt x="70" y="86"/>
                  <a:pt x="71" y="86"/>
                  <a:pt x="71" y="86"/>
                </a:cubicBezTo>
                <a:cubicBezTo>
                  <a:pt x="72" y="86"/>
                  <a:pt x="72" y="86"/>
                  <a:pt x="72" y="86"/>
                </a:cubicBezTo>
                <a:cubicBezTo>
                  <a:pt x="72" y="86"/>
                  <a:pt x="72" y="86"/>
                  <a:pt x="72" y="86"/>
                </a:cubicBezTo>
                <a:cubicBezTo>
                  <a:pt x="72" y="86"/>
                  <a:pt x="72" y="86"/>
                  <a:pt x="72" y="86"/>
                </a:cubicBezTo>
                <a:cubicBezTo>
                  <a:pt x="73" y="87"/>
                  <a:pt x="73" y="87"/>
                  <a:pt x="73" y="87"/>
                </a:cubicBezTo>
                <a:cubicBezTo>
                  <a:pt x="73" y="87"/>
                  <a:pt x="73" y="86"/>
                  <a:pt x="73" y="86"/>
                </a:cubicBezTo>
                <a:cubicBezTo>
                  <a:pt x="73" y="86"/>
                  <a:pt x="73" y="86"/>
                  <a:pt x="73" y="86"/>
                </a:cubicBezTo>
                <a:cubicBezTo>
                  <a:pt x="73" y="86"/>
                  <a:pt x="73" y="87"/>
                  <a:pt x="73" y="87"/>
                </a:cubicBezTo>
                <a:cubicBezTo>
                  <a:pt x="73" y="87"/>
                  <a:pt x="73" y="87"/>
                  <a:pt x="74" y="87"/>
                </a:cubicBezTo>
                <a:cubicBezTo>
                  <a:pt x="74" y="87"/>
                  <a:pt x="74" y="87"/>
                  <a:pt x="74" y="87"/>
                </a:cubicBezTo>
                <a:cubicBezTo>
                  <a:pt x="74" y="87"/>
                  <a:pt x="74" y="87"/>
                  <a:pt x="74" y="87"/>
                </a:cubicBezTo>
                <a:cubicBezTo>
                  <a:pt x="74" y="87"/>
                  <a:pt x="74" y="87"/>
                  <a:pt x="74" y="87"/>
                </a:cubicBezTo>
                <a:cubicBezTo>
                  <a:pt x="74" y="87"/>
                  <a:pt x="74" y="87"/>
                  <a:pt x="75" y="87"/>
                </a:cubicBezTo>
                <a:cubicBezTo>
                  <a:pt x="74" y="87"/>
                  <a:pt x="74" y="86"/>
                  <a:pt x="74" y="86"/>
                </a:cubicBezTo>
                <a:cubicBezTo>
                  <a:pt x="74" y="86"/>
                  <a:pt x="74" y="86"/>
                  <a:pt x="74" y="86"/>
                </a:cubicBezTo>
                <a:cubicBezTo>
                  <a:pt x="74" y="86"/>
                  <a:pt x="74" y="86"/>
                  <a:pt x="74" y="86"/>
                </a:cubicBezTo>
                <a:cubicBezTo>
                  <a:pt x="74" y="86"/>
                  <a:pt x="74" y="86"/>
                  <a:pt x="73" y="86"/>
                </a:cubicBezTo>
                <a:cubicBezTo>
                  <a:pt x="73" y="86"/>
                  <a:pt x="73" y="86"/>
                  <a:pt x="73" y="86"/>
                </a:cubicBezTo>
                <a:cubicBezTo>
                  <a:pt x="73" y="86"/>
                  <a:pt x="73" y="86"/>
                  <a:pt x="73" y="86"/>
                </a:cubicBezTo>
                <a:cubicBezTo>
                  <a:pt x="73" y="86"/>
                  <a:pt x="73" y="86"/>
                  <a:pt x="73" y="85"/>
                </a:cubicBezTo>
                <a:cubicBezTo>
                  <a:pt x="74" y="85"/>
                  <a:pt x="74" y="85"/>
                  <a:pt x="74" y="86"/>
                </a:cubicBezTo>
                <a:cubicBezTo>
                  <a:pt x="75" y="85"/>
                  <a:pt x="74" y="85"/>
                  <a:pt x="74" y="85"/>
                </a:cubicBezTo>
                <a:cubicBezTo>
                  <a:pt x="75" y="85"/>
                  <a:pt x="75" y="86"/>
                  <a:pt x="76" y="85"/>
                </a:cubicBezTo>
                <a:cubicBezTo>
                  <a:pt x="76" y="85"/>
                  <a:pt x="76" y="85"/>
                  <a:pt x="76" y="85"/>
                </a:cubicBezTo>
                <a:cubicBezTo>
                  <a:pt x="76" y="85"/>
                  <a:pt x="76" y="85"/>
                  <a:pt x="75" y="86"/>
                </a:cubicBezTo>
                <a:cubicBezTo>
                  <a:pt x="75" y="85"/>
                  <a:pt x="75" y="85"/>
                  <a:pt x="75" y="85"/>
                </a:cubicBezTo>
                <a:cubicBezTo>
                  <a:pt x="75" y="86"/>
                  <a:pt x="74" y="86"/>
                  <a:pt x="74" y="86"/>
                </a:cubicBezTo>
                <a:cubicBezTo>
                  <a:pt x="75" y="86"/>
                  <a:pt x="75" y="86"/>
                  <a:pt x="75" y="86"/>
                </a:cubicBezTo>
                <a:cubicBezTo>
                  <a:pt x="75" y="86"/>
                  <a:pt x="75" y="86"/>
                  <a:pt x="75" y="86"/>
                </a:cubicBezTo>
                <a:cubicBezTo>
                  <a:pt x="75" y="87"/>
                  <a:pt x="75" y="87"/>
                  <a:pt x="75" y="87"/>
                </a:cubicBezTo>
                <a:cubicBezTo>
                  <a:pt x="75" y="87"/>
                  <a:pt x="75" y="87"/>
                  <a:pt x="76" y="87"/>
                </a:cubicBezTo>
                <a:cubicBezTo>
                  <a:pt x="76" y="86"/>
                  <a:pt x="76" y="86"/>
                  <a:pt x="76" y="86"/>
                </a:cubicBezTo>
                <a:cubicBezTo>
                  <a:pt x="76" y="86"/>
                  <a:pt x="76" y="87"/>
                  <a:pt x="75" y="86"/>
                </a:cubicBezTo>
                <a:cubicBezTo>
                  <a:pt x="75" y="86"/>
                  <a:pt x="75" y="86"/>
                  <a:pt x="76" y="86"/>
                </a:cubicBezTo>
                <a:cubicBezTo>
                  <a:pt x="75" y="86"/>
                  <a:pt x="75" y="86"/>
                  <a:pt x="75" y="86"/>
                </a:cubicBezTo>
                <a:cubicBezTo>
                  <a:pt x="76" y="86"/>
                  <a:pt x="76" y="86"/>
                  <a:pt x="76" y="86"/>
                </a:cubicBezTo>
                <a:cubicBezTo>
                  <a:pt x="76" y="86"/>
                  <a:pt x="76" y="86"/>
                  <a:pt x="77" y="86"/>
                </a:cubicBezTo>
                <a:cubicBezTo>
                  <a:pt x="77" y="86"/>
                  <a:pt x="77" y="86"/>
                  <a:pt x="77" y="86"/>
                </a:cubicBezTo>
                <a:cubicBezTo>
                  <a:pt x="77" y="86"/>
                  <a:pt x="77" y="86"/>
                  <a:pt x="77" y="86"/>
                </a:cubicBezTo>
                <a:cubicBezTo>
                  <a:pt x="77" y="86"/>
                  <a:pt x="78" y="86"/>
                  <a:pt x="78" y="86"/>
                </a:cubicBezTo>
                <a:cubicBezTo>
                  <a:pt x="78" y="86"/>
                  <a:pt x="78" y="86"/>
                  <a:pt x="78" y="86"/>
                </a:cubicBezTo>
                <a:cubicBezTo>
                  <a:pt x="78" y="86"/>
                  <a:pt x="78" y="86"/>
                  <a:pt x="78" y="87"/>
                </a:cubicBezTo>
                <a:cubicBezTo>
                  <a:pt x="78" y="86"/>
                  <a:pt x="78" y="86"/>
                  <a:pt x="78" y="86"/>
                </a:cubicBezTo>
                <a:cubicBezTo>
                  <a:pt x="79" y="85"/>
                  <a:pt x="79" y="86"/>
                  <a:pt x="79" y="86"/>
                </a:cubicBezTo>
                <a:cubicBezTo>
                  <a:pt x="79" y="85"/>
                  <a:pt x="79" y="85"/>
                  <a:pt x="79" y="85"/>
                </a:cubicBezTo>
                <a:cubicBezTo>
                  <a:pt x="80" y="85"/>
                  <a:pt x="80" y="86"/>
                  <a:pt x="80" y="85"/>
                </a:cubicBezTo>
                <a:cubicBezTo>
                  <a:pt x="80" y="85"/>
                  <a:pt x="80" y="85"/>
                  <a:pt x="80" y="85"/>
                </a:cubicBezTo>
                <a:cubicBezTo>
                  <a:pt x="80" y="84"/>
                  <a:pt x="81" y="84"/>
                  <a:pt x="81" y="84"/>
                </a:cubicBezTo>
                <a:cubicBezTo>
                  <a:pt x="81" y="84"/>
                  <a:pt x="81" y="85"/>
                  <a:pt x="81" y="85"/>
                </a:cubicBezTo>
                <a:cubicBezTo>
                  <a:pt x="81" y="85"/>
                  <a:pt x="81" y="85"/>
                  <a:pt x="81" y="85"/>
                </a:cubicBezTo>
                <a:cubicBezTo>
                  <a:pt x="81" y="85"/>
                  <a:pt x="82" y="85"/>
                  <a:pt x="82" y="85"/>
                </a:cubicBezTo>
                <a:cubicBezTo>
                  <a:pt x="82" y="85"/>
                  <a:pt x="82" y="86"/>
                  <a:pt x="82" y="86"/>
                </a:cubicBezTo>
                <a:cubicBezTo>
                  <a:pt x="82" y="85"/>
                  <a:pt x="82" y="85"/>
                  <a:pt x="82" y="85"/>
                </a:cubicBezTo>
                <a:cubicBezTo>
                  <a:pt x="82" y="85"/>
                  <a:pt x="82" y="85"/>
                  <a:pt x="82" y="85"/>
                </a:cubicBezTo>
                <a:cubicBezTo>
                  <a:pt x="83" y="85"/>
                  <a:pt x="82" y="85"/>
                  <a:pt x="82" y="84"/>
                </a:cubicBezTo>
                <a:cubicBezTo>
                  <a:pt x="82" y="84"/>
                  <a:pt x="82" y="84"/>
                  <a:pt x="82" y="84"/>
                </a:cubicBezTo>
                <a:cubicBezTo>
                  <a:pt x="83" y="84"/>
                  <a:pt x="83" y="84"/>
                  <a:pt x="83" y="84"/>
                </a:cubicBezTo>
                <a:cubicBezTo>
                  <a:pt x="83" y="84"/>
                  <a:pt x="83" y="84"/>
                  <a:pt x="83" y="85"/>
                </a:cubicBezTo>
                <a:cubicBezTo>
                  <a:pt x="83" y="84"/>
                  <a:pt x="84" y="85"/>
                  <a:pt x="84" y="84"/>
                </a:cubicBezTo>
                <a:cubicBezTo>
                  <a:pt x="84" y="84"/>
                  <a:pt x="84" y="84"/>
                  <a:pt x="84" y="84"/>
                </a:cubicBezTo>
                <a:cubicBezTo>
                  <a:pt x="84" y="84"/>
                  <a:pt x="85" y="85"/>
                  <a:pt x="85" y="85"/>
                </a:cubicBezTo>
                <a:cubicBezTo>
                  <a:pt x="84" y="85"/>
                  <a:pt x="84" y="84"/>
                  <a:pt x="85" y="84"/>
                </a:cubicBezTo>
                <a:cubicBezTo>
                  <a:pt x="85" y="84"/>
                  <a:pt x="85" y="84"/>
                  <a:pt x="85" y="84"/>
                </a:cubicBezTo>
                <a:cubicBezTo>
                  <a:pt x="85" y="85"/>
                  <a:pt x="86" y="84"/>
                  <a:pt x="86" y="84"/>
                </a:cubicBezTo>
                <a:cubicBezTo>
                  <a:pt x="86" y="84"/>
                  <a:pt x="86" y="84"/>
                  <a:pt x="86" y="84"/>
                </a:cubicBezTo>
                <a:cubicBezTo>
                  <a:pt x="87" y="84"/>
                  <a:pt x="87" y="83"/>
                  <a:pt x="88" y="83"/>
                </a:cubicBezTo>
                <a:cubicBezTo>
                  <a:pt x="88" y="83"/>
                  <a:pt x="89" y="83"/>
                  <a:pt x="89" y="83"/>
                </a:cubicBezTo>
                <a:cubicBezTo>
                  <a:pt x="89" y="83"/>
                  <a:pt x="89" y="83"/>
                  <a:pt x="90" y="83"/>
                </a:cubicBezTo>
                <a:cubicBezTo>
                  <a:pt x="90" y="83"/>
                  <a:pt x="90" y="82"/>
                  <a:pt x="90" y="83"/>
                </a:cubicBezTo>
                <a:cubicBezTo>
                  <a:pt x="90" y="82"/>
                  <a:pt x="90" y="82"/>
                  <a:pt x="91" y="82"/>
                </a:cubicBezTo>
                <a:cubicBezTo>
                  <a:pt x="91" y="82"/>
                  <a:pt x="91" y="82"/>
                  <a:pt x="91" y="82"/>
                </a:cubicBezTo>
                <a:cubicBezTo>
                  <a:pt x="91" y="82"/>
                  <a:pt x="91" y="82"/>
                  <a:pt x="91" y="82"/>
                </a:cubicBezTo>
                <a:cubicBezTo>
                  <a:pt x="91" y="82"/>
                  <a:pt x="91" y="82"/>
                  <a:pt x="91" y="82"/>
                </a:cubicBezTo>
                <a:cubicBezTo>
                  <a:pt x="91" y="82"/>
                  <a:pt x="91" y="82"/>
                  <a:pt x="91" y="82"/>
                </a:cubicBezTo>
                <a:cubicBezTo>
                  <a:pt x="91" y="82"/>
                  <a:pt x="92" y="82"/>
                  <a:pt x="92" y="82"/>
                </a:cubicBezTo>
                <a:cubicBezTo>
                  <a:pt x="92" y="82"/>
                  <a:pt x="92" y="82"/>
                  <a:pt x="92" y="82"/>
                </a:cubicBezTo>
                <a:cubicBezTo>
                  <a:pt x="92" y="82"/>
                  <a:pt x="92" y="82"/>
                  <a:pt x="92" y="82"/>
                </a:cubicBezTo>
                <a:cubicBezTo>
                  <a:pt x="92" y="82"/>
                  <a:pt x="93" y="82"/>
                  <a:pt x="93" y="81"/>
                </a:cubicBezTo>
                <a:cubicBezTo>
                  <a:pt x="93" y="81"/>
                  <a:pt x="93" y="81"/>
                  <a:pt x="93" y="81"/>
                </a:cubicBezTo>
                <a:cubicBezTo>
                  <a:pt x="93" y="82"/>
                  <a:pt x="93" y="82"/>
                  <a:pt x="93" y="82"/>
                </a:cubicBezTo>
                <a:cubicBezTo>
                  <a:pt x="93" y="82"/>
                  <a:pt x="93" y="82"/>
                  <a:pt x="93" y="82"/>
                </a:cubicBezTo>
                <a:cubicBezTo>
                  <a:pt x="93" y="82"/>
                  <a:pt x="93" y="82"/>
                  <a:pt x="93" y="82"/>
                </a:cubicBezTo>
                <a:cubicBezTo>
                  <a:pt x="93" y="82"/>
                  <a:pt x="93" y="82"/>
                  <a:pt x="93" y="82"/>
                </a:cubicBezTo>
                <a:cubicBezTo>
                  <a:pt x="93" y="82"/>
                  <a:pt x="93" y="82"/>
                  <a:pt x="93" y="82"/>
                </a:cubicBezTo>
                <a:cubicBezTo>
                  <a:pt x="93" y="82"/>
                  <a:pt x="93" y="82"/>
                  <a:pt x="93" y="82"/>
                </a:cubicBezTo>
                <a:cubicBezTo>
                  <a:pt x="93" y="82"/>
                  <a:pt x="93" y="82"/>
                  <a:pt x="94" y="82"/>
                </a:cubicBezTo>
                <a:cubicBezTo>
                  <a:pt x="94" y="82"/>
                  <a:pt x="94" y="82"/>
                  <a:pt x="94" y="82"/>
                </a:cubicBezTo>
                <a:cubicBezTo>
                  <a:pt x="94" y="82"/>
                  <a:pt x="94" y="82"/>
                  <a:pt x="94" y="83"/>
                </a:cubicBezTo>
                <a:cubicBezTo>
                  <a:pt x="93" y="83"/>
                  <a:pt x="93" y="83"/>
                  <a:pt x="93" y="83"/>
                </a:cubicBezTo>
                <a:cubicBezTo>
                  <a:pt x="93" y="83"/>
                  <a:pt x="93" y="82"/>
                  <a:pt x="93" y="82"/>
                </a:cubicBezTo>
                <a:cubicBezTo>
                  <a:pt x="93" y="83"/>
                  <a:pt x="93" y="83"/>
                  <a:pt x="93" y="83"/>
                </a:cubicBezTo>
                <a:cubicBezTo>
                  <a:pt x="93" y="83"/>
                  <a:pt x="93" y="83"/>
                  <a:pt x="92" y="83"/>
                </a:cubicBezTo>
                <a:cubicBezTo>
                  <a:pt x="92" y="83"/>
                  <a:pt x="92" y="83"/>
                  <a:pt x="92" y="83"/>
                </a:cubicBezTo>
                <a:cubicBezTo>
                  <a:pt x="92" y="83"/>
                  <a:pt x="92" y="83"/>
                  <a:pt x="92" y="83"/>
                </a:cubicBezTo>
                <a:cubicBezTo>
                  <a:pt x="92" y="83"/>
                  <a:pt x="92" y="83"/>
                  <a:pt x="92" y="83"/>
                </a:cubicBezTo>
                <a:cubicBezTo>
                  <a:pt x="92" y="83"/>
                  <a:pt x="92" y="83"/>
                  <a:pt x="91" y="83"/>
                </a:cubicBezTo>
                <a:cubicBezTo>
                  <a:pt x="91" y="83"/>
                  <a:pt x="91" y="84"/>
                  <a:pt x="91" y="84"/>
                </a:cubicBezTo>
                <a:cubicBezTo>
                  <a:pt x="91" y="84"/>
                  <a:pt x="91" y="84"/>
                  <a:pt x="91" y="84"/>
                </a:cubicBezTo>
                <a:cubicBezTo>
                  <a:pt x="91" y="84"/>
                  <a:pt x="91" y="84"/>
                  <a:pt x="90" y="84"/>
                </a:cubicBezTo>
                <a:cubicBezTo>
                  <a:pt x="90" y="84"/>
                  <a:pt x="90" y="84"/>
                  <a:pt x="90" y="84"/>
                </a:cubicBezTo>
                <a:cubicBezTo>
                  <a:pt x="90" y="84"/>
                  <a:pt x="90" y="84"/>
                  <a:pt x="90" y="84"/>
                </a:cubicBezTo>
                <a:cubicBezTo>
                  <a:pt x="90" y="84"/>
                  <a:pt x="90" y="84"/>
                  <a:pt x="90" y="84"/>
                </a:cubicBezTo>
                <a:cubicBezTo>
                  <a:pt x="90" y="85"/>
                  <a:pt x="90" y="85"/>
                  <a:pt x="90" y="85"/>
                </a:cubicBezTo>
                <a:cubicBezTo>
                  <a:pt x="90" y="85"/>
                  <a:pt x="90" y="85"/>
                  <a:pt x="90" y="85"/>
                </a:cubicBezTo>
                <a:cubicBezTo>
                  <a:pt x="90" y="85"/>
                  <a:pt x="89" y="85"/>
                  <a:pt x="89" y="85"/>
                </a:cubicBezTo>
                <a:cubicBezTo>
                  <a:pt x="89" y="85"/>
                  <a:pt x="89" y="85"/>
                  <a:pt x="89" y="85"/>
                </a:cubicBezTo>
                <a:cubicBezTo>
                  <a:pt x="89" y="85"/>
                  <a:pt x="89" y="84"/>
                  <a:pt x="89" y="84"/>
                </a:cubicBezTo>
                <a:cubicBezTo>
                  <a:pt x="89" y="85"/>
                  <a:pt x="89" y="85"/>
                  <a:pt x="88" y="86"/>
                </a:cubicBezTo>
                <a:cubicBezTo>
                  <a:pt x="88" y="86"/>
                  <a:pt x="88" y="85"/>
                  <a:pt x="88" y="85"/>
                </a:cubicBezTo>
                <a:cubicBezTo>
                  <a:pt x="88" y="86"/>
                  <a:pt x="87" y="86"/>
                  <a:pt x="87" y="86"/>
                </a:cubicBezTo>
                <a:cubicBezTo>
                  <a:pt x="87" y="85"/>
                  <a:pt x="87" y="85"/>
                  <a:pt x="87" y="85"/>
                </a:cubicBezTo>
                <a:cubicBezTo>
                  <a:pt x="87" y="85"/>
                  <a:pt x="87" y="85"/>
                  <a:pt x="87" y="85"/>
                </a:cubicBezTo>
                <a:cubicBezTo>
                  <a:pt x="87" y="85"/>
                  <a:pt x="87" y="85"/>
                  <a:pt x="87" y="85"/>
                </a:cubicBezTo>
                <a:cubicBezTo>
                  <a:pt x="87" y="85"/>
                  <a:pt x="87" y="85"/>
                  <a:pt x="87" y="85"/>
                </a:cubicBezTo>
                <a:cubicBezTo>
                  <a:pt x="87" y="85"/>
                  <a:pt x="88" y="84"/>
                  <a:pt x="87" y="84"/>
                </a:cubicBezTo>
                <a:cubicBezTo>
                  <a:pt x="87" y="84"/>
                  <a:pt x="87" y="84"/>
                  <a:pt x="87" y="84"/>
                </a:cubicBezTo>
                <a:cubicBezTo>
                  <a:pt x="87" y="85"/>
                  <a:pt x="87" y="85"/>
                  <a:pt x="87" y="85"/>
                </a:cubicBezTo>
                <a:cubicBezTo>
                  <a:pt x="87" y="85"/>
                  <a:pt x="86" y="85"/>
                  <a:pt x="86" y="85"/>
                </a:cubicBezTo>
                <a:cubicBezTo>
                  <a:pt x="86" y="85"/>
                  <a:pt x="86" y="85"/>
                  <a:pt x="86" y="85"/>
                </a:cubicBezTo>
                <a:cubicBezTo>
                  <a:pt x="86" y="86"/>
                  <a:pt x="85" y="85"/>
                  <a:pt x="85" y="85"/>
                </a:cubicBezTo>
                <a:cubicBezTo>
                  <a:pt x="85" y="85"/>
                  <a:pt x="85" y="85"/>
                  <a:pt x="85" y="85"/>
                </a:cubicBezTo>
                <a:cubicBezTo>
                  <a:pt x="85" y="85"/>
                  <a:pt x="85" y="86"/>
                  <a:pt x="85" y="86"/>
                </a:cubicBezTo>
                <a:cubicBezTo>
                  <a:pt x="85" y="86"/>
                  <a:pt x="85" y="86"/>
                  <a:pt x="85" y="86"/>
                </a:cubicBezTo>
                <a:cubicBezTo>
                  <a:pt x="85" y="86"/>
                  <a:pt x="85" y="86"/>
                  <a:pt x="85" y="86"/>
                </a:cubicBezTo>
                <a:cubicBezTo>
                  <a:pt x="85" y="86"/>
                  <a:pt x="85" y="86"/>
                  <a:pt x="86" y="86"/>
                </a:cubicBezTo>
                <a:cubicBezTo>
                  <a:pt x="86" y="86"/>
                  <a:pt x="86" y="86"/>
                  <a:pt x="86" y="86"/>
                </a:cubicBezTo>
                <a:cubicBezTo>
                  <a:pt x="86" y="86"/>
                  <a:pt x="86" y="86"/>
                  <a:pt x="86" y="87"/>
                </a:cubicBezTo>
                <a:cubicBezTo>
                  <a:pt x="86" y="87"/>
                  <a:pt x="85" y="87"/>
                  <a:pt x="85" y="87"/>
                </a:cubicBezTo>
                <a:cubicBezTo>
                  <a:pt x="85" y="86"/>
                  <a:pt x="85" y="86"/>
                  <a:pt x="85" y="86"/>
                </a:cubicBezTo>
                <a:cubicBezTo>
                  <a:pt x="85" y="86"/>
                  <a:pt x="85" y="86"/>
                  <a:pt x="85" y="87"/>
                </a:cubicBezTo>
                <a:cubicBezTo>
                  <a:pt x="85" y="86"/>
                  <a:pt x="85" y="86"/>
                  <a:pt x="85" y="86"/>
                </a:cubicBezTo>
                <a:cubicBezTo>
                  <a:pt x="84" y="87"/>
                  <a:pt x="84" y="87"/>
                  <a:pt x="84" y="87"/>
                </a:cubicBezTo>
                <a:cubicBezTo>
                  <a:pt x="83" y="87"/>
                  <a:pt x="83" y="87"/>
                  <a:pt x="83" y="86"/>
                </a:cubicBezTo>
                <a:cubicBezTo>
                  <a:pt x="83" y="86"/>
                  <a:pt x="83" y="87"/>
                  <a:pt x="83" y="87"/>
                </a:cubicBezTo>
                <a:cubicBezTo>
                  <a:pt x="83" y="87"/>
                  <a:pt x="83" y="86"/>
                  <a:pt x="83" y="86"/>
                </a:cubicBezTo>
                <a:cubicBezTo>
                  <a:pt x="82" y="86"/>
                  <a:pt x="82" y="86"/>
                  <a:pt x="81" y="86"/>
                </a:cubicBezTo>
                <a:cubicBezTo>
                  <a:pt x="81" y="86"/>
                  <a:pt x="82" y="86"/>
                  <a:pt x="82" y="87"/>
                </a:cubicBezTo>
                <a:cubicBezTo>
                  <a:pt x="82" y="87"/>
                  <a:pt x="81" y="86"/>
                  <a:pt x="82" y="86"/>
                </a:cubicBezTo>
                <a:cubicBezTo>
                  <a:pt x="83" y="87"/>
                  <a:pt x="83" y="87"/>
                  <a:pt x="82" y="87"/>
                </a:cubicBezTo>
                <a:cubicBezTo>
                  <a:pt x="82" y="87"/>
                  <a:pt x="82" y="87"/>
                  <a:pt x="82" y="87"/>
                </a:cubicBezTo>
                <a:cubicBezTo>
                  <a:pt x="82" y="87"/>
                  <a:pt x="82" y="87"/>
                  <a:pt x="82" y="87"/>
                </a:cubicBezTo>
                <a:cubicBezTo>
                  <a:pt x="82" y="87"/>
                  <a:pt x="82" y="87"/>
                  <a:pt x="82" y="87"/>
                </a:cubicBezTo>
                <a:cubicBezTo>
                  <a:pt x="82" y="88"/>
                  <a:pt x="80" y="87"/>
                  <a:pt x="80" y="88"/>
                </a:cubicBezTo>
                <a:cubicBezTo>
                  <a:pt x="79" y="87"/>
                  <a:pt x="80" y="87"/>
                  <a:pt x="80" y="87"/>
                </a:cubicBezTo>
                <a:cubicBezTo>
                  <a:pt x="80" y="86"/>
                  <a:pt x="80" y="87"/>
                  <a:pt x="79" y="87"/>
                </a:cubicBezTo>
                <a:cubicBezTo>
                  <a:pt x="79" y="87"/>
                  <a:pt x="79" y="87"/>
                  <a:pt x="80" y="88"/>
                </a:cubicBezTo>
                <a:cubicBezTo>
                  <a:pt x="79" y="88"/>
                  <a:pt x="79" y="87"/>
                  <a:pt x="79" y="88"/>
                </a:cubicBezTo>
                <a:cubicBezTo>
                  <a:pt x="79" y="88"/>
                  <a:pt x="79" y="89"/>
                  <a:pt x="78" y="88"/>
                </a:cubicBezTo>
                <a:cubicBezTo>
                  <a:pt x="78" y="89"/>
                  <a:pt x="77" y="89"/>
                  <a:pt x="77" y="88"/>
                </a:cubicBezTo>
                <a:cubicBezTo>
                  <a:pt x="77" y="90"/>
                  <a:pt x="76" y="90"/>
                  <a:pt x="75" y="90"/>
                </a:cubicBezTo>
                <a:cubicBezTo>
                  <a:pt x="75" y="90"/>
                  <a:pt x="75" y="90"/>
                  <a:pt x="75" y="90"/>
                </a:cubicBezTo>
                <a:cubicBezTo>
                  <a:pt x="75" y="90"/>
                  <a:pt x="75" y="90"/>
                  <a:pt x="75" y="90"/>
                </a:cubicBezTo>
                <a:cubicBezTo>
                  <a:pt x="75" y="90"/>
                  <a:pt x="75" y="90"/>
                  <a:pt x="75" y="90"/>
                </a:cubicBezTo>
                <a:cubicBezTo>
                  <a:pt x="75" y="90"/>
                  <a:pt x="75" y="90"/>
                  <a:pt x="75" y="90"/>
                </a:cubicBezTo>
                <a:cubicBezTo>
                  <a:pt x="75" y="90"/>
                  <a:pt x="75" y="90"/>
                  <a:pt x="74" y="90"/>
                </a:cubicBezTo>
                <a:cubicBezTo>
                  <a:pt x="74" y="90"/>
                  <a:pt x="74" y="90"/>
                  <a:pt x="74" y="90"/>
                </a:cubicBezTo>
                <a:cubicBezTo>
                  <a:pt x="74" y="90"/>
                  <a:pt x="74" y="90"/>
                  <a:pt x="74" y="90"/>
                </a:cubicBezTo>
                <a:cubicBezTo>
                  <a:pt x="73" y="90"/>
                  <a:pt x="73" y="90"/>
                  <a:pt x="73" y="90"/>
                </a:cubicBezTo>
                <a:cubicBezTo>
                  <a:pt x="73" y="90"/>
                  <a:pt x="73" y="90"/>
                  <a:pt x="73" y="90"/>
                </a:cubicBezTo>
                <a:cubicBezTo>
                  <a:pt x="73" y="90"/>
                  <a:pt x="73" y="90"/>
                  <a:pt x="73" y="89"/>
                </a:cubicBezTo>
                <a:cubicBezTo>
                  <a:pt x="72" y="90"/>
                  <a:pt x="72" y="90"/>
                  <a:pt x="71" y="90"/>
                </a:cubicBezTo>
                <a:cubicBezTo>
                  <a:pt x="71" y="90"/>
                  <a:pt x="71" y="91"/>
                  <a:pt x="71" y="91"/>
                </a:cubicBezTo>
                <a:cubicBezTo>
                  <a:pt x="71" y="91"/>
                  <a:pt x="71" y="90"/>
                  <a:pt x="71" y="90"/>
                </a:cubicBezTo>
                <a:cubicBezTo>
                  <a:pt x="71" y="91"/>
                  <a:pt x="70" y="92"/>
                  <a:pt x="69" y="91"/>
                </a:cubicBezTo>
                <a:cubicBezTo>
                  <a:pt x="69" y="91"/>
                  <a:pt x="69" y="91"/>
                  <a:pt x="69" y="92"/>
                </a:cubicBezTo>
                <a:cubicBezTo>
                  <a:pt x="69" y="92"/>
                  <a:pt x="68" y="92"/>
                  <a:pt x="68" y="92"/>
                </a:cubicBezTo>
                <a:cubicBezTo>
                  <a:pt x="68" y="91"/>
                  <a:pt x="68" y="91"/>
                  <a:pt x="68" y="92"/>
                </a:cubicBezTo>
                <a:cubicBezTo>
                  <a:pt x="68" y="91"/>
                  <a:pt x="68" y="91"/>
                  <a:pt x="68" y="90"/>
                </a:cubicBezTo>
                <a:cubicBezTo>
                  <a:pt x="68" y="90"/>
                  <a:pt x="68" y="90"/>
                  <a:pt x="68" y="90"/>
                </a:cubicBezTo>
                <a:cubicBezTo>
                  <a:pt x="67" y="90"/>
                  <a:pt x="67" y="90"/>
                  <a:pt x="67" y="90"/>
                </a:cubicBezTo>
                <a:cubicBezTo>
                  <a:pt x="67" y="91"/>
                  <a:pt x="68" y="91"/>
                  <a:pt x="67" y="91"/>
                </a:cubicBezTo>
                <a:cubicBezTo>
                  <a:pt x="67" y="92"/>
                  <a:pt x="67" y="91"/>
                  <a:pt x="66" y="91"/>
                </a:cubicBezTo>
                <a:cubicBezTo>
                  <a:pt x="66" y="91"/>
                  <a:pt x="65" y="91"/>
                  <a:pt x="65" y="91"/>
                </a:cubicBezTo>
                <a:cubicBezTo>
                  <a:pt x="66" y="92"/>
                  <a:pt x="66" y="91"/>
                  <a:pt x="66" y="91"/>
                </a:cubicBezTo>
                <a:cubicBezTo>
                  <a:pt x="66" y="91"/>
                  <a:pt x="67" y="91"/>
                  <a:pt x="67" y="92"/>
                </a:cubicBezTo>
                <a:cubicBezTo>
                  <a:pt x="67" y="92"/>
                  <a:pt x="67" y="92"/>
                  <a:pt x="66" y="92"/>
                </a:cubicBezTo>
                <a:cubicBezTo>
                  <a:pt x="66" y="92"/>
                  <a:pt x="67" y="92"/>
                  <a:pt x="66" y="93"/>
                </a:cubicBezTo>
                <a:cubicBezTo>
                  <a:pt x="66" y="92"/>
                  <a:pt x="65" y="93"/>
                  <a:pt x="64" y="93"/>
                </a:cubicBezTo>
                <a:cubicBezTo>
                  <a:pt x="64" y="93"/>
                  <a:pt x="65" y="93"/>
                  <a:pt x="65" y="93"/>
                </a:cubicBezTo>
                <a:cubicBezTo>
                  <a:pt x="65" y="93"/>
                  <a:pt x="65" y="93"/>
                  <a:pt x="65" y="94"/>
                </a:cubicBezTo>
                <a:cubicBezTo>
                  <a:pt x="64" y="93"/>
                  <a:pt x="64" y="93"/>
                  <a:pt x="64" y="93"/>
                </a:cubicBezTo>
                <a:cubicBezTo>
                  <a:pt x="64" y="93"/>
                  <a:pt x="64" y="94"/>
                  <a:pt x="64" y="94"/>
                </a:cubicBezTo>
                <a:cubicBezTo>
                  <a:pt x="64" y="94"/>
                  <a:pt x="64" y="94"/>
                  <a:pt x="64" y="94"/>
                </a:cubicBezTo>
                <a:cubicBezTo>
                  <a:pt x="63" y="93"/>
                  <a:pt x="64" y="93"/>
                  <a:pt x="64" y="93"/>
                </a:cubicBezTo>
                <a:cubicBezTo>
                  <a:pt x="63" y="93"/>
                  <a:pt x="64" y="94"/>
                  <a:pt x="63" y="93"/>
                </a:cubicBezTo>
                <a:cubicBezTo>
                  <a:pt x="63" y="92"/>
                  <a:pt x="62" y="94"/>
                  <a:pt x="61" y="93"/>
                </a:cubicBezTo>
                <a:cubicBezTo>
                  <a:pt x="61" y="94"/>
                  <a:pt x="60" y="94"/>
                  <a:pt x="60" y="95"/>
                </a:cubicBezTo>
                <a:cubicBezTo>
                  <a:pt x="59" y="94"/>
                  <a:pt x="58" y="95"/>
                  <a:pt x="58" y="96"/>
                </a:cubicBezTo>
                <a:cubicBezTo>
                  <a:pt x="58" y="96"/>
                  <a:pt x="58" y="96"/>
                  <a:pt x="58" y="95"/>
                </a:cubicBezTo>
                <a:cubicBezTo>
                  <a:pt x="58" y="96"/>
                  <a:pt x="57" y="96"/>
                  <a:pt x="57" y="96"/>
                </a:cubicBezTo>
                <a:cubicBezTo>
                  <a:pt x="56" y="95"/>
                  <a:pt x="56" y="96"/>
                  <a:pt x="56" y="97"/>
                </a:cubicBezTo>
                <a:cubicBezTo>
                  <a:pt x="55" y="97"/>
                  <a:pt x="55" y="96"/>
                  <a:pt x="55" y="96"/>
                </a:cubicBezTo>
                <a:cubicBezTo>
                  <a:pt x="54" y="97"/>
                  <a:pt x="53" y="97"/>
                  <a:pt x="52" y="98"/>
                </a:cubicBezTo>
                <a:cubicBezTo>
                  <a:pt x="52" y="97"/>
                  <a:pt x="52" y="97"/>
                  <a:pt x="51" y="97"/>
                </a:cubicBezTo>
                <a:cubicBezTo>
                  <a:pt x="52" y="98"/>
                  <a:pt x="51" y="98"/>
                  <a:pt x="50" y="97"/>
                </a:cubicBezTo>
                <a:cubicBezTo>
                  <a:pt x="51" y="98"/>
                  <a:pt x="50" y="99"/>
                  <a:pt x="50" y="99"/>
                </a:cubicBezTo>
                <a:cubicBezTo>
                  <a:pt x="49" y="98"/>
                  <a:pt x="50" y="98"/>
                  <a:pt x="50" y="98"/>
                </a:cubicBezTo>
                <a:cubicBezTo>
                  <a:pt x="50" y="98"/>
                  <a:pt x="50" y="98"/>
                  <a:pt x="49" y="98"/>
                </a:cubicBezTo>
                <a:cubicBezTo>
                  <a:pt x="49" y="98"/>
                  <a:pt x="50" y="98"/>
                  <a:pt x="49" y="98"/>
                </a:cubicBezTo>
                <a:cubicBezTo>
                  <a:pt x="49" y="98"/>
                  <a:pt x="49" y="98"/>
                  <a:pt x="49" y="98"/>
                </a:cubicBezTo>
                <a:cubicBezTo>
                  <a:pt x="48" y="97"/>
                  <a:pt x="48" y="98"/>
                  <a:pt x="49" y="98"/>
                </a:cubicBezTo>
                <a:cubicBezTo>
                  <a:pt x="48" y="99"/>
                  <a:pt x="48" y="98"/>
                  <a:pt x="48" y="98"/>
                </a:cubicBezTo>
                <a:cubicBezTo>
                  <a:pt x="48" y="98"/>
                  <a:pt x="48" y="99"/>
                  <a:pt x="47" y="99"/>
                </a:cubicBezTo>
                <a:cubicBezTo>
                  <a:pt x="47" y="98"/>
                  <a:pt x="47" y="99"/>
                  <a:pt x="47" y="99"/>
                </a:cubicBezTo>
                <a:cubicBezTo>
                  <a:pt x="47" y="99"/>
                  <a:pt x="46" y="99"/>
                  <a:pt x="46" y="99"/>
                </a:cubicBezTo>
                <a:cubicBezTo>
                  <a:pt x="46" y="99"/>
                  <a:pt x="46" y="99"/>
                  <a:pt x="46" y="99"/>
                </a:cubicBezTo>
                <a:cubicBezTo>
                  <a:pt x="46" y="99"/>
                  <a:pt x="44" y="99"/>
                  <a:pt x="45" y="100"/>
                </a:cubicBezTo>
                <a:cubicBezTo>
                  <a:pt x="44" y="100"/>
                  <a:pt x="44" y="101"/>
                  <a:pt x="44" y="101"/>
                </a:cubicBezTo>
                <a:cubicBezTo>
                  <a:pt x="43" y="101"/>
                  <a:pt x="44" y="100"/>
                  <a:pt x="44" y="100"/>
                </a:cubicBezTo>
                <a:cubicBezTo>
                  <a:pt x="44" y="100"/>
                  <a:pt x="43" y="100"/>
                  <a:pt x="43" y="100"/>
                </a:cubicBezTo>
                <a:cubicBezTo>
                  <a:pt x="43" y="102"/>
                  <a:pt x="42" y="101"/>
                  <a:pt x="41" y="102"/>
                </a:cubicBezTo>
                <a:cubicBezTo>
                  <a:pt x="41" y="101"/>
                  <a:pt x="42" y="101"/>
                  <a:pt x="42" y="101"/>
                </a:cubicBezTo>
                <a:cubicBezTo>
                  <a:pt x="42" y="101"/>
                  <a:pt x="42" y="101"/>
                  <a:pt x="42" y="101"/>
                </a:cubicBezTo>
                <a:cubicBezTo>
                  <a:pt x="42" y="101"/>
                  <a:pt x="42" y="101"/>
                  <a:pt x="43" y="100"/>
                </a:cubicBezTo>
                <a:cubicBezTo>
                  <a:pt x="42" y="100"/>
                  <a:pt x="42" y="101"/>
                  <a:pt x="41" y="100"/>
                </a:cubicBezTo>
                <a:cubicBezTo>
                  <a:pt x="41" y="100"/>
                  <a:pt x="41" y="100"/>
                  <a:pt x="41" y="101"/>
                </a:cubicBezTo>
                <a:cubicBezTo>
                  <a:pt x="40" y="100"/>
                  <a:pt x="38" y="102"/>
                  <a:pt x="37" y="102"/>
                </a:cubicBezTo>
                <a:cubicBezTo>
                  <a:pt x="37" y="102"/>
                  <a:pt x="37" y="103"/>
                  <a:pt x="37" y="103"/>
                </a:cubicBezTo>
                <a:cubicBezTo>
                  <a:pt x="37" y="104"/>
                  <a:pt x="36" y="103"/>
                  <a:pt x="36" y="104"/>
                </a:cubicBezTo>
                <a:cubicBezTo>
                  <a:pt x="36" y="103"/>
                  <a:pt x="36" y="103"/>
                  <a:pt x="36" y="103"/>
                </a:cubicBezTo>
                <a:cubicBezTo>
                  <a:pt x="36" y="102"/>
                  <a:pt x="36" y="103"/>
                  <a:pt x="37" y="103"/>
                </a:cubicBezTo>
                <a:cubicBezTo>
                  <a:pt x="37" y="102"/>
                  <a:pt x="36" y="102"/>
                  <a:pt x="37" y="102"/>
                </a:cubicBezTo>
                <a:cubicBezTo>
                  <a:pt x="36" y="102"/>
                  <a:pt x="36" y="102"/>
                  <a:pt x="36" y="103"/>
                </a:cubicBezTo>
                <a:cubicBezTo>
                  <a:pt x="36" y="103"/>
                  <a:pt x="35" y="103"/>
                  <a:pt x="35" y="102"/>
                </a:cubicBezTo>
                <a:cubicBezTo>
                  <a:pt x="35" y="103"/>
                  <a:pt x="36" y="103"/>
                  <a:pt x="36" y="103"/>
                </a:cubicBezTo>
                <a:cubicBezTo>
                  <a:pt x="36" y="104"/>
                  <a:pt x="35" y="103"/>
                  <a:pt x="35" y="104"/>
                </a:cubicBezTo>
                <a:cubicBezTo>
                  <a:pt x="37" y="104"/>
                  <a:pt x="38" y="104"/>
                  <a:pt x="40" y="103"/>
                </a:cubicBezTo>
                <a:cubicBezTo>
                  <a:pt x="40" y="103"/>
                  <a:pt x="40" y="104"/>
                  <a:pt x="40" y="104"/>
                </a:cubicBezTo>
                <a:cubicBezTo>
                  <a:pt x="41" y="104"/>
                  <a:pt x="40" y="104"/>
                  <a:pt x="40" y="103"/>
                </a:cubicBezTo>
                <a:cubicBezTo>
                  <a:pt x="41" y="103"/>
                  <a:pt x="41" y="104"/>
                  <a:pt x="40" y="105"/>
                </a:cubicBezTo>
                <a:cubicBezTo>
                  <a:pt x="40" y="105"/>
                  <a:pt x="38" y="104"/>
                  <a:pt x="38" y="105"/>
                </a:cubicBezTo>
                <a:cubicBezTo>
                  <a:pt x="37" y="106"/>
                  <a:pt x="37" y="105"/>
                  <a:pt x="37" y="105"/>
                </a:cubicBezTo>
                <a:cubicBezTo>
                  <a:pt x="37" y="106"/>
                  <a:pt x="37" y="106"/>
                  <a:pt x="36" y="106"/>
                </a:cubicBezTo>
                <a:cubicBezTo>
                  <a:pt x="36" y="106"/>
                  <a:pt x="36" y="106"/>
                  <a:pt x="36" y="107"/>
                </a:cubicBezTo>
                <a:cubicBezTo>
                  <a:pt x="35" y="106"/>
                  <a:pt x="35" y="107"/>
                  <a:pt x="35" y="107"/>
                </a:cubicBezTo>
                <a:cubicBezTo>
                  <a:pt x="34" y="107"/>
                  <a:pt x="34" y="106"/>
                  <a:pt x="34" y="106"/>
                </a:cubicBezTo>
                <a:cubicBezTo>
                  <a:pt x="34" y="107"/>
                  <a:pt x="34" y="107"/>
                  <a:pt x="34" y="107"/>
                </a:cubicBezTo>
                <a:cubicBezTo>
                  <a:pt x="33" y="107"/>
                  <a:pt x="34" y="106"/>
                  <a:pt x="33" y="106"/>
                </a:cubicBezTo>
                <a:cubicBezTo>
                  <a:pt x="33" y="107"/>
                  <a:pt x="33" y="107"/>
                  <a:pt x="33" y="106"/>
                </a:cubicBezTo>
                <a:cubicBezTo>
                  <a:pt x="33" y="107"/>
                  <a:pt x="33" y="107"/>
                  <a:pt x="33" y="107"/>
                </a:cubicBezTo>
                <a:cubicBezTo>
                  <a:pt x="32" y="107"/>
                  <a:pt x="31" y="107"/>
                  <a:pt x="30" y="107"/>
                </a:cubicBezTo>
                <a:cubicBezTo>
                  <a:pt x="31" y="108"/>
                  <a:pt x="30" y="107"/>
                  <a:pt x="30" y="108"/>
                </a:cubicBezTo>
                <a:cubicBezTo>
                  <a:pt x="29" y="107"/>
                  <a:pt x="30" y="107"/>
                  <a:pt x="30" y="107"/>
                </a:cubicBezTo>
                <a:cubicBezTo>
                  <a:pt x="29" y="107"/>
                  <a:pt x="29" y="107"/>
                  <a:pt x="29" y="107"/>
                </a:cubicBezTo>
                <a:cubicBezTo>
                  <a:pt x="29" y="107"/>
                  <a:pt x="29" y="108"/>
                  <a:pt x="28" y="108"/>
                </a:cubicBezTo>
                <a:cubicBezTo>
                  <a:pt x="29" y="108"/>
                  <a:pt x="29" y="108"/>
                  <a:pt x="28" y="109"/>
                </a:cubicBezTo>
                <a:cubicBezTo>
                  <a:pt x="29" y="109"/>
                  <a:pt x="30" y="109"/>
                  <a:pt x="30" y="109"/>
                </a:cubicBezTo>
                <a:cubicBezTo>
                  <a:pt x="31" y="109"/>
                  <a:pt x="30" y="109"/>
                  <a:pt x="30" y="110"/>
                </a:cubicBezTo>
                <a:cubicBezTo>
                  <a:pt x="31" y="109"/>
                  <a:pt x="31" y="109"/>
                  <a:pt x="30" y="108"/>
                </a:cubicBezTo>
                <a:cubicBezTo>
                  <a:pt x="30" y="108"/>
                  <a:pt x="31" y="108"/>
                  <a:pt x="31" y="108"/>
                </a:cubicBezTo>
                <a:cubicBezTo>
                  <a:pt x="31" y="108"/>
                  <a:pt x="32" y="108"/>
                  <a:pt x="32" y="108"/>
                </a:cubicBezTo>
                <a:cubicBezTo>
                  <a:pt x="32" y="108"/>
                  <a:pt x="32" y="108"/>
                  <a:pt x="32" y="109"/>
                </a:cubicBezTo>
                <a:cubicBezTo>
                  <a:pt x="32" y="109"/>
                  <a:pt x="32" y="109"/>
                  <a:pt x="32" y="108"/>
                </a:cubicBezTo>
                <a:cubicBezTo>
                  <a:pt x="32" y="108"/>
                  <a:pt x="33" y="109"/>
                  <a:pt x="33" y="109"/>
                </a:cubicBezTo>
                <a:cubicBezTo>
                  <a:pt x="33" y="108"/>
                  <a:pt x="34" y="108"/>
                  <a:pt x="34" y="107"/>
                </a:cubicBezTo>
                <a:cubicBezTo>
                  <a:pt x="34" y="108"/>
                  <a:pt x="34" y="108"/>
                  <a:pt x="35" y="108"/>
                </a:cubicBezTo>
                <a:cubicBezTo>
                  <a:pt x="35" y="108"/>
                  <a:pt x="35" y="108"/>
                  <a:pt x="35" y="108"/>
                </a:cubicBezTo>
                <a:cubicBezTo>
                  <a:pt x="35" y="109"/>
                  <a:pt x="36" y="109"/>
                  <a:pt x="36" y="109"/>
                </a:cubicBezTo>
                <a:cubicBezTo>
                  <a:pt x="37" y="108"/>
                  <a:pt x="38" y="108"/>
                  <a:pt x="39" y="108"/>
                </a:cubicBezTo>
                <a:cubicBezTo>
                  <a:pt x="39" y="107"/>
                  <a:pt x="40" y="108"/>
                  <a:pt x="41" y="107"/>
                </a:cubicBezTo>
                <a:cubicBezTo>
                  <a:pt x="42" y="108"/>
                  <a:pt x="43" y="106"/>
                  <a:pt x="44" y="107"/>
                </a:cubicBezTo>
                <a:cubicBezTo>
                  <a:pt x="44" y="107"/>
                  <a:pt x="44" y="107"/>
                  <a:pt x="44" y="106"/>
                </a:cubicBezTo>
                <a:cubicBezTo>
                  <a:pt x="45" y="107"/>
                  <a:pt x="45" y="107"/>
                  <a:pt x="46" y="107"/>
                </a:cubicBezTo>
                <a:cubicBezTo>
                  <a:pt x="45" y="107"/>
                  <a:pt x="45" y="107"/>
                  <a:pt x="45" y="108"/>
                </a:cubicBezTo>
                <a:cubicBezTo>
                  <a:pt x="45" y="107"/>
                  <a:pt x="45" y="108"/>
                  <a:pt x="44" y="108"/>
                </a:cubicBezTo>
                <a:cubicBezTo>
                  <a:pt x="44" y="108"/>
                  <a:pt x="44" y="108"/>
                  <a:pt x="45" y="108"/>
                </a:cubicBezTo>
                <a:cubicBezTo>
                  <a:pt x="45" y="109"/>
                  <a:pt x="44" y="109"/>
                  <a:pt x="43" y="109"/>
                </a:cubicBezTo>
                <a:cubicBezTo>
                  <a:pt x="43" y="108"/>
                  <a:pt x="44" y="108"/>
                  <a:pt x="44" y="108"/>
                </a:cubicBezTo>
                <a:cubicBezTo>
                  <a:pt x="44" y="108"/>
                  <a:pt x="43" y="109"/>
                  <a:pt x="42" y="109"/>
                </a:cubicBezTo>
                <a:cubicBezTo>
                  <a:pt x="43" y="109"/>
                  <a:pt x="43" y="108"/>
                  <a:pt x="43" y="109"/>
                </a:cubicBezTo>
                <a:cubicBezTo>
                  <a:pt x="42" y="109"/>
                  <a:pt x="42" y="110"/>
                  <a:pt x="41" y="110"/>
                </a:cubicBezTo>
                <a:cubicBezTo>
                  <a:pt x="41" y="110"/>
                  <a:pt x="42" y="109"/>
                  <a:pt x="41" y="109"/>
                </a:cubicBezTo>
                <a:cubicBezTo>
                  <a:pt x="41" y="110"/>
                  <a:pt x="41" y="110"/>
                  <a:pt x="41" y="110"/>
                </a:cubicBezTo>
                <a:cubicBezTo>
                  <a:pt x="40" y="110"/>
                  <a:pt x="39" y="110"/>
                  <a:pt x="39" y="111"/>
                </a:cubicBezTo>
                <a:cubicBezTo>
                  <a:pt x="39" y="110"/>
                  <a:pt x="38" y="111"/>
                  <a:pt x="37" y="111"/>
                </a:cubicBezTo>
                <a:cubicBezTo>
                  <a:pt x="38" y="111"/>
                  <a:pt x="37" y="111"/>
                  <a:pt x="38" y="111"/>
                </a:cubicBezTo>
                <a:cubicBezTo>
                  <a:pt x="38" y="113"/>
                  <a:pt x="37" y="111"/>
                  <a:pt x="37" y="112"/>
                </a:cubicBezTo>
                <a:cubicBezTo>
                  <a:pt x="36" y="112"/>
                  <a:pt x="36" y="111"/>
                  <a:pt x="36" y="111"/>
                </a:cubicBezTo>
                <a:cubicBezTo>
                  <a:pt x="36" y="111"/>
                  <a:pt x="36" y="112"/>
                  <a:pt x="36" y="112"/>
                </a:cubicBezTo>
                <a:cubicBezTo>
                  <a:pt x="35" y="113"/>
                  <a:pt x="34" y="112"/>
                  <a:pt x="34" y="113"/>
                </a:cubicBezTo>
                <a:cubicBezTo>
                  <a:pt x="34" y="113"/>
                  <a:pt x="34" y="113"/>
                  <a:pt x="34" y="112"/>
                </a:cubicBezTo>
                <a:cubicBezTo>
                  <a:pt x="33" y="113"/>
                  <a:pt x="32" y="114"/>
                  <a:pt x="31" y="113"/>
                </a:cubicBezTo>
                <a:cubicBezTo>
                  <a:pt x="31" y="113"/>
                  <a:pt x="32" y="113"/>
                  <a:pt x="32" y="113"/>
                </a:cubicBezTo>
                <a:cubicBezTo>
                  <a:pt x="32" y="113"/>
                  <a:pt x="32" y="113"/>
                  <a:pt x="32" y="113"/>
                </a:cubicBezTo>
                <a:cubicBezTo>
                  <a:pt x="32" y="113"/>
                  <a:pt x="32" y="113"/>
                  <a:pt x="32" y="113"/>
                </a:cubicBezTo>
                <a:cubicBezTo>
                  <a:pt x="32" y="112"/>
                  <a:pt x="32" y="112"/>
                  <a:pt x="32" y="112"/>
                </a:cubicBezTo>
                <a:cubicBezTo>
                  <a:pt x="31" y="112"/>
                  <a:pt x="31" y="112"/>
                  <a:pt x="31" y="112"/>
                </a:cubicBezTo>
                <a:cubicBezTo>
                  <a:pt x="30" y="112"/>
                  <a:pt x="31" y="113"/>
                  <a:pt x="31" y="112"/>
                </a:cubicBezTo>
                <a:cubicBezTo>
                  <a:pt x="31" y="113"/>
                  <a:pt x="31" y="112"/>
                  <a:pt x="31" y="112"/>
                </a:cubicBezTo>
                <a:cubicBezTo>
                  <a:pt x="31" y="112"/>
                  <a:pt x="31" y="112"/>
                  <a:pt x="31" y="112"/>
                </a:cubicBezTo>
                <a:cubicBezTo>
                  <a:pt x="31" y="112"/>
                  <a:pt x="31" y="112"/>
                  <a:pt x="31" y="112"/>
                </a:cubicBezTo>
                <a:cubicBezTo>
                  <a:pt x="31" y="112"/>
                  <a:pt x="31" y="112"/>
                  <a:pt x="31" y="112"/>
                </a:cubicBezTo>
                <a:cubicBezTo>
                  <a:pt x="31" y="112"/>
                  <a:pt x="31" y="113"/>
                  <a:pt x="31" y="113"/>
                </a:cubicBezTo>
                <a:cubicBezTo>
                  <a:pt x="31" y="113"/>
                  <a:pt x="31" y="113"/>
                  <a:pt x="31" y="113"/>
                </a:cubicBezTo>
                <a:cubicBezTo>
                  <a:pt x="31" y="113"/>
                  <a:pt x="31" y="113"/>
                  <a:pt x="31" y="113"/>
                </a:cubicBezTo>
                <a:cubicBezTo>
                  <a:pt x="31" y="114"/>
                  <a:pt x="31" y="114"/>
                  <a:pt x="30" y="113"/>
                </a:cubicBezTo>
                <a:cubicBezTo>
                  <a:pt x="29" y="113"/>
                  <a:pt x="29" y="115"/>
                  <a:pt x="28" y="115"/>
                </a:cubicBezTo>
                <a:cubicBezTo>
                  <a:pt x="28" y="115"/>
                  <a:pt x="28" y="115"/>
                  <a:pt x="28" y="115"/>
                </a:cubicBezTo>
                <a:cubicBezTo>
                  <a:pt x="28" y="115"/>
                  <a:pt x="28" y="115"/>
                  <a:pt x="28" y="115"/>
                </a:cubicBezTo>
                <a:cubicBezTo>
                  <a:pt x="27" y="115"/>
                  <a:pt x="27" y="116"/>
                  <a:pt x="27" y="115"/>
                </a:cubicBezTo>
                <a:cubicBezTo>
                  <a:pt x="26" y="115"/>
                  <a:pt x="27" y="115"/>
                  <a:pt x="27" y="114"/>
                </a:cubicBezTo>
                <a:cubicBezTo>
                  <a:pt x="26" y="115"/>
                  <a:pt x="25" y="116"/>
                  <a:pt x="24" y="115"/>
                </a:cubicBezTo>
                <a:cubicBezTo>
                  <a:pt x="24" y="115"/>
                  <a:pt x="24" y="115"/>
                  <a:pt x="24" y="116"/>
                </a:cubicBezTo>
                <a:cubicBezTo>
                  <a:pt x="23" y="116"/>
                  <a:pt x="23" y="116"/>
                  <a:pt x="23" y="116"/>
                </a:cubicBezTo>
                <a:cubicBezTo>
                  <a:pt x="23" y="116"/>
                  <a:pt x="22" y="116"/>
                  <a:pt x="22" y="116"/>
                </a:cubicBezTo>
                <a:cubicBezTo>
                  <a:pt x="22" y="116"/>
                  <a:pt x="22" y="116"/>
                  <a:pt x="22" y="116"/>
                </a:cubicBezTo>
                <a:cubicBezTo>
                  <a:pt x="22" y="116"/>
                  <a:pt x="22" y="116"/>
                  <a:pt x="23" y="116"/>
                </a:cubicBezTo>
                <a:cubicBezTo>
                  <a:pt x="23" y="116"/>
                  <a:pt x="23" y="116"/>
                  <a:pt x="23" y="116"/>
                </a:cubicBezTo>
                <a:cubicBezTo>
                  <a:pt x="23" y="116"/>
                  <a:pt x="23" y="116"/>
                  <a:pt x="24" y="116"/>
                </a:cubicBezTo>
                <a:cubicBezTo>
                  <a:pt x="24" y="116"/>
                  <a:pt x="23" y="116"/>
                  <a:pt x="23" y="116"/>
                </a:cubicBezTo>
                <a:cubicBezTo>
                  <a:pt x="24" y="116"/>
                  <a:pt x="24" y="117"/>
                  <a:pt x="24" y="117"/>
                </a:cubicBezTo>
                <a:cubicBezTo>
                  <a:pt x="23" y="116"/>
                  <a:pt x="22" y="118"/>
                  <a:pt x="22" y="117"/>
                </a:cubicBezTo>
                <a:cubicBezTo>
                  <a:pt x="22" y="117"/>
                  <a:pt x="22" y="116"/>
                  <a:pt x="22" y="116"/>
                </a:cubicBezTo>
                <a:cubicBezTo>
                  <a:pt x="22" y="116"/>
                  <a:pt x="21" y="116"/>
                  <a:pt x="20" y="117"/>
                </a:cubicBezTo>
                <a:cubicBezTo>
                  <a:pt x="20" y="117"/>
                  <a:pt x="20" y="116"/>
                  <a:pt x="21" y="117"/>
                </a:cubicBezTo>
                <a:cubicBezTo>
                  <a:pt x="21" y="118"/>
                  <a:pt x="20" y="117"/>
                  <a:pt x="20" y="118"/>
                </a:cubicBezTo>
                <a:cubicBezTo>
                  <a:pt x="20" y="118"/>
                  <a:pt x="20" y="118"/>
                  <a:pt x="20" y="119"/>
                </a:cubicBezTo>
                <a:cubicBezTo>
                  <a:pt x="21" y="119"/>
                  <a:pt x="21" y="118"/>
                  <a:pt x="21" y="119"/>
                </a:cubicBezTo>
                <a:cubicBezTo>
                  <a:pt x="21" y="119"/>
                  <a:pt x="21" y="119"/>
                  <a:pt x="21" y="119"/>
                </a:cubicBezTo>
                <a:cubicBezTo>
                  <a:pt x="20" y="119"/>
                  <a:pt x="20" y="119"/>
                  <a:pt x="19" y="119"/>
                </a:cubicBezTo>
                <a:cubicBezTo>
                  <a:pt x="19" y="118"/>
                  <a:pt x="20" y="119"/>
                  <a:pt x="20" y="118"/>
                </a:cubicBezTo>
                <a:cubicBezTo>
                  <a:pt x="19" y="118"/>
                  <a:pt x="19" y="118"/>
                  <a:pt x="19" y="118"/>
                </a:cubicBezTo>
                <a:cubicBezTo>
                  <a:pt x="19" y="118"/>
                  <a:pt x="18" y="119"/>
                  <a:pt x="18" y="119"/>
                </a:cubicBezTo>
                <a:cubicBezTo>
                  <a:pt x="18" y="119"/>
                  <a:pt x="18" y="119"/>
                  <a:pt x="18" y="118"/>
                </a:cubicBezTo>
                <a:cubicBezTo>
                  <a:pt x="18" y="118"/>
                  <a:pt x="18" y="118"/>
                  <a:pt x="17" y="118"/>
                </a:cubicBezTo>
                <a:cubicBezTo>
                  <a:pt x="17" y="118"/>
                  <a:pt x="18" y="119"/>
                  <a:pt x="18" y="119"/>
                </a:cubicBezTo>
                <a:cubicBezTo>
                  <a:pt x="17" y="120"/>
                  <a:pt x="16" y="119"/>
                  <a:pt x="16" y="120"/>
                </a:cubicBezTo>
                <a:cubicBezTo>
                  <a:pt x="16" y="120"/>
                  <a:pt x="16" y="119"/>
                  <a:pt x="16" y="120"/>
                </a:cubicBezTo>
                <a:cubicBezTo>
                  <a:pt x="17" y="120"/>
                  <a:pt x="17" y="120"/>
                  <a:pt x="17" y="120"/>
                </a:cubicBezTo>
                <a:cubicBezTo>
                  <a:pt x="16" y="120"/>
                  <a:pt x="16" y="120"/>
                  <a:pt x="16" y="121"/>
                </a:cubicBezTo>
                <a:cubicBezTo>
                  <a:pt x="16" y="122"/>
                  <a:pt x="16" y="121"/>
                  <a:pt x="16" y="121"/>
                </a:cubicBezTo>
                <a:cubicBezTo>
                  <a:pt x="17" y="121"/>
                  <a:pt x="16" y="121"/>
                  <a:pt x="17" y="121"/>
                </a:cubicBezTo>
                <a:cubicBezTo>
                  <a:pt x="17" y="122"/>
                  <a:pt x="16" y="122"/>
                  <a:pt x="17" y="123"/>
                </a:cubicBezTo>
                <a:cubicBezTo>
                  <a:pt x="17" y="122"/>
                  <a:pt x="17" y="122"/>
                  <a:pt x="17" y="122"/>
                </a:cubicBezTo>
                <a:cubicBezTo>
                  <a:pt x="17" y="122"/>
                  <a:pt x="17" y="122"/>
                  <a:pt x="17" y="122"/>
                </a:cubicBezTo>
                <a:cubicBezTo>
                  <a:pt x="17" y="122"/>
                  <a:pt x="17" y="121"/>
                  <a:pt x="17" y="121"/>
                </a:cubicBezTo>
                <a:cubicBezTo>
                  <a:pt x="18" y="121"/>
                  <a:pt x="19" y="121"/>
                  <a:pt x="19" y="120"/>
                </a:cubicBezTo>
                <a:cubicBezTo>
                  <a:pt x="20" y="121"/>
                  <a:pt x="20" y="120"/>
                  <a:pt x="21" y="120"/>
                </a:cubicBezTo>
                <a:cubicBezTo>
                  <a:pt x="22" y="121"/>
                  <a:pt x="20" y="121"/>
                  <a:pt x="21" y="121"/>
                </a:cubicBezTo>
                <a:cubicBezTo>
                  <a:pt x="22" y="121"/>
                  <a:pt x="23" y="121"/>
                  <a:pt x="23" y="120"/>
                </a:cubicBezTo>
                <a:cubicBezTo>
                  <a:pt x="24" y="120"/>
                  <a:pt x="24" y="121"/>
                  <a:pt x="24" y="120"/>
                </a:cubicBezTo>
                <a:cubicBezTo>
                  <a:pt x="25" y="120"/>
                  <a:pt x="25" y="121"/>
                  <a:pt x="25" y="121"/>
                </a:cubicBezTo>
                <a:cubicBezTo>
                  <a:pt x="25" y="122"/>
                  <a:pt x="25" y="121"/>
                  <a:pt x="25" y="121"/>
                </a:cubicBezTo>
                <a:cubicBezTo>
                  <a:pt x="25" y="121"/>
                  <a:pt x="25" y="120"/>
                  <a:pt x="25" y="120"/>
                </a:cubicBezTo>
                <a:cubicBezTo>
                  <a:pt x="26" y="120"/>
                  <a:pt x="26" y="119"/>
                  <a:pt x="27" y="119"/>
                </a:cubicBezTo>
                <a:cubicBezTo>
                  <a:pt x="26" y="120"/>
                  <a:pt x="26" y="121"/>
                  <a:pt x="25" y="121"/>
                </a:cubicBezTo>
                <a:cubicBezTo>
                  <a:pt x="26" y="122"/>
                  <a:pt x="27" y="120"/>
                  <a:pt x="27" y="119"/>
                </a:cubicBezTo>
                <a:cubicBezTo>
                  <a:pt x="28" y="120"/>
                  <a:pt x="28" y="120"/>
                  <a:pt x="28" y="119"/>
                </a:cubicBezTo>
                <a:cubicBezTo>
                  <a:pt x="28" y="119"/>
                  <a:pt x="28" y="119"/>
                  <a:pt x="28" y="119"/>
                </a:cubicBezTo>
                <a:cubicBezTo>
                  <a:pt x="28" y="119"/>
                  <a:pt x="28" y="119"/>
                  <a:pt x="28" y="119"/>
                </a:cubicBezTo>
                <a:cubicBezTo>
                  <a:pt x="29" y="119"/>
                  <a:pt x="28" y="119"/>
                  <a:pt x="29" y="119"/>
                </a:cubicBezTo>
                <a:cubicBezTo>
                  <a:pt x="30" y="119"/>
                  <a:pt x="30" y="118"/>
                  <a:pt x="31" y="118"/>
                </a:cubicBezTo>
                <a:cubicBezTo>
                  <a:pt x="31" y="118"/>
                  <a:pt x="31" y="118"/>
                  <a:pt x="31" y="118"/>
                </a:cubicBezTo>
                <a:cubicBezTo>
                  <a:pt x="30" y="119"/>
                  <a:pt x="30" y="119"/>
                  <a:pt x="30" y="120"/>
                </a:cubicBezTo>
                <a:cubicBezTo>
                  <a:pt x="31" y="120"/>
                  <a:pt x="31" y="119"/>
                  <a:pt x="32" y="120"/>
                </a:cubicBezTo>
                <a:cubicBezTo>
                  <a:pt x="32" y="119"/>
                  <a:pt x="31" y="119"/>
                  <a:pt x="31" y="119"/>
                </a:cubicBezTo>
                <a:cubicBezTo>
                  <a:pt x="31" y="119"/>
                  <a:pt x="31" y="119"/>
                  <a:pt x="32" y="119"/>
                </a:cubicBezTo>
                <a:cubicBezTo>
                  <a:pt x="32" y="119"/>
                  <a:pt x="32" y="120"/>
                  <a:pt x="33" y="119"/>
                </a:cubicBezTo>
                <a:cubicBezTo>
                  <a:pt x="33" y="119"/>
                  <a:pt x="32" y="119"/>
                  <a:pt x="33" y="119"/>
                </a:cubicBezTo>
                <a:cubicBezTo>
                  <a:pt x="32" y="119"/>
                  <a:pt x="32" y="119"/>
                  <a:pt x="32" y="119"/>
                </a:cubicBezTo>
                <a:cubicBezTo>
                  <a:pt x="32" y="119"/>
                  <a:pt x="32" y="118"/>
                  <a:pt x="32" y="119"/>
                </a:cubicBezTo>
                <a:cubicBezTo>
                  <a:pt x="31" y="118"/>
                  <a:pt x="31" y="118"/>
                  <a:pt x="32" y="117"/>
                </a:cubicBezTo>
                <a:cubicBezTo>
                  <a:pt x="32" y="118"/>
                  <a:pt x="33" y="118"/>
                  <a:pt x="32" y="118"/>
                </a:cubicBezTo>
                <a:cubicBezTo>
                  <a:pt x="33" y="119"/>
                  <a:pt x="33" y="118"/>
                  <a:pt x="33" y="118"/>
                </a:cubicBezTo>
                <a:cubicBezTo>
                  <a:pt x="34" y="118"/>
                  <a:pt x="33" y="119"/>
                  <a:pt x="33" y="119"/>
                </a:cubicBezTo>
                <a:cubicBezTo>
                  <a:pt x="33" y="119"/>
                  <a:pt x="33" y="119"/>
                  <a:pt x="33" y="120"/>
                </a:cubicBezTo>
                <a:cubicBezTo>
                  <a:pt x="34" y="120"/>
                  <a:pt x="34" y="119"/>
                  <a:pt x="34" y="120"/>
                </a:cubicBezTo>
                <a:cubicBezTo>
                  <a:pt x="34" y="120"/>
                  <a:pt x="34" y="120"/>
                  <a:pt x="34" y="121"/>
                </a:cubicBezTo>
                <a:cubicBezTo>
                  <a:pt x="35" y="121"/>
                  <a:pt x="35" y="120"/>
                  <a:pt x="35" y="121"/>
                </a:cubicBezTo>
                <a:cubicBezTo>
                  <a:pt x="35" y="120"/>
                  <a:pt x="35" y="121"/>
                  <a:pt x="34" y="120"/>
                </a:cubicBezTo>
                <a:cubicBezTo>
                  <a:pt x="35" y="120"/>
                  <a:pt x="35" y="120"/>
                  <a:pt x="35" y="120"/>
                </a:cubicBezTo>
                <a:cubicBezTo>
                  <a:pt x="35" y="120"/>
                  <a:pt x="35" y="119"/>
                  <a:pt x="35" y="119"/>
                </a:cubicBezTo>
                <a:cubicBezTo>
                  <a:pt x="35" y="119"/>
                  <a:pt x="35" y="119"/>
                  <a:pt x="35" y="118"/>
                </a:cubicBezTo>
                <a:cubicBezTo>
                  <a:pt x="35" y="119"/>
                  <a:pt x="35" y="119"/>
                  <a:pt x="35" y="119"/>
                </a:cubicBezTo>
                <a:cubicBezTo>
                  <a:pt x="35" y="118"/>
                  <a:pt x="38" y="118"/>
                  <a:pt x="38" y="119"/>
                </a:cubicBezTo>
                <a:cubicBezTo>
                  <a:pt x="38" y="118"/>
                  <a:pt x="39" y="119"/>
                  <a:pt x="38" y="118"/>
                </a:cubicBezTo>
                <a:cubicBezTo>
                  <a:pt x="39" y="118"/>
                  <a:pt x="39" y="119"/>
                  <a:pt x="39" y="119"/>
                </a:cubicBezTo>
                <a:cubicBezTo>
                  <a:pt x="39" y="119"/>
                  <a:pt x="39" y="120"/>
                  <a:pt x="38" y="120"/>
                </a:cubicBezTo>
                <a:cubicBezTo>
                  <a:pt x="38" y="120"/>
                  <a:pt x="40" y="120"/>
                  <a:pt x="40" y="119"/>
                </a:cubicBezTo>
                <a:cubicBezTo>
                  <a:pt x="40" y="120"/>
                  <a:pt x="40" y="120"/>
                  <a:pt x="41" y="120"/>
                </a:cubicBezTo>
                <a:cubicBezTo>
                  <a:pt x="41" y="119"/>
                  <a:pt x="41" y="119"/>
                  <a:pt x="42" y="119"/>
                </a:cubicBezTo>
                <a:cubicBezTo>
                  <a:pt x="42" y="119"/>
                  <a:pt x="42" y="119"/>
                  <a:pt x="42" y="118"/>
                </a:cubicBezTo>
                <a:cubicBezTo>
                  <a:pt x="42" y="119"/>
                  <a:pt x="42" y="118"/>
                  <a:pt x="43" y="118"/>
                </a:cubicBezTo>
                <a:cubicBezTo>
                  <a:pt x="42" y="117"/>
                  <a:pt x="44" y="117"/>
                  <a:pt x="43" y="117"/>
                </a:cubicBezTo>
                <a:cubicBezTo>
                  <a:pt x="44" y="117"/>
                  <a:pt x="43" y="118"/>
                  <a:pt x="44" y="118"/>
                </a:cubicBezTo>
                <a:cubicBezTo>
                  <a:pt x="44" y="117"/>
                  <a:pt x="44" y="117"/>
                  <a:pt x="45" y="117"/>
                </a:cubicBezTo>
                <a:cubicBezTo>
                  <a:pt x="45" y="117"/>
                  <a:pt x="45" y="118"/>
                  <a:pt x="45" y="118"/>
                </a:cubicBezTo>
                <a:cubicBezTo>
                  <a:pt x="44" y="119"/>
                  <a:pt x="43" y="119"/>
                  <a:pt x="42" y="119"/>
                </a:cubicBezTo>
                <a:cubicBezTo>
                  <a:pt x="43" y="120"/>
                  <a:pt x="43" y="119"/>
                  <a:pt x="43" y="120"/>
                </a:cubicBezTo>
                <a:cubicBezTo>
                  <a:pt x="44" y="118"/>
                  <a:pt x="46" y="120"/>
                  <a:pt x="47" y="118"/>
                </a:cubicBezTo>
                <a:cubicBezTo>
                  <a:pt x="48" y="119"/>
                  <a:pt x="50" y="117"/>
                  <a:pt x="51" y="117"/>
                </a:cubicBezTo>
                <a:cubicBezTo>
                  <a:pt x="51" y="117"/>
                  <a:pt x="51" y="118"/>
                  <a:pt x="51" y="118"/>
                </a:cubicBezTo>
                <a:cubicBezTo>
                  <a:pt x="51" y="117"/>
                  <a:pt x="51" y="117"/>
                  <a:pt x="51" y="117"/>
                </a:cubicBezTo>
                <a:cubicBezTo>
                  <a:pt x="51" y="118"/>
                  <a:pt x="51" y="118"/>
                  <a:pt x="51" y="118"/>
                </a:cubicBezTo>
                <a:cubicBezTo>
                  <a:pt x="52" y="118"/>
                  <a:pt x="52" y="118"/>
                  <a:pt x="52" y="118"/>
                </a:cubicBezTo>
                <a:cubicBezTo>
                  <a:pt x="52" y="118"/>
                  <a:pt x="52" y="119"/>
                  <a:pt x="52" y="119"/>
                </a:cubicBezTo>
                <a:cubicBezTo>
                  <a:pt x="51" y="119"/>
                  <a:pt x="51" y="119"/>
                  <a:pt x="51" y="119"/>
                </a:cubicBezTo>
                <a:cubicBezTo>
                  <a:pt x="51" y="119"/>
                  <a:pt x="51" y="119"/>
                  <a:pt x="51" y="119"/>
                </a:cubicBezTo>
                <a:cubicBezTo>
                  <a:pt x="50" y="120"/>
                  <a:pt x="50" y="120"/>
                  <a:pt x="50" y="119"/>
                </a:cubicBezTo>
                <a:cubicBezTo>
                  <a:pt x="50" y="119"/>
                  <a:pt x="50" y="119"/>
                  <a:pt x="50" y="119"/>
                </a:cubicBezTo>
                <a:cubicBezTo>
                  <a:pt x="50" y="118"/>
                  <a:pt x="50" y="119"/>
                  <a:pt x="49" y="119"/>
                </a:cubicBezTo>
                <a:cubicBezTo>
                  <a:pt x="49" y="119"/>
                  <a:pt x="49" y="119"/>
                  <a:pt x="49" y="119"/>
                </a:cubicBezTo>
                <a:cubicBezTo>
                  <a:pt x="49" y="119"/>
                  <a:pt x="49" y="119"/>
                  <a:pt x="48" y="120"/>
                </a:cubicBezTo>
                <a:cubicBezTo>
                  <a:pt x="48" y="119"/>
                  <a:pt x="48" y="119"/>
                  <a:pt x="48" y="119"/>
                </a:cubicBezTo>
                <a:cubicBezTo>
                  <a:pt x="48" y="119"/>
                  <a:pt x="48" y="119"/>
                  <a:pt x="47" y="119"/>
                </a:cubicBezTo>
                <a:cubicBezTo>
                  <a:pt x="47" y="120"/>
                  <a:pt x="47" y="120"/>
                  <a:pt x="47" y="120"/>
                </a:cubicBezTo>
                <a:cubicBezTo>
                  <a:pt x="47" y="120"/>
                  <a:pt x="46" y="120"/>
                  <a:pt x="46" y="120"/>
                </a:cubicBezTo>
                <a:cubicBezTo>
                  <a:pt x="46" y="120"/>
                  <a:pt x="46" y="120"/>
                  <a:pt x="46" y="120"/>
                </a:cubicBezTo>
                <a:cubicBezTo>
                  <a:pt x="46" y="120"/>
                  <a:pt x="45" y="120"/>
                  <a:pt x="45" y="120"/>
                </a:cubicBezTo>
                <a:cubicBezTo>
                  <a:pt x="45" y="120"/>
                  <a:pt x="45" y="120"/>
                  <a:pt x="45" y="120"/>
                </a:cubicBezTo>
                <a:cubicBezTo>
                  <a:pt x="44" y="120"/>
                  <a:pt x="44" y="121"/>
                  <a:pt x="44" y="120"/>
                </a:cubicBezTo>
                <a:cubicBezTo>
                  <a:pt x="44" y="120"/>
                  <a:pt x="44" y="121"/>
                  <a:pt x="44" y="121"/>
                </a:cubicBezTo>
                <a:cubicBezTo>
                  <a:pt x="44" y="121"/>
                  <a:pt x="44" y="121"/>
                  <a:pt x="43" y="121"/>
                </a:cubicBezTo>
                <a:cubicBezTo>
                  <a:pt x="44" y="121"/>
                  <a:pt x="44" y="121"/>
                  <a:pt x="44" y="121"/>
                </a:cubicBezTo>
                <a:cubicBezTo>
                  <a:pt x="44" y="121"/>
                  <a:pt x="44" y="121"/>
                  <a:pt x="44" y="121"/>
                </a:cubicBezTo>
                <a:cubicBezTo>
                  <a:pt x="44" y="121"/>
                  <a:pt x="44" y="121"/>
                  <a:pt x="44" y="121"/>
                </a:cubicBezTo>
                <a:cubicBezTo>
                  <a:pt x="46" y="121"/>
                  <a:pt x="47" y="120"/>
                  <a:pt x="48" y="120"/>
                </a:cubicBezTo>
                <a:cubicBezTo>
                  <a:pt x="48" y="121"/>
                  <a:pt x="47" y="121"/>
                  <a:pt x="47" y="121"/>
                </a:cubicBezTo>
                <a:cubicBezTo>
                  <a:pt x="47" y="121"/>
                  <a:pt x="47" y="121"/>
                  <a:pt x="47" y="121"/>
                </a:cubicBezTo>
                <a:cubicBezTo>
                  <a:pt x="47" y="122"/>
                  <a:pt x="47" y="122"/>
                  <a:pt x="47" y="122"/>
                </a:cubicBezTo>
                <a:cubicBezTo>
                  <a:pt x="47" y="122"/>
                  <a:pt x="47" y="122"/>
                  <a:pt x="46" y="121"/>
                </a:cubicBezTo>
                <a:cubicBezTo>
                  <a:pt x="46" y="122"/>
                  <a:pt x="46" y="123"/>
                  <a:pt x="45" y="123"/>
                </a:cubicBezTo>
                <a:cubicBezTo>
                  <a:pt x="44" y="123"/>
                  <a:pt x="45" y="122"/>
                  <a:pt x="45" y="122"/>
                </a:cubicBezTo>
                <a:cubicBezTo>
                  <a:pt x="45" y="122"/>
                  <a:pt x="45" y="121"/>
                  <a:pt x="45" y="121"/>
                </a:cubicBezTo>
                <a:cubicBezTo>
                  <a:pt x="45" y="121"/>
                  <a:pt x="45" y="123"/>
                  <a:pt x="43" y="123"/>
                </a:cubicBezTo>
                <a:cubicBezTo>
                  <a:pt x="43" y="122"/>
                  <a:pt x="43" y="122"/>
                  <a:pt x="43" y="122"/>
                </a:cubicBezTo>
                <a:cubicBezTo>
                  <a:pt x="43" y="122"/>
                  <a:pt x="43" y="123"/>
                  <a:pt x="42" y="123"/>
                </a:cubicBezTo>
                <a:cubicBezTo>
                  <a:pt x="42" y="123"/>
                  <a:pt x="42" y="123"/>
                  <a:pt x="42" y="123"/>
                </a:cubicBezTo>
                <a:cubicBezTo>
                  <a:pt x="42" y="123"/>
                  <a:pt x="42" y="123"/>
                  <a:pt x="42" y="123"/>
                </a:cubicBezTo>
                <a:cubicBezTo>
                  <a:pt x="42" y="123"/>
                  <a:pt x="42" y="123"/>
                  <a:pt x="42" y="123"/>
                </a:cubicBezTo>
                <a:cubicBezTo>
                  <a:pt x="42" y="123"/>
                  <a:pt x="42" y="122"/>
                  <a:pt x="41" y="122"/>
                </a:cubicBezTo>
                <a:cubicBezTo>
                  <a:pt x="41" y="122"/>
                  <a:pt x="41" y="122"/>
                  <a:pt x="42" y="122"/>
                </a:cubicBezTo>
                <a:cubicBezTo>
                  <a:pt x="42" y="122"/>
                  <a:pt x="42" y="122"/>
                  <a:pt x="42" y="122"/>
                </a:cubicBezTo>
                <a:cubicBezTo>
                  <a:pt x="41" y="122"/>
                  <a:pt x="41" y="122"/>
                  <a:pt x="41" y="122"/>
                </a:cubicBezTo>
                <a:cubicBezTo>
                  <a:pt x="41" y="123"/>
                  <a:pt x="41" y="123"/>
                  <a:pt x="41" y="123"/>
                </a:cubicBezTo>
                <a:cubicBezTo>
                  <a:pt x="41" y="123"/>
                  <a:pt x="41" y="123"/>
                  <a:pt x="41" y="123"/>
                </a:cubicBezTo>
                <a:cubicBezTo>
                  <a:pt x="41" y="123"/>
                  <a:pt x="40" y="123"/>
                  <a:pt x="40" y="123"/>
                </a:cubicBezTo>
                <a:cubicBezTo>
                  <a:pt x="40" y="123"/>
                  <a:pt x="40" y="123"/>
                  <a:pt x="40" y="123"/>
                </a:cubicBezTo>
                <a:cubicBezTo>
                  <a:pt x="40" y="123"/>
                  <a:pt x="39" y="123"/>
                  <a:pt x="39" y="124"/>
                </a:cubicBezTo>
                <a:cubicBezTo>
                  <a:pt x="38" y="123"/>
                  <a:pt x="39" y="123"/>
                  <a:pt x="38" y="123"/>
                </a:cubicBezTo>
                <a:cubicBezTo>
                  <a:pt x="37" y="123"/>
                  <a:pt x="37" y="123"/>
                  <a:pt x="36" y="124"/>
                </a:cubicBezTo>
                <a:cubicBezTo>
                  <a:pt x="36" y="123"/>
                  <a:pt x="36" y="123"/>
                  <a:pt x="36" y="123"/>
                </a:cubicBezTo>
                <a:cubicBezTo>
                  <a:pt x="35" y="123"/>
                  <a:pt x="36" y="124"/>
                  <a:pt x="35" y="124"/>
                </a:cubicBezTo>
                <a:cubicBezTo>
                  <a:pt x="35" y="124"/>
                  <a:pt x="35" y="124"/>
                  <a:pt x="35" y="124"/>
                </a:cubicBezTo>
                <a:cubicBezTo>
                  <a:pt x="35" y="124"/>
                  <a:pt x="35" y="124"/>
                  <a:pt x="35" y="124"/>
                </a:cubicBezTo>
                <a:cubicBezTo>
                  <a:pt x="35" y="124"/>
                  <a:pt x="35" y="124"/>
                  <a:pt x="34" y="124"/>
                </a:cubicBezTo>
                <a:cubicBezTo>
                  <a:pt x="34" y="124"/>
                  <a:pt x="34" y="125"/>
                  <a:pt x="34" y="125"/>
                </a:cubicBezTo>
                <a:cubicBezTo>
                  <a:pt x="34" y="125"/>
                  <a:pt x="34" y="124"/>
                  <a:pt x="34" y="125"/>
                </a:cubicBezTo>
                <a:cubicBezTo>
                  <a:pt x="34" y="125"/>
                  <a:pt x="34" y="125"/>
                  <a:pt x="34" y="125"/>
                </a:cubicBezTo>
                <a:cubicBezTo>
                  <a:pt x="33" y="125"/>
                  <a:pt x="33" y="126"/>
                  <a:pt x="32" y="126"/>
                </a:cubicBezTo>
                <a:cubicBezTo>
                  <a:pt x="32" y="125"/>
                  <a:pt x="33" y="125"/>
                  <a:pt x="33" y="125"/>
                </a:cubicBezTo>
                <a:cubicBezTo>
                  <a:pt x="33" y="125"/>
                  <a:pt x="34" y="124"/>
                  <a:pt x="34" y="124"/>
                </a:cubicBezTo>
                <a:cubicBezTo>
                  <a:pt x="34" y="124"/>
                  <a:pt x="32" y="124"/>
                  <a:pt x="32" y="125"/>
                </a:cubicBezTo>
                <a:cubicBezTo>
                  <a:pt x="31" y="125"/>
                  <a:pt x="32" y="124"/>
                  <a:pt x="31" y="124"/>
                </a:cubicBezTo>
                <a:cubicBezTo>
                  <a:pt x="31" y="125"/>
                  <a:pt x="30" y="125"/>
                  <a:pt x="28" y="126"/>
                </a:cubicBezTo>
                <a:cubicBezTo>
                  <a:pt x="28" y="125"/>
                  <a:pt x="29" y="125"/>
                  <a:pt x="29" y="125"/>
                </a:cubicBezTo>
                <a:cubicBezTo>
                  <a:pt x="28" y="125"/>
                  <a:pt x="28" y="125"/>
                  <a:pt x="28" y="124"/>
                </a:cubicBezTo>
                <a:cubicBezTo>
                  <a:pt x="27" y="125"/>
                  <a:pt x="27" y="125"/>
                  <a:pt x="26" y="126"/>
                </a:cubicBezTo>
                <a:cubicBezTo>
                  <a:pt x="25" y="125"/>
                  <a:pt x="25" y="126"/>
                  <a:pt x="24" y="127"/>
                </a:cubicBezTo>
                <a:cubicBezTo>
                  <a:pt x="25" y="127"/>
                  <a:pt x="25" y="127"/>
                  <a:pt x="26" y="127"/>
                </a:cubicBezTo>
                <a:cubicBezTo>
                  <a:pt x="26" y="126"/>
                  <a:pt x="26" y="126"/>
                  <a:pt x="26" y="126"/>
                </a:cubicBezTo>
                <a:cubicBezTo>
                  <a:pt x="26" y="126"/>
                  <a:pt x="26" y="126"/>
                  <a:pt x="26" y="126"/>
                </a:cubicBezTo>
                <a:cubicBezTo>
                  <a:pt x="27" y="126"/>
                  <a:pt x="26" y="126"/>
                  <a:pt x="26" y="126"/>
                </a:cubicBezTo>
                <a:cubicBezTo>
                  <a:pt x="26" y="127"/>
                  <a:pt x="28" y="127"/>
                  <a:pt x="28" y="126"/>
                </a:cubicBezTo>
                <a:cubicBezTo>
                  <a:pt x="29" y="127"/>
                  <a:pt x="30" y="127"/>
                  <a:pt x="31" y="126"/>
                </a:cubicBezTo>
                <a:cubicBezTo>
                  <a:pt x="31" y="126"/>
                  <a:pt x="31" y="127"/>
                  <a:pt x="32" y="126"/>
                </a:cubicBezTo>
                <a:cubicBezTo>
                  <a:pt x="33" y="126"/>
                  <a:pt x="35" y="126"/>
                  <a:pt x="36" y="125"/>
                </a:cubicBezTo>
                <a:cubicBezTo>
                  <a:pt x="36" y="126"/>
                  <a:pt x="37" y="125"/>
                  <a:pt x="37" y="126"/>
                </a:cubicBezTo>
                <a:cubicBezTo>
                  <a:pt x="37" y="126"/>
                  <a:pt x="37" y="126"/>
                  <a:pt x="38" y="126"/>
                </a:cubicBezTo>
                <a:cubicBezTo>
                  <a:pt x="38" y="126"/>
                  <a:pt x="38" y="126"/>
                  <a:pt x="38" y="127"/>
                </a:cubicBezTo>
                <a:cubicBezTo>
                  <a:pt x="38" y="127"/>
                  <a:pt x="37" y="127"/>
                  <a:pt x="37" y="127"/>
                </a:cubicBezTo>
                <a:cubicBezTo>
                  <a:pt x="37" y="127"/>
                  <a:pt x="37" y="126"/>
                  <a:pt x="37" y="126"/>
                </a:cubicBezTo>
                <a:cubicBezTo>
                  <a:pt x="37" y="126"/>
                  <a:pt x="37" y="127"/>
                  <a:pt x="37" y="127"/>
                </a:cubicBezTo>
                <a:cubicBezTo>
                  <a:pt x="36" y="126"/>
                  <a:pt x="36" y="127"/>
                  <a:pt x="35" y="126"/>
                </a:cubicBezTo>
                <a:cubicBezTo>
                  <a:pt x="35" y="127"/>
                  <a:pt x="35" y="127"/>
                  <a:pt x="35" y="127"/>
                </a:cubicBezTo>
                <a:cubicBezTo>
                  <a:pt x="35" y="127"/>
                  <a:pt x="35" y="127"/>
                  <a:pt x="35" y="127"/>
                </a:cubicBezTo>
                <a:cubicBezTo>
                  <a:pt x="35" y="126"/>
                  <a:pt x="34" y="127"/>
                  <a:pt x="34" y="127"/>
                </a:cubicBezTo>
                <a:cubicBezTo>
                  <a:pt x="34" y="126"/>
                  <a:pt x="34" y="127"/>
                  <a:pt x="33" y="127"/>
                </a:cubicBezTo>
                <a:cubicBezTo>
                  <a:pt x="33" y="127"/>
                  <a:pt x="33" y="127"/>
                  <a:pt x="33" y="127"/>
                </a:cubicBezTo>
                <a:cubicBezTo>
                  <a:pt x="33" y="127"/>
                  <a:pt x="33" y="127"/>
                  <a:pt x="33" y="127"/>
                </a:cubicBezTo>
                <a:cubicBezTo>
                  <a:pt x="33" y="128"/>
                  <a:pt x="33" y="127"/>
                  <a:pt x="33" y="128"/>
                </a:cubicBezTo>
                <a:cubicBezTo>
                  <a:pt x="33" y="128"/>
                  <a:pt x="32" y="128"/>
                  <a:pt x="32" y="128"/>
                </a:cubicBezTo>
                <a:cubicBezTo>
                  <a:pt x="32" y="128"/>
                  <a:pt x="32" y="128"/>
                  <a:pt x="32" y="128"/>
                </a:cubicBezTo>
                <a:cubicBezTo>
                  <a:pt x="32" y="128"/>
                  <a:pt x="32" y="128"/>
                  <a:pt x="32" y="128"/>
                </a:cubicBezTo>
                <a:cubicBezTo>
                  <a:pt x="32" y="128"/>
                  <a:pt x="32" y="128"/>
                  <a:pt x="32" y="128"/>
                </a:cubicBezTo>
                <a:cubicBezTo>
                  <a:pt x="32" y="128"/>
                  <a:pt x="32" y="128"/>
                  <a:pt x="31" y="128"/>
                </a:cubicBezTo>
                <a:cubicBezTo>
                  <a:pt x="31" y="128"/>
                  <a:pt x="31" y="129"/>
                  <a:pt x="31" y="129"/>
                </a:cubicBezTo>
                <a:cubicBezTo>
                  <a:pt x="31" y="129"/>
                  <a:pt x="32" y="129"/>
                  <a:pt x="32" y="129"/>
                </a:cubicBezTo>
                <a:cubicBezTo>
                  <a:pt x="32" y="129"/>
                  <a:pt x="32" y="128"/>
                  <a:pt x="32" y="128"/>
                </a:cubicBezTo>
                <a:cubicBezTo>
                  <a:pt x="32" y="128"/>
                  <a:pt x="32" y="128"/>
                  <a:pt x="32" y="129"/>
                </a:cubicBezTo>
                <a:cubicBezTo>
                  <a:pt x="32" y="128"/>
                  <a:pt x="32" y="128"/>
                  <a:pt x="32" y="128"/>
                </a:cubicBezTo>
                <a:cubicBezTo>
                  <a:pt x="32" y="129"/>
                  <a:pt x="33" y="129"/>
                  <a:pt x="33" y="129"/>
                </a:cubicBezTo>
                <a:cubicBezTo>
                  <a:pt x="33" y="128"/>
                  <a:pt x="33" y="128"/>
                  <a:pt x="34" y="127"/>
                </a:cubicBezTo>
                <a:cubicBezTo>
                  <a:pt x="34" y="127"/>
                  <a:pt x="34" y="127"/>
                  <a:pt x="34" y="127"/>
                </a:cubicBezTo>
                <a:cubicBezTo>
                  <a:pt x="34" y="127"/>
                  <a:pt x="34" y="128"/>
                  <a:pt x="34" y="128"/>
                </a:cubicBezTo>
                <a:cubicBezTo>
                  <a:pt x="34" y="128"/>
                  <a:pt x="34" y="128"/>
                  <a:pt x="34" y="128"/>
                </a:cubicBezTo>
                <a:cubicBezTo>
                  <a:pt x="34" y="128"/>
                  <a:pt x="33" y="128"/>
                  <a:pt x="33" y="129"/>
                </a:cubicBezTo>
                <a:cubicBezTo>
                  <a:pt x="34" y="129"/>
                  <a:pt x="34" y="128"/>
                  <a:pt x="35" y="129"/>
                </a:cubicBezTo>
                <a:cubicBezTo>
                  <a:pt x="35" y="129"/>
                  <a:pt x="35" y="128"/>
                  <a:pt x="35" y="128"/>
                </a:cubicBezTo>
                <a:cubicBezTo>
                  <a:pt x="35" y="128"/>
                  <a:pt x="35" y="128"/>
                  <a:pt x="35" y="128"/>
                </a:cubicBezTo>
                <a:cubicBezTo>
                  <a:pt x="35" y="128"/>
                  <a:pt x="35" y="128"/>
                  <a:pt x="36" y="128"/>
                </a:cubicBezTo>
                <a:cubicBezTo>
                  <a:pt x="36" y="128"/>
                  <a:pt x="36" y="128"/>
                  <a:pt x="35" y="128"/>
                </a:cubicBezTo>
                <a:cubicBezTo>
                  <a:pt x="35" y="128"/>
                  <a:pt x="35" y="128"/>
                  <a:pt x="35" y="128"/>
                </a:cubicBezTo>
                <a:cubicBezTo>
                  <a:pt x="36" y="127"/>
                  <a:pt x="38" y="127"/>
                  <a:pt x="38" y="128"/>
                </a:cubicBezTo>
                <a:cubicBezTo>
                  <a:pt x="38" y="128"/>
                  <a:pt x="38" y="127"/>
                  <a:pt x="38" y="127"/>
                </a:cubicBezTo>
                <a:cubicBezTo>
                  <a:pt x="39" y="128"/>
                  <a:pt x="39" y="128"/>
                  <a:pt x="38" y="128"/>
                </a:cubicBezTo>
                <a:cubicBezTo>
                  <a:pt x="39" y="129"/>
                  <a:pt x="40" y="128"/>
                  <a:pt x="39" y="128"/>
                </a:cubicBezTo>
                <a:cubicBezTo>
                  <a:pt x="39" y="127"/>
                  <a:pt x="40" y="128"/>
                  <a:pt x="40" y="127"/>
                </a:cubicBezTo>
                <a:cubicBezTo>
                  <a:pt x="40" y="127"/>
                  <a:pt x="40" y="127"/>
                  <a:pt x="40" y="127"/>
                </a:cubicBezTo>
                <a:cubicBezTo>
                  <a:pt x="40" y="127"/>
                  <a:pt x="40" y="128"/>
                  <a:pt x="40" y="128"/>
                </a:cubicBezTo>
                <a:cubicBezTo>
                  <a:pt x="41" y="128"/>
                  <a:pt x="41" y="127"/>
                  <a:pt x="41" y="128"/>
                </a:cubicBezTo>
                <a:cubicBezTo>
                  <a:pt x="42" y="128"/>
                  <a:pt x="42" y="128"/>
                  <a:pt x="41" y="128"/>
                </a:cubicBezTo>
                <a:cubicBezTo>
                  <a:pt x="42" y="127"/>
                  <a:pt x="42" y="127"/>
                  <a:pt x="43" y="128"/>
                </a:cubicBezTo>
                <a:cubicBezTo>
                  <a:pt x="43" y="127"/>
                  <a:pt x="42" y="127"/>
                  <a:pt x="42" y="127"/>
                </a:cubicBezTo>
                <a:cubicBezTo>
                  <a:pt x="43" y="127"/>
                  <a:pt x="43" y="127"/>
                  <a:pt x="43" y="127"/>
                </a:cubicBezTo>
                <a:cubicBezTo>
                  <a:pt x="43" y="127"/>
                  <a:pt x="43" y="127"/>
                  <a:pt x="43" y="127"/>
                </a:cubicBezTo>
                <a:cubicBezTo>
                  <a:pt x="44" y="126"/>
                  <a:pt x="45" y="126"/>
                  <a:pt x="46" y="126"/>
                </a:cubicBezTo>
                <a:cubicBezTo>
                  <a:pt x="46" y="126"/>
                  <a:pt x="45" y="126"/>
                  <a:pt x="45" y="127"/>
                </a:cubicBezTo>
                <a:cubicBezTo>
                  <a:pt x="46" y="127"/>
                  <a:pt x="46" y="126"/>
                  <a:pt x="46" y="127"/>
                </a:cubicBezTo>
                <a:cubicBezTo>
                  <a:pt x="47" y="126"/>
                  <a:pt x="47" y="128"/>
                  <a:pt x="48" y="127"/>
                </a:cubicBezTo>
                <a:cubicBezTo>
                  <a:pt x="47" y="127"/>
                  <a:pt x="47" y="127"/>
                  <a:pt x="47" y="127"/>
                </a:cubicBezTo>
                <a:cubicBezTo>
                  <a:pt x="47" y="126"/>
                  <a:pt x="47" y="126"/>
                  <a:pt x="48" y="126"/>
                </a:cubicBezTo>
                <a:cubicBezTo>
                  <a:pt x="48" y="126"/>
                  <a:pt x="48" y="126"/>
                  <a:pt x="48" y="126"/>
                </a:cubicBezTo>
                <a:cubicBezTo>
                  <a:pt x="48" y="126"/>
                  <a:pt x="48" y="126"/>
                  <a:pt x="48" y="127"/>
                </a:cubicBezTo>
                <a:cubicBezTo>
                  <a:pt x="48" y="127"/>
                  <a:pt x="48" y="126"/>
                  <a:pt x="48" y="127"/>
                </a:cubicBezTo>
                <a:cubicBezTo>
                  <a:pt x="48" y="126"/>
                  <a:pt x="50" y="126"/>
                  <a:pt x="51" y="126"/>
                </a:cubicBezTo>
                <a:cubicBezTo>
                  <a:pt x="51" y="126"/>
                  <a:pt x="51" y="126"/>
                  <a:pt x="51" y="126"/>
                </a:cubicBezTo>
                <a:cubicBezTo>
                  <a:pt x="51" y="126"/>
                  <a:pt x="52" y="125"/>
                  <a:pt x="52" y="125"/>
                </a:cubicBezTo>
                <a:cubicBezTo>
                  <a:pt x="52" y="126"/>
                  <a:pt x="52" y="126"/>
                  <a:pt x="52" y="126"/>
                </a:cubicBezTo>
                <a:cubicBezTo>
                  <a:pt x="52" y="126"/>
                  <a:pt x="52" y="126"/>
                  <a:pt x="53" y="126"/>
                </a:cubicBezTo>
                <a:cubicBezTo>
                  <a:pt x="53" y="125"/>
                  <a:pt x="52" y="125"/>
                  <a:pt x="52" y="125"/>
                </a:cubicBezTo>
                <a:cubicBezTo>
                  <a:pt x="53" y="125"/>
                  <a:pt x="53" y="125"/>
                  <a:pt x="53" y="125"/>
                </a:cubicBezTo>
                <a:cubicBezTo>
                  <a:pt x="53" y="125"/>
                  <a:pt x="53" y="125"/>
                  <a:pt x="53" y="125"/>
                </a:cubicBezTo>
                <a:cubicBezTo>
                  <a:pt x="54" y="125"/>
                  <a:pt x="54" y="125"/>
                  <a:pt x="54" y="125"/>
                </a:cubicBezTo>
                <a:cubicBezTo>
                  <a:pt x="54" y="125"/>
                  <a:pt x="54" y="125"/>
                  <a:pt x="54" y="126"/>
                </a:cubicBezTo>
                <a:cubicBezTo>
                  <a:pt x="55" y="126"/>
                  <a:pt x="55" y="125"/>
                  <a:pt x="55" y="125"/>
                </a:cubicBezTo>
                <a:cubicBezTo>
                  <a:pt x="55" y="124"/>
                  <a:pt x="55" y="125"/>
                  <a:pt x="56" y="125"/>
                </a:cubicBezTo>
                <a:cubicBezTo>
                  <a:pt x="56" y="125"/>
                  <a:pt x="56" y="125"/>
                  <a:pt x="56" y="125"/>
                </a:cubicBezTo>
                <a:cubicBezTo>
                  <a:pt x="56" y="125"/>
                  <a:pt x="57" y="125"/>
                  <a:pt x="57" y="125"/>
                </a:cubicBezTo>
                <a:cubicBezTo>
                  <a:pt x="57" y="125"/>
                  <a:pt x="57" y="125"/>
                  <a:pt x="57" y="125"/>
                </a:cubicBezTo>
                <a:cubicBezTo>
                  <a:pt x="57" y="125"/>
                  <a:pt x="57" y="125"/>
                  <a:pt x="57" y="124"/>
                </a:cubicBezTo>
                <a:cubicBezTo>
                  <a:pt x="57" y="125"/>
                  <a:pt x="57" y="124"/>
                  <a:pt x="58" y="124"/>
                </a:cubicBezTo>
                <a:cubicBezTo>
                  <a:pt x="58" y="124"/>
                  <a:pt x="58" y="124"/>
                  <a:pt x="58" y="124"/>
                </a:cubicBezTo>
                <a:cubicBezTo>
                  <a:pt x="58" y="124"/>
                  <a:pt x="58" y="124"/>
                  <a:pt x="58" y="124"/>
                </a:cubicBezTo>
                <a:cubicBezTo>
                  <a:pt x="58" y="124"/>
                  <a:pt x="58" y="124"/>
                  <a:pt x="58" y="124"/>
                </a:cubicBezTo>
                <a:cubicBezTo>
                  <a:pt x="58" y="124"/>
                  <a:pt x="58" y="124"/>
                  <a:pt x="58" y="124"/>
                </a:cubicBezTo>
                <a:cubicBezTo>
                  <a:pt x="58" y="124"/>
                  <a:pt x="58" y="124"/>
                  <a:pt x="58" y="124"/>
                </a:cubicBezTo>
                <a:cubicBezTo>
                  <a:pt x="58" y="124"/>
                  <a:pt x="58" y="124"/>
                  <a:pt x="58" y="124"/>
                </a:cubicBezTo>
                <a:cubicBezTo>
                  <a:pt x="58" y="124"/>
                  <a:pt x="58" y="124"/>
                  <a:pt x="58" y="124"/>
                </a:cubicBezTo>
                <a:cubicBezTo>
                  <a:pt x="58" y="124"/>
                  <a:pt x="58" y="124"/>
                  <a:pt x="58" y="123"/>
                </a:cubicBezTo>
                <a:cubicBezTo>
                  <a:pt x="59" y="123"/>
                  <a:pt x="59" y="124"/>
                  <a:pt x="59" y="124"/>
                </a:cubicBezTo>
                <a:cubicBezTo>
                  <a:pt x="59" y="124"/>
                  <a:pt x="59" y="124"/>
                  <a:pt x="59" y="124"/>
                </a:cubicBezTo>
                <a:cubicBezTo>
                  <a:pt x="59" y="125"/>
                  <a:pt x="60" y="124"/>
                  <a:pt x="60" y="124"/>
                </a:cubicBezTo>
                <a:cubicBezTo>
                  <a:pt x="61" y="124"/>
                  <a:pt x="61" y="124"/>
                  <a:pt x="61" y="125"/>
                </a:cubicBezTo>
                <a:cubicBezTo>
                  <a:pt x="61" y="125"/>
                  <a:pt x="61" y="125"/>
                  <a:pt x="61" y="124"/>
                </a:cubicBezTo>
                <a:cubicBezTo>
                  <a:pt x="61" y="125"/>
                  <a:pt x="61" y="125"/>
                  <a:pt x="61" y="125"/>
                </a:cubicBezTo>
                <a:cubicBezTo>
                  <a:pt x="61" y="125"/>
                  <a:pt x="60" y="125"/>
                  <a:pt x="60" y="124"/>
                </a:cubicBezTo>
                <a:cubicBezTo>
                  <a:pt x="60" y="125"/>
                  <a:pt x="59" y="125"/>
                  <a:pt x="59" y="125"/>
                </a:cubicBezTo>
                <a:cubicBezTo>
                  <a:pt x="59" y="126"/>
                  <a:pt x="60" y="125"/>
                  <a:pt x="61" y="125"/>
                </a:cubicBezTo>
                <a:cubicBezTo>
                  <a:pt x="61" y="125"/>
                  <a:pt x="61" y="125"/>
                  <a:pt x="61" y="125"/>
                </a:cubicBezTo>
                <a:cubicBezTo>
                  <a:pt x="61" y="125"/>
                  <a:pt x="62" y="125"/>
                  <a:pt x="61" y="124"/>
                </a:cubicBezTo>
                <a:cubicBezTo>
                  <a:pt x="61" y="124"/>
                  <a:pt x="61" y="124"/>
                  <a:pt x="61" y="124"/>
                </a:cubicBezTo>
                <a:cubicBezTo>
                  <a:pt x="61" y="124"/>
                  <a:pt x="61" y="124"/>
                  <a:pt x="61" y="124"/>
                </a:cubicBezTo>
                <a:cubicBezTo>
                  <a:pt x="60" y="124"/>
                  <a:pt x="60" y="124"/>
                  <a:pt x="60" y="124"/>
                </a:cubicBezTo>
                <a:cubicBezTo>
                  <a:pt x="60" y="124"/>
                  <a:pt x="60" y="124"/>
                  <a:pt x="59" y="124"/>
                </a:cubicBezTo>
                <a:cubicBezTo>
                  <a:pt x="59" y="124"/>
                  <a:pt x="59" y="124"/>
                  <a:pt x="59" y="124"/>
                </a:cubicBezTo>
                <a:cubicBezTo>
                  <a:pt x="59" y="124"/>
                  <a:pt x="59" y="123"/>
                  <a:pt x="59" y="123"/>
                </a:cubicBezTo>
                <a:cubicBezTo>
                  <a:pt x="59" y="123"/>
                  <a:pt x="59" y="123"/>
                  <a:pt x="59" y="123"/>
                </a:cubicBezTo>
                <a:cubicBezTo>
                  <a:pt x="59" y="123"/>
                  <a:pt x="59" y="123"/>
                  <a:pt x="59" y="123"/>
                </a:cubicBezTo>
                <a:cubicBezTo>
                  <a:pt x="59" y="123"/>
                  <a:pt x="59" y="123"/>
                  <a:pt x="59" y="123"/>
                </a:cubicBezTo>
                <a:cubicBezTo>
                  <a:pt x="60" y="123"/>
                  <a:pt x="60" y="123"/>
                  <a:pt x="61" y="123"/>
                </a:cubicBezTo>
                <a:cubicBezTo>
                  <a:pt x="61" y="123"/>
                  <a:pt x="61" y="123"/>
                  <a:pt x="61" y="123"/>
                </a:cubicBezTo>
                <a:cubicBezTo>
                  <a:pt x="61" y="123"/>
                  <a:pt x="61" y="123"/>
                  <a:pt x="61" y="123"/>
                </a:cubicBezTo>
                <a:cubicBezTo>
                  <a:pt x="62" y="124"/>
                  <a:pt x="62" y="123"/>
                  <a:pt x="62" y="123"/>
                </a:cubicBezTo>
                <a:cubicBezTo>
                  <a:pt x="62" y="123"/>
                  <a:pt x="62" y="123"/>
                  <a:pt x="62" y="123"/>
                </a:cubicBezTo>
                <a:cubicBezTo>
                  <a:pt x="62" y="123"/>
                  <a:pt x="62" y="123"/>
                  <a:pt x="62" y="123"/>
                </a:cubicBezTo>
                <a:cubicBezTo>
                  <a:pt x="62" y="123"/>
                  <a:pt x="62" y="123"/>
                  <a:pt x="62" y="124"/>
                </a:cubicBezTo>
                <a:cubicBezTo>
                  <a:pt x="62" y="124"/>
                  <a:pt x="62" y="124"/>
                  <a:pt x="61" y="124"/>
                </a:cubicBezTo>
                <a:cubicBezTo>
                  <a:pt x="61" y="124"/>
                  <a:pt x="62" y="124"/>
                  <a:pt x="62" y="124"/>
                </a:cubicBezTo>
                <a:cubicBezTo>
                  <a:pt x="62" y="124"/>
                  <a:pt x="62" y="124"/>
                  <a:pt x="62" y="124"/>
                </a:cubicBezTo>
                <a:cubicBezTo>
                  <a:pt x="62" y="124"/>
                  <a:pt x="62" y="125"/>
                  <a:pt x="63" y="125"/>
                </a:cubicBezTo>
                <a:cubicBezTo>
                  <a:pt x="63" y="125"/>
                  <a:pt x="63" y="124"/>
                  <a:pt x="63" y="124"/>
                </a:cubicBezTo>
                <a:cubicBezTo>
                  <a:pt x="64" y="124"/>
                  <a:pt x="65" y="124"/>
                  <a:pt x="65" y="123"/>
                </a:cubicBezTo>
                <a:cubicBezTo>
                  <a:pt x="65" y="123"/>
                  <a:pt x="65" y="123"/>
                  <a:pt x="65" y="123"/>
                </a:cubicBezTo>
                <a:cubicBezTo>
                  <a:pt x="65" y="123"/>
                  <a:pt x="64" y="123"/>
                  <a:pt x="64" y="123"/>
                </a:cubicBezTo>
                <a:cubicBezTo>
                  <a:pt x="64" y="123"/>
                  <a:pt x="65" y="122"/>
                  <a:pt x="65" y="122"/>
                </a:cubicBezTo>
                <a:cubicBezTo>
                  <a:pt x="65" y="122"/>
                  <a:pt x="65" y="123"/>
                  <a:pt x="65" y="123"/>
                </a:cubicBezTo>
                <a:cubicBezTo>
                  <a:pt x="65" y="123"/>
                  <a:pt x="66" y="123"/>
                  <a:pt x="66" y="123"/>
                </a:cubicBezTo>
                <a:cubicBezTo>
                  <a:pt x="66" y="123"/>
                  <a:pt x="66" y="123"/>
                  <a:pt x="66" y="123"/>
                </a:cubicBezTo>
                <a:cubicBezTo>
                  <a:pt x="66" y="123"/>
                  <a:pt x="67" y="123"/>
                  <a:pt x="67" y="123"/>
                </a:cubicBezTo>
                <a:cubicBezTo>
                  <a:pt x="67" y="123"/>
                  <a:pt x="67" y="123"/>
                  <a:pt x="67" y="123"/>
                </a:cubicBezTo>
                <a:cubicBezTo>
                  <a:pt x="67" y="123"/>
                  <a:pt x="67" y="123"/>
                  <a:pt x="67" y="123"/>
                </a:cubicBezTo>
                <a:cubicBezTo>
                  <a:pt x="67" y="123"/>
                  <a:pt x="67" y="123"/>
                  <a:pt x="67" y="123"/>
                </a:cubicBezTo>
                <a:cubicBezTo>
                  <a:pt x="68" y="123"/>
                  <a:pt x="68" y="122"/>
                  <a:pt x="68" y="122"/>
                </a:cubicBezTo>
                <a:cubicBezTo>
                  <a:pt x="68" y="122"/>
                  <a:pt x="68" y="122"/>
                  <a:pt x="68" y="122"/>
                </a:cubicBezTo>
                <a:cubicBezTo>
                  <a:pt x="68" y="122"/>
                  <a:pt x="68" y="122"/>
                  <a:pt x="68" y="122"/>
                </a:cubicBezTo>
                <a:cubicBezTo>
                  <a:pt x="69" y="122"/>
                  <a:pt x="69" y="122"/>
                  <a:pt x="69" y="122"/>
                </a:cubicBezTo>
                <a:cubicBezTo>
                  <a:pt x="69" y="122"/>
                  <a:pt x="69" y="123"/>
                  <a:pt x="69" y="123"/>
                </a:cubicBezTo>
                <a:cubicBezTo>
                  <a:pt x="69" y="123"/>
                  <a:pt x="70" y="123"/>
                  <a:pt x="70" y="122"/>
                </a:cubicBezTo>
                <a:cubicBezTo>
                  <a:pt x="70" y="122"/>
                  <a:pt x="70" y="122"/>
                  <a:pt x="70" y="122"/>
                </a:cubicBezTo>
                <a:cubicBezTo>
                  <a:pt x="70" y="122"/>
                  <a:pt x="70" y="122"/>
                  <a:pt x="70" y="122"/>
                </a:cubicBezTo>
                <a:cubicBezTo>
                  <a:pt x="70" y="122"/>
                  <a:pt x="70" y="122"/>
                  <a:pt x="70" y="122"/>
                </a:cubicBezTo>
                <a:cubicBezTo>
                  <a:pt x="70" y="122"/>
                  <a:pt x="70" y="122"/>
                  <a:pt x="70" y="122"/>
                </a:cubicBezTo>
                <a:cubicBezTo>
                  <a:pt x="70" y="123"/>
                  <a:pt x="71" y="122"/>
                  <a:pt x="71" y="122"/>
                </a:cubicBezTo>
                <a:cubicBezTo>
                  <a:pt x="71" y="122"/>
                  <a:pt x="71" y="122"/>
                  <a:pt x="71" y="121"/>
                </a:cubicBezTo>
                <a:cubicBezTo>
                  <a:pt x="71" y="121"/>
                  <a:pt x="72" y="121"/>
                  <a:pt x="72" y="121"/>
                </a:cubicBezTo>
                <a:cubicBezTo>
                  <a:pt x="72" y="121"/>
                  <a:pt x="72" y="121"/>
                  <a:pt x="72" y="122"/>
                </a:cubicBezTo>
                <a:cubicBezTo>
                  <a:pt x="72" y="122"/>
                  <a:pt x="72" y="122"/>
                  <a:pt x="72" y="122"/>
                </a:cubicBezTo>
                <a:cubicBezTo>
                  <a:pt x="72" y="122"/>
                  <a:pt x="72" y="122"/>
                  <a:pt x="72" y="122"/>
                </a:cubicBezTo>
                <a:cubicBezTo>
                  <a:pt x="72" y="122"/>
                  <a:pt x="72" y="122"/>
                  <a:pt x="72" y="122"/>
                </a:cubicBezTo>
                <a:cubicBezTo>
                  <a:pt x="72" y="122"/>
                  <a:pt x="72" y="122"/>
                  <a:pt x="73" y="121"/>
                </a:cubicBezTo>
                <a:cubicBezTo>
                  <a:pt x="73" y="122"/>
                  <a:pt x="73" y="122"/>
                  <a:pt x="73" y="122"/>
                </a:cubicBezTo>
                <a:cubicBezTo>
                  <a:pt x="73" y="121"/>
                  <a:pt x="73" y="121"/>
                  <a:pt x="73" y="121"/>
                </a:cubicBezTo>
                <a:cubicBezTo>
                  <a:pt x="74" y="121"/>
                  <a:pt x="74" y="121"/>
                  <a:pt x="75" y="121"/>
                </a:cubicBezTo>
                <a:cubicBezTo>
                  <a:pt x="75" y="121"/>
                  <a:pt x="75" y="121"/>
                  <a:pt x="75" y="121"/>
                </a:cubicBezTo>
                <a:cubicBezTo>
                  <a:pt x="75" y="120"/>
                  <a:pt x="75" y="120"/>
                  <a:pt x="75" y="120"/>
                </a:cubicBezTo>
                <a:cubicBezTo>
                  <a:pt x="75" y="120"/>
                  <a:pt x="75" y="120"/>
                  <a:pt x="75" y="120"/>
                </a:cubicBezTo>
                <a:cubicBezTo>
                  <a:pt x="76" y="121"/>
                  <a:pt x="77" y="120"/>
                  <a:pt x="78" y="121"/>
                </a:cubicBezTo>
                <a:cubicBezTo>
                  <a:pt x="77" y="121"/>
                  <a:pt x="77" y="121"/>
                  <a:pt x="76" y="121"/>
                </a:cubicBezTo>
                <a:cubicBezTo>
                  <a:pt x="77" y="122"/>
                  <a:pt x="78" y="121"/>
                  <a:pt x="78" y="121"/>
                </a:cubicBezTo>
                <a:cubicBezTo>
                  <a:pt x="78" y="121"/>
                  <a:pt x="78" y="120"/>
                  <a:pt x="78" y="120"/>
                </a:cubicBezTo>
                <a:cubicBezTo>
                  <a:pt x="78" y="120"/>
                  <a:pt x="78" y="120"/>
                  <a:pt x="78" y="120"/>
                </a:cubicBezTo>
                <a:cubicBezTo>
                  <a:pt x="78" y="120"/>
                  <a:pt x="78" y="120"/>
                  <a:pt x="78" y="120"/>
                </a:cubicBezTo>
                <a:cubicBezTo>
                  <a:pt x="78" y="120"/>
                  <a:pt x="78" y="120"/>
                  <a:pt x="79" y="120"/>
                </a:cubicBezTo>
                <a:cubicBezTo>
                  <a:pt x="79" y="120"/>
                  <a:pt x="79" y="120"/>
                  <a:pt x="79" y="120"/>
                </a:cubicBezTo>
                <a:cubicBezTo>
                  <a:pt x="79" y="120"/>
                  <a:pt x="79" y="120"/>
                  <a:pt x="79" y="120"/>
                </a:cubicBezTo>
                <a:cubicBezTo>
                  <a:pt x="79" y="120"/>
                  <a:pt x="80" y="120"/>
                  <a:pt x="80" y="120"/>
                </a:cubicBezTo>
                <a:cubicBezTo>
                  <a:pt x="80" y="120"/>
                  <a:pt x="80" y="120"/>
                  <a:pt x="80" y="120"/>
                </a:cubicBezTo>
                <a:cubicBezTo>
                  <a:pt x="80" y="120"/>
                  <a:pt x="80" y="120"/>
                  <a:pt x="80" y="120"/>
                </a:cubicBezTo>
                <a:cubicBezTo>
                  <a:pt x="80" y="119"/>
                  <a:pt x="80" y="120"/>
                  <a:pt x="81" y="119"/>
                </a:cubicBezTo>
                <a:cubicBezTo>
                  <a:pt x="81" y="119"/>
                  <a:pt x="81" y="119"/>
                  <a:pt x="81" y="119"/>
                </a:cubicBezTo>
                <a:cubicBezTo>
                  <a:pt x="81" y="119"/>
                  <a:pt x="80" y="120"/>
                  <a:pt x="81" y="120"/>
                </a:cubicBezTo>
                <a:cubicBezTo>
                  <a:pt x="81" y="119"/>
                  <a:pt x="82" y="119"/>
                  <a:pt x="82" y="119"/>
                </a:cubicBezTo>
                <a:cubicBezTo>
                  <a:pt x="82" y="119"/>
                  <a:pt x="82" y="119"/>
                  <a:pt x="82" y="119"/>
                </a:cubicBezTo>
                <a:cubicBezTo>
                  <a:pt x="82" y="119"/>
                  <a:pt x="81" y="119"/>
                  <a:pt x="82" y="120"/>
                </a:cubicBezTo>
                <a:cubicBezTo>
                  <a:pt x="82" y="119"/>
                  <a:pt x="82" y="119"/>
                  <a:pt x="83" y="119"/>
                </a:cubicBezTo>
                <a:cubicBezTo>
                  <a:pt x="83" y="119"/>
                  <a:pt x="82" y="119"/>
                  <a:pt x="83" y="120"/>
                </a:cubicBezTo>
                <a:cubicBezTo>
                  <a:pt x="84" y="120"/>
                  <a:pt x="84" y="119"/>
                  <a:pt x="85" y="118"/>
                </a:cubicBezTo>
                <a:cubicBezTo>
                  <a:pt x="85" y="119"/>
                  <a:pt x="85" y="119"/>
                  <a:pt x="86" y="119"/>
                </a:cubicBezTo>
                <a:cubicBezTo>
                  <a:pt x="86" y="119"/>
                  <a:pt x="86" y="119"/>
                  <a:pt x="86" y="119"/>
                </a:cubicBezTo>
                <a:cubicBezTo>
                  <a:pt x="86" y="119"/>
                  <a:pt x="86" y="119"/>
                  <a:pt x="87" y="119"/>
                </a:cubicBezTo>
                <a:cubicBezTo>
                  <a:pt x="87" y="119"/>
                  <a:pt x="87" y="119"/>
                  <a:pt x="87" y="119"/>
                </a:cubicBezTo>
                <a:cubicBezTo>
                  <a:pt x="87" y="118"/>
                  <a:pt x="87" y="118"/>
                  <a:pt x="87" y="118"/>
                </a:cubicBezTo>
                <a:cubicBezTo>
                  <a:pt x="87" y="118"/>
                  <a:pt x="87" y="119"/>
                  <a:pt x="87" y="119"/>
                </a:cubicBezTo>
                <a:cubicBezTo>
                  <a:pt x="87" y="119"/>
                  <a:pt x="87" y="119"/>
                  <a:pt x="87" y="119"/>
                </a:cubicBezTo>
                <a:cubicBezTo>
                  <a:pt x="87" y="119"/>
                  <a:pt x="87" y="119"/>
                  <a:pt x="87" y="119"/>
                </a:cubicBezTo>
                <a:cubicBezTo>
                  <a:pt x="86" y="119"/>
                  <a:pt x="86" y="120"/>
                  <a:pt x="85" y="120"/>
                </a:cubicBezTo>
                <a:cubicBezTo>
                  <a:pt x="85" y="120"/>
                  <a:pt x="85" y="120"/>
                  <a:pt x="85" y="120"/>
                </a:cubicBezTo>
                <a:cubicBezTo>
                  <a:pt x="85" y="119"/>
                  <a:pt x="84" y="119"/>
                  <a:pt x="85" y="120"/>
                </a:cubicBezTo>
                <a:cubicBezTo>
                  <a:pt x="85" y="120"/>
                  <a:pt x="85" y="120"/>
                  <a:pt x="85" y="120"/>
                </a:cubicBezTo>
                <a:cubicBezTo>
                  <a:pt x="86" y="120"/>
                  <a:pt x="86" y="120"/>
                  <a:pt x="87" y="120"/>
                </a:cubicBezTo>
                <a:cubicBezTo>
                  <a:pt x="87" y="120"/>
                  <a:pt x="86" y="120"/>
                  <a:pt x="87" y="120"/>
                </a:cubicBezTo>
                <a:cubicBezTo>
                  <a:pt x="87" y="120"/>
                  <a:pt x="87" y="120"/>
                  <a:pt x="86" y="120"/>
                </a:cubicBezTo>
                <a:cubicBezTo>
                  <a:pt x="86" y="120"/>
                  <a:pt x="86" y="121"/>
                  <a:pt x="85" y="121"/>
                </a:cubicBezTo>
                <a:cubicBezTo>
                  <a:pt x="85" y="121"/>
                  <a:pt x="85" y="121"/>
                  <a:pt x="85" y="121"/>
                </a:cubicBezTo>
                <a:cubicBezTo>
                  <a:pt x="85" y="121"/>
                  <a:pt x="85" y="121"/>
                  <a:pt x="85" y="121"/>
                </a:cubicBezTo>
                <a:cubicBezTo>
                  <a:pt x="85" y="121"/>
                  <a:pt x="85" y="121"/>
                  <a:pt x="85" y="121"/>
                </a:cubicBezTo>
                <a:cubicBezTo>
                  <a:pt x="85" y="121"/>
                  <a:pt x="85" y="121"/>
                  <a:pt x="84" y="121"/>
                </a:cubicBezTo>
                <a:cubicBezTo>
                  <a:pt x="84" y="121"/>
                  <a:pt x="84" y="121"/>
                  <a:pt x="84" y="121"/>
                </a:cubicBezTo>
                <a:cubicBezTo>
                  <a:pt x="84" y="121"/>
                  <a:pt x="84" y="122"/>
                  <a:pt x="84" y="122"/>
                </a:cubicBezTo>
                <a:cubicBezTo>
                  <a:pt x="84" y="122"/>
                  <a:pt x="84" y="121"/>
                  <a:pt x="83" y="121"/>
                </a:cubicBezTo>
                <a:cubicBezTo>
                  <a:pt x="83" y="121"/>
                  <a:pt x="83" y="122"/>
                  <a:pt x="83" y="122"/>
                </a:cubicBezTo>
                <a:cubicBezTo>
                  <a:pt x="83" y="122"/>
                  <a:pt x="83" y="122"/>
                  <a:pt x="83" y="121"/>
                </a:cubicBezTo>
                <a:cubicBezTo>
                  <a:pt x="83" y="121"/>
                  <a:pt x="83" y="122"/>
                  <a:pt x="83" y="122"/>
                </a:cubicBezTo>
                <a:cubicBezTo>
                  <a:pt x="83" y="122"/>
                  <a:pt x="82" y="122"/>
                  <a:pt x="82" y="122"/>
                </a:cubicBezTo>
                <a:cubicBezTo>
                  <a:pt x="82" y="122"/>
                  <a:pt x="82" y="122"/>
                  <a:pt x="82" y="122"/>
                </a:cubicBezTo>
                <a:cubicBezTo>
                  <a:pt x="82" y="122"/>
                  <a:pt x="82" y="121"/>
                  <a:pt x="81" y="121"/>
                </a:cubicBezTo>
                <a:cubicBezTo>
                  <a:pt x="81" y="122"/>
                  <a:pt x="81" y="122"/>
                  <a:pt x="81" y="122"/>
                </a:cubicBezTo>
                <a:cubicBezTo>
                  <a:pt x="81" y="121"/>
                  <a:pt x="81" y="121"/>
                  <a:pt x="81" y="122"/>
                </a:cubicBezTo>
                <a:cubicBezTo>
                  <a:pt x="81" y="122"/>
                  <a:pt x="81" y="122"/>
                  <a:pt x="81" y="122"/>
                </a:cubicBezTo>
                <a:cubicBezTo>
                  <a:pt x="81" y="122"/>
                  <a:pt x="80" y="122"/>
                  <a:pt x="80" y="122"/>
                </a:cubicBezTo>
                <a:cubicBezTo>
                  <a:pt x="80" y="123"/>
                  <a:pt x="79" y="123"/>
                  <a:pt x="79" y="123"/>
                </a:cubicBezTo>
                <a:cubicBezTo>
                  <a:pt x="79" y="122"/>
                  <a:pt x="79" y="122"/>
                  <a:pt x="79" y="122"/>
                </a:cubicBezTo>
                <a:cubicBezTo>
                  <a:pt x="79" y="122"/>
                  <a:pt x="79" y="122"/>
                  <a:pt x="79" y="122"/>
                </a:cubicBezTo>
                <a:cubicBezTo>
                  <a:pt x="79" y="122"/>
                  <a:pt x="79" y="122"/>
                  <a:pt x="79" y="122"/>
                </a:cubicBezTo>
                <a:cubicBezTo>
                  <a:pt x="79" y="122"/>
                  <a:pt x="80" y="121"/>
                  <a:pt x="79" y="121"/>
                </a:cubicBezTo>
                <a:cubicBezTo>
                  <a:pt x="79" y="121"/>
                  <a:pt x="79" y="121"/>
                  <a:pt x="79" y="121"/>
                </a:cubicBezTo>
                <a:cubicBezTo>
                  <a:pt x="79" y="121"/>
                  <a:pt x="79" y="121"/>
                  <a:pt x="79" y="121"/>
                </a:cubicBezTo>
                <a:cubicBezTo>
                  <a:pt x="79" y="121"/>
                  <a:pt x="79" y="121"/>
                  <a:pt x="79" y="121"/>
                </a:cubicBezTo>
                <a:cubicBezTo>
                  <a:pt x="79" y="121"/>
                  <a:pt x="79" y="121"/>
                  <a:pt x="79" y="121"/>
                </a:cubicBezTo>
                <a:cubicBezTo>
                  <a:pt x="79" y="121"/>
                  <a:pt x="79" y="121"/>
                  <a:pt x="79" y="121"/>
                </a:cubicBezTo>
                <a:cubicBezTo>
                  <a:pt x="79" y="121"/>
                  <a:pt x="79" y="121"/>
                  <a:pt x="79" y="122"/>
                </a:cubicBezTo>
                <a:cubicBezTo>
                  <a:pt x="78" y="122"/>
                  <a:pt x="78" y="123"/>
                  <a:pt x="78" y="123"/>
                </a:cubicBezTo>
                <a:cubicBezTo>
                  <a:pt x="78" y="123"/>
                  <a:pt x="78" y="123"/>
                  <a:pt x="78" y="123"/>
                </a:cubicBezTo>
                <a:cubicBezTo>
                  <a:pt x="78" y="123"/>
                  <a:pt x="78" y="123"/>
                  <a:pt x="78" y="122"/>
                </a:cubicBezTo>
                <a:cubicBezTo>
                  <a:pt x="78" y="123"/>
                  <a:pt x="77" y="123"/>
                  <a:pt x="77" y="123"/>
                </a:cubicBezTo>
                <a:cubicBezTo>
                  <a:pt x="76" y="123"/>
                  <a:pt x="77" y="123"/>
                  <a:pt x="76" y="122"/>
                </a:cubicBezTo>
                <a:cubicBezTo>
                  <a:pt x="75" y="122"/>
                  <a:pt x="74" y="123"/>
                  <a:pt x="74" y="124"/>
                </a:cubicBezTo>
                <a:cubicBezTo>
                  <a:pt x="74" y="124"/>
                  <a:pt x="73" y="124"/>
                  <a:pt x="74" y="123"/>
                </a:cubicBezTo>
                <a:cubicBezTo>
                  <a:pt x="74" y="123"/>
                  <a:pt x="74" y="124"/>
                  <a:pt x="74" y="123"/>
                </a:cubicBezTo>
                <a:cubicBezTo>
                  <a:pt x="73" y="123"/>
                  <a:pt x="73" y="123"/>
                  <a:pt x="72" y="123"/>
                </a:cubicBezTo>
                <a:cubicBezTo>
                  <a:pt x="71" y="124"/>
                  <a:pt x="71" y="124"/>
                  <a:pt x="71" y="124"/>
                </a:cubicBezTo>
                <a:cubicBezTo>
                  <a:pt x="71" y="124"/>
                  <a:pt x="71" y="124"/>
                  <a:pt x="70" y="124"/>
                </a:cubicBezTo>
                <a:cubicBezTo>
                  <a:pt x="70" y="125"/>
                  <a:pt x="71" y="124"/>
                  <a:pt x="71" y="125"/>
                </a:cubicBezTo>
                <a:cubicBezTo>
                  <a:pt x="71" y="125"/>
                  <a:pt x="70" y="124"/>
                  <a:pt x="70" y="125"/>
                </a:cubicBezTo>
                <a:cubicBezTo>
                  <a:pt x="69" y="125"/>
                  <a:pt x="70" y="124"/>
                  <a:pt x="69" y="124"/>
                </a:cubicBezTo>
                <a:cubicBezTo>
                  <a:pt x="69" y="124"/>
                  <a:pt x="69" y="124"/>
                  <a:pt x="69" y="124"/>
                </a:cubicBezTo>
                <a:cubicBezTo>
                  <a:pt x="68" y="125"/>
                  <a:pt x="67" y="124"/>
                  <a:pt x="66" y="125"/>
                </a:cubicBezTo>
                <a:cubicBezTo>
                  <a:pt x="66" y="125"/>
                  <a:pt x="66" y="125"/>
                  <a:pt x="67" y="125"/>
                </a:cubicBezTo>
                <a:cubicBezTo>
                  <a:pt x="67" y="125"/>
                  <a:pt x="66" y="126"/>
                  <a:pt x="67" y="126"/>
                </a:cubicBezTo>
                <a:cubicBezTo>
                  <a:pt x="67" y="125"/>
                  <a:pt x="67" y="125"/>
                  <a:pt x="67" y="126"/>
                </a:cubicBezTo>
                <a:cubicBezTo>
                  <a:pt x="67" y="126"/>
                  <a:pt x="67" y="127"/>
                  <a:pt x="66" y="127"/>
                </a:cubicBezTo>
                <a:cubicBezTo>
                  <a:pt x="66" y="126"/>
                  <a:pt x="67" y="126"/>
                  <a:pt x="66" y="126"/>
                </a:cubicBezTo>
                <a:cubicBezTo>
                  <a:pt x="66" y="125"/>
                  <a:pt x="66" y="126"/>
                  <a:pt x="66" y="126"/>
                </a:cubicBezTo>
                <a:cubicBezTo>
                  <a:pt x="65" y="126"/>
                  <a:pt x="66" y="127"/>
                  <a:pt x="65" y="127"/>
                </a:cubicBezTo>
                <a:cubicBezTo>
                  <a:pt x="65" y="127"/>
                  <a:pt x="65" y="127"/>
                  <a:pt x="65" y="126"/>
                </a:cubicBezTo>
                <a:cubicBezTo>
                  <a:pt x="64" y="126"/>
                  <a:pt x="65" y="127"/>
                  <a:pt x="64" y="127"/>
                </a:cubicBezTo>
                <a:cubicBezTo>
                  <a:pt x="64" y="127"/>
                  <a:pt x="64" y="126"/>
                  <a:pt x="64" y="126"/>
                </a:cubicBezTo>
                <a:cubicBezTo>
                  <a:pt x="63" y="126"/>
                  <a:pt x="64" y="127"/>
                  <a:pt x="63" y="127"/>
                </a:cubicBezTo>
                <a:cubicBezTo>
                  <a:pt x="63" y="127"/>
                  <a:pt x="63" y="127"/>
                  <a:pt x="63" y="127"/>
                </a:cubicBezTo>
                <a:cubicBezTo>
                  <a:pt x="63" y="127"/>
                  <a:pt x="63" y="126"/>
                  <a:pt x="63" y="126"/>
                </a:cubicBezTo>
                <a:cubicBezTo>
                  <a:pt x="62" y="126"/>
                  <a:pt x="62" y="126"/>
                  <a:pt x="62" y="125"/>
                </a:cubicBezTo>
                <a:cubicBezTo>
                  <a:pt x="60" y="125"/>
                  <a:pt x="59" y="126"/>
                  <a:pt x="58" y="127"/>
                </a:cubicBezTo>
                <a:cubicBezTo>
                  <a:pt x="59" y="126"/>
                  <a:pt x="57" y="126"/>
                  <a:pt x="56" y="126"/>
                </a:cubicBezTo>
                <a:cubicBezTo>
                  <a:pt x="56" y="126"/>
                  <a:pt x="56" y="126"/>
                  <a:pt x="56" y="126"/>
                </a:cubicBezTo>
                <a:cubicBezTo>
                  <a:pt x="56" y="126"/>
                  <a:pt x="56" y="126"/>
                  <a:pt x="56" y="126"/>
                </a:cubicBezTo>
                <a:cubicBezTo>
                  <a:pt x="56" y="126"/>
                  <a:pt x="56" y="127"/>
                  <a:pt x="55" y="126"/>
                </a:cubicBezTo>
                <a:cubicBezTo>
                  <a:pt x="55" y="126"/>
                  <a:pt x="57" y="126"/>
                  <a:pt x="57" y="125"/>
                </a:cubicBezTo>
                <a:cubicBezTo>
                  <a:pt x="56" y="125"/>
                  <a:pt x="55" y="127"/>
                  <a:pt x="54" y="126"/>
                </a:cubicBezTo>
                <a:cubicBezTo>
                  <a:pt x="54" y="126"/>
                  <a:pt x="54" y="126"/>
                  <a:pt x="55" y="126"/>
                </a:cubicBezTo>
                <a:cubicBezTo>
                  <a:pt x="54" y="127"/>
                  <a:pt x="54" y="127"/>
                  <a:pt x="54" y="127"/>
                </a:cubicBezTo>
                <a:cubicBezTo>
                  <a:pt x="52" y="126"/>
                  <a:pt x="52" y="128"/>
                  <a:pt x="51" y="127"/>
                </a:cubicBezTo>
                <a:cubicBezTo>
                  <a:pt x="50" y="128"/>
                  <a:pt x="49" y="127"/>
                  <a:pt x="48" y="129"/>
                </a:cubicBezTo>
                <a:cubicBezTo>
                  <a:pt x="49" y="129"/>
                  <a:pt x="48" y="129"/>
                  <a:pt x="49" y="129"/>
                </a:cubicBezTo>
                <a:cubicBezTo>
                  <a:pt x="48" y="130"/>
                  <a:pt x="47" y="129"/>
                  <a:pt x="47" y="128"/>
                </a:cubicBezTo>
                <a:cubicBezTo>
                  <a:pt x="46" y="128"/>
                  <a:pt x="47" y="129"/>
                  <a:pt x="47" y="129"/>
                </a:cubicBezTo>
                <a:cubicBezTo>
                  <a:pt x="46" y="130"/>
                  <a:pt x="46" y="130"/>
                  <a:pt x="45" y="130"/>
                </a:cubicBezTo>
                <a:cubicBezTo>
                  <a:pt x="45" y="129"/>
                  <a:pt x="46" y="129"/>
                  <a:pt x="46" y="129"/>
                </a:cubicBezTo>
                <a:cubicBezTo>
                  <a:pt x="45" y="129"/>
                  <a:pt x="44" y="129"/>
                  <a:pt x="43" y="129"/>
                </a:cubicBezTo>
                <a:cubicBezTo>
                  <a:pt x="43" y="129"/>
                  <a:pt x="43" y="128"/>
                  <a:pt x="43" y="129"/>
                </a:cubicBezTo>
                <a:cubicBezTo>
                  <a:pt x="43" y="128"/>
                  <a:pt x="43" y="129"/>
                  <a:pt x="43" y="129"/>
                </a:cubicBezTo>
                <a:cubicBezTo>
                  <a:pt x="42" y="129"/>
                  <a:pt x="43" y="129"/>
                  <a:pt x="43" y="129"/>
                </a:cubicBezTo>
                <a:cubicBezTo>
                  <a:pt x="42" y="130"/>
                  <a:pt x="40" y="129"/>
                  <a:pt x="39" y="130"/>
                </a:cubicBezTo>
                <a:cubicBezTo>
                  <a:pt x="38" y="129"/>
                  <a:pt x="38" y="129"/>
                  <a:pt x="38" y="129"/>
                </a:cubicBezTo>
                <a:cubicBezTo>
                  <a:pt x="38" y="130"/>
                  <a:pt x="37" y="129"/>
                  <a:pt x="37" y="130"/>
                </a:cubicBezTo>
                <a:cubicBezTo>
                  <a:pt x="36" y="129"/>
                  <a:pt x="35" y="130"/>
                  <a:pt x="34" y="129"/>
                </a:cubicBezTo>
                <a:cubicBezTo>
                  <a:pt x="33" y="130"/>
                  <a:pt x="32" y="130"/>
                  <a:pt x="30" y="130"/>
                </a:cubicBezTo>
                <a:cubicBezTo>
                  <a:pt x="31" y="129"/>
                  <a:pt x="31" y="129"/>
                  <a:pt x="31" y="128"/>
                </a:cubicBezTo>
                <a:cubicBezTo>
                  <a:pt x="30" y="129"/>
                  <a:pt x="29" y="130"/>
                  <a:pt x="28" y="129"/>
                </a:cubicBezTo>
                <a:cubicBezTo>
                  <a:pt x="28" y="129"/>
                  <a:pt x="28" y="129"/>
                  <a:pt x="27" y="128"/>
                </a:cubicBezTo>
                <a:cubicBezTo>
                  <a:pt x="27" y="129"/>
                  <a:pt x="27" y="129"/>
                  <a:pt x="27" y="129"/>
                </a:cubicBezTo>
                <a:cubicBezTo>
                  <a:pt x="28" y="129"/>
                  <a:pt x="28" y="129"/>
                  <a:pt x="28" y="130"/>
                </a:cubicBezTo>
                <a:cubicBezTo>
                  <a:pt x="28" y="130"/>
                  <a:pt x="28" y="130"/>
                  <a:pt x="28" y="129"/>
                </a:cubicBezTo>
                <a:cubicBezTo>
                  <a:pt x="28" y="131"/>
                  <a:pt x="28" y="131"/>
                  <a:pt x="28" y="132"/>
                </a:cubicBezTo>
                <a:cubicBezTo>
                  <a:pt x="28" y="132"/>
                  <a:pt x="27" y="132"/>
                  <a:pt x="26" y="132"/>
                </a:cubicBezTo>
                <a:cubicBezTo>
                  <a:pt x="26" y="132"/>
                  <a:pt x="27" y="133"/>
                  <a:pt x="27" y="133"/>
                </a:cubicBezTo>
                <a:cubicBezTo>
                  <a:pt x="26" y="133"/>
                  <a:pt x="26" y="133"/>
                  <a:pt x="27" y="133"/>
                </a:cubicBezTo>
                <a:cubicBezTo>
                  <a:pt x="27" y="133"/>
                  <a:pt x="27" y="133"/>
                  <a:pt x="27" y="133"/>
                </a:cubicBezTo>
                <a:cubicBezTo>
                  <a:pt x="26" y="133"/>
                  <a:pt x="26" y="133"/>
                  <a:pt x="26" y="133"/>
                </a:cubicBezTo>
                <a:cubicBezTo>
                  <a:pt x="26" y="133"/>
                  <a:pt x="26" y="133"/>
                  <a:pt x="26" y="133"/>
                </a:cubicBezTo>
                <a:cubicBezTo>
                  <a:pt x="26" y="133"/>
                  <a:pt x="26" y="133"/>
                  <a:pt x="26" y="133"/>
                </a:cubicBezTo>
                <a:cubicBezTo>
                  <a:pt x="26" y="134"/>
                  <a:pt x="26" y="134"/>
                  <a:pt x="26" y="135"/>
                </a:cubicBezTo>
                <a:cubicBezTo>
                  <a:pt x="26" y="134"/>
                  <a:pt x="25" y="134"/>
                  <a:pt x="25" y="134"/>
                </a:cubicBezTo>
                <a:cubicBezTo>
                  <a:pt x="24" y="134"/>
                  <a:pt x="24" y="134"/>
                  <a:pt x="24" y="135"/>
                </a:cubicBezTo>
                <a:cubicBezTo>
                  <a:pt x="24" y="135"/>
                  <a:pt x="24" y="135"/>
                  <a:pt x="24" y="135"/>
                </a:cubicBezTo>
                <a:cubicBezTo>
                  <a:pt x="24" y="135"/>
                  <a:pt x="24" y="134"/>
                  <a:pt x="24" y="134"/>
                </a:cubicBezTo>
                <a:cubicBezTo>
                  <a:pt x="24" y="134"/>
                  <a:pt x="24" y="134"/>
                  <a:pt x="24" y="134"/>
                </a:cubicBezTo>
                <a:cubicBezTo>
                  <a:pt x="24" y="134"/>
                  <a:pt x="24" y="134"/>
                  <a:pt x="24" y="134"/>
                </a:cubicBezTo>
                <a:cubicBezTo>
                  <a:pt x="23" y="134"/>
                  <a:pt x="23" y="134"/>
                  <a:pt x="24" y="133"/>
                </a:cubicBezTo>
                <a:cubicBezTo>
                  <a:pt x="23" y="133"/>
                  <a:pt x="23" y="133"/>
                  <a:pt x="22" y="134"/>
                </a:cubicBezTo>
                <a:cubicBezTo>
                  <a:pt x="22" y="134"/>
                  <a:pt x="22" y="133"/>
                  <a:pt x="22" y="133"/>
                </a:cubicBezTo>
                <a:cubicBezTo>
                  <a:pt x="22" y="133"/>
                  <a:pt x="22" y="134"/>
                  <a:pt x="21" y="134"/>
                </a:cubicBezTo>
                <a:cubicBezTo>
                  <a:pt x="21" y="134"/>
                  <a:pt x="21" y="134"/>
                  <a:pt x="21" y="135"/>
                </a:cubicBezTo>
                <a:cubicBezTo>
                  <a:pt x="21" y="135"/>
                  <a:pt x="21" y="135"/>
                  <a:pt x="21" y="135"/>
                </a:cubicBezTo>
                <a:cubicBezTo>
                  <a:pt x="20" y="135"/>
                  <a:pt x="19" y="135"/>
                  <a:pt x="17" y="136"/>
                </a:cubicBezTo>
                <a:cubicBezTo>
                  <a:pt x="17" y="136"/>
                  <a:pt x="17" y="136"/>
                  <a:pt x="17" y="137"/>
                </a:cubicBezTo>
                <a:cubicBezTo>
                  <a:pt x="17" y="137"/>
                  <a:pt x="17" y="137"/>
                  <a:pt x="16" y="136"/>
                </a:cubicBezTo>
                <a:cubicBezTo>
                  <a:pt x="16" y="136"/>
                  <a:pt x="16" y="136"/>
                  <a:pt x="16" y="136"/>
                </a:cubicBezTo>
                <a:cubicBezTo>
                  <a:pt x="16" y="136"/>
                  <a:pt x="16" y="136"/>
                  <a:pt x="16" y="136"/>
                </a:cubicBezTo>
                <a:cubicBezTo>
                  <a:pt x="16" y="136"/>
                  <a:pt x="16" y="136"/>
                  <a:pt x="16" y="136"/>
                </a:cubicBezTo>
                <a:cubicBezTo>
                  <a:pt x="16" y="136"/>
                  <a:pt x="16" y="136"/>
                  <a:pt x="16" y="137"/>
                </a:cubicBezTo>
                <a:cubicBezTo>
                  <a:pt x="15" y="137"/>
                  <a:pt x="15" y="137"/>
                  <a:pt x="15" y="137"/>
                </a:cubicBezTo>
                <a:cubicBezTo>
                  <a:pt x="16" y="137"/>
                  <a:pt x="16" y="138"/>
                  <a:pt x="16" y="138"/>
                </a:cubicBezTo>
                <a:cubicBezTo>
                  <a:pt x="16" y="138"/>
                  <a:pt x="16" y="138"/>
                  <a:pt x="16" y="138"/>
                </a:cubicBezTo>
                <a:cubicBezTo>
                  <a:pt x="16" y="138"/>
                  <a:pt x="16" y="138"/>
                  <a:pt x="16" y="137"/>
                </a:cubicBezTo>
                <a:cubicBezTo>
                  <a:pt x="16" y="138"/>
                  <a:pt x="16" y="138"/>
                  <a:pt x="17" y="138"/>
                </a:cubicBezTo>
                <a:cubicBezTo>
                  <a:pt x="17" y="137"/>
                  <a:pt x="16" y="137"/>
                  <a:pt x="16" y="137"/>
                </a:cubicBezTo>
                <a:cubicBezTo>
                  <a:pt x="16" y="137"/>
                  <a:pt x="16" y="137"/>
                  <a:pt x="17" y="137"/>
                </a:cubicBezTo>
                <a:cubicBezTo>
                  <a:pt x="17" y="137"/>
                  <a:pt x="17" y="137"/>
                  <a:pt x="17" y="138"/>
                </a:cubicBezTo>
                <a:cubicBezTo>
                  <a:pt x="17" y="138"/>
                  <a:pt x="17" y="138"/>
                  <a:pt x="17" y="138"/>
                </a:cubicBezTo>
                <a:cubicBezTo>
                  <a:pt x="17" y="138"/>
                  <a:pt x="18" y="138"/>
                  <a:pt x="19" y="138"/>
                </a:cubicBezTo>
                <a:cubicBezTo>
                  <a:pt x="18" y="138"/>
                  <a:pt x="18" y="138"/>
                  <a:pt x="18" y="138"/>
                </a:cubicBezTo>
                <a:cubicBezTo>
                  <a:pt x="18" y="138"/>
                  <a:pt x="18" y="138"/>
                  <a:pt x="17" y="138"/>
                </a:cubicBezTo>
                <a:cubicBezTo>
                  <a:pt x="17" y="138"/>
                  <a:pt x="17" y="138"/>
                  <a:pt x="17" y="138"/>
                </a:cubicBezTo>
                <a:cubicBezTo>
                  <a:pt x="17" y="139"/>
                  <a:pt x="17" y="139"/>
                  <a:pt x="17" y="139"/>
                </a:cubicBezTo>
                <a:cubicBezTo>
                  <a:pt x="17" y="139"/>
                  <a:pt x="17" y="139"/>
                  <a:pt x="17" y="139"/>
                </a:cubicBezTo>
                <a:cubicBezTo>
                  <a:pt x="17" y="139"/>
                  <a:pt x="17" y="139"/>
                  <a:pt x="17" y="139"/>
                </a:cubicBezTo>
                <a:cubicBezTo>
                  <a:pt x="17" y="139"/>
                  <a:pt x="17" y="139"/>
                  <a:pt x="17" y="139"/>
                </a:cubicBezTo>
                <a:cubicBezTo>
                  <a:pt x="17" y="139"/>
                  <a:pt x="17" y="138"/>
                  <a:pt x="17" y="138"/>
                </a:cubicBezTo>
                <a:cubicBezTo>
                  <a:pt x="17" y="138"/>
                  <a:pt x="16" y="138"/>
                  <a:pt x="16" y="139"/>
                </a:cubicBezTo>
                <a:cubicBezTo>
                  <a:pt x="16" y="139"/>
                  <a:pt x="16" y="138"/>
                  <a:pt x="16" y="138"/>
                </a:cubicBezTo>
                <a:cubicBezTo>
                  <a:pt x="16" y="138"/>
                  <a:pt x="16" y="138"/>
                  <a:pt x="15" y="138"/>
                </a:cubicBezTo>
                <a:cubicBezTo>
                  <a:pt x="15" y="139"/>
                  <a:pt x="14" y="139"/>
                  <a:pt x="15" y="139"/>
                </a:cubicBezTo>
                <a:cubicBezTo>
                  <a:pt x="14" y="139"/>
                  <a:pt x="14" y="138"/>
                  <a:pt x="14" y="138"/>
                </a:cubicBezTo>
                <a:cubicBezTo>
                  <a:pt x="13" y="139"/>
                  <a:pt x="13" y="139"/>
                  <a:pt x="12" y="138"/>
                </a:cubicBezTo>
                <a:cubicBezTo>
                  <a:pt x="12" y="138"/>
                  <a:pt x="12" y="138"/>
                  <a:pt x="12" y="138"/>
                </a:cubicBezTo>
                <a:cubicBezTo>
                  <a:pt x="12" y="138"/>
                  <a:pt x="12" y="138"/>
                  <a:pt x="11" y="138"/>
                </a:cubicBezTo>
                <a:cubicBezTo>
                  <a:pt x="11" y="138"/>
                  <a:pt x="12" y="138"/>
                  <a:pt x="12" y="138"/>
                </a:cubicBezTo>
                <a:cubicBezTo>
                  <a:pt x="11" y="139"/>
                  <a:pt x="11" y="138"/>
                  <a:pt x="10" y="139"/>
                </a:cubicBezTo>
                <a:cubicBezTo>
                  <a:pt x="10" y="138"/>
                  <a:pt x="11" y="138"/>
                  <a:pt x="11" y="138"/>
                </a:cubicBezTo>
                <a:cubicBezTo>
                  <a:pt x="10" y="138"/>
                  <a:pt x="9" y="138"/>
                  <a:pt x="8" y="138"/>
                </a:cubicBezTo>
                <a:cubicBezTo>
                  <a:pt x="8" y="139"/>
                  <a:pt x="8" y="139"/>
                  <a:pt x="8" y="140"/>
                </a:cubicBezTo>
                <a:cubicBezTo>
                  <a:pt x="8" y="140"/>
                  <a:pt x="7" y="140"/>
                  <a:pt x="8" y="141"/>
                </a:cubicBezTo>
                <a:cubicBezTo>
                  <a:pt x="7" y="141"/>
                  <a:pt x="8" y="140"/>
                  <a:pt x="7" y="140"/>
                </a:cubicBezTo>
                <a:cubicBezTo>
                  <a:pt x="7" y="140"/>
                  <a:pt x="6" y="141"/>
                  <a:pt x="6" y="140"/>
                </a:cubicBezTo>
                <a:cubicBezTo>
                  <a:pt x="6" y="141"/>
                  <a:pt x="6" y="141"/>
                  <a:pt x="5" y="141"/>
                </a:cubicBezTo>
                <a:cubicBezTo>
                  <a:pt x="5" y="141"/>
                  <a:pt x="6" y="140"/>
                  <a:pt x="6" y="140"/>
                </a:cubicBezTo>
                <a:cubicBezTo>
                  <a:pt x="6" y="139"/>
                  <a:pt x="6" y="140"/>
                  <a:pt x="6" y="139"/>
                </a:cubicBezTo>
                <a:cubicBezTo>
                  <a:pt x="6" y="139"/>
                  <a:pt x="5" y="139"/>
                  <a:pt x="5" y="140"/>
                </a:cubicBezTo>
                <a:cubicBezTo>
                  <a:pt x="4" y="140"/>
                  <a:pt x="4" y="139"/>
                  <a:pt x="4" y="139"/>
                </a:cubicBezTo>
                <a:cubicBezTo>
                  <a:pt x="4" y="140"/>
                  <a:pt x="3" y="141"/>
                  <a:pt x="2" y="140"/>
                </a:cubicBezTo>
                <a:cubicBezTo>
                  <a:pt x="2" y="140"/>
                  <a:pt x="2" y="141"/>
                  <a:pt x="2" y="141"/>
                </a:cubicBezTo>
                <a:cubicBezTo>
                  <a:pt x="2" y="141"/>
                  <a:pt x="1" y="141"/>
                  <a:pt x="1" y="141"/>
                </a:cubicBezTo>
                <a:cubicBezTo>
                  <a:pt x="1" y="141"/>
                  <a:pt x="0" y="141"/>
                  <a:pt x="0" y="142"/>
                </a:cubicBezTo>
                <a:cubicBezTo>
                  <a:pt x="0" y="141"/>
                  <a:pt x="1" y="142"/>
                  <a:pt x="2" y="141"/>
                </a:cubicBezTo>
                <a:cubicBezTo>
                  <a:pt x="2" y="141"/>
                  <a:pt x="2" y="142"/>
                  <a:pt x="2" y="142"/>
                </a:cubicBezTo>
                <a:cubicBezTo>
                  <a:pt x="2" y="142"/>
                  <a:pt x="2" y="142"/>
                  <a:pt x="2" y="142"/>
                </a:cubicBezTo>
                <a:cubicBezTo>
                  <a:pt x="2" y="142"/>
                  <a:pt x="2" y="142"/>
                  <a:pt x="2" y="142"/>
                </a:cubicBezTo>
                <a:cubicBezTo>
                  <a:pt x="2" y="142"/>
                  <a:pt x="2" y="142"/>
                  <a:pt x="3" y="142"/>
                </a:cubicBezTo>
                <a:cubicBezTo>
                  <a:pt x="2" y="143"/>
                  <a:pt x="2" y="143"/>
                  <a:pt x="2" y="143"/>
                </a:cubicBezTo>
                <a:cubicBezTo>
                  <a:pt x="2" y="143"/>
                  <a:pt x="2" y="142"/>
                  <a:pt x="2" y="142"/>
                </a:cubicBezTo>
                <a:cubicBezTo>
                  <a:pt x="1" y="142"/>
                  <a:pt x="1" y="143"/>
                  <a:pt x="0" y="143"/>
                </a:cubicBezTo>
                <a:cubicBezTo>
                  <a:pt x="1" y="143"/>
                  <a:pt x="1" y="143"/>
                  <a:pt x="2" y="143"/>
                </a:cubicBezTo>
                <a:cubicBezTo>
                  <a:pt x="2" y="143"/>
                  <a:pt x="2" y="143"/>
                  <a:pt x="2" y="144"/>
                </a:cubicBezTo>
                <a:cubicBezTo>
                  <a:pt x="3" y="143"/>
                  <a:pt x="3" y="143"/>
                  <a:pt x="3" y="143"/>
                </a:cubicBezTo>
                <a:cubicBezTo>
                  <a:pt x="3" y="143"/>
                  <a:pt x="4" y="143"/>
                  <a:pt x="4" y="142"/>
                </a:cubicBezTo>
                <a:cubicBezTo>
                  <a:pt x="3" y="142"/>
                  <a:pt x="3" y="143"/>
                  <a:pt x="3" y="142"/>
                </a:cubicBezTo>
                <a:cubicBezTo>
                  <a:pt x="3" y="142"/>
                  <a:pt x="4" y="142"/>
                  <a:pt x="4" y="142"/>
                </a:cubicBezTo>
                <a:cubicBezTo>
                  <a:pt x="4" y="142"/>
                  <a:pt x="4" y="143"/>
                  <a:pt x="4" y="143"/>
                </a:cubicBezTo>
                <a:cubicBezTo>
                  <a:pt x="4" y="142"/>
                  <a:pt x="5" y="142"/>
                  <a:pt x="5" y="142"/>
                </a:cubicBezTo>
                <a:cubicBezTo>
                  <a:pt x="5" y="142"/>
                  <a:pt x="6" y="143"/>
                  <a:pt x="5" y="143"/>
                </a:cubicBezTo>
                <a:cubicBezTo>
                  <a:pt x="6" y="143"/>
                  <a:pt x="7" y="143"/>
                  <a:pt x="7" y="143"/>
                </a:cubicBezTo>
                <a:cubicBezTo>
                  <a:pt x="8" y="144"/>
                  <a:pt x="8" y="143"/>
                  <a:pt x="9" y="144"/>
                </a:cubicBezTo>
                <a:cubicBezTo>
                  <a:pt x="10" y="143"/>
                  <a:pt x="9" y="143"/>
                  <a:pt x="10" y="143"/>
                </a:cubicBezTo>
                <a:cubicBezTo>
                  <a:pt x="10" y="143"/>
                  <a:pt x="10" y="143"/>
                  <a:pt x="10" y="143"/>
                </a:cubicBezTo>
                <a:cubicBezTo>
                  <a:pt x="11" y="144"/>
                  <a:pt x="11" y="143"/>
                  <a:pt x="12" y="144"/>
                </a:cubicBezTo>
                <a:cubicBezTo>
                  <a:pt x="12" y="143"/>
                  <a:pt x="12" y="143"/>
                  <a:pt x="11" y="143"/>
                </a:cubicBezTo>
                <a:cubicBezTo>
                  <a:pt x="11" y="142"/>
                  <a:pt x="12" y="143"/>
                  <a:pt x="12" y="142"/>
                </a:cubicBezTo>
                <a:cubicBezTo>
                  <a:pt x="12" y="142"/>
                  <a:pt x="12" y="143"/>
                  <a:pt x="13" y="143"/>
                </a:cubicBezTo>
                <a:cubicBezTo>
                  <a:pt x="13" y="143"/>
                  <a:pt x="13" y="143"/>
                  <a:pt x="12" y="143"/>
                </a:cubicBezTo>
                <a:cubicBezTo>
                  <a:pt x="13" y="144"/>
                  <a:pt x="14" y="143"/>
                  <a:pt x="15" y="144"/>
                </a:cubicBezTo>
                <a:cubicBezTo>
                  <a:pt x="14" y="142"/>
                  <a:pt x="16" y="144"/>
                  <a:pt x="16" y="143"/>
                </a:cubicBezTo>
                <a:cubicBezTo>
                  <a:pt x="16" y="143"/>
                  <a:pt x="17" y="143"/>
                  <a:pt x="17" y="143"/>
                </a:cubicBezTo>
                <a:cubicBezTo>
                  <a:pt x="16" y="143"/>
                  <a:pt x="16" y="144"/>
                  <a:pt x="15" y="143"/>
                </a:cubicBezTo>
                <a:cubicBezTo>
                  <a:pt x="15" y="144"/>
                  <a:pt x="14" y="144"/>
                  <a:pt x="13" y="144"/>
                </a:cubicBezTo>
                <a:cubicBezTo>
                  <a:pt x="13" y="144"/>
                  <a:pt x="13" y="144"/>
                  <a:pt x="13" y="145"/>
                </a:cubicBezTo>
                <a:cubicBezTo>
                  <a:pt x="14" y="144"/>
                  <a:pt x="17" y="146"/>
                  <a:pt x="17" y="143"/>
                </a:cubicBezTo>
                <a:cubicBezTo>
                  <a:pt x="18" y="143"/>
                  <a:pt x="19" y="142"/>
                  <a:pt x="20" y="143"/>
                </a:cubicBezTo>
                <a:cubicBezTo>
                  <a:pt x="20" y="142"/>
                  <a:pt x="20" y="142"/>
                  <a:pt x="19" y="142"/>
                </a:cubicBezTo>
                <a:cubicBezTo>
                  <a:pt x="20" y="141"/>
                  <a:pt x="20" y="141"/>
                  <a:pt x="20" y="141"/>
                </a:cubicBezTo>
                <a:cubicBezTo>
                  <a:pt x="20" y="141"/>
                  <a:pt x="20" y="141"/>
                  <a:pt x="21" y="141"/>
                </a:cubicBezTo>
                <a:cubicBezTo>
                  <a:pt x="20" y="142"/>
                  <a:pt x="20" y="141"/>
                  <a:pt x="20" y="142"/>
                </a:cubicBezTo>
                <a:cubicBezTo>
                  <a:pt x="20" y="142"/>
                  <a:pt x="20" y="142"/>
                  <a:pt x="21" y="143"/>
                </a:cubicBezTo>
                <a:cubicBezTo>
                  <a:pt x="21" y="142"/>
                  <a:pt x="21" y="142"/>
                  <a:pt x="21" y="142"/>
                </a:cubicBezTo>
                <a:cubicBezTo>
                  <a:pt x="21" y="142"/>
                  <a:pt x="22" y="142"/>
                  <a:pt x="22" y="142"/>
                </a:cubicBezTo>
                <a:cubicBezTo>
                  <a:pt x="22" y="142"/>
                  <a:pt x="22" y="142"/>
                  <a:pt x="22" y="143"/>
                </a:cubicBezTo>
                <a:cubicBezTo>
                  <a:pt x="23" y="143"/>
                  <a:pt x="22" y="141"/>
                  <a:pt x="23" y="142"/>
                </a:cubicBezTo>
                <a:cubicBezTo>
                  <a:pt x="23" y="141"/>
                  <a:pt x="23" y="141"/>
                  <a:pt x="23" y="141"/>
                </a:cubicBezTo>
                <a:cubicBezTo>
                  <a:pt x="23" y="141"/>
                  <a:pt x="23" y="140"/>
                  <a:pt x="23" y="140"/>
                </a:cubicBezTo>
                <a:cubicBezTo>
                  <a:pt x="23" y="142"/>
                  <a:pt x="25" y="141"/>
                  <a:pt x="26" y="142"/>
                </a:cubicBezTo>
                <a:cubicBezTo>
                  <a:pt x="25" y="142"/>
                  <a:pt x="23" y="142"/>
                  <a:pt x="24" y="143"/>
                </a:cubicBezTo>
                <a:cubicBezTo>
                  <a:pt x="23" y="143"/>
                  <a:pt x="22" y="143"/>
                  <a:pt x="22" y="143"/>
                </a:cubicBezTo>
                <a:cubicBezTo>
                  <a:pt x="22" y="144"/>
                  <a:pt x="23" y="143"/>
                  <a:pt x="23" y="144"/>
                </a:cubicBezTo>
                <a:cubicBezTo>
                  <a:pt x="22" y="144"/>
                  <a:pt x="22" y="144"/>
                  <a:pt x="22" y="145"/>
                </a:cubicBezTo>
                <a:cubicBezTo>
                  <a:pt x="22" y="144"/>
                  <a:pt x="21" y="145"/>
                  <a:pt x="21" y="144"/>
                </a:cubicBezTo>
                <a:cubicBezTo>
                  <a:pt x="20" y="144"/>
                  <a:pt x="21" y="145"/>
                  <a:pt x="21" y="145"/>
                </a:cubicBezTo>
                <a:cubicBezTo>
                  <a:pt x="21" y="146"/>
                  <a:pt x="20" y="145"/>
                  <a:pt x="20" y="145"/>
                </a:cubicBezTo>
                <a:cubicBezTo>
                  <a:pt x="20" y="145"/>
                  <a:pt x="20" y="145"/>
                  <a:pt x="20" y="146"/>
                </a:cubicBezTo>
                <a:cubicBezTo>
                  <a:pt x="19" y="145"/>
                  <a:pt x="19" y="145"/>
                  <a:pt x="19" y="145"/>
                </a:cubicBezTo>
                <a:cubicBezTo>
                  <a:pt x="18" y="146"/>
                  <a:pt x="18" y="145"/>
                  <a:pt x="18" y="145"/>
                </a:cubicBezTo>
                <a:cubicBezTo>
                  <a:pt x="17" y="146"/>
                  <a:pt x="17" y="145"/>
                  <a:pt x="16" y="146"/>
                </a:cubicBezTo>
                <a:cubicBezTo>
                  <a:pt x="16" y="146"/>
                  <a:pt x="16" y="146"/>
                  <a:pt x="16" y="145"/>
                </a:cubicBezTo>
                <a:cubicBezTo>
                  <a:pt x="16" y="145"/>
                  <a:pt x="18" y="145"/>
                  <a:pt x="17" y="144"/>
                </a:cubicBezTo>
                <a:cubicBezTo>
                  <a:pt x="17" y="144"/>
                  <a:pt x="17" y="145"/>
                  <a:pt x="17" y="145"/>
                </a:cubicBezTo>
                <a:cubicBezTo>
                  <a:pt x="16" y="145"/>
                  <a:pt x="16" y="145"/>
                  <a:pt x="16" y="144"/>
                </a:cubicBezTo>
                <a:cubicBezTo>
                  <a:pt x="16" y="145"/>
                  <a:pt x="16" y="145"/>
                  <a:pt x="15" y="145"/>
                </a:cubicBezTo>
                <a:cubicBezTo>
                  <a:pt x="14" y="146"/>
                  <a:pt x="15" y="146"/>
                  <a:pt x="15" y="147"/>
                </a:cubicBezTo>
                <a:cubicBezTo>
                  <a:pt x="15" y="147"/>
                  <a:pt x="15" y="147"/>
                  <a:pt x="15" y="147"/>
                </a:cubicBezTo>
                <a:cubicBezTo>
                  <a:pt x="14" y="147"/>
                  <a:pt x="14" y="146"/>
                  <a:pt x="14" y="146"/>
                </a:cubicBezTo>
                <a:cubicBezTo>
                  <a:pt x="14" y="145"/>
                  <a:pt x="14" y="146"/>
                  <a:pt x="13" y="146"/>
                </a:cubicBezTo>
                <a:cubicBezTo>
                  <a:pt x="13" y="146"/>
                  <a:pt x="13" y="146"/>
                  <a:pt x="13" y="146"/>
                </a:cubicBezTo>
                <a:cubicBezTo>
                  <a:pt x="13" y="147"/>
                  <a:pt x="11" y="146"/>
                  <a:pt x="11" y="147"/>
                </a:cubicBezTo>
                <a:cubicBezTo>
                  <a:pt x="10" y="147"/>
                  <a:pt x="9" y="148"/>
                  <a:pt x="7" y="147"/>
                </a:cubicBezTo>
                <a:cubicBezTo>
                  <a:pt x="7" y="148"/>
                  <a:pt x="7" y="148"/>
                  <a:pt x="6" y="148"/>
                </a:cubicBezTo>
                <a:cubicBezTo>
                  <a:pt x="6" y="149"/>
                  <a:pt x="7" y="149"/>
                  <a:pt x="6" y="149"/>
                </a:cubicBezTo>
                <a:cubicBezTo>
                  <a:pt x="7" y="150"/>
                  <a:pt x="7" y="150"/>
                  <a:pt x="8" y="150"/>
                </a:cubicBezTo>
                <a:cubicBezTo>
                  <a:pt x="8" y="149"/>
                  <a:pt x="8" y="150"/>
                  <a:pt x="8" y="149"/>
                </a:cubicBezTo>
                <a:cubicBezTo>
                  <a:pt x="8" y="149"/>
                  <a:pt x="9" y="149"/>
                  <a:pt x="9" y="148"/>
                </a:cubicBezTo>
                <a:cubicBezTo>
                  <a:pt x="10" y="148"/>
                  <a:pt x="9" y="149"/>
                  <a:pt x="9" y="150"/>
                </a:cubicBezTo>
                <a:cubicBezTo>
                  <a:pt x="10" y="150"/>
                  <a:pt x="10" y="149"/>
                  <a:pt x="10" y="150"/>
                </a:cubicBezTo>
                <a:cubicBezTo>
                  <a:pt x="11" y="150"/>
                  <a:pt x="12" y="149"/>
                  <a:pt x="13" y="149"/>
                </a:cubicBezTo>
                <a:cubicBezTo>
                  <a:pt x="13" y="150"/>
                  <a:pt x="12" y="150"/>
                  <a:pt x="12" y="150"/>
                </a:cubicBezTo>
                <a:cubicBezTo>
                  <a:pt x="12" y="150"/>
                  <a:pt x="12" y="150"/>
                  <a:pt x="13" y="151"/>
                </a:cubicBezTo>
                <a:cubicBezTo>
                  <a:pt x="13" y="150"/>
                  <a:pt x="13" y="150"/>
                  <a:pt x="13" y="150"/>
                </a:cubicBezTo>
                <a:cubicBezTo>
                  <a:pt x="14" y="149"/>
                  <a:pt x="15" y="150"/>
                  <a:pt x="16" y="150"/>
                </a:cubicBezTo>
                <a:cubicBezTo>
                  <a:pt x="17" y="150"/>
                  <a:pt x="16" y="150"/>
                  <a:pt x="16" y="150"/>
                </a:cubicBezTo>
                <a:cubicBezTo>
                  <a:pt x="17" y="151"/>
                  <a:pt x="17" y="150"/>
                  <a:pt x="17" y="150"/>
                </a:cubicBezTo>
                <a:cubicBezTo>
                  <a:pt x="17" y="150"/>
                  <a:pt x="17" y="150"/>
                  <a:pt x="16" y="149"/>
                </a:cubicBezTo>
                <a:cubicBezTo>
                  <a:pt x="16" y="149"/>
                  <a:pt x="16" y="149"/>
                  <a:pt x="16" y="149"/>
                </a:cubicBezTo>
                <a:cubicBezTo>
                  <a:pt x="16" y="148"/>
                  <a:pt x="16" y="148"/>
                  <a:pt x="17" y="148"/>
                </a:cubicBezTo>
                <a:cubicBezTo>
                  <a:pt x="17" y="149"/>
                  <a:pt x="17" y="149"/>
                  <a:pt x="17" y="149"/>
                </a:cubicBezTo>
                <a:cubicBezTo>
                  <a:pt x="17" y="149"/>
                  <a:pt x="17" y="149"/>
                  <a:pt x="17" y="148"/>
                </a:cubicBezTo>
                <a:cubicBezTo>
                  <a:pt x="17" y="148"/>
                  <a:pt x="18" y="148"/>
                  <a:pt x="18" y="148"/>
                </a:cubicBezTo>
                <a:cubicBezTo>
                  <a:pt x="18" y="149"/>
                  <a:pt x="18" y="149"/>
                  <a:pt x="18" y="149"/>
                </a:cubicBezTo>
                <a:cubicBezTo>
                  <a:pt x="18" y="150"/>
                  <a:pt x="17" y="149"/>
                  <a:pt x="17" y="150"/>
                </a:cubicBezTo>
                <a:cubicBezTo>
                  <a:pt x="21" y="149"/>
                  <a:pt x="25" y="148"/>
                  <a:pt x="29" y="147"/>
                </a:cubicBezTo>
                <a:cubicBezTo>
                  <a:pt x="28" y="146"/>
                  <a:pt x="30" y="146"/>
                  <a:pt x="30" y="147"/>
                </a:cubicBezTo>
                <a:cubicBezTo>
                  <a:pt x="30" y="146"/>
                  <a:pt x="30" y="146"/>
                  <a:pt x="30" y="145"/>
                </a:cubicBezTo>
                <a:cubicBezTo>
                  <a:pt x="31" y="145"/>
                  <a:pt x="31" y="146"/>
                  <a:pt x="31" y="145"/>
                </a:cubicBezTo>
                <a:cubicBezTo>
                  <a:pt x="32" y="145"/>
                  <a:pt x="31" y="146"/>
                  <a:pt x="31" y="146"/>
                </a:cubicBezTo>
                <a:cubicBezTo>
                  <a:pt x="32" y="146"/>
                  <a:pt x="32" y="145"/>
                  <a:pt x="33" y="145"/>
                </a:cubicBezTo>
                <a:cubicBezTo>
                  <a:pt x="33" y="147"/>
                  <a:pt x="35" y="146"/>
                  <a:pt x="36" y="146"/>
                </a:cubicBezTo>
                <a:cubicBezTo>
                  <a:pt x="37" y="146"/>
                  <a:pt x="36" y="146"/>
                  <a:pt x="36" y="146"/>
                </a:cubicBezTo>
                <a:cubicBezTo>
                  <a:pt x="37" y="145"/>
                  <a:pt x="36" y="146"/>
                  <a:pt x="37" y="146"/>
                </a:cubicBezTo>
                <a:cubicBezTo>
                  <a:pt x="37" y="145"/>
                  <a:pt x="37" y="145"/>
                  <a:pt x="37" y="145"/>
                </a:cubicBezTo>
                <a:cubicBezTo>
                  <a:pt x="37" y="145"/>
                  <a:pt x="37" y="145"/>
                  <a:pt x="38" y="145"/>
                </a:cubicBezTo>
                <a:cubicBezTo>
                  <a:pt x="38" y="145"/>
                  <a:pt x="38" y="144"/>
                  <a:pt x="38" y="144"/>
                </a:cubicBezTo>
                <a:cubicBezTo>
                  <a:pt x="38" y="144"/>
                  <a:pt x="39" y="145"/>
                  <a:pt x="39" y="144"/>
                </a:cubicBezTo>
                <a:cubicBezTo>
                  <a:pt x="39" y="144"/>
                  <a:pt x="39" y="144"/>
                  <a:pt x="39" y="145"/>
                </a:cubicBezTo>
                <a:cubicBezTo>
                  <a:pt x="41" y="145"/>
                  <a:pt x="40" y="145"/>
                  <a:pt x="42" y="144"/>
                </a:cubicBezTo>
                <a:cubicBezTo>
                  <a:pt x="42" y="144"/>
                  <a:pt x="42" y="145"/>
                  <a:pt x="42" y="145"/>
                </a:cubicBezTo>
                <a:cubicBezTo>
                  <a:pt x="43" y="144"/>
                  <a:pt x="45" y="144"/>
                  <a:pt x="45" y="143"/>
                </a:cubicBezTo>
                <a:cubicBezTo>
                  <a:pt x="46" y="143"/>
                  <a:pt x="46" y="144"/>
                  <a:pt x="46" y="144"/>
                </a:cubicBezTo>
                <a:cubicBezTo>
                  <a:pt x="46" y="144"/>
                  <a:pt x="46" y="143"/>
                  <a:pt x="47" y="142"/>
                </a:cubicBezTo>
                <a:cubicBezTo>
                  <a:pt x="47" y="143"/>
                  <a:pt x="47" y="143"/>
                  <a:pt x="47" y="143"/>
                </a:cubicBezTo>
                <a:cubicBezTo>
                  <a:pt x="48" y="142"/>
                  <a:pt x="50" y="143"/>
                  <a:pt x="51" y="142"/>
                </a:cubicBezTo>
                <a:cubicBezTo>
                  <a:pt x="52" y="142"/>
                  <a:pt x="51" y="142"/>
                  <a:pt x="52" y="142"/>
                </a:cubicBezTo>
                <a:cubicBezTo>
                  <a:pt x="52" y="143"/>
                  <a:pt x="51" y="142"/>
                  <a:pt x="51" y="143"/>
                </a:cubicBezTo>
                <a:cubicBezTo>
                  <a:pt x="52" y="142"/>
                  <a:pt x="54" y="141"/>
                  <a:pt x="55" y="141"/>
                </a:cubicBezTo>
                <a:cubicBezTo>
                  <a:pt x="55" y="141"/>
                  <a:pt x="54" y="141"/>
                  <a:pt x="55" y="140"/>
                </a:cubicBezTo>
                <a:cubicBezTo>
                  <a:pt x="55" y="141"/>
                  <a:pt x="56" y="141"/>
                  <a:pt x="57" y="141"/>
                </a:cubicBezTo>
                <a:cubicBezTo>
                  <a:pt x="57" y="140"/>
                  <a:pt x="56" y="141"/>
                  <a:pt x="56" y="140"/>
                </a:cubicBezTo>
                <a:cubicBezTo>
                  <a:pt x="56" y="140"/>
                  <a:pt x="56" y="140"/>
                  <a:pt x="57" y="140"/>
                </a:cubicBezTo>
                <a:cubicBezTo>
                  <a:pt x="57" y="140"/>
                  <a:pt x="57" y="141"/>
                  <a:pt x="57" y="141"/>
                </a:cubicBezTo>
                <a:cubicBezTo>
                  <a:pt x="58" y="140"/>
                  <a:pt x="59" y="139"/>
                  <a:pt x="60" y="139"/>
                </a:cubicBezTo>
                <a:cubicBezTo>
                  <a:pt x="60" y="139"/>
                  <a:pt x="60" y="140"/>
                  <a:pt x="60" y="140"/>
                </a:cubicBezTo>
                <a:cubicBezTo>
                  <a:pt x="61" y="140"/>
                  <a:pt x="61" y="140"/>
                  <a:pt x="61" y="140"/>
                </a:cubicBezTo>
                <a:cubicBezTo>
                  <a:pt x="61" y="139"/>
                  <a:pt x="61" y="139"/>
                  <a:pt x="62" y="139"/>
                </a:cubicBezTo>
                <a:cubicBezTo>
                  <a:pt x="62" y="139"/>
                  <a:pt x="62" y="140"/>
                  <a:pt x="62" y="140"/>
                </a:cubicBezTo>
                <a:cubicBezTo>
                  <a:pt x="63" y="139"/>
                  <a:pt x="64" y="139"/>
                  <a:pt x="64" y="139"/>
                </a:cubicBezTo>
                <a:cubicBezTo>
                  <a:pt x="65" y="139"/>
                  <a:pt x="64" y="140"/>
                  <a:pt x="64" y="139"/>
                </a:cubicBezTo>
                <a:cubicBezTo>
                  <a:pt x="64" y="140"/>
                  <a:pt x="65" y="139"/>
                  <a:pt x="65" y="138"/>
                </a:cubicBezTo>
                <a:cubicBezTo>
                  <a:pt x="66" y="138"/>
                  <a:pt x="66" y="139"/>
                  <a:pt x="65" y="139"/>
                </a:cubicBezTo>
                <a:cubicBezTo>
                  <a:pt x="66" y="139"/>
                  <a:pt x="67" y="138"/>
                  <a:pt x="68" y="138"/>
                </a:cubicBezTo>
                <a:cubicBezTo>
                  <a:pt x="68" y="138"/>
                  <a:pt x="68" y="138"/>
                  <a:pt x="67" y="138"/>
                </a:cubicBezTo>
                <a:cubicBezTo>
                  <a:pt x="68" y="139"/>
                  <a:pt x="68" y="139"/>
                  <a:pt x="69" y="139"/>
                </a:cubicBezTo>
                <a:cubicBezTo>
                  <a:pt x="69" y="139"/>
                  <a:pt x="68" y="139"/>
                  <a:pt x="69" y="139"/>
                </a:cubicBezTo>
                <a:cubicBezTo>
                  <a:pt x="69" y="139"/>
                  <a:pt x="68" y="139"/>
                  <a:pt x="68" y="140"/>
                </a:cubicBezTo>
                <a:cubicBezTo>
                  <a:pt x="69" y="140"/>
                  <a:pt x="69" y="139"/>
                  <a:pt x="69" y="139"/>
                </a:cubicBezTo>
                <a:cubicBezTo>
                  <a:pt x="69" y="139"/>
                  <a:pt x="69" y="138"/>
                  <a:pt x="70" y="139"/>
                </a:cubicBezTo>
                <a:cubicBezTo>
                  <a:pt x="70" y="138"/>
                  <a:pt x="70" y="139"/>
                  <a:pt x="69" y="138"/>
                </a:cubicBezTo>
                <a:cubicBezTo>
                  <a:pt x="70" y="138"/>
                  <a:pt x="70" y="138"/>
                  <a:pt x="70" y="137"/>
                </a:cubicBezTo>
                <a:cubicBezTo>
                  <a:pt x="71" y="137"/>
                  <a:pt x="70" y="138"/>
                  <a:pt x="71" y="138"/>
                </a:cubicBezTo>
                <a:cubicBezTo>
                  <a:pt x="71" y="137"/>
                  <a:pt x="72" y="137"/>
                  <a:pt x="72" y="137"/>
                </a:cubicBezTo>
                <a:cubicBezTo>
                  <a:pt x="73" y="136"/>
                  <a:pt x="74" y="136"/>
                  <a:pt x="74" y="136"/>
                </a:cubicBezTo>
                <a:cubicBezTo>
                  <a:pt x="74" y="136"/>
                  <a:pt x="74" y="136"/>
                  <a:pt x="74" y="137"/>
                </a:cubicBezTo>
                <a:cubicBezTo>
                  <a:pt x="74" y="137"/>
                  <a:pt x="75" y="137"/>
                  <a:pt x="75" y="136"/>
                </a:cubicBezTo>
                <a:cubicBezTo>
                  <a:pt x="75" y="136"/>
                  <a:pt x="75" y="136"/>
                  <a:pt x="74" y="136"/>
                </a:cubicBezTo>
                <a:cubicBezTo>
                  <a:pt x="74" y="136"/>
                  <a:pt x="75" y="136"/>
                  <a:pt x="75" y="136"/>
                </a:cubicBezTo>
                <a:cubicBezTo>
                  <a:pt x="75" y="136"/>
                  <a:pt x="74" y="135"/>
                  <a:pt x="75" y="135"/>
                </a:cubicBezTo>
                <a:cubicBezTo>
                  <a:pt x="75" y="136"/>
                  <a:pt x="75" y="136"/>
                  <a:pt x="76" y="136"/>
                </a:cubicBezTo>
                <a:cubicBezTo>
                  <a:pt x="76" y="137"/>
                  <a:pt x="75" y="136"/>
                  <a:pt x="75" y="137"/>
                </a:cubicBezTo>
                <a:cubicBezTo>
                  <a:pt x="75" y="137"/>
                  <a:pt x="76" y="136"/>
                  <a:pt x="77" y="136"/>
                </a:cubicBezTo>
                <a:cubicBezTo>
                  <a:pt x="77" y="136"/>
                  <a:pt x="76" y="136"/>
                  <a:pt x="77" y="136"/>
                </a:cubicBezTo>
                <a:cubicBezTo>
                  <a:pt x="77" y="136"/>
                  <a:pt x="77" y="135"/>
                  <a:pt x="78" y="136"/>
                </a:cubicBezTo>
                <a:cubicBezTo>
                  <a:pt x="78" y="136"/>
                  <a:pt x="78" y="135"/>
                  <a:pt x="78" y="135"/>
                </a:cubicBezTo>
                <a:cubicBezTo>
                  <a:pt x="78" y="135"/>
                  <a:pt x="78" y="135"/>
                  <a:pt x="78" y="135"/>
                </a:cubicBezTo>
                <a:cubicBezTo>
                  <a:pt x="78" y="135"/>
                  <a:pt x="78" y="136"/>
                  <a:pt x="78" y="136"/>
                </a:cubicBezTo>
                <a:cubicBezTo>
                  <a:pt x="78" y="136"/>
                  <a:pt x="78" y="136"/>
                  <a:pt x="78" y="136"/>
                </a:cubicBezTo>
                <a:cubicBezTo>
                  <a:pt x="78" y="136"/>
                  <a:pt x="78" y="136"/>
                  <a:pt x="78" y="136"/>
                </a:cubicBezTo>
                <a:cubicBezTo>
                  <a:pt x="78" y="136"/>
                  <a:pt x="78" y="137"/>
                  <a:pt x="78" y="137"/>
                </a:cubicBezTo>
                <a:cubicBezTo>
                  <a:pt x="78" y="137"/>
                  <a:pt x="78" y="136"/>
                  <a:pt x="78" y="136"/>
                </a:cubicBezTo>
                <a:cubicBezTo>
                  <a:pt x="78" y="136"/>
                  <a:pt x="78" y="136"/>
                  <a:pt x="78" y="136"/>
                </a:cubicBezTo>
                <a:cubicBezTo>
                  <a:pt x="79" y="136"/>
                  <a:pt x="79" y="136"/>
                  <a:pt x="79" y="137"/>
                </a:cubicBezTo>
                <a:cubicBezTo>
                  <a:pt x="79" y="137"/>
                  <a:pt x="79" y="136"/>
                  <a:pt x="79" y="136"/>
                </a:cubicBezTo>
                <a:cubicBezTo>
                  <a:pt x="79" y="136"/>
                  <a:pt x="79" y="136"/>
                  <a:pt x="79" y="136"/>
                </a:cubicBezTo>
                <a:cubicBezTo>
                  <a:pt x="79" y="135"/>
                  <a:pt x="79" y="135"/>
                  <a:pt x="79" y="135"/>
                </a:cubicBezTo>
                <a:cubicBezTo>
                  <a:pt x="79" y="135"/>
                  <a:pt x="79" y="135"/>
                  <a:pt x="79" y="135"/>
                </a:cubicBezTo>
                <a:cubicBezTo>
                  <a:pt x="79" y="135"/>
                  <a:pt x="80" y="135"/>
                  <a:pt x="80" y="136"/>
                </a:cubicBezTo>
                <a:cubicBezTo>
                  <a:pt x="80" y="136"/>
                  <a:pt x="80" y="135"/>
                  <a:pt x="80" y="135"/>
                </a:cubicBezTo>
                <a:cubicBezTo>
                  <a:pt x="80" y="136"/>
                  <a:pt x="80" y="136"/>
                  <a:pt x="79" y="136"/>
                </a:cubicBezTo>
                <a:cubicBezTo>
                  <a:pt x="80" y="136"/>
                  <a:pt x="81" y="136"/>
                  <a:pt x="82" y="136"/>
                </a:cubicBezTo>
                <a:cubicBezTo>
                  <a:pt x="81" y="136"/>
                  <a:pt x="81" y="136"/>
                  <a:pt x="81" y="136"/>
                </a:cubicBezTo>
                <a:cubicBezTo>
                  <a:pt x="82" y="137"/>
                  <a:pt x="82" y="135"/>
                  <a:pt x="83" y="136"/>
                </a:cubicBezTo>
                <a:cubicBezTo>
                  <a:pt x="83" y="136"/>
                  <a:pt x="82" y="136"/>
                  <a:pt x="83" y="136"/>
                </a:cubicBezTo>
                <a:cubicBezTo>
                  <a:pt x="83" y="136"/>
                  <a:pt x="83" y="136"/>
                  <a:pt x="83" y="135"/>
                </a:cubicBezTo>
                <a:cubicBezTo>
                  <a:pt x="83" y="135"/>
                  <a:pt x="84" y="136"/>
                  <a:pt x="84" y="137"/>
                </a:cubicBezTo>
                <a:cubicBezTo>
                  <a:pt x="82" y="137"/>
                  <a:pt x="81" y="138"/>
                  <a:pt x="79" y="137"/>
                </a:cubicBezTo>
                <a:cubicBezTo>
                  <a:pt x="80" y="136"/>
                  <a:pt x="81" y="137"/>
                  <a:pt x="81" y="136"/>
                </a:cubicBezTo>
                <a:cubicBezTo>
                  <a:pt x="81" y="137"/>
                  <a:pt x="80" y="136"/>
                  <a:pt x="80" y="137"/>
                </a:cubicBezTo>
                <a:cubicBezTo>
                  <a:pt x="80" y="137"/>
                  <a:pt x="79" y="136"/>
                  <a:pt x="79" y="136"/>
                </a:cubicBezTo>
                <a:cubicBezTo>
                  <a:pt x="79" y="136"/>
                  <a:pt x="79" y="137"/>
                  <a:pt x="79" y="137"/>
                </a:cubicBezTo>
                <a:cubicBezTo>
                  <a:pt x="79" y="137"/>
                  <a:pt x="79" y="137"/>
                  <a:pt x="78" y="137"/>
                </a:cubicBezTo>
                <a:cubicBezTo>
                  <a:pt x="79" y="138"/>
                  <a:pt x="77" y="138"/>
                  <a:pt x="78" y="139"/>
                </a:cubicBezTo>
                <a:cubicBezTo>
                  <a:pt x="78" y="137"/>
                  <a:pt x="80" y="138"/>
                  <a:pt x="81" y="139"/>
                </a:cubicBezTo>
                <a:cubicBezTo>
                  <a:pt x="82" y="138"/>
                  <a:pt x="81" y="138"/>
                  <a:pt x="81" y="138"/>
                </a:cubicBezTo>
                <a:cubicBezTo>
                  <a:pt x="81" y="138"/>
                  <a:pt x="81" y="138"/>
                  <a:pt x="81" y="138"/>
                </a:cubicBezTo>
                <a:cubicBezTo>
                  <a:pt x="81" y="138"/>
                  <a:pt x="81" y="138"/>
                  <a:pt x="81" y="138"/>
                </a:cubicBezTo>
                <a:cubicBezTo>
                  <a:pt x="81" y="138"/>
                  <a:pt x="82" y="138"/>
                  <a:pt x="82" y="138"/>
                </a:cubicBezTo>
                <a:cubicBezTo>
                  <a:pt x="82" y="138"/>
                  <a:pt x="82" y="138"/>
                  <a:pt x="82" y="138"/>
                </a:cubicBezTo>
                <a:cubicBezTo>
                  <a:pt x="82" y="138"/>
                  <a:pt x="82" y="138"/>
                  <a:pt x="82" y="138"/>
                </a:cubicBezTo>
                <a:cubicBezTo>
                  <a:pt x="82" y="138"/>
                  <a:pt x="82" y="138"/>
                  <a:pt x="81" y="138"/>
                </a:cubicBezTo>
                <a:cubicBezTo>
                  <a:pt x="82" y="139"/>
                  <a:pt x="81" y="139"/>
                  <a:pt x="80" y="139"/>
                </a:cubicBezTo>
                <a:cubicBezTo>
                  <a:pt x="80" y="139"/>
                  <a:pt x="80" y="139"/>
                  <a:pt x="80" y="139"/>
                </a:cubicBezTo>
                <a:cubicBezTo>
                  <a:pt x="80" y="138"/>
                  <a:pt x="80" y="138"/>
                  <a:pt x="80" y="138"/>
                </a:cubicBezTo>
                <a:cubicBezTo>
                  <a:pt x="80" y="139"/>
                  <a:pt x="80" y="139"/>
                  <a:pt x="80" y="139"/>
                </a:cubicBezTo>
                <a:cubicBezTo>
                  <a:pt x="80" y="139"/>
                  <a:pt x="80" y="139"/>
                  <a:pt x="80" y="139"/>
                </a:cubicBezTo>
                <a:cubicBezTo>
                  <a:pt x="80" y="139"/>
                  <a:pt x="80" y="139"/>
                  <a:pt x="80" y="139"/>
                </a:cubicBezTo>
                <a:cubicBezTo>
                  <a:pt x="80" y="139"/>
                  <a:pt x="80" y="139"/>
                  <a:pt x="80" y="139"/>
                </a:cubicBezTo>
                <a:cubicBezTo>
                  <a:pt x="80" y="139"/>
                  <a:pt x="79" y="139"/>
                  <a:pt x="79" y="139"/>
                </a:cubicBezTo>
                <a:cubicBezTo>
                  <a:pt x="79" y="139"/>
                  <a:pt x="79" y="139"/>
                  <a:pt x="79" y="139"/>
                </a:cubicBezTo>
                <a:cubicBezTo>
                  <a:pt x="78" y="139"/>
                  <a:pt x="78" y="139"/>
                  <a:pt x="77" y="139"/>
                </a:cubicBezTo>
                <a:cubicBezTo>
                  <a:pt x="77" y="140"/>
                  <a:pt x="77" y="139"/>
                  <a:pt x="77" y="140"/>
                </a:cubicBezTo>
                <a:cubicBezTo>
                  <a:pt x="76" y="139"/>
                  <a:pt x="76" y="140"/>
                  <a:pt x="75" y="140"/>
                </a:cubicBezTo>
                <a:cubicBezTo>
                  <a:pt x="75" y="140"/>
                  <a:pt x="75" y="140"/>
                  <a:pt x="75" y="140"/>
                </a:cubicBezTo>
                <a:cubicBezTo>
                  <a:pt x="75" y="140"/>
                  <a:pt x="75" y="140"/>
                  <a:pt x="75" y="140"/>
                </a:cubicBezTo>
                <a:cubicBezTo>
                  <a:pt x="75" y="140"/>
                  <a:pt x="75" y="140"/>
                  <a:pt x="75" y="140"/>
                </a:cubicBezTo>
                <a:cubicBezTo>
                  <a:pt x="75" y="140"/>
                  <a:pt x="75" y="140"/>
                  <a:pt x="75" y="140"/>
                </a:cubicBezTo>
                <a:cubicBezTo>
                  <a:pt x="75" y="140"/>
                  <a:pt x="75" y="140"/>
                  <a:pt x="75" y="140"/>
                </a:cubicBezTo>
                <a:cubicBezTo>
                  <a:pt x="75" y="141"/>
                  <a:pt x="74" y="140"/>
                  <a:pt x="74" y="141"/>
                </a:cubicBezTo>
                <a:cubicBezTo>
                  <a:pt x="74" y="141"/>
                  <a:pt x="74" y="141"/>
                  <a:pt x="74" y="140"/>
                </a:cubicBezTo>
                <a:cubicBezTo>
                  <a:pt x="74" y="141"/>
                  <a:pt x="74" y="141"/>
                  <a:pt x="74" y="141"/>
                </a:cubicBezTo>
                <a:cubicBezTo>
                  <a:pt x="73" y="140"/>
                  <a:pt x="73" y="140"/>
                  <a:pt x="73" y="140"/>
                </a:cubicBezTo>
                <a:cubicBezTo>
                  <a:pt x="73" y="141"/>
                  <a:pt x="73" y="141"/>
                  <a:pt x="73" y="141"/>
                </a:cubicBezTo>
                <a:cubicBezTo>
                  <a:pt x="73" y="141"/>
                  <a:pt x="73" y="140"/>
                  <a:pt x="73" y="140"/>
                </a:cubicBezTo>
                <a:cubicBezTo>
                  <a:pt x="73" y="141"/>
                  <a:pt x="73" y="141"/>
                  <a:pt x="73" y="141"/>
                </a:cubicBezTo>
                <a:cubicBezTo>
                  <a:pt x="73" y="141"/>
                  <a:pt x="72" y="140"/>
                  <a:pt x="72" y="141"/>
                </a:cubicBezTo>
                <a:cubicBezTo>
                  <a:pt x="72" y="141"/>
                  <a:pt x="73" y="141"/>
                  <a:pt x="73" y="141"/>
                </a:cubicBezTo>
                <a:cubicBezTo>
                  <a:pt x="73" y="141"/>
                  <a:pt x="72" y="142"/>
                  <a:pt x="72" y="142"/>
                </a:cubicBezTo>
                <a:cubicBezTo>
                  <a:pt x="72" y="142"/>
                  <a:pt x="72" y="142"/>
                  <a:pt x="72" y="142"/>
                </a:cubicBezTo>
                <a:cubicBezTo>
                  <a:pt x="72" y="141"/>
                  <a:pt x="72" y="142"/>
                  <a:pt x="72" y="142"/>
                </a:cubicBezTo>
                <a:cubicBezTo>
                  <a:pt x="72" y="141"/>
                  <a:pt x="71" y="141"/>
                  <a:pt x="71" y="142"/>
                </a:cubicBezTo>
                <a:cubicBezTo>
                  <a:pt x="71" y="142"/>
                  <a:pt x="71" y="142"/>
                  <a:pt x="71" y="142"/>
                </a:cubicBezTo>
                <a:cubicBezTo>
                  <a:pt x="70" y="142"/>
                  <a:pt x="70" y="143"/>
                  <a:pt x="70" y="143"/>
                </a:cubicBezTo>
                <a:cubicBezTo>
                  <a:pt x="70" y="142"/>
                  <a:pt x="70" y="142"/>
                  <a:pt x="69" y="142"/>
                </a:cubicBezTo>
                <a:cubicBezTo>
                  <a:pt x="69" y="142"/>
                  <a:pt x="69" y="141"/>
                  <a:pt x="70" y="141"/>
                </a:cubicBezTo>
                <a:cubicBezTo>
                  <a:pt x="69" y="141"/>
                  <a:pt x="69" y="141"/>
                  <a:pt x="69" y="141"/>
                </a:cubicBezTo>
                <a:cubicBezTo>
                  <a:pt x="69" y="141"/>
                  <a:pt x="69" y="141"/>
                  <a:pt x="69" y="141"/>
                </a:cubicBezTo>
                <a:cubicBezTo>
                  <a:pt x="69" y="141"/>
                  <a:pt x="69" y="141"/>
                  <a:pt x="69" y="142"/>
                </a:cubicBezTo>
                <a:cubicBezTo>
                  <a:pt x="68" y="142"/>
                  <a:pt x="68" y="141"/>
                  <a:pt x="67" y="141"/>
                </a:cubicBezTo>
                <a:cubicBezTo>
                  <a:pt x="67" y="142"/>
                  <a:pt x="66" y="141"/>
                  <a:pt x="66" y="142"/>
                </a:cubicBezTo>
                <a:cubicBezTo>
                  <a:pt x="67" y="142"/>
                  <a:pt x="67" y="142"/>
                  <a:pt x="67" y="142"/>
                </a:cubicBezTo>
                <a:cubicBezTo>
                  <a:pt x="68" y="142"/>
                  <a:pt x="68" y="142"/>
                  <a:pt x="68" y="142"/>
                </a:cubicBezTo>
                <a:cubicBezTo>
                  <a:pt x="68" y="142"/>
                  <a:pt x="68" y="143"/>
                  <a:pt x="67" y="143"/>
                </a:cubicBezTo>
                <a:cubicBezTo>
                  <a:pt x="67" y="143"/>
                  <a:pt x="67" y="143"/>
                  <a:pt x="67" y="143"/>
                </a:cubicBezTo>
                <a:cubicBezTo>
                  <a:pt x="67" y="142"/>
                  <a:pt x="67" y="142"/>
                  <a:pt x="67" y="142"/>
                </a:cubicBezTo>
                <a:cubicBezTo>
                  <a:pt x="67" y="142"/>
                  <a:pt x="67" y="142"/>
                  <a:pt x="67" y="142"/>
                </a:cubicBezTo>
                <a:cubicBezTo>
                  <a:pt x="67" y="142"/>
                  <a:pt x="67" y="143"/>
                  <a:pt x="67" y="143"/>
                </a:cubicBezTo>
                <a:cubicBezTo>
                  <a:pt x="67" y="143"/>
                  <a:pt x="67" y="143"/>
                  <a:pt x="67" y="143"/>
                </a:cubicBezTo>
                <a:cubicBezTo>
                  <a:pt x="67" y="143"/>
                  <a:pt x="66" y="143"/>
                  <a:pt x="65" y="143"/>
                </a:cubicBezTo>
                <a:cubicBezTo>
                  <a:pt x="65" y="143"/>
                  <a:pt x="65" y="143"/>
                  <a:pt x="65" y="143"/>
                </a:cubicBezTo>
                <a:cubicBezTo>
                  <a:pt x="64" y="142"/>
                  <a:pt x="63" y="144"/>
                  <a:pt x="61" y="144"/>
                </a:cubicBezTo>
                <a:cubicBezTo>
                  <a:pt x="61" y="144"/>
                  <a:pt x="61" y="144"/>
                  <a:pt x="61" y="144"/>
                </a:cubicBezTo>
                <a:cubicBezTo>
                  <a:pt x="61" y="144"/>
                  <a:pt x="61" y="144"/>
                  <a:pt x="60" y="144"/>
                </a:cubicBezTo>
                <a:cubicBezTo>
                  <a:pt x="60" y="144"/>
                  <a:pt x="60" y="144"/>
                  <a:pt x="60" y="144"/>
                </a:cubicBezTo>
                <a:cubicBezTo>
                  <a:pt x="60" y="145"/>
                  <a:pt x="60" y="145"/>
                  <a:pt x="60" y="145"/>
                </a:cubicBezTo>
                <a:cubicBezTo>
                  <a:pt x="60" y="145"/>
                  <a:pt x="60" y="145"/>
                  <a:pt x="60" y="145"/>
                </a:cubicBezTo>
                <a:cubicBezTo>
                  <a:pt x="60" y="145"/>
                  <a:pt x="60" y="145"/>
                  <a:pt x="60" y="145"/>
                </a:cubicBezTo>
                <a:cubicBezTo>
                  <a:pt x="60" y="145"/>
                  <a:pt x="59" y="145"/>
                  <a:pt x="59" y="145"/>
                </a:cubicBezTo>
                <a:cubicBezTo>
                  <a:pt x="59" y="144"/>
                  <a:pt x="60" y="145"/>
                  <a:pt x="60" y="144"/>
                </a:cubicBezTo>
                <a:cubicBezTo>
                  <a:pt x="60" y="144"/>
                  <a:pt x="59" y="144"/>
                  <a:pt x="59" y="144"/>
                </a:cubicBezTo>
                <a:cubicBezTo>
                  <a:pt x="59" y="145"/>
                  <a:pt x="60" y="145"/>
                  <a:pt x="59" y="145"/>
                </a:cubicBezTo>
                <a:cubicBezTo>
                  <a:pt x="59" y="146"/>
                  <a:pt x="59" y="146"/>
                  <a:pt x="59" y="146"/>
                </a:cubicBezTo>
                <a:cubicBezTo>
                  <a:pt x="59" y="145"/>
                  <a:pt x="57" y="147"/>
                  <a:pt x="57" y="147"/>
                </a:cubicBezTo>
                <a:cubicBezTo>
                  <a:pt x="57" y="147"/>
                  <a:pt x="56" y="147"/>
                  <a:pt x="57" y="147"/>
                </a:cubicBezTo>
                <a:cubicBezTo>
                  <a:pt x="56" y="147"/>
                  <a:pt x="56" y="147"/>
                  <a:pt x="55" y="147"/>
                </a:cubicBezTo>
                <a:cubicBezTo>
                  <a:pt x="55" y="147"/>
                  <a:pt x="55" y="148"/>
                  <a:pt x="54" y="148"/>
                </a:cubicBezTo>
                <a:cubicBezTo>
                  <a:pt x="54" y="148"/>
                  <a:pt x="54" y="148"/>
                  <a:pt x="53" y="147"/>
                </a:cubicBezTo>
                <a:cubicBezTo>
                  <a:pt x="52" y="149"/>
                  <a:pt x="51" y="148"/>
                  <a:pt x="49" y="149"/>
                </a:cubicBezTo>
                <a:cubicBezTo>
                  <a:pt x="49" y="149"/>
                  <a:pt x="49" y="148"/>
                  <a:pt x="49" y="149"/>
                </a:cubicBezTo>
                <a:cubicBezTo>
                  <a:pt x="49" y="150"/>
                  <a:pt x="48" y="149"/>
                  <a:pt x="48" y="149"/>
                </a:cubicBezTo>
                <a:cubicBezTo>
                  <a:pt x="48" y="149"/>
                  <a:pt x="47" y="150"/>
                  <a:pt x="47" y="150"/>
                </a:cubicBezTo>
                <a:cubicBezTo>
                  <a:pt x="46" y="150"/>
                  <a:pt x="47" y="150"/>
                  <a:pt x="47" y="149"/>
                </a:cubicBezTo>
                <a:cubicBezTo>
                  <a:pt x="47" y="149"/>
                  <a:pt x="47" y="149"/>
                  <a:pt x="46" y="149"/>
                </a:cubicBezTo>
                <a:cubicBezTo>
                  <a:pt x="46" y="149"/>
                  <a:pt x="47" y="150"/>
                  <a:pt x="46" y="150"/>
                </a:cubicBezTo>
                <a:cubicBezTo>
                  <a:pt x="46" y="150"/>
                  <a:pt x="46" y="149"/>
                  <a:pt x="46" y="149"/>
                </a:cubicBezTo>
                <a:cubicBezTo>
                  <a:pt x="45" y="149"/>
                  <a:pt x="45" y="150"/>
                  <a:pt x="45" y="150"/>
                </a:cubicBezTo>
                <a:cubicBezTo>
                  <a:pt x="45" y="150"/>
                  <a:pt x="45" y="149"/>
                  <a:pt x="45" y="149"/>
                </a:cubicBezTo>
                <a:cubicBezTo>
                  <a:pt x="45" y="150"/>
                  <a:pt x="44" y="150"/>
                  <a:pt x="44" y="151"/>
                </a:cubicBezTo>
                <a:cubicBezTo>
                  <a:pt x="43" y="150"/>
                  <a:pt x="43" y="151"/>
                  <a:pt x="43" y="150"/>
                </a:cubicBezTo>
                <a:cubicBezTo>
                  <a:pt x="43" y="151"/>
                  <a:pt x="42" y="151"/>
                  <a:pt x="42" y="151"/>
                </a:cubicBezTo>
                <a:cubicBezTo>
                  <a:pt x="42" y="151"/>
                  <a:pt x="42" y="151"/>
                  <a:pt x="42" y="150"/>
                </a:cubicBezTo>
                <a:cubicBezTo>
                  <a:pt x="42" y="151"/>
                  <a:pt x="40" y="151"/>
                  <a:pt x="40" y="152"/>
                </a:cubicBezTo>
                <a:cubicBezTo>
                  <a:pt x="40" y="152"/>
                  <a:pt x="40" y="153"/>
                  <a:pt x="39" y="153"/>
                </a:cubicBezTo>
                <a:cubicBezTo>
                  <a:pt x="39" y="152"/>
                  <a:pt x="39" y="152"/>
                  <a:pt x="40" y="152"/>
                </a:cubicBezTo>
                <a:cubicBezTo>
                  <a:pt x="39" y="152"/>
                  <a:pt x="39" y="152"/>
                  <a:pt x="38" y="152"/>
                </a:cubicBezTo>
                <a:cubicBezTo>
                  <a:pt x="39" y="154"/>
                  <a:pt x="37" y="153"/>
                  <a:pt x="36" y="154"/>
                </a:cubicBezTo>
                <a:cubicBezTo>
                  <a:pt x="36" y="153"/>
                  <a:pt x="37" y="153"/>
                  <a:pt x="37" y="153"/>
                </a:cubicBezTo>
                <a:cubicBezTo>
                  <a:pt x="37" y="153"/>
                  <a:pt x="37" y="153"/>
                  <a:pt x="37" y="153"/>
                </a:cubicBezTo>
                <a:cubicBezTo>
                  <a:pt x="38" y="153"/>
                  <a:pt x="37" y="153"/>
                  <a:pt x="38" y="152"/>
                </a:cubicBezTo>
                <a:cubicBezTo>
                  <a:pt x="37" y="152"/>
                  <a:pt x="37" y="153"/>
                  <a:pt x="36" y="152"/>
                </a:cubicBezTo>
                <a:cubicBezTo>
                  <a:pt x="35" y="152"/>
                  <a:pt x="36" y="152"/>
                  <a:pt x="36" y="153"/>
                </a:cubicBezTo>
                <a:cubicBezTo>
                  <a:pt x="35" y="152"/>
                  <a:pt x="32" y="154"/>
                  <a:pt x="31" y="154"/>
                </a:cubicBezTo>
                <a:cubicBezTo>
                  <a:pt x="31" y="154"/>
                  <a:pt x="30" y="155"/>
                  <a:pt x="31" y="155"/>
                </a:cubicBezTo>
                <a:cubicBezTo>
                  <a:pt x="31" y="156"/>
                  <a:pt x="30" y="155"/>
                  <a:pt x="30" y="156"/>
                </a:cubicBezTo>
                <a:cubicBezTo>
                  <a:pt x="29" y="156"/>
                  <a:pt x="30" y="155"/>
                  <a:pt x="30" y="155"/>
                </a:cubicBezTo>
                <a:cubicBezTo>
                  <a:pt x="30" y="155"/>
                  <a:pt x="30" y="155"/>
                  <a:pt x="30" y="155"/>
                </a:cubicBezTo>
                <a:cubicBezTo>
                  <a:pt x="31" y="154"/>
                  <a:pt x="30" y="154"/>
                  <a:pt x="30" y="154"/>
                </a:cubicBezTo>
                <a:cubicBezTo>
                  <a:pt x="30" y="154"/>
                  <a:pt x="30" y="154"/>
                  <a:pt x="29" y="155"/>
                </a:cubicBezTo>
                <a:cubicBezTo>
                  <a:pt x="29" y="155"/>
                  <a:pt x="29" y="155"/>
                  <a:pt x="29" y="155"/>
                </a:cubicBezTo>
                <a:cubicBezTo>
                  <a:pt x="29" y="155"/>
                  <a:pt x="29" y="155"/>
                  <a:pt x="29" y="156"/>
                </a:cubicBezTo>
                <a:cubicBezTo>
                  <a:pt x="29" y="156"/>
                  <a:pt x="28" y="156"/>
                  <a:pt x="28" y="156"/>
                </a:cubicBezTo>
                <a:cubicBezTo>
                  <a:pt x="30" y="156"/>
                  <a:pt x="32" y="156"/>
                  <a:pt x="34" y="155"/>
                </a:cubicBezTo>
                <a:cubicBezTo>
                  <a:pt x="35" y="155"/>
                  <a:pt x="34" y="156"/>
                  <a:pt x="35" y="156"/>
                </a:cubicBezTo>
                <a:cubicBezTo>
                  <a:pt x="35" y="156"/>
                  <a:pt x="35" y="156"/>
                  <a:pt x="35" y="155"/>
                </a:cubicBezTo>
                <a:cubicBezTo>
                  <a:pt x="36" y="156"/>
                  <a:pt x="35" y="156"/>
                  <a:pt x="35" y="157"/>
                </a:cubicBezTo>
                <a:cubicBezTo>
                  <a:pt x="34" y="157"/>
                  <a:pt x="32" y="156"/>
                  <a:pt x="31" y="158"/>
                </a:cubicBezTo>
                <a:cubicBezTo>
                  <a:pt x="31" y="158"/>
                  <a:pt x="30" y="157"/>
                  <a:pt x="30" y="158"/>
                </a:cubicBezTo>
                <a:cubicBezTo>
                  <a:pt x="30" y="158"/>
                  <a:pt x="30" y="158"/>
                  <a:pt x="30" y="158"/>
                </a:cubicBezTo>
                <a:cubicBezTo>
                  <a:pt x="29" y="158"/>
                  <a:pt x="30" y="159"/>
                  <a:pt x="30" y="159"/>
                </a:cubicBezTo>
                <a:cubicBezTo>
                  <a:pt x="28" y="158"/>
                  <a:pt x="28" y="159"/>
                  <a:pt x="28" y="159"/>
                </a:cubicBezTo>
                <a:cubicBezTo>
                  <a:pt x="27" y="159"/>
                  <a:pt x="27" y="159"/>
                  <a:pt x="27" y="159"/>
                </a:cubicBezTo>
                <a:cubicBezTo>
                  <a:pt x="27" y="159"/>
                  <a:pt x="27" y="159"/>
                  <a:pt x="27" y="159"/>
                </a:cubicBezTo>
                <a:cubicBezTo>
                  <a:pt x="27" y="159"/>
                  <a:pt x="27" y="159"/>
                  <a:pt x="27" y="159"/>
                </a:cubicBezTo>
                <a:cubicBezTo>
                  <a:pt x="27" y="159"/>
                  <a:pt x="27" y="159"/>
                  <a:pt x="27" y="159"/>
                </a:cubicBezTo>
                <a:cubicBezTo>
                  <a:pt x="27" y="160"/>
                  <a:pt x="26" y="160"/>
                  <a:pt x="26" y="160"/>
                </a:cubicBezTo>
                <a:cubicBezTo>
                  <a:pt x="26" y="159"/>
                  <a:pt x="27" y="159"/>
                  <a:pt x="26" y="159"/>
                </a:cubicBezTo>
                <a:cubicBezTo>
                  <a:pt x="26" y="159"/>
                  <a:pt x="26" y="159"/>
                  <a:pt x="25" y="159"/>
                </a:cubicBezTo>
                <a:cubicBezTo>
                  <a:pt x="25" y="159"/>
                  <a:pt x="25" y="159"/>
                  <a:pt x="25" y="160"/>
                </a:cubicBezTo>
                <a:cubicBezTo>
                  <a:pt x="24" y="160"/>
                  <a:pt x="24" y="160"/>
                  <a:pt x="22" y="159"/>
                </a:cubicBezTo>
                <a:cubicBezTo>
                  <a:pt x="23" y="161"/>
                  <a:pt x="22" y="159"/>
                  <a:pt x="21" y="160"/>
                </a:cubicBezTo>
                <a:cubicBezTo>
                  <a:pt x="21" y="160"/>
                  <a:pt x="22" y="160"/>
                  <a:pt x="22" y="159"/>
                </a:cubicBezTo>
                <a:cubicBezTo>
                  <a:pt x="21" y="160"/>
                  <a:pt x="21" y="160"/>
                  <a:pt x="20" y="160"/>
                </a:cubicBezTo>
                <a:cubicBezTo>
                  <a:pt x="20" y="160"/>
                  <a:pt x="20" y="161"/>
                  <a:pt x="20" y="160"/>
                </a:cubicBezTo>
                <a:cubicBezTo>
                  <a:pt x="20" y="161"/>
                  <a:pt x="20" y="161"/>
                  <a:pt x="20" y="162"/>
                </a:cubicBezTo>
                <a:cubicBezTo>
                  <a:pt x="20" y="161"/>
                  <a:pt x="21" y="162"/>
                  <a:pt x="22" y="161"/>
                </a:cubicBezTo>
                <a:cubicBezTo>
                  <a:pt x="22" y="162"/>
                  <a:pt x="21" y="162"/>
                  <a:pt x="22" y="162"/>
                </a:cubicBezTo>
                <a:cubicBezTo>
                  <a:pt x="22" y="162"/>
                  <a:pt x="22" y="161"/>
                  <a:pt x="22" y="161"/>
                </a:cubicBezTo>
                <a:cubicBezTo>
                  <a:pt x="22" y="161"/>
                  <a:pt x="23" y="161"/>
                  <a:pt x="23" y="160"/>
                </a:cubicBezTo>
                <a:cubicBezTo>
                  <a:pt x="23" y="161"/>
                  <a:pt x="24" y="160"/>
                  <a:pt x="24" y="160"/>
                </a:cubicBezTo>
                <a:cubicBezTo>
                  <a:pt x="25" y="161"/>
                  <a:pt x="24" y="161"/>
                  <a:pt x="24" y="161"/>
                </a:cubicBezTo>
                <a:cubicBezTo>
                  <a:pt x="24" y="161"/>
                  <a:pt x="24" y="161"/>
                  <a:pt x="24" y="161"/>
                </a:cubicBezTo>
                <a:cubicBezTo>
                  <a:pt x="25" y="161"/>
                  <a:pt x="25" y="161"/>
                  <a:pt x="26" y="161"/>
                </a:cubicBezTo>
                <a:cubicBezTo>
                  <a:pt x="26" y="161"/>
                  <a:pt x="26" y="160"/>
                  <a:pt x="26" y="160"/>
                </a:cubicBezTo>
                <a:cubicBezTo>
                  <a:pt x="27" y="160"/>
                  <a:pt x="26" y="161"/>
                  <a:pt x="27" y="161"/>
                </a:cubicBezTo>
                <a:cubicBezTo>
                  <a:pt x="27" y="161"/>
                  <a:pt x="28" y="161"/>
                  <a:pt x="28" y="161"/>
                </a:cubicBezTo>
                <a:cubicBezTo>
                  <a:pt x="28" y="161"/>
                  <a:pt x="28" y="161"/>
                  <a:pt x="28" y="161"/>
                </a:cubicBezTo>
                <a:cubicBezTo>
                  <a:pt x="28" y="161"/>
                  <a:pt x="28" y="161"/>
                  <a:pt x="28" y="161"/>
                </a:cubicBezTo>
                <a:cubicBezTo>
                  <a:pt x="28" y="161"/>
                  <a:pt x="28" y="161"/>
                  <a:pt x="28" y="161"/>
                </a:cubicBezTo>
                <a:cubicBezTo>
                  <a:pt x="28" y="161"/>
                  <a:pt x="28" y="161"/>
                  <a:pt x="29" y="161"/>
                </a:cubicBezTo>
                <a:cubicBezTo>
                  <a:pt x="30" y="161"/>
                  <a:pt x="31" y="161"/>
                  <a:pt x="32" y="161"/>
                </a:cubicBezTo>
                <a:cubicBezTo>
                  <a:pt x="33" y="159"/>
                  <a:pt x="34" y="160"/>
                  <a:pt x="35" y="160"/>
                </a:cubicBezTo>
                <a:cubicBezTo>
                  <a:pt x="36" y="161"/>
                  <a:pt x="37" y="158"/>
                  <a:pt x="39" y="159"/>
                </a:cubicBezTo>
                <a:cubicBezTo>
                  <a:pt x="39" y="159"/>
                  <a:pt x="39" y="159"/>
                  <a:pt x="39" y="158"/>
                </a:cubicBezTo>
                <a:cubicBezTo>
                  <a:pt x="40" y="159"/>
                  <a:pt x="40" y="159"/>
                  <a:pt x="41" y="159"/>
                </a:cubicBezTo>
                <a:cubicBezTo>
                  <a:pt x="40" y="159"/>
                  <a:pt x="40" y="159"/>
                  <a:pt x="40" y="160"/>
                </a:cubicBezTo>
                <a:cubicBezTo>
                  <a:pt x="40" y="159"/>
                  <a:pt x="39" y="160"/>
                  <a:pt x="39" y="160"/>
                </a:cubicBezTo>
                <a:cubicBezTo>
                  <a:pt x="39" y="160"/>
                  <a:pt x="39" y="160"/>
                  <a:pt x="39" y="160"/>
                </a:cubicBezTo>
                <a:cubicBezTo>
                  <a:pt x="39" y="161"/>
                  <a:pt x="38" y="161"/>
                  <a:pt x="38" y="161"/>
                </a:cubicBezTo>
                <a:cubicBezTo>
                  <a:pt x="38" y="161"/>
                  <a:pt x="38" y="160"/>
                  <a:pt x="39" y="160"/>
                </a:cubicBezTo>
                <a:cubicBezTo>
                  <a:pt x="38" y="160"/>
                  <a:pt x="37" y="161"/>
                  <a:pt x="36" y="161"/>
                </a:cubicBezTo>
                <a:cubicBezTo>
                  <a:pt x="37" y="161"/>
                  <a:pt x="37" y="161"/>
                  <a:pt x="37" y="161"/>
                </a:cubicBezTo>
                <a:cubicBezTo>
                  <a:pt x="36" y="161"/>
                  <a:pt x="36" y="162"/>
                  <a:pt x="35" y="162"/>
                </a:cubicBezTo>
                <a:cubicBezTo>
                  <a:pt x="35" y="162"/>
                  <a:pt x="36" y="162"/>
                  <a:pt x="35" y="161"/>
                </a:cubicBezTo>
                <a:cubicBezTo>
                  <a:pt x="35" y="162"/>
                  <a:pt x="35" y="162"/>
                  <a:pt x="35" y="162"/>
                </a:cubicBezTo>
                <a:cubicBezTo>
                  <a:pt x="33" y="162"/>
                  <a:pt x="32" y="163"/>
                  <a:pt x="32" y="163"/>
                </a:cubicBezTo>
                <a:cubicBezTo>
                  <a:pt x="32" y="163"/>
                  <a:pt x="31" y="163"/>
                  <a:pt x="30" y="163"/>
                </a:cubicBezTo>
                <a:cubicBezTo>
                  <a:pt x="30" y="164"/>
                  <a:pt x="30" y="164"/>
                  <a:pt x="31" y="164"/>
                </a:cubicBezTo>
                <a:cubicBezTo>
                  <a:pt x="30" y="165"/>
                  <a:pt x="30" y="164"/>
                  <a:pt x="29" y="165"/>
                </a:cubicBezTo>
                <a:cubicBezTo>
                  <a:pt x="29" y="164"/>
                  <a:pt x="29" y="164"/>
                  <a:pt x="29" y="163"/>
                </a:cubicBezTo>
                <a:cubicBezTo>
                  <a:pt x="28" y="163"/>
                  <a:pt x="28" y="164"/>
                  <a:pt x="28" y="165"/>
                </a:cubicBezTo>
                <a:cubicBezTo>
                  <a:pt x="28" y="165"/>
                  <a:pt x="26" y="164"/>
                  <a:pt x="27" y="165"/>
                </a:cubicBezTo>
                <a:cubicBezTo>
                  <a:pt x="26" y="165"/>
                  <a:pt x="25" y="165"/>
                  <a:pt x="26" y="165"/>
                </a:cubicBezTo>
                <a:cubicBezTo>
                  <a:pt x="25" y="166"/>
                  <a:pt x="24" y="166"/>
                  <a:pt x="23" y="166"/>
                </a:cubicBezTo>
                <a:cubicBezTo>
                  <a:pt x="23" y="166"/>
                  <a:pt x="23" y="166"/>
                  <a:pt x="23" y="165"/>
                </a:cubicBezTo>
                <a:cubicBezTo>
                  <a:pt x="23" y="165"/>
                  <a:pt x="23" y="165"/>
                  <a:pt x="22" y="164"/>
                </a:cubicBezTo>
                <a:cubicBezTo>
                  <a:pt x="22" y="165"/>
                  <a:pt x="23" y="165"/>
                  <a:pt x="22" y="165"/>
                </a:cubicBezTo>
                <a:cubicBezTo>
                  <a:pt x="22" y="166"/>
                  <a:pt x="23" y="165"/>
                  <a:pt x="23" y="165"/>
                </a:cubicBezTo>
                <a:cubicBezTo>
                  <a:pt x="23" y="166"/>
                  <a:pt x="22" y="167"/>
                  <a:pt x="21" y="166"/>
                </a:cubicBezTo>
                <a:cubicBezTo>
                  <a:pt x="20" y="166"/>
                  <a:pt x="20" y="168"/>
                  <a:pt x="19" y="168"/>
                </a:cubicBezTo>
                <a:cubicBezTo>
                  <a:pt x="19" y="168"/>
                  <a:pt x="19" y="168"/>
                  <a:pt x="19" y="168"/>
                </a:cubicBezTo>
                <a:cubicBezTo>
                  <a:pt x="18" y="168"/>
                  <a:pt x="18" y="168"/>
                  <a:pt x="18" y="167"/>
                </a:cubicBezTo>
                <a:cubicBezTo>
                  <a:pt x="18" y="167"/>
                  <a:pt x="18" y="169"/>
                  <a:pt x="17" y="168"/>
                </a:cubicBezTo>
                <a:cubicBezTo>
                  <a:pt x="17" y="168"/>
                  <a:pt x="17" y="168"/>
                  <a:pt x="17" y="167"/>
                </a:cubicBezTo>
                <a:cubicBezTo>
                  <a:pt x="16" y="168"/>
                  <a:pt x="15" y="169"/>
                  <a:pt x="14" y="168"/>
                </a:cubicBezTo>
                <a:cubicBezTo>
                  <a:pt x="13" y="169"/>
                  <a:pt x="13" y="169"/>
                  <a:pt x="13" y="169"/>
                </a:cubicBezTo>
                <a:cubicBezTo>
                  <a:pt x="13" y="169"/>
                  <a:pt x="13" y="170"/>
                  <a:pt x="13" y="170"/>
                </a:cubicBezTo>
                <a:cubicBezTo>
                  <a:pt x="12" y="169"/>
                  <a:pt x="11" y="171"/>
                  <a:pt x="10" y="170"/>
                </a:cubicBezTo>
                <a:cubicBezTo>
                  <a:pt x="11" y="170"/>
                  <a:pt x="11" y="169"/>
                  <a:pt x="11" y="170"/>
                </a:cubicBezTo>
                <a:cubicBezTo>
                  <a:pt x="11" y="169"/>
                  <a:pt x="9" y="170"/>
                  <a:pt x="9" y="170"/>
                </a:cubicBezTo>
                <a:cubicBezTo>
                  <a:pt x="8" y="171"/>
                  <a:pt x="9" y="170"/>
                  <a:pt x="10" y="170"/>
                </a:cubicBezTo>
                <a:cubicBezTo>
                  <a:pt x="9" y="171"/>
                  <a:pt x="9" y="170"/>
                  <a:pt x="9" y="171"/>
                </a:cubicBezTo>
                <a:cubicBezTo>
                  <a:pt x="9" y="171"/>
                  <a:pt x="9" y="172"/>
                  <a:pt x="9" y="172"/>
                </a:cubicBezTo>
                <a:cubicBezTo>
                  <a:pt x="9" y="172"/>
                  <a:pt x="9" y="172"/>
                  <a:pt x="9" y="172"/>
                </a:cubicBezTo>
                <a:cubicBezTo>
                  <a:pt x="9" y="172"/>
                  <a:pt x="9" y="172"/>
                  <a:pt x="9" y="173"/>
                </a:cubicBezTo>
                <a:cubicBezTo>
                  <a:pt x="8" y="172"/>
                  <a:pt x="8" y="172"/>
                  <a:pt x="7" y="172"/>
                </a:cubicBezTo>
                <a:cubicBezTo>
                  <a:pt x="7" y="171"/>
                  <a:pt x="8" y="172"/>
                  <a:pt x="8" y="171"/>
                </a:cubicBezTo>
                <a:cubicBezTo>
                  <a:pt x="8" y="171"/>
                  <a:pt x="7" y="171"/>
                  <a:pt x="7" y="171"/>
                </a:cubicBezTo>
                <a:cubicBezTo>
                  <a:pt x="7" y="171"/>
                  <a:pt x="6" y="172"/>
                  <a:pt x="6" y="172"/>
                </a:cubicBezTo>
                <a:cubicBezTo>
                  <a:pt x="6" y="172"/>
                  <a:pt x="6" y="172"/>
                  <a:pt x="6" y="172"/>
                </a:cubicBezTo>
                <a:cubicBezTo>
                  <a:pt x="5" y="171"/>
                  <a:pt x="5" y="172"/>
                  <a:pt x="5" y="171"/>
                </a:cubicBezTo>
                <a:cubicBezTo>
                  <a:pt x="5" y="172"/>
                  <a:pt x="5" y="172"/>
                  <a:pt x="5" y="172"/>
                </a:cubicBezTo>
                <a:cubicBezTo>
                  <a:pt x="5" y="173"/>
                  <a:pt x="4" y="173"/>
                  <a:pt x="3" y="173"/>
                </a:cubicBezTo>
                <a:cubicBezTo>
                  <a:pt x="3" y="174"/>
                  <a:pt x="3" y="173"/>
                  <a:pt x="4" y="173"/>
                </a:cubicBezTo>
                <a:cubicBezTo>
                  <a:pt x="4" y="173"/>
                  <a:pt x="4" y="173"/>
                  <a:pt x="4" y="173"/>
                </a:cubicBezTo>
                <a:cubicBezTo>
                  <a:pt x="4" y="173"/>
                  <a:pt x="4" y="174"/>
                  <a:pt x="3" y="174"/>
                </a:cubicBezTo>
                <a:cubicBezTo>
                  <a:pt x="3" y="175"/>
                  <a:pt x="4" y="175"/>
                  <a:pt x="4" y="174"/>
                </a:cubicBezTo>
                <a:cubicBezTo>
                  <a:pt x="4" y="174"/>
                  <a:pt x="3" y="175"/>
                  <a:pt x="4" y="175"/>
                </a:cubicBezTo>
                <a:cubicBezTo>
                  <a:pt x="4" y="175"/>
                  <a:pt x="3" y="176"/>
                  <a:pt x="4" y="176"/>
                </a:cubicBezTo>
                <a:cubicBezTo>
                  <a:pt x="4" y="176"/>
                  <a:pt x="4" y="176"/>
                  <a:pt x="4" y="175"/>
                </a:cubicBezTo>
                <a:cubicBezTo>
                  <a:pt x="4" y="175"/>
                  <a:pt x="4" y="175"/>
                  <a:pt x="5" y="175"/>
                </a:cubicBezTo>
                <a:cubicBezTo>
                  <a:pt x="5" y="175"/>
                  <a:pt x="5" y="175"/>
                  <a:pt x="5" y="174"/>
                </a:cubicBezTo>
                <a:cubicBezTo>
                  <a:pt x="6" y="174"/>
                  <a:pt x="6" y="174"/>
                  <a:pt x="7" y="173"/>
                </a:cubicBezTo>
                <a:cubicBezTo>
                  <a:pt x="8" y="174"/>
                  <a:pt x="9" y="173"/>
                  <a:pt x="10" y="173"/>
                </a:cubicBezTo>
                <a:cubicBezTo>
                  <a:pt x="10" y="174"/>
                  <a:pt x="8" y="174"/>
                  <a:pt x="9" y="175"/>
                </a:cubicBezTo>
                <a:cubicBezTo>
                  <a:pt x="10" y="174"/>
                  <a:pt x="11" y="175"/>
                  <a:pt x="12" y="173"/>
                </a:cubicBezTo>
                <a:cubicBezTo>
                  <a:pt x="13" y="174"/>
                  <a:pt x="13" y="174"/>
                  <a:pt x="13" y="173"/>
                </a:cubicBezTo>
                <a:cubicBezTo>
                  <a:pt x="14" y="173"/>
                  <a:pt x="14" y="174"/>
                  <a:pt x="14" y="174"/>
                </a:cubicBezTo>
                <a:cubicBezTo>
                  <a:pt x="14" y="175"/>
                  <a:pt x="14" y="174"/>
                  <a:pt x="14" y="174"/>
                </a:cubicBezTo>
                <a:cubicBezTo>
                  <a:pt x="14" y="174"/>
                  <a:pt x="14" y="173"/>
                  <a:pt x="14" y="173"/>
                </a:cubicBezTo>
                <a:cubicBezTo>
                  <a:pt x="15" y="174"/>
                  <a:pt x="15" y="172"/>
                  <a:pt x="16" y="172"/>
                </a:cubicBezTo>
                <a:cubicBezTo>
                  <a:pt x="15" y="173"/>
                  <a:pt x="15" y="174"/>
                  <a:pt x="15" y="174"/>
                </a:cubicBezTo>
                <a:cubicBezTo>
                  <a:pt x="15" y="175"/>
                  <a:pt x="16" y="173"/>
                  <a:pt x="17" y="173"/>
                </a:cubicBezTo>
                <a:cubicBezTo>
                  <a:pt x="17" y="173"/>
                  <a:pt x="18" y="173"/>
                  <a:pt x="18" y="172"/>
                </a:cubicBezTo>
                <a:cubicBezTo>
                  <a:pt x="18" y="172"/>
                  <a:pt x="18" y="172"/>
                  <a:pt x="18" y="172"/>
                </a:cubicBezTo>
                <a:cubicBezTo>
                  <a:pt x="18" y="172"/>
                  <a:pt x="18" y="172"/>
                  <a:pt x="18" y="172"/>
                </a:cubicBezTo>
                <a:cubicBezTo>
                  <a:pt x="19" y="172"/>
                  <a:pt x="18" y="172"/>
                  <a:pt x="19" y="172"/>
                </a:cubicBezTo>
                <a:cubicBezTo>
                  <a:pt x="20" y="172"/>
                  <a:pt x="21" y="171"/>
                  <a:pt x="22" y="171"/>
                </a:cubicBezTo>
                <a:cubicBezTo>
                  <a:pt x="22" y="171"/>
                  <a:pt x="22" y="171"/>
                  <a:pt x="22" y="171"/>
                </a:cubicBezTo>
                <a:cubicBezTo>
                  <a:pt x="21" y="172"/>
                  <a:pt x="21" y="172"/>
                  <a:pt x="20" y="173"/>
                </a:cubicBezTo>
                <a:cubicBezTo>
                  <a:pt x="21" y="173"/>
                  <a:pt x="21" y="172"/>
                  <a:pt x="22" y="172"/>
                </a:cubicBezTo>
                <a:cubicBezTo>
                  <a:pt x="23" y="172"/>
                  <a:pt x="22" y="172"/>
                  <a:pt x="22" y="172"/>
                </a:cubicBezTo>
                <a:cubicBezTo>
                  <a:pt x="22" y="172"/>
                  <a:pt x="22" y="172"/>
                  <a:pt x="22" y="171"/>
                </a:cubicBezTo>
                <a:cubicBezTo>
                  <a:pt x="23" y="172"/>
                  <a:pt x="23" y="172"/>
                  <a:pt x="23" y="172"/>
                </a:cubicBezTo>
                <a:cubicBezTo>
                  <a:pt x="23" y="172"/>
                  <a:pt x="23" y="172"/>
                  <a:pt x="23" y="172"/>
                </a:cubicBezTo>
                <a:cubicBezTo>
                  <a:pt x="23" y="171"/>
                  <a:pt x="23" y="172"/>
                  <a:pt x="23" y="172"/>
                </a:cubicBezTo>
                <a:cubicBezTo>
                  <a:pt x="23" y="172"/>
                  <a:pt x="22" y="171"/>
                  <a:pt x="22" y="171"/>
                </a:cubicBezTo>
                <a:cubicBezTo>
                  <a:pt x="22" y="171"/>
                  <a:pt x="22" y="170"/>
                  <a:pt x="23" y="170"/>
                </a:cubicBezTo>
                <a:cubicBezTo>
                  <a:pt x="22" y="171"/>
                  <a:pt x="24" y="171"/>
                  <a:pt x="23" y="171"/>
                </a:cubicBezTo>
                <a:cubicBezTo>
                  <a:pt x="24" y="171"/>
                  <a:pt x="24" y="170"/>
                  <a:pt x="24" y="170"/>
                </a:cubicBezTo>
                <a:cubicBezTo>
                  <a:pt x="25" y="171"/>
                  <a:pt x="24" y="171"/>
                  <a:pt x="24" y="172"/>
                </a:cubicBezTo>
                <a:cubicBezTo>
                  <a:pt x="23" y="172"/>
                  <a:pt x="24" y="172"/>
                  <a:pt x="24" y="173"/>
                </a:cubicBezTo>
                <a:cubicBezTo>
                  <a:pt x="25" y="173"/>
                  <a:pt x="25" y="172"/>
                  <a:pt x="25" y="172"/>
                </a:cubicBezTo>
                <a:cubicBezTo>
                  <a:pt x="25" y="173"/>
                  <a:pt x="25" y="173"/>
                  <a:pt x="25" y="174"/>
                </a:cubicBezTo>
                <a:cubicBezTo>
                  <a:pt x="26" y="174"/>
                  <a:pt x="26" y="173"/>
                  <a:pt x="26" y="174"/>
                </a:cubicBezTo>
                <a:cubicBezTo>
                  <a:pt x="26" y="173"/>
                  <a:pt x="26" y="174"/>
                  <a:pt x="25" y="173"/>
                </a:cubicBezTo>
                <a:cubicBezTo>
                  <a:pt x="26" y="173"/>
                  <a:pt x="26" y="173"/>
                  <a:pt x="27" y="173"/>
                </a:cubicBezTo>
                <a:cubicBezTo>
                  <a:pt x="26" y="172"/>
                  <a:pt x="26" y="172"/>
                  <a:pt x="26" y="171"/>
                </a:cubicBezTo>
                <a:cubicBezTo>
                  <a:pt x="26" y="171"/>
                  <a:pt x="26" y="171"/>
                  <a:pt x="26" y="171"/>
                </a:cubicBezTo>
                <a:cubicBezTo>
                  <a:pt x="27" y="171"/>
                  <a:pt x="26" y="172"/>
                  <a:pt x="27" y="172"/>
                </a:cubicBezTo>
                <a:cubicBezTo>
                  <a:pt x="27" y="171"/>
                  <a:pt x="30" y="171"/>
                  <a:pt x="30" y="172"/>
                </a:cubicBezTo>
                <a:cubicBezTo>
                  <a:pt x="30" y="171"/>
                  <a:pt x="31" y="171"/>
                  <a:pt x="31" y="171"/>
                </a:cubicBezTo>
                <a:cubicBezTo>
                  <a:pt x="31" y="171"/>
                  <a:pt x="31" y="171"/>
                  <a:pt x="32" y="172"/>
                </a:cubicBezTo>
                <a:cubicBezTo>
                  <a:pt x="31" y="172"/>
                  <a:pt x="31" y="172"/>
                  <a:pt x="30" y="172"/>
                </a:cubicBezTo>
                <a:cubicBezTo>
                  <a:pt x="30" y="173"/>
                  <a:pt x="32" y="172"/>
                  <a:pt x="32" y="172"/>
                </a:cubicBezTo>
                <a:cubicBezTo>
                  <a:pt x="33" y="172"/>
                  <a:pt x="32" y="172"/>
                  <a:pt x="33" y="173"/>
                </a:cubicBezTo>
                <a:cubicBezTo>
                  <a:pt x="33" y="172"/>
                  <a:pt x="34" y="171"/>
                  <a:pt x="35" y="172"/>
                </a:cubicBezTo>
                <a:cubicBezTo>
                  <a:pt x="35" y="171"/>
                  <a:pt x="35" y="171"/>
                  <a:pt x="35" y="171"/>
                </a:cubicBezTo>
                <a:cubicBezTo>
                  <a:pt x="35" y="171"/>
                  <a:pt x="35" y="170"/>
                  <a:pt x="36" y="170"/>
                </a:cubicBezTo>
                <a:cubicBezTo>
                  <a:pt x="36" y="170"/>
                  <a:pt x="36" y="170"/>
                  <a:pt x="36" y="170"/>
                </a:cubicBezTo>
                <a:cubicBezTo>
                  <a:pt x="36" y="170"/>
                  <a:pt x="36" y="170"/>
                  <a:pt x="37" y="169"/>
                </a:cubicBezTo>
                <a:cubicBezTo>
                  <a:pt x="37" y="169"/>
                  <a:pt x="37" y="169"/>
                  <a:pt x="37" y="169"/>
                </a:cubicBezTo>
                <a:cubicBezTo>
                  <a:pt x="38" y="169"/>
                  <a:pt x="36" y="170"/>
                  <a:pt x="37" y="170"/>
                </a:cubicBezTo>
                <a:cubicBezTo>
                  <a:pt x="37" y="169"/>
                  <a:pt x="38" y="169"/>
                  <a:pt x="38" y="169"/>
                </a:cubicBezTo>
                <a:cubicBezTo>
                  <a:pt x="38" y="170"/>
                  <a:pt x="38" y="170"/>
                  <a:pt x="38" y="170"/>
                </a:cubicBezTo>
                <a:cubicBezTo>
                  <a:pt x="37" y="171"/>
                  <a:pt x="36" y="171"/>
                  <a:pt x="35" y="172"/>
                </a:cubicBezTo>
                <a:cubicBezTo>
                  <a:pt x="35" y="172"/>
                  <a:pt x="36" y="172"/>
                  <a:pt x="36" y="172"/>
                </a:cubicBezTo>
                <a:cubicBezTo>
                  <a:pt x="36" y="172"/>
                  <a:pt x="36" y="172"/>
                  <a:pt x="36" y="172"/>
                </a:cubicBezTo>
                <a:cubicBezTo>
                  <a:pt x="36" y="172"/>
                  <a:pt x="36" y="172"/>
                  <a:pt x="36" y="172"/>
                </a:cubicBezTo>
                <a:cubicBezTo>
                  <a:pt x="36" y="172"/>
                  <a:pt x="36" y="172"/>
                  <a:pt x="36" y="172"/>
                </a:cubicBezTo>
                <a:cubicBezTo>
                  <a:pt x="36" y="172"/>
                  <a:pt x="37" y="172"/>
                  <a:pt x="36" y="172"/>
                </a:cubicBezTo>
                <a:cubicBezTo>
                  <a:pt x="37" y="172"/>
                  <a:pt x="37" y="172"/>
                  <a:pt x="37" y="172"/>
                </a:cubicBezTo>
                <a:cubicBezTo>
                  <a:pt x="37" y="172"/>
                  <a:pt x="37" y="172"/>
                  <a:pt x="36" y="172"/>
                </a:cubicBezTo>
                <a:cubicBezTo>
                  <a:pt x="37" y="170"/>
                  <a:pt x="40" y="172"/>
                  <a:pt x="41" y="170"/>
                </a:cubicBezTo>
                <a:cubicBezTo>
                  <a:pt x="41" y="170"/>
                  <a:pt x="41" y="170"/>
                  <a:pt x="41" y="170"/>
                </a:cubicBezTo>
                <a:cubicBezTo>
                  <a:pt x="41" y="171"/>
                  <a:pt x="41" y="171"/>
                  <a:pt x="40" y="172"/>
                </a:cubicBezTo>
                <a:cubicBezTo>
                  <a:pt x="41" y="171"/>
                  <a:pt x="41" y="171"/>
                  <a:pt x="42" y="171"/>
                </a:cubicBezTo>
                <a:cubicBezTo>
                  <a:pt x="42" y="171"/>
                  <a:pt x="42" y="171"/>
                  <a:pt x="42" y="170"/>
                </a:cubicBezTo>
                <a:cubicBezTo>
                  <a:pt x="42" y="170"/>
                  <a:pt x="42" y="170"/>
                  <a:pt x="42" y="170"/>
                </a:cubicBezTo>
                <a:cubicBezTo>
                  <a:pt x="42" y="170"/>
                  <a:pt x="42" y="170"/>
                  <a:pt x="43" y="170"/>
                </a:cubicBezTo>
                <a:cubicBezTo>
                  <a:pt x="42" y="170"/>
                  <a:pt x="42" y="170"/>
                  <a:pt x="42" y="170"/>
                </a:cubicBezTo>
                <a:cubicBezTo>
                  <a:pt x="42" y="171"/>
                  <a:pt x="44" y="172"/>
                  <a:pt x="44" y="171"/>
                </a:cubicBezTo>
                <a:cubicBezTo>
                  <a:pt x="45" y="171"/>
                  <a:pt x="46" y="171"/>
                  <a:pt x="47" y="170"/>
                </a:cubicBezTo>
                <a:cubicBezTo>
                  <a:pt x="47" y="170"/>
                  <a:pt x="47" y="171"/>
                  <a:pt x="48" y="170"/>
                </a:cubicBezTo>
                <a:cubicBezTo>
                  <a:pt x="49" y="170"/>
                  <a:pt x="51" y="170"/>
                  <a:pt x="52" y="169"/>
                </a:cubicBezTo>
                <a:cubicBezTo>
                  <a:pt x="52" y="170"/>
                  <a:pt x="53" y="169"/>
                  <a:pt x="53" y="169"/>
                </a:cubicBezTo>
                <a:cubicBezTo>
                  <a:pt x="53" y="170"/>
                  <a:pt x="53" y="170"/>
                  <a:pt x="52" y="170"/>
                </a:cubicBezTo>
                <a:cubicBezTo>
                  <a:pt x="53" y="170"/>
                  <a:pt x="53" y="170"/>
                  <a:pt x="53" y="171"/>
                </a:cubicBezTo>
                <a:cubicBezTo>
                  <a:pt x="53" y="170"/>
                  <a:pt x="54" y="170"/>
                  <a:pt x="55" y="169"/>
                </a:cubicBezTo>
                <a:cubicBezTo>
                  <a:pt x="54" y="170"/>
                  <a:pt x="54" y="169"/>
                  <a:pt x="53" y="169"/>
                </a:cubicBezTo>
                <a:cubicBezTo>
                  <a:pt x="54" y="169"/>
                  <a:pt x="54" y="169"/>
                  <a:pt x="54" y="169"/>
                </a:cubicBezTo>
                <a:cubicBezTo>
                  <a:pt x="54" y="169"/>
                  <a:pt x="54" y="169"/>
                  <a:pt x="53" y="169"/>
                </a:cubicBezTo>
                <a:cubicBezTo>
                  <a:pt x="53" y="169"/>
                  <a:pt x="54" y="169"/>
                  <a:pt x="54" y="168"/>
                </a:cubicBezTo>
                <a:cubicBezTo>
                  <a:pt x="54" y="169"/>
                  <a:pt x="54" y="169"/>
                  <a:pt x="54" y="169"/>
                </a:cubicBezTo>
                <a:cubicBezTo>
                  <a:pt x="54" y="169"/>
                  <a:pt x="55" y="169"/>
                  <a:pt x="55" y="169"/>
                </a:cubicBezTo>
                <a:cubicBezTo>
                  <a:pt x="55" y="169"/>
                  <a:pt x="55" y="169"/>
                  <a:pt x="55" y="169"/>
                </a:cubicBezTo>
                <a:cubicBezTo>
                  <a:pt x="56" y="169"/>
                  <a:pt x="56" y="169"/>
                  <a:pt x="56" y="168"/>
                </a:cubicBezTo>
                <a:cubicBezTo>
                  <a:pt x="56" y="169"/>
                  <a:pt x="57" y="169"/>
                  <a:pt x="57" y="169"/>
                </a:cubicBezTo>
                <a:cubicBezTo>
                  <a:pt x="57" y="169"/>
                  <a:pt x="57" y="169"/>
                  <a:pt x="57" y="169"/>
                </a:cubicBezTo>
                <a:cubicBezTo>
                  <a:pt x="57" y="169"/>
                  <a:pt x="57" y="169"/>
                  <a:pt x="57" y="169"/>
                </a:cubicBezTo>
                <a:cubicBezTo>
                  <a:pt x="57" y="169"/>
                  <a:pt x="57" y="169"/>
                  <a:pt x="57" y="169"/>
                </a:cubicBezTo>
                <a:cubicBezTo>
                  <a:pt x="57" y="169"/>
                  <a:pt x="57" y="169"/>
                  <a:pt x="57" y="169"/>
                </a:cubicBezTo>
                <a:cubicBezTo>
                  <a:pt x="57" y="169"/>
                  <a:pt x="57" y="169"/>
                  <a:pt x="57" y="169"/>
                </a:cubicBezTo>
                <a:cubicBezTo>
                  <a:pt x="57" y="169"/>
                  <a:pt x="57" y="169"/>
                  <a:pt x="57" y="169"/>
                </a:cubicBezTo>
                <a:cubicBezTo>
                  <a:pt x="57" y="170"/>
                  <a:pt x="57" y="170"/>
                  <a:pt x="56" y="170"/>
                </a:cubicBezTo>
                <a:cubicBezTo>
                  <a:pt x="56" y="170"/>
                  <a:pt x="57" y="170"/>
                  <a:pt x="58" y="170"/>
                </a:cubicBezTo>
                <a:cubicBezTo>
                  <a:pt x="58" y="170"/>
                  <a:pt x="58" y="170"/>
                  <a:pt x="58" y="169"/>
                </a:cubicBezTo>
                <a:cubicBezTo>
                  <a:pt x="58" y="169"/>
                  <a:pt x="58" y="169"/>
                  <a:pt x="58" y="168"/>
                </a:cubicBezTo>
                <a:cubicBezTo>
                  <a:pt x="59" y="168"/>
                  <a:pt x="60" y="168"/>
                  <a:pt x="60" y="168"/>
                </a:cubicBezTo>
                <a:cubicBezTo>
                  <a:pt x="61" y="169"/>
                  <a:pt x="60" y="168"/>
                  <a:pt x="60" y="168"/>
                </a:cubicBezTo>
                <a:cubicBezTo>
                  <a:pt x="61" y="168"/>
                  <a:pt x="61" y="168"/>
                  <a:pt x="61" y="167"/>
                </a:cubicBezTo>
                <a:cubicBezTo>
                  <a:pt x="61" y="168"/>
                  <a:pt x="61" y="168"/>
                  <a:pt x="61" y="168"/>
                </a:cubicBezTo>
                <a:cubicBezTo>
                  <a:pt x="61" y="168"/>
                  <a:pt x="61" y="168"/>
                  <a:pt x="61" y="168"/>
                </a:cubicBezTo>
                <a:cubicBezTo>
                  <a:pt x="61" y="168"/>
                  <a:pt x="61" y="168"/>
                  <a:pt x="61" y="168"/>
                </a:cubicBezTo>
                <a:cubicBezTo>
                  <a:pt x="62" y="168"/>
                  <a:pt x="62" y="168"/>
                  <a:pt x="62" y="168"/>
                </a:cubicBezTo>
                <a:cubicBezTo>
                  <a:pt x="62" y="168"/>
                  <a:pt x="62" y="168"/>
                  <a:pt x="62" y="168"/>
                </a:cubicBezTo>
                <a:cubicBezTo>
                  <a:pt x="62" y="168"/>
                  <a:pt x="62" y="168"/>
                  <a:pt x="62" y="168"/>
                </a:cubicBezTo>
                <a:cubicBezTo>
                  <a:pt x="62" y="168"/>
                  <a:pt x="62" y="168"/>
                  <a:pt x="62" y="168"/>
                </a:cubicBezTo>
                <a:cubicBezTo>
                  <a:pt x="63" y="168"/>
                  <a:pt x="62" y="168"/>
                  <a:pt x="62" y="169"/>
                </a:cubicBezTo>
                <a:cubicBezTo>
                  <a:pt x="63" y="169"/>
                  <a:pt x="63" y="168"/>
                  <a:pt x="64" y="167"/>
                </a:cubicBezTo>
                <a:cubicBezTo>
                  <a:pt x="64" y="167"/>
                  <a:pt x="64" y="167"/>
                  <a:pt x="64" y="167"/>
                </a:cubicBezTo>
                <a:cubicBezTo>
                  <a:pt x="64" y="167"/>
                  <a:pt x="64" y="167"/>
                  <a:pt x="64" y="167"/>
                </a:cubicBezTo>
                <a:cubicBezTo>
                  <a:pt x="64" y="168"/>
                  <a:pt x="64" y="168"/>
                  <a:pt x="65" y="168"/>
                </a:cubicBezTo>
                <a:cubicBezTo>
                  <a:pt x="65" y="168"/>
                  <a:pt x="65" y="168"/>
                  <a:pt x="66" y="168"/>
                </a:cubicBezTo>
                <a:cubicBezTo>
                  <a:pt x="66" y="168"/>
                  <a:pt x="65" y="168"/>
                  <a:pt x="65" y="168"/>
                </a:cubicBezTo>
                <a:cubicBezTo>
                  <a:pt x="65" y="167"/>
                  <a:pt x="65" y="167"/>
                  <a:pt x="65" y="167"/>
                </a:cubicBezTo>
                <a:cubicBezTo>
                  <a:pt x="65" y="167"/>
                  <a:pt x="65" y="167"/>
                  <a:pt x="65" y="167"/>
                </a:cubicBezTo>
                <a:cubicBezTo>
                  <a:pt x="65" y="166"/>
                  <a:pt x="66" y="167"/>
                  <a:pt x="66" y="166"/>
                </a:cubicBezTo>
                <a:cubicBezTo>
                  <a:pt x="65" y="166"/>
                  <a:pt x="66" y="167"/>
                  <a:pt x="65" y="167"/>
                </a:cubicBezTo>
                <a:cubicBezTo>
                  <a:pt x="65" y="166"/>
                  <a:pt x="65" y="166"/>
                  <a:pt x="64" y="166"/>
                </a:cubicBezTo>
                <a:cubicBezTo>
                  <a:pt x="65" y="165"/>
                  <a:pt x="66" y="165"/>
                  <a:pt x="66" y="165"/>
                </a:cubicBezTo>
                <a:cubicBezTo>
                  <a:pt x="66" y="166"/>
                  <a:pt x="65" y="165"/>
                  <a:pt x="65" y="166"/>
                </a:cubicBezTo>
                <a:cubicBezTo>
                  <a:pt x="66" y="166"/>
                  <a:pt x="66" y="166"/>
                  <a:pt x="66" y="167"/>
                </a:cubicBezTo>
                <a:cubicBezTo>
                  <a:pt x="66" y="167"/>
                  <a:pt x="67" y="167"/>
                  <a:pt x="67" y="167"/>
                </a:cubicBezTo>
                <a:cubicBezTo>
                  <a:pt x="68" y="167"/>
                  <a:pt x="68" y="166"/>
                  <a:pt x="68" y="166"/>
                </a:cubicBezTo>
                <a:cubicBezTo>
                  <a:pt x="68" y="167"/>
                  <a:pt x="68" y="167"/>
                  <a:pt x="68" y="167"/>
                </a:cubicBezTo>
                <a:cubicBezTo>
                  <a:pt x="68" y="167"/>
                  <a:pt x="68" y="167"/>
                  <a:pt x="68" y="167"/>
                </a:cubicBezTo>
                <a:cubicBezTo>
                  <a:pt x="68" y="167"/>
                  <a:pt x="68" y="167"/>
                  <a:pt x="68" y="167"/>
                </a:cubicBezTo>
                <a:cubicBezTo>
                  <a:pt x="68" y="167"/>
                  <a:pt x="68" y="167"/>
                  <a:pt x="68" y="167"/>
                </a:cubicBezTo>
                <a:cubicBezTo>
                  <a:pt x="68" y="167"/>
                  <a:pt x="67" y="167"/>
                  <a:pt x="67" y="168"/>
                </a:cubicBezTo>
                <a:cubicBezTo>
                  <a:pt x="68" y="168"/>
                  <a:pt x="68" y="167"/>
                  <a:pt x="68" y="167"/>
                </a:cubicBezTo>
                <a:cubicBezTo>
                  <a:pt x="68" y="167"/>
                  <a:pt x="68" y="168"/>
                  <a:pt x="68" y="168"/>
                </a:cubicBezTo>
                <a:cubicBezTo>
                  <a:pt x="68" y="167"/>
                  <a:pt x="69" y="168"/>
                  <a:pt x="69" y="167"/>
                </a:cubicBezTo>
                <a:cubicBezTo>
                  <a:pt x="70" y="167"/>
                  <a:pt x="69" y="167"/>
                  <a:pt x="69" y="167"/>
                </a:cubicBezTo>
                <a:cubicBezTo>
                  <a:pt x="69" y="166"/>
                  <a:pt x="70" y="166"/>
                  <a:pt x="70" y="167"/>
                </a:cubicBezTo>
                <a:cubicBezTo>
                  <a:pt x="70" y="167"/>
                  <a:pt x="70" y="167"/>
                  <a:pt x="70" y="167"/>
                </a:cubicBezTo>
                <a:cubicBezTo>
                  <a:pt x="70" y="167"/>
                  <a:pt x="71" y="167"/>
                  <a:pt x="71" y="167"/>
                </a:cubicBezTo>
                <a:cubicBezTo>
                  <a:pt x="71" y="167"/>
                  <a:pt x="72" y="167"/>
                  <a:pt x="72" y="167"/>
                </a:cubicBezTo>
                <a:cubicBezTo>
                  <a:pt x="71" y="167"/>
                  <a:pt x="71" y="167"/>
                  <a:pt x="71" y="168"/>
                </a:cubicBezTo>
                <a:cubicBezTo>
                  <a:pt x="70" y="168"/>
                  <a:pt x="70" y="168"/>
                  <a:pt x="70" y="168"/>
                </a:cubicBezTo>
                <a:cubicBezTo>
                  <a:pt x="70" y="168"/>
                  <a:pt x="70" y="168"/>
                  <a:pt x="70" y="168"/>
                </a:cubicBezTo>
                <a:cubicBezTo>
                  <a:pt x="70" y="168"/>
                  <a:pt x="70" y="168"/>
                  <a:pt x="70" y="167"/>
                </a:cubicBezTo>
                <a:cubicBezTo>
                  <a:pt x="70" y="167"/>
                  <a:pt x="70" y="167"/>
                  <a:pt x="70" y="167"/>
                </a:cubicBezTo>
                <a:cubicBezTo>
                  <a:pt x="70" y="167"/>
                  <a:pt x="70" y="167"/>
                  <a:pt x="70" y="167"/>
                </a:cubicBezTo>
                <a:cubicBezTo>
                  <a:pt x="70" y="168"/>
                  <a:pt x="69" y="168"/>
                  <a:pt x="69" y="168"/>
                </a:cubicBezTo>
                <a:cubicBezTo>
                  <a:pt x="69" y="168"/>
                  <a:pt x="69" y="168"/>
                  <a:pt x="69" y="168"/>
                </a:cubicBezTo>
                <a:cubicBezTo>
                  <a:pt x="69" y="168"/>
                  <a:pt x="69" y="169"/>
                  <a:pt x="69" y="168"/>
                </a:cubicBezTo>
                <a:cubicBezTo>
                  <a:pt x="68" y="168"/>
                  <a:pt x="69" y="168"/>
                  <a:pt x="69" y="168"/>
                </a:cubicBezTo>
                <a:cubicBezTo>
                  <a:pt x="68" y="167"/>
                  <a:pt x="68" y="168"/>
                  <a:pt x="68" y="168"/>
                </a:cubicBezTo>
                <a:cubicBezTo>
                  <a:pt x="68" y="168"/>
                  <a:pt x="68" y="168"/>
                  <a:pt x="68" y="168"/>
                </a:cubicBezTo>
                <a:cubicBezTo>
                  <a:pt x="68" y="168"/>
                  <a:pt x="68" y="168"/>
                  <a:pt x="68" y="168"/>
                </a:cubicBezTo>
                <a:cubicBezTo>
                  <a:pt x="68" y="168"/>
                  <a:pt x="68" y="168"/>
                  <a:pt x="68" y="168"/>
                </a:cubicBezTo>
                <a:cubicBezTo>
                  <a:pt x="68" y="168"/>
                  <a:pt x="67" y="168"/>
                  <a:pt x="67" y="169"/>
                </a:cubicBezTo>
                <a:cubicBezTo>
                  <a:pt x="67" y="168"/>
                  <a:pt x="67" y="168"/>
                  <a:pt x="67" y="168"/>
                </a:cubicBezTo>
                <a:cubicBezTo>
                  <a:pt x="67" y="169"/>
                  <a:pt x="65" y="170"/>
                  <a:pt x="64" y="169"/>
                </a:cubicBezTo>
                <a:cubicBezTo>
                  <a:pt x="64" y="169"/>
                  <a:pt x="64" y="169"/>
                  <a:pt x="64" y="169"/>
                </a:cubicBezTo>
                <a:cubicBezTo>
                  <a:pt x="63" y="169"/>
                  <a:pt x="63" y="169"/>
                  <a:pt x="63" y="169"/>
                </a:cubicBezTo>
                <a:cubicBezTo>
                  <a:pt x="63" y="169"/>
                  <a:pt x="63" y="169"/>
                  <a:pt x="63" y="169"/>
                </a:cubicBezTo>
                <a:cubicBezTo>
                  <a:pt x="63" y="170"/>
                  <a:pt x="63" y="170"/>
                  <a:pt x="63" y="170"/>
                </a:cubicBezTo>
                <a:cubicBezTo>
                  <a:pt x="62" y="169"/>
                  <a:pt x="61" y="170"/>
                  <a:pt x="61" y="169"/>
                </a:cubicBezTo>
                <a:cubicBezTo>
                  <a:pt x="61" y="171"/>
                  <a:pt x="58" y="169"/>
                  <a:pt x="58" y="171"/>
                </a:cubicBezTo>
                <a:cubicBezTo>
                  <a:pt x="58" y="171"/>
                  <a:pt x="57" y="171"/>
                  <a:pt x="57" y="171"/>
                </a:cubicBezTo>
                <a:cubicBezTo>
                  <a:pt x="57" y="171"/>
                  <a:pt x="57" y="171"/>
                  <a:pt x="57" y="171"/>
                </a:cubicBezTo>
                <a:cubicBezTo>
                  <a:pt x="57" y="170"/>
                  <a:pt x="57" y="170"/>
                  <a:pt x="57" y="170"/>
                </a:cubicBezTo>
                <a:cubicBezTo>
                  <a:pt x="58" y="170"/>
                  <a:pt x="59" y="170"/>
                  <a:pt x="59" y="169"/>
                </a:cubicBezTo>
                <a:cubicBezTo>
                  <a:pt x="58" y="170"/>
                  <a:pt x="57" y="170"/>
                  <a:pt x="56" y="170"/>
                </a:cubicBezTo>
                <a:cubicBezTo>
                  <a:pt x="56" y="170"/>
                  <a:pt x="56" y="170"/>
                  <a:pt x="56" y="170"/>
                </a:cubicBezTo>
                <a:cubicBezTo>
                  <a:pt x="55" y="170"/>
                  <a:pt x="56" y="170"/>
                  <a:pt x="56" y="171"/>
                </a:cubicBezTo>
                <a:cubicBezTo>
                  <a:pt x="56" y="171"/>
                  <a:pt x="56" y="171"/>
                  <a:pt x="57" y="171"/>
                </a:cubicBezTo>
                <a:cubicBezTo>
                  <a:pt x="56" y="171"/>
                  <a:pt x="55" y="171"/>
                  <a:pt x="55" y="171"/>
                </a:cubicBezTo>
                <a:cubicBezTo>
                  <a:pt x="54" y="171"/>
                  <a:pt x="55" y="171"/>
                  <a:pt x="54" y="171"/>
                </a:cubicBezTo>
                <a:cubicBezTo>
                  <a:pt x="54" y="172"/>
                  <a:pt x="52" y="172"/>
                  <a:pt x="51" y="172"/>
                </a:cubicBezTo>
                <a:cubicBezTo>
                  <a:pt x="51" y="172"/>
                  <a:pt x="51" y="172"/>
                  <a:pt x="51" y="172"/>
                </a:cubicBezTo>
                <a:cubicBezTo>
                  <a:pt x="51" y="171"/>
                  <a:pt x="52" y="172"/>
                  <a:pt x="51" y="171"/>
                </a:cubicBezTo>
                <a:cubicBezTo>
                  <a:pt x="51" y="171"/>
                  <a:pt x="51" y="172"/>
                  <a:pt x="51" y="171"/>
                </a:cubicBezTo>
                <a:cubicBezTo>
                  <a:pt x="51" y="172"/>
                  <a:pt x="50" y="172"/>
                  <a:pt x="49" y="172"/>
                </a:cubicBezTo>
                <a:cubicBezTo>
                  <a:pt x="49" y="172"/>
                  <a:pt x="49" y="172"/>
                  <a:pt x="49" y="172"/>
                </a:cubicBezTo>
                <a:cubicBezTo>
                  <a:pt x="49" y="173"/>
                  <a:pt x="48" y="173"/>
                  <a:pt x="47" y="173"/>
                </a:cubicBezTo>
                <a:cubicBezTo>
                  <a:pt x="47" y="174"/>
                  <a:pt x="47" y="174"/>
                  <a:pt x="47" y="174"/>
                </a:cubicBezTo>
                <a:cubicBezTo>
                  <a:pt x="47" y="174"/>
                  <a:pt x="46" y="174"/>
                  <a:pt x="46" y="174"/>
                </a:cubicBezTo>
                <a:cubicBezTo>
                  <a:pt x="47" y="173"/>
                  <a:pt x="47" y="173"/>
                  <a:pt x="47" y="172"/>
                </a:cubicBezTo>
                <a:cubicBezTo>
                  <a:pt x="46" y="173"/>
                  <a:pt x="45" y="174"/>
                  <a:pt x="44" y="174"/>
                </a:cubicBezTo>
                <a:cubicBezTo>
                  <a:pt x="44" y="174"/>
                  <a:pt x="44" y="174"/>
                  <a:pt x="44" y="174"/>
                </a:cubicBezTo>
                <a:cubicBezTo>
                  <a:pt x="44" y="174"/>
                  <a:pt x="44" y="174"/>
                  <a:pt x="43" y="174"/>
                </a:cubicBezTo>
                <a:cubicBezTo>
                  <a:pt x="43" y="175"/>
                  <a:pt x="44" y="175"/>
                  <a:pt x="44" y="175"/>
                </a:cubicBezTo>
                <a:cubicBezTo>
                  <a:pt x="44" y="175"/>
                  <a:pt x="43" y="175"/>
                  <a:pt x="43" y="176"/>
                </a:cubicBezTo>
                <a:cubicBezTo>
                  <a:pt x="43" y="175"/>
                  <a:pt x="43" y="175"/>
                  <a:pt x="43" y="175"/>
                </a:cubicBezTo>
                <a:cubicBezTo>
                  <a:pt x="43" y="176"/>
                  <a:pt x="42" y="175"/>
                  <a:pt x="41" y="176"/>
                </a:cubicBezTo>
                <a:cubicBezTo>
                  <a:pt x="41" y="175"/>
                  <a:pt x="41" y="175"/>
                  <a:pt x="40" y="175"/>
                </a:cubicBezTo>
                <a:cubicBezTo>
                  <a:pt x="40" y="176"/>
                  <a:pt x="37" y="176"/>
                  <a:pt x="37" y="177"/>
                </a:cubicBezTo>
                <a:cubicBezTo>
                  <a:pt x="36" y="177"/>
                  <a:pt x="35" y="177"/>
                  <a:pt x="36" y="176"/>
                </a:cubicBezTo>
                <a:cubicBezTo>
                  <a:pt x="35" y="176"/>
                  <a:pt x="35" y="177"/>
                  <a:pt x="36" y="177"/>
                </a:cubicBezTo>
                <a:cubicBezTo>
                  <a:pt x="35" y="177"/>
                  <a:pt x="35" y="177"/>
                  <a:pt x="35" y="177"/>
                </a:cubicBezTo>
                <a:cubicBezTo>
                  <a:pt x="35" y="177"/>
                  <a:pt x="35" y="177"/>
                  <a:pt x="35" y="177"/>
                </a:cubicBezTo>
                <a:cubicBezTo>
                  <a:pt x="35" y="177"/>
                  <a:pt x="35" y="177"/>
                  <a:pt x="35" y="177"/>
                </a:cubicBezTo>
                <a:cubicBezTo>
                  <a:pt x="35" y="177"/>
                  <a:pt x="34" y="176"/>
                  <a:pt x="34" y="177"/>
                </a:cubicBezTo>
                <a:cubicBezTo>
                  <a:pt x="34" y="177"/>
                  <a:pt x="34" y="177"/>
                  <a:pt x="35" y="177"/>
                </a:cubicBezTo>
                <a:cubicBezTo>
                  <a:pt x="35" y="177"/>
                  <a:pt x="35" y="177"/>
                  <a:pt x="35" y="177"/>
                </a:cubicBezTo>
                <a:cubicBezTo>
                  <a:pt x="35" y="177"/>
                  <a:pt x="35" y="177"/>
                  <a:pt x="35" y="177"/>
                </a:cubicBezTo>
                <a:cubicBezTo>
                  <a:pt x="35" y="177"/>
                  <a:pt x="34" y="178"/>
                  <a:pt x="34" y="178"/>
                </a:cubicBezTo>
                <a:cubicBezTo>
                  <a:pt x="34" y="177"/>
                  <a:pt x="34" y="177"/>
                  <a:pt x="34" y="177"/>
                </a:cubicBezTo>
                <a:cubicBezTo>
                  <a:pt x="34" y="177"/>
                  <a:pt x="34" y="178"/>
                  <a:pt x="34" y="178"/>
                </a:cubicBezTo>
                <a:cubicBezTo>
                  <a:pt x="33" y="178"/>
                  <a:pt x="32" y="178"/>
                  <a:pt x="32" y="178"/>
                </a:cubicBezTo>
                <a:cubicBezTo>
                  <a:pt x="31" y="178"/>
                  <a:pt x="31" y="179"/>
                  <a:pt x="31" y="179"/>
                </a:cubicBezTo>
                <a:cubicBezTo>
                  <a:pt x="31" y="178"/>
                  <a:pt x="31" y="178"/>
                  <a:pt x="30" y="178"/>
                </a:cubicBezTo>
                <a:cubicBezTo>
                  <a:pt x="30" y="178"/>
                  <a:pt x="31" y="178"/>
                  <a:pt x="31" y="179"/>
                </a:cubicBezTo>
                <a:cubicBezTo>
                  <a:pt x="30" y="179"/>
                  <a:pt x="30" y="179"/>
                  <a:pt x="29" y="179"/>
                </a:cubicBezTo>
                <a:cubicBezTo>
                  <a:pt x="29" y="179"/>
                  <a:pt x="29" y="179"/>
                  <a:pt x="29" y="178"/>
                </a:cubicBezTo>
                <a:cubicBezTo>
                  <a:pt x="28" y="179"/>
                  <a:pt x="29" y="179"/>
                  <a:pt x="29" y="180"/>
                </a:cubicBezTo>
                <a:cubicBezTo>
                  <a:pt x="29" y="180"/>
                  <a:pt x="28" y="180"/>
                  <a:pt x="28" y="180"/>
                </a:cubicBezTo>
                <a:cubicBezTo>
                  <a:pt x="28" y="180"/>
                  <a:pt x="28" y="180"/>
                  <a:pt x="28" y="180"/>
                </a:cubicBezTo>
                <a:cubicBezTo>
                  <a:pt x="28" y="180"/>
                  <a:pt x="28" y="179"/>
                  <a:pt x="28" y="179"/>
                </a:cubicBezTo>
                <a:cubicBezTo>
                  <a:pt x="28" y="179"/>
                  <a:pt x="27" y="179"/>
                  <a:pt x="28" y="180"/>
                </a:cubicBezTo>
                <a:cubicBezTo>
                  <a:pt x="27" y="180"/>
                  <a:pt x="27" y="180"/>
                  <a:pt x="27" y="180"/>
                </a:cubicBezTo>
                <a:cubicBezTo>
                  <a:pt x="26" y="179"/>
                  <a:pt x="27" y="180"/>
                  <a:pt x="26" y="179"/>
                </a:cubicBezTo>
                <a:cubicBezTo>
                  <a:pt x="25" y="180"/>
                  <a:pt x="25" y="180"/>
                  <a:pt x="24" y="180"/>
                </a:cubicBezTo>
                <a:cubicBezTo>
                  <a:pt x="24" y="180"/>
                  <a:pt x="25" y="180"/>
                  <a:pt x="24" y="181"/>
                </a:cubicBezTo>
                <a:cubicBezTo>
                  <a:pt x="25" y="181"/>
                  <a:pt x="25" y="181"/>
                  <a:pt x="25" y="181"/>
                </a:cubicBezTo>
                <a:cubicBezTo>
                  <a:pt x="25" y="181"/>
                  <a:pt x="25" y="181"/>
                  <a:pt x="26" y="181"/>
                </a:cubicBezTo>
                <a:cubicBezTo>
                  <a:pt x="26" y="181"/>
                  <a:pt x="26" y="181"/>
                  <a:pt x="26" y="181"/>
                </a:cubicBezTo>
                <a:cubicBezTo>
                  <a:pt x="26" y="181"/>
                  <a:pt x="26" y="180"/>
                  <a:pt x="27" y="180"/>
                </a:cubicBezTo>
                <a:cubicBezTo>
                  <a:pt x="27" y="180"/>
                  <a:pt x="27" y="180"/>
                  <a:pt x="27" y="180"/>
                </a:cubicBezTo>
                <a:cubicBezTo>
                  <a:pt x="27" y="180"/>
                  <a:pt x="28" y="181"/>
                  <a:pt x="28" y="181"/>
                </a:cubicBezTo>
                <a:cubicBezTo>
                  <a:pt x="28" y="181"/>
                  <a:pt x="28" y="181"/>
                  <a:pt x="29" y="181"/>
                </a:cubicBezTo>
                <a:cubicBezTo>
                  <a:pt x="29" y="181"/>
                  <a:pt x="29" y="181"/>
                  <a:pt x="29" y="181"/>
                </a:cubicBezTo>
                <a:cubicBezTo>
                  <a:pt x="29" y="181"/>
                  <a:pt x="29" y="181"/>
                  <a:pt x="29" y="180"/>
                </a:cubicBezTo>
                <a:cubicBezTo>
                  <a:pt x="29" y="180"/>
                  <a:pt x="29" y="180"/>
                  <a:pt x="29" y="180"/>
                </a:cubicBezTo>
                <a:cubicBezTo>
                  <a:pt x="30" y="181"/>
                  <a:pt x="29" y="181"/>
                  <a:pt x="29" y="181"/>
                </a:cubicBezTo>
                <a:cubicBezTo>
                  <a:pt x="29" y="181"/>
                  <a:pt x="31" y="181"/>
                  <a:pt x="30" y="181"/>
                </a:cubicBezTo>
                <a:cubicBezTo>
                  <a:pt x="30" y="180"/>
                  <a:pt x="31" y="181"/>
                  <a:pt x="31" y="180"/>
                </a:cubicBezTo>
                <a:cubicBezTo>
                  <a:pt x="32" y="180"/>
                  <a:pt x="31" y="180"/>
                  <a:pt x="31" y="181"/>
                </a:cubicBezTo>
                <a:cubicBezTo>
                  <a:pt x="32" y="181"/>
                  <a:pt x="33" y="180"/>
                  <a:pt x="33" y="181"/>
                </a:cubicBezTo>
                <a:cubicBezTo>
                  <a:pt x="33" y="181"/>
                  <a:pt x="33" y="180"/>
                  <a:pt x="33" y="180"/>
                </a:cubicBezTo>
                <a:cubicBezTo>
                  <a:pt x="33" y="180"/>
                  <a:pt x="34" y="180"/>
                  <a:pt x="34" y="180"/>
                </a:cubicBezTo>
                <a:cubicBezTo>
                  <a:pt x="34" y="180"/>
                  <a:pt x="34" y="180"/>
                  <a:pt x="34" y="180"/>
                </a:cubicBezTo>
                <a:cubicBezTo>
                  <a:pt x="34" y="179"/>
                  <a:pt x="35" y="180"/>
                  <a:pt x="35" y="179"/>
                </a:cubicBezTo>
                <a:cubicBezTo>
                  <a:pt x="35" y="179"/>
                  <a:pt x="35" y="180"/>
                  <a:pt x="35" y="180"/>
                </a:cubicBezTo>
                <a:cubicBezTo>
                  <a:pt x="36" y="179"/>
                  <a:pt x="37" y="179"/>
                  <a:pt x="38" y="179"/>
                </a:cubicBezTo>
                <a:cubicBezTo>
                  <a:pt x="38" y="179"/>
                  <a:pt x="38" y="179"/>
                  <a:pt x="38" y="179"/>
                </a:cubicBezTo>
                <a:cubicBezTo>
                  <a:pt x="37" y="179"/>
                  <a:pt x="37" y="179"/>
                  <a:pt x="37" y="180"/>
                </a:cubicBezTo>
                <a:cubicBezTo>
                  <a:pt x="37" y="180"/>
                  <a:pt x="37" y="180"/>
                  <a:pt x="37" y="180"/>
                </a:cubicBezTo>
                <a:cubicBezTo>
                  <a:pt x="37" y="180"/>
                  <a:pt x="37" y="180"/>
                  <a:pt x="37" y="180"/>
                </a:cubicBezTo>
                <a:cubicBezTo>
                  <a:pt x="37" y="180"/>
                  <a:pt x="37" y="180"/>
                  <a:pt x="37" y="180"/>
                </a:cubicBezTo>
                <a:cubicBezTo>
                  <a:pt x="36" y="180"/>
                  <a:pt x="36" y="180"/>
                  <a:pt x="36" y="180"/>
                </a:cubicBezTo>
                <a:cubicBezTo>
                  <a:pt x="36" y="180"/>
                  <a:pt x="36" y="180"/>
                  <a:pt x="36" y="180"/>
                </a:cubicBezTo>
                <a:cubicBezTo>
                  <a:pt x="36" y="180"/>
                  <a:pt x="36" y="180"/>
                  <a:pt x="36" y="180"/>
                </a:cubicBezTo>
                <a:cubicBezTo>
                  <a:pt x="36" y="180"/>
                  <a:pt x="36" y="180"/>
                  <a:pt x="36" y="181"/>
                </a:cubicBezTo>
                <a:cubicBezTo>
                  <a:pt x="35" y="181"/>
                  <a:pt x="35" y="180"/>
                  <a:pt x="35" y="180"/>
                </a:cubicBezTo>
                <a:cubicBezTo>
                  <a:pt x="35" y="181"/>
                  <a:pt x="34" y="181"/>
                  <a:pt x="32" y="181"/>
                </a:cubicBezTo>
                <a:cubicBezTo>
                  <a:pt x="32" y="181"/>
                  <a:pt x="32" y="181"/>
                  <a:pt x="32" y="181"/>
                </a:cubicBezTo>
                <a:cubicBezTo>
                  <a:pt x="32" y="181"/>
                  <a:pt x="32" y="181"/>
                  <a:pt x="31" y="182"/>
                </a:cubicBezTo>
                <a:cubicBezTo>
                  <a:pt x="32" y="182"/>
                  <a:pt x="32" y="182"/>
                  <a:pt x="32" y="182"/>
                </a:cubicBezTo>
                <a:cubicBezTo>
                  <a:pt x="32" y="182"/>
                  <a:pt x="32" y="182"/>
                  <a:pt x="32" y="182"/>
                </a:cubicBezTo>
                <a:cubicBezTo>
                  <a:pt x="33" y="182"/>
                  <a:pt x="33" y="182"/>
                  <a:pt x="33" y="182"/>
                </a:cubicBezTo>
                <a:cubicBezTo>
                  <a:pt x="33" y="182"/>
                  <a:pt x="33" y="182"/>
                  <a:pt x="33" y="182"/>
                </a:cubicBezTo>
                <a:cubicBezTo>
                  <a:pt x="34" y="181"/>
                  <a:pt x="35" y="182"/>
                  <a:pt x="36" y="182"/>
                </a:cubicBezTo>
                <a:cubicBezTo>
                  <a:pt x="35" y="182"/>
                  <a:pt x="34" y="182"/>
                  <a:pt x="34" y="182"/>
                </a:cubicBezTo>
                <a:cubicBezTo>
                  <a:pt x="34" y="182"/>
                  <a:pt x="35" y="182"/>
                  <a:pt x="35" y="183"/>
                </a:cubicBezTo>
                <a:cubicBezTo>
                  <a:pt x="35" y="183"/>
                  <a:pt x="34" y="183"/>
                  <a:pt x="34" y="184"/>
                </a:cubicBezTo>
                <a:cubicBezTo>
                  <a:pt x="34" y="183"/>
                  <a:pt x="34" y="183"/>
                  <a:pt x="33" y="183"/>
                </a:cubicBezTo>
                <a:cubicBezTo>
                  <a:pt x="33" y="183"/>
                  <a:pt x="33" y="183"/>
                  <a:pt x="33" y="183"/>
                </a:cubicBezTo>
                <a:cubicBezTo>
                  <a:pt x="32" y="183"/>
                  <a:pt x="33" y="183"/>
                  <a:pt x="33" y="183"/>
                </a:cubicBezTo>
                <a:cubicBezTo>
                  <a:pt x="32" y="182"/>
                  <a:pt x="32" y="183"/>
                  <a:pt x="32" y="183"/>
                </a:cubicBezTo>
                <a:cubicBezTo>
                  <a:pt x="32" y="183"/>
                  <a:pt x="31" y="183"/>
                  <a:pt x="31" y="184"/>
                </a:cubicBezTo>
                <a:cubicBezTo>
                  <a:pt x="30" y="184"/>
                  <a:pt x="31" y="183"/>
                  <a:pt x="30" y="183"/>
                </a:cubicBezTo>
                <a:cubicBezTo>
                  <a:pt x="30" y="184"/>
                  <a:pt x="29" y="183"/>
                  <a:pt x="28" y="183"/>
                </a:cubicBezTo>
                <a:cubicBezTo>
                  <a:pt x="28" y="184"/>
                  <a:pt x="28" y="183"/>
                  <a:pt x="27" y="184"/>
                </a:cubicBezTo>
                <a:cubicBezTo>
                  <a:pt x="27" y="183"/>
                  <a:pt x="27" y="183"/>
                  <a:pt x="27" y="183"/>
                </a:cubicBezTo>
                <a:cubicBezTo>
                  <a:pt x="26" y="183"/>
                  <a:pt x="26" y="183"/>
                  <a:pt x="25" y="183"/>
                </a:cubicBezTo>
                <a:cubicBezTo>
                  <a:pt x="25" y="184"/>
                  <a:pt x="25" y="184"/>
                  <a:pt x="25" y="185"/>
                </a:cubicBezTo>
                <a:cubicBezTo>
                  <a:pt x="25" y="185"/>
                  <a:pt x="24" y="185"/>
                  <a:pt x="24" y="186"/>
                </a:cubicBezTo>
                <a:cubicBezTo>
                  <a:pt x="24" y="186"/>
                  <a:pt x="24" y="185"/>
                  <a:pt x="24" y="185"/>
                </a:cubicBezTo>
                <a:cubicBezTo>
                  <a:pt x="23" y="185"/>
                  <a:pt x="23" y="186"/>
                  <a:pt x="23" y="185"/>
                </a:cubicBezTo>
                <a:cubicBezTo>
                  <a:pt x="22" y="186"/>
                  <a:pt x="23" y="186"/>
                  <a:pt x="22" y="186"/>
                </a:cubicBezTo>
                <a:cubicBezTo>
                  <a:pt x="22" y="186"/>
                  <a:pt x="22" y="185"/>
                  <a:pt x="22" y="185"/>
                </a:cubicBezTo>
                <a:cubicBezTo>
                  <a:pt x="22" y="184"/>
                  <a:pt x="23" y="185"/>
                  <a:pt x="23" y="185"/>
                </a:cubicBezTo>
                <a:cubicBezTo>
                  <a:pt x="23" y="184"/>
                  <a:pt x="22" y="185"/>
                  <a:pt x="22" y="185"/>
                </a:cubicBezTo>
                <a:cubicBezTo>
                  <a:pt x="21" y="185"/>
                  <a:pt x="21" y="185"/>
                  <a:pt x="21" y="185"/>
                </a:cubicBezTo>
                <a:cubicBezTo>
                  <a:pt x="20" y="185"/>
                  <a:pt x="19" y="186"/>
                  <a:pt x="19" y="186"/>
                </a:cubicBezTo>
                <a:cubicBezTo>
                  <a:pt x="19" y="186"/>
                  <a:pt x="19" y="186"/>
                  <a:pt x="19" y="186"/>
                </a:cubicBezTo>
                <a:cubicBezTo>
                  <a:pt x="18" y="186"/>
                  <a:pt x="18" y="187"/>
                  <a:pt x="17" y="186"/>
                </a:cubicBezTo>
                <a:cubicBezTo>
                  <a:pt x="17" y="187"/>
                  <a:pt x="17" y="187"/>
                  <a:pt x="17" y="187"/>
                </a:cubicBezTo>
                <a:cubicBezTo>
                  <a:pt x="17" y="187"/>
                  <a:pt x="18" y="188"/>
                  <a:pt x="18" y="187"/>
                </a:cubicBezTo>
                <a:cubicBezTo>
                  <a:pt x="19" y="187"/>
                  <a:pt x="19" y="188"/>
                  <a:pt x="20" y="188"/>
                </a:cubicBezTo>
                <a:cubicBezTo>
                  <a:pt x="19" y="189"/>
                  <a:pt x="19" y="188"/>
                  <a:pt x="18" y="188"/>
                </a:cubicBezTo>
                <a:cubicBezTo>
                  <a:pt x="18" y="189"/>
                  <a:pt x="19" y="188"/>
                  <a:pt x="19" y="189"/>
                </a:cubicBezTo>
                <a:cubicBezTo>
                  <a:pt x="19" y="188"/>
                  <a:pt x="20" y="188"/>
                  <a:pt x="20" y="189"/>
                </a:cubicBezTo>
                <a:cubicBezTo>
                  <a:pt x="20" y="188"/>
                  <a:pt x="21" y="188"/>
                  <a:pt x="20" y="188"/>
                </a:cubicBezTo>
                <a:cubicBezTo>
                  <a:pt x="20" y="188"/>
                  <a:pt x="20" y="188"/>
                  <a:pt x="20" y="187"/>
                </a:cubicBezTo>
                <a:cubicBezTo>
                  <a:pt x="20" y="187"/>
                  <a:pt x="20" y="188"/>
                  <a:pt x="20" y="187"/>
                </a:cubicBezTo>
                <a:cubicBezTo>
                  <a:pt x="21" y="187"/>
                  <a:pt x="20" y="188"/>
                  <a:pt x="21" y="188"/>
                </a:cubicBezTo>
                <a:cubicBezTo>
                  <a:pt x="21" y="187"/>
                  <a:pt x="22" y="188"/>
                  <a:pt x="22" y="187"/>
                </a:cubicBezTo>
                <a:cubicBezTo>
                  <a:pt x="22" y="188"/>
                  <a:pt x="22" y="188"/>
                  <a:pt x="22" y="188"/>
                </a:cubicBezTo>
                <a:cubicBezTo>
                  <a:pt x="23" y="188"/>
                  <a:pt x="24" y="189"/>
                  <a:pt x="24" y="188"/>
                </a:cubicBezTo>
                <a:cubicBezTo>
                  <a:pt x="25" y="189"/>
                  <a:pt x="25" y="188"/>
                  <a:pt x="26" y="189"/>
                </a:cubicBezTo>
                <a:cubicBezTo>
                  <a:pt x="27" y="188"/>
                  <a:pt x="26" y="188"/>
                  <a:pt x="27" y="188"/>
                </a:cubicBezTo>
                <a:cubicBezTo>
                  <a:pt x="27" y="188"/>
                  <a:pt x="27" y="188"/>
                  <a:pt x="27" y="188"/>
                </a:cubicBezTo>
                <a:cubicBezTo>
                  <a:pt x="28" y="189"/>
                  <a:pt x="28" y="188"/>
                  <a:pt x="29" y="189"/>
                </a:cubicBezTo>
                <a:cubicBezTo>
                  <a:pt x="29" y="188"/>
                  <a:pt x="29" y="188"/>
                  <a:pt x="28" y="188"/>
                </a:cubicBezTo>
                <a:cubicBezTo>
                  <a:pt x="28" y="187"/>
                  <a:pt x="29" y="188"/>
                  <a:pt x="29" y="187"/>
                </a:cubicBezTo>
                <a:cubicBezTo>
                  <a:pt x="29" y="187"/>
                  <a:pt x="29" y="188"/>
                  <a:pt x="29" y="187"/>
                </a:cubicBezTo>
                <a:cubicBezTo>
                  <a:pt x="30" y="188"/>
                  <a:pt x="30" y="188"/>
                  <a:pt x="29" y="188"/>
                </a:cubicBezTo>
                <a:cubicBezTo>
                  <a:pt x="30" y="188"/>
                  <a:pt x="31" y="188"/>
                  <a:pt x="32" y="188"/>
                </a:cubicBezTo>
                <a:cubicBezTo>
                  <a:pt x="31" y="187"/>
                  <a:pt x="33" y="189"/>
                  <a:pt x="33" y="187"/>
                </a:cubicBezTo>
                <a:cubicBezTo>
                  <a:pt x="33" y="188"/>
                  <a:pt x="33" y="187"/>
                  <a:pt x="34" y="188"/>
                </a:cubicBezTo>
                <a:cubicBezTo>
                  <a:pt x="33" y="188"/>
                  <a:pt x="33" y="188"/>
                  <a:pt x="32" y="188"/>
                </a:cubicBezTo>
                <a:cubicBezTo>
                  <a:pt x="32" y="189"/>
                  <a:pt x="31" y="189"/>
                  <a:pt x="30" y="188"/>
                </a:cubicBezTo>
                <a:cubicBezTo>
                  <a:pt x="30" y="189"/>
                  <a:pt x="30" y="189"/>
                  <a:pt x="30" y="190"/>
                </a:cubicBezTo>
                <a:cubicBezTo>
                  <a:pt x="31" y="188"/>
                  <a:pt x="34" y="190"/>
                  <a:pt x="34" y="188"/>
                </a:cubicBezTo>
                <a:cubicBezTo>
                  <a:pt x="35" y="187"/>
                  <a:pt x="36" y="187"/>
                  <a:pt x="36" y="187"/>
                </a:cubicBezTo>
                <a:cubicBezTo>
                  <a:pt x="37" y="187"/>
                  <a:pt x="36" y="187"/>
                  <a:pt x="36" y="187"/>
                </a:cubicBezTo>
                <a:cubicBezTo>
                  <a:pt x="36" y="186"/>
                  <a:pt x="36" y="186"/>
                  <a:pt x="36" y="186"/>
                </a:cubicBezTo>
                <a:cubicBezTo>
                  <a:pt x="37" y="186"/>
                  <a:pt x="37" y="186"/>
                  <a:pt x="37" y="186"/>
                </a:cubicBezTo>
                <a:cubicBezTo>
                  <a:pt x="37" y="186"/>
                  <a:pt x="37" y="186"/>
                  <a:pt x="36" y="187"/>
                </a:cubicBezTo>
                <a:cubicBezTo>
                  <a:pt x="37" y="187"/>
                  <a:pt x="37" y="187"/>
                  <a:pt x="38" y="187"/>
                </a:cubicBezTo>
                <a:cubicBezTo>
                  <a:pt x="38" y="186"/>
                  <a:pt x="38" y="186"/>
                  <a:pt x="38" y="186"/>
                </a:cubicBezTo>
                <a:cubicBezTo>
                  <a:pt x="38" y="186"/>
                  <a:pt x="38" y="186"/>
                  <a:pt x="39" y="186"/>
                </a:cubicBezTo>
                <a:cubicBezTo>
                  <a:pt x="39" y="186"/>
                  <a:pt x="39" y="187"/>
                  <a:pt x="39" y="187"/>
                </a:cubicBezTo>
                <a:cubicBezTo>
                  <a:pt x="40" y="187"/>
                  <a:pt x="39" y="186"/>
                  <a:pt x="40" y="186"/>
                </a:cubicBezTo>
                <a:cubicBezTo>
                  <a:pt x="40" y="186"/>
                  <a:pt x="40" y="185"/>
                  <a:pt x="39" y="185"/>
                </a:cubicBezTo>
                <a:cubicBezTo>
                  <a:pt x="40" y="185"/>
                  <a:pt x="40" y="185"/>
                  <a:pt x="40" y="185"/>
                </a:cubicBezTo>
                <a:cubicBezTo>
                  <a:pt x="40" y="186"/>
                  <a:pt x="42" y="186"/>
                  <a:pt x="43" y="186"/>
                </a:cubicBezTo>
                <a:cubicBezTo>
                  <a:pt x="42" y="187"/>
                  <a:pt x="40" y="186"/>
                  <a:pt x="41" y="187"/>
                </a:cubicBezTo>
                <a:cubicBezTo>
                  <a:pt x="40" y="188"/>
                  <a:pt x="39" y="187"/>
                  <a:pt x="38" y="188"/>
                </a:cubicBezTo>
                <a:cubicBezTo>
                  <a:pt x="39" y="189"/>
                  <a:pt x="39" y="188"/>
                  <a:pt x="40" y="188"/>
                </a:cubicBezTo>
                <a:cubicBezTo>
                  <a:pt x="39" y="189"/>
                  <a:pt x="39" y="188"/>
                  <a:pt x="39" y="189"/>
                </a:cubicBezTo>
                <a:cubicBezTo>
                  <a:pt x="38" y="188"/>
                  <a:pt x="38" y="189"/>
                  <a:pt x="38" y="188"/>
                </a:cubicBezTo>
                <a:cubicBezTo>
                  <a:pt x="37" y="189"/>
                  <a:pt x="38" y="189"/>
                  <a:pt x="38" y="190"/>
                </a:cubicBezTo>
                <a:cubicBezTo>
                  <a:pt x="38" y="190"/>
                  <a:pt x="37" y="189"/>
                  <a:pt x="37" y="189"/>
                </a:cubicBezTo>
                <a:cubicBezTo>
                  <a:pt x="37" y="190"/>
                  <a:pt x="37" y="189"/>
                  <a:pt x="36" y="190"/>
                </a:cubicBezTo>
                <a:cubicBezTo>
                  <a:pt x="36" y="190"/>
                  <a:pt x="36" y="190"/>
                  <a:pt x="36" y="189"/>
                </a:cubicBezTo>
                <a:cubicBezTo>
                  <a:pt x="35" y="190"/>
                  <a:pt x="35" y="190"/>
                  <a:pt x="35" y="190"/>
                </a:cubicBezTo>
                <a:cubicBezTo>
                  <a:pt x="34" y="190"/>
                  <a:pt x="34" y="190"/>
                  <a:pt x="33" y="191"/>
                </a:cubicBezTo>
                <a:cubicBezTo>
                  <a:pt x="33" y="191"/>
                  <a:pt x="33" y="190"/>
                  <a:pt x="33" y="190"/>
                </a:cubicBezTo>
                <a:cubicBezTo>
                  <a:pt x="33" y="190"/>
                  <a:pt x="35" y="190"/>
                  <a:pt x="34" y="189"/>
                </a:cubicBezTo>
                <a:cubicBezTo>
                  <a:pt x="34" y="189"/>
                  <a:pt x="34" y="189"/>
                  <a:pt x="33" y="190"/>
                </a:cubicBezTo>
                <a:cubicBezTo>
                  <a:pt x="33" y="189"/>
                  <a:pt x="33" y="189"/>
                  <a:pt x="33" y="189"/>
                </a:cubicBezTo>
                <a:cubicBezTo>
                  <a:pt x="33" y="190"/>
                  <a:pt x="33" y="190"/>
                  <a:pt x="32" y="190"/>
                </a:cubicBezTo>
                <a:cubicBezTo>
                  <a:pt x="31" y="190"/>
                  <a:pt x="32" y="191"/>
                  <a:pt x="32" y="191"/>
                </a:cubicBezTo>
                <a:cubicBezTo>
                  <a:pt x="32" y="191"/>
                  <a:pt x="32" y="191"/>
                  <a:pt x="32" y="192"/>
                </a:cubicBezTo>
                <a:cubicBezTo>
                  <a:pt x="31" y="191"/>
                  <a:pt x="31" y="191"/>
                  <a:pt x="31" y="191"/>
                </a:cubicBezTo>
                <a:cubicBezTo>
                  <a:pt x="31" y="190"/>
                  <a:pt x="31" y="191"/>
                  <a:pt x="30" y="190"/>
                </a:cubicBezTo>
                <a:cubicBezTo>
                  <a:pt x="30" y="191"/>
                  <a:pt x="30" y="191"/>
                  <a:pt x="30" y="191"/>
                </a:cubicBezTo>
                <a:cubicBezTo>
                  <a:pt x="30" y="192"/>
                  <a:pt x="28" y="191"/>
                  <a:pt x="28" y="192"/>
                </a:cubicBezTo>
                <a:cubicBezTo>
                  <a:pt x="27" y="192"/>
                  <a:pt x="26" y="193"/>
                  <a:pt x="25" y="193"/>
                </a:cubicBezTo>
                <a:cubicBezTo>
                  <a:pt x="24" y="193"/>
                  <a:pt x="24" y="193"/>
                  <a:pt x="23" y="193"/>
                </a:cubicBezTo>
                <a:cubicBezTo>
                  <a:pt x="24" y="194"/>
                  <a:pt x="24" y="194"/>
                  <a:pt x="24" y="195"/>
                </a:cubicBezTo>
                <a:cubicBezTo>
                  <a:pt x="24" y="195"/>
                  <a:pt x="24" y="195"/>
                  <a:pt x="25" y="195"/>
                </a:cubicBezTo>
                <a:cubicBezTo>
                  <a:pt x="25" y="194"/>
                  <a:pt x="25" y="195"/>
                  <a:pt x="25" y="194"/>
                </a:cubicBezTo>
                <a:cubicBezTo>
                  <a:pt x="25" y="194"/>
                  <a:pt x="26" y="194"/>
                  <a:pt x="26" y="193"/>
                </a:cubicBezTo>
                <a:cubicBezTo>
                  <a:pt x="27" y="193"/>
                  <a:pt x="26" y="194"/>
                  <a:pt x="26" y="195"/>
                </a:cubicBezTo>
                <a:cubicBezTo>
                  <a:pt x="27" y="195"/>
                  <a:pt x="27" y="194"/>
                  <a:pt x="28" y="195"/>
                </a:cubicBezTo>
                <a:cubicBezTo>
                  <a:pt x="28" y="195"/>
                  <a:pt x="29" y="194"/>
                  <a:pt x="30" y="194"/>
                </a:cubicBezTo>
                <a:cubicBezTo>
                  <a:pt x="30" y="195"/>
                  <a:pt x="29" y="195"/>
                  <a:pt x="29" y="195"/>
                </a:cubicBezTo>
                <a:cubicBezTo>
                  <a:pt x="29" y="195"/>
                  <a:pt x="30" y="195"/>
                  <a:pt x="30" y="195"/>
                </a:cubicBezTo>
                <a:cubicBezTo>
                  <a:pt x="30" y="195"/>
                  <a:pt x="30" y="195"/>
                  <a:pt x="31" y="195"/>
                </a:cubicBezTo>
                <a:cubicBezTo>
                  <a:pt x="31" y="194"/>
                  <a:pt x="33" y="195"/>
                  <a:pt x="33" y="194"/>
                </a:cubicBezTo>
                <a:cubicBezTo>
                  <a:pt x="34" y="194"/>
                  <a:pt x="33" y="195"/>
                  <a:pt x="33" y="195"/>
                </a:cubicBezTo>
                <a:cubicBezTo>
                  <a:pt x="34" y="195"/>
                  <a:pt x="34" y="195"/>
                  <a:pt x="34" y="195"/>
                </a:cubicBezTo>
                <a:cubicBezTo>
                  <a:pt x="34" y="195"/>
                  <a:pt x="34" y="194"/>
                  <a:pt x="33" y="194"/>
                </a:cubicBezTo>
                <a:cubicBezTo>
                  <a:pt x="33" y="194"/>
                  <a:pt x="33" y="194"/>
                  <a:pt x="33" y="193"/>
                </a:cubicBezTo>
                <a:cubicBezTo>
                  <a:pt x="33" y="193"/>
                  <a:pt x="34" y="193"/>
                  <a:pt x="34" y="193"/>
                </a:cubicBezTo>
                <a:cubicBezTo>
                  <a:pt x="34" y="193"/>
                  <a:pt x="34" y="194"/>
                  <a:pt x="34" y="194"/>
                </a:cubicBezTo>
                <a:cubicBezTo>
                  <a:pt x="35" y="193"/>
                  <a:pt x="34" y="193"/>
                  <a:pt x="34" y="193"/>
                </a:cubicBezTo>
                <a:cubicBezTo>
                  <a:pt x="35" y="193"/>
                  <a:pt x="35" y="193"/>
                  <a:pt x="35" y="193"/>
                </a:cubicBezTo>
                <a:cubicBezTo>
                  <a:pt x="35" y="193"/>
                  <a:pt x="35" y="193"/>
                  <a:pt x="35" y="194"/>
                </a:cubicBezTo>
                <a:cubicBezTo>
                  <a:pt x="35" y="194"/>
                  <a:pt x="34" y="193"/>
                  <a:pt x="34" y="194"/>
                </a:cubicBezTo>
                <a:cubicBezTo>
                  <a:pt x="38" y="193"/>
                  <a:pt x="42" y="192"/>
                  <a:pt x="46" y="191"/>
                </a:cubicBezTo>
                <a:cubicBezTo>
                  <a:pt x="45" y="190"/>
                  <a:pt x="47" y="190"/>
                  <a:pt x="47" y="191"/>
                </a:cubicBezTo>
                <a:cubicBezTo>
                  <a:pt x="47" y="190"/>
                  <a:pt x="47" y="190"/>
                  <a:pt x="47" y="189"/>
                </a:cubicBezTo>
                <a:cubicBezTo>
                  <a:pt x="47" y="189"/>
                  <a:pt x="48" y="190"/>
                  <a:pt x="48" y="189"/>
                </a:cubicBezTo>
                <a:cubicBezTo>
                  <a:pt x="49" y="189"/>
                  <a:pt x="48" y="190"/>
                  <a:pt x="48" y="190"/>
                </a:cubicBezTo>
                <a:cubicBezTo>
                  <a:pt x="49" y="190"/>
                  <a:pt x="49" y="189"/>
                  <a:pt x="50" y="189"/>
                </a:cubicBezTo>
                <a:cubicBezTo>
                  <a:pt x="50" y="189"/>
                  <a:pt x="50" y="190"/>
                  <a:pt x="50" y="190"/>
                </a:cubicBezTo>
                <a:cubicBezTo>
                  <a:pt x="50" y="190"/>
                  <a:pt x="50" y="190"/>
                  <a:pt x="49" y="189"/>
                </a:cubicBezTo>
                <a:cubicBezTo>
                  <a:pt x="49" y="190"/>
                  <a:pt x="49" y="190"/>
                  <a:pt x="48" y="190"/>
                </a:cubicBezTo>
                <a:cubicBezTo>
                  <a:pt x="48" y="191"/>
                  <a:pt x="48" y="191"/>
                  <a:pt x="48" y="191"/>
                </a:cubicBezTo>
                <a:cubicBezTo>
                  <a:pt x="48" y="192"/>
                  <a:pt x="48" y="191"/>
                  <a:pt x="49" y="191"/>
                </a:cubicBezTo>
                <a:cubicBezTo>
                  <a:pt x="47" y="193"/>
                  <a:pt x="44" y="193"/>
                  <a:pt x="42" y="192"/>
                </a:cubicBezTo>
                <a:cubicBezTo>
                  <a:pt x="42" y="193"/>
                  <a:pt x="42" y="193"/>
                  <a:pt x="41" y="193"/>
                </a:cubicBezTo>
                <a:cubicBezTo>
                  <a:pt x="40" y="196"/>
                  <a:pt x="38" y="197"/>
                  <a:pt x="36" y="198"/>
                </a:cubicBezTo>
                <a:cubicBezTo>
                  <a:pt x="35" y="197"/>
                  <a:pt x="35" y="197"/>
                  <a:pt x="35" y="197"/>
                </a:cubicBezTo>
                <a:cubicBezTo>
                  <a:pt x="35" y="198"/>
                  <a:pt x="34" y="198"/>
                  <a:pt x="34" y="199"/>
                </a:cubicBezTo>
                <a:cubicBezTo>
                  <a:pt x="33" y="199"/>
                  <a:pt x="33" y="199"/>
                  <a:pt x="33" y="198"/>
                </a:cubicBezTo>
                <a:cubicBezTo>
                  <a:pt x="32" y="199"/>
                  <a:pt x="30" y="200"/>
                  <a:pt x="29" y="201"/>
                </a:cubicBezTo>
                <a:cubicBezTo>
                  <a:pt x="27" y="202"/>
                  <a:pt x="25" y="202"/>
                  <a:pt x="23" y="204"/>
                </a:cubicBezTo>
                <a:cubicBezTo>
                  <a:pt x="22" y="204"/>
                  <a:pt x="20" y="206"/>
                  <a:pt x="19" y="207"/>
                </a:cubicBezTo>
                <a:cubicBezTo>
                  <a:pt x="17" y="208"/>
                  <a:pt x="16" y="209"/>
                  <a:pt x="15" y="211"/>
                </a:cubicBezTo>
                <a:cubicBezTo>
                  <a:pt x="15" y="211"/>
                  <a:pt x="15" y="211"/>
                  <a:pt x="16" y="212"/>
                </a:cubicBezTo>
                <a:cubicBezTo>
                  <a:pt x="15" y="212"/>
                  <a:pt x="15" y="212"/>
                  <a:pt x="15" y="212"/>
                </a:cubicBezTo>
                <a:cubicBezTo>
                  <a:pt x="15" y="212"/>
                  <a:pt x="16" y="212"/>
                  <a:pt x="16" y="212"/>
                </a:cubicBezTo>
                <a:cubicBezTo>
                  <a:pt x="16" y="211"/>
                  <a:pt x="18" y="213"/>
                  <a:pt x="18" y="212"/>
                </a:cubicBezTo>
                <a:cubicBezTo>
                  <a:pt x="18" y="211"/>
                  <a:pt x="18" y="212"/>
                  <a:pt x="19" y="212"/>
                </a:cubicBezTo>
                <a:cubicBezTo>
                  <a:pt x="20" y="212"/>
                  <a:pt x="20" y="212"/>
                  <a:pt x="21" y="212"/>
                </a:cubicBezTo>
                <a:cubicBezTo>
                  <a:pt x="21" y="212"/>
                  <a:pt x="20" y="212"/>
                  <a:pt x="19" y="214"/>
                </a:cubicBezTo>
                <a:cubicBezTo>
                  <a:pt x="22" y="213"/>
                  <a:pt x="26" y="212"/>
                  <a:pt x="29" y="210"/>
                </a:cubicBezTo>
                <a:cubicBezTo>
                  <a:pt x="30" y="209"/>
                  <a:pt x="30" y="210"/>
                  <a:pt x="31" y="210"/>
                </a:cubicBezTo>
                <a:cubicBezTo>
                  <a:pt x="31" y="210"/>
                  <a:pt x="30" y="209"/>
                  <a:pt x="30" y="209"/>
                </a:cubicBezTo>
                <a:cubicBezTo>
                  <a:pt x="31" y="209"/>
                  <a:pt x="31" y="209"/>
                  <a:pt x="31" y="209"/>
                </a:cubicBezTo>
                <a:cubicBezTo>
                  <a:pt x="32" y="210"/>
                  <a:pt x="33" y="207"/>
                  <a:pt x="34" y="207"/>
                </a:cubicBezTo>
                <a:cubicBezTo>
                  <a:pt x="34" y="207"/>
                  <a:pt x="34" y="207"/>
                  <a:pt x="33" y="208"/>
                </a:cubicBezTo>
                <a:cubicBezTo>
                  <a:pt x="34" y="208"/>
                  <a:pt x="34" y="208"/>
                  <a:pt x="34" y="208"/>
                </a:cubicBezTo>
                <a:cubicBezTo>
                  <a:pt x="34" y="209"/>
                  <a:pt x="34" y="209"/>
                  <a:pt x="33" y="210"/>
                </a:cubicBezTo>
                <a:cubicBezTo>
                  <a:pt x="34" y="210"/>
                  <a:pt x="34" y="209"/>
                  <a:pt x="34" y="209"/>
                </a:cubicBezTo>
                <a:cubicBezTo>
                  <a:pt x="35" y="209"/>
                  <a:pt x="34" y="209"/>
                  <a:pt x="35" y="208"/>
                </a:cubicBezTo>
                <a:cubicBezTo>
                  <a:pt x="35" y="208"/>
                  <a:pt x="35" y="208"/>
                  <a:pt x="35" y="208"/>
                </a:cubicBezTo>
                <a:cubicBezTo>
                  <a:pt x="35" y="209"/>
                  <a:pt x="35" y="209"/>
                  <a:pt x="35" y="210"/>
                </a:cubicBezTo>
                <a:cubicBezTo>
                  <a:pt x="35" y="210"/>
                  <a:pt x="35" y="210"/>
                  <a:pt x="35" y="210"/>
                </a:cubicBezTo>
                <a:cubicBezTo>
                  <a:pt x="35" y="209"/>
                  <a:pt x="34" y="210"/>
                  <a:pt x="33" y="210"/>
                </a:cubicBezTo>
                <a:cubicBezTo>
                  <a:pt x="33" y="210"/>
                  <a:pt x="33" y="210"/>
                  <a:pt x="33" y="210"/>
                </a:cubicBezTo>
                <a:cubicBezTo>
                  <a:pt x="32" y="210"/>
                  <a:pt x="32" y="210"/>
                  <a:pt x="32" y="211"/>
                </a:cubicBezTo>
                <a:cubicBezTo>
                  <a:pt x="32" y="210"/>
                  <a:pt x="32" y="210"/>
                  <a:pt x="32" y="210"/>
                </a:cubicBezTo>
                <a:cubicBezTo>
                  <a:pt x="32" y="210"/>
                  <a:pt x="32" y="210"/>
                  <a:pt x="32" y="210"/>
                </a:cubicBezTo>
                <a:cubicBezTo>
                  <a:pt x="32" y="210"/>
                  <a:pt x="32" y="210"/>
                  <a:pt x="32" y="210"/>
                </a:cubicBezTo>
                <a:cubicBezTo>
                  <a:pt x="32" y="210"/>
                  <a:pt x="31" y="210"/>
                  <a:pt x="31" y="210"/>
                </a:cubicBezTo>
                <a:cubicBezTo>
                  <a:pt x="31" y="210"/>
                  <a:pt x="31" y="210"/>
                  <a:pt x="31" y="210"/>
                </a:cubicBezTo>
                <a:cubicBezTo>
                  <a:pt x="31" y="211"/>
                  <a:pt x="30" y="211"/>
                  <a:pt x="31" y="211"/>
                </a:cubicBezTo>
                <a:cubicBezTo>
                  <a:pt x="29" y="211"/>
                  <a:pt x="28" y="212"/>
                  <a:pt x="27" y="213"/>
                </a:cubicBezTo>
                <a:cubicBezTo>
                  <a:pt x="28" y="214"/>
                  <a:pt x="29" y="212"/>
                  <a:pt x="29" y="212"/>
                </a:cubicBezTo>
                <a:cubicBezTo>
                  <a:pt x="29" y="213"/>
                  <a:pt x="28" y="214"/>
                  <a:pt x="27" y="213"/>
                </a:cubicBezTo>
                <a:cubicBezTo>
                  <a:pt x="26" y="214"/>
                  <a:pt x="25" y="215"/>
                  <a:pt x="24" y="215"/>
                </a:cubicBezTo>
                <a:cubicBezTo>
                  <a:pt x="21" y="217"/>
                  <a:pt x="18" y="217"/>
                  <a:pt x="15" y="219"/>
                </a:cubicBezTo>
                <a:cubicBezTo>
                  <a:pt x="15" y="219"/>
                  <a:pt x="16" y="219"/>
                  <a:pt x="16" y="219"/>
                </a:cubicBezTo>
                <a:cubicBezTo>
                  <a:pt x="16" y="219"/>
                  <a:pt x="16" y="219"/>
                  <a:pt x="16" y="219"/>
                </a:cubicBezTo>
                <a:cubicBezTo>
                  <a:pt x="16" y="220"/>
                  <a:pt x="17" y="220"/>
                  <a:pt x="17" y="219"/>
                </a:cubicBezTo>
                <a:cubicBezTo>
                  <a:pt x="17" y="219"/>
                  <a:pt x="17" y="219"/>
                  <a:pt x="17" y="219"/>
                </a:cubicBezTo>
                <a:cubicBezTo>
                  <a:pt x="17" y="219"/>
                  <a:pt x="17" y="219"/>
                  <a:pt x="17" y="220"/>
                </a:cubicBezTo>
                <a:cubicBezTo>
                  <a:pt x="18" y="219"/>
                  <a:pt x="19" y="219"/>
                  <a:pt x="20" y="220"/>
                </a:cubicBezTo>
                <a:cubicBezTo>
                  <a:pt x="20" y="220"/>
                  <a:pt x="20" y="219"/>
                  <a:pt x="20" y="219"/>
                </a:cubicBezTo>
                <a:cubicBezTo>
                  <a:pt x="20" y="220"/>
                  <a:pt x="21" y="219"/>
                  <a:pt x="21" y="219"/>
                </a:cubicBezTo>
                <a:cubicBezTo>
                  <a:pt x="21" y="219"/>
                  <a:pt x="21" y="220"/>
                  <a:pt x="21" y="220"/>
                </a:cubicBezTo>
                <a:cubicBezTo>
                  <a:pt x="21" y="220"/>
                  <a:pt x="21" y="220"/>
                  <a:pt x="22" y="220"/>
                </a:cubicBezTo>
                <a:cubicBezTo>
                  <a:pt x="21" y="220"/>
                  <a:pt x="21" y="220"/>
                  <a:pt x="21" y="220"/>
                </a:cubicBezTo>
                <a:cubicBezTo>
                  <a:pt x="22" y="221"/>
                  <a:pt x="22" y="221"/>
                  <a:pt x="22" y="220"/>
                </a:cubicBezTo>
                <a:cubicBezTo>
                  <a:pt x="22" y="221"/>
                  <a:pt x="22" y="221"/>
                  <a:pt x="22" y="221"/>
                </a:cubicBezTo>
                <a:cubicBezTo>
                  <a:pt x="23" y="221"/>
                  <a:pt x="23" y="221"/>
                  <a:pt x="22" y="221"/>
                </a:cubicBezTo>
                <a:cubicBezTo>
                  <a:pt x="22" y="220"/>
                  <a:pt x="23" y="221"/>
                  <a:pt x="23" y="221"/>
                </a:cubicBezTo>
                <a:cubicBezTo>
                  <a:pt x="23" y="220"/>
                  <a:pt x="23" y="220"/>
                  <a:pt x="23" y="220"/>
                </a:cubicBezTo>
                <a:cubicBezTo>
                  <a:pt x="23" y="220"/>
                  <a:pt x="23" y="220"/>
                  <a:pt x="23" y="220"/>
                </a:cubicBezTo>
                <a:cubicBezTo>
                  <a:pt x="24" y="220"/>
                  <a:pt x="23" y="221"/>
                  <a:pt x="24" y="221"/>
                </a:cubicBezTo>
                <a:cubicBezTo>
                  <a:pt x="25" y="221"/>
                  <a:pt x="25" y="220"/>
                  <a:pt x="26" y="220"/>
                </a:cubicBezTo>
                <a:cubicBezTo>
                  <a:pt x="27" y="221"/>
                  <a:pt x="25" y="221"/>
                  <a:pt x="25" y="222"/>
                </a:cubicBezTo>
                <a:cubicBezTo>
                  <a:pt x="25" y="222"/>
                  <a:pt x="25" y="222"/>
                  <a:pt x="26" y="222"/>
                </a:cubicBezTo>
                <a:cubicBezTo>
                  <a:pt x="26" y="222"/>
                  <a:pt x="25" y="222"/>
                  <a:pt x="25" y="222"/>
                </a:cubicBezTo>
                <a:cubicBezTo>
                  <a:pt x="26" y="221"/>
                  <a:pt x="26" y="222"/>
                  <a:pt x="26" y="221"/>
                </a:cubicBezTo>
                <a:cubicBezTo>
                  <a:pt x="27" y="221"/>
                  <a:pt x="27" y="222"/>
                  <a:pt x="27" y="222"/>
                </a:cubicBezTo>
                <a:cubicBezTo>
                  <a:pt x="28" y="221"/>
                  <a:pt x="29" y="221"/>
                  <a:pt x="29" y="221"/>
                </a:cubicBezTo>
                <a:cubicBezTo>
                  <a:pt x="30" y="221"/>
                  <a:pt x="30" y="220"/>
                  <a:pt x="29" y="220"/>
                </a:cubicBezTo>
                <a:cubicBezTo>
                  <a:pt x="29" y="220"/>
                  <a:pt x="30" y="220"/>
                  <a:pt x="30" y="219"/>
                </a:cubicBezTo>
                <a:cubicBezTo>
                  <a:pt x="30" y="220"/>
                  <a:pt x="30" y="220"/>
                  <a:pt x="31" y="221"/>
                </a:cubicBezTo>
                <a:cubicBezTo>
                  <a:pt x="30" y="221"/>
                  <a:pt x="28" y="223"/>
                  <a:pt x="28" y="224"/>
                </a:cubicBezTo>
                <a:cubicBezTo>
                  <a:pt x="27" y="224"/>
                  <a:pt x="25" y="225"/>
                  <a:pt x="23" y="225"/>
                </a:cubicBezTo>
                <a:cubicBezTo>
                  <a:pt x="24" y="226"/>
                  <a:pt x="23" y="226"/>
                  <a:pt x="22" y="226"/>
                </a:cubicBezTo>
                <a:cubicBezTo>
                  <a:pt x="22" y="225"/>
                  <a:pt x="23" y="225"/>
                  <a:pt x="23" y="225"/>
                </a:cubicBezTo>
                <a:cubicBezTo>
                  <a:pt x="22" y="224"/>
                  <a:pt x="22" y="226"/>
                  <a:pt x="21" y="226"/>
                </a:cubicBezTo>
                <a:cubicBezTo>
                  <a:pt x="20" y="226"/>
                  <a:pt x="21" y="225"/>
                  <a:pt x="20" y="225"/>
                </a:cubicBezTo>
                <a:cubicBezTo>
                  <a:pt x="20" y="226"/>
                  <a:pt x="19" y="227"/>
                  <a:pt x="18" y="226"/>
                </a:cubicBezTo>
                <a:cubicBezTo>
                  <a:pt x="17" y="227"/>
                  <a:pt x="16" y="227"/>
                  <a:pt x="15" y="228"/>
                </a:cubicBezTo>
                <a:cubicBezTo>
                  <a:pt x="15" y="229"/>
                  <a:pt x="16" y="228"/>
                  <a:pt x="16" y="228"/>
                </a:cubicBezTo>
                <a:cubicBezTo>
                  <a:pt x="16" y="228"/>
                  <a:pt x="13" y="230"/>
                  <a:pt x="12" y="229"/>
                </a:cubicBezTo>
                <a:cubicBezTo>
                  <a:pt x="11" y="230"/>
                  <a:pt x="7" y="230"/>
                  <a:pt x="7" y="232"/>
                </a:cubicBezTo>
                <a:cubicBezTo>
                  <a:pt x="6" y="232"/>
                  <a:pt x="6" y="233"/>
                  <a:pt x="5" y="233"/>
                </a:cubicBezTo>
                <a:cubicBezTo>
                  <a:pt x="5" y="232"/>
                  <a:pt x="5" y="232"/>
                  <a:pt x="5" y="232"/>
                </a:cubicBezTo>
                <a:cubicBezTo>
                  <a:pt x="3" y="233"/>
                  <a:pt x="1" y="234"/>
                  <a:pt x="1" y="236"/>
                </a:cubicBezTo>
                <a:cubicBezTo>
                  <a:pt x="2" y="237"/>
                  <a:pt x="3" y="237"/>
                  <a:pt x="2" y="238"/>
                </a:cubicBezTo>
                <a:cubicBezTo>
                  <a:pt x="4" y="238"/>
                  <a:pt x="5" y="238"/>
                  <a:pt x="6" y="240"/>
                </a:cubicBezTo>
                <a:cubicBezTo>
                  <a:pt x="6" y="239"/>
                  <a:pt x="7" y="239"/>
                  <a:pt x="7" y="238"/>
                </a:cubicBezTo>
                <a:cubicBezTo>
                  <a:pt x="7" y="238"/>
                  <a:pt x="7" y="238"/>
                  <a:pt x="7" y="238"/>
                </a:cubicBezTo>
                <a:cubicBezTo>
                  <a:pt x="7" y="238"/>
                  <a:pt x="7" y="238"/>
                  <a:pt x="7" y="238"/>
                </a:cubicBezTo>
                <a:cubicBezTo>
                  <a:pt x="8" y="238"/>
                  <a:pt x="8" y="238"/>
                  <a:pt x="8" y="238"/>
                </a:cubicBezTo>
                <a:cubicBezTo>
                  <a:pt x="9" y="238"/>
                  <a:pt x="9" y="239"/>
                  <a:pt x="8" y="239"/>
                </a:cubicBezTo>
                <a:cubicBezTo>
                  <a:pt x="9" y="239"/>
                  <a:pt x="9" y="239"/>
                  <a:pt x="9" y="239"/>
                </a:cubicBezTo>
                <a:cubicBezTo>
                  <a:pt x="10" y="240"/>
                  <a:pt x="12" y="238"/>
                  <a:pt x="13" y="238"/>
                </a:cubicBezTo>
                <a:cubicBezTo>
                  <a:pt x="15" y="239"/>
                  <a:pt x="16" y="237"/>
                  <a:pt x="17" y="236"/>
                </a:cubicBezTo>
                <a:cubicBezTo>
                  <a:pt x="18" y="236"/>
                  <a:pt x="18" y="236"/>
                  <a:pt x="18" y="236"/>
                </a:cubicBezTo>
                <a:cubicBezTo>
                  <a:pt x="17" y="238"/>
                  <a:pt x="16" y="238"/>
                  <a:pt x="15" y="239"/>
                </a:cubicBezTo>
                <a:cubicBezTo>
                  <a:pt x="15" y="239"/>
                  <a:pt x="16" y="239"/>
                  <a:pt x="16" y="239"/>
                </a:cubicBezTo>
                <a:cubicBezTo>
                  <a:pt x="18" y="238"/>
                  <a:pt x="19" y="238"/>
                  <a:pt x="21" y="237"/>
                </a:cubicBezTo>
                <a:cubicBezTo>
                  <a:pt x="22" y="237"/>
                  <a:pt x="22" y="237"/>
                  <a:pt x="22" y="237"/>
                </a:cubicBezTo>
                <a:cubicBezTo>
                  <a:pt x="21" y="237"/>
                  <a:pt x="20" y="238"/>
                  <a:pt x="19" y="239"/>
                </a:cubicBezTo>
                <a:cubicBezTo>
                  <a:pt x="20" y="239"/>
                  <a:pt x="20" y="239"/>
                  <a:pt x="21" y="239"/>
                </a:cubicBezTo>
                <a:cubicBezTo>
                  <a:pt x="20" y="238"/>
                  <a:pt x="21" y="238"/>
                  <a:pt x="21" y="239"/>
                </a:cubicBezTo>
                <a:cubicBezTo>
                  <a:pt x="21" y="238"/>
                  <a:pt x="21" y="238"/>
                  <a:pt x="21" y="237"/>
                </a:cubicBezTo>
                <a:cubicBezTo>
                  <a:pt x="22" y="238"/>
                  <a:pt x="24" y="237"/>
                  <a:pt x="23" y="236"/>
                </a:cubicBezTo>
                <a:cubicBezTo>
                  <a:pt x="23" y="235"/>
                  <a:pt x="23" y="237"/>
                  <a:pt x="24" y="236"/>
                </a:cubicBezTo>
                <a:cubicBezTo>
                  <a:pt x="24" y="237"/>
                  <a:pt x="23" y="237"/>
                  <a:pt x="24" y="237"/>
                </a:cubicBezTo>
                <a:cubicBezTo>
                  <a:pt x="24" y="237"/>
                  <a:pt x="24" y="236"/>
                  <a:pt x="24" y="236"/>
                </a:cubicBezTo>
                <a:cubicBezTo>
                  <a:pt x="25" y="235"/>
                  <a:pt x="25" y="236"/>
                  <a:pt x="25" y="237"/>
                </a:cubicBezTo>
                <a:cubicBezTo>
                  <a:pt x="26" y="236"/>
                  <a:pt x="25" y="236"/>
                  <a:pt x="26" y="235"/>
                </a:cubicBezTo>
                <a:cubicBezTo>
                  <a:pt x="26" y="235"/>
                  <a:pt x="26" y="236"/>
                  <a:pt x="26" y="236"/>
                </a:cubicBezTo>
                <a:cubicBezTo>
                  <a:pt x="26" y="236"/>
                  <a:pt x="26" y="235"/>
                  <a:pt x="26" y="235"/>
                </a:cubicBezTo>
                <a:cubicBezTo>
                  <a:pt x="26" y="235"/>
                  <a:pt x="27" y="235"/>
                  <a:pt x="27" y="236"/>
                </a:cubicBezTo>
                <a:cubicBezTo>
                  <a:pt x="27" y="236"/>
                  <a:pt x="27" y="236"/>
                  <a:pt x="26" y="236"/>
                </a:cubicBezTo>
                <a:cubicBezTo>
                  <a:pt x="27" y="237"/>
                  <a:pt x="27" y="236"/>
                  <a:pt x="27" y="235"/>
                </a:cubicBezTo>
                <a:cubicBezTo>
                  <a:pt x="28" y="235"/>
                  <a:pt x="29" y="235"/>
                  <a:pt x="29" y="234"/>
                </a:cubicBezTo>
                <a:cubicBezTo>
                  <a:pt x="30" y="234"/>
                  <a:pt x="29" y="234"/>
                  <a:pt x="30" y="235"/>
                </a:cubicBezTo>
                <a:cubicBezTo>
                  <a:pt x="29" y="235"/>
                  <a:pt x="29" y="235"/>
                  <a:pt x="28" y="235"/>
                </a:cubicBezTo>
                <a:cubicBezTo>
                  <a:pt x="29" y="236"/>
                  <a:pt x="29" y="236"/>
                  <a:pt x="29" y="237"/>
                </a:cubicBezTo>
                <a:cubicBezTo>
                  <a:pt x="29" y="237"/>
                  <a:pt x="29" y="237"/>
                  <a:pt x="29" y="236"/>
                </a:cubicBezTo>
                <a:cubicBezTo>
                  <a:pt x="29" y="237"/>
                  <a:pt x="30" y="237"/>
                  <a:pt x="30" y="237"/>
                </a:cubicBezTo>
                <a:cubicBezTo>
                  <a:pt x="29" y="238"/>
                  <a:pt x="28" y="238"/>
                  <a:pt x="28" y="239"/>
                </a:cubicBezTo>
                <a:cubicBezTo>
                  <a:pt x="28" y="239"/>
                  <a:pt x="28" y="239"/>
                  <a:pt x="28" y="240"/>
                </a:cubicBezTo>
                <a:cubicBezTo>
                  <a:pt x="28" y="240"/>
                  <a:pt x="28" y="240"/>
                  <a:pt x="27" y="240"/>
                </a:cubicBezTo>
                <a:cubicBezTo>
                  <a:pt x="28" y="241"/>
                  <a:pt x="28" y="240"/>
                  <a:pt x="29" y="241"/>
                </a:cubicBezTo>
                <a:cubicBezTo>
                  <a:pt x="29" y="240"/>
                  <a:pt x="31" y="241"/>
                  <a:pt x="31" y="240"/>
                </a:cubicBezTo>
                <a:cubicBezTo>
                  <a:pt x="31" y="240"/>
                  <a:pt x="31" y="240"/>
                  <a:pt x="32" y="240"/>
                </a:cubicBezTo>
                <a:cubicBezTo>
                  <a:pt x="32" y="240"/>
                  <a:pt x="33" y="240"/>
                  <a:pt x="34" y="240"/>
                </a:cubicBezTo>
                <a:cubicBezTo>
                  <a:pt x="33" y="241"/>
                  <a:pt x="33" y="241"/>
                  <a:pt x="32" y="242"/>
                </a:cubicBezTo>
                <a:cubicBezTo>
                  <a:pt x="35" y="241"/>
                  <a:pt x="39" y="241"/>
                  <a:pt x="42" y="238"/>
                </a:cubicBezTo>
                <a:cubicBezTo>
                  <a:pt x="43" y="239"/>
                  <a:pt x="43" y="239"/>
                  <a:pt x="43" y="239"/>
                </a:cubicBezTo>
                <a:cubicBezTo>
                  <a:pt x="43" y="239"/>
                  <a:pt x="43" y="239"/>
                  <a:pt x="43" y="239"/>
                </a:cubicBezTo>
                <a:cubicBezTo>
                  <a:pt x="43" y="239"/>
                  <a:pt x="43" y="239"/>
                  <a:pt x="43" y="238"/>
                </a:cubicBezTo>
                <a:cubicBezTo>
                  <a:pt x="44" y="238"/>
                  <a:pt x="44" y="238"/>
                  <a:pt x="44" y="239"/>
                </a:cubicBezTo>
                <a:cubicBezTo>
                  <a:pt x="44" y="238"/>
                  <a:pt x="44" y="238"/>
                  <a:pt x="43" y="238"/>
                </a:cubicBezTo>
                <a:cubicBezTo>
                  <a:pt x="43" y="238"/>
                  <a:pt x="43" y="238"/>
                  <a:pt x="43" y="238"/>
                </a:cubicBezTo>
                <a:cubicBezTo>
                  <a:pt x="44" y="238"/>
                  <a:pt x="44" y="238"/>
                  <a:pt x="44" y="237"/>
                </a:cubicBezTo>
                <a:cubicBezTo>
                  <a:pt x="44" y="238"/>
                  <a:pt x="44" y="238"/>
                  <a:pt x="44" y="238"/>
                </a:cubicBezTo>
                <a:cubicBezTo>
                  <a:pt x="45" y="238"/>
                  <a:pt x="45" y="238"/>
                  <a:pt x="45" y="238"/>
                </a:cubicBezTo>
                <a:cubicBezTo>
                  <a:pt x="45" y="238"/>
                  <a:pt x="45" y="238"/>
                  <a:pt x="44" y="238"/>
                </a:cubicBezTo>
                <a:cubicBezTo>
                  <a:pt x="45" y="239"/>
                  <a:pt x="46" y="238"/>
                  <a:pt x="47" y="239"/>
                </a:cubicBezTo>
                <a:cubicBezTo>
                  <a:pt x="46" y="239"/>
                  <a:pt x="46" y="239"/>
                  <a:pt x="46" y="239"/>
                </a:cubicBezTo>
                <a:cubicBezTo>
                  <a:pt x="46" y="239"/>
                  <a:pt x="46" y="239"/>
                  <a:pt x="46" y="238"/>
                </a:cubicBezTo>
                <a:cubicBezTo>
                  <a:pt x="45" y="239"/>
                  <a:pt x="45" y="239"/>
                  <a:pt x="45" y="239"/>
                </a:cubicBezTo>
                <a:cubicBezTo>
                  <a:pt x="45" y="239"/>
                  <a:pt x="45" y="239"/>
                  <a:pt x="45" y="239"/>
                </a:cubicBezTo>
                <a:cubicBezTo>
                  <a:pt x="45" y="239"/>
                  <a:pt x="45" y="239"/>
                  <a:pt x="45" y="239"/>
                </a:cubicBezTo>
                <a:cubicBezTo>
                  <a:pt x="45" y="239"/>
                  <a:pt x="45" y="240"/>
                  <a:pt x="44" y="240"/>
                </a:cubicBezTo>
                <a:cubicBezTo>
                  <a:pt x="44" y="240"/>
                  <a:pt x="44" y="240"/>
                  <a:pt x="44" y="240"/>
                </a:cubicBezTo>
                <a:cubicBezTo>
                  <a:pt x="44" y="240"/>
                  <a:pt x="45" y="240"/>
                  <a:pt x="45" y="239"/>
                </a:cubicBezTo>
                <a:cubicBezTo>
                  <a:pt x="45" y="239"/>
                  <a:pt x="45" y="239"/>
                  <a:pt x="45" y="239"/>
                </a:cubicBezTo>
                <a:cubicBezTo>
                  <a:pt x="45" y="239"/>
                  <a:pt x="45" y="239"/>
                  <a:pt x="45" y="239"/>
                </a:cubicBezTo>
                <a:cubicBezTo>
                  <a:pt x="44" y="239"/>
                  <a:pt x="43" y="239"/>
                  <a:pt x="43" y="240"/>
                </a:cubicBezTo>
                <a:cubicBezTo>
                  <a:pt x="43" y="240"/>
                  <a:pt x="43" y="240"/>
                  <a:pt x="43" y="240"/>
                </a:cubicBezTo>
                <a:cubicBezTo>
                  <a:pt x="43" y="240"/>
                  <a:pt x="44" y="240"/>
                  <a:pt x="44" y="240"/>
                </a:cubicBezTo>
                <a:cubicBezTo>
                  <a:pt x="42" y="240"/>
                  <a:pt x="41" y="241"/>
                  <a:pt x="40" y="242"/>
                </a:cubicBezTo>
                <a:cubicBezTo>
                  <a:pt x="41" y="242"/>
                  <a:pt x="41" y="241"/>
                  <a:pt x="42" y="241"/>
                </a:cubicBezTo>
                <a:cubicBezTo>
                  <a:pt x="42" y="242"/>
                  <a:pt x="40" y="243"/>
                  <a:pt x="39" y="242"/>
                </a:cubicBezTo>
                <a:cubicBezTo>
                  <a:pt x="39" y="243"/>
                  <a:pt x="38" y="244"/>
                  <a:pt x="37" y="243"/>
                </a:cubicBezTo>
                <a:cubicBezTo>
                  <a:pt x="34" y="245"/>
                  <a:pt x="31" y="245"/>
                  <a:pt x="28" y="247"/>
                </a:cubicBezTo>
                <a:cubicBezTo>
                  <a:pt x="28" y="247"/>
                  <a:pt x="29" y="247"/>
                  <a:pt x="30" y="248"/>
                </a:cubicBezTo>
                <a:cubicBezTo>
                  <a:pt x="31" y="247"/>
                  <a:pt x="31" y="247"/>
                  <a:pt x="32" y="248"/>
                </a:cubicBezTo>
                <a:cubicBezTo>
                  <a:pt x="32" y="248"/>
                  <a:pt x="32" y="248"/>
                  <a:pt x="32" y="247"/>
                </a:cubicBezTo>
                <a:cubicBezTo>
                  <a:pt x="33" y="248"/>
                  <a:pt x="33" y="247"/>
                  <a:pt x="34" y="248"/>
                </a:cubicBezTo>
                <a:cubicBezTo>
                  <a:pt x="34" y="248"/>
                  <a:pt x="34" y="248"/>
                  <a:pt x="34" y="249"/>
                </a:cubicBezTo>
                <a:cubicBezTo>
                  <a:pt x="34" y="249"/>
                  <a:pt x="35" y="249"/>
                  <a:pt x="36" y="249"/>
                </a:cubicBezTo>
                <a:cubicBezTo>
                  <a:pt x="36" y="249"/>
                  <a:pt x="35" y="249"/>
                  <a:pt x="36" y="250"/>
                </a:cubicBezTo>
                <a:cubicBezTo>
                  <a:pt x="37" y="250"/>
                  <a:pt x="37" y="249"/>
                  <a:pt x="39" y="248"/>
                </a:cubicBezTo>
                <a:cubicBezTo>
                  <a:pt x="39" y="249"/>
                  <a:pt x="38" y="250"/>
                  <a:pt x="37" y="250"/>
                </a:cubicBezTo>
                <a:cubicBezTo>
                  <a:pt x="37" y="250"/>
                  <a:pt x="38" y="250"/>
                  <a:pt x="38" y="251"/>
                </a:cubicBezTo>
                <a:cubicBezTo>
                  <a:pt x="38" y="251"/>
                  <a:pt x="38" y="250"/>
                  <a:pt x="38" y="250"/>
                </a:cubicBezTo>
                <a:cubicBezTo>
                  <a:pt x="38" y="250"/>
                  <a:pt x="39" y="250"/>
                  <a:pt x="39" y="250"/>
                </a:cubicBezTo>
                <a:cubicBezTo>
                  <a:pt x="39" y="250"/>
                  <a:pt x="39" y="250"/>
                  <a:pt x="39" y="250"/>
                </a:cubicBezTo>
                <a:cubicBezTo>
                  <a:pt x="40" y="250"/>
                  <a:pt x="41" y="250"/>
                  <a:pt x="42" y="250"/>
                </a:cubicBezTo>
                <a:cubicBezTo>
                  <a:pt x="42" y="249"/>
                  <a:pt x="42" y="249"/>
                  <a:pt x="42" y="249"/>
                </a:cubicBezTo>
                <a:cubicBezTo>
                  <a:pt x="42" y="248"/>
                  <a:pt x="42" y="248"/>
                  <a:pt x="42" y="248"/>
                </a:cubicBezTo>
                <a:cubicBezTo>
                  <a:pt x="43" y="249"/>
                  <a:pt x="43" y="249"/>
                  <a:pt x="43" y="250"/>
                </a:cubicBezTo>
                <a:cubicBezTo>
                  <a:pt x="42" y="250"/>
                  <a:pt x="41" y="251"/>
                  <a:pt x="40" y="252"/>
                </a:cubicBezTo>
                <a:cubicBezTo>
                  <a:pt x="39" y="253"/>
                  <a:pt x="37" y="253"/>
                  <a:pt x="36" y="253"/>
                </a:cubicBezTo>
                <a:cubicBezTo>
                  <a:pt x="36" y="254"/>
                  <a:pt x="35" y="254"/>
                  <a:pt x="34" y="254"/>
                </a:cubicBezTo>
                <a:cubicBezTo>
                  <a:pt x="34" y="253"/>
                  <a:pt x="35" y="254"/>
                  <a:pt x="35" y="253"/>
                </a:cubicBezTo>
                <a:cubicBezTo>
                  <a:pt x="34" y="253"/>
                  <a:pt x="34" y="254"/>
                  <a:pt x="33" y="254"/>
                </a:cubicBezTo>
                <a:cubicBezTo>
                  <a:pt x="33" y="254"/>
                  <a:pt x="33" y="254"/>
                  <a:pt x="33" y="254"/>
                </a:cubicBezTo>
                <a:cubicBezTo>
                  <a:pt x="33" y="255"/>
                  <a:pt x="31" y="255"/>
                  <a:pt x="30" y="255"/>
                </a:cubicBezTo>
                <a:cubicBezTo>
                  <a:pt x="29" y="256"/>
                  <a:pt x="28" y="255"/>
                  <a:pt x="27" y="256"/>
                </a:cubicBezTo>
                <a:cubicBezTo>
                  <a:pt x="27" y="257"/>
                  <a:pt x="28" y="256"/>
                  <a:pt x="28" y="256"/>
                </a:cubicBezTo>
                <a:cubicBezTo>
                  <a:pt x="28" y="257"/>
                  <a:pt x="25" y="258"/>
                  <a:pt x="24" y="257"/>
                </a:cubicBezTo>
                <a:cubicBezTo>
                  <a:pt x="23" y="258"/>
                  <a:pt x="19" y="257"/>
                  <a:pt x="19" y="260"/>
                </a:cubicBezTo>
                <a:cubicBezTo>
                  <a:pt x="18" y="259"/>
                  <a:pt x="17" y="261"/>
                  <a:pt x="17" y="260"/>
                </a:cubicBezTo>
                <a:cubicBezTo>
                  <a:pt x="17" y="260"/>
                  <a:pt x="17" y="260"/>
                  <a:pt x="17" y="259"/>
                </a:cubicBezTo>
                <a:cubicBezTo>
                  <a:pt x="15" y="260"/>
                  <a:pt x="13" y="262"/>
                  <a:pt x="13" y="264"/>
                </a:cubicBezTo>
                <a:cubicBezTo>
                  <a:pt x="13" y="264"/>
                  <a:pt x="14" y="265"/>
                  <a:pt x="14" y="265"/>
                </a:cubicBezTo>
                <a:cubicBezTo>
                  <a:pt x="15" y="266"/>
                  <a:pt x="17" y="266"/>
                  <a:pt x="17" y="267"/>
                </a:cubicBezTo>
                <a:cubicBezTo>
                  <a:pt x="18" y="266"/>
                  <a:pt x="19" y="267"/>
                  <a:pt x="19" y="266"/>
                </a:cubicBezTo>
                <a:cubicBezTo>
                  <a:pt x="19" y="266"/>
                  <a:pt x="19" y="266"/>
                  <a:pt x="18" y="266"/>
                </a:cubicBezTo>
                <a:cubicBezTo>
                  <a:pt x="18" y="266"/>
                  <a:pt x="18" y="266"/>
                  <a:pt x="19" y="265"/>
                </a:cubicBezTo>
                <a:cubicBezTo>
                  <a:pt x="19" y="266"/>
                  <a:pt x="20" y="266"/>
                  <a:pt x="20" y="266"/>
                </a:cubicBezTo>
                <a:cubicBezTo>
                  <a:pt x="20" y="266"/>
                  <a:pt x="20" y="267"/>
                  <a:pt x="20" y="267"/>
                </a:cubicBezTo>
                <a:cubicBezTo>
                  <a:pt x="20" y="267"/>
                  <a:pt x="20" y="267"/>
                  <a:pt x="20" y="266"/>
                </a:cubicBezTo>
                <a:cubicBezTo>
                  <a:pt x="21" y="267"/>
                  <a:pt x="23" y="266"/>
                  <a:pt x="24" y="266"/>
                </a:cubicBezTo>
                <a:cubicBezTo>
                  <a:pt x="26" y="267"/>
                  <a:pt x="27" y="265"/>
                  <a:pt x="29" y="264"/>
                </a:cubicBezTo>
                <a:cubicBezTo>
                  <a:pt x="29" y="264"/>
                  <a:pt x="29" y="264"/>
                  <a:pt x="29" y="264"/>
                </a:cubicBezTo>
                <a:cubicBezTo>
                  <a:pt x="29" y="266"/>
                  <a:pt x="27" y="266"/>
                  <a:pt x="27" y="267"/>
                </a:cubicBezTo>
                <a:cubicBezTo>
                  <a:pt x="27" y="267"/>
                  <a:pt x="27" y="267"/>
                  <a:pt x="27" y="267"/>
                </a:cubicBezTo>
                <a:cubicBezTo>
                  <a:pt x="30" y="266"/>
                  <a:pt x="31" y="266"/>
                  <a:pt x="33" y="265"/>
                </a:cubicBezTo>
                <a:cubicBezTo>
                  <a:pt x="33" y="265"/>
                  <a:pt x="33" y="265"/>
                  <a:pt x="33" y="265"/>
                </a:cubicBezTo>
                <a:cubicBezTo>
                  <a:pt x="33" y="266"/>
                  <a:pt x="31" y="266"/>
                  <a:pt x="31" y="267"/>
                </a:cubicBezTo>
                <a:cubicBezTo>
                  <a:pt x="31" y="268"/>
                  <a:pt x="32" y="267"/>
                  <a:pt x="32" y="267"/>
                </a:cubicBezTo>
                <a:cubicBezTo>
                  <a:pt x="32" y="267"/>
                  <a:pt x="32" y="267"/>
                  <a:pt x="33" y="267"/>
                </a:cubicBezTo>
                <a:cubicBezTo>
                  <a:pt x="33" y="267"/>
                  <a:pt x="33" y="266"/>
                  <a:pt x="33" y="266"/>
                </a:cubicBezTo>
                <a:cubicBezTo>
                  <a:pt x="33" y="266"/>
                  <a:pt x="35" y="265"/>
                  <a:pt x="35" y="264"/>
                </a:cubicBezTo>
                <a:cubicBezTo>
                  <a:pt x="35" y="264"/>
                  <a:pt x="35" y="265"/>
                  <a:pt x="35" y="265"/>
                </a:cubicBezTo>
                <a:cubicBezTo>
                  <a:pt x="36" y="265"/>
                  <a:pt x="35" y="265"/>
                  <a:pt x="35" y="266"/>
                </a:cubicBezTo>
                <a:cubicBezTo>
                  <a:pt x="36" y="266"/>
                  <a:pt x="36" y="264"/>
                  <a:pt x="36" y="264"/>
                </a:cubicBezTo>
                <a:cubicBezTo>
                  <a:pt x="36" y="264"/>
                  <a:pt x="36" y="265"/>
                  <a:pt x="37" y="265"/>
                </a:cubicBezTo>
                <a:cubicBezTo>
                  <a:pt x="37" y="265"/>
                  <a:pt x="37" y="264"/>
                  <a:pt x="37" y="264"/>
                </a:cubicBezTo>
                <a:cubicBezTo>
                  <a:pt x="38" y="263"/>
                  <a:pt x="38" y="264"/>
                  <a:pt x="38" y="264"/>
                </a:cubicBezTo>
                <a:cubicBezTo>
                  <a:pt x="38" y="265"/>
                  <a:pt x="38" y="264"/>
                  <a:pt x="38" y="263"/>
                </a:cubicBezTo>
                <a:cubicBezTo>
                  <a:pt x="38" y="264"/>
                  <a:pt x="39" y="264"/>
                  <a:pt x="39" y="264"/>
                </a:cubicBezTo>
                <a:cubicBezTo>
                  <a:pt x="39" y="265"/>
                  <a:pt x="38" y="265"/>
                  <a:pt x="38" y="265"/>
                </a:cubicBezTo>
                <a:cubicBezTo>
                  <a:pt x="39" y="265"/>
                  <a:pt x="39" y="264"/>
                  <a:pt x="39" y="264"/>
                </a:cubicBezTo>
                <a:cubicBezTo>
                  <a:pt x="40" y="264"/>
                  <a:pt x="41" y="263"/>
                  <a:pt x="41" y="262"/>
                </a:cubicBezTo>
                <a:cubicBezTo>
                  <a:pt x="42" y="263"/>
                  <a:pt x="41" y="263"/>
                  <a:pt x="42" y="263"/>
                </a:cubicBezTo>
                <a:cubicBezTo>
                  <a:pt x="41" y="264"/>
                  <a:pt x="41" y="264"/>
                  <a:pt x="40" y="264"/>
                </a:cubicBezTo>
                <a:cubicBezTo>
                  <a:pt x="41" y="265"/>
                  <a:pt x="41" y="265"/>
                  <a:pt x="40" y="266"/>
                </a:cubicBezTo>
                <a:cubicBezTo>
                  <a:pt x="40" y="266"/>
                  <a:pt x="41" y="266"/>
                  <a:pt x="41" y="265"/>
                </a:cubicBezTo>
                <a:cubicBezTo>
                  <a:pt x="41" y="266"/>
                  <a:pt x="41" y="265"/>
                  <a:pt x="42" y="266"/>
                </a:cubicBezTo>
                <a:cubicBezTo>
                  <a:pt x="42" y="265"/>
                  <a:pt x="43" y="265"/>
                  <a:pt x="44" y="265"/>
                </a:cubicBezTo>
                <a:cubicBezTo>
                  <a:pt x="44" y="265"/>
                  <a:pt x="43" y="266"/>
                  <a:pt x="43" y="265"/>
                </a:cubicBezTo>
                <a:cubicBezTo>
                  <a:pt x="43" y="265"/>
                  <a:pt x="43" y="265"/>
                  <a:pt x="43" y="265"/>
                </a:cubicBezTo>
                <a:cubicBezTo>
                  <a:pt x="43" y="266"/>
                  <a:pt x="43" y="266"/>
                  <a:pt x="43" y="266"/>
                </a:cubicBezTo>
                <a:cubicBezTo>
                  <a:pt x="43" y="266"/>
                  <a:pt x="44" y="266"/>
                  <a:pt x="44" y="265"/>
                </a:cubicBezTo>
                <a:cubicBezTo>
                  <a:pt x="45" y="266"/>
                  <a:pt x="44" y="266"/>
                  <a:pt x="45" y="267"/>
                </a:cubicBezTo>
                <a:cubicBezTo>
                  <a:pt x="45" y="266"/>
                  <a:pt x="45" y="267"/>
                  <a:pt x="46" y="266"/>
                </a:cubicBezTo>
                <a:cubicBezTo>
                  <a:pt x="46" y="266"/>
                  <a:pt x="46" y="267"/>
                  <a:pt x="46" y="267"/>
                </a:cubicBezTo>
                <a:cubicBezTo>
                  <a:pt x="47" y="267"/>
                  <a:pt x="46" y="266"/>
                  <a:pt x="47" y="266"/>
                </a:cubicBezTo>
                <a:cubicBezTo>
                  <a:pt x="47" y="267"/>
                  <a:pt x="47" y="267"/>
                  <a:pt x="47" y="267"/>
                </a:cubicBezTo>
                <a:cubicBezTo>
                  <a:pt x="48" y="267"/>
                  <a:pt x="49" y="267"/>
                  <a:pt x="50" y="267"/>
                </a:cubicBezTo>
                <a:cubicBezTo>
                  <a:pt x="50" y="267"/>
                  <a:pt x="49" y="267"/>
                  <a:pt x="49" y="268"/>
                </a:cubicBezTo>
                <a:cubicBezTo>
                  <a:pt x="49" y="268"/>
                  <a:pt x="50" y="267"/>
                  <a:pt x="50" y="268"/>
                </a:cubicBezTo>
                <a:cubicBezTo>
                  <a:pt x="50" y="267"/>
                  <a:pt x="50" y="267"/>
                  <a:pt x="50" y="267"/>
                </a:cubicBezTo>
                <a:cubicBezTo>
                  <a:pt x="52" y="267"/>
                  <a:pt x="54" y="266"/>
                  <a:pt x="55" y="266"/>
                </a:cubicBezTo>
                <a:cubicBezTo>
                  <a:pt x="55" y="266"/>
                  <a:pt x="55" y="266"/>
                  <a:pt x="55" y="266"/>
                </a:cubicBezTo>
                <a:cubicBezTo>
                  <a:pt x="55" y="267"/>
                  <a:pt x="56" y="266"/>
                  <a:pt x="56" y="266"/>
                </a:cubicBezTo>
                <a:cubicBezTo>
                  <a:pt x="56" y="267"/>
                  <a:pt x="55" y="268"/>
                  <a:pt x="54" y="267"/>
                </a:cubicBezTo>
                <a:cubicBezTo>
                  <a:pt x="53" y="267"/>
                  <a:pt x="53" y="270"/>
                  <a:pt x="52" y="269"/>
                </a:cubicBezTo>
                <a:cubicBezTo>
                  <a:pt x="52" y="269"/>
                  <a:pt x="52" y="269"/>
                  <a:pt x="52" y="269"/>
                </a:cubicBezTo>
                <a:cubicBezTo>
                  <a:pt x="51" y="269"/>
                  <a:pt x="51" y="269"/>
                  <a:pt x="51" y="268"/>
                </a:cubicBezTo>
                <a:cubicBezTo>
                  <a:pt x="51" y="268"/>
                  <a:pt x="51" y="270"/>
                  <a:pt x="50" y="269"/>
                </a:cubicBezTo>
                <a:cubicBezTo>
                  <a:pt x="50" y="269"/>
                  <a:pt x="50" y="269"/>
                  <a:pt x="50" y="268"/>
                </a:cubicBezTo>
                <a:cubicBezTo>
                  <a:pt x="49" y="269"/>
                  <a:pt x="48" y="270"/>
                  <a:pt x="47" y="269"/>
                </a:cubicBezTo>
                <a:cubicBezTo>
                  <a:pt x="46" y="269"/>
                  <a:pt x="46" y="269"/>
                  <a:pt x="46" y="270"/>
                </a:cubicBezTo>
                <a:cubicBezTo>
                  <a:pt x="46" y="270"/>
                  <a:pt x="46" y="270"/>
                  <a:pt x="46" y="271"/>
                </a:cubicBezTo>
                <a:cubicBezTo>
                  <a:pt x="45" y="270"/>
                  <a:pt x="44" y="271"/>
                  <a:pt x="43" y="271"/>
                </a:cubicBezTo>
                <a:cubicBezTo>
                  <a:pt x="43" y="270"/>
                  <a:pt x="44" y="270"/>
                  <a:pt x="44" y="270"/>
                </a:cubicBezTo>
                <a:cubicBezTo>
                  <a:pt x="44" y="270"/>
                  <a:pt x="42" y="270"/>
                  <a:pt x="42" y="270"/>
                </a:cubicBezTo>
                <a:cubicBezTo>
                  <a:pt x="41" y="271"/>
                  <a:pt x="42" y="270"/>
                  <a:pt x="42" y="271"/>
                </a:cubicBezTo>
                <a:cubicBezTo>
                  <a:pt x="42" y="271"/>
                  <a:pt x="42" y="271"/>
                  <a:pt x="41" y="272"/>
                </a:cubicBezTo>
                <a:cubicBezTo>
                  <a:pt x="42" y="272"/>
                  <a:pt x="42" y="272"/>
                  <a:pt x="42" y="272"/>
                </a:cubicBezTo>
                <a:cubicBezTo>
                  <a:pt x="42" y="273"/>
                  <a:pt x="42" y="272"/>
                  <a:pt x="42" y="273"/>
                </a:cubicBezTo>
                <a:cubicBezTo>
                  <a:pt x="42" y="273"/>
                  <a:pt x="42" y="273"/>
                  <a:pt x="42" y="273"/>
                </a:cubicBezTo>
                <a:cubicBezTo>
                  <a:pt x="41" y="272"/>
                  <a:pt x="41" y="273"/>
                  <a:pt x="40" y="272"/>
                </a:cubicBezTo>
                <a:cubicBezTo>
                  <a:pt x="40" y="271"/>
                  <a:pt x="41" y="273"/>
                  <a:pt x="41" y="272"/>
                </a:cubicBezTo>
                <a:cubicBezTo>
                  <a:pt x="41" y="271"/>
                  <a:pt x="40" y="272"/>
                  <a:pt x="40" y="271"/>
                </a:cubicBezTo>
                <a:cubicBezTo>
                  <a:pt x="40" y="272"/>
                  <a:pt x="39" y="273"/>
                  <a:pt x="39" y="273"/>
                </a:cubicBezTo>
                <a:cubicBezTo>
                  <a:pt x="39" y="272"/>
                  <a:pt x="39" y="272"/>
                  <a:pt x="39" y="272"/>
                </a:cubicBezTo>
                <a:cubicBezTo>
                  <a:pt x="38" y="271"/>
                  <a:pt x="38" y="272"/>
                  <a:pt x="38" y="271"/>
                </a:cubicBezTo>
                <a:cubicBezTo>
                  <a:pt x="38" y="272"/>
                  <a:pt x="38" y="272"/>
                  <a:pt x="38" y="272"/>
                </a:cubicBezTo>
                <a:cubicBezTo>
                  <a:pt x="38" y="273"/>
                  <a:pt x="37" y="273"/>
                  <a:pt x="36" y="273"/>
                </a:cubicBezTo>
                <a:cubicBezTo>
                  <a:pt x="36" y="274"/>
                  <a:pt x="36" y="273"/>
                  <a:pt x="37" y="273"/>
                </a:cubicBezTo>
                <a:cubicBezTo>
                  <a:pt x="37" y="273"/>
                  <a:pt x="37" y="274"/>
                  <a:pt x="37" y="274"/>
                </a:cubicBezTo>
                <a:cubicBezTo>
                  <a:pt x="36" y="274"/>
                  <a:pt x="36" y="274"/>
                  <a:pt x="36" y="275"/>
                </a:cubicBezTo>
                <a:cubicBezTo>
                  <a:pt x="36" y="276"/>
                  <a:pt x="37" y="275"/>
                  <a:pt x="37" y="274"/>
                </a:cubicBezTo>
                <a:cubicBezTo>
                  <a:pt x="37" y="275"/>
                  <a:pt x="36" y="276"/>
                  <a:pt x="37" y="275"/>
                </a:cubicBezTo>
                <a:cubicBezTo>
                  <a:pt x="37" y="276"/>
                  <a:pt x="36" y="276"/>
                  <a:pt x="37" y="277"/>
                </a:cubicBezTo>
                <a:cubicBezTo>
                  <a:pt x="37" y="277"/>
                  <a:pt x="37" y="276"/>
                  <a:pt x="37" y="276"/>
                </a:cubicBezTo>
                <a:cubicBezTo>
                  <a:pt x="37" y="276"/>
                  <a:pt x="37" y="276"/>
                  <a:pt x="38" y="276"/>
                </a:cubicBezTo>
                <a:cubicBezTo>
                  <a:pt x="38" y="276"/>
                  <a:pt x="38" y="275"/>
                  <a:pt x="38" y="275"/>
                </a:cubicBezTo>
                <a:cubicBezTo>
                  <a:pt x="39" y="275"/>
                  <a:pt x="39" y="275"/>
                  <a:pt x="40" y="274"/>
                </a:cubicBezTo>
                <a:cubicBezTo>
                  <a:pt x="41" y="276"/>
                  <a:pt x="42" y="274"/>
                  <a:pt x="43" y="274"/>
                </a:cubicBezTo>
                <a:cubicBezTo>
                  <a:pt x="43" y="275"/>
                  <a:pt x="42" y="275"/>
                  <a:pt x="42" y="276"/>
                </a:cubicBezTo>
                <a:cubicBezTo>
                  <a:pt x="43" y="275"/>
                  <a:pt x="44" y="276"/>
                  <a:pt x="45" y="274"/>
                </a:cubicBezTo>
                <a:cubicBezTo>
                  <a:pt x="46" y="275"/>
                  <a:pt x="46" y="276"/>
                  <a:pt x="47" y="274"/>
                </a:cubicBezTo>
                <a:cubicBezTo>
                  <a:pt x="47" y="275"/>
                  <a:pt x="47" y="276"/>
                  <a:pt x="47" y="276"/>
                </a:cubicBezTo>
                <a:cubicBezTo>
                  <a:pt x="47" y="277"/>
                  <a:pt x="47" y="276"/>
                  <a:pt x="47" y="276"/>
                </a:cubicBezTo>
                <a:cubicBezTo>
                  <a:pt x="47" y="276"/>
                  <a:pt x="48" y="275"/>
                  <a:pt x="47" y="275"/>
                </a:cubicBezTo>
                <a:cubicBezTo>
                  <a:pt x="48" y="275"/>
                  <a:pt x="48" y="274"/>
                  <a:pt x="49" y="274"/>
                </a:cubicBezTo>
                <a:cubicBezTo>
                  <a:pt x="48" y="275"/>
                  <a:pt x="48" y="276"/>
                  <a:pt x="48" y="276"/>
                </a:cubicBezTo>
                <a:cubicBezTo>
                  <a:pt x="48" y="277"/>
                  <a:pt x="49" y="275"/>
                  <a:pt x="50" y="274"/>
                </a:cubicBezTo>
                <a:cubicBezTo>
                  <a:pt x="50" y="275"/>
                  <a:pt x="51" y="275"/>
                  <a:pt x="51" y="275"/>
                </a:cubicBezTo>
                <a:cubicBezTo>
                  <a:pt x="52" y="274"/>
                  <a:pt x="51" y="274"/>
                  <a:pt x="51" y="274"/>
                </a:cubicBezTo>
                <a:cubicBezTo>
                  <a:pt x="51" y="274"/>
                  <a:pt x="52" y="274"/>
                  <a:pt x="52" y="274"/>
                </a:cubicBezTo>
                <a:cubicBezTo>
                  <a:pt x="52" y="274"/>
                  <a:pt x="52" y="274"/>
                  <a:pt x="52" y="274"/>
                </a:cubicBezTo>
                <a:cubicBezTo>
                  <a:pt x="53" y="274"/>
                  <a:pt x="54" y="273"/>
                  <a:pt x="55" y="273"/>
                </a:cubicBezTo>
                <a:cubicBezTo>
                  <a:pt x="55" y="273"/>
                  <a:pt x="55" y="273"/>
                  <a:pt x="55" y="273"/>
                </a:cubicBezTo>
                <a:cubicBezTo>
                  <a:pt x="54" y="274"/>
                  <a:pt x="54" y="275"/>
                  <a:pt x="53" y="275"/>
                </a:cubicBezTo>
                <a:cubicBezTo>
                  <a:pt x="54" y="276"/>
                  <a:pt x="55" y="275"/>
                  <a:pt x="56" y="275"/>
                </a:cubicBezTo>
                <a:cubicBezTo>
                  <a:pt x="56" y="274"/>
                  <a:pt x="55" y="275"/>
                  <a:pt x="55" y="275"/>
                </a:cubicBezTo>
                <a:cubicBezTo>
                  <a:pt x="55" y="274"/>
                  <a:pt x="55" y="274"/>
                  <a:pt x="55" y="274"/>
                </a:cubicBezTo>
                <a:cubicBezTo>
                  <a:pt x="56" y="274"/>
                  <a:pt x="56" y="275"/>
                  <a:pt x="57" y="275"/>
                </a:cubicBezTo>
                <a:cubicBezTo>
                  <a:pt x="57" y="275"/>
                  <a:pt x="56" y="274"/>
                  <a:pt x="57" y="274"/>
                </a:cubicBezTo>
                <a:cubicBezTo>
                  <a:pt x="57" y="274"/>
                  <a:pt x="56" y="274"/>
                  <a:pt x="56" y="274"/>
                </a:cubicBezTo>
                <a:cubicBezTo>
                  <a:pt x="56" y="274"/>
                  <a:pt x="56" y="273"/>
                  <a:pt x="56" y="274"/>
                </a:cubicBezTo>
                <a:cubicBezTo>
                  <a:pt x="55" y="273"/>
                  <a:pt x="55" y="273"/>
                  <a:pt x="56" y="273"/>
                </a:cubicBezTo>
                <a:cubicBezTo>
                  <a:pt x="55" y="273"/>
                  <a:pt x="57" y="273"/>
                  <a:pt x="57" y="274"/>
                </a:cubicBezTo>
                <a:cubicBezTo>
                  <a:pt x="57" y="274"/>
                  <a:pt x="57" y="273"/>
                  <a:pt x="57" y="273"/>
                </a:cubicBezTo>
                <a:cubicBezTo>
                  <a:pt x="58" y="273"/>
                  <a:pt x="57" y="274"/>
                  <a:pt x="57" y="274"/>
                </a:cubicBezTo>
                <a:cubicBezTo>
                  <a:pt x="57" y="275"/>
                  <a:pt x="57" y="275"/>
                  <a:pt x="57" y="276"/>
                </a:cubicBezTo>
                <a:cubicBezTo>
                  <a:pt x="58" y="276"/>
                  <a:pt x="58" y="275"/>
                  <a:pt x="59" y="275"/>
                </a:cubicBezTo>
                <a:cubicBezTo>
                  <a:pt x="59" y="276"/>
                  <a:pt x="58" y="276"/>
                  <a:pt x="58" y="277"/>
                </a:cubicBezTo>
                <a:cubicBezTo>
                  <a:pt x="59" y="278"/>
                  <a:pt x="59" y="276"/>
                  <a:pt x="60" y="277"/>
                </a:cubicBezTo>
                <a:cubicBezTo>
                  <a:pt x="60" y="276"/>
                  <a:pt x="59" y="277"/>
                  <a:pt x="59" y="276"/>
                </a:cubicBezTo>
                <a:cubicBezTo>
                  <a:pt x="59" y="276"/>
                  <a:pt x="59" y="276"/>
                  <a:pt x="60" y="276"/>
                </a:cubicBezTo>
                <a:cubicBezTo>
                  <a:pt x="59" y="276"/>
                  <a:pt x="59" y="275"/>
                  <a:pt x="59" y="274"/>
                </a:cubicBezTo>
                <a:cubicBezTo>
                  <a:pt x="59" y="274"/>
                  <a:pt x="59" y="274"/>
                  <a:pt x="60" y="274"/>
                </a:cubicBezTo>
                <a:cubicBezTo>
                  <a:pt x="60" y="274"/>
                  <a:pt x="59" y="275"/>
                  <a:pt x="60" y="275"/>
                </a:cubicBezTo>
                <a:cubicBezTo>
                  <a:pt x="60" y="274"/>
                  <a:pt x="63" y="274"/>
                  <a:pt x="63" y="275"/>
                </a:cubicBezTo>
                <a:cubicBezTo>
                  <a:pt x="64" y="274"/>
                  <a:pt x="64" y="275"/>
                  <a:pt x="64" y="274"/>
                </a:cubicBezTo>
                <a:cubicBezTo>
                  <a:pt x="65" y="274"/>
                  <a:pt x="64" y="275"/>
                  <a:pt x="65" y="275"/>
                </a:cubicBezTo>
                <a:cubicBezTo>
                  <a:pt x="64" y="275"/>
                  <a:pt x="64" y="276"/>
                  <a:pt x="63" y="276"/>
                </a:cubicBezTo>
                <a:cubicBezTo>
                  <a:pt x="64" y="276"/>
                  <a:pt x="65" y="276"/>
                  <a:pt x="66" y="276"/>
                </a:cubicBezTo>
                <a:cubicBezTo>
                  <a:pt x="66" y="276"/>
                  <a:pt x="66" y="276"/>
                  <a:pt x="66" y="277"/>
                </a:cubicBezTo>
                <a:cubicBezTo>
                  <a:pt x="67" y="276"/>
                  <a:pt x="67" y="275"/>
                  <a:pt x="68" y="276"/>
                </a:cubicBezTo>
                <a:cubicBezTo>
                  <a:pt x="68" y="275"/>
                  <a:pt x="69" y="275"/>
                  <a:pt x="68" y="274"/>
                </a:cubicBezTo>
                <a:cubicBezTo>
                  <a:pt x="68" y="275"/>
                  <a:pt x="69" y="274"/>
                  <a:pt x="69" y="274"/>
                </a:cubicBezTo>
                <a:cubicBezTo>
                  <a:pt x="69" y="273"/>
                  <a:pt x="70" y="273"/>
                  <a:pt x="70" y="273"/>
                </a:cubicBezTo>
                <a:cubicBezTo>
                  <a:pt x="71" y="273"/>
                  <a:pt x="70" y="274"/>
                  <a:pt x="71" y="274"/>
                </a:cubicBezTo>
                <a:cubicBezTo>
                  <a:pt x="71" y="273"/>
                  <a:pt x="71" y="273"/>
                  <a:pt x="72" y="273"/>
                </a:cubicBezTo>
                <a:cubicBezTo>
                  <a:pt x="72" y="274"/>
                  <a:pt x="72" y="274"/>
                  <a:pt x="72" y="274"/>
                </a:cubicBezTo>
                <a:cubicBezTo>
                  <a:pt x="71" y="275"/>
                  <a:pt x="69" y="275"/>
                  <a:pt x="69" y="276"/>
                </a:cubicBezTo>
                <a:cubicBezTo>
                  <a:pt x="69" y="277"/>
                  <a:pt x="69" y="276"/>
                  <a:pt x="70" y="276"/>
                </a:cubicBezTo>
                <a:cubicBezTo>
                  <a:pt x="71" y="274"/>
                  <a:pt x="73" y="276"/>
                  <a:pt x="74" y="275"/>
                </a:cubicBezTo>
                <a:cubicBezTo>
                  <a:pt x="76" y="276"/>
                  <a:pt x="78" y="273"/>
                  <a:pt x="80" y="275"/>
                </a:cubicBezTo>
                <a:cubicBezTo>
                  <a:pt x="80" y="275"/>
                  <a:pt x="81" y="275"/>
                  <a:pt x="81" y="275"/>
                </a:cubicBezTo>
                <a:cubicBezTo>
                  <a:pt x="81" y="274"/>
                  <a:pt x="82" y="274"/>
                  <a:pt x="83" y="274"/>
                </a:cubicBezTo>
                <a:cubicBezTo>
                  <a:pt x="83" y="274"/>
                  <a:pt x="83" y="274"/>
                  <a:pt x="83" y="274"/>
                </a:cubicBezTo>
                <a:cubicBezTo>
                  <a:pt x="83" y="274"/>
                  <a:pt x="84" y="273"/>
                  <a:pt x="84" y="274"/>
                </a:cubicBezTo>
                <a:cubicBezTo>
                  <a:pt x="85" y="273"/>
                  <a:pt x="87" y="274"/>
                  <a:pt x="88" y="273"/>
                </a:cubicBezTo>
                <a:cubicBezTo>
                  <a:pt x="87" y="273"/>
                  <a:pt x="88" y="272"/>
                  <a:pt x="88" y="272"/>
                </a:cubicBezTo>
                <a:cubicBezTo>
                  <a:pt x="88" y="272"/>
                  <a:pt x="88" y="273"/>
                  <a:pt x="88" y="273"/>
                </a:cubicBezTo>
                <a:cubicBezTo>
                  <a:pt x="88" y="273"/>
                  <a:pt x="89" y="273"/>
                  <a:pt x="89" y="273"/>
                </a:cubicBezTo>
                <a:cubicBezTo>
                  <a:pt x="88" y="274"/>
                  <a:pt x="88" y="274"/>
                  <a:pt x="88" y="275"/>
                </a:cubicBezTo>
                <a:cubicBezTo>
                  <a:pt x="88" y="275"/>
                  <a:pt x="88" y="275"/>
                  <a:pt x="88" y="275"/>
                </a:cubicBezTo>
                <a:cubicBezTo>
                  <a:pt x="87" y="275"/>
                  <a:pt x="86" y="274"/>
                  <a:pt x="86" y="276"/>
                </a:cubicBezTo>
                <a:cubicBezTo>
                  <a:pt x="86" y="276"/>
                  <a:pt x="87" y="276"/>
                  <a:pt x="87" y="276"/>
                </a:cubicBezTo>
                <a:cubicBezTo>
                  <a:pt x="87" y="276"/>
                  <a:pt x="87" y="276"/>
                  <a:pt x="88" y="276"/>
                </a:cubicBezTo>
                <a:cubicBezTo>
                  <a:pt x="88" y="276"/>
                  <a:pt x="88" y="276"/>
                  <a:pt x="88" y="276"/>
                </a:cubicBezTo>
                <a:cubicBezTo>
                  <a:pt x="88" y="276"/>
                  <a:pt x="88" y="276"/>
                  <a:pt x="89" y="276"/>
                </a:cubicBezTo>
                <a:cubicBezTo>
                  <a:pt x="89" y="275"/>
                  <a:pt x="90" y="276"/>
                  <a:pt x="90" y="275"/>
                </a:cubicBezTo>
                <a:cubicBezTo>
                  <a:pt x="90" y="275"/>
                  <a:pt x="91" y="276"/>
                  <a:pt x="91" y="276"/>
                </a:cubicBezTo>
                <a:cubicBezTo>
                  <a:pt x="91" y="276"/>
                  <a:pt x="91" y="276"/>
                  <a:pt x="92" y="276"/>
                </a:cubicBezTo>
                <a:cubicBezTo>
                  <a:pt x="92" y="276"/>
                  <a:pt x="92" y="276"/>
                  <a:pt x="92" y="276"/>
                </a:cubicBezTo>
                <a:cubicBezTo>
                  <a:pt x="92" y="276"/>
                  <a:pt x="93" y="276"/>
                  <a:pt x="93" y="276"/>
                </a:cubicBezTo>
                <a:cubicBezTo>
                  <a:pt x="92" y="276"/>
                  <a:pt x="92" y="276"/>
                  <a:pt x="92" y="277"/>
                </a:cubicBezTo>
                <a:cubicBezTo>
                  <a:pt x="90" y="277"/>
                  <a:pt x="90" y="278"/>
                  <a:pt x="88" y="278"/>
                </a:cubicBezTo>
                <a:cubicBezTo>
                  <a:pt x="88" y="277"/>
                  <a:pt x="89" y="277"/>
                  <a:pt x="88" y="277"/>
                </a:cubicBezTo>
                <a:cubicBezTo>
                  <a:pt x="87" y="279"/>
                  <a:pt x="85" y="277"/>
                  <a:pt x="84" y="279"/>
                </a:cubicBezTo>
                <a:cubicBezTo>
                  <a:pt x="84" y="279"/>
                  <a:pt x="84" y="279"/>
                  <a:pt x="84" y="279"/>
                </a:cubicBezTo>
                <a:cubicBezTo>
                  <a:pt x="84" y="279"/>
                  <a:pt x="84" y="279"/>
                  <a:pt x="84" y="280"/>
                </a:cubicBezTo>
                <a:cubicBezTo>
                  <a:pt x="84" y="280"/>
                  <a:pt x="83" y="279"/>
                  <a:pt x="82" y="279"/>
                </a:cubicBezTo>
                <a:cubicBezTo>
                  <a:pt x="82" y="280"/>
                  <a:pt x="82" y="279"/>
                  <a:pt x="83" y="280"/>
                </a:cubicBezTo>
                <a:cubicBezTo>
                  <a:pt x="83" y="280"/>
                  <a:pt x="82" y="280"/>
                  <a:pt x="82" y="280"/>
                </a:cubicBezTo>
                <a:cubicBezTo>
                  <a:pt x="82" y="280"/>
                  <a:pt x="82" y="280"/>
                  <a:pt x="81" y="280"/>
                </a:cubicBezTo>
                <a:cubicBezTo>
                  <a:pt x="81" y="282"/>
                  <a:pt x="79" y="280"/>
                  <a:pt x="79" y="281"/>
                </a:cubicBezTo>
                <a:cubicBezTo>
                  <a:pt x="78" y="281"/>
                  <a:pt x="78" y="281"/>
                  <a:pt x="78" y="280"/>
                </a:cubicBezTo>
                <a:cubicBezTo>
                  <a:pt x="78" y="279"/>
                  <a:pt x="78" y="280"/>
                  <a:pt x="77" y="280"/>
                </a:cubicBezTo>
                <a:cubicBezTo>
                  <a:pt x="77" y="280"/>
                  <a:pt x="78" y="280"/>
                  <a:pt x="78" y="281"/>
                </a:cubicBezTo>
                <a:cubicBezTo>
                  <a:pt x="78" y="281"/>
                  <a:pt x="77" y="281"/>
                  <a:pt x="77" y="282"/>
                </a:cubicBezTo>
                <a:cubicBezTo>
                  <a:pt x="77" y="281"/>
                  <a:pt x="77" y="281"/>
                  <a:pt x="77" y="280"/>
                </a:cubicBezTo>
                <a:cubicBezTo>
                  <a:pt x="76" y="281"/>
                  <a:pt x="75" y="281"/>
                  <a:pt x="74" y="281"/>
                </a:cubicBezTo>
                <a:cubicBezTo>
                  <a:pt x="74" y="281"/>
                  <a:pt x="75" y="281"/>
                  <a:pt x="74" y="280"/>
                </a:cubicBezTo>
                <a:cubicBezTo>
                  <a:pt x="74" y="282"/>
                  <a:pt x="71" y="282"/>
                  <a:pt x="70" y="283"/>
                </a:cubicBezTo>
                <a:cubicBezTo>
                  <a:pt x="70" y="282"/>
                  <a:pt x="69" y="282"/>
                  <a:pt x="70" y="282"/>
                </a:cubicBezTo>
                <a:cubicBezTo>
                  <a:pt x="69" y="282"/>
                  <a:pt x="69" y="282"/>
                  <a:pt x="69" y="283"/>
                </a:cubicBezTo>
                <a:cubicBezTo>
                  <a:pt x="69" y="283"/>
                  <a:pt x="68" y="281"/>
                  <a:pt x="68" y="282"/>
                </a:cubicBezTo>
                <a:cubicBezTo>
                  <a:pt x="68" y="283"/>
                  <a:pt x="68" y="282"/>
                  <a:pt x="68" y="282"/>
                </a:cubicBezTo>
                <a:cubicBezTo>
                  <a:pt x="68" y="282"/>
                  <a:pt x="68" y="283"/>
                  <a:pt x="68" y="283"/>
                </a:cubicBezTo>
                <a:cubicBezTo>
                  <a:pt x="67" y="283"/>
                  <a:pt x="66" y="282"/>
                  <a:pt x="65" y="284"/>
                </a:cubicBezTo>
                <a:cubicBezTo>
                  <a:pt x="65" y="283"/>
                  <a:pt x="65" y="283"/>
                  <a:pt x="64" y="282"/>
                </a:cubicBezTo>
                <a:cubicBezTo>
                  <a:pt x="64" y="283"/>
                  <a:pt x="64" y="283"/>
                  <a:pt x="65" y="284"/>
                </a:cubicBezTo>
                <a:cubicBezTo>
                  <a:pt x="65" y="285"/>
                  <a:pt x="63" y="283"/>
                  <a:pt x="63" y="285"/>
                </a:cubicBezTo>
                <a:cubicBezTo>
                  <a:pt x="62" y="284"/>
                  <a:pt x="63" y="283"/>
                  <a:pt x="62" y="283"/>
                </a:cubicBezTo>
                <a:cubicBezTo>
                  <a:pt x="62" y="284"/>
                  <a:pt x="62" y="284"/>
                  <a:pt x="62" y="285"/>
                </a:cubicBezTo>
                <a:cubicBezTo>
                  <a:pt x="62" y="286"/>
                  <a:pt x="62" y="284"/>
                  <a:pt x="62" y="285"/>
                </a:cubicBezTo>
                <a:cubicBezTo>
                  <a:pt x="61" y="284"/>
                  <a:pt x="62" y="284"/>
                  <a:pt x="62" y="284"/>
                </a:cubicBezTo>
                <a:cubicBezTo>
                  <a:pt x="61" y="284"/>
                  <a:pt x="61" y="284"/>
                  <a:pt x="61" y="285"/>
                </a:cubicBezTo>
                <a:cubicBezTo>
                  <a:pt x="60" y="284"/>
                  <a:pt x="60" y="285"/>
                  <a:pt x="59" y="284"/>
                </a:cubicBezTo>
                <a:cubicBezTo>
                  <a:pt x="59" y="285"/>
                  <a:pt x="59" y="285"/>
                  <a:pt x="58" y="284"/>
                </a:cubicBezTo>
                <a:cubicBezTo>
                  <a:pt x="58" y="285"/>
                  <a:pt x="58" y="285"/>
                  <a:pt x="58" y="286"/>
                </a:cubicBezTo>
                <a:cubicBezTo>
                  <a:pt x="59" y="286"/>
                  <a:pt x="59" y="286"/>
                  <a:pt x="59" y="286"/>
                </a:cubicBezTo>
                <a:cubicBezTo>
                  <a:pt x="59" y="286"/>
                  <a:pt x="59" y="285"/>
                  <a:pt x="59" y="286"/>
                </a:cubicBezTo>
                <a:cubicBezTo>
                  <a:pt x="60" y="286"/>
                  <a:pt x="59" y="286"/>
                  <a:pt x="59" y="286"/>
                </a:cubicBezTo>
                <a:cubicBezTo>
                  <a:pt x="60" y="285"/>
                  <a:pt x="62" y="284"/>
                  <a:pt x="62" y="286"/>
                </a:cubicBezTo>
                <a:cubicBezTo>
                  <a:pt x="63" y="286"/>
                  <a:pt x="63" y="285"/>
                  <a:pt x="63" y="285"/>
                </a:cubicBezTo>
                <a:cubicBezTo>
                  <a:pt x="63" y="286"/>
                  <a:pt x="63" y="286"/>
                  <a:pt x="63" y="287"/>
                </a:cubicBezTo>
                <a:cubicBezTo>
                  <a:pt x="63" y="287"/>
                  <a:pt x="64" y="287"/>
                  <a:pt x="64" y="286"/>
                </a:cubicBezTo>
                <a:cubicBezTo>
                  <a:pt x="64" y="286"/>
                  <a:pt x="65" y="286"/>
                  <a:pt x="65" y="285"/>
                </a:cubicBezTo>
                <a:cubicBezTo>
                  <a:pt x="65" y="285"/>
                  <a:pt x="65" y="286"/>
                  <a:pt x="65" y="286"/>
                </a:cubicBezTo>
                <a:cubicBezTo>
                  <a:pt x="66" y="287"/>
                  <a:pt x="66" y="285"/>
                  <a:pt x="67" y="287"/>
                </a:cubicBezTo>
                <a:cubicBezTo>
                  <a:pt x="67" y="287"/>
                  <a:pt x="67" y="286"/>
                  <a:pt x="67" y="286"/>
                </a:cubicBezTo>
                <a:cubicBezTo>
                  <a:pt x="67" y="286"/>
                  <a:pt x="67" y="286"/>
                  <a:pt x="68" y="286"/>
                </a:cubicBezTo>
                <a:cubicBezTo>
                  <a:pt x="68" y="286"/>
                  <a:pt x="68" y="286"/>
                  <a:pt x="68" y="285"/>
                </a:cubicBezTo>
                <a:cubicBezTo>
                  <a:pt x="68" y="285"/>
                  <a:pt x="69" y="285"/>
                  <a:pt x="69" y="285"/>
                </a:cubicBezTo>
                <a:cubicBezTo>
                  <a:pt x="69" y="285"/>
                  <a:pt x="69" y="285"/>
                  <a:pt x="69" y="286"/>
                </a:cubicBezTo>
                <a:cubicBezTo>
                  <a:pt x="70" y="285"/>
                  <a:pt x="71" y="285"/>
                  <a:pt x="72" y="285"/>
                </a:cubicBezTo>
                <a:cubicBezTo>
                  <a:pt x="72" y="285"/>
                  <a:pt x="72" y="285"/>
                  <a:pt x="72" y="285"/>
                </a:cubicBezTo>
                <a:cubicBezTo>
                  <a:pt x="72" y="286"/>
                  <a:pt x="72" y="285"/>
                  <a:pt x="73" y="286"/>
                </a:cubicBezTo>
                <a:cubicBezTo>
                  <a:pt x="73" y="284"/>
                  <a:pt x="74" y="287"/>
                  <a:pt x="75" y="286"/>
                </a:cubicBezTo>
                <a:cubicBezTo>
                  <a:pt x="74" y="286"/>
                  <a:pt x="74" y="286"/>
                  <a:pt x="74" y="286"/>
                </a:cubicBezTo>
                <a:cubicBezTo>
                  <a:pt x="74" y="285"/>
                  <a:pt x="74" y="286"/>
                  <a:pt x="75" y="285"/>
                </a:cubicBezTo>
                <a:cubicBezTo>
                  <a:pt x="75" y="285"/>
                  <a:pt x="75" y="285"/>
                  <a:pt x="75" y="285"/>
                </a:cubicBezTo>
                <a:cubicBezTo>
                  <a:pt x="75" y="285"/>
                  <a:pt x="75" y="285"/>
                  <a:pt x="75" y="285"/>
                </a:cubicBezTo>
                <a:cubicBezTo>
                  <a:pt x="75" y="284"/>
                  <a:pt x="77" y="284"/>
                  <a:pt x="79" y="284"/>
                </a:cubicBezTo>
                <a:cubicBezTo>
                  <a:pt x="79" y="285"/>
                  <a:pt x="79" y="285"/>
                  <a:pt x="79" y="285"/>
                </a:cubicBezTo>
                <a:cubicBezTo>
                  <a:pt x="80" y="284"/>
                  <a:pt x="81" y="284"/>
                  <a:pt x="83" y="284"/>
                </a:cubicBezTo>
                <a:cubicBezTo>
                  <a:pt x="83" y="284"/>
                  <a:pt x="83" y="284"/>
                  <a:pt x="83" y="285"/>
                </a:cubicBezTo>
                <a:cubicBezTo>
                  <a:pt x="84" y="285"/>
                  <a:pt x="84" y="284"/>
                  <a:pt x="83" y="284"/>
                </a:cubicBezTo>
                <a:cubicBezTo>
                  <a:pt x="84" y="283"/>
                  <a:pt x="84" y="285"/>
                  <a:pt x="84" y="285"/>
                </a:cubicBezTo>
                <a:cubicBezTo>
                  <a:pt x="85" y="284"/>
                  <a:pt x="84" y="284"/>
                  <a:pt x="84" y="284"/>
                </a:cubicBezTo>
                <a:cubicBezTo>
                  <a:pt x="85" y="284"/>
                  <a:pt x="86" y="282"/>
                  <a:pt x="87" y="283"/>
                </a:cubicBezTo>
                <a:cubicBezTo>
                  <a:pt x="87" y="282"/>
                  <a:pt x="88" y="282"/>
                  <a:pt x="88" y="282"/>
                </a:cubicBezTo>
                <a:cubicBezTo>
                  <a:pt x="88" y="282"/>
                  <a:pt x="89" y="282"/>
                  <a:pt x="89" y="282"/>
                </a:cubicBezTo>
                <a:cubicBezTo>
                  <a:pt x="88" y="282"/>
                  <a:pt x="88" y="282"/>
                  <a:pt x="88" y="282"/>
                </a:cubicBezTo>
                <a:cubicBezTo>
                  <a:pt x="89" y="283"/>
                  <a:pt x="89" y="282"/>
                  <a:pt x="90" y="283"/>
                </a:cubicBezTo>
                <a:cubicBezTo>
                  <a:pt x="90" y="283"/>
                  <a:pt x="91" y="283"/>
                  <a:pt x="91" y="283"/>
                </a:cubicBezTo>
                <a:cubicBezTo>
                  <a:pt x="90" y="283"/>
                  <a:pt x="89" y="283"/>
                  <a:pt x="88" y="284"/>
                </a:cubicBezTo>
                <a:cubicBezTo>
                  <a:pt x="89" y="284"/>
                  <a:pt x="90" y="284"/>
                  <a:pt x="91" y="283"/>
                </a:cubicBezTo>
                <a:cubicBezTo>
                  <a:pt x="91" y="283"/>
                  <a:pt x="91" y="283"/>
                  <a:pt x="92" y="284"/>
                </a:cubicBezTo>
                <a:cubicBezTo>
                  <a:pt x="92" y="283"/>
                  <a:pt x="92" y="283"/>
                  <a:pt x="92" y="283"/>
                </a:cubicBezTo>
                <a:cubicBezTo>
                  <a:pt x="92" y="284"/>
                  <a:pt x="93" y="283"/>
                  <a:pt x="93" y="283"/>
                </a:cubicBezTo>
                <a:cubicBezTo>
                  <a:pt x="93" y="284"/>
                  <a:pt x="93" y="284"/>
                  <a:pt x="93" y="284"/>
                </a:cubicBezTo>
                <a:cubicBezTo>
                  <a:pt x="94" y="285"/>
                  <a:pt x="94" y="284"/>
                  <a:pt x="95" y="284"/>
                </a:cubicBezTo>
                <a:cubicBezTo>
                  <a:pt x="95" y="285"/>
                  <a:pt x="94" y="285"/>
                  <a:pt x="95" y="285"/>
                </a:cubicBezTo>
                <a:cubicBezTo>
                  <a:pt x="96" y="286"/>
                  <a:pt x="96" y="284"/>
                  <a:pt x="97" y="284"/>
                </a:cubicBezTo>
                <a:cubicBezTo>
                  <a:pt x="97" y="285"/>
                  <a:pt x="96" y="286"/>
                  <a:pt x="96" y="286"/>
                </a:cubicBezTo>
                <a:cubicBezTo>
                  <a:pt x="96" y="286"/>
                  <a:pt x="96" y="286"/>
                  <a:pt x="96" y="286"/>
                </a:cubicBezTo>
                <a:cubicBezTo>
                  <a:pt x="97" y="286"/>
                  <a:pt x="96" y="286"/>
                  <a:pt x="96" y="286"/>
                </a:cubicBezTo>
                <a:cubicBezTo>
                  <a:pt x="97" y="286"/>
                  <a:pt x="97" y="286"/>
                  <a:pt x="97" y="285"/>
                </a:cubicBezTo>
                <a:cubicBezTo>
                  <a:pt x="97" y="286"/>
                  <a:pt x="97" y="286"/>
                  <a:pt x="98" y="286"/>
                </a:cubicBezTo>
                <a:cubicBezTo>
                  <a:pt x="98" y="285"/>
                  <a:pt x="99" y="285"/>
                  <a:pt x="100" y="286"/>
                </a:cubicBezTo>
                <a:cubicBezTo>
                  <a:pt x="100" y="285"/>
                  <a:pt x="100" y="285"/>
                  <a:pt x="99" y="284"/>
                </a:cubicBezTo>
                <a:cubicBezTo>
                  <a:pt x="100" y="284"/>
                  <a:pt x="100" y="284"/>
                  <a:pt x="100" y="284"/>
                </a:cubicBezTo>
                <a:cubicBezTo>
                  <a:pt x="100" y="284"/>
                  <a:pt x="100" y="285"/>
                  <a:pt x="101" y="285"/>
                </a:cubicBezTo>
                <a:cubicBezTo>
                  <a:pt x="100" y="286"/>
                  <a:pt x="99" y="287"/>
                  <a:pt x="99" y="288"/>
                </a:cubicBezTo>
                <a:cubicBezTo>
                  <a:pt x="97" y="289"/>
                  <a:pt x="96" y="289"/>
                  <a:pt x="95" y="289"/>
                </a:cubicBezTo>
                <a:cubicBezTo>
                  <a:pt x="95" y="290"/>
                  <a:pt x="94" y="290"/>
                  <a:pt x="94" y="289"/>
                </a:cubicBezTo>
                <a:cubicBezTo>
                  <a:pt x="93" y="289"/>
                  <a:pt x="94" y="289"/>
                  <a:pt x="94" y="289"/>
                </a:cubicBezTo>
                <a:cubicBezTo>
                  <a:pt x="94" y="288"/>
                  <a:pt x="93" y="290"/>
                  <a:pt x="93" y="290"/>
                </a:cubicBezTo>
                <a:cubicBezTo>
                  <a:pt x="92" y="290"/>
                  <a:pt x="93" y="289"/>
                  <a:pt x="92" y="289"/>
                </a:cubicBezTo>
                <a:cubicBezTo>
                  <a:pt x="92" y="290"/>
                  <a:pt x="91" y="290"/>
                  <a:pt x="90" y="290"/>
                </a:cubicBezTo>
                <a:cubicBezTo>
                  <a:pt x="90" y="291"/>
                  <a:pt x="89" y="291"/>
                  <a:pt x="88" y="291"/>
                </a:cubicBezTo>
                <a:cubicBezTo>
                  <a:pt x="88" y="292"/>
                  <a:pt x="89" y="291"/>
                  <a:pt x="89" y="292"/>
                </a:cubicBezTo>
                <a:cubicBezTo>
                  <a:pt x="88" y="292"/>
                  <a:pt x="87" y="293"/>
                  <a:pt x="85" y="293"/>
                </a:cubicBezTo>
                <a:cubicBezTo>
                  <a:pt x="85" y="294"/>
                  <a:pt x="82" y="293"/>
                  <a:pt x="82" y="295"/>
                </a:cubicBezTo>
                <a:cubicBezTo>
                  <a:pt x="81" y="295"/>
                  <a:pt x="81" y="296"/>
                  <a:pt x="80" y="296"/>
                </a:cubicBezTo>
                <a:cubicBezTo>
                  <a:pt x="80" y="295"/>
                  <a:pt x="80" y="296"/>
                  <a:pt x="80" y="295"/>
                </a:cubicBezTo>
                <a:cubicBezTo>
                  <a:pt x="79" y="296"/>
                  <a:pt x="77" y="298"/>
                  <a:pt x="77" y="299"/>
                </a:cubicBezTo>
                <a:cubicBezTo>
                  <a:pt x="78" y="300"/>
                  <a:pt x="78" y="300"/>
                  <a:pt x="78" y="301"/>
                </a:cubicBezTo>
                <a:cubicBezTo>
                  <a:pt x="79" y="301"/>
                  <a:pt x="81" y="301"/>
                  <a:pt x="81" y="303"/>
                </a:cubicBezTo>
                <a:cubicBezTo>
                  <a:pt x="81" y="302"/>
                  <a:pt x="82" y="302"/>
                  <a:pt x="82" y="301"/>
                </a:cubicBezTo>
                <a:cubicBezTo>
                  <a:pt x="82" y="301"/>
                  <a:pt x="82" y="302"/>
                  <a:pt x="82" y="302"/>
                </a:cubicBezTo>
                <a:cubicBezTo>
                  <a:pt x="81" y="301"/>
                  <a:pt x="82" y="301"/>
                  <a:pt x="82" y="301"/>
                </a:cubicBezTo>
                <a:cubicBezTo>
                  <a:pt x="82" y="302"/>
                  <a:pt x="83" y="302"/>
                  <a:pt x="83" y="302"/>
                </a:cubicBezTo>
                <a:cubicBezTo>
                  <a:pt x="83" y="302"/>
                  <a:pt x="83" y="302"/>
                  <a:pt x="83" y="302"/>
                </a:cubicBezTo>
                <a:cubicBezTo>
                  <a:pt x="83" y="303"/>
                  <a:pt x="83" y="302"/>
                  <a:pt x="83" y="302"/>
                </a:cubicBezTo>
                <a:cubicBezTo>
                  <a:pt x="84" y="303"/>
                  <a:pt x="85" y="302"/>
                  <a:pt x="86" y="301"/>
                </a:cubicBezTo>
                <a:cubicBezTo>
                  <a:pt x="88" y="302"/>
                  <a:pt x="89" y="301"/>
                  <a:pt x="90" y="299"/>
                </a:cubicBezTo>
                <a:cubicBezTo>
                  <a:pt x="90" y="300"/>
                  <a:pt x="90" y="300"/>
                  <a:pt x="90" y="300"/>
                </a:cubicBezTo>
                <a:cubicBezTo>
                  <a:pt x="90" y="301"/>
                  <a:pt x="89" y="301"/>
                  <a:pt x="88" y="302"/>
                </a:cubicBezTo>
                <a:cubicBezTo>
                  <a:pt x="88" y="303"/>
                  <a:pt x="89" y="302"/>
                  <a:pt x="89" y="303"/>
                </a:cubicBezTo>
                <a:cubicBezTo>
                  <a:pt x="90" y="301"/>
                  <a:pt x="92" y="302"/>
                  <a:pt x="93" y="301"/>
                </a:cubicBezTo>
                <a:cubicBezTo>
                  <a:pt x="93" y="301"/>
                  <a:pt x="93" y="301"/>
                  <a:pt x="93" y="301"/>
                </a:cubicBezTo>
                <a:cubicBezTo>
                  <a:pt x="93" y="301"/>
                  <a:pt x="92" y="302"/>
                  <a:pt x="92" y="303"/>
                </a:cubicBezTo>
                <a:cubicBezTo>
                  <a:pt x="92" y="303"/>
                  <a:pt x="92" y="303"/>
                  <a:pt x="92" y="303"/>
                </a:cubicBezTo>
                <a:cubicBezTo>
                  <a:pt x="92" y="302"/>
                  <a:pt x="93" y="302"/>
                  <a:pt x="93" y="302"/>
                </a:cubicBezTo>
                <a:cubicBezTo>
                  <a:pt x="93" y="302"/>
                  <a:pt x="93" y="302"/>
                  <a:pt x="93" y="301"/>
                </a:cubicBezTo>
                <a:cubicBezTo>
                  <a:pt x="94" y="302"/>
                  <a:pt x="95" y="301"/>
                  <a:pt x="94" y="300"/>
                </a:cubicBezTo>
                <a:cubicBezTo>
                  <a:pt x="95" y="299"/>
                  <a:pt x="95" y="301"/>
                  <a:pt x="95" y="300"/>
                </a:cubicBezTo>
                <a:cubicBezTo>
                  <a:pt x="95" y="301"/>
                  <a:pt x="95" y="301"/>
                  <a:pt x="95" y="301"/>
                </a:cubicBezTo>
                <a:cubicBezTo>
                  <a:pt x="95" y="301"/>
                  <a:pt x="96" y="300"/>
                  <a:pt x="95" y="300"/>
                </a:cubicBezTo>
                <a:cubicBezTo>
                  <a:pt x="96" y="299"/>
                  <a:pt x="96" y="300"/>
                  <a:pt x="96" y="301"/>
                </a:cubicBezTo>
                <a:cubicBezTo>
                  <a:pt x="97" y="300"/>
                  <a:pt x="96" y="300"/>
                  <a:pt x="96" y="299"/>
                </a:cubicBezTo>
                <a:cubicBezTo>
                  <a:pt x="97" y="299"/>
                  <a:pt x="97" y="300"/>
                  <a:pt x="97" y="300"/>
                </a:cubicBezTo>
                <a:cubicBezTo>
                  <a:pt x="97" y="300"/>
                  <a:pt x="97" y="299"/>
                  <a:pt x="97" y="299"/>
                </a:cubicBezTo>
                <a:cubicBezTo>
                  <a:pt x="97" y="299"/>
                  <a:pt x="98" y="299"/>
                  <a:pt x="98" y="300"/>
                </a:cubicBezTo>
                <a:cubicBezTo>
                  <a:pt x="98" y="300"/>
                  <a:pt x="97" y="300"/>
                  <a:pt x="97" y="301"/>
                </a:cubicBezTo>
                <a:cubicBezTo>
                  <a:pt x="98" y="301"/>
                  <a:pt x="98" y="300"/>
                  <a:pt x="98" y="299"/>
                </a:cubicBezTo>
                <a:cubicBezTo>
                  <a:pt x="99" y="299"/>
                  <a:pt x="99" y="299"/>
                  <a:pt x="100" y="298"/>
                </a:cubicBezTo>
                <a:cubicBezTo>
                  <a:pt x="100" y="298"/>
                  <a:pt x="100" y="299"/>
                  <a:pt x="100" y="299"/>
                </a:cubicBezTo>
                <a:cubicBezTo>
                  <a:pt x="99" y="299"/>
                  <a:pt x="99" y="299"/>
                  <a:pt x="99" y="300"/>
                </a:cubicBezTo>
                <a:cubicBezTo>
                  <a:pt x="99" y="300"/>
                  <a:pt x="99" y="301"/>
                  <a:pt x="99" y="301"/>
                </a:cubicBezTo>
                <a:cubicBezTo>
                  <a:pt x="99" y="301"/>
                  <a:pt x="99" y="301"/>
                  <a:pt x="99" y="301"/>
                </a:cubicBezTo>
                <a:cubicBezTo>
                  <a:pt x="99" y="301"/>
                  <a:pt x="100" y="301"/>
                  <a:pt x="100" y="302"/>
                </a:cubicBezTo>
                <a:cubicBezTo>
                  <a:pt x="101" y="301"/>
                  <a:pt x="101" y="301"/>
                  <a:pt x="102" y="301"/>
                </a:cubicBezTo>
                <a:cubicBezTo>
                  <a:pt x="102" y="301"/>
                  <a:pt x="101" y="301"/>
                  <a:pt x="101" y="301"/>
                </a:cubicBezTo>
                <a:cubicBezTo>
                  <a:pt x="101" y="301"/>
                  <a:pt x="101" y="301"/>
                  <a:pt x="101" y="301"/>
                </a:cubicBezTo>
                <a:cubicBezTo>
                  <a:pt x="101" y="301"/>
                  <a:pt x="101" y="301"/>
                  <a:pt x="101" y="301"/>
                </a:cubicBezTo>
                <a:cubicBezTo>
                  <a:pt x="101" y="302"/>
                  <a:pt x="102" y="301"/>
                  <a:pt x="102" y="301"/>
                </a:cubicBezTo>
                <a:cubicBezTo>
                  <a:pt x="102" y="302"/>
                  <a:pt x="102" y="302"/>
                  <a:pt x="103" y="303"/>
                </a:cubicBezTo>
                <a:cubicBezTo>
                  <a:pt x="103" y="302"/>
                  <a:pt x="103" y="302"/>
                  <a:pt x="103" y="302"/>
                </a:cubicBezTo>
                <a:cubicBezTo>
                  <a:pt x="104" y="302"/>
                  <a:pt x="103" y="302"/>
                  <a:pt x="104" y="303"/>
                </a:cubicBezTo>
                <a:cubicBezTo>
                  <a:pt x="104" y="302"/>
                  <a:pt x="104" y="302"/>
                  <a:pt x="104" y="302"/>
                </a:cubicBezTo>
                <a:cubicBezTo>
                  <a:pt x="104" y="302"/>
                  <a:pt x="104" y="303"/>
                  <a:pt x="104" y="303"/>
                </a:cubicBezTo>
                <a:cubicBezTo>
                  <a:pt x="105" y="302"/>
                  <a:pt x="106" y="302"/>
                  <a:pt x="106" y="302"/>
                </a:cubicBezTo>
                <a:cubicBezTo>
                  <a:pt x="107" y="303"/>
                  <a:pt x="106" y="303"/>
                  <a:pt x="106" y="303"/>
                </a:cubicBezTo>
                <a:cubicBezTo>
                  <a:pt x="106" y="304"/>
                  <a:pt x="107" y="303"/>
                  <a:pt x="107" y="303"/>
                </a:cubicBezTo>
                <a:cubicBezTo>
                  <a:pt x="107" y="303"/>
                  <a:pt x="107" y="303"/>
                  <a:pt x="107" y="303"/>
                </a:cubicBezTo>
                <a:cubicBezTo>
                  <a:pt x="109" y="303"/>
                  <a:pt x="110" y="302"/>
                  <a:pt x="112" y="302"/>
                </a:cubicBezTo>
                <a:cubicBezTo>
                  <a:pt x="112" y="302"/>
                  <a:pt x="111" y="301"/>
                  <a:pt x="111" y="301"/>
                </a:cubicBezTo>
                <a:cubicBezTo>
                  <a:pt x="111" y="301"/>
                  <a:pt x="112" y="301"/>
                  <a:pt x="112" y="301"/>
                </a:cubicBezTo>
                <a:cubicBezTo>
                  <a:pt x="113" y="303"/>
                  <a:pt x="114" y="300"/>
                  <a:pt x="115" y="300"/>
                </a:cubicBezTo>
                <a:cubicBezTo>
                  <a:pt x="115" y="302"/>
                  <a:pt x="114" y="302"/>
                  <a:pt x="113" y="303"/>
                </a:cubicBezTo>
                <a:cubicBezTo>
                  <a:pt x="113" y="303"/>
                  <a:pt x="114" y="302"/>
                  <a:pt x="114" y="303"/>
                </a:cubicBezTo>
                <a:cubicBezTo>
                  <a:pt x="115" y="302"/>
                  <a:pt x="115" y="302"/>
                  <a:pt x="115" y="302"/>
                </a:cubicBezTo>
                <a:cubicBezTo>
                  <a:pt x="115" y="302"/>
                  <a:pt x="115" y="302"/>
                  <a:pt x="115" y="303"/>
                </a:cubicBezTo>
                <a:cubicBezTo>
                  <a:pt x="115" y="303"/>
                  <a:pt x="115" y="303"/>
                  <a:pt x="114" y="303"/>
                </a:cubicBezTo>
                <a:cubicBezTo>
                  <a:pt x="114" y="304"/>
                  <a:pt x="114" y="303"/>
                  <a:pt x="114" y="304"/>
                </a:cubicBezTo>
                <a:cubicBezTo>
                  <a:pt x="115" y="305"/>
                  <a:pt x="115" y="302"/>
                  <a:pt x="115" y="304"/>
                </a:cubicBezTo>
                <a:cubicBezTo>
                  <a:pt x="116" y="303"/>
                  <a:pt x="116" y="302"/>
                  <a:pt x="117" y="301"/>
                </a:cubicBezTo>
                <a:cubicBezTo>
                  <a:pt x="117" y="301"/>
                  <a:pt x="117" y="302"/>
                  <a:pt x="117" y="302"/>
                </a:cubicBezTo>
                <a:cubicBezTo>
                  <a:pt x="117" y="303"/>
                  <a:pt x="117" y="302"/>
                  <a:pt x="118" y="302"/>
                </a:cubicBezTo>
                <a:cubicBezTo>
                  <a:pt x="118" y="302"/>
                  <a:pt x="118" y="302"/>
                  <a:pt x="118" y="301"/>
                </a:cubicBezTo>
                <a:cubicBezTo>
                  <a:pt x="118" y="301"/>
                  <a:pt x="118" y="302"/>
                  <a:pt x="117" y="301"/>
                </a:cubicBezTo>
                <a:cubicBezTo>
                  <a:pt x="118" y="301"/>
                  <a:pt x="118" y="301"/>
                  <a:pt x="118" y="301"/>
                </a:cubicBezTo>
                <a:cubicBezTo>
                  <a:pt x="119" y="300"/>
                  <a:pt x="119" y="300"/>
                  <a:pt x="119" y="300"/>
                </a:cubicBezTo>
                <a:cubicBezTo>
                  <a:pt x="120" y="300"/>
                  <a:pt x="119" y="300"/>
                  <a:pt x="120" y="300"/>
                </a:cubicBezTo>
                <a:cubicBezTo>
                  <a:pt x="120" y="301"/>
                  <a:pt x="120" y="301"/>
                  <a:pt x="120" y="301"/>
                </a:cubicBezTo>
                <a:cubicBezTo>
                  <a:pt x="120" y="300"/>
                  <a:pt x="121" y="300"/>
                  <a:pt x="121" y="299"/>
                </a:cubicBezTo>
                <a:cubicBezTo>
                  <a:pt x="122" y="299"/>
                  <a:pt x="123" y="299"/>
                  <a:pt x="123" y="300"/>
                </a:cubicBezTo>
                <a:cubicBezTo>
                  <a:pt x="124" y="298"/>
                  <a:pt x="124" y="298"/>
                  <a:pt x="125" y="297"/>
                </a:cubicBezTo>
                <a:cubicBezTo>
                  <a:pt x="125" y="297"/>
                  <a:pt x="125" y="298"/>
                  <a:pt x="125" y="298"/>
                </a:cubicBezTo>
                <a:cubicBezTo>
                  <a:pt x="126" y="298"/>
                  <a:pt x="126" y="296"/>
                  <a:pt x="127" y="295"/>
                </a:cubicBezTo>
                <a:cubicBezTo>
                  <a:pt x="126" y="295"/>
                  <a:pt x="126" y="297"/>
                  <a:pt x="125" y="297"/>
                </a:cubicBezTo>
                <a:cubicBezTo>
                  <a:pt x="125" y="297"/>
                  <a:pt x="125" y="297"/>
                  <a:pt x="125" y="296"/>
                </a:cubicBezTo>
                <a:cubicBezTo>
                  <a:pt x="125" y="296"/>
                  <a:pt x="124" y="297"/>
                  <a:pt x="125" y="297"/>
                </a:cubicBezTo>
                <a:cubicBezTo>
                  <a:pt x="124" y="296"/>
                  <a:pt x="122" y="300"/>
                  <a:pt x="121" y="298"/>
                </a:cubicBezTo>
                <a:cubicBezTo>
                  <a:pt x="121" y="297"/>
                  <a:pt x="123" y="296"/>
                  <a:pt x="124" y="297"/>
                </a:cubicBezTo>
                <a:cubicBezTo>
                  <a:pt x="124" y="295"/>
                  <a:pt x="126" y="295"/>
                  <a:pt x="127" y="294"/>
                </a:cubicBezTo>
                <a:cubicBezTo>
                  <a:pt x="127" y="295"/>
                  <a:pt x="127" y="296"/>
                  <a:pt x="127" y="297"/>
                </a:cubicBezTo>
                <a:cubicBezTo>
                  <a:pt x="127" y="296"/>
                  <a:pt x="127" y="296"/>
                  <a:pt x="128" y="296"/>
                </a:cubicBezTo>
                <a:cubicBezTo>
                  <a:pt x="129" y="297"/>
                  <a:pt x="129" y="295"/>
                  <a:pt x="130" y="296"/>
                </a:cubicBezTo>
                <a:cubicBezTo>
                  <a:pt x="131" y="295"/>
                  <a:pt x="130" y="295"/>
                  <a:pt x="131" y="295"/>
                </a:cubicBezTo>
                <a:cubicBezTo>
                  <a:pt x="131" y="295"/>
                  <a:pt x="131" y="294"/>
                  <a:pt x="131" y="294"/>
                </a:cubicBezTo>
                <a:cubicBezTo>
                  <a:pt x="131" y="294"/>
                  <a:pt x="132" y="294"/>
                  <a:pt x="132" y="294"/>
                </a:cubicBezTo>
                <a:cubicBezTo>
                  <a:pt x="132" y="294"/>
                  <a:pt x="132" y="294"/>
                  <a:pt x="132" y="294"/>
                </a:cubicBezTo>
                <a:cubicBezTo>
                  <a:pt x="132" y="295"/>
                  <a:pt x="133" y="294"/>
                  <a:pt x="133" y="293"/>
                </a:cubicBezTo>
                <a:cubicBezTo>
                  <a:pt x="133" y="293"/>
                  <a:pt x="134" y="293"/>
                  <a:pt x="134" y="294"/>
                </a:cubicBezTo>
                <a:cubicBezTo>
                  <a:pt x="135" y="294"/>
                  <a:pt x="135" y="292"/>
                  <a:pt x="136" y="292"/>
                </a:cubicBezTo>
                <a:cubicBezTo>
                  <a:pt x="136" y="293"/>
                  <a:pt x="136" y="294"/>
                  <a:pt x="135" y="295"/>
                </a:cubicBezTo>
                <a:cubicBezTo>
                  <a:pt x="136" y="295"/>
                  <a:pt x="136" y="293"/>
                  <a:pt x="137" y="294"/>
                </a:cubicBezTo>
                <a:cubicBezTo>
                  <a:pt x="138" y="294"/>
                  <a:pt x="138" y="294"/>
                  <a:pt x="138" y="294"/>
                </a:cubicBezTo>
                <a:cubicBezTo>
                  <a:pt x="138" y="293"/>
                  <a:pt x="137" y="294"/>
                  <a:pt x="138" y="293"/>
                </a:cubicBezTo>
                <a:cubicBezTo>
                  <a:pt x="137" y="293"/>
                  <a:pt x="137" y="293"/>
                  <a:pt x="137" y="294"/>
                </a:cubicBezTo>
                <a:cubicBezTo>
                  <a:pt x="137" y="293"/>
                  <a:pt x="137" y="293"/>
                  <a:pt x="136" y="293"/>
                </a:cubicBezTo>
                <a:cubicBezTo>
                  <a:pt x="136" y="293"/>
                  <a:pt x="136" y="293"/>
                  <a:pt x="136" y="293"/>
                </a:cubicBezTo>
                <a:cubicBezTo>
                  <a:pt x="137" y="292"/>
                  <a:pt x="137" y="293"/>
                  <a:pt x="137" y="293"/>
                </a:cubicBezTo>
                <a:cubicBezTo>
                  <a:pt x="137" y="293"/>
                  <a:pt x="137" y="293"/>
                  <a:pt x="137" y="292"/>
                </a:cubicBezTo>
                <a:cubicBezTo>
                  <a:pt x="138" y="292"/>
                  <a:pt x="138" y="292"/>
                  <a:pt x="138" y="292"/>
                </a:cubicBezTo>
                <a:cubicBezTo>
                  <a:pt x="138" y="293"/>
                  <a:pt x="138" y="293"/>
                  <a:pt x="138" y="293"/>
                </a:cubicBezTo>
                <a:cubicBezTo>
                  <a:pt x="138" y="293"/>
                  <a:pt x="138" y="293"/>
                  <a:pt x="138" y="292"/>
                </a:cubicBezTo>
                <a:cubicBezTo>
                  <a:pt x="138" y="293"/>
                  <a:pt x="138" y="293"/>
                  <a:pt x="138" y="294"/>
                </a:cubicBezTo>
                <a:cubicBezTo>
                  <a:pt x="139" y="291"/>
                  <a:pt x="140" y="291"/>
                  <a:pt x="142" y="290"/>
                </a:cubicBezTo>
                <a:cubicBezTo>
                  <a:pt x="142" y="290"/>
                  <a:pt x="142" y="290"/>
                  <a:pt x="142" y="290"/>
                </a:cubicBezTo>
                <a:cubicBezTo>
                  <a:pt x="142" y="290"/>
                  <a:pt x="143" y="289"/>
                  <a:pt x="144" y="289"/>
                </a:cubicBezTo>
                <a:cubicBezTo>
                  <a:pt x="144" y="290"/>
                  <a:pt x="143" y="290"/>
                  <a:pt x="143" y="290"/>
                </a:cubicBezTo>
                <a:cubicBezTo>
                  <a:pt x="143" y="290"/>
                  <a:pt x="142" y="290"/>
                  <a:pt x="143" y="291"/>
                </a:cubicBezTo>
                <a:cubicBezTo>
                  <a:pt x="144" y="290"/>
                  <a:pt x="145" y="289"/>
                  <a:pt x="146" y="289"/>
                </a:cubicBezTo>
                <a:cubicBezTo>
                  <a:pt x="146" y="290"/>
                  <a:pt x="145" y="290"/>
                  <a:pt x="145" y="291"/>
                </a:cubicBezTo>
                <a:cubicBezTo>
                  <a:pt x="145" y="291"/>
                  <a:pt x="146" y="291"/>
                  <a:pt x="146" y="290"/>
                </a:cubicBezTo>
                <a:cubicBezTo>
                  <a:pt x="147" y="291"/>
                  <a:pt x="149" y="288"/>
                  <a:pt x="151" y="288"/>
                </a:cubicBezTo>
                <a:cubicBezTo>
                  <a:pt x="151" y="288"/>
                  <a:pt x="150" y="289"/>
                  <a:pt x="151" y="289"/>
                </a:cubicBezTo>
                <a:cubicBezTo>
                  <a:pt x="151" y="288"/>
                  <a:pt x="151" y="288"/>
                  <a:pt x="152" y="288"/>
                </a:cubicBezTo>
                <a:cubicBezTo>
                  <a:pt x="151" y="288"/>
                  <a:pt x="151" y="287"/>
                  <a:pt x="151" y="288"/>
                </a:cubicBezTo>
                <a:cubicBezTo>
                  <a:pt x="151" y="288"/>
                  <a:pt x="151" y="287"/>
                  <a:pt x="150" y="287"/>
                </a:cubicBezTo>
                <a:cubicBezTo>
                  <a:pt x="151" y="287"/>
                  <a:pt x="152" y="288"/>
                  <a:pt x="152" y="286"/>
                </a:cubicBezTo>
                <a:cubicBezTo>
                  <a:pt x="153" y="287"/>
                  <a:pt x="152" y="287"/>
                  <a:pt x="153" y="287"/>
                </a:cubicBezTo>
                <a:cubicBezTo>
                  <a:pt x="153" y="286"/>
                  <a:pt x="154" y="287"/>
                  <a:pt x="154" y="286"/>
                </a:cubicBezTo>
                <a:cubicBezTo>
                  <a:pt x="154" y="287"/>
                  <a:pt x="154" y="287"/>
                  <a:pt x="154" y="287"/>
                </a:cubicBezTo>
                <a:cubicBezTo>
                  <a:pt x="155" y="287"/>
                  <a:pt x="155" y="287"/>
                  <a:pt x="155" y="287"/>
                </a:cubicBezTo>
                <a:cubicBezTo>
                  <a:pt x="155" y="287"/>
                  <a:pt x="155" y="287"/>
                  <a:pt x="155" y="287"/>
                </a:cubicBezTo>
                <a:cubicBezTo>
                  <a:pt x="157" y="286"/>
                  <a:pt x="158" y="286"/>
                  <a:pt x="160" y="285"/>
                </a:cubicBezTo>
                <a:cubicBezTo>
                  <a:pt x="160" y="286"/>
                  <a:pt x="160" y="286"/>
                  <a:pt x="160" y="286"/>
                </a:cubicBezTo>
                <a:cubicBezTo>
                  <a:pt x="160" y="286"/>
                  <a:pt x="160" y="286"/>
                  <a:pt x="161" y="286"/>
                </a:cubicBezTo>
                <a:cubicBezTo>
                  <a:pt x="161" y="285"/>
                  <a:pt x="160" y="285"/>
                  <a:pt x="161" y="285"/>
                </a:cubicBezTo>
                <a:cubicBezTo>
                  <a:pt x="161" y="285"/>
                  <a:pt x="162" y="285"/>
                  <a:pt x="162" y="284"/>
                </a:cubicBezTo>
                <a:cubicBezTo>
                  <a:pt x="163" y="284"/>
                  <a:pt x="162" y="285"/>
                  <a:pt x="163" y="285"/>
                </a:cubicBezTo>
                <a:cubicBezTo>
                  <a:pt x="163" y="285"/>
                  <a:pt x="163" y="284"/>
                  <a:pt x="163" y="284"/>
                </a:cubicBezTo>
                <a:cubicBezTo>
                  <a:pt x="163" y="285"/>
                  <a:pt x="163" y="284"/>
                  <a:pt x="164" y="284"/>
                </a:cubicBezTo>
                <a:cubicBezTo>
                  <a:pt x="164" y="284"/>
                  <a:pt x="164" y="284"/>
                  <a:pt x="164" y="284"/>
                </a:cubicBezTo>
                <a:cubicBezTo>
                  <a:pt x="165" y="284"/>
                  <a:pt x="164" y="284"/>
                  <a:pt x="164" y="284"/>
                </a:cubicBezTo>
                <a:cubicBezTo>
                  <a:pt x="165" y="283"/>
                  <a:pt x="166" y="284"/>
                  <a:pt x="167" y="285"/>
                </a:cubicBezTo>
                <a:cubicBezTo>
                  <a:pt x="167" y="284"/>
                  <a:pt x="166" y="284"/>
                  <a:pt x="166" y="283"/>
                </a:cubicBezTo>
                <a:cubicBezTo>
                  <a:pt x="166" y="283"/>
                  <a:pt x="166" y="284"/>
                  <a:pt x="167" y="284"/>
                </a:cubicBezTo>
                <a:cubicBezTo>
                  <a:pt x="167" y="283"/>
                  <a:pt x="168" y="284"/>
                  <a:pt x="168" y="283"/>
                </a:cubicBezTo>
                <a:cubicBezTo>
                  <a:pt x="168" y="282"/>
                  <a:pt x="169" y="282"/>
                  <a:pt x="169" y="283"/>
                </a:cubicBezTo>
                <a:cubicBezTo>
                  <a:pt x="170" y="282"/>
                  <a:pt x="170" y="282"/>
                  <a:pt x="170" y="282"/>
                </a:cubicBezTo>
                <a:cubicBezTo>
                  <a:pt x="169" y="282"/>
                  <a:pt x="170" y="283"/>
                  <a:pt x="169" y="282"/>
                </a:cubicBezTo>
                <a:cubicBezTo>
                  <a:pt x="169" y="281"/>
                  <a:pt x="171" y="282"/>
                  <a:pt x="172" y="281"/>
                </a:cubicBezTo>
                <a:cubicBezTo>
                  <a:pt x="172" y="281"/>
                  <a:pt x="172" y="282"/>
                  <a:pt x="171" y="282"/>
                </a:cubicBezTo>
                <a:cubicBezTo>
                  <a:pt x="172" y="283"/>
                  <a:pt x="172" y="281"/>
                  <a:pt x="173" y="281"/>
                </a:cubicBezTo>
                <a:cubicBezTo>
                  <a:pt x="173" y="281"/>
                  <a:pt x="174" y="281"/>
                  <a:pt x="174" y="280"/>
                </a:cubicBezTo>
                <a:cubicBezTo>
                  <a:pt x="175" y="281"/>
                  <a:pt x="175" y="280"/>
                  <a:pt x="176" y="280"/>
                </a:cubicBezTo>
                <a:cubicBezTo>
                  <a:pt x="176" y="281"/>
                  <a:pt x="175" y="280"/>
                  <a:pt x="175" y="281"/>
                </a:cubicBezTo>
                <a:cubicBezTo>
                  <a:pt x="176" y="281"/>
                  <a:pt x="175" y="282"/>
                  <a:pt x="175" y="282"/>
                </a:cubicBezTo>
                <a:cubicBezTo>
                  <a:pt x="176" y="281"/>
                  <a:pt x="177" y="281"/>
                  <a:pt x="177" y="280"/>
                </a:cubicBezTo>
                <a:cubicBezTo>
                  <a:pt x="177" y="280"/>
                  <a:pt x="177" y="280"/>
                  <a:pt x="178" y="280"/>
                </a:cubicBezTo>
                <a:cubicBezTo>
                  <a:pt x="178" y="281"/>
                  <a:pt x="177" y="280"/>
                  <a:pt x="178" y="281"/>
                </a:cubicBezTo>
                <a:cubicBezTo>
                  <a:pt x="177" y="282"/>
                  <a:pt x="177" y="281"/>
                  <a:pt x="177" y="282"/>
                </a:cubicBezTo>
                <a:cubicBezTo>
                  <a:pt x="177" y="282"/>
                  <a:pt x="178" y="281"/>
                  <a:pt x="178" y="282"/>
                </a:cubicBezTo>
                <a:cubicBezTo>
                  <a:pt x="178" y="281"/>
                  <a:pt x="179" y="282"/>
                  <a:pt x="179" y="281"/>
                </a:cubicBezTo>
                <a:cubicBezTo>
                  <a:pt x="179" y="282"/>
                  <a:pt x="180" y="281"/>
                  <a:pt x="180" y="281"/>
                </a:cubicBezTo>
                <a:cubicBezTo>
                  <a:pt x="180" y="281"/>
                  <a:pt x="181" y="281"/>
                  <a:pt x="181" y="281"/>
                </a:cubicBezTo>
                <a:cubicBezTo>
                  <a:pt x="181" y="281"/>
                  <a:pt x="181" y="281"/>
                  <a:pt x="182" y="280"/>
                </a:cubicBezTo>
                <a:cubicBezTo>
                  <a:pt x="182" y="280"/>
                  <a:pt x="182" y="280"/>
                  <a:pt x="182" y="280"/>
                </a:cubicBezTo>
                <a:cubicBezTo>
                  <a:pt x="182" y="280"/>
                  <a:pt x="181" y="279"/>
                  <a:pt x="181" y="280"/>
                </a:cubicBezTo>
                <a:cubicBezTo>
                  <a:pt x="181" y="279"/>
                  <a:pt x="182" y="279"/>
                  <a:pt x="182" y="279"/>
                </a:cubicBezTo>
                <a:cubicBezTo>
                  <a:pt x="182" y="279"/>
                  <a:pt x="182" y="280"/>
                  <a:pt x="182" y="280"/>
                </a:cubicBezTo>
                <a:cubicBezTo>
                  <a:pt x="182" y="280"/>
                  <a:pt x="183" y="280"/>
                  <a:pt x="183" y="281"/>
                </a:cubicBezTo>
                <a:cubicBezTo>
                  <a:pt x="183" y="280"/>
                  <a:pt x="183" y="281"/>
                  <a:pt x="184" y="280"/>
                </a:cubicBezTo>
                <a:cubicBezTo>
                  <a:pt x="183" y="279"/>
                  <a:pt x="183" y="280"/>
                  <a:pt x="183" y="279"/>
                </a:cubicBezTo>
                <a:cubicBezTo>
                  <a:pt x="183" y="279"/>
                  <a:pt x="183" y="279"/>
                  <a:pt x="184" y="279"/>
                </a:cubicBezTo>
                <a:cubicBezTo>
                  <a:pt x="184" y="279"/>
                  <a:pt x="184" y="279"/>
                  <a:pt x="184" y="280"/>
                </a:cubicBezTo>
                <a:cubicBezTo>
                  <a:pt x="184" y="280"/>
                  <a:pt x="184" y="280"/>
                  <a:pt x="184" y="280"/>
                </a:cubicBezTo>
                <a:cubicBezTo>
                  <a:pt x="185" y="280"/>
                  <a:pt x="184" y="279"/>
                  <a:pt x="185" y="280"/>
                </a:cubicBezTo>
                <a:cubicBezTo>
                  <a:pt x="184" y="279"/>
                  <a:pt x="184" y="279"/>
                  <a:pt x="184" y="278"/>
                </a:cubicBezTo>
                <a:cubicBezTo>
                  <a:pt x="185" y="278"/>
                  <a:pt x="184" y="279"/>
                  <a:pt x="185" y="279"/>
                </a:cubicBezTo>
                <a:cubicBezTo>
                  <a:pt x="185" y="279"/>
                  <a:pt x="185" y="279"/>
                  <a:pt x="185" y="278"/>
                </a:cubicBezTo>
                <a:cubicBezTo>
                  <a:pt x="185" y="278"/>
                  <a:pt x="185" y="278"/>
                  <a:pt x="185" y="278"/>
                </a:cubicBezTo>
                <a:cubicBezTo>
                  <a:pt x="186" y="279"/>
                  <a:pt x="185" y="279"/>
                  <a:pt x="186" y="280"/>
                </a:cubicBezTo>
                <a:cubicBezTo>
                  <a:pt x="186" y="279"/>
                  <a:pt x="186" y="279"/>
                  <a:pt x="186" y="279"/>
                </a:cubicBezTo>
                <a:cubicBezTo>
                  <a:pt x="186" y="278"/>
                  <a:pt x="186" y="279"/>
                  <a:pt x="187" y="278"/>
                </a:cubicBezTo>
                <a:cubicBezTo>
                  <a:pt x="187" y="279"/>
                  <a:pt x="187" y="279"/>
                  <a:pt x="187" y="279"/>
                </a:cubicBezTo>
                <a:cubicBezTo>
                  <a:pt x="187" y="279"/>
                  <a:pt x="187" y="279"/>
                  <a:pt x="187" y="279"/>
                </a:cubicBezTo>
                <a:cubicBezTo>
                  <a:pt x="188" y="279"/>
                  <a:pt x="188" y="279"/>
                  <a:pt x="189" y="279"/>
                </a:cubicBezTo>
                <a:cubicBezTo>
                  <a:pt x="189" y="279"/>
                  <a:pt x="189" y="279"/>
                  <a:pt x="189" y="279"/>
                </a:cubicBezTo>
                <a:cubicBezTo>
                  <a:pt x="189" y="279"/>
                  <a:pt x="189" y="279"/>
                  <a:pt x="189" y="278"/>
                </a:cubicBezTo>
                <a:cubicBezTo>
                  <a:pt x="189" y="278"/>
                  <a:pt x="189" y="278"/>
                  <a:pt x="189" y="278"/>
                </a:cubicBezTo>
                <a:cubicBezTo>
                  <a:pt x="189" y="278"/>
                  <a:pt x="189" y="278"/>
                  <a:pt x="189" y="278"/>
                </a:cubicBezTo>
                <a:cubicBezTo>
                  <a:pt x="189" y="278"/>
                  <a:pt x="190" y="278"/>
                  <a:pt x="190" y="278"/>
                </a:cubicBezTo>
                <a:cubicBezTo>
                  <a:pt x="190" y="278"/>
                  <a:pt x="190" y="278"/>
                  <a:pt x="190" y="278"/>
                </a:cubicBezTo>
                <a:cubicBezTo>
                  <a:pt x="190" y="278"/>
                  <a:pt x="190" y="279"/>
                  <a:pt x="190" y="279"/>
                </a:cubicBezTo>
                <a:cubicBezTo>
                  <a:pt x="190" y="279"/>
                  <a:pt x="190" y="279"/>
                  <a:pt x="190" y="279"/>
                </a:cubicBezTo>
                <a:cubicBezTo>
                  <a:pt x="191" y="279"/>
                  <a:pt x="191" y="279"/>
                  <a:pt x="191" y="278"/>
                </a:cubicBezTo>
                <a:cubicBezTo>
                  <a:pt x="191" y="278"/>
                  <a:pt x="191" y="278"/>
                  <a:pt x="191" y="278"/>
                </a:cubicBezTo>
                <a:cubicBezTo>
                  <a:pt x="191" y="278"/>
                  <a:pt x="191" y="278"/>
                  <a:pt x="192" y="278"/>
                </a:cubicBezTo>
                <a:cubicBezTo>
                  <a:pt x="192" y="277"/>
                  <a:pt x="192" y="277"/>
                  <a:pt x="192" y="277"/>
                </a:cubicBezTo>
                <a:cubicBezTo>
                  <a:pt x="192" y="277"/>
                  <a:pt x="192" y="277"/>
                  <a:pt x="192" y="278"/>
                </a:cubicBezTo>
                <a:cubicBezTo>
                  <a:pt x="192" y="278"/>
                  <a:pt x="192" y="278"/>
                  <a:pt x="193" y="278"/>
                </a:cubicBezTo>
                <a:cubicBezTo>
                  <a:pt x="193" y="278"/>
                  <a:pt x="193" y="278"/>
                  <a:pt x="193" y="278"/>
                </a:cubicBezTo>
                <a:cubicBezTo>
                  <a:pt x="194" y="278"/>
                  <a:pt x="195" y="277"/>
                  <a:pt x="195" y="277"/>
                </a:cubicBezTo>
                <a:cubicBezTo>
                  <a:pt x="195" y="277"/>
                  <a:pt x="195" y="277"/>
                  <a:pt x="195" y="277"/>
                </a:cubicBezTo>
                <a:cubicBezTo>
                  <a:pt x="195" y="278"/>
                  <a:pt x="194" y="277"/>
                  <a:pt x="194" y="279"/>
                </a:cubicBezTo>
                <a:cubicBezTo>
                  <a:pt x="193" y="279"/>
                  <a:pt x="193" y="279"/>
                  <a:pt x="192" y="279"/>
                </a:cubicBezTo>
                <a:cubicBezTo>
                  <a:pt x="193" y="280"/>
                  <a:pt x="192" y="280"/>
                  <a:pt x="192" y="280"/>
                </a:cubicBezTo>
                <a:cubicBezTo>
                  <a:pt x="192" y="281"/>
                  <a:pt x="192" y="280"/>
                  <a:pt x="192" y="281"/>
                </a:cubicBezTo>
                <a:cubicBezTo>
                  <a:pt x="192" y="281"/>
                  <a:pt x="193" y="280"/>
                  <a:pt x="193" y="281"/>
                </a:cubicBezTo>
                <a:cubicBezTo>
                  <a:pt x="192" y="281"/>
                  <a:pt x="192" y="281"/>
                  <a:pt x="191" y="282"/>
                </a:cubicBezTo>
                <a:cubicBezTo>
                  <a:pt x="191" y="282"/>
                  <a:pt x="191" y="282"/>
                  <a:pt x="191" y="283"/>
                </a:cubicBezTo>
                <a:cubicBezTo>
                  <a:pt x="191" y="283"/>
                  <a:pt x="191" y="283"/>
                  <a:pt x="191" y="283"/>
                </a:cubicBezTo>
                <a:cubicBezTo>
                  <a:pt x="191" y="283"/>
                  <a:pt x="191" y="283"/>
                  <a:pt x="192" y="284"/>
                </a:cubicBezTo>
                <a:cubicBezTo>
                  <a:pt x="191" y="284"/>
                  <a:pt x="192" y="284"/>
                  <a:pt x="192" y="284"/>
                </a:cubicBezTo>
                <a:cubicBezTo>
                  <a:pt x="192" y="285"/>
                  <a:pt x="191" y="285"/>
                  <a:pt x="191" y="285"/>
                </a:cubicBezTo>
                <a:cubicBezTo>
                  <a:pt x="192" y="285"/>
                  <a:pt x="193" y="286"/>
                  <a:pt x="193" y="285"/>
                </a:cubicBezTo>
                <a:cubicBezTo>
                  <a:pt x="192" y="285"/>
                  <a:pt x="192" y="284"/>
                  <a:pt x="192" y="283"/>
                </a:cubicBezTo>
                <a:cubicBezTo>
                  <a:pt x="193" y="284"/>
                  <a:pt x="194" y="283"/>
                  <a:pt x="194" y="284"/>
                </a:cubicBezTo>
                <a:cubicBezTo>
                  <a:pt x="195" y="284"/>
                  <a:pt x="195" y="284"/>
                  <a:pt x="195" y="283"/>
                </a:cubicBezTo>
                <a:cubicBezTo>
                  <a:pt x="195" y="283"/>
                  <a:pt x="196" y="284"/>
                  <a:pt x="196" y="285"/>
                </a:cubicBezTo>
                <a:cubicBezTo>
                  <a:pt x="196" y="284"/>
                  <a:pt x="196" y="285"/>
                  <a:pt x="196" y="285"/>
                </a:cubicBezTo>
                <a:cubicBezTo>
                  <a:pt x="196" y="285"/>
                  <a:pt x="195" y="285"/>
                  <a:pt x="195" y="285"/>
                </a:cubicBezTo>
                <a:cubicBezTo>
                  <a:pt x="195" y="285"/>
                  <a:pt x="195" y="285"/>
                  <a:pt x="195" y="285"/>
                </a:cubicBezTo>
                <a:cubicBezTo>
                  <a:pt x="194" y="285"/>
                  <a:pt x="194" y="286"/>
                  <a:pt x="194" y="286"/>
                </a:cubicBezTo>
                <a:cubicBezTo>
                  <a:pt x="194" y="286"/>
                  <a:pt x="194" y="287"/>
                  <a:pt x="193" y="287"/>
                </a:cubicBezTo>
                <a:cubicBezTo>
                  <a:pt x="193" y="288"/>
                  <a:pt x="193" y="288"/>
                  <a:pt x="193" y="288"/>
                </a:cubicBezTo>
                <a:cubicBezTo>
                  <a:pt x="194" y="288"/>
                  <a:pt x="194" y="287"/>
                  <a:pt x="194" y="288"/>
                </a:cubicBezTo>
                <a:cubicBezTo>
                  <a:pt x="194" y="288"/>
                  <a:pt x="194" y="289"/>
                  <a:pt x="194" y="289"/>
                </a:cubicBezTo>
                <a:cubicBezTo>
                  <a:pt x="194" y="290"/>
                  <a:pt x="194" y="290"/>
                  <a:pt x="193" y="290"/>
                </a:cubicBezTo>
                <a:cubicBezTo>
                  <a:pt x="194" y="290"/>
                  <a:pt x="194" y="291"/>
                  <a:pt x="194" y="291"/>
                </a:cubicBezTo>
                <a:cubicBezTo>
                  <a:pt x="194" y="291"/>
                  <a:pt x="194" y="291"/>
                  <a:pt x="194" y="291"/>
                </a:cubicBezTo>
                <a:cubicBezTo>
                  <a:pt x="195" y="291"/>
                  <a:pt x="195" y="291"/>
                  <a:pt x="195" y="291"/>
                </a:cubicBezTo>
                <a:cubicBezTo>
                  <a:pt x="195" y="291"/>
                  <a:pt x="195" y="292"/>
                  <a:pt x="195" y="292"/>
                </a:cubicBezTo>
                <a:cubicBezTo>
                  <a:pt x="195" y="292"/>
                  <a:pt x="195" y="293"/>
                  <a:pt x="195" y="294"/>
                </a:cubicBezTo>
                <a:cubicBezTo>
                  <a:pt x="195" y="294"/>
                  <a:pt x="195" y="294"/>
                  <a:pt x="195" y="294"/>
                </a:cubicBezTo>
                <a:cubicBezTo>
                  <a:pt x="195" y="293"/>
                  <a:pt x="196" y="295"/>
                  <a:pt x="196" y="294"/>
                </a:cubicBezTo>
                <a:cubicBezTo>
                  <a:pt x="196" y="294"/>
                  <a:pt x="196" y="295"/>
                  <a:pt x="196" y="295"/>
                </a:cubicBezTo>
                <a:cubicBezTo>
                  <a:pt x="196" y="295"/>
                  <a:pt x="196" y="295"/>
                  <a:pt x="196" y="295"/>
                </a:cubicBezTo>
                <a:cubicBezTo>
                  <a:pt x="196" y="295"/>
                  <a:pt x="197" y="295"/>
                  <a:pt x="197" y="294"/>
                </a:cubicBezTo>
                <a:cubicBezTo>
                  <a:pt x="197" y="295"/>
                  <a:pt x="198" y="295"/>
                  <a:pt x="198" y="295"/>
                </a:cubicBezTo>
                <a:cubicBezTo>
                  <a:pt x="197" y="295"/>
                  <a:pt x="197" y="295"/>
                  <a:pt x="197" y="295"/>
                </a:cubicBezTo>
                <a:cubicBezTo>
                  <a:pt x="198" y="296"/>
                  <a:pt x="198" y="296"/>
                  <a:pt x="198" y="295"/>
                </a:cubicBezTo>
                <a:cubicBezTo>
                  <a:pt x="199" y="296"/>
                  <a:pt x="199" y="295"/>
                  <a:pt x="199" y="296"/>
                </a:cubicBezTo>
                <a:cubicBezTo>
                  <a:pt x="200" y="296"/>
                  <a:pt x="199" y="295"/>
                  <a:pt x="199" y="295"/>
                </a:cubicBezTo>
                <a:cubicBezTo>
                  <a:pt x="200" y="296"/>
                  <a:pt x="202" y="295"/>
                  <a:pt x="203" y="294"/>
                </a:cubicBezTo>
                <a:cubicBezTo>
                  <a:pt x="203" y="294"/>
                  <a:pt x="203" y="294"/>
                  <a:pt x="203" y="294"/>
                </a:cubicBezTo>
                <a:cubicBezTo>
                  <a:pt x="204" y="294"/>
                  <a:pt x="206" y="295"/>
                  <a:pt x="206" y="293"/>
                </a:cubicBezTo>
                <a:cubicBezTo>
                  <a:pt x="207" y="293"/>
                  <a:pt x="206" y="293"/>
                  <a:pt x="207" y="294"/>
                </a:cubicBezTo>
                <a:cubicBezTo>
                  <a:pt x="207" y="293"/>
                  <a:pt x="207" y="293"/>
                  <a:pt x="207" y="293"/>
                </a:cubicBezTo>
                <a:cubicBezTo>
                  <a:pt x="207" y="294"/>
                  <a:pt x="207" y="294"/>
                  <a:pt x="207" y="294"/>
                </a:cubicBezTo>
                <a:cubicBezTo>
                  <a:pt x="207" y="294"/>
                  <a:pt x="206" y="294"/>
                  <a:pt x="207" y="294"/>
                </a:cubicBezTo>
                <a:cubicBezTo>
                  <a:pt x="208" y="294"/>
                  <a:pt x="211" y="294"/>
                  <a:pt x="212" y="293"/>
                </a:cubicBezTo>
                <a:cubicBezTo>
                  <a:pt x="213" y="293"/>
                  <a:pt x="213" y="293"/>
                  <a:pt x="213" y="293"/>
                </a:cubicBezTo>
                <a:cubicBezTo>
                  <a:pt x="213" y="293"/>
                  <a:pt x="213" y="293"/>
                  <a:pt x="213" y="293"/>
                </a:cubicBezTo>
                <a:cubicBezTo>
                  <a:pt x="213" y="293"/>
                  <a:pt x="213" y="292"/>
                  <a:pt x="213" y="292"/>
                </a:cubicBezTo>
                <a:cubicBezTo>
                  <a:pt x="214" y="293"/>
                  <a:pt x="215" y="292"/>
                  <a:pt x="215" y="292"/>
                </a:cubicBezTo>
                <a:cubicBezTo>
                  <a:pt x="217" y="292"/>
                  <a:pt x="218" y="290"/>
                  <a:pt x="219" y="291"/>
                </a:cubicBezTo>
                <a:cubicBezTo>
                  <a:pt x="220" y="290"/>
                  <a:pt x="223" y="291"/>
                  <a:pt x="223" y="289"/>
                </a:cubicBezTo>
                <a:cubicBezTo>
                  <a:pt x="223" y="289"/>
                  <a:pt x="224" y="289"/>
                  <a:pt x="224" y="289"/>
                </a:cubicBezTo>
                <a:cubicBezTo>
                  <a:pt x="224" y="289"/>
                  <a:pt x="224" y="288"/>
                  <a:pt x="224" y="288"/>
                </a:cubicBezTo>
                <a:cubicBezTo>
                  <a:pt x="225" y="288"/>
                  <a:pt x="225" y="289"/>
                  <a:pt x="225" y="289"/>
                </a:cubicBezTo>
                <a:cubicBezTo>
                  <a:pt x="225" y="288"/>
                  <a:pt x="225" y="288"/>
                  <a:pt x="225" y="288"/>
                </a:cubicBezTo>
                <a:cubicBezTo>
                  <a:pt x="225" y="288"/>
                  <a:pt x="226" y="288"/>
                  <a:pt x="226" y="289"/>
                </a:cubicBezTo>
                <a:cubicBezTo>
                  <a:pt x="226" y="288"/>
                  <a:pt x="227" y="288"/>
                  <a:pt x="227" y="288"/>
                </a:cubicBezTo>
                <a:cubicBezTo>
                  <a:pt x="229" y="287"/>
                  <a:pt x="231" y="287"/>
                  <a:pt x="233" y="285"/>
                </a:cubicBezTo>
                <a:cubicBezTo>
                  <a:pt x="233" y="285"/>
                  <a:pt x="232" y="286"/>
                  <a:pt x="232" y="285"/>
                </a:cubicBezTo>
                <a:cubicBezTo>
                  <a:pt x="232" y="286"/>
                  <a:pt x="231" y="286"/>
                  <a:pt x="231" y="287"/>
                </a:cubicBezTo>
                <a:cubicBezTo>
                  <a:pt x="230" y="286"/>
                  <a:pt x="229" y="287"/>
                  <a:pt x="229" y="287"/>
                </a:cubicBezTo>
                <a:cubicBezTo>
                  <a:pt x="229" y="287"/>
                  <a:pt x="229" y="287"/>
                  <a:pt x="228" y="287"/>
                </a:cubicBezTo>
                <a:cubicBezTo>
                  <a:pt x="228" y="287"/>
                  <a:pt x="228" y="287"/>
                  <a:pt x="228" y="287"/>
                </a:cubicBezTo>
                <a:cubicBezTo>
                  <a:pt x="228" y="285"/>
                  <a:pt x="229" y="286"/>
                  <a:pt x="231" y="285"/>
                </a:cubicBezTo>
                <a:cubicBezTo>
                  <a:pt x="229" y="285"/>
                  <a:pt x="228" y="285"/>
                  <a:pt x="227" y="286"/>
                </a:cubicBezTo>
                <a:cubicBezTo>
                  <a:pt x="227" y="285"/>
                  <a:pt x="227" y="285"/>
                  <a:pt x="226" y="285"/>
                </a:cubicBezTo>
                <a:cubicBezTo>
                  <a:pt x="226" y="287"/>
                  <a:pt x="224" y="287"/>
                  <a:pt x="223" y="286"/>
                </a:cubicBezTo>
                <a:cubicBezTo>
                  <a:pt x="222" y="287"/>
                  <a:pt x="221" y="288"/>
                  <a:pt x="220" y="287"/>
                </a:cubicBezTo>
                <a:cubicBezTo>
                  <a:pt x="221" y="288"/>
                  <a:pt x="219" y="289"/>
                  <a:pt x="219" y="288"/>
                </a:cubicBezTo>
                <a:cubicBezTo>
                  <a:pt x="219" y="287"/>
                  <a:pt x="219" y="288"/>
                  <a:pt x="219" y="287"/>
                </a:cubicBezTo>
                <a:cubicBezTo>
                  <a:pt x="219" y="287"/>
                  <a:pt x="218" y="288"/>
                  <a:pt x="218" y="287"/>
                </a:cubicBezTo>
                <a:cubicBezTo>
                  <a:pt x="218" y="289"/>
                  <a:pt x="215" y="288"/>
                  <a:pt x="215" y="289"/>
                </a:cubicBezTo>
                <a:cubicBezTo>
                  <a:pt x="215" y="289"/>
                  <a:pt x="214" y="289"/>
                  <a:pt x="214" y="288"/>
                </a:cubicBezTo>
                <a:cubicBezTo>
                  <a:pt x="214" y="289"/>
                  <a:pt x="214" y="289"/>
                  <a:pt x="213" y="290"/>
                </a:cubicBezTo>
                <a:cubicBezTo>
                  <a:pt x="212" y="288"/>
                  <a:pt x="210" y="291"/>
                  <a:pt x="209" y="289"/>
                </a:cubicBezTo>
                <a:cubicBezTo>
                  <a:pt x="210" y="288"/>
                  <a:pt x="213" y="288"/>
                  <a:pt x="215" y="286"/>
                </a:cubicBezTo>
                <a:cubicBezTo>
                  <a:pt x="214" y="286"/>
                  <a:pt x="213" y="286"/>
                  <a:pt x="213" y="287"/>
                </a:cubicBezTo>
                <a:cubicBezTo>
                  <a:pt x="213" y="286"/>
                  <a:pt x="212" y="287"/>
                  <a:pt x="212" y="286"/>
                </a:cubicBezTo>
                <a:cubicBezTo>
                  <a:pt x="213" y="286"/>
                  <a:pt x="215" y="284"/>
                  <a:pt x="215" y="286"/>
                </a:cubicBezTo>
                <a:cubicBezTo>
                  <a:pt x="215" y="285"/>
                  <a:pt x="215" y="285"/>
                  <a:pt x="215" y="285"/>
                </a:cubicBezTo>
                <a:cubicBezTo>
                  <a:pt x="215" y="284"/>
                  <a:pt x="216" y="286"/>
                  <a:pt x="217" y="284"/>
                </a:cubicBezTo>
                <a:cubicBezTo>
                  <a:pt x="217" y="285"/>
                  <a:pt x="217" y="284"/>
                  <a:pt x="217" y="285"/>
                </a:cubicBezTo>
                <a:cubicBezTo>
                  <a:pt x="218" y="284"/>
                  <a:pt x="220" y="284"/>
                  <a:pt x="221" y="284"/>
                </a:cubicBezTo>
                <a:cubicBezTo>
                  <a:pt x="221" y="284"/>
                  <a:pt x="222" y="285"/>
                  <a:pt x="222" y="284"/>
                </a:cubicBezTo>
                <a:cubicBezTo>
                  <a:pt x="222" y="284"/>
                  <a:pt x="223" y="284"/>
                  <a:pt x="223" y="284"/>
                </a:cubicBezTo>
                <a:cubicBezTo>
                  <a:pt x="223" y="284"/>
                  <a:pt x="224" y="284"/>
                  <a:pt x="224" y="284"/>
                </a:cubicBezTo>
                <a:cubicBezTo>
                  <a:pt x="225" y="284"/>
                  <a:pt x="225" y="284"/>
                  <a:pt x="226" y="283"/>
                </a:cubicBezTo>
                <a:cubicBezTo>
                  <a:pt x="226" y="284"/>
                  <a:pt x="227" y="283"/>
                  <a:pt x="227" y="284"/>
                </a:cubicBezTo>
                <a:cubicBezTo>
                  <a:pt x="227" y="283"/>
                  <a:pt x="227" y="283"/>
                  <a:pt x="228" y="283"/>
                </a:cubicBezTo>
                <a:cubicBezTo>
                  <a:pt x="228" y="283"/>
                  <a:pt x="229" y="284"/>
                  <a:pt x="229" y="283"/>
                </a:cubicBezTo>
                <a:cubicBezTo>
                  <a:pt x="230" y="283"/>
                  <a:pt x="231" y="282"/>
                  <a:pt x="232" y="282"/>
                </a:cubicBezTo>
                <a:cubicBezTo>
                  <a:pt x="232" y="282"/>
                  <a:pt x="232" y="281"/>
                  <a:pt x="232" y="281"/>
                </a:cubicBezTo>
                <a:cubicBezTo>
                  <a:pt x="233" y="281"/>
                  <a:pt x="234" y="280"/>
                  <a:pt x="235" y="281"/>
                </a:cubicBezTo>
                <a:cubicBezTo>
                  <a:pt x="235" y="280"/>
                  <a:pt x="236" y="280"/>
                  <a:pt x="237" y="280"/>
                </a:cubicBezTo>
                <a:cubicBezTo>
                  <a:pt x="237" y="280"/>
                  <a:pt x="238" y="278"/>
                  <a:pt x="239" y="280"/>
                </a:cubicBezTo>
                <a:cubicBezTo>
                  <a:pt x="239" y="279"/>
                  <a:pt x="239" y="279"/>
                  <a:pt x="239" y="279"/>
                </a:cubicBezTo>
                <a:cubicBezTo>
                  <a:pt x="239" y="279"/>
                  <a:pt x="239" y="279"/>
                  <a:pt x="240" y="279"/>
                </a:cubicBezTo>
                <a:cubicBezTo>
                  <a:pt x="240" y="278"/>
                  <a:pt x="241" y="279"/>
                  <a:pt x="242" y="278"/>
                </a:cubicBezTo>
                <a:cubicBezTo>
                  <a:pt x="243" y="279"/>
                  <a:pt x="244" y="277"/>
                  <a:pt x="245" y="277"/>
                </a:cubicBezTo>
                <a:cubicBezTo>
                  <a:pt x="246" y="277"/>
                  <a:pt x="246" y="278"/>
                  <a:pt x="246" y="277"/>
                </a:cubicBezTo>
                <a:cubicBezTo>
                  <a:pt x="246" y="277"/>
                  <a:pt x="245" y="277"/>
                  <a:pt x="246" y="276"/>
                </a:cubicBezTo>
                <a:cubicBezTo>
                  <a:pt x="246" y="276"/>
                  <a:pt x="247" y="277"/>
                  <a:pt x="247" y="277"/>
                </a:cubicBezTo>
                <a:cubicBezTo>
                  <a:pt x="247" y="276"/>
                  <a:pt x="247" y="276"/>
                  <a:pt x="247" y="276"/>
                </a:cubicBezTo>
                <a:cubicBezTo>
                  <a:pt x="247" y="276"/>
                  <a:pt x="249" y="276"/>
                  <a:pt x="249" y="275"/>
                </a:cubicBezTo>
                <a:cubicBezTo>
                  <a:pt x="250" y="275"/>
                  <a:pt x="252" y="275"/>
                  <a:pt x="253" y="274"/>
                </a:cubicBezTo>
                <a:cubicBezTo>
                  <a:pt x="253" y="275"/>
                  <a:pt x="254" y="274"/>
                  <a:pt x="255" y="274"/>
                </a:cubicBezTo>
                <a:cubicBezTo>
                  <a:pt x="255" y="274"/>
                  <a:pt x="256" y="274"/>
                  <a:pt x="256" y="274"/>
                </a:cubicBezTo>
                <a:cubicBezTo>
                  <a:pt x="257" y="274"/>
                  <a:pt x="257" y="274"/>
                  <a:pt x="258" y="274"/>
                </a:cubicBezTo>
                <a:cubicBezTo>
                  <a:pt x="259" y="274"/>
                  <a:pt x="260" y="273"/>
                  <a:pt x="261" y="273"/>
                </a:cubicBezTo>
                <a:cubicBezTo>
                  <a:pt x="261" y="273"/>
                  <a:pt x="261" y="273"/>
                  <a:pt x="261" y="273"/>
                </a:cubicBezTo>
                <a:cubicBezTo>
                  <a:pt x="261" y="273"/>
                  <a:pt x="261" y="273"/>
                  <a:pt x="262" y="272"/>
                </a:cubicBezTo>
                <a:cubicBezTo>
                  <a:pt x="262" y="273"/>
                  <a:pt x="263" y="272"/>
                  <a:pt x="263" y="273"/>
                </a:cubicBezTo>
                <a:cubicBezTo>
                  <a:pt x="264" y="273"/>
                  <a:pt x="263" y="272"/>
                  <a:pt x="264" y="272"/>
                </a:cubicBezTo>
                <a:cubicBezTo>
                  <a:pt x="264" y="272"/>
                  <a:pt x="264" y="272"/>
                  <a:pt x="265" y="272"/>
                </a:cubicBezTo>
                <a:cubicBezTo>
                  <a:pt x="265" y="271"/>
                  <a:pt x="265" y="271"/>
                  <a:pt x="265" y="271"/>
                </a:cubicBezTo>
                <a:cubicBezTo>
                  <a:pt x="265" y="271"/>
                  <a:pt x="266" y="271"/>
                  <a:pt x="265" y="272"/>
                </a:cubicBezTo>
                <a:cubicBezTo>
                  <a:pt x="267" y="270"/>
                  <a:pt x="268" y="271"/>
                  <a:pt x="269" y="271"/>
                </a:cubicBezTo>
                <a:cubicBezTo>
                  <a:pt x="269" y="271"/>
                  <a:pt x="269" y="270"/>
                  <a:pt x="269" y="270"/>
                </a:cubicBezTo>
                <a:cubicBezTo>
                  <a:pt x="269" y="271"/>
                  <a:pt x="270" y="271"/>
                  <a:pt x="271" y="271"/>
                </a:cubicBezTo>
                <a:cubicBezTo>
                  <a:pt x="271" y="270"/>
                  <a:pt x="270" y="271"/>
                  <a:pt x="270" y="270"/>
                </a:cubicBezTo>
                <a:cubicBezTo>
                  <a:pt x="271" y="270"/>
                  <a:pt x="271" y="271"/>
                  <a:pt x="271" y="270"/>
                </a:cubicBezTo>
                <a:cubicBezTo>
                  <a:pt x="271" y="270"/>
                  <a:pt x="271" y="270"/>
                  <a:pt x="272" y="270"/>
                </a:cubicBezTo>
                <a:cubicBezTo>
                  <a:pt x="271" y="270"/>
                  <a:pt x="271" y="269"/>
                  <a:pt x="272" y="269"/>
                </a:cubicBezTo>
                <a:cubicBezTo>
                  <a:pt x="272" y="270"/>
                  <a:pt x="272" y="270"/>
                  <a:pt x="272" y="270"/>
                </a:cubicBezTo>
                <a:cubicBezTo>
                  <a:pt x="274" y="269"/>
                  <a:pt x="277" y="269"/>
                  <a:pt x="279" y="267"/>
                </a:cubicBezTo>
                <a:cubicBezTo>
                  <a:pt x="280" y="267"/>
                  <a:pt x="282" y="267"/>
                  <a:pt x="283" y="266"/>
                </a:cubicBezTo>
                <a:cubicBezTo>
                  <a:pt x="285" y="266"/>
                  <a:pt x="286" y="265"/>
                  <a:pt x="287" y="265"/>
                </a:cubicBezTo>
                <a:cubicBezTo>
                  <a:pt x="287" y="265"/>
                  <a:pt x="288" y="265"/>
                  <a:pt x="288" y="265"/>
                </a:cubicBezTo>
                <a:cubicBezTo>
                  <a:pt x="288" y="265"/>
                  <a:pt x="288" y="264"/>
                  <a:pt x="288" y="264"/>
                </a:cubicBezTo>
                <a:cubicBezTo>
                  <a:pt x="288" y="264"/>
                  <a:pt x="289" y="265"/>
                  <a:pt x="289" y="265"/>
                </a:cubicBezTo>
                <a:cubicBezTo>
                  <a:pt x="289" y="264"/>
                  <a:pt x="289" y="264"/>
                  <a:pt x="289" y="264"/>
                </a:cubicBezTo>
                <a:cubicBezTo>
                  <a:pt x="290" y="265"/>
                  <a:pt x="290" y="263"/>
                  <a:pt x="292" y="264"/>
                </a:cubicBezTo>
                <a:cubicBezTo>
                  <a:pt x="293" y="262"/>
                  <a:pt x="296" y="263"/>
                  <a:pt x="296" y="260"/>
                </a:cubicBezTo>
                <a:cubicBezTo>
                  <a:pt x="296" y="260"/>
                  <a:pt x="296" y="262"/>
                  <a:pt x="295" y="261"/>
                </a:cubicBezTo>
                <a:cubicBezTo>
                  <a:pt x="296" y="259"/>
                  <a:pt x="297" y="260"/>
                  <a:pt x="298" y="258"/>
                </a:cubicBezTo>
                <a:cubicBezTo>
                  <a:pt x="298" y="258"/>
                  <a:pt x="298" y="258"/>
                  <a:pt x="298" y="258"/>
                </a:cubicBezTo>
                <a:cubicBezTo>
                  <a:pt x="298" y="257"/>
                  <a:pt x="300" y="257"/>
                  <a:pt x="300" y="257"/>
                </a:cubicBezTo>
                <a:cubicBezTo>
                  <a:pt x="301" y="256"/>
                  <a:pt x="303" y="257"/>
                  <a:pt x="304" y="256"/>
                </a:cubicBezTo>
                <a:cubicBezTo>
                  <a:pt x="304" y="256"/>
                  <a:pt x="304" y="256"/>
                  <a:pt x="304" y="256"/>
                </a:cubicBezTo>
                <a:cubicBezTo>
                  <a:pt x="304" y="256"/>
                  <a:pt x="305" y="257"/>
                  <a:pt x="305" y="257"/>
                </a:cubicBezTo>
                <a:cubicBezTo>
                  <a:pt x="305" y="255"/>
                  <a:pt x="307" y="257"/>
                  <a:pt x="307" y="255"/>
                </a:cubicBezTo>
                <a:cubicBezTo>
                  <a:pt x="308" y="256"/>
                  <a:pt x="308" y="255"/>
                  <a:pt x="309" y="255"/>
                </a:cubicBezTo>
                <a:cubicBezTo>
                  <a:pt x="309" y="254"/>
                  <a:pt x="310" y="254"/>
                  <a:pt x="311" y="254"/>
                </a:cubicBezTo>
                <a:cubicBezTo>
                  <a:pt x="311" y="253"/>
                  <a:pt x="311" y="253"/>
                  <a:pt x="311" y="253"/>
                </a:cubicBezTo>
                <a:cubicBezTo>
                  <a:pt x="311" y="253"/>
                  <a:pt x="311" y="253"/>
                  <a:pt x="311" y="252"/>
                </a:cubicBezTo>
                <a:cubicBezTo>
                  <a:pt x="311" y="252"/>
                  <a:pt x="312" y="253"/>
                  <a:pt x="312" y="252"/>
                </a:cubicBezTo>
                <a:cubicBezTo>
                  <a:pt x="312" y="252"/>
                  <a:pt x="312" y="253"/>
                  <a:pt x="312" y="253"/>
                </a:cubicBezTo>
                <a:cubicBezTo>
                  <a:pt x="312" y="251"/>
                  <a:pt x="313" y="251"/>
                  <a:pt x="314" y="251"/>
                </a:cubicBezTo>
                <a:cubicBezTo>
                  <a:pt x="313" y="250"/>
                  <a:pt x="314" y="251"/>
                  <a:pt x="314" y="250"/>
                </a:cubicBezTo>
                <a:cubicBezTo>
                  <a:pt x="314" y="250"/>
                  <a:pt x="314" y="250"/>
                  <a:pt x="313" y="249"/>
                </a:cubicBezTo>
                <a:cubicBezTo>
                  <a:pt x="313" y="250"/>
                  <a:pt x="313" y="250"/>
                  <a:pt x="313" y="250"/>
                </a:cubicBezTo>
                <a:cubicBezTo>
                  <a:pt x="313" y="250"/>
                  <a:pt x="313" y="250"/>
                  <a:pt x="312" y="250"/>
                </a:cubicBezTo>
                <a:cubicBezTo>
                  <a:pt x="313" y="249"/>
                  <a:pt x="313" y="249"/>
                  <a:pt x="313" y="249"/>
                </a:cubicBezTo>
                <a:cubicBezTo>
                  <a:pt x="313" y="249"/>
                  <a:pt x="313" y="249"/>
                  <a:pt x="312" y="249"/>
                </a:cubicBezTo>
                <a:cubicBezTo>
                  <a:pt x="312" y="249"/>
                  <a:pt x="312" y="249"/>
                  <a:pt x="312" y="249"/>
                </a:cubicBezTo>
                <a:cubicBezTo>
                  <a:pt x="312" y="249"/>
                  <a:pt x="312" y="249"/>
                  <a:pt x="312" y="249"/>
                </a:cubicBezTo>
                <a:cubicBezTo>
                  <a:pt x="311" y="249"/>
                  <a:pt x="311" y="249"/>
                  <a:pt x="311" y="249"/>
                </a:cubicBezTo>
                <a:cubicBezTo>
                  <a:pt x="311" y="249"/>
                  <a:pt x="311" y="249"/>
                  <a:pt x="311" y="249"/>
                </a:cubicBezTo>
                <a:cubicBezTo>
                  <a:pt x="311" y="249"/>
                  <a:pt x="311" y="249"/>
                  <a:pt x="311" y="250"/>
                </a:cubicBezTo>
                <a:cubicBezTo>
                  <a:pt x="311" y="249"/>
                  <a:pt x="311" y="249"/>
                  <a:pt x="311" y="249"/>
                </a:cubicBezTo>
                <a:cubicBezTo>
                  <a:pt x="310" y="249"/>
                  <a:pt x="310" y="249"/>
                  <a:pt x="310" y="249"/>
                </a:cubicBezTo>
                <a:cubicBezTo>
                  <a:pt x="309" y="249"/>
                  <a:pt x="309" y="249"/>
                  <a:pt x="309" y="249"/>
                </a:cubicBezTo>
                <a:cubicBezTo>
                  <a:pt x="309" y="249"/>
                  <a:pt x="309" y="249"/>
                  <a:pt x="309" y="249"/>
                </a:cubicBezTo>
                <a:cubicBezTo>
                  <a:pt x="309" y="249"/>
                  <a:pt x="309" y="249"/>
                  <a:pt x="309" y="249"/>
                </a:cubicBezTo>
                <a:cubicBezTo>
                  <a:pt x="310" y="249"/>
                  <a:pt x="310" y="249"/>
                  <a:pt x="310" y="248"/>
                </a:cubicBezTo>
                <a:cubicBezTo>
                  <a:pt x="311" y="249"/>
                  <a:pt x="310" y="249"/>
                  <a:pt x="310" y="249"/>
                </a:cubicBezTo>
                <a:cubicBezTo>
                  <a:pt x="310" y="248"/>
                  <a:pt x="311" y="248"/>
                  <a:pt x="311" y="249"/>
                </a:cubicBezTo>
                <a:cubicBezTo>
                  <a:pt x="311" y="248"/>
                  <a:pt x="311" y="248"/>
                  <a:pt x="311" y="248"/>
                </a:cubicBezTo>
                <a:cubicBezTo>
                  <a:pt x="311" y="248"/>
                  <a:pt x="311" y="248"/>
                  <a:pt x="311" y="248"/>
                </a:cubicBezTo>
                <a:cubicBezTo>
                  <a:pt x="311" y="248"/>
                  <a:pt x="312" y="248"/>
                  <a:pt x="312" y="248"/>
                </a:cubicBezTo>
                <a:cubicBezTo>
                  <a:pt x="312" y="248"/>
                  <a:pt x="312" y="247"/>
                  <a:pt x="313" y="248"/>
                </a:cubicBezTo>
                <a:cubicBezTo>
                  <a:pt x="313" y="248"/>
                  <a:pt x="313" y="247"/>
                  <a:pt x="313" y="247"/>
                </a:cubicBezTo>
                <a:cubicBezTo>
                  <a:pt x="314" y="247"/>
                  <a:pt x="313" y="248"/>
                  <a:pt x="313" y="248"/>
                </a:cubicBezTo>
                <a:cubicBezTo>
                  <a:pt x="314" y="248"/>
                  <a:pt x="315" y="248"/>
                  <a:pt x="315" y="247"/>
                </a:cubicBezTo>
                <a:cubicBezTo>
                  <a:pt x="315" y="247"/>
                  <a:pt x="316" y="247"/>
                  <a:pt x="315" y="248"/>
                </a:cubicBezTo>
                <a:cubicBezTo>
                  <a:pt x="316" y="248"/>
                  <a:pt x="317" y="246"/>
                  <a:pt x="317" y="245"/>
                </a:cubicBezTo>
                <a:cubicBezTo>
                  <a:pt x="317" y="245"/>
                  <a:pt x="317" y="245"/>
                  <a:pt x="318" y="244"/>
                </a:cubicBezTo>
                <a:cubicBezTo>
                  <a:pt x="318" y="245"/>
                  <a:pt x="318" y="245"/>
                  <a:pt x="318" y="246"/>
                </a:cubicBezTo>
                <a:cubicBezTo>
                  <a:pt x="318" y="246"/>
                  <a:pt x="318" y="246"/>
                  <a:pt x="317" y="246"/>
                </a:cubicBezTo>
                <a:cubicBezTo>
                  <a:pt x="317" y="246"/>
                  <a:pt x="317" y="247"/>
                  <a:pt x="318" y="247"/>
                </a:cubicBezTo>
                <a:cubicBezTo>
                  <a:pt x="318" y="247"/>
                  <a:pt x="318" y="247"/>
                  <a:pt x="317" y="247"/>
                </a:cubicBezTo>
                <a:cubicBezTo>
                  <a:pt x="318" y="247"/>
                  <a:pt x="318" y="246"/>
                  <a:pt x="318" y="246"/>
                </a:cubicBezTo>
                <a:cubicBezTo>
                  <a:pt x="319" y="247"/>
                  <a:pt x="318" y="247"/>
                  <a:pt x="318" y="247"/>
                </a:cubicBezTo>
                <a:cubicBezTo>
                  <a:pt x="319" y="248"/>
                  <a:pt x="318" y="247"/>
                  <a:pt x="319" y="247"/>
                </a:cubicBezTo>
                <a:cubicBezTo>
                  <a:pt x="319" y="246"/>
                  <a:pt x="320" y="246"/>
                  <a:pt x="321" y="247"/>
                </a:cubicBezTo>
                <a:cubicBezTo>
                  <a:pt x="321" y="246"/>
                  <a:pt x="321" y="245"/>
                  <a:pt x="321" y="245"/>
                </a:cubicBezTo>
                <a:cubicBezTo>
                  <a:pt x="321" y="246"/>
                  <a:pt x="320" y="246"/>
                  <a:pt x="320" y="246"/>
                </a:cubicBezTo>
                <a:cubicBezTo>
                  <a:pt x="320" y="246"/>
                  <a:pt x="320" y="246"/>
                  <a:pt x="320" y="246"/>
                </a:cubicBezTo>
                <a:cubicBezTo>
                  <a:pt x="320" y="245"/>
                  <a:pt x="319" y="246"/>
                  <a:pt x="318" y="246"/>
                </a:cubicBezTo>
                <a:cubicBezTo>
                  <a:pt x="320" y="244"/>
                  <a:pt x="322" y="244"/>
                  <a:pt x="324" y="243"/>
                </a:cubicBezTo>
                <a:cubicBezTo>
                  <a:pt x="324" y="243"/>
                  <a:pt x="324" y="244"/>
                  <a:pt x="324" y="244"/>
                </a:cubicBezTo>
                <a:cubicBezTo>
                  <a:pt x="325" y="244"/>
                  <a:pt x="325" y="244"/>
                  <a:pt x="325" y="243"/>
                </a:cubicBezTo>
                <a:cubicBezTo>
                  <a:pt x="325" y="244"/>
                  <a:pt x="325" y="243"/>
                  <a:pt x="326" y="244"/>
                </a:cubicBezTo>
                <a:cubicBezTo>
                  <a:pt x="326" y="244"/>
                  <a:pt x="325" y="244"/>
                  <a:pt x="326" y="244"/>
                </a:cubicBezTo>
                <a:cubicBezTo>
                  <a:pt x="326" y="244"/>
                  <a:pt x="327" y="244"/>
                  <a:pt x="327" y="244"/>
                </a:cubicBezTo>
                <a:cubicBezTo>
                  <a:pt x="327" y="243"/>
                  <a:pt x="328" y="243"/>
                  <a:pt x="328" y="243"/>
                </a:cubicBezTo>
                <a:cubicBezTo>
                  <a:pt x="329" y="243"/>
                  <a:pt x="329" y="243"/>
                  <a:pt x="329" y="242"/>
                </a:cubicBezTo>
                <a:cubicBezTo>
                  <a:pt x="331" y="244"/>
                  <a:pt x="332" y="242"/>
                  <a:pt x="334" y="242"/>
                </a:cubicBezTo>
                <a:cubicBezTo>
                  <a:pt x="334" y="242"/>
                  <a:pt x="335" y="241"/>
                  <a:pt x="335" y="242"/>
                </a:cubicBezTo>
                <a:cubicBezTo>
                  <a:pt x="335" y="241"/>
                  <a:pt x="335" y="241"/>
                  <a:pt x="335" y="241"/>
                </a:cubicBezTo>
                <a:cubicBezTo>
                  <a:pt x="335" y="241"/>
                  <a:pt x="335" y="240"/>
                  <a:pt x="335" y="241"/>
                </a:cubicBezTo>
                <a:cubicBezTo>
                  <a:pt x="335" y="241"/>
                  <a:pt x="336" y="241"/>
                  <a:pt x="335" y="242"/>
                </a:cubicBezTo>
                <a:cubicBezTo>
                  <a:pt x="336" y="242"/>
                  <a:pt x="335" y="241"/>
                  <a:pt x="336" y="241"/>
                </a:cubicBezTo>
                <a:cubicBezTo>
                  <a:pt x="336" y="240"/>
                  <a:pt x="336" y="241"/>
                  <a:pt x="337" y="240"/>
                </a:cubicBezTo>
                <a:cubicBezTo>
                  <a:pt x="337" y="241"/>
                  <a:pt x="337" y="241"/>
                  <a:pt x="337" y="241"/>
                </a:cubicBezTo>
                <a:cubicBezTo>
                  <a:pt x="338" y="240"/>
                  <a:pt x="339" y="241"/>
                  <a:pt x="339" y="239"/>
                </a:cubicBezTo>
                <a:cubicBezTo>
                  <a:pt x="340" y="238"/>
                  <a:pt x="340" y="239"/>
                  <a:pt x="340" y="239"/>
                </a:cubicBezTo>
                <a:cubicBezTo>
                  <a:pt x="341" y="239"/>
                  <a:pt x="340" y="240"/>
                  <a:pt x="341" y="240"/>
                </a:cubicBezTo>
                <a:cubicBezTo>
                  <a:pt x="341" y="239"/>
                  <a:pt x="341" y="239"/>
                  <a:pt x="341" y="239"/>
                </a:cubicBezTo>
                <a:cubicBezTo>
                  <a:pt x="341" y="239"/>
                  <a:pt x="341" y="238"/>
                  <a:pt x="341" y="238"/>
                </a:cubicBezTo>
                <a:cubicBezTo>
                  <a:pt x="342" y="239"/>
                  <a:pt x="341" y="240"/>
                  <a:pt x="341" y="240"/>
                </a:cubicBezTo>
                <a:cubicBezTo>
                  <a:pt x="341" y="240"/>
                  <a:pt x="341" y="240"/>
                  <a:pt x="341" y="240"/>
                </a:cubicBezTo>
                <a:cubicBezTo>
                  <a:pt x="342" y="241"/>
                  <a:pt x="343" y="241"/>
                  <a:pt x="344" y="239"/>
                </a:cubicBezTo>
                <a:cubicBezTo>
                  <a:pt x="344" y="240"/>
                  <a:pt x="344" y="240"/>
                  <a:pt x="344" y="240"/>
                </a:cubicBezTo>
                <a:cubicBezTo>
                  <a:pt x="344" y="240"/>
                  <a:pt x="346" y="240"/>
                  <a:pt x="346" y="240"/>
                </a:cubicBezTo>
                <a:cubicBezTo>
                  <a:pt x="346" y="239"/>
                  <a:pt x="346" y="239"/>
                  <a:pt x="346" y="239"/>
                </a:cubicBezTo>
                <a:cubicBezTo>
                  <a:pt x="346" y="239"/>
                  <a:pt x="346" y="239"/>
                  <a:pt x="347" y="240"/>
                </a:cubicBezTo>
                <a:cubicBezTo>
                  <a:pt x="347" y="239"/>
                  <a:pt x="347" y="239"/>
                  <a:pt x="347" y="239"/>
                </a:cubicBezTo>
                <a:cubicBezTo>
                  <a:pt x="347" y="239"/>
                  <a:pt x="347" y="239"/>
                  <a:pt x="347" y="239"/>
                </a:cubicBezTo>
                <a:cubicBezTo>
                  <a:pt x="348" y="240"/>
                  <a:pt x="348" y="239"/>
                  <a:pt x="348" y="239"/>
                </a:cubicBezTo>
                <a:cubicBezTo>
                  <a:pt x="348" y="239"/>
                  <a:pt x="348" y="239"/>
                  <a:pt x="348" y="239"/>
                </a:cubicBezTo>
                <a:cubicBezTo>
                  <a:pt x="348" y="239"/>
                  <a:pt x="348" y="239"/>
                  <a:pt x="348" y="239"/>
                </a:cubicBezTo>
                <a:cubicBezTo>
                  <a:pt x="349" y="239"/>
                  <a:pt x="351" y="239"/>
                  <a:pt x="351" y="238"/>
                </a:cubicBezTo>
                <a:cubicBezTo>
                  <a:pt x="352" y="239"/>
                  <a:pt x="352" y="238"/>
                  <a:pt x="352" y="238"/>
                </a:cubicBezTo>
                <a:cubicBezTo>
                  <a:pt x="352" y="237"/>
                  <a:pt x="353" y="237"/>
                  <a:pt x="353" y="236"/>
                </a:cubicBezTo>
                <a:cubicBezTo>
                  <a:pt x="353" y="236"/>
                  <a:pt x="353" y="236"/>
                  <a:pt x="352" y="236"/>
                </a:cubicBezTo>
                <a:cubicBezTo>
                  <a:pt x="353" y="236"/>
                  <a:pt x="353" y="236"/>
                  <a:pt x="353" y="236"/>
                </a:cubicBezTo>
                <a:cubicBezTo>
                  <a:pt x="353" y="236"/>
                  <a:pt x="353" y="236"/>
                  <a:pt x="353" y="236"/>
                </a:cubicBezTo>
                <a:cubicBezTo>
                  <a:pt x="354" y="236"/>
                  <a:pt x="355" y="236"/>
                  <a:pt x="355" y="236"/>
                </a:cubicBezTo>
                <a:cubicBezTo>
                  <a:pt x="356" y="236"/>
                  <a:pt x="355" y="237"/>
                  <a:pt x="355" y="237"/>
                </a:cubicBezTo>
                <a:cubicBezTo>
                  <a:pt x="356" y="237"/>
                  <a:pt x="356" y="237"/>
                  <a:pt x="356" y="236"/>
                </a:cubicBezTo>
                <a:cubicBezTo>
                  <a:pt x="356" y="235"/>
                  <a:pt x="359" y="236"/>
                  <a:pt x="359" y="235"/>
                </a:cubicBezTo>
                <a:cubicBezTo>
                  <a:pt x="358" y="235"/>
                  <a:pt x="357" y="235"/>
                  <a:pt x="356" y="236"/>
                </a:cubicBezTo>
                <a:cubicBezTo>
                  <a:pt x="356" y="235"/>
                  <a:pt x="356" y="235"/>
                  <a:pt x="357" y="235"/>
                </a:cubicBezTo>
                <a:cubicBezTo>
                  <a:pt x="357" y="234"/>
                  <a:pt x="356" y="235"/>
                  <a:pt x="356" y="235"/>
                </a:cubicBezTo>
                <a:cubicBezTo>
                  <a:pt x="356" y="234"/>
                  <a:pt x="356" y="234"/>
                  <a:pt x="356" y="234"/>
                </a:cubicBezTo>
                <a:cubicBezTo>
                  <a:pt x="357" y="234"/>
                  <a:pt x="357" y="234"/>
                  <a:pt x="357" y="235"/>
                </a:cubicBezTo>
                <a:cubicBezTo>
                  <a:pt x="358" y="234"/>
                  <a:pt x="357" y="233"/>
                  <a:pt x="358" y="233"/>
                </a:cubicBezTo>
                <a:cubicBezTo>
                  <a:pt x="359" y="233"/>
                  <a:pt x="358" y="234"/>
                  <a:pt x="358" y="234"/>
                </a:cubicBezTo>
                <a:cubicBezTo>
                  <a:pt x="358" y="234"/>
                  <a:pt x="358" y="235"/>
                  <a:pt x="358" y="235"/>
                </a:cubicBezTo>
                <a:cubicBezTo>
                  <a:pt x="358" y="235"/>
                  <a:pt x="358" y="233"/>
                  <a:pt x="359" y="233"/>
                </a:cubicBezTo>
                <a:cubicBezTo>
                  <a:pt x="360" y="234"/>
                  <a:pt x="360" y="234"/>
                  <a:pt x="359" y="234"/>
                </a:cubicBezTo>
                <a:cubicBezTo>
                  <a:pt x="360" y="234"/>
                  <a:pt x="360" y="233"/>
                  <a:pt x="360" y="233"/>
                </a:cubicBezTo>
                <a:cubicBezTo>
                  <a:pt x="361" y="233"/>
                  <a:pt x="360" y="234"/>
                  <a:pt x="361" y="234"/>
                </a:cubicBezTo>
                <a:cubicBezTo>
                  <a:pt x="361" y="234"/>
                  <a:pt x="361" y="234"/>
                  <a:pt x="361" y="234"/>
                </a:cubicBezTo>
                <a:cubicBezTo>
                  <a:pt x="361" y="233"/>
                  <a:pt x="361" y="233"/>
                  <a:pt x="361" y="233"/>
                </a:cubicBezTo>
                <a:cubicBezTo>
                  <a:pt x="361" y="233"/>
                  <a:pt x="362" y="233"/>
                  <a:pt x="362" y="232"/>
                </a:cubicBezTo>
                <a:cubicBezTo>
                  <a:pt x="362" y="232"/>
                  <a:pt x="362" y="232"/>
                  <a:pt x="362" y="232"/>
                </a:cubicBezTo>
                <a:cubicBezTo>
                  <a:pt x="363" y="232"/>
                  <a:pt x="362" y="233"/>
                  <a:pt x="362" y="234"/>
                </a:cubicBezTo>
                <a:cubicBezTo>
                  <a:pt x="363" y="233"/>
                  <a:pt x="363" y="233"/>
                  <a:pt x="363" y="233"/>
                </a:cubicBezTo>
                <a:cubicBezTo>
                  <a:pt x="363" y="233"/>
                  <a:pt x="363" y="233"/>
                  <a:pt x="364" y="233"/>
                </a:cubicBezTo>
                <a:cubicBezTo>
                  <a:pt x="364" y="233"/>
                  <a:pt x="365" y="233"/>
                  <a:pt x="366" y="233"/>
                </a:cubicBezTo>
                <a:cubicBezTo>
                  <a:pt x="366" y="233"/>
                  <a:pt x="365" y="233"/>
                  <a:pt x="365" y="233"/>
                </a:cubicBezTo>
                <a:cubicBezTo>
                  <a:pt x="366" y="234"/>
                  <a:pt x="366" y="232"/>
                  <a:pt x="367" y="233"/>
                </a:cubicBezTo>
                <a:cubicBezTo>
                  <a:pt x="367" y="232"/>
                  <a:pt x="367" y="232"/>
                  <a:pt x="367" y="232"/>
                </a:cubicBezTo>
                <a:cubicBezTo>
                  <a:pt x="367" y="231"/>
                  <a:pt x="367" y="232"/>
                  <a:pt x="367" y="231"/>
                </a:cubicBezTo>
                <a:cubicBezTo>
                  <a:pt x="367" y="231"/>
                  <a:pt x="367" y="231"/>
                  <a:pt x="367" y="231"/>
                </a:cubicBezTo>
                <a:cubicBezTo>
                  <a:pt x="368" y="231"/>
                  <a:pt x="368" y="231"/>
                  <a:pt x="369" y="231"/>
                </a:cubicBezTo>
                <a:cubicBezTo>
                  <a:pt x="369" y="232"/>
                  <a:pt x="368" y="232"/>
                  <a:pt x="368" y="231"/>
                </a:cubicBezTo>
                <a:cubicBezTo>
                  <a:pt x="368" y="232"/>
                  <a:pt x="367" y="232"/>
                  <a:pt x="367" y="232"/>
                </a:cubicBezTo>
                <a:cubicBezTo>
                  <a:pt x="367" y="232"/>
                  <a:pt x="369" y="233"/>
                  <a:pt x="369" y="232"/>
                </a:cubicBezTo>
                <a:cubicBezTo>
                  <a:pt x="369" y="232"/>
                  <a:pt x="369" y="232"/>
                  <a:pt x="369" y="233"/>
                </a:cubicBezTo>
                <a:cubicBezTo>
                  <a:pt x="370" y="232"/>
                  <a:pt x="371" y="231"/>
                  <a:pt x="372" y="231"/>
                </a:cubicBezTo>
                <a:cubicBezTo>
                  <a:pt x="372" y="231"/>
                  <a:pt x="371" y="231"/>
                  <a:pt x="371" y="232"/>
                </a:cubicBezTo>
                <a:cubicBezTo>
                  <a:pt x="372" y="231"/>
                  <a:pt x="372" y="232"/>
                  <a:pt x="372" y="232"/>
                </a:cubicBezTo>
                <a:cubicBezTo>
                  <a:pt x="373" y="232"/>
                  <a:pt x="373" y="232"/>
                  <a:pt x="374" y="231"/>
                </a:cubicBezTo>
                <a:cubicBezTo>
                  <a:pt x="375" y="232"/>
                  <a:pt x="374" y="231"/>
                  <a:pt x="375" y="229"/>
                </a:cubicBezTo>
                <a:cubicBezTo>
                  <a:pt x="375" y="230"/>
                  <a:pt x="374" y="230"/>
                  <a:pt x="374" y="230"/>
                </a:cubicBezTo>
                <a:cubicBezTo>
                  <a:pt x="374" y="230"/>
                  <a:pt x="374" y="230"/>
                  <a:pt x="374" y="230"/>
                </a:cubicBezTo>
                <a:cubicBezTo>
                  <a:pt x="374" y="231"/>
                  <a:pt x="374" y="231"/>
                  <a:pt x="373" y="231"/>
                </a:cubicBezTo>
                <a:cubicBezTo>
                  <a:pt x="373" y="231"/>
                  <a:pt x="373" y="230"/>
                  <a:pt x="374" y="230"/>
                </a:cubicBezTo>
                <a:cubicBezTo>
                  <a:pt x="373" y="230"/>
                  <a:pt x="372" y="229"/>
                  <a:pt x="372" y="230"/>
                </a:cubicBezTo>
                <a:cubicBezTo>
                  <a:pt x="371" y="230"/>
                  <a:pt x="370" y="230"/>
                  <a:pt x="369" y="230"/>
                </a:cubicBezTo>
                <a:cubicBezTo>
                  <a:pt x="369" y="230"/>
                  <a:pt x="369" y="230"/>
                  <a:pt x="369" y="231"/>
                </a:cubicBezTo>
                <a:cubicBezTo>
                  <a:pt x="368" y="230"/>
                  <a:pt x="366" y="230"/>
                  <a:pt x="366" y="231"/>
                </a:cubicBezTo>
                <a:cubicBezTo>
                  <a:pt x="365" y="230"/>
                  <a:pt x="364" y="231"/>
                  <a:pt x="364" y="230"/>
                </a:cubicBezTo>
                <a:cubicBezTo>
                  <a:pt x="364" y="231"/>
                  <a:pt x="364" y="231"/>
                  <a:pt x="364" y="231"/>
                </a:cubicBezTo>
                <a:cubicBezTo>
                  <a:pt x="364" y="231"/>
                  <a:pt x="364" y="231"/>
                  <a:pt x="364" y="231"/>
                </a:cubicBezTo>
                <a:cubicBezTo>
                  <a:pt x="364" y="231"/>
                  <a:pt x="364" y="231"/>
                  <a:pt x="364" y="232"/>
                </a:cubicBezTo>
                <a:cubicBezTo>
                  <a:pt x="364" y="231"/>
                  <a:pt x="364" y="231"/>
                  <a:pt x="364" y="231"/>
                </a:cubicBezTo>
                <a:cubicBezTo>
                  <a:pt x="363" y="231"/>
                  <a:pt x="363" y="231"/>
                  <a:pt x="363" y="231"/>
                </a:cubicBezTo>
                <a:cubicBezTo>
                  <a:pt x="363" y="231"/>
                  <a:pt x="363" y="231"/>
                  <a:pt x="363" y="231"/>
                </a:cubicBezTo>
                <a:cubicBezTo>
                  <a:pt x="362" y="231"/>
                  <a:pt x="362" y="231"/>
                  <a:pt x="362" y="231"/>
                </a:cubicBezTo>
                <a:cubicBezTo>
                  <a:pt x="362" y="231"/>
                  <a:pt x="361" y="231"/>
                  <a:pt x="361" y="231"/>
                </a:cubicBezTo>
                <a:cubicBezTo>
                  <a:pt x="361" y="231"/>
                  <a:pt x="362" y="230"/>
                  <a:pt x="361" y="230"/>
                </a:cubicBezTo>
                <a:cubicBezTo>
                  <a:pt x="361" y="231"/>
                  <a:pt x="359" y="232"/>
                  <a:pt x="358" y="231"/>
                </a:cubicBezTo>
                <a:cubicBezTo>
                  <a:pt x="358" y="231"/>
                  <a:pt x="358" y="231"/>
                  <a:pt x="358" y="232"/>
                </a:cubicBezTo>
                <a:cubicBezTo>
                  <a:pt x="358" y="232"/>
                  <a:pt x="358" y="232"/>
                  <a:pt x="358" y="232"/>
                </a:cubicBezTo>
                <a:cubicBezTo>
                  <a:pt x="358" y="232"/>
                  <a:pt x="358" y="231"/>
                  <a:pt x="357" y="231"/>
                </a:cubicBezTo>
                <a:cubicBezTo>
                  <a:pt x="357" y="232"/>
                  <a:pt x="355" y="232"/>
                  <a:pt x="354" y="232"/>
                </a:cubicBezTo>
                <a:cubicBezTo>
                  <a:pt x="354" y="233"/>
                  <a:pt x="354" y="232"/>
                  <a:pt x="354" y="233"/>
                </a:cubicBezTo>
                <a:cubicBezTo>
                  <a:pt x="354" y="233"/>
                  <a:pt x="354" y="232"/>
                  <a:pt x="355" y="232"/>
                </a:cubicBezTo>
                <a:cubicBezTo>
                  <a:pt x="355" y="233"/>
                  <a:pt x="355" y="233"/>
                  <a:pt x="355" y="233"/>
                </a:cubicBezTo>
                <a:cubicBezTo>
                  <a:pt x="355" y="234"/>
                  <a:pt x="354" y="234"/>
                  <a:pt x="354" y="234"/>
                </a:cubicBezTo>
                <a:cubicBezTo>
                  <a:pt x="354" y="233"/>
                  <a:pt x="354" y="234"/>
                  <a:pt x="354" y="233"/>
                </a:cubicBezTo>
                <a:cubicBezTo>
                  <a:pt x="354" y="233"/>
                  <a:pt x="353" y="233"/>
                  <a:pt x="354" y="232"/>
                </a:cubicBezTo>
                <a:cubicBezTo>
                  <a:pt x="353" y="232"/>
                  <a:pt x="352" y="232"/>
                  <a:pt x="352" y="232"/>
                </a:cubicBezTo>
                <a:cubicBezTo>
                  <a:pt x="352" y="232"/>
                  <a:pt x="352" y="232"/>
                  <a:pt x="351" y="232"/>
                </a:cubicBezTo>
                <a:cubicBezTo>
                  <a:pt x="351" y="232"/>
                  <a:pt x="352" y="232"/>
                  <a:pt x="352" y="232"/>
                </a:cubicBezTo>
                <a:cubicBezTo>
                  <a:pt x="352" y="232"/>
                  <a:pt x="352" y="232"/>
                  <a:pt x="352" y="231"/>
                </a:cubicBezTo>
                <a:cubicBezTo>
                  <a:pt x="352" y="232"/>
                  <a:pt x="351" y="231"/>
                  <a:pt x="351" y="231"/>
                </a:cubicBezTo>
                <a:cubicBezTo>
                  <a:pt x="351" y="232"/>
                  <a:pt x="351" y="232"/>
                  <a:pt x="351" y="232"/>
                </a:cubicBezTo>
                <a:cubicBezTo>
                  <a:pt x="351" y="233"/>
                  <a:pt x="350" y="232"/>
                  <a:pt x="350" y="233"/>
                </a:cubicBezTo>
                <a:cubicBezTo>
                  <a:pt x="350" y="234"/>
                  <a:pt x="350" y="234"/>
                  <a:pt x="350" y="234"/>
                </a:cubicBezTo>
                <a:cubicBezTo>
                  <a:pt x="350" y="235"/>
                  <a:pt x="350" y="234"/>
                  <a:pt x="349" y="234"/>
                </a:cubicBezTo>
                <a:cubicBezTo>
                  <a:pt x="349" y="233"/>
                  <a:pt x="350" y="233"/>
                  <a:pt x="350" y="233"/>
                </a:cubicBezTo>
                <a:cubicBezTo>
                  <a:pt x="349" y="232"/>
                  <a:pt x="348" y="233"/>
                  <a:pt x="347" y="233"/>
                </a:cubicBezTo>
                <a:cubicBezTo>
                  <a:pt x="346" y="234"/>
                  <a:pt x="345" y="233"/>
                  <a:pt x="344" y="234"/>
                </a:cubicBezTo>
                <a:cubicBezTo>
                  <a:pt x="344" y="233"/>
                  <a:pt x="345" y="233"/>
                  <a:pt x="344" y="232"/>
                </a:cubicBezTo>
                <a:cubicBezTo>
                  <a:pt x="344" y="232"/>
                  <a:pt x="344" y="233"/>
                  <a:pt x="343" y="232"/>
                </a:cubicBezTo>
                <a:cubicBezTo>
                  <a:pt x="343" y="233"/>
                  <a:pt x="343" y="233"/>
                  <a:pt x="344" y="233"/>
                </a:cubicBezTo>
                <a:cubicBezTo>
                  <a:pt x="343" y="234"/>
                  <a:pt x="342" y="234"/>
                  <a:pt x="342" y="234"/>
                </a:cubicBezTo>
                <a:cubicBezTo>
                  <a:pt x="342" y="235"/>
                  <a:pt x="341" y="235"/>
                  <a:pt x="340" y="235"/>
                </a:cubicBezTo>
                <a:cubicBezTo>
                  <a:pt x="340" y="235"/>
                  <a:pt x="340" y="234"/>
                  <a:pt x="340" y="234"/>
                </a:cubicBezTo>
                <a:cubicBezTo>
                  <a:pt x="341" y="234"/>
                  <a:pt x="341" y="234"/>
                  <a:pt x="341" y="235"/>
                </a:cubicBezTo>
                <a:cubicBezTo>
                  <a:pt x="341" y="234"/>
                  <a:pt x="341" y="234"/>
                  <a:pt x="341" y="234"/>
                </a:cubicBezTo>
                <a:cubicBezTo>
                  <a:pt x="341" y="234"/>
                  <a:pt x="341" y="234"/>
                  <a:pt x="341" y="234"/>
                </a:cubicBezTo>
                <a:cubicBezTo>
                  <a:pt x="341" y="234"/>
                  <a:pt x="341" y="234"/>
                  <a:pt x="340" y="234"/>
                </a:cubicBezTo>
                <a:cubicBezTo>
                  <a:pt x="340" y="233"/>
                  <a:pt x="340" y="234"/>
                  <a:pt x="341" y="233"/>
                </a:cubicBezTo>
                <a:cubicBezTo>
                  <a:pt x="340" y="233"/>
                  <a:pt x="340" y="233"/>
                  <a:pt x="340" y="233"/>
                </a:cubicBezTo>
                <a:cubicBezTo>
                  <a:pt x="340" y="232"/>
                  <a:pt x="339" y="233"/>
                  <a:pt x="338" y="233"/>
                </a:cubicBezTo>
                <a:cubicBezTo>
                  <a:pt x="338" y="233"/>
                  <a:pt x="338" y="234"/>
                  <a:pt x="338" y="234"/>
                </a:cubicBezTo>
                <a:cubicBezTo>
                  <a:pt x="338" y="233"/>
                  <a:pt x="338" y="234"/>
                  <a:pt x="337" y="233"/>
                </a:cubicBezTo>
                <a:cubicBezTo>
                  <a:pt x="337" y="233"/>
                  <a:pt x="337" y="233"/>
                  <a:pt x="337" y="233"/>
                </a:cubicBezTo>
                <a:cubicBezTo>
                  <a:pt x="337" y="234"/>
                  <a:pt x="337" y="234"/>
                  <a:pt x="337" y="235"/>
                </a:cubicBezTo>
                <a:cubicBezTo>
                  <a:pt x="336" y="235"/>
                  <a:pt x="335" y="234"/>
                  <a:pt x="335" y="235"/>
                </a:cubicBezTo>
                <a:cubicBezTo>
                  <a:pt x="335" y="235"/>
                  <a:pt x="335" y="234"/>
                  <a:pt x="335" y="234"/>
                </a:cubicBezTo>
                <a:cubicBezTo>
                  <a:pt x="334" y="234"/>
                  <a:pt x="333" y="234"/>
                  <a:pt x="333" y="234"/>
                </a:cubicBezTo>
                <a:cubicBezTo>
                  <a:pt x="333" y="234"/>
                  <a:pt x="333" y="234"/>
                  <a:pt x="333" y="234"/>
                </a:cubicBezTo>
                <a:cubicBezTo>
                  <a:pt x="333" y="235"/>
                  <a:pt x="333" y="235"/>
                  <a:pt x="333" y="235"/>
                </a:cubicBezTo>
                <a:cubicBezTo>
                  <a:pt x="334" y="234"/>
                  <a:pt x="334" y="235"/>
                  <a:pt x="335" y="234"/>
                </a:cubicBezTo>
                <a:cubicBezTo>
                  <a:pt x="334" y="235"/>
                  <a:pt x="334" y="234"/>
                  <a:pt x="333" y="235"/>
                </a:cubicBezTo>
                <a:cubicBezTo>
                  <a:pt x="333" y="234"/>
                  <a:pt x="332" y="235"/>
                  <a:pt x="331" y="234"/>
                </a:cubicBezTo>
                <a:cubicBezTo>
                  <a:pt x="331" y="234"/>
                  <a:pt x="331" y="234"/>
                  <a:pt x="332" y="234"/>
                </a:cubicBezTo>
                <a:cubicBezTo>
                  <a:pt x="332" y="233"/>
                  <a:pt x="331" y="234"/>
                  <a:pt x="331" y="234"/>
                </a:cubicBezTo>
                <a:cubicBezTo>
                  <a:pt x="331" y="234"/>
                  <a:pt x="331" y="235"/>
                  <a:pt x="331" y="235"/>
                </a:cubicBezTo>
                <a:cubicBezTo>
                  <a:pt x="330" y="236"/>
                  <a:pt x="330" y="235"/>
                  <a:pt x="330" y="234"/>
                </a:cubicBezTo>
                <a:cubicBezTo>
                  <a:pt x="330" y="235"/>
                  <a:pt x="330" y="235"/>
                  <a:pt x="330" y="235"/>
                </a:cubicBezTo>
                <a:cubicBezTo>
                  <a:pt x="330" y="235"/>
                  <a:pt x="329" y="235"/>
                  <a:pt x="329" y="235"/>
                </a:cubicBezTo>
                <a:cubicBezTo>
                  <a:pt x="329" y="236"/>
                  <a:pt x="328" y="235"/>
                  <a:pt x="328" y="236"/>
                </a:cubicBezTo>
                <a:cubicBezTo>
                  <a:pt x="327" y="236"/>
                  <a:pt x="329" y="235"/>
                  <a:pt x="328" y="235"/>
                </a:cubicBezTo>
                <a:cubicBezTo>
                  <a:pt x="328" y="236"/>
                  <a:pt x="328" y="236"/>
                  <a:pt x="327" y="236"/>
                </a:cubicBezTo>
                <a:cubicBezTo>
                  <a:pt x="327" y="236"/>
                  <a:pt x="328" y="236"/>
                  <a:pt x="328" y="235"/>
                </a:cubicBezTo>
                <a:cubicBezTo>
                  <a:pt x="327" y="235"/>
                  <a:pt x="327" y="235"/>
                  <a:pt x="327" y="236"/>
                </a:cubicBezTo>
                <a:cubicBezTo>
                  <a:pt x="326" y="236"/>
                  <a:pt x="327" y="236"/>
                  <a:pt x="327" y="235"/>
                </a:cubicBezTo>
                <a:cubicBezTo>
                  <a:pt x="327" y="235"/>
                  <a:pt x="326" y="235"/>
                  <a:pt x="326" y="235"/>
                </a:cubicBezTo>
                <a:cubicBezTo>
                  <a:pt x="327" y="235"/>
                  <a:pt x="327" y="235"/>
                  <a:pt x="327" y="234"/>
                </a:cubicBezTo>
                <a:cubicBezTo>
                  <a:pt x="327" y="235"/>
                  <a:pt x="326" y="234"/>
                  <a:pt x="326" y="235"/>
                </a:cubicBezTo>
                <a:cubicBezTo>
                  <a:pt x="325" y="236"/>
                  <a:pt x="325" y="236"/>
                  <a:pt x="325" y="236"/>
                </a:cubicBezTo>
                <a:cubicBezTo>
                  <a:pt x="325" y="236"/>
                  <a:pt x="325" y="236"/>
                  <a:pt x="324" y="236"/>
                </a:cubicBezTo>
                <a:cubicBezTo>
                  <a:pt x="324" y="236"/>
                  <a:pt x="323" y="236"/>
                  <a:pt x="323" y="236"/>
                </a:cubicBezTo>
                <a:cubicBezTo>
                  <a:pt x="323" y="236"/>
                  <a:pt x="323" y="236"/>
                  <a:pt x="323" y="235"/>
                </a:cubicBezTo>
                <a:cubicBezTo>
                  <a:pt x="323" y="235"/>
                  <a:pt x="323" y="235"/>
                  <a:pt x="323" y="235"/>
                </a:cubicBezTo>
                <a:cubicBezTo>
                  <a:pt x="323" y="235"/>
                  <a:pt x="323" y="235"/>
                  <a:pt x="323" y="235"/>
                </a:cubicBezTo>
                <a:cubicBezTo>
                  <a:pt x="323" y="235"/>
                  <a:pt x="323" y="236"/>
                  <a:pt x="323" y="236"/>
                </a:cubicBezTo>
                <a:cubicBezTo>
                  <a:pt x="323" y="236"/>
                  <a:pt x="323" y="236"/>
                  <a:pt x="324" y="235"/>
                </a:cubicBezTo>
                <a:cubicBezTo>
                  <a:pt x="324" y="235"/>
                  <a:pt x="324" y="235"/>
                  <a:pt x="324" y="235"/>
                </a:cubicBezTo>
                <a:cubicBezTo>
                  <a:pt x="324" y="235"/>
                  <a:pt x="324" y="235"/>
                  <a:pt x="324" y="235"/>
                </a:cubicBezTo>
                <a:cubicBezTo>
                  <a:pt x="324" y="235"/>
                  <a:pt x="324" y="235"/>
                  <a:pt x="325" y="235"/>
                </a:cubicBezTo>
                <a:cubicBezTo>
                  <a:pt x="324" y="235"/>
                  <a:pt x="324" y="235"/>
                  <a:pt x="324" y="235"/>
                </a:cubicBezTo>
                <a:cubicBezTo>
                  <a:pt x="324" y="235"/>
                  <a:pt x="324" y="235"/>
                  <a:pt x="325" y="235"/>
                </a:cubicBezTo>
                <a:cubicBezTo>
                  <a:pt x="325" y="234"/>
                  <a:pt x="325" y="234"/>
                  <a:pt x="325" y="234"/>
                </a:cubicBezTo>
                <a:cubicBezTo>
                  <a:pt x="325" y="234"/>
                  <a:pt x="325" y="234"/>
                  <a:pt x="325" y="234"/>
                </a:cubicBezTo>
                <a:cubicBezTo>
                  <a:pt x="325" y="234"/>
                  <a:pt x="325" y="234"/>
                  <a:pt x="325" y="234"/>
                </a:cubicBezTo>
                <a:cubicBezTo>
                  <a:pt x="325" y="234"/>
                  <a:pt x="325" y="234"/>
                  <a:pt x="325" y="234"/>
                </a:cubicBezTo>
                <a:cubicBezTo>
                  <a:pt x="325" y="234"/>
                  <a:pt x="325" y="234"/>
                  <a:pt x="325" y="234"/>
                </a:cubicBezTo>
                <a:cubicBezTo>
                  <a:pt x="324" y="234"/>
                  <a:pt x="324" y="234"/>
                  <a:pt x="324" y="234"/>
                </a:cubicBezTo>
                <a:cubicBezTo>
                  <a:pt x="325" y="233"/>
                  <a:pt x="325" y="234"/>
                  <a:pt x="325" y="234"/>
                </a:cubicBezTo>
                <a:cubicBezTo>
                  <a:pt x="325" y="234"/>
                  <a:pt x="325" y="234"/>
                  <a:pt x="326" y="234"/>
                </a:cubicBezTo>
                <a:cubicBezTo>
                  <a:pt x="325" y="233"/>
                  <a:pt x="326" y="233"/>
                  <a:pt x="326" y="233"/>
                </a:cubicBezTo>
                <a:cubicBezTo>
                  <a:pt x="326" y="233"/>
                  <a:pt x="326" y="233"/>
                  <a:pt x="326" y="233"/>
                </a:cubicBezTo>
                <a:cubicBezTo>
                  <a:pt x="326" y="233"/>
                  <a:pt x="326" y="234"/>
                  <a:pt x="326" y="234"/>
                </a:cubicBezTo>
                <a:cubicBezTo>
                  <a:pt x="326" y="234"/>
                  <a:pt x="327" y="233"/>
                  <a:pt x="327" y="233"/>
                </a:cubicBezTo>
                <a:cubicBezTo>
                  <a:pt x="327" y="233"/>
                  <a:pt x="327" y="233"/>
                  <a:pt x="327" y="233"/>
                </a:cubicBezTo>
                <a:cubicBezTo>
                  <a:pt x="327" y="233"/>
                  <a:pt x="327" y="234"/>
                  <a:pt x="328" y="233"/>
                </a:cubicBezTo>
                <a:cubicBezTo>
                  <a:pt x="328" y="233"/>
                  <a:pt x="327" y="233"/>
                  <a:pt x="327" y="232"/>
                </a:cubicBezTo>
                <a:cubicBezTo>
                  <a:pt x="327" y="232"/>
                  <a:pt x="327" y="232"/>
                  <a:pt x="327" y="232"/>
                </a:cubicBezTo>
                <a:cubicBezTo>
                  <a:pt x="327" y="232"/>
                  <a:pt x="327" y="232"/>
                  <a:pt x="327" y="232"/>
                </a:cubicBezTo>
                <a:cubicBezTo>
                  <a:pt x="327" y="232"/>
                  <a:pt x="328" y="232"/>
                  <a:pt x="328" y="232"/>
                </a:cubicBezTo>
                <a:cubicBezTo>
                  <a:pt x="328" y="230"/>
                  <a:pt x="330" y="230"/>
                  <a:pt x="332" y="230"/>
                </a:cubicBezTo>
                <a:cubicBezTo>
                  <a:pt x="332" y="230"/>
                  <a:pt x="331" y="231"/>
                  <a:pt x="332" y="231"/>
                </a:cubicBezTo>
                <a:cubicBezTo>
                  <a:pt x="330" y="231"/>
                  <a:pt x="329" y="231"/>
                  <a:pt x="328" y="231"/>
                </a:cubicBezTo>
                <a:cubicBezTo>
                  <a:pt x="328" y="232"/>
                  <a:pt x="329" y="232"/>
                  <a:pt x="329" y="231"/>
                </a:cubicBezTo>
                <a:cubicBezTo>
                  <a:pt x="329" y="232"/>
                  <a:pt x="329" y="231"/>
                  <a:pt x="329" y="232"/>
                </a:cubicBezTo>
                <a:cubicBezTo>
                  <a:pt x="329" y="232"/>
                  <a:pt x="330" y="232"/>
                  <a:pt x="330" y="232"/>
                </a:cubicBezTo>
                <a:cubicBezTo>
                  <a:pt x="330" y="232"/>
                  <a:pt x="330" y="232"/>
                  <a:pt x="330" y="232"/>
                </a:cubicBezTo>
                <a:cubicBezTo>
                  <a:pt x="330" y="232"/>
                  <a:pt x="330" y="233"/>
                  <a:pt x="330" y="233"/>
                </a:cubicBezTo>
                <a:cubicBezTo>
                  <a:pt x="330" y="233"/>
                  <a:pt x="330" y="233"/>
                  <a:pt x="331" y="233"/>
                </a:cubicBezTo>
                <a:cubicBezTo>
                  <a:pt x="331" y="233"/>
                  <a:pt x="331" y="233"/>
                  <a:pt x="331" y="232"/>
                </a:cubicBezTo>
                <a:cubicBezTo>
                  <a:pt x="331" y="232"/>
                  <a:pt x="331" y="232"/>
                  <a:pt x="331" y="233"/>
                </a:cubicBezTo>
                <a:cubicBezTo>
                  <a:pt x="331" y="232"/>
                  <a:pt x="331" y="232"/>
                  <a:pt x="331" y="232"/>
                </a:cubicBezTo>
                <a:cubicBezTo>
                  <a:pt x="331" y="232"/>
                  <a:pt x="331" y="232"/>
                  <a:pt x="331" y="232"/>
                </a:cubicBezTo>
                <a:cubicBezTo>
                  <a:pt x="331" y="233"/>
                  <a:pt x="331" y="233"/>
                  <a:pt x="331" y="233"/>
                </a:cubicBezTo>
                <a:cubicBezTo>
                  <a:pt x="331" y="233"/>
                  <a:pt x="331" y="232"/>
                  <a:pt x="331" y="232"/>
                </a:cubicBezTo>
                <a:cubicBezTo>
                  <a:pt x="331" y="232"/>
                  <a:pt x="331" y="232"/>
                  <a:pt x="331" y="232"/>
                </a:cubicBezTo>
                <a:cubicBezTo>
                  <a:pt x="332" y="232"/>
                  <a:pt x="332" y="232"/>
                  <a:pt x="332" y="232"/>
                </a:cubicBezTo>
                <a:cubicBezTo>
                  <a:pt x="331" y="232"/>
                  <a:pt x="331" y="232"/>
                  <a:pt x="331" y="233"/>
                </a:cubicBezTo>
                <a:cubicBezTo>
                  <a:pt x="332" y="233"/>
                  <a:pt x="332" y="233"/>
                  <a:pt x="332" y="233"/>
                </a:cubicBezTo>
                <a:cubicBezTo>
                  <a:pt x="332" y="233"/>
                  <a:pt x="332" y="233"/>
                  <a:pt x="332" y="233"/>
                </a:cubicBezTo>
                <a:cubicBezTo>
                  <a:pt x="332" y="233"/>
                  <a:pt x="333" y="232"/>
                  <a:pt x="333" y="232"/>
                </a:cubicBezTo>
                <a:cubicBezTo>
                  <a:pt x="333" y="232"/>
                  <a:pt x="333" y="232"/>
                  <a:pt x="334" y="232"/>
                </a:cubicBezTo>
                <a:cubicBezTo>
                  <a:pt x="334" y="232"/>
                  <a:pt x="333" y="232"/>
                  <a:pt x="333" y="232"/>
                </a:cubicBezTo>
                <a:cubicBezTo>
                  <a:pt x="333" y="232"/>
                  <a:pt x="334" y="231"/>
                  <a:pt x="334" y="231"/>
                </a:cubicBezTo>
                <a:cubicBezTo>
                  <a:pt x="334" y="231"/>
                  <a:pt x="334" y="232"/>
                  <a:pt x="334" y="232"/>
                </a:cubicBezTo>
                <a:cubicBezTo>
                  <a:pt x="334" y="232"/>
                  <a:pt x="334" y="231"/>
                  <a:pt x="334" y="232"/>
                </a:cubicBezTo>
                <a:cubicBezTo>
                  <a:pt x="334" y="232"/>
                  <a:pt x="335" y="232"/>
                  <a:pt x="336" y="232"/>
                </a:cubicBezTo>
                <a:cubicBezTo>
                  <a:pt x="336" y="231"/>
                  <a:pt x="336" y="231"/>
                  <a:pt x="336" y="231"/>
                </a:cubicBezTo>
                <a:cubicBezTo>
                  <a:pt x="336" y="231"/>
                  <a:pt x="336" y="231"/>
                  <a:pt x="337" y="232"/>
                </a:cubicBezTo>
                <a:cubicBezTo>
                  <a:pt x="337" y="231"/>
                  <a:pt x="336" y="231"/>
                  <a:pt x="336" y="231"/>
                </a:cubicBezTo>
                <a:cubicBezTo>
                  <a:pt x="336" y="230"/>
                  <a:pt x="337" y="231"/>
                  <a:pt x="337" y="230"/>
                </a:cubicBezTo>
                <a:cubicBezTo>
                  <a:pt x="338" y="231"/>
                  <a:pt x="337" y="231"/>
                  <a:pt x="338" y="232"/>
                </a:cubicBezTo>
                <a:cubicBezTo>
                  <a:pt x="338" y="232"/>
                  <a:pt x="338" y="232"/>
                  <a:pt x="338" y="231"/>
                </a:cubicBezTo>
                <a:cubicBezTo>
                  <a:pt x="338" y="231"/>
                  <a:pt x="339" y="231"/>
                  <a:pt x="340" y="231"/>
                </a:cubicBezTo>
                <a:cubicBezTo>
                  <a:pt x="340" y="230"/>
                  <a:pt x="339" y="230"/>
                  <a:pt x="339" y="230"/>
                </a:cubicBezTo>
                <a:cubicBezTo>
                  <a:pt x="339" y="230"/>
                  <a:pt x="339" y="228"/>
                  <a:pt x="340" y="229"/>
                </a:cubicBezTo>
                <a:cubicBezTo>
                  <a:pt x="340" y="229"/>
                  <a:pt x="340" y="229"/>
                  <a:pt x="340" y="230"/>
                </a:cubicBezTo>
                <a:cubicBezTo>
                  <a:pt x="340" y="230"/>
                  <a:pt x="340" y="229"/>
                  <a:pt x="341" y="230"/>
                </a:cubicBezTo>
                <a:cubicBezTo>
                  <a:pt x="341" y="229"/>
                  <a:pt x="340" y="229"/>
                  <a:pt x="341" y="229"/>
                </a:cubicBezTo>
                <a:cubicBezTo>
                  <a:pt x="341" y="229"/>
                  <a:pt x="341" y="229"/>
                  <a:pt x="341" y="229"/>
                </a:cubicBezTo>
                <a:cubicBezTo>
                  <a:pt x="342" y="230"/>
                  <a:pt x="341" y="228"/>
                  <a:pt x="342" y="228"/>
                </a:cubicBezTo>
                <a:cubicBezTo>
                  <a:pt x="342" y="229"/>
                  <a:pt x="342" y="229"/>
                  <a:pt x="342" y="230"/>
                </a:cubicBezTo>
                <a:cubicBezTo>
                  <a:pt x="342" y="229"/>
                  <a:pt x="342" y="229"/>
                  <a:pt x="342" y="229"/>
                </a:cubicBezTo>
                <a:cubicBezTo>
                  <a:pt x="342" y="228"/>
                  <a:pt x="342" y="228"/>
                  <a:pt x="343" y="228"/>
                </a:cubicBezTo>
                <a:cubicBezTo>
                  <a:pt x="343" y="229"/>
                  <a:pt x="342" y="229"/>
                  <a:pt x="343" y="230"/>
                </a:cubicBezTo>
                <a:cubicBezTo>
                  <a:pt x="343" y="229"/>
                  <a:pt x="343" y="230"/>
                  <a:pt x="344" y="230"/>
                </a:cubicBezTo>
                <a:cubicBezTo>
                  <a:pt x="345" y="230"/>
                  <a:pt x="346" y="229"/>
                  <a:pt x="346" y="229"/>
                </a:cubicBezTo>
                <a:cubicBezTo>
                  <a:pt x="346" y="230"/>
                  <a:pt x="348" y="229"/>
                  <a:pt x="349" y="229"/>
                </a:cubicBezTo>
                <a:cubicBezTo>
                  <a:pt x="349" y="230"/>
                  <a:pt x="348" y="230"/>
                  <a:pt x="348" y="230"/>
                </a:cubicBezTo>
                <a:cubicBezTo>
                  <a:pt x="349" y="231"/>
                  <a:pt x="349" y="229"/>
                  <a:pt x="350" y="230"/>
                </a:cubicBezTo>
                <a:cubicBezTo>
                  <a:pt x="350" y="230"/>
                  <a:pt x="350" y="230"/>
                  <a:pt x="350" y="229"/>
                </a:cubicBezTo>
                <a:cubicBezTo>
                  <a:pt x="350" y="229"/>
                  <a:pt x="350" y="229"/>
                  <a:pt x="350" y="229"/>
                </a:cubicBezTo>
                <a:cubicBezTo>
                  <a:pt x="351" y="230"/>
                  <a:pt x="352" y="228"/>
                  <a:pt x="353" y="229"/>
                </a:cubicBezTo>
                <a:cubicBezTo>
                  <a:pt x="353" y="228"/>
                  <a:pt x="354" y="229"/>
                  <a:pt x="355" y="227"/>
                </a:cubicBezTo>
                <a:cubicBezTo>
                  <a:pt x="354" y="228"/>
                  <a:pt x="355" y="227"/>
                  <a:pt x="354" y="227"/>
                </a:cubicBezTo>
                <a:cubicBezTo>
                  <a:pt x="355" y="226"/>
                  <a:pt x="356" y="227"/>
                  <a:pt x="356" y="228"/>
                </a:cubicBezTo>
                <a:cubicBezTo>
                  <a:pt x="356" y="228"/>
                  <a:pt x="356" y="227"/>
                  <a:pt x="356" y="227"/>
                </a:cubicBezTo>
                <a:cubicBezTo>
                  <a:pt x="356" y="227"/>
                  <a:pt x="357" y="226"/>
                  <a:pt x="357" y="227"/>
                </a:cubicBezTo>
                <a:cubicBezTo>
                  <a:pt x="358" y="227"/>
                  <a:pt x="357" y="227"/>
                  <a:pt x="357" y="227"/>
                </a:cubicBezTo>
                <a:cubicBezTo>
                  <a:pt x="357" y="227"/>
                  <a:pt x="359" y="227"/>
                  <a:pt x="359" y="227"/>
                </a:cubicBezTo>
                <a:cubicBezTo>
                  <a:pt x="359" y="227"/>
                  <a:pt x="359" y="228"/>
                  <a:pt x="359" y="228"/>
                </a:cubicBezTo>
                <a:cubicBezTo>
                  <a:pt x="359" y="228"/>
                  <a:pt x="359" y="227"/>
                  <a:pt x="359" y="227"/>
                </a:cubicBezTo>
                <a:cubicBezTo>
                  <a:pt x="360" y="227"/>
                  <a:pt x="359" y="227"/>
                  <a:pt x="359" y="227"/>
                </a:cubicBezTo>
                <a:cubicBezTo>
                  <a:pt x="360" y="227"/>
                  <a:pt x="362" y="228"/>
                  <a:pt x="363" y="227"/>
                </a:cubicBezTo>
                <a:cubicBezTo>
                  <a:pt x="363" y="227"/>
                  <a:pt x="363" y="227"/>
                  <a:pt x="363" y="227"/>
                </a:cubicBezTo>
                <a:cubicBezTo>
                  <a:pt x="363" y="227"/>
                  <a:pt x="364" y="227"/>
                  <a:pt x="364" y="227"/>
                </a:cubicBezTo>
                <a:cubicBezTo>
                  <a:pt x="365" y="228"/>
                  <a:pt x="366" y="226"/>
                  <a:pt x="367" y="227"/>
                </a:cubicBezTo>
                <a:cubicBezTo>
                  <a:pt x="368" y="226"/>
                  <a:pt x="369" y="226"/>
                  <a:pt x="370" y="227"/>
                </a:cubicBezTo>
                <a:cubicBezTo>
                  <a:pt x="369" y="227"/>
                  <a:pt x="369" y="228"/>
                  <a:pt x="369" y="228"/>
                </a:cubicBezTo>
                <a:cubicBezTo>
                  <a:pt x="370" y="228"/>
                  <a:pt x="371" y="227"/>
                  <a:pt x="372" y="227"/>
                </a:cubicBezTo>
                <a:cubicBezTo>
                  <a:pt x="371" y="226"/>
                  <a:pt x="372" y="225"/>
                  <a:pt x="371" y="224"/>
                </a:cubicBezTo>
                <a:cubicBezTo>
                  <a:pt x="371" y="224"/>
                  <a:pt x="372" y="224"/>
                  <a:pt x="373" y="224"/>
                </a:cubicBezTo>
                <a:cubicBezTo>
                  <a:pt x="372" y="223"/>
                  <a:pt x="371" y="225"/>
                  <a:pt x="370" y="223"/>
                </a:cubicBezTo>
                <a:cubicBezTo>
                  <a:pt x="370" y="223"/>
                  <a:pt x="371" y="223"/>
                  <a:pt x="371" y="224"/>
                </a:cubicBezTo>
                <a:cubicBezTo>
                  <a:pt x="371" y="223"/>
                  <a:pt x="372" y="223"/>
                  <a:pt x="372" y="222"/>
                </a:cubicBezTo>
                <a:cubicBezTo>
                  <a:pt x="372" y="223"/>
                  <a:pt x="372" y="223"/>
                  <a:pt x="373" y="223"/>
                </a:cubicBezTo>
                <a:cubicBezTo>
                  <a:pt x="373" y="223"/>
                  <a:pt x="373" y="223"/>
                  <a:pt x="373" y="222"/>
                </a:cubicBezTo>
                <a:cubicBezTo>
                  <a:pt x="374" y="222"/>
                  <a:pt x="374" y="223"/>
                  <a:pt x="374" y="222"/>
                </a:cubicBezTo>
                <a:cubicBezTo>
                  <a:pt x="375" y="222"/>
                  <a:pt x="375" y="223"/>
                  <a:pt x="375" y="223"/>
                </a:cubicBezTo>
                <a:cubicBezTo>
                  <a:pt x="375" y="223"/>
                  <a:pt x="375" y="223"/>
                  <a:pt x="375" y="223"/>
                </a:cubicBezTo>
                <a:cubicBezTo>
                  <a:pt x="375" y="223"/>
                  <a:pt x="376" y="223"/>
                  <a:pt x="376" y="223"/>
                </a:cubicBezTo>
                <a:cubicBezTo>
                  <a:pt x="377" y="223"/>
                  <a:pt x="376" y="224"/>
                  <a:pt x="377" y="224"/>
                </a:cubicBezTo>
                <a:cubicBezTo>
                  <a:pt x="377" y="224"/>
                  <a:pt x="376" y="223"/>
                  <a:pt x="377" y="223"/>
                </a:cubicBezTo>
                <a:cubicBezTo>
                  <a:pt x="377" y="223"/>
                  <a:pt x="377" y="223"/>
                  <a:pt x="377" y="222"/>
                </a:cubicBezTo>
                <a:cubicBezTo>
                  <a:pt x="377" y="222"/>
                  <a:pt x="377" y="222"/>
                  <a:pt x="377" y="221"/>
                </a:cubicBezTo>
                <a:cubicBezTo>
                  <a:pt x="377" y="221"/>
                  <a:pt x="378" y="222"/>
                  <a:pt x="378" y="221"/>
                </a:cubicBezTo>
                <a:cubicBezTo>
                  <a:pt x="378" y="221"/>
                  <a:pt x="377" y="221"/>
                  <a:pt x="377" y="221"/>
                </a:cubicBezTo>
                <a:cubicBezTo>
                  <a:pt x="377" y="221"/>
                  <a:pt x="378" y="221"/>
                  <a:pt x="378" y="220"/>
                </a:cubicBezTo>
                <a:cubicBezTo>
                  <a:pt x="378" y="221"/>
                  <a:pt x="378" y="221"/>
                  <a:pt x="378" y="221"/>
                </a:cubicBezTo>
                <a:cubicBezTo>
                  <a:pt x="378" y="221"/>
                  <a:pt x="379" y="221"/>
                  <a:pt x="379" y="221"/>
                </a:cubicBezTo>
                <a:cubicBezTo>
                  <a:pt x="379" y="220"/>
                  <a:pt x="380" y="220"/>
                  <a:pt x="381" y="221"/>
                </a:cubicBezTo>
                <a:cubicBezTo>
                  <a:pt x="381" y="221"/>
                  <a:pt x="381" y="220"/>
                  <a:pt x="381" y="220"/>
                </a:cubicBezTo>
                <a:cubicBezTo>
                  <a:pt x="381" y="220"/>
                  <a:pt x="381" y="220"/>
                  <a:pt x="380" y="219"/>
                </a:cubicBezTo>
                <a:cubicBezTo>
                  <a:pt x="380" y="220"/>
                  <a:pt x="381" y="220"/>
                  <a:pt x="381" y="220"/>
                </a:cubicBezTo>
                <a:cubicBezTo>
                  <a:pt x="380" y="220"/>
                  <a:pt x="379" y="220"/>
                  <a:pt x="378" y="220"/>
                </a:cubicBezTo>
                <a:cubicBezTo>
                  <a:pt x="378" y="219"/>
                  <a:pt x="380" y="220"/>
                  <a:pt x="380" y="219"/>
                </a:cubicBezTo>
                <a:cubicBezTo>
                  <a:pt x="380" y="219"/>
                  <a:pt x="379" y="219"/>
                  <a:pt x="379" y="219"/>
                </a:cubicBezTo>
                <a:cubicBezTo>
                  <a:pt x="379" y="219"/>
                  <a:pt x="380" y="219"/>
                  <a:pt x="380" y="218"/>
                </a:cubicBezTo>
                <a:cubicBezTo>
                  <a:pt x="380" y="218"/>
                  <a:pt x="380" y="219"/>
                  <a:pt x="380" y="219"/>
                </a:cubicBezTo>
                <a:cubicBezTo>
                  <a:pt x="380" y="219"/>
                  <a:pt x="381" y="219"/>
                  <a:pt x="381" y="219"/>
                </a:cubicBezTo>
                <a:cubicBezTo>
                  <a:pt x="381" y="219"/>
                  <a:pt x="381" y="219"/>
                  <a:pt x="381" y="219"/>
                </a:cubicBezTo>
                <a:cubicBezTo>
                  <a:pt x="381" y="219"/>
                  <a:pt x="381" y="219"/>
                  <a:pt x="382" y="219"/>
                </a:cubicBezTo>
                <a:cubicBezTo>
                  <a:pt x="381" y="218"/>
                  <a:pt x="382" y="219"/>
                  <a:pt x="382" y="218"/>
                </a:cubicBezTo>
                <a:cubicBezTo>
                  <a:pt x="383" y="218"/>
                  <a:pt x="382" y="219"/>
                  <a:pt x="383" y="219"/>
                </a:cubicBezTo>
                <a:cubicBezTo>
                  <a:pt x="383" y="219"/>
                  <a:pt x="384" y="219"/>
                  <a:pt x="384" y="219"/>
                </a:cubicBezTo>
                <a:cubicBezTo>
                  <a:pt x="385" y="218"/>
                  <a:pt x="385" y="219"/>
                  <a:pt x="386" y="219"/>
                </a:cubicBezTo>
                <a:cubicBezTo>
                  <a:pt x="386" y="219"/>
                  <a:pt x="385" y="219"/>
                  <a:pt x="385" y="219"/>
                </a:cubicBezTo>
                <a:cubicBezTo>
                  <a:pt x="386" y="220"/>
                  <a:pt x="386" y="219"/>
                  <a:pt x="387" y="219"/>
                </a:cubicBezTo>
                <a:cubicBezTo>
                  <a:pt x="387" y="219"/>
                  <a:pt x="387" y="218"/>
                  <a:pt x="387" y="218"/>
                </a:cubicBezTo>
                <a:cubicBezTo>
                  <a:pt x="387" y="218"/>
                  <a:pt x="388" y="217"/>
                  <a:pt x="388" y="217"/>
                </a:cubicBezTo>
                <a:cubicBezTo>
                  <a:pt x="388" y="217"/>
                  <a:pt x="388" y="217"/>
                  <a:pt x="388" y="217"/>
                </a:cubicBezTo>
                <a:cubicBezTo>
                  <a:pt x="389" y="217"/>
                  <a:pt x="389" y="217"/>
                  <a:pt x="389" y="217"/>
                </a:cubicBezTo>
                <a:cubicBezTo>
                  <a:pt x="389" y="217"/>
                  <a:pt x="389" y="217"/>
                  <a:pt x="389" y="216"/>
                </a:cubicBezTo>
                <a:cubicBezTo>
                  <a:pt x="390" y="217"/>
                  <a:pt x="389" y="217"/>
                  <a:pt x="390" y="218"/>
                </a:cubicBezTo>
                <a:cubicBezTo>
                  <a:pt x="389" y="218"/>
                  <a:pt x="389" y="217"/>
                  <a:pt x="389" y="218"/>
                </a:cubicBezTo>
                <a:cubicBezTo>
                  <a:pt x="389" y="218"/>
                  <a:pt x="390" y="218"/>
                  <a:pt x="390" y="218"/>
                </a:cubicBezTo>
                <a:cubicBezTo>
                  <a:pt x="391" y="218"/>
                  <a:pt x="390" y="218"/>
                  <a:pt x="391" y="218"/>
                </a:cubicBezTo>
                <a:cubicBezTo>
                  <a:pt x="391" y="218"/>
                  <a:pt x="392" y="217"/>
                  <a:pt x="392" y="217"/>
                </a:cubicBezTo>
                <a:cubicBezTo>
                  <a:pt x="393" y="217"/>
                  <a:pt x="392" y="217"/>
                  <a:pt x="392" y="217"/>
                </a:cubicBezTo>
                <a:cubicBezTo>
                  <a:pt x="393" y="217"/>
                  <a:pt x="393" y="216"/>
                  <a:pt x="394" y="217"/>
                </a:cubicBezTo>
                <a:cubicBezTo>
                  <a:pt x="394" y="216"/>
                  <a:pt x="394" y="216"/>
                  <a:pt x="394" y="216"/>
                </a:cubicBezTo>
                <a:cubicBezTo>
                  <a:pt x="394" y="216"/>
                  <a:pt x="393" y="215"/>
                  <a:pt x="393" y="216"/>
                </a:cubicBezTo>
                <a:close/>
                <a:moveTo>
                  <a:pt x="384" y="211"/>
                </a:moveTo>
                <a:cubicBezTo>
                  <a:pt x="383" y="211"/>
                  <a:pt x="383" y="211"/>
                  <a:pt x="383" y="210"/>
                </a:cubicBezTo>
                <a:cubicBezTo>
                  <a:pt x="383" y="211"/>
                  <a:pt x="384" y="210"/>
                  <a:pt x="384" y="211"/>
                </a:cubicBezTo>
                <a:close/>
                <a:moveTo>
                  <a:pt x="382" y="210"/>
                </a:moveTo>
                <a:cubicBezTo>
                  <a:pt x="382" y="211"/>
                  <a:pt x="383" y="211"/>
                  <a:pt x="382" y="211"/>
                </a:cubicBezTo>
                <a:cubicBezTo>
                  <a:pt x="382" y="210"/>
                  <a:pt x="382" y="211"/>
                  <a:pt x="382" y="211"/>
                </a:cubicBezTo>
                <a:cubicBezTo>
                  <a:pt x="382" y="211"/>
                  <a:pt x="381" y="211"/>
                  <a:pt x="381" y="210"/>
                </a:cubicBezTo>
                <a:cubicBezTo>
                  <a:pt x="382" y="210"/>
                  <a:pt x="382" y="211"/>
                  <a:pt x="382" y="210"/>
                </a:cubicBezTo>
                <a:close/>
                <a:moveTo>
                  <a:pt x="382" y="208"/>
                </a:moveTo>
                <a:cubicBezTo>
                  <a:pt x="381" y="208"/>
                  <a:pt x="381" y="209"/>
                  <a:pt x="380" y="209"/>
                </a:cubicBezTo>
                <a:cubicBezTo>
                  <a:pt x="380" y="208"/>
                  <a:pt x="382" y="208"/>
                  <a:pt x="382" y="208"/>
                </a:cubicBezTo>
                <a:close/>
                <a:moveTo>
                  <a:pt x="381" y="210"/>
                </a:moveTo>
                <a:cubicBezTo>
                  <a:pt x="381" y="210"/>
                  <a:pt x="380" y="210"/>
                  <a:pt x="380" y="210"/>
                </a:cubicBezTo>
                <a:cubicBezTo>
                  <a:pt x="380" y="210"/>
                  <a:pt x="380" y="209"/>
                  <a:pt x="381" y="210"/>
                </a:cubicBezTo>
                <a:close/>
                <a:moveTo>
                  <a:pt x="377" y="211"/>
                </a:moveTo>
                <a:cubicBezTo>
                  <a:pt x="378" y="211"/>
                  <a:pt x="378" y="211"/>
                  <a:pt x="378" y="211"/>
                </a:cubicBezTo>
                <a:cubicBezTo>
                  <a:pt x="378" y="212"/>
                  <a:pt x="377" y="211"/>
                  <a:pt x="377" y="211"/>
                </a:cubicBezTo>
                <a:close/>
                <a:moveTo>
                  <a:pt x="365" y="203"/>
                </a:moveTo>
                <a:cubicBezTo>
                  <a:pt x="365" y="203"/>
                  <a:pt x="365" y="204"/>
                  <a:pt x="364" y="204"/>
                </a:cubicBezTo>
                <a:cubicBezTo>
                  <a:pt x="364" y="204"/>
                  <a:pt x="364" y="203"/>
                  <a:pt x="365" y="203"/>
                </a:cubicBezTo>
                <a:close/>
                <a:moveTo>
                  <a:pt x="363" y="203"/>
                </a:moveTo>
                <a:cubicBezTo>
                  <a:pt x="363" y="203"/>
                  <a:pt x="364" y="203"/>
                  <a:pt x="363" y="204"/>
                </a:cubicBezTo>
                <a:cubicBezTo>
                  <a:pt x="363" y="203"/>
                  <a:pt x="363" y="203"/>
                  <a:pt x="363" y="203"/>
                </a:cubicBezTo>
                <a:cubicBezTo>
                  <a:pt x="363" y="203"/>
                  <a:pt x="363" y="203"/>
                  <a:pt x="363" y="203"/>
                </a:cubicBezTo>
                <a:close/>
                <a:moveTo>
                  <a:pt x="384" y="185"/>
                </a:moveTo>
                <a:cubicBezTo>
                  <a:pt x="385" y="186"/>
                  <a:pt x="385" y="185"/>
                  <a:pt x="386" y="185"/>
                </a:cubicBezTo>
                <a:cubicBezTo>
                  <a:pt x="385" y="186"/>
                  <a:pt x="385" y="186"/>
                  <a:pt x="384" y="186"/>
                </a:cubicBezTo>
                <a:cubicBezTo>
                  <a:pt x="385" y="186"/>
                  <a:pt x="384" y="186"/>
                  <a:pt x="384" y="185"/>
                </a:cubicBezTo>
                <a:close/>
                <a:moveTo>
                  <a:pt x="370" y="187"/>
                </a:moveTo>
                <a:cubicBezTo>
                  <a:pt x="370" y="188"/>
                  <a:pt x="370" y="188"/>
                  <a:pt x="370" y="187"/>
                </a:cubicBezTo>
                <a:cubicBezTo>
                  <a:pt x="370" y="187"/>
                  <a:pt x="370" y="187"/>
                  <a:pt x="370" y="187"/>
                </a:cubicBezTo>
                <a:close/>
                <a:moveTo>
                  <a:pt x="361" y="196"/>
                </a:moveTo>
                <a:cubicBezTo>
                  <a:pt x="361" y="196"/>
                  <a:pt x="360" y="197"/>
                  <a:pt x="360" y="196"/>
                </a:cubicBezTo>
                <a:cubicBezTo>
                  <a:pt x="360" y="196"/>
                  <a:pt x="360" y="195"/>
                  <a:pt x="361" y="196"/>
                </a:cubicBezTo>
                <a:close/>
                <a:moveTo>
                  <a:pt x="354" y="206"/>
                </a:moveTo>
                <a:cubicBezTo>
                  <a:pt x="355" y="206"/>
                  <a:pt x="355" y="206"/>
                  <a:pt x="356" y="206"/>
                </a:cubicBezTo>
                <a:cubicBezTo>
                  <a:pt x="355" y="206"/>
                  <a:pt x="355" y="207"/>
                  <a:pt x="354" y="206"/>
                </a:cubicBezTo>
                <a:close/>
                <a:moveTo>
                  <a:pt x="362" y="201"/>
                </a:moveTo>
                <a:cubicBezTo>
                  <a:pt x="363" y="201"/>
                  <a:pt x="362" y="201"/>
                  <a:pt x="363" y="202"/>
                </a:cubicBezTo>
                <a:cubicBezTo>
                  <a:pt x="362" y="202"/>
                  <a:pt x="362" y="202"/>
                  <a:pt x="362" y="202"/>
                </a:cubicBezTo>
                <a:cubicBezTo>
                  <a:pt x="362" y="202"/>
                  <a:pt x="362" y="201"/>
                  <a:pt x="362" y="201"/>
                </a:cubicBezTo>
                <a:close/>
                <a:moveTo>
                  <a:pt x="359" y="201"/>
                </a:moveTo>
                <a:cubicBezTo>
                  <a:pt x="359" y="202"/>
                  <a:pt x="359" y="201"/>
                  <a:pt x="360" y="202"/>
                </a:cubicBezTo>
                <a:cubicBezTo>
                  <a:pt x="360" y="202"/>
                  <a:pt x="361" y="201"/>
                  <a:pt x="361" y="201"/>
                </a:cubicBezTo>
                <a:cubicBezTo>
                  <a:pt x="361" y="201"/>
                  <a:pt x="361" y="201"/>
                  <a:pt x="361" y="202"/>
                </a:cubicBezTo>
                <a:cubicBezTo>
                  <a:pt x="361" y="201"/>
                  <a:pt x="361" y="201"/>
                  <a:pt x="362" y="202"/>
                </a:cubicBezTo>
                <a:cubicBezTo>
                  <a:pt x="362" y="202"/>
                  <a:pt x="361" y="202"/>
                  <a:pt x="361" y="202"/>
                </a:cubicBezTo>
                <a:cubicBezTo>
                  <a:pt x="361" y="202"/>
                  <a:pt x="360" y="202"/>
                  <a:pt x="361" y="203"/>
                </a:cubicBezTo>
                <a:cubicBezTo>
                  <a:pt x="360" y="202"/>
                  <a:pt x="359" y="204"/>
                  <a:pt x="359" y="203"/>
                </a:cubicBezTo>
                <a:cubicBezTo>
                  <a:pt x="359" y="204"/>
                  <a:pt x="358" y="204"/>
                  <a:pt x="358" y="204"/>
                </a:cubicBezTo>
                <a:cubicBezTo>
                  <a:pt x="359" y="203"/>
                  <a:pt x="358" y="202"/>
                  <a:pt x="359" y="201"/>
                </a:cubicBezTo>
                <a:close/>
                <a:moveTo>
                  <a:pt x="356" y="188"/>
                </a:moveTo>
                <a:cubicBezTo>
                  <a:pt x="356" y="188"/>
                  <a:pt x="355" y="188"/>
                  <a:pt x="355" y="188"/>
                </a:cubicBezTo>
                <a:cubicBezTo>
                  <a:pt x="355" y="188"/>
                  <a:pt x="355" y="187"/>
                  <a:pt x="356" y="188"/>
                </a:cubicBezTo>
                <a:close/>
                <a:moveTo>
                  <a:pt x="354" y="203"/>
                </a:moveTo>
                <a:cubicBezTo>
                  <a:pt x="354" y="203"/>
                  <a:pt x="354" y="203"/>
                  <a:pt x="354" y="202"/>
                </a:cubicBezTo>
                <a:cubicBezTo>
                  <a:pt x="355" y="202"/>
                  <a:pt x="355" y="202"/>
                  <a:pt x="355" y="203"/>
                </a:cubicBezTo>
                <a:cubicBezTo>
                  <a:pt x="355" y="202"/>
                  <a:pt x="356" y="202"/>
                  <a:pt x="357" y="202"/>
                </a:cubicBezTo>
                <a:cubicBezTo>
                  <a:pt x="357" y="202"/>
                  <a:pt x="357" y="203"/>
                  <a:pt x="357" y="202"/>
                </a:cubicBezTo>
                <a:cubicBezTo>
                  <a:pt x="358" y="202"/>
                  <a:pt x="358" y="203"/>
                  <a:pt x="358" y="203"/>
                </a:cubicBezTo>
                <a:cubicBezTo>
                  <a:pt x="358" y="203"/>
                  <a:pt x="358" y="202"/>
                  <a:pt x="357" y="202"/>
                </a:cubicBezTo>
                <a:cubicBezTo>
                  <a:pt x="358" y="204"/>
                  <a:pt x="357" y="204"/>
                  <a:pt x="356" y="204"/>
                </a:cubicBezTo>
                <a:cubicBezTo>
                  <a:pt x="355" y="204"/>
                  <a:pt x="355" y="204"/>
                  <a:pt x="355" y="204"/>
                </a:cubicBezTo>
                <a:cubicBezTo>
                  <a:pt x="355" y="204"/>
                  <a:pt x="355" y="205"/>
                  <a:pt x="354" y="205"/>
                </a:cubicBezTo>
                <a:cubicBezTo>
                  <a:pt x="354" y="204"/>
                  <a:pt x="355" y="203"/>
                  <a:pt x="355" y="203"/>
                </a:cubicBezTo>
                <a:cubicBezTo>
                  <a:pt x="355" y="203"/>
                  <a:pt x="355" y="203"/>
                  <a:pt x="356" y="203"/>
                </a:cubicBezTo>
                <a:cubicBezTo>
                  <a:pt x="355" y="203"/>
                  <a:pt x="355" y="203"/>
                  <a:pt x="354" y="203"/>
                </a:cubicBezTo>
                <a:cubicBezTo>
                  <a:pt x="354" y="204"/>
                  <a:pt x="354" y="204"/>
                  <a:pt x="353" y="204"/>
                </a:cubicBezTo>
                <a:cubicBezTo>
                  <a:pt x="354" y="204"/>
                  <a:pt x="354" y="203"/>
                  <a:pt x="354" y="203"/>
                </a:cubicBezTo>
                <a:close/>
                <a:moveTo>
                  <a:pt x="353" y="189"/>
                </a:moveTo>
                <a:cubicBezTo>
                  <a:pt x="353" y="189"/>
                  <a:pt x="353" y="189"/>
                  <a:pt x="353" y="189"/>
                </a:cubicBezTo>
                <a:cubicBezTo>
                  <a:pt x="353" y="189"/>
                  <a:pt x="353" y="189"/>
                  <a:pt x="353" y="189"/>
                </a:cubicBezTo>
                <a:cubicBezTo>
                  <a:pt x="353" y="189"/>
                  <a:pt x="353" y="189"/>
                  <a:pt x="353" y="189"/>
                </a:cubicBezTo>
                <a:close/>
                <a:moveTo>
                  <a:pt x="353" y="189"/>
                </a:moveTo>
                <a:cubicBezTo>
                  <a:pt x="353" y="189"/>
                  <a:pt x="353" y="189"/>
                  <a:pt x="353" y="189"/>
                </a:cubicBezTo>
                <a:cubicBezTo>
                  <a:pt x="353" y="189"/>
                  <a:pt x="352" y="189"/>
                  <a:pt x="352" y="189"/>
                </a:cubicBezTo>
                <a:cubicBezTo>
                  <a:pt x="352" y="189"/>
                  <a:pt x="353" y="188"/>
                  <a:pt x="353" y="189"/>
                </a:cubicBezTo>
                <a:close/>
                <a:moveTo>
                  <a:pt x="352" y="204"/>
                </a:moveTo>
                <a:cubicBezTo>
                  <a:pt x="352" y="205"/>
                  <a:pt x="353" y="205"/>
                  <a:pt x="353" y="204"/>
                </a:cubicBezTo>
                <a:cubicBezTo>
                  <a:pt x="353" y="204"/>
                  <a:pt x="353" y="204"/>
                  <a:pt x="353" y="204"/>
                </a:cubicBezTo>
                <a:cubicBezTo>
                  <a:pt x="353" y="205"/>
                  <a:pt x="352" y="205"/>
                  <a:pt x="352" y="205"/>
                </a:cubicBezTo>
                <a:lnTo>
                  <a:pt x="352" y="204"/>
                </a:lnTo>
                <a:close/>
                <a:moveTo>
                  <a:pt x="358" y="185"/>
                </a:moveTo>
                <a:cubicBezTo>
                  <a:pt x="357" y="185"/>
                  <a:pt x="357" y="185"/>
                  <a:pt x="357" y="185"/>
                </a:cubicBezTo>
                <a:cubicBezTo>
                  <a:pt x="357" y="185"/>
                  <a:pt x="357" y="185"/>
                  <a:pt x="357" y="185"/>
                </a:cubicBezTo>
                <a:cubicBezTo>
                  <a:pt x="357" y="185"/>
                  <a:pt x="357" y="185"/>
                  <a:pt x="358" y="185"/>
                </a:cubicBezTo>
                <a:close/>
                <a:moveTo>
                  <a:pt x="377" y="179"/>
                </a:moveTo>
                <a:cubicBezTo>
                  <a:pt x="377" y="179"/>
                  <a:pt x="377" y="179"/>
                  <a:pt x="376" y="180"/>
                </a:cubicBezTo>
                <a:cubicBezTo>
                  <a:pt x="376" y="179"/>
                  <a:pt x="376" y="180"/>
                  <a:pt x="376" y="180"/>
                </a:cubicBezTo>
                <a:cubicBezTo>
                  <a:pt x="376" y="180"/>
                  <a:pt x="376" y="179"/>
                  <a:pt x="376" y="179"/>
                </a:cubicBezTo>
                <a:cubicBezTo>
                  <a:pt x="376" y="179"/>
                  <a:pt x="376" y="179"/>
                  <a:pt x="377" y="179"/>
                </a:cubicBezTo>
                <a:close/>
                <a:moveTo>
                  <a:pt x="369" y="181"/>
                </a:moveTo>
                <a:cubicBezTo>
                  <a:pt x="368" y="181"/>
                  <a:pt x="367" y="182"/>
                  <a:pt x="367" y="181"/>
                </a:cubicBezTo>
                <a:cubicBezTo>
                  <a:pt x="367" y="181"/>
                  <a:pt x="368" y="181"/>
                  <a:pt x="369" y="181"/>
                </a:cubicBezTo>
                <a:close/>
                <a:moveTo>
                  <a:pt x="397" y="164"/>
                </a:moveTo>
                <a:cubicBezTo>
                  <a:pt x="397" y="164"/>
                  <a:pt x="397" y="164"/>
                  <a:pt x="397" y="165"/>
                </a:cubicBezTo>
                <a:cubicBezTo>
                  <a:pt x="397" y="165"/>
                  <a:pt x="397" y="165"/>
                  <a:pt x="396" y="165"/>
                </a:cubicBezTo>
                <a:cubicBezTo>
                  <a:pt x="397" y="164"/>
                  <a:pt x="397" y="164"/>
                  <a:pt x="397" y="164"/>
                </a:cubicBezTo>
                <a:close/>
                <a:moveTo>
                  <a:pt x="394" y="165"/>
                </a:moveTo>
                <a:cubicBezTo>
                  <a:pt x="395" y="166"/>
                  <a:pt x="395" y="164"/>
                  <a:pt x="395" y="165"/>
                </a:cubicBezTo>
                <a:cubicBezTo>
                  <a:pt x="396" y="165"/>
                  <a:pt x="394" y="166"/>
                  <a:pt x="394" y="165"/>
                </a:cubicBezTo>
                <a:close/>
                <a:moveTo>
                  <a:pt x="391" y="164"/>
                </a:moveTo>
                <a:cubicBezTo>
                  <a:pt x="391" y="165"/>
                  <a:pt x="391" y="165"/>
                  <a:pt x="391" y="165"/>
                </a:cubicBezTo>
                <a:cubicBezTo>
                  <a:pt x="391" y="166"/>
                  <a:pt x="390" y="165"/>
                  <a:pt x="389" y="165"/>
                </a:cubicBezTo>
                <a:cubicBezTo>
                  <a:pt x="390" y="164"/>
                  <a:pt x="390" y="165"/>
                  <a:pt x="391" y="164"/>
                </a:cubicBezTo>
                <a:close/>
                <a:moveTo>
                  <a:pt x="386" y="164"/>
                </a:moveTo>
                <a:cubicBezTo>
                  <a:pt x="386" y="164"/>
                  <a:pt x="386" y="164"/>
                  <a:pt x="386" y="163"/>
                </a:cubicBezTo>
                <a:cubicBezTo>
                  <a:pt x="387" y="164"/>
                  <a:pt x="386" y="165"/>
                  <a:pt x="385" y="165"/>
                </a:cubicBezTo>
                <a:cubicBezTo>
                  <a:pt x="385" y="164"/>
                  <a:pt x="385" y="164"/>
                  <a:pt x="386" y="164"/>
                </a:cubicBezTo>
                <a:close/>
                <a:moveTo>
                  <a:pt x="396" y="132"/>
                </a:moveTo>
                <a:cubicBezTo>
                  <a:pt x="397" y="133"/>
                  <a:pt x="397" y="131"/>
                  <a:pt x="398" y="132"/>
                </a:cubicBezTo>
                <a:cubicBezTo>
                  <a:pt x="398" y="133"/>
                  <a:pt x="396" y="133"/>
                  <a:pt x="396" y="132"/>
                </a:cubicBezTo>
                <a:cubicBezTo>
                  <a:pt x="397" y="133"/>
                  <a:pt x="396" y="132"/>
                  <a:pt x="396" y="132"/>
                </a:cubicBezTo>
                <a:close/>
                <a:moveTo>
                  <a:pt x="396" y="119"/>
                </a:moveTo>
                <a:cubicBezTo>
                  <a:pt x="397" y="120"/>
                  <a:pt x="396" y="121"/>
                  <a:pt x="396" y="121"/>
                </a:cubicBezTo>
                <a:cubicBezTo>
                  <a:pt x="396" y="120"/>
                  <a:pt x="396" y="119"/>
                  <a:pt x="396" y="119"/>
                </a:cubicBezTo>
                <a:close/>
                <a:moveTo>
                  <a:pt x="374" y="113"/>
                </a:moveTo>
                <a:cubicBezTo>
                  <a:pt x="375" y="113"/>
                  <a:pt x="375" y="113"/>
                  <a:pt x="375" y="113"/>
                </a:cubicBezTo>
                <a:cubicBezTo>
                  <a:pt x="375" y="113"/>
                  <a:pt x="374" y="114"/>
                  <a:pt x="374" y="113"/>
                </a:cubicBezTo>
                <a:close/>
                <a:moveTo>
                  <a:pt x="374" y="113"/>
                </a:moveTo>
                <a:cubicBezTo>
                  <a:pt x="374" y="113"/>
                  <a:pt x="374" y="113"/>
                  <a:pt x="374" y="114"/>
                </a:cubicBezTo>
                <a:cubicBezTo>
                  <a:pt x="373" y="113"/>
                  <a:pt x="373" y="114"/>
                  <a:pt x="373" y="114"/>
                </a:cubicBezTo>
                <a:cubicBezTo>
                  <a:pt x="373" y="113"/>
                  <a:pt x="372" y="113"/>
                  <a:pt x="372" y="113"/>
                </a:cubicBezTo>
                <a:cubicBezTo>
                  <a:pt x="373" y="113"/>
                  <a:pt x="373" y="113"/>
                  <a:pt x="373" y="113"/>
                </a:cubicBezTo>
                <a:lnTo>
                  <a:pt x="374" y="113"/>
                </a:lnTo>
                <a:close/>
                <a:moveTo>
                  <a:pt x="373" y="111"/>
                </a:moveTo>
                <a:cubicBezTo>
                  <a:pt x="373" y="111"/>
                  <a:pt x="372" y="112"/>
                  <a:pt x="371" y="112"/>
                </a:cubicBezTo>
                <a:cubicBezTo>
                  <a:pt x="372" y="111"/>
                  <a:pt x="373" y="110"/>
                  <a:pt x="373" y="111"/>
                </a:cubicBezTo>
                <a:close/>
                <a:moveTo>
                  <a:pt x="372" y="113"/>
                </a:moveTo>
                <a:cubicBezTo>
                  <a:pt x="372" y="113"/>
                  <a:pt x="371" y="113"/>
                  <a:pt x="371" y="113"/>
                </a:cubicBezTo>
                <a:cubicBezTo>
                  <a:pt x="371" y="113"/>
                  <a:pt x="371" y="112"/>
                  <a:pt x="372" y="113"/>
                </a:cubicBezTo>
                <a:close/>
                <a:moveTo>
                  <a:pt x="367" y="114"/>
                </a:moveTo>
                <a:cubicBezTo>
                  <a:pt x="368" y="114"/>
                  <a:pt x="368" y="114"/>
                  <a:pt x="368" y="114"/>
                </a:cubicBezTo>
                <a:cubicBezTo>
                  <a:pt x="368" y="115"/>
                  <a:pt x="367" y="115"/>
                  <a:pt x="367" y="115"/>
                </a:cubicBezTo>
                <a:lnTo>
                  <a:pt x="367" y="114"/>
                </a:lnTo>
                <a:close/>
                <a:moveTo>
                  <a:pt x="378" y="95"/>
                </a:moveTo>
                <a:cubicBezTo>
                  <a:pt x="378" y="96"/>
                  <a:pt x="378" y="96"/>
                  <a:pt x="378" y="96"/>
                </a:cubicBezTo>
                <a:cubicBezTo>
                  <a:pt x="378" y="96"/>
                  <a:pt x="377" y="97"/>
                  <a:pt x="377" y="96"/>
                </a:cubicBezTo>
                <a:cubicBezTo>
                  <a:pt x="377" y="96"/>
                  <a:pt x="378" y="96"/>
                  <a:pt x="378" y="95"/>
                </a:cubicBezTo>
                <a:close/>
                <a:moveTo>
                  <a:pt x="394" y="72"/>
                </a:moveTo>
                <a:cubicBezTo>
                  <a:pt x="394" y="73"/>
                  <a:pt x="393" y="73"/>
                  <a:pt x="393" y="73"/>
                </a:cubicBezTo>
                <a:cubicBezTo>
                  <a:pt x="393" y="73"/>
                  <a:pt x="394" y="72"/>
                  <a:pt x="394" y="72"/>
                </a:cubicBezTo>
                <a:close/>
                <a:moveTo>
                  <a:pt x="371" y="85"/>
                </a:moveTo>
                <a:cubicBezTo>
                  <a:pt x="372" y="85"/>
                  <a:pt x="372" y="84"/>
                  <a:pt x="372" y="84"/>
                </a:cubicBezTo>
                <a:cubicBezTo>
                  <a:pt x="372" y="84"/>
                  <a:pt x="372" y="84"/>
                  <a:pt x="372" y="85"/>
                </a:cubicBezTo>
                <a:cubicBezTo>
                  <a:pt x="372" y="84"/>
                  <a:pt x="372" y="85"/>
                  <a:pt x="373" y="85"/>
                </a:cubicBezTo>
                <a:cubicBezTo>
                  <a:pt x="372" y="85"/>
                  <a:pt x="371" y="85"/>
                  <a:pt x="372" y="86"/>
                </a:cubicBezTo>
                <a:cubicBezTo>
                  <a:pt x="371" y="86"/>
                  <a:pt x="371" y="85"/>
                  <a:pt x="371" y="85"/>
                </a:cubicBezTo>
                <a:close/>
                <a:moveTo>
                  <a:pt x="372" y="94"/>
                </a:moveTo>
                <a:cubicBezTo>
                  <a:pt x="372" y="94"/>
                  <a:pt x="372" y="94"/>
                  <a:pt x="372" y="94"/>
                </a:cubicBezTo>
                <a:cubicBezTo>
                  <a:pt x="372" y="94"/>
                  <a:pt x="372" y="93"/>
                  <a:pt x="373" y="93"/>
                </a:cubicBezTo>
                <a:cubicBezTo>
                  <a:pt x="373" y="94"/>
                  <a:pt x="372" y="94"/>
                  <a:pt x="372" y="94"/>
                </a:cubicBezTo>
                <a:close/>
                <a:moveTo>
                  <a:pt x="373" y="85"/>
                </a:moveTo>
                <a:cubicBezTo>
                  <a:pt x="374" y="86"/>
                  <a:pt x="373" y="86"/>
                  <a:pt x="373" y="86"/>
                </a:cubicBezTo>
                <a:cubicBezTo>
                  <a:pt x="373" y="85"/>
                  <a:pt x="373" y="85"/>
                  <a:pt x="373" y="85"/>
                </a:cubicBezTo>
                <a:close/>
                <a:moveTo>
                  <a:pt x="371" y="70"/>
                </a:moveTo>
                <a:cubicBezTo>
                  <a:pt x="371" y="70"/>
                  <a:pt x="371" y="70"/>
                  <a:pt x="371" y="70"/>
                </a:cubicBezTo>
                <a:cubicBezTo>
                  <a:pt x="372" y="70"/>
                  <a:pt x="372" y="70"/>
                  <a:pt x="372" y="70"/>
                </a:cubicBezTo>
                <a:cubicBezTo>
                  <a:pt x="373" y="70"/>
                  <a:pt x="373" y="70"/>
                  <a:pt x="373" y="71"/>
                </a:cubicBezTo>
                <a:cubicBezTo>
                  <a:pt x="374" y="70"/>
                  <a:pt x="373" y="70"/>
                  <a:pt x="373" y="69"/>
                </a:cubicBezTo>
                <a:cubicBezTo>
                  <a:pt x="374" y="69"/>
                  <a:pt x="374" y="71"/>
                  <a:pt x="373" y="72"/>
                </a:cubicBezTo>
                <a:cubicBezTo>
                  <a:pt x="372" y="71"/>
                  <a:pt x="372" y="73"/>
                  <a:pt x="371" y="72"/>
                </a:cubicBezTo>
                <a:cubicBezTo>
                  <a:pt x="370" y="72"/>
                  <a:pt x="371" y="72"/>
                  <a:pt x="371" y="71"/>
                </a:cubicBezTo>
                <a:cubicBezTo>
                  <a:pt x="371" y="72"/>
                  <a:pt x="370" y="72"/>
                  <a:pt x="370" y="71"/>
                </a:cubicBezTo>
                <a:cubicBezTo>
                  <a:pt x="370" y="71"/>
                  <a:pt x="370" y="71"/>
                  <a:pt x="371" y="70"/>
                </a:cubicBezTo>
                <a:close/>
                <a:moveTo>
                  <a:pt x="370" y="72"/>
                </a:moveTo>
                <a:cubicBezTo>
                  <a:pt x="370" y="73"/>
                  <a:pt x="370" y="73"/>
                  <a:pt x="369" y="72"/>
                </a:cubicBezTo>
                <a:cubicBezTo>
                  <a:pt x="370" y="72"/>
                  <a:pt x="370" y="72"/>
                  <a:pt x="370" y="72"/>
                </a:cubicBezTo>
                <a:close/>
                <a:moveTo>
                  <a:pt x="367" y="72"/>
                </a:moveTo>
                <a:cubicBezTo>
                  <a:pt x="367" y="72"/>
                  <a:pt x="367" y="72"/>
                  <a:pt x="368" y="72"/>
                </a:cubicBezTo>
                <a:cubicBezTo>
                  <a:pt x="368" y="72"/>
                  <a:pt x="368" y="72"/>
                  <a:pt x="368" y="72"/>
                </a:cubicBezTo>
                <a:cubicBezTo>
                  <a:pt x="367" y="73"/>
                  <a:pt x="367" y="73"/>
                  <a:pt x="366" y="73"/>
                </a:cubicBezTo>
                <a:cubicBezTo>
                  <a:pt x="367" y="73"/>
                  <a:pt x="367" y="73"/>
                  <a:pt x="367" y="72"/>
                </a:cubicBezTo>
                <a:close/>
                <a:moveTo>
                  <a:pt x="368" y="96"/>
                </a:moveTo>
                <a:cubicBezTo>
                  <a:pt x="367" y="97"/>
                  <a:pt x="367" y="97"/>
                  <a:pt x="366" y="99"/>
                </a:cubicBezTo>
                <a:cubicBezTo>
                  <a:pt x="366" y="98"/>
                  <a:pt x="366" y="98"/>
                  <a:pt x="366" y="98"/>
                </a:cubicBezTo>
                <a:cubicBezTo>
                  <a:pt x="366" y="98"/>
                  <a:pt x="367" y="96"/>
                  <a:pt x="368" y="96"/>
                </a:cubicBezTo>
                <a:close/>
                <a:moveTo>
                  <a:pt x="365" y="67"/>
                </a:moveTo>
                <a:cubicBezTo>
                  <a:pt x="365" y="67"/>
                  <a:pt x="365" y="67"/>
                  <a:pt x="365" y="67"/>
                </a:cubicBezTo>
                <a:cubicBezTo>
                  <a:pt x="365" y="67"/>
                  <a:pt x="365" y="67"/>
                  <a:pt x="365" y="67"/>
                </a:cubicBezTo>
                <a:cubicBezTo>
                  <a:pt x="365" y="67"/>
                  <a:pt x="365" y="67"/>
                  <a:pt x="365" y="67"/>
                </a:cubicBezTo>
                <a:cubicBezTo>
                  <a:pt x="365" y="67"/>
                  <a:pt x="364" y="67"/>
                  <a:pt x="364" y="67"/>
                </a:cubicBezTo>
                <a:cubicBezTo>
                  <a:pt x="364" y="67"/>
                  <a:pt x="365" y="67"/>
                  <a:pt x="365" y="67"/>
                </a:cubicBezTo>
                <a:close/>
                <a:moveTo>
                  <a:pt x="365" y="98"/>
                </a:moveTo>
                <a:cubicBezTo>
                  <a:pt x="365" y="98"/>
                  <a:pt x="365" y="98"/>
                  <a:pt x="365" y="99"/>
                </a:cubicBezTo>
                <a:cubicBezTo>
                  <a:pt x="365" y="99"/>
                  <a:pt x="364" y="99"/>
                  <a:pt x="364" y="99"/>
                </a:cubicBezTo>
                <a:cubicBezTo>
                  <a:pt x="364" y="99"/>
                  <a:pt x="364" y="99"/>
                  <a:pt x="364" y="99"/>
                </a:cubicBezTo>
                <a:cubicBezTo>
                  <a:pt x="364" y="98"/>
                  <a:pt x="365" y="98"/>
                  <a:pt x="365" y="98"/>
                </a:cubicBezTo>
                <a:close/>
                <a:moveTo>
                  <a:pt x="363" y="99"/>
                </a:moveTo>
                <a:cubicBezTo>
                  <a:pt x="363" y="99"/>
                  <a:pt x="364" y="99"/>
                  <a:pt x="364" y="99"/>
                </a:cubicBezTo>
                <a:cubicBezTo>
                  <a:pt x="364" y="99"/>
                  <a:pt x="364" y="99"/>
                  <a:pt x="364" y="99"/>
                </a:cubicBezTo>
                <a:cubicBezTo>
                  <a:pt x="364" y="99"/>
                  <a:pt x="363" y="100"/>
                  <a:pt x="363" y="100"/>
                </a:cubicBezTo>
                <a:cubicBezTo>
                  <a:pt x="363" y="99"/>
                  <a:pt x="363" y="99"/>
                  <a:pt x="363" y="99"/>
                </a:cubicBezTo>
                <a:close/>
                <a:moveTo>
                  <a:pt x="363" y="100"/>
                </a:moveTo>
                <a:cubicBezTo>
                  <a:pt x="363" y="100"/>
                  <a:pt x="363" y="100"/>
                  <a:pt x="363" y="100"/>
                </a:cubicBezTo>
                <a:cubicBezTo>
                  <a:pt x="363" y="100"/>
                  <a:pt x="363" y="100"/>
                  <a:pt x="363" y="100"/>
                </a:cubicBezTo>
                <a:cubicBezTo>
                  <a:pt x="363" y="100"/>
                  <a:pt x="363" y="100"/>
                  <a:pt x="363" y="100"/>
                </a:cubicBezTo>
                <a:close/>
                <a:moveTo>
                  <a:pt x="361" y="99"/>
                </a:moveTo>
                <a:cubicBezTo>
                  <a:pt x="362" y="99"/>
                  <a:pt x="362" y="99"/>
                  <a:pt x="361" y="100"/>
                </a:cubicBezTo>
                <a:cubicBezTo>
                  <a:pt x="361" y="100"/>
                  <a:pt x="361" y="100"/>
                  <a:pt x="360" y="100"/>
                </a:cubicBezTo>
                <a:cubicBezTo>
                  <a:pt x="360" y="100"/>
                  <a:pt x="360" y="100"/>
                  <a:pt x="360" y="101"/>
                </a:cubicBezTo>
                <a:cubicBezTo>
                  <a:pt x="360" y="101"/>
                  <a:pt x="360" y="101"/>
                  <a:pt x="360" y="101"/>
                </a:cubicBezTo>
                <a:cubicBezTo>
                  <a:pt x="360" y="101"/>
                  <a:pt x="359" y="100"/>
                  <a:pt x="359" y="100"/>
                </a:cubicBezTo>
                <a:cubicBezTo>
                  <a:pt x="360" y="100"/>
                  <a:pt x="361" y="99"/>
                  <a:pt x="361" y="99"/>
                </a:cubicBezTo>
                <a:close/>
                <a:moveTo>
                  <a:pt x="382" y="44"/>
                </a:moveTo>
                <a:cubicBezTo>
                  <a:pt x="382" y="45"/>
                  <a:pt x="382" y="45"/>
                  <a:pt x="381" y="45"/>
                </a:cubicBezTo>
                <a:cubicBezTo>
                  <a:pt x="381" y="45"/>
                  <a:pt x="382" y="44"/>
                  <a:pt x="382" y="44"/>
                </a:cubicBezTo>
                <a:close/>
                <a:moveTo>
                  <a:pt x="359" y="57"/>
                </a:moveTo>
                <a:cubicBezTo>
                  <a:pt x="359" y="57"/>
                  <a:pt x="359" y="56"/>
                  <a:pt x="359" y="56"/>
                </a:cubicBezTo>
                <a:cubicBezTo>
                  <a:pt x="359" y="56"/>
                  <a:pt x="359" y="55"/>
                  <a:pt x="359" y="55"/>
                </a:cubicBezTo>
                <a:cubicBezTo>
                  <a:pt x="360" y="55"/>
                  <a:pt x="360" y="55"/>
                  <a:pt x="360" y="56"/>
                </a:cubicBezTo>
                <a:cubicBezTo>
                  <a:pt x="360" y="56"/>
                  <a:pt x="360" y="56"/>
                  <a:pt x="360" y="56"/>
                </a:cubicBezTo>
                <a:cubicBezTo>
                  <a:pt x="360" y="56"/>
                  <a:pt x="359" y="56"/>
                  <a:pt x="359" y="57"/>
                </a:cubicBezTo>
                <a:close/>
                <a:moveTo>
                  <a:pt x="361" y="57"/>
                </a:moveTo>
                <a:cubicBezTo>
                  <a:pt x="361" y="57"/>
                  <a:pt x="361" y="57"/>
                  <a:pt x="360" y="57"/>
                </a:cubicBezTo>
                <a:cubicBezTo>
                  <a:pt x="361" y="57"/>
                  <a:pt x="360" y="56"/>
                  <a:pt x="361" y="57"/>
                </a:cubicBezTo>
                <a:close/>
                <a:moveTo>
                  <a:pt x="358" y="41"/>
                </a:moveTo>
                <a:cubicBezTo>
                  <a:pt x="359" y="41"/>
                  <a:pt x="359" y="41"/>
                  <a:pt x="359" y="41"/>
                </a:cubicBezTo>
                <a:cubicBezTo>
                  <a:pt x="359" y="41"/>
                  <a:pt x="358" y="42"/>
                  <a:pt x="358" y="41"/>
                </a:cubicBezTo>
                <a:cubicBezTo>
                  <a:pt x="358" y="41"/>
                  <a:pt x="358" y="41"/>
                  <a:pt x="358" y="41"/>
                </a:cubicBezTo>
                <a:close/>
                <a:moveTo>
                  <a:pt x="359" y="41"/>
                </a:moveTo>
                <a:cubicBezTo>
                  <a:pt x="360" y="42"/>
                  <a:pt x="360" y="41"/>
                  <a:pt x="360" y="41"/>
                </a:cubicBezTo>
                <a:cubicBezTo>
                  <a:pt x="361" y="41"/>
                  <a:pt x="361" y="41"/>
                  <a:pt x="361" y="42"/>
                </a:cubicBezTo>
                <a:cubicBezTo>
                  <a:pt x="362" y="42"/>
                  <a:pt x="361" y="41"/>
                  <a:pt x="361" y="41"/>
                </a:cubicBezTo>
                <a:cubicBezTo>
                  <a:pt x="362" y="41"/>
                  <a:pt x="362" y="42"/>
                  <a:pt x="362" y="43"/>
                </a:cubicBezTo>
                <a:cubicBezTo>
                  <a:pt x="361" y="42"/>
                  <a:pt x="360" y="44"/>
                  <a:pt x="359" y="43"/>
                </a:cubicBezTo>
                <a:cubicBezTo>
                  <a:pt x="358" y="43"/>
                  <a:pt x="359" y="43"/>
                  <a:pt x="359" y="43"/>
                </a:cubicBezTo>
                <a:cubicBezTo>
                  <a:pt x="359" y="43"/>
                  <a:pt x="358" y="43"/>
                  <a:pt x="358" y="43"/>
                </a:cubicBezTo>
                <a:cubicBezTo>
                  <a:pt x="359" y="42"/>
                  <a:pt x="359" y="42"/>
                  <a:pt x="359" y="41"/>
                </a:cubicBezTo>
                <a:close/>
                <a:moveTo>
                  <a:pt x="359" y="43"/>
                </a:moveTo>
                <a:cubicBezTo>
                  <a:pt x="358" y="44"/>
                  <a:pt x="358" y="44"/>
                  <a:pt x="358" y="44"/>
                </a:cubicBezTo>
                <a:cubicBezTo>
                  <a:pt x="358" y="43"/>
                  <a:pt x="358" y="43"/>
                  <a:pt x="359" y="43"/>
                </a:cubicBezTo>
                <a:close/>
                <a:moveTo>
                  <a:pt x="307" y="31"/>
                </a:moveTo>
                <a:cubicBezTo>
                  <a:pt x="307" y="31"/>
                  <a:pt x="307" y="32"/>
                  <a:pt x="307" y="32"/>
                </a:cubicBezTo>
                <a:cubicBezTo>
                  <a:pt x="307" y="32"/>
                  <a:pt x="307" y="32"/>
                  <a:pt x="306" y="32"/>
                </a:cubicBezTo>
                <a:cubicBezTo>
                  <a:pt x="306" y="31"/>
                  <a:pt x="307" y="32"/>
                  <a:pt x="307" y="31"/>
                </a:cubicBezTo>
                <a:close/>
                <a:moveTo>
                  <a:pt x="320" y="9"/>
                </a:moveTo>
                <a:cubicBezTo>
                  <a:pt x="320" y="9"/>
                  <a:pt x="319" y="9"/>
                  <a:pt x="319" y="9"/>
                </a:cubicBezTo>
                <a:cubicBezTo>
                  <a:pt x="319" y="9"/>
                  <a:pt x="320" y="8"/>
                  <a:pt x="320" y="9"/>
                </a:cubicBezTo>
                <a:close/>
                <a:moveTo>
                  <a:pt x="302" y="21"/>
                </a:moveTo>
                <a:cubicBezTo>
                  <a:pt x="302" y="21"/>
                  <a:pt x="302" y="21"/>
                  <a:pt x="302" y="20"/>
                </a:cubicBezTo>
                <a:cubicBezTo>
                  <a:pt x="302" y="20"/>
                  <a:pt x="302" y="20"/>
                  <a:pt x="302" y="19"/>
                </a:cubicBezTo>
                <a:cubicBezTo>
                  <a:pt x="303" y="19"/>
                  <a:pt x="302" y="20"/>
                  <a:pt x="302" y="20"/>
                </a:cubicBezTo>
                <a:cubicBezTo>
                  <a:pt x="303" y="20"/>
                  <a:pt x="303" y="20"/>
                  <a:pt x="303" y="20"/>
                </a:cubicBezTo>
                <a:cubicBezTo>
                  <a:pt x="302" y="20"/>
                  <a:pt x="302" y="20"/>
                  <a:pt x="302" y="21"/>
                </a:cubicBezTo>
                <a:close/>
                <a:moveTo>
                  <a:pt x="303" y="21"/>
                </a:moveTo>
                <a:cubicBezTo>
                  <a:pt x="303" y="21"/>
                  <a:pt x="303" y="22"/>
                  <a:pt x="303" y="21"/>
                </a:cubicBezTo>
                <a:cubicBezTo>
                  <a:pt x="303" y="21"/>
                  <a:pt x="303" y="20"/>
                  <a:pt x="303" y="21"/>
                </a:cubicBezTo>
                <a:close/>
                <a:moveTo>
                  <a:pt x="302" y="5"/>
                </a:moveTo>
                <a:cubicBezTo>
                  <a:pt x="302" y="6"/>
                  <a:pt x="302" y="6"/>
                  <a:pt x="302" y="5"/>
                </a:cubicBezTo>
                <a:cubicBezTo>
                  <a:pt x="303" y="6"/>
                  <a:pt x="303" y="6"/>
                  <a:pt x="303" y="7"/>
                </a:cubicBezTo>
                <a:cubicBezTo>
                  <a:pt x="304" y="6"/>
                  <a:pt x="303" y="5"/>
                  <a:pt x="303" y="5"/>
                </a:cubicBezTo>
                <a:cubicBezTo>
                  <a:pt x="304" y="5"/>
                  <a:pt x="304" y="6"/>
                  <a:pt x="303" y="7"/>
                </a:cubicBezTo>
                <a:cubicBezTo>
                  <a:pt x="303" y="6"/>
                  <a:pt x="302" y="8"/>
                  <a:pt x="301" y="8"/>
                </a:cubicBezTo>
                <a:cubicBezTo>
                  <a:pt x="301" y="7"/>
                  <a:pt x="302" y="7"/>
                  <a:pt x="301" y="7"/>
                </a:cubicBezTo>
                <a:cubicBezTo>
                  <a:pt x="301" y="7"/>
                  <a:pt x="301" y="7"/>
                  <a:pt x="300" y="7"/>
                </a:cubicBezTo>
                <a:cubicBezTo>
                  <a:pt x="301" y="6"/>
                  <a:pt x="301" y="6"/>
                  <a:pt x="302" y="5"/>
                </a:cubicBezTo>
                <a:close/>
                <a:moveTo>
                  <a:pt x="301" y="5"/>
                </a:moveTo>
                <a:cubicBezTo>
                  <a:pt x="301" y="5"/>
                  <a:pt x="301" y="5"/>
                  <a:pt x="301" y="5"/>
                </a:cubicBezTo>
                <a:cubicBezTo>
                  <a:pt x="302" y="5"/>
                  <a:pt x="301" y="6"/>
                  <a:pt x="300" y="6"/>
                </a:cubicBezTo>
                <a:cubicBezTo>
                  <a:pt x="301" y="5"/>
                  <a:pt x="301" y="5"/>
                  <a:pt x="301" y="5"/>
                </a:cubicBezTo>
                <a:close/>
                <a:moveTo>
                  <a:pt x="301" y="8"/>
                </a:moveTo>
                <a:cubicBezTo>
                  <a:pt x="301" y="8"/>
                  <a:pt x="301" y="8"/>
                  <a:pt x="300" y="8"/>
                </a:cubicBezTo>
                <a:cubicBezTo>
                  <a:pt x="301" y="7"/>
                  <a:pt x="301" y="7"/>
                  <a:pt x="301" y="8"/>
                </a:cubicBezTo>
                <a:close/>
                <a:moveTo>
                  <a:pt x="299" y="8"/>
                </a:moveTo>
                <a:cubicBezTo>
                  <a:pt x="298" y="8"/>
                  <a:pt x="298" y="9"/>
                  <a:pt x="297" y="8"/>
                </a:cubicBezTo>
                <a:cubicBezTo>
                  <a:pt x="298" y="8"/>
                  <a:pt x="298" y="7"/>
                  <a:pt x="299" y="8"/>
                </a:cubicBezTo>
                <a:close/>
                <a:moveTo>
                  <a:pt x="299" y="31"/>
                </a:moveTo>
                <a:cubicBezTo>
                  <a:pt x="298" y="32"/>
                  <a:pt x="298" y="32"/>
                  <a:pt x="297" y="34"/>
                </a:cubicBezTo>
                <a:cubicBezTo>
                  <a:pt x="297" y="33"/>
                  <a:pt x="297" y="33"/>
                  <a:pt x="297" y="33"/>
                </a:cubicBezTo>
                <a:cubicBezTo>
                  <a:pt x="298" y="33"/>
                  <a:pt x="298" y="31"/>
                  <a:pt x="299" y="31"/>
                </a:cubicBezTo>
                <a:close/>
                <a:moveTo>
                  <a:pt x="296" y="8"/>
                </a:moveTo>
                <a:cubicBezTo>
                  <a:pt x="296" y="7"/>
                  <a:pt x="296" y="8"/>
                  <a:pt x="295" y="8"/>
                </a:cubicBezTo>
                <a:cubicBezTo>
                  <a:pt x="295" y="7"/>
                  <a:pt x="296" y="7"/>
                  <a:pt x="296" y="8"/>
                </a:cubicBezTo>
                <a:close/>
                <a:moveTo>
                  <a:pt x="296" y="33"/>
                </a:moveTo>
                <a:cubicBezTo>
                  <a:pt x="297" y="33"/>
                  <a:pt x="297" y="33"/>
                  <a:pt x="297" y="34"/>
                </a:cubicBezTo>
                <a:cubicBezTo>
                  <a:pt x="296" y="34"/>
                  <a:pt x="295" y="34"/>
                  <a:pt x="295" y="34"/>
                </a:cubicBezTo>
                <a:cubicBezTo>
                  <a:pt x="295" y="34"/>
                  <a:pt x="296" y="33"/>
                  <a:pt x="296" y="33"/>
                </a:cubicBezTo>
                <a:close/>
                <a:moveTo>
                  <a:pt x="292" y="47"/>
                </a:moveTo>
                <a:cubicBezTo>
                  <a:pt x="291" y="47"/>
                  <a:pt x="291" y="47"/>
                  <a:pt x="291" y="47"/>
                </a:cubicBezTo>
                <a:cubicBezTo>
                  <a:pt x="291" y="47"/>
                  <a:pt x="291" y="47"/>
                  <a:pt x="292" y="47"/>
                </a:cubicBezTo>
                <a:cubicBezTo>
                  <a:pt x="292" y="47"/>
                  <a:pt x="292" y="47"/>
                  <a:pt x="292" y="47"/>
                </a:cubicBezTo>
                <a:close/>
                <a:moveTo>
                  <a:pt x="294" y="33"/>
                </a:moveTo>
                <a:cubicBezTo>
                  <a:pt x="294" y="33"/>
                  <a:pt x="294" y="34"/>
                  <a:pt x="294" y="34"/>
                </a:cubicBezTo>
                <a:cubicBezTo>
                  <a:pt x="293" y="34"/>
                  <a:pt x="293" y="34"/>
                  <a:pt x="293" y="34"/>
                </a:cubicBezTo>
                <a:cubicBezTo>
                  <a:pt x="293" y="34"/>
                  <a:pt x="293" y="33"/>
                  <a:pt x="294" y="33"/>
                </a:cubicBezTo>
                <a:close/>
                <a:moveTo>
                  <a:pt x="291" y="35"/>
                </a:moveTo>
                <a:cubicBezTo>
                  <a:pt x="292" y="35"/>
                  <a:pt x="292" y="34"/>
                  <a:pt x="292" y="34"/>
                </a:cubicBezTo>
                <a:cubicBezTo>
                  <a:pt x="293" y="34"/>
                  <a:pt x="293" y="34"/>
                  <a:pt x="293" y="34"/>
                </a:cubicBezTo>
                <a:cubicBezTo>
                  <a:pt x="293" y="35"/>
                  <a:pt x="293" y="35"/>
                  <a:pt x="293" y="35"/>
                </a:cubicBezTo>
                <a:cubicBezTo>
                  <a:pt x="293" y="35"/>
                  <a:pt x="293" y="35"/>
                  <a:pt x="293" y="35"/>
                </a:cubicBezTo>
                <a:cubicBezTo>
                  <a:pt x="292" y="35"/>
                  <a:pt x="292" y="35"/>
                  <a:pt x="292" y="35"/>
                </a:cubicBezTo>
                <a:cubicBezTo>
                  <a:pt x="292" y="35"/>
                  <a:pt x="292" y="36"/>
                  <a:pt x="292" y="36"/>
                </a:cubicBezTo>
                <a:cubicBezTo>
                  <a:pt x="292" y="36"/>
                  <a:pt x="291" y="35"/>
                  <a:pt x="291" y="35"/>
                </a:cubicBezTo>
                <a:close/>
                <a:moveTo>
                  <a:pt x="283" y="50"/>
                </a:moveTo>
                <a:cubicBezTo>
                  <a:pt x="283" y="50"/>
                  <a:pt x="283" y="50"/>
                  <a:pt x="283" y="50"/>
                </a:cubicBezTo>
                <a:cubicBezTo>
                  <a:pt x="283" y="50"/>
                  <a:pt x="283" y="50"/>
                  <a:pt x="284" y="50"/>
                </a:cubicBezTo>
                <a:cubicBezTo>
                  <a:pt x="284" y="50"/>
                  <a:pt x="284" y="50"/>
                  <a:pt x="284" y="50"/>
                </a:cubicBezTo>
                <a:cubicBezTo>
                  <a:pt x="283" y="50"/>
                  <a:pt x="283" y="50"/>
                  <a:pt x="283" y="50"/>
                </a:cubicBezTo>
                <a:close/>
                <a:moveTo>
                  <a:pt x="283" y="6"/>
                </a:moveTo>
                <a:cubicBezTo>
                  <a:pt x="283" y="6"/>
                  <a:pt x="283" y="5"/>
                  <a:pt x="283" y="5"/>
                </a:cubicBezTo>
                <a:cubicBezTo>
                  <a:pt x="284" y="6"/>
                  <a:pt x="283" y="7"/>
                  <a:pt x="284" y="7"/>
                </a:cubicBezTo>
                <a:cubicBezTo>
                  <a:pt x="284" y="7"/>
                  <a:pt x="283" y="8"/>
                  <a:pt x="283" y="7"/>
                </a:cubicBezTo>
                <a:cubicBezTo>
                  <a:pt x="284" y="7"/>
                  <a:pt x="284" y="6"/>
                  <a:pt x="283" y="6"/>
                </a:cubicBezTo>
                <a:close/>
                <a:moveTo>
                  <a:pt x="211" y="24"/>
                </a:moveTo>
                <a:cubicBezTo>
                  <a:pt x="211" y="25"/>
                  <a:pt x="210" y="25"/>
                  <a:pt x="210" y="25"/>
                </a:cubicBezTo>
                <a:cubicBezTo>
                  <a:pt x="210" y="25"/>
                  <a:pt x="210" y="24"/>
                  <a:pt x="210" y="24"/>
                </a:cubicBezTo>
                <a:cubicBezTo>
                  <a:pt x="210" y="24"/>
                  <a:pt x="210" y="24"/>
                  <a:pt x="211" y="24"/>
                </a:cubicBezTo>
                <a:close/>
                <a:moveTo>
                  <a:pt x="176" y="19"/>
                </a:moveTo>
                <a:cubicBezTo>
                  <a:pt x="175" y="18"/>
                  <a:pt x="177" y="17"/>
                  <a:pt x="177" y="17"/>
                </a:cubicBezTo>
                <a:cubicBezTo>
                  <a:pt x="177" y="17"/>
                  <a:pt x="177" y="18"/>
                  <a:pt x="177" y="18"/>
                </a:cubicBezTo>
                <a:cubicBezTo>
                  <a:pt x="178" y="18"/>
                  <a:pt x="177" y="18"/>
                  <a:pt x="178" y="18"/>
                </a:cubicBezTo>
                <a:cubicBezTo>
                  <a:pt x="177" y="18"/>
                  <a:pt x="177" y="18"/>
                  <a:pt x="176" y="19"/>
                </a:cubicBezTo>
                <a:close/>
                <a:moveTo>
                  <a:pt x="179" y="18"/>
                </a:moveTo>
                <a:cubicBezTo>
                  <a:pt x="180" y="17"/>
                  <a:pt x="181" y="16"/>
                  <a:pt x="181" y="16"/>
                </a:cubicBezTo>
                <a:cubicBezTo>
                  <a:pt x="181" y="18"/>
                  <a:pt x="180" y="18"/>
                  <a:pt x="179" y="18"/>
                </a:cubicBezTo>
                <a:close/>
                <a:moveTo>
                  <a:pt x="183" y="16"/>
                </a:moveTo>
                <a:cubicBezTo>
                  <a:pt x="182" y="15"/>
                  <a:pt x="183" y="15"/>
                  <a:pt x="183" y="15"/>
                </a:cubicBezTo>
                <a:cubicBezTo>
                  <a:pt x="183" y="16"/>
                  <a:pt x="183" y="16"/>
                  <a:pt x="183" y="16"/>
                </a:cubicBezTo>
                <a:close/>
                <a:moveTo>
                  <a:pt x="194" y="15"/>
                </a:moveTo>
                <a:cubicBezTo>
                  <a:pt x="193" y="14"/>
                  <a:pt x="194" y="15"/>
                  <a:pt x="195" y="15"/>
                </a:cubicBezTo>
                <a:cubicBezTo>
                  <a:pt x="195" y="15"/>
                  <a:pt x="194" y="15"/>
                  <a:pt x="194" y="15"/>
                </a:cubicBezTo>
                <a:close/>
                <a:moveTo>
                  <a:pt x="31" y="75"/>
                </a:moveTo>
                <a:cubicBezTo>
                  <a:pt x="31" y="74"/>
                  <a:pt x="31" y="74"/>
                  <a:pt x="31" y="74"/>
                </a:cubicBezTo>
                <a:cubicBezTo>
                  <a:pt x="31" y="75"/>
                  <a:pt x="32" y="74"/>
                  <a:pt x="31" y="74"/>
                </a:cubicBezTo>
                <a:cubicBezTo>
                  <a:pt x="32" y="74"/>
                  <a:pt x="32" y="74"/>
                  <a:pt x="32" y="75"/>
                </a:cubicBezTo>
                <a:cubicBezTo>
                  <a:pt x="31" y="75"/>
                  <a:pt x="31" y="75"/>
                  <a:pt x="31" y="75"/>
                </a:cubicBezTo>
                <a:close/>
                <a:moveTo>
                  <a:pt x="38" y="73"/>
                </a:moveTo>
                <a:cubicBezTo>
                  <a:pt x="38" y="73"/>
                  <a:pt x="39" y="72"/>
                  <a:pt x="39" y="73"/>
                </a:cubicBezTo>
                <a:cubicBezTo>
                  <a:pt x="39" y="73"/>
                  <a:pt x="38" y="73"/>
                  <a:pt x="38" y="73"/>
                </a:cubicBezTo>
                <a:close/>
                <a:moveTo>
                  <a:pt x="40" y="73"/>
                </a:moveTo>
                <a:cubicBezTo>
                  <a:pt x="40" y="72"/>
                  <a:pt x="41" y="73"/>
                  <a:pt x="41" y="73"/>
                </a:cubicBezTo>
                <a:cubicBezTo>
                  <a:pt x="40" y="73"/>
                  <a:pt x="40" y="73"/>
                  <a:pt x="40" y="73"/>
                </a:cubicBezTo>
                <a:close/>
                <a:moveTo>
                  <a:pt x="47" y="73"/>
                </a:moveTo>
                <a:cubicBezTo>
                  <a:pt x="48" y="72"/>
                  <a:pt x="48" y="71"/>
                  <a:pt x="48" y="72"/>
                </a:cubicBezTo>
                <a:cubicBezTo>
                  <a:pt x="48" y="72"/>
                  <a:pt x="48" y="73"/>
                  <a:pt x="47" y="73"/>
                </a:cubicBezTo>
                <a:close/>
                <a:moveTo>
                  <a:pt x="49" y="71"/>
                </a:moveTo>
                <a:cubicBezTo>
                  <a:pt x="48" y="70"/>
                  <a:pt x="48" y="71"/>
                  <a:pt x="48" y="70"/>
                </a:cubicBezTo>
                <a:cubicBezTo>
                  <a:pt x="48" y="70"/>
                  <a:pt x="48" y="68"/>
                  <a:pt x="49" y="69"/>
                </a:cubicBezTo>
                <a:cubicBezTo>
                  <a:pt x="49" y="70"/>
                  <a:pt x="49" y="70"/>
                  <a:pt x="49" y="71"/>
                </a:cubicBezTo>
                <a:close/>
                <a:moveTo>
                  <a:pt x="49" y="69"/>
                </a:moveTo>
                <a:cubicBezTo>
                  <a:pt x="50" y="69"/>
                  <a:pt x="50" y="70"/>
                  <a:pt x="50" y="70"/>
                </a:cubicBezTo>
                <a:cubicBezTo>
                  <a:pt x="50" y="70"/>
                  <a:pt x="50" y="70"/>
                  <a:pt x="49" y="70"/>
                </a:cubicBezTo>
                <a:cubicBezTo>
                  <a:pt x="50" y="70"/>
                  <a:pt x="49" y="69"/>
                  <a:pt x="49" y="69"/>
                </a:cubicBezTo>
                <a:close/>
                <a:moveTo>
                  <a:pt x="50" y="72"/>
                </a:moveTo>
                <a:cubicBezTo>
                  <a:pt x="50" y="72"/>
                  <a:pt x="51" y="71"/>
                  <a:pt x="51" y="71"/>
                </a:cubicBezTo>
                <a:cubicBezTo>
                  <a:pt x="50" y="70"/>
                  <a:pt x="50" y="71"/>
                  <a:pt x="50" y="71"/>
                </a:cubicBezTo>
                <a:cubicBezTo>
                  <a:pt x="50" y="71"/>
                  <a:pt x="50" y="70"/>
                  <a:pt x="51" y="71"/>
                </a:cubicBezTo>
                <a:cubicBezTo>
                  <a:pt x="51" y="71"/>
                  <a:pt x="51" y="71"/>
                  <a:pt x="51" y="71"/>
                </a:cubicBezTo>
                <a:cubicBezTo>
                  <a:pt x="51" y="72"/>
                  <a:pt x="51" y="72"/>
                  <a:pt x="50" y="72"/>
                </a:cubicBezTo>
                <a:close/>
                <a:moveTo>
                  <a:pt x="50" y="70"/>
                </a:moveTo>
                <a:cubicBezTo>
                  <a:pt x="50" y="69"/>
                  <a:pt x="51" y="70"/>
                  <a:pt x="51" y="70"/>
                </a:cubicBezTo>
                <a:cubicBezTo>
                  <a:pt x="51" y="70"/>
                  <a:pt x="51" y="70"/>
                  <a:pt x="50" y="70"/>
                </a:cubicBezTo>
                <a:close/>
                <a:moveTo>
                  <a:pt x="55" y="70"/>
                </a:moveTo>
                <a:cubicBezTo>
                  <a:pt x="55" y="70"/>
                  <a:pt x="55" y="69"/>
                  <a:pt x="54" y="70"/>
                </a:cubicBezTo>
                <a:cubicBezTo>
                  <a:pt x="54" y="71"/>
                  <a:pt x="55" y="70"/>
                  <a:pt x="55" y="71"/>
                </a:cubicBezTo>
                <a:cubicBezTo>
                  <a:pt x="55" y="71"/>
                  <a:pt x="54" y="71"/>
                  <a:pt x="54" y="70"/>
                </a:cubicBezTo>
                <a:cubicBezTo>
                  <a:pt x="54" y="70"/>
                  <a:pt x="55" y="69"/>
                  <a:pt x="56" y="70"/>
                </a:cubicBezTo>
                <a:cubicBezTo>
                  <a:pt x="55" y="70"/>
                  <a:pt x="56" y="70"/>
                  <a:pt x="55" y="70"/>
                </a:cubicBezTo>
                <a:close/>
                <a:moveTo>
                  <a:pt x="57" y="70"/>
                </a:moveTo>
                <a:cubicBezTo>
                  <a:pt x="57" y="70"/>
                  <a:pt x="57" y="70"/>
                  <a:pt x="56" y="70"/>
                </a:cubicBezTo>
                <a:cubicBezTo>
                  <a:pt x="57" y="69"/>
                  <a:pt x="57" y="69"/>
                  <a:pt x="57" y="69"/>
                </a:cubicBezTo>
                <a:cubicBezTo>
                  <a:pt x="57" y="69"/>
                  <a:pt x="57" y="70"/>
                  <a:pt x="57" y="70"/>
                </a:cubicBezTo>
                <a:close/>
                <a:moveTo>
                  <a:pt x="56" y="67"/>
                </a:moveTo>
                <a:cubicBezTo>
                  <a:pt x="56" y="66"/>
                  <a:pt x="57" y="66"/>
                  <a:pt x="57" y="66"/>
                </a:cubicBezTo>
                <a:cubicBezTo>
                  <a:pt x="57" y="67"/>
                  <a:pt x="56" y="67"/>
                  <a:pt x="56" y="67"/>
                </a:cubicBezTo>
                <a:close/>
                <a:moveTo>
                  <a:pt x="58" y="70"/>
                </a:moveTo>
                <a:cubicBezTo>
                  <a:pt x="58" y="70"/>
                  <a:pt x="59" y="70"/>
                  <a:pt x="59" y="70"/>
                </a:cubicBezTo>
                <a:cubicBezTo>
                  <a:pt x="59" y="71"/>
                  <a:pt x="59" y="71"/>
                  <a:pt x="58" y="70"/>
                </a:cubicBezTo>
                <a:close/>
                <a:moveTo>
                  <a:pt x="60" y="68"/>
                </a:moveTo>
                <a:cubicBezTo>
                  <a:pt x="59" y="67"/>
                  <a:pt x="60" y="68"/>
                  <a:pt x="60" y="67"/>
                </a:cubicBezTo>
                <a:cubicBezTo>
                  <a:pt x="61" y="67"/>
                  <a:pt x="60" y="67"/>
                  <a:pt x="60" y="68"/>
                </a:cubicBezTo>
                <a:cubicBezTo>
                  <a:pt x="61" y="68"/>
                  <a:pt x="61" y="67"/>
                  <a:pt x="61" y="67"/>
                </a:cubicBezTo>
                <a:cubicBezTo>
                  <a:pt x="61" y="68"/>
                  <a:pt x="60" y="68"/>
                  <a:pt x="60" y="68"/>
                </a:cubicBezTo>
                <a:close/>
                <a:moveTo>
                  <a:pt x="61" y="70"/>
                </a:moveTo>
                <a:cubicBezTo>
                  <a:pt x="61" y="70"/>
                  <a:pt x="61" y="69"/>
                  <a:pt x="62" y="69"/>
                </a:cubicBezTo>
                <a:cubicBezTo>
                  <a:pt x="62" y="70"/>
                  <a:pt x="62" y="70"/>
                  <a:pt x="61" y="70"/>
                </a:cubicBezTo>
                <a:close/>
                <a:moveTo>
                  <a:pt x="63" y="69"/>
                </a:moveTo>
                <a:cubicBezTo>
                  <a:pt x="63" y="68"/>
                  <a:pt x="63" y="67"/>
                  <a:pt x="63" y="67"/>
                </a:cubicBezTo>
                <a:cubicBezTo>
                  <a:pt x="63" y="68"/>
                  <a:pt x="64" y="68"/>
                  <a:pt x="63" y="69"/>
                </a:cubicBezTo>
                <a:close/>
                <a:moveTo>
                  <a:pt x="65" y="68"/>
                </a:moveTo>
                <a:cubicBezTo>
                  <a:pt x="64" y="67"/>
                  <a:pt x="64" y="68"/>
                  <a:pt x="64" y="67"/>
                </a:cubicBezTo>
                <a:cubicBezTo>
                  <a:pt x="64" y="67"/>
                  <a:pt x="64" y="67"/>
                  <a:pt x="65" y="66"/>
                </a:cubicBezTo>
                <a:cubicBezTo>
                  <a:pt x="65" y="67"/>
                  <a:pt x="65" y="67"/>
                  <a:pt x="65" y="67"/>
                </a:cubicBezTo>
                <a:cubicBezTo>
                  <a:pt x="65" y="67"/>
                  <a:pt x="65" y="67"/>
                  <a:pt x="65" y="68"/>
                </a:cubicBezTo>
                <a:close/>
                <a:moveTo>
                  <a:pt x="66" y="70"/>
                </a:moveTo>
                <a:cubicBezTo>
                  <a:pt x="66" y="70"/>
                  <a:pt x="66" y="71"/>
                  <a:pt x="66" y="70"/>
                </a:cubicBezTo>
                <a:cubicBezTo>
                  <a:pt x="66" y="70"/>
                  <a:pt x="66" y="70"/>
                  <a:pt x="66" y="70"/>
                </a:cubicBezTo>
                <a:cubicBezTo>
                  <a:pt x="66" y="70"/>
                  <a:pt x="66" y="70"/>
                  <a:pt x="66" y="70"/>
                </a:cubicBezTo>
                <a:close/>
                <a:moveTo>
                  <a:pt x="67" y="68"/>
                </a:moveTo>
                <a:cubicBezTo>
                  <a:pt x="67" y="68"/>
                  <a:pt x="67" y="68"/>
                  <a:pt x="67" y="68"/>
                </a:cubicBezTo>
                <a:cubicBezTo>
                  <a:pt x="67" y="67"/>
                  <a:pt x="67" y="67"/>
                  <a:pt x="67" y="67"/>
                </a:cubicBezTo>
                <a:cubicBezTo>
                  <a:pt x="67" y="67"/>
                  <a:pt x="68" y="68"/>
                  <a:pt x="67" y="68"/>
                </a:cubicBezTo>
                <a:close/>
                <a:moveTo>
                  <a:pt x="66" y="67"/>
                </a:moveTo>
                <a:cubicBezTo>
                  <a:pt x="66" y="67"/>
                  <a:pt x="68" y="65"/>
                  <a:pt x="68" y="67"/>
                </a:cubicBezTo>
                <a:cubicBezTo>
                  <a:pt x="67" y="66"/>
                  <a:pt x="66" y="68"/>
                  <a:pt x="66" y="67"/>
                </a:cubicBezTo>
                <a:close/>
                <a:moveTo>
                  <a:pt x="71" y="66"/>
                </a:moveTo>
                <a:cubicBezTo>
                  <a:pt x="71" y="66"/>
                  <a:pt x="71" y="66"/>
                  <a:pt x="71" y="66"/>
                </a:cubicBezTo>
                <a:cubicBezTo>
                  <a:pt x="71" y="66"/>
                  <a:pt x="71" y="65"/>
                  <a:pt x="72" y="66"/>
                </a:cubicBezTo>
                <a:cubicBezTo>
                  <a:pt x="71" y="66"/>
                  <a:pt x="71" y="66"/>
                  <a:pt x="71" y="66"/>
                </a:cubicBezTo>
                <a:close/>
                <a:moveTo>
                  <a:pt x="76" y="66"/>
                </a:moveTo>
                <a:cubicBezTo>
                  <a:pt x="76" y="65"/>
                  <a:pt x="76" y="65"/>
                  <a:pt x="76" y="65"/>
                </a:cubicBezTo>
                <a:cubicBezTo>
                  <a:pt x="76" y="65"/>
                  <a:pt x="76" y="65"/>
                  <a:pt x="76" y="65"/>
                </a:cubicBezTo>
                <a:cubicBezTo>
                  <a:pt x="76" y="65"/>
                  <a:pt x="76" y="65"/>
                  <a:pt x="76" y="65"/>
                </a:cubicBezTo>
                <a:cubicBezTo>
                  <a:pt x="76" y="65"/>
                  <a:pt x="76" y="65"/>
                  <a:pt x="76" y="65"/>
                </a:cubicBezTo>
                <a:cubicBezTo>
                  <a:pt x="77" y="65"/>
                  <a:pt x="77" y="65"/>
                  <a:pt x="77" y="65"/>
                </a:cubicBezTo>
                <a:cubicBezTo>
                  <a:pt x="77" y="65"/>
                  <a:pt x="77" y="65"/>
                  <a:pt x="77" y="65"/>
                </a:cubicBezTo>
                <a:cubicBezTo>
                  <a:pt x="77" y="65"/>
                  <a:pt x="76" y="66"/>
                  <a:pt x="76" y="66"/>
                </a:cubicBezTo>
                <a:close/>
                <a:moveTo>
                  <a:pt x="15" y="89"/>
                </a:moveTo>
                <a:cubicBezTo>
                  <a:pt x="15" y="88"/>
                  <a:pt x="15" y="88"/>
                  <a:pt x="15" y="88"/>
                </a:cubicBezTo>
                <a:cubicBezTo>
                  <a:pt x="15" y="88"/>
                  <a:pt x="15" y="88"/>
                  <a:pt x="16" y="88"/>
                </a:cubicBezTo>
                <a:cubicBezTo>
                  <a:pt x="16" y="89"/>
                  <a:pt x="15" y="89"/>
                  <a:pt x="15" y="89"/>
                </a:cubicBezTo>
                <a:close/>
                <a:moveTo>
                  <a:pt x="18" y="88"/>
                </a:moveTo>
                <a:cubicBezTo>
                  <a:pt x="17" y="87"/>
                  <a:pt x="17" y="88"/>
                  <a:pt x="17" y="88"/>
                </a:cubicBezTo>
                <a:cubicBezTo>
                  <a:pt x="16" y="87"/>
                  <a:pt x="18" y="87"/>
                  <a:pt x="18" y="88"/>
                </a:cubicBezTo>
                <a:close/>
                <a:moveTo>
                  <a:pt x="21" y="88"/>
                </a:moveTo>
                <a:cubicBezTo>
                  <a:pt x="20" y="88"/>
                  <a:pt x="20" y="87"/>
                  <a:pt x="20" y="88"/>
                </a:cubicBezTo>
                <a:cubicBezTo>
                  <a:pt x="20" y="86"/>
                  <a:pt x="21" y="88"/>
                  <a:pt x="22" y="88"/>
                </a:cubicBezTo>
                <a:cubicBezTo>
                  <a:pt x="21" y="89"/>
                  <a:pt x="21" y="88"/>
                  <a:pt x="21" y="88"/>
                </a:cubicBezTo>
                <a:close/>
                <a:moveTo>
                  <a:pt x="25" y="89"/>
                </a:moveTo>
                <a:cubicBezTo>
                  <a:pt x="25" y="89"/>
                  <a:pt x="24" y="89"/>
                  <a:pt x="24" y="90"/>
                </a:cubicBezTo>
                <a:cubicBezTo>
                  <a:pt x="24" y="89"/>
                  <a:pt x="24" y="88"/>
                  <a:pt x="25" y="88"/>
                </a:cubicBezTo>
                <a:cubicBezTo>
                  <a:pt x="25" y="89"/>
                  <a:pt x="25" y="89"/>
                  <a:pt x="25" y="89"/>
                </a:cubicBezTo>
                <a:close/>
                <a:moveTo>
                  <a:pt x="20" y="94"/>
                </a:moveTo>
                <a:cubicBezTo>
                  <a:pt x="20" y="94"/>
                  <a:pt x="21" y="94"/>
                  <a:pt x="21" y="95"/>
                </a:cubicBezTo>
                <a:cubicBezTo>
                  <a:pt x="20" y="94"/>
                  <a:pt x="20" y="95"/>
                  <a:pt x="20" y="94"/>
                </a:cubicBezTo>
                <a:close/>
                <a:moveTo>
                  <a:pt x="21" y="95"/>
                </a:moveTo>
                <a:cubicBezTo>
                  <a:pt x="21" y="95"/>
                  <a:pt x="21" y="94"/>
                  <a:pt x="21" y="94"/>
                </a:cubicBezTo>
                <a:cubicBezTo>
                  <a:pt x="22" y="95"/>
                  <a:pt x="22" y="94"/>
                  <a:pt x="22" y="94"/>
                </a:cubicBezTo>
                <a:cubicBezTo>
                  <a:pt x="22" y="94"/>
                  <a:pt x="22" y="95"/>
                  <a:pt x="22" y="95"/>
                </a:cubicBezTo>
                <a:cubicBezTo>
                  <a:pt x="22" y="95"/>
                  <a:pt x="22" y="94"/>
                  <a:pt x="22" y="95"/>
                </a:cubicBezTo>
                <a:lnTo>
                  <a:pt x="21" y="95"/>
                </a:lnTo>
                <a:close/>
                <a:moveTo>
                  <a:pt x="22" y="97"/>
                </a:moveTo>
                <a:cubicBezTo>
                  <a:pt x="22" y="97"/>
                  <a:pt x="23" y="96"/>
                  <a:pt x="24" y="96"/>
                </a:cubicBezTo>
                <a:cubicBezTo>
                  <a:pt x="23" y="97"/>
                  <a:pt x="22" y="97"/>
                  <a:pt x="22" y="97"/>
                </a:cubicBezTo>
                <a:close/>
                <a:moveTo>
                  <a:pt x="23" y="95"/>
                </a:moveTo>
                <a:cubicBezTo>
                  <a:pt x="23" y="95"/>
                  <a:pt x="23" y="95"/>
                  <a:pt x="24" y="95"/>
                </a:cubicBezTo>
                <a:cubicBezTo>
                  <a:pt x="23" y="95"/>
                  <a:pt x="23" y="96"/>
                  <a:pt x="23" y="95"/>
                </a:cubicBezTo>
                <a:close/>
                <a:moveTo>
                  <a:pt x="26" y="94"/>
                </a:moveTo>
                <a:cubicBezTo>
                  <a:pt x="26" y="94"/>
                  <a:pt x="26" y="94"/>
                  <a:pt x="26" y="94"/>
                </a:cubicBezTo>
                <a:cubicBezTo>
                  <a:pt x="26" y="93"/>
                  <a:pt x="26" y="94"/>
                  <a:pt x="27" y="94"/>
                </a:cubicBezTo>
                <a:lnTo>
                  <a:pt x="26" y="94"/>
                </a:lnTo>
                <a:close/>
                <a:moveTo>
                  <a:pt x="33" y="79"/>
                </a:moveTo>
                <a:cubicBezTo>
                  <a:pt x="33" y="80"/>
                  <a:pt x="34" y="80"/>
                  <a:pt x="34" y="80"/>
                </a:cubicBezTo>
                <a:cubicBezTo>
                  <a:pt x="33" y="80"/>
                  <a:pt x="33" y="79"/>
                  <a:pt x="33" y="79"/>
                </a:cubicBezTo>
                <a:close/>
                <a:moveTo>
                  <a:pt x="33" y="84"/>
                </a:moveTo>
                <a:cubicBezTo>
                  <a:pt x="33" y="84"/>
                  <a:pt x="32" y="84"/>
                  <a:pt x="33" y="83"/>
                </a:cubicBezTo>
                <a:cubicBezTo>
                  <a:pt x="33" y="83"/>
                  <a:pt x="33" y="84"/>
                  <a:pt x="34" y="84"/>
                </a:cubicBezTo>
                <a:cubicBezTo>
                  <a:pt x="33" y="85"/>
                  <a:pt x="33" y="85"/>
                  <a:pt x="33" y="85"/>
                </a:cubicBezTo>
                <a:cubicBezTo>
                  <a:pt x="33" y="85"/>
                  <a:pt x="33" y="85"/>
                  <a:pt x="33" y="84"/>
                </a:cubicBezTo>
                <a:cubicBezTo>
                  <a:pt x="33" y="84"/>
                  <a:pt x="33" y="84"/>
                  <a:pt x="33" y="84"/>
                </a:cubicBezTo>
                <a:close/>
                <a:moveTo>
                  <a:pt x="33" y="86"/>
                </a:moveTo>
                <a:cubicBezTo>
                  <a:pt x="33" y="86"/>
                  <a:pt x="32" y="86"/>
                  <a:pt x="32" y="86"/>
                </a:cubicBezTo>
                <a:cubicBezTo>
                  <a:pt x="32" y="85"/>
                  <a:pt x="32" y="85"/>
                  <a:pt x="32" y="85"/>
                </a:cubicBezTo>
                <a:cubicBezTo>
                  <a:pt x="33" y="85"/>
                  <a:pt x="33" y="85"/>
                  <a:pt x="33" y="86"/>
                </a:cubicBezTo>
                <a:close/>
                <a:moveTo>
                  <a:pt x="28" y="89"/>
                </a:moveTo>
                <a:cubicBezTo>
                  <a:pt x="27" y="89"/>
                  <a:pt x="27" y="89"/>
                  <a:pt x="27" y="88"/>
                </a:cubicBezTo>
                <a:cubicBezTo>
                  <a:pt x="27" y="88"/>
                  <a:pt x="27" y="88"/>
                  <a:pt x="28" y="88"/>
                </a:cubicBezTo>
                <a:lnTo>
                  <a:pt x="28" y="89"/>
                </a:lnTo>
                <a:close/>
                <a:moveTo>
                  <a:pt x="28" y="88"/>
                </a:moveTo>
                <a:cubicBezTo>
                  <a:pt x="28" y="88"/>
                  <a:pt x="28" y="88"/>
                  <a:pt x="28" y="88"/>
                </a:cubicBezTo>
                <a:cubicBezTo>
                  <a:pt x="28" y="87"/>
                  <a:pt x="28" y="87"/>
                  <a:pt x="28" y="87"/>
                </a:cubicBezTo>
                <a:cubicBezTo>
                  <a:pt x="28" y="87"/>
                  <a:pt x="28" y="86"/>
                  <a:pt x="28" y="87"/>
                </a:cubicBezTo>
                <a:cubicBezTo>
                  <a:pt x="28" y="88"/>
                  <a:pt x="29" y="87"/>
                  <a:pt x="29" y="88"/>
                </a:cubicBezTo>
                <a:cubicBezTo>
                  <a:pt x="29" y="87"/>
                  <a:pt x="28" y="89"/>
                  <a:pt x="28" y="88"/>
                </a:cubicBezTo>
                <a:close/>
                <a:moveTo>
                  <a:pt x="28" y="85"/>
                </a:moveTo>
                <a:cubicBezTo>
                  <a:pt x="28" y="85"/>
                  <a:pt x="28" y="85"/>
                  <a:pt x="28" y="85"/>
                </a:cubicBezTo>
                <a:cubicBezTo>
                  <a:pt x="28" y="84"/>
                  <a:pt x="28" y="84"/>
                  <a:pt x="28" y="84"/>
                </a:cubicBezTo>
                <a:cubicBezTo>
                  <a:pt x="29" y="83"/>
                  <a:pt x="29" y="83"/>
                  <a:pt x="29" y="83"/>
                </a:cubicBezTo>
                <a:cubicBezTo>
                  <a:pt x="29" y="84"/>
                  <a:pt x="29" y="84"/>
                  <a:pt x="29" y="85"/>
                </a:cubicBezTo>
                <a:cubicBezTo>
                  <a:pt x="30" y="83"/>
                  <a:pt x="30" y="84"/>
                  <a:pt x="31" y="83"/>
                </a:cubicBezTo>
                <a:cubicBezTo>
                  <a:pt x="31" y="84"/>
                  <a:pt x="32" y="84"/>
                  <a:pt x="32" y="84"/>
                </a:cubicBezTo>
                <a:cubicBezTo>
                  <a:pt x="32" y="85"/>
                  <a:pt x="31" y="85"/>
                  <a:pt x="30" y="85"/>
                </a:cubicBezTo>
                <a:cubicBezTo>
                  <a:pt x="31" y="85"/>
                  <a:pt x="31" y="85"/>
                  <a:pt x="31" y="85"/>
                </a:cubicBezTo>
                <a:cubicBezTo>
                  <a:pt x="30" y="85"/>
                  <a:pt x="30" y="85"/>
                  <a:pt x="30" y="85"/>
                </a:cubicBezTo>
                <a:cubicBezTo>
                  <a:pt x="30" y="85"/>
                  <a:pt x="28" y="86"/>
                  <a:pt x="28" y="85"/>
                </a:cubicBezTo>
                <a:close/>
                <a:moveTo>
                  <a:pt x="31" y="86"/>
                </a:moveTo>
                <a:cubicBezTo>
                  <a:pt x="31" y="86"/>
                  <a:pt x="30" y="86"/>
                  <a:pt x="30" y="86"/>
                </a:cubicBezTo>
                <a:cubicBezTo>
                  <a:pt x="31" y="86"/>
                  <a:pt x="31" y="86"/>
                  <a:pt x="31" y="86"/>
                </a:cubicBezTo>
                <a:close/>
                <a:moveTo>
                  <a:pt x="30" y="88"/>
                </a:moveTo>
                <a:cubicBezTo>
                  <a:pt x="30" y="87"/>
                  <a:pt x="30" y="87"/>
                  <a:pt x="29" y="87"/>
                </a:cubicBezTo>
                <a:cubicBezTo>
                  <a:pt x="30" y="87"/>
                  <a:pt x="31" y="87"/>
                  <a:pt x="31" y="87"/>
                </a:cubicBezTo>
                <a:cubicBezTo>
                  <a:pt x="31" y="87"/>
                  <a:pt x="30" y="87"/>
                  <a:pt x="30" y="88"/>
                </a:cubicBezTo>
                <a:close/>
                <a:moveTo>
                  <a:pt x="31" y="87"/>
                </a:moveTo>
                <a:cubicBezTo>
                  <a:pt x="31" y="87"/>
                  <a:pt x="32" y="87"/>
                  <a:pt x="32" y="87"/>
                </a:cubicBezTo>
                <a:cubicBezTo>
                  <a:pt x="31" y="87"/>
                  <a:pt x="31" y="88"/>
                  <a:pt x="31" y="87"/>
                </a:cubicBezTo>
                <a:close/>
                <a:moveTo>
                  <a:pt x="29" y="94"/>
                </a:moveTo>
                <a:cubicBezTo>
                  <a:pt x="30" y="94"/>
                  <a:pt x="30" y="93"/>
                  <a:pt x="30" y="93"/>
                </a:cubicBezTo>
                <a:cubicBezTo>
                  <a:pt x="30" y="94"/>
                  <a:pt x="30" y="94"/>
                  <a:pt x="29" y="94"/>
                </a:cubicBezTo>
                <a:close/>
                <a:moveTo>
                  <a:pt x="31" y="93"/>
                </a:moveTo>
                <a:cubicBezTo>
                  <a:pt x="31" y="93"/>
                  <a:pt x="31" y="93"/>
                  <a:pt x="31" y="93"/>
                </a:cubicBezTo>
                <a:cubicBezTo>
                  <a:pt x="31" y="92"/>
                  <a:pt x="31" y="92"/>
                  <a:pt x="31" y="92"/>
                </a:cubicBezTo>
                <a:cubicBezTo>
                  <a:pt x="31" y="92"/>
                  <a:pt x="30" y="92"/>
                  <a:pt x="30" y="92"/>
                </a:cubicBezTo>
                <a:cubicBezTo>
                  <a:pt x="31" y="92"/>
                  <a:pt x="31" y="91"/>
                  <a:pt x="31" y="92"/>
                </a:cubicBezTo>
                <a:cubicBezTo>
                  <a:pt x="31" y="92"/>
                  <a:pt x="31" y="93"/>
                  <a:pt x="31" y="93"/>
                </a:cubicBezTo>
                <a:close/>
                <a:moveTo>
                  <a:pt x="33" y="91"/>
                </a:moveTo>
                <a:cubicBezTo>
                  <a:pt x="32" y="91"/>
                  <a:pt x="32" y="91"/>
                  <a:pt x="32" y="91"/>
                </a:cubicBezTo>
                <a:cubicBezTo>
                  <a:pt x="32" y="90"/>
                  <a:pt x="32" y="90"/>
                  <a:pt x="33" y="90"/>
                </a:cubicBezTo>
                <a:cubicBezTo>
                  <a:pt x="32" y="90"/>
                  <a:pt x="33" y="90"/>
                  <a:pt x="33" y="90"/>
                </a:cubicBezTo>
                <a:lnTo>
                  <a:pt x="33" y="91"/>
                </a:lnTo>
                <a:close/>
                <a:moveTo>
                  <a:pt x="33" y="87"/>
                </a:moveTo>
                <a:cubicBezTo>
                  <a:pt x="33" y="86"/>
                  <a:pt x="33" y="86"/>
                  <a:pt x="33" y="86"/>
                </a:cubicBezTo>
                <a:cubicBezTo>
                  <a:pt x="34" y="86"/>
                  <a:pt x="33" y="86"/>
                  <a:pt x="34" y="86"/>
                </a:cubicBezTo>
                <a:cubicBezTo>
                  <a:pt x="34" y="87"/>
                  <a:pt x="33" y="87"/>
                  <a:pt x="33" y="87"/>
                </a:cubicBezTo>
                <a:close/>
                <a:moveTo>
                  <a:pt x="34" y="91"/>
                </a:moveTo>
                <a:cubicBezTo>
                  <a:pt x="34" y="90"/>
                  <a:pt x="35" y="90"/>
                  <a:pt x="35" y="91"/>
                </a:cubicBezTo>
                <a:cubicBezTo>
                  <a:pt x="35" y="90"/>
                  <a:pt x="34" y="91"/>
                  <a:pt x="34" y="91"/>
                </a:cubicBezTo>
                <a:close/>
                <a:moveTo>
                  <a:pt x="34" y="86"/>
                </a:moveTo>
                <a:cubicBezTo>
                  <a:pt x="35" y="86"/>
                  <a:pt x="35" y="85"/>
                  <a:pt x="36" y="85"/>
                </a:cubicBezTo>
                <a:cubicBezTo>
                  <a:pt x="36" y="85"/>
                  <a:pt x="35" y="86"/>
                  <a:pt x="35" y="86"/>
                </a:cubicBezTo>
                <a:cubicBezTo>
                  <a:pt x="35" y="86"/>
                  <a:pt x="34" y="86"/>
                  <a:pt x="34" y="86"/>
                </a:cubicBezTo>
                <a:close/>
                <a:moveTo>
                  <a:pt x="35" y="90"/>
                </a:moveTo>
                <a:cubicBezTo>
                  <a:pt x="36" y="90"/>
                  <a:pt x="35" y="89"/>
                  <a:pt x="36" y="89"/>
                </a:cubicBezTo>
                <a:cubicBezTo>
                  <a:pt x="36" y="89"/>
                  <a:pt x="36" y="90"/>
                  <a:pt x="35" y="90"/>
                </a:cubicBezTo>
                <a:close/>
                <a:moveTo>
                  <a:pt x="36" y="92"/>
                </a:moveTo>
                <a:cubicBezTo>
                  <a:pt x="37" y="92"/>
                  <a:pt x="37" y="91"/>
                  <a:pt x="36" y="91"/>
                </a:cubicBezTo>
                <a:cubicBezTo>
                  <a:pt x="36" y="92"/>
                  <a:pt x="36" y="92"/>
                  <a:pt x="36" y="92"/>
                </a:cubicBezTo>
                <a:cubicBezTo>
                  <a:pt x="36" y="92"/>
                  <a:pt x="36" y="91"/>
                  <a:pt x="36" y="91"/>
                </a:cubicBezTo>
                <a:cubicBezTo>
                  <a:pt x="36" y="91"/>
                  <a:pt x="36" y="92"/>
                  <a:pt x="37" y="91"/>
                </a:cubicBezTo>
                <a:cubicBezTo>
                  <a:pt x="37" y="91"/>
                  <a:pt x="36" y="91"/>
                  <a:pt x="36" y="90"/>
                </a:cubicBezTo>
                <a:cubicBezTo>
                  <a:pt x="37" y="91"/>
                  <a:pt x="37" y="91"/>
                  <a:pt x="37" y="91"/>
                </a:cubicBezTo>
                <a:cubicBezTo>
                  <a:pt x="37" y="91"/>
                  <a:pt x="37" y="91"/>
                  <a:pt x="37" y="91"/>
                </a:cubicBezTo>
                <a:cubicBezTo>
                  <a:pt x="37" y="92"/>
                  <a:pt x="37" y="92"/>
                  <a:pt x="36" y="92"/>
                </a:cubicBezTo>
                <a:close/>
                <a:moveTo>
                  <a:pt x="37" y="82"/>
                </a:moveTo>
                <a:cubicBezTo>
                  <a:pt x="37" y="81"/>
                  <a:pt x="37" y="82"/>
                  <a:pt x="37" y="81"/>
                </a:cubicBezTo>
                <a:cubicBezTo>
                  <a:pt x="36" y="82"/>
                  <a:pt x="36" y="82"/>
                  <a:pt x="35" y="82"/>
                </a:cubicBezTo>
                <a:cubicBezTo>
                  <a:pt x="35" y="82"/>
                  <a:pt x="35" y="82"/>
                  <a:pt x="34" y="82"/>
                </a:cubicBezTo>
                <a:cubicBezTo>
                  <a:pt x="34" y="82"/>
                  <a:pt x="35" y="82"/>
                  <a:pt x="35" y="82"/>
                </a:cubicBezTo>
                <a:cubicBezTo>
                  <a:pt x="33" y="82"/>
                  <a:pt x="34" y="81"/>
                  <a:pt x="34" y="80"/>
                </a:cubicBezTo>
                <a:cubicBezTo>
                  <a:pt x="34" y="80"/>
                  <a:pt x="34" y="80"/>
                  <a:pt x="34" y="81"/>
                </a:cubicBezTo>
                <a:cubicBezTo>
                  <a:pt x="34" y="80"/>
                  <a:pt x="34" y="81"/>
                  <a:pt x="35" y="81"/>
                </a:cubicBezTo>
                <a:cubicBezTo>
                  <a:pt x="34" y="80"/>
                  <a:pt x="34" y="80"/>
                  <a:pt x="34" y="80"/>
                </a:cubicBezTo>
                <a:cubicBezTo>
                  <a:pt x="34" y="80"/>
                  <a:pt x="35" y="80"/>
                  <a:pt x="34" y="79"/>
                </a:cubicBezTo>
                <a:cubicBezTo>
                  <a:pt x="35" y="79"/>
                  <a:pt x="35" y="79"/>
                  <a:pt x="35" y="79"/>
                </a:cubicBezTo>
                <a:cubicBezTo>
                  <a:pt x="35" y="80"/>
                  <a:pt x="35" y="80"/>
                  <a:pt x="35" y="80"/>
                </a:cubicBezTo>
                <a:cubicBezTo>
                  <a:pt x="35" y="80"/>
                  <a:pt x="36" y="80"/>
                  <a:pt x="36" y="80"/>
                </a:cubicBezTo>
                <a:cubicBezTo>
                  <a:pt x="36" y="80"/>
                  <a:pt x="36" y="80"/>
                  <a:pt x="36" y="80"/>
                </a:cubicBezTo>
                <a:cubicBezTo>
                  <a:pt x="36" y="81"/>
                  <a:pt x="36" y="80"/>
                  <a:pt x="36" y="81"/>
                </a:cubicBezTo>
                <a:cubicBezTo>
                  <a:pt x="36" y="81"/>
                  <a:pt x="37" y="81"/>
                  <a:pt x="37" y="81"/>
                </a:cubicBezTo>
                <a:cubicBezTo>
                  <a:pt x="37" y="81"/>
                  <a:pt x="38" y="82"/>
                  <a:pt x="37" y="82"/>
                </a:cubicBezTo>
                <a:close/>
                <a:moveTo>
                  <a:pt x="37" y="81"/>
                </a:moveTo>
                <a:cubicBezTo>
                  <a:pt x="37" y="80"/>
                  <a:pt x="38" y="81"/>
                  <a:pt x="38" y="81"/>
                </a:cubicBezTo>
                <a:cubicBezTo>
                  <a:pt x="37" y="81"/>
                  <a:pt x="37" y="81"/>
                  <a:pt x="37" y="81"/>
                </a:cubicBezTo>
                <a:close/>
                <a:moveTo>
                  <a:pt x="38" y="88"/>
                </a:moveTo>
                <a:cubicBezTo>
                  <a:pt x="38" y="87"/>
                  <a:pt x="38" y="87"/>
                  <a:pt x="38" y="87"/>
                </a:cubicBezTo>
                <a:cubicBezTo>
                  <a:pt x="38" y="87"/>
                  <a:pt x="39" y="87"/>
                  <a:pt x="39" y="88"/>
                </a:cubicBezTo>
                <a:cubicBezTo>
                  <a:pt x="38" y="87"/>
                  <a:pt x="38" y="88"/>
                  <a:pt x="38" y="88"/>
                </a:cubicBezTo>
                <a:close/>
                <a:moveTo>
                  <a:pt x="39" y="93"/>
                </a:moveTo>
                <a:cubicBezTo>
                  <a:pt x="39" y="93"/>
                  <a:pt x="39" y="93"/>
                  <a:pt x="40" y="93"/>
                </a:cubicBezTo>
                <a:cubicBezTo>
                  <a:pt x="40" y="94"/>
                  <a:pt x="39" y="94"/>
                  <a:pt x="39" y="93"/>
                </a:cubicBezTo>
                <a:close/>
                <a:moveTo>
                  <a:pt x="40" y="87"/>
                </a:moveTo>
                <a:cubicBezTo>
                  <a:pt x="40" y="87"/>
                  <a:pt x="40" y="87"/>
                  <a:pt x="41" y="87"/>
                </a:cubicBezTo>
                <a:cubicBezTo>
                  <a:pt x="40" y="87"/>
                  <a:pt x="40" y="88"/>
                  <a:pt x="40" y="87"/>
                </a:cubicBezTo>
                <a:close/>
                <a:moveTo>
                  <a:pt x="43" y="85"/>
                </a:moveTo>
                <a:cubicBezTo>
                  <a:pt x="43" y="85"/>
                  <a:pt x="42" y="86"/>
                  <a:pt x="42" y="85"/>
                </a:cubicBezTo>
                <a:cubicBezTo>
                  <a:pt x="42" y="85"/>
                  <a:pt x="43" y="84"/>
                  <a:pt x="43" y="84"/>
                </a:cubicBezTo>
                <a:lnTo>
                  <a:pt x="43" y="85"/>
                </a:lnTo>
                <a:close/>
                <a:moveTo>
                  <a:pt x="42" y="83"/>
                </a:moveTo>
                <a:cubicBezTo>
                  <a:pt x="41" y="84"/>
                  <a:pt x="42" y="86"/>
                  <a:pt x="41" y="86"/>
                </a:cubicBezTo>
                <a:cubicBezTo>
                  <a:pt x="42" y="85"/>
                  <a:pt x="42" y="83"/>
                  <a:pt x="41" y="83"/>
                </a:cubicBezTo>
                <a:cubicBezTo>
                  <a:pt x="40" y="83"/>
                  <a:pt x="41" y="83"/>
                  <a:pt x="41" y="82"/>
                </a:cubicBezTo>
                <a:cubicBezTo>
                  <a:pt x="42" y="83"/>
                  <a:pt x="42" y="82"/>
                  <a:pt x="42" y="83"/>
                </a:cubicBezTo>
                <a:cubicBezTo>
                  <a:pt x="42" y="83"/>
                  <a:pt x="43" y="82"/>
                  <a:pt x="43" y="83"/>
                </a:cubicBezTo>
                <a:cubicBezTo>
                  <a:pt x="43" y="84"/>
                  <a:pt x="42" y="83"/>
                  <a:pt x="42" y="83"/>
                </a:cubicBezTo>
                <a:close/>
                <a:moveTo>
                  <a:pt x="43" y="89"/>
                </a:moveTo>
                <a:cubicBezTo>
                  <a:pt x="43" y="88"/>
                  <a:pt x="44" y="88"/>
                  <a:pt x="45" y="89"/>
                </a:cubicBezTo>
                <a:cubicBezTo>
                  <a:pt x="44" y="88"/>
                  <a:pt x="44" y="89"/>
                  <a:pt x="43" y="89"/>
                </a:cubicBezTo>
                <a:close/>
                <a:moveTo>
                  <a:pt x="44" y="92"/>
                </a:moveTo>
                <a:cubicBezTo>
                  <a:pt x="44" y="92"/>
                  <a:pt x="45" y="92"/>
                  <a:pt x="45" y="92"/>
                </a:cubicBezTo>
                <a:cubicBezTo>
                  <a:pt x="45" y="92"/>
                  <a:pt x="45" y="92"/>
                  <a:pt x="45" y="92"/>
                </a:cubicBezTo>
                <a:cubicBezTo>
                  <a:pt x="45" y="92"/>
                  <a:pt x="44" y="93"/>
                  <a:pt x="44" y="92"/>
                </a:cubicBezTo>
                <a:close/>
                <a:moveTo>
                  <a:pt x="49" y="79"/>
                </a:moveTo>
                <a:cubicBezTo>
                  <a:pt x="50" y="79"/>
                  <a:pt x="50" y="78"/>
                  <a:pt x="50" y="78"/>
                </a:cubicBezTo>
                <a:cubicBezTo>
                  <a:pt x="51" y="79"/>
                  <a:pt x="49" y="79"/>
                  <a:pt x="49" y="79"/>
                </a:cubicBezTo>
                <a:close/>
                <a:moveTo>
                  <a:pt x="51" y="90"/>
                </a:moveTo>
                <a:cubicBezTo>
                  <a:pt x="52" y="90"/>
                  <a:pt x="52" y="90"/>
                  <a:pt x="52" y="90"/>
                </a:cubicBezTo>
                <a:cubicBezTo>
                  <a:pt x="53" y="90"/>
                  <a:pt x="52" y="91"/>
                  <a:pt x="51" y="90"/>
                </a:cubicBezTo>
                <a:close/>
                <a:moveTo>
                  <a:pt x="52" y="79"/>
                </a:moveTo>
                <a:cubicBezTo>
                  <a:pt x="52" y="79"/>
                  <a:pt x="52" y="79"/>
                  <a:pt x="51" y="79"/>
                </a:cubicBezTo>
                <a:cubicBezTo>
                  <a:pt x="52" y="78"/>
                  <a:pt x="52" y="78"/>
                  <a:pt x="52" y="77"/>
                </a:cubicBezTo>
                <a:cubicBezTo>
                  <a:pt x="52" y="78"/>
                  <a:pt x="52" y="78"/>
                  <a:pt x="53" y="78"/>
                </a:cubicBezTo>
                <a:cubicBezTo>
                  <a:pt x="53" y="78"/>
                  <a:pt x="52" y="78"/>
                  <a:pt x="52" y="79"/>
                </a:cubicBezTo>
                <a:close/>
                <a:moveTo>
                  <a:pt x="55" y="77"/>
                </a:moveTo>
                <a:cubicBezTo>
                  <a:pt x="56" y="77"/>
                  <a:pt x="56" y="77"/>
                  <a:pt x="56" y="77"/>
                </a:cubicBezTo>
                <a:cubicBezTo>
                  <a:pt x="56" y="77"/>
                  <a:pt x="56" y="78"/>
                  <a:pt x="55" y="77"/>
                </a:cubicBezTo>
                <a:close/>
                <a:moveTo>
                  <a:pt x="57" y="88"/>
                </a:moveTo>
                <a:cubicBezTo>
                  <a:pt x="58" y="87"/>
                  <a:pt x="58" y="87"/>
                  <a:pt x="58" y="88"/>
                </a:cubicBezTo>
                <a:cubicBezTo>
                  <a:pt x="58" y="88"/>
                  <a:pt x="58" y="88"/>
                  <a:pt x="57" y="88"/>
                </a:cubicBezTo>
                <a:close/>
                <a:moveTo>
                  <a:pt x="59" y="76"/>
                </a:moveTo>
                <a:cubicBezTo>
                  <a:pt x="59" y="76"/>
                  <a:pt x="59" y="76"/>
                  <a:pt x="59" y="76"/>
                </a:cubicBezTo>
                <a:cubicBezTo>
                  <a:pt x="59" y="76"/>
                  <a:pt x="60" y="77"/>
                  <a:pt x="59" y="76"/>
                </a:cubicBezTo>
                <a:close/>
                <a:moveTo>
                  <a:pt x="60" y="76"/>
                </a:moveTo>
                <a:cubicBezTo>
                  <a:pt x="60" y="76"/>
                  <a:pt x="60" y="76"/>
                  <a:pt x="59" y="76"/>
                </a:cubicBezTo>
                <a:cubicBezTo>
                  <a:pt x="59" y="76"/>
                  <a:pt x="60" y="76"/>
                  <a:pt x="60" y="76"/>
                </a:cubicBezTo>
                <a:close/>
                <a:moveTo>
                  <a:pt x="60" y="79"/>
                </a:moveTo>
                <a:cubicBezTo>
                  <a:pt x="60" y="79"/>
                  <a:pt x="60" y="79"/>
                  <a:pt x="60" y="78"/>
                </a:cubicBezTo>
                <a:cubicBezTo>
                  <a:pt x="60" y="79"/>
                  <a:pt x="61" y="78"/>
                  <a:pt x="61" y="78"/>
                </a:cubicBezTo>
                <a:cubicBezTo>
                  <a:pt x="61" y="79"/>
                  <a:pt x="61" y="79"/>
                  <a:pt x="60" y="79"/>
                </a:cubicBezTo>
                <a:cubicBezTo>
                  <a:pt x="60" y="79"/>
                  <a:pt x="60" y="79"/>
                  <a:pt x="60" y="79"/>
                </a:cubicBezTo>
                <a:close/>
                <a:moveTo>
                  <a:pt x="61" y="81"/>
                </a:moveTo>
                <a:cubicBezTo>
                  <a:pt x="61" y="81"/>
                  <a:pt x="61" y="81"/>
                  <a:pt x="60" y="81"/>
                </a:cubicBezTo>
                <a:cubicBezTo>
                  <a:pt x="60" y="80"/>
                  <a:pt x="61" y="80"/>
                  <a:pt x="61" y="81"/>
                </a:cubicBezTo>
                <a:close/>
                <a:moveTo>
                  <a:pt x="61" y="88"/>
                </a:moveTo>
                <a:cubicBezTo>
                  <a:pt x="61" y="88"/>
                  <a:pt x="61" y="88"/>
                  <a:pt x="60" y="88"/>
                </a:cubicBezTo>
                <a:cubicBezTo>
                  <a:pt x="60" y="88"/>
                  <a:pt x="60" y="88"/>
                  <a:pt x="60" y="88"/>
                </a:cubicBezTo>
                <a:cubicBezTo>
                  <a:pt x="60" y="88"/>
                  <a:pt x="60" y="88"/>
                  <a:pt x="60" y="88"/>
                </a:cubicBezTo>
                <a:cubicBezTo>
                  <a:pt x="60" y="87"/>
                  <a:pt x="61" y="87"/>
                  <a:pt x="62" y="88"/>
                </a:cubicBezTo>
                <a:cubicBezTo>
                  <a:pt x="61" y="87"/>
                  <a:pt x="61" y="88"/>
                  <a:pt x="61" y="88"/>
                </a:cubicBezTo>
                <a:close/>
                <a:moveTo>
                  <a:pt x="63" y="89"/>
                </a:moveTo>
                <a:cubicBezTo>
                  <a:pt x="63" y="89"/>
                  <a:pt x="63" y="89"/>
                  <a:pt x="63" y="89"/>
                </a:cubicBezTo>
                <a:cubicBezTo>
                  <a:pt x="63" y="89"/>
                  <a:pt x="63" y="89"/>
                  <a:pt x="63" y="89"/>
                </a:cubicBezTo>
                <a:cubicBezTo>
                  <a:pt x="63" y="89"/>
                  <a:pt x="63" y="89"/>
                  <a:pt x="63" y="89"/>
                </a:cubicBezTo>
                <a:close/>
                <a:moveTo>
                  <a:pt x="63" y="88"/>
                </a:moveTo>
                <a:cubicBezTo>
                  <a:pt x="63" y="88"/>
                  <a:pt x="63" y="88"/>
                  <a:pt x="63" y="88"/>
                </a:cubicBezTo>
                <a:cubicBezTo>
                  <a:pt x="63" y="88"/>
                  <a:pt x="63" y="88"/>
                  <a:pt x="63" y="88"/>
                </a:cubicBezTo>
                <a:cubicBezTo>
                  <a:pt x="63" y="88"/>
                  <a:pt x="63" y="88"/>
                  <a:pt x="63" y="88"/>
                </a:cubicBezTo>
                <a:close/>
                <a:moveTo>
                  <a:pt x="64" y="79"/>
                </a:moveTo>
                <a:cubicBezTo>
                  <a:pt x="63" y="78"/>
                  <a:pt x="63" y="78"/>
                  <a:pt x="63" y="79"/>
                </a:cubicBezTo>
                <a:cubicBezTo>
                  <a:pt x="63" y="79"/>
                  <a:pt x="62" y="78"/>
                  <a:pt x="62" y="78"/>
                </a:cubicBezTo>
                <a:cubicBezTo>
                  <a:pt x="62" y="78"/>
                  <a:pt x="63" y="78"/>
                  <a:pt x="63" y="77"/>
                </a:cubicBezTo>
                <a:cubicBezTo>
                  <a:pt x="63" y="78"/>
                  <a:pt x="64" y="78"/>
                  <a:pt x="64" y="78"/>
                </a:cubicBezTo>
                <a:cubicBezTo>
                  <a:pt x="64" y="78"/>
                  <a:pt x="64" y="78"/>
                  <a:pt x="64" y="79"/>
                </a:cubicBezTo>
                <a:close/>
                <a:moveTo>
                  <a:pt x="65" y="76"/>
                </a:moveTo>
                <a:cubicBezTo>
                  <a:pt x="65" y="76"/>
                  <a:pt x="65" y="76"/>
                  <a:pt x="65" y="76"/>
                </a:cubicBezTo>
                <a:cubicBezTo>
                  <a:pt x="65" y="77"/>
                  <a:pt x="64" y="76"/>
                  <a:pt x="65" y="76"/>
                </a:cubicBezTo>
                <a:close/>
                <a:moveTo>
                  <a:pt x="66" y="76"/>
                </a:moveTo>
                <a:cubicBezTo>
                  <a:pt x="66" y="75"/>
                  <a:pt x="66" y="75"/>
                  <a:pt x="67" y="75"/>
                </a:cubicBezTo>
                <a:cubicBezTo>
                  <a:pt x="66" y="75"/>
                  <a:pt x="66" y="76"/>
                  <a:pt x="66" y="76"/>
                </a:cubicBezTo>
                <a:close/>
                <a:moveTo>
                  <a:pt x="72" y="73"/>
                </a:moveTo>
                <a:cubicBezTo>
                  <a:pt x="72" y="73"/>
                  <a:pt x="72" y="73"/>
                  <a:pt x="72" y="73"/>
                </a:cubicBezTo>
                <a:cubicBezTo>
                  <a:pt x="72" y="73"/>
                  <a:pt x="72" y="73"/>
                  <a:pt x="72" y="73"/>
                </a:cubicBezTo>
                <a:cubicBezTo>
                  <a:pt x="72" y="73"/>
                  <a:pt x="72" y="73"/>
                  <a:pt x="72" y="73"/>
                </a:cubicBezTo>
                <a:cubicBezTo>
                  <a:pt x="72" y="74"/>
                  <a:pt x="71" y="74"/>
                  <a:pt x="71" y="73"/>
                </a:cubicBezTo>
                <a:cubicBezTo>
                  <a:pt x="71" y="73"/>
                  <a:pt x="71" y="73"/>
                  <a:pt x="71" y="73"/>
                </a:cubicBezTo>
                <a:cubicBezTo>
                  <a:pt x="71" y="73"/>
                  <a:pt x="71" y="73"/>
                  <a:pt x="71" y="73"/>
                </a:cubicBezTo>
                <a:cubicBezTo>
                  <a:pt x="71" y="73"/>
                  <a:pt x="71" y="73"/>
                  <a:pt x="72" y="73"/>
                </a:cubicBezTo>
                <a:close/>
                <a:moveTo>
                  <a:pt x="71" y="75"/>
                </a:moveTo>
                <a:cubicBezTo>
                  <a:pt x="71" y="76"/>
                  <a:pt x="70" y="76"/>
                  <a:pt x="69" y="76"/>
                </a:cubicBezTo>
                <a:cubicBezTo>
                  <a:pt x="69" y="75"/>
                  <a:pt x="70" y="75"/>
                  <a:pt x="71" y="75"/>
                </a:cubicBezTo>
                <a:close/>
                <a:moveTo>
                  <a:pt x="69" y="74"/>
                </a:moveTo>
                <a:cubicBezTo>
                  <a:pt x="68" y="74"/>
                  <a:pt x="68" y="74"/>
                  <a:pt x="68" y="74"/>
                </a:cubicBezTo>
                <a:cubicBezTo>
                  <a:pt x="69" y="73"/>
                  <a:pt x="69" y="74"/>
                  <a:pt x="70" y="74"/>
                </a:cubicBezTo>
                <a:cubicBezTo>
                  <a:pt x="70" y="74"/>
                  <a:pt x="70" y="74"/>
                  <a:pt x="70" y="75"/>
                </a:cubicBezTo>
                <a:cubicBezTo>
                  <a:pt x="69" y="75"/>
                  <a:pt x="69" y="74"/>
                  <a:pt x="69" y="74"/>
                </a:cubicBezTo>
                <a:cubicBezTo>
                  <a:pt x="69" y="75"/>
                  <a:pt x="69" y="75"/>
                  <a:pt x="69" y="75"/>
                </a:cubicBezTo>
                <a:cubicBezTo>
                  <a:pt x="68" y="76"/>
                  <a:pt x="68" y="75"/>
                  <a:pt x="68" y="75"/>
                </a:cubicBezTo>
                <a:cubicBezTo>
                  <a:pt x="68" y="74"/>
                  <a:pt x="68" y="74"/>
                  <a:pt x="69" y="74"/>
                </a:cubicBezTo>
                <a:close/>
                <a:moveTo>
                  <a:pt x="68" y="75"/>
                </a:moveTo>
                <a:cubicBezTo>
                  <a:pt x="68" y="76"/>
                  <a:pt x="68" y="76"/>
                  <a:pt x="68" y="76"/>
                </a:cubicBezTo>
                <a:cubicBezTo>
                  <a:pt x="67" y="75"/>
                  <a:pt x="68" y="75"/>
                  <a:pt x="68" y="75"/>
                </a:cubicBezTo>
                <a:close/>
                <a:moveTo>
                  <a:pt x="70" y="77"/>
                </a:moveTo>
                <a:cubicBezTo>
                  <a:pt x="70" y="77"/>
                  <a:pt x="69" y="77"/>
                  <a:pt x="69" y="77"/>
                </a:cubicBezTo>
                <a:cubicBezTo>
                  <a:pt x="69" y="78"/>
                  <a:pt x="68" y="78"/>
                  <a:pt x="68" y="77"/>
                </a:cubicBezTo>
                <a:cubicBezTo>
                  <a:pt x="69" y="77"/>
                  <a:pt x="69" y="76"/>
                  <a:pt x="69" y="77"/>
                </a:cubicBezTo>
                <a:cubicBezTo>
                  <a:pt x="69" y="76"/>
                  <a:pt x="70" y="76"/>
                  <a:pt x="70" y="77"/>
                </a:cubicBezTo>
                <a:cubicBezTo>
                  <a:pt x="70" y="77"/>
                  <a:pt x="70" y="77"/>
                  <a:pt x="70" y="77"/>
                </a:cubicBezTo>
                <a:close/>
                <a:moveTo>
                  <a:pt x="70" y="86"/>
                </a:moveTo>
                <a:cubicBezTo>
                  <a:pt x="70" y="86"/>
                  <a:pt x="70" y="86"/>
                  <a:pt x="70" y="86"/>
                </a:cubicBezTo>
                <a:cubicBezTo>
                  <a:pt x="70" y="86"/>
                  <a:pt x="70" y="86"/>
                  <a:pt x="70" y="86"/>
                </a:cubicBezTo>
                <a:cubicBezTo>
                  <a:pt x="70" y="85"/>
                  <a:pt x="70" y="85"/>
                  <a:pt x="70" y="85"/>
                </a:cubicBezTo>
                <a:cubicBezTo>
                  <a:pt x="71" y="85"/>
                  <a:pt x="71" y="85"/>
                  <a:pt x="71" y="85"/>
                </a:cubicBezTo>
                <a:cubicBezTo>
                  <a:pt x="71" y="86"/>
                  <a:pt x="71" y="86"/>
                  <a:pt x="70" y="86"/>
                </a:cubicBezTo>
                <a:close/>
                <a:moveTo>
                  <a:pt x="71" y="75"/>
                </a:moveTo>
                <a:cubicBezTo>
                  <a:pt x="72" y="75"/>
                  <a:pt x="71" y="74"/>
                  <a:pt x="72" y="74"/>
                </a:cubicBezTo>
                <a:cubicBezTo>
                  <a:pt x="72" y="75"/>
                  <a:pt x="72" y="75"/>
                  <a:pt x="72" y="75"/>
                </a:cubicBezTo>
                <a:cubicBezTo>
                  <a:pt x="71" y="75"/>
                  <a:pt x="71" y="75"/>
                  <a:pt x="71" y="75"/>
                </a:cubicBezTo>
                <a:close/>
                <a:moveTo>
                  <a:pt x="72" y="86"/>
                </a:moveTo>
                <a:cubicBezTo>
                  <a:pt x="72" y="86"/>
                  <a:pt x="72" y="86"/>
                  <a:pt x="72" y="86"/>
                </a:cubicBezTo>
                <a:cubicBezTo>
                  <a:pt x="72" y="85"/>
                  <a:pt x="72" y="85"/>
                  <a:pt x="72" y="85"/>
                </a:cubicBezTo>
                <a:cubicBezTo>
                  <a:pt x="72" y="85"/>
                  <a:pt x="72" y="85"/>
                  <a:pt x="72" y="85"/>
                </a:cubicBezTo>
                <a:cubicBezTo>
                  <a:pt x="72" y="85"/>
                  <a:pt x="72" y="85"/>
                  <a:pt x="72" y="85"/>
                </a:cubicBezTo>
                <a:cubicBezTo>
                  <a:pt x="72" y="85"/>
                  <a:pt x="72" y="85"/>
                  <a:pt x="72" y="85"/>
                </a:cubicBezTo>
                <a:cubicBezTo>
                  <a:pt x="72" y="85"/>
                  <a:pt x="72" y="85"/>
                  <a:pt x="72" y="86"/>
                </a:cubicBezTo>
                <a:cubicBezTo>
                  <a:pt x="72" y="86"/>
                  <a:pt x="72" y="86"/>
                  <a:pt x="72" y="86"/>
                </a:cubicBezTo>
                <a:close/>
                <a:moveTo>
                  <a:pt x="73" y="86"/>
                </a:moveTo>
                <a:cubicBezTo>
                  <a:pt x="73" y="86"/>
                  <a:pt x="73" y="86"/>
                  <a:pt x="73" y="86"/>
                </a:cubicBezTo>
                <a:cubicBezTo>
                  <a:pt x="72" y="86"/>
                  <a:pt x="72" y="86"/>
                  <a:pt x="72" y="86"/>
                </a:cubicBezTo>
                <a:cubicBezTo>
                  <a:pt x="72" y="86"/>
                  <a:pt x="72" y="86"/>
                  <a:pt x="73" y="86"/>
                </a:cubicBezTo>
                <a:cubicBezTo>
                  <a:pt x="73" y="86"/>
                  <a:pt x="73" y="86"/>
                  <a:pt x="73" y="86"/>
                </a:cubicBezTo>
                <a:close/>
                <a:moveTo>
                  <a:pt x="72" y="76"/>
                </a:moveTo>
                <a:cubicBezTo>
                  <a:pt x="73" y="75"/>
                  <a:pt x="74" y="76"/>
                  <a:pt x="74" y="77"/>
                </a:cubicBezTo>
                <a:cubicBezTo>
                  <a:pt x="73" y="77"/>
                  <a:pt x="73" y="76"/>
                  <a:pt x="72" y="76"/>
                </a:cubicBezTo>
                <a:close/>
                <a:moveTo>
                  <a:pt x="78" y="72"/>
                </a:moveTo>
                <a:cubicBezTo>
                  <a:pt x="78" y="73"/>
                  <a:pt x="77" y="72"/>
                  <a:pt x="77" y="72"/>
                </a:cubicBezTo>
                <a:cubicBezTo>
                  <a:pt x="77" y="72"/>
                  <a:pt x="78" y="72"/>
                  <a:pt x="78" y="72"/>
                </a:cubicBezTo>
                <a:close/>
                <a:moveTo>
                  <a:pt x="77" y="85"/>
                </a:moveTo>
                <a:cubicBezTo>
                  <a:pt x="77" y="85"/>
                  <a:pt x="77" y="85"/>
                  <a:pt x="77" y="85"/>
                </a:cubicBezTo>
                <a:cubicBezTo>
                  <a:pt x="77" y="85"/>
                  <a:pt x="77" y="85"/>
                  <a:pt x="77" y="85"/>
                </a:cubicBezTo>
                <a:cubicBezTo>
                  <a:pt x="76" y="85"/>
                  <a:pt x="76" y="85"/>
                  <a:pt x="76" y="85"/>
                </a:cubicBezTo>
                <a:cubicBezTo>
                  <a:pt x="77" y="85"/>
                  <a:pt x="77" y="84"/>
                  <a:pt x="78" y="84"/>
                </a:cubicBezTo>
                <a:cubicBezTo>
                  <a:pt x="78" y="85"/>
                  <a:pt x="78" y="85"/>
                  <a:pt x="77" y="85"/>
                </a:cubicBezTo>
                <a:close/>
                <a:moveTo>
                  <a:pt x="78" y="73"/>
                </a:moveTo>
                <a:cubicBezTo>
                  <a:pt x="78" y="73"/>
                  <a:pt x="78" y="73"/>
                  <a:pt x="78" y="73"/>
                </a:cubicBezTo>
                <a:cubicBezTo>
                  <a:pt x="78" y="73"/>
                  <a:pt x="78" y="73"/>
                  <a:pt x="78" y="73"/>
                </a:cubicBezTo>
                <a:cubicBezTo>
                  <a:pt x="78" y="73"/>
                  <a:pt x="78" y="73"/>
                  <a:pt x="78" y="73"/>
                </a:cubicBezTo>
                <a:cubicBezTo>
                  <a:pt x="77" y="74"/>
                  <a:pt x="77" y="74"/>
                  <a:pt x="77" y="74"/>
                </a:cubicBezTo>
                <a:cubicBezTo>
                  <a:pt x="77" y="74"/>
                  <a:pt x="76" y="74"/>
                  <a:pt x="76" y="74"/>
                </a:cubicBezTo>
                <a:cubicBezTo>
                  <a:pt x="76" y="74"/>
                  <a:pt x="77" y="73"/>
                  <a:pt x="77" y="73"/>
                </a:cubicBezTo>
                <a:cubicBezTo>
                  <a:pt x="77" y="73"/>
                  <a:pt x="77" y="73"/>
                  <a:pt x="77" y="73"/>
                </a:cubicBezTo>
                <a:cubicBezTo>
                  <a:pt x="77" y="73"/>
                  <a:pt x="77" y="73"/>
                  <a:pt x="77" y="73"/>
                </a:cubicBezTo>
                <a:cubicBezTo>
                  <a:pt x="77" y="73"/>
                  <a:pt x="78" y="73"/>
                  <a:pt x="78" y="73"/>
                </a:cubicBezTo>
                <a:cubicBezTo>
                  <a:pt x="78" y="73"/>
                  <a:pt x="78" y="73"/>
                  <a:pt x="78" y="73"/>
                </a:cubicBezTo>
                <a:cubicBezTo>
                  <a:pt x="78" y="73"/>
                  <a:pt x="78" y="73"/>
                  <a:pt x="78" y="73"/>
                </a:cubicBezTo>
                <a:close/>
                <a:moveTo>
                  <a:pt x="80" y="71"/>
                </a:moveTo>
                <a:cubicBezTo>
                  <a:pt x="80" y="71"/>
                  <a:pt x="80" y="71"/>
                  <a:pt x="80" y="71"/>
                </a:cubicBezTo>
                <a:cubicBezTo>
                  <a:pt x="80" y="71"/>
                  <a:pt x="80" y="71"/>
                  <a:pt x="81" y="71"/>
                </a:cubicBezTo>
                <a:cubicBezTo>
                  <a:pt x="80" y="71"/>
                  <a:pt x="80" y="71"/>
                  <a:pt x="80" y="71"/>
                </a:cubicBezTo>
                <a:close/>
                <a:moveTo>
                  <a:pt x="82" y="70"/>
                </a:moveTo>
                <a:cubicBezTo>
                  <a:pt x="82" y="70"/>
                  <a:pt x="82" y="70"/>
                  <a:pt x="82" y="70"/>
                </a:cubicBezTo>
                <a:cubicBezTo>
                  <a:pt x="82" y="70"/>
                  <a:pt x="82" y="70"/>
                  <a:pt x="82" y="70"/>
                </a:cubicBezTo>
                <a:cubicBezTo>
                  <a:pt x="82" y="70"/>
                  <a:pt x="82" y="70"/>
                  <a:pt x="82" y="70"/>
                </a:cubicBezTo>
                <a:close/>
                <a:moveTo>
                  <a:pt x="78" y="65"/>
                </a:moveTo>
                <a:cubicBezTo>
                  <a:pt x="78" y="65"/>
                  <a:pt x="78" y="64"/>
                  <a:pt x="78" y="64"/>
                </a:cubicBezTo>
                <a:cubicBezTo>
                  <a:pt x="78" y="65"/>
                  <a:pt x="78" y="66"/>
                  <a:pt x="78" y="65"/>
                </a:cubicBezTo>
                <a:close/>
                <a:moveTo>
                  <a:pt x="78" y="65"/>
                </a:moveTo>
                <a:cubicBezTo>
                  <a:pt x="79" y="64"/>
                  <a:pt x="79" y="64"/>
                  <a:pt x="80" y="64"/>
                </a:cubicBezTo>
                <a:cubicBezTo>
                  <a:pt x="80" y="65"/>
                  <a:pt x="79" y="65"/>
                  <a:pt x="78" y="65"/>
                </a:cubicBezTo>
                <a:close/>
                <a:moveTo>
                  <a:pt x="80" y="64"/>
                </a:moveTo>
                <a:cubicBezTo>
                  <a:pt x="80" y="64"/>
                  <a:pt x="81" y="64"/>
                  <a:pt x="81" y="64"/>
                </a:cubicBezTo>
                <a:cubicBezTo>
                  <a:pt x="81" y="64"/>
                  <a:pt x="81" y="65"/>
                  <a:pt x="80" y="64"/>
                </a:cubicBezTo>
                <a:close/>
                <a:moveTo>
                  <a:pt x="81" y="69"/>
                </a:moveTo>
                <a:cubicBezTo>
                  <a:pt x="81" y="68"/>
                  <a:pt x="81" y="69"/>
                  <a:pt x="82" y="69"/>
                </a:cubicBezTo>
                <a:cubicBezTo>
                  <a:pt x="81" y="69"/>
                  <a:pt x="81" y="69"/>
                  <a:pt x="81" y="69"/>
                </a:cubicBezTo>
                <a:close/>
                <a:moveTo>
                  <a:pt x="82" y="70"/>
                </a:moveTo>
                <a:cubicBezTo>
                  <a:pt x="82" y="70"/>
                  <a:pt x="81" y="70"/>
                  <a:pt x="81" y="70"/>
                </a:cubicBezTo>
                <a:cubicBezTo>
                  <a:pt x="81" y="70"/>
                  <a:pt x="81" y="70"/>
                  <a:pt x="82" y="70"/>
                </a:cubicBezTo>
                <a:cubicBezTo>
                  <a:pt x="82" y="70"/>
                  <a:pt x="82" y="70"/>
                  <a:pt x="82" y="70"/>
                </a:cubicBezTo>
                <a:close/>
                <a:moveTo>
                  <a:pt x="82" y="72"/>
                </a:moveTo>
                <a:cubicBezTo>
                  <a:pt x="82" y="72"/>
                  <a:pt x="81" y="72"/>
                  <a:pt x="81" y="71"/>
                </a:cubicBezTo>
                <a:cubicBezTo>
                  <a:pt x="81" y="71"/>
                  <a:pt x="82" y="71"/>
                  <a:pt x="82" y="71"/>
                </a:cubicBezTo>
                <a:cubicBezTo>
                  <a:pt x="82" y="72"/>
                  <a:pt x="82" y="72"/>
                  <a:pt x="82" y="72"/>
                </a:cubicBezTo>
                <a:cubicBezTo>
                  <a:pt x="82" y="72"/>
                  <a:pt x="82" y="71"/>
                  <a:pt x="82" y="71"/>
                </a:cubicBezTo>
                <a:cubicBezTo>
                  <a:pt x="82" y="71"/>
                  <a:pt x="82" y="71"/>
                  <a:pt x="83" y="71"/>
                </a:cubicBezTo>
                <a:cubicBezTo>
                  <a:pt x="82" y="71"/>
                  <a:pt x="82" y="71"/>
                  <a:pt x="82" y="72"/>
                </a:cubicBezTo>
                <a:close/>
                <a:moveTo>
                  <a:pt x="84" y="69"/>
                </a:moveTo>
                <a:cubicBezTo>
                  <a:pt x="84" y="69"/>
                  <a:pt x="84" y="69"/>
                  <a:pt x="84" y="69"/>
                </a:cubicBezTo>
                <a:cubicBezTo>
                  <a:pt x="84" y="69"/>
                  <a:pt x="84" y="69"/>
                  <a:pt x="84" y="69"/>
                </a:cubicBezTo>
                <a:cubicBezTo>
                  <a:pt x="84" y="69"/>
                  <a:pt x="84" y="69"/>
                  <a:pt x="84" y="69"/>
                </a:cubicBezTo>
                <a:cubicBezTo>
                  <a:pt x="84" y="69"/>
                  <a:pt x="84" y="69"/>
                  <a:pt x="84" y="69"/>
                </a:cubicBezTo>
                <a:close/>
                <a:moveTo>
                  <a:pt x="84" y="68"/>
                </a:moveTo>
                <a:cubicBezTo>
                  <a:pt x="84" y="68"/>
                  <a:pt x="84" y="68"/>
                  <a:pt x="83" y="68"/>
                </a:cubicBezTo>
                <a:cubicBezTo>
                  <a:pt x="83" y="67"/>
                  <a:pt x="84" y="68"/>
                  <a:pt x="84" y="68"/>
                </a:cubicBezTo>
                <a:close/>
                <a:moveTo>
                  <a:pt x="87" y="70"/>
                </a:moveTo>
                <a:cubicBezTo>
                  <a:pt x="87" y="70"/>
                  <a:pt x="87" y="70"/>
                  <a:pt x="87" y="71"/>
                </a:cubicBezTo>
                <a:cubicBezTo>
                  <a:pt x="87" y="71"/>
                  <a:pt x="87" y="71"/>
                  <a:pt x="87" y="71"/>
                </a:cubicBezTo>
                <a:cubicBezTo>
                  <a:pt x="87" y="70"/>
                  <a:pt x="87" y="70"/>
                  <a:pt x="87" y="70"/>
                </a:cubicBezTo>
                <a:close/>
                <a:moveTo>
                  <a:pt x="87" y="68"/>
                </a:moveTo>
                <a:cubicBezTo>
                  <a:pt x="87" y="68"/>
                  <a:pt x="87" y="68"/>
                  <a:pt x="87" y="68"/>
                </a:cubicBezTo>
                <a:cubicBezTo>
                  <a:pt x="87" y="68"/>
                  <a:pt x="87" y="68"/>
                  <a:pt x="87" y="68"/>
                </a:cubicBezTo>
                <a:close/>
                <a:moveTo>
                  <a:pt x="87" y="69"/>
                </a:moveTo>
                <a:cubicBezTo>
                  <a:pt x="87" y="69"/>
                  <a:pt x="87" y="69"/>
                  <a:pt x="87" y="69"/>
                </a:cubicBezTo>
                <a:cubicBezTo>
                  <a:pt x="87" y="69"/>
                  <a:pt x="87" y="69"/>
                  <a:pt x="87" y="69"/>
                </a:cubicBezTo>
                <a:cubicBezTo>
                  <a:pt x="87" y="69"/>
                  <a:pt x="87" y="69"/>
                  <a:pt x="87" y="69"/>
                </a:cubicBezTo>
                <a:close/>
                <a:moveTo>
                  <a:pt x="86" y="64"/>
                </a:moveTo>
                <a:cubicBezTo>
                  <a:pt x="85" y="64"/>
                  <a:pt x="85" y="64"/>
                  <a:pt x="85" y="64"/>
                </a:cubicBezTo>
                <a:cubicBezTo>
                  <a:pt x="85" y="64"/>
                  <a:pt x="85" y="63"/>
                  <a:pt x="86" y="64"/>
                </a:cubicBezTo>
                <a:close/>
                <a:moveTo>
                  <a:pt x="85" y="69"/>
                </a:moveTo>
                <a:cubicBezTo>
                  <a:pt x="85" y="69"/>
                  <a:pt x="85" y="69"/>
                  <a:pt x="85" y="69"/>
                </a:cubicBezTo>
                <a:cubicBezTo>
                  <a:pt x="85" y="69"/>
                  <a:pt x="85" y="69"/>
                  <a:pt x="85" y="69"/>
                </a:cubicBezTo>
                <a:cubicBezTo>
                  <a:pt x="85" y="69"/>
                  <a:pt x="85" y="69"/>
                  <a:pt x="85" y="69"/>
                </a:cubicBezTo>
                <a:close/>
                <a:moveTo>
                  <a:pt x="85" y="70"/>
                </a:moveTo>
                <a:cubicBezTo>
                  <a:pt x="85" y="70"/>
                  <a:pt x="85" y="70"/>
                  <a:pt x="85" y="70"/>
                </a:cubicBezTo>
                <a:cubicBezTo>
                  <a:pt x="85" y="70"/>
                  <a:pt x="85" y="70"/>
                  <a:pt x="85" y="70"/>
                </a:cubicBezTo>
                <a:cubicBezTo>
                  <a:pt x="85" y="70"/>
                  <a:pt x="85" y="70"/>
                  <a:pt x="85" y="70"/>
                </a:cubicBezTo>
                <a:close/>
                <a:moveTo>
                  <a:pt x="85" y="71"/>
                </a:moveTo>
                <a:cubicBezTo>
                  <a:pt x="85" y="71"/>
                  <a:pt x="84" y="71"/>
                  <a:pt x="84" y="71"/>
                </a:cubicBezTo>
                <a:cubicBezTo>
                  <a:pt x="84" y="71"/>
                  <a:pt x="84" y="71"/>
                  <a:pt x="84" y="71"/>
                </a:cubicBezTo>
                <a:cubicBezTo>
                  <a:pt x="84" y="70"/>
                  <a:pt x="85" y="70"/>
                  <a:pt x="85" y="70"/>
                </a:cubicBezTo>
                <a:cubicBezTo>
                  <a:pt x="85" y="70"/>
                  <a:pt x="85" y="71"/>
                  <a:pt x="85" y="71"/>
                </a:cubicBezTo>
                <a:cubicBezTo>
                  <a:pt x="85" y="71"/>
                  <a:pt x="85" y="71"/>
                  <a:pt x="85" y="71"/>
                </a:cubicBezTo>
                <a:cubicBezTo>
                  <a:pt x="85" y="71"/>
                  <a:pt x="85" y="71"/>
                  <a:pt x="85" y="71"/>
                </a:cubicBezTo>
                <a:close/>
                <a:moveTo>
                  <a:pt x="85" y="84"/>
                </a:moveTo>
                <a:cubicBezTo>
                  <a:pt x="85" y="84"/>
                  <a:pt x="85" y="84"/>
                  <a:pt x="85" y="84"/>
                </a:cubicBezTo>
                <a:cubicBezTo>
                  <a:pt x="85" y="84"/>
                  <a:pt x="85" y="84"/>
                  <a:pt x="85" y="84"/>
                </a:cubicBezTo>
                <a:cubicBezTo>
                  <a:pt x="85" y="84"/>
                  <a:pt x="85" y="83"/>
                  <a:pt x="85" y="83"/>
                </a:cubicBezTo>
                <a:cubicBezTo>
                  <a:pt x="86" y="83"/>
                  <a:pt x="85" y="83"/>
                  <a:pt x="85" y="84"/>
                </a:cubicBezTo>
                <a:close/>
                <a:moveTo>
                  <a:pt x="85" y="68"/>
                </a:moveTo>
                <a:cubicBezTo>
                  <a:pt x="85" y="68"/>
                  <a:pt x="86" y="68"/>
                  <a:pt x="86" y="68"/>
                </a:cubicBezTo>
                <a:cubicBezTo>
                  <a:pt x="86" y="68"/>
                  <a:pt x="85" y="69"/>
                  <a:pt x="85" y="68"/>
                </a:cubicBezTo>
                <a:close/>
                <a:moveTo>
                  <a:pt x="86" y="71"/>
                </a:moveTo>
                <a:cubicBezTo>
                  <a:pt x="86" y="71"/>
                  <a:pt x="86" y="71"/>
                  <a:pt x="86" y="71"/>
                </a:cubicBezTo>
                <a:cubicBezTo>
                  <a:pt x="86" y="71"/>
                  <a:pt x="86" y="71"/>
                  <a:pt x="86" y="71"/>
                </a:cubicBezTo>
                <a:cubicBezTo>
                  <a:pt x="86" y="71"/>
                  <a:pt x="86" y="71"/>
                  <a:pt x="86" y="71"/>
                </a:cubicBezTo>
                <a:close/>
                <a:moveTo>
                  <a:pt x="86" y="71"/>
                </a:moveTo>
                <a:cubicBezTo>
                  <a:pt x="86" y="71"/>
                  <a:pt x="86" y="71"/>
                  <a:pt x="86" y="71"/>
                </a:cubicBezTo>
                <a:cubicBezTo>
                  <a:pt x="86" y="70"/>
                  <a:pt x="86" y="70"/>
                  <a:pt x="86" y="70"/>
                </a:cubicBezTo>
                <a:cubicBezTo>
                  <a:pt x="86" y="70"/>
                  <a:pt x="86" y="70"/>
                  <a:pt x="86" y="70"/>
                </a:cubicBezTo>
                <a:cubicBezTo>
                  <a:pt x="87" y="70"/>
                  <a:pt x="86" y="70"/>
                  <a:pt x="86" y="71"/>
                </a:cubicBezTo>
                <a:close/>
                <a:moveTo>
                  <a:pt x="87" y="84"/>
                </a:moveTo>
                <a:cubicBezTo>
                  <a:pt x="87" y="83"/>
                  <a:pt x="87" y="83"/>
                  <a:pt x="87" y="83"/>
                </a:cubicBezTo>
                <a:cubicBezTo>
                  <a:pt x="87" y="83"/>
                  <a:pt x="87" y="83"/>
                  <a:pt x="87" y="83"/>
                </a:cubicBezTo>
                <a:cubicBezTo>
                  <a:pt x="87" y="83"/>
                  <a:pt x="87" y="83"/>
                  <a:pt x="87" y="84"/>
                </a:cubicBezTo>
                <a:close/>
                <a:moveTo>
                  <a:pt x="87" y="83"/>
                </a:moveTo>
                <a:cubicBezTo>
                  <a:pt x="87" y="83"/>
                  <a:pt x="87" y="83"/>
                  <a:pt x="87" y="83"/>
                </a:cubicBezTo>
                <a:cubicBezTo>
                  <a:pt x="87" y="83"/>
                  <a:pt x="87" y="83"/>
                  <a:pt x="88" y="83"/>
                </a:cubicBezTo>
                <a:cubicBezTo>
                  <a:pt x="87" y="83"/>
                  <a:pt x="87" y="83"/>
                  <a:pt x="87" y="83"/>
                </a:cubicBezTo>
                <a:close/>
                <a:moveTo>
                  <a:pt x="88" y="59"/>
                </a:moveTo>
                <a:cubicBezTo>
                  <a:pt x="87" y="59"/>
                  <a:pt x="87" y="59"/>
                  <a:pt x="87" y="59"/>
                </a:cubicBezTo>
                <a:cubicBezTo>
                  <a:pt x="88" y="59"/>
                  <a:pt x="88" y="58"/>
                  <a:pt x="88" y="58"/>
                </a:cubicBezTo>
                <a:cubicBezTo>
                  <a:pt x="89" y="58"/>
                  <a:pt x="88" y="58"/>
                  <a:pt x="88" y="59"/>
                </a:cubicBezTo>
                <a:cubicBezTo>
                  <a:pt x="88" y="59"/>
                  <a:pt x="88" y="59"/>
                  <a:pt x="88" y="59"/>
                </a:cubicBezTo>
                <a:close/>
                <a:moveTo>
                  <a:pt x="88" y="67"/>
                </a:moveTo>
                <a:cubicBezTo>
                  <a:pt x="88" y="67"/>
                  <a:pt x="88" y="68"/>
                  <a:pt x="88" y="68"/>
                </a:cubicBezTo>
                <a:cubicBezTo>
                  <a:pt x="88" y="68"/>
                  <a:pt x="88" y="67"/>
                  <a:pt x="88" y="67"/>
                </a:cubicBezTo>
                <a:cubicBezTo>
                  <a:pt x="88" y="67"/>
                  <a:pt x="88" y="67"/>
                  <a:pt x="89" y="67"/>
                </a:cubicBezTo>
                <a:cubicBezTo>
                  <a:pt x="89" y="67"/>
                  <a:pt x="89" y="67"/>
                  <a:pt x="89" y="67"/>
                </a:cubicBezTo>
                <a:cubicBezTo>
                  <a:pt x="89" y="67"/>
                  <a:pt x="89" y="67"/>
                  <a:pt x="88" y="67"/>
                </a:cubicBezTo>
                <a:close/>
                <a:moveTo>
                  <a:pt x="89" y="73"/>
                </a:moveTo>
                <a:cubicBezTo>
                  <a:pt x="89" y="73"/>
                  <a:pt x="89" y="73"/>
                  <a:pt x="89" y="73"/>
                </a:cubicBezTo>
                <a:cubicBezTo>
                  <a:pt x="89" y="73"/>
                  <a:pt x="89" y="73"/>
                  <a:pt x="89" y="73"/>
                </a:cubicBezTo>
                <a:cubicBezTo>
                  <a:pt x="89" y="73"/>
                  <a:pt x="89" y="72"/>
                  <a:pt x="89" y="73"/>
                </a:cubicBezTo>
                <a:close/>
                <a:moveTo>
                  <a:pt x="89" y="68"/>
                </a:moveTo>
                <a:cubicBezTo>
                  <a:pt x="89" y="68"/>
                  <a:pt x="89" y="68"/>
                  <a:pt x="89" y="67"/>
                </a:cubicBezTo>
                <a:cubicBezTo>
                  <a:pt x="89" y="68"/>
                  <a:pt x="89" y="68"/>
                  <a:pt x="89" y="68"/>
                </a:cubicBezTo>
                <a:cubicBezTo>
                  <a:pt x="89" y="68"/>
                  <a:pt x="89" y="68"/>
                  <a:pt x="89" y="68"/>
                </a:cubicBezTo>
                <a:close/>
                <a:moveTo>
                  <a:pt x="89" y="67"/>
                </a:moveTo>
                <a:cubicBezTo>
                  <a:pt x="89" y="67"/>
                  <a:pt x="89" y="67"/>
                  <a:pt x="89" y="67"/>
                </a:cubicBezTo>
                <a:cubicBezTo>
                  <a:pt x="89" y="67"/>
                  <a:pt x="89" y="67"/>
                  <a:pt x="90" y="67"/>
                </a:cubicBezTo>
                <a:cubicBezTo>
                  <a:pt x="90" y="67"/>
                  <a:pt x="89" y="67"/>
                  <a:pt x="89" y="67"/>
                </a:cubicBezTo>
                <a:close/>
                <a:moveTo>
                  <a:pt x="89" y="58"/>
                </a:moveTo>
                <a:cubicBezTo>
                  <a:pt x="89" y="58"/>
                  <a:pt x="89" y="57"/>
                  <a:pt x="90" y="57"/>
                </a:cubicBezTo>
                <a:cubicBezTo>
                  <a:pt x="90" y="58"/>
                  <a:pt x="90" y="58"/>
                  <a:pt x="89" y="58"/>
                </a:cubicBezTo>
                <a:cubicBezTo>
                  <a:pt x="90" y="58"/>
                  <a:pt x="90" y="58"/>
                  <a:pt x="90" y="59"/>
                </a:cubicBezTo>
                <a:cubicBezTo>
                  <a:pt x="90" y="59"/>
                  <a:pt x="89" y="59"/>
                  <a:pt x="89" y="58"/>
                </a:cubicBezTo>
                <a:close/>
                <a:moveTo>
                  <a:pt x="90" y="68"/>
                </a:moveTo>
                <a:cubicBezTo>
                  <a:pt x="90" y="68"/>
                  <a:pt x="90" y="68"/>
                  <a:pt x="90" y="68"/>
                </a:cubicBezTo>
                <a:cubicBezTo>
                  <a:pt x="90" y="68"/>
                  <a:pt x="90" y="68"/>
                  <a:pt x="90" y="67"/>
                </a:cubicBezTo>
                <a:cubicBezTo>
                  <a:pt x="90" y="68"/>
                  <a:pt x="90" y="68"/>
                  <a:pt x="90" y="68"/>
                </a:cubicBezTo>
                <a:close/>
                <a:moveTo>
                  <a:pt x="90" y="67"/>
                </a:moveTo>
                <a:cubicBezTo>
                  <a:pt x="90" y="67"/>
                  <a:pt x="90" y="67"/>
                  <a:pt x="90" y="67"/>
                </a:cubicBezTo>
                <a:cubicBezTo>
                  <a:pt x="90" y="67"/>
                  <a:pt x="90" y="67"/>
                  <a:pt x="90" y="67"/>
                </a:cubicBezTo>
                <a:cubicBezTo>
                  <a:pt x="90" y="67"/>
                  <a:pt x="90" y="67"/>
                  <a:pt x="90" y="67"/>
                </a:cubicBezTo>
                <a:close/>
                <a:moveTo>
                  <a:pt x="90" y="67"/>
                </a:moveTo>
                <a:cubicBezTo>
                  <a:pt x="90" y="67"/>
                  <a:pt x="90" y="67"/>
                  <a:pt x="90" y="67"/>
                </a:cubicBezTo>
                <a:cubicBezTo>
                  <a:pt x="90" y="67"/>
                  <a:pt x="91" y="67"/>
                  <a:pt x="91" y="67"/>
                </a:cubicBezTo>
                <a:cubicBezTo>
                  <a:pt x="91" y="67"/>
                  <a:pt x="91" y="67"/>
                  <a:pt x="90" y="67"/>
                </a:cubicBezTo>
                <a:close/>
                <a:moveTo>
                  <a:pt x="90" y="58"/>
                </a:moveTo>
                <a:cubicBezTo>
                  <a:pt x="91" y="59"/>
                  <a:pt x="91" y="58"/>
                  <a:pt x="91" y="58"/>
                </a:cubicBezTo>
                <a:cubicBezTo>
                  <a:pt x="91" y="58"/>
                  <a:pt x="91" y="59"/>
                  <a:pt x="91" y="59"/>
                </a:cubicBezTo>
                <a:cubicBezTo>
                  <a:pt x="91" y="59"/>
                  <a:pt x="90" y="59"/>
                  <a:pt x="90" y="58"/>
                </a:cubicBezTo>
                <a:close/>
                <a:moveTo>
                  <a:pt x="91" y="60"/>
                </a:moveTo>
                <a:cubicBezTo>
                  <a:pt x="92" y="60"/>
                  <a:pt x="91" y="61"/>
                  <a:pt x="91" y="61"/>
                </a:cubicBezTo>
                <a:cubicBezTo>
                  <a:pt x="91" y="60"/>
                  <a:pt x="91" y="60"/>
                  <a:pt x="91" y="60"/>
                </a:cubicBezTo>
                <a:close/>
                <a:moveTo>
                  <a:pt x="91" y="67"/>
                </a:moveTo>
                <a:cubicBezTo>
                  <a:pt x="91" y="67"/>
                  <a:pt x="91" y="67"/>
                  <a:pt x="91" y="67"/>
                </a:cubicBezTo>
                <a:cubicBezTo>
                  <a:pt x="91" y="67"/>
                  <a:pt x="91" y="67"/>
                  <a:pt x="91" y="66"/>
                </a:cubicBezTo>
                <a:cubicBezTo>
                  <a:pt x="91" y="67"/>
                  <a:pt x="91" y="67"/>
                  <a:pt x="91" y="67"/>
                </a:cubicBezTo>
                <a:cubicBezTo>
                  <a:pt x="91" y="67"/>
                  <a:pt x="91" y="67"/>
                  <a:pt x="91" y="67"/>
                </a:cubicBezTo>
                <a:close/>
                <a:moveTo>
                  <a:pt x="91" y="68"/>
                </a:moveTo>
                <a:cubicBezTo>
                  <a:pt x="91" y="68"/>
                  <a:pt x="91" y="68"/>
                  <a:pt x="91" y="68"/>
                </a:cubicBezTo>
                <a:cubicBezTo>
                  <a:pt x="91" y="68"/>
                  <a:pt x="91" y="68"/>
                  <a:pt x="91" y="68"/>
                </a:cubicBezTo>
                <a:cubicBezTo>
                  <a:pt x="91" y="68"/>
                  <a:pt x="91" y="68"/>
                  <a:pt x="91" y="68"/>
                </a:cubicBezTo>
                <a:close/>
                <a:moveTo>
                  <a:pt x="91" y="67"/>
                </a:moveTo>
                <a:cubicBezTo>
                  <a:pt x="91" y="67"/>
                  <a:pt x="91" y="67"/>
                  <a:pt x="91" y="67"/>
                </a:cubicBezTo>
                <a:cubicBezTo>
                  <a:pt x="91" y="67"/>
                  <a:pt x="91" y="67"/>
                  <a:pt x="92" y="66"/>
                </a:cubicBezTo>
                <a:cubicBezTo>
                  <a:pt x="92" y="67"/>
                  <a:pt x="92" y="67"/>
                  <a:pt x="92" y="67"/>
                </a:cubicBezTo>
                <a:cubicBezTo>
                  <a:pt x="92" y="67"/>
                  <a:pt x="91" y="67"/>
                  <a:pt x="91" y="67"/>
                </a:cubicBezTo>
                <a:close/>
                <a:moveTo>
                  <a:pt x="93" y="67"/>
                </a:moveTo>
                <a:cubicBezTo>
                  <a:pt x="93" y="66"/>
                  <a:pt x="93" y="66"/>
                  <a:pt x="93" y="66"/>
                </a:cubicBezTo>
                <a:cubicBezTo>
                  <a:pt x="93" y="67"/>
                  <a:pt x="93" y="67"/>
                  <a:pt x="93" y="67"/>
                </a:cubicBezTo>
                <a:close/>
                <a:moveTo>
                  <a:pt x="92" y="58"/>
                </a:moveTo>
                <a:cubicBezTo>
                  <a:pt x="92" y="58"/>
                  <a:pt x="92" y="58"/>
                  <a:pt x="92" y="58"/>
                </a:cubicBezTo>
                <a:cubicBezTo>
                  <a:pt x="92" y="58"/>
                  <a:pt x="93" y="58"/>
                  <a:pt x="93" y="58"/>
                </a:cubicBezTo>
                <a:cubicBezTo>
                  <a:pt x="93" y="58"/>
                  <a:pt x="92" y="58"/>
                  <a:pt x="92" y="58"/>
                </a:cubicBezTo>
                <a:close/>
                <a:moveTo>
                  <a:pt x="39" y="102"/>
                </a:moveTo>
                <a:cubicBezTo>
                  <a:pt x="39" y="102"/>
                  <a:pt x="39" y="101"/>
                  <a:pt x="39" y="101"/>
                </a:cubicBezTo>
                <a:cubicBezTo>
                  <a:pt x="39" y="101"/>
                  <a:pt x="39" y="102"/>
                  <a:pt x="39" y="102"/>
                </a:cubicBezTo>
                <a:close/>
                <a:moveTo>
                  <a:pt x="40" y="102"/>
                </a:moveTo>
                <a:cubicBezTo>
                  <a:pt x="41" y="102"/>
                  <a:pt x="40" y="102"/>
                  <a:pt x="40" y="101"/>
                </a:cubicBezTo>
                <a:cubicBezTo>
                  <a:pt x="41" y="102"/>
                  <a:pt x="41" y="102"/>
                  <a:pt x="41" y="102"/>
                </a:cubicBezTo>
                <a:cubicBezTo>
                  <a:pt x="41" y="102"/>
                  <a:pt x="41" y="102"/>
                  <a:pt x="40" y="102"/>
                </a:cubicBezTo>
                <a:close/>
                <a:moveTo>
                  <a:pt x="19" y="120"/>
                </a:moveTo>
                <a:cubicBezTo>
                  <a:pt x="19" y="119"/>
                  <a:pt x="19" y="120"/>
                  <a:pt x="18" y="120"/>
                </a:cubicBezTo>
                <a:cubicBezTo>
                  <a:pt x="18" y="119"/>
                  <a:pt x="19" y="119"/>
                  <a:pt x="19" y="119"/>
                </a:cubicBezTo>
                <a:cubicBezTo>
                  <a:pt x="19" y="119"/>
                  <a:pt x="19" y="120"/>
                  <a:pt x="19" y="120"/>
                </a:cubicBezTo>
                <a:close/>
                <a:moveTo>
                  <a:pt x="33" y="118"/>
                </a:moveTo>
                <a:cubicBezTo>
                  <a:pt x="33" y="117"/>
                  <a:pt x="34" y="118"/>
                  <a:pt x="34" y="118"/>
                </a:cubicBezTo>
                <a:cubicBezTo>
                  <a:pt x="34" y="118"/>
                  <a:pt x="34" y="118"/>
                  <a:pt x="33" y="118"/>
                </a:cubicBezTo>
                <a:close/>
                <a:moveTo>
                  <a:pt x="43" y="110"/>
                </a:moveTo>
                <a:cubicBezTo>
                  <a:pt x="43" y="109"/>
                  <a:pt x="44" y="109"/>
                  <a:pt x="44" y="109"/>
                </a:cubicBezTo>
                <a:cubicBezTo>
                  <a:pt x="44" y="109"/>
                  <a:pt x="44" y="110"/>
                  <a:pt x="43" y="110"/>
                </a:cubicBezTo>
                <a:close/>
                <a:moveTo>
                  <a:pt x="49" y="99"/>
                </a:moveTo>
                <a:cubicBezTo>
                  <a:pt x="49" y="99"/>
                  <a:pt x="48" y="99"/>
                  <a:pt x="48" y="99"/>
                </a:cubicBezTo>
                <a:cubicBezTo>
                  <a:pt x="48" y="99"/>
                  <a:pt x="49" y="98"/>
                  <a:pt x="49" y="99"/>
                </a:cubicBezTo>
                <a:close/>
                <a:moveTo>
                  <a:pt x="41" y="104"/>
                </a:moveTo>
                <a:cubicBezTo>
                  <a:pt x="41" y="104"/>
                  <a:pt x="42" y="104"/>
                  <a:pt x="41" y="103"/>
                </a:cubicBezTo>
                <a:cubicBezTo>
                  <a:pt x="41" y="103"/>
                  <a:pt x="41" y="103"/>
                  <a:pt x="42" y="103"/>
                </a:cubicBezTo>
                <a:cubicBezTo>
                  <a:pt x="41" y="103"/>
                  <a:pt x="42" y="105"/>
                  <a:pt x="41" y="104"/>
                </a:cubicBezTo>
                <a:close/>
                <a:moveTo>
                  <a:pt x="45" y="104"/>
                </a:moveTo>
                <a:cubicBezTo>
                  <a:pt x="44" y="103"/>
                  <a:pt x="45" y="104"/>
                  <a:pt x="44" y="103"/>
                </a:cubicBezTo>
                <a:cubicBezTo>
                  <a:pt x="44" y="104"/>
                  <a:pt x="43" y="104"/>
                  <a:pt x="43" y="104"/>
                </a:cubicBezTo>
                <a:cubicBezTo>
                  <a:pt x="43" y="104"/>
                  <a:pt x="43" y="104"/>
                  <a:pt x="43" y="103"/>
                </a:cubicBezTo>
                <a:cubicBezTo>
                  <a:pt x="43" y="104"/>
                  <a:pt x="42" y="104"/>
                  <a:pt x="42" y="104"/>
                </a:cubicBezTo>
                <a:cubicBezTo>
                  <a:pt x="42" y="103"/>
                  <a:pt x="42" y="103"/>
                  <a:pt x="43" y="104"/>
                </a:cubicBezTo>
                <a:cubicBezTo>
                  <a:pt x="43" y="103"/>
                  <a:pt x="43" y="103"/>
                  <a:pt x="43" y="102"/>
                </a:cubicBezTo>
                <a:cubicBezTo>
                  <a:pt x="44" y="103"/>
                  <a:pt x="44" y="101"/>
                  <a:pt x="45" y="102"/>
                </a:cubicBezTo>
                <a:cubicBezTo>
                  <a:pt x="45" y="101"/>
                  <a:pt x="46" y="101"/>
                  <a:pt x="46" y="102"/>
                </a:cubicBezTo>
                <a:cubicBezTo>
                  <a:pt x="45" y="102"/>
                  <a:pt x="46" y="103"/>
                  <a:pt x="45" y="104"/>
                </a:cubicBezTo>
                <a:close/>
                <a:moveTo>
                  <a:pt x="48" y="117"/>
                </a:moveTo>
                <a:cubicBezTo>
                  <a:pt x="48" y="117"/>
                  <a:pt x="48" y="117"/>
                  <a:pt x="49" y="117"/>
                </a:cubicBezTo>
                <a:cubicBezTo>
                  <a:pt x="49" y="118"/>
                  <a:pt x="48" y="118"/>
                  <a:pt x="48" y="117"/>
                </a:cubicBezTo>
                <a:close/>
                <a:moveTo>
                  <a:pt x="50" y="102"/>
                </a:moveTo>
                <a:cubicBezTo>
                  <a:pt x="50" y="102"/>
                  <a:pt x="49" y="102"/>
                  <a:pt x="49" y="103"/>
                </a:cubicBezTo>
                <a:cubicBezTo>
                  <a:pt x="49" y="103"/>
                  <a:pt x="49" y="103"/>
                  <a:pt x="49" y="102"/>
                </a:cubicBezTo>
                <a:cubicBezTo>
                  <a:pt x="48" y="103"/>
                  <a:pt x="47" y="103"/>
                  <a:pt x="47" y="103"/>
                </a:cubicBezTo>
                <a:cubicBezTo>
                  <a:pt x="47" y="103"/>
                  <a:pt x="47" y="102"/>
                  <a:pt x="46" y="103"/>
                </a:cubicBezTo>
                <a:cubicBezTo>
                  <a:pt x="46" y="103"/>
                  <a:pt x="45" y="102"/>
                  <a:pt x="46" y="102"/>
                </a:cubicBezTo>
                <a:cubicBezTo>
                  <a:pt x="46" y="102"/>
                  <a:pt x="46" y="103"/>
                  <a:pt x="46" y="103"/>
                </a:cubicBezTo>
                <a:cubicBezTo>
                  <a:pt x="46" y="101"/>
                  <a:pt x="47" y="101"/>
                  <a:pt x="48" y="101"/>
                </a:cubicBezTo>
                <a:cubicBezTo>
                  <a:pt x="48" y="101"/>
                  <a:pt x="48" y="101"/>
                  <a:pt x="48" y="101"/>
                </a:cubicBezTo>
                <a:cubicBezTo>
                  <a:pt x="49" y="101"/>
                  <a:pt x="49" y="100"/>
                  <a:pt x="49" y="100"/>
                </a:cubicBezTo>
                <a:cubicBezTo>
                  <a:pt x="50" y="101"/>
                  <a:pt x="49" y="102"/>
                  <a:pt x="48" y="102"/>
                </a:cubicBezTo>
                <a:cubicBezTo>
                  <a:pt x="48" y="102"/>
                  <a:pt x="48" y="102"/>
                  <a:pt x="48" y="102"/>
                </a:cubicBezTo>
                <a:cubicBezTo>
                  <a:pt x="48" y="102"/>
                  <a:pt x="49" y="102"/>
                  <a:pt x="49" y="102"/>
                </a:cubicBezTo>
                <a:cubicBezTo>
                  <a:pt x="49" y="101"/>
                  <a:pt x="50" y="101"/>
                  <a:pt x="50" y="101"/>
                </a:cubicBezTo>
                <a:cubicBezTo>
                  <a:pt x="50" y="101"/>
                  <a:pt x="50" y="102"/>
                  <a:pt x="50" y="102"/>
                </a:cubicBezTo>
                <a:close/>
                <a:moveTo>
                  <a:pt x="51" y="116"/>
                </a:moveTo>
                <a:cubicBezTo>
                  <a:pt x="51" y="116"/>
                  <a:pt x="50" y="116"/>
                  <a:pt x="50" y="116"/>
                </a:cubicBezTo>
                <a:cubicBezTo>
                  <a:pt x="51" y="116"/>
                  <a:pt x="51" y="116"/>
                  <a:pt x="51" y="116"/>
                </a:cubicBezTo>
                <a:cubicBezTo>
                  <a:pt x="51" y="116"/>
                  <a:pt x="51" y="116"/>
                  <a:pt x="51" y="116"/>
                </a:cubicBezTo>
                <a:close/>
                <a:moveTo>
                  <a:pt x="51" y="116"/>
                </a:moveTo>
                <a:cubicBezTo>
                  <a:pt x="51" y="116"/>
                  <a:pt x="51" y="116"/>
                  <a:pt x="51" y="116"/>
                </a:cubicBezTo>
                <a:cubicBezTo>
                  <a:pt x="51" y="116"/>
                  <a:pt x="51" y="116"/>
                  <a:pt x="52" y="116"/>
                </a:cubicBezTo>
                <a:cubicBezTo>
                  <a:pt x="52" y="116"/>
                  <a:pt x="51" y="117"/>
                  <a:pt x="51" y="116"/>
                </a:cubicBezTo>
                <a:close/>
                <a:moveTo>
                  <a:pt x="52" y="101"/>
                </a:moveTo>
                <a:cubicBezTo>
                  <a:pt x="51" y="100"/>
                  <a:pt x="51" y="100"/>
                  <a:pt x="51" y="101"/>
                </a:cubicBezTo>
                <a:cubicBezTo>
                  <a:pt x="50" y="101"/>
                  <a:pt x="50" y="101"/>
                  <a:pt x="50" y="101"/>
                </a:cubicBezTo>
                <a:cubicBezTo>
                  <a:pt x="51" y="100"/>
                  <a:pt x="51" y="100"/>
                  <a:pt x="52" y="100"/>
                </a:cubicBezTo>
                <a:lnTo>
                  <a:pt x="52" y="101"/>
                </a:lnTo>
                <a:close/>
                <a:moveTo>
                  <a:pt x="46" y="120"/>
                </a:moveTo>
                <a:cubicBezTo>
                  <a:pt x="46" y="120"/>
                  <a:pt x="46" y="120"/>
                  <a:pt x="46" y="120"/>
                </a:cubicBezTo>
                <a:cubicBezTo>
                  <a:pt x="46" y="120"/>
                  <a:pt x="47" y="120"/>
                  <a:pt x="47" y="120"/>
                </a:cubicBezTo>
                <a:cubicBezTo>
                  <a:pt x="47" y="120"/>
                  <a:pt x="46" y="120"/>
                  <a:pt x="46" y="120"/>
                </a:cubicBezTo>
                <a:close/>
                <a:moveTo>
                  <a:pt x="27" y="126"/>
                </a:moveTo>
                <a:cubicBezTo>
                  <a:pt x="27" y="126"/>
                  <a:pt x="27" y="126"/>
                  <a:pt x="27" y="125"/>
                </a:cubicBezTo>
                <a:cubicBezTo>
                  <a:pt x="27" y="126"/>
                  <a:pt x="28" y="125"/>
                  <a:pt x="28" y="125"/>
                </a:cubicBezTo>
                <a:cubicBezTo>
                  <a:pt x="28" y="125"/>
                  <a:pt x="28" y="126"/>
                  <a:pt x="28" y="126"/>
                </a:cubicBezTo>
                <a:cubicBezTo>
                  <a:pt x="27" y="126"/>
                  <a:pt x="28" y="126"/>
                  <a:pt x="27" y="126"/>
                </a:cubicBezTo>
                <a:close/>
                <a:moveTo>
                  <a:pt x="35" y="124"/>
                </a:moveTo>
                <a:cubicBezTo>
                  <a:pt x="36" y="124"/>
                  <a:pt x="37" y="124"/>
                  <a:pt x="37" y="124"/>
                </a:cubicBezTo>
                <a:cubicBezTo>
                  <a:pt x="36" y="124"/>
                  <a:pt x="36" y="125"/>
                  <a:pt x="35" y="124"/>
                </a:cubicBezTo>
                <a:close/>
                <a:moveTo>
                  <a:pt x="39" y="124"/>
                </a:moveTo>
                <a:cubicBezTo>
                  <a:pt x="39" y="124"/>
                  <a:pt x="38" y="124"/>
                  <a:pt x="38" y="124"/>
                </a:cubicBezTo>
                <a:cubicBezTo>
                  <a:pt x="38" y="123"/>
                  <a:pt x="39" y="124"/>
                  <a:pt x="39" y="124"/>
                </a:cubicBezTo>
                <a:close/>
                <a:moveTo>
                  <a:pt x="40" y="126"/>
                </a:moveTo>
                <a:cubicBezTo>
                  <a:pt x="40" y="126"/>
                  <a:pt x="40" y="126"/>
                  <a:pt x="40" y="126"/>
                </a:cubicBezTo>
                <a:cubicBezTo>
                  <a:pt x="40" y="126"/>
                  <a:pt x="40" y="126"/>
                  <a:pt x="40" y="126"/>
                </a:cubicBezTo>
                <a:cubicBezTo>
                  <a:pt x="39" y="127"/>
                  <a:pt x="38" y="126"/>
                  <a:pt x="38" y="127"/>
                </a:cubicBezTo>
                <a:cubicBezTo>
                  <a:pt x="38" y="126"/>
                  <a:pt x="38" y="126"/>
                  <a:pt x="38" y="125"/>
                </a:cubicBezTo>
                <a:cubicBezTo>
                  <a:pt x="38" y="125"/>
                  <a:pt x="38" y="125"/>
                  <a:pt x="38" y="125"/>
                </a:cubicBezTo>
                <a:cubicBezTo>
                  <a:pt x="38" y="125"/>
                  <a:pt x="38" y="125"/>
                  <a:pt x="37" y="125"/>
                </a:cubicBezTo>
                <a:cubicBezTo>
                  <a:pt x="37" y="125"/>
                  <a:pt x="38" y="125"/>
                  <a:pt x="38" y="125"/>
                </a:cubicBezTo>
                <a:cubicBezTo>
                  <a:pt x="38" y="125"/>
                  <a:pt x="38" y="125"/>
                  <a:pt x="38" y="125"/>
                </a:cubicBezTo>
                <a:cubicBezTo>
                  <a:pt x="38" y="125"/>
                  <a:pt x="38" y="125"/>
                  <a:pt x="38" y="125"/>
                </a:cubicBezTo>
                <a:cubicBezTo>
                  <a:pt x="38" y="126"/>
                  <a:pt x="38" y="126"/>
                  <a:pt x="38" y="126"/>
                </a:cubicBezTo>
                <a:cubicBezTo>
                  <a:pt x="39" y="126"/>
                  <a:pt x="39" y="126"/>
                  <a:pt x="39" y="126"/>
                </a:cubicBezTo>
                <a:cubicBezTo>
                  <a:pt x="39" y="126"/>
                  <a:pt x="39" y="126"/>
                  <a:pt x="38" y="125"/>
                </a:cubicBezTo>
                <a:cubicBezTo>
                  <a:pt x="39" y="125"/>
                  <a:pt x="39" y="125"/>
                  <a:pt x="39" y="126"/>
                </a:cubicBezTo>
                <a:cubicBezTo>
                  <a:pt x="39" y="126"/>
                  <a:pt x="39" y="126"/>
                  <a:pt x="39" y="126"/>
                </a:cubicBezTo>
                <a:cubicBezTo>
                  <a:pt x="39" y="126"/>
                  <a:pt x="39" y="126"/>
                  <a:pt x="39" y="126"/>
                </a:cubicBezTo>
                <a:cubicBezTo>
                  <a:pt x="39" y="126"/>
                  <a:pt x="40" y="126"/>
                  <a:pt x="40" y="126"/>
                </a:cubicBezTo>
                <a:cubicBezTo>
                  <a:pt x="40" y="126"/>
                  <a:pt x="40" y="126"/>
                  <a:pt x="40" y="126"/>
                </a:cubicBezTo>
                <a:cubicBezTo>
                  <a:pt x="40" y="126"/>
                  <a:pt x="40" y="126"/>
                  <a:pt x="40" y="126"/>
                </a:cubicBezTo>
                <a:close/>
                <a:moveTo>
                  <a:pt x="40" y="126"/>
                </a:moveTo>
                <a:cubicBezTo>
                  <a:pt x="40" y="126"/>
                  <a:pt x="40" y="126"/>
                  <a:pt x="40" y="126"/>
                </a:cubicBezTo>
                <a:cubicBezTo>
                  <a:pt x="40" y="126"/>
                  <a:pt x="40" y="126"/>
                  <a:pt x="40" y="126"/>
                </a:cubicBezTo>
                <a:close/>
                <a:moveTo>
                  <a:pt x="40" y="126"/>
                </a:moveTo>
                <a:cubicBezTo>
                  <a:pt x="40" y="126"/>
                  <a:pt x="40" y="126"/>
                  <a:pt x="40" y="125"/>
                </a:cubicBezTo>
                <a:cubicBezTo>
                  <a:pt x="40" y="125"/>
                  <a:pt x="40" y="125"/>
                  <a:pt x="40" y="125"/>
                </a:cubicBezTo>
                <a:cubicBezTo>
                  <a:pt x="40" y="125"/>
                  <a:pt x="39" y="125"/>
                  <a:pt x="39" y="125"/>
                </a:cubicBezTo>
                <a:cubicBezTo>
                  <a:pt x="39" y="125"/>
                  <a:pt x="39" y="125"/>
                  <a:pt x="39" y="125"/>
                </a:cubicBezTo>
                <a:cubicBezTo>
                  <a:pt x="39" y="125"/>
                  <a:pt x="39" y="125"/>
                  <a:pt x="39" y="125"/>
                </a:cubicBezTo>
                <a:cubicBezTo>
                  <a:pt x="39" y="125"/>
                  <a:pt x="40" y="125"/>
                  <a:pt x="40" y="125"/>
                </a:cubicBezTo>
                <a:cubicBezTo>
                  <a:pt x="40" y="125"/>
                  <a:pt x="40" y="126"/>
                  <a:pt x="40" y="126"/>
                </a:cubicBezTo>
                <a:cubicBezTo>
                  <a:pt x="40" y="126"/>
                  <a:pt x="40" y="126"/>
                  <a:pt x="40" y="126"/>
                </a:cubicBezTo>
                <a:close/>
                <a:moveTo>
                  <a:pt x="40" y="124"/>
                </a:moveTo>
                <a:cubicBezTo>
                  <a:pt x="40" y="124"/>
                  <a:pt x="40" y="124"/>
                  <a:pt x="40" y="124"/>
                </a:cubicBezTo>
                <a:cubicBezTo>
                  <a:pt x="40" y="124"/>
                  <a:pt x="40" y="124"/>
                  <a:pt x="40" y="124"/>
                </a:cubicBezTo>
                <a:cubicBezTo>
                  <a:pt x="40" y="124"/>
                  <a:pt x="40" y="124"/>
                  <a:pt x="40" y="124"/>
                </a:cubicBezTo>
                <a:cubicBezTo>
                  <a:pt x="40" y="124"/>
                  <a:pt x="40" y="124"/>
                  <a:pt x="40" y="124"/>
                </a:cubicBezTo>
                <a:cubicBezTo>
                  <a:pt x="40" y="124"/>
                  <a:pt x="40" y="123"/>
                  <a:pt x="40" y="123"/>
                </a:cubicBezTo>
                <a:cubicBezTo>
                  <a:pt x="40" y="123"/>
                  <a:pt x="40" y="123"/>
                  <a:pt x="41" y="124"/>
                </a:cubicBezTo>
                <a:cubicBezTo>
                  <a:pt x="40" y="123"/>
                  <a:pt x="40" y="124"/>
                  <a:pt x="40" y="124"/>
                </a:cubicBezTo>
                <a:close/>
                <a:moveTo>
                  <a:pt x="45" y="124"/>
                </a:moveTo>
                <a:cubicBezTo>
                  <a:pt x="45" y="124"/>
                  <a:pt x="45" y="124"/>
                  <a:pt x="45" y="124"/>
                </a:cubicBezTo>
                <a:cubicBezTo>
                  <a:pt x="45" y="124"/>
                  <a:pt x="45" y="124"/>
                  <a:pt x="45" y="124"/>
                </a:cubicBezTo>
                <a:cubicBezTo>
                  <a:pt x="45" y="124"/>
                  <a:pt x="45" y="124"/>
                  <a:pt x="45" y="124"/>
                </a:cubicBezTo>
                <a:close/>
                <a:moveTo>
                  <a:pt x="51" y="119"/>
                </a:moveTo>
                <a:cubicBezTo>
                  <a:pt x="51" y="119"/>
                  <a:pt x="51" y="119"/>
                  <a:pt x="51" y="119"/>
                </a:cubicBezTo>
                <a:cubicBezTo>
                  <a:pt x="51" y="120"/>
                  <a:pt x="52" y="119"/>
                  <a:pt x="52" y="120"/>
                </a:cubicBezTo>
                <a:cubicBezTo>
                  <a:pt x="52" y="120"/>
                  <a:pt x="51" y="120"/>
                  <a:pt x="51" y="120"/>
                </a:cubicBezTo>
                <a:cubicBezTo>
                  <a:pt x="51" y="120"/>
                  <a:pt x="51" y="120"/>
                  <a:pt x="51" y="119"/>
                </a:cubicBezTo>
                <a:close/>
                <a:moveTo>
                  <a:pt x="50" y="120"/>
                </a:moveTo>
                <a:cubicBezTo>
                  <a:pt x="50" y="120"/>
                  <a:pt x="50" y="120"/>
                  <a:pt x="50" y="120"/>
                </a:cubicBezTo>
                <a:cubicBezTo>
                  <a:pt x="50" y="120"/>
                  <a:pt x="50" y="120"/>
                  <a:pt x="50" y="120"/>
                </a:cubicBezTo>
                <a:cubicBezTo>
                  <a:pt x="50" y="120"/>
                  <a:pt x="50" y="120"/>
                  <a:pt x="50" y="120"/>
                </a:cubicBezTo>
                <a:cubicBezTo>
                  <a:pt x="50" y="120"/>
                  <a:pt x="50" y="120"/>
                  <a:pt x="50" y="120"/>
                </a:cubicBezTo>
                <a:close/>
                <a:moveTo>
                  <a:pt x="50" y="120"/>
                </a:moveTo>
                <a:cubicBezTo>
                  <a:pt x="50" y="120"/>
                  <a:pt x="50" y="120"/>
                  <a:pt x="51" y="121"/>
                </a:cubicBezTo>
                <a:cubicBezTo>
                  <a:pt x="50" y="121"/>
                  <a:pt x="50" y="121"/>
                  <a:pt x="50" y="121"/>
                </a:cubicBezTo>
                <a:cubicBezTo>
                  <a:pt x="50" y="121"/>
                  <a:pt x="50" y="120"/>
                  <a:pt x="50" y="120"/>
                </a:cubicBezTo>
                <a:cubicBezTo>
                  <a:pt x="50" y="120"/>
                  <a:pt x="50" y="120"/>
                  <a:pt x="50" y="120"/>
                </a:cubicBezTo>
                <a:close/>
                <a:moveTo>
                  <a:pt x="48" y="123"/>
                </a:moveTo>
                <a:cubicBezTo>
                  <a:pt x="48" y="123"/>
                  <a:pt x="48" y="123"/>
                  <a:pt x="47" y="123"/>
                </a:cubicBezTo>
                <a:cubicBezTo>
                  <a:pt x="47" y="123"/>
                  <a:pt x="47" y="123"/>
                  <a:pt x="47" y="123"/>
                </a:cubicBezTo>
                <a:cubicBezTo>
                  <a:pt x="47" y="123"/>
                  <a:pt x="48" y="122"/>
                  <a:pt x="48" y="123"/>
                </a:cubicBezTo>
                <a:cubicBezTo>
                  <a:pt x="48" y="123"/>
                  <a:pt x="48" y="123"/>
                  <a:pt x="48" y="123"/>
                </a:cubicBezTo>
                <a:close/>
                <a:moveTo>
                  <a:pt x="48" y="121"/>
                </a:moveTo>
                <a:cubicBezTo>
                  <a:pt x="48" y="121"/>
                  <a:pt x="49" y="119"/>
                  <a:pt x="49" y="120"/>
                </a:cubicBezTo>
                <a:cubicBezTo>
                  <a:pt x="49" y="120"/>
                  <a:pt x="49" y="121"/>
                  <a:pt x="49" y="122"/>
                </a:cubicBezTo>
                <a:cubicBezTo>
                  <a:pt x="48" y="121"/>
                  <a:pt x="48" y="121"/>
                  <a:pt x="48" y="121"/>
                </a:cubicBezTo>
                <a:close/>
                <a:moveTo>
                  <a:pt x="50" y="123"/>
                </a:moveTo>
                <a:cubicBezTo>
                  <a:pt x="50" y="123"/>
                  <a:pt x="50" y="123"/>
                  <a:pt x="49" y="123"/>
                </a:cubicBezTo>
                <a:cubicBezTo>
                  <a:pt x="49" y="123"/>
                  <a:pt x="49" y="123"/>
                  <a:pt x="49" y="122"/>
                </a:cubicBezTo>
                <a:cubicBezTo>
                  <a:pt x="49" y="123"/>
                  <a:pt x="49" y="123"/>
                  <a:pt x="49" y="123"/>
                </a:cubicBezTo>
                <a:cubicBezTo>
                  <a:pt x="49" y="123"/>
                  <a:pt x="49" y="123"/>
                  <a:pt x="49" y="123"/>
                </a:cubicBezTo>
                <a:cubicBezTo>
                  <a:pt x="49" y="122"/>
                  <a:pt x="49" y="122"/>
                  <a:pt x="50" y="122"/>
                </a:cubicBezTo>
                <a:cubicBezTo>
                  <a:pt x="50" y="122"/>
                  <a:pt x="50" y="122"/>
                  <a:pt x="49" y="122"/>
                </a:cubicBezTo>
                <a:cubicBezTo>
                  <a:pt x="49" y="122"/>
                  <a:pt x="50" y="122"/>
                  <a:pt x="50" y="122"/>
                </a:cubicBezTo>
                <a:cubicBezTo>
                  <a:pt x="50" y="122"/>
                  <a:pt x="49" y="122"/>
                  <a:pt x="49" y="123"/>
                </a:cubicBezTo>
                <a:cubicBezTo>
                  <a:pt x="50" y="123"/>
                  <a:pt x="50" y="123"/>
                  <a:pt x="50" y="123"/>
                </a:cubicBezTo>
                <a:cubicBezTo>
                  <a:pt x="50" y="123"/>
                  <a:pt x="50" y="123"/>
                  <a:pt x="50" y="123"/>
                </a:cubicBezTo>
                <a:close/>
                <a:moveTo>
                  <a:pt x="50" y="122"/>
                </a:moveTo>
                <a:cubicBezTo>
                  <a:pt x="50" y="122"/>
                  <a:pt x="50" y="122"/>
                  <a:pt x="50" y="122"/>
                </a:cubicBezTo>
                <a:cubicBezTo>
                  <a:pt x="50" y="122"/>
                  <a:pt x="50" y="122"/>
                  <a:pt x="50" y="122"/>
                </a:cubicBezTo>
                <a:cubicBezTo>
                  <a:pt x="50" y="122"/>
                  <a:pt x="50" y="122"/>
                  <a:pt x="50" y="122"/>
                </a:cubicBezTo>
                <a:close/>
                <a:moveTo>
                  <a:pt x="51" y="122"/>
                </a:moveTo>
                <a:cubicBezTo>
                  <a:pt x="51" y="122"/>
                  <a:pt x="51" y="123"/>
                  <a:pt x="51" y="123"/>
                </a:cubicBezTo>
                <a:cubicBezTo>
                  <a:pt x="51" y="123"/>
                  <a:pt x="51" y="123"/>
                  <a:pt x="51" y="123"/>
                </a:cubicBezTo>
                <a:cubicBezTo>
                  <a:pt x="51" y="122"/>
                  <a:pt x="51" y="122"/>
                  <a:pt x="51" y="122"/>
                </a:cubicBezTo>
                <a:cubicBezTo>
                  <a:pt x="51" y="121"/>
                  <a:pt x="50" y="122"/>
                  <a:pt x="50" y="121"/>
                </a:cubicBezTo>
                <a:cubicBezTo>
                  <a:pt x="50" y="121"/>
                  <a:pt x="51" y="121"/>
                  <a:pt x="51" y="121"/>
                </a:cubicBezTo>
                <a:cubicBezTo>
                  <a:pt x="51" y="122"/>
                  <a:pt x="51" y="122"/>
                  <a:pt x="52" y="122"/>
                </a:cubicBezTo>
                <a:cubicBezTo>
                  <a:pt x="52" y="122"/>
                  <a:pt x="52" y="122"/>
                  <a:pt x="51" y="122"/>
                </a:cubicBezTo>
                <a:close/>
                <a:moveTo>
                  <a:pt x="51" y="121"/>
                </a:moveTo>
                <a:cubicBezTo>
                  <a:pt x="51" y="120"/>
                  <a:pt x="52" y="120"/>
                  <a:pt x="52" y="121"/>
                </a:cubicBezTo>
                <a:cubicBezTo>
                  <a:pt x="52" y="121"/>
                  <a:pt x="51" y="121"/>
                  <a:pt x="51" y="121"/>
                </a:cubicBezTo>
                <a:close/>
                <a:moveTo>
                  <a:pt x="6" y="141"/>
                </a:moveTo>
                <a:cubicBezTo>
                  <a:pt x="6" y="141"/>
                  <a:pt x="6" y="141"/>
                  <a:pt x="6" y="140"/>
                </a:cubicBezTo>
                <a:cubicBezTo>
                  <a:pt x="7" y="141"/>
                  <a:pt x="7" y="140"/>
                  <a:pt x="7" y="141"/>
                </a:cubicBezTo>
                <a:cubicBezTo>
                  <a:pt x="7" y="141"/>
                  <a:pt x="7" y="141"/>
                  <a:pt x="6" y="141"/>
                </a:cubicBezTo>
                <a:close/>
                <a:moveTo>
                  <a:pt x="10" y="140"/>
                </a:moveTo>
                <a:cubicBezTo>
                  <a:pt x="9" y="140"/>
                  <a:pt x="9" y="141"/>
                  <a:pt x="9" y="140"/>
                </a:cubicBezTo>
                <a:cubicBezTo>
                  <a:pt x="8" y="140"/>
                  <a:pt x="10" y="139"/>
                  <a:pt x="10" y="140"/>
                </a:cubicBezTo>
                <a:close/>
                <a:moveTo>
                  <a:pt x="13" y="141"/>
                </a:moveTo>
                <a:cubicBezTo>
                  <a:pt x="13" y="140"/>
                  <a:pt x="13" y="140"/>
                  <a:pt x="12" y="140"/>
                </a:cubicBezTo>
                <a:cubicBezTo>
                  <a:pt x="13" y="139"/>
                  <a:pt x="13" y="140"/>
                  <a:pt x="14" y="140"/>
                </a:cubicBezTo>
                <a:cubicBezTo>
                  <a:pt x="14" y="141"/>
                  <a:pt x="13" y="140"/>
                  <a:pt x="13" y="141"/>
                </a:cubicBezTo>
                <a:close/>
                <a:moveTo>
                  <a:pt x="18" y="141"/>
                </a:moveTo>
                <a:cubicBezTo>
                  <a:pt x="18" y="141"/>
                  <a:pt x="17" y="141"/>
                  <a:pt x="17" y="142"/>
                </a:cubicBezTo>
                <a:cubicBezTo>
                  <a:pt x="17" y="141"/>
                  <a:pt x="18" y="140"/>
                  <a:pt x="18" y="140"/>
                </a:cubicBezTo>
                <a:cubicBezTo>
                  <a:pt x="18" y="141"/>
                  <a:pt x="18" y="141"/>
                  <a:pt x="18" y="141"/>
                </a:cubicBezTo>
                <a:close/>
                <a:moveTo>
                  <a:pt x="17" y="137"/>
                </a:moveTo>
                <a:cubicBezTo>
                  <a:pt x="17" y="137"/>
                  <a:pt x="17" y="137"/>
                  <a:pt x="17" y="137"/>
                </a:cubicBezTo>
                <a:cubicBezTo>
                  <a:pt x="17" y="137"/>
                  <a:pt x="17" y="137"/>
                  <a:pt x="17" y="137"/>
                </a:cubicBezTo>
                <a:cubicBezTo>
                  <a:pt x="17" y="137"/>
                  <a:pt x="17" y="137"/>
                  <a:pt x="17" y="137"/>
                </a:cubicBezTo>
                <a:close/>
                <a:moveTo>
                  <a:pt x="17" y="138"/>
                </a:moveTo>
                <a:cubicBezTo>
                  <a:pt x="17" y="137"/>
                  <a:pt x="18" y="137"/>
                  <a:pt x="18" y="137"/>
                </a:cubicBezTo>
                <a:cubicBezTo>
                  <a:pt x="18" y="137"/>
                  <a:pt x="18" y="137"/>
                  <a:pt x="18" y="137"/>
                </a:cubicBezTo>
                <a:cubicBezTo>
                  <a:pt x="19" y="137"/>
                  <a:pt x="19" y="137"/>
                  <a:pt x="20" y="137"/>
                </a:cubicBezTo>
                <a:cubicBezTo>
                  <a:pt x="19" y="138"/>
                  <a:pt x="18" y="137"/>
                  <a:pt x="17" y="138"/>
                </a:cubicBezTo>
                <a:close/>
                <a:moveTo>
                  <a:pt x="12" y="147"/>
                </a:moveTo>
                <a:cubicBezTo>
                  <a:pt x="12" y="147"/>
                  <a:pt x="11" y="148"/>
                  <a:pt x="11" y="147"/>
                </a:cubicBezTo>
                <a:cubicBezTo>
                  <a:pt x="12" y="147"/>
                  <a:pt x="12" y="146"/>
                  <a:pt x="12" y="147"/>
                </a:cubicBezTo>
                <a:close/>
                <a:moveTo>
                  <a:pt x="13" y="147"/>
                </a:moveTo>
                <a:cubicBezTo>
                  <a:pt x="13" y="147"/>
                  <a:pt x="13" y="147"/>
                  <a:pt x="13" y="146"/>
                </a:cubicBezTo>
                <a:cubicBezTo>
                  <a:pt x="14" y="147"/>
                  <a:pt x="14" y="147"/>
                  <a:pt x="14" y="147"/>
                </a:cubicBezTo>
                <a:cubicBezTo>
                  <a:pt x="14" y="147"/>
                  <a:pt x="14" y="147"/>
                  <a:pt x="14" y="147"/>
                </a:cubicBezTo>
                <a:cubicBezTo>
                  <a:pt x="14" y="147"/>
                  <a:pt x="14" y="147"/>
                  <a:pt x="13" y="147"/>
                </a:cubicBezTo>
                <a:close/>
                <a:moveTo>
                  <a:pt x="13" y="149"/>
                </a:moveTo>
                <a:cubicBezTo>
                  <a:pt x="14" y="149"/>
                  <a:pt x="15" y="149"/>
                  <a:pt x="16" y="149"/>
                </a:cubicBezTo>
                <a:cubicBezTo>
                  <a:pt x="15" y="150"/>
                  <a:pt x="14" y="150"/>
                  <a:pt x="13" y="149"/>
                </a:cubicBezTo>
                <a:close/>
                <a:moveTo>
                  <a:pt x="15" y="148"/>
                </a:moveTo>
                <a:cubicBezTo>
                  <a:pt x="15" y="147"/>
                  <a:pt x="15" y="147"/>
                  <a:pt x="16" y="147"/>
                </a:cubicBezTo>
                <a:cubicBezTo>
                  <a:pt x="16" y="148"/>
                  <a:pt x="15" y="148"/>
                  <a:pt x="15" y="148"/>
                </a:cubicBezTo>
                <a:close/>
                <a:moveTo>
                  <a:pt x="19" y="146"/>
                </a:moveTo>
                <a:cubicBezTo>
                  <a:pt x="19" y="146"/>
                  <a:pt x="19" y="146"/>
                  <a:pt x="19" y="146"/>
                </a:cubicBezTo>
                <a:cubicBezTo>
                  <a:pt x="19" y="146"/>
                  <a:pt x="19" y="146"/>
                  <a:pt x="20" y="146"/>
                </a:cubicBezTo>
                <a:lnTo>
                  <a:pt x="19" y="146"/>
                </a:lnTo>
                <a:close/>
                <a:moveTo>
                  <a:pt x="23" y="146"/>
                </a:moveTo>
                <a:cubicBezTo>
                  <a:pt x="23" y="146"/>
                  <a:pt x="23" y="145"/>
                  <a:pt x="24" y="145"/>
                </a:cubicBezTo>
                <a:cubicBezTo>
                  <a:pt x="24" y="146"/>
                  <a:pt x="23" y="146"/>
                  <a:pt x="23" y="146"/>
                </a:cubicBezTo>
                <a:close/>
                <a:moveTo>
                  <a:pt x="34" y="132"/>
                </a:moveTo>
                <a:cubicBezTo>
                  <a:pt x="34" y="132"/>
                  <a:pt x="35" y="132"/>
                  <a:pt x="35" y="133"/>
                </a:cubicBezTo>
                <a:cubicBezTo>
                  <a:pt x="34" y="133"/>
                  <a:pt x="34" y="132"/>
                  <a:pt x="34" y="132"/>
                </a:cubicBezTo>
                <a:close/>
                <a:moveTo>
                  <a:pt x="33" y="132"/>
                </a:moveTo>
                <a:cubicBezTo>
                  <a:pt x="33" y="132"/>
                  <a:pt x="33" y="132"/>
                  <a:pt x="33" y="132"/>
                </a:cubicBezTo>
                <a:cubicBezTo>
                  <a:pt x="33" y="132"/>
                  <a:pt x="33" y="132"/>
                  <a:pt x="33" y="132"/>
                </a:cubicBezTo>
                <a:close/>
                <a:moveTo>
                  <a:pt x="30" y="132"/>
                </a:moveTo>
                <a:cubicBezTo>
                  <a:pt x="30" y="132"/>
                  <a:pt x="30" y="132"/>
                  <a:pt x="30" y="132"/>
                </a:cubicBezTo>
                <a:cubicBezTo>
                  <a:pt x="30" y="132"/>
                  <a:pt x="30" y="132"/>
                  <a:pt x="30" y="133"/>
                </a:cubicBezTo>
                <a:cubicBezTo>
                  <a:pt x="30" y="132"/>
                  <a:pt x="30" y="132"/>
                  <a:pt x="30" y="132"/>
                </a:cubicBezTo>
                <a:cubicBezTo>
                  <a:pt x="30" y="132"/>
                  <a:pt x="30" y="132"/>
                  <a:pt x="30" y="132"/>
                </a:cubicBezTo>
                <a:close/>
                <a:moveTo>
                  <a:pt x="29" y="131"/>
                </a:moveTo>
                <a:cubicBezTo>
                  <a:pt x="29" y="131"/>
                  <a:pt x="30" y="131"/>
                  <a:pt x="30" y="132"/>
                </a:cubicBezTo>
                <a:cubicBezTo>
                  <a:pt x="29" y="132"/>
                  <a:pt x="29" y="131"/>
                  <a:pt x="29" y="131"/>
                </a:cubicBezTo>
                <a:close/>
                <a:moveTo>
                  <a:pt x="29" y="133"/>
                </a:moveTo>
                <a:cubicBezTo>
                  <a:pt x="29" y="133"/>
                  <a:pt x="29" y="133"/>
                  <a:pt x="29" y="133"/>
                </a:cubicBezTo>
                <a:cubicBezTo>
                  <a:pt x="29" y="133"/>
                  <a:pt x="29" y="133"/>
                  <a:pt x="29" y="133"/>
                </a:cubicBezTo>
                <a:cubicBezTo>
                  <a:pt x="29" y="134"/>
                  <a:pt x="29" y="134"/>
                  <a:pt x="29" y="133"/>
                </a:cubicBezTo>
                <a:cubicBezTo>
                  <a:pt x="29" y="133"/>
                  <a:pt x="29" y="133"/>
                  <a:pt x="29" y="133"/>
                </a:cubicBezTo>
                <a:close/>
                <a:moveTo>
                  <a:pt x="28" y="133"/>
                </a:moveTo>
                <a:cubicBezTo>
                  <a:pt x="28" y="133"/>
                  <a:pt x="28" y="134"/>
                  <a:pt x="28" y="134"/>
                </a:cubicBezTo>
                <a:cubicBezTo>
                  <a:pt x="28" y="134"/>
                  <a:pt x="28" y="134"/>
                  <a:pt x="28" y="133"/>
                </a:cubicBezTo>
                <a:cubicBezTo>
                  <a:pt x="28" y="133"/>
                  <a:pt x="28" y="133"/>
                  <a:pt x="28" y="133"/>
                </a:cubicBezTo>
                <a:close/>
                <a:moveTo>
                  <a:pt x="28" y="135"/>
                </a:moveTo>
                <a:cubicBezTo>
                  <a:pt x="29" y="135"/>
                  <a:pt x="28" y="136"/>
                  <a:pt x="29" y="136"/>
                </a:cubicBezTo>
                <a:cubicBezTo>
                  <a:pt x="29" y="137"/>
                  <a:pt x="29" y="137"/>
                  <a:pt x="29" y="137"/>
                </a:cubicBezTo>
                <a:cubicBezTo>
                  <a:pt x="29" y="136"/>
                  <a:pt x="28" y="137"/>
                  <a:pt x="28" y="136"/>
                </a:cubicBezTo>
                <a:cubicBezTo>
                  <a:pt x="28" y="136"/>
                  <a:pt x="29" y="136"/>
                  <a:pt x="29" y="136"/>
                </a:cubicBezTo>
                <a:cubicBezTo>
                  <a:pt x="29" y="136"/>
                  <a:pt x="28" y="136"/>
                  <a:pt x="28" y="135"/>
                </a:cubicBezTo>
                <a:close/>
                <a:moveTo>
                  <a:pt x="26" y="133"/>
                </a:moveTo>
                <a:cubicBezTo>
                  <a:pt x="27" y="133"/>
                  <a:pt x="27" y="133"/>
                  <a:pt x="27" y="133"/>
                </a:cubicBezTo>
                <a:cubicBezTo>
                  <a:pt x="27" y="133"/>
                  <a:pt x="27" y="133"/>
                  <a:pt x="28" y="133"/>
                </a:cubicBezTo>
                <a:cubicBezTo>
                  <a:pt x="28" y="133"/>
                  <a:pt x="28" y="133"/>
                  <a:pt x="28" y="133"/>
                </a:cubicBezTo>
                <a:cubicBezTo>
                  <a:pt x="28" y="133"/>
                  <a:pt x="28" y="133"/>
                  <a:pt x="28" y="133"/>
                </a:cubicBezTo>
                <a:cubicBezTo>
                  <a:pt x="28" y="133"/>
                  <a:pt x="28" y="134"/>
                  <a:pt x="28" y="134"/>
                </a:cubicBezTo>
                <a:cubicBezTo>
                  <a:pt x="28" y="134"/>
                  <a:pt x="27" y="134"/>
                  <a:pt x="27" y="134"/>
                </a:cubicBezTo>
                <a:cubicBezTo>
                  <a:pt x="27" y="134"/>
                  <a:pt x="27" y="134"/>
                  <a:pt x="27" y="134"/>
                </a:cubicBezTo>
                <a:cubicBezTo>
                  <a:pt x="27" y="133"/>
                  <a:pt x="28" y="134"/>
                  <a:pt x="27" y="133"/>
                </a:cubicBezTo>
                <a:cubicBezTo>
                  <a:pt x="27" y="133"/>
                  <a:pt x="27" y="134"/>
                  <a:pt x="26" y="133"/>
                </a:cubicBezTo>
                <a:close/>
                <a:moveTo>
                  <a:pt x="20" y="137"/>
                </a:moveTo>
                <a:cubicBezTo>
                  <a:pt x="20" y="137"/>
                  <a:pt x="20" y="136"/>
                  <a:pt x="20" y="136"/>
                </a:cubicBezTo>
                <a:cubicBezTo>
                  <a:pt x="20" y="136"/>
                  <a:pt x="20" y="136"/>
                  <a:pt x="21" y="136"/>
                </a:cubicBezTo>
                <a:cubicBezTo>
                  <a:pt x="21" y="136"/>
                  <a:pt x="21" y="136"/>
                  <a:pt x="21" y="136"/>
                </a:cubicBezTo>
                <a:cubicBezTo>
                  <a:pt x="21" y="136"/>
                  <a:pt x="21" y="136"/>
                  <a:pt x="21" y="136"/>
                </a:cubicBezTo>
                <a:cubicBezTo>
                  <a:pt x="21" y="136"/>
                  <a:pt x="20" y="136"/>
                  <a:pt x="20" y="137"/>
                </a:cubicBezTo>
                <a:close/>
                <a:moveTo>
                  <a:pt x="21" y="136"/>
                </a:moveTo>
                <a:cubicBezTo>
                  <a:pt x="21" y="136"/>
                  <a:pt x="21" y="136"/>
                  <a:pt x="21" y="136"/>
                </a:cubicBezTo>
                <a:cubicBezTo>
                  <a:pt x="21" y="136"/>
                  <a:pt x="21" y="136"/>
                  <a:pt x="21" y="136"/>
                </a:cubicBezTo>
                <a:cubicBezTo>
                  <a:pt x="21" y="136"/>
                  <a:pt x="21" y="136"/>
                  <a:pt x="21" y="136"/>
                </a:cubicBezTo>
                <a:close/>
                <a:moveTo>
                  <a:pt x="21" y="141"/>
                </a:moveTo>
                <a:cubicBezTo>
                  <a:pt x="21" y="141"/>
                  <a:pt x="21" y="141"/>
                  <a:pt x="21" y="140"/>
                </a:cubicBezTo>
                <a:cubicBezTo>
                  <a:pt x="21" y="140"/>
                  <a:pt x="21" y="140"/>
                  <a:pt x="22" y="140"/>
                </a:cubicBezTo>
                <a:lnTo>
                  <a:pt x="21" y="141"/>
                </a:lnTo>
                <a:close/>
                <a:moveTo>
                  <a:pt x="22" y="140"/>
                </a:moveTo>
                <a:cubicBezTo>
                  <a:pt x="22" y="140"/>
                  <a:pt x="22" y="140"/>
                  <a:pt x="22" y="140"/>
                </a:cubicBezTo>
                <a:cubicBezTo>
                  <a:pt x="22" y="139"/>
                  <a:pt x="22" y="139"/>
                  <a:pt x="22" y="139"/>
                </a:cubicBezTo>
                <a:cubicBezTo>
                  <a:pt x="22" y="139"/>
                  <a:pt x="22" y="138"/>
                  <a:pt x="22" y="139"/>
                </a:cubicBezTo>
                <a:cubicBezTo>
                  <a:pt x="22" y="140"/>
                  <a:pt x="23" y="139"/>
                  <a:pt x="23" y="140"/>
                </a:cubicBezTo>
                <a:cubicBezTo>
                  <a:pt x="23" y="139"/>
                  <a:pt x="22" y="141"/>
                  <a:pt x="22" y="140"/>
                </a:cubicBezTo>
                <a:close/>
                <a:moveTo>
                  <a:pt x="22" y="137"/>
                </a:moveTo>
                <a:cubicBezTo>
                  <a:pt x="23" y="137"/>
                  <a:pt x="22" y="137"/>
                  <a:pt x="23" y="137"/>
                </a:cubicBezTo>
                <a:cubicBezTo>
                  <a:pt x="23" y="136"/>
                  <a:pt x="23" y="136"/>
                  <a:pt x="23" y="135"/>
                </a:cubicBezTo>
                <a:cubicBezTo>
                  <a:pt x="23" y="135"/>
                  <a:pt x="23" y="135"/>
                  <a:pt x="23" y="135"/>
                </a:cubicBezTo>
                <a:cubicBezTo>
                  <a:pt x="23" y="135"/>
                  <a:pt x="23" y="135"/>
                  <a:pt x="23" y="135"/>
                </a:cubicBezTo>
                <a:cubicBezTo>
                  <a:pt x="24" y="135"/>
                  <a:pt x="24" y="135"/>
                  <a:pt x="24" y="135"/>
                </a:cubicBezTo>
                <a:cubicBezTo>
                  <a:pt x="24" y="136"/>
                  <a:pt x="24" y="136"/>
                  <a:pt x="24" y="136"/>
                </a:cubicBezTo>
                <a:cubicBezTo>
                  <a:pt x="24" y="135"/>
                  <a:pt x="25" y="135"/>
                  <a:pt x="26" y="135"/>
                </a:cubicBezTo>
                <a:cubicBezTo>
                  <a:pt x="26" y="136"/>
                  <a:pt x="27" y="136"/>
                  <a:pt x="28" y="136"/>
                </a:cubicBezTo>
                <a:cubicBezTo>
                  <a:pt x="28" y="136"/>
                  <a:pt x="26" y="136"/>
                  <a:pt x="25" y="136"/>
                </a:cubicBezTo>
                <a:cubicBezTo>
                  <a:pt x="26" y="137"/>
                  <a:pt x="26" y="137"/>
                  <a:pt x="26" y="137"/>
                </a:cubicBezTo>
                <a:cubicBezTo>
                  <a:pt x="25" y="137"/>
                  <a:pt x="25" y="137"/>
                  <a:pt x="25" y="137"/>
                </a:cubicBezTo>
                <a:cubicBezTo>
                  <a:pt x="24" y="137"/>
                  <a:pt x="23" y="138"/>
                  <a:pt x="22" y="137"/>
                </a:cubicBezTo>
                <a:close/>
                <a:moveTo>
                  <a:pt x="26" y="138"/>
                </a:moveTo>
                <a:cubicBezTo>
                  <a:pt x="26" y="138"/>
                  <a:pt x="26" y="138"/>
                  <a:pt x="26" y="138"/>
                </a:cubicBezTo>
                <a:cubicBezTo>
                  <a:pt x="26" y="138"/>
                  <a:pt x="26" y="138"/>
                  <a:pt x="25" y="138"/>
                </a:cubicBezTo>
                <a:cubicBezTo>
                  <a:pt x="25" y="138"/>
                  <a:pt x="26" y="138"/>
                  <a:pt x="26" y="138"/>
                </a:cubicBezTo>
                <a:close/>
                <a:moveTo>
                  <a:pt x="25" y="138"/>
                </a:moveTo>
                <a:cubicBezTo>
                  <a:pt x="25" y="138"/>
                  <a:pt x="25" y="138"/>
                  <a:pt x="25" y="138"/>
                </a:cubicBezTo>
                <a:cubicBezTo>
                  <a:pt x="25" y="138"/>
                  <a:pt x="25" y="138"/>
                  <a:pt x="25" y="138"/>
                </a:cubicBezTo>
                <a:cubicBezTo>
                  <a:pt x="25" y="138"/>
                  <a:pt x="25" y="138"/>
                  <a:pt x="25" y="138"/>
                </a:cubicBezTo>
                <a:close/>
                <a:moveTo>
                  <a:pt x="24" y="140"/>
                </a:moveTo>
                <a:cubicBezTo>
                  <a:pt x="24" y="139"/>
                  <a:pt x="24" y="139"/>
                  <a:pt x="24" y="139"/>
                </a:cubicBezTo>
                <a:cubicBezTo>
                  <a:pt x="24" y="139"/>
                  <a:pt x="25" y="139"/>
                  <a:pt x="26" y="139"/>
                </a:cubicBezTo>
                <a:cubicBezTo>
                  <a:pt x="25" y="139"/>
                  <a:pt x="25" y="139"/>
                  <a:pt x="24" y="140"/>
                </a:cubicBezTo>
                <a:close/>
                <a:moveTo>
                  <a:pt x="25" y="139"/>
                </a:moveTo>
                <a:cubicBezTo>
                  <a:pt x="26" y="139"/>
                  <a:pt x="27" y="139"/>
                  <a:pt x="27" y="139"/>
                </a:cubicBezTo>
                <a:cubicBezTo>
                  <a:pt x="26" y="139"/>
                  <a:pt x="26" y="140"/>
                  <a:pt x="25" y="139"/>
                </a:cubicBezTo>
                <a:close/>
                <a:moveTo>
                  <a:pt x="25" y="145"/>
                </a:moveTo>
                <a:cubicBezTo>
                  <a:pt x="24" y="145"/>
                  <a:pt x="24" y="145"/>
                  <a:pt x="24" y="145"/>
                </a:cubicBezTo>
                <a:cubicBezTo>
                  <a:pt x="25" y="144"/>
                  <a:pt x="25" y="144"/>
                  <a:pt x="25" y="144"/>
                </a:cubicBezTo>
                <a:cubicBezTo>
                  <a:pt x="25" y="144"/>
                  <a:pt x="24" y="144"/>
                  <a:pt x="24" y="144"/>
                </a:cubicBezTo>
                <a:cubicBezTo>
                  <a:pt x="25" y="144"/>
                  <a:pt x="25" y="143"/>
                  <a:pt x="25" y="144"/>
                </a:cubicBezTo>
                <a:cubicBezTo>
                  <a:pt x="25" y="144"/>
                  <a:pt x="25" y="145"/>
                  <a:pt x="25" y="145"/>
                </a:cubicBezTo>
                <a:close/>
                <a:moveTo>
                  <a:pt x="27" y="143"/>
                </a:moveTo>
                <a:cubicBezTo>
                  <a:pt x="27" y="143"/>
                  <a:pt x="26" y="143"/>
                  <a:pt x="26" y="143"/>
                </a:cubicBezTo>
                <a:cubicBezTo>
                  <a:pt x="26" y="142"/>
                  <a:pt x="27" y="142"/>
                  <a:pt x="27" y="142"/>
                </a:cubicBezTo>
                <a:cubicBezTo>
                  <a:pt x="27" y="142"/>
                  <a:pt x="27" y="142"/>
                  <a:pt x="28" y="142"/>
                </a:cubicBezTo>
                <a:lnTo>
                  <a:pt x="27" y="143"/>
                </a:lnTo>
                <a:close/>
                <a:moveTo>
                  <a:pt x="28" y="138"/>
                </a:moveTo>
                <a:cubicBezTo>
                  <a:pt x="28" y="138"/>
                  <a:pt x="28" y="138"/>
                  <a:pt x="28" y="138"/>
                </a:cubicBezTo>
                <a:cubicBezTo>
                  <a:pt x="28" y="138"/>
                  <a:pt x="28" y="138"/>
                  <a:pt x="28" y="138"/>
                </a:cubicBezTo>
                <a:cubicBezTo>
                  <a:pt x="27" y="138"/>
                  <a:pt x="27" y="138"/>
                  <a:pt x="27" y="137"/>
                </a:cubicBezTo>
                <a:cubicBezTo>
                  <a:pt x="27" y="137"/>
                  <a:pt x="27" y="137"/>
                  <a:pt x="27" y="137"/>
                </a:cubicBezTo>
                <a:cubicBezTo>
                  <a:pt x="28" y="137"/>
                  <a:pt x="28" y="137"/>
                  <a:pt x="28" y="137"/>
                </a:cubicBezTo>
                <a:cubicBezTo>
                  <a:pt x="28" y="138"/>
                  <a:pt x="28" y="138"/>
                  <a:pt x="28" y="138"/>
                </a:cubicBezTo>
                <a:close/>
                <a:moveTo>
                  <a:pt x="28" y="139"/>
                </a:moveTo>
                <a:cubicBezTo>
                  <a:pt x="28" y="138"/>
                  <a:pt x="28" y="138"/>
                  <a:pt x="29" y="138"/>
                </a:cubicBezTo>
                <a:cubicBezTo>
                  <a:pt x="29" y="138"/>
                  <a:pt x="28" y="138"/>
                  <a:pt x="29" y="138"/>
                </a:cubicBezTo>
                <a:cubicBezTo>
                  <a:pt x="29" y="139"/>
                  <a:pt x="28" y="139"/>
                  <a:pt x="28" y="139"/>
                </a:cubicBezTo>
                <a:close/>
                <a:moveTo>
                  <a:pt x="29" y="143"/>
                </a:moveTo>
                <a:cubicBezTo>
                  <a:pt x="28" y="141"/>
                  <a:pt x="30" y="142"/>
                  <a:pt x="30" y="143"/>
                </a:cubicBezTo>
                <a:cubicBezTo>
                  <a:pt x="30" y="142"/>
                  <a:pt x="29" y="143"/>
                  <a:pt x="29" y="143"/>
                </a:cubicBezTo>
                <a:close/>
                <a:moveTo>
                  <a:pt x="30" y="138"/>
                </a:moveTo>
                <a:cubicBezTo>
                  <a:pt x="30" y="138"/>
                  <a:pt x="30" y="137"/>
                  <a:pt x="30" y="137"/>
                </a:cubicBezTo>
                <a:cubicBezTo>
                  <a:pt x="31" y="138"/>
                  <a:pt x="31" y="137"/>
                  <a:pt x="32" y="137"/>
                </a:cubicBezTo>
                <a:cubicBezTo>
                  <a:pt x="31" y="137"/>
                  <a:pt x="31" y="138"/>
                  <a:pt x="30" y="138"/>
                </a:cubicBezTo>
                <a:close/>
                <a:moveTo>
                  <a:pt x="30" y="142"/>
                </a:moveTo>
                <a:cubicBezTo>
                  <a:pt x="31" y="141"/>
                  <a:pt x="30" y="141"/>
                  <a:pt x="31" y="141"/>
                </a:cubicBezTo>
                <a:cubicBezTo>
                  <a:pt x="31" y="141"/>
                  <a:pt x="31" y="142"/>
                  <a:pt x="30" y="142"/>
                </a:cubicBezTo>
                <a:close/>
                <a:moveTo>
                  <a:pt x="32" y="144"/>
                </a:moveTo>
                <a:cubicBezTo>
                  <a:pt x="32" y="143"/>
                  <a:pt x="32" y="143"/>
                  <a:pt x="31" y="143"/>
                </a:cubicBezTo>
                <a:cubicBezTo>
                  <a:pt x="31" y="144"/>
                  <a:pt x="31" y="144"/>
                  <a:pt x="31" y="144"/>
                </a:cubicBezTo>
                <a:cubicBezTo>
                  <a:pt x="30" y="144"/>
                  <a:pt x="31" y="143"/>
                  <a:pt x="31" y="143"/>
                </a:cubicBezTo>
                <a:cubicBezTo>
                  <a:pt x="32" y="143"/>
                  <a:pt x="31" y="143"/>
                  <a:pt x="32" y="143"/>
                </a:cubicBezTo>
                <a:cubicBezTo>
                  <a:pt x="32" y="143"/>
                  <a:pt x="31" y="142"/>
                  <a:pt x="32" y="142"/>
                </a:cubicBezTo>
                <a:cubicBezTo>
                  <a:pt x="32" y="142"/>
                  <a:pt x="32" y="142"/>
                  <a:pt x="32" y="142"/>
                </a:cubicBezTo>
                <a:cubicBezTo>
                  <a:pt x="32" y="143"/>
                  <a:pt x="32" y="143"/>
                  <a:pt x="32" y="143"/>
                </a:cubicBezTo>
                <a:cubicBezTo>
                  <a:pt x="32" y="143"/>
                  <a:pt x="32" y="144"/>
                  <a:pt x="32" y="144"/>
                </a:cubicBezTo>
                <a:close/>
                <a:moveTo>
                  <a:pt x="33" y="133"/>
                </a:moveTo>
                <a:cubicBezTo>
                  <a:pt x="33" y="134"/>
                  <a:pt x="32" y="133"/>
                  <a:pt x="32" y="134"/>
                </a:cubicBezTo>
                <a:cubicBezTo>
                  <a:pt x="31" y="133"/>
                  <a:pt x="31" y="133"/>
                  <a:pt x="30" y="133"/>
                </a:cubicBezTo>
                <a:cubicBezTo>
                  <a:pt x="30" y="134"/>
                  <a:pt x="31" y="134"/>
                  <a:pt x="30" y="134"/>
                </a:cubicBezTo>
                <a:cubicBezTo>
                  <a:pt x="30" y="134"/>
                  <a:pt x="30" y="133"/>
                  <a:pt x="30" y="133"/>
                </a:cubicBezTo>
                <a:cubicBezTo>
                  <a:pt x="30" y="133"/>
                  <a:pt x="30" y="132"/>
                  <a:pt x="31" y="133"/>
                </a:cubicBezTo>
                <a:cubicBezTo>
                  <a:pt x="31" y="132"/>
                  <a:pt x="31" y="132"/>
                  <a:pt x="30" y="132"/>
                </a:cubicBezTo>
                <a:cubicBezTo>
                  <a:pt x="31" y="132"/>
                  <a:pt x="31" y="132"/>
                  <a:pt x="31" y="132"/>
                </a:cubicBezTo>
                <a:cubicBezTo>
                  <a:pt x="30" y="132"/>
                  <a:pt x="30" y="132"/>
                  <a:pt x="30" y="132"/>
                </a:cubicBezTo>
                <a:cubicBezTo>
                  <a:pt x="30" y="131"/>
                  <a:pt x="31" y="131"/>
                  <a:pt x="31" y="131"/>
                </a:cubicBezTo>
                <a:cubicBezTo>
                  <a:pt x="31" y="131"/>
                  <a:pt x="31" y="130"/>
                  <a:pt x="32" y="131"/>
                </a:cubicBezTo>
                <a:cubicBezTo>
                  <a:pt x="31" y="131"/>
                  <a:pt x="31" y="131"/>
                  <a:pt x="31" y="131"/>
                </a:cubicBezTo>
                <a:cubicBezTo>
                  <a:pt x="32" y="131"/>
                  <a:pt x="32" y="131"/>
                  <a:pt x="33" y="131"/>
                </a:cubicBezTo>
                <a:cubicBezTo>
                  <a:pt x="33" y="131"/>
                  <a:pt x="33" y="131"/>
                  <a:pt x="33" y="131"/>
                </a:cubicBezTo>
                <a:cubicBezTo>
                  <a:pt x="32" y="132"/>
                  <a:pt x="32" y="132"/>
                  <a:pt x="31" y="132"/>
                </a:cubicBezTo>
                <a:cubicBezTo>
                  <a:pt x="31" y="132"/>
                  <a:pt x="31" y="132"/>
                  <a:pt x="32" y="132"/>
                </a:cubicBezTo>
                <a:cubicBezTo>
                  <a:pt x="31" y="132"/>
                  <a:pt x="31" y="132"/>
                  <a:pt x="31" y="132"/>
                </a:cubicBezTo>
                <a:cubicBezTo>
                  <a:pt x="32" y="133"/>
                  <a:pt x="32" y="132"/>
                  <a:pt x="32" y="133"/>
                </a:cubicBezTo>
                <a:cubicBezTo>
                  <a:pt x="32" y="132"/>
                  <a:pt x="32" y="132"/>
                  <a:pt x="32" y="132"/>
                </a:cubicBezTo>
                <a:cubicBezTo>
                  <a:pt x="32" y="132"/>
                  <a:pt x="32" y="132"/>
                  <a:pt x="32" y="132"/>
                </a:cubicBezTo>
                <a:cubicBezTo>
                  <a:pt x="32" y="132"/>
                  <a:pt x="32" y="132"/>
                  <a:pt x="32" y="132"/>
                </a:cubicBezTo>
                <a:cubicBezTo>
                  <a:pt x="33" y="133"/>
                  <a:pt x="33" y="132"/>
                  <a:pt x="34" y="133"/>
                </a:cubicBezTo>
                <a:cubicBezTo>
                  <a:pt x="34" y="133"/>
                  <a:pt x="35" y="133"/>
                  <a:pt x="34" y="133"/>
                </a:cubicBezTo>
                <a:cubicBezTo>
                  <a:pt x="34" y="133"/>
                  <a:pt x="33" y="133"/>
                  <a:pt x="33" y="133"/>
                </a:cubicBezTo>
                <a:close/>
                <a:moveTo>
                  <a:pt x="34" y="139"/>
                </a:moveTo>
                <a:cubicBezTo>
                  <a:pt x="34" y="139"/>
                  <a:pt x="34" y="139"/>
                  <a:pt x="34" y="139"/>
                </a:cubicBezTo>
                <a:cubicBezTo>
                  <a:pt x="34" y="139"/>
                  <a:pt x="35" y="139"/>
                  <a:pt x="35" y="139"/>
                </a:cubicBezTo>
                <a:cubicBezTo>
                  <a:pt x="34" y="139"/>
                  <a:pt x="34" y="140"/>
                  <a:pt x="34" y="139"/>
                </a:cubicBezTo>
                <a:close/>
                <a:moveTo>
                  <a:pt x="34" y="145"/>
                </a:moveTo>
                <a:cubicBezTo>
                  <a:pt x="34" y="145"/>
                  <a:pt x="35" y="145"/>
                  <a:pt x="36" y="145"/>
                </a:cubicBezTo>
                <a:cubicBezTo>
                  <a:pt x="35" y="146"/>
                  <a:pt x="35" y="146"/>
                  <a:pt x="34" y="145"/>
                </a:cubicBezTo>
                <a:close/>
                <a:moveTo>
                  <a:pt x="36" y="139"/>
                </a:moveTo>
                <a:cubicBezTo>
                  <a:pt x="36" y="138"/>
                  <a:pt x="37" y="139"/>
                  <a:pt x="37" y="139"/>
                </a:cubicBezTo>
                <a:cubicBezTo>
                  <a:pt x="37" y="139"/>
                  <a:pt x="36" y="139"/>
                  <a:pt x="36" y="139"/>
                </a:cubicBezTo>
                <a:close/>
                <a:moveTo>
                  <a:pt x="38" y="137"/>
                </a:moveTo>
                <a:cubicBezTo>
                  <a:pt x="39" y="136"/>
                  <a:pt x="39" y="135"/>
                  <a:pt x="38" y="135"/>
                </a:cubicBezTo>
                <a:cubicBezTo>
                  <a:pt x="37" y="134"/>
                  <a:pt x="38" y="134"/>
                  <a:pt x="38" y="134"/>
                </a:cubicBezTo>
                <a:cubicBezTo>
                  <a:pt x="39" y="135"/>
                  <a:pt x="39" y="134"/>
                  <a:pt x="40" y="134"/>
                </a:cubicBezTo>
                <a:cubicBezTo>
                  <a:pt x="40" y="135"/>
                  <a:pt x="40" y="134"/>
                  <a:pt x="41" y="134"/>
                </a:cubicBezTo>
                <a:cubicBezTo>
                  <a:pt x="41" y="134"/>
                  <a:pt x="41" y="134"/>
                  <a:pt x="41" y="135"/>
                </a:cubicBezTo>
                <a:cubicBezTo>
                  <a:pt x="41" y="135"/>
                  <a:pt x="40" y="135"/>
                  <a:pt x="40" y="135"/>
                </a:cubicBezTo>
                <a:cubicBezTo>
                  <a:pt x="40" y="134"/>
                  <a:pt x="40" y="134"/>
                  <a:pt x="40" y="135"/>
                </a:cubicBezTo>
                <a:cubicBezTo>
                  <a:pt x="40" y="135"/>
                  <a:pt x="39" y="135"/>
                  <a:pt x="39" y="135"/>
                </a:cubicBezTo>
                <a:cubicBezTo>
                  <a:pt x="38" y="136"/>
                  <a:pt x="39" y="137"/>
                  <a:pt x="38" y="137"/>
                </a:cubicBezTo>
                <a:close/>
                <a:moveTo>
                  <a:pt x="39" y="137"/>
                </a:moveTo>
                <a:cubicBezTo>
                  <a:pt x="39" y="136"/>
                  <a:pt x="40" y="135"/>
                  <a:pt x="41" y="136"/>
                </a:cubicBezTo>
                <a:cubicBezTo>
                  <a:pt x="40" y="137"/>
                  <a:pt x="40" y="137"/>
                  <a:pt x="40" y="137"/>
                </a:cubicBezTo>
                <a:cubicBezTo>
                  <a:pt x="40" y="137"/>
                  <a:pt x="40" y="137"/>
                  <a:pt x="39" y="137"/>
                </a:cubicBezTo>
                <a:close/>
                <a:moveTo>
                  <a:pt x="42" y="140"/>
                </a:moveTo>
                <a:cubicBezTo>
                  <a:pt x="41" y="140"/>
                  <a:pt x="41" y="140"/>
                  <a:pt x="40" y="140"/>
                </a:cubicBezTo>
                <a:cubicBezTo>
                  <a:pt x="40" y="139"/>
                  <a:pt x="42" y="140"/>
                  <a:pt x="42" y="140"/>
                </a:cubicBezTo>
                <a:close/>
                <a:moveTo>
                  <a:pt x="40" y="144"/>
                </a:moveTo>
                <a:cubicBezTo>
                  <a:pt x="41" y="143"/>
                  <a:pt x="41" y="144"/>
                  <a:pt x="41" y="143"/>
                </a:cubicBezTo>
                <a:cubicBezTo>
                  <a:pt x="42" y="143"/>
                  <a:pt x="42" y="143"/>
                  <a:pt x="42" y="144"/>
                </a:cubicBezTo>
                <a:cubicBezTo>
                  <a:pt x="42" y="144"/>
                  <a:pt x="41" y="144"/>
                  <a:pt x="40" y="144"/>
                </a:cubicBezTo>
                <a:close/>
                <a:moveTo>
                  <a:pt x="48" y="130"/>
                </a:moveTo>
                <a:cubicBezTo>
                  <a:pt x="49" y="130"/>
                  <a:pt x="49" y="129"/>
                  <a:pt x="50" y="129"/>
                </a:cubicBezTo>
                <a:cubicBezTo>
                  <a:pt x="50" y="130"/>
                  <a:pt x="48" y="130"/>
                  <a:pt x="48" y="130"/>
                </a:cubicBezTo>
                <a:close/>
                <a:moveTo>
                  <a:pt x="50" y="142"/>
                </a:moveTo>
                <a:cubicBezTo>
                  <a:pt x="50" y="141"/>
                  <a:pt x="50" y="141"/>
                  <a:pt x="50" y="141"/>
                </a:cubicBezTo>
                <a:cubicBezTo>
                  <a:pt x="51" y="141"/>
                  <a:pt x="50" y="142"/>
                  <a:pt x="50" y="142"/>
                </a:cubicBezTo>
                <a:close/>
                <a:moveTo>
                  <a:pt x="53" y="129"/>
                </a:moveTo>
                <a:cubicBezTo>
                  <a:pt x="53" y="129"/>
                  <a:pt x="52" y="129"/>
                  <a:pt x="52" y="129"/>
                </a:cubicBezTo>
                <a:cubicBezTo>
                  <a:pt x="52" y="129"/>
                  <a:pt x="52" y="129"/>
                  <a:pt x="52" y="130"/>
                </a:cubicBezTo>
                <a:cubicBezTo>
                  <a:pt x="52" y="130"/>
                  <a:pt x="51" y="130"/>
                  <a:pt x="51" y="130"/>
                </a:cubicBezTo>
                <a:cubicBezTo>
                  <a:pt x="51" y="129"/>
                  <a:pt x="51" y="129"/>
                  <a:pt x="52" y="128"/>
                </a:cubicBezTo>
                <a:cubicBezTo>
                  <a:pt x="52" y="129"/>
                  <a:pt x="52" y="128"/>
                  <a:pt x="53" y="129"/>
                </a:cubicBezTo>
                <a:cubicBezTo>
                  <a:pt x="53" y="129"/>
                  <a:pt x="53" y="129"/>
                  <a:pt x="53" y="129"/>
                </a:cubicBezTo>
                <a:close/>
                <a:moveTo>
                  <a:pt x="56" y="128"/>
                </a:moveTo>
                <a:cubicBezTo>
                  <a:pt x="56" y="128"/>
                  <a:pt x="57" y="128"/>
                  <a:pt x="57" y="128"/>
                </a:cubicBezTo>
                <a:cubicBezTo>
                  <a:pt x="57" y="128"/>
                  <a:pt x="56" y="128"/>
                  <a:pt x="56" y="128"/>
                </a:cubicBezTo>
                <a:close/>
                <a:moveTo>
                  <a:pt x="57" y="139"/>
                </a:moveTo>
                <a:cubicBezTo>
                  <a:pt x="57" y="138"/>
                  <a:pt x="58" y="138"/>
                  <a:pt x="58" y="139"/>
                </a:cubicBezTo>
                <a:cubicBezTo>
                  <a:pt x="58" y="139"/>
                  <a:pt x="58" y="139"/>
                  <a:pt x="57" y="139"/>
                </a:cubicBezTo>
                <a:close/>
                <a:moveTo>
                  <a:pt x="62" y="127"/>
                </a:moveTo>
                <a:cubicBezTo>
                  <a:pt x="62" y="126"/>
                  <a:pt x="61" y="127"/>
                  <a:pt x="61" y="127"/>
                </a:cubicBezTo>
                <a:cubicBezTo>
                  <a:pt x="61" y="126"/>
                  <a:pt x="62" y="126"/>
                  <a:pt x="62" y="127"/>
                </a:cubicBezTo>
                <a:close/>
                <a:moveTo>
                  <a:pt x="60" y="126"/>
                </a:moveTo>
                <a:cubicBezTo>
                  <a:pt x="61" y="126"/>
                  <a:pt x="61" y="127"/>
                  <a:pt x="61" y="127"/>
                </a:cubicBezTo>
                <a:cubicBezTo>
                  <a:pt x="61" y="127"/>
                  <a:pt x="60" y="127"/>
                  <a:pt x="60" y="126"/>
                </a:cubicBezTo>
                <a:close/>
                <a:moveTo>
                  <a:pt x="61" y="139"/>
                </a:moveTo>
                <a:cubicBezTo>
                  <a:pt x="61" y="139"/>
                  <a:pt x="60" y="139"/>
                  <a:pt x="60" y="139"/>
                </a:cubicBezTo>
                <a:cubicBezTo>
                  <a:pt x="61" y="138"/>
                  <a:pt x="62" y="138"/>
                  <a:pt x="62" y="139"/>
                </a:cubicBezTo>
                <a:cubicBezTo>
                  <a:pt x="62" y="138"/>
                  <a:pt x="61" y="139"/>
                  <a:pt x="61" y="139"/>
                </a:cubicBezTo>
                <a:close/>
                <a:moveTo>
                  <a:pt x="61" y="131"/>
                </a:moveTo>
                <a:cubicBezTo>
                  <a:pt x="62" y="131"/>
                  <a:pt x="62" y="131"/>
                  <a:pt x="62" y="131"/>
                </a:cubicBezTo>
                <a:cubicBezTo>
                  <a:pt x="62" y="132"/>
                  <a:pt x="62" y="132"/>
                  <a:pt x="61" y="131"/>
                </a:cubicBezTo>
                <a:close/>
                <a:moveTo>
                  <a:pt x="61" y="130"/>
                </a:moveTo>
                <a:cubicBezTo>
                  <a:pt x="61" y="130"/>
                  <a:pt x="61" y="130"/>
                  <a:pt x="61" y="130"/>
                </a:cubicBezTo>
                <a:cubicBezTo>
                  <a:pt x="61" y="130"/>
                  <a:pt x="61" y="130"/>
                  <a:pt x="61" y="130"/>
                </a:cubicBezTo>
                <a:cubicBezTo>
                  <a:pt x="61" y="129"/>
                  <a:pt x="61" y="129"/>
                  <a:pt x="61" y="129"/>
                </a:cubicBezTo>
                <a:cubicBezTo>
                  <a:pt x="62" y="129"/>
                  <a:pt x="62" y="128"/>
                  <a:pt x="63" y="128"/>
                </a:cubicBezTo>
                <a:cubicBezTo>
                  <a:pt x="63" y="129"/>
                  <a:pt x="62" y="129"/>
                  <a:pt x="61" y="130"/>
                </a:cubicBezTo>
                <a:close/>
                <a:moveTo>
                  <a:pt x="66" y="129"/>
                </a:moveTo>
                <a:cubicBezTo>
                  <a:pt x="65" y="129"/>
                  <a:pt x="65" y="129"/>
                  <a:pt x="65" y="129"/>
                </a:cubicBezTo>
                <a:cubicBezTo>
                  <a:pt x="64" y="129"/>
                  <a:pt x="64" y="129"/>
                  <a:pt x="64" y="129"/>
                </a:cubicBezTo>
                <a:cubicBezTo>
                  <a:pt x="64" y="128"/>
                  <a:pt x="65" y="128"/>
                  <a:pt x="65" y="128"/>
                </a:cubicBezTo>
                <a:cubicBezTo>
                  <a:pt x="65" y="128"/>
                  <a:pt x="66" y="128"/>
                  <a:pt x="66" y="128"/>
                </a:cubicBezTo>
                <a:cubicBezTo>
                  <a:pt x="66" y="129"/>
                  <a:pt x="66" y="128"/>
                  <a:pt x="66" y="129"/>
                </a:cubicBezTo>
                <a:close/>
                <a:moveTo>
                  <a:pt x="67" y="126"/>
                </a:moveTo>
                <a:cubicBezTo>
                  <a:pt x="67" y="126"/>
                  <a:pt x="68" y="126"/>
                  <a:pt x="68" y="126"/>
                </a:cubicBezTo>
                <a:cubicBezTo>
                  <a:pt x="68" y="127"/>
                  <a:pt x="67" y="126"/>
                  <a:pt x="67" y="126"/>
                </a:cubicBezTo>
                <a:close/>
                <a:moveTo>
                  <a:pt x="69" y="126"/>
                </a:moveTo>
                <a:cubicBezTo>
                  <a:pt x="69" y="126"/>
                  <a:pt x="69" y="125"/>
                  <a:pt x="70" y="126"/>
                </a:cubicBezTo>
                <a:cubicBezTo>
                  <a:pt x="69" y="126"/>
                  <a:pt x="69" y="127"/>
                  <a:pt x="69" y="126"/>
                </a:cubicBezTo>
                <a:close/>
                <a:moveTo>
                  <a:pt x="72" y="124"/>
                </a:moveTo>
                <a:cubicBezTo>
                  <a:pt x="72" y="124"/>
                  <a:pt x="72" y="124"/>
                  <a:pt x="72" y="124"/>
                </a:cubicBezTo>
                <a:cubicBezTo>
                  <a:pt x="72" y="123"/>
                  <a:pt x="73" y="124"/>
                  <a:pt x="74" y="124"/>
                </a:cubicBezTo>
                <a:cubicBezTo>
                  <a:pt x="73" y="124"/>
                  <a:pt x="74" y="125"/>
                  <a:pt x="73" y="125"/>
                </a:cubicBezTo>
                <a:cubicBezTo>
                  <a:pt x="73" y="125"/>
                  <a:pt x="73" y="124"/>
                  <a:pt x="73" y="124"/>
                </a:cubicBezTo>
                <a:cubicBezTo>
                  <a:pt x="72" y="125"/>
                  <a:pt x="72" y="125"/>
                  <a:pt x="72" y="126"/>
                </a:cubicBezTo>
                <a:cubicBezTo>
                  <a:pt x="72" y="126"/>
                  <a:pt x="72" y="125"/>
                  <a:pt x="71" y="125"/>
                </a:cubicBezTo>
                <a:cubicBezTo>
                  <a:pt x="72" y="124"/>
                  <a:pt x="72" y="125"/>
                  <a:pt x="72" y="124"/>
                </a:cubicBezTo>
                <a:close/>
                <a:moveTo>
                  <a:pt x="71" y="126"/>
                </a:moveTo>
                <a:cubicBezTo>
                  <a:pt x="70" y="125"/>
                  <a:pt x="71" y="125"/>
                  <a:pt x="72" y="126"/>
                </a:cubicBezTo>
                <a:cubicBezTo>
                  <a:pt x="71" y="126"/>
                  <a:pt x="71" y="126"/>
                  <a:pt x="71" y="126"/>
                </a:cubicBezTo>
                <a:close/>
                <a:moveTo>
                  <a:pt x="71" y="127"/>
                </a:moveTo>
                <a:cubicBezTo>
                  <a:pt x="72" y="128"/>
                  <a:pt x="72" y="126"/>
                  <a:pt x="73" y="127"/>
                </a:cubicBezTo>
                <a:cubicBezTo>
                  <a:pt x="73" y="126"/>
                  <a:pt x="73" y="126"/>
                  <a:pt x="74" y="127"/>
                </a:cubicBezTo>
                <a:cubicBezTo>
                  <a:pt x="74" y="127"/>
                  <a:pt x="74" y="127"/>
                  <a:pt x="74" y="127"/>
                </a:cubicBezTo>
                <a:cubicBezTo>
                  <a:pt x="74" y="127"/>
                  <a:pt x="74" y="127"/>
                  <a:pt x="74" y="127"/>
                </a:cubicBezTo>
                <a:cubicBezTo>
                  <a:pt x="73" y="127"/>
                  <a:pt x="73" y="127"/>
                  <a:pt x="73" y="128"/>
                </a:cubicBezTo>
                <a:cubicBezTo>
                  <a:pt x="73" y="127"/>
                  <a:pt x="73" y="127"/>
                  <a:pt x="73" y="127"/>
                </a:cubicBezTo>
                <a:cubicBezTo>
                  <a:pt x="72" y="128"/>
                  <a:pt x="71" y="128"/>
                  <a:pt x="71" y="127"/>
                </a:cubicBezTo>
                <a:close/>
                <a:moveTo>
                  <a:pt x="73" y="136"/>
                </a:moveTo>
                <a:cubicBezTo>
                  <a:pt x="73" y="135"/>
                  <a:pt x="74" y="135"/>
                  <a:pt x="74" y="135"/>
                </a:cubicBezTo>
                <a:cubicBezTo>
                  <a:pt x="74" y="136"/>
                  <a:pt x="73" y="136"/>
                  <a:pt x="73" y="136"/>
                </a:cubicBezTo>
                <a:close/>
                <a:moveTo>
                  <a:pt x="75" y="125"/>
                </a:moveTo>
                <a:cubicBezTo>
                  <a:pt x="75" y="125"/>
                  <a:pt x="75" y="125"/>
                  <a:pt x="75" y="125"/>
                </a:cubicBezTo>
                <a:cubicBezTo>
                  <a:pt x="75" y="125"/>
                  <a:pt x="75" y="125"/>
                  <a:pt x="75" y="125"/>
                </a:cubicBezTo>
                <a:cubicBezTo>
                  <a:pt x="74" y="126"/>
                  <a:pt x="74" y="126"/>
                  <a:pt x="74" y="126"/>
                </a:cubicBezTo>
                <a:cubicBezTo>
                  <a:pt x="74" y="126"/>
                  <a:pt x="73" y="126"/>
                  <a:pt x="73" y="126"/>
                </a:cubicBezTo>
                <a:cubicBezTo>
                  <a:pt x="73" y="126"/>
                  <a:pt x="73" y="126"/>
                  <a:pt x="73" y="126"/>
                </a:cubicBezTo>
                <a:cubicBezTo>
                  <a:pt x="72" y="125"/>
                  <a:pt x="74" y="125"/>
                  <a:pt x="75" y="125"/>
                </a:cubicBezTo>
                <a:cubicBezTo>
                  <a:pt x="75" y="125"/>
                  <a:pt x="75" y="125"/>
                  <a:pt x="75" y="125"/>
                </a:cubicBezTo>
                <a:close/>
                <a:moveTo>
                  <a:pt x="76" y="125"/>
                </a:moveTo>
                <a:cubicBezTo>
                  <a:pt x="75" y="125"/>
                  <a:pt x="75" y="125"/>
                  <a:pt x="75" y="125"/>
                </a:cubicBezTo>
                <a:cubicBezTo>
                  <a:pt x="75" y="125"/>
                  <a:pt x="75" y="125"/>
                  <a:pt x="75" y="125"/>
                </a:cubicBezTo>
                <a:cubicBezTo>
                  <a:pt x="75" y="125"/>
                  <a:pt x="75" y="125"/>
                  <a:pt x="75" y="125"/>
                </a:cubicBezTo>
                <a:cubicBezTo>
                  <a:pt x="75" y="125"/>
                  <a:pt x="75" y="125"/>
                  <a:pt x="75" y="125"/>
                </a:cubicBezTo>
                <a:cubicBezTo>
                  <a:pt x="76" y="125"/>
                  <a:pt x="76" y="125"/>
                  <a:pt x="76" y="125"/>
                </a:cubicBezTo>
                <a:cubicBezTo>
                  <a:pt x="76" y="125"/>
                  <a:pt x="76" y="125"/>
                  <a:pt x="76" y="124"/>
                </a:cubicBezTo>
                <a:cubicBezTo>
                  <a:pt x="76" y="124"/>
                  <a:pt x="76" y="124"/>
                  <a:pt x="76" y="125"/>
                </a:cubicBezTo>
                <a:close/>
                <a:moveTo>
                  <a:pt x="75" y="123"/>
                </a:moveTo>
                <a:cubicBezTo>
                  <a:pt x="75" y="123"/>
                  <a:pt x="76" y="123"/>
                  <a:pt x="76" y="123"/>
                </a:cubicBezTo>
                <a:cubicBezTo>
                  <a:pt x="76" y="124"/>
                  <a:pt x="76" y="124"/>
                  <a:pt x="75" y="123"/>
                </a:cubicBezTo>
                <a:close/>
                <a:moveTo>
                  <a:pt x="78" y="125"/>
                </a:moveTo>
                <a:cubicBezTo>
                  <a:pt x="77" y="125"/>
                  <a:pt x="77" y="125"/>
                  <a:pt x="76" y="125"/>
                </a:cubicBezTo>
                <a:cubicBezTo>
                  <a:pt x="76" y="125"/>
                  <a:pt x="77" y="124"/>
                  <a:pt x="76" y="124"/>
                </a:cubicBezTo>
                <a:cubicBezTo>
                  <a:pt x="77" y="124"/>
                  <a:pt x="77" y="124"/>
                  <a:pt x="78" y="124"/>
                </a:cubicBezTo>
                <a:cubicBezTo>
                  <a:pt x="78" y="124"/>
                  <a:pt x="77" y="124"/>
                  <a:pt x="77" y="125"/>
                </a:cubicBezTo>
                <a:cubicBezTo>
                  <a:pt x="77" y="125"/>
                  <a:pt x="78" y="125"/>
                  <a:pt x="78" y="125"/>
                </a:cubicBezTo>
                <a:close/>
                <a:moveTo>
                  <a:pt x="81" y="123"/>
                </a:moveTo>
                <a:cubicBezTo>
                  <a:pt x="81" y="123"/>
                  <a:pt x="81" y="123"/>
                  <a:pt x="81" y="123"/>
                </a:cubicBezTo>
                <a:cubicBezTo>
                  <a:pt x="81" y="123"/>
                  <a:pt x="81" y="123"/>
                  <a:pt x="81" y="123"/>
                </a:cubicBezTo>
                <a:cubicBezTo>
                  <a:pt x="81" y="122"/>
                  <a:pt x="81" y="122"/>
                  <a:pt x="81" y="122"/>
                </a:cubicBezTo>
                <a:cubicBezTo>
                  <a:pt x="81" y="122"/>
                  <a:pt x="81" y="122"/>
                  <a:pt x="81" y="122"/>
                </a:cubicBezTo>
                <a:cubicBezTo>
                  <a:pt x="81" y="122"/>
                  <a:pt x="81" y="122"/>
                  <a:pt x="81" y="122"/>
                </a:cubicBezTo>
                <a:cubicBezTo>
                  <a:pt x="81" y="122"/>
                  <a:pt x="81" y="122"/>
                  <a:pt x="81" y="122"/>
                </a:cubicBezTo>
                <a:cubicBezTo>
                  <a:pt x="81" y="122"/>
                  <a:pt x="82" y="123"/>
                  <a:pt x="82" y="123"/>
                </a:cubicBezTo>
                <a:cubicBezTo>
                  <a:pt x="81" y="123"/>
                  <a:pt x="81" y="124"/>
                  <a:pt x="81" y="123"/>
                </a:cubicBezTo>
                <a:cubicBezTo>
                  <a:pt x="81" y="123"/>
                  <a:pt x="81" y="123"/>
                  <a:pt x="81" y="123"/>
                </a:cubicBezTo>
                <a:close/>
                <a:moveTo>
                  <a:pt x="79" y="135"/>
                </a:moveTo>
                <a:cubicBezTo>
                  <a:pt x="79" y="135"/>
                  <a:pt x="79" y="135"/>
                  <a:pt x="79" y="135"/>
                </a:cubicBezTo>
                <a:cubicBezTo>
                  <a:pt x="79" y="135"/>
                  <a:pt x="79" y="135"/>
                  <a:pt x="79" y="135"/>
                </a:cubicBezTo>
                <a:cubicBezTo>
                  <a:pt x="79" y="135"/>
                  <a:pt x="79" y="135"/>
                  <a:pt x="79" y="135"/>
                </a:cubicBezTo>
                <a:close/>
                <a:moveTo>
                  <a:pt x="79" y="125"/>
                </a:moveTo>
                <a:cubicBezTo>
                  <a:pt x="79" y="125"/>
                  <a:pt x="79" y="125"/>
                  <a:pt x="79" y="124"/>
                </a:cubicBezTo>
                <a:cubicBezTo>
                  <a:pt x="79" y="124"/>
                  <a:pt x="79" y="125"/>
                  <a:pt x="80" y="124"/>
                </a:cubicBezTo>
                <a:cubicBezTo>
                  <a:pt x="80" y="124"/>
                  <a:pt x="80" y="124"/>
                  <a:pt x="80" y="124"/>
                </a:cubicBezTo>
                <a:cubicBezTo>
                  <a:pt x="80" y="125"/>
                  <a:pt x="79" y="125"/>
                  <a:pt x="79" y="125"/>
                </a:cubicBezTo>
                <a:close/>
                <a:moveTo>
                  <a:pt x="81" y="135"/>
                </a:moveTo>
                <a:cubicBezTo>
                  <a:pt x="81" y="135"/>
                  <a:pt x="80" y="135"/>
                  <a:pt x="80" y="135"/>
                </a:cubicBezTo>
                <a:cubicBezTo>
                  <a:pt x="81" y="135"/>
                  <a:pt x="81" y="135"/>
                  <a:pt x="81" y="135"/>
                </a:cubicBezTo>
                <a:cubicBezTo>
                  <a:pt x="81" y="135"/>
                  <a:pt x="81" y="135"/>
                  <a:pt x="81" y="135"/>
                </a:cubicBezTo>
                <a:close/>
                <a:moveTo>
                  <a:pt x="81" y="134"/>
                </a:moveTo>
                <a:cubicBezTo>
                  <a:pt x="81" y="134"/>
                  <a:pt x="81" y="134"/>
                  <a:pt x="82" y="134"/>
                </a:cubicBezTo>
                <a:cubicBezTo>
                  <a:pt x="82" y="134"/>
                  <a:pt x="82" y="134"/>
                  <a:pt x="82" y="134"/>
                </a:cubicBezTo>
                <a:cubicBezTo>
                  <a:pt x="81" y="134"/>
                  <a:pt x="81" y="134"/>
                  <a:pt x="81" y="134"/>
                </a:cubicBezTo>
                <a:close/>
                <a:moveTo>
                  <a:pt x="82" y="124"/>
                </a:moveTo>
                <a:cubicBezTo>
                  <a:pt x="82" y="124"/>
                  <a:pt x="82" y="124"/>
                  <a:pt x="82" y="123"/>
                </a:cubicBezTo>
                <a:cubicBezTo>
                  <a:pt x="82" y="123"/>
                  <a:pt x="82" y="123"/>
                  <a:pt x="82" y="123"/>
                </a:cubicBezTo>
                <a:cubicBezTo>
                  <a:pt x="82" y="123"/>
                  <a:pt x="82" y="123"/>
                  <a:pt x="82" y="124"/>
                </a:cubicBezTo>
                <a:cubicBezTo>
                  <a:pt x="82" y="124"/>
                  <a:pt x="82" y="124"/>
                  <a:pt x="82" y="124"/>
                </a:cubicBezTo>
                <a:close/>
                <a:moveTo>
                  <a:pt x="83" y="123"/>
                </a:moveTo>
                <a:cubicBezTo>
                  <a:pt x="83" y="123"/>
                  <a:pt x="83" y="123"/>
                  <a:pt x="82" y="124"/>
                </a:cubicBezTo>
                <a:cubicBezTo>
                  <a:pt x="82" y="123"/>
                  <a:pt x="82" y="123"/>
                  <a:pt x="82" y="123"/>
                </a:cubicBezTo>
                <a:cubicBezTo>
                  <a:pt x="82" y="123"/>
                  <a:pt x="82" y="123"/>
                  <a:pt x="83" y="123"/>
                </a:cubicBezTo>
                <a:cubicBezTo>
                  <a:pt x="83" y="123"/>
                  <a:pt x="83" y="123"/>
                  <a:pt x="83" y="123"/>
                </a:cubicBezTo>
                <a:cubicBezTo>
                  <a:pt x="83" y="123"/>
                  <a:pt x="83" y="123"/>
                  <a:pt x="83" y="123"/>
                </a:cubicBezTo>
                <a:cubicBezTo>
                  <a:pt x="83" y="123"/>
                  <a:pt x="83" y="123"/>
                  <a:pt x="83" y="123"/>
                </a:cubicBezTo>
                <a:close/>
                <a:moveTo>
                  <a:pt x="33" y="154"/>
                </a:moveTo>
                <a:cubicBezTo>
                  <a:pt x="33" y="154"/>
                  <a:pt x="34" y="153"/>
                  <a:pt x="34" y="153"/>
                </a:cubicBezTo>
                <a:cubicBezTo>
                  <a:pt x="34" y="153"/>
                  <a:pt x="34" y="154"/>
                  <a:pt x="33" y="154"/>
                </a:cubicBezTo>
                <a:close/>
                <a:moveTo>
                  <a:pt x="7" y="173"/>
                </a:moveTo>
                <a:cubicBezTo>
                  <a:pt x="7" y="172"/>
                  <a:pt x="7" y="174"/>
                  <a:pt x="6" y="173"/>
                </a:cubicBezTo>
                <a:cubicBezTo>
                  <a:pt x="6" y="172"/>
                  <a:pt x="7" y="172"/>
                  <a:pt x="7" y="173"/>
                </a:cubicBezTo>
                <a:cubicBezTo>
                  <a:pt x="7" y="173"/>
                  <a:pt x="7" y="173"/>
                  <a:pt x="7" y="173"/>
                </a:cubicBezTo>
                <a:close/>
                <a:moveTo>
                  <a:pt x="24" y="171"/>
                </a:moveTo>
                <a:cubicBezTo>
                  <a:pt x="25" y="170"/>
                  <a:pt x="25" y="170"/>
                  <a:pt x="25" y="170"/>
                </a:cubicBezTo>
                <a:cubicBezTo>
                  <a:pt x="25" y="170"/>
                  <a:pt x="25" y="171"/>
                  <a:pt x="24" y="171"/>
                </a:cubicBezTo>
                <a:close/>
                <a:moveTo>
                  <a:pt x="37" y="162"/>
                </a:moveTo>
                <a:cubicBezTo>
                  <a:pt x="37" y="161"/>
                  <a:pt x="38" y="161"/>
                  <a:pt x="38" y="161"/>
                </a:cubicBezTo>
                <a:cubicBezTo>
                  <a:pt x="38" y="161"/>
                  <a:pt x="38" y="162"/>
                  <a:pt x="37" y="162"/>
                </a:cubicBezTo>
                <a:close/>
                <a:moveTo>
                  <a:pt x="46" y="150"/>
                </a:moveTo>
                <a:cubicBezTo>
                  <a:pt x="46" y="150"/>
                  <a:pt x="45" y="151"/>
                  <a:pt x="45" y="150"/>
                </a:cubicBezTo>
                <a:cubicBezTo>
                  <a:pt x="45" y="150"/>
                  <a:pt x="46" y="150"/>
                  <a:pt x="46" y="150"/>
                </a:cubicBezTo>
                <a:close/>
                <a:moveTo>
                  <a:pt x="35" y="154"/>
                </a:moveTo>
                <a:cubicBezTo>
                  <a:pt x="36" y="154"/>
                  <a:pt x="35" y="154"/>
                  <a:pt x="35" y="153"/>
                </a:cubicBezTo>
                <a:cubicBezTo>
                  <a:pt x="36" y="154"/>
                  <a:pt x="36" y="154"/>
                  <a:pt x="36" y="154"/>
                </a:cubicBezTo>
                <a:cubicBezTo>
                  <a:pt x="36" y="154"/>
                  <a:pt x="35" y="154"/>
                  <a:pt x="35" y="154"/>
                </a:cubicBezTo>
                <a:close/>
                <a:moveTo>
                  <a:pt x="36" y="156"/>
                </a:moveTo>
                <a:cubicBezTo>
                  <a:pt x="35" y="156"/>
                  <a:pt x="36" y="156"/>
                  <a:pt x="36" y="155"/>
                </a:cubicBezTo>
                <a:cubicBezTo>
                  <a:pt x="36" y="155"/>
                  <a:pt x="36" y="155"/>
                  <a:pt x="36" y="155"/>
                </a:cubicBezTo>
                <a:cubicBezTo>
                  <a:pt x="36" y="155"/>
                  <a:pt x="37" y="157"/>
                  <a:pt x="36" y="156"/>
                </a:cubicBezTo>
                <a:close/>
                <a:moveTo>
                  <a:pt x="40" y="156"/>
                </a:moveTo>
                <a:cubicBezTo>
                  <a:pt x="40" y="155"/>
                  <a:pt x="40" y="156"/>
                  <a:pt x="39" y="155"/>
                </a:cubicBezTo>
                <a:cubicBezTo>
                  <a:pt x="39" y="155"/>
                  <a:pt x="38" y="156"/>
                  <a:pt x="37" y="156"/>
                </a:cubicBezTo>
                <a:cubicBezTo>
                  <a:pt x="37" y="156"/>
                  <a:pt x="38" y="156"/>
                  <a:pt x="38" y="155"/>
                </a:cubicBezTo>
                <a:cubicBezTo>
                  <a:pt x="37" y="156"/>
                  <a:pt x="37" y="156"/>
                  <a:pt x="36" y="156"/>
                </a:cubicBezTo>
                <a:cubicBezTo>
                  <a:pt x="37" y="155"/>
                  <a:pt x="37" y="155"/>
                  <a:pt x="38" y="156"/>
                </a:cubicBezTo>
                <a:cubicBezTo>
                  <a:pt x="38" y="155"/>
                  <a:pt x="39" y="155"/>
                  <a:pt x="38" y="154"/>
                </a:cubicBezTo>
                <a:cubicBezTo>
                  <a:pt x="39" y="155"/>
                  <a:pt x="40" y="153"/>
                  <a:pt x="41" y="154"/>
                </a:cubicBezTo>
                <a:cubicBezTo>
                  <a:pt x="40" y="153"/>
                  <a:pt x="41" y="153"/>
                  <a:pt x="42" y="153"/>
                </a:cubicBezTo>
                <a:cubicBezTo>
                  <a:pt x="41" y="154"/>
                  <a:pt x="41" y="155"/>
                  <a:pt x="40" y="156"/>
                </a:cubicBezTo>
                <a:close/>
                <a:moveTo>
                  <a:pt x="42" y="170"/>
                </a:moveTo>
                <a:cubicBezTo>
                  <a:pt x="42" y="170"/>
                  <a:pt x="42" y="170"/>
                  <a:pt x="42" y="170"/>
                </a:cubicBezTo>
                <a:cubicBezTo>
                  <a:pt x="42" y="169"/>
                  <a:pt x="43" y="169"/>
                  <a:pt x="43" y="169"/>
                </a:cubicBezTo>
                <a:cubicBezTo>
                  <a:pt x="43" y="169"/>
                  <a:pt x="42" y="169"/>
                  <a:pt x="42" y="170"/>
                </a:cubicBezTo>
                <a:close/>
                <a:moveTo>
                  <a:pt x="43" y="171"/>
                </a:moveTo>
                <a:cubicBezTo>
                  <a:pt x="43" y="170"/>
                  <a:pt x="43" y="170"/>
                  <a:pt x="43" y="170"/>
                </a:cubicBezTo>
                <a:cubicBezTo>
                  <a:pt x="43" y="170"/>
                  <a:pt x="44" y="170"/>
                  <a:pt x="44" y="170"/>
                </a:cubicBezTo>
                <a:cubicBezTo>
                  <a:pt x="44" y="170"/>
                  <a:pt x="44" y="170"/>
                  <a:pt x="44" y="170"/>
                </a:cubicBezTo>
                <a:cubicBezTo>
                  <a:pt x="43" y="170"/>
                  <a:pt x="44" y="171"/>
                  <a:pt x="43" y="171"/>
                </a:cubicBezTo>
                <a:close/>
                <a:moveTo>
                  <a:pt x="44" y="170"/>
                </a:moveTo>
                <a:cubicBezTo>
                  <a:pt x="44" y="170"/>
                  <a:pt x="44" y="170"/>
                  <a:pt x="44" y="170"/>
                </a:cubicBezTo>
                <a:cubicBezTo>
                  <a:pt x="45" y="170"/>
                  <a:pt x="45" y="170"/>
                  <a:pt x="45" y="170"/>
                </a:cubicBezTo>
                <a:cubicBezTo>
                  <a:pt x="45" y="170"/>
                  <a:pt x="45" y="170"/>
                  <a:pt x="44" y="170"/>
                </a:cubicBezTo>
                <a:close/>
                <a:moveTo>
                  <a:pt x="45" y="168"/>
                </a:moveTo>
                <a:cubicBezTo>
                  <a:pt x="46" y="168"/>
                  <a:pt x="46" y="168"/>
                  <a:pt x="47" y="168"/>
                </a:cubicBezTo>
                <a:cubicBezTo>
                  <a:pt x="47" y="169"/>
                  <a:pt x="46" y="169"/>
                  <a:pt x="45" y="168"/>
                </a:cubicBezTo>
                <a:close/>
                <a:moveTo>
                  <a:pt x="46" y="154"/>
                </a:moveTo>
                <a:cubicBezTo>
                  <a:pt x="46" y="153"/>
                  <a:pt x="46" y="154"/>
                  <a:pt x="46" y="154"/>
                </a:cubicBezTo>
                <a:cubicBezTo>
                  <a:pt x="46" y="155"/>
                  <a:pt x="45" y="154"/>
                  <a:pt x="45" y="154"/>
                </a:cubicBezTo>
                <a:cubicBezTo>
                  <a:pt x="45" y="155"/>
                  <a:pt x="43" y="154"/>
                  <a:pt x="43" y="155"/>
                </a:cubicBezTo>
                <a:cubicBezTo>
                  <a:pt x="42" y="155"/>
                  <a:pt x="42" y="154"/>
                  <a:pt x="42" y="155"/>
                </a:cubicBezTo>
                <a:cubicBezTo>
                  <a:pt x="42" y="155"/>
                  <a:pt x="41" y="154"/>
                  <a:pt x="42" y="154"/>
                </a:cubicBezTo>
                <a:cubicBezTo>
                  <a:pt x="42" y="154"/>
                  <a:pt x="42" y="154"/>
                  <a:pt x="42" y="155"/>
                </a:cubicBezTo>
                <a:cubicBezTo>
                  <a:pt x="42" y="153"/>
                  <a:pt x="43" y="153"/>
                  <a:pt x="44" y="152"/>
                </a:cubicBezTo>
                <a:cubicBezTo>
                  <a:pt x="45" y="153"/>
                  <a:pt x="45" y="153"/>
                  <a:pt x="45" y="153"/>
                </a:cubicBezTo>
                <a:cubicBezTo>
                  <a:pt x="45" y="153"/>
                  <a:pt x="45" y="152"/>
                  <a:pt x="46" y="152"/>
                </a:cubicBezTo>
                <a:cubicBezTo>
                  <a:pt x="46" y="153"/>
                  <a:pt x="45" y="154"/>
                  <a:pt x="44" y="153"/>
                </a:cubicBezTo>
                <a:cubicBezTo>
                  <a:pt x="45" y="154"/>
                  <a:pt x="44" y="154"/>
                  <a:pt x="44" y="154"/>
                </a:cubicBezTo>
                <a:cubicBezTo>
                  <a:pt x="45" y="154"/>
                  <a:pt x="45" y="154"/>
                  <a:pt x="46" y="154"/>
                </a:cubicBezTo>
                <a:cubicBezTo>
                  <a:pt x="46" y="153"/>
                  <a:pt x="46" y="152"/>
                  <a:pt x="47" y="153"/>
                </a:cubicBezTo>
                <a:cubicBezTo>
                  <a:pt x="46" y="153"/>
                  <a:pt x="47" y="154"/>
                  <a:pt x="46" y="154"/>
                </a:cubicBezTo>
                <a:close/>
                <a:moveTo>
                  <a:pt x="47" y="152"/>
                </a:moveTo>
                <a:cubicBezTo>
                  <a:pt x="48" y="152"/>
                  <a:pt x="48" y="152"/>
                  <a:pt x="49" y="152"/>
                </a:cubicBezTo>
                <a:cubicBezTo>
                  <a:pt x="49" y="152"/>
                  <a:pt x="49" y="152"/>
                  <a:pt x="49" y="152"/>
                </a:cubicBezTo>
                <a:cubicBezTo>
                  <a:pt x="48" y="152"/>
                  <a:pt x="48" y="152"/>
                  <a:pt x="48" y="153"/>
                </a:cubicBezTo>
                <a:lnTo>
                  <a:pt x="47" y="152"/>
                </a:lnTo>
                <a:close/>
                <a:moveTo>
                  <a:pt x="48" y="170"/>
                </a:moveTo>
                <a:cubicBezTo>
                  <a:pt x="48" y="169"/>
                  <a:pt x="48" y="169"/>
                  <a:pt x="48" y="169"/>
                </a:cubicBezTo>
                <a:cubicBezTo>
                  <a:pt x="48" y="169"/>
                  <a:pt x="49" y="169"/>
                  <a:pt x="49" y="169"/>
                </a:cubicBezTo>
                <a:cubicBezTo>
                  <a:pt x="49" y="169"/>
                  <a:pt x="49" y="169"/>
                  <a:pt x="49" y="169"/>
                </a:cubicBezTo>
                <a:cubicBezTo>
                  <a:pt x="49" y="169"/>
                  <a:pt x="49" y="169"/>
                  <a:pt x="49" y="169"/>
                </a:cubicBezTo>
                <a:cubicBezTo>
                  <a:pt x="49" y="169"/>
                  <a:pt x="49" y="169"/>
                  <a:pt x="49" y="169"/>
                </a:cubicBezTo>
                <a:cubicBezTo>
                  <a:pt x="49" y="169"/>
                  <a:pt x="48" y="170"/>
                  <a:pt x="48" y="170"/>
                </a:cubicBezTo>
                <a:close/>
                <a:moveTo>
                  <a:pt x="50" y="169"/>
                </a:moveTo>
                <a:cubicBezTo>
                  <a:pt x="50" y="169"/>
                  <a:pt x="50" y="169"/>
                  <a:pt x="49" y="169"/>
                </a:cubicBezTo>
                <a:cubicBezTo>
                  <a:pt x="49" y="169"/>
                  <a:pt x="50" y="169"/>
                  <a:pt x="50" y="169"/>
                </a:cubicBezTo>
                <a:cubicBezTo>
                  <a:pt x="50" y="169"/>
                  <a:pt x="50" y="169"/>
                  <a:pt x="50" y="169"/>
                </a:cubicBezTo>
                <a:cubicBezTo>
                  <a:pt x="50" y="169"/>
                  <a:pt x="50" y="169"/>
                  <a:pt x="50" y="169"/>
                </a:cubicBezTo>
                <a:cubicBezTo>
                  <a:pt x="50" y="169"/>
                  <a:pt x="50" y="169"/>
                  <a:pt x="50" y="169"/>
                </a:cubicBezTo>
                <a:close/>
                <a:moveTo>
                  <a:pt x="50" y="152"/>
                </a:moveTo>
                <a:cubicBezTo>
                  <a:pt x="50" y="151"/>
                  <a:pt x="51" y="152"/>
                  <a:pt x="51" y="152"/>
                </a:cubicBezTo>
                <a:cubicBezTo>
                  <a:pt x="51" y="152"/>
                  <a:pt x="51" y="152"/>
                  <a:pt x="50" y="152"/>
                </a:cubicBezTo>
                <a:close/>
                <a:moveTo>
                  <a:pt x="52" y="168"/>
                </a:moveTo>
                <a:cubicBezTo>
                  <a:pt x="52" y="168"/>
                  <a:pt x="52" y="168"/>
                  <a:pt x="52" y="168"/>
                </a:cubicBezTo>
                <a:cubicBezTo>
                  <a:pt x="52" y="168"/>
                  <a:pt x="52" y="168"/>
                  <a:pt x="52" y="168"/>
                </a:cubicBezTo>
                <a:close/>
                <a:moveTo>
                  <a:pt x="52" y="168"/>
                </a:moveTo>
                <a:cubicBezTo>
                  <a:pt x="52" y="168"/>
                  <a:pt x="53" y="168"/>
                  <a:pt x="53" y="168"/>
                </a:cubicBezTo>
                <a:cubicBezTo>
                  <a:pt x="53" y="168"/>
                  <a:pt x="52" y="168"/>
                  <a:pt x="52" y="168"/>
                </a:cubicBezTo>
                <a:close/>
                <a:moveTo>
                  <a:pt x="52" y="151"/>
                </a:moveTo>
                <a:cubicBezTo>
                  <a:pt x="53" y="152"/>
                  <a:pt x="53" y="152"/>
                  <a:pt x="53" y="153"/>
                </a:cubicBezTo>
                <a:cubicBezTo>
                  <a:pt x="52" y="153"/>
                  <a:pt x="52" y="153"/>
                  <a:pt x="51" y="153"/>
                </a:cubicBezTo>
                <a:cubicBezTo>
                  <a:pt x="52" y="152"/>
                  <a:pt x="52" y="152"/>
                  <a:pt x="52" y="152"/>
                </a:cubicBezTo>
                <a:cubicBezTo>
                  <a:pt x="52" y="151"/>
                  <a:pt x="51" y="152"/>
                  <a:pt x="51" y="151"/>
                </a:cubicBezTo>
                <a:cubicBezTo>
                  <a:pt x="51" y="151"/>
                  <a:pt x="51" y="151"/>
                  <a:pt x="51" y="151"/>
                </a:cubicBezTo>
                <a:cubicBezTo>
                  <a:pt x="52" y="151"/>
                  <a:pt x="52" y="151"/>
                  <a:pt x="52" y="151"/>
                </a:cubicBezTo>
                <a:cubicBezTo>
                  <a:pt x="53" y="150"/>
                  <a:pt x="53" y="151"/>
                  <a:pt x="54" y="150"/>
                </a:cubicBezTo>
                <a:cubicBezTo>
                  <a:pt x="54" y="150"/>
                  <a:pt x="54" y="150"/>
                  <a:pt x="54" y="150"/>
                </a:cubicBezTo>
                <a:cubicBezTo>
                  <a:pt x="54" y="151"/>
                  <a:pt x="54" y="151"/>
                  <a:pt x="54" y="151"/>
                </a:cubicBezTo>
                <a:cubicBezTo>
                  <a:pt x="53" y="151"/>
                  <a:pt x="53" y="151"/>
                  <a:pt x="52" y="151"/>
                </a:cubicBezTo>
                <a:close/>
                <a:moveTo>
                  <a:pt x="54" y="168"/>
                </a:moveTo>
                <a:cubicBezTo>
                  <a:pt x="54" y="168"/>
                  <a:pt x="54" y="168"/>
                  <a:pt x="54" y="168"/>
                </a:cubicBezTo>
                <a:cubicBezTo>
                  <a:pt x="54" y="167"/>
                  <a:pt x="54" y="167"/>
                  <a:pt x="54" y="167"/>
                </a:cubicBezTo>
                <a:cubicBezTo>
                  <a:pt x="54" y="167"/>
                  <a:pt x="54" y="167"/>
                  <a:pt x="54" y="167"/>
                </a:cubicBezTo>
                <a:cubicBezTo>
                  <a:pt x="54" y="167"/>
                  <a:pt x="54" y="168"/>
                  <a:pt x="54" y="168"/>
                </a:cubicBezTo>
                <a:cubicBezTo>
                  <a:pt x="55" y="168"/>
                  <a:pt x="55" y="168"/>
                  <a:pt x="55" y="168"/>
                </a:cubicBezTo>
                <a:cubicBezTo>
                  <a:pt x="55" y="168"/>
                  <a:pt x="55" y="168"/>
                  <a:pt x="55" y="168"/>
                </a:cubicBezTo>
                <a:cubicBezTo>
                  <a:pt x="55" y="168"/>
                  <a:pt x="54" y="168"/>
                  <a:pt x="54" y="168"/>
                </a:cubicBezTo>
                <a:close/>
                <a:moveTo>
                  <a:pt x="54" y="167"/>
                </a:moveTo>
                <a:cubicBezTo>
                  <a:pt x="54" y="167"/>
                  <a:pt x="54" y="167"/>
                  <a:pt x="54" y="167"/>
                </a:cubicBezTo>
                <a:cubicBezTo>
                  <a:pt x="55" y="167"/>
                  <a:pt x="55" y="167"/>
                  <a:pt x="55" y="167"/>
                </a:cubicBezTo>
                <a:cubicBezTo>
                  <a:pt x="54" y="167"/>
                  <a:pt x="54" y="167"/>
                  <a:pt x="54" y="167"/>
                </a:cubicBezTo>
                <a:close/>
                <a:moveTo>
                  <a:pt x="54" y="151"/>
                </a:moveTo>
                <a:cubicBezTo>
                  <a:pt x="55" y="150"/>
                  <a:pt x="55" y="150"/>
                  <a:pt x="55" y="150"/>
                </a:cubicBezTo>
                <a:cubicBezTo>
                  <a:pt x="55" y="150"/>
                  <a:pt x="55" y="151"/>
                  <a:pt x="54" y="151"/>
                </a:cubicBezTo>
                <a:close/>
                <a:moveTo>
                  <a:pt x="56" y="166"/>
                </a:moveTo>
                <a:cubicBezTo>
                  <a:pt x="56" y="166"/>
                  <a:pt x="56" y="166"/>
                  <a:pt x="57" y="166"/>
                </a:cubicBezTo>
                <a:cubicBezTo>
                  <a:pt x="57" y="166"/>
                  <a:pt x="56" y="166"/>
                  <a:pt x="56" y="166"/>
                </a:cubicBezTo>
                <a:cubicBezTo>
                  <a:pt x="56" y="166"/>
                  <a:pt x="56" y="166"/>
                  <a:pt x="56" y="166"/>
                </a:cubicBezTo>
                <a:cubicBezTo>
                  <a:pt x="56" y="166"/>
                  <a:pt x="56" y="166"/>
                  <a:pt x="56" y="166"/>
                </a:cubicBezTo>
                <a:cubicBezTo>
                  <a:pt x="56" y="166"/>
                  <a:pt x="56" y="166"/>
                  <a:pt x="56" y="166"/>
                </a:cubicBezTo>
                <a:close/>
                <a:moveTo>
                  <a:pt x="56" y="168"/>
                </a:moveTo>
                <a:cubicBezTo>
                  <a:pt x="56" y="168"/>
                  <a:pt x="56" y="168"/>
                  <a:pt x="56" y="168"/>
                </a:cubicBezTo>
                <a:cubicBezTo>
                  <a:pt x="56" y="168"/>
                  <a:pt x="56" y="168"/>
                  <a:pt x="56" y="168"/>
                </a:cubicBezTo>
                <a:cubicBezTo>
                  <a:pt x="56" y="167"/>
                  <a:pt x="57" y="167"/>
                  <a:pt x="57" y="167"/>
                </a:cubicBezTo>
                <a:cubicBezTo>
                  <a:pt x="57" y="167"/>
                  <a:pt x="57" y="167"/>
                  <a:pt x="57" y="167"/>
                </a:cubicBezTo>
                <a:cubicBezTo>
                  <a:pt x="57" y="167"/>
                  <a:pt x="56" y="167"/>
                  <a:pt x="56" y="168"/>
                </a:cubicBezTo>
                <a:close/>
                <a:moveTo>
                  <a:pt x="57" y="169"/>
                </a:moveTo>
                <a:cubicBezTo>
                  <a:pt x="57" y="169"/>
                  <a:pt x="58" y="169"/>
                  <a:pt x="58" y="169"/>
                </a:cubicBezTo>
                <a:cubicBezTo>
                  <a:pt x="58" y="169"/>
                  <a:pt x="57" y="169"/>
                  <a:pt x="57" y="169"/>
                </a:cubicBezTo>
                <a:close/>
                <a:moveTo>
                  <a:pt x="58" y="166"/>
                </a:moveTo>
                <a:cubicBezTo>
                  <a:pt x="58" y="166"/>
                  <a:pt x="58" y="166"/>
                  <a:pt x="58" y="166"/>
                </a:cubicBezTo>
                <a:cubicBezTo>
                  <a:pt x="58" y="166"/>
                  <a:pt x="58" y="167"/>
                  <a:pt x="58" y="167"/>
                </a:cubicBezTo>
                <a:cubicBezTo>
                  <a:pt x="58" y="167"/>
                  <a:pt x="58" y="166"/>
                  <a:pt x="58" y="166"/>
                </a:cubicBezTo>
                <a:close/>
                <a:moveTo>
                  <a:pt x="58" y="150"/>
                </a:moveTo>
                <a:cubicBezTo>
                  <a:pt x="59" y="149"/>
                  <a:pt x="59" y="149"/>
                  <a:pt x="60" y="149"/>
                </a:cubicBezTo>
                <a:cubicBezTo>
                  <a:pt x="60" y="150"/>
                  <a:pt x="58" y="151"/>
                  <a:pt x="58" y="150"/>
                </a:cubicBezTo>
                <a:close/>
                <a:moveTo>
                  <a:pt x="61" y="144"/>
                </a:moveTo>
                <a:cubicBezTo>
                  <a:pt x="61" y="144"/>
                  <a:pt x="61" y="144"/>
                  <a:pt x="61" y="144"/>
                </a:cubicBezTo>
                <a:cubicBezTo>
                  <a:pt x="61" y="144"/>
                  <a:pt x="61" y="144"/>
                  <a:pt x="61" y="144"/>
                </a:cubicBezTo>
                <a:cubicBezTo>
                  <a:pt x="61" y="144"/>
                  <a:pt x="61" y="144"/>
                  <a:pt x="61" y="144"/>
                </a:cubicBezTo>
                <a:cubicBezTo>
                  <a:pt x="61" y="144"/>
                  <a:pt x="61" y="144"/>
                  <a:pt x="61" y="144"/>
                </a:cubicBezTo>
                <a:close/>
                <a:moveTo>
                  <a:pt x="60" y="145"/>
                </a:moveTo>
                <a:cubicBezTo>
                  <a:pt x="61" y="145"/>
                  <a:pt x="61" y="145"/>
                  <a:pt x="61" y="145"/>
                </a:cubicBezTo>
                <a:cubicBezTo>
                  <a:pt x="61" y="145"/>
                  <a:pt x="61" y="145"/>
                  <a:pt x="61" y="145"/>
                </a:cubicBezTo>
                <a:cubicBezTo>
                  <a:pt x="61" y="145"/>
                  <a:pt x="61" y="145"/>
                  <a:pt x="61" y="145"/>
                </a:cubicBezTo>
                <a:cubicBezTo>
                  <a:pt x="61" y="145"/>
                  <a:pt x="61" y="146"/>
                  <a:pt x="60" y="146"/>
                </a:cubicBezTo>
                <a:cubicBezTo>
                  <a:pt x="60" y="146"/>
                  <a:pt x="60" y="146"/>
                  <a:pt x="60" y="145"/>
                </a:cubicBezTo>
                <a:close/>
                <a:moveTo>
                  <a:pt x="60" y="149"/>
                </a:moveTo>
                <a:cubicBezTo>
                  <a:pt x="60" y="149"/>
                  <a:pt x="61" y="149"/>
                  <a:pt x="61" y="149"/>
                </a:cubicBezTo>
                <a:cubicBezTo>
                  <a:pt x="61" y="149"/>
                  <a:pt x="61" y="150"/>
                  <a:pt x="60" y="149"/>
                </a:cubicBezTo>
                <a:close/>
                <a:moveTo>
                  <a:pt x="60" y="166"/>
                </a:moveTo>
                <a:cubicBezTo>
                  <a:pt x="60" y="166"/>
                  <a:pt x="60" y="166"/>
                  <a:pt x="60" y="166"/>
                </a:cubicBezTo>
                <a:cubicBezTo>
                  <a:pt x="61" y="166"/>
                  <a:pt x="61" y="166"/>
                  <a:pt x="62" y="166"/>
                </a:cubicBezTo>
                <a:cubicBezTo>
                  <a:pt x="61" y="166"/>
                  <a:pt x="61" y="167"/>
                  <a:pt x="60" y="166"/>
                </a:cubicBezTo>
                <a:close/>
                <a:moveTo>
                  <a:pt x="64" y="144"/>
                </a:moveTo>
                <a:cubicBezTo>
                  <a:pt x="64" y="144"/>
                  <a:pt x="64" y="144"/>
                  <a:pt x="64" y="144"/>
                </a:cubicBezTo>
                <a:cubicBezTo>
                  <a:pt x="64" y="144"/>
                  <a:pt x="64" y="144"/>
                  <a:pt x="64" y="144"/>
                </a:cubicBezTo>
                <a:cubicBezTo>
                  <a:pt x="64" y="144"/>
                  <a:pt x="64" y="144"/>
                  <a:pt x="64" y="144"/>
                </a:cubicBezTo>
                <a:close/>
                <a:moveTo>
                  <a:pt x="63" y="164"/>
                </a:moveTo>
                <a:cubicBezTo>
                  <a:pt x="63" y="164"/>
                  <a:pt x="63" y="164"/>
                  <a:pt x="63" y="164"/>
                </a:cubicBezTo>
                <a:cubicBezTo>
                  <a:pt x="63" y="165"/>
                  <a:pt x="63" y="165"/>
                  <a:pt x="63" y="165"/>
                </a:cubicBezTo>
                <a:cubicBezTo>
                  <a:pt x="63" y="164"/>
                  <a:pt x="63" y="164"/>
                  <a:pt x="63" y="164"/>
                </a:cubicBezTo>
                <a:close/>
                <a:moveTo>
                  <a:pt x="63" y="148"/>
                </a:moveTo>
                <a:cubicBezTo>
                  <a:pt x="62" y="148"/>
                  <a:pt x="63" y="148"/>
                  <a:pt x="63" y="148"/>
                </a:cubicBezTo>
                <a:cubicBezTo>
                  <a:pt x="63" y="148"/>
                  <a:pt x="63" y="148"/>
                  <a:pt x="63" y="148"/>
                </a:cubicBezTo>
                <a:cubicBezTo>
                  <a:pt x="63" y="148"/>
                  <a:pt x="63" y="148"/>
                  <a:pt x="63" y="148"/>
                </a:cubicBezTo>
                <a:cubicBezTo>
                  <a:pt x="63" y="148"/>
                  <a:pt x="63" y="148"/>
                  <a:pt x="63" y="148"/>
                </a:cubicBezTo>
                <a:cubicBezTo>
                  <a:pt x="63" y="148"/>
                  <a:pt x="62" y="148"/>
                  <a:pt x="62" y="148"/>
                </a:cubicBezTo>
                <a:cubicBezTo>
                  <a:pt x="62" y="148"/>
                  <a:pt x="62" y="148"/>
                  <a:pt x="63" y="148"/>
                </a:cubicBezTo>
                <a:close/>
                <a:moveTo>
                  <a:pt x="62" y="149"/>
                </a:moveTo>
                <a:cubicBezTo>
                  <a:pt x="62" y="149"/>
                  <a:pt x="62" y="149"/>
                  <a:pt x="62" y="149"/>
                </a:cubicBezTo>
                <a:cubicBezTo>
                  <a:pt x="63" y="149"/>
                  <a:pt x="63" y="149"/>
                  <a:pt x="63" y="149"/>
                </a:cubicBezTo>
                <a:cubicBezTo>
                  <a:pt x="62" y="149"/>
                  <a:pt x="62" y="150"/>
                  <a:pt x="62" y="149"/>
                </a:cubicBezTo>
                <a:close/>
                <a:moveTo>
                  <a:pt x="62" y="168"/>
                </a:moveTo>
                <a:cubicBezTo>
                  <a:pt x="63" y="167"/>
                  <a:pt x="63" y="167"/>
                  <a:pt x="63" y="167"/>
                </a:cubicBezTo>
                <a:cubicBezTo>
                  <a:pt x="63" y="167"/>
                  <a:pt x="63" y="167"/>
                  <a:pt x="64" y="167"/>
                </a:cubicBezTo>
                <a:cubicBezTo>
                  <a:pt x="63" y="168"/>
                  <a:pt x="63" y="168"/>
                  <a:pt x="62" y="168"/>
                </a:cubicBezTo>
                <a:close/>
                <a:moveTo>
                  <a:pt x="63" y="167"/>
                </a:moveTo>
                <a:cubicBezTo>
                  <a:pt x="63" y="167"/>
                  <a:pt x="63" y="167"/>
                  <a:pt x="63" y="167"/>
                </a:cubicBezTo>
                <a:cubicBezTo>
                  <a:pt x="63" y="167"/>
                  <a:pt x="63" y="167"/>
                  <a:pt x="63" y="167"/>
                </a:cubicBezTo>
                <a:cubicBezTo>
                  <a:pt x="63" y="167"/>
                  <a:pt x="63" y="167"/>
                  <a:pt x="63" y="167"/>
                </a:cubicBezTo>
                <a:cubicBezTo>
                  <a:pt x="63" y="166"/>
                  <a:pt x="63" y="165"/>
                  <a:pt x="64" y="166"/>
                </a:cubicBezTo>
                <a:cubicBezTo>
                  <a:pt x="64" y="166"/>
                  <a:pt x="63" y="167"/>
                  <a:pt x="63" y="167"/>
                </a:cubicBezTo>
                <a:close/>
                <a:moveTo>
                  <a:pt x="64" y="165"/>
                </a:moveTo>
                <a:cubicBezTo>
                  <a:pt x="64" y="164"/>
                  <a:pt x="64" y="165"/>
                  <a:pt x="63" y="164"/>
                </a:cubicBezTo>
                <a:cubicBezTo>
                  <a:pt x="63" y="164"/>
                  <a:pt x="64" y="164"/>
                  <a:pt x="64" y="164"/>
                </a:cubicBezTo>
                <a:cubicBezTo>
                  <a:pt x="64" y="164"/>
                  <a:pt x="64" y="164"/>
                  <a:pt x="64" y="164"/>
                </a:cubicBezTo>
                <a:cubicBezTo>
                  <a:pt x="64" y="164"/>
                  <a:pt x="64" y="164"/>
                  <a:pt x="64" y="165"/>
                </a:cubicBezTo>
                <a:close/>
                <a:moveTo>
                  <a:pt x="64" y="145"/>
                </a:moveTo>
                <a:cubicBezTo>
                  <a:pt x="64" y="144"/>
                  <a:pt x="64" y="144"/>
                  <a:pt x="64" y="144"/>
                </a:cubicBezTo>
                <a:cubicBezTo>
                  <a:pt x="65" y="144"/>
                  <a:pt x="65" y="144"/>
                  <a:pt x="65" y="145"/>
                </a:cubicBezTo>
                <a:cubicBezTo>
                  <a:pt x="64" y="145"/>
                  <a:pt x="64" y="145"/>
                  <a:pt x="64" y="145"/>
                </a:cubicBezTo>
                <a:close/>
                <a:moveTo>
                  <a:pt x="65" y="165"/>
                </a:moveTo>
                <a:cubicBezTo>
                  <a:pt x="65" y="165"/>
                  <a:pt x="64" y="165"/>
                  <a:pt x="64" y="165"/>
                </a:cubicBezTo>
                <a:cubicBezTo>
                  <a:pt x="64" y="165"/>
                  <a:pt x="64" y="165"/>
                  <a:pt x="64" y="165"/>
                </a:cubicBezTo>
                <a:cubicBezTo>
                  <a:pt x="65" y="165"/>
                  <a:pt x="65" y="165"/>
                  <a:pt x="65" y="165"/>
                </a:cubicBezTo>
                <a:cubicBezTo>
                  <a:pt x="65" y="165"/>
                  <a:pt x="65" y="165"/>
                  <a:pt x="65" y="165"/>
                </a:cubicBezTo>
                <a:close/>
                <a:moveTo>
                  <a:pt x="65" y="145"/>
                </a:moveTo>
                <a:cubicBezTo>
                  <a:pt x="65" y="144"/>
                  <a:pt x="65" y="144"/>
                  <a:pt x="66" y="144"/>
                </a:cubicBezTo>
                <a:cubicBezTo>
                  <a:pt x="65" y="144"/>
                  <a:pt x="65" y="144"/>
                  <a:pt x="65" y="145"/>
                </a:cubicBezTo>
                <a:close/>
                <a:moveTo>
                  <a:pt x="66" y="144"/>
                </a:moveTo>
                <a:cubicBezTo>
                  <a:pt x="65" y="144"/>
                  <a:pt x="65" y="144"/>
                  <a:pt x="65" y="144"/>
                </a:cubicBezTo>
                <a:cubicBezTo>
                  <a:pt x="65" y="144"/>
                  <a:pt x="65" y="144"/>
                  <a:pt x="66" y="144"/>
                </a:cubicBezTo>
                <a:cubicBezTo>
                  <a:pt x="66" y="144"/>
                  <a:pt x="66" y="144"/>
                  <a:pt x="66" y="144"/>
                </a:cubicBezTo>
                <a:close/>
                <a:moveTo>
                  <a:pt x="66" y="166"/>
                </a:moveTo>
                <a:cubicBezTo>
                  <a:pt x="67" y="165"/>
                  <a:pt x="67" y="165"/>
                  <a:pt x="67" y="165"/>
                </a:cubicBezTo>
                <a:cubicBezTo>
                  <a:pt x="66" y="164"/>
                  <a:pt x="66" y="165"/>
                  <a:pt x="66" y="165"/>
                </a:cubicBezTo>
                <a:cubicBezTo>
                  <a:pt x="66" y="165"/>
                  <a:pt x="66" y="164"/>
                  <a:pt x="66" y="164"/>
                </a:cubicBezTo>
                <a:cubicBezTo>
                  <a:pt x="67" y="164"/>
                  <a:pt x="67" y="164"/>
                  <a:pt x="67" y="165"/>
                </a:cubicBezTo>
                <a:cubicBezTo>
                  <a:pt x="67" y="165"/>
                  <a:pt x="67" y="165"/>
                  <a:pt x="68" y="165"/>
                </a:cubicBezTo>
                <a:cubicBezTo>
                  <a:pt x="67" y="166"/>
                  <a:pt x="67" y="166"/>
                  <a:pt x="66" y="166"/>
                </a:cubicBezTo>
                <a:close/>
                <a:moveTo>
                  <a:pt x="67" y="164"/>
                </a:moveTo>
                <a:cubicBezTo>
                  <a:pt x="67" y="164"/>
                  <a:pt x="68" y="164"/>
                  <a:pt x="68" y="164"/>
                </a:cubicBezTo>
                <a:cubicBezTo>
                  <a:pt x="68" y="164"/>
                  <a:pt x="68" y="164"/>
                  <a:pt x="68" y="164"/>
                </a:cubicBezTo>
                <a:cubicBezTo>
                  <a:pt x="68" y="164"/>
                  <a:pt x="67" y="164"/>
                  <a:pt x="67" y="164"/>
                </a:cubicBezTo>
                <a:close/>
                <a:moveTo>
                  <a:pt x="69" y="167"/>
                </a:moveTo>
                <a:cubicBezTo>
                  <a:pt x="69" y="167"/>
                  <a:pt x="69" y="167"/>
                  <a:pt x="69" y="167"/>
                </a:cubicBezTo>
                <a:cubicBezTo>
                  <a:pt x="69" y="167"/>
                  <a:pt x="69" y="167"/>
                  <a:pt x="69" y="167"/>
                </a:cubicBezTo>
                <a:cubicBezTo>
                  <a:pt x="69" y="167"/>
                  <a:pt x="69" y="167"/>
                  <a:pt x="69" y="167"/>
                </a:cubicBezTo>
                <a:close/>
                <a:moveTo>
                  <a:pt x="69" y="166"/>
                </a:moveTo>
                <a:cubicBezTo>
                  <a:pt x="69" y="166"/>
                  <a:pt x="69" y="166"/>
                  <a:pt x="69" y="166"/>
                </a:cubicBezTo>
                <a:cubicBezTo>
                  <a:pt x="69" y="166"/>
                  <a:pt x="69" y="166"/>
                  <a:pt x="69" y="166"/>
                </a:cubicBezTo>
                <a:cubicBezTo>
                  <a:pt x="69" y="166"/>
                  <a:pt x="69" y="166"/>
                  <a:pt x="69" y="166"/>
                </a:cubicBezTo>
                <a:close/>
                <a:moveTo>
                  <a:pt x="67" y="144"/>
                </a:moveTo>
                <a:cubicBezTo>
                  <a:pt x="68" y="143"/>
                  <a:pt x="69" y="143"/>
                  <a:pt x="70" y="143"/>
                </a:cubicBezTo>
                <a:cubicBezTo>
                  <a:pt x="68" y="144"/>
                  <a:pt x="68" y="144"/>
                  <a:pt x="67" y="144"/>
                </a:cubicBezTo>
                <a:close/>
                <a:moveTo>
                  <a:pt x="23" y="186"/>
                </a:moveTo>
                <a:cubicBezTo>
                  <a:pt x="23" y="186"/>
                  <a:pt x="23" y="186"/>
                  <a:pt x="23" y="185"/>
                </a:cubicBezTo>
                <a:cubicBezTo>
                  <a:pt x="23" y="186"/>
                  <a:pt x="24" y="185"/>
                  <a:pt x="24" y="186"/>
                </a:cubicBezTo>
                <a:cubicBezTo>
                  <a:pt x="24" y="186"/>
                  <a:pt x="24" y="187"/>
                  <a:pt x="23" y="186"/>
                </a:cubicBezTo>
                <a:close/>
                <a:moveTo>
                  <a:pt x="26" y="185"/>
                </a:moveTo>
                <a:cubicBezTo>
                  <a:pt x="26" y="185"/>
                  <a:pt x="26" y="186"/>
                  <a:pt x="25" y="185"/>
                </a:cubicBezTo>
                <a:cubicBezTo>
                  <a:pt x="25" y="185"/>
                  <a:pt x="27" y="184"/>
                  <a:pt x="26" y="185"/>
                </a:cubicBezTo>
                <a:close/>
                <a:moveTo>
                  <a:pt x="30" y="185"/>
                </a:moveTo>
                <a:cubicBezTo>
                  <a:pt x="29" y="185"/>
                  <a:pt x="30" y="185"/>
                  <a:pt x="29" y="185"/>
                </a:cubicBezTo>
                <a:cubicBezTo>
                  <a:pt x="29" y="184"/>
                  <a:pt x="30" y="185"/>
                  <a:pt x="31" y="185"/>
                </a:cubicBezTo>
                <a:cubicBezTo>
                  <a:pt x="31" y="186"/>
                  <a:pt x="30" y="185"/>
                  <a:pt x="30" y="185"/>
                </a:cubicBezTo>
                <a:close/>
                <a:moveTo>
                  <a:pt x="35" y="186"/>
                </a:moveTo>
                <a:cubicBezTo>
                  <a:pt x="34" y="185"/>
                  <a:pt x="34" y="186"/>
                  <a:pt x="34" y="186"/>
                </a:cubicBezTo>
                <a:cubicBezTo>
                  <a:pt x="33" y="186"/>
                  <a:pt x="34" y="185"/>
                  <a:pt x="35" y="185"/>
                </a:cubicBezTo>
                <a:cubicBezTo>
                  <a:pt x="35" y="185"/>
                  <a:pt x="35" y="186"/>
                  <a:pt x="35" y="186"/>
                </a:cubicBezTo>
                <a:close/>
                <a:moveTo>
                  <a:pt x="36" y="181"/>
                </a:moveTo>
                <a:cubicBezTo>
                  <a:pt x="36" y="181"/>
                  <a:pt x="36" y="181"/>
                  <a:pt x="36" y="181"/>
                </a:cubicBezTo>
                <a:cubicBezTo>
                  <a:pt x="36" y="181"/>
                  <a:pt x="36" y="181"/>
                  <a:pt x="37" y="181"/>
                </a:cubicBezTo>
                <a:cubicBezTo>
                  <a:pt x="37" y="181"/>
                  <a:pt x="37" y="181"/>
                  <a:pt x="37" y="181"/>
                </a:cubicBezTo>
                <a:cubicBezTo>
                  <a:pt x="37" y="181"/>
                  <a:pt x="37" y="181"/>
                  <a:pt x="36" y="181"/>
                </a:cubicBezTo>
                <a:close/>
                <a:moveTo>
                  <a:pt x="29" y="192"/>
                </a:moveTo>
                <a:cubicBezTo>
                  <a:pt x="29" y="192"/>
                  <a:pt x="29" y="193"/>
                  <a:pt x="28" y="192"/>
                </a:cubicBezTo>
                <a:cubicBezTo>
                  <a:pt x="29" y="192"/>
                  <a:pt x="29" y="191"/>
                  <a:pt x="29" y="192"/>
                </a:cubicBezTo>
                <a:close/>
                <a:moveTo>
                  <a:pt x="30" y="192"/>
                </a:moveTo>
                <a:cubicBezTo>
                  <a:pt x="30" y="192"/>
                  <a:pt x="30" y="192"/>
                  <a:pt x="30" y="191"/>
                </a:cubicBezTo>
                <a:cubicBezTo>
                  <a:pt x="31" y="192"/>
                  <a:pt x="31" y="191"/>
                  <a:pt x="31" y="191"/>
                </a:cubicBezTo>
                <a:cubicBezTo>
                  <a:pt x="31" y="192"/>
                  <a:pt x="32" y="192"/>
                  <a:pt x="31" y="192"/>
                </a:cubicBezTo>
                <a:cubicBezTo>
                  <a:pt x="31" y="192"/>
                  <a:pt x="31" y="192"/>
                  <a:pt x="30" y="192"/>
                </a:cubicBezTo>
                <a:close/>
                <a:moveTo>
                  <a:pt x="30" y="194"/>
                </a:moveTo>
                <a:cubicBezTo>
                  <a:pt x="31" y="194"/>
                  <a:pt x="32" y="193"/>
                  <a:pt x="33" y="193"/>
                </a:cubicBezTo>
                <a:cubicBezTo>
                  <a:pt x="32" y="194"/>
                  <a:pt x="31" y="195"/>
                  <a:pt x="30" y="194"/>
                </a:cubicBezTo>
                <a:close/>
                <a:moveTo>
                  <a:pt x="32" y="193"/>
                </a:moveTo>
                <a:cubicBezTo>
                  <a:pt x="32" y="192"/>
                  <a:pt x="32" y="192"/>
                  <a:pt x="33" y="192"/>
                </a:cubicBezTo>
                <a:cubicBezTo>
                  <a:pt x="33" y="192"/>
                  <a:pt x="32" y="193"/>
                  <a:pt x="32" y="193"/>
                </a:cubicBezTo>
                <a:close/>
                <a:moveTo>
                  <a:pt x="36" y="191"/>
                </a:moveTo>
                <a:cubicBezTo>
                  <a:pt x="36" y="191"/>
                  <a:pt x="36" y="191"/>
                  <a:pt x="36" y="191"/>
                </a:cubicBezTo>
                <a:cubicBezTo>
                  <a:pt x="36" y="190"/>
                  <a:pt x="36" y="190"/>
                  <a:pt x="37" y="190"/>
                </a:cubicBezTo>
                <a:lnTo>
                  <a:pt x="36" y="191"/>
                </a:lnTo>
                <a:close/>
                <a:moveTo>
                  <a:pt x="26" y="210"/>
                </a:moveTo>
                <a:cubicBezTo>
                  <a:pt x="26" y="209"/>
                  <a:pt x="26" y="209"/>
                  <a:pt x="26" y="209"/>
                </a:cubicBezTo>
                <a:cubicBezTo>
                  <a:pt x="26" y="209"/>
                  <a:pt x="26" y="208"/>
                  <a:pt x="27" y="209"/>
                </a:cubicBezTo>
                <a:cubicBezTo>
                  <a:pt x="26" y="209"/>
                  <a:pt x="26" y="209"/>
                  <a:pt x="26" y="210"/>
                </a:cubicBezTo>
                <a:close/>
                <a:moveTo>
                  <a:pt x="10" y="233"/>
                </a:moveTo>
                <a:cubicBezTo>
                  <a:pt x="10" y="233"/>
                  <a:pt x="10" y="232"/>
                  <a:pt x="11" y="232"/>
                </a:cubicBezTo>
                <a:cubicBezTo>
                  <a:pt x="11" y="233"/>
                  <a:pt x="10" y="233"/>
                  <a:pt x="10" y="233"/>
                </a:cubicBezTo>
                <a:close/>
                <a:moveTo>
                  <a:pt x="21" y="261"/>
                </a:moveTo>
                <a:cubicBezTo>
                  <a:pt x="21" y="260"/>
                  <a:pt x="22" y="260"/>
                  <a:pt x="23" y="260"/>
                </a:cubicBezTo>
                <a:cubicBezTo>
                  <a:pt x="23" y="260"/>
                  <a:pt x="22" y="261"/>
                  <a:pt x="21" y="261"/>
                </a:cubicBezTo>
                <a:close/>
                <a:moveTo>
                  <a:pt x="40" y="274"/>
                </a:moveTo>
                <a:cubicBezTo>
                  <a:pt x="40" y="273"/>
                  <a:pt x="40" y="275"/>
                  <a:pt x="39" y="274"/>
                </a:cubicBezTo>
                <a:cubicBezTo>
                  <a:pt x="39" y="273"/>
                  <a:pt x="40" y="273"/>
                  <a:pt x="40" y="273"/>
                </a:cubicBezTo>
                <a:cubicBezTo>
                  <a:pt x="40" y="273"/>
                  <a:pt x="40" y="274"/>
                  <a:pt x="40" y="274"/>
                </a:cubicBezTo>
                <a:close/>
                <a:moveTo>
                  <a:pt x="84" y="296"/>
                </a:moveTo>
                <a:cubicBezTo>
                  <a:pt x="84" y="296"/>
                  <a:pt x="84" y="296"/>
                  <a:pt x="85" y="296"/>
                </a:cubicBezTo>
                <a:cubicBezTo>
                  <a:pt x="85" y="296"/>
                  <a:pt x="84" y="297"/>
                  <a:pt x="84" y="296"/>
                </a:cubicBezTo>
                <a:close/>
                <a:moveTo>
                  <a:pt x="193" y="281"/>
                </a:moveTo>
                <a:cubicBezTo>
                  <a:pt x="193" y="280"/>
                  <a:pt x="194" y="280"/>
                  <a:pt x="194" y="280"/>
                </a:cubicBezTo>
                <a:cubicBezTo>
                  <a:pt x="194" y="280"/>
                  <a:pt x="194" y="281"/>
                  <a:pt x="194" y="281"/>
                </a:cubicBezTo>
                <a:cubicBezTo>
                  <a:pt x="193" y="281"/>
                  <a:pt x="193" y="281"/>
                  <a:pt x="193" y="281"/>
                </a:cubicBezTo>
                <a:close/>
                <a:moveTo>
                  <a:pt x="227" y="286"/>
                </a:moveTo>
                <a:cubicBezTo>
                  <a:pt x="228" y="287"/>
                  <a:pt x="227" y="288"/>
                  <a:pt x="226" y="288"/>
                </a:cubicBezTo>
                <a:cubicBezTo>
                  <a:pt x="227" y="288"/>
                  <a:pt x="226" y="287"/>
                  <a:pt x="226" y="288"/>
                </a:cubicBezTo>
                <a:cubicBezTo>
                  <a:pt x="226" y="287"/>
                  <a:pt x="226" y="287"/>
                  <a:pt x="226" y="287"/>
                </a:cubicBezTo>
                <a:cubicBezTo>
                  <a:pt x="227" y="287"/>
                  <a:pt x="227" y="287"/>
                  <a:pt x="227" y="286"/>
                </a:cubicBezTo>
                <a:close/>
                <a:moveTo>
                  <a:pt x="225" y="287"/>
                </a:moveTo>
                <a:cubicBezTo>
                  <a:pt x="224" y="288"/>
                  <a:pt x="223" y="289"/>
                  <a:pt x="222" y="289"/>
                </a:cubicBezTo>
                <a:cubicBezTo>
                  <a:pt x="222" y="288"/>
                  <a:pt x="224" y="287"/>
                  <a:pt x="225" y="287"/>
                </a:cubicBezTo>
                <a:close/>
                <a:moveTo>
                  <a:pt x="221" y="289"/>
                </a:moveTo>
                <a:cubicBezTo>
                  <a:pt x="221" y="290"/>
                  <a:pt x="221" y="290"/>
                  <a:pt x="221" y="290"/>
                </a:cubicBezTo>
                <a:cubicBezTo>
                  <a:pt x="221" y="289"/>
                  <a:pt x="221" y="289"/>
                  <a:pt x="221" y="289"/>
                </a:cubicBezTo>
                <a:close/>
                <a:moveTo>
                  <a:pt x="210" y="290"/>
                </a:moveTo>
                <a:cubicBezTo>
                  <a:pt x="210" y="291"/>
                  <a:pt x="209" y="290"/>
                  <a:pt x="209" y="290"/>
                </a:cubicBezTo>
                <a:cubicBezTo>
                  <a:pt x="209" y="290"/>
                  <a:pt x="210" y="290"/>
                  <a:pt x="210" y="290"/>
                </a:cubicBezTo>
                <a:close/>
                <a:moveTo>
                  <a:pt x="310" y="239"/>
                </a:moveTo>
                <a:cubicBezTo>
                  <a:pt x="310" y="239"/>
                  <a:pt x="310" y="239"/>
                  <a:pt x="310" y="239"/>
                </a:cubicBezTo>
                <a:cubicBezTo>
                  <a:pt x="310" y="239"/>
                  <a:pt x="310" y="239"/>
                  <a:pt x="310" y="239"/>
                </a:cubicBezTo>
                <a:cubicBezTo>
                  <a:pt x="310" y="239"/>
                  <a:pt x="310" y="239"/>
                  <a:pt x="310" y="239"/>
                </a:cubicBezTo>
                <a:cubicBezTo>
                  <a:pt x="310" y="239"/>
                  <a:pt x="310" y="239"/>
                  <a:pt x="310" y="239"/>
                </a:cubicBezTo>
                <a:close/>
                <a:moveTo>
                  <a:pt x="303" y="223"/>
                </a:moveTo>
                <a:cubicBezTo>
                  <a:pt x="303" y="223"/>
                  <a:pt x="303" y="223"/>
                  <a:pt x="304" y="223"/>
                </a:cubicBezTo>
                <a:cubicBezTo>
                  <a:pt x="304" y="223"/>
                  <a:pt x="303" y="223"/>
                  <a:pt x="303" y="224"/>
                </a:cubicBezTo>
                <a:cubicBezTo>
                  <a:pt x="303" y="224"/>
                  <a:pt x="303" y="224"/>
                  <a:pt x="303" y="224"/>
                </a:cubicBezTo>
                <a:cubicBezTo>
                  <a:pt x="303" y="223"/>
                  <a:pt x="303" y="223"/>
                  <a:pt x="303" y="223"/>
                </a:cubicBezTo>
                <a:close/>
                <a:moveTo>
                  <a:pt x="303" y="224"/>
                </a:moveTo>
                <a:cubicBezTo>
                  <a:pt x="303" y="224"/>
                  <a:pt x="303" y="224"/>
                  <a:pt x="302" y="224"/>
                </a:cubicBezTo>
                <a:cubicBezTo>
                  <a:pt x="302" y="224"/>
                  <a:pt x="302" y="224"/>
                  <a:pt x="302" y="224"/>
                </a:cubicBezTo>
                <a:cubicBezTo>
                  <a:pt x="302" y="224"/>
                  <a:pt x="302" y="224"/>
                  <a:pt x="302" y="224"/>
                </a:cubicBezTo>
                <a:cubicBezTo>
                  <a:pt x="302" y="224"/>
                  <a:pt x="302" y="224"/>
                  <a:pt x="302" y="223"/>
                </a:cubicBezTo>
                <a:cubicBezTo>
                  <a:pt x="303" y="223"/>
                  <a:pt x="303" y="224"/>
                  <a:pt x="303" y="224"/>
                </a:cubicBezTo>
                <a:cubicBezTo>
                  <a:pt x="303" y="224"/>
                  <a:pt x="303" y="224"/>
                  <a:pt x="303" y="224"/>
                </a:cubicBezTo>
                <a:close/>
                <a:moveTo>
                  <a:pt x="314" y="143"/>
                </a:moveTo>
                <a:cubicBezTo>
                  <a:pt x="314" y="142"/>
                  <a:pt x="314" y="142"/>
                  <a:pt x="314" y="142"/>
                </a:cubicBezTo>
                <a:cubicBezTo>
                  <a:pt x="314" y="142"/>
                  <a:pt x="315" y="142"/>
                  <a:pt x="315" y="142"/>
                </a:cubicBezTo>
                <a:cubicBezTo>
                  <a:pt x="315" y="143"/>
                  <a:pt x="314" y="143"/>
                  <a:pt x="314" y="143"/>
                </a:cubicBezTo>
                <a:cubicBezTo>
                  <a:pt x="314" y="143"/>
                  <a:pt x="314" y="143"/>
                  <a:pt x="314" y="143"/>
                </a:cubicBezTo>
                <a:close/>
                <a:moveTo>
                  <a:pt x="372" y="173"/>
                </a:moveTo>
                <a:cubicBezTo>
                  <a:pt x="372" y="173"/>
                  <a:pt x="372" y="173"/>
                  <a:pt x="372" y="173"/>
                </a:cubicBezTo>
                <a:cubicBezTo>
                  <a:pt x="372" y="173"/>
                  <a:pt x="372" y="173"/>
                  <a:pt x="372" y="173"/>
                </a:cubicBezTo>
                <a:cubicBezTo>
                  <a:pt x="371" y="173"/>
                  <a:pt x="371" y="173"/>
                  <a:pt x="371" y="173"/>
                </a:cubicBezTo>
                <a:cubicBezTo>
                  <a:pt x="371" y="173"/>
                  <a:pt x="371" y="173"/>
                  <a:pt x="371" y="173"/>
                </a:cubicBezTo>
                <a:cubicBezTo>
                  <a:pt x="372" y="173"/>
                  <a:pt x="372" y="173"/>
                  <a:pt x="372" y="173"/>
                </a:cubicBezTo>
                <a:close/>
                <a:moveTo>
                  <a:pt x="331" y="134"/>
                </a:moveTo>
                <a:cubicBezTo>
                  <a:pt x="331" y="134"/>
                  <a:pt x="331" y="134"/>
                  <a:pt x="331" y="134"/>
                </a:cubicBezTo>
                <a:cubicBezTo>
                  <a:pt x="331" y="134"/>
                  <a:pt x="331" y="134"/>
                  <a:pt x="331" y="134"/>
                </a:cubicBezTo>
                <a:cubicBezTo>
                  <a:pt x="331" y="134"/>
                  <a:pt x="331" y="134"/>
                  <a:pt x="331" y="134"/>
                </a:cubicBezTo>
                <a:close/>
                <a:moveTo>
                  <a:pt x="336" y="132"/>
                </a:moveTo>
                <a:cubicBezTo>
                  <a:pt x="336" y="132"/>
                  <a:pt x="336" y="132"/>
                  <a:pt x="336" y="132"/>
                </a:cubicBezTo>
                <a:cubicBezTo>
                  <a:pt x="336" y="132"/>
                  <a:pt x="336" y="132"/>
                  <a:pt x="336" y="132"/>
                </a:cubicBezTo>
                <a:cubicBezTo>
                  <a:pt x="336" y="132"/>
                  <a:pt x="336" y="132"/>
                  <a:pt x="336" y="132"/>
                </a:cubicBezTo>
                <a:cubicBezTo>
                  <a:pt x="336" y="132"/>
                  <a:pt x="336" y="132"/>
                  <a:pt x="336" y="132"/>
                </a:cubicBezTo>
                <a:close/>
                <a:moveTo>
                  <a:pt x="347" y="125"/>
                </a:moveTo>
                <a:cubicBezTo>
                  <a:pt x="347" y="125"/>
                  <a:pt x="347" y="125"/>
                  <a:pt x="347" y="125"/>
                </a:cubicBezTo>
                <a:cubicBezTo>
                  <a:pt x="348" y="125"/>
                  <a:pt x="348" y="125"/>
                  <a:pt x="348" y="125"/>
                </a:cubicBezTo>
                <a:cubicBezTo>
                  <a:pt x="348" y="125"/>
                  <a:pt x="347" y="126"/>
                  <a:pt x="347" y="126"/>
                </a:cubicBezTo>
                <a:cubicBezTo>
                  <a:pt x="347" y="125"/>
                  <a:pt x="347" y="125"/>
                  <a:pt x="347" y="125"/>
                </a:cubicBezTo>
                <a:cubicBezTo>
                  <a:pt x="347" y="125"/>
                  <a:pt x="347" y="125"/>
                  <a:pt x="347" y="125"/>
                </a:cubicBezTo>
                <a:close/>
                <a:moveTo>
                  <a:pt x="349" y="127"/>
                </a:moveTo>
                <a:cubicBezTo>
                  <a:pt x="349" y="127"/>
                  <a:pt x="349" y="127"/>
                  <a:pt x="350" y="127"/>
                </a:cubicBezTo>
                <a:cubicBezTo>
                  <a:pt x="350" y="127"/>
                  <a:pt x="349" y="127"/>
                  <a:pt x="349" y="128"/>
                </a:cubicBezTo>
                <a:cubicBezTo>
                  <a:pt x="349" y="127"/>
                  <a:pt x="349" y="127"/>
                  <a:pt x="349" y="127"/>
                </a:cubicBezTo>
                <a:cubicBezTo>
                  <a:pt x="349" y="127"/>
                  <a:pt x="349" y="127"/>
                  <a:pt x="349" y="127"/>
                </a:cubicBezTo>
                <a:close/>
                <a:moveTo>
                  <a:pt x="351" y="122"/>
                </a:moveTo>
                <a:cubicBezTo>
                  <a:pt x="351" y="122"/>
                  <a:pt x="351" y="122"/>
                  <a:pt x="351" y="122"/>
                </a:cubicBezTo>
                <a:cubicBezTo>
                  <a:pt x="351" y="122"/>
                  <a:pt x="351" y="122"/>
                  <a:pt x="351" y="122"/>
                </a:cubicBezTo>
                <a:cubicBezTo>
                  <a:pt x="351" y="122"/>
                  <a:pt x="351" y="122"/>
                  <a:pt x="351" y="122"/>
                </a:cubicBezTo>
                <a:close/>
                <a:moveTo>
                  <a:pt x="375" y="122"/>
                </a:moveTo>
                <a:cubicBezTo>
                  <a:pt x="375" y="122"/>
                  <a:pt x="376" y="122"/>
                  <a:pt x="376" y="122"/>
                </a:cubicBezTo>
                <a:cubicBezTo>
                  <a:pt x="375" y="122"/>
                  <a:pt x="375" y="123"/>
                  <a:pt x="375" y="122"/>
                </a:cubicBezTo>
                <a:cubicBezTo>
                  <a:pt x="374" y="122"/>
                  <a:pt x="375" y="122"/>
                  <a:pt x="375" y="122"/>
                </a:cubicBezTo>
                <a:cubicBezTo>
                  <a:pt x="375" y="122"/>
                  <a:pt x="375" y="122"/>
                  <a:pt x="375" y="122"/>
                </a:cubicBezTo>
                <a:close/>
                <a:moveTo>
                  <a:pt x="330" y="139"/>
                </a:moveTo>
                <a:cubicBezTo>
                  <a:pt x="330" y="139"/>
                  <a:pt x="330" y="138"/>
                  <a:pt x="330" y="138"/>
                </a:cubicBezTo>
                <a:cubicBezTo>
                  <a:pt x="330" y="138"/>
                  <a:pt x="330" y="138"/>
                  <a:pt x="330" y="139"/>
                </a:cubicBezTo>
                <a:cubicBezTo>
                  <a:pt x="330" y="139"/>
                  <a:pt x="330" y="139"/>
                  <a:pt x="330" y="139"/>
                </a:cubicBezTo>
                <a:close/>
                <a:moveTo>
                  <a:pt x="330" y="139"/>
                </a:moveTo>
                <a:cubicBezTo>
                  <a:pt x="330" y="139"/>
                  <a:pt x="330" y="139"/>
                  <a:pt x="330" y="139"/>
                </a:cubicBezTo>
                <a:cubicBezTo>
                  <a:pt x="330" y="139"/>
                  <a:pt x="330" y="139"/>
                  <a:pt x="330" y="139"/>
                </a:cubicBezTo>
                <a:cubicBezTo>
                  <a:pt x="330" y="139"/>
                  <a:pt x="330" y="139"/>
                  <a:pt x="330" y="139"/>
                </a:cubicBezTo>
                <a:close/>
                <a:moveTo>
                  <a:pt x="347" y="127"/>
                </a:moveTo>
                <a:cubicBezTo>
                  <a:pt x="347" y="127"/>
                  <a:pt x="347" y="127"/>
                  <a:pt x="346" y="127"/>
                </a:cubicBezTo>
                <a:cubicBezTo>
                  <a:pt x="347" y="127"/>
                  <a:pt x="347" y="127"/>
                  <a:pt x="347" y="127"/>
                </a:cubicBezTo>
                <a:cubicBezTo>
                  <a:pt x="347" y="127"/>
                  <a:pt x="347" y="127"/>
                  <a:pt x="347" y="127"/>
                </a:cubicBezTo>
                <a:close/>
                <a:moveTo>
                  <a:pt x="371" y="124"/>
                </a:moveTo>
                <a:cubicBezTo>
                  <a:pt x="371" y="124"/>
                  <a:pt x="370" y="124"/>
                  <a:pt x="370" y="124"/>
                </a:cubicBezTo>
                <a:cubicBezTo>
                  <a:pt x="370" y="124"/>
                  <a:pt x="370" y="124"/>
                  <a:pt x="370" y="124"/>
                </a:cubicBezTo>
                <a:cubicBezTo>
                  <a:pt x="370" y="124"/>
                  <a:pt x="371" y="124"/>
                  <a:pt x="371" y="124"/>
                </a:cubicBezTo>
                <a:close/>
                <a:moveTo>
                  <a:pt x="374" y="123"/>
                </a:moveTo>
                <a:cubicBezTo>
                  <a:pt x="374" y="123"/>
                  <a:pt x="374" y="123"/>
                  <a:pt x="373" y="123"/>
                </a:cubicBezTo>
                <a:cubicBezTo>
                  <a:pt x="374" y="122"/>
                  <a:pt x="374" y="122"/>
                  <a:pt x="374" y="123"/>
                </a:cubicBezTo>
                <a:close/>
                <a:moveTo>
                  <a:pt x="373" y="157"/>
                </a:moveTo>
                <a:cubicBezTo>
                  <a:pt x="373" y="156"/>
                  <a:pt x="374" y="155"/>
                  <a:pt x="375" y="154"/>
                </a:cubicBezTo>
                <a:cubicBezTo>
                  <a:pt x="375" y="155"/>
                  <a:pt x="375" y="155"/>
                  <a:pt x="375" y="155"/>
                </a:cubicBezTo>
                <a:cubicBezTo>
                  <a:pt x="374" y="156"/>
                  <a:pt x="374" y="156"/>
                  <a:pt x="373" y="157"/>
                </a:cubicBezTo>
                <a:close/>
                <a:moveTo>
                  <a:pt x="372" y="123"/>
                </a:moveTo>
                <a:cubicBezTo>
                  <a:pt x="372" y="123"/>
                  <a:pt x="372" y="123"/>
                  <a:pt x="372" y="123"/>
                </a:cubicBezTo>
                <a:cubicBezTo>
                  <a:pt x="371" y="123"/>
                  <a:pt x="371" y="123"/>
                  <a:pt x="371" y="123"/>
                </a:cubicBezTo>
                <a:cubicBezTo>
                  <a:pt x="371" y="123"/>
                  <a:pt x="371" y="123"/>
                  <a:pt x="372" y="123"/>
                </a:cubicBezTo>
                <a:cubicBezTo>
                  <a:pt x="372" y="123"/>
                  <a:pt x="372" y="123"/>
                  <a:pt x="372" y="123"/>
                </a:cubicBezTo>
                <a:close/>
                <a:moveTo>
                  <a:pt x="368" y="123"/>
                </a:moveTo>
                <a:cubicBezTo>
                  <a:pt x="368" y="123"/>
                  <a:pt x="368" y="123"/>
                  <a:pt x="368" y="123"/>
                </a:cubicBezTo>
                <a:cubicBezTo>
                  <a:pt x="368" y="123"/>
                  <a:pt x="368" y="123"/>
                  <a:pt x="368" y="123"/>
                </a:cubicBezTo>
                <a:close/>
                <a:moveTo>
                  <a:pt x="369" y="158"/>
                </a:moveTo>
                <a:cubicBezTo>
                  <a:pt x="370" y="157"/>
                  <a:pt x="371" y="156"/>
                  <a:pt x="371" y="155"/>
                </a:cubicBezTo>
                <a:cubicBezTo>
                  <a:pt x="372" y="156"/>
                  <a:pt x="372" y="156"/>
                  <a:pt x="372" y="157"/>
                </a:cubicBezTo>
                <a:cubicBezTo>
                  <a:pt x="372" y="157"/>
                  <a:pt x="371" y="157"/>
                  <a:pt x="371" y="158"/>
                </a:cubicBezTo>
                <a:cubicBezTo>
                  <a:pt x="371" y="158"/>
                  <a:pt x="371" y="158"/>
                  <a:pt x="371" y="158"/>
                </a:cubicBezTo>
                <a:cubicBezTo>
                  <a:pt x="371" y="158"/>
                  <a:pt x="371" y="158"/>
                  <a:pt x="371" y="158"/>
                </a:cubicBezTo>
                <a:cubicBezTo>
                  <a:pt x="371" y="158"/>
                  <a:pt x="370" y="158"/>
                  <a:pt x="370" y="159"/>
                </a:cubicBezTo>
                <a:cubicBezTo>
                  <a:pt x="370" y="159"/>
                  <a:pt x="369" y="158"/>
                  <a:pt x="369" y="158"/>
                </a:cubicBezTo>
                <a:close/>
                <a:moveTo>
                  <a:pt x="378" y="152"/>
                </a:moveTo>
                <a:cubicBezTo>
                  <a:pt x="377" y="153"/>
                  <a:pt x="376" y="154"/>
                  <a:pt x="376" y="155"/>
                </a:cubicBezTo>
                <a:cubicBezTo>
                  <a:pt x="375" y="155"/>
                  <a:pt x="375" y="155"/>
                  <a:pt x="375" y="155"/>
                </a:cubicBezTo>
                <a:cubicBezTo>
                  <a:pt x="376" y="154"/>
                  <a:pt x="376" y="152"/>
                  <a:pt x="378" y="152"/>
                </a:cubicBezTo>
                <a:close/>
                <a:moveTo>
                  <a:pt x="374" y="122"/>
                </a:moveTo>
                <a:cubicBezTo>
                  <a:pt x="374" y="122"/>
                  <a:pt x="374" y="122"/>
                  <a:pt x="374" y="122"/>
                </a:cubicBezTo>
                <a:cubicBezTo>
                  <a:pt x="374" y="122"/>
                  <a:pt x="374" y="122"/>
                  <a:pt x="374" y="122"/>
                </a:cubicBezTo>
                <a:close/>
                <a:moveTo>
                  <a:pt x="371" y="123"/>
                </a:moveTo>
                <a:cubicBezTo>
                  <a:pt x="371" y="123"/>
                  <a:pt x="371" y="123"/>
                  <a:pt x="371" y="123"/>
                </a:cubicBezTo>
                <a:cubicBezTo>
                  <a:pt x="371" y="123"/>
                  <a:pt x="371" y="123"/>
                  <a:pt x="371" y="123"/>
                </a:cubicBezTo>
                <a:cubicBezTo>
                  <a:pt x="371" y="123"/>
                  <a:pt x="371" y="123"/>
                  <a:pt x="371" y="123"/>
                </a:cubicBezTo>
                <a:close/>
                <a:moveTo>
                  <a:pt x="348" y="127"/>
                </a:moveTo>
                <a:cubicBezTo>
                  <a:pt x="348" y="127"/>
                  <a:pt x="348" y="127"/>
                  <a:pt x="348" y="127"/>
                </a:cubicBezTo>
                <a:cubicBezTo>
                  <a:pt x="348" y="127"/>
                  <a:pt x="348" y="127"/>
                  <a:pt x="348" y="127"/>
                </a:cubicBezTo>
                <a:cubicBezTo>
                  <a:pt x="348" y="127"/>
                  <a:pt x="348" y="127"/>
                  <a:pt x="348" y="127"/>
                </a:cubicBezTo>
                <a:close/>
                <a:moveTo>
                  <a:pt x="378" y="167"/>
                </a:moveTo>
                <a:cubicBezTo>
                  <a:pt x="378" y="167"/>
                  <a:pt x="378" y="167"/>
                  <a:pt x="378" y="168"/>
                </a:cubicBezTo>
                <a:cubicBezTo>
                  <a:pt x="378" y="168"/>
                  <a:pt x="378" y="167"/>
                  <a:pt x="378" y="167"/>
                </a:cubicBezTo>
                <a:cubicBezTo>
                  <a:pt x="378" y="167"/>
                  <a:pt x="378" y="167"/>
                  <a:pt x="378" y="167"/>
                </a:cubicBezTo>
                <a:close/>
                <a:moveTo>
                  <a:pt x="379" y="167"/>
                </a:moveTo>
                <a:cubicBezTo>
                  <a:pt x="379" y="167"/>
                  <a:pt x="379" y="167"/>
                  <a:pt x="379" y="168"/>
                </a:cubicBezTo>
                <a:cubicBezTo>
                  <a:pt x="379" y="167"/>
                  <a:pt x="378" y="168"/>
                  <a:pt x="378" y="168"/>
                </a:cubicBezTo>
                <a:cubicBezTo>
                  <a:pt x="378" y="167"/>
                  <a:pt x="379" y="167"/>
                  <a:pt x="379" y="167"/>
                </a:cubicBezTo>
                <a:close/>
                <a:moveTo>
                  <a:pt x="378" y="166"/>
                </a:moveTo>
                <a:cubicBezTo>
                  <a:pt x="379" y="166"/>
                  <a:pt x="379" y="166"/>
                  <a:pt x="379" y="166"/>
                </a:cubicBezTo>
                <a:cubicBezTo>
                  <a:pt x="379" y="166"/>
                  <a:pt x="379" y="166"/>
                  <a:pt x="380" y="166"/>
                </a:cubicBezTo>
                <a:cubicBezTo>
                  <a:pt x="380" y="166"/>
                  <a:pt x="380" y="166"/>
                  <a:pt x="380" y="166"/>
                </a:cubicBezTo>
                <a:cubicBezTo>
                  <a:pt x="380" y="166"/>
                  <a:pt x="379" y="166"/>
                  <a:pt x="378" y="166"/>
                </a:cubicBezTo>
                <a:close/>
                <a:moveTo>
                  <a:pt x="384" y="137"/>
                </a:moveTo>
                <a:cubicBezTo>
                  <a:pt x="384" y="137"/>
                  <a:pt x="384" y="137"/>
                  <a:pt x="384" y="137"/>
                </a:cubicBezTo>
                <a:cubicBezTo>
                  <a:pt x="384" y="137"/>
                  <a:pt x="384" y="137"/>
                  <a:pt x="384" y="137"/>
                </a:cubicBezTo>
                <a:cubicBezTo>
                  <a:pt x="384" y="137"/>
                  <a:pt x="384" y="137"/>
                  <a:pt x="384" y="137"/>
                </a:cubicBezTo>
                <a:close/>
                <a:moveTo>
                  <a:pt x="381" y="135"/>
                </a:moveTo>
                <a:cubicBezTo>
                  <a:pt x="381" y="134"/>
                  <a:pt x="381" y="134"/>
                  <a:pt x="381" y="134"/>
                </a:cubicBezTo>
                <a:cubicBezTo>
                  <a:pt x="382" y="134"/>
                  <a:pt x="381" y="135"/>
                  <a:pt x="381" y="135"/>
                </a:cubicBezTo>
                <a:close/>
                <a:moveTo>
                  <a:pt x="378" y="120"/>
                </a:moveTo>
                <a:cubicBezTo>
                  <a:pt x="377" y="120"/>
                  <a:pt x="377" y="120"/>
                  <a:pt x="377" y="120"/>
                </a:cubicBezTo>
                <a:cubicBezTo>
                  <a:pt x="378" y="120"/>
                  <a:pt x="378" y="120"/>
                  <a:pt x="378" y="120"/>
                </a:cubicBezTo>
                <a:cubicBezTo>
                  <a:pt x="378" y="120"/>
                  <a:pt x="378" y="120"/>
                  <a:pt x="378" y="120"/>
                </a:cubicBezTo>
                <a:close/>
                <a:moveTo>
                  <a:pt x="375" y="120"/>
                </a:moveTo>
                <a:cubicBezTo>
                  <a:pt x="375" y="121"/>
                  <a:pt x="374" y="121"/>
                  <a:pt x="374" y="121"/>
                </a:cubicBezTo>
                <a:cubicBezTo>
                  <a:pt x="374" y="121"/>
                  <a:pt x="374" y="120"/>
                  <a:pt x="374" y="120"/>
                </a:cubicBezTo>
                <a:cubicBezTo>
                  <a:pt x="374" y="120"/>
                  <a:pt x="374" y="120"/>
                  <a:pt x="375" y="120"/>
                </a:cubicBezTo>
                <a:close/>
                <a:moveTo>
                  <a:pt x="374" y="120"/>
                </a:moveTo>
                <a:cubicBezTo>
                  <a:pt x="374" y="120"/>
                  <a:pt x="374" y="120"/>
                  <a:pt x="374" y="120"/>
                </a:cubicBezTo>
                <a:cubicBezTo>
                  <a:pt x="374" y="120"/>
                  <a:pt x="373" y="120"/>
                  <a:pt x="373" y="120"/>
                </a:cubicBezTo>
                <a:cubicBezTo>
                  <a:pt x="373" y="120"/>
                  <a:pt x="373" y="120"/>
                  <a:pt x="373" y="120"/>
                </a:cubicBezTo>
                <a:cubicBezTo>
                  <a:pt x="373" y="120"/>
                  <a:pt x="374" y="120"/>
                  <a:pt x="374" y="120"/>
                </a:cubicBezTo>
                <a:close/>
                <a:moveTo>
                  <a:pt x="353" y="122"/>
                </a:moveTo>
                <a:cubicBezTo>
                  <a:pt x="353" y="122"/>
                  <a:pt x="353" y="122"/>
                  <a:pt x="353" y="122"/>
                </a:cubicBezTo>
                <a:cubicBezTo>
                  <a:pt x="353" y="122"/>
                  <a:pt x="353" y="122"/>
                  <a:pt x="353" y="122"/>
                </a:cubicBezTo>
                <a:close/>
                <a:moveTo>
                  <a:pt x="351" y="122"/>
                </a:moveTo>
                <a:cubicBezTo>
                  <a:pt x="351" y="122"/>
                  <a:pt x="351" y="122"/>
                  <a:pt x="351" y="123"/>
                </a:cubicBezTo>
                <a:cubicBezTo>
                  <a:pt x="351" y="123"/>
                  <a:pt x="350" y="123"/>
                  <a:pt x="350" y="123"/>
                </a:cubicBezTo>
                <a:cubicBezTo>
                  <a:pt x="350" y="123"/>
                  <a:pt x="350" y="123"/>
                  <a:pt x="350" y="123"/>
                </a:cubicBezTo>
                <a:cubicBezTo>
                  <a:pt x="350" y="123"/>
                  <a:pt x="351" y="122"/>
                  <a:pt x="351" y="122"/>
                </a:cubicBezTo>
                <a:close/>
                <a:moveTo>
                  <a:pt x="349" y="126"/>
                </a:moveTo>
                <a:cubicBezTo>
                  <a:pt x="349" y="127"/>
                  <a:pt x="349" y="127"/>
                  <a:pt x="348" y="127"/>
                </a:cubicBezTo>
                <a:cubicBezTo>
                  <a:pt x="348" y="127"/>
                  <a:pt x="348" y="126"/>
                  <a:pt x="348" y="126"/>
                </a:cubicBezTo>
                <a:cubicBezTo>
                  <a:pt x="349" y="125"/>
                  <a:pt x="348" y="124"/>
                  <a:pt x="349" y="124"/>
                </a:cubicBezTo>
                <a:cubicBezTo>
                  <a:pt x="349" y="125"/>
                  <a:pt x="348" y="126"/>
                  <a:pt x="349" y="126"/>
                </a:cubicBezTo>
                <a:close/>
                <a:moveTo>
                  <a:pt x="330" y="139"/>
                </a:moveTo>
                <a:cubicBezTo>
                  <a:pt x="329" y="139"/>
                  <a:pt x="329" y="139"/>
                  <a:pt x="329" y="139"/>
                </a:cubicBezTo>
                <a:cubicBezTo>
                  <a:pt x="329" y="139"/>
                  <a:pt x="329" y="139"/>
                  <a:pt x="329" y="139"/>
                </a:cubicBezTo>
                <a:cubicBezTo>
                  <a:pt x="329" y="139"/>
                  <a:pt x="329" y="139"/>
                  <a:pt x="329" y="139"/>
                </a:cubicBezTo>
                <a:cubicBezTo>
                  <a:pt x="329" y="139"/>
                  <a:pt x="329" y="139"/>
                  <a:pt x="329" y="139"/>
                </a:cubicBezTo>
                <a:cubicBezTo>
                  <a:pt x="329" y="139"/>
                  <a:pt x="329" y="139"/>
                  <a:pt x="329" y="139"/>
                </a:cubicBezTo>
                <a:cubicBezTo>
                  <a:pt x="329" y="139"/>
                  <a:pt x="329" y="139"/>
                  <a:pt x="329" y="139"/>
                </a:cubicBezTo>
                <a:cubicBezTo>
                  <a:pt x="329" y="139"/>
                  <a:pt x="329" y="139"/>
                  <a:pt x="330" y="139"/>
                </a:cubicBezTo>
                <a:close/>
                <a:moveTo>
                  <a:pt x="319" y="141"/>
                </a:moveTo>
                <a:cubicBezTo>
                  <a:pt x="319" y="141"/>
                  <a:pt x="319" y="141"/>
                  <a:pt x="319" y="141"/>
                </a:cubicBezTo>
                <a:cubicBezTo>
                  <a:pt x="319" y="141"/>
                  <a:pt x="319" y="141"/>
                  <a:pt x="319" y="141"/>
                </a:cubicBezTo>
                <a:cubicBezTo>
                  <a:pt x="319" y="141"/>
                  <a:pt x="319" y="141"/>
                  <a:pt x="319" y="141"/>
                </a:cubicBezTo>
                <a:close/>
                <a:moveTo>
                  <a:pt x="319" y="142"/>
                </a:moveTo>
                <a:cubicBezTo>
                  <a:pt x="319" y="142"/>
                  <a:pt x="319" y="142"/>
                  <a:pt x="319" y="142"/>
                </a:cubicBezTo>
                <a:cubicBezTo>
                  <a:pt x="319" y="142"/>
                  <a:pt x="319" y="142"/>
                  <a:pt x="319" y="142"/>
                </a:cubicBezTo>
                <a:cubicBezTo>
                  <a:pt x="319" y="142"/>
                  <a:pt x="319" y="142"/>
                  <a:pt x="319" y="142"/>
                </a:cubicBezTo>
                <a:close/>
                <a:moveTo>
                  <a:pt x="316" y="142"/>
                </a:moveTo>
                <a:cubicBezTo>
                  <a:pt x="316" y="142"/>
                  <a:pt x="315" y="143"/>
                  <a:pt x="315" y="143"/>
                </a:cubicBezTo>
                <a:cubicBezTo>
                  <a:pt x="315" y="143"/>
                  <a:pt x="315" y="142"/>
                  <a:pt x="315" y="142"/>
                </a:cubicBezTo>
                <a:cubicBezTo>
                  <a:pt x="315" y="142"/>
                  <a:pt x="316" y="142"/>
                  <a:pt x="316" y="142"/>
                </a:cubicBezTo>
                <a:cubicBezTo>
                  <a:pt x="316" y="142"/>
                  <a:pt x="316" y="142"/>
                  <a:pt x="316" y="142"/>
                </a:cubicBezTo>
                <a:close/>
                <a:moveTo>
                  <a:pt x="313" y="221"/>
                </a:moveTo>
                <a:cubicBezTo>
                  <a:pt x="313" y="221"/>
                  <a:pt x="313" y="221"/>
                  <a:pt x="313" y="221"/>
                </a:cubicBezTo>
                <a:cubicBezTo>
                  <a:pt x="313" y="221"/>
                  <a:pt x="313" y="221"/>
                  <a:pt x="313" y="221"/>
                </a:cubicBezTo>
                <a:close/>
                <a:moveTo>
                  <a:pt x="313" y="220"/>
                </a:moveTo>
                <a:cubicBezTo>
                  <a:pt x="313" y="220"/>
                  <a:pt x="313" y="220"/>
                  <a:pt x="313" y="220"/>
                </a:cubicBezTo>
                <a:cubicBezTo>
                  <a:pt x="313" y="220"/>
                  <a:pt x="313" y="220"/>
                  <a:pt x="313" y="220"/>
                </a:cubicBezTo>
                <a:cubicBezTo>
                  <a:pt x="313" y="220"/>
                  <a:pt x="313" y="220"/>
                  <a:pt x="313" y="220"/>
                </a:cubicBezTo>
                <a:close/>
                <a:moveTo>
                  <a:pt x="314" y="219"/>
                </a:moveTo>
                <a:cubicBezTo>
                  <a:pt x="314" y="219"/>
                  <a:pt x="314" y="219"/>
                  <a:pt x="314" y="219"/>
                </a:cubicBezTo>
                <a:cubicBezTo>
                  <a:pt x="314" y="219"/>
                  <a:pt x="314" y="219"/>
                  <a:pt x="314" y="219"/>
                </a:cubicBezTo>
                <a:cubicBezTo>
                  <a:pt x="314" y="219"/>
                  <a:pt x="314" y="219"/>
                  <a:pt x="314" y="219"/>
                </a:cubicBezTo>
                <a:close/>
                <a:moveTo>
                  <a:pt x="317" y="220"/>
                </a:moveTo>
                <a:cubicBezTo>
                  <a:pt x="317" y="219"/>
                  <a:pt x="317" y="219"/>
                  <a:pt x="318" y="219"/>
                </a:cubicBezTo>
                <a:cubicBezTo>
                  <a:pt x="317" y="219"/>
                  <a:pt x="317" y="219"/>
                  <a:pt x="317" y="220"/>
                </a:cubicBezTo>
                <a:close/>
                <a:moveTo>
                  <a:pt x="318" y="219"/>
                </a:moveTo>
                <a:cubicBezTo>
                  <a:pt x="318" y="219"/>
                  <a:pt x="318" y="219"/>
                  <a:pt x="318" y="219"/>
                </a:cubicBezTo>
                <a:cubicBezTo>
                  <a:pt x="318" y="219"/>
                  <a:pt x="318" y="219"/>
                  <a:pt x="318" y="219"/>
                </a:cubicBezTo>
                <a:cubicBezTo>
                  <a:pt x="318" y="219"/>
                  <a:pt x="318" y="219"/>
                  <a:pt x="318" y="219"/>
                </a:cubicBezTo>
                <a:close/>
                <a:moveTo>
                  <a:pt x="319" y="213"/>
                </a:moveTo>
                <a:cubicBezTo>
                  <a:pt x="319" y="212"/>
                  <a:pt x="320" y="212"/>
                  <a:pt x="320" y="212"/>
                </a:cubicBezTo>
                <a:cubicBezTo>
                  <a:pt x="320" y="212"/>
                  <a:pt x="320" y="212"/>
                  <a:pt x="320" y="212"/>
                </a:cubicBezTo>
                <a:cubicBezTo>
                  <a:pt x="320" y="212"/>
                  <a:pt x="320" y="212"/>
                  <a:pt x="320" y="212"/>
                </a:cubicBezTo>
                <a:cubicBezTo>
                  <a:pt x="320" y="212"/>
                  <a:pt x="320" y="212"/>
                  <a:pt x="320" y="212"/>
                </a:cubicBezTo>
                <a:cubicBezTo>
                  <a:pt x="320" y="213"/>
                  <a:pt x="320" y="213"/>
                  <a:pt x="319" y="213"/>
                </a:cubicBezTo>
                <a:close/>
                <a:moveTo>
                  <a:pt x="323" y="217"/>
                </a:moveTo>
                <a:cubicBezTo>
                  <a:pt x="323" y="217"/>
                  <a:pt x="323" y="217"/>
                  <a:pt x="323" y="216"/>
                </a:cubicBezTo>
                <a:cubicBezTo>
                  <a:pt x="323" y="216"/>
                  <a:pt x="324" y="216"/>
                  <a:pt x="324" y="216"/>
                </a:cubicBezTo>
                <a:cubicBezTo>
                  <a:pt x="324" y="216"/>
                  <a:pt x="324" y="216"/>
                  <a:pt x="324" y="217"/>
                </a:cubicBezTo>
                <a:cubicBezTo>
                  <a:pt x="324" y="217"/>
                  <a:pt x="323" y="217"/>
                  <a:pt x="323" y="217"/>
                </a:cubicBezTo>
                <a:close/>
                <a:moveTo>
                  <a:pt x="329" y="215"/>
                </a:moveTo>
                <a:cubicBezTo>
                  <a:pt x="329" y="215"/>
                  <a:pt x="329" y="215"/>
                  <a:pt x="329" y="215"/>
                </a:cubicBezTo>
                <a:cubicBezTo>
                  <a:pt x="329" y="215"/>
                  <a:pt x="329" y="215"/>
                  <a:pt x="329" y="215"/>
                </a:cubicBezTo>
                <a:cubicBezTo>
                  <a:pt x="329" y="215"/>
                  <a:pt x="329" y="215"/>
                  <a:pt x="329" y="215"/>
                </a:cubicBezTo>
                <a:close/>
                <a:moveTo>
                  <a:pt x="331" y="214"/>
                </a:moveTo>
                <a:cubicBezTo>
                  <a:pt x="331" y="214"/>
                  <a:pt x="331" y="214"/>
                  <a:pt x="331" y="214"/>
                </a:cubicBezTo>
                <a:cubicBezTo>
                  <a:pt x="331" y="213"/>
                  <a:pt x="331" y="213"/>
                  <a:pt x="331" y="213"/>
                </a:cubicBezTo>
                <a:cubicBezTo>
                  <a:pt x="331" y="213"/>
                  <a:pt x="331" y="213"/>
                  <a:pt x="331" y="213"/>
                </a:cubicBezTo>
                <a:cubicBezTo>
                  <a:pt x="331" y="214"/>
                  <a:pt x="331" y="214"/>
                  <a:pt x="331" y="214"/>
                </a:cubicBezTo>
                <a:close/>
                <a:moveTo>
                  <a:pt x="331" y="214"/>
                </a:moveTo>
                <a:cubicBezTo>
                  <a:pt x="331" y="214"/>
                  <a:pt x="331" y="214"/>
                  <a:pt x="331" y="214"/>
                </a:cubicBezTo>
                <a:cubicBezTo>
                  <a:pt x="332" y="214"/>
                  <a:pt x="332" y="214"/>
                  <a:pt x="332" y="214"/>
                </a:cubicBezTo>
                <a:cubicBezTo>
                  <a:pt x="332" y="214"/>
                  <a:pt x="332" y="214"/>
                  <a:pt x="331" y="214"/>
                </a:cubicBezTo>
                <a:close/>
                <a:moveTo>
                  <a:pt x="333" y="208"/>
                </a:moveTo>
                <a:cubicBezTo>
                  <a:pt x="333" y="208"/>
                  <a:pt x="333" y="209"/>
                  <a:pt x="333" y="209"/>
                </a:cubicBezTo>
                <a:cubicBezTo>
                  <a:pt x="332" y="208"/>
                  <a:pt x="333" y="208"/>
                  <a:pt x="333" y="208"/>
                </a:cubicBezTo>
                <a:cubicBezTo>
                  <a:pt x="333" y="208"/>
                  <a:pt x="333" y="208"/>
                  <a:pt x="333" y="208"/>
                </a:cubicBezTo>
                <a:close/>
                <a:moveTo>
                  <a:pt x="335" y="213"/>
                </a:moveTo>
                <a:cubicBezTo>
                  <a:pt x="335" y="213"/>
                  <a:pt x="335" y="213"/>
                  <a:pt x="335" y="213"/>
                </a:cubicBezTo>
                <a:cubicBezTo>
                  <a:pt x="335" y="213"/>
                  <a:pt x="335" y="213"/>
                  <a:pt x="335" y="213"/>
                </a:cubicBezTo>
                <a:cubicBezTo>
                  <a:pt x="335" y="213"/>
                  <a:pt x="335" y="213"/>
                  <a:pt x="335" y="213"/>
                </a:cubicBezTo>
                <a:close/>
                <a:moveTo>
                  <a:pt x="336" y="213"/>
                </a:moveTo>
                <a:cubicBezTo>
                  <a:pt x="336" y="213"/>
                  <a:pt x="336" y="213"/>
                  <a:pt x="336" y="212"/>
                </a:cubicBezTo>
                <a:cubicBezTo>
                  <a:pt x="336" y="213"/>
                  <a:pt x="336" y="213"/>
                  <a:pt x="336" y="213"/>
                </a:cubicBezTo>
                <a:cubicBezTo>
                  <a:pt x="336" y="213"/>
                  <a:pt x="336" y="213"/>
                  <a:pt x="336" y="212"/>
                </a:cubicBezTo>
                <a:cubicBezTo>
                  <a:pt x="336" y="212"/>
                  <a:pt x="336" y="212"/>
                  <a:pt x="336" y="212"/>
                </a:cubicBezTo>
                <a:cubicBezTo>
                  <a:pt x="336" y="213"/>
                  <a:pt x="337" y="212"/>
                  <a:pt x="337" y="212"/>
                </a:cubicBezTo>
                <a:cubicBezTo>
                  <a:pt x="337" y="212"/>
                  <a:pt x="337" y="212"/>
                  <a:pt x="338" y="212"/>
                </a:cubicBezTo>
                <a:cubicBezTo>
                  <a:pt x="337" y="213"/>
                  <a:pt x="337" y="213"/>
                  <a:pt x="336" y="213"/>
                </a:cubicBezTo>
                <a:close/>
                <a:moveTo>
                  <a:pt x="341" y="208"/>
                </a:moveTo>
                <a:cubicBezTo>
                  <a:pt x="341" y="208"/>
                  <a:pt x="341" y="208"/>
                  <a:pt x="341" y="208"/>
                </a:cubicBezTo>
                <a:cubicBezTo>
                  <a:pt x="341" y="208"/>
                  <a:pt x="341" y="208"/>
                  <a:pt x="340" y="208"/>
                </a:cubicBezTo>
                <a:cubicBezTo>
                  <a:pt x="341" y="208"/>
                  <a:pt x="341" y="208"/>
                  <a:pt x="341" y="208"/>
                </a:cubicBezTo>
                <a:cubicBezTo>
                  <a:pt x="341" y="208"/>
                  <a:pt x="341" y="208"/>
                  <a:pt x="341" y="208"/>
                </a:cubicBezTo>
                <a:close/>
                <a:moveTo>
                  <a:pt x="341" y="207"/>
                </a:moveTo>
                <a:cubicBezTo>
                  <a:pt x="341" y="207"/>
                  <a:pt x="341" y="207"/>
                  <a:pt x="341" y="207"/>
                </a:cubicBezTo>
                <a:cubicBezTo>
                  <a:pt x="341" y="207"/>
                  <a:pt x="341" y="207"/>
                  <a:pt x="341" y="207"/>
                </a:cubicBezTo>
                <a:cubicBezTo>
                  <a:pt x="341" y="207"/>
                  <a:pt x="341" y="207"/>
                  <a:pt x="341" y="207"/>
                </a:cubicBezTo>
                <a:cubicBezTo>
                  <a:pt x="341" y="207"/>
                  <a:pt x="341" y="207"/>
                  <a:pt x="341" y="207"/>
                </a:cubicBezTo>
                <a:close/>
                <a:moveTo>
                  <a:pt x="343" y="207"/>
                </a:moveTo>
                <a:cubicBezTo>
                  <a:pt x="343" y="207"/>
                  <a:pt x="342" y="207"/>
                  <a:pt x="342" y="207"/>
                </a:cubicBezTo>
                <a:cubicBezTo>
                  <a:pt x="342" y="207"/>
                  <a:pt x="342" y="207"/>
                  <a:pt x="343" y="207"/>
                </a:cubicBezTo>
                <a:close/>
                <a:moveTo>
                  <a:pt x="342" y="211"/>
                </a:moveTo>
                <a:cubicBezTo>
                  <a:pt x="342" y="211"/>
                  <a:pt x="343" y="211"/>
                  <a:pt x="343" y="211"/>
                </a:cubicBezTo>
                <a:cubicBezTo>
                  <a:pt x="343" y="211"/>
                  <a:pt x="342" y="211"/>
                  <a:pt x="342" y="211"/>
                </a:cubicBezTo>
                <a:close/>
                <a:moveTo>
                  <a:pt x="343" y="211"/>
                </a:moveTo>
                <a:cubicBezTo>
                  <a:pt x="343" y="211"/>
                  <a:pt x="343" y="211"/>
                  <a:pt x="342" y="211"/>
                </a:cubicBezTo>
                <a:cubicBezTo>
                  <a:pt x="343" y="211"/>
                  <a:pt x="343" y="210"/>
                  <a:pt x="343" y="210"/>
                </a:cubicBezTo>
                <a:cubicBezTo>
                  <a:pt x="343" y="210"/>
                  <a:pt x="343" y="210"/>
                  <a:pt x="343" y="210"/>
                </a:cubicBezTo>
                <a:cubicBezTo>
                  <a:pt x="343" y="210"/>
                  <a:pt x="343" y="210"/>
                  <a:pt x="343" y="210"/>
                </a:cubicBezTo>
                <a:cubicBezTo>
                  <a:pt x="343" y="211"/>
                  <a:pt x="343" y="211"/>
                  <a:pt x="343" y="211"/>
                </a:cubicBezTo>
                <a:close/>
                <a:moveTo>
                  <a:pt x="343" y="207"/>
                </a:moveTo>
                <a:cubicBezTo>
                  <a:pt x="343" y="207"/>
                  <a:pt x="343" y="206"/>
                  <a:pt x="344" y="206"/>
                </a:cubicBezTo>
                <a:cubicBezTo>
                  <a:pt x="344" y="206"/>
                  <a:pt x="344" y="206"/>
                  <a:pt x="344" y="206"/>
                </a:cubicBezTo>
                <a:cubicBezTo>
                  <a:pt x="344" y="206"/>
                  <a:pt x="344" y="206"/>
                  <a:pt x="344" y="207"/>
                </a:cubicBezTo>
                <a:cubicBezTo>
                  <a:pt x="344" y="207"/>
                  <a:pt x="344" y="207"/>
                  <a:pt x="343" y="207"/>
                </a:cubicBezTo>
                <a:close/>
                <a:moveTo>
                  <a:pt x="347" y="206"/>
                </a:moveTo>
                <a:cubicBezTo>
                  <a:pt x="347" y="206"/>
                  <a:pt x="347" y="206"/>
                  <a:pt x="347" y="206"/>
                </a:cubicBezTo>
                <a:cubicBezTo>
                  <a:pt x="347" y="206"/>
                  <a:pt x="347" y="206"/>
                  <a:pt x="347" y="206"/>
                </a:cubicBezTo>
                <a:cubicBezTo>
                  <a:pt x="347" y="206"/>
                  <a:pt x="347" y="206"/>
                  <a:pt x="347" y="205"/>
                </a:cubicBezTo>
                <a:cubicBezTo>
                  <a:pt x="347" y="205"/>
                  <a:pt x="347" y="205"/>
                  <a:pt x="347" y="206"/>
                </a:cubicBezTo>
                <a:cubicBezTo>
                  <a:pt x="347" y="206"/>
                  <a:pt x="347" y="207"/>
                  <a:pt x="347" y="206"/>
                </a:cubicBezTo>
                <a:close/>
                <a:moveTo>
                  <a:pt x="350" y="206"/>
                </a:moveTo>
                <a:cubicBezTo>
                  <a:pt x="349" y="205"/>
                  <a:pt x="349" y="205"/>
                  <a:pt x="349" y="205"/>
                </a:cubicBezTo>
                <a:cubicBezTo>
                  <a:pt x="349" y="206"/>
                  <a:pt x="349" y="206"/>
                  <a:pt x="348" y="206"/>
                </a:cubicBezTo>
                <a:cubicBezTo>
                  <a:pt x="348" y="206"/>
                  <a:pt x="348" y="206"/>
                  <a:pt x="348" y="205"/>
                </a:cubicBezTo>
                <a:cubicBezTo>
                  <a:pt x="348" y="206"/>
                  <a:pt x="349" y="205"/>
                  <a:pt x="349" y="205"/>
                </a:cubicBezTo>
                <a:cubicBezTo>
                  <a:pt x="349" y="205"/>
                  <a:pt x="349" y="204"/>
                  <a:pt x="349" y="204"/>
                </a:cubicBezTo>
                <a:cubicBezTo>
                  <a:pt x="349" y="204"/>
                  <a:pt x="349" y="204"/>
                  <a:pt x="350" y="204"/>
                </a:cubicBezTo>
                <a:cubicBezTo>
                  <a:pt x="350" y="205"/>
                  <a:pt x="349" y="204"/>
                  <a:pt x="349" y="205"/>
                </a:cubicBezTo>
                <a:cubicBezTo>
                  <a:pt x="350" y="205"/>
                  <a:pt x="350" y="205"/>
                  <a:pt x="350" y="205"/>
                </a:cubicBezTo>
                <a:cubicBezTo>
                  <a:pt x="350" y="205"/>
                  <a:pt x="350" y="205"/>
                  <a:pt x="350" y="206"/>
                </a:cubicBezTo>
                <a:close/>
                <a:moveTo>
                  <a:pt x="350" y="205"/>
                </a:moveTo>
                <a:cubicBezTo>
                  <a:pt x="350" y="204"/>
                  <a:pt x="350" y="204"/>
                  <a:pt x="351" y="205"/>
                </a:cubicBezTo>
                <a:cubicBezTo>
                  <a:pt x="351" y="205"/>
                  <a:pt x="350" y="205"/>
                  <a:pt x="350" y="205"/>
                </a:cubicBezTo>
                <a:close/>
                <a:moveTo>
                  <a:pt x="351" y="188"/>
                </a:moveTo>
                <a:cubicBezTo>
                  <a:pt x="351" y="188"/>
                  <a:pt x="351" y="188"/>
                  <a:pt x="351" y="188"/>
                </a:cubicBezTo>
                <a:cubicBezTo>
                  <a:pt x="351" y="188"/>
                  <a:pt x="351" y="188"/>
                  <a:pt x="351" y="188"/>
                </a:cubicBezTo>
                <a:close/>
                <a:moveTo>
                  <a:pt x="359" y="181"/>
                </a:moveTo>
                <a:cubicBezTo>
                  <a:pt x="359" y="181"/>
                  <a:pt x="359" y="181"/>
                  <a:pt x="359" y="181"/>
                </a:cubicBezTo>
                <a:cubicBezTo>
                  <a:pt x="359" y="181"/>
                  <a:pt x="359" y="181"/>
                  <a:pt x="359" y="181"/>
                </a:cubicBezTo>
                <a:cubicBezTo>
                  <a:pt x="359" y="181"/>
                  <a:pt x="359" y="181"/>
                  <a:pt x="359" y="181"/>
                </a:cubicBezTo>
                <a:cubicBezTo>
                  <a:pt x="359" y="181"/>
                  <a:pt x="359" y="181"/>
                  <a:pt x="359" y="181"/>
                </a:cubicBezTo>
                <a:close/>
                <a:moveTo>
                  <a:pt x="364" y="182"/>
                </a:moveTo>
                <a:cubicBezTo>
                  <a:pt x="364" y="182"/>
                  <a:pt x="363" y="182"/>
                  <a:pt x="363" y="182"/>
                </a:cubicBezTo>
                <a:cubicBezTo>
                  <a:pt x="364" y="182"/>
                  <a:pt x="364" y="181"/>
                  <a:pt x="363" y="181"/>
                </a:cubicBezTo>
                <a:cubicBezTo>
                  <a:pt x="363" y="181"/>
                  <a:pt x="363" y="181"/>
                  <a:pt x="363" y="181"/>
                </a:cubicBezTo>
                <a:cubicBezTo>
                  <a:pt x="364" y="181"/>
                  <a:pt x="364" y="181"/>
                  <a:pt x="364" y="181"/>
                </a:cubicBezTo>
                <a:cubicBezTo>
                  <a:pt x="364" y="181"/>
                  <a:pt x="364" y="181"/>
                  <a:pt x="364" y="181"/>
                </a:cubicBezTo>
                <a:cubicBezTo>
                  <a:pt x="364" y="181"/>
                  <a:pt x="364" y="181"/>
                  <a:pt x="364" y="181"/>
                </a:cubicBezTo>
                <a:cubicBezTo>
                  <a:pt x="364" y="181"/>
                  <a:pt x="364" y="182"/>
                  <a:pt x="364" y="182"/>
                </a:cubicBezTo>
                <a:close/>
                <a:moveTo>
                  <a:pt x="364" y="180"/>
                </a:moveTo>
                <a:cubicBezTo>
                  <a:pt x="364" y="180"/>
                  <a:pt x="364" y="180"/>
                  <a:pt x="364" y="180"/>
                </a:cubicBezTo>
                <a:cubicBezTo>
                  <a:pt x="364" y="180"/>
                  <a:pt x="364" y="180"/>
                  <a:pt x="364" y="179"/>
                </a:cubicBezTo>
                <a:cubicBezTo>
                  <a:pt x="364" y="179"/>
                  <a:pt x="364" y="179"/>
                  <a:pt x="364" y="179"/>
                </a:cubicBezTo>
                <a:cubicBezTo>
                  <a:pt x="364" y="179"/>
                  <a:pt x="364" y="179"/>
                  <a:pt x="364" y="180"/>
                </a:cubicBezTo>
                <a:cubicBezTo>
                  <a:pt x="364" y="180"/>
                  <a:pt x="364" y="180"/>
                  <a:pt x="364" y="180"/>
                </a:cubicBezTo>
                <a:cubicBezTo>
                  <a:pt x="364" y="180"/>
                  <a:pt x="364" y="180"/>
                  <a:pt x="364" y="180"/>
                </a:cubicBezTo>
                <a:cubicBezTo>
                  <a:pt x="364" y="180"/>
                  <a:pt x="364" y="180"/>
                  <a:pt x="364" y="180"/>
                </a:cubicBezTo>
                <a:cubicBezTo>
                  <a:pt x="364" y="180"/>
                  <a:pt x="364" y="180"/>
                  <a:pt x="364" y="180"/>
                </a:cubicBezTo>
                <a:close/>
                <a:moveTo>
                  <a:pt x="364" y="179"/>
                </a:moveTo>
                <a:cubicBezTo>
                  <a:pt x="364" y="179"/>
                  <a:pt x="364" y="179"/>
                  <a:pt x="364" y="179"/>
                </a:cubicBezTo>
                <a:cubicBezTo>
                  <a:pt x="364" y="179"/>
                  <a:pt x="364" y="179"/>
                  <a:pt x="364" y="179"/>
                </a:cubicBezTo>
                <a:close/>
                <a:moveTo>
                  <a:pt x="365" y="181"/>
                </a:moveTo>
                <a:cubicBezTo>
                  <a:pt x="365" y="181"/>
                  <a:pt x="366" y="181"/>
                  <a:pt x="366" y="181"/>
                </a:cubicBezTo>
                <a:cubicBezTo>
                  <a:pt x="366" y="182"/>
                  <a:pt x="365" y="181"/>
                  <a:pt x="365" y="181"/>
                </a:cubicBezTo>
                <a:close/>
                <a:moveTo>
                  <a:pt x="366" y="180"/>
                </a:moveTo>
                <a:cubicBezTo>
                  <a:pt x="366" y="180"/>
                  <a:pt x="366" y="180"/>
                  <a:pt x="366" y="180"/>
                </a:cubicBezTo>
                <a:cubicBezTo>
                  <a:pt x="366" y="180"/>
                  <a:pt x="366" y="180"/>
                  <a:pt x="366" y="180"/>
                </a:cubicBezTo>
                <a:cubicBezTo>
                  <a:pt x="366" y="180"/>
                  <a:pt x="366" y="180"/>
                  <a:pt x="366" y="180"/>
                </a:cubicBezTo>
                <a:cubicBezTo>
                  <a:pt x="366" y="180"/>
                  <a:pt x="366" y="180"/>
                  <a:pt x="366" y="180"/>
                </a:cubicBezTo>
                <a:cubicBezTo>
                  <a:pt x="366" y="180"/>
                  <a:pt x="365" y="180"/>
                  <a:pt x="365" y="180"/>
                </a:cubicBezTo>
                <a:cubicBezTo>
                  <a:pt x="365" y="179"/>
                  <a:pt x="365" y="179"/>
                  <a:pt x="365" y="179"/>
                </a:cubicBezTo>
                <a:cubicBezTo>
                  <a:pt x="365" y="179"/>
                  <a:pt x="365" y="179"/>
                  <a:pt x="365" y="179"/>
                </a:cubicBezTo>
                <a:cubicBezTo>
                  <a:pt x="365" y="179"/>
                  <a:pt x="365" y="179"/>
                  <a:pt x="365" y="180"/>
                </a:cubicBezTo>
                <a:cubicBezTo>
                  <a:pt x="365" y="180"/>
                  <a:pt x="365" y="180"/>
                  <a:pt x="365" y="179"/>
                </a:cubicBezTo>
                <a:cubicBezTo>
                  <a:pt x="365" y="179"/>
                  <a:pt x="365" y="180"/>
                  <a:pt x="365" y="180"/>
                </a:cubicBezTo>
                <a:cubicBezTo>
                  <a:pt x="364" y="179"/>
                  <a:pt x="364" y="179"/>
                  <a:pt x="364" y="179"/>
                </a:cubicBezTo>
                <a:cubicBezTo>
                  <a:pt x="364" y="179"/>
                  <a:pt x="364" y="179"/>
                  <a:pt x="364" y="179"/>
                </a:cubicBezTo>
                <a:cubicBezTo>
                  <a:pt x="364" y="179"/>
                  <a:pt x="364" y="179"/>
                  <a:pt x="364" y="179"/>
                </a:cubicBezTo>
                <a:cubicBezTo>
                  <a:pt x="364" y="179"/>
                  <a:pt x="364" y="179"/>
                  <a:pt x="364" y="179"/>
                </a:cubicBezTo>
                <a:cubicBezTo>
                  <a:pt x="364" y="179"/>
                  <a:pt x="364" y="179"/>
                  <a:pt x="364" y="179"/>
                </a:cubicBezTo>
                <a:cubicBezTo>
                  <a:pt x="364" y="179"/>
                  <a:pt x="364" y="179"/>
                  <a:pt x="364" y="179"/>
                </a:cubicBezTo>
                <a:cubicBezTo>
                  <a:pt x="364" y="178"/>
                  <a:pt x="365" y="179"/>
                  <a:pt x="365" y="178"/>
                </a:cubicBezTo>
                <a:cubicBezTo>
                  <a:pt x="366" y="179"/>
                  <a:pt x="366" y="179"/>
                  <a:pt x="366" y="180"/>
                </a:cubicBezTo>
                <a:close/>
                <a:moveTo>
                  <a:pt x="371" y="173"/>
                </a:moveTo>
                <a:cubicBezTo>
                  <a:pt x="371" y="173"/>
                  <a:pt x="371" y="173"/>
                  <a:pt x="371" y="173"/>
                </a:cubicBezTo>
                <a:cubicBezTo>
                  <a:pt x="371" y="173"/>
                  <a:pt x="371" y="173"/>
                  <a:pt x="371" y="173"/>
                </a:cubicBezTo>
                <a:close/>
                <a:moveTo>
                  <a:pt x="373" y="174"/>
                </a:moveTo>
                <a:cubicBezTo>
                  <a:pt x="373" y="174"/>
                  <a:pt x="373" y="175"/>
                  <a:pt x="372" y="174"/>
                </a:cubicBezTo>
                <a:cubicBezTo>
                  <a:pt x="372" y="174"/>
                  <a:pt x="373" y="174"/>
                  <a:pt x="372" y="174"/>
                </a:cubicBezTo>
                <a:cubicBezTo>
                  <a:pt x="372" y="174"/>
                  <a:pt x="372" y="174"/>
                  <a:pt x="371" y="174"/>
                </a:cubicBezTo>
                <a:cubicBezTo>
                  <a:pt x="371" y="174"/>
                  <a:pt x="371" y="174"/>
                  <a:pt x="371" y="174"/>
                </a:cubicBezTo>
                <a:cubicBezTo>
                  <a:pt x="371" y="173"/>
                  <a:pt x="372" y="173"/>
                  <a:pt x="372" y="173"/>
                </a:cubicBezTo>
                <a:cubicBezTo>
                  <a:pt x="372" y="173"/>
                  <a:pt x="372" y="173"/>
                  <a:pt x="372" y="173"/>
                </a:cubicBezTo>
                <a:cubicBezTo>
                  <a:pt x="372" y="173"/>
                  <a:pt x="372" y="173"/>
                  <a:pt x="373" y="173"/>
                </a:cubicBezTo>
                <a:cubicBezTo>
                  <a:pt x="372" y="173"/>
                  <a:pt x="372" y="173"/>
                  <a:pt x="372" y="173"/>
                </a:cubicBezTo>
                <a:cubicBezTo>
                  <a:pt x="373" y="173"/>
                  <a:pt x="373" y="173"/>
                  <a:pt x="373" y="173"/>
                </a:cubicBezTo>
                <a:cubicBezTo>
                  <a:pt x="373" y="173"/>
                  <a:pt x="373" y="173"/>
                  <a:pt x="373" y="173"/>
                </a:cubicBezTo>
                <a:cubicBezTo>
                  <a:pt x="373" y="173"/>
                  <a:pt x="373" y="173"/>
                  <a:pt x="373" y="173"/>
                </a:cubicBezTo>
                <a:cubicBezTo>
                  <a:pt x="373" y="173"/>
                  <a:pt x="373" y="173"/>
                  <a:pt x="374" y="173"/>
                </a:cubicBezTo>
                <a:cubicBezTo>
                  <a:pt x="373" y="174"/>
                  <a:pt x="373" y="174"/>
                  <a:pt x="373" y="174"/>
                </a:cubicBezTo>
                <a:close/>
                <a:moveTo>
                  <a:pt x="374" y="173"/>
                </a:moveTo>
                <a:cubicBezTo>
                  <a:pt x="374" y="173"/>
                  <a:pt x="373" y="173"/>
                  <a:pt x="373" y="173"/>
                </a:cubicBezTo>
                <a:cubicBezTo>
                  <a:pt x="373" y="173"/>
                  <a:pt x="374" y="173"/>
                  <a:pt x="374" y="173"/>
                </a:cubicBezTo>
                <a:cubicBezTo>
                  <a:pt x="374" y="173"/>
                  <a:pt x="374" y="173"/>
                  <a:pt x="374" y="173"/>
                </a:cubicBezTo>
                <a:cubicBezTo>
                  <a:pt x="374" y="173"/>
                  <a:pt x="374" y="173"/>
                  <a:pt x="374" y="173"/>
                </a:cubicBezTo>
                <a:cubicBezTo>
                  <a:pt x="374" y="173"/>
                  <a:pt x="374" y="173"/>
                  <a:pt x="374" y="173"/>
                </a:cubicBezTo>
                <a:close/>
                <a:moveTo>
                  <a:pt x="374" y="174"/>
                </a:moveTo>
                <a:cubicBezTo>
                  <a:pt x="375" y="174"/>
                  <a:pt x="374" y="174"/>
                  <a:pt x="374" y="174"/>
                </a:cubicBezTo>
                <a:cubicBezTo>
                  <a:pt x="375" y="173"/>
                  <a:pt x="375" y="174"/>
                  <a:pt x="374" y="174"/>
                </a:cubicBezTo>
                <a:close/>
                <a:moveTo>
                  <a:pt x="375" y="172"/>
                </a:moveTo>
                <a:cubicBezTo>
                  <a:pt x="375" y="172"/>
                  <a:pt x="375" y="172"/>
                  <a:pt x="375" y="172"/>
                </a:cubicBezTo>
                <a:cubicBezTo>
                  <a:pt x="375" y="172"/>
                  <a:pt x="375" y="172"/>
                  <a:pt x="375" y="172"/>
                </a:cubicBezTo>
                <a:cubicBezTo>
                  <a:pt x="375" y="172"/>
                  <a:pt x="375" y="172"/>
                  <a:pt x="375" y="172"/>
                </a:cubicBezTo>
                <a:close/>
                <a:moveTo>
                  <a:pt x="375" y="172"/>
                </a:moveTo>
                <a:cubicBezTo>
                  <a:pt x="375" y="172"/>
                  <a:pt x="375" y="171"/>
                  <a:pt x="375" y="171"/>
                </a:cubicBezTo>
                <a:cubicBezTo>
                  <a:pt x="375" y="171"/>
                  <a:pt x="375" y="172"/>
                  <a:pt x="375" y="172"/>
                </a:cubicBezTo>
                <a:cubicBezTo>
                  <a:pt x="375" y="172"/>
                  <a:pt x="375" y="172"/>
                  <a:pt x="375" y="172"/>
                </a:cubicBezTo>
                <a:close/>
                <a:moveTo>
                  <a:pt x="377" y="172"/>
                </a:moveTo>
                <a:cubicBezTo>
                  <a:pt x="377" y="172"/>
                  <a:pt x="377" y="172"/>
                  <a:pt x="377" y="172"/>
                </a:cubicBezTo>
                <a:cubicBezTo>
                  <a:pt x="377" y="172"/>
                  <a:pt x="376" y="172"/>
                  <a:pt x="376" y="172"/>
                </a:cubicBezTo>
                <a:cubicBezTo>
                  <a:pt x="376" y="172"/>
                  <a:pt x="376" y="172"/>
                  <a:pt x="376" y="172"/>
                </a:cubicBezTo>
                <a:cubicBezTo>
                  <a:pt x="376" y="172"/>
                  <a:pt x="376" y="172"/>
                  <a:pt x="376" y="172"/>
                </a:cubicBezTo>
                <a:cubicBezTo>
                  <a:pt x="376" y="172"/>
                  <a:pt x="376" y="171"/>
                  <a:pt x="376" y="171"/>
                </a:cubicBezTo>
                <a:cubicBezTo>
                  <a:pt x="376" y="171"/>
                  <a:pt x="376" y="171"/>
                  <a:pt x="376" y="171"/>
                </a:cubicBezTo>
                <a:cubicBezTo>
                  <a:pt x="376" y="171"/>
                  <a:pt x="376" y="171"/>
                  <a:pt x="376" y="171"/>
                </a:cubicBezTo>
                <a:cubicBezTo>
                  <a:pt x="376" y="171"/>
                  <a:pt x="376" y="171"/>
                  <a:pt x="376" y="171"/>
                </a:cubicBezTo>
                <a:cubicBezTo>
                  <a:pt x="376" y="171"/>
                  <a:pt x="376" y="171"/>
                  <a:pt x="377" y="171"/>
                </a:cubicBezTo>
                <a:cubicBezTo>
                  <a:pt x="377" y="171"/>
                  <a:pt x="377" y="171"/>
                  <a:pt x="377" y="171"/>
                </a:cubicBezTo>
                <a:cubicBezTo>
                  <a:pt x="377" y="172"/>
                  <a:pt x="376" y="171"/>
                  <a:pt x="376" y="172"/>
                </a:cubicBezTo>
                <a:cubicBezTo>
                  <a:pt x="377" y="172"/>
                  <a:pt x="377" y="171"/>
                  <a:pt x="377" y="172"/>
                </a:cubicBezTo>
                <a:close/>
                <a:moveTo>
                  <a:pt x="381" y="169"/>
                </a:moveTo>
                <a:cubicBezTo>
                  <a:pt x="381" y="169"/>
                  <a:pt x="381" y="169"/>
                  <a:pt x="381" y="170"/>
                </a:cubicBezTo>
                <a:cubicBezTo>
                  <a:pt x="381" y="170"/>
                  <a:pt x="381" y="170"/>
                  <a:pt x="380" y="170"/>
                </a:cubicBezTo>
                <a:cubicBezTo>
                  <a:pt x="380" y="170"/>
                  <a:pt x="380" y="170"/>
                  <a:pt x="380" y="170"/>
                </a:cubicBezTo>
                <a:cubicBezTo>
                  <a:pt x="380" y="170"/>
                  <a:pt x="380" y="170"/>
                  <a:pt x="380" y="170"/>
                </a:cubicBezTo>
                <a:cubicBezTo>
                  <a:pt x="380" y="170"/>
                  <a:pt x="380" y="169"/>
                  <a:pt x="380" y="169"/>
                </a:cubicBezTo>
                <a:cubicBezTo>
                  <a:pt x="379" y="170"/>
                  <a:pt x="379" y="170"/>
                  <a:pt x="378" y="170"/>
                </a:cubicBezTo>
                <a:cubicBezTo>
                  <a:pt x="377" y="169"/>
                  <a:pt x="377" y="169"/>
                  <a:pt x="376" y="169"/>
                </a:cubicBezTo>
                <a:cubicBezTo>
                  <a:pt x="376" y="169"/>
                  <a:pt x="377" y="169"/>
                  <a:pt x="377" y="169"/>
                </a:cubicBezTo>
                <a:cubicBezTo>
                  <a:pt x="377" y="169"/>
                  <a:pt x="378" y="169"/>
                  <a:pt x="378" y="169"/>
                </a:cubicBezTo>
                <a:cubicBezTo>
                  <a:pt x="378" y="168"/>
                  <a:pt x="378" y="168"/>
                  <a:pt x="378" y="168"/>
                </a:cubicBezTo>
                <a:cubicBezTo>
                  <a:pt x="379" y="168"/>
                  <a:pt x="379" y="168"/>
                  <a:pt x="379" y="168"/>
                </a:cubicBezTo>
                <a:cubicBezTo>
                  <a:pt x="379" y="168"/>
                  <a:pt x="381" y="167"/>
                  <a:pt x="382" y="168"/>
                </a:cubicBezTo>
                <a:cubicBezTo>
                  <a:pt x="381" y="168"/>
                  <a:pt x="381" y="168"/>
                  <a:pt x="381" y="169"/>
                </a:cubicBezTo>
                <a:close/>
                <a:moveTo>
                  <a:pt x="382" y="166"/>
                </a:moveTo>
                <a:cubicBezTo>
                  <a:pt x="382" y="166"/>
                  <a:pt x="382" y="167"/>
                  <a:pt x="381" y="166"/>
                </a:cubicBezTo>
                <a:cubicBezTo>
                  <a:pt x="382" y="165"/>
                  <a:pt x="380" y="166"/>
                  <a:pt x="380" y="166"/>
                </a:cubicBezTo>
                <a:cubicBezTo>
                  <a:pt x="381" y="166"/>
                  <a:pt x="381" y="166"/>
                  <a:pt x="381" y="166"/>
                </a:cubicBezTo>
                <a:cubicBezTo>
                  <a:pt x="381" y="166"/>
                  <a:pt x="381" y="166"/>
                  <a:pt x="381" y="165"/>
                </a:cubicBezTo>
                <a:cubicBezTo>
                  <a:pt x="381" y="165"/>
                  <a:pt x="382" y="165"/>
                  <a:pt x="382" y="165"/>
                </a:cubicBezTo>
                <a:cubicBezTo>
                  <a:pt x="382" y="165"/>
                  <a:pt x="382" y="165"/>
                  <a:pt x="382" y="165"/>
                </a:cubicBezTo>
                <a:cubicBezTo>
                  <a:pt x="382" y="166"/>
                  <a:pt x="382" y="166"/>
                  <a:pt x="382" y="166"/>
                </a:cubicBezTo>
                <a:close/>
                <a:moveTo>
                  <a:pt x="383" y="165"/>
                </a:moveTo>
                <a:cubicBezTo>
                  <a:pt x="382" y="165"/>
                  <a:pt x="383" y="165"/>
                  <a:pt x="382" y="165"/>
                </a:cubicBezTo>
                <a:cubicBezTo>
                  <a:pt x="382" y="164"/>
                  <a:pt x="382" y="164"/>
                  <a:pt x="382" y="164"/>
                </a:cubicBezTo>
                <a:cubicBezTo>
                  <a:pt x="382" y="164"/>
                  <a:pt x="382" y="164"/>
                  <a:pt x="382" y="164"/>
                </a:cubicBezTo>
                <a:cubicBezTo>
                  <a:pt x="383" y="164"/>
                  <a:pt x="383" y="164"/>
                  <a:pt x="383" y="165"/>
                </a:cubicBezTo>
                <a:close/>
                <a:moveTo>
                  <a:pt x="383" y="169"/>
                </a:moveTo>
                <a:cubicBezTo>
                  <a:pt x="383" y="169"/>
                  <a:pt x="383" y="169"/>
                  <a:pt x="383" y="169"/>
                </a:cubicBezTo>
                <a:cubicBezTo>
                  <a:pt x="383" y="169"/>
                  <a:pt x="383" y="169"/>
                  <a:pt x="383" y="169"/>
                </a:cubicBezTo>
                <a:cubicBezTo>
                  <a:pt x="383" y="169"/>
                  <a:pt x="383" y="169"/>
                  <a:pt x="383" y="169"/>
                </a:cubicBezTo>
                <a:close/>
                <a:moveTo>
                  <a:pt x="383" y="169"/>
                </a:moveTo>
                <a:cubicBezTo>
                  <a:pt x="383" y="169"/>
                  <a:pt x="383" y="169"/>
                  <a:pt x="383" y="169"/>
                </a:cubicBezTo>
                <a:cubicBezTo>
                  <a:pt x="383" y="169"/>
                  <a:pt x="383" y="169"/>
                  <a:pt x="383" y="169"/>
                </a:cubicBezTo>
                <a:cubicBezTo>
                  <a:pt x="383" y="169"/>
                  <a:pt x="384" y="169"/>
                  <a:pt x="384" y="168"/>
                </a:cubicBezTo>
                <a:cubicBezTo>
                  <a:pt x="384" y="169"/>
                  <a:pt x="384" y="169"/>
                  <a:pt x="384" y="169"/>
                </a:cubicBezTo>
                <a:cubicBezTo>
                  <a:pt x="384" y="169"/>
                  <a:pt x="383" y="169"/>
                  <a:pt x="383" y="169"/>
                </a:cubicBezTo>
                <a:close/>
                <a:moveTo>
                  <a:pt x="383" y="164"/>
                </a:moveTo>
                <a:cubicBezTo>
                  <a:pt x="383" y="164"/>
                  <a:pt x="383" y="164"/>
                  <a:pt x="383" y="164"/>
                </a:cubicBezTo>
                <a:cubicBezTo>
                  <a:pt x="384" y="164"/>
                  <a:pt x="384" y="163"/>
                  <a:pt x="384" y="163"/>
                </a:cubicBezTo>
                <a:cubicBezTo>
                  <a:pt x="384" y="164"/>
                  <a:pt x="384" y="164"/>
                  <a:pt x="384" y="164"/>
                </a:cubicBezTo>
                <a:cubicBezTo>
                  <a:pt x="384" y="164"/>
                  <a:pt x="383" y="164"/>
                  <a:pt x="383" y="164"/>
                </a:cubicBezTo>
                <a:close/>
                <a:moveTo>
                  <a:pt x="386" y="168"/>
                </a:moveTo>
                <a:cubicBezTo>
                  <a:pt x="386" y="168"/>
                  <a:pt x="386" y="168"/>
                  <a:pt x="386" y="168"/>
                </a:cubicBezTo>
                <a:cubicBezTo>
                  <a:pt x="386" y="168"/>
                  <a:pt x="386" y="168"/>
                  <a:pt x="386" y="168"/>
                </a:cubicBezTo>
                <a:cubicBezTo>
                  <a:pt x="386" y="168"/>
                  <a:pt x="386" y="168"/>
                  <a:pt x="386" y="168"/>
                </a:cubicBezTo>
                <a:close/>
                <a:moveTo>
                  <a:pt x="387" y="167"/>
                </a:moveTo>
                <a:cubicBezTo>
                  <a:pt x="386" y="168"/>
                  <a:pt x="386" y="168"/>
                  <a:pt x="386" y="168"/>
                </a:cubicBezTo>
                <a:cubicBezTo>
                  <a:pt x="386" y="168"/>
                  <a:pt x="386" y="168"/>
                  <a:pt x="386" y="168"/>
                </a:cubicBezTo>
                <a:cubicBezTo>
                  <a:pt x="385" y="168"/>
                  <a:pt x="385" y="168"/>
                  <a:pt x="384" y="168"/>
                </a:cubicBezTo>
                <a:cubicBezTo>
                  <a:pt x="385" y="167"/>
                  <a:pt x="386" y="168"/>
                  <a:pt x="387" y="167"/>
                </a:cubicBezTo>
                <a:close/>
                <a:moveTo>
                  <a:pt x="391" y="159"/>
                </a:moveTo>
                <a:cubicBezTo>
                  <a:pt x="390" y="158"/>
                  <a:pt x="390" y="159"/>
                  <a:pt x="390" y="158"/>
                </a:cubicBezTo>
                <a:cubicBezTo>
                  <a:pt x="390" y="158"/>
                  <a:pt x="390" y="158"/>
                  <a:pt x="390" y="158"/>
                </a:cubicBezTo>
                <a:cubicBezTo>
                  <a:pt x="390" y="158"/>
                  <a:pt x="390" y="158"/>
                  <a:pt x="390" y="158"/>
                </a:cubicBezTo>
                <a:cubicBezTo>
                  <a:pt x="390" y="158"/>
                  <a:pt x="390" y="158"/>
                  <a:pt x="390" y="158"/>
                </a:cubicBezTo>
                <a:cubicBezTo>
                  <a:pt x="391" y="158"/>
                  <a:pt x="391" y="158"/>
                  <a:pt x="391" y="158"/>
                </a:cubicBezTo>
                <a:cubicBezTo>
                  <a:pt x="391" y="158"/>
                  <a:pt x="391" y="158"/>
                  <a:pt x="391" y="159"/>
                </a:cubicBezTo>
                <a:close/>
                <a:moveTo>
                  <a:pt x="392" y="158"/>
                </a:moveTo>
                <a:cubicBezTo>
                  <a:pt x="392" y="158"/>
                  <a:pt x="391" y="159"/>
                  <a:pt x="391" y="158"/>
                </a:cubicBezTo>
                <a:cubicBezTo>
                  <a:pt x="392" y="158"/>
                  <a:pt x="392" y="157"/>
                  <a:pt x="392" y="158"/>
                </a:cubicBezTo>
                <a:close/>
                <a:moveTo>
                  <a:pt x="388" y="146"/>
                </a:moveTo>
                <a:cubicBezTo>
                  <a:pt x="388" y="146"/>
                  <a:pt x="388" y="146"/>
                  <a:pt x="388" y="146"/>
                </a:cubicBezTo>
                <a:cubicBezTo>
                  <a:pt x="388" y="146"/>
                  <a:pt x="388" y="146"/>
                  <a:pt x="388" y="146"/>
                </a:cubicBezTo>
                <a:close/>
                <a:moveTo>
                  <a:pt x="387" y="150"/>
                </a:moveTo>
                <a:cubicBezTo>
                  <a:pt x="387" y="150"/>
                  <a:pt x="387" y="151"/>
                  <a:pt x="387" y="151"/>
                </a:cubicBezTo>
                <a:cubicBezTo>
                  <a:pt x="387" y="151"/>
                  <a:pt x="387" y="151"/>
                  <a:pt x="386" y="151"/>
                </a:cubicBezTo>
                <a:cubicBezTo>
                  <a:pt x="386" y="150"/>
                  <a:pt x="387" y="150"/>
                  <a:pt x="387" y="150"/>
                </a:cubicBezTo>
                <a:close/>
                <a:moveTo>
                  <a:pt x="382" y="133"/>
                </a:moveTo>
                <a:cubicBezTo>
                  <a:pt x="382" y="133"/>
                  <a:pt x="382" y="133"/>
                  <a:pt x="381" y="134"/>
                </a:cubicBezTo>
                <a:cubicBezTo>
                  <a:pt x="381" y="134"/>
                  <a:pt x="381" y="134"/>
                  <a:pt x="381" y="134"/>
                </a:cubicBezTo>
                <a:cubicBezTo>
                  <a:pt x="381" y="133"/>
                  <a:pt x="381" y="133"/>
                  <a:pt x="381" y="133"/>
                </a:cubicBezTo>
                <a:cubicBezTo>
                  <a:pt x="381" y="133"/>
                  <a:pt x="381" y="133"/>
                  <a:pt x="381" y="133"/>
                </a:cubicBezTo>
                <a:cubicBezTo>
                  <a:pt x="382" y="133"/>
                  <a:pt x="382" y="133"/>
                  <a:pt x="382" y="133"/>
                </a:cubicBezTo>
                <a:close/>
                <a:moveTo>
                  <a:pt x="380" y="119"/>
                </a:moveTo>
                <a:cubicBezTo>
                  <a:pt x="380" y="119"/>
                  <a:pt x="380" y="119"/>
                  <a:pt x="380" y="119"/>
                </a:cubicBezTo>
                <a:cubicBezTo>
                  <a:pt x="380" y="119"/>
                  <a:pt x="380" y="119"/>
                  <a:pt x="380" y="119"/>
                </a:cubicBezTo>
                <a:cubicBezTo>
                  <a:pt x="380" y="119"/>
                  <a:pt x="380" y="119"/>
                  <a:pt x="380" y="119"/>
                </a:cubicBezTo>
                <a:close/>
                <a:moveTo>
                  <a:pt x="375" y="118"/>
                </a:moveTo>
                <a:cubicBezTo>
                  <a:pt x="375" y="118"/>
                  <a:pt x="375" y="118"/>
                  <a:pt x="375" y="118"/>
                </a:cubicBezTo>
                <a:cubicBezTo>
                  <a:pt x="375" y="118"/>
                  <a:pt x="375" y="118"/>
                  <a:pt x="375" y="118"/>
                </a:cubicBezTo>
                <a:cubicBezTo>
                  <a:pt x="375" y="118"/>
                  <a:pt x="375" y="118"/>
                  <a:pt x="375" y="118"/>
                </a:cubicBezTo>
                <a:close/>
                <a:moveTo>
                  <a:pt x="373" y="116"/>
                </a:moveTo>
                <a:cubicBezTo>
                  <a:pt x="373" y="117"/>
                  <a:pt x="373" y="117"/>
                  <a:pt x="373" y="117"/>
                </a:cubicBezTo>
                <a:cubicBezTo>
                  <a:pt x="373" y="117"/>
                  <a:pt x="372" y="117"/>
                  <a:pt x="372" y="117"/>
                </a:cubicBezTo>
                <a:cubicBezTo>
                  <a:pt x="372" y="117"/>
                  <a:pt x="372" y="117"/>
                  <a:pt x="372" y="117"/>
                </a:cubicBezTo>
                <a:cubicBezTo>
                  <a:pt x="372" y="117"/>
                  <a:pt x="372" y="117"/>
                  <a:pt x="372" y="116"/>
                </a:cubicBezTo>
                <a:cubicBezTo>
                  <a:pt x="372" y="116"/>
                  <a:pt x="373" y="116"/>
                  <a:pt x="373" y="116"/>
                </a:cubicBezTo>
                <a:close/>
                <a:moveTo>
                  <a:pt x="372" y="117"/>
                </a:moveTo>
                <a:cubicBezTo>
                  <a:pt x="372" y="117"/>
                  <a:pt x="372" y="117"/>
                  <a:pt x="372" y="117"/>
                </a:cubicBezTo>
                <a:cubicBezTo>
                  <a:pt x="371" y="117"/>
                  <a:pt x="371" y="117"/>
                  <a:pt x="371" y="117"/>
                </a:cubicBezTo>
                <a:cubicBezTo>
                  <a:pt x="371" y="117"/>
                  <a:pt x="371" y="117"/>
                  <a:pt x="371" y="117"/>
                </a:cubicBezTo>
                <a:cubicBezTo>
                  <a:pt x="371" y="117"/>
                  <a:pt x="371" y="117"/>
                  <a:pt x="372" y="117"/>
                </a:cubicBezTo>
                <a:close/>
                <a:moveTo>
                  <a:pt x="364" y="115"/>
                </a:moveTo>
                <a:cubicBezTo>
                  <a:pt x="364" y="115"/>
                  <a:pt x="363" y="116"/>
                  <a:pt x="363" y="116"/>
                </a:cubicBezTo>
                <a:cubicBezTo>
                  <a:pt x="363" y="115"/>
                  <a:pt x="363" y="114"/>
                  <a:pt x="364" y="115"/>
                </a:cubicBezTo>
                <a:close/>
                <a:moveTo>
                  <a:pt x="362" y="116"/>
                </a:moveTo>
                <a:cubicBezTo>
                  <a:pt x="362" y="116"/>
                  <a:pt x="362" y="116"/>
                  <a:pt x="362" y="116"/>
                </a:cubicBezTo>
                <a:cubicBezTo>
                  <a:pt x="362" y="116"/>
                  <a:pt x="362" y="116"/>
                  <a:pt x="362" y="116"/>
                </a:cubicBezTo>
                <a:cubicBezTo>
                  <a:pt x="362" y="117"/>
                  <a:pt x="363" y="117"/>
                  <a:pt x="363" y="117"/>
                </a:cubicBezTo>
                <a:cubicBezTo>
                  <a:pt x="362" y="117"/>
                  <a:pt x="362" y="118"/>
                  <a:pt x="362" y="117"/>
                </a:cubicBezTo>
                <a:cubicBezTo>
                  <a:pt x="362" y="116"/>
                  <a:pt x="362" y="116"/>
                  <a:pt x="362" y="116"/>
                </a:cubicBezTo>
                <a:close/>
                <a:moveTo>
                  <a:pt x="361" y="118"/>
                </a:moveTo>
                <a:cubicBezTo>
                  <a:pt x="361" y="118"/>
                  <a:pt x="361" y="118"/>
                  <a:pt x="361" y="118"/>
                </a:cubicBezTo>
                <a:cubicBezTo>
                  <a:pt x="360" y="118"/>
                  <a:pt x="360" y="119"/>
                  <a:pt x="360" y="118"/>
                </a:cubicBezTo>
                <a:cubicBezTo>
                  <a:pt x="359" y="119"/>
                  <a:pt x="359" y="119"/>
                  <a:pt x="359" y="119"/>
                </a:cubicBezTo>
                <a:cubicBezTo>
                  <a:pt x="359" y="119"/>
                  <a:pt x="359" y="119"/>
                  <a:pt x="359" y="119"/>
                </a:cubicBezTo>
                <a:cubicBezTo>
                  <a:pt x="360" y="118"/>
                  <a:pt x="360" y="118"/>
                  <a:pt x="360" y="118"/>
                </a:cubicBezTo>
                <a:cubicBezTo>
                  <a:pt x="360" y="118"/>
                  <a:pt x="361" y="118"/>
                  <a:pt x="361" y="118"/>
                </a:cubicBezTo>
                <a:close/>
                <a:moveTo>
                  <a:pt x="358" y="119"/>
                </a:moveTo>
                <a:cubicBezTo>
                  <a:pt x="358" y="119"/>
                  <a:pt x="358" y="119"/>
                  <a:pt x="357" y="119"/>
                </a:cubicBezTo>
                <a:cubicBezTo>
                  <a:pt x="357" y="119"/>
                  <a:pt x="357" y="119"/>
                  <a:pt x="357" y="118"/>
                </a:cubicBezTo>
                <a:cubicBezTo>
                  <a:pt x="357" y="119"/>
                  <a:pt x="357" y="119"/>
                  <a:pt x="358" y="119"/>
                </a:cubicBezTo>
                <a:close/>
                <a:moveTo>
                  <a:pt x="355" y="117"/>
                </a:moveTo>
                <a:cubicBezTo>
                  <a:pt x="355" y="118"/>
                  <a:pt x="355" y="118"/>
                  <a:pt x="355" y="118"/>
                </a:cubicBezTo>
                <a:cubicBezTo>
                  <a:pt x="356" y="117"/>
                  <a:pt x="355" y="117"/>
                  <a:pt x="356" y="117"/>
                </a:cubicBezTo>
                <a:cubicBezTo>
                  <a:pt x="356" y="117"/>
                  <a:pt x="356" y="118"/>
                  <a:pt x="356" y="118"/>
                </a:cubicBezTo>
                <a:cubicBezTo>
                  <a:pt x="355" y="119"/>
                  <a:pt x="355" y="118"/>
                  <a:pt x="355" y="118"/>
                </a:cubicBezTo>
                <a:cubicBezTo>
                  <a:pt x="355" y="119"/>
                  <a:pt x="355" y="119"/>
                  <a:pt x="355" y="119"/>
                </a:cubicBezTo>
                <a:cubicBezTo>
                  <a:pt x="355" y="119"/>
                  <a:pt x="355" y="119"/>
                  <a:pt x="355" y="119"/>
                </a:cubicBezTo>
                <a:cubicBezTo>
                  <a:pt x="355" y="118"/>
                  <a:pt x="355" y="118"/>
                  <a:pt x="355" y="118"/>
                </a:cubicBezTo>
                <a:cubicBezTo>
                  <a:pt x="355" y="118"/>
                  <a:pt x="355" y="117"/>
                  <a:pt x="355" y="117"/>
                </a:cubicBezTo>
                <a:close/>
                <a:moveTo>
                  <a:pt x="354" y="67"/>
                </a:moveTo>
                <a:cubicBezTo>
                  <a:pt x="355" y="67"/>
                  <a:pt x="355" y="67"/>
                  <a:pt x="355" y="67"/>
                </a:cubicBezTo>
                <a:cubicBezTo>
                  <a:pt x="355" y="67"/>
                  <a:pt x="355" y="68"/>
                  <a:pt x="354" y="67"/>
                </a:cubicBezTo>
                <a:close/>
                <a:moveTo>
                  <a:pt x="356" y="68"/>
                </a:moveTo>
                <a:cubicBezTo>
                  <a:pt x="356" y="68"/>
                  <a:pt x="356" y="68"/>
                  <a:pt x="356" y="68"/>
                </a:cubicBezTo>
                <a:cubicBezTo>
                  <a:pt x="356" y="68"/>
                  <a:pt x="356" y="68"/>
                  <a:pt x="356" y="68"/>
                </a:cubicBezTo>
                <a:close/>
                <a:moveTo>
                  <a:pt x="356" y="43"/>
                </a:moveTo>
                <a:cubicBezTo>
                  <a:pt x="355" y="44"/>
                  <a:pt x="355" y="44"/>
                  <a:pt x="354" y="44"/>
                </a:cubicBezTo>
                <a:cubicBezTo>
                  <a:pt x="355" y="44"/>
                  <a:pt x="355" y="43"/>
                  <a:pt x="356" y="43"/>
                </a:cubicBezTo>
                <a:close/>
                <a:moveTo>
                  <a:pt x="353" y="69"/>
                </a:moveTo>
                <a:cubicBezTo>
                  <a:pt x="353" y="68"/>
                  <a:pt x="354" y="68"/>
                  <a:pt x="354" y="67"/>
                </a:cubicBezTo>
                <a:cubicBezTo>
                  <a:pt x="354" y="68"/>
                  <a:pt x="354" y="68"/>
                  <a:pt x="354" y="69"/>
                </a:cubicBezTo>
                <a:cubicBezTo>
                  <a:pt x="353" y="69"/>
                  <a:pt x="353" y="69"/>
                  <a:pt x="353" y="69"/>
                </a:cubicBezTo>
                <a:cubicBezTo>
                  <a:pt x="353" y="69"/>
                  <a:pt x="353" y="69"/>
                  <a:pt x="353" y="69"/>
                </a:cubicBezTo>
                <a:cubicBezTo>
                  <a:pt x="353" y="69"/>
                  <a:pt x="353" y="69"/>
                  <a:pt x="353" y="69"/>
                </a:cubicBezTo>
                <a:close/>
                <a:moveTo>
                  <a:pt x="353" y="122"/>
                </a:moveTo>
                <a:cubicBezTo>
                  <a:pt x="353" y="122"/>
                  <a:pt x="353" y="122"/>
                  <a:pt x="353" y="122"/>
                </a:cubicBezTo>
                <a:cubicBezTo>
                  <a:pt x="353" y="122"/>
                  <a:pt x="352" y="122"/>
                  <a:pt x="352" y="122"/>
                </a:cubicBezTo>
                <a:cubicBezTo>
                  <a:pt x="353" y="122"/>
                  <a:pt x="353" y="122"/>
                  <a:pt x="353" y="122"/>
                </a:cubicBezTo>
                <a:close/>
                <a:moveTo>
                  <a:pt x="352" y="44"/>
                </a:moveTo>
                <a:cubicBezTo>
                  <a:pt x="352" y="43"/>
                  <a:pt x="352" y="44"/>
                  <a:pt x="351" y="44"/>
                </a:cubicBezTo>
                <a:cubicBezTo>
                  <a:pt x="352" y="43"/>
                  <a:pt x="352" y="43"/>
                  <a:pt x="352" y="44"/>
                </a:cubicBezTo>
                <a:close/>
                <a:moveTo>
                  <a:pt x="352" y="69"/>
                </a:moveTo>
                <a:cubicBezTo>
                  <a:pt x="352" y="69"/>
                  <a:pt x="351" y="69"/>
                  <a:pt x="351" y="70"/>
                </a:cubicBezTo>
                <a:cubicBezTo>
                  <a:pt x="351" y="70"/>
                  <a:pt x="352" y="70"/>
                  <a:pt x="352" y="70"/>
                </a:cubicBezTo>
                <a:cubicBezTo>
                  <a:pt x="351" y="70"/>
                  <a:pt x="351" y="70"/>
                  <a:pt x="351" y="70"/>
                </a:cubicBezTo>
                <a:cubicBezTo>
                  <a:pt x="351" y="70"/>
                  <a:pt x="351" y="70"/>
                  <a:pt x="351" y="70"/>
                </a:cubicBezTo>
                <a:cubicBezTo>
                  <a:pt x="351" y="70"/>
                  <a:pt x="351" y="70"/>
                  <a:pt x="351" y="70"/>
                </a:cubicBezTo>
                <a:cubicBezTo>
                  <a:pt x="350" y="70"/>
                  <a:pt x="350" y="70"/>
                  <a:pt x="350" y="70"/>
                </a:cubicBezTo>
                <a:cubicBezTo>
                  <a:pt x="350" y="70"/>
                  <a:pt x="351" y="69"/>
                  <a:pt x="352" y="69"/>
                </a:cubicBezTo>
                <a:close/>
                <a:moveTo>
                  <a:pt x="349" y="117"/>
                </a:moveTo>
                <a:cubicBezTo>
                  <a:pt x="348" y="118"/>
                  <a:pt x="348" y="117"/>
                  <a:pt x="348" y="118"/>
                </a:cubicBezTo>
                <a:cubicBezTo>
                  <a:pt x="348" y="117"/>
                  <a:pt x="348" y="117"/>
                  <a:pt x="348" y="117"/>
                </a:cubicBezTo>
                <a:cubicBezTo>
                  <a:pt x="348" y="117"/>
                  <a:pt x="349" y="117"/>
                  <a:pt x="349" y="117"/>
                </a:cubicBezTo>
                <a:cubicBezTo>
                  <a:pt x="349" y="117"/>
                  <a:pt x="349" y="117"/>
                  <a:pt x="349" y="117"/>
                </a:cubicBezTo>
                <a:close/>
                <a:moveTo>
                  <a:pt x="346" y="71"/>
                </a:moveTo>
                <a:cubicBezTo>
                  <a:pt x="346" y="71"/>
                  <a:pt x="346" y="71"/>
                  <a:pt x="347" y="70"/>
                </a:cubicBezTo>
                <a:cubicBezTo>
                  <a:pt x="347" y="70"/>
                  <a:pt x="347" y="70"/>
                  <a:pt x="348" y="70"/>
                </a:cubicBezTo>
                <a:cubicBezTo>
                  <a:pt x="348" y="70"/>
                  <a:pt x="347" y="70"/>
                  <a:pt x="348" y="70"/>
                </a:cubicBezTo>
                <a:cubicBezTo>
                  <a:pt x="348" y="70"/>
                  <a:pt x="348" y="69"/>
                  <a:pt x="348" y="69"/>
                </a:cubicBezTo>
                <a:cubicBezTo>
                  <a:pt x="349" y="69"/>
                  <a:pt x="349" y="70"/>
                  <a:pt x="349" y="70"/>
                </a:cubicBezTo>
                <a:cubicBezTo>
                  <a:pt x="349" y="70"/>
                  <a:pt x="349" y="70"/>
                  <a:pt x="349" y="70"/>
                </a:cubicBezTo>
                <a:cubicBezTo>
                  <a:pt x="349" y="70"/>
                  <a:pt x="349" y="70"/>
                  <a:pt x="349" y="70"/>
                </a:cubicBezTo>
                <a:cubicBezTo>
                  <a:pt x="348" y="70"/>
                  <a:pt x="348" y="70"/>
                  <a:pt x="348" y="71"/>
                </a:cubicBezTo>
                <a:cubicBezTo>
                  <a:pt x="348" y="71"/>
                  <a:pt x="347" y="71"/>
                  <a:pt x="347" y="71"/>
                </a:cubicBezTo>
                <a:cubicBezTo>
                  <a:pt x="347" y="71"/>
                  <a:pt x="347" y="71"/>
                  <a:pt x="347" y="71"/>
                </a:cubicBezTo>
                <a:cubicBezTo>
                  <a:pt x="346" y="71"/>
                  <a:pt x="346" y="71"/>
                  <a:pt x="346" y="72"/>
                </a:cubicBezTo>
                <a:cubicBezTo>
                  <a:pt x="346" y="72"/>
                  <a:pt x="346" y="72"/>
                  <a:pt x="346" y="72"/>
                </a:cubicBezTo>
                <a:cubicBezTo>
                  <a:pt x="346" y="72"/>
                  <a:pt x="346" y="72"/>
                  <a:pt x="346" y="72"/>
                </a:cubicBezTo>
                <a:cubicBezTo>
                  <a:pt x="346" y="72"/>
                  <a:pt x="346" y="71"/>
                  <a:pt x="346" y="71"/>
                </a:cubicBezTo>
                <a:close/>
                <a:moveTo>
                  <a:pt x="346" y="118"/>
                </a:moveTo>
                <a:cubicBezTo>
                  <a:pt x="346" y="118"/>
                  <a:pt x="346" y="118"/>
                  <a:pt x="346" y="118"/>
                </a:cubicBezTo>
                <a:cubicBezTo>
                  <a:pt x="346" y="118"/>
                  <a:pt x="346" y="118"/>
                  <a:pt x="346" y="118"/>
                </a:cubicBezTo>
                <a:close/>
                <a:moveTo>
                  <a:pt x="345" y="118"/>
                </a:moveTo>
                <a:cubicBezTo>
                  <a:pt x="345" y="118"/>
                  <a:pt x="345" y="118"/>
                  <a:pt x="345" y="118"/>
                </a:cubicBezTo>
                <a:cubicBezTo>
                  <a:pt x="345" y="118"/>
                  <a:pt x="345" y="118"/>
                  <a:pt x="345" y="118"/>
                </a:cubicBezTo>
                <a:cubicBezTo>
                  <a:pt x="345" y="118"/>
                  <a:pt x="345" y="118"/>
                  <a:pt x="345" y="118"/>
                </a:cubicBezTo>
                <a:close/>
                <a:moveTo>
                  <a:pt x="347" y="121"/>
                </a:moveTo>
                <a:cubicBezTo>
                  <a:pt x="347" y="122"/>
                  <a:pt x="345" y="122"/>
                  <a:pt x="345" y="122"/>
                </a:cubicBezTo>
                <a:cubicBezTo>
                  <a:pt x="346" y="122"/>
                  <a:pt x="346" y="121"/>
                  <a:pt x="347" y="121"/>
                </a:cubicBezTo>
                <a:close/>
                <a:moveTo>
                  <a:pt x="336" y="42"/>
                </a:moveTo>
                <a:cubicBezTo>
                  <a:pt x="336" y="42"/>
                  <a:pt x="337" y="42"/>
                  <a:pt x="337" y="42"/>
                </a:cubicBezTo>
                <a:cubicBezTo>
                  <a:pt x="338" y="42"/>
                  <a:pt x="336" y="43"/>
                  <a:pt x="337" y="43"/>
                </a:cubicBezTo>
                <a:cubicBezTo>
                  <a:pt x="337" y="44"/>
                  <a:pt x="337" y="44"/>
                  <a:pt x="336" y="44"/>
                </a:cubicBezTo>
                <a:cubicBezTo>
                  <a:pt x="337" y="44"/>
                  <a:pt x="337" y="43"/>
                  <a:pt x="336" y="42"/>
                </a:cubicBezTo>
                <a:close/>
                <a:moveTo>
                  <a:pt x="328" y="47"/>
                </a:moveTo>
                <a:cubicBezTo>
                  <a:pt x="327" y="48"/>
                  <a:pt x="327" y="49"/>
                  <a:pt x="326" y="48"/>
                </a:cubicBezTo>
                <a:cubicBezTo>
                  <a:pt x="326" y="48"/>
                  <a:pt x="327" y="48"/>
                  <a:pt x="328" y="47"/>
                </a:cubicBezTo>
                <a:close/>
                <a:moveTo>
                  <a:pt x="326" y="131"/>
                </a:moveTo>
                <a:cubicBezTo>
                  <a:pt x="326" y="131"/>
                  <a:pt x="325" y="131"/>
                  <a:pt x="325" y="131"/>
                </a:cubicBezTo>
                <a:cubicBezTo>
                  <a:pt x="325" y="131"/>
                  <a:pt x="326" y="131"/>
                  <a:pt x="326" y="131"/>
                </a:cubicBezTo>
                <a:close/>
                <a:moveTo>
                  <a:pt x="326" y="133"/>
                </a:moveTo>
                <a:cubicBezTo>
                  <a:pt x="326" y="133"/>
                  <a:pt x="326" y="132"/>
                  <a:pt x="327" y="133"/>
                </a:cubicBezTo>
                <a:cubicBezTo>
                  <a:pt x="327" y="133"/>
                  <a:pt x="327" y="133"/>
                  <a:pt x="326" y="134"/>
                </a:cubicBezTo>
                <a:cubicBezTo>
                  <a:pt x="326" y="133"/>
                  <a:pt x="325" y="134"/>
                  <a:pt x="325" y="134"/>
                </a:cubicBezTo>
                <a:cubicBezTo>
                  <a:pt x="325" y="133"/>
                  <a:pt x="326" y="133"/>
                  <a:pt x="326" y="133"/>
                </a:cubicBezTo>
                <a:close/>
                <a:moveTo>
                  <a:pt x="322" y="134"/>
                </a:moveTo>
                <a:cubicBezTo>
                  <a:pt x="322" y="134"/>
                  <a:pt x="323" y="134"/>
                  <a:pt x="323" y="133"/>
                </a:cubicBezTo>
                <a:cubicBezTo>
                  <a:pt x="323" y="133"/>
                  <a:pt x="323" y="134"/>
                  <a:pt x="323" y="134"/>
                </a:cubicBezTo>
                <a:cubicBezTo>
                  <a:pt x="323" y="134"/>
                  <a:pt x="323" y="134"/>
                  <a:pt x="323" y="135"/>
                </a:cubicBezTo>
                <a:cubicBezTo>
                  <a:pt x="322" y="134"/>
                  <a:pt x="322" y="135"/>
                  <a:pt x="322" y="135"/>
                </a:cubicBezTo>
                <a:cubicBezTo>
                  <a:pt x="322" y="134"/>
                  <a:pt x="322" y="134"/>
                  <a:pt x="322" y="134"/>
                </a:cubicBezTo>
                <a:close/>
                <a:moveTo>
                  <a:pt x="319" y="143"/>
                </a:moveTo>
                <a:cubicBezTo>
                  <a:pt x="319" y="143"/>
                  <a:pt x="319" y="143"/>
                  <a:pt x="319" y="143"/>
                </a:cubicBezTo>
                <a:cubicBezTo>
                  <a:pt x="319" y="143"/>
                  <a:pt x="319" y="143"/>
                  <a:pt x="319" y="143"/>
                </a:cubicBezTo>
                <a:close/>
                <a:moveTo>
                  <a:pt x="319" y="142"/>
                </a:moveTo>
                <a:cubicBezTo>
                  <a:pt x="319" y="142"/>
                  <a:pt x="319" y="142"/>
                  <a:pt x="319" y="142"/>
                </a:cubicBezTo>
                <a:cubicBezTo>
                  <a:pt x="319" y="142"/>
                  <a:pt x="319" y="142"/>
                  <a:pt x="318" y="142"/>
                </a:cubicBezTo>
                <a:cubicBezTo>
                  <a:pt x="319" y="142"/>
                  <a:pt x="319" y="142"/>
                  <a:pt x="319" y="142"/>
                </a:cubicBezTo>
                <a:close/>
                <a:moveTo>
                  <a:pt x="317" y="140"/>
                </a:moveTo>
                <a:cubicBezTo>
                  <a:pt x="317" y="141"/>
                  <a:pt x="318" y="141"/>
                  <a:pt x="318" y="141"/>
                </a:cubicBezTo>
                <a:cubicBezTo>
                  <a:pt x="318" y="141"/>
                  <a:pt x="318" y="141"/>
                  <a:pt x="318" y="142"/>
                </a:cubicBezTo>
                <a:cubicBezTo>
                  <a:pt x="318" y="142"/>
                  <a:pt x="318" y="142"/>
                  <a:pt x="318" y="142"/>
                </a:cubicBezTo>
                <a:cubicBezTo>
                  <a:pt x="317" y="142"/>
                  <a:pt x="317" y="142"/>
                  <a:pt x="317" y="142"/>
                </a:cubicBezTo>
                <a:cubicBezTo>
                  <a:pt x="317" y="142"/>
                  <a:pt x="317" y="142"/>
                  <a:pt x="317" y="142"/>
                </a:cubicBezTo>
                <a:cubicBezTo>
                  <a:pt x="317" y="142"/>
                  <a:pt x="317" y="141"/>
                  <a:pt x="317" y="140"/>
                </a:cubicBezTo>
                <a:close/>
                <a:moveTo>
                  <a:pt x="317" y="145"/>
                </a:moveTo>
                <a:cubicBezTo>
                  <a:pt x="317" y="145"/>
                  <a:pt x="317" y="145"/>
                  <a:pt x="317" y="145"/>
                </a:cubicBezTo>
                <a:cubicBezTo>
                  <a:pt x="317" y="145"/>
                  <a:pt x="317" y="145"/>
                  <a:pt x="317" y="145"/>
                </a:cubicBezTo>
                <a:cubicBezTo>
                  <a:pt x="317" y="145"/>
                  <a:pt x="317" y="145"/>
                  <a:pt x="317" y="145"/>
                </a:cubicBezTo>
                <a:close/>
                <a:moveTo>
                  <a:pt x="314" y="136"/>
                </a:moveTo>
                <a:cubicBezTo>
                  <a:pt x="315" y="136"/>
                  <a:pt x="315" y="136"/>
                  <a:pt x="315" y="136"/>
                </a:cubicBezTo>
                <a:cubicBezTo>
                  <a:pt x="315" y="136"/>
                  <a:pt x="315" y="136"/>
                  <a:pt x="315" y="136"/>
                </a:cubicBezTo>
                <a:cubicBezTo>
                  <a:pt x="315" y="136"/>
                  <a:pt x="315" y="136"/>
                  <a:pt x="315" y="136"/>
                </a:cubicBezTo>
                <a:cubicBezTo>
                  <a:pt x="315" y="136"/>
                  <a:pt x="316" y="136"/>
                  <a:pt x="316" y="135"/>
                </a:cubicBezTo>
                <a:cubicBezTo>
                  <a:pt x="316" y="135"/>
                  <a:pt x="316" y="136"/>
                  <a:pt x="317" y="136"/>
                </a:cubicBezTo>
                <a:cubicBezTo>
                  <a:pt x="316" y="135"/>
                  <a:pt x="316" y="137"/>
                  <a:pt x="315" y="136"/>
                </a:cubicBezTo>
                <a:cubicBezTo>
                  <a:pt x="315" y="137"/>
                  <a:pt x="314" y="137"/>
                  <a:pt x="314" y="136"/>
                </a:cubicBezTo>
                <a:cubicBezTo>
                  <a:pt x="314" y="136"/>
                  <a:pt x="314" y="136"/>
                  <a:pt x="314" y="136"/>
                </a:cubicBezTo>
                <a:close/>
                <a:moveTo>
                  <a:pt x="315" y="137"/>
                </a:moveTo>
                <a:cubicBezTo>
                  <a:pt x="315" y="137"/>
                  <a:pt x="315" y="137"/>
                  <a:pt x="315" y="137"/>
                </a:cubicBezTo>
                <a:cubicBezTo>
                  <a:pt x="315" y="137"/>
                  <a:pt x="315" y="137"/>
                  <a:pt x="315" y="137"/>
                </a:cubicBezTo>
                <a:cubicBezTo>
                  <a:pt x="315" y="137"/>
                  <a:pt x="315" y="137"/>
                  <a:pt x="315" y="137"/>
                </a:cubicBezTo>
                <a:cubicBezTo>
                  <a:pt x="314" y="137"/>
                  <a:pt x="314" y="137"/>
                  <a:pt x="314" y="137"/>
                </a:cubicBezTo>
                <a:cubicBezTo>
                  <a:pt x="314" y="137"/>
                  <a:pt x="314" y="137"/>
                  <a:pt x="315" y="137"/>
                </a:cubicBezTo>
                <a:close/>
                <a:moveTo>
                  <a:pt x="311" y="137"/>
                </a:moveTo>
                <a:cubicBezTo>
                  <a:pt x="311" y="137"/>
                  <a:pt x="311" y="137"/>
                  <a:pt x="311" y="137"/>
                </a:cubicBezTo>
                <a:cubicBezTo>
                  <a:pt x="311" y="137"/>
                  <a:pt x="311" y="137"/>
                  <a:pt x="311" y="137"/>
                </a:cubicBezTo>
                <a:close/>
                <a:moveTo>
                  <a:pt x="311" y="137"/>
                </a:moveTo>
                <a:cubicBezTo>
                  <a:pt x="311" y="137"/>
                  <a:pt x="310" y="137"/>
                  <a:pt x="310" y="137"/>
                </a:cubicBezTo>
                <a:cubicBezTo>
                  <a:pt x="310" y="137"/>
                  <a:pt x="310" y="137"/>
                  <a:pt x="310" y="136"/>
                </a:cubicBezTo>
                <a:cubicBezTo>
                  <a:pt x="310" y="137"/>
                  <a:pt x="310" y="137"/>
                  <a:pt x="311" y="137"/>
                </a:cubicBezTo>
                <a:close/>
                <a:moveTo>
                  <a:pt x="310" y="138"/>
                </a:moveTo>
                <a:cubicBezTo>
                  <a:pt x="309" y="138"/>
                  <a:pt x="308" y="139"/>
                  <a:pt x="308" y="139"/>
                </a:cubicBezTo>
                <a:cubicBezTo>
                  <a:pt x="308" y="139"/>
                  <a:pt x="307" y="139"/>
                  <a:pt x="307" y="139"/>
                </a:cubicBezTo>
                <a:cubicBezTo>
                  <a:pt x="308" y="139"/>
                  <a:pt x="309" y="138"/>
                  <a:pt x="310" y="138"/>
                </a:cubicBezTo>
                <a:close/>
                <a:moveTo>
                  <a:pt x="306" y="51"/>
                </a:moveTo>
                <a:cubicBezTo>
                  <a:pt x="306" y="51"/>
                  <a:pt x="306" y="51"/>
                  <a:pt x="306" y="51"/>
                </a:cubicBezTo>
                <a:cubicBezTo>
                  <a:pt x="306" y="51"/>
                  <a:pt x="306" y="51"/>
                  <a:pt x="306" y="51"/>
                </a:cubicBezTo>
                <a:cubicBezTo>
                  <a:pt x="306" y="50"/>
                  <a:pt x="306" y="51"/>
                  <a:pt x="306" y="51"/>
                </a:cubicBezTo>
                <a:cubicBezTo>
                  <a:pt x="306" y="51"/>
                  <a:pt x="306" y="51"/>
                  <a:pt x="306" y="51"/>
                </a:cubicBezTo>
                <a:cubicBezTo>
                  <a:pt x="306" y="51"/>
                  <a:pt x="306" y="51"/>
                  <a:pt x="306" y="51"/>
                </a:cubicBezTo>
                <a:close/>
                <a:moveTo>
                  <a:pt x="303" y="145"/>
                </a:moveTo>
                <a:cubicBezTo>
                  <a:pt x="303" y="145"/>
                  <a:pt x="303" y="145"/>
                  <a:pt x="303" y="145"/>
                </a:cubicBezTo>
                <a:cubicBezTo>
                  <a:pt x="303" y="145"/>
                  <a:pt x="303" y="145"/>
                  <a:pt x="303" y="145"/>
                </a:cubicBezTo>
                <a:cubicBezTo>
                  <a:pt x="303" y="145"/>
                  <a:pt x="303" y="145"/>
                  <a:pt x="303" y="145"/>
                </a:cubicBezTo>
                <a:close/>
                <a:moveTo>
                  <a:pt x="295" y="55"/>
                </a:moveTo>
                <a:cubicBezTo>
                  <a:pt x="295" y="55"/>
                  <a:pt x="295" y="55"/>
                  <a:pt x="295" y="56"/>
                </a:cubicBezTo>
                <a:cubicBezTo>
                  <a:pt x="295" y="56"/>
                  <a:pt x="294" y="56"/>
                  <a:pt x="294" y="56"/>
                </a:cubicBezTo>
                <a:cubicBezTo>
                  <a:pt x="294" y="55"/>
                  <a:pt x="294" y="55"/>
                  <a:pt x="295" y="55"/>
                </a:cubicBezTo>
                <a:close/>
                <a:moveTo>
                  <a:pt x="280" y="52"/>
                </a:moveTo>
                <a:cubicBezTo>
                  <a:pt x="280" y="52"/>
                  <a:pt x="280" y="52"/>
                  <a:pt x="280" y="52"/>
                </a:cubicBezTo>
                <a:cubicBezTo>
                  <a:pt x="280" y="52"/>
                  <a:pt x="279" y="52"/>
                  <a:pt x="279" y="52"/>
                </a:cubicBezTo>
                <a:cubicBezTo>
                  <a:pt x="279" y="52"/>
                  <a:pt x="280" y="52"/>
                  <a:pt x="280" y="52"/>
                </a:cubicBezTo>
                <a:close/>
                <a:moveTo>
                  <a:pt x="278" y="53"/>
                </a:moveTo>
                <a:cubicBezTo>
                  <a:pt x="279" y="53"/>
                  <a:pt x="279" y="52"/>
                  <a:pt x="279" y="52"/>
                </a:cubicBezTo>
                <a:cubicBezTo>
                  <a:pt x="279" y="52"/>
                  <a:pt x="280" y="52"/>
                  <a:pt x="280" y="53"/>
                </a:cubicBezTo>
                <a:cubicBezTo>
                  <a:pt x="279" y="53"/>
                  <a:pt x="279" y="53"/>
                  <a:pt x="278" y="54"/>
                </a:cubicBezTo>
                <a:cubicBezTo>
                  <a:pt x="278" y="53"/>
                  <a:pt x="279" y="53"/>
                  <a:pt x="278" y="53"/>
                </a:cubicBezTo>
                <a:close/>
                <a:moveTo>
                  <a:pt x="278" y="54"/>
                </a:moveTo>
                <a:cubicBezTo>
                  <a:pt x="278" y="54"/>
                  <a:pt x="278" y="54"/>
                  <a:pt x="278" y="54"/>
                </a:cubicBezTo>
                <a:cubicBezTo>
                  <a:pt x="278" y="54"/>
                  <a:pt x="278" y="54"/>
                  <a:pt x="277" y="54"/>
                </a:cubicBezTo>
                <a:cubicBezTo>
                  <a:pt x="278" y="54"/>
                  <a:pt x="278" y="54"/>
                  <a:pt x="278" y="54"/>
                </a:cubicBezTo>
                <a:close/>
                <a:moveTo>
                  <a:pt x="101" y="285"/>
                </a:moveTo>
                <a:cubicBezTo>
                  <a:pt x="101" y="285"/>
                  <a:pt x="101" y="285"/>
                  <a:pt x="101" y="285"/>
                </a:cubicBezTo>
                <a:cubicBezTo>
                  <a:pt x="101" y="285"/>
                  <a:pt x="102" y="285"/>
                  <a:pt x="102" y="284"/>
                </a:cubicBezTo>
                <a:cubicBezTo>
                  <a:pt x="102" y="284"/>
                  <a:pt x="102" y="284"/>
                  <a:pt x="102" y="285"/>
                </a:cubicBezTo>
                <a:cubicBezTo>
                  <a:pt x="102" y="285"/>
                  <a:pt x="102" y="286"/>
                  <a:pt x="102" y="286"/>
                </a:cubicBezTo>
                <a:cubicBezTo>
                  <a:pt x="101" y="286"/>
                  <a:pt x="101" y="285"/>
                  <a:pt x="101" y="285"/>
                </a:cubicBezTo>
                <a:close/>
                <a:moveTo>
                  <a:pt x="71" y="264"/>
                </a:moveTo>
                <a:cubicBezTo>
                  <a:pt x="70" y="264"/>
                  <a:pt x="70" y="264"/>
                  <a:pt x="70" y="264"/>
                </a:cubicBezTo>
                <a:cubicBezTo>
                  <a:pt x="70" y="264"/>
                  <a:pt x="70" y="264"/>
                  <a:pt x="70" y="264"/>
                </a:cubicBezTo>
                <a:cubicBezTo>
                  <a:pt x="70" y="263"/>
                  <a:pt x="71" y="263"/>
                  <a:pt x="71" y="264"/>
                </a:cubicBezTo>
                <a:cubicBezTo>
                  <a:pt x="71" y="264"/>
                  <a:pt x="71" y="264"/>
                  <a:pt x="71" y="264"/>
                </a:cubicBezTo>
                <a:cubicBezTo>
                  <a:pt x="71" y="264"/>
                  <a:pt x="71" y="264"/>
                  <a:pt x="71" y="264"/>
                </a:cubicBezTo>
                <a:close/>
                <a:moveTo>
                  <a:pt x="68" y="263"/>
                </a:moveTo>
                <a:cubicBezTo>
                  <a:pt x="67" y="263"/>
                  <a:pt x="67" y="263"/>
                  <a:pt x="67" y="263"/>
                </a:cubicBezTo>
                <a:cubicBezTo>
                  <a:pt x="66" y="263"/>
                  <a:pt x="67" y="262"/>
                  <a:pt x="66" y="262"/>
                </a:cubicBezTo>
                <a:cubicBezTo>
                  <a:pt x="66" y="262"/>
                  <a:pt x="67" y="261"/>
                  <a:pt x="67" y="261"/>
                </a:cubicBezTo>
                <a:cubicBezTo>
                  <a:pt x="67" y="261"/>
                  <a:pt x="67" y="261"/>
                  <a:pt x="67" y="261"/>
                </a:cubicBezTo>
                <a:cubicBezTo>
                  <a:pt x="67" y="261"/>
                  <a:pt x="68" y="261"/>
                  <a:pt x="68" y="261"/>
                </a:cubicBezTo>
                <a:cubicBezTo>
                  <a:pt x="67" y="261"/>
                  <a:pt x="67" y="262"/>
                  <a:pt x="68" y="263"/>
                </a:cubicBezTo>
                <a:close/>
                <a:moveTo>
                  <a:pt x="63" y="265"/>
                </a:moveTo>
                <a:cubicBezTo>
                  <a:pt x="63" y="265"/>
                  <a:pt x="63" y="265"/>
                  <a:pt x="63" y="265"/>
                </a:cubicBezTo>
                <a:cubicBezTo>
                  <a:pt x="63" y="265"/>
                  <a:pt x="63" y="265"/>
                  <a:pt x="63" y="265"/>
                </a:cubicBezTo>
                <a:cubicBezTo>
                  <a:pt x="63" y="265"/>
                  <a:pt x="63" y="265"/>
                  <a:pt x="63" y="265"/>
                </a:cubicBezTo>
                <a:close/>
                <a:moveTo>
                  <a:pt x="60" y="267"/>
                </a:moveTo>
                <a:cubicBezTo>
                  <a:pt x="60" y="267"/>
                  <a:pt x="59" y="267"/>
                  <a:pt x="59" y="267"/>
                </a:cubicBezTo>
                <a:cubicBezTo>
                  <a:pt x="60" y="266"/>
                  <a:pt x="60" y="266"/>
                  <a:pt x="60" y="266"/>
                </a:cubicBezTo>
                <a:cubicBezTo>
                  <a:pt x="60" y="266"/>
                  <a:pt x="60" y="266"/>
                  <a:pt x="60" y="266"/>
                </a:cubicBezTo>
                <a:cubicBezTo>
                  <a:pt x="60" y="266"/>
                  <a:pt x="59" y="266"/>
                  <a:pt x="60" y="267"/>
                </a:cubicBezTo>
                <a:close/>
                <a:moveTo>
                  <a:pt x="44" y="249"/>
                </a:moveTo>
                <a:cubicBezTo>
                  <a:pt x="44" y="249"/>
                  <a:pt x="44" y="249"/>
                  <a:pt x="44" y="249"/>
                </a:cubicBezTo>
                <a:cubicBezTo>
                  <a:pt x="44" y="249"/>
                  <a:pt x="45" y="249"/>
                  <a:pt x="44" y="248"/>
                </a:cubicBezTo>
                <a:cubicBezTo>
                  <a:pt x="45" y="248"/>
                  <a:pt x="45" y="249"/>
                  <a:pt x="45" y="249"/>
                </a:cubicBezTo>
                <a:cubicBezTo>
                  <a:pt x="45" y="249"/>
                  <a:pt x="44" y="250"/>
                  <a:pt x="44" y="250"/>
                </a:cubicBezTo>
                <a:cubicBezTo>
                  <a:pt x="44" y="250"/>
                  <a:pt x="44" y="250"/>
                  <a:pt x="44" y="249"/>
                </a:cubicBezTo>
                <a:close/>
                <a:moveTo>
                  <a:pt x="58" y="187"/>
                </a:moveTo>
                <a:cubicBezTo>
                  <a:pt x="58" y="187"/>
                  <a:pt x="58" y="187"/>
                  <a:pt x="58" y="187"/>
                </a:cubicBezTo>
                <a:cubicBezTo>
                  <a:pt x="58" y="187"/>
                  <a:pt x="58" y="187"/>
                  <a:pt x="58" y="187"/>
                </a:cubicBezTo>
                <a:cubicBezTo>
                  <a:pt x="58" y="187"/>
                  <a:pt x="58" y="187"/>
                  <a:pt x="58" y="187"/>
                </a:cubicBezTo>
                <a:close/>
                <a:moveTo>
                  <a:pt x="84" y="164"/>
                </a:moveTo>
                <a:cubicBezTo>
                  <a:pt x="84" y="164"/>
                  <a:pt x="85" y="164"/>
                  <a:pt x="85" y="164"/>
                </a:cubicBezTo>
                <a:cubicBezTo>
                  <a:pt x="85" y="164"/>
                  <a:pt x="85" y="164"/>
                  <a:pt x="85" y="164"/>
                </a:cubicBezTo>
                <a:cubicBezTo>
                  <a:pt x="85" y="164"/>
                  <a:pt x="85" y="164"/>
                  <a:pt x="84" y="164"/>
                </a:cubicBezTo>
                <a:close/>
                <a:moveTo>
                  <a:pt x="87" y="137"/>
                </a:moveTo>
                <a:cubicBezTo>
                  <a:pt x="88" y="137"/>
                  <a:pt x="87" y="137"/>
                  <a:pt x="87" y="137"/>
                </a:cubicBezTo>
                <a:cubicBezTo>
                  <a:pt x="87" y="137"/>
                  <a:pt x="87" y="137"/>
                  <a:pt x="87" y="137"/>
                </a:cubicBezTo>
                <a:cubicBezTo>
                  <a:pt x="87" y="138"/>
                  <a:pt x="87" y="138"/>
                  <a:pt x="86" y="138"/>
                </a:cubicBezTo>
                <a:cubicBezTo>
                  <a:pt x="87" y="137"/>
                  <a:pt x="87" y="137"/>
                  <a:pt x="87" y="137"/>
                </a:cubicBezTo>
                <a:cubicBezTo>
                  <a:pt x="87" y="137"/>
                  <a:pt x="87" y="137"/>
                  <a:pt x="87" y="137"/>
                </a:cubicBezTo>
                <a:close/>
                <a:moveTo>
                  <a:pt x="88" y="137"/>
                </a:moveTo>
                <a:cubicBezTo>
                  <a:pt x="88" y="137"/>
                  <a:pt x="88" y="137"/>
                  <a:pt x="88" y="137"/>
                </a:cubicBezTo>
                <a:cubicBezTo>
                  <a:pt x="88" y="137"/>
                  <a:pt x="88" y="137"/>
                  <a:pt x="88" y="136"/>
                </a:cubicBezTo>
                <a:cubicBezTo>
                  <a:pt x="88" y="136"/>
                  <a:pt x="88" y="136"/>
                  <a:pt x="88" y="136"/>
                </a:cubicBezTo>
                <a:cubicBezTo>
                  <a:pt x="89" y="136"/>
                  <a:pt x="88" y="137"/>
                  <a:pt x="88" y="137"/>
                </a:cubicBezTo>
                <a:close/>
                <a:moveTo>
                  <a:pt x="88" y="163"/>
                </a:moveTo>
                <a:cubicBezTo>
                  <a:pt x="88" y="163"/>
                  <a:pt x="88" y="162"/>
                  <a:pt x="88" y="162"/>
                </a:cubicBezTo>
                <a:cubicBezTo>
                  <a:pt x="89" y="162"/>
                  <a:pt x="89" y="163"/>
                  <a:pt x="89" y="163"/>
                </a:cubicBezTo>
                <a:cubicBezTo>
                  <a:pt x="88" y="163"/>
                  <a:pt x="88" y="163"/>
                  <a:pt x="88" y="163"/>
                </a:cubicBezTo>
                <a:cubicBezTo>
                  <a:pt x="88" y="163"/>
                  <a:pt x="88" y="163"/>
                  <a:pt x="88" y="163"/>
                </a:cubicBezTo>
                <a:close/>
                <a:moveTo>
                  <a:pt x="89" y="169"/>
                </a:moveTo>
                <a:cubicBezTo>
                  <a:pt x="89" y="169"/>
                  <a:pt x="89" y="168"/>
                  <a:pt x="90" y="169"/>
                </a:cubicBezTo>
                <a:cubicBezTo>
                  <a:pt x="90" y="169"/>
                  <a:pt x="89" y="169"/>
                  <a:pt x="89" y="169"/>
                </a:cubicBezTo>
                <a:cubicBezTo>
                  <a:pt x="89" y="169"/>
                  <a:pt x="89" y="169"/>
                  <a:pt x="89" y="169"/>
                </a:cubicBezTo>
                <a:cubicBezTo>
                  <a:pt x="89" y="169"/>
                  <a:pt x="89" y="169"/>
                  <a:pt x="89" y="169"/>
                </a:cubicBezTo>
                <a:cubicBezTo>
                  <a:pt x="89" y="169"/>
                  <a:pt x="89" y="169"/>
                  <a:pt x="89" y="169"/>
                </a:cubicBezTo>
                <a:cubicBezTo>
                  <a:pt x="88" y="169"/>
                  <a:pt x="88" y="170"/>
                  <a:pt x="87" y="170"/>
                </a:cubicBezTo>
                <a:cubicBezTo>
                  <a:pt x="87" y="170"/>
                  <a:pt x="87" y="170"/>
                  <a:pt x="87" y="169"/>
                </a:cubicBezTo>
                <a:cubicBezTo>
                  <a:pt x="88" y="170"/>
                  <a:pt x="88" y="169"/>
                  <a:pt x="89" y="169"/>
                </a:cubicBezTo>
                <a:close/>
                <a:moveTo>
                  <a:pt x="90" y="168"/>
                </a:moveTo>
                <a:cubicBezTo>
                  <a:pt x="90" y="168"/>
                  <a:pt x="89" y="168"/>
                  <a:pt x="89" y="168"/>
                </a:cubicBezTo>
                <a:cubicBezTo>
                  <a:pt x="89" y="168"/>
                  <a:pt x="89" y="168"/>
                  <a:pt x="89" y="168"/>
                </a:cubicBezTo>
                <a:cubicBezTo>
                  <a:pt x="89" y="168"/>
                  <a:pt x="89" y="168"/>
                  <a:pt x="89" y="168"/>
                </a:cubicBezTo>
                <a:cubicBezTo>
                  <a:pt x="89" y="168"/>
                  <a:pt x="89" y="168"/>
                  <a:pt x="89" y="168"/>
                </a:cubicBezTo>
                <a:cubicBezTo>
                  <a:pt x="89" y="168"/>
                  <a:pt x="90" y="168"/>
                  <a:pt x="90" y="168"/>
                </a:cubicBezTo>
                <a:close/>
                <a:moveTo>
                  <a:pt x="89" y="163"/>
                </a:moveTo>
                <a:cubicBezTo>
                  <a:pt x="89" y="162"/>
                  <a:pt x="89" y="162"/>
                  <a:pt x="90" y="162"/>
                </a:cubicBezTo>
                <a:cubicBezTo>
                  <a:pt x="90" y="162"/>
                  <a:pt x="90" y="162"/>
                  <a:pt x="90" y="162"/>
                </a:cubicBezTo>
                <a:cubicBezTo>
                  <a:pt x="90" y="163"/>
                  <a:pt x="90" y="163"/>
                  <a:pt x="89" y="163"/>
                </a:cubicBezTo>
                <a:cubicBezTo>
                  <a:pt x="89" y="163"/>
                  <a:pt x="89" y="163"/>
                  <a:pt x="89" y="163"/>
                </a:cubicBezTo>
                <a:close/>
                <a:moveTo>
                  <a:pt x="91" y="136"/>
                </a:moveTo>
                <a:cubicBezTo>
                  <a:pt x="91" y="136"/>
                  <a:pt x="92" y="136"/>
                  <a:pt x="92" y="136"/>
                </a:cubicBezTo>
                <a:cubicBezTo>
                  <a:pt x="92" y="136"/>
                  <a:pt x="92" y="136"/>
                  <a:pt x="92" y="136"/>
                </a:cubicBezTo>
                <a:cubicBezTo>
                  <a:pt x="91" y="136"/>
                  <a:pt x="91" y="136"/>
                  <a:pt x="91" y="136"/>
                </a:cubicBezTo>
                <a:cubicBezTo>
                  <a:pt x="91" y="136"/>
                  <a:pt x="91" y="136"/>
                  <a:pt x="91" y="136"/>
                </a:cubicBezTo>
                <a:cubicBezTo>
                  <a:pt x="91" y="136"/>
                  <a:pt x="91" y="136"/>
                  <a:pt x="91" y="136"/>
                </a:cubicBezTo>
                <a:cubicBezTo>
                  <a:pt x="91" y="136"/>
                  <a:pt x="91" y="136"/>
                  <a:pt x="91" y="136"/>
                </a:cubicBezTo>
                <a:close/>
                <a:moveTo>
                  <a:pt x="91" y="135"/>
                </a:moveTo>
                <a:cubicBezTo>
                  <a:pt x="91" y="135"/>
                  <a:pt x="91" y="135"/>
                  <a:pt x="91" y="135"/>
                </a:cubicBezTo>
                <a:cubicBezTo>
                  <a:pt x="91" y="135"/>
                  <a:pt x="91" y="135"/>
                  <a:pt x="91" y="135"/>
                </a:cubicBezTo>
                <a:cubicBezTo>
                  <a:pt x="91" y="135"/>
                  <a:pt x="91" y="135"/>
                  <a:pt x="91" y="135"/>
                </a:cubicBezTo>
                <a:close/>
                <a:moveTo>
                  <a:pt x="92" y="120"/>
                </a:moveTo>
                <a:cubicBezTo>
                  <a:pt x="92" y="119"/>
                  <a:pt x="92" y="120"/>
                  <a:pt x="93" y="120"/>
                </a:cubicBezTo>
                <a:cubicBezTo>
                  <a:pt x="93" y="120"/>
                  <a:pt x="92" y="120"/>
                  <a:pt x="92" y="120"/>
                </a:cubicBezTo>
                <a:cubicBezTo>
                  <a:pt x="92" y="120"/>
                  <a:pt x="92" y="120"/>
                  <a:pt x="92" y="120"/>
                </a:cubicBezTo>
                <a:cubicBezTo>
                  <a:pt x="92" y="120"/>
                  <a:pt x="92" y="120"/>
                  <a:pt x="92" y="120"/>
                </a:cubicBezTo>
                <a:cubicBezTo>
                  <a:pt x="92" y="120"/>
                  <a:pt x="92" y="120"/>
                  <a:pt x="91" y="120"/>
                </a:cubicBezTo>
                <a:cubicBezTo>
                  <a:pt x="92" y="120"/>
                  <a:pt x="92" y="120"/>
                  <a:pt x="92" y="120"/>
                </a:cubicBezTo>
                <a:cubicBezTo>
                  <a:pt x="92" y="120"/>
                  <a:pt x="92" y="120"/>
                  <a:pt x="92" y="120"/>
                </a:cubicBezTo>
                <a:close/>
                <a:moveTo>
                  <a:pt x="93" y="118"/>
                </a:moveTo>
                <a:cubicBezTo>
                  <a:pt x="93" y="118"/>
                  <a:pt x="93" y="119"/>
                  <a:pt x="93" y="119"/>
                </a:cubicBezTo>
                <a:cubicBezTo>
                  <a:pt x="93" y="119"/>
                  <a:pt x="93" y="119"/>
                  <a:pt x="93" y="119"/>
                </a:cubicBezTo>
                <a:cubicBezTo>
                  <a:pt x="93" y="119"/>
                  <a:pt x="93" y="119"/>
                  <a:pt x="92" y="120"/>
                </a:cubicBezTo>
                <a:cubicBezTo>
                  <a:pt x="92" y="120"/>
                  <a:pt x="92" y="120"/>
                  <a:pt x="92" y="119"/>
                </a:cubicBezTo>
                <a:cubicBezTo>
                  <a:pt x="92" y="119"/>
                  <a:pt x="92" y="119"/>
                  <a:pt x="92" y="119"/>
                </a:cubicBezTo>
                <a:cubicBezTo>
                  <a:pt x="92" y="119"/>
                  <a:pt x="92" y="119"/>
                  <a:pt x="92" y="119"/>
                </a:cubicBezTo>
                <a:cubicBezTo>
                  <a:pt x="92" y="119"/>
                  <a:pt x="92" y="119"/>
                  <a:pt x="92" y="119"/>
                </a:cubicBezTo>
                <a:cubicBezTo>
                  <a:pt x="92" y="119"/>
                  <a:pt x="92" y="119"/>
                  <a:pt x="92" y="119"/>
                </a:cubicBezTo>
                <a:cubicBezTo>
                  <a:pt x="92" y="119"/>
                  <a:pt x="92" y="118"/>
                  <a:pt x="92" y="118"/>
                </a:cubicBezTo>
                <a:cubicBezTo>
                  <a:pt x="92" y="118"/>
                  <a:pt x="92" y="118"/>
                  <a:pt x="93" y="118"/>
                </a:cubicBezTo>
                <a:close/>
                <a:moveTo>
                  <a:pt x="93" y="117"/>
                </a:moveTo>
                <a:cubicBezTo>
                  <a:pt x="93" y="117"/>
                  <a:pt x="93" y="117"/>
                  <a:pt x="93" y="117"/>
                </a:cubicBezTo>
                <a:cubicBezTo>
                  <a:pt x="93" y="117"/>
                  <a:pt x="93" y="117"/>
                  <a:pt x="93" y="117"/>
                </a:cubicBezTo>
                <a:cubicBezTo>
                  <a:pt x="93" y="117"/>
                  <a:pt x="93" y="117"/>
                  <a:pt x="93" y="117"/>
                </a:cubicBezTo>
                <a:close/>
                <a:moveTo>
                  <a:pt x="93" y="135"/>
                </a:moveTo>
                <a:cubicBezTo>
                  <a:pt x="93" y="135"/>
                  <a:pt x="94" y="135"/>
                  <a:pt x="94" y="135"/>
                </a:cubicBezTo>
                <a:cubicBezTo>
                  <a:pt x="94" y="135"/>
                  <a:pt x="93" y="135"/>
                  <a:pt x="93" y="135"/>
                </a:cubicBezTo>
                <a:cubicBezTo>
                  <a:pt x="93" y="135"/>
                  <a:pt x="93" y="135"/>
                  <a:pt x="93" y="136"/>
                </a:cubicBezTo>
                <a:cubicBezTo>
                  <a:pt x="93" y="136"/>
                  <a:pt x="92" y="136"/>
                  <a:pt x="92" y="136"/>
                </a:cubicBezTo>
                <a:cubicBezTo>
                  <a:pt x="92" y="136"/>
                  <a:pt x="92" y="136"/>
                  <a:pt x="92" y="135"/>
                </a:cubicBezTo>
                <a:cubicBezTo>
                  <a:pt x="92" y="135"/>
                  <a:pt x="93" y="135"/>
                  <a:pt x="93" y="135"/>
                </a:cubicBezTo>
                <a:close/>
                <a:moveTo>
                  <a:pt x="93" y="132"/>
                </a:moveTo>
                <a:cubicBezTo>
                  <a:pt x="93" y="132"/>
                  <a:pt x="93" y="132"/>
                  <a:pt x="94" y="132"/>
                </a:cubicBezTo>
                <a:cubicBezTo>
                  <a:pt x="93" y="132"/>
                  <a:pt x="93" y="133"/>
                  <a:pt x="93" y="133"/>
                </a:cubicBezTo>
                <a:cubicBezTo>
                  <a:pt x="93" y="133"/>
                  <a:pt x="93" y="133"/>
                  <a:pt x="93" y="132"/>
                </a:cubicBezTo>
                <a:close/>
                <a:moveTo>
                  <a:pt x="96" y="118"/>
                </a:moveTo>
                <a:cubicBezTo>
                  <a:pt x="96" y="117"/>
                  <a:pt x="96" y="117"/>
                  <a:pt x="97" y="117"/>
                </a:cubicBezTo>
                <a:cubicBezTo>
                  <a:pt x="97" y="117"/>
                  <a:pt x="97" y="118"/>
                  <a:pt x="96" y="118"/>
                </a:cubicBezTo>
                <a:cubicBezTo>
                  <a:pt x="96" y="118"/>
                  <a:pt x="96" y="118"/>
                  <a:pt x="95" y="118"/>
                </a:cubicBezTo>
                <a:cubicBezTo>
                  <a:pt x="95" y="118"/>
                  <a:pt x="95" y="118"/>
                  <a:pt x="95" y="118"/>
                </a:cubicBezTo>
                <a:cubicBezTo>
                  <a:pt x="95" y="118"/>
                  <a:pt x="95" y="118"/>
                  <a:pt x="95" y="117"/>
                </a:cubicBezTo>
                <a:cubicBezTo>
                  <a:pt x="95" y="118"/>
                  <a:pt x="95" y="118"/>
                  <a:pt x="95" y="118"/>
                </a:cubicBezTo>
                <a:cubicBezTo>
                  <a:pt x="96" y="118"/>
                  <a:pt x="96" y="118"/>
                  <a:pt x="96" y="118"/>
                </a:cubicBezTo>
                <a:cubicBezTo>
                  <a:pt x="96" y="118"/>
                  <a:pt x="96" y="118"/>
                  <a:pt x="96" y="118"/>
                </a:cubicBezTo>
                <a:close/>
                <a:moveTo>
                  <a:pt x="96" y="116"/>
                </a:moveTo>
                <a:cubicBezTo>
                  <a:pt x="96" y="116"/>
                  <a:pt x="96" y="116"/>
                  <a:pt x="96" y="116"/>
                </a:cubicBezTo>
                <a:cubicBezTo>
                  <a:pt x="96" y="116"/>
                  <a:pt x="96" y="117"/>
                  <a:pt x="96" y="117"/>
                </a:cubicBezTo>
                <a:cubicBezTo>
                  <a:pt x="96" y="117"/>
                  <a:pt x="96" y="116"/>
                  <a:pt x="96" y="116"/>
                </a:cubicBezTo>
                <a:close/>
                <a:moveTo>
                  <a:pt x="98" y="117"/>
                </a:moveTo>
                <a:cubicBezTo>
                  <a:pt x="98" y="117"/>
                  <a:pt x="99" y="117"/>
                  <a:pt x="99" y="116"/>
                </a:cubicBezTo>
                <a:cubicBezTo>
                  <a:pt x="99" y="116"/>
                  <a:pt x="99" y="116"/>
                  <a:pt x="99" y="116"/>
                </a:cubicBezTo>
                <a:cubicBezTo>
                  <a:pt x="99" y="116"/>
                  <a:pt x="99" y="116"/>
                  <a:pt x="100" y="116"/>
                </a:cubicBezTo>
                <a:cubicBezTo>
                  <a:pt x="100" y="116"/>
                  <a:pt x="100" y="116"/>
                  <a:pt x="100" y="116"/>
                </a:cubicBezTo>
                <a:cubicBezTo>
                  <a:pt x="99" y="116"/>
                  <a:pt x="99" y="116"/>
                  <a:pt x="99" y="116"/>
                </a:cubicBezTo>
                <a:cubicBezTo>
                  <a:pt x="99" y="117"/>
                  <a:pt x="98" y="117"/>
                  <a:pt x="98" y="117"/>
                </a:cubicBezTo>
                <a:cubicBezTo>
                  <a:pt x="98" y="117"/>
                  <a:pt x="98" y="117"/>
                  <a:pt x="98" y="117"/>
                </a:cubicBezTo>
                <a:close/>
                <a:moveTo>
                  <a:pt x="98" y="106"/>
                </a:moveTo>
                <a:cubicBezTo>
                  <a:pt x="99" y="106"/>
                  <a:pt x="99" y="106"/>
                  <a:pt x="99" y="106"/>
                </a:cubicBezTo>
                <a:cubicBezTo>
                  <a:pt x="99" y="107"/>
                  <a:pt x="99" y="107"/>
                  <a:pt x="99" y="107"/>
                </a:cubicBezTo>
                <a:cubicBezTo>
                  <a:pt x="99" y="107"/>
                  <a:pt x="99" y="107"/>
                  <a:pt x="99" y="107"/>
                </a:cubicBezTo>
                <a:cubicBezTo>
                  <a:pt x="98" y="107"/>
                  <a:pt x="99" y="107"/>
                  <a:pt x="99" y="107"/>
                </a:cubicBezTo>
                <a:cubicBezTo>
                  <a:pt x="99" y="107"/>
                  <a:pt x="99" y="107"/>
                  <a:pt x="99" y="107"/>
                </a:cubicBezTo>
                <a:cubicBezTo>
                  <a:pt x="99" y="107"/>
                  <a:pt x="99" y="107"/>
                  <a:pt x="99" y="107"/>
                </a:cubicBezTo>
                <a:cubicBezTo>
                  <a:pt x="98" y="107"/>
                  <a:pt x="98" y="107"/>
                  <a:pt x="98" y="107"/>
                </a:cubicBezTo>
                <a:cubicBezTo>
                  <a:pt x="98" y="107"/>
                  <a:pt x="98" y="107"/>
                  <a:pt x="98" y="107"/>
                </a:cubicBezTo>
                <a:cubicBezTo>
                  <a:pt x="99" y="107"/>
                  <a:pt x="99" y="107"/>
                  <a:pt x="99" y="107"/>
                </a:cubicBezTo>
                <a:cubicBezTo>
                  <a:pt x="98" y="106"/>
                  <a:pt x="98" y="106"/>
                  <a:pt x="98" y="106"/>
                </a:cubicBezTo>
                <a:close/>
                <a:moveTo>
                  <a:pt x="100" y="117"/>
                </a:moveTo>
                <a:cubicBezTo>
                  <a:pt x="100" y="117"/>
                  <a:pt x="100" y="117"/>
                  <a:pt x="100" y="117"/>
                </a:cubicBezTo>
                <a:cubicBezTo>
                  <a:pt x="100" y="117"/>
                  <a:pt x="100" y="117"/>
                  <a:pt x="100" y="117"/>
                </a:cubicBezTo>
                <a:cubicBezTo>
                  <a:pt x="100" y="117"/>
                  <a:pt x="100" y="117"/>
                  <a:pt x="100" y="117"/>
                </a:cubicBezTo>
                <a:close/>
                <a:moveTo>
                  <a:pt x="100" y="118"/>
                </a:moveTo>
                <a:cubicBezTo>
                  <a:pt x="100" y="118"/>
                  <a:pt x="100" y="118"/>
                  <a:pt x="100" y="118"/>
                </a:cubicBezTo>
                <a:cubicBezTo>
                  <a:pt x="100" y="118"/>
                  <a:pt x="100" y="118"/>
                  <a:pt x="100" y="118"/>
                </a:cubicBezTo>
                <a:cubicBezTo>
                  <a:pt x="100" y="118"/>
                  <a:pt x="100" y="118"/>
                  <a:pt x="100" y="118"/>
                </a:cubicBezTo>
                <a:close/>
                <a:moveTo>
                  <a:pt x="100" y="160"/>
                </a:moveTo>
                <a:cubicBezTo>
                  <a:pt x="100" y="160"/>
                  <a:pt x="100" y="160"/>
                  <a:pt x="101" y="160"/>
                </a:cubicBezTo>
                <a:cubicBezTo>
                  <a:pt x="101" y="160"/>
                  <a:pt x="101" y="160"/>
                  <a:pt x="101" y="160"/>
                </a:cubicBezTo>
                <a:cubicBezTo>
                  <a:pt x="100" y="160"/>
                  <a:pt x="100" y="160"/>
                  <a:pt x="100" y="160"/>
                </a:cubicBezTo>
                <a:close/>
                <a:moveTo>
                  <a:pt x="103" y="107"/>
                </a:moveTo>
                <a:cubicBezTo>
                  <a:pt x="103" y="107"/>
                  <a:pt x="103" y="107"/>
                  <a:pt x="103" y="107"/>
                </a:cubicBezTo>
                <a:cubicBezTo>
                  <a:pt x="103" y="107"/>
                  <a:pt x="103" y="107"/>
                  <a:pt x="103" y="107"/>
                </a:cubicBezTo>
                <a:cubicBezTo>
                  <a:pt x="103" y="107"/>
                  <a:pt x="103" y="107"/>
                  <a:pt x="103" y="107"/>
                </a:cubicBezTo>
                <a:close/>
                <a:moveTo>
                  <a:pt x="103" y="106"/>
                </a:moveTo>
                <a:cubicBezTo>
                  <a:pt x="103" y="106"/>
                  <a:pt x="103" y="106"/>
                  <a:pt x="103" y="106"/>
                </a:cubicBezTo>
                <a:cubicBezTo>
                  <a:pt x="103" y="106"/>
                  <a:pt x="103" y="106"/>
                  <a:pt x="103" y="106"/>
                </a:cubicBezTo>
                <a:cubicBezTo>
                  <a:pt x="103" y="106"/>
                  <a:pt x="103" y="106"/>
                  <a:pt x="103" y="106"/>
                </a:cubicBezTo>
                <a:close/>
                <a:moveTo>
                  <a:pt x="105" y="107"/>
                </a:moveTo>
                <a:cubicBezTo>
                  <a:pt x="105" y="107"/>
                  <a:pt x="105" y="107"/>
                  <a:pt x="105" y="107"/>
                </a:cubicBezTo>
                <a:cubicBezTo>
                  <a:pt x="105" y="106"/>
                  <a:pt x="104" y="106"/>
                  <a:pt x="104" y="106"/>
                </a:cubicBezTo>
                <a:cubicBezTo>
                  <a:pt x="104" y="106"/>
                  <a:pt x="104" y="106"/>
                  <a:pt x="104" y="106"/>
                </a:cubicBezTo>
                <a:cubicBezTo>
                  <a:pt x="104" y="106"/>
                  <a:pt x="104" y="106"/>
                  <a:pt x="104" y="106"/>
                </a:cubicBezTo>
                <a:cubicBezTo>
                  <a:pt x="104" y="106"/>
                  <a:pt x="105" y="106"/>
                  <a:pt x="105" y="107"/>
                </a:cubicBezTo>
                <a:close/>
                <a:moveTo>
                  <a:pt x="111" y="271"/>
                </a:moveTo>
                <a:cubicBezTo>
                  <a:pt x="111" y="271"/>
                  <a:pt x="111" y="271"/>
                  <a:pt x="111" y="271"/>
                </a:cubicBezTo>
                <a:cubicBezTo>
                  <a:pt x="111" y="270"/>
                  <a:pt x="111" y="270"/>
                  <a:pt x="111" y="270"/>
                </a:cubicBezTo>
                <a:cubicBezTo>
                  <a:pt x="111" y="270"/>
                  <a:pt x="111" y="270"/>
                  <a:pt x="111" y="270"/>
                </a:cubicBezTo>
                <a:cubicBezTo>
                  <a:pt x="111" y="270"/>
                  <a:pt x="112" y="270"/>
                  <a:pt x="112" y="270"/>
                </a:cubicBezTo>
                <a:cubicBezTo>
                  <a:pt x="112" y="270"/>
                  <a:pt x="112" y="269"/>
                  <a:pt x="112" y="269"/>
                </a:cubicBezTo>
                <a:cubicBezTo>
                  <a:pt x="112" y="270"/>
                  <a:pt x="112" y="270"/>
                  <a:pt x="112" y="270"/>
                </a:cubicBezTo>
                <a:cubicBezTo>
                  <a:pt x="112" y="270"/>
                  <a:pt x="112" y="270"/>
                  <a:pt x="112" y="271"/>
                </a:cubicBezTo>
                <a:cubicBezTo>
                  <a:pt x="111" y="271"/>
                  <a:pt x="111" y="271"/>
                  <a:pt x="111" y="271"/>
                </a:cubicBezTo>
                <a:close/>
                <a:moveTo>
                  <a:pt x="103" y="273"/>
                </a:moveTo>
                <a:cubicBezTo>
                  <a:pt x="103" y="273"/>
                  <a:pt x="103" y="273"/>
                  <a:pt x="103" y="273"/>
                </a:cubicBezTo>
                <a:cubicBezTo>
                  <a:pt x="103" y="273"/>
                  <a:pt x="103" y="273"/>
                  <a:pt x="103" y="273"/>
                </a:cubicBezTo>
                <a:cubicBezTo>
                  <a:pt x="103" y="273"/>
                  <a:pt x="103" y="273"/>
                  <a:pt x="103" y="273"/>
                </a:cubicBezTo>
                <a:close/>
                <a:moveTo>
                  <a:pt x="97" y="273"/>
                </a:moveTo>
                <a:cubicBezTo>
                  <a:pt x="97" y="273"/>
                  <a:pt x="97" y="273"/>
                  <a:pt x="97" y="273"/>
                </a:cubicBezTo>
                <a:cubicBezTo>
                  <a:pt x="97" y="273"/>
                  <a:pt x="97" y="273"/>
                  <a:pt x="97" y="273"/>
                </a:cubicBezTo>
                <a:cubicBezTo>
                  <a:pt x="97" y="273"/>
                  <a:pt x="97" y="273"/>
                  <a:pt x="97" y="273"/>
                </a:cubicBezTo>
                <a:cubicBezTo>
                  <a:pt x="97" y="273"/>
                  <a:pt x="97" y="273"/>
                  <a:pt x="97" y="273"/>
                </a:cubicBezTo>
                <a:cubicBezTo>
                  <a:pt x="97" y="273"/>
                  <a:pt x="97" y="273"/>
                  <a:pt x="97" y="273"/>
                </a:cubicBezTo>
                <a:close/>
                <a:moveTo>
                  <a:pt x="97" y="273"/>
                </a:moveTo>
                <a:cubicBezTo>
                  <a:pt x="97" y="273"/>
                  <a:pt x="97" y="273"/>
                  <a:pt x="97" y="274"/>
                </a:cubicBezTo>
                <a:cubicBezTo>
                  <a:pt x="97" y="274"/>
                  <a:pt x="97" y="274"/>
                  <a:pt x="97" y="274"/>
                </a:cubicBezTo>
                <a:cubicBezTo>
                  <a:pt x="97" y="274"/>
                  <a:pt x="97" y="274"/>
                  <a:pt x="97" y="274"/>
                </a:cubicBezTo>
                <a:cubicBezTo>
                  <a:pt x="97" y="274"/>
                  <a:pt x="97" y="274"/>
                  <a:pt x="97" y="273"/>
                </a:cubicBezTo>
                <a:close/>
                <a:moveTo>
                  <a:pt x="73" y="262"/>
                </a:moveTo>
                <a:cubicBezTo>
                  <a:pt x="73" y="262"/>
                  <a:pt x="73" y="262"/>
                  <a:pt x="73" y="262"/>
                </a:cubicBezTo>
                <a:cubicBezTo>
                  <a:pt x="73" y="262"/>
                  <a:pt x="73" y="262"/>
                  <a:pt x="73" y="262"/>
                </a:cubicBezTo>
                <a:cubicBezTo>
                  <a:pt x="73" y="262"/>
                  <a:pt x="73" y="262"/>
                  <a:pt x="73" y="262"/>
                </a:cubicBezTo>
                <a:close/>
                <a:moveTo>
                  <a:pt x="72" y="262"/>
                </a:moveTo>
                <a:cubicBezTo>
                  <a:pt x="72" y="263"/>
                  <a:pt x="71" y="263"/>
                  <a:pt x="71" y="263"/>
                </a:cubicBezTo>
                <a:cubicBezTo>
                  <a:pt x="71" y="263"/>
                  <a:pt x="71" y="263"/>
                  <a:pt x="71" y="263"/>
                </a:cubicBezTo>
                <a:cubicBezTo>
                  <a:pt x="71" y="263"/>
                  <a:pt x="71" y="262"/>
                  <a:pt x="71" y="262"/>
                </a:cubicBezTo>
                <a:cubicBezTo>
                  <a:pt x="71" y="262"/>
                  <a:pt x="71" y="262"/>
                  <a:pt x="72" y="262"/>
                </a:cubicBezTo>
                <a:cubicBezTo>
                  <a:pt x="71" y="262"/>
                  <a:pt x="71" y="262"/>
                  <a:pt x="71" y="262"/>
                </a:cubicBezTo>
                <a:cubicBezTo>
                  <a:pt x="72" y="262"/>
                  <a:pt x="72" y="261"/>
                  <a:pt x="73" y="261"/>
                </a:cubicBezTo>
                <a:cubicBezTo>
                  <a:pt x="73" y="261"/>
                  <a:pt x="73" y="261"/>
                  <a:pt x="73" y="261"/>
                </a:cubicBezTo>
                <a:cubicBezTo>
                  <a:pt x="72" y="261"/>
                  <a:pt x="72" y="262"/>
                  <a:pt x="72" y="262"/>
                </a:cubicBezTo>
                <a:cubicBezTo>
                  <a:pt x="72" y="262"/>
                  <a:pt x="72" y="262"/>
                  <a:pt x="72" y="262"/>
                </a:cubicBezTo>
                <a:close/>
                <a:moveTo>
                  <a:pt x="87" y="165"/>
                </a:moveTo>
                <a:cubicBezTo>
                  <a:pt x="86" y="164"/>
                  <a:pt x="86" y="164"/>
                  <a:pt x="86" y="164"/>
                </a:cubicBezTo>
                <a:cubicBezTo>
                  <a:pt x="86" y="164"/>
                  <a:pt x="86" y="164"/>
                  <a:pt x="86" y="163"/>
                </a:cubicBezTo>
                <a:cubicBezTo>
                  <a:pt x="86" y="163"/>
                  <a:pt x="86" y="163"/>
                  <a:pt x="86" y="163"/>
                </a:cubicBezTo>
                <a:cubicBezTo>
                  <a:pt x="86" y="163"/>
                  <a:pt x="86" y="163"/>
                  <a:pt x="86" y="163"/>
                </a:cubicBezTo>
                <a:cubicBezTo>
                  <a:pt x="87" y="163"/>
                  <a:pt x="87" y="163"/>
                  <a:pt x="87" y="163"/>
                </a:cubicBezTo>
                <a:cubicBezTo>
                  <a:pt x="87" y="163"/>
                  <a:pt x="87" y="164"/>
                  <a:pt x="87" y="165"/>
                </a:cubicBezTo>
                <a:close/>
                <a:moveTo>
                  <a:pt x="95" y="119"/>
                </a:moveTo>
                <a:cubicBezTo>
                  <a:pt x="95" y="119"/>
                  <a:pt x="95" y="120"/>
                  <a:pt x="95" y="120"/>
                </a:cubicBezTo>
                <a:cubicBezTo>
                  <a:pt x="95" y="120"/>
                  <a:pt x="95" y="119"/>
                  <a:pt x="95" y="119"/>
                </a:cubicBezTo>
                <a:cubicBezTo>
                  <a:pt x="94" y="119"/>
                  <a:pt x="94" y="119"/>
                  <a:pt x="94" y="119"/>
                </a:cubicBezTo>
                <a:cubicBezTo>
                  <a:pt x="94" y="120"/>
                  <a:pt x="94" y="120"/>
                  <a:pt x="94" y="120"/>
                </a:cubicBezTo>
                <a:cubicBezTo>
                  <a:pt x="94" y="119"/>
                  <a:pt x="94" y="119"/>
                  <a:pt x="94" y="119"/>
                </a:cubicBezTo>
                <a:cubicBezTo>
                  <a:pt x="94" y="119"/>
                  <a:pt x="94" y="119"/>
                  <a:pt x="94" y="119"/>
                </a:cubicBezTo>
                <a:cubicBezTo>
                  <a:pt x="94" y="119"/>
                  <a:pt x="94" y="119"/>
                  <a:pt x="94" y="119"/>
                </a:cubicBezTo>
                <a:cubicBezTo>
                  <a:pt x="95" y="119"/>
                  <a:pt x="95" y="119"/>
                  <a:pt x="95" y="119"/>
                </a:cubicBezTo>
                <a:close/>
                <a:moveTo>
                  <a:pt x="95" y="118"/>
                </a:moveTo>
                <a:cubicBezTo>
                  <a:pt x="95" y="118"/>
                  <a:pt x="95" y="118"/>
                  <a:pt x="95" y="118"/>
                </a:cubicBezTo>
                <a:cubicBezTo>
                  <a:pt x="95" y="118"/>
                  <a:pt x="95" y="118"/>
                  <a:pt x="95" y="118"/>
                </a:cubicBezTo>
                <a:cubicBezTo>
                  <a:pt x="95" y="118"/>
                  <a:pt x="95" y="118"/>
                  <a:pt x="95" y="118"/>
                </a:cubicBezTo>
                <a:cubicBezTo>
                  <a:pt x="95" y="118"/>
                  <a:pt x="95" y="118"/>
                  <a:pt x="94" y="119"/>
                </a:cubicBezTo>
                <a:cubicBezTo>
                  <a:pt x="94" y="118"/>
                  <a:pt x="95" y="118"/>
                  <a:pt x="95" y="118"/>
                </a:cubicBezTo>
                <a:close/>
                <a:moveTo>
                  <a:pt x="94" y="110"/>
                </a:moveTo>
                <a:cubicBezTo>
                  <a:pt x="94" y="110"/>
                  <a:pt x="95" y="110"/>
                  <a:pt x="95" y="110"/>
                </a:cubicBezTo>
                <a:cubicBezTo>
                  <a:pt x="95" y="110"/>
                  <a:pt x="94" y="110"/>
                  <a:pt x="94" y="110"/>
                </a:cubicBezTo>
                <a:cubicBezTo>
                  <a:pt x="94" y="110"/>
                  <a:pt x="94" y="110"/>
                  <a:pt x="94" y="110"/>
                </a:cubicBezTo>
                <a:close/>
                <a:moveTo>
                  <a:pt x="95" y="110"/>
                </a:moveTo>
                <a:cubicBezTo>
                  <a:pt x="95" y="109"/>
                  <a:pt x="95" y="109"/>
                  <a:pt x="95" y="109"/>
                </a:cubicBezTo>
                <a:cubicBezTo>
                  <a:pt x="95" y="109"/>
                  <a:pt x="95" y="109"/>
                  <a:pt x="95" y="110"/>
                </a:cubicBezTo>
                <a:close/>
                <a:moveTo>
                  <a:pt x="95" y="134"/>
                </a:moveTo>
                <a:cubicBezTo>
                  <a:pt x="95" y="135"/>
                  <a:pt x="94" y="135"/>
                  <a:pt x="94" y="134"/>
                </a:cubicBezTo>
                <a:cubicBezTo>
                  <a:pt x="95" y="134"/>
                  <a:pt x="95" y="135"/>
                  <a:pt x="95" y="134"/>
                </a:cubicBezTo>
                <a:close/>
                <a:moveTo>
                  <a:pt x="94" y="135"/>
                </a:moveTo>
                <a:cubicBezTo>
                  <a:pt x="94" y="135"/>
                  <a:pt x="94" y="135"/>
                  <a:pt x="94" y="135"/>
                </a:cubicBezTo>
                <a:cubicBezTo>
                  <a:pt x="94" y="135"/>
                  <a:pt x="94" y="135"/>
                  <a:pt x="94" y="135"/>
                </a:cubicBezTo>
                <a:cubicBezTo>
                  <a:pt x="94" y="135"/>
                  <a:pt x="94" y="135"/>
                  <a:pt x="94" y="135"/>
                </a:cubicBezTo>
                <a:close/>
                <a:moveTo>
                  <a:pt x="96" y="166"/>
                </a:moveTo>
                <a:cubicBezTo>
                  <a:pt x="96" y="166"/>
                  <a:pt x="96" y="166"/>
                  <a:pt x="97" y="166"/>
                </a:cubicBezTo>
                <a:cubicBezTo>
                  <a:pt x="96" y="166"/>
                  <a:pt x="95" y="167"/>
                  <a:pt x="94" y="167"/>
                </a:cubicBezTo>
                <a:cubicBezTo>
                  <a:pt x="95" y="167"/>
                  <a:pt x="95" y="166"/>
                  <a:pt x="96" y="166"/>
                </a:cubicBezTo>
                <a:close/>
                <a:moveTo>
                  <a:pt x="106" y="273"/>
                </a:moveTo>
                <a:cubicBezTo>
                  <a:pt x="106" y="273"/>
                  <a:pt x="106" y="273"/>
                  <a:pt x="106" y="273"/>
                </a:cubicBezTo>
                <a:cubicBezTo>
                  <a:pt x="106" y="273"/>
                  <a:pt x="106" y="272"/>
                  <a:pt x="106" y="272"/>
                </a:cubicBezTo>
                <a:cubicBezTo>
                  <a:pt x="106" y="272"/>
                  <a:pt x="106" y="273"/>
                  <a:pt x="106" y="273"/>
                </a:cubicBezTo>
                <a:close/>
                <a:moveTo>
                  <a:pt x="53" y="235"/>
                </a:moveTo>
                <a:cubicBezTo>
                  <a:pt x="54" y="235"/>
                  <a:pt x="54" y="235"/>
                  <a:pt x="54" y="235"/>
                </a:cubicBezTo>
                <a:cubicBezTo>
                  <a:pt x="54" y="235"/>
                  <a:pt x="53" y="235"/>
                  <a:pt x="53" y="235"/>
                </a:cubicBezTo>
                <a:cubicBezTo>
                  <a:pt x="53" y="235"/>
                  <a:pt x="53" y="235"/>
                  <a:pt x="53" y="235"/>
                </a:cubicBezTo>
                <a:close/>
                <a:moveTo>
                  <a:pt x="57" y="235"/>
                </a:moveTo>
                <a:cubicBezTo>
                  <a:pt x="57" y="235"/>
                  <a:pt x="56" y="235"/>
                  <a:pt x="56" y="235"/>
                </a:cubicBezTo>
                <a:cubicBezTo>
                  <a:pt x="56" y="235"/>
                  <a:pt x="56" y="235"/>
                  <a:pt x="56" y="235"/>
                </a:cubicBezTo>
                <a:cubicBezTo>
                  <a:pt x="56" y="235"/>
                  <a:pt x="56" y="235"/>
                  <a:pt x="56" y="235"/>
                </a:cubicBezTo>
                <a:cubicBezTo>
                  <a:pt x="56" y="235"/>
                  <a:pt x="56" y="235"/>
                  <a:pt x="55" y="235"/>
                </a:cubicBezTo>
                <a:cubicBezTo>
                  <a:pt x="56" y="234"/>
                  <a:pt x="57" y="235"/>
                  <a:pt x="57" y="234"/>
                </a:cubicBezTo>
                <a:cubicBezTo>
                  <a:pt x="57" y="234"/>
                  <a:pt x="57" y="234"/>
                  <a:pt x="57" y="235"/>
                </a:cubicBezTo>
                <a:cubicBezTo>
                  <a:pt x="57" y="235"/>
                  <a:pt x="57" y="235"/>
                  <a:pt x="57" y="235"/>
                </a:cubicBezTo>
                <a:close/>
                <a:moveTo>
                  <a:pt x="57" y="233"/>
                </a:moveTo>
                <a:cubicBezTo>
                  <a:pt x="58" y="233"/>
                  <a:pt x="58" y="233"/>
                  <a:pt x="58" y="233"/>
                </a:cubicBezTo>
                <a:cubicBezTo>
                  <a:pt x="58" y="233"/>
                  <a:pt x="58" y="233"/>
                  <a:pt x="58" y="233"/>
                </a:cubicBezTo>
                <a:cubicBezTo>
                  <a:pt x="58" y="233"/>
                  <a:pt x="58" y="233"/>
                  <a:pt x="58" y="233"/>
                </a:cubicBezTo>
                <a:cubicBezTo>
                  <a:pt x="58" y="233"/>
                  <a:pt x="58" y="233"/>
                  <a:pt x="58" y="233"/>
                </a:cubicBezTo>
                <a:cubicBezTo>
                  <a:pt x="58" y="233"/>
                  <a:pt x="57" y="233"/>
                  <a:pt x="57" y="233"/>
                </a:cubicBezTo>
                <a:close/>
                <a:moveTo>
                  <a:pt x="55" y="235"/>
                </a:moveTo>
                <a:cubicBezTo>
                  <a:pt x="55" y="235"/>
                  <a:pt x="55" y="235"/>
                  <a:pt x="55" y="235"/>
                </a:cubicBezTo>
                <a:cubicBezTo>
                  <a:pt x="55" y="235"/>
                  <a:pt x="55" y="235"/>
                  <a:pt x="55" y="235"/>
                </a:cubicBezTo>
                <a:cubicBezTo>
                  <a:pt x="55" y="235"/>
                  <a:pt x="55" y="235"/>
                  <a:pt x="55" y="235"/>
                </a:cubicBezTo>
                <a:close/>
                <a:moveTo>
                  <a:pt x="55" y="235"/>
                </a:moveTo>
                <a:cubicBezTo>
                  <a:pt x="55" y="235"/>
                  <a:pt x="55" y="235"/>
                  <a:pt x="55" y="235"/>
                </a:cubicBezTo>
                <a:cubicBezTo>
                  <a:pt x="55" y="235"/>
                  <a:pt x="55" y="235"/>
                  <a:pt x="55" y="235"/>
                </a:cubicBezTo>
                <a:cubicBezTo>
                  <a:pt x="55" y="235"/>
                  <a:pt x="55" y="235"/>
                  <a:pt x="55" y="235"/>
                </a:cubicBezTo>
                <a:close/>
                <a:moveTo>
                  <a:pt x="50" y="237"/>
                </a:moveTo>
                <a:cubicBezTo>
                  <a:pt x="50" y="237"/>
                  <a:pt x="50" y="237"/>
                  <a:pt x="50" y="237"/>
                </a:cubicBezTo>
                <a:cubicBezTo>
                  <a:pt x="50" y="236"/>
                  <a:pt x="50" y="236"/>
                  <a:pt x="50" y="236"/>
                </a:cubicBezTo>
                <a:cubicBezTo>
                  <a:pt x="50" y="236"/>
                  <a:pt x="50" y="236"/>
                  <a:pt x="50" y="237"/>
                </a:cubicBezTo>
                <a:close/>
                <a:moveTo>
                  <a:pt x="72" y="260"/>
                </a:moveTo>
                <a:cubicBezTo>
                  <a:pt x="72" y="261"/>
                  <a:pt x="72" y="261"/>
                  <a:pt x="72" y="261"/>
                </a:cubicBezTo>
                <a:cubicBezTo>
                  <a:pt x="72" y="261"/>
                  <a:pt x="72" y="261"/>
                  <a:pt x="72" y="261"/>
                </a:cubicBezTo>
                <a:cubicBezTo>
                  <a:pt x="72" y="261"/>
                  <a:pt x="72" y="261"/>
                  <a:pt x="72" y="260"/>
                </a:cubicBezTo>
                <a:close/>
                <a:moveTo>
                  <a:pt x="106" y="271"/>
                </a:moveTo>
                <a:cubicBezTo>
                  <a:pt x="106" y="272"/>
                  <a:pt x="106" y="272"/>
                  <a:pt x="106" y="272"/>
                </a:cubicBezTo>
                <a:cubicBezTo>
                  <a:pt x="106" y="272"/>
                  <a:pt x="106" y="272"/>
                  <a:pt x="106" y="272"/>
                </a:cubicBezTo>
                <a:cubicBezTo>
                  <a:pt x="106" y="272"/>
                  <a:pt x="106" y="272"/>
                  <a:pt x="106" y="271"/>
                </a:cubicBezTo>
                <a:close/>
                <a:moveTo>
                  <a:pt x="107" y="272"/>
                </a:moveTo>
                <a:cubicBezTo>
                  <a:pt x="107" y="272"/>
                  <a:pt x="107" y="272"/>
                  <a:pt x="107" y="272"/>
                </a:cubicBezTo>
                <a:cubicBezTo>
                  <a:pt x="107" y="272"/>
                  <a:pt x="107" y="272"/>
                  <a:pt x="107" y="272"/>
                </a:cubicBezTo>
                <a:cubicBezTo>
                  <a:pt x="107" y="272"/>
                  <a:pt x="107" y="272"/>
                  <a:pt x="107" y="272"/>
                </a:cubicBezTo>
                <a:close/>
                <a:moveTo>
                  <a:pt x="108" y="271"/>
                </a:moveTo>
                <a:cubicBezTo>
                  <a:pt x="108" y="271"/>
                  <a:pt x="108" y="271"/>
                  <a:pt x="108" y="272"/>
                </a:cubicBezTo>
                <a:cubicBezTo>
                  <a:pt x="108" y="272"/>
                  <a:pt x="108" y="272"/>
                  <a:pt x="108" y="272"/>
                </a:cubicBezTo>
                <a:cubicBezTo>
                  <a:pt x="107" y="272"/>
                  <a:pt x="107" y="272"/>
                  <a:pt x="107" y="272"/>
                </a:cubicBezTo>
                <a:cubicBezTo>
                  <a:pt x="107" y="272"/>
                  <a:pt x="107" y="271"/>
                  <a:pt x="107" y="271"/>
                </a:cubicBezTo>
                <a:cubicBezTo>
                  <a:pt x="108" y="271"/>
                  <a:pt x="108" y="271"/>
                  <a:pt x="109" y="271"/>
                </a:cubicBezTo>
                <a:cubicBezTo>
                  <a:pt x="109" y="271"/>
                  <a:pt x="109" y="271"/>
                  <a:pt x="108" y="271"/>
                </a:cubicBezTo>
                <a:close/>
                <a:moveTo>
                  <a:pt x="97" y="117"/>
                </a:moveTo>
                <a:cubicBezTo>
                  <a:pt x="97" y="117"/>
                  <a:pt x="97" y="117"/>
                  <a:pt x="97" y="117"/>
                </a:cubicBezTo>
                <a:cubicBezTo>
                  <a:pt x="97" y="117"/>
                  <a:pt x="97" y="117"/>
                  <a:pt x="97" y="117"/>
                </a:cubicBezTo>
                <a:cubicBezTo>
                  <a:pt x="97" y="117"/>
                  <a:pt x="97" y="117"/>
                  <a:pt x="97" y="117"/>
                </a:cubicBezTo>
                <a:close/>
                <a:moveTo>
                  <a:pt x="97" y="122"/>
                </a:moveTo>
                <a:cubicBezTo>
                  <a:pt x="97" y="122"/>
                  <a:pt x="97" y="122"/>
                  <a:pt x="96" y="122"/>
                </a:cubicBezTo>
                <a:cubicBezTo>
                  <a:pt x="96" y="122"/>
                  <a:pt x="97" y="122"/>
                  <a:pt x="97" y="122"/>
                </a:cubicBezTo>
                <a:close/>
                <a:moveTo>
                  <a:pt x="94" y="169"/>
                </a:moveTo>
                <a:cubicBezTo>
                  <a:pt x="94" y="169"/>
                  <a:pt x="94" y="168"/>
                  <a:pt x="93" y="168"/>
                </a:cubicBezTo>
                <a:cubicBezTo>
                  <a:pt x="93" y="168"/>
                  <a:pt x="93" y="168"/>
                  <a:pt x="94" y="168"/>
                </a:cubicBezTo>
                <a:cubicBezTo>
                  <a:pt x="94" y="168"/>
                  <a:pt x="94" y="168"/>
                  <a:pt x="94" y="169"/>
                </a:cubicBezTo>
                <a:close/>
                <a:moveTo>
                  <a:pt x="93" y="168"/>
                </a:moveTo>
                <a:cubicBezTo>
                  <a:pt x="93" y="168"/>
                  <a:pt x="93" y="168"/>
                  <a:pt x="93" y="168"/>
                </a:cubicBezTo>
                <a:cubicBezTo>
                  <a:pt x="93" y="168"/>
                  <a:pt x="93" y="168"/>
                  <a:pt x="93" y="168"/>
                </a:cubicBezTo>
                <a:close/>
                <a:moveTo>
                  <a:pt x="54" y="235"/>
                </a:moveTo>
                <a:cubicBezTo>
                  <a:pt x="54" y="235"/>
                  <a:pt x="54" y="235"/>
                  <a:pt x="54" y="235"/>
                </a:cubicBezTo>
                <a:cubicBezTo>
                  <a:pt x="54" y="235"/>
                  <a:pt x="54" y="235"/>
                  <a:pt x="54" y="235"/>
                </a:cubicBezTo>
                <a:cubicBezTo>
                  <a:pt x="54" y="235"/>
                  <a:pt x="54" y="235"/>
                  <a:pt x="54" y="235"/>
                </a:cubicBezTo>
                <a:close/>
                <a:moveTo>
                  <a:pt x="103" y="271"/>
                </a:moveTo>
                <a:cubicBezTo>
                  <a:pt x="104" y="272"/>
                  <a:pt x="103" y="272"/>
                  <a:pt x="103" y="273"/>
                </a:cubicBezTo>
                <a:cubicBezTo>
                  <a:pt x="103" y="272"/>
                  <a:pt x="103" y="272"/>
                  <a:pt x="103" y="272"/>
                </a:cubicBezTo>
                <a:cubicBezTo>
                  <a:pt x="103" y="272"/>
                  <a:pt x="103" y="272"/>
                  <a:pt x="103" y="271"/>
                </a:cubicBezTo>
                <a:close/>
                <a:moveTo>
                  <a:pt x="104" y="274"/>
                </a:moveTo>
                <a:cubicBezTo>
                  <a:pt x="105" y="273"/>
                  <a:pt x="105" y="273"/>
                  <a:pt x="106" y="273"/>
                </a:cubicBezTo>
                <a:cubicBezTo>
                  <a:pt x="106" y="273"/>
                  <a:pt x="106" y="273"/>
                  <a:pt x="106" y="273"/>
                </a:cubicBezTo>
                <a:cubicBezTo>
                  <a:pt x="105" y="274"/>
                  <a:pt x="105" y="274"/>
                  <a:pt x="104" y="274"/>
                </a:cubicBezTo>
                <a:close/>
                <a:moveTo>
                  <a:pt x="99" y="117"/>
                </a:moveTo>
                <a:cubicBezTo>
                  <a:pt x="99" y="117"/>
                  <a:pt x="100" y="118"/>
                  <a:pt x="100" y="118"/>
                </a:cubicBezTo>
                <a:cubicBezTo>
                  <a:pt x="99" y="118"/>
                  <a:pt x="99" y="118"/>
                  <a:pt x="99" y="117"/>
                </a:cubicBezTo>
                <a:close/>
                <a:moveTo>
                  <a:pt x="98" y="117"/>
                </a:moveTo>
                <a:cubicBezTo>
                  <a:pt x="98" y="117"/>
                  <a:pt x="98" y="117"/>
                  <a:pt x="98" y="117"/>
                </a:cubicBezTo>
                <a:cubicBezTo>
                  <a:pt x="98" y="117"/>
                  <a:pt x="98" y="117"/>
                  <a:pt x="98" y="117"/>
                </a:cubicBezTo>
                <a:cubicBezTo>
                  <a:pt x="98" y="117"/>
                  <a:pt x="98" y="117"/>
                  <a:pt x="98" y="117"/>
                </a:cubicBezTo>
                <a:close/>
                <a:moveTo>
                  <a:pt x="97" y="118"/>
                </a:moveTo>
                <a:cubicBezTo>
                  <a:pt x="97" y="118"/>
                  <a:pt x="97" y="118"/>
                  <a:pt x="97" y="118"/>
                </a:cubicBezTo>
                <a:cubicBezTo>
                  <a:pt x="97" y="118"/>
                  <a:pt x="97" y="117"/>
                  <a:pt x="97" y="117"/>
                </a:cubicBezTo>
                <a:cubicBezTo>
                  <a:pt x="97" y="117"/>
                  <a:pt x="97" y="118"/>
                  <a:pt x="97" y="118"/>
                </a:cubicBezTo>
                <a:close/>
                <a:moveTo>
                  <a:pt x="97" y="107"/>
                </a:moveTo>
                <a:cubicBezTo>
                  <a:pt x="97" y="107"/>
                  <a:pt x="97" y="107"/>
                  <a:pt x="97" y="107"/>
                </a:cubicBezTo>
                <a:cubicBezTo>
                  <a:pt x="97" y="107"/>
                  <a:pt x="97" y="107"/>
                  <a:pt x="97" y="107"/>
                </a:cubicBezTo>
                <a:cubicBezTo>
                  <a:pt x="98" y="107"/>
                  <a:pt x="97" y="107"/>
                  <a:pt x="97" y="107"/>
                </a:cubicBezTo>
                <a:close/>
                <a:moveTo>
                  <a:pt x="97" y="116"/>
                </a:moveTo>
                <a:cubicBezTo>
                  <a:pt x="97" y="116"/>
                  <a:pt x="97" y="117"/>
                  <a:pt x="97" y="117"/>
                </a:cubicBezTo>
                <a:cubicBezTo>
                  <a:pt x="97" y="117"/>
                  <a:pt x="96" y="117"/>
                  <a:pt x="96" y="117"/>
                </a:cubicBezTo>
                <a:cubicBezTo>
                  <a:pt x="96" y="117"/>
                  <a:pt x="96" y="116"/>
                  <a:pt x="97" y="116"/>
                </a:cubicBezTo>
                <a:close/>
                <a:moveTo>
                  <a:pt x="95" y="108"/>
                </a:moveTo>
                <a:cubicBezTo>
                  <a:pt x="95" y="108"/>
                  <a:pt x="94" y="108"/>
                  <a:pt x="94" y="109"/>
                </a:cubicBezTo>
                <a:cubicBezTo>
                  <a:pt x="94" y="109"/>
                  <a:pt x="94" y="109"/>
                  <a:pt x="94" y="108"/>
                </a:cubicBezTo>
                <a:cubicBezTo>
                  <a:pt x="94" y="108"/>
                  <a:pt x="94" y="108"/>
                  <a:pt x="94" y="108"/>
                </a:cubicBezTo>
                <a:cubicBezTo>
                  <a:pt x="94" y="108"/>
                  <a:pt x="94" y="108"/>
                  <a:pt x="95" y="108"/>
                </a:cubicBezTo>
                <a:cubicBezTo>
                  <a:pt x="95" y="108"/>
                  <a:pt x="95" y="108"/>
                  <a:pt x="95" y="108"/>
                </a:cubicBezTo>
                <a:cubicBezTo>
                  <a:pt x="95" y="108"/>
                  <a:pt x="95" y="108"/>
                  <a:pt x="95" y="108"/>
                </a:cubicBezTo>
                <a:cubicBezTo>
                  <a:pt x="95" y="108"/>
                  <a:pt x="95" y="108"/>
                  <a:pt x="95" y="108"/>
                </a:cubicBezTo>
                <a:cubicBezTo>
                  <a:pt x="95" y="108"/>
                  <a:pt x="95" y="108"/>
                  <a:pt x="95" y="108"/>
                </a:cubicBezTo>
                <a:close/>
                <a:moveTo>
                  <a:pt x="94" y="132"/>
                </a:moveTo>
                <a:cubicBezTo>
                  <a:pt x="94" y="132"/>
                  <a:pt x="94" y="132"/>
                  <a:pt x="94" y="132"/>
                </a:cubicBezTo>
                <a:cubicBezTo>
                  <a:pt x="94" y="132"/>
                  <a:pt x="94" y="132"/>
                  <a:pt x="94" y="132"/>
                </a:cubicBezTo>
                <a:cubicBezTo>
                  <a:pt x="94" y="132"/>
                  <a:pt x="94" y="132"/>
                  <a:pt x="94" y="132"/>
                </a:cubicBezTo>
                <a:close/>
                <a:moveTo>
                  <a:pt x="91" y="135"/>
                </a:moveTo>
                <a:cubicBezTo>
                  <a:pt x="92" y="135"/>
                  <a:pt x="92" y="135"/>
                  <a:pt x="92" y="135"/>
                </a:cubicBezTo>
                <a:cubicBezTo>
                  <a:pt x="92" y="135"/>
                  <a:pt x="92" y="135"/>
                  <a:pt x="92" y="135"/>
                </a:cubicBezTo>
                <a:cubicBezTo>
                  <a:pt x="92" y="135"/>
                  <a:pt x="91" y="135"/>
                  <a:pt x="91" y="135"/>
                </a:cubicBezTo>
                <a:close/>
                <a:moveTo>
                  <a:pt x="86" y="160"/>
                </a:moveTo>
                <a:cubicBezTo>
                  <a:pt x="87" y="160"/>
                  <a:pt x="87" y="160"/>
                  <a:pt x="87" y="160"/>
                </a:cubicBezTo>
                <a:cubicBezTo>
                  <a:pt x="87" y="160"/>
                  <a:pt x="87" y="160"/>
                  <a:pt x="87" y="160"/>
                </a:cubicBezTo>
                <a:cubicBezTo>
                  <a:pt x="87" y="160"/>
                  <a:pt x="87" y="160"/>
                  <a:pt x="87" y="160"/>
                </a:cubicBezTo>
                <a:cubicBezTo>
                  <a:pt x="87" y="160"/>
                  <a:pt x="87" y="160"/>
                  <a:pt x="86" y="160"/>
                </a:cubicBezTo>
                <a:cubicBezTo>
                  <a:pt x="86" y="160"/>
                  <a:pt x="86" y="160"/>
                  <a:pt x="86" y="160"/>
                </a:cubicBezTo>
                <a:close/>
                <a:moveTo>
                  <a:pt x="85" y="137"/>
                </a:moveTo>
                <a:cubicBezTo>
                  <a:pt x="85" y="137"/>
                  <a:pt x="85" y="137"/>
                  <a:pt x="85" y="137"/>
                </a:cubicBezTo>
                <a:cubicBezTo>
                  <a:pt x="86" y="137"/>
                  <a:pt x="86" y="137"/>
                  <a:pt x="86" y="137"/>
                </a:cubicBezTo>
                <a:cubicBezTo>
                  <a:pt x="86" y="138"/>
                  <a:pt x="86" y="138"/>
                  <a:pt x="86" y="138"/>
                </a:cubicBezTo>
                <a:cubicBezTo>
                  <a:pt x="86" y="137"/>
                  <a:pt x="86" y="137"/>
                  <a:pt x="85" y="137"/>
                </a:cubicBezTo>
                <a:close/>
                <a:moveTo>
                  <a:pt x="85" y="163"/>
                </a:moveTo>
                <a:cubicBezTo>
                  <a:pt x="85" y="163"/>
                  <a:pt x="85" y="163"/>
                  <a:pt x="85" y="163"/>
                </a:cubicBezTo>
                <a:cubicBezTo>
                  <a:pt x="85" y="163"/>
                  <a:pt x="85" y="163"/>
                  <a:pt x="85" y="163"/>
                </a:cubicBezTo>
                <a:cubicBezTo>
                  <a:pt x="85" y="163"/>
                  <a:pt x="85" y="163"/>
                  <a:pt x="85" y="163"/>
                </a:cubicBezTo>
                <a:close/>
                <a:moveTo>
                  <a:pt x="85" y="162"/>
                </a:moveTo>
                <a:cubicBezTo>
                  <a:pt x="85" y="162"/>
                  <a:pt x="85" y="162"/>
                  <a:pt x="85" y="162"/>
                </a:cubicBezTo>
                <a:cubicBezTo>
                  <a:pt x="85" y="162"/>
                  <a:pt x="85" y="162"/>
                  <a:pt x="85" y="162"/>
                </a:cubicBezTo>
                <a:cubicBezTo>
                  <a:pt x="85" y="162"/>
                  <a:pt x="85" y="162"/>
                  <a:pt x="85" y="162"/>
                </a:cubicBezTo>
                <a:close/>
                <a:moveTo>
                  <a:pt x="85" y="163"/>
                </a:moveTo>
                <a:cubicBezTo>
                  <a:pt x="85" y="163"/>
                  <a:pt x="85" y="163"/>
                  <a:pt x="85" y="163"/>
                </a:cubicBezTo>
                <a:cubicBezTo>
                  <a:pt x="85" y="163"/>
                  <a:pt x="85" y="163"/>
                  <a:pt x="85" y="163"/>
                </a:cubicBezTo>
                <a:cubicBezTo>
                  <a:pt x="85" y="163"/>
                  <a:pt x="85" y="163"/>
                  <a:pt x="85" y="163"/>
                </a:cubicBezTo>
                <a:close/>
                <a:moveTo>
                  <a:pt x="78" y="174"/>
                </a:moveTo>
                <a:cubicBezTo>
                  <a:pt x="78" y="174"/>
                  <a:pt x="78" y="174"/>
                  <a:pt x="79" y="174"/>
                </a:cubicBezTo>
                <a:cubicBezTo>
                  <a:pt x="78" y="174"/>
                  <a:pt x="78" y="174"/>
                  <a:pt x="78" y="174"/>
                </a:cubicBezTo>
                <a:close/>
                <a:moveTo>
                  <a:pt x="74" y="167"/>
                </a:moveTo>
                <a:cubicBezTo>
                  <a:pt x="74" y="166"/>
                  <a:pt x="74" y="166"/>
                  <a:pt x="74" y="166"/>
                </a:cubicBezTo>
                <a:cubicBezTo>
                  <a:pt x="74" y="166"/>
                  <a:pt x="74" y="167"/>
                  <a:pt x="74" y="167"/>
                </a:cubicBezTo>
                <a:cubicBezTo>
                  <a:pt x="74" y="167"/>
                  <a:pt x="74" y="167"/>
                  <a:pt x="74" y="167"/>
                </a:cubicBezTo>
                <a:close/>
                <a:moveTo>
                  <a:pt x="72" y="171"/>
                </a:moveTo>
                <a:cubicBezTo>
                  <a:pt x="72" y="171"/>
                  <a:pt x="72" y="171"/>
                  <a:pt x="73" y="171"/>
                </a:cubicBezTo>
                <a:cubicBezTo>
                  <a:pt x="73" y="171"/>
                  <a:pt x="72" y="171"/>
                  <a:pt x="72" y="171"/>
                </a:cubicBezTo>
                <a:close/>
                <a:moveTo>
                  <a:pt x="57" y="187"/>
                </a:moveTo>
                <a:cubicBezTo>
                  <a:pt x="57" y="187"/>
                  <a:pt x="58" y="187"/>
                  <a:pt x="58" y="187"/>
                </a:cubicBezTo>
                <a:cubicBezTo>
                  <a:pt x="58" y="187"/>
                  <a:pt x="57" y="187"/>
                  <a:pt x="57" y="187"/>
                </a:cubicBezTo>
                <a:close/>
                <a:moveTo>
                  <a:pt x="56" y="180"/>
                </a:moveTo>
                <a:cubicBezTo>
                  <a:pt x="56" y="180"/>
                  <a:pt x="56" y="181"/>
                  <a:pt x="56" y="180"/>
                </a:cubicBezTo>
                <a:cubicBezTo>
                  <a:pt x="55" y="180"/>
                  <a:pt x="56" y="179"/>
                  <a:pt x="57" y="179"/>
                </a:cubicBezTo>
                <a:lnTo>
                  <a:pt x="56" y="180"/>
                </a:lnTo>
                <a:close/>
                <a:moveTo>
                  <a:pt x="56" y="187"/>
                </a:moveTo>
                <a:cubicBezTo>
                  <a:pt x="56" y="188"/>
                  <a:pt x="56" y="188"/>
                  <a:pt x="56" y="188"/>
                </a:cubicBezTo>
                <a:cubicBezTo>
                  <a:pt x="56" y="188"/>
                  <a:pt x="55" y="188"/>
                  <a:pt x="55" y="188"/>
                </a:cubicBezTo>
                <a:cubicBezTo>
                  <a:pt x="55" y="188"/>
                  <a:pt x="55" y="188"/>
                  <a:pt x="55" y="188"/>
                </a:cubicBezTo>
                <a:cubicBezTo>
                  <a:pt x="55" y="187"/>
                  <a:pt x="55" y="188"/>
                  <a:pt x="56" y="187"/>
                </a:cubicBezTo>
                <a:close/>
                <a:moveTo>
                  <a:pt x="68" y="261"/>
                </a:moveTo>
                <a:cubicBezTo>
                  <a:pt x="70" y="261"/>
                  <a:pt x="70" y="260"/>
                  <a:pt x="72" y="261"/>
                </a:cubicBezTo>
                <a:cubicBezTo>
                  <a:pt x="70" y="261"/>
                  <a:pt x="69" y="263"/>
                  <a:pt x="68" y="262"/>
                </a:cubicBezTo>
                <a:cubicBezTo>
                  <a:pt x="68" y="262"/>
                  <a:pt x="68" y="261"/>
                  <a:pt x="68" y="261"/>
                </a:cubicBezTo>
                <a:close/>
                <a:moveTo>
                  <a:pt x="90" y="271"/>
                </a:moveTo>
                <a:cubicBezTo>
                  <a:pt x="90" y="272"/>
                  <a:pt x="90" y="272"/>
                  <a:pt x="89" y="272"/>
                </a:cubicBezTo>
                <a:cubicBezTo>
                  <a:pt x="89" y="271"/>
                  <a:pt x="90" y="271"/>
                  <a:pt x="90" y="271"/>
                </a:cubicBezTo>
                <a:close/>
                <a:moveTo>
                  <a:pt x="95" y="277"/>
                </a:moveTo>
                <a:cubicBezTo>
                  <a:pt x="94" y="277"/>
                  <a:pt x="94" y="277"/>
                  <a:pt x="94" y="277"/>
                </a:cubicBezTo>
                <a:cubicBezTo>
                  <a:pt x="94" y="277"/>
                  <a:pt x="94" y="277"/>
                  <a:pt x="95" y="277"/>
                </a:cubicBezTo>
                <a:close/>
                <a:moveTo>
                  <a:pt x="98" y="275"/>
                </a:moveTo>
                <a:cubicBezTo>
                  <a:pt x="98" y="275"/>
                  <a:pt x="98" y="275"/>
                  <a:pt x="99" y="275"/>
                </a:cubicBezTo>
                <a:cubicBezTo>
                  <a:pt x="99" y="275"/>
                  <a:pt x="99" y="275"/>
                  <a:pt x="99" y="275"/>
                </a:cubicBezTo>
                <a:cubicBezTo>
                  <a:pt x="99" y="275"/>
                  <a:pt x="99" y="275"/>
                  <a:pt x="99" y="275"/>
                </a:cubicBezTo>
                <a:cubicBezTo>
                  <a:pt x="99" y="275"/>
                  <a:pt x="99" y="275"/>
                  <a:pt x="99" y="275"/>
                </a:cubicBezTo>
                <a:cubicBezTo>
                  <a:pt x="99" y="274"/>
                  <a:pt x="99" y="274"/>
                  <a:pt x="99" y="274"/>
                </a:cubicBezTo>
                <a:cubicBezTo>
                  <a:pt x="99" y="274"/>
                  <a:pt x="100" y="274"/>
                  <a:pt x="100" y="274"/>
                </a:cubicBezTo>
                <a:cubicBezTo>
                  <a:pt x="100" y="274"/>
                  <a:pt x="100" y="274"/>
                  <a:pt x="101" y="274"/>
                </a:cubicBezTo>
                <a:cubicBezTo>
                  <a:pt x="101" y="274"/>
                  <a:pt x="100" y="274"/>
                  <a:pt x="100" y="274"/>
                </a:cubicBezTo>
                <a:cubicBezTo>
                  <a:pt x="101" y="274"/>
                  <a:pt x="101" y="273"/>
                  <a:pt x="101" y="273"/>
                </a:cubicBezTo>
                <a:cubicBezTo>
                  <a:pt x="102" y="274"/>
                  <a:pt x="102" y="274"/>
                  <a:pt x="102" y="273"/>
                </a:cubicBezTo>
                <a:cubicBezTo>
                  <a:pt x="102" y="273"/>
                  <a:pt x="103" y="273"/>
                  <a:pt x="103" y="274"/>
                </a:cubicBezTo>
                <a:cubicBezTo>
                  <a:pt x="103" y="273"/>
                  <a:pt x="103" y="273"/>
                  <a:pt x="104" y="273"/>
                </a:cubicBezTo>
                <a:cubicBezTo>
                  <a:pt x="104" y="273"/>
                  <a:pt x="104" y="273"/>
                  <a:pt x="104" y="273"/>
                </a:cubicBezTo>
                <a:cubicBezTo>
                  <a:pt x="103" y="274"/>
                  <a:pt x="103" y="273"/>
                  <a:pt x="103" y="274"/>
                </a:cubicBezTo>
                <a:cubicBezTo>
                  <a:pt x="103" y="275"/>
                  <a:pt x="103" y="273"/>
                  <a:pt x="104" y="274"/>
                </a:cubicBezTo>
                <a:cubicBezTo>
                  <a:pt x="104" y="274"/>
                  <a:pt x="104" y="274"/>
                  <a:pt x="104" y="273"/>
                </a:cubicBezTo>
                <a:cubicBezTo>
                  <a:pt x="104" y="273"/>
                  <a:pt x="104" y="273"/>
                  <a:pt x="104" y="274"/>
                </a:cubicBezTo>
                <a:cubicBezTo>
                  <a:pt x="104" y="273"/>
                  <a:pt x="104" y="273"/>
                  <a:pt x="104" y="273"/>
                </a:cubicBezTo>
                <a:cubicBezTo>
                  <a:pt x="104" y="274"/>
                  <a:pt x="104" y="274"/>
                  <a:pt x="104" y="275"/>
                </a:cubicBezTo>
                <a:cubicBezTo>
                  <a:pt x="104" y="275"/>
                  <a:pt x="104" y="275"/>
                  <a:pt x="104" y="275"/>
                </a:cubicBezTo>
                <a:cubicBezTo>
                  <a:pt x="104" y="275"/>
                  <a:pt x="104" y="274"/>
                  <a:pt x="104" y="274"/>
                </a:cubicBezTo>
                <a:cubicBezTo>
                  <a:pt x="104" y="274"/>
                  <a:pt x="104" y="274"/>
                  <a:pt x="104" y="274"/>
                </a:cubicBezTo>
                <a:cubicBezTo>
                  <a:pt x="104" y="274"/>
                  <a:pt x="103" y="275"/>
                  <a:pt x="103" y="275"/>
                </a:cubicBezTo>
                <a:cubicBezTo>
                  <a:pt x="103" y="275"/>
                  <a:pt x="103" y="275"/>
                  <a:pt x="103" y="275"/>
                </a:cubicBezTo>
                <a:cubicBezTo>
                  <a:pt x="103" y="275"/>
                  <a:pt x="103" y="275"/>
                  <a:pt x="103" y="274"/>
                </a:cubicBezTo>
                <a:cubicBezTo>
                  <a:pt x="103" y="274"/>
                  <a:pt x="103" y="274"/>
                  <a:pt x="102" y="274"/>
                </a:cubicBezTo>
                <a:cubicBezTo>
                  <a:pt x="102" y="274"/>
                  <a:pt x="102" y="274"/>
                  <a:pt x="102" y="274"/>
                </a:cubicBezTo>
                <a:cubicBezTo>
                  <a:pt x="102" y="274"/>
                  <a:pt x="102" y="275"/>
                  <a:pt x="102" y="275"/>
                </a:cubicBezTo>
                <a:cubicBezTo>
                  <a:pt x="101" y="275"/>
                  <a:pt x="101" y="275"/>
                  <a:pt x="101" y="276"/>
                </a:cubicBezTo>
                <a:cubicBezTo>
                  <a:pt x="101" y="275"/>
                  <a:pt x="101" y="275"/>
                  <a:pt x="101" y="275"/>
                </a:cubicBezTo>
                <a:cubicBezTo>
                  <a:pt x="101" y="275"/>
                  <a:pt x="101" y="275"/>
                  <a:pt x="102" y="275"/>
                </a:cubicBezTo>
                <a:cubicBezTo>
                  <a:pt x="101" y="275"/>
                  <a:pt x="101" y="275"/>
                  <a:pt x="101" y="275"/>
                </a:cubicBezTo>
                <a:cubicBezTo>
                  <a:pt x="101" y="275"/>
                  <a:pt x="101" y="275"/>
                  <a:pt x="101" y="275"/>
                </a:cubicBezTo>
                <a:cubicBezTo>
                  <a:pt x="101" y="276"/>
                  <a:pt x="99" y="277"/>
                  <a:pt x="98" y="276"/>
                </a:cubicBezTo>
                <a:cubicBezTo>
                  <a:pt x="98" y="276"/>
                  <a:pt x="97" y="275"/>
                  <a:pt x="97" y="276"/>
                </a:cubicBezTo>
                <a:cubicBezTo>
                  <a:pt x="97" y="276"/>
                  <a:pt x="97" y="276"/>
                  <a:pt x="96" y="276"/>
                </a:cubicBezTo>
                <a:cubicBezTo>
                  <a:pt x="97" y="276"/>
                  <a:pt x="98" y="275"/>
                  <a:pt x="98" y="275"/>
                </a:cubicBezTo>
                <a:close/>
                <a:moveTo>
                  <a:pt x="276" y="11"/>
                </a:moveTo>
                <a:cubicBezTo>
                  <a:pt x="276" y="11"/>
                  <a:pt x="275" y="12"/>
                  <a:pt x="275" y="12"/>
                </a:cubicBezTo>
                <a:cubicBezTo>
                  <a:pt x="275" y="11"/>
                  <a:pt x="276" y="11"/>
                  <a:pt x="276" y="11"/>
                </a:cubicBezTo>
                <a:close/>
                <a:moveTo>
                  <a:pt x="257" y="16"/>
                </a:moveTo>
                <a:cubicBezTo>
                  <a:pt x="257" y="16"/>
                  <a:pt x="257" y="16"/>
                  <a:pt x="257" y="16"/>
                </a:cubicBezTo>
                <a:cubicBezTo>
                  <a:pt x="257" y="16"/>
                  <a:pt x="257" y="16"/>
                  <a:pt x="257" y="16"/>
                </a:cubicBezTo>
                <a:cubicBezTo>
                  <a:pt x="257" y="15"/>
                  <a:pt x="257" y="16"/>
                  <a:pt x="257" y="16"/>
                </a:cubicBezTo>
                <a:close/>
                <a:moveTo>
                  <a:pt x="257" y="17"/>
                </a:moveTo>
                <a:cubicBezTo>
                  <a:pt x="256" y="17"/>
                  <a:pt x="256" y="17"/>
                  <a:pt x="255" y="17"/>
                </a:cubicBezTo>
                <a:cubicBezTo>
                  <a:pt x="256" y="16"/>
                  <a:pt x="256" y="16"/>
                  <a:pt x="257" y="17"/>
                </a:cubicBezTo>
                <a:close/>
                <a:moveTo>
                  <a:pt x="255" y="17"/>
                </a:moveTo>
                <a:cubicBezTo>
                  <a:pt x="255" y="17"/>
                  <a:pt x="255" y="18"/>
                  <a:pt x="254" y="17"/>
                </a:cubicBezTo>
                <a:cubicBezTo>
                  <a:pt x="254" y="17"/>
                  <a:pt x="255" y="16"/>
                  <a:pt x="255" y="17"/>
                </a:cubicBezTo>
                <a:close/>
                <a:moveTo>
                  <a:pt x="237" y="22"/>
                </a:moveTo>
                <a:cubicBezTo>
                  <a:pt x="237" y="22"/>
                  <a:pt x="236" y="22"/>
                  <a:pt x="236" y="22"/>
                </a:cubicBezTo>
                <a:cubicBezTo>
                  <a:pt x="236" y="22"/>
                  <a:pt x="237" y="22"/>
                  <a:pt x="237" y="22"/>
                </a:cubicBezTo>
                <a:close/>
                <a:moveTo>
                  <a:pt x="225" y="25"/>
                </a:moveTo>
                <a:cubicBezTo>
                  <a:pt x="225" y="25"/>
                  <a:pt x="225" y="26"/>
                  <a:pt x="225" y="26"/>
                </a:cubicBezTo>
                <a:cubicBezTo>
                  <a:pt x="224" y="25"/>
                  <a:pt x="225" y="24"/>
                  <a:pt x="225" y="25"/>
                </a:cubicBezTo>
                <a:close/>
                <a:moveTo>
                  <a:pt x="224" y="25"/>
                </a:moveTo>
                <a:cubicBezTo>
                  <a:pt x="224" y="25"/>
                  <a:pt x="224" y="25"/>
                  <a:pt x="224" y="26"/>
                </a:cubicBezTo>
                <a:cubicBezTo>
                  <a:pt x="224" y="26"/>
                  <a:pt x="224" y="26"/>
                  <a:pt x="224" y="26"/>
                </a:cubicBezTo>
                <a:cubicBezTo>
                  <a:pt x="224" y="26"/>
                  <a:pt x="224" y="26"/>
                  <a:pt x="224" y="26"/>
                </a:cubicBezTo>
                <a:cubicBezTo>
                  <a:pt x="223" y="26"/>
                  <a:pt x="223" y="25"/>
                  <a:pt x="223" y="25"/>
                </a:cubicBezTo>
                <a:cubicBezTo>
                  <a:pt x="223" y="25"/>
                  <a:pt x="224" y="25"/>
                  <a:pt x="224" y="25"/>
                </a:cubicBezTo>
                <a:close/>
                <a:moveTo>
                  <a:pt x="213" y="28"/>
                </a:moveTo>
                <a:cubicBezTo>
                  <a:pt x="213" y="28"/>
                  <a:pt x="212" y="29"/>
                  <a:pt x="212" y="28"/>
                </a:cubicBezTo>
                <a:cubicBezTo>
                  <a:pt x="213" y="28"/>
                  <a:pt x="213" y="27"/>
                  <a:pt x="213" y="28"/>
                </a:cubicBezTo>
                <a:close/>
                <a:moveTo>
                  <a:pt x="211" y="27"/>
                </a:moveTo>
                <a:cubicBezTo>
                  <a:pt x="211" y="27"/>
                  <a:pt x="211" y="28"/>
                  <a:pt x="211" y="28"/>
                </a:cubicBezTo>
                <a:cubicBezTo>
                  <a:pt x="211" y="28"/>
                  <a:pt x="211" y="28"/>
                  <a:pt x="210" y="28"/>
                </a:cubicBezTo>
                <a:cubicBezTo>
                  <a:pt x="211" y="27"/>
                  <a:pt x="211" y="27"/>
                  <a:pt x="211" y="27"/>
                </a:cubicBezTo>
                <a:close/>
                <a:moveTo>
                  <a:pt x="210" y="28"/>
                </a:moveTo>
                <a:cubicBezTo>
                  <a:pt x="210" y="28"/>
                  <a:pt x="210" y="28"/>
                  <a:pt x="210" y="28"/>
                </a:cubicBezTo>
                <a:cubicBezTo>
                  <a:pt x="210" y="28"/>
                  <a:pt x="210" y="28"/>
                  <a:pt x="210" y="28"/>
                </a:cubicBezTo>
                <a:cubicBezTo>
                  <a:pt x="210" y="28"/>
                  <a:pt x="210" y="28"/>
                  <a:pt x="210" y="28"/>
                </a:cubicBezTo>
                <a:cubicBezTo>
                  <a:pt x="210" y="28"/>
                  <a:pt x="210" y="28"/>
                  <a:pt x="210" y="28"/>
                </a:cubicBezTo>
                <a:cubicBezTo>
                  <a:pt x="210" y="28"/>
                  <a:pt x="210" y="28"/>
                  <a:pt x="211" y="28"/>
                </a:cubicBezTo>
                <a:cubicBezTo>
                  <a:pt x="210" y="29"/>
                  <a:pt x="210" y="29"/>
                  <a:pt x="210" y="29"/>
                </a:cubicBezTo>
                <a:cubicBezTo>
                  <a:pt x="209" y="29"/>
                  <a:pt x="209" y="29"/>
                  <a:pt x="209" y="29"/>
                </a:cubicBezTo>
                <a:cubicBezTo>
                  <a:pt x="209" y="29"/>
                  <a:pt x="209" y="29"/>
                  <a:pt x="209" y="29"/>
                </a:cubicBezTo>
                <a:cubicBezTo>
                  <a:pt x="210" y="29"/>
                  <a:pt x="210" y="29"/>
                  <a:pt x="210" y="28"/>
                </a:cubicBezTo>
                <a:close/>
                <a:moveTo>
                  <a:pt x="208" y="29"/>
                </a:moveTo>
                <a:cubicBezTo>
                  <a:pt x="208" y="29"/>
                  <a:pt x="208" y="29"/>
                  <a:pt x="208" y="29"/>
                </a:cubicBezTo>
                <a:cubicBezTo>
                  <a:pt x="207" y="29"/>
                  <a:pt x="208" y="29"/>
                  <a:pt x="208" y="29"/>
                </a:cubicBezTo>
                <a:close/>
                <a:moveTo>
                  <a:pt x="207" y="19"/>
                </a:moveTo>
                <a:cubicBezTo>
                  <a:pt x="207" y="18"/>
                  <a:pt x="207" y="18"/>
                  <a:pt x="207" y="18"/>
                </a:cubicBezTo>
                <a:cubicBezTo>
                  <a:pt x="208" y="19"/>
                  <a:pt x="208" y="19"/>
                  <a:pt x="208" y="19"/>
                </a:cubicBezTo>
                <a:cubicBezTo>
                  <a:pt x="207" y="19"/>
                  <a:pt x="207" y="18"/>
                  <a:pt x="207" y="19"/>
                </a:cubicBezTo>
                <a:close/>
                <a:moveTo>
                  <a:pt x="208" y="11"/>
                </a:moveTo>
                <a:cubicBezTo>
                  <a:pt x="208" y="12"/>
                  <a:pt x="208" y="12"/>
                  <a:pt x="209" y="12"/>
                </a:cubicBezTo>
                <a:cubicBezTo>
                  <a:pt x="209" y="12"/>
                  <a:pt x="208" y="12"/>
                  <a:pt x="208" y="12"/>
                </a:cubicBezTo>
                <a:cubicBezTo>
                  <a:pt x="208" y="12"/>
                  <a:pt x="208" y="12"/>
                  <a:pt x="208" y="12"/>
                </a:cubicBezTo>
                <a:lnTo>
                  <a:pt x="208" y="11"/>
                </a:lnTo>
                <a:close/>
                <a:moveTo>
                  <a:pt x="207" y="13"/>
                </a:moveTo>
                <a:cubicBezTo>
                  <a:pt x="208" y="13"/>
                  <a:pt x="208" y="13"/>
                  <a:pt x="208" y="13"/>
                </a:cubicBezTo>
                <a:cubicBezTo>
                  <a:pt x="208" y="13"/>
                  <a:pt x="208" y="14"/>
                  <a:pt x="208" y="14"/>
                </a:cubicBezTo>
                <a:cubicBezTo>
                  <a:pt x="207" y="14"/>
                  <a:pt x="207" y="13"/>
                  <a:pt x="207" y="13"/>
                </a:cubicBezTo>
                <a:close/>
                <a:moveTo>
                  <a:pt x="208" y="15"/>
                </a:moveTo>
                <a:cubicBezTo>
                  <a:pt x="208" y="15"/>
                  <a:pt x="208" y="15"/>
                  <a:pt x="208" y="15"/>
                </a:cubicBezTo>
                <a:cubicBezTo>
                  <a:pt x="208" y="15"/>
                  <a:pt x="209" y="15"/>
                  <a:pt x="209" y="15"/>
                </a:cubicBezTo>
                <a:cubicBezTo>
                  <a:pt x="209" y="16"/>
                  <a:pt x="209" y="17"/>
                  <a:pt x="209" y="18"/>
                </a:cubicBezTo>
                <a:cubicBezTo>
                  <a:pt x="208" y="17"/>
                  <a:pt x="208" y="16"/>
                  <a:pt x="207" y="16"/>
                </a:cubicBezTo>
                <a:cubicBezTo>
                  <a:pt x="207" y="15"/>
                  <a:pt x="208" y="15"/>
                  <a:pt x="208" y="15"/>
                </a:cubicBezTo>
                <a:close/>
                <a:moveTo>
                  <a:pt x="207" y="11"/>
                </a:moveTo>
                <a:cubicBezTo>
                  <a:pt x="207" y="11"/>
                  <a:pt x="207" y="11"/>
                  <a:pt x="207" y="11"/>
                </a:cubicBezTo>
                <a:cubicBezTo>
                  <a:pt x="207" y="11"/>
                  <a:pt x="207" y="12"/>
                  <a:pt x="206" y="12"/>
                </a:cubicBezTo>
                <a:cubicBezTo>
                  <a:pt x="206" y="11"/>
                  <a:pt x="207" y="11"/>
                  <a:pt x="207" y="11"/>
                </a:cubicBezTo>
                <a:close/>
                <a:moveTo>
                  <a:pt x="206" y="15"/>
                </a:moveTo>
                <a:cubicBezTo>
                  <a:pt x="206" y="15"/>
                  <a:pt x="207" y="16"/>
                  <a:pt x="206" y="16"/>
                </a:cubicBezTo>
                <a:cubicBezTo>
                  <a:pt x="206" y="16"/>
                  <a:pt x="205" y="15"/>
                  <a:pt x="206" y="15"/>
                </a:cubicBezTo>
                <a:close/>
                <a:moveTo>
                  <a:pt x="205" y="11"/>
                </a:moveTo>
                <a:cubicBezTo>
                  <a:pt x="205" y="11"/>
                  <a:pt x="206" y="10"/>
                  <a:pt x="206" y="10"/>
                </a:cubicBezTo>
                <a:cubicBezTo>
                  <a:pt x="206" y="11"/>
                  <a:pt x="205" y="12"/>
                  <a:pt x="205" y="12"/>
                </a:cubicBezTo>
                <a:cubicBezTo>
                  <a:pt x="205" y="11"/>
                  <a:pt x="205" y="11"/>
                  <a:pt x="205" y="11"/>
                </a:cubicBezTo>
                <a:close/>
                <a:moveTo>
                  <a:pt x="205" y="13"/>
                </a:moveTo>
                <a:cubicBezTo>
                  <a:pt x="205" y="13"/>
                  <a:pt x="204" y="14"/>
                  <a:pt x="204" y="14"/>
                </a:cubicBezTo>
                <a:cubicBezTo>
                  <a:pt x="204" y="13"/>
                  <a:pt x="205" y="14"/>
                  <a:pt x="205" y="13"/>
                </a:cubicBezTo>
                <a:close/>
                <a:moveTo>
                  <a:pt x="205" y="15"/>
                </a:moveTo>
                <a:cubicBezTo>
                  <a:pt x="205" y="14"/>
                  <a:pt x="205" y="15"/>
                  <a:pt x="205" y="15"/>
                </a:cubicBezTo>
                <a:cubicBezTo>
                  <a:pt x="205" y="16"/>
                  <a:pt x="205" y="16"/>
                  <a:pt x="205" y="18"/>
                </a:cubicBezTo>
                <a:cubicBezTo>
                  <a:pt x="204" y="17"/>
                  <a:pt x="204" y="18"/>
                  <a:pt x="203" y="19"/>
                </a:cubicBezTo>
                <a:cubicBezTo>
                  <a:pt x="203" y="19"/>
                  <a:pt x="203" y="18"/>
                  <a:pt x="202" y="19"/>
                </a:cubicBezTo>
                <a:cubicBezTo>
                  <a:pt x="202" y="18"/>
                  <a:pt x="203" y="18"/>
                  <a:pt x="203" y="18"/>
                </a:cubicBezTo>
                <a:cubicBezTo>
                  <a:pt x="203" y="16"/>
                  <a:pt x="202" y="18"/>
                  <a:pt x="202" y="17"/>
                </a:cubicBezTo>
                <a:cubicBezTo>
                  <a:pt x="202" y="16"/>
                  <a:pt x="204" y="17"/>
                  <a:pt x="205" y="15"/>
                </a:cubicBezTo>
                <a:close/>
                <a:moveTo>
                  <a:pt x="203" y="14"/>
                </a:moveTo>
                <a:cubicBezTo>
                  <a:pt x="203" y="14"/>
                  <a:pt x="203" y="14"/>
                  <a:pt x="202" y="14"/>
                </a:cubicBezTo>
                <a:cubicBezTo>
                  <a:pt x="202" y="14"/>
                  <a:pt x="202" y="13"/>
                  <a:pt x="203" y="14"/>
                </a:cubicBezTo>
                <a:close/>
                <a:moveTo>
                  <a:pt x="202" y="12"/>
                </a:moveTo>
                <a:cubicBezTo>
                  <a:pt x="202" y="12"/>
                  <a:pt x="202" y="12"/>
                  <a:pt x="202" y="13"/>
                </a:cubicBezTo>
                <a:cubicBezTo>
                  <a:pt x="202" y="13"/>
                  <a:pt x="202" y="13"/>
                  <a:pt x="202" y="13"/>
                </a:cubicBezTo>
                <a:cubicBezTo>
                  <a:pt x="202" y="13"/>
                  <a:pt x="200" y="12"/>
                  <a:pt x="202" y="12"/>
                </a:cubicBezTo>
                <a:close/>
                <a:moveTo>
                  <a:pt x="200" y="13"/>
                </a:moveTo>
                <a:cubicBezTo>
                  <a:pt x="200" y="13"/>
                  <a:pt x="200" y="13"/>
                  <a:pt x="199" y="13"/>
                </a:cubicBezTo>
                <a:cubicBezTo>
                  <a:pt x="199" y="12"/>
                  <a:pt x="200" y="12"/>
                  <a:pt x="200" y="13"/>
                </a:cubicBezTo>
                <a:close/>
                <a:moveTo>
                  <a:pt x="195" y="15"/>
                </a:moveTo>
                <a:cubicBezTo>
                  <a:pt x="196" y="15"/>
                  <a:pt x="195" y="16"/>
                  <a:pt x="195" y="15"/>
                </a:cubicBezTo>
                <a:close/>
                <a:moveTo>
                  <a:pt x="191" y="18"/>
                </a:moveTo>
                <a:cubicBezTo>
                  <a:pt x="191" y="17"/>
                  <a:pt x="192" y="18"/>
                  <a:pt x="193" y="17"/>
                </a:cubicBezTo>
                <a:cubicBezTo>
                  <a:pt x="193" y="18"/>
                  <a:pt x="192" y="19"/>
                  <a:pt x="191" y="18"/>
                </a:cubicBezTo>
                <a:close/>
                <a:moveTo>
                  <a:pt x="107" y="103"/>
                </a:moveTo>
                <a:cubicBezTo>
                  <a:pt x="107" y="103"/>
                  <a:pt x="107" y="103"/>
                  <a:pt x="107" y="103"/>
                </a:cubicBezTo>
                <a:cubicBezTo>
                  <a:pt x="107" y="103"/>
                  <a:pt x="107" y="103"/>
                  <a:pt x="107" y="103"/>
                </a:cubicBezTo>
                <a:cubicBezTo>
                  <a:pt x="107" y="103"/>
                  <a:pt x="107" y="103"/>
                  <a:pt x="107" y="103"/>
                </a:cubicBezTo>
                <a:cubicBezTo>
                  <a:pt x="107" y="103"/>
                  <a:pt x="107" y="103"/>
                  <a:pt x="107" y="103"/>
                </a:cubicBezTo>
                <a:cubicBezTo>
                  <a:pt x="107" y="103"/>
                  <a:pt x="107" y="104"/>
                  <a:pt x="107" y="104"/>
                </a:cubicBezTo>
                <a:cubicBezTo>
                  <a:pt x="107" y="104"/>
                  <a:pt x="107" y="104"/>
                  <a:pt x="107" y="104"/>
                </a:cubicBezTo>
                <a:cubicBezTo>
                  <a:pt x="107" y="104"/>
                  <a:pt x="107" y="104"/>
                  <a:pt x="107" y="104"/>
                </a:cubicBezTo>
                <a:cubicBezTo>
                  <a:pt x="107" y="104"/>
                  <a:pt x="107" y="103"/>
                  <a:pt x="107" y="103"/>
                </a:cubicBezTo>
                <a:cubicBezTo>
                  <a:pt x="107" y="103"/>
                  <a:pt x="107" y="103"/>
                  <a:pt x="107" y="103"/>
                </a:cubicBezTo>
                <a:close/>
                <a:moveTo>
                  <a:pt x="106" y="104"/>
                </a:moveTo>
                <a:cubicBezTo>
                  <a:pt x="106" y="104"/>
                  <a:pt x="106" y="104"/>
                  <a:pt x="106" y="104"/>
                </a:cubicBezTo>
                <a:cubicBezTo>
                  <a:pt x="106" y="104"/>
                  <a:pt x="106" y="104"/>
                  <a:pt x="106" y="104"/>
                </a:cubicBezTo>
                <a:close/>
                <a:moveTo>
                  <a:pt x="106" y="104"/>
                </a:moveTo>
                <a:cubicBezTo>
                  <a:pt x="106" y="104"/>
                  <a:pt x="106" y="104"/>
                  <a:pt x="106" y="104"/>
                </a:cubicBezTo>
                <a:cubicBezTo>
                  <a:pt x="106" y="104"/>
                  <a:pt x="106" y="104"/>
                  <a:pt x="106" y="104"/>
                </a:cubicBezTo>
                <a:cubicBezTo>
                  <a:pt x="107" y="104"/>
                  <a:pt x="107" y="104"/>
                  <a:pt x="107" y="104"/>
                </a:cubicBezTo>
                <a:cubicBezTo>
                  <a:pt x="107" y="104"/>
                  <a:pt x="107" y="104"/>
                  <a:pt x="107" y="104"/>
                </a:cubicBezTo>
                <a:cubicBezTo>
                  <a:pt x="107" y="104"/>
                  <a:pt x="107" y="104"/>
                  <a:pt x="107" y="104"/>
                </a:cubicBezTo>
                <a:cubicBezTo>
                  <a:pt x="107" y="104"/>
                  <a:pt x="107" y="104"/>
                  <a:pt x="107" y="104"/>
                </a:cubicBezTo>
                <a:cubicBezTo>
                  <a:pt x="107" y="104"/>
                  <a:pt x="106" y="104"/>
                  <a:pt x="106" y="104"/>
                </a:cubicBezTo>
                <a:cubicBezTo>
                  <a:pt x="106" y="104"/>
                  <a:pt x="106" y="104"/>
                  <a:pt x="106" y="104"/>
                </a:cubicBezTo>
                <a:cubicBezTo>
                  <a:pt x="106" y="104"/>
                  <a:pt x="106" y="104"/>
                  <a:pt x="106" y="104"/>
                </a:cubicBezTo>
                <a:cubicBezTo>
                  <a:pt x="105" y="104"/>
                  <a:pt x="105" y="104"/>
                  <a:pt x="105" y="104"/>
                </a:cubicBezTo>
                <a:cubicBezTo>
                  <a:pt x="105" y="104"/>
                  <a:pt x="105" y="104"/>
                  <a:pt x="105" y="104"/>
                </a:cubicBezTo>
                <a:cubicBezTo>
                  <a:pt x="105" y="104"/>
                  <a:pt x="105" y="104"/>
                  <a:pt x="106" y="104"/>
                </a:cubicBezTo>
                <a:close/>
                <a:moveTo>
                  <a:pt x="103" y="81"/>
                </a:moveTo>
                <a:cubicBezTo>
                  <a:pt x="103" y="81"/>
                  <a:pt x="103" y="81"/>
                  <a:pt x="103" y="81"/>
                </a:cubicBezTo>
                <a:cubicBezTo>
                  <a:pt x="103" y="81"/>
                  <a:pt x="103" y="81"/>
                  <a:pt x="103" y="81"/>
                </a:cubicBezTo>
                <a:cubicBezTo>
                  <a:pt x="103" y="81"/>
                  <a:pt x="103" y="81"/>
                  <a:pt x="103" y="81"/>
                </a:cubicBezTo>
                <a:close/>
                <a:moveTo>
                  <a:pt x="102" y="105"/>
                </a:moveTo>
                <a:cubicBezTo>
                  <a:pt x="103" y="105"/>
                  <a:pt x="103" y="105"/>
                  <a:pt x="103" y="105"/>
                </a:cubicBezTo>
                <a:cubicBezTo>
                  <a:pt x="103" y="104"/>
                  <a:pt x="103" y="104"/>
                  <a:pt x="103" y="104"/>
                </a:cubicBezTo>
                <a:cubicBezTo>
                  <a:pt x="103" y="104"/>
                  <a:pt x="103" y="104"/>
                  <a:pt x="103" y="104"/>
                </a:cubicBezTo>
                <a:cubicBezTo>
                  <a:pt x="103" y="104"/>
                  <a:pt x="103" y="104"/>
                  <a:pt x="103" y="104"/>
                </a:cubicBezTo>
                <a:cubicBezTo>
                  <a:pt x="104" y="104"/>
                  <a:pt x="105" y="105"/>
                  <a:pt x="105" y="104"/>
                </a:cubicBezTo>
                <a:cubicBezTo>
                  <a:pt x="105" y="104"/>
                  <a:pt x="105" y="104"/>
                  <a:pt x="105" y="105"/>
                </a:cubicBezTo>
                <a:cubicBezTo>
                  <a:pt x="104" y="105"/>
                  <a:pt x="104" y="104"/>
                  <a:pt x="104" y="105"/>
                </a:cubicBezTo>
                <a:cubicBezTo>
                  <a:pt x="103" y="105"/>
                  <a:pt x="104" y="105"/>
                  <a:pt x="103" y="105"/>
                </a:cubicBezTo>
                <a:cubicBezTo>
                  <a:pt x="104" y="105"/>
                  <a:pt x="103" y="105"/>
                  <a:pt x="102" y="105"/>
                </a:cubicBezTo>
                <a:cubicBezTo>
                  <a:pt x="102" y="106"/>
                  <a:pt x="103" y="106"/>
                  <a:pt x="103" y="106"/>
                </a:cubicBezTo>
                <a:cubicBezTo>
                  <a:pt x="103" y="106"/>
                  <a:pt x="102" y="106"/>
                  <a:pt x="102" y="106"/>
                </a:cubicBezTo>
                <a:cubicBezTo>
                  <a:pt x="102" y="106"/>
                  <a:pt x="102" y="106"/>
                  <a:pt x="102" y="106"/>
                </a:cubicBezTo>
                <a:cubicBezTo>
                  <a:pt x="102" y="106"/>
                  <a:pt x="102" y="106"/>
                  <a:pt x="102" y="106"/>
                </a:cubicBezTo>
                <a:cubicBezTo>
                  <a:pt x="102" y="105"/>
                  <a:pt x="102" y="105"/>
                  <a:pt x="102" y="105"/>
                </a:cubicBezTo>
                <a:cubicBezTo>
                  <a:pt x="101" y="105"/>
                  <a:pt x="101" y="105"/>
                  <a:pt x="101" y="105"/>
                </a:cubicBezTo>
                <a:cubicBezTo>
                  <a:pt x="101" y="105"/>
                  <a:pt x="101" y="105"/>
                  <a:pt x="101" y="105"/>
                </a:cubicBezTo>
                <a:cubicBezTo>
                  <a:pt x="101" y="105"/>
                  <a:pt x="101" y="105"/>
                  <a:pt x="101" y="105"/>
                </a:cubicBezTo>
                <a:cubicBezTo>
                  <a:pt x="101" y="105"/>
                  <a:pt x="101" y="105"/>
                  <a:pt x="101" y="105"/>
                </a:cubicBezTo>
                <a:cubicBezTo>
                  <a:pt x="101" y="105"/>
                  <a:pt x="102" y="105"/>
                  <a:pt x="102" y="105"/>
                </a:cubicBezTo>
                <a:cubicBezTo>
                  <a:pt x="102" y="105"/>
                  <a:pt x="102" y="105"/>
                  <a:pt x="102" y="105"/>
                </a:cubicBezTo>
                <a:cubicBezTo>
                  <a:pt x="102" y="105"/>
                  <a:pt x="103" y="105"/>
                  <a:pt x="103" y="105"/>
                </a:cubicBezTo>
                <a:cubicBezTo>
                  <a:pt x="103" y="105"/>
                  <a:pt x="103" y="105"/>
                  <a:pt x="102" y="105"/>
                </a:cubicBezTo>
                <a:close/>
                <a:moveTo>
                  <a:pt x="101" y="82"/>
                </a:moveTo>
                <a:cubicBezTo>
                  <a:pt x="101" y="82"/>
                  <a:pt x="100" y="82"/>
                  <a:pt x="100" y="82"/>
                </a:cubicBezTo>
                <a:cubicBezTo>
                  <a:pt x="100" y="82"/>
                  <a:pt x="100" y="82"/>
                  <a:pt x="100" y="82"/>
                </a:cubicBezTo>
                <a:cubicBezTo>
                  <a:pt x="100" y="81"/>
                  <a:pt x="100" y="81"/>
                  <a:pt x="101" y="81"/>
                </a:cubicBezTo>
                <a:cubicBezTo>
                  <a:pt x="101" y="82"/>
                  <a:pt x="101" y="82"/>
                  <a:pt x="101" y="82"/>
                </a:cubicBezTo>
                <a:close/>
                <a:moveTo>
                  <a:pt x="101" y="81"/>
                </a:moveTo>
                <a:cubicBezTo>
                  <a:pt x="101" y="81"/>
                  <a:pt x="101" y="81"/>
                  <a:pt x="101" y="81"/>
                </a:cubicBezTo>
                <a:cubicBezTo>
                  <a:pt x="101" y="81"/>
                  <a:pt x="101" y="81"/>
                  <a:pt x="102" y="81"/>
                </a:cubicBezTo>
                <a:cubicBezTo>
                  <a:pt x="102" y="81"/>
                  <a:pt x="102" y="81"/>
                  <a:pt x="102" y="81"/>
                </a:cubicBezTo>
                <a:cubicBezTo>
                  <a:pt x="101" y="81"/>
                  <a:pt x="101" y="82"/>
                  <a:pt x="101" y="82"/>
                </a:cubicBezTo>
                <a:cubicBezTo>
                  <a:pt x="101" y="82"/>
                  <a:pt x="101" y="81"/>
                  <a:pt x="101" y="81"/>
                </a:cubicBezTo>
                <a:cubicBezTo>
                  <a:pt x="101" y="81"/>
                  <a:pt x="101" y="81"/>
                  <a:pt x="101" y="81"/>
                </a:cubicBezTo>
                <a:close/>
                <a:moveTo>
                  <a:pt x="101" y="54"/>
                </a:moveTo>
                <a:cubicBezTo>
                  <a:pt x="102" y="54"/>
                  <a:pt x="102" y="54"/>
                  <a:pt x="102" y="55"/>
                </a:cubicBezTo>
                <a:cubicBezTo>
                  <a:pt x="102" y="55"/>
                  <a:pt x="102" y="55"/>
                  <a:pt x="102" y="55"/>
                </a:cubicBezTo>
                <a:cubicBezTo>
                  <a:pt x="101" y="55"/>
                  <a:pt x="101" y="54"/>
                  <a:pt x="101" y="54"/>
                </a:cubicBezTo>
                <a:close/>
                <a:moveTo>
                  <a:pt x="101" y="54"/>
                </a:moveTo>
                <a:cubicBezTo>
                  <a:pt x="101" y="54"/>
                  <a:pt x="101" y="54"/>
                  <a:pt x="101" y="54"/>
                </a:cubicBezTo>
                <a:cubicBezTo>
                  <a:pt x="101" y="54"/>
                  <a:pt x="101" y="55"/>
                  <a:pt x="101" y="55"/>
                </a:cubicBezTo>
                <a:cubicBezTo>
                  <a:pt x="101" y="55"/>
                  <a:pt x="101" y="55"/>
                  <a:pt x="100" y="55"/>
                </a:cubicBezTo>
                <a:cubicBezTo>
                  <a:pt x="100" y="54"/>
                  <a:pt x="101" y="54"/>
                  <a:pt x="101" y="54"/>
                </a:cubicBezTo>
                <a:close/>
                <a:moveTo>
                  <a:pt x="100" y="54"/>
                </a:moveTo>
                <a:cubicBezTo>
                  <a:pt x="100" y="54"/>
                  <a:pt x="100" y="54"/>
                  <a:pt x="100" y="54"/>
                </a:cubicBezTo>
                <a:cubicBezTo>
                  <a:pt x="100" y="54"/>
                  <a:pt x="100" y="54"/>
                  <a:pt x="100" y="54"/>
                </a:cubicBezTo>
                <a:cubicBezTo>
                  <a:pt x="100" y="54"/>
                  <a:pt x="100" y="54"/>
                  <a:pt x="100" y="54"/>
                </a:cubicBezTo>
                <a:cubicBezTo>
                  <a:pt x="100" y="54"/>
                  <a:pt x="100" y="54"/>
                  <a:pt x="100" y="54"/>
                </a:cubicBezTo>
                <a:close/>
                <a:moveTo>
                  <a:pt x="100" y="80"/>
                </a:moveTo>
                <a:cubicBezTo>
                  <a:pt x="100" y="80"/>
                  <a:pt x="100" y="80"/>
                  <a:pt x="100" y="80"/>
                </a:cubicBezTo>
                <a:cubicBezTo>
                  <a:pt x="100" y="81"/>
                  <a:pt x="100" y="81"/>
                  <a:pt x="100" y="81"/>
                </a:cubicBezTo>
                <a:cubicBezTo>
                  <a:pt x="100" y="81"/>
                  <a:pt x="100" y="81"/>
                  <a:pt x="100" y="81"/>
                </a:cubicBezTo>
                <a:cubicBezTo>
                  <a:pt x="100" y="81"/>
                  <a:pt x="100" y="81"/>
                  <a:pt x="100" y="81"/>
                </a:cubicBezTo>
                <a:cubicBezTo>
                  <a:pt x="100" y="81"/>
                  <a:pt x="100" y="81"/>
                  <a:pt x="99" y="81"/>
                </a:cubicBezTo>
                <a:cubicBezTo>
                  <a:pt x="100" y="80"/>
                  <a:pt x="100" y="80"/>
                  <a:pt x="100" y="80"/>
                </a:cubicBezTo>
                <a:close/>
                <a:moveTo>
                  <a:pt x="99" y="54"/>
                </a:moveTo>
                <a:cubicBezTo>
                  <a:pt x="99" y="54"/>
                  <a:pt x="99" y="54"/>
                  <a:pt x="99" y="54"/>
                </a:cubicBezTo>
                <a:cubicBezTo>
                  <a:pt x="99" y="54"/>
                  <a:pt x="99" y="54"/>
                  <a:pt x="99" y="54"/>
                </a:cubicBezTo>
                <a:cubicBezTo>
                  <a:pt x="99" y="54"/>
                  <a:pt x="99" y="54"/>
                  <a:pt x="99" y="54"/>
                </a:cubicBezTo>
                <a:close/>
                <a:moveTo>
                  <a:pt x="99" y="105"/>
                </a:moveTo>
                <a:cubicBezTo>
                  <a:pt x="100" y="105"/>
                  <a:pt x="100" y="105"/>
                  <a:pt x="100" y="105"/>
                </a:cubicBezTo>
                <a:cubicBezTo>
                  <a:pt x="100" y="105"/>
                  <a:pt x="100" y="105"/>
                  <a:pt x="100" y="105"/>
                </a:cubicBezTo>
                <a:cubicBezTo>
                  <a:pt x="100" y="105"/>
                  <a:pt x="101" y="105"/>
                  <a:pt x="101" y="105"/>
                </a:cubicBezTo>
                <a:cubicBezTo>
                  <a:pt x="101" y="105"/>
                  <a:pt x="102" y="105"/>
                  <a:pt x="102" y="105"/>
                </a:cubicBezTo>
                <a:cubicBezTo>
                  <a:pt x="101" y="106"/>
                  <a:pt x="101" y="106"/>
                  <a:pt x="101" y="106"/>
                </a:cubicBezTo>
                <a:cubicBezTo>
                  <a:pt x="101" y="105"/>
                  <a:pt x="100" y="106"/>
                  <a:pt x="100" y="106"/>
                </a:cubicBezTo>
                <a:cubicBezTo>
                  <a:pt x="100" y="106"/>
                  <a:pt x="100" y="106"/>
                  <a:pt x="100" y="106"/>
                </a:cubicBezTo>
                <a:cubicBezTo>
                  <a:pt x="100" y="106"/>
                  <a:pt x="100" y="106"/>
                  <a:pt x="100" y="107"/>
                </a:cubicBezTo>
                <a:cubicBezTo>
                  <a:pt x="100" y="107"/>
                  <a:pt x="100" y="107"/>
                  <a:pt x="100" y="107"/>
                </a:cubicBezTo>
                <a:cubicBezTo>
                  <a:pt x="100" y="106"/>
                  <a:pt x="100" y="106"/>
                  <a:pt x="100" y="106"/>
                </a:cubicBezTo>
                <a:cubicBezTo>
                  <a:pt x="100" y="106"/>
                  <a:pt x="99" y="106"/>
                  <a:pt x="98" y="106"/>
                </a:cubicBezTo>
                <a:cubicBezTo>
                  <a:pt x="98" y="106"/>
                  <a:pt x="98" y="106"/>
                  <a:pt x="98" y="106"/>
                </a:cubicBezTo>
                <a:cubicBezTo>
                  <a:pt x="98" y="106"/>
                  <a:pt x="99" y="106"/>
                  <a:pt x="99" y="106"/>
                </a:cubicBezTo>
                <a:cubicBezTo>
                  <a:pt x="99" y="106"/>
                  <a:pt x="99" y="106"/>
                  <a:pt x="99" y="106"/>
                </a:cubicBezTo>
                <a:cubicBezTo>
                  <a:pt x="99" y="106"/>
                  <a:pt x="99" y="106"/>
                  <a:pt x="99" y="105"/>
                </a:cubicBezTo>
                <a:close/>
                <a:moveTo>
                  <a:pt x="99" y="54"/>
                </a:moveTo>
                <a:cubicBezTo>
                  <a:pt x="99" y="54"/>
                  <a:pt x="99" y="54"/>
                  <a:pt x="99" y="54"/>
                </a:cubicBezTo>
                <a:cubicBezTo>
                  <a:pt x="99" y="55"/>
                  <a:pt x="99" y="55"/>
                  <a:pt x="98" y="55"/>
                </a:cubicBezTo>
                <a:cubicBezTo>
                  <a:pt x="99" y="54"/>
                  <a:pt x="99" y="54"/>
                  <a:pt x="99" y="54"/>
                </a:cubicBezTo>
                <a:close/>
                <a:moveTo>
                  <a:pt x="97" y="55"/>
                </a:moveTo>
                <a:cubicBezTo>
                  <a:pt x="97" y="55"/>
                  <a:pt x="97" y="55"/>
                  <a:pt x="97" y="55"/>
                </a:cubicBezTo>
                <a:cubicBezTo>
                  <a:pt x="97" y="55"/>
                  <a:pt x="97" y="55"/>
                  <a:pt x="97" y="55"/>
                </a:cubicBezTo>
                <a:cubicBezTo>
                  <a:pt x="98" y="55"/>
                  <a:pt x="98" y="55"/>
                  <a:pt x="98" y="55"/>
                </a:cubicBezTo>
                <a:cubicBezTo>
                  <a:pt x="98" y="55"/>
                  <a:pt x="98" y="55"/>
                  <a:pt x="98" y="55"/>
                </a:cubicBezTo>
                <a:cubicBezTo>
                  <a:pt x="98" y="55"/>
                  <a:pt x="99" y="55"/>
                  <a:pt x="99" y="55"/>
                </a:cubicBezTo>
                <a:cubicBezTo>
                  <a:pt x="99" y="55"/>
                  <a:pt x="99" y="55"/>
                  <a:pt x="99" y="56"/>
                </a:cubicBezTo>
                <a:cubicBezTo>
                  <a:pt x="99" y="56"/>
                  <a:pt x="98" y="55"/>
                  <a:pt x="98" y="56"/>
                </a:cubicBezTo>
                <a:cubicBezTo>
                  <a:pt x="98" y="56"/>
                  <a:pt x="98" y="56"/>
                  <a:pt x="98" y="55"/>
                </a:cubicBezTo>
                <a:cubicBezTo>
                  <a:pt x="98" y="55"/>
                  <a:pt x="98" y="56"/>
                  <a:pt x="98" y="56"/>
                </a:cubicBezTo>
                <a:cubicBezTo>
                  <a:pt x="97" y="56"/>
                  <a:pt x="97" y="56"/>
                  <a:pt x="96" y="56"/>
                </a:cubicBezTo>
                <a:cubicBezTo>
                  <a:pt x="96" y="56"/>
                  <a:pt x="97" y="56"/>
                  <a:pt x="96" y="55"/>
                </a:cubicBezTo>
                <a:cubicBezTo>
                  <a:pt x="96" y="55"/>
                  <a:pt x="96" y="55"/>
                  <a:pt x="96" y="55"/>
                </a:cubicBezTo>
                <a:cubicBezTo>
                  <a:pt x="96" y="55"/>
                  <a:pt x="97" y="55"/>
                  <a:pt x="97" y="55"/>
                </a:cubicBezTo>
                <a:close/>
                <a:moveTo>
                  <a:pt x="97" y="58"/>
                </a:moveTo>
                <a:cubicBezTo>
                  <a:pt x="97" y="57"/>
                  <a:pt x="97" y="58"/>
                  <a:pt x="96" y="57"/>
                </a:cubicBezTo>
                <a:cubicBezTo>
                  <a:pt x="97" y="57"/>
                  <a:pt x="97" y="57"/>
                  <a:pt x="97" y="57"/>
                </a:cubicBezTo>
                <a:cubicBezTo>
                  <a:pt x="97" y="58"/>
                  <a:pt x="97" y="57"/>
                  <a:pt x="98" y="57"/>
                </a:cubicBezTo>
                <a:cubicBezTo>
                  <a:pt x="98" y="57"/>
                  <a:pt x="98" y="57"/>
                  <a:pt x="97" y="58"/>
                </a:cubicBezTo>
                <a:close/>
                <a:moveTo>
                  <a:pt x="98" y="81"/>
                </a:moveTo>
                <a:cubicBezTo>
                  <a:pt x="97" y="80"/>
                  <a:pt x="97" y="80"/>
                  <a:pt x="97" y="80"/>
                </a:cubicBezTo>
                <a:cubicBezTo>
                  <a:pt x="97" y="80"/>
                  <a:pt x="97" y="80"/>
                  <a:pt x="97" y="80"/>
                </a:cubicBezTo>
                <a:cubicBezTo>
                  <a:pt x="98" y="80"/>
                  <a:pt x="98" y="80"/>
                  <a:pt x="98" y="81"/>
                </a:cubicBezTo>
                <a:close/>
                <a:moveTo>
                  <a:pt x="97" y="62"/>
                </a:moveTo>
                <a:cubicBezTo>
                  <a:pt x="96" y="62"/>
                  <a:pt x="96" y="62"/>
                  <a:pt x="95" y="62"/>
                </a:cubicBezTo>
                <a:cubicBezTo>
                  <a:pt x="95" y="62"/>
                  <a:pt x="96" y="61"/>
                  <a:pt x="97" y="62"/>
                </a:cubicBezTo>
                <a:close/>
                <a:moveTo>
                  <a:pt x="95" y="58"/>
                </a:moveTo>
                <a:cubicBezTo>
                  <a:pt x="96" y="58"/>
                  <a:pt x="96" y="57"/>
                  <a:pt x="96" y="57"/>
                </a:cubicBezTo>
                <a:cubicBezTo>
                  <a:pt x="96" y="58"/>
                  <a:pt x="96" y="58"/>
                  <a:pt x="95" y="58"/>
                </a:cubicBezTo>
                <a:close/>
                <a:moveTo>
                  <a:pt x="95" y="56"/>
                </a:moveTo>
                <a:cubicBezTo>
                  <a:pt x="95" y="56"/>
                  <a:pt x="96" y="55"/>
                  <a:pt x="96" y="55"/>
                </a:cubicBezTo>
                <a:cubicBezTo>
                  <a:pt x="96" y="56"/>
                  <a:pt x="96" y="57"/>
                  <a:pt x="96" y="57"/>
                </a:cubicBezTo>
                <a:cubicBezTo>
                  <a:pt x="95" y="57"/>
                  <a:pt x="95" y="56"/>
                  <a:pt x="95" y="56"/>
                </a:cubicBezTo>
                <a:cubicBezTo>
                  <a:pt x="95" y="56"/>
                  <a:pt x="95" y="56"/>
                  <a:pt x="95" y="57"/>
                </a:cubicBezTo>
                <a:cubicBezTo>
                  <a:pt x="95" y="57"/>
                  <a:pt x="95" y="56"/>
                  <a:pt x="95" y="56"/>
                </a:cubicBezTo>
                <a:cubicBezTo>
                  <a:pt x="95" y="56"/>
                  <a:pt x="95" y="56"/>
                  <a:pt x="95" y="56"/>
                </a:cubicBezTo>
                <a:close/>
                <a:moveTo>
                  <a:pt x="95" y="82"/>
                </a:moveTo>
                <a:cubicBezTo>
                  <a:pt x="95" y="82"/>
                  <a:pt x="95" y="82"/>
                  <a:pt x="95" y="82"/>
                </a:cubicBezTo>
                <a:cubicBezTo>
                  <a:pt x="95" y="82"/>
                  <a:pt x="95" y="82"/>
                  <a:pt x="95" y="82"/>
                </a:cubicBezTo>
                <a:cubicBezTo>
                  <a:pt x="95" y="81"/>
                  <a:pt x="95" y="81"/>
                  <a:pt x="95" y="81"/>
                </a:cubicBezTo>
                <a:cubicBezTo>
                  <a:pt x="95" y="81"/>
                  <a:pt x="95" y="81"/>
                  <a:pt x="95" y="82"/>
                </a:cubicBezTo>
                <a:cubicBezTo>
                  <a:pt x="95" y="81"/>
                  <a:pt x="95" y="81"/>
                  <a:pt x="95" y="81"/>
                </a:cubicBezTo>
                <a:cubicBezTo>
                  <a:pt x="96" y="81"/>
                  <a:pt x="96" y="81"/>
                  <a:pt x="96" y="81"/>
                </a:cubicBezTo>
                <a:cubicBezTo>
                  <a:pt x="96" y="81"/>
                  <a:pt x="96" y="81"/>
                  <a:pt x="96" y="81"/>
                </a:cubicBezTo>
                <a:cubicBezTo>
                  <a:pt x="96" y="81"/>
                  <a:pt x="96" y="81"/>
                  <a:pt x="96" y="81"/>
                </a:cubicBezTo>
                <a:cubicBezTo>
                  <a:pt x="96" y="81"/>
                  <a:pt x="97" y="81"/>
                  <a:pt x="97" y="81"/>
                </a:cubicBezTo>
                <a:cubicBezTo>
                  <a:pt x="97" y="81"/>
                  <a:pt x="97" y="81"/>
                  <a:pt x="97" y="81"/>
                </a:cubicBezTo>
                <a:cubicBezTo>
                  <a:pt x="97" y="81"/>
                  <a:pt x="97" y="81"/>
                  <a:pt x="97" y="81"/>
                </a:cubicBezTo>
                <a:cubicBezTo>
                  <a:pt x="97" y="81"/>
                  <a:pt x="97" y="81"/>
                  <a:pt x="97" y="81"/>
                </a:cubicBezTo>
                <a:cubicBezTo>
                  <a:pt x="97" y="81"/>
                  <a:pt x="97" y="81"/>
                  <a:pt x="98" y="81"/>
                </a:cubicBezTo>
                <a:cubicBezTo>
                  <a:pt x="98" y="81"/>
                  <a:pt x="98" y="81"/>
                  <a:pt x="98" y="81"/>
                </a:cubicBezTo>
                <a:cubicBezTo>
                  <a:pt x="98" y="81"/>
                  <a:pt x="98" y="81"/>
                  <a:pt x="98" y="81"/>
                </a:cubicBezTo>
                <a:cubicBezTo>
                  <a:pt x="98" y="81"/>
                  <a:pt x="98" y="81"/>
                  <a:pt x="99" y="81"/>
                </a:cubicBezTo>
                <a:cubicBezTo>
                  <a:pt x="99" y="81"/>
                  <a:pt x="99" y="81"/>
                  <a:pt x="99" y="81"/>
                </a:cubicBezTo>
                <a:cubicBezTo>
                  <a:pt x="99" y="81"/>
                  <a:pt x="99" y="80"/>
                  <a:pt x="99" y="81"/>
                </a:cubicBezTo>
                <a:cubicBezTo>
                  <a:pt x="99" y="81"/>
                  <a:pt x="99" y="81"/>
                  <a:pt x="99" y="81"/>
                </a:cubicBezTo>
                <a:cubicBezTo>
                  <a:pt x="99" y="81"/>
                  <a:pt x="98" y="81"/>
                  <a:pt x="98" y="81"/>
                </a:cubicBezTo>
                <a:cubicBezTo>
                  <a:pt x="99" y="81"/>
                  <a:pt x="99" y="81"/>
                  <a:pt x="99" y="81"/>
                </a:cubicBezTo>
                <a:cubicBezTo>
                  <a:pt x="98" y="81"/>
                  <a:pt x="98" y="81"/>
                  <a:pt x="98" y="81"/>
                </a:cubicBezTo>
                <a:cubicBezTo>
                  <a:pt x="98" y="81"/>
                  <a:pt x="98" y="81"/>
                  <a:pt x="98" y="81"/>
                </a:cubicBezTo>
                <a:cubicBezTo>
                  <a:pt x="98" y="81"/>
                  <a:pt x="98" y="81"/>
                  <a:pt x="98" y="81"/>
                </a:cubicBezTo>
                <a:cubicBezTo>
                  <a:pt x="97" y="81"/>
                  <a:pt x="96" y="82"/>
                  <a:pt x="96" y="82"/>
                </a:cubicBezTo>
                <a:cubicBezTo>
                  <a:pt x="96" y="82"/>
                  <a:pt x="96" y="82"/>
                  <a:pt x="96" y="82"/>
                </a:cubicBezTo>
                <a:cubicBezTo>
                  <a:pt x="95" y="82"/>
                  <a:pt x="95" y="82"/>
                  <a:pt x="95" y="82"/>
                </a:cubicBezTo>
                <a:cubicBezTo>
                  <a:pt x="95" y="82"/>
                  <a:pt x="95" y="83"/>
                  <a:pt x="95" y="83"/>
                </a:cubicBezTo>
                <a:cubicBezTo>
                  <a:pt x="95" y="83"/>
                  <a:pt x="95" y="83"/>
                  <a:pt x="95" y="83"/>
                </a:cubicBezTo>
                <a:cubicBezTo>
                  <a:pt x="95" y="83"/>
                  <a:pt x="95" y="83"/>
                  <a:pt x="95" y="83"/>
                </a:cubicBezTo>
                <a:cubicBezTo>
                  <a:pt x="96" y="83"/>
                  <a:pt x="96" y="83"/>
                  <a:pt x="96" y="83"/>
                </a:cubicBezTo>
                <a:cubicBezTo>
                  <a:pt x="96" y="83"/>
                  <a:pt x="96" y="82"/>
                  <a:pt x="96" y="82"/>
                </a:cubicBezTo>
                <a:cubicBezTo>
                  <a:pt x="96" y="82"/>
                  <a:pt x="96" y="82"/>
                  <a:pt x="96" y="82"/>
                </a:cubicBezTo>
                <a:cubicBezTo>
                  <a:pt x="96" y="82"/>
                  <a:pt x="96" y="82"/>
                  <a:pt x="96" y="82"/>
                </a:cubicBezTo>
                <a:cubicBezTo>
                  <a:pt x="96" y="82"/>
                  <a:pt x="96" y="82"/>
                  <a:pt x="96" y="82"/>
                </a:cubicBezTo>
                <a:cubicBezTo>
                  <a:pt x="96" y="82"/>
                  <a:pt x="96" y="82"/>
                  <a:pt x="97" y="82"/>
                </a:cubicBezTo>
                <a:cubicBezTo>
                  <a:pt x="97" y="82"/>
                  <a:pt x="97" y="82"/>
                  <a:pt x="97" y="82"/>
                </a:cubicBezTo>
                <a:cubicBezTo>
                  <a:pt x="97" y="82"/>
                  <a:pt x="97" y="82"/>
                  <a:pt x="96" y="82"/>
                </a:cubicBezTo>
                <a:cubicBezTo>
                  <a:pt x="96" y="82"/>
                  <a:pt x="97" y="82"/>
                  <a:pt x="97" y="83"/>
                </a:cubicBezTo>
                <a:cubicBezTo>
                  <a:pt x="97" y="83"/>
                  <a:pt x="97" y="83"/>
                  <a:pt x="97" y="83"/>
                </a:cubicBezTo>
                <a:cubicBezTo>
                  <a:pt x="96" y="83"/>
                  <a:pt x="96" y="84"/>
                  <a:pt x="95" y="83"/>
                </a:cubicBezTo>
                <a:cubicBezTo>
                  <a:pt x="95" y="83"/>
                  <a:pt x="95" y="82"/>
                  <a:pt x="94" y="82"/>
                </a:cubicBezTo>
                <a:cubicBezTo>
                  <a:pt x="94" y="82"/>
                  <a:pt x="94" y="82"/>
                  <a:pt x="95" y="82"/>
                </a:cubicBezTo>
                <a:close/>
                <a:moveTo>
                  <a:pt x="94" y="67"/>
                </a:moveTo>
                <a:cubicBezTo>
                  <a:pt x="94" y="66"/>
                  <a:pt x="94" y="66"/>
                  <a:pt x="94" y="66"/>
                </a:cubicBezTo>
                <a:cubicBezTo>
                  <a:pt x="94" y="66"/>
                  <a:pt x="94" y="66"/>
                  <a:pt x="94" y="66"/>
                </a:cubicBezTo>
                <a:cubicBezTo>
                  <a:pt x="94" y="66"/>
                  <a:pt x="94" y="66"/>
                  <a:pt x="94" y="66"/>
                </a:cubicBezTo>
                <a:cubicBezTo>
                  <a:pt x="94" y="66"/>
                  <a:pt x="94" y="66"/>
                  <a:pt x="94" y="67"/>
                </a:cubicBezTo>
                <a:close/>
                <a:moveTo>
                  <a:pt x="94" y="58"/>
                </a:moveTo>
                <a:cubicBezTo>
                  <a:pt x="94" y="58"/>
                  <a:pt x="94" y="57"/>
                  <a:pt x="94" y="57"/>
                </a:cubicBezTo>
                <a:cubicBezTo>
                  <a:pt x="94" y="58"/>
                  <a:pt x="94" y="58"/>
                  <a:pt x="94" y="58"/>
                </a:cubicBezTo>
                <a:cubicBezTo>
                  <a:pt x="94" y="58"/>
                  <a:pt x="94" y="58"/>
                  <a:pt x="94" y="58"/>
                </a:cubicBezTo>
                <a:close/>
                <a:moveTo>
                  <a:pt x="98" y="106"/>
                </a:moveTo>
                <a:cubicBezTo>
                  <a:pt x="98" y="106"/>
                  <a:pt x="98" y="106"/>
                  <a:pt x="98" y="106"/>
                </a:cubicBezTo>
                <a:cubicBezTo>
                  <a:pt x="98" y="106"/>
                  <a:pt x="98" y="106"/>
                  <a:pt x="98" y="106"/>
                </a:cubicBezTo>
                <a:cubicBezTo>
                  <a:pt x="98" y="107"/>
                  <a:pt x="97" y="107"/>
                  <a:pt x="97" y="106"/>
                </a:cubicBezTo>
                <a:cubicBezTo>
                  <a:pt x="97" y="106"/>
                  <a:pt x="96" y="107"/>
                  <a:pt x="96" y="108"/>
                </a:cubicBezTo>
                <a:cubicBezTo>
                  <a:pt x="96" y="108"/>
                  <a:pt x="96" y="108"/>
                  <a:pt x="95" y="108"/>
                </a:cubicBezTo>
                <a:cubicBezTo>
                  <a:pt x="95" y="107"/>
                  <a:pt x="95" y="107"/>
                  <a:pt x="95" y="107"/>
                </a:cubicBezTo>
                <a:cubicBezTo>
                  <a:pt x="95" y="107"/>
                  <a:pt x="95" y="107"/>
                  <a:pt x="95" y="107"/>
                </a:cubicBezTo>
                <a:cubicBezTo>
                  <a:pt x="95" y="107"/>
                  <a:pt x="95" y="107"/>
                  <a:pt x="95" y="107"/>
                </a:cubicBezTo>
                <a:cubicBezTo>
                  <a:pt x="95" y="107"/>
                  <a:pt x="95" y="107"/>
                  <a:pt x="95" y="107"/>
                </a:cubicBezTo>
                <a:cubicBezTo>
                  <a:pt x="95" y="107"/>
                  <a:pt x="94" y="108"/>
                  <a:pt x="94" y="108"/>
                </a:cubicBezTo>
                <a:cubicBezTo>
                  <a:pt x="94" y="108"/>
                  <a:pt x="94" y="108"/>
                  <a:pt x="94" y="107"/>
                </a:cubicBezTo>
                <a:cubicBezTo>
                  <a:pt x="94" y="107"/>
                  <a:pt x="94" y="107"/>
                  <a:pt x="94" y="108"/>
                </a:cubicBezTo>
                <a:cubicBezTo>
                  <a:pt x="94" y="108"/>
                  <a:pt x="94" y="108"/>
                  <a:pt x="94" y="108"/>
                </a:cubicBezTo>
                <a:cubicBezTo>
                  <a:pt x="93" y="107"/>
                  <a:pt x="94" y="107"/>
                  <a:pt x="94" y="107"/>
                </a:cubicBezTo>
                <a:cubicBezTo>
                  <a:pt x="94" y="107"/>
                  <a:pt x="94" y="107"/>
                  <a:pt x="94" y="107"/>
                </a:cubicBezTo>
                <a:cubicBezTo>
                  <a:pt x="94" y="107"/>
                  <a:pt x="93" y="107"/>
                  <a:pt x="93" y="107"/>
                </a:cubicBezTo>
                <a:cubicBezTo>
                  <a:pt x="95" y="106"/>
                  <a:pt x="97" y="106"/>
                  <a:pt x="98" y="106"/>
                </a:cubicBezTo>
                <a:close/>
                <a:moveTo>
                  <a:pt x="94" y="121"/>
                </a:moveTo>
                <a:cubicBezTo>
                  <a:pt x="93" y="121"/>
                  <a:pt x="93" y="121"/>
                  <a:pt x="93" y="121"/>
                </a:cubicBezTo>
                <a:cubicBezTo>
                  <a:pt x="93" y="121"/>
                  <a:pt x="93" y="121"/>
                  <a:pt x="93" y="121"/>
                </a:cubicBezTo>
                <a:cubicBezTo>
                  <a:pt x="93" y="121"/>
                  <a:pt x="93" y="121"/>
                  <a:pt x="94" y="121"/>
                </a:cubicBezTo>
                <a:close/>
                <a:moveTo>
                  <a:pt x="93" y="120"/>
                </a:moveTo>
                <a:cubicBezTo>
                  <a:pt x="93" y="120"/>
                  <a:pt x="93" y="120"/>
                  <a:pt x="93" y="120"/>
                </a:cubicBezTo>
                <a:cubicBezTo>
                  <a:pt x="93" y="120"/>
                  <a:pt x="93" y="120"/>
                  <a:pt x="93" y="120"/>
                </a:cubicBezTo>
                <a:cubicBezTo>
                  <a:pt x="93" y="120"/>
                  <a:pt x="93" y="120"/>
                  <a:pt x="93" y="120"/>
                </a:cubicBezTo>
                <a:close/>
                <a:moveTo>
                  <a:pt x="92" y="107"/>
                </a:moveTo>
                <a:cubicBezTo>
                  <a:pt x="92" y="107"/>
                  <a:pt x="92" y="107"/>
                  <a:pt x="92" y="107"/>
                </a:cubicBezTo>
                <a:cubicBezTo>
                  <a:pt x="92" y="108"/>
                  <a:pt x="92" y="107"/>
                  <a:pt x="92" y="107"/>
                </a:cubicBezTo>
                <a:cubicBezTo>
                  <a:pt x="92" y="107"/>
                  <a:pt x="92" y="107"/>
                  <a:pt x="92" y="107"/>
                </a:cubicBezTo>
                <a:cubicBezTo>
                  <a:pt x="93" y="107"/>
                  <a:pt x="93" y="107"/>
                  <a:pt x="93" y="107"/>
                </a:cubicBezTo>
                <a:cubicBezTo>
                  <a:pt x="93" y="107"/>
                  <a:pt x="93" y="107"/>
                  <a:pt x="93" y="107"/>
                </a:cubicBezTo>
                <a:cubicBezTo>
                  <a:pt x="93" y="108"/>
                  <a:pt x="92" y="108"/>
                  <a:pt x="91" y="108"/>
                </a:cubicBezTo>
                <a:cubicBezTo>
                  <a:pt x="91" y="107"/>
                  <a:pt x="92" y="107"/>
                  <a:pt x="92" y="107"/>
                </a:cubicBezTo>
                <a:close/>
                <a:moveTo>
                  <a:pt x="92" y="109"/>
                </a:moveTo>
                <a:cubicBezTo>
                  <a:pt x="91" y="108"/>
                  <a:pt x="91" y="108"/>
                  <a:pt x="91" y="108"/>
                </a:cubicBezTo>
                <a:cubicBezTo>
                  <a:pt x="91" y="108"/>
                  <a:pt x="92" y="108"/>
                  <a:pt x="92" y="108"/>
                </a:cubicBezTo>
                <a:cubicBezTo>
                  <a:pt x="92" y="108"/>
                  <a:pt x="92" y="109"/>
                  <a:pt x="92" y="109"/>
                </a:cubicBezTo>
                <a:close/>
                <a:moveTo>
                  <a:pt x="91" y="84"/>
                </a:moveTo>
                <a:cubicBezTo>
                  <a:pt x="91" y="84"/>
                  <a:pt x="91" y="84"/>
                  <a:pt x="91" y="84"/>
                </a:cubicBezTo>
                <a:cubicBezTo>
                  <a:pt x="91" y="84"/>
                  <a:pt x="91" y="84"/>
                  <a:pt x="91" y="84"/>
                </a:cubicBezTo>
                <a:close/>
                <a:moveTo>
                  <a:pt x="91" y="85"/>
                </a:moveTo>
                <a:cubicBezTo>
                  <a:pt x="91" y="85"/>
                  <a:pt x="91" y="85"/>
                  <a:pt x="91" y="85"/>
                </a:cubicBezTo>
                <a:cubicBezTo>
                  <a:pt x="90" y="85"/>
                  <a:pt x="90" y="85"/>
                  <a:pt x="90" y="85"/>
                </a:cubicBezTo>
                <a:cubicBezTo>
                  <a:pt x="90" y="85"/>
                  <a:pt x="91" y="85"/>
                  <a:pt x="91" y="85"/>
                </a:cubicBezTo>
                <a:close/>
                <a:moveTo>
                  <a:pt x="90" y="86"/>
                </a:moveTo>
                <a:cubicBezTo>
                  <a:pt x="90" y="86"/>
                  <a:pt x="90" y="86"/>
                  <a:pt x="90" y="86"/>
                </a:cubicBezTo>
                <a:cubicBezTo>
                  <a:pt x="89" y="86"/>
                  <a:pt x="89" y="86"/>
                  <a:pt x="89" y="86"/>
                </a:cubicBezTo>
                <a:cubicBezTo>
                  <a:pt x="90" y="86"/>
                  <a:pt x="90" y="86"/>
                  <a:pt x="90" y="86"/>
                </a:cubicBezTo>
                <a:close/>
                <a:moveTo>
                  <a:pt x="88" y="108"/>
                </a:moveTo>
                <a:cubicBezTo>
                  <a:pt x="89" y="108"/>
                  <a:pt x="89" y="108"/>
                  <a:pt x="90" y="108"/>
                </a:cubicBezTo>
                <a:cubicBezTo>
                  <a:pt x="90" y="108"/>
                  <a:pt x="90" y="108"/>
                  <a:pt x="90" y="108"/>
                </a:cubicBezTo>
                <a:cubicBezTo>
                  <a:pt x="90" y="108"/>
                  <a:pt x="90" y="108"/>
                  <a:pt x="89" y="108"/>
                </a:cubicBezTo>
                <a:cubicBezTo>
                  <a:pt x="89" y="108"/>
                  <a:pt x="90" y="108"/>
                  <a:pt x="90" y="108"/>
                </a:cubicBezTo>
                <a:cubicBezTo>
                  <a:pt x="89" y="108"/>
                  <a:pt x="89" y="108"/>
                  <a:pt x="89" y="108"/>
                </a:cubicBezTo>
                <a:cubicBezTo>
                  <a:pt x="89" y="108"/>
                  <a:pt x="89" y="108"/>
                  <a:pt x="89" y="108"/>
                </a:cubicBezTo>
                <a:cubicBezTo>
                  <a:pt x="89" y="108"/>
                  <a:pt x="89" y="108"/>
                  <a:pt x="88" y="108"/>
                </a:cubicBezTo>
                <a:cubicBezTo>
                  <a:pt x="88" y="108"/>
                  <a:pt x="88" y="108"/>
                  <a:pt x="88" y="108"/>
                </a:cubicBezTo>
                <a:cubicBezTo>
                  <a:pt x="88" y="108"/>
                  <a:pt x="88" y="108"/>
                  <a:pt x="88" y="108"/>
                </a:cubicBezTo>
                <a:close/>
                <a:moveTo>
                  <a:pt x="87" y="85"/>
                </a:moveTo>
                <a:cubicBezTo>
                  <a:pt x="87" y="86"/>
                  <a:pt x="87" y="86"/>
                  <a:pt x="86" y="86"/>
                </a:cubicBezTo>
                <a:cubicBezTo>
                  <a:pt x="86" y="86"/>
                  <a:pt x="87" y="86"/>
                  <a:pt x="87" y="85"/>
                </a:cubicBezTo>
                <a:close/>
                <a:moveTo>
                  <a:pt x="87" y="109"/>
                </a:moveTo>
                <a:cubicBezTo>
                  <a:pt x="87" y="109"/>
                  <a:pt x="86" y="109"/>
                  <a:pt x="86" y="109"/>
                </a:cubicBezTo>
                <a:cubicBezTo>
                  <a:pt x="87" y="108"/>
                  <a:pt x="87" y="108"/>
                  <a:pt x="88" y="108"/>
                </a:cubicBezTo>
                <a:cubicBezTo>
                  <a:pt x="88" y="108"/>
                  <a:pt x="88" y="108"/>
                  <a:pt x="88" y="108"/>
                </a:cubicBezTo>
                <a:cubicBezTo>
                  <a:pt x="88" y="108"/>
                  <a:pt x="88" y="109"/>
                  <a:pt x="88" y="109"/>
                </a:cubicBezTo>
                <a:cubicBezTo>
                  <a:pt x="88" y="109"/>
                  <a:pt x="88" y="109"/>
                  <a:pt x="88" y="109"/>
                </a:cubicBezTo>
                <a:cubicBezTo>
                  <a:pt x="88" y="109"/>
                  <a:pt x="87" y="108"/>
                  <a:pt x="87" y="109"/>
                </a:cubicBezTo>
                <a:cubicBezTo>
                  <a:pt x="87" y="109"/>
                  <a:pt x="87" y="109"/>
                  <a:pt x="87" y="109"/>
                </a:cubicBezTo>
                <a:cubicBezTo>
                  <a:pt x="87" y="109"/>
                  <a:pt x="87" y="109"/>
                  <a:pt x="87" y="109"/>
                </a:cubicBezTo>
                <a:cubicBezTo>
                  <a:pt x="87" y="109"/>
                  <a:pt x="87" y="109"/>
                  <a:pt x="87" y="109"/>
                </a:cubicBezTo>
                <a:cubicBezTo>
                  <a:pt x="87" y="110"/>
                  <a:pt x="87" y="110"/>
                  <a:pt x="86" y="110"/>
                </a:cubicBezTo>
                <a:cubicBezTo>
                  <a:pt x="86" y="110"/>
                  <a:pt x="86" y="109"/>
                  <a:pt x="86" y="109"/>
                </a:cubicBezTo>
                <a:cubicBezTo>
                  <a:pt x="86" y="109"/>
                  <a:pt x="86" y="109"/>
                  <a:pt x="87" y="109"/>
                </a:cubicBezTo>
                <a:close/>
                <a:moveTo>
                  <a:pt x="86" y="86"/>
                </a:moveTo>
                <a:cubicBezTo>
                  <a:pt x="86" y="86"/>
                  <a:pt x="86" y="86"/>
                  <a:pt x="86" y="86"/>
                </a:cubicBezTo>
                <a:cubicBezTo>
                  <a:pt x="86" y="86"/>
                  <a:pt x="86" y="86"/>
                  <a:pt x="86" y="86"/>
                </a:cubicBezTo>
                <a:cubicBezTo>
                  <a:pt x="86" y="86"/>
                  <a:pt x="86" y="86"/>
                  <a:pt x="86" y="86"/>
                </a:cubicBezTo>
                <a:close/>
                <a:moveTo>
                  <a:pt x="85" y="109"/>
                </a:moveTo>
                <a:cubicBezTo>
                  <a:pt x="85" y="109"/>
                  <a:pt x="86" y="109"/>
                  <a:pt x="86" y="109"/>
                </a:cubicBezTo>
                <a:cubicBezTo>
                  <a:pt x="86" y="109"/>
                  <a:pt x="85" y="109"/>
                  <a:pt x="85" y="109"/>
                </a:cubicBezTo>
                <a:cubicBezTo>
                  <a:pt x="85" y="109"/>
                  <a:pt x="85" y="109"/>
                  <a:pt x="85" y="109"/>
                </a:cubicBezTo>
                <a:close/>
                <a:moveTo>
                  <a:pt x="84" y="92"/>
                </a:moveTo>
                <a:cubicBezTo>
                  <a:pt x="84" y="93"/>
                  <a:pt x="84" y="93"/>
                  <a:pt x="84" y="93"/>
                </a:cubicBezTo>
                <a:cubicBezTo>
                  <a:pt x="84" y="93"/>
                  <a:pt x="84" y="93"/>
                  <a:pt x="84" y="93"/>
                </a:cubicBezTo>
                <a:cubicBezTo>
                  <a:pt x="84" y="93"/>
                  <a:pt x="84" y="93"/>
                  <a:pt x="84" y="93"/>
                </a:cubicBezTo>
                <a:cubicBezTo>
                  <a:pt x="84" y="93"/>
                  <a:pt x="84" y="93"/>
                  <a:pt x="84" y="93"/>
                </a:cubicBezTo>
                <a:cubicBezTo>
                  <a:pt x="84" y="92"/>
                  <a:pt x="84" y="92"/>
                  <a:pt x="84" y="92"/>
                </a:cubicBezTo>
                <a:close/>
                <a:moveTo>
                  <a:pt x="81" y="88"/>
                </a:moveTo>
                <a:cubicBezTo>
                  <a:pt x="81" y="88"/>
                  <a:pt x="81" y="88"/>
                  <a:pt x="81" y="89"/>
                </a:cubicBezTo>
                <a:cubicBezTo>
                  <a:pt x="80" y="89"/>
                  <a:pt x="80" y="89"/>
                  <a:pt x="80" y="89"/>
                </a:cubicBezTo>
                <a:cubicBezTo>
                  <a:pt x="80" y="89"/>
                  <a:pt x="80" y="89"/>
                  <a:pt x="80" y="88"/>
                </a:cubicBezTo>
                <a:cubicBezTo>
                  <a:pt x="80" y="88"/>
                  <a:pt x="80" y="88"/>
                  <a:pt x="81" y="88"/>
                </a:cubicBezTo>
                <a:close/>
                <a:moveTo>
                  <a:pt x="80" y="110"/>
                </a:moveTo>
                <a:cubicBezTo>
                  <a:pt x="80" y="110"/>
                  <a:pt x="80" y="110"/>
                  <a:pt x="80" y="110"/>
                </a:cubicBezTo>
                <a:cubicBezTo>
                  <a:pt x="80" y="110"/>
                  <a:pt x="80" y="110"/>
                  <a:pt x="80" y="110"/>
                </a:cubicBezTo>
                <a:cubicBezTo>
                  <a:pt x="80" y="110"/>
                  <a:pt x="80" y="110"/>
                  <a:pt x="80" y="110"/>
                </a:cubicBezTo>
                <a:close/>
                <a:moveTo>
                  <a:pt x="74" y="90"/>
                </a:moveTo>
                <a:cubicBezTo>
                  <a:pt x="74" y="90"/>
                  <a:pt x="74" y="90"/>
                  <a:pt x="74" y="90"/>
                </a:cubicBezTo>
                <a:cubicBezTo>
                  <a:pt x="74" y="90"/>
                  <a:pt x="74" y="90"/>
                  <a:pt x="74" y="90"/>
                </a:cubicBezTo>
                <a:cubicBezTo>
                  <a:pt x="74" y="90"/>
                  <a:pt x="74" y="90"/>
                  <a:pt x="74" y="90"/>
                </a:cubicBezTo>
                <a:close/>
                <a:moveTo>
                  <a:pt x="73" y="91"/>
                </a:moveTo>
                <a:cubicBezTo>
                  <a:pt x="73" y="91"/>
                  <a:pt x="73" y="91"/>
                  <a:pt x="73" y="91"/>
                </a:cubicBezTo>
                <a:cubicBezTo>
                  <a:pt x="73" y="92"/>
                  <a:pt x="73" y="92"/>
                  <a:pt x="73" y="92"/>
                </a:cubicBezTo>
                <a:cubicBezTo>
                  <a:pt x="73" y="92"/>
                  <a:pt x="72" y="92"/>
                  <a:pt x="72" y="92"/>
                </a:cubicBezTo>
                <a:cubicBezTo>
                  <a:pt x="72" y="91"/>
                  <a:pt x="72" y="91"/>
                  <a:pt x="73" y="91"/>
                </a:cubicBezTo>
                <a:close/>
                <a:moveTo>
                  <a:pt x="72" y="91"/>
                </a:moveTo>
                <a:cubicBezTo>
                  <a:pt x="72" y="91"/>
                  <a:pt x="73" y="91"/>
                  <a:pt x="72" y="91"/>
                </a:cubicBezTo>
                <a:cubicBezTo>
                  <a:pt x="72" y="91"/>
                  <a:pt x="72" y="91"/>
                  <a:pt x="72" y="91"/>
                </a:cubicBezTo>
                <a:cubicBezTo>
                  <a:pt x="72" y="91"/>
                  <a:pt x="72" y="91"/>
                  <a:pt x="72" y="91"/>
                </a:cubicBezTo>
                <a:close/>
                <a:moveTo>
                  <a:pt x="72" y="112"/>
                </a:moveTo>
                <a:cubicBezTo>
                  <a:pt x="72" y="112"/>
                  <a:pt x="72" y="112"/>
                  <a:pt x="72" y="112"/>
                </a:cubicBezTo>
                <a:cubicBezTo>
                  <a:pt x="72" y="112"/>
                  <a:pt x="72" y="112"/>
                  <a:pt x="72" y="112"/>
                </a:cubicBezTo>
                <a:cubicBezTo>
                  <a:pt x="72" y="112"/>
                  <a:pt x="72" y="112"/>
                  <a:pt x="72" y="112"/>
                </a:cubicBezTo>
                <a:close/>
                <a:moveTo>
                  <a:pt x="71" y="97"/>
                </a:moveTo>
                <a:cubicBezTo>
                  <a:pt x="71" y="97"/>
                  <a:pt x="71" y="97"/>
                  <a:pt x="71" y="96"/>
                </a:cubicBezTo>
                <a:cubicBezTo>
                  <a:pt x="71" y="97"/>
                  <a:pt x="71" y="97"/>
                  <a:pt x="71" y="97"/>
                </a:cubicBezTo>
                <a:cubicBezTo>
                  <a:pt x="71" y="97"/>
                  <a:pt x="71" y="97"/>
                  <a:pt x="71" y="97"/>
                </a:cubicBezTo>
                <a:close/>
                <a:moveTo>
                  <a:pt x="71" y="112"/>
                </a:moveTo>
                <a:cubicBezTo>
                  <a:pt x="70" y="112"/>
                  <a:pt x="70" y="112"/>
                  <a:pt x="70" y="112"/>
                </a:cubicBezTo>
                <a:cubicBezTo>
                  <a:pt x="70" y="112"/>
                  <a:pt x="70" y="112"/>
                  <a:pt x="70" y="112"/>
                </a:cubicBezTo>
                <a:cubicBezTo>
                  <a:pt x="70" y="112"/>
                  <a:pt x="70" y="112"/>
                  <a:pt x="69" y="113"/>
                </a:cubicBezTo>
                <a:cubicBezTo>
                  <a:pt x="69" y="112"/>
                  <a:pt x="70" y="112"/>
                  <a:pt x="71" y="112"/>
                </a:cubicBezTo>
                <a:close/>
                <a:moveTo>
                  <a:pt x="69" y="92"/>
                </a:moveTo>
                <a:cubicBezTo>
                  <a:pt x="69" y="92"/>
                  <a:pt x="69" y="92"/>
                  <a:pt x="68" y="92"/>
                </a:cubicBezTo>
                <a:cubicBezTo>
                  <a:pt x="68" y="92"/>
                  <a:pt x="68" y="92"/>
                  <a:pt x="68" y="92"/>
                </a:cubicBezTo>
                <a:cubicBezTo>
                  <a:pt x="68" y="92"/>
                  <a:pt x="69" y="92"/>
                  <a:pt x="69" y="92"/>
                </a:cubicBezTo>
                <a:close/>
                <a:moveTo>
                  <a:pt x="68" y="92"/>
                </a:moveTo>
                <a:cubicBezTo>
                  <a:pt x="68" y="93"/>
                  <a:pt x="68" y="93"/>
                  <a:pt x="68" y="93"/>
                </a:cubicBezTo>
                <a:cubicBezTo>
                  <a:pt x="68" y="93"/>
                  <a:pt x="68" y="93"/>
                  <a:pt x="68" y="92"/>
                </a:cubicBezTo>
                <a:cubicBezTo>
                  <a:pt x="68" y="93"/>
                  <a:pt x="68" y="93"/>
                  <a:pt x="68" y="93"/>
                </a:cubicBezTo>
                <a:cubicBezTo>
                  <a:pt x="68" y="93"/>
                  <a:pt x="68" y="93"/>
                  <a:pt x="68" y="93"/>
                </a:cubicBezTo>
                <a:cubicBezTo>
                  <a:pt x="67" y="93"/>
                  <a:pt x="67" y="93"/>
                  <a:pt x="67" y="93"/>
                </a:cubicBezTo>
                <a:cubicBezTo>
                  <a:pt x="67" y="93"/>
                  <a:pt x="66" y="93"/>
                  <a:pt x="66" y="93"/>
                </a:cubicBezTo>
                <a:cubicBezTo>
                  <a:pt x="66" y="93"/>
                  <a:pt x="67" y="92"/>
                  <a:pt x="68" y="92"/>
                </a:cubicBezTo>
                <a:close/>
                <a:moveTo>
                  <a:pt x="65" y="113"/>
                </a:moveTo>
                <a:cubicBezTo>
                  <a:pt x="65" y="113"/>
                  <a:pt x="65" y="112"/>
                  <a:pt x="66" y="113"/>
                </a:cubicBezTo>
                <a:cubicBezTo>
                  <a:pt x="66" y="113"/>
                  <a:pt x="66" y="113"/>
                  <a:pt x="66" y="113"/>
                </a:cubicBezTo>
                <a:cubicBezTo>
                  <a:pt x="66" y="113"/>
                  <a:pt x="66" y="113"/>
                  <a:pt x="66" y="113"/>
                </a:cubicBezTo>
                <a:cubicBezTo>
                  <a:pt x="65" y="113"/>
                  <a:pt x="65" y="113"/>
                  <a:pt x="65" y="113"/>
                </a:cubicBezTo>
                <a:cubicBezTo>
                  <a:pt x="65" y="113"/>
                  <a:pt x="65" y="113"/>
                  <a:pt x="65" y="113"/>
                </a:cubicBezTo>
                <a:close/>
                <a:moveTo>
                  <a:pt x="63" y="97"/>
                </a:moveTo>
                <a:cubicBezTo>
                  <a:pt x="63" y="97"/>
                  <a:pt x="63" y="97"/>
                  <a:pt x="63" y="97"/>
                </a:cubicBezTo>
                <a:cubicBezTo>
                  <a:pt x="63" y="97"/>
                  <a:pt x="63" y="97"/>
                  <a:pt x="63" y="97"/>
                </a:cubicBezTo>
                <a:cubicBezTo>
                  <a:pt x="63" y="97"/>
                  <a:pt x="63" y="97"/>
                  <a:pt x="62" y="97"/>
                </a:cubicBezTo>
                <a:cubicBezTo>
                  <a:pt x="62" y="97"/>
                  <a:pt x="63" y="97"/>
                  <a:pt x="63" y="97"/>
                </a:cubicBezTo>
                <a:close/>
                <a:moveTo>
                  <a:pt x="62" y="98"/>
                </a:moveTo>
                <a:cubicBezTo>
                  <a:pt x="63" y="98"/>
                  <a:pt x="63" y="98"/>
                  <a:pt x="63" y="98"/>
                </a:cubicBezTo>
                <a:cubicBezTo>
                  <a:pt x="63" y="98"/>
                  <a:pt x="63" y="98"/>
                  <a:pt x="63" y="98"/>
                </a:cubicBezTo>
                <a:cubicBezTo>
                  <a:pt x="63" y="98"/>
                  <a:pt x="63" y="98"/>
                  <a:pt x="63" y="98"/>
                </a:cubicBezTo>
                <a:cubicBezTo>
                  <a:pt x="63" y="98"/>
                  <a:pt x="62" y="98"/>
                  <a:pt x="62" y="98"/>
                </a:cubicBezTo>
                <a:close/>
                <a:moveTo>
                  <a:pt x="61" y="94"/>
                </a:moveTo>
                <a:cubicBezTo>
                  <a:pt x="61" y="94"/>
                  <a:pt x="61" y="94"/>
                  <a:pt x="61" y="94"/>
                </a:cubicBezTo>
                <a:cubicBezTo>
                  <a:pt x="61" y="94"/>
                  <a:pt x="61" y="94"/>
                  <a:pt x="61" y="94"/>
                </a:cubicBezTo>
                <a:close/>
                <a:moveTo>
                  <a:pt x="61" y="94"/>
                </a:moveTo>
                <a:cubicBezTo>
                  <a:pt x="61" y="94"/>
                  <a:pt x="61" y="94"/>
                  <a:pt x="61" y="94"/>
                </a:cubicBezTo>
                <a:cubicBezTo>
                  <a:pt x="61" y="94"/>
                  <a:pt x="61" y="95"/>
                  <a:pt x="61" y="95"/>
                </a:cubicBezTo>
                <a:cubicBezTo>
                  <a:pt x="61" y="95"/>
                  <a:pt x="61" y="95"/>
                  <a:pt x="61" y="95"/>
                </a:cubicBezTo>
                <a:cubicBezTo>
                  <a:pt x="61" y="95"/>
                  <a:pt x="61" y="95"/>
                  <a:pt x="61" y="95"/>
                </a:cubicBezTo>
                <a:cubicBezTo>
                  <a:pt x="61" y="95"/>
                  <a:pt x="61" y="94"/>
                  <a:pt x="61" y="94"/>
                </a:cubicBezTo>
                <a:close/>
                <a:moveTo>
                  <a:pt x="62" y="98"/>
                </a:moveTo>
                <a:cubicBezTo>
                  <a:pt x="62" y="98"/>
                  <a:pt x="61" y="98"/>
                  <a:pt x="61" y="98"/>
                </a:cubicBezTo>
                <a:cubicBezTo>
                  <a:pt x="61" y="98"/>
                  <a:pt x="61" y="98"/>
                  <a:pt x="62" y="98"/>
                </a:cubicBezTo>
                <a:close/>
                <a:moveTo>
                  <a:pt x="61" y="98"/>
                </a:moveTo>
                <a:cubicBezTo>
                  <a:pt x="61" y="99"/>
                  <a:pt x="60" y="99"/>
                  <a:pt x="60" y="99"/>
                </a:cubicBezTo>
                <a:cubicBezTo>
                  <a:pt x="60" y="99"/>
                  <a:pt x="60" y="99"/>
                  <a:pt x="59" y="99"/>
                </a:cubicBezTo>
                <a:cubicBezTo>
                  <a:pt x="59" y="99"/>
                  <a:pt x="59" y="99"/>
                  <a:pt x="59" y="98"/>
                </a:cubicBezTo>
                <a:cubicBezTo>
                  <a:pt x="60" y="98"/>
                  <a:pt x="60" y="98"/>
                  <a:pt x="61" y="98"/>
                </a:cubicBezTo>
                <a:close/>
                <a:moveTo>
                  <a:pt x="59" y="114"/>
                </a:moveTo>
                <a:cubicBezTo>
                  <a:pt x="59" y="114"/>
                  <a:pt x="59" y="114"/>
                  <a:pt x="59" y="114"/>
                </a:cubicBezTo>
                <a:cubicBezTo>
                  <a:pt x="59" y="114"/>
                  <a:pt x="59" y="114"/>
                  <a:pt x="59" y="114"/>
                </a:cubicBezTo>
                <a:cubicBezTo>
                  <a:pt x="59" y="114"/>
                  <a:pt x="59" y="114"/>
                  <a:pt x="59" y="114"/>
                </a:cubicBezTo>
                <a:close/>
                <a:moveTo>
                  <a:pt x="59" y="114"/>
                </a:moveTo>
                <a:cubicBezTo>
                  <a:pt x="59" y="114"/>
                  <a:pt x="59" y="114"/>
                  <a:pt x="59" y="115"/>
                </a:cubicBezTo>
                <a:cubicBezTo>
                  <a:pt x="59" y="115"/>
                  <a:pt x="59" y="115"/>
                  <a:pt x="59" y="115"/>
                </a:cubicBezTo>
                <a:cubicBezTo>
                  <a:pt x="59" y="115"/>
                  <a:pt x="59" y="115"/>
                  <a:pt x="59" y="115"/>
                </a:cubicBezTo>
                <a:cubicBezTo>
                  <a:pt x="59" y="115"/>
                  <a:pt x="59" y="114"/>
                  <a:pt x="59" y="114"/>
                </a:cubicBezTo>
                <a:close/>
                <a:moveTo>
                  <a:pt x="57" y="99"/>
                </a:moveTo>
                <a:cubicBezTo>
                  <a:pt x="57" y="99"/>
                  <a:pt x="57" y="99"/>
                  <a:pt x="57" y="100"/>
                </a:cubicBezTo>
                <a:cubicBezTo>
                  <a:pt x="57" y="99"/>
                  <a:pt x="57" y="99"/>
                  <a:pt x="56" y="99"/>
                </a:cubicBezTo>
                <a:cubicBezTo>
                  <a:pt x="56" y="99"/>
                  <a:pt x="56" y="100"/>
                  <a:pt x="56" y="100"/>
                </a:cubicBezTo>
                <a:cubicBezTo>
                  <a:pt x="56" y="100"/>
                  <a:pt x="56" y="100"/>
                  <a:pt x="56" y="100"/>
                </a:cubicBezTo>
                <a:cubicBezTo>
                  <a:pt x="56" y="99"/>
                  <a:pt x="57" y="98"/>
                  <a:pt x="57" y="99"/>
                </a:cubicBezTo>
                <a:close/>
                <a:moveTo>
                  <a:pt x="57" y="116"/>
                </a:moveTo>
                <a:cubicBezTo>
                  <a:pt x="57" y="116"/>
                  <a:pt x="57" y="116"/>
                  <a:pt x="57" y="116"/>
                </a:cubicBezTo>
                <a:cubicBezTo>
                  <a:pt x="57" y="116"/>
                  <a:pt x="56" y="116"/>
                  <a:pt x="56" y="115"/>
                </a:cubicBezTo>
                <a:cubicBezTo>
                  <a:pt x="57" y="116"/>
                  <a:pt x="57" y="116"/>
                  <a:pt x="57" y="116"/>
                </a:cubicBezTo>
                <a:close/>
                <a:moveTo>
                  <a:pt x="56" y="115"/>
                </a:moveTo>
                <a:cubicBezTo>
                  <a:pt x="56" y="116"/>
                  <a:pt x="56" y="116"/>
                  <a:pt x="56" y="116"/>
                </a:cubicBezTo>
                <a:cubicBezTo>
                  <a:pt x="56" y="116"/>
                  <a:pt x="56" y="116"/>
                  <a:pt x="56" y="116"/>
                </a:cubicBezTo>
                <a:cubicBezTo>
                  <a:pt x="56" y="116"/>
                  <a:pt x="56" y="116"/>
                  <a:pt x="56" y="115"/>
                </a:cubicBezTo>
                <a:close/>
                <a:moveTo>
                  <a:pt x="54" y="100"/>
                </a:moveTo>
                <a:cubicBezTo>
                  <a:pt x="54" y="101"/>
                  <a:pt x="53" y="101"/>
                  <a:pt x="53" y="100"/>
                </a:cubicBezTo>
                <a:cubicBezTo>
                  <a:pt x="53" y="100"/>
                  <a:pt x="53" y="100"/>
                  <a:pt x="54" y="100"/>
                </a:cubicBezTo>
                <a:close/>
                <a:moveTo>
                  <a:pt x="54" y="117"/>
                </a:moveTo>
                <a:cubicBezTo>
                  <a:pt x="53" y="117"/>
                  <a:pt x="53" y="118"/>
                  <a:pt x="52" y="118"/>
                </a:cubicBezTo>
                <a:cubicBezTo>
                  <a:pt x="52" y="117"/>
                  <a:pt x="53" y="117"/>
                  <a:pt x="54" y="117"/>
                </a:cubicBezTo>
                <a:cubicBezTo>
                  <a:pt x="54" y="117"/>
                  <a:pt x="54" y="117"/>
                  <a:pt x="54" y="117"/>
                </a:cubicBezTo>
                <a:cubicBezTo>
                  <a:pt x="54" y="117"/>
                  <a:pt x="54" y="117"/>
                  <a:pt x="54" y="117"/>
                </a:cubicBezTo>
                <a:close/>
                <a:moveTo>
                  <a:pt x="54" y="117"/>
                </a:moveTo>
                <a:cubicBezTo>
                  <a:pt x="54" y="117"/>
                  <a:pt x="54" y="117"/>
                  <a:pt x="54" y="117"/>
                </a:cubicBezTo>
                <a:cubicBezTo>
                  <a:pt x="54" y="117"/>
                  <a:pt x="54" y="117"/>
                  <a:pt x="54" y="117"/>
                </a:cubicBezTo>
                <a:close/>
                <a:moveTo>
                  <a:pt x="54" y="101"/>
                </a:moveTo>
                <a:cubicBezTo>
                  <a:pt x="54" y="101"/>
                  <a:pt x="54" y="101"/>
                  <a:pt x="54" y="100"/>
                </a:cubicBezTo>
                <a:cubicBezTo>
                  <a:pt x="54" y="100"/>
                  <a:pt x="53" y="100"/>
                  <a:pt x="53" y="100"/>
                </a:cubicBezTo>
                <a:cubicBezTo>
                  <a:pt x="53" y="100"/>
                  <a:pt x="54" y="100"/>
                  <a:pt x="54" y="99"/>
                </a:cubicBezTo>
                <a:cubicBezTo>
                  <a:pt x="54" y="100"/>
                  <a:pt x="54" y="100"/>
                  <a:pt x="54" y="100"/>
                </a:cubicBezTo>
                <a:cubicBezTo>
                  <a:pt x="55" y="99"/>
                  <a:pt x="55" y="100"/>
                  <a:pt x="56" y="99"/>
                </a:cubicBezTo>
                <a:cubicBezTo>
                  <a:pt x="56" y="99"/>
                  <a:pt x="56" y="99"/>
                  <a:pt x="56" y="100"/>
                </a:cubicBezTo>
                <a:cubicBezTo>
                  <a:pt x="55" y="99"/>
                  <a:pt x="55" y="100"/>
                  <a:pt x="55" y="100"/>
                </a:cubicBezTo>
                <a:cubicBezTo>
                  <a:pt x="55" y="100"/>
                  <a:pt x="55" y="101"/>
                  <a:pt x="55" y="101"/>
                </a:cubicBezTo>
                <a:cubicBezTo>
                  <a:pt x="55" y="101"/>
                  <a:pt x="54" y="101"/>
                  <a:pt x="54" y="101"/>
                </a:cubicBezTo>
                <a:close/>
                <a:moveTo>
                  <a:pt x="55" y="121"/>
                </a:moveTo>
                <a:cubicBezTo>
                  <a:pt x="55" y="121"/>
                  <a:pt x="55" y="121"/>
                  <a:pt x="55" y="121"/>
                </a:cubicBezTo>
                <a:cubicBezTo>
                  <a:pt x="55" y="121"/>
                  <a:pt x="55" y="121"/>
                  <a:pt x="55" y="121"/>
                </a:cubicBezTo>
                <a:cubicBezTo>
                  <a:pt x="55" y="121"/>
                  <a:pt x="55" y="121"/>
                  <a:pt x="55" y="121"/>
                </a:cubicBezTo>
                <a:cubicBezTo>
                  <a:pt x="55" y="121"/>
                  <a:pt x="55" y="121"/>
                  <a:pt x="55" y="121"/>
                </a:cubicBezTo>
                <a:cubicBezTo>
                  <a:pt x="55" y="121"/>
                  <a:pt x="55" y="121"/>
                  <a:pt x="55" y="121"/>
                </a:cubicBezTo>
                <a:close/>
                <a:moveTo>
                  <a:pt x="56" y="125"/>
                </a:moveTo>
                <a:cubicBezTo>
                  <a:pt x="55" y="125"/>
                  <a:pt x="55" y="125"/>
                  <a:pt x="55" y="125"/>
                </a:cubicBezTo>
                <a:cubicBezTo>
                  <a:pt x="55" y="125"/>
                  <a:pt x="56" y="124"/>
                  <a:pt x="56" y="124"/>
                </a:cubicBezTo>
                <a:cubicBezTo>
                  <a:pt x="56" y="124"/>
                  <a:pt x="56" y="125"/>
                  <a:pt x="56" y="125"/>
                </a:cubicBezTo>
                <a:cubicBezTo>
                  <a:pt x="56" y="125"/>
                  <a:pt x="56" y="125"/>
                  <a:pt x="56" y="125"/>
                </a:cubicBezTo>
                <a:close/>
                <a:moveTo>
                  <a:pt x="56" y="120"/>
                </a:moveTo>
                <a:cubicBezTo>
                  <a:pt x="56" y="120"/>
                  <a:pt x="57" y="120"/>
                  <a:pt x="57" y="120"/>
                </a:cubicBezTo>
                <a:cubicBezTo>
                  <a:pt x="57" y="120"/>
                  <a:pt x="56" y="120"/>
                  <a:pt x="56" y="120"/>
                </a:cubicBezTo>
                <a:close/>
                <a:moveTo>
                  <a:pt x="57" y="124"/>
                </a:moveTo>
                <a:cubicBezTo>
                  <a:pt x="57" y="124"/>
                  <a:pt x="57" y="124"/>
                  <a:pt x="56" y="124"/>
                </a:cubicBezTo>
                <a:cubicBezTo>
                  <a:pt x="57" y="124"/>
                  <a:pt x="57" y="124"/>
                  <a:pt x="57" y="124"/>
                </a:cubicBezTo>
                <a:cubicBezTo>
                  <a:pt x="57" y="124"/>
                  <a:pt x="57" y="124"/>
                  <a:pt x="57" y="124"/>
                </a:cubicBezTo>
                <a:cubicBezTo>
                  <a:pt x="57" y="124"/>
                  <a:pt x="57" y="124"/>
                  <a:pt x="57" y="124"/>
                </a:cubicBezTo>
                <a:close/>
                <a:moveTo>
                  <a:pt x="57" y="124"/>
                </a:moveTo>
                <a:cubicBezTo>
                  <a:pt x="57" y="124"/>
                  <a:pt x="57" y="124"/>
                  <a:pt x="57" y="124"/>
                </a:cubicBezTo>
                <a:cubicBezTo>
                  <a:pt x="57" y="124"/>
                  <a:pt x="57" y="124"/>
                  <a:pt x="57" y="124"/>
                </a:cubicBezTo>
                <a:cubicBezTo>
                  <a:pt x="57" y="124"/>
                  <a:pt x="57" y="124"/>
                  <a:pt x="57" y="124"/>
                </a:cubicBezTo>
                <a:cubicBezTo>
                  <a:pt x="57" y="124"/>
                  <a:pt x="57" y="124"/>
                  <a:pt x="57" y="124"/>
                </a:cubicBezTo>
                <a:close/>
                <a:moveTo>
                  <a:pt x="58" y="117"/>
                </a:moveTo>
                <a:cubicBezTo>
                  <a:pt x="57" y="117"/>
                  <a:pt x="58" y="116"/>
                  <a:pt x="58" y="116"/>
                </a:cubicBezTo>
                <a:cubicBezTo>
                  <a:pt x="57" y="116"/>
                  <a:pt x="56" y="116"/>
                  <a:pt x="55" y="116"/>
                </a:cubicBezTo>
                <a:cubicBezTo>
                  <a:pt x="56" y="116"/>
                  <a:pt x="56" y="116"/>
                  <a:pt x="57" y="116"/>
                </a:cubicBezTo>
                <a:cubicBezTo>
                  <a:pt x="57" y="116"/>
                  <a:pt x="57" y="116"/>
                  <a:pt x="57" y="116"/>
                </a:cubicBezTo>
                <a:cubicBezTo>
                  <a:pt x="57" y="116"/>
                  <a:pt x="57" y="116"/>
                  <a:pt x="57" y="116"/>
                </a:cubicBezTo>
                <a:cubicBezTo>
                  <a:pt x="57" y="116"/>
                  <a:pt x="57" y="116"/>
                  <a:pt x="58" y="116"/>
                </a:cubicBezTo>
                <a:cubicBezTo>
                  <a:pt x="57" y="115"/>
                  <a:pt x="58" y="115"/>
                  <a:pt x="58" y="115"/>
                </a:cubicBezTo>
                <a:cubicBezTo>
                  <a:pt x="58" y="115"/>
                  <a:pt x="58" y="116"/>
                  <a:pt x="58" y="116"/>
                </a:cubicBezTo>
                <a:cubicBezTo>
                  <a:pt x="58" y="116"/>
                  <a:pt x="58" y="116"/>
                  <a:pt x="58" y="116"/>
                </a:cubicBezTo>
                <a:cubicBezTo>
                  <a:pt x="58" y="116"/>
                  <a:pt x="58" y="116"/>
                  <a:pt x="58" y="117"/>
                </a:cubicBezTo>
                <a:cubicBezTo>
                  <a:pt x="58" y="117"/>
                  <a:pt x="58" y="117"/>
                  <a:pt x="58" y="117"/>
                </a:cubicBezTo>
                <a:close/>
                <a:moveTo>
                  <a:pt x="58" y="123"/>
                </a:moveTo>
                <a:cubicBezTo>
                  <a:pt x="58" y="123"/>
                  <a:pt x="58" y="123"/>
                  <a:pt x="58" y="123"/>
                </a:cubicBezTo>
                <a:cubicBezTo>
                  <a:pt x="58" y="123"/>
                  <a:pt x="58" y="123"/>
                  <a:pt x="58" y="123"/>
                </a:cubicBezTo>
                <a:cubicBezTo>
                  <a:pt x="58" y="123"/>
                  <a:pt x="58" y="123"/>
                  <a:pt x="58" y="123"/>
                </a:cubicBezTo>
                <a:cubicBezTo>
                  <a:pt x="58" y="123"/>
                  <a:pt x="59" y="123"/>
                  <a:pt x="59" y="123"/>
                </a:cubicBezTo>
                <a:cubicBezTo>
                  <a:pt x="59" y="123"/>
                  <a:pt x="59" y="123"/>
                  <a:pt x="59" y="123"/>
                </a:cubicBezTo>
                <a:cubicBezTo>
                  <a:pt x="59" y="123"/>
                  <a:pt x="59" y="123"/>
                  <a:pt x="59" y="123"/>
                </a:cubicBezTo>
                <a:cubicBezTo>
                  <a:pt x="59" y="123"/>
                  <a:pt x="58" y="123"/>
                  <a:pt x="58" y="123"/>
                </a:cubicBezTo>
                <a:close/>
                <a:moveTo>
                  <a:pt x="59" y="117"/>
                </a:moveTo>
                <a:cubicBezTo>
                  <a:pt x="59" y="117"/>
                  <a:pt x="59" y="117"/>
                  <a:pt x="59" y="117"/>
                </a:cubicBezTo>
                <a:cubicBezTo>
                  <a:pt x="59" y="117"/>
                  <a:pt x="58" y="117"/>
                  <a:pt x="58" y="117"/>
                </a:cubicBezTo>
                <a:cubicBezTo>
                  <a:pt x="58" y="117"/>
                  <a:pt x="59" y="117"/>
                  <a:pt x="60" y="117"/>
                </a:cubicBezTo>
                <a:cubicBezTo>
                  <a:pt x="60" y="117"/>
                  <a:pt x="60" y="117"/>
                  <a:pt x="59" y="117"/>
                </a:cubicBezTo>
                <a:close/>
                <a:moveTo>
                  <a:pt x="60" y="116"/>
                </a:moveTo>
                <a:cubicBezTo>
                  <a:pt x="59" y="116"/>
                  <a:pt x="60" y="116"/>
                  <a:pt x="59" y="116"/>
                </a:cubicBezTo>
                <a:cubicBezTo>
                  <a:pt x="59" y="116"/>
                  <a:pt x="59" y="116"/>
                  <a:pt x="59" y="117"/>
                </a:cubicBezTo>
                <a:cubicBezTo>
                  <a:pt x="59" y="116"/>
                  <a:pt x="59" y="116"/>
                  <a:pt x="59" y="116"/>
                </a:cubicBezTo>
                <a:cubicBezTo>
                  <a:pt x="59" y="116"/>
                  <a:pt x="59" y="116"/>
                  <a:pt x="58" y="116"/>
                </a:cubicBezTo>
                <a:cubicBezTo>
                  <a:pt x="59" y="116"/>
                  <a:pt x="59" y="116"/>
                  <a:pt x="59" y="116"/>
                </a:cubicBezTo>
                <a:cubicBezTo>
                  <a:pt x="59" y="116"/>
                  <a:pt x="59" y="116"/>
                  <a:pt x="59" y="116"/>
                </a:cubicBezTo>
                <a:cubicBezTo>
                  <a:pt x="60" y="115"/>
                  <a:pt x="60" y="115"/>
                  <a:pt x="60" y="115"/>
                </a:cubicBezTo>
                <a:cubicBezTo>
                  <a:pt x="60" y="116"/>
                  <a:pt x="60" y="116"/>
                  <a:pt x="60" y="116"/>
                </a:cubicBezTo>
                <a:cubicBezTo>
                  <a:pt x="60" y="116"/>
                  <a:pt x="60" y="116"/>
                  <a:pt x="60" y="116"/>
                </a:cubicBezTo>
                <a:close/>
                <a:moveTo>
                  <a:pt x="60" y="123"/>
                </a:moveTo>
                <a:cubicBezTo>
                  <a:pt x="60" y="123"/>
                  <a:pt x="60" y="123"/>
                  <a:pt x="61" y="123"/>
                </a:cubicBezTo>
                <a:cubicBezTo>
                  <a:pt x="61" y="123"/>
                  <a:pt x="61" y="123"/>
                  <a:pt x="61" y="123"/>
                </a:cubicBezTo>
                <a:cubicBezTo>
                  <a:pt x="60" y="123"/>
                  <a:pt x="60" y="123"/>
                  <a:pt x="60" y="123"/>
                </a:cubicBezTo>
                <a:close/>
                <a:moveTo>
                  <a:pt x="62" y="118"/>
                </a:moveTo>
                <a:cubicBezTo>
                  <a:pt x="62" y="118"/>
                  <a:pt x="63" y="118"/>
                  <a:pt x="63" y="117"/>
                </a:cubicBezTo>
                <a:cubicBezTo>
                  <a:pt x="63" y="117"/>
                  <a:pt x="62" y="118"/>
                  <a:pt x="63" y="118"/>
                </a:cubicBezTo>
                <a:cubicBezTo>
                  <a:pt x="63" y="118"/>
                  <a:pt x="63" y="117"/>
                  <a:pt x="64" y="118"/>
                </a:cubicBezTo>
                <a:cubicBezTo>
                  <a:pt x="64" y="118"/>
                  <a:pt x="64" y="118"/>
                  <a:pt x="64" y="118"/>
                </a:cubicBezTo>
                <a:cubicBezTo>
                  <a:pt x="63" y="118"/>
                  <a:pt x="63" y="118"/>
                  <a:pt x="63" y="118"/>
                </a:cubicBezTo>
                <a:cubicBezTo>
                  <a:pt x="63" y="118"/>
                  <a:pt x="63" y="118"/>
                  <a:pt x="63" y="118"/>
                </a:cubicBezTo>
                <a:cubicBezTo>
                  <a:pt x="63" y="118"/>
                  <a:pt x="62" y="118"/>
                  <a:pt x="62" y="118"/>
                </a:cubicBezTo>
                <a:close/>
                <a:moveTo>
                  <a:pt x="63" y="123"/>
                </a:moveTo>
                <a:cubicBezTo>
                  <a:pt x="63" y="123"/>
                  <a:pt x="63" y="123"/>
                  <a:pt x="63" y="123"/>
                </a:cubicBezTo>
                <a:cubicBezTo>
                  <a:pt x="63" y="123"/>
                  <a:pt x="63" y="123"/>
                  <a:pt x="63" y="123"/>
                </a:cubicBezTo>
                <a:cubicBezTo>
                  <a:pt x="63" y="123"/>
                  <a:pt x="63" y="123"/>
                  <a:pt x="63" y="123"/>
                </a:cubicBezTo>
                <a:close/>
                <a:moveTo>
                  <a:pt x="63" y="122"/>
                </a:moveTo>
                <a:cubicBezTo>
                  <a:pt x="63" y="122"/>
                  <a:pt x="63" y="122"/>
                  <a:pt x="63" y="122"/>
                </a:cubicBezTo>
                <a:cubicBezTo>
                  <a:pt x="63" y="122"/>
                  <a:pt x="63" y="122"/>
                  <a:pt x="62" y="122"/>
                </a:cubicBezTo>
                <a:cubicBezTo>
                  <a:pt x="63" y="122"/>
                  <a:pt x="63" y="122"/>
                  <a:pt x="63" y="122"/>
                </a:cubicBezTo>
                <a:close/>
                <a:moveTo>
                  <a:pt x="63" y="124"/>
                </a:moveTo>
                <a:cubicBezTo>
                  <a:pt x="63" y="124"/>
                  <a:pt x="63" y="124"/>
                  <a:pt x="63" y="124"/>
                </a:cubicBezTo>
                <a:cubicBezTo>
                  <a:pt x="63" y="124"/>
                  <a:pt x="62" y="124"/>
                  <a:pt x="62" y="124"/>
                </a:cubicBezTo>
                <a:cubicBezTo>
                  <a:pt x="63" y="123"/>
                  <a:pt x="63" y="123"/>
                  <a:pt x="64" y="123"/>
                </a:cubicBezTo>
                <a:cubicBezTo>
                  <a:pt x="64" y="123"/>
                  <a:pt x="64" y="123"/>
                  <a:pt x="64" y="123"/>
                </a:cubicBezTo>
                <a:cubicBezTo>
                  <a:pt x="63" y="124"/>
                  <a:pt x="63" y="124"/>
                  <a:pt x="63" y="124"/>
                </a:cubicBezTo>
                <a:close/>
                <a:moveTo>
                  <a:pt x="66" y="123"/>
                </a:moveTo>
                <a:cubicBezTo>
                  <a:pt x="66" y="122"/>
                  <a:pt x="67" y="122"/>
                  <a:pt x="67" y="122"/>
                </a:cubicBezTo>
                <a:cubicBezTo>
                  <a:pt x="67" y="123"/>
                  <a:pt x="66" y="123"/>
                  <a:pt x="66" y="123"/>
                </a:cubicBezTo>
                <a:close/>
                <a:moveTo>
                  <a:pt x="66" y="117"/>
                </a:moveTo>
                <a:cubicBezTo>
                  <a:pt x="66" y="117"/>
                  <a:pt x="66" y="117"/>
                  <a:pt x="66" y="117"/>
                </a:cubicBezTo>
                <a:cubicBezTo>
                  <a:pt x="66" y="117"/>
                  <a:pt x="66" y="117"/>
                  <a:pt x="66" y="117"/>
                </a:cubicBezTo>
                <a:cubicBezTo>
                  <a:pt x="66" y="117"/>
                  <a:pt x="66" y="117"/>
                  <a:pt x="66" y="117"/>
                </a:cubicBezTo>
                <a:cubicBezTo>
                  <a:pt x="66" y="117"/>
                  <a:pt x="66" y="117"/>
                  <a:pt x="66" y="117"/>
                </a:cubicBezTo>
                <a:close/>
                <a:moveTo>
                  <a:pt x="66" y="117"/>
                </a:moveTo>
                <a:cubicBezTo>
                  <a:pt x="66" y="117"/>
                  <a:pt x="67" y="118"/>
                  <a:pt x="67" y="118"/>
                </a:cubicBezTo>
                <a:cubicBezTo>
                  <a:pt x="66" y="118"/>
                  <a:pt x="66" y="118"/>
                  <a:pt x="66" y="117"/>
                </a:cubicBezTo>
                <a:close/>
                <a:moveTo>
                  <a:pt x="67" y="117"/>
                </a:moveTo>
                <a:cubicBezTo>
                  <a:pt x="67" y="117"/>
                  <a:pt x="67" y="117"/>
                  <a:pt x="67" y="117"/>
                </a:cubicBezTo>
                <a:cubicBezTo>
                  <a:pt x="67" y="117"/>
                  <a:pt x="67" y="117"/>
                  <a:pt x="67" y="118"/>
                </a:cubicBezTo>
                <a:cubicBezTo>
                  <a:pt x="67" y="118"/>
                  <a:pt x="67" y="118"/>
                  <a:pt x="67" y="117"/>
                </a:cubicBezTo>
                <a:close/>
                <a:moveTo>
                  <a:pt x="68" y="117"/>
                </a:moveTo>
                <a:cubicBezTo>
                  <a:pt x="68" y="117"/>
                  <a:pt x="68" y="117"/>
                  <a:pt x="68" y="117"/>
                </a:cubicBezTo>
                <a:cubicBezTo>
                  <a:pt x="67" y="117"/>
                  <a:pt x="67" y="117"/>
                  <a:pt x="67" y="117"/>
                </a:cubicBezTo>
                <a:cubicBezTo>
                  <a:pt x="68" y="117"/>
                  <a:pt x="68" y="117"/>
                  <a:pt x="68" y="117"/>
                </a:cubicBezTo>
                <a:cubicBezTo>
                  <a:pt x="68" y="117"/>
                  <a:pt x="68" y="117"/>
                  <a:pt x="68" y="117"/>
                </a:cubicBezTo>
                <a:close/>
                <a:moveTo>
                  <a:pt x="69" y="117"/>
                </a:moveTo>
                <a:cubicBezTo>
                  <a:pt x="69" y="117"/>
                  <a:pt x="69" y="117"/>
                  <a:pt x="68" y="117"/>
                </a:cubicBezTo>
                <a:cubicBezTo>
                  <a:pt x="69" y="117"/>
                  <a:pt x="69" y="117"/>
                  <a:pt x="69" y="117"/>
                </a:cubicBezTo>
                <a:cubicBezTo>
                  <a:pt x="69" y="117"/>
                  <a:pt x="69" y="117"/>
                  <a:pt x="69" y="117"/>
                </a:cubicBezTo>
                <a:close/>
                <a:moveTo>
                  <a:pt x="69" y="122"/>
                </a:moveTo>
                <a:cubicBezTo>
                  <a:pt x="69" y="122"/>
                  <a:pt x="69" y="122"/>
                  <a:pt x="69" y="122"/>
                </a:cubicBezTo>
                <a:cubicBezTo>
                  <a:pt x="69" y="122"/>
                  <a:pt x="69" y="122"/>
                  <a:pt x="69" y="122"/>
                </a:cubicBezTo>
                <a:cubicBezTo>
                  <a:pt x="69" y="122"/>
                  <a:pt x="69" y="122"/>
                  <a:pt x="69" y="122"/>
                </a:cubicBezTo>
                <a:close/>
                <a:moveTo>
                  <a:pt x="69" y="123"/>
                </a:moveTo>
                <a:cubicBezTo>
                  <a:pt x="69" y="122"/>
                  <a:pt x="69" y="122"/>
                  <a:pt x="69" y="122"/>
                </a:cubicBezTo>
                <a:cubicBezTo>
                  <a:pt x="69" y="122"/>
                  <a:pt x="70" y="122"/>
                  <a:pt x="70" y="122"/>
                </a:cubicBezTo>
                <a:cubicBezTo>
                  <a:pt x="70" y="122"/>
                  <a:pt x="70" y="122"/>
                  <a:pt x="70" y="122"/>
                </a:cubicBezTo>
                <a:cubicBezTo>
                  <a:pt x="70" y="123"/>
                  <a:pt x="69" y="123"/>
                  <a:pt x="69" y="123"/>
                </a:cubicBezTo>
                <a:close/>
                <a:moveTo>
                  <a:pt x="69" y="117"/>
                </a:moveTo>
                <a:cubicBezTo>
                  <a:pt x="69" y="117"/>
                  <a:pt x="69" y="117"/>
                  <a:pt x="69" y="117"/>
                </a:cubicBezTo>
                <a:cubicBezTo>
                  <a:pt x="70" y="117"/>
                  <a:pt x="70" y="117"/>
                  <a:pt x="70" y="117"/>
                </a:cubicBezTo>
                <a:cubicBezTo>
                  <a:pt x="70" y="117"/>
                  <a:pt x="70" y="117"/>
                  <a:pt x="70" y="117"/>
                </a:cubicBezTo>
                <a:cubicBezTo>
                  <a:pt x="69" y="117"/>
                  <a:pt x="69" y="117"/>
                  <a:pt x="69" y="117"/>
                </a:cubicBezTo>
                <a:close/>
                <a:moveTo>
                  <a:pt x="70" y="117"/>
                </a:moveTo>
                <a:cubicBezTo>
                  <a:pt x="70" y="117"/>
                  <a:pt x="70" y="117"/>
                  <a:pt x="70" y="117"/>
                </a:cubicBezTo>
                <a:cubicBezTo>
                  <a:pt x="70" y="117"/>
                  <a:pt x="70" y="117"/>
                  <a:pt x="70" y="117"/>
                </a:cubicBezTo>
                <a:cubicBezTo>
                  <a:pt x="70" y="117"/>
                  <a:pt x="70" y="117"/>
                  <a:pt x="70" y="117"/>
                </a:cubicBezTo>
                <a:close/>
                <a:moveTo>
                  <a:pt x="71" y="117"/>
                </a:moveTo>
                <a:cubicBezTo>
                  <a:pt x="71" y="117"/>
                  <a:pt x="71" y="117"/>
                  <a:pt x="71" y="117"/>
                </a:cubicBezTo>
                <a:cubicBezTo>
                  <a:pt x="71" y="117"/>
                  <a:pt x="71" y="117"/>
                  <a:pt x="71" y="116"/>
                </a:cubicBezTo>
                <a:cubicBezTo>
                  <a:pt x="71" y="116"/>
                  <a:pt x="71" y="116"/>
                  <a:pt x="72" y="116"/>
                </a:cubicBezTo>
                <a:cubicBezTo>
                  <a:pt x="71" y="116"/>
                  <a:pt x="71" y="117"/>
                  <a:pt x="71" y="117"/>
                </a:cubicBezTo>
                <a:close/>
                <a:moveTo>
                  <a:pt x="73" y="114"/>
                </a:moveTo>
                <a:cubicBezTo>
                  <a:pt x="73" y="114"/>
                  <a:pt x="73" y="114"/>
                  <a:pt x="73" y="114"/>
                </a:cubicBezTo>
                <a:cubicBezTo>
                  <a:pt x="73" y="114"/>
                  <a:pt x="73" y="114"/>
                  <a:pt x="73" y="114"/>
                </a:cubicBezTo>
                <a:cubicBezTo>
                  <a:pt x="73" y="114"/>
                  <a:pt x="73" y="114"/>
                  <a:pt x="73" y="114"/>
                </a:cubicBezTo>
                <a:close/>
                <a:moveTo>
                  <a:pt x="74" y="121"/>
                </a:moveTo>
                <a:cubicBezTo>
                  <a:pt x="74" y="121"/>
                  <a:pt x="74" y="121"/>
                  <a:pt x="75" y="120"/>
                </a:cubicBezTo>
                <a:cubicBezTo>
                  <a:pt x="75" y="120"/>
                  <a:pt x="75" y="120"/>
                  <a:pt x="75" y="120"/>
                </a:cubicBezTo>
                <a:cubicBezTo>
                  <a:pt x="74" y="121"/>
                  <a:pt x="74" y="121"/>
                  <a:pt x="74" y="121"/>
                </a:cubicBezTo>
                <a:close/>
                <a:moveTo>
                  <a:pt x="86" y="111"/>
                </a:moveTo>
                <a:cubicBezTo>
                  <a:pt x="86" y="111"/>
                  <a:pt x="86" y="111"/>
                  <a:pt x="86" y="111"/>
                </a:cubicBezTo>
                <a:cubicBezTo>
                  <a:pt x="86" y="111"/>
                  <a:pt x="86" y="111"/>
                  <a:pt x="86" y="111"/>
                </a:cubicBezTo>
                <a:cubicBezTo>
                  <a:pt x="86" y="111"/>
                  <a:pt x="86" y="111"/>
                  <a:pt x="86" y="111"/>
                </a:cubicBezTo>
                <a:close/>
                <a:moveTo>
                  <a:pt x="86" y="111"/>
                </a:moveTo>
                <a:cubicBezTo>
                  <a:pt x="86" y="111"/>
                  <a:pt x="86" y="111"/>
                  <a:pt x="86" y="111"/>
                </a:cubicBezTo>
                <a:cubicBezTo>
                  <a:pt x="87" y="111"/>
                  <a:pt x="87" y="111"/>
                  <a:pt x="87" y="111"/>
                </a:cubicBezTo>
                <a:cubicBezTo>
                  <a:pt x="87" y="111"/>
                  <a:pt x="87" y="111"/>
                  <a:pt x="86" y="111"/>
                </a:cubicBezTo>
                <a:close/>
                <a:moveTo>
                  <a:pt x="85" y="110"/>
                </a:moveTo>
                <a:cubicBezTo>
                  <a:pt x="85" y="111"/>
                  <a:pt x="85" y="111"/>
                  <a:pt x="84" y="111"/>
                </a:cubicBezTo>
                <a:cubicBezTo>
                  <a:pt x="84" y="111"/>
                  <a:pt x="85" y="110"/>
                  <a:pt x="84" y="110"/>
                </a:cubicBezTo>
                <a:cubicBezTo>
                  <a:pt x="84" y="110"/>
                  <a:pt x="84" y="111"/>
                  <a:pt x="84" y="111"/>
                </a:cubicBezTo>
                <a:cubicBezTo>
                  <a:pt x="84" y="110"/>
                  <a:pt x="84" y="110"/>
                  <a:pt x="84" y="110"/>
                </a:cubicBezTo>
                <a:cubicBezTo>
                  <a:pt x="84" y="111"/>
                  <a:pt x="84" y="110"/>
                  <a:pt x="83" y="111"/>
                </a:cubicBezTo>
                <a:cubicBezTo>
                  <a:pt x="83" y="111"/>
                  <a:pt x="83" y="111"/>
                  <a:pt x="83" y="111"/>
                </a:cubicBezTo>
                <a:cubicBezTo>
                  <a:pt x="83" y="111"/>
                  <a:pt x="82" y="112"/>
                  <a:pt x="81" y="111"/>
                </a:cubicBezTo>
                <a:cubicBezTo>
                  <a:pt x="81" y="112"/>
                  <a:pt x="81" y="112"/>
                  <a:pt x="81" y="112"/>
                </a:cubicBezTo>
                <a:cubicBezTo>
                  <a:pt x="81" y="112"/>
                  <a:pt x="81" y="112"/>
                  <a:pt x="80" y="112"/>
                </a:cubicBezTo>
                <a:cubicBezTo>
                  <a:pt x="80" y="112"/>
                  <a:pt x="80" y="112"/>
                  <a:pt x="80" y="112"/>
                </a:cubicBezTo>
                <a:cubicBezTo>
                  <a:pt x="78" y="111"/>
                  <a:pt x="77" y="113"/>
                  <a:pt x="74" y="113"/>
                </a:cubicBezTo>
                <a:cubicBezTo>
                  <a:pt x="74" y="113"/>
                  <a:pt x="74" y="114"/>
                  <a:pt x="73" y="113"/>
                </a:cubicBezTo>
                <a:cubicBezTo>
                  <a:pt x="73" y="113"/>
                  <a:pt x="73" y="114"/>
                  <a:pt x="73" y="114"/>
                </a:cubicBezTo>
                <a:cubicBezTo>
                  <a:pt x="73" y="114"/>
                  <a:pt x="73" y="114"/>
                  <a:pt x="73" y="114"/>
                </a:cubicBezTo>
                <a:cubicBezTo>
                  <a:pt x="73" y="114"/>
                  <a:pt x="73" y="113"/>
                  <a:pt x="73" y="113"/>
                </a:cubicBezTo>
                <a:cubicBezTo>
                  <a:pt x="72" y="113"/>
                  <a:pt x="73" y="114"/>
                  <a:pt x="72" y="114"/>
                </a:cubicBezTo>
                <a:cubicBezTo>
                  <a:pt x="72" y="114"/>
                  <a:pt x="72" y="114"/>
                  <a:pt x="72" y="114"/>
                </a:cubicBezTo>
                <a:cubicBezTo>
                  <a:pt x="72" y="114"/>
                  <a:pt x="72" y="114"/>
                  <a:pt x="72" y="114"/>
                </a:cubicBezTo>
                <a:cubicBezTo>
                  <a:pt x="72" y="114"/>
                  <a:pt x="72" y="114"/>
                  <a:pt x="72" y="114"/>
                </a:cubicBezTo>
                <a:cubicBezTo>
                  <a:pt x="72" y="114"/>
                  <a:pt x="72" y="114"/>
                  <a:pt x="71" y="115"/>
                </a:cubicBezTo>
                <a:cubicBezTo>
                  <a:pt x="72" y="114"/>
                  <a:pt x="72" y="114"/>
                  <a:pt x="72" y="114"/>
                </a:cubicBezTo>
                <a:cubicBezTo>
                  <a:pt x="71" y="114"/>
                  <a:pt x="71" y="114"/>
                  <a:pt x="71" y="114"/>
                </a:cubicBezTo>
                <a:cubicBezTo>
                  <a:pt x="71" y="114"/>
                  <a:pt x="71" y="114"/>
                  <a:pt x="71" y="115"/>
                </a:cubicBezTo>
                <a:cubicBezTo>
                  <a:pt x="71" y="115"/>
                  <a:pt x="71" y="115"/>
                  <a:pt x="71" y="115"/>
                </a:cubicBezTo>
                <a:cubicBezTo>
                  <a:pt x="71" y="114"/>
                  <a:pt x="71" y="114"/>
                  <a:pt x="71" y="114"/>
                </a:cubicBezTo>
                <a:cubicBezTo>
                  <a:pt x="71" y="114"/>
                  <a:pt x="70" y="114"/>
                  <a:pt x="70" y="114"/>
                </a:cubicBezTo>
                <a:cubicBezTo>
                  <a:pt x="70" y="114"/>
                  <a:pt x="70" y="114"/>
                  <a:pt x="70" y="114"/>
                </a:cubicBezTo>
                <a:cubicBezTo>
                  <a:pt x="70" y="115"/>
                  <a:pt x="70" y="115"/>
                  <a:pt x="69" y="115"/>
                </a:cubicBezTo>
                <a:cubicBezTo>
                  <a:pt x="69" y="115"/>
                  <a:pt x="69" y="115"/>
                  <a:pt x="69" y="115"/>
                </a:cubicBezTo>
                <a:cubicBezTo>
                  <a:pt x="69" y="115"/>
                  <a:pt x="68" y="115"/>
                  <a:pt x="68" y="115"/>
                </a:cubicBezTo>
                <a:cubicBezTo>
                  <a:pt x="68" y="115"/>
                  <a:pt x="68" y="115"/>
                  <a:pt x="68" y="115"/>
                </a:cubicBezTo>
                <a:cubicBezTo>
                  <a:pt x="68" y="116"/>
                  <a:pt x="68" y="116"/>
                  <a:pt x="68" y="116"/>
                </a:cubicBezTo>
                <a:cubicBezTo>
                  <a:pt x="68" y="117"/>
                  <a:pt x="67" y="117"/>
                  <a:pt x="67" y="117"/>
                </a:cubicBezTo>
                <a:cubicBezTo>
                  <a:pt x="67" y="117"/>
                  <a:pt x="67" y="117"/>
                  <a:pt x="67" y="117"/>
                </a:cubicBezTo>
                <a:cubicBezTo>
                  <a:pt x="67" y="117"/>
                  <a:pt x="67" y="117"/>
                  <a:pt x="67" y="117"/>
                </a:cubicBezTo>
                <a:cubicBezTo>
                  <a:pt x="67" y="117"/>
                  <a:pt x="67" y="117"/>
                  <a:pt x="67" y="117"/>
                </a:cubicBezTo>
                <a:cubicBezTo>
                  <a:pt x="67" y="117"/>
                  <a:pt x="67" y="117"/>
                  <a:pt x="67" y="117"/>
                </a:cubicBezTo>
                <a:cubicBezTo>
                  <a:pt x="67" y="116"/>
                  <a:pt x="67" y="116"/>
                  <a:pt x="67" y="116"/>
                </a:cubicBezTo>
                <a:cubicBezTo>
                  <a:pt x="66" y="116"/>
                  <a:pt x="66" y="116"/>
                  <a:pt x="66" y="116"/>
                </a:cubicBezTo>
                <a:cubicBezTo>
                  <a:pt x="67" y="116"/>
                  <a:pt x="67" y="116"/>
                  <a:pt x="67" y="115"/>
                </a:cubicBezTo>
                <a:cubicBezTo>
                  <a:pt x="66" y="115"/>
                  <a:pt x="66" y="115"/>
                  <a:pt x="66" y="115"/>
                </a:cubicBezTo>
                <a:cubicBezTo>
                  <a:pt x="66" y="115"/>
                  <a:pt x="66" y="115"/>
                  <a:pt x="66" y="115"/>
                </a:cubicBezTo>
                <a:cubicBezTo>
                  <a:pt x="66" y="115"/>
                  <a:pt x="66" y="116"/>
                  <a:pt x="66" y="116"/>
                </a:cubicBezTo>
                <a:cubicBezTo>
                  <a:pt x="66" y="116"/>
                  <a:pt x="66" y="116"/>
                  <a:pt x="66" y="115"/>
                </a:cubicBezTo>
                <a:cubicBezTo>
                  <a:pt x="66" y="116"/>
                  <a:pt x="66" y="116"/>
                  <a:pt x="66" y="117"/>
                </a:cubicBezTo>
                <a:cubicBezTo>
                  <a:pt x="66" y="117"/>
                  <a:pt x="66" y="117"/>
                  <a:pt x="65" y="117"/>
                </a:cubicBezTo>
                <a:cubicBezTo>
                  <a:pt x="65" y="117"/>
                  <a:pt x="65" y="117"/>
                  <a:pt x="65" y="116"/>
                </a:cubicBezTo>
                <a:cubicBezTo>
                  <a:pt x="65" y="116"/>
                  <a:pt x="66" y="116"/>
                  <a:pt x="66" y="116"/>
                </a:cubicBezTo>
                <a:cubicBezTo>
                  <a:pt x="66" y="116"/>
                  <a:pt x="66" y="116"/>
                  <a:pt x="66" y="116"/>
                </a:cubicBezTo>
                <a:cubicBezTo>
                  <a:pt x="66" y="116"/>
                  <a:pt x="66" y="115"/>
                  <a:pt x="66" y="115"/>
                </a:cubicBezTo>
                <a:cubicBezTo>
                  <a:pt x="66" y="115"/>
                  <a:pt x="66" y="115"/>
                  <a:pt x="66" y="115"/>
                </a:cubicBezTo>
                <a:cubicBezTo>
                  <a:pt x="65" y="115"/>
                  <a:pt x="63" y="114"/>
                  <a:pt x="63" y="116"/>
                </a:cubicBezTo>
                <a:cubicBezTo>
                  <a:pt x="62" y="116"/>
                  <a:pt x="63" y="115"/>
                  <a:pt x="62" y="115"/>
                </a:cubicBezTo>
                <a:cubicBezTo>
                  <a:pt x="62" y="116"/>
                  <a:pt x="61" y="115"/>
                  <a:pt x="60" y="116"/>
                </a:cubicBezTo>
                <a:cubicBezTo>
                  <a:pt x="60" y="116"/>
                  <a:pt x="60" y="116"/>
                  <a:pt x="60" y="116"/>
                </a:cubicBezTo>
                <a:cubicBezTo>
                  <a:pt x="60" y="116"/>
                  <a:pt x="60" y="115"/>
                  <a:pt x="60" y="115"/>
                </a:cubicBezTo>
                <a:cubicBezTo>
                  <a:pt x="60" y="115"/>
                  <a:pt x="60" y="115"/>
                  <a:pt x="60" y="115"/>
                </a:cubicBezTo>
                <a:cubicBezTo>
                  <a:pt x="60" y="115"/>
                  <a:pt x="60" y="115"/>
                  <a:pt x="60" y="115"/>
                </a:cubicBezTo>
                <a:cubicBezTo>
                  <a:pt x="61" y="116"/>
                  <a:pt x="62" y="115"/>
                  <a:pt x="62" y="115"/>
                </a:cubicBezTo>
                <a:cubicBezTo>
                  <a:pt x="62" y="115"/>
                  <a:pt x="62" y="115"/>
                  <a:pt x="63" y="115"/>
                </a:cubicBezTo>
                <a:cubicBezTo>
                  <a:pt x="63" y="114"/>
                  <a:pt x="64" y="114"/>
                  <a:pt x="65" y="114"/>
                </a:cubicBezTo>
                <a:cubicBezTo>
                  <a:pt x="65" y="114"/>
                  <a:pt x="65" y="114"/>
                  <a:pt x="65" y="115"/>
                </a:cubicBezTo>
                <a:cubicBezTo>
                  <a:pt x="65" y="115"/>
                  <a:pt x="66" y="114"/>
                  <a:pt x="66" y="114"/>
                </a:cubicBezTo>
                <a:cubicBezTo>
                  <a:pt x="66" y="114"/>
                  <a:pt x="65" y="114"/>
                  <a:pt x="65" y="114"/>
                </a:cubicBezTo>
                <a:cubicBezTo>
                  <a:pt x="66" y="114"/>
                  <a:pt x="66" y="114"/>
                  <a:pt x="66" y="113"/>
                </a:cubicBezTo>
                <a:cubicBezTo>
                  <a:pt x="67" y="114"/>
                  <a:pt x="67" y="113"/>
                  <a:pt x="68" y="113"/>
                </a:cubicBezTo>
                <a:cubicBezTo>
                  <a:pt x="68" y="113"/>
                  <a:pt x="68" y="113"/>
                  <a:pt x="68" y="113"/>
                </a:cubicBezTo>
                <a:cubicBezTo>
                  <a:pt x="68" y="113"/>
                  <a:pt x="68" y="113"/>
                  <a:pt x="68" y="113"/>
                </a:cubicBezTo>
                <a:cubicBezTo>
                  <a:pt x="68" y="112"/>
                  <a:pt x="69" y="112"/>
                  <a:pt x="69" y="113"/>
                </a:cubicBezTo>
                <a:cubicBezTo>
                  <a:pt x="69" y="113"/>
                  <a:pt x="68" y="112"/>
                  <a:pt x="68" y="113"/>
                </a:cubicBezTo>
                <a:cubicBezTo>
                  <a:pt x="68" y="113"/>
                  <a:pt x="68" y="113"/>
                  <a:pt x="68" y="113"/>
                </a:cubicBezTo>
                <a:cubicBezTo>
                  <a:pt x="68" y="113"/>
                  <a:pt x="68" y="113"/>
                  <a:pt x="68" y="113"/>
                </a:cubicBezTo>
                <a:cubicBezTo>
                  <a:pt x="68" y="113"/>
                  <a:pt x="68" y="113"/>
                  <a:pt x="68" y="113"/>
                </a:cubicBezTo>
                <a:cubicBezTo>
                  <a:pt x="68" y="113"/>
                  <a:pt x="68" y="114"/>
                  <a:pt x="68" y="114"/>
                </a:cubicBezTo>
                <a:cubicBezTo>
                  <a:pt x="69" y="114"/>
                  <a:pt x="69" y="114"/>
                  <a:pt x="69" y="113"/>
                </a:cubicBezTo>
                <a:cubicBezTo>
                  <a:pt x="69" y="113"/>
                  <a:pt x="69" y="113"/>
                  <a:pt x="69" y="113"/>
                </a:cubicBezTo>
                <a:cubicBezTo>
                  <a:pt x="69" y="113"/>
                  <a:pt x="69" y="113"/>
                  <a:pt x="69" y="113"/>
                </a:cubicBezTo>
                <a:cubicBezTo>
                  <a:pt x="70" y="113"/>
                  <a:pt x="70" y="112"/>
                  <a:pt x="70" y="113"/>
                </a:cubicBezTo>
                <a:cubicBezTo>
                  <a:pt x="70" y="113"/>
                  <a:pt x="71" y="113"/>
                  <a:pt x="71" y="113"/>
                </a:cubicBezTo>
                <a:cubicBezTo>
                  <a:pt x="71" y="113"/>
                  <a:pt x="71" y="113"/>
                  <a:pt x="71" y="113"/>
                </a:cubicBezTo>
                <a:cubicBezTo>
                  <a:pt x="71" y="113"/>
                  <a:pt x="71" y="113"/>
                  <a:pt x="71" y="113"/>
                </a:cubicBezTo>
                <a:cubicBezTo>
                  <a:pt x="72" y="113"/>
                  <a:pt x="72" y="113"/>
                  <a:pt x="73" y="112"/>
                </a:cubicBezTo>
                <a:cubicBezTo>
                  <a:pt x="73" y="112"/>
                  <a:pt x="73" y="112"/>
                  <a:pt x="73" y="112"/>
                </a:cubicBezTo>
                <a:cubicBezTo>
                  <a:pt x="73" y="113"/>
                  <a:pt x="73" y="113"/>
                  <a:pt x="73" y="113"/>
                </a:cubicBezTo>
                <a:cubicBezTo>
                  <a:pt x="73" y="113"/>
                  <a:pt x="73" y="113"/>
                  <a:pt x="74" y="113"/>
                </a:cubicBezTo>
                <a:cubicBezTo>
                  <a:pt x="73" y="112"/>
                  <a:pt x="73" y="112"/>
                  <a:pt x="73" y="112"/>
                </a:cubicBezTo>
                <a:cubicBezTo>
                  <a:pt x="73" y="112"/>
                  <a:pt x="74" y="112"/>
                  <a:pt x="74" y="112"/>
                </a:cubicBezTo>
                <a:cubicBezTo>
                  <a:pt x="74" y="112"/>
                  <a:pt x="74" y="112"/>
                  <a:pt x="74" y="112"/>
                </a:cubicBezTo>
                <a:cubicBezTo>
                  <a:pt x="74" y="112"/>
                  <a:pt x="74" y="112"/>
                  <a:pt x="74" y="111"/>
                </a:cubicBezTo>
                <a:cubicBezTo>
                  <a:pt x="74" y="112"/>
                  <a:pt x="74" y="113"/>
                  <a:pt x="75" y="112"/>
                </a:cubicBezTo>
                <a:cubicBezTo>
                  <a:pt x="75" y="112"/>
                  <a:pt x="75" y="112"/>
                  <a:pt x="75" y="111"/>
                </a:cubicBezTo>
                <a:cubicBezTo>
                  <a:pt x="75" y="111"/>
                  <a:pt x="75" y="111"/>
                  <a:pt x="75" y="111"/>
                </a:cubicBezTo>
                <a:cubicBezTo>
                  <a:pt x="75" y="112"/>
                  <a:pt x="76" y="111"/>
                  <a:pt x="76" y="111"/>
                </a:cubicBezTo>
                <a:cubicBezTo>
                  <a:pt x="76" y="112"/>
                  <a:pt x="76" y="112"/>
                  <a:pt x="77" y="112"/>
                </a:cubicBezTo>
                <a:cubicBezTo>
                  <a:pt x="77" y="111"/>
                  <a:pt x="77" y="112"/>
                  <a:pt x="77" y="111"/>
                </a:cubicBezTo>
                <a:cubicBezTo>
                  <a:pt x="77" y="111"/>
                  <a:pt x="77" y="112"/>
                  <a:pt x="77" y="111"/>
                </a:cubicBezTo>
                <a:cubicBezTo>
                  <a:pt x="77" y="111"/>
                  <a:pt x="77" y="111"/>
                  <a:pt x="77" y="111"/>
                </a:cubicBezTo>
                <a:cubicBezTo>
                  <a:pt x="77" y="111"/>
                  <a:pt x="78" y="111"/>
                  <a:pt x="78" y="110"/>
                </a:cubicBezTo>
                <a:cubicBezTo>
                  <a:pt x="78" y="110"/>
                  <a:pt x="78" y="110"/>
                  <a:pt x="78" y="110"/>
                </a:cubicBezTo>
                <a:cubicBezTo>
                  <a:pt x="78" y="110"/>
                  <a:pt x="78" y="110"/>
                  <a:pt x="78" y="110"/>
                </a:cubicBezTo>
                <a:cubicBezTo>
                  <a:pt x="79" y="111"/>
                  <a:pt x="80" y="111"/>
                  <a:pt x="80" y="111"/>
                </a:cubicBezTo>
                <a:cubicBezTo>
                  <a:pt x="80" y="110"/>
                  <a:pt x="81" y="110"/>
                  <a:pt x="82" y="110"/>
                </a:cubicBezTo>
                <a:cubicBezTo>
                  <a:pt x="82" y="110"/>
                  <a:pt x="82" y="110"/>
                  <a:pt x="82" y="110"/>
                </a:cubicBezTo>
                <a:cubicBezTo>
                  <a:pt x="82" y="110"/>
                  <a:pt x="82" y="110"/>
                  <a:pt x="82" y="110"/>
                </a:cubicBezTo>
                <a:cubicBezTo>
                  <a:pt x="82" y="110"/>
                  <a:pt x="82" y="110"/>
                  <a:pt x="83" y="110"/>
                </a:cubicBezTo>
                <a:cubicBezTo>
                  <a:pt x="83" y="110"/>
                  <a:pt x="83" y="110"/>
                  <a:pt x="83" y="110"/>
                </a:cubicBezTo>
                <a:cubicBezTo>
                  <a:pt x="83" y="110"/>
                  <a:pt x="82" y="110"/>
                  <a:pt x="82" y="111"/>
                </a:cubicBezTo>
                <a:cubicBezTo>
                  <a:pt x="83" y="111"/>
                  <a:pt x="83" y="110"/>
                  <a:pt x="84" y="110"/>
                </a:cubicBezTo>
                <a:cubicBezTo>
                  <a:pt x="84" y="110"/>
                  <a:pt x="84" y="110"/>
                  <a:pt x="84" y="110"/>
                </a:cubicBezTo>
                <a:cubicBezTo>
                  <a:pt x="84" y="110"/>
                  <a:pt x="84" y="110"/>
                  <a:pt x="84" y="110"/>
                </a:cubicBezTo>
                <a:cubicBezTo>
                  <a:pt x="84" y="110"/>
                  <a:pt x="84" y="110"/>
                  <a:pt x="84" y="109"/>
                </a:cubicBezTo>
                <a:cubicBezTo>
                  <a:pt x="84" y="109"/>
                  <a:pt x="84" y="109"/>
                  <a:pt x="85" y="109"/>
                </a:cubicBezTo>
                <a:cubicBezTo>
                  <a:pt x="85" y="109"/>
                  <a:pt x="85" y="109"/>
                  <a:pt x="85" y="109"/>
                </a:cubicBezTo>
                <a:cubicBezTo>
                  <a:pt x="85" y="109"/>
                  <a:pt x="85" y="109"/>
                  <a:pt x="85" y="109"/>
                </a:cubicBezTo>
                <a:cubicBezTo>
                  <a:pt x="85" y="109"/>
                  <a:pt x="85" y="109"/>
                  <a:pt x="86" y="109"/>
                </a:cubicBezTo>
                <a:cubicBezTo>
                  <a:pt x="86" y="109"/>
                  <a:pt x="86" y="109"/>
                  <a:pt x="86" y="110"/>
                </a:cubicBezTo>
                <a:cubicBezTo>
                  <a:pt x="86" y="109"/>
                  <a:pt x="86" y="110"/>
                  <a:pt x="86" y="110"/>
                </a:cubicBezTo>
                <a:cubicBezTo>
                  <a:pt x="86" y="110"/>
                  <a:pt x="86" y="110"/>
                  <a:pt x="86" y="110"/>
                </a:cubicBezTo>
                <a:cubicBezTo>
                  <a:pt x="86" y="110"/>
                  <a:pt x="87" y="110"/>
                  <a:pt x="86" y="110"/>
                </a:cubicBezTo>
                <a:cubicBezTo>
                  <a:pt x="87" y="109"/>
                  <a:pt x="89" y="109"/>
                  <a:pt x="90" y="109"/>
                </a:cubicBezTo>
                <a:cubicBezTo>
                  <a:pt x="90" y="109"/>
                  <a:pt x="90" y="109"/>
                  <a:pt x="90" y="108"/>
                </a:cubicBezTo>
                <a:cubicBezTo>
                  <a:pt x="90" y="108"/>
                  <a:pt x="90" y="108"/>
                  <a:pt x="90" y="108"/>
                </a:cubicBezTo>
                <a:cubicBezTo>
                  <a:pt x="90" y="108"/>
                  <a:pt x="90" y="108"/>
                  <a:pt x="90" y="108"/>
                </a:cubicBezTo>
                <a:cubicBezTo>
                  <a:pt x="90" y="108"/>
                  <a:pt x="90" y="108"/>
                  <a:pt x="90" y="108"/>
                </a:cubicBezTo>
                <a:cubicBezTo>
                  <a:pt x="90" y="108"/>
                  <a:pt x="90" y="108"/>
                  <a:pt x="90" y="108"/>
                </a:cubicBezTo>
                <a:cubicBezTo>
                  <a:pt x="90" y="108"/>
                  <a:pt x="90" y="108"/>
                  <a:pt x="90" y="108"/>
                </a:cubicBezTo>
                <a:cubicBezTo>
                  <a:pt x="90" y="108"/>
                  <a:pt x="90" y="108"/>
                  <a:pt x="90" y="108"/>
                </a:cubicBezTo>
                <a:cubicBezTo>
                  <a:pt x="90" y="108"/>
                  <a:pt x="90" y="108"/>
                  <a:pt x="91" y="109"/>
                </a:cubicBezTo>
                <a:cubicBezTo>
                  <a:pt x="91" y="109"/>
                  <a:pt x="90" y="109"/>
                  <a:pt x="91" y="109"/>
                </a:cubicBezTo>
                <a:cubicBezTo>
                  <a:pt x="91" y="109"/>
                  <a:pt x="91" y="109"/>
                  <a:pt x="91" y="109"/>
                </a:cubicBezTo>
                <a:cubicBezTo>
                  <a:pt x="91" y="109"/>
                  <a:pt x="91" y="109"/>
                  <a:pt x="91" y="109"/>
                </a:cubicBezTo>
                <a:cubicBezTo>
                  <a:pt x="91" y="108"/>
                  <a:pt x="91" y="108"/>
                  <a:pt x="91" y="108"/>
                </a:cubicBezTo>
                <a:cubicBezTo>
                  <a:pt x="91" y="109"/>
                  <a:pt x="91" y="109"/>
                  <a:pt x="92" y="109"/>
                </a:cubicBezTo>
                <a:cubicBezTo>
                  <a:pt x="92" y="109"/>
                  <a:pt x="92" y="109"/>
                  <a:pt x="92" y="109"/>
                </a:cubicBezTo>
                <a:cubicBezTo>
                  <a:pt x="92" y="109"/>
                  <a:pt x="93" y="109"/>
                  <a:pt x="93" y="109"/>
                </a:cubicBezTo>
                <a:cubicBezTo>
                  <a:pt x="93" y="109"/>
                  <a:pt x="93" y="109"/>
                  <a:pt x="93" y="109"/>
                </a:cubicBezTo>
                <a:cubicBezTo>
                  <a:pt x="93" y="109"/>
                  <a:pt x="93" y="109"/>
                  <a:pt x="93" y="109"/>
                </a:cubicBezTo>
                <a:cubicBezTo>
                  <a:pt x="93" y="109"/>
                  <a:pt x="93" y="109"/>
                  <a:pt x="93" y="109"/>
                </a:cubicBezTo>
                <a:cubicBezTo>
                  <a:pt x="93" y="109"/>
                  <a:pt x="93" y="109"/>
                  <a:pt x="93" y="109"/>
                </a:cubicBezTo>
                <a:cubicBezTo>
                  <a:pt x="93" y="109"/>
                  <a:pt x="93" y="109"/>
                  <a:pt x="93" y="109"/>
                </a:cubicBezTo>
                <a:cubicBezTo>
                  <a:pt x="93" y="109"/>
                  <a:pt x="93" y="109"/>
                  <a:pt x="92" y="109"/>
                </a:cubicBezTo>
                <a:cubicBezTo>
                  <a:pt x="92" y="109"/>
                  <a:pt x="92" y="109"/>
                  <a:pt x="92" y="109"/>
                </a:cubicBezTo>
                <a:cubicBezTo>
                  <a:pt x="92" y="109"/>
                  <a:pt x="92" y="109"/>
                  <a:pt x="92" y="109"/>
                </a:cubicBezTo>
                <a:cubicBezTo>
                  <a:pt x="91" y="109"/>
                  <a:pt x="91" y="109"/>
                  <a:pt x="90" y="109"/>
                </a:cubicBezTo>
                <a:cubicBezTo>
                  <a:pt x="90" y="109"/>
                  <a:pt x="90" y="109"/>
                  <a:pt x="91" y="109"/>
                </a:cubicBezTo>
                <a:cubicBezTo>
                  <a:pt x="90" y="109"/>
                  <a:pt x="90" y="110"/>
                  <a:pt x="89" y="110"/>
                </a:cubicBezTo>
                <a:cubicBezTo>
                  <a:pt x="89" y="110"/>
                  <a:pt x="89" y="110"/>
                  <a:pt x="90" y="110"/>
                </a:cubicBezTo>
                <a:cubicBezTo>
                  <a:pt x="90" y="109"/>
                  <a:pt x="88" y="109"/>
                  <a:pt x="89" y="110"/>
                </a:cubicBezTo>
                <a:cubicBezTo>
                  <a:pt x="88" y="110"/>
                  <a:pt x="86" y="111"/>
                  <a:pt x="85" y="110"/>
                </a:cubicBezTo>
                <a:close/>
                <a:moveTo>
                  <a:pt x="69" y="113"/>
                </a:moveTo>
                <a:cubicBezTo>
                  <a:pt x="69" y="113"/>
                  <a:pt x="69" y="113"/>
                  <a:pt x="69" y="113"/>
                </a:cubicBezTo>
                <a:cubicBezTo>
                  <a:pt x="69" y="113"/>
                  <a:pt x="69" y="113"/>
                  <a:pt x="69" y="113"/>
                </a:cubicBezTo>
                <a:cubicBezTo>
                  <a:pt x="69" y="113"/>
                  <a:pt x="69" y="113"/>
                  <a:pt x="69" y="113"/>
                </a:cubicBezTo>
                <a:close/>
                <a:moveTo>
                  <a:pt x="91" y="118"/>
                </a:moveTo>
                <a:cubicBezTo>
                  <a:pt x="91" y="118"/>
                  <a:pt x="91" y="118"/>
                  <a:pt x="91" y="118"/>
                </a:cubicBezTo>
                <a:cubicBezTo>
                  <a:pt x="91" y="119"/>
                  <a:pt x="91" y="119"/>
                  <a:pt x="91" y="119"/>
                </a:cubicBezTo>
                <a:cubicBezTo>
                  <a:pt x="91" y="119"/>
                  <a:pt x="91" y="119"/>
                  <a:pt x="91" y="119"/>
                </a:cubicBezTo>
                <a:cubicBezTo>
                  <a:pt x="90" y="119"/>
                  <a:pt x="91" y="119"/>
                  <a:pt x="91" y="118"/>
                </a:cubicBezTo>
                <a:close/>
                <a:moveTo>
                  <a:pt x="90" y="117"/>
                </a:moveTo>
                <a:cubicBezTo>
                  <a:pt x="90" y="117"/>
                  <a:pt x="91" y="117"/>
                  <a:pt x="91" y="117"/>
                </a:cubicBezTo>
                <a:cubicBezTo>
                  <a:pt x="91" y="117"/>
                  <a:pt x="91" y="118"/>
                  <a:pt x="90" y="117"/>
                </a:cubicBezTo>
                <a:close/>
                <a:moveTo>
                  <a:pt x="88" y="119"/>
                </a:moveTo>
                <a:cubicBezTo>
                  <a:pt x="88" y="120"/>
                  <a:pt x="88" y="120"/>
                  <a:pt x="88" y="120"/>
                </a:cubicBezTo>
                <a:cubicBezTo>
                  <a:pt x="88" y="120"/>
                  <a:pt x="88" y="120"/>
                  <a:pt x="88" y="120"/>
                </a:cubicBezTo>
                <a:cubicBezTo>
                  <a:pt x="88" y="120"/>
                  <a:pt x="88" y="119"/>
                  <a:pt x="88" y="119"/>
                </a:cubicBezTo>
                <a:close/>
                <a:moveTo>
                  <a:pt x="88" y="118"/>
                </a:moveTo>
                <a:cubicBezTo>
                  <a:pt x="88" y="118"/>
                  <a:pt x="88" y="118"/>
                  <a:pt x="88" y="118"/>
                </a:cubicBezTo>
                <a:cubicBezTo>
                  <a:pt x="88" y="118"/>
                  <a:pt x="88" y="118"/>
                  <a:pt x="88" y="118"/>
                </a:cubicBezTo>
                <a:cubicBezTo>
                  <a:pt x="88" y="118"/>
                  <a:pt x="88" y="118"/>
                  <a:pt x="88" y="118"/>
                </a:cubicBezTo>
                <a:close/>
                <a:moveTo>
                  <a:pt x="88" y="119"/>
                </a:moveTo>
                <a:cubicBezTo>
                  <a:pt x="88" y="119"/>
                  <a:pt x="88" y="118"/>
                  <a:pt x="88" y="118"/>
                </a:cubicBezTo>
                <a:lnTo>
                  <a:pt x="88" y="119"/>
                </a:lnTo>
                <a:close/>
                <a:moveTo>
                  <a:pt x="88" y="118"/>
                </a:moveTo>
                <a:cubicBezTo>
                  <a:pt x="88" y="118"/>
                  <a:pt x="88" y="118"/>
                  <a:pt x="88" y="118"/>
                </a:cubicBezTo>
                <a:cubicBezTo>
                  <a:pt x="88" y="118"/>
                  <a:pt x="88" y="118"/>
                  <a:pt x="88" y="118"/>
                </a:cubicBezTo>
                <a:cubicBezTo>
                  <a:pt x="88" y="118"/>
                  <a:pt x="88" y="118"/>
                  <a:pt x="88" y="118"/>
                </a:cubicBezTo>
                <a:close/>
                <a:moveTo>
                  <a:pt x="89" y="119"/>
                </a:moveTo>
                <a:cubicBezTo>
                  <a:pt x="89" y="119"/>
                  <a:pt x="89" y="120"/>
                  <a:pt x="89" y="120"/>
                </a:cubicBezTo>
                <a:cubicBezTo>
                  <a:pt x="89" y="120"/>
                  <a:pt x="89" y="119"/>
                  <a:pt x="89" y="119"/>
                </a:cubicBezTo>
                <a:cubicBezTo>
                  <a:pt x="89" y="120"/>
                  <a:pt x="89" y="120"/>
                  <a:pt x="89" y="120"/>
                </a:cubicBezTo>
                <a:cubicBezTo>
                  <a:pt x="88" y="120"/>
                  <a:pt x="88" y="119"/>
                  <a:pt x="89" y="119"/>
                </a:cubicBezTo>
                <a:close/>
                <a:moveTo>
                  <a:pt x="87" y="120"/>
                </a:moveTo>
                <a:cubicBezTo>
                  <a:pt x="87" y="119"/>
                  <a:pt x="87" y="119"/>
                  <a:pt x="88" y="119"/>
                </a:cubicBezTo>
                <a:cubicBezTo>
                  <a:pt x="88" y="119"/>
                  <a:pt x="88" y="119"/>
                  <a:pt x="88" y="119"/>
                </a:cubicBezTo>
                <a:cubicBezTo>
                  <a:pt x="87" y="120"/>
                  <a:pt x="87" y="119"/>
                  <a:pt x="87" y="120"/>
                </a:cubicBezTo>
                <a:cubicBezTo>
                  <a:pt x="87" y="120"/>
                  <a:pt x="87" y="120"/>
                  <a:pt x="87" y="120"/>
                </a:cubicBezTo>
                <a:close/>
                <a:moveTo>
                  <a:pt x="84" y="135"/>
                </a:moveTo>
                <a:cubicBezTo>
                  <a:pt x="84" y="135"/>
                  <a:pt x="84" y="135"/>
                  <a:pt x="83" y="135"/>
                </a:cubicBezTo>
                <a:cubicBezTo>
                  <a:pt x="84" y="135"/>
                  <a:pt x="84" y="135"/>
                  <a:pt x="84" y="135"/>
                </a:cubicBezTo>
                <a:cubicBezTo>
                  <a:pt x="85" y="135"/>
                  <a:pt x="86" y="134"/>
                  <a:pt x="86" y="136"/>
                </a:cubicBezTo>
                <a:cubicBezTo>
                  <a:pt x="86" y="135"/>
                  <a:pt x="86" y="135"/>
                  <a:pt x="86" y="135"/>
                </a:cubicBezTo>
                <a:cubicBezTo>
                  <a:pt x="86" y="135"/>
                  <a:pt x="86" y="135"/>
                  <a:pt x="86" y="135"/>
                </a:cubicBezTo>
                <a:cubicBezTo>
                  <a:pt x="87" y="135"/>
                  <a:pt x="87" y="135"/>
                  <a:pt x="87" y="135"/>
                </a:cubicBezTo>
                <a:cubicBezTo>
                  <a:pt x="87" y="135"/>
                  <a:pt x="87" y="135"/>
                  <a:pt x="87" y="135"/>
                </a:cubicBezTo>
                <a:cubicBezTo>
                  <a:pt x="87" y="135"/>
                  <a:pt x="87" y="135"/>
                  <a:pt x="87" y="135"/>
                </a:cubicBezTo>
                <a:cubicBezTo>
                  <a:pt x="87" y="135"/>
                  <a:pt x="87" y="135"/>
                  <a:pt x="88" y="135"/>
                </a:cubicBezTo>
                <a:cubicBezTo>
                  <a:pt x="88" y="135"/>
                  <a:pt x="88" y="135"/>
                  <a:pt x="88" y="135"/>
                </a:cubicBezTo>
                <a:cubicBezTo>
                  <a:pt x="88" y="135"/>
                  <a:pt x="88" y="135"/>
                  <a:pt x="88" y="135"/>
                </a:cubicBezTo>
                <a:cubicBezTo>
                  <a:pt x="88" y="135"/>
                  <a:pt x="88" y="135"/>
                  <a:pt x="88" y="135"/>
                </a:cubicBezTo>
                <a:cubicBezTo>
                  <a:pt x="88" y="135"/>
                  <a:pt x="88" y="135"/>
                  <a:pt x="88" y="135"/>
                </a:cubicBezTo>
                <a:cubicBezTo>
                  <a:pt x="88" y="134"/>
                  <a:pt x="89" y="134"/>
                  <a:pt x="89" y="134"/>
                </a:cubicBezTo>
                <a:cubicBezTo>
                  <a:pt x="90" y="134"/>
                  <a:pt x="91" y="134"/>
                  <a:pt x="91" y="133"/>
                </a:cubicBezTo>
                <a:cubicBezTo>
                  <a:pt x="91" y="133"/>
                  <a:pt x="91" y="133"/>
                  <a:pt x="91" y="133"/>
                </a:cubicBezTo>
                <a:cubicBezTo>
                  <a:pt x="91" y="133"/>
                  <a:pt x="91" y="133"/>
                  <a:pt x="91" y="133"/>
                </a:cubicBezTo>
                <a:cubicBezTo>
                  <a:pt x="91" y="133"/>
                  <a:pt x="91" y="133"/>
                  <a:pt x="92" y="132"/>
                </a:cubicBezTo>
                <a:cubicBezTo>
                  <a:pt x="92" y="133"/>
                  <a:pt x="91" y="133"/>
                  <a:pt x="91" y="133"/>
                </a:cubicBezTo>
                <a:cubicBezTo>
                  <a:pt x="92" y="133"/>
                  <a:pt x="92" y="133"/>
                  <a:pt x="93" y="133"/>
                </a:cubicBezTo>
                <a:cubicBezTo>
                  <a:pt x="92" y="134"/>
                  <a:pt x="92" y="134"/>
                  <a:pt x="91" y="134"/>
                </a:cubicBezTo>
                <a:cubicBezTo>
                  <a:pt x="91" y="134"/>
                  <a:pt x="90" y="134"/>
                  <a:pt x="90" y="134"/>
                </a:cubicBezTo>
                <a:cubicBezTo>
                  <a:pt x="90" y="134"/>
                  <a:pt x="91" y="135"/>
                  <a:pt x="91" y="135"/>
                </a:cubicBezTo>
                <a:cubicBezTo>
                  <a:pt x="91" y="135"/>
                  <a:pt x="91" y="135"/>
                  <a:pt x="91" y="135"/>
                </a:cubicBezTo>
                <a:cubicBezTo>
                  <a:pt x="91" y="135"/>
                  <a:pt x="90" y="136"/>
                  <a:pt x="90" y="136"/>
                </a:cubicBezTo>
                <a:cubicBezTo>
                  <a:pt x="90" y="136"/>
                  <a:pt x="90" y="136"/>
                  <a:pt x="90" y="136"/>
                </a:cubicBezTo>
                <a:cubicBezTo>
                  <a:pt x="90" y="136"/>
                  <a:pt x="90" y="136"/>
                  <a:pt x="90" y="136"/>
                </a:cubicBezTo>
                <a:cubicBezTo>
                  <a:pt x="90" y="136"/>
                  <a:pt x="89" y="136"/>
                  <a:pt x="89" y="136"/>
                </a:cubicBezTo>
                <a:cubicBezTo>
                  <a:pt x="89" y="136"/>
                  <a:pt x="90" y="136"/>
                  <a:pt x="89" y="136"/>
                </a:cubicBezTo>
                <a:cubicBezTo>
                  <a:pt x="89" y="135"/>
                  <a:pt x="88" y="136"/>
                  <a:pt x="87" y="136"/>
                </a:cubicBezTo>
                <a:cubicBezTo>
                  <a:pt x="87" y="136"/>
                  <a:pt x="86" y="136"/>
                  <a:pt x="86" y="135"/>
                </a:cubicBezTo>
                <a:cubicBezTo>
                  <a:pt x="86" y="136"/>
                  <a:pt x="86" y="136"/>
                  <a:pt x="86" y="136"/>
                </a:cubicBezTo>
                <a:cubicBezTo>
                  <a:pt x="86" y="136"/>
                  <a:pt x="86" y="136"/>
                  <a:pt x="86" y="136"/>
                </a:cubicBezTo>
                <a:cubicBezTo>
                  <a:pt x="86" y="136"/>
                  <a:pt x="85" y="136"/>
                  <a:pt x="85" y="136"/>
                </a:cubicBezTo>
                <a:cubicBezTo>
                  <a:pt x="85" y="136"/>
                  <a:pt x="85" y="136"/>
                  <a:pt x="84" y="136"/>
                </a:cubicBezTo>
                <a:cubicBezTo>
                  <a:pt x="85" y="136"/>
                  <a:pt x="86" y="136"/>
                  <a:pt x="85" y="135"/>
                </a:cubicBezTo>
                <a:cubicBezTo>
                  <a:pt x="85" y="135"/>
                  <a:pt x="84" y="136"/>
                  <a:pt x="84" y="135"/>
                </a:cubicBezTo>
                <a:close/>
                <a:moveTo>
                  <a:pt x="82" y="161"/>
                </a:moveTo>
                <a:cubicBezTo>
                  <a:pt x="82" y="161"/>
                  <a:pt x="82" y="161"/>
                  <a:pt x="82" y="161"/>
                </a:cubicBezTo>
                <a:cubicBezTo>
                  <a:pt x="82" y="161"/>
                  <a:pt x="82" y="161"/>
                  <a:pt x="82" y="161"/>
                </a:cubicBezTo>
                <a:cubicBezTo>
                  <a:pt x="82" y="161"/>
                  <a:pt x="82" y="161"/>
                  <a:pt x="82" y="161"/>
                </a:cubicBezTo>
                <a:close/>
                <a:moveTo>
                  <a:pt x="81" y="170"/>
                </a:moveTo>
                <a:cubicBezTo>
                  <a:pt x="82" y="171"/>
                  <a:pt x="82" y="171"/>
                  <a:pt x="82" y="171"/>
                </a:cubicBezTo>
                <a:cubicBezTo>
                  <a:pt x="82" y="171"/>
                  <a:pt x="82" y="171"/>
                  <a:pt x="82" y="172"/>
                </a:cubicBezTo>
                <a:cubicBezTo>
                  <a:pt x="81" y="171"/>
                  <a:pt x="81" y="171"/>
                  <a:pt x="81" y="172"/>
                </a:cubicBezTo>
                <a:cubicBezTo>
                  <a:pt x="81" y="172"/>
                  <a:pt x="80" y="171"/>
                  <a:pt x="80" y="171"/>
                </a:cubicBezTo>
                <a:cubicBezTo>
                  <a:pt x="80" y="171"/>
                  <a:pt x="81" y="171"/>
                  <a:pt x="81" y="170"/>
                </a:cubicBezTo>
                <a:close/>
                <a:moveTo>
                  <a:pt x="80" y="162"/>
                </a:moveTo>
                <a:cubicBezTo>
                  <a:pt x="80" y="162"/>
                  <a:pt x="80" y="163"/>
                  <a:pt x="80" y="163"/>
                </a:cubicBezTo>
                <a:cubicBezTo>
                  <a:pt x="80" y="163"/>
                  <a:pt x="80" y="163"/>
                  <a:pt x="80" y="163"/>
                </a:cubicBezTo>
                <a:cubicBezTo>
                  <a:pt x="80" y="163"/>
                  <a:pt x="80" y="162"/>
                  <a:pt x="80" y="162"/>
                </a:cubicBezTo>
                <a:close/>
                <a:moveTo>
                  <a:pt x="79" y="140"/>
                </a:moveTo>
                <a:cubicBezTo>
                  <a:pt x="79" y="140"/>
                  <a:pt x="79" y="140"/>
                  <a:pt x="79" y="140"/>
                </a:cubicBezTo>
                <a:cubicBezTo>
                  <a:pt x="79" y="140"/>
                  <a:pt x="79" y="140"/>
                  <a:pt x="79" y="140"/>
                </a:cubicBezTo>
                <a:cubicBezTo>
                  <a:pt x="79" y="140"/>
                  <a:pt x="79" y="140"/>
                  <a:pt x="79" y="140"/>
                </a:cubicBezTo>
                <a:close/>
                <a:moveTo>
                  <a:pt x="78" y="139"/>
                </a:moveTo>
                <a:cubicBezTo>
                  <a:pt x="79" y="140"/>
                  <a:pt x="78" y="140"/>
                  <a:pt x="78" y="140"/>
                </a:cubicBezTo>
                <a:cubicBezTo>
                  <a:pt x="78" y="140"/>
                  <a:pt x="78" y="140"/>
                  <a:pt x="78" y="140"/>
                </a:cubicBezTo>
                <a:cubicBezTo>
                  <a:pt x="78" y="140"/>
                  <a:pt x="78" y="140"/>
                  <a:pt x="78" y="140"/>
                </a:cubicBezTo>
                <a:cubicBezTo>
                  <a:pt x="78" y="140"/>
                  <a:pt x="78" y="140"/>
                  <a:pt x="78" y="140"/>
                </a:cubicBezTo>
                <a:cubicBezTo>
                  <a:pt x="78" y="140"/>
                  <a:pt x="78" y="140"/>
                  <a:pt x="77" y="140"/>
                </a:cubicBezTo>
                <a:cubicBezTo>
                  <a:pt x="78" y="140"/>
                  <a:pt x="78" y="140"/>
                  <a:pt x="78" y="139"/>
                </a:cubicBezTo>
                <a:close/>
                <a:moveTo>
                  <a:pt x="77" y="172"/>
                </a:moveTo>
                <a:cubicBezTo>
                  <a:pt x="78" y="172"/>
                  <a:pt x="78" y="171"/>
                  <a:pt x="79" y="171"/>
                </a:cubicBezTo>
                <a:cubicBezTo>
                  <a:pt x="79" y="172"/>
                  <a:pt x="78" y="172"/>
                  <a:pt x="77" y="172"/>
                </a:cubicBezTo>
                <a:cubicBezTo>
                  <a:pt x="77" y="172"/>
                  <a:pt x="77" y="173"/>
                  <a:pt x="77" y="172"/>
                </a:cubicBezTo>
                <a:cubicBezTo>
                  <a:pt x="77" y="172"/>
                  <a:pt x="77" y="172"/>
                  <a:pt x="77" y="172"/>
                </a:cubicBezTo>
                <a:close/>
                <a:moveTo>
                  <a:pt x="76" y="163"/>
                </a:moveTo>
                <a:cubicBezTo>
                  <a:pt x="77" y="163"/>
                  <a:pt x="77" y="164"/>
                  <a:pt x="76" y="164"/>
                </a:cubicBezTo>
                <a:cubicBezTo>
                  <a:pt x="76" y="164"/>
                  <a:pt x="76" y="164"/>
                  <a:pt x="76" y="164"/>
                </a:cubicBezTo>
                <a:cubicBezTo>
                  <a:pt x="76" y="164"/>
                  <a:pt x="76" y="164"/>
                  <a:pt x="76" y="164"/>
                </a:cubicBezTo>
                <a:cubicBezTo>
                  <a:pt x="76" y="163"/>
                  <a:pt x="76" y="163"/>
                  <a:pt x="76" y="163"/>
                </a:cubicBezTo>
                <a:close/>
                <a:moveTo>
                  <a:pt x="75" y="140"/>
                </a:moveTo>
                <a:cubicBezTo>
                  <a:pt x="76" y="141"/>
                  <a:pt x="76" y="141"/>
                  <a:pt x="76" y="141"/>
                </a:cubicBezTo>
                <a:cubicBezTo>
                  <a:pt x="76" y="141"/>
                  <a:pt x="76" y="141"/>
                  <a:pt x="76" y="141"/>
                </a:cubicBezTo>
                <a:cubicBezTo>
                  <a:pt x="75" y="141"/>
                  <a:pt x="75" y="141"/>
                  <a:pt x="75" y="140"/>
                </a:cubicBezTo>
                <a:close/>
                <a:moveTo>
                  <a:pt x="75" y="141"/>
                </a:moveTo>
                <a:cubicBezTo>
                  <a:pt x="75" y="141"/>
                  <a:pt x="75" y="142"/>
                  <a:pt x="75" y="142"/>
                </a:cubicBezTo>
                <a:cubicBezTo>
                  <a:pt x="75" y="142"/>
                  <a:pt x="74" y="141"/>
                  <a:pt x="74" y="142"/>
                </a:cubicBezTo>
                <a:cubicBezTo>
                  <a:pt x="75" y="142"/>
                  <a:pt x="75" y="142"/>
                  <a:pt x="75" y="142"/>
                </a:cubicBezTo>
                <a:cubicBezTo>
                  <a:pt x="75" y="142"/>
                  <a:pt x="74" y="142"/>
                  <a:pt x="74" y="142"/>
                </a:cubicBezTo>
                <a:cubicBezTo>
                  <a:pt x="74" y="142"/>
                  <a:pt x="74" y="142"/>
                  <a:pt x="74" y="142"/>
                </a:cubicBezTo>
                <a:cubicBezTo>
                  <a:pt x="74" y="142"/>
                  <a:pt x="74" y="142"/>
                  <a:pt x="74" y="142"/>
                </a:cubicBezTo>
                <a:cubicBezTo>
                  <a:pt x="74" y="141"/>
                  <a:pt x="75" y="142"/>
                  <a:pt x="75" y="141"/>
                </a:cubicBezTo>
                <a:close/>
                <a:moveTo>
                  <a:pt x="75" y="162"/>
                </a:moveTo>
                <a:cubicBezTo>
                  <a:pt x="75" y="162"/>
                  <a:pt x="75" y="162"/>
                  <a:pt x="75" y="162"/>
                </a:cubicBezTo>
                <a:cubicBezTo>
                  <a:pt x="75" y="163"/>
                  <a:pt x="75" y="163"/>
                  <a:pt x="75" y="163"/>
                </a:cubicBezTo>
                <a:cubicBezTo>
                  <a:pt x="74" y="163"/>
                  <a:pt x="74" y="163"/>
                  <a:pt x="74" y="163"/>
                </a:cubicBezTo>
                <a:cubicBezTo>
                  <a:pt x="74" y="163"/>
                  <a:pt x="74" y="163"/>
                  <a:pt x="75" y="162"/>
                </a:cubicBezTo>
                <a:close/>
                <a:moveTo>
                  <a:pt x="73" y="141"/>
                </a:moveTo>
                <a:cubicBezTo>
                  <a:pt x="73" y="141"/>
                  <a:pt x="73" y="141"/>
                  <a:pt x="73" y="141"/>
                </a:cubicBezTo>
                <a:cubicBezTo>
                  <a:pt x="73" y="141"/>
                  <a:pt x="73" y="141"/>
                  <a:pt x="73" y="141"/>
                </a:cubicBezTo>
                <a:close/>
                <a:moveTo>
                  <a:pt x="73" y="141"/>
                </a:moveTo>
                <a:cubicBezTo>
                  <a:pt x="73" y="141"/>
                  <a:pt x="73" y="141"/>
                  <a:pt x="73" y="141"/>
                </a:cubicBezTo>
                <a:cubicBezTo>
                  <a:pt x="73" y="141"/>
                  <a:pt x="73" y="142"/>
                  <a:pt x="73" y="142"/>
                </a:cubicBezTo>
                <a:cubicBezTo>
                  <a:pt x="73" y="141"/>
                  <a:pt x="73" y="141"/>
                  <a:pt x="73" y="141"/>
                </a:cubicBezTo>
                <a:close/>
                <a:moveTo>
                  <a:pt x="74" y="166"/>
                </a:moveTo>
                <a:cubicBezTo>
                  <a:pt x="73" y="166"/>
                  <a:pt x="73" y="166"/>
                  <a:pt x="73" y="166"/>
                </a:cubicBezTo>
                <a:cubicBezTo>
                  <a:pt x="74" y="166"/>
                  <a:pt x="74" y="166"/>
                  <a:pt x="74" y="166"/>
                </a:cubicBezTo>
                <a:cubicBezTo>
                  <a:pt x="74" y="166"/>
                  <a:pt x="74" y="166"/>
                  <a:pt x="74" y="166"/>
                </a:cubicBezTo>
                <a:cubicBezTo>
                  <a:pt x="74" y="166"/>
                  <a:pt x="74" y="166"/>
                  <a:pt x="74" y="166"/>
                </a:cubicBezTo>
                <a:cubicBezTo>
                  <a:pt x="75" y="166"/>
                  <a:pt x="75" y="166"/>
                  <a:pt x="75" y="166"/>
                </a:cubicBezTo>
                <a:cubicBezTo>
                  <a:pt x="75" y="166"/>
                  <a:pt x="74" y="166"/>
                  <a:pt x="74" y="166"/>
                </a:cubicBezTo>
                <a:cubicBezTo>
                  <a:pt x="74" y="166"/>
                  <a:pt x="74" y="166"/>
                  <a:pt x="74" y="166"/>
                </a:cubicBezTo>
                <a:cubicBezTo>
                  <a:pt x="74" y="166"/>
                  <a:pt x="73" y="166"/>
                  <a:pt x="73" y="166"/>
                </a:cubicBezTo>
                <a:cubicBezTo>
                  <a:pt x="73" y="166"/>
                  <a:pt x="73" y="166"/>
                  <a:pt x="73" y="167"/>
                </a:cubicBezTo>
                <a:cubicBezTo>
                  <a:pt x="73" y="167"/>
                  <a:pt x="73" y="167"/>
                  <a:pt x="73" y="167"/>
                </a:cubicBezTo>
                <a:cubicBezTo>
                  <a:pt x="72" y="166"/>
                  <a:pt x="73" y="166"/>
                  <a:pt x="74" y="166"/>
                </a:cubicBezTo>
                <a:close/>
                <a:moveTo>
                  <a:pt x="72" y="147"/>
                </a:moveTo>
                <a:cubicBezTo>
                  <a:pt x="73" y="147"/>
                  <a:pt x="73" y="148"/>
                  <a:pt x="72" y="147"/>
                </a:cubicBezTo>
                <a:cubicBezTo>
                  <a:pt x="72" y="147"/>
                  <a:pt x="72" y="147"/>
                  <a:pt x="72" y="147"/>
                </a:cubicBezTo>
                <a:close/>
                <a:moveTo>
                  <a:pt x="72" y="163"/>
                </a:moveTo>
                <a:cubicBezTo>
                  <a:pt x="72" y="163"/>
                  <a:pt x="72" y="163"/>
                  <a:pt x="72" y="163"/>
                </a:cubicBezTo>
                <a:cubicBezTo>
                  <a:pt x="72" y="163"/>
                  <a:pt x="72" y="163"/>
                  <a:pt x="72" y="163"/>
                </a:cubicBezTo>
                <a:close/>
                <a:moveTo>
                  <a:pt x="71" y="164"/>
                </a:moveTo>
                <a:cubicBezTo>
                  <a:pt x="71" y="164"/>
                  <a:pt x="71" y="164"/>
                  <a:pt x="71" y="164"/>
                </a:cubicBezTo>
                <a:cubicBezTo>
                  <a:pt x="71" y="164"/>
                  <a:pt x="72" y="164"/>
                  <a:pt x="72" y="164"/>
                </a:cubicBezTo>
                <a:cubicBezTo>
                  <a:pt x="72" y="164"/>
                  <a:pt x="71" y="164"/>
                  <a:pt x="71" y="164"/>
                </a:cubicBezTo>
                <a:cubicBezTo>
                  <a:pt x="71" y="164"/>
                  <a:pt x="71" y="164"/>
                  <a:pt x="71" y="164"/>
                </a:cubicBezTo>
                <a:cubicBezTo>
                  <a:pt x="71" y="164"/>
                  <a:pt x="71" y="164"/>
                  <a:pt x="71" y="164"/>
                </a:cubicBezTo>
                <a:cubicBezTo>
                  <a:pt x="71" y="164"/>
                  <a:pt x="71" y="164"/>
                  <a:pt x="71" y="164"/>
                </a:cubicBezTo>
                <a:close/>
                <a:moveTo>
                  <a:pt x="71" y="165"/>
                </a:moveTo>
                <a:cubicBezTo>
                  <a:pt x="71" y="165"/>
                  <a:pt x="71" y="165"/>
                  <a:pt x="70" y="165"/>
                </a:cubicBezTo>
                <a:cubicBezTo>
                  <a:pt x="70" y="165"/>
                  <a:pt x="70" y="165"/>
                  <a:pt x="70" y="164"/>
                </a:cubicBezTo>
                <a:cubicBezTo>
                  <a:pt x="71" y="164"/>
                  <a:pt x="71" y="165"/>
                  <a:pt x="71" y="165"/>
                </a:cubicBezTo>
                <a:close/>
                <a:moveTo>
                  <a:pt x="71" y="165"/>
                </a:moveTo>
                <a:cubicBezTo>
                  <a:pt x="71" y="165"/>
                  <a:pt x="71" y="165"/>
                  <a:pt x="71" y="165"/>
                </a:cubicBezTo>
                <a:cubicBezTo>
                  <a:pt x="71" y="165"/>
                  <a:pt x="71" y="165"/>
                  <a:pt x="71" y="165"/>
                </a:cubicBezTo>
                <a:cubicBezTo>
                  <a:pt x="71" y="165"/>
                  <a:pt x="71" y="165"/>
                  <a:pt x="70" y="165"/>
                </a:cubicBezTo>
                <a:cubicBezTo>
                  <a:pt x="71" y="165"/>
                  <a:pt x="71" y="165"/>
                  <a:pt x="71" y="165"/>
                </a:cubicBezTo>
                <a:close/>
                <a:moveTo>
                  <a:pt x="70" y="166"/>
                </a:moveTo>
                <a:cubicBezTo>
                  <a:pt x="70" y="166"/>
                  <a:pt x="70" y="166"/>
                  <a:pt x="70" y="166"/>
                </a:cubicBezTo>
                <a:cubicBezTo>
                  <a:pt x="70" y="166"/>
                  <a:pt x="70" y="166"/>
                  <a:pt x="70" y="165"/>
                </a:cubicBezTo>
                <a:cubicBezTo>
                  <a:pt x="70" y="166"/>
                  <a:pt x="71" y="166"/>
                  <a:pt x="71" y="166"/>
                </a:cubicBezTo>
                <a:cubicBezTo>
                  <a:pt x="70" y="166"/>
                  <a:pt x="70" y="166"/>
                  <a:pt x="70" y="166"/>
                </a:cubicBezTo>
                <a:close/>
                <a:moveTo>
                  <a:pt x="71" y="166"/>
                </a:moveTo>
                <a:cubicBezTo>
                  <a:pt x="71" y="166"/>
                  <a:pt x="71" y="166"/>
                  <a:pt x="71" y="166"/>
                </a:cubicBezTo>
                <a:cubicBezTo>
                  <a:pt x="71" y="166"/>
                  <a:pt x="72" y="166"/>
                  <a:pt x="72" y="166"/>
                </a:cubicBezTo>
                <a:cubicBezTo>
                  <a:pt x="72" y="166"/>
                  <a:pt x="72" y="166"/>
                  <a:pt x="72" y="166"/>
                </a:cubicBezTo>
                <a:cubicBezTo>
                  <a:pt x="72" y="166"/>
                  <a:pt x="72" y="166"/>
                  <a:pt x="72" y="166"/>
                </a:cubicBezTo>
                <a:cubicBezTo>
                  <a:pt x="72" y="166"/>
                  <a:pt x="72" y="166"/>
                  <a:pt x="72" y="166"/>
                </a:cubicBezTo>
                <a:cubicBezTo>
                  <a:pt x="72" y="167"/>
                  <a:pt x="71" y="166"/>
                  <a:pt x="71" y="166"/>
                </a:cubicBezTo>
                <a:close/>
                <a:moveTo>
                  <a:pt x="68" y="173"/>
                </a:moveTo>
                <a:cubicBezTo>
                  <a:pt x="68" y="173"/>
                  <a:pt x="68" y="173"/>
                  <a:pt x="68" y="173"/>
                </a:cubicBezTo>
                <a:cubicBezTo>
                  <a:pt x="68" y="173"/>
                  <a:pt x="68" y="173"/>
                  <a:pt x="68" y="173"/>
                </a:cubicBezTo>
                <a:cubicBezTo>
                  <a:pt x="68" y="173"/>
                  <a:pt x="68" y="173"/>
                  <a:pt x="68" y="173"/>
                </a:cubicBezTo>
                <a:cubicBezTo>
                  <a:pt x="68" y="173"/>
                  <a:pt x="68" y="173"/>
                  <a:pt x="68" y="173"/>
                </a:cubicBezTo>
                <a:close/>
                <a:moveTo>
                  <a:pt x="58" y="184"/>
                </a:moveTo>
                <a:cubicBezTo>
                  <a:pt x="58" y="184"/>
                  <a:pt x="57" y="184"/>
                  <a:pt x="57" y="184"/>
                </a:cubicBezTo>
                <a:cubicBezTo>
                  <a:pt x="57" y="183"/>
                  <a:pt x="58" y="183"/>
                  <a:pt x="58" y="184"/>
                </a:cubicBezTo>
                <a:close/>
                <a:moveTo>
                  <a:pt x="55" y="177"/>
                </a:moveTo>
                <a:cubicBezTo>
                  <a:pt x="55" y="178"/>
                  <a:pt x="56" y="177"/>
                  <a:pt x="56" y="177"/>
                </a:cubicBezTo>
                <a:cubicBezTo>
                  <a:pt x="56" y="178"/>
                  <a:pt x="57" y="177"/>
                  <a:pt x="57" y="178"/>
                </a:cubicBezTo>
                <a:cubicBezTo>
                  <a:pt x="57" y="178"/>
                  <a:pt x="56" y="178"/>
                  <a:pt x="56" y="178"/>
                </a:cubicBezTo>
                <a:cubicBezTo>
                  <a:pt x="55" y="180"/>
                  <a:pt x="56" y="181"/>
                  <a:pt x="55" y="181"/>
                </a:cubicBezTo>
                <a:cubicBezTo>
                  <a:pt x="55" y="180"/>
                  <a:pt x="55" y="178"/>
                  <a:pt x="54" y="178"/>
                </a:cubicBezTo>
                <a:cubicBezTo>
                  <a:pt x="54" y="178"/>
                  <a:pt x="54" y="178"/>
                  <a:pt x="55" y="177"/>
                </a:cubicBezTo>
                <a:close/>
                <a:moveTo>
                  <a:pt x="54" y="182"/>
                </a:moveTo>
                <a:cubicBezTo>
                  <a:pt x="53" y="183"/>
                  <a:pt x="53" y="183"/>
                  <a:pt x="53" y="183"/>
                </a:cubicBezTo>
                <a:cubicBezTo>
                  <a:pt x="53" y="182"/>
                  <a:pt x="53" y="182"/>
                  <a:pt x="54" y="182"/>
                </a:cubicBezTo>
                <a:close/>
                <a:moveTo>
                  <a:pt x="51" y="183"/>
                </a:moveTo>
                <a:cubicBezTo>
                  <a:pt x="51" y="183"/>
                  <a:pt x="51" y="183"/>
                  <a:pt x="50" y="183"/>
                </a:cubicBezTo>
                <a:cubicBezTo>
                  <a:pt x="51" y="182"/>
                  <a:pt x="51" y="182"/>
                  <a:pt x="51" y="182"/>
                </a:cubicBezTo>
                <a:cubicBezTo>
                  <a:pt x="51" y="183"/>
                  <a:pt x="51" y="183"/>
                  <a:pt x="51" y="183"/>
                </a:cubicBezTo>
                <a:close/>
                <a:moveTo>
                  <a:pt x="51" y="176"/>
                </a:moveTo>
                <a:cubicBezTo>
                  <a:pt x="51" y="176"/>
                  <a:pt x="51" y="177"/>
                  <a:pt x="51" y="177"/>
                </a:cubicBezTo>
                <a:cubicBezTo>
                  <a:pt x="51" y="177"/>
                  <a:pt x="51" y="177"/>
                  <a:pt x="51" y="177"/>
                </a:cubicBezTo>
                <a:cubicBezTo>
                  <a:pt x="51" y="176"/>
                  <a:pt x="51" y="176"/>
                  <a:pt x="51" y="176"/>
                </a:cubicBezTo>
                <a:close/>
                <a:moveTo>
                  <a:pt x="46" y="177"/>
                </a:moveTo>
                <a:cubicBezTo>
                  <a:pt x="46" y="178"/>
                  <a:pt x="47" y="178"/>
                  <a:pt x="47" y="178"/>
                </a:cubicBezTo>
                <a:cubicBezTo>
                  <a:pt x="46" y="178"/>
                  <a:pt x="46" y="178"/>
                  <a:pt x="46" y="178"/>
                </a:cubicBezTo>
                <a:cubicBezTo>
                  <a:pt x="46" y="178"/>
                  <a:pt x="46" y="177"/>
                  <a:pt x="46" y="177"/>
                </a:cubicBezTo>
                <a:close/>
                <a:moveTo>
                  <a:pt x="44" y="180"/>
                </a:moveTo>
                <a:cubicBezTo>
                  <a:pt x="45" y="180"/>
                  <a:pt x="45" y="180"/>
                  <a:pt x="45" y="180"/>
                </a:cubicBezTo>
                <a:cubicBezTo>
                  <a:pt x="45" y="180"/>
                  <a:pt x="44" y="180"/>
                  <a:pt x="45" y="179"/>
                </a:cubicBezTo>
                <a:cubicBezTo>
                  <a:pt x="45" y="179"/>
                  <a:pt x="45" y="180"/>
                  <a:pt x="46" y="180"/>
                </a:cubicBezTo>
                <a:cubicBezTo>
                  <a:pt x="45" y="181"/>
                  <a:pt x="45" y="181"/>
                  <a:pt x="45" y="181"/>
                </a:cubicBezTo>
                <a:cubicBezTo>
                  <a:pt x="45" y="180"/>
                  <a:pt x="44" y="181"/>
                  <a:pt x="44" y="180"/>
                </a:cubicBezTo>
                <a:close/>
                <a:moveTo>
                  <a:pt x="44" y="174"/>
                </a:moveTo>
                <a:cubicBezTo>
                  <a:pt x="44" y="175"/>
                  <a:pt x="44" y="175"/>
                  <a:pt x="44" y="175"/>
                </a:cubicBezTo>
                <a:cubicBezTo>
                  <a:pt x="44" y="175"/>
                  <a:pt x="44" y="175"/>
                  <a:pt x="44" y="174"/>
                </a:cubicBezTo>
                <a:close/>
                <a:moveTo>
                  <a:pt x="44" y="178"/>
                </a:moveTo>
                <a:cubicBezTo>
                  <a:pt x="44" y="178"/>
                  <a:pt x="44" y="178"/>
                  <a:pt x="44" y="179"/>
                </a:cubicBezTo>
                <a:cubicBezTo>
                  <a:pt x="43" y="178"/>
                  <a:pt x="43" y="178"/>
                  <a:pt x="43" y="178"/>
                </a:cubicBezTo>
                <a:cubicBezTo>
                  <a:pt x="44" y="178"/>
                  <a:pt x="44" y="178"/>
                  <a:pt x="44" y="178"/>
                </a:cubicBezTo>
                <a:close/>
                <a:moveTo>
                  <a:pt x="43" y="178"/>
                </a:moveTo>
                <a:cubicBezTo>
                  <a:pt x="43" y="178"/>
                  <a:pt x="42" y="179"/>
                  <a:pt x="42" y="179"/>
                </a:cubicBezTo>
                <a:cubicBezTo>
                  <a:pt x="42" y="179"/>
                  <a:pt x="42" y="179"/>
                  <a:pt x="42" y="179"/>
                </a:cubicBezTo>
                <a:cubicBezTo>
                  <a:pt x="42" y="178"/>
                  <a:pt x="42" y="178"/>
                  <a:pt x="43" y="178"/>
                </a:cubicBezTo>
                <a:close/>
                <a:moveTo>
                  <a:pt x="41" y="178"/>
                </a:moveTo>
                <a:cubicBezTo>
                  <a:pt x="41" y="178"/>
                  <a:pt x="41" y="179"/>
                  <a:pt x="41" y="179"/>
                </a:cubicBezTo>
                <a:cubicBezTo>
                  <a:pt x="41" y="179"/>
                  <a:pt x="41" y="179"/>
                  <a:pt x="41" y="179"/>
                </a:cubicBezTo>
                <a:cubicBezTo>
                  <a:pt x="41" y="179"/>
                  <a:pt x="41" y="179"/>
                  <a:pt x="41" y="179"/>
                </a:cubicBezTo>
                <a:cubicBezTo>
                  <a:pt x="41" y="179"/>
                  <a:pt x="41" y="179"/>
                  <a:pt x="41" y="179"/>
                </a:cubicBezTo>
                <a:cubicBezTo>
                  <a:pt x="41" y="179"/>
                  <a:pt x="41" y="179"/>
                  <a:pt x="41" y="178"/>
                </a:cubicBezTo>
                <a:close/>
                <a:moveTo>
                  <a:pt x="38" y="185"/>
                </a:moveTo>
                <a:cubicBezTo>
                  <a:pt x="38" y="185"/>
                  <a:pt x="38" y="185"/>
                  <a:pt x="38" y="185"/>
                </a:cubicBezTo>
                <a:cubicBezTo>
                  <a:pt x="38" y="185"/>
                  <a:pt x="38" y="184"/>
                  <a:pt x="38" y="185"/>
                </a:cubicBezTo>
                <a:close/>
                <a:moveTo>
                  <a:pt x="38" y="184"/>
                </a:moveTo>
                <a:cubicBezTo>
                  <a:pt x="39" y="184"/>
                  <a:pt x="39" y="184"/>
                  <a:pt x="39" y="184"/>
                </a:cubicBezTo>
                <a:cubicBezTo>
                  <a:pt x="39" y="184"/>
                  <a:pt x="38" y="183"/>
                  <a:pt x="38" y="183"/>
                </a:cubicBezTo>
                <a:cubicBezTo>
                  <a:pt x="39" y="183"/>
                  <a:pt x="39" y="183"/>
                  <a:pt x="39" y="183"/>
                </a:cubicBezTo>
                <a:cubicBezTo>
                  <a:pt x="38" y="184"/>
                  <a:pt x="40" y="183"/>
                  <a:pt x="40" y="184"/>
                </a:cubicBezTo>
                <a:cubicBezTo>
                  <a:pt x="39" y="184"/>
                  <a:pt x="39" y="185"/>
                  <a:pt x="38" y="184"/>
                </a:cubicBezTo>
                <a:close/>
                <a:moveTo>
                  <a:pt x="38" y="181"/>
                </a:moveTo>
                <a:cubicBezTo>
                  <a:pt x="39" y="181"/>
                  <a:pt x="39" y="181"/>
                  <a:pt x="39" y="181"/>
                </a:cubicBezTo>
                <a:cubicBezTo>
                  <a:pt x="39" y="181"/>
                  <a:pt x="39" y="180"/>
                  <a:pt x="39" y="180"/>
                </a:cubicBezTo>
                <a:cubicBezTo>
                  <a:pt x="39" y="180"/>
                  <a:pt x="39" y="180"/>
                  <a:pt x="39" y="180"/>
                </a:cubicBezTo>
                <a:cubicBezTo>
                  <a:pt x="40" y="180"/>
                  <a:pt x="40" y="180"/>
                  <a:pt x="40" y="180"/>
                </a:cubicBezTo>
                <a:cubicBezTo>
                  <a:pt x="40" y="180"/>
                  <a:pt x="40" y="180"/>
                  <a:pt x="40" y="180"/>
                </a:cubicBezTo>
                <a:cubicBezTo>
                  <a:pt x="40" y="180"/>
                  <a:pt x="40" y="180"/>
                  <a:pt x="40" y="180"/>
                </a:cubicBezTo>
                <a:cubicBezTo>
                  <a:pt x="40" y="180"/>
                  <a:pt x="40" y="180"/>
                  <a:pt x="40" y="180"/>
                </a:cubicBezTo>
                <a:cubicBezTo>
                  <a:pt x="41" y="180"/>
                  <a:pt x="41" y="180"/>
                  <a:pt x="41" y="181"/>
                </a:cubicBezTo>
                <a:cubicBezTo>
                  <a:pt x="41" y="180"/>
                  <a:pt x="41" y="180"/>
                  <a:pt x="42" y="179"/>
                </a:cubicBezTo>
                <a:cubicBezTo>
                  <a:pt x="43" y="180"/>
                  <a:pt x="43" y="180"/>
                  <a:pt x="44" y="180"/>
                </a:cubicBezTo>
                <a:cubicBezTo>
                  <a:pt x="44" y="181"/>
                  <a:pt x="43" y="181"/>
                  <a:pt x="42" y="181"/>
                </a:cubicBezTo>
                <a:cubicBezTo>
                  <a:pt x="42" y="181"/>
                  <a:pt x="42" y="181"/>
                  <a:pt x="42" y="181"/>
                </a:cubicBezTo>
                <a:cubicBezTo>
                  <a:pt x="41" y="182"/>
                  <a:pt x="41" y="181"/>
                  <a:pt x="41" y="181"/>
                </a:cubicBezTo>
                <a:cubicBezTo>
                  <a:pt x="41" y="181"/>
                  <a:pt x="39" y="182"/>
                  <a:pt x="38" y="181"/>
                </a:cubicBezTo>
                <a:close/>
                <a:moveTo>
                  <a:pt x="43" y="182"/>
                </a:moveTo>
                <a:cubicBezTo>
                  <a:pt x="42" y="182"/>
                  <a:pt x="41" y="183"/>
                  <a:pt x="42" y="182"/>
                </a:cubicBezTo>
                <a:cubicBezTo>
                  <a:pt x="42" y="182"/>
                  <a:pt x="42" y="182"/>
                  <a:pt x="43" y="182"/>
                </a:cubicBezTo>
                <a:close/>
                <a:moveTo>
                  <a:pt x="41" y="184"/>
                </a:moveTo>
                <a:cubicBezTo>
                  <a:pt x="41" y="184"/>
                  <a:pt x="41" y="184"/>
                  <a:pt x="40" y="183"/>
                </a:cubicBezTo>
                <a:cubicBezTo>
                  <a:pt x="41" y="183"/>
                  <a:pt x="42" y="183"/>
                  <a:pt x="42" y="183"/>
                </a:cubicBezTo>
                <a:cubicBezTo>
                  <a:pt x="42" y="184"/>
                  <a:pt x="41" y="184"/>
                  <a:pt x="41" y="184"/>
                </a:cubicBezTo>
                <a:close/>
                <a:moveTo>
                  <a:pt x="42" y="184"/>
                </a:moveTo>
                <a:cubicBezTo>
                  <a:pt x="42" y="183"/>
                  <a:pt x="43" y="183"/>
                  <a:pt x="43" y="183"/>
                </a:cubicBezTo>
                <a:cubicBezTo>
                  <a:pt x="43" y="183"/>
                  <a:pt x="43" y="184"/>
                  <a:pt x="42" y="184"/>
                </a:cubicBezTo>
                <a:close/>
                <a:moveTo>
                  <a:pt x="40" y="190"/>
                </a:moveTo>
                <a:cubicBezTo>
                  <a:pt x="40" y="190"/>
                  <a:pt x="40" y="189"/>
                  <a:pt x="41" y="189"/>
                </a:cubicBezTo>
                <a:cubicBezTo>
                  <a:pt x="41" y="190"/>
                  <a:pt x="40" y="191"/>
                  <a:pt x="40" y="190"/>
                </a:cubicBezTo>
                <a:close/>
                <a:moveTo>
                  <a:pt x="42" y="190"/>
                </a:moveTo>
                <a:cubicBezTo>
                  <a:pt x="41" y="189"/>
                  <a:pt x="41" y="189"/>
                  <a:pt x="41" y="189"/>
                </a:cubicBezTo>
                <a:cubicBezTo>
                  <a:pt x="41" y="189"/>
                  <a:pt x="41" y="189"/>
                  <a:pt x="41" y="189"/>
                </a:cubicBezTo>
                <a:cubicBezTo>
                  <a:pt x="42" y="188"/>
                  <a:pt x="41" y="188"/>
                  <a:pt x="41" y="188"/>
                </a:cubicBezTo>
                <a:cubicBezTo>
                  <a:pt x="42" y="189"/>
                  <a:pt x="42" y="188"/>
                  <a:pt x="42" y="188"/>
                </a:cubicBezTo>
                <a:cubicBezTo>
                  <a:pt x="42" y="189"/>
                  <a:pt x="42" y="189"/>
                  <a:pt x="42" y="190"/>
                </a:cubicBezTo>
                <a:close/>
                <a:moveTo>
                  <a:pt x="44" y="187"/>
                </a:moveTo>
                <a:cubicBezTo>
                  <a:pt x="44" y="187"/>
                  <a:pt x="43" y="187"/>
                  <a:pt x="43" y="187"/>
                </a:cubicBezTo>
                <a:cubicBezTo>
                  <a:pt x="43" y="187"/>
                  <a:pt x="44" y="186"/>
                  <a:pt x="44" y="186"/>
                </a:cubicBezTo>
                <a:cubicBezTo>
                  <a:pt x="44" y="186"/>
                  <a:pt x="44" y="186"/>
                  <a:pt x="44" y="186"/>
                </a:cubicBezTo>
                <a:lnTo>
                  <a:pt x="44" y="187"/>
                </a:lnTo>
                <a:close/>
                <a:moveTo>
                  <a:pt x="44" y="182"/>
                </a:moveTo>
                <a:cubicBezTo>
                  <a:pt x="44" y="181"/>
                  <a:pt x="44" y="181"/>
                  <a:pt x="44" y="181"/>
                </a:cubicBezTo>
                <a:cubicBezTo>
                  <a:pt x="44" y="181"/>
                  <a:pt x="44" y="181"/>
                  <a:pt x="45" y="181"/>
                </a:cubicBezTo>
                <a:cubicBezTo>
                  <a:pt x="44" y="182"/>
                  <a:pt x="44" y="182"/>
                  <a:pt x="44" y="182"/>
                </a:cubicBezTo>
                <a:close/>
                <a:moveTo>
                  <a:pt x="45" y="183"/>
                </a:moveTo>
                <a:cubicBezTo>
                  <a:pt x="45" y="182"/>
                  <a:pt x="45" y="182"/>
                  <a:pt x="45" y="182"/>
                </a:cubicBezTo>
                <a:cubicBezTo>
                  <a:pt x="46" y="182"/>
                  <a:pt x="45" y="182"/>
                  <a:pt x="46" y="182"/>
                </a:cubicBezTo>
                <a:cubicBezTo>
                  <a:pt x="45" y="183"/>
                  <a:pt x="45" y="183"/>
                  <a:pt x="45" y="183"/>
                </a:cubicBezTo>
                <a:close/>
                <a:moveTo>
                  <a:pt x="45" y="187"/>
                </a:moveTo>
                <a:cubicBezTo>
                  <a:pt x="45" y="186"/>
                  <a:pt x="47" y="186"/>
                  <a:pt x="47" y="187"/>
                </a:cubicBezTo>
                <a:cubicBezTo>
                  <a:pt x="46" y="186"/>
                  <a:pt x="46" y="187"/>
                  <a:pt x="45" y="187"/>
                </a:cubicBezTo>
                <a:close/>
                <a:moveTo>
                  <a:pt x="47" y="182"/>
                </a:moveTo>
                <a:cubicBezTo>
                  <a:pt x="47" y="182"/>
                  <a:pt x="46" y="182"/>
                  <a:pt x="46" y="181"/>
                </a:cubicBezTo>
                <a:cubicBezTo>
                  <a:pt x="47" y="182"/>
                  <a:pt x="48" y="181"/>
                  <a:pt x="48" y="181"/>
                </a:cubicBezTo>
                <a:cubicBezTo>
                  <a:pt x="48" y="181"/>
                  <a:pt x="47" y="182"/>
                  <a:pt x="47" y="182"/>
                </a:cubicBezTo>
                <a:close/>
                <a:moveTo>
                  <a:pt x="47" y="177"/>
                </a:moveTo>
                <a:cubicBezTo>
                  <a:pt x="48" y="177"/>
                  <a:pt x="48" y="177"/>
                  <a:pt x="49" y="177"/>
                </a:cubicBezTo>
                <a:cubicBezTo>
                  <a:pt x="49" y="177"/>
                  <a:pt x="49" y="177"/>
                  <a:pt x="49" y="177"/>
                </a:cubicBezTo>
                <a:cubicBezTo>
                  <a:pt x="49" y="178"/>
                  <a:pt x="48" y="177"/>
                  <a:pt x="48" y="178"/>
                </a:cubicBezTo>
                <a:cubicBezTo>
                  <a:pt x="48" y="177"/>
                  <a:pt x="47" y="177"/>
                  <a:pt x="47" y="177"/>
                </a:cubicBezTo>
                <a:close/>
                <a:moveTo>
                  <a:pt x="47" y="186"/>
                </a:moveTo>
                <a:cubicBezTo>
                  <a:pt x="48" y="185"/>
                  <a:pt x="47" y="185"/>
                  <a:pt x="48" y="185"/>
                </a:cubicBezTo>
                <a:cubicBezTo>
                  <a:pt x="48" y="185"/>
                  <a:pt x="48" y="186"/>
                  <a:pt x="47" y="186"/>
                </a:cubicBezTo>
                <a:close/>
                <a:moveTo>
                  <a:pt x="48" y="188"/>
                </a:moveTo>
                <a:cubicBezTo>
                  <a:pt x="48" y="187"/>
                  <a:pt x="49" y="187"/>
                  <a:pt x="48" y="187"/>
                </a:cubicBezTo>
                <a:cubicBezTo>
                  <a:pt x="48" y="188"/>
                  <a:pt x="48" y="188"/>
                  <a:pt x="48" y="188"/>
                </a:cubicBezTo>
                <a:cubicBezTo>
                  <a:pt x="47" y="188"/>
                  <a:pt x="48" y="187"/>
                  <a:pt x="48" y="187"/>
                </a:cubicBezTo>
                <a:cubicBezTo>
                  <a:pt x="48" y="187"/>
                  <a:pt x="48" y="187"/>
                  <a:pt x="49" y="187"/>
                </a:cubicBezTo>
                <a:cubicBezTo>
                  <a:pt x="49" y="187"/>
                  <a:pt x="48" y="186"/>
                  <a:pt x="48" y="186"/>
                </a:cubicBezTo>
                <a:cubicBezTo>
                  <a:pt x="49" y="186"/>
                  <a:pt x="49" y="186"/>
                  <a:pt x="49" y="186"/>
                </a:cubicBezTo>
                <a:cubicBezTo>
                  <a:pt x="49" y="187"/>
                  <a:pt x="49" y="187"/>
                  <a:pt x="49" y="187"/>
                </a:cubicBezTo>
                <a:cubicBezTo>
                  <a:pt x="49" y="187"/>
                  <a:pt x="49" y="188"/>
                  <a:pt x="48" y="188"/>
                </a:cubicBezTo>
                <a:close/>
                <a:moveTo>
                  <a:pt x="49" y="177"/>
                </a:moveTo>
                <a:cubicBezTo>
                  <a:pt x="49" y="177"/>
                  <a:pt x="49" y="177"/>
                  <a:pt x="49" y="177"/>
                </a:cubicBezTo>
                <a:cubicBezTo>
                  <a:pt x="50" y="177"/>
                  <a:pt x="50" y="177"/>
                  <a:pt x="50" y="177"/>
                </a:cubicBezTo>
                <a:cubicBezTo>
                  <a:pt x="50" y="177"/>
                  <a:pt x="50" y="177"/>
                  <a:pt x="49" y="177"/>
                </a:cubicBezTo>
                <a:close/>
                <a:moveTo>
                  <a:pt x="50" y="173"/>
                </a:moveTo>
                <a:cubicBezTo>
                  <a:pt x="50" y="173"/>
                  <a:pt x="50" y="173"/>
                  <a:pt x="50" y="173"/>
                </a:cubicBezTo>
                <a:cubicBezTo>
                  <a:pt x="49" y="173"/>
                  <a:pt x="49" y="173"/>
                  <a:pt x="48" y="173"/>
                </a:cubicBezTo>
                <a:cubicBezTo>
                  <a:pt x="48" y="174"/>
                  <a:pt x="49" y="173"/>
                  <a:pt x="49" y="173"/>
                </a:cubicBezTo>
                <a:cubicBezTo>
                  <a:pt x="49" y="174"/>
                  <a:pt x="48" y="174"/>
                  <a:pt x="48" y="174"/>
                </a:cubicBezTo>
                <a:cubicBezTo>
                  <a:pt x="48" y="174"/>
                  <a:pt x="48" y="174"/>
                  <a:pt x="48" y="174"/>
                </a:cubicBezTo>
                <a:cubicBezTo>
                  <a:pt x="48" y="174"/>
                  <a:pt x="48" y="174"/>
                  <a:pt x="48" y="174"/>
                </a:cubicBezTo>
                <a:cubicBezTo>
                  <a:pt x="48" y="174"/>
                  <a:pt x="48" y="174"/>
                  <a:pt x="47" y="174"/>
                </a:cubicBezTo>
                <a:cubicBezTo>
                  <a:pt x="47" y="174"/>
                  <a:pt x="47" y="174"/>
                  <a:pt x="47" y="174"/>
                </a:cubicBezTo>
                <a:cubicBezTo>
                  <a:pt x="47" y="174"/>
                  <a:pt x="47" y="173"/>
                  <a:pt x="47" y="173"/>
                </a:cubicBezTo>
                <a:cubicBezTo>
                  <a:pt x="47" y="173"/>
                  <a:pt x="47" y="174"/>
                  <a:pt x="48" y="174"/>
                </a:cubicBezTo>
                <a:cubicBezTo>
                  <a:pt x="48" y="173"/>
                  <a:pt x="49" y="173"/>
                  <a:pt x="49" y="173"/>
                </a:cubicBezTo>
                <a:cubicBezTo>
                  <a:pt x="49" y="173"/>
                  <a:pt x="49" y="173"/>
                  <a:pt x="49" y="173"/>
                </a:cubicBezTo>
                <a:cubicBezTo>
                  <a:pt x="50" y="173"/>
                  <a:pt x="50" y="173"/>
                  <a:pt x="50" y="173"/>
                </a:cubicBezTo>
                <a:cubicBezTo>
                  <a:pt x="50" y="173"/>
                  <a:pt x="50" y="173"/>
                  <a:pt x="50" y="173"/>
                </a:cubicBezTo>
                <a:cubicBezTo>
                  <a:pt x="51" y="173"/>
                  <a:pt x="50" y="173"/>
                  <a:pt x="51" y="173"/>
                </a:cubicBezTo>
                <a:cubicBezTo>
                  <a:pt x="50" y="173"/>
                  <a:pt x="50" y="173"/>
                  <a:pt x="50" y="173"/>
                </a:cubicBezTo>
                <a:cubicBezTo>
                  <a:pt x="50" y="173"/>
                  <a:pt x="50" y="173"/>
                  <a:pt x="50" y="173"/>
                </a:cubicBezTo>
                <a:close/>
                <a:moveTo>
                  <a:pt x="50" y="177"/>
                </a:moveTo>
                <a:cubicBezTo>
                  <a:pt x="50" y="177"/>
                  <a:pt x="50" y="177"/>
                  <a:pt x="50" y="177"/>
                </a:cubicBezTo>
                <a:cubicBezTo>
                  <a:pt x="50" y="177"/>
                  <a:pt x="51" y="177"/>
                  <a:pt x="50" y="177"/>
                </a:cubicBezTo>
                <a:cubicBezTo>
                  <a:pt x="50" y="177"/>
                  <a:pt x="50" y="177"/>
                  <a:pt x="50" y="177"/>
                </a:cubicBezTo>
                <a:close/>
                <a:moveTo>
                  <a:pt x="42" y="205"/>
                </a:moveTo>
                <a:cubicBezTo>
                  <a:pt x="43" y="205"/>
                  <a:pt x="43" y="205"/>
                  <a:pt x="44" y="205"/>
                </a:cubicBezTo>
                <a:cubicBezTo>
                  <a:pt x="43" y="205"/>
                  <a:pt x="44" y="205"/>
                  <a:pt x="44" y="204"/>
                </a:cubicBezTo>
                <a:cubicBezTo>
                  <a:pt x="44" y="204"/>
                  <a:pt x="44" y="204"/>
                  <a:pt x="44" y="204"/>
                </a:cubicBezTo>
                <a:cubicBezTo>
                  <a:pt x="44" y="204"/>
                  <a:pt x="44" y="205"/>
                  <a:pt x="44" y="205"/>
                </a:cubicBezTo>
                <a:cubicBezTo>
                  <a:pt x="44" y="205"/>
                  <a:pt x="43" y="206"/>
                  <a:pt x="42" y="206"/>
                </a:cubicBezTo>
                <a:cubicBezTo>
                  <a:pt x="42" y="206"/>
                  <a:pt x="42" y="206"/>
                  <a:pt x="42" y="205"/>
                </a:cubicBezTo>
                <a:close/>
                <a:moveTo>
                  <a:pt x="39" y="238"/>
                </a:moveTo>
                <a:cubicBezTo>
                  <a:pt x="39" y="238"/>
                  <a:pt x="39" y="238"/>
                  <a:pt x="39" y="238"/>
                </a:cubicBezTo>
                <a:cubicBezTo>
                  <a:pt x="39" y="238"/>
                  <a:pt x="39" y="238"/>
                  <a:pt x="39" y="238"/>
                </a:cubicBezTo>
                <a:cubicBezTo>
                  <a:pt x="39" y="238"/>
                  <a:pt x="39" y="238"/>
                  <a:pt x="40" y="238"/>
                </a:cubicBezTo>
                <a:cubicBezTo>
                  <a:pt x="39" y="238"/>
                  <a:pt x="39" y="238"/>
                  <a:pt x="39" y="238"/>
                </a:cubicBezTo>
                <a:cubicBezTo>
                  <a:pt x="39" y="238"/>
                  <a:pt x="39" y="238"/>
                  <a:pt x="39" y="238"/>
                </a:cubicBezTo>
                <a:close/>
                <a:moveTo>
                  <a:pt x="37" y="233"/>
                </a:moveTo>
                <a:cubicBezTo>
                  <a:pt x="36" y="233"/>
                  <a:pt x="36" y="233"/>
                  <a:pt x="36" y="233"/>
                </a:cubicBezTo>
                <a:cubicBezTo>
                  <a:pt x="36" y="233"/>
                  <a:pt x="36" y="233"/>
                  <a:pt x="36" y="232"/>
                </a:cubicBezTo>
                <a:cubicBezTo>
                  <a:pt x="36" y="232"/>
                  <a:pt x="37" y="232"/>
                  <a:pt x="37" y="232"/>
                </a:cubicBezTo>
                <a:cubicBezTo>
                  <a:pt x="37" y="232"/>
                  <a:pt x="37" y="232"/>
                  <a:pt x="37" y="233"/>
                </a:cubicBezTo>
                <a:close/>
                <a:moveTo>
                  <a:pt x="41" y="205"/>
                </a:moveTo>
                <a:cubicBezTo>
                  <a:pt x="41" y="205"/>
                  <a:pt x="41" y="205"/>
                  <a:pt x="41" y="205"/>
                </a:cubicBezTo>
                <a:cubicBezTo>
                  <a:pt x="41" y="205"/>
                  <a:pt x="41" y="205"/>
                  <a:pt x="41" y="205"/>
                </a:cubicBezTo>
                <a:cubicBezTo>
                  <a:pt x="41" y="205"/>
                  <a:pt x="41" y="205"/>
                  <a:pt x="41" y="205"/>
                </a:cubicBezTo>
                <a:close/>
                <a:moveTo>
                  <a:pt x="40" y="206"/>
                </a:moveTo>
                <a:cubicBezTo>
                  <a:pt x="40" y="206"/>
                  <a:pt x="40" y="206"/>
                  <a:pt x="40" y="206"/>
                </a:cubicBezTo>
                <a:cubicBezTo>
                  <a:pt x="40" y="206"/>
                  <a:pt x="40" y="206"/>
                  <a:pt x="40" y="206"/>
                </a:cubicBezTo>
                <a:cubicBezTo>
                  <a:pt x="40" y="206"/>
                  <a:pt x="40" y="206"/>
                  <a:pt x="40" y="206"/>
                </a:cubicBezTo>
                <a:cubicBezTo>
                  <a:pt x="40" y="206"/>
                  <a:pt x="40" y="206"/>
                  <a:pt x="40" y="206"/>
                </a:cubicBezTo>
                <a:close/>
                <a:moveTo>
                  <a:pt x="40" y="206"/>
                </a:moveTo>
                <a:cubicBezTo>
                  <a:pt x="40" y="206"/>
                  <a:pt x="39" y="206"/>
                  <a:pt x="40" y="206"/>
                </a:cubicBezTo>
                <a:cubicBezTo>
                  <a:pt x="39" y="207"/>
                  <a:pt x="39" y="207"/>
                  <a:pt x="39" y="207"/>
                </a:cubicBezTo>
                <a:cubicBezTo>
                  <a:pt x="39" y="207"/>
                  <a:pt x="38" y="207"/>
                  <a:pt x="39" y="206"/>
                </a:cubicBezTo>
                <a:cubicBezTo>
                  <a:pt x="39" y="206"/>
                  <a:pt x="39" y="206"/>
                  <a:pt x="40" y="206"/>
                </a:cubicBezTo>
                <a:close/>
                <a:moveTo>
                  <a:pt x="38" y="206"/>
                </a:moveTo>
                <a:cubicBezTo>
                  <a:pt x="38" y="207"/>
                  <a:pt x="38" y="207"/>
                  <a:pt x="38" y="207"/>
                </a:cubicBezTo>
                <a:cubicBezTo>
                  <a:pt x="37" y="207"/>
                  <a:pt x="37" y="209"/>
                  <a:pt x="35" y="209"/>
                </a:cubicBezTo>
                <a:cubicBezTo>
                  <a:pt x="36" y="208"/>
                  <a:pt x="37" y="208"/>
                  <a:pt x="38" y="206"/>
                </a:cubicBezTo>
                <a:close/>
                <a:moveTo>
                  <a:pt x="34" y="233"/>
                </a:moveTo>
                <a:cubicBezTo>
                  <a:pt x="34" y="233"/>
                  <a:pt x="34" y="233"/>
                  <a:pt x="33" y="233"/>
                </a:cubicBezTo>
                <a:cubicBezTo>
                  <a:pt x="34" y="232"/>
                  <a:pt x="34" y="232"/>
                  <a:pt x="34" y="233"/>
                </a:cubicBezTo>
                <a:close/>
                <a:moveTo>
                  <a:pt x="33" y="220"/>
                </a:moveTo>
                <a:cubicBezTo>
                  <a:pt x="32" y="220"/>
                  <a:pt x="32" y="221"/>
                  <a:pt x="32" y="221"/>
                </a:cubicBezTo>
                <a:cubicBezTo>
                  <a:pt x="31" y="221"/>
                  <a:pt x="32" y="221"/>
                  <a:pt x="32" y="220"/>
                </a:cubicBezTo>
                <a:cubicBezTo>
                  <a:pt x="31" y="221"/>
                  <a:pt x="31" y="221"/>
                  <a:pt x="31" y="220"/>
                </a:cubicBezTo>
                <a:cubicBezTo>
                  <a:pt x="32" y="220"/>
                  <a:pt x="32" y="220"/>
                  <a:pt x="32" y="219"/>
                </a:cubicBezTo>
                <a:cubicBezTo>
                  <a:pt x="32" y="219"/>
                  <a:pt x="32" y="220"/>
                  <a:pt x="33" y="220"/>
                </a:cubicBezTo>
                <a:close/>
                <a:moveTo>
                  <a:pt x="32" y="211"/>
                </a:moveTo>
                <a:cubicBezTo>
                  <a:pt x="32" y="211"/>
                  <a:pt x="32" y="211"/>
                  <a:pt x="32" y="211"/>
                </a:cubicBezTo>
                <a:cubicBezTo>
                  <a:pt x="32" y="211"/>
                  <a:pt x="31" y="212"/>
                  <a:pt x="31" y="212"/>
                </a:cubicBezTo>
                <a:cubicBezTo>
                  <a:pt x="31" y="212"/>
                  <a:pt x="31" y="211"/>
                  <a:pt x="32" y="211"/>
                </a:cubicBezTo>
                <a:close/>
                <a:moveTo>
                  <a:pt x="30" y="220"/>
                </a:moveTo>
                <a:cubicBezTo>
                  <a:pt x="30" y="219"/>
                  <a:pt x="31" y="219"/>
                  <a:pt x="31" y="219"/>
                </a:cubicBezTo>
                <a:cubicBezTo>
                  <a:pt x="31" y="220"/>
                  <a:pt x="31" y="220"/>
                  <a:pt x="30" y="220"/>
                </a:cubicBezTo>
                <a:close/>
                <a:moveTo>
                  <a:pt x="31" y="236"/>
                </a:moveTo>
                <a:cubicBezTo>
                  <a:pt x="31" y="236"/>
                  <a:pt x="31" y="236"/>
                  <a:pt x="31" y="236"/>
                </a:cubicBezTo>
                <a:cubicBezTo>
                  <a:pt x="31" y="236"/>
                  <a:pt x="31" y="236"/>
                  <a:pt x="31" y="236"/>
                </a:cubicBezTo>
                <a:cubicBezTo>
                  <a:pt x="31" y="236"/>
                  <a:pt x="31" y="236"/>
                  <a:pt x="31" y="236"/>
                </a:cubicBezTo>
                <a:close/>
                <a:moveTo>
                  <a:pt x="32" y="235"/>
                </a:moveTo>
                <a:cubicBezTo>
                  <a:pt x="32" y="235"/>
                  <a:pt x="31" y="235"/>
                  <a:pt x="31" y="235"/>
                </a:cubicBezTo>
                <a:cubicBezTo>
                  <a:pt x="31" y="235"/>
                  <a:pt x="32" y="234"/>
                  <a:pt x="32" y="234"/>
                </a:cubicBezTo>
                <a:cubicBezTo>
                  <a:pt x="31" y="234"/>
                  <a:pt x="31" y="235"/>
                  <a:pt x="31" y="235"/>
                </a:cubicBezTo>
                <a:cubicBezTo>
                  <a:pt x="31" y="235"/>
                  <a:pt x="31" y="234"/>
                  <a:pt x="31" y="234"/>
                </a:cubicBezTo>
                <a:cubicBezTo>
                  <a:pt x="30" y="235"/>
                  <a:pt x="30" y="235"/>
                  <a:pt x="31" y="235"/>
                </a:cubicBezTo>
                <a:cubicBezTo>
                  <a:pt x="31" y="235"/>
                  <a:pt x="31" y="235"/>
                  <a:pt x="30" y="236"/>
                </a:cubicBezTo>
                <a:cubicBezTo>
                  <a:pt x="30" y="235"/>
                  <a:pt x="30" y="234"/>
                  <a:pt x="30" y="233"/>
                </a:cubicBezTo>
                <a:cubicBezTo>
                  <a:pt x="31" y="234"/>
                  <a:pt x="32" y="232"/>
                  <a:pt x="33" y="233"/>
                </a:cubicBezTo>
                <a:cubicBezTo>
                  <a:pt x="33" y="233"/>
                  <a:pt x="32" y="233"/>
                  <a:pt x="33" y="234"/>
                </a:cubicBezTo>
                <a:cubicBezTo>
                  <a:pt x="33" y="233"/>
                  <a:pt x="34" y="233"/>
                  <a:pt x="34" y="233"/>
                </a:cubicBezTo>
                <a:cubicBezTo>
                  <a:pt x="34" y="233"/>
                  <a:pt x="34" y="234"/>
                  <a:pt x="34" y="234"/>
                </a:cubicBezTo>
                <a:cubicBezTo>
                  <a:pt x="34" y="234"/>
                  <a:pt x="33" y="234"/>
                  <a:pt x="33" y="234"/>
                </a:cubicBezTo>
                <a:cubicBezTo>
                  <a:pt x="33" y="234"/>
                  <a:pt x="33" y="234"/>
                  <a:pt x="33" y="234"/>
                </a:cubicBezTo>
                <a:cubicBezTo>
                  <a:pt x="32" y="234"/>
                  <a:pt x="32" y="234"/>
                  <a:pt x="32" y="235"/>
                </a:cubicBezTo>
                <a:cubicBezTo>
                  <a:pt x="32" y="234"/>
                  <a:pt x="32" y="235"/>
                  <a:pt x="33" y="235"/>
                </a:cubicBezTo>
                <a:cubicBezTo>
                  <a:pt x="33" y="235"/>
                  <a:pt x="33" y="235"/>
                  <a:pt x="32" y="235"/>
                </a:cubicBezTo>
                <a:cubicBezTo>
                  <a:pt x="32" y="235"/>
                  <a:pt x="32" y="235"/>
                  <a:pt x="32" y="235"/>
                </a:cubicBezTo>
                <a:close/>
                <a:moveTo>
                  <a:pt x="47" y="238"/>
                </a:moveTo>
                <a:cubicBezTo>
                  <a:pt x="47" y="238"/>
                  <a:pt x="47" y="238"/>
                  <a:pt x="47" y="238"/>
                </a:cubicBezTo>
                <a:cubicBezTo>
                  <a:pt x="47" y="238"/>
                  <a:pt x="47" y="238"/>
                  <a:pt x="47" y="238"/>
                </a:cubicBezTo>
                <a:cubicBezTo>
                  <a:pt x="47" y="238"/>
                  <a:pt x="47" y="238"/>
                  <a:pt x="47" y="238"/>
                </a:cubicBezTo>
                <a:cubicBezTo>
                  <a:pt x="47" y="238"/>
                  <a:pt x="47" y="238"/>
                  <a:pt x="47" y="238"/>
                </a:cubicBezTo>
                <a:cubicBezTo>
                  <a:pt x="47" y="238"/>
                  <a:pt x="47" y="238"/>
                  <a:pt x="47" y="238"/>
                </a:cubicBezTo>
                <a:cubicBezTo>
                  <a:pt x="48" y="239"/>
                  <a:pt x="48" y="239"/>
                  <a:pt x="48" y="239"/>
                </a:cubicBezTo>
                <a:cubicBezTo>
                  <a:pt x="48" y="239"/>
                  <a:pt x="48" y="239"/>
                  <a:pt x="48" y="239"/>
                </a:cubicBezTo>
                <a:cubicBezTo>
                  <a:pt x="48" y="239"/>
                  <a:pt x="48" y="239"/>
                  <a:pt x="48" y="239"/>
                </a:cubicBezTo>
                <a:cubicBezTo>
                  <a:pt x="48" y="239"/>
                  <a:pt x="48" y="239"/>
                  <a:pt x="47" y="239"/>
                </a:cubicBezTo>
                <a:cubicBezTo>
                  <a:pt x="47" y="239"/>
                  <a:pt x="47" y="239"/>
                  <a:pt x="47" y="239"/>
                </a:cubicBezTo>
                <a:cubicBezTo>
                  <a:pt x="47" y="238"/>
                  <a:pt x="47" y="239"/>
                  <a:pt x="47" y="239"/>
                </a:cubicBezTo>
                <a:cubicBezTo>
                  <a:pt x="47" y="239"/>
                  <a:pt x="47" y="239"/>
                  <a:pt x="47" y="238"/>
                </a:cubicBezTo>
                <a:close/>
                <a:moveTo>
                  <a:pt x="44" y="240"/>
                </a:moveTo>
                <a:cubicBezTo>
                  <a:pt x="44" y="240"/>
                  <a:pt x="44" y="241"/>
                  <a:pt x="44" y="241"/>
                </a:cubicBezTo>
                <a:cubicBezTo>
                  <a:pt x="44" y="241"/>
                  <a:pt x="44" y="240"/>
                  <a:pt x="44" y="240"/>
                </a:cubicBezTo>
                <a:cubicBezTo>
                  <a:pt x="44" y="240"/>
                  <a:pt x="44" y="240"/>
                  <a:pt x="44" y="240"/>
                </a:cubicBezTo>
                <a:close/>
                <a:moveTo>
                  <a:pt x="43" y="248"/>
                </a:moveTo>
                <a:cubicBezTo>
                  <a:pt x="43" y="248"/>
                  <a:pt x="43" y="248"/>
                  <a:pt x="44" y="248"/>
                </a:cubicBezTo>
                <a:cubicBezTo>
                  <a:pt x="43" y="248"/>
                  <a:pt x="43" y="249"/>
                  <a:pt x="43" y="248"/>
                </a:cubicBezTo>
                <a:close/>
                <a:moveTo>
                  <a:pt x="45" y="264"/>
                </a:moveTo>
                <a:cubicBezTo>
                  <a:pt x="45" y="264"/>
                  <a:pt x="45" y="264"/>
                  <a:pt x="45" y="264"/>
                </a:cubicBezTo>
                <a:cubicBezTo>
                  <a:pt x="44" y="264"/>
                  <a:pt x="45" y="263"/>
                  <a:pt x="46" y="264"/>
                </a:cubicBezTo>
                <a:cubicBezTo>
                  <a:pt x="46" y="264"/>
                  <a:pt x="46" y="264"/>
                  <a:pt x="45" y="264"/>
                </a:cubicBezTo>
                <a:close/>
                <a:moveTo>
                  <a:pt x="44" y="264"/>
                </a:moveTo>
                <a:cubicBezTo>
                  <a:pt x="44" y="263"/>
                  <a:pt x="44" y="264"/>
                  <a:pt x="43" y="264"/>
                </a:cubicBezTo>
                <a:cubicBezTo>
                  <a:pt x="43" y="264"/>
                  <a:pt x="43" y="264"/>
                  <a:pt x="42" y="263"/>
                </a:cubicBezTo>
                <a:cubicBezTo>
                  <a:pt x="42" y="263"/>
                  <a:pt x="42" y="264"/>
                  <a:pt x="43" y="265"/>
                </a:cubicBezTo>
                <a:cubicBezTo>
                  <a:pt x="41" y="264"/>
                  <a:pt x="41" y="263"/>
                  <a:pt x="42" y="262"/>
                </a:cubicBezTo>
                <a:cubicBezTo>
                  <a:pt x="43" y="263"/>
                  <a:pt x="44" y="261"/>
                  <a:pt x="45" y="262"/>
                </a:cubicBezTo>
                <a:cubicBezTo>
                  <a:pt x="45" y="262"/>
                  <a:pt x="44" y="262"/>
                  <a:pt x="45" y="262"/>
                </a:cubicBezTo>
                <a:cubicBezTo>
                  <a:pt x="45" y="262"/>
                  <a:pt x="46" y="262"/>
                  <a:pt x="46" y="263"/>
                </a:cubicBezTo>
                <a:cubicBezTo>
                  <a:pt x="45" y="263"/>
                  <a:pt x="45" y="263"/>
                  <a:pt x="44" y="264"/>
                </a:cubicBezTo>
                <a:close/>
                <a:moveTo>
                  <a:pt x="45" y="262"/>
                </a:moveTo>
                <a:cubicBezTo>
                  <a:pt x="45" y="261"/>
                  <a:pt x="46" y="261"/>
                  <a:pt x="46" y="262"/>
                </a:cubicBezTo>
                <a:cubicBezTo>
                  <a:pt x="46" y="262"/>
                  <a:pt x="45" y="262"/>
                  <a:pt x="45" y="262"/>
                </a:cubicBezTo>
                <a:close/>
                <a:moveTo>
                  <a:pt x="48" y="262"/>
                </a:moveTo>
                <a:cubicBezTo>
                  <a:pt x="48" y="261"/>
                  <a:pt x="49" y="261"/>
                  <a:pt x="50" y="261"/>
                </a:cubicBezTo>
                <a:cubicBezTo>
                  <a:pt x="49" y="261"/>
                  <a:pt x="48" y="262"/>
                  <a:pt x="48" y="262"/>
                </a:cubicBezTo>
                <a:close/>
                <a:moveTo>
                  <a:pt x="51" y="261"/>
                </a:moveTo>
                <a:cubicBezTo>
                  <a:pt x="52" y="262"/>
                  <a:pt x="52" y="262"/>
                  <a:pt x="52" y="262"/>
                </a:cubicBezTo>
                <a:cubicBezTo>
                  <a:pt x="52" y="261"/>
                  <a:pt x="52" y="261"/>
                  <a:pt x="52" y="261"/>
                </a:cubicBezTo>
                <a:cubicBezTo>
                  <a:pt x="52" y="261"/>
                  <a:pt x="52" y="261"/>
                  <a:pt x="52" y="261"/>
                </a:cubicBezTo>
                <a:cubicBezTo>
                  <a:pt x="52" y="262"/>
                  <a:pt x="51" y="262"/>
                  <a:pt x="51" y="261"/>
                </a:cubicBezTo>
                <a:close/>
                <a:moveTo>
                  <a:pt x="56" y="267"/>
                </a:moveTo>
                <a:cubicBezTo>
                  <a:pt x="56" y="267"/>
                  <a:pt x="56" y="267"/>
                  <a:pt x="56" y="266"/>
                </a:cubicBezTo>
                <a:cubicBezTo>
                  <a:pt x="56" y="266"/>
                  <a:pt x="56" y="266"/>
                  <a:pt x="56" y="266"/>
                </a:cubicBezTo>
                <a:cubicBezTo>
                  <a:pt x="56" y="266"/>
                  <a:pt x="56" y="265"/>
                  <a:pt x="56" y="265"/>
                </a:cubicBezTo>
                <a:cubicBezTo>
                  <a:pt x="56" y="265"/>
                  <a:pt x="56" y="265"/>
                  <a:pt x="57" y="265"/>
                </a:cubicBezTo>
                <a:cubicBezTo>
                  <a:pt x="57" y="267"/>
                  <a:pt x="59" y="264"/>
                  <a:pt x="60" y="264"/>
                </a:cubicBezTo>
                <a:cubicBezTo>
                  <a:pt x="60" y="265"/>
                  <a:pt x="60" y="266"/>
                  <a:pt x="59" y="266"/>
                </a:cubicBezTo>
                <a:cubicBezTo>
                  <a:pt x="59" y="266"/>
                  <a:pt x="59" y="265"/>
                  <a:pt x="59" y="265"/>
                </a:cubicBezTo>
                <a:cubicBezTo>
                  <a:pt x="60" y="265"/>
                  <a:pt x="59" y="265"/>
                  <a:pt x="59" y="265"/>
                </a:cubicBezTo>
                <a:cubicBezTo>
                  <a:pt x="59" y="265"/>
                  <a:pt x="59" y="266"/>
                  <a:pt x="59" y="266"/>
                </a:cubicBezTo>
                <a:cubicBezTo>
                  <a:pt x="58" y="266"/>
                  <a:pt x="58" y="266"/>
                  <a:pt x="58" y="267"/>
                </a:cubicBezTo>
                <a:cubicBezTo>
                  <a:pt x="58" y="267"/>
                  <a:pt x="58" y="267"/>
                  <a:pt x="58" y="267"/>
                </a:cubicBezTo>
                <a:cubicBezTo>
                  <a:pt x="58" y="267"/>
                  <a:pt x="57" y="268"/>
                  <a:pt x="56" y="267"/>
                </a:cubicBezTo>
                <a:close/>
                <a:moveTo>
                  <a:pt x="58" y="273"/>
                </a:moveTo>
                <a:cubicBezTo>
                  <a:pt x="58" y="272"/>
                  <a:pt x="59" y="273"/>
                  <a:pt x="59" y="273"/>
                </a:cubicBezTo>
                <a:cubicBezTo>
                  <a:pt x="58" y="273"/>
                  <a:pt x="58" y="274"/>
                  <a:pt x="58" y="273"/>
                </a:cubicBezTo>
                <a:close/>
                <a:moveTo>
                  <a:pt x="59" y="266"/>
                </a:moveTo>
                <a:cubicBezTo>
                  <a:pt x="59" y="266"/>
                  <a:pt x="59" y="266"/>
                  <a:pt x="59" y="267"/>
                </a:cubicBezTo>
                <a:cubicBezTo>
                  <a:pt x="59" y="267"/>
                  <a:pt x="59" y="267"/>
                  <a:pt x="59" y="266"/>
                </a:cubicBezTo>
                <a:close/>
                <a:moveTo>
                  <a:pt x="62" y="266"/>
                </a:moveTo>
                <a:cubicBezTo>
                  <a:pt x="62" y="266"/>
                  <a:pt x="62" y="266"/>
                  <a:pt x="62" y="266"/>
                </a:cubicBezTo>
                <a:cubicBezTo>
                  <a:pt x="62" y="266"/>
                  <a:pt x="62" y="265"/>
                  <a:pt x="62" y="265"/>
                </a:cubicBezTo>
                <a:cubicBezTo>
                  <a:pt x="63" y="265"/>
                  <a:pt x="63" y="266"/>
                  <a:pt x="63" y="266"/>
                </a:cubicBezTo>
                <a:cubicBezTo>
                  <a:pt x="62" y="266"/>
                  <a:pt x="62" y="266"/>
                  <a:pt x="62" y="266"/>
                </a:cubicBezTo>
                <a:close/>
                <a:moveTo>
                  <a:pt x="64" y="265"/>
                </a:moveTo>
                <a:cubicBezTo>
                  <a:pt x="64" y="265"/>
                  <a:pt x="64" y="265"/>
                  <a:pt x="64" y="265"/>
                </a:cubicBezTo>
                <a:cubicBezTo>
                  <a:pt x="64" y="265"/>
                  <a:pt x="64" y="265"/>
                  <a:pt x="64" y="265"/>
                </a:cubicBezTo>
                <a:close/>
                <a:moveTo>
                  <a:pt x="65" y="265"/>
                </a:moveTo>
                <a:cubicBezTo>
                  <a:pt x="65" y="265"/>
                  <a:pt x="65" y="265"/>
                  <a:pt x="65" y="265"/>
                </a:cubicBezTo>
                <a:cubicBezTo>
                  <a:pt x="66" y="263"/>
                  <a:pt x="66" y="263"/>
                  <a:pt x="66" y="263"/>
                </a:cubicBezTo>
                <a:cubicBezTo>
                  <a:pt x="66" y="264"/>
                  <a:pt x="66" y="264"/>
                  <a:pt x="66" y="264"/>
                </a:cubicBezTo>
                <a:cubicBezTo>
                  <a:pt x="66" y="264"/>
                  <a:pt x="65" y="265"/>
                  <a:pt x="65" y="265"/>
                </a:cubicBezTo>
                <a:close/>
                <a:moveTo>
                  <a:pt x="67" y="264"/>
                </a:moveTo>
                <a:cubicBezTo>
                  <a:pt x="67" y="264"/>
                  <a:pt x="68" y="264"/>
                  <a:pt x="68" y="264"/>
                </a:cubicBezTo>
                <a:cubicBezTo>
                  <a:pt x="68" y="264"/>
                  <a:pt x="68" y="264"/>
                  <a:pt x="68" y="264"/>
                </a:cubicBezTo>
                <a:cubicBezTo>
                  <a:pt x="68" y="264"/>
                  <a:pt x="67" y="264"/>
                  <a:pt x="67" y="264"/>
                </a:cubicBezTo>
                <a:close/>
                <a:moveTo>
                  <a:pt x="69" y="263"/>
                </a:moveTo>
                <a:cubicBezTo>
                  <a:pt x="69" y="264"/>
                  <a:pt x="68" y="264"/>
                  <a:pt x="69" y="264"/>
                </a:cubicBezTo>
                <a:cubicBezTo>
                  <a:pt x="68" y="264"/>
                  <a:pt x="68" y="264"/>
                  <a:pt x="68" y="264"/>
                </a:cubicBezTo>
                <a:cubicBezTo>
                  <a:pt x="68" y="264"/>
                  <a:pt x="69" y="264"/>
                  <a:pt x="68" y="263"/>
                </a:cubicBezTo>
                <a:cubicBezTo>
                  <a:pt x="68" y="263"/>
                  <a:pt x="68" y="263"/>
                  <a:pt x="68" y="263"/>
                </a:cubicBezTo>
                <a:cubicBezTo>
                  <a:pt x="69" y="263"/>
                  <a:pt x="69" y="263"/>
                  <a:pt x="70" y="263"/>
                </a:cubicBezTo>
                <a:cubicBezTo>
                  <a:pt x="70" y="263"/>
                  <a:pt x="69" y="263"/>
                  <a:pt x="69" y="263"/>
                </a:cubicBezTo>
                <a:close/>
                <a:moveTo>
                  <a:pt x="76" y="274"/>
                </a:moveTo>
                <a:cubicBezTo>
                  <a:pt x="76" y="273"/>
                  <a:pt x="76" y="274"/>
                  <a:pt x="77" y="274"/>
                </a:cubicBezTo>
                <a:cubicBezTo>
                  <a:pt x="77" y="274"/>
                  <a:pt x="76" y="275"/>
                  <a:pt x="76" y="274"/>
                </a:cubicBezTo>
                <a:close/>
                <a:moveTo>
                  <a:pt x="79" y="273"/>
                </a:moveTo>
                <a:cubicBezTo>
                  <a:pt x="79" y="273"/>
                  <a:pt x="80" y="272"/>
                  <a:pt x="80" y="273"/>
                </a:cubicBezTo>
                <a:cubicBezTo>
                  <a:pt x="80" y="273"/>
                  <a:pt x="79" y="273"/>
                  <a:pt x="79" y="273"/>
                </a:cubicBezTo>
                <a:close/>
                <a:moveTo>
                  <a:pt x="85" y="273"/>
                </a:moveTo>
                <a:cubicBezTo>
                  <a:pt x="86" y="272"/>
                  <a:pt x="86" y="273"/>
                  <a:pt x="87" y="273"/>
                </a:cubicBezTo>
                <a:cubicBezTo>
                  <a:pt x="87" y="273"/>
                  <a:pt x="86" y="273"/>
                  <a:pt x="85" y="273"/>
                </a:cubicBezTo>
                <a:close/>
                <a:moveTo>
                  <a:pt x="100" y="284"/>
                </a:moveTo>
                <a:cubicBezTo>
                  <a:pt x="100" y="284"/>
                  <a:pt x="101" y="283"/>
                  <a:pt x="101" y="284"/>
                </a:cubicBezTo>
                <a:cubicBezTo>
                  <a:pt x="101" y="284"/>
                  <a:pt x="101" y="285"/>
                  <a:pt x="100" y="284"/>
                </a:cubicBezTo>
                <a:close/>
                <a:moveTo>
                  <a:pt x="102" y="300"/>
                </a:moveTo>
                <a:cubicBezTo>
                  <a:pt x="102" y="299"/>
                  <a:pt x="102" y="299"/>
                  <a:pt x="101" y="300"/>
                </a:cubicBezTo>
                <a:cubicBezTo>
                  <a:pt x="101" y="299"/>
                  <a:pt x="101" y="299"/>
                  <a:pt x="101" y="299"/>
                </a:cubicBezTo>
                <a:cubicBezTo>
                  <a:pt x="100" y="299"/>
                  <a:pt x="101" y="300"/>
                  <a:pt x="101" y="300"/>
                </a:cubicBezTo>
                <a:cubicBezTo>
                  <a:pt x="100" y="300"/>
                  <a:pt x="100" y="299"/>
                  <a:pt x="100" y="298"/>
                </a:cubicBezTo>
                <a:cubicBezTo>
                  <a:pt x="101" y="299"/>
                  <a:pt x="102" y="297"/>
                  <a:pt x="102" y="297"/>
                </a:cubicBezTo>
                <a:cubicBezTo>
                  <a:pt x="103" y="298"/>
                  <a:pt x="102" y="298"/>
                  <a:pt x="102" y="298"/>
                </a:cubicBezTo>
                <a:cubicBezTo>
                  <a:pt x="103" y="298"/>
                  <a:pt x="103" y="298"/>
                  <a:pt x="103" y="298"/>
                </a:cubicBezTo>
                <a:cubicBezTo>
                  <a:pt x="103" y="299"/>
                  <a:pt x="103" y="299"/>
                  <a:pt x="102" y="300"/>
                </a:cubicBezTo>
                <a:close/>
                <a:moveTo>
                  <a:pt x="103" y="300"/>
                </a:moveTo>
                <a:cubicBezTo>
                  <a:pt x="103" y="300"/>
                  <a:pt x="103" y="300"/>
                  <a:pt x="103" y="300"/>
                </a:cubicBezTo>
                <a:cubicBezTo>
                  <a:pt x="102" y="300"/>
                  <a:pt x="103" y="299"/>
                  <a:pt x="103" y="299"/>
                </a:cubicBezTo>
                <a:cubicBezTo>
                  <a:pt x="103" y="300"/>
                  <a:pt x="103" y="300"/>
                  <a:pt x="103" y="300"/>
                </a:cubicBezTo>
                <a:close/>
                <a:moveTo>
                  <a:pt x="103" y="297"/>
                </a:moveTo>
                <a:cubicBezTo>
                  <a:pt x="103" y="297"/>
                  <a:pt x="103" y="297"/>
                  <a:pt x="103" y="297"/>
                </a:cubicBezTo>
                <a:cubicBezTo>
                  <a:pt x="103" y="298"/>
                  <a:pt x="103" y="298"/>
                  <a:pt x="103" y="297"/>
                </a:cubicBezTo>
                <a:close/>
                <a:moveTo>
                  <a:pt x="105" y="297"/>
                </a:moveTo>
                <a:cubicBezTo>
                  <a:pt x="105" y="297"/>
                  <a:pt x="106" y="297"/>
                  <a:pt x="106" y="297"/>
                </a:cubicBezTo>
                <a:cubicBezTo>
                  <a:pt x="106" y="297"/>
                  <a:pt x="105" y="298"/>
                  <a:pt x="105" y="297"/>
                </a:cubicBezTo>
                <a:close/>
                <a:moveTo>
                  <a:pt x="108" y="297"/>
                </a:moveTo>
                <a:cubicBezTo>
                  <a:pt x="108" y="298"/>
                  <a:pt x="108" y="297"/>
                  <a:pt x="108" y="297"/>
                </a:cubicBezTo>
                <a:cubicBezTo>
                  <a:pt x="108" y="298"/>
                  <a:pt x="108" y="298"/>
                  <a:pt x="108" y="297"/>
                </a:cubicBezTo>
                <a:close/>
                <a:moveTo>
                  <a:pt x="121" y="299"/>
                </a:moveTo>
                <a:cubicBezTo>
                  <a:pt x="121" y="300"/>
                  <a:pt x="120" y="300"/>
                  <a:pt x="120" y="300"/>
                </a:cubicBezTo>
                <a:cubicBezTo>
                  <a:pt x="120" y="299"/>
                  <a:pt x="120" y="298"/>
                  <a:pt x="120" y="298"/>
                </a:cubicBezTo>
                <a:cubicBezTo>
                  <a:pt x="120" y="298"/>
                  <a:pt x="120" y="297"/>
                  <a:pt x="121" y="298"/>
                </a:cubicBezTo>
                <a:cubicBezTo>
                  <a:pt x="120" y="298"/>
                  <a:pt x="120" y="299"/>
                  <a:pt x="121" y="299"/>
                </a:cubicBezTo>
                <a:close/>
                <a:moveTo>
                  <a:pt x="128" y="294"/>
                </a:moveTo>
                <a:cubicBezTo>
                  <a:pt x="128" y="294"/>
                  <a:pt x="128" y="293"/>
                  <a:pt x="129" y="293"/>
                </a:cubicBezTo>
                <a:cubicBezTo>
                  <a:pt x="128" y="294"/>
                  <a:pt x="128" y="294"/>
                  <a:pt x="128" y="294"/>
                </a:cubicBezTo>
                <a:close/>
                <a:moveTo>
                  <a:pt x="146" y="289"/>
                </a:moveTo>
                <a:cubicBezTo>
                  <a:pt x="147" y="289"/>
                  <a:pt x="147" y="289"/>
                  <a:pt x="147" y="289"/>
                </a:cubicBezTo>
                <a:cubicBezTo>
                  <a:pt x="147" y="289"/>
                  <a:pt x="147" y="289"/>
                  <a:pt x="147" y="289"/>
                </a:cubicBezTo>
                <a:cubicBezTo>
                  <a:pt x="147" y="290"/>
                  <a:pt x="146" y="289"/>
                  <a:pt x="146" y="289"/>
                </a:cubicBezTo>
                <a:close/>
                <a:moveTo>
                  <a:pt x="147" y="289"/>
                </a:moveTo>
                <a:cubicBezTo>
                  <a:pt x="147" y="288"/>
                  <a:pt x="148" y="288"/>
                  <a:pt x="148" y="288"/>
                </a:cubicBezTo>
                <a:cubicBezTo>
                  <a:pt x="148" y="289"/>
                  <a:pt x="147" y="289"/>
                  <a:pt x="147" y="289"/>
                </a:cubicBezTo>
                <a:close/>
                <a:moveTo>
                  <a:pt x="148" y="288"/>
                </a:moveTo>
                <a:cubicBezTo>
                  <a:pt x="149" y="288"/>
                  <a:pt x="149" y="288"/>
                  <a:pt x="150" y="288"/>
                </a:cubicBezTo>
                <a:cubicBezTo>
                  <a:pt x="149" y="289"/>
                  <a:pt x="149" y="289"/>
                  <a:pt x="148" y="288"/>
                </a:cubicBezTo>
                <a:close/>
                <a:moveTo>
                  <a:pt x="167" y="283"/>
                </a:moveTo>
                <a:cubicBezTo>
                  <a:pt x="167" y="283"/>
                  <a:pt x="167" y="283"/>
                  <a:pt x="168" y="283"/>
                </a:cubicBezTo>
                <a:cubicBezTo>
                  <a:pt x="168" y="283"/>
                  <a:pt x="167" y="283"/>
                  <a:pt x="167" y="283"/>
                </a:cubicBezTo>
                <a:close/>
                <a:moveTo>
                  <a:pt x="178" y="280"/>
                </a:moveTo>
                <a:cubicBezTo>
                  <a:pt x="179" y="280"/>
                  <a:pt x="179" y="279"/>
                  <a:pt x="179" y="279"/>
                </a:cubicBezTo>
                <a:cubicBezTo>
                  <a:pt x="179" y="280"/>
                  <a:pt x="178" y="281"/>
                  <a:pt x="178" y="280"/>
                </a:cubicBezTo>
                <a:close/>
                <a:moveTo>
                  <a:pt x="180" y="280"/>
                </a:moveTo>
                <a:cubicBezTo>
                  <a:pt x="180" y="280"/>
                  <a:pt x="180" y="280"/>
                  <a:pt x="180" y="280"/>
                </a:cubicBezTo>
                <a:cubicBezTo>
                  <a:pt x="180" y="279"/>
                  <a:pt x="180" y="279"/>
                  <a:pt x="180" y="279"/>
                </a:cubicBezTo>
                <a:cubicBezTo>
                  <a:pt x="180" y="279"/>
                  <a:pt x="180" y="279"/>
                  <a:pt x="180" y="279"/>
                </a:cubicBezTo>
                <a:cubicBezTo>
                  <a:pt x="181" y="279"/>
                  <a:pt x="180" y="280"/>
                  <a:pt x="181" y="280"/>
                </a:cubicBezTo>
                <a:cubicBezTo>
                  <a:pt x="180" y="280"/>
                  <a:pt x="180" y="280"/>
                  <a:pt x="180" y="280"/>
                </a:cubicBezTo>
                <a:close/>
                <a:moveTo>
                  <a:pt x="190" y="277"/>
                </a:moveTo>
                <a:cubicBezTo>
                  <a:pt x="191" y="278"/>
                  <a:pt x="191" y="276"/>
                  <a:pt x="191" y="277"/>
                </a:cubicBezTo>
                <a:cubicBezTo>
                  <a:pt x="191" y="277"/>
                  <a:pt x="190" y="278"/>
                  <a:pt x="190" y="277"/>
                </a:cubicBezTo>
                <a:close/>
                <a:moveTo>
                  <a:pt x="193" y="278"/>
                </a:moveTo>
                <a:cubicBezTo>
                  <a:pt x="193" y="278"/>
                  <a:pt x="193" y="277"/>
                  <a:pt x="193" y="277"/>
                </a:cubicBezTo>
                <a:cubicBezTo>
                  <a:pt x="193" y="277"/>
                  <a:pt x="193" y="277"/>
                  <a:pt x="193" y="277"/>
                </a:cubicBezTo>
                <a:cubicBezTo>
                  <a:pt x="193" y="278"/>
                  <a:pt x="193" y="278"/>
                  <a:pt x="193" y="278"/>
                </a:cubicBezTo>
                <a:close/>
                <a:moveTo>
                  <a:pt x="194" y="277"/>
                </a:moveTo>
                <a:cubicBezTo>
                  <a:pt x="194" y="277"/>
                  <a:pt x="194" y="277"/>
                  <a:pt x="194" y="277"/>
                </a:cubicBezTo>
                <a:cubicBezTo>
                  <a:pt x="194" y="277"/>
                  <a:pt x="194" y="277"/>
                  <a:pt x="194" y="277"/>
                </a:cubicBezTo>
                <a:cubicBezTo>
                  <a:pt x="194" y="277"/>
                  <a:pt x="194" y="277"/>
                  <a:pt x="194" y="277"/>
                </a:cubicBezTo>
                <a:cubicBezTo>
                  <a:pt x="194" y="277"/>
                  <a:pt x="194" y="277"/>
                  <a:pt x="194" y="277"/>
                </a:cubicBezTo>
                <a:cubicBezTo>
                  <a:pt x="193" y="277"/>
                  <a:pt x="193" y="277"/>
                  <a:pt x="193" y="277"/>
                </a:cubicBezTo>
                <a:cubicBezTo>
                  <a:pt x="193" y="276"/>
                  <a:pt x="194" y="276"/>
                  <a:pt x="194" y="276"/>
                </a:cubicBezTo>
                <a:cubicBezTo>
                  <a:pt x="194" y="276"/>
                  <a:pt x="194" y="276"/>
                  <a:pt x="194" y="276"/>
                </a:cubicBezTo>
                <a:cubicBezTo>
                  <a:pt x="194" y="276"/>
                  <a:pt x="194" y="276"/>
                  <a:pt x="194" y="276"/>
                </a:cubicBezTo>
                <a:cubicBezTo>
                  <a:pt x="194" y="276"/>
                  <a:pt x="194" y="276"/>
                  <a:pt x="194" y="277"/>
                </a:cubicBezTo>
                <a:close/>
                <a:moveTo>
                  <a:pt x="196" y="276"/>
                </a:moveTo>
                <a:cubicBezTo>
                  <a:pt x="196" y="276"/>
                  <a:pt x="196" y="276"/>
                  <a:pt x="196" y="276"/>
                </a:cubicBezTo>
                <a:cubicBezTo>
                  <a:pt x="196" y="276"/>
                  <a:pt x="196" y="276"/>
                  <a:pt x="196" y="276"/>
                </a:cubicBezTo>
                <a:close/>
                <a:moveTo>
                  <a:pt x="197" y="286"/>
                </a:moveTo>
                <a:cubicBezTo>
                  <a:pt x="197" y="287"/>
                  <a:pt x="196" y="287"/>
                  <a:pt x="196" y="287"/>
                </a:cubicBezTo>
                <a:cubicBezTo>
                  <a:pt x="196" y="286"/>
                  <a:pt x="196" y="286"/>
                  <a:pt x="196" y="286"/>
                </a:cubicBezTo>
                <a:cubicBezTo>
                  <a:pt x="196" y="286"/>
                  <a:pt x="196" y="287"/>
                  <a:pt x="197" y="286"/>
                </a:cubicBezTo>
                <a:close/>
                <a:moveTo>
                  <a:pt x="195" y="294"/>
                </a:moveTo>
                <a:cubicBezTo>
                  <a:pt x="195" y="293"/>
                  <a:pt x="196" y="293"/>
                  <a:pt x="195" y="293"/>
                </a:cubicBezTo>
                <a:cubicBezTo>
                  <a:pt x="195" y="293"/>
                  <a:pt x="195" y="293"/>
                  <a:pt x="196" y="293"/>
                </a:cubicBezTo>
                <a:cubicBezTo>
                  <a:pt x="195" y="293"/>
                  <a:pt x="196" y="293"/>
                  <a:pt x="196" y="294"/>
                </a:cubicBezTo>
                <a:lnTo>
                  <a:pt x="195" y="294"/>
                </a:lnTo>
                <a:close/>
                <a:moveTo>
                  <a:pt x="196" y="292"/>
                </a:moveTo>
                <a:cubicBezTo>
                  <a:pt x="196" y="292"/>
                  <a:pt x="196" y="292"/>
                  <a:pt x="195" y="292"/>
                </a:cubicBezTo>
                <a:cubicBezTo>
                  <a:pt x="196" y="292"/>
                  <a:pt x="196" y="291"/>
                  <a:pt x="196" y="291"/>
                </a:cubicBezTo>
                <a:cubicBezTo>
                  <a:pt x="196" y="291"/>
                  <a:pt x="196" y="292"/>
                  <a:pt x="196" y="292"/>
                </a:cubicBezTo>
                <a:close/>
                <a:moveTo>
                  <a:pt x="196" y="290"/>
                </a:moveTo>
                <a:cubicBezTo>
                  <a:pt x="195" y="290"/>
                  <a:pt x="195" y="290"/>
                  <a:pt x="196" y="290"/>
                </a:cubicBezTo>
                <a:cubicBezTo>
                  <a:pt x="196" y="290"/>
                  <a:pt x="195" y="290"/>
                  <a:pt x="195" y="290"/>
                </a:cubicBezTo>
                <a:cubicBezTo>
                  <a:pt x="195" y="289"/>
                  <a:pt x="195" y="288"/>
                  <a:pt x="195" y="288"/>
                </a:cubicBezTo>
                <a:cubicBezTo>
                  <a:pt x="196" y="288"/>
                  <a:pt x="196" y="289"/>
                  <a:pt x="197" y="289"/>
                </a:cubicBezTo>
                <a:cubicBezTo>
                  <a:pt x="196" y="290"/>
                  <a:pt x="196" y="290"/>
                  <a:pt x="196" y="290"/>
                </a:cubicBezTo>
                <a:close/>
                <a:moveTo>
                  <a:pt x="197" y="294"/>
                </a:moveTo>
                <a:cubicBezTo>
                  <a:pt x="197" y="294"/>
                  <a:pt x="197" y="294"/>
                  <a:pt x="197" y="294"/>
                </a:cubicBezTo>
                <a:cubicBezTo>
                  <a:pt x="197" y="294"/>
                  <a:pt x="197" y="293"/>
                  <a:pt x="197" y="293"/>
                </a:cubicBezTo>
                <a:cubicBezTo>
                  <a:pt x="197" y="294"/>
                  <a:pt x="197" y="294"/>
                  <a:pt x="197" y="294"/>
                </a:cubicBezTo>
                <a:close/>
                <a:moveTo>
                  <a:pt x="197" y="290"/>
                </a:moveTo>
                <a:cubicBezTo>
                  <a:pt x="197" y="290"/>
                  <a:pt x="197" y="289"/>
                  <a:pt x="198" y="289"/>
                </a:cubicBezTo>
                <a:cubicBezTo>
                  <a:pt x="197" y="289"/>
                  <a:pt x="198" y="290"/>
                  <a:pt x="197" y="290"/>
                </a:cubicBezTo>
                <a:close/>
                <a:moveTo>
                  <a:pt x="199" y="294"/>
                </a:moveTo>
                <a:cubicBezTo>
                  <a:pt x="199" y="294"/>
                  <a:pt x="198" y="295"/>
                  <a:pt x="198" y="295"/>
                </a:cubicBezTo>
                <a:cubicBezTo>
                  <a:pt x="198" y="294"/>
                  <a:pt x="199" y="293"/>
                  <a:pt x="199" y="293"/>
                </a:cubicBezTo>
                <a:cubicBezTo>
                  <a:pt x="199" y="294"/>
                  <a:pt x="198" y="294"/>
                  <a:pt x="199" y="294"/>
                </a:cubicBezTo>
                <a:close/>
                <a:moveTo>
                  <a:pt x="199" y="292"/>
                </a:moveTo>
                <a:cubicBezTo>
                  <a:pt x="199" y="292"/>
                  <a:pt x="199" y="291"/>
                  <a:pt x="200" y="291"/>
                </a:cubicBezTo>
                <a:cubicBezTo>
                  <a:pt x="200" y="292"/>
                  <a:pt x="199" y="291"/>
                  <a:pt x="199" y="292"/>
                </a:cubicBezTo>
                <a:close/>
                <a:moveTo>
                  <a:pt x="199" y="290"/>
                </a:moveTo>
                <a:cubicBezTo>
                  <a:pt x="199" y="291"/>
                  <a:pt x="199" y="290"/>
                  <a:pt x="198" y="290"/>
                </a:cubicBezTo>
                <a:cubicBezTo>
                  <a:pt x="198" y="289"/>
                  <a:pt x="198" y="289"/>
                  <a:pt x="199" y="288"/>
                </a:cubicBezTo>
                <a:cubicBezTo>
                  <a:pt x="199" y="288"/>
                  <a:pt x="200" y="287"/>
                  <a:pt x="200" y="286"/>
                </a:cubicBezTo>
                <a:cubicBezTo>
                  <a:pt x="201" y="286"/>
                  <a:pt x="201" y="287"/>
                  <a:pt x="201" y="287"/>
                </a:cubicBezTo>
                <a:cubicBezTo>
                  <a:pt x="202" y="287"/>
                  <a:pt x="201" y="287"/>
                  <a:pt x="201" y="287"/>
                </a:cubicBezTo>
                <a:cubicBezTo>
                  <a:pt x="201" y="289"/>
                  <a:pt x="202" y="287"/>
                  <a:pt x="202" y="288"/>
                </a:cubicBezTo>
                <a:cubicBezTo>
                  <a:pt x="201" y="289"/>
                  <a:pt x="199" y="288"/>
                  <a:pt x="199" y="290"/>
                </a:cubicBezTo>
                <a:close/>
                <a:moveTo>
                  <a:pt x="201" y="291"/>
                </a:moveTo>
                <a:cubicBezTo>
                  <a:pt x="201" y="291"/>
                  <a:pt x="201" y="291"/>
                  <a:pt x="202" y="291"/>
                </a:cubicBezTo>
                <a:cubicBezTo>
                  <a:pt x="201" y="291"/>
                  <a:pt x="201" y="292"/>
                  <a:pt x="201" y="291"/>
                </a:cubicBezTo>
                <a:close/>
                <a:moveTo>
                  <a:pt x="202" y="293"/>
                </a:moveTo>
                <a:cubicBezTo>
                  <a:pt x="202" y="293"/>
                  <a:pt x="202" y="293"/>
                  <a:pt x="202" y="292"/>
                </a:cubicBezTo>
                <a:cubicBezTo>
                  <a:pt x="202" y="292"/>
                  <a:pt x="202" y="292"/>
                  <a:pt x="202" y="292"/>
                </a:cubicBezTo>
                <a:cubicBezTo>
                  <a:pt x="201" y="292"/>
                  <a:pt x="203" y="293"/>
                  <a:pt x="202" y="293"/>
                </a:cubicBezTo>
                <a:close/>
                <a:moveTo>
                  <a:pt x="203" y="292"/>
                </a:moveTo>
                <a:cubicBezTo>
                  <a:pt x="204" y="292"/>
                  <a:pt x="204" y="292"/>
                  <a:pt x="204" y="292"/>
                </a:cubicBezTo>
                <a:cubicBezTo>
                  <a:pt x="204" y="293"/>
                  <a:pt x="204" y="293"/>
                  <a:pt x="203" y="292"/>
                </a:cubicBezTo>
                <a:close/>
                <a:moveTo>
                  <a:pt x="208" y="290"/>
                </a:moveTo>
                <a:cubicBezTo>
                  <a:pt x="208" y="290"/>
                  <a:pt x="209" y="289"/>
                  <a:pt x="209" y="290"/>
                </a:cubicBezTo>
                <a:lnTo>
                  <a:pt x="208" y="290"/>
                </a:lnTo>
                <a:close/>
                <a:moveTo>
                  <a:pt x="213" y="287"/>
                </a:moveTo>
                <a:cubicBezTo>
                  <a:pt x="213" y="288"/>
                  <a:pt x="211" y="287"/>
                  <a:pt x="210" y="288"/>
                </a:cubicBezTo>
                <a:cubicBezTo>
                  <a:pt x="210" y="287"/>
                  <a:pt x="212" y="286"/>
                  <a:pt x="213" y="287"/>
                </a:cubicBezTo>
                <a:close/>
                <a:moveTo>
                  <a:pt x="301" y="224"/>
                </a:moveTo>
                <a:cubicBezTo>
                  <a:pt x="301" y="224"/>
                  <a:pt x="301" y="224"/>
                  <a:pt x="301" y="224"/>
                </a:cubicBezTo>
                <a:cubicBezTo>
                  <a:pt x="301" y="224"/>
                  <a:pt x="301" y="224"/>
                  <a:pt x="301" y="224"/>
                </a:cubicBezTo>
                <a:cubicBezTo>
                  <a:pt x="301" y="224"/>
                  <a:pt x="301" y="224"/>
                  <a:pt x="301" y="224"/>
                </a:cubicBezTo>
                <a:close/>
                <a:moveTo>
                  <a:pt x="302" y="251"/>
                </a:moveTo>
                <a:cubicBezTo>
                  <a:pt x="302" y="251"/>
                  <a:pt x="302" y="251"/>
                  <a:pt x="301" y="250"/>
                </a:cubicBezTo>
                <a:cubicBezTo>
                  <a:pt x="302" y="250"/>
                  <a:pt x="302" y="250"/>
                  <a:pt x="302" y="250"/>
                </a:cubicBezTo>
                <a:cubicBezTo>
                  <a:pt x="302" y="250"/>
                  <a:pt x="302" y="251"/>
                  <a:pt x="302" y="251"/>
                </a:cubicBezTo>
                <a:close/>
                <a:moveTo>
                  <a:pt x="303" y="251"/>
                </a:moveTo>
                <a:cubicBezTo>
                  <a:pt x="303" y="251"/>
                  <a:pt x="303" y="251"/>
                  <a:pt x="303" y="251"/>
                </a:cubicBezTo>
                <a:cubicBezTo>
                  <a:pt x="303" y="251"/>
                  <a:pt x="302" y="251"/>
                  <a:pt x="302" y="250"/>
                </a:cubicBezTo>
                <a:cubicBezTo>
                  <a:pt x="303" y="250"/>
                  <a:pt x="303" y="250"/>
                  <a:pt x="303" y="250"/>
                </a:cubicBezTo>
                <a:cubicBezTo>
                  <a:pt x="303" y="251"/>
                  <a:pt x="303" y="251"/>
                  <a:pt x="303" y="251"/>
                </a:cubicBezTo>
                <a:close/>
                <a:moveTo>
                  <a:pt x="304" y="251"/>
                </a:moveTo>
                <a:cubicBezTo>
                  <a:pt x="304" y="251"/>
                  <a:pt x="304" y="251"/>
                  <a:pt x="304" y="251"/>
                </a:cubicBezTo>
                <a:cubicBezTo>
                  <a:pt x="304" y="251"/>
                  <a:pt x="304" y="251"/>
                  <a:pt x="304" y="251"/>
                </a:cubicBezTo>
                <a:cubicBezTo>
                  <a:pt x="304" y="251"/>
                  <a:pt x="304" y="251"/>
                  <a:pt x="304" y="251"/>
                </a:cubicBezTo>
                <a:cubicBezTo>
                  <a:pt x="304" y="251"/>
                  <a:pt x="304" y="251"/>
                  <a:pt x="304" y="251"/>
                </a:cubicBezTo>
                <a:close/>
                <a:moveTo>
                  <a:pt x="304" y="225"/>
                </a:moveTo>
                <a:cubicBezTo>
                  <a:pt x="303" y="225"/>
                  <a:pt x="303" y="225"/>
                  <a:pt x="303" y="225"/>
                </a:cubicBezTo>
                <a:cubicBezTo>
                  <a:pt x="303" y="225"/>
                  <a:pt x="303" y="224"/>
                  <a:pt x="303" y="224"/>
                </a:cubicBezTo>
                <a:cubicBezTo>
                  <a:pt x="303" y="224"/>
                  <a:pt x="303" y="224"/>
                  <a:pt x="303" y="224"/>
                </a:cubicBezTo>
                <a:cubicBezTo>
                  <a:pt x="303" y="224"/>
                  <a:pt x="304" y="224"/>
                  <a:pt x="304" y="224"/>
                </a:cubicBezTo>
                <a:cubicBezTo>
                  <a:pt x="304" y="224"/>
                  <a:pt x="304" y="224"/>
                  <a:pt x="304" y="225"/>
                </a:cubicBezTo>
                <a:cubicBezTo>
                  <a:pt x="304" y="225"/>
                  <a:pt x="304" y="225"/>
                  <a:pt x="304" y="225"/>
                </a:cubicBezTo>
                <a:close/>
                <a:moveTo>
                  <a:pt x="304" y="251"/>
                </a:moveTo>
                <a:cubicBezTo>
                  <a:pt x="304" y="251"/>
                  <a:pt x="304" y="251"/>
                  <a:pt x="304" y="251"/>
                </a:cubicBezTo>
                <a:cubicBezTo>
                  <a:pt x="304" y="251"/>
                  <a:pt x="304" y="251"/>
                  <a:pt x="304" y="251"/>
                </a:cubicBezTo>
                <a:cubicBezTo>
                  <a:pt x="304" y="251"/>
                  <a:pt x="304" y="251"/>
                  <a:pt x="304" y="251"/>
                </a:cubicBezTo>
                <a:close/>
                <a:moveTo>
                  <a:pt x="305" y="251"/>
                </a:moveTo>
                <a:cubicBezTo>
                  <a:pt x="305" y="251"/>
                  <a:pt x="305" y="251"/>
                  <a:pt x="305" y="251"/>
                </a:cubicBezTo>
                <a:cubicBezTo>
                  <a:pt x="305" y="250"/>
                  <a:pt x="305" y="250"/>
                  <a:pt x="305" y="250"/>
                </a:cubicBezTo>
                <a:cubicBezTo>
                  <a:pt x="305" y="251"/>
                  <a:pt x="305" y="251"/>
                  <a:pt x="305" y="251"/>
                </a:cubicBezTo>
                <a:close/>
                <a:moveTo>
                  <a:pt x="307" y="250"/>
                </a:moveTo>
                <a:cubicBezTo>
                  <a:pt x="307" y="250"/>
                  <a:pt x="307" y="250"/>
                  <a:pt x="307" y="250"/>
                </a:cubicBezTo>
                <a:cubicBezTo>
                  <a:pt x="307" y="250"/>
                  <a:pt x="306" y="250"/>
                  <a:pt x="306" y="250"/>
                </a:cubicBezTo>
                <a:cubicBezTo>
                  <a:pt x="306" y="250"/>
                  <a:pt x="306" y="250"/>
                  <a:pt x="306" y="250"/>
                </a:cubicBezTo>
                <a:cubicBezTo>
                  <a:pt x="306" y="250"/>
                  <a:pt x="305" y="250"/>
                  <a:pt x="305" y="250"/>
                </a:cubicBezTo>
                <a:cubicBezTo>
                  <a:pt x="305" y="250"/>
                  <a:pt x="305" y="250"/>
                  <a:pt x="305" y="250"/>
                </a:cubicBezTo>
                <a:cubicBezTo>
                  <a:pt x="305" y="250"/>
                  <a:pt x="305" y="250"/>
                  <a:pt x="305" y="249"/>
                </a:cubicBezTo>
                <a:cubicBezTo>
                  <a:pt x="305" y="249"/>
                  <a:pt x="305" y="250"/>
                  <a:pt x="305" y="249"/>
                </a:cubicBezTo>
                <a:cubicBezTo>
                  <a:pt x="306" y="249"/>
                  <a:pt x="305" y="249"/>
                  <a:pt x="305" y="250"/>
                </a:cubicBezTo>
                <a:cubicBezTo>
                  <a:pt x="306" y="250"/>
                  <a:pt x="306" y="249"/>
                  <a:pt x="306" y="249"/>
                </a:cubicBezTo>
                <a:cubicBezTo>
                  <a:pt x="306" y="249"/>
                  <a:pt x="307" y="249"/>
                  <a:pt x="307" y="249"/>
                </a:cubicBezTo>
                <a:cubicBezTo>
                  <a:pt x="307" y="249"/>
                  <a:pt x="307" y="250"/>
                  <a:pt x="307" y="250"/>
                </a:cubicBezTo>
                <a:cubicBezTo>
                  <a:pt x="307" y="250"/>
                  <a:pt x="307" y="250"/>
                  <a:pt x="308" y="250"/>
                </a:cubicBezTo>
                <a:cubicBezTo>
                  <a:pt x="307" y="250"/>
                  <a:pt x="307" y="250"/>
                  <a:pt x="307" y="250"/>
                </a:cubicBezTo>
                <a:close/>
                <a:moveTo>
                  <a:pt x="306" y="247"/>
                </a:moveTo>
                <a:cubicBezTo>
                  <a:pt x="307" y="248"/>
                  <a:pt x="307" y="247"/>
                  <a:pt x="307" y="248"/>
                </a:cubicBezTo>
                <a:cubicBezTo>
                  <a:pt x="307" y="248"/>
                  <a:pt x="307" y="248"/>
                  <a:pt x="307" y="248"/>
                </a:cubicBezTo>
                <a:cubicBezTo>
                  <a:pt x="307" y="248"/>
                  <a:pt x="307" y="248"/>
                  <a:pt x="306" y="248"/>
                </a:cubicBezTo>
                <a:cubicBezTo>
                  <a:pt x="306" y="248"/>
                  <a:pt x="306" y="248"/>
                  <a:pt x="306" y="247"/>
                </a:cubicBezTo>
                <a:close/>
                <a:moveTo>
                  <a:pt x="306" y="224"/>
                </a:moveTo>
                <a:cubicBezTo>
                  <a:pt x="306" y="225"/>
                  <a:pt x="306" y="225"/>
                  <a:pt x="306" y="225"/>
                </a:cubicBezTo>
                <a:cubicBezTo>
                  <a:pt x="306" y="225"/>
                  <a:pt x="306" y="225"/>
                  <a:pt x="306" y="225"/>
                </a:cubicBezTo>
                <a:cubicBezTo>
                  <a:pt x="306" y="225"/>
                  <a:pt x="306" y="225"/>
                  <a:pt x="306" y="224"/>
                </a:cubicBezTo>
                <a:close/>
                <a:moveTo>
                  <a:pt x="307" y="243"/>
                </a:moveTo>
                <a:cubicBezTo>
                  <a:pt x="308" y="243"/>
                  <a:pt x="308" y="243"/>
                  <a:pt x="308" y="243"/>
                </a:cubicBezTo>
                <a:cubicBezTo>
                  <a:pt x="308" y="243"/>
                  <a:pt x="307" y="244"/>
                  <a:pt x="307" y="243"/>
                </a:cubicBezTo>
                <a:close/>
                <a:moveTo>
                  <a:pt x="308" y="247"/>
                </a:moveTo>
                <a:cubicBezTo>
                  <a:pt x="308" y="248"/>
                  <a:pt x="308" y="248"/>
                  <a:pt x="308" y="248"/>
                </a:cubicBezTo>
                <a:cubicBezTo>
                  <a:pt x="308" y="247"/>
                  <a:pt x="308" y="247"/>
                  <a:pt x="308" y="247"/>
                </a:cubicBezTo>
                <a:close/>
                <a:moveTo>
                  <a:pt x="309" y="249"/>
                </a:moveTo>
                <a:cubicBezTo>
                  <a:pt x="308" y="249"/>
                  <a:pt x="308" y="250"/>
                  <a:pt x="307" y="250"/>
                </a:cubicBezTo>
                <a:cubicBezTo>
                  <a:pt x="308" y="249"/>
                  <a:pt x="307" y="249"/>
                  <a:pt x="308" y="248"/>
                </a:cubicBezTo>
                <a:cubicBezTo>
                  <a:pt x="309" y="248"/>
                  <a:pt x="308" y="250"/>
                  <a:pt x="309" y="249"/>
                </a:cubicBezTo>
                <a:cubicBezTo>
                  <a:pt x="309" y="249"/>
                  <a:pt x="308" y="249"/>
                  <a:pt x="309" y="248"/>
                </a:cubicBezTo>
                <a:cubicBezTo>
                  <a:pt x="309" y="249"/>
                  <a:pt x="309" y="249"/>
                  <a:pt x="309" y="249"/>
                </a:cubicBezTo>
                <a:cubicBezTo>
                  <a:pt x="309" y="249"/>
                  <a:pt x="309" y="249"/>
                  <a:pt x="309" y="249"/>
                </a:cubicBezTo>
                <a:close/>
                <a:moveTo>
                  <a:pt x="309" y="223"/>
                </a:moveTo>
                <a:cubicBezTo>
                  <a:pt x="309" y="223"/>
                  <a:pt x="309" y="223"/>
                  <a:pt x="309" y="223"/>
                </a:cubicBezTo>
                <a:cubicBezTo>
                  <a:pt x="309" y="223"/>
                  <a:pt x="309" y="223"/>
                  <a:pt x="309" y="224"/>
                </a:cubicBezTo>
                <a:cubicBezTo>
                  <a:pt x="309" y="224"/>
                  <a:pt x="309" y="224"/>
                  <a:pt x="308" y="224"/>
                </a:cubicBezTo>
                <a:cubicBezTo>
                  <a:pt x="308" y="224"/>
                  <a:pt x="308" y="224"/>
                  <a:pt x="308" y="224"/>
                </a:cubicBezTo>
                <a:cubicBezTo>
                  <a:pt x="308" y="224"/>
                  <a:pt x="308" y="224"/>
                  <a:pt x="308" y="224"/>
                </a:cubicBezTo>
                <a:cubicBezTo>
                  <a:pt x="308" y="224"/>
                  <a:pt x="308" y="224"/>
                  <a:pt x="308" y="224"/>
                </a:cubicBezTo>
                <a:cubicBezTo>
                  <a:pt x="308" y="224"/>
                  <a:pt x="308" y="224"/>
                  <a:pt x="308" y="224"/>
                </a:cubicBezTo>
                <a:cubicBezTo>
                  <a:pt x="308" y="224"/>
                  <a:pt x="308" y="224"/>
                  <a:pt x="308" y="224"/>
                </a:cubicBezTo>
                <a:cubicBezTo>
                  <a:pt x="307" y="224"/>
                  <a:pt x="307" y="224"/>
                  <a:pt x="307" y="224"/>
                </a:cubicBezTo>
                <a:cubicBezTo>
                  <a:pt x="307" y="224"/>
                  <a:pt x="307" y="224"/>
                  <a:pt x="307" y="224"/>
                </a:cubicBezTo>
                <a:cubicBezTo>
                  <a:pt x="307" y="224"/>
                  <a:pt x="307" y="224"/>
                  <a:pt x="306" y="224"/>
                </a:cubicBezTo>
                <a:cubicBezTo>
                  <a:pt x="307" y="224"/>
                  <a:pt x="307" y="224"/>
                  <a:pt x="307" y="224"/>
                </a:cubicBezTo>
                <a:cubicBezTo>
                  <a:pt x="306" y="224"/>
                  <a:pt x="306" y="224"/>
                  <a:pt x="306" y="224"/>
                </a:cubicBezTo>
                <a:cubicBezTo>
                  <a:pt x="306" y="224"/>
                  <a:pt x="306" y="224"/>
                  <a:pt x="306" y="224"/>
                </a:cubicBezTo>
                <a:cubicBezTo>
                  <a:pt x="306" y="224"/>
                  <a:pt x="306" y="224"/>
                  <a:pt x="305" y="224"/>
                </a:cubicBezTo>
                <a:cubicBezTo>
                  <a:pt x="305" y="224"/>
                  <a:pt x="305" y="224"/>
                  <a:pt x="305" y="224"/>
                </a:cubicBezTo>
                <a:cubicBezTo>
                  <a:pt x="305" y="224"/>
                  <a:pt x="305" y="224"/>
                  <a:pt x="305" y="225"/>
                </a:cubicBezTo>
                <a:cubicBezTo>
                  <a:pt x="305" y="225"/>
                  <a:pt x="305" y="225"/>
                  <a:pt x="305" y="225"/>
                </a:cubicBezTo>
                <a:cubicBezTo>
                  <a:pt x="305" y="225"/>
                  <a:pt x="305" y="225"/>
                  <a:pt x="305" y="225"/>
                </a:cubicBezTo>
                <a:cubicBezTo>
                  <a:pt x="305" y="224"/>
                  <a:pt x="305" y="225"/>
                  <a:pt x="305" y="224"/>
                </a:cubicBezTo>
                <a:cubicBezTo>
                  <a:pt x="305" y="224"/>
                  <a:pt x="305" y="224"/>
                  <a:pt x="305" y="224"/>
                </a:cubicBezTo>
                <a:cubicBezTo>
                  <a:pt x="305" y="224"/>
                  <a:pt x="306" y="224"/>
                  <a:pt x="306" y="224"/>
                </a:cubicBezTo>
                <a:cubicBezTo>
                  <a:pt x="306" y="224"/>
                  <a:pt x="306" y="224"/>
                  <a:pt x="306" y="224"/>
                </a:cubicBezTo>
                <a:cubicBezTo>
                  <a:pt x="306" y="224"/>
                  <a:pt x="306" y="224"/>
                  <a:pt x="306" y="224"/>
                </a:cubicBezTo>
                <a:cubicBezTo>
                  <a:pt x="306" y="224"/>
                  <a:pt x="307" y="223"/>
                  <a:pt x="308" y="223"/>
                </a:cubicBezTo>
                <a:cubicBezTo>
                  <a:pt x="308" y="223"/>
                  <a:pt x="308" y="223"/>
                  <a:pt x="308" y="223"/>
                </a:cubicBezTo>
                <a:cubicBezTo>
                  <a:pt x="308" y="223"/>
                  <a:pt x="309" y="223"/>
                  <a:pt x="309" y="223"/>
                </a:cubicBezTo>
                <a:cubicBezTo>
                  <a:pt x="309" y="223"/>
                  <a:pt x="308" y="222"/>
                  <a:pt x="308" y="222"/>
                </a:cubicBezTo>
                <a:cubicBezTo>
                  <a:pt x="308" y="222"/>
                  <a:pt x="308" y="222"/>
                  <a:pt x="308" y="222"/>
                </a:cubicBezTo>
                <a:cubicBezTo>
                  <a:pt x="308" y="222"/>
                  <a:pt x="308" y="222"/>
                  <a:pt x="308" y="222"/>
                </a:cubicBezTo>
                <a:cubicBezTo>
                  <a:pt x="308" y="222"/>
                  <a:pt x="308" y="222"/>
                  <a:pt x="308" y="222"/>
                </a:cubicBezTo>
                <a:cubicBezTo>
                  <a:pt x="308" y="222"/>
                  <a:pt x="308" y="223"/>
                  <a:pt x="308" y="223"/>
                </a:cubicBezTo>
                <a:cubicBezTo>
                  <a:pt x="308" y="223"/>
                  <a:pt x="308" y="223"/>
                  <a:pt x="308" y="223"/>
                </a:cubicBezTo>
                <a:cubicBezTo>
                  <a:pt x="308" y="223"/>
                  <a:pt x="308" y="223"/>
                  <a:pt x="307" y="223"/>
                </a:cubicBezTo>
                <a:cubicBezTo>
                  <a:pt x="308" y="223"/>
                  <a:pt x="308" y="223"/>
                  <a:pt x="308" y="223"/>
                </a:cubicBezTo>
                <a:cubicBezTo>
                  <a:pt x="307" y="223"/>
                  <a:pt x="307" y="223"/>
                  <a:pt x="307" y="223"/>
                </a:cubicBezTo>
                <a:cubicBezTo>
                  <a:pt x="307" y="223"/>
                  <a:pt x="307" y="223"/>
                  <a:pt x="307" y="223"/>
                </a:cubicBezTo>
                <a:cubicBezTo>
                  <a:pt x="307" y="223"/>
                  <a:pt x="307" y="223"/>
                  <a:pt x="307" y="223"/>
                </a:cubicBezTo>
                <a:cubicBezTo>
                  <a:pt x="307" y="223"/>
                  <a:pt x="307" y="223"/>
                  <a:pt x="307" y="222"/>
                </a:cubicBezTo>
                <a:cubicBezTo>
                  <a:pt x="307" y="222"/>
                  <a:pt x="307" y="222"/>
                  <a:pt x="307" y="222"/>
                </a:cubicBezTo>
                <a:cubicBezTo>
                  <a:pt x="308" y="222"/>
                  <a:pt x="308" y="221"/>
                  <a:pt x="309" y="222"/>
                </a:cubicBezTo>
                <a:cubicBezTo>
                  <a:pt x="308" y="222"/>
                  <a:pt x="309" y="223"/>
                  <a:pt x="309" y="223"/>
                </a:cubicBezTo>
                <a:cubicBezTo>
                  <a:pt x="309" y="223"/>
                  <a:pt x="309" y="223"/>
                  <a:pt x="309" y="223"/>
                </a:cubicBezTo>
                <a:close/>
                <a:moveTo>
                  <a:pt x="310" y="248"/>
                </a:moveTo>
                <a:cubicBezTo>
                  <a:pt x="310" y="247"/>
                  <a:pt x="309" y="247"/>
                  <a:pt x="309" y="247"/>
                </a:cubicBezTo>
                <a:cubicBezTo>
                  <a:pt x="310" y="247"/>
                  <a:pt x="310" y="247"/>
                  <a:pt x="310" y="247"/>
                </a:cubicBezTo>
                <a:cubicBezTo>
                  <a:pt x="310" y="248"/>
                  <a:pt x="310" y="248"/>
                  <a:pt x="310" y="248"/>
                </a:cubicBezTo>
                <a:close/>
                <a:moveTo>
                  <a:pt x="313" y="238"/>
                </a:moveTo>
                <a:cubicBezTo>
                  <a:pt x="313" y="238"/>
                  <a:pt x="313" y="238"/>
                  <a:pt x="313" y="238"/>
                </a:cubicBezTo>
                <a:cubicBezTo>
                  <a:pt x="313" y="238"/>
                  <a:pt x="313" y="238"/>
                  <a:pt x="313" y="239"/>
                </a:cubicBezTo>
                <a:cubicBezTo>
                  <a:pt x="313" y="238"/>
                  <a:pt x="313" y="238"/>
                  <a:pt x="313" y="238"/>
                </a:cubicBezTo>
                <a:close/>
                <a:moveTo>
                  <a:pt x="313" y="238"/>
                </a:moveTo>
                <a:cubicBezTo>
                  <a:pt x="313" y="238"/>
                  <a:pt x="313" y="238"/>
                  <a:pt x="313" y="239"/>
                </a:cubicBezTo>
                <a:cubicBezTo>
                  <a:pt x="313" y="239"/>
                  <a:pt x="313" y="239"/>
                  <a:pt x="313" y="239"/>
                </a:cubicBezTo>
                <a:cubicBezTo>
                  <a:pt x="313" y="239"/>
                  <a:pt x="312" y="238"/>
                  <a:pt x="312" y="238"/>
                </a:cubicBezTo>
                <a:cubicBezTo>
                  <a:pt x="312" y="238"/>
                  <a:pt x="313" y="238"/>
                  <a:pt x="313" y="238"/>
                </a:cubicBezTo>
                <a:close/>
                <a:moveTo>
                  <a:pt x="312" y="237"/>
                </a:moveTo>
                <a:cubicBezTo>
                  <a:pt x="312" y="237"/>
                  <a:pt x="312" y="237"/>
                  <a:pt x="313" y="237"/>
                </a:cubicBezTo>
                <a:cubicBezTo>
                  <a:pt x="312" y="237"/>
                  <a:pt x="312" y="237"/>
                  <a:pt x="312" y="237"/>
                </a:cubicBezTo>
                <a:cubicBezTo>
                  <a:pt x="312" y="237"/>
                  <a:pt x="312" y="237"/>
                  <a:pt x="312" y="237"/>
                </a:cubicBezTo>
                <a:close/>
                <a:moveTo>
                  <a:pt x="311" y="238"/>
                </a:moveTo>
                <a:cubicBezTo>
                  <a:pt x="311" y="239"/>
                  <a:pt x="310" y="239"/>
                  <a:pt x="310" y="239"/>
                </a:cubicBezTo>
                <a:cubicBezTo>
                  <a:pt x="310" y="238"/>
                  <a:pt x="311" y="238"/>
                  <a:pt x="311" y="238"/>
                </a:cubicBezTo>
                <a:close/>
                <a:moveTo>
                  <a:pt x="312" y="247"/>
                </a:moveTo>
                <a:cubicBezTo>
                  <a:pt x="311" y="247"/>
                  <a:pt x="311" y="247"/>
                  <a:pt x="310" y="247"/>
                </a:cubicBezTo>
                <a:cubicBezTo>
                  <a:pt x="311" y="247"/>
                  <a:pt x="312" y="247"/>
                  <a:pt x="312" y="247"/>
                </a:cubicBezTo>
                <a:close/>
                <a:moveTo>
                  <a:pt x="312" y="239"/>
                </a:moveTo>
                <a:cubicBezTo>
                  <a:pt x="312" y="238"/>
                  <a:pt x="312" y="238"/>
                  <a:pt x="312" y="238"/>
                </a:cubicBezTo>
                <a:cubicBezTo>
                  <a:pt x="312" y="238"/>
                  <a:pt x="312" y="238"/>
                  <a:pt x="312" y="238"/>
                </a:cubicBezTo>
                <a:cubicBezTo>
                  <a:pt x="312" y="238"/>
                  <a:pt x="312" y="238"/>
                  <a:pt x="312" y="238"/>
                </a:cubicBezTo>
                <a:cubicBezTo>
                  <a:pt x="313" y="238"/>
                  <a:pt x="312" y="238"/>
                  <a:pt x="312" y="239"/>
                </a:cubicBezTo>
                <a:close/>
                <a:moveTo>
                  <a:pt x="313" y="244"/>
                </a:moveTo>
                <a:cubicBezTo>
                  <a:pt x="313" y="245"/>
                  <a:pt x="313" y="245"/>
                  <a:pt x="312" y="245"/>
                </a:cubicBezTo>
                <a:cubicBezTo>
                  <a:pt x="312" y="245"/>
                  <a:pt x="312" y="244"/>
                  <a:pt x="313" y="244"/>
                </a:cubicBezTo>
                <a:close/>
                <a:moveTo>
                  <a:pt x="312" y="247"/>
                </a:moveTo>
                <a:cubicBezTo>
                  <a:pt x="312" y="247"/>
                  <a:pt x="312" y="247"/>
                  <a:pt x="312" y="246"/>
                </a:cubicBezTo>
                <a:cubicBezTo>
                  <a:pt x="313" y="247"/>
                  <a:pt x="313" y="246"/>
                  <a:pt x="314" y="247"/>
                </a:cubicBezTo>
                <a:cubicBezTo>
                  <a:pt x="313" y="246"/>
                  <a:pt x="313" y="247"/>
                  <a:pt x="312" y="247"/>
                </a:cubicBezTo>
                <a:close/>
                <a:moveTo>
                  <a:pt x="318" y="222"/>
                </a:moveTo>
                <a:cubicBezTo>
                  <a:pt x="318" y="221"/>
                  <a:pt x="319" y="221"/>
                  <a:pt x="319" y="221"/>
                </a:cubicBezTo>
                <a:cubicBezTo>
                  <a:pt x="319" y="221"/>
                  <a:pt x="319" y="221"/>
                  <a:pt x="319" y="221"/>
                </a:cubicBezTo>
                <a:cubicBezTo>
                  <a:pt x="319" y="222"/>
                  <a:pt x="318" y="222"/>
                  <a:pt x="318" y="222"/>
                </a:cubicBezTo>
                <a:cubicBezTo>
                  <a:pt x="318" y="222"/>
                  <a:pt x="318" y="222"/>
                  <a:pt x="318" y="222"/>
                </a:cubicBezTo>
                <a:close/>
                <a:moveTo>
                  <a:pt x="315" y="232"/>
                </a:moveTo>
                <a:cubicBezTo>
                  <a:pt x="315" y="232"/>
                  <a:pt x="315" y="232"/>
                  <a:pt x="315" y="232"/>
                </a:cubicBezTo>
                <a:cubicBezTo>
                  <a:pt x="315" y="232"/>
                  <a:pt x="315" y="232"/>
                  <a:pt x="315" y="232"/>
                </a:cubicBezTo>
                <a:cubicBezTo>
                  <a:pt x="315" y="232"/>
                  <a:pt x="315" y="233"/>
                  <a:pt x="314" y="232"/>
                </a:cubicBezTo>
                <a:lnTo>
                  <a:pt x="315" y="232"/>
                </a:lnTo>
                <a:close/>
                <a:moveTo>
                  <a:pt x="315" y="237"/>
                </a:moveTo>
                <a:cubicBezTo>
                  <a:pt x="315" y="237"/>
                  <a:pt x="315" y="238"/>
                  <a:pt x="315" y="238"/>
                </a:cubicBezTo>
                <a:cubicBezTo>
                  <a:pt x="315" y="238"/>
                  <a:pt x="315" y="237"/>
                  <a:pt x="315" y="237"/>
                </a:cubicBezTo>
                <a:cubicBezTo>
                  <a:pt x="315" y="237"/>
                  <a:pt x="315" y="237"/>
                  <a:pt x="315" y="237"/>
                </a:cubicBezTo>
                <a:close/>
                <a:moveTo>
                  <a:pt x="314" y="238"/>
                </a:moveTo>
                <a:cubicBezTo>
                  <a:pt x="314" y="238"/>
                  <a:pt x="314" y="238"/>
                  <a:pt x="314" y="238"/>
                </a:cubicBezTo>
                <a:cubicBezTo>
                  <a:pt x="314" y="238"/>
                  <a:pt x="314" y="238"/>
                  <a:pt x="314" y="238"/>
                </a:cubicBezTo>
                <a:cubicBezTo>
                  <a:pt x="314" y="238"/>
                  <a:pt x="314" y="238"/>
                  <a:pt x="314" y="238"/>
                </a:cubicBezTo>
                <a:close/>
                <a:moveTo>
                  <a:pt x="314" y="237"/>
                </a:moveTo>
                <a:cubicBezTo>
                  <a:pt x="314" y="237"/>
                  <a:pt x="314" y="237"/>
                  <a:pt x="314" y="237"/>
                </a:cubicBezTo>
                <a:cubicBezTo>
                  <a:pt x="314" y="237"/>
                  <a:pt x="314" y="238"/>
                  <a:pt x="314" y="238"/>
                </a:cubicBezTo>
                <a:cubicBezTo>
                  <a:pt x="314" y="238"/>
                  <a:pt x="314" y="237"/>
                  <a:pt x="314" y="237"/>
                </a:cubicBezTo>
                <a:close/>
                <a:moveTo>
                  <a:pt x="314" y="238"/>
                </a:moveTo>
                <a:cubicBezTo>
                  <a:pt x="314" y="238"/>
                  <a:pt x="314" y="238"/>
                  <a:pt x="314" y="238"/>
                </a:cubicBezTo>
                <a:cubicBezTo>
                  <a:pt x="314" y="238"/>
                  <a:pt x="314" y="238"/>
                  <a:pt x="314" y="238"/>
                </a:cubicBezTo>
                <a:cubicBezTo>
                  <a:pt x="314" y="238"/>
                  <a:pt x="314" y="238"/>
                  <a:pt x="314" y="238"/>
                </a:cubicBezTo>
                <a:close/>
                <a:moveTo>
                  <a:pt x="314" y="248"/>
                </a:moveTo>
                <a:cubicBezTo>
                  <a:pt x="314" y="247"/>
                  <a:pt x="314" y="247"/>
                  <a:pt x="314" y="247"/>
                </a:cubicBezTo>
                <a:cubicBezTo>
                  <a:pt x="314" y="247"/>
                  <a:pt x="314" y="247"/>
                  <a:pt x="314" y="246"/>
                </a:cubicBezTo>
                <a:cubicBezTo>
                  <a:pt x="314" y="246"/>
                  <a:pt x="315" y="246"/>
                  <a:pt x="315" y="247"/>
                </a:cubicBezTo>
                <a:cubicBezTo>
                  <a:pt x="315" y="247"/>
                  <a:pt x="315" y="248"/>
                  <a:pt x="314" y="248"/>
                </a:cubicBezTo>
                <a:close/>
                <a:moveTo>
                  <a:pt x="315" y="238"/>
                </a:moveTo>
                <a:cubicBezTo>
                  <a:pt x="315" y="238"/>
                  <a:pt x="315" y="238"/>
                  <a:pt x="315" y="238"/>
                </a:cubicBezTo>
                <a:cubicBezTo>
                  <a:pt x="315" y="238"/>
                  <a:pt x="315" y="238"/>
                  <a:pt x="315" y="238"/>
                </a:cubicBezTo>
                <a:cubicBezTo>
                  <a:pt x="315" y="238"/>
                  <a:pt x="316" y="238"/>
                  <a:pt x="316" y="237"/>
                </a:cubicBezTo>
                <a:cubicBezTo>
                  <a:pt x="316" y="238"/>
                  <a:pt x="316" y="238"/>
                  <a:pt x="316" y="238"/>
                </a:cubicBezTo>
                <a:cubicBezTo>
                  <a:pt x="315" y="238"/>
                  <a:pt x="315" y="238"/>
                  <a:pt x="315" y="238"/>
                </a:cubicBezTo>
                <a:close/>
                <a:moveTo>
                  <a:pt x="317" y="246"/>
                </a:moveTo>
                <a:cubicBezTo>
                  <a:pt x="316" y="246"/>
                  <a:pt x="316" y="247"/>
                  <a:pt x="316" y="247"/>
                </a:cubicBezTo>
                <a:cubicBezTo>
                  <a:pt x="315" y="247"/>
                  <a:pt x="316" y="247"/>
                  <a:pt x="316" y="246"/>
                </a:cubicBezTo>
                <a:cubicBezTo>
                  <a:pt x="316" y="246"/>
                  <a:pt x="316" y="246"/>
                  <a:pt x="316" y="246"/>
                </a:cubicBezTo>
                <a:cubicBezTo>
                  <a:pt x="316" y="246"/>
                  <a:pt x="317" y="246"/>
                  <a:pt x="317" y="246"/>
                </a:cubicBezTo>
                <a:close/>
                <a:moveTo>
                  <a:pt x="316" y="237"/>
                </a:moveTo>
                <a:cubicBezTo>
                  <a:pt x="316" y="237"/>
                  <a:pt x="316" y="237"/>
                  <a:pt x="317" y="237"/>
                </a:cubicBezTo>
                <a:cubicBezTo>
                  <a:pt x="316" y="237"/>
                  <a:pt x="316" y="237"/>
                  <a:pt x="316" y="237"/>
                </a:cubicBezTo>
                <a:close/>
                <a:moveTo>
                  <a:pt x="316" y="235"/>
                </a:moveTo>
                <a:cubicBezTo>
                  <a:pt x="317" y="235"/>
                  <a:pt x="317" y="235"/>
                  <a:pt x="317" y="235"/>
                </a:cubicBezTo>
                <a:cubicBezTo>
                  <a:pt x="317" y="235"/>
                  <a:pt x="317" y="235"/>
                  <a:pt x="317" y="235"/>
                </a:cubicBezTo>
                <a:cubicBezTo>
                  <a:pt x="317" y="235"/>
                  <a:pt x="317" y="235"/>
                  <a:pt x="316" y="235"/>
                </a:cubicBezTo>
                <a:close/>
                <a:moveTo>
                  <a:pt x="317" y="237"/>
                </a:moveTo>
                <a:cubicBezTo>
                  <a:pt x="317" y="236"/>
                  <a:pt x="317" y="236"/>
                  <a:pt x="317" y="236"/>
                </a:cubicBezTo>
                <a:cubicBezTo>
                  <a:pt x="317" y="236"/>
                  <a:pt x="317" y="236"/>
                  <a:pt x="317" y="236"/>
                </a:cubicBezTo>
                <a:cubicBezTo>
                  <a:pt x="317" y="236"/>
                  <a:pt x="317" y="236"/>
                  <a:pt x="317" y="237"/>
                </a:cubicBezTo>
                <a:close/>
                <a:moveTo>
                  <a:pt x="317" y="222"/>
                </a:moveTo>
                <a:cubicBezTo>
                  <a:pt x="317" y="222"/>
                  <a:pt x="316" y="222"/>
                  <a:pt x="316" y="222"/>
                </a:cubicBezTo>
                <a:cubicBezTo>
                  <a:pt x="316" y="222"/>
                  <a:pt x="317" y="222"/>
                  <a:pt x="317" y="222"/>
                </a:cubicBezTo>
                <a:cubicBezTo>
                  <a:pt x="317" y="222"/>
                  <a:pt x="317" y="222"/>
                  <a:pt x="317" y="222"/>
                </a:cubicBezTo>
                <a:close/>
                <a:moveTo>
                  <a:pt x="317" y="222"/>
                </a:moveTo>
                <a:cubicBezTo>
                  <a:pt x="317" y="222"/>
                  <a:pt x="317" y="222"/>
                  <a:pt x="317" y="222"/>
                </a:cubicBezTo>
                <a:cubicBezTo>
                  <a:pt x="317" y="222"/>
                  <a:pt x="317" y="222"/>
                  <a:pt x="317" y="222"/>
                </a:cubicBezTo>
                <a:cubicBezTo>
                  <a:pt x="317" y="222"/>
                  <a:pt x="317" y="222"/>
                  <a:pt x="317" y="222"/>
                </a:cubicBezTo>
                <a:close/>
                <a:moveTo>
                  <a:pt x="317" y="235"/>
                </a:moveTo>
                <a:cubicBezTo>
                  <a:pt x="317" y="235"/>
                  <a:pt x="317" y="235"/>
                  <a:pt x="317" y="235"/>
                </a:cubicBezTo>
                <a:cubicBezTo>
                  <a:pt x="317" y="235"/>
                  <a:pt x="317" y="235"/>
                  <a:pt x="317" y="234"/>
                </a:cubicBezTo>
                <a:cubicBezTo>
                  <a:pt x="317" y="235"/>
                  <a:pt x="318" y="235"/>
                  <a:pt x="318" y="235"/>
                </a:cubicBezTo>
                <a:cubicBezTo>
                  <a:pt x="317" y="235"/>
                  <a:pt x="317" y="235"/>
                  <a:pt x="317" y="235"/>
                </a:cubicBezTo>
                <a:close/>
                <a:moveTo>
                  <a:pt x="317" y="234"/>
                </a:moveTo>
                <a:cubicBezTo>
                  <a:pt x="318" y="234"/>
                  <a:pt x="318" y="234"/>
                  <a:pt x="318" y="234"/>
                </a:cubicBezTo>
                <a:cubicBezTo>
                  <a:pt x="318" y="234"/>
                  <a:pt x="318" y="234"/>
                  <a:pt x="318" y="234"/>
                </a:cubicBezTo>
                <a:lnTo>
                  <a:pt x="317" y="234"/>
                </a:lnTo>
                <a:close/>
                <a:moveTo>
                  <a:pt x="318" y="237"/>
                </a:moveTo>
                <a:cubicBezTo>
                  <a:pt x="318" y="237"/>
                  <a:pt x="318" y="236"/>
                  <a:pt x="319" y="237"/>
                </a:cubicBezTo>
                <a:cubicBezTo>
                  <a:pt x="318" y="237"/>
                  <a:pt x="318" y="237"/>
                  <a:pt x="318" y="237"/>
                </a:cubicBezTo>
                <a:close/>
                <a:moveTo>
                  <a:pt x="318" y="236"/>
                </a:moveTo>
                <a:cubicBezTo>
                  <a:pt x="319" y="236"/>
                  <a:pt x="319" y="236"/>
                  <a:pt x="319" y="236"/>
                </a:cubicBezTo>
                <a:cubicBezTo>
                  <a:pt x="319" y="236"/>
                  <a:pt x="319" y="236"/>
                  <a:pt x="318" y="236"/>
                </a:cubicBezTo>
                <a:cubicBezTo>
                  <a:pt x="318" y="236"/>
                  <a:pt x="318" y="236"/>
                  <a:pt x="318" y="236"/>
                </a:cubicBezTo>
                <a:close/>
                <a:moveTo>
                  <a:pt x="319" y="235"/>
                </a:moveTo>
                <a:cubicBezTo>
                  <a:pt x="318" y="235"/>
                  <a:pt x="318" y="235"/>
                  <a:pt x="318" y="235"/>
                </a:cubicBezTo>
                <a:cubicBezTo>
                  <a:pt x="318" y="235"/>
                  <a:pt x="318" y="235"/>
                  <a:pt x="318" y="235"/>
                </a:cubicBezTo>
                <a:cubicBezTo>
                  <a:pt x="319" y="235"/>
                  <a:pt x="319" y="235"/>
                  <a:pt x="319" y="235"/>
                </a:cubicBezTo>
                <a:close/>
                <a:moveTo>
                  <a:pt x="318" y="241"/>
                </a:moveTo>
                <a:cubicBezTo>
                  <a:pt x="318" y="241"/>
                  <a:pt x="318" y="241"/>
                  <a:pt x="319" y="241"/>
                </a:cubicBezTo>
                <a:cubicBezTo>
                  <a:pt x="319" y="241"/>
                  <a:pt x="318" y="242"/>
                  <a:pt x="318" y="241"/>
                </a:cubicBezTo>
                <a:close/>
                <a:moveTo>
                  <a:pt x="319" y="235"/>
                </a:moveTo>
                <a:cubicBezTo>
                  <a:pt x="319" y="235"/>
                  <a:pt x="319" y="235"/>
                  <a:pt x="319" y="235"/>
                </a:cubicBezTo>
                <a:cubicBezTo>
                  <a:pt x="319" y="235"/>
                  <a:pt x="319" y="234"/>
                  <a:pt x="318" y="234"/>
                </a:cubicBezTo>
                <a:cubicBezTo>
                  <a:pt x="318" y="234"/>
                  <a:pt x="318" y="234"/>
                  <a:pt x="319" y="234"/>
                </a:cubicBezTo>
                <a:cubicBezTo>
                  <a:pt x="319" y="234"/>
                  <a:pt x="319" y="234"/>
                  <a:pt x="319" y="234"/>
                </a:cubicBezTo>
                <a:cubicBezTo>
                  <a:pt x="319" y="234"/>
                  <a:pt x="319" y="234"/>
                  <a:pt x="319" y="234"/>
                </a:cubicBezTo>
                <a:cubicBezTo>
                  <a:pt x="319" y="234"/>
                  <a:pt x="319" y="235"/>
                  <a:pt x="319" y="235"/>
                </a:cubicBezTo>
                <a:close/>
                <a:moveTo>
                  <a:pt x="373" y="230"/>
                </a:moveTo>
                <a:cubicBezTo>
                  <a:pt x="373" y="231"/>
                  <a:pt x="373" y="231"/>
                  <a:pt x="373" y="231"/>
                </a:cubicBezTo>
                <a:cubicBezTo>
                  <a:pt x="373" y="231"/>
                  <a:pt x="372" y="231"/>
                  <a:pt x="372" y="231"/>
                </a:cubicBezTo>
                <a:cubicBezTo>
                  <a:pt x="372" y="231"/>
                  <a:pt x="372" y="231"/>
                  <a:pt x="372" y="231"/>
                </a:cubicBezTo>
                <a:cubicBezTo>
                  <a:pt x="372" y="230"/>
                  <a:pt x="372" y="230"/>
                  <a:pt x="373" y="230"/>
                </a:cubicBezTo>
                <a:close/>
                <a:moveTo>
                  <a:pt x="366" y="232"/>
                </a:moveTo>
                <a:cubicBezTo>
                  <a:pt x="366" y="232"/>
                  <a:pt x="365" y="233"/>
                  <a:pt x="365" y="232"/>
                </a:cubicBezTo>
                <a:cubicBezTo>
                  <a:pt x="365" y="232"/>
                  <a:pt x="366" y="232"/>
                  <a:pt x="366" y="232"/>
                </a:cubicBezTo>
                <a:close/>
                <a:moveTo>
                  <a:pt x="364" y="232"/>
                </a:moveTo>
                <a:cubicBezTo>
                  <a:pt x="364" y="233"/>
                  <a:pt x="363" y="232"/>
                  <a:pt x="363" y="232"/>
                </a:cubicBezTo>
                <a:cubicBezTo>
                  <a:pt x="363" y="232"/>
                  <a:pt x="364" y="232"/>
                  <a:pt x="364" y="232"/>
                </a:cubicBezTo>
                <a:close/>
                <a:moveTo>
                  <a:pt x="356" y="232"/>
                </a:moveTo>
                <a:cubicBezTo>
                  <a:pt x="356" y="233"/>
                  <a:pt x="356" y="234"/>
                  <a:pt x="355" y="233"/>
                </a:cubicBezTo>
                <a:cubicBezTo>
                  <a:pt x="356" y="233"/>
                  <a:pt x="356" y="232"/>
                  <a:pt x="356" y="232"/>
                </a:cubicBezTo>
                <a:close/>
                <a:moveTo>
                  <a:pt x="355" y="234"/>
                </a:moveTo>
                <a:cubicBezTo>
                  <a:pt x="355" y="235"/>
                  <a:pt x="355" y="234"/>
                  <a:pt x="356" y="235"/>
                </a:cubicBezTo>
                <a:cubicBezTo>
                  <a:pt x="355" y="235"/>
                  <a:pt x="355" y="237"/>
                  <a:pt x="355" y="236"/>
                </a:cubicBezTo>
                <a:cubicBezTo>
                  <a:pt x="355" y="235"/>
                  <a:pt x="355" y="235"/>
                  <a:pt x="355" y="234"/>
                </a:cubicBezTo>
                <a:close/>
                <a:moveTo>
                  <a:pt x="354" y="236"/>
                </a:moveTo>
                <a:cubicBezTo>
                  <a:pt x="354" y="236"/>
                  <a:pt x="354" y="235"/>
                  <a:pt x="353" y="235"/>
                </a:cubicBezTo>
                <a:cubicBezTo>
                  <a:pt x="354" y="235"/>
                  <a:pt x="354" y="235"/>
                  <a:pt x="354" y="235"/>
                </a:cubicBezTo>
                <a:cubicBezTo>
                  <a:pt x="354" y="235"/>
                  <a:pt x="355" y="236"/>
                  <a:pt x="354" y="236"/>
                </a:cubicBezTo>
                <a:close/>
                <a:moveTo>
                  <a:pt x="353" y="233"/>
                </a:moveTo>
                <a:cubicBezTo>
                  <a:pt x="353" y="233"/>
                  <a:pt x="353" y="234"/>
                  <a:pt x="353" y="234"/>
                </a:cubicBezTo>
                <a:cubicBezTo>
                  <a:pt x="353" y="235"/>
                  <a:pt x="354" y="234"/>
                  <a:pt x="354" y="234"/>
                </a:cubicBezTo>
                <a:cubicBezTo>
                  <a:pt x="354" y="235"/>
                  <a:pt x="353" y="235"/>
                  <a:pt x="353" y="234"/>
                </a:cubicBezTo>
                <a:cubicBezTo>
                  <a:pt x="353" y="234"/>
                  <a:pt x="353" y="234"/>
                  <a:pt x="352" y="234"/>
                </a:cubicBezTo>
                <a:cubicBezTo>
                  <a:pt x="353" y="233"/>
                  <a:pt x="353" y="233"/>
                  <a:pt x="353" y="233"/>
                </a:cubicBezTo>
                <a:close/>
                <a:moveTo>
                  <a:pt x="353" y="235"/>
                </a:moveTo>
                <a:cubicBezTo>
                  <a:pt x="353" y="236"/>
                  <a:pt x="352" y="235"/>
                  <a:pt x="352" y="235"/>
                </a:cubicBezTo>
                <a:cubicBezTo>
                  <a:pt x="353" y="235"/>
                  <a:pt x="353" y="235"/>
                  <a:pt x="353" y="235"/>
                </a:cubicBezTo>
                <a:close/>
                <a:moveTo>
                  <a:pt x="348" y="235"/>
                </a:moveTo>
                <a:cubicBezTo>
                  <a:pt x="349" y="235"/>
                  <a:pt x="349" y="236"/>
                  <a:pt x="349" y="235"/>
                </a:cubicBezTo>
                <a:cubicBezTo>
                  <a:pt x="349" y="234"/>
                  <a:pt x="349" y="235"/>
                  <a:pt x="349" y="234"/>
                </a:cubicBezTo>
                <a:cubicBezTo>
                  <a:pt x="349" y="234"/>
                  <a:pt x="349" y="234"/>
                  <a:pt x="350" y="235"/>
                </a:cubicBezTo>
                <a:cubicBezTo>
                  <a:pt x="350" y="235"/>
                  <a:pt x="349" y="236"/>
                  <a:pt x="348" y="235"/>
                </a:cubicBezTo>
                <a:cubicBezTo>
                  <a:pt x="348" y="236"/>
                  <a:pt x="348" y="235"/>
                  <a:pt x="348" y="235"/>
                </a:cubicBezTo>
                <a:close/>
                <a:moveTo>
                  <a:pt x="347" y="235"/>
                </a:moveTo>
                <a:cubicBezTo>
                  <a:pt x="347" y="235"/>
                  <a:pt x="347" y="235"/>
                  <a:pt x="347" y="236"/>
                </a:cubicBezTo>
                <a:cubicBezTo>
                  <a:pt x="347" y="236"/>
                  <a:pt x="347" y="236"/>
                  <a:pt x="347" y="236"/>
                </a:cubicBezTo>
                <a:cubicBezTo>
                  <a:pt x="347" y="236"/>
                  <a:pt x="347" y="235"/>
                  <a:pt x="347" y="235"/>
                </a:cubicBezTo>
                <a:close/>
                <a:moveTo>
                  <a:pt x="348" y="238"/>
                </a:moveTo>
                <a:cubicBezTo>
                  <a:pt x="347" y="239"/>
                  <a:pt x="347" y="239"/>
                  <a:pt x="346" y="239"/>
                </a:cubicBezTo>
                <a:cubicBezTo>
                  <a:pt x="347" y="238"/>
                  <a:pt x="347" y="238"/>
                  <a:pt x="348" y="238"/>
                </a:cubicBezTo>
                <a:close/>
                <a:moveTo>
                  <a:pt x="345" y="235"/>
                </a:moveTo>
                <a:cubicBezTo>
                  <a:pt x="345" y="235"/>
                  <a:pt x="345" y="235"/>
                  <a:pt x="345" y="235"/>
                </a:cubicBezTo>
                <a:cubicBezTo>
                  <a:pt x="345" y="234"/>
                  <a:pt x="345" y="234"/>
                  <a:pt x="345" y="235"/>
                </a:cubicBezTo>
                <a:close/>
                <a:moveTo>
                  <a:pt x="344" y="237"/>
                </a:moveTo>
                <a:cubicBezTo>
                  <a:pt x="344" y="238"/>
                  <a:pt x="344" y="237"/>
                  <a:pt x="344" y="238"/>
                </a:cubicBezTo>
                <a:cubicBezTo>
                  <a:pt x="343" y="238"/>
                  <a:pt x="344" y="238"/>
                  <a:pt x="343" y="237"/>
                </a:cubicBezTo>
                <a:cubicBezTo>
                  <a:pt x="343" y="237"/>
                  <a:pt x="343" y="238"/>
                  <a:pt x="343" y="238"/>
                </a:cubicBezTo>
                <a:cubicBezTo>
                  <a:pt x="343" y="237"/>
                  <a:pt x="344" y="237"/>
                  <a:pt x="344" y="237"/>
                </a:cubicBezTo>
                <a:close/>
                <a:moveTo>
                  <a:pt x="342" y="235"/>
                </a:moveTo>
                <a:cubicBezTo>
                  <a:pt x="342" y="235"/>
                  <a:pt x="342" y="236"/>
                  <a:pt x="342" y="236"/>
                </a:cubicBezTo>
                <a:cubicBezTo>
                  <a:pt x="342" y="235"/>
                  <a:pt x="342" y="235"/>
                  <a:pt x="342" y="235"/>
                </a:cubicBezTo>
                <a:close/>
                <a:moveTo>
                  <a:pt x="340" y="236"/>
                </a:moveTo>
                <a:cubicBezTo>
                  <a:pt x="341" y="237"/>
                  <a:pt x="341" y="238"/>
                  <a:pt x="341" y="238"/>
                </a:cubicBezTo>
                <a:cubicBezTo>
                  <a:pt x="340" y="238"/>
                  <a:pt x="340" y="237"/>
                  <a:pt x="340" y="236"/>
                </a:cubicBezTo>
                <a:close/>
                <a:moveTo>
                  <a:pt x="339" y="237"/>
                </a:moveTo>
                <a:cubicBezTo>
                  <a:pt x="339" y="238"/>
                  <a:pt x="340" y="237"/>
                  <a:pt x="340" y="238"/>
                </a:cubicBezTo>
                <a:cubicBezTo>
                  <a:pt x="340" y="238"/>
                  <a:pt x="339" y="238"/>
                  <a:pt x="339" y="239"/>
                </a:cubicBezTo>
                <a:cubicBezTo>
                  <a:pt x="339" y="238"/>
                  <a:pt x="338" y="238"/>
                  <a:pt x="338" y="238"/>
                </a:cubicBezTo>
                <a:cubicBezTo>
                  <a:pt x="339" y="238"/>
                  <a:pt x="339" y="238"/>
                  <a:pt x="339" y="237"/>
                </a:cubicBezTo>
                <a:close/>
                <a:moveTo>
                  <a:pt x="338" y="235"/>
                </a:moveTo>
                <a:cubicBezTo>
                  <a:pt x="338" y="235"/>
                  <a:pt x="338" y="235"/>
                  <a:pt x="338" y="235"/>
                </a:cubicBezTo>
                <a:cubicBezTo>
                  <a:pt x="338" y="236"/>
                  <a:pt x="338" y="236"/>
                  <a:pt x="338" y="236"/>
                </a:cubicBezTo>
                <a:cubicBezTo>
                  <a:pt x="337" y="235"/>
                  <a:pt x="338" y="235"/>
                  <a:pt x="338" y="235"/>
                </a:cubicBezTo>
                <a:close/>
                <a:moveTo>
                  <a:pt x="336" y="237"/>
                </a:moveTo>
                <a:cubicBezTo>
                  <a:pt x="336" y="237"/>
                  <a:pt x="337" y="237"/>
                  <a:pt x="337" y="237"/>
                </a:cubicBezTo>
                <a:cubicBezTo>
                  <a:pt x="336" y="238"/>
                  <a:pt x="337" y="238"/>
                  <a:pt x="336" y="238"/>
                </a:cubicBezTo>
                <a:cubicBezTo>
                  <a:pt x="336" y="238"/>
                  <a:pt x="336" y="238"/>
                  <a:pt x="336" y="237"/>
                </a:cubicBezTo>
                <a:close/>
                <a:moveTo>
                  <a:pt x="338" y="238"/>
                </a:moveTo>
                <a:cubicBezTo>
                  <a:pt x="337" y="238"/>
                  <a:pt x="336" y="240"/>
                  <a:pt x="336" y="238"/>
                </a:cubicBezTo>
                <a:cubicBezTo>
                  <a:pt x="337" y="239"/>
                  <a:pt x="337" y="237"/>
                  <a:pt x="338" y="238"/>
                </a:cubicBezTo>
                <a:close/>
                <a:moveTo>
                  <a:pt x="333" y="239"/>
                </a:moveTo>
                <a:cubicBezTo>
                  <a:pt x="333" y="239"/>
                  <a:pt x="333" y="239"/>
                  <a:pt x="333" y="239"/>
                </a:cubicBezTo>
                <a:cubicBezTo>
                  <a:pt x="333" y="239"/>
                  <a:pt x="332" y="240"/>
                  <a:pt x="332" y="239"/>
                </a:cubicBezTo>
                <a:cubicBezTo>
                  <a:pt x="332" y="239"/>
                  <a:pt x="332" y="239"/>
                  <a:pt x="333" y="239"/>
                </a:cubicBezTo>
                <a:close/>
                <a:moveTo>
                  <a:pt x="328" y="239"/>
                </a:moveTo>
                <a:cubicBezTo>
                  <a:pt x="328" y="240"/>
                  <a:pt x="328" y="240"/>
                  <a:pt x="328" y="240"/>
                </a:cubicBezTo>
                <a:cubicBezTo>
                  <a:pt x="328" y="240"/>
                  <a:pt x="328" y="240"/>
                  <a:pt x="328" y="240"/>
                </a:cubicBezTo>
                <a:cubicBezTo>
                  <a:pt x="328" y="240"/>
                  <a:pt x="328" y="240"/>
                  <a:pt x="328" y="240"/>
                </a:cubicBezTo>
                <a:cubicBezTo>
                  <a:pt x="327" y="240"/>
                  <a:pt x="327" y="240"/>
                  <a:pt x="327" y="240"/>
                </a:cubicBezTo>
                <a:cubicBezTo>
                  <a:pt x="327" y="240"/>
                  <a:pt x="327" y="240"/>
                  <a:pt x="327" y="240"/>
                </a:cubicBezTo>
                <a:cubicBezTo>
                  <a:pt x="327" y="240"/>
                  <a:pt x="327" y="240"/>
                  <a:pt x="327" y="240"/>
                </a:cubicBezTo>
                <a:cubicBezTo>
                  <a:pt x="327" y="240"/>
                  <a:pt x="328" y="240"/>
                  <a:pt x="328" y="239"/>
                </a:cubicBezTo>
                <a:close/>
                <a:moveTo>
                  <a:pt x="320" y="236"/>
                </a:moveTo>
                <a:cubicBezTo>
                  <a:pt x="320" y="236"/>
                  <a:pt x="320" y="236"/>
                  <a:pt x="320" y="236"/>
                </a:cubicBezTo>
                <a:cubicBezTo>
                  <a:pt x="320" y="236"/>
                  <a:pt x="320" y="236"/>
                  <a:pt x="320" y="236"/>
                </a:cubicBezTo>
                <a:cubicBezTo>
                  <a:pt x="320" y="236"/>
                  <a:pt x="320" y="236"/>
                  <a:pt x="320" y="236"/>
                </a:cubicBezTo>
                <a:cubicBezTo>
                  <a:pt x="320" y="236"/>
                  <a:pt x="320" y="236"/>
                  <a:pt x="320" y="236"/>
                </a:cubicBezTo>
                <a:close/>
                <a:moveTo>
                  <a:pt x="320" y="237"/>
                </a:moveTo>
                <a:cubicBezTo>
                  <a:pt x="320" y="237"/>
                  <a:pt x="320" y="237"/>
                  <a:pt x="320" y="237"/>
                </a:cubicBezTo>
                <a:cubicBezTo>
                  <a:pt x="320" y="238"/>
                  <a:pt x="320" y="237"/>
                  <a:pt x="320" y="237"/>
                </a:cubicBezTo>
                <a:close/>
                <a:moveTo>
                  <a:pt x="321" y="234"/>
                </a:moveTo>
                <a:cubicBezTo>
                  <a:pt x="321" y="234"/>
                  <a:pt x="321" y="234"/>
                  <a:pt x="321" y="233"/>
                </a:cubicBezTo>
                <a:cubicBezTo>
                  <a:pt x="322" y="233"/>
                  <a:pt x="322" y="233"/>
                  <a:pt x="322" y="234"/>
                </a:cubicBezTo>
                <a:cubicBezTo>
                  <a:pt x="322" y="234"/>
                  <a:pt x="322" y="234"/>
                  <a:pt x="322" y="234"/>
                </a:cubicBezTo>
                <a:cubicBezTo>
                  <a:pt x="322" y="234"/>
                  <a:pt x="322" y="233"/>
                  <a:pt x="322" y="233"/>
                </a:cubicBezTo>
                <a:cubicBezTo>
                  <a:pt x="322" y="233"/>
                  <a:pt x="322" y="234"/>
                  <a:pt x="322" y="234"/>
                </a:cubicBezTo>
                <a:cubicBezTo>
                  <a:pt x="321" y="234"/>
                  <a:pt x="321" y="234"/>
                  <a:pt x="321" y="234"/>
                </a:cubicBezTo>
                <a:close/>
                <a:moveTo>
                  <a:pt x="322" y="235"/>
                </a:moveTo>
                <a:cubicBezTo>
                  <a:pt x="322" y="235"/>
                  <a:pt x="322" y="235"/>
                  <a:pt x="322" y="235"/>
                </a:cubicBezTo>
                <a:cubicBezTo>
                  <a:pt x="322" y="235"/>
                  <a:pt x="322" y="235"/>
                  <a:pt x="322" y="235"/>
                </a:cubicBezTo>
                <a:cubicBezTo>
                  <a:pt x="322" y="235"/>
                  <a:pt x="322" y="235"/>
                  <a:pt x="322" y="235"/>
                </a:cubicBezTo>
                <a:close/>
                <a:moveTo>
                  <a:pt x="322" y="235"/>
                </a:moveTo>
                <a:cubicBezTo>
                  <a:pt x="322" y="235"/>
                  <a:pt x="321" y="235"/>
                  <a:pt x="321" y="235"/>
                </a:cubicBezTo>
                <a:cubicBezTo>
                  <a:pt x="322" y="235"/>
                  <a:pt x="322" y="235"/>
                  <a:pt x="322" y="235"/>
                </a:cubicBezTo>
                <a:cubicBezTo>
                  <a:pt x="322" y="235"/>
                  <a:pt x="322" y="235"/>
                  <a:pt x="322" y="235"/>
                </a:cubicBezTo>
                <a:close/>
                <a:moveTo>
                  <a:pt x="326" y="240"/>
                </a:moveTo>
                <a:cubicBezTo>
                  <a:pt x="326" y="240"/>
                  <a:pt x="326" y="241"/>
                  <a:pt x="325" y="241"/>
                </a:cubicBezTo>
                <a:cubicBezTo>
                  <a:pt x="326" y="240"/>
                  <a:pt x="326" y="239"/>
                  <a:pt x="326" y="240"/>
                </a:cubicBezTo>
                <a:close/>
                <a:moveTo>
                  <a:pt x="325" y="240"/>
                </a:moveTo>
                <a:cubicBezTo>
                  <a:pt x="325" y="241"/>
                  <a:pt x="324" y="241"/>
                  <a:pt x="324" y="241"/>
                </a:cubicBezTo>
                <a:cubicBezTo>
                  <a:pt x="324" y="240"/>
                  <a:pt x="325" y="240"/>
                  <a:pt x="325" y="240"/>
                </a:cubicBezTo>
                <a:close/>
                <a:moveTo>
                  <a:pt x="324" y="241"/>
                </a:moveTo>
                <a:cubicBezTo>
                  <a:pt x="323" y="241"/>
                  <a:pt x="323" y="241"/>
                  <a:pt x="323" y="241"/>
                </a:cubicBezTo>
                <a:cubicBezTo>
                  <a:pt x="323" y="241"/>
                  <a:pt x="323" y="240"/>
                  <a:pt x="324" y="241"/>
                </a:cubicBezTo>
                <a:close/>
                <a:moveTo>
                  <a:pt x="323" y="236"/>
                </a:moveTo>
                <a:cubicBezTo>
                  <a:pt x="323" y="237"/>
                  <a:pt x="322" y="236"/>
                  <a:pt x="322" y="236"/>
                </a:cubicBezTo>
                <a:cubicBezTo>
                  <a:pt x="322" y="236"/>
                  <a:pt x="322" y="236"/>
                  <a:pt x="322" y="236"/>
                </a:cubicBezTo>
                <a:lnTo>
                  <a:pt x="323" y="236"/>
                </a:lnTo>
                <a:close/>
                <a:moveTo>
                  <a:pt x="323" y="234"/>
                </a:moveTo>
                <a:cubicBezTo>
                  <a:pt x="323" y="234"/>
                  <a:pt x="323" y="234"/>
                  <a:pt x="323" y="234"/>
                </a:cubicBezTo>
                <a:cubicBezTo>
                  <a:pt x="323" y="234"/>
                  <a:pt x="323" y="234"/>
                  <a:pt x="323" y="234"/>
                </a:cubicBezTo>
                <a:cubicBezTo>
                  <a:pt x="323" y="234"/>
                  <a:pt x="323" y="234"/>
                  <a:pt x="323" y="234"/>
                </a:cubicBezTo>
                <a:close/>
                <a:moveTo>
                  <a:pt x="326" y="233"/>
                </a:moveTo>
                <a:cubicBezTo>
                  <a:pt x="326" y="233"/>
                  <a:pt x="326" y="233"/>
                  <a:pt x="326" y="233"/>
                </a:cubicBezTo>
                <a:cubicBezTo>
                  <a:pt x="326" y="233"/>
                  <a:pt x="326" y="233"/>
                  <a:pt x="326" y="233"/>
                </a:cubicBezTo>
                <a:close/>
                <a:moveTo>
                  <a:pt x="327" y="232"/>
                </a:moveTo>
                <a:cubicBezTo>
                  <a:pt x="327" y="232"/>
                  <a:pt x="327" y="232"/>
                  <a:pt x="326" y="232"/>
                </a:cubicBezTo>
                <a:cubicBezTo>
                  <a:pt x="326" y="232"/>
                  <a:pt x="326" y="232"/>
                  <a:pt x="327" y="232"/>
                </a:cubicBezTo>
                <a:cubicBezTo>
                  <a:pt x="326" y="232"/>
                  <a:pt x="326" y="232"/>
                  <a:pt x="326" y="233"/>
                </a:cubicBezTo>
                <a:cubicBezTo>
                  <a:pt x="326" y="233"/>
                  <a:pt x="326" y="233"/>
                  <a:pt x="326" y="233"/>
                </a:cubicBezTo>
                <a:cubicBezTo>
                  <a:pt x="326" y="232"/>
                  <a:pt x="326" y="232"/>
                  <a:pt x="326" y="232"/>
                </a:cubicBezTo>
                <a:cubicBezTo>
                  <a:pt x="326" y="232"/>
                  <a:pt x="326" y="232"/>
                  <a:pt x="326" y="232"/>
                </a:cubicBezTo>
                <a:cubicBezTo>
                  <a:pt x="326" y="232"/>
                  <a:pt x="326" y="232"/>
                  <a:pt x="326" y="232"/>
                </a:cubicBezTo>
                <a:cubicBezTo>
                  <a:pt x="326" y="232"/>
                  <a:pt x="326" y="232"/>
                  <a:pt x="326" y="232"/>
                </a:cubicBezTo>
                <a:cubicBezTo>
                  <a:pt x="326" y="231"/>
                  <a:pt x="327" y="232"/>
                  <a:pt x="327" y="231"/>
                </a:cubicBezTo>
                <a:cubicBezTo>
                  <a:pt x="327" y="231"/>
                  <a:pt x="327" y="231"/>
                  <a:pt x="327" y="231"/>
                </a:cubicBezTo>
                <a:cubicBezTo>
                  <a:pt x="327" y="231"/>
                  <a:pt x="327" y="232"/>
                  <a:pt x="327" y="232"/>
                </a:cubicBezTo>
                <a:close/>
                <a:moveTo>
                  <a:pt x="327" y="220"/>
                </a:moveTo>
                <a:cubicBezTo>
                  <a:pt x="327" y="220"/>
                  <a:pt x="327" y="221"/>
                  <a:pt x="326" y="221"/>
                </a:cubicBezTo>
                <a:cubicBezTo>
                  <a:pt x="326" y="221"/>
                  <a:pt x="326" y="220"/>
                  <a:pt x="326" y="220"/>
                </a:cubicBezTo>
                <a:cubicBezTo>
                  <a:pt x="327" y="220"/>
                  <a:pt x="327" y="220"/>
                  <a:pt x="327" y="220"/>
                </a:cubicBezTo>
                <a:cubicBezTo>
                  <a:pt x="327" y="220"/>
                  <a:pt x="327" y="220"/>
                  <a:pt x="327" y="220"/>
                </a:cubicBezTo>
                <a:cubicBezTo>
                  <a:pt x="327" y="220"/>
                  <a:pt x="327" y="220"/>
                  <a:pt x="327" y="220"/>
                </a:cubicBezTo>
                <a:close/>
                <a:moveTo>
                  <a:pt x="330" y="228"/>
                </a:moveTo>
                <a:cubicBezTo>
                  <a:pt x="330" y="228"/>
                  <a:pt x="330" y="229"/>
                  <a:pt x="331" y="229"/>
                </a:cubicBezTo>
                <a:cubicBezTo>
                  <a:pt x="331" y="230"/>
                  <a:pt x="330" y="229"/>
                  <a:pt x="330" y="228"/>
                </a:cubicBezTo>
                <a:close/>
                <a:moveTo>
                  <a:pt x="331" y="219"/>
                </a:moveTo>
                <a:cubicBezTo>
                  <a:pt x="331" y="219"/>
                  <a:pt x="331" y="219"/>
                  <a:pt x="331" y="219"/>
                </a:cubicBezTo>
                <a:cubicBezTo>
                  <a:pt x="331" y="219"/>
                  <a:pt x="331" y="219"/>
                  <a:pt x="331" y="219"/>
                </a:cubicBezTo>
                <a:cubicBezTo>
                  <a:pt x="331" y="219"/>
                  <a:pt x="331" y="219"/>
                  <a:pt x="331" y="219"/>
                </a:cubicBezTo>
                <a:cubicBezTo>
                  <a:pt x="331" y="219"/>
                  <a:pt x="331" y="219"/>
                  <a:pt x="331" y="219"/>
                </a:cubicBezTo>
                <a:close/>
                <a:moveTo>
                  <a:pt x="334" y="228"/>
                </a:moveTo>
                <a:cubicBezTo>
                  <a:pt x="334" y="228"/>
                  <a:pt x="334" y="228"/>
                  <a:pt x="334" y="228"/>
                </a:cubicBezTo>
                <a:cubicBezTo>
                  <a:pt x="334" y="227"/>
                  <a:pt x="335" y="227"/>
                  <a:pt x="336" y="228"/>
                </a:cubicBezTo>
                <a:cubicBezTo>
                  <a:pt x="335" y="228"/>
                  <a:pt x="335" y="229"/>
                  <a:pt x="334" y="228"/>
                </a:cubicBezTo>
                <a:cubicBezTo>
                  <a:pt x="334" y="229"/>
                  <a:pt x="334" y="229"/>
                  <a:pt x="333" y="229"/>
                </a:cubicBezTo>
                <a:cubicBezTo>
                  <a:pt x="334" y="228"/>
                  <a:pt x="334" y="228"/>
                  <a:pt x="334" y="228"/>
                </a:cubicBezTo>
                <a:close/>
                <a:moveTo>
                  <a:pt x="334" y="219"/>
                </a:moveTo>
                <a:cubicBezTo>
                  <a:pt x="334" y="219"/>
                  <a:pt x="334" y="219"/>
                  <a:pt x="334" y="219"/>
                </a:cubicBezTo>
                <a:cubicBezTo>
                  <a:pt x="334" y="219"/>
                  <a:pt x="333" y="219"/>
                  <a:pt x="333" y="219"/>
                </a:cubicBezTo>
                <a:cubicBezTo>
                  <a:pt x="333" y="220"/>
                  <a:pt x="333" y="220"/>
                  <a:pt x="333" y="220"/>
                </a:cubicBezTo>
                <a:cubicBezTo>
                  <a:pt x="333" y="220"/>
                  <a:pt x="333" y="220"/>
                  <a:pt x="332" y="220"/>
                </a:cubicBezTo>
                <a:cubicBezTo>
                  <a:pt x="333" y="220"/>
                  <a:pt x="333" y="219"/>
                  <a:pt x="334" y="219"/>
                </a:cubicBezTo>
                <a:close/>
                <a:moveTo>
                  <a:pt x="332" y="220"/>
                </a:moveTo>
                <a:cubicBezTo>
                  <a:pt x="332" y="219"/>
                  <a:pt x="332" y="219"/>
                  <a:pt x="332" y="219"/>
                </a:cubicBezTo>
                <a:cubicBezTo>
                  <a:pt x="332" y="219"/>
                  <a:pt x="332" y="219"/>
                  <a:pt x="332" y="219"/>
                </a:cubicBezTo>
                <a:cubicBezTo>
                  <a:pt x="332" y="220"/>
                  <a:pt x="332" y="220"/>
                  <a:pt x="332" y="220"/>
                </a:cubicBezTo>
                <a:cubicBezTo>
                  <a:pt x="332" y="220"/>
                  <a:pt x="332" y="220"/>
                  <a:pt x="332" y="220"/>
                </a:cubicBezTo>
                <a:cubicBezTo>
                  <a:pt x="332" y="220"/>
                  <a:pt x="332" y="220"/>
                  <a:pt x="332" y="220"/>
                </a:cubicBezTo>
                <a:cubicBezTo>
                  <a:pt x="332" y="220"/>
                  <a:pt x="332" y="220"/>
                  <a:pt x="332" y="220"/>
                </a:cubicBezTo>
                <a:cubicBezTo>
                  <a:pt x="332" y="220"/>
                  <a:pt x="332" y="220"/>
                  <a:pt x="332" y="220"/>
                </a:cubicBezTo>
                <a:close/>
                <a:moveTo>
                  <a:pt x="332" y="230"/>
                </a:moveTo>
                <a:cubicBezTo>
                  <a:pt x="332" y="230"/>
                  <a:pt x="333" y="230"/>
                  <a:pt x="332" y="230"/>
                </a:cubicBezTo>
                <a:cubicBezTo>
                  <a:pt x="332" y="230"/>
                  <a:pt x="332" y="231"/>
                  <a:pt x="332" y="231"/>
                </a:cubicBezTo>
                <a:lnTo>
                  <a:pt x="332" y="230"/>
                </a:lnTo>
                <a:close/>
                <a:moveTo>
                  <a:pt x="332" y="232"/>
                </a:moveTo>
                <a:cubicBezTo>
                  <a:pt x="332" y="232"/>
                  <a:pt x="332" y="232"/>
                  <a:pt x="332" y="232"/>
                </a:cubicBezTo>
                <a:cubicBezTo>
                  <a:pt x="332" y="232"/>
                  <a:pt x="332" y="232"/>
                  <a:pt x="332" y="232"/>
                </a:cubicBezTo>
                <a:cubicBezTo>
                  <a:pt x="332" y="232"/>
                  <a:pt x="332" y="232"/>
                  <a:pt x="332" y="232"/>
                </a:cubicBezTo>
                <a:cubicBezTo>
                  <a:pt x="332" y="231"/>
                  <a:pt x="332" y="232"/>
                  <a:pt x="333" y="232"/>
                </a:cubicBezTo>
                <a:cubicBezTo>
                  <a:pt x="333" y="232"/>
                  <a:pt x="333" y="232"/>
                  <a:pt x="333" y="232"/>
                </a:cubicBezTo>
                <a:cubicBezTo>
                  <a:pt x="333" y="232"/>
                  <a:pt x="333" y="232"/>
                  <a:pt x="333" y="232"/>
                </a:cubicBezTo>
                <a:cubicBezTo>
                  <a:pt x="333" y="232"/>
                  <a:pt x="332" y="232"/>
                  <a:pt x="332" y="232"/>
                </a:cubicBezTo>
                <a:close/>
                <a:moveTo>
                  <a:pt x="333" y="230"/>
                </a:moveTo>
                <a:cubicBezTo>
                  <a:pt x="333" y="229"/>
                  <a:pt x="334" y="229"/>
                  <a:pt x="335" y="229"/>
                </a:cubicBezTo>
                <a:cubicBezTo>
                  <a:pt x="335" y="231"/>
                  <a:pt x="333" y="230"/>
                  <a:pt x="333" y="230"/>
                </a:cubicBezTo>
                <a:close/>
                <a:moveTo>
                  <a:pt x="335" y="231"/>
                </a:moveTo>
                <a:cubicBezTo>
                  <a:pt x="335" y="231"/>
                  <a:pt x="335" y="231"/>
                  <a:pt x="335" y="231"/>
                </a:cubicBezTo>
                <a:cubicBezTo>
                  <a:pt x="335" y="232"/>
                  <a:pt x="335" y="231"/>
                  <a:pt x="334" y="231"/>
                </a:cubicBezTo>
                <a:cubicBezTo>
                  <a:pt x="334" y="231"/>
                  <a:pt x="334" y="231"/>
                  <a:pt x="334" y="230"/>
                </a:cubicBezTo>
                <a:cubicBezTo>
                  <a:pt x="335" y="230"/>
                  <a:pt x="334" y="231"/>
                  <a:pt x="335" y="231"/>
                </a:cubicBezTo>
                <a:cubicBezTo>
                  <a:pt x="335" y="230"/>
                  <a:pt x="335" y="230"/>
                  <a:pt x="335" y="230"/>
                </a:cubicBezTo>
                <a:cubicBezTo>
                  <a:pt x="335" y="229"/>
                  <a:pt x="335" y="230"/>
                  <a:pt x="336" y="230"/>
                </a:cubicBezTo>
                <a:cubicBezTo>
                  <a:pt x="336" y="231"/>
                  <a:pt x="335" y="231"/>
                  <a:pt x="335" y="231"/>
                </a:cubicBezTo>
                <a:close/>
                <a:moveTo>
                  <a:pt x="335" y="230"/>
                </a:moveTo>
                <a:cubicBezTo>
                  <a:pt x="336" y="229"/>
                  <a:pt x="336" y="229"/>
                  <a:pt x="336" y="229"/>
                </a:cubicBezTo>
                <a:cubicBezTo>
                  <a:pt x="336" y="230"/>
                  <a:pt x="336" y="230"/>
                  <a:pt x="335" y="230"/>
                </a:cubicBezTo>
                <a:close/>
                <a:moveTo>
                  <a:pt x="337" y="230"/>
                </a:moveTo>
                <a:cubicBezTo>
                  <a:pt x="337" y="230"/>
                  <a:pt x="337" y="229"/>
                  <a:pt x="338" y="229"/>
                </a:cubicBezTo>
                <a:cubicBezTo>
                  <a:pt x="338" y="230"/>
                  <a:pt x="337" y="230"/>
                  <a:pt x="337" y="230"/>
                </a:cubicBezTo>
                <a:close/>
                <a:moveTo>
                  <a:pt x="339" y="229"/>
                </a:moveTo>
                <a:cubicBezTo>
                  <a:pt x="339" y="229"/>
                  <a:pt x="339" y="229"/>
                  <a:pt x="338" y="229"/>
                </a:cubicBezTo>
                <a:cubicBezTo>
                  <a:pt x="338" y="228"/>
                  <a:pt x="339" y="229"/>
                  <a:pt x="339" y="229"/>
                </a:cubicBezTo>
                <a:close/>
                <a:moveTo>
                  <a:pt x="341" y="216"/>
                </a:moveTo>
                <a:cubicBezTo>
                  <a:pt x="341" y="216"/>
                  <a:pt x="341" y="216"/>
                  <a:pt x="341" y="216"/>
                </a:cubicBezTo>
                <a:cubicBezTo>
                  <a:pt x="341" y="216"/>
                  <a:pt x="341" y="216"/>
                  <a:pt x="340" y="216"/>
                </a:cubicBezTo>
                <a:cubicBezTo>
                  <a:pt x="341" y="216"/>
                  <a:pt x="341" y="216"/>
                  <a:pt x="341" y="216"/>
                </a:cubicBezTo>
                <a:close/>
                <a:moveTo>
                  <a:pt x="340" y="217"/>
                </a:moveTo>
                <a:cubicBezTo>
                  <a:pt x="340" y="217"/>
                  <a:pt x="340" y="217"/>
                  <a:pt x="340" y="217"/>
                </a:cubicBezTo>
                <a:cubicBezTo>
                  <a:pt x="340" y="217"/>
                  <a:pt x="340" y="217"/>
                  <a:pt x="340" y="217"/>
                </a:cubicBezTo>
                <a:cubicBezTo>
                  <a:pt x="340" y="217"/>
                  <a:pt x="340" y="217"/>
                  <a:pt x="340" y="217"/>
                </a:cubicBezTo>
                <a:close/>
                <a:moveTo>
                  <a:pt x="341" y="228"/>
                </a:moveTo>
                <a:cubicBezTo>
                  <a:pt x="340" y="227"/>
                  <a:pt x="340" y="227"/>
                  <a:pt x="340" y="227"/>
                </a:cubicBezTo>
                <a:cubicBezTo>
                  <a:pt x="340" y="227"/>
                  <a:pt x="340" y="227"/>
                  <a:pt x="340" y="226"/>
                </a:cubicBezTo>
                <a:cubicBezTo>
                  <a:pt x="341" y="227"/>
                  <a:pt x="341" y="227"/>
                  <a:pt x="341" y="226"/>
                </a:cubicBezTo>
                <a:cubicBezTo>
                  <a:pt x="341" y="226"/>
                  <a:pt x="341" y="227"/>
                  <a:pt x="341" y="227"/>
                </a:cubicBezTo>
                <a:cubicBezTo>
                  <a:pt x="341" y="227"/>
                  <a:pt x="341" y="227"/>
                  <a:pt x="341" y="228"/>
                </a:cubicBezTo>
                <a:close/>
                <a:moveTo>
                  <a:pt x="342" y="217"/>
                </a:moveTo>
                <a:cubicBezTo>
                  <a:pt x="343" y="218"/>
                  <a:pt x="343" y="217"/>
                  <a:pt x="343" y="217"/>
                </a:cubicBezTo>
                <a:cubicBezTo>
                  <a:pt x="343" y="217"/>
                  <a:pt x="343" y="217"/>
                  <a:pt x="343" y="217"/>
                </a:cubicBezTo>
                <a:cubicBezTo>
                  <a:pt x="343" y="217"/>
                  <a:pt x="343" y="217"/>
                  <a:pt x="343" y="217"/>
                </a:cubicBezTo>
                <a:cubicBezTo>
                  <a:pt x="343" y="217"/>
                  <a:pt x="344" y="217"/>
                  <a:pt x="344" y="217"/>
                </a:cubicBezTo>
                <a:cubicBezTo>
                  <a:pt x="343" y="218"/>
                  <a:pt x="342" y="218"/>
                  <a:pt x="342" y="217"/>
                </a:cubicBezTo>
                <a:close/>
                <a:moveTo>
                  <a:pt x="343" y="224"/>
                </a:moveTo>
                <a:cubicBezTo>
                  <a:pt x="343" y="225"/>
                  <a:pt x="343" y="225"/>
                  <a:pt x="343" y="224"/>
                </a:cubicBezTo>
                <a:cubicBezTo>
                  <a:pt x="343" y="224"/>
                  <a:pt x="343" y="224"/>
                  <a:pt x="343" y="224"/>
                </a:cubicBezTo>
                <a:close/>
                <a:moveTo>
                  <a:pt x="342" y="227"/>
                </a:moveTo>
                <a:cubicBezTo>
                  <a:pt x="342" y="226"/>
                  <a:pt x="343" y="226"/>
                  <a:pt x="344" y="226"/>
                </a:cubicBezTo>
                <a:cubicBezTo>
                  <a:pt x="344" y="226"/>
                  <a:pt x="344" y="226"/>
                  <a:pt x="344" y="226"/>
                </a:cubicBezTo>
                <a:cubicBezTo>
                  <a:pt x="344" y="226"/>
                  <a:pt x="344" y="226"/>
                  <a:pt x="344" y="227"/>
                </a:cubicBezTo>
                <a:cubicBezTo>
                  <a:pt x="343" y="226"/>
                  <a:pt x="343" y="227"/>
                  <a:pt x="342" y="227"/>
                </a:cubicBezTo>
                <a:close/>
                <a:moveTo>
                  <a:pt x="343" y="229"/>
                </a:moveTo>
                <a:cubicBezTo>
                  <a:pt x="344" y="229"/>
                  <a:pt x="344" y="229"/>
                  <a:pt x="344" y="229"/>
                </a:cubicBezTo>
                <a:cubicBezTo>
                  <a:pt x="344" y="229"/>
                  <a:pt x="343" y="229"/>
                  <a:pt x="343" y="229"/>
                </a:cubicBezTo>
                <a:close/>
                <a:moveTo>
                  <a:pt x="345" y="229"/>
                </a:moveTo>
                <a:cubicBezTo>
                  <a:pt x="344" y="229"/>
                  <a:pt x="344" y="228"/>
                  <a:pt x="345" y="229"/>
                </a:cubicBezTo>
                <a:cubicBezTo>
                  <a:pt x="344" y="229"/>
                  <a:pt x="345" y="229"/>
                  <a:pt x="345" y="229"/>
                </a:cubicBezTo>
                <a:close/>
                <a:moveTo>
                  <a:pt x="346" y="217"/>
                </a:moveTo>
                <a:cubicBezTo>
                  <a:pt x="346" y="217"/>
                  <a:pt x="346" y="217"/>
                  <a:pt x="346" y="217"/>
                </a:cubicBezTo>
                <a:cubicBezTo>
                  <a:pt x="346" y="218"/>
                  <a:pt x="346" y="218"/>
                  <a:pt x="346" y="217"/>
                </a:cubicBezTo>
                <a:close/>
                <a:moveTo>
                  <a:pt x="347" y="228"/>
                </a:moveTo>
                <a:cubicBezTo>
                  <a:pt x="348" y="228"/>
                  <a:pt x="348" y="227"/>
                  <a:pt x="348" y="228"/>
                </a:cubicBezTo>
                <a:cubicBezTo>
                  <a:pt x="348" y="228"/>
                  <a:pt x="348" y="228"/>
                  <a:pt x="347" y="228"/>
                </a:cubicBezTo>
                <a:close/>
                <a:moveTo>
                  <a:pt x="352" y="215"/>
                </a:moveTo>
                <a:cubicBezTo>
                  <a:pt x="352" y="215"/>
                  <a:pt x="352" y="215"/>
                  <a:pt x="352" y="216"/>
                </a:cubicBezTo>
                <a:cubicBezTo>
                  <a:pt x="351" y="215"/>
                  <a:pt x="352" y="214"/>
                  <a:pt x="352" y="215"/>
                </a:cubicBezTo>
                <a:close/>
                <a:moveTo>
                  <a:pt x="352" y="228"/>
                </a:moveTo>
                <a:cubicBezTo>
                  <a:pt x="351" y="227"/>
                  <a:pt x="351" y="227"/>
                  <a:pt x="351" y="227"/>
                </a:cubicBezTo>
                <a:cubicBezTo>
                  <a:pt x="351" y="227"/>
                  <a:pt x="352" y="227"/>
                  <a:pt x="352" y="226"/>
                </a:cubicBezTo>
                <a:cubicBezTo>
                  <a:pt x="352" y="226"/>
                  <a:pt x="352" y="226"/>
                  <a:pt x="352" y="226"/>
                </a:cubicBezTo>
                <a:cubicBezTo>
                  <a:pt x="352" y="227"/>
                  <a:pt x="352" y="227"/>
                  <a:pt x="352" y="228"/>
                </a:cubicBezTo>
                <a:close/>
                <a:moveTo>
                  <a:pt x="353" y="227"/>
                </a:moveTo>
                <a:cubicBezTo>
                  <a:pt x="353" y="226"/>
                  <a:pt x="355" y="226"/>
                  <a:pt x="355" y="227"/>
                </a:cubicBezTo>
                <a:cubicBezTo>
                  <a:pt x="354" y="226"/>
                  <a:pt x="354" y="227"/>
                  <a:pt x="353" y="227"/>
                </a:cubicBezTo>
                <a:close/>
                <a:moveTo>
                  <a:pt x="374" y="217"/>
                </a:moveTo>
                <a:cubicBezTo>
                  <a:pt x="374" y="218"/>
                  <a:pt x="374" y="218"/>
                  <a:pt x="374" y="218"/>
                </a:cubicBezTo>
                <a:cubicBezTo>
                  <a:pt x="374" y="218"/>
                  <a:pt x="373" y="218"/>
                  <a:pt x="373" y="218"/>
                </a:cubicBezTo>
                <a:cubicBezTo>
                  <a:pt x="373" y="218"/>
                  <a:pt x="373" y="218"/>
                  <a:pt x="374" y="217"/>
                </a:cubicBezTo>
                <a:close/>
                <a:moveTo>
                  <a:pt x="373" y="219"/>
                </a:moveTo>
                <a:cubicBezTo>
                  <a:pt x="373" y="219"/>
                  <a:pt x="373" y="220"/>
                  <a:pt x="373" y="219"/>
                </a:cubicBezTo>
                <a:cubicBezTo>
                  <a:pt x="373" y="219"/>
                  <a:pt x="373" y="219"/>
                  <a:pt x="373" y="219"/>
                </a:cubicBezTo>
                <a:close/>
                <a:moveTo>
                  <a:pt x="373" y="218"/>
                </a:moveTo>
                <a:cubicBezTo>
                  <a:pt x="373" y="218"/>
                  <a:pt x="372" y="218"/>
                  <a:pt x="372" y="218"/>
                </a:cubicBezTo>
                <a:cubicBezTo>
                  <a:pt x="372" y="218"/>
                  <a:pt x="372" y="217"/>
                  <a:pt x="373" y="218"/>
                </a:cubicBezTo>
                <a:close/>
                <a:moveTo>
                  <a:pt x="374" y="211"/>
                </a:moveTo>
                <a:cubicBezTo>
                  <a:pt x="374" y="211"/>
                  <a:pt x="374" y="212"/>
                  <a:pt x="374" y="212"/>
                </a:cubicBezTo>
                <a:cubicBezTo>
                  <a:pt x="374" y="211"/>
                  <a:pt x="374" y="211"/>
                  <a:pt x="374" y="211"/>
                </a:cubicBezTo>
                <a:close/>
                <a:moveTo>
                  <a:pt x="373" y="212"/>
                </a:moveTo>
                <a:cubicBezTo>
                  <a:pt x="373" y="212"/>
                  <a:pt x="373" y="212"/>
                  <a:pt x="373" y="212"/>
                </a:cubicBezTo>
                <a:cubicBezTo>
                  <a:pt x="373" y="213"/>
                  <a:pt x="373" y="213"/>
                  <a:pt x="373" y="213"/>
                </a:cubicBezTo>
                <a:cubicBezTo>
                  <a:pt x="373" y="213"/>
                  <a:pt x="373" y="213"/>
                  <a:pt x="373" y="213"/>
                </a:cubicBezTo>
                <a:cubicBezTo>
                  <a:pt x="373" y="213"/>
                  <a:pt x="373" y="214"/>
                  <a:pt x="373" y="213"/>
                </a:cubicBezTo>
                <a:cubicBezTo>
                  <a:pt x="373" y="213"/>
                  <a:pt x="373" y="212"/>
                  <a:pt x="373" y="212"/>
                </a:cubicBezTo>
                <a:close/>
                <a:moveTo>
                  <a:pt x="371" y="214"/>
                </a:moveTo>
                <a:cubicBezTo>
                  <a:pt x="371" y="214"/>
                  <a:pt x="372" y="214"/>
                  <a:pt x="372" y="214"/>
                </a:cubicBezTo>
                <a:cubicBezTo>
                  <a:pt x="372" y="215"/>
                  <a:pt x="371" y="215"/>
                  <a:pt x="371" y="215"/>
                </a:cubicBezTo>
                <a:cubicBezTo>
                  <a:pt x="371" y="215"/>
                  <a:pt x="371" y="215"/>
                  <a:pt x="371" y="215"/>
                </a:cubicBezTo>
                <a:lnTo>
                  <a:pt x="371" y="214"/>
                </a:lnTo>
                <a:close/>
                <a:moveTo>
                  <a:pt x="371" y="218"/>
                </a:moveTo>
                <a:cubicBezTo>
                  <a:pt x="371" y="219"/>
                  <a:pt x="371" y="219"/>
                  <a:pt x="370" y="219"/>
                </a:cubicBezTo>
                <a:cubicBezTo>
                  <a:pt x="370" y="219"/>
                  <a:pt x="370" y="219"/>
                  <a:pt x="370" y="219"/>
                </a:cubicBezTo>
                <a:cubicBezTo>
                  <a:pt x="370" y="218"/>
                  <a:pt x="370" y="218"/>
                  <a:pt x="371" y="218"/>
                </a:cubicBezTo>
                <a:close/>
                <a:moveTo>
                  <a:pt x="370" y="214"/>
                </a:moveTo>
                <a:cubicBezTo>
                  <a:pt x="370" y="216"/>
                  <a:pt x="369" y="215"/>
                  <a:pt x="369" y="214"/>
                </a:cubicBezTo>
                <a:cubicBezTo>
                  <a:pt x="369" y="215"/>
                  <a:pt x="369" y="214"/>
                  <a:pt x="370" y="214"/>
                </a:cubicBezTo>
                <a:close/>
                <a:moveTo>
                  <a:pt x="369" y="220"/>
                </a:moveTo>
                <a:cubicBezTo>
                  <a:pt x="369" y="219"/>
                  <a:pt x="368" y="220"/>
                  <a:pt x="368" y="220"/>
                </a:cubicBezTo>
                <a:cubicBezTo>
                  <a:pt x="368" y="220"/>
                  <a:pt x="368" y="219"/>
                  <a:pt x="369" y="219"/>
                </a:cubicBezTo>
                <a:cubicBezTo>
                  <a:pt x="369" y="219"/>
                  <a:pt x="369" y="219"/>
                  <a:pt x="369" y="220"/>
                </a:cubicBezTo>
                <a:close/>
                <a:moveTo>
                  <a:pt x="368" y="215"/>
                </a:moveTo>
                <a:cubicBezTo>
                  <a:pt x="368" y="216"/>
                  <a:pt x="369" y="216"/>
                  <a:pt x="368" y="216"/>
                </a:cubicBezTo>
                <a:cubicBezTo>
                  <a:pt x="368" y="216"/>
                  <a:pt x="368" y="215"/>
                  <a:pt x="368" y="215"/>
                </a:cubicBezTo>
                <a:close/>
                <a:moveTo>
                  <a:pt x="367" y="213"/>
                </a:moveTo>
                <a:cubicBezTo>
                  <a:pt x="367" y="213"/>
                  <a:pt x="367" y="214"/>
                  <a:pt x="367" y="214"/>
                </a:cubicBezTo>
                <a:cubicBezTo>
                  <a:pt x="368" y="213"/>
                  <a:pt x="367" y="213"/>
                  <a:pt x="368" y="213"/>
                </a:cubicBezTo>
                <a:cubicBezTo>
                  <a:pt x="368" y="213"/>
                  <a:pt x="368" y="214"/>
                  <a:pt x="368" y="214"/>
                </a:cubicBezTo>
                <a:cubicBezTo>
                  <a:pt x="367" y="214"/>
                  <a:pt x="367" y="214"/>
                  <a:pt x="367" y="214"/>
                </a:cubicBezTo>
                <a:cubicBezTo>
                  <a:pt x="367" y="214"/>
                  <a:pt x="367" y="214"/>
                  <a:pt x="367" y="215"/>
                </a:cubicBezTo>
                <a:cubicBezTo>
                  <a:pt x="367" y="214"/>
                  <a:pt x="367" y="214"/>
                  <a:pt x="367" y="214"/>
                </a:cubicBezTo>
                <a:cubicBezTo>
                  <a:pt x="367" y="214"/>
                  <a:pt x="367" y="214"/>
                  <a:pt x="367" y="214"/>
                </a:cubicBezTo>
                <a:cubicBezTo>
                  <a:pt x="367" y="213"/>
                  <a:pt x="367" y="213"/>
                  <a:pt x="367" y="213"/>
                </a:cubicBezTo>
                <a:close/>
                <a:moveTo>
                  <a:pt x="361" y="220"/>
                </a:moveTo>
                <a:cubicBezTo>
                  <a:pt x="361" y="220"/>
                  <a:pt x="361" y="220"/>
                  <a:pt x="361" y="220"/>
                </a:cubicBezTo>
                <a:cubicBezTo>
                  <a:pt x="362" y="220"/>
                  <a:pt x="361" y="221"/>
                  <a:pt x="361" y="221"/>
                </a:cubicBezTo>
                <a:lnTo>
                  <a:pt x="361" y="220"/>
                </a:lnTo>
                <a:close/>
                <a:moveTo>
                  <a:pt x="359" y="214"/>
                </a:moveTo>
                <a:cubicBezTo>
                  <a:pt x="359" y="213"/>
                  <a:pt x="359" y="213"/>
                  <a:pt x="359" y="213"/>
                </a:cubicBezTo>
                <a:cubicBezTo>
                  <a:pt x="359" y="213"/>
                  <a:pt x="359" y="212"/>
                  <a:pt x="360" y="213"/>
                </a:cubicBezTo>
                <a:cubicBezTo>
                  <a:pt x="360" y="213"/>
                  <a:pt x="359" y="213"/>
                  <a:pt x="359" y="214"/>
                </a:cubicBezTo>
                <a:close/>
                <a:moveTo>
                  <a:pt x="359" y="217"/>
                </a:moveTo>
                <a:cubicBezTo>
                  <a:pt x="360" y="217"/>
                  <a:pt x="360" y="216"/>
                  <a:pt x="360" y="217"/>
                </a:cubicBezTo>
                <a:cubicBezTo>
                  <a:pt x="360" y="217"/>
                  <a:pt x="359" y="217"/>
                  <a:pt x="359" y="217"/>
                </a:cubicBezTo>
                <a:close/>
                <a:moveTo>
                  <a:pt x="363" y="223"/>
                </a:moveTo>
                <a:cubicBezTo>
                  <a:pt x="362" y="222"/>
                  <a:pt x="362" y="223"/>
                  <a:pt x="361" y="223"/>
                </a:cubicBezTo>
                <a:cubicBezTo>
                  <a:pt x="361" y="222"/>
                  <a:pt x="361" y="223"/>
                  <a:pt x="360" y="222"/>
                </a:cubicBezTo>
                <a:cubicBezTo>
                  <a:pt x="361" y="222"/>
                  <a:pt x="361" y="222"/>
                  <a:pt x="362" y="222"/>
                </a:cubicBezTo>
                <a:cubicBezTo>
                  <a:pt x="362" y="221"/>
                  <a:pt x="361" y="219"/>
                  <a:pt x="362" y="219"/>
                </a:cubicBezTo>
                <a:cubicBezTo>
                  <a:pt x="362" y="220"/>
                  <a:pt x="362" y="222"/>
                  <a:pt x="363" y="222"/>
                </a:cubicBezTo>
                <a:cubicBezTo>
                  <a:pt x="363" y="222"/>
                  <a:pt x="363" y="222"/>
                  <a:pt x="363" y="223"/>
                </a:cubicBezTo>
                <a:close/>
                <a:moveTo>
                  <a:pt x="363" y="218"/>
                </a:moveTo>
                <a:cubicBezTo>
                  <a:pt x="363" y="218"/>
                  <a:pt x="364" y="217"/>
                  <a:pt x="364" y="218"/>
                </a:cubicBezTo>
                <a:cubicBezTo>
                  <a:pt x="364" y="218"/>
                  <a:pt x="363" y="218"/>
                  <a:pt x="363" y="218"/>
                </a:cubicBezTo>
                <a:close/>
                <a:moveTo>
                  <a:pt x="364" y="212"/>
                </a:moveTo>
                <a:cubicBezTo>
                  <a:pt x="364" y="211"/>
                  <a:pt x="364" y="211"/>
                  <a:pt x="365" y="212"/>
                </a:cubicBezTo>
                <a:cubicBezTo>
                  <a:pt x="365" y="212"/>
                  <a:pt x="364" y="212"/>
                  <a:pt x="364" y="212"/>
                </a:cubicBezTo>
                <a:close/>
                <a:moveTo>
                  <a:pt x="365" y="217"/>
                </a:moveTo>
                <a:cubicBezTo>
                  <a:pt x="365" y="218"/>
                  <a:pt x="365" y="217"/>
                  <a:pt x="366" y="218"/>
                </a:cubicBezTo>
                <a:cubicBezTo>
                  <a:pt x="366" y="218"/>
                  <a:pt x="366" y="218"/>
                  <a:pt x="366" y="218"/>
                </a:cubicBezTo>
                <a:cubicBezTo>
                  <a:pt x="365" y="218"/>
                  <a:pt x="365" y="218"/>
                  <a:pt x="365" y="217"/>
                </a:cubicBezTo>
                <a:close/>
                <a:moveTo>
                  <a:pt x="366" y="224"/>
                </a:moveTo>
                <a:cubicBezTo>
                  <a:pt x="366" y="225"/>
                  <a:pt x="366" y="224"/>
                  <a:pt x="366" y="224"/>
                </a:cubicBezTo>
                <a:cubicBezTo>
                  <a:pt x="366" y="224"/>
                  <a:pt x="367" y="224"/>
                  <a:pt x="366" y="224"/>
                </a:cubicBezTo>
                <a:close/>
                <a:moveTo>
                  <a:pt x="370" y="225"/>
                </a:moveTo>
                <a:cubicBezTo>
                  <a:pt x="370" y="225"/>
                  <a:pt x="370" y="225"/>
                  <a:pt x="370" y="224"/>
                </a:cubicBezTo>
                <a:cubicBezTo>
                  <a:pt x="370" y="225"/>
                  <a:pt x="369" y="224"/>
                  <a:pt x="369" y="224"/>
                </a:cubicBezTo>
                <a:cubicBezTo>
                  <a:pt x="369" y="225"/>
                  <a:pt x="370" y="225"/>
                  <a:pt x="370" y="225"/>
                </a:cubicBezTo>
                <a:cubicBezTo>
                  <a:pt x="369" y="226"/>
                  <a:pt x="369" y="225"/>
                  <a:pt x="369" y="226"/>
                </a:cubicBezTo>
                <a:cubicBezTo>
                  <a:pt x="369" y="226"/>
                  <a:pt x="369" y="226"/>
                  <a:pt x="369" y="226"/>
                </a:cubicBezTo>
                <a:cubicBezTo>
                  <a:pt x="369" y="225"/>
                  <a:pt x="369" y="225"/>
                  <a:pt x="369" y="225"/>
                </a:cubicBezTo>
                <a:cubicBezTo>
                  <a:pt x="368" y="225"/>
                  <a:pt x="368" y="225"/>
                  <a:pt x="368" y="225"/>
                </a:cubicBezTo>
                <a:cubicBezTo>
                  <a:pt x="368" y="225"/>
                  <a:pt x="368" y="225"/>
                  <a:pt x="367" y="225"/>
                </a:cubicBezTo>
                <a:cubicBezTo>
                  <a:pt x="367" y="224"/>
                  <a:pt x="368" y="225"/>
                  <a:pt x="368" y="224"/>
                </a:cubicBezTo>
                <a:cubicBezTo>
                  <a:pt x="367" y="224"/>
                  <a:pt x="367" y="224"/>
                  <a:pt x="367" y="224"/>
                </a:cubicBezTo>
                <a:cubicBezTo>
                  <a:pt x="366" y="224"/>
                  <a:pt x="366" y="223"/>
                  <a:pt x="366" y="223"/>
                </a:cubicBezTo>
                <a:cubicBezTo>
                  <a:pt x="366" y="224"/>
                  <a:pt x="367" y="223"/>
                  <a:pt x="367" y="224"/>
                </a:cubicBezTo>
                <a:cubicBezTo>
                  <a:pt x="367" y="223"/>
                  <a:pt x="368" y="223"/>
                  <a:pt x="368" y="223"/>
                </a:cubicBezTo>
                <a:cubicBezTo>
                  <a:pt x="369" y="223"/>
                  <a:pt x="369" y="223"/>
                  <a:pt x="369" y="223"/>
                </a:cubicBezTo>
                <a:cubicBezTo>
                  <a:pt x="370" y="223"/>
                  <a:pt x="369" y="223"/>
                  <a:pt x="369" y="223"/>
                </a:cubicBezTo>
                <a:cubicBezTo>
                  <a:pt x="370" y="223"/>
                  <a:pt x="370" y="224"/>
                  <a:pt x="370" y="225"/>
                </a:cubicBezTo>
                <a:close/>
                <a:moveTo>
                  <a:pt x="370" y="226"/>
                </a:moveTo>
                <a:cubicBezTo>
                  <a:pt x="371" y="226"/>
                  <a:pt x="370" y="225"/>
                  <a:pt x="370" y="225"/>
                </a:cubicBezTo>
                <a:cubicBezTo>
                  <a:pt x="371" y="225"/>
                  <a:pt x="371" y="226"/>
                  <a:pt x="370" y="226"/>
                </a:cubicBezTo>
                <a:close/>
                <a:moveTo>
                  <a:pt x="370" y="221"/>
                </a:moveTo>
                <a:cubicBezTo>
                  <a:pt x="370" y="221"/>
                  <a:pt x="371" y="221"/>
                  <a:pt x="371" y="222"/>
                </a:cubicBezTo>
                <a:cubicBezTo>
                  <a:pt x="370" y="222"/>
                  <a:pt x="371" y="221"/>
                  <a:pt x="370" y="221"/>
                </a:cubicBezTo>
                <a:cubicBezTo>
                  <a:pt x="370" y="220"/>
                  <a:pt x="370" y="220"/>
                  <a:pt x="370" y="220"/>
                </a:cubicBezTo>
                <a:cubicBezTo>
                  <a:pt x="371" y="220"/>
                  <a:pt x="371" y="220"/>
                  <a:pt x="371" y="221"/>
                </a:cubicBezTo>
                <a:cubicBezTo>
                  <a:pt x="371" y="221"/>
                  <a:pt x="371" y="221"/>
                  <a:pt x="370" y="221"/>
                </a:cubicBezTo>
                <a:close/>
                <a:moveTo>
                  <a:pt x="371" y="220"/>
                </a:moveTo>
                <a:cubicBezTo>
                  <a:pt x="371" y="219"/>
                  <a:pt x="371" y="219"/>
                  <a:pt x="372" y="219"/>
                </a:cubicBezTo>
                <a:cubicBezTo>
                  <a:pt x="371" y="220"/>
                  <a:pt x="371" y="220"/>
                  <a:pt x="371" y="220"/>
                </a:cubicBezTo>
                <a:cubicBezTo>
                  <a:pt x="371" y="220"/>
                  <a:pt x="371" y="220"/>
                  <a:pt x="371" y="220"/>
                </a:cubicBezTo>
                <a:close/>
                <a:moveTo>
                  <a:pt x="375" y="220"/>
                </a:moveTo>
                <a:cubicBezTo>
                  <a:pt x="376" y="221"/>
                  <a:pt x="375" y="221"/>
                  <a:pt x="375" y="221"/>
                </a:cubicBezTo>
                <a:cubicBezTo>
                  <a:pt x="375" y="222"/>
                  <a:pt x="375" y="222"/>
                  <a:pt x="375" y="222"/>
                </a:cubicBezTo>
                <a:cubicBezTo>
                  <a:pt x="374" y="221"/>
                  <a:pt x="374" y="221"/>
                  <a:pt x="374" y="221"/>
                </a:cubicBezTo>
                <a:cubicBezTo>
                  <a:pt x="374" y="222"/>
                  <a:pt x="374" y="221"/>
                  <a:pt x="373" y="222"/>
                </a:cubicBezTo>
                <a:cubicBezTo>
                  <a:pt x="372" y="221"/>
                  <a:pt x="372" y="221"/>
                  <a:pt x="371" y="221"/>
                </a:cubicBezTo>
                <a:cubicBezTo>
                  <a:pt x="371" y="220"/>
                  <a:pt x="373" y="221"/>
                  <a:pt x="373" y="220"/>
                </a:cubicBezTo>
                <a:cubicBezTo>
                  <a:pt x="373" y="220"/>
                  <a:pt x="373" y="220"/>
                  <a:pt x="373" y="220"/>
                </a:cubicBezTo>
                <a:cubicBezTo>
                  <a:pt x="373" y="220"/>
                  <a:pt x="374" y="220"/>
                  <a:pt x="374" y="220"/>
                </a:cubicBezTo>
                <a:cubicBezTo>
                  <a:pt x="374" y="220"/>
                  <a:pt x="375" y="219"/>
                  <a:pt x="376" y="220"/>
                </a:cubicBezTo>
                <a:cubicBezTo>
                  <a:pt x="376" y="220"/>
                  <a:pt x="376" y="220"/>
                  <a:pt x="375" y="220"/>
                </a:cubicBezTo>
                <a:close/>
                <a:moveTo>
                  <a:pt x="375" y="218"/>
                </a:moveTo>
                <a:cubicBezTo>
                  <a:pt x="376" y="217"/>
                  <a:pt x="375" y="218"/>
                  <a:pt x="375" y="217"/>
                </a:cubicBezTo>
                <a:cubicBezTo>
                  <a:pt x="375" y="218"/>
                  <a:pt x="376" y="216"/>
                  <a:pt x="376" y="217"/>
                </a:cubicBezTo>
                <a:cubicBezTo>
                  <a:pt x="376" y="217"/>
                  <a:pt x="376" y="217"/>
                  <a:pt x="376" y="217"/>
                </a:cubicBezTo>
                <a:cubicBezTo>
                  <a:pt x="376" y="218"/>
                  <a:pt x="376" y="218"/>
                  <a:pt x="376" y="218"/>
                </a:cubicBezTo>
                <a:cubicBezTo>
                  <a:pt x="376" y="218"/>
                  <a:pt x="376" y="219"/>
                  <a:pt x="375" y="218"/>
                </a:cubicBezTo>
                <a:close/>
                <a:moveTo>
                  <a:pt x="376" y="217"/>
                </a:moveTo>
                <a:cubicBezTo>
                  <a:pt x="376" y="216"/>
                  <a:pt x="376" y="216"/>
                  <a:pt x="376" y="216"/>
                </a:cubicBezTo>
                <a:cubicBezTo>
                  <a:pt x="376" y="216"/>
                  <a:pt x="377" y="217"/>
                  <a:pt x="376" y="217"/>
                </a:cubicBezTo>
                <a:cubicBezTo>
                  <a:pt x="376" y="217"/>
                  <a:pt x="377" y="217"/>
                  <a:pt x="376" y="217"/>
                </a:cubicBezTo>
                <a:close/>
                <a:moveTo>
                  <a:pt x="379" y="217"/>
                </a:moveTo>
                <a:cubicBezTo>
                  <a:pt x="379" y="216"/>
                  <a:pt x="379" y="216"/>
                  <a:pt x="379" y="216"/>
                </a:cubicBezTo>
                <a:cubicBezTo>
                  <a:pt x="379" y="217"/>
                  <a:pt x="379" y="216"/>
                  <a:pt x="379" y="215"/>
                </a:cubicBezTo>
                <a:cubicBezTo>
                  <a:pt x="380" y="216"/>
                  <a:pt x="379" y="217"/>
                  <a:pt x="379" y="217"/>
                </a:cubicBezTo>
                <a:close/>
                <a:moveTo>
                  <a:pt x="382" y="217"/>
                </a:moveTo>
                <a:cubicBezTo>
                  <a:pt x="382" y="216"/>
                  <a:pt x="383" y="218"/>
                  <a:pt x="383" y="217"/>
                </a:cubicBezTo>
                <a:cubicBezTo>
                  <a:pt x="383" y="217"/>
                  <a:pt x="383" y="218"/>
                  <a:pt x="384" y="217"/>
                </a:cubicBezTo>
                <a:cubicBezTo>
                  <a:pt x="383" y="219"/>
                  <a:pt x="383" y="217"/>
                  <a:pt x="382" y="217"/>
                </a:cubicBezTo>
                <a:close/>
                <a:moveTo>
                  <a:pt x="386" y="217"/>
                </a:moveTo>
                <a:cubicBezTo>
                  <a:pt x="387" y="218"/>
                  <a:pt x="386" y="217"/>
                  <a:pt x="387" y="217"/>
                </a:cubicBezTo>
                <a:cubicBezTo>
                  <a:pt x="387" y="218"/>
                  <a:pt x="386" y="218"/>
                  <a:pt x="386" y="217"/>
                </a:cubicBezTo>
                <a:close/>
                <a:moveTo>
                  <a:pt x="389" y="217"/>
                </a:moveTo>
                <a:cubicBezTo>
                  <a:pt x="388" y="217"/>
                  <a:pt x="388" y="217"/>
                  <a:pt x="388" y="217"/>
                </a:cubicBezTo>
                <a:cubicBezTo>
                  <a:pt x="388" y="216"/>
                  <a:pt x="388" y="216"/>
                  <a:pt x="389" y="216"/>
                </a:cubicBezTo>
                <a:cubicBezTo>
                  <a:pt x="389" y="217"/>
                  <a:pt x="389" y="217"/>
                  <a:pt x="389" y="217"/>
                </a:cubicBezTo>
                <a:close/>
              </a:path>
            </a:pathLst>
          </a:custGeom>
          <a:solidFill>
            <a:schemeClr val="bg2"/>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32" name="Freeform: Shape 31">
            <a:extLst>
              <a:ext uri="{FF2B5EF4-FFF2-40B4-BE49-F238E27FC236}">
                <a16:creationId xmlns:a16="http://schemas.microsoft.com/office/drawing/2014/main" xmlns="" id="{E9A7BB9C-456B-41BC-99DC-376152A18B31}"/>
              </a:ext>
            </a:extLst>
          </p:cNvPr>
          <p:cNvSpPr>
            <a:spLocks noGrp="1"/>
          </p:cNvSpPr>
          <p:nvPr>
            <p:ph type="media" sz="quarter" idx="15"/>
          </p:nvPr>
        </p:nvSpPr>
        <p:spPr>
          <a:xfrm>
            <a:off x="8545512" y="1286561"/>
            <a:ext cx="2873802" cy="2873829"/>
          </a:xfrm>
          <a:custGeom>
            <a:avLst/>
            <a:gdLst>
              <a:gd name="connsiteX0" fmla="*/ 1436915 w 2873802"/>
              <a:gd name="connsiteY0" fmla="*/ 0 h 2873829"/>
              <a:gd name="connsiteX1" fmla="*/ 2866412 w 2873802"/>
              <a:gd name="connsiteY1" fmla="*/ 1289999 h 2873829"/>
              <a:gd name="connsiteX2" fmla="*/ 2873802 w 2873802"/>
              <a:gd name="connsiteY2" fmla="*/ 1436360 h 2873829"/>
              <a:gd name="connsiteX3" fmla="*/ 2873802 w 2873802"/>
              <a:gd name="connsiteY3" fmla="*/ 1437470 h 2873829"/>
              <a:gd name="connsiteX4" fmla="*/ 2866412 w 2873802"/>
              <a:gd name="connsiteY4" fmla="*/ 1583831 h 2873829"/>
              <a:gd name="connsiteX5" fmla="*/ 1583831 w 2873802"/>
              <a:gd name="connsiteY5" fmla="*/ 2866411 h 2873829"/>
              <a:gd name="connsiteX6" fmla="*/ 1436935 w 2873802"/>
              <a:gd name="connsiteY6" fmla="*/ 2873829 h 2873829"/>
              <a:gd name="connsiteX7" fmla="*/ 1436896 w 2873802"/>
              <a:gd name="connsiteY7" fmla="*/ 2873829 h 2873829"/>
              <a:gd name="connsiteX8" fmla="*/ 1289999 w 2873802"/>
              <a:gd name="connsiteY8" fmla="*/ 2866411 h 2873829"/>
              <a:gd name="connsiteX9" fmla="*/ 0 w 2873802"/>
              <a:gd name="connsiteY9" fmla="*/ 1436915 h 2873829"/>
              <a:gd name="connsiteX10" fmla="*/ 1436915 w 2873802"/>
              <a:gd name="connsiteY10" fmla="*/ 0 h 2873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873802" h="2873829">
                <a:moveTo>
                  <a:pt x="1436915" y="0"/>
                </a:moveTo>
                <a:cubicBezTo>
                  <a:pt x="2180902" y="0"/>
                  <a:pt x="2792827" y="565426"/>
                  <a:pt x="2866412" y="1289999"/>
                </a:cubicBezTo>
                <a:lnTo>
                  <a:pt x="2873802" y="1436360"/>
                </a:lnTo>
                <a:lnTo>
                  <a:pt x="2873802" y="1437470"/>
                </a:lnTo>
                <a:lnTo>
                  <a:pt x="2866412" y="1583831"/>
                </a:lnTo>
                <a:cubicBezTo>
                  <a:pt x="2797733" y="2260099"/>
                  <a:pt x="2260099" y="2797733"/>
                  <a:pt x="1583831" y="2866411"/>
                </a:cubicBezTo>
                <a:lnTo>
                  <a:pt x="1436935" y="2873829"/>
                </a:lnTo>
                <a:lnTo>
                  <a:pt x="1436896" y="2873829"/>
                </a:lnTo>
                <a:lnTo>
                  <a:pt x="1289999" y="2866411"/>
                </a:lnTo>
                <a:cubicBezTo>
                  <a:pt x="565426" y="2792827"/>
                  <a:pt x="0" y="2180902"/>
                  <a:pt x="0" y="1436915"/>
                </a:cubicBezTo>
                <a:cubicBezTo>
                  <a:pt x="0" y="643329"/>
                  <a:pt x="643329" y="0"/>
                  <a:pt x="1436915" y="0"/>
                </a:cubicBezTo>
                <a:close/>
              </a:path>
            </a:pathLst>
          </a:custGeom>
        </p:spPr>
        <p:txBody>
          <a:bodyPr wrap="square" anchor="ctr">
            <a:noAutofit/>
          </a:bodyPr>
          <a:lstStyle>
            <a:lvl1pPr marL="0" indent="0" algn="ctr">
              <a:buNone/>
              <a:defRPr sz="1400" b="1">
                <a:solidFill>
                  <a:srgbClr val="774E26"/>
                </a:solidFill>
                <a:latin typeface="+mj-lt"/>
              </a:defRPr>
            </a:lvl1pPr>
          </a:lstStyle>
          <a:p>
            <a:endParaRPr lang="en-US"/>
          </a:p>
        </p:txBody>
      </p:sp>
      <p:sp>
        <p:nvSpPr>
          <p:cNvPr id="31" name="Freeform: Shape 30">
            <a:extLst>
              <a:ext uri="{FF2B5EF4-FFF2-40B4-BE49-F238E27FC236}">
                <a16:creationId xmlns:a16="http://schemas.microsoft.com/office/drawing/2014/main" xmlns="" id="{24431903-7023-43B8-BD27-E4EDDC366C5A}"/>
              </a:ext>
            </a:extLst>
          </p:cNvPr>
          <p:cNvSpPr>
            <a:spLocks noGrp="1"/>
          </p:cNvSpPr>
          <p:nvPr>
            <p:ph type="media" sz="quarter" idx="14"/>
          </p:nvPr>
        </p:nvSpPr>
        <p:spPr>
          <a:xfrm>
            <a:off x="4659113" y="3245074"/>
            <a:ext cx="2873802" cy="2873829"/>
          </a:xfrm>
          <a:custGeom>
            <a:avLst/>
            <a:gdLst>
              <a:gd name="connsiteX0" fmla="*/ 1436915 w 2873802"/>
              <a:gd name="connsiteY0" fmla="*/ 0 h 2873829"/>
              <a:gd name="connsiteX1" fmla="*/ 2866412 w 2873802"/>
              <a:gd name="connsiteY1" fmla="*/ 1289999 h 2873829"/>
              <a:gd name="connsiteX2" fmla="*/ 2873802 w 2873802"/>
              <a:gd name="connsiteY2" fmla="*/ 1436360 h 2873829"/>
              <a:gd name="connsiteX3" fmla="*/ 2873802 w 2873802"/>
              <a:gd name="connsiteY3" fmla="*/ 1437470 h 2873829"/>
              <a:gd name="connsiteX4" fmla="*/ 2866412 w 2873802"/>
              <a:gd name="connsiteY4" fmla="*/ 1583831 h 2873829"/>
              <a:gd name="connsiteX5" fmla="*/ 1583831 w 2873802"/>
              <a:gd name="connsiteY5" fmla="*/ 2866411 h 2873829"/>
              <a:gd name="connsiteX6" fmla="*/ 1436935 w 2873802"/>
              <a:gd name="connsiteY6" fmla="*/ 2873829 h 2873829"/>
              <a:gd name="connsiteX7" fmla="*/ 1436896 w 2873802"/>
              <a:gd name="connsiteY7" fmla="*/ 2873829 h 2873829"/>
              <a:gd name="connsiteX8" fmla="*/ 1289999 w 2873802"/>
              <a:gd name="connsiteY8" fmla="*/ 2866411 h 2873829"/>
              <a:gd name="connsiteX9" fmla="*/ 0 w 2873802"/>
              <a:gd name="connsiteY9" fmla="*/ 1436915 h 2873829"/>
              <a:gd name="connsiteX10" fmla="*/ 1436915 w 2873802"/>
              <a:gd name="connsiteY10" fmla="*/ 0 h 2873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873802" h="2873829">
                <a:moveTo>
                  <a:pt x="1436915" y="0"/>
                </a:moveTo>
                <a:cubicBezTo>
                  <a:pt x="2180902" y="0"/>
                  <a:pt x="2792827" y="565426"/>
                  <a:pt x="2866412" y="1289999"/>
                </a:cubicBezTo>
                <a:lnTo>
                  <a:pt x="2873802" y="1436360"/>
                </a:lnTo>
                <a:lnTo>
                  <a:pt x="2873802" y="1437470"/>
                </a:lnTo>
                <a:lnTo>
                  <a:pt x="2866412" y="1583831"/>
                </a:lnTo>
                <a:cubicBezTo>
                  <a:pt x="2797733" y="2260099"/>
                  <a:pt x="2260099" y="2797733"/>
                  <a:pt x="1583831" y="2866411"/>
                </a:cubicBezTo>
                <a:lnTo>
                  <a:pt x="1436935" y="2873829"/>
                </a:lnTo>
                <a:lnTo>
                  <a:pt x="1436896" y="2873829"/>
                </a:lnTo>
                <a:lnTo>
                  <a:pt x="1289999" y="2866411"/>
                </a:lnTo>
                <a:cubicBezTo>
                  <a:pt x="565426" y="2792827"/>
                  <a:pt x="0" y="2180902"/>
                  <a:pt x="0" y="1436915"/>
                </a:cubicBezTo>
                <a:cubicBezTo>
                  <a:pt x="0" y="643329"/>
                  <a:pt x="643329" y="0"/>
                  <a:pt x="1436915" y="0"/>
                </a:cubicBezTo>
                <a:close/>
              </a:path>
            </a:pathLst>
          </a:custGeom>
        </p:spPr>
        <p:txBody>
          <a:bodyPr wrap="square" anchor="ctr">
            <a:noAutofit/>
          </a:bodyPr>
          <a:lstStyle>
            <a:lvl1pPr marL="0" indent="0" algn="ctr">
              <a:buNone/>
              <a:defRPr sz="1400" b="1">
                <a:solidFill>
                  <a:srgbClr val="774E26"/>
                </a:solidFill>
                <a:latin typeface="+mj-lt"/>
              </a:defRPr>
            </a:lvl1pPr>
          </a:lstStyle>
          <a:p>
            <a:endParaRPr lang="en-US"/>
          </a:p>
        </p:txBody>
      </p:sp>
      <p:sp>
        <p:nvSpPr>
          <p:cNvPr id="30" name="Freeform: Shape 29">
            <a:extLst>
              <a:ext uri="{FF2B5EF4-FFF2-40B4-BE49-F238E27FC236}">
                <a16:creationId xmlns:a16="http://schemas.microsoft.com/office/drawing/2014/main" xmlns="" id="{6BE144C1-F76B-46DF-8A43-5240905C5E86}"/>
              </a:ext>
            </a:extLst>
          </p:cNvPr>
          <p:cNvSpPr>
            <a:spLocks noGrp="1"/>
          </p:cNvSpPr>
          <p:nvPr>
            <p:ph type="media" sz="quarter" idx="13"/>
          </p:nvPr>
        </p:nvSpPr>
        <p:spPr>
          <a:xfrm>
            <a:off x="772686" y="1286561"/>
            <a:ext cx="2873802" cy="2873829"/>
          </a:xfrm>
          <a:custGeom>
            <a:avLst/>
            <a:gdLst>
              <a:gd name="connsiteX0" fmla="*/ 1436915 w 2873802"/>
              <a:gd name="connsiteY0" fmla="*/ 0 h 2873829"/>
              <a:gd name="connsiteX1" fmla="*/ 2866412 w 2873802"/>
              <a:gd name="connsiteY1" fmla="*/ 1289999 h 2873829"/>
              <a:gd name="connsiteX2" fmla="*/ 2873802 w 2873802"/>
              <a:gd name="connsiteY2" fmla="*/ 1436360 h 2873829"/>
              <a:gd name="connsiteX3" fmla="*/ 2873802 w 2873802"/>
              <a:gd name="connsiteY3" fmla="*/ 1437470 h 2873829"/>
              <a:gd name="connsiteX4" fmla="*/ 2866412 w 2873802"/>
              <a:gd name="connsiteY4" fmla="*/ 1583831 h 2873829"/>
              <a:gd name="connsiteX5" fmla="*/ 1583831 w 2873802"/>
              <a:gd name="connsiteY5" fmla="*/ 2866411 h 2873829"/>
              <a:gd name="connsiteX6" fmla="*/ 1436935 w 2873802"/>
              <a:gd name="connsiteY6" fmla="*/ 2873829 h 2873829"/>
              <a:gd name="connsiteX7" fmla="*/ 1436896 w 2873802"/>
              <a:gd name="connsiteY7" fmla="*/ 2873829 h 2873829"/>
              <a:gd name="connsiteX8" fmla="*/ 1289999 w 2873802"/>
              <a:gd name="connsiteY8" fmla="*/ 2866411 h 2873829"/>
              <a:gd name="connsiteX9" fmla="*/ 0 w 2873802"/>
              <a:gd name="connsiteY9" fmla="*/ 1436915 h 2873829"/>
              <a:gd name="connsiteX10" fmla="*/ 1436915 w 2873802"/>
              <a:gd name="connsiteY10" fmla="*/ 0 h 2873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873802" h="2873829">
                <a:moveTo>
                  <a:pt x="1436915" y="0"/>
                </a:moveTo>
                <a:cubicBezTo>
                  <a:pt x="2180902" y="0"/>
                  <a:pt x="2792827" y="565426"/>
                  <a:pt x="2866412" y="1289999"/>
                </a:cubicBezTo>
                <a:lnTo>
                  <a:pt x="2873802" y="1436360"/>
                </a:lnTo>
                <a:lnTo>
                  <a:pt x="2873802" y="1437470"/>
                </a:lnTo>
                <a:lnTo>
                  <a:pt x="2866412" y="1583831"/>
                </a:lnTo>
                <a:cubicBezTo>
                  <a:pt x="2797733" y="2260099"/>
                  <a:pt x="2260099" y="2797733"/>
                  <a:pt x="1583831" y="2866411"/>
                </a:cubicBezTo>
                <a:lnTo>
                  <a:pt x="1436935" y="2873829"/>
                </a:lnTo>
                <a:lnTo>
                  <a:pt x="1436896" y="2873829"/>
                </a:lnTo>
                <a:lnTo>
                  <a:pt x="1289999" y="2866411"/>
                </a:lnTo>
                <a:cubicBezTo>
                  <a:pt x="565426" y="2792827"/>
                  <a:pt x="0" y="2180902"/>
                  <a:pt x="0" y="1436915"/>
                </a:cubicBezTo>
                <a:cubicBezTo>
                  <a:pt x="0" y="643329"/>
                  <a:pt x="643329" y="0"/>
                  <a:pt x="1436915" y="0"/>
                </a:cubicBezTo>
                <a:close/>
              </a:path>
            </a:pathLst>
          </a:custGeom>
        </p:spPr>
        <p:txBody>
          <a:bodyPr wrap="square" anchor="ctr">
            <a:noAutofit/>
          </a:bodyPr>
          <a:lstStyle>
            <a:lvl1pPr marL="0" indent="0" algn="ctr">
              <a:buNone/>
              <a:defRPr sz="1400" b="1">
                <a:solidFill>
                  <a:srgbClr val="774E26"/>
                </a:solidFill>
                <a:latin typeface="+mj-lt"/>
              </a:defRPr>
            </a:lvl1pPr>
          </a:lstStyle>
          <a:p>
            <a:endParaRPr lang="en-US"/>
          </a:p>
        </p:txBody>
      </p:sp>
      <p:sp>
        <p:nvSpPr>
          <p:cNvPr id="3" name="Date Placeholder 2">
            <a:extLst>
              <a:ext uri="{FF2B5EF4-FFF2-40B4-BE49-F238E27FC236}">
                <a16:creationId xmlns:a16="http://schemas.microsoft.com/office/drawing/2014/main" xmlns="" id="{11BF7668-890C-4064-B40C-1FB24EB2B9FE}"/>
              </a:ext>
            </a:extLst>
          </p:cNvPr>
          <p:cNvSpPr>
            <a:spLocks noGrp="1"/>
          </p:cNvSpPr>
          <p:nvPr>
            <p:ph type="dt" sz="half" idx="10"/>
          </p:nvPr>
        </p:nvSpPr>
        <p:spPr/>
        <p:txBody>
          <a:bodyPr/>
          <a:lstStyle/>
          <a:p>
            <a:fld id="{60768B2B-E691-4C8E-9E1F-47887D2B8E14}" type="datetimeFigureOut">
              <a:rPr lang="en-US" smtClean="0"/>
              <a:pPr/>
              <a:t>6/26/2020</a:t>
            </a:fld>
            <a:endParaRPr lang="en-US"/>
          </a:p>
        </p:txBody>
      </p:sp>
      <p:sp>
        <p:nvSpPr>
          <p:cNvPr id="4" name="Footer Placeholder 3">
            <a:extLst>
              <a:ext uri="{FF2B5EF4-FFF2-40B4-BE49-F238E27FC236}">
                <a16:creationId xmlns:a16="http://schemas.microsoft.com/office/drawing/2014/main" xmlns="" id="{103BC542-A627-4E06-8463-AFFC2A8E0C1D}"/>
              </a:ext>
            </a:extLst>
          </p:cNvPr>
          <p:cNvSpPr>
            <a:spLocks noGrp="1"/>
          </p:cNvSpPr>
          <p:nvPr>
            <p:ph type="ftr" sz="quarter" idx="11"/>
          </p:nvPr>
        </p:nvSpPr>
        <p:spPr/>
        <p:txBody>
          <a:bodyPr/>
          <a:lstStyle/>
          <a:p>
            <a:endParaRPr lang="en-US"/>
          </a:p>
        </p:txBody>
      </p:sp>
      <p:sp>
        <p:nvSpPr>
          <p:cNvPr id="5" name="Slide Number Placeholder 4">
            <a:extLst>
              <a:ext uri="{FF2B5EF4-FFF2-40B4-BE49-F238E27FC236}">
                <a16:creationId xmlns:a16="http://schemas.microsoft.com/office/drawing/2014/main" xmlns="" id="{4B0CE522-5DC5-422B-851F-CBD91D1010BA}"/>
              </a:ext>
            </a:extLst>
          </p:cNvPr>
          <p:cNvSpPr>
            <a:spLocks noGrp="1"/>
          </p:cNvSpPr>
          <p:nvPr>
            <p:ph type="sldNum" sz="quarter" idx="12"/>
          </p:nvPr>
        </p:nvSpPr>
        <p:spPr/>
        <p:txBody>
          <a:bodyPr/>
          <a:lstStyle/>
          <a:p>
            <a:fld id="{1364F979-9794-401D-AD6B-5D915FF1DD7B}" type="slidenum">
              <a:rPr lang="en-US" smtClean="0"/>
              <a:pPr/>
              <a:t>‹#›</a:t>
            </a:fld>
            <a:endParaRPr lang="en-US"/>
          </a:p>
        </p:txBody>
      </p:sp>
    </p:spTree>
    <p:extLst>
      <p:ext uri="{BB962C8B-B14F-4D97-AF65-F5344CB8AC3E}">
        <p14:creationId xmlns:p14="http://schemas.microsoft.com/office/powerpoint/2010/main" xmlns="" val="3346887040"/>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7_Title Only">
    <p:spTree>
      <p:nvGrpSpPr>
        <p:cNvPr id="1" name=""/>
        <p:cNvGrpSpPr/>
        <p:nvPr/>
      </p:nvGrpSpPr>
      <p:grpSpPr>
        <a:xfrm>
          <a:off x="0" y="0"/>
          <a:ext cx="0" cy="0"/>
          <a:chOff x="0" y="0"/>
          <a:chExt cx="0" cy="0"/>
        </a:xfrm>
      </p:grpSpPr>
      <p:sp>
        <p:nvSpPr>
          <p:cNvPr id="14" name="Media Placeholder 19">
            <a:extLst>
              <a:ext uri="{FF2B5EF4-FFF2-40B4-BE49-F238E27FC236}">
                <a16:creationId xmlns:a16="http://schemas.microsoft.com/office/drawing/2014/main" xmlns="" id="{44C63D8E-5F84-4FF4-ABFB-BE85E977A9CA}"/>
              </a:ext>
            </a:extLst>
          </p:cNvPr>
          <p:cNvSpPr>
            <a:spLocks noGrp="1"/>
          </p:cNvSpPr>
          <p:nvPr>
            <p:ph type="media" sz="quarter" idx="13"/>
          </p:nvPr>
        </p:nvSpPr>
        <p:spPr>
          <a:xfrm>
            <a:off x="5175794" y="2972800"/>
            <a:ext cx="1748880" cy="1302308"/>
          </a:xfrm>
        </p:spPr>
        <p:txBody>
          <a:bodyPr anchor="ctr">
            <a:normAutofit/>
          </a:bodyPr>
          <a:lstStyle>
            <a:lvl1pPr marL="0" indent="0" algn="ctr">
              <a:buNone/>
              <a:defRPr sz="1400" b="1">
                <a:solidFill>
                  <a:srgbClr val="774E26"/>
                </a:solidFill>
                <a:latin typeface="+mj-lt"/>
              </a:defRPr>
            </a:lvl1pPr>
          </a:lstStyle>
          <a:p>
            <a:endParaRPr lang="en-US" dirty="0"/>
          </a:p>
        </p:txBody>
      </p:sp>
      <p:sp>
        <p:nvSpPr>
          <p:cNvPr id="3" name="Date Placeholder 2">
            <a:extLst>
              <a:ext uri="{FF2B5EF4-FFF2-40B4-BE49-F238E27FC236}">
                <a16:creationId xmlns:a16="http://schemas.microsoft.com/office/drawing/2014/main" xmlns="" id="{11BF7668-890C-4064-B40C-1FB24EB2B9FE}"/>
              </a:ext>
            </a:extLst>
          </p:cNvPr>
          <p:cNvSpPr>
            <a:spLocks noGrp="1"/>
          </p:cNvSpPr>
          <p:nvPr>
            <p:ph type="dt" sz="half" idx="10"/>
          </p:nvPr>
        </p:nvSpPr>
        <p:spPr/>
        <p:txBody>
          <a:bodyPr/>
          <a:lstStyle/>
          <a:p>
            <a:fld id="{60768B2B-E691-4C8E-9E1F-47887D2B8E14}" type="datetimeFigureOut">
              <a:rPr lang="en-US" smtClean="0"/>
              <a:pPr/>
              <a:t>6/26/2020</a:t>
            </a:fld>
            <a:endParaRPr lang="en-US"/>
          </a:p>
        </p:txBody>
      </p:sp>
      <p:sp>
        <p:nvSpPr>
          <p:cNvPr id="4" name="Footer Placeholder 3">
            <a:extLst>
              <a:ext uri="{FF2B5EF4-FFF2-40B4-BE49-F238E27FC236}">
                <a16:creationId xmlns:a16="http://schemas.microsoft.com/office/drawing/2014/main" xmlns="" id="{103BC542-A627-4E06-8463-AFFC2A8E0C1D}"/>
              </a:ext>
            </a:extLst>
          </p:cNvPr>
          <p:cNvSpPr>
            <a:spLocks noGrp="1"/>
          </p:cNvSpPr>
          <p:nvPr>
            <p:ph type="ftr" sz="quarter" idx="11"/>
          </p:nvPr>
        </p:nvSpPr>
        <p:spPr/>
        <p:txBody>
          <a:bodyPr/>
          <a:lstStyle/>
          <a:p>
            <a:endParaRPr lang="en-US"/>
          </a:p>
        </p:txBody>
      </p:sp>
      <p:sp>
        <p:nvSpPr>
          <p:cNvPr id="5" name="Slide Number Placeholder 4">
            <a:extLst>
              <a:ext uri="{FF2B5EF4-FFF2-40B4-BE49-F238E27FC236}">
                <a16:creationId xmlns:a16="http://schemas.microsoft.com/office/drawing/2014/main" xmlns="" id="{4B0CE522-5DC5-422B-851F-CBD91D1010BA}"/>
              </a:ext>
            </a:extLst>
          </p:cNvPr>
          <p:cNvSpPr>
            <a:spLocks noGrp="1"/>
          </p:cNvSpPr>
          <p:nvPr>
            <p:ph type="sldNum" sz="quarter" idx="12"/>
          </p:nvPr>
        </p:nvSpPr>
        <p:spPr/>
        <p:txBody>
          <a:bodyPr/>
          <a:lstStyle/>
          <a:p>
            <a:fld id="{1364F979-9794-401D-AD6B-5D915FF1DD7B}" type="slidenum">
              <a:rPr lang="en-US" smtClean="0"/>
              <a:pPr/>
              <a:t>‹#›</a:t>
            </a:fld>
            <a:endParaRPr lang="en-US"/>
          </a:p>
        </p:txBody>
      </p:sp>
      <p:sp>
        <p:nvSpPr>
          <p:cNvPr id="6" name="Freeform 408">
            <a:extLst>
              <a:ext uri="{FF2B5EF4-FFF2-40B4-BE49-F238E27FC236}">
                <a16:creationId xmlns:a16="http://schemas.microsoft.com/office/drawing/2014/main" xmlns="" id="{3A6B6701-C312-4CE3-8C28-0153F0283363}"/>
              </a:ext>
            </a:extLst>
          </p:cNvPr>
          <p:cNvSpPr>
            <a:spLocks noEditPoints="1"/>
          </p:cNvSpPr>
          <p:nvPr userDrawn="1"/>
        </p:nvSpPr>
        <p:spPr bwMode="auto">
          <a:xfrm>
            <a:off x="-5073476" y="2799495"/>
            <a:ext cx="8115880" cy="6140031"/>
          </a:xfrm>
          <a:custGeom>
            <a:avLst/>
            <a:gdLst>
              <a:gd name="T0" fmla="*/ 331 w 404"/>
              <a:gd name="T1" fmla="*/ 219 h 305"/>
              <a:gd name="T2" fmla="*/ 333 w 404"/>
              <a:gd name="T3" fmla="*/ 215 h 305"/>
              <a:gd name="T4" fmla="*/ 383 w 404"/>
              <a:gd name="T5" fmla="*/ 186 h 305"/>
              <a:gd name="T6" fmla="*/ 366 w 404"/>
              <a:gd name="T7" fmla="*/ 178 h 305"/>
              <a:gd name="T8" fmla="*/ 387 w 404"/>
              <a:gd name="T9" fmla="*/ 160 h 305"/>
              <a:gd name="T10" fmla="*/ 385 w 404"/>
              <a:gd name="T11" fmla="*/ 115 h 305"/>
              <a:gd name="T12" fmla="*/ 378 w 404"/>
              <a:gd name="T13" fmla="*/ 85 h 305"/>
              <a:gd name="T14" fmla="*/ 362 w 404"/>
              <a:gd name="T15" fmla="*/ 43 h 305"/>
              <a:gd name="T16" fmla="*/ 304 w 404"/>
              <a:gd name="T17" fmla="*/ 29 h 305"/>
              <a:gd name="T18" fmla="*/ 249 w 404"/>
              <a:gd name="T19" fmla="*/ 18 h 305"/>
              <a:gd name="T20" fmla="*/ 187 w 404"/>
              <a:gd name="T21" fmla="*/ 21 h 305"/>
              <a:gd name="T22" fmla="*/ 47 w 404"/>
              <a:gd name="T23" fmla="*/ 71 h 305"/>
              <a:gd name="T24" fmla="*/ 73 w 404"/>
              <a:gd name="T25" fmla="*/ 72 h 305"/>
              <a:gd name="T26" fmla="*/ 26 w 404"/>
              <a:gd name="T27" fmla="*/ 93 h 305"/>
              <a:gd name="T28" fmla="*/ 82 w 404"/>
              <a:gd name="T29" fmla="*/ 84 h 305"/>
              <a:gd name="T30" fmla="*/ 42 w 404"/>
              <a:gd name="T31" fmla="*/ 101 h 305"/>
              <a:gd name="T32" fmla="*/ 34 w 404"/>
              <a:gd name="T33" fmla="*/ 121 h 305"/>
              <a:gd name="T34" fmla="*/ 48 w 404"/>
              <a:gd name="T35" fmla="*/ 127 h 305"/>
              <a:gd name="T36" fmla="*/ 79 w 404"/>
              <a:gd name="T37" fmla="*/ 121 h 305"/>
              <a:gd name="T38" fmla="*/ 12 w 404"/>
              <a:gd name="T39" fmla="*/ 144 h 305"/>
              <a:gd name="T40" fmla="*/ 79 w 404"/>
              <a:gd name="T41" fmla="*/ 137 h 305"/>
              <a:gd name="T42" fmla="*/ 39 w 404"/>
              <a:gd name="T43" fmla="*/ 160 h 305"/>
              <a:gd name="T44" fmla="*/ 61 w 404"/>
              <a:gd name="T45" fmla="*/ 168 h 305"/>
              <a:gd name="T46" fmla="*/ 33 w 404"/>
              <a:gd name="T47" fmla="*/ 183 h 305"/>
              <a:gd name="T48" fmla="*/ 31 w 404"/>
              <a:gd name="T49" fmla="*/ 210 h 305"/>
              <a:gd name="T50" fmla="*/ 19 w 404"/>
              <a:gd name="T51" fmla="*/ 266 h 305"/>
              <a:gd name="T52" fmla="*/ 91 w 404"/>
              <a:gd name="T53" fmla="*/ 276 h 305"/>
              <a:gd name="T54" fmla="*/ 107 w 404"/>
              <a:gd name="T55" fmla="*/ 303 h 305"/>
              <a:gd name="T56" fmla="*/ 191 w 404"/>
              <a:gd name="T57" fmla="*/ 285 h 305"/>
              <a:gd name="T58" fmla="*/ 309 w 404"/>
              <a:gd name="T59" fmla="*/ 249 h 305"/>
              <a:gd name="T60" fmla="*/ 340 w 404"/>
              <a:gd name="T61" fmla="*/ 233 h 305"/>
              <a:gd name="T62" fmla="*/ 379 w 404"/>
              <a:gd name="T63" fmla="*/ 219 h 305"/>
              <a:gd name="T64" fmla="*/ 372 w 404"/>
              <a:gd name="T65" fmla="*/ 113 h 305"/>
              <a:gd name="T66" fmla="*/ 291 w 404"/>
              <a:gd name="T67" fmla="*/ 35 h 305"/>
              <a:gd name="T68" fmla="*/ 33 w 404"/>
              <a:gd name="T69" fmla="*/ 79 h 305"/>
              <a:gd name="T70" fmla="*/ 60 w 404"/>
              <a:gd name="T71" fmla="*/ 79 h 305"/>
              <a:gd name="T72" fmla="*/ 85 w 404"/>
              <a:gd name="T73" fmla="*/ 64 h 305"/>
              <a:gd name="T74" fmla="*/ 49 w 404"/>
              <a:gd name="T75" fmla="*/ 100 h 305"/>
              <a:gd name="T76" fmla="*/ 14 w 404"/>
              <a:gd name="T77" fmla="*/ 147 h 305"/>
              <a:gd name="T78" fmla="*/ 33 w 404"/>
              <a:gd name="T79" fmla="*/ 131 h 305"/>
              <a:gd name="T80" fmla="*/ 80 w 404"/>
              <a:gd name="T81" fmla="*/ 124 h 305"/>
              <a:gd name="T82" fmla="*/ 58 w 404"/>
              <a:gd name="T83" fmla="*/ 166 h 305"/>
              <a:gd name="T84" fmla="*/ 227 w 404"/>
              <a:gd name="T85" fmla="*/ 286 h 305"/>
              <a:gd name="T86" fmla="*/ 373 w 404"/>
              <a:gd name="T87" fmla="*/ 120 h 305"/>
              <a:gd name="T88" fmla="*/ 364 w 404"/>
              <a:gd name="T89" fmla="*/ 180 h 305"/>
              <a:gd name="T90" fmla="*/ 380 w 404"/>
              <a:gd name="T91" fmla="*/ 119 h 305"/>
              <a:gd name="T92" fmla="*/ 315 w 404"/>
              <a:gd name="T93" fmla="*/ 137 h 305"/>
              <a:gd name="T94" fmla="*/ 93 w 404"/>
              <a:gd name="T95" fmla="*/ 135 h 305"/>
              <a:gd name="T96" fmla="*/ 56 w 404"/>
              <a:gd name="T97" fmla="*/ 235 h 305"/>
              <a:gd name="T98" fmla="*/ 89 w 404"/>
              <a:gd name="T99" fmla="*/ 272 h 305"/>
              <a:gd name="T100" fmla="*/ 106 w 404"/>
              <a:gd name="T101" fmla="*/ 104 h 305"/>
              <a:gd name="T102" fmla="*/ 98 w 404"/>
              <a:gd name="T103" fmla="*/ 81 h 305"/>
              <a:gd name="T104" fmla="*/ 68 w 404"/>
              <a:gd name="T105" fmla="*/ 92 h 305"/>
              <a:gd name="T106" fmla="*/ 63 w 404"/>
              <a:gd name="T107" fmla="*/ 118 h 305"/>
              <a:gd name="T108" fmla="*/ 69 w 404"/>
              <a:gd name="T109" fmla="*/ 113 h 305"/>
              <a:gd name="T110" fmla="*/ 81 w 404"/>
              <a:gd name="T111" fmla="*/ 172 h 305"/>
              <a:gd name="T112" fmla="*/ 38 w 404"/>
              <a:gd name="T113" fmla="*/ 183 h 305"/>
              <a:gd name="T114" fmla="*/ 31 w 404"/>
              <a:gd name="T115" fmla="*/ 236 h 305"/>
              <a:gd name="T116" fmla="*/ 150 w 404"/>
              <a:gd name="T117" fmla="*/ 288 h 305"/>
              <a:gd name="T118" fmla="*/ 309 w 404"/>
              <a:gd name="T119" fmla="*/ 249 h 305"/>
              <a:gd name="T120" fmla="*/ 318 w 404"/>
              <a:gd name="T121" fmla="*/ 236 h 305"/>
              <a:gd name="T122" fmla="*/ 327 w 404"/>
              <a:gd name="T123" fmla="*/ 231 h 305"/>
              <a:gd name="T124" fmla="*/ 368 w 404"/>
              <a:gd name="T125" fmla="*/ 216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04" h="305">
                <a:moveTo>
                  <a:pt x="393" y="216"/>
                </a:moveTo>
                <a:cubicBezTo>
                  <a:pt x="392" y="216"/>
                  <a:pt x="392" y="215"/>
                  <a:pt x="392" y="215"/>
                </a:cubicBezTo>
                <a:cubicBezTo>
                  <a:pt x="392" y="214"/>
                  <a:pt x="392" y="215"/>
                  <a:pt x="392" y="215"/>
                </a:cubicBezTo>
                <a:cubicBezTo>
                  <a:pt x="393" y="214"/>
                  <a:pt x="392" y="215"/>
                  <a:pt x="392" y="214"/>
                </a:cubicBezTo>
                <a:cubicBezTo>
                  <a:pt x="392" y="215"/>
                  <a:pt x="391" y="215"/>
                  <a:pt x="391" y="214"/>
                </a:cubicBezTo>
                <a:cubicBezTo>
                  <a:pt x="391" y="215"/>
                  <a:pt x="391" y="215"/>
                  <a:pt x="391" y="215"/>
                </a:cubicBezTo>
                <a:cubicBezTo>
                  <a:pt x="391" y="215"/>
                  <a:pt x="391" y="215"/>
                  <a:pt x="392" y="216"/>
                </a:cubicBezTo>
                <a:cubicBezTo>
                  <a:pt x="391" y="216"/>
                  <a:pt x="391" y="215"/>
                  <a:pt x="391" y="216"/>
                </a:cubicBezTo>
                <a:cubicBezTo>
                  <a:pt x="390" y="215"/>
                  <a:pt x="391" y="215"/>
                  <a:pt x="390" y="215"/>
                </a:cubicBezTo>
                <a:cubicBezTo>
                  <a:pt x="391" y="216"/>
                  <a:pt x="390" y="215"/>
                  <a:pt x="389" y="215"/>
                </a:cubicBezTo>
                <a:cubicBezTo>
                  <a:pt x="389" y="215"/>
                  <a:pt x="389" y="215"/>
                  <a:pt x="389" y="215"/>
                </a:cubicBezTo>
                <a:cubicBezTo>
                  <a:pt x="389" y="214"/>
                  <a:pt x="388" y="214"/>
                  <a:pt x="388" y="215"/>
                </a:cubicBezTo>
                <a:cubicBezTo>
                  <a:pt x="387" y="214"/>
                  <a:pt x="387" y="215"/>
                  <a:pt x="386" y="214"/>
                </a:cubicBezTo>
                <a:cubicBezTo>
                  <a:pt x="386" y="214"/>
                  <a:pt x="386" y="215"/>
                  <a:pt x="385" y="215"/>
                </a:cubicBezTo>
                <a:cubicBezTo>
                  <a:pt x="385" y="215"/>
                  <a:pt x="385" y="214"/>
                  <a:pt x="385" y="214"/>
                </a:cubicBezTo>
                <a:cubicBezTo>
                  <a:pt x="385" y="213"/>
                  <a:pt x="384" y="214"/>
                  <a:pt x="384" y="214"/>
                </a:cubicBezTo>
                <a:cubicBezTo>
                  <a:pt x="384" y="214"/>
                  <a:pt x="384" y="214"/>
                  <a:pt x="384" y="214"/>
                </a:cubicBezTo>
                <a:cubicBezTo>
                  <a:pt x="384" y="215"/>
                  <a:pt x="384" y="214"/>
                  <a:pt x="384" y="215"/>
                </a:cubicBezTo>
                <a:cubicBezTo>
                  <a:pt x="384" y="215"/>
                  <a:pt x="383" y="214"/>
                  <a:pt x="383" y="215"/>
                </a:cubicBezTo>
                <a:cubicBezTo>
                  <a:pt x="383" y="214"/>
                  <a:pt x="383" y="214"/>
                  <a:pt x="383" y="214"/>
                </a:cubicBezTo>
                <a:cubicBezTo>
                  <a:pt x="383" y="214"/>
                  <a:pt x="382" y="215"/>
                  <a:pt x="381" y="214"/>
                </a:cubicBezTo>
                <a:cubicBezTo>
                  <a:pt x="382" y="215"/>
                  <a:pt x="380" y="213"/>
                  <a:pt x="380" y="215"/>
                </a:cubicBezTo>
                <a:cubicBezTo>
                  <a:pt x="380" y="214"/>
                  <a:pt x="380" y="215"/>
                  <a:pt x="380" y="214"/>
                </a:cubicBezTo>
                <a:cubicBezTo>
                  <a:pt x="380" y="214"/>
                  <a:pt x="380" y="214"/>
                  <a:pt x="381" y="214"/>
                </a:cubicBezTo>
                <a:cubicBezTo>
                  <a:pt x="381" y="213"/>
                  <a:pt x="382" y="213"/>
                  <a:pt x="383" y="214"/>
                </a:cubicBezTo>
                <a:cubicBezTo>
                  <a:pt x="383" y="213"/>
                  <a:pt x="383" y="213"/>
                  <a:pt x="383" y="213"/>
                </a:cubicBezTo>
                <a:cubicBezTo>
                  <a:pt x="382" y="214"/>
                  <a:pt x="379" y="212"/>
                  <a:pt x="379" y="214"/>
                </a:cubicBezTo>
                <a:cubicBezTo>
                  <a:pt x="379" y="214"/>
                  <a:pt x="378" y="215"/>
                  <a:pt x="377" y="215"/>
                </a:cubicBezTo>
                <a:cubicBezTo>
                  <a:pt x="377" y="215"/>
                  <a:pt x="377" y="215"/>
                  <a:pt x="378" y="215"/>
                </a:cubicBezTo>
                <a:cubicBezTo>
                  <a:pt x="377" y="216"/>
                  <a:pt x="377" y="216"/>
                  <a:pt x="377" y="216"/>
                </a:cubicBezTo>
                <a:cubicBezTo>
                  <a:pt x="377" y="216"/>
                  <a:pt x="377" y="216"/>
                  <a:pt x="377" y="216"/>
                </a:cubicBezTo>
                <a:cubicBezTo>
                  <a:pt x="377" y="215"/>
                  <a:pt x="377" y="216"/>
                  <a:pt x="377" y="215"/>
                </a:cubicBezTo>
                <a:cubicBezTo>
                  <a:pt x="377" y="215"/>
                  <a:pt x="377" y="215"/>
                  <a:pt x="376" y="215"/>
                </a:cubicBezTo>
                <a:cubicBezTo>
                  <a:pt x="376" y="215"/>
                  <a:pt x="376" y="215"/>
                  <a:pt x="376" y="215"/>
                </a:cubicBezTo>
                <a:cubicBezTo>
                  <a:pt x="376" y="215"/>
                  <a:pt x="376" y="215"/>
                  <a:pt x="376" y="215"/>
                </a:cubicBezTo>
                <a:cubicBezTo>
                  <a:pt x="375" y="215"/>
                  <a:pt x="375" y="215"/>
                  <a:pt x="375" y="214"/>
                </a:cubicBezTo>
                <a:cubicBezTo>
                  <a:pt x="375" y="214"/>
                  <a:pt x="376" y="216"/>
                  <a:pt x="375" y="216"/>
                </a:cubicBezTo>
                <a:cubicBezTo>
                  <a:pt x="375" y="216"/>
                  <a:pt x="375" y="216"/>
                  <a:pt x="375" y="216"/>
                </a:cubicBezTo>
                <a:cubicBezTo>
                  <a:pt x="375" y="216"/>
                  <a:pt x="375" y="217"/>
                  <a:pt x="374" y="217"/>
                </a:cubicBezTo>
                <a:cubicBezTo>
                  <a:pt x="374" y="215"/>
                  <a:pt x="373" y="216"/>
                  <a:pt x="372" y="215"/>
                </a:cubicBezTo>
                <a:cubicBezTo>
                  <a:pt x="372" y="215"/>
                  <a:pt x="374" y="215"/>
                  <a:pt x="374" y="214"/>
                </a:cubicBezTo>
                <a:cubicBezTo>
                  <a:pt x="374" y="214"/>
                  <a:pt x="375" y="214"/>
                  <a:pt x="376" y="214"/>
                </a:cubicBezTo>
                <a:cubicBezTo>
                  <a:pt x="375" y="213"/>
                  <a:pt x="375" y="214"/>
                  <a:pt x="374" y="214"/>
                </a:cubicBezTo>
                <a:cubicBezTo>
                  <a:pt x="375" y="213"/>
                  <a:pt x="375" y="213"/>
                  <a:pt x="375" y="212"/>
                </a:cubicBezTo>
                <a:cubicBezTo>
                  <a:pt x="376" y="214"/>
                  <a:pt x="376" y="212"/>
                  <a:pt x="376" y="213"/>
                </a:cubicBezTo>
                <a:cubicBezTo>
                  <a:pt x="377" y="213"/>
                  <a:pt x="376" y="212"/>
                  <a:pt x="376" y="212"/>
                </a:cubicBezTo>
                <a:cubicBezTo>
                  <a:pt x="376" y="212"/>
                  <a:pt x="376" y="212"/>
                  <a:pt x="377" y="213"/>
                </a:cubicBezTo>
                <a:cubicBezTo>
                  <a:pt x="377" y="212"/>
                  <a:pt x="377" y="212"/>
                  <a:pt x="377" y="212"/>
                </a:cubicBezTo>
                <a:cubicBezTo>
                  <a:pt x="378" y="212"/>
                  <a:pt x="377" y="212"/>
                  <a:pt x="378" y="212"/>
                </a:cubicBezTo>
                <a:cubicBezTo>
                  <a:pt x="378" y="212"/>
                  <a:pt x="378" y="212"/>
                  <a:pt x="379" y="212"/>
                </a:cubicBezTo>
                <a:cubicBezTo>
                  <a:pt x="379" y="212"/>
                  <a:pt x="379" y="212"/>
                  <a:pt x="380" y="211"/>
                </a:cubicBezTo>
                <a:cubicBezTo>
                  <a:pt x="380" y="211"/>
                  <a:pt x="380" y="212"/>
                  <a:pt x="380" y="212"/>
                </a:cubicBezTo>
                <a:cubicBezTo>
                  <a:pt x="380" y="212"/>
                  <a:pt x="379" y="212"/>
                  <a:pt x="379" y="213"/>
                </a:cubicBezTo>
                <a:cubicBezTo>
                  <a:pt x="379" y="213"/>
                  <a:pt x="380" y="213"/>
                  <a:pt x="380" y="212"/>
                </a:cubicBezTo>
                <a:cubicBezTo>
                  <a:pt x="380" y="213"/>
                  <a:pt x="380" y="213"/>
                  <a:pt x="380" y="213"/>
                </a:cubicBezTo>
                <a:cubicBezTo>
                  <a:pt x="380" y="212"/>
                  <a:pt x="380" y="212"/>
                  <a:pt x="381" y="212"/>
                </a:cubicBezTo>
                <a:cubicBezTo>
                  <a:pt x="381" y="212"/>
                  <a:pt x="381" y="211"/>
                  <a:pt x="381" y="211"/>
                </a:cubicBezTo>
                <a:cubicBezTo>
                  <a:pt x="381" y="211"/>
                  <a:pt x="381" y="211"/>
                  <a:pt x="381" y="211"/>
                </a:cubicBezTo>
                <a:cubicBezTo>
                  <a:pt x="382" y="211"/>
                  <a:pt x="381" y="211"/>
                  <a:pt x="382" y="212"/>
                </a:cubicBezTo>
                <a:cubicBezTo>
                  <a:pt x="382" y="212"/>
                  <a:pt x="382" y="211"/>
                  <a:pt x="383" y="212"/>
                </a:cubicBezTo>
                <a:cubicBezTo>
                  <a:pt x="383" y="212"/>
                  <a:pt x="383" y="211"/>
                  <a:pt x="382" y="211"/>
                </a:cubicBezTo>
                <a:cubicBezTo>
                  <a:pt x="383" y="211"/>
                  <a:pt x="384" y="212"/>
                  <a:pt x="384" y="210"/>
                </a:cubicBezTo>
                <a:cubicBezTo>
                  <a:pt x="385" y="210"/>
                  <a:pt x="386" y="210"/>
                  <a:pt x="387" y="210"/>
                </a:cubicBezTo>
                <a:cubicBezTo>
                  <a:pt x="387" y="209"/>
                  <a:pt x="388" y="210"/>
                  <a:pt x="388" y="210"/>
                </a:cubicBezTo>
                <a:cubicBezTo>
                  <a:pt x="388" y="209"/>
                  <a:pt x="388" y="209"/>
                  <a:pt x="388" y="208"/>
                </a:cubicBezTo>
                <a:cubicBezTo>
                  <a:pt x="387" y="208"/>
                  <a:pt x="387" y="208"/>
                  <a:pt x="387" y="208"/>
                </a:cubicBezTo>
                <a:cubicBezTo>
                  <a:pt x="387" y="208"/>
                  <a:pt x="387" y="208"/>
                  <a:pt x="387" y="209"/>
                </a:cubicBezTo>
                <a:cubicBezTo>
                  <a:pt x="386" y="209"/>
                  <a:pt x="386" y="209"/>
                  <a:pt x="385" y="210"/>
                </a:cubicBezTo>
                <a:cubicBezTo>
                  <a:pt x="385" y="209"/>
                  <a:pt x="386" y="209"/>
                  <a:pt x="385" y="208"/>
                </a:cubicBezTo>
                <a:cubicBezTo>
                  <a:pt x="385" y="208"/>
                  <a:pt x="384" y="209"/>
                  <a:pt x="384" y="208"/>
                </a:cubicBezTo>
                <a:cubicBezTo>
                  <a:pt x="384" y="208"/>
                  <a:pt x="383" y="209"/>
                  <a:pt x="382" y="208"/>
                </a:cubicBezTo>
                <a:cubicBezTo>
                  <a:pt x="382" y="208"/>
                  <a:pt x="383" y="208"/>
                  <a:pt x="383" y="207"/>
                </a:cubicBezTo>
                <a:cubicBezTo>
                  <a:pt x="383" y="207"/>
                  <a:pt x="383" y="207"/>
                  <a:pt x="382" y="207"/>
                </a:cubicBezTo>
                <a:cubicBezTo>
                  <a:pt x="382" y="208"/>
                  <a:pt x="382" y="208"/>
                  <a:pt x="382" y="207"/>
                </a:cubicBezTo>
                <a:cubicBezTo>
                  <a:pt x="381" y="208"/>
                  <a:pt x="380" y="207"/>
                  <a:pt x="380" y="208"/>
                </a:cubicBezTo>
                <a:cubicBezTo>
                  <a:pt x="379" y="208"/>
                  <a:pt x="379" y="207"/>
                  <a:pt x="379" y="207"/>
                </a:cubicBezTo>
                <a:cubicBezTo>
                  <a:pt x="379" y="207"/>
                  <a:pt x="379" y="207"/>
                  <a:pt x="379" y="207"/>
                </a:cubicBezTo>
                <a:cubicBezTo>
                  <a:pt x="379" y="207"/>
                  <a:pt x="379" y="208"/>
                  <a:pt x="380" y="208"/>
                </a:cubicBezTo>
                <a:cubicBezTo>
                  <a:pt x="380" y="208"/>
                  <a:pt x="380" y="209"/>
                  <a:pt x="380" y="209"/>
                </a:cubicBezTo>
                <a:cubicBezTo>
                  <a:pt x="380" y="209"/>
                  <a:pt x="379" y="209"/>
                  <a:pt x="379" y="209"/>
                </a:cubicBezTo>
                <a:cubicBezTo>
                  <a:pt x="379" y="209"/>
                  <a:pt x="379" y="208"/>
                  <a:pt x="379" y="208"/>
                </a:cubicBezTo>
                <a:cubicBezTo>
                  <a:pt x="379" y="209"/>
                  <a:pt x="379" y="209"/>
                  <a:pt x="379" y="209"/>
                </a:cubicBezTo>
                <a:cubicBezTo>
                  <a:pt x="379" y="209"/>
                  <a:pt x="378" y="209"/>
                  <a:pt x="378" y="209"/>
                </a:cubicBezTo>
                <a:cubicBezTo>
                  <a:pt x="378" y="209"/>
                  <a:pt x="378" y="209"/>
                  <a:pt x="378" y="208"/>
                </a:cubicBezTo>
                <a:cubicBezTo>
                  <a:pt x="378" y="208"/>
                  <a:pt x="379" y="209"/>
                  <a:pt x="379" y="208"/>
                </a:cubicBezTo>
                <a:cubicBezTo>
                  <a:pt x="376" y="208"/>
                  <a:pt x="373" y="210"/>
                  <a:pt x="369" y="210"/>
                </a:cubicBezTo>
                <a:cubicBezTo>
                  <a:pt x="370" y="211"/>
                  <a:pt x="368" y="211"/>
                  <a:pt x="368" y="210"/>
                </a:cubicBezTo>
                <a:cubicBezTo>
                  <a:pt x="368" y="211"/>
                  <a:pt x="368" y="211"/>
                  <a:pt x="368" y="212"/>
                </a:cubicBezTo>
                <a:cubicBezTo>
                  <a:pt x="368" y="212"/>
                  <a:pt x="368" y="211"/>
                  <a:pt x="367" y="212"/>
                </a:cubicBezTo>
                <a:cubicBezTo>
                  <a:pt x="367" y="211"/>
                  <a:pt x="367" y="211"/>
                  <a:pt x="367" y="211"/>
                </a:cubicBezTo>
                <a:cubicBezTo>
                  <a:pt x="367" y="211"/>
                  <a:pt x="366" y="212"/>
                  <a:pt x="366" y="212"/>
                </a:cubicBezTo>
                <a:cubicBezTo>
                  <a:pt x="366" y="210"/>
                  <a:pt x="364" y="211"/>
                  <a:pt x="363" y="211"/>
                </a:cubicBezTo>
                <a:cubicBezTo>
                  <a:pt x="363" y="211"/>
                  <a:pt x="363" y="211"/>
                  <a:pt x="364" y="211"/>
                </a:cubicBezTo>
                <a:cubicBezTo>
                  <a:pt x="363" y="211"/>
                  <a:pt x="363" y="211"/>
                  <a:pt x="362" y="211"/>
                </a:cubicBezTo>
                <a:cubicBezTo>
                  <a:pt x="362" y="211"/>
                  <a:pt x="363" y="211"/>
                  <a:pt x="363" y="212"/>
                </a:cubicBezTo>
                <a:cubicBezTo>
                  <a:pt x="362" y="212"/>
                  <a:pt x="362" y="212"/>
                  <a:pt x="362" y="212"/>
                </a:cubicBezTo>
                <a:cubicBezTo>
                  <a:pt x="362" y="212"/>
                  <a:pt x="362" y="212"/>
                  <a:pt x="362" y="213"/>
                </a:cubicBezTo>
                <a:cubicBezTo>
                  <a:pt x="362" y="213"/>
                  <a:pt x="361" y="212"/>
                  <a:pt x="361" y="213"/>
                </a:cubicBezTo>
                <a:cubicBezTo>
                  <a:pt x="361" y="213"/>
                  <a:pt x="361" y="212"/>
                  <a:pt x="361" y="212"/>
                </a:cubicBezTo>
                <a:cubicBezTo>
                  <a:pt x="360" y="212"/>
                  <a:pt x="360" y="212"/>
                  <a:pt x="358" y="212"/>
                </a:cubicBezTo>
                <a:cubicBezTo>
                  <a:pt x="358" y="212"/>
                  <a:pt x="358" y="212"/>
                  <a:pt x="358" y="212"/>
                </a:cubicBezTo>
                <a:cubicBezTo>
                  <a:pt x="358" y="212"/>
                  <a:pt x="358" y="212"/>
                  <a:pt x="357" y="213"/>
                </a:cubicBezTo>
                <a:cubicBezTo>
                  <a:pt x="357" y="212"/>
                  <a:pt x="357" y="212"/>
                  <a:pt x="357" y="213"/>
                </a:cubicBezTo>
                <a:cubicBezTo>
                  <a:pt x="357" y="213"/>
                  <a:pt x="357" y="213"/>
                  <a:pt x="357" y="213"/>
                </a:cubicBezTo>
                <a:cubicBezTo>
                  <a:pt x="356" y="213"/>
                  <a:pt x="356" y="213"/>
                  <a:pt x="356" y="213"/>
                </a:cubicBezTo>
                <a:cubicBezTo>
                  <a:pt x="356" y="213"/>
                  <a:pt x="355" y="213"/>
                  <a:pt x="355" y="213"/>
                </a:cubicBezTo>
                <a:cubicBezTo>
                  <a:pt x="355" y="213"/>
                  <a:pt x="355" y="213"/>
                  <a:pt x="355" y="214"/>
                </a:cubicBezTo>
                <a:cubicBezTo>
                  <a:pt x="354" y="214"/>
                  <a:pt x="354" y="214"/>
                  <a:pt x="354" y="213"/>
                </a:cubicBezTo>
                <a:cubicBezTo>
                  <a:pt x="353" y="214"/>
                  <a:pt x="352" y="213"/>
                  <a:pt x="351" y="215"/>
                </a:cubicBezTo>
                <a:cubicBezTo>
                  <a:pt x="350" y="214"/>
                  <a:pt x="351" y="214"/>
                  <a:pt x="350" y="214"/>
                </a:cubicBezTo>
                <a:cubicBezTo>
                  <a:pt x="350" y="214"/>
                  <a:pt x="351" y="214"/>
                  <a:pt x="351" y="213"/>
                </a:cubicBezTo>
                <a:cubicBezTo>
                  <a:pt x="350" y="214"/>
                  <a:pt x="349" y="215"/>
                  <a:pt x="348" y="215"/>
                </a:cubicBezTo>
                <a:cubicBezTo>
                  <a:pt x="348" y="215"/>
                  <a:pt x="349" y="215"/>
                  <a:pt x="348" y="216"/>
                </a:cubicBezTo>
                <a:cubicBezTo>
                  <a:pt x="348" y="215"/>
                  <a:pt x="347" y="215"/>
                  <a:pt x="347" y="215"/>
                </a:cubicBezTo>
                <a:cubicBezTo>
                  <a:pt x="347" y="216"/>
                  <a:pt x="347" y="215"/>
                  <a:pt x="347" y="216"/>
                </a:cubicBezTo>
                <a:cubicBezTo>
                  <a:pt x="347" y="216"/>
                  <a:pt x="347" y="216"/>
                  <a:pt x="347" y="216"/>
                </a:cubicBezTo>
                <a:cubicBezTo>
                  <a:pt x="346" y="216"/>
                  <a:pt x="346" y="216"/>
                  <a:pt x="346" y="215"/>
                </a:cubicBezTo>
                <a:cubicBezTo>
                  <a:pt x="345" y="216"/>
                  <a:pt x="345" y="217"/>
                  <a:pt x="344" y="217"/>
                </a:cubicBezTo>
                <a:cubicBezTo>
                  <a:pt x="344" y="216"/>
                  <a:pt x="344" y="216"/>
                  <a:pt x="343" y="216"/>
                </a:cubicBezTo>
                <a:cubicBezTo>
                  <a:pt x="343" y="216"/>
                  <a:pt x="343" y="216"/>
                  <a:pt x="343" y="216"/>
                </a:cubicBezTo>
                <a:cubicBezTo>
                  <a:pt x="343" y="216"/>
                  <a:pt x="343" y="216"/>
                  <a:pt x="343" y="216"/>
                </a:cubicBezTo>
                <a:cubicBezTo>
                  <a:pt x="343" y="216"/>
                  <a:pt x="343" y="216"/>
                  <a:pt x="343" y="216"/>
                </a:cubicBezTo>
                <a:cubicBezTo>
                  <a:pt x="343" y="216"/>
                  <a:pt x="343" y="216"/>
                  <a:pt x="343" y="216"/>
                </a:cubicBezTo>
                <a:cubicBezTo>
                  <a:pt x="343" y="216"/>
                  <a:pt x="343" y="216"/>
                  <a:pt x="343" y="217"/>
                </a:cubicBezTo>
                <a:cubicBezTo>
                  <a:pt x="342" y="217"/>
                  <a:pt x="342" y="216"/>
                  <a:pt x="342" y="216"/>
                </a:cubicBezTo>
                <a:cubicBezTo>
                  <a:pt x="342" y="216"/>
                  <a:pt x="341" y="217"/>
                  <a:pt x="341" y="217"/>
                </a:cubicBezTo>
                <a:cubicBezTo>
                  <a:pt x="341" y="217"/>
                  <a:pt x="341" y="216"/>
                  <a:pt x="341" y="216"/>
                </a:cubicBezTo>
                <a:cubicBezTo>
                  <a:pt x="341" y="216"/>
                  <a:pt x="341" y="216"/>
                  <a:pt x="341" y="215"/>
                </a:cubicBezTo>
                <a:cubicBezTo>
                  <a:pt x="340" y="216"/>
                  <a:pt x="340" y="216"/>
                  <a:pt x="340" y="216"/>
                </a:cubicBezTo>
                <a:cubicBezTo>
                  <a:pt x="340" y="216"/>
                  <a:pt x="341" y="216"/>
                  <a:pt x="341" y="216"/>
                </a:cubicBezTo>
                <a:cubicBezTo>
                  <a:pt x="341" y="216"/>
                  <a:pt x="340" y="216"/>
                  <a:pt x="340" y="216"/>
                </a:cubicBezTo>
                <a:cubicBezTo>
                  <a:pt x="340" y="216"/>
                  <a:pt x="340" y="216"/>
                  <a:pt x="340" y="216"/>
                </a:cubicBezTo>
                <a:cubicBezTo>
                  <a:pt x="340" y="216"/>
                  <a:pt x="339" y="216"/>
                  <a:pt x="339" y="217"/>
                </a:cubicBezTo>
                <a:cubicBezTo>
                  <a:pt x="340" y="217"/>
                  <a:pt x="340" y="217"/>
                  <a:pt x="340" y="217"/>
                </a:cubicBezTo>
                <a:cubicBezTo>
                  <a:pt x="340" y="217"/>
                  <a:pt x="340" y="217"/>
                  <a:pt x="340" y="218"/>
                </a:cubicBezTo>
                <a:cubicBezTo>
                  <a:pt x="339" y="218"/>
                  <a:pt x="339" y="217"/>
                  <a:pt x="339" y="217"/>
                </a:cubicBezTo>
                <a:cubicBezTo>
                  <a:pt x="339" y="217"/>
                  <a:pt x="338" y="218"/>
                  <a:pt x="338" y="218"/>
                </a:cubicBezTo>
                <a:cubicBezTo>
                  <a:pt x="338" y="218"/>
                  <a:pt x="338" y="218"/>
                  <a:pt x="338" y="218"/>
                </a:cubicBezTo>
                <a:cubicBezTo>
                  <a:pt x="338" y="218"/>
                  <a:pt x="338" y="218"/>
                  <a:pt x="337" y="218"/>
                </a:cubicBezTo>
                <a:cubicBezTo>
                  <a:pt x="337" y="218"/>
                  <a:pt x="338" y="217"/>
                  <a:pt x="338" y="218"/>
                </a:cubicBezTo>
                <a:cubicBezTo>
                  <a:pt x="338" y="217"/>
                  <a:pt x="337" y="217"/>
                  <a:pt x="337" y="217"/>
                </a:cubicBezTo>
                <a:cubicBezTo>
                  <a:pt x="337" y="217"/>
                  <a:pt x="337" y="217"/>
                  <a:pt x="337" y="217"/>
                </a:cubicBezTo>
                <a:cubicBezTo>
                  <a:pt x="337" y="216"/>
                  <a:pt x="337" y="217"/>
                  <a:pt x="337" y="216"/>
                </a:cubicBezTo>
                <a:cubicBezTo>
                  <a:pt x="337" y="216"/>
                  <a:pt x="336" y="216"/>
                  <a:pt x="336" y="216"/>
                </a:cubicBezTo>
                <a:cubicBezTo>
                  <a:pt x="336" y="216"/>
                  <a:pt x="336" y="217"/>
                  <a:pt x="336" y="217"/>
                </a:cubicBezTo>
                <a:cubicBezTo>
                  <a:pt x="336" y="217"/>
                  <a:pt x="336" y="217"/>
                  <a:pt x="336" y="217"/>
                </a:cubicBezTo>
                <a:cubicBezTo>
                  <a:pt x="336" y="218"/>
                  <a:pt x="336" y="218"/>
                  <a:pt x="335" y="219"/>
                </a:cubicBezTo>
                <a:cubicBezTo>
                  <a:pt x="335" y="218"/>
                  <a:pt x="335" y="218"/>
                  <a:pt x="335" y="218"/>
                </a:cubicBezTo>
                <a:cubicBezTo>
                  <a:pt x="335" y="218"/>
                  <a:pt x="334" y="218"/>
                  <a:pt x="334" y="219"/>
                </a:cubicBezTo>
                <a:cubicBezTo>
                  <a:pt x="334" y="219"/>
                  <a:pt x="333" y="219"/>
                  <a:pt x="332" y="219"/>
                </a:cubicBezTo>
                <a:cubicBezTo>
                  <a:pt x="332" y="219"/>
                  <a:pt x="332" y="219"/>
                  <a:pt x="332" y="219"/>
                </a:cubicBezTo>
                <a:cubicBezTo>
                  <a:pt x="332" y="219"/>
                  <a:pt x="332" y="219"/>
                  <a:pt x="332" y="219"/>
                </a:cubicBezTo>
                <a:cubicBezTo>
                  <a:pt x="332" y="219"/>
                  <a:pt x="331" y="219"/>
                  <a:pt x="331" y="219"/>
                </a:cubicBezTo>
                <a:cubicBezTo>
                  <a:pt x="331" y="219"/>
                  <a:pt x="331" y="218"/>
                  <a:pt x="331" y="218"/>
                </a:cubicBezTo>
                <a:cubicBezTo>
                  <a:pt x="331" y="219"/>
                  <a:pt x="331" y="219"/>
                  <a:pt x="331" y="219"/>
                </a:cubicBezTo>
                <a:cubicBezTo>
                  <a:pt x="331" y="219"/>
                  <a:pt x="331" y="219"/>
                  <a:pt x="331" y="219"/>
                </a:cubicBezTo>
                <a:cubicBezTo>
                  <a:pt x="331" y="219"/>
                  <a:pt x="331" y="218"/>
                  <a:pt x="330" y="218"/>
                </a:cubicBezTo>
                <a:cubicBezTo>
                  <a:pt x="330" y="218"/>
                  <a:pt x="330" y="218"/>
                  <a:pt x="330" y="218"/>
                </a:cubicBezTo>
                <a:cubicBezTo>
                  <a:pt x="330" y="218"/>
                  <a:pt x="330" y="218"/>
                  <a:pt x="330" y="218"/>
                </a:cubicBezTo>
                <a:cubicBezTo>
                  <a:pt x="330" y="218"/>
                  <a:pt x="330" y="218"/>
                  <a:pt x="330" y="218"/>
                </a:cubicBezTo>
                <a:cubicBezTo>
                  <a:pt x="330" y="218"/>
                  <a:pt x="330" y="218"/>
                  <a:pt x="330" y="218"/>
                </a:cubicBezTo>
                <a:cubicBezTo>
                  <a:pt x="329" y="218"/>
                  <a:pt x="329" y="218"/>
                  <a:pt x="329" y="218"/>
                </a:cubicBezTo>
                <a:cubicBezTo>
                  <a:pt x="329" y="218"/>
                  <a:pt x="329" y="219"/>
                  <a:pt x="330" y="219"/>
                </a:cubicBezTo>
                <a:cubicBezTo>
                  <a:pt x="330" y="219"/>
                  <a:pt x="329" y="219"/>
                  <a:pt x="329" y="219"/>
                </a:cubicBezTo>
                <a:cubicBezTo>
                  <a:pt x="329" y="219"/>
                  <a:pt x="330" y="219"/>
                  <a:pt x="330" y="219"/>
                </a:cubicBezTo>
                <a:cubicBezTo>
                  <a:pt x="330" y="219"/>
                  <a:pt x="330" y="219"/>
                  <a:pt x="330" y="219"/>
                </a:cubicBezTo>
                <a:cubicBezTo>
                  <a:pt x="330" y="219"/>
                  <a:pt x="330" y="219"/>
                  <a:pt x="331" y="219"/>
                </a:cubicBezTo>
                <a:cubicBezTo>
                  <a:pt x="330" y="219"/>
                  <a:pt x="330" y="219"/>
                  <a:pt x="330" y="219"/>
                </a:cubicBezTo>
                <a:cubicBezTo>
                  <a:pt x="330" y="219"/>
                  <a:pt x="331" y="219"/>
                  <a:pt x="330" y="220"/>
                </a:cubicBezTo>
                <a:cubicBezTo>
                  <a:pt x="330" y="220"/>
                  <a:pt x="330" y="220"/>
                  <a:pt x="329" y="219"/>
                </a:cubicBezTo>
                <a:cubicBezTo>
                  <a:pt x="329" y="220"/>
                  <a:pt x="329" y="220"/>
                  <a:pt x="329" y="220"/>
                </a:cubicBezTo>
                <a:cubicBezTo>
                  <a:pt x="329" y="220"/>
                  <a:pt x="328" y="219"/>
                  <a:pt x="328" y="221"/>
                </a:cubicBezTo>
                <a:cubicBezTo>
                  <a:pt x="328" y="220"/>
                  <a:pt x="328" y="220"/>
                  <a:pt x="328" y="220"/>
                </a:cubicBezTo>
                <a:cubicBezTo>
                  <a:pt x="328" y="220"/>
                  <a:pt x="328" y="220"/>
                  <a:pt x="329" y="220"/>
                </a:cubicBezTo>
                <a:cubicBezTo>
                  <a:pt x="329" y="220"/>
                  <a:pt x="329" y="220"/>
                  <a:pt x="329" y="220"/>
                </a:cubicBezTo>
                <a:cubicBezTo>
                  <a:pt x="329" y="219"/>
                  <a:pt x="329" y="219"/>
                  <a:pt x="329" y="219"/>
                </a:cubicBezTo>
                <a:cubicBezTo>
                  <a:pt x="329" y="219"/>
                  <a:pt x="329" y="219"/>
                  <a:pt x="329" y="219"/>
                </a:cubicBezTo>
                <a:cubicBezTo>
                  <a:pt x="329" y="219"/>
                  <a:pt x="329" y="219"/>
                  <a:pt x="329" y="219"/>
                </a:cubicBezTo>
                <a:cubicBezTo>
                  <a:pt x="329" y="219"/>
                  <a:pt x="329" y="218"/>
                  <a:pt x="329" y="218"/>
                </a:cubicBezTo>
                <a:cubicBezTo>
                  <a:pt x="329" y="218"/>
                  <a:pt x="328" y="218"/>
                  <a:pt x="328" y="218"/>
                </a:cubicBezTo>
                <a:cubicBezTo>
                  <a:pt x="328" y="219"/>
                  <a:pt x="328" y="219"/>
                  <a:pt x="328" y="219"/>
                </a:cubicBezTo>
                <a:cubicBezTo>
                  <a:pt x="328" y="219"/>
                  <a:pt x="328" y="219"/>
                  <a:pt x="328" y="219"/>
                </a:cubicBezTo>
                <a:cubicBezTo>
                  <a:pt x="328" y="219"/>
                  <a:pt x="328" y="219"/>
                  <a:pt x="328" y="219"/>
                </a:cubicBezTo>
                <a:cubicBezTo>
                  <a:pt x="328" y="219"/>
                  <a:pt x="328" y="219"/>
                  <a:pt x="328" y="219"/>
                </a:cubicBezTo>
                <a:cubicBezTo>
                  <a:pt x="328" y="219"/>
                  <a:pt x="328" y="219"/>
                  <a:pt x="328" y="219"/>
                </a:cubicBezTo>
                <a:cubicBezTo>
                  <a:pt x="327" y="219"/>
                  <a:pt x="327" y="219"/>
                  <a:pt x="327" y="219"/>
                </a:cubicBezTo>
                <a:cubicBezTo>
                  <a:pt x="327" y="219"/>
                  <a:pt x="327" y="219"/>
                  <a:pt x="327" y="219"/>
                </a:cubicBezTo>
                <a:cubicBezTo>
                  <a:pt x="327" y="219"/>
                  <a:pt x="327" y="219"/>
                  <a:pt x="326" y="219"/>
                </a:cubicBezTo>
                <a:cubicBezTo>
                  <a:pt x="326" y="219"/>
                  <a:pt x="326" y="219"/>
                  <a:pt x="326" y="220"/>
                </a:cubicBezTo>
                <a:cubicBezTo>
                  <a:pt x="326" y="220"/>
                  <a:pt x="326" y="219"/>
                  <a:pt x="326" y="219"/>
                </a:cubicBezTo>
                <a:cubicBezTo>
                  <a:pt x="326" y="219"/>
                  <a:pt x="326" y="219"/>
                  <a:pt x="326" y="219"/>
                </a:cubicBezTo>
                <a:cubicBezTo>
                  <a:pt x="325" y="219"/>
                  <a:pt x="325" y="219"/>
                  <a:pt x="325" y="219"/>
                </a:cubicBezTo>
                <a:cubicBezTo>
                  <a:pt x="325" y="220"/>
                  <a:pt x="325" y="219"/>
                  <a:pt x="324" y="219"/>
                </a:cubicBezTo>
                <a:cubicBezTo>
                  <a:pt x="324" y="220"/>
                  <a:pt x="325" y="220"/>
                  <a:pt x="324" y="220"/>
                </a:cubicBezTo>
                <a:cubicBezTo>
                  <a:pt x="324" y="220"/>
                  <a:pt x="324" y="219"/>
                  <a:pt x="324" y="220"/>
                </a:cubicBezTo>
                <a:cubicBezTo>
                  <a:pt x="324" y="220"/>
                  <a:pt x="324" y="220"/>
                  <a:pt x="324" y="221"/>
                </a:cubicBezTo>
                <a:cubicBezTo>
                  <a:pt x="323" y="221"/>
                  <a:pt x="323" y="221"/>
                  <a:pt x="323" y="221"/>
                </a:cubicBezTo>
                <a:cubicBezTo>
                  <a:pt x="323" y="221"/>
                  <a:pt x="322" y="220"/>
                  <a:pt x="322" y="220"/>
                </a:cubicBezTo>
                <a:cubicBezTo>
                  <a:pt x="322" y="220"/>
                  <a:pt x="322" y="220"/>
                  <a:pt x="322" y="220"/>
                </a:cubicBezTo>
                <a:cubicBezTo>
                  <a:pt x="322" y="220"/>
                  <a:pt x="322" y="220"/>
                  <a:pt x="322" y="220"/>
                </a:cubicBezTo>
                <a:cubicBezTo>
                  <a:pt x="322" y="220"/>
                  <a:pt x="322" y="220"/>
                  <a:pt x="321" y="219"/>
                </a:cubicBezTo>
                <a:cubicBezTo>
                  <a:pt x="322" y="220"/>
                  <a:pt x="322" y="220"/>
                  <a:pt x="322" y="220"/>
                </a:cubicBezTo>
                <a:cubicBezTo>
                  <a:pt x="322" y="220"/>
                  <a:pt x="321" y="220"/>
                  <a:pt x="321" y="220"/>
                </a:cubicBezTo>
                <a:cubicBezTo>
                  <a:pt x="321" y="220"/>
                  <a:pt x="321" y="220"/>
                  <a:pt x="321" y="221"/>
                </a:cubicBezTo>
                <a:cubicBezTo>
                  <a:pt x="321" y="221"/>
                  <a:pt x="321" y="221"/>
                  <a:pt x="321" y="221"/>
                </a:cubicBezTo>
                <a:cubicBezTo>
                  <a:pt x="321" y="221"/>
                  <a:pt x="321" y="221"/>
                  <a:pt x="320" y="221"/>
                </a:cubicBezTo>
                <a:cubicBezTo>
                  <a:pt x="320" y="221"/>
                  <a:pt x="321" y="221"/>
                  <a:pt x="321" y="220"/>
                </a:cubicBezTo>
                <a:cubicBezTo>
                  <a:pt x="320" y="221"/>
                  <a:pt x="320" y="220"/>
                  <a:pt x="320" y="221"/>
                </a:cubicBezTo>
                <a:cubicBezTo>
                  <a:pt x="320" y="221"/>
                  <a:pt x="320" y="221"/>
                  <a:pt x="320" y="221"/>
                </a:cubicBezTo>
                <a:cubicBezTo>
                  <a:pt x="319" y="221"/>
                  <a:pt x="319" y="220"/>
                  <a:pt x="319" y="220"/>
                </a:cubicBezTo>
                <a:cubicBezTo>
                  <a:pt x="319" y="220"/>
                  <a:pt x="319" y="221"/>
                  <a:pt x="319" y="221"/>
                </a:cubicBezTo>
                <a:cubicBezTo>
                  <a:pt x="319" y="221"/>
                  <a:pt x="319" y="221"/>
                  <a:pt x="319" y="221"/>
                </a:cubicBezTo>
                <a:cubicBezTo>
                  <a:pt x="318" y="220"/>
                  <a:pt x="318" y="221"/>
                  <a:pt x="318" y="221"/>
                </a:cubicBezTo>
                <a:cubicBezTo>
                  <a:pt x="318" y="221"/>
                  <a:pt x="318" y="221"/>
                  <a:pt x="318" y="221"/>
                </a:cubicBezTo>
                <a:cubicBezTo>
                  <a:pt x="317" y="221"/>
                  <a:pt x="316" y="222"/>
                  <a:pt x="315" y="222"/>
                </a:cubicBezTo>
                <a:cubicBezTo>
                  <a:pt x="315" y="222"/>
                  <a:pt x="315" y="222"/>
                  <a:pt x="315" y="222"/>
                </a:cubicBezTo>
                <a:cubicBezTo>
                  <a:pt x="315" y="222"/>
                  <a:pt x="314" y="222"/>
                  <a:pt x="314" y="222"/>
                </a:cubicBezTo>
                <a:cubicBezTo>
                  <a:pt x="314" y="222"/>
                  <a:pt x="314" y="223"/>
                  <a:pt x="313" y="222"/>
                </a:cubicBezTo>
                <a:cubicBezTo>
                  <a:pt x="313" y="223"/>
                  <a:pt x="313" y="223"/>
                  <a:pt x="313" y="223"/>
                </a:cubicBezTo>
                <a:cubicBezTo>
                  <a:pt x="313" y="223"/>
                  <a:pt x="313" y="223"/>
                  <a:pt x="313" y="223"/>
                </a:cubicBezTo>
                <a:cubicBezTo>
                  <a:pt x="313" y="223"/>
                  <a:pt x="313" y="223"/>
                  <a:pt x="313" y="223"/>
                </a:cubicBezTo>
                <a:cubicBezTo>
                  <a:pt x="313" y="223"/>
                  <a:pt x="313" y="223"/>
                  <a:pt x="313" y="223"/>
                </a:cubicBezTo>
                <a:cubicBezTo>
                  <a:pt x="313" y="223"/>
                  <a:pt x="313" y="223"/>
                  <a:pt x="312" y="223"/>
                </a:cubicBezTo>
                <a:cubicBezTo>
                  <a:pt x="312" y="223"/>
                  <a:pt x="312" y="223"/>
                  <a:pt x="312" y="223"/>
                </a:cubicBezTo>
                <a:cubicBezTo>
                  <a:pt x="312" y="223"/>
                  <a:pt x="311" y="223"/>
                  <a:pt x="311" y="223"/>
                </a:cubicBezTo>
                <a:cubicBezTo>
                  <a:pt x="311" y="223"/>
                  <a:pt x="311" y="223"/>
                  <a:pt x="311" y="223"/>
                </a:cubicBezTo>
                <a:cubicBezTo>
                  <a:pt x="311" y="223"/>
                  <a:pt x="311" y="223"/>
                  <a:pt x="311" y="224"/>
                </a:cubicBezTo>
                <a:cubicBezTo>
                  <a:pt x="311" y="224"/>
                  <a:pt x="311" y="224"/>
                  <a:pt x="311" y="224"/>
                </a:cubicBezTo>
                <a:cubicBezTo>
                  <a:pt x="311" y="224"/>
                  <a:pt x="311" y="223"/>
                  <a:pt x="311" y="223"/>
                </a:cubicBezTo>
                <a:cubicBezTo>
                  <a:pt x="311" y="223"/>
                  <a:pt x="311" y="223"/>
                  <a:pt x="311" y="223"/>
                </a:cubicBezTo>
                <a:cubicBezTo>
                  <a:pt x="311" y="223"/>
                  <a:pt x="311" y="223"/>
                  <a:pt x="311" y="223"/>
                </a:cubicBezTo>
                <a:cubicBezTo>
                  <a:pt x="311" y="223"/>
                  <a:pt x="311" y="223"/>
                  <a:pt x="311" y="223"/>
                </a:cubicBezTo>
                <a:cubicBezTo>
                  <a:pt x="311" y="223"/>
                  <a:pt x="310" y="223"/>
                  <a:pt x="310" y="223"/>
                </a:cubicBezTo>
                <a:cubicBezTo>
                  <a:pt x="310" y="223"/>
                  <a:pt x="310" y="223"/>
                  <a:pt x="310" y="223"/>
                </a:cubicBezTo>
                <a:cubicBezTo>
                  <a:pt x="310" y="223"/>
                  <a:pt x="310" y="223"/>
                  <a:pt x="310" y="224"/>
                </a:cubicBezTo>
                <a:cubicBezTo>
                  <a:pt x="310" y="223"/>
                  <a:pt x="309" y="223"/>
                  <a:pt x="310" y="223"/>
                </a:cubicBezTo>
                <a:cubicBezTo>
                  <a:pt x="310" y="223"/>
                  <a:pt x="310" y="223"/>
                  <a:pt x="310" y="222"/>
                </a:cubicBezTo>
                <a:cubicBezTo>
                  <a:pt x="310" y="222"/>
                  <a:pt x="310" y="222"/>
                  <a:pt x="310" y="222"/>
                </a:cubicBezTo>
                <a:cubicBezTo>
                  <a:pt x="311" y="222"/>
                  <a:pt x="311" y="223"/>
                  <a:pt x="311" y="223"/>
                </a:cubicBezTo>
                <a:cubicBezTo>
                  <a:pt x="311" y="222"/>
                  <a:pt x="311" y="222"/>
                  <a:pt x="311" y="222"/>
                </a:cubicBezTo>
                <a:cubicBezTo>
                  <a:pt x="311" y="222"/>
                  <a:pt x="311" y="222"/>
                  <a:pt x="311" y="222"/>
                </a:cubicBezTo>
                <a:cubicBezTo>
                  <a:pt x="311" y="222"/>
                  <a:pt x="311" y="222"/>
                  <a:pt x="311" y="222"/>
                </a:cubicBezTo>
                <a:cubicBezTo>
                  <a:pt x="312" y="222"/>
                  <a:pt x="312" y="222"/>
                  <a:pt x="312" y="222"/>
                </a:cubicBezTo>
                <a:cubicBezTo>
                  <a:pt x="312" y="222"/>
                  <a:pt x="311" y="222"/>
                  <a:pt x="312" y="222"/>
                </a:cubicBezTo>
                <a:cubicBezTo>
                  <a:pt x="312" y="222"/>
                  <a:pt x="312" y="222"/>
                  <a:pt x="312" y="222"/>
                </a:cubicBezTo>
                <a:cubicBezTo>
                  <a:pt x="313" y="222"/>
                  <a:pt x="313" y="221"/>
                  <a:pt x="313" y="221"/>
                </a:cubicBezTo>
                <a:cubicBezTo>
                  <a:pt x="313" y="221"/>
                  <a:pt x="313" y="221"/>
                  <a:pt x="313" y="221"/>
                </a:cubicBezTo>
                <a:cubicBezTo>
                  <a:pt x="313" y="221"/>
                  <a:pt x="313" y="221"/>
                  <a:pt x="313" y="221"/>
                </a:cubicBezTo>
                <a:cubicBezTo>
                  <a:pt x="313" y="221"/>
                  <a:pt x="313" y="221"/>
                  <a:pt x="313" y="221"/>
                </a:cubicBezTo>
                <a:cubicBezTo>
                  <a:pt x="313" y="221"/>
                  <a:pt x="314" y="221"/>
                  <a:pt x="314" y="221"/>
                </a:cubicBezTo>
                <a:cubicBezTo>
                  <a:pt x="314" y="221"/>
                  <a:pt x="314" y="221"/>
                  <a:pt x="314" y="221"/>
                </a:cubicBezTo>
                <a:cubicBezTo>
                  <a:pt x="314" y="220"/>
                  <a:pt x="313" y="220"/>
                  <a:pt x="314" y="220"/>
                </a:cubicBezTo>
                <a:cubicBezTo>
                  <a:pt x="314" y="220"/>
                  <a:pt x="314" y="220"/>
                  <a:pt x="314" y="220"/>
                </a:cubicBezTo>
                <a:cubicBezTo>
                  <a:pt x="314" y="220"/>
                  <a:pt x="314" y="220"/>
                  <a:pt x="314" y="220"/>
                </a:cubicBezTo>
                <a:cubicBezTo>
                  <a:pt x="314" y="220"/>
                  <a:pt x="315" y="220"/>
                  <a:pt x="315" y="220"/>
                </a:cubicBezTo>
                <a:cubicBezTo>
                  <a:pt x="315" y="220"/>
                  <a:pt x="315" y="221"/>
                  <a:pt x="315" y="221"/>
                </a:cubicBezTo>
                <a:cubicBezTo>
                  <a:pt x="315" y="220"/>
                  <a:pt x="315" y="220"/>
                  <a:pt x="315" y="220"/>
                </a:cubicBezTo>
                <a:cubicBezTo>
                  <a:pt x="316" y="220"/>
                  <a:pt x="316" y="220"/>
                  <a:pt x="316" y="220"/>
                </a:cubicBezTo>
                <a:cubicBezTo>
                  <a:pt x="316" y="219"/>
                  <a:pt x="316" y="219"/>
                  <a:pt x="316" y="220"/>
                </a:cubicBezTo>
                <a:cubicBezTo>
                  <a:pt x="316" y="220"/>
                  <a:pt x="317" y="220"/>
                  <a:pt x="317" y="220"/>
                </a:cubicBezTo>
                <a:cubicBezTo>
                  <a:pt x="316" y="220"/>
                  <a:pt x="316" y="220"/>
                  <a:pt x="316" y="221"/>
                </a:cubicBezTo>
                <a:cubicBezTo>
                  <a:pt x="316" y="220"/>
                  <a:pt x="317" y="220"/>
                  <a:pt x="317" y="220"/>
                </a:cubicBezTo>
                <a:cubicBezTo>
                  <a:pt x="317" y="220"/>
                  <a:pt x="317" y="220"/>
                  <a:pt x="317" y="220"/>
                </a:cubicBezTo>
                <a:cubicBezTo>
                  <a:pt x="316" y="220"/>
                  <a:pt x="316" y="221"/>
                  <a:pt x="317" y="221"/>
                </a:cubicBezTo>
                <a:cubicBezTo>
                  <a:pt x="316" y="221"/>
                  <a:pt x="317" y="221"/>
                  <a:pt x="317" y="221"/>
                </a:cubicBezTo>
                <a:cubicBezTo>
                  <a:pt x="317" y="220"/>
                  <a:pt x="317" y="220"/>
                  <a:pt x="317" y="220"/>
                </a:cubicBezTo>
                <a:cubicBezTo>
                  <a:pt x="317" y="220"/>
                  <a:pt x="317" y="220"/>
                  <a:pt x="318" y="220"/>
                </a:cubicBezTo>
                <a:cubicBezTo>
                  <a:pt x="318" y="220"/>
                  <a:pt x="318" y="220"/>
                  <a:pt x="318" y="220"/>
                </a:cubicBezTo>
                <a:cubicBezTo>
                  <a:pt x="318" y="220"/>
                  <a:pt x="318" y="220"/>
                  <a:pt x="319" y="220"/>
                </a:cubicBezTo>
                <a:cubicBezTo>
                  <a:pt x="319" y="220"/>
                  <a:pt x="318" y="220"/>
                  <a:pt x="318" y="220"/>
                </a:cubicBezTo>
                <a:cubicBezTo>
                  <a:pt x="319" y="220"/>
                  <a:pt x="319" y="220"/>
                  <a:pt x="319" y="219"/>
                </a:cubicBezTo>
                <a:cubicBezTo>
                  <a:pt x="319" y="219"/>
                  <a:pt x="319" y="219"/>
                  <a:pt x="319" y="219"/>
                </a:cubicBezTo>
                <a:cubicBezTo>
                  <a:pt x="319" y="219"/>
                  <a:pt x="318" y="219"/>
                  <a:pt x="318" y="219"/>
                </a:cubicBezTo>
                <a:cubicBezTo>
                  <a:pt x="318" y="219"/>
                  <a:pt x="318" y="219"/>
                  <a:pt x="318" y="219"/>
                </a:cubicBezTo>
                <a:cubicBezTo>
                  <a:pt x="318" y="219"/>
                  <a:pt x="318" y="219"/>
                  <a:pt x="318" y="219"/>
                </a:cubicBezTo>
                <a:cubicBezTo>
                  <a:pt x="318" y="219"/>
                  <a:pt x="318" y="219"/>
                  <a:pt x="318" y="219"/>
                </a:cubicBezTo>
                <a:cubicBezTo>
                  <a:pt x="318" y="218"/>
                  <a:pt x="318" y="218"/>
                  <a:pt x="319" y="218"/>
                </a:cubicBezTo>
                <a:cubicBezTo>
                  <a:pt x="319" y="219"/>
                  <a:pt x="319" y="219"/>
                  <a:pt x="319" y="219"/>
                </a:cubicBezTo>
                <a:cubicBezTo>
                  <a:pt x="319" y="219"/>
                  <a:pt x="319" y="219"/>
                  <a:pt x="319" y="219"/>
                </a:cubicBezTo>
                <a:cubicBezTo>
                  <a:pt x="319" y="219"/>
                  <a:pt x="319" y="219"/>
                  <a:pt x="319" y="219"/>
                </a:cubicBezTo>
                <a:cubicBezTo>
                  <a:pt x="319" y="219"/>
                  <a:pt x="320" y="218"/>
                  <a:pt x="320" y="218"/>
                </a:cubicBezTo>
                <a:cubicBezTo>
                  <a:pt x="320" y="218"/>
                  <a:pt x="320" y="218"/>
                  <a:pt x="320" y="219"/>
                </a:cubicBezTo>
                <a:cubicBezTo>
                  <a:pt x="321" y="219"/>
                  <a:pt x="320" y="218"/>
                  <a:pt x="321" y="218"/>
                </a:cubicBezTo>
                <a:cubicBezTo>
                  <a:pt x="321" y="218"/>
                  <a:pt x="321" y="219"/>
                  <a:pt x="321" y="219"/>
                </a:cubicBezTo>
                <a:cubicBezTo>
                  <a:pt x="322" y="219"/>
                  <a:pt x="322" y="219"/>
                  <a:pt x="322" y="220"/>
                </a:cubicBezTo>
                <a:cubicBezTo>
                  <a:pt x="322" y="219"/>
                  <a:pt x="322" y="219"/>
                  <a:pt x="322" y="218"/>
                </a:cubicBezTo>
                <a:cubicBezTo>
                  <a:pt x="321" y="218"/>
                  <a:pt x="322" y="219"/>
                  <a:pt x="321" y="219"/>
                </a:cubicBezTo>
                <a:cubicBezTo>
                  <a:pt x="321" y="218"/>
                  <a:pt x="321" y="218"/>
                  <a:pt x="321" y="218"/>
                </a:cubicBezTo>
                <a:cubicBezTo>
                  <a:pt x="321" y="218"/>
                  <a:pt x="321" y="218"/>
                  <a:pt x="321" y="218"/>
                </a:cubicBezTo>
                <a:cubicBezTo>
                  <a:pt x="321" y="218"/>
                  <a:pt x="321" y="218"/>
                  <a:pt x="321" y="218"/>
                </a:cubicBezTo>
                <a:cubicBezTo>
                  <a:pt x="321" y="218"/>
                  <a:pt x="321" y="218"/>
                  <a:pt x="321" y="218"/>
                </a:cubicBezTo>
                <a:cubicBezTo>
                  <a:pt x="322" y="217"/>
                  <a:pt x="323" y="218"/>
                  <a:pt x="324" y="218"/>
                </a:cubicBezTo>
                <a:cubicBezTo>
                  <a:pt x="324" y="218"/>
                  <a:pt x="324" y="218"/>
                  <a:pt x="323" y="218"/>
                </a:cubicBezTo>
                <a:cubicBezTo>
                  <a:pt x="324" y="219"/>
                  <a:pt x="324" y="218"/>
                  <a:pt x="324" y="218"/>
                </a:cubicBezTo>
                <a:cubicBezTo>
                  <a:pt x="324" y="218"/>
                  <a:pt x="324" y="218"/>
                  <a:pt x="324" y="217"/>
                </a:cubicBezTo>
                <a:cubicBezTo>
                  <a:pt x="324" y="217"/>
                  <a:pt x="324" y="218"/>
                  <a:pt x="324" y="217"/>
                </a:cubicBezTo>
                <a:cubicBezTo>
                  <a:pt x="325" y="217"/>
                  <a:pt x="325" y="216"/>
                  <a:pt x="326" y="217"/>
                </a:cubicBezTo>
                <a:cubicBezTo>
                  <a:pt x="326" y="216"/>
                  <a:pt x="327" y="216"/>
                  <a:pt x="327" y="217"/>
                </a:cubicBezTo>
                <a:cubicBezTo>
                  <a:pt x="327" y="215"/>
                  <a:pt x="328" y="215"/>
                  <a:pt x="329" y="215"/>
                </a:cubicBezTo>
                <a:cubicBezTo>
                  <a:pt x="329" y="215"/>
                  <a:pt x="329" y="215"/>
                  <a:pt x="329" y="215"/>
                </a:cubicBezTo>
                <a:cubicBezTo>
                  <a:pt x="329" y="215"/>
                  <a:pt x="329" y="215"/>
                  <a:pt x="329" y="215"/>
                </a:cubicBezTo>
                <a:cubicBezTo>
                  <a:pt x="329" y="215"/>
                  <a:pt x="329" y="215"/>
                  <a:pt x="329" y="215"/>
                </a:cubicBezTo>
                <a:cubicBezTo>
                  <a:pt x="329" y="215"/>
                  <a:pt x="329" y="215"/>
                  <a:pt x="329" y="215"/>
                </a:cubicBezTo>
                <a:cubicBezTo>
                  <a:pt x="329" y="215"/>
                  <a:pt x="329" y="215"/>
                  <a:pt x="329" y="215"/>
                </a:cubicBezTo>
                <a:cubicBezTo>
                  <a:pt x="330" y="215"/>
                  <a:pt x="330" y="215"/>
                  <a:pt x="330" y="215"/>
                </a:cubicBezTo>
                <a:cubicBezTo>
                  <a:pt x="330" y="215"/>
                  <a:pt x="330" y="215"/>
                  <a:pt x="330" y="215"/>
                </a:cubicBezTo>
                <a:cubicBezTo>
                  <a:pt x="330" y="215"/>
                  <a:pt x="330" y="215"/>
                  <a:pt x="330" y="215"/>
                </a:cubicBezTo>
                <a:cubicBezTo>
                  <a:pt x="331" y="215"/>
                  <a:pt x="331" y="215"/>
                  <a:pt x="331" y="215"/>
                </a:cubicBezTo>
                <a:cubicBezTo>
                  <a:pt x="331" y="215"/>
                  <a:pt x="331" y="215"/>
                  <a:pt x="331" y="216"/>
                </a:cubicBezTo>
                <a:cubicBezTo>
                  <a:pt x="331" y="215"/>
                  <a:pt x="332" y="215"/>
                  <a:pt x="332" y="215"/>
                </a:cubicBezTo>
                <a:cubicBezTo>
                  <a:pt x="332" y="215"/>
                  <a:pt x="333" y="214"/>
                  <a:pt x="333" y="214"/>
                </a:cubicBezTo>
                <a:cubicBezTo>
                  <a:pt x="333" y="214"/>
                  <a:pt x="332" y="215"/>
                  <a:pt x="333" y="215"/>
                </a:cubicBezTo>
                <a:cubicBezTo>
                  <a:pt x="333" y="214"/>
                  <a:pt x="334" y="214"/>
                  <a:pt x="335" y="214"/>
                </a:cubicBezTo>
                <a:cubicBezTo>
                  <a:pt x="335" y="214"/>
                  <a:pt x="335" y="214"/>
                  <a:pt x="335" y="213"/>
                </a:cubicBezTo>
                <a:cubicBezTo>
                  <a:pt x="335" y="213"/>
                  <a:pt x="335" y="213"/>
                  <a:pt x="336" y="213"/>
                </a:cubicBezTo>
                <a:cubicBezTo>
                  <a:pt x="336" y="214"/>
                  <a:pt x="336" y="214"/>
                  <a:pt x="336" y="214"/>
                </a:cubicBezTo>
                <a:cubicBezTo>
                  <a:pt x="336" y="214"/>
                  <a:pt x="336" y="214"/>
                  <a:pt x="336" y="215"/>
                </a:cubicBezTo>
                <a:cubicBezTo>
                  <a:pt x="336" y="215"/>
                  <a:pt x="336" y="215"/>
                  <a:pt x="336" y="215"/>
                </a:cubicBezTo>
                <a:cubicBezTo>
                  <a:pt x="336" y="215"/>
                  <a:pt x="336" y="215"/>
                  <a:pt x="336" y="215"/>
                </a:cubicBezTo>
                <a:cubicBezTo>
                  <a:pt x="337" y="215"/>
                  <a:pt x="336" y="214"/>
                  <a:pt x="336" y="214"/>
                </a:cubicBezTo>
                <a:cubicBezTo>
                  <a:pt x="337" y="213"/>
                  <a:pt x="337" y="214"/>
                  <a:pt x="338" y="215"/>
                </a:cubicBezTo>
                <a:cubicBezTo>
                  <a:pt x="338" y="214"/>
                  <a:pt x="338" y="215"/>
                  <a:pt x="339" y="214"/>
                </a:cubicBezTo>
                <a:cubicBezTo>
                  <a:pt x="338" y="213"/>
                  <a:pt x="338" y="214"/>
                  <a:pt x="337" y="214"/>
                </a:cubicBezTo>
                <a:cubicBezTo>
                  <a:pt x="337" y="214"/>
                  <a:pt x="337" y="214"/>
                  <a:pt x="337" y="213"/>
                </a:cubicBezTo>
                <a:cubicBezTo>
                  <a:pt x="337" y="213"/>
                  <a:pt x="337" y="213"/>
                  <a:pt x="338" y="213"/>
                </a:cubicBezTo>
                <a:cubicBezTo>
                  <a:pt x="338" y="213"/>
                  <a:pt x="337" y="213"/>
                  <a:pt x="338" y="212"/>
                </a:cubicBezTo>
                <a:cubicBezTo>
                  <a:pt x="338" y="213"/>
                  <a:pt x="339" y="212"/>
                  <a:pt x="340" y="212"/>
                </a:cubicBezTo>
                <a:cubicBezTo>
                  <a:pt x="340" y="212"/>
                  <a:pt x="339" y="212"/>
                  <a:pt x="339" y="212"/>
                </a:cubicBezTo>
                <a:cubicBezTo>
                  <a:pt x="339" y="212"/>
                  <a:pt x="339" y="212"/>
                  <a:pt x="339" y="211"/>
                </a:cubicBezTo>
                <a:cubicBezTo>
                  <a:pt x="339" y="212"/>
                  <a:pt x="339" y="212"/>
                  <a:pt x="339" y="212"/>
                </a:cubicBezTo>
                <a:cubicBezTo>
                  <a:pt x="339" y="212"/>
                  <a:pt x="339" y="211"/>
                  <a:pt x="339" y="211"/>
                </a:cubicBezTo>
                <a:cubicBezTo>
                  <a:pt x="340" y="211"/>
                  <a:pt x="340" y="211"/>
                  <a:pt x="340" y="211"/>
                </a:cubicBezTo>
                <a:cubicBezTo>
                  <a:pt x="340" y="212"/>
                  <a:pt x="339" y="212"/>
                  <a:pt x="340" y="212"/>
                </a:cubicBezTo>
                <a:cubicBezTo>
                  <a:pt x="340" y="213"/>
                  <a:pt x="340" y="211"/>
                  <a:pt x="341" y="212"/>
                </a:cubicBezTo>
                <a:cubicBezTo>
                  <a:pt x="340" y="213"/>
                  <a:pt x="342" y="211"/>
                  <a:pt x="343" y="212"/>
                </a:cubicBezTo>
                <a:cubicBezTo>
                  <a:pt x="343" y="211"/>
                  <a:pt x="344" y="211"/>
                  <a:pt x="344" y="210"/>
                </a:cubicBezTo>
                <a:cubicBezTo>
                  <a:pt x="344" y="211"/>
                  <a:pt x="346" y="210"/>
                  <a:pt x="346" y="209"/>
                </a:cubicBezTo>
                <a:cubicBezTo>
                  <a:pt x="346" y="209"/>
                  <a:pt x="346" y="209"/>
                  <a:pt x="346" y="210"/>
                </a:cubicBezTo>
                <a:cubicBezTo>
                  <a:pt x="346" y="209"/>
                  <a:pt x="347" y="210"/>
                  <a:pt x="347" y="209"/>
                </a:cubicBezTo>
                <a:cubicBezTo>
                  <a:pt x="348" y="210"/>
                  <a:pt x="348" y="209"/>
                  <a:pt x="348" y="208"/>
                </a:cubicBezTo>
                <a:cubicBezTo>
                  <a:pt x="348" y="208"/>
                  <a:pt x="348" y="209"/>
                  <a:pt x="349" y="209"/>
                </a:cubicBezTo>
                <a:cubicBezTo>
                  <a:pt x="350" y="208"/>
                  <a:pt x="351" y="208"/>
                  <a:pt x="352" y="207"/>
                </a:cubicBezTo>
                <a:cubicBezTo>
                  <a:pt x="352" y="208"/>
                  <a:pt x="352" y="208"/>
                  <a:pt x="352" y="208"/>
                </a:cubicBezTo>
                <a:cubicBezTo>
                  <a:pt x="352" y="207"/>
                  <a:pt x="353" y="207"/>
                  <a:pt x="353" y="208"/>
                </a:cubicBezTo>
                <a:cubicBezTo>
                  <a:pt x="353" y="207"/>
                  <a:pt x="353" y="206"/>
                  <a:pt x="354" y="207"/>
                </a:cubicBezTo>
                <a:cubicBezTo>
                  <a:pt x="354" y="207"/>
                  <a:pt x="353" y="207"/>
                  <a:pt x="354" y="207"/>
                </a:cubicBezTo>
                <a:cubicBezTo>
                  <a:pt x="354" y="208"/>
                  <a:pt x="354" y="207"/>
                  <a:pt x="354" y="208"/>
                </a:cubicBezTo>
                <a:cubicBezTo>
                  <a:pt x="354" y="207"/>
                  <a:pt x="354" y="207"/>
                  <a:pt x="354" y="207"/>
                </a:cubicBezTo>
                <a:cubicBezTo>
                  <a:pt x="355" y="207"/>
                  <a:pt x="354" y="207"/>
                  <a:pt x="355" y="207"/>
                </a:cubicBezTo>
                <a:cubicBezTo>
                  <a:pt x="355" y="208"/>
                  <a:pt x="355" y="207"/>
                  <a:pt x="355" y="207"/>
                </a:cubicBezTo>
                <a:cubicBezTo>
                  <a:pt x="356" y="206"/>
                  <a:pt x="355" y="208"/>
                  <a:pt x="356" y="207"/>
                </a:cubicBezTo>
                <a:cubicBezTo>
                  <a:pt x="356" y="207"/>
                  <a:pt x="356" y="206"/>
                  <a:pt x="356" y="206"/>
                </a:cubicBezTo>
                <a:cubicBezTo>
                  <a:pt x="357" y="207"/>
                  <a:pt x="357" y="206"/>
                  <a:pt x="357" y="206"/>
                </a:cubicBezTo>
                <a:cubicBezTo>
                  <a:pt x="357" y="206"/>
                  <a:pt x="357" y="206"/>
                  <a:pt x="358" y="206"/>
                </a:cubicBezTo>
                <a:cubicBezTo>
                  <a:pt x="358" y="206"/>
                  <a:pt x="358" y="206"/>
                  <a:pt x="358" y="206"/>
                </a:cubicBezTo>
                <a:cubicBezTo>
                  <a:pt x="358" y="206"/>
                  <a:pt x="360" y="206"/>
                  <a:pt x="359" y="205"/>
                </a:cubicBezTo>
                <a:cubicBezTo>
                  <a:pt x="360" y="205"/>
                  <a:pt x="359" y="204"/>
                  <a:pt x="360" y="204"/>
                </a:cubicBezTo>
                <a:cubicBezTo>
                  <a:pt x="360" y="205"/>
                  <a:pt x="360" y="205"/>
                  <a:pt x="360" y="205"/>
                </a:cubicBezTo>
                <a:cubicBezTo>
                  <a:pt x="360" y="205"/>
                  <a:pt x="360" y="205"/>
                  <a:pt x="361" y="205"/>
                </a:cubicBezTo>
                <a:cubicBezTo>
                  <a:pt x="360" y="203"/>
                  <a:pt x="362" y="204"/>
                  <a:pt x="362" y="203"/>
                </a:cubicBezTo>
                <a:cubicBezTo>
                  <a:pt x="362" y="204"/>
                  <a:pt x="362" y="204"/>
                  <a:pt x="362" y="204"/>
                </a:cubicBezTo>
                <a:cubicBezTo>
                  <a:pt x="362" y="204"/>
                  <a:pt x="362" y="204"/>
                  <a:pt x="362" y="204"/>
                </a:cubicBezTo>
                <a:cubicBezTo>
                  <a:pt x="361" y="204"/>
                  <a:pt x="362" y="204"/>
                  <a:pt x="361" y="205"/>
                </a:cubicBezTo>
                <a:cubicBezTo>
                  <a:pt x="362" y="205"/>
                  <a:pt x="362" y="204"/>
                  <a:pt x="363" y="205"/>
                </a:cubicBezTo>
                <a:cubicBezTo>
                  <a:pt x="363" y="205"/>
                  <a:pt x="363" y="205"/>
                  <a:pt x="363" y="204"/>
                </a:cubicBezTo>
                <a:cubicBezTo>
                  <a:pt x="364" y="205"/>
                  <a:pt x="365" y="203"/>
                  <a:pt x="366" y="203"/>
                </a:cubicBezTo>
                <a:cubicBezTo>
                  <a:pt x="367" y="203"/>
                  <a:pt x="367" y="202"/>
                  <a:pt x="367" y="202"/>
                </a:cubicBezTo>
                <a:cubicBezTo>
                  <a:pt x="367" y="201"/>
                  <a:pt x="368" y="202"/>
                  <a:pt x="367" y="201"/>
                </a:cubicBezTo>
                <a:cubicBezTo>
                  <a:pt x="368" y="202"/>
                  <a:pt x="368" y="202"/>
                  <a:pt x="368" y="202"/>
                </a:cubicBezTo>
                <a:cubicBezTo>
                  <a:pt x="368" y="203"/>
                  <a:pt x="367" y="202"/>
                  <a:pt x="367" y="202"/>
                </a:cubicBezTo>
                <a:cubicBezTo>
                  <a:pt x="367" y="203"/>
                  <a:pt x="368" y="203"/>
                  <a:pt x="367" y="203"/>
                </a:cubicBezTo>
                <a:cubicBezTo>
                  <a:pt x="368" y="203"/>
                  <a:pt x="368" y="203"/>
                  <a:pt x="368" y="202"/>
                </a:cubicBezTo>
                <a:cubicBezTo>
                  <a:pt x="368" y="202"/>
                  <a:pt x="368" y="202"/>
                  <a:pt x="368" y="203"/>
                </a:cubicBezTo>
                <a:cubicBezTo>
                  <a:pt x="369" y="202"/>
                  <a:pt x="368" y="202"/>
                  <a:pt x="368" y="202"/>
                </a:cubicBezTo>
                <a:cubicBezTo>
                  <a:pt x="368" y="201"/>
                  <a:pt x="369" y="202"/>
                  <a:pt x="369" y="201"/>
                </a:cubicBezTo>
                <a:cubicBezTo>
                  <a:pt x="367" y="201"/>
                  <a:pt x="365" y="201"/>
                  <a:pt x="364" y="202"/>
                </a:cubicBezTo>
                <a:cubicBezTo>
                  <a:pt x="363" y="202"/>
                  <a:pt x="364" y="201"/>
                  <a:pt x="363" y="201"/>
                </a:cubicBezTo>
                <a:cubicBezTo>
                  <a:pt x="363" y="201"/>
                  <a:pt x="363" y="202"/>
                  <a:pt x="363" y="202"/>
                </a:cubicBezTo>
                <a:cubicBezTo>
                  <a:pt x="363" y="202"/>
                  <a:pt x="363" y="201"/>
                  <a:pt x="363" y="200"/>
                </a:cubicBezTo>
                <a:cubicBezTo>
                  <a:pt x="364" y="200"/>
                  <a:pt x="365" y="201"/>
                  <a:pt x="366" y="200"/>
                </a:cubicBezTo>
                <a:cubicBezTo>
                  <a:pt x="366" y="199"/>
                  <a:pt x="367" y="200"/>
                  <a:pt x="367" y="200"/>
                </a:cubicBezTo>
                <a:cubicBezTo>
                  <a:pt x="367" y="199"/>
                  <a:pt x="367" y="199"/>
                  <a:pt x="367" y="199"/>
                </a:cubicBezTo>
                <a:cubicBezTo>
                  <a:pt x="368" y="199"/>
                  <a:pt x="367" y="199"/>
                  <a:pt x="367" y="198"/>
                </a:cubicBezTo>
                <a:cubicBezTo>
                  <a:pt x="368" y="199"/>
                  <a:pt x="368" y="198"/>
                  <a:pt x="369" y="198"/>
                </a:cubicBezTo>
                <a:cubicBezTo>
                  <a:pt x="369" y="198"/>
                  <a:pt x="369" y="199"/>
                  <a:pt x="370" y="199"/>
                </a:cubicBezTo>
                <a:cubicBezTo>
                  <a:pt x="369" y="198"/>
                  <a:pt x="370" y="198"/>
                  <a:pt x="370" y="198"/>
                </a:cubicBezTo>
                <a:cubicBezTo>
                  <a:pt x="371" y="198"/>
                  <a:pt x="370" y="199"/>
                  <a:pt x="370" y="199"/>
                </a:cubicBezTo>
                <a:cubicBezTo>
                  <a:pt x="370" y="198"/>
                  <a:pt x="371" y="198"/>
                  <a:pt x="371" y="199"/>
                </a:cubicBezTo>
                <a:cubicBezTo>
                  <a:pt x="371" y="198"/>
                  <a:pt x="371" y="198"/>
                  <a:pt x="371" y="198"/>
                </a:cubicBezTo>
                <a:cubicBezTo>
                  <a:pt x="372" y="198"/>
                  <a:pt x="372" y="198"/>
                  <a:pt x="373" y="198"/>
                </a:cubicBezTo>
                <a:cubicBezTo>
                  <a:pt x="373" y="197"/>
                  <a:pt x="374" y="198"/>
                  <a:pt x="374" y="197"/>
                </a:cubicBezTo>
                <a:cubicBezTo>
                  <a:pt x="375" y="198"/>
                  <a:pt x="374" y="198"/>
                  <a:pt x="374" y="198"/>
                </a:cubicBezTo>
                <a:cubicBezTo>
                  <a:pt x="374" y="198"/>
                  <a:pt x="375" y="198"/>
                  <a:pt x="375" y="198"/>
                </a:cubicBezTo>
                <a:cubicBezTo>
                  <a:pt x="375" y="198"/>
                  <a:pt x="375" y="197"/>
                  <a:pt x="375" y="197"/>
                </a:cubicBezTo>
                <a:cubicBezTo>
                  <a:pt x="375" y="197"/>
                  <a:pt x="375" y="197"/>
                  <a:pt x="375" y="196"/>
                </a:cubicBezTo>
                <a:cubicBezTo>
                  <a:pt x="375" y="196"/>
                  <a:pt x="374" y="196"/>
                  <a:pt x="374" y="196"/>
                </a:cubicBezTo>
                <a:cubicBezTo>
                  <a:pt x="373" y="196"/>
                  <a:pt x="374" y="196"/>
                  <a:pt x="373" y="196"/>
                </a:cubicBezTo>
                <a:cubicBezTo>
                  <a:pt x="373" y="196"/>
                  <a:pt x="373" y="196"/>
                  <a:pt x="373" y="197"/>
                </a:cubicBezTo>
                <a:cubicBezTo>
                  <a:pt x="373" y="197"/>
                  <a:pt x="373" y="197"/>
                  <a:pt x="373" y="197"/>
                </a:cubicBezTo>
                <a:cubicBezTo>
                  <a:pt x="373" y="197"/>
                  <a:pt x="372" y="197"/>
                  <a:pt x="372" y="197"/>
                </a:cubicBezTo>
                <a:cubicBezTo>
                  <a:pt x="371" y="197"/>
                  <a:pt x="372" y="197"/>
                  <a:pt x="372" y="196"/>
                </a:cubicBezTo>
                <a:cubicBezTo>
                  <a:pt x="371" y="196"/>
                  <a:pt x="372" y="196"/>
                  <a:pt x="371" y="197"/>
                </a:cubicBezTo>
                <a:cubicBezTo>
                  <a:pt x="371" y="197"/>
                  <a:pt x="371" y="196"/>
                  <a:pt x="370" y="196"/>
                </a:cubicBezTo>
                <a:cubicBezTo>
                  <a:pt x="370" y="197"/>
                  <a:pt x="370" y="197"/>
                  <a:pt x="370" y="198"/>
                </a:cubicBezTo>
                <a:cubicBezTo>
                  <a:pt x="370" y="197"/>
                  <a:pt x="370" y="197"/>
                  <a:pt x="369" y="197"/>
                </a:cubicBezTo>
                <a:cubicBezTo>
                  <a:pt x="369" y="197"/>
                  <a:pt x="369" y="197"/>
                  <a:pt x="368" y="197"/>
                </a:cubicBezTo>
                <a:cubicBezTo>
                  <a:pt x="368" y="196"/>
                  <a:pt x="368" y="196"/>
                  <a:pt x="368" y="196"/>
                </a:cubicBezTo>
                <a:cubicBezTo>
                  <a:pt x="367" y="197"/>
                  <a:pt x="366" y="197"/>
                  <a:pt x="365" y="197"/>
                </a:cubicBezTo>
                <a:cubicBezTo>
                  <a:pt x="364" y="198"/>
                  <a:pt x="363" y="197"/>
                  <a:pt x="363" y="198"/>
                </a:cubicBezTo>
                <a:cubicBezTo>
                  <a:pt x="362" y="197"/>
                  <a:pt x="361" y="199"/>
                  <a:pt x="360" y="198"/>
                </a:cubicBezTo>
                <a:cubicBezTo>
                  <a:pt x="360" y="198"/>
                  <a:pt x="359" y="198"/>
                  <a:pt x="359" y="199"/>
                </a:cubicBezTo>
                <a:cubicBezTo>
                  <a:pt x="359" y="198"/>
                  <a:pt x="358" y="198"/>
                  <a:pt x="358" y="198"/>
                </a:cubicBezTo>
                <a:cubicBezTo>
                  <a:pt x="358" y="198"/>
                  <a:pt x="359" y="198"/>
                  <a:pt x="359" y="197"/>
                </a:cubicBezTo>
                <a:cubicBezTo>
                  <a:pt x="359" y="198"/>
                  <a:pt x="359" y="197"/>
                  <a:pt x="360" y="197"/>
                </a:cubicBezTo>
                <a:cubicBezTo>
                  <a:pt x="360" y="197"/>
                  <a:pt x="359" y="197"/>
                  <a:pt x="359" y="197"/>
                </a:cubicBezTo>
                <a:cubicBezTo>
                  <a:pt x="359" y="196"/>
                  <a:pt x="360" y="197"/>
                  <a:pt x="360" y="196"/>
                </a:cubicBezTo>
                <a:cubicBezTo>
                  <a:pt x="360" y="197"/>
                  <a:pt x="360" y="197"/>
                  <a:pt x="360" y="197"/>
                </a:cubicBezTo>
                <a:cubicBezTo>
                  <a:pt x="360" y="197"/>
                  <a:pt x="361" y="196"/>
                  <a:pt x="361" y="196"/>
                </a:cubicBezTo>
                <a:cubicBezTo>
                  <a:pt x="361" y="196"/>
                  <a:pt x="361" y="197"/>
                  <a:pt x="361" y="196"/>
                </a:cubicBezTo>
                <a:cubicBezTo>
                  <a:pt x="362" y="196"/>
                  <a:pt x="362" y="195"/>
                  <a:pt x="362" y="195"/>
                </a:cubicBezTo>
                <a:cubicBezTo>
                  <a:pt x="363" y="195"/>
                  <a:pt x="362" y="196"/>
                  <a:pt x="363" y="196"/>
                </a:cubicBezTo>
                <a:cubicBezTo>
                  <a:pt x="363" y="195"/>
                  <a:pt x="363" y="195"/>
                  <a:pt x="363" y="195"/>
                </a:cubicBezTo>
                <a:cubicBezTo>
                  <a:pt x="364" y="195"/>
                  <a:pt x="365" y="195"/>
                  <a:pt x="365" y="194"/>
                </a:cubicBezTo>
                <a:cubicBezTo>
                  <a:pt x="365" y="195"/>
                  <a:pt x="366" y="194"/>
                  <a:pt x="366" y="194"/>
                </a:cubicBezTo>
                <a:cubicBezTo>
                  <a:pt x="366" y="194"/>
                  <a:pt x="366" y="194"/>
                  <a:pt x="366" y="194"/>
                </a:cubicBezTo>
                <a:cubicBezTo>
                  <a:pt x="366" y="192"/>
                  <a:pt x="367" y="194"/>
                  <a:pt x="367" y="193"/>
                </a:cubicBezTo>
                <a:cubicBezTo>
                  <a:pt x="368" y="193"/>
                  <a:pt x="368" y="194"/>
                  <a:pt x="368" y="194"/>
                </a:cubicBezTo>
                <a:cubicBezTo>
                  <a:pt x="368" y="194"/>
                  <a:pt x="368" y="193"/>
                  <a:pt x="368" y="193"/>
                </a:cubicBezTo>
                <a:cubicBezTo>
                  <a:pt x="368" y="192"/>
                  <a:pt x="369" y="193"/>
                  <a:pt x="369" y="192"/>
                </a:cubicBezTo>
                <a:cubicBezTo>
                  <a:pt x="369" y="192"/>
                  <a:pt x="370" y="192"/>
                  <a:pt x="370" y="193"/>
                </a:cubicBezTo>
                <a:cubicBezTo>
                  <a:pt x="370" y="192"/>
                  <a:pt x="371" y="192"/>
                  <a:pt x="372" y="192"/>
                </a:cubicBezTo>
                <a:cubicBezTo>
                  <a:pt x="372" y="192"/>
                  <a:pt x="372" y="192"/>
                  <a:pt x="372" y="192"/>
                </a:cubicBezTo>
                <a:cubicBezTo>
                  <a:pt x="372" y="192"/>
                  <a:pt x="372" y="192"/>
                  <a:pt x="372" y="192"/>
                </a:cubicBezTo>
                <a:cubicBezTo>
                  <a:pt x="372" y="192"/>
                  <a:pt x="372" y="192"/>
                  <a:pt x="372" y="192"/>
                </a:cubicBezTo>
                <a:cubicBezTo>
                  <a:pt x="372" y="193"/>
                  <a:pt x="372" y="193"/>
                  <a:pt x="372" y="193"/>
                </a:cubicBezTo>
                <a:cubicBezTo>
                  <a:pt x="372" y="193"/>
                  <a:pt x="373" y="193"/>
                  <a:pt x="373" y="193"/>
                </a:cubicBezTo>
                <a:cubicBezTo>
                  <a:pt x="373" y="193"/>
                  <a:pt x="372" y="193"/>
                  <a:pt x="373" y="193"/>
                </a:cubicBezTo>
                <a:cubicBezTo>
                  <a:pt x="373" y="192"/>
                  <a:pt x="372" y="193"/>
                  <a:pt x="372" y="193"/>
                </a:cubicBezTo>
                <a:cubicBezTo>
                  <a:pt x="372" y="193"/>
                  <a:pt x="372" y="193"/>
                  <a:pt x="372" y="193"/>
                </a:cubicBezTo>
                <a:cubicBezTo>
                  <a:pt x="372" y="193"/>
                  <a:pt x="372" y="193"/>
                  <a:pt x="372" y="193"/>
                </a:cubicBezTo>
                <a:cubicBezTo>
                  <a:pt x="372" y="193"/>
                  <a:pt x="372" y="193"/>
                  <a:pt x="372" y="193"/>
                </a:cubicBezTo>
                <a:cubicBezTo>
                  <a:pt x="372" y="193"/>
                  <a:pt x="372" y="193"/>
                  <a:pt x="372" y="192"/>
                </a:cubicBezTo>
                <a:cubicBezTo>
                  <a:pt x="372" y="192"/>
                  <a:pt x="373" y="192"/>
                  <a:pt x="373" y="192"/>
                </a:cubicBezTo>
                <a:cubicBezTo>
                  <a:pt x="373" y="192"/>
                  <a:pt x="373" y="192"/>
                  <a:pt x="372" y="192"/>
                </a:cubicBezTo>
                <a:cubicBezTo>
                  <a:pt x="373" y="192"/>
                  <a:pt x="373" y="191"/>
                  <a:pt x="374" y="192"/>
                </a:cubicBezTo>
                <a:cubicBezTo>
                  <a:pt x="374" y="192"/>
                  <a:pt x="374" y="190"/>
                  <a:pt x="375" y="190"/>
                </a:cubicBezTo>
                <a:cubicBezTo>
                  <a:pt x="375" y="190"/>
                  <a:pt x="375" y="190"/>
                  <a:pt x="375" y="190"/>
                </a:cubicBezTo>
                <a:cubicBezTo>
                  <a:pt x="376" y="190"/>
                  <a:pt x="376" y="190"/>
                  <a:pt x="376" y="190"/>
                </a:cubicBezTo>
                <a:cubicBezTo>
                  <a:pt x="376" y="191"/>
                  <a:pt x="376" y="189"/>
                  <a:pt x="377" y="190"/>
                </a:cubicBezTo>
                <a:cubicBezTo>
                  <a:pt x="377" y="190"/>
                  <a:pt x="377" y="190"/>
                  <a:pt x="377" y="191"/>
                </a:cubicBezTo>
                <a:cubicBezTo>
                  <a:pt x="378" y="190"/>
                  <a:pt x="378" y="189"/>
                  <a:pt x="379" y="190"/>
                </a:cubicBezTo>
                <a:cubicBezTo>
                  <a:pt x="380" y="190"/>
                  <a:pt x="380" y="190"/>
                  <a:pt x="380" y="189"/>
                </a:cubicBezTo>
                <a:cubicBezTo>
                  <a:pt x="380" y="190"/>
                  <a:pt x="381" y="189"/>
                  <a:pt x="381" y="189"/>
                </a:cubicBezTo>
                <a:cubicBezTo>
                  <a:pt x="381" y="189"/>
                  <a:pt x="381" y="189"/>
                  <a:pt x="381" y="189"/>
                </a:cubicBezTo>
                <a:cubicBezTo>
                  <a:pt x="382" y="189"/>
                  <a:pt x="382" y="189"/>
                  <a:pt x="382" y="189"/>
                </a:cubicBezTo>
                <a:cubicBezTo>
                  <a:pt x="381" y="189"/>
                  <a:pt x="381" y="189"/>
                  <a:pt x="381" y="189"/>
                </a:cubicBezTo>
                <a:cubicBezTo>
                  <a:pt x="381" y="189"/>
                  <a:pt x="381" y="189"/>
                  <a:pt x="380" y="189"/>
                </a:cubicBezTo>
                <a:cubicBezTo>
                  <a:pt x="380" y="189"/>
                  <a:pt x="380" y="189"/>
                  <a:pt x="380" y="189"/>
                </a:cubicBezTo>
                <a:cubicBezTo>
                  <a:pt x="380" y="189"/>
                  <a:pt x="380" y="189"/>
                  <a:pt x="380" y="189"/>
                </a:cubicBezTo>
                <a:cubicBezTo>
                  <a:pt x="380" y="189"/>
                  <a:pt x="380" y="189"/>
                  <a:pt x="380" y="188"/>
                </a:cubicBezTo>
                <a:cubicBezTo>
                  <a:pt x="381" y="189"/>
                  <a:pt x="381" y="188"/>
                  <a:pt x="382" y="188"/>
                </a:cubicBezTo>
                <a:cubicBezTo>
                  <a:pt x="382" y="188"/>
                  <a:pt x="382" y="189"/>
                  <a:pt x="382" y="189"/>
                </a:cubicBezTo>
                <a:cubicBezTo>
                  <a:pt x="382" y="189"/>
                  <a:pt x="383" y="189"/>
                  <a:pt x="384" y="188"/>
                </a:cubicBezTo>
                <a:cubicBezTo>
                  <a:pt x="384" y="188"/>
                  <a:pt x="383" y="189"/>
                  <a:pt x="383" y="188"/>
                </a:cubicBezTo>
                <a:cubicBezTo>
                  <a:pt x="383" y="187"/>
                  <a:pt x="383" y="188"/>
                  <a:pt x="384" y="187"/>
                </a:cubicBezTo>
                <a:cubicBezTo>
                  <a:pt x="383" y="187"/>
                  <a:pt x="383" y="187"/>
                  <a:pt x="383" y="187"/>
                </a:cubicBezTo>
                <a:cubicBezTo>
                  <a:pt x="383" y="186"/>
                  <a:pt x="383" y="187"/>
                  <a:pt x="383" y="186"/>
                </a:cubicBezTo>
                <a:cubicBezTo>
                  <a:pt x="383" y="186"/>
                  <a:pt x="383" y="186"/>
                  <a:pt x="383" y="186"/>
                </a:cubicBezTo>
                <a:cubicBezTo>
                  <a:pt x="384" y="187"/>
                  <a:pt x="384" y="186"/>
                  <a:pt x="385" y="186"/>
                </a:cubicBezTo>
                <a:cubicBezTo>
                  <a:pt x="385" y="187"/>
                  <a:pt x="384" y="186"/>
                  <a:pt x="384" y="187"/>
                </a:cubicBezTo>
                <a:cubicBezTo>
                  <a:pt x="384" y="187"/>
                  <a:pt x="385" y="187"/>
                  <a:pt x="385" y="187"/>
                </a:cubicBezTo>
                <a:cubicBezTo>
                  <a:pt x="385" y="187"/>
                  <a:pt x="385" y="186"/>
                  <a:pt x="386" y="186"/>
                </a:cubicBezTo>
                <a:cubicBezTo>
                  <a:pt x="386" y="186"/>
                  <a:pt x="386" y="187"/>
                  <a:pt x="386" y="187"/>
                </a:cubicBezTo>
                <a:cubicBezTo>
                  <a:pt x="386" y="187"/>
                  <a:pt x="386" y="187"/>
                  <a:pt x="387" y="187"/>
                </a:cubicBezTo>
                <a:cubicBezTo>
                  <a:pt x="387" y="187"/>
                  <a:pt x="386" y="187"/>
                  <a:pt x="386" y="186"/>
                </a:cubicBezTo>
                <a:cubicBezTo>
                  <a:pt x="387" y="186"/>
                  <a:pt x="388" y="186"/>
                  <a:pt x="388" y="185"/>
                </a:cubicBezTo>
                <a:cubicBezTo>
                  <a:pt x="388" y="185"/>
                  <a:pt x="388" y="186"/>
                  <a:pt x="387" y="185"/>
                </a:cubicBezTo>
                <a:cubicBezTo>
                  <a:pt x="387" y="185"/>
                  <a:pt x="387" y="185"/>
                  <a:pt x="387" y="185"/>
                </a:cubicBezTo>
                <a:cubicBezTo>
                  <a:pt x="388" y="185"/>
                  <a:pt x="387" y="185"/>
                  <a:pt x="388" y="184"/>
                </a:cubicBezTo>
                <a:cubicBezTo>
                  <a:pt x="388" y="183"/>
                  <a:pt x="387" y="184"/>
                  <a:pt x="387" y="185"/>
                </a:cubicBezTo>
                <a:cubicBezTo>
                  <a:pt x="387" y="184"/>
                  <a:pt x="387" y="184"/>
                  <a:pt x="387" y="184"/>
                </a:cubicBezTo>
                <a:cubicBezTo>
                  <a:pt x="387" y="183"/>
                  <a:pt x="388" y="183"/>
                  <a:pt x="387" y="183"/>
                </a:cubicBezTo>
                <a:cubicBezTo>
                  <a:pt x="387" y="183"/>
                  <a:pt x="387" y="183"/>
                  <a:pt x="387" y="183"/>
                </a:cubicBezTo>
                <a:cubicBezTo>
                  <a:pt x="387" y="183"/>
                  <a:pt x="387" y="183"/>
                  <a:pt x="386" y="183"/>
                </a:cubicBezTo>
                <a:cubicBezTo>
                  <a:pt x="386" y="183"/>
                  <a:pt x="386" y="184"/>
                  <a:pt x="386" y="184"/>
                </a:cubicBezTo>
                <a:cubicBezTo>
                  <a:pt x="386" y="184"/>
                  <a:pt x="385" y="184"/>
                  <a:pt x="385" y="185"/>
                </a:cubicBezTo>
                <a:cubicBezTo>
                  <a:pt x="384" y="184"/>
                  <a:pt x="383" y="185"/>
                  <a:pt x="382" y="185"/>
                </a:cubicBezTo>
                <a:cubicBezTo>
                  <a:pt x="382" y="184"/>
                  <a:pt x="383" y="185"/>
                  <a:pt x="383" y="184"/>
                </a:cubicBezTo>
                <a:cubicBezTo>
                  <a:pt x="382" y="184"/>
                  <a:pt x="381" y="184"/>
                  <a:pt x="380" y="185"/>
                </a:cubicBezTo>
                <a:cubicBezTo>
                  <a:pt x="380" y="185"/>
                  <a:pt x="380" y="184"/>
                  <a:pt x="379" y="185"/>
                </a:cubicBezTo>
                <a:cubicBezTo>
                  <a:pt x="379" y="185"/>
                  <a:pt x="379" y="184"/>
                  <a:pt x="379" y="184"/>
                </a:cubicBezTo>
                <a:cubicBezTo>
                  <a:pt x="379" y="183"/>
                  <a:pt x="379" y="184"/>
                  <a:pt x="379" y="184"/>
                </a:cubicBezTo>
                <a:cubicBezTo>
                  <a:pt x="379" y="184"/>
                  <a:pt x="378" y="185"/>
                  <a:pt x="379" y="185"/>
                </a:cubicBezTo>
                <a:cubicBezTo>
                  <a:pt x="378" y="185"/>
                  <a:pt x="378" y="186"/>
                  <a:pt x="377" y="186"/>
                </a:cubicBezTo>
                <a:cubicBezTo>
                  <a:pt x="378" y="185"/>
                  <a:pt x="378" y="184"/>
                  <a:pt x="378" y="184"/>
                </a:cubicBezTo>
                <a:cubicBezTo>
                  <a:pt x="378" y="183"/>
                  <a:pt x="377" y="185"/>
                  <a:pt x="376" y="186"/>
                </a:cubicBezTo>
                <a:cubicBezTo>
                  <a:pt x="376" y="185"/>
                  <a:pt x="376" y="185"/>
                  <a:pt x="375" y="186"/>
                </a:cubicBezTo>
                <a:cubicBezTo>
                  <a:pt x="375" y="186"/>
                  <a:pt x="376" y="186"/>
                  <a:pt x="375" y="186"/>
                </a:cubicBezTo>
                <a:cubicBezTo>
                  <a:pt x="375" y="186"/>
                  <a:pt x="375" y="186"/>
                  <a:pt x="375" y="186"/>
                </a:cubicBezTo>
                <a:cubicBezTo>
                  <a:pt x="375" y="186"/>
                  <a:pt x="375" y="186"/>
                  <a:pt x="375" y="186"/>
                </a:cubicBezTo>
                <a:cubicBezTo>
                  <a:pt x="374" y="186"/>
                  <a:pt x="374" y="187"/>
                  <a:pt x="373" y="187"/>
                </a:cubicBezTo>
                <a:cubicBezTo>
                  <a:pt x="373" y="187"/>
                  <a:pt x="373" y="187"/>
                  <a:pt x="373" y="187"/>
                </a:cubicBezTo>
                <a:cubicBezTo>
                  <a:pt x="373" y="186"/>
                  <a:pt x="373" y="186"/>
                  <a:pt x="374" y="185"/>
                </a:cubicBezTo>
                <a:cubicBezTo>
                  <a:pt x="373" y="185"/>
                  <a:pt x="373" y="186"/>
                  <a:pt x="372" y="186"/>
                </a:cubicBezTo>
                <a:cubicBezTo>
                  <a:pt x="372" y="186"/>
                  <a:pt x="372" y="186"/>
                  <a:pt x="372" y="186"/>
                </a:cubicBezTo>
                <a:cubicBezTo>
                  <a:pt x="372" y="186"/>
                  <a:pt x="372" y="186"/>
                  <a:pt x="372" y="186"/>
                </a:cubicBezTo>
                <a:cubicBezTo>
                  <a:pt x="372" y="186"/>
                  <a:pt x="372" y="185"/>
                  <a:pt x="371" y="186"/>
                </a:cubicBezTo>
                <a:cubicBezTo>
                  <a:pt x="371" y="186"/>
                  <a:pt x="371" y="186"/>
                  <a:pt x="371" y="186"/>
                </a:cubicBezTo>
                <a:cubicBezTo>
                  <a:pt x="371" y="186"/>
                  <a:pt x="371" y="186"/>
                  <a:pt x="371" y="186"/>
                </a:cubicBezTo>
                <a:cubicBezTo>
                  <a:pt x="372" y="186"/>
                  <a:pt x="372" y="187"/>
                  <a:pt x="372" y="187"/>
                </a:cubicBezTo>
                <a:cubicBezTo>
                  <a:pt x="373" y="187"/>
                  <a:pt x="372" y="188"/>
                  <a:pt x="372" y="188"/>
                </a:cubicBezTo>
                <a:cubicBezTo>
                  <a:pt x="372" y="187"/>
                  <a:pt x="371" y="187"/>
                  <a:pt x="371" y="187"/>
                </a:cubicBezTo>
                <a:cubicBezTo>
                  <a:pt x="371" y="186"/>
                  <a:pt x="371" y="187"/>
                  <a:pt x="371" y="187"/>
                </a:cubicBezTo>
                <a:cubicBezTo>
                  <a:pt x="370" y="187"/>
                  <a:pt x="371" y="186"/>
                  <a:pt x="371" y="186"/>
                </a:cubicBezTo>
                <a:cubicBezTo>
                  <a:pt x="371" y="186"/>
                  <a:pt x="370" y="186"/>
                  <a:pt x="371" y="185"/>
                </a:cubicBezTo>
                <a:cubicBezTo>
                  <a:pt x="370" y="185"/>
                  <a:pt x="370" y="186"/>
                  <a:pt x="369" y="186"/>
                </a:cubicBezTo>
                <a:cubicBezTo>
                  <a:pt x="369" y="185"/>
                  <a:pt x="370" y="185"/>
                  <a:pt x="370" y="184"/>
                </a:cubicBezTo>
                <a:cubicBezTo>
                  <a:pt x="369" y="184"/>
                  <a:pt x="369" y="185"/>
                  <a:pt x="368" y="184"/>
                </a:cubicBezTo>
                <a:cubicBezTo>
                  <a:pt x="368" y="185"/>
                  <a:pt x="369" y="184"/>
                  <a:pt x="369" y="185"/>
                </a:cubicBezTo>
                <a:cubicBezTo>
                  <a:pt x="369" y="185"/>
                  <a:pt x="369" y="185"/>
                  <a:pt x="368" y="185"/>
                </a:cubicBezTo>
                <a:cubicBezTo>
                  <a:pt x="369" y="185"/>
                  <a:pt x="369" y="186"/>
                  <a:pt x="369" y="186"/>
                </a:cubicBezTo>
                <a:cubicBezTo>
                  <a:pt x="369" y="186"/>
                  <a:pt x="369" y="186"/>
                  <a:pt x="369" y="187"/>
                </a:cubicBezTo>
                <a:cubicBezTo>
                  <a:pt x="368" y="187"/>
                  <a:pt x="369" y="186"/>
                  <a:pt x="368" y="186"/>
                </a:cubicBezTo>
                <a:cubicBezTo>
                  <a:pt x="368" y="187"/>
                  <a:pt x="366" y="187"/>
                  <a:pt x="366" y="186"/>
                </a:cubicBezTo>
                <a:cubicBezTo>
                  <a:pt x="365" y="187"/>
                  <a:pt x="365" y="186"/>
                  <a:pt x="365" y="187"/>
                </a:cubicBezTo>
                <a:cubicBezTo>
                  <a:pt x="365" y="187"/>
                  <a:pt x="365" y="186"/>
                  <a:pt x="364" y="186"/>
                </a:cubicBezTo>
                <a:cubicBezTo>
                  <a:pt x="365" y="186"/>
                  <a:pt x="365" y="185"/>
                  <a:pt x="366" y="185"/>
                </a:cubicBezTo>
                <a:cubicBezTo>
                  <a:pt x="365" y="185"/>
                  <a:pt x="364" y="185"/>
                  <a:pt x="364" y="186"/>
                </a:cubicBezTo>
                <a:cubicBezTo>
                  <a:pt x="363" y="186"/>
                  <a:pt x="364" y="185"/>
                  <a:pt x="363" y="185"/>
                </a:cubicBezTo>
                <a:cubicBezTo>
                  <a:pt x="363" y="186"/>
                  <a:pt x="363" y="186"/>
                  <a:pt x="362" y="186"/>
                </a:cubicBezTo>
                <a:cubicBezTo>
                  <a:pt x="362" y="186"/>
                  <a:pt x="361" y="186"/>
                  <a:pt x="362" y="187"/>
                </a:cubicBezTo>
                <a:cubicBezTo>
                  <a:pt x="361" y="187"/>
                  <a:pt x="361" y="188"/>
                  <a:pt x="361" y="187"/>
                </a:cubicBezTo>
                <a:cubicBezTo>
                  <a:pt x="361" y="188"/>
                  <a:pt x="360" y="188"/>
                  <a:pt x="360" y="188"/>
                </a:cubicBezTo>
                <a:cubicBezTo>
                  <a:pt x="360" y="188"/>
                  <a:pt x="360" y="188"/>
                  <a:pt x="360" y="187"/>
                </a:cubicBezTo>
                <a:cubicBezTo>
                  <a:pt x="360" y="188"/>
                  <a:pt x="359" y="188"/>
                  <a:pt x="359" y="188"/>
                </a:cubicBezTo>
                <a:cubicBezTo>
                  <a:pt x="359" y="188"/>
                  <a:pt x="359" y="187"/>
                  <a:pt x="359" y="187"/>
                </a:cubicBezTo>
                <a:cubicBezTo>
                  <a:pt x="360" y="186"/>
                  <a:pt x="361" y="187"/>
                  <a:pt x="361" y="186"/>
                </a:cubicBezTo>
                <a:cubicBezTo>
                  <a:pt x="361" y="185"/>
                  <a:pt x="361" y="186"/>
                  <a:pt x="361" y="185"/>
                </a:cubicBezTo>
                <a:cubicBezTo>
                  <a:pt x="360" y="187"/>
                  <a:pt x="358" y="186"/>
                  <a:pt x="357" y="187"/>
                </a:cubicBezTo>
                <a:cubicBezTo>
                  <a:pt x="356" y="186"/>
                  <a:pt x="354" y="188"/>
                  <a:pt x="353" y="188"/>
                </a:cubicBezTo>
                <a:cubicBezTo>
                  <a:pt x="353" y="188"/>
                  <a:pt x="353" y="188"/>
                  <a:pt x="353" y="187"/>
                </a:cubicBezTo>
                <a:cubicBezTo>
                  <a:pt x="353" y="188"/>
                  <a:pt x="353" y="188"/>
                  <a:pt x="353" y="188"/>
                </a:cubicBezTo>
                <a:cubicBezTo>
                  <a:pt x="353" y="188"/>
                  <a:pt x="353" y="187"/>
                  <a:pt x="352" y="187"/>
                </a:cubicBezTo>
                <a:cubicBezTo>
                  <a:pt x="352" y="187"/>
                  <a:pt x="352" y="187"/>
                  <a:pt x="352" y="187"/>
                </a:cubicBezTo>
                <a:cubicBezTo>
                  <a:pt x="352" y="187"/>
                  <a:pt x="353" y="186"/>
                  <a:pt x="354" y="186"/>
                </a:cubicBezTo>
                <a:cubicBezTo>
                  <a:pt x="354" y="186"/>
                  <a:pt x="354" y="186"/>
                  <a:pt x="354" y="186"/>
                </a:cubicBezTo>
                <a:cubicBezTo>
                  <a:pt x="354" y="186"/>
                  <a:pt x="354" y="186"/>
                  <a:pt x="354" y="186"/>
                </a:cubicBezTo>
                <a:cubicBezTo>
                  <a:pt x="355" y="186"/>
                  <a:pt x="355" y="186"/>
                  <a:pt x="355" y="186"/>
                </a:cubicBezTo>
                <a:cubicBezTo>
                  <a:pt x="355" y="186"/>
                  <a:pt x="355" y="186"/>
                  <a:pt x="355" y="186"/>
                </a:cubicBezTo>
                <a:cubicBezTo>
                  <a:pt x="355" y="186"/>
                  <a:pt x="355" y="186"/>
                  <a:pt x="355" y="186"/>
                </a:cubicBezTo>
                <a:cubicBezTo>
                  <a:pt x="356" y="186"/>
                  <a:pt x="356" y="186"/>
                  <a:pt x="356" y="186"/>
                </a:cubicBezTo>
                <a:cubicBezTo>
                  <a:pt x="356" y="186"/>
                  <a:pt x="356" y="186"/>
                  <a:pt x="356" y="186"/>
                </a:cubicBezTo>
                <a:cubicBezTo>
                  <a:pt x="356" y="186"/>
                  <a:pt x="357" y="186"/>
                  <a:pt x="357" y="186"/>
                </a:cubicBezTo>
                <a:cubicBezTo>
                  <a:pt x="357" y="186"/>
                  <a:pt x="356" y="185"/>
                  <a:pt x="356" y="185"/>
                </a:cubicBezTo>
                <a:cubicBezTo>
                  <a:pt x="356" y="185"/>
                  <a:pt x="357" y="185"/>
                  <a:pt x="357" y="185"/>
                </a:cubicBezTo>
                <a:cubicBezTo>
                  <a:pt x="357" y="185"/>
                  <a:pt x="357" y="185"/>
                  <a:pt x="358" y="185"/>
                </a:cubicBezTo>
                <a:cubicBezTo>
                  <a:pt x="358" y="185"/>
                  <a:pt x="358" y="185"/>
                  <a:pt x="358" y="185"/>
                </a:cubicBezTo>
                <a:cubicBezTo>
                  <a:pt x="358" y="185"/>
                  <a:pt x="359" y="185"/>
                  <a:pt x="359" y="185"/>
                </a:cubicBezTo>
                <a:cubicBezTo>
                  <a:pt x="359" y="185"/>
                  <a:pt x="359" y="185"/>
                  <a:pt x="359" y="185"/>
                </a:cubicBezTo>
                <a:cubicBezTo>
                  <a:pt x="359" y="185"/>
                  <a:pt x="359" y="184"/>
                  <a:pt x="360" y="185"/>
                </a:cubicBezTo>
                <a:cubicBezTo>
                  <a:pt x="360" y="185"/>
                  <a:pt x="360" y="185"/>
                  <a:pt x="360" y="184"/>
                </a:cubicBezTo>
                <a:cubicBezTo>
                  <a:pt x="360" y="184"/>
                  <a:pt x="360" y="184"/>
                  <a:pt x="360" y="184"/>
                </a:cubicBezTo>
                <a:cubicBezTo>
                  <a:pt x="360" y="184"/>
                  <a:pt x="360" y="184"/>
                  <a:pt x="360" y="184"/>
                </a:cubicBezTo>
                <a:cubicBezTo>
                  <a:pt x="360" y="184"/>
                  <a:pt x="360" y="184"/>
                  <a:pt x="359" y="184"/>
                </a:cubicBezTo>
                <a:cubicBezTo>
                  <a:pt x="359" y="184"/>
                  <a:pt x="359" y="184"/>
                  <a:pt x="359" y="184"/>
                </a:cubicBezTo>
                <a:cubicBezTo>
                  <a:pt x="358" y="184"/>
                  <a:pt x="357" y="185"/>
                  <a:pt x="356" y="185"/>
                </a:cubicBezTo>
                <a:cubicBezTo>
                  <a:pt x="356" y="185"/>
                  <a:pt x="356" y="184"/>
                  <a:pt x="356" y="184"/>
                </a:cubicBezTo>
                <a:cubicBezTo>
                  <a:pt x="357" y="184"/>
                  <a:pt x="357" y="184"/>
                  <a:pt x="357" y="184"/>
                </a:cubicBezTo>
                <a:cubicBezTo>
                  <a:pt x="357" y="184"/>
                  <a:pt x="357" y="184"/>
                  <a:pt x="357" y="184"/>
                </a:cubicBezTo>
                <a:cubicBezTo>
                  <a:pt x="357" y="184"/>
                  <a:pt x="357" y="184"/>
                  <a:pt x="357" y="184"/>
                </a:cubicBezTo>
                <a:cubicBezTo>
                  <a:pt x="357" y="184"/>
                  <a:pt x="357" y="184"/>
                  <a:pt x="357" y="184"/>
                </a:cubicBezTo>
                <a:cubicBezTo>
                  <a:pt x="358" y="183"/>
                  <a:pt x="358" y="182"/>
                  <a:pt x="359" y="182"/>
                </a:cubicBezTo>
                <a:cubicBezTo>
                  <a:pt x="359" y="182"/>
                  <a:pt x="359" y="183"/>
                  <a:pt x="358" y="183"/>
                </a:cubicBezTo>
                <a:cubicBezTo>
                  <a:pt x="358" y="184"/>
                  <a:pt x="359" y="184"/>
                  <a:pt x="359" y="184"/>
                </a:cubicBezTo>
                <a:cubicBezTo>
                  <a:pt x="359" y="184"/>
                  <a:pt x="359" y="182"/>
                  <a:pt x="360" y="182"/>
                </a:cubicBezTo>
                <a:cubicBezTo>
                  <a:pt x="360" y="183"/>
                  <a:pt x="360" y="183"/>
                  <a:pt x="360" y="183"/>
                </a:cubicBezTo>
                <a:cubicBezTo>
                  <a:pt x="361" y="184"/>
                  <a:pt x="361" y="182"/>
                  <a:pt x="362" y="182"/>
                </a:cubicBezTo>
                <a:cubicBezTo>
                  <a:pt x="362" y="182"/>
                  <a:pt x="362" y="182"/>
                  <a:pt x="362" y="182"/>
                </a:cubicBezTo>
                <a:cubicBezTo>
                  <a:pt x="362" y="182"/>
                  <a:pt x="362" y="182"/>
                  <a:pt x="362" y="182"/>
                </a:cubicBezTo>
                <a:cubicBezTo>
                  <a:pt x="362" y="182"/>
                  <a:pt x="362" y="182"/>
                  <a:pt x="362" y="182"/>
                </a:cubicBezTo>
                <a:cubicBezTo>
                  <a:pt x="362" y="183"/>
                  <a:pt x="362" y="183"/>
                  <a:pt x="362" y="183"/>
                </a:cubicBezTo>
                <a:cubicBezTo>
                  <a:pt x="362" y="183"/>
                  <a:pt x="362" y="183"/>
                  <a:pt x="362" y="183"/>
                </a:cubicBezTo>
                <a:cubicBezTo>
                  <a:pt x="362" y="183"/>
                  <a:pt x="362" y="183"/>
                  <a:pt x="362" y="183"/>
                </a:cubicBezTo>
                <a:cubicBezTo>
                  <a:pt x="362" y="183"/>
                  <a:pt x="362" y="183"/>
                  <a:pt x="363" y="183"/>
                </a:cubicBezTo>
                <a:cubicBezTo>
                  <a:pt x="362" y="183"/>
                  <a:pt x="362" y="182"/>
                  <a:pt x="362" y="182"/>
                </a:cubicBezTo>
                <a:cubicBezTo>
                  <a:pt x="362" y="182"/>
                  <a:pt x="363" y="182"/>
                  <a:pt x="363" y="182"/>
                </a:cubicBezTo>
                <a:cubicBezTo>
                  <a:pt x="363" y="182"/>
                  <a:pt x="364" y="182"/>
                  <a:pt x="364" y="182"/>
                </a:cubicBezTo>
                <a:cubicBezTo>
                  <a:pt x="364" y="182"/>
                  <a:pt x="364" y="182"/>
                  <a:pt x="364" y="183"/>
                </a:cubicBezTo>
                <a:cubicBezTo>
                  <a:pt x="364" y="182"/>
                  <a:pt x="365" y="182"/>
                  <a:pt x="365" y="182"/>
                </a:cubicBezTo>
                <a:cubicBezTo>
                  <a:pt x="365" y="182"/>
                  <a:pt x="365" y="182"/>
                  <a:pt x="366" y="182"/>
                </a:cubicBezTo>
                <a:cubicBezTo>
                  <a:pt x="366" y="182"/>
                  <a:pt x="367" y="182"/>
                  <a:pt x="368" y="181"/>
                </a:cubicBezTo>
                <a:cubicBezTo>
                  <a:pt x="368" y="182"/>
                  <a:pt x="367" y="182"/>
                  <a:pt x="367" y="182"/>
                </a:cubicBezTo>
                <a:cubicBezTo>
                  <a:pt x="368" y="182"/>
                  <a:pt x="368" y="181"/>
                  <a:pt x="369" y="181"/>
                </a:cubicBezTo>
                <a:cubicBezTo>
                  <a:pt x="369" y="181"/>
                  <a:pt x="369" y="181"/>
                  <a:pt x="369" y="181"/>
                </a:cubicBezTo>
                <a:cubicBezTo>
                  <a:pt x="369" y="181"/>
                  <a:pt x="369" y="181"/>
                  <a:pt x="369" y="181"/>
                </a:cubicBezTo>
                <a:cubicBezTo>
                  <a:pt x="369" y="181"/>
                  <a:pt x="369" y="181"/>
                  <a:pt x="369" y="181"/>
                </a:cubicBezTo>
                <a:cubicBezTo>
                  <a:pt x="370" y="181"/>
                  <a:pt x="370" y="180"/>
                  <a:pt x="370" y="181"/>
                </a:cubicBezTo>
                <a:cubicBezTo>
                  <a:pt x="370" y="180"/>
                  <a:pt x="370" y="181"/>
                  <a:pt x="369" y="180"/>
                </a:cubicBezTo>
                <a:cubicBezTo>
                  <a:pt x="369" y="180"/>
                  <a:pt x="369" y="180"/>
                  <a:pt x="369" y="180"/>
                </a:cubicBezTo>
                <a:cubicBezTo>
                  <a:pt x="370" y="180"/>
                  <a:pt x="371" y="179"/>
                  <a:pt x="372" y="179"/>
                </a:cubicBezTo>
                <a:cubicBezTo>
                  <a:pt x="372" y="180"/>
                  <a:pt x="371" y="181"/>
                  <a:pt x="371" y="180"/>
                </a:cubicBezTo>
                <a:cubicBezTo>
                  <a:pt x="370" y="180"/>
                  <a:pt x="370" y="181"/>
                  <a:pt x="370" y="181"/>
                </a:cubicBezTo>
                <a:cubicBezTo>
                  <a:pt x="370" y="181"/>
                  <a:pt x="371" y="181"/>
                  <a:pt x="372" y="180"/>
                </a:cubicBezTo>
                <a:cubicBezTo>
                  <a:pt x="372" y="180"/>
                  <a:pt x="372" y="181"/>
                  <a:pt x="372" y="181"/>
                </a:cubicBezTo>
                <a:cubicBezTo>
                  <a:pt x="373" y="180"/>
                  <a:pt x="374" y="180"/>
                  <a:pt x="375" y="179"/>
                </a:cubicBezTo>
                <a:cubicBezTo>
                  <a:pt x="376" y="180"/>
                  <a:pt x="375" y="180"/>
                  <a:pt x="375" y="180"/>
                </a:cubicBezTo>
                <a:cubicBezTo>
                  <a:pt x="375" y="180"/>
                  <a:pt x="375" y="180"/>
                  <a:pt x="376" y="181"/>
                </a:cubicBezTo>
                <a:cubicBezTo>
                  <a:pt x="376" y="180"/>
                  <a:pt x="377" y="180"/>
                  <a:pt x="378" y="180"/>
                </a:cubicBezTo>
                <a:cubicBezTo>
                  <a:pt x="379" y="180"/>
                  <a:pt x="379" y="179"/>
                  <a:pt x="380" y="178"/>
                </a:cubicBezTo>
                <a:cubicBezTo>
                  <a:pt x="379" y="178"/>
                  <a:pt x="379" y="179"/>
                  <a:pt x="378" y="178"/>
                </a:cubicBezTo>
                <a:cubicBezTo>
                  <a:pt x="378" y="179"/>
                  <a:pt x="378" y="179"/>
                  <a:pt x="378" y="179"/>
                </a:cubicBezTo>
                <a:cubicBezTo>
                  <a:pt x="378" y="179"/>
                  <a:pt x="378" y="179"/>
                  <a:pt x="377" y="179"/>
                </a:cubicBezTo>
                <a:cubicBezTo>
                  <a:pt x="377" y="179"/>
                  <a:pt x="377" y="179"/>
                  <a:pt x="378" y="179"/>
                </a:cubicBezTo>
                <a:cubicBezTo>
                  <a:pt x="377" y="178"/>
                  <a:pt x="376" y="178"/>
                  <a:pt x="375" y="179"/>
                </a:cubicBezTo>
                <a:cubicBezTo>
                  <a:pt x="375" y="178"/>
                  <a:pt x="373" y="179"/>
                  <a:pt x="373" y="179"/>
                </a:cubicBezTo>
                <a:cubicBezTo>
                  <a:pt x="372" y="179"/>
                  <a:pt x="372" y="178"/>
                  <a:pt x="372" y="179"/>
                </a:cubicBezTo>
                <a:cubicBezTo>
                  <a:pt x="370" y="179"/>
                  <a:pt x="369" y="179"/>
                  <a:pt x="368" y="180"/>
                </a:cubicBezTo>
                <a:cubicBezTo>
                  <a:pt x="368" y="179"/>
                  <a:pt x="367" y="180"/>
                  <a:pt x="367" y="179"/>
                </a:cubicBezTo>
                <a:cubicBezTo>
                  <a:pt x="367" y="179"/>
                  <a:pt x="366" y="179"/>
                  <a:pt x="366" y="179"/>
                </a:cubicBezTo>
                <a:cubicBezTo>
                  <a:pt x="366" y="179"/>
                  <a:pt x="366" y="179"/>
                  <a:pt x="366" y="178"/>
                </a:cubicBezTo>
                <a:cubicBezTo>
                  <a:pt x="366" y="178"/>
                  <a:pt x="366" y="178"/>
                  <a:pt x="366" y="178"/>
                </a:cubicBezTo>
                <a:cubicBezTo>
                  <a:pt x="366" y="178"/>
                  <a:pt x="366" y="178"/>
                  <a:pt x="366" y="178"/>
                </a:cubicBezTo>
                <a:cubicBezTo>
                  <a:pt x="366" y="178"/>
                  <a:pt x="366" y="178"/>
                  <a:pt x="366" y="178"/>
                </a:cubicBezTo>
                <a:cubicBezTo>
                  <a:pt x="366" y="178"/>
                  <a:pt x="366" y="178"/>
                  <a:pt x="366" y="178"/>
                </a:cubicBezTo>
                <a:cubicBezTo>
                  <a:pt x="366" y="178"/>
                  <a:pt x="366" y="178"/>
                  <a:pt x="366" y="178"/>
                </a:cubicBezTo>
                <a:cubicBezTo>
                  <a:pt x="367" y="178"/>
                  <a:pt x="366" y="179"/>
                  <a:pt x="366" y="179"/>
                </a:cubicBezTo>
                <a:cubicBezTo>
                  <a:pt x="367" y="179"/>
                  <a:pt x="367" y="178"/>
                  <a:pt x="367" y="178"/>
                </a:cubicBezTo>
                <a:cubicBezTo>
                  <a:pt x="368" y="179"/>
                  <a:pt x="367" y="178"/>
                  <a:pt x="368" y="179"/>
                </a:cubicBezTo>
                <a:cubicBezTo>
                  <a:pt x="369" y="178"/>
                  <a:pt x="369" y="178"/>
                  <a:pt x="369" y="178"/>
                </a:cubicBezTo>
                <a:cubicBezTo>
                  <a:pt x="369" y="178"/>
                  <a:pt x="369" y="178"/>
                  <a:pt x="369" y="179"/>
                </a:cubicBezTo>
                <a:cubicBezTo>
                  <a:pt x="369" y="179"/>
                  <a:pt x="369" y="178"/>
                  <a:pt x="369" y="179"/>
                </a:cubicBezTo>
                <a:cubicBezTo>
                  <a:pt x="370" y="179"/>
                  <a:pt x="370" y="178"/>
                  <a:pt x="371" y="178"/>
                </a:cubicBezTo>
                <a:cubicBezTo>
                  <a:pt x="371" y="178"/>
                  <a:pt x="371" y="178"/>
                  <a:pt x="371" y="178"/>
                </a:cubicBezTo>
                <a:cubicBezTo>
                  <a:pt x="371" y="178"/>
                  <a:pt x="371" y="178"/>
                  <a:pt x="371" y="178"/>
                </a:cubicBezTo>
                <a:cubicBezTo>
                  <a:pt x="371" y="177"/>
                  <a:pt x="371" y="178"/>
                  <a:pt x="371" y="177"/>
                </a:cubicBezTo>
                <a:cubicBezTo>
                  <a:pt x="371" y="177"/>
                  <a:pt x="371" y="177"/>
                  <a:pt x="371" y="177"/>
                </a:cubicBezTo>
                <a:cubicBezTo>
                  <a:pt x="371" y="177"/>
                  <a:pt x="371" y="177"/>
                  <a:pt x="371" y="178"/>
                </a:cubicBezTo>
                <a:cubicBezTo>
                  <a:pt x="371" y="178"/>
                  <a:pt x="371" y="177"/>
                  <a:pt x="371" y="177"/>
                </a:cubicBezTo>
                <a:cubicBezTo>
                  <a:pt x="371" y="177"/>
                  <a:pt x="372" y="178"/>
                  <a:pt x="372" y="178"/>
                </a:cubicBezTo>
                <a:cubicBezTo>
                  <a:pt x="372" y="177"/>
                  <a:pt x="372" y="177"/>
                  <a:pt x="372" y="177"/>
                </a:cubicBezTo>
                <a:cubicBezTo>
                  <a:pt x="372" y="177"/>
                  <a:pt x="373" y="177"/>
                  <a:pt x="372" y="176"/>
                </a:cubicBezTo>
                <a:cubicBezTo>
                  <a:pt x="372" y="176"/>
                  <a:pt x="372" y="177"/>
                  <a:pt x="372" y="176"/>
                </a:cubicBezTo>
                <a:cubicBezTo>
                  <a:pt x="372" y="176"/>
                  <a:pt x="372" y="177"/>
                  <a:pt x="372" y="177"/>
                </a:cubicBezTo>
                <a:cubicBezTo>
                  <a:pt x="372" y="177"/>
                  <a:pt x="372" y="177"/>
                  <a:pt x="372" y="176"/>
                </a:cubicBezTo>
                <a:cubicBezTo>
                  <a:pt x="372" y="177"/>
                  <a:pt x="372" y="177"/>
                  <a:pt x="372" y="177"/>
                </a:cubicBezTo>
                <a:cubicBezTo>
                  <a:pt x="371" y="176"/>
                  <a:pt x="371" y="176"/>
                  <a:pt x="371" y="176"/>
                </a:cubicBezTo>
                <a:cubicBezTo>
                  <a:pt x="371" y="177"/>
                  <a:pt x="370" y="177"/>
                  <a:pt x="370" y="178"/>
                </a:cubicBezTo>
                <a:cubicBezTo>
                  <a:pt x="370" y="178"/>
                  <a:pt x="370" y="178"/>
                  <a:pt x="369" y="178"/>
                </a:cubicBezTo>
                <a:cubicBezTo>
                  <a:pt x="369" y="178"/>
                  <a:pt x="369" y="177"/>
                  <a:pt x="369" y="177"/>
                </a:cubicBezTo>
                <a:cubicBezTo>
                  <a:pt x="369" y="177"/>
                  <a:pt x="369" y="177"/>
                  <a:pt x="369" y="177"/>
                </a:cubicBezTo>
                <a:cubicBezTo>
                  <a:pt x="370" y="177"/>
                  <a:pt x="370" y="177"/>
                  <a:pt x="370" y="176"/>
                </a:cubicBezTo>
                <a:cubicBezTo>
                  <a:pt x="370" y="176"/>
                  <a:pt x="369" y="177"/>
                  <a:pt x="369" y="176"/>
                </a:cubicBezTo>
                <a:cubicBezTo>
                  <a:pt x="369" y="176"/>
                  <a:pt x="369" y="177"/>
                  <a:pt x="369" y="177"/>
                </a:cubicBezTo>
                <a:cubicBezTo>
                  <a:pt x="369" y="177"/>
                  <a:pt x="369" y="177"/>
                  <a:pt x="369" y="177"/>
                </a:cubicBezTo>
                <a:cubicBezTo>
                  <a:pt x="368" y="177"/>
                  <a:pt x="369" y="177"/>
                  <a:pt x="368" y="177"/>
                </a:cubicBezTo>
                <a:cubicBezTo>
                  <a:pt x="368" y="177"/>
                  <a:pt x="368" y="177"/>
                  <a:pt x="368" y="177"/>
                </a:cubicBezTo>
                <a:cubicBezTo>
                  <a:pt x="368" y="177"/>
                  <a:pt x="368" y="177"/>
                  <a:pt x="368" y="177"/>
                </a:cubicBezTo>
                <a:cubicBezTo>
                  <a:pt x="368" y="178"/>
                  <a:pt x="367" y="178"/>
                  <a:pt x="367" y="178"/>
                </a:cubicBezTo>
                <a:cubicBezTo>
                  <a:pt x="367" y="177"/>
                  <a:pt x="367" y="177"/>
                  <a:pt x="366" y="177"/>
                </a:cubicBezTo>
                <a:cubicBezTo>
                  <a:pt x="367" y="176"/>
                  <a:pt x="367" y="176"/>
                  <a:pt x="368" y="177"/>
                </a:cubicBezTo>
                <a:cubicBezTo>
                  <a:pt x="368" y="176"/>
                  <a:pt x="368" y="176"/>
                  <a:pt x="369" y="176"/>
                </a:cubicBezTo>
                <a:cubicBezTo>
                  <a:pt x="369" y="176"/>
                  <a:pt x="369" y="176"/>
                  <a:pt x="369" y="175"/>
                </a:cubicBezTo>
                <a:cubicBezTo>
                  <a:pt x="369" y="175"/>
                  <a:pt x="370" y="175"/>
                  <a:pt x="370" y="176"/>
                </a:cubicBezTo>
                <a:cubicBezTo>
                  <a:pt x="371" y="175"/>
                  <a:pt x="372" y="175"/>
                  <a:pt x="373" y="175"/>
                </a:cubicBezTo>
                <a:cubicBezTo>
                  <a:pt x="373" y="176"/>
                  <a:pt x="373" y="176"/>
                  <a:pt x="373" y="177"/>
                </a:cubicBezTo>
                <a:cubicBezTo>
                  <a:pt x="374" y="176"/>
                  <a:pt x="375" y="175"/>
                  <a:pt x="376" y="176"/>
                </a:cubicBezTo>
                <a:cubicBezTo>
                  <a:pt x="376" y="176"/>
                  <a:pt x="376" y="176"/>
                  <a:pt x="376" y="177"/>
                </a:cubicBezTo>
                <a:cubicBezTo>
                  <a:pt x="376" y="176"/>
                  <a:pt x="376" y="176"/>
                  <a:pt x="376" y="176"/>
                </a:cubicBezTo>
                <a:cubicBezTo>
                  <a:pt x="376" y="176"/>
                  <a:pt x="376" y="176"/>
                  <a:pt x="376" y="175"/>
                </a:cubicBezTo>
                <a:cubicBezTo>
                  <a:pt x="376" y="175"/>
                  <a:pt x="376" y="176"/>
                  <a:pt x="376" y="176"/>
                </a:cubicBezTo>
                <a:cubicBezTo>
                  <a:pt x="375" y="175"/>
                  <a:pt x="376" y="174"/>
                  <a:pt x="375" y="173"/>
                </a:cubicBezTo>
                <a:cubicBezTo>
                  <a:pt x="376" y="173"/>
                  <a:pt x="377" y="173"/>
                  <a:pt x="377" y="173"/>
                </a:cubicBezTo>
                <a:cubicBezTo>
                  <a:pt x="377" y="173"/>
                  <a:pt x="377" y="173"/>
                  <a:pt x="377" y="172"/>
                </a:cubicBezTo>
                <a:cubicBezTo>
                  <a:pt x="377" y="172"/>
                  <a:pt x="377" y="172"/>
                  <a:pt x="377" y="172"/>
                </a:cubicBezTo>
                <a:cubicBezTo>
                  <a:pt x="377" y="172"/>
                  <a:pt x="377" y="172"/>
                  <a:pt x="377" y="172"/>
                </a:cubicBezTo>
                <a:cubicBezTo>
                  <a:pt x="377" y="172"/>
                  <a:pt x="377" y="172"/>
                  <a:pt x="377" y="172"/>
                </a:cubicBezTo>
                <a:cubicBezTo>
                  <a:pt x="377" y="172"/>
                  <a:pt x="377" y="172"/>
                  <a:pt x="378" y="172"/>
                </a:cubicBezTo>
                <a:cubicBezTo>
                  <a:pt x="378" y="172"/>
                  <a:pt x="377" y="172"/>
                  <a:pt x="377" y="172"/>
                </a:cubicBezTo>
                <a:cubicBezTo>
                  <a:pt x="377" y="171"/>
                  <a:pt x="378" y="171"/>
                  <a:pt x="378" y="170"/>
                </a:cubicBezTo>
                <a:cubicBezTo>
                  <a:pt x="378" y="171"/>
                  <a:pt x="379" y="171"/>
                  <a:pt x="379" y="171"/>
                </a:cubicBezTo>
                <a:cubicBezTo>
                  <a:pt x="379" y="171"/>
                  <a:pt x="379" y="171"/>
                  <a:pt x="379" y="170"/>
                </a:cubicBezTo>
                <a:cubicBezTo>
                  <a:pt x="379" y="170"/>
                  <a:pt x="379" y="170"/>
                  <a:pt x="379" y="170"/>
                </a:cubicBezTo>
                <a:cubicBezTo>
                  <a:pt x="379" y="171"/>
                  <a:pt x="379" y="171"/>
                  <a:pt x="379" y="171"/>
                </a:cubicBezTo>
                <a:cubicBezTo>
                  <a:pt x="380" y="171"/>
                  <a:pt x="380" y="171"/>
                  <a:pt x="380" y="171"/>
                </a:cubicBezTo>
                <a:cubicBezTo>
                  <a:pt x="380" y="171"/>
                  <a:pt x="380" y="171"/>
                  <a:pt x="380" y="171"/>
                </a:cubicBezTo>
                <a:cubicBezTo>
                  <a:pt x="381" y="171"/>
                  <a:pt x="380" y="171"/>
                  <a:pt x="380" y="172"/>
                </a:cubicBezTo>
                <a:cubicBezTo>
                  <a:pt x="381" y="172"/>
                  <a:pt x="381" y="172"/>
                  <a:pt x="382" y="171"/>
                </a:cubicBezTo>
                <a:cubicBezTo>
                  <a:pt x="382" y="171"/>
                  <a:pt x="381" y="172"/>
                  <a:pt x="382" y="172"/>
                </a:cubicBezTo>
                <a:cubicBezTo>
                  <a:pt x="382" y="172"/>
                  <a:pt x="382" y="171"/>
                  <a:pt x="383" y="171"/>
                </a:cubicBezTo>
                <a:cubicBezTo>
                  <a:pt x="383" y="171"/>
                  <a:pt x="383" y="171"/>
                  <a:pt x="382" y="171"/>
                </a:cubicBezTo>
                <a:cubicBezTo>
                  <a:pt x="383" y="170"/>
                  <a:pt x="383" y="170"/>
                  <a:pt x="383" y="170"/>
                </a:cubicBezTo>
                <a:cubicBezTo>
                  <a:pt x="384" y="170"/>
                  <a:pt x="385" y="170"/>
                  <a:pt x="386" y="169"/>
                </a:cubicBezTo>
                <a:cubicBezTo>
                  <a:pt x="386" y="169"/>
                  <a:pt x="386" y="169"/>
                  <a:pt x="386" y="168"/>
                </a:cubicBezTo>
                <a:cubicBezTo>
                  <a:pt x="387" y="168"/>
                  <a:pt x="387" y="168"/>
                  <a:pt x="387" y="169"/>
                </a:cubicBezTo>
                <a:cubicBezTo>
                  <a:pt x="387" y="169"/>
                  <a:pt x="387" y="169"/>
                  <a:pt x="387" y="169"/>
                </a:cubicBezTo>
                <a:cubicBezTo>
                  <a:pt x="387" y="169"/>
                  <a:pt x="387" y="169"/>
                  <a:pt x="388" y="169"/>
                </a:cubicBezTo>
                <a:cubicBezTo>
                  <a:pt x="388" y="169"/>
                  <a:pt x="388" y="169"/>
                  <a:pt x="388" y="169"/>
                </a:cubicBezTo>
                <a:cubicBezTo>
                  <a:pt x="388" y="169"/>
                  <a:pt x="388" y="169"/>
                  <a:pt x="388" y="168"/>
                </a:cubicBezTo>
                <a:cubicBezTo>
                  <a:pt x="388" y="168"/>
                  <a:pt x="388" y="168"/>
                  <a:pt x="389" y="168"/>
                </a:cubicBezTo>
                <a:cubicBezTo>
                  <a:pt x="388" y="168"/>
                  <a:pt x="388" y="168"/>
                  <a:pt x="388" y="167"/>
                </a:cubicBezTo>
                <a:cubicBezTo>
                  <a:pt x="388" y="167"/>
                  <a:pt x="388" y="167"/>
                  <a:pt x="388" y="167"/>
                </a:cubicBezTo>
                <a:cubicBezTo>
                  <a:pt x="388" y="167"/>
                  <a:pt x="388" y="167"/>
                  <a:pt x="388" y="168"/>
                </a:cubicBezTo>
                <a:cubicBezTo>
                  <a:pt x="387" y="168"/>
                  <a:pt x="387" y="167"/>
                  <a:pt x="387" y="167"/>
                </a:cubicBezTo>
                <a:cubicBezTo>
                  <a:pt x="387" y="168"/>
                  <a:pt x="387" y="168"/>
                  <a:pt x="387" y="168"/>
                </a:cubicBezTo>
                <a:cubicBezTo>
                  <a:pt x="387" y="168"/>
                  <a:pt x="387" y="168"/>
                  <a:pt x="387" y="168"/>
                </a:cubicBezTo>
                <a:cubicBezTo>
                  <a:pt x="387" y="168"/>
                  <a:pt x="387" y="168"/>
                  <a:pt x="387" y="167"/>
                </a:cubicBezTo>
                <a:cubicBezTo>
                  <a:pt x="387" y="167"/>
                  <a:pt x="387" y="167"/>
                  <a:pt x="387" y="167"/>
                </a:cubicBezTo>
                <a:cubicBezTo>
                  <a:pt x="386" y="167"/>
                  <a:pt x="386" y="167"/>
                  <a:pt x="385" y="167"/>
                </a:cubicBezTo>
                <a:cubicBezTo>
                  <a:pt x="385" y="167"/>
                  <a:pt x="386" y="167"/>
                  <a:pt x="386" y="167"/>
                </a:cubicBezTo>
                <a:cubicBezTo>
                  <a:pt x="386" y="167"/>
                  <a:pt x="386" y="167"/>
                  <a:pt x="386" y="167"/>
                </a:cubicBezTo>
                <a:cubicBezTo>
                  <a:pt x="386" y="167"/>
                  <a:pt x="386" y="167"/>
                  <a:pt x="386" y="167"/>
                </a:cubicBezTo>
                <a:cubicBezTo>
                  <a:pt x="386" y="167"/>
                  <a:pt x="386" y="166"/>
                  <a:pt x="386" y="166"/>
                </a:cubicBezTo>
                <a:cubicBezTo>
                  <a:pt x="386" y="166"/>
                  <a:pt x="386" y="166"/>
                  <a:pt x="386" y="166"/>
                </a:cubicBezTo>
                <a:cubicBezTo>
                  <a:pt x="386" y="166"/>
                  <a:pt x="386" y="166"/>
                  <a:pt x="386" y="166"/>
                </a:cubicBezTo>
                <a:cubicBezTo>
                  <a:pt x="386" y="166"/>
                  <a:pt x="386" y="166"/>
                  <a:pt x="386" y="166"/>
                </a:cubicBezTo>
                <a:cubicBezTo>
                  <a:pt x="387" y="166"/>
                  <a:pt x="386" y="167"/>
                  <a:pt x="387" y="167"/>
                </a:cubicBezTo>
                <a:cubicBezTo>
                  <a:pt x="387" y="167"/>
                  <a:pt x="387" y="167"/>
                  <a:pt x="388" y="166"/>
                </a:cubicBezTo>
                <a:cubicBezTo>
                  <a:pt x="388" y="167"/>
                  <a:pt x="388" y="167"/>
                  <a:pt x="388" y="167"/>
                </a:cubicBezTo>
                <a:cubicBezTo>
                  <a:pt x="388" y="167"/>
                  <a:pt x="388" y="167"/>
                  <a:pt x="388" y="167"/>
                </a:cubicBezTo>
                <a:cubicBezTo>
                  <a:pt x="388" y="166"/>
                  <a:pt x="389" y="167"/>
                  <a:pt x="389" y="166"/>
                </a:cubicBezTo>
                <a:cubicBezTo>
                  <a:pt x="390" y="166"/>
                  <a:pt x="389" y="167"/>
                  <a:pt x="390" y="167"/>
                </a:cubicBezTo>
                <a:cubicBezTo>
                  <a:pt x="390" y="166"/>
                  <a:pt x="391" y="166"/>
                  <a:pt x="392" y="167"/>
                </a:cubicBezTo>
                <a:cubicBezTo>
                  <a:pt x="392" y="167"/>
                  <a:pt x="392" y="167"/>
                  <a:pt x="392" y="167"/>
                </a:cubicBezTo>
                <a:cubicBezTo>
                  <a:pt x="392" y="167"/>
                  <a:pt x="392" y="167"/>
                  <a:pt x="392" y="167"/>
                </a:cubicBezTo>
                <a:cubicBezTo>
                  <a:pt x="392" y="167"/>
                  <a:pt x="392" y="167"/>
                  <a:pt x="392" y="167"/>
                </a:cubicBezTo>
                <a:cubicBezTo>
                  <a:pt x="393" y="166"/>
                  <a:pt x="393" y="167"/>
                  <a:pt x="393" y="166"/>
                </a:cubicBezTo>
                <a:cubicBezTo>
                  <a:pt x="394" y="167"/>
                  <a:pt x="393" y="167"/>
                  <a:pt x="393" y="167"/>
                </a:cubicBezTo>
                <a:cubicBezTo>
                  <a:pt x="394" y="167"/>
                  <a:pt x="394" y="167"/>
                  <a:pt x="395" y="167"/>
                </a:cubicBezTo>
                <a:cubicBezTo>
                  <a:pt x="395" y="166"/>
                  <a:pt x="395" y="166"/>
                  <a:pt x="395" y="166"/>
                </a:cubicBezTo>
                <a:cubicBezTo>
                  <a:pt x="396" y="166"/>
                  <a:pt x="396" y="165"/>
                  <a:pt x="396" y="164"/>
                </a:cubicBezTo>
                <a:cubicBezTo>
                  <a:pt x="397" y="164"/>
                  <a:pt x="396" y="165"/>
                  <a:pt x="397" y="165"/>
                </a:cubicBezTo>
                <a:cubicBezTo>
                  <a:pt x="397" y="165"/>
                  <a:pt x="397" y="164"/>
                  <a:pt x="398" y="165"/>
                </a:cubicBezTo>
                <a:cubicBezTo>
                  <a:pt x="398" y="164"/>
                  <a:pt x="398" y="164"/>
                  <a:pt x="398" y="164"/>
                </a:cubicBezTo>
                <a:cubicBezTo>
                  <a:pt x="399" y="164"/>
                  <a:pt x="398" y="165"/>
                  <a:pt x="398" y="165"/>
                </a:cubicBezTo>
                <a:cubicBezTo>
                  <a:pt x="398" y="166"/>
                  <a:pt x="397" y="165"/>
                  <a:pt x="397" y="166"/>
                </a:cubicBezTo>
                <a:cubicBezTo>
                  <a:pt x="398" y="166"/>
                  <a:pt x="399" y="166"/>
                  <a:pt x="399" y="165"/>
                </a:cubicBezTo>
                <a:cubicBezTo>
                  <a:pt x="399" y="165"/>
                  <a:pt x="399" y="166"/>
                  <a:pt x="400" y="166"/>
                </a:cubicBezTo>
                <a:cubicBezTo>
                  <a:pt x="400" y="165"/>
                  <a:pt x="401" y="164"/>
                  <a:pt x="402" y="165"/>
                </a:cubicBezTo>
                <a:cubicBezTo>
                  <a:pt x="402" y="165"/>
                  <a:pt x="402" y="164"/>
                  <a:pt x="402" y="164"/>
                </a:cubicBezTo>
                <a:cubicBezTo>
                  <a:pt x="402" y="164"/>
                  <a:pt x="402" y="164"/>
                  <a:pt x="403" y="164"/>
                </a:cubicBezTo>
                <a:cubicBezTo>
                  <a:pt x="403" y="164"/>
                  <a:pt x="404" y="164"/>
                  <a:pt x="404" y="163"/>
                </a:cubicBezTo>
                <a:cubicBezTo>
                  <a:pt x="403" y="164"/>
                  <a:pt x="402" y="163"/>
                  <a:pt x="402" y="164"/>
                </a:cubicBezTo>
                <a:cubicBezTo>
                  <a:pt x="402" y="164"/>
                  <a:pt x="402" y="164"/>
                  <a:pt x="402" y="163"/>
                </a:cubicBezTo>
                <a:cubicBezTo>
                  <a:pt x="402" y="163"/>
                  <a:pt x="402" y="163"/>
                  <a:pt x="402" y="163"/>
                </a:cubicBezTo>
                <a:cubicBezTo>
                  <a:pt x="402" y="163"/>
                  <a:pt x="402" y="163"/>
                  <a:pt x="402" y="163"/>
                </a:cubicBezTo>
                <a:cubicBezTo>
                  <a:pt x="402" y="163"/>
                  <a:pt x="402" y="163"/>
                  <a:pt x="401" y="163"/>
                </a:cubicBezTo>
                <a:cubicBezTo>
                  <a:pt x="401" y="162"/>
                  <a:pt x="402" y="162"/>
                  <a:pt x="402" y="162"/>
                </a:cubicBezTo>
                <a:cubicBezTo>
                  <a:pt x="402" y="162"/>
                  <a:pt x="402" y="163"/>
                  <a:pt x="402" y="163"/>
                </a:cubicBezTo>
                <a:cubicBezTo>
                  <a:pt x="403" y="163"/>
                  <a:pt x="403" y="162"/>
                  <a:pt x="403" y="162"/>
                </a:cubicBezTo>
                <a:cubicBezTo>
                  <a:pt x="403" y="162"/>
                  <a:pt x="402" y="162"/>
                  <a:pt x="402" y="162"/>
                </a:cubicBezTo>
                <a:cubicBezTo>
                  <a:pt x="402" y="162"/>
                  <a:pt x="401" y="162"/>
                  <a:pt x="401" y="162"/>
                </a:cubicBezTo>
                <a:cubicBezTo>
                  <a:pt x="401" y="162"/>
                  <a:pt x="401" y="162"/>
                  <a:pt x="400" y="162"/>
                </a:cubicBezTo>
                <a:cubicBezTo>
                  <a:pt x="400" y="162"/>
                  <a:pt x="400" y="162"/>
                  <a:pt x="400" y="163"/>
                </a:cubicBezTo>
                <a:cubicBezTo>
                  <a:pt x="401" y="163"/>
                  <a:pt x="401" y="162"/>
                  <a:pt x="401" y="163"/>
                </a:cubicBezTo>
                <a:cubicBezTo>
                  <a:pt x="401" y="163"/>
                  <a:pt x="400" y="163"/>
                  <a:pt x="400" y="163"/>
                </a:cubicBezTo>
                <a:cubicBezTo>
                  <a:pt x="400" y="163"/>
                  <a:pt x="400" y="162"/>
                  <a:pt x="399" y="162"/>
                </a:cubicBezTo>
                <a:cubicBezTo>
                  <a:pt x="400" y="163"/>
                  <a:pt x="399" y="163"/>
                  <a:pt x="398" y="163"/>
                </a:cubicBezTo>
                <a:cubicBezTo>
                  <a:pt x="398" y="163"/>
                  <a:pt x="398" y="162"/>
                  <a:pt x="398" y="162"/>
                </a:cubicBezTo>
                <a:cubicBezTo>
                  <a:pt x="398" y="162"/>
                  <a:pt x="397" y="162"/>
                  <a:pt x="397" y="162"/>
                </a:cubicBezTo>
                <a:cubicBezTo>
                  <a:pt x="396" y="161"/>
                  <a:pt x="395" y="162"/>
                  <a:pt x="395" y="161"/>
                </a:cubicBezTo>
                <a:cubicBezTo>
                  <a:pt x="394" y="162"/>
                  <a:pt x="394" y="162"/>
                  <a:pt x="394" y="162"/>
                </a:cubicBezTo>
                <a:cubicBezTo>
                  <a:pt x="393" y="162"/>
                  <a:pt x="394" y="162"/>
                  <a:pt x="394" y="162"/>
                </a:cubicBezTo>
                <a:cubicBezTo>
                  <a:pt x="393" y="161"/>
                  <a:pt x="393" y="162"/>
                  <a:pt x="392" y="161"/>
                </a:cubicBezTo>
                <a:cubicBezTo>
                  <a:pt x="392" y="162"/>
                  <a:pt x="392" y="162"/>
                  <a:pt x="392" y="162"/>
                </a:cubicBezTo>
                <a:cubicBezTo>
                  <a:pt x="392" y="163"/>
                  <a:pt x="391" y="162"/>
                  <a:pt x="392" y="163"/>
                </a:cubicBezTo>
                <a:cubicBezTo>
                  <a:pt x="392" y="163"/>
                  <a:pt x="391" y="162"/>
                  <a:pt x="391" y="162"/>
                </a:cubicBezTo>
                <a:cubicBezTo>
                  <a:pt x="391" y="162"/>
                  <a:pt x="391" y="162"/>
                  <a:pt x="391" y="162"/>
                </a:cubicBezTo>
                <a:cubicBezTo>
                  <a:pt x="390" y="161"/>
                  <a:pt x="390" y="162"/>
                  <a:pt x="389" y="162"/>
                </a:cubicBezTo>
                <a:cubicBezTo>
                  <a:pt x="389" y="163"/>
                  <a:pt x="388" y="161"/>
                  <a:pt x="388" y="163"/>
                </a:cubicBezTo>
                <a:cubicBezTo>
                  <a:pt x="388" y="162"/>
                  <a:pt x="387" y="162"/>
                  <a:pt x="387" y="162"/>
                </a:cubicBezTo>
                <a:cubicBezTo>
                  <a:pt x="387" y="162"/>
                  <a:pt x="388" y="161"/>
                  <a:pt x="388" y="162"/>
                </a:cubicBezTo>
                <a:cubicBezTo>
                  <a:pt x="388" y="161"/>
                  <a:pt x="390" y="161"/>
                  <a:pt x="391" y="161"/>
                </a:cubicBezTo>
                <a:cubicBezTo>
                  <a:pt x="391" y="161"/>
                  <a:pt x="391" y="161"/>
                  <a:pt x="391" y="160"/>
                </a:cubicBezTo>
                <a:cubicBezTo>
                  <a:pt x="390" y="161"/>
                  <a:pt x="387" y="159"/>
                  <a:pt x="386" y="162"/>
                </a:cubicBezTo>
                <a:cubicBezTo>
                  <a:pt x="386" y="162"/>
                  <a:pt x="385" y="162"/>
                  <a:pt x="385" y="162"/>
                </a:cubicBezTo>
                <a:cubicBezTo>
                  <a:pt x="385" y="162"/>
                  <a:pt x="386" y="162"/>
                  <a:pt x="386" y="161"/>
                </a:cubicBezTo>
                <a:cubicBezTo>
                  <a:pt x="386" y="161"/>
                  <a:pt x="386" y="161"/>
                  <a:pt x="386" y="161"/>
                </a:cubicBezTo>
                <a:cubicBezTo>
                  <a:pt x="386" y="161"/>
                  <a:pt x="386" y="161"/>
                  <a:pt x="386" y="161"/>
                </a:cubicBezTo>
                <a:cubicBezTo>
                  <a:pt x="387" y="161"/>
                  <a:pt x="387" y="161"/>
                  <a:pt x="387" y="160"/>
                </a:cubicBezTo>
                <a:cubicBezTo>
                  <a:pt x="387" y="160"/>
                  <a:pt x="387" y="160"/>
                  <a:pt x="387" y="160"/>
                </a:cubicBezTo>
                <a:cubicBezTo>
                  <a:pt x="387" y="160"/>
                  <a:pt x="387" y="160"/>
                  <a:pt x="388" y="161"/>
                </a:cubicBezTo>
                <a:cubicBezTo>
                  <a:pt x="388" y="160"/>
                  <a:pt x="388" y="160"/>
                  <a:pt x="389" y="160"/>
                </a:cubicBezTo>
                <a:cubicBezTo>
                  <a:pt x="389" y="160"/>
                  <a:pt x="389" y="159"/>
                  <a:pt x="389" y="159"/>
                </a:cubicBezTo>
                <a:cubicBezTo>
                  <a:pt x="389" y="159"/>
                  <a:pt x="389" y="159"/>
                  <a:pt x="389" y="158"/>
                </a:cubicBezTo>
                <a:cubicBezTo>
                  <a:pt x="390" y="159"/>
                  <a:pt x="389" y="159"/>
                  <a:pt x="389" y="159"/>
                </a:cubicBezTo>
                <a:cubicBezTo>
                  <a:pt x="390" y="160"/>
                  <a:pt x="390" y="159"/>
                  <a:pt x="391" y="159"/>
                </a:cubicBezTo>
                <a:cubicBezTo>
                  <a:pt x="391" y="159"/>
                  <a:pt x="391" y="159"/>
                  <a:pt x="390" y="159"/>
                </a:cubicBezTo>
                <a:cubicBezTo>
                  <a:pt x="391" y="158"/>
                  <a:pt x="392" y="159"/>
                  <a:pt x="393" y="158"/>
                </a:cubicBezTo>
                <a:cubicBezTo>
                  <a:pt x="394" y="158"/>
                  <a:pt x="395" y="157"/>
                  <a:pt x="396" y="158"/>
                </a:cubicBezTo>
                <a:cubicBezTo>
                  <a:pt x="396" y="157"/>
                  <a:pt x="397" y="157"/>
                  <a:pt x="397" y="157"/>
                </a:cubicBezTo>
                <a:cubicBezTo>
                  <a:pt x="397" y="156"/>
                  <a:pt x="397" y="156"/>
                  <a:pt x="397" y="156"/>
                </a:cubicBezTo>
                <a:cubicBezTo>
                  <a:pt x="397" y="155"/>
                  <a:pt x="397" y="155"/>
                  <a:pt x="396" y="155"/>
                </a:cubicBezTo>
                <a:cubicBezTo>
                  <a:pt x="396" y="156"/>
                  <a:pt x="396" y="155"/>
                  <a:pt x="396" y="156"/>
                </a:cubicBezTo>
                <a:cubicBezTo>
                  <a:pt x="395" y="157"/>
                  <a:pt x="395" y="156"/>
                  <a:pt x="394" y="157"/>
                </a:cubicBezTo>
                <a:cubicBezTo>
                  <a:pt x="394" y="157"/>
                  <a:pt x="395" y="156"/>
                  <a:pt x="395" y="155"/>
                </a:cubicBezTo>
                <a:cubicBezTo>
                  <a:pt x="394" y="155"/>
                  <a:pt x="393" y="156"/>
                  <a:pt x="393" y="155"/>
                </a:cubicBezTo>
                <a:cubicBezTo>
                  <a:pt x="393" y="155"/>
                  <a:pt x="392" y="156"/>
                  <a:pt x="391" y="156"/>
                </a:cubicBezTo>
                <a:cubicBezTo>
                  <a:pt x="393" y="155"/>
                  <a:pt x="394" y="153"/>
                  <a:pt x="394" y="152"/>
                </a:cubicBezTo>
                <a:cubicBezTo>
                  <a:pt x="396" y="151"/>
                  <a:pt x="397" y="149"/>
                  <a:pt x="397" y="147"/>
                </a:cubicBezTo>
                <a:cubicBezTo>
                  <a:pt x="397" y="147"/>
                  <a:pt x="397" y="147"/>
                  <a:pt x="396" y="146"/>
                </a:cubicBezTo>
                <a:cubicBezTo>
                  <a:pt x="397" y="146"/>
                  <a:pt x="397" y="146"/>
                  <a:pt x="397" y="145"/>
                </a:cubicBezTo>
                <a:cubicBezTo>
                  <a:pt x="397" y="145"/>
                  <a:pt x="396" y="146"/>
                  <a:pt x="396" y="145"/>
                </a:cubicBezTo>
                <a:cubicBezTo>
                  <a:pt x="396" y="147"/>
                  <a:pt x="394" y="145"/>
                  <a:pt x="394" y="147"/>
                </a:cubicBezTo>
                <a:cubicBezTo>
                  <a:pt x="394" y="147"/>
                  <a:pt x="394" y="146"/>
                  <a:pt x="393" y="146"/>
                </a:cubicBezTo>
                <a:cubicBezTo>
                  <a:pt x="393" y="146"/>
                  <a:pt x="392" y="147"/>
                  <a:pt x="391" y="147"/>
                </a:cubicBezTo>
                <a:cubicBezTo>
                  <a:pt x="392" y="146"/>
                  <a:pt x="392" y="146"/>
                  <a:pt x="392" y="144"/>
                </a:cubicBezTo>
                <a:cubicBezTo>
                  <a:pt x="392" y="145"/>
                  <a:pt x="391" y="145"/>
                  <a:pt x="390" y="146"/>
                </a:cubicBezTo>
                <a:cubicBezTo>
                  <a:pt x="389" y="145"/>
                  <a:pt x="389" y="146"/>
                  <a:pt x="389" y="145"/>
                </a:cubicBezTo>
                <a:cubicBezTo>
                  <a:pt x="389" y="146"/>
                  <a:pt x="389" y="146"/>
                  <a:pt x="389" y="146"/>
                </a:cubicBezTo>
                <a:cubicBezTo>
                  <a:pt x="389" y="146"/>
                  <a:pt x="389" y="146"/>
                  <a:pt x="389" y="146"/>
                </a:cubicBezTo>
                <a:cubicBezTo>
                  <a:pt x="389" y="146"/>
                  <a:pt x="388" y="146"/>
                  <a:pt x="388" y="146"/>
                </a:cubicBezTo>
                <a:cubicBezTo>
                  <a:pt x="387" y="146"/>
                  <a:pt x="388" y="146"/>
                  <a:pt x="388" y="147"/>
                </a:cubicBezTo>
                <a:cubicBezTo>
                  <a:pt x="388" y="147"/>
                  <a:pt x="388" y="147"/>
                  <a:pt x="388" y="147"/>
                </a:cubicBezTo>
                <a:cubicBezTo>
                  <a:pt x="386" y="148"/>
                  <a:pt x="385" y="149"/>
                  <a:pt x="383" y="150"/>
                </a:cubicBezTo>
                <a:cubicBezTo>
                  <a:pt x="383" y="151"/>
                  <a:pt x="383" y="151"/>
                  <a:pt x="382" y="150"/>
                </a:cubicBezTo>
                <a:cubicBezTo>
                  <a:pt x="382" y="151"/>
                  <a:pt x="382" y="151"/>
                  <a:pt x="383" y="151"/>
                </a:cubicBezTo>
                <a:cubicBezTo>
                  <a:pt x="382" y="151"/>
                  <a:pt x="382" y="152"/>
                  <a:pt x="382" y="152"/>
                </a:cubicBezTo>
                <a:cubicBezTo>
                  <a:pt x="381" y="151"/>
                  <a:pt x="380" y="153"/>
                  <a:pt x="380" y="155"/>
                </a:cubicBezTo>
                <a:cubicBezTo>
                  <a:pt x="379" y="154"/>
                  <a:pt x="380" y="153"/>
                  <a:pt x="380" y="153"/>
                </a:cubicBezTo>
                <a:cubicBezTo>
                  <a:pt x="380" y="153"/>
                  <a:pt x="379" y="153"/>
                  <a:pt x="379" y="152"/>
                </a:cubicBezTo>
                <a:cubicBezTo>
                  <a:pt x="379" y="151"/>
                  <a:pt x="379" y="152"/>
                  <a:pt x="379" y="151"/>
                </a:cubicBezTo>
                <a:cubicBezTo>
                  <a:pt x="379" y="150"/>
                  <a:pt x="379" y="152"/>
                  <a:pt x="379" y="151"/>
                </a:cubicBezTo>
                <a:cubicBezTo>
                  <a:pt x="378" y="152"/>
                  <a:pt x="379" y="152"/>
                  <a:pt x="378" y="152"/>
                </a:cubicBezTo>
                <a:cubicBezTo>
                  <a:pt x="378" y="152"/>
                  <a:pt x="378" y="153"/>
                  <a:pt x="378" y="152"/>
                </a:cubicBezTo>
                <a:cubicBezTo>
                  <a:pt x="378" y="152"/>
                  <a:pt x="378" y="151"/>
                  <a:pt x="378" y="151"/>
                </a:cubicBezTo>
                <a:cubicBezTo>
                  <a:pt x="378" y="151"/>
                  <a:pt x="378" y="151"/>
                  <a:pt x="378" y="150"/>
                </a:cubicBezTo>
                <a:cubicBezTo>
                  <a:pt x="378" y="152"/>
                  <a:pt x="379" y="150"/>
                  <a:pt x="380" y="150"/>
                </a:cubicBezTo>
                <a:cubicBezTo>
                  <a:pt x="380" y="150"/>
                  <a:pt x="380" y="151"/>
                  <a:pt x="380" y="151"/>
                </a:cubicBezTo>
                <a:cubicBezTo>
                  <a:pt x="381" y="150"/>
                  <a:pt x="381" y="149"/>
                  <a:pt x="381" y="148"/>
                </a:cubicBezTo>
                <a:cubicBezTo>
                  <a:pt x="381" y="148"/>
                  <a:pt x="381" y="148"/>
                  <a:pt x="382" y="148"/>
                </a:cubicBezTo>
                <a:cubicBezTo>
                  <a:pt x="381" y="149"/>
                  <a:pt x="381" y="149"/>
                  <a:pt x="381" y="150"/>
                </a:cubicBezTo>
                <a:cubicBezTo>
                  <a:pt x="381" y="150"/>
                  <a:pt x="382" y="149"/>
                  <a:pt x="382" y="148"/>
                </a:cubicBezTo>
                <a:cubicBezTo>
                  <a:pt x="382" y="148"/>
                  <a:pt x="382" y="148"/>
                  <a:pt x="382" y="148"/>
                </a:cubicBezTo>
                <a:cubicBezTo>
                  <a:pt x="382" y="148"/>
                  <a:pt x="382" y="148"/>
                  <a:pt x="382" y="148"/>
                </a:cubicBezTo>
                <a:cubicBezTo>
                  <a:pt x="383" y="148"/>
                  <a:pt x="383" y="148"/>
                  <a:pt x="384" y="147"/>
                </a:cubicBezTo>
                <a:cubicBezTo>
                  <a:pt x="384" y="147"/>
                  <a:pt x="384" y="148"/>
                  <a:pt x="384" y="148"/>
                </a:cubicBezTo>
                <a:cubicBezTo>
                  <a:pt x="384" y="148"/>
                  <a:pt x="384" y="148"/>
                  <a:pt x="384" y="147"/>
                </a:cubicBezTo>
                <a:cubicBezTo>
                  <a:pt x="385" y="148"/>
                  <a:pt x="385" y="148"/>
                  <a:pt x="385" y="148"/>
                </a:cubicBezTo>
                <a:cubicBezTo>
                  <a:pt x="385" y="147"/>
                  <a:pt x="386" y="147"/>
                  <a:pt x="386" y="147"/>
                </a:cubicBezTo>
                <a:cubicBezTo>
                  <a:pt x="387" y="147"/>
                  <a:pt x="387" y="147"/>
                  <a:pt x="387" y="147"/>
                </a:cubicBezTo>
                <a:cubicBezTo>
                  <a:pt x="388" y="147"/>
                  <a:pt x="387" y="147"/>
                  <a:pt x="387" y="146"/>
                </a:cubicBezTo>
                <a:cubicBezTo>
                  <a:pt x="387" y="146"/>
                  <a:pt x="387" y="146"/>
                  <a:pt x="387" y="146"/>
                </a:cubicBezTo>
                <a:cubicBezTo>
                  <a:pt x="386" y="146"/>
                  <a:pt x="385" y="147"/>
                  <a:pt x="384" y="147"/>
                </a:cubicBezTo>
                <a:cubicBezTo>
                  <a:pt x="384" y="146"/>
                  <a:pt x="384" y="146"/>
                  <a:pt x="385" y="146"/>
                </a:cubicBezTo>
                <a:cubicBezTo>
                  <a:pt x="384" y="145"/>
                  <a:pt x="383" y="147"/>
                  <a:pt x="383" y="147"/>
                </a:cubicBezTo>
                <a:cubicBezTo>
                  <a:pt x="383" y="146"/>
                  <a:pt x="384" y="145"/>
                  <a:pt x="385" y="145"/>
                </a:cubicBezTo>
                <a:cubicBezTo>
                  <a:pt x="386" y="144"/>
                  <a:pt x="387" y="143"/>
                  <a:pt x="388" y="144"/>
                </a:cubicBezTo>
                <a:cubicBezTo>
                  <a:pt x="390" y="141"/>
                  <a:pt x="393" y="140"/>
                  <a:pt x="395" y="138"/>
                </a:cubicBezTo>
                <a:cubicBezTo>
                  <a:pt x="394" y="137"/>
                  <a:pt x="394" y="138"/>
                  <a:pt x="393" y="137"/>
                </a:cubicBezTo>
                <a:cubicBezTo>
                  <a:pt x="392" y="137"/>
                  <a:pt x="391" y="138"/>
                  <a:pt x="391" y="137"/>
                </a:cubicBezTo>
                <a:cubicBezTo>
                  <a:pt x="390" y="137"/>
                  <a:pt x="391" y="137"/>
                  <a:pt x="390" y="138"/>
                </a:cubicBezTo>
                <a:cubicBezTo>
                  <a:pt x="390" y="137"/>
                  <a:pt x="389" y="138"/>
                  <a:pt x="389" y="138"/>
                </a:cubicBezTo>
                <a:cubicBezTo>
                  <a:pt x="388" y="137"/>
                  <a:pt x="389" y="137"/>
                  <a:pt x="389" y="136"/>
                </a:cubicBezTo>
                <a:cubicBezTo>
                  <a:pt x="389" y="136"/>
                  <a:pt x="389" y="136"/>
                  <a:pt x="390" y="137"/>
                </a:cubicBezTo>
                <a:cubicBezTo>
                  <a:pt x="390" y="137"/>
                  <a:pt x="391" y="137"/>
                  <a:pt x="391" y="136"/>
                </a:cubicBezTo>
                <a:cubicBezTo>
                  <a:pt x="391" y="136"/>
                  <a:pt x="390" y="135"/>
                  <a:pt x="391" y="135"/>
                </a:cubicBezTo>
                <a:cubicBezTo>
                  <a:pt x="391" y="136"/>
                  <a:pt x="392" y="134"/>
                  <a:pt x="393" y="135"/>
                </a:cubicBezTo>
                <a:cubicBezTo>
                  <a:pt x="393" y="135"/>
                  <a:pt x="393" y="136"/>
                  <a:pt x="393" y="135"/>
                </a:cubicBezTo>
                <a:cubicBezTo>
                  <a:pt x="393" y="136"/>
                  <a:pt x="394" y="135"/>
                  <a:pt x="395" y="135"/>
                </a:cubicBezTo>
                <a:cubicBezTo>
                  <a:pt x="395" y="134"/>
                  <a:pt x="395" y="135"/>
                  <a:pt x="394" y="135"/>
                </a:cubicBezTo>
                <a:cubicBezTo>
                  <a:pt x="394" y="134"/>
                  <a:pt x="395" y="135"/>
                  <a:pt x="395" y="134"/>
                </a:cubicBezTo>
                <a:cubicBezTo>
                  <a:pt x="395" y="134"/>
                  <a:pt x="395" y="134"/>
                  <a:pt x="395" y="133"/>
                </a:cubicBezTo>
                <a:cubicBezTo>
                  <a:pt x="395" y="133"/>
                  <a:pt x="395" y="133"/>
                  <a:pt x="394" y="133"/>
                </a:cubicBezTo>
                <a:cubicBezTo>
                  <a:pt x="395" y="133"/>
                  <a:pt x="395" y="133"/>
                  <a:pt x="395" y="132"/>
                </a:cubicBezTo>
                <a:cubicBezTo>
                  <a:pt x="396" y="133"/>
                  <a:pt x="396" y="133"/>
                  <a:pt x="397" y="133"/>
                </a:cubicBezTo>
                <a:cubicBezTo>
                  <a:pt x="397" y="134"/>
                  <a:pt x="396" y="133"/>
                  <a:pt x="396" y="134"/>
                </a:cubicBezTo>
                <a:cubicBezTo>
                  <a:pt x="396" y="134"/>
                  <a:pt x="396" y="134"/>
                  <a:pt x="397" y="134"/>
                </a:cubicBezTo>
                <a:cubicBezTo>
                  <a:pt x="396" y="134"/>
                  <a:pt x="397" y="133"/>
                  <a:pt x="398" y="133"/>
                </a:cubicBezTo>
                <a:cubicBezTo>
                  <a:pt x="398" y="133"/>
                  <a:pt x="398" y="133"/>
                  <a:pt x="398" y="133"/>
                </a:cubicBezTo>
                <a:cubicBezTo>
                  <a:pt x="398" y="134"/>
                  <a:pt x="398" y="133"/>
                  <a:pt x="399" y="134"/>
                </a:cubicBezTo>
                <a:cubicBezTo>
                  <a:pt x="399" y="133"/>
                  <a:pt x="398" y="133"/>
                  <a:pt x="398" y="133"/>
                </a:cubicBezTo>
                <a:cubicBezTo>
                  <a:pt x="399" y="132"/>
                  <a:pt x="400" y="133"/>
                  <a:pt x="401" y="132"/>
                </a:cubicBezTo>
                <a:cubicBezTo>
                  <a:pt x="401" y="131"/>
                  <a:pt x="400" y="132"/>
                  <a:pt x="400" y="132"/>
                </a:cubicBezTo>
                <a:cubicBezTo>
                  <a:pt x="400" y="132"/>
                  <a:pt x="400" y="132"/>
                  <a:pt x="399" y="132"/>
                </a:cubicBezTo>
                <a:cubicBezTo>
                  <a:pt x="400" y="132"/>
                  <a:pt x="400" y="131"/>
                  <a:pt x="401" y="131"/>
                </a:cubicBezTo>
                <a:cubicBezTo>
                  <a:pt x="400" y="130"/>
                  <a:pt x="400" y="130"/>
                  <a:pt x="400" y="131"/>
                </a:cubicBezTo>
                <a:cubicBezTo>
                  <a:pt x="399" y="131"/>
                  <a:pt x="400" y="130"/>
                  <a:pt x="399" y="130"/>
                </a:cubicBezTo>
                <a:cubicBezTo>
                  <a:pt x="400" y="130"/>
                  <a:pt x="400" y="129"/>
                  <a:pt x="400" y="129"/>
                </a:cubicBezTo>
                <a:cubicBezTo>
                  <a:pt x="399" y="129"/>
                  <a:pt x="399" y="129"/>
                  <a:pt x="400" y="130"/>
                </a:cubicBezTo>
                <a:cubicBezTo>
                  <a:pt x="400" y="130"/>
                  <a:pt x="399" y="130"/>
                  <a:pt x="399" y="130"/>
                </a:cubicBezTo>
                <a:cubicBezTo>
                  <a:pt x="399" y="130"/>
                  <a:pt x="399" y="130"/>
                  <a:pt x="399" y="131"/>
                </a:cubicBezTo>
                <a:cubicBezTo>
                  <a:pt x="398" y="131"/>
                  <a:pt x="397" y="131"/>
                  <a:pt x="397" y="132"/>
                </a:cubicBezTo>
                <a:cubicBezTo>
                  <a:pt x="395" y="131"/>
                  <a:pt x="395" y="132"/>
                  <a:pt x="394" y="132"/>
                </a:cubicBezTo>
                <a:cubicBezTo>
                  <a:pt x="394" y="131"/>
                  <a:pt x="395" y="131"/>
                  <a:pt x="395" y="130"/>
                </a:cubicBezTo>
                <a:cubicBezTo>
                  <a:pt x="394" y="131"/>
                  <a:pt x="393" y="130"/>
                  <a:pt x="392" y="132"/>
                </a:cubicBezTo>
                <a:cubicBezTo>
                  <a:pt x="391" y="132"/>
                  <a:pt x="391" y="131"/>
                  <a:pt x="390" y="132"/>
                </a:cubicBezTo>
                <a:cubicBezTo>
                  <a:pt x="390" y="132"/>
                  <a:pt x="390" y="131"/>
                  <a:pt x="390" y="131"/>
                </a:cubicBezTo>
                <a:cubicBezTo>
                  <a:pt x="390" y="130"/>
                  <a:pt x="390" y="131"/>
                  <a:pt x="390" y="131"/>
                </a:cubicBezTo>
                <a:cubicBezTo>
                  <a:pt x="390" y="131"/>
                  <a:pt x="389" y="132"/>
                  <a:pt x="390" y="132"/>
                </a:cubicBezTo>
                <a:cubicBezTo>
                  <a:pt x="389" y="132"/>
                  <a:pt x="388" y="133"/>
                  <a:pt x="387" y="133"/>
                </a:cubicBezTo>
                <a:cubicBezTo>
                  <a:pt x="388" y="132"/>
                  <a:pt x="389" y="131"/>
                  <a:pt x="389" y="131"/>
                </a:cubicBezTo>
                <a:cubicBezTo>
                  <a:pt x="388" y="130"/>
                  <a:pt x="388" y="132"/>
                  <a:pt x="387" y="133"/>
                </a:cubicBezTo>
                <a:cubicBezTo>
                  <a:pt x="387" y="132"/>
                  <a:pt x="386" y="132"/>
                  <a:pt x="385" y="133"/>
                </a:cubicBezTo>
                <a:cubicBezTo>
                  <a:pt x="385" y="133"/>
                  <a:pt x="386" y="133"/>
                  <a:pt x="386" y="133"/>
                </a:cubicBezTo>
                <a:cubicBezTo>
                  <a:pt x="385" y="133"/>
                  <a:pt x="385" y="133"/>
                  <a:pt x="385" y="133"/>
                </a:cubicBezTo>
                <a:cubicBezTo>
                  <a:pt x="385" y="133"/>
                  <a:pt x="385" y="133"/>
                  <a:pt x="385" y="133"/>
                </a:cubicBezTo>
                <a:cubicBezTo>
                  <a:pt x="384" y="133"/>
                  <a:pt x="383" y="134"/>
                  <a:pt x="382" y="134"/>
                </a:cubicBezTo>
                <a:cubicBezTo>
                  <a:pt x="382" y="134"/>
                  <a:pt x="382" y="134"/>
                  <a:pt x="382" y="134"/>
                </a:cubicBezTo>
                <a:cubicBezTo>
                  <a:pt x="383" y="133"/>
                  <a:pt x="383" y="133"/>
                  <a:pt x="384" y="132"/>
                </a:cubicBezTo>
                <a:cubicBezTo>
                  <a:pt x="383" y="132"/>
                  <a:pt x="383" y="132"/>
                  <a:pt x="382" y="132"/>
                </a:cubicBezTo>
                <a:cubicBezTo>
                  <a:pt x="383" y="132"/>
                  <a:pt x="384" y="131"/>
                  <a:pt x="386" y="131"/>
                </a:cubicBezTo>
                <a:cubicBezTo>
                  <a:pt x="385" y="130"/>
                  <a:pt x="386" y="130"/>
                  <a:pt x="387" y="130"/>
                </a:cubicBezTo>
                <a:cubicBezTo>
                  <a:pt x="387" y="131"/>
                  <a:pt x="386" y="130"/>
                  <a:pt x="386" y="131"/>
                </a:cubicBezTo>
                <a:cubicBezTo>
                  <a:pt x="387" y="131"/>
                  <a:pt x="387" y="130"/>
                  <a:pt x="388" y="129"/>
                </a:cubicBezTo>
                <a:cubicBezTo>
                  <a:pt x="388" y="130"/>
                  <a:pt x="388" y="130"/>
                  <a:pt x="388" y="130"/>
                </a:cubicBezTo>
                <a:cubicBezTo>
                  <a:pt x="388" y="129"/>
                  <a:pt x="390" y="128"/>
                  <a:pt x="391" y="128"/>
                </a:cubicBezTo>
                <a:cubicBezTo>
                  <a:pt x="391" y="127"/>
                  <a:pt x="392" y="127"/>
                  <a:pt x="393" y="127"/>
                </a:cubicBezTo>
                <a:cubicBezTo>
                  <a:pt x="393" y="126"/>
                  <a:pt x="392" y="127"/>
                  <a:pt x="392" y="127"/>
                </a:cubicBezTo>
                <a:cubicBezTo>
                  <a:pt x="392" y="126"/>
                  <a:pt x="394" y="124"/>
                  <a:pt x="396" y="125"/>
                </a:cubicBezTo>
                <a:cubicBezTo>
                  <a:pt x="396" y="123"/>
                  <a:pt x="400" y="123"/>
                  <a:pt x="399" y="120"/>
                </a:cubicBezTo>
                <a:cubicBezTo>
                  <a:pt x="400" y="120"/>
                  <a:pt x="400" y="119"/>
                  <a:pt x="401" y="119"/>
                </a:cubicBezTo>
                <a:cubicBezTo>
                  <a:pt x="401" y="120"/>
                  <a:pt x="401" y="120"/>
                  <a:pt x="401" y="120"/>
                </a:cubicBezTo>
                <a:cubicBezTo>
                  <a:pt x="403" y="119"/>
                  <a:pt x="404" y="116"/>
                  <a:pt x="403" y="114"/>
                </a:cubicBezTo>
                <a:cubicBezTo>
                  <a:pt x="403" y="114"/>
                  <a:pt x="402" y="113"/>
                  <a:pt x="402" y="113"/>
                </a:cubicBezTo>
                <a:cubicBezTo>
                  <a:pt x="401" y="112"/>
                  <a:pt x="399" y="113"/>
                  <a:pt x="398" y="111"/>
                </a:cubicBezTo>
                <a:cubicBezTo>
                  <a:pt x="398" y="112"/>
                  <a:pt x="397" y="112"/>
                  <a:pt x="397" y="113"/>
                </a:cubicBezTo>
                <a:cubicBezTo>
                  <a:pt x="397" y="113"/>
                  <a:pt x="397" y="113"/>
                  <a:pt x="397" y="112"/>
                </a:cubicBezTo>
                <a:cubicBezTo>
                  <a:pt x="398" y="113"/>
                  <a:pt x="398" y="113"/>
                  <a:pt x="397" y="113"/>
                </a:cubicBezTo>
                <a:cubicBezTo>
                  <a:pt x="397" y="113"/>
                  <a:pt x="396" y="113"/>
                  <a:pt x="396" y="113"/>
                </a:cubicBezTo>
                <a:cubicBezTo>
                  <a:pt x="396" y="113"/>
                  <a:pt x="396" y="112"/>
                  <a:pt x="396" y="112"/>
                </a:cubicBezTo>
                <a:cubicBezTo>
                  <a:pt x="396" y="112"/>
                  <a:pt x="395" y="112"/>
                  <a:pt x="396" y="112"/>
                </a:cubicBezTo>
                <a:cubicBezTo>
                  <a:pt x="394" y="111"/>
                  <a:pt x="393" y="113"/>
                  <a:pt x="392" y="114"/>
                </a:cubicBezTo>
                <a:cubicBezTo>
                  <a:pt x="390" y="113"/>
                  <a:pt x="390" y="115"/>
                  <a:pt x="389" y="117"/>
                </a:cubicBezTo>
                <a:cubicBezTo>
                  <a:pt x="388" y="117"/>
                  <a:pt x="388" y="117"/>
                  <a:pt x="388" y="117"/>
                </a:cubicBezTo>
                <a:cubicBezTo>
                  <a:pt x="388" y="117"/>
                  <a:pt x="388" y="117"/>
                  <a:pt x="388" y="117"/>
                </a:cubicBezTo>
                <a:cubicBezTo>
                  <a:pt x="388" y="117"/>
                  <a:pt x="388" y="117"/>
                  <a:pt x="388" y="117"/>
                </a:cubicBezTo>
                <a:cubicBezTo>
                  <a:pt x="388" y="115"/>
                  <a:pt x="390" y="114"/>
                  <a:pt x="390" y="113"/>
                </a:cubicBezTo>
                <a:cubicBezTo>
                  <a:pt x="389" y="113"/>
                  <a:pt x="389" y="113"/>
                  <a:pt x="389" y="113"/>
                </a:cubicBezTo>
                <a:cubicBezTo>
                  <a:pt x="387" y="115"/>
                  <a:pt x="386" y="115"/>
                  <a:pt x="385" y="116"/>
                </a:cubicBezTo>
                <a:cubicBezTo>
                  <a:pt x="384" y="116"/>
                  <a:pt x="384" y="116"/>
                  <a:pt x="384" y="116"/>
                </a:cubicBezTo>
                <a:cubicBezTo>
                  <a:pt x="384" y="116"/>
                  <a:pt x="384" y="116"/>
                  <a:pt x="384" y="116"/>
                </a:cubicBezTo>
                <a:cubicBezTo>
                  <a:pt x="384" y="116"/>
                  <a:pt x="384" y="116"/>
                  <a:pt x="384" y="116"/>
                </a:cubicBezTo>
                <a:cubicBezTo>
                  <a:pt x="385" y="116"/>
                  <a:pt x="386" y="115"/>
                  <a:pt x="386" y="114"/>
                </a:cubicBezTo>
                <a:cubicBezTo>
                  <a:pt x="385" y="113"/>
                  <a:pt x="385" y="114"/>
                  <a:pt x="385" y="114"/>
                </a:cubicBezTo>
                <a:cubicBezTo>
                  <a:pt x="385" y="114"/>
                  <a:pt x="385" y="114"/>
                  <a:pt x="384" y="114"/>
                </a:cubicBezTo>
                <a:cubicBezTo>
                  <a:pt x="384" y="115"/>
                  <a:pt x="385" y="115"/>
                  <a:pt x="385" y="115"/>
                </a:cubicBezTo>
                <a:cubicBezTo>
                  <a:pt x="384" y="115"/>
                  <a:pt x="382" y="116"/>
                  <a:pt x="383" y="118"/>
                </a:cubicBezTo>
                <a:cubicBezTo>
                  <a:pt x="383" y="118"/>
                  <a:pt x="383" y="118"/>
                  <a:pt x="383" y="118"/>
                </a:cubicBezTo>
                <a:cubicBezTo>
                  <a:pt x="383" y="117"/>
                  <a:pt x="383" y="117"/>
                  <a:pt x="383" y="117"/>
                </a:cubicBezTo>
                <a:cubicBezTo>
                  <a:pt x="383" y="117"/>
                  <a:pt x="382" y="117"/>
                  <a:pt x="382" y="117"/>
                </a:cubicBezTo>
                <a:cubicBezTo>
                  <a:pt x="382" y="117"/>
                  <a:pt x="383" y="117"/>
                  <a:pt x="382" y="116"/>
                </a:cubicBezTo>
                <a:cubicBezTo>
                  <a:pt x="382" y="116"/>
                  <a:pt x="382" y="117"/>
                  <a:pt x="382" y="118"/>
                </a:cubicBezTo>
                <a:cubicBezTo>
                  <a:pt x="382" y="118"/>
                  <a:pt x="382" y="118"/>
                  <a:pt x="382" y="118"/>
                </a:cubicBezTo>
                <a:cubicBezTo>
                  <a:pt x="382" y="118"/>
                  <a:pt x="381" y="117"/>
                  <a:pt x="381" y="117"/>
                </a:cubicBezTo>
                <a:cubicBezTo>
                  <a:pt x="381" y="117"/>
                  <a:pt x="381" y="117"/>
                  <a:pt x="381" y="117"/>
                </a:cubicBezTo>
                <a:cubicBezTo>
                  <a:pt x="381" y="117"/>
                  <a:pt x="380" y="116"/>
                  <a:pt x="380" y="117"/>
                </a:cubicBezTo>
                <a:cubicBezTo>
                  <a:pt x="379" y="116"/>
                  <a:pt x="378" y="117"/>
                  <a:pt x="378" y="116"/>
                </a:cubicBezTo>
                <a:cubicBezTo>
                  <a:pt x="377" y="117"/>
                  <a:pt x="377" y="117"/>
                  <a:pt x="377" y="117"/>
                </a:cubicBezTo>
                <a:cubicBezTo>
                  <a:pt x="377" y="117"/>
                  <a:pt x="377" y="117"/>
                  <a:pt x="377" y="117"/>
                </a:cubicBezTo>
                <a:cubicBezTo>
                  <a:pt x="377" y="117"/>
                  <a:pt x="377" y="117"/>
                  <a:pt x="377" y="117"/>
                </a:cubicBezTo>
                <a:cubicBezTo>
                  <a:pt x="376" y="116"/>
                  <a:pt x="376" y="117"/>
                  <a:pt x="375" y="117"/>
                </a:cubicBezTo>
                <a:cubicBezTo>
                  <a:pt x="375" y="117"/>
                  <a:pt x="375" y="117"/>
                  <a:pt x="376" y="117"/>
                </a:cubicBezTo>
                <a:cubicBezTo>
                  <a:pt x="375" y="117"/>
                  <a:pt x="375" y="117"/>
                  <a:pt x="375" y="117"/>
                </a:cubicBezTo>
                <a:cubicBezTo>
                  <a:pt x="375" y="117"/>
                  <a:pt x="375" y="117"/>
                  <a:pt x="375" y="117"/>
                </a:cubicBezTo>
                <a:cubicBezTo>
                  <a:pt x="375" y="117"/>
                  <a:pt x="374" y="117"/>
                  <a:pt x="374" y="118"/>
                </a:cubicBezTo>
                <a:cubicBezTo>
                  <a:pt x="374" y="117"/>
                  <a:pt x="374" y="117"/>
                  <a:pt x="374" y="117"/>
                </a:cubicBezTo>
                <a:cubicBezTo>
                  <a:pt x="374" y="117"/>
                  <a:pt x="374" y="117"/>
                  <a:pt x="373" y="117"/>
                </a:cubicBezTo>
                <a:cubicBezTo>
                  <a:pt x="373" y="117"/>
                  <a:pt x="373" y="117"/>
                  <a:pt x="373" y="116"/>
                </a:cubicBezTo>
                <a:cubicBezTo>
                  <a:pt x="373" y="116"/>
                  <a:pt x="374" y="117"/>
                  <a:pt x="374" y="117"/>
                </a:cubicBezTo>
                <a:cubicBezTo>
                  <a:pt x="374" y="116"/>
                  <a:pt x="374" y="116"/>
                  <a:pt x="374" y="115"/>
                </a:cubicBezTo>
                <a:cubicBezTo>
                  <a:pt x="373" y="117"/>
                  <a:pt x="370" y="115"/>
                  <a:pt x="370" y="117"/>
                </a:cubicBezTo>
                <a:cubicBezTo>
                  <a:pt x="369" y="117"/>
                  <a:pt x="369" y="117"/>
                  <a:pt x="369" y="117"/>
                </a:cubicBezTo>
                <a:cubicBezTo>
                  <a:pt x="368" y="117"/>
                  <a:pt x="369" y="117"/>
                  <a:pt x="369" y="116"/>
                </a:cubicBezTo>
                <a:cubicBezTo>
                  <a:pt x="368" y="116"/>
                  <a:pt x="368" y="117"/>
                  <a:pt x="368" y="116"/>
                </a:cubicBezTo>
                <a:cubicBezTo>
                  <a:pt x="368" y="116"/>
                  <a:pt x="368" y="116"/>
                  <a:pt x="368" y="116"/>
                </a:cubicBezTo>
                <a:cubicBezTo>
                  <a:pt x="368" y="117"/>
                  <a:pt x="368" y="117"/>
                  <a:pt x="367" y="117"/>
                </a:cubicBezTo>
                <a:cubicBezTo>
                  <a:pt x="367" y="117"/>
                  <a:pt x="366" y="118"/>
                  <a:pt x="365" y="118"/>
                </a:cubicBezTo>
                <a:cubicBezTo>
                  <a:pt x="365" y="118"/>
                  <a:pt x="365" y="118"/>
                  <a:pt x="365" y="118"/>
                </a:cubicBezTo>
                <a:cubicBezTo>
                  <a:pt x="365" y="118"/>
                  <a:pt x="365" y="118"/>
                  <a:pt x="365" y="118"/>
                </a:cubicBezTo>
                <a:cubicBezTo>
                  <a:pt x="364" y="119"/>
                  <a:pt x="363" y="119"/>
                  <a:pt x="363" y="119"/>
                </a:cubicBezTo>
                <a:cubicBezTo>
                  <a:pt x="363" y="119"/>
                  <a:pt x="363" y="119"/>
                  <a:pt x="363" y="120"/>
                </a:cubicBezTo>
                <a:cubicBezTo>
                  <a:pt x="363" y="120"/>
                  <a:pt x="363" y="120"/>
                  <a:pt x="363" y="120"/>
                </a:cubicBezTo>
                <a:cubicBezTo>
                  <a:pt x="363" y="119"/>
                  <a:pt x="361" y="119"/>
                  <a:pt x="361" y="119"/>
                </a:cubicBezTo>
                <a:cubicBezTo>
                  <a:pt x="361" y="119"/>
                  <a:pt x="363" y="119"/>
                  <a:pt x="363" y="118"/>
                </a:cubicBezTo>
                <a:cubicBezTo>
                  <a:pt x="364" y="117"/>
                  <a:pt x="365" y="118"/>
                  <a:pt x="365" y="117"/>
                </a:cubicBezTo>
                <a:cubicBezTo>
                  <a:pt x="365" y="116"/>
                  <a:pt x="364" y="117"/>
                  <a:pt x="364" y="117"/>
                </a:cubicBezTo>
                <a:cubicBezTo>
                  <a:pt x="364" y="117"/>
                  <a:pt x="364" y="117"/>
                  <a:pt x="365" y="116"/>
                </a:cubicBezTo>
                <a:cubicBezTo>
                  <a:pt x="365" y="117"/>
                  <a:pt x="365" y="116"/>
                  <a:pt x="366" y="117"/>
                </a:cubicBezTo>
                <a:cubicBezTo>
                  <a:pt x="366" y="116"/>
                  <a:pt x="366" y="116"/>
                  <a:pt x="366" y="115"/>
                </a:cubicBezTo>
                <a:cubicBezTo>
                  <a:pt x="366" y="115"/>
                  <a:pt x="366" y="116"/>
                  <a:pt x="367" y="116"/>
                </a:cubicBezTo>
                <a:cubicBezTo>
                  <a:pt x="367" y="116"/>
                  <a:pt x="367" y="116"/>
                  <a:pt x="367" y="115"/>
                </a:cubicBezTo>
                <a:cubicBezTo>
                  <a:pt x="368" y="115"/>
                  <a:pt x="368" y="115"/>
                  <a:pt x="368" y="116"/>
                </a:cubicBezTo>
                <a:cubicBezTo>
                  <a:pt x="368" y="115"/>
                  <a:pt x="368" y="115"/>
                  <a:pt x="369" y="115"/>
                </a:cubicBezTo>
                <a:cubicBezTo>
                  <a:pt x="369" y="115"/>
                  <a:pt x="370" y="115"/>
                  <a:pt x="370" y="114"/>
                </a:cubicBezTo>
                <a:cubicBezTo>
                  <a:pt x="371" y="114"/>
                  <a:pt x="371" y="115"/>
                  <a:pt x="371" y="115"/>
                </a:cubicBezTo>
                <a:cubicBezTo>
                  <a:pt x="370" y="116"/>
                  <a:pt x="369" y="115"/>
                  <a:pt x="369" y="116"/>
                </a:cubicBezTo>
                <a:cubicBezTo>
                  <a:pt x="370" y="116"/>
                  <a:pt x="370" y="116"/>
                  <a:pt x="370" y="115"/>
                </a:cubicBezTo>
                <a:cubicBezTo>
                  <a:pt x="370" y="116"/>
                  <a:pt x="370" y="116"/>
                  <a:pt x="371" y="116"/>
                </a:cubicBezTo>
                <a:cubicBezTo>
                  <a:pt x="371" y="115"/>
                  <a:pt x="371" y="115"/>
                  <a:pt x="372" y="115"/>
                </a:cubicBezTo>
                <a:cubicBezTo>
                  <a:pt x="372" y="115"/>
                  <a:pt x="371" y="114"/>
                  <a:pt x="372" y="114"/>
                </a:cubicBezTo>
                <a:cubicBezTo>
                  <a:pt x="372" y="114"/>
                  <a:pt x="372" y="114"/>
                  <a:pt x="372" y="113"/>
                </a:cubicBezTo>
                <a:cubicBezTo>
                  <a:pt x="373" y="114"/>
                  <a:pt x="372" y="114"/>
                  <a:pt x="372" y="114"/>
                </a:cubicBezTo>
                <a:cubicBezTo>
                  <a:pt x="373" y="115"/>
                  <a:pt x="373" y="114"/>
                  <a:pt x="374" y="115"/>
                </a:cubicBezTo>
                <a:cubicBezTo>
                  <a:pt x="374" y="114"/>
                  <a:pt x="374" y="114"/>
                  <a:pt x="373" y="114"/>
                </a:cubicBezTo>
                <a:cubicBezTo>
                  <a:pt x="374" y="114"/>
                  <a:pt x="375" y="114"/>
                  <a:pt x="376" y="113"/>
                </a:cubicBezTo>
                <a:cubicBezTo>
                  <a:pt x="377" y="113"/>
                  <a:pt x="378" y="112"/>
                  <a:pt x="379" y="113"/>
                </a:cubicBezTo>
                <a:cubicBezTo>
                  <a:pt x="379" y="112"/>
                  <a:pt x="380" y="112"/>
                  <a:pt x="380" y="112"/>
                </a:cubicBezTo>
                <a:cubicBezTo>
                  <a:pt x="380" y="111"/>
                  <a:pt x="380" y="111"/>
                  <a:pt x="380" y="111"/>
                </a:cubicBezTo>
                <a:cubicBezTo>
                  <a:pt x="379" y="110"/>
                  <a:pt x="379" y="110"/>
                  <a:pt x="379" y="110"/>
                </a:cubicBezTo>
                <a:cubicBezTo>
                  <a:pt x="379" y="111"/>
                  <a:pt x="379" y="110"/>
                  <a:pt x="379" y="111"/>
                </a:cubicBezTo>
                <a:cubicBezTo>
                  <a:pt x="378" y="111"/>
                  <a:pt x="378" y="111"/>
                  <a:pt x="377" y="112"/>
                </a:cubicBezTo>
                <a:cubicBezTo>
                  <a:pt x="377" y="112"/>
                  <a:pt x="377" y="111"/>
                  <a:pt x="377" y="110"/>
                </a:cubicBezTo>
                <a:cubicBezTo>
                  <a:pt x="377" y="110"/>
                  <a:pt x="376" y="111"/>
                  <a:pt x="376" y="110"/>
                </a:cubicBezTo>
                <a:cubicBezTo>
                  <a:pt x="375" y="110"/>
                  <a:pt x="375" y="112"/>
                  <a:pt x="374" y="111"/>
                </a:cubicBezTo>
                <a:cubicBezTo>
                  <a:pt x="374" y="110"/>
                  <a:pt x="374" y="110"/>
                  <a:pt x="375" y="110"/>
                </a:cubicBezTo>
                <a:cubicBezTo>
                  <a:pt x="374" y="110"/>
                  <a:pt x="374" y="110"/>
                  <a:pt x="374" y="110"/>
                </a:cubicBezTo>
                <a:cubicBezTo>
                  <a:pt x="374" y="110"/>
                  <a:pt x="374" y="110"/>
                  <a:pt x="373" y="110"/>
                </a:cubicBezTo>
                <a:cubicBezTo>
                  <a:pt x="373" y="111"/>
                  <a:pt x="371" y="110"/>
                  <a:pt x="370" y="111"/>
                </a:cubicBezTo>
                <a:cubicBezTo>
                  <a:pt x="370" y="111"/>
                  <a:pt x="370" y="110"/>
                  <a:pt x="370" y="110"/>
                </a:cubicBezTo>
                <a:cubicBezTo>
                  <a:pt x="370" y="110"/>
                  <a:pt x="370" y="110"/>
                  <a:pt x="369" y="110"/>
                </a:cubicBezTo>
                <a:cubicBezTo>
                  <a:pt x="370" y="110"/>
                  <a:pt x="370" y="111"/>
                  <a:pt x="371" y="111"/>
                </a:cubicBezTo>
                <a:cubicBezTo>
                  <a:pt x="371" y="111"/>
                  <a:pt x="371" y="112"/>
                  <a:pt x="371" y="112"/>
                </a:cubicBezTo>
                <a:cubicBezTo>
                  <a:pt x="371" y="112"/>
                  <a:pt x="370" y="112"/>
                  <a:pt x="370" y="112"/>
                </a:cubicBezTo>
                <a:cubicBezTo>
                  <a:pt x="370" y="112"/>
                  <a:pt x="370" y="111"/>
                  <a:pt x="369" y="111"/>
                </a:cubicBezTo>
                <a:cubicBezTo>
                  <a:pt x="369" y="112"/>
                  <a:pt x="369" y="112"/>
                  <a:pt x="369" y="112"/>
                </a:cubicBezTo>
                <a:cubicBezTo>
                  <a:pt x="369" y="112"/>
                  <a:pt x="369" y="112"/>
                  <a:pt x="369" y="112"/>
                </a:cubicBezTo>
                <a:cubicBezTo>
                  <a:pt x="368" y="112"/>
                  <a:pt x="369" y="112"/>
                  <a:pt x="369" y="111"/>
                </a:cubicBezTo>
                <a:cubicBezTo>
                  <a:pt x="369" y="111"/>
                  <a:pt x="370" y="112"/>
                  <a:pt x="370" y="111"/>
                </a:cubicBezTo>
                <a:cubicBezTo>
                  <a:pt x="366" y="112"/>
                  <a:pt x="362" y="113"/>
                  <a:pt x="358" y="114"/>
                </a:cubicBezTo>
                <a:cubicBezTo>
                  <a:pt x="358" y="115"/>
                  <a:pt x="357" y="115"/>
                  <a:pt x="356" y="114"/>
                </a:cubicBezTo>
                <a:cubicBezTo>
                  <a:pt x="356" y="115"/>
                  <a:pt x="357" y="115"/>
                  <a:pt x="357" y="116"/>
                </a:cubicBezTo>
                <a:cubicBezTo>
                  <a:pt x="356" y="116"/>
                  <a:pt x="356" y="115"/>
                  <a:pt x="355" y="116"/>
                </a:cubicBezTo>
                <a:cubicBezTo>
                  <a:pt x="355" y="116"/>
                  <a:pt x="355" y="115"/>
                  <a:pt x="355" y="115"/>
                </a:cubicBezTo>
                <a:cubicBezTo>
                  <a:pt x="355" y="115"/>
                  <a:pt x="354" y="116"/>
                  <a:pt x="354" y="116"/>
                </a:cubicBezTo>
                <a:cubicBezTo>
                  <a:pt x="354" y="116"/>
                  <a:pt x="354" y="115"/>
                  <a:pt x="353" y="115"/>
                </a:cubicBezTo>
                <a:cubicBezTo>
                  <a:pt x="354" y="115"/>
                  <a:pt x="354" y="115"/>
                  <a:pt x="354" y="116"/>
                </a:cubicBezTo>
                <a:cubicBezTo>
                  <a:pt x="355" y="115"/>
                  <a:pt x="355" y="115"/>
                  <a:pt x="355" y="115"/>
                </a:cubicBezTo>
                <a:cubicBezTo>
                  <a:pt x="355" y="114"/>
                  <a:pt x="356" y="114"/>
                  <a:pt x="356" y="114"/>
                </a:cubicBezTo>
                <a:cubicBezTo>
                  <a:pt x="356" y="113"/>
                  <a:pt x="355" y="114"/>
                  <a:pt x="355" y="114"/>
                </a:cubicBezTo>
                <a:cubicBezTo>
                  <a:pt x="357" y="113"/>
                  <a:pt x="359" y="112"/>
                  <a:pt x="361" y="113"/>
                </a:cubicBezTo>
                <a:cubicBezTo>
                  <a:pt x="362" y="112"/>
                  <a:pt x="362" y="112"/>
                  <a:pt x="363" y="112"/>
                </a:cubicBezTo>
                <a:cubicBezTo>
                  <a:pt x="364" y="109"/>
                  <a:pt x="366" y="108"/>
                  <a:pt x="368" y="107"/>
                </a:cubicBezTo>
                <a:cubicBezTo>
                  <a:pt x="369" y="108"/>
                  <a:pt x="369" y="108"/>
                  <a:pt x="369" y="108"/>
                </a:cubicBezTo>
                <a:cubicBezTo>
                  <a:pt x="368" y="107"/>
                  <a:pt x="370" y="107"/>
                  <a:pt x="370" y="106"/>
                </a:cubicBezTo>
                <a:cubicBezTo>
                  <a:pt x="370" y="106"/>
                  <a:pt x="370" y="107"/>
                  <a:pt x="370" y="107"/>
                </a:cubicBezTo>
                <a:cubicBezTo>
                  <a:pt x="372" y="106"/>
                  <a:pt x="374" y="106"/>
                  <a:pt x="375" y="104"/>
                </a:cubicBezTo>
                <a:cubicBezTo>
                  <a:pt x="377" y="103"/>
                  <a:pt x="379" y="103"/>
                  <a:pt x="380" y="101"/>
                </a:cubicBezTo>
                <a:cubicBezTo>
                  <a:pt x="382" y="101"/>
                  <a:pt x="384" y="99"/>
                  <a:pt x="385" y="98"/>
                </a:cubicBezTo>
                <a:cubicBezTo>
                  <a:pt x="386" y="97"/>
                  <a:pt x="388" y="96"/>
                  <a:pt x="389" y="94"/>
                </a:cubicBezTo>
                <a:cubicBezTo>
                  <a:pt x="388" y="94"/>
                  <a:pt x="388" y="94"/>
                  <a:pt x="388" y="93"/>
                </a:cubicBezTo>
                <a:cubicBezTo>
                  <a:pt x="388" y="93"/>
                  <a:pt x="389" y="93"/>
                  <a:pt x="389" y="93"/>
                </a:cubicBezTo>
                <a:cubicBezTo>
                  <a:pt x="388" y="93"/>
                  <a:pt x="388" y="93"/>
                  <a:pt x="388" y="93"/>
                </a:cubicBezTo>
                <a:cubicBezTo>
                  <a:pt x="387" y="94"/>
                  <a:pt x="386" y="92"/>
                  <a:pt x="386" y="93"/>
                </a:cubicBezTo>
                <a:cubicBezTo>
                  <a:pt x="386" y="94"/>
                  <a:pt x="385" y="93"/>
                  <a:pt x="385" y="93"/>
                </a:cubicBezTo>
                <a:cubicBezTo>
                  <a:pt x="384" y="93"/>
                  <a:pt x="383" y="93"/>
                  <a:pt x="383" y="94"/>
                </a:cubicBezTo>
                <a:cubicBezTo>
                  <a:pt x="383" y="93"/>
                  <a:pt x="384" y="93"/>
                  <a:pt x="384" y="91"/>
                </a:cubicBezTo>
                <a:cubicBezTo>
                  <a:pt x="381" y="92"/>
                  <a:pt x="377" y="93"/>
                  <a:pt x="374" y="95"/>
                </a:cubicBezTo>
                <a:cubicBezTo>
                  <a:pt x="374" y="96"/>
                  <a:pt x="374" y="95"/>
                  <a:pt x="373" y="95"/>
                </a:cubicBezTo>
                <a:cubicBezTo>
                  <a:pt x="373" y="95"/>
                  <a:pt x="373" y="96"/>
                  <a:pt x="373" y="96"/>
                </a:cubicBezTo>
                <a:cubicBezTo>
                  <a:pt x="373" y="96"/>
                  <a:pt x="373" y="96"/>
                  <a:pt x="372" y="96"/>
                </a:cubicBezTo>
                <a:cubicBezTo>
                  <a:pt x="372" y="95"/>
                  <a:pt x="370" y="98"/>
                  <a:pt x="370" y="99"/>
                </a:cubicBezTo>
                <a:cubicBezTo>
                  <a:pt x="369" y="98"/>
                  <a:pt x="370" y="98"/>
                  <a:pt x="370" y="97"/>
                </a:cubicBezTo>
                <a:cubicBezTo>
                  <a:pt x="370" y="97"/>
                  <a:pt x="369" y="97"/>
                  <a:pt x="369" y="97"/>
                </a:cubicBezTo>
                <a:cubicBezTo>
                  <a:pt x="370" y="96"/>
                  <a:pt x="370" y="96"/>
                  <a:pt x="370" y="95"/>
                </a:cubicBezTo>
                <a:cubicBezTo>
                  <a:pt x="370" y="95"/>
                  <a:pt x="370" y="96"/>
                  <a:pt x="369" y="96"/>
                </a:cubicBezTo>
                <a:cubicBezTo>
                  <a:pt x="369" y="96"/>
                  <a:pt x="369" y="96"/>
                  <a:pt x="369" y="97"/>
                </a:cubicBezTo>
                <a:cubicBezTo>
                  <a:pt x="369" y="97"/>
                  <a:pt x="369" y="97"/>
                  <a:pt x="368" y="97"/>
                </a:cubicBezTo>
                <a:cubicBezTo>
                  <a:pt x="368" y="96"/>
                  <a:pt x="369" y="96"/>
                  <a:pt x="369" y="95"/>
                </a:cubicBezTo>
                <a:cubicBezTo>
                  <a:pt x="369" y="95"/>
                  <a:pt x="369" y="95"/>
                  <a:pt x="369" y="95"/>
                </a:cubicBezTo>
                <a:cubicBezTo>
                  <a:pt x="369" y="96"/>
                  <a:pt x="370" y="95"/>
                  <a:pt x="370" y="95"/>
                </a:cubicBezTo>
                <a:cubicBezTo>
                  <a:pt x="371" y="95"/>
                  <a:pt x="371" y="95"/>
                  <a:pt x="371" y="96"/>
                </a:cubicBezTo>
                <a:cubicBezTo>
                  <a:pt x="371" y="95"/>
                  <a:pt x="372" y="95"/>
                  <a:pt x="372" y="95"/>
                </a:cubicBezTo>
                <a:cubicBezTo>
                  <a:pt x="372" y="95"/>
                  <a:pt x="372" y="95"/>
                  <a:pt x="372" y="95"/>
                </a:cubicBezTo>
                <a:cubicBezTo>
                  <a:pt x="372" y="95"/>
                  <a:pt x="372" y="95"/>
                  <a:pt x="372" y="95"/>
                </a:cubicBezTo>
                <a:cubicBezTo>
                  <a:pt x="372" y="95"/>
                  <a:pt x="372" y="95"/>
                  <a:pt x="372" y="95"/>
                </a:cubicBezTo>
                <a:cubicBezTo>
                  <a:pt x="372" y="95"/>
                  <a:pt x="372" y="95"/>
                  <a:pt x="372" y="95"/>
                </a:cubicBezTo>
                <a:cubicBezTo>
                  <a:pt x="372" y="95"/>
                  <a:pt x="372" y="95"/>
                  <a:pt x="372" y="95"/>
                </a:cubicBezTo>
                <a:cubicBezTo>
                  <a:pt x="373" y="94"/>
                  <a:pt x="373" y="94"/>
                  <a:pt x="373" y="94"/>
                </a:cubicBezTo>
                <a:cubicBezTo>
                  <a:pt x="374" y="94"/>
                  <a:pt x="375" y="93"/>
                  <a:pt x="376" y="92"/>
                </a:cubicBezTo>
                <a:cubicBezTo>
                  <a:pt x="376" y="91"/>
                  <a:pt x="375" y="93"/>
                  <a:pt x="374" y="93"/>
                </a:cubicBezTo>
                <a:cubicBezTo>
                  <a:pt x="375" y="92"/>
                  <a:pt x="376" y="91"/>
                  <a:pt x="377" y="92"/>
                </a:cubicBezTo>
                <a:cubicBezTo>
                  <a:pt x="378" y="91"/>
                  <a:pt x="379" y="90"/>
                  <a:pt x="380" y="90"/>
                </a:cubicBezTo>
                <a:cubicBezTo>
                  <a:pt x="383" y="88"/>
                  <a:pt x="386" y="88"/>
                  <a:pt x="388" y="86"/>
                </a:cubicBezTo>
                <a:cubicBezTo>
                  <a:pt x="388" y="86"/>
                  <a:pt x="388" y="86"/>
                  <a:pt x="388" y="86"/>
                </a:cubicBezTo>
                <a:cubicBezTo>
                  <a:pt x="388" y="86"/>
                  <a:pt x="388" y="86"/>
                  <a:pt x="388" y="86"/>
                </a:cubicBezTo>
                <a:cubicBezTo>
                  <a:pt x="388" y="86"/>
                  <a:pt x="387" y="85"/>
                  <a:pt x="387" y="86"/>
                </a:cubicBezTo>
                <a:cubicBezTo>
                  <a:pt x="387" y="86"/>
                  <a:pt x="387" y="86"/>
                  <a:pt x="387" y="86"/>
                </a:cubicBezTo>
                <a:cubicBezTo>
                  <a:pt x="387" y="86"/>
                  <a:pt x="387" y="86"/>
                  <a:pt x="386" y="85"/>
                </a:cubicBezTo>
                <a:cubicBezTo>
                  <a:pt x="386" y="86"/>
                  <a:pt x="385" y="86"/>
                  <a:pt x="384" y="85"/>
                </a:cubicBezTo>
                <a:cubicBezTo>
                  <a:pt x="384" y="86"/>
                  <a:pt x="384" y="86"/>
                  <a:pt x="384" y="86"/>
                </a:cubicBezTo>
                <a:cubicBezTo>
                  <a:pt x="383" y="85"/>
                  <a:pt x="383" y="86"/>
                  <a:pt x="382" y="86"/>
                </a:cubicBezTo>
                <a:cubicBezTo>
                  <a:pt x="382" y="86"/>
                  <a:pt x="382" y="85"/>
                  <a:pt x="382" y="85"/>
                </a:cubicBezTo>
                <a:cubicBezTo>
                  <a:pt x="382" y="85"/>
                  <a:pt x="382" y="85"/>
                  <a:pt x="382" y="85"/>
                </a:cubicBezTo>
                <a:cubicBezTo>
                  <a:pt x="382" y="85"/>
                  <a:pt x="382" y="85"/>
                  <a:pt x="382" y="85"/>
                </a:cubicBezTo>
                <a:cubicBezTo>
                  <a:pt x="382" y="84"/>
                  <a:pt x="382" y="84"/>
                  <a:pt x="381" y="85"/>
                </a:cubicBezTo>
                <a:cubicBezTo>
                  <a:pt x="382" y="84"/>
                  <a:pt x="382" y="84"/>
                  <a:pt x="381" y="84"/>
                </a:cubicBezTo>
                <a:cubicBezTo>
                  <a:pt x="381" y="84"/>
                  <a:pt x="381" y="84"/>
                  <a:pt x="381" y="84"/>
                </a:cubicBezTo>
                <a:cubicBezTo>
                  <a:pt x="381" y="85"/>
                  <a:pt x="381" y="84"/>
                  <a:pt x="381" y="84"/>
                </a:cubicBezTo>
                <a:cubicBezTo>
                  <a:pt x="381" y="85"/>
                  <a:pt x="381" y="85"/>
                  <a:pt x="381" y="85"/>
                </a:cubicBezTo>
                <a:cubicBezTo>
                  <a:pt x="381" y="85"/>
                  <a:pt x="380" y="85"/>
                  <a:pt x="380" y="85"/>
                </a:cubicBezTo>
                <a:cubicBezTo>
                  <a:pt x="380" y="85"/>
                  <a:pt x="381" y="84"/>
                  <a:pt x="380" y="84"/>
                </a:cubicBezTo>
                <a:cubicBezTo>
                  <a:pt x="379" y="84"/>
                  <a:pt x="379" y="85"/>
                  <a:pt x="378" y="85"/>
                </a:cubicBezTo>
                <a:cubicBezTo>
                  <a:pt x="377" y="84"/>
                  <a:pt x="378" y="84"/>
                  <a:pt x="379" y="83"/>
                </a:cubicBezTo>
                <a:cubicBezTo>
                  <a:pt x="379" y="83"/>
                  <a:pt x="378" y="83"/>
                  <a:pt x="378" y="83"/>
                </a:cubicBezTo>
                <a:cubicBezTo>
                  <a:pt x="378" y="83"/>
                  <a:pt x="378" y="83"/>
                  <a:pt x="378" y="83"/>
                </a:cubicBezTo>
                <a:cubicBezTo>
                  <a:pt x="378" y="84"/>
                  <a:pt x="377" y="83"/>
                  <a:pt x="377" y="84"/>
                </a:cubicBezTo>
                <a:cubicBezTo>
                  <a:pt x="377" y="84"/>
                  <a:pt x="377" y="84"/>
                  <a:pt x="377" y="83"/>
                </a:cubicBezTo>
                <a:cubicBezTo>
                  <a:pt x="376" y="84"/>
                  <a:pt x="375" y="84"/>
                  <a:pt x="374" y="84"/>
                </a:cubicBezTo>
                <a:cubicBezTo>
                  <a:pt x="374" y="84"/>
                  <a:pt x="374" y="85"/>
                  <a:pt x="374" y="85"/>
                </a:cubicBezTo>
                <a:cubicBezTo>
                  <a:pt x="374" y="85"/>
                  <a:pt x="374" y="86"/>
                  <a:pt x="374" y="86"/>
                </a:cubicBezTo>
                <a:cubicBezTo>
                  <a:pt x="373" y="85"/>
                  <a:pt x="373" y="85"/>
                  <a:pt x="373" y="84"/>
                </a:cubicBezTo>
                <a:cubicBezTo>
                  <a:pt x="374" y="84"/>
                  <a:pt x="375" y="82"/>
                  <a:pt x="376" y="81"/>
                </a:cubicBezTo>
                <a:cubicBezTo>
                  <a:pt x="377" y="81"/>
                  <a:pt x="379" y="80"/>
                  <a:pt x="380" y="80"/>
                </a:cubicBezTo>
                <a:cubicBezTo>
                  <a:pt x="380" y="79"/>
                  <a:pt x="381" y="80"/>
                  <a:pt x="382" y="80"/>
                </a:cubicBezTo>
                <a:cubicBezTo>
                  <a:pt x="382" y="80"/>
                  <a:pt x="381" y="80"/>
                  <a:pt x="381" y="80"/>
                </a:cubicBezTo>
                <a:cubicBezTo>
                  <a:pt x="382" y="81"/>
                  <a:pt x="382" y="79"/>
                  <a:pt x="383" y="79"/>
                </a:cubicBezTo>
                <a:cubicBezTo>
                  <a:pt x="383" y="79"/>
                  <a:pt x="383" y="80"/>
                  <a:pt x="383" y="80"/>
                </a:cubicBezTo>
                <a:cubicBezTo>
                  <a:pt x="383" y="79"/>
                  <a:pt x="385" y="78"/>
                  <a:pt x="386" y="79"/>
                </a:cubicBezTo>
                <a:cubicBezTo>
                  <a:pt x="387" y="78"/>
                  <a:pt x="388" y="78"/>
                  <a:pt x="389" y="77"/>
                </a:cubicBezTo>
                <a:cubicBezTo>
                  <a:pt x="389" y="76"/>
                  <a:pt x="388" y="77"/>
                  <a:pt x="387" y="77"/>
                </a:cubicBezTo>
                <a:cubicBezTo>
                  <a:pt x="388" y="77"/>
                  <a:pt x="390" y="75"/>
                  <a:pt x="392" y="76"/>
                </a:cubicBezTo>
                <a:cubicBezTo>
                  <a:pt x="393" y="75"/>
                  <a:pt x="397" y="75"/>
                  <a:pt x="397" y="73"/>
                </a:cubicBezTo>
                <a:cubicBezTo>
                  <a:pt x="398" y="73"/>
                  <a:pt x="398" y="72"/>
                  <a:pt x="399" y="72"/>
                </a:cubicBezTo>
                <a:cubicBezTo>
                  <a:pt x="399" y="73"/>
                  <a:pt x="398" y="73"/>
                  <a:pt x="399" y="73"/>
                </a:cubicBezTo>
                <a:cubicBezTo>
                  <a:pt x="401" y="72"/>
                  <a:pt x="403" y="71"/>
                  <a:pt x="403" y="69"/>
                </a:cubicBezTo>
                <a:cubicBezTo>
                  <a:pt x="402" y="68"/>
                  <a:pt x="401" y="68"/>
                  <a:pt x="401" y="67"/>
                </a:cubicBezTo>
                <a:cubicBezTo>
                  <a:pt x="400" y="67"/>
                  <a:pt x="398" y="67"/>
                  <a:pt x="398" y="65"/>
                </a:cubicBezTo>
                <a:cubicBezTo>
                  <a:pt x="397" y="66"/>
                  <a:pt x="396" y="66"/>
                  <a:pt x="396" y="67"/>
                </a:cubicBezTo>
                <a:cubicBezTo>
                  <a:pt x="396" y="67"/>
                  <a:pt x="397" y="67"/>
                  <a:pt x="397" y="67"/>
                </a:cubicBezTo>
                <a:cubicBezTo>
                  <a:pt x="397" y="67"/>
                  <a:pt x="397" y="67"/>
                  <a:pt x="396" y="67"/>
                </a:cubicBezTo>
                <a:cubicBezTo>
                  <a:pt x="396" y="67"/>
                  <a:pt x="396" y="67"/>
                  <a:pt x="395" y="67"/>
                </a:cubicBezTo>
                <a:cubicBezTo>
                  <a:pt x="395" y="67"/>
                  <a:pt x="395" y="66"/>
                  <a:pt x="395" y="66"/>
                </a:cubicBezTo>
                <a:cubicBezTo>
                  <a:pt x="395" y="66"/>
                  <a:pt x="395" y="66"/>
                  <a:pt x="395" y="66"/>
                </a:cubicBezTo>
                <a:cubicBezTo>
                  <a:pt x="394" y="65"/>
                  <a:pt x="392" y="67"/>
                  <a:pt x="391" y="67"/>
                </a:cubicBezTo>
                <a:cubicBezTo>
                  <a:pt x="389" y="66"/>
                  <a:pt x="388" y="68"/>
                  <a:pt x="386" y="69"/>
                </a:cubicBezTo>
                <a:cubicBezTo>
                  <a:pt x="386" y="69"/>
                  <a:pt x="386" y="69"/>
                  <a:pt x="386" y="69"/>
                </a:cubicBezTo>
                <a:cubicBezTo>
                  <a:pt x="387" y="67"/>
                  <a:pt x="388" y="67"/>
                  <a:pt x="389" y="66"/>
                </a:cubicBezTo>
                <a:cubicBezTo>
                  <a:pt x="388" y="66"/>
                  <a:pt x="388" y="66"/>
                  <a:pt x="388" y="66"/>
                </a:cubicBezTo>
                <a:cubicBezTo>
                  <a:pt x="386" y="68"/>
                  <a:pt x="384" y="67"/>
                  <a:pt x="382" y="68"/>
                </a:cubicBezTo>
                <a:cubicBezTo>
                  <a:pt x="382" y="68"/>
                  <a:pt x="382" y="68"/>
                  <a:pt x="382" y="68"/>
                </a:cubicBezTo>
                <a:cubicBezTo>
                  <a:pt x="383" y="68"/>
                  <a:pt x="384" y="67"/>
                  <a:pt x="384" y="66"/>
                </a:cubicBezTo>
                <a:cubicBezTo>
                  <a:pt x="384" y="66"/>
                  <a:pt x="384" y="66"/>
                  <a:pt x="383" y="66"/>
                </a:cubicBezTo>
                <a:cubicBezTo>
                  <a:pt x="383" y="67"/>
                  <a:pt x="383" y="67"/>
                  <a:pt x="383" y="66"/>
                </a:cubicBezTo>
                <a:cubicBezTo>
                  <a:pt x="383" y="67"/>
                  <a:pt x="383" y="67"/>
                  <a:pt x="383" y="68"/>
                </a:cubicBezTo>
                <a:cubicBezTo>
                  <a:pt x="382" y="67"/>
                  <a:pt x="380" y="68"/>
                  <a:pt x="381" y="69"/>
                </a:cubicBezTo>
                <a:cubicBezTo>
                  <a:pt x="380" y="70"/>
                  <a:pt x="380" y="68"/>
                  <a:pt x="380" y="69"/>
                </a:cubicBezTo>
                <a:cubicBezTo>
                  <a:pt x="380" y="69"/>
                  <a:pt x="380" y="68"/>
                  <a:pt x="380" y="68"/>
                </a:cubicBezTo>
                <a:cubicBezTo>
                  <a:pt x="380" y="68"/>
                  <a:pt x="379" y="69"/>
                  <a:pt x="379" y="69"/>
                </a:cubicBezTo>
                <a:cubicBezTo>
                  <a:pt x="379" y="70"/>
                  <a:pt x="379" y="69"/>
                  <a:pt x="379" y="69"/>
                </a:cubicBezTo>
                <a:cubicBezTo>
                  <a:pt x="378" y="69"/>
                  <a:pt x="379" y="69"/>
                  <a:pt x="378" y="70"/>
                </a:cubicBezTo>
                <a:cubicBezTo>
                  <a:pt x="378" y="70"/>
                  <a:pt x="378" y="69"/>
                  <a:pt x="378" y="69"/>
                </a:cubicBezTo>
                <a:cubicBezTo>
                  <a:pt x="377" y="69"/>
                  <a:pt x="378" y="70"/>
                  <a:pt x="377" y="70"/>
                </a:cubicBezTo>
                <a:cubicBezTo>
                  <a:pt x="377" y="70"/>
                  <a:pt x="377" y="70"/>
                  <a:pt x="377" y="69"/>
                </a:cubicBezTo>
                <a:cubicBezTo>
                  <a:pt x="377" y="69"/>
                  <a:pt x="377" y="69"/>
                  <a:pt x="377" y="69"/>
                </a:cubicBezTo>
                <a:cubicBezTo>
                  <a:pt x="377" y="68"/>
                  <a:pt x="376" y="69"/>
                  <a:pt x="376" y="70"/>
                </a:cubicBezTo>
                <a:cubicBezTo>
                  <a:pt x="376" y="70"/>
                  <a:pt x="375" y="70"/>
                  <a:pt x="374" y="71"/>
                </a:cubicBezTo>
                <a:cubicBezTo>
                  <a:pt x="374" y="71"/>
                  <a:pt x="374" y="71"/>
                  <a:pt x="374" y="70"/>
                </a:cubicBezTo>
                <a:cubicBezTo>
                  <a:pt x="374" y="70"/>
                  <a:pt x="375" y="70"/>
                  <a:pt x="375" y="70"/>
                </a:cubicBezTo>
                <a:cubicBezTo>
                  <a:pt x="375" y="69"/>
                  <a:pt x="375" y="69"/>
                  <a:pt x="375" y="68"/>
                </a:cubicBezTo>
                <a:cubicBezTo>
                  <a:pt x="375" y="68"/>
                  <a:pt x="375" y="68"/>
                  <a:pt x="375" y="69"/>
                </a:cubicBezTo>
                <a:cubicBezTo>
                  <a:pt x="374" y="68"/>
                  <a:pt x="374" y="68"/>
                  <a:pt x="374" y="68"/>
                </a:cubicBezTo>
                <a:cubicBezTo>
                  <a:pt x="375" y="68"/>
                  <a:pt x="375" y="67"/>
                  <a:pt x="376" y="66"/>
                </a:cubicBezTo>
                <a:cubicBezTo>
                  <a:pt x="376" y="66"/>
                  <a:pt x="375" y="66"/>
                  <a:pt x="375" y="65"/>
                </a:cubicBezTo>
                <a:cubicBezTo>
                  <a:pt x="376" y="65"/>
                  <a:pt x="376" y="65"/>
                  <a:pt x="376" y="65"/>
                </a:cubicBezTo>
                <a:cubicBezTo>
                  <a:pt x="376" y="64"/>
                  <a:pt x="375" y="65"/>
                  <a:pt x="375" y="64"/>
                </a:cubicBezTo>
                <a:cubicBezTo>
                  <a:pt x="374" y="65"/>
                  <a:pt x="373" y="64"/>
                  <a:pt x="373" y="65"/>
                </a:cubicBezTo>
                <a:cubicBezTo>
                  <a:pt x="373" y="66"/>
                  <a:pt x="372" y="65"/>
                  <a:pt x="372" y="65"/>
                </a:cubicBezTo>
                <a:cubicBezTo>
                  <a:pt x="371" y="65"/>
                  <a:pt x="371" y="65"/>
                  <a:pt x="370" y="65"/>
                </a:cubicBezTo>
                <a:cubicBezTo>
                  <a:pt x="370" y="64"/>
                  <a:pt x="371" y="64"/>
                  <a:pt x="372" y="63"/>
                </a:cubicBezTo>
                <a:cubicBezTo>
                  <a:pt x="369" y="64"/>
                  <a:pt x="365" y="64"/>
                  <a:pt x="361" y="67"/>
                </a:cubicBezTo>
                <a:cubicBezTo>
                  <a:pt x="361" y="67"/>
                  <a:pt x="361" y="67"/>
                  <a:pt x="360" y="66"/>
                </a:cubicBezTo>
                <a:cubicBezTo>
                  <a:pt x="360" y="67"/>
                  <a:pt x="360" y="67"/>
                  <a:pt x="360" y="67"/>
                </a:cubicBezTo>
                <a:cubicBezTo>
                  <a:pt x="360" y="67"/>
                  <a:pt x="360" y="67"/>
                  <a:pt x="359" y="68"/>
                </a:cubicBezTo>
                <a:cubicBezTo>
                  <a:pt x="359" y="66"/>
                  <a:pt x="357" y="69"/>
                  <a:pt x="357" y="70"/>
                </a:cubicBezTo>
                <a:cubicBezTo>
                  <a:pt x="357" y="69"/>
                  <a:pt x="357" y="69"/>
                  <a:pt x="357" y="68"/>
                </a:cubicBezTo>
                <a:cubicBezTo>
                  <a:pt x="357" y="68"/>
                  <a:pt x="357" y="68"/>
                  <a:pt x="358" y="68"/>
                </a:cubicBezTo>
                <a:cubicBezTo>
                  <a:pt x="357" y="68"/>
                  <a:pt x="357" y="68"/>
                  <a:pt x="357" y="68"/>
                </a:cubicBezTo>
                <a:cubicBezTo>
                  <a:pt x="356" y="68"/>
                  <a:pt x="356" y="68"/>
                  <a:pt x="356" y="68"/>
                </a:cubicBezTo>
                <a:cubicBezTo>
                  <a:pt x="357" y="67"/>
                  <a:pt x="357" y="67"/>
                  <a:pt x="357" y="67"/>
                </a:cubicBezTo>
                <a:cubicBezTo>
                  <a:pt x="357" y="66"/>
                  <a:pt x="357" y="67"/>
                  <a:pt x="356" y="67"/>
                </a:cubicBezTo>
                <a:cubicBezTo>
                  <a:pt x="356" y="67"/>
                  <a:pt x="356" y="67"/>
                  <a:pt x="356" y="68"/>
                </a:cubicBezTo>
                <a:cubicBezTo>
                  <a:pt x="356" y="68"/>
                  <a:pt x="356" y="68"/>
                  <a:pt x="356" y="68"/>
                </a:cubicBezTo>
                <a:cubicBezTo>
                  <a:pt x="356" y="67"/>
                  <a:pt x="356" y="67"/>
                  <a:pt x="356" y="67"/>
                </a:cubicBezTo>
                <a:cubicBezTo>
                  <a:pt x="356" y="67"/>
                  <a:pt x="356" y="66"/>
                  <a:pt x="356" y="66"/>
                </a:cubicBezTo>
                <a:cubicBezTo>
                  <a:pt x="356" y="66"/>
                  <a:pt x="356" y="66"/>
                  <a:pt x="356" y="66"/>
                </a:cubicBezTo>
                <a:cubicBezTo>
                  <a:pt x="356" y="66"/>
                  <a:pt x="356" y="66"/>
                  <a:pt x="356" y="66"/>
                </a:cubicBezTo>
                <a:cubicBezTo>
                  <a:pt x="356" y="67"/>
                  <a:pt x="357" y="66"/>
                  <a:pt x="358" y="66"/>
                </a:cubicBezTo>
                <a:cubicBezTo>
                  <a:pt x="358" y="66"/>
                  <a:pt x="358" y="66"/>
                  <a:pt x="358" y="67"/>
                </a:cubicBezTo>
                <a:cubicBezTo>
                  <a:pt x="359" y="66"/>
                  <a:pt x="359" y="65"/>
                  <a:pt x="360" y="64"/>
                </a:cubicBezTo>
                <a:cubicBezTo>
                  <a:pt x="360" y="65"/>
                  <a:pt x="359" y="65"/>
                  <a:pt x="359" y="66"/>
                </a:cubicBezTo>
                <a:cubicBezTo>
                  <a:pt x="360" y="66"/>
                  <a:pt x="360" y="65"/>
                  <a:pt x="360" y="65"/>
                </a:cubicBezTo>
                <a:cubicBezTo>
                  <a:pt x="361" y="65"/>
                  <a:pt x="363" y="64"/>
                  <a:pt x="364" y="63"/>
                </a:cubicBezTo>
                <a:cubicBezTo>
                  <a:pt x="363" y="63"/>
                  <a:pt x="362" y="64"/>
                  <a:pt x="361" y="64"/>
                </a:cubicBezTo>
                <a:cubicBezTo>
                  <a:pt x="362" y="63"/>
                  <a:pt x="363" y="62"/>
                  <a:pt x="364" y="63"/>
                </a:cubicBezTo>
                <a:cubicBezTo>
                  <a:pt x="365" y="62"/>
                  <a:pt x="366" y="62"/>
                  <a:pt x="367" y="62"/>
                </a:cubicBezTo>
                <a:cubicBezTo>
                  <a:pt x="370" y="60"/>
                  <a:pt x="373" y="60"/>
                  <a:pt x="376" y="58"/>
                </a:cubicBezTo>
                <a:cubicBezTo>
                  <a:pt x="375" y="58"/>
                  <a:pt x="375" y="58"/>
                  <a:pt x="374" y="57"/>
                </a:cubicBezTo>
                <a:cubicBezTo>
                  <a:pt x="373" y="58"/>
                  <a:pt x="372" y="58"/>
                  <a:pt x="372" y="57"/>
                </a:cubicBezTo>
                <a:cubicBezTo>
                  <a:pt x="371" y="57"/>
                  <a:pt x="372" y="57"/>
                  <a:pt x="371" y="58"/>
                </a:cubicBezTo>
                <a:cubicBezTo>
                  <a:pt x="371" y="57"/>
                  <a:pt x="370" y="58"/>
                  <a:pt x="370" y="57"/>
                </a:cubicBezTo>
                <a:cubicBezTo>
                  <a:pt x="369" y="57"/>
                  <a:pt x="370" y="57"/>
                  <a:pt x="370" y="56"/>
                </a:cubicBezTo>
                <a:cubicBezTo>
                  <a:pt x="369" y="56"/>
                  <a:pt x="369" y="57"/>
                  <a:pt x="368" y="56"/>
                </a:cubicBezTo>
                <a:cubicBezTo>
                  <a:pt x="367" y="56"/>
                  <a:pt x="368" y="56"/>
                  <a:pt x="368" y="55"/>
                </a:cubicBezTo>
                <a:cubicBezTo>
                  <a:pt x="367" y="55"/>
                  <a:pt x="366" y="56"/>
                  <a:pt x="365" y="57"/>
                </a:cubicBezTo>
                <a:cubicBezTo>
                  <a:pt x="365" y="56"/>
                  <a:pt x="366" y="55"/>
                  <a:pt x="366" y="55"/>
                </a:cubicBezTo>
                <a:cubicBezTo>
                  <a:pt x="366" y="55"/>
                  <a:pt x="366" y="55"/>
                  <a:pt x="366" y="54"/>
                </a:cubicBezTo>
                <a:cubicBezTo>
                  <a:pt x="366" y="55"/>
                  <a:pt x="366" y="55"/>
                  <a:pt x="366" y="55"/>
                </a:cubicBezTo>
                <a:cubicBezTo>
                  <a:pt x="365" y="55"/>
                  <a:pt x="365" y="55"/>
                  <a:pt x="365" y="55"/>
                </a:cubicBezTo>
                <a:cubicBezTo>
                  <a:pt x="365" y="55"/>
                  <a:pt x="365" y="55"/>
                  <a:pt x="365" y="55"/>
                </a:cubicBezTo>
                <a:cubicBezTo>
                  <a:pt x="364" y="55"/>
                  <a:pt x="363" y="55"/>
                  <a:pt x="362" y="55"/>
                </a:cubicBezTo>
                <a:cubicBezTo>
                  <a:pt x="362" y="56"/>
                  <a:pt x="362" y="56"/>
                  <a:pt x="362" y="56"/>
                </a:cubicBezTo>
                <a:cubicBezTo>
                  <a:pt x="362" y="57"/>
                  <a:pt x="362" y="57"/>
                  <a:pt x="361" y="57"/>
                </a:cubicBezTo>
                <a:cubicBezTo>
                  <a:pt x="361" y="56"/>
                  <a:pt x="361" y="56"/>
                  <a:pt x="361" y="55"/>
                </a:cubicBezTo>
                <a:cubicBezTo>
                  <a:pt x="362" y="55"/>
                  <a:pt x="363" y="54"/>
                  <a:pt x="363" y="53"/>
                </a:cubicBezTo>
                <a:cubicBezTo>
                  <a:pt x="365" y="52"/>
                  <a:pt x="366" y="52"/>
                  <a:pt x="368" y="52"/>
                </a:cubicBezTo>
                <a:cubicBezTo>
                  <a:pt x="368" y="51"/>
                  <a:pt x="369" y="51"/>
                  <a:pt x="369" y="51"/>
                </a:cubicBezTo>
                <a:cubicBezTo>
                  <a:pt x="370" y="52"/>
                  <a:pt x="369" y="51"/>
                  <a:pt x="369" y="52"/>
                </a:cubicBezTo>
                <a:cubicBezTo>
                  <a:pt x="369" y="52"/>
                  <a:pt x="370" y="51"/>
                  <a:pt x="371" y="51"/>
                </a:cubicBezTo>
                <a:cubicBezTo>
                  <a:pt x="371" y="51"/>
                  <a:pt x="370" y="51"/>
                  <a:pt x="371" y="51"/>
                </a:cubicBezTo>
                <a:cubicBezTo>
                  <a:pt x="371" y="50"/>
                  <a:pt x="373" y="50"/>
                  <a:pt x="374" y="50"/>
                </a:cubicBezTo>
                <a:cubicBezTo>
                  <a:pt x="375" y="49"/>
                  <a:pt x="376" y="50"/>
                  <a:pt x="377" y="49"/>
                </a:cubicBezTo>
                <a:cubicBezTo>
                  <a:pt x="377" y="48"/>
                  <a:pt x="376" y="49"/>
                  <a:pt x="375" y="49"/>
                </a:cubicBezTo>
                <a:cubicBezTo>
                  <a:pt x="376" y="48"/>
                  <a:pt x="378" y="47"/>
                  <a:pt x="380" y="48"/>
                </a:cubicBezTo>
                <a:cubicBezTo>
                  <a:pt x="381" y="47"/>
                  <a:pt x="385" y="48"/>
                  <a:pt x="385" y="45"/>
                </a:cubicBezTo>
                <a:cubicBezTo>
                  <a:pt x="386" y="46"/>
                  <a:pt x="386" y="44"/>
                  <a:pt x="387" y="45"/>
                </a:cubicBezTo>
                <a:cubicBezTo>
                  <a:pt x="387" y="45"/>
                  <a:pt x="387" y="45"/>
                  <a:pt x="387" y="46"/>
                </a:cubicBezTo>
                <a:cubicBezTo>
                  <a:pt x="389" y="45"/>
                  <a:pt x="391" y="43"/>
                  <a:pt x="391" y="41"/>
                </a:cubicBezTo>
                <a:cubicBezTo>
                  <a:pt x="390" y="41"/>
                  <a:pt x="389" y="41"/>
                  <a:pt x="390" y="40"/>
                </a:cubicBezTo>
                <a:cubicBezTo>
                  <a:pt x="389" y="39"/>
                  <a:pt x="387" y="40"/>
                  <a:pt x="386" y="38"/>
                </a:cubicBezTo>
                <a:cubicBezTo>
                  <a:pt x="386" y="39"/>
                  <a:pt x="385" y="38"/>
                  <a:pt x="385" y="39"/>
                </a:cubicBezTo>
                <a:cubicBezTo>
                  <a:pt x="385" y="39"/>
                  <a:pt x="385" y="39"/>
                  <a:pt x="385" y="39"/>
                </a:cubicBezTo>
                <a:cubicBezTo>
                  <a:pt x="386" y="39"/>
                  <a:pt x="385" y="39"/>
                  <a:pt x="385" y="40"/>
                </a:cubicBezTo>
                <a:cubicBezTo>
                  <a:pt x="384" y="39"/>
                  <a:pt x="384" y="39"/>
                  <a:pt x="384" y="39"/>
                </a:cubicBezTo>
                <a:cubicBezTo>
                  <a:pt x="383" y="39"/>
                  <a:pt x="383" y="38"/>
                  <a:pt x="384" y="38"/>
                </a:cubicBezTo>
                <a:cubicBezTo>
                  <a:pt x="384" y="38"/>
                  <a:pt x="383" y="38"/>
                  <a:pt x="383" y="39"/>
                </a:cubicBezTo>
                <a:cubicBezTo>
                  <a:pt x="382" y="38"/>
                  <a:pt x="380" y="39"/>
                  <a:pt x="379" y="39"/>
                </a:cubicBezTo>
                <a:cubicBezTo>
                  <a:pt x="378" y="38"/>
                  <a:pt x="376" y="40"/>
                  <a:pt x="375" y="41"/>
                </a:cubicBezTo>
                <a:cubicBezTo>
                  <a:pt x="374" y="41"/>
                  <a:pt x="374" y="41"/>
                  <a:pt x="374" y="41"/>
                </a:cubicBezTo>
                <a:cubicBezTo>
                  <a:pt x="375" y="39"/>
                  <a:pt x="376" y="39"/>
                  <a:pt x="377" y="38"/>
                </a:cubicBezTo>
                <a:cubicBezTo>
                  <a:pt x="377" y="38"/>
                  <a:pt x="377" y="38"/>
                  <a:pt x="376" y="38"/>
                </a:cubicBezTo>
                <a:cubicBezTo>
                  <a:pt x="374" y="39"/>
                  <a:pt x="373" y="39"/>
                  <a:pt x="371" y="40"/>
                </a:cubicBezTo>
                <a:cubicBezTo>
                  <a:pt x="370" y="40"/>
                  <a:pt x="371" y="40"/>
                  <a:pt x="370" y="40"/>
                </a:cubicBezTo>
                <a:cubicBezTo>
                  <a:pt x="371" y="39"/>
                  <a:pt x="372" y="39"/>
                  <a:pt x="373" y="38"/>
                </a:cubicBezTo>
                <a:cubicBezTo>
                  <a:pt x="372" y="38"/>
                  <a:pt x="372" y="38"/>
                  <a:pt x="372" y="38"/>
                </a:cubicBezTo>
                <a:cubicBezTo>
                  <a:pt x="372" y="38"/>
                  <a:pt x="371" y="38"/>
                  <a:pt x="371" y="38"/>
                </a:cubicBezTo>
                <a:cubicBezTo>
                  <a:pt x="371" y="39"/>
                  <a:pt x="371" y="39"/>
                  <a:pt x="371" y="39"/>
                </a:cubicBezTo>
                <a:cubicBezTo>
                  <a:pt x="370" y="39"/>
                  <a:pt x="369" y="40"/>
                  <a:pt x="369" y="41"/>
                </a:cubicBezTo>
                <a:cubicBezTo>
                  <a:pt x="369" y="41"/>
                  <a:pt x="369" y="40"/>
                  <a:pt x="368" y="40"/>
                </a:cubicBezTo>
                <a:cubicBezTo>
                  <a:pt x="368" y="40"/>
                  <a:pt x="369" y="40"/>
                  <a:pt x="369" y="40"/>
                </a:cubicBezTo>
                <a:cubicBezTo>
                  <a:pt x="368" y="39"/>
                  <a:pt x="368" y="41"/>
                  <a:pt x="368" y="41"/>
                </a:cubicBezTo>
                <a:cubicBezTo>
                  <a:pt x="367" y="41"/>
                  <a:pt x="367" y="40"/>
                  <a:pt x="367" y="40"/>
                </a:cubicBezTo>
                <a:cubicBezTo>
                  <a:pt x="366" y="40"/>
                  <a:pt x="367" y="41"/>
                  <a:pt x="366" y="41"/>
                </a:cubicBezTo>
                <a:cubicBezTo>
                  <a:pt x="366" y="42"/>
                  <a:pt x="366" y="41"/>
                  <a:pt x="366" y="41"/>
                </a:cubicBezTo>
                <a:cubicBezTo>
                  <a:pt x="366" y="41"/>
                  <a:pt x="366" y="41"/>
                  <a:pt x="366" y="42"/>
                </a:cubicBezTo>
                <a:cubicBezTo>
                  <a:pt x="366" y="42"/>
                  <a:pt x="365" y="41"/>
                  <a:pt x="365" y="41"/>
                </a:cubicBezTo>
                <a:cubicBezTo>
                  <a:pt x="365" y="40"/>
                  <a:pt x="365" y="40"/>
                  <a:pt x="366" y="40"/>
                </a:cubicBezTo>
                <a:cubicBezTo>
                  <a:pt x="365" y="40"/>
                  <a:pt x="365" y="41"/>
                  <a:pt x="365" y="41"/>
                </a:cubicBezTo>
                <a:cubicBezTo>
                  <a:pt x="364" y="41"/>
                  <a:pt x="363" y="42"/>
                  <a:pt x="362" y="43"/>
                </a:cubicBezTo>
                <a:cubicBezTo>
                  <a:pt x="362" y="42"/>
                  <a:pt x="362" y="42"/>
                  <a:pt x="362" y="42"/>
                </a:cubicBezTo>
                <a:cubicBezTo>
                  <a:pt x="363" y="41"/>
                  <a:pt x="363" y="41"/>
                  <a:pt x="364" y="41"/>
                </a:cubicBezTo>
                <a:cubicBezTo>
                  <a:pt x="363" y="41"/>
                  <a:pt x="363" y="40"/>
                  <a:pt x="364" y="39"/>
                </a:cubicBezTo>
                <a:cubicBezTo>
                  <a:pt x="363" y="39"/>
                  <a:pt x="363" y="40"/>
                  <a:pt x="363" y="40"/>
                </a:cubicBezTo>
                <a:cubicBezTo>
                  <a:pt x="363" y="39"/>
                  <a:pt x="362" y="40"/>
                  <a:pt x="362" y="39"/>
                </a:cubicBezTo>
                <a:cubicBezTo>
                  <a:pt x="361" y="40"/>
                  <a:pt x="361" y="40"/>
                  <a:pt x="360" y="40"/>
                </a:cubicBezTo>
                <a:cubicBezTo>
                  <a:pt x="360" y="40"/>
                  <a:pt x="360" y="39"/>
                  <a:pt x="361" y="40"/>
                </a:cubicBezTo>
                <a:cubicBezTo>
                  <a:pt x="361" y="40"/>
                  <a:pt x="361" y="40"/>
                  <a:pt x="361" y="40"/>
                </a:cubicBezTo>
                <a:cubicBezTo>
                  <a:pt x="361" y="39"/>
                  <a:pt x="361" y="39"/>
                  <a:pt x="361" y="39"/>
                </a:cubicBezTo>
                <a:cubicBezTo>
                  <a:pt x="360" y="39"/>
                  <a:pt x="360" y="39"/>
                  <a:pt x="359" y="40"/>
                </a:cubicBezTo>
                <a:cubicBezTo>
                  <a:pt x="359" y="39"/>
                  <a:pt x="359" y="39"/>
                  <a:pt x="359" y="38"/>
                </a:cubicBezTo>
                <a:cubicBezTo>
                  <a:pt x="359" y="39"/>
                  <a:pt x="359" y="38"/>
                  <a:pt x="358" y="39"/>
                </a:cubicBezTo>
                <a:cubicBezTo>
                  <a:pt x="358" y="39"/>
                  <a:pt x="358" y="38"/>
                  <a:pt x="357" y="38"/>
                </a:cubicBezTo>
                <a:cubicBezTo>
                  <a:pt x="357" y="38"/>
                  <a:pt x="357" y="39"/>
                  <a:pt x="357" y="39"/>
                </a:cubicBezTo>
                <a:cubicBezTo>
                  <a:pt x="357" y="39"/>
                  <a:pt x="357" y="38"/>
                  <a:pt x="357" y="38"/>
                </a:cubicBezTo>
                <a:cubicBezTo>
                  <a:pt x="356" y="38"/>
                  <a:pt x="355" y="38"/>
                  <a:pt x="354" y="38"/>
                </a:cubicBezTo>
                <a:cubicBezTo>
                  <a:pt x="354" y="38"/>
                  <a:pt x="354" y="38"/>
                  <a:pt x="355" y="37"/>
                </a:cubicBezTo>
                <a:cubicBezTo>
                  <a:pt x="354" y="37"/>
                  <a:pt x="354" y="38"/>
                  <a:pt x="354" y="37"/>
                </a:cubicBezTo>
                <a:cubicBezTo>
                  <a:pt x="354" y="38"/>
                  <a:pt x="353" y="38"/>
                  <a:pt x="353" y="38"/>
                </a:cubicBezTo>
                <a:cubicBezTo>
                  <a:pt x="351" y="38"/>
                  <a:pt x="350" y="39"/>
                  <a:pt x="348" y="39"/>
                </a:cubicBezTo>
                <a:cubicBezTo>
                  <a:pt x="348" y="39"/>
                  <a:pt x="348" y="40"/>
                  <a:pt x="348" y="40"/>
                </a:cubicBezTo>
                <a:cubicBezTo>
                  <a:pt x="348" y="40"/>
                  <a:pt x="347" y="40"/>
                  <a:pt x="347" y="40"/>
                </a:cubicBezTo>
                <a:cubicBezTo>
                  <a:pt x="346" y="38"/>
                  <a:pt x="345" y="41"/>
                  <a:pt x="343" y="41"/>
                </a:cubicBezTo>
                <a:cubicBezTo>
                  <a:pt x="344" y="39"/>
                  <a:pt x="345" y="39"/>
                  <a:pt x="346" y="39"/>
                </a:cubicBezTo>
                <a:cubicBezTo>
                  <a:pt x="345" y="38"/>
                  <a:pt x="345" y="39"/>
                  <a:pt x="345" y="38"/>
                </a:cubicBezTo>
                <a:cubicBezTo>
                  <a:pt x="344" y="39"/>
                  <a:pt x="344" y="39"/>
                  <a:pt x="344" y="39"/>
                </a:cubicBezTo>
                <a:cubicBezTo>
                  <a:pt x="343" y="39"/>
                  <a:pt x="344" y="39"/>
                  <a:pt x="343" y="38"/>
                </a:cubicBezTo>
                <a:cubicBezTo>
                  <a:pt x="344" y="38"/>
                  <a:pt x="344" y="38"/>
                  <a:pt x="344" y="38"/>
                </a:cubicBezTo>
                <a:cubicBezTo>
                  <a:pt x="344" y="38"/>
                  <a:pt x="345" y="38"/>
                  <a:pt x="345" y="37"/>
                </a:cubicBezTo>
                <a:cubicBezTo>
                  <a:pt x="344" y="36"/>
                  <a:pt x="344" y="39"/>
                  <a:pt x="343" y="38"/>
                </a:cubicBezTo>
                <a:cubicBezTo>
                  <a:pt x="342" y="38"/>
                  <a:pt x="342" y="39"/>
                  <a:pt x="341" y="40"/>
                </a:cubicBezTo>
                <a:cubicBezTo>
                  <a:pt x="341" y="40"/>
                  <a:pt x="341" y="39"/>
                  <a:pt x="341" y="39"/>
                </a:cubicBezTo>
                <a:cubicBezTo>
                  <a:pt x="341" y="38"/>
                  <a:pt x="340" y="39"/>
                  <a:pt x="340" y="39"/>
                </a:cubicBezTo>
                <a:cubicBezTo>
                  <a:pt x="340" y="39"/>
                  <a:pt x="340" y="40"/>
                  <a:pt x="340" y="40"/>
                </a:cubicBezTo>
                <a:cubicBezTo>
                  <a:pt x="340" y="40"/>
                  <a:pt x="340" y="40"/>
                  <a:pt x="340" y="40"/>
                </a:cubicBezTo>
                <a:cubicBezTo>
                  <a:pt x="340" y="41"/>
                  <a:pt x="339" y="41"/>
                  <a:pt x="339" y="40"/>
                </a:cubicBezTo>
                <a:cubicBezTo>
                  <a:pt x="338" y="42"/>
                  <a:pt x="338" y="42"/>
                  <a:pt x="338" y="42"/>
                </a:cubicBezTo>
                <a:cubicBezTo>
                  <a:pt x="338" y="41"/>
                  <a:pt x="338" y="41"/>
                  <a:pt x="337" y="41"/>
                </a:cubicBezTo>
                <a:cubicBezTo>
                  <a:pt x="337" y="41"/>
                  <a:pt x="337" y="40"/>
                  <a:pt x="337" y="40"/>
                </a:cubicBezTo>
                <a:cubicBezTo>
                  <a:pt x="337" y="41"/>
                  <a:pt x="336" y="41"/>
                  <a:pt x="335" y="42"/>
                </a:cubicBezTo>
                <a:cubicBezTo>
                  <a:pt x="335" y="42"/>
                  <a:pt x="334" y="42"/>
                  <a:pt x="333" y="42"/>
                </a:cubicBezTo>
                <a:cubicBezTo>
                  <a:pt x="333" y="43"/>
                  <a:pt x="332" y="44"/>
                  <a:pt x="331" y="44"/>
                </a:cubicBezTo>
                <a:cubicBezTo>
                  <a:pt x="330" y="44"/>
                  <a:pt x="331" y="44"/>
                  <a:pt x="331" y="43"/>
                </a:cubicBezTo>
                <a:cubicBezTo>
                  <a:pt x="330" y="44"/>
                  <a:pt x="329" y="46"/>
                  <a:pt x="329" y="47"/>
                </a:cubicBezTo>
                <a:cubicBezTo>
                  <a:pt x="330" y="47"/>
                  <a:pt x="330" y="45"/>
                  <a:pt x="331" y="44"/>
                </a:cubicBezTo>
                <a:cubicBezTo>
                  <a:pt x="331" y="45"/>
                  <a:pt x="331" y="45"/>
                  <a:pt x="331" y="45"/>
                </a:cubicBezTo>
                <a:cubicBezTo>
                  <a:pt x="331" y="45"/>
                  <a:pt x="332" y="44"/>
                  <a:pt x="331" y="44"/>
                </a:cubicBezTo>
                <a:cubicBezTo>
                  <a:pt x="333" y="45"/>
                  <a:pt x="334" y="42"/>
                  <a:pt x="336" y="43"/>
                </a:cubicBezTo>
                <a:cubicBezTo>
                  <a:pt x="335" y="45"/>
                  <a:pt x="333" y="45"/>
                  <a:pt x="332" y="45"/>
                </a:cubicBezTo>
                <a:cubicBezTo>
                  <a:pt x="331" y="47"/>
                  <a:pt x="330" y="47"/>
                  <a:pt x="328" y="48"/>
                </a:cubicBezTo>
                <a:cubicBezTo>
                  <a:pt x="328" y="47"/>
                  <a:pt x="328" y="46"/>
                  <a:pt x="328" y="45"/>
                </a:cubicBezTo>
                <a:cubicBezTo>
                  <a:pt x="328" y="46"/>
                  <a:pt x="328" y="45"/>
                  <a:pt x="327" y="46"/>
                </a:cubicBezTo>
                <a:cubicBezTo>
                  <a:pt x="326" y="45"/>
                  <a:pt x="326" y="47"/>
                  <a:pt x="325" y="46"/>
                </a:cubicBezTo>
                <a:cubicBezTo>
                  <a:pt x="324" y="47"/>
                  <a:pt x="324" y="46"/>
                  <a:pt x="323" y="47"/>
                </a:cubicBezTo>
                <a:cubicBezTo>
                  <a:pt x="323" y="47"/>
                  <a:pt x="323" y="48"/>
                  <a:pt x="323" y="48"/>
                </a:cubicBezTo>
                <a:cubicBezTo>
                  <a:pt x="323" y="48"/>
                  <a:pt x="322" y="48"/>
                  <a:pt x="322" y="48"/>
                </a:cubicBezTo>
                <a:cubicBezTo>
                  <a:pt x="321" y="48"/>
                  <a:pt x="322" y="48"/>
                  <a:pt x="323" y="47"/>
                </a:cubicBezTo>
                <a:cubicBezTo>
                  <a:pt x="322" y="47"/>
                  <a:pt x="321" y="48"/>
                  <a:pt x="321" y="48"/>
                </a:cubicBezTo>
                <a:cubicBezTo>
                  <a:pt x="321" y="49"/>
                  <a:pt x="320" y="49"/>
                  <a:pt x="319" y="48"/>
                </a:cubicBezTo>
                <a:cubicBezTo>
                  <a:pt x="319" y="48"/>
                  <a:pt x="318" y="50"/>
                  <a:pt x="317" y="50"/>
                </a:cubicBezTo>
                <a:cubicBezTo>
                  <a:pt x="317" y="49"/>
                  <a:pt x="317" y="48"/>
                  <a:pt x="318" y="47"/>
                </a:cubicBezTo>
                <a:cubicBezTo>
                  <a:pt x="317" y="48"/>
                  <a:pt x="317" y="49"/>
                  <a:pt x="315" y="49"/>
                </a:cubicBezTo>
                <a:cubicBezTo>
                  <a:pt x="315" y="48"/>
                  <a:pt x="315" y="48"/>
                  <a:pt x="314" y="48"/>
                </a:cubicBezTo>
                <a:cubicBezTo>
                  <a:pt x="314" y="49"/>
                  <a:pt x="315" y="48"/>
                  <a:pt x="315" y="49"/>
                </a:cubicBezTo>
                <a:cubicBezTo>
                  <a:pt x="315" y="49"/>
                  <a:pt x="316" y="49"/>
                  <a:pt x="316" y="49"/>
                </a:cubicBezTo>
                <a:cubicBezTo>
                  <a:pt x="316" y="49"/>
                  <a:pt x="316" y="49"/>
                  <a:pt x="317" y="49"/>
                </a:cubicBezTo>
                <a:cubicBezTo>
                  <a:pt x="317" y="49"/>
                  <a:pt x="317" y="49"/>
                  <a:pt x="317" y="50"/>
                </a:cubicBezTo>
                <a:cubicBezTo>
                  <a:pt x="316" y="50"/>
                  <a:pt x="316" y="49"/>
                  <a:pt x="316" y="49"/>
                </a:cubicBezTo>
                <a:cubicBezTo>
                  <a:pt x="316" y="49"/>
                  <a:pt x="315" y="50"/>
                  <a:pt x="316" y="50"/>
                </a:cubicBezTo>
                <a:cubicBezTo>
                  <a:pt x="315" y="50"/>
                  <a:pt x="315" y="50"/>
                  <a:pt x="314" y="50"/>
                </a:cubicBezTo>
                <a:cubicBezTo>
                  <a:pt x="314" y="50"/>
                  <a:pt x="314" y="50"/>
                  <a:pt x="314" y="49"/>
                </a:cubicBezTo>
                <a:cubicBezTo>
                  <a:pt x="315" y="49"/>
                  <a:pt x="315" y="50"/>
                  <a:pt x="315" y="50"/>
                </a:cubicBezTo>
                <a:cubicBezTo>
                  <a:pt x="315" y="49"/>
                  <a:pt x="315" y="49"/>
                  <a:pt x="315" y="49"/>
                </a:cubicBezTo>
                <a:cubicBezTo>
                  <a:pt x="313" y="51"/>
                  <a:pt x="312" y="51"/>
                  <a:pt x="310" y="52"/>
                </a:cubicBezTo>
                <a:cubicBezTo>
                  <a:pt x="309" y="52"/>
                  <a:pt x="308" y="51"/>
                  <a:pt x="307" y="51"/>
                </a:cubicBezTo>
                <a:cubicBezTo>
                  <a:pt x="307" y="50"/>
                  <a:pt x="309" y="50"/>
                  <a:pt x="310" y="49"/>
                </a:cubicBezTo>
                <a:cubicBezTo>
                  <a:pt x="310" y="49"/>
                  <a:pt x="310" y="48"/>
                  <a:pt x="310" y="47"/>
                </a:cubicBezTo>
                <a:cubicBezTo>
                  <a:pt x="309" y="48"/>
                  <a:pt x="307" y="47"/>
                  <a:pt x="305" y="48"/>
                </a:cubicBezTo>
                <a:cubicBezTo>
                  <a:pt x="304" y="47"/>
                  <a:pt x="302" y="49"/>
                  <a:pt x="301" y="49"/>
                </a:cubicBezTo>
                <a:cubicBezTo>
                  <a:pt x="300" y="49"/>
                  <a:pt x="299" y="49"/>
                  <a:pt x="298" y="51"/>
                </a:cubicBezTo>
                <a:cubicBezTo>
                  <a:pt x="297" y="51"/>
                  <a:pt x="295" y="52"/>
                  <a:pt x="292" y="52"/>
                </a:cubicBezTo>
                <a:cubicBezTo>
                  <a:pt x="292" y="52"/>
                  <a:pt x="293" y="52"/>
                  <a:pt x="292" y="52"/>
                </a:cubicBezTo>
                <a:cubicBezTo>
                  <a:pt x="292" y="53"/>
                  <a:pt x="290" y="52"/>
                  <a:pt x="289" y="53"/>
                </a:cubicBezTo>
                <a:cubicBezTo>
                  <a:pt x="292" y="53"/>
                  <a:pt x="294" y="53"/>
                  <a:pt x="296" y="53"/>
                </a:cubicBezTo>
                <a:cubicBezTo>
                  <a:pt x="296" y="53"/>
                  <a:pt x="296" y="53"/>
                  <a:pt x="296" y="53"/>
                </a:cubicBezTo>
                <a:cubicBezTo>
                  <a:pt x="295" y="53"/>
                  <a:pt x="293" y="56"/>
                  <a:pt x="293" y="55"/>
                </a:cubicBezTo>
                <a:cubicBezTo>
                  <a:pt x="293" y="55"/>
                  <a:pt x="293" y="54"/>
                  <a:pt x="292" y="54"/>
                </a:cubicBezTo>
                <a:cubicBezTo>
                  <a:pt x="292" y="56"/>
                  <a:pt x="291" y="55"/>
                  <a:pt x="290" y="55"/>
                </a:cubicBezTo>
                <a:cubicBezTo>
                  <a:pt x="290" y="55"/>
                  <a:pt x="289" y="55"/>
                  <a:pt x="290" y="56"/>
                </a:cubicBezTo>
                <a:cubicBezTo>
                  <a:pt x="290" y="56"/>
                  <a:pt x="290" y="56"/>
                  <a:pt x="290" y="57"/>
                </a:cubicBezTo>
                <a:cubicBezTo>
                  <a:pt x="290" y="57"/>
                  <a:pt x="290" y="57"/>
                  <a:pt x="290" y="58"/>
                </a:cubicBezTo>
                <a:cubicBezTo>
                  <a:pt x="290" y="58"/>
                  <a:pt x="289" y="58"/>
                  <a:pt x="289" y="58"/>
                </a:cubicBezTo>
                <a:cubicBezTo>
                  <a:pt x="289" y="58"/>
                  <a:pt x="288" y="58"/>
                  <a:pt x="288" y="58"/>
                </a:cubicBezTo>
                <a:cubicBezTo>
                  <a:pt x="288" y="58"/>
                  <a:pt x="287" y="58"/>
                  <a:pt x="287" y="58"/>
                </a:cubicBezTo>
                <a:cubicBezTo>
                  <a:pt x="287" y="58"/>
                  <a:pt x="288" y="58"/>
                  <a:pt x="288" y="58"/>
                </a:cubicBezTo>
                <a:cubicBezTo>
                  <a:pt x="288" y="58"/>
                  <a:pt x="287" y="58"/>
                  <a:pt x="287" y="58"/>
                </a:cubicBezTo>
                <a:cubicBezTo>
                  <a:pt x="287" y="58"/>
                  <a:pt x="287" y="58"/>
                  <a:pt x="287" y="57"/>
                </a:cubicBezTo>
                <a:cubicBezTo>
                  <a:pt x="287" y="58"/>
                  <a:pt x="286" y="58"/>
                  <a:pt x="286" y="57"/>
                </a:cubicBezTo>
                <a:cubicBezTo>
                  <a:pt x="287" y="57"/>
                  <a:pt x="286" y="57"/>
                  <a:pt x="287" y="57"/>
                </a:cubicBezTo>
                <a:cubicBezTo>
                  <a:pt x="287" y="57"/>
                  <a:pt x="287" y="56"/>
                  <a:pt x="286" y="56"/>
                </a:cubicBezTo>
                <a:cubicBezTo>
                  <a:pt x="287" y="56"/>
                  <a:pt x="286" y="55"/>
                  <a:pt x="287" y="54"/>
                </a:cubicBezTo>
                <a:cubicBezTo>
                  <a:pt x="287" y="54"/>
                  <a:pt x="286" y="54"/>
                  <a:pt x="286" y="54"/>
                </a:cubicBezTo>
                <a:cubicBezTo>
                  <a:pt x="286" y="54"/>
                  <a:pt x="287" y="54"/>
                  <a:pt x="287" y="53"/>
                </a:cubicBezTo>
                <a:cubicBezTo>
                  <a:pt x="286" y="53"/>
                  <a:pt x="286" y="53"/>
                  <a:pt x="285" y="53"/>
                </a:cubicBezTo>
                <a:cubicBezTo>
                  <a:pt x="285" y="54"/>
                  <a:pt x="284" y="54"/>
                  <a:pt x="284" y="54"/>
                </a:cubicBezTo>
                <a:cubicBezTo>
                  <a:pt x="284" y="53"/>
                  <a:pt x="284" y="53"/>
                  <a:pt x="285" y="53"/>
                </a:cubicBezTo>
                <a:cubicBezTo>
                  <a:pt x="284" y="52"/>
                  <a:pt x="285" y="53"/>
                  <a:pt x="285" y="52"/>
                </a:cubicBezTo>
                <a:cubicBezTo>
                  <a:pt x="284" y="52"/>
                  <a:pt x="283" y="55"/>
                  <a:pt x="282" y="53"/>
                </a:cubicBezTo>
                <a:cubicBezTo>
                  <a:pt x="284" y="53"/>
                  <a:pt x="284" y="52"/>
                  <a:pt x="284" y="52"/>
                </a:cubicBezTo>
                <a:cubicBezTo>
                  <a:pt x="284" y="51"/>
                  <a:pt x="284" y="50"/>
                  <a:pt x="284" y="50"/>
                </a:cubicBezTo>
                <a:cubicBezTo>
                  <a:pt x="285" y="50"/>
                  <a:pt x="285" y="50"/>
                  <a:pt x="286" y="51"/>
                </a:cubicBezTo>
                <a:cubicBezTo>
                  <a:pt x="286" y="50"/>
                  <a:pt x="287" y="50"/>
                  <a:pt x="287" y="49"/>
                </a:cubicBezTo>
                <a:cubicBezTo>
                  <a:pt x="287" y="49"/>
                  <a:pt x="287" y="49"/>
                  <a:pt x="288" y="50"/>
                </a:cubicBezTo>
                <a:cubicBezTo>
                  <a:pt x="288" y="49"/>
                  <a:pt x="288" y="49"/>
                  <a:pt x="288" y="49"/>
                </a:cubicBezTo>
                <a:cubicBezTo>
                  <a:pt x="288" y="48"/>
                  <a:pt x="289" y="48"/>
                  <a:pt x="289" y="48"/>
                </a:cubicBezTo>
                <a:cubicBezTo>
                  <a:pt x="289" y="47"/>
                  <a:pt x="289" y="48"/>
                  <a:pt x="288" y="48"/>
                </a:cubicBezTo>
                <a:cubicBezTo>
                  <a:pt x="289" y="47"/>
                  <a:pt x="289" y="47"/>
                  <a:pt x="290" y="47"/>
                </a:cubicBezTo>
                <a:cubicBezTo>
                  <a:pt x="291" y="47"/>
                  <a:pt x="291" y="48"/>
                  <a:pt x="292" y="47"/>
                </a:cubicBezTo>
                <a:cubicBezTo>
                  <a:pt x="292" y="47"/>
                  <a:pt x="292" y="47"/>
                  <a:pt x="292" y="47"/>
                </a:cubicBezTo>
                <a:cubicBezTo>
                  <a:pt x="292" y="47"/>
                  <a:pt x="293" y="47"/>
                  <a:pt x="293" y="48"/>
                </a:cubicBezTo>
                <a:cubicBezTo>
                  <a:pt x="294" y="47"/>
                  <a:pt x="294" y="46"/>
                  <a:pt x="295" y="46"/>
                </a:cubicBezTo>
                <a:cubicBezTo>
                  <a:pt x="296" y="44"/>
                  <a:pt x="297" y="43"/>
                  <a:pt x="299" y="42"/>
                </a:cubicBezTo>
                <a:cubicBezTo>
                  <a:pt x="299" y="43"/>
                  <a:pt x="299" y="43"/>
                  <a:pt x="299" y="43"/>
                </a:cubicBezTo>
                <a:cubicBezTo>
                  <a:pt x="299" y="42"/>
                  <a:pt x="300" y="42"/>
                  <a:pt x="301" y="41"/>
                </a:cubicBezTo>
                <a:cubicBezTo>
                  <a:pt x="301" y="42"/>
                  <a:pt x="301" y="42"/>
                  <a:pt x="301" y="42"/>
                </a:cubicBezTo>
                <a:cubicBezTo>
                  <a:pt x="302" y="41"/>
                  <a:pt x="303" y="41"/>
                  <a:pt x="304" y="40"/>
                </a:cubicBezTo>
                <a:cubicBezTo>
                  <a:pt x="306" y="39"/>
                  <a:pt x="308" y="38"/>
                  <a:pt x="309" y="37"/>
                </a:cubicBezTo>
                <a:cubicBezTo>
                  <a:pt x="310" y="37"/>
                  <a:pt x="312" y="35"/>
                  <a:pt x="313" y="34"/>
                </a:cubicBezTo>
                <a:cubicBezTo>
                  <a:pt x="314" y="33"/>
                  <a:pt x="315" y="32"/>
                  <a:pt x="316" y="30"/>
                </a:cubicBezTo>
                <a:cubicBezTo>
                  <a:pt x="316" y="30"/>
                  <a:pt x="315" y="30"/>
                  <a:pt x="315" y="30"/>
                </a:cubicBezTo>
                <a:cubicBezTo>
                  <a:pt x="315" y="29"/>
                  <a:pt x="316" y="30"/>
                  <a:pt x="316" y="29"/>
                </a:cubicBezTo>
                <a:cubicBezTo>
                  <a:pt x="315" y="29"/>
                  <a:pt x="315" y="29"/>
                  <a:pt x="315" y="29"/>
                </a:cubicBezTo>
                <a:cubicBezTo>
                  <a:pt x="315" y="30"/>
                  <a:pt x="314" y="29"/>
                  <a:pt x="313" y="30"/>
                </a:cubicBezTo>
                <a:cubicBezTo>
                  <a:pt x="313" y="30"/>
                  <a:pt x="313" y="29"/>
                  <a:pt x="313" y="29"/>
                </a:cubicBezTo>
                <a:cubicBezTo>
                  <a:pt x="312" y="29"/>
                  <a:pt x="311" y="29"/>
                  <a:pt x="311" y="30"/>
                </a:cubicBezTo>
                <a:cubicBezTo>
                  <a:pt x="311" y="29"/>
                  <a:pt x="312" y="29"/>
                  <a:pt x="312" y="28"/>
                </a:cubicBezTo>
                <a:cubicBezTo>
                  <a:pt x="310" y="28"/>
                  <a:pt x="307" y="29"/>
                  <a:pt x="304" y="31"/>
                </a:cubicBezTo>
                <a:cubicBezTo>
                  <a:pt x="304" y="31"/>
                  <a:pt x="303" y="31"/>
                  <a:pt x="303" y="31"/>
                </a:cubicBezTo>
                <a:cubicBezTo>
                  <a:pt x="303" y="31"/>
                  <a:pt x="303" y="31"/>
                  <a:pt x="303" y="31"/>
                </a:cubicBezTo>
                <a:cubicBezTo>
                  <a:pt x="303" y="31"/>
                  <a:pt x="303" y="32"/>
                  <a:pt x="302" y="32"/>
                </a:cubicBezTo>
                <a:cubicBezTo>
                  <a:pt x="302" y="31"/>
                  <a:pt x="301" y="33"/>
                  <a:pt x="300" y="34"/>
                </a:cubicBezTo>
                <a:cubicBezTo>
                  <a:pt x="300" y="33"/>
                  <a:pt x="301" y="33"/>
                  <a:pt x="301" y="32"/>
                </a:cubicBezTo>
                <a:cubicBezTo>
                  <a:pt x="300" y="33"/>
                  <a:pt x="300" y="32"/>
                  <a:pt x="300" y="32"/>
                </a:cubicBezTo>
                <a:cubicBezTo>
                  <a:pt x="300" y="31"/>
                  <a:pt x="301" y="32"/>
                  <a:pt x="301" y="31"/>
                </a:cubicBezTo>
                <a:cubicBezTo>
                  <a:pt x="301" y="30"/>
                  <a:pt x="300" y="32"/>
                  <a:pt x="300" y="31"/>
                </a:cubicBezTo>
                <a:cubicBezTo>
                  <a:pt x="300" y="31"/>
                  <a:pt x="300" y="31"/>
                  <a:pt x="300" y="32"/>
                </a:cubicBezTo>
                <a:cubicBezTo>
                  <a:pt x="300" y="32"/>
                  <a:pt x="299" y="32"/>
                  <a:pt x="299" y="32"/>
                </a:cubicBezTo>
                <a:cubicBezTo>
                  <a:pt x="299" y="31"/>
                  <a:pt x="300" y="31"/>
                  <a:pt x="300" y="30"/>
                </a:cubicBezTo>
                <a:cubicBezTo>
                  <a:pt x="300" y="30"/>
                  <a:pt x="300" y="30"/>
                  <a:pt x="300" y="30"/>
                </a:cubicBezTo>
                <a:cubicBezTo>
                  <a:pt x="300" y="31"/>
                  <a:pt x="301" y="30"/>
                  <a:pt x="301" y="30"/>
                </a:cubicBezTo>
                <a:cubicBezTo>
                  <a:pt x="301" y="30"/>
                  <a:pt x="301" y="31"/>
                  <a:pt x="301" y="31"/>
                </a:cubicBezTo>
                <a:cubicBezTo>
                  <a:pt x="302" y="30"/>
                  <a:pt x="302" y="29"/>
                  <a:pt x="303" y="29"/>
                </a:cubicBezTo>
                <a:cubicBezTo>
                  <a:pt x="303" y="29"/>
                  <a:pt x="302" y="30"/>
                  <a:pt x="302" y="30"/>
                </a:cubicBezTo>
                <a:cubicBezTo>
                  <a:pt x="303" y="30"/>
                  <a:pt x="303" y="30"/>
                  <a:pt x="303" y="29"/>
                </a:cubicBezTo>
                <a:cubicBezTo>
                  <a:pt x="304" y="29"/>
                  <a:pt x="305" y="28"/>
                  <a:pt x="306" y="27"/>
                </a:cubicBezTo>
                <a:cubicBezTo>
                  <a:pt x="305" y="27"/>
                  <a:pt x="305" y="28"/>
                  <a:pt x="304" y="29"/>
                </a:cubicBezTo>
                <a:cubicBezTo>
                  <a:pt x="304" y="27"/>
                  <a:pt x="305" y="27"/>
                  <a:pt x="306" y="27"/>
                </a:cubicBezTo>
                <a:cubicBezTo>
                  <a:pt x="307" y="27"/>
                  <a:pt x="308" y="26"/>
                  <a:pt x="309" y="26"/>
                </a:cubicBezTo>
                <a:cubicBezTo>
                  <a:pt x="311" y="24"/>
                  <a:pt x="313" y="24"/>
                  <a:pt x="316" y="23"/>
                </a:cubicBezTo>
                <a:cubicBezTo>
                  <a:pt x="315" y="22"/>
                  <a:pt x="314" y="23"/>
                  <a:pt x="314" y="22"/>
                </a:cubicBezTo>
                <a:cubicBezTo>
                  <a:pt x="313" y="22"/>
                  <a:pt x="313" y="22"/>
                  <a:pt x="312" y="21"/>
                </a:cubicBezTo>
                <a:cubicBezTo>
                  <a:pt x="312" y="22"/>
                  <a:pt x="312" y="22"/>
                  <a:pt x="312" y="22"/>
                </a:cubicBezTo>
                <a:cubicBezTo>
                  <a:pt x="311" y="21"/>
                  <a:pt x="311" y="22"/>
                  <a:pt x="310" y="22"/>
                </a:cubicBezTo>
                <a:cubicBezTo>
                  <a:pt x="310" y="21"/>
                  <a:pt x="310" y="21"/>
                  <a:pt x="311" y="21"/>
                </a:cubicBezTo>
                <a:cubicBezTo>
                  <a:pt x="310" y="20"/>
                  <a:pt x="310" y="21"/>
                  <a:pt x="309" y="21"/>
                </a:cubicBezTo>
                <a:cubicBezTo>
                  <a:pt x="309" y="21"/>
                  <a:pt x="309" y="20"/>
                  <a:pt x="309" y="20"/>
                </a:cubicBezTo>
                <a:cubicBezTo>
                  <a:pt x="308" y="20"/>
                  <a:pt x="308" y="21"/>
                  <a:pt x="307" y="21"/>
                </a:cubicBezTo>
                <a:cubicBezTo>
                  <a:pt x="306" y="20"/>
                  <a:pt x="307" y="20"/>
                  <a:pt x="308" y="19"/>
                </a:cubicBezTo>
                <a:cubicBezTo>
                  <a:pt x="308" y="19"/>
                  <a:pt x="307" y="19"/>
                  <a:pt x="307" y="19"/>
                </a:cubicBezTo>
                <a:cubicBezTo>
                  <a:pt x="307" y="19"/>
                  <a:pt x="307" y="19"/>
                  <a:pt x="307" y="19"/>
                </a:cubicBezTo>
                <a:cubicBezTo>
                  <a:pt x="307" y="20"/>
                  <a:pt x="307" y="19"/>
                  <a:pt x="307" y="20"/>
                </a:cubicBezTo>
                <a:cubicBezTo>
                  <a:pt x="306" y="20"/>
                  <a:pt x="306" y="19"/>
                  <a:pt x="306" y="19"/>
                </a:cubicBezTo>
                <a:cubicBezTo>
                  <a:pt x="306" y="20"/>
                  <a:pt x="305" y="20"/>
                  <a:pt x="304" y="19"/>
                </a:cubicBezTo>
                <a:cubicBezTo>
                  <a:pt x="304" y="20"/>
                  <a:pt x="304" y="20"/>
                  <a:pt x="304" y="21"/>
                </a:cubicBezTo>
                <a:cubicBezTo>
                  <a:pt x="304" y="21"/>
                  <a:pt x="304" y="21"/>
                  <a:pt x="304" y="21"/>
                </a:cubicBezTo>
                <a:cubicBezTo>
                  <a:pt x="303" y="21"/>
                  <a:pt x="303" y="20"/>
                  <a:pt x="303" y="20"/>
                </a:cubicBezTo>
                <a:cubicBezTo>
                  <a:pt x="304" y="19"/>
                  <a:pt x="305" y="18"/>
                  <a:pt x="305" y="17"/>
                </a:cubicBezTo>
                <a:cubicBezTo>
                  <a:pt x="306" y="17"/>
                  <a:pt x="308" y="16"/>
                  <a:pt x="309" y="16"/>
                </a:cubicBezTo>
                <a:cubicBezTo>
                  <a:pt x="309" y="15"/>
                  <a:pt x="310" y="16"/>
                  <a:pt x="310" y="16"/>
                </a:cubicBezTo>
                <a:cubicBezTo>
                  <a:pt x="310" y="16"/>
                  <a:pt x="309" y="16"/>
                  <a:pt x="309" y="16"/>
                </a:cubicBezTo>
                <a:cubicBezTo>
                  <a:pt x="310" y="17"/>
                  <a:pt x="310" y="15"/>
                  <a:pt x="311" y="15"/>
                </a:cubicBezTo>
                <a:cubicBezTo>
                  <a:pt x="311" y="15"/>
                  <a:pt x="311" y="16"/>
                  <a:pt x="311" y="16"/>
                </a:cubicBezTo>
                <a:cubicBezTo>
                  <a:pt x="311" y="15"/>
                  <a:pt x="313" y="15"/>
                  <a:pt x="314" y="15"/>
                </a:cubicBezTo>
                <a:cubicBezTo>
                  <a:pt x="314" y="14"/>
                  <a:pt x="315" y="14"/>
                  <a:pt x="316" y="14"/>
                </a:cubicBezTo>
                <a:cubicBezTo>
                  <a:pt x="316" y="13"/>
                  <a:pt x="315" y="14"/>
                  <a:pt x="315" y="14"/>
                </a:cubicBezTo>
                <a:cubicBezTo>
                  <a:pt x="315" y="13"/>
                  <a:pt x="317" y="12"/>
                  <a:pt x="318" y="13"/>
                </a:cubicBezTo>
                <a:cubicBezTo>
                  <a:pt x="319" y="11"/>
                  <a:pt x="322" y="12"/>
                  <a:pt x="322" y="10"/>
                </a:cubicBezTo>
                <a:cubicBezTo>
                  <a:pt x="323" y="10"/>
                  <a:pt x="323" y="9"/>
                  <a:pt x="324" y="9"/>
                </a:cubicBezTo>
                <a:cubicBezTo>
                  <a:pt x="324" y="10"/>
                  <a:pt x="323" y="9"/>
                  <a:pt x="324" y="10"/>
                </a:cubicBezTo>
                <a:cubicBezTo>
                  <a:pt x="325" y="9"/>
                  <a:pt x="327" y="7"/>
                  <a:pt x="327" y="6"/>
                </a:cubicBezTo>
                <a:cubicBezTo>
                  <a:pt x="326" y="5"/>
                  <a:pt x="325" y="5"/>
                  <a:pt x="326" y="4"/>
                </a:cubicBezTo>
                <a:cubicBezTo>
                  <a:pt x="325" y="4"/>
                  <a:pt x="323" y="4"/>
                  <a:pt x="323" y="2"/>
                </a:cubicBezTo>
                <a:cubicBezTo>
                  <a:pt x="322" y="3"/>
                  <a:pt x="322" y="3"/>
                  <a:pt x="322" y="4"/>
                </a:cubicBezTo>
                <a:cubicBezTo>
                  <a:pt x="322" y="4"/>
                  <a:pt x="322" y="3"/>
                  <a:pt x="322" y="3"/>
                </a:cubicBezTo>
                <a:cubicBezTo>
                  <a:pt x="322" y="4"/>
                  <a:pt x="322" y="4"/>
                  <a:pt x="322" y="4"/>
                </a:cubicBezTo>
                <a:cubicBezTo>
                  <a:pt x="321" y="4"/>
                  <a:pt x="321" y="3"/>
                  <a:pt x="321" y="4"/>
                </a:cubicBezTo>
                <a:cubicBezTo>
                  <a:pt x="321" y="3"/>
                  <a:pt x="321" y="3"/>
                  <a:pt x="321" y="3"/>
                </a:cubicBezTo>
                <a:cubicBezTo>
                  <a:pt x="321" y="3"/>
                  <a:pt x="320" y="3"/>
                  <a:pt x="320" y="3"/>
                </a:cubicBezTo>
                <a:cubicBezTo>
                  <a:pt x="320" y="2"/>
                  <a:pt x="318" y="3"/>
                  <a:pt x="317" y="4"/>
                </a:cubicBezTo>
                <a:cubicBezTo>
                  <a:pt x="316" y="3"/>
                  <a:pt x="315" y="4"/>
                  <a:pt x="314" y="6"/>
                </a:cubicBezTo>
                <a:cubicBezTo>
                  <a:pt x="314" y="5"/>
                  <a:pt x="314" y="5"/>
                  <a:pt x="314" y="5"/>
                </a:cubicBezTo>
                <a:cubicBezTo>
                  <a:pt x="314" y="4"/>
                  <a:pt x="315" y="4"/>
                  <a:pt x="316" y="3"/>
                </a:cubicBezTo>
                <a:cubicBezTo>
                  <a:pt x="315" y="2"/>
                  <a:pt x="315" y="3"/>
                  <a:pt x="315" y="2"/>
                </a:cubicBezTo>
                <a:cubicBezTo>
                  <a:pt x="313" y="4"/>
                  <a:pt x="312" y="3"/>
                  <a:pt x="310" y="5"/>
                </a:cubicBezTo>
                <a:cubicBezTo>
                  <a:pt x="310" y="4"/>
                  <a:pt x="310" y="4"/>
                  <a:pt x="310" y="4"/>
                </a:cubicBezTo>
                <a:cubicBezTo>
                  <a:pt x="311" y="4"/>
                  <a:pt x="312" y="3"/>
                  <a:pt x="312" y="2"/>
                </a:cubicBezTo>
                <a:cubicBezTo>
                  <a:pt x="312" y="2"/>
                  <a:pt x="312" y="3"/>
                  <a:pt x="311" y="2"/>
                </a:cubicBezTo>
                <a:cubicBezTo>
                  <a:pt x="311" y="3"/>
                  <a:pt x="311" y="3"/>
                  <a:pt x="311" y="3"/>
                </a:cubicBezTo>
                <a:cubicBezTo>
                  <a:pt x="311" y="3"/>
                  <a:pt x="311" y="3"/>
                  <a:pt x="311" y="4"/>
                </a:cubicBezTo>
                <a:cubicBezTo>
                  <a:pt x="310" y="3"/>
                  <a:pt x="309" y="4"/>
                  <a:pt x="309" y="5"/>
                </a:cubicBezTo>
                <a:cubicBezTo>
                  <a:pt x="309" y="6"/>
                  <a:pt x="309" y="4"/>
                  <a:pt x="309" y="5"/>
                </a:cubicBezTo>
                <a:cubicBezTo>
                  <a:pt x="309" y="5"/>
                  <a:pt x="309" y="4"/>
                  <a:pt x="309" y="4"/>
                </a:cubicBezTo>
                <a:cubicBezTo>
                  <a:pt x="308" y="4"/>
                  <a:pt x="308" y="5"/>
                  <a:pt x="308" y="5"/>
                </a:cubicBezTo>
                <a:cubicBezTo>
                  <a:pt x="308" y="6"/>
                  <a:pt x="308" y="5"/>
                  <a:pt x="308" y="4"/>
                </a:cubicBezTo>
                <a:cubicBezTo>
                  <a:pt x="307" y="5"/>
                  <a:pt x="308" y="5"/>
                  <a:pt x="307" y="6"/>
                </a:cubicBezTo>
                <a:cubicBezTo>
                  <a:pt x="307" y="6"/>
                  <a:pt x="307" y="5"/>
                  <a:pt x="307" y="5"/>
                </a:cubicBezTo>
                <a:cubicBezTo>
                  <a:pt x="307" y="5"/>
                  <a:pt x="307" y="6"/>
                  <a:pt x="307" y="6"/>
                </a:cubicBezTo>
                <a:cubicBezTo>
                  <a:pt x="307" y="6"/>
                  <a:pt x="306" y="6"/>
                  <a:pt x="306" y="5"/>
                </a:cubicBezTo>
                <a:cubicBezTo>
                  <a:pt x="306" y="5"/>
                  <a:pt x="306" y="5"/>
                  <a:pt x="307" y="5"/>
                </a:cubicBezTo>
                <a:cubicBezTo>
                  <a:pt x="306" y="4"/>
                  <a:pt x="306" y="5"/>
                  <a:pt x="306" y="6"/>
                </a:cubicBezTo>
                <a:cubicBezTo>
                  <a:pt x="305" y="6"/>
                  <a:pt x="304" y="6"/>
                  <a:pt x="304" y="7"/>
                </a:cubicBezTo>
                <a:cubicBezTo>
                  <a:pt x="304" y="7"/>
                  <a:pt x="304" y="6"/>
                  <a:pt x="304" y="6"/>
                </a:cubicBezTo>
                <a:cubicBezTo>
                  <a:pt x="304" y="6"/>
                  <a:pt x="305" y="6"/>
                  <a:pt x="305" y="5"/>
                </a:cubicBezTo>
                <a:cubicBezTo>
                  <a:pt x="305" y="5"/>
                  <a:pt x="305" y="4"/>
                  <a:pt x="305" y="4"/>
                </a:cubicBezTo>
                <a:cubicBezTo>
                  <a:pt x="305" y="4"/>
                  <a:pt x="304" y="4"/>
                  <a:pt x="304" y="4"/>
                </a:cubicBezTo>
                <a:cubicBezTo>
                  <a:pt x="304" y="4"/>
                  <a:pt x="304" y="4"/>
                  <a:pt x="304" y="3"/>
                </a:cubicBezTo>
                <a:cubicBezTo>
                  <a:pt x="303" y="4"/>
                  <a:pt x="303" y="4"/>
                  <a:pt x="302" y="4"/>
                </a:cubicBezTo>
                <a:cubicBezTo>
                  <a:pt x="302" y="4"/>
                  <a:pt x="302" y="4"/>
                  <a:pt x="303" y="4"/>
                </a:cubicBezTo>
                <a:cubicBezTo>
                  <a:pt x="303" y="4"/>
                  <a:pt x="303" y="4"/>
                  <a:pt x="303" y="4"/>
                </a:cubicBezTo>
                <a:cubicBezTo>
                  <a:pt x="303" y="4"/>
                  <a:pt x="303" y="4"/>
                  <a:pt x="303" y="4"/>
                </a:cubicBezTo>
                <a:cubicBezTo>
                  <a:pt x="302" y="3"/>
                  <a:pt x="302" y="4"/>
                  <a:pt x="301" y="4"/>
                </a:cubicBezTo>
                <a:cubicBezTo>
                  <a:pt x="301" y="4"/>
                  <a:pt x="301" y="3"/>
                  <a:pt x="301" y="2"/>
                </a:cubicBezTo>
                <a:cubicBezTo>
                  <a:pt x="301" y="3"/>
                  <a:pt x="301" y="3"/>
                  <a:pt x="301" y="3"/>
                </a:cubicBezTo>
                <a:cubicBezTo>
                  <a:pt x="300" y="3"/>
                  <a:pt x="300" y="3"/>
                  <a:pt x="300" y="2"/>
                </a:cubicBezTo>
                <a:cubicBezTo>
                  <a:pt x="300" y="3"/>
                  <a:pt x="300" y="3"/>
                  <a:pt x="300" y="3"/>
                </a:cubicBezTo>
                <a:cubicBezTo>
                  <a:pt x="299" y="3"/>
                  <a:pt x="300" y="3"/>
                  <a:pt x="299" y="2"/>
                </a:cubicBezTo>
                <a:cubicBezTo>
                  <a:pt x="299" y="3"/>
                  <a:pt x="298" y="3"/>
                  <a:pt x="297" y="3"/>
                </a:cubicBezTo>
                <a:cubicBezTo>
                  <a:pt x="297" y="2"/>
                  <a:pt x="298" y="2"/>
                  <a:pt x="298" y="2"/>
                </a:cubicBezTo>
                <a:cubicBezTo>
                  <a:pt x="297" y="1"/>
                  <a:pt x="297" y="2"/>
                  <a:pt x="297" y="2"/>
                </a:cubicBezTo>
                <a:cubicBezTo>
                  <a:pt x="297" y="2"/>
                  <a:pt x="297" y="2"/>
                  <a:pt x="297" y="2"/>
                </a:cubicBezTo>
                <a:cubicBezTo>
                  <a:pt x="295" y="2"/>
                  <a:pt x="294" y="3"/>
                  <a:pt x="292" y="3"/>
                </a:cubicBezTo>
                <a:cubicBezTo>
                  <a:pt x="292" y="3"/>
                  <a:pt x="292" y="4"/>
                  <a:pt x="292" y="4"/>
                </a:cubicBezTo>
                <a:cubicBezTo>
                  <a:pt x="292" y="4"/>
                  <a:pt x="292" y="4"/>
                  <a:pt x="292" y="5"/>
                </a:cubicBezTo>
                <a:cubicBezTo>
                  <a:pt x="291" y="2"/>
                  <a:pt x="290" y="5"/>
                  <a:pt x="289" y="5"/>
                </a:cubicBezTo>
                <a:cubicBezTo>
                  <a:pt x="289" y="3"/>
                  <a:pt x="290" y="3"/>
                  <a:pt x="291" y="3"/>
                </a:cubicBezTo>
                <a:cubicBezTo>
                  <a:pt x="290" y="2"/>
                  <a:pt x="290" y="3"/>
                  <a:pt x="290" y="2"/>
                </a:cubicBezTo>
                <a:cubicBezTo>
                  <a:pt x="289" y="3"/>
                  <a:pt x="289" y="3"/>
                  <a:pt x="289" y="3"/>
                </a:cubicBezTo>
                <a:cubicBezTo>
                  <a:pt x="289" y="3"/>
                  <a:pt x="289" y="3"/>
                  <a:pt x="289" y="2"/>
                </a:cubicBezTo>
                <a:cubicBezTo>
                  <a:pt x="289" y="2"/>
                  <a:pt x="289" y="2"/>
                  <a:pt x="289" y="2"/>
                </a:cubicBezTo>
                <a:cubicBezTo>
                  <a:pt x="289" y="2"/>
                  <a:pt x="290" y="2"/>
                  <a:pt x="290" y="1"/>
                </a:cubicBezTo>
                <a:cubicBezTo>
                  <a:pt x="289" y="0"/>
                  <a:pt x="289" y="3"/>
                  <a:pt x="288" y="2"/>
                </a:cubicBezTo>
                <a:cubicBezTo>
                  <a:pt x="288" y="2"/>
                  <a:pt x="287" y="3"/>
                  <a:pt x="287" y="4"/>
                </a:cubicBezTo>
                <a:cubicBezTo>
                  <a:pt x="287" y="4"/>
                  <a:pt x="287" y="3"/>
                  <a:pt x="287" y="3"/>
                </a:cubicBezTo>
                <a:cubicBezTo>
                  <a:pt x="287" y="2"/>
                  <a:pt x="286" y="3"/>
                  <a:pt x="286" y="3"/>
                </a:cubicBezTo>
                <a:cubicBezTo>
                  <a:pt x="286" y="3"/>
                  <a:pt x="286" y="3"/>
                  <a:pt x="286" y="4"/>
                </a:cubicBezTo>
                <a:cubicBezTo>
                  <a:pt x="286" y="4"/>
                  <a:pt x="286" y="3"/>
                  <a:pt x="286" y="4"/>
                </a:cubicBezTo>
                <a:cubicBezTo>
                  <a:pt x="286" y="4"/>
                  <a:pt x="286" y="4"/>
                  <a:pt x="285" y="4"/>
                </a:cubicBezTo>
                <a:cubicBezTo>
                  <a:pt x="284" y="5"/>
                  <a:pt x="284" y="5"/>
                  <a:pt x="284" y="5"/>
                </a:cubicBezTo>
                <a:cubicBezTo>
                  <a:pt x="284" y="5"/>
                  <a:pt x="285" y="5"/>
                  <a:pt x="284" y="5"/>
                </a:cubicBezTo>
                <a:cubicBezTo>
                  <a:pt x="283" y="4"/>
                  <a:pt x="284" y="4"/>
                  <a:pt x="283" y="4"/>
                </a:cubicBezTo>
                <a:cubicBezTo>
                  <a:pt x="283" y="5"/>
                  <a:pt x="283" y="5"/>
                  <a:pt x="282" y="6"/>
                </a:cubicBezTo>
                <a:cubicBezTo>
                  <a:pt x="282" y="6"/>
                  <a:pt x="281" y="6"/>
                  <a:pt x="280" y="5"/>
                </a:cubicBezTo>
                <a:cubicBezTo>
                  <a:pt x="280" y="7"/>
                  <a:pt x="279" y="7"/>
                  <a:pt x="279" y="8"/>
                </a:cubicBezTo>
                <a:cubicBezTo>
                  <a:pt x="278" y="8"/>
                  <a:pt x="279" y="7"/>
                  <a:pt x="279" y="7"/>
                </a:cubicBezTo>
                <a:cubicBezTo>
                  <a:pt x="278" y="7"/>
                  <a:pt x="277" y="9"/>
                  <a:pt x="277" y="10"/>
                </a:cubicBezTo>
                <a:cubicBezTo>
                  <a:pt x="278" y="10"/>
                  <a:pt x="278" y="8"/>
                  <a:pt x="279" y="8"/>
                </a:cubicBezTo>
                <a:cubicBezTo>
                  <a:pt x="279" y="8"/>
                  <a:pt x="279" y="8"/>
                  <a:pt x="279" y="9"/>
                </a:cubicBezTo>
                <a:cubicBezTo>
                  <a:pt x="279" y="9"/>
                  <a:pt x="279" y="8"/>
                  <a:pt x="279" y="8"/>
                </a:cubicBezTo>
                <a:cubicBezTo>
                  <a:pt x="280" y="9"/>
                  <a:pt x="281" y="5"/>
                  <a:pt x="283" y="7"/>
                </a:cubicBezTo>
                <a:cubicBezTo>
                  <a:pt x="282" y="8"/>
                  <a:pt x="281" y="9"/>
                  <a:pt x="280" y="9"/>
                </a:cubicBezTo>
                <a:cubicBezTo>
                  <a:pt x="279" y="11"/>
                  <a:pt x="278" y="11"/>
                  <a:pt x="276" y="11"/>
                </a:cubicBezTo>
                <a:cubicBezTo>
                  <a:pt x="277" y="10"/>
                  <a:pt x="277" y="9"/>
                  <a:pt x="277" y="8"/>
                </a:cubicBezTo>
                <a:cubicBezTo>
                  <a:pt x="277" y="9"/>
                  <a:pt x="276" y="9"/>
                  <a:pt x="276" y="9"/>
                </a:cubicBezTo>
                <a:cubicBezTo>
                  <a:pt x="275" y="8"/>
                  <a:pt x="275" y="10"/>
                  <a:pt x="274" y="9"/>
                </a:cubicBezTo>
                <a:cubicBezTo>
                  <a:pt x="273" y="10"/>
                  <a:pt x="273" y="10"/>
                  <a:pt x="272" y="10"/>
                </a:cubicBezTo>
                <a:cubicBezTo>
                  <a:pt x="273" y="10"/>
                  <a:pt x="272" y="11"/>
                  <a:pt x="273" y="11"/>
                </a:cubicBezTo>
                <a:cubicBezTo>
                  <a:pt x="272" y="11"/>
                  <a:pt x="272" y="11"/>
                  <a:pt x="272" y="12"/>
                </a:cubicBezTo>
                <a:cubicBezTo>
                  <a:pt x="271" y="11"/>
                  <a:pt x="272" y="11"/>
                  <a:pt x="272" y="11"/>
                </a:cubicBezTo>
                <a:cubicBezTo>
                  <a:pt x="272" y="10"/>
                  <a:pt x="271" y="11"/>
                  <a:pt x="271" y="12"/>
                </a:cubicBezTo>
                <a:cubicBezTo>
                  <a:pt x="270" y="12"/>
                  <a:pt x="270" y="12"/>
                  <a:pt x="270" y="11"/>
                </a:cubicBezTo>
                <a:cubicBezTo>
                  <a:pt x="269" y="11"/>
                  <a:pt x="269" y="13"/>
                  <a:pt x="268" y="13"/>
                </a:cubicBezTo>
                <a:cubicBezTo>
                  <a:pt x="267" y="12"/>
                  <a:pt x="268" y="11"/>
                  <a:pt x="268" y="10"/>
                </a:cubicBezTo>
                <a:cubicBezTo>
                  <a:pt x="267" y="10"/>
                  <a:pt x="267" y="12"/>
                  <a:pt x="266" y="12"/>
                </a:cubicBezTo>
                <a:cubicBezTo>
                  <a:pt x="266" y="11"/>
                  <a:pt x="266" y="11"/>
                  <a:pt x="266" y="11"/>
                </a:cubicBezTo>
                <a:cubicBezTo>
                  <a:pt x="265" y="12"/>
                  <a:pt x="266" y="11"/>
                  <a:pt x="266" y="12"/>
                </a:cubicBezTo>
                <a:cubicBezTo>
                  <a:pt x="266" y="12"/>
                  <a:pt x="267" y="12"/>
                  <a:pt x="267" y="11"/>
                </a:cubicBezTo>
                <a:cubicBezTo>
                  <a:pt x="267" y="12"/>
                  <a:pt x="267" y="12"/>
                  <a:pt x="268" y="12"/>
                </a:cubicBezTo>
                <a:cubicBezTo>
                  <a:pt x="268" y="12"/>
                  <a:pt x="268" y="12"/>
                  <a:pt x="267" y="13"/>
                </a:cubicBezTo>
                <a:cubicBezTo>
                  <a:pt x="267" y="13"/>
                  <a:pt x="267" y="12"/>
                  <a:pt x="267" y="12"/>
                </a:cubicBezTo>
                <a:cubicBezTo>
                  <a:pt x="267" y="12"/>
                  <a:pt x="266" y="13"/>
                  <a:pt x="267" y="13"/>
                </a:cubicBezTo>
                <a:cubicBezTo>
                  <a:pt x="266" y="13"/>
                  <a:pt x="266" y="13"/>
                  <a:pt x="265" y="13"/>
                </a:cubicBezTo>
                <a:cubicBezTo>
                  <a:pt x="265" y="13"/>
                  <a:pt x="265" y="12"/>
                  <a:pt x="266" y="12"/>
                </a:cubicBezTo>
                <a:cubicBezTo>
                  <a:pt x="266" y="12"/>
                  <a:pt x="266" y="13"/>
                  <a:pt x="266" y="13"/>
                </a:cubicBezTo>
                <a:cubicBezTo>
                  <a:pt x="266" y="12"/>
                  <a:pt x="266" y="12"/>
                  <a:pt x="266" y="11"/>
                </a:cubicBezTo>
                <a:cubicBezTo>
                  <a:pt x="265" y="14"/>
                  <a:pt x="263" y="14"/>
                  <a:pt x="262" y="15"/>
                </a:cubicBezTo>
                <a:cubicBezTo>
                  <a:pt x="262" y="15"/>
                  <a:pt x="262" y="15"/>
                  <a:pt x="262" y="15"/>
                </a:cubicBezTo>
                <a:cubicBezTo>
                  <a:pt x="262" y="15"/>
                  <a:pt x="261" y="16"/>
                  <a:pt x="260" y="16"/>
                </a:cubicBezTo>
                <a:cubicBezTo>
                  <a:pt x="260" y="16"/>
                  <a:pt x="261" y="15"/>
                  <a:pt x="261" y="15"/>
                </a:cubicBezTo>
                <a:cubicBezTo>
                  <a:pt x="261" y="15"/>
                  <a:pt x="261" y="15"/>
                  <a:pt x="261" y="14"/>
                </a:cubicBezTo>
                <a:cubicBezTo>
                  <a:pt x="260" y="15"/>
                  <a:pt x="259" y="16"/>
                  <a:pt x="258" y="16"/>
                </a:cubicBezTo>
                <a:cubicBezTo>
                  <a:pt x="257" y="15"/>
                  <a:pt x="259" y="15"/>
                  <a:pt x="259" y="14"/>
                </a:cubicBezTo>
                <a:cubicBezTo>
                  <a:pt x="258" y="14"/>
                  <a:pt x="258" y="14"/>
                  <a:pt x="258" y="15"/>
                </a:cubicBezTo>
                <a:cubicBezTo>
                  <a:pt x="256" y="14"/>
                  <a:pt x="254" y="17"/>
                  <a:pt x="253" y="17"/>
                </a:cubicBezTo>
                <a:cubicBezTo>
                  <a:pt x="253" y="17"/>
                  <a:pt x="254" y="16"/>
                  <a:pt x="253" y="16"/>
                </a:cubicBezTo>
                <a:cubicBezTo>
                  <a:pt x="253" y="17"/>
                  <a:pt x="253" y="17"/>
                  <a:pt x="252" y="17"/>
                </a:cubicBezTo>
                <a:cubicBezTo>
                  <a:pt x="252" y="17"/>
                  <a:pt x="253" y="18"/>
                  <a:pt x="253" y="17"/>
                </a:cubicBezTo>
                <a:cubicBezTo>
                  <a:pt x="253" y="18"/>
                  <a:pt x="253" y="18"/>
                  <a:pt x="253" y="18"/>
                </a:cubicBezTo>
                <a:cubicBezTo>
                  <a:pt x="253" y="18"/>
                  <a:pt x="252" y="17"/>
                  <a:pt x="251" y="19"/>
                </a:cubicBezTo>
                <a:cubicBezTo>
                  <a:pt x="251" y="18"/>
                  <a:pt x="251" y="18"/>
                  <a:pt x="251" y="18"/>
                </a:cubicBezTo>
                <a:cubicBezTo>
                  <a:pt x="251" y="19"/>
                  <a:pt x="250" y="18"/>
                  <a:pt x="250" y="19"/>
                </a:cubicBezTo>
                <a:cubicBezTo>
                  <a:pt x="249" y="18"/>
                  <a:pt x="249" y="18"/>
                  <a:pt x="249" y="18"/>
                </a:cubicBezTo>
                <a:cubicBezTo>
                  <a:pt x="249" y="18"/>
                  <a:pt x="249" y="18"/>
                  <a:pt x="249" y="18"/>
                </a:cubicBezTo>
                <a:cubicBezTo>
                  <a:pt x="248" y="18"/>
                  <a:pt x="249" y="18"/>
                  <a:pt x="249" y="18"/>
                </a:cubicBezTo>
                <a:cubicBezTo>
                  <a:pt x="247" y="19"/>
                  <a:pt x="246" y="19"/>
                  <a:pt x="244" y="20"/>
                </a:cubicBezTo>
                <a:cubicBezTo>
                  <a:pt x="244" y="20"/>
                  <a:pt x="244" y="19"/>
                  <a:pt x="244" y="19"/>
                </a:cubicBezTo>
                <a:cubicBezTo>
                  <a:pt x="244" y="19"/>
                  <a:pt x="243" y="19"/>
                  <a:pt x="243" y="19"/>
                </a:cubicBezTo>
                <a:cubicBezTo>
                  <a:pt x="242" y="20"/>
                  <a:pt x="243" y="20"/>
                  <a:pt x="243" y="20"/>
                </a:cubicBezTo>
                <a:cubicBezTo>
                  <a:pt x="242" y="20"/>
                  <a:pt x="242" y="20"/>
                  <a:pt x="241" y="21"/>
                </a:cubicBezTo>
                <a:cubicBezTo>
                  <a:pt x="241" y="21"/>
                  <a:pt x="241" y="20"/>
                  <a:pt x="241" y="20"/>
                </a:cubicBezTo>
                <a:cubicBezTo>
                  <a:pt x="241" y="20"/>
                  <a:pt x="241" y="21"/>
                  <a:pt x="241" y="21"/>
                </a:cubicBezTo>
                <a:cubicBezTo>
                  <a:pt x="240" y="20"/>
                  <a:pt x="241" y="21"/>
                  <a:pt x="240" y="21"/>
                </a:cubicBezTo>
                <a:cubicBezTo>
                  <a:pt x="239" y="21"/>
                  <a:pt x="240" y="21"/>
                  <a:pt x="239" y="21"/>
                </a:cubicBezTo>
                <a:cubicBezTo>
                  <a:pt x="239" y="21"/>
                  <a:pt x="239" y="21"/>
                  <a:pt x="239" y="21"/>
                </a:cubicBezTo>
                <a:cubicBezTo>
                  <a:pt x="239" y="22"/>
                  <a:pt x="237" y="21"/>
                  <a:pt x="237" y="20"/>
                </a:cubicBezTo>
                <a:cubicBezTo>
                  <a:pt x="236" y="21"/>
                  <a:pt x="238" y="21"/>
                  <a:pt x="238" y="22"/>
                </a:cubicBezTo>
                <a:cubicBezTo>
                  <a:pt x="237" y="22"/>
                  <a:pt x="237" y="22"/>
                  <a:pt x="237" y="21"/>
                </a:cubicBezTo>
                <a:cubicBezTo>
                  <a:pt x="236" y="22"/>
                  <a:pt x="236" y="21"/>
                  <a:pt x="236" y="23"/>
                </a:cubicBezTo>
                <a:cubicBezTo>
                  <a:pt x="235" y="23"/>
                  <a:pt x="235" y="23"/>
                  <a:pt x="234" y="22"/>
                </a:cubicBezTo>
                <a:cubicBezTo>
                  <a:pt x="234" y="23"/>
                  <a:pt x="234" y="23"/>
                  <a:pt x="234" y="23"/>
                </a:cubicBezTo>
                <a:cubicBezTo>
                  <a:pt x="235" y="23"/>
                  <a:pt x="234" y="22"/>
                  <a:pt x="235" y="23"/>
                </a:cubicBezTo>
                <a:cubicBezTo>
                  <a:pt x="234" y="24"/>
                  <a:pt x="233" y="23"/>
                  <a:pt x="232" y="24"/>
                </a:cubicBezTo>
                <a:cubicBezTo>
                  <a:pt x="232" y="24"/>
                  <a:pt x="232" y="23"/>
                  <a:pt x="232" y="23"/>
                </a:cubicBezTo>
                <a:cubicBezTo>
                  <a:pt x="232" y="22"/>
                  <a:pt x="232" y="24"/>
                  <a:pt x="231" y="24"/>
                </a:cubicBezTo>
                <a:cubicBezTo>
                  <a:pt x="230" y="24"/>
                  <a:pt x="230" y="24"/>
                  <a:pt x="230" y="25"/>
                </a:cubicBezTo>
                <a:cubicBezTo>
                  <a:pt x="229" y="24"/>
                  <a:pt x="228" y="25"/>
                  <a:pt x="228" y="25"/>
                </a:cubicBezTo>
                <a:cubicBezTo>
                  <a:pt x="228" y="24"/>
                  <a:pt x="228" y="25"/>
                  <a:pt x="228" y="24"/>
                </a:cubicBezTo>
                <a:cubicBezTo>
                  <a:pt x="228" y="24"/>
                  <a:pt x="229" y="23"/>
                  <a:pt x="228" y="23"/>
                </a:cubicBezTo>
                <a:cubicBezTo>
                  <a:pt x="228" y="24"/>
                  <a:pt x="227" y="24"/>
                  <a:pt x="227" y="25"/>
                </a:cubicBezTo>
                <a:cubicBezTo>
                  <a:pt x="227" y="25"/>
                  <a:pt x="226" y="25"/>
                  <a:pt x="226" y="25"/>
                </a:cubicBezTo>
                <a:cubicBezTo>
                  <a:pt x="226" y="24"/>
                  <a:pt x="227" y="25"/>
                  <a:pt x="226" y="24"/>
                </a:cubicBezTo>
                <a:cubicBezTo>
                  <a:pt x="226" y="23"/>
                  <a:pt x="227" y="24"/>
                  <a:pt x="227" y="23"/>
                </a:cubicBezTo>
                <a:cubicBezTo>
                  <a:pt x="227" y="23"/>
                  <a:pt x="226" y="24"/>
                  <a:pt x="226" y="23"/>
                </a:cubicBezTo>
                <a:cubicBezTo>
                  <a:pt x="226" y="24"/>
                  <a:pt x="225" y="24"/>
                  <a:pt x="225" y="24"/>
                </a:cubicBezTo>
                <a:cubicBezTo>
                  <a:pt x="225" y="23"/>
                  <a:pt x="224" y="24"/>
                  <a:pt x="223" y="24"/>
                </a:cubicBezTo>
                <a:cubicBezTo>
                  <a:pt x="223" y="24"/>
                  <a:pt x="223" y="24"/>
                  <a:pt x="223" y="24"/>
                </a:cubicBezTo>
                <a:cubicBezTo>
                  <a:pt x="223" y="24"/>
                  <a:pt x="222" y="25"/>
                  <a:pt x="222" y="25"/>
                </a:cubicBezTo>
                <a:cubicBezTo>
                  <a:pt x="222" y="25"/>
                  <a:pt x="222" y="25"/>
                  <a:pt x="222" y="25"/>
                </a:cubicBezTo>
                <a:cubicBezTo>
                  <a:pt x="222" y="26"/>
                  <a:pt x="222" y="26"/>
                  <a:pt x="223" y="25"/>
                </a:cubicBezTo>
                <a:cubicBezTo>
                  <a:pt x="223" y="26"/>
                  <a:pt x="222" y="26"/>
                  <a:pt x="221" y="26"/>
                </a:cubicBezTo>
                <a:cubicBezTo>
                  <a:pt x="221" y="26"/>
                  <a:pt x="221" y="25"/>
                  <a:pt x="222" y="25"/>
                </a:cubicBezTo>
                <a:cubicBezTo>
                  <a:pt x="221" y="25"/>
                  <a:pt x="221" y="25"/>
                  <a:pt x="221" y="24"/>
                </a:cubicBezTo>
                <a:cubicBezTo>
                  <a:pt x="221" y="25"/>
                  <a:pt x="220" y="24"/>
                  <a:pt x="220" y="25"/>
                </a:cubicBezTo>
                <a:cubicBezTo>
                  <a:pt x="220" y="26"/>
                  <a:pt x="220" y="25"/>
                  <a:pt x="221" y="26"/>
                </a:cubicBezTo>
                <a:cubicBezTo>
                  <a:pt x="220" y="26"/>
                  <a:pt x="220" y="26"/>
                  <a:pt x="220" y="26"/>
                </a:cubicBezTo>
                <a:cubicBezTo>
                  <a:pt x="220" y="26"/>
                  <a:pt x="220" y="26"/>
                  <a:pt x="220" y="25"/>
                </a:cubicBezTo>
                <a:cubicBezTo>
                  <a:pt x="220" y="25"/>
                  <a:pt x="220" y="25"/>
                  <a:pt x="220" y="25"/>
                </a:cubicBezTo>
                <a:cubicBezTo>
                  <a:pt x="219" y="25"/>
                  <a:pt x="220" y="26"/>
                  <a:pt x="219" y="25"/>
                </a:cubicBezTo>
                <a:cubicBezTo>
                  <a:pt x="219" y="26"/>
                  <a:pt x="220" y="26"/>
                  <a:pt x="219" y="27"/>
                </a:cubicBezTo>
                <a:cubicBezTo>
                  <a:pt x="219" y="27"/>
                  <a:pt x="219" y="26"/>
                  <a:pt x="219" y="26"/>
                </a:cubicBezTo>
                <a:cubicBezTo>
                  <a:pt x="219" y="26"/>
                  <a:pt x="219" y="26"/>
                  <a:pt x="219" y="27"/>
                </a:cubicBezTo>
                <a:cubicBezTo>
                  <a:pt x="219" y="27"/>
                  <a:pt x="219" y="27"/>
                  <a:pt x="218" y="27"/>
                </a:cubicBezTo>
                <a:cubicBezTo>
                  <a:pt x="218" y="27"/>
                  <a:pt x="218" y="26"/>
                  <a:pt x="218" y="25"/>
                </a:cubicBezTo>
                <a:cubicBezTo>
                  <a:pt x="218" y="26"/>
                  <a:pt x="218" y="26"/>
                  <a:pt x="218" y="26"/>
                </a:cubicBezTo>
                <a:cubicBezTo>
                  <a:pt x="218" y="27"/>
                  <a:pt x="217" y="26"/>
                  <a:pt x="217" y="27"/>
                </a:cubicBezTo>
                <a:cubicBezTo>
                  <a:pt x="217" y="27"/>
                  <a:pt x="217" y="26"/>
                  <a:pt x="216" y="26"/>
                </a:cubicBezTo>
                <a:cubicBezTo>
                  <a:pt x="216" y="26"/>
                  <a:pt x="216" y="26"/>
                  <a:pt x="216" y="26"/>
                </a:cubicBezTo>
                <a:cubicBezTo>
                  <a:pt x="216" y="27"/>
                  <a:pt x="216" y="26"/>
                  <a:pt x="215" y="26"/>
                </a:cubicBezTo>
                <a:cubicBezTo>
                  <a:pt x="215" y="26"/>
                  <a:pt x="215" y="26"/>
                  <a:pt x="215" y="26"/>
                </a:cubicBezTo>
                <a:cubicBezTo>
                  <a:pt x="215" y="26"/>
                  <a:pt x="215" y="26"/>
                  <a:pt x="215" y="27"/>
                </a:cubicBezTo>
                <a:cubicBezTo>
                  <a:pt x="215" y="27"/>
                  <a:pt x="215" y="27"/>
                  <a:pt x="215" y="27"/>
                </a:cubicBezTo>
                <a:cubicBezTo>
                  <a:pt x="215" y="27"/>
                  <a:pt x="215" y="27"/>
                  <a:pt x="214" y="27"/>
                </a:cubicBezTo>
                <a:cubicBezTo>
                  <a:pt x="214" y="27"/>
                  <a:pt x="214" y="27"/>
                  <a:pt x="214" y="27"/>
                </a:cubicBezTo>
                <a:cubicBezTo>
                  <a:pt x="214" y="27"/>
                  <a:pt x="214" y="27"/>
                  <a:pt x="214" y="27"/>
                </a:cubicBezTo>
                <a:cubicBezTo>
                  <a:pt x="214" y="27"/>
                  <a:pt x="214" y="26"/>
                  <a:pt x="213" y="26"/>
                </a:cubicBezTo>
                <a:cubicBezTo>
                  <a:pt x="213" y="26"/>
                  <a:pt x="213" y="26"/>
                  <a:pt x="213" y="27"/>
                </a:cubicBezTo>
                <a:cubicBezTo>
                  <a:pt x="213" y="26"/>
                  <a:pt x="213" y="26"/>
                  <a:pt x="213" y="27"/>
                </a:cubicBezTo>
                <a:cubicBezTo>
                  <a:pt x="213" y="27"/>
                  <a:pt x="213" y="27"/>
                  <a:pt x="213" y="27"/>
                </a:cubicBezTo>
                <a:cubicBezTo>
                  <a:pt x="213" y="27"/>
                  <a:pt x="212" y="27"/>
                  <a:pt x="212" y="27"/>
                </a:cubicBezTo>
                <a:cubicBezTo>
                  <a:pt x="211" y="28"/>
                  <a:pt x="212" y="28"/>
                  <a:pt x="212" y="28"/>
                </a:cubicBezTo>
                <a:cubicBezTo>
                  <a:pt x="211" y="28"/>
                  <a:pt x="212" y="28"/>
                  <a:pt x="211" y="27"/>
                </a:cubicBezTo>
                <a:cubicBezTo>
                  <a:pt x="211" y="27"/>
                  <a:pt x="211" y="27"/>
                  <a:pt x="211" y="27"/>
                </a:cubicBezTo>
                <a:cubicBezTo>
                  <a:pt x="211" y="27"/>
                  <a:pt x="211" y="27"/>
                  <a:pt x="210" y="27"/>
                </a:cubicBezTo>
                <a:cubicBezTo>
                  <a:pt x="210" y="27"/>
                  <a:pt x="209" y="28"/>
                  <a:pt x="208" y="28"/>
                </a:cubicBezTo>
                <a:cubicBezTo>
                  <a:pt x="208" y="28"/>
                  <a:pt x="208" y="28"/>
                  <a:pt x="208" y="28"/>
                </a:cubicBezTo>
                <a:cubicBezTo>
                  <a:pt x="209" y="27"/>
                  <a:pt x="210" y="28"/>
                  <a:pt x="210" y="26"/>
                </a:cubicBezTo>
                <a:cubicBezTo>
                  <a:pt x="211" y="26"/>
                  <a:pt x="211" y="26"/>
                  <a:pt x="212" y="26"/>
                </a:cubicBezTo>
                <a:cubicBezTo>
                  <a:pt x="211" y="26"/>
                  <a:pt x="212" y="25"/>
                  <a:pt x="212" y="25"/>
                </a:cubicBezTo>
                <a:cubicBezTo>
                  <a:pt x="212" y="25"/>
                  <a:pt x="212" y="25"/>
                  <a:pt x="212" y="24"/>
                </a:cubicBezTo>
                <a:cubicBezTo>
                  <a:pt x="211" y="24"/>
                  <a:pt x="211" y="25"/>
                  <a:pt x="211" y="24"/>
                </a:cubicBezTo>
                <a:cubicBezTo>
                  <a:pt x="211" y="24"/>
                  <a:pt x="212" y="24"/>
                  <a:pt x="213" y="23"/>
                </a:cubicBezTo>
                <a:cubicBezTo>
                  <a:pt x="212" y="23"/>
                  <a:pt x="213" y="23"/>
                  <a:pt x="213" y="22"/>
                </a:cubicBezTo>
                <a:cubicBezTo>
                  <a:pt x="213" y="22"/>
                  <a:pt x="213" y="22"/>
                  <a:pt x="213" y="22"/>
                </a:cubicBezTo>
                <a:cubicBezTo>
                  <a:pt x="213" y="22"/>
                  <a:pt x="212" y="22"/>
                  <a:pt x="212" y="22"/>
                </a:cubicBezTo>
                <a:cubicBezTo>
                  <a:pt x="213" y="21"/>
                  <a:pt x="212" y="21"/>
                  <a:pt x="212" y="21"/>
                </a:cubicBezTo>
                <a:cubicBezTo>
                  <a:pt x="212" y="20"/>
                  <a:pt x="212" y="20"/>
                  <a:pt x="212" y="20"/>
                </a:cubicBezTo>
                <a:cubicBezTo>
                  <a:pt x="212" y="20"/>
                  <a:pt x="211" y="20"/>
                  <a:pt x="211" y="20"/>
                </a:cubicBezTo>
                <a:cubicBezTo>
                  <a:pt x="212" y="20"/>
                  <a:pt x="212" y="21"/>
                  <a:pt x="211" y="22"/>
                </a:cubicBezTo>
                <a:cubicBezTo>
                  <a:pt x="211" y="21"/>
                  <a:pt x="210" y="22"/>
                  <a:pt x="209" y="21"/>
                </a:cubicBezTo>
                <a:cubicBezTo>
                  <a:pt x="209" y="21"/>
                  <a:pt x="209" y="22"/>
                  <a:pt x="209" y="22"/>
                </a:cubicBezTo>
                <a:cubicBezTo>
                  <a:pt x="208" y="22"/>
                  <a:pt x="208" y="21"/>
                  <a:pt x="208" y="20"/>
                </a:cubicBezTo>
                <a:cubicBezTo>
                  <a:pt x="208" y="21"/>
                  <a:pt x="208" y="20"/>
                  <a:pt x="207" y="20"/>
                </a:cubicBezTo>
                <a:cubicBezTo>
                  <a:pt x="208" y="20"/>
                  <a:pt x="208" y="20"/>
                  <a:pt x="209" y="20"/>
                </a:cubicBezTo>
                <a:cubicBezTo>
                  <a:pt x="209" y="20"/>
                  <a:pt x="209" y="20"/>
                  <a:pt x="209" y="20"/>
                </a:cubicBezTo>
                <a:cubicBezTo>
                  <a:pt x="209" y="20"/>
                  <a:pt x="209" y="19"/>
                  <a:pt x="209" y="19"/>
                </a:cubicBezTo>
                <a:cubicBezTo>
                  <a:pt x="210" y="19"/>
                  <a:pt x="210" y="18"/>
                  <a:pt x="211" y="18"/>
                </a:cubicBezTo>
                <a:cubicBezTo>
                  <a:pt x="210" y="17"/>
                  <a:pt x="210" y="17"/>
                  <a:pt x="210" y="17"/>
                </a:cubicBezTo>
                <a:cubicBezTo>
                  <a:pt x="210" y="17"/>
                  <a:pt x="210" y="18"/>
                  <a:pt x="210" y="17"/>
                </a:cubicBezTo>
                <a:cubicBezTo>
                  <a:pt x="210" y="17"/>
                  <a:pt x="210" y="16"/>
                  <a:pt x="210" y="16"/>
                </a:cubicBezTo>
                <a:cubicBezTo>
                  <a:pt x="210" y="15"/>
                  <a:pt x="210" y="15"/>
                  <a:pt x="210" y="15"/>
                </a:cubicBezTo>
                <a:cubicBezTo>
                  <a:pt x="210" y="15"/>
                  <a:pt x="210" y="15"/>
                  <a:pt x="210" y="14"/>
                </a:cubicBezTo>
                <a:cubicBezTo>
                  <a:pt x="210" y="14"/>
                  <a:pt x="209" y="14"/>
                  <a:pt x="209" y="14"/>
                </a:cubicBezTo>
                <a:cubicBezTo>
                  <a:pt x="209" y="14"/>
                  <a:pt x="209" y="14"/>
                  <a:pt x="209" y="14"/>
                </a:cubicBezTo>
                <a:cubicBezTo>
                  <a:pt x="209" y="14"/>
                  <a:pt x="209" y="13"/>
                  <a:pt x="208" y="13"/>
                </a:cubicBezTo>
                <a:cubicBezTo>
                  <a:pt x="209" y="13"/>
                  <a:pt x="209" y="12"/>
                  <a:pt x="209" y="11"/>
                </a:cubicBezTo>
                <a:cubicBezTo>
                  <a:pt x="209" y="11"/>
                  <a:pt x="209" y="11"/>
                  <a:pt x="209" y="11"/>
                </a:cubicBezTo>
                <a:cubicBezTo>
                  <a:pt x="208" y="12"/>
                  <a:pt x="208" y="11"/>
                  <a:pt x="208" y="11"/>
                </a:cubicBezTo>
                <a:cubicBezTo>
                  <a:pt x="207" y="11"/>
                  <a:pt x="207" y="10"/>
                  <a:pt x="207" y="10"/>
                </a:cubicBezTo>
                <a:cubicBezTo>
                  <a:pt x="208" y="10"/>
                  <a:pt x="208" y="10"/>
                  <a:pt x="208" y="10"/>
                </a:cubicBezTo>
                <a:cubicBezTo>
                  <a:pt x="207" y="10"/>
                  <a:pt x="207" y="10"/>
                  <a:pt x="207" y="11"/>
                </a:cubicBezTo>
                <a:cubicBezTo>
                  <a:pt x="207" y="11"/>
                  <a:pt x="206" y="10"/>
                  <a:pt x="206" y="10"/>
                </a:cubicBezTo>
                <a:cubicBezTo>
                  <a:pt x="206" y="10"/>
                  <a:pt x="206" y="10"/>
                  <a:pt x="206" y="10"/>
                </a:cubicBezTo>
                <a:cubicBezTo>
                  <a:pt x="206" y="9"/>
                  <a:pt x="206" y="9"/>
                  <a:pt x="205" y="10"/>
                </a:cubicBezTo>
                <a:cubicBezTo>
                  <a:pt x="205" y="9"/>
                  <a:pt x="204" y="10"/>
                  <a:pt x="205" y="9"/>
                </a:cubicBezTo>
                <a:cubicBezTo>
                  <a:pt x="204" y="9"/>
                  <a:pt x="205" y="10"/>
                  <a:pt x="204" y="10"/>
                </a:cubicBezTo>
                <a:cubicBezTo>
                  <a:pt x="203" y="9"/>
                  <a:pt x="201" y="10"/>
                  <a:pt x="200" y="11"/>
                </a:cubicBezTo>
                <a:cubicBezTo>
                  <a:pt x="200" y="11"/>
                  <a:pt x="201" y="11"/>
                  <a:pt x="201" y="11"/>
                </a:cubicBezTo>
                <a:cubicBezTo>
                  <a:pt x="199" y="12"/>
                  <a:pt x="198" y="10"/>
                  <a:pt x="197" y="12"/>
                </a:cubicBezTo>
                <a:cubicBezTo>
                  <a:pt x="197" y="12"/>
                  <a:pt x="197" y="12"/>
                  <a:pt x="197" y="11"/>
                </a:cubicBezTo>
                <a:cubicBezTo>
                  <a:pt x="197" y="12"/>
                  <a:pt x="197" y="12"/>
                  <a:pt x="197" y="12"/>
                </a:cubicBezTo>
                <a:cubicBezTo>
                  <a:pt x="197" y="11"/>
                  <a:pt x="197" y="11"/>
                  <a:pt x="197" y="11"/>
                </a:cubicBezTo>
                <a:cubicBezTo>
                  <a:pt x="197" y="11"/>
                  <a:pt x="197" y="11"/>
                  <a:pt x="197" y="11"/>
                </a:cubicBezTo>
                <a:cubicBezTo>
                  <a:pt x="195" y="11"/>
                  <a:pt x="193" y="11"/>
                  <a:pt x="192" y="12"/>
                </a:cubicBezTo>
                <a:cubicBezTo>
                  <a:pt x="191" y="12"/>
                  <a:pt x="191" y="12"/>
                  <a:pt x="191" y="12"/>
                </a:cubicBezTo>
                <a:cubicBezTo>
                  <a:pt x="191" y="12"/>
                  <a:pt x="191" y="12"/>
                  <a:pt x="191" y="12"/>
                </a:cubicBezTo>
                <a:cubicBezTo>
                  <a:pt x="191" y="12"/>
                  <a:pt x="191" y="13"/>
                  <a:pt x="190" y="13"/>
                </a:cubicBezTo>
                <a:cubicBezTo>
                  <a:pt x="190" y="12"/>
                  <a:pt x="189" y="13"/>
                  <a:pt x="189" y="14"/>
                </a:cubicBezTo>
                <a:cubicBezTo>
                  <a:pt x="187" y="13"/>
                  <a:pt x="186" y="15"/>
                  <a:pt x="185" y="14"/>
                </a:cubicBezTo>
                <a:cubicBezTo>
                  <a:pt x="184" y="15"/>
                  <a:pt x="181" y="14"/>
                  <a:pt x="180" y="16"/>
                </a:cubicBezTo>
                <a:cubicBezTo>
                  <a:pt x="180" y="16"/>
                  <a:pt x="180" y="16"/>
                  <a:pt x="180" y="16"/>
                </a:cubicBezTo>
                <a:cubicBezTo>
                  <a:pt x="179" y="16"/>
                  <a:pt x="180" y="17"/>
                  <a:pt x="179" y="17"/>
                </a:cubicBezTo>
                <a:cubicBezTo>
                  <a:pt x="179" y="17"/>
                  <a:pt x="179" y="16"/>
                  <a:pt x="179" y="16"/>
                </a:cubicBezTo>
                <a:cubicBezTo>
                  <a:pt x="179" y="17"/>
                  <a:pt x="178" y="17"/>
                  <a:pt x="179" y="17"/>
                </a:cubicBezTo>
                <a:cubicBezTo>
                  <a:pt x="178" y="17"/>
                  <a:pt x="178" y="17"/>
                  <a:pt x="178" y="16"/>
                </a:cubicBezTo>
                <a:cubicBezTo>
                  <a:pt x="178" y="17"/>
                  <a:pt x="177" y="17"/>
                  <a:pt x="176" y="17"/>
                </a:cubicBezTo>
                <a:cubicBezTo>
                  <a:pt x="175" y="18"/>
                  <a:pt x="173" y="18"/>
                  <a:pt x="171" y="20"/>
                </a:cubicBezTo>
                <a:cubicBezTo>
                  <a:pt x="171" y="20"/>
                  <a:pt x="172" y="20"/>
                  <a:pt x="172" y="20"/>
                </a:cubicBezTo>
                <a:cubicBezTo>
                  <a:pt x="172" y="19"/>
                  <a:pt x="173" y="20"/>
                  <a:pt x="173" y="19"/>
                </a:cubicBezTo>
                <a:cubicBezTo>
                  <a:pt x="174" y="19"/>
                  <a:pt x="174" y="18"/>
                  <a:pt x="175" y="18"/>
                </a:cubicBezTo>
                <a:cubicBezTo>
                  <a:pt x="175" y="18"/>
                  <a:pt x="175" y="18"/>
                  <a:pt x="176" y="18"/>
                </a:cubicBezTo>
                <a:cubicBezTo>
                  <a:pt x="176" y="18"/>
                  <a:pt x="176" y="18"/>
                  <a:pt x="176" y="18"/>
                </a:cubicBezTo>
                <a:cubicBezTo>
                  <a:pt x="175" y="20"/>
                  <a:pt x="174" y="19"/>
                  <a:pt x="173" y="20"/>
                </a:cubicBezTo>
                <a:cubicBezTo>
                  <a:pt x="175" y="20"/>
                  <a:pt x="175" y="20"/>
                  <a:pt x="177" y="19"/>
                </a:cubicBezTo>
                <a:cubicBezTo>
                  <a:pt x="177" y="20"/>
                  <a:pt x="177" y="20"/>
                  <a:pt x="177" y="20"/>
                </a:cubicBezTo>
                <a:cubicBezTo>
                  <a:pt x="178" y="18"/>
                  <a:pt x="180" y="18"/>
                  <a:pt x="181" y="19"/>
                </a:cubicBezTo>
                <a:cubicBezTo>
                  <a:pt x="182" y="18"/>
                  <a:pt x="182" y="17"/>
                  <a:pt x="183" y="18"/>
                </a:cubicBezTo>
                <a:cubicBezTo>
                  <a:pt x="183" y="18"/>
                  <a:pt x="185" y="16"/>
                  <a:pt x="185" y="17"/>
                </a:cubicBezTo>
                <a:cubicBezTo>
                  <a:pt x="185" y="18"/>
                  <a:pt x="185" y="17"/>
                  <a:pt x="185" y="18"/>
                </a:cubicBezTo>
                <a:cubicBezTo>
                  <a:pt x="185" y="18"/>
                  <a:pt x="185" y="17"/>
                  <a:pt x="186" y="18"/>
                </a:cubicBezTo>
                <a:cubicBezTo>
                  <a:pt x="186" y="16"/>
                  <a:pt x="188" y="17"/>
                  <a:pt x="189" y="16"/>
                </a:cubicBezTo>
                <a:cubicBezTo>
                  <a:pt x="189" y="16"/>
                  <a:pt x="189" y="16"/>
                  <a:pt x="189" y="17"/>
                </a:cubicBezTo>
                <a:cubicBezTo>
                  <a:pt x="190" y="16"/>
                  <a:pt x="190" y="16"/>
                  <a:pt x="191" y="16"/>
                </a:cubicBezTo>
                <a:cubicBezTo>
                  <a:pt x="192" y="17"/>
                  <a:pt x="194" y="14"/>
                  <a:pt x="195" y="16"/>
                </a:cubicBezTo>
                <a:cubicBezTo>
                  <a:pt x="193" y="17"/>
                  <a:pt x="190" y="17"/>
                  <a:pt x="189" y="19"/>
                </a:cubicBezTo>
                <a:cubicBezTo>
                  <a:pt x="189" y="19"/>
                  <a:pt x="190" y="19"/>
                  <a:pt x="191" y="18"/>
                </a:cubicBezTo>
                <a:cubicBezTo>
                  <a:pt x="191" y="19"/>
                  <a:pt x="192" y="18"/>
                  <a:pt x="192" y="19"/>
                </a:cubicBezTo>
                <a:cubicBezTo>
                  <a:pt x="191" y="19"/>
                  <a:pt x="189" y="21"/>
                  <a:pt x="188" y="19"/>
                </a:cubicBezTo>
                <a:cubicBezTo>
                  <a:pt x="189" y="20"/>
                  <a:pt x="189" y="20"/>
                  <a:pt x="189" y="20"/>
                </a:cubicBezTo>
                <a:cubicBezTo>
                  <a:pt x="188" y="21"/>
                  <a:pt x="187" y="19"/>
                  <a:pt x="187" y="21"/>
                </a:cubicBezTo>
                <a:cubicBezTo>
                  <a:pt x="187" y="21"/>
                  <a:pt x="187" y="21"/>
                  <a:pt x="186" y="20"/>
                </a:cubicBezTo>
                <a:cubicBezTo>
                  <a:pt x="185" y="21"/>
                  <a:pt x="184" y="21"/>
                  <a:pt x="183" y="21"/>
                </a:cubicBezTo>
                <a:cubicBezTo>
                  <a:pt x="183" y="21"/>
                  <a:pt x="182" y="20"/>
                  <a:pt x="182" y="21"/>
                </a:cubicBezTo>
                <a:cubicBezTo>
                  <a:pt x="181" y="21"/>
                  <a:pt x="181" y="21"/>
                  <a:pt x="181" y="21"/>
                </a:cubicBezTo>
                <a:cubicBezTo>
                  <a:pt x="180" y="21"/>
                  <a:pt x="179" y="21"/>
                  <a:pt x="180" y="21"/>
                </a:cubicBezTo>
                <a:cubicBezTo>
                  <a:pt x="179" y="21"/>
                  <a:pt x="178" y="21"/>
                  <a:pt x="178" y="22"/>
                </a:cubicBezTo>
                <a:cubicBezTo>
                  <a:pt x="178" y="21"/>
                  <a:pt x="177" y="22"/>
                  <a:pt x="177" y="21"/>
                </a:cubicBezTo>
                <a:cubicBezTo>
                  <a:pt x="176" y="22"/>
                  <a:pt x="176" y="22"/>
                  <a:pt x="176" y="22"/>
                </a:cubicBezTo>
                <a:cubicBezTo>
                  <a:pt x="175" y="22"/>
                  <a:pt x="175" y="21"/>
                  <a:pt x="175" y="22"/>
                </a:cubicBezTo>
                <a:cubicBezTo>
                  <a:pt x="174" y="22"/>
                  <a:pt x="173" y="23"/>
                  <a:pt x="171" y="23"/>
                </a:cubicBezTo>
                <a:cubicBezTo>
                  <a:pt x="171" y="23"/>
                  <a:pt x="171" y="24"/>
                  <a:pt x="171" y="24"/>
                </a:cubicBezTo>
                <a:cubicBezTo>
                  <a:pt x="170" y="24"/>
                  <a:pt x="170" y="25"/>
                  <a:pt x="169" y="24"/>
                </a:cubicBezTo>
                <a:cubicBezTo>
                  <a:pt x="169" y="26"/>
                  <a:pt x="168" y="25"/>
                  <a:pt x="167" y="25"/>
                </a:cubicBezTo>
                <a:cubicBezTo>
                  <a:pt x="167" y="25"/>
                  <a:pt x="165" y="27"/>
                  <a:pt x="165" y="25"/>
                </a:cubicBezTo>
                <a:cubicBezTo>
                  <a:pt x="165" y="26"/>
                  <a:pt x="165" y="26"/>
                  <a:pt x="165" y="26"/>
                </a:cubicBezTo>
                <a:cubicBezTo>
                  <a:pt x="165" y="26"/>
                  <a:pt x="164" y="26"/>
                  <a:pt x="164" y="26"/>
                </a:cubicBezTo>
                <a:cubicBezTo>
                  <a:pt x="164" y="27"/>
                  <a:pt x="162" y="26"/>
                  <a:pt x="162" y="27"/>
                </a:cubicBezTo>
                <a:cubicBezTo>
                  <a:pt x="161" y="26"/>
                  <a:pt x="160" y="28"/>
                  <a:pt x="158" y="28"/>
                </a:cubicBezTo>
                <a:cubicBezTo>
                  <a:pt x="158" y="28"/>
                  <a:pt x="158" y="27"/>
                  <a:pt x="158" y="28"/>
                </a:cubicBezTo>
                <a:cubicBezTo>
                  <a:pt x="158" y="28"/>
                  <a:pt x="158" y="28"/>
                  <a:pt x="158" y="29"/>
                </a:cubicBezTo>
                <a:cubicBezTo>
                  <a:pt x="157" y="29"/>
                  <a:pt x="157" y="29"/>
                  <a:pt x="157" y="28"/>
                </a:cubicBezTo>
                <a:cubicBezTo>
                  <a:pt x="157" y="29"/>
                  <a:pt x="157" y="29"/>
                  <a:pt x="157" y="29"/>
                </a:cubicBezTo>
                <a:cubicBezTo>
                  <a:pt x="156" y="29"/>
                  <a:pt x="155" y="29"/>
                  <a:pt x="155" y="30"/>
                </a:cubicBezTo>
                <a:cubicBezTo>
                  <a:pt x="153" y="30"/>
                  <a:pt x="152" y="30"/>
                  <a:pt x="151" y="31"/>
                </a:cubicBezTo>
                <a:cubicBezTo>
                  <a:pt x="150" y="30"/>
                  <a:pt x="149" y="31"/>
                  <a:pt x="149" y="31"/>
                </a:cubicBezTo>
                <a:cubicBezTo>
                  <a:pt x="148" y="31"/>
                  <a:pt x="148" y="31"/>
                  <a:pt x="148" y="31"/>
                </a:cubicBezTo>
                <a:cubicBezTo>
                  <a:pt x="147" y="31"/>
                  <a:pt x="146" y="31"/>
                  <a:pt x="146" y="31"/>
                </a:cubicBezTo>
                <a:cubicBezTo>
                  <a:pt x="144" y="32"/>
                  <a:pt x="144" y="32"/>
                  <a:pt x="143" y="32"/>
                </a:cubicBezTo>
                <a:cubicBezTo>
                  <a:pt x="143" y="32"/>
                  <a:pt x="143" y="32"/>
                  <a:pt x="143" y="32"/>
                </a:cubicBezTo>
                <a:cubicBezTo>
                  <a:pt x="142" y="32"/>
                  <a:pt x="143" y="32"/>
                  <a:pt x="142" y="33"/>
                </a:cubicBezTo>
                <a:cubicBezTo>
                  <a:pt x="142" y="32"/>
                  <a:pt x="141" y="33"/>
                  <a:pt x="141" y="32"/>
                </a:cubicBezTo>
                <a:cubicBezTo>
                  <a:pt x="140" y="32"/>
                  <a:pt x="140" y="33"/>
                  <a:pt x="140" y="33"/>
                </a:cubicBezTo>
                <a:cubicBezTo>
                  <a:pt x="139" y="34"/>
                  <a:pt x="139" y="33"/>
                  <a:pt x="139" y="33"/>
                </a:cubicBezTo>
                <a:cubicBezTo>
                  <a:pt x="139" y="34"/>
                  <a:pt x="139" y="34"/>
                  <a:pt x="138" y="34"/>
                </a:cubicBezTo>
                <a:cubicBezTo>
                  <a:pt x="138" y="34"/>
                  <a:pt x="138" y="34"/>
                  <a:pt x="138" y="33"/>
                </a:cubicBezTo>
                <a:cubicBezTo>
                  <a:pt x="137" y="35"/>
                  <a:pt x="136" y="34"/>
                  <a:pt x="135" y="34"/>
                </a:cubicBezTo>
                <a:cubicBezTo>
                  <a:pt x="135" y="35"/>
                  <a:pt x="135" y="35"/>
                  <a:pt x="134" y="35"/>
                </a:cubicBezTo>
                <a:cubicBezTo>
                  <a:pt x="134" y="34"/>
                  <a:pt x="133" y="34"/>
                  <a:pt x="133" y="34"/>
                </a:cubicBezTo>
                <a:cubicBezTo>
                  <a:pt x="133" y="35"/>
                  <a:pt x="133" y="34"/>
                  <a:pt x="133" y="35"/>
                </a:cubicBezTo>
                <a:cubicBezTo>
                  <a:pt x="133" y="35"/>
                  <a:pt x="133" y="35"/>
                  <a:pt x="133" y="35"/>
                </a:cubicBezTo>
                <a:cubicBezTo>
                  <a:pt x="132" y="35"/>
                  <a:pt x="133" y="35"/>
                  <a:pt x="132" y="35"/>
                </a:cubicBezTo>
                <a:cubicBezTo>
                  <a:pt x="132" y="35"/>
                  <a:pt x="132" y="36"/>
                  <a:pt x="132" y="36"/>
                </a:cubicBezTo>
                <a:cubicBezTo>
                  <a:pt x="132" y="35"/>
                  <a:pt x="132" y="35"/>
                  <a:pt x="132" y="35"/>
                </a:cubicBezTo>
                <a:cubicBezTo>
                  <a:pt x="130" y="37"/>
                  <a:pt x="127" y="36"/>
                  <a:pt x="125" y="38"/>
                </a:cubicBezTo>
                <a:cubicBezTo>
                  <a:pt x="123" y="38"/>
                  <a:pt x="121" y="38"/>
                  <a:pt x="121" y="39"/>
                </a:cubicBezTo>
                <a:cubicBezTo>
                  <a:pt x="119" y="39"/>
                  <a:pt x="118" y="40"/>
                  <a:pt x="117" y="40"/>
                </a:cubicBezTo>
                <a:cubicBezTo>
                  <a:pt x="116" y="40"/>
                  <a:pt x="116" y="40"/>
                  <a:pt x="116" y="40"/>
                </a:cubicBezTo>
                <a:cubicBezTo>
                  <a:pt x="116" y="40"/>
                  <a:pt x="116" y="41"/>
                  <a:pt x="116" y="41"/>
                </a:cubicBezTo>
                <a:cubicBezTo>
                  <a:pt x="115" y="41"/>
                  <a:pt x="115" y="41"/>
                  <a:pt x="115" y="40"/>
                </a:cubicBezTo>
                <a:cubicBezTo>
                  <a:pt x="115" y="41"/>
                  <a:pt x="115" y="41"/>
                  <a:pt x="114" y="41"/>
                </a:cubicBezTo>
                <a:cubicBezTo>
                  <a:pt x="113" y="40"/>
                  <a:pt x="113" y="42"/>
                  <a:pt x="112" y="41"/>
                </a:cubicBezTo>
                <a:cubicBezTo>
                  <a:pt x="111" y="43"/>
                  <a:pt x="108" y="42"/>
                  <a:pt x="107" y="45"/>
                </a:cubicBezTo>
                <a:cubicBezTo>
                  <a:pt x="108" y="45"/>
                  <a:pt x="108" y="43"/>
                  <a:pt x="108" y="44"/>
                </a:cubicBezTo>
                <a:cubicBezTo>
                  <a:pt x="108" y="46"/>
                  <a:pt x="106" y="45"/>
                  <a:pt x="105" y="47"/>
                </a:cubicBezTo>
                <a:cubicBezTo>
                  <a:pt x="105" y="47"/>
                  <a:pt x="105" y="47"/>
                  <a:pt x="106" y="47"/>
                </a:cubicBezTo>
                <a:cubicBezTo>
                  <a:pt x="105" y="48"/>
                  <a:pt x="104" y="48"/>
                  <a:pt x="103" y="48"/>
                </a:cubicBezTo>
                <a:cubicBezTo>
                  <a:pt x="103" y="49"/>
                  <a:pt x="101" y="48"/>
                  <a:pt x="100" y="49"/>
                </a:cubicBezTo>
                <a:cubicBezTo>
                  <a:pt x="100" y="49"/>
                  <a:pt x="99" y="49"/>
                  <a:pt x="99" y="49"/>
                </a:cubicBezTo>
                <a:cubicBezTo>
                  <a:pt x="99" y="49"/>
                  <a:pt x="99" y="49"/>
                  <a:pt x="99" y="48"/>
                </a:cubicBezTo>
                <a:cubicBezTo>
                  <a:pt x="99" y="50"/>
                  <a:pt x="97" y="49"/>
                  <a:pt x="97" y="50"/>
                </a:cubicBezTo>
                <a:cubicBezTo>
                  <a:pt x="96" y="49"/>
                  <a:pt x="95" y="50"/>
                  <a:pt x="94" y="50"/>
                </a:cubicBezTo>
                <a:cubicBezTo>
                  <a:pt x="95" y="51"/>
                  <a:pt x="93" y="51"/>
                  <a:pt x="93" y="51"/>
                </a:cubicBezTo>
                <a:cubicBezTo>
                  <a:pt x="93" y="52"/>
                  <a:pt x="93" y="52"/>
                  <a:pt x="93" y="52"/>
                </a:cubicBezTo>
                <a:cubicBezTo>
                  <a:pt x="93" y="52"/>
                  <a:pt x="93" y="53"/>
                  <a:pt x="93" y="53"/>
                </a:cubicBezTo>
                <a:cubicBezTo>
                  <a:pt x="92" y="53"/>
                  <a:pt x="92" y="52"/>
                  <a:pt x="92" y="53"/>
                </a:cubicBezTo>
                <a:cubicBezTo>
                  <a:pt x="92" y="53"/>
                  <a:pt x="91" y="52"/>
                  <a:pt x="91" y="52"/>
                </a:cubicBezTo>
                <a:cubicBezTo>
                  <a:pt x="92" y="54"/>
                  <a:pt x="91" y="54"/>
                  <a:pt x="90" y="54"/>
                </a:cubicBezTo>
                <a:cubicBezTo>
                  <a:pt x="90" y="55"/>
                  <a:pt x="89" y="54"/>
                  <a:pt x="89" y="55"/>
                </a:cubicBezTo>
                <a:cubicBezTo>
                  <a:pt x="90" y="55"/>
                  <a:pt x="90" y="55"/>
                  <a:pt x="90" y="56"/>
                </a:cubicBezTo>
                <a:cubicBezTo>
                  <a:pt x="90" y="55"/>
                  <a:pt x="90" y="55"/>
                  <a:pt x="90" y="55"/>
                </a:cubicBezTo>
                <a:cubicBezTo>
                  <a:pt x="91" y="55"/>
                  <a:pt x="91" y="55"/>
                  <a:pt x="91" y="55"/>
                </a:cubicBezTo>
                <a:cubicBezTo>
                  <a:pt x="91" y="56"/>
                  <a:pt x="91" y="56"/>
                  <a:pt x="91" y="56"/>
                </a:cubicBezTo>
                <a:cubicBezTo>
                  <a:pt x="91" y="56"/>
                  <a:pt x="91" y="56"/>
                  <a:pt x="91" y="56"/>
                </a:cubicBezTo>
                <a:cubicBezTo>
                  <a:pt x="91" y="56"/>
                  <a:pt x="91" y="56"/>
                  <a:pt x="91" y="56"/>
                </a:cubicBezTo>
                <a:cubicBezTo>
                  <a:pt x="92" y="56"/>
                  <a:pt x="92" y="56"/>
                  <a:pt x="92" y="56"/>
                </a:cubicBezTo>
                <a:cubicBezTo>
                  <a:pt x="92" y="56"/>
                  <a:pt x="93" y="56"/>
                  <a:pt x="93" y="56"/>
                </a:cubicBezTo>
                <a:cubicBezTo>
                  <a:pt x="93" y="56"/>
                  <a:pt x="93" y="56"/>
                  <a:pt x="93" y="56"/>
                </a:cubicBezTo>
                <a:cubicBezTo>
                  <a:pt x="93" y="56"/>
                  <a:pt x="93" y="56"/>
                  <a:pt x="93" y="56"/>
                </a:cubicBezTo>
                <a:cubicBezTo>
                  <a:pt x="93" y="56"/>
                  <a:pt x="93" y="56"/>
                  <a:pt x="93" y="56"/>
                </a:cubicBezTo>
                <a:cubicBezTo>
                  <a:pt x="93" y="56"/>
                  <a:pt x="94" y="56"/>
                  <a:pt x="94" y="56"/>
                </a:cubicBezTo>
                <a:cubicBezTo>
                  <a:pt x="94" y="56"/>
                  <a:pt x="94" y="56"/>
                  <a:pt x="94" y="56"/>
                </a:cubicBezTo>
                <a:cubicBezTo>
                  <a:pt x="94" y="56"/>
                  <a:pt x="94" y="56"/>
                  <a:pt x="94" y="56"/>
                </a:cubicBezTo>
                <a:cubicBezTo>
                  <a:pt x="94" y="56"/>
                  <a:pt x="94" y="56"/>
                  <a:pt x="94" y="56"/>
                </a:cubicBezTo>
                <a:cubicBezTo>
                  <a:pt x="94" y="56"/>
                  <a:pt x="94" y="56"/>
                  <a:pt x="94" y="57"/>
                </a:cubicBezTo>
                <a:cubicBezTo>
                  <a:pt x="93" y="56"/>
                  <a:pt x="94" y="56"/>
                  <a:pt x="93" y="56"/>
                </a:cubicBezTo>
                <a:cubicBezTo>
                  <a:pt x="94" y="57"/>
                  <a:pt x="93" y="57"/>
                  <a:pt x="92" y="57"/>
                </a:cubicBezTo>
                <a:cubicBezTo>
                  <a:pt x="92" y="57"/>
                  <a:pt x="93" y="57"/>
                  <a:pt x="93" y="57"/>
                </a:cubicBezTo>
                <a:cubicBezTo>
                  <a:pt x="93" y="57"/>
                  <a:pt x="93" y="57"/>
                  <a:pt x="93" y="57"/>
                </a:cubicBezTo>
                <a:cubicBezTo>
                  <a:pt x="92" y="57"/>
                  <a:pt x="92" y="57"/>
                  <a:pt x="92" y="57"/>
                </a:cubicBezTo>
                <a:cubicBezTo>
                  <a:pt x="92" y="57"/>
                  <a:pt x="91" y="58"/>
                  <a:pt x="91" y="57"/>
                </a:cubicBezTo>
                <a:cubicBezTo>
                  <a:pt x="91" y="57"/>
                  <a:pt x="91" y="58"/>
                  <a:pt x="90" y="58"/>
                </a:cubicBezTo>
                <a:cubicBezTo>
                  <a:pt x="90" y="58"/>
                  <a:pt x="90" y="57"/>
                  <a:pt x="90" y="57"/>
                </a:cubicBezTo>
                <a:cubicBezTo>
                  <a:pt x="90" y="57"/>
                  <a:pt x="89" y="57"/>
                  <a:pt x="89" y="58"/>
                </a:cubicBezTo>
                <a:cubicBezTo>
                  <a:pt x="89" y="58"/>
                  <a:pt x="88" y="58"/>
                  <a:pt x="88" y="57"/>
                </a:cubicBezTo>
                <a:cubicBezTo>
                  <a:pt x="87" y="58"/>
                  <a:pt x="87" y="59"/>
                  <a:pt x="87" y="60"/>
                </a:cubicBezTo>
                <a:cubicBezTo>
                  <a:pt x="86" y="60"/>
                  <a:pt x="86" y="60"/>
                  <a:pt x="86" y="61"/>
                </a:cubicBezTo>
                <a:cubicBezTo>
                  <a:pt x="86" y="60"/>
                  <a:pt x="86" y="60"/>
                  <a:pt x="85" y="59"/>
                </a:cubicBezTo>
                <a:cubicBezTo>
                  <a:pt x="86" y="59"/>
                  <a:pt x="86" y="59"/>
                  <a:pt x="86" y="59"/>
                </a:cubicBezTo>
                <a:cubicBezTo>
                  <a:pt x="87" y="59"/>
                  <a:pt x="87" y="58"/>
                  <a:pt x="86" y="58"/>
                </a:cubicBezTo>
                <a:cubicBezTo>
                  <a:pt x="86" y="58"/>
                  <a:pt x="86" y="58"/>
                  <a:pt x="86" y="58"/>
                </a:cubicBezTo>
                <a:cubicBezTo>
                  <a:pt x="86" y="59"/>
                  <a:pt x="86" y="59"/>
                  <a:pt x="85" y="59"/>
                </a:cubicBezTo>
                <a:cubicBezTo>
                  <a:pt x="85" y="58"/>
                  <a:pt x="86" y="58"/>
                  <a:pt x="86" y="58"/>
                </a:cubicBezTo>
                <a:cubicBezTo>
                  <a:pt x="85" y="57"/>
                  <a:pt x="85" y="58"/>
                  <a:pt x="85" y="58"/>
                </a:cubicBezTo>
                <a:cubicBezTo>
                  <a:pt x="85" y="59"/>
                  <a:pt x="84" y="59"/>
                  <a:pt x="83" y="58"/>
                </a:cubicBezTo>
                <a:cubicBezTo>
                  <a:pt x="82" y="59"/>
                  <a:pt x="82" y="60"/>
                  <a:pt x="83" y="60"/>
                </a:cubicBezTo>
                <a:cubicBezTo>
                  <a:pt x="83" y="59"/>
                  <a:pt x="83" y="59"/>
                  <a:pt x="84" y="59"/>
                </a:cubicBezTo>
                <a:cubicBezTo>
                  <a:pt x="84" y="59"/>
                  <a:pt x="84" y="59"/>
                  <a:pt x="83" y="59"/>
                </a:cubicBezTo>
                <a:cubicBezTo>
                  <a:pt x="84" y="60"/>
                  <a:pt x="85" y="59"/>
                  <a:pt x="85" y="59"/>
                </a:cubicBezTo>
                <a:cubicBezTo>
                  <a:pt x="84" y="61"/>
                  <a:pt x="81" y="61"/>
                  <a:pt x="79" y="62"/>
                </a:cubicBezTo>
                <a:cubicBezTo>
                  <a:pt x="79" y="62"/>
                  <a:pt x="79" y="61"/>
                  <a:pt x="80" y="61"/>
                </a:cubicBezTo>
                <a:cubicBezTo>
                  <a:pt x="79" y="61"/>
                  <a:pt x="79" y="61"/>
                  <a:pt x="79" y="62"/>
                </a:cubicBezTo>
                <a:cubicBezTo>
                  <a:pt x="78" y="61"/>
                  <a:pt x="78" y="62"/>
                  <a:pt x="78" y="61"/>
                </a:cubicBezTo>
                <a:cubicBezTo>
                  <a:pt x="77" y="61"/>
                  <a:pt x="78" y="61"/>
                  <a:pt x="78" y="61"/>
                </a:cubicBezTo>
                <a:cubicBezTo>
                  <a:pt x="78" y="62"/>
                  <a:pt x="77" y="61"/>
                  <a:pt x="76" y="61"/>
                </a:cubicBezTo>
                <a:cubicBezTo>
                  <a:pt x="76" y="62"/>
                  <a:pt x="76" y="62"/>
                  <a:pt x="75" y="62"/>
                </a:cubicBezTo>
                <a:cubicBezTo>
                  <a:pt x="75" y="62"/>
                  <a:pt x="75" y="62"/>
                  <a:pt x="74" y="63"/>
                </a:cubicBezTo>
                <a:cubicBezTo>
                  <a:pt x="73" y="61"/>
                  <a:pt x="71" y="63"/>
                  <a:pt x="69" y="63"/>
                </a:cubicBezTo>
                <a:cubicBezTo>
                  <a:pt x="69" y="64"/>
                  <a:pt x="69" y="64"/>
                  <a:pt x="69" y="63"/>
                </a:cubicBezTo>
                <a:cubicBezTo>
                  <a:pt x="68" y="64"/>
                  <a:pt x="69" y="64"/>
                  <a:pt x="69" y="64"/>
                </a:cubicBezTo>
                <a:cubicBezTo>
                  <a:pt x="69" y="64"/>
                  <a:pt x="68" y="65"/>
                  <a:pt x="68" y="65"/>
                </a:cubicBezTo>
                <a:cubicBezTo>
                  <a:pt x="68" y="64"/>
                  <a:pt x="68" y="64"/>
                  <a:pt x="68" y="63"/>
                </a:cubicBezTo>
                <a:cubicBezTo>
                  <a:pt x="67" y="63"/>
                  <a:pt x="68" y="64"/>
                  <a:pt x="67" y="64"/>
                </a:cubicBezTo>
                <a:cubicBezTo>
                  <a:pt x="68" y="65"/>
                  <a:pt x="67" y="64"/>
                  <a:pt x="67" y="65"/>
                </a:cubicBezTo>
                <a:cubicBezTo>
                  <a:pt x="66" y="64"/>
                  <a:pt x="67" y="64"/>
                  <a:pt x="67" y="64"/>
                </a:cubicBezTo>
                <a:cubicBezTo>
                  <a:pt x="66" y="65"/>
                  <a:pt x="64" y="65"/>
                  <a:pt x="64" y="66"/>
                </a:cubicBezTo>
                <a:cubicBezTo>
                  <a:pt x="64" y="67"/>
                  <a:pt x="64" y="66"/>
                  <a:pt x="63" y="66"/>
                </a:cubicBezTo>
                <a:cubicBezTo>
                  <a:pt x="63" y="66"/>
                  <a:pt x="63" y="65"/>
                  <a:pt x="63" y="65"/>
                </a:cubicBezTo>
                <a:cubicBezTo>
                  <a:pt x="63" y="66"/>
                  <a:pt x="63" y="66"/>
                  <a:pt x="63" y="66"/>
                </a:cubicBezTo>
                <a:cubicBezTo>
                  <a:pt x="62" y="66"/>
                  <a:pt x="63" y="67"/>
                  <a:pt x="62" y="67"/>
                </a:cubicBezTo>
                <a:cubicBezTo>
                  <a:pt x="62" y="66"/>
                  <a:pt x="62" y="65"/>
                  <a:pt x="63" y="65"/>
                </a:cubicBezTo>
                <a:cubicBezTo>
                  <a:pt x="62" y="65"/>
                  <a:pt x="62" y="65"/>
                  <a:pt x="63" y="65"/>
                </a:cubicBezTo>
                <a:cubicBezTo>
                  <a:pt x="62" y="64"/>
                  <a:pt x="60" y="64"/>
                  <a:pt x="60" y="66"/>
                </a:cubicBezTo>
                <a:cubicBezTo>
                  <a:pt x="59" y="66"/>
                  <a:pt x="60" y="65"/>
                  <a:pt x="59" y="65"/>
                </a:cubicBezTo>
                <a:cubicBezTo>
                  <a:pt x="59" y="66"/>
                  <a:pt x="58" y="65"/>
                  <a:pt x="57" y="65"/>
                </a:cubicBezTo>
                <a:cubicBezTo>
                  <a:pt x="57" y="66"/>
                  <a:pt x="58" y="66"/>
                  <a:pt x="57" y="66"/>
                </a:cubicBezTo>
                <a:cubicBezTo>
                  <a:pt x="57" y="66"/>
                  <a:pt x="57" y="66"/>
                  <a:pt x="57" y="65"/>
                </a:cubicBezTo>
                <a:cubicBezTo>
                  <a:pt x="57" y="66"/>
                  <a:pt x="57" y="66"/>
                  <a:pt x="57" y="66"/>
                </a:cubicBezTo>
                <a:cubicBezTo>
                  <a:pt x="57" y="66"/>
                  <a:pt x="57" y="66"/>
                  <a:pt x="57" y="66"/>
                </a:cubicBezTo>
                <a:cubicBezTo>
                  <a:pt x="56" y="65"/>
                  <a:pt x="56" y="66"/>
                  <a:pt x="56" y="66"/>
                </a:cubicBezTo>
                <a:cubicBezTo>
                  <a:pt x="56" y="66"/>
                  <a:pt x="56" y="66"/>
                  <a:pt x="56" y="66"/>
                </a:cubicBezTo>
                <a:cubicBezTo>
                  <a:pt x="56" y="66"/>
                  <a:pt x="56" y="66"/>
                  <a:pt x="56" y="66"/>
                </a:cubicBezTo>
                <a:cubicBezTo>
                  <a:pt x="55" y="66"/>
                  <a:pt x="53" y="66"/>
                  <a:pt x="53" y="67"/>
                </a:cubicBezTo>
                <a:cubicBezTo>
                  <a:pt x="52" y="66"/>
                  <a:pt x="52" y="67"/>
                  <a:pt x="51" y="67"/>
                </a:cubicBezTo>
                <a:cubicBezTo>
                  <a:pt x="51" y="68"/>
                  <a:pt x="51" y="68"/>
                  <a:pt x="50" y="69"/>
                </a:cubicBezTo>
                <a:cubicBezTo>
                  <a:pt x="51" y="69"/>
                  <a:pt x="51" y="69"/>
                  <a:pt x="51" y="69"/>
                </a:cubicBezTo>
                <a:cubicBezTo>
                  <a:pt x="51" y="69"/>
                  <a:pt x="51" y="69"/>
                  <a:pt x="50" y="69"/>
                </a:cubicBezTo>
                <a:cubicBezTo>
                  <a:pt x="50" y="69"/>
                  <a:pt x="50" y="69"/>
                  <a:pt x="50" y="69"/>
                </a:cubicBezTo>
                <a:cubicBezTo>
                  <a:pt x="50" y="69"/>
                  <a:pt x="49" y="69"/>
                  <a:pt x="48" y="69"/>
                </a:cubicBezTo>
                <a:cubicBezTo>
                  <a:pt x="48" y="69"/>
                  <a:pt x="48" y="68"/>
                  <a:pt x="48" y="68"/>
                </a:cubicBezTo>
                <a:cubicBezTo>
                  <a:pt x="48" y="68"/>
                  <a:pt x="48" y="68"/>
                  <a:pt x="47" y="69"/>
                </a:cubicBezTo>
                <a:cubicBezTo>
                  <a:pt x="48" y="70"/>
                  <a:pt x="45" y="69"/>
                  <a:pt x="44" y="70"/>
                </a:cubicBezTo>
                <a:cubicBezTo>
                  <a:pt x="45" y="70"/>
                  <a:pt x="47" y="70"/>
                  <a:pt x="48" y="70"/>
                </a:cubicBezTo>
                <a:cubicBezTo>
                  <a:pt x="48" y="70"/>
                  <a:pt x="47" y="70"/>
                  <a:pt x="47" y="70"/>
                </a:cubicBezTo>
                <a:cubicBezTo>
                  <a:pt x="47" y="71"/>
                  <a:pt x="47" y="70"/>
                  <a:pt x="48" y="70"/>
                </a:cubicBezTo>
                <a:cubicBezTo>
                  <a:pt x="47" y="71"/>
                  <a:pt x="47" y="71"/>
                  <a:pt x="47" y="71"/>
                </a:cubicBezTo>
                <a:cubicBezTo>
                  <a:pt x="47" y="71"/>
                  <a:pt x="47" y="71"/>
                  <a:pt x="47" y="71"/>
                </a:cubicBezTo>
                <a:cubicBezTo>
                  <a:pt x="46" y="71"/>
                  <a:pt x="47" y="72"/>
                  <a:pt x="45" y="72"/>
                </a:cubicBezTo>
                <a:cubicBezTo>
                  <a:pt x="45" y="72"/>
                  <a:pt x="46" y="71"/>
                  <a:pt x="46" y="71"/>
                </a:cubicBezTo>
                <a:cubicBezTo>
                  <a:pt x="46" y="71"/>
                  <a:pt x="45" y="70"/>
                  <a:pt x="45" y="70"/>
                </a:cubicBezTo>
                <a:cubicBezTo>
                  <a:pt x="45" y="70"/>
                  <a:pt x="45" y="72"/>
                  <a:pt x="44" y="72"/>
                </a:cubicBezTo>
                <a:cubicBezTo>
                  <a:pt x="44" y="72"/>
                  <a:pt x="44" y="71"/>
                  <a:pt x="44" y="71"/>
                </a:cubicBezTo>
                <a:cubicBezTo>
                  <a:pt x="44" y="71"/>
                  <a:pt x="44" y="72"/>
                  <a:pt x="43" y="72"/>
                </a:cubicBezTo>
                <a:cubicBezTo>
                  <a:pt x="43" y="72"/>
                  <a:pt x="43" y="71"/>
                  <a:pt x="43" y="71"/>
                </a:cubicBezTo>
                <a:cubicBezTo>
                  <a:pt x="43" y="71"/>
                  <a:pt x="43" y="71"/>
                  <a:pt x="43" y="71"/>
                </a:cubicBezTo>
                <a:cubicBezTo>
                  <a:pt x="43" y="72"/>
                  <a:pt x="42" y="72"/>
                  <a:pt x="43" y="72"/>
                </a:cubicBezTo>
                <a:cubicBezTo>
                  <a:pt x="42" y="72"/>
                  <a:pt x="42" y="72"/>
                  <a:pt x="42" y="73"/>
                </a:cubicBezTo>
                <a:cubicBezTo>
                  <a:pt x="42" y="73"/>
                  <a:pt x="42" y="73"/>
                  <a:pt x="41" y="73"/>
                </a:cubicBezTo>
                <a:cubicBezTo>
                  <a:pt x="41" y="73"/>
                  <a:pt x="42" y="72"/>
                  <a:pt x="41" y="71"/>
                </a:cubicBezTo>
                <a:cubicBezTo>
                  <a:pt x="41" y="72"/>
                  <a:pt x="41" y="72"/>
                  <a:pt x="41" y="72"/>
                </a:cubicBezTo>
                <a:cubicBezTo>
                  <a:pt x="40" y="72"/>
                  <a:pt x="40" y="72"/>
                  <a:pt x="40" y="72"/>
                </a:cubicBezTo>
                <a:cubicBezTo>
                  <a:pt x="39" y="72"/>
                  <a:pt x="39" y="72"/>
                  <a:pt x="38" y="72"/>
                </a:cubicBezTo>
                <a:cubicBezTo>
                  <a:pt x="38" y="72"/>
                  <a:pt x="38" y="72"/>
                  <a:pt x="38" y="72"/>
                </a:cubicBezTo>
                <a:cubicBezTo>
                  <a:pt x="37" y="71"/>
                  <a:pt x="38" y="73"/>
                  <a:pt x="37" y="73"/>
                </a:cubicBezTo>
                <a:cubicBezTo>
                  <a:pt x="37" y="73"/>
                  <a:pt x="37" y="73"/>
                  <a:pt x="36" y="73"/>
                </a:cubicBezTo>
                <a:cubicBezTo>
                  <a:pt x="36" y="74"/>
                  <a:pt x="37" y="73"/>
                  <a:pt x="37" y="74"/>
                </a:cubicBezTo>
                <a:cubicBezTo>
                  <a:pt x="37" y="74"/>
                  <a:pt x="37" y="74"/>
                  <a:pt x="37" y="74"/>
                </a:cubicBezTo>
                <a:cubicBezTo>
                  <a:pt x="36" y="74"/>
                  <a:pt x="36" y="75"/>
                  <a:pt x="35" y="74"/>
                </a:cubicBezTo>
                <a:cubicBezTo>
                  <a:pt x="35" y="74"/>
                  <a:pt x="35" y="73"/>
                  <a:pt x="36" y="74"/>
                </a:cubicBezTo>
                <a:cubicBezTo>
                  <a:pt x="36" y="73"/>
                  <a:pt x="36" y="73"/>
                  <a:pt x="37" y="73"/>
                </a:cubicBezTo>
                <a:cubicBezTo>
                  <a:pt x="36" y="73"/>
                  <a:pt x="35" y="72"/>
                  <a:pt x="35" y="73"/>
                </a:cubicBezTo>
                <a:cubicBezTo>
                  <a:pt x="34" y="73"/>
                  <a:pt x="35" y="73"/>
                  <a:pt x="34" y="72"/>
                </a:cubicBezTo>
                <a:cubicBezTo>
                  <a:pt x="34" y="73"/>
                  <a:pt x="33" y="74"/>
                  <a:pt x="32" y="74"/>
                </a:cubicBezTo>
                <a:cubicBezTo>
                  <a:pt x="32" y="74"/>
                  <a:pt x="32" y="74"/>
                  <a:pt x="32" y="74"/>
                </a:cubicBezTo>
                <a:cubicBezTo>
                  <a:pt x="32" y="74"/>
                  <a:pt x="32" y="73"/>
                  <a:pt x="31" y="73"/>
                </a:cubicBezTo>
                <a:cubicBezTo>
                  <a:pt x="31" y="74"/>
                  <a:pt x="30" y="73"/>
                  <a:pt x="30" y="74"/>
                </a:cubicBezTo>
                <a:cubicBezTo>
                  <a:pt x="29" y="73"/>
                  <a:pt x="29" y="74"/>
                  <a:pt x="29" y="76"/>
                </a:cubicBezTo>
                <a:cubicBezTo>
                  <a:pt x="29" y="75"/>
                  <a:pt x="29" y="75"/>
                  <a:pt x="30" y="75"/>
                </a:cubicBezTo>
                <a:cubicBezTo>
                  <a:pt x="30" y="75"/>
                  <a:pt x="30" y="75"/>
                  <a:pt x="30" y="75"/>
                </a:cubicBezTo>
                <a:cubicBezTo>
                  <a:pt x="30" y="74"/>
                  <a:pt x="30" y="74"/>
                  <a:pt x="30" y="74"/>
                </a:cubicBezTo>
                <a:cubicBezTo>
                  <a:pt x="31" y="74"/>
                  <a:pt x="30" y="75"/>
                  <a:pt x="30" y="75"/>
                </a:cubicBezTo>
                <a:cubicBezTo>
                  <a:pt x="30" y="75"/>
                  <a:pt x="32" y="76"/>
                  <a:pt x="32" y="75"/>
                </a:cubicBezTo>
                <a:cubicBezTo>
                  <a:pt x="33" y="76"/>
                  <a:pt x="34" y="75"/>
                  <a:pt x="34" y="75"/>
                </a:cubicBezTo>
                <a:cubicBezTo>
                  <a:pt x="35" y="75"/>
                  <a:pt x="35" y="75"/>
                  <a:pt x="35" y="75"/>
                </a:cubicBezTo>
                <a:cubicBezTo>
                  <a:pt x="36" y="75"/>
                  <a:pt x="37" y="75"/>
                  <a:pt x="38" y="74"/>
                </a:cubicBezTo>
                <a:cubicBezTo>
                  <a:pt x="38" y="75"/>
                  <a:pt x="39" y="74"/>
                  <a:pt x="39" y="75"/>
                </a:cubicBezTo>
                <a:cubicBezTo>
                  <a:pt x="39" y="75"/>
                  <a:pt x="40" y="74"/>
                  <a:pt x="40" y="74"/>
                </a:cubicBezTo>
                <a:cubicBezTo>
                  <a:pt x="40" y="74"/>
                  <a:pt x="40" y="74"/>
                  <a:pt x="39" y="74"/>
                </a:cubicBezTo>
                <a:cubicBezTo>
                  <a:pt x="40" y="74"/>
                  <a:pt x="40" y="74"/>
                  <a:pt x="40" y="73"/>
                </a:cubicBezTo>
                <a:cubicBezTo>
                  <a:pt x="40" y="74"/>
                  <a:pt x="40" y="74"/>
                  <a:pt x="40" y="74"/>
                </a:cubicBezTo>
                <a:cubicBezTo>
                  <a:pt x="40" y="74"/>
                  <a:pt x="41" y="74"/>
                  <a:pt x="41" y="74"/>
                </a:cubicBezTo>
                <a:cubicBezTo>
                  <a:pt x="41" y="74"/>
                  <a:pt x="41" y="74"/>
                  <a:pt x="41" y="74"/>
                </a:cubicBezTo>
                <a:cubicBezTo>
                  <a:pt x="41" y="74"/>
                  <a:pt x="42" y="74"/>
                  <a:pt x="42" y="74"/>
                </a:cubicBezTo>
                <a:cubicBezTo>
                  <a:pt x="42" y="74"/>
                  <a:pt x="42" y="74"/>
                  <a:pt x="42" y="74"/>
                </a:cubicBezTo>
                <a:cubicBezTo>
                  <a:pt x="43" y="74"/>
                  <a:pt x="42" y="75"/>
                  <a:pt x="43" y="75"/>
                </a:cubicBezTo>
                <a:cubicBezTo>
                  <a:pt x="43" y="74"/>
                  <a:pt x="45" y="73"/>
                  <a:pt x="45" y="74"/>
                </a:cubicBezTo>
                <a:cubicBezTo>
                  <a:pt x="46" y="74"/>
                  <a:pt x="45" y="74"/>
                  <a:pt x="45" y="73"/>
                </a:cubicBezTo>
                <a:cubicBezTo>
                  <a:pt x="46" y="73"/>
                  <a:pt x="46" y="73"/>
                  <a:pt x="46" y="73"/>
                </a:cubicBezTo>
                <a:cubicBezTo>
                  <a:pt x="46" y="73"/>
                  <a:pt x="46" y="74"/>
                  <a:pt x="47" y="74"/>
                </a:cubicBezTo>
                <a:cubicBezTo>
                  <a:pt x="47" y="73"/>
                  <a:pt x="48" y="73"/>
                  <a:pt x="49" y="73"/>
                </a:cubicBezTo>
                <a:cubicBezTo>
                  <a:pt x="50" y="72"/>
                  <a:pt x="50" y="73"/>
                  <a:pt x="50" y="72"/>
                </a:cubicBezTo>
                <a:cubicBezTo>
                  <a:pt x="49" y="72"/>
                  <a:pt x="50" y="73"/>
                  <a:pt x="49" y="73"/>
                </a:cubicBezTo>
                <a:cubicBezTo>
                  <a:pt x="49" y="72"/>
                  <a:pt x="49" y="72"/>
                  <a:pt x="49" y="72"/>
                </a:cubicBezTo>
                <a:cubicBezTo>
                  <a:pt x="49" y="71"/>
                  <a:pt x="50" y="71"/>
                  <a:pt x="50" y="72"/>
                </a:cubicBezTo>
                <a:cubicBezTo>
                  <a:pt x="50" y="72"/>
                  <a:pt x="49" y="71"/>
                  <a:pt x="49" y="72"/>
                </a:cubicBezTo>
                <a:cubicBezTo>
                  <a:pt x="50" y="72"/>
                  <a:pt x="50" y="72"/>
                  <a:pt x="50" y="73"/>
                </a:cubicBezTo>
                <a:cubicBezTo>
                  <a:pt x="51" y="73"/>
                  <a:pt x="51" y="73"/>
                  <a:pt x="52" y="73"/>
                </a:cubicBezTo>
                <a:cubicBezTo>
                  <a:pt x="52" y="73"/>
                  <a:pt x="52" y="73"/>
                  <a:pt x="53" y="73"/>
                </a:cubicBezTo>
                <a:cubicBezTo>
                  <a:pt x="52" y="74"/>
                  <a:pt x="52" y="73"/>
                  <a:pt x="52" y="73"/>
                </a:cubicBezTo>
                <a:cubicBezTo>
                  <a:pt x="51" y="73"/>
                  <a:pt x="52" y="73"/>
                  <a:pt x="52" y="74"/>
                </a:cubicBezTo>
                <a:cubicBezTo>
                  <a:pt x="52" y="74"/>
                  <a:pt x="53" y="74"/>
                  <a:pt x="53" y="74"/>
                </a:cubicBezTo>
                <a:cubicBezTo>
                  <a:pt x="53" y="73"/>
                  <a:pt x="53" y="73"/>
                  <a:pt x="52" y="73"/>
                </a:cubicBezTo>
                <a:cubicBezTo>
                  <a:pt x="53" y="72"/>
                  <a:pt x="53" y="73"/>
                  <a:pt x="54" y="72"/>
                </a:cubicBezTo>
                <a:cubicBezTo>
                  <a:pt x="54" y="71"/>
                  <a:pt x="53" y="71"/>
                  <a:pt x="53" y="71"/>
                </a:cubicBezTo>
                <a:cubicBezTo>
                  <a:pt x="54" y="70"/>
                  <a:pt x="54" y="71"/>
                  <a:pt x="54" y="71"/>
                </a:cubicBezTo>
                <a:cubicBezTo>
                  <a:pt x="54" y="72"/>
                  <a:pt x="54" y="72"/>
                  <a:pt x="54" y="72"/>
                </a:cubicBezTo>
                <a:cubicBezTo>
                  <a:pt x="55" y="73"/>
                  <a:pt x="56" y="72"/>
                  <a:pt x="57" y="72"/>
                </a:cubicBezTo>
                <a:cubicBezTo>
                  <a:pt x="58" y="71"/>
                  <a:pt x="59" y="72"/>
                  <a:pt x="59" y="71"/>
                </a:cubicBezTo>
                <a:cubicBezTo>
                  <a:pt x="60" y="72"/>
                  <a:pt x="59" y="72"/>
                  <a:pt x="59" y="73"/>
                </a:cubicBezTo>
                <a:cubicBezTo>
                  <a:pt x="60" y="73"/>
                  <a:pt x="60" y="72"/>
                  <a:pt x="60" y="73"/>
                </a:cubicBezTo>
                <a:cubicBezTo>
                  <a:pt x="60" y="72"/>
                  <a:pt x="60" y="72"/>
                  <a:pt x="60" y="72"/>
                </a:cubicBezTo>
                <a:cubicBezTo>
                  <a:pt x="60" y="71"/>
                  <a:pt x="61" y="71"/>
                  <a:pt x="62" y="71"/>
                </a:cubicBezTo>
                <a:cubicBezTo>
                  <a:pt x="62" y="70"/>
                  <a:pt x="63" y="70"/>
                  <a:pt x="63" y="70"/>
                </a:cubicBezTo>
                <a:cubicBezTo>
                  <a:pt x="63" y="70"/>
                  <a:pt x="63" y="71"/>
                  <a:pt x="63" y="71"/>
                </a:cubicBezTo>
                <a:cubicBezTo>
                  <a:pt x="63" y="71"/>
                  <a:pt x="63" y="71"/>
                  <a:pt x="63" y="71"/>
                </a:cubicBezTo>
                <a:cubicBezTo>
                  <a:pt x="63" y="71"/>
                  <a:pt x="63" y="71"/>
                  <a:pt x="63" y="71"/>
                </a:cubicBezTo>
                <a:cubicBezTo>
                  <a:pt x="63" y="71"/>
                  <a:pt x="63" y="71"/>
                  <a:pt x="63" y="71"/>
                </a:cubicBezTo>
                <a:cubicBezTo>
                  <a:pt x="63" y="71"/>
                  <a:pt x="63" y="71"/>
                  <a:pt x="64" y="71"/>
                </a:cubicBezTo>
                <a:cubicBezTo>
                  <a:pt x="64" y="72"/>
                  <a:pt x="63" y="71"/>
                  <a:pt x="63" y="72"/>
                </a:cubicBezTo>
                <a:cubicBezTo>
                  <a:pt x="63" y="72"/>
                  <a:pt x="64" y="72"/>
                  <a:pt x="64" y="72"/>
                </a:cubicBezTo>
                <a:cubicBezTo>
                  <a:pt x="64" y="73"/>
                  <a:pt x="65" y="72"/>
                  <a:pt x="66" y="72"/>
                </a:cubicBezTo>
                <a:cubicBezTo>
                  <a:pt x="65" y="72"/>
                  <a:pt x="65" y="71"/>
                  <a:pt x="66" y="71"/>
                </a:cubicBezTo>
                <a:cubicBezTo>
                  <a:pt x="66" y="72"/>
                  <a:pt x="66" y="71"/>
                  <a:pt x="66" y="72"/>
                </a:cubicBezTo>
                <a:cubicBezTo>
                  <a:pt x="67" y="72"/>
                  <a:pt x="67" y="72"/>
                  <a:pt x="67" y="72"/>
                </a:cubicBezTo>
                <a:cubicBezTo>
                  <a:pt x="66" y="71"/>
                  <a:pt x="67" y="71"/>
                  <a:pt x="67" y="70"/>
                </a:cubicBezTo>
                <a:cubicBezTo>
                  <a:pt x="67" y="70"/>
                  <a:pt x="68" y="71"/>
                  <a:pt x="69" y="70"/>
                </a:cubicBezTo>
                <a:cubicBezTo>
                  <a:pt x="69" y="70"/>
                  <a:pt x="69" y="71"/>
                  <a:pt x="69" y="71"/>
                </a:cubicBezTo>
                <a:cubicBezTo>
                  <a:pt x="70" y="71"/>
                  <a:pt x="70" y="71"/>
                  <a:pt x="71" y="71"/>
                </a:cubicBezTo>
                <a:cubicBezTo>
                  <a:pt x="71" y="71"/>
                  <a:pt x="71" y="71"/>
                  <a:pt x="71" y="71"/>
                </a:cubicBezTo>
                <a:cubicBezTo>
                  <a:pt x="70" y="70"/>
                  <a:pt x="70" y="70"/>
                  <a:pt x="70" y="70"/>
                </a:cubicBezTo>
                <a:cubicBezTo>
                  <a:pt x="70" y="71"/>
                  <a:pt x="70" y="71"/>
                  <a:pt x="69" y="71"/>
                </a:cubicBezTo>
                <a:cubicBezTo>
                  <a:pt x="69" y="70"/>
                  <a:pt x="70" y="71"/>
                  <a:pt x="70" y="70"/>
                </a:cubicBezTo>
                <a:cubicBezTo>
                  <a:pt x="71" y="72"/>
                  <a:pt x="72" y="70"/>
                  <a:pt x="73" y="71"/>
                </a:cubicBezTo>
                <a:cubicBezTo>
                  <a:pt x="72" y="71"/>
                  <a:pt x="72" y="71"/>
                  <a:pt x="72" y="71"/>
                </a:cubicBezTo>
                <a:cubicBezTo>
                  <a:pt x="72" y="72"/>
                  <a:pt x="73" y="71"/>
                  <a:pt x="73" y="71"/>
                </a:cubicBezTo>
                <a:cubicBezTo>
                  <a:pt x="73" y="71"/>
                  <a:pt x="73" y="70"/>
                  <a:pt x="73" y="70"/>
                </a:cubicBezTo>
                <a:cubicBezTo>
                  <a:pt x="73" y="70"/>
                  <a:pt x="73" y="70"/>
                  <a:pt x="74" y="71"/>
                </a:cubicBezTo>
                <a:cubicBezTo>
                  <a:pt x="74" y="70"/>
                  <a:pt x="74" y="70"/>
                  <a:pt x="74" y="71"/>
                </a:cubicBezTo>
                <a:cubicBezTo>
                  <a:pt x="74" y="70"/>
                  <a:pt x="74" y="70"/>
                  <a:pt x="75" y="70"/>
                </a:cubicBezTo>
                <a:cubicBezTo>
                  <a:pt x="75" y="69"/>
                  <a:pt x="75" y="70"/>
                  <a:pt x="75" y="69"/>
                </a:cubicBezTo>
                <a:cubicBezTo>
                  <a:pt x="76" y="70"/>
                  <a:pt x="75" y="70"/>
                  <a:pt x="76" y="70"/>
                </a:cubicBezTo>
                <a:cubicBezTo>
                  <a:pt x="76" y="69"/>
                  <a:pt x="76" y="69"/>
                  <a:pt x="76" y="69"/>
                </a:cubicBezTo>
                <a:cubicBezTo>
                  <a:pt x="77" y="69"/>
                  <a:pt x="76" y="70"/>
                  <a:pt x="76" y="70"/>
                </a:cubicBezTo>
                <a:cubicBezTo>
                  <a:pt x="77" y="70"/>
                  <a:pt x="77" y="70"/>
                  <a:pt x="77" y="69"/>
                </a:cubicBezTo>
                <a:cubicBezTo>
                  <a:pt x="78" y="69"/>
                  <a:pt x="77" y="69"/>
                  <a:pt x="77" y="70"/>
                </a:cubicBezTo>
                <a:cubicBezTo>
                  <a:pt x="77" y="70"/>
                  <a:pt x="77" y="70"/>
                  <a:pt x="77" y="70"/>
                </a:cubicBezTo>
                <a:cubicBezTo>
                  <a:pt x="77" y="70"/>
                  <a:pt x="77" y="70"/>
                  <a:pt x="77" y="71"/>
                </a:cubicBezTo>
                <a:cubicBezTo>
                  <a:pt x="77" y="70"/>
                  <a:pt x="78" y="71"/>
                  <a:pt x="78" y="70"/>
                </a:cubicBezTo>
                <a:cubicBezTo>
                  <a:pt x="78" y="69"/>
                  <a:pt x="78" y="69"/>
                  <a:pt x="79" y="69"/>
                </a:cubicBezTo>
                <a:cubicBezTo>
                  <a:pt x="79" y="69"/>
                  <a:pt x="79" y="69"/>
                  <a:pt x="80" y="69"/>
                </a:cubicBezTo>
                <a:cubicBezTo>
                  <a:pt x="80" y="69"/>
                  <a:pt x="80" y="69"/>
                  <a:pt x="81" y="69"/>
                </a:cubicBezTo>
                <a:cubicBezTo>
                  <a:pt x="81" y="69"/>
                  <a:pt x="81" y="69"/>
                  <a:pt x="81" y="70"/>
                </a:cubicBezTo>
                <a:cubicBezTo>
                  <a:pt x="81" y="70"/>
                  <a:pt x="81" y="70"/>
                  <a:pt x="81" y="70"/>
                </a:cubicBezTo>
                <a:cubicBezTo>
                  <a:pt x="81" y="70"/>
                  <a:pt x="81" y="70"/>
                  <a:pt x="81" y="70"/>
                </a:cubicBezTo>
                <a:cubicBezTo>
                  <a:pt x="80" y="70"/>
                  <a:pt x="81" y="69"/>
                  <a:pt x="80" y="69"/>
                </a:cubicBezTo>
                <a:cubicBezTo>
                  <a:pt x="80" y="69"/>
                  <a:pt x="80" y="70"/>
                  <a:pt x="80" y="70"/>
                </a:cubicBezTo>
                <a:cubicBezTo>
                  <a:pt x="80" y="70"/>
                  <a:pt x="80" y="70"/>
                  <a:pt x="80" y="70"/>
                </a:cubicBezTo>
                <a:cubicBezTo>
                  <a:pt x="80" y="70"/>
                  <a:pt x="80" y="70"/>
                  <a:pt x="80" y="70"/>
                </a:cubicBezTo>
                <a:cubicBezTo>
                  <a:pt x="80" y="70"/>
                  <a:pt x="80" y="70"/>
                  <a:pt x="79" y="70"/>
                </a:cubicBezTo>
                <a:cubicBezTo>
                  <a:pt x="79" y="70"/>
                  <a:pt x="80" y="70"/>
                  <a:pt x="80" y="70"/>
                </a:cubicBezTo>
                <a:cubicBezTo>
                  <a:pt x="80" y="70"/>
                  <a:pt x="79" y="70"/>
                  <a:pt x="79" y="70"/>
                </a:cubicBezTo>
                <a:cubicBezTo>
                  <a:pt x="79" y="71"/>
                  <a:pt x="79" y="71"/>
                  <a:pt x="79" y="71"/>
                </a:cubicBezTo>
                <a:cubicBezTo>
                  <a:pt x="79" y="71"/>
                  <a:pt x="79" y="71"/>
                  <a:pt x="79" y="71"/>
                </a:cubicBezTo>
                <a:cubicBezTo>
                  <a:pt x="79" y="71"/>
                  <a:pt x="79" y="71"/>
                  <a:pt x="79" y="71"/>
                </a:cubicBezTo>
                <a:cubicBezTo>
                  <a:pt x="79" y="71"/>
                  <a:pt x="79" y="71"/>
                  <a:pt x="79" y="71"/>
                </a:cubicBezTo>
                <a:cubicBezTo>
                  <a:pt x="79" y="71"/>
                  <a:pt x="79" y="71"/>
                  <a:pt x="79" y="71"/>
                </a:cubicBezTo>
                <a:cubicBezTo>
                  <a:pt x="79" y="71"/>
                  <a:pt x="79" y="71"/>
                  <a:pt x="79" y="71"/>
                </a:cubicBezTo>
                <a:cubicBezTo>
                  <a:pt x="79" y="72"/>
                  <a:pt x="79" y="71"/>
                  <a:pt x="78" y="71"/>
                </a:cubicBezTo>
                <a:cubicBezTo>
                  <a:pt x="78" y="71"/>
                  <a:pt x="78" y="71"/>
                  <a:pt x="78" y="71"/>
                </a:cubicBezTo>
                <a:cubicBezTo>
                  <a:pt x="78" y="72"/>
                  <a:pt x="78" y="72"/>
                  <a:pt x="78" y="72"/>
                </a:cubicBezTo>
                <a:cubicBezTo>
                  <a:pt x="78" y="72"/>
                  <a:pt x="77" y="72"/>
                  <a:pt x="77" y="72"/>
                </a:cubicBezTo>
                <a:cubicBezTo>
                  <a:pt x="77" y="72"/>
                  <a:pt x="77" y="71"/>
                  <a:pt x="77" y="71"/>
                </a:cubicBezTo>
                <a:cubicBezTo>
                  <a:pt x="77" y="72"/>
                  <a:pt x="77" y="72"/>
                  <a:pt x="77" y="72"/>
                </a:cubicBezTo>
                <a:cubicBezTo>
                  <a:pt x="77" y="72"/>
                  <a:pt x="77" y="72"/>
                  <a:pt x="77" y="72"/>
                </a:cubicBezTo>
                <a:cubicBezTo>
                  <a:pt x="76" y="72"/>
                  <a:pt x="77" y="71"/>
                  <a:pt x="76" y="72"/>
                </a:cubicBezTo>
                <a:cubicBezTo>
                  <a:pt x="76" y="72"/>
                  <a:pt x="76" y="72"/>
                  <a:pt x="76" y="73"/>
                </a:cubicBezTo>
                <a:cubicBezTo>
                  <a:pt x="76" y="73"/>
                  <a:pt x="76" y="73"/>
                  <a:pt x="76" y="73"/>
                </a:cubicBezTo>
                <a:cubicBezTo>
                  <a:pt x="76" y="73"/>
                  <a:pt x="76" y="73"/>
                  <a:pt x="76" y="73"/>
                </a:cubicBezTo>
                <a:cubicBezTo>
                  <a:pt x="76" y="73"/>
                  <a:pt x="76" y="73"/>
                  <a:pt x="76" y="73"/>
                </a:cubicBezTo>
                <a:cubicBezTo>
                  <a:pt x="76" y="75"/>
                  <a:pt x="73" y="75"/>
                  <a:pt x="72" y="75"/>
                </a:cubicBezTo>
                <a:cubicBezTo>
                  <a:pt x="72" y="75"/>
                  <a:pt x="72" y="74"/>
                  <a:pt x="72" y="74"/>
                </a:cubicBezTo>
                <a:cubicBezTo>
                  <a:pt x="73" y="74"/>
                  <a:pt x="75" y="74"/>
                  <a:pt x="76" y="74"/>
                </a:cubicBezTo>
                <a:cubicBezTo>
                  <a:pt x="76" y="73"/>
                  <a:pt x="75" y="73"/>
                  <a:pt x="75" y="74"/>
                </a:cubicBezTo>
                <a:cubicBezTo>
                  <a:pt x="75" y="73"/>
                  <a:pt x="74" y="74"/>
                  <a:pt x="75" y="73"/>
                </a:cubicBezTo>
                <a:cubicBezTo>
                  <a:pt x="74" y="73"/>
                  <a:pt x="74" y="73"/>
                  <a:pt x="74" y="74"/>
                </a:cubicBezTo>
                <a:cubicBezTo>
                  <a:pt x="73" y="73"/>
                  <a:pt x="74" y="73"/>
                  <a:pt x="73" y="73"/>
                </a:cubicBezTo>
                <a:cubicBezTo>
                  <a:pt x="74" y="73"/>
                  <a:pt x="74" y="73"/>
                  <a:pt x="74" y="72"/>
                </a:cubicBezTo>
                <a:cubicBezTo>
                  <a:pt x="74" y="72"/>
                  <a:pt x="73" y="72"/>
                  <a:pt x="73" y="72"/>
                </a:cubicBezTo>
                <a:cubicBezTo>
                  <a:pt x="73" y="72"/>
                  <a:pt x="73" y="72"/>
                  <a:pt x="73" y="73"/>
                </a:cubicBezTo>
                <a:cubicBezTo>
                  <a:pt x="73" y="73"/>
                  <a:pt x="73" y="73"/>
                  <a:pt x="73" y="73"/>
                </a:cubicBezTo>
                <a:cubicBezTo>
                  <a:pt x="73" y="73"/>
                  <a:pt x="73" y="73"/>
                  <a:pt x="73" y="73"/>
                </a:cubicBezTo>
                <a:cubicBezTo>
                  <a:pt x="73" y="73"/>
                  <a:pt x="73" y="73"/>
                  <a:pt x="73" y="73"/>
                </a:cubicBezTo>
                <a:cubicBezTo>
                  <a:pt x="73" y="72"/>
                  <a:pt x="73" y="72"/>
                  <a:pt x="73" y="72"/>
                </a:cubicBezTo>
                <a:cubicBezTo>
                  <a:pt x="72" y="72"/>
                  <a:pt x="73" y="73"/>
                  <a:pt x="73" y="73"/>
                </a:cubicBezTo>
                <a:cubicBezTo>
                  <a:pt x="73" y="73"/>
                  <a:pt x="73" y="73"/>
                  <a:pt x="72" y="73"/>
                </a:cubicBezTo>
                <a:cubicBezTo>
                  <a:pt x="72" y="73"/>
                  <a:pt x="72" y="73"/>
                  <a:pt x="72" y="73"/>
                </a:cubicBezTo>
                <a:cubicBezTo>
                  <a:pt x="72" y="73"/>
                  <a:pt x="72" y="73"/>
                  <a:pt x="72" y="72"/>
                </a:cubicBezTo>
                <a:cubicBezTo>
                  <a:pt x="72" y="72"/>
                  <a:pt x="72" y="72"/>
                  <a:pt x="72" y="73"/>
                </a:cubicBezTo>
                <a:cubicBezTo>
                  <a:pt x="72" y="72"/>
                  <a:pt x="72" y="72"/>
                  <a:pt x="72" y="72"/>
                </a:cubicBezTo>
                <a:cubicBezTo>
                  <a:pt x="71" y="72"/>
                  <a:pt x="71" y="73"/>
                  <a:pt x="71" y="73"/>
                </a:cubicBezTo>
                <a:cubicBezTo>
                  <a:pt x="70" y="73"/>
                  <a:pt x="70" y="73"/>
                  <a:pt x="70" y="73"/>
                </a:cubicBezTo>
                <a:cubicBezTo>
                  <a:pt x="70" y="73"/>
                  <a:pt x="70" y="73"/>
                  <a:pt x="70" y="73"/>
                </a:cubicBezTo>
                <a:cubicBezTo>
                  <a:pt x="70" y="73"/>
                  <a:pt x="70" y="74"/>
                  <a:pt x="70" y="74"/>
                </a:cubicBezTo>
                <a:cubicBezTo>
                  <a:pt x="70" y="74"/>
                  <a:pt x="70" y="73"/>
                  <a:pt x="70" y="73"/>
                </a:cubicBezTo>
                <a:cubicBezTo>
                  <a:pt x="70" y="73"/>
                  <a:pt x="70" y="74"/>
                  <a:pt x="70" y="73"/>
                </a:cubicBezTo>
                <a:cubicBezTo>
                  <a:pt x="69" y="73"/>
                  <a:pt x="69" y="73"/>
                  <a:pt x="68" y="73"/>
                </a:cubicBezTo>
                <a:cubicBezTo>
                  <a:pt x="68" y="74"/>
                  <a:pt x="68" y="74"/>
                  <a:pt x="68" y="74"/>
                </a:cubicBezTo>
                <a:cubicBezTo>
                  <a:pt x="67" y="74"/>
                  <a:pt x="67" y="74"/>
                  <a:pt x="67" y="73"/>
                </a:cubicBezTo>
                <a:cubicBezTo>
                  <a:pt x="67" y="74"/>
                  <a:pt x="67" y="74"/>
                  <a:pt x="68" y="75"/>
                </a:cubicBezTo>
                <a:cubicBezTo>
                  <a:pt x="67" y="75"/>
                  <a:pt x="67" y="74"/>
                  <a:pt x="66" y="75"/>
                </a:cubicBezTo>
                <a:cubicBezTo>
                  <a:pt x="66" y="74"/>
                  <a:pt x="67" y="74"/>
                  <a:pt x="66" y="73"/>
                </a:cubicBezTo>
                <a:cubicBezTo>
                  <a:pt x="66" y="73"/>
                  <a:pt x="66" y="74"/>
                  <a:pt x="66" y="74"/>
                </a:cubicBezTo>
                <a:cubicBezTo>
                  <a:pt x="65" y="74"/>
                  <a:pt x="64" y="74"/>
                  <a:pt x="64" y="74"/>
                </a:cubicBezTo>
                <a:cubicBezTo>
                  <a:pt x="63" y="75"/>
                  <a:pt x="64" y="75"/>
                  <a:pt x="65" y="75"/>
                </a:cubicBezTo>
                <a:cubicBezTo>
                  <a:pt x="64" y="75"/>
                  <a:pt x="64" y="77"/>
                  <a:pt x="64" y="76"/>
                </a:cubicBezTo>
                <a:cubicBezTo>
                  <a:pt x="63" y="76"/>
                  <a:pt x="64" y="76"/>
                  <a:pt x="64" y="76"/>
                </a:cubicBezTo>
                <a:cubicBezTo>
                  <a:pt x="63" y="75"/>
                  <a:pt x="64" y="76"/>
                  <a:pt x="63" y="75"/>
                </a:cubicBezTo>
                <a:cubicBezTo>
                  <a:pt x="63" y="76"/>
                  <a:pt x="63" y="76"/>
                  <a:pt x="63" y="77"/>
                </a:cubicBezTo>
                <a:cubicBezTo>
                  <a:pt x="63" y="76"/>
                  <a:pt x="63" y="76"/>
                  <a:pt x="63" y="76"/>
                </a:cubicBezTo>
                <a:cubicBezTo>
                  <a:pt x="62" y="75"/>
                  <a:pt x="63" y="77"/>
                  <a:pt x="62" y="77"/>
                </a:cubicBezTo>
                <a:cubicBezTo>
                  <a:pt x="62" y="76"/>
                  <a:pt x="62" y="76"/>
                  <a:pt x="62" y="75"/>
                </a:cubicBezTo>
                <a:cubicBezTo>
                  <a:pt x="61" y="76"/>
                  <a:pt x="62" y="76"/>
                  <a:pt x="61" y="76"/>
                </a:cubicBezTo>
                <a:cubicBezTo>
                  <a:pt x="61" y="77"/>
                  <a:pt x="61" y="77"/>
                  <a:pt x="61" y="77"/>
                </a:cubicBezTo>
                <a:cubicBezTo>
                  <a:pt x="61" y="76"/>
                  <a:pt x="61" y="76"/>
                  <a:pt x="61" y="75"/>
                </a:cubicBezTo>
                <a:cubicBezTo>
                  <a:pt x="61" y="76"/>
                  <a:pt x="61" y="75"/>
                  <a:pt x="60" y="75"/>
                </a:cubicBezTo>
                <a:cubicBezTo>
                  <a:pt x="59" y="75"/>
                  <a:pt x="58" y="76"/>
                  <a:pt x="57" y="76"/>
                </a:cubicBezTo>
                <a:cubicBezTo>
                  <a:pt x="58" y="75"/>
                  <a:pt x="56" y="76"/>
                  <a:pt x="55" y="76"/>
                </a:cubicBezTo>
                <a:cubicBezTo>
                  <a:pt x="55" y="75"/>
                  <a:pt x="56" y="76"/>
                  <a:pt x="56" y="75"/>
                </a:cubicBezTo>
                <a:cubicBezTo>
                  <a:pt x="55" y="74"/>
                  <a:pt x="55" y="76"/>
                  <a:pt x="54" y="75"/>
                </a:cubicBezTo>
                <a:cubicBezTo>
                  <a:pt x="54" y="75"/>
                  <a:pt x="54" y="76"/>
                  <a:pt x="54" y="76"/>
                </a:cubicBezTo>
                <a:cubicBezTo>
                  <a:pt x="54" y="76"/>
                  <a:pt x="54" y="76"/>
                  <a:pt x="53" y="76"/>
                </a:cubicBezTo>
                <a:cubicBezTo>
                  <a:pt x="52" y="75"/>
                  <a:pt x="52" y="77"/>
                  <a:pt x="51" y="76"/>
                </a:cubicBezTo>
                <a:cubicBezTo>
                  <a:pt x="50" y="77"/>
                  <a:pt x="49" y="77"/>
                  <a:pt x="49" y="78"/>
                </a:cubicBezTo>
                <a:cubicBezTo>
                  <a:pt x="49" y="78"/>
                  <a:pt x="49" y="78"/>
                  <a:pt x="50" y="78"/>
                </a:cubicBezTo>
                <a:cubicBezTo>
                  <a:pt x="49" y="79"/>
                  <a:pt x="48" y="78"/>
                  <a:pt x="47" y="77"/>
                </a:cubicBezTo>
                <a:cubicBezTo>
                  <a:pt x="47" y="77"/>
                  <a:pt x="48" y="78"/>
                  <a:pt x="48" y="78"/>
                </a:cubicBezTo>
                <a:cubicBezTo>
                  <a:pt x="47" y="78"/>
                  <a:pt x="47" y="79"/>
                  <a:pt x="46" y="78"/>
                </a:cubicBezTo>
                <a:cubicBezTo>
                  <a:pt x="46" y="78"/>
                  <a:pt x="47" y="78"/>
                  <a:pt x="47" y="78"/>
                </a:cubicBezTo>
                <a:cubicBezTo>
                  <a:pt x="47" y="78"/>
                  <a:pt x="45" y="78"/>
                  <a:pt x="45" y="78"/>
                </a:cubicBezTo>
                <a:cubicBezTo>
                  <a:pt x="45" y="78"/>
                  <a:pt x="44" y="77"/>
                  <a:pt x="45" y="77"/>
                </a:cubicBezTo>
                <a:cubicBezTo>
                  <a:pt x="45" y="77"/>
                  <a:pt x="44" y="78"/>
                  <a:pt x="44" y="78"/>
                </a:cubicBezTo>
                <a:cubicBezTo>
                  <a:pt x="44" y="78"/>
                  <a:pt x="44" y="78"/>
                  <a:pt x="45" y="78"/>
                </a:cubicBezTo>
                <a:cubicBezTo>
                  <a:pt x="44" y="78"/>
                  <a:pt x="42" y="77"/>
                  <a:pt x="41" y="78"/>
                </a:cubicBezTo>
                <a:cubicBezTo>
                  <a:pt x="40" y="78"/>
                  <a:pt x="40" y="78"/>
                  <a:pt x="40" y="78"/>
                </a:cubicBezTo>
                <a:cubicBezTo>
                  <a:pt x="40" y="78"/>
                  <a:pt x="40" y="78"/>
                  <a:pt x="40" y="78"/>
                </a:cubicBezTo>
                <a:cubicBezTo>
                  <a:pt x="39" y="77"/>
                  <a:pt x="38" y="79"/>
                  <a:pt x="37" y="78"/>
                </a:cubicBezTo>
                <a:cubicBezTo>
                  <a:pt x="36" y="79"/>
                  <a:pt x="35" y="79"/>
                  <a:pt x="34" y="78"/>
                </a:cubicBezTo>
                <a:cubicBezTo>
                  <a:pt x="34" y="78"/>
                  <a:pt x="34" y="77"/>
                  <a:pt x="35" y="77"/>
                </a:cubicBezTo>
                <a:cubicBezTo>
                  <a:pt x="34" y="77"/>
                  <a:pt x="33" y="79"/>
                  <a:pt x="32" y="78"/>
                </a:cubicBezTo>
                <a:cubicBezTo>
                  <a:pt x="33" y="79"/>
                  <a:pt x="32" y="80"/>
                  <a:pt x="33" y="81"/>
                </a:cubicBezTo>
                <a:cubicBezTo>
                  <a:pt x="32" y="81"/>
                  <a:pt x="32" y="81"/>
                  <a:pt x="31" y="81"/>
                </a:cubicBezTo>
                <a:cubicBezTo>
                  <a:pt x="31" y="82"/>
                  <a:pt x="33" y="80"/>
                  <a:pt x="33" y="82"/>
                </a:cubicBezTo>
                <a:cubicBezTo>
                  <a:pt x="33" y="82"/>
                  <a:pt x="33" y="82"/>
                  <a:pt x="33" y="82"/>
                </a:cubicBezTo>
                <a:cubicBezTo>
                  <a:pt x="33" y="82"/>
                  <a:pt x="32" y="82"/>
                  <a:pt x="32" y="83"/>
                </a:cubicBezTo>
                <a:cubicBezTo>
                  <a:pt x="32" y="82"/>
                  <a:pt x="32" y="82"/>
                  <a:pt x="31" y="82"/>
                </a:cubicBezTo>
                <a:cubicBezTo>
                  <a:pt x="31" y="82"/>
                  <a:pt x="31" y="82"/>
                  <a:pt x="31" y="83"/>
                </a:cubicBezTo>
                <a:cubicBezTo>
                  <a:pt x="30" y="83"/>
                  <a:pt x="29" y="82"/>
                  <a:pt x="30" y="83"/>
                </a:cubicBezTo>
                <a:cubicBezTo>
                  <a:pt x="29" y="83"/>
                  <a:pt x="29" y="82"/>
                  <a:pt x="29" y="82"/>
                </a:cubicBezTo>
                <a:cubicBezTo>
                  <a:pt x="28" y="82"/>
                  <a:pt x="29" y="82"/>
                  <a:pt x="29" y="82"/>
                </a:cubicBezTo>
                <a:cubicBezTo>
                  <a:pt x="28" y="82"/>
                  <a:pt x="28" y="82"/>
                  <a:pt x="28" y="82"/>
                </a:cubicBezTo>
                <a:cubicBezTo>
                  <a:pt x="27" y="82"/>
                  <a:pt x="28" y="81"/>
                  <a:pt x="27" y="81"/>
                </a:cubicBezTo>
                <a:cubicBezTo>
                  <a:pt x="27" y="81"/>
                  <a:pt x="27" y="82"/>
                  <a:pt x="27" y="82"/>
                </a:cubicBezTo>
                <a:cubicBezTo>
                  <a:pt x="27" y="82"/>
                  <a:pt x="27" y="82"/>
                  <a:pt x="27" y="83"/>
                </a:cubicBezTo>
                <a:cubicBezTo>
                  <a:pt x="27" y="83"/>
                  <a:pt x="27" y="83"/>
                  <a:pt x="27" y="84"/>
                </a:cubicBezTo>
                <a:cubicBezTo>
                  <a:pt x="27" y="84"/>
                  <a:pt x="26" y="83"/>
                  <a:pt x="26" y="84"/>
                </a:cubicBezTo>
                <a:cubicBezTo>
                  <a:pt x="26" y="84"/>
                  <a:pt x="26" y="84"/>
                  <a:pt x="27" y="84"/>
                </a:cubicBezTo>
                <a:cubicBezTo>
                  <a:pt x="26" y="85"/>
                  <a:pt x="26" y="84"/>
                  <a:pt x="26" y="85"/>
                </a:cubicBezTo>
                <a:cubicBezTo>
                  <a:pt x="26" y="84"/>
                  <a:pt x="26" y="84"/>
                  <a:pt x="26" y="84"/>
                </a:cubicBezTo>
                <a:cubicBezTo>
                  <a:pt x="26" y="84"/>
                  <a:pt x="25" y="84"/>
                  <a:pt x="25" y="84"/>
                </a:cubicBezTo>
                <a:cubicBezTo>
                  <a:pt x="25" y="85"/>
                  <a:pt x="24" y="85"/>
                  <a:pt x="22" y="84"/>
                </a:cubicBezTo>
                <a:cubicBezTo>
                  <a:pt x="22" y="84"/>
                  <a:pt x="22" y="85"/>
                  <a:pt x="22" y="85"/>
                </a:cubicBezTo>
                <a:cubicBezTo>
                  <a:pt x="23" y="85"/>
                  <a:pt x="23" y="85"/>
                  <a:pt x="23" y="86"/>
                </a:cubicBezTo>
                <a:cubicBezTo>
                  <a:pt x="23" y="85"/>
                  <a:pt x="23" y="85"/>
                  <a:pt x="23" y="85"/>
                </a:cubicBezTo>
                <a:cubicBezTo>
                  <a:pt x="24" y="85"/>
                  <a:pt x="25" y="85"/>
                  <a:pt x="26" y="85"/>
                </a:cubicBezTo>
                <a:cubicBezTo>
                  <a:pt x="25" y="86"/>
                  <a:pt x="24" y="85"/>
                  <a:pt x="24" y="86"/>
                </a:cubicBezTo>
                <a:cubicBezTo>
                  <a:pt x="24" y="86"/>
                  <a:pt x="24" y="86"/>
                  <a:pt x="25" y="86"/>
                </a:cubicBezTo>
                <a:cubicBezTo>
                  <a:pt x="25" y="86"/>
                  <a:pt x="24" y="86"/>
                  <a:pt x="24" y="87"/>
                </a:cubicBezTo>
                <a:cubicBezTo>
                  <a:pt x="24" y="87"/>
                  <a:pt x="24" y="86"/>
                  <a:pt x="23" y="86"/>
                </a:cubicBezTo>
                <a:cubicBezTo>
                  <a:pt x="23" y="86"/>
                  <a:pt x="23" y="86"/>
                  <a:pt x="23" y="87"/>
                </a:cubicBezTo>
                <a:cubicBezTo>
                  <a:pt x="23" y="86"/>
                  <a:pt x="23" y="86"/>
                  <a:pt x="23" y="86"/>
                </a:cubicBezTo>
                <a:cubicBezTo>
                  <a:pt x="23" y="86"/>
                  <a:pt x="23" y="86"/>
                  <a:pt x="22" y="86"/>
                </a:cubicBezTo>
                <a:cubicBezTo>
                  <a:pt x="22" y="87"/>
                  <a:pt x="22" y="86"/>
                  <a:pt x="22" y="87"/>
                </a:cubicBezTo>
                <a:cubicBezTo>
                  <a:pt x="21" y="87"/>
                  <a:pt x="21" y="86"/>
                  <a:pt x="21" y="86"/>
                </a:cubicBezTo>
                <a:cubicBezTo>
                  <a:pt x="21" y="87"/>
                  <a:pt x="20" y="86"/>
                  <a:pt x="19" y="86"/>
                </a:cubicBezTo>
                <a:cubicBezTo>
                  <a:pt x="19" y="87"/>
                  <a:pt x="19" y="86"/>
                  <a:pt x="18" y="86"/>
                </a:cubicBezTo>
                <a:cubicBezTo>
                  <a:pt x="18" y="86"/>
                  <a:pt x="18" y="86"/>
                  <a:pt x="18" y="86"/>
                </a:cubicBezTo>
                <a:cubicBezTo>
                  <a:pt x="18" y="85"/>
                  <a:pt x="17" y="86"/>
                  <a:pt x="17" y="86"/>
                </a:cubicBezTo>
                <a:cubicBezTo>
                  <a:pt x="16" y="86"/>
                  <a:pt x="16" y="87"/>
                  <a:pt x="17" y="87"/>
                </a:cubicBezTo>
                <a:cubicBezTo>
                  <a:pt x="16" y="87"/>
                  <a:pt x="16" y="88"/>
                  <a:pt x="16" y="88"/>
                </a:cubicBezTo>
                <a:cubicBezTo>
                  <a:pt x="15" y="88"/>
                  <a:pt x="16" y="88"/>
                  <a:pt x="15" y="88"/>
                </a:cubicBezTo>
                <a:cubicBezTo>
                  <a:pt x="15" y="88"/>
                  <a:pt x="15" y="88"/>
                  <a:pt x="15" y="88"/>
                </a:cubicBezTo>
                <a:cubicBezTo>
                  <a:pt x="14" y="88"/>
                  <a:pt x="15" y="89"/>
                  <a:pt x="14" y="89"/>
                </a:cubicBezTo>
                <a:cubicBezTo>
                  <a:pt x="14" y="88"/>
                  <a:pt x="14" y="88"/>
                  <a:pt x="14" y="87"/>
                </a:cubicBezTo>
                <a:cubicBezTo>
                  <a:pt x="14" y="87"/>
                  <a:pt x="15" y="88"/>
                  <a:pt x="15" y="87"/>
                </a:cubicBezTo>
                <a:cubicBezTo>
                  <a:pt x="15" y="87"/>
                  <a:pt x="14" y="87"/>
                  <a:pt x="14" y="87"/>
                </a:cubicBezTo>
                <a:cubicBezTo>
                  <a:pt x="13" y="87"/>
                  <a:pt x="13" y="87"/>
                  <a:pt x="13" y="87"/>
                </a:cubicBezTo>
                <a:cubicBezTo>
                  <a:pt x="13" y="87"/>
                  <a:pt x="12" y="88"/>
                  <a:pt x="11" y="88"/>
                </a:cubicBezTo>
                <a:cubicBezTo>
                  <a:pt x="11" y="88"/>
                  <a:pt x="11" y="88"/>
                  <a:pt x="11" y="88"/>
                </a:cubicBezTo>
                <a:cubicBezTo>
                  <a:pt x="11" y="88"/>
                  <a:pt x="11" y="89"/>
                  <a:pt x="10" y="88"/>
                </a:cubicBezTo>
                <a:cubicBezTo>
                  <a:pt x="10" y="89"/>
                  <a:pt x="10" y="89"/>
                  <a:pt x="10" y="89"/>
                </a:cubicBezTo>
                <a:cubicBezTo>
                  <a:pt x="10" y="89"/>
                  <a:pt x="11" y="90"/>
                  <a:pt x="11" y="89"/>
                </a:cubicBezTo>
                <a:cubicBezTo>
                  <a:pt x="12" y="89"/>
                  <a:pt x="11" y="90"/>
                  <a:pt x="12" y="90"/>
                </a:cubicBezTo>
                <a:cubicBezTo>
                  <a:pt x="12" y="91"/>
                  <a:pt x="11" y="90"/>
                  <a:pt x="11" y="90"/>
                </a:cubicBezTo>
                <a:cubicBezTo>
                  <a:pt x="11" y="91"/>
                  <a:pt x="12" y="90"/>
                  <a:pt x="12" y="91"/>
                </a:cubicBezTo>
                <a:cubicBezTo>
                  <a:pt x="12" y="90"/>
                  <a:pt x="12" y="90"/>
                  <a:pt x="13" y="91"/>
                </a:cubicBezTo>
                <a:cubicBezTo>
                  <a:pt x="13" y="90"/>
                  <a:pt x="13" y="90"/>
                  <a:pt x="13" y="90"/>
                </a:cubicBezTo>
                <a:cubicBezTo>
                  <a:pt x="12" y="90"/>
                  <a:pt x="12" y="90"/>
                  <a:pt x="12" y="89"/>
                </a:cubicBezTo>
                <a:cubicBezTo>
                  <a:pt x="12" y="89"/>
                  <a:pt x="13" y="90"/>
                  <a:pt x="13" y="89"/>
                </a:cubicBezTo>
                <a:cubicBezTo>
                  <a:pt x="13" y="90"/>
                  <a:pt x="13" y="90"/>
                  <a:pt x="14" y="90"/>
                </a:cubicBezTo>
                <a:cubicBezTo>
                  <a:pt x="13" y="89"/>
                  <a:pt x="14" y="90"/>
                  <a:pt x="14" y="90"/>
                </a:cubicBezTo>
                <a:cubicBezTo>
                  <a:pt x="14" y="90"/>
                  <a:pt x="15" y="90"/>
                  <a:pt x="14" y="91"/>
                </a:cubicBezTo>
                <a:cubicBezTo>
                  <a:pt x="15" y="91"/>
                  <a:pt x="16" y="91"/>
                  <a:pt x="16" y="91"/>
                </a:cubicBezTo>
                <a:cubicBezTo>
                  <a:pt x="17" y="91"/>
                  <a:pt x="17" y="91"/>
                  <a:pt x="18" y="91"/>
                </a:cubicBezTo>
                <a:cubicBezTo>
                  <a:pt x="18" y="91"/>
                  <a:pt x="18" y="91"/>
                  <a:pt x="18" y="90"/>
                </a:cubicBezTo>
                <a:cubicBezTo>
                  <a:pt x="19" y="91"/>
                  <a:pt x="18" y="91"/>
                  <a:pt x="18" y="91"/>
                </a:cubicBezTo>
                <a:cubicBezTo>
                  <a:pt x="19" y="92"/>
                  <a:pt x="19" y="91"/>
                  <a:pt x="20" y="91"/>
                </a:cubicBezTo>
                <a:cubicBezTo>
                  <a:pt x="20" y="91"/>
                  <a:pt x="20" y="91"/>
                  <a:pt x="19" y="91"/>
                </a:cubicBezTo>
                <a:cubicBezTo>
                  <a:pt x="19" y="90"/>
                  <a:pt x="20" y="91"/>
                  <a:pt x="20" y="90"/>
                </a:cubicBezTo>
                <a:cubicBezTo>
                  <a:pt x="20" y="90"/>
                  <a:pt x="20" y="91"/>
                  <a:pt x="20" y="90"/>
                </a:cubicBezTo>
                <a:cubicBezTo>
                  <a:pt x="21" y="91"/>
                  <a:pt x="21" y="91"/>
                  <a:pt x="20" y="91"/>
                </a:cubicBezTo>
                <a:cubicBezTo>
                  <a:pt x="21" y="91"/>
                  <a:pt x="21" y="91"/>
                  <a:pt x="22" y="91"/>
                </a:cubicBezTo>
                <a:cubicBezTo>
                  <a:pt x="22" y="90"/>
                  <a:pt x="23" y="92"/>
                  <a:pt x="23" y="90"/>
                </a:cubicBezTo>
                <a:cubicBezTo>
                  <a:pt x="23" y="91"/>
                  <a:pt x="24" y="90"/>
                  <a:pt x="24" y="91"/>
                </a:cubicBezTo>
                <a:cubicBezTo>
                  <a:pt x="24" y="91"/>
                  <a:pt x="23" y="92"/>
                  <a:pt x="23" y="91"/>
                </a:cubicBezTo>
                <a:cubicBezTo>
                  <a:pt x="23" y="92"/>
                  <a:pt x="22" y="92"/>
                  <a:pt x="21" y="91"/>
                </a:cubicBezTo>
                <a:cubicBezTo>
                  <a:pt x="21" y="92"/>
                  <a:pt x="21" y="92"/>
                  <a:pt x="21" y="92"/>
                </a:cubicBezTo>
                <a:cubicBezTo>
                  <a:pt x="22" y="91"/>
                  <a:pt x="24" y="93"/>
                  <a:pt x="24" y="91"/>
                </a:cubicBezTo>
                <a:cubicBezTo>
                  <a:pt x="25" y="91"/>
                  <a:pt x="26" y="90"/>
                  <a:pt x="26" y="91"/>
                </a:cubicBezTo>
                <a:cubicBezTo>
                  <a:pt x="26" y="90"/>
                  <a:pt x="26" y="90"/>
                  <a:pt x="26" y="90"/>
                </a:cubicBezTo>
                <a:cubicBezTo>
                  <a:pt x="26" y="89"/>
                  <a:pt x="26" y="89"/>
                  <a:pt x="26" y="89"/>
                </a:cubicBezTo>
                <a:cubicBezTo>
                  <a:pt x="26" y="89"/>
                  <a:pt x="27" y="89"/>
                  <a:pt x="27" y="89"/>
                </a:cubicBezTo>
                <a:cubicBezTo>
                  <a:pt x="27" y="90"/>
                  <a:pt x="26" y="89"/>
                  <a:pt x="26" y="90"/>
                </a:cubicBezTo>
                <a:cubicBezTo>
                  <a:pt x="27" y="90"/>
                  <a:pt x="27" y="90"/>
                  <a:pt x="27" y="90"/>
                </a:cubicBezTo>
                <a:cubicBezTo>
                  <a:pt x="28" y="90"/>
                  <a:pt x="28" y="90"/>
                  <a:pt x="28" y="90"/>
                </a:cubicBezTo>
                <a:cubicBezTo>
                  <a:pt x="28" y="90"/>
                  <a:pt x="28" y="90"/>
                  <a:pt x="28" y="90"/>
                </a:cubicBezTo>
                <a:cubicBezTo>
                  <a:pt x="28" y="90"/>
                  <a:pt x="28" y="90"/>
                  <a:pt x="28" y="91"/>
                </a:cubicBezTo>
                <a:cubicBezTo>
                  <a:pt x="29" y="91"/>
                  <a:pt x="28" y="89"/>
                  <a:pt x="29" y="90"/>
                </a:cubicBezTo>
                <a:cubicBezTo>
                  <a:pt x="29" y="89"/>
                  <a:pt x="29" y="89"/>
                  <a:pt x="29" y="89"/>
                </a:cubicBezTo>
                <a:cubicBezTo>
                  <a:pt x="29" y="89"/>
                  <a:pt x="29" y="88"/>
                  <a:pt x="29" y="88"/>
                </a:cubicBezTo>
                <a:cubicBezTo>
                  <a:pt x="29" y="90"/>
                  <a:pt x="31" y="89"/>
                  <a:pt x="32" y="90"/>
                </a:cubicBezTo>
                <a:cubicBezTo>
                  <a:pt x="31" y="90"/>
                  <a:pt x="29" y="90"/>
                  <a:pt x="30" y="91"/>
                </a:cubicBezTo>
                <a:cubicBezTo>
                  <a:pt x="29" y="91"/>
                  <a:pt x="29" y="91"/>
                  <a:pt x="28" y="91"/>
                </a:cubicBezTo>
                <a:cubicBezTo>
                  <a:pt x="28" y="92"/>
                  <a:pt x="29" y="91"/>
                  <a:pt x="29" y="92"/>
                </a:cubicBezTo>
                <a:cubicBezTo>
                  <a:pt x="29" y="92"/>
                  <a:pt x="29" y="92"/>
                  <a:pt x="29" y="93"/>
                </a:cubicBezTo>
                <a:cubicBezTo>
                  <a:pt x="28" y="92"/>
                  <a:pt x="28" y="93"/>
                  <a:pt x="27" y="92"/>
                </a:cubicBezTo>
                <a:cubicBezTo>
                  <a:pt x="27" y="92"/>
                  <a:pt x="28" y="93"/>
                  <a:pt x="28" y="93"/>
                </a:cubicBezTo>
                <a:cubicBezTo>
                  <a:pt x="28" y="93"/>
                  <a:pt x="27" y="93"/>
                  <a:pt x="27" y="92"/>
                </a:cubicBezTo>
                <a:cubicBezTo>
                  <a:pt x="27" y="93"/>
                  <a:pt x="27" y="93"/>
                  <a:pt x="27" y="93"/>
                </a:cubicBezTo>
                <a:cubicBezTo>
                  <a:pt x="26" y="93"/>
                  <a:pt x="26" y="93"/>
                  <a:pt x="26" y="93"/>
                </a:cubicBezTo>
                <a:cubicBezTo>
                  <a:pt x="26" y="93"/>
                  <a:pt x="26" y="93"/>
                  <a:pt x="25" y="93"/>
                </a:cubicBezTo>
                <a:cubicBezTo>
                  <a:pt x="25" y="93"/>
                  <a:pt x="24" y="93"/>
                  <a:pt x="24" y="94"/>
                </a:cubicBezTo>
                <a:cubicBezTo>
                  <a:pt x="23" y="94"/>
                  <a:pt x="24" y="93"/>
                  <a:pt x="24" y="93"/>
                </a:cubicBezTo>
                <a:cubicBezTo>
                  <a:pt x="24" y="93"/>
                  <a:pt x="25" y="93"/>
                  <a:pt x="25" y="92"/>
                </a:cubicBezTo>
                <a:cubicBezTo>
                  <a:pt x="24" y="92"/>
                  <a:pt x="24" y="92"/>
                  <a:pt x="24" y="93"/>
                </a:cubicBezTo>
                <a:cubicBezTo>
                  <a:pt x="24" y="93"/>
                  <a:pt x="24" y="92"/>
                  <a:pt x="24" y="92"/>
                </a:cubicBezTo>
                <a:cubicBezTo>
                  <a:pt x="23" y="93"/>
                  <a:pt x="23" y="93"/>
                  <a:pt x="23" y="93"/>
                </a:cubicBezTo>
                <a:cubicBezTo>
                  <a:pt x="22" y="93"/>
                  <a:pt x="23" y="94"/>
                  <a:pt x="23" y="94"/>
                </a:cubicBezTo>
                <a:cubicBezTo>
                  <a:pt x="23" y="94"/>
                  <a:pt x="23" y="94"/>
                  <a:pt x="23" y="94"/>
                </a:cubicBezTo>
                <a:cubicBezTo>
                  <a:pt x="22" y="94"/>
                  <a:pt x="22" y="94"/>
                  <a:pt x="22" y="93"/>
                </a:cubicBezTo>
                <a:cubicBezTo>
                  <a:pt x="22" y="93"/>
                  <a:pt x="22" y="94"/>
                  <a:pt x="21" y="93"/>
                </a:cubicBezTo>
                <a:cubicBezTo>
                  <a:pt x="21" y="93"/>
                  <a:pt x="21" y="94"/>
                  <a:pt x="21" y="94"/>
                </a:cubicBezTo>
                <a:cubicBezTo>
                  <a:pt x="21" y="94"/>
                  <a:pt x="20" y="93"/>
                  <a:pt x="20" y="95"/>
                </a:cubicBezTo>
                <a:cubicBezTo>
                  <a:pt x="18" y="95"/>
                  <a:pt x="18" y="95"/>
                  <a:pt x="17" y="95"/>
                </a:cubicBezTo>
                <a:cubicBezTo>
                  <a:pt x="17" y="96"/>
                  <a:pt x="16" y="95"/>
                  <a:pt x="16" y="95"/>
                </a:cubicBezTo>
                <a:cubicBezTo>
                  <a:pt x="16" y="96"/>
                  <a:pt x="16" y="96"/>
                  <a:pt x="16" y="97"/>
                </a:cubicBezTo>
                <a:cubicBezTo>
                  <a:pt x="17" y="97"/>
                  <a:pt x="17" y="97"/>
                  <a:pt x="17" y="97"/>
                </a:cubicBezTo>
                <a:cubicBezTo>
                  <a:pt x="17" y="97"/>
                  <a:pt x="17" y="97"/>
                  <a:pt x="17" y="96"/>
                </a:cubicBezTo>
                <a:cubicBezTo>
                  <a:pt x="17" y="96"/>
                  <a:pt x="18" y="96"/>
                  <a:pt x="18" y="95"/>
                </a:cubicBezTo>
                <a:cubicBezTo>
                  <a:pt x="19" y="96"/>
                  <a:pt x="18" y="97"/>
                  <a:pt x="18" y="97"/>
                </a:cubicBezTo>
                <a:cubicBezTo>
                  <a:pt x="19" y="97"/>
                  <a:pt x="19" y="97"/>
                  <a:pt x="19" y="97"/>
                </a:cubicBezTo>
                <a:cubicBezTo>
                  <a:pt x="20" y="97"/>
                  <a:pt x="20" y="96"/>
                  <a:pt x="21" y="97"/>
                </a:cubicBezTo>
                <a:cubicBezTo>
                  <a:pt x="21" y="97"/>
                  <a:pt x="21" y="97"/>
                  <a:pt x="20" y="98"/>
                </a:cubicBezTo>
                <a:cubicBezTo>
                  <a:pt x="21" y="98"/>
                  <a:pt x="21" y="98"/>
                  <a:pt x="21" y="98"/>
                </a:cubicBezTo>
                <a:cubicBezTo>
                  <a:pt x="21" y="97"/>
                  <a:pt x="21" y="97"/>
                  <a:pt x="22" y="98"/>
                </a:cubicBezTo>
                <a:cubicBezTo>
                  <a:pt x="22" y="97"/>
                  <a:pt x="24" y="98"/>
                  <a:pt x="24" y="97"/>
                </a:cubicBezTo>
                <a:cubicBezTo>
                  <a:pt x="25" y="97"/>
                  <a:pt x="24" y="98"/>
                  <a:pt x="24" y="98"/>
                </a:cubicBezTo>
                <a:cubicBezTo>
                  <a:pt x="25" y="98"/>
                  <a:pt x="25" y="98"/>
                  <a:pt x="25" y="98"/>
                </a:cubicBezTo>
                <a:cubicBezTo>
                  <a:pt x="25" y="98"/>
                  <a:pt x="25" y="97"/>
                  <a:pt x="24" y="97"/>
                </a:cubicBezTo>
                <a:cubicBezTo>
                  <a:pt x="24" y="97"/>
                  <a:pt x="24" y="96"/>
                  <a:pt x="24" y="96"/>
                </a:cubicBezTo>
                <a:cubicBezTo>
                  <a:pt x="24" y="96"/>
                  <a:pt x="24" y="96"/>
                  <a:pt x="24" y="96"/>
                </a:cubicBezTo>
                <a:cubicBezTo>
                  <a:pt x="25" y="96"/>
                  <a:pt x="24" y="97"/>
                  <a:pt x="25" y="97"/>
                </a:cubicBezTo>
                <a:cubicBezTo>
                  <a:pt x="25" y="96"/>
                  <a:pt x="25" y="96"/>
                  <a:pt x="25" y="96"/>
                </a:cubicBezTo>
                <a:cubicBezTo>
                  <a:pt x="25" y="96"/>
                  <a:pt x="25" y="96"/>
                  <a:pt x="25" y="96"/>
                </a:cubicBezTo>
                <a:cubicBezTo>
                  <a:pt x="26" y="96"/>
                  <a:pt x="25" y="96"/>
                  <a:pt x="26" y="97"/>
                </a:cubicBezTo>
                <a:cubicBezTo>
                  <a:pt x="25" y="97"/>
                  <a:pt x="25" y="96"/>
                  <a:pt x="25" y="97"/>
                </a:cubicBezTo>
                <a:cubicBezTo>
                  <a:pt x="28" y="97"/>
                  <a:pt x="31" y="96"/>
                  <a:pt x="34" y="95"/>
                </a:cubicBezTo>
                <a:cubicBezTo>
                  <a:pt x="34" y="94"/>
                  <a:pt x="35" y="94"/>
                  <a:pt x="36" y="95"/>
                </a:cubicBezTo>
                <a:cubicBezTo>
                  <a:pt x="36" y="94"/>
                  <a:pt x="35" y="94"/>
                  <a:pt x="35" y="93"/>
                </a:cubicBezTo>
                <a:cubicBezTo>
                  <a:pt x="36" y="93"/>
                  <a:pt x="36" y="94"/>
                  <a:pt x="36" y="93"/>
                </a:cubicBezTo>
                <a:cubicBezTo>
                  <a:pt x="37" y="94"/>
                  <a:pt x="37" y="94"/>
                  <a:pt x="36" y="94"/>
                </a:cubicBezTo>
                <a:cubicBezTo>
                  <a:pt x="37" y="94"/>
                  <a:pt x="37" y="93"/>
                  <a:pt x="38" y="93"/>
                </a:cubicBezTo>
                <a:cubicBezTo>
                  <a:pt x="38" y="95"/>
                  <a:pt x="39" y="94"/>
                  <a:pt x="41" y="94"/>
                </a:cubicBezTo>
                <a:cubicBezTo>
                  <a:pt x="41" y="94"/>
                  <a:pt x="40" y="94"/>
                  <a:pt x="40" y="94"/>
                </a:cubicBezTo>
                <a:cubicBezTo>
                  <a:pt x="41" y="94"/>
                  <a:pt x="41" y="94"/>
                  <a:pt x="41" y="94"/>
                </a:cubicBezTo>
                <a:cubicBezTo>
                  <a:pt x="41" y="94"/>
                  <a:pt x="41" y="94"/>
                  <a:pt x="41" y="93"/>
                </a:cubicBezTo>
                <a:cubicBezTo>
                  <a:pt x="41" y="93"/>
                  <a:pt x="41" y="93"/>
                  <a:pt x="42" y="93"/>
                </a:cubicBezTo>
                <a:cubicBezTo>
                  <a:pt x="42" y="93"/>
                  <a:pt x="42" y="93"/>
                  <a:pt x="42" y="92"/>
                </a:cubicBezTo>
                <a:cubicBezTo>
                  <a:pt x="42" y="92"/>
                  <a:pt x="42" y="93"/>
                  <a:pt x="43" y="92"/>
                </a:cubicBezTo>
                <a:cubicBezTo>
                  <a:pt x="43" y="92"/>
                  <a:pt x="43" y="93"/>
                  <a:pt x="43" y="93"/>
                </a:cubicBezTo>
                <a:cubicBezTo>
                  <a:pt x="44" y="93"/>
                  <a:pt x="44" y="93"/>
                  <a:pt x="45" y="93"/>
                </a:cubicBezTo>
                <a:cubicBezTo>
                  <a:pt x="46" y="93"/>
                  <a:pt x="46" y="93"/>
                  <a:pt x="45" y="93"/>
                </a:cubicBezTo>
                <a:cubicBezTo>
                  <a:pt x="46" y="93"/>
                  <a:pt x="46" y="93"/>
                  <a:pt x="46" y="92"/>
                </a:cubicBezTo>
                <a:cubicBezTo>
                  <a:pt x="47" y="93"/>
                  <a:pt x="47" y="93"/>
                  <a:pt x="47" y="92"/>
                </a:cubicBezTo>
                <a:cubicBezTo>
                  <a:pt x="47" y="92"/>
                  <a:pt x="47" y="92"/>
                  <a:pt x="47" y="92"/>
                </a:cubicBezTo>
                <a:cubicBezTo>
                  <a:pt x="47" y="92"/>
                  <a:pt x="48" y="92"/>
                  <a:pt x="48" y="92"/>
                </a:cubicBezTo>
                <a:cubicBezTo>
                  <a:pt x="48" y="92"/>
                  <a:pt x="48" y="92"/>
                  <a:pt x="48" y="92"/>
                </a:cubicBezTo>
                <a:cubicBezTo>
                  <a:pt x="49" y="92"/>
                  <a:pt x="49" y="92"/>
                  <a:pt x="49" y="91"/>
                </a:cubicBezTo>
                <a:cubicBezTo>
                  <a:pt x="49" y="91"/>
                  <a:pt x="49" y="91"/>
                  <a:pt x="49" y="92"/>
                </a:cubicBezTo>
                <a:cubicBezTo>
                  <a:pt x="50" y="91"/>
                  <a:pt x="52" y="92"/>
                  <a:pt x="53" y="90"/>
                </a:cubicBezTo>
                <a:cubicBezTo>
                  <a:pt x="53" y="91"/>
                  <a:pt x="53" y="91"/>
                  <a:pt x="53" y="91"/>
                </a:cubicBezTo>
                <a:cubicBezTo>
                  <a:pt x="53" y="92"/>
                  <a:pt x="53" y="91"/>
                  <a:pt x="53" y="92"/>
                </a:cubicBezTo>
                <a:cubicBezTo>
                  <a:pt x="54" y="91"/>
                  <a:pt x="55" y="90"/>
                  <a:pt x="56" y="90"/>
                </a:cubicBezTo>
                <a:cubicBezTo>
                  <a:pt x="56" y="90"/>
                  <a:pt x="55" y="90"/>
                  <a:pt x="55" y="89"/>
                </a:cubicBezTo>
                <a:cubicBezTo>
                  <a:pt x="56" y="90"/>
                  <a:pt x="57" y="90"/>
                  <a:pt x="57" y="90"/>
                </a:cubicBezTo>
                <a:cubicBezTo>
                  <a:pt x="57" y="89"/>
                  <a:pt x="57" y="90"/>
                  <a:pt x="56" y="89"/>
                </a:cubicBezTo>
                <a:cubicBezTo>
                  <a:pt x="56" y="89"/>
                  <a:pt x="57" y="89"/>
                  <a:pt x="57" y="89"/>
                </a:cubicBezTo>
                <a:cubicBezTo>
                  <a:pt x="57" y="89"/>
                  <a:pt x="57" y="90"/>
                  <a:pt x="57" y="90"/>
                </a:cubicBezTo>
                <a:cubicBezTo>
                  <a:pt x="58" y="89"/>
                  <a:pt x="59" y="88"/>
                  <a:pt x="60" y="88"/>
                </a:cubicBezTo>
                <a:cubicBezTo>
                  <a:pt x="60" y="89"/>
                  <a:pt x="60" y="89"/>
                  <a:pt x="60" y="89"/>
                </a:cubicBezTo>
                <a:cubicBezTo>
                  <a:pt x="60" y="89"/>
                  <a:pt x="60" y="89"/>
                  <a:pt x="60" y="89"/>
                </a:cubicBezTo>
                <a:cubicBezTo>
                  <a:pt x="60" y="89"/>
                  <a:pt x="60" y="89"/>
                  <a:pt x="60" y="89"/>
                </a:cubicBezTo>
                <a:cubicBezTo>
                  <a:pt x="60" y="89"/>
                  <a:pt x="60" y="89"/>
                  <a:pt x="61" y="89"/>
                </a:cubicBezTo>
                <a:cubicBezTo>
                  <a:pt x="61" y="89"/>
                  <a:pt x="61" y="89"/>
                  <a:pt x="61" y="89"/>
                </a:cubicBezTo>
                <a:cubicBezTo>
                  <a:pt x="61" y="89"/>
                  <a:pt x="61" y="89"/>
                  <a:pt x="61" y="88"/>
                </a:cubicBezTo>
                <a:cubicBezTo>
                  <a:pt x="61" y="88"/>
                  <a:pt x="61" y="89"/>
                  <a:pt x="62" y="89"/>
                </a:cubicBezTo>
                <a:cubicBezTo>
                  <a:pt x="62" y="89"/>
                  <a:pt x="62" y="89"/>
                  <a:pt x="62" y="88"/>
                </a:cubicBezTo>
                <a:cubicBezTo>
                  <a:pt x="62" y="89"/>
                  <a:pt x="62" y="89"/>
                  <a:pt x="62" y="89"/>
                </a:cubicBezTo>
                <a:cubicBezTo>
                  <a:pt x="63" y="89"/>
                  <a:pt x="63" y="89"/>
                  <a:pt x="63" y="90"/>
                </a:cubicBezTo>
                <a:cubicBezTo>
                  <a:pt x="63" y="90"/>
                  <a:pt x="63" y="90"/>
                  <a:pt x="63" y="90"/>
                </a:cubicBezTo>
                <a:cubicBezTo>
                  <a:pt x="63" y="89"/>
                  <a:pt x="63" y="89"/>
                  <a:pt x="63" y="89"/>
                </a:cubicBezTo>
                <a:cubicBezTo>
                  <a:pt x="63" y="89"/>
                  <a:pt x="63" y="89"/>
                  <a:pt x="63" y="89"/>
                </a:cubicBezTo>
                <a:cubicBezTo>
                  <a:pt x="63" y="89"/>
                  <a:pt x="63" y="89"/>
                  <a:pt x="64" y="89"/>
                </a:cubicBezTo>
                <a:cubicBezTo>
                  <a:pt x="64" y="89"/>
                  <a:pt x="64" y="89"/>
                  <a:pt x="64" y="88"/>
                </a:cubicBezTo>
                <a:cubicBezTo>
                  <a:pt x="64" y="88"/>
                  <a:pt x="64" y="88"/>
                  <a:pt x="64" y="88"/>
                </a:cubicBezTo>
                <a:cubicBezTo>
                  <a:pt x="64" y="88"/>
                  <a:pt x="64" y="88"/>
                  <a:pt x="64" y="87"/>
                </a:cubicBezTo>
                <a:cubicBezTo>
                  <a:pt x="65" y="87"/>
                  <a:pt x="64" y="88"/>
                  <a:pt x="64" y="88"/>
                </a:cubicBezTo>
                <a:cubicBezTo>
                  <a:pt x="65" y="88"/>
                  <a:pt x="65" y="87"/>
                  <a:pt x="66" y="87"/>
                </a:cubicBezTo>
                <a:cubicBezTo>
                  <a:pt x="66" y="87"/>
                  <a:pt x="66" y="87"/>
                  <a:pt x="66" y="87"/>
                </a:cubicBezTo>
                <a:cubicBezTo>
                  <a:pt x="66" y="87"/>
                  <a:pt x="66" y="87"/>
                  <a:pt x="66" y="87"/>
                </a:cubicBezTo>
                <a:cubicBezTo>
                  <a:pt x="66" y="87"/>
                  <a:pt x="66" y="88"/>
                  <a:pt x="66" y="88"/>
                </a:cubicBezTo>
                <a:cubicBezTo>
                  <a:pt x="66" y="88"/>
                  <a:pt x="67" y="88"/>
                  <a:pt x="67" y="88"/>
                </a:cubicBezTo>
                <a:cubicBezTo>
                  <a:pt x="67" y="88"/>
                  <a:pt x="67" y="88"/>
                  <a:pt x="67" y="88"/>
                </a:cubicBezTo>
                <a:cubicBezTo>
                  <a:pt x="67" y="89"/>
                  <a:pt x="67" y="88"/>
                  <a:pt x="67" y="89"/>
                </a:cubicBezTo>
                <a:cubicBezTo>
                  <a:pt x="67" y="89"/>
                  <a:pt x="67" y="89"/>
                  <a:pt x="68" y="89"/>
                </a:cubicBezTo>
                <a:cubicBezTo>
                  <a:pt x="67" y="89"/>
                  <a:pt x="67" y="88"/>
                  <a:pt x="68" y="88"/>
                </a:cubicBezTo>
                <a:cubicBezTo>
                  <a:pt x="68" y="88"/>
                  <a:pt x="68" y="88"/>
                  <a:pt x="67" y="88"/>
                </a:cubicBezTo>
                <a:cubicBezTo>
                  <a:pt x="68" y="87"/>
                  <a:pt x="68" y="87"/>
                  <a:pt x="68" y="86"/>
                </a:cubicBezTo>
                <a:cubicBezTo>
                  <a:pt x="69" y="87"/>
                  <a:pt x="68" y="87"/>
                  <a:pt x="69" y="87"/>
                </a:cubicBezTo>
                <a:cubicBezTo>
                  <a:pt x="69" y="87"/>
                  <a:pt x="69" y="87"/>
                  <a:pt x="69" y="86"/>
                </a:cubicBezTo>
                <a:cubicBezTo>
                  <a:pt x="70" y="86"/>
                  <a:pt x="71" y="86"/>
                  <a:pt x="71" y="86"/>
                </a:cubicBezTo>
                <a:cubicBezTo>
                  <a:pt x="72" y="86"/>
                  <a:pt x="72" y="86"/>
                  <a:pt x="72" y="86"/>
                </a:cubicBezTo>
                <a:cubicBezTo>
                  <a:pt x="72" y="86"/>
                  <a:pt x="72" y="86"/>
                  <a:pt x="72" y="86"/>
                </a:cubicBezTo>
                <a:cubicBezTo>
                  <a:pt x="72" y="86"/>
                  <a:pt x="72" y="86"/>
                  <a:pt x="72" y="86"/>
                </a:cubicBezTo>
                <a:cubicBezTo>
                  <a:pt x="73" y="87"/>
                  <a:pt x="73" y="87"/>
                  <a:pt x="73" y="87"/>
                </a:cubicBezTo>
                <a:cubicBezTo>
                  <a:pt x="73" y="87"/>
                  <a:pt x="73" y="86"/>
                  <a:pt x="73" y="86"/>
                </a:cubicBezTo>
                <a:cubicBezTo>
                  <a:pt x="73" y="86"/>
                  <a:pt x="73" y="86"/>
                  <a:pt x="73" y="86"/>
                </a:cubicBezTo>
                <a:cubicBezTo>
                  <a:pt x="73" y="86"/>
                  <a:pt x="73" y="87"/>
                  <a:pt x="73" y="87"/>
                </a:cubicBezTo>
                <a:cubicBezTo>
                  <a:pt x="73" y="87"/>
                  <a:pt x="73" y="87"/>
                  <a:pt x="74" y="87"/>
                </a:cubicBezTo>
                <a:cubicBezTo>
                  <a:pt x="74" y="87"/>
                  <a:pt x="74" y="87"/>
                  <a:pt x="74" y="87"/>
                </a:cubicBezTo>
                <a:cubicBezTo>
                  <a:pt x="74" y="87"/>
                  <a:pt x="74" y="87"/>
                  <a:pt x="74" y="87"/>
                </a:cubicBezTo>
                <a:cubicBezTo>
                  <a:pt x="74" y="87"/>
                  <a:pt x="74" y="87"/>
                  <a:pt x="74" y="87"/>
                </a:cubicBezTo>
                <a:cubicBezTo>
                  <a:pt x="74" y="87"/>
                  <a:pt x="74" y="87"/>
                  <a:pt x="75" y="87"/>
                </a:cubicBezTo>
                <a:cubicBezTo>
                  <a:pt x="74" y="87"/>
                  <a:pt x="74" y="86"/>
                  <a:pt x="74" y="86"/>
                </a:cubicBezTo>
                <a:cubicBezTo>
                  <a:pt x="74" y="86"/>
                  <a:pt x="74" y="86"/>
                  <a:pt x="74" y="86"/>
                </a:cubicBezTo>
                <a:cubicBezTo>
                  <a:pt x="74" y="86"/>
                  <a:pt x="74" y="86"/>
                  <a:pt x="74" y="86"/>
                </a:cubicBezTo>
                <a:cubicBezTo>
                  <a:pt x="74" y="86"/>
                  <a:pt x="74" y="86"/>
                  <a:pt x="73" y="86"/>
                </a:cubicBezTo>
                <a:cubicBezTo>
                  <a:pt x="73" y="86"/>
                  <a:pt x="73" y="86"/>
                  <a:pt x="73" y="86"/>
                </a:cubicBezTo>
                <a:cubicBezTo>
                  <a:pt x="73" y="86"/>
                  <a:pt x="73" y="86"/>
                  <a:pt x="73" y="86"/>
                </a:cubicBezTo>
                <a:cubicBezTo>
                  <a:pt x="73" y="86"/>
                  <a:pt x="73" y="86"/>
                  <a:pt x="73" y="85"/>
                </a:cubicBezTo>
                <a:cubicBezTo>
                  <a:pt x="74" y="85"/>
                  <a:pt x="74" y="85"/>
                  <a:pt x="74" y="86"/>
                </a:cubicBezTo>
                <a:cubicBezTo>
                  <a:pt x="75" y="85"/>
                  <a:pt x="74" y="85"/>
                  <a:pt x="74" y="85"/>
                </a:cubicBezTo>
                <a:cubicBezTo>
                  <a:pt x="75" y="85"/>
                  <a:pt x="75" y="86"/>
                  <a:pt x="76" y="85"/>
                </a:cubicBezTo>
                <a:cubicBezTo>
                  <a:pt x="76" y="85"/>
                  <a:pt x="76" y="85"/>
                  <a:pt x="76" y="85"/>
                </a:cubicBezTo>
                <a:cubicBezTo>
                  <a:pt x="76" y="85"/>
                  <a:pt x="76" y="85"/>
                  <a:pt x="75" y="86"/>
                </a:cubicBezTo>
                <a:cubicBezTo>
                  <a:pt x="75" y="85"/>
                  <a:pt x="75" y="85"/>
                  <a:pt x="75" y="85"/>
                </a:cubicBezTo>
                <a:cubicBezTo>
                  <a:pt x="75" y="86"/>
                  <a:pt x="74" y="86"/>
                  <a:pt x="74" y="86"/>
                </a:cubicBezTo>
                <a:cubicBezTo>
                  <a:pt x="75" y="86"/>
                  <a:pt x="75" y="86"/>
                  <a:pt x="75" y="86"/>
                </a:cubicBezTo>
                <a:cubicBezTo>
                  <a:pt x="75" y="86"/>
                  <a:pt x="75" y="86"/>
                  <a:pt x="75" y="86"/>
                </a:cubicBezTo>
                <a:cubicBezTo>
                  <a:pt x="75" y="87"/>
                  <a:pt x="75" y="87"/>
                  <a:pt x="75" y="87"/>
                </a:cubicBezTo>
                <a:cubicBezTo>
                  <a:pt x="75" y="87"/>
                  <a:pt x="75" y="87"/>
                  <a:pt x="76" y="87"/>
                </a:cubicBezTo>
                <a:cubicBezTo>
                  <a:pt x="76" y="86"/>
                  <a:pt x="76" y="86"/>
                  <a:pt x="76" y="86"/>
                </a:cubicBezTo>
                <a:cubicBezTo>
                  <a:pt x="76" y="86"/>
                  <a:pt x="76" y="87"/>
                  <a:pt x="75" y="86"/>
                </a:cubicBezTo>
                <a:cubicBezTo>
                  <a:pt x="75" y="86"/>
                  <a:pt x="75" y="86"/>
                  <a:pt x="76" y="86"/>
                </a:cubicBezTo>
                <a:cubicBezTo>
                  <a:pt x="75" y="86"/>
                  <a:pt x="75" y="86"/>
                  <a:pt x="75" y="86"/>
                </a:cubicBezTo>
                <a:cubicBezTo>
                  <a:pt x="76" y="86"/>
                  <a:pt x="76" y="86"/>
                  <a:pt x="76" y="86"/>
                </a:cubicBezTo>
                <a:cubicBezTo>
                  <a:pt x="76" y="86"/>
                  <a:pt x="76" y="86"/>
                  <a:pt x="77" y="86"/>
                </a:cubicBezTo>
                <a:cubicBezTo>
                  <a:pt x="77" y="86"/>
                  <a:pt x="77" y="86"/>
                  <a:pt x="77" y="86"/>
                </a:cubicBezTo>
                <a:cubicBezTo>
                  <a:pt x="77" y="86"/>
                  <a:pt x="77" y="86"/>
                  <a:pt x="77" y="86"/>
                </a:cubicBezTo>
                <a:cubicBezTo>
                  <a:pt x="77" y="86"/>
                  <a:pt x="78" y="86"/>
                  <a:pt x="78" y="86"/>
                </a:cubicBezTo>
                <a:cubicBezTo>
                  <a:pt x="78" y="86"/>
                  <a:pt x="78" y="86"/>
                  <a:pt x="78" y="86"/>
                </a:cubicBezTo>
                <a:cubicBezTo>
                  <a:pt x="78" y="86"/>
                  <a:pt x="78" y="86"/>
                  <a:pt x="78" y="87"/>
                </a:cubicBezTo>
                <a:cubicBezTo>
                  <a:pt x="78" y="86"/>
                  <a:pt x="78" y="86"/>
                  <a:pt x="78" y="86"/>
                </a:cubicBezTo>
                <a:cubicBezTo>
                  <a:pt x="79" y="85"/>
                  <a:pt x="79" y="86"/>
                  <a:pt x="79" y="86"/>
                </a:cubicBezTo>
                <a:cubicBezTo>
                  <a:pt x="79" y="85"/>
                  <a:pt x="79" y="85"/>
                  <a:pt x="79" y="85"/>
                </a:cubicBezTo>
                <a:cubicBezTo>
                  <a:pt x="80" y="85"/>
                  <a:pt x="80" y="86"/>
                  <a:pt x="80" y="85"/>
                </a:cubicBezTo>
                <a:cubicBezTo>
                  <a:pt x="80" y="85"/>
                  <a:pt x="80" y="85"/>
                  <a:pt x="80" y="85"/>
                </a:cubicBezTo>
                <a:cubicBezTo>
                  <a:pt x="80" y="84"/>
                  <a:pt x="81" y="84"/>
                  <a:pt x="81" y="84"/>
                </a:cubicBezTo>
                <a:cubicBezTo>
                  <a:pt x="81" y="84"/>
                  <a:pt x="81" y="85"/>
                  <a:pt x="81" y="85"/>
                </a:cubicBezTo>
                <a:cubicBezTo>
                  <a:pt x="81" y="85"/>
                  <a:pt x="81" y="85"/>
                  <a:pt x="81" y="85"/>
                </a:cubicBezTo>
                <a:cubicBezTo>
                  <a:pt x="81" y="85"/>
                  <a:pt x="82" y="85"/>
                  <a:pt x="82" y="85"/>
                </a:cubicBezTo>
                <a:cubicBezTo>
                  <a:pt x="82" y="85"/>
                  <a:pt x="82" y="86"/>
                  <a:pt x="82" y="86"/>
                </a:cubicBezTo>
                <a:cubicBezTo>
                  <a:pt x="82" y="85"/>
                  <a:pt x="82" y="85"/>
                  <a:pt x="82" y="85"/>
                </a:cubicBezTo>
                <a:cubicBezTo>
                  <a:pt x="82" y="85"/>
                  <a:pt x="82" y="85"/>
                  <a:pt x="82" y="85"/>
                </a:cubicBezTo>
                <a:cubicBezTo>
                  <a:pt x="83" y="85"/>
                  <a:pt x="82" y="85"/>
                  <a:pt x="82" y="84"/>
                </a:cubicBezTo>
                <a:cubicBezTo>
                  <a:pt x="82" y="84"/>
                  <a:pt x="82" y="84"/>
                  <a:pt x="82" y="84"/>
                </a:cubicBezTo>
                <a:cubicBezTo>
                  <a:pt x="83" y="84"/>
                  <a:pt x="83" y="84"/>
                  <a:pt x="83" y="84"/>
                </a:cubicBezTo>
                <a:cubicBezTo>
                  <a:pt x="83" y="84"/>
                  <a:pt x="83" y="84"/>
                  <a:pt x="83" y="85"/>
                </a:cubicBezTo>
                <a:cubicBezTo>
                  <a:pt x="83" y="84"/>
                  <a:pt x="84" y="85"/>
                  <a:pt x="84" y="84"/>
                </a:cubicBezTo>
                <a:cubicBezTo>
                  <a:pt x="84" y="84"/>
                  <a:pt x="84" y="84"/>
                  <a:pt x="84" y="84"/>
                </a:cubicBezTo>
                <a:cubicBezTo>
                  <a:pt x="84" y="84"/>
                  <a:pt x="85" y="85"/>
                  <a:pt x="85" y="85"/>
                </a:cubicBezTo>
                <a:cubicBezTo>
                  <a:pt x="84" y="85"/>
                  <a:pt x="84" y="84"/>
                  <a:pt x="85" y="84"/>
                </a:cubicBezTo>
                <a:cubicBezTo>
                  <a:pt x="85" y="84"/>
                  <a:pt x="85" y="84"/>
                  <a:pt x="85" y="84"/>
                </a:cubicBezTo>
                <a:cubicBezTo>
                  <a:pt x="85" y="85"/>
                  <a:pt x="86" y="84"/>
                  <a:pt x="86" y="84"/>
                </a:cubicBezTo>
                <a:cubicBezTo>
                  <a:pt x="86" y="84"/>
                  <a:pt x="86" y="84"/>
                  <a:pt x="86" y="84"/>
                </a:cubicBezTo>
                <a:cubicBezTo>
                  <a:pt x="87" y="84"/>
                  <a:pt x="87" y="83"/>
                  <a:pt x="88" y="83"/>
                </a:cubicBezTo>
                <a:cubicBezTo>
                  <a:pt x="88" y="83"/>
                  <a:pt x="89" y="83"/>
                  <a:pt x="89" y="83"/>
                </a:cubicBezTo>
                <a:cubicBezTo>
                  <a:pt x="89" y="83"/>
                  <a:pt x="89" y="83"/>
                  <a:pt x="90" y="83"/>
                </a:cubicBezTo>
                <a:cubicBezTo>
                  <a:pt x="90" y="83"/>
                  <a:pt x="90" y="82"/>
                  <a:pt x="90" y="83"/>
                </a:cubicBezTo>
                <a:cubicBezTo>
                  <a:pt x="90" y="82"/>
                  <a:pt x="90" y="82"/>
                  <a:pt x="91" y="82"/>
                </a:cubicBezTo>
                <a:cubicBezTo>
                  <a:pt x="91" y="82"/>
                  <a:pt x="91" y="82"/>
                  <a:pt x="91" y="82"/>
                </a:cubicBezTo>
                <a:cubicBezTo>
                  <a:pt x="91" y="82"/>
                  <a:pt x="91" y="82"/>
                  <a:pt x="91" y="82"/>
                </a:cubicBezTo>
                <a:cubicBezTo>
                  <a:pt x="91" y="82"/>
                  <a:pt x="91" y="82"/>
                  <a:pt x="91" y="82"/>
                </a:cubicBezTo>
                <a:cubicBezTo>
                  <a:pt x="91" y="82"/>
                  <a:pt x="91" y="82"/>
                  <a:pt x="91" y="82"/>
                </a:cubicBezTo>
                <a:cubicBezTo>
                  <a:pt x="91" y="82"/>
                  <a:pt x="92" y="82"/>
                  <a:pt x="92" y="82"/>
                </a:cubicBezTo>
                <a:cubicBezTo>
                  <a:pt x="92" y="82"/>
                  <a:pt x="92" y="82"/>
                  <a:pt x="92" y="82"/>
                </a:cubicBezTo>
                <a:cubicBezTo>
                  <a:pt x="92" y="82"/>
                  <a:pt x="92" y="82"/>
                  <a:pt x="92" y="82"/>
                </a:cubicBezTo>
                <a:cubicBezTo>
                  <a:pt x="92" y="82"/>
                  <a:pt x="93" y="82"/>
                  <a:pt x="93" y="81"/>
                </a:cubicBezTo>
                <a:cubicBezTo>
                  <a:pt x="93" y="81"/>
                  <a:pt x="93" y="81"/>
                  <a:pt x="93" y="81"/>
                </a:cubicBezTo>
                <a:cubicBezTo>
                  <a:pt x="93" y="82"/>
                  <a:pt x="93" y="82"/>
                  <a:pt x="93" y="82"/>
                </a:cubicBezTo>
                <a:cubicBezTo>
                  <a:pt x="93" y="82"/>
                  <a:pt x="93" y="82"/>
                  <a:pt x="93" y="82"/>
                </a:cubicBezTo>
                <a:cubicBezTo>
                  <a:pt x="93" y="82"/>
                  <a:pt x="93" y="82"/>
                  <a:pt x="93" y="82"/>
                </a:cubicBezTo>
                <a:cubicBezTo>
                  <a:pt x="93" y="82"/>
                  <a:pt x="93" y="82"/>
                  <a:pt x="93" y="82"/>
                </a:cubicBezTo>
                <a:cubicBezTo>
                  <a:pt x="93" y="82"/>
                  <a:pt x="93" y="82"/>
                  <a:pt x="93" y="82"/>
                </a:cubicBezTo>
                <a:cubicBezTo>
                  <a:pt x="93" y="82"/>
                  <a:pt x="93" y="82"/>
                  <a:pt x="93" y="82"/>
                </a:cubicBezTo>
                <a:cubicBezTo>
                  <a:pt x="93" y="82"/>
                  <a:pt x="93" y="82"/>
                  <a:pt x="94" y="82"/>
                </a:cubicBezTo>
                <a:cubicBezTo>
                  <a:pt x="94" y="82"/>
                  <a:pt x="94" y="82"/>
                  <a:pt x="94" y="82"/>
                </a:cubicBezTo>
                <a:cubicBezTo>
                  <a:pt x="94" y="82"/>
                  <a:pt x="94" y="82"/>
                  <a:pt x="94" y="83"/>
                </a:cubicBezTo>
                <a:cubicBezTo>
                  <a:pt x="93" y="83"/>
                  <a:pt x="93" y="83"/>
                  <a:pt x="93" y="83"/>
                </a:cubicBezTo>
                <a:cubicBezTo>
                  <a:pt x="93" y="83"/>
                  <a:pt x="93" y="82"/>
                  <a:pt x="93" y="82"/>
                </a:cubicBezTo>
                <a:cubicBezTo>
                  <a:pt x="93" y="83"/>
                  <a:pt x="93" y="83"/>
                  <a:pt x="93" y="83"/>
                </a:cubicBezTo>
                <a:cubicBezTo>
                  <a:pt x="93" y="83"/>
                  <a:pt x="93" y="83"/>
                  <a:pt x="92" y="83"/>
                </a:cubicBezTo>
                <a:cubicBezTo>
                  <a:pt x="92" y="83"/>
                  <a:pt x="92" y="83"/>
                  <a:pt x="92" y="83"/>
                </a:cubicBezTo>
                <a:cubicBezTo>
                  <a:pt x="92" y="83"/>
                  <a:pt x="92" y="83"/>
                  <a:pt x="92" y="83"/>
                </a:cubicBezTo>
                <a:cubicBezTo>
                  <a:pt x="92" y="83"/>
                  <a:pt x="92" y="83"/>
                  <a:pt x="92" y="83"/>
                </a:cubicBezTo>
                <a:cubicBezTo>
                  <a:pt x="92" y="83"/>
                  <a:pt x="92" y="83"/>
                  <a:pt x="91" y="83"/>
                </a:cubicBezTo>
                <a:cubicBezTo>
                  <a:pt x="91" y="83"/>
                  <a:pt x="91" y="84"/>
                  <a:pt x="91" y="84"/>
                </a:cubicBezTo>
                <a:cubicBezTo>
                  <a:pt x="91" y="84"/>
                  <a:pt x="91" y="84"/>
                  <a:pt x="91" y="84"/>
                </a:cubicBezTo>
                <a:cubicBezTo>
                  <a:pt x="91" y="84"/>
                  <a:pt x="91" y="84"/>
                  <a:pt x="90" y="84"/>
                </a:cubicBezTo>
                <a:cubicBezTo>
                  <a:pt x="90" y="84"/>
                  <a:pt x="90" y="84"/>
                  <a:pt x="90" y="84"/>
                </a:cubicBezTo>
                <a:cubicBezTo>
                  <a:pt x="90" y="84"/>
                  <a:pt x="90" y="84"/>
                  <a:pt x="90" y="84"/>
                </a:cubicBezTo>
                <a:cubicBezTo>
                  <a:pt x="90" y="84"/>
                  <a:pt x="90" y="84"/>
                  <a:pt x="90" y="84"/>
                </a:cubicBezTo>
                <a:cubicBezTo>
                  <a:pt x="90" y="85"/>
                  <a:pt x="90" y="85"/>
                  <a:pt x="90" y="85"/>
                </a:cubicBezTo>
                <a:cubicBezTo>
                  <a:pt x="90" y="85"/>
                  <a:pt x="90" y="85"/>
                  <a:pt x="90" y="85"/>
                </a:cubicBezTo>
                <a:cubicBezTo>
                  <a:pt x="90" y="85"/>
                  <a:pt x="89" y="85"/>
                  <a:pt x="89" y="85"/>
                </a:cubicBezTo>
                <a:cubicBezTo>
                  <a:pt x="89" y="85"/>
                  <a:pt x="89" y="85"/>
                  <a:pt x="89" y="85"/>
                </a:cubicBezTo>
                <a:cubicBezTo>
                  <a:pt x="89" y="85"/>
                  <a:pt x="89" y="84"/>
                  <a:pt x="89" y="84"/>
                </a:cubicBezTo>
                <a:cubicBezTo>
                  <a:pt x="89" y="85"/>
                  <a:pt x="89" y="85"/>
                  <a:pt x="88" y="86"/>
                </a:cubicBezTo>
                <a:cubicBezTo>
                  <a:pt x="88" y="86"/>
                  <a:pt x="88" y="85"/>
                  <a:pt x="88" y="85"/>
                </a:cubicBezTo>
                <a:cubicBezTo>
                  <a:pt x="88" y="86"/>
                  <a:pt x="87" y="86"/>
                  <a:pt x="87" y="86"/>
                </a:cubicBezTo>
                <a:cubicBezTo>
                  <a:pt x="87" y="85"/>
                  <a:pt x="87" y="85"/>
                  <a:pt x="87" y="85"/>
                </a:cubicBezTo>
                <a:cubicBezTo>
                  <a:pt x="87" y="85"/>
                  <a:pt x="87" y="85"/>
                  <a:pt x="87" y="85"/>
                </a:cubicBezTo>
                <a:cubicBezTo>
                  <a:pt x="87" y="85"/>
                  <a:pt x="87" y="85"/>
                  <a:pt x="87" y="85"/>
                </a:cubicBezTo>
                <a:cubicBezTo>
                  <a:pt x="87" y="85"/>
                  <a:pt x="87" y="85"/>
                  <a:pt x="87" y="85"/>
                </a:cubicBezTo>
                <a:cubicBezTo>
                  <a:pt x="87" y="85"/>
                  <a:pt x="88" y="84"/>
                  <a:pt x="87" y="84"/>
                </a:cubicBezTo>
                <a:cubicBezTo>
                  <a:pt x="87" y="84"/>
                  <a:pt x="87" y="84"/>
                  <a:pt x="87" y="84"/>
                </a:cubicBezTo>
                <a:cubicBezTo>
                  <a:pt x="87" y="85"/>
                  <a:pt x="87" y="85"/>
                  <a:pt x="87" y="85"/>
                </a:cubicBezTo>
                <a:cubicBezTo>
                  <a:pt x="87" y="85"/>
                  <a:pt x="86" y="85"/>
                  <a:pt x="86" y="85"/>
                </a:cubicBezTo>
                <a:cubicBezTo>
                  <a:pt x="86" y="85"/>
                  <a:pt x="86" y="85"/>
                  <a:pt x="86" y="85"/>
                </a:cubicBezTo>
                <a:cubicBezTo>
                  <a:pt x="86" y="86"/>
                  <a:pt x="85" y="85"/>
                  <a:pt x="85" y="85"/>
                </a:cubicBezTo>
                <a:cubicBezTo>
                  <a:pt x="85" y="85"/>
                  <a:pt x="85" y="85"/>
                  <a:pt x="85" y="85"/>
                </a:cubicBezTo>
                <a:cubicBezTo>
                  <a:pt x="85" y="85"/>
                  <a:pt x="85" y="86"/>
                  <a:pt x="85" y="86"/>
                </a:cubicBezTo>
                <a:cubicBezTo>
                  <a:pt x="85" y="86"/>
                  <a:pt x="85" y="86"/>
                  <a:pt x="85" y="86"/>
                </a:cubicBezTo>
                <a:cubicBezTo>
                  <a:pt x="85" y="86"/>
                  <a:pt x="85" y="86"/>
                  <a:pt x="85" y="86"/>
                </a:cubicBezTo>
                <a:cubicBezTo>
                  <a:pt x="85" y="86"/>
                  <a:pt x="85" y="86"/>
                  <a:pt x="86" y="86"/>
                </a:cubicBezTo>
                <a:cubicBezTo>
                  <a:pt x="86" y="86"/>
                  <a:pt x="86" y="86"/>
                  <a:pt x="86" y="86"/>
                </a:cubicBezTo>
                <a:cubicBezTo>
                  <a:pt x="86" y="86"/>
                  <a:pt x="86" y="86"/>
                  <a:pt x="86" y="87"/>
                </a:cubicBezTo>
                <a:cubicBezTo>
                  <a:pt x="86" y="87"/>
                  <a:pt x="85" y="87"/>
                  <a:pt x="85" y="87"/>
                </a:cubicBezTo>
                <a:cubicBezTo>
                  <a:pt x="85" y="86"/>
                  <a:pt x="85" y="86"/>
                  <a:pt x="85" y="86"/>
                </a:cubicBezTo>
                <a:cubicBezTo>
                  <a:pt x="85" y="86"/>
                  <a:pt x="85" y="86"/>
                  <a:pt x="85" y="87"/>
                </a:cubicBezTo>
                <a:cubicBezTo>
                  <a:pt x="85" y="86"/>
                  <a:pt x="85" y="86"/>
                  <a:pt x="85" y="86"/>
                </a:cubicBezTo>
                <a:cubicBezTo>
                  <a:pt x="84" y="87"/>
                  <a:pt x="84" y="87"/>
                  <a:pt x="84" y="87"/>
                </a:cubicBezTo>
                <a:cubicBezTo>
                  <a:pt x="83" y="87"/>
                  <a:pt x="83" y="87"/>
                  <a:pt x="83" y="86"/>
                </a:cubicBezTo>
                <a:cubicBezTo>
                  <a:pt x="83" y="86"/>
                  <a:pt x="83" y="87"/>
                  <a:pt x="83" y="87"/>
                </a:cubicBezTo>
                <a:cubicBezTo>
                  <a:pt x="83" y="87"/>
                  <a:pt x="83" y="86"/>
                  <a:pt x="83" y="86"/>
                </a:cubicBezTo>
                <a:cubicBezTo>
                  <a:pt x="82" y="86"/>
                  <a:pt x="82" y="86"/>
                  <a:pt x="81" y="86"/>
                </a:cubicBezTo>
                <a:cubicBezTo>
                  <a:pt x="81" y="86"/>
                  <a:pt x="82" y="86"/>
                  <a:pt x="82" y="87"/>
                </a:cubicBezTo>
                <a:cubicBezTo>
                  <a:pt x="82" y="87"/>
                  <a:pt x="81" y="86"/>
                  <a:pt x="82" y="86"/>
                </a:cubicBezTo>
                <a:cubicBezTo>
                  <a:pt x="83" y="87"/>
                  <a:pt x="83" y="87"/>
                  <a:pt x="82" y="87"/>
                </a:cubicBezTo>
                <a:cubicBezTo>
                  <a:pt x="82" y="87"/>
                  <a:pt x="82" y="87"/>
                  <a:pt x="82" y="87"/>
                </a:cubicBezTo>
                <a:cubicBezTo>
                  <a:pt x="82" y="87"/>
                  <a:pt x="82" y="87"/>
                  <a:pt x="82" y="87"/>
                </a:cubicBezTo>
                <a:cubicBezTo>
                  <a:pt x="82" y="87"/>
                  <a:pt x="82" y="87"/>
                  <a:pt x="82" y="87"/>
                </a:cubicBezTo>
                <a:cubicBezTo>
                  <a:pt x="82" y="88"/>
                  <a:pt x="80" y="87"/>
                  <a:pt x="80" y="88"/>
                </a:cubicBezTo>
                <a:cubicBezTo>
                  <a:pt x="79" y="87"/>
                  <a:pt x="80" y="87"/>
                  <a:pt x="80" y="87"/>
                </a:cubicBezTo>
                <a:cubicBezTo>
                  <a:pt x="80" y="86"/>
                  <a:pt x="80" y="87"/>
                  <a:pt x="79" y="87"/>
                </a:cubicBezTo>
                <a:cubicBezTo>
                  <a:pt x="79" y="87"/>
                  <a:pt x="79" y="87"/>
                  <a:pt x="80" y="88"/>
                </a:cubicBezTo>
                <a:cubicBezTo>
                  <a:pt x="79" y="88"/>
                  <a:pt x="79" y="87"/>
                  <a:pt x="79" y="88"/>
                </a:cubicBezTo>
                <a:cubicBezTo>
                  <a:pt x="79" y="88"/>
                  <a:pt x="79" y="89"/>
                  <a:pt x="78" y="88"/>
                </a:cubicBezTo>
                <a:cubicBezTo>
                  <a:pt x="78" y="89"/>
                  <a:pt x="77" y="89"/>
                  <a:pt x="77" y="88"/>
                </a:cubicBezTo>
                <a:cubicBezTo>
                  <a:pt x="77" y="90"/>
                  <a:pt x="76" y="90"/>
                  <a:pt x="75" y="90"/>
                </a:cubicBezTo>
                <a:cubicBezTo>
                  <a:pt x="75" y="90"/>
                  <a:pt x="75" y="90"/>
                  <a:pt x="75" y="90"/>
                </a:cubicBezTo>
                <a:cubicBezTo>
                  <a:pt x="75" y="90"/>
                  <a:pt x="75" y="90"/>
                  <a:pt x="75" y="90"/>
                </a:cubicBezTo>
                <a:cubicBezTo>
                  <a:pt x="75" y="90"/>
                  <a:pt x="75" y="90"/>
                  <a:pt x="75" y="90"/>
                </a:cubicBezTo>
                <a:cubicBezTo>
                  <a:pt x="75" y="90"/>
                  <a:pt x="75" y="90"/>
                  <a:pt x="75" y="90"/>
                </a:cubicBezTo>
                <a:cubicBezTo>
                  <a:pt x="75" y="90"/>
                  <a:pt x="75" y="90"/>
                  <a:pt x="74" y="90"/>
                </a:cubicBezTo>
                <a:cubicBezTo>
                  <a:pt x="74" y="90"/>
                  <a:pt x="74" y="90"/>
                  <a:pt x="74" y="90"/>
                </a:cubicBezTo>
                <a:cubicBezTo>
                  <a:pt x="74" y="90"/>
                  <a:pt x="74" y="90"/>
                  <a:pt x="74" y="90"/>
                </a:cubicBezTo>
                <a:cubicBezTo>
                  <a:pt x="73" y="90"/>
                  <a:pt x="73" y="90"/>
                  <a:pt x="73" y="90"/>
                </a:cubicBezTo>
                <a:cubicBezTo>
                  <a:pt x="73" y="90"/>
                  <a:pt x="73" y="90"/>
                  <a:pt x="73" y="90"/>
                </a:cubicBezTo>
                <a:cubicBezTo>
                  <a:pt x="73" y="90"/>
                  <a:pt x="73" y="90"/>
                  <a:pt x="73" y="89"/>
                </a:cubicBezTo>
                <a:cubicBezTo>
                  <a:pt x="72" y="90"/>
                  <a:pt x="72" y="90"/>
                  <a:pt x="71" y="90"/>
                </a:cubicBezTo>
                <a:cubicBezTo>
                  <a:pt x="71" y="90"/>
                  <a:pt x="71" y="91"/>
                  <a:pt x="71" y="91"/>
                </a:cubicBezTo>
                <a:cubicBezTo>
                  <a:pt x="71" y="91"/>
                  <a:pt x="71" y="90"/>
                  <a:pt x="71" y="90"/>
                </a:cubicBezTo>
                <a:cubicBezTo>
                  <a:pt x="71" y="91"/>
                  <a:pt x="70" y="92"/>
                  <a:pt x="69" y="91"/>
                </a:cubicBezTo>
                <a:cubicBezTo>
                  <a:pt x="69" y="91"/>
                  <a:pt x="69" y="91"/>
                  <a:pt x="69" y="92"/>
                </a:cubicBezTo>
                <a:cubicBezTo>
                  <a:pt x="69" y="92"/>
                  <a:pt x="68" y="92"/>
                  <a:pt x="68" y="92"/>
                </a:cubicBezTo>
                <a:cubicBezTo>
                  <a:pt x="68" y="91"/>
                  <a:pt x="68" y="91"/>
                  <a:pt x="68" y="92"/>
                </a:cubicBezTo>
                <a:cubicBezTo>
                  <a:pt x="68" y="91"/>
                  <a:pt x="68" y="91"/>
                  <a:pt x="68" y="90"/>
                </a:cubicBezTo>
                <a:cubicBezTo>
                  <a:pt x="68" y="90"/>
                  <a:pt x="68" y="90"/>
                  <a:pt x="68" y="90"/>
                </a:cubicBezTo>
                <a:cubicBezTo>
                  <a:pt x="67" y="90"/>
                  <a:pt x="67" y="90"/>
                  <a:pt x="67" y="90"/>
                </a:cubicBezTo>
                <a:cubicBezTo>
                  <a:pt x="67" y="91"/>
                  <a:pt x="68" y="91"/>
                  <a:pt x="67" y="91"/>
                </a:cubicBezTo>
                <a:cubicBezTo>
                  <a:pt x="67" y="92"/>
                  <a:pt x="67" y="91"/>
                  <a:pt x="66" y="91"/>
                </a:cubicBezTo>
                <a:cubicBezTo>
                  <a:pt x="66" y="91"/>
                  <a:pt x="65" y="91"/>
                  <a:pt x="65" y="91"/>
                </a:cubicBezTo>
                <a:cubicBezTo>
                  <a:pt x="66" y="92"/>
                  <a:pt x="66" y="91"/>
                  <a:pt x="66" y="91"/>
                </a:cubicBezTo>
                <a:cubicBezTo>
                  <a:pt x="66" y="91"/>
                  <a:pt x="67" y="91"/>
                  <a:pt x="67" y="92"/>
                </a:cubicBezTo>
                <a:cubicBezTo>
                  <a:pt x="67" y="92"/>
                  <a:pt x="67" y="92"/>
                  <a:pt x="66" y="92"/>
                </a:cubicBezTo>
                <a:cubicBezTo>
                  <a:pt x="66" y="92"/>
                  <a:pt x="67" y="92"/>
                  <a:pt x="66" y="93"/>
                </a:cubicBezTo>
                <a:cubicBezTo>
                  <a:pt x="66" y="92"/>
                  <a:pt x="65" y="93"/>
                  <a:pt x="64" y="93"/>
                </a:cubicBezTo>
                <a:cubicBezTo>
                  <a:pt x="64" y="93"/>
                  <a:pt x="65" y="93"/>
                  <a:pt x="65" y="93"/>
                </a:cubicBezTo>
                <a:cubicBezTo>
                  <a:pt x="65" y="93"/>
                  <a:pt x="65" y="93"/>
                  <a:pt x="65" y="94"/>
                </a:cubicBezTo>
                <a:cubicBezTo>
                  <a:pt x="64" y="93"/>
                  <a:pt x="64" y="93"/>
                  <a:pt x="64" y="93"/>
                </a:cubicBezTo>
                <a:cubicBezTo>
                  <a:pt x="64" y="93"/>
                  <a:pt x="64" y="94"/>
                  <a:pt x="64" y="94"/>
                </a:cubicBezTo>
                <a:cubicBezTo>
                  <a:pt x="64" y="94"/>
                  <a:pt x="64" y="94"/>
                  <a:pt x="64" y="94"/>
                </a:cubicBezTo>
                <a:cubicBezTo>
                  <a:pt x="63" y="93"/>
                  <a:pt x="64" y="93"/>
                  <a:pt x="64" y="93"/>
                </a:cubicBezTo>
                <a:cubicBezTo>
                  <a:pt x="63" y="93"/>
                  <a:pt x="64" y="94"/>
                  <a:pt x="63" y="93"/>
                </a:cubicBezTo>
                <a:cubicBezTo>
                  <a:pt x="63" y="92"/>
                  <a:pt x="62" y="94"/>
                  <a:pt x="61" y="93"/>
                </a:cubicBezTo>
                <a:cubicBezTo>
                  <a:pt x="61" y="94"/>
                  <a:pt x="60" y="94"/>
                  <a:pt x="60" y="95"/>
                </a:cubicBezTo>
                <a:cubicBezTo>
                  <a:pt x="59" y="94"/>
                  <a:pt x="58" y="95"/>
                  <a:pt x="58" y="96"/>
                </a:cubicBezTo>
                <a:cubicBezTo>
                  <a:pt x="58" y="96"/>
                  <a:pt x="58" y="96"/>
                  <a:pt x="58" y="95"/>
                </a:cubicBezTo>
                <a:cubicBezTo>
                  <a:pt x="58" y="96"/>
                  <a:pt x="57" y="96"/>
                  <a:pt x="57" y="96"/>
                </a:cubicBezTo>
                <a:cubicBezTo>
                  <a:pt x="56" y="95"/>
                  <a:pt x="56" y="96"/>
                  <a:pt x="56" y="97"/>
                </a:cubicBezTo>
                <a:cubicBezTo>
                  <a:pt x="55" y="97"/>
                  <a:pt x="55" y="96"/>
                  <a:pt x="55" y="96"/>
                </a:cubicBezTo>
                <a:cubicBezTo>
                  <a:pt x="54" y="97"/>
                  <a:pt x="53" y="97"/>
                  <a:pt x="52" y="98"/>
                </a:cubicBezTo>
                <a:cubicBezTo>
                  <a:pt x="52" y="97"/>
                  <a:pt x="52" y="97"/>
                  <a:pt x="51" y="97"/>
                </a:cubicBezTo>
                <a:cubicBezTo>
                  <a:pt x="52" y="98"/>
                  <a:pt x="51" y="98"/>
                  <a:pt x="50" y="97"/>
                </a:cubicBezTo>
                <a:cubicBezTo>
                  <a:pt x="51" y="98"/>
                  <a:pt x="50" y="99"/>
                  <a:pt x="50" y="99"/>
                </a:cubicBezTo>
                <a:cubicBezTo>
                  <a:pt x="49" y="98"/>
                  <a:pt x="50" y="98"/>
                  <a:pt x="50" y="98"/>
                </a:cubicBezTo>
                <a:cubicBezTo>
                  <a:pt x="50" y="98"/>
                  <a:pt x="50" y="98"/>
                  <a:pt x="49" y="98"/>
                </a:cubicBezTo>
                <a:cubicBezTo>
                  <a:pt x="49" y="98"/>
                  <a:pt x="50" y="98"/>
                  <a:pt x="49" y="98"/>
                </a:cubicBezTo>
                <a:cubicBezTo>
                  <a:pt x="49" y="98"/>
                  <a:pt x="49" y="98"/>
                  <a:pt x="49" y="98"/>
                </a:cubicBezTo>
                <a:cubicBezTo>
                  <a:pt x="48" y="97"/>
                  <a:pt x="48" y="98"/>
                  <a:pt x="49" y="98"/>
                </a:cubicBezTo>
                <a:cubicBezTo>
                  <a:pt x="48" y="99"/>
                  <a:pt x="48" y="98"/>
                  <a:pt x="48" y="98"/>
                </a:cubicBezTo>
                <a:cubicBezTo>
                  <a:pt x="48" y="98"/>
                  <a:pt x="48" y="99"/>
                  <a:pt x="47" y="99"/>
                </a:cubicBezTo>
                <a:cubicBezTo>
                  <a:pt x="47" y="98"/>
                  <a:pt x="47" y="99"/>
                  <a:pt x="47" y="99"/>
                </a:cubicBezTo>
                <a:cubicBezTo>
                  <a:pt x="47" y="99"/>
                  <a:pt x="46" y="99"/>
                  <a:pt x="46" y="99"/>
                </a:cubicBezTo>
                <a:cubicBezTo>
                  <a:pt x="46" y="99"/>
                  <a:pt x="46" y="99"/>
                  <a:pt x="46" y="99"/>
                </a:cubicBezTo>
                <a:cubicBezTo>
                  <a:pt x="46" y="99"/>
                  <a:pt x="44" y="99"/>
                  <a:pt x="45" y="100"/>
                </a:cubicBezTo>
                <a:cubicBezTo>
                  <a:pt x="44" y="100"/>
                  <a:pt x="44" y="101"/>
                  <a:pt x="44" y="101"/>
                </a:cubicBezTo>
                <a:cubicBezTo>
                  <a:pt x="43" y="101"/>
                  <a:pt x="44" y="100"/>
                  <a:pt x="44" y="100"/>
                </a:cubicBezTo>
                <a:cubicBezTo>
                  <a:pt x="44" y="100"/>
                  <a:pt x="43" y="100"/>
                  <a:pt x="43" y="100"/>
                </a:cubicBezTo>
                <a:cubicBezTo>
                  <a:pt x="43" y="102"/>
                  <a:pt x="42" y="101"/>
                  <a:pt x="41" y="102"/>
                </a:cubicBezTo>
                <a:cubicBezTo>
                  <a:pt x="41" y="101"/>
                  <a:pt x="42" y="101"/>
                  <a:pt x="42" y="101"/>
                </a:cubicBezTo>
                <a:cubicBezTo>
                  <a:pt x="42" y="101"/>
                  <a:pt x="42" y="101"/>
                  <a:pt x="42" y="101"/>
                </a:cubicBezTo>
                <a:cubicBezTo>
                  <a:pt x="42" y="101"/>
                  <a:pt x="42" y="101"/>
                  <a:pt x="43" y="100"/>
                </a:cubicBezTo>
                <a:cubicBezTo>
                  <a:pt x="42" y="100"/>
                  <a:pt x="42" y="101"/>
                  <a:pt x="41" y="100"/>
                </a:cubicBezTo>
                <a:cubicBezTo>
                  <a:pt x="41" y="100"/>
                  <a:pt x="41" y="100"/>
                  <a:pt x="41" y="101"/>
                </a:cubicBezTo>
                <a:cubicBezTo>
                  <a:pt x="40" y="100"/>
                  <a:pt x="38" y="102"/>
                  <a:pt x="37" y="102"/>
                </a:cubicBezTo>
                <a:cubicBezTo>
                  <a:pt x="37" y="102"/>
                  <a:pt x="37" y="103"/>
                  <a:pt x="37" y="103"/>
                </a:cubicBezTo>
                <a:cubicBezTo>
                  <a:pt x="37" y="104"/>
                  <a:pt x="36" y="103"/>
                  <a:pt x="36" y="104"/>
                </a:cubicBezTo>
                <a:cubicBezTo>
                  <a:pt x="36" y="103"/>
                  <a:pt x="36" y="103"/>
                  <a:pt x="36" y="103"/>
                </a:cubicBezTo>
                <a:cubicBezTo>
                  <a:pt x="36" y="102"/>
                  <a:pt x="36" y="103"/>
                  <a:pt x="37" y="103"/>
                </a:cubicBezTo>
                <a:cubicBezTo>
                  <a:pt x="37" y="102"/>
                  <a:pt x="36" y="102"/>
                  <a:pt x="37" y="102"/>
                </a:cubicBezTo>
                <a:cubicBezTo>
                  <a:pt x="36" y="102"/>
                  <a:pt x="36" y="102"/>
                  <a:pt x="36" y="103"/>
                </a:cubicBezTo>
                <a:cubicBezTo>
                  <a:pt x="36" y="103"/>
                  <a:pt x="35" y="103"/>
                  <a:pt x="35" y="102"/>
                </a:cubicBezTo>
                <a:cubicBezTo>
                  <a:pt x="35" y="103"/>
                  <a:pt x="36" y="103"/>
                  <a:pt x="36" y="103"/>
                </a:cubicBezTo>
                <a:cubicBezTo>
                  <a:pt x="36" y="104"/>
                  <a:pt x="35" y="103"/>
                  <a:pt x="35" y="104"/>
                </a:cubicBezTo>
                <a:cubicBezTo>
                  <a:pt x="37" y="104"/>
                  <a:pt x="38" y="104"/>
                  <a:pt x="40" y="103"/>
                </a:cubicBezTo>
                <a:cubicBezTo>
                  <a:pt x="40" y="103"/>
                  <a:pt x="40" y="104"/>
                  <a:pt x="40" y="104"/>
                </a:cubicBezTo>
                <a:cubicBezTo>
                  <a:pt x="41" y="104"/>
                  <a:pt x="40" y="104"/>
                  <a:pt x="40" y="103"/>
                </a:cubicBezTo>
                <a:cubicBezTo>
                  <a:pt x="41" y="103"/>
                  <a:pt x="41" y="104"/>
                  <a:pt x="40" y="105"/>
                </a:cubicBezTo>
                <a:cubicBezTo>
                  <a:pt x="40" y="105"/>
                  <a:pt x="38" y="104"/>
                  <a:pt x="38" y="105"/>
                </a:cubicBezTo>
                <a:cubicBezTo>
                  <a:pt x="37" y="106"/>
                  <a:pt x="37" y="105"/>
                  <a:pt x="37" y="105"/>
                </a:cubicBezTo>
                <a:cubicBezTo>
                  <a:pt x="37" y="106"/>
                  <a:pt x="37" y="106"/>
                  <a:pt x="36" y="106"/>
                </a:cubicBezTo>
                <a:cubicBezTo>
                  <a:pt x="36" y="106"/>
                  <a:pt x="36" y="106"/>
                  <a:pt x="36" y="107"/>
                </a:cubicBezTo>
                <a:cubicBezTo>
                  <a:pt x="35" y="106"/>
                  <a:pt x="35" y="107"/>
                  <a:pt x="35" y="107"/>
                </a:cubicBezTo>
                <a:cubicBezTo>
                  <a:pt x="34" y="107"/>
                  <a:pt x="34" y="106"/>
                  <a:pt x="34" y="106"/>
                </a:cubicBezTo>
                <a:cubicBezTo>
                  <a:pt x="34" y="107"/>
                  <a:pt x="34" y="107"/>
                  <a:pt x="34" y="107"/>
                </a:cubicBezTo>
                <a:cubicBezTo>
                  <a:pt x="33" y="107"/>
                  <a:pt x="34" y="106"/>
                  <a:pt x="33" y="106"/>
                </a:cubicBezTo>
                <a:cubicBezTo>
                  <a:pt x="33" y="107"/>
                  <a:pt x="33" y="107"/>
                  <a:pt x="33" y="106"/>
                </a:cubicBezTo>
                <a:cubicBezTo>
                  <a:pt x="33" y="107"/>
                  <a:pt x="33" y="107"/>
                  <a:pt x="33" y="107"/>
                </a:cubicBezTo>
                <a:cubicBezTo>
                  <a:pt x="32" y="107"/>
                  <a:pt x="31" y="107"/>
                  <a:pt x="30" y="107"/>
                </a:cubicBezTo>
                <a:cubicBezTo>
                  <a:pt x="31" y="108"/>
                  <a:pt x="30" y="107"/>
                  <a:pt x="30" y="108"/>
                </a:cubicBezTo>
                <a:cubicBezTo>
                  <a:pt x="29" y="107"/>
                  <a:pt x="30" y="107"/>
                  <a:pt x="30" y="107"/>
                </a:cubicBezTo>
                <a:cubicBezTo>
                  <a:pt x="29" y="107"/>
                  <a:pt x="29" y="107"/>
                  <a:pt x="29" y="107"/>
                </a:cubicBezTo>
                <a:cubicBezTo>
                  <a:pt x="29" y="107"/>
                  <a:pt x="29" y="108"/>
                  <a:pt x="28" y="108"/>
                </a:cubicBezTo>
                <a:cubicBezTo>
                  <a:pt x="29" y="108"/>
                  <a:pt x="29" y="108"/>
                  <a:pt x="28" y="109"/>
                </a:cubicBezTo>
                <a:cubicBezTo>
                  <a:pt x="29" y="109"/>
                  <a:pt x="30" y="109"/>
                  <a:pt x="30" y="109"/>
                </a:cubicBezTo>
                <a:cubicBezTo>
                  <a:pt x="31" y="109"/>
                  <a:pt x="30" y="109"/>
                  <a:pt x="30" y="110"/>
                </a:cubicBezTo>
                <a:cubicBezTo>
                  <a:pt x="31" y="109"/>
                  <a:pt x="31" y="109"/>
                  <a:pt x="30" y="108"/>
                </a:cubicBezTo>
                <a:cubicBezTo>
                  <a:pt x="30" y="108"/>
                  <a:pt x="31" y="108"/>
                  <a:pt x="31" y="108"/>
                </a:cubicBezTo>
                <a:cubicBezTo>
                  <a:pt x="31" y="108"/>
                  <a:pt x="32" y="108"/>
                  <a:pt x="32" y="108"/>
                </a:cubicBezTo>
                <a:cubicBezTo>
                  <a:pt x="32" y="108"/>
                  <a:pt x="32" y="108"/>
                  <a:pt x="32" y="109"/>
                </a:cubicBezTo>
                <a:cubicBezTo>
                  <a:pt x="32" y="109"/>
                  <a:pt x="32" y="109"/>
                  <a:pt x="32" y="108"/>
                </a:cubicBezTo>
                <a:cubicBezTo>
                  <a:pt x="32" y="108"/>
                  <a:pt x="33" y="109"/>
                  <a:pt x="33" y="109"/>
                </a:cubicBezTo>
                <a:cubicBezTo>
                  <a:pt x="33" y="108"/>
                  <a:pt x="34" y="108"/>
                  <a:pt x="34" y="107"/>
                </a:cubicBezTo>
                <a:cubicBezTo>
                  <a:pt x="34" y="108"/>
                  <a:pt x="34" y="108"/>
                  <a:pt x="35" y="108"/>
                </a:cubicBezTo>
                <a:cubicBezTo>
                  <a:pt x="35" y="108"/>
                  <a:pt x="35" y="108"/>
                  <a:pt x="35" y="108"/>
                </a:cubicBezTo>
                <a:cubicBezTo>
                  <a:pt x="35" y="109"/>
                  <a:pt x="36" y="109"/>
                  <a:pt x="36" y="109"/>
                </a:cubicBezTo>
                <a:cubicBezTo>
                  <a:pt x="37" y="108"/>
                  <a:pt x="38" y="108"/>
                  <a:pt x="39" y="108"/>
                </a:cubicBezTo>
                <a:cubicBezTo>
                  <a:pt x="39" y="107"/>
                  <a:pt x="40" y="108"/>
                  <a:pt x="41" y="107"/>
                </a:cubicBezTo>
                <a:cubicBezTo>
                  <a:pt x="42" y="108"/>
                  <a:pt x="43" y="106"/>
                  <a:pt x="44" y="107"/>
                </a:cubicBezTo>
                <a:cubicBezTo>
                  <a:pt x="44" y="107"/>
                  <a:pt x="44" y="107"/>
                  <a:pt x="44" y="106"/>
                </a:cubicBezTo>
                <a:cubicBezTo>
                  <a:pt x="45" y="107"/>
                  <a:pt x="45" y="107"/>
                  <a:pt x="46" y="107"/>
                </a:cubicBezTo>
                <a:cubicBezTo>
                  <a:pt x="45" y="107"/>
                  <a:pt x="45" y="107"/>
                  <a:pt x="45" y="108"/>
                </a:cubicBezTo>
                <a:cubicBezTo>
                  <a:pt x="45" y="107"/>
                  <a:pt x="45" y="108"/>
                  <a:pt x="44" y="108"/>
                </a:cubicBezTo>
                <a:cubicBezTo>
                  <a:pt x="44" y="108"/>
                  <a:pt x="44" y="108"/>
                  <a:pt x="45" y="108"/>
                </a:cubicBezTo>
                <a:cubicBezTo>
                  <a:pt x="45" y="109"/>
                  <a:pt x="44" y="109"/>
                  <a:pt x="43" y="109"/>
                </a:cubicBezTo>
                <a:cubicBezTo>
                  <a:pt x="43" y="108"/>
                  <a:pt x="44" y="108"/>
                  <a:pt x="44" y="108"/>
                </a:cubicBezTo>
                <a:cubicBezTo>
                  <a:pt x="44" y="108"/>
                  <a:pt x="43" y="109"/>
                  <a:pt x="42" y="109"/>
                </a:cubicBezTo>
                <a:cubicBezTo>
                  <a:pt x="43" y="109"/>
                  <a:pt x="43" y="108"/>
                  <a:pt x="43" y="109"/>
                </a:cubicBezTo>
                <a:cubicBezTo>
                  <a:pt x="42" y="109"/>
                  <a:pt x="42" y="110"/>
                  <a:pt x="41" y="110"/>
                </a:cubicBezTo>
                <a:cubicBezTo>
                  <a:pt x="41" y="110"/>
                  <a:pt x="42" y="109"/>
                  <a:pt x="41" y="109"/>
                </a:cubicBezTo>
                <a:cubicBezTo>
                  <a:pt x="41" y="110"/>
                  <a:pt x="41" y="110"/>
                  <a:pt x="41" y="110"/>
                </a:cubicBezTo>
                <a:cubicBezTo>
                  <a:pt x="40" y="110"/>
                  <a:pt x="39" y="110"/>
                  <a:pt x="39" y="111"/>
                </a:cubicBezTo>
                <a:cubicBezTo>
                  <a:pt x="39" y="110"/>
                  <a:pt x="38" y="111"/>
                  <a:pt x="37" y="111"/>
                </a:cubicBezTo>
                <a:cubicBezTo>
                  <a:pt x="38" y="111"/>
                  <a:pt x="37" y="111"/>
                  <a:pt x="38" y="111"/>
                </a:cubicBezTo>
                <a:cubicBezTo>
                  <a:pt x="38" y="113"/>
                  <a:pt x="37" y="111"/>
                  <a:pt x="37" y="112"/>
                </a:cubicBezTo>
                <a:cubicBezTo>
                  <a:pt x="36" y="112"/>
                  <a:pt x="36" y="111"/>
                  <a:pt x="36" y="111"/>
                </a:cubicBezTo>
                <a:cubicBezTo>
                  <a:pt x="36" y="111"/>
                  <a:pt x="36" y="112"/>
                  <a:pt x="36" y="112"/>
                </a:cubicBezTo>
                <a:cubicBezTo>
                  <a:pt x="35" y="113"/>
                  <a:pt x="34" y="112"/>
                  <a:pt x="34" y="113"/>
                </a:cubicBezTo>
                <a:cubicBezTo>
                  <a:pt x="34" y="113"/>
                  <a:pt x="34" y="113"/>
                  <a:pt x="34" y="112"/>
                </a:cubicBezTo>
                <a:cubicBezTo>
                  <a:pt x="33" y="113"/>
                  <a:pt x="32" y="114"/>
                  <a:pt x="31" y="113"/>
                </a:cubicBezTo>
                <a:cubicBezTo>
                  <a:pt x="31" y="113"/>
                  <a:pt x="32" y="113"/>
                  <a:pt x="32" y="113"/>
                </a:cubicBezTo>
                <a:cubicBezTo>
                  <a:pt x="32" y="113"/>
                  <a:pt x="32" y="113"/>
                  <a:pt x="32" y="113"/>
                </a:cubicBezTo>
                <a:cubicBezTo>
                  <a:pt x="32" y="113"/>
                  <a:pt x="32" y="113"/>
                  <a:pt x="32" y="113"/>
                </a:cubicBezTo>
                <a:cubicBezTo>
                  <a:pt x="32" y="112"/>
                  <a:pt x="32" y="112"/>
                  <a:pt x="32" y="112"/>
                </a:cubicBezTo>
                <a:cubicBezTo>
                  <a:pt x="31" y="112"/>
                  <a:pt x="31" y="112"/>
                  <a:pt x="31" y="112"/>
                </a:cubicBezTo>
                <a:cubicBezTo>
                  <a:pt x="30" y="112"/>
                  <a:pt x="31" y="113"/>
                  <a:pt x="31" y="112"/>
                </a:cubicBezTo>
                <a:cubicBezTo>
                  <a:pt x="31" y="113"/>
                  <a:pt x="31" y="112"/>
                  <a:pt x="31" y="112"/>
                </a:cubicBezTo>
                <a:cubicBezTo>
                  <a:pt x="31" y="112"/>
                  <a:pt x="31" y="112"/>
                  <a:pt x="31" y="112"/>
                </a:cubicBezTo>
                <a:cubicBezTo>
                  <a:pt x="31" y="112"/>
                  <a:pt x="31" y="112"/>
                  <a:pt x="31" y="112"/>
                </a:cubicBezTo>
                <a:cubicBezTo>
                  <a:pt x="31" y="112"/>
                  <a:pt x="31" y="112"/>
                  <a:pt x="31" y="112"/>
                </a:cubicBezTo>
                <a:cubicBezTo>
                  <a:pt x="31" y="112"/>
                  <a:pt x="31" y="113"/>
                  <a:pt x="31" y="113"/>
                </a:cubicBezTo>
                <a:cubicBezTo>
                  <a:pt x="31" y="113"/>
                  <a:pt x="31" y="113"/>
                  <a:pt x="31" y="113"/>
                </a:cubicBezTo>
                <a:cubicBezTo>
                  <a:pt x="31" y="113"/>
                  <a:pt x="31" y="113"/>
                  <a:pt x="31" y="113"/>
                </a:cubicBezTo>
                <a:cubicBezTo>
                  <a:pt x="31" y="114"/>
                  <a:pt x="31" y="114"/>
                  <a:pt x="30" y="113"/>
                </a:cubicBezTo>
                <a:cubicBezTo>
                  <a:pt x="29" y="113"/>
                  <a:pt x="29" y="115"/>
                  <a:pt x="28" y="115"/>
                </a:cubicBezTo>
                <a:cubicBezTo>
                  <a:pt x="28" y="115"/>
                  <a:pt x="28" y="115"/>
                  <a:pt x="28" y="115"/>
                </a:cubicBezTo>
                <a:cubicBezTo>
                  <a:pt x="28" y="115"/>
                  <a:pt x="28" y="115"/>
                  <a:pt x="28" y="115"/>
                </a:cubicBezTo>
                <a:cubicBezTo>
                  <a:pt x="27" y="115"/>
                  <a:pt x="27" y="116"/>
                  <a:pt x="27" y="115"/>
                </a:cubicBezTo>
                <a:cubicBezTo>
                  <a:pt x="26" y="115"/>
                  <a:pt x="27" y="115"/>
                  <a:pt x="27" y="114"/>
                </a:cubicBezTo>
                <a:cubicBezTo>
                  <a:pt x="26" y="115"/>
                  <a:pt x="25" y="116"/>
                  <a:pt x="24" y="115"/>
                </a:cubicBezTo>
                <a:cubicBezTo>
                  <a:pt x="24" y="115"/>
                  <a:pt x="24" y="115"/>
                  <a:pt x="24" y="116"/>
                </a:cubicBezTo>
                <a:cubicBezTo>
                  <a:pt x="23" y="116"/>
                  <a:pt x="23" y="116"/>
                  <a:pt x="23" y="116"/>
                </a:cubicBezTo>
                <a:cubicBezTo>
                  <a:pt x="23" y="116"/>
                  <a:pt x="22" y="116"/>
                  <a:pt x="22" y="116"/>
                </a:cubicBezTo>
                <a:cubicBezTo>
                  <a:pt x="22" y="116"/>
                  <a:pt x="22" y="116"/>
                  <a:pt x="22" y="116"/>
                </a:cubicBezTo>
                <a:cubicBezTo>
                  <a:pt x="22" y="116"/>
                  <a:pt x="22" y="116"/>
                  <a:pt x="23" y="116"/>
                </a:cubicBezTo>
                <a:cubicBezTo>
                  <a:pt x="23" y="116"/>
                  <a:pt x="23" y="116"/>
                  <a:pt x="23" y="116"/>
                </a:cubicBezTo>
                <a:cubicBezTo>
                  <a:pt x="23" y="116"/>
                  <a:pt x="23" y="116"/>
                  <a:pt x="24" y="116"/>
                </a:cubicBezTo>
                <a:cubicBezTo>
                  <a:pt x="24" y="116"/>
                  <a:pt x="23" y="116"/>
                  <a:pt x="23" y="116"/>
                </a:cubicBezTo>
                <a:cubicBezTo>
                  <a:pt x="24" y="116"/>
                  <a:pt x="24" y="117"/>
                  <a:pt x="24" y="117"/>
                </a:cubicBezTo>
                <a:cubicBezTo>
                  <a:pt x="23" y="116"/>
                  <a:pt x="22" y="118"/>
                  <a:pt x="22" y="117"/>
                </a:cubicBezTo>
                <a:cubicBezTo>
                  <a:pt x="22" y="117"/>
                  <a:pt x="22" y="116"/>
                  <a:pt x="22" y="116"/>
                </a:cubicBezTo>
                <a:cubicBezTo>
                  <a:pt x="22" y="116"/>
                  <a:pt x="21" y="116"/>
                  <a:pt x="20" y="117"/>
                </a:cubicBezTo>
                <a:cubicBezTo>
                  <a:pt x="20" y="117"/>
                  <a:pt x="20" y="116"/>
                  <a:pt x="21" y="117"/>
                </a:cubicBezTo>
                <a:cubicBezTo>
                  <a:pt x="21" y="118"/>
                  <a:pt x="20" y="117"/>
                  <a:pt x="20" y="118"/>
                </a:cubicBezTo>
                <a:cubicBezTo>
                  <a:pt x="20" y="118"/>
                  <a:pt x="20" y="118"/>
                  <a:pt x="20" y="119"/>
                </a:cubicBezTo>
                <a:cubicBezTo>
                  <a:pt x="21" y="119"/>
                  <a:pt x="21" y="118"/>
                  <a:pt x="21" y="119"/>
                </a:cubicBezTo>
                <a:cubicBezTo>
                  <a:pt x="21" y="119"/>
                  <a:pt x="21" y="119"/>
                  <a:pt x="21" y="119"/>
                </a:cubicBezTo>
                <a:cubicBezTo>
                  <a:pt x="20" y="119"/>
                  <a:pt x="20" y="119"/>
                  <a:pt x="19" y="119"/>
                </a:cubicBezTo>
                <a:cubicBezTo>
                  <a:pt x="19" y="118"/>
                  <a:pt x="20" y="119"/>
                  <a:pt x="20" y="118"/>
                </a:cubicBezTo>
                <a:cubicBezTo>
                  <a:pt x="19" y="118"/>
                  <a:pt x="19" y="118"/>
                  <a:pt x="19" y="118"/>
                </a:cubicBezTo>
                <a:cubicBezTo>
                  <a:pt x="19" y="118"/>
                  <a:pt x="18" y="119"/>
                  <a:pt x="18" y="119"/>
                </a:cubicBezTo>
                <a:cubicBezTo>
                  <a:pt x="18" y="119"/>
                  <a:pt x="18" y="119"/>
                  <a:pt x="18" y="118"/>
                </a:cubicBezTo>
                <a:cubicBezTo>
                  <a:pt x="18" y="118"/>
                  <a:pt x="18" y="118"/>
                  <a:pt x="17" y="118"/>
                </a:cubicBezTo>
                <a:cubicBezTo>
                  <a:pt x="17" y="118"/>
                  <a:pt x="18" y="119"/>
                  <a:pt x="18" y="119"/>
                </a:cubicBezTo>
                <a:cubicBezTo>
                  <a:pt x="17" y="120"/>
                  <a:pt x="16" y="119"/>
                  <a:pt x="16" y="120"/>
                </a:cubicBezTo>
                <a:cubicBezTo>
                  <a:pt x="16" y="120"/>
                  <a:pt x="16" y="119"/>
                  <a:pt x="16" y="120"/>
                </a:cubicBezTo>
                <a:cubicBezTo>
                  <a:pt x="17" y="120"/>
                  <a:pt x="17" y="120"/>
                  <a:pt x="17" y="120"/>
                </a:cubicBezTo>
                <a:cubicBezTo>
                  <a:pt x="16" y="120"/>
                  <a:pt x="16" y="120"/>
                  <a:pt x="16" y="121"/>
                </a:cubicBezTo>
                <a:cubicBezTo>
                  <a:pt x="16" y="122"/>
                  <a:pt x="16" y="121"/>
                  <a:pt x="16" y="121"/>
                </a:cubicBezTo>
                <a:cubicBezTo>
                  <a:pt x="17" y="121"/>
                  <a:pt x="16" y="121"/>
                  <a:pt x="17" y="121"/>
                </a:cubicBezTo>
                <a:cubicBezTo>
                  <a:pt x="17" y="122"/>
                  <a:pt x="16" y="122"/>
                  <a:pt x="17" y="123"/>
                </a:cubicBezTo>
                <a:cubicBezTo>
                  <a:pt x="17" y="122"/>
                  <a:pt x="17" y="122"/>
                  <a:pt x="17" y="122"/>
                </a:cubicBezTo>
                <a:cubicBezTo>
                  <a:pt x="17" y="122"/>
                  <a:pt x="17" y="122"/>
                  <a:pt x="17" y="122"/>
                </a:cubicBezTo>
                <a:cubicBezTo>
                  <a:pt x="17" y="122"/>
                  <a:pt x="17" y="121"/>
                  <a:pt x="17" y="121"/>
                </a:cubicBezTo>
                <a:cubicBezTo>
                  <a:pt x="18" y="121"/>
                  <a:pt x="19" y="121"/>
                  <a:pt x="19" y="120"/>
                </a:cubicBezTo>
                <a:cubicBezTo>
                  <a:pt x="20" y="121"/>
                  <a:pt x="20" y="120"/>
                  <a:pt x="21" y="120"/>
                </a:cubicBezTo>
                <a:cubicBezTo>
                  <a:pt x="22" y="121"/>
                  <a:pt x="20" y="121"/>
                  <a:pt x="21" y="121"/>
                </a:cubicBezTo>
                <a:cubicBezTo>
                  <a:pt x="22" y="121"/>
                  <a:pt x="23" y="121"/>
                  <a:pt x="23" y="120"/>
                </a:cubicBezTo>
                <a:cubicBezTo>
                  <a:pt x="24" y="120"/>
                  <a:pt x="24" y="121"/>
                  <a:pt x="24" y="120"/>
                </a:cubicBezTo>
                <a:cubicBezTo>
                  <a:pt x="25" y="120"/>
                  <a:pt x="25" y="121"/>
                  <a:pt x="25" y="121"/>
                </a:cubicBezTo>
                <a:cubicBezTo>
                  <a:pt x="25" y="122"/>
                  <a:pt x="25" y="121"/>
                  <a:pt x="25" y="121"/>
                </a:cubicBezTo>
                <a:cubicBezTo>
                  <a:pt x="25" y="121"/>
                  <a:pt x="25" y="120"/>
                  <a:pt x="25" y="120"/>
                </a:cubicBezTo>
                <a:cubicBezTo>
                  <a:pt x="26" y="120"/>
                  <a:pt x="26" y="119"/>
                  <a:pt x="27" y="119"/>
                </a:cubicBezTo>
                <a:cubicBezTo>
                  <a:pt x="26" y="120"/>
                  <a:pt x="26" y="121"/>
                  <a:pt x="25" y="121"/>
                </a:cubicBezTo>
                <a:cubicBezTo>
                  <a:pt x="26" y="122"/>
                  <a:pt x="27" y="120"/>
                  <a:pt x="27" y="119"/>
                </a:cubicBezTo>
                <a:cubicBezTo>
                  <a:pt x="28" y="120"/>
                  <a:pt x="28" y="120"/>
                  <a:pt x="28" y="119"/>
                </a:cubicBezTo>
                <a:cubicBezTo>
                  <a:pt x="28" y="119"/>
                  <a:pt x="28" y="119"/>
                  <a:pt x="28" y="119"/>
                </a:cubicBezTo>
                <a:cubicBezTo>
                  <a:pt x="28" y="119"/>
                  <a:pt x="28" y="119"/>
                  <a:pt x="28" y="119"/>
                </a:cubicBezTo>
                <a:cubicBezTo>
                  <a:pt x="29" y="119"/>
                  <a:pt x="28" y="119"/>
                  <a:pt x="29" y="119"/>
                </a:cubicBezTo>
                <a:cubicBezTo>
                  <a:pt x="30" y="119"/>
                  <a:pt x="30" y="118"/>
                  <a:pt x="31" y="118"/>
                </a:cubicBezTo>
                <a:cubicBezTo>
                  <a:pt x="31" y="118"/>
                  <a:pt x="31" y="118"/>
                  <a:pt x="31" y="118"/>
                </a:cubicBezTo>
                <a:cubicBezTo>
                  <a:pt x="30" y="119"/>
                  <a:pt x="30" y="119"/>
                  <a:pt x="30" y="120"/>
                </a:cubicBezTo>
                <a:cubicBezTo>
                  <a:pt x="31" y="120"/>
                  <a:pt x="31" y="119"/>
                  <a:pt x="32" y="120"/>
                </a:cubicBezTo>
                <a:cubicBezTo>
                  <a:pt x="32" y="119"/>
                  <a:pt x="31" y="119"/>
                  <a:pt x="31" y="119"/>
                </a:cubicBezTo>
                <a:cubicBezTo>
                  <a:pt x="31" y="119"/>
                  <a:pt x="31" y="119"/>
                  <a:pt x="32" y="119"/>
                </a:cubicBezTo>
                <a:cubicBezTo>
                  <a:pt x="32" y="119"/>
                  <a:pt x="32" y="120"/>
                  <a:pt x="33" y="119"/>
                </a:cubicBezTo>
                <a:cubicBezTo>
                  <a:pt x="33" y="119"/>
                  <a:pt x="32" y="119"/>
                  <a:pt x="33" y="119"/>
                </a:cubicBezTo>
                <a:cubicBezTo>
                  <a:pt x="32" y="119"/>
                  <a:pt x="32" y="119"/>
                  <a:pt x="32" y="119"/>
                </a:cubicBezTo>
                <a:cubicBezTo>
                  <a:pt x="32" y="119"/>
                  <a:pt x="32" y="118"/>
                  <a:pt x="32" y="119"/>
                </a:cubicBezTo>
                <a:cubicBezTo>
                  <a:pt x="31" y="118"/>
                  <a:pt x="31" y="118"/>
                  <a:pt x="32" y="117"/>
                </a:cubicBezTo>
                <a:cubicBezTo>
                  <a:pt x="32" y="118"/>
                  <a:pt x="33" y="118"/>
                  <a:pt x="32" y="118"/>
                </a:cubicBezTo>
                <a:cubicBezTo>
                  <a:pt x="33" y="119"/>
                  <a:pt x="33" y="118"/>
                  <a:pt x="33" y="118"/>
                </a:cubicBezTo>
                <a:cubicBezTo>
                  <a:pt x="34" y="118"/>
                  <a:pt x="33" y="119"/>
                  <a:pt x="33" y="119"/>
                </a:cubicBezTo>
                <a:cubicBezTo>
                  <a:pt x="33" y="119"/>
                  <a:pt x="33" y="119"/>
                  <a:pt x="33" y="120"/>
                </a:cubicBezTo>
                <a:cubicBezTo>
                  <a:pt x="34" y="120"/>
                  <a:pt x="34" y="119"/>
                  <a:pt x="34" y="120"/>
                </a:cubicBezTo>
                <a:cubicBezTo>
                  <a:pt x="34" y="120"/>
                  <a:pt x="34" y="120"/>
                  <a:pt x="34" y="121"/>
                </a:cubicBezTo>
                <a:cubicBezTo>
                  <a:pt x="35" y="121"/>
                  <a:pt x="35" y="120"/>
                  <a:pt x="35" y="121"/>
                </a:cubicBezTo>
                <a:cubicBezTo>
                  <a:pt x="35" y="120"/>
                  <a:pt x="35" y="121"/>
                  <a:pt x="34" y="120"/>
                </a:cubicBezTo>
                <a:cubicBezTo>
                  <a:pt x="35" y="120"/>
                  <a:pt x="35" y="120"/>
                  <a:pt x="35" y="120"/>
                </a:cubicBezTo>
                <a:cubicBezTo>
                  <a:pt x="35" y="120"/>
                  <a:pt x="35" y="119"/>
                  <a:pt x="35" y="119"/>
                </a:cubicBezTo>
                <a:cubicBezTo>
                  <a:pt x="35" y="119"/>
                  <a:pt x="35" y="119"/>
                  <a:pt x="35" y="118"/>
                </a:cubicBezTo>
                <a:cubicBezTo>
                  <a:pt x="35" y="119"/>
                  <a:pt x="35" y="119"/>
                  <a:pt x="35" y="119"/>
                </a:cubicBezTo>
                <a:cubicBezTo>
                  <a:pt x="35" y="118"/>
                  <a:pt x="38" y="118"/>
                  <a:pt x="38" y="119"/>
                </a:cubicBezTo>
                <a:cubicBezTo>
                  <a:pt x="38" y="118"/>
                  <a:pt x="39" y="119"/>
                  <a:pt x="38" y="118"/>
                </a:cubicBezTo>
                <a:cubicBezTo>
                  <a:pt x="39" y="118"/>
                  <a:pt x="39" y="119"/>
                  <a:pt x="39" y="119"/>
                </a:cubicBezTo>
                <a:cubicBezTo>
                  <a:pt x="39" y="119"/>
                  <a:pt x="39" y="120"/>
                  <a:pt x="38" y="120"/>
                </a:cubicBezTo>
                <a:cubicBezTo>
                  <a:pt x="38" y="120"/>
                  <a:pt x="40" y="120"/>
                  <a:pt x="40" y="119"/>
                </a:cubicBezTo>
                <a:cubicBezTo>
                  <a:pt x="40" y="120"/>
                  <a:pt x="40" y="120"/>
                  <a:pt x="41" y="120"/>
                </a:cubicBezTo>
                <a:cubicBezTo>
                  <a:pt x="41" y="119"/>
                  <a:pt x="41" y="119"/>
                  <a:pt x="42" y="119"/>
                </a:cubicBezTo>
                <a:cubicBezTo>
                  <a:pt x="42" y="119"/>
                  <a:pt x="42" y="119"/>
                  <a:pt x="42" y="118"/>
                </a:cubicBezTo>
                <a:cubicBezTo>
                  <a:pt x="42" y="119"/>
                  <a:pt x="42" y="118"/>
                  <a:pt x="43" y="118"/>
                </a:cubicBezTo>
                <a:cubicBezTo>
                  <a:pt x="42" y="117"/>
                  <a:pt x="44" y="117"/>
                  <a:pt x="43" y="117"/>
                </a:cubicBezTo>
                <a:cubicBezTo>
                  <a:pt x="44" y="117"/>
                  <a:pt x="43" y="118"/>
                  <a:pt x="44" y="118"/>
                </a:cubicBezTo>
                <a:cubicBezTo>
                  <a:pt x="44" y="117"/>
                  <a:pt x="44" y="117"/>
                  <a:pt x="45" y="117"/>
                </a:cubicBezTo>
                <a:cubicBezTo>
                  <a:pt x="45" y="117"/>
                  <a:pt x="45" y="118"/>
                  <a:pt x="45" y="118"/>
                </a:cubicBezTo>
                <a:cubicBezTo>
                  <a:pt x="44" y="119"/>
                  <a:pt x="43" y="119"/>
                  <a:pt x="42" y="119"/>
                </a:cubicBezTo>
                <a:cubicBezTo>
                  <a:pt x="43" y="120"/>
                  <a:pt x="43" y="119"/>
                  <a:pt x="43" y="120"/>
                </a:cubicBezTo>
                <a:cubicBezTo>
                  <a:pt x="44" y="118"/>
                  <a:pt x="46" y="120"/>
                  <a:pt x="47" y="118"/>
                </a:cubicBezTo>
                <a:cubicBezTo>
                  <a:pt x="48" y="119"/>
                  <a:pt x="50" y="117"/>
                  <a:pt x="51" y="117"/>
                </a:cubicBezTo>
                <a:cubicBezTo>
                  <a:pt x="51" y="117"/>
                  <a:pt x="51" y="118"/>
                  <a:pt x="51" y="118"/>
                </a:cubicBezTo>
                <a:cubicBezTo>
                  <a:pt x="51" y="117"/>
                  <a:pt x="51" y="117"/>
                  <a:pt x="51" y="117"/>
                </a:cubicBezTo>
                <a:cubicBezTo>
                  <a:pt x="51" y="118"/>
                  <a:pt x="51" y="118"/>
                  <a:pt x="51" y="118"/>
                </a:cubicBezTo>
                <a:cubicBezTo>
                  <a:pt x="52" y="118"/>
                  <a:pt x="52" y="118"/>
                  <a:pt x="52" y="118"/>
                </a:cubicBezTo>
                <a:cubicBezTo>
                  <a:pt x="52" y="118"/>
                  <a:pt x="52" y="119"/>
                  <a:pt x="52" y="119"/>
                </a:cubicBezTo>
                <a:cubicBezTo>
                  <a:pt x="51" y="119"/>
                  <a:pt x="51" y="119"/>
                  <a:pt x="51" y="119"/>
                </a:cubicBezTo>
                <a:cubicBezTo>
                  <a:pt x="51" y="119"/>
                  <a:pt x="51" y="119"/>
                  <a:pt x="51" y="119"/>
                </a:cubicBezTo>
                <a:cubicBezTo>
                  <a:pt x="50" y="120"/>
                  <a:pt x="50" y="120"/>
                  <a:pt x="50" y="119"/>
                </a:cubicBezTo>
                <a:cubicBezTo>
                  <a:pt x="50" y="119"/>
                  <a:pt x="50" y="119"/>
                  <a:pt x="50" y="119"/>
                </a:cubicBezTo>
                <a:cubicBezTo>
                  <a:pt x="50" y="118"/>
                  <a:pt x="50" y="119"/>
                  <a:pt x="49" y="119"/>
                </a:cubicBezTo>
                <a:cubicBezTo>
                  <a:pt x="49" y="119"/>
                  <a:pt x="49" y="119"/>
                  <a:pt x="49" y="119"/>
                </a:cubicBezTo>
                <a:cubicBezTo>
                  <a:pt x="49" y="119"/>
                  <a:pt x="49" y="119"/>
                  <a:pt x="48" y="120"/>
                </a:cubicBezTo>
                <a:cubicBezTo>
                  <a:pt x="48" y="119"/>
                  <a:pt x="48" y="119"/>
                  <a:pt x="48" y="119"/>
                </a:cubicBezTo>
                <a:cubicBezTo>
                  <a:pt x="48" y="119"/>
                  <a:pt x="48" y="119"/>
                  <a:pt x="47" y="119"/>
                </a:cubicBezTo>
                <a:cubicBezTo>
                  <a:pt x="47" y="120"/>
                  <a:pt x="47" y="120"/>
                  <a:pt x="47" y="120"/>
                </a:cubicBezTo>
                <a:cubicBezTo>
                  <a:pt x="47" y="120"/>
                  <a:pt x="46" y="120"/>
                  <a:pt x="46" y="120"/>
                </a:cubicBezTo>
                <a:cubicBezTo>
                  <a:pt x="46" y="120"/>
                  <a:pt x="46" y="120"/>
                  <a:pt x="46" y="120"/>
                </a:cubicBezTo>
                <a:cubicBezTo>
                  <a:pt x="46" y="120"/>
                  <a:pt x="45" y="120"/>
                  <a:pt x="45" y="120"/>
                </a:cubicBezTo>
                <a:cubicBezTo>
                  <a:pt x="45" y="120"/>
                  <a:pt x="45" y="120"/>
                  <a:pt x="45" y="120"/>
                </a:cubicBezTo>
                <a:cubicBezTo>
                  <a:pt x="44" y="120"/>
                  <a:pt x="44" y="121"/>
                  <a:pt x="44" y="120"/>
                </a:cubicBezTo>
                <a:cubicBezTo>
                  <a:pt x="44" y="120"/>
                  <a:pt x="44" y="121"/>
                  <a:pt x="44" y="121"/>
                </a:cubicBezTo>
                <a:cubicBezTo>
                  <a:pt x="44" y="121"/>
                  <a:pt x="44" y="121"/>
                  <a:pt x="43" y="121"/>
                </a:cubicBezTo>
                <a:cubicBezTo>
                  <a:pt x="44" y="121"/>
                  <a:pt x="44" y="121"/>
                  <a:pt x="44" y="121"/>
                </a:cubicBezTo>
                <a:cubicBezTo>
                  <a:pt x="44" y="121"/>
                  <a:pt x="44" y="121"/>
                  <a:pt x="44" y="121"/>
                </a:cubicBezTo>
                <a:cubicBezTo>
                  <a:pt x="44" y="121"/>
                  <a:pt x="44" y="121"/>
                  <a:pt x="44" y="121"/>
                </a:cubicBezTo>
                <a:cubicBezTo>
                  <a:pt x="46" y="121"/>
                  <a:pt x="47" y="120"/>
                  <a:pt x="48" y="120"/>
                </a:cubicBezTo>
                <a:cubicBezTo>
                  <a:pt x="48" y="121"/>
                  <a:pt x="47" y="121"/>
                  <a:pt x="47" y="121"/>
                </a:cubicBezTo>
                <a:cubicBezTo>
                  <a:pt x="47" y="121"/>
                  <a:pt x="47" y="121"/>
                  <a:pt x="47" y="121"/>
                </a:cubicBezTo>
                <a:cubicBezTo>
                  <a:pt x="47" y="122"/>
                  <a:pt x="47" y="122"/>
                  <a:pt x="47" y="122"/>
                </a:cubicBezTo>
                <a:cubicBezTo>
                  <a:pt x="47" y="122"/>
                  <a:pt x="47" y="122"/>
                  <a:pt x="46" y="121"/>
                </a:cubicBezTo>
                <a:cubicBezTo>
                  <a:pt x="46" y="122"/>
                  <a:pt x="46" y="123"/>
                  <a:pt x="45" y="123"/>
                </a:cubicBezTo>
                <a:cubicBezTo>
                  <a:pt x="44" y="123"/>
                  <a:pt x="45" y="122"/>
                  <a:pt x="45" y="122"/>
                </a:cubicBezTo>
                <a:cubicBezTo>
                  <a:pt x="45" y="122"/>
                  <a:pt x="45" y="121"/>
                  <a:pt x="45" y="121"/>
                </a:cubicBezTo>
                <a:cubicBezTo>
                  <a:pt x="45" y="121"/>
                  <a:pt x="45" y="123"/>
                  <a:pt x="43" y="123"/>
                </a:cubicBezTo>
                <a:cubicBezTo>
                  <a:pt x="43" y="122"/>
                  <a:pt x="43" y="122"/>
                  <a:pt x="43" y="122"/>
                </a:cubicBezTo>
                <a:cubicBezTo>
                  <a:pt x="43" y="122"/>
                  <a:pt x="43" y="123"/>
                  <a:pt x="42" y="123"/>
                </a:cubicBezTo>
                <a:cubicBezTo>
                  <a:pt x="42" y="123"/>
                  <a:pt x="42" y="123"/>
                  <a:pt x="42" y="123"/>
                </a:cubicBezTo>
                <a:cubicBezTo>
                  <a:pt x="42" y="123"/>
                  <a:pt x="42" y="123"/>
                  <a:pt x="42" y="123"/>
                </a:cubicBezTo>
                <a:cubicBezTo>
                  <a:pt x="42" y="123"/>
                  <a:pt x="42" y="123"/>
                  <a:pt x="42" y="123"/>
                </a:cubicBezTo>
                <a:cubicBezTo>
                  <a:pt x="42" y="123"/>
                  <a:pt x="42" y="122"/>
                  <a:pt x="41" y="122"/>
                </a:cubicBezTo>
                <a:cubicBezTo>
                  <a:pt x="41" y="122"/>
                  <a:pt x="41" y="122"/>
                  <a:pt x="42" y="122"/>
                </a:cubicBezTo>
                <a:cubicBezTo>
                  <a:pt x="42" y="122"/>
                  <a:pt x="42" y="122"/>
                  <a:pt x="42" y="122"/>
                </a:cubicBezTo>
                <a:cubicBezTo>
                  <a:pt x="41" y="122"/>
                  <a:pt x="41" y="122"/>
                  <a:pt x="41" y="122"/>
                </a:cubicBezTo>
                <a:cubicBezTo>
                  <a:pt x="41" y="123"/>
                  <a:pt x="41" y="123"/>
                  <a:pt x="41" y="123"/>
                </a:cubicBezTo>
                <a:cubicBezTo>
                  <a:pt x="41" y="123"/>
                  <a:pt x="41" y="123"/>
                  <a:pt x="41" y="123"/>
                </a:cubicBezTo>
                <a:cubicBezTo>
                  <a:pt x="41" y="123"/>
                  <a:pt x="40" y="123"/>
                  <a:pt x="40" y="123"/>
                </a:cubicBezTo>
                <a:cubicBezTo>
                  <a:pt x="40" y="123"/>
                  <a:pt x="40" y="123"/>
                  <a:pt x="40" y="123"/>
                </a:cubicBezTo>
                <a:cubicBezTo>
                  <a:pt x="40" y="123"/>
                  <a:pt x="39" y="123"/>
                  <a:pt x="39" y="124"/>
                </a:cubicBezTo>
                <a:cubicBezTo>
                  <a:pt x="38" y="123"/>
                  <a:pt x="39" y="123"/>
                  <a:pt x="38" y="123"/>
                </a:cubicBezTo>
                <a:cubicBezTo>
                  <a:pt x="37" y="123"/>
                  <a:pt x="37" y="123"/>
                  <a:pt x="36" y="124"/>
                </a:cubicBezTo>
                <a:cubicBezTo>
                  <a:pt x="36" y="123"/>
                  <a:pt x="36" y="123"/>
                  <a:pt x="36" y="123"/>
                </a:cubicBezTo>
                <a:cubicBezTo>
                  <a:pt x="35" y="123"/>
                  <a:pt x="36" y="124"/>
                  <a:pt x="35" y="124"/>
                </a:cubicBezTo>
                <a:cubicBezTo>
                  <a:pt x="35" y="124"/>
                  <a:pt x="35" y="124"/>
                  <a:pt x="35" y="124"/>
                </a:cubicBezTo>
                <a:cubicBezTo>
                  <a:pt x="35" y="124"/>
                  <a:pt x="35" y="124"/>
                  <a:pt x="35" y="124"/>
                </a:cubicBezTo>
                <a:cubicBezTo>
                  <a:pt x="35" y="124"/>
                  <a:pt x="35" y="124"/>
                  <a:pt x="34" y="124"/>
                </a:cubicBezTo>
                <a:cubicBezTo>
                  <a:pt x="34" y="124"/>
                  <a:pt x="34" y="125"/>
                  <a:pt x="34" y="125"/>
                </a:cubicBezTo>
                <a:cubicBezTo>
                  <a:pt x="34" y="125"/>
                  <a:pt x="34" y="124"/>
                  <a:pt x="34" y="125"/>
                </a:cubicBezTo>
                <a:cubicBezTo>
                  <a:pt x="34" y="125"/>
                  <a:pt x="34" y="125"/>
                  <a:pt x="34" y="125"/>
                </a:cubicBezTo>
                <a:cubicBezTo>
                  <a:pt x="33" y="125"/>
                  <a:pt x="33" y="126"/>
                  <a:pt x="32" y="126"/>
                </a:cubicBezTo>
                <a:cubicBezTo>
                  <a:pt x="32" y="125"/>
                  <a:pt x="33" y="125"/>
                  <a:pt x="33" y="125"/>
                </a:cubicBezTo>
                <a:cubicBezTo>
                  <a:pt x="33" y="125"/>
                  <a:pt x="34" y="124"/>
                  <a:pt x="34" y="124"/>
                </a:cubicBezTo>
                <a:cubicBezTo>
                  <a:pt x="34" y="124"/>
                  <a:pt x="32" y="124"/>
                  <a:pt x="32" y="125"/>
                </a:cubicBezTo>
                <a:cubicBezTo>
                  <a:pt x="31" y="125"/>
                  <a:pt x="32" y="124"/>
                  <a:pt x="31" y="124"/>
                </a:cubicBezTo>
                <a:cubicBezTo>
                  <a:pt x="31" y="125"/>
                  <a:pt x="30" y="125"/>
                  <a:pt x="28" y="126"/>
                </a:cubicBezTo>
                <a:cubicBezTo>
                  <a:pt x="28" y="125"/>
                  <a:pt x="29" y="125"/>
                  <a:pt x="29" y="125"/>
                </a:cubicBezTo>
                <a:cubicBezTo>
                  <a:pt x="28" y="125"/>
                  <a:pt x="28" y="125"/>
                  <a:pt x="28" y="124"/>
                </a:cubicBezTo>
                <a:cubicBezTo>
                  <a:pt x="27" y="125"/>
                  <a:pt x="27" y="125"/>
                  <a:pt x="26" y="126"/>
                </a:cubicBezTo>
                <a:cubicBezTo>
                  <a:pt x="25" y="125"/>
                  <a:pt x="25" y="126"/>
                  <a:pt x="24" y="127"/>
                </a:cubicBezTo>
                <a:cubicBezTo>
                  <a:pt x="25" y="127"/>
                  <a:pt x="25" y="127"/>
                  <a:pt x="26" y="127"/>
                </a:cubicBezTo>
                <a:cubicBezTo>
                  <a:pt x="26" y="126"/>
                  <a:pt x="26" y="126"/>
                  <a:pt x="26" y="126"/>
                </a:cubicBezTo>
                <a:cubicBezTo>
                  <a:pt x="26" y="126"/>
                  <a:pt x="26" y="126"/>
                  <a:pt x="26" y="126"/>
                </a:cubicBezTo>
                <a:cubicBezTo>
                  <a:pt x="27" y="126"/>
                  <a:pt x="26" y="126"/>
                  <a:pt x="26" y="126"/>
                </a:cubicBezTo>
                <a:cubicBezTo>
                  <a:pt x="26" y="127"/>
                  <a:pt x="28" y="127"/>
                  <a:pt x="28" y="126"/>
                </a:cubicBezTo>
                <a:cubicBezTo>
                  <a:pt x="29" y="127"/>
                  <a:pt x="30" y="127"/>
                  <a:pt x="31" y="126"/>
                </a:cubicBezTo>
                <a:cubicBezTo>
                  <a:pt x="31" y="126"/>
                  <a:pt x="31" y="127"/>
                  <a:pt x="32" y="126"/>
                </a:cubicBezTo>
                <a:cubicBezTo>
                  <a:pt x="33" y="126"/>
                  <a:pt x="35" y="126"/>
                  <a:pt x="36" y="125"/>
                </a:cubicBezTo>
                <a:cubicBezTo>
                  <a:pt x="36" y="126"/>
                  <a:pt x="37" y="125"/>
                  <a:pt x="37" y="126"/>
                </a:cubicBezTo>
                <a:cubicBezTo>
                  <a:pt x="37" y="126"/>
                  <a:pt x="37" y="126"/>
                  <a:pt x="38" y="126"/>
                </a:cubicBezTo>
                <a:cubicBezTo>
                  <a:pt x="38" y="126"/>
                  <a:pt x="38" y="126"/>
                  <a:pt x="38" y="127"/>
                </a:cubicBezTo>
                <a:cubicBezTo>
                  <a:pt x="38" y="127"/>
                  <a:pt x="37" y="127"/>
                  <a:pt x="37" y="127"/>
                </a:cubicBezTo>
                <a:cubicBezTo>
                  <a:pt x="37" y="127"/>
                  <a:pt x="37" y="126"/>
                  <a:pt x="37" y="126"/>
                </a:cubicBezTo>
                <a:cubicBezTo>
                  <a:pt x="37" y="126"/>
                  <a:pt x="37" y="127"/>
                  <a:pt x="37" y="127"/>
                </a:cubicBezTo>
                <a:cubicBezTo>
                  <a:pt x="36" y="126"/>
                  <a:pt x="36" y="127"/>
                  <a:pt x="35" y="126"/>
                </a:cubicBezTo>
                <a:cubicBezTo>
                  <a:pt x="35" y="127"/>
                  <a:pt x="35" y="127"/>
                  <a:pt x="35" y="127"/>
                </a:cubicBezTo>
                <a:cubicBezTo>
                  <a:pt x="35" y="127"/>
                  <a:pt x="35" y="127"/>
                  <a:pt x="35" y="127"/>
                </a:cubicBezTo>
                <a:cubicBezTo>
                  <a:pt x="35" y="126"/>
                  <a:pt x="34" y="127"/>
                  <a:pt x="34" y="127"/>
                </a:cubicBezTo>
                <a:cubicBezTo>
                  <a:pt x="34" y="126"/>
                  <a:pt x="34" y="127"/>
                  <a:pt x="33" y="127"/>
                </a:cubicBezTo>
                <a:cubicBezTo>
                  <a:pt x="33" y="127"/>
                  <a:pt x="33" y="127"/>
                  <a:pt x="33" y="127"/>
                </a:cubicBezTo>
                <a:cubicBezTo>
                  <a:pt x="33" y="127"/>
                  <a:pt x="33" y="127"/>
                  <a:pt x="33" y="127"/>
                </a:cubicBezTo>
                <a:cubicBezTo>
                  <a:pt x="33" y="128"/>
                  <a:pt x="33" y="127"/>
                  <a:pt x="33" y="128"/>
                </a:cubicBezTo>
                <a:cubicBezTo>
                  <a:pt x="33" y="128"/>
                  <a:pt x="32" y="128"/>
                  <a:pt x="32" y="128"/>
                </a:cubicBezTo>
                <a:cubicBezTo>
                  <a:pt x="32" y="128"/>
                  <a:pt x="32" y="128"/>
                  <a:pt x="32" y="128"/>
                </a:cubicBezTo>
                <a:cubicBezTo>
                  <a:pt x="32" y="128"/>
                  <a:pt x="32" y="128"/>
                  <a:pt x="32" y="128"/>
                </a:cubicBezTo>
                <a:cubicBezTo>
                  <a:pt x="32" y="128"/>
                  <a:pt x="32" y="128"/>
                  <a:pt x="32" y="128"/>
                </a:cubicBezTo>
                <a:cubicBezTo>
                  <a:pt x="32" y="128"/>
                  <a:pt x="32" y="128"/>
                  <a:pt x="31" y="128"/>
                </a:cubicBezTo>
                <a:cubicBezTo>
                  <a:pt x="31" y="128"/>
                  <a:pt x="31" y="129"/>
                  <a:pt x="31" y="129"/>
                </a:cubicBezTo>
                <a:cubicBezTo>
                  <a:pt x="31" y="129"/>
                  <a:pt x="32" y="129"/>
                  <a:pt x="32" y="129"/>
                </a:cubicBezTo>
                <a:cubicBezTo>
                  <a:pt x="32" y="129"/>
                  <a:pt x="32" y="128"/>
                  <a:pt x="32" y="128"/>
                </a:cubicBezTo>
                <a:cubicBezTo>
                  <a:pt x="32" y="128"/>
                  <a:pt x="32" y="128"/>
                  <a:pt x="32" y="129"/>
                </a:cubicBezTo>
                <a:cubicBezTo>
                  <a:pt x="32" y="128"/>
                  <a:pt x="32" y="128"/>
                  <a:pt x="32" y="128"/>
                </a:cubicBezTo>
                <a:cubicBezTo>
                  <a:pt x="32" y="129"/>
                  <a:pt x="33" y="129"/>
                  <a:pt x="33" y="129"/>
                </a:cubicBezTo>
                <a:cubicBezTo>
                  <a:pt x="33" y="128"/>
                  <a:pt x="33" y="128"/>
                  <a:pt x="34" y="127"/>
                </a:cubicBezTo>
                <a:cubicBezTo>
                  <a:pt x="34" y="127"/>
                  <a:pt x="34" y="127"/>
                  <a:pt x="34" y="127"/>
                </a:cubicBezTo>
                <a:cubicBezTo>
                  <a:pt x="34" y="127"/>
                  <a:pt x="34" y="128"/>
                  <a:pt x="34" y="128"/>
                </a:cubicBezTo>
                <a:cubicBezTo>
                  <a:pt x="34" y="128"/>
                  <a:pt x="34" y="128"/>
                  <a:pt x="34" y="128"/>
                </a:cubicBezTo>
                <a:cubicBezTo>
                  <a:pt x="34" y="128"/>
                  <a:pt x="33" y="128"/>
                  <a:pt x="33" y="129"/>
                </a:cubicBezTo>
                <a:cubicBezTo>
                  <a:pt x="34" y="129"/>
                  <a:pt x="34" y="128"/>
                  <a:pt x="35" y="129"/>
                </a:cubicBezTo>
                <a:cubicBezTo>
                  <a:pt x="35" y="129"/>
                  <a:pt x="35" y="128"/>
                  <a:pt x="35" y="128"/>
                </a:cubicBezTo>
                <a:cubicBezTo>
                  <a:pt x="35" y="128"/>
                  <a:pt x="35" y="128"/>
                  <a:pt x="35" y="128"/>
                </a:cubicBezTo>
                <a:cubicBezTo>
                  <a:pt x="35" y="128"/>
                  <a:pt x="35" y="128"/>
                  <a:pt x="36" y="128"/>
                </a:cubicBezTo>
                <a:cubicBezTo>
                  <a:pt x="36" y="128"/>
                  <a:pt x="36" y="128"/>
                  <a:pt x="35" y="128"/>
                </a:cubicBezTo>
                <a:cubicBezTo>
                  <a:pt x="35" y="128"/>
                  <a:pt x="35" y="128"/>
                  <a:pt x="35" y="128"/>
                </a:cubicBezTo>
                <a:cubicBezTo>
                  <a:pt x="36" y="127"/>
                  <a:pt x="38" y="127"/>
                  <a:pt x="38" y="128"/>
                </a:cubicBezTo>
                <a:cubicBezTo>
                  <a:pt x="38" y="128"/>
                  <a:pt x="38" y="127"/>
                  <a:pt x="38" y="127"/>
                </a:cubicBezTo>
                <a:cubicBezTo>
                  <a:pt x="39" y="128"/>
                  <a:pt x="39" y="128"/>
                  <a:pt x="38" y="128"/>
                </a:cubicBezTo>
                <a:cubicBezTo>
                  <a:pt x="39" y="129"/>
                  <a:pt x="40" y="128"/>
                  <a:pt x="39" y="128"/>
                </a:cubicBezTo>
                <a:cubicBezTo>
                  <a:pt x="39" y="127"/>
                  <a:pt x="40" y="128"/>
                  <a:pt x="40" y="127"/>
                </a:cubicBezTo>
                <a:cubicBezTo>
                  <a:pt x="40" y="127"/>
                  <a:pt x="40" y="127"/>
                  <a:pt x="40" y="127"/>
                </a:cubicBezTo>
                <a:cubicBezTo>
                  <a:pt x="40" y="127"/>
                  <a:pt x="40" y="128"/>
                  <a:pt x="40" y="128"/>
                </a:cubicBezTo>
                <a:cubicBezTo>
                  <a:pt x="41" y="128"/>
                  <a:pt x="41" y="127"/>
                  <a:pt x="41" y="128"/>
                </a:cubicBezTo>
                <a:cubicBezTo>
                  <a:pt x="42" y="128"/>
                  <a:pt x="42" y="128"/>
                  <a:pt x="41" y="128"/>
                </a:cubicBezTo>
                <a:cubicBezTo>
                  <a:pt x="42" y="127"/>
                  <a:pt x="42" y="127"/>
                  <a:pt x="43" y="128"/>
                </a:cubicBezTo>
                <a:cubicBezTo>
                  <a:pt x="43" y="127"/>
                  <a:pt x="42" y="127"/>
                  <a:pt x="42" y="127"/>
                </a:cubicBezTo>
                <a:cubicBezTo>
                  <a:pt x="43" y="127"/>
                  <a:pt x="43" y="127"/>
                  <a:pt x="43" y="127"/>
                </a:cubicBezTo>
                <a:cubicBezTo>
                  <a:pt x="43" y="127"/>
                  <a:pt x="43" y="127"/>
                  <a:pt x="43" y="127"/>
                </a:cubicBezTo>
                <a:cubicBezTo>
                  <a:pt x="44" y="126"/>
                  <a:pt x="45" y="126"/>
                  <a:pt x="46" y="126"/>
                </a:cubicBezTo>
                <a:cubicBezTo>
                  <a:pt x="46" y="126"/>
                  <a:pt x="45" y="126"/>
                  <a:pt x="45" y="127"/>
                </a:cubicBezTo>
                <a:cubicBezTo>
                  <a:pt x="46" y="127"/>
                  <a:pt x="46" y="126"/>
                  <a:pt x="46" y="127"/>
                </a:cubicBezTo>
                <a:cubicBezTo>
                  <a:pt x="47" y="126"/>
                  <a:pt x="47" y="128"/>
                  <a:pt x="48" y="127"/>
                </a:cubicBezTo>
                <a:cubicBezTo>
                  <a:pt x="47" y="127"/>
                  <a:pt x="47" y="127"/>
                  <a:pt x="47" y="127"/>
                </a:cubicBezTo>
                <a:cubicBezTo>
                  <a:pt x="47" y="126"/>
                  <a:pt x="47" y="126"/>
                  <a:pt x="48" y="126"/>
                </a:cubicBezTo>
                <a:cubicBezTo>
                  <a:pt x="48" y="126"/>
                  <a:pt x="48" y="126"/>
                  <a:pt x="48" y="126"/>
                </a:cubicBezTo>
                <a:cubicBezTo>
                  <a:pt x="48" y="126"/>
                  <a:pt x="48" y="126"/>
                  <a:pt x="48" y="127"/>
                </a:cubicBezTo>
                <a:cubicBezTo>
                  <a:pt x="48" y="127"/>
                  <a:pt x="48" y="126"/>
                  <a:pt x="48" y="127"/>
                </a:cubicBezTo>
                <a:cubicBezTo>
                  <a:pt x="48" y="126"/>
                  <a:pt x="50" y="126"/>
                  <a:pt x="51" y="126"/>
                </a:cubicBezTo>
                <a:cubicBezTo>
                  <a:pt x="51" y="126"/>
                  <a:pt x="51" y="126"/>
                  <a:pt x="51" y="126"/>
                </a:cubicBezTo>
                <a:cubicBezTo>
                  <a:pt x="51" y="126"/>
                  <a:pt x="52" y="125"/>
                  <a:pt x="52" y="125"/>
                </a:cubicBezTo>
                <a:cubicBezTo>
                  <a:pt x="52" y="126"/>
                  <a:pt x="52" y="126"/>
                  <a:pt x="52" y="126"/>
                </a:cubicBezTo>
                <a:cubicBezTo>
                  <a:pt x="52" y="126"/>
                  <a:pt x="52" y="126"/>
                  <a:pt x="53" y="126"/>
                </a:cubicBezTo>
                <a:cubicBezTo>
                  <a:pt x="53" y="125"/>
                  <a:pt x="52" y="125"/>
                  <a:pt x="52" y="125"/>
                </a:cubicBezTo>
                <a:cubicBezTo>
                  <a:pt x="53" y="125"/>
                  <a:pt x="53" y="125"/>
                  <a:pt x="53" y="125"/>
                </a:cubicBezTo>
                <a:cubicBezTo>
                  <a:pt x="53" y="125"/>
                  <a:pt x="53" y="125"/>
                  <a:pt x="53" y="125"/>
                </a:cubicBezTo>
                <a:cubicBezTo>
                  <a:pt x="54" y="125"/>
                  <a:pt x="54" y="125"/>
                  <a:pt x="54" y="125"/>
                </a:cubicBezTo>
                <a:cubicBezTo>
                  <a:pt x="54" y="125"/>
                  <a:pt x="54" y="125"/>
                  <a:pt x="54" y="126"/>
                </a:cubicBezTo>
                <a:cubicBezTo>
                  <a:pt x="55" y="126"/>
                  <a:pt x="55" y="125"/>
                  <a:pt x="55" y="125"/>
                </a:cubicBezTo>
                <a:cubicBezTo>
                  <a:pt x="55" y="124"/>
                  <a:pt x="55" y="125"/>
                  <a:pt x="56" y="125"/>
                </a:cubicBezTo>
                <a:cubicBezTo>
                  <a:pt x="56" y="125"/>
                  <a:pt x="56" y="125"/>
                  <a:pt x="56" y="125"/>
                </a:cubicBezTo>
                <a:cubicBezTo>
                  <a:pt x="56" y="125"/>
                  <a:pt x="57" y="125"/>
                  <a:pt x="57" y="125"/>
                </a:cubicBezTo>
                <a:cubicBezTo>
                  <a:pt x="57" y="125"/>
                  <a:pt x="57" y="125"/>
                  <a:pt x="57" y="125"/>
                </a:cubicBezTo>
                <a:cubicBezTo>
                  <a:pt x="57" y="125"/>
                  <a:pt x="57" y="125"/>
                  <a:pt x="57" y="124"/>
                </a:cubicBezTo>
                <a:cubicBezTo>
                  <a:pt x="57" y="125"/>
                  <a:pt x="57" y="124"/>
                  <a:pt x="58" y="124"/>
                </a:cubicBezTo>
                <a:cubicBezTo>
                  <a:pt x="58" y="124"/>
                  <a:pt x="58" y="124"/>
                  <a:pt x="58" y="124"/>
                </a:cubicBezTo>
                <a:cubicBezTo>
                  <a:pt x="58" y="124"/>
                  <a:pt x="58" y="124"/>
                  <a:pt x="58" y="124"/>
                </a:cubicBezTo>
                <a:cubicBezTo>
                  <a:pt x="58" y="124"/>
                  <a:pt x="58" y="124"/>
                  <a:pt x="58" y="124"/>
                </a:cubicBezTo>
                <a:cubicBezTo>
                  <a:pt x="58" y="124"/>
                  <a:pt x="58" y="124"/>
                  <a:pt x="58" y="124"/>
                </a:cubicBezTo>
                <a:cubicBezTo>
                  <a:pt x="58" y="124"/>
                  <a:pt x="58" y="124"/>
                  <a:pt x="58" y="124"/>
                </a:cubicBezTo>
                <a:cubicBezTo>
                  <a:pt x="58" y="124"/>
                  <a:pt x="58" y="124"/>
                  <a:pt x="58" y="124"/>
                </a:cubicBezTo>
                <a:cubicBezTo>
                  <a:pt x="58" y="124"/>
                  <a:pt x="58" y="124"/>
                  <a:pt x="58" y="124"/>
                </a:cubicBezTo>
                <a:cubicBezTo>
                  <a:pt x="58" y="124"/>
                  <a:pt x="58" y="124"/>
                  <a:pt x="58" y="123"/>
                </a:cubicBezTo>
                <a:cubicBezTo>
                  <a:pt x="59" y="123"/>
                  <a:pt x="59" y="124"/>
                  <a:pt x="59" y="124"/>
                </a:cubicBezTo>
                <a:cubicBezTo>
                  <a:pt x="59" y="124"/>
                  <a:pt x="59" y="124"/>
                  <a:pt x="59" y="124"/>
                </a:cubicBezTo>
                <a:cubicBezTo>
                  <a:pt x="59" y="125"/>
                  <a:pt x="60" y="124"/>
                  <a:pt x="60" y="124"/>
                </a:cubicBezTo>
                <a:cubicBezTo>
                  <a:pt x="61" y="124"/>
                  <a:pt x="61" y="124"/>
                  <a:pt x="61" y="125"/>
                </a:cubicBezTo>
                <a:cubicBezTo>
                  <a:pt x="61" y="125"/>
                  <a:pt x="61" y="125"/>
                  <a:pt x="61" y="124"/>
                </a:cubicBezTo>
                <a:cubicBezTo>
                  <a:pt x="61" y="125"/>
                  <a:pt x="61" y="125"/>
                  <a:pt x="61" y="125"/>
                </a:cubicBezTo>
                <a:cubicBezTo>
                  <a:pt x="61" y="125"/>
                  <a:pt x="60" y="125"/>
                  <a:pt x="60" y="124"/>
                </a:cubicBezTo>
                <a:cubicBezTo>
                  <a:pt x="60" y="125"/>
                  <a:pt x="59" y="125"/>
                  <a:pt x="59" y="125"/>
                </a:cubicBezTo>
                <a:cubicBezTo>
                  <a:pt x="59" y="126"/>
                  <a:pt x="60" y="125"/>
                  <a:pt x="61" y="125"/>
                </a:cubicBezTo>
                <a:cubicBezTo>
                  <a:pt x="61" y="125"/>
                  <a:pt x="61" y="125"/>
                  <a:pt x="61" y="125"/>
                </a:cubicBezTo>
                <a:cubicBezTo>
                  <a:pt x="61" y="125"/>
                  <a:pt x="62" y="125"/>
                  <a:pt x="61" y="124"/>
                </a:cubicBezTo>
                <a:cubicBezTo>
                  <a:pt x="61" y="124"/>
                  <a:pt x="61" y="124"/>
                  <a:pt x="61" y="124"/>
                </a:cubicBezTo>
                <a:cubicBezTo>
                  <a:pt x="61" y="124"/>
                  <a:pt x="61" y="124"/>
                  <a:pt x="61" y="124"/>
                </a:cubicBezTo>
                <a:cubicBezTo>
                  <a:pt x="60" y="124"/>
                  <a:pt x="60" y="124"/>
                  <a:pt x="60" y="124"/>
                </a:cubicBezTo>
                <a:cubicBezTo>
                  <a:pt x="60" y="124"/>
                  <a:pt x="60" y="124"/>
                  <a:pt x="59" y="124"/>
                </a:cubicBezTo>
                <a:cubicBezTo>
                  <a:pt x="59" y="124"/>
                  <a:pt x="59" y="124"/>
                  <a:pt x="59" y="124"/>
                </a:cubicBezTo>
                <a:cubicBezTo>
                  <a:pt x="59" y="124"/>
                  <a:pt x="59" y="123"/>
                  <a:pt x="59" y="123"/>
                </a:cubicBezTo>
                <a:cubicBezTo>
                  <a:pt x="59" y="123"/>
                  <a:pt x="59" y="123"/>
                  <a:pt x="59" y="123"/>
                </a:cubicBezTo>
                <a:cubicBezTo>
                  <a:pt x="59" y="123"/>
                  <a:pt x="59" y="123"/>
                  <a:pt x="59" y="123"/>
                </a:cubicBezTo>
                <a:cubicBezTo>
                  <a:pt x="59" y="123"/>
                  <a:pt x="59" y="123"/>
                  <a:pt x="59" y="123"/>
                </a:cubicBezTo>
                <a:cubicBezTo>
                  <a:pt x="60" y="123"/>
                  <a:pt x="60" y="123"/>
                  <a:pt x="61" y="123"/>
                </a:cubicBezTo>
                <a:cubicBezTo>
                  <a:pt x="61" y="123"/>
                  <a:pt x="61" y="123"/>
                  <a:pt x="61" y="123"/>
                </a:cubicBezTo>
                <a:cubicBezTo>
                  <a:pt x="61" y="123"/>
                  <a:pt x="61" y="123"/>
                  <a:pt x="61" y="123"/>
                </a:cubicBezTo>
                <a:cubicBezTo>
                  <a:pt x="62" y="124"/>
                  <a:pt x="62" y="123"/>
                  <a:pt x="62" y="123"/>
                </a:cubicBezTo>
                <a:cubicBezTo>
                  <a:pt x="62" y="123"/>
                  <a:pt x="62" y="123"/>
                  <a:pt x="62" y="123"/>
                </a:cubicBezTo>
                <a:cubicBezTo>
                  <a:pt x="62" y="123"/>
                  <a:pt x="62" y="123"/>
                  <a:pt x="62" y="123"/>
                </a:cubicBezTo>
                <a:cubicBezTo>
                  <a:pt x="62" y="123"/>
                  <a:pt x="62" y="123"/>
                  <a:pt x="62" y="124"/>
                </a:cubicBezTo>
                <a:cubicBezTo>
                  <a:pt x="62" y="124"/>
                  <a:pt x="62" y="124"/>
                  <a:pt x="61" y="124"/>
                </a:cubicBezTo>
                <a:cubicBezTo>
                  <a:pt x="61" y="124"/>
                  <a:pt x="62" y="124"/>
                  <a:pt x="62" y="124"/>
                </a:cubicBezTo>
                <a:cubicBezTo>
                  <a:pt x="62" y="124"/>
                  <a:pt x="62" y="124"/>
                  <a:pt x="62" y="124"/>
                </a:cubicBezTo>
                <a:cubicBezTo>
                  <a:pt x="62" y="124"/>
                  <a:pt x="62" y="125"/>
                  <a:pt x="63" y="125"/>
                </a:cubicBezTo>
                <a:cubicBezTo>
                  <a:pt x="63" y="125"/>
                  <a:pt x="63" y="124"/>
                  <a:pt x="63" y="124"/>
                </a:cubicBezTo>
                <a:cubicBezTo>
                  <a:pt x="64" y="124"/>
                  <a:pt x="65" y="124"/>
                  <a:pt x="65" y="123"/>
                </a:cubicBezTo>
                <a:cubicBezTo>
                  <a:pt x="65" y="123"/>
                  <a:pt x="65" y="123"/>
                  <a:pt x="65" y="123"/>
                </a:cubicBezTo>
                <a:cubicBezTo>
                  <a:pt x="65" y="123"/>
                  <a:pt x="64" y="123"/>
                  <a:pt x="64" y="123"/>
                </a:cubicBezTo>
                <a:cubicBezTo>
                  <a:pt x="64" y="123"/>
                  <a:pt x="65" y="122"/>
                  <a:pt x="65" y="122"/>
                </a:cubicBezTo>
                <a:cubicBezTo>
                  <a:pt x="65" y="122"/>
                  <a:pt x="65" y="123"/>
                  <a:pt x="65" y="123"/>
                </a:cubicBezTo>
                <a:cubicBezTo>
                  <a:pt x="65" y="123"/>
                  <a:pt x="66" y="123"/>
                  <a:pt x="66" y="123"/>
                </a:cubicBezTo>
                <a:cubicBezTo>
                  <a:pt x="66" y="123"/>
                  <a:pt x="66" y="123"/>
                  <a:pt x="66" y="123"/>
                </a:cubicBezTo>
                <a:cubicBezTo>
                  <a:pt x="66" y="123"/>
                  <a:pt x="67" y="123"/>
                  <a:pt x="67" y="123"/>
                </a:cubicBezTo>
                <a:cubicBezTo>
                  <a:pt x="67" y="123"/>
                  <a:pt x="67" y="123"/>
                  <a:pt x="67" y="123"/>
                </a:cubicBezTo>
                <a:cubicBezTo>
                  <a:pt x="67" y="123"/>
                  <a:pt x="67" y="123"/>
                  <a:pt x="67" y="123"/>
                </a:cubicBezTo>
                <a:cubicBezTo>
                  <a:pt x="67" y="123"/>
                  <a:pt x="67" y="123"/>
                  <a:pt x="67" y="123"/>
                </a:cubicBezTo>
                <a:cubicBezTo>
                  <a:pt x="68" y="123"/>
                  <a:pt x="68" y="122"/>
                  <a:pt x="68" y="122"/>
                </a:cubicBezTo>
                <a:cubicBezTo>
                  <a:pt x="68" y="122"/>
                  <a:pt x="68" y="122"/>
                  <a:pt x="68" y="122"/>
                </a:cubicBezTo>
                <a:cubicBezTo>
                  <a:pt x="68" y="122"/>
                  <a:pt x="68" y="122"/>
                  <a:pt x="68" y="122"/>
                </a:cubicBezTo>
                <a:cubicBezTo>
                  <a:pt x="69" y="122"/>
                  <a:pt x="69" y="122"/>
                  <a:pt x="69" y="122"/>
                </a:cubicBezTo>
                <a:cubicBezTo>
                  <a:pt x="69" y="122"/>
                  <a:pt x="69" y="123"/>
                  <a:pt x="69" y="123"/>
                </a:cubicBezTo>
                <a:cubicBezTo>
                  <a:pt x="69" y="123"/>
                  <a:pt x="70" y="123"/>
                  <a:pt x="70" y="122"/>
                </a:cubicBezTo>
                <a:cubicBezTo>
                  <a:pt x="70" y="122"/>
                  <a:pt x="70" y="122"/>
                  <a:pt x="70" y="122"/>
                </a:cubicBezTo>
                <a:cubicBezTo>
                  <a:pt x="70" y="122"/>
                  <a:pt x="70" y="122"/>
                  <a:pt x="70" y="122"/>
                </a:cubicBezTo>
                <a:cubicBezTo>
                  <a:pt x="70" y="122"/>
                  <a:pt x="70" y="122"/>
                  <a:pt x="70" y="122"/>
                </a:cubicBezTo>
                <a:cubicBezTo>
                  <a:pt x="70" y="122"/>
                  <a:pt x="70" y="122"/>
                  <a:pt x="70" y="122"/>
                </a:cubicBezTo>
                <a:cubicBezTo>
                  <a:pt x="70" y="123"/>
                  <a:pt x="71" y="122"/>
                  <a:pt x="71" y="122"/>
                </a:cubicBezTo>
                <a:cubicBezTo>
                  <a:pt x="71" y="122"/>
                  <a:pt x="71" y="122"/>
                  <a:pt x="71" y="121"/>
                </a:cubicBezTo>
                <a:cubicBezTo>
                  <a:pt x="71" y="121"/>
                  <a:pt x="72" y="121"/>
                  <a:pt x="72" y="121"/>
                </a:cubicBezTo>
                <a:cubicBezTo>
                  <a:pt x="72" y="121"/>
                  <a:pt x="72" y="121"/>
                  <a:pt x="72" y="122"/>
                </a:cubicBezTo>
                <a:cubicBezTo>
                  <a:pt x="72" y="122"/>
                  <a:pt x="72" y="122"/>
                  <a:pt x="72" y="122"/>
                </a:cubicBezTo>
                <a:cubicBezTo>
                  <a:pt x="72" y="122"/>
                  <a:pt x="72" y="122"/>
                  <a:pt x="72" y="122"/>
                </a:cubicBezTo>
                <a:cubicBezTo>
                  <a:pt x="72" y="122"/>
                  <a:pt x="72" y="122"/>
                  <a:pt x="72" y="122"/>
                </a:cubicBezTo>
                <a:cubicBezTo>
                  <a:pt x="72" y="122"/>
                  <a:pt x="72" y="122"/>
                  <a:pt x="73" y="121"/>
                </a:cubicBezTo>
                <a:cubicBezTo>
                  <a:pt x="73" y="122"/>
                  <a:pt x="73" y="122"/>
                  <a:pt x="73" y="122"/>
                </a:cubicBezTo>
                <a:cubicBezTo>
                  <a:pt x="73" y="121"/>
                  <a:pt x="73" y="121"/>
                  <a:pt x="73" y="121"/>
                </a:cubicBezTo>
                <a:cubicBezTo>
                  <a:pt x="74" y="121"/>
                  <a:pt x="74" y="121"/>
                  <a:pt x="75" y="121"/>
                </a:cubicBezTo>
                <a:cubicBezTo>
                  <a:pt x="75" y="121"/>
                  <a:pt x="75" y="121"/>
                  <a:pt x="75" y="121"/>
                </a:cubicBezTo>
                <a:cubicBezTo>
                  <a:pt x="75" y="120"/>
                  <a:pt x="75" y="120"/>
                  <a:pt x="75" y="120"/>
                </a:cubicBezTo>
                <a:cubicBezTo>
                  <a:pt x="75" y="120"/>
                  <a:pt x="75" y="120"/>
                  <a:pt x="75" y="120"/>
                </a:cubicBezTo>
                <a:cubicBezTo>
                  <a:pt x="76" y="121"/>
                  <a:pt x="77" y="120"/>
                  <a:pt x="78" y="121"/>
                </a:cubicBezTo>
                <a:cubicBezTo>
                  <a:pt x="77" y="121"/>
                  <a:pt x="77" y="121"/>
                  <a:pt x="76" y="121"/>
                </a:cubicBezTo>
                <a:cubicBezTo>
                  <a:pt x="77" y="122"/>
                  <a:pt x="78" y="121"/>
                  <a:pt x="78" y="121"/>
                </a:cubicBezTo>
                <a:cubicBezTo>
                  <a:pt x="78" y="121"/>
                  <a:pt x="78" y="120"/>
                  <a:pt x="78" y="120"/>
                </a:cubicBezTo>
                <a:cubicBezTo>
                  <a:pt x="78" y="120"/>
                  <a:pt x="78" y="120"/>
                  <a:pt x="78" y="120"/>
                </a:cubicBezTo>
                <a:cubicBezTo>
                  <a:pt x="78" y="120"/>
                  <a:pt x="78" y="120"/>
                  <a:pt x="78" y="120"/>
                </a:cubicBezTo>
                <a:cubicBezTo>
                  <a:pt x="78" y="120"/>
                  <a:pt x="78" y="120"/>
                  <a:pt x="79" y="120"/>
                </a:cubicBezTo>
                <a:cubicBezTo>
                  <a:pt x="79" y="120"/>
                  <a:pt x="79" y="120"/>
                  <a:pt x="79" y="120"/>
                </a:cubicBezTo>
                <a:cubicBezTo>
                  <a:pt x="79" y="120"/>
                  <a:pt x="79" y="120"/>
                  <a:pt x="79" y="120"/>
                </a:cubicBezTo>
                <a:cubicBezTo>
                  <a:pt x="79" y="120"/>
                  <a:pt x="80" y="120"/>
                  <a:pt x="80" y="120"/>
                </a:cubicBezTo>
                <a:cubicBezTo>
                  <a:pt x="80" y="120"/>
                  <a:pt x="80" y="120"/>
                  <a:pt x="80" y="120"/>
                </a:cubicBezTo>
                <a:cubicBezTo>
                  <a:pt x="80" y="120"/>
                  <a:pt x="80" y="120"/>
                  <a:pt x="80" y="120"/>
                </a:cubicBezTo>
                <a:cubicBezTo>
                  <a:pt x="80" y="119"/>
                  <a:pt x="80" y="120"/>
                  <a:pt x="81" y="119"/>
                </a:cubicBezTo>
                <a:cubicBezTo>
                  <a:pt x="81" y="119"/>
                  <a:pt x="81" y="119"/>
                  <a:pt x="81" y="119"/>
                </a:cubicBezTo>
                <a:cubicBezTo>
                  <a:pt x="81" y="119"/>
                  <a:pt x="80" y="120"/>
                  <a:pt x="81" y="120"/>
                </a:cubicBezTo>
                <a:cubicBezTo>
                  <a:pt x="81" y="119"/>
                  <a:pt x="82" y="119"/>
                  <a:pt x="82" y="119"/>
                </a:cubicBezTo>
                <a:cubicBezTo>
                  <a:pt x="82" y="119"/>
                  <a:pt x="82" y="119"/>
                  <a:pt x="82" y="119"/>
                </a:cubicBezTo>
                <a:cubicBezTo>
                  <a:pt x="82" y="119"/>
                  <a:pt x="81" y="119"/>
                  <a:pt x="82" y="120"/>
                </a:cubicBezTo>
                <a:cubicBezTo>
                  <a:pt x="82" y="119"/>
                  <a:pt x="82" y="119"/>
                  <a:pt x="83" y="119"/>
                </a:cubicBezTo>
                <a:cubicBezTo>
                  <a:pt x="83" y="119"/>
                  <a:pt x="82" y="119"/>
                  <a:pt x="83" y="120"/>
                </a:cubicBezTo>
                <a:cubicBezTo>
                  <a:pt x="84" y="120"/>
                  <a:pt x="84" y="119"/>
                  <a:pt x="85" y="118"/>
                </a:cubicBezTo>
                <a:cubicBezTo>
                  <a:pt x="85" y="119"/>
                  <a:pt x="85" y="119"/>
                  <a:pt x="86" y="119"/>
                </a:cubicBezTo>
                <a:cubicBezTo>
                  <a:pt x="86" y="119"/>
                  <a:pt x="86" y="119"/>
                  <a:pt x="86" y="119"/>
                </a:cubicBezTo>
                <a:cubicBezTo>
                  <a:pt x="86" y="119"/>
                  <a:pt x="86" y="119"/>
                  <a:pt x="87" y="119"/>
                </a:cubicBezTo>
                <a:cubicBezTo>
                  <a:pt x="87" y="119"/>
                  <a:pt x="87" y="119"/>
                  <a:pt x="87" y="119"/>
                </a:cubicBezTo>
                <a:cubicBezTo>
                  <a:pt x="87" y="118"/>
                  <a:pt x="87" y="118"/>
                  <a:pt x="87" y="118"/>
                </a:cubicBezTo>
                <a:cubicBezTo>
                  <a:pt x="87" y="118"/>
                  <a:pt x="87" y="119"/>
                  <a:pt x="87" y="119"/>
                </a:cubicBezTo>
                <a:cubicBezTo>
                  <a:pt x="87" y="119"/>
                  <a:pt x="87" y="119"/>
                  <a:pt x="87" y="119"/>
                </a:cubicBezTo>
                <a:cubicBezTo>
                  <a:pt x="87" y="119"/>
                  <a:pt x="87" y="119"/>
                  <a:pt x="87" y="119"/>
                </a:cubicBezTo>
                <a:cubicBezTo>
                  <a:pt x="86" y="119"/>
                  <a:pt x="86" y="120"/>
                  <a:pt x="85" y="120"/>
                </a:cubicBezTo>
                <a:cubicBezTo>
                  <a:pt x="85" y="120"/>
                  <a:pt x="85" y="120"/>
                  <a:pt x="85" y="120"/>
                </a:cubicBezTo>
                <a:cubicBezTo>
                  <a:pt x="85" y="119"/>
                  <a:pt x="84" y="119"/>
                  <a:pt x="85" y="120"/>
                </a:cubicBezTo>
                <a:cubicBezTo>
                  <a:pt x="85" y="120"/>
                  <a:pt x="85" y="120"/>
                  <a:pt x="85" y="120"/>
                </a:cubicBezTo>
                <a:cubicBezTo>
                  <a:pt x="86" y="120"/>
                  <a:pt x="86" y="120"/>
                  <a:pt x="87" y="120"/>
                </a:cubicBezTo>
                <a:cubicBezTo>
                  <a:pt x="87" y="120"/>
                  <a:pt x="86" y="120"/>
                  <a:pt x="87" y="120"/>
                </a:cubicBezTo>
                <a:cubicBezTo>
                  <a:pt x="87" y="120"/>
                  <a:pt x="87" y="120"/>
                  <a:pt x="86" y="120"/>
                </a:cubicBezTo>
                <a:cubicBezTo>
                  <a:pt x="86" y="120"/>
                  <a:pt x="86" y="121"/>
                  <a:pt x="85" y="121"/>
                </a:cubicBezTo>
                <a:cubicBezTo>
                  <a:pt x="85" y="121"/>
                  <a:pt x="85" y="121"/>
                  <a:pt x="85" y="121"/>
                </a:cubicBezTo>
                <a:cubicBezTo>
                  <a:pt x="85" y="121"/>
                  <a:pt x="85" y="121"/>
                  <a:pt x="85" y="121"/>
                </a:cubicBezTo>
                <a:cubicBezTo>
                  <a:pt x="85" y="121"/>
                  <a:pt x="85" y="121"/>
                  <a:pt x="85" y="121"/>
                </a:cubicBezTo>
                <a:cubicBezTo>
                  <a:pt x="85" y="121"/>
                  <a:pt x="85" y="121"/>
                  <a:pt x="84" y="121"/>
                </a:cubicBezTo>
                <a:cubicBezTo>
                  <a:pt x="84" y="121"/>
                  <a:pt x="84" y="121"/>
                  <a:pt x="84" y="121"/>
                </a:cubicBezTo>
                <a:cubicBezTo>
                  <a:pt x="84" y="121"/>
                  <a:pt x="84" y="122"/>
                  <a:pt x="84" y="122"/>
                </a:cubicBezTo>
                <a:cubicBezTo>
                  <a:pt x="84" y="122"/>
                  <a:pt x="84" y="121"/>
                  <a:pt x="83" y="121"/>
                </a:cubicBezTo>
                <a:cubicBezTo>
                  <a:pt x="83" y="121"/>
                  <a:pt x="83" y="122"/>
                  <a:pt x="83" y="122"/>
                </a:cubicBezTo>
                <a:cubicBezTo>
                  <a:pt x="83" y="122"/>
                  <a:pt x="83" y="122"/>
                  <a:pt x="83" y="121"/>
                </a:cubicBezTo>
                <a:cubicBezTo>
                  <a:pt x="83" y="121"/>
                  <a:pt x="83" y="122"/>
                  <a:pt x="83" y="122"/>
                </a:cubicBezTo>
                <a:cubicBezTo>
                  <a:pt x="83" y="122"/>
                  <a:pt x="82" y="122"/>
                  <a:pt x="82" y="122"/>
                </a:cubicBezTo>
                <a:cubicBezTo>
                  <a:pt x="82" y="122"/>
                  <a:pt x="82" y="122"/>
                  <a:pt x="82" y="122"/>
                </a:cubicBezTo>
                <a:cubicBezTo>
                  <a:pt x="82" y="122"/>
                  <a:pt x="82" y="121"/>
                  <a:pt x="81" y="121"/>
                </a:cubicBezTo>
                <a:cubicBezTo>
                  <a:pt x="81" y="122"/>
                  <a:pt x="81" y="122"/>
                  <a:pt x="81" y="122"/>
                </a:cubicBezTo>
                <a:cubicBezTo>
                  <a:pt x="81" y="121"/>
                  <a:pt x="81" y="121"/>
                  <a:pt x="81" y="122"/>
                </a:cubicBezTo>
                <a:cubicBezTo>
                  <a:pt x="81" y="122"/>
                  <a:pt x="81" y="122"/>
                  <a:pt x="81" y="122"/>
                </a:cubicBezTo>
                <a:cubicBezTo>
                  <a:pt x="81" y="122"/>
                  <a:pt x="80" y="122"/>
                  <a:pt x="80" y="122"/>
                </a:cubicBezTo>
                <a:cubicBezTo>
                  <a:pt x="80" y="123"/>
                  <a:pt x="79" y="123"/>
                  <a:pt x="79" y="123"/>
                </a:cubicBezTo>
                <a:cubicBezTo>
                  <a:pt x="79" y="122"/>
                  <a:pt x="79" y="122"/>
                  <a:pt x="79" y="122"/>
                </a:cubicBezTo>
                <a:cubicBezTo>
                  <a:pt x="79" y="122"/>
                  <a:pt x="79" y="122"/>
                  <a:pt x="79" y="122"/>
                </a:cubicBezTo>
                <a:cubicBezTo>
                  <a:pt x="79" y="122"/>
                  <a:pt x="79" y="122"/>
                  <a:pt x="79" y="122"/>
                </a:cubicBezTo>
                <a:cubicBezTo>
                  <a:pt x="79" y="122"/>
                  <a:pt x="80" y="121"/>
                  <a:pt x="79" y="121"/>
                </a:cubicBezTo>
                <a:cubicBezTo>
                  <a:pt x="79" y="121"/>
                  <a:pt x="79" y="121"/>
                  <a:pt x="79" y="121"/>
                </a:cubicBezTo>
                <a:cubicBezTo>
                  <a:pt x="79" y="121"/>
                  <a:pt x="79" y="121"/>
                  <a:pt x="79" y="121"/>
                </a:cubicBezTo>
                <a:cubicBezTo>
                  <a:pt x="79" y="121"/>
                  <a:pt x="79" y="121"/>
                  <a:pt x="79" y="121"/>
                </a:cubicBezTo>
                <a:cubicBezTo>
                  <a:pt x="79" y="121"/>
                  <a:pt x="79" y="121"/>
                  <a:pt x="79" y="121"/>
                </a:cubicBezTo>
                <a:cubicBezTo>
                  <a:pt x="79" y="121"/>
                  <a:pt x="79" y="121"/>
                  <a:pt x="79" y="121"/>
                </a:cubicBezTo>
                <a:cubicBezTo>
                  <a:pt x="79" y="121"/>
                  <a:pt x="79" y="121"/>
                  <a:pt x="79" y="122"/>
                </a:cubicBezTo>
                <a:cubicBezTo>
                  <a:pt x="78" y="122"/>
                  <a:pt x="78" y="123"/>
                  <a:pt x="78" y="123"/>
                </a:cubicBezTo>
                <a:cubicBezTo>
                  <a:pt x="78" y="123"/>
                  <a:pt x="78" y="123"/>
                  <a:pt x="78" y="123"/>
                </a:cubicBezTo>
                <a:cubicBezTo>
                  <a:pt x="78" y="123"/>
                  <a:pt x="78" y="123"/>
                  <a:pt x="78" y="122"/>
                </a:cubicBezTo>
                <a:cubicBezTo>
                  <a:pt x="78" y="123"/>
                  <a:pt x="77" y="123"/>
                  <a:pt x="77" y="123"/>
                </a:cubicBezTo>
                <a:cubicBezTo>
                  <a:pt x="76" y="123"/>
                  <a:pt x="77" y="123"/>
                  <a:pt x="76" y="122"/>
                </a:cubicBezTo>
                <a:cubicBezTo>
                  <a:pt x="75" y="122"/>
                  <a:pt x="74" y="123"/>
                  <a:pt x="74" y="124"/>
                </a:cubicBezTo>
                <a:cubicBezTo>
                  <a:pt x="74" y="124"/>
                  <a:pt x="73" y="124"/>
                  <a:pt x="74" y="123"/>
                </a:cubicBezTo>
                <a:cubicBezTo>
                  <a:pt x="74" y="123"/>
                  <a:pt x="74" y="124"/>
                  <a:pt x="74" y="123"/>
                </a:cubicBezTo>
                <a:cubicBezTo>
                  <a:pt x="73" y="123"/>
                  <a:pt x="73" y="123"/>
                  <a:pt x="72" y="123"/>
                </a:cubicBezTo>
                <a:cubicBezTo>
                  <a:pt x="71" y="124"/>
                  <a:pt x="71" y="124"/>
                  <a:pt x="71" y="124"/>
                </a:cubicBezTo>
                <a:cubicBezTo>
                  <a:pt x="71" y="124"/>
                  <a:pt x="71" y="124"/>
                  <a:pt x="70" y="124"/>
                </a:cubicBezTo>
                <a:cubicBezTo>
                  <a:pt x="70" y="125"/>
                  <a:pt x="71" y="124"/>
                  <a:pt x="71" y="125"/>
                </a:cubicBezTo>
                <a:cubicBezTo>
                  <a:pt x="71" y="125"/>
                  <a:pt x="70" y="124"/>
                  <a:pt x="70" y="125"/>
                </a:cubicBezTo>
                <a:cubicBezTo>
                  <a:pt x="69" y="125"/>
                  <a:pt x="70" y="124"/>
                  <a:pt x="69" y="124"/>
                </a:cubicBezTo>
                <a:cubicBezTo>
                  <a:pt x="69" y="124"/>
                  <a:pt x="69" y="124"/>
                  <a:pt x="69" y="124"/>
                </a:cubicBezTo>
                <a:cubicBezTo>
                  <a:pt x="68" y="125"/>
                  <a:pt x="67" y="124"/>
                  <a:pt x="66" y="125"/>
                </a:cubicBezTo>
                <a:cubicBezTo>
                  <a:pt x="66" y="125"/>
                  <a:pt x="66" y="125"/>
                  <a:pt x="67" y="125"/>
                </a:cubicBezTo>
                <a:cubicBezTo>
                  <a:pt x="67" y="125"/>
                  <a:pt x="66" y="126"/>
                  <a:pt x="67" y="126"/>
                </a:cubicBezTo>
                <a:cubicBezTo>
                  <a:pt x="67" y="125"/>
                  <a:pt x="67" y="125"/>
                  <a:pt x="67" y="126"/>
                </a:cubicBezTo>
                <a:cubicBezTo>
                  <a:pt x="67" y="126"/>
                  <a:pt x="67" y="127"/>
                  <a:pt x="66" y="127"/>
                </a:cubicBezTo>
                <a:cubicBezTo>
                  <a:pt x="66" y="126"/>
                  <a:pt x="67" y="126"/>
                  <a:pt x="66" y="126"/>
                </a:cubicBezTo>
                <a:cubicBezTo>
                  <a:pt x="66" y="125"/>
                  <a:pt x="66" y="126"/>
                  <a:pt x="66" y="126"/>
                </a:cubicBezTo>
                <a:cubicBezTo>
                  <a:pt x="65" y="126"/>
                  <a:pt x="66" y="127"/>
                  <a:pt x="65" y="127"/>
                </a:cubicBezTo>
                <a:cubicBezTo>
                  <a:pt x="65" y="127"/>
                  <a:pt x="65" y="127"/>
                  <a:pt x="65" y="126"/>
                </a:cubicBezTo>
                <a:cubicBezTo>
                  <a:pt x="64" y="126"/>
                  <a:pt x="65" y="127"/>
                  <a:pt x="64" y="127"/>
                </a:cubicBezTo>
                <a:cubicBezTo>
                  <a:pt x="64" y="127"/>
                  <a:pt x="64" y="126"/>
                  <a:pt x="64" y="126"/>
                </a:cubicBezTo>
                <a:cubicBezTo>
                  <a:pt x="63" y="126"/>
                  <a:pt x="64" y="127"/>
                  <a:pt x="63" y="127"/>
                </a:cubicBezTo>
                <a:cubicBezTo>
                  <a:pt x="63" y="127"/>
                  <a:pt x="63" y="127"/>
                  <a:pt x="63" y="127"/>
                </a:cubicBezTo>
                <a:cubicBezTo>
                  <a:pt x="63" y="127"/>
                  <a:pt x="63" y="126"/>
                  <a:pt x="63" y="126"/>
                </a:cubicBezTo>
                <a:cubicBezTo>
                  <a:pt x="62" y="126"/>
                  <a:pt x="62" y="126"/>
                  <a:pt x="62" y="125"/>
                </a:cubicBezTo>
                <a:cubicBezTo>
                  <a:pt x="60" y="125"/>
                  <a:pt x="59" y="126"/>
                  <a:pt x="58" y="127"/>
                </a:cubicBezTo>
                <a:cubicBezTo>
                  <a:pt x="59" y="126"/>
                  <a:pt x="57" y="126"/>
                  <a:pt x="56" y="126"/>
                </a:cubicBezTo>
                <a:cubicBezTo>
                  <a:pt x="56" y="126"/>
                  <a:pt x="56" y="126"/>
                  <a:pt x="56" y="126"/>
                </a:cubicBezTo>
                <a:cubicBezTo>
                  <a:pt x="56" y="126"/>
                  <a:pt x="56" y="126"/>
                  <a:pt x="56" y="126"/>
                </a:cubicBezTo>
                <a:cubicBezTo>
                  <a:pt x="56" y="126"/>
                  <a:pt x="56" y="127"/>
                  <a:pt x="55" y="126"/>
                </a:cubicBezTo>
                <a:cubicBezTo>
                  <a:pt x="55" y="126"/>
                  <a:pt x="57" y="126"/>
                  <a:pt x="57" y="125"/>
                </a:cubicBezTo>
                <a:cubicBezTo>
                  <a:pt x="56" y="125"/>
                  <a:pt x="55" y="127"/>
                  <a:pt x="54" y="126"/>
                </a:cubicBezTo>
                <a:cubicBezTo>
                  <a:pt x="54" y="126"/>
                  <a:pt x="54" y="126"/>
                  <a:pt x="55" y="126"/>
                </a:cubicBezTo>
                <a:cubicBezTo>
                  <a:pt x="54" y="127"/>
                  <a:pt x="54" y="127"/>
                  <a:pt x="54" y="127"/>
                </a:cubicBezTo>
                <a:cubicBezTo>
                  <a:pt x="52" y="126"/>
                  <a:pt x="52" y="128"/>
                  <a:pt x="51" y="127"/>
                </a:cubicBezTo>
                <a:cubicBezTo>
                  <a:pt x="50" y="128"/>
                  <a:pt x="49" y="127"/>
                  <a:pt x="48" y="129"/>
                </a:cubicBezTo>
                <a:cubicBezTo>
                  <a:pt x="49" y="129"/>
                  <a:pt x="48" y="129"/>
                  <a:pt x="49" y="129"/>
                </a:cubicBezTo>
                <a:cubicBezTo>
                  <a:pt x="48" y="130"/>
                  <a:pt x="47" y="129"/>
                  <a:pt x="47" y="128"/>
                </a:cubicBezTo>
                <a:cubicBezTo>
                  <a:pt x="46" y="128"/>
                  <a:pt x="47" y="129"/>
                  <a:pt x="47" y="129"/>
                </a:cubicBezTo>
                <a:cubicBezTo>
                  <a:pt x="46" y="130"/>
                  <a:pt x="46" y="130"/>
                  <a:pt x="45" y="130"/>
                </a:cubicBezTo>
                <a:cubicBezTo>
                  <a:pt x="45" y="129"/>
                  <a:pt x="46" y="129"/>
                  <a:pt x="46" y="129"/>
                </a:cubicBezTo>
                <a:cubicBezTo>
                  <a:pt x="45" y="129"/>
                  <a:pt x="44" y="129"/>
                  <a:pt x="43" y="129"/>
                </a:cubicBezTo>
                <a:cubicBezTo>
                  <a:pt x="43" y="129"/>
                  <a:pt x="43" y="128"/>
                  <a:pt x="43" y="129"/>
                </a:cubicBezTo>
                <a:cubicBezTo>
                  <a:pt x="43" y="128"/>
                  <a:pt x="43" y="129"/>
                  <a:pt x="43" y="129"/>
                </a:cubicBezTo>
                <a:cubicBezTo>
                  <a:pt x="42" y="129"/>
                  <a:pt x="43" y="129"/>
                  <a:pt x="43" y="129"/>
                </a:cubicBezTo>
                <a:cubicBezTo>
                  <a:pt x="42" y="130"/>
                  <a:pt x="40" y="129"/>
                  <a:pt x="39" y="130"/>
                </a:cubicBezTo>
                <a:cubicBezTo>
                  <a:pt x="38" y="129"/>
                  <a:pt x="38" y="129"/>
                  <a:pt x="38" y="129"/>
                </a:cubicBezTo>
                <a:cubicBezTo>
                  <a:pt x="38" y="130"/>
                  <a:pt x="37" y="129"/>
                  <a:pt x="37" y="130"/>
                </a:cubicBezTo>
                <a:cubicBezTo>
                  <a:pt x="36" y="129"/>
                  <a:pt x="35" y="130"/>
                  <a:pt x="34" y="129"/>
                </a:cubicBezTo>
                <a:cubicBezTo>
                  <a:pt x="33" y="130"/>
                  <a:pt x="32" y="130"/>
                  <a:pt x="30" y="130"/>
                </a:cubicBezTo>
                <a:cubicBezTo>
                  <a:pt x="31" y="129"/>
                  <a:pt x="31" y="129"/>
                  <a:pt x="31" y="128"/>
                </a:cubicBezTo>
                <a:cubicBezTo>
                  <a:pt x="30" y="129"/>
                  <a:pt x="29" y="130"/>
                  <a:pt x="28" y="129"/>
                </a:cubicBezTo>
                <a:cubicBezTo>
                  <a:pt x="28" y="129"/>
                  <a:pt x="28" y="129"/>
                  <a:pt x="27" y="128"/>
                </a:cubicBezTo>
                <a:cubicBezTo>
                  <a:pt x="27" y="129"/>
                  <a:pt x="27" y="129"/>
                  <a:pt x="27" y="129"/>
                </a:cubicBezTo>
                <a:cubicBezTo>
                  <a:pt x="28" y="129"/>
                  <a:pt x="28" y="129"/>
                  <a:pt x="28" y="130"/>
                </a:cubicBezTo>
                <a:cubicBezTo>
                  <a:pt x="28" y="130"/>
                  <a:pt x="28" y="130"/>
                  <a:pt x="28" y="129"/>
                </a:cubicBezTo>
                <a:cubicBezTo>
                  <a:pt x="28" y="131"/>
                  <a:pt x="28" y="131"/>
                  <a:pt x="28" y="132"/>
                </a:cubicBezTo>
                <a:cubicBezTo>
                  <a:pt x="28" y="132"/>
                  <a:pt x="27" y="132"/>
                  <a:pt x="26" y="132"/>
                </a:cubicBezTo>
                <a:cubicBezTo>
                  <a:pt x="26" y="132"/>
                  <a:pt x="27" y="133"/>
                  <a:pt x="27" y="133"/>
                </a:cubicBezTo>
                <a:cubicBezTo>
                  <a:pt x="26" y="133"/>
                  <a:pt x="26" y="133"/>
                  <a:pt x="27" y="133"/>
                </a:cubicBezTo>
                <a:cubicBezTo>
                  <a:pt x="27" y="133"/>
                  <a:pt x="27" y="133"/>
                  <a:pt x="27" y="133"/>
                </a:cubicBezTo>
                <a:cubicBezTo>
                  <a:pt x="26" y="133"/>
                  <a:pt x="26" y="133"/>
                  <a:pt x="26" y="133"/>
                </a:cubicBezTo>
                <a:cubicBezTo>
                  <a:pt x="26" y="133"/>
                  <a:pt x="26" y="133"/>
                  <a:pt x="26" y="133"/>
                </a:cubicBezTo>
                <a:cubicBezTo>
                  <a:pt x="26" y="133"/>
                  <a:pt x="26" y="133"/>
                  <a:pt x="26" y="133"/>
                </a:cubicBezTo>
                <a:cubicBezTo>
                  <a:pt x="26" y="134"/>
                  <a:pt x="26" y="134"/>
                  <a:pt x="26" y="135"/>
                </a:cubicBezTo>
                <a:cubicBezTo>
                  <a:pt x="26" y="134"/>
                  <a:pt x="25" y="134"/>
                  <a:pt x="25" y="134"/>
                </a:cubicBezTo>
                <a:cubicBezTo>
                  <a:pt x="24" y="134"/>
                  <a:pt x="24" y="134"/>
                  <a:pt x="24" y="135"/>
                </a:cubicBezTo>
                <a:cubicBezTo>
                  <a:pt x="24" y="135"/>
                  <a:pt x="24" y="135"/>
                  <a:pt x="24" y="135"/>
                </a:cubicBezTo>
                <a:cubicBezTo>
                  <a:pt x="24" y="135"/>
                  <a:pt x="24" y="134"/>
                  <a:pt x="24" y="134"/>
                </a:cubicBezTo>
                <a:cubicBezTo>
                  <a:pt x="24" y="134"/>
                  <a:pt x="24" y="134"/>
                  <a:pt x="24" y="134"/>
                </a:cubicBezTo>
                <a:cubicBezTo>
                  <a:pt x="24" y="134"/>
                  <a:pt x="24" y="134"/>
                  <a:pt x="24" y="134"/>
                </a:cubicBezTo>
                <a:cubicBezTo>
                  <a:pt x="23" y="134"/>
                  <a:pt x="23" y="134"/>
                  <a:pt x="24" y="133"/>
                </a:cubicBezTo>
                <a:cubicBezTo>
                  <a:pt x="23" y="133"/>
                  <a:pt x="23" y="133"/>
                  <a:pt x="22" y="134"/>
                </a:cubicBezTo>
                <a:cubicBezTo>
                  <a:pt x="22" y="134"/>
                  <a:pt x="22" y="133"/>
                  <a:pt x="22" y="133"/>
                </a:cubicBezTo>
                <a:cubicBezTo>
                  <a:pt x="22" y="133"/>
                  <a:pt x="22" y="134"/>
                  <a:pt x="21" y="134"/>
                </a:cubicBezTo>
                <a:cubicBezTo>
                  <a:pt x="21" y="134"/>
                  <a:pt x="21" y="134"/>
                  <a:pt x="21" y="135"/>
                </a:cubicBezTo>
                <a:cubicBezTo>
                  <a:pt x="21" y="135"/>
                  <a:pt x="21" y="135"/>
                  <a:pt x="21" y="135"/>
                </a:cubicBezTo>
                <a:cubicBezTo>
                  <a:pt x="20" y="135"/>
                  <a:pt x="19" y="135"/>
                  <a:pt x="17" y="136"/>
                </a:cubicBezTo>
                <a:cubicBezTo>
                  <a:pt x="17" y="136"/>
                  <a:pt x="17" y="136"/>
                  <a:pt x="17" y="137"/>
                </a:cubicBezTo>
                <a:cubicBezTo>
                  <a:pt x="17" y="137"/>
                  <a:pt x="17" y="137"/>
                  <a:pt x="16" y="136"/>
                </a:cubicBezTo>
                <a:cubicBezTo>
                  <a:pt x="16" y="136"/>
                  <a:pt x="16" y="136"/>
                  <a:pt x="16" y="136"/>
                </a:cubicBezTo>
                <a:cubicBezTo>
                  <a:pt x="16" y="136"/>
                  <a:pt x="16" y="136"/>
                  <a:pt x="16" y="136"/>
                </a:cubicBezTo>
                <a:cubicBezTo>
                  <a:pt x="16" y="136"/>
                  <a:pt x="16" y="136"/>
                  <a:pt x="16" y="136"/>
                </a:cubicBezTo>
                <a:cubicBezTo>
                  <a:pt x="16" y="136"/>
                  <a:pt x="16" y="136"/>
                  <a:pt x="16" y="137"/>
                </a:cubicBezTo>
                <a:cubicBezTo>
                  <a:pt x="15" y="137"/>
                  <a:pt x="15" y="137"/>
                  <a:pt x="15" y="137"/>
                </a:cubicBezTo>
                <a:cubicBezTo>
                  <a:pt x="16" y="137"/>
                  <a:pt x="16" y="138"/>
                  <a:pt x="16" y="138"/>
                </a:cubicBezTo>
                <a:cubicBezTo>
                  <a:pt x="16" y="138"/>
                  <a:pt x="16" y="138"/>
                  <a:pt x="16" y="138"/>
                </a:cubicBezTo>
                <a:cubicBezTo>
                  <a:pt x="16" y="138"/>
                  <a:pt x="16" y="138"/>
                  <a:pt x="16" y="137"/>
                </a:cubicBezTo>
                <a:cubicBezTo>
                  <a:pt x="16" y="138"/>
                  <a:pt x="16" y="138"/>
                  <a:pt x="17" y="138"/>
                </a:cubicBezTo>
                <a:cubicBezTo>
                  <a:pt x="17" y="137"/>
                  <a:pt x="16" y="137"/>
                  <a:pt x="16" y="137"/>
                </a:cubicBezTo>
                <a:cubicBezTo>
                  <a:pt x="16" y="137"/>
                  <a:pt x="16" y="137"/>
                  <a:pt x="17" y="137"/>
                </a:cubicBezTo>
                <a:cubicBezTo>
                  <a:pt x="17" y="137"/>
                  <a:pt x="17" y="137"/>
                  <a:pt x="17" y="138"/>
                </a:cubicBezTo>
                <a:cubicBezTo>
                  <a:pt x="17" y="138"/>
                  <a:pt x="17" y="138"/>
                  <a:pt x="17" y="138"/>
                </a:cubicBezTo>
                <a:cubicBezTo>
                  <a:pt x="17" y="138"/>
                  <a:pt x="18" y="138"/>
                  <a:pt x="19" y="138"/>
                </a:cubicBezTo>
                <a:cubicBezTo>
                  <a:pt x="18" y="138"/>
                  <a:pt x="18" y="138"/>
                  <a:pt x="18" y="138"/>
                </a:cubicBezTo>
                <a:cubicBezTo>
                  <a:pt x="18" y="138"/>
                  <a:pt x="18" y="138"/>
                  <a:pt x="17" y="138"/>
                </a:cubicBezTo>
                <a:cubicBezTo>
                  <a:pt x="17" y="138"/>
                  <a:pt x="17" y="138"/>
                  <a:pt x="17" y="138"/>
                </a:cubicBezTo>
                <a:cubicBezTo>
                  <a:pt x="17" y="139"/>
                  <a:pt x="17" y="139"/>
                  <a:pt x="17" y="139"/>
                </a:cubicBezTo>
                <a:cubicBezTo>
                  <a:pt x="17" y="139"/>
                  <a:pt x="17" y="139"/>
                  <a:pt x="17" y="139"/>
                </a:cubicBezTo>
                <a:cubicBezTo>
                  <a:pt x="17" y="139"/>
                  <a:pt x="17" y="139"/>
                  <a:pt x="17" y="139"/>
                </a:cubicBezTo>
                <a:cubicBezTo>
                  <a:pt x="17" y="139"/>
                  <a:pt x="17" y="139"/>
                  <a:pt x="17" y="139"/>
                </a:cubicBezTo>
                <a:cubicBezTo>
                  <a:pt x="17" y="139"/>
                  <a:pt x="17" y="138"/>
                  <a:pt x="17" y="138"/>
                </a:cubicBezTo>
                <a:cubicBezTo>
                  <a:pt x="17" y="138"/>
                  <a:pt x="16" y="138"/>
                  <a:pt x="16" y="139"/>
                </a:cubicBezTo>
                <a:cubicBezTo>
                  <a:pt x="16" y="139"/>
                  <a:pt x="16" y="138"/>
                  <a:pt x="16" y="138"/>
                </a:cubicBezTo>
                <a:cubicBezTo>
                  <a:pt x="16" y="138"/>
                  <a:pt x="16" y="138"/>
                  <a:pt x="15" y="138"/>
                </a:cubicBezTo>
                <a:cubicBezTo>
                  <a:pt x="15" y="139"/>
                  <a:pt x="14" y="139"/>
                  <a:pt x="15" y="139"/>
                </a:cubicBezTo>
                <a:cubicBezTo>
                  <a:pt x="14" y="139"/>
                  <a:pt x="14" y="138"/>
                  <a:pt x="14" y="138"/>
                </a:cubicBezTo>
                <a:cubicBezTo>
                  <a:pt x="13" y="139"/>
                  <a:pt x="13" y="139"/>
                  <a:pt x="12" y="138"/>
                </a:cubicBezTo>
                <a:cubicBezTo>
                  <a:pt x="12" y="138"/>
                  <a:pt x="12" y="138"/>
                  <a:pt x="12" y="138"/>
                </a:cubicBezTo>
                <a:cubicBezTo>
                  <a:pt x="12" y="138"/>
                  <a:pt x="12" y="138"/>
                  <a:pt x="11" y="138"/>
                </a:cubicBezTo>
                <a:cubicBezTo>
                  <a:pt x="11" y="138"/>
                  <a:pt x="12" y="138"/>
                  <a:pt x="12" y="138"/>
                </a:cubicBezTo>
                <a:cubicBezTo>
                  <a:pt x="11" y="139"/>
                  <a:pt x="11" y="138"/>
                  <a:pt x="10" y="139"/>
                </a:cubicBezTo>
                <a:cubicBezTo>
                  <a:pt x="10" y="138"/>
                  <a:pt x="11" y="138"/>
                  <a:pt x="11" y="138"/>
                </a:cubicBezTo>
                <a:cubicBezTo>
                  <a:pt x="10" y="138"/>
                  <a:pt x="9" y="138"/>
                  <a:pt x="8" y="138"/>
                </a:cubicBezTo>
                <a:cubicBezTo>
                  <a:pt x="8" y="139"/>
                  <a:pt x="8" y="139"/>
                  <a:pt x="8" y="140"/>
                </a:cubicBezTo>
                <a:cubicBezTo>
                  <a:pt x="8" y="140"/>
                  <a:pt x="7" y="140"/>
                  <a:pt x="8" y="141"/>
                </a:cubicBezTo>
                <a:cubicBezTo>
                  <a:pt x="7" y="141"/>
                  <a:pt x="8" y="140"/>
                  <a:pt x="7" y="140"/>
                </a:cubicBezTo>
                <a:cubicBezTo>
                  <a:pt x="7" y="140"/>
                  <a:pt x="6" y="141"/>
                  <a:pt x="6" y="140"/>
                </a:cubicBezTo>
                <a:cubicBezTo>
                  <a:pt x="6" y="141"/>
                  <a:pt x="6" y="141"/>
                  <a:pt x="5" y="141"/>
                </a:cubicBezTo>
                <a:cubicBezTo>
                  <a:pt x="5" y="141"/>
                  <a:pt x="6" y="140"/>
                  <a:pt x="6" y="140"/>
                </a:cubicBezTo>
                <a:cubicBezTo>
                  <a:pt x="6" y="139"/>
                  <a:pt x="6" y="140"/>
                  <a:pt x="6" y="139"/>
                </a:cubicBezTo>
                <a:cubicBezTo>
                  <a:pt x="6" y="139"/>
                  <a:pt x="5" y="139"/>
                  <a:pt x="5" y="140"/>
                </a:cubicBezTo>
                <a:cubicBezTo>
                  <a:pt x="4" y="140"/>
                  <a:pt x="4" y="139"/>
                  <a:pt x="4" y="139"/>
                </a:cubicBezTo>
                <a:cubicBezTo>
                  <a:pt x="4" y="140"/>
                  <a:pt x="3" y="141"/>
                  <a:pt x="2" y="140"/>
                </a:cubicBezTo>
                <a:cubicBezTo>
                  <a:pt x="2" y="140"/>
                  <a:pt x="2" y="141"/>
                  <a:pt x="2" y="141"/>
                </a:cubicBezTo>
                <a:cubicBezTo>
                  <a:pt x="2" y="141"/>
                  <a:pt x="1" y="141"/>
                  <a:pt x="1" y="141"/>
                </a:cubicBezTo>
                <a:cubicBezTo>
                  <a:pt x="1" y="141"/>
                  <a:pt x="0" y="141"/>
                  <a:pt x="0" y="142"/>
                </a:cubicBezTo>
                <a:cubicBezTo>
                  <a:pt x="0" y="141"/>
                  <a:pt x="1" y="142"/>
                  <a:pt x="2" y="141"/>
                </a:cubicBezTo>
                <a:cubicBezTo>
                  <a:pt x="2" y="141"/>
                  <a:pt x="2" y="142"/>
                  <a:pt x="2" y="142"/>
                </a:cubicBezTo>
                <a:cubicBezTo>
                  <a:pt x="2" y="142"/>
                  <a:pt x="2" y="142"/>
                  <a:pt x="2" y="142"/>
                </a:cubicBezTo>
                <a:cubicBezTo>
                  <a:pt x="2" y="142"/>
                  <a:pt x="2" y="142"/>
                  <a:pt x="2" y="142"/>
                </a:cubicBezTo>
                <a:cubicBezTo>
                  <a:pt x="2" y="142"/>
                  <a:pt x="2" y="142"/>
                  <a:pt x="3" y="142"/>
                </a:cubicBezTo>
                <a:cubicBezTo>
                  <a:pt x="2" y="143"/>
                  <a:pt x="2" y="143"/>
                  <a:pt x="2" y="143"/>
                </a:cubicBezTo>
                <a:cubicBezTo>
                  <a:pt x="2" y="143"/>
                  <a:pt x="2" y="142"/>
                  <a:pt x="2" y="142"/>
                </a:cubicBezTo>
                <a:cubicBezTo>
                  <a:pt x="1" y="142"/>
                  <a:pt x="1" y="143"/>
                  <a:pt x="0" y="143"/>
                </a:cubicBezTo>
                <a:cubicBezTo>
                  <a:pt x="1" y="143"/>
                  <a:pt x="1" y="143"/>
                  <a:pt x="2" y="143"/>
                </a:cubicBezTo>
                <a:cubicBezTo>
                  <a:pt x="2" y="143"/>
                  <a:pt x="2" y="143"/>
                  <a:pt x="2" y="144"/>
                </a:cubicBezTo>
                <a:cubicBezTo>
                  <a:pt x="3" y="143"/>
                  <a:pt x="3" y="143"/>
                  <a:pt x="3" y="143"/>
                </a:cubicBezTo>
                <a:cubicBezTo>
                  <a:pt x="3" y="143"/>
                  <a:pt x="4" y="143"/>
                  <a:pt x="4" y="142"/>
                </a:cubicBezTo>
                <a:cubicBezTo>
                  <a:pt x="3" y="142"/>
                  <a:pt x="3" y="143"/>
                  <a:pt x="3" y="142"/>
                </a:cubicBezTo>
                <a:cubicBezTo>
                  <a:pt x="3" y="142"/>
                  <a:pt x="4" y="142"/>
                  <a:pt x="4" y="142"/>
                </a:cubicBezTo>
                <a:cubicBezTo>
                  <a:pt x="4" y="142"/>
                  <a:pt x="4" y="143"/>
                  <a:pt x="4" y="143"/>
                </a:cubicBezTo>
                <a:cubicBezTo>
                  <a:pt x="4" y="142"/>
                  <a:pt x="5" y="142"/>
                  <a:pt x="5" y="142"/>
                </a:cubicBezTo>
                <a:cubicBezTo>
                  <a:pt x="5" y="142"/>
                  <a:pt x="6" y="143"/>
                  <a:pt x="5" y="143"/>
                </a:cubicBezTo>
                <a:cubicBezTo>
                  <a:pt x="6" y="143"/>
                  <a:pt x="7" y="143"/>
                  <a:pt x="7" y="143"/>
                </a:cubicBezTo>
                <a:cubicBezTo>
                  <a:pt x="8" y="144"/>
                  <a:pt x="8" y="143"/>
                  <a:pt x="9" y="144"/>
                </a:cubicBezTo>
                <a:cubicBezTo>
                  <a:pt x="10" y="143"/>
                  <a:pt x="9" y="143"/>
                  <a:pt x="10" y="143"/>
                </a:cubicBezTo>
                <a:cubicBezTo>
                  <a:pt x="10" y="143"/>
                  <a:pt x="10" y="143"/>
                  <a:pt x="10" y="143"/>
                </a:cubicBezTo>
                <a:cubicBezTo>
                  <a:pt x="11" y="144"/>
                  <a:pt x="11" y="143"/>
                  <a:pt x="12" y="144"/>
                </a:cubicBezTo>
                <a:cubicBezTo>
                  <a:pt x="12" y="143"/>
                  <a:pt x="12" y="143"/>
                  <a:pt x="11" y="143"/>
                </a:cubicBezTo>
                <a:cubicBezTo>
                  <a:pt x="11" y="142"/>
                  <a:pt x="12" y="143"/>
                  <a:pt x="12" y="142"/>
                </a:cubicBezTo>
                <a:cubicBezTo>
                  <a:pt x="12" y="142"/>
                  <a:pt x="12" y="143"/>
                  <a:pt x="13" y="143"/>
                </a:cubicBezTo>
                <a:cubicBezTo>
                  <a:pt x="13" y="143"/>
                  <a:pt x="13" y="143"/>
                  <a:pt x="12" y="143"/>
                </a:cubicBezTo>
                <a:cubicBezTo>
                  <a:pt x="13" y="144"/>
                  <a:pt x="14" y="143"/>
                  <a:pt x="15" y="144"/>
                </a:cubicBezTo>
                <a:cubicBezTo>
                  <a:pt x="14" y="142"/>
                  <a:pt x="16" y="144"/>
                  <a:pt x="16" y="143"/>
                </a:cubicBezTo>
                <a:cubicBezTo>
                  <a:pt x="16" y="143"/>
                  <a:pt x="17" y="143"/>
                  <a:pt x="17" y="143"/>
                </a:cubicBezTo>
                <a:cubicBezTo>
                  <a:pt x="16" y="143"/>
                  <a:pt x="16" y="144"/>
                  <a:pt x="15" y="143"/>
                </a:cubicBezTo>
                <a:cubicBezTo>
                  <a:pt x="15" y="144"/>
                  <a:pt x="14" y="144"/>
                  <a:pt x="13" y="144"/>
                </a:cubicBezTo>
                <a:cubicBezTo>
                  <a:pt x="13" y="144"/>
                  <a:pt x="13" y="144"/>
                  <a:pt x="13" y="145"/>
                </a:cubicBezTo>
                <a:cubicBezTo>
                  <a:pt x="14" y="144"/>
                  <a:pt x="17" y="146"/>
                  <a:pt x="17" y="143"/>
                </a:cubicBezTo>
                <a:cubicBezTo>
                  <a:pt x="18" y="143"/>
                  <a:pt x="19" y="142"/>
                  <a:pt x="20" y="143"/>
                </a:cubicBezTo>
                <a:cubicBezTo>
                  <a:pt x="20" y="142"/>
                  <a:pt x="20" y="142"/>
                  <a:pt x="19" y="142"/>
                </a:cubicBezTo>
                <a:cubicBezTo>
                  <a:pt x="20" y="141"/>
                  <a:pt x="20" y="141"/>
                  <a:pt x="20" y="141"/>
                </a:cubicBezTo>
                <a:cubicBezTo>
                  <a:pt x="20" y="141"/>
                  <a:pt x="20" y="141"/>
                  <a:pt x="21" y="141"/>
                </a:cubicBezTo>
                <a:cubicBezTo>
                  <a:pt x="20" y="142"/>
                  <a:pt x="20" y="141"/>
                  <a:pt x="20" y="142"/>
                </a:cubicBezTo>
                <a:cubicBezTo>
                  <a:pt x="20" y="142"/>
                  <a:pt x="20" y="142"/>
                  <a:pt x="21" y="143"/>
                </a:cubicBezTo>
                <a:cubicBezTo>
                  <a:pt x="21" y="142"/>
                  <a:pt x="21" y="142"/>
                  <a:pt x="21" y="142"/>
                </a:cubicBezTo>
                <a:cubicBezTo>
                  <a:pt x="21" y="142"/>
                  <a:pt x="22" y="142"/>
                  <a:pt x="22" y="142"/>
                </a:cubicBezTo>
                <a:cubicBezTo>
                  <a:pt x="22" y="142"/>
                  <a:pt x="22" y="142"/>
                  <a:pt x="22" y="143"/>
                </a:cubicBezTo>
                <a:cubicBezTo>
                  <a:pt x="23" y="143"/>
                  <a:pt x="22" y="141"/>
                  <a:pt x="23" y="142"/>
                </a:cubicBezTo>
                <a:cubicBezTo>
                  <a:pt x="23" y="141"/>
                  <a:pt x="23" y="141"/>
                  <a:pt x="23" y="141"/>
                </a:cubicBezTo>
                <a:cubicBezTo>
                  <a:pt x="23" y="141"/>
                  <a:pt x="23" y="140"/>
                  <a:pt x="23" y="140"/>
                </a:cubicBezTo>
                <a:cubicBezTo>
                  <a:pt x="23" y="142"/>
                  <a:pt x="25" y="141"/>
                  <a:pt x="26" y="142"/>
                </a:cubicBezTo>
                <a:cubicBezTo>
                  <a:pt x="25" y="142"/>
                  <a:pt x="23" y="142"/>
                  <a:pt x="24" y="143"/>
                </a:cubicBezTo>
                <a:cubicBezTo>
                  <a:pt x="23" y="143"/>
                  <a:pt x="22" y="143"/>
                  <a:pt x="22" y="143"/>
                </a:cubicBezTo>
                <a:cubicBezTo>
                  <a:pt x="22" y="144"/>
                  <a:pt x="23" y="143"/>
                  <a:pt x="23" y="144"/>
                </a:cubicBezTo>
                <a:cubicBezTo>
                  <a:pt x="22" y="144"/>
                  <a:pt x="22" y="144"/>
                  <a:pt x="22" y="145"/>
                </a:cubicBezTo>
                <a:cubicBezTo>
                  <a:pt x="22" y="144"/>
                  <a:pt x="21" y="145"/>
                  <a:pt x="21" y="144"/>
                </a:cubicBezTo>
                <a:cubicBezTo>
                  <a:pt x="20" y="144"/>
                  <a:pt x="21" y="145"/>
                  <a:pt x="21" y="145"/>
                </a:cubicBezTo>
                <a:cubicBezTo>
                  <a:pt x="21" y="146"/>
                  <a:pt x="20" y="145"/>
                  <a:pt x="20" y="145"/>
                </a:cubicBezTo>
                <a:cubicBezTo>
                  <a:pt x="20" y="145"/>
                  <a:pt x="20" y="145"/>
                  <a:pt x="20" y="146"/>
                </a:cubicBezTo>
                <a:cubicBezTo>
                  <a:pt x="19" y="145"/>
                  <a:pt x="19" y="145"/>
                  <a:pt x="19" y="145"/>
                </a:cubicBezTo>
                <a:cubicBezTo>
                  <a:pt x="18" y="146"/>
                  <a:pt x="18" y="145"/>
                  <a:pt x="18" y="145"/>
                </a:cubicBezTo>
                <a:cubicBezTo>
                  <a:pt x="17" y="146"/>
                  <a:pt x="17" y="145"/>
                  <a:pt x="16" y="146"/>
                </a:cubicBezTo>
                <a:cubicBezTo>
                  <a:pt x="16" y="146"/>
                  <a:pt x="16" y="146"/>
                  <a:pt x="16" y="145"/>
                </a:cubicBezTo>
                <a:cubicBezTo>
                  <a:pt x="16" y="145"/>
                  <a:pt x="18" y="145"/>
                  <a:pt x="17" y="144"/>
                </a:cubicBezTo>
                <a:cubicBezTo>
                  <a:pt x="17" y="144"/>
                  <a:pt x="17" y="145"/>
                  <a:pt x="17" y="145"/>
                </a:cubicBezTo>
                <a:cubicBezTo>
                  <a:pt x="16" y="145"/>
                  <a:pt x="16" y="145"/>
                  <a:pt x="16" y="144"/>
                </a:cubicBezTo>
                <a:cubicBezTo>
                  <a:pt x="16" y="145"/>
                  <a:pt x="16" y="145"/>
                  <a:pt x="15" y="145"/>
                </a:cubicBezTo>
                <a:cubicBezTo>
                  <a:pt x="14" y="146"/>
                  <a:pt x="15" y="146"/>
                  <a:pt x="15" y="147"/>
                </a:cubicBezTo>
                <a:cubicBezTo>
                  <a:pt x="15" y="147"/>
                  <a:pt x="15" y="147"/>
                  <a:pt x="15" y="147"/>
                </a:cubicBezTo>
                <a:cubicBezTo>
                  <a:pt x="14" y="147"/>
                  <a:pt x="14" y="146"/>
                  <a:pt x="14" y="146"/>
                </a:cubicBezTo>
                <a:cubicBezTo>
                  <a:pt x="14" y="145"/>
                  <a:pt x="14" y="146"/>
                  <a:pt x="13" y="146"/>
                </a:cubicBezTo>
                <a:cubicBezTo>
                  <a:pt x="13" y="146"/>
                  <a:pt x="13" y="146"/>
                  <a:pt x="13" y="146"/>
                </a:cubicBezTo>
                <a:cubicBezTo>
                  <a:pt x="13" y="147"/>
                  <a:pt x="11" y="146"/>
                  <a:pt x="11" y="147"/>
                </a:cubicBezTo>
                <a:cubicBezTo>
                  <a:pt x="10" y="147"/>
                  <a:pt x="9" y="148"/>
                  <a:pt x="7" y="147"/>
                </a:cubicBezTo>
                <a:cubicBezTo>
                  <a:pt x="7" y="148"/>
                  <a:pt x="7" y="148"/>
                  <a:pt x="6" y="148"/>
                </a:cubicBezTo>
                <a:cubicBezTo>
                  <a:pt x="6" y="149"/>
                  <a:pt x="7" y="149"/>
                  <a:pt x="6" y="149"/>
                </a:cubicBezTo>
                <a:cubicBezTo>
                  <a:pt x="7" y="150"/>
                  <a:pt x="7" y="150"/>
                  <a:pt x="8" y="150"/>
                </a:cubicBezTo>
                <a:cubicBezTo>
                  <a:pt x="8" y="149"/>
                  <a:pt x="8" y="150"/>
                  <a:pt x="8" y="149"/>
                </a:cubicBezTo>
                <a:cubicBezTo>
                  <a:pt x="8" y="149"/>
                  <a:pt x="9" y="149"/>
                  <a:pt x="9" y="148"/>
                </a:cubicBezTo>
                <a:cubicBezTo>
                  <a:pt x="10" y="148"/>
                  <a:pt x="9" y="149"/>
                  <a:pt x="9" y="150"/>
                </a:cubicBezTo>
                <a:cubicBezTo>
                  <a:pt x="10" y="150"/>
                  <a:pt x="10" y="149"/>
                  <a:pt x="10" y="150"/>
                </a:cubicBezTo>
                <a:cubicBezTo>
                  <a:pt x="11" y="150"/>
                  <a:pt x="12" y="149"/>
                  <a:pt x="13" y="149"/>
                </a:cubicBezTo>
                <a:cubicBezTo>
                  <a:pt x="13" y="150"/>
                  <a:pt x="12" y="150"/>
                  <a:pt x="12" y="150"/>
                </a:cubicBezTo>
                <a:cubicBezTo>
                  <a:pt x="12" y="150"/>
                  <a:pt x="12" y="150"/>
                  <a:pt x="13" y="151"/>
                </a:cubicBezTo>
                <a:cubicBezTo>
                  <a:pt x="13" y="150"/>
                  <a:pt x="13" y="150"/>
                  <a:pt x="13" y="150"/>
                </a:cubicBezTo>
                <a:cubicBezTo>
                  <a:pt x="14" y="149"/>
                  <a:pt x="15" y="150"/>
                  <a:pt x="16" y="150"/>
                </a:cubicBezTo>
                <a:cubicBezTo>
                  <a:pt x="17" y="150"/>
                  <a:pt x="16" y="150"/>
                  <a:pt x="16" y="150"/>
                </a:cubicBezTo>
                <a:cubicBezTo>
                  <a:pt x="17" y="151"/>
                  <a:pt x="17" y="150"/>
                  <a:pt x="17" y="150"/>
                </a:cubicBezTo>
                <a:cubicBezTo>
                  <a:pt x="17" y="150"/>
                  <a:pt x="17" y="150"/>
                  <a:pt x="16" y="149"/>
                </a:cubicBezTo>
                <a:cubicBezTo>
                  <a:pt x="16" y="149"/>
                  <a:pt x="16" y="149"/>
                  <a:pt x="16" y="149"/>
                </a:cubicBezTo>
                <a:cubicBezTo>
                  <a:pt x="16" y="148"/>
                  <a:pt x="16" y="148"/>
                  <a:pt x="17" y="148"/>
                </a:cubicBezTo>
                <a:cubicBezTo>
                  <a:pt x="17" y="149"/>
                  <a:pt x="17" y="149"/>
                  <a:pt x="17" y="149"/>
                </a:cubicBezTo>
                <a:cubicBezTo>
                  <a:pt x="17" y="149"/>
                  <a:pt x="17" y="149"/>
                  <a:pt x="17" y="148"/>
                </a:cubicBezTo>
                <a:cubicBezTo>
                  <a:pt x="17" y="148"/>
                  <a:pt x="18" y="148"/>
                  <a:pt x="18" y="148"/>
                </a:cubicBezTo>
                <a:cubicBezTo>
                  <a:pt x="18" y="149"/>
                  <a:pt x="18" y="149"/>
                  <a:pt x="18" y="149"/>
                </a:cubicBezTo>
                <a:cubicBezTo>
                  <a:pt x="18" y="150"/>
                  <a:pt x="17" y="149"/>
                  <a:pt x="17" y="150"/>
                </a:cubicBezTo>
                <a:cubicBezTo>
                  <a:pt x="21" y="149"/>
                  <a:pt x="25" y="148"/>
                  <a:pt x="29" y="147"/>
                </a:cubicBezTo>
                <a:cubicBezTo>
                  <a:pt x="28" y="146"/>
                  <a:pt x="30" y="146"/>
                  <a:pt x="30" y="147"/>
                </a:cubicBezTo>
                <a:cubicBezTo>
                  <a:pt x="30" y="146"/>
                  <a:pt x="30" y="146"/>
                  <a:pt x="30" y="145"/>
                </a:cubicBezTo>
                <a:cubicBezTo>
                  <a:pt x="31" y="145"/>
                  <a:pt x="31" y="146"/>
                  <a:pt x="31" y="145"/>
                </a:cubicBezTo>
                <a:cubicBezTo>
                  <a:pt x="32" y="145"/>
                  <a:pt x="31" y="146"/>
                  <a:pt x="31" y="146"/>
                </a:cubicBezTo>
                <a:cubicBezTo>
                  <a:pt x="32" y="146"/>
                  <a:pt x="32" y="145"/>
                  <a:pt x="33" y="145"/>
                </a:cubicBezTo>
                <a:cubicBezTo>
                  <a:pt x="33" y="147"/>
                  <a:pt x="35" y="146"/>
                  <a:pt x="36" y="146"/>
                </a:cubicBezTo>
                <a:cubicBezTo>
                  <a:pt x="37" y="146"/>
                  <a:pt x="36" y="146"/>
                  <a:pt x="36" y="146"/>
                </a:cubicBezTo>
                <a:cubicBezTo>
                  <a:pt x="37" y="145"/>
                  <a:pt x="36" y="146"/>
                  <a:pt x="37" y="146"/>
                </a:cubicBezTo>
                <a:cubicBezTo>
                  <a:pt x="37" y="145"/>
                  <a:pt x="37" y="145"/>
                  <a:pt x="37" y="145"/>
                </a:cubicBezTo>
                <a:cubicBezTo>
                  <a:pt x="37" y="145"/>
                  <a:pt x="37" y="145"/>
                  <a:pt x="38" y="145"/>
                </a:cubicBezTo>
                <a:cubicBezTo>
                  <a:pt x="38" y="145"/>
                  <a:pt x="38" y="144"/>
                  <a:pt x="38" y="144"/>
                </a:cubicBezTo>
                <a:cubicBezTo>
                  <a:pt x="38" y="144"/>
                  <a:pt x="39" y="145"/>
                  <a:pt x="39" y="144"/>
                </a:cubicBezTo>
                <a:cubicBezTo>
                  <a:pt x="39" y="144"/>
                  <a:pt x="39" y="144"/>
                  <a:pt x="39" y="145"/>
                </a:cubicBezTo>
                <a:cubicBezTo>
                  <a:pt x="41" y="145"/>
                  <a:pt x="40" y="145"/>
                  <a:pt x="42" y="144"/>
                </a:cubicBezTo>
                <a:cubicBezTo>
                  <a:pt x="42" y="144"/>
                  <a:pt x="42" y="145"/>
                  <a:pt x="42" y="145"/>
                </a:cubicBezTo>
                <a:cubicBezTo>
                  <a:pt x="43" y="144"/>
                  <a:pt x="45" y="144"/>
                  <a:pt x="45" y="143"/>
                </a:cubicBezTo>
                <a:cubicBezTo>
                  <a:pt x="46" y="143"/>
                  <a:pt x="46" y="144"/>
                  <a:pt x="46" y="144"/>
                </a:cubicBezTo>
                <a:cubicBezTo>
                  <a:pt x="46" y="144"/>
                  <a:pt x="46" y="143"/>
                  <a:pt x="47" y="142"/>
                </a:cubicBezTo>
                <a:cubicBezTo>
                  <a:pt x="47" y="143"/>
                  <a:pt x="47" y="143"/>
                  <a:pt x="47" y="143"/>
                </a:cubicBezTo>
                <a:cubicBezTo>
                  <a:pt x="48" y="142"/>
                  <a:pt x="50" y="143"/>
                  <a:pt x="51" y="142"/>
                </a:cubicBezTo>
                <a:cubicBezTo>
                  <a:pt x="52" y="142"/>
                  <a:pt x="51" y="142"/>
                  <a:pt x="52" y="142"/>
                </a:cubicBezTo>
                <a:cubicBezTo>
                  <a:pt x="52" y="143"/>
                  <a:pt x="51" y="142"/>
                  <a:pt x="51" y="143"/>
                </a:cubicBezTo>
                <a:cubicBezTo>
                  <a:pt x="52" y="142"/>
                  <a:pt x="54" y="141"/>
                  <a:pt x="55" y="141"/>
                </a:cubicBezTo>
                <a:cubicBezTo>
                  <a:pt x="55" y="141"/>
                  <a:pt x="54" y="141"/>
                  <a:pt x="55" y="140"/>
                </a:cubicBezTo>
                <a:cubicBezTo>
                  <a:pt x="55" y="141"/>
                  <a:pt x="56" y="141"/>
                  <a:pt x="57" y="141"/>
                </a:cubicBezTo>
                <a:cubicBezTo>
                  <a:pt x="57" y="140"/>
                  <a:pt x="56" y="141"/>
                  <a:pt x="56" y="140"/>
                </a:cubicBezTo>
                <a:cubicBezTo>
                  <a:pt x="56" y="140"/>
                  <a:pt x="56" y="140"/>
                  <a:pt x="57" y="140"/>
                </a:cubicBezTo>
                <a:cubicBezTo>
                  <a:pt x="57" y="140"/>
                  <a:pt x="57" y="141"/>
                  <a:pt x="57" y="141"/>
                </a:cubicBezTo>
                <a:cubicBezTo>
                  <a:pt x="58" y="140"/>
                  <a:pt x="59" y="139"/>
                  <a:pt x="60" y="139"/>
                </a:cubicBezTo>
                <a:cubicBezTo>
                  <a:pt x="60" y="139"/>
                  <a:pt x="60" y="140"/>
                  <a:pt x="60" y="140"/>
                </a:cubicBezTo>
                <a:cubicBezTo>
                  <a:pt x="61" y="140"/>
                  <a:pt x="61" y="140"/>
                  <a:pt x="61" y="140"/>
                </a:cubicBezTo>
                <a:cubicBezTo>
                  <a:pt x="61" y="139"/>
                  <a:pt x="61" y="139"/>
                  <a:pt x="62" y="139"/>
                </a:cubicBezTo>
                <a:cubicBezTo>
                  <a:pt x="62" y="139"/>
                  <a:pt x="62" y="140"/>
                  <a:pt x="62" y="140"/>
                </a:cubicBezTo>
                <a:cubicBezTo>
                  <a:pt x="63" y="139"/>
                  <a:pt x="64" y="139"/>
                  <a:pt x="64" y="139"/>
                </a:cubicBezTo>
                <a:cubicBezTo>
                  <a:pt x="65" y="139"/>
                  <a:pt x="64" y="140"/>
                  <a:pt x="64" y="139"/>
                </a:cubicBezTo>
                <a:cubicBezTo>
                  <a:pt x="64" y="140"/>
                  <a:pt x="65" y="139"/>
                  <a:pt x="65" y="138"/>
                </a:cubicBezTo>
                <a:cubicBezTo>
                  <a:pt x="66" y="138"/>
                  <a:pt x="66" y="139"/>
                  <a:pt x="65" y="139"/>
                </a:cubicBezTo>
                <a:cubicBezTo>
                  <a:pt x="66" y="139"/>
                  <a:pt x="67" y="138"/>
                  <a:pt x="68" y="138"/>
                </a:cubicBezTo>
                <a:cubicBezTo>
                  <a:pt x="68" y="138"/>
                  <a:pt x="68" y="138"/>
                  <a:pt x="67" y="138"/>
                </a:cubicBezTo>
                <a:cubicBezTo>
                  <a:pt x="68" y="139"/>
                  <a:pt x="68" y="139"/>
                  <a:pt x="69" y="139"/>
                </a:cubicBezTo>
                <a:cubicBezTo>
                  <a:pt x="69" y="139"/>
                  <a:pt x="68" y="139"/>
                  <a:pt x="69" y="139"/>
                </a:cubicBezTo>
                <a:cubicBezTo>
                  <a:pt x="69" y="139"/>
                  <a:pt x="68" y="139"/>
                  <a:pt x="68" y="140"/>
                </a:cubicBezTo>
                <a:cubicBezTo>
                  <a:pt x="69" y="140"/>
                  <a:pt x="69" y="139"/>
                  <a:pt x="69" y="139"/>
                </a:cubicBezTo>
                <a:cubicBezTo>
                  <a:pt x="69" y="139"/>
                  <a:pt x="69" y="138"/>
                  <a:pt x="70" y="139"/>
                </a:cubicBezTo>
                <a:cubicBezTo>
                  <a:pt x="70" y="138"/>
                  <a:pt x="70" y="139"/>
                  <a:pt x="69" y="138"/>
                </a:cubicBezTo>
                <a:cubicBezTo>
                  <a:pt x="70" y="138"/>
                  <a:pt x="70" y="138"/>
                  <a:pt x="70" y="137"/>
                </a:cubicBezTo>
                <a:cubicBezTo>
                  <a:pt x="71" y="137"/>
                  <a:pt x="70" y="138"/>
                  <a:pt x="71" y="138"/>
                </a:cubicBezTo>
                <a:cubicBezTo>
                  <a:pt x="71" y="137"/>
                  <a:pt x="72" y="137"/>
                  <a:pt x="72" y="137"/>
                </a:cubicBezTo>
                <a:cubicBezTo>
                  <a:pt x="73" y="136"/>
                  <a:pt x="74" y="136"/>
                  <a:pt x="74" y="136"/>
                </a:cubicBezTo>
                <a:cubicBezTo>
                  <a:pt x="74" y="136"/>
                  <a:pt x="74" y="136"/>
                  <a:pt x="74" y="137"/>
                </a:cubicBezTo>
                <a:cubicBezTo>
                  <a:pt x="74" y="137"/>
                  <a:pt x="75" y="137"/>
                  <a:pt x="75" y="136"/>
                </a:cubicBezTo>
                <a:cubicBezTo>
                  <a:pt x="75" y="136"/>
                  <a:pt x="75" y="136"/>
                  <a:pt x="74" y="136"/>
                </a:cubicBezTo>
                <a:cubicBezTo>
                  <a:pt x="74" y="136"/>
                  <a:pt x="75" y="136"/>
                  <a:pt x="75" y="136"/>
                </a:cubicBezTo>
                <a:cubicBezTo>
                  <a:pt x="75" y="136"/>
                  <a:pt x="74" y="135"/>
                  <a:pt x="75" y="135"/>
                </a:cubicBezTo>
                <a:cubicBezTo>
                  <a:pt x="75" y="136"/>
                  <a:pt x="75" y="136"/>
                  <a:pt x="76" y="136"/>
                </a:cubicBezTo>
                <a:cubicBezTo>
                  <a:pt x="76" y="137"/>
                  <a:pt x="75" y="136"/>
                  <a:pt x="75" y="137"/>
                </a:cubicBezTo>
                <a:cubicBezTo>
                  <a:pt x="75" y="137"/>
                  <a:pt x="76" y="136"/>
                  <a:pt x="77" y="136"/>
                </a:cubicBezTo>
                <a:cubicBezTo>
                  <a:pt x="77" y="136"/>
                  <a:pt x="76" y="136"/>
                  <a:pt x="77" y="136"/>
                </a:cubicBezTo>
                <a:cubicBezTo>
                  <a:pt x="77" y="136"/>
                  <a:pt x="77" y="135"/>
                  <a:pt x="78" y="136"/>
                </a:cubicBezTo>
                <a:cubicBezTo>
                  <a:pt x="78" y="136"/>
                  <a:pt x="78" y="135"/>
                  <a:pt x="78" y="135"/>
                </a:cubicBezTo>
                <a:cubicBezTo>
                  <a:pt x="78" y="135"/>
                  <a:pt x="78" y="135"/>
                  <a:pt x="78" y="135"/>
                </a:cubicBezTo>
                <a:cubicBezTo>
                  <a:pt x="78" y="135"/>
                  <a:pt x="78" y="136"/>
                  <a:pt x="78" y="136"/>
                </a:cubicBezTo>
                <a:cubicBezTo>
                  <a:pt x="78" y="136"/>
                  <a:pt x="78" y="136"/>
                  <a:pt x="78" y="136"/>
                </a:cubicBezTo>
                <a:cubicBezTo>
                  <a:pt x="78" y="136"/>
                  <a:pt x="78" y="136"/>
                  <a:pt x="78" y="136"/>
                </a:cubicBezTo>
                <a:cubicBezTo>
                  <a:pt x="78" y="136"/>
                  <a:pt x="78" y="137"/>
                  <a:pt x="78" y="137"/>
                </a:cubicBezTo>
                <a:cubicBezTo>
                  <a:pt x="78" y="137"/>
                  <a:pt x="78" y="136"/>
                  <a:pt x="78" y="136"/>
                </a:cubicBezTo>
                <a:cubicBezTo>
                  <a:pt x="78" y="136"/>
                  <a:pt x="78" y="136"/>
                  <a:pt x="78" y="136"/>
                </a:cubicBezTo>
                <a:cubicBezTo>
                  <a:pt x="79" y="136"/>
                  <a:pt x="79" y="136"/>
                  <a:pt x="79" y="137"/>
                </a:cubicBezTo>
                <a:cubicBezTo>
                  <a:pt x="79" y="137"/>
                  <a:pt x="79" y="136"/>
                  <a:pt x="79" y="136"/>
                </a:cubicBezTo>
                <a:cubicBezTo>
                  <a:pt x="79" y="136"/>
                  <a:pt x="79" y="136"/>
                  <a:pt x="79" y="136"/>
                </a:cubicBezTo>
                <a:cubicBezTo>
                  <a:pt x="79" y="135"/>
                  <a:pt x="79" y="135"/>
                  <a:pt x="79" y="135"/>
                </a:cubicBezTo>
                <a:cubicBezTo>
                  <a:pt x="79" y="135"/>
                  <a:pt x="79" y="135"/>
                  <a:pt x="79" y="135"/>
                </a:cubicBezTo>
                <a:cubicBezTo>
                  <a:pt x="79" y="135"/>
                  <a:pt x="80" y="135"/>
                  <a:pt x="80" y="136"/>
                </a:cubicBezTo>
                <a:cubicBezTo>
                  <a:pt x="80" y="136"/>
                  <a:pt x="80" y="135"/>
                  <a:pt x="80" y="135"/>
                </a:cubicBezTo>
                <a:cubicBezTo>
                  <a:pt x="80" y="136"/>
                  <a:pt x="80" y="136"/>
                  <a:pt x="79" y="136"/>
                </a:cubicBezTo>
                <a:cubicBezTo>
                  <a:pt x="80" y="136"/>
                  <a:pt x="81" y="136"/>
                  <a:pt x="82" y="136"/>
                </a:cubicBezTo>
                <a:cubicBezTo>
                  <a:pt x="81" y="136"/>
                  <a:pt x="81" y="136"/>
                  <a:pt x="81" y="136"/>
                </a:cubicBezTo>
                <a:cubicBezTo>
                  <a:pt x="82" y="137"/>
                  <a:pt x="82" y="135"/>
                  <a:pt x="83" y="136"/>
                </a:cubicBezTo>
                <a:cubicBezTo>
                  <a:pt x="83" y="136"/>
                  <a:pt x="82" y="136"/>
                  <a:pt x="83" y="136"/>
                </a:cubicBezTo>
                <a:cubicBezTo>
                  <a:pt x="83" y="136"/>
                  <a:pt x="83" y="136"/>
                  <a:pt x="83" y="135"/>
                </a:cubicBezTo>
                <a:cubicBezTo>
                  <a:pt x="83" y="135"/>
                  <a:pt x="84" y="136"/>
                  <a:pt x="84" y="137"/>
                </a:cubicBezTo>
                <a:cubicBezTo>
                  <a:pt x="82" y="137"/>
                  <a:pt x="81" y="138"/>
                  <a:pt x="79" y="137"/>
                </a:cubicBezTo>
                <a:cubicBezTo>
                  <a:pt x="80" y="136"/>
                  <a:pt x="81" y="137"/>
                  <a:pt x="81" y="136"/>
                </a:cubicBezTo>
                <a:cubicBezTo>
                  <a:pt x="81" y="137"/>
                  <a:pt x="80" y="136"/>
                  <a:pt x="80" y="137"/>
                </a:cubicBezTo>
                <a:cubicBezTo>
                  <a:pt x="80" y="137"/>
                  <a:pt x="79" y="136"/>
                  <a:pt x="79" y="136"/>
                </a:cubicBezTo>
                <a:cubicBezTo>
                  <a:pt x="79" y="136"/>
                  <a:pt x="79" y="137"/>
                  <a:pt x="79" y="137"/>
                </a:cubicBezTo>
                <a:cubicBezTo>
                  <a:pt x="79" y="137"/>
                  <a:pt x="79" y="137"/>
                  <a:pt x="78" y="137"/>
                </a:cubicBezTo>
                <a:cubicBezTo>
                  <a:pt x="79" y="138"/>
                  <a:pt x="77" y="138"/>
                  <a:pt x="78" y="139"/>
                </a:cubicBezTo>
                <a:cubicBezTo>
                  <a:pt x="78" y="137"/>
                  <a:pt x="80" y="138"/>
                  <a:pt x="81" y="139"/>
                </a:cubicBezTo>
                <a:cubicBezTo>
                  <a:pt x="82" y="138"/>
                  <a:pt x="81" y="138"/>
                  <a:pt x="81" y="138"/>
                </a:cubicBezTo>
                <a:cubicBezTo>
                  <a:pt x="81" y="138"/>
                  <a:pt x="81" y="138"/>
                  <a:pt x="81" y="138"/>
                </a:cubicBezTo>
                <a:cubicBezTo>
                  <a:pt x="81" y="138"/>
                  <a:pt x="81" y="138"/>
                  <a:pt x="81" y="138"/>
                </a:cubicBezTo>
                <a:cubicBezTo>
                  <a:pt x="81" y="138"/>
                  <a:pt x="82" y="138"/>
                  <a:pt x="82" y="138"/>
                </a:cubicBezTo>
                <a:cubicBezTo>
                  <a:pt x="82" y="138"/>
                  <a:pt x="82" y="138"/>
                  <a:pt x="82" y="138"/>
                </a:cubicBezTo>
                <a:cubicBezTo>
                  <a:pt x="82" y="138"/>
                  <a:pt x="82" y="138"/>
                  <a:pt x="82" y="138"/>
                </a:cubicBezTo>
                <a:cubicBezTo>
                  <a:pt x="82" y="138"/>
                  <a:pt x="82" y="138"/>
                  <a:pt x="81" y="138"/>
                </a:cubicBezTo>
                <a:cubicBezTo>
                  <a:pt x="82" y="139"/>
                  <a:pt x="81" y="139"/>
                  <a:pt x="80" y="139"/>
                </a:cubicBezTo>
                <a:cubicBezTo>
                  <a:pt x="80" y="139"/>
                  <a:pt x="80" y="139"/>
                  <a:pt x="80" y="139"/>
                </a:cubicBezTo>
                <a:cubicBezTo>
                  <a:pt x="80" y="138"/>
                  <a:pt x="80" y="138"/>
                  <a:pt x="80" y="138"/>
                </a:cubicBezTo>
                <a:cubicBezTo>
                  <a:pt x="80" y="139"/>
                  <a:pt x="80" y="139"/>
                  <a:pt x="80" y="139"/>
                </a:cubicBezTo>
                <a:cubicBezTo>
                  <a:pt x="80" y="139"/>
                  <a:pt x="80" y="139"/>
                  <a:pt x="80" y="139"/>
                </a:cubicBezTo>
                <a:cubicBezTo>
                  <a:pt x="80" y="139"/>
                  <a:pt x="80" y="139"/>
                  <a:pt x="80" y="139"/>
                </a:cubicBezTo>
                <a:cubicBezTo>
                  <a:pt x="80" y="139"/>
                  <a:pt x="80" y="139"/>
                  <a:pt x="80" y="139"/>
                </a:cubicBezTo>
                <a:cubicBezTo>
                  <a:pt x="80" y="139"/>
                  <a:pt x="79" y="139"/>
                  <a:pt x="79" y="139"/>
                </a:cubicBezTo>
                <a:cubicBezTo>
                  <a:pt x="79" y="139"/>
                  <a:pt x="79" y="139"/>
                  <a:pt x="79" y="139"/>
                </a:cubicBezTo>
                <a:cubicBezTo>
                  <a:pt x="78" y="139"/>
                  <a:pt x="78" y="139"/>
                  <a:pt x="77" y="139"/>
                </a:cubicBezTo>
                <a:cubicBezTo>
                  <a:pt x="77" y="140"/>
                  <a:pt x="77" y="139"/>
                  <a:pt x="77" y="140"/>
                </a:cubicBezTo>
                <a:cubicBezTo>
                  <a:pt x="76" y="139"/>
                  <a:pt x="76" y="140"/>
                  <a:pt x="75" y="140"/>
                </a:cubicBezTo>
                <a:cubicBezTo>
                  <a:pt x="75" y="140"/>
                  <a:pt x="75" y="140"/>
                  <a:pt x="75" y="140"/>
                </a:cubicBezTo>
                <a:cubicBezTo>
                  <a:pt x="75" y="140"/>
                  <a:pt x="75" y="140"/>
                  <a:pt x="75" y="140"/>
                </a:cubicBezTo>
                <a:cubicBezTo>
                  <a:pt x="75" y="140"/>
                  <a:pt x="75" y="140"/>
                  <a:pt x="75" y="140"/>
                </a:cubicBezTo>
                <a:cubicBezTo>
                  <a:pt x="75" y="140"/>
                  <a:pt x="75" y="140"/>
                  <a:pt x="75" y="140"/>
                </a:cubicBezTo>
                <a:cubicBezTo>
                  <a:pt x="75" y="140"/>
                  <a:pt x="75" y="140"/>
                  <a:pt x="75" y="140"/>
                </a:cubicBezTo>
                <a:cubicBezTo>
                  <a:pt x="75" y="141"/>
                  <a:pt x="74" y="140"/>
                  <a:pt x="74" y="141"/>
                </a:cubicBezTo>
                <a:cubicBezTo>
                  <a:pt x="74" y="141"/>
                  <a:pt x="74" y="141"/>
                  <a:pt x="74" y="140"/>
                </a:cubicBezTo>
                <a:cubicBezTo>
                  <a:pt x="74" y="141"/>
                  <a:pt x="74" y="141"/>
                  <a:pt x="74" y="141"/>
                </a:cubicBezTo>
                <a:cubicBezTo>
                  <a:pt x="73" y="140"/>
                  <a:pt x="73" y="140"/>
                  <a:pt x="73" y="140"/>
                </a:cubicBezTo>
                <a:cubicBezTo>
                  <a:pt x="73" y="141"/>
                  <a:pt x="73" y="141"/>
                  <a:pt x="73" y="141"/>
                </a:cubicBezTo>
                <a:cubicBezTo>
                  <a:pt x="73" y="141"/>
                  <a:pt x="73" y="140"/>
                  <a:pt x="73" y="140"/>
                </a:cubicBezTo>
                <a:cubicBezTo>
                  <a:pt x="73" y="141"/>
                  <a:pt x="73" y="141"/>
                  <a:pt x="73" y="141"/>
                </a:cubicBezTo>
                <a:cubicBezTo>
                  <a:pt x="73" y="141"/>
                  <a:pt x="72" y="140"/>
                  <a:pt x="72" y="141"/>
                </a:cubicBezTo>
                <a:cubicBezTo>
                  <a:pt x="72" y="141"/>
                  <a:pt x="73" y="141"/>
                  <a:pt x="73" y="141"/>
                </a:cubicBezTo>
                <a:cubicBezTo>
                  <a:pt x="73" y="141"/>
                  <a:pt x="72" y="142"/>
                  <a:pt x="72" y="142"/>
                </a:cubicBezTo>
                <a:cubicBezTo>
                  <a:pt x="72" y="142"/>
                  <a:pt x="72" y="142"/>
                  <a:pt x="72" y="142"/>
                </a:cubicBezTo>
                <a:cubicBezTo>
                  <a:pt x="72" y="141"/>
                  <a:pt x="72" y="142"/>
                  <a:pt x="72" y="142"/>
                </a:cubicBezTo>
                <a:cubicBezTo>
                  <a:pt x="72" y="141"/>
                  <a:pt x="71" y="141"/>
                  <a:pt x="71" y="142"/>
                </a:cubicBezTo>
                <a:cubicBezTo>
                  <a:pt x="71" y="142"/>
                  <a:pt x="71" y="142"/>
                  <a:pt x="71" y="142"/>
                </a:cubicBezTo>
                <a:cubicBezTo>
                  <a:pt x="70" y="142"/>
                  <a:pt x="70" y="143"/>
                  <a:pt x="70" y="143"/>
                </a:cubicBezTo>
                <a:cubicBezTo>
                  <a:pt x="70" y="142"/>
                  <a:pt x="70" y="142"/>
                  <a:pt x="69" y="142"/>
                </a:cubicBezTo>
                <a:cubicBezTo>
                  <a:pt x="69" y="142"/>
                  <a:pt x="69" y="141"/>
                  <a:pt x="70" y="141"/>
                </a:cubicBezTo>
                <a:cubicBezTo>
                  <a:pt x="69" y="141"/>
                  <a:pt x="69" y="141"/>
                  <a:pt x="69" y="141"/>
                </a:cubicBezTo>
                <a:cubicBezTo>
                  <a:pt x="69" y="141"/>
                  <a:pt x="69" y="141"/>
                  <a:pt x="69" y="141"/>
                </a:cubicBezTo>
                <a:cubicBezTo>
                  <a:pt x="69" y="141"/>
                  <a:pt x="69" y="141"/>
                  <a:pt x="69" y="142"/>
                </a:cubicBezTo>
                <a:cubicBezTo>
                  <a:pt x="68" y="142"/>
                  <a:pt x="68" y="141"/>
                  <a:pt x="67" y="141"/>
                </a:cubicBezTo>
                <a:cubicBezTo>
                  <a:pt x="67" y="142"/>
                  <a:pt x="66" y="141"/>
                  <a:pt x="66" y="142"/>
                </a:cubicBezTo>
                <a:cubicBezTo>
                  <a:pt x="67" y="142"/>
                  <a:pt x="67" y="142"/>
                  <a:pt x="67" y="142"/>
                </a:cubicBezTo>
                <a:cubicBezTo>
                  <a:pt x="68" y="142"/>
                  <a:pt x="68" y="142"/>
                  <a:pt x="68" y="142"/>
                </a:cubicBezTo>
                <a:cubicBezTo>
                  <a:pt x="68" y="142"/>
                  <a:pt x="68" y="143"/>
                  <a:pt x="67" y="143"/>
                </a:cubicBezTo>
                <a:cubicBezTo>
                  <a:pt x="67" y="143"/>
                  <a:pt x="67" y="143"/>
                  <a:pt x="67" y="143"/>
                </a:cubicBezTo>
                <a:cubicBezTo>
                  <a:pt x="67" y="142"/>
                  <a:pt x="67" y="142"/>
                  <a:pt x="67" y="142"/>
                </a:cubicBezTo>
                <a:cubicBezTo>
                  <a:pt x="67" y="142"/>
                  <a:pt x="67" y="142"/>
                  <a:pt x="67" y="142"/>
                </a:cubicBezTo>
                <a:cubicBezTo>
                  <a:pt x="67" y="142"/>
                  <a:pt x="67" y="143"/>
                  <a:pt x="67" y="143"/>
                </a:cubicBezTo>
                <a:cubicBezTo>
                  <a:pt x="67" y="143"/>
                  <a:pt x="67" y="143"/>
                  <a:pt x="67" y="143"/>
                </a:cubicBezTo>
                <a:cubicBezTo>
                  <a:pt x="67" y="143"/>
                  <a:pt x="66" y="143"/>
                  <a:pt x="65" y="143"/>
                </a:cubicBezTo>
                <a:cubicBezTo>
                  <a:pt x="65" y="143"/>
                  <a:pt x="65" y="143"/>
                  <a:pt x="65" y="143"/>
                </a:cubicBezTo>
                <a:cubicBezTo>
                  <a:pt x="64" y="142"/>
                  <a:pt x="63" y="144"/>
                  <a:pt x="61" y="144"/>
                </a:cubicBezTo>
                <a:cubicBezTo>
                  <a:pt x="61" y="144"/>
                  <a:pt x="61" y="144"/>
                  <a:pt x="61" y="144"/>
                </a:cubicBezTo>
                <a:cubicBezTo>
                  <a:pt x="61" y="144"/>
                  <a:pt x="61" y="144"/>
                  <a:pt x="60" y="144"/>
                </a:cubicBezTo>
                <a:cubicBezTo>
                  <a:pt x="60" y="144"/>
                  <a:pt x="60" y="144"/>
                  <a:pt x="60" y="144"/>
                </a:cubicBezTo>
                <a:cubicBezTo>
                  <a:pt x="60" y="145"/>
                  <a:pt x="60" y="145"/>
                  <a:pt x="60" y="145"/>
                </a:cubicBezTo>
                <a:cubicBezTo>
                  <a:pt x="60" y="145"/>
                  <a:pt x="60" y="145"/>
                  <a:pt x="60" y="145"/>
                </a:cubicBezTo>
                <a:cubicBezTo>
                  <a:pt x="60" y="145"/>
                  <a:pt x="60" y="145"/>
                  <a:pt x="60" y="145"/>
                </a:cubicBezTo>
                <a:cubicBezTo>
                  <a:pt x="60" y="145"/>
                  <a:pt x="59" y="145"/>
                  <a:pt x="59" y="145"/>
                </a:cubicBezTo>
                <a:cubicBezTo>
                  <a:pt x="59" y="144"/>
                  <a:pt x="60" y="145"/>
                  <a:pt x="60" y="144"/>
                </a:cubicBezTo>
                <a:cubicBezTo>
                  <a:pt x="60" y="144"/>
                  <a:pt x="59" y="144"/>
                  <a:pt x="59" y="144"/>
                </a:cubicBezTo>
                <a:cubicBezTo>
                  <a:pt x="59" y="145"/>
                  <a:pt x="60" y="145"/>
                  <a:pt x="59" y="145"/>
                </a:cubicBezTo>
                <a:cubicBezTo>
                  <a:pt x="59" y="146"/>
                  <a:pt x="59" y="146"/>
                  <a:pt x="59" y="146"/>
                </a:cubicBezTo>
                <a:cubicBezTo>
                  <a:pt x="59" y="145"/>
                  <a:pt x="57" y="147"/>
                  <a:pt x="57" y="147"/>
                </a:cubicBezTo>
                <a:cubicBezTo>
                  <a:pt x="57" y="147"/>
                  <a:pt x="56" y="147"/>
                  <a:pt x="57" y="147"/>
                </a:cubicBezTo>
                <a:cubicBezTo>
                  <a:pt x="56" y="147"/>
                  <a:pt x="56" y="147"/>
                  <a:pt x="55" y="147"/>
                </a:cubicBezTo>
                <a:cubicBezTo>
                  <a:pt x="55" y="147"/>
                  <a:pt x="55" y="148"/>
                  <a:pt x="54" y="148"/>
                </a:cubicBezTo>
                <a:cubicBezTo>
                  <a:pt x="54" y="148"/>
                  <a:pt x="54" y="148"/>
                  <a:pt x="53" y="147"/>
                </a:cubicBezTo>
                <a:cubicBezTo>
                  <a:pt x="52" y="149"/>
                  <a:pt x="51" y="148"/>
                  <a:pt x="49" y="149"/>
                </a:cubicBezTo>
                <a:cubicBezTo>
                  <a:pt x="49" y="149"/>
                  <a:pt x="49" y="148"/>
                  <a:pt x="49" y="149"/>
                </a:cubicBezTo>
                <a:cubicBezTo>
                  <a:pt x="49" y="150"/>
                  <a:pt x="48" y="149"/>
                  <a:pt x="48" y="149"/>
                </a:cubicBezTo>
                <a:cubicBezTo>
                  <a:pt x="48" y="149"/>
                  <a:pt x="47" y="150"/>
                  <a:pt x="47" y="150"/>
                </a:cubicBezTo>
                <a:cubicBezTo>
                  <a:pt x="46" y="150"/>
                  <a:pt x="47" y="150"/>
                  <a:pt x="47" y="149"/>
                </a:cubicBezTo>
                <a:cubicBezTo>
                  <a:pt x="47" y="149"/>
                  <a:pt x="47" y="149"/>
                  <a:pt x="46" y="149"/>
                </a:cubicBezTo>
                <a:cubicBezTo>
                  <a:pt x="46" y="149"/>
                  <a:pt x="47" y="150"/>
                  <a:pt x="46" y="150"/>
                </a:cubicBezTo>
                <a:cubicBezTo>
                  <a:pt x="46" y="150"/>
                  <a:pt x="46" y="149"/>
                  <a:pt x="46" y="149"/>
                </a:cubicBezTo>
                <a:cubicBezTo>
                  <a:pt x="45" y="149"/>
                  <a:pt x="45" y="150"/>
                  <a:pt x="45" y="150"/>
                </a:cubicBezTo>
                <a:cubicBezTo>
                  <a:pt x="45" y="150"/>
                  <a:pt x="45" y="149"/>
                  <a:pt x="45" y="149"/>
                </a:cubicBezTo>
                <a:cubicBezTo>
                  <a:pt x="45" y="150"/>
                  <a:pt x="44" y="150"/>
                  <a:pt x="44" y="151"/>
                </a:cubicBezTo>
                <a:cubicBezTo>
                  <a:pt x="43" y="150"/>
                  <a:pt x="43" y="151"/>
                  <a:pt x="43" y="150"/>
                </a:cubicBezTo>
                <a:cubicBezTo>
                  <a:pt x="43" y="151"/>
                  <a:pt x="42" y="151"/>
                  <a:pt x="42" y="151"/>
                </a:cubicBezTo>
                <a:cubicBezTo>
                  <a:pt x="42" y="151"/>
                  <a:pt x="42" y="151"/>
                  <a:pt x="42" y="150"/>
                </a:cubicBezTo>
                <a:cubicBezTo>
                  <a:pt x="42" y="151"/>
                  <a:pt x="40" y="151"/>
                  <a:pt x="40" y="152"/>
                </a:cubicBezTo>
                <a:cubicBezTo>
                  <a:pt x="40" y="152"/>
                  <a:pt x="40" y="153"/>
                  <a:pt x="39" y="153"/>
                </a:cubicBezTo>
                <a:cubicBezTo>
                  <a:pt x="39" y="152"/>
                  <a:pt x="39" y="152"/>
                  <a:pt x="40" y="152"/>
                </a:cubicBezTo>
                <a:cubicBezTo>
                  <a:pt x="39" y="152"/>
                  <a:pt x="39" y="152"/>
                  <a:pt x="38" y="152"/>
                </a:cubicBezTo>
                <a:cubicBezTo>
                  <a:pt x="39" y="154"/>
                  <a:pt x="37" y="153"/>
                  <a:pt x="36" y="154"/>
                </a:cubicBezTo>
                <a:cubicBezTo>
                  <a:pt x="36" y="153"/>
                  <a:pt x="37" y="153"/>
                  <a:pt x="37" y="153"/>
                </a:cubicBezTo>
                <a:cubicBezTo>
                  <a:pt x="37" y="153"/>
                  <a:pt x="37" y="153"/>
                  <a:pt x="37" y="153"/>
                </a:cubicBezTo>
                <a:cubicBezTo>
                  <a:pt x="38" y="153"/>
                  <a:pt x="37" y="153"/>
                  <a:pt x="38" y="152"/>
                </a:cubicBezTo>
                <a:cubicBezTo>
                  <a:pt x="37" y="152"/>
                  <a:pt x="37" y="153"/>
                  <a:pt x="36" y="152"/>
                </a:cubicBezTo>
                <a:cubicBezTo>
                  <a:pt x="35" y="152"/>
                  <a:pt x="36" y="152"/>
                  <a:pt x="36" y="153"/>
                </a:cubicBezTo>
                <a:cubicBezTo>
                  <a:pt x="35" y="152"/>
                  <a:pt x="32" y="154"/>
                  <a:pt x="31" y="154"/>
                </a:cubicBezTo>
                <a:cubicBezTo>
                  <a:pt x="31" y="154"/>
                  <a:pt x="30" y="155"/>
                  <a:pt x="31" y="155"/>
                </a:cubicBezTo>
                <a:cubicBezTo>
                  <a:pt x="31" y="156"/>
                  <a:pt x="30" y="155"/>
                  <a:pt x="30" y="156"/>
                </a:cubicBezTo>
                <a:cubicBezTo>
                  <a:pt x="29" y="156"/>
                  <a:pt x="30" y="155"/>
                  <a:pt x="30" y="155"/>
                </a:cubicBezTo>
                <a:cubicBezTo>
                  <a:pt x="30" y="155"/>
                  <a:pt x="30" y="155"/>
                  <a:pt x="30" y="155"/>
                </a:cubicBezTo>
                <a:cubicBezTo>
                  <a:pt x="31" y="154"/>
                  <a:pt x="30" y="154"/>
                  <a:pt x="30" y="154"/>
                </a:cubicBezTo>
                <a:cubicBezTo>
                  <a:pt x="30" y="154"/>
                  <a:pt x="30" y="154"/>
                  <a:pt x="29" y="155"/>
                </a:cubicBezTo>
                <a:cubicBezTo>
                  <a:pt x="29" y="155"/>
                  <a:pt x="29" y="155"/>
                  <a:pt x="29" y="155"/>
                </a:cubicBezTo>
                <a:cubicBezTo>
                  <a:pt x="29" y="155"/>
                  <a:pt x="29" y="155"/>
                  <a:pt x="29" y="156"/>
                </a:cubicBezTo>
                <a:cubicBezTo>
                  <a:pt x="29" y="156"/>
                  <a:pt x="28" y="156"/>
                  <a:pt x="28" y="156"/>
                </a:cubicBezTo>
                <a:cubicBezTo>
                  <a:pt x="30" y="156"/>
                  <a:pt x="32" y="156"/>
                  <a:pt x="34" y="155"/>
                </a:cubicBezTo>
                <a:cubicBezTo>
                  <a:pt x="35" y="155"/>
                  <a:pt x="34" y="156"/>
                  <a:pt x="35" y="156"/>
                </a:cubicBezTo>
                <a:cubicBezTo>
                  <a:pt x="35" y="156"/>
                  <a:pt x="35" y="156"/>
                  <a:pt x="35" y="155"/>
                </a:cubicBezTo>
                <a:cubicBezTo>
                  <a:pt x="36" y="156"/>
                  <a:pt x="35" y="156"/>
                  <a:pt x="35" y="157"/>
                </a:cubicBezTo>
                <a:cubicBezTo>
                  <a:pt x="34" y="157"/>
                  <a:pt x="32" y="156"/>
                  <a:pt x="31" y="158"/>
                </a:cubicBezTo>
                <a:cubicBezTo>
                  <a:pt x="31" y="158"/>
                  <a:pt x="30" y="157"/>
                  <a:pt x="30" y="158"/>
                </a:cubicBezTo>
                <a:cubicBezTo>
                  <a:pt x="30" y="158"/>
                  <a:pt x="30" y="158"/>
                  <a:pt x="30" y="158"/>
                </a:cubicBezTo>
                <a:cubicBezTo>
                  <a:pt x="29" y="158"/>
                  <a:pt x="30" y="159"/>
                  <a:pt x="30" y="159"/>
                </a:cubicBezTo>
                <a:cubicBezTo>
                  <a:pt x="28" y="158"/>
                  <a:pt x="28" y="159"/>
                  <a:pt x="28" y="159"/>
                </a:cubicBezTo>
                <a:cubicBezTo>
                  <a:pt x="27" y="159"/>
                  <a:pt x="27" y="159"/>
                  <a:pt x="27" y="159"/>
                </a:cubicBezTo>
                <a:cubicBezTo>
                  <a:pt x="27" y="159"/>
                  <a:pt x="27" y="159"/>
                  <a:pt x="27" y="159"/>
                </a:cubicBezTo>
                <a:cubicBezTo>
                  <a:pt x="27" y="159"/>
                  <a:pt x="27" y="159"/>
                  <a:pt x="27" y="159"/>
                </a:cubicBezTo>
                <a:cubicBezTo>
                  <a:pt x="27" y="159"/>
                  <a:pt x="27" y="159"/>
                  <a:pt x="27" y="159"/>
                </a:cubicBezTo>
                <a:cubicBezTo>
                  <a:pt x="27" y="160"/>
                  <a:pt x="26" y="160"/>
                  <a:pt x="26" y="160"/>
                </a:cubicBezTo>
                <a:cubicBezTo>
                  <a:pt x="26" y="159"/>
                  <a:pt x="27" y="159"/>
                  <a:pt x="26" y="159"/>
                </a:cubicBezTo>
                <a:cubicBezTo>
                  <a:pt x="26" y="159"/>
                  <a:pt x="26" y="159"/>
                  <a:pt x="25" y="159"/>
                </a:cubicBezTo>
                <a:cubicBezTo>
                  <a:pt x="25" y="159"/>
                  <a:pt x="25" y="159"/>
                  <a:pt x="25" y="160"/>
                </a:cubicBezTo>
                <a:cubicBezTo>
                  <a:pt x="24" y="160"/>
                  <a:pt x="24" y="160"/>
                  <a:pt x="22" y="159"/>
                </a:cubicBezTo>
                <a:cubicBezTo>
                  <a:pt x="23" y="161"/>
                  <a:pt x="22" y="159"/>
                  <a:pt x="21" y="160"/>
                </a:cubicBezTo>
                <a:cubicBezTo>
                  <a:pt x="21" y="160"/>
                  <a:pt x="22" y="160"/>
                  <a:pt x="22" y="159"/>
                </a:cubicBezTo>
                <a:cubicBezTo>
                  <a:pt x="21" y="160"/>
                  <a:pt x="21" y="160"/>
                  <a:pt x="20" y="160"/>
                </a:cubicBezTo>
                <a:cubicBezTo>
                  <a:pt x="20" y="160"/>
                  <a:pt x="20" y="161"/>
                  <a:pt x="20" y="160"/>
                </a:cubicBezTo>
                <a:cubicBezTo>
                  <a:pt x="20" y="161"/>
                  <a:pt x="20" y="161"/>
                  <a:pt x="20" y="162"/>
                </a:cubicBezTo>
                <a:cubicBezTo>
                  <a:pt x="20" y="161"/>
                  <a:pt x="21" y="162"/>
                  <a:pt x="22" y="161"/>
                </a:cubicBezTo>
                <a:cubicBezTo>
                  <a:pt x="22" y="162"/>
                  <a:pt x="21" y="162"/>
                  <a:pt x="22" y="162"/>
                </a:cubicBezTo>
                <a:cubicBezTo>
                  <a:pt x="22" y="162"/>
                  <a:pt x="22" y="161"/>
                  <a:pt x="22" y="161"/>
                </a:cubicBezTo>
                <a:cubicBezTo>
                  <a:pt x="22" y="161"/>
                  <a:pt x="23" y="161"/>
                  <a:pt x="23" y="160"/>
                </a:cubicBezTo>
                <a:cubicBezTo>
                  <a:pt x="23" y="161"/>
                  <a:pt x="24" y="160"/>
                  <a:pt x="24" y="160"/>
                </a:cubicBezTo>
                <a:cubicBezTo>
                  <a:pt x="25" y="161"/>
                  <a:pt x="24" y="161"/>
                  <a:pt x="24" y="161"/>
                </a:cubicBezTo>
                <a:cubicBezTo>
                  <a:pt x="24" y="161"/>
                  <a:pt x="24" y="161"/>
                  <a:pt x="24" y="161"/>
                </a:cubicBezTo>
                <a:cubicBezTo>
                  <a:pt x="25" y="161"/>
                  <a:pt x="25" y="161"/>
                  <a:pt x="26" y="161"/>
                </a:cubicBezTo>
                <a:cubicBezTo>
                  <a:pt x="26" y="161"/>
                  <a:pt x="26" y="160"/>
                  <a:pt x="26" y="160"/>
                </a:cubicBezTo>
                <a:cubicBezTo>
                  <a:pt x="27" y="160"/>
                  <a:pt x="26" y="161"/>
                  <a:pt x="27" y="161"/>
                </a:cubicBezTo>
                <a:cubicBezTo>
                  <a:pt x="27" y="161"/>
                  <a:pt x="28" y="161"/>
                  <a:pt x="28" y="161"/>
                </a:cubicBezTo>
                <a:cubicBezTo>
                  <a:pt x="28" y="161"/>
                  <a:pt x="28" y="161"/>
                  <a:pt x="28" y="161"/>
                </a:cubicBezTo>
                <a:cubicBezTo>
                  <a:pt x="28" y="161"/>
                  <a:pt x="28" y="161"/>
                  <a:pt x="28" y="161"/>
                </a:cubicBezTo>
                <a:cubicBezTo>
                  <a:pt x="28" y="161"/>
                  <a:pt x="28" y="161"/>
                  <a:pt x="28" y="161"/>
                </a:cubicBezTo>
                <a:cubicBezTo>
                  <a:pt x="28" y="161"/>
                  <a:pt x="28" y="161"/>
                  <a:pt x="29" y="161"/>
                </a:cubicBezTo>
                <a:cubicBezTo>
                  <a:pt x="30" y="161"/>
                  <a:pt x="31" y="161"/>
                  <a:pt x="32" y="161"/>
                </a:cubicBezTo>
                <a:cubicBezTo>
                  <a:pt x="33" y="159"/>
                  <a:pt x="34" y="160"/>
                  <a:pt x="35" y="160"/>
                </a:cubicBezTo>
                <a:cubicBezTo>
                  <a:pt x="36" y="161"/>
                  <a:pt x="37" y="158"/>
                  <a:pt x="39" y="159"/>
                </a:cubicBezTo>
                <a:cubicBezTo>
                  <a:pt x="39" y="159"/>
                  <a:pt x="39" y="159"/>
                  <a:pt x="39" y="158"/>
                </a:cubicBezTo>
                <a:cubicBezTo>
                  <a:pt x="40" y="159"/>
                  <a:pt x="40" y="159"/>
                  <a:pt x="41" y="159"/>
                </a:cubicBezTo>
                <a:cubicBezTo>
                  <a:pt x="40" y="159"/>
                  <a:pt x="40" y="159"/>
                  <a:pt x="40" y="160"/>
                </a:cubicBezTo>
                <a:cubicBezTo>
                  <a:pt x="40" y="159"/>
                  <a:pt x="39" y="160"/>
                  <a:pt x="39" y="160"/>
                </a:cubicBezTo>
                <a:cubicBezTo>
                  <a:pt x="39" y="160"/>
                  <a:pt x="39" y="160"/>
                  <a:pt x="39" y="160"/>
                </a:cubicBezTo>
                <a:cubicBezTo>
                  <a:pt x="39" y="161"/>
                  <a:pt x="38" y="161"/>
                  <a:pt x="38" y="161"/>
                </a:cubicBezTo>
                <a:cubicBezTo>
                  <a:pt x="38" y="161"/>
                  <a:pt x="38" y="160"/>
                  <a:pt x="39" y="160"/>
                </a:cubicBezTo>
                <a:cubicBezTo>
                  <a:pt x="38" y="160"/>
                  <a:pt x="37" y="161"/>
                  <a:pt x="36" y="161"/>
                </a:cubicBezTo>
                <a:cubicBezTo>
                  <a:pt x="37" y="161"/>
                  <a:pt x="37" y="161"/>
                  <a:pt x="37" y="161"/>
                </a:cubicBezTo>
                <a:cubicBezTo>
                  <a:pt x="36" y="161"/>
                  <a:pt x="36" y="162"/>
                  <a:pt x="35" y="162"/>
                </a:cubicBezTo>
                <a:cubicBezTo>
                  <a:pt x="35" y="162"/>
                  <a:pt x="36" y="162"/>
                  <a:pt x="35" y="161"/>
                </a:cubicBezTo>
                <a:cubicBezTo>
                  <a:pt x="35" y="162"/>
                  <a:pt x="35" y="162"/>
                  <a:pt x="35" y="162"/>
                </a:cubicBezTo>
                <a:cubicBezTo>
                  <a:pt x="33" y="162"/>
                  <a:pt x="32" y="163"/>
                  <a:pt x="32" y="163"/>
                </a:cubicBezTo>
                <a:cubicBezTo>
                  <a:pt x="32" y="163"/>
                  <a:pt x="31" y="163"/>
                  <a:pt x="30" y="163"/>
                </a:cubicBezTo>
                <a:cubicBezTo>
                  <a:pt x="30" y="164"/>
                  <a:pt x="30" y="164"/>
                  <a:pt x="31" y="164"/>
                </a:cubicBezTo>
                <a:cubicBezTo>
                  <a:pt x="30" y="165"/>
                  <a:pt x="30" y="164"/>
                  <a:pt x="29" y="165"/>
                </a:cubicBezTo>
                <a:cubicBezTo>
                  <a:pt x="29" y="164"/>
                  <a:pt x="29" y="164"/>
                  <a:pt x="29" y="163"/>
                </a:cubicBezTo>
                <a:cubicBezTo>
                  <a:pt x="28" y="163"/>
                  <a:pt x="28" y="164"/>
                  <a:pt x="28" y="165"/>
                </a:cubicBezTo>
                <a:cubicBezTo>
                  <a:pt x="28" y="165"/>
                  <a:pt x="26" y="164"/>
                  <a:pt x="27" y="165"/>
                </a:cubicBezTo>
                <a:cubicBezTo>
                  <a:pt x="26" y="165"/>
                  <a:pt x="25" y="165"/>
                  <a:pt x="26" y="165"/>
                </a:cubicBezTo>
                <a:cubicBezTo>
                  <a:pt x="25" y="166"/>
                  <a:pt x="24" y="166"/>
                  <a:pt x="23" y="166"/>
                </a:cubicBezTo>
                <a:cubicBezTo>
                  <a:pt x="23" y="166"/>
                  <a:pt x="23" y="166"/>
                  <a:pt x="23" y="165"/>
                </a:cubicBezTo>
                <a:cubicBezTo>
                  <a:pt x="23" y="165"/>
                  <a:pt x="23" y="165"/>
                  <a:pt x="22" y="164"/>
                </a:cubicBezTo>
                <a:cubicBezTo>
                  <a:pt x="22" y="165"/>
                  <a:pt x="23" y="165"/>
                  <a:pt x="22" y="165"/>
                </a:cubicBezTo>
                <a:cubicBezTo>
                  <a:pt x="22" y="166"/>
                  <a:pt x="23" y="165"/>
                  <a:pt x="23" y="165"/>
                </a:cubicBezTo>
                <a:cubicBezTo>
                  <a:pt x="23" y="166"/>
                  <a:pt x="22" y="167"/>
                  <a:pt x="21" y="166"/>
                </a:cubicBezTo>
                <a:cubicBezTo>
                  <a:pt x="20" y="166"/>
                  <a:pt x="20" y="168"/>
                  <a:pt x="19" y="168"/>
                </a:cubicBezTo>
                <a:cubicBezTo>
                  <a:pt x="19" y="168"/>
                  <a:pt x="19" y="168"/>
                  <a:pt x="19" y="168"/>
                </a:cubicBezTo>
                <a:cubicBezTo>
                  <a:pt x="18" y="168"/>
                  <a:pt x="18" y="168"/>
                  <a:pt x="18" y="167"/>
                </a:cubicBezTo>
                <a:cubicBezTo>
                  <a:pt x="18" y="167"/>
                  <a:pt x="18" y="169"/>
                  <a:pt x="17" y="168"/>
                </a:cubicBezTo>
                <a:cubicBezTo>
                  <a:pt x="17" y="168"/>
                  <a:pt x="17" y="168"/>
                  <a:pt x="17" y="167"/>
                </a:cubicBezTo>
                <a:cubicBezTo>
                  <a:pt x="16" y="168"/>
                  <a:pt x="15" y="169"/>
                  <a:pt x="14" y="168"/>
                </a:cubicBezTo>
                <a:cubicBezTo>
                  <a:pt x="13" y="169"/>
                  <a:pt x="13" y="169"/>
                  <a:pt x="13" y="169"/>
                </a:cubicBezTo>
                <a:cubicBezTo>
                  <a:pt x="13" y="169"/>
                  <a:pt x="13" y="170"/>
                  <a:pt x="13" y="170"/>
                </a:cubicBezTo>
                <a:cubicBezTo>
                  <a:pt x="12" y="169"/>
                  <a:pt x="11" y="171"/>
                  <a:pt x="10" y="170"/>
                </a:cubicBezTo>
                <a:cubicBezTo>
                  <a:pt x="11" y="170"/>
                  <a:pt x="11" y="169"/>
                  <a:pt x="11" y="170"/>
                </a:cubicBezTo>
                <a:cubicBezTo>
                  <a:pt x="11" y="169"/>
                  <a:pt x="9" y="170"/>
                  <a:pt x="9" y="170"/>
                </a:cubicBezTo>
                <a:cubicBezTo>
                  <a:pt x="8" y="171"/>
                  <a:pt x="9" y="170"/>
                  <a:pt x="10" y="170"/>
                </a:cubicBezTo>
                <a:cubicBezTo>
                  <a:pt x="9" y="171"/>
                  <a:pt x="9" y="170"/>
                  <a:pt x="9" y="171"/>
                </a:cubicBezTo>
                <a:cubicBezTo>
                  <a:pt x="9" y="171"/>
                  <a:pt x="9" y="172"/>
                  <a:pt x="9" y="172"/>
                </a:cubicBezTo>
                <a:cubicBezTo>
                  <a:pt x="9" y="172"/>
                  <a:pt x="9" y="172"/>
                  <a:pt x="9" y="172"/>
                </a:cubicBezTo>
                <a:cubicBezTo>
                  <a:pt x="9" y="172"/>
                  <a:pt x="9" y="172"/>
                  <a:pt x="9" y="173"/>
                </a:cubicBezTo>
                <a:cubicBezTo>
                  <a:pt x="8" y="172"/>
                  <a:pt x="8" y="172"/>
                  <a:pt x="7" y="172"/>
                </a:cubicBezTo>
                <a:cubicBezTo>
                  <a:pt x="7" y="171"/>
                  <a:pt x="8" y="172"/>
                  <a:pt x="8" y="171"/>
                </a:cubicBezTo>
                <a:cubicBezTo>
                  <a:pt x="8" y="171"/>
                  <a:pt x="7" y="171"/>
                  <a:pt x="7" y="171"/>
                </a:cubicBezTo>
                <a:cubicBezTo>
                  <a:pt x="7" y="171"/>
                  <a:pt x="6" y="172"/>
                  <a:pt x="6" y="172"/>
                </a:cubicBezTo>
                <a:cubicBezTo>
                  <a:pt x="6" y="172"/>
                  <a:pt x="6" y="172"/>
                  <a:pt x="6" y="172"/>
                </a:cubicBezTo>
                <a:cubicBezTo>
                  <a:pt x="5" y="171"/>
                  <a:pt x="5" y="172"/>
                  <a:pt x="5" y="171"/>
                </a:cubicBezTo>
                <a:cubicBezTo>
                  <a:pt x="5" y="172"/>
                  <a:pt x="5" y="172"/>
                  <a:pt x="5" y="172"/>
                </a:cubicBezTo>
                <a:cubicBezTo>
                  <a:pt x="5" y="173"/>
                  <a:pt x="4" y="173"/>
                  <a:pt x="3" y="173"/>
                </a:cubicBezTo>
                <a:cubicBezTo>
                  <a:pt x="3" y="174"/>
                  <a:pt x="3" y="173"/>
                  <a:pt x="4" y="173"/>
                </a:cubicBezTo>
                <a:cubicBezTo>
                  <a:pt x="4" y="173"/>
                  <a:pt x="4" y="173"/>
                  <a:pt x="4" y="173"/>
                </a:cubicBezTo>
                <a:cubicBezTo>
                  <a:pt x="4" y="173"/>
                  <a:pt x="4" y="174"/>
                  <a:pt x="3" y="174"/>
                </a:cubicBezTo>
                <a:cubicBezTo>
                  <a:pt x="3" y="175"/>
                  <a:pt x="4" y="175"/>
                  <a:pt x="4" y="174"/>
                </a:cubicBezTo>
                <a:cubicBezTo>
                  <a:pt x="4" y="174"/>
                  <a:pt x="3" y="175"/>
                  <a:pt x="4" y="175"/>
                </a:cubicBezTo>
                <a:cubicBezTo>
                  <a:pt x="4" y="175"/>
                  <a:pt x="3" y="176"/>
                  <a:pt x="4" y="176"/>
                </a:cubicBezTo>
                <a:cubicBezTo>
                  <a:pt x="4" y="176"/>
                  <a:pt x="4" y="176"/>
                  <a:pt x="4" y="175"/>
                </a:cubicBezTo>
                <a:cubicBezTo>
                  <a:pt x="4" y="175"/>
                  <a:pt x="4" y="175"/>
                  <a:pt x="5" y="175"/>
                </a:cubicBezTo>
                <a:cubicBezTo>
                  <a:pt x="5" y="175"/>
                  <a:pt x="5" y="175"/>
                  <a:pt x="5" y="174"/>
                </a:cubicBezTo>
                <a:cubicBezTo>
                  <a:pt x="6" y="174"/>
                  <a:pt x="6" y="174"/>
                  <a:pt x="7" y="173"/>
                </a:cubicBezTo>
                <a:cubicBezTo>
                  <a:pt x="8" y="174"/>
                  <a:pt x="9" y="173"/>
                  <a:pt x="10" y="173"/>
                </a:cubicBezTo>
                <a:cubicBezTo>
                  <a:pt x="10" y="174"/>
                  <a:pt x="8" y="174"/>
                  <a:pt x="9" y="175"/>
                </a:cubicBezTo>
                <a:cubicBezTo>
                  <a:pt x="10" y="174"/>
                  <a:pt x="11" y="175"/>
                  <a:pt x="12" y="173"/>
                </a:cubicBezTo>
                <a:cubicBezTo>
                  <a:pt x="13" y="174"/>
                  <a:pt x="13" y="174"/>
                  <a:pt x="13" y="173"/>
                </a:cubicBezTo>
                <a:cubicBezTo>
                  <a:pt x="14" y="173"/>
                  <a:pt x="14" y="174"/>
                  <a:pt x="14" y="174"/>
                </a:cubicBezTo>
                <a:cubicBezTo>
                  <a:pt x="14" y="175"/>
                  <a:pt x="14" y="174"/>
                  <a:pt x="14" y="174"/>
                </a:cubicBezTo>
                <a:cubicBezTo>
                  <a:pt x="14" y="174"/>
                  <a:pt x="14" y="173"/>
                  <a:pt x="14" y="173"/>
                </a:cubicBezTo>
                <a:cubicBezTo>
                  <a:pt x="15" y="174"/>
                  <a:pt x="15" y="172"/>
                  <a:pt x="16" y="172"/>
                </a:cubicBezTo>
                <a:cubicBezTo>
                  <a:pt x="15" y="173"/>
                  <a:pt x="15" y="174"/>
                  <a:pt x="15" y="174"/>
                </a:cubicBezTo>
                <a:cubicBezTo>
                  <a:pt x="15" y="175"/>
                  <a:pt x="16" y="173"/>
                  <a:pt x="17" y="173"/>
                </a:cubicBezTo>
                <a:cubicBezTo>
                  <a:pt x="17" y="173"/>
                  <a:pt x="18" y="173"/>
                  <a:pt x="18" y="172"/>
                </a:cubicBezTo>
                <a:cubicBezTo>
                  <a:pt x="18" y="172"/>
                  <a:pt x="18" y="172"/>
                  <a:pt x="18" y="172"/>
                </a:cubicBezTo>
                <a:cubicBezTo>
                  <a:pt x="18" y="172"/>
                  <a:pt x="18" y="172"/>
                  <a:pt x="18" y="172"/>
                </a:cubicBezTo>
                <a:cubicBezTo>
                  <a:pt x="19" y="172"/>
                  <a:pt x="18" y="172"/>
                  <a:pt x="19" y="172"/>
                </a:cubicBezTo>
                <a:cubicBezTo>
                  <a:pt x="20" y="172"/>
                  <a:pt x="21" y="171"/>
                  <a:pt x="22" y="171"/>
                </a:cubicBezTo>
                <a:cubicBezTo>
                  <a:pt x="22" y="171"/>
                  <a:pt x="22" y="171"/>
                  <a:pt x="22" y="171"/>
                </a:cubicBezTo>
                <a:cubicBezTo>
                  <a:pt x="21" y="172"/>
                  <a:pt x="21" y="172"/>
                  <a:pt x="20" y="173"/>
                </a:cubicBezTo>
                <a:cubicBezTo>
                  <a:pt x="21" y="173"/>
                  <a:pt x="21" y="172"/>
                  <a:pt x="22" y="172"/>
                </a:cubicBezTo>
                <a:cubicBezTo>
                  <a:pt x="23" y="172"/>
                  <a:pt x="22" y="172"/>
                  <a:pt x="22" y="172"/>
                </a:cubicBezTo>
                <a:cubicBezTo>
                  <a:pt x="22" y="172"/>
                  <a:pt x="22" y="172"/>
                  <a:pt x="22" y="171"/>
                </a:cubicBezTo>
                <a:cubicBezTo>
                  <a:pt x="23" y="172"/>
                  <a:pt x="23" y="172"/>
                  <a:pt x="23" y="172"/>
                </a:cubicBezTo>
                <a:cubicBezTo>
                  <a:pt x="23" y="172"/>
                  <a:pt x="23" y="172"/>
                  <a:pt x="23" y="172"/>
                </a:cubicBezTo>
                <a:cubicBezTo>
                  <a:pt x="23" y="171"/>
                  <a:pt x="23" y="172"/>
                  <a:pt x="23" y="172"/>
                </a:cubicBezTo>
                <a:cubicBezTo>
                  <a:pt x="23" y="172"/>
                  <a:pt x="22" y="171"/>
                  <a:pt x="22" y="171"/>
                </a:cubicBezTo>
                <a:cubicBezTo>
                  <a:pt x="22" y="171"/>
                  <a:pt x="22" y="170"/>
                  <a:pt x="23" y="170"/>
                </a:cubicBezTo>
                <a:cubicBezTo>
                  <a:pt x="22" y="171"/>
                  <a:pt x="24" y="171"/>
                  <a:pt x="23" y="171"/>
                </a:cubicBezTo>
                <a:cubicBezTo>
                  <a:pt x="24" y="171"/>
                  <a:pt x="24" y="170"/>
                  <a:pt x="24" y="170"/>
                </a:cubicBezTo>
                <a:cubicBezTo>
                  <a:pt x="25" y="171"/>
                  <a:pt x="24" y="171"/>
                  <a:pt x="24" y="172"/>
                </a:cubicBezTo>
                <a:cubicBezTo>
                  <a:pt x="23" y="172"/>
                  <a:pt x="24" y="172"/>
                  <a:pt x="24" y="173"/>
                </a:cubicBezTo>
                <a:cubicBezTo>
                  <a:pt x="25" y="173"/>
                  <a:pt x="25" y="172"/>
                  <a:pt x="25" y="172"/>
                </a:cubicBezTo>
                <a:cubicBezTo>
                  <a:pt x="25" y="173"/>
                  <a:pt x="25" y="173"/>
                  <a:pt x="25" y="174"/>
                </a:cubicBezTo>
                <a:cubicBezTo>
                  <a:pt x="26" y="174"/>
                  <a:pt x="26" y="173"/>
                  <a:pt x="26" y="174"/>
                </a:cubicBezTo>
                <a:cubicBezTo>
                  <a:pt x="26" y="173"/>
                  <a:pt x="26" y="174"/>
                  <a:pt x="25" y="173"/>
                </a:cubicBezTo>
                <a:cubicBezTo>
                  <a:pt x="26" y="173"/>
                  <a:pt x="26" y="173"/>
                  <a:pt x="27" y="173"/>
                </a:cubicBezTo>
                <a:cubicBezTo>
                  <a:pt x="26" y="172"/>
                  <a:pt x="26" y="172"/>
                  <a:pt x="26" y="171"/>
                </a:cubicBezTo>
                <a:cubicBezTo>
                  <a:pt x="26" y="171"/>
                  <a:pt x="26" y="171"/>
                  <a:pt x="26" y="171"/>
                </a:cubicBezTo>
                <a:cubicBezTo>
                  <a:pt x="27" y="171"/>
                  <a:pt x="26" y="172"/>
                  <a:pt x="27" y="172"/>
                </a:cubicBezTo>
                <a:cubicBezTo>
                  <a:pt x="27" y="171"/>
                  <a:pt x="30" y="171"/>
                  <a:pt x="30" y="172"/>
                </a:cubicBezTo>
                <a:cubicBezTo>
                  <a:pt x="30" y="171"/>
                  <a:pt x="31" y="171"/>
                  <a:pt x="31" y="171"/>
                </a:cubicBezTo>
                <a:cubicBezTo>
                  <a:pt x="31" y="171"/>
                  <a:pt x="31" y="171"/>
                  <a:pt x="32" y="172"/>
                </a:cubicBezTo>
                <a:cubicBezTo>
                  <a:pt x="31" y="172"/>
                  <a:pt x="31" y="172"/>
                  <a:pt x="30" y="172"/>
                </a:cubicBezTo>
                <a:cubicBezTo>
                  <a:pt x="30" y="173"/>
                  <a:pt x="32" y="172"/>
                  <a:pt x="32" y="172"/>
                </a:cubicBezTo>
                <a:cubicBezTo>
                  <a:pt x="33" y="172"/>
                  <a:pt x="32" y="172"/>
                  <a:pt x="33" y="173"/>
                </a:cubicBezTo>
                <a:cubicBezTo>
                  <a:pt x="33" y="172"/>
                  <a:pt x="34" y="171"/>
                  <a:pt x="35" y="172"/>
                </a:cubicBezTo>
                <a:cubicBezTo>
                  <a:pt x="35" y="171"/>
                  <a:pt x="35" y="171"/>
                  <a:pt x="35" y="171"/>
                </a:cubicBezTo>
                <a:cubicBezTo>
                  <a:pt x="35" y="171"/>
                  <a:pt x="35" y="170"/>
                  <a:pt x="36" y="170"/>
                </a:cubicBezTo>
                <a:cubicBezTo>
                  <a:pt x="36" y="170"/>
                  <a:pt x="36" y="170"/>
                  <a:pt x="36" y="170"/>
                </a:cubicBezTo>
                <a:cubicBezTo>
                  <a:pt x="36" y="170"/>
                  <a:pt x="36" y="170"/>
                  <a:pt x="37" y="169"/>
                </a:cubicBezTo>
                <a:cubicBezTo>
                  <a:pt x="37" y="169"/>
                  <a:pt x="37" y="169"/>
                  <a:pt x="37" y="169"/>
                </a:cubicBezTo>
                <a:cubicBezTo>
                  <a:pt x="38" y="169"/>
                  <a:pt x="36" y="170"/>
                  <a:pt x="37" y="170"/>
                </a:cubicBezTo>
                <a:cubicBezTo>
                  <a:pt x="37" y="169"/>
                  <a:pt x="38" y="169"/>
                  <a:pt x="38" y="169"/>
                </a:cubicBezTo>
                <a:cubicBezTo>
                  <a:pt x="38" y="170"/>
                  <a:pt x="38" y="170"/>
                  <a:pt x="38" y="170"/>
                </a:cubicBezTo>
                <a:cubicBezTo>
                  <a:pt x="37" y="171"/>
                  <a:pt x="36" y="171"/>
                  <a:pt x="35" y="172"/>
                </a:cubicBezTo>
                <a:cubicBezTo>
                  <a:pt x="35" y="172"/>
                  <a:pt x="36" y="172"/>
                  <a:pt x="36" y="172"/>
                </a:cubicBezTo>
                <a:cubicBezTo>
                  <a:pt x="36" y="172"/>
                  <a:pt x="36" y="172"/>
                  <a:pt x="36" y="172"/>
                </a:cubicBezTo>
                <a:cubicBezTo>
                  <a:pt x="36" y="172"/>
                  <a:pt x="36" y="172"/>
                  <a:pt x="36" y="172"/>
                </a:cubicBezTo>
                <a:cubicBezTo>
                  <a:pt x="36" y="172"/>
                  <a:pt x="36" y="172"/>
                  <a:pt x="36" y="172"/>
                </a:cubicBezTo>
                <a:cubicBezTo>
                  <a:pt x="36" y="172"/>
                  <a:pt x="37" y="172"/>
                  <a:pt x="36" y="172"/>
                </a:cubicBezTo>
                <a:cubicBezTo>
                  <a:pt x="37" y="172"/>
                  <a:pt x="37" y="172"/>
                  <a:pt x="37" y="172"/>
                </a:cubicBezTo>
                <a:cubicBezTo>
                  <a:pt x="37" y="172"/>
                  <a:pt x="37" y="172"/>
                  <a:pt x="36" y="172"/>
                </a:cubicBezTo>
                <a:cubicBezTo>
                  <a:pt x="37" y="170"/>
                  <a:pt x="40" y="172"/>
                  <a:pt x="41" y="170"/>
                </a:cubicBezTo>
                <a:cubicBezTo>
                  <a:pt x="41" y="170"/>
                  <a:pt x="41" y="170"/>
                  <a:pt x="41" y="170"/>
                </a:cubicBezTo>
                <a:cubicBezTo>
                  <a:pt x="41" y="171"/>
                  <a:pt x="41" y="171"/>
                  <a:pt x="40" y="172"/>
                </a:cubicBezTo>
                <a:cubicBezTo>
                  <a:pt x="41" y="171"/>
                  <a:pt x="41" y="171"/>
                  <a:pt x="42" y="171"/>
                </a:cubicBezTo>
                <a:cubicBezTo>
                  <a:pt x="42" y="171"/>
                  <a:pt x="42" y="171"/>
                  <a:pt x="42" y="170"/>
                </a:cubicBezTo>
                <a:cubicBezTo>
                  <a:pt x="42" y="170"/>
                  <a:pt x="42" y="170"/>
                  <a:pt x="42" y="170"/>
                </a:cubicBezTo>
                <a:cubicBezTo>
                  <a:pt x="42" y="170"/>
                  <a:pt x="42" y="170"/>
                  <a:pt x="43" y="170"/>
                </a:cubicBezTo>
                <a:cubicBezTo>
                  <a:pt x="42" y="170"/>
                  <a:pt x="42" y="170"/>
                  <a:pt x="42" y="170"/>
                </a:cubicBezTo>
                <a:cubicBezTo>
                  <a:pt x="42" y="171"/>
                  <a:pt x="44" y="172"/>
                  <a:pt x="44" y="171"/>
                </a:cubicBezTo>
                <a:cubicBezTo>
                  <a:pt x="45" y="171"/>
                  <a:pt x="46" y="171"/>
                  <a:pt x="47" y="170"/>
                </a:cubicBezTo>
                <a:cubicBezTo>
                  <a:pt x="47" y="170"/>
                  <a:pt x="47" y="171"/>
                  <a:pt x="48" y="170"/>
                </a:cubicBezTo>
                <a:cubicBezTo>
                  <a:pt x="49" y="170"/>
                  <a:pt x="51" y="170"/>
                  <a:pt x="52" y="169"/>
                </a:cubicBezTo>
                <a:cubicBezTo>
                  <a:pt x="52" y="170"/>
                  <a:pt x="53" y="169"/>
                  <a:pt x="53" y="169"/>
                </a:cubicBezTo>
                <a:cubicBezTo>
                  <a:pt x="53" y="170"/>
                  <a:pt x="53" y="170"/>
                  <a:pt x="52" y="170"/>
                </a:cubicBezTo>
                <a:cubicBezTo>
                  <a:pt x="53" y="170"/>
                  <a:pt x="53" y="170"/>
                  <a:pt x="53" y="171"/>
                </a:cubicBezTo>
                <a:cubicBezTo>
                  <a:pt x="53" y="170"/>
                  <a:pt x="54" y="170"/>
                  <a:pt x="55" y="169"/>
                </a:cubicBezTo>
                <a:cubicBezTo>
                  <a:pt x="54" y="170"/>
                  <a:pt x="54" y="169"/>
                  <a:pt x="53" y="169"/>
                </a:cubicBezTo>
                <a:cubicBezTo>
                  <a:pt x="54" y="169"/>
                  <a:pt x="54" y="169"/>
                  <a:pt x="54" y="169"/>
                </a:cubicBezTo>
                <a:cubicBezTo>
                  <a:pt x="54" y="169"/>
                  <a:pt x="54" y="169"/>
                  <a:pt x="53" y="169"/>
                </a:cubicBezTo>
                <a:cubicBezTo>
                  <a:pt x="53" y="169"/>
                  <a:pt x="54" y="169"/>
                  <a:pt x="54" y="168"/>
                </a:cubicBezTo>
                <a:cubicBezTo>
                  <a:pt x="54" y="169"/>
                  <a:pt x="54" y="169"/>
                  <a:pt x="54" y="169"/>
                </a:cubicBezTo>
                <a:cubicBezTo>
                  <a:pt x="54" y="169"/>
                  <a:pt x="55" y="169"/>
                  <a:pt x="55" y="169"/>
                </a:cubicBezTo>
                <a:cubicBezTo>
                  <a:pt x="55" y="169"/>
                  <a:pt x="55" y="169"/>
                  <a:pt x="55" y="169"/>
                </a:cubicBezTo>
                <a:cubicBezTo>
                  <a:pt x="56" y="169"/>
                  <a:pt x="56" y="169"/>
                  <a:pt x="56" y="168"/>
                </a:cubicBezTo>
                <a:cubicBezTo>
                  <a:pt x="56" y="169"/>
                  <a:pt x="57" y="169"/>
                  <a:pt x="57" y="169"/>
                </a:cubicBezTo>
                <a:cubicBezTo>
                  <a:pt x="57" y="169"/>
                  <a:pt x="57" y="169"/>
                  <a:pt x="57" y="169"/>
                </a:cubicBezTo>
                <a:cubicBezTo>
                  <a:pt x="57" y="169"/>
                  <a:pt x="57" y="169"/>
                  <a:pt x="57" y="169"/>
                </a:cubicBezTo>
                <a:cubicBezTo>
                  <a:pt x="57" y="169"/>
                  <a:pt x="57" y="169"/>
                  <a:pt x="57" y="169"/>
                </a:cubicBezTo>
                <a:cubicBezTo>
                  <a:pt x="57" y="169"/>
                  <a:pt x="57" y="169"/>
                  <a:pt x="57" y="169"/>
                </a:cubicBezTo>
                <a:cubicBezTo>
                  <a:pt x="57" y="169"/>
                  <a:pt x="57" y="169"/>
                  <a:pt x="57" y="169"/>
                </a:cubicBezTo>
                <a:cubicBezTo>
                  <a:pt x="57" y="169"/>
                  <a:pt x="57" y="169"/>
                  <a:pt x="57" y="169"/>
                </a:cubicBezTo>
                <a:cubicBezTo>
                  <a:pt x="57" y="170"/>
                  <a:pt x="57" y="170"/>
                  <a:pt x="56" y="170"/>
                </a:cubicBezTo>
                <a:cubicBezTo>
                  <a:pt x="56" y="170"/>
                  <a:pt x="57" y="170"/>
                  <a:pt x="58" y="170"/>
                </a:cubicBezTo>
                <a:cubicBezTo>
                  <a:pt x="58" y="170"/>
                  <a:pt x="58" y="170"/>
                  <a:pt x="58" y="169"/>
                </a:cubicBezTo>
                <a:cubicBezTo>
                  <a:pt x="58" y="169"/>
                  <a:pt x="58" y="169"/>
                  <a:pt x="58" y="168"/>
                </a:cubicBezTo>
                <a:cubicBezTo>
                  <a:pt x="59" y="168"/>
                  <a:pt x="60" y="168"/>
                  <a:pt x="60" y="168"/>
                </a:cubicBezTo>
                <a:cubicBezTo>
                  <a:pt x="61" y="169"/>
                  <a:pt x="60" y="168"/>
                  <a:pt x="60" y="168"/>
                </a:cubicBezTo>
                <a:cubicBezTo>
                  <a:pt x="61" y="168"/>
                  <a:pt x="61" y="168"/>
                  <a:pt x="61" y="167"/>
                </a:cubicBezTo>
                <a:cubicBezTo>
                  <a:pt x="61" y="168"/>
                  <a:pt x="61" y="168"/>
                  <a:pt x="61" y="168"/>
                </a:cubicBezTo>
                <a:cubicBezTo>
                  <a:pt x="61" y="168"/>
                  <a:pt x="61" y="168"/>
                  <a:pt x="61" y="168"/>
                </a:cubicBezTo>
                <a:cubicBezTo>
                  <a:pt x="61" y="168"/>
                  <a:pt x="61" y="168"/>
                  <a:pt x="61" y="168"/>
                </a:cubicBezTo>
                <a:cubicBezTo>
                  <a:pt x="62" y="168"/>
                  <a:pt x="62" y="168"/>
                  <a:pt x="62" y="168"/>
                </a:cubicBezTo>
                <a:cubicBezTo>
                  <a:pt x="62" y="168"/>
                  <a:pt x="62" y="168"/>
                  <a:pt x="62" y="168"/>
                </a:cubicBezTo>
                <a:cubicBezTo>
                  <a:pt x="62" y="168"/>
                  <a:pt x="62" y="168"/>
                  <a:pt x="62" y="168"/>
                </a:cubicBezTo>
                <a:cubicBezTo>
                  <a:pt x="62" y="168"/>
                  <a:pt x="62" y="168"/>
                  <a:pt x="62" y="168"/>
                </a:cubicBezTo>
                <a:cubicBezTo>
                  <a:pt x="63" y="168"/>
                  <a:pt x="62" y="168"/>
                  <a:pt x="62" y="169"/>
                </a:cubicBezTo>
                <a:cubicBezTo>
                  <a:pt x="63" y="169"/>
                  <a:pt x="63" y="168"/>
                  <a:pt x="64" y="167"/>
                </a:cubicBezTo>
                <a:cubicBezTo>
                  <a:pt x="64" y="167"/>
                  <a:pt x="64" y="167"/>
                  <a:pt x="64" y="167"/>
                </a:cubicBezTo>
                <a:cubicBezTo>
                  <a:pt x="64" y="167"/>
                  <a:pt x="64" y="167"/>
                  <a:pt x="64" y="167"/>
                </a:cubicBezTo>
                <a:cubicBezTo>
                  <a:pt x="64" y="168"/>
                  <a:pt x="64" y="168"/>
                  <a:pt x="65" y="168"/>
                </a:cubicBezTo>
                <a:cubicBezTo>
                  <a:pt x="65" y="168"/>
                  <a:pt x="65" y="168"/>
                  <a:pt x="66" y="168"/>
                </a:cubicBezTo>
                <a:cubicBezTo>
                  <a:pt x="66" y="168"/>
                  <a:pt x="65" y="168"/>
                  <a:pt x="65" y="168"/>
                </a:cubicBezTo>
                <a:cubicBezTo>
                  <a:pt x="65" y="167"/>
                  <a:pt x="65" y="167"/>
                  <a:pt x="65" y="167"/>
                </a:cubicBezTo>
                <a:cubicBezTo>
                  <a:pt x="65" y="167"/>
                  <a:pt x="65" y="167"/>
                  <a:pt x="65" y="167"/>
                </a:cubicBezTo>
                <a:cubicBezTo>
                  <a:pt x="65" y="166"/>
                  <a:pt x="66" y="167"/>
                  <a:pt x="66" y="166"/>
                </a:cubicBezTo>
                <a:cubicBezTo>
                  <a:pt x="65" y="166"/>
                  <a:pt x="66" y="167"/>
                  <a:pt x="65" y="167"/>
                </a:cubicBezTo>
                <a:cubicBezTo>
                  <a:pt x="65" y="166"/>
                  <a:pt x="65" y="166"/>
                  <a:pt x="64" y="166"/>
                </a:cubicBezTo>
                <a:cubicBezTo>
                  <a:pt x="65" y="165"/>
                  <a:pt x="66" y="165"/>
                  <a:pt x="66" y="165"/>
                </a:cubicBezTo>
                <a:cubicBezTo>
                  <a:pt x="66" y="166"/>
                  <a:pt x="65" y="165"/>
                  <a:pt x="65" y="166"/>
                </a:cubicBezTo>
                <a:cubicBezTo>
                  <a:pt x="66" y="166"/>
                  <a:pt x="66" y="166"/>
                  <a:pt x="66" y="167"/>
                </a:cubicBezTo>
                <a:cubicBezTo>
                  <a:pt x="66" y="167"/>
                  <a:pt x="67" y="167"/>
                  <a:pt x="67" y="167"/>
                </a:cubicBezTo>
                <a:cubicBezTo>
                  <a:pt x="68" y="167"/>
                  <a:pt x="68" y="166"/>
                  <a:pt x="68" y="166"/>
                </a:cubicBezTo>
                <a:cubicBezTo>
                  <a:pt x="68" y="167"/>
                  <a:pt x="68" y="167"/>
                  <a:pt x="68" y="167"/>
                </a:cubicBezTo>
                <a:cubicBezTo>
                  <a:pt x="68" y="167"/>
                  <a:pt x="68" y="167"/>
                  <a:pt x="68" y="167"/>
                </a:cubicBezTo>
                <a:cubicBezTo>
                  <a:pt x="68" y="167"/>
                  <a:pt x="68" y="167"/>
                  <a:pt x="68" y="167"/>
                </a:cubicBezTo>
                <a:cubicBezTo>
                  <a:pt x="68" y="167"/>
                  <a:pt x="68" y="167"/>
                  <a:pt x="68" y="167"/>
                </a:cubicBezTo>
                <a:cubicBezTo>
                  <a:pt x="68" y="167"/>
                  <a:pt x="67" y="167"/>
                  <a:pt x="67" y="168"/>
                </a:cubicBezTo>
                <a:cubicBezTo>
                  <a:pt x="68" y="168"/>
                  <a:pt x="68" y="167"/>
                  <a:pt x="68" y="167"/>
                </a:cubicBezTo>
                <a:cubicBezTo>
                  <a:pt x="68" y="167"/>
                  <a:pt x="68" y="168"/>
                  <a:pt x="68" y="168"/>
                </a:cubicBezTo>
                <a:cubicBezTo>
                  <a:pt x="68" y="167"/>
                  <a:pt x="69" y="168"/>
                  <a:pt x="69" y="167"/>
                </a:cubicBezTo>
                <a:cubicBezTo>
                  <a:pt x="70" y="167"/>
                  <a:pt x="69" y="167"/>
                  <a:pt x="69" y="167"/>
                </a:cubicBezTo>
                <a:cubicBezTo>
                  <a:pt x="69" y="166"/>
                  <a:pt x="70" y="166"/>
                  <a:pt x="70" y="167"/>
                </a:cubicBezTo>
                <a:cubicBezTo>
                  <a:pt x="70" y="167"/>
                  <a:pt x="70" y="167"/>
                  <a:pt x="70" y="167"/>
                </a:cubicBezTo>
                <a:cubicBezTo>
                  <a:pt x="70" y="167"/>
                  <a:pt x="71" y="167"/>
                  <a:pt x="71" y="167"/>
                </a:cubicBezTo>
                <a:cubicBezTo>
                  <a:pt x="71" y="167"/>
                  <a:pt x="72" y="167"/>
                  <a:pt x="72" y="167"/>
                </a:cubicBezTo>
                <a:cubicBezTo>
                  <a:pt x="71" y="167"/>
                  <a:pt x="71" y="167"/>
                  <a:pt x="71" y="168"/>
                </a:cubicBezTo>
                <a:cubicBezTo>
                  <a:pt x="70" y="168"/>
                  <a:pt x="70" y="168"/>
                  <a:pt x="70" y="168"/>
                </a:cubicBezTo>
                <a:cubicBezTo>
                  <a:pt x="70" y="168"/>
                  <a:pt x="70" y="168"/>
                  <a:pt x="70" y="168"/>
                </a:cubicBezTo>
                <a:cubicBezTo>
                  <a:pt x="70" y="168"/>
                  <a:pt x="70" y="168"/>
                  <a:pt x="70" y="167"/>
                </a:cubicBezTo>
                <a:cubicBezTo>
                  <a:pt x="70" y="167"/>
                  <a:pt x="70" y="167"/>
                  <a:pt x="70" y="167"/>
                </a:cubicBezTo>
                <a:cubicBezTo>
                  <a:pt x="70" y="167"/>
                  <a:pt x="70" y="167"/>
                  <a:pt x="70" y="167"/>
                </a:cubicBezTo>
                <a:cubicBezTo>
                  <a:pt x="70" y="168"/>
                  <a:pt x="69" y="168"/>
                  <a:pt x="69" y="168"/>
                </a:cubicBezTo>
                <a:cubicBezTo>
                  <a:pt x="69" y="168"/>
                  <a:pt x="69" y="168"/>
                  <a:pt x="69" y="168"/>
                </a:cubicBezTo>
                <a:cubicBezTo>
                  <a:pt x="69" y="168"/>
                  <a:pt x="69" y="169"/>
                  <a:pt x="69" y="168"/>
                </a:cubicBezTo>
                <a:cubicBezTo>
                  <a:pt x="68" y="168"/>
                  <a:pt x="69" y="168"/>
                  <a:pt x="69" y="168"/>
                </a:cubicBezTo>
                <a:cubicBezTo>
                  <a:pt x="68" y="167"/>
                  <a:pt x="68" y="168"/>
                  <a:pt x="68" y="168"/>
                </a:cubicBezTo>
                <a:cubicBezTo>
                  <a:pt x="68" y="168"/>
                  <a:pt x="68" y="168"/>
                  <a:pt x="68" y="168"/>
                </a:cubicBezTo>
                <a:cubicBezTo>
                  <a:pt x="68" y="168"/>
                  <a:pt x="68" y="168"/>
                  <a:pt x="68" y="168"/>
                </a:cubicBezTo>
                <a:cubicBezTo>
                  <a:pt x="68" y="168"/>
                  <a:pt x="68" y="168"/>
                  <a:pt x="68" y="168"/>
                </a:cubicBezTo>
                <a:cubicBezTo>
                  <a:pt x="68" y="168"/>
                  <a:pt x="67" y="168"/>
                  <a:pt x="67" y="169"/>
                </a:cubicBezTo>
                <a:cubicBezTo>
                  <a:pt x="67" y="168"/>
                  <a:pt x="67" y="168"/>
                  <a:pt x="67" y="168"/>
                </a:cubicBezTo>
                <a:cubicBezTo>
                  <a:pt x="67" y="169"/>
                  <a:pt x="65" y="170"/>
                  <a:pt x="64" y="169"/>
                </a:cubicBezTo>
                <a:cubicBezTo>
                  <a:pt x="64" y="169"/>
                  <a:pt x="64" y="169"/>
                  <a:pt x="64" y="169"/>
                </a:cubicBezTo>
                <a:cubicBezTo>
                  <a:pt x="63" y="169"/>
                  <a:pt x="63" y="169"/>
                  <a:pt x="63" y="169"/>
                </a:cubicBezTo>
                <a:cubicBezTo>
                  <a:pt x="63" y="169"/>
                  <a:pt x="63" y="169"/>
                  <a:pt x="63" y="169"/>
                </a:cubicBezTo>
                <a:cubicBezTo>
                  <a:pt x="63" y="170"/>
                  <a:pt x="63" y="170"/>
                  <a:pt x="63" y="170"/>
                </a:cubicBezTo>
                <a:cubicBezTo>
                  <a:pt x="62" y="169"/>
                  <a:pt x="61" y="170"/>
                  <a:pt x="61" y="169"/>
                </a:cubicBezTo>
                <a:cubicBezTo>
                  <a:pt x="61" y="171"/>
                  <a:pt x="58" y="169"/>
                  <a:pt x="58" y="171"/>
                </a:cubicBezTo>
                <a:cubicBezTo>
                  <a:pt x="58" y="171"/>
                  <a:pt x="57" y="171"/>
                  <a:pt x="57" y="171"/>
                </a:cubicBezTo>
                <a:cubicBezTo>
                  <a:pt x="57" y="171"/>
                  <a:pt x="57" y="171"/>
                  <a:pt x="57" y="171"/>
                </a:cubicBezTo>
                <a:cubicBezTo>
                  <a:pt x="57" y="170"/>
                  <a:pt x="57" y="170"/>
                  <a:pt x="57" y="170"/>
                </a:cubicBezTo>
                <a:cubicBezTo>
                  <a:pt x="58" y="170"/>
                  <a:pt x="59" y="170"/>
                  <a:pt x="59" y="169"/>
                </a:cubicBezTo>
                <a:cubicBezTo>
                  <a:pt x="58" y="170"/>
                  <a:pt x="57" y="170"/>
                  <a:pt x="56" y="170"/>
                </a:cubicBezTo>
                <a:cubicBezTo>
                  <a:pt x="56" y="170"/>
                  <a:pt x="56" y="170"/>
                  <a:pt x="56" y="170"/>
                </a:cubicBezTo>
                <a:cubicBezTo>
                  <a:pt x="55" y="170"/>
                  <a:pt x="56" y="170"/>
                  <a:pt x="56" y="171"/>
                </a:cubicBezTo>
                <a:cubicBezTo>
                  <a:pt x="56" y="171"/>
                  <a:pt x="56" y="171"/>
                  <a:pt x="57" y="171"/>
                </a:cubicBezTo>
                <a:cubicBezTo>
                  <a:pt x="56" y="171"/>
                  <a:pt x="55" y="171"/>
                  <a:pt x="55" y="171"/>
                </a:cubicBezTo>
                <a:cubicBezTo>
                  <a:pt x="54" y="171"/>
                  <a:pt x="55" y="171"/>
                  <a:pt x="54" y="171"/>
                </a:cubicBezTo>
                <a:cubicBezTo>
                  <a:pt x="54" y="172"/>
                  <a:pt x="52" y="172"/>
                  <a:pt x="51" y="172"/>
                </a:cubicBezTo>
                <a:cubicBezTo>
                  <a:pt x="51" y="172"/>
                  <a:pt x="51" y="172"/>
                  <a:pt x="51" y="172"/>
                </a:cubicBezTo>
                <a:cubicBezTo>
                  <a:pt x="51" y="171"/>
                  <a:pt x="52" y="172"/>
                  <a:pt x="51" y="171"/>
                </a:cubicBezTo>
                <a:cubicBezTo>
                  <a:pt x="51" y="171"/>
                  <a:pt x="51" y="172"/>
                  <a:pt x="51" y="171"/>
                </a:cubicBezTo>
                <a:cubicBezTo>
                  <a:pt x="51" y="172"/>
                  <a:pt x="50" y="172"/>
                  <a:pt x="49" y="172"/>
                </a:cubicBezTo>
                <a:cubicBezTo>
                  <a:pt x="49" y="172"/>
                  <a:pt x="49" y="172"/>
                  <a:pt x="49" y="172"/>
                </a:cubicBezTo>
                <a:cubicBezTo>
                  <a:pt x="49" y="173"/>
                  <a:pt x="48" y="173"/>
                  <a:pt x="47" y="173"/>
                </a:cubicBezTo>
                <a:cubicBezTo>
                  <a:pt x="47" y="174"/>
                  <a:pt x="47" y="174"/>
                  <a:pt x="47" y="174"/>
                </a:cubicBezTo>
                <a:cubicBezTo>
                  <a:pt x="47" y="174"/>
                  <a:pt x="46" y="174"/>
                  <a:pt x="46" y="174"/>
                </a:cubicBezTo>
                <a:cubicBezTo>
                  <a:pt x="47" y="173"/>
                  <a:pt x="47" y="173"/>
                  <a:pt x="47" y="172"/>
                </a:cubicBezTo>
                <a:cubicBezTo>
                  <a:pt x="46" y="173"/>
                  <a:pt x="45" y="174"/>
                  <a:pt x="44" y="174"/>
                </a:cubicBezTo>
                <a:cubicBezTo>
                  <a:pt x="44" y="174"/>
                  <a:pt x="44" y="174"/>
                  <a:pt x="44" y="174"/>
                </a:cubicBezTo>
                <a:cubicBezTo>
                  <a:pt x="44" y="174"/>
                  <a:pt x="44" y="174"/>
                  <a:pt x="43" y="174"/>
                </a:cubicBezTo>
                <a:cubicBezTo>
                  <a:pt x="43" y="175"/>
                  <a:pt x="44" y="175"/>
                  <a:pt x="44" y="175"/>
                </a:cubicBezTo>
                <a:cubicBezTo>
                  <a:pt x="44" y="175"/>
                  <a:pt x="43" y="175"/>
                  <a:pt x="43" y="176"/>
                </a:cubicBezTo>
                <a:cubicBezTo>
                  <a:pt x="43" y="175"/>
                  <a:pt x="43" y="175"/>
                  <a:pt x="43" y="175"/>
                </a:cubicBezTo>
                <a:cubicBezTo>
                  <a:pt x="43" y="176"/>
                  <a:pt x="42" y="175"/>
                  <a:pt x="41" y="176"/>
                </a:cubicBezTo>
                <a:cubicBezTo>
                  <a:pt x="41" y="175"/>
                  <a:pt x="41" y="175"/>
                  <a:pt x="40" y="175"/>
                </a:cubicBezTo>
                <a:cubicBezTo>
                  <a:pt x="40" y="176"/>
                  <a:pt x="37" y="176"/>
                  <a:pt x="37" y="177"/>
                </a:cubicBezTo>
                <a:cubicBezTo>
                  <a:pt x="36" y="177"/>
                  <a:pt x="35" y="177"/>
                  <a:pt x="36" y="176"/>
                </a:cubicBezTo>
                <a:cubicBezTo>
                  <a:pt x="35" y="176"/>
                  <a:pt x="35" y="177"/>
                  <a:pt x="36" y="177"/>
                </a:cubicBezTo>
                <a:cubicBezTo>
                  <a:pt x="35" y="177"/>
                  <a:pt x="35" y="177"/>
                  <a:pt x="35" y="177"/>
                </a:cubicBezTo>
                <a:cubicBezTo>
                  <a:pt x="35" y="177"/>
                  <a:pt x="35" y="177"/>
                  <a:pt x="35" y="177"/>
                </a:cubicBezTo>
                <a:cubicBezTo>
                  <a:pt x="35" y="177"/>
                  <a:pt x="35" y="177"/>
                  <a:pt x="35" y="177"/>
                </a:cubicBezTo>
                <a:cubicBezTo>
                  <a:pt x="35" y="177"/>
                  <a:pt x="34" y="176"/>
                  <a:pt x="34" y="177"/>
                </a:cubicBezTo>
                <a:cubicBezTo>
                  <a:pt x="34" y="177"/>
                  <a:pt x="34" y="177"/>
                  <a:pt x="35" y="177"/>
                </a:cubicBezTo>
                <a:cubicBezTo>
                  <a:pt x="35" y="177"/>
                  <a:pt x="35" y="177"/>
                  <a:pt x="35" y="177"/>
                </a:cubicBezTo>
                <a:cubicBezTo>
                  <a:pt x="35" y="177"/>
                  <a:pt x="35" y="177"/>
                  <a:pt x="35" y="177"/>
                </a:cubicBezTo>
                <a:cubicBezTo>
                  <a:pt x="35" y="177"/>
                  <a:pt x="34" y="178"/>
                  <a:pt x="34" y="178"/>
                </a:cubicBezTo>
                <a:cubicBezTo>
                  <a:pt x="34" y="177"/>
                  <a:pt x="34" y="177"/>
                  <a:pt x="34" y="177"/>
                </a:cubicBezTo>
                <a:cubicBezTo>
                  <a:pt x="34" y="177"/>
                  <a:pt x="34" y="178"/>
                  <a:pt x="34" y="178"/>
                </a:cubicBezTo>
                <a:cubicBezTo>
                  <a:pt x="33" y="178"/>
                  <a:pt x="32" y="178"/>
                  <a:pt x="32" y="178"/>
                </a:cubicBezTo>
                <a:cubicBezTo>
                  <a:pt x="31" y="178"/>
                  <a:pt x="31" y="179"/>
                  <a:pt x="31" y="179"/>
                </a:cubicBezTo>
                <a:cubicBezTo>
                  <a:pt x="31" y="178"/>
                  <a:pt x="31" y="178"/>
                  <a:pt x="30" y="178"/>
                </a:cubicBezTo>
                <a:cubicBezTo>
                  <a:pt x="30" y="178"/>
                  <a:pt x="31" y="178"/>
                  <a:pt x="31" y="179"/>
                </a:cubicBezTo>
                <a:cubicBezTo>
                  <a:pt x="30" y="179"/>
                  <a:pt x="30" y="179"/>
                  <a:pt x="29" y="179"/>
                </a:cubicBezTo>
                <a:cubicBezTo>
                  <a:pt x="29" y="179"/>
                  <a:pt x="29" y="179"/>
                  <a:pt x="29" y="178"/>
                </a:cubicBezTo>
                <a:cubicBezTo>
                  <a:pt x="28" y="179"/>
                  <a:pt x="29" y="179"/>
                  <a:pt x="29" y="180"/>
                </a:cubicBezTo>
                <a:cubicBezTo>
                  <a:pt x="29" y="180"/>
                  <a:pt x="28" y="180"/>
                  <a:pt x="28" y="180"/>
                </a:cubicBezTo>
                <a:cubicBezTo>
                  <a:pt x="28" y="180"/>
                  <a:pt x="28" y="180"/>
                  <a:pt x="28" y="180"/>
                </a:cubicBezTo>
                <a:cubicBezTo>
                  <a:pt x="28" y="180"/>
                  <a:pt x="28" y="179"/>
                  <a:pt x="28" y="179"/>
                </a:cubicBezTo>
                <a:cubicBezTo>
                  <a:pt x="28" y="179"/>
                  <a:pt x="27" y="179"/>
                  <a:pt x="28" y="180"/>
                </a:cubicBezTo>
                <a:cubicBezTo>
                  <a:pt x="27" y="180"/>
                  <a:pt x="27" y="180"/>
                  <a:pt x="27" y="180"/>
                </a:cubicBezTo>
                <a:cubicBezTo>
                  <a:pt x="26" y="179"/>
                  <a:pt x="27" y="180"/>
                  <a:pt x="26" y="179"/>
                </a:cubicBezTo>
                <a:cubicBezTo>
                  <a:pt x="25" y="180"/>
                  <a:pt x="25" y="180"/>
                  <a:pt x="24" y="180"/>
                </a:cubicBezTo>
                <a:cubicBezTo>
                  <a:pt x="24" y="180"/>
                  <a:pt x="25" y="180"/>
                  <a:pt x="24" y="181"/>
                </a:cubicBezTo>
                <a:cubicBezTo>
                  <a:pt x="25" y="181"/>
                  <a:pt x="25" y="181"/>
                  <a:pt x="25" y="181"/>
                </a:cubicBezTo>
                <a:cubicBezTo>
                  <a:pt x="25" y="181"/>
                  <a:pt x="25" y="181"/>
                  <a:pt x="26" y="181"/>
                </a:cubicBezTo>
                <a:cubicBezTo>
                  <a:pt x="26" y="181"/>
                  <a:pt x="26" y="181"/>
                  <a:pt x="26" y="181"/>
                </a:cubicBezTo>
                <a:cubicBezTo>
                  <a:pt x="26" y="181"/>
                  <a:pt x="26" y="180"/>
                  <a:pt x="27" y="180"/>
                </a:cubicBezTo>
                <a:cubicBezTo>
                  <a:pt x="27" y="180"/>
                  <a:pt x="27" y="180"/>
                  <a:pt x="27" y="180"/>
                </a:cubicBezTo>
                <a:cubicBezTo>
                  <a:pt x="27" y="180"/>
                  <a:pt x="28" y="181"/>
                  <a:pt x="28" y="181"/>
                </a:cubicBezTo>
                <a:cubicBezTo>
                  <a:pt x="28" y="181"/>
                  <a:pt x="28" y="181"/>
                  <a:pt x="29" y="181"/>
                </a:cubicBezTo>
                <a:cubicBezTo>
                  <a:pt x="29" y="181"/>
                  <a:pt x="29" y="181"/>
                  <a:pt x="29" y="181"/>
                </a:cubicBezTo>
                <a:cubicBezTo>
                  <a:pt x="29" y="181"/>
                  <a:pt x="29" y="181"/>
                  <a:pt x="29" y="180"/>
                </a:cubicBezTo>
                <a:cubicBezTo>
                  <a:pt x="29" y="180"/>
                  <a:pt x="29" y="180"/>
                  <a:pt x="29" y="180"/>
                </a:cubicBezTo>
                <a:cubicBezTo>
                  <a:pt x="30" y="181"/>
                  <a:pt x="29" y="181"/>
                  <a:pt x="29" y="181"/>
                </a:cubicBezTo>
                <a:cubicBezTo>
                  <a:pt x="29" y="181"/>
                  <a:pt x="31" y="181"/>
                  <a:pt x="30" y="181"/>
                </a:cubicBezTo>
                <a:cubicBezTo>
                  <a:pt x="30" y="180"/>
                  <a:pt x="31" y="181"/>
                  <a:pt x="31" y="180"/>
                </a:cubicBezTo>
                <a:cubicBezTo>
                  <a:pt x="32" y="180"/>
                  <a:pt x="31" y="180"/>
                  <a:pt x="31" y="181"/>
                </a:cubicBezTo>
                <a:cubicBezTo>
                  <a:pt x="32" y="181"/>
                  <a:pt x="33" y="180"/>
                  <a:pt x="33" y="181"/>
                </a:cubicBezTo>
                <a:cubicBezTo>
                  <a:pt x="33" y="181"/>
                  <a:pt x="33" y="180"/>
                  <a:pt x="33" y="180"/>
                </a:cubicBezTo>
                <a:cubicBezTo>
                  <a:pt x="33" y="180"/>
                  <a:pt x="34" y="180"/>
                  <a:pt x="34" y="180"/>
                </a:cubicBezTo>
                <a:cubicBezTo>
                  <a:pt x="34" y="180"/>
                  <a:pt x="34" y="180"/>
                  <a:pt x="34" y="180"/>
                </a:cubicBezTo>
                <a:cubicBezTo>
                  <a:pt x="34" y="179"/>
                  <a:pt x="35" y="180"/>
                  <a:pt x="35" y="179"/>
                </a:cubicBezTo>
                <a:cubicBezTo>
                  <a:pt x="35" y="179"/>
                  <a:pt x="35" y="180"/>
                  <a:pt x="35" y="180"/>
                </a:cubicBezTo>
                <a:cubicBezTo>
                  <a:pt x="36" y="179"/>
                  <a:pt x="37" y="179"/>
                  <a:pt x="38" y="179"/>
                </a:cubicBezTo>
                <a:cubicBezTo>
                  <a:pt x="38" y="179"/>
                  <a:pt x="38" y="179"/>
                  <a:pt x="38" y="179"/>
                </a:cubicBezTo>
                <a:cubicBezTo>
                  <a:pt x="37" y="179"/>
                  <a:pt x="37" y="179"/>
                  <a:pt x="37" y="180"/>
                </a:cubicBezTo>
                <a:cubicBezTo>
                  <a:pt x="37" y="180"/>
                  <a:pt x="37" y="180"/>
                  <a:pt x="37" y="180"/>
                </a:cubicBezTo>
                <a:cubicBezTo>
                  <a:pt x="37" y="180"/>
                  <a:pt x="37" y="180"/>
                  <a:pt x="37" y="180"/>
                </a:cubicBezTo>
                <a:cubicBezTo>
                  <a:pt x="37" y="180"/>
                  <a:pt x="37" y="180"/>
                  <a:pt x="37" y="180"/>
                </a:cubicBezTo>
                <a:cubicBezTo>
                  <a:pt x="36" y="180"/>
                  <a:pt x="36" y="180"/>
                  <a:pt x="36" y="180"/>
                </a:cubicBezTo>
                <a:cubicBezTo>
                  <a:pt x="36" y="180"/>
                  <a:pt x="36" y="180"/>
                  <a:pt x="36" y="180"/>
                </a:cubicBezTo>
                <a:cubicBezTo>
                  <a:pt x="36" y="180"/>
                  <a:pt x="36" y="180"/>
                  <a:pt x="36" y="180"/>
                </a:cubicBezTo>
                <a:cubicBezTo>
                  <a:pt x="36" y="180"/>
                  <a:pt x="36" y="180"/>
                  <a:pt x="36" y="181"/>
                </a:cubicBezTo>
                <a:cubicBezTo>
                  <a:pt x="35" y="181"/>
                  <a:pt x="35" y="180"/>
                  <a:pt x="35" y="180"/>
                </a:cubicBezTo>
                <a:cubicBezTo>
                  <a:pt x="35" y="181"/>
                  <a:pt x="34" y="181"/>
                  <a:pt x="32" y="181"/>
                </a:cubicBezTo>
                <a:cubicBezTo>
                  <a:pt x="32" y="181"/>
                  <a:pt x="32" y="181"/>
                  <a:pt x="32" y="181"/>
                </a:cubicBezTo>
                <a:cubicBezTo>
                  <a:pt x="32" y="181"/>
                  <a:pt x="32" y="181"/>
                  <a:pt x="31" y="182"/>
                </a:cubicBezTo>
                <a:cubicBezTo>
                  <a:pt x="32" y="182"/>
                  <a:pt x="32" y="182"/>
                  <a:pt x="32" y="182"/>
                </a:cubicBezTo>
                <a:cubicBezTo>
                  <a:pt x="32" y="182"/>
                  <a:pt x="32" y="182"/>
                  <a:pt x="32" y="182"/>
                </a:cubicBezTo>
                <a:cubicBezTo>
                  <a:pt x="33" y="182"/>
                  <a:pt x="33" y="182"/>
                  <a:pt x="33" y="182"/>
                </a:cubicBezTo>
                <a:cubicBezTo>
                  <a:pt x="33" y="182"/>
                  <a:pt x="33" y="182"/>
                  <a:pt x="33" y="182"/>
                </a:cubicBezTo>
                <a:cubicBezTo>
                  <a:pt x="34" y="181"/>
                  <a:pt x="35" y="182"/>
                  <a:pt x="36" y="182"/>
                </a:cubicBezTo>
                <a:cubicBezTo>
                  <a:pt x="35" y="182"/>
                  <a:pt x="34" y="182"/>
                  <a:pt x="34" y="182"/>
                </a:cubicBezTo>
                <a:cubicBezTo>
                  <a:pt x="34" y="182"/>
                  <a:pt x="35" y="182"/>
                  <a:pt x="35" y="183"/>
                </a:cubicBezTo>
                <a:cubicBezTo>
                  <a:pt x="35" y="183"/>
                  <a:pt x="34" y="183"/>
                  <a:pt x="34" y="184"/>
                </a:cubicBezTo>
                <a:cubicBezTo>
                  <a:pt x="34" y="183"/>
                  <a:pt x="34" y="183"/>
                  <a:pt x="33" y="183"/>
                </a:cubicBezTo>
                <a:cubicBezTo>
                  <a:pt x="33" y="183"/>
                  <a:pt x="33" y="183"/>
                  <a:pt x="33" y="183"/>
                </a:cubicBezTo>
                <a:cubicBezTo>
                  <a:pt x="32" y="183"/>
                  <a:pt x="33" y="183"/>
                  <a:pt x="33" y="183"/>
                </a:cubicBezTo>
                <a:cubicBezTo>
                  <a:pt x="32" y="182"/>
                  <a:pt x="32" y="183"/>
                  <a:pt x="32" y="183"/>
                </a:cubicBezTo>
                <a:cubicBezTo>
                  <a:pt x="32" y="183"/>
                  <a:pt x="31" y="183"/>
                  <a:pt x="31" y="184"/>
                </a:cubicBezTo>
                <a:cubicBezTo>
                  <a:pt x="30" y="184"/>
                  <a:pt x="31" y="183"/>
                  <a:pt x="30" y="183"/>
                </a:cubicBezTo>
                <a:cubicBezTo>
                  <a:pt x="30" y="184"/>
                  <a:pt x="29" y="183"/>
                  <a:pt x="28" y="183"/>
                </a:cubicBezTo>
                <a:cubicBezTo>
                  <a:pt x="28" y="184"/>
                  <a:pt x="28" y="183"/>
                  <a:pt x="27" y="184"/>
                </a:cubicBezTo>
                <a:cubicBezTo>
                  <a:pt x="27" y="183"/>
                  <a:pt x="27" y="183"/>
                  <a:pt x="27" y="183"/>
                </a:cubicBezTo>
                <a:cubicBezTo>
                  <a:pt x="26" y="183"/>
                  <a:pt x="26" y="183"/>
                  <a:pt x="25" y="183"/>
                </a:cubicBezTo>
                <a:cubicBezTo>
                  <a:pt x="25" y="184"/>
                  <a:pt x="25" y="184"/>
                  <a:pt x="25" y="185"/>
                </a:cubicBezTo>
                <a:cubicBezTo>
                  <a:pt x="25" y="185"/>
                  <a:pt x="24" y="185"/>
                  <a:pt x="24" y="186"/>
                </a:cubicBezTo>
                <a:cubicBezTo>
                  <a:pt x="24" y="186"/>
                  <a:pt x="24" y="185"/>
                  <a:pt x="24" y="185"/>
                </a:cubicBezTo>
                <a:cubicBezTo>
                  <a:pt x="23" y="185"/>
                  <a:pt x="23" y="186"/>
                  <a:pt x="23" y="185"/>
                </a:cubicBezTo>
                <a:cubicBezTo>
                  <a:pt x="22" y="186"/>
                  <a:pt x="23" y="186"/>
                  <a:pt x="22" y="186"/>
                </a:cubicBezTo>
                <a:cubicBezTo>
                  <a:pt x="22" y="186"/>
                  <a:pt x="22" y="185"/>
                  <a:pt x="22" y="185"/>
                </a:cubicBezTo>
                <a:cubicBezTo>
                  <a:pt x="22" y="184"/>
                  <a:pt x="23" y="185"/>
                  <a:pt x="23" y="185"/>
                </a:cubicBezTo>
                <a:cubicBezTo>
                  <a:pt x="23" y="184"/>
                  <a:pt x="22" y="185"/>
                  <a:pt x="22" y="185"/>
                </a:cubicBezTo>
                <a:cubicBezTo>
                  <a:pt x="21" y="185"/>
                  <a:pt x="21" y="185"/>
                  <a:pt x="21" y="185"/>
                </a:cubicBezTo>
                <a:cubicBezTo>
                  <a:pt x="20" y="185"/>
                  <a:pt x="19" y="186"/>
                  <a:pt x="19" y="186"/>
                </a:cubicBezTo>
                <a:cubicBezTo>
                  <a:pt x="19" y="186"/>
                  <a:pt x="19" y="186"/>
                  <a:pt x="19" y="186"/>
                </a:cubicBezTo>
                <a:cubicBezTo>
                  <a:pt x="18" y="186"/>
                  <a:pt x="18" y="187"/>
                  <a:pt x="17" y="186"/>
                </a:cubicBezTo>
                <a:cubicBezTo>
                  <a:pt x="17" y="187"/>
                  <a:pt x="17" y="187"/>
                  <a:pt x="17" y="187"/>
                </a:cubicBezTo>
                <a:cubicBezTo>
                  <a:pt x="17" y="187"/>
                  <a:pt x="18" y="188"/>
                  <a:pt x="18" y="187"/>
                </a:cubicBezTo>
                <a:cubicBezTo>
                  <a:pt x="19" y="187"/>
                  <a:pt x="19" y="188"/>
                  <a:pt x="20" y="188"/>
                </a:cubicBezTo>
                <a:cubicBezTo>
                  <a:pt x="19" y="189"/>
                  <a:pt x="19" y="188"/>
                  <a:pt x="18" y="188"/>
                </a:cubicBezTo>
                <a:cubicBezTo>
                  <a:pt x="18" y="189"/>
                  <a:pt x="19" y="188"/>
                  <a:pt x="19" y="189"/>
                </a:cubicBezTo>
                <a:cubicBezTo>
                  <a:pt x="19" y="188"/>
                  <a:pt x="20" y="188"/>
                  <a:pt x="20" y="189"/>
                </a:cubicBezTo>
                <a:cubicBezTo>
                  <a:pt x="20" y="188"/>
                  <a:pt x="21" y="188"/>
                  <a:pt x="20" y="188"/>
                </a:cubicBezTo>
                <a:cubicBezTo>
                  <a:pt x="20" y="188"/>
                  <a:pt x="20" y="188"/>
                  <a:pt x="20" y="187"/>
                </a:cubicBezTo>
                <a:cubicBezTo>
                  <a:pt x="20" y="187"/>
                  <a:pt x="20" y="188"/>
                  <a:pt x="20" y="187"/>
                </a:cubicBezTo>
                <a:cubicBezTo>
                  <a:pt x="21" y="187"/>
                  <a:pt x="20" y="188"/>
                  <a:pt x="21" y="188"/>
                </a:cubicBezTo>
                <a:cubicBezTo>
                  <a:pt x="21" y="187"/>
                  <a:pt x="22" y="188"/>
                  <a:pt x="22" y="187"/>
                </a:cubicBezTo>
                <a:cubicBezTo>
                  <a:pt x="22" y="188"/>
                  <a:pt x="22" y="188"/>
                  <a:pt x="22" y="188"/>
                </a:cubicBezTo>
                <a:cubicBezTo>
                  <a:pt x="23" y="188"/>
                  <a:pt x="24" y="189"/>
                  <a:pt x="24" y="188"/>
                </a:cubicBezTo>
                <a:cubicBezTo>
                  <a:pt x="25" y="189"/>
                  <a:pt x="25" y="188"/>
                  <a:pt x="26" y="189"/>
                </a:cubicBezTo>
                <a:cubicBezTo>
                  <a:pt x="27" y="188"/>
                  <a:pt x="26" y="188"/>
                  <a:pt x="27" y="188"/>
                </a:cubicBezTo>
                <a:cubicBezTo>
                  <a:pt x="27" y="188"/>
                  <a:pt x="27" y="188"/>
                  <a:pt x="27" y="188"/>
                </a:cubicBezTo>
                <a:cubicBezTo>
                  <a:pt x="28" y="189"/>
                  <a:pt x="28" y="188"/>
                  <a:pt x="29" y="189"/>
                </a:cubicBezTo>
                <a:cubicBezTo>
                  <a:pt x="29" y="188"/>
                  <a:pt x="29" y="188"/>
                  <a:pt x="28" y="188"/>
                </a:cubicBezTo>
                <a:cubicBezTo>
                  <a:pt x="28" y="187"/>
                  <a:pt x="29" y="188"/>
                  <a:pt x="29" y="187"/>
                </a:cubicBezTo>
                <a:cubicBezTo>
                  <a:pt x="29" y="187"/>
                  <a:pt x="29" y="188"/>
                  <a:pt x="29" y="187"/>
                </a:cubicBezTo>
                <a:cubicBezTo>
                  <a:pt x="30" y="188"/>
                  <a:pt x="30" y="188"/>
                  <a:pt x="29" y="188"/>
                </a:cubicBezTo>
                <a:cubicBezTo>
                  <a:pt x="30" y="188"/>
                  <a:pt x="31" y="188"/>
                  <a:pt x="32" y="188"/>
                </a:cubicBezTo>
                <a:cubicBezTo>
                  <a:pt x="31" y="187"/>
                  <a:pt x="33" y="189"/>
                  <a:pt x="33" y="187"/>
                </a:cubicBezTo>
                <a:cubicBezTo>
                  <a:pt x="33" y="188"/>
                  <a:pt x="33" y="187"/>
                  <a:pt x="34" y="188"/>
                </a:cubicBezTo>
                <a:cubicBezTo>
                  <a:pt x="33" y="188"/>
                  <a:pt x="33" y="188"/>
                  <a:pt x="32" y="188"/>
                </a:cubicBezTo>
                <a:cubicBezTo>
                  <a:pt x="32" y="189"/>
                  <a:pt x="31" y="189"/>
                  <a:pt x="30" y="188"/>
                </a:cubicBezTo>
                <a:cubicBezTo>
                  <a:pt x="30" y="189"/>
                  <a:pt x="30" y="189"/>
                  <a:pt x="30" y="190"/>
                </a:cubicBezTo>
                <a:cubicBezTo>
                  <a:pt x="31" y="188"/>
                  <a:pt x="34" y="190"/>
                  <a:pt x="34" y="188"/>
                </a:cubicBezTo>
                <a:cubicBezTo>
                  <a:pt x="35" y="187"/>
                  <a:pt x="36" y="187"/>
                  <a:pt x="36" y="187"/>
                </a:cubicBezTo>
                <a:cubicBezTo>
                  <a:pt x="37" y="187"/>
                  <a:pt x="36" y="187"/>
                  <a:pt x="36" y="187"/>
                </a:cubicBezTo>
                <a:cubicBezTo>
                  <a:pt x="36" y="186"/>
                  <a:pt x="36" y="186"/>
                  <a:pt x="36" y="186"/>
                </a:cubicBezTo>
                <a:cubicBezTo>
                  <a:pt x="37" y="186"/>
                  <a:pt x="37" y="186"/>
                  <a:pt x="37" y="186"/>
                </a:cubicBezTo>
                <a:cubicBezTo>
                  <a:pt x="37" y="186"/>
                  <a:pt x="37" y="186"/>
                  <a:pt x="36" y="187"/>
                </a:cubicBezTo>
                <a:cubicBezTo>
                  <a:pt x="37" y="187"/>
                  <a:pt x="37" y="187"/>
                  <a:pt x="38" y="187"/>
                </a:cubicBezTo>
                <a:cubicBezTo>
                  <a:pt x="38" y="186"/>
                  <a:pt x="38" y="186"/>
                  <a:pt x="38" y="186"/>
                </a:cubicBezTo>
                <a:cubicBezTo>
                  <a:pt x="38" y="186"/>
                  <a:pt x="38" y="186"/>
                  <a:pt x="39" y="186"/>
                </a:cubicBezTo>
                <a:cubicBezTo>
                  <a:pt x="39" y="186"/>
                  <a:pt x="39" y="187"/>
                  <a:pt x="39" y="187"/>
                </a:cubicBezTo>
                <a:cubicBezTo>
                  <a:pt x="40" y="187"/>
                  <a:pt x="39" y="186"/>
                  <a:pt x="40" y="186"/>
                </a:cubicBezTo>
                <a:cubicBezTo>
                  <a:pt x="40" y="186"/>
                  <a:pt x="40" y="185"/>
                  <a:pt x="39" y="185"/>
                </a:cubicBezTo>
                <a:cubicBezTo>
                  <a:pt x="40" y="185"/>
                  <a:pt x="40" y="185"/>
                  <a:pt x="40" y="185"/>
                </a:cubicBezTo>
                <a:cubicBezTo>
                  <a:pt x="40" y="186"/>
                  <a:pt x="42" y="186"/>
                  <a:pt x="43" y="186"/>
                </a:cubicBezTo>
                <a:cubicBezTo>
                  <a:pt x="42" y="187"/>
                  <a:pt x="40" y="186"/>
                  <a:pt x="41" y="187"/>
                </a:cubicBezTo>
                <a:cubicBezTo>
                  <a:pt x="40" y="188"/>
                  <a:pt x="39" y="187"/>
                  <a:pt x="38" y="188"/>
                </a:cubicBezTo>
                <a:cubicBezTo>
                  <a:pt x="39" y="189"/>
                  <a:pt x="39" y="188"/>
                  <a:pt x="40" y="188"/>
                </a:cubicBezTo>
                <a:cubicBezTo>
                  <a:pt x="39" y="189"/>
                  <a:pt x="39" y="188"/>
                  <a:pt x="39" y="189"/>
                </a:cubicBezTo>
                <a:cubicBezTo>
                  <a:pt x="38" y="188"/>
                  <a:pt x="38" y="189"/>
                  <a:pt x="38" y="188"/>
                </a:cubicBezTo>
                <a:cubicBezTo>
                  <a:pt x="37" y="189"/>
                  <a:pt x="38" y="189"/>
                  <a:pt x="38" y="190"/>
                </a:cubicBezTo>
                <a:cubicBezTo>
                  <a:pt x="38" y="190"/>
                  <a:pt x="37" y="189"/>
                  <a:pt x="37" y="189"/>
                </a:cubicBezTo>
                <a:cubicBezTo>
                  <a:pt x="37" y="190"/>
                  <a:pt x="37" y="189"/>
                  <a:pt x="36" y="190"/>
                </a:cubicBezTo>
                <a:cubicBezTo>
                  <a:pt x="36" y="190"/>
                  <a:pt x="36" y="190"/>
                  <a:pt x="36" y="189"/>
                </a:cubicBezTo>
                <a:cubicBezTo>
                  <a:pt x="35" y="190"/>
                  <a:pt x="35" y="190"/>
                  <a:pt x="35" y="190"/>
                </a:cubicBezTo>
                <a:cubicBezTo>
                  <a:pt x="34" y="190"/>
                  <a:pt x="34" y="190"/>
                  <a:pt x="33" y="191"/>
                </a:cubicBezTo>
                <a:cubicBezTo>
                  <a:pt x="33" y="191"/>
                  <a:pt x="33" y="190"/>
                  <a:pt x="33" y="190"/>
                </a:cubicBezTo>
                <a:cubicBezTo>
                  <a:pt x="33" y="190"/>
                  <a:pt x="35" y="190"/>
                  <a:pt x="34" y="189"/>
                </a:cubicBezTo>
                <a:cubicBezTo>
                  <a:pt x="34" y="189"/>
                  <a:pt x="34" y="189"/>
                  <a:pt x="33" y="190"/>
                </a:cubicBezTo>
                <a:cubicBezTo>
                  <a:pt x="33" y="189"/>
                  <a:pt x="33" y="189"/>
                  <a:pt x="33" y="189"/>
                </a:cubicBezTo>
                <a:cubicBezTo>
                  <a:pt x="33" y="190"/>
                  <a:pt x="33" y="190"/>
                  <a:pt x="32" y="190"/>
                </a:cubicBezTo>
                <a:cubicBezTo>
                  <a:pt x="31" y="190"/>
                  <a:pt x="32" y="191"/>
                  <a:pt x="32" y="191"/>
                </a:cubicBezTo>
                <a:cubicBezTo>
                  <a:pt x="32" y="191"/>
                  <a:pt x="32" y="191"/>
                  <a:pt x="32" y="192"/>
                </a:cubicBezTo>
                <a:cubicBezTo>
                  <a:pt x="31" y="191"/>
                  <a:pt x="31" y="191"/>
                  <a:pt x="31" y="191"/>
                </a:cubicBezTo>
                <a:cubicBezTo>
                  <a:pt x="31" y="190"/>
                  <a:pt x="31" y="191"/>
                  <a:pt x="30" y="190"/>
                </a:cubicBezTo>
                <a:cubicBezTo>
                  <a:pt x="30" y="191"/>
                  <a:pt x="30" y="191"/>
                  <a:pt x="30" y="191"/>
                </a:cubicBezTo>
                <a:cubicBezTo>
                  <a:pt x="30" y="192"/>
                  <a:pt x="28" y="191"/>
                  <a:pt x="28" y="192"/>
                </a:cubicBezTo>
                <a:cubicBezTo>
                  <a:pt x="27" y="192"/>
                  <a:pt x="26" y="193"/>
                  <a:pt x="25" y="193"/>
                </a:cubicBezTo>
                <a:cubicBezTo>
                  <a:pt x="24" y="193"/>
                  <a:pt x="24" y="193"/>
                  <a:pt x="23" y="193"/>
                </a:cubicBezTo>
                <a:cubicBezTo>
                  <a:pt x="24" y="194"/>
                  <a:pt x="24" y="194"/>
                  <a:pt x="24" y="195"/>
                </a:cubicBezTo>
                <a:cubicBezTo>
                  <a:pt x="24" y="195"/>
                  <a:pt x="24" y="195"/>
                  <a:pt x="25" y="195"/>
                </a:cubicBezTo>
                <a:cubicBezTo>
                  <a:pt x="25" y="194"/>
                  <a:pt x="25" y="195"/>
                  <a:pt x="25" y="194"/>
                </a:cubicBezTo>
                <a:cubicBezTo>
                  <a:pt x="25" y="194"/>
                  <a:pt x="26" y="194"/>
                  <a:pt x="26" y="193"/>
                </a:cubicBezTo>
                <a:cubicBezTo>
                  <a:pt x="27" y="193"/>
                  <a:pt x="26" y="194"/>
                  <a:pt x="26" y="195"/>
                </a:cubicBezTo>
                <a:cubicBezTo>
                  <a:pt x="27" y="195"/>
                  <a:pt x="27" y="194"/>
                  <a:pt x="28" y="195"/>
                </a:cubicBezTo>
                <a:cubicBezTo>
                  <a:pt x="28" y="195"/>
                  <a:pt x="29" y="194"/>
                  <a:pt x="30" y="194"/>
                </a:cubicBezTo>
                <a:cubicBezTo>
                  <a:pt x="30" y="195"/>
                  <a:pt x="29" y="195"/>
                  <a:pt x="29" y="195"/>
                </a:cubicBezTo>
                <a:cubicBezTo>
                  <a:pt x="29" y="195"/>
                  <a:pt x="30" y="195"/>
                  <a:pt x="30" y="195"/>
                </a:cubicBezTo>
                <a:cubicBezTo>
                  <a:pt x="30" y="195"/>
                  <a:pt x="30" y="195"/>
                  <a:pt x="31" y="195"/>
                </a:cubicBezTo>
                <a:cubicBezTo>
                  <a:pt x="31" y="194"/>
                  <a:pt x="33" y="195"/>
                  <a:pt x="33" y="194"/>
                </a:cubicBezTo>
                <a:cubicBezTo>
                  <a:pt x="34" y="194"/>
                  <a:pt x="33" y="195"/>
                  <a:pt x="33" y="195"/>
                </a:cubicBezTo>
                <a:cubicBezTo>
                  <a:pt x="34" y="195"/>
                  <a:pt x="34" y="195"/>
                  <a:pt x="34" y="195"/>
                </a:cubicBezTo>
                <a:cubicBezTo>
                  <a:pt x="34" y="195"/>
                  <a:pt x="34" y="194"/>
                  <a:pt x="33" y="194"/>
                </a:cubicBezTo>
                <a:cubicBezTo>
                  <a:pt x="33" y="194"/>
                  <a:pt x="33" y="194"/>
                  <a:pt x="33" y="193"/>
                </a:cubicBezTo>
                <a:cubicBezTo>
                  <a:pt x="33" y="193"/>
                  <a:pt x="34" y="193"/>
                  <a:pt x="34" y="193"/>
                </a:cubicBezTo>
                <a:cubicBezTo>
                  <a:pt x="34" y="193"/>
                  <a:pt x="34" y="194"/>
                  <a:pt x="34" y="194"/>
                </a:cubicBezTo>
                <a:cubicBezTo>
                  <a:pt x="35" y="193"/>
                  <a:pt x="34" y="193"/>
                  <a:pt x="34" y="193"/>
                </a:cubicBezTo>
                <a:cubicBezTo>
                  <a:pt x="35" y="193"/>
                  <a:pt x="35" y="193"/>
                  <a:pt x="35" y="193"/>
                </a:cubicBezTo>
                <a:cubicBezTo>
                  <a:pt x="35" y="193"/>
                  <a:pt x="35" y="193"/>
                  <a:pt x="35" y="194"/>
                </a:cubicBezTo>
                <a:cubicBezTo>
                  <a:pt x="35" y="194"/>
                  <a:pt x="34" y="193"/>
                  <a:pt x="34" y="194"/>
                </a:cubicBezTo>
                <a:cubicBezTo>
                  <a:pt x="38" y="193"/>
                  <a:pt x="42" y="192"/>
                  <a:pt x="46" y="191"/>
                </a:cubicBezTo>
                <a:cubicBezTo>
                  <a:pt x="45" y="190"/>
                  <a:pt x="47" y="190"/>
                  <a:pt x="47" y="191"/>
                </a:cubicBezTo>
                <a:cubicBezTo>
                  <a:pt x="47" y="190"/>
                  <a:pt x="47" y="190"/>
                  <a:pt x="47" y="189"/>
                </a:cubicBezTo>
                <a:cubicBezTo>
                  <a:pt x="47" y="189"/>
                  <a:pt x="48" y="190"/>
                  <a:pt x="48" y="189"/>
                </a:cubicBezTo>
                <a:cubicBezTo>
                  <a:pt x="49" y="189"/>
                  <a:pt x="48" y="190"/>
                  <a:pt x="48" y="190"/>
                </a:cubicBezTo>
                <a:cubicBezTo>
                  <a:pt x="49" y="190"/>
                  <a:pt x="49" y="189"/>
                  <a:pt x="50" y="189"/>
                </a:cubicBezTo>
                <a:cubicBezTo>
                  <a:pt x="50" y="189"/>
                  <a:pt x="50" y="190"/>
                  <a:pt x="50" y="190"/>
                </a:cubicBezTo>
                <a:cubicBezTo>
                  <a:pt x="50" y="190"/>
                  <a:pt x="50" y="190"/>
                  <a:pt x="49" y="189"/>
                </a:cubicBezTo>
                <a:cubicBezTo>
                  <a:pt x="49" y="190"/>
                  <a:pt x="49" y="190"/>
                  <a:pt x="48" y="190"/>
                </a:cubicBezTo>
                <a:cubicBezTo>
                  <a:pt x="48" y="191"/>
                  <a:pt x="48" y="191"/>
                  <a:pt x="48" y="191"/>
                </a:cubicBezTo>
                <a:cubicBezTo>
                  <a:pt x="48" y="192"/>
                  <a:pt x="48" y="191"/>
                  <a:pt x="49" y="191"/>
                </a:cubicBezTo>
                <a:cubicBezTo>
                  <a:pt x="47" y="193"/>
                  <a:pt x="44" y="193"/>
                  <a:pt x="42" y="192"/>
                </a:cubicBezTo>
                <a:cubicBezTo>
                  <a:pt x="42" y="193"/>
                  <a:pt x="42" y="193"/>
                  <a:pt x="41" y="193"/>
                </a:cubicBezTo>
                <a:cubicBezTo>
                  <a:pt x="40" y="196"/>
                  <a:pt x="38" y="197"/>
                  <a:pt x="36" y="198"/>
                </a:cubicBezTo>
                <a:cubicBezTo>
                  <a:pt x="35" y="197"/>
                  <a:pt x="35" y="197"/>
                  <a:pt x="35" y="197"/>
                </a:cubicBezTo>
                <a:cubicBezTo>
                  <a:pt x="35" y="198"/>
                  <a:pt x="34" y="198"/>
                  <a:pt x="34" y="199"/>
                </a:cubicBezTo>
                <a:cubicBezTo>
                  <a:pt x="33" y="199"/>
                  <a:pt x="33" y="199"/>
                  <a:pt x="33" y="198"/>
                </a:cubicBezTo>
                <a:cubicBezTo>
                  <a:pt x="32" y="199"/>
                  <a:pt x="30" y="200"/>
                  <a:pt x="29" y="201"/>
                </a:cubicBezTo>
                <a:cubicBezTo>
                  <a:pt x="27" y="202"/>
                  <a:pt x="25" y="202"/>
                  <a:pt x="23" y="204"/>
                </a:cubicBezTo>
                <a:cubicBezTo>
                  <a:pt x="22" y="204"/>
                  <a:pt x="20" y="206"/>
                  <a:pt x="19" y="207"/>
                </a:cubicBezTo>
                <a:cubicBezTo>
                  <a:pt x="17" y="208"/>
                  <a:pt x="16" y="209"/>
                  <a:pt x="15" y="211"/>
                </a:cubicBezTo>
                <a:cubicBezTo>
                  <a:pt x="15" y="211"/>
                  <a:pt x="15" y="211"/>
                  <a:pt x="16" y="212"/>
                </a:cubicBezTo>
                <a:cubicBezTo>
                  <a:pt x="15" y="212"/>
                  <a:pt x="15" y="212"/>
                  <a:pt x="15" y="212"/>
                </a:cubicBezTo>
                <a:cubicBezTo>
                  <a:pt x="15" y="212"/>
                  <a:pt x="16" y="212"/>
                  <a:pt x="16" y="212"/>
                </a:cubicBezTo>
                <a:cubicBezTo>
                  <a:pt x="16" y="211"/>
                  <a:pt x="18" y="213"/>
                  <a:pt x="18" y="212"/>
                </a:cubicBezTo>
                <a:cubicBezTo>
                  <a:pt x="18" y="211"/>
                  <a:pt x="18" y="212"/>
                  <a:pt x="19" y="212"/>
                </a:cubicBezTo>
                <a:cubicBezTo>
                  <a:pt x="20" y="212"/>
                  <a:pt x="20" y="212"/>
                  <a:pt x="21" y="212"/>
                </a:cubicBezTo>
                <a:cubicBezTo>
                  <a:pt x="21" y="212"/>
                  <a:pt x="20" y="212"/>
                  <a:pt x="19" y="214"/>
                </a:cubicBezTo>
                <a:cubicBezTo>
                  <a:pt x="22" y="213"/>
                  <a:pt x="26" y="212"/>
                  <a:pt x="29" y="210"/>
                </a:cubicBezTo>
                <a:cubicBezTo>
                  <a:pt x="30" y="209"/>
                  <a:pt x="30" y="210"/>
                  <a:pt x="31" y="210"/>
                </a:cubicBezTo>
                <a:cubicBezTo>
                  <a:pt x="31" y="210"/>
                  <a:pt x="30" y="209"/>
                  <a:pt x="30" y="209"/>
                </a:cubicBezTo>
                <a:cubicBezTo>
                  <a:pt x="31" y="209"/>
                  <a:pt x="31" y="209"/>
                  <a:pt x="31" y="209"/>
                </a:cubicBezTo>
                <a:cubicBezTo>
                  <a:pt x="32" y="210"/>
                  <a:pt x="33" y="207"/>
                  <a:pt x="34" y="207"/>
                </a:cubicBezTo>
                <a:cubicBezTo>
                  <a:pt x="34" y="207"/>
                  <a:pt x="34" y="207"/>
                  <a:pt x="33" y="208"/>
                </a:cubicBezTo>
                <a:cubicBezTo>
                  <a:pt x="34" y="208"/>
                  <a:pt x="34" y="208"/>
                  <a:pt x="34" y="208"/>
                </a:cubicBezTo>
                <a:cubicBezTo>
                  <a:pt x="34" y="209"/>
                  <a:pt x="34" y="209"/>
                  <a:pt x="33" y="210"/>
                </a:cubicBezTo>
                <a:cubicBezTo>
                  <a:pt x="34" y="210"/>
                  <a:pt x="34" y="209"/>
                  <a:pt x="34" y="209"/>
                </a:cubicBezTo>
                <a:cubicBezTo>
                  <a:pt x="35" y="209"/>
                  <a:pt x="34" y="209"/>
                  <a:pt x="35" y="208"/>
                </a:cubicBezTo>
                <a:cubicBezTo>
                  <a:pt x="35" y="208"/>
                  <a:pt x="35" y="208"/>
                  <a:pt x="35" y="208"/>
                </a:cubicBezTo>
                <a:cubicBezTo>
                  <a:pt x="35" y="209"/>
                  <a:pt x="35" y="209"/>
                  <a:pt x="35" y="210"/>
                </a:cubicBezTo>
                <a:cubicBezTo>
                  <a:pt x="35" y="210"/>
                  <a:pt x="35" y="210"/>
                  <a:pt x="35" y="210"/>
                </a:cubicBezTo>
                <a:cubicBezTo>
                  <a:pt x="35" y="209"/>
                  <a:pt x="34" y="210"/>
                  <a:pt x="33" y="210"/>
                </a:cubicBezTo>
                <a:cubicBezTo>
                  <a:pt x="33" y="210"/>
                  <a:pt x="33" y="210"/>
                  <a:pt x="33" y="210"/>
                </a:cubicBezTo>
                <a:cubicBezTo>
                  <a:pt x="32" y="210"/>
                  <a:pt x="32" y="210"/>
                  <a:pt x="32" y="211"/>
                </a:cubicBezTo>
                <a:cubicBezTo>
                  <a:pt x="32" y="210"/>
                  <a:pt x="32" y="210"/>
                  <a:pt x="32" y="210"/>
                </a:cubicBezTo>
                <a:cubicBezTo>
                  <a:pt x="32" y="210"/>
                  <a:pt x="32" y="210"/>
                  <a:pt x="32" y="210"/>
                </a:cubicBezTo>
                <a:cubicBezTo>
                  <a:pt x="32" y="210"/>
                  <a:pt x="32" y="210"/>
                  <a:pt x="32" y="210"/>
                </a:cubicBezTo>
                <a:cubicBezTo>
                  <a:pt x="32" y="210"/>
                  <a:pt x="31" y="210"/>
                  <a:pt x="31" y="210"/>
                </a:cubicBezTo>
                <a:cubicBezTo>
                  <a:pt x="31" y="210"/>
                  <a:pt x="31" y="210"/>
                  <a:pt x="31" y="210"/>
                </a:cubicBezTo>
                <a:cubicBezTo>
                  <a:pt x="31" y="211"/>
                  <a:pt x="30" y="211"/>
                  <a:pt x="31" y="211"/>
                </a:cubicBezTo>
                <a:cubicBezTo>
                  <a:pt x="29" y="211"/>
                  <a:pt x="28" y="212"/>
                  <a:pt x="27" y="213"/>
                </a:cubicBezTo>
                <a:cubicBezTo>
                  <a:pt x="28" y="214"/>
                  <a:pt x="29" y="212"/>
                  <a:pt x="29" y="212"/>
                </a:cubicBezTo>
                <a:cubicBezTo>
                  <a:pt x="29" y="213"/>
                  <a:pt x="28" y="214"/>
                  <a:pt x="27" y="213"/>
                </a:cubicBezTo>
                <a:cubicBezTo>
                  <a:pt x="26" y="214"/>
                  <a:pt x="25" y="215"/>
                  <a:pt x="24" y="215"/>
                </a:cubicBezTo>
                <a:cubicBezTo>
                  <a:pt x="21" y="217"/>
                  <a:pt x="18" y="217"/>
                  <a:pt x="15" y="219"/>
                </a:cubicBezTo>
                <a:cubicBezTo>
                  <a:pt x="15" y="219"/>
                  <a:pt x="16" y="219"/>
                  <a:pt x="16" y="219"/>
                </a:cubicBezTo>
                <a:cubicBezTo>
                  <a:pt x="16" y="219"/>
                  <a:pt x="16" y="219"/>
                  <a:pt x="16" y="219"/>
                </a:cubicBezTo>
                <a:cubicBezTo>
                  <a:pt x="16" y="220"/>
                  <a:pt x="17" y="220"/>
                  <a:pt x="17" y="219"/>
                </a:cubicBezTo>
                <a:cubicBezTo>
                  <a:pt x="17" y="219"/>
                  <a:pt x="17" y="219"/>
                  <a:pt x="17" y="219"/>
                </a:cubicBezTo>
                <a:cubicBezTo>
                  <a:pt x="17" y="219"/>
                  <a:pt x="17" y="219"/>
                  <a:pt x="17" y="220"/>
                </a:cubicBezTo>
                <a:cubicBezTo>
                  <a:pt x="18" y="219"/>
                  <a:pt x="19" y="219"/>
                  <a:pt x="20" y="220"/>
                </a:cubicBezTo>
                <a:cubicBezTo>
                  <a:pt x="20" y="220"/>
                  <a:pt x="20" y="219"/>
                  <a:pt x="20" y="219"/>
                </a:cubicBezTo>
                <a:cubicBezTo>
                  <a:pt x="20" y="220"/>
                  <a:pt x="21" y="219"/>
                  <a:pt x="21" y="219"/>
                </a:cubicBezTo>
                <a:cubicBezTo>
                  <a:pt x="21" y="219"/>
                  <a:pt x="21" y="220"/>
                  <a:pt x="21" y="220"/>
                </a:cubicBezTo>
                <a:cubicBezTo>
                  <a:pt x="21" y="220"/>
                  <a:pt x="21" y="220"/>
                  <a:pt x="22" y="220"/>
                </a:cubicBezTo>
                <a:cubicBezTo>
                  <a:pt x="21" y="220"/>
                  <a:pt x="21" y="220"/>
                  <a:pt x="21" y="220"/>
                </a:cubicBezTo>
                <a:cubicBezTo>
                  <a:pt x="22" y="221"/>
                  <a:pt x="22" y="221"/>
                  <a:pt x="22" y="220"/>
                </a:cubicBezTo>
                <a:cubicBezTo>
                  <a:pt x="22" y="221"/>
                  <a:pt x="22" y="221"/>
                  <a:pt x="22" y="221"/>
                </a:cubicBezTo>
                <a:cubicBezTo>
                  <a:pt x="23" y="221"/>
                  <a:pt x="23" y="221"/>
                  <a:pt x="22" y="221"/>
                </a:cubicBezTo>
                <a:cubicBezTo>
                  <a:pt x="22" y="220"/>
                  <a:pt x="23" y="221"/>
                  <a:pt x="23" y="221"/>
                </a:cubicBezTo>
                <a:cubicBezTo>
                  <a:pt x="23" y="220"/>
                  <a:pt x="23" y="220"/>
                  <a:pt x="23" y="220"/>
                </a:cubicBezTo>
                <a:cubicBezTo>
                  <a:pt x="23" y="220"/>
                  <a:pt x="23" y="220"/>
                  <a:pt x="23" y="220"/>
                </a:cubicBezTo>
                <a:cubicBezTo>
                  <a:pt x="24" y="220"/>
                  <a:pt x="23" y="221"/>
                  <a:pt x="24" y="221"/>
                </a:cubicBezTo>
                <a:cubicBezTo>
                  <a:pt x="25" y="221"/>
                  <a:pt x="25" y="220"/>
                  <a:pt x="26" y="220"/>
                </a:cubicBezTo>
                <a:cubicBezTo>
                  <a:pt x="27" y="221"/>
                  <a:pt x="25" y="221"/>
                  <a:pt x="25" y="222"/>
                </a:cubicBezTo>
                <a:cubicBezTo>
                  <a:pt x="25" y="222"/>
                  <a:pt x="25" y="222"/>
                  <a:pt x="26" y="222"/>
                </a:cubicBezTo>
                <a:cubicBezTo>
                  <a:pt x="26" y="222"/>
                  <a:pt x="25" y="222"/>
                  <a:pt x="25" y="222"/>
                </a:cubicBezTo>
                <a:cubicBezTo>
                  <a:pt x="26" y="221"/>
                  <a:pt x="26" y="222"/>
                  <a:pt x="26" y="221"/>
                </a:cubicBezTo>
                <a:cubicBezTo>
                  <a:pt x="27" y="221"/>
                  <a:pt x="27" y="222"/>
                  <a:pt x="27" y="222"/>
                </a:cubicBezTo>
                <a:cubicBezTo>
                  <a:pt x="28" y="221"/>
                  <a:pt x="29" y="221"/>
                  <a:pt x="29" y="221"/>
                </a:cubicBezTo>
                <a:cubicBezTo>
                  <a:pt x="30" y="221"/>
                  <a:pt x="30" y="220"/>
                  <a:pt x="29" y="220"/>
                </a:cubicBezTo>
                <a:cubicBezTo>
                  <a:pt x="29" y="220"/>
                  <a:pt x="30" y="220"/>
                  <a:pt x="30" y="219"/>
                </a:cubicBezTo>
                <a:cubicBezTo>
                  <a:pt x="30" y="220"/>
                  <a:pt x="30" y="220"/>
                  <a:pt x="31" y="221"/>
                </a:cubicBezTo>
                <a:cubicBezTo>
                  <a:pt x="30" y="221"/>
                  <a:pt x="28" y="223"/>
                  <a:pt x="28" y="224"/>
                </a:cubicBezTo>
                <a:cubicBezTo>
                  <a:pt x="27" y="224"/>
                  <a:pt x="25" y="225"/>
                  <a:pt x="23" y="225"/>
                </a:cubicBezTo>
                <a:cubicBezTo>
                  <a:pt x="24" y="226"/>
                  <a:pt x="23" y="226"/>
                  <a:pt x="22" y="226"/>
                </a:cubicBezTo>
                <a:cubicBezTo>
                  <a:pt x="22" y="225"/>
                  <a:pt x="23" y="225"/>
                  <a:pt x="23" y="225"/>
                </a:cubicBezTo>
                <a:cubicBezTo>
                  <a:pt x="22" y="224"/>
                  <a:pt x="22" y="226"/>
                  <a:pt x="21" y="226"/>
                </a:cubicBezTo>
                <a:cubicBezTo>
                  <a:pt x="20" y="226"/>
                  <a:pt x="21" y="225"/>
                  <a:pt x="20" y="225"/>
                </a:cubicBezTo>
                <a:cubicBezTo>
                  <a:pt x="20" y="226"/>
                  <a:pt x="19" y="227"/>
                  <a:pt x="18" y="226"/>
                </a:cubicBezTo>
                <a:cubicBezTo>
                  <a:pt x="17" y="227"/>
                  <a:pt x="16" y="227"/>
                  <a:pt x="15" y="228"/>
                </a:cubicBezTo>
                <a:cubicBezTo>
                  <a:pt x="15" y="229"/>
                  <a:pt x="16" y="228"/>
                  <a:pt x="16" y="228"/>
                </a:cubicBezTo>
                <a:cubicBezTo>
                  <a:pt x="16" y="228"/>
                  <a:pt x="13" y="230"/>
                  <a:pt x="12" y="229"/>
                </a:cubicBezTo>
                <a:cubicBezTo>
                  <a:pt x="11" y="230"/>
                  <a:pt x="7" y="230"/>
                  <a:pt x="7" y="232"/>
                </a:cubicBezTo>
                <a:cubicBezTo>
                  <a:pt x="6" y="232"/>
                  <a:pt x="6" y="233"/>
                  <a:pt x="5" y="233"/>
                </a:cubicBezTo>
                <a:cubicBezTo>
                  <a:pt x="5" y="232"/>
                  <a:pt x="5" y="232"/>
                  <a:pt x="5" y="232"/>
                </a:cubicBezTo>
                <a:cubicBezTo>
                  <a:pt x="3" y="233"/>
                  <a:pt x="1" y="234"/>
                  <a:pt x="1" y="236"/>
                </a:cubicBezTo>
                <a:cubicBezTo>
                  <a:pt x="2" y="237"/>
                  <a:pt x="3" y="237"/>
                  <a:pt x="2" y="238"/>
                </a:cubicBezTo>
                <a:cubicBezTo>
                  <a:pt x="4" y="238"/>
                  <a:pt x="5" y="238"/>
                  <a:pt x="6" y="240"/>
                </a:cubicBezTo>
                <a:cubicBezTo>
                  <a:pt x="6" y="239"/>
                  <a:pt x="7" y="239"/>
                  <a:pt x="7" y="238"/>
                </a:cubicBezTo>
                <a:cubicBezTo>
                  <a:pt x="7" y="238"/>
                  <a:pt x="7" y="238"/>
                  <a:pt x="7" y="238"/>
                </a:cubicBezTo>
                <a:cubicBezTo>
                  <a:pt x="7" y="238"/>
                  <a:pt x="7" y="238"/>
                  <a:pt x="7" y="238"/>
                </a:cubicBezTo>
                <a:cubicBezTo>
                  <a:pt x="8" y="238"/>
                  <a:pt x="8" y="238"/>
                  <a:pt x="8" y="238"/>
                </a:cubicBezTo>
                <a:cubicBezTo>
                  <a:pt x="9" y="238"/>
                  <a:pt x="9" y="239"/>
                  <a:pt x="8" y="239"/>
                </a:cubicBezTo>
                <a:cubicBezTo>
                  <a:pt x="9" y="239"/>
                  <a:pt x="9" y="239"/>
                  <a:pt x="9" y="239"/>
                </a:cubicBezTo>
                <a:cubicBezTo>
                  <a:pt x="10" y="240"/>
                  <a:pt x="12" y="238"/>
                  <a:pt x="13" y="238"/>
                </a:cubicBezTo>
                <a:cubicBezTo>
                  <a:pt x="15" y="239"/>
                  <a:pt x="16" y="237"/>
                  <a:pt x="17" y="236"/>
                </a:cubicBezTo>
                <a:cubicBezTo>
                  <a:pt x="18" y="236"/>
                  <a:pt x="18" y="236"/>
                  <a:pt x="18" y="236"/>
                </a:cubicBezTo>
                <a:cubicBezTo>
                  <a:pt x="17" y="238"/>
                  <a:pt x="16" y="238"/>
                  <a:pt x="15" y="239"/>
                </a:cubicBezTo>
                <a:cubicBezTo>
                  <a:pt x="15" y="239"/>
                  <a:pt x="16" y="239"/>
                  <a:pt x="16" y="239"/>
                </a:cubicBezTo>
                <a:cubicBezTo>
                  <a:pt x="18" y="238"/>
                  <a:pt x="19" y="238"/>
                  <a:pt x="21" y="237"/>
                </a:cubicBezTo>
                <a:cubicBezTo>
                  <a:pt x="22" y="237"/>
                  <a:pt x="22" y="237"/>
                  <a:pt x="22" y="237"/>
                </a:cubicBezTo>
                <a:cubicBezTo>
                  <a:pt x="21" y="237"/>
                  <a:pt x="20" y="238"/>
                  <a:pt x="19" y="239"/>
                </a:cubicBezTo>
                <a:cubicBezTo>
                  <a:pt x="20" y="239"/>
                  <a:pt x="20" y="239"/>
                  <a:pt x="21" y="239"/>
                </a:cubicBezTo>
                <a:cubicBezTo>
                  <a:pt x="20" y="238"/>
                  <a:pt x="21" y="238"/>
                  <a:pt x="21" y="239"/>
                </a:cubicBezTo>
                <a:cubicBezTo>
                  <a:pt x="21" y="238"/>
                  <a:pt x="21" y="238"/>
                  <a:pt x="21" y="237"/>
                </a:cubicBezTo>
                <a:cubicBezTo>
                  <a:pt x="22" y="238"/>
                  <a:pt x="24" y="237"/>
                  <a:pt x="23" y="236"/>
                </a:cubicBezTo>
                <a:cubicBezTo>
                  <a:pt x="23" y="235"/>
                  <a:pt x="23" y="237"/>
                  <a:pt x="24" y="236"/>
                </a:cubicBezTo>
                <a:cubicBezTo>
                  <a:pt x="24" y="237"/>
                  <a:pt x="23" y="237"/>
                  <a:pt x="24" y="237"/>
                </a:cubicBezTo>
                <a:cubicBezTo>
                  <a:pt x="24" y="237"/>
                  <a:pt x="24" y="236"/>
                  <a:pt x="24" y="236"/>
                </a:cubicBezTo>
                <a:cubicBezTo>
                  <a:pt x="25" y="235"/>
                  <a:pt x="25" y="236"/>
                  <a:pt x="25" y="237"/>
                </a:cubicBezTo>
                <a:cubicBezTo>
                  <a:pt x="26" y="236"/>
                  <a:pt x="25" y="236"/>
                  <a:pt x="26" y="235"/>
                </a:cubicBezTo>
                <a:cubicBezTo>
                  <a:pt x="26" y="235"/>
                  <a:pt x="26" y="236"/>
                  <a:pt x="26" y="236"/>
                </a:cubicBezTo>
                <a:cubicBezTo>
                  <a:pt x="26" y="236"/>
                  <a:pt x="26" y="235"/>
                  <a:pt x="26" y="235"/>
                </a:cubicBezTo>
                <a:cubicBezTo>
                  <a:pt x="26" y="235"/>
                  <a:pt x="27" y="235"/>
                  <a:pt x="27" y="236"/>
                </a:cubicBezTo>
                <a:cubicBezTo>
                  <a:pt x="27" y="236"/>
                  <a:pt x="27" y="236"/>
                  <a:pt x="26" y="236"/>
                </a:cubicBezTo>
                <a:cubicBezTo>
                  <a:pt x="27" y="237"/>
                  <a:pt x="27" y="236"/>
                  <a:pt x="27" y="235"/>
                </a:cubicBezTo>
                <a:cubicBezTo>
                  <a:pt x="28" y="235"/>
                  <a:pt x="29" y="235"/>
                  <a:pt x="29" y="234"/>
                </a:cubicBezTo>
                <a:cubicBezTo>
                  <a:pt x="30" y="234"/>
                  <a:pt x="29" y="234"/>
                  <a:pt x="30" y="235"/>
                </a:cubicBezTo>
                <a:cubicBezTo>
                  <a:pt x="29" y="235"/>
                  <a:pt x="29" y="235"/>
                  <a:pt x="28" y="235"/>
                </a:cubicBezTo>
                <a:cubicBezTo>
                  <a:pt x="29" y="236"/>
                  <a:pt x="29" y="236"/>
                  <a:pt x="29" y="237"/>
                </a:cubicBezTo>
                <a:cubicBezTo>
                  <a:pt x="29" y="237"/>
                  <a:pt x="29" y="237"/>
                  <a:pt x="29" y="236"/>
                </a:cubicBezTo>
                <a:cubicBezTo>
                  <a:pt x="29" y="237"/>
                  <a:pt x="30" y="237"/>
                  <a:pt x="30" y="237"/>
                </a:cubicBezTo>
                <a:cubicBezTo>
                  <a:pt x="29" y="238"/>
                  <a:pt x="28" y="238"/>
                  <a:pt x="28" y="239"/>
                </a:cubicBezTo>
                <a:cubicBezTo>
                  <a:pt x="28" y="239"/>
                  <a:pt x="28" y="239"/>
                  <a:pt x="28" y="240"/>
                </a:cubicBezTo>
                <a:cubicBezTo>
                  <a:pt x="28" y="240"/>
                  <a:pt x="28" y="240"/>
                  <a:pt x="27" y="240"/>
                </a:cubicBezTo>
                <a:cubicBezTo>
                  <a:pt x="28" y="241"/>
                  <a:pt x="28" y="240"/>
                  <a:pt x="29" y="241"/>
                </a:cubicBezTo>
                <a:cubicBezTo>
                  <a:pt x="29" y="240"/>
                  <a:pt x="31" y="241"/>
                  <a:pt x="31" y="240"/>
                </a:cubicBezTo>
                <a:cubicBezTo>
                  <a:pt x="31" y="240"/>
                  <a:pt x="31" y="240"/>
                  <a:pt x="32" y="240"/>
                </a:cubicBezTo>
                <a:cubicBezTo>
                  <a:pt x="32" y="240"/>
                  <a:pt x="33" y="240"/>
                  <a:pt x="34" y="240"/>
                </a:cubicBezTo>
                <a:cubicBezTo>
                  <a:pt x="33" y="241"/>
                  <a:pt x="33" y="241"/>
                  <a:pt x="32" y="242"/>
                </a:cubicBezTo>
                <a:cubicBezTo>
                  <a:pt x="35" y="241"/>
                  <a:pt x="39" y="241"/>
                  <a:pt x="42" y="238"/>
                </a:cubicBezTo>
                <a:cubicBezTo>
                  <a:pt x="43" y="239"/>
                  <a:pt x="43" y="239"/>
                  <a:pt x="43" y="239"/>
                </a:cubicBezTo>
                <a:cubicBezTo>
                  <a:pt x="43" y="239"/>
                  <a:pt x="43" y="239"/>
                  <a:pt x="43" y="239"/>
                </a:cubicBezTo>
                <a:cubicBezTo>
                  <a:pt x="43" y="239"/>
                  <a:pt x="43" y="239"/>
                  <a:pt x="43" y="238"/>
                </a:cubicBezTo>
                <a:cubicBezTo>
                  <a:pt x="44" y="238"/>
                  <a:pt x="44" y="238"/>
                  <a:pt x="44" y="239"/>
                </a:cubicBezTo>
                <a:cubicBezTo>
                  <a:pt x="44" y="238"/>
                  <a:pt x="44" y="238"/>
                  <a:pt x="43" y="238"/>
                </a:cubicBezTo>
                <a:cubicBezTo>
                  <a:pt x="43" y="238"/>
                  <a:pt x="43" y="238"/>
                  <a:pt x="43" y="238"/>
                </a:cubicBezTo>
                <a:cubicBezTo>
                  <a:pt x="44" y="238"/>
                  <a:pt x="44" y="238"/>
                  <a:pt x="44" y="237"/>
                </a:cubicBezTo>
                <a:cubicBezTo>
                  <a:pt x="44" y="238"/>
                  <a:pt x="44" y="238"/>
                  <a:pt x="44" y="238"/>
                </a:cubicBezTo>
                <a:cubicBezTo>
                  <a:pt x="45" y="238"/>
                  <a:pt x="45" y="238"/>
                  <a:pt x="45" y="238"/>
                </a:cubicBezTo>
                <a:cubicBezTo>
                  <a:pt x="45" y="238"/>
                  <a:pt x="45" y="238"/>
                  <a:pt x="44" y="238"/>
                </a:cubicBezTo>
                <a:cubicBezTo>
                  <a:pt x="45" y="239"/>
                  <a:pt x="46" y="238"/>
                  <a:pt x="47" y="239"/>
                </a:cubicBezTo>
                <a:cubicBezTo>
                  <a:pt x="46" y="239"/>
                  <a:pt x="46" y="239"/>
                  <a:pt x="46" y="239"/>
                </a:cubicBezTo>
                <a:cubicBezTo>
                  <a:pt x="46" y="239"/>
                  <a:pt x="46" y="239"/>
                  <a:pt x="46" y="238"/>
                </a:cubicBezTo>
                <a:cubicBezTo>
                  <a:pt x="45" y="239"/>
                  <a:pt x="45" y="239"/>
                  <a:pt x="45" y="239"/>
                </a:cubicBezTo>
                <a:cubicBezTo>
                  <a:pt x="45" y="239"/>
                  <a:pt x="45" y="239"/>
                  <a:pt x="45" y="239"/>
                </a:cubicBezTo>
                <a:cubicBezTo>
                  <a:pt x="45" y="239"/>
                  <a:pt x="45" y="239"/>
                  <a:pt x="45" y="239"/>
                </a:cubicBezTo>
                <a:cubicBezTo>
                  <a:pt x="45" y="239"/>
                  <a:pt x="45" y="240"/>
                  <a:pt x="44" y="240"/>
                </a:cubicBezTo>
                <a:cubicBezTo>
                  <a:pt x="44" y="240"/>
                  <a:pt x="44" y="240"/>
                  <a:pt x="44" y="240"/>
                </a:cubicBezTo>
                <a:cubicBezTo>
                  <a:pt x="44" y="240"/>
                  <a:pt x="45" y="240"/>
                  <a:pt x="45" y="239"/>
                </a:cubicBezTo>
                <a:cubicBezTo>
                  <a:pt x="45" y="239"/>
                  <a:pt x="45" y="239"/>
                  <a:pt x="45" y="239"/>
                </a:cubicBezTo>
                <a:cubicBezTo>
                  <a:pt x="45" y="239"/>
                  <a:pt x="45" y="239"/>
                  <a:pt x="45" y="239"/>
                </a:cubicBezTo>
                <a:cubicBezTo>
                  <a:pt x="44" y="239"/>
                  <a:pt x="43" y="239"/>
                  <a:pt x="43" y="240"/>
                </a:cubicBezTo>
                <a:cubicBezTo>
                  <a:pt x="43" y="240"/>
                  <a:pt x="43" y="240"/>
                  <a:pt x="43" y="240"/>
                </a:cubicBezTo>
                <a:cubicBezTo>
                  <a:pt x="43" y="240"/>
                  <a:pt x="44" y="240"/>
                  <a:pt x="44" y="240"/>
                </a:cubicBezTo>
                <a:cubicBezTo>
                  <a:pt x="42" y="240"/>
                  <a:pt x="41" y="241"/>
                  <a:pt x="40" y="242"/>
                </a:cubicBezTo>
                <a:cubicBezTo>
                  <a:pt x="41" y="242"/>
                  <a:pt x="41" y="241"/>
                  <a:pt x="42" y="241"/>
                </a:cubicBezTo>
                <a:cubicBezTo>
                  <a:pt x="42" y="242"/>
                  <a:pt x="40" y="243"/>
                  <a:pt x="39" y="242"/>
                </a:cubicBezTo>
                <a:cubicBezTo>
                  <a:pt x="39" y="243"/>
                  <a:pt x="38" y="244"/>
                  <a:pt x="37" y="243"/>
                </a:cubicBezTo>
                <a:cubicBezTo>
                  <a:pt x="34" y="245"/>
                  <a:pt x="31" y="245"/>
                  <a:pt x="28" y="247"/>
                </a:cubicBezTo>
                <a:cubicBezTo>
                  <a:pt x="28" y="247"/>
                  <a:pt x="29" y="247"/>
                  <a:pt x="30" y="248"/>
                </a:cubicBezTo>
                <a:cubicBezTo>
                  <a:pt x="31" y="247"/>
                  <a:pt x="31" y="247"/>
                  <a:pt x="32" y="248"/>
                </a:cubicBezTo>
                <a:cubicBezTo>
                  <a:pt x="32" y="248"/>
                  <a:pt x="32" y="248"/>
                  <a:pt x="32" y="247"/>
                </a:cubicBezTo>
                <a:cubicBezTo>
                  <a:pt x="33" y="248"/>
                  <a:pt x="33" y="247"/>
                  <a:pt x="34" y="248"/>
                </a:cubicBezTo>
                <a:cubicBezTo>
                  <a:pt x="34" y="248"/>
                  <a:pt x="34" y="248"/>
                  <a:pt x="34" y="249"/>
                </a:cubicBezTo>
                <a:cubicBezTo>
                  <a:pt x="34" y="249"/>
                  <a:pt x="35" y="249"/>
                  <a:pt x="36" y="249"/>
                </a:cubicBezTo>
                <a:cubicBezTo>
                  <a:pt x="36" y="249"/>
                  <a:pt x="35" y="249"/>
                  <a:pt x="36" y="250"/>
                </a:cubicBezTo>
                <a:cubicBezTo>
                  <a:pt x="37" y="250"/>
                  <a:pt x="37" y="249"/>
                  <a:pt x="39" y="248"/>
                </a:cubicBezTo>
                <a:cubicBezTo>
                  <a:pt x="39" y="249"/>
                  <a:pt x="38" y="250"/>
                  <a:pt x="37" y="250"/>
                </a:cubicBezTo>
                <a:cubicBezTo>
                  <a:pt x="37" y="250"/>
                  <a:pt x="38" y="250"/>
                  <a:pt x="38" y="251"/>
                </a:cubicBezTo>
                <a:cubicBezTo>
                  <a:pt x="38" y="251"/>
                  <a:pt x="38" y="250"/>
                  <a:pt x="38" y="250"/>
                </a:cubicBezTo>
                <a:cubicBezTo>
                  <a:pt x="38" y="250"/>
                  <a:pt x="39" y="250"/>
                  <a:pt x="39" y="250"/>
                </a:cubicBezTo>
                <a:cubicBezTo>
                  <a:pt x="39" y="250"/>
                  <a:pt x="39" y="250"/>
                  <a:pt x="39" y="250"/>
                </a:cubicBezTo>
                <a:cubicBezTo>
                  <a:pt x="40" y="250"/>
                  <a:pt x="41" y="250"/>
                  <a:pt x="42" y="250"/>
                </a:cubicBezTo>
                <a:cubicBezTo>
                  <a:pt x="42" y="249"/>
                  <a:pt x="42" y="249"/>
                  <a:pt x="42" y="249"/>
                </a:cubicBezTo>
                <a:cubicBezTo>
                  <a:pt x="42" y="248"/>
                  <a:pt x="42" y="248"/>
                  <a:pt x="42" y="248"/>
                </a:cubicBezTo>
                <a:cubicBezTo>
                  <a:pt x="43" y="249"/>
                  <a:pt x="43" y="249"/>
                  <a:pt x="43" y="250"/>
                </a:cubicBezTo>
                <a:cubicBezTo>
                  <a:pt x="42" y="250"/>
                  <a:pt x="41" y="251"/>
                  <a:pt x="40" y="252"/>
                </a:cubicBezTo>
                <a:cubicBezTo>
                  <a:pt x="39" y="253"/>
                  <a:pt x="37" y="253"/>
                  <a:pt x="36" y="253"/>
                </a:cubicBezTo>
                <a:cubicBezTo>
                  <a:pt x="36" y="254"/>
                  <a:pt x="35" y="254"/>
                  <a:pt x="34" y="254"/>
                </a:cubicBezTo>
                <a:cubicBezTo>
                  <a:pt x="34" y="253"/>
                  <a:pt x="35" y="254"/>
                  <a:pt x="35" y="253"/>
                </a:cubicBezTo>
                <a:cubicBezTo>
                  <a:pt x="34" y="253"/>
                  <a:pt x="34" y="254"/>
                  <a:pt x="33" y="254"/>
                </a:cubicBezTo>
                <a:cubicBezTo>
                  <a:pt x="33" y="254"/>
                  <a:pt x="33" y="254"/>
                  <a:pt x="33" y="254"/>
                </a:cubicBezTo>
                <a:cubicBezTo>
                  <a:pt x="33" y="255"/>
                  <a:pt x="31" y="255"/>
                  <a:pt x="30" y="255"/>
                </a:cubicBezTo>
                <a:cubicBezTo>
                  <a:pt x="29" y="256"/>
                  <a:pt x="28" y="255"/>
                  <a:pt x="27" y="256"/>
                </a:cubicBezTo>
                <a:cubicBezTo>
                  <a:pt x="27" y="257"/>
                  <a:pt x="28" y="256"/>
                  <a:pt x="28" y="256"/>
                </a:cubicBezTo>
                <a:cubicBezTo>
                  <a:pt x="28" y="257"/>
                  <a:pt x="25" y="258"/>
                  <a:pt x="24" y="257"/>
                </a:cubicBezTo>
                <a:cubicBezTo>
                  <a:pt x="23" y="258"/>
                  <a:pt x="19" y="257"/>
                  <a:pt x="19" y="260"/>
                </a:cubicBezTo>
                <a:cubicBezTo>
                  <a:pt x="18" y="259"/>
                  <a:pt x="17" y="261"/>
                  <a:pt x="17" y="260"/>
                </a:cubicBezTo>
                <a:cubicBezTo>
                  <a:pt x="17" y="260"/>
                  <a:pt x="17" y="260"/>
                  <a:pt x="17" y="259"/>
                </a:cubicBezTo>
                <a:cubicBezTo>
                  <a:pt x="15" y="260"/>
                  <a:pt x="13" y="262"/>
                  <a:pt x="13" y="264"/>
                </a:cubicBezTo>
                <a:cubicBezTo>
                  <a:pt x="13" y="264"/>
                  <a:pt x="14" y="265"/>
                  <a:pt x="14" y="265"/>
                </a:cubicBezTo>
                <a:cubicBezTo>
                  <a:pt x="15" y="266"/>
                  <a:pt x="17" y="266"/>
                  <a:pt x="17" y="267"/>
                </a:cubicBezTo>
                <a:cubicBezTo>
                  <a:pt x="18" y="266"/>
                  <a:pt x="19" y="267"/>
                  <a:pt x="19" y="266"/>
                </a:cubicBezTo>
                <a:cubicBezTo>
                  <a:pt x="19" y="266"/>
                  <a:pt x="19" y="266"/>
                  <a:pt x="18" y="266"/>
                </a:cubicBezTo>
                <a:cubicBezTo>
                  <a:pt x="18" y="266"/>
                  <a:pt x="18" y="266"/>
                  <a:pt x="19" y="265"/>
                </a:cubicBezTo>
                <a:cubicBezTo>
                  <a:pt x="19" y="266"/>
                  <a:pt x="20" y="266"/>
                  <a:pt x="20" y="266"/>
                </a:cubicBezTo>
                <a:cubicBezTo>
                  <a:pt x="20" y="266"/>
                  <a:pt x="20" y="267"/>
                  <a:pt x="20" y="267"/>
                </a:cubicBezTo>
                <a:cubicBezTo>
                  <a:pt x="20" y="267"/>
                  <a:pt x="20" y="267"/>
                  <a:pt x="20" y="266"/>
                </a:cubicBezTo>
                <a:cubicBezTo>
                  <a:pt x="21" y="267"/>
                  <a:pt x="23" y="266"/>
                  <a:pt x="24" y="266"/>
                </a:cubicBezTo>
                <a:cubicBezTo>
                  <a:pt x="26" y="267"/>
                  <a:pt x="27" y="265"/>
                  <a:pt x="29" y="264"/>
                </a:cubicBezTo>
                <a:cubicBezTo>
                  <a:pt x="29" y="264"/>
                  <a:pt x="29" y="264"/>
                  <a:pt x="29" y="264"/>
                </a:cubicBezTo>
                <a:cubicBezTo>
                  <a:pt x="29" y="266"/>
                  <a:pt x="27" y="266"/>
                  <a:pt x="27" y="267"/>
                </a:cubicBezTo>
                <a:cubicBezTo>
                  <a:pt x="27" y="267"/>
                  <a:pt x="27" y="267"/>
                  <a:pt x="27" y="267"/>
                </a:cubicBezTo>
                <a:cubicBezTo>
                  <a:pt x="30" y="266"/>
                  <a:pt x="31" y="266"/>
                  <a:pt x="33" y="265"/>
                </a:cubicBezTo>
                <a:cubicBezTo>
                  <a:pt x="33" y="265"/>
                  <a:pt x="33" y="265"/>
                  <a:pt x="33" y="265"/>
                </a:cubicBezTo>
                <a:cubicBezTo>
                  <a:pt x="33" y="266"/>
                  <a:pt x="31" y="266"/>
                  <a:pt x="31" y="267"/>
                </a:cubicBezTo>
                <a:cubicBezTo>
                  <a:pt x="31" y="268"/>
                  <a:pt x="32" y="267"/>
                  <a:pt x="32" y="267"/>
                </a:cubicBezTo>
                <a:cubicBezTo>
                  <a:pt x="32" y="267"/>
                  <a:pt x="32" y="267"/>
                  <a:pt x="33" y="267"/>
                </a:cubicBezTo>
                <a:cubicBezTo>
                  <a:pt x="33" y="267"/>
                  <a:pt x="33" y="266"/>
                  <a:pt x="33" y="266"/>
                </a:cubicBezTo>
                <a:cubicBezTo>
                  <a:pt x="33" y="266"/>
                  <a:pt x="35" y="265"/>
                  <a:pt x="35" y="264"/>
                </a:cubicBezTo>
                <a:cubicBezTo>
                  <a:pt x="35" y="264"/>
                  <a:pt x="35" y="265"/>
                  <a:pt x="35" y="265"/>
                </a:cubicBezTo>
                <a:cubicBezTo>
                  <a:pt x="36" y="265"/>
                  <a:pt x="35" y="265"/>
                  <a:pt x="35" y="266"/>
                </a:cubicBezTo>
                <a:cubicBezTo>
                  <a:pt x="36" y="266"/>
                  <a:pt x="36" y="264"/>
                  <a:pt x="36" y="264"/>
                </a:cubicBezTo>
                <a:cubicBezTo>
                  <a:pt x="36" y="264"/>
                  <a:pt x="36" y="265"/>
                  <a:pt x="37" y="265"/>
                </a:cubicBezTo>
                <a:cubicBezTo>
                  <a:pt x="37" y="265"/>
                  <a:pt x="37" y="264"/>
                  <a:pt x="37" y="264"/>
                </a:cubicBezTo>
                <a:cubicBezTo>
                  <a:pt x="38" y="263"/>
                  <a:pt x="38" y="264"/>
                  <a:pt x="38" y="264"/>
                </a:cubicBezTo>
                <a:cubicBezTo>
                  <a:pt x="38" y="265"/>
                  <a:pt x="38" y="264"/>
                  <a:pt x="38" y="263"/>
                </a:cubicBezTo>
                <a:cubicBezTo>
                  <a:pt x="38" y="264"/>
                  <a:pt x="39" y="264"/>
                  <a:pt x="39" y="264"/>
                </a:cubicBezTo>
                <a:cubicBezTo>
                  <a:pt x="39" y="265"/>
                  <a:pt x="38" y="265"/>
                  <a:pt x="38" y="265"/>
                </a:cubicBezTo>
                <a:cubicBezTo>
                  <a:pt x="39" y="265"/>
                  <a:pt x="39" y="264"/>
                  <a:pt x="39" y="264"/>
                </a:cubicBezTo>
                <a:cubicBezTo>
                  <a:pt x="40" y="264"/>
                  <a:pt x="41" y="263"/>
                  <a:pt x="41" y="262"/>
                </a:cubicBezTo>
                <a:cubicBezTo>
                  <a:pt x="42" y="263"/>
                  <a:pt x="41" y="263"/>
                  <a:pt x="42" y="263"/>
                </a:cubicBezTo>
                <a:cubicBezTo>
                  <a:pt x="41" y="264"/>
                  <a:pt x="41" y="264"/>
                  <a:pt x="40" y="264"/>
                </a:cubicBezTo>
                <a:cubicBezTo>
                  <a:pt x="41" y="265"/>
                  <a:pt x="41" y="265"/>
                  <a:pt x="40" y="266"/>
                </a:cubicBezTo>
                <a:cubicBezTo>
                  <a:pt x="40" y="266"/>
                  <a:pt x="41" y="266"/>
                  <a:pt x="41" y="265"/>
                </a:cubicBezTo>
                <a:cubicBezTo>
                  <a:pt x="41" y="266"/>
                  <a:pt x="41" y="265"/>
                  <a:pt x="42" y="266"/>
                </a:cubicBezTo>
                <a:cubicBezTo>
                  <a:pt x="42" y="265"/>
                  <a:pt x="43" y="265"/>
                  <a:pt x="44" y="265"/>
                </a:cubicBezTo>
                <a:cubicBezTo>
                  <a:pt x="44" y="265"/>
                  <a:pt x="43" y="266"/>
                  <a:pt x="43" y="265"/>
                </a:cubicBezTo>
                <a:cubicBezTo>
                  <a:pt x="43" y="265"/>
                  <a:pt x="43" y="265"/>
                  <a:pt x="43" y="265"/>
                </a:cubicBezTo>
                <a:cubicBezTo>
                  <a:pt x="43" y="266"/>
                  <a:pt x="43" y="266"/>
                  <a:pt x="43" y="266"/>
                </a:cubicBezTo>
                <a:cubicBezTo>
                  <a:pt x="43" y="266"/>
                  <a:pt x="44" y="266"/>
                  <a:pt x="44" y="265"/>
                </a:cubicBezTo>
                <a:cubicBezTo>
                  <a:pt x="45" y="266"/>
                  <a:pt x="44" y="266"/>
                  <a:pt x="45" y="267"/>
                </a:cubicBezTo>
                <a:cubicBezTo>
                  <a:pt x="45" y="266"/>
                  <a:pt x="45" y="267"/>
                  <a:pt x="46" y="266"/>
                </a:cubicBezTo>
                <a:cubicBezTo>
                  <a:pt x="46" y="266"/>
                  <a:pt x="46" y="267"/>
                  <a:pt x="46" y="267"/>
                </a:cubicBezTo>
                <a:cubicBezTo>
                  <a:pt x="47" y="267"/>
                  <a:pt x="46" y="266"/>
                  <a:pt x="47" y="266"/>
                </a:cubicBezTo>
                <a:cubicBezTo>
                  <a:pt x="47" y="267"/>
                  <a:pt x="47" y="267"/>
                  <a:pt x="47" y="267"/>
                </a:cubicBezTo>
                <a:cubicBezTo>
                  <a:pt x="48" y="267"/>
                  <a:pt x="49" y="267"/>
                  <a:pt x="50" y="267"/>
                </a:cubicBezTo>
                <a:cubicBezTo>
                  <a:pt x="50" y="267"/>
                  <a:pt x="49" y="267"/>
                  <a:pt x="49" y="268"/>
                </a:cubicBezTo>
                <a:cubicBezTo>
                  <a:pt x="49" y="268"/>
                  <a:pt x="50" y="267"/>
                  <a:pt x="50" y="268"/>
                </a:cubicBezTo>
                <a:cubicBezTo>
                  <a:pt x="50" y="267"/>
                  <a:pt x="50" y="267"/>
                  <a:pt x="50" y="267"/>
                </a:cubicBezTo>
                <a:cubicBezTo>
                  <a:pt x="52" y="267"/>
                  <a:pt x="54" y="266"/>
                  <a:pt x="55" y="266"/>
                </a:cubicBezTo>
                <a:cubicBezTo>
                  <a:pt x="55" y="266"/>
                  <a:pt x="55" y="266"/>
                  <a:pt x="55" y="266"/>
                </a:cubicBezTo>
                <a:cubicBezTo>
                  <a:pt x="55" y="267"/>
                  <a:pt x="56" y="266"/>
                  <a:pt x="56" y="266"/>
                </a:cubicBezTo>
                <a:cubicBezTo>
                  <a:pt x="56" y="267"/>
                  <a:pt x="55" y="268"/>
                  <a:pt x="54" y="267"/>
                </a:cubicBezTo>
                <a:cubicBezTo>
                  <a:pt x="53" y="267"/>
                  <a:pt x="53" y="270"/>
                  <a:pt x="52" y="269"/>
                </a:cubicBezTo>
                <a:cubicBezTo>
                  <a:pt x="52" y="269"/>
                  <a:pt x="52" y="269"/>
                  <a:pt x="52" y="269"/>
                </a:cubicBezTo>
                <a:cubicBezTo>
                  <a:pt x="51" y="269"/>
                  <a:pt x="51" y="269"/>
                  <a:pt x="51" y="268"/>
                </a:cubicBezTo>
                <a:cubicBezTo>
                  <a:pt x="51" y="268"/>
                  <a:pt x="51" y="270"/>
                  <a:pt x="50" y="269"/>
                </a:cubicBezTo>
                <a:cubicBezTo>
                  <a:pt x="50" y="269"/>
                  <a:pt x="50" y="269"/>
                  <a:pt x="50" y="268"/>
                </a:cubicBezTo>
                <a:cubicBezTo>
                  <a:pt x="49" y="269"/>
                  <a:pt x="48" y="270"/>
                  <a:pt x="47" y="269"/>
                </a:cubicBezTo>
                <a:cubicBezTo>
                  <a:pt x="46" y="269"/>
                  <a:pt x="46" y="269"/>
                  <a:pt x="46" y="270"/>
                </a:cubicBezTo>
                <a:cubicBezTo>
                  <a:pt x="46" y="270"/>
                  <a:pt x="46" y="270"/>
                  <a:pt x="46" y="271"/>
                </a:cubicBezTo>
                <a:cubicBezTo>
                  <a:pt x="45" y="270"/>
                  <a:pt x="44" y="271"/>
                  <a:pt x="43" y="271"/>
                </a:cubicBezTo>
                <a:cubicBezTo>
                  <a:pt x="43" y="270"/>
                  <a:pt x="44" y="270"/>
                  <a:pt x="44" y="270"/>
                </a:cubicBezTo>
                <a:cubicBezTo>
                  <a:pt x="44" y="270"/>
                  <a:pt x="42" y="270"/>
                  <a:pt x="42" y="270"/>
                </a:cubicBezTo>
                <a:cubicBezTo>
                  <a:pt x="41" y="271"/>
                  <a:pt x="42" y="270"/>
                  <a:pt x="42" y="271"/>
                </a:cubicBezTo>
                <a:cubicBezTo>
                  <a:pt x="42" y="271"/>
                  <a:pt x="42" y="271"/>
                  <a:pt x="41" y="272"/>
                </a:cubicBezTo>
                <a:cubicBezTo>
                  <a:pt x="42" y="272"/>
                  <a:pt x="42" y="272"/>
                  <a:pt x="42" y="272"/>
                </a:cubicBezTo>
                <a:cubicBezTo>
                  <a:pt x="42" y="273"/>
                  <a:pt x="42" y="272"/>
                  <a:pt x="42" y="273"/>
                </a:cubicBezTo>
                <a:cubicBezTo>
                  <a:pt x="42" y="273"/>
                  <a:pt x="42" y="273"/>
                  <a:pt x="42" y="273"/>
                </a:cubicBezTo>
                <a:cubicBezTo>
                  <a:pt x="41" y="272"/>
                  <a:pt x="41" y="273"/>
                  <a:pt x="40" y="272"/>
                </a:cubicBezTo>
                <a:cubicBezTo>
                  <a:pt x="40" y="271"/>
                  <a:pt x="41" y="273"/>
                  <a:pt x="41" y="272"/>
                </a:cubicBezTo>
                <a:cubicBezTo>
                  <a:pt x="41" y="271"/>
                  <a:pt x="40" y="272"/>
                  <a:pt x="40" y="271"/>
                </a:cubicBezTo>
                <a:cubicBezTo>
                  <a:pt x="40" y="272"/>
                  <a:pt x="39" y="273"/>
                  <a:pt x="39" y="273"/>
                </a:cubicBezTo>
                <a:cubicBezTo>
                  <a:pt x="39" y="272"/>
                  <a:pt x="39" y="272"/>
                  <a:pt x="39" y="272"/>
                </a:cubicBezTo>
                <a:cubicBezTo>
                  <a:pt x="38" y="271"/>
                  <a:pt x="38" y="272"/>
                  <a:pt x="38" y="271"/>
                </a:cubicBezTo>
                <a:cubicBezTo>
                  <a:pt x="38" y="272"/>
                  <a:pt x="38" y="272"/>
                  <a:pt x="38" y="272"/>
                </a:cubicBezTo>
                <a:cubicBezTo>
                  <a:pt x="38" y="273"/>
                  <a:pt x="37" y="273"/>
                  <a:pt x="36" y="273"/>
                </a:cubicBezTo>
                <a:cubicBezTo>
                  <a:pt x="36" y="274"/>
                  <a:pt x="36" y="273"/>
                  <a:pt x="37" y="273"/>
                </a:cubicBezTo>
                <a:cubicBezTo>
                  <a:pt x="37" y="273"/>
                  <a:pt x="37" y="274"/>
                  <a:pt x="37" y="274"/>
                </a:cubicBezTo>
                <a:cubicBezTo>
                  <a:pt x="36" y="274"/>
                  <a:pt x="36" y="274"/>
                  <a:pt x="36" y="275"/>
                </a:cubicBezTo>
                <a:cubicBezTo>
                  <a:pt x="36" y="276"/>
                  <a:pt x="37" y="275"/>
                  <a:pt x="37" y="274"/>
                </a:cubicBezTo>
                <a:cubicBezTo>
                  <a:pt x="37" y="275"/>
                  <a:pt x="36" y="276"/>
                  <a:pt x="37" y="275"/>
                </a:cubicBezTo>
                <a:cubicBezTo>
                  <a:pt x="37" y="276"/>
                  <a:pt x="36" y="276"/>
                  <a:pt x="37" y="277"/>
                </a:cubicBezTo>
                <a:cubicBezTo>
                  <a:pt x="37" y="277"/>
                  <a:pt x="37" y="276"/>
                  <a:pt x="37" y="276"/>
                </a:cubicBezTo>
                <a:cubicBezTo>
                  <a:pt x="37" y="276"/>
                  <a:pt x="37" y="276"/>
                  <a:pt x="38" y="276"/>
                </a:cubicBezTo>
                <a:cubicBezTo>
                  <a:pt x="38" y="276"/>
                  <a:pt x="38" y="275"/>
                  <a:pt x="38" y="275"/>
                </a:cubicBezTo>
                <a:cubicBezTo>
                  <a:pt x="39" y="275"/>
                  <a:pt x="39" y="275"/>
                  <a:pt x="40" y="274"/>
                </a:cubicBezTo>
                <a:cubicBezTo>
                  <a:pt x="41" y="276"/>
                  <a:pt x="42" y="274"/>
                  <a:pt x="43" y="274"/>
                </a:cubicBezTo>
                <a:cubicBezTo>
                  <a:pt x="43" y="275"/>
                  <a:pt x="42" y="275"/>
                  <a:pt x="42" y="276"/>
                </a:cubicBezTo>
                <a:cubicBezTo>
                  <a:pt x="43" y="275"/>
                  <a:pt x="44" y="276"/>
                  <a:pt x="45" y="274"/>
                </a:cubicBezTo>
                <a:cubicBezTo>
                  <a:pt x="46" y="275"/>
                  <a:pt x="46" y="276"/>
                  <a:pt x="47" y="274"/>
                </a:cubicBezTo>
                <a:cubicBezTo>
                  <a:pt x="47" y="275"/>
                  <a:pt x="47" y="276"/>
                  <a:pt x="47" y="276"/>
                </a:cubicBezTo>
                <a:cubicBezTo>
                  <a:pt x="47" y="277"/>
                  <a:pt x="47" y="276"/>
                  <a:pt x="47" y="276"/>
                </a:cubicBezTo>
                <a:cubicBezTo>
                  <a:pt x="47" y="276"/>
                  <a:pt x="48" y="275"/>
                  <a:pt x="47" y="275"/>
                </a:cubicBezTo>
                <a:cubicBezTo>
                  <a:pt x="48" y="275"/>
                  <a:pt x="48" y="274"/>
                  <a:pt x="49" y="274"/>
                </a:cubicBezTo>
                <a:cubicBezTo>
                  <a:pt x="48" y="275"/>
                  <a:pt x="48" y="276"/>
                  <a:pt x="48" y="276"/>
                </a:cubicBezTo>
                <a:cubicBezTo>
                  <a:pt x="48" y="277"/>
                  <a:pt x="49" y="275"/>
                  <a:pt x="50" y="274"/>
                </a:cubicBezTo>
                <a:cubicBezTo>
                  <a:pt x="50" y="275"/>
                  <a:pt x="51" y="275"/>
                  <a:pt x="51" y="275"/>
                </a:cubicBezTo>
                <a:cubicBezTo>
                  <a:pt x="52" y="274"/>
                  <a:pt x="51" y="274"/>
                  <a:pt x="51" y="274"/>
                </a:cubicBezTo>
                <a:cubicBezTo>
                  <a:pt x="51" y="274"/>
                  <a:pt x="52" y="274"/>
                  <a:pt x="52" y="274"/>
                </a:cubicBezTo>
                <a:cubicBezTo>
                  <a:pt x="52" y="274"/>
                  <a:pt x="52" y="274"/>
                  <a:pt x="52" y="274"/>
                </a:cubicBezTo>
                <a:cubicBezTo>
                  <a:pt x="53" y="274"/>
                  <a:pt x="54" y="273"/>
                  <a:pt x="55" y="273"/>
                </a:cubicBezTo>
                <a:cubicBezTo>
                  <a:pt x="55" y="273"/>
                  <a:pt x="55" y="273"/>
                  <a:pt x="55" y="273"/>
                </a:cubicBezTo>
                <a:cubicBezTo>
                  <a:pt x="54" y="274"/>
                  <a:pt x="54" y="275"/>
                  <a:pt x="53" y="275"/>
                </a:cubicBezTo>
                <a:cubicBezTo>
                  <a:pt x="54" y="276"/>
                  <a:pt x="55" y="275"/>
                  <a:pt x="56" y="275"/>
                </a:cubicBezTo>
                <a:cubicBezTo>
                  <a:pt x="56" y="274"/>
                  <a:pt x="55" y="275"/>
                  <a:pt x="55" y="275"/>
                </a:cubicBezTo>
                <a:cubicBezTo>
                  <a:pt x="55" y="274"/>
                  <a:pt x="55" y="274"/>
                  <a:pt x="55" y="274"/>
                </a:cubicBezTo>
                <a:cubicBezTo>
                  <a:pt x="56" y="274"/>
                  <a:pt x="56" y="275"/>
                  <a:pt x="57" y="275"/>
                </a:cubicBezTo>
                <a:cubicBezTo>
                  <a:pt x="57" y="275"/>
                  <a:pt x="56" y="274"/>
                  <a:pt x="57" y="274"/>
                </a:cubicBezTo>
                <a:cubicBezTo>
                  <a:pt x="57" y="274"/>
                  <a:pt x="56" y="274"/>
                  <a:pt x="56" y="274"/>
                </a:cubicBezTo>
                <a:cubicBezTo>
                  <a:pt x="56" y="274"/>
                  <a:pt x="56" y="273"/>
                  <a:pt x="56" y="274"/>
                </a:cubicBezTo>
                <a:cubicBezTo>
                  <a:pt x="55" y="273"/>
                  <a:pt x="55" y="273"/>
                  <a:pt x="56" y="273"/>
                </a:cubicBezTo>
                <a:cubicBezTo>
                  <a:pt x="55" y="273"/>
                  <a:pt x="57" y="273"/>
                  <a:pt x="57" y="274"/>
                </a:cubicBezTo>
                <a:cubicBezTo>
                  <a:pt x="57" y="274"/>
                  <a:pt x="57" y="273"/>
                  <a:pt x="57" y="273"/>
                </a:cubicBezTo>
                <a:cubicBezTo>
                  <a:pt x="58" y="273"/>
                  <a:pt x="57" y="274"/>
                  <a:pt x="57" y="274"/>
                </a:cubicBezTo>
                <a:cubicBezTo>
                  <a:pt x="57" y="275"/>
                  <a:pt x="57" y="275"/>
                  <a:pt x="57" y="276"/>
                </a:cubicBezTo>
                <a:cubicBezTo>
                  <a:pt x="58" y="276"/>
                  <a:pt x="58" y="275"/>
                  <a:pt x="59" y="275"/>
                </a:cubicBezTo>
                <a:cubicBezTo>
                  <a:pt x="59" y="276"/>
                  <a:pt x="58" y="276"/>
                  <a:pt x="58" y="277"/>
                </a:cubicBezTo>
                <a:cubicBezTo>
                  <a:pt x="59" y="278"/>
                  <a:pt x="59" y="276"/>
                  <a:pt x="60" y="277"/>
                </a:cubicBezTo>
                <a:cubicBezTo>
                  <a:pt x="60" y="276"/>
                  <a:pt x="59" y="277"/>
                  <a:pt x="59" y="276"/>
                </a:cubicBezTo>
                <a:cubicBezTo>
                  <a:pt x="59" y="276"/>
                  <a:pt x="59" y="276"/>
                  <a:pt x="60" y="276"/>
                </a:cubicBezTo>
                <a:cubicBezTo>
                  <a:pt x="59" y="276"/>
                  <a:pt x="59" y="275"/>
                  <a:pt x="59" y="274"/>
                </a:cubicBezTo>
                <a:cubicBezTo>
                  <a:pt x="59" y="274"/>
                  <a:pt x="59" y="274"/>
                  <a:pt x="60" y="274"/>
                </a:cubicBezTo>
                <a:cubicBezTo>
                  <a:pt x="60" y="274"/>
                  <a:pt x="59" y="275"/>
                  <a:pt x="60" y="275"/>
                </a:cubicBezTo>
                <a:cubicBezTo>
                  <a:pt x="60" y="274"/>
                  <a:pt x="63" y="274"/>
                  <a:pt x="63" y="275"/>
                </a:cubicBezTo>
                <a:cubicBezTo>
                  <a:pt x="64" y="274"/>
                  <a:pt x="64" y="275"/>
                  <a:pt x="64" y="274"/>
                </a:cubicBezTo>
                <a:cubicBezTo>
                  <a:pt x="65" y="274"/>
                  <a:pt x="64" y="275"/>
                  <a:pt x="65" y="275"/>
                </a:cubicBezTo>
                <a:cubicBezTo>
                  <a:pt x="64" y="275"/>
                  <a:pt x="64" y="276"/>
                  <a:pt x="63" y="276"/>
                </a:cubicBezTo>
                <a:cubicBezTo>
                  <a:pt x="64" y="276"/>
                  <a:pt x="65" y="276"/>
                  <a:pt x="66" y="276"/>
                </a:cubicBezTo>
                <a:cubicBezTo>
                  <a:pt x="66" y="276"/>
                  <a:pt x="66" y="276"/>
                  <a:pt x="66" y="277"/>
                </a:cubicBezTo>
                <a:cubicBezTo>
                  <a:pt x="67" y="276"/>
                  <a:pt x="67" y="275"/>
                  <a:pt x="68" y="276"/>
                </a:cubicBezTo>
                <a:cubicBezTo>
                  <a:pt x="68" y="275"/>
                  <a:pt x="69" y="275"/>
                  <a:pt x="68" y="274"/>
                </a:cubicBezTo>
                <a:cubicBezTo>
                  <a:pt x="68" y="275"/>
                  <a:pt x="69" y="274"/>
                  <a:pt x="69" y="274"/>
                </a:cubicBezTo>
                <a:cubicBezTo>
                  <a:pt x="69" y="273"/>
                  <a:pt x="70" y="273"/>
                  <a:pt x="70" y="273"/>
                </a:cubicBezTo>
                <a:cubicBezTo>
                  <a:pt x="71" y="273"/>
                  <a:pt x="70" y="274"/>
                  <a:pt x="71" y="274"/>
                </a:cubicBezTo>
                <a:cubicBezTo>
                  <a:pt x="71" y="273"/>
                  <a:pt x="71" y="273"/>
                  <a:pt x="72" y="273"/>
                </a:cubicBezTo>
                <a:cubicBezTo>
                  <a:pt x="72" y="274"/>
                  <a:pt x="72" y="274"/>
                  <a:pt x="72" y="274"/>
                </a:cubicBezTo>
                <a:cubicBezTo>
                  <a:pt x="71" y="275"/>
                  <a:pt x="69" y="275"/>
                  <a:pt x="69" y="276"/>
                </a:cubicBezTo>
                <a:cubicBezTo>
                  <a:pt x="69" y="277"/>
                  <a:pt x="69" y="276"/>
                  <a:pt x="70" y="276"/>
                </a:cubicBezTo>
                <a:cubicBezTo>
                  <a:pt x="71" y="274"/>
                  <a:pt x="73" y="276"/>
                  <a:pt x="74" y="275"/>
                </a:cubicBezTo>
                <a:cubicBezTo>
                  <a:pt x="76" y="276"/>
                  <a:pt x="78" y="273"/>
                  <a:pt x="80" y="275"/>
                </a:cubicBezTo>
                <a:cubicBezTo>
                  <a:pt x="80" y="275"/>
                  <a:pt x="81" y="275"/>
                  <a:pt x="81" y="275"/>
                </a:cubicBezTo>
                <a:cubicBezTo>
                  <a:pt x="81" y="274"/>
                  <a:pt x="82" y="274"/>
                  <a:pt x="83" y="274"/>
                </a:cubicBezTo>
                <a:cubicBezTo>
                  <a:pt x="83" y="274"/>
                  <a:pt x="83" y="274"/>
                  <a:pt x="83" y="274"/>
                </a:cubicBezTo>
                <a:cubicBezTo>
                  <a:pt x="83" y="274"/>
                  <a:pt x="84" y="273"/>
                  <a:pt x="84" y="274"/>
                </a:cubicBezTo>
                <a:cubicBezTo>
                  <a:pt x="85" y="273"/>
                  <a:pt x="87" y="274"/>
                  <a:pt x="88" y="273"/>
                </a:cubicBezTo>
                <a:cubicBezTo>
                  <a:pt x="87" y="273"/>
                  <a:pt x="88" y="272"/>
                  <a:pt x="88" y="272"/>
                </a:cubicBezTo>
                <a:cubicBezTo>
                  <a:pt x="88" y="272"/>
                  <a:pt x="88" y="273"/>
                  <a:pt x="88" y="273"/>
                </a:cubicBezTo>
                <a:cubicBezTo>
                  <a:pt x="88" y="273"/>
                  <a:pt x="89" y="273"/>
                  <a:pt x="89" y="273"/>
                </a:cubicBezTo>
                <a:cubicBezTo>
                  <a:pt x="88" y="274"/>
                  <a:pt x="88" y="274"/>
                  <a:pt x="88" y="275"/>
                </a:cubicBezTo>
                <a:cubicBezTo>
                  <a:pt x="88" y="275"/>
                  <a:pt x="88" y="275"/>
                  <a:pt x="88" y="275"/>
                </a:cubicBezTo>
                <a:cubicBezTo>
                  <a:pt x="87" y="275"/>
                  <a:pt x="86" y="274"/>
                  <a:pt x="86" y="276"/>
                </a:cubicBezTo>
                <a:cubicBezTo>
                  <a:pt x="86" y="276"/>
                  <a:pt x="87" y="276"/>
                  <a:pt x="87" y="276"/>
                </a:cubicBezTo>
                <a:cubicBezTo>
                  <a:pt x="87" y="276"/>
                  <a:pt x="87" y="276"/>
                  <a:pt x="88" y="276"/>
                </a:cubicBezTo>
                <a:cubicBezTo>
                  <a:pt x="88" y="276"/>
                  <a:pt x="88" y="276"/>
                  <a:pt x="88" y="276"/>
                </a:cubicBezTo>
                <a:cubicBezTo>
                  <a:pt x="88" y="276"/>
                  <a:pt x="88" y="276"/>
                  <a:pt x="89" y="276"/>
                </a:cubicBezTo>
                <a:cubicBezTo>
                  <a:pt x="89" y="275"/>
                  <a:pt x="90" y="276"/>
                  <a:pt x="90" y="275"/>
                </a:cubicBezTo>
                <a:cubicBezTo>
                  <a:pt x="90" y="275"/>
                  <a:pt x="91" y="276"/>
                  <a:pt x="91" y="276"/>
                </a:cubicBezTo>
                <a:cubicBezTo>
                  <a:pt x="91" y="276"/>
                  <a:pt x="91" y="276"/>
                  <a:pt x="92" y="276"/>
                </a:cubicBezTo>
                <a:cubicBezTo>
                  <a:pt x="92" y="276"/>
                  <a:pt x="92" y="276"/>
                  <a:pt x="92" y="276"/>
                </a:cubicBezTo>
                <a:cubicBezTo>
                  <a:pt x="92" y="276"/>
                  <a:pt x="93" y="276"/>
                  <a:pt x="93" y="276"/>
                </a:cubicBezTo>
                <a:cubicBezTo>
                  <a:pt x="92" y="276"/>
                  <a:pt x="92" y="276"/>
                  <a:pt x="92" y="277"/>
                </a:cubicBezTo>
                <a:cubicBezTo>
                  <a:pt x="90" y="277"/>
                  <a:pt x="90" y="278"/>
                  <a:pt x="88" y="278"/>
                </a:cubicBezTo>
                <a:cubicBezTo>
                  <a:pt x="88" y="277"/>
                  <a:pt x="89" y="277"/>
                  <a:pt x="88" y="277"/>
                </a:cubicBezTo>
                <a:cubicBezTo>
                  <a:pt x="87" y="279"/>
                  <a:pt x="85" y="277"/>
                  <a:pt x="84" y="279"/>
                </a:cubicBezTo>
                <a:cubicBezTo>
                  <a:pt x="84" y="279"/>
                  <a:pt x="84" y="279"/>
                  <a:pt x="84" y="279"/>
                </a:cubicBezTo>
                <a:cubicBezTo>
                  <a:pt x="84" y="279"/>
                  <a:pt x="84" y="279"/>
                  <a:pt x="84" y="280"/>
                </a:cubicBezTo>
                <a:cubicBezTo>
                  <a:pt x="84" y="280"/>
                  <a:pt x="83" y="279"/>
                  <a:pt x="82" y="279"/>
                </a:cubicBezTo>
                <a:cubicBezTo>
                  <a:pt x="82" y="280"/>
                  <a:pt x="82" y="279"/>
                  <a:pt x="83" y="280"/>
                </a:cubicBezTo>
                <a:cubicBezTo>
                  <a:pt x="83" y="280"/>
                  <a:pt x="82" y="280"/>
                  <a:pt x="82" y="280"/>
                </a:cubicBezTo>
                <a:cubicBezTo>
                  <a:pt x="82" y="280"/>
                  <a:pt x="82" y="280"/>
                  <a:pt x="81" y="280"/>
                </a:cubicBezTo>
                <a:cubicBezTo>
                  <a:pt x="81" y="282"/>
                  <a:pt x="79" y="280"/>
                  <a:pt x="79" y="281"/>
                </a:cubicBezTo>
                <a:cubicBezTo>
                  <a:pt x="78" y="281"/>
                  <a:pt x="78" y="281"/>
                  <a:pt x="78" y="280"/>
                </a:cubicBezTo>
                <a:cubicBezTo>
                  <a:pt x="78" y="279"/>
                  <a:pt x="78" y="280"/>
                  <a:pt x="77" y="280"/>
                </a:cubicBezTo>
                <a:cubicBezTo>
                  <a:pt x="77" y="280"/>
                  <a:pt x="78" y="280"/>
                  <a:pt x="78" y="281"/>
                </a:cubicBezTo>
                <a:cubicBezTo>
                  <a:pt x="78" y="281"/>
                  <a:pt x="77" y="281"/>
                  <a:pt x="77" y="282"/>
                </a:cubicBezTo>
                <a:cubicBezTo>
                  <a:pt x="77" y="281"/>
                  <a:pt x="77" y="281"/>
                  <a:pt x="77" y="280"/>
                </a:cubicBezTo>
                <a:cubicBezTo>
                  <a:pt x="76" y="281"/>
                  <a:pt x="75" y="281"/>
                  <a:pt x="74" y="281"/>
                </a:cubicBezTo>
                <a:cubicBezTo>
                  <a:pt x="74" y="281"/>
                  <a:pt x="75" y="281"/>
                  <a:pt x="74" y="280"/>
                </a:cubicBezTo>
                <a:cubicBezTo>
                  <a:pt x="74" y="282"/>
                  <a:pt x="71" y="282"/>
                  <a:pt x="70" y="283"/>
                </a:cubicBezTo>
                <a:cubicBezTo>
                  <a:pt x="70" y="282"/>
                  <a:pt x="69" y="282"/>
                  <a:pt x="70" y="282"/>
                </a:cubicBezTo>
                <a:cubicBezTo>
                  <a:pt x="69" y="282"/>
                  <a:pt x="69" y="282"/>
                  <a:pt x="69" y="283"/>
                </a:cubicBezTo>
                <a:cubicBezTo>
                  <a:pt x="69" y="283"/>
                  <a:pt x="68" y="281"/>
                  <a:pt x="68" y="282"/>
                </a:cubicBezTo>
                <a:cubicBezTo>
                  <a:pt x="68" y="283"/>
                  <a:pt x="68" y="282"/>
                  <a:pt x="68" y="282"/>
                </a:cubicBezTo>
                <a:cubicBezTo>
                  <a:pt x="68" y="282"/>
                  <a:pt x="68" y="283"/>
                  <a:pt x="68" y="283"/>
                </a:cubicBezTo>
                <a:cubicBezTo>
                  <a:pt x="67" y="283"/>
                  <a:pt x="66" y="282"/>
                  <a:pt x="65" y="284"/>
                </a:cubicBezTo>
                <a:cubicBezTo>
                  <a:pt x="65" y="283"/>
                  <a:pt x="65" y="283"/>
                  <a:pt x="64" y="282"/>
                </a:cubicBezTo>
                <a:cubicBezTo>
                  <a:pt x="64" y="283"/>
                  <a:pt x="64" y="283"/>
                  <a:pt x="65" y="284"/>
                </a:cubicBezTo>
                <a:cubicBezTo>
                  <a:pt x="65" y="285"/>
                  <a:pt x="63" y="283"/>
                  <a:pt x="63" y="285"/>
                </a:cubicBezTo>
                <a:cubicBezTo>
                  <a:pt x="62" y="284"/>
                  <a:pt x="63" y="283"/>
                  <a:pt x="62" y="283"/>
                </a:cubicBezTo>
                <a:cubicBezTo>
                  <a:pt x="62" y="284"/>
                  <a:pt x="62" y="284"/>
                  <a:pt x="62" y="285"/>
                </a:cubicBezTo>
                <a:cubicBezTo>
                  <a:pt x="62" y="286"/>
                  <a:pt x="62" y="284"/>
                  <a:pt x="62" y="285"/>
                </a:cubicBezTo>
                <a:cubicBezTo>
                  <a:pt x="61" y="284"/>
                  <a:pt x="62" y="284"/>
                  <a:pt x="62" y="284"/>
                </a:cubicBezTo>
                <a:cubicBezTo>
                  <a:pt x="61" y="284"/>
                  <a:pt x="61" y="284"/>
                  <a:pt x="61" y="285"/>
                </a:cubicBezTo>
                <a:cubicBezTo>
                  <a:pt x="60" y="284"/>
                  <a:pt x="60" y="285"/>
                  <a:pt x="59" y="284"/>
                </a:cubicBezTo>
                <a:cubicBezTo>
                  <a:pt x="59" y="285"/>
                  <a:pt x="59" y="285"/>
                  <a:pt x="58" y="284"/>
                </a:cubicBezTo>
                <a:cubicBezTo>
                  <a:pt x="58" y="285"/>
                  <a:pt x="58" y="285"/>
                  <a:pt x="58" y="286"/>
                </a:cubicBezTo>
                <a:cubicBezTo>
                  <a:pt x="59" y="286"/>
                  <a:pt x="59" y="286"/>
                  <a:pt x="59" y="286"/>
                </a:cubicBezTo>
                <a:cubicBezTo>
                  <a:pt x="59" y="286"/>
                  <a:pt x="59" y="285"/>
                  <a:pt x="59" y="286"/>
                </a:cubicBezTo>
                <a:cubicBezTo>
                  <a:pt x="60" y="286"/>
                  <a:pt x="59" y="286"/>
                  <a:pt x="59" y="286"/>
                </a:cubicBezTo>
                <a:cubicBezTo>
                  <a:pt x="60" y="285"/>
                  <a:pt x="62" y="284"/>
                  <a:pt x="62" y="286"/>
                </a:cubicBezTo>
                <a:cubicBezTo>
                  <a:pt x="63" y="286"/>
                  <a:pt x="63" y="285"/>
                  <a:pt x="63" y="285"/>
                </a:cubicBezTo>
                <a:cubicBezTo>
                  <a:pt x="63" y="286"/>
                  <a:pt x="63" y="286"/>
                  <a:pt x="63" y="287"/>
                </a:cubicBezTo>
                <a:cubicBezTo>
                  <a:pt x="63" y="287"/>
                  <a:pt x="64" y="287"/>
                  <a:pt x="64" y="286"/>
                </a:cubicBezTo>
                <a:cubicBezTo>
                  <a:pt x="64" y="286"/>
                  <a:pt x="65" y="286"/>
                  <a:pt x="65" y="285"/>
                </a:cubicBezTo>
                <a:cubicBezTo>
                  <a:pt x="65" y="285"/>
                  <a:pt x="65" y="286"/>
                  <a:pt x="65" y="286"/>
                </a:cubicBezTo>
                <a:cubicBezTo>
                  <a:pt x="66" y="287"/>
                  <a:pt x="66" y="285"/>
                  <a:pt x="67" y="287"/>
                </a:cubicBezTo>
                <a:cubicBezTo>
                  <a:pt x="67" y="287"/>
                  <a:pt x="67" y="286"/>
                  <a:pt x="67" y="286"/>
                </a:cubicBezTo>
                <a:cubicBezTo>
                  <a:pt x="67" y="286"/>
                  <a:pt x="67" y="286"/>
                  <a:pt x="68" y="286"/>
                </a:cubicBezTo>
                <a:cubicBezTo>
                  <a:pt x="68" y="286"/>
                  <a:pt x="68" y="286"/>
                  <a:pt x="68" y="285"/>
                </a:cubicBezTo>
                <a:cubicBezTo>
                  <a:pt x="68" y="285"/>
                  <a:pt x="69" y="285"/>
                  <a:pt x="69" y="285"/>
                </a:cubicBezTo>
                <a:cubicBezTo>
                  <a:pt x="69" y="285"/>
                  <a:pt x="69" y="285"/>
                  <a:pt x="69" y="286"/>
                </a:cubicBezTo>
                <a:cubicBezTo>
                  <a:pt x="70" y="285"/>
                  <a:pt x="71" y="285"/>
                  <a:pt x="72" y="285"/>
                </a:cubicBezTo>
                <a:cubicBezTo>
                  <a:pt x="72" y="285"/>
                  <a:pt x="72" y="285"/>
                  <a:pt x="72" y="285"/>
                </a:cubicBezTo>
                <a:cubicBezTo>
                  <a:pt x="72" y="286"/>
                  <a:pt x="72" y="285"/>
                  <a:pt x="73" y="286"/>
                </a:cubicBezTo>
                <a:cubicBezTo>
                  <a:pt x="73" y="284"/>
                  <a:pt x="74" y="287"/>
                  <a:pt x="75" y="286"/>
                </a:cubicBezTo>
                <a:cubicBezTo>
                  <a:pt x="74" y="286"/>
                  <a:pt x="74" y="286"/>
                  <a:pt x="74" y="286"/>
                </a:cubicBezTo>
                <a:cubicBezTo>
                  <a:pt x="74" y="285"/>
                  <a:pt x="74" y="286"/>
                  <a:pt x="75" y="285"/>
                </a:cubicBezTo>
                <a:cubicBezTo>
                  <a:pt x="75" y="285"/>
                  <a:pt x="75" y="285"/>
                  <a:pt x="75" y="285"/>
                </a:cubicBezTo>
                <a:cubicBezTo>
                  <a:pt x="75" y="285"/>
                  <a:pt x="75" y="285"/>
                  <a:pt x="75" y="285"/>
                </a:cubicBezTo>
                <a:cubicBezTo>
                  <a:pt x="75" y="284"/>
                  <a:pt x="77" y="284"/>
                  <a:pt x="79" y="284"/>
                </a:cubicBezTo>
                <a:cubicBezTo>
                  <a:pt x="79" y="285"/>
                  <a:pt x="79" y="285"/>
                  <a:pt x="79" y="285"/>
                </a:cubicBezTo>
                <a:cubicBezTo>
                  <a:pt x="80" y="284"/>
                  <a:pt x="81" y="284"/>
                  <a:pt x="83" y="284"/>
                </a:cubicBezTo>
                <a:cubicBezTo>
                  <a:pt x="83" y="284"/>
                  <a:pt x="83" y="284"/>
                  <a:pt x="83" y="285"/>
                </a:cubicBezTo>
                <a:cubicBezTo>
                  <a:pt x="84" y="285"/>
                  <a:pt x="84" y="284"/>
                  <a:pt x="83" y="284"/>
                </a:cubicBezTo>
                <a:cubicBezTo>
                  <a:pt x="84" y="283"/>
                  <a:pt x="84" y="285"/>
                  <a:pt x="84" y="285"/>
                </a:cubicBezTo>
                <a:cubicBezTo>
                  <a:pt x="85" y="284"/>
                  <a:pt x="84" y="284"/>
                  <a:pt x="84" y="284"/>
                </a:cubicBezTo>
                <a:cubicBezTo>
                  <a:pt x="85" y="284"/>
                  <a:pt x="86" y="282"/>
                  <a:pt x="87" y="283"/>
                </a:cubicBezTo>
                <a:cubicBezTo>
                  <a:pt x="87" y="282"/>
                  <a:pt x="88" y="282"/>
                  <a:pt x="88" y="282"/>
                </a:cubicBezTo>
                <a:cubicBezTo>
                  <a:pt x="88" y="282"/>
                  <a:pt x="89" y="282"/>
                  <a:pt x="89" y="282"/>
                </a:cubicBezTo>
                <a:cubicBezTo>
                  <a:pt x="88" y="282"/>
                  <a:pt x="88" y="282"/>
                  <a:pt x="88" y="282"/>
                </a:cubicBezTo>
                <a:cubicBezTo>
                  <a:pt x="89" y="283"/>
                  <a:pt x="89" y="282"/>
                  <a:pt x="90" y="283"/>
                </a:cubicBezTo>
                <a:cubicBezTo>
                  <a:pt x="90" y="283"/>
                  <a:pt x="91" y="283"/>
                  <a:pt x="91" y="283"/>
                </a:cubicBezTo>
                <a:cubicBezTo>
                  <a:pt x="90" y="283"/>
                  <a:pt x="89" y="283"/>
                  <a:pt x="88" y="284"/>
                </a:cubicBezTo>
                <a:cubicBezTo>
                  <a:pt x="89" y="284"/>
                  <a:pt x="90" y="284"/>
                  <a:pt x="91" y="283"/>
                </a:cubicBezTo>
                <a:cubicBezTo>
                  <a:pt x="91" y="283"/>
                  <a:pt x="91" y="283"/>
                  <a:pt x="92" y="284"/>
                </a:cubicBezTo>
                <a:cubicBezTo>
                  <a:pt x="92" y="283"/>
                  <a:pt x="92" y="283"/>
                  <a:pt x="92" y="283"/>
                </a:cubicBezTo>
                <a:cubicBezTo>
                  <a:pt x="92" y="284"/>
                  <a:pt x="93" y="283"/>
                  <a:pt x="93" y="283"/>
                </a:cubicBezTo>
                <a:cubicBezTo>
                  <a:pt x="93" y="284"/>
                  <a:pt x="93" y="284"/>
                  <a:pt x="93" y="284"/>
                </a:cubicBezTo>
                <a:cubicBezTo>
                  <a:pt x="94" y="285"/>
                  <a:pt x="94" y="284"/>
                  <a:pt x="95" y="284"/>
                </a:cubicBezTo>
                <a:cubicBezTo>
                  <a:pt x="95" y="285"/>
                  <a:pt x="94" y="285"/>
                  <a:pt x="95" y="285"/>
                </a:cubicBezTo>
                <a:cubicBezTo>
                  <a:pt x="96" y="286"/>
                  <a:pt x="96" y="284"/>
                  <a:pt x="97" y="284"/>
                </a:cubicBezTo>
                <a:cubicBezTo>
                  <a:pt x="97" y="285"/>
                  <a:pt x="96" y="286"/>
                  <a:pt x="96" y="286"/>
                </a:cubicBezTo>
                <a:cubicBezTo>
                  <a:pt x="96" y="286"/>
                  <a:pt x="96" y="286"/>
                  <a:pt x="96" y="286"/>
                </a:cubicBezTo>
                <a:cubicBezTo>
                  <a:pt x="97" y="286"/>
                  <a:pt x="96" y="286"/>
                  <a:pt x="96" y="286"/>
                </a:cubicBezTo>
                <a:cubicBezTo>
                  <a:pt x="97" y="286"/>
                  <a:pt x="97" y="286"/>
                  <a:pt x="97" y="285"/>
                </a:cubicBezTo>
                <a:cubicBezTo>
                  <a:pt x="97" y="286"/>
                  <a:pt x="97" y="286"/>
                  <a:pt x="98" y="286"/>
                </a:cubicBezTo>
                <a:cubicBezTo>
                  <a:pt x="98" y="285"/>
                  <a:pt x="99" y="285"/>
                  <a:pt x="100" y="286"/>
                </a:cubicBezTo>
                <a:cubicBezTo>
                  <a:pt x="100" y="285"/>
                  <a:pt x="100" y="285"/>
                  <a:pt x="99" y="284"/>
                </a:cubicBezTo>
                <a:cubicBezTo>
                  <a:pt x="100" y="284"/>
                  <a:pt x="100" y="284"/>
                  <a:pt x="100" y="284"/>
                </a:cubicBezTo>
                <a:cubicBezTo>
                  <a:pt x="100" y="284"/>
                  <a:pt x="100" y="285"/>
                  <a:pt x="101" y="285"/>
                </a:cubicBezTo>
                <a:cubicBezTo>
                  <a:pt x="100" y="286"/>
                  <a:pt x="99" y="287"/>
                  <a:pt x="99" y="288"/>
                </a:cubicBezTo>
                <a:cubicBezTo>
                  <a:pt x="97" y="289"/>
                  <a:pt x="96" y="289"/>
                  <a:pt x="95" y="289"/>
                </a:cubicBezTo>
                <a:cubicBezTo>
                  <a:pt x="95" y="290"/>
                  <a:pt x="94" y="290"/>
                  <a:pt x="94" y="289"/>
                </a:cubicBezTo>
                <a:cubicBezTo>
                  <a:pt x="93" y="289"/>
                  <a:pt x="94" y="289"/>
                  <a:pt x="94" y="289"/>
                </a:cubicBezTo>
                <a:cubicBezTo>
                  <a:pt x="94" y="288"/>
                  <a:pt x="93" y="290"/>
                  <a:pt x="93" y="290"/>
                </a:cubicBezTo>
                <a:cubicBezTo>
                  <a:pt x="92" y="290"/>
                  <a:pt x="93" y="289"/>
                  <a:pt x="92" y="289"/>
                </a:cubicBezTo>
                <a:cubicBezTo>
                  <a:pt x="92" y="290"/>
                  <a:pt x="91" y="290"/>
                  <a:pt x="90" y="290"/>
                </a:cubicBezTo>
                <a:cubicBezTo>
                  <a:pt x="90" y="291"/>
                  <a:pt x="89" y="291"/>
                  <a:pt x="88" y="291"/>
                </a:cubicBezTo>
                <a:cubicBezTo>
                  <a:pt x="88" y="292"/>
                  <a:pt x="89" y="291"/>
                  <a:pt x="89" y="292"/>
                </a:cubicBezTo>
                <a:cubicBezTo>
                  <a:pt x="88" y="292"/>
                  <a:pt x="87" y="293"/>
                  <a:pt x="85" y="293"/>
                </a:cubicBezTo>
                <a:cubicBezTo>
                  <a:pt x="85" y="294"/>
                  <a:pt x="82" y="293"/>
                  <a:pt x="82" y="295"/>
                </a:cubicBezTo>
                <a:cubicBezTo>
                  <a:pt x="81" y="295"/>
                  <a:pt x="81" y="296"/>
                  <a:pt x="80" y="296"/>
                </a:cubicBezTo>
                <a:cubicBezTo>
                  <a:pt x="80" y="295"/>
                  <a:pt x="80" y="296"/>
                  <a:pt x="80" y="295"/>
                </a:cubicBezTo>
                <a:cubicBezTo>
                  <a:pt x="79" y="296"/>
                  <a:pt x="77" y="298"/>
                  <a:pt x="77" y="299"/>
                </a:cubicBezTo>
                <a:cubicBezTo>
                  <a:pt x="78" y="300"/>
                  <a:pt x="78" y="300"/>
                  <a:pt x="78" y="301"/>
                </a:cubicBezTo>
                <a:cubicBezTo>
                  <a:pt x="79" y="301"/>
                  <a:pt x="81" y="301"/>
                  <a:pt x="81" y="303"/>
                </a:cubicBezTo>
                <a:cubicBezTo>
                  <a:pt x="81" y="302"/>
                  <a:pt x="82" y="302"/>
                  <a:pt x="82" y="301"/>
                </a:cubicBezTo>
                <a:cubicBezTo>
                  <a:pt x="82" y="301"/>
                  <a:pt x="82" y="302"/>
                  <a:pt x="82" y="302"/>
                </a:cubicBezTo>
                <a:cubicBezTo>
                  <a:pt x="81" y="301"/>
                  <a:pt x="82" y="301"/>
                  <a:pt x="82" y="301"/>
                </a:cubicBezTo>
                <a:cubicBezTo>
                  <a:pt x="82" y="302"/>
                  <a:pt x="83" y="302"/>
                  <a:pt x="83" y="302"/>
                </a:cubicBezTo>
                <a:cubicBezTo>
                  <a:pt x="83" y="302"/>
                  <a:pt x="83" y="302"/>
                  <a:pt x="83" y="302"/>
                </a:cubicBezTo>
                <a:cubicBezTo>
                  <a:pt x="83" y="303"/>
                  <a:pt x="83" y="302"/>
                  <a:pt x="83" y="302"/>
                </a:cubicBezTo>
                <a:cubicBezTo>
                  <a:pt x="84" y="303"/>
                  <a:pt x="85" y="302"/>
                  <a:pt x="86" y="301"/>
                </a:cubicBezTo>
                <a:cubicBezTo>
                  <a:pt x="88" y="302"/>
                  <a:pt x="89" y="301"/>
                  <a:pt x="90" y="299"/>
                </a:cubicBezTo>
                <a:cubicBezTo>
                  <a:pt x="90" y="300"/>
                  <a:pt x="90" y="300"/>
                  <a:pt x="90" y="300"/>
                </a:cubicBezTo>
                <a:cubicBezTo>
                  <a:pt x="90" y="301"/>
                  <a:pt x="89" y="301"/>
                  <a:pt x="88" y="302"/>
                </a:cubicBezTo>
                <a:cubicBezTo>
                  <a:pt x="88" y="303"/>
                  <a:pt x="89" y="302"/>
                  <a:pt x="89" y="303"/>
                </a:cubicBezTo>
                <a:cubicBezTo>
                  <a:pt x="90" y="301"/>
                  <a:pt x="92" y="302"/>
                  <a:pt x="93" y="301"/>
                </a:cubicBezTo>
                <a:cubicBezTo>
                  <a:pt x="93" y="301"/>
                  <a:pt x="93" y="301"/>
                  <a:pt x="93" y="301"/>
                </a:cubicBezTo>
                <a:cubicBezTo>
                  <a:pt x="93" y="301"/>
                  <a:pt x="92" y="302"/>
                  <a:pt x="92" y="303"/>
                </a:cubicBezTo>
                <a:cubicBezTo>
                  <a:pt x="92" y="303"/>
                  <a:pt x="92" y="303"/>
                  <a:pt x="92" y="303"/>
                </a:cubicBezTo>
                <a:cubicBezTo>
                  <a:pt x="92" y="302"/>
                  <a:pt x="93" y="302"/>
                  <a:pt x="93" y="302"/>
                </a:cubicBezTo>
                <a:cubicBezTo>
                  <a:pt x="93" y="302"/>
                  <a:pt x="93" y="302"/>
                  <a:pt x="93" y="301"/>
                </a:cubicBezTo>
                <a:cubicBezTo>
                  <a:pt x="94" y="302"/>
                  <a:pt x="95" y="301"/>
                  <a:pt x="94" y="300"/>
                </a:cubicBezTo>
                <a:cubicBezTo>
                  <a:pt x="95" y="299"/>
                  <a:pt x="95" y="301"/>
                  <a:pt x="95" y="300"/>
                </a:cubicBezTo>
                <a:cubicBezTo>
                  <a:pt x="95" y="301"/>
                  <a:pt x="95" y="301"/>
                  <a:pt x="95" y="301"/>
                </a:cubicBezTo>
                <a:cubicBezTo>
                  <a:pt x="95" y="301"/>
                  <a:pt x="96" y="300"/>
                  <a:pt x="95" y="300"/>
                </a:cubicBezTo>
                <a:cubicBezTo>
                  <a:pt x="96" y="299"/>
                  <a:pt x="96" y="300"/>
                  <a:pt x="96" y="301"/>
                </a:cubicBezTo>
                <a:cubicBezTo>
                  <a:pt x="97" y="300"/>
                  <a:pt x="96" y="300"/>
                  <a:pt x="96" y="299"/>
                </a:cubicBezTo>
                <a:cubicBezTo>
                  <a:pt x="97" y="299"/>
                  <a:pt x="97" y="300"/>
                  <a:pt x="97" y="300"/>
                </a:cubicBezTo>
                <a:cubicBezTo>
                  <a:pt x="97" y="300"/>
                  <a:pt x="97" y="299"/>
                  <a:pt x="97" y="299"/>
                </a:cubicBezTo>
                <a:cubicBezTo>
                  <a:pt x="97" y="299"/>
                  <a:pt x="98" y="299"/>
                  <a:pt x="98" y="300"/>
                </a:cubicBezTo>
                <a:cubicBezTo>
                  <a:pt x="98" y="300"/>
                  <a:pt x="97" y="300"/>
                  <a:pt x="97" y="301"/>
                </a:cubicBezTo>
                <a:cubicBezTo>
                  <a:pt x="98" y="301"/>
                  <a:pt x="98" y="300"/>
                  <a:pt x="98" y="299"/>
                </a:cubicBezTo>
                <a:cubicBezTo>
                  <a:pt x="99" y="299"/>
                  <a:pt x="99" y="299"/>
                  <a:pt x="100" y="298"/>
                </a:cubicBezTo>
                <a:cubicBezTo>
                  <a:pt x="100" y="298"/>
                  <a:pt x="100" y="299"/>
                  <a:pt x="100" y="299"/>
                </a:cubicBezTo>
                <a:cubicBezTo>
                  <a:pt x="99" y="299"/>
                  <a:pt x="99" y="299"/>
                  <a:pt x="99" y="300"/>
                </a:cubicBezTo>
                <a:cubicBezTo>
                  <a:pt x="99" y="300"/>
                  <a:pt x="99" y="301"/>
                  <a:pt x="99" y="301"/>
                </a:cubicBezTo>
                <a:cubicBezTo>
                  <a:pt x="99" y="301"/>
                  <a:pt x="99" y="301"/>
                  <a:pt x="99" y="301"/>
                </a:cubicBezTo>
                <a:cubicBezTo>
                  <a:pt x="99" y="301"/>
                  <a:pt x="100" y="301"/>
                  <a:pt x="100" y="302"/>
                </a:cubicBezTo>
                <a:cubicBezTo>
                  <a:pt x="101" y="301"/>
                  <a:pt x="101" y="301"/>
                  <a:pt x="102" y="301"/>
                </a:cubicBezTo>
                <a:cubicBezTo>
                  <a:pt x="102" y="301"/>
                  <a:pt x="101" y="301"/>
                  <a:pt x="101" y="301"/>
                </a:cubicBezTo>
                <a:cubicBezTo>
                  <a:pt x="101" y="301"/>
                  <a:pt x="101" y="301"/>
                  <a:pt x="101" y="301"/>
                </a:cubicBezTo>
                <a:cubicBezTo>
                  <a:pt x="101" y="301"/>
                  <a:pt x="101" y="301"/>
                  <a:pt x="101" y="301"/>
                </a:cubicBezTo>
                <a:cubicBezTo>
                  <a:pt x="101" y="302"/>
                  <a:pt x="102" y="301"/>
                  <a:pt x="102" y="301"/>
                </a:cubicBezTo>
                <a:cubicBezTo>
                  <a:pt x="102" y="302"/>
                  <a:pt x="102" y="302"/>
                  <a:pt x="103" y="303"/>
                </a:cubicBezTo>
                <a:cubicBezTo>
                  <a:pt x="103" y="302"/>
                  <a:pt x="103" y="302"/>
                  <a:pt x="103" y="302"/>
                </a:cubicBezTo>
                <a:cubicBezTo>
                  <a:pt x="104" y="302"/>
                  <a:pt x="103" y="302"/>
                  <a:pt x="104" y="303"/>
                </a:cubicBezTo>
                <a:cubicBezTo>
                  <a:pt x="104" y="302"/>
                  <a:pt x="104" y="302"/>
                  <a:pt x="104" y="302"/>
                </a:cubicBezTo>
                <a:cubicBezTo>
                  <a:pt x="104" y="302"/>
                  <a:pt x="104" y="303"/>
                  <a:pt x="104" y="303"/>
                </a:cubicBezTo>
                <a:cubicBezTo>
                  <a:pt x="105" y="302"/>
                  <a:pt x="106" y="302"/>
                  <a:pt x="106" y="302"/>
                </a:cubicBezTo>
                <a:cubicBezTo>
                  <a:pt x="107" y="303"/>
                  <a:pt x="106" y="303"/>
                  <a:pt x="106" y="303"/>
                </a:cubicBezTo>
                <a:cubicBezTo>
                  <a:pt x="106" y="304"/>
                  <a:pt x="107" y="303"/>
                  <a:pt x="107" y="303"/>
                </a:cubicBezTo>
                <a:cubicBezTo>
                  <a:pt x="107" y="303"/>
                  <a:pt x="107" y="303"/>
                  <a:pt x="107" y="303"/>
                </a:cubicBezTo>
                <a:cubicBezTo>
                  <a:pt x="109" y="303"/>
                  <a:pt x="110" y="302"/>
                  <a:pt x="112" y="302"/>
                </a:cubicBezTo>
                <a:cubicBezTo>
                  <a:pt x="112" y="302"/>
                  <a:pt x="111" y="301"/>
                  <a:pt x="111" y="301"/>
                </a:cubicBezTo>
                <a:cubicBezTo>
                  <a:pt x="111" y="301"/>
                  <a:pt x="112" y="301"/>
                  <a:pt x="112" y="301"/>
                </a:cubicBezTo>
                <a:cubicBezTo>
                  <a:pt x="113" y="303"/>
                  <a:pt x="114" y="300"/>
                  <a:pt x="115" y="300"/>
                </a:cubicBezTo>
                <a:cubicBezTo>
                  <a:pt x="115" y="302"/>
                  <a:pt x="114" y="302"/>
                  <a:pt x="113" y="303"/>
                </a:cubicBezTo>
                <a:cubicBezTo>
                  <a:pt x="113" y="303"/>
                  <a:pt x="114" y="302"/>
                  <a:pt x="114" y="303"/>
                </a:cubicBezTo>
                <a:cubicBezTo>
                  <a:pt x="115" y="302"/>
                  <a:pt x="115" y="302"/>
                  <a:pt x="115" y="302"/>
                </a:cubicBezTo>
                <a:cubicBezTo>
                  <a:pt x="115" y="302"/>
                  <a:pt x="115" y="302"/>
                  <a:pt x="115" y="303"/>
                </a:cubicBezTo>
                <a:cubicBezTo>
                  <a:pt x="115" y="303"/>
                  <a:pt x="115" y="303"/>
                  <a:pt x="114" y="303"/>
                </a:cubicBezTo>
                <a:cubicBezTo>
                  <a:pt x="114" y="304"/>
                  <a:pt x="114" y="303"/>
                  <a:pt x="114" y="304"/>
                </a:cubicBezTo>
                <a:cubicBezTo>
                  <a:pt x="115" y="305"/>
                  <a:pt x="115" y="302"/>
                  <a:pt x="115" y="304"/>
                </a:cubicBezTo>
                <a:cubicBezTo>
                  <a:pt x="116" y="303"/>
                  <a:pt x="116" y="302"/>
                  <a:pt x="117" y="301"/>
                </a:cubicBezTo>
                <a:cubicBezTo>
                  <a:pt x="117" y="301"/>
                  <a:pt x="117" y="302"/>
                  <a:pt x="117" y="302"/>
                </a:cubicBezTo>
                <a:cubicBezTo>
                  <a:pt x="117" y="303"/>
                  <a:pt x="117" y="302"/>
                  <a:pt x="118" y="302"/>
                </a:cubicBezTo>
                <a:cubicBezTo>
                  <a:pt x="118" y="302"/>
                  <a:pt x="118" y="302"/>
                  <a:pt x="118" y="301"/>
                </a:cubicBezTo>
                <a:cubicBezTo>
                  <a:pt x="118" y="301"/>
                  <a:pt x="118" y="302"/>
                  <a:pt x="117" y="301"/>
                </a:cubicBezTo>
                <a:cubicBezTo>
                  <a:pt x="118" y="301"/>
                  <a:pt x="118" y="301"/>
                  <a:pt x="118" y="301"/>
                </a:cubicBezTo>
                <a:cubicBezTo>
                  <a:pt x="119" y="300"/>
                  <a:pt x="119" y="300"/>
                  <a:pt x="119" y="300"/>
                </a:cubicBezTo>
                <a:cubicBezTo>
                  <a:pt x="120" y="300"/>
                  <a:pt x="119" y="300"/>
                  <a:pt x="120" y="300"/>
                </a:cubicBezTo>
                <a:cubicBezTo>
                  <a:pt x="120" y="301"/>
                  <a:pt x="120" y="301"/>
                  <a:pt x="120" y="301"/>
                </a:cubicBezTo>
                <a:cubicBezTo>
                  <a:pt x="120" y="300"/>
                  <a:pt x="121" y="300"/>
                  <a:pt x="121" y="299"/>
                </a:cubicBezTo>
                <a:cubicBezTo>
                  <a:pt x="122" y="299"/>
                  <a:pt x="123" y="299"/>
                  <a:pt x="123" y="300"/>
                </a:cubicBezTo>
                <a:cubicBezTo>
                  <a:pt x="124" y="298"/>
                  <a:pt x="124" y="298"/>
                  <a:pt x="125" y="297"/>
                </a:cubicBezTo>
                <a:cubicBezTo>
                  <a:pt x="125" y="297"/>
                  <a:pt x="125" y="298"/>
                  <a:pt x="125" y="298"/>
                </a:cubicBezTo>
                <a:cubicBezTo>
                  <a:pt x="126" y="298"/>
                  <a:pt x="126" y="296"/>
                  <a:pt x="127" y="295"/>
                </a:cubicBezTo>
                <a:cubicBezTo>
                  <a:pt x="126" y="295"/>
                  <a:pt x="126" y="297"/>
                  <a:pt x="125" y="297"/>
                </a:cubicBezTo>
                <a:cubicBezTo>
                  <a:pt x="125" y="297"/>
                  <a:pt x="125" y="297"/>
                  <a:pt x="125" y="296"/>
                </a:cubicBezTo>
                <a:cubicBezTo>
                  <a:pt x="125" y="296"/>
                  <a:pt x="124" y="297"/>
                  <a:pt x="125" y="297"/>
                </a:cubicBezTo>
                <a:cubicBezTo>
                  <a:pt x="124" y="296"/>
                  <a:pt x="122" y="300"/>
                  <a:pt x="121" y="298"/>
                </a:cubicBezTo>
                <a:cubicBezTo>
                  <a:pt x="121" y="297"/>
                  <a:pt x="123" y="296"/>
                  <a:pt x="124" y="297"/>
                </a:cubicBezTo>
                <a:cubicBezTo>
                  <a:pt x="124" y="295"/>
                  <a:pt x="126" y="295"/>
                  <a:pt x="127" y="294"/>
                </a:cubicBezTo>
                <a:cubicBezTo>
                  <a:pt x="127" y="295"/>
                  <a:pt x="127" y="296"/>
                  <a:pt x="127" y="297"/>
                </a:cubicBezTo>
                <a:cubicBezTo>
                  <a:pt x="127" y="296"/>
                  <a:pt x="127" y="296"/>
                  <a:pt x="128" y="296"/>
                </a:cubicBezTo>
                <a:cubicBezTo>
                  <a:pt x="129" y="297"/>
                  <a:pt x="129" y="295"/>
                  <a:pt x="130" y="296"/>
                </a:cubicBezTo>
                <a:cubicBezTo>
                  <a:pt x="131" y="295"/>
                  <a:pt x="130" y="295"/>
                  <a:pt x="131" y="295"/>
                </a:cubicBezTo>
                <a:cubicBezTo>
                  <a:pt x="131" y="295"/>
                  <a:pt x="131" y="294"/>
                  <a:pt x="131" y="294"/>
                </a:cubicBezTo>
                <a:cubicBezTo>
                  <a:pt x="131" y="294"/>
                  <a:pt x="132" y="294"/>
                  <a:pt x="132" y="294"/>
                </a:cubicBezTo>
                <a:cubicBezTo>
                  <a:pt x="132" y="294"/>
                  <a:pt x="132" y="294"/>
                  <a:pt x="132" y="294"/>
                </a:cubicBezTo>
                <a:cubicBezTo>
                  <a:pt x="132" y="295"/>
                  <a:pt x="133" y="294"/>
                  <a:pt x="133" y="293"/>
                </a:cubicBezTo>
                <a:cubicBezTo>
                  <a:pt x="133" y="293"/>
                  <a:pt x="134" y="293"/>
                  <a:pt x="134" y="294"/>
                </a:cubicBezTo>
                <a:cubicBezTo>
                  <a:pt x="135" y="294"/>
                  <a:pt x="135" y="292"/>
                  <a:pt x="136" y="292"/>
                </a:cubicBezTo>
                <a:cubicBezTo>
                  <a:pt x="136" y="293"/>
                  <a:pt x="136" y="294"/>
                  <a:pt x="135" y="295"/>
                </a:cubicBezTo>
                <a:cubicBezTo>
                  <a:pt x="136" y="295"/>
                  <a:pt x="136" y="293"/>
                  <a:pt x="137" y="294"/>
                </a:cubicBezTo>
                <a:cubicBezTo>
                  <a:pt x="138" y="294"/>
                  <a:pt x="138" y="294"/>
                  <a:pt x="138" y="294"/>
                </a:cubicBezTo>
                <a:cubicBezTo>
                  <a:pt x="138" y="293"/>
                  <a:pt x="137" y="294"/>
                  <a:pt x="138" y="293"/>
                </a:cubicBezTo>
                <a:cubicBezTo>
                  <a:pt x="137" y="293"/>
                  <a:pt x="137" y="293"/>
                  <a:pt x="137" y="294"/>
                </a:cubicBezTo>
                <a:cubicBezTo>
                  <a:pt x="137" y="293"/>
                  <a:pt x="137" y="293"/>
                  <a:pt x="136" y="293"/>
                </a:cubicBezTo>
                <a:cubicBezTo>
                  <a:pt x="136" y="293"/>
                  <a:pt x="136" y="293"/>
                  <a:pt x="136" y="293"/>
                </a:cubicBezTo>
                <a:cubicBezTo>
                  <a:pt x="137" y="292"/>
                  <a:pt x="137" y="293"/>
                  <a:pt x="137" y="293"/>
                </a:cubicBezTo>
                <a:cubicBezTo>
                  <a:pt x="137" y="293"/>
                  <a:pt x="137" y="293"/>
                  <a:pt x="137" y="292"/>
                </a:cubicBezTo>
                <a:cubicBezTo>
                  <a:pt x="138" y="292"/>
                  <a:pt x="138" y="292"/>
                  <a:pt x="138" y="292"/>
                </a:cubicBezTo>
                <a:cubicBezTo>
                  <a:pt x="138" y="293"/>
                  <a:pt x="138" y="293"/>
                  <a:pt x="138" y="293"/>
                </a:cubicBezTo>
                <a:cubicBezTo>
                  <a:pt x="138" y="293"/>
                  <a:pt x="138" y="293"/>
                  <a:pt x="138" y="292"/>
                </a:cubicBezTo>
                <a:cubicBezTo>
                  <a:pt x="138" y="293"/>
                  <a:pt x="138" y="293"/>
                  <a:pt x="138" y="294"/>
                </a:cubicBezTo>
                <a:cubicBezTo>
                  <a:pt x="139" y="291"/>
                  <a:pt x="140" y="291"/>
                  <a:pt x="142" y="290"/>
                </a:cubicBezTo>
                <a:cubicBezTo>
                  <a:pt x="142" y="290"/>
                  <a:pt x="142" y="290"/>
                  <a:pt x="142" y="290"/>
                </a:cubicBezTo>
                <a:cubicBezTo>
                  <a:pt x="142" y="290"/>
                  <a:pt x="143" y="289"/>
                  <a:pt x="144" y="289"/>
                </a:cubicBezTo>
                <a:cubicBezTo>
                  <a:pt x="144" y="290"/>
                  <a:pt x="143" y="290"/>
                  <a:pt x="143" y="290"/>
                </a:cubicBezTo>
                <a:cubicBezTo>
                  <a:pt x="143" y="290"/>
                  <a:pt x="142" y="290"/>
                  <a:pt x="143" y="291"/>
                </a:cubicBezTo>
                <a:cubicBezTo>
                  <a:pt x="144" y="290"/>
                  <a:pt x="145" y="289"/>
                  <a:pt x="146" y="289"/>
                </a:cubicBezTo>
                <a:cubicBezTo>
                  <a:pt x="146" y="290"/>
                  <a:pt x="145" y="290"/>
                  <a:pt x="145" y="291"/>
                </a:cubicBezTo>
                <a:cubicBezTo>
                  <a:pt x="145" y="291"/>
                  <a:pt x="146" y="291"/>
                  <a:pt x="146" y="290"/>
                </a:cubicBezTo>
                <a:cubicBezTo>
                  <a:pt x="147" y="291"/>
                  <a:pt x="149" y="288"/>
                  <a:pt x="151" y="288"/>
                </a:cubicBezTo>
                <a:cubicBezTo>
                  <a:pt x="151" y="288"/>
                  <a:pt x="150" y="289"/>
                  <a:pt x="151" y="289"/>
                </a:cubicBezTo>
                <a:cubicBezTo>
                  <a:pt x="151" y="288"/>
                  <a:pt x="151" y="288"/>
                  <a:pt x="152" y="288"/>
                </a:cubicBezTo>
                <a:cubicBezTo>
                  <a:pt x="151" y="288"/>
                  <a:pt x="151" y="287"/>
                  <a:pt x="151" y="288"/>
                </a:cubicBezTo>
                <a:cubicBezTo>
                  <a:pt x="151" y="288"/>
                  <a:pt x="151" y="287"/>
                  <a:pt x="150" y="287"/>
                </a:cubicBezTo>
                <a:cubicBezTo>
                  <a:pt x="151" y="287"/>
                  <a:pt x="152" y="288"/>
                  <a:pt x="152" y="286"/>
                </a:cubicBezTo>
                <a:cubicBezTo>
                  <a:pt x="153" y="287"/>
                  <a:pt x="152" y="287"/>
                  <a:pt x="153" y="287"/>
                </a:cubicBezTo>
                <a:cubicBezTo>
                  <a:pt x="153" y="286"/>
                  <a:pt x="154" y="287"/>
                  <a:pt x="154" y="286"/>
                </a:cubicBezTo>
                <a:cubicBezTo>
                  <a:pt x="154" y="287"/>
                  <a:pt x="154" y="287"/>
                  <a:pt x="154" y="287"/>
                </a:cubicBezTo>
                <a:cubicBezTo>
                  <a:pt x="155" y="287"/>
                  <a:pt x="155" y="287"/>
                  <a:pt x="155" y="287"/>
                </a:cubicBezTo>
                <a:cubicBezTo>
                  <a:pt x="155" y="287"/>
                  <a:pt x="155" y="287"/>
                  <a:pt x="155" y="287"/>
                </a:cubicBezTo>
                <a:cubicBezTo>
                  <a:pt x="157" y="286"/>
                  <a:pt x="158" y="286"/>
                  <a:pt x="160" y="285"/>
                </a:cubicBezTo>
                <a:cubicBezTo>
                  <a:pt x="160" y="286"/>
                  <a:pt x="160" y="286"/>
                  <a:pt x="160" y="286"/>
                </a:cubicBezTo>
                <a:cubicBezTo>
                  <a:pt x="160" y="286"/>
                  <a:pt x="160" y="286"/>
                  <a:pt x="161" y="286"/>
                </a:cubicBezTo>
                <a:cubicBezTo>
                  <a:pt x="161" y="285"/>
                  <a:pt x="160" y="285"/>
                  <a:pt x="161" y="285"/>
                </a:cubicBezTo>
                <a:cubicBezTo>
                  <a:pt x="161" y="285"/>
                  <a:pt x="162" y="285"/>
                  <a:pt x="162" y="284"/>
                </a:cubicBezTo>
                <a:cubicBezTo>
                  <a:pt x="163" y="284"/>
                  <a:pt x="162" y="285"/>
                  <a:pt x="163" y="285"/>
                </a:cubicBezTo>
                <a:cubicBezTo>
                  <a:pt x="163" y="285"/>
                  <a:pt x="163" y="284"/>
                  <a:pt x="163" y="284"/>
                </a:cubicBezTo>
                <a:cubicBezTo>
                  <a:pt x="163" y="285"/>
                  <a:pt x="163" y="284"/>
                  <a:pt x="164" y="284"/>
                </a:cubicBezTo>
                <a:cubicBezTo>
                  <a:pt x="164" y="284"/>
                  <a:pt x="164" y="284"/>
                  <a:pt x="164" y="284"/>
                </a:cubicBezTo>
                <a:cubicBezTo>
                  <a:pt x="165" y="284"/>
                  <a:pt x="164" y="284"/>
                  <a:pt x="164" y="284"/>
                </a:cubicBezTo>
                <a:cubicBezTo>
                  <a:pt x="165" y="283"/>
                  <a:pt x="166" y="284"/>
                  <a:pt x="167" y="285"/>
                </a:cubicBezTo>
                <a:cubicBezTo>
                  <a:pt x="167" y="284"/>
                  <a:pt x="166" y="284"/>
                  <a:pt x="166" y="283"/>
                </a:cubicBezTo>
                <a:cubicBezTo>
                  <a:pt x="166" y="283"/>
                  <a:pt x="166" y="284"/>
                  <a:pt x="167" y="284"/>
                </a:cubicBezTo>
                <a:cubicBezTo>
                  <a:pt x="167" y="283"/>
                  <a:pt x="168" y="284"/>
                  <a:pt x="168" y="283"/>
                </a:cubicBezTo>
                <a:cubicBezTo>
                  <a:pt x="168" y="282"/>
                  <a:pt x="169" y="282"/>
                  <a:pt x="169" y="283"/>
                </a:cubicBezTo>
                <a:cubicBezTo>
                  <a:pt x="170" y="282"/>
                  <a:pt x="170" y="282"/>
                  <a:pt x="170" y="282"/>
                </a:cubicBezTo>
                <a:cubicBezTo>
                  <a:pt x="169" y="282"/>
                  <a:pt x="170" y="283"/>
                  <a:pt x="169" y="282"/>
                </a:cubicBezTo>
                <a:cubicBezTo>
                  <a:pt x="169" y="281"/>
                  <a:pt x="171" y="282"/>
                  <a:pt x="172" y="281"/>
                </a:cubicBezTo>
                <a:cubicBezTo>
                  <a:pt x="172" y="281"/>
                  <a:pt x="172" y="282"/>
                  <a:pt x="171" y="282"/>
                </a:cubicBezTo>
                <a:cubicBezTo>
                  <a:pt x="172" y="283"/>
                  <a:pt x="172" y="281"/>
                  <a:pt x="173" y="281"/>
                </a:cubicBezTo>
                <a:cubicBezTo>
                  <a:pt x="173" y="281"/>
                  <a:pt x="174" y="281"/>
                  <a:pt x="174" y="280"/>
                </a:cubicBezTo>
                <a:cubicBezTo>
                  <a:pt x="175" y="281"/>
                  <a:pt x="175" y="280"/>
                  <a:pt x="176" y="280"/>
                </a:cubicBezTo>
                <a:cubicBezTo>
                  <a:pt x="176" y="281"/>
                  <a:pt x="175" y="280"/>
                  <a:pt x="175" y="281"/>
                </a:cubicBezTo>
                <a:cubicBezTo>
                  <a:pt x="176" y="281"/>
                  <a:pt x="175" y="282"/>
                  <a:pt x="175" y="282"/>
                </a:cubicBezTo>
                <a:cubicBezTo>
                  <a:pt x="176" y="281"/>
                  <a:pt x="177" y="281"/>
                  <a:pt x="177" y="280"/>
                </a:cubicBezTo>
                <a:cubicBezTo>
                  <a:pt x="177" y="280"/>
                  <a:pt x="177" y="280"/>
                  <a:pt x="178" y="280"/>
                </a:cubicBezTo>
                <a:cubicBezTo>
                  <a:pt x="178" y="281"/>
                  <a:pt x="177" y="280"/>
                  <a:pt x="178" y="281"/>
                </a:cubicBezTo>
                <a:cubicBezTo>
                  <a:pt x="177" y="282"/>
                  <a:pt x="177" y="281"/>
                  <a:pt x="177" y="282"/>
                </a:cubicBezTo>
                <a:cubicBezTo>
                  <a:pt x="177" y="282"/>
                  <a:pt x="178" y="281"/>
                  <a:pt x="178" y="282"/>
                </a:cubicBezTo>
                <a:cubicBezTo>
                  <a:pt x="178" y="281"/>
                  <a:pt x="179" y="282"/>
                  <a:pt x="179" y="281"/>
                </a:cubicBezTo>
                <a:cubicBezTo>
                  <a:pt x="179" y="282"/>
                  <a:pt x="180" y="281"/>
                  <a:pt x="180" y="281"/>
                </a:cubicBezTo>
                <a:cubicBezTo>
                  <a:pt x="180" y="281"/>
                  <a:pt x="181" y="281"/>
                  <a:pt x="181" y="281"/>
                </a:cubicBezTo>
                <a:cubicBezTo>
                  <a:pt x="181" y="281"/>
                  <a:pt x="181" y="281"/>
                  <a:pt x="182" y="280"/>
                </a:cubicBezTo>
                <a:cubicBezTo>
                  <a:pt x="182" y="280"/>
                  <a:pt x="182" y="280"/>
                  <a:pt x="182" y="280"/>
                </a:cubicBezTo>
                <a:cubicBezTo>
                  <a:pt x="182" y="280"/>
                  <a:pt x="181" y="279"/>
                  <a:pt x="181" y="280"/>
                </a:cubicBezTo>
                <a:cubicBezTo>
                  <a:pt x="181" y="279"/>
                  <a:pt x="182" y="279"/>
                  <a:pt x="182" y="279"/>
                </a:cubicBezTo>
                <a:cubicBezTo>
                  <a:pt x="182" y="279"/>
                  <a:pt x="182" y="280"/>
                  <a:pt x="182" y="280"/>
                </a:cubicBezTo>
                <a:cubicBezTo>
                  <a:pt x="182" y="280"/>
                  <a:pt x="183" y="280"/>
                  <a:pt x="183" y="281"/>
                </a:cubicBezTo>
                <a:cubicBezTo>
                  <a:pt x="183" y="280"/>
                  <a:pt x="183" y="281"/>
                  <a:pt x="184" y="280"/>
                </a:cubicBezTo>
                <a:cubicBezTo>
                  <a:pt x="183" y="279"/>
                  <a:pt x="183" y="280"/>
                  <a:pt x="183" y="279"/>
                </a:cubicBezTo>
                <a:cubicBezTo>
                  <a:pt x="183" y="279"/>
                  <a:pt x="183" y="279"/>
                  <a:pt x="184" y="279"/>
                </a:cubicBezTo>
                <a:cubicBezTo>
                  <a:pt x="184" y="279"/>
                  <a:pt x="184" y="279"/>
                  <a:pt x="184" y="280"/>
                </a:cubicBezTo>
                <a:cubicBezTo>
                  <a:pt x="184" y="280"/>
                  <a:pt x="184" y="280"/>
                  <a:pt x="184" y="280"/>
                </a:cubicBezTo>
                <a:cubicBezTo>
                  <a:pt x="185" y="280"/>
                  <a:pt x="184" y="279"/>
                  <a:pt x="185" y="280"/>
                </a:cubicBezTo>
                <a:cubicBezTo>
                  <a:pt x="184" y="279"/>
                  <a:pt x="184" y="279"/>
                  <a:pt x="184" y="278"/>
                </a:cubicBezTo>
                <a:cubicBezTo>
                  <a:pt x="185" y="278"/>
                  <a:pt x="184" y="279"/>
                  <a:pt x="185" y="279"/>
                </a:cubicBezTo>
                <a:cubicBezTo>
                  <a:pt x="185" y="279"/>
                  <a:pt x="185" y="279"/>
                  <a:pt x="185" y="278"/>
                </a:cubicBezTo>
                <a:cubicBezTo>
                  <a:pt x="185" y="278"/>
                  <a:pt x="185" y="278"/>
                  <a:pt x="185" y="278"/>
                </a:cubicBezTo>
                <a:cubicBezTo>
                  <a:pt x="186" y="279"/>
                  <a:pt x="185" y="279"/>
                  <a:pt x="186" y="280"/>
                </a:cubicBezTo>
                <a:cubicBezTo>
                  <a:pt x="186" y="279"/>
                  <a:pt x="186" y="279"/>
                  <a:pt x="186" y="279"/>
                </a:cubicBezTo>
                <a:cubicBezTo>
                  <a:pt x="186" y="278"/>
                  <a:pt x="186" y="279"/>
                  <a:pt x="187" y="278"/>
                </a:cubicBezTo>
                <a:cubicBezTo>
                  <a:pt x="187" y="279"/>
                  <a:pt x="187" y="279"/>
                  <a:pt x="187" y="279"/>
                </a:cubicBezTo>
                <a:cubicBezTo>
                  <a:pt x="187" y="279"/>
                  <a:pt x="187" y="279"/>
                  <a:pt x="187" y="279"/>
                </a:cubicBezTo>
                <a:cubicBezTo>
                  <a:pt x="188" y="279"/>
                  <a:pt x="188" y="279"/>
                  <a:pt x="189" y="279"/>
                </a:cubicBezTo>
                <a:cubicBezTo>
                  <a:pt x="189" y="279"/>
                  <a:pt x="189" y="279"/>
                  <a:pt x="189" y="279"/>
                </a:cubicBezTo>
                <a:cubicBezTo>
                  <a:pt x="189" y="279"/>
                  <a:pt x="189" y="279"/>
                  <a:pt x="189" y="278"/>
                </a:cubicBezTo>
                <a:cubicBezTo>
                  <a:pt x="189" y="278"/>
                  <a:pt x="189" y="278"/>
                  <a:pt x="189" y="278"/>
                </a:cubicBezTo>
                <a:cubicBezTo>
                  <a:pt x="189" y="278"/>
                  <a:pt x="189" y="278"/>
                  <a:pt x="189" y="278"/>
                </a:cubicBezTo>
                <a:cubicBezTo>
                  <a:pt x="189" y="278"/>
                  <a:pt x="190" y="278"/>
                  <a:pt x="190" y="278"/>
                </a:cubicBezTo>
                <a:cubicBezTo>
                  <a:pt x="190" y="278"/>
                  <a:pt x="190" y="278"/>
                  <a:pt x="190" y="278"/>
                </a:cubicBezTo>
                <a:cubicBezTo>
                  <a:pt x="190" y="278"/>
                  <a:pt x="190" y="279"/>
                  <a:pt x="190" y="279"/>
                </a:cubicBezTo>
                <a:cubicBezTo>
                  <a:pt x="190" y="279"/>
                  <a:pt x="190" y="279"/>
                  <a:pt x="190" y="279"/>
                </a:cubicBezTo>
                <a:cubicBezTo>
                  <a:pt x="191" y="279"/>
                  <a:pt x="191" y="279"/>
                  <a:pt x="191" y="278"/>
                </a:cubicBezTo>
                <a:cubicBezTo>
                  <a:pt x="191" y="278"/>
                  <a:pt x="191" y="278"/>
                  <a:pt x="191" y="278"/>
                </a:cubicBezTo>
                <a:cubicBezTo>
                  <a:pt x="191" y="278"/>
                  <a:pt x="191" y="278"/>
                  <a:pt x="192" y="278"/>
                </a:cubicBezTo>
                <a:cubicBezTo>
                  <a:pt x="192" y="277"/>
                  <a:pt x="192" y="277"/>
                  <a:pt x="192" y="277"/>
                </a:cubicBezTo>
                <a:cubicBezTo>
                  <a:pt x="192" y="277"/>
                  <a:pt x="192" y="277"/>
                  <a:pt x="192" y="278"/>
                </a:cubicBezTo>
                <a:cubicBezTo>
                  <a:pt x="192" y="278"/>
                  <a:pt x="192" y="278"/>
                  <a:pt x="193" y="278"/>
                </a:cubicBezTo>
                <a:cubicBezTo>
                  <a:pt x="193" y="278"/>
                  <a:pt x="193" y="278"/>
                  <a:pt x="193" y="278"/>
                </a:cubicBezTo>
                <a:cubicBezTo>
                  <a:pt x="194" y="278"/>
                  <a:pt x="195" y="277"/>
                  <a:pt x="195" y="277"/>
                </a:cubicBezTo>
                <a:cubicBezTo>
                  <a:pt x="195" y="277"/>
                  <a:pt x="195" y="277"/>
                  <a:pt x="195" y="277"/>
                </a:cubicBezTo>
                <a:cubicBezTo>
                  <a:pt x="195" y="278"/>
                  <a:pt x="194" y="277"/>
                  <a:pt x="194" y="279"/>
                </a:cubicBezTo>
                <a:cubicBezTo>
                  <a:pt x="193" y="279"/>
                  <a:pt x="193" y="279"/>
                  <a:pt x="192" y="279"/>
                </a:cubicBezTo>
                <a:cubicBezTo>
                  <a:pt x="193" y="280"/>
                  <a:pt x="192" y="280"/>
                  <a:pt x="192" y="280"/>
                </a:cubicBezTo>
                <a:cubicBezTo>
                  <a:pt x="192" y="281"/>
                  <a:pt x="192" y="280"/>
                  <a:pt x="192" y="281"/>
                </a:cubicBezTo>
                <a:cubicBezTo>
                  <a:pt x="192" y="281"/>
                  <a:pt x="193" y="280"/>
                  <a:pt x="193" y="281"/>
                </a:cubicBezTo>
                <a:cubicBezTo>
                  <a:pt x="192" y="281"/>
                  <a:pt x="192" y="281"/>
                  <a:pt x="191" y="282"/>
                </a:cubicBezTo>
                <a:cubicBezTo>
                  <a:pt x="191" y="282"/>
                  <a:pt x="191" y="282"/>
                  <a:pt x="191" y="283"/>
                </a:cubicBezTo>
                <a:cubicBezTo>
                  <a:pt x="191" y="283"/>
                  <a:pt x="191" y="283"/>
                  <a:pt x="191" y="283"/>
                </a:cubicBezTo>
                <a:cubicBezTo>
                  <a:pt x="191" y="283"/>
                  <a:pt x="191" y="283"/>
                  <a:pt x="192" y="284"/>
                </a:cubicBezTo>
                <a:cubicBezTo>
                  <a:pt x="191" y="284"/>
                  <a:pt x="192" y="284"/>
                  <a:pt x="192" y="284"/>
                </a:cubicBezTo>
                <a:cubicBezTo>
                  <a:pt x="192" y="285"/>
                  <a:pt x="191" y="285"/>
                  <a:pt x="191" y="285"/>
                </a:cubicBezTo>
                <a:cubicBezTo>
                  <a:pt x="192" y="285"/>
                  <a:pt x="193" y="286"/>
                  <a:pt x="193" y="285"/>
                </a:cubicBezTo>
                <a:cubicBezTo>
                  <a:pt x="192" y="285"/>
                  <a:pt x="192" y="284"/>
                  <a:pt x="192" y="283"/>
                </a:cubicBezTo>
                <a:cubicBezTo>
                  <a:pt x="193" y="284"/>
                  <a:pt x="194" y="283"/>
                  <a:pt x="194" y="284"/>
                </a:cubicBezTo>
                <a:cubicBezTo>
                  <a:pt x="195" y="284"/>
                  <a:pt x="195" y="284"/>
                  <a:pt x="195" y="283"/>
                </a:cubicBezTo>
                <a:cubicBezTo>
                  <a:pt x="195" y="283"/>
                  <a:pt x="196" y="284"/>
                  <a:pt x="196" y="285"/>
                </a:cubicBezTo>
                <a:cubicBezTo>
                  <a:pt x="196" y="284"/>
                  <a:pt x="196" y="285"/>
                  <a:pt x="196" y="285"/>
                </a:cubicBezTo>
                <a:cubicBezTo>
                  <a:pt x="196" y="285"/>
                  <a:pt x="195" y="285"/>
                  <a:pt x="195" y="285"/>
                </a:cubicBezTo>
                <a:cubicBezTo>
                  <a:pt x="195" y="285"/>
                  <a:pt x="195" y="285"/>
                  <a:pt x="195" y="285"/>
                </a:cubicBezTo>
                <a:cubicBezTo>
                  <a:pt x="194" y="285"/>
                  <a:pt x="194" y="286"/>
                  <a:pt x="194" y="286"/>
                </a:cubicBezTo>
                <a:cubicBezTo>
                  <a:pt x="194" y="286"/>
                  <a:pt x="194" y="287"/>
                  <a:pt x="193" y="287"/>
                </a:cubicBezTo>
                <a:cubicBezTo>
                  <a:pt x="193" y="288"/>
                  <a:pt x="193" y="288"/>
                  <a:pt x="193" y="288"/>
                </a:cubicBezTo>
                <a:cubicBezTo>
                  <a:pt x="194" y="288"/>
                  <a:pt x="194" y="287"/>
                  <a:pt x="194" y="288"/>
                </a:cubicBezTo>
                <a:cubicBezTo>
                  <a:pt x="194" y="288"/>
                  <a:pt x="194" y="289"/>
                  <a:pt x="194" y="289"/>
                </a:cubicBezTo>
                <a:cubicBezTo>
                  <a:pt x="194" y="290"/>
                  <a:pt x="194" y="290"/>
                  <a:pt x="193" y="290"/>
                </a:cubicBezTo>
                <a:cubicBezTo>
                  <a:pt x="194" y="290"/>
                  <a:pt x="194" y="291"/>
                  <a:pt x="194" y="291"/>
                </a:cubicBezTo>
                <a:cubicBezTo>
                  <a:pt x="194" y="291"/>
                  <a:pt x="194" y="291"/>
                  <a:pt x="194" y="291"/>
                </a:cubicBezTo>
                <a:cubicBezTo>
                  <a:pt x="195" y="291"/>
                  <a:pt x="195" y="291"/>
                  <a:pt x="195" y="291"/>
                </a:cubicBezTo>
                <a:cubicBezTo>
                  <a:pt x="195" y="291"/>
                  <a:pt x="195" y="292"/>
                  <a:pt x="195" y="292"/>
                </a:cubicBezTo>
                <a:cubicBezTo>
                  <a:pt x="195" y="292"/>
                  <a:pt x="195" y="293"/>
                  <a:pt x="195" y="294"/>
                </a:cubicBezTo>
                <a:cubicBezTo>
                  <a:pt x="195" y="294"/>
                  <a:pt x="195" y="294"/>
                  <a:pt x="195" y="294"/>
                </a:cubicBezTo>
                <a:cubicBezTo>
                  <a:pt x="195" y="293"/>
                  <a:pt x="196" y="295"/>
                  <a:pt x="196" y="294"/>
                </a:cubicBezTo>
                <a:cubicBezTo>
                  <a:pt x="196" y="294"/>
                  <a:pt x="196" y="295"/>
                  <a:pt x="196" y="295"/>
                </a:cubicBezTo>
                <a:cubicBezTo>
                  <a:pt x="196" y="295"/>
                  <a:pt x="196" y="295"/>
                  <a:pt x="196" y="295"/>
                </a:cubicBezTo>
                <a:cubicBezTo>
                  <a:pt x="196" y="295"/>
                  <a:pt x="197" y="295"/>
                  <a:pt x="197" y="294"/>
                </a:cubicBezTo>
                <a:cubicBezTo>
                  <a:pt x="197" y="295"/>
                  <a:pt x="198" y="295"/>
                  <a:pt x="198" y="295"/>
                </a:cubicBezTo>
                <a:cubicBezTo>
                  <a:pt x="197" y="295"/>
                  <a:pt x="197" y="295"/>
                  <a:pt x="197" y="295"/>
                </a:cubicBezTo>
                <a:cubicBezTo>
                  <a:pt x="198" y="296"/>
                  <a:pt x="198" y="296"/>
                  <a:pt x="198" y="295"/>
                </a:cubicBezTo>
                <a:cubicBezTo>
                  <a:pt x="199" y="296"/>
                  <a:pt x="199" y="295"/>
                  <a:pt x="199" y="296"/>
                </a:cubicBezTo>
                <a:cubicBezTo>
                  <a:pt x="200" y="296"/>
                  <a:pt x="199" y="295"/>
                  <a:pt x="199" y="295"/>
                </a:cubicBezTo>
                <a:cubicBezTo>
                  <a:pt x="200" y="296"/>
                  <a:pt x="202" y="295"/>
                  <a:pt x="203" y="294"/>
                </a:cubicBezTo>
                <a:cubicBezTo>
                  <a:pt x="203" y="294"/>
                  <a:pt x="203" y="294"/>
                  <a:pt x="203" y="294"/>
                </a:cubicBezTo>
                <a:cubicBezTo>
                  <a:pt x="204" y="294"/>
                  <a:pt x="206" y="295"/>
                  <a:pt x="206" y="293"/>
                </a:cubicBezTo>
                <a:cubicBezTo>
                  <a:pt x="207" y="293"/>
                  <a:pt x="206" y="293"/>
                  <a:pt x="207" y="294"/>
                </a:cubicBezTo>
                <a:cubicBezTo>
                  <a:pt x="207" y="293"/>
                  <a:pt x="207" y="293"/>
                  <a:pt x="207" y="293"/>
                </a:cubicBezTo>
                <a:cubicBezTo>
                  <a:pt x="207" y="294"/>
                  <a:pt x="207" y="294"/>
                  <a:pt x="207" y="294"/>
                </a:cubicBezTo>
                <a:cubicBezTo>
                  <a:pt x="207" y="294"/>
                  <a:pt x="206" y="294"/>
                  <a:pt x="207" y="294"/>
                </a:cubicBezTo>
                <a:cubicBezTo>
                  <a:pt x="208" y="294"/>
                  <a:pt x="211" y="294"/>
                  <a:pt x="212" y="293"/>
                </a:cubicBezTo>
                <a:cubicBezTo>
                  <a:pt x="213" y="293"/>
                  <a:pt x="213" y="293"/>
                  <a:pt x="213" y="293"/>
                </a:cubicBezTo>
                <a:cubicBezTo>
                  <a:pt x="213" y="293"/>
                  <a:pt x="213" y="293"/>
                  <a:pt x="213" y="293"/>
                </a:cubicBezTo>
                <a:cubicBezTo>
                  <a:pt x="213" y="293"/>
                  <a:pt x="213" y="292"/>
                  <a:pt x="213" y="292"/>
                </a:cubicBezTo>
                <a:cubicBezTo>
                  <a:pt x="214" y="293"/>
                  <a:pt x="215" y="292"/>
                  <a:pt x="215" y="292"/>
                </a:cubicBezTo>
                <a:cubicBezTo>
                  <a:pt x="217" y="292"/>
                  <a:pt x="218" y="290"/>
                  <a:pt x="219" y="291"/>
                </a:cubicBezTo>
                <a:cubicBezTo>
                  <a:pt x="220" y="290"/>
                  <a:pt x="223" y="291"/>
                  <a:pt x="223" y="289"/>
                </a:cubicBezTo>
                <a:cubicBezTo>
                  <a:pt x="223" y="289"/>
                  <a:pt x="224" y="289"/>
                  <a:pt x="224" y="289"/>
                </a:cubicBezTo>
                <a:cubicBezTo>
                  <a:pt x="224" y="289"/>
                  <a:pt x="224" y="288"/>
                  <a:pt x="224" y="288"/>
                </a:cubicBezTo>
                <a:cubicBezTo>
                  <a:pt x="225" y="288"/>
                  <a:pt x="225" y="289"/>
                  <a:pt x="225" y="289"/>
                </a:cubicBezTo>
                <a:cubicBezTo>
                  <a:pt x="225" y="288"/>
                  <a:pt x="225" y="288"/>
                  <a:pt x="225" y="288"/>
                </a:cubicBezTo>
                <a:cubicBezTo>
                  <a:pt x="225" y="288"/>
                  <a:pt x="226" y="288"/>
                  <a:pt x="226" y="289"/>
                </a:cubicBezTo>
                <a:cubicBezTo>
                  <a:pt x="226" y="288"/>
                  <a:pt x="227" y="288"/>
                  <a:pt x="227" y="288"/>
                </a:cubicBezTo>
                <a:cubicBezTo>
                  <a:pt x="229" y="287"/>
                  <a:pt x="231" y="287"/>
                  <a:pt x="233" y="285"/>
                </a:cubicBezTo>
                <a:cubicBezTo>
                  <a:pt x="233" y="285"/>
                  <a:pt x="232" y="286"/>
                  <a:pt x="232" y="285"/>
                </a:cubicBezTo>
                <a:cubicBezTo>
                  <a:pt x="232" y="286"/>
                  <a:pt x="231" y="286"/>
                  <a:pt x="231" y="287"/>
                </a:cubicBezTo>
                <a:cubicBezTo>
                  <a:pt x="230" y="286"/>
                  <a:pt x="229" y="287"/>
                  <a:pt x="229" y="287"/>
                </a:cubicBezTo>
                <a:cubicBezTo>
                  <a:pt x="229" y="287"/>
                  <a:pt x="229" y="287"/>
                  <a:pt x="228" y="287"/>
                </a:cubicBezTo>
                <a:cubicBezTo>
                  <a:pt x="228" y="287"/>
                  <a:pt x="228" y="287"/>
                  <a:pt x="228" y="287"/>
                </a:cubicBezTo>
                <a:cubicBezTo>
                  <a:pt x="228" y="285"/>
                  <a:pt x="229" y="286"/>
                  <a:pt x="231" y="285"/>
                </a:cubicBezTo>
                <a:cubicBezTo>
                  <a:pt x="229" y="285"/>
                  <a:pt x="228" y="285"/>
                  <a:pt x="227" y="286"/>
                </a:cubicBezTo>
                <a:cubicBezTo>
                  <a:pt x="227" y="285"/>
                  <a:pt x="227" y="285"/>
                  <a:pt x="226" y="285"/>
                </a:cubicBezTo>
                <a:cubicBezTo>
                  <a:pt x="226" y="287"/>
                  <a:pt x="224" y="287"/>
                  <a:pt x="223" y="286"/>
                </a:cubicBezTo>
                <a:cubicBezTo>
                  <a:pt x="222" y="287"/>
                  <a:pt x="221" y="288"/>
                  <a:pt x="220" y="287"/>
                </a:cubicBezTo>
                <a:cubicBezTo>
                  <a:pt x="221" y="288"/>
                  <a:pt x="219" y="289"/>
                  <a:pt x="219" y="288"/>
                </a:cubicBezTo>
                <a:cubicBezTo>
                  <a:pt x="219" y="287"/>
                  <a:pt x="219" y="288"/>
                  <a:pt x="219" y="287"/>
                </a:cubicBezTo>
                <a:cubicBezTo>
                  <a:pt x="219" y="287"/>
                  <a:pt x="218" y="288"/>
                  <a:pt x="218" y="287"/>
                </a:cubicBezTo>
                <a:cubicBezTo>
                  <a:pt x="218" y="289"/>
                  <a:pt x="215" y="288"/>
                  <a:pt x="215" y="289"/>
                </a:cubicBezTo>
                <a:cubicBezTo>
                  <a:pt x="215" y="289"/>
                  <a:pt x="214" y="289"/>
                  <a:pt x="214" y="288"/>
                </a:cubicBezTo>
                <a:cubicBezTo>
                  <a:pt x="214" y="289"/>
                  <a:pt x="214" y="289"/>
                  <a:pt x="213" y="290"/>
                </a:cubicBezTo>
                <a:cubicBezTo>
                  <a:pt x="212" y="288"/>
                  <a:pt x="210" y="291"/>
                  <a:pt x="209" y="289"/>
                </a:cubicBezTo>
                <a:cubicBezTo>
                  <a:pt x="210" y="288"/>
                  <a:pt x="213" y="288"/>
                  <a:pt x="215" y="286"/>
                </a:cubicBezTo>
                <a:cubicBezTo>
                  <a:pt x="214" y="286"/>
                  <a:pt x="213" y="286"/>
                  <a:pt x="213" y="287"/>
                </a:cubicBezTo>
                <a:cubicBezTo>
                  <a:pt x="213" y="286"/>
                  <a:pt x="212" y="287"/>
                  <a:pt x="212" y="286"/>
                </a:cubicBezTo>
                <a:cubicBezTo>
                  <a:pt x="213" y="286"/>
                  <a:pt x="215" y="284"/>
                  <a:pt x="215" y="286"/>
                </a:cubicBezTo>
                <a:cubicBezTo>
                  <a:pt x="215" y="285"/>
                  <a:pt x="215" y="285"/>
                  <a:pt x="215" y="285"/>
                </a:cubicBezTo>
                <a:cubicBezTo>
                  <a:pt x="215" y="284"/>
                  <a:pt x="216" y="286"/>
                  <a:pt x="217" y="284"/>
                </a:cubicBezTo>
                <a:cubicBezTo>
                  <a:pt x="217" y="285"/>
                  <a:pt x="217" y="284"/>
                  <a:pt x="217" y="285"/>
                </a:cubicBezTo>
                <a:cubicBezTo>
                  <a:pt x="218" y="284"/>
                  <a:pt x="220" y="284"/>
                  <a:pt x="221" y="284"/>
                </a:cubicBezTo>
                <a:cubicBezTo>
                  <a:pt x="221" y="284"/>
                  <a:pt x="222" y="285"/>
                  <a:pt x="222" y="284"/>
                </a:cubicBezTo>
                <a:cubicBezTo>
                  <a:pt x="222" y="284"/>
                  <a:pt x="223" y="284"/>
                  <a:pt x="223" y="284"/>
                </a:cubicBezTo>
                <a:cubicBezTo>
                  <a:pt x="223" y="284"/>
                  <a:pt x="224" y="284"/>
                  <a:pt x="224" y="284"/>
                </a:cubicBezTo>
                <a:cubicBezTo>
                  <a:pt x="225" y="284"/>
                  <a:pt x="225" y="284"/>
                  <a:pt x="226" y="283"/>
                </a:cubicBezTo>
                <a:cubicBezTo>
                  <a:pt x="226" y="284"/>
                  <a:pt x="227" y="283"/>
                  <a:pt x="227" y="284"/>
                </a:cubicBezTo>
                <a:cubicBezTo>
                  <a:pt x="227" y="283"/>
                  <a:pt x="227" y="283"/>
                  <a:pt x="228" y="283"/>
                </a:cubicBezTo>
                <a:cubicBezTo>
                  <a:pt x="228" y="283"/>
                  <a:pt x="229" y="284"/>
                  <a:pt x="229" y="283"/>
                </a:cubicBezTo>
                <a:cubicBezTo>
                  <a:pt x="230" y="283"/>
                  <a:pt x="231" y="282"/>
                  <a:pt x="232" y="282"/>
                </a:cubicBezTo>
                <a:cubicBezTo>
                  <a:pt x="232" y="282"/>
                  <a:pt x="232" y="281"/>
                  <a:pt x="232" y="281"/>
                </a:cubicBezTo>
                <a:cubicBezTo>
                  <a:pt x="233" y="281"/>
                  <a:pt x="234" y="280"/>
                  <a:pt x="235" y="281"/>
                </a:cubicBezTo>
                <a:cubicBezTo>
                  <a:pt x="235" y="280"/>
                  <a:pt x="236" y="280"/>
                  <a:pt x="237" y="280"/>
                </a:cubicBezTo>
                <a:cubicBezTo>
                  <a:pt x="237" y="280"/>
                  <a:pt x="238" y="278"/>
                  <a:pt x="239" y="280"/>
                </a:cubicBezTo>
                <a:cubicBezTo>
                  <a:pt x="239" y="279"/>
                  <a:pt x="239" y="279"/>
                  <a:pt x="239" y="279"/>
                </a:cubicBezTo>
                <a:cubicBezTo>
                  <a:pt x="239" y="279"/>
                  <a:pt x="239" y="279"/>
                  <a:pt x="240" y="279"/>
                </a:cubicBezTo>
                <a:cubicBezTo>
                  <a:pt x="240" y="278"/>
                  <a:pt x="241" y="279"/>
                  <a:pt x="242" y="278"/>
                </a:cubicBezTo>
                <a:cubicBezTo>
                  <a:pt x="243" y="279"/>
                  <a:pt x="244" y="277"/>
                  <a:pt x="245" y="277"/>
                </a:cubicBezTo>
                <a:cubicBezTo>
                  <a:pt x="246" y="277"/>
                  <a:pt x="246" y="278"/>
                  <a:pt x="246" y="277"/>
                </a:cubicBezTo>
                <a:cubicBezTo>
                  <a:pt x="246" y="277"/>
                  <a:pt x="245" y="277"/>
                  <a:pt x="246" y="276"/>
                </a:cubicBezTo>
                <a:cubicBezTo>
                  <a:pt x="246" y="276"/>
                  <a:pt x="247" y="277"/>
                  <a:pt x="247" y="277"/>
                </a:cubicBezTo>
                <a:cubicBezTo>
                  <a:pt x="247" y="276"/>
                  <a:pt x="247" y="276"/>
                  <a:pt x="247" y="276"/>
                </a:cubicBezTo>
                <a:cubicBezTo>
                  <a:pt x="247" y="276"/>
                  <a:pt x="249" y="276"/>
                  <a:pt x="249" y="275"/>
                </a:cubicBezTo>
                <a:cubicBezTo>
                  <a:pt x="250" y="275"/>
                  <a:pt x="252" y="275"/>
                  <a:pt x="253" y="274"/>
                </a:cubicBezTo>
                <a:cubicBezTo>
                  <a:pt x="253" y="275"/>
                  <a:pt x="254" y="274"/>
                  <a:pt x="255" y="274"/>
                </a:cubicBezTo>
                <a:cubicBezTo>
                  <a:pt x="255" y="274"/>
                  <a:pt x="256" y="274"/>
                  <a:pt x="256" y="274"/>
                </a:cubicBezTo>
                <a:cubicBezTo>
                  <a:pt x="257" y="274"/>
                  <a:pt x="257" y="274"/>
                  <a:pt x="258" y="274"/>
                </a:cubicBezTo>
                <a:cubicBezTo>
                  <a:pt x="259" y="274"/>
                  <a:pt x="260" y="273"/>
                  <a:pt x="261" y="273"/>
                </a:cubicBezTo>
                <a:cubicBezTo>
                  <a:pt x="261" y="273"/>
                  <a:pt x="261" y="273"/>
                  <a:pt x="261" y="273"/>
                </a:cubicBezTo>
                <a:cubicBezTo>
                  <a:pt x="261" y="273"/>
                  <a:pt x="261" y="273"/>
                  <a:pt x="262" y="272"/>
                </a:cubicBezTo>
                <a:cubicBezTo>
                  <a:pt x="262" y="273"/>
                  <a:pt x="263" y="272"/>
                  <a:pt x="263" y="273"/>
                </a:cubicBezTo>
                <a:cubicBezTo>
                  <a:pt x="264" y="273"/>
                  <a:pt x="263" y="272"/>
                  <a:pt x="264" y="272"/>
                </a:cubicBezTo>
                <a:cubicBezTo>
                  <a:pt x="264" y="272"/>
                  <a:pt x="264" y="272"/>
                  <a:pt x="265" y="272"/>
                </a:cubicBezTo>
                <a:cubicBezTo>
                  <a:pt x="265" y="271"/>
                  <a:pt x="265" y="271"/>
                  <a:pt x="265" y="271"/>
                </a:cubicBezTo>
                <a:cubicBezTo>
                  <a:pt x="265" y="271"/>
                  <a:pt x="266" y="271"/>
                  <a:pt x="265" y="272"/>
                </a:cubicBezTo>
                <a:cubicBezTo>
                  <a:pt x="267" y="270"/>
                  <a:pt x="268" y="271"/>
                  <a:pt x="269" y="271"/>
                </a:cubicBezTo>
                <a:cubicBezTo>
                  <a:pt x="269" y="271"/>
                  <a:pt x="269" y="270"/>
                  <a:pt x="269" y="270"/>
                </a:cubicBezTo>
                <a:cubicBezTo>
                  <a:pt x="269" y="271"/>
                  <a:pt x="270" y="271"/>
                  <a:pt x="271" y="271"/>
                </a:cubicBezTo>
                <a:cubicBezTo>
                  <a:pt x="271" y="270"/>
                  <a:pt x="270" y="271"/>
                  <a:pt x="270" y="270"/>
                </a:cubicBezTo>
                <a:cubicBezTo>
                  <a:pt x="271" y="270"/>
                  <a:pt x="271" y="271"/>
                  <a:pt x="271" y="270"/>
                </a:cubicBezTo>
                <a:cubicBezTo>
                  <a:pt x="271" y="270"/>
                  <a:pt x="271" y="270"/>
                  <a:pt x="272" y="270"/>
                </a:cubicBezTo>
                <a:cubicBezTo>
                  <a:pt x="271" y="270"/>
                  <a:pt x="271" y="269"/>
                  <a:pt x="272" y="269"/>
                </a:cubicBezTo>
                <a:cubicBezTo>
                  <a:pt x="272" y="270"/>
                  <a:pt x="272" y="270"/>
                  <a:pt x="272" y="270"/>
                </a:cubicBezTo>
                <a:cubicBezTo>
                  <a:pt x="274" y="269"/>
                  <a:pt x="277" y="269"/>
                  <a:pt x="279" y="267"/>
                </a:cubicBezTo>
                <a:cubicBezTo>
                  <a:pt x="280" y="267"/>
                  <a:pt x="282" y="267"/>
                  <a:pt x="283" y="266"/>
                </a:cubicBezTo>
                <a:cubicBezTo>
                  <a:pt x="285" y="266"/>
                  <a:pt x="286" y="265"/>
                  <a:pt x="287" y="265"/>
                </a:cubicBezTo>
                <a:cubicBezTo>
                  <a:pt x="287" y="265"/>
                  <a:pt x="288" y="265"/>
                  <a:pt x="288" y="265"/>
                </a:cubicBezTo>
                <a:cubicBezTo>
                  <a:pt x="288" y="265"/>
                  <a:pt x="288" y="264"/>
                  <a:pt x="288" y="264"/>
                </a:cubicBezTo>
                <a:cubicBezTo>
                  <a:pt x="288" y="264"/>
                  <a:pt x="289" y="265"/>
                  <a:pt x="289" y="265"/>
                </a:cubicBezTo>
                <a:cubicBezTo>
                  <a:pt x="289" y="264"/>
                  <a:pt x="289" y="264"/>
                  <a:pt x="289" y="264"/>
                </a:cubicBezTo>
                <a:cubicBezTo>
                  <a:pt x="290" y="265"/>
                  <a:pt x="290" y="263"/>
                  <a:pt x="292" y="264"/>
                </a:cubicBezTo>
                <a:cubicBezTo>
                  <a:pt x="293" y="262"/>
                  <a:pt x="296" y="263"/>
                  <a:pt x="296" y="260"/>
                </a:cubicBezTo>
                <a:cubicBezTo>
                  <a:pt x="296" y="260"/>
                  <a:pt x="296" y="262"/>
                  <a:pt x="295" y="261"/>
                </a:cubicBezTo>
                <a:cubicBezTo>
                  <a:pt x="296" y="259"/>
                  <a:pt x="297" y="260"/>
                  <a:pt x="298" y="258"/>
                </a:cubicBezTo>
                <a:cubicBezTo>
                  <a:pt x="298" y="258"/>
                  <a:pt x="298" y="258"/>
                  <a:pt x="298" y="258"/>
                </a:cubicBezTo>
                <a:cubicBezTo>
                  <a:pt x="298" y="257"/>
                  <a:pt x="300" y="257"/>
                  <a:pt x="300" y="257"/>
                </a:cubicBezTo>
                <a:cubicBezTo>
                  <a:pt x="301" y="256"/>
                  <a:pt x="303" y="257"/>
                  <a:pt x="304" y="256"/>
                </a:cubicBezTo>
                <a:cubicBezTo>
                  <a:pt x="304" y="256"/>
                  <a:pt x="304" y="256"/>
                  <a:pt x="304" y="256"/>
                </a:cubicBezTo>
                <a:cubicBezTo>
                  <a:pt x="304" y="256"/>
                  <a:pt x="305" y="257"/>
                  <a:pt x="305" y="257"/>
                </a:cubicBezTo>
                <a:cubicBezTo>
                  <a:pt x="305" y="255"/>
                  <a:pt x="307" y="257"/>
                  <a:pt x="307" y="255"/>
                </a:cubicBezTo>
                <a:cubicBezTo>
                  <a:pt x="308" y="256"/>
                  <a:pt x="308" y="255"/>
                  <a:pt x="309" y="255"/>
                </a:cubicBezTo>
                <a:cubicBezTo>
                  <a:pt x="309" y="254"/>
                  <a:pt x="310" y="254"/>
                  <a:pt x="311" y="254"/>
                </a:cubicBezTo>
                <a:cubicBezTo>
                  <a:pt x="311" y="253"/>
                  <a:pt x="311" y="253"/>
                  <a:pt x="311" y="253"/>
                </a:cubicBezTo>
                <a:cubicBezTo>
                  <a:pt x="311" y="253"/>
                  <a:pt x="311" y="253"/>
                  <a:pt x="311" y="252"/>
                </a:cubicBezTo>
                <a:cubicBezTo>
                  <a:pt x="311" y="252"/>
                  <a:pt x="312" y="253"/>
                  <a:pt x="312" y="252"/>
                </a:cubicBezTo>
                <a:cubicBezTo>
                  <a:pt x="312" y="252"/>
                  <a:pt x="312" y="253"/>
                  <a:pt x="312" y="253"/>
                </a:cubicBezTo>
                <a:cubicBezTo>
                  <a:pt x="312" y="251"/>
                  <a:pt x="313" y="251"/>
                  <a:pt x="314" y="251"/>
                </a:cubicBezTo>
                <a:cubicBezTo>
                  <a:pt x="313" y="250"/>
                  <a:pt x="314" y="251"/>
                  <a:pt x="314" y="250"/>
                </a:cubicBezTo>
                <a:cubicBezTo>
                  <a:pt x="314" y="250"/>
                  <a:pt x="314" y="250"/>
                  <a:pt x="313" y="249"/>
                </a:cubicBezTo>
                <a:cubicBezTo>
                  <a:pt x="313" y="250"/>
                  <a:pt x="313" y="250"/>
                  <a:pt x="313" y="250"/>
                </a:cubicBezTo>
                <a:cubicBezTo>
                  <a:pt x="313" y="250"/>
                  <a:pt x="313" y="250"/>
                  <a:pt x="312" y="250"/>
                </a:cubicBezTo>
                <a:cubicBezTo>
                  <a:pt x="313" y="249"/>
                  <a:pt x="313" y="249"/>
                  <a:pt x="313" y="249"/>
                </a:cubicBezTo>
                <a:cubicBezTo>
                  <a:pt x="313" y="249"/>
                  <a:pt x="313" y="249"/>
                  <a:pt x="312" y="249"/>
                </a:cubicBezTo>
                <a:cubicBezTo>
                  <a:pt x="312" y="249"/>
                  <a:pt x="312" y="249"/>
                  <a:pt x="312" y="249"/>
                </a:cubicBezTo>
                <a:cubicBezTo>
                  <a:pt x="312" y="249"/>
                  <a:pt x="312" y="249"/>
                  <a:pt x="312" y="249"/>
                </a:cubicBezTo>
                <a:cubicBezTo>
                  <a:pt x="311" y="249"/>
                  <a:pt x="311" y="249"/>
                  <a:pt x="311" y="249"/>
                </a:cubicBezTo>
                <a:cubicBezTo>
                  <a:pt x="311" y="249"/>
                  <a:pt x="311" y="249"/>
                  <a:pt x="311" y="249"/>
                </a:cubicBezTo>
                <a:cubicBezTo>
                  <a:pt x="311" y="249"/>
                  <a:pt x="311" y="249"/>
                  <a:pt x="311" y="250"/>
                </a:cubicBezTo>
                <a:cubicBezTo>
                  <a:pt x="311" y="249"/>
                  <a:pt x="311" y="249"/>
                  <a:pt x="311" y="249"/>
                </a:cubicBezTo>
                <a:cubicBezTo>
                  <a:pt x="310" y="249"/>
                  <a:pt x="310" y="249"/>
                  <a:pt x="310" y="249"/>
                </a:cubicBezTo>
                <a:cubicBezTo>
                  <a:pt x="309" y="249"/>
                  <a:pt x="309" y="249"/>
                  <a:pt x="309" y="249"/>
                </a:cubicBezTo>
                <a:cubicBezTo>
                  <a:pt x="309" y="249"/>
                  <a:pt x="309" y="249"/>
                  <a:pt x="309" y="249"/>
                </a:cubicBezTo>
                <a:cubicBezTo>
                  <a:pt x="309" y="249"/>
                  <a:pt x="309" y="249"/>
                  <a:pt x="309" y="249"/>
                </a:cubicBezTo>
                <a:cubicBezTo>
                  <a:pt x="310" y="249"/>
                  <a:pt x="310" y="249"/>
                  <a:pt x="310" y="248"/>
                </a:cubicBezTo>
                <a:cubicBezTo>
                  <a:pt x="311" y="249"/>
                  <a:pt x="310" y="249"/>
                  <a:pt x="310" y="249"/>
                </a:cubicBezTo>
                <a:cubicBezTo>
                  <a:pt x="310" y="248"/>
                  <a:pt x="311" y="248"/>
                  <a:pt x="311" y="249"/>
                </a:cubicBezTo>
                <a:cubicBezTo>
                  <a:pt x="311" y="248"/>
                  <a:pt x="311" y="248"/>
                  <a:pt x="311" y="248"/>
                </a:cubicBezTo>
                <a:cubicBezTo>
                  <a:pt x="311" y="248"/>
                  <a:pt x="311" y="248"/>
                  <a:pt x="311" y="248"/>
                </a:cubicBezTo>
                <a:cubicBezTo>
                  <a:pt x="311" y="248"/>
                  <a:pt x="312" y="248"/>
                  <a:pt x="312" y="248"/>
                </a:cubicBezTo>
                <a:cubicBezTo>
                  <a:pt x="312" y="248"/>
                  <a:pt x="312" y="247"/>
                  <a:pt x="313" y="248"/>
                </a:cubicBezTo>
                <a:cubicBezTo>
                  <a:pt x="313" y="248"/>
                  <a:pt x="313" y="247"/>
                  <a:pt x="313" y="247"/>
                </a:cubicBezTo>
                <a:cubicBezTo>
                  <a:pt x="314" y="247"/>
                  <a:pt x="313" y="248"/>
                  <a:pt x="313" y="248"/>
                </a:cubicBezTo>
                <a:cubicBezTo>
                  <a:pt x="314" y="248"/>
                  <a:pt x="315" y="248"/>
                  <a:pt x="315" y="247"/>
                </a:cubicBezTo>
                <a:cubicBezTo>
                  <a:pt x="315" y="247"/>
                  <a:pt x="316" y="247"/>
                  <a:pt x="315" y="248"/>
                </a:cubicBezTo>
                <a:cubicBezTo>
                  <a:pt x="316" y="248"/>
                  <a:pt x="317" y="246"/>
                  <a:pt x="317" y="245"/>
                </a:cubicBezTo>
                <a:cubicBezTo>
                  <a:pt x="317" y="245"/>
                  <a:pt x="317" y="245"/>
                  <a:pt x="318" y="244"/>
                </a:cubicBezTo>
                <a:cubicBezTo>
                  <a:pt x="318" y="245"/>
                  <a:pt x="318" y="245"/>
                  <a:pt x="318" y="246"/>
                </a:cubicBezTo>
                <a:cubicBezTo>
                  <a:pt x="318" y="246"/>
                  <a:pt x="318" y="246"/>
                  <a:pt x="317" y="246"/>
                </a:cubicBezTo>
                <a:cubicBezTo>
                  <a:pt x="317" y="246"/>
                  <a:pt x="317" y="247"/>
                  <a:pt x="318" y="247"/>
                </a:cubicBezTo>
                <a:cubicBezTo>
                  <a:pt x="318" y="247"/>
                  <a:pt x="318" y="247"/>
                  <a:pt x="317" y="247"/>
                </a:cubicBezTo>
                <a:cubicBezTo>
                  <a:pt x="318" y="247"/>
                  <a:pt x="318" y="246"/>
                  <a:pt x="318" y="246"/>
                </a:cubicBezTo>
                <a:cubicBezTo>
                  <a:pt x="319" y="247"/>
                  <a:pt x="318" y="247"/>
                  <a:pt x="318" y="247"/>
                </a:cubicBezTo>
                <a:cubicBezTo>
                  <a:pt x="319" y="248"/>
                  <a:pt x="318" y="247"/>
                  <a:pt x="319" y="247"/>
                </a:cubicBezTo>
                <a:cubicBezTo>
                  <a:pt x="319" y="246"/>
                  <a:pt x="320" y="246"/>
                  <a:pt x="321" y="247"/>
                </a:cubicBezTo>
                <a:cubicBezTo>
                  <a:pt x="321" y="246"/>
                  <a:pt x="321" y="245"/>
                  <a:pt x="321" y="245"/>
                </a:cubicBezTo>
                <a:cubicBezTo>
                  <a:pt x="321" y="246"/>
                  <a:pt x="320" y="246"/>
                  <a:pt x="320" y="246"/>
                </a:cubicBezTo>
                <a:cubicBezTo>
                  <a:pt x="320" y="246"/>
                  <a:pt x="320" y="246"/>
                  <a:pt x="320" y="246"/>
                </a:cubicBezTo>
                <a:cubicBezTo>
                  <a:pt x="320" y="245"/>
                  <a:pt x="319" y="246"/>
                  <a:pt x="318" y="246"/>
                </a:cubicBezTo>
                <a:cubicBezTo>
                  <a:pt x="320" y="244"/>
                  <a:pt x="322" y="244"/>
                  <a:pt x="324" y="243"/>
                </a:cubicBezTo>
                <a:cubicBezTo>
                  <a:pt x="324" y="243"/>
                  <a:pt x="324" y="244"/>
                  <a:pt x="324" y="244"/>
                </a:cubicBezTo>
                <a:cubicBezTo>
                  <a:pt x="325" y="244"/>
                  <a:pt x="325" y="244"/>
                  <a:pt x="325" y="243"/>
                </a:cubicBezTo>
                <a:cubicBezTo>
                  <a:pt x="325" y="244"/>
                  <a:pt x="325" y="243"/>
                  <a:pt x="326" y="244"/>
                </a:cubicBezTo>
                <a:cubicBezTo>
                  <a:pt x="326" y="244"/>
                  <a:pt x="325" y="244"/>
                  <a:pt x="326" y="244"/>
                </a:cubicBezTo>
                <a:cubicBezTo>
                  <a:pt x="326" y="244"/>
                  <a:pt x="327" y="244"/>
                  <a:pt x="327" y="244"/>
                </a:cubicBezTo>
                <a:cubicBezTo>
                  <a:pt x="327" y="243"/>
                  <a:pt x="328" y="243"/>
                  <a:pt x="328" y="243"/>
                </a:cubicBezTo>
                <a:cubicBezTo>
                  <a:pt x="329" y="243"/>
                  <a:pt x="329" y="243"/>
                  <a:pt x="329" y="242"/>
                </a:cubicBezTo>
                <a:cubicBezTo>
                  <a:pt x="331" y="244"/>
                  <a:pt x="332" y="242"/>
                  <a:pt x="334" y="242"/>
                </a:cubicBezTo>
                <a:cubicBezTo>
                  <a:pt x="334" y="242"/>
                  <a:pt x="335" y="241"/>
                  <a:pt x="335" y="242"/>
                </a:cubicBezTo>
                <a:cubicBezTo>
                  <a:pt x="335" y="241"/>
                  <a:pt x="335" y="241"/>
                  <a:pt x="335" y="241"/>
                </a:cubicBezTo>
                <a:cubicBezTo>
                  <a:pt x="335" y="241"/>
                  <a:pt x="335" y="240"/>
                  <a:pt x="335" y="241"/>
                </a:cubicBezTo>
                <a:cubicBezTo>
                  <a:pt x="335" y="241"/>
                  <a:pt x="336" y="241"/>
                  <a:pt x="335" y="242"/>
                </a:cubicBezTo>
                <a:cubicBezTo>
                  <a:pt x="336" y="242"/>
                  <a:pt x="335" y="241"/>
                  <a:pt x="336" y="241"/>
                </a:cubicBezTo>
                <a:cubicBezTo>
                  <a:pt x="336" y="240"/>
                  <a:pt x="336" y="241"/>
                  <a:pt x="337" y="240"/>
                </a:cubicBezTo>
                <a:cubicBezTo>
                  <a:pt x="337" y="241"/>
                  <a:pt x="337" y="241"/>
                  <a:pt x="337" y="241"/>
                </a:cubicBezTo>
                <a:cubicBezTo>
                  <a:pt x="338" y="240"/>
                  <a:pt x="339" y="241"/>
                  <a:pt x="339" y="239"/>
                </a:cubicBezTo>
                <a:cubicBezTo>
                  <a:pt x="340" y="238"/>
                  <a:pt x="340" y="239"/>
                  <a:pt x="340" y="239"/>
                </a:cubicBezTo>
                <a:cubicBezTo>
                  <a:pt x="341" y="239"/>
                  <a:pt x="340" y="240"/>
                  <a:pt x="341" y="240"/>
                </a:cubicBezTo>
                <a:cubicBezTo>
                  <a:pt x="341" y="239"/>
                  <a:pt x="341" y="239"/>
                  <a:pt x="341" y="239"/>
                </a:cubicBezTo>
                <a:cubicBezTo>
                  <a:pt x="341" y="239"/>
                  <a:pt x="341" y="238"/>
                  <a:pt x="341" y="238"/>
                </a:cubicBezTo>
                <a:cubicBezTo>
                  <a:pt x="342" y="239"/>
                  <a:pt x="341" y="240"/>
                  <a:pt x="341" y="240"/>
                </a:cubicBezTo>
                <a:cubicBezTo>
                  <a:pt x="341" y="240"/>
                  <a:pt x="341" y="240"/>
                  <a:pt x="341" y="240"/>
                </a:cubicBezTo>
                <a:cubicBezTo>
                  <a:pt x="342" y="241"/>
                  <a:pt x="343" y="241"/>
                  <a:pt x="344" y="239"/>
                </a:cubicBezTo>
                <a:cubicBezTo>
                  <a:pt x="344" y="240"/>
                  <a:pt x="344" y="240"/>
                  <a:pt x="344" y="240"/>
                </a:cubicBezTo>
                <a:cubicBezTo>
                  <a:pt x="344" y="240"/>
                  <a:pt x="346" y="240"/>
                  <a:pt x="346" y="240"/>
                </a:cubicBezTo>
                <a:cubicBezTo>
                  <a:pt x="346" y="239"/>
                  <a:pt x="346" y="239"/>
                  <a:pt x="346" y="239"/>
                </a:cubicBezTo>
                <a:cubicBezTo>
                  <a:pt x="346" y="239"/>
                  <a:pt x="346" y="239"/>
                  <a:pt x="347" y="240"/>
                </a:cubicBezTo>
                <a:cubicBezTo>
                  <a:pt x="347" y="239"/>
                  <a:pt x="347" y="239"/>
                  <a:pt x="347" y="239"/>
                </a:cubicBezTo>
                <a:cubicBezTo>
                  <a:pt x="347" y="239"/>
                  <a:pt x="347" y="239"/>
                  <a:pt x="347" y="239"/>
                </a:cubicBezTo>
                <a:cubicBezTo>
                  <a:pt x="348" y="240"/>
                  <a:pt x="348" y="239"/>
                  <a:pt x="348" y="239"/>
                </a:cubicBezTo>
                <a:cubicBezTo>
                  <a:pt x="348" y="239"/>
                  <a:pt x="348" y="239"/>
                  <a:pt x="348" y="239"/>
                </a:cubicBezTo>
                <a:cubicBezTo>
                  <a:pt x="348" y="239"/>
                  <a:pt x="348" y="239"/>
                  <a:pt x="348" y="239"/>
                </a:cubicBezTo>
                <a:cubicBezTo>
                  <a:pt x="349" y="239"/>
                  <a:pt x="351" y="239"/>
                  <a:pt x="351" y="238"/>
                </a:cubicBezTo>
                <a:cubicBezTo>
                  <a:pt x="352" y="239"/>
                  <a:pt x="352" y="238"/>
                  <a:pt x="352" y="238"/>
                </a:cubicBezTo>
                <a:cubicBezTo>
                  <a:pt x="352" y="237"/>
                  <a:pt x="353" y="237"/>
                  <a:pt x="353" y="236"/>
                </a:cubicBezTo>
                <a:cubicBezTo>
                  <a:pt x="353" y="236"/>
                  <a:pt x="353" y="236"/>
                  <a:pt x="352" y="236"/>
                </a:cubicBezTo>
                <a:cubicBezTo>
                  <a:pt x="353" y="236"/>
                  <a:pt x="353" y="236"/>
                  <a:pt x="353" y="236"/>
                </a:cubicBezTo>
                <a:cubicBezTo>
                  <a:pt x="353" y="236"/>
                  <a:pt x="353" y="236"/>
                  <a:pt x="353" y="236"/>
                </a:cubicBezTo>
                <a:cubicBezTo>
                  <a:pt x="354" y="236"/>
                  <a:pt x="355" y="236"/>
                  <a:pt x="355" y="236"/>
                </a:cubicBezTo>
                <a:cubicBezTo>
                  <a:pt x="356" y="236"/>
                  <a:pt x="355" y="237"/>
                  <a:pt x="355" y="237"/>
                </a:cubicBezTo>
                <a:cubicBezTo>
                  <a:pt x="356" y="237"/>
                  <a:pt x="356" y="237"/>
                  <a:pt x="356" y="236"/>
                </a:cubicBezTo>
                <a:cubicBezTo>
                  <a:pt x="356" y="235"/>
                  <a:pt x="359" y="236"/>
                  <a:pt x="359" y="235"/>
                </a:cubicBezTo>
                <a:cubicBezTo>
                  <a:pt x="358" y="235"/>
                  <a:pt x="357" y="235"/>
                  <a:pt x="356" y="236"/>
                </a:cubicBezTo>
                <a:cubicBezTo>
                  <a:pt x="356" y="235"/>
                  <a:pt x="356" y="235"/>
                  <a:pt x="357" y="235"/>
                </a:cubicBezTo>
                <a:cubicBezTo>
                  <a:pt x="357" y="234"/>
                  <a:pt x="356" y="235"/>
                  <a:pt x="356" y="235"/>
                </a:cubicBezTo>
                <a:cubicBezTo>
                  <a:pt x="356" y="234"/>
                  <a:pt x="356" y="234"/>
                  <a:pt x="356" y="234"/>
                </a:cubicBezTo>
                <a:cubicBezTo>
                  <a:pt x="357" y="234"/>
                  <a:pt x="357" y="234"/>
                  <a:pt x="357" y="235"/>
                </a:cubicBezTo>
                <a:cubicBezTo>
                  <a:pt x="358" y="234"/>
                  <a:pt x="357" y="233"/>
                  <a:pt x="358" y="233"/>
                </a:cubicBezTo>
                <a:cubicBezTo>
                  <a:pt x="359" y="233"/>
                  <a:pt x="358" y="234"/>
                  <a:pt x="358" y="234"/>
                </a:cubicBezTo>
                <a:cubicBezTo>
                  <a:pt x="358" y="234"/>
                  <a:pt x="358" y="235"/>
                  <a:pt x="358" y="235"/>
                </a:cubicBezTo>
                <a:cubicBezTo>
                  <a:pt x="358" y="235"/>
                  <a:pt x="358" y="233"/>
                  <a:pt x="359" y="233"/>
                </a:cubicBezTo>
                <a:cubicBezTo>
                  <a:pt x="360" y="234"/>
                  <a:pt x="360" y="234"/>
                  <a:pt x="359" y="234"/>
                </a:cubicBezTo>
                <a:cubicBezTo>
                  <a:pt x="360" y="234"/>
                  <a:pt x="360" y="233"/>
                  <a:pt x="360" y="233"/>
                </a:cubicBezTo>
                <a:cubicBezTo>
                  <a:pt x="361" y="233"/>
                  <a:pt x="360" y="234"/>
                  <a:pt x="361" y="234"/>
                </a:cubicBezTo>
                <a:cubicBezTo>
                  <a:pt x="361" y="234"/>
                  <a:pt x="361" y="234"/>
                  <a:pt x="361" y="234"/>
                </a:cubicBezTo>
                <a:cubicBezTo>
                  <a:pt x="361" y="233"/>
                  <a:pt x="361" y="233"/>
                  <a:pt x="361" y="233"/>
                </a:cubicBezTo>
                <a:cubicBezTo>
                  <a:pt x="361" y="233"/>
                  <a:pt x="362" y="233"/>
                  <a:pt x="362" y="232"/>
                </a:cubicBezTo>
                <a:cubicBezTo>
                  <a:pt x="362" y="232"/>
                  <a:pt x="362" y="232"/>
                  <a:pt x="362" y="232"/>
                </a:cubicBezTo>
                <a:cubicBezTo>
                  <a:pt x="363" y="232"/>
                  <a:pt x="362" y="233"/>
                  <a:pt x="362" y="234"/>
                </a:cubicBezTo>
                <a:cubicBezTo>
                  <a:pt x="363" y="233"/>
                  <a:pt x="363" y="233"/>
                  <a:pt x="363" y="233"/>
                </a:cubicBezTo>
                <a:cubicBezTo>
                  <a:pt x="363" y="233"/>
                  <a:pt x="363" y="233"/>
                  <a:pt x="364" y="233"/>
                </a:cubicBezTo>
                <a:cubicBezTo>
                  <a:pt x="364" y="233"/>
                  <a:pt x="365" y="233"/>
                  <a:pt x="366" y="233"/>
                </a:cubicBezTo>
                <a:cubicBezTo>
                  <a:pt x="366" y="233"/>
                  <a:pt x="365" y="233"/>
                  <a:pt x="365" y="233"/>
                </a:cubicBezTo>
                <a:cubicBezTo>
                  <a:pt x="366" y="234"/>
                  <a:pt x="366" y="232"/>
                  <a:pt x="367" y="233"/>
                </a:cubicBezTo>
                <a:cubicBezTo>
                  <a:pt x="367" y="232"/>
                  <a:pt x="367" y="232"/>
                  <a:pt x="367" y="232"/>
                </a:cubicBezTo>
                <a:cubicBezTo>
                  <a:pt x="367" y="231"/>
                  <a:pt x="367" y="232"/>
                  <a:pt x="367" y="231"/>
                </a:cubicBezTo>
                <a:cubicBezTo>
                  <a:pt x="367" y="231"/>
                  <a:pt x="367" y="231"/>
                  <a:pt x="367" y="231"/>
                </a:cubicBezTo>
                <a:cubicBezTo>
                  <a:pt x="368" y="231"/>
                  <a:pt x="368" y="231"/>
                  <a:pt x="369" y="231"/>
                </a:cubicBezTo>
                <a:cubicBezTo>
                  <a:pt x="369" y="232"/>
                  <a:pt x="368" y="232"/>
                  <a:pt x="368" y="231"/>
                </a:cubicBezTo>
                <a:cubicBezTo>
                  <a:pt x="368" y="232"/>
                  <a:pt x="367" y="232"/>
                  <a:pt x="367" y="232"/>
                </a:cubicBezTo>
                <a:cubicBezTo>
                  <a:pt x="367" y="232"/>
                  <a:pt x="369" y="233"/>
                  <a:pt x="369" y="232"/>
                </a:cubicBezTo>
                <a:cubicBezTo>
                  <a:pt x="369" y="232"/>
                  <a:pt x="369" y="232"/>
                  <a:pt x="369" y="233"/>
                </a:cubicBezTo>
                <a:cubicBezTo>
                  <a:pt x="370" y="232"/>
                  <a:pt x="371" y="231"/>
                  <a:pt x="372" y="231"/>
                </a:cubicBezTo>
                <a:cubicBezTo>
                  <a:pt x="372" y="231"/>
                  <a:pt x="371" y="231"/>
                  <a:pt x="371" y="232"/>
                </a:cubicBezTo>
                <a:cubicBezTo>
                  <a:pt x="372" y="231"/>
                  <a:pt x="372" y="232"/>
                  <a:pt x="372" y="232"/>
                </a:cubicBezTo>
                <a:cubicBezTo>
                  <a:pt x="373" y="232"/>
                  <a:pt x="373" y="232"/>
                  <a:pt x="374" y="231"/>
                </a:cubicBezTo>
                <a:cubicBezTo>
                  <a:pt x="375" y="232"/>
                  <a:pt x="374" y="231"/>
                  <a:pt x="375" y="229"/>
                </a:cubicBezTo>
                <a:cubicBezTo>
                  <a:pt x="375" y="230"/>
                  <a:pt x="374" y="230"/>
                  <a:pt x="374" y="230"/>
                </a:cubicBezTo>
                <a:cubicBezTo>
                  <a:pt x="374" y="230"/>
                  <a:pt x="374" y="230"/>
                  <a:pt x="374" y="230"/>
                </a:cubicBezTo>
                <a:cubicBezTo>
                  <a:pt x="374" y="231"/>
                  <a:pt x="374" y="231"/>
                  <a:pt x="373" y="231"/>
                </a:cubicBezTo>
                <a:cubicBezTo>
                  <a:pt x="373" y="231"/>
                  <a:pt x="373" y="230"/>
                  <a:pt x="374" y="230"/>
                </a:cubicBezTo>
                <a:cubicBezTo>
                  <a:pt x="373" y="230"/>
                  <a:pt x="372" y="229"/>
                  <a:pt x="372" y="230"/>
                </a:cubicBezTo>
                <a:cubicBezTo>
                  <a:pt x="371" y="230"/>
                  <a:pt x="370" y="230"/>
                  <a:pt x="369" y="230"/>
                </a:cubicBezTo>
                <a:cubicBezTo>
                  <a:pt x="369" y="230"/>
                  <a:pt x="369" y="230"/>
                  <a:pt x="369" y="231"/>
                </a:cubicBezTo>
                <a:cubicBezTo>
                  <a:pt x="368" y="230"/>
                  <a:pt x="366" y="230"/>
                  <a:pt x="366" y="231"/>
                </a:cubicBezTo>
                <a:cubicBezTo>
                  <a:pt x="365" y="230"/>
                  <a:pt x="364" y="231"/>
                  <a:pt x="364" y="230"/>
                </a:cubicBezTo>
                <a:cubicBezTo>
                  <a:pt x="364" y="231"/>
                  <a:pt x="364" y="231"/>
                  <a:pt x="364" y="231"/>
                </a:cubicBezTo>
                <a:cubicBezTo>
                  <a:pt x="364" y="231"/>
                  <a:pt x="364" y="231"/>
                  <a:pt x="364" y="231"/>
                </a:cubicBezTo>
                <a:cubicBezTo>
                  <a:pt x="364" y="231"/>
                  <a:pt x="364" y="231"/>
                  <a:pt x="364" y="232"/>
                </a:cubicBezTo>
                <a:cubicBezTo>
                  <a:pt x="364" y="231"/>
                  <a:pt x="364" y="231"/>
                  <a:pt x="364" y="231"/>
                </a:cubicBezTo>
                <a:cubicBezTo>
                  <a:pt x="363" y="231"/>
                  <a:pt x="363" y="231"/>
                  <a:pt x="363" y="231"/>
                </a:cubicBezTo>
                <a:cubicBezTo>
                  <a:pt x="363" y="231"/>
                  <a:pt x="363" y="231"/>
                  <a:pt x="363" y="231"/>
                </a:cubicBezTo>
                <a:cubicBezTo>
                  <a:pt x="362" y="231"/>
                  <a:pt x="362" y="231"/>
                  <a:pt x="362" y="231"/>
                </a:cubicBezTo>
                <a:cubicBezTo>
                  <a:pt x="362" y="231"/>
                  <a:pt x="361" y="231"/>
                  <a:pt x="361" y="231"/>
                </a:cubicBezTo>
                <a:cubicBezTo>
                  <a:pt x="361" y="231"/>
                  <a:pt x="362" y="230"/>
                  <a:pt x="361" y="230"/>
                </a:cubicBezTo>
                <a:cubicBezTo>
                  <a:pt x="361" y="231"/>
                  <a:pt x="359" y="232"/>
                  <a:pt x="358" y="231"/>
                </a:cubicBezTo>
                <a:cubicBezTo>
                  <a:pt x="358" y="231"/>
                  <a:pt x="358" y="231"/>
                  <a:pt x="358" y="232"/>
                </a:cubicBezTo>
                <a:cubicBezTo>
                  <a:pt x="358" y="232"/>
                  <a:pt x="358" y="232"/>
                  <a:pt x="358" y="232"/>
                </a:cubicBezTo>
                <a:cubicBezTo>
                  <a:pt x="358" y="232"/>
                  <a:pt x="358" y="231"/>
                  <a:pt x="357" y="231"/>
                </a:cubicBezTo>
                <a:cubicBezTo>
                  <a:pt x="357" y="232"/>
                  <a:pt x="355" y="232"/>
                  <a:pt x="354" y="232"/>
                </a:cubicBezTo>
                <a:cubicBezTo>
                  <a:pt x="354" y="233"/>
                  <a:pt x="354" y="232"/>
                  <a:pt x="354" y="233"/>
                </a:cubicBezTo>
                <a:cubicBezTo>
                  <a:pt x="354" y="233"/>
                  <a:pt x="354" y="232"/>
                  <a:pt x="355" y="232"/>
                </a:cubicBezTo>
                <a:cubicBezTo>
                  <a:pt x="355" y="233"/>
                  <a:pt x="355" y="233"/>
                  <a:pt x="355" y="233"/>
                </a:cubicBezTo>
                <a:cubicBezTo>
                  <a:pt x="355" y="234"/>
                  <a:pt x="354" y="234"/>
                  <a:pt x="354" y="234"/>
                </a:cubicBezTo>
                <a:cubicBezTo>
                  <a:pt x="354" y="233"/>
                  <a:pt x="354" y="234"/>
                  <a:pt x="354" y="233"/>
                </a:cubicBezTo>
                <a:cubicBezTo>
                  <a:pt x="354" y="233"/>
                  <a:pt x="353" y="233"/>
                  <a:pt x="354" y="232"/>
                </a:cubicBezTo>
                <a:cubicBezTo>
                  <a:pt x="353" y="232"/>
                  <a:pt x="352" y="232"/>
                  <a:pt x="352" y="232"/>
                </a:cubicBezTo>
                <a:cubicBezTo>
                  <a:pt x="352" y="232"/>
                  <a:pt x="352" y="232"/>
                  <a:pt x="351" y="232"/>
                </a:cubicBezTo>
                <a:cubicBezTo>
                  <a:pt x="351" y="232"/>
                  <a:pt x="352" y="232"/>
                  <a:pt x="352" y="232"/>
                </a:cubicBezTo>
                <a:cubicBezTo>
                  <a:pt x="352" y="232"/>
                  <a:pt x="352" y="232"/>
                  <a:pt x="352" y="231"/>
                </a:cubicBezTo>
                <a:cubicBezTo>
                  <a:pt x="352" y="232"/>
                  <a:pt x="351" y="231"/>
                  <a:pt x="351" y="231"/>
                </a:cubicBezTo>
                <a:cubicBezTo>
                  <a:pt x="351" y="232"/>
                  <a:pt x="351" y="232"/>
                  <a:pt x="351" y="232"/>
                </a:cubicBezTo>
                <a:cubicBezTo>
                  <a:pt x="351" y="233"/>
                  <a:pt x="350" y="232"/>
                  <a:pt x="350" y="233"/>
                </a:cubicBezTo>
                <a:cubicBezTo>
                  <a:pt x="350" y="234"/>
                  <a:pt x="350" y="234"/>
                  <a:pt x="350" y="234"/>
                </a:cubicBezTo>
                <a:cubicBezTo>
                  <a:pt x="350" y="235"/>
                  <a:pt x="350" y="234"/>
                  <a:pt x="349" y="234"/>
                </a:cubicBezTo>
                <a:cubicBezTo>
                  <a:pt x="349" y="233"/>
                  <a:pt x="350" y="233"/>
                  <a:pt x="350" y="233"/>
                </a:cubicBezTo>
                <a:cubicBezTo>
                  <a:pt x="349" y="232"/>
                  <a:pt x="348" y="233"/>
                  <a:pt x="347" y="233"/>
                </a:cubicBezTo>
                <a:cubicBezTo>
                  <a:pt x="346" y="234"/>
                  <a:pt x="345" y="233"/>
                  <a:pt x="344" y="234"/>
                </a:cubicBezTo>
                <a:cubicBezTo>
                  <a:pt x="344" y="233"/>
                  <a:pt x="345" y="233"/>
                  <a:pt x="344" y="232"/>
                </a:cubicBezTo>
                <a:cubicBezTo>
                  <a:pt x="344" y="232"/>
                  <a:pt x="344" y="233"/>
                  <a:pt x="343" y="232"/>
                </a:cubicBezTo>
                <a:cubicBezTo>
                  <a:pt x="343" y="233"/>
                  <a:pt x="343" y="233"/>
                  <a:pt x="344" y="233"/>
                </a:cubicBezTo>
                <a:cubicBezTo>
                  <a:pt x="343" y="234"/>
                  <a:pt x="342" y="234"/>
                  <a:pt x="342" y="234"/>
                </a:cubicBezTo>
                <a:cubicBezTo>
                  <a:pt x="342" y="235"/>
                  <a:pt x="341" y="235"/>
                  <a:pt x="340" y="235"/>
                </a:cubicBezTo>
                <a:cubicBezTo>
                  <a:pt x="340" y="235"/>
                  <a:pt x="340" y="234"/>
                  <a:pt x="340" y="234"/>
                </a:cubicBezTo>
                <a:cubicBezTo>
                  <a:pt x="341" y="234"/>
                  <a:pt x="341" y="234"/>
                  <a:pt x="341" y="235"/>
                </a:cubicBezTo>
                <a:cubicBezTo>
                  <a:pt x="341" y="234"/>
                  <a:pt x="341" y="234"/>
                  <a:pt x="341" y="234"/>
                </a:cubicBezTo>
                <a:cubicBezTo>
                  <a:pt x="341" y="234"/>
                  <a:pt x="341" y="234"/>
                  <a:pt x="341" y="234"/>
                </a:cubicBezTo>
                <a:cubicBezTo>
                  <a:pt x="341" y="234"/>
                  <a:pt x="341" y="234"/>
                  <a:pt x="340" y="234"/>
                </a:cubicBezTo>
                <a:cubicBezTo>
                  <a:pt x="340" y="233"/>
                  <a:pt x="340" y="234"/>
                  <a:pt x="341" y="233"/>
                </a:cubicBezTo>
                <a:cubicBezTo>
                  <a:pt x="340" y="233"/>
                  <a:pt x="340" y="233"/>
                  <a:pt x="340" y="233"/>
                </a:cubicBezTo>
                <a:cubicBezTo>
                  <a:pt x="340" y="232"/>
                  <a:pt x="339" y="233"/>
                  <a:pt x="338" y="233"/>
                </a:cubicBezTo>
                <a:cubicBezTo>
                  <a:pt x="338" y="233"/>
                  <a:pt x="338" y="234"/>
                  <a:pt x="338" y="234"/>
                </a:cubicBezTo>
                <a:cubicBezTo>
                  <a:pt x="338" y="233"/>
                  <a:pt x="338" y="234"/>
                  <a:pt x="337" y="233"/>
                </a:cubicBezTo>
                <a:cubicBezTo>
                  <a:pt x="337" y="233"/>
                  <a:pt x="337" y="233"/>
                  <a:pt x="337" y="233"/>
                </a:cubicBezTo>
                <a:cubicBezTo>
                  <a:pt x="337" y="234"/>
                  <a:pt x="337" y="234"/>
                  <a:pt x="337" y="235"/>
                </a:cubicBezTo>
                <a:cubicBezTo>
                  <a:pt x="336" y="235"/>
                  <a:pt x="335" y="234"/>
                  <a:pt x="335" y="235"/>
                </a:cubicBezTo>
                <a:cubicBezTo>
                  <a:pt x="335" y="235"/>
                  <a:pt x="335" y="234"/>
                  <a:pt x="335" y="234"/>
                </a:cubicBezTo>
                <a:cubicBezTo>
                  <a:pt x="334" y="234"/>
                  <a:pt x="333" y="234"/>
                  <a:pt x="333" y="234"/>
                </a:cubicBezTo>
                <a:cubicBezTo>
                  <a:pt x="333" y="234"/>
                  <a:pt x="333" y="234"/>
                  <a:pt x="333" y="234"/>
                </a:cubicBezTo>
                <a:cubicBezTo>
                  <a:pt x="333" y="235"/>
                  <a:pt x="333" y="235"/>
                  <a:pt x="333" y="235"/>
                </a:cubicBezTo>
                <a:cubicBezTo>
                  <a:pt x="334" y="234"/>
                  <a:pt x="334" y="235"/>
                  <a:pt x="335" y="234"/>
                </a:cubicBezTo>
                <a:cubicBezTo>
                  <a:pt x="334" y="235"/>
                  <a:pt x="334" y="234"/>
                  <a:pt x="333" y="235"/>
                </a:cubicBezTo>
                <a:cubicBezTo>
                  <a:pt x="333" y="234"/>
                  <a:pt x="332" y="235"/>
                  <a:pt x="331" y="234"/>
                </a:cubicBezTo>
                <a:cubicBezTo>
                  <a:pt x="331" y="234"/>
                  <a:pt x="331" y="234"/>
                  <a:pt x="332" y="234"/>
                </a:cubicBezTo>
                <a:cubicBezTo>
                  <a:pt x="332" y="233"/>
                  <a:pt x="331" y="234"/>
                  <a:pt x="331" y="234"/>
                </a:cubicBezTo>
                <a:cubicBezTo>
                  <a:pt x="331" y="234"/>
                  <a:pt x="331" y="235"/>
                  <a:pt x="331" y="235"/>
                </a:cubicBezTo>
                <a:cubicBezTo>
                  <a:pt x="330" y="236"/>
                  <a:pt x="330" y="235"/>
                  <a:pt x="330" y="234"/>
                </a:cubicBezTo>
                <a:cubicBezTo>
                  <a:pt x="330" y="235"/>
                  <a:pt x="330" y="235"/>
                  <a:pt x="330" y="235"/>
                </a:cubicBezTo>
                <a:cubicBezTo>
                  <a:pt x="330" y="235"/>
                  <a:pt x="329" y="235"/>
                  <a:pt x="329" y="235"/>
                </a:cubicBezTo>
                <a:cubicBezTo>
                  <a:pt x="329" y="236"/>
                  <a:pt x="328" y="235"/>
                  <a:pt x="328" y="236"/>
                </a:cubicBezTo>
                <a:cubicBezTo>
                  <a:pt x="327" y="236"/>
                  <a:pt x="329" y="235"/>
                  <a:pt x="328" y="235"/>
                </a:cubicBezTo>
                <a:cubicBezTo>
                  <a:pt x="328" y="236"/>
                  <a:pt x="328" y="236"/>
                  <a:pt x="327" y="236"/>
                </a:cubicBezTo>
                <a:cubicBezTo>
                  <a:pt x="327" y="236"/>
                  <a:pt x="328" y="236"/>
                  <a:pt x="328" y="235"/>
                </a:cubicBezTo>
                <a:cubicBezTo>
                  <a:pt x="327" y="235"/>
                  <a:pt x="327" y="235"/>
                  <a:pt x="327" y="236"/>
                </a:cubicBezTo>
                <a:cubicBezTo>
                  <a:pt x="326" y="236"/>
                  <a:pt x="327" y="236"/>
                  <a:pt x="327" y="235"/>
                </a:cubicBezTo>
                <a:cubicBezTo>
                  <a:pt x="327" y="235"/>
                  <a:pt x="326" y="235"/>
                  <a:pt x="326" y="235"/>
                </a:cubicBezTo>
                <a:cubicBezTo>
                  <a:pt x="327" y="235"/>
                  <a:pt x="327" y="235"/>
                  <a:pt x="327" y="234"/>
                </a:cubicBezTo>
                <a:cubicBezTo>
                  <a:pt x="327" y="235"/>
                  <a:pt x="326" y="234"/>
                  <a:pt x="326" y="235"/>
                </a:cubicBezTo>
                <a:cubicBezTo>
                  <a:pt x="325" y="236"/>
                  <a:pt x="325" y="236"/>
                  <a:pt x="325" y="236"/>
                </a:cubicBezTo>
                <a:cubicBezTo>
                  <a:pt x="325" y="236"/>
                  <a:pt x="325" y="236"/>
                  <a:pt x="324" y="236"/>
                </a:cubicBezTo>
                <a:cubicBezTo>
                  <a:pt x="324" y="236"/>
                  <a:pt x="323" y="236"/>
                  <a:pt x="323" y="236"/>
                </a:cubicBezTo>
                <a:cubicBezTo>
                  <a:pt x="323" y="236"/>
                  <a:pt x="323" y="236"/>
                  <a:pt x="323" y="235"/>
                </a:cubicBezTo>
                <a:cubicBezTo>
                  <a:pt x="323" y="235"/>
                  <a:pt x="323" y="235"/>
                  <a:pt x="323" y="235"/>
                </a:cubicBezTo>
                <a:cubicBezTo>
                  <a:pt x="323" y="235"/>
                  <a:pt x="323" y="235"/>
                  <a:pt x="323" y="235"/>
                </a:cubicBezTo>
                <a:cubicBezTo>
                  <a:pt x="323" y="235"/>
                  <a:pt x="323" y="236"/>
                  <a:pt x="323" y="236"/>
                </a:cubicBezTo>
                <a:cubicBezTo>
                  <a:pt x="323" y="236"/>
                  <a:pt x="323" y="236"/>
                  <a:pt x="324" y="235"/>
                </a:cubicBezTo>
                <a:cubicBezTo>
                  <a:pt x="324" y="235"/>
                  <a:pt x="324" y="235"/>
                  <a:pt x="324" y="235"/>
                </a:cubicBezTo>
                <a:cubicBezTo>
                  <a:pt x="324" y="235"/>
                  <a:pt x="324" y="235"/>
                  <a:pt x="324" y="235"/>
                </a:cubicBezTo>
                <a:cubicBezTo>
                  <a:pt x="324" y="235"/>
                  <a:pt x="324" y="235"/>
                  <a:pt x="325" y="235"/>
                </a:cubicBezTo>
                <a:cubicBezTo>
                  <a:pt x="324" y="235"/>
                  <a:pt x="324" y="235"/>
                  <a:pt x="324" y="235"/>
                </a:cubicBezTo>
                <a:cubicBezTo>
                  <a:pt x="324" y="235"/>
                  <a:pt x="324" y="235"/>
                  <a:pt x="325" y="235"/>
                </a:cubicBezTo>
                <a:cubicBezTo>
                  <a:pt x="325" y="234"/>
                  <a:pt x="325" y="234"/>
                  <a:pt x="325" y="234"/>
                </a:cubicBezTo>
                <a:cubicBezTo>
                  <a:pt x="325" y="234"/>
                  <a:pt x="325" y="234"/>
                  <a:pt x="325" y="234"/>
                </a:cubicBezTo>
                <a:cubicBezTo>
                  <a:pt x="325" y="234"/>
                  <a:pt x="325" y="234"/>
                  <a:pt x="325" y="234"/>
                </a:cubicBezTo>
                <a:cubicBezTo>
                  <a:pt x="325" y="234"/>
                  <a:pt x="325" y="234"/>
                  <a:pt x="325" y="234"/>
                </a:cubicBezTo>
                <a:cubicBezTo>
                  <a:pt x="325" y="234"/>
                  <a:pt x="325" y="234"/>
                  <a:pt x="325" y="234"/>
                </a:cubicBezTo>
                <a:cubicBezTo>
                  <a:pt x="324" y="234"/>
                  <a:pt x="324" y="234"/>
                  <a:pt x="324" y="234"/>
                </a:cubicBezTo>
                <a:cubicBezTo>
                  <a:pt x="325" y="233"/>
                  <a:pt x="325" y="234"/>
                  <a:pt x="325" y="234"/>
                </a:cubicBezTo>
                <a:cubicBezTo>
                  <a:pt x="325" y="234"/>
                  <a:pt x="325" y="234"/>
                  <a:pt x="326" y="234"/>
                </a:cubicBezTo>
                <a:cubicBezTo>
                  <a:pt x="325" y="233"/>
                  <a:pt x="326" y="233"/>
                  <a:pt x="326" y="233"/>
                </a:cubicBezTo>
                <a:cubicBezTo>
                  <a:pt x="326" y="233"/>
                  <a:pt x="326" y="233"/>
                  <a:pt x="326" y="233"/>
                </a:cubicBezTo>
                <a:cubicBezTo>
                  <a:pt x="326" y="233"/>
                  <a:pt x="326" y="234"/>
                  <a:pt x="326" y="234"/>
                </a:cubicBezTo>
                <a:cubicBezTo>
                  <a:pt x="326" y="234"/>
                  <a:pt x="327" y="233"/>
                  <a:pt x="327" y="233"/>
                </a:cubicBezTo>
                <a:cubicBezTo>
                  <a:pt x="327" y="233"/>
                  <a:pt x="327" y="233"/>
                  <a:pt x="327" y="233"/>
                </a:cubicBezTo>
                <a:cubicBezTo>
                  <a:pt x="327" y="233"/>
                  <a:pt x="327" y="234"/>
                  <a:pt x="328" y="233"/>
                </a:cubicBezTo>
                <a:cubicBezTo>
                  <a:pt x="328" y="233"/>
                  <a:pt x="327" y="233"/>
                  <a:pt x="327" y="232"/>
                </a:cubicBezTo>
                <a:cubicBezTo>
                  <a:pt x="327" y="232"/>
                  <a:pt x="327" y="232"/>
                  <a:pt x="327" y="232"/>
                </a:cubicBezTo>
                <a:cubicBezTo>
                  <a:pt x="327" y="232"/>
                  <a:pt x="327" y="232"/>
                  <a:pt x="327" y="232"/>
                </a:cubicBezTo>
                <a:cubicBezTo>
                  <a:pt x="327" y="232"/>
                  <a:pt x="328" y="232"/>
                  <a:pt x="328" y="232"/>
                </a:cubicBezTo>
                <a:cubicBezTo>
                  <a:pt x="328" y="230"/>
                  <a:pt x="330" y="230"/>
                  <a:pt x="332" y="230"/>
                </a:cubicBezTo>
                <a:cubicBezTo>
                  <a:pt x="332" y="230"/>
                  <a:pt x="331" y="231"/>
                  <a:pt x="332" y="231"/>
                </a:cubicBezTo>
                <a:cubicBezTo>
                  <a:pt x="330" y="231"/>
                  <a:pt x="329" y="231"/>
                  <a:pt x="328" y="231"/>
                </a:cubicBezTo>
                <a:cubicBezTo>
                  <a:pt x="328" y="232"/>
                  <a:pt x="329" y="232"/>
                  <a:pt x="329" y="231"/>
                </a:cubicBezTo>
                <a:cubicBezTo>
                  <a:pt x="329" y="232"/>
                  <a:pt x="329" y="231"/>
                  <a:pt x="329" y="232"/>
                </a:cubicBezTo>
                <a:cubicBezTo>
                  <a:pt x="329" y="232"/>
                  <a:pt x="330" y="232"/>
                  <a:pt x="330" y="232"/>
                </a:cubicBezTo>
                <a:cubicBezTo>
                  <a:pt x="330" y="232"/>
                  <a:pt x="330" y="232"/>
                  <a:pt x="330" y="232"/>
                </a:cubicBezTo>
                <a:cubicBezTo>
                  <a:pt x="330" y="232"/>
                  <a:pt x="330" y="233"/>
                  <a:pt x="330" y="233"/>
                </a:cubicBezTo>
                <a:cubicBezTo>
                  <a:pt x="330" y="233"/>
                  <a:pt x="330" y="233"/>
                  <a:pt x="331" y="233"/>
                </a:cubicBezTo>
                <a:cubicBezTo>
                  <a:pt x="331" y="233"/>
                  <a:pt x="331" y="233"/>
                  <a:pt x="331" y="232"/>
                </a:cubicBezTo>
                <a:cubicBezTo>
                  <a:pt x="331" y="232"/>
                  <a:pt x="331" y="232"/>
                  <a:pt x="331" y="233"/>
                </a:cubicBezTo>
                <a:cubicBezTo>
                  <a:pt x="331" y="232"/>
                  <a:pt x="331" y="232"/>
                  <a:pt x="331" y="232"/>
                </a:cubicBezTo>
                <a:cubicBezTo>
                  <a:pt x="331" y="232"/>
                  <a:pt x="331" y="232"/>
                  <a:pt x="331" y="232"/>
                </a:cubicBezTo>
                <a:cubicBezTo>
                  <a:pt x="331" y="233"/>
                  <a:pt x="331" y="233"/>
                  <a:pt x="331" y="233"/>
                </a:cubicBezTo>
                <a:cubicBezTo>
                  <a:pt x="331" y="233"/>
                  <a:pt x="331" y="232"/>
                  <a:pt x="331" y="232"/>
                </a:cubicBezTo>
                <a:cubicBezTo>
                  <a:pt x="331" y="232"/>
                  <a:pt x="331" y="232"/>
                  <a:pt x="331" y="232"/>
                </a:cubicBezTo>
                <a:cubicBezTo>
                  <a:pt x="332" y="232"/>
                  <a:pt x="332" y="232"/>
                  <a:pt x="332" y="232"/>
                </a:cubicBezTo>
                <a:cubicBezTo>
                  <a:pt x="331" y="232"/>
                  <a:pt x="331" y="232"/>
                  <a:pt x="331" y="233"/>
                </a:cubicBezTo>
                <a:cubicBezTo>
                  <a:pt x="332" y="233"/>
                  <a:pt x="332" y="233"/>
                  <a:pt x="332" y="233"/>
                </a:cubicBezTo>
                <a:cubicBezTo>
                  <a:pt x="332" y="233"/>
                  <a:pt x="332" y="233"/>
                  <a:pt x="332" y="233"/>
                </a:cubicBezTo>
                <a:cubicBezTo>
                  <a:pt x="332" y="233"/>
                  <a:pt x="333" y="232"/>
                  <a:pt x="333" y="232"/>
                </a:cubicBezTo>
                <a:cubicBezTo>
                  <a:pt x="333" y="232"/>
                  <a:pt x="333" y="232"/>
                  <a:pt x="334" y="232"/>
                </a:cubicBezTo>
                <a:cubicBezTo>
                  <a:pt x="334" y="232"/>
                  <a:pt x="333" y="232"/>
                  <a:pt x="333" y="232"/>
                </a:cubicBezTo>
                <a:cubicBezTo>
                  <a:pt x="333" y="232"/>
                  <a:pt x="334" y="231"/>
                  <a:pt x="334" y="231"/>
                </a:cubicBezTo>
                <a:cubicBezTo>
                  <a:pt x="334" y="231"/>
                  <a:pt x="334" y="232"/>
                  <a:pt x="334" y="232"/>
                </a:cubicBezTo>
                <a:cubicBezTo>
                  <a:pt x="334" y="232"/>
                  <a:pt x="334" y="231"/>
                  <a:pt x="334" y="232"/>
                </a:cubicBezTo>
                <a:cubicBezTo>
                  <a:pt x="334" y="232"/>
                  <a:pt x="335" y="232"/>
                  <a:pt x="336" y="232"/>
                </a:cubicBezTo>
                <a:cubicBezTo>
                  <a:pt x="336" y="231"/>
                  <a:pt x="336" y="231"/>
                  <a:pt x="336" y="231"/>
                </a:cubicBezTo>
                <a:cubicBezTo>
                  <a:pt x="336" y="231"/>
                  <a:pt x="336" y="231"/>
                  <a:pt x="337" y="232"/>
                </a:cubicBezTo>
                <a:cubicBezTo>
                  <a:pt x="337" y="231"/>
                  <a:pt x="336" y="231"/>
                  <a:pt x="336" y="231"/>
                </a:cubicBezTo>
                <a:cubicBezTo>
                  <a:pt x="336" y="230"/>
                  <a:pt x="337" y="231"/>
                  <a:pt x="337" y="230"/>
                </a:cubicBezTo>
                <a:cubicBezTo>
                  <a:pt x="338" y="231"/>
                  <a:pt x="337" y="231"/>
                  <a:pt x="338" y="232"/>
                </a:cubicBezTo>
                <a:cubicBezTo>
                  <a:pt x="338" y="232"/>
                  <a:pt x="338" y="232"/>
                  <a:pt x="338" y="231"/>
                </a:cubicBezTo>
                <a:cubicBezTo>
                  <a:pt x="338" y="231"/>
                  <a:pt x="339" y="231"/>
                  <a:pt x="340" y="231"/>
                </a:cubicBezTo>
                <a:cubicBezTo>
                  <a:pt x="340" y="230"/>
                  <a:pt x="339" y="230"/>
                  <a:pt x="339" y="230"/>
                </a:cubicBezTo>
                <a:cubicBezTo>
                  <a:pt x="339" y="230"/>
                  <a:pt x="339" y="228"/>
                  <a:pt x="340" y="229"/>
                </a:cubicBezTo>
                <a:cubicBezTo>
                  <a:pt x="340" y="229"/>
                  <a:pt x="340" y="229"/>
                  <a:pt x="340" y="230"/>
                </a:cubicBezTo>
                <a:cubicBezTo>
                  <a:pt x="340" y="230"/>
                  <a:pt x="340" y="229"/>
                  <a:pt x="341" y="230"/>
                </a:cubicBezTo>
                <a:cubicBezTo>
                  <a:pt x="341" y="229"/>
                  <a:pt x="340" y="229"/>
                  <a:pt x="341" y="229"/>
                </a:cubicBezTo>
                <a:cubicBezTo>
                  <a:pt x="341" y="229"/>
                  <a:pt x="341" y="229"/>
                  <a:pt x="341" y="229"/>
                </a:cubicBezTo>
                <a:cubicBezTo>
                  <a:pt x="342" y="230"/>
                  <a:pt x="341" y="228"/>
                  <a:pt x="342" y="228"/>
                </a:cubicBezTo>
                <a:cubicBezTo>
                  <a:pt x="342" y="229"/>
                  <a:pt x="342" y="229"/>
                  <a:pt x="342" y="230"/>
                </a:cubicBezTo>
                <a:cubicBezTo>
                  <a:pt x="342" y="229"/>
                  <a:pt x="342" y="229"/>
                  <a:pt x="342" y="229"/>
                </a:cubicBezTo>
                <a:cubicBezTo>
                  <a:pt x="342" y="228"/>
                  <a:pt x="342" y="228"/>
                  <a:pt x="343" y="228"/>
                </a:cubicBezTo>
                <a:cubicBezTo>
                  <a:pt x="343" y="229"/>
                  <a:pt x="342" y="229"/>
                  <a:pt x="343" y="230"/>
                </a:cubicBezTo>
                <a:cubicBezTo>
                  <a:pt x="343" y="229"/>
                  <a:pt x="343" y="230"/>
                  <a:pt x="344" y="230"/>
                </a:cubicBezTo>
                <a:cubicBezTo>
                  <a:pt x="345" y="230"/>
                  <a:pt x="346" y="229"/>
                  <a:pt x="346" y="229"/>
                </a:cubicBezTo>
                <a:cubicBezTo>
                  <a:pt x="346" y="230"/>
                  <a:pt x="348" y="229"/>
                  <a:pt x="349" y="229"/>
                </a:cubicBezTo>
                <a:cubicBezTo>
                  <a:pt x="349" y="230"/>
                  <a:pt x="348" y="230"/>
                  <a:pt x="348" y="230"/>
                </a:cubicBezTo>
                <a:cubicBezTo>
                  <a:pt x="349" y="231"/>
                  <a:pt x="349" y="229"/>
                  <a:pt x="350" y="230"/>
                </a:cubicBezTo>
                <a:cubicBezTo>
                  <a:pt x="350" y="230"/>
                  <a:pt x="350" y="230"/>
                  <a:pt x="350" y="229"/>
                </a:cubicBezTo>
                <a:cubicBezTo>
                  <a:pt x="350" y="229"/>
                  <a:pt x="350" y="229"/>
                  <a:pt x="350" y="229"/>
                </a:cubicBezTo>
                <a:cubicBezTo>
                  <a:pt x="351" y="230"/>
                  <a:pt x="352" y="228"/>
                  <a:pt x="353" y="229"/>
                </a:cubicBezTo>
                <a:cubicBezTo>
                  <a:pt x="353" y="228"/>
                  <a:pt x="354" y="229"/>
                  <a:pt x="355" y="227"/>
                </a:cubicBezTo>
                <a:cubicBezTo>
                  <a:pt x="354" y="228"/>
                  <a:pt x="355" y="227"/>
                  <a:pt x="354" y="227"/>
                </a:cubicBezTo>
                <a:cubicBezTo>
                  <a:pt x="355" y="226"/>
                  <a:pt x="356" y="227"/>
                  <a:pt x="356" y="228"/>
                </a:cubicBezTo>
                <a:cubicBezTo>
                  <a:pt x="356" y="228"/>
                  <a:pt x="356" y="227"/>
                  <a:pt x="356" y="227"/>
                </a:cubicBezTo>
                <a:cubicBezTo>
                  <a:pt x="356" y="227"/>
                  <a:pt x="357" y="226"/>
                  <a:pt x="357" y="227"/>
                </a:cubicBezTo>
                <a:cubicBezTo>
                  <a:pt x="358" y="227"/>
                  <a:pt x="357" y="227"/>
                  <a:pt x="357" y="227"/>
                </a:cubicBezTo>
                <a:cubicBezTo>
                  <a:pt x="357" y="227"/>
                  <a:pt x="359" y="227"/>
                  <a:pt x="359" y="227"/>
                </a:cubicBezTo>
                <a:cubicBezTo>
                  <a:pt x="359" y="227"/>
                  <a:pt x="359" y="228"/>
                  <a:pt x="359" y="228"/>
                </a:cubicBezTo>
                <a:cubicBezTo>
                  <a:pt x="359" y="228"/>
                  <a:pt x="359" y="227"/>
                  <a:pt x="359" y="227"/>
                </a:cubicBezTo>
                <a:cubicBezTo>
                  <a:pt x="360" y="227"/>
                  <a:pt x="359" y="227"/>
                  <a:pt x="359" y="227"/>
                </a:cubicBezTo>
                <a:cubicBezTo>
                  <a:pt x="360" y="227"/>
                  <a:pt x="362" y="228"/>
                  <a:pt x="363" y="227"/>
                </a:cubicBezTo>
                <a:cubicBezTo>
                  <a:pt x="363" y="227"/>
                  <a:pt x="363" y="227"/>
                  <a:pt x="363" y="227"/>
                </a:cubicBezTo>
                <a:cubicBezTo>
                  <a:pt x="363" y="227"/>
                  <a:pt x="364" y="227"/>
                  <a:pt x="364" y="227"/>
                </a:cubicBezTo>
                <a:cubicBezTo>
                  <a:pt x="365" y="228"/>
                  <a:pt x="366" y="226"/>
                  <a:pt x="367" y="227"/>
                </a:cubicBezTo>
                <a:cubicBezTo>
                  <a:pt x="368" y="226"/>
                  <a:pt x="369" y="226"/>
                  <a:pt x="370" y="227"/>
                </a:cubicBezTo>
                <a:cubicBezTo>
                  <a:pt x="369" y="227"/>
                  <a:pt x="369" y="228"/>
                  <a:pt x="369" y="228"/>
                </a:cubicBezTo>
                <a:cubicBezTo>
                  <a:pt x="370" y="228"/>
                  <a:pt x="371" y="227"/>
                  <a:pt x="372" y="227"/>
                </a:cubicBezTo>
                <a:cubicBezTo>
                  <a:pt x="371" y="226"/>
                  <a:pt x="372" y="225"/>
                  <a:pt x="371" y="224"/>
                </a:cubicBezTo>
                <a:cubicBezTo>
                  <a:pt x="371" y="224"/>
                  <a:pt x="372" y="224"/>
                  <a:pt x="373" y="224"/>
                </a:cubicBezTo>
                <a:cubicBezTo>
                  <a:pt x="372" y="223"/>
                  <a:pt x="371" y="225"/>
                  <a:pt x="370" y="223"/>
                </a:cubicBezTo>
                <a:cubicBezTo>
                  <a:pt x="370" y="223"/>
                  <a:pt x="371" y="223"/>
                  <a:pt x="371" y="224"/>
                </a:cubicBezTo>
                <a:cubicBezTo>
                  <a:pt x="371" y="223"/>
                  <a:pt x="372" y="223"/>
                  <a:pt x="372" y="222"/>
                </a:cubicBezTo>
                <a:cubicBezTo>
                  <a:pt x="372" y="223"/>
                  <a:pt x="372" y="223"/>
                  <a:pt x="373" y="223"/>
                </a:cubicBezTo>
                <a:cubicBezTo>
                  <a:pt x="373" y="223"/>
                  <a:pt x="373" y="223"/>
                  <a:pt x="373" y="222"/>
                </a:cubicBezTo>
                <a:cubicBezTo>
                  <a:pt x="374" y="222"/>
                  <a:pt x="374" y="223"/>
                  <a:pt x="374" y="222"/>
                </a:cubicBezTo>
                <a:cubicBezTo>
                  <a:pt x="375" y="222"/>
                  <a:pt x="375" y="223"/>
                  <a:pt x="375" y="223"/>
                </a:cubicBezTo>
                <a:cubicBezTo>
                  <a:pt x="375" y="223"/>
                  <a:pt x="375" y="223"/>
                  <a:pt x="375" y="223"/>
                </a:cubicBezTo>
                <a:cubicBezTo>
                  <a:pt x="375" y="223"/>
                  <a:pt x="376" y="223"/>
                  <a:pt x="376" y="223"/>
                </a:cubicBezTo>
                <a:cubicBezTo>
                  <a:pt x="377" y="223"/>
                  <a:pt x="376" y="224"/>
                  <a:pt x="377" y="224"/>
                </a:cubicBezTo>
                <a:cubicBezTo>
                  <a:pt x="377" y="224"/>
                  <a:pt x="376" y="223"/>
                  <a:pt x="377" y="223"/>
                </a:cubicBezTo>
                <a:cubicBezTo>
                  <a:pt x="377" y="223"/>
                  <a:pt x="377" y="223"/>
                  <a:pt x="377" y="222"/>
                </a:cubicBezTo>
                <a:cubicBezTo>
                  <a:pt x="377" y="222"/>
                  <a:pt x="377" y="222"/>
                  <a:pt x="377" y="221"/>
                </a:cubicBezTo>
                <a:cubicBezTo>
                  <a:pt x="377" y="221"/>
                  <a:pt x="378" y="222"/>
                  <a:pt x="378" y="221"/>
                </a:cubicBezTo>
                <a:cubicBezTo>
                  <a:pt x="378" y="221"/>
                  <a:pt x="377" y="221"/>
                  <a:pt x="377" y="221"/>
                </a:cubicBezTo>
                <a:cubicBezTo>
                  <a:pt x="377" y="221"/>
                  <a:pt x="378" y="221"/>
                  <a:pt x="378" y="220"/>
                </a:cubicBezTo>
                <a:cubicBezTo>
                  <a:pt x="378" y="221"/>
                  <a:pt x="378" y="221"/>
                  <a:pt x="378" y="221"/>
                </a:cubicBezTo>
                <a:cubicBezTo>
                  <a:pt x="378" y="221"/>
                  <a:pt x="379" y="221"/>
                  <a:pt x="379" y="221"/>
                </a:cubicBezTo>
                <a:cubicBezTo>
                  <a:pt x="379" y="220"/>
                  <a:pt x="380" y="220"/>
                  <a:pt x="381" y="221"/>
                </a:cubicBezTo>
                <a:cubicBezTo>
                  <a:pt x="381" y="221"/>
                  <a:pt x="381" y="220"/>
                  <a:pt x="381" y="220"/>
                </a:cubicBezTo>
                <a:cubicBezTo>
                  <a:pt x="381" y="220"/>
                  <a:pt x="381" y="220"/>
                  <a:pt x="380" y="219"/>
                </a:cubicBezTo>
                <a:cubicBezTo>
                  <a:pt x="380" y="220"/>
                  <a:pt x="381" y="220"/>
                  <a:pt x="381" y="220"/>
                </a:cubicBezTo>
                <a:cubicBezTo>
                  <a:pt x="380" y="220"/>
                  <a:pt x="379" y="220"/>
                  <a:pt x="378" y="220"/>
                </a:cubicBezTo>
                <a:cubicBezTo>
                  <a:pt x="378" y="219"/>
                  <a:pt x="380" y="220"/>
                  <a:pt x="380" y="219"/>
                </a:cubicBezTo>
                <a:cubicBezTo>
                  <a:pt x="380" y="219"/>
                  <a:pt x="379" y="219"/>
                  <a:pt x="379" y="219"/>
                </a:cubicBezTo>
                <a:cubicBezTo>
                  <a:pt x="379" y="219"/>
                  <a:pt x="380" y="219"/>
                  <a:pt x="380" y="218"/>
                </a:cubicBezTo>
                <a:cubicBezTo>
                  <a:pt x="380" y="218"/>
                  <a:pt x="380" y="219"/>
                  <a:pt x="380" y="219"/>
                </a:cubicBezTo>
                <a:cubicBezTo>
                  <a:pt x="380" y="219"/>
                  <a:pt x="381" y="219"/>
                  <a:pt x="381" y="219"/>
                </a:cubicBezTo>
                <a:cubicBezTo>
                  <a:pt x="381" y="219"/>
                  <a:pt x="381" y="219"/>
                  <a:pt x="381" y="219"/>
                </a:cubicBezTo>
                <a:cubicBezTo>
                  <a:pt x="381" y="219"/>
                  <a:pt x="381" y="219"/>
                  <a:pt x="382" y="219"/>
                </a:cubicBezTo>
                <a:cubicBezTo>
                  <a:pt x="381" y="218"/>
                  <a:pt x="382" y="219"/>
                  <a:pt x="382" y="218"/>
                </a:cubicBezTo>
                <a:cubicBezTo>
                  <a:pt x="383" y="218"/>
                  <a:pt x="382" y="219"/>
                  <a:pt x="383" y="219"/>
                </a:cubicBezTo>
                <a:cubicBezTo>
                  <a:pt x="383" y="219"/>
                  <a:pt x="384" y="219"/>
                  <a:pt x="384" y="219"/>
                </a:cubicBezTo>
                <a:cubicBezTo>
                  <a:pt x="385" y="218"/>
                  <a:pt x="385" y="219"/>
                  <a:pt x="386" y="219"/>
                </a:cubicBezTo>
                <a:cubicBezTo>
                  <a:pt x="386" y="219"/>
                  <a:pt x="385" y="219"/>
                  <a:pt x="385" y="219"/>
                </a:cubicBezTo>
                <a:cubicBezTo>
                  <a:pt x="386" y="220"/>
                  <a:pt x="386" y="219"/>
                  <a:pt x="387" y="219"/>
                </a:cubicBezTo>
                <a:cubicBezTo>
                  <a:pt x="387" y="219"/>
                  <a:pt x="387" y="218"/>
                  <a:pt x="387" y="218"/>
                </a:cubicBezTo>
                <a:cubicBezTo>
                  <a:pt x="387" y="218"/>
                  <a:pt x="388" y="217"/>
                  <a:pt x="388" y="217"/>
                </a:cubicBezTo>
                <a:cubicBezTo>
                  <a:pt x="388" y="217"/>
                  <a:pt x="388" y="217"/>
                  <a:pt x="388" y="217"/>
                </a:cubicBezTo>
                <a:cubicBezTo>
                  <a:pt x="389" y="217"/>
                  <a:pt x="389" y="217"/>
                  <a:pt x="389" y="217"/>
                </a:cubicBezTo>
                <a:cubicBezTo>
                  <a:pt x="389" y="217"/>
                  <a:pt x="389" y="217"/>
                  <a:pt x="389" y="216"/>
                </a:cubicBezTo>
                <a:cubicBezTo>
                  <a:pt x="390" y="217"/>
                  <a:pt x="389" y="217"/>
                  <a:pt x="390" y="218"/>
                </a:cubicBezTo>
                <a:cubicBezTo>
                  <a:pt x="389" y="218"/>
                  <a:pt x="389" y="217"/>
                  <a:pt x="389" y="218"/>
                </a:cubicBezTo>
                <a:cubicBezTo>
                  <a:pt x="389" y="218"/>
                  <a:pt x="390" y="218"/>
                  <a:pt x="390" y="218"/>
                </a:cubicBezTo>
                <a:cubicBezTo>
                  <a:pt x="391" y="218"/>
                  <a:pt x="390" y="218"/>
                  <a:pt x="391" y="218"/>
                </a:cubicBezTo>
                <a:cubicBezTo>
                  <a:pt x="391" y="218"/>
                  <a:pt x="392" y="217"/>
                  <a:pt x="392" y="217"/>
                </a:cubicBezTo>
                <a:cubicBezTo>
                  <a:pt x="393" y="217"/>
                  <a:pt x="392" y="217"/>
                  <a:pt x="392" y="217"/>
                </a:cubicBezTo>
                <a:cubicBezTo>
                  <a:pt x="393" y="217"/>
                  <a:pt x="393" y="216"/>
                  <a:pt x="394" y="217"/>
                </a:cubicBezTo>
                <a:cubicBezTo>
                  <a:pt x="394" y="216"/>
                  <a:pt x="394" y="216"/>
                  <a:pt x="394" y="216"/>
                </a:cubicBezTo>
                <a:cubicBezTo>
                  <a:pt x="394" y="216"/>
                  <a:pt x="393" y="215"/>
                  <a:pt x="393" y="216"/>
                </a:cubicBezTo>
                <a:close/>
                <a:moveTo>
                  <a:pt x="384" y="211"/>
                </a:moveTo>
                <a:cubicBezTo>
                  <a:pt x="383" y="211"/>
                  <a:pt x="383" y="211"/>
                  <a:pt x="383" y="210"/>
                </a:cubicBezTo>
                <a:cubicBezTo>
                  <a:pt x="383" y="211"/>
                  <a:pt x="384" y="210"/>
                  <a:pt x="384" y="211"/>
                </a:cubicBezTo>
                <a:close/>
                <a:moveTo>
                  <a:pt x="382" y="210"/>
                </a:moveTo>
                <a:cubicBezTo>
                  <a:pt x="382" y="211"/>
                  <a:pt x="383" y="211"/>
                  <a:pt x="382" y="211"/>
                </a:cubicBezTo>
                <a:cubicBezTo>
                  <a:pt x="382" y="210"/>
                  <a:pt x="382" y="211"/>
                  <a:pt x="382" y="211"/>
                </a:cubicBezTo>
                <a:cubicBezTo>
                  <a:pt x="382" y="211"/>
                  <a:pt x="381" y="211"/>
                  <a:pt x="381" y="210"/>
                </a:cubicBezTo>
                <a:cubicBezTo>
                  <a:pt x="382" y="210"/>
                  <a:pt x="382" y="211"/>
                  <a:pt x="382" y="210"/>
                </a:cubicBezTo>
                <a:close/>
                <a:moveTo>
                  <a:pt x="382" y="208"/>
                </a:moveTo>
                <a:cubicBezTo>
                  <a:pt x="381" y="208"/>
                  <a:pt x="381" y="209"/>
                  <a:pt x="380" y="209"/>
                </a:cubicBezTo>
                <a:cubicBezTo>
                  <a:pt x="380" y="208"/>
                  <a:pt x="382" y="208"/>
                  <a:pt x="382" y="208"/>
                </a:cubicBezTo>
                <a:close/>
                <a:moveTo>
                  <a:pt x="381" y="210"/>
                </a:moveTo>
                <a:cubicBezTo>
                  <a:pt x="381" y="210"/>
                  <a:pt x="380" y="210"/>
                  <a:pt x="380" y="210"/>
                </a:cubicBezTo>
                <a:cubicBezTo>
                  <a:pt x="380" y="210"/>
                  <a:pt x="380" y="209"/>
                  <a:pt x="381" y="210"/>
                </a:cubicBezTo>
                <a:close/>
                <a:moveTo>
                  <a:pt x="377" y="211"/>
                </a:moveTo>
                <a:cubicBezTo>
                  <a:pt x="378" y="211"/>
                  <a:pt x="378" y="211"/>
                  <a:pt x="378" y="211"/>
                </a:cubicBezTo>
                <a:cubicBezTo>
                  <a:pt x="378" y="212"/>
                  <a:pt x="377" y="211"/>
                  <a:pt x="377" y="211"/>
                </a:cubicBezTo>
                <a:close/>
                <a:moveTo>
                  <a:pt x="365" y="203"/>
                </a:moveTo>
                <a:cubicBezTo>
                  <a:pt x="365" y="203"/>
                  <a:pt x="365" y="204"/>
                  <a:pt x="364" y="204"/>
                </a:cubicBezTo>
                <a:cubicBezTo>
                  <a:pt x="364" y="204"/>
                  <a:pt x="364" y="203"/>
                  <a:pt x="365" y="203"/>
                </a:cubicBezTo>
                <a:close/>
                <a:moveTo>
                  <a:pt x="363" y="203"/>
                </a:moveTo>
                <a:cubicBezTo>
                  <a:pt x="363" y="203"/>
                  <a:pt x="364" y="203"/>
                  <a:pt x="363" y="204"/>
                </a:cubicBezTo>
                <a:cubicBezTo>
                  <a:pt x="363" y="203"/>
                  <a:pt x="363" y="203"/>
                  <a:pt x="363" y="203"/>
                </a:cubicBezTo>
                <a:cubicBezTo>
                  <a:pt x="363" y="203"/>
                  <a:pt x="363" y="203"/>
                  <a:pt x="363" y="203"/>
                </a:cubicBezTo>
                <a:close/>
                <a:moveTo>
                  <a:pt x="384" y="185"/>
                </a:moveTo>
                <a:cubicBezTo>
                  <a:pt x="385" y="186"/>
                  <a:pt x="385" y="185"/>
                  <a:pt x="386" y="185"/>
                </a:cubicBezTo>
                <a:cubicBezTo>
                  <a:pt x="385" y="186"/>
                  <a:pt x="385" y="186"/>
                  <a:pt x="384" y="186"/>
                </a:cubicBezTo>
                <a:cubicBezTo>
                  <a:pt x="385" y="186"/>
                  <a:pt x="384" y="186"/>
                  <a:pt x="384" y="185"/>
                </a:cubicBezTo>
                <a:close/>
                <a:moveTo>
                  <a:pt x="370" y="187"/>
                </a:moveTo>
                <a:cubicBezTo>
                  <a:pt x="370" y="188"/>
                  <a:pt x="370" y="188"/>
                  <a:pt x="370" y="187"/>
                </a:cubicBezTo>
                <a:cubicBezTo>
                  <a:pt x="370" y="187"/>
                  <a:pt x="370" y="187"/>
                  <a:pt x="370" y="187"/>
                </a:cubicBezTo>
                <a:close/>
                <a:moveTo>
                  <a:pt x="361" y="196"/>
                </a:moveTo>
                <a:cubicBezTo>
                  <a:pt x="361" y="196"/>
                  <a:pt x="360" y="197"/>
                  <a:pt x="360" y="196"/>
                </a:cubicBezTo>
                <a:cubicBezTo>
                  <a:pt x="360" y="196"/>
                  <a:pt x="360" y="195"/>
                  <a:pt x="361" y="196"/>
                </a:cubicBezTo>
                <a:close/>
                <a:moveTo>
                  <a:pt x="354" y="206"/>
                </a:moveTo>
                <a:cubicBezTo>
                  <a:pt x="355" y="206"/>
                  <a:pt x="355" y="206"/>
                  <a:pt x="356" y="206"/>
                </a:cubicBezTo>
                <a:cubicBezTo>
                  <a:pt x="355" y="206"/>
                  <a:pt x="355" y="207"/>
                  <a:pt x="354" y="206"/>
                </a:cubicBezTo>
                <a:close/>
                <a:moveTo>
                  <a:pt x="362" y="201"/>
                </a:moveTo>
                <a:cubicBezTo>
                  <a:pt x="363" y="201"/>
                  <a:pt x="362" y="201"/>
                  <a:pt x="363" y="202"/>
                </a:cubicBezTo>
                <a:cubicBezTo>
                  <a:pt x="362" y="202"/>
                  <a:pt x="362" y="202"/>
                  <a:pt x="362" y="202"/>
                </a:cubicBezTo>
                <a:cubicBezTo>
                  <a:pt x="362" y="202"/>
                  <a:pt x="362" y="201"/>
                  <a:pt x="362" y="201"/>
                </a:cubicBezTo>
                <a:close/>
                <a:moveTo>
                  <a:pt x="359" y="201"/>
                </a:moveTo>
                <a:cubicBezTo>
                  <a:pt x="359" y="202"/>
                  <a:pt x="359" y="201"/>
                  <a:pt x="360" y="202"/>
                </a:cubicBezTo>
                <a:cubicBezTo>
                  <a:pt x="360" y="202"/>
                  <a:pt x="361" y="201"/>
                  <a:pt x="361" y="201"/>
                </a:cubicBezTo>
                <a:cubicBezTo>
                  <a:pt x="361" y="201"/>
                  <a:pt x="361" y="201"/>
                  <a:pt x="361" y="202"/>
                </a:cubicBezTo>
                <a:cubicBezTo>
                  <a:pt x="361" y="201"/>
                  <a:pt x="361" y="201"/>
                  <a:pt x="362" y="202"/>
                </a:cubicBezTo>
                <a:cubicBezTo>
                  <a:pt x="362" y="202"/>
                  <a:pt x="361" y="202"/>
                  <a:pt x="361" y="202"/>
                </a:cubicBezTo>
                <a:cubicBezTo>
                  <a:pt x="361" y="202"/>
                  <a:pt x="360" y="202"/>
                  <a:pt x="361" y="203"/>
                </a:cubicBezTo>
                <a:cubicBezTo>
                  <a:pt x="360" y="202"/>
                  <a:pt x="359" y="204"/>
                  <a:pt x="359" y="203"/>
                </a:cubicBezTo>
                <a:cubicBezTo>
                  <a:pt x="359" y="204"/>
                  <a:pt x="358" y="204"/>
                  <a:pt x="358" y="204"/>
                </a:cubicBezTo>
                <a:cubicBezTo>
                  <a:pt x="359" y="203"/>
                  <a:pt x="358" y="202"/>
                  <a:pt x="359" y="201"/>
                </a:cubicBezTo>
                <a:close/>
                <a:moveTo>
                  <a:pt x="356" y="188"/>
                </a:moveTo>
                <a:cubicBezTo>
                  <a:pt x="356" y="188"/>
                  <a:pt x="355" y="188"/>
                  <a:pt x="355" y="188"/>
                </a:cubicBezTo>
                <a:cubicBezTo>
                  <a:pt x="355" y="188"/>
                  <a:pt x="355" y="187"/>
                  <a:pt x="356" y="188"/>
                </a:cubicBezTo>
                <a:close/>
                <a:moveTo>
                  <a:pt x="354" y="203"/>
                </a:moveTo>
                <a:cubicBezTo>
                  <a:pt x="354" y="203"/>
                  <a:pt x="354" y="203"/>
                  <a:pt x="354" y="202"/>
                </a:cubicBezTo>
                <a:cubicBezTo>
                  <a:pt x="355" y="202"/>
                  <a:pt x="355" y="202"/>
                  <a:pt x="355" y="203"/>
                </a:cubicBezTo>
                <a:cubicBezTo>
                  <a:pt x="355" y="202"/>
                  <a:pt x="356" y="202"/>
                  <a:pt x="357" y="202"/>
                </a:cubicBezTo>
                <a:cubicBezTo>
                  <a:pt x="357" y="202"/>
                  <a:pt x="357" y="203"/>
                  <a:pt x="357" y="202"/>
                </a:cubicBezTo>
                <a:cubicBezTo>
                  <a:pt x="358" y="202"/>
                  <a:pt x="358" y="203"/>
                  <a:pt x="358" y="203"/>
                </a:cubicBezTo>
                <a:cubicBezTo>
                  <a:pt x="358" y="203"/>
                  <a:pt x="358" y="202"/>
                  <a:pt x="357" y="202"/>
                </a:cubicBezTo>
                <a:cubicBezTo>
                  <a:pt x="358" y="204"/>
                  <a:pt x="357" y="204"/>
                  <a:pt x="356" y="204"/>
                </a:cubicBezTo>
                <a:cubicBezTo>
                  <a:pt x="355" y="204"/>
                  <a:pt x="355" y="204"/>
                  <a:pt x="355" y="204"/>
                </a:cubicBezTo>
                <a:cubicBezTo>
                  <a:pt x="355" y="204"/>
                  <a:pt x="355" y="205"/>
                  <a:pt x="354" y="205"/>
                </a:cubicBezTo>
                <a:cubicBezTo>
                  <a:pt x="354" y="204"/>
                  <a:pt x="355" y="203"/>
                  <a:pt x="355" y="203"/>
                </a:cubicBezTo>
                <a:cubicBezTo>
                  <a:pt x="355" y="203"/>
                  <a:pt x="355" y="203"/>
                  <a:pt x="356" y="203"/>
                </a:cubicBezTo>
                <a:cubicBezTo>
                  <a:pt x="355" y="203"/>
                  <a:pt x="355" y="203"/>
                  <a:pt x="354" y="203"/>
                </a:cubicBezTo>
                <a:cubicBezTo>
                  <a:pt x="354" y="204"/>
                  <a:pt x="354" y="204"/>
                  <a:pt x="353" y="204"/>
                </a:cubicBezTo>
                <a:cubicBezTo>
                  <a:pt x="354" y="204"/>
                  <a:pt x="354" y="203"/>
                  <a:pt x="354" y="203"/>
                </a:cubicBezTo>
                <a:close/>
                <a:moveTo>
                  <a:pt x="353" y="189"/>
                </a:moveTo>
                <a:cubicBezTo>
                  <a:pt x="353" y="189"/>
                  <a:pt x="353" y="189"/>
                  <a:pt x="353" y="189"/>
                </a:cubicBezTo>
                <a:cubicBezTo>
                  <a:pt x="353" y="189"/>
                  <a:pt x="353" y="189"/>
                  <a:pt x="353" y="189"/>
                </a:cubicBezTo>
                <a:cubicBezTo>
                  <a:pt x="353" y="189"/>
                  <a:pt x="353" y="189"/>
                  <a:pt x="353" y="189"/>
                </a:cubicBezTo>
                <a:close/>
                <a:moveTo>
                  <a:pt x="353" y="189"/>
                </a:moveTo>
                <a:cubicBezTo>
                  <a:pt x="353" y="189"/>
                  <a:pt x="353" y="189"/>
                  <a:pt x="353" y="189"/>
                </a:cubicBezTo>
                <a:cubicBezTo>
                  <a:pt x="353" y="189"/>
                  <a:pt x="352" y="189"/>
                  <a:pt x="352" y="189"/>
                </a:cubicBezTo>
                <a:cubicBezTo>
                  <a:pt x="352" y="189"/>
                  <a:pt x="353" y="188"/>
                  <a:pt x="353" y="189"/>
                </a:cubicBezTo>
                <a:close/>
                <a:moveTo>
                  <a:pt x="352" y="204"/>
                </a:moveTo>
                <a:cubicBezTo>
                  <a:pt x="352" y="205"/>
                  <a:pt x="353" y="205"/>
                  <a:pt x="353" y="204"/>
                </a:cubicBezTo>
                <a:cubicBezTo>
                  <a:pt x="353" y="204"/>
                  <a:pt x="353" y="204"/>
                  <a:pt x="353" y="204"/>
                </a:cubicBezTo>
                <a:cubicBezTo>
                  <a:pt x="353" y="205"/>
                  <a:pt x="352" y="205"/>
                  <a:pt x="352" y="205"/>
                </a:cubicBezTo>
                <a:lnTo>
                  <a:pt x="352" y="204"/>
                </a:lnTo>
                <a:close/>
                <a:moveTo>
                  <a:pt x="358" y="185"/>
                </a:moveTo>
                <a:cubicBezTo>
                  <a:pt x="357" y="185"/>
                  <a:pt x="357" y="185"/>
                  <a:pt x="357" y="185"/>
                </a:cubicBezTo>
                <a:cubicBezTo>
                  <a:pt x="357" y="185"/>
                  <a:pt x="357" y="185"/>
                  <a:pt x="357" y="185"/>
                </a:cubicBezTo>
                <a:cubicBezTo>
                  <a:pt x="357" y="185"/>
                  <a:pt x="357" y="185"/>
                  <a:pt x="358" y="185"/>
                </a:cubicBezTo>
                <a:close/>
                <a:moveTo>
                  <a:pt x="377" y="179"/>
                </a:moveTo>
                <a:cubicBezTo>
                  <a:pt x="377" y="179"/>
                  <a:pt x="377" y="179"/>
                  <a:pt x="376" y="180"/>
                </a:cubicBezTo>
                <a:cubicBezTo>
                  <a:pt x="376" y="179"/>
                  <a:pt x="376" y="180"/>
                  <a:pt x="376" y="180"/>
                </a:cubicBezTo>
                <a:cubicBezTo>
                  <a:pt x="376" y="180"/>
                  <a:pt x="376" y="179"/>
                  <a:pt x="376" y="179"/>
                </a:cubicBezTo>
                <a:cubicBezTo>
                  <a:pt x="376" y="179"/>
                  <a:pt x="376" y="179"/>
                  <a:pt x="377" y="179"/>
                </a:cubicBezTo>
                <a:close/>
                <a:moveTo>
                  <a:pt x="369" y="181"/>
                </a:moveTo>
                <a:cubicBezTo>
                  <a:pt x="368" y="181"/>
                  <a:pt x="367" y="182"/>
                  <a:pt x="367" y="181"/>
                </a:cubicBezTo>
                <a:cubicBezTo>
                  <a:pt x="367" y="181"/>
                  <a:pt x="368" y="181"/>
                  <a:pt x="369" y="181"/>
                </a:cubicBezTo>
                <a:close/>
                <a:moveTo>
                  <a:pt x="397" y="164"/>
                </a:moveTo>
                <a:cubicBezTo>
                  <a:pt x="397" y="164"/>
                  <a:pt x="397" y="164"/>
                  <a:pt x="397" y="165"/>
                </a:cubicBezTo>
                <a:cubicBezTo>
                  <a:pt x="397" y="165"/>
                  <a:pt x="397" y="165"/>
                  <a:pt x="396" y="165"/>
                </a:cubicBezTo>
                <a:cubicBezTo>
                  <a:pt x="397" y="164"/>
                  <a:pt x="397" y="164"/>
                  <a:pt x="397" y="164"/>
                </a:cubicBezTo>
                <a:close/>
                <a:moveTo>
                  <a:pt x="394" y="165"/>
                </a:moveTo>
                <a:cubicBezTo>
                  <a:pt x="395" y="166"/>
                  <a:pt x="395" y="164"/>
                  <a:pt x="395" y="165"/>
                </a:cubicBezTo>
                <a:cubicBezTo>
                  <a:pt x="396" y="165"/>
                  <a:pt x="394" y="166"/>
                  <a:pt x="394" y="165"/>
                </a:cubicBezTo>
                <a:close/>
                <a:moveTo>
                  <a:pt x="391" y="164"/>
                </a:moveTo>
                <a:cubicBezTo>
                  <a:pt x="391" y="165"/>
                  <a:pt x="391" y="165"/>
                  <a:pt x="391" y="165"/>
                </a:cubicBezTo>
                <a:cubicBezTo>
                  <a:pt x="391" y="166"/>
                  <a:pt x="390" y="165"/>
                  <a:pt x="389" y="165"/>
                </a:cubicBezTo>
                <a:cubicBezTo>
                  <a:pt x="390" y="164"/>
                  <a:pt x="390" y="165"/>
                  <a:pt x="391" y="164"/>
                </a:cubicBezTo>
                <a:close/>
                <a:moveTo>
                  <a:pt x="386" y="164"/>
                </a:moveTo>
                <a:cubicBezTo>
                  <a:pt x="386" y="164"/>
                  <a:pt x="386" y="164"/>
                  <a:pt x="386" y="163"/>
                </a:cubicBezTo>
                <a:cubicBezTo>
                  <a:pt x="387" y="164"/>
                  <a:pt x="386" y="165"/>
                  <a:pt x="385" y="165"/>
                </a:cubicBezTo>
                <a:cubicBezTo>
                  <a:pt x="385" y="164"/>
                  <a:pt x="385" y="164"/>
                  <a:pt x="386" y="164"/>
                </a:cubicBezTo>
                <a:close/>
                <a:moveTo>
                  <a:pt x="396" y="132"/>
                </a:moveTo>
                <a:cubicBezTo>
                  <a:pt x="397" y="133"/>
                  <a:pt x="397" y="131"/>
                  <a:pt x="398" y="132"/>
                </a:cubicBezTo>
                <a:cubicBezTo>
                  <a:pt x="398" y="133"/>
                  <a:pt x="396" y="133"/>
                  <a:pt x="396" y="132"/>
                </a:cubicBezTo>
                <a:cubicBezTo>
                  <a:pt x="397" y="133"/>
                  <a:pt x="396" y="132"/>
                  <a:pt x="396" y="132"/>
                </a:cubicBezTo>
                <a:close/>
                <a:moveTo>
                  <a:pt x="396" y="119"/>
                </a:moveTo>
                <a:cubicBezTo>
                  <a:pt x="397" y="120"/>
                  <a:pt x="396" y="121"/>
                  <a:pt x="396" y="121"/>
                </a:cubicBezTo>
                <a:cubicBezTo>
                  <a:pt x="396" y="120"/>
                  <a:pt x="396" y="119"/>
                  <a:pt x="396" y="119"/>
                </a:cubicBezTo>
                <a:close/>
                <a:moveTo>
                  <a:pt x="374" y="113"/>
                </a:moveTo>
                <a:cubicBezTo>
                  <a:pt x="375" y="113"/>
                  <a:pt x="375" y="113"/>
                  <a:pt x="375" y="113"/>
                </a:cubicBezTo>
                <a:cubicBezTo>
                  <a:pt x="375" y="113"/>
                  <a:pt x="374" y="114"/>
                  <a:pt x="374" y="113"/>
                </a:cubicBezTo>
                <a:close/>
                <a:moveTo>
                  <a:pt x="374" y="113"/>
                </a:moveTo>
                <a:cubicBezTo>
                  <a:pt x="374" y="113"/>
                  <a:pt x="374" y="113"/>
                  <a:pt x="374" y="114"/>
                </a:cubicBezTo>
                <a:cubicBezTo>
                  <a:pt x="373" y="113"/>
                  <a:pt x="373" y="114"/>
                  <a:pt x="373" y="114"/>
                </a:cubicBezTo>
                <a:cubicBezTo>
                  <a:pt x="373" y="113"/>
                  <a:pt x="372" y="113"/>
                  <a:pt x="372" y="113"/>
                </a:cubicBezTo>
                <a:cubicBezTo>
                  <a:pt x="373" y="113"/>
                  <a:pt x="373" y="113"/>
                  <a:pt x="373" y="113"/>
                </a:cubicBezTo>
                <a:lnTo>
                  <a:pt x="374" y="113"/>
                </a:lnTo>
                <a:close/>
                <a:moveTo>
                  <a:pt x="373" y="111"/>
                </a:moveTo>
                <a:cubicBezTo>
                  <a:pt x="373" y="111"/>
                  <a:pt x="372" y="112"/>
                  <a:pt x="371" y="112"/>
                </a:cubicBezTo>
                <a:cubicBezTo>
                  <a:pt x="372" y="111"/>
                  <a:pt x="373" y="110"/>
                  <a:pt x="373" y="111"/>
                </a:cubicBezTo>
                <a:close/>
                <a:moveTo>
                  <a:pt x="372" y="113"/>
                </a:moveTo>
                <a:cubicBezTo>
                  <a:pt x="372" y="113"/>
                  <a:pt x="371" y="113"/>
                  <a:pt x="371" y="113"/>
                </a:cubicBezTo>
                <a:cubicBezTo>
                  <a:pt x="371" y="113"/>
                  <a:pt x="371" y="112"/>
                  <a:pt x="372" y="113"/>
                </a:cubicBezTo>
                <a:close/>
                <a:moveTo>
                  <a:pt x="367" y="114"/>
                </a:moveTo>
                <a:cubicBezTo>
                  <a:pt x="368" y="114"/>
                  <a:pt x="368" y="114"/>
                  <a:pt x="368" y="114"/>
                </a:cubicBezTo>
                <a:cubicBezTo>
                  <a:pt x="368" y="115"/>
                  <a:pt x="367" y="115"/>
                  <a:pt x="367" y="115"/>
                </a:cubicBezTo>
                <a:lnTo>
                  <a:pt x="367" y="114"/>
                </a:lnTo>
                <a:close/>
                <a:moveTo>
                  <a:pt x="378" y="95"/>
                </a:moveTo>
                <a:cubicBezTo>
                  <a:pt x="378" y="96"/>
                  <a:pt x="378" y="96"/>
                  <a:pt x="378" y="96"/>
                </a:cubicBezTo>
                <a:cubicBezTo>
                  <a:pt x="378" y="96"/>
                  <a:pt x="377" y="97"/>
                  <a:pt x="377" y="96"/>
                </a:cubicBezTo>
                <a:cubicBezTo>
                  <a:pt x="377" y="96"/>
                  <a:pt x="378" y="96"/>
                  <a:pt x="378" y="95"/>
                </a:cubicBezTo>
                <a:close/>
                <a:moveTo>
                  <a:pt x="394" y="72"/>
                </a:moveTo>
                <a:cubicBezTo>
                  <a:pt x="394" y="73"/>
                  <a:pt x="393" y="73"/>
                  <a:pt x="393" y="73"/>
                </a:cubicBezTo>
                <a:cubicBezTo>
                  <a:pt x="393" y="73"/>
                  <a:pt x="394" y="72"/>
                  <a:pt x="394" y="72"/>
                </a:cubicBezTo>
                <a:close/>
                <a:moveTo>
                  <a:pt x="371" y="85"/>
                </a:moveTo>
                <a:cubicBezTo>
                  <a:pt x="372" y="85"/>
                  <a:pt x="372" y="84"/>
                  <a:pt x="372" y="84"/>
                </a:cubicBezTo>
                <a:cubicBezTo>
                  <a:pt x="372" y="84"/>
                  <a:pt x="372" y="84"/>
                  <a:pt x="372" y="85"/>
                </a:cubicBezTo>
                <a:cubicBezTo>
                  <a:pt x="372" y="84"/>
                  <a:pt x="372" y="85"/>
                  <a:pt x="373" y="85"/>
                </a:cubicBezTo>
                <a:cubicBezTo>
                  <a:pt x="372" y="85"/>
                  <a:pt x="371" y="85"/>
                  <a:pt x="372" y="86"/>
                </a:cubicBezTo>
                <a:cubicBezTo>
                  <a:pt x="371" y="86"/>
                  <a:pt x="371" y="85"/>
                  <a:pt x="371" y="85"/>
                </a:cubicBezTo>
                <a:close/>
                <a:moveTo>
                  <a:pt x="372" y="94"/>
                </a:moveTo>
                <a:cubicBezTo>
                  <a:pt x="372" y="94"/>
                  <a:pt x="372" y="94"/>
                  <a:pt x="372" y="94"/>
                </a:cubicBezTo>
                <a:cubicBezTo>
                  <a:pt x="372" y="94"/>
                  <a:pt x="372" y="93"/>
                  <a:pt x="373" y="93"/>
                </a:cubicBezTo>
                <a:cubicBezTo>
                  <a:pt x="373" y="94"/>
                  <a:pt x="372" y="94"/>
                  <a:pt x="372" y="94"/>
                </a:cubicBezTo>
                <a:close/>
                <a:moveTo>
                  <a:pt x="373" y="85"/>
                </a:moveTo>
                <a:cubicBezTo>
                  <a:pt x="374" y="86"/>
                  <a:pt x="373" y="86"/>
                  <a:pt x="373" y="86"/>
                </a:cubicBezTo>
                <a:cubicBezTo>
                  <a:pt x="373" y="85"/>
                  <a:pt x="373" y="85"/>
                  <a:pt x="373" y="85"/>
                </a:cubicBezTo>
                <a:close/>
                <a:moveTo>
                  <a:pt x="371" y="70"/>
                </a:moveTo>
                <a:cubicBezTo>
                  <a:pt x="371" y="70"/>
                  <a:pt x="371" y="70"/>
                  <a:pt x="371" y="70"/>
                </a:cubicBezTo>
                <a:cubicBezTo>
                  <a:pt x="372" y="70"/>
                  <a:pt x="372" y="70"/>
                  <a:pt x="372" y="70"/>
                </a:cubicBezTo>
                <a:cubicBezTo>
                  <a:pt x="373" y="70"/>
                  <a:pt x="373" y="70"/>
                  <a:pt x="373" y="71"/>
                </a:cubicBezTo>
                <a:cubicBezTo>
                  <a:pt x="374" y="70"/>
                  <a:pt x="373" y="70"/>
                  <a:pt x="373" y="69"/>
                </a:cubicBezTo>
                <a:cubicBezTo>
                  <a:pt x="374" y="69"/>
                  <a:pt x="374" y="71"/>
                  <a:pt x="373" y="72"/>
                </a:cubicBezTo>
                <a:cubicBezTo>
                  <a:pt x="372" y="71"/>
                  <a:pt x="372" y="73"/>
                  <a:pt x="371" y="72"/>
                </a:cubicBezTo>
                <a:cubicBezTo>
                  <a:pt x="370" y="72"/>
                  <a:pt x="371" y="72"/>
                  <a:pt x="371" y="71"/>
                </a:cubicBezTo>
                <a:cubicBezTo>
                  <a:pt x="371" y="72"/>
                  <a:pt x="370" y="72"/>
                  <a:pt x="370" y="71"/>
                </a:cubicBezTo>
                <a:cubicBezTo>
                  <a:pt x="370" y="71"/>
                  <a:pt x="370" y="71"/>
                  <a:pt x="371" y="70"/>
                </a:cubicBezTo>
                <a:close/>
                <a:moveTo>
                  <a:pt x="370" y="72"/>
                </a:moveTo>
                <a:cubicBezTo>
                  <a:pt x="370" y="73"/>
                  <a:pt x="370" y="73"/>
                  <a:pt x="369" y="72"/>
                </a:cubicBezTo>
                <a:cubicBezTo>
                  <a:pt x="370" y="72"/>
                  <a:pt x="370" y="72"/>
                  <a:pt x="370" y="72"/>
                </a:cubicBezTo>
                <a:close/>
                <a:moveTo>
                  <a:pt x="367" y="72"/>
                </a:moveTo>
                <a:cubicBezTo>
                  <a:pt x="367" y="72"/>
                  <a:pt x="367" y="72"/>
                  <a:pt x="368" y="72"/>
                </a:cubicBezTo>
                <a:cubicBezTo>
                  <a:pt x="368" y="72"/>
                  <a:pt x="368" y="72"/>
                  <a:pt x="368" y="72"/>
                </a:cubicBezTo>
                <a:cubicBezTo>
                  <a:pt x="367" y="73"/>
                  <a:pt x="367" y="73"/>
                  <a:pt x="366" y="73"/>
                </a:cubicBezTo>
                <a:cubicBezTo>
                  <a:pt x="367" y="73"/>
                  <a:pt x="367" y="73"/>
                  <a:pt x="367" y="72"/>
                </a:cubicBezTo>
                <a:close/>
                <a:moveTo>
                  <a:pt x="368" y="96"/>
                </a:moveTo>
                <a:cubicBezTo>
                  <a:pt x="367" y="97"/>
                  <a:pt x="367" y="97"/>
                  <a:pt x="366" y="99"/>
                </a:cubicBezTo>
                <a:cubicBezTo>
                  <a:pt x="366" y="98"/>
                  <a:pt x="366" y="98"/>
                  <a:pt x="366" y="98"/>
                </a:cubicBezTo>
                <a:cubicBezTo>
                  <a:pt x="366" y="98"/>
                  <a:pt x="367" y="96"/>
                  <a:pt x="368" y="96"/>
                </a:cubicBezTo>
                <a:close/>
                <a:moveTo>
                  <a:pt x="365" y="67"/>
                </a:moveTo>
                <a:cubicBezTo>
                  <a:pt x="365" y="67"/>
                  <a:pt x="365" y="67"/>
                  <a:pt x="365" y="67"/>
                </a:cubicBezTo>
                <a:cubicBezTo>
                  <a:pt x="365" y="67"/>
                  <a:pt x="365" y="67"/>
                  <a:pt x="365" y="67"/>
                </a:cubicBezTo>
                <a:cubicBezTo>
                  <a:pt x="365" y="67"/>
                  <a:pt x="365" y="67"/>
                  <a:pt x="365" y="67"/>
                </a:cubicBezTo>
                <a:cubicBezTo>
                  <a:pt x="365" y="67"/>
                  <a:pt x="364" y="67"/>
                  <a:pt x="364" y="67"/>
                </a:cubicBezTo>
                <a:cubicBezTo>
                  <a:pt x="364" y="67"/>
                  <a:pt x="365" y="67"/>
                  <a:pt x="365" y="67"/>
                </a:cubicBezTo>
                <a:close/>
                <a:moveTo>
                  <a:pt x="365" y="98"/>
                </a:moveTo>
                <a:cubicBezTo>
                  <a:pt x="365" y="98"/>
                  <a:pt x="365" y="98"/>
                  <a:pt x="365" y="99"/>
                </a:cubicBezTo>
                <a:cubicBezTo>
                  <a:pt x="365" y="99"/>
                  <a:pt x="364" y="99"/>
                  <a:pt x="364" y="99"/>
                </a:cubicBezTo>
                <a:cubicBezTo>
                  <a:pt x="364" y="99"/>
                  <a:pt x="364" y="99"/>
                  <a:pt x="364" y="99"/>
                </a:cubicBezTo>
                <a:cubicBezTo>
                  <a:pt x="364" y="98"/>
                  <a:pt x="365" y="98"/>
                  <a:pt x="365" y="98"/>
                </a:cubicBezTo>
                <a:close/>
                <a:moveTo>
                  <a:pt x="363" y="99"/>
                </a:moveTo>
                <a:cubicBezTo>
                  <a:pt x="363" y="99"/>
                  <a:pt x="364" y="99"/>
                  <a:pt x="364" y="99"/>
                </a:cubicBezTo>
                <a:cubicBezTo>
                  <a:pt x="364" y="99"/>
                  <a:pt x="364" y="99"/>
                  <a:pt x="364" y="99"/>
                </a:cubicBezTo>
                <a:cubicBezTo>
                  <a:pt x="364" y="99"/>
                  <a:pt x="363" y="100"/>
                  <a:pt x="363" y="100"/>
                </a:cubicBezTo>
                <a:cubicBezTo>
                  <a:pt x="363" y="99"/>
                  <a:pt x="363" y="99"/>
                  <a:pt x="363" y="99"/>
                </a:cubicBezTo>
                <a:close/>
                <a:moveTo>
                  <a:pt x="363" y="100"/>
                </a:moveTo>
                <a:cubicBezTo>
                  <a:pt x="363" y="100"/>
                  <a:pt x="363" y="100"/>
                  <a:pt x="363" y="100"/>
                </a:cubicBezTo>
                <a:cubicBezTo>
                  <a:pt x="363" y="100"/>
                  <a:pt x="363" y="100"/>
                  <a:pt x="363" y="100"/>
                </a:cubicBezTo>
                <a:cubicBezTo>
                  <a:pt x="363" y="100"/>
                  <a:pt x="363" y="100"/>
                  <a:pt x="363" y="100"/>
                </a:cubicBezTo>
                <a:close/>
                <a:moveTo>
                  <a:pt x="361" y="99"/>
                </a:moveTo>
                <a:cubicBezTo>
                  <a:pt x="362" y="99"/>
                  <a:pt x="362" y="99"/>
                  <a:pt x="361" y="100"/>
                </a:cubicBezTo>
                <a:cubicBezTo>
                  <a:pt x="361" y="100"/>
                  <a:pt x="361" y="100"/>
                  <a:pt x="360" y="100"/>
                </a:cubicBezTo>
                <a:cubicBezTo>
                  <a:pt x="360" y="100"/>
                  <a:pt x="360" y="100"/>
                  <a:pt x="360" y="101"/>
                </a:cubicBezTo>
                <a:cubicBezTo>
                  <a:pt x="360" y="101"/>
                  <a:pt x="360" y="101"/>
                  <a:pt x="360" y="101"/>
                </a:cubicBezTo>
                <a:cubicBezTo>
                  <a:pt x="360" y="101"/>
                  <a:pt x="359" y="100"/>
                  <a:pt x="359" y="100"/>
                </a:cubicBezTo>
                <a:cubicBezTo>
                  <a:pt x="360" y="100"/>
                  <a:pt x="361" y="99"/>
                  <a:pt x="361" y="99"/>
                </a:cubicBezTo>
                <a:close/>
                <a:moveTo>
                  <a:pt x="382" y="44"/>
                </a:moveTo>
                <a:cubicBezTo>
                  <a:pt x="382" y="45"/>
                  <a:pt x="382" y="45"/>
                  <a:pt x="381" y="45"/>
                </a:cubicBezTo>
                <a:cubicBezTo>
                  <a:pt x="381" y="45"/>
                  <a:pt x="382" y="44"/>
                  <a:pt x="382" y="44"/>
                </a:cubicBezTo>
                <a:close/>
                <a:moveTo>
                  <a:pt x="359" y="57"/>
                </a:moveTo>
                <a:cubicBezTo>
                  <a:pt x="359" y="57"/>
                  <a:pt x="359" y="56"/>
                  <a:pt x="359" y="56"/>
                </a:cubicBezTo>
                <a:cubicBezTo>
                  <a:pt x="359" y="56"/>
                  <a:pt x="359" y="55"/>
                  <a:pt x="359" y="55"/>
                </a:cubicBezTo>
                <a:cubicBezTo>
                  <a:pt x="360" y="55"/>
                  <a:pt x="360" y="55"/>
                  <a:pt x="360" y="56"/>
                </a:cubicBezTo>
                <a:cubicBezTo>
                  <a:pt x="360" y="56"/>
                  <a:pt x="360" y="56"/>
                  <a:pt x="360" y="56"/>
                </a:cubicBezTo>
                <a:cubicBezTo>
                  <a:pt x="360" y="56"/>
                  <a:pt x="359" y="56"/>
                  <a:pt x="359" y="57"/>
                </a:cubicBezTo>
                <a:close/>
                <a:moveTo>
                  <a:pt x="361" y="57"/>
                </a:moveTo>
                <a:cubicBezTo>
                  <a:pt x="361" y="57"/>
                  <a:pt x="361" y="57"/>
                  <a:pt x="360" y="57"/>
                </a:cubicBezTo>
                <a:cubicBezTo>
                  <a:pt x="361" y="57"/>
                  <a:pt x="360" y="56"/>
                  <a:pt x="361" y="57"/>
                </a:cubicBezTo>
                <a:close/>
                <a:moveTo>
                  <a:pt x="358" y="41"/>
                </a:moveTo>
                <a:cubicBezTo>
                  <a:pt x="359" y="41"/>
                  <a:pt x="359" y="41"/>
                  <a:pt x="359" y="41"/>
                </a:cubicBezTo>
                <a:cubicBezTo>
                  <a:pt x="359" y="41"/>
                  <a:pt x="358" y="42"/>
                  <a:pt x="358" y="41"/>
                </a:cubicBezTo>
                <a:cubicBezTo>
                  <a:pt x="358" y="41"/>
                  <a:pt x="358" y="41"/>
                  <a:pt x="358" y="41"/>
                </a:cubicBezTo>
                <a:close/>
                <a:moveTo>
                  <a:pt x="359" y="41"/>
                </a:moveTo>
                <a:cubicBezTo>
                  <a:pt x="360" y="42"/>
                  <a:pt x="360" y="41"/>
                  <a:pt x="360" y="41"/>
                </a:cubicBezTo>
                <a:cubicBezTo>
                  <a:pt x="361" y="41"/>
                  <a:pt x="361" y="41"/>
                  <a:pt x="361" y="42"/>
                </a:cubicBezTo>
                <a:cubicBezTo>
                  <a:pt x="362" y="42"/>
                  <a:pt x="361" y="41"/>
                  <a:pt x="361" y="41"/>
                </a:cubicBezTo>
                <a:cubicBezTo>
                  <a:pt x="362" y="41"/>
                  <a:pt x="362" y="42"/>
                  <a:pt x="362" y="43"/>
                </a:cubicBezTo>
                <a:cubicBezTo>
                  <a:pt x="361" y="42"/>
                  <a:pt x="360" y="44"/>
                  <a:pt x="359" y="43"/>
                </a:cubicBezTo>
                <a:cubicBezTo>
                  <a:pt x="358" y="43"/>
                  <a:pt x="359" y="43"/>
                  <a:pt x="359" y="43"/>
                </a:cubicBezTo>
                <a:cubicBezTo>
                  <a:pt x="359" y="43"/>
                  <a:pt x="358" y="43"/>
                  <a:pt x="358" y="43"/>
                </a:cubicBezTo>
                <a:cubicBezTo>
                  <a:pt x="359" y="42"/>
                  <a:pt x="359" y="42"/>
                  <a:pt x="359" y="41"/>
                </a:cubicBezTo>
                <a:close/>
                <a:moveTo>
                  <a:pt x="359" y="43"/>
                </a:moveTo>
                <a:cubicBezTo>
                  <a:pt x="358" y="44"/>
                  <a:pt x="358" y="44"/>
                  <a:pt x="358" y="44"/>
                </a:cubicBezTo>
                <a:cubicBezTo>
                  <a:pt x="358" y="43"/>
                  <a:pt x="358" y="43"/>
                  <a:pt x="359" y="43"/>
                </a:cubicBezTo>
                <a:close/>
                <a:moveTo>
                  <a:pt x="307" y="31"/>
                </a:moveTo>
                <a:cubicBezTo>
                  <a:pt x="307" y="31"/>
                  <a:pt x="307" y="32"/>
                  <a:pt x="307" y="32"/>
                </a:cubicBezTo>
                <a:cubicBezTo>
                  <a:pt x="307" y="32"/>
                  <a:pt x="307" y="32"/>
                  <a:pt x="306" y="32"/>
                </a:cubicBezTo>
                <a:cubicBezTo>
                  <a:pt x="306" y="31"/>
                  <a:pt x="307" y="32"/>
                  <a:pt x="307" y="31"/>
                </a:cubicBezTo>
                <a:close/>
                <a:moveTo>
                  <a:pt x="320" y="9"/>
                </a:moveTo>
                <a:cubicBezTo>
                  <a:pt x="320" y="9"/>
                  <a:pt x="319" y="9"/>
                  <a:pt x="319" y="9"/>
                </a:cubicBezTo>
                <a:cubicBezTo>
                  <a:pt x="319" y="9"/>
                  <a:pt x="320" y="8"/>
                  <a:pt x="320" y="9"/>
                </a:cubicBezTo>
                <a:close/>
                <a:moveTo>
                  <a:pt x="302" y="21"/>
                </a:moveTo>
                <a:cubicBezTo>
                  <a:pt x="302" y="21"/>
                  <a:pt x="302" y="21"/>
                  <a:pt x="302" y="20"/>
                </a:cubicBezTo>
                <a:cubicBezTo>
                  <a:pt x="302" y="20"/>
                  <a:pt x="302" y="20"/>
                  <a:pt x="302" y="19"/>
                </a:cubicBezTo>
                <a:cubicBezTo>
                  <a:pt x="303" y="19"/>
                  <a:pt x="302" y="20"/>
                  <a:pt x="302" y="20"/>
                </a:cubicBezTo>
                <a:cubicBezTo>
                  <a:pt x="303" y="20"/>
                  <a:pt x="303" y="20"/>
                  <a:pt x="303" y="20"/>
                </a:cubicBezTo>
                <a:cubicBezTo>
                  <a:pt x="302" y="20"/>
                  <a:pt x="302" y="20"/>
                  <a:pt x="302" y="21"/>
                </a:cubicBezTo>
                <a:close/>
                <a:moveTo>
                  <a:pt x="303" y="21"/>
                </a:moveTo>
                <a:cubicBezTo>
                  <a:pt x="303" y="21"/>
                  <a:pt x="303" y="22"/>
                  <a:pt x="303" y="21"/>
                </a:cubicBezTo>
                <a:cubicBezTo>
                  <a:pt x="303" y="21"/>
                  <a:pt x="303" y="20"/>
                  <a:pt x="303" y="21"/>
                </a:cubicBezTo>
                <a:close/>
                <a:moveTo>
                  <a:pt x="302" y="5"/>
                </a:moveTo>
                <a:cubicBezTo>
                  <a:pt x="302" y="6"/>
                  <a:pt x="302" y="6"/>
                  <a:pt x="302" y="5"/>
                </a:cubicBezTo>
                <a:cubicBezTo>
                  <a:pt x="303" y="6"/>
                  <a:pt x="303" y="6"/>
                  <a:pt x="303" y="7"/>
                </a:cubicBezTo>
                <a:cubicBezTo>
                  <a:pt x="304" y="6"/>
                  <a:pt x="303" y="5"/>
                  <a:pt x="303" y="5"/>
                </a:cubicBezTo>
                <a:cubicBezTo>
                  <a:pt x="304" y="5"/>
                  <a:pt x="304" y="6"/>
                  <a:pt x="303" y="7"/>
                </a:cubicBezTo>
                <a:cubicBezTo>
                  <a:pt x="303" y="6"/>
                  <a:pt x="302" y="8"/>
                  <a:pt x="301" y="8"/>
                </a:cubicBezTo>
                <a:cubicBezTo>
                  <a:pt x="301" y="7"/>
                  <a:pt x="302" y="7"/>
                  <a:pt x="301" y="7"/>
                </a:cubicBezTo>
                <a:cubicBezTo>
                  <a:pt x="301" y="7"/>
                  <a:pt x="301" y="7"/>
                  <a:pt x="300" y="7"/>
                </a:cubicBezTo>
                <a:cubicBezTo>
                  <a:pt x="301" y="6"/>
                  <a:pt x="301" y="6"/>
                  <a:pt x="302" y="5"/>
                </a:cubicBezTo>
                <a:close/>
                <a:moveTo>
                  <a:pt x="301" y="5"/>
                </a:moveTo>
                <a:cubicBezTo>
                  <a:pt x="301" y="5"/>
                  <a:pt x="301" y="5"/>
                  <a:pt x="301" y="5"/>
                </a:cubicBezTo>
                <a:cubicBezTo>
                  <a:pt x="302" y="5"/>
                  <a:pt x="301" y="6"/>
                  <a:pt x="300" y="6"/>
                </a:cubicBezTo>
                <a:cubicBezTo>
                  <a:pt x="301" y="5"/>
                  <a:pt x="301" y="5"/>
                  <a:pt x="301" y="5"/>
                </a:cubicBezTo>
                <a:close/>
                <a:moveTo>
                  <a:pt x="301" y="8"/>
                </a:moveTo>
                <a:cubicBezTo>
                  <a:pt x="301" y="8"/>
                  <a:pt x="301" y="8"/>
                  <a:pt x="300" y="8"/>
                </a:cubicBezTo>
                <a:cubicBezTo>
                  <a:pt x="301" y="7"/>
                  <a:pt x="301" y="7"/>
                  <a:pt x="301" y="8"/>
                </a:cubicBezTo>
                <a:close/>
                <a:moveTo>
                  <a:pt x="299" y="8"/>
                </a:moveTo>
                <a:cubicBezTo>
                  <a:pt x="298" y="8"/>
                  <a:pt x="298" y="9"/>
                  <a:pt x="297" y="8"/>
                </a:cubicBezTo>
                <a:cubicBezTo>
                  <a:pt x="298" y="8"/>
                  <a:pt x="298" y="7"/>
                  <a:pt x="299" y="8"/>
                </a:cubicBezTo>
                <a:close/>
                <a:moveTo>
                  <a:pt x="299" y="31"/>
                </a:moveTo>
                <a:cubicBezTo>
                  <a:pt x="298" y="32"/>
                  <a:pt x="298" y="32"/>
                  <a:pt x="297" y="34"/>
                </a:cubicBezTo>
                <a:cubicBezTo>
                  <a:pt x="297" y="33"/>
                  <a:pt x="297" y="33"/>
                  <a:pt x="297" y="33"/>
                </a:cubicBezTo>
                <a:cubicBezTo>
                  <a:pt x="298" y="33"/>
                  <a:pt x="298" y="31"/>
                  <a:pt x="299" y="31"/>
                </a:cubicBezTo>
                <a:close/>
                <a:moveTo>
                  <a:pt x="296" y="8"/>
                </a:moveTo>
                <a:cubicBezTo>
                  <a:pt x="296" y="7"/>
                  <a:pt x="296" y="8"/>
                  <a:pt x="295" y="8"/>
                </a:cubicBezTo>
                <a:cubicBezTo>
                  <a:pt x="295" y="7"/>
                  <a:pt x="296" y="7"/>
                  <a:pt x="296" y="8"/>
                </a:cubicBezTo>
                <a:close/>
                <a:moveTo>
                  <a:pt x="296" y="33"/>
                </a:moveTo>
                <a:cubicBezTo>
                  <a:pt x="297" y="33"/>
                  <a:pt x="297" y="33"/>
                  <a:pt x="297" y="34"/>
                </a:cubicBezTo>
                <a:cubicBezTo>
                  <a:pt x="296" y="34"/>
                  <a:pt x="295" y="34"/>
                  <a:pt x="295" y="34"/>
                </a:cubicBezTo>
                <a:cubicBezTo>
                  <a:pt x="295" y="34"/>
                  <a:pt x="296" y="33"/>
                  <a:pt x="296" y="33"/>
                </a:cubicBezTo>
                <a:close/>
                <a:moveTo>
                  <a:pt x="292" y="47"/>
                </a:moveTo>
                <a:cubicBezTo>
                  <a:pt x="291" y="47"/>
                  <a:pt x="291" y="47"/>
                  <a:pt x="291" y="47"/>
                </a:cubicBezTo>
                <a:cubicBezTo>
                  <a:pt x="291" y="47"/>
                  <a:pt x="291" y="47"/>
                  <a:pt x="292" y="47"/>
                </a:cubicBezTo>
                <a:cubicBezTo>
                  <a:pt x="292" y="47"/>
                  <a:pt x="292" y="47"/>
                  <a:pt x="292" y="47"/>
                </a:cubicBezTo>
                <a:close/>
                <a:moveTo>
                  <a:pt x="294" y="33"/>
                </a:moveTo>
                <a:cubicBezTo>
                  <a:pt x="294" y="33"/>
                  <a:pt x="294" y="34"/>
                  <a:pt x="294" y="34"/>
                </a:cubicBezTo>
                <a:cubicBezTo>
                  <a:pt x="293" y="34"/>
                  <a:pt x="293" y="34"/>
                  <a:pt x="293" y="34"/>
                </a:cubicBezTo>
                <a:cubicBezTo>
                  <a:pt x="293" y="34"/>
                  <a:pt x="293" y="33"/>
                  <a:pt x="294" y="33"/>
                </a:cubicBezTo>
                <a:close/>
                <a:moveTo>
                  <a:pt x="291" y="35"/>
                </a:moveTo>
                <a:cubicBezTo>
                  <a:pt x="292" y="35"/>
                  <a:pt x="292" y="34"/>
                  <a:pt x="292" y="34"/>
                </a:cubicBezTo>
                <a:cubicBezTo>
                  <a:pt x="293" y="34"/>
                  <a:pt x="293" y="34"/>
                  <a:pt x="293" y="34"/>
                </a:cubicBezTo>
                <a:cubicBezTo>
                  <a:pt x="293" y="35"/>
                  <a:pt x="293" y="35"/>
                  <a:pt x="293" y="35"/>
                </a:cubicBezTo>
                <a:cubicBezTo>
                  <a:pt x="293" y="35"/>
                  <a:pt x="293" y="35"/>
                  <a:pt x="293" y="35"/>
                </a:cubicBezTo>
                <a:cubicBezTo>
                  <a:pt x="292" y="35"/>
                  <a:pt x="292" y="35"/>
                  <a:pt x="292" y="35"/>
                </a:cubicBezTo>
                <a:cubicBezTo>
                  <a:pt x="292" y="35"/>
                  <a:pt x="292" y="36"/>
                  <a:pt x="292" y="36"/>
                </a:cubicBezTo>
                <a:cubicBezTo>
                  <a:pt x="292" y="36"/>
                  <a:pt x="291" y="35"/>
                  <a:pt x="291" y="35"/>
                </a:cubicBezTo>
                <a:close/>
                <a:moveTo>
                  <a:pt x="283" y="50"/>
                </a:moveTo>
                <a:cubicBezTo>
                  <a:pt x="283" y="50"/>
                  <a:pt x="283" y="50"/>
                  <a:pt x="283" y="50"/>
                </a:cubicBezTo>
                <a:cubicBezTo>
                  <a:pt x="283" y="50"/>
                  <a:pt x="283" y="50"/>
                  <a:pt x="284" y="50"/>
                </a:cubicBezTo>
                <a:cubicBezTo>
                  <a:pt x="284" y="50"/>
                  <a:pt x="284" y="50"/>
                  <a:pt x="284" y="50"/>
                </a:cubicBezTo>
                <a:cubicBezTo>
                  <a:pt x="283" y="50"/>
                  <a:pt x="283" y="50"/>
                  <a:pt x="283" y="50"/>
                </a:cubicBezTo>
                <a:close/>
                <a:moveTo>
                  <a:pt x="283" y="6"/>
                </a:moveTo>
                <a:cubicBezTo>
                  <a:pt x="283" y="6"/>
                  <a:pt x="283" y="5"/>
                  <a:pt x="283" y="5"/>
                </a:cubicBezTo>
                <a:cubicBezTo>
                  <a:pt x="284" y="6"/>
                  <a:pt x="283" y="7"/>
                  <a:pt x="284" y="7"/>
                </a:cubicBezTo>
                <a:cubicBezTo>
                  <a:pt x="284" y="7"/>
                  <a:pt x="283" y="8"/>
                  <a:pt x="283" y="7"/>
                </a:cubicBezTo>
                <a:cubicBezTo>
                  <a:pt x="284" y="7"/>
                  <a:pt x="284" y="6"/>
                  <a:pt x="283" y="6"/>
                </a:cubicBezTo>
                <a:close/>
                <a:moveTo>
                  <a:pt x="211" y="24"/>
                </a:moveTo>
                <a:cubicBezTo>
                  <a:pt x="211" y="25"/>
                  <a:pt x="210" y="25"/>
                  <a:pt x="210" y="25"/>
                </a:cubicBezTo>
                <a:cubicBezTo>
                  <a:pt x="210" y="25"/>
                  <a:pt x="210" y="24"/>
                  <a:pt x="210" y="24"/>
                </a:cubicBezTo>
                <a:cubicBezTo>
                  <a:pt x="210" y="24"/>
                  <a:pt x="210" y="24"/>
                  <a:pt x="211" y="24"/>
                </a:cubicBezTo>
                <a:close/>
                <a:moveTo>
                  <a:pt x="176" y="19"/>
                </a:moveTo>
                <a:cubicBezTo>
                  <a:pt x="175" y="18"/>
                  <a:pt x="177" y="17"/>
                  <a:pt x="177" y="17"/>
                </a:cubicBezTo>
                <a:cubicBezTo>
                  <a:pt x="177" y="17"/>
                  <a:pt x="177" y="18"/>
                  <a:pt x="177" y="18"/>
                </a:cubicBezTo>
                <a:cubicBezTo>
                  <a:pt x="178" y="18"/>
                  <a:pt x="177" y="18"/>
                  <a:pt x="178" y="18"/>
                </a:cubicBezTo>
                <a:cubicBezTo>
                  <a:pt x="177" y="18"/>
                  <a:pt x="177" y="18"/>
                  <a:pt x="176" y="19"/>
                </a:cubicBezTo>
                <a:close/>
                <a:moveTo>
                  <a:pt x="179" y="18"/>
                </a:moveTo>
                <a:cubicBezTo>
                  <a:pt x="180" y="17"/>
                  <a:pt x="181" y="16"/>
                  <a:pt x="181" y="16"/>
                </a:cubicBezTo>
                <a:cubicBezTo>
                  <a:pt x="181" y="18"/>
                  <a:pt x="180" y="18"/>
                  <a:pt x="179" y="18"/>
                </a:cubicBezTo>
                <a:close/>
                <a:moveTo>
                  <a:pt x="183" y="16"/>
                </a:moveTo>
                <a:cubicBezTo>
                  <a:pt x="182" y="15"/>
                  <a:pt x="183" y="15"/>
                  <a:pt x="183" y="15"/>
                </a:cubicBezTo>
                <a:cubicBezTo>
                  <a:pt x="183" y="16"/>
                  <a:pt x="183" y="16"/>
                  <a:pt x="183" y="16"/>
                </a:cubicBezTo>
                <a:close/>
                <a:moveTo>
                  <a:pt x="194" y="15"/>
                </a:moveTo>
                <a:cubicBezTo>
                  <a:pt x="193" y="14"/>
                  <a:pt x="194" y="15"/>
                  <a:pt x="195" y="15"/>
                </a:cubicBezTo>
                <a:cubicBezTo>
                  <a:pt x="195" y="15"/>
                  <a:pt x="194" y="15"/>
                  <a:pt x="194" y="15"/>
                </a:cubicBezTo>
                <a:close/>
                <a:moveTo>
                  <a:pt x="31" y="75"/>
                </a:moveTo>
                <a:cubicBezTo>
                  <a:pt x="31" y="74"/>
                  <a:pt x="31" y="74"/>
                  <a:pt x="31" y="74"/>
                </a:cubicBezTo>
                <a:cubicBezTo>
                  <a:pt x="31" y="75"/>
                  <a:pt x="32" y="74"/>
                  <a:pt x="31" y="74"/>
                </a:cubicBezTo>
                <a:cubicBezTo>
                  <a:pt x="32" y="74"/>
                  <a:pt x="32" y="74"/>
                  <a:pt x="32" y="75"/>
                </a:cubicBezTo>
                <a:cubicBezTo>
                  <a:pt x="31" y="75"/>
                  <a:pt x="31" y="75"/>
                  <a:pt x="31" y="75"/>
                </a:cubicBezTo>
                <a:close/>
                <a:moveTo>
                  <a:pt x="38" y="73"/>
                </a:moveTo>
                <a:cubicBezTo>
                  <a:pt x="38" y="73"/>
                  <a:pt x="39" y="72"/>
                  <a:pt x="39" y="73"/>
                </a:cubicBezTo>
                <a:cubicBezTo>
                  <a:pt x="39" y="73"/>
                  <a:pt x="38" y="73"/>
                  <a:pt x="38" y="73"/>
                </a:cubicBezTo>
                <a:close/>
                <a:moveTo>
                  <a:pt x="40" y="73"/>
                </a:moveTo>
                <a:cubicBezTo>
                  <a:pt x="40" y="72"/>
                  <a:pt x="41" y="73"/>
                  <a:pt x="41" y="73"/>
                </a:cubicBezTo>
                <a:cubicBezTo>
                  <a:pt x="40" y="73"/>
                  <a:pt x="40" y="73"/>
                  <a:pt x="40" y="73"/>
                </a:cubicBezTo>
                <a:close/>
                <a:moveTo>
                  <a:pt x="47" y="73"/>
                </a:moveTo>
                <a:cubicBezTo>
                  <a:pt x="48" y="72"/>
                  <a:pt x="48" y="71"/>
                  <a:pt x="48" y="72"/>
                </a:cubicBezTo>
                <a:cubicBezTo>
                  <a:pt x="48" y="72"/>
                  <a:pt x="48" y="73"/>
                  <a:pt x="47" y="73"/>
                </a:cubicBezTo>
                <a:close/>
                <a:moveTo>
                  <a:pt x="49" y="71"/>
                </a:moveTo>
                <a:cubicBezTo>
                  <a:pt x="48" y="70"/>
                  <a:pt x="48" y="71"/>
                  <a:pt x="48" y="70"/>
                </a:cubicBezTo>
                <a:cubicBezTo>
                  <a:pt x="48" y="70"/>
                  <a:pt x="48" y="68"/>
                  <a:pt x="49" y="69"/>
                </a:cubicBezTo>
                <a:cubicBezTo>
                  <a:pt x="49" y="70"/>
                  <a:pt x="49" y="70"/>
                  <a:pt x="49" y="71"/>
                </a:cubicBezTo>
                <a:close/>
                <a:moveTo>
                  <a:pt x="49" y="69"/>
                </a:moveTo>
                <a:cubicBezTo>
                  <a:pt x="50" y="69"/>
                  <a:pt x="50" y="70"/>
                  <a:pt x="50" y="70"/>
                </a:cubicBezTo>
                <a:cubicBezTo>
                  <a:pt x="50" y="70"/>
                  <a:pt x="50" y="70"/>
                  <a:pt x="49" y="70"/>
                </a:cubicBezTo>
                <a:cubicBezTo>
                  <a:pt x="50" y="70"/>
                  <a:pt x="49" y="69"/>
                  <a:pt x="49" y="69"/>
                </a:cubicBezTo>
                <a:close/>
                <a:moveTo>
                  <a:pt x="50" y="72"/>
                </a:moveTo>
                <a:cubicBezTo>
                  <a:pt x="50" y="72"/>
                  <a:pt x="51" y="71"/>
                  <a:pt x="51" y="71"/>
                </a:cubicBezTo>
                <a:cubicBezTo>
                  <a:pt x="50" y="70"/>
                  <a:pt x="50" y="71"/>
                  <a:pt x="50" y="71"/>
                </a:cubicBezTo>
                <a:cubicBezTo>
                  <a:pt x="50" y="71"/>
                  <a:pt x="50" y="70"/>
                  <a:pt x="51" y="71"/>
                </a:cubicBezTo>
                <a:cubicBezTo>
                  <a:pt x="51" y="71"/>
                  <a:pt x="51" y="71"/>
                  <a:pt x="51" y="71"/>
                </a:cubicBezTo>
                <a:cubicBezTo>
                  <a:pt x="51" y="72"/>
                  <a:pt x="51" y="72"/>
                  <a:pt x="50" y="72"/>
                </a:cubicBezTo>
                <a:close/>
                <a:moveTo>
                  <a:pt x="50" y="70"/>
                </a:moveTo>
                <a:cubicBezTo>
                  <a:pt x="50" y="69"/>
                  <a:pt x="51" y="70"/>
                  <a:pt x="51" y="70"/>
                </a:cubicBezTo>
                <a:cubicBezTo>
                  <a:pt x="51" y="70"/>
                  <a:pt x="51" y="70"/>
                  <a:pt x="50" y="70"/>
                </a:cubicBezTo>
                <a:close/>
                <a:moveTo>
                  <a:pt x="55" y="70"/>
                </a:moveTo>
                <a:cubicBezTo>
                  <a:pt x="55" y="70"/>
                  <a:pt x="55" y="69"/>
                  <a:pt x="54" y="70"/>
                </a:cubicBezTo>
                <a:cubicBezTo>
                  <a:pt x="54" y="71"/>
                  <a:pt x="55" y="70"/>
                  <a:pt x="55" y="71"/>
                </a:cubicBezTo>
                <a:cubicBezTo>
                  <a:pt x="55" y="71"/>
                  <a:pt x="54" y="71"/>
                  <a:pt x="54" y="70"/>
                </a:cubicBezTo>
                <a:cubicBezTo>
                  <a:pt x="54" y="70"/>
                  <a:pt x="55" y="69"/>
                  <a:pt x="56" y="70"/>
                </a:cubicBezTo>
                <a:cubicBezTo>
                  <a:pt x="55" y="70"/>
                  <a:pt x="56" y="70"/>
                  <a:pt x="55" y="70"/>
                </a:cubicBezTo>
                <a:close/>
                <a:moveTo>
                  <a:pt x="57" y="70"/>
                </a:moveTo>
                <a:cubicBezTo>
                  <a:pt x="57" y="70"/>
                  <a:pt x="57" y="70"/>
                  <a:pt x="56" y="70"/>
                </a:cubicBezTo>
                <a:cubicBezTo>
                  <a:pt x="57" y="69"/>
                  <a:pt x="57" y="69"/>
                  <a:pt x="57" y="69"/>
                </a:cubicBezTo>
                <a:cubicBezTo>
                  <a:pt x="57" y="69"/>
                  <a:pt x="57" y="70"/>
                  <a:pt x="57" y="70"/>
                </a:cubicBezTo>
                <a:close/>
                <a:moveTo>
                  <a:pt x="56" y="67"/>
                </a:moveTo>
                <a:cubicBezTo>
                  <a:pt x="56" y="66"/>
                  <a:pt x="57" y="66"/>
                  <a:pt x="57" y="66"/>
                </a:cubicBezTo>
                <a:cubicBezTo>
                  <a:pt x="57" y="67"/>
                  <a:pt x="56" y="67"/>
                  <a:pt x="56" y="67"/>
                </a:cubicBezTo>
                <a:close/>
                <a:moveTo>
                  <a:pt x="58" y="70"/>
                </a:moveTo>
                <a:cubicBezTo>
                  <a:pt x="58" y="70"/>
                  <a:pt x="59" y="70"/>
                  <a:pt x="59" y="70"/>
                </a:cubicBezTo>
                <a:cubicBezTo>
                  <a:pt x="59" y="71"/>
                  <a:pt x="59" y="71"/>
                  <a:pt x="58" y="70"/>
                </a:cubicBezTo>
                <a:close/>
                <a:moveTo>
                  <a:pt x="60" y="68"/>
                </a:moveTo>
                <a:cubicBezTo>
                  <a:pt x="59" y="67"/>
                  <a:pt x="60" y="68"/>
                  <a:pt x="60" y="67"/>
                </a:cubicBezTo>
                <a:cubicBezTo>
                  <a:pt x="61" y="67"/>
                  <a:pt x="60" y="67"/>
                  <a:pt x="60" y="68"/>
                </a:cubicBezTo>
                <a:cubicBezTo>
                  <a:pt x="61" y="68"/>
                  <a:pt x="61" y="67"/>
                  <a:pt x="61" y="67"/>
                </a:cubicBezTo>
                <a:cubicBezTo>
                  <a:pt x="61" y="68"/>
                  <a:pt x="60" y="68"/>
                  <a:pt x="60" y="68"/>
                </a:cubicBezTo>
                <a:close/>
                <a:moveTo>
                  <a:pt x="61" y="70"/>
                </a:moveTo>
                <a:cubicBezTo>
                  <a:pt x="61" y="70"/>
                  <a:pt x="61" y="69"/>
                  <a:pt x="62" y="69"/>
                </a:cubicBezTo>
                <a:cubicBezTo>
                  <a:pt x="62" y="70"/>
                  <a:pt x="62" y="70"/>
                  <a:pt x="61" y="70"/>
                </a:cubicBezTo>
                <a:close/>
                <a:moveTo>
                  <a:pt x="63" y="69"/>
                </a:moveTo>
                <a:cubicBezTo>
                  <a:pt x="63" y="68"/>
                  <a:pt x="63" y="67"/>
                  <a:pt x="63" y="67"/>
                </a:cubicBezTo>
                <a:cubicBezTo>
                  <a:pt x="63" y="68"/>
                  <a:pt x="64" y="68"/>
                  <a:pt x="63" y="69"/>
                </a:cubicBezTo>
                <a:close/>
                <a:moveTo>
                  <a:pt x="65" y="68"/>
                </a:moveTo>
                <a:cubicBezTo>
                  <a:pt x="64" y="67"/>
                  <a:pt x="64" y="68"/>
                  <a:pt x="64" y="67"/>
                </a:cubicBezTo>
                <a:cubicBezTo>
                  <a:pt x="64" y="67"/>
                  <a:pt x="64" y="67"/>
                  <a:pt x="65" y="66"/>
                </a:cubicBezTo>
                <a:cubicBezTo>
                  <a:pt x="65" y="67"/>
                  <a:pt x="65" y="67"/>
                  <a:pt x="65" y="67"/>
                </a:cubicBezTo>
                <a:cubicBezTo>
                  <a:pt x="65" y="67"/>
                  <a:pt x="65" y="67"/>
                  <a:pt x="65" y="68"/>
                </a:cubicBezTo>
                <a:close/>
                <a:moveTo>
                  <a:pt x="66" y="70"/>
                </a:moveTo>
                <a:cubicBezTo>
                  <a:pt x="66" y="70"/>
                  <a:pt x="66" y="71"/>
                  <a:pt x="66" y="70"/>
                </a:cubicBezTo>
                <a:cubicBezTo>
                  <a:pt x="66" y="70"/>
                  <a:pt x="66" y="70"/>
                  <a:pt x="66" y="70"/>
                </a:cubicBezTo>
                <a:cubicBezTo>
                  <a:pt x="66" y="70"/>
                  <a:pt x="66" y="70"/>
                  <a:pt x="66" y="70"/>
                </a:cubicBezTo>
                <a:close/>
                <a:moveTo>
                  <a:pt x="67" y="68"/>
                </a:moveTo>
                <a:cubicBezTo>
                  <a:pt x="67" y="68"/>
                  <a:pt x="67" y="68"/>
                  <a:pt x="67" y="68"/>
                </a:cubicBezTo>
                <a:cubicBezTo>
                  <a:pt x="67" y="67"/>
                  <a:pt x="67" y="67"/>
                  <a:pt x="67" y="67"/>
                </a:cubicBezTo>
                <a:cubicBezTo>
                  <a:pt x="67" y="67"/>
                  <a:pt x="68" y="68"/>
                  <a:pt x="67" y="68"/>
                </a:cubicBezTo>
                <a:close/>
                <a:moveTo>
                  <a:pt x="66" y="67"/>
                </a:moveTo>
                <a:cubicBezTo>
                  <a:pt x="66" y="67"/>
                  <a:pt x="68" y="65"/>
                  <a:pt x="68" y="67"/>
                </a:cubicBezTo>
                <a:cubicBezTo>
                  <a:pt x="67" y="66"/>
                  <a:pt x="66" y="68"/>
                  <a:pt x="66" y="67"/>
                </a:cubicBezTo>
                <a:close/>
                <a:moveTo>
                  <a:pt x="71" y="66"/>
                </a:moveTo>
                <a:cubicBezTo>
                  <a:pt x="71" y="66"/>
                  <a:pt x="71" y="66"/>
                  <a:pt x="71" y="66"/>
                </a:cubicBezTo>
                <a:cubicBezTo>
                  <a:pt x="71" y="66"/>
                  <a:pt x="71" y="65"/>
                  <a:pt x="72" y="66"/>
                </a:cubicBezTo>
                <a:cubicBezTo>
                  <a:pt x="71" y="66"/>
                  <a:pt x="71" y="66"/>
                  <a:pt x="71" y="66"/>
                </a:cubicBezTo>
                <a:close/>
                <a:moveTo>
                  <a:pt x="76" y="66"/>
                </a:moveTo>
                <a:cubicBezTo>
                  <a:pt x="76" y="65"/>
                  <a:pt x="76" y="65"/>
                  <a:pt x="76" y="65"/>
                </a:cubicBezTo>
                <a:cubicBezTo>
                  <a:pt x="76" y="65"/>
                  <a:pt x="76" y="65"/>
                  <a:pt x="76" y="65"/>
                </a:cubicBezTo>
                <a:cubicBezTo>
                  <a:pt x="76" y="65"/>
                  <a:pt x="76" y="65"/>
                  <a:pt x="76" y="65"/>
                </a:cubicBezTo>
                <a:cubicBezTo>
                  <a:pt x="76" y="65"/>
                  <a:pt x="76" y="65"/>
                  <a:pt x="76" y="65"/>
                </a:cubicBezTo>
                <a:cubicBezTo>
                  <a:pt x="77" y="65"/>
                  <a:pt x="77" y="65"/>
                  <a:pt x="77" y="65"/>
                </a:cubicBezTo>
                <a:cubicBezTo>
                  <a:pt x="77" y="65"/>
                  <a:pt x="77" y="65"/>
                  <a:pt x="77" y="65"/>
                </a:cubicBezTo>
                <a:cubicBezTo>
                  <a:pt x="77" y="65"/>
                  <a:pt x="76" y="66"/>
                  <a:pt x="76" y="66"/>
                </a:cubicBezTo>
                <a:close/>
                <a:moveTo>
                  <a:pt x="15" y="89"/>
                </a:moveTo>
                <a:cubicBezTo>
                  <a:pt x="15" y="88"/>
                  <a:pt x="15" y="88"/>
                  <a:pt x="15" y="88"/>
                </a:cubicBezTo>
                <a:cubicBezTo>
                  <a:pt x="15" y="88"/>
                  <a:pt x="15" y="88"/>
                  <a:pt x="16" y="88"/>
                </a:cubicBezTo>
                <a:cubicBezTo>
                  <a:pt x="16" y="89"/>
                  <a:pt x="15" y="89"/>
                  <a:pt x="15" y="89"/>
                </a:cubicBezTo>
                <a:close/>
                <a:moveTo>
                  <a:pt x="18" y="88"/>
                </a:moveTo>
                <a:cubicBezTo>
                  <a:pt x="17" y="87"/>
                  <a:pt x="17" y="88"/>
                  <a:pt x="17" y="88"/>
                </a:cubicBezTo>
                <a:cubicBezTo>
                  <a:pt x="16" y="87"/>
                  <a:pt x="18" y="87"/>
                  <a:pt x="18" y="88"/>
                </a:cubicBezTo>
                <a:close/>
                <a:moveTo>
                  <a:pt x="21" y="88"/>
                </a:moveTo>
                <a:cubicBezTo>
                  <a:pt x="20" y="88"/>
                  <a:pt x="20" y="87"/>
                  <a:pt x="20" y="88"/>
                </a:cubicBezTo>
                <a:cubicBezTo>
                  <a:pt x="20" y="86"/>
                  <a:pt x="21" y="88"/>
                  <a:pt x="22" y="88"/>
                </a:cubicBezTo>
                <a:cubicBezTo>
                  <a:pt x="21" y="89"/>
                  <a:pt x="21" y="88"/>
                  <a:pt x="21" y="88"/>
                </a:cubicBezTo>
                <a:close/>
                <a:moveTo>
                  <a:pt x="25" y="89"/>
                </a:moveTo>
                <a:cubicBezTo>
                  <a:pt x="25" y="89"/>
                  <a:pt x="24" y="89"/>
                  <a:pt x="24" y="90"/>
                </a:cubicBezTo>
                <a:cubicBezTo>
                  <a:pt x="24" y="89"/>
                  <a:pt x="24" y="88"/>
                  <a:pt x="25" y="88"/>
                </a:cubicBezTo>
                <a:cubicBezTo>
                  <a:pt x="25" y="89"/>
                  <a:pt x="25" y="89"/>
                  <a:pt x="25" y="89"/>
                </a:cubicBezTo>
                <a:close/>
                <a:moveTo>
                  <a:pt x="20" y="94"/>
                </a:moveTo>
                <a:cubicBezTo>
                  <a:pt x="20" y="94"/>
                  <a:pt x="21" y="94"/>
                  <a:pt x="21" y="95"/>
                </a:cubicBezTo>
                <a:cubicBezTo>
                  <a:pt x="20" y="94"/>
                  <a:pt x="20" y="95"/>
                  <a:pt x="20" y="94"/>
                </a:cubicBezTo>
                <a:close/>
                <a:moveTo>
                  <a:pt x="21" y="95"/>
                </a:moveTo>
                <a:cubicBezTo>
                  <a:pt x="21" y="95"/>
                  <a:pt x="21" y="94"/>
                  <a:pt x="21" y="94"/>
                </a:cubicBezTo>
                <a:cubicBezTo>
                  <a:pt x="22" y="95"/>
                  <a:pt x="22" y="94"/>
                  <a:pt x="22" y="94"/>
                </a:cubicBezTo>
                <a:cubicBezTo>
                  <a:pt x="22" y="94"/>
                  <a:pt x="22" y="95"/>
                  <a:pt x="22" y="95"/>
                </a:cubicBezTo>
                <a:cubicBezTo>
                  <a:pt x="22" y="95"/>
                  <a:pt x="22" y="94"/>
                  <a:pt x="22" y="95"/>
                </a:cubicBezTo>
                <a:lnTo>
                  <a:pt x="21" y="95"/>
                </a:lnTo>
                <a:close/>
                <a:moveTo>
                  <a:pt x="22" y="97"/>
                </a:moveTo>
                <a:cubicBezTo>
                  <a:pt x="22" y="97"/>
                  <a:pt x="23" y="96"/>
                  <a:pt x="24" y="96"/>
                </a:cubicBezTo>
                <a:cubicBezTo>
                  <a:pt x="23" y="97"/>
                  <a:pt x="22" y="97"/>
                  <a:pt x="22" y="97"/>
                </a:cubicBezTo>
                <a:close/>
                <a:moveTo>
                  <a:pt x="23" y="95"/>
                </a:moveTo>
                <a:cubicBezTo>
                  <a:pt x="23" y="95"/>
                  <a:pt x="23" y="95"/>
                  <a:pt x="24" y="95"/>
                </a:cubicBezTo>
                <a:cubicBezTo>
                  <a:pt x="23" y="95"/>
                  <a:pt x="23" y="96"/>
                  <a:pt x="23" y="95"/>
                </a:cubicBezTo>
                <a:close/>
                <a:moveTo>
                  <a:pt x="26" y="94"/>
                </a:moveTo>
                <a:cubicBezTo>
                  <a:pt x="26" y="94"/>
                  <a:pt x="26" y="94"/>
                  <a:pt x="26" y="94"/>
                </a:cubicBezTo>
                <a:cubicBezTo>
                  <a:pt x="26" y="93"/>
                  <a:pt x="26" y="94"/>
                  <a:pt x="27" y="94"/>
                </a:cubicBezTo>
                <a:lnTo>
                  <a:pt x="26" y="94"/>
                </a:lnTo>
                <a:close/>
                <a:moveTo>
                  <a:pt x="33" y="79"/>
                </a:moveTo>
                <a:cubicBezTo>
                  <a:pt x="33" y="80"/>
                  <a:pt x="34" y="80"/>
                  <a:pt x="34" y="80"/>
                </a:cubicBezTo>
                <a:cubicBezTo>
                  <a:pt x="33" y="80"/>
                  <a:pt x="33" y="79"/>
                  <a:pt x="33" y="79"/>
                </a:cubicBezTo>
                <a:close/>
                <a:moveTo>
                  <a:pt x="33" y="84"/>
                </a:moveTo>
                <a:cubicBezTo>
                  <a:pt x="33" y="84"/>
                  <a:pt x="32" y="84"/>
                  <a:pt x="33" y="83"/>
                </a:cubicBezTo>
                <a:cubicBezTo>
                  <a:pt x="33" y="83"/>
                  <a:pt x="33" y="84"/>
                  <a:pt x="34" y="84"/>
                </a:cubicBezTo>
                <a:cubicBezTo>
                  <a:pt x="33" y="85"/>
                  <a:pt x="33" y="85"/>
                  <a:pt x="33" y="85"/>
                </a:cubicBezTo>
                <a:cubicBezTo>
                  <a:pt x="33" y="85"/>
                  <a:pt x="33" y="85"/>
                  <a:pt x="33" y="84"/>
                </a:cubicBezTo>
                <a:cubicBezTo>
                  <a:pt x="33" y="84"/>
                  <a:pt x="33" y="84"/>
                  <a:pt x="33" y="84"/>
                </a:cubicBezTo>
                <a:close/>
                <a:moveTo>
                  <a:pt x="33" y="86"/>
                </a:moveTo>
                <a:cubicBezTo>
                  <a:pt x="33" y="86"/>
                  <a:pt x="32" y="86"/>
                  <a:pt x="32" y="86"/>
                </a:cubicBezTo>
                <a:cubicBezTo>
                  <a:pt x="32" y="85"/>
                  <a:pt x="32" y="85"/>
                  <a:pt x="32" y="85"/>
                </a:cubicBezTo>
                <a:cubicBezTo>
                  <a:pt x="33" y="85"/>
                  <a:pt x="33" y="85"/>
                  <a:pt x="33" y="86"/>
                </a:cubicBezTo>
                <a:close/>
                <a:moveTo>
                  <a:pt x="28" y="89"/>
                </a:moveTo>
                <a:cubicBezTo>
                  <a:pt x="27" y="89"/>
                  <a:pt x="27" y="89"/>
                  <a:pt x="27" y="88"/>
                </a:cubicBezTo>
                <a:cubicBezTo>
                  <a:pt x="27" y="88"/>
                  <a:pt x="27" y="88"/>
                  <a:pt x="28" y="88"/>
                </a:cubicBezTo>
                <a:lnTo>
                  <a:pt x="28" y="89"/>
                </a:lnTo>
                <a:close/>
                <a:moveTo>
                  <a:pt x="28" y="88"/>
                </a:moveTo>
                <a:cubicBezTo>
                  <a:pt x="28" y="88"/>
                  <a:pt x="28" y="88"/>
                  <a:pt x="28" y="88"/>
                </a:cubicBezTo>
                <a:cubicBezTo>
                  <a:pt x="28" y="87"/>
                  <a:pt x="28" y="87"/>
                  <a:pt x="28" y="87"/>
                </a:cubicBezTo>
                <a:cubicBezTo>
                  <a:pt x="28" y="87"/>
                  <a:pt x="28" y="86"/>
                  <a:pt x="28" y="87"/>
                </a:cubicBezTo>
                <a:cubicBezTo>
                  <a:pt x="28" y="88"/>
                  <a:pt x="29" y="87"/>
                  <a:pt x="29" y="88"/>
                </a:cubicBezTo>
                <a:cubicBezTo>
                  <a:pt x="29" y="87"/>
                  <a:pt x="28" y="89"/>
                  <a:pt x="28" y="88"/>
                </a:cubicBezTo>
                <a:close/>
                <a:moveTo>
                  <a:pt x="28" y="85"/>
                </a:moveTo>
                <a:cubicBezTo>
                  <a:pt x="28" y="85"/>
                  <a:pt x="28" y="85"/>
                  <a:pt x="28" y="85"/>
                </a:cubicBezTo>
                <a:cubicBezTo>
                  <a:pt x="28" y="84"/>
                  <a:pt x="28" y="84"/>
                  <a:pt x="28" y="84"/>
                </a:cubicBezTo>
                <a:cubicBezTo>
                  <a:pt x="29" y="83"/>
                  <a:pt x="29" y="83"/>
                  <a:pt x="29" y="83"/>
                </a:cubicBezTo>
                <a:cubicBezTo>
                  <a:pt x="29" y="84"/>
                  <a:pt x="29" y="84"/>
                  <a:pt x="29" y="85"/>
                </a:cubicBezTo>
                <a:cubicBezTo>
                  <a:pt x="30" y="83"/>
                  <a:pt x="30" y="84"/>
                  <a:pt x="31" y="83"/>
                </a:cubicBezTo>
                <a:cubicBezTo>
                  <a:pt x="31" y="84"/>
                  <a:pt x="32" y="84"/>
                  <a:pt x="32" y="84"/>
                </a:cubicBezTo>
                <a:cubicBezTo>
                  <a:pt x="32" y="85"/>
                  <a:pt x="31" y="85"/>
                  <a:pt x="30" y="85"/>
                </a:cubicBezTo>
                <a:cubicBezTo>
                  <a:pt x="31" y="85"/>
                  <a:pt x="31" y="85"/>
                  <a:pt x="31" y="85"/>
                </a:cubicBezTo>
                <a:cubicBezTo>
                  <a:pt x="30" y="85"/>
                  <a:pt x="30" y="85"/>
                  <a:pt x="30" y="85"/>
                </a:cubicBezTo>
                <a:cubicBezTo>
                  <a:pt x="30" y="85"/>
                  <a:pt x="28" y="86"/>
                  <a:pt x="28" y="85"/>
                </a:cubicBezTo>
                <a:close/>
                <a:moveTo>
                  <a:pt x="31" y="86"/>
                </a:moveTo>
                <a:cubicBezTo>
                  <a:pt x="31" y="86"/>
                  <a:pt x="30" y="86"/>
                  <a:pt x="30" y="86"/>
                </a:cubicBezTo>
                <a:cubicBezTo>
                  <a:pt x="31" y="86"/>
                  <a:pt x="31" y="86"/>
                  <a:pt x="31" y="86"/>
                </a:cubicBezTo>
                <a:close/>
                <a:moveTo>
                  <a:pt x="30" y="88"/>
                </a:moveTo>
                <a:cubicBezTo>
                  <a:pt x="30" y="87"/>
                  <a:pt x="30" y="87"/>
                  <a:pt x="29" y="87"/>
                </a:cubicBezTo>
                <a:cubicBezTo>
                  <a:pt x="30" y="87"/>
                  <a:pt x="31" y="87"/>
                  <a:pt x="31" y="87"/>
                </a:cubicBezTo>
                <a:cubicBezTo>
                  <a:pt x="31" y="87"/>
                  <a:pt x="30" y="87"/>
                  <a:pt x="30" y="88"/>
                </a:cubicBezTo>
                <a:close/>
                <a:moveTo>
                  <a:pt x="31" y="87"/>
                </a:moveTo>
                <a:cubicBezTo>
                  <a:pt x="31" y="87"/>
                  <a:pt x="32" y="87"/>
                  <a:pt x="32" y="87"/>
                </a:cubicBezTo>
                <a:cubicBezTo>
                  <a:pt x="31" y="87"/>
                  <a:pt x="31" y="88"/>
                  <a:pt x="31" y="87"/>
                </a:cubicBezTo>
                <a:close/>
                <a:moveTo>
                  <a:pt x="29" y="94"/>
                </a:moveTo>
                <a:cubicBezTo>
                  <a:pt x="30" y="94"/>
                  <a:pt x="30" y="93"/>
                  <a:pt x="30" y="93"/>
                </a:cubicBezTo>
                <a:cubicBezTo>
                  <a:pt x="30" y="94"/>
                  <a:pt x="30" y="94"/>
                  <a:pt x="29" y="94"/>
                </a:cubicBezTo>
                <a:close/>
                <a:moveTo>
                  <a:pt x="31" y="93"/>
                </a:moveTo>
                <a:cubicBezTo>
                  <a:pt x="31" y="93"/>
                  <a:pt x="31" y="93"/>
                  <a:pt x="31" y="93"/>
                </a:cubicBezTo>
                <a:cubicBezTo>
                  <a:pt x="31" y="92"/>
                  <a:pt x="31" y="92"/>
                  <a:pt x="31" y="92"/>
                </a:cubicBezTo>
                <a:cubicBezTo>
                  <a:pt x="31" y="92"/>
                  <a:pt x="30" y="92"/>
                  <a:pt x="30" y="92"/>
                </a:cubicBezTo>
                <a:cubicBezTo>
                  <a:pt x="31" y="92"/>
                  <a:pt x="31" y="91"/>
                  <a:pt x="31" y="92"/>
                </a:cubicBezTo>
                <a:cubicBezTo>
                  <a:pt x="31" y="92"/>
                  <a:pt x="31" y="93"/>
                  <a:pt x="31" y="93"/>
                </a:cubicBezTo>
                <a:close/>
                <a:moveTo>
                  <a:pt x="33" y="91"/>
                </a:moveTo>
                <a:cubicBezTo>
                  <a:pt x="32" y="91"/>
                  <a:pt x="32" y="91"/>
                  <a:pt x="32" y="91"/>
                </a:cubicBezTo>
                <a:cubicBezTo>
                  <a:pt x="32" y="90"/>
                  <a:pt x="32" y="90"/>
                  <a:pt x="33" y="90"/>
                </a:cubicBezTo>
                <a:cubicBezTo>
                  <a:pt x="32" y="90"/>
                  <a:pt x="33" y="90"/>
                  <a:pt x="33" y="90"/>
                </a:cubicBezTo>
                <a:lnTo>
                  <a:pt x="33" y="91"/>
                </a:lnTo>
                <a:close/>
                <a:moveTo>
                  <a:pt x="33" y="87"/>
                </a:moveTo>
                <a:cubicBezTo>
                  <a:pt x="33" y="86"/>
                  <a:pt x="33" y="86"/>
                  <a:pt x="33" y="86"/>
                </a:cubicBezTo>
                <a:cubicBezTo>
                  <a:pt x="34" y="86"/>
                  <a:pt x="33" y="86"/>
                  <a:pt x="34" y="86"/>
                </a:cubicBezTo>
                <a:cubicBezTo>
                  <a:pt x="34" y="87"/>
                  <a:pt x="33" y="87"/>
                  <a:pt x="33" y="87"/>
                </a:cubicBezTo>
                <a:close/>
                <a:moveTo>
                  <a:pt x="34" y="91"/>
                </a:moveTo>
                <a:cubicBezTo>
                  <a:pt x="34" y="90"/>
                  <a:pt x="35" y="90"/>
                  <a:pt x="35" y="91"/>
                </a:cubicBezTo>
                <a:cubicBezTo>
                  <a:pt x="35" y="90"/>
                  <a:pt x="34" y="91"/>
                  <a:pt x="34" y="91"/>
                </a:cubicBezTo>
                <a:close/>
                <a:moveTo>
                  <a:pt x="34" y="86"/>
                </a:moveTo>
                <a:cubicBezTo>
                  <a:pt x="35" y="86"/>
                  <a:pt x="35" y="85"/>
                  <a:pt x="36" y="85"/>
                </a:cubicBezTo>
                <a:cubicBezTo>
                  <a:pt x="36" y="85"/>
                  <a:pt x="35" y="86"/>
                  <a:pt x="35" y="86"/>
                </a:cubicBezTo>
                <a:cubicBezTo>
                  <a:pt x="35" y="86"/>
                  <a:pt x="34" y="86"/>
                  <a:pt x="34" y="86"/>
                </a:cubicBezTo>
                <a:close/>
                <a:moveTo>
                  <a:pt x="35" y="90"/>
                </a:moveTo>
                <a:cubicBezTo>
                  <a:pt x="36" y="90"/>
                  <a:pt x="35" y="89"/>
                  <a:pt x="36" y="89"/>
                </a:cubicBezTo>
                <a:cubicBezTo>
                  <a:pt x="36" y="89"/>
                  <a:pt x="36" y="90"/>
                  <a:pt x="35" y="90"/>
                </a:cubicBezTo>
                <a:close/>
                <a:moveTo>
                  <a:pt x="36" y="92"/>
                </a:moveTo>
                <a:cubicBezTo>
                  <a:pt x="37" y="92"/>
                  <a:pt x="37" y="91"/>
                  <a:pt x="36" y="91"/>
                </a:cubicBezTo>
                <a:cubicBezTo>
                  <a:pt x="36" y="92"/>
                  <a:pt x="36" y="92"/>
                  <a:pt x="36" y="92"/>
                </a:cubicBezTo>
                <a:cubicBezTo>
                  <a:pt x="36" y="92"/>
                  <a:pt x="36" y="91"/>
                  <a:pt x="36" y="91"/>
                </a:cubicBezTo>
                <a:cubicBezTo>
                  <a:pt x="36" y="91"/>
                  <a:pt x="36" y="92"/>
                  <a:pt x="37" y="91"/>
                </a:cubicBezTo>
                <a:cubicBezTo>
                  <a:pt x="37" y="91"/>
                  <a:pt x="36" y="91"/>
                  <a:pt x="36" y="90"/>
                </a:cubicBezTo>
                <a:cubicBezTo>
                  <a:pt x="37" y="91"/>
                  <a:pt x="37" y="91"/>
                  <a:pt x="37" y="91"/>
                </a:cubicBezTo>
                <a:cubicBezTo>
                  <a:pt x="37" y="91"/>
                  <a:pt x="37" y="91"/>
                  <a:pt x="37" y="91"/>
                </a:cubicBezTo>
                <a:cubicBezTo>
                  <a:pt x="37" y="92"/>
                  <a:pt x="37" y="92"/>
                  <a:pt x="36" y="92"/>
                </a:cubicBezTo>
                <a:close/>
                <a:moveTo>
                  <a:pt x="37" y="82"/>
                </a:moveTo>
                <a:cubicBezTo>
                  <a:pt x="37" y="81"/>
                  <a:pt x="37" y="82"/>
                  <a:pt x="37" y="81"/>
                </a:cubicBezTo>
                <a:cubicBezTo>
                  <a:pt x="36" y="82"/>
                  <a:pt x="36" y="82"/>
                  <a:pt x="35" y="82"/>
                </a:cubicBezTo>
                <a:cubicBezTo>
                  <a:pt x="35" y="82"/>
                  <a:pt x="35" y="82"/>
                  <a:pt x="34" y="82"/>
                </a:cubicBezTo>
                <a:cubicBezTo>
                  <a:pt x="34" y="82"/>
                  <a:pt x="35" y="82"/>
                  <a:pt x="35" y="82"/>
                </a:cubicBezTo>
                <a:cubicBezTo>
                  <a:pt x="33" y="82"/>
                  <a:pt x="34" y="81"/>
                  <a:pt x="34" y="80"/>
                </a:cubicBezTo>
                <a:cubicBezTo>
                  <a:pt x="34" y="80"/>
                  <a:pt x="34" y="80"/>
                  <a:pt x="34" y="81"/>
                </a:cubicBezTo>
                <a:cubicBezTo>
                  <a:pt x="34" y="80"/>
                  <a:pt x="34" y="81"/>
                  <a:pt x="35" y="81"/>
                </a:cubicBezTo>
                <a:cubicBezTo>
                  <a:pt x="34" y="80"/>
                  <a:pt x="34" y="80"/>
                  <a:pt x="34" y="80"/>
                </a:cubicBezTo>
                <a:cubicBezTo>
                  <a:pt x="34" y="80"/>
                  <a:pt x="35" y="80"/>
                  <a:pt x="34" y="79"/>
                </a:cubicBezTo>
                <a:cubicBezTo>
                  <a:pt x="35" y="79"/>
                  <a:pt x="35" y="79"/>
                  <a:pt x="35" y="79"/>
                </a:cubicBezTo>
                <a:cubicBezTo>
                  <a:pt x="35" y="80"/>
                  <a:pt x="35" y="80"/>
                  <a:pt x="35" y="80"/>
                </a:cubicBezTo>
                <a:cubicBezTo>
                  <a:pt x="35" y="80"/>
                  <a:pt x="36" y="80"/>
                  <a:pt x="36" y="80"/>
                </a:cubicBezTo>
                <a:cubicBezTo>
                  <a:pt x="36" y="80"/>
                  <a:pt x="36" y="80"/>
                  <a:pt x="36" y="80"/>
                </a:cubicBezTo>
                <a:cubicBezTo>
                  <a:pt x="36" y="81"/>
                  <a:pt x="36" y="80"/>
                  <a:pt x="36" y="81"/>
                </a:cubicBezTo>
                <a:cubicBezTo>
                  <a:pt x="36" y="81"/>
                  <a:pt x="37" y="81"/>
                  <a:pt x="37" y="81"/>
                </a:cubicBezTo>
                <a:cubicBezTo>
                  <a:pt x="37" y="81"/>
                  <a:pt x="38" y="82"/>
                  <a:pt x="37" y="82"/>
                </a:cubicBezTo>
                <a:close/>
                <a:moveTo>
                  <a:pt x="37" y="81"/>
                </a:moveTo>
                <a:cubicBezTo>
                  <a:pt x="37" y="80"/>
                  <a:pt x="38" y="81"/>
                  <a:pt x="38" y="81"/>
                </a:cubicBezTo>
                <a:cubicBezTo>
                  <a:pt x="37" y="81"/>
                  <a:pt x="37" y="81"/>
                  <a:pt x="37" y="81"/>
                </a:cubicBezTo>
                <a:close/>
                <a:moveTo>
                  <a:pt x="38" y="88"/>
                </a:moveTo>
                <a:cubicBezTo>
                  <a:pt x="38" y="87"/>
                  <a:pt x="38" y="87"/>
                  <a:pt x="38" y="87"/>
                </a:cubicBezTo>
                <a:cubicBezTo>
                  <a:pt x="38" y="87"/>
                  <a:pt x="39" y="87"/>
                  <a:pt x="39" y="88"/>
                </a:cubicBezTo>
                <a:cubicBezTo>
                  <a:pt x="38" y="87"/>
                  <a:pt x="38" y="88"/>
                  <a:pt x="38" y="88"/>
                </a:cubicBezTo>
                <a:close/>
                <a:moveTo>
                  <a:pt x="39" y="93"/>
                </a:moveTo>
                <a:cubicBezTo>
                  <a:pt x="39" y="93"/>
                  <a:pt x="39" y="93"/>
                  <a:pt x="40" y="93"/>
                </a:cubicBezTo>
                <a:cubicBezTo>
                  <a:pt x="40" y="94"/>
                  <a:pt x="39" y="94"/>
                  <a:pt x="39" y="93"/>
                </a:cubicBezTo>
                <a:close/>
                <a:moveTo>
                  <a:pt x="40" y="87"/>
                </a:moveTo>
                <a:cubicBezTo>
                  <a:pt x="40" y="87"/>
                  <a:pt x="40" y="87"/>
                  <a:pt x="41" y="87"/>
                </a:cubicBezTo>
                <a:cubicBezTo>
                  <a:pt x="40" y="87"/>
                  <a:pt x="40" y="88"/>
                  <a:pt x="40" y="87"/>
                </a:cubicBezTo>
                <a:close/>
                <a:moveTo>
                  <a:pt x="43" y="85"/>
                </a:moveTo>
                <a:cubicBezTo>
                  <a:pt x="43" y="85"/>
                  <a:pt x="42" y="86"/>
                  <a:pt x="42" y="85"/>
                </a:cubicBezTo>
                <a:cubicBezTo>
                  <a:pt x="42" y="85"/>
                  <a:pt x="43" y="84"/>
                  <a:pt x="43" y="84"/>
                </a:cubicBezTo>
                <a:lnTo>
                  <a:pt x="43" y="85"/>
                </a:lnTo>
                <a:close/>
                <a:moveTo>
                  <a:pt x="42" y="83"/>
                </a:moveTo>
                <a:cubicBezTo>
                  <a:pt x="41" y="84"/>
                  <a:pt x="42" y="86"/>
                  <a:pt x="41" y="86"/>
                </a:cubicBezTo>
                <a:cubicBezTo>
                  <a:pt x="42" y="85"/>
                  <a:pt x="42" y="83"/>
                  <a:pt x="41" y="83"/>
                </a:cubicBezTo>
                <a:cubicBezTo>
                  <a:pt x="40" y="83"/>
                  <a:pt x="41" y="83"/>
                  <a:pt x="41" y="82"/>
                </a:cubicBezTo>
                <a:cubicBezTo>
                  <a:pt x="42" y="83"/>
                  <a:pt x="42" y="82"/>
                  <a:pt x="42" y="83"/>
                </a:cubicBezTo>
                <a:cubicBezTo>
                  <a:pt x="42" y="83"/>
                  <a:pt x="43" y="82"/>
                  <a:pt x="43" y="83"/>
                </a:cubicBezTo>
                <a:cubicBezTo>
                  <a:pt x="43" y="84"/>
                  <a:pt x="42" y="83"/>
                  <a:pt x="42" y="83"/>
                </a:cubicBezTo>
                <a:close/>
                <a:moveTo>
                  <a:pt x="43" y="89"/>
                </a:moveTo>
                <a:cubicBezTo>
                  <a:pt x="43" y="88"/>
                  <a:pt x="44" y="88"/>
                  <a:pt x="45" y="89"/>
                </a:cubicBezTo>
                <a:cubicBezTo>
                  <a:pt x="44" y="88"/>
                  <a:pt x="44" y="89"/>
                  <a:pt x="43" y="89"/>
                </a:cubicBezTo>
                <a:close/>
                <a:moveTo>
                  <a:pt x="44" y="92"/>
                </a:moveTo>
                <a:cubicBezTo>
                  <a:pt x="44" y="92"/>
                  <a:pt x="45" y="92"/>
                  <a:pt x="45" y="92"/>
                </a:cubicBezTo>
                <a:cubicBezTo>
                  <a:pt x="45" y="92"/>
                  <a:pt x="45" y="92"/>
                  <a:pt x="45" y="92"/>
                </a:cubicBezTo>
                <a:cubicBezTo>
                  <a:pt x="45" y="92"/>
                  <a:pt x="44" y="93"/>
                  <a:pt x="44" y="92"/>
                </a:cubicBezTo>
                <a:close/>
                <a:moveTo>
                  <a:pt x="49" y="79"/>
                </a:moveTo>
                <a:cubicBezTo>
                  <a:pt x="50" y="79"/>
                  <a:pt x="50" y="78"/>
                  <a:pt x="50" y="78"/>
                </a:cubicBezTo>
                <a:cubicBezTo>
                  <a:pt x="51" y="79"/>
                  <a:pt x="49" y="79"/>
                  <a:pt x="49" y="79"/>
                </a:cubicBezTo>
                <a:close/>
                <a:moveTo>
                  <a:pt x="51" y="90"/>
                </a:moveTo>
                <a:cubicBezTo>
                  <a:pt x="52" y="90"/>
                  <a:pt x="52" y="90"/>
                  <a:pt x="52" y="90"/>
                </a:cubicBezTo>
                <a:cubicBezTo>
                  <a:pt x="53" y="90"/>
                  <a:pt x="52" y="91"/>
                  <a:pt x="51" y="90"/>
                </a:cubicBezTo>
                <a:close/>
                <a:moveTo>
                  <a:pt x="52" y="79"/>
                </a:moveTo>
                <a:cubicBezTo>
                  <a:pt x="52" y="79"/>
                  <a:pt x="52" y="79"/>
                  <a:pt x="51" y="79"/>
                </a:cubicBezTo>
                <a:cubicBezTo>
                  <a:pt x="52" y="78"/>
                  <a:pt x="52" y="78"/>
                  <a:pt x="52" y="77"/>
                </a:cubicBezTo>
                <a:cubicBezTo>
                  <a:pt x="52" y="78"/>
                  <a:pt x="52" y="78"/>
                  <a:pt x="53" y="78"/>
                </a:cubicBezTo>
                <a:cubicBezTo>
                  <a:pt x="53" y="78"/>
                  <a:pt x="52" y="78"/>
                  <a:pt x="52" y="79"/>
                </a:cubicBezTo>
                <a:close/>
                <a:moveTo>
                  <a:pt x="55" y="77"/>
                </a:moveTo>
                <a:cubicBezTo>
                  <a:pt x="56" y="77"/>
                  <a:pt x="56" y="77"/>
                  <a:pt x="56" y="77"/>
                </a:cubicBezTo>
                <a:cubicBezTo>
                  <a:pt x="56" y="77"/>
                  <a:pt x="56" y="78"/>
                  <a:pt x="55" y="77"/>
                </a:cubicBezTo>
                <a:close/>
                <a:moveTo>
                  <a:pt x="57" y="88"/>
                </a:moveTo>
                <a:cubicBezTo>
                  <a:pt x="58" y="87"/>
                  <a:pt x="58" y="87"/>
                  <a:pt x="58" y="88"/>
                </a:cubicBezTo>
                <a:cubicBezTo>
                  <a:pt x="58" y="88"/>
                  <a:pt x="58" y="88"/>
                  <a:pt x="57" y="88"/>
                </a:cubicBezTo>
                <a:close/>
                <a:moveTo>
                  <a:pt x="59" y="76"/>
                </a:moveTo>
                <a:cubicBezTo>
                  <a:pt x="59" y="76"/>
                  <a:pt x="59" y="76"/>
                  <a:pt x="59" y="76"/>
                </a:cubicBezTo>
                <a:cubicBezTo>
                  <a:pt x="59" y="76"/>
                  <a:pt x="60" y="77"/>
                  <a:pt x="59" y="76"/>
                </a:cubicBezTo>
                <a:close/>
                <a:moveTo>
                  <a:pt x="60" y="76"/>
                </a:moveTo>
                <a:cubicBezTo>
                  <a:pt x="60" y="76"/>
                  <a:pt x="60" y="76"/>
                  <a:pt x="59" y="76"/>
                </a:cubicBezTo>
                <a:cubicBezTo>
                  <a:pt x="59" y="76"/>
                  <a:pt x="60" y="76"/>
                  <a:pt x="60" y="76"/>
                </a:cubicBezTo>
                <a:close/>
                <a:moveTo>
                  <a:pt x="60" y="79"/>
                </a:moveTo>
                <a:cubicBezTo>
                  <a:pt x="60" y="79"/>
                  <a:pt x="60" y="79"/>
                  <a:pt x="60" y="78"/>
                </a:cubicBezTo>
                <a:cubicBezTo>
                  <a:pt x="60" y="79"/>
                  <a:pt x="61" y="78"/>
                  <a:pt x="61" y="78"/>
                </a:cubicBezTo>
                <a:cubicBezTo>
                  <a:pt x="61" y="79"/>
                  <a:pt x="61" y="79"/>
                  <a:pt x="60" y="79"/>
                </a:cubicBezTo>
                <a:cubicBezTo>
                  <a:pt x="60" y="79"/>
                  <a:pt x="60" y="79"/>
                  <a:pt x="60" y="79"/>
                </a:cubicBezTo>
                <a:close/>
                <a:moveTo>
                  <a:pt x="61" y="81"/>
                </a:moveTo>
                <a:cubicBezTo>
                  <a:pt x="61" y="81"/>
                  <a:pt x="61" y="81"/>
                  <a:pt x="60" y="81"/>
                </a:cubicBezTo>
                <a:cubicBezTo>
                  <a:pt x="60" y="80"/>
                  <a:pt x="61" y="80"/>
                  <a:pt x="61" y="81"/>
                </a:cubicBezTo>
                <a:close/>
                <a:moveTo>
                  <a:pt x="61" y="88"/>
                </a:moveTo>
                <a:cubicBezTo>
                  <a:pt x="61" y="88"/>
                  <a:pt x="61" y="88"/>
                  <a:pt x="60" y="88"/>
                </a:cubicBezTo>
                <a:cubicBezTo>
                  <a:pt x="60" y="88"/>
                  <a:pt x="60" y="88"/>
                  <a:pt x="60" y="88"/>
                </a:cubicBezTo>
                <a:cubicBezTo>
                  <a:pt x="60" y="88"/>
                  <a:pt x="60" y="88"/>
                  <a:pt x="60" y="88"/>
                </a:cubicBezTo>
                <a:cubicBezTo>
                  <a:pt x="60" y="87"/>
                  <a:pt x="61" y="87"/>
                  <a:pt x="62" y="88"/>
                </a:cubicBezTo>
                <a:cubicBezTo>
                  <a:pt x="61" y="87"/>
                  <a:pt x="61" y="88"/>
                  <a:pt x="61" y="88"/>
                </a:cubicBezTo>
                <a:close/>
                <a:moveTo>
                  <a:pt x="63" y="89"/>
                </a:moveTo>
                <a:cubicBezTo>
                  <a:pt x="63" y="89"/>
                  <a:pt x="63" y="89"/>
                  <a:pt x="63" y="89"/>
                </a:cubicBezTo>
                <a:cubicBezTo>
                  <a:pt x="63" y="89"/>
                  <a:pt x="63" y="89"/>
                  <a:pt x="63" y="89"/>
                </a:cubicBezTo>
                <a:cubicBezTo>
                  <a:pt x="63" y="89"/>
                  <a:pt x="63" y="89"/>
                  <a:pt x="63" y="89"/>
                </a:cubicBezTo>
                <a:close/>
                <a:moveTo>
                  <a:pt x="63" y="88"/>
                </a:moveTo>
                <a:cubicBezTo>
                  <a:pt x="63" y="88"/>
                  <a:pt x="63" y="88"/>
                  <a:pt x="63" y="88"/>
                </a:cubicBezTo>
                <a:cubicBezTo>
                  <a:pt x="63" y="88"/>
                  <a:pt x="63" y="88"/>
                  <a:pt x="63" y="88"/>
                </a:cubicBezTo>
                <a:cubicBezTo>
                  <a:pt x="63" y="88"/>
                  <a:pt x="63" y="88"/>
                  <a:pt x="63" y="88"/>
                </a:cubicBezTo>
                <a:close/>
                <a:moveTo>
                  <a:pt x="64" y="79"/>
                </a:moveTo>
                <a:cubicBezTo>
                  <a:pt x="63" y="78"/>
                  <a:pt x="63" y="78"/>
                  <a:pt x="63" y="79"/>
                </a:cubicBezTo>
                <a:cubicBezTo>
                  <a:pt x="63" y="79"/>
                  <a:pt x="62" y="78"/>
                  <a:pt x="62" y="78"/>
                </a:cubicBezTo>
                <a:cubicBezTo>
                  <a:pt x="62" y="78"/>
                  <a:pt x="63" y="78"/>
                  <a:pt x="63" y="77"/>
                </a:cubicBezTo>
                <a:cubicBezTo>
                  <a:pt x="63" y="78"/>
                  <a:pt x="64" y="78"/>
                  <a:pt x="64" y="78"/>
                </a:cubicBezTo>
                <a:cubicBezTo>
                  <a:pt x="64" y="78"/>
                  <a:pt x="64" y="78"/>
                  <a:pt x="64" y="79"/>
                </a:cubicBezTo>
                <a:close/>
                <a:moveTo>
                  <a:pt x="65" y="76"/>
                </a:moveTo>
                <a:cubicBezTo>
                  <a:pt x="65" y="76"/>
                  <a:pt x="65" y="76"/>
                  <a:pt x="65" y="76"/>
                </a:cubicBezTo>
                <a:cubicBezTo>
                  <a:pt x="65" y="77"/>
                  <a:pt x="64" y="76"/>
                  <a:pt x="65" y="76"/>
                </a:cubicBezTo>
                <a:close/>
                <a:moveTo>
                  <a:pt x="66" y="76"/>
                </a:moveTo>
                <a:cubicBezTo>
                  <a:pt x="66" y="75"/>
                  <a:pt x="66" y="75"/>
                  <a:pt x="67" y="75"/>
                </a:cubicBezTo>
                <a:cubicBezTo>
                  <a:pt x="66" y="75"/>
                  <a:pt x="66" y="76"/>
                  <a:pt x="66" y="76"/>
                </a:cubicBezTo>
                <a:close/>
                <a:moveTo>
                  <a:pt x="72" y="73"/>
                </a:moveTo>
                <a:cubicBezTo>
                  <a:pt x="72" y="73"/>
                  <a:pt x="72" y="73"/>
                  <a:pt x="72" y="73"/>
                </a:cubicBezTo>
                <a:cubicBezTo>
                  <a:pt x="72" y="73"/>
                  <a:pt x="72" y="73"/>
                  <a:pt x="72" y="73"/>
                </a:cubicBezTo>
                <a:cubicBezTo>
                  <a:pt x="72" y="73"/>
                  <a:pt x="72" y="73"/>
                  <a:pt x="72" y="73"/>
                </a:cubicBezTo>
                <a:cubicBezTo>
                  <a:pt x="72" y="74"/>
                  <a:pt x="71" y="74"/>
                  <a:pt x="71" y="73"/>
                </a:cubicBezTo>
                <a:cubicBezTo>
                  <a:pt x="71" y="73"/>
                  <a:pt x="71" y="73"/>
                  <a:pt x="71" y="73"/>
                </a:cubicBezTo>
                <a:cubicBezTo>
                  <a:pt x="71" y="73"/>
                  <a:pt x="71" y="73"/>
                  <a:pt x="71" y="73"/>
                </a:cubicBezTo>
                <a:cubicBezTo>
                  <a:pt x="71" y="73"/>
                  <a:pt x="71" y="73"/>
                  <a:pt x="72" y="73"/>
                </a:cubicBezTo>
                <a:close/>
                <a:moveTo>
                  <a:pt x="71" y="75"/>
                </a:moveTo>
                <a:cubicBezTo>
                  <a:pt x="71" y="76"/>
                  <a:pt x="70" y="76"/>
                  <a:pt x="69" y="76"/>
                </a:cubicBezTo>
                <a:cubicBezTo>
                  <a:pt x="69" y="75"/>
                  <a:pt x="70" y="75"/>
                  <a:pt x="71" y="75"/>
                </a:cubicBezTo>
                <a:close/>
                <a:moveTo>
                  <a:pt x="69" y="74"/>
                </a:moveTo>
                <a:cubicBezTo>
                  <a:pt x="68" y="74"/>
                  <a:pt x="68" y="74"/>
                  <a:pt x="68" y="74"/>
                </a:cubicBezTo>
                <a:cubicBezTo>
                  <a:pt x="69" y="73"/>
                  <a:pt x="69" y="74"/>
                  <a:pt x="70" y="74"/>
                </a:cubicBezTo>
                <a:cubicBezTo>
                  <a:pt x="70" y="74"/>
                  <a:pt x="70" y="74"/>
                  <a:pt x="70" y="75"/>
                </a:cubicBezTo>
                <a:cubicBezTo>
                  <a:pt x="69" y="75"/>
                  <a:pt x="69" y="74"/>
                  <a:pt x="69" y="74"/>
                </a:cubicBezTo>
                <a:cubicBezTo>
                  <a:pt x="69" y="75"/>
                  <a:pt x="69" y="75"/>
                  <a:pt x="69" y="75"/>
                </a:cubicBezTo>
                <a:cubicBezTo>
                  <a:pt x="68" y="76"/>
                  <a:pt x="68" y="75"/>
                  <a:pt x="68" y="75"/>
                </a:cubicBezTo>
                <a:cubicBezTo>
                  <a:pt x="68" y="74"/>
                  <a:pt x="68" y="74"/>
                  <a:pt x="69" y="74"/>
                </a:cubicBezTo>
                <a:close/>
                <a:moveTo>
                  <a:pt x="68" y="75"/>
                </a:moveTo>
                <a:cubicBezTo>
                  <a:pt x="68" y="76"/>
                  <a:pt x="68" y="76"/>
                  <a:pt x="68" y="76"/>
                </a:cubicBezTo>
                <a:cubicBezTo>
                  <a:pt x="67" y="75"/>
                  <a:pt x="68" y="75"/>
                  <a:pt x="68" y="75"/>
                </a:cubicBezTo>
                <a:close/>
                <a:moveTo>
                  <a:pt x="70" y="77"/>
                </a:moveTo>
                <a:cubicBezTo>
                  <a:pt x="70" y="77"/>
                  <a:pt x="69" y="77"/>
                  <a:pt x="69" y="77"/>
                </a:cubicBezTo>
                <a:cubicBezTo>
                  <a:pt x="69" y="78"/>
                  <a:pt x="68" y="78"/>
                  <a:pt x="68" y="77"/>
                </a:cubicBezTo>
                <a:cubicBezTo>
                  <a:pt x="69" y="77"/>
                  <a:pt x="69" y="76"/>
                  <a:pt x="69" y="77"/>
                </a:cubicBezTo>
                <a:cubicBezTo>
                  <a:pt x="69" y="76"/>
                  <a:pt x="70" y="76"/>
                  <a:pt x="70" y="77"/>
                </a:cubicBezTo>
                <a:cubicBezTo>
                  <a:pt x="70" y="77"/>
                  <a:pt x="70" y="77"/>
                  <a:pt x="70" y="77"/>
                </a:cubicBezTo>
                <a:close/>
                <a:moveTo>
                  <a:pt x="70" y="86"/>
                </a:moveTo>
                <a:cubicBezTo>
                  <a:pt x="70" y="86"/>
                  <a:pt x="70" y="86"/>
                  <a:pt x="70" y="86"/>
                </a:cubicBezTo>
                <a:cubicBezTo>
                  <a:pt x="70" y="86"/>
                  <a:pt x="70" y="86"/>
                  <a:pt x="70" y="86"/>
                </a:cubicBezTo>
                <a:cubicBezTo>
                  <a:pt x="70" y="85"/>
                  <a:pt x="70" y="85"/>
                  <a:pt x="70" y="85"/>
                </a:cubicBezTo>
                <a:cubicBezTo>
                  <a:pt x="71" y="85"/>
                  <a:pt x="71" y="85"/>
                  <a:pt x="71" y="85"/>
                </a:cubicBezTo>
                <a:cubicBezTo>
                  <a:pt x="71" y="86"/>
                  <a:pt x="71" y="86"/>
                  <a:pt x="70" y="86"/>
                </a:cubicBezTo>
                <a:close/>
                <a:moveTo>
                  <a:pt x="71" y="75"/>
                </a:moveTo>
                <a:cubicBezTo>
                  <a:pt x="72" y="75"/>
                  <a:pt x="71" y="74"/>
                  <a:pt x="72" y="74"/>
                </a:cubicBezTo>
                <a:cubicBezTo>
                  <a:pt x="72" y="75"/>
                  <a:pt x="72" y="75"/>
                  <a:pt x="72" y="75"/>
                </a:cubicBezTo>
                <a:cubicBezTo>
                  <a:pt x="71" y="75"/>
                  <a:pt x="71" y="75"/>
                  <a:pt x="71" y="75"/>
                </a:cubicBezTo>
                <a:close/>
                <a:moveTo>
                  <a:pt x="72" y="86"/>
                </a:moveTo>
                <a:cubicBezTo>
                  <a:pt x="72" y="86"/>
                  <a:pt x="72" y="86"/>
                  <a:pt x="72" y="86"/>
                </a:cubicBezTo>
                <a:cubicBezTo>
                  <a:pt x="72" y="85"/>
                  <a:pt x="72" y="85"/>
                  <a:pt x="72" y="85"/>
                </a:cubicBezTo>
                <a:cubicBezTo>
                  <a:pt x="72" y="85"/>
                  <a:pt x="72" y="85"/>
                  <a:pt x="72" y="85"/>
                </a:cubicBezTo>
                <a:cubicBezTo>
                  <a:pt x="72" y="85"/>
                  <a:pt x="72" y="85"/>
                  <a:pt x="72" y="85"/>
                </a:cubicBezTo>
                <a:cubicBezTo>
                  <a:pt x="72" y="85"/>
                  <a:pt x="72" y="85"/>
                  <a:pt x="72" y="85"/>
                </a:cubicBezTo>
                <a:cubicBezTo>
                  <a:pt x="72" y="85"/>
                  <a:pt x="72" y="85"/>
                  <a:pt x="72" y="86"/>
                </a:cubicBezTo>
                <a:cubicBezTo>
                  <a:pt x="72" y="86"/>
                  <a:pt x="72" y="86"/>
                  <a:pt x="72" y="86"/>
                </a:cubicBezTo>
                <a:close/>
                <a:moveTo>
                  <a:pt x="73" y="86"/>
                </a:moveTo>
                <a:cubicBezTo>
                  <a:pt x="73" y="86"/>
                  <a:pt x="73" y="86"/>
                  <a:pt x="73" y="86"/>
                </a:cubicBezTo>
                <a:cubicBezTo>
                  <a:pt x="72" y="86"/>
                  <a:pt x="72" y="86"/>
                  <a:pt x="72" y="86"/>
                </a:cubicBezTo>
                <a:cubicBezTo>
                  <a:pt x="72" y="86"/>
                  <a:pt x="72" y="86"/>
                  <a:pt x="73" y="86"/>
                </a:cubicBezTo>
                <a:cubicBezTo>
                  <a:pt x="73" y="86"/>
                  <a:pt x="73" y="86"/>
                  <a:pt x="73" y="86"/>
                </a:cubicBezTo>
                <a:close/>
                <a:moveTo>
                  <a:pt x="72" y="76"/>
                </a:moveTo>
                <a:cubicBezTo>
                  <a:pt x="73" y="75"/>
                  <a:pt x="74" y="76"/>
                  <a:pt x="74" y="77"/>
                </a:cubicBezTo>
                <a:cubicBezTo>
                  <a:pt x="73" y="77"/>
                  <a:pt x="73" y="76"/>
                  <a:pt x="72" y="76"/>
                </a:cubicBezTo>
                <a:close/>
                <a:moveTo>
                  <a:pt x="78" y="72"/>
                </a:moveTo>
                <a:cubicBezTo>
                  <a:pt x="78" y="73"/>
                  <a:pt x="77" y="72"/>
                  <a:pt x="77" y="72"/>
                </a:cubicBezTo>
                <a:cubicBezTo>
                  <a:pt x="77" y="72"/>
                  <a:pt x="78" y="72"/>
                  <a:pt x="78" y="72"/>
                </a:cubicBezTo>
                <a:close/>
                <a:moveTo>
                  <a:pt x="77" y="85"/>
                </a:moveTo>
                <a:cubicBezTo>
                  <a:pt x="77" y="85"/>
                  <a:pt x="77" y="85"/>
                  <a:pt x="77" y="85"/>
                </a:cubicBezTo>
                <a:cubicBezTo>
                  <a:pt x="77" y="85"/>
                  <a:pt x="77" y="85"/>
                  <a:pt x="77" y="85"/>
                </a:cubicBezTo>
                <a:cubicBezTo>
                  <a:pt x="76" y="85"/>
                  <a:pt x="76" y="85"/>
                  <a:pt x="76" y="85"/>
                </a:cubicBezTo>
                <a:cubicBezTo>
                  <a:pt x="77" y="85"/>
                  <a:pt x="77" y="84"/>
                  <a:pt x="78" y="84"/>
                </a:cubicBezTo>
                <a:cubicBezTo>
                  <a:pt x="78" y="85"/>
                  <a:pt x="78" y="85"/>
                  <a:pt x="77" y="85"/>
                </a:cubicBezTo>
                <a:close/>
                <a:moveTo>
                  <a:pt x="78" y="73"/>
                </a:moveTo>
                <a:cubicBezTo>
                  <a:pt x="78" y="73"/>
                  <a:pt x="78" y="73"/>
                  <a:pt x="78" y="73"/>
                </a:cubicBezTo>
                <a:cubicBezTo>
                  <a:pt x="78" y="73"/>
                  <a:pt x="78" y="73"/>
                  <a:pt x="78" y="73"/>
                </a:cubicBezTo>
                <a:cubicBezTo>
                  <a:pt x="78" y="73"/>
                  <a:pt x="78" y="73"/>
                  <a:pt x="78" y="73"/>
                </a:cubicBezTo>
                <a:cubicBezTo>
                  <a:pt x="77" y="74"/>
                  <a:pt x="77" y="74"/>
                  <a:pt x="77" y="74"/>
                </a:cubicBezTo>
                <a:cubicBezTo>
                  <a:pt x="77" y="74"/>
                  <a:pt x="76" y="74"/>
                  <a:pt x="76" y="74"/>
                </a:cubicBezTo>
                <a:cubicBezTo>
                  <a:pt x="76" y="74"/>
                  <a:pt x="77" y="73"/>
                  <a:pt x="77" y="73"/>
                </a:cubicBezTo>
                <a:cubicBezTo>
                  <a:pt x="77" y="73"/>
                  <a:pt x="77" y="73"/>
                  <a:pt x="77" y="73"/>
                </a:cubicBezTo>
                <a:cubicBezTo>
                  <a:pt x="77" y="73"/>
                  <a:pt x="77" y="73"/>
                  <a:pt x="77" y="73"/>
                </a:cubicBezTo>
                <a:cubicBezTo>
                  <a:pt x="77" y="73"/>
                  <a:pt x="78" y="73"/>
                  <a:pt x="78" y="73"/>
                </a:cubicBezTo>
                <a:cubicBezTo>
                  <a:pt x="78" y="73"/>
                  <a:pt x="78" y="73"/>
                  <a:pt x="78" y="73"/>
                </a:cubicBezTo>
                <a:cubicBezTo>
                  <a:pt x="78" y="73"/>
                  <a:pt x="78" y="73"/>
                  <a:pt x="78" y="73"/>
                </a:cubicBezTo>
                <a:close/>
                <a:moveTo>
                  <a:pt x="80" y="71"/>
                </a:moveTo>
                <a:cubicBezTo>
                  <a:pt x="80" y="71"/>
                  <a:pt x="80" y="71"/>
                  <a:pt x="80" y="71"/>
                </a:cubicBezTo>
                <a:cubicBezTo>
                  <a:pt x="80" y="71"/>
                  <a:pt x="80" y="71"/>
                  <a:pt x="81" y="71"/>
                </a:cubicBezTo>
                <a:cubicBezTo>
                  <a:pt x="80" y="71"/>
                  <a:pt x="80" y="71"/>
                  <a:pt x="80" y="71"/>
                </a:cubicBezTo>
                <a:close/>
                <a:moveTo>
                  <a:pt x="82" y="70"/>
                </a:moveTo>
                <a:cubicBezTo>
                  <a:pt x="82" y="70"/>
                  <a:pt x="82" y="70"/>
                  <a:pt x="82" y="70"/>
                </a:cubicBezTo>
                <a:cubicBezTo>
                  <a:pt x="82" y="70"/>
                  <a:pt x="82" y="70"/>
                  <a:pt x="82" y="70"/>
                </a:cubicBezTo>
                <a:cubicBezTo>
                  <a:pt x="82" y="70"/>
                  <a:pt x="82" y="70"/>
                  <a:pt x="82" y="70"/>
                </a:cubicBezTo>
                <a:close/>
                <a:moveTo>
                  <a:pt x="78" y="65"/>
                </a:moveTo>
                <a:cubicBezTo>
                  <a:pt x="78" y="65"/>
                  <a:pt x="78" y="64"/>
                  <a:pt x="78" y="64"/>
                </a:cubicBezTo>
                <a:cubicBezTo>
                  <a:pt x="78" y="65"/>
                  <a:pt x="78" y="66"/>
                  <a:pt x="78" y="65"/>
                </a:cubicBezTo>
                <a:close/>
                <a:moveTo>
                  <a:pt x="78" y="65"/>
                </a:moveTo>
                <a:cubicBezTo>
                  <a:pt x="79" y="64"/>
                  <a:pt x="79" y="64"/>
                  <a:pt x="80" y="64"/>
                </a:cubicBezTo>
                <a:cubicBezTo>
                  <a:pt x="80" y="65"/>
                  <a:pt x="79" y="65"/>
                  <a:pt x="78" y="65"/>
                </a:cubicBezTo>
                <a:close/>
                <a:moveTo>
                  <a:pt x="80" y="64"/>
                </a:moveTo>
                <a:cubicBezTo>
                  <a:pt x="80" y="64"/>
                  <a:pt x="81" y="64"/>
                  <a:pt x="81" y="64"/>
                </a:cubicBezTo>
                <a:cubicBezTo>
                  <a:pt x="81" y="64"/>
                  <a:pt x="81" y="65"/>
                  <a:pt x="80" y="64"/>
                </a:cubicBezTo>
                <a:close/>
                <a:moveTo>
                  <a:pt x="81" y="69"/>
                </a:moveTo>
                <a:cubicBezTo>
                  <a:pt x="81" y="68"/>
                  <a:pt x="81" y="69"/>
                  <a:pt x="82" y="69"/>
                </a:cubicBezTo>
                <a:cubicBezTo>
                  <a:pt x="81" y="69"/>
                  <a:pt x="81" y="69"/>
                  <a:pt x="81" y="69"/>
                </a:cubicBezTo>
                <a:close/>
                <a:moveTo>
                  <a:pt x="82" y="70"/>
                </a:moveTo>
                <a:cubicBezTo>
                  <a:pt x="82" y="70"/>
                  <a:pt x="81" y="70"/>
                  <a:pt x="81" y="70"/>
                </a:cubicBezTo>
                <a:cubicBezTo>
                  <a:pt x="81" y="70"/>
                  <a:pt x="81" y="70"/>
                  <a:pt x="82" y="70"/>
                </a:cubicBezTo>
                <a:cubicBezTo>
                  <a:pt x="82" y="70"/>
                  <a:pt x="82" y="70"/>
                  <a:pt x="82" y="70"/>
                </a:cubicBezTo>
                <a:close/>
                <a:moveTo>
                  <a:pt x="82" y="72"/>
                </a:moveTo>
                <a:cubicBezTo>
                  <a:pt x="82" y="72"/>
                  <a:pt x="81" y="72"/>
                  <a:pt x="81" y="71"/>
                </a:cubicBezTo>
                <a:cubicBezTo>
                  <a:pt x="81" y="71"/>
                  <a:pt x="82" y="71"/>
                  <a:pt x="82" y="71"/>
                </a:cubicBezTo>
                <a:cubicBezTo>
                  <a:pt x="82" y="72"/>
                  <a:pt x="82" y="72"/>
                  <a:pt x="82" y="72"/>
                </a:cubicBezTo>
                <a:cubicBezTo>
                  <a:pt x="82" y="72"/>
                  <a:pt x="82" y="71"/>
                  <a:pt x="82" y="71"/>
                </a:cubicBezTo>
                <a:cubicBezTo>
                  <a:pt x="82" y="71"/>
                  <a:pt x="82" y="71"/>
                  <a:pt x="83" y="71"/>
                </a:cubicBezTo>
                <a:cubicBezTo>
                  <a:pt x="82" y="71"/>
                  <a:pt x="82" y="71"/>
                  <a:pt x="82" y="72"/>
                </a:cubicBezTo>
                <a:close/>
                <a:moveTo>
                  <a:pt x="84" y="69"/>
                </a:moveTo>
                <a:cubicBezTo>
                  <a:pt x="84" y="69"/>
                  <a:pt x="84" y="69"/>
                  <a:pt x="84" y="69"/>
                </a:cubicBezTo>
                <a:cubicBezTo>
                  <a:pt x="84" y="69"/>
                  <a:pt x="84" y="69"/>
                  <a:pt x="84" y="69"/>
                </a:cubicBezTo>
                <a:cubicBezTo>
                  <a:pt x="84" y="69"/>
                  <a:pt x="84" y="69"/>
                  <a:pt x="84" y="69"/>
                </a:cubicBezTo>
                <a:cubicBezTo>
                  <a:pt x="84" y="69"/>
                  <a:pt x="84" y="69"/>
                  <a:pt x="84" y="69"/>
                </a:cubicBezTo>
                <a:close/>
                <a:moveTo>
                  <a:pt x="84" y="68"/>
                </a:moveTo>
                <a:cubicBezTo>
                  <a:pt x="84" y="68"/>
                  <a:pt x="84" y="68"/>
                  <a:pt x="83" y="68"/>
                </a:cubicBezTo>
                <a:cubicBezTo>
                  <a:pt x="83" y="67"/>
                  <a:pt x="84" y="68"/>
                  <a:pt x="84" y="68"/>
                </a:cubicBezTo>
                <a:close/>
                <a:moveTo>
                  <a:pt x="87" y="70"/>
                </a:moveTo>
                <a:cubicBezTo>
                  <a:pt x="87" y="70"/>
                  <a:pt x="87" y="70"/>
                  <a:pt x="87" y="71"/>
                </a:cubicBezTo>
                <a:cubicBezTo>
                  <a:pt x="87" y="71"/>
                  <a:pt x="87" y="71"/>
                  <a:pt x="87" y="71"/>
                </a:cubicBezTo>
                <a:cubicBezTo>
                  <a:pt x="87" y="70"/>
                  <a:pt x="87" y="70"/>
                  <a:pt x="87" y="70"/>
                </a:cubicBezTo>
                <a:close/>
                <a:moveTo>
                  <a:pt x="87" y="68"/>
                </a:moveTo>
                <a:cubicBezTo>
                  <a:pt x="87" y="68"/>
                  <a:pt x="87" y="68"/>
                  <a:pt x="87" y="68"/>
                </a:cubicBezTo>
                <a:cubicBezTo>
                  <a:pt x="87" y="68"/>
                  <a:pt x="87" y="68"/>
                  <a:pt x="87" y="68"/>
                </a:cubicBezTo>
                <a:close/>
                <a:moveTo>
                  <a:pt x="87" y="69"/>
                </a:moveTo>
                <a:cubicBezTo>
                  <a:pt x="87" y="69"/>
                  <a:pt x="87" y="69"/>
                  <a:pt x="87" y="69"/>
                </a:cubicBezTo>
                <a:cubicBezTo>
                  <a:pt x="87" y="69"/>
                  <a:pt x="87" y="69"/>
                  <a:pt x="87" y="69"/>
                </a:cubicBezTo>
                <a:cubicBezTo>
                  <a:pt x="87" y="69"/>
                  <a:pt x="87" y="69"/>
                  <a:pt x="87" y="69"/>
                </a:cubicBezTo>
                <a:close/>
                <a:moveTo>
                  <a:pt x="86" y="64"/>
                </a:moveTo>
                <a:cubicBezTo>
                  <a:pt x="85" y="64"/>
                  <a:pt x="85" y="64"/>
                  <a:pt x="85" y="64"/>
                </a:cubicBezTo>
                <a:cubicBezTo>
                  <a:pt x="85" y="64"/>
                  <a:pt x="85" y="63"/>
                  <a:pt x="86" y="64"/>
                </a:cubicBezTo>
                <a:close/>
                <a:moveTo>
                  <a:pt x="85" y="69"/>
                </a:moveTo>
                <a:cubicBezTo>
                  <a:pt x="85" y="69"/>
                  <a:pt x="85" y="69"/>
                  <a:pt x="85" y="69"/>
                </a:cubicBezTo>
                <a:cubicBezTo>
                  <a:pt x="85" y="69"/>
                  <a:pt x="85" y="69"/>
                  <a:pt x="85" y="69"/>
                </a:cubicBezTo>
                <a:cubicBezTo>
                  <a:pt x="85" y="69"/>
                  <a:pt x="85" y="69"/>
                  <a:pt x="85" y="69"/>
                </a:cubicBezTo>
                <a:close/>
                <a:moveTo>
                  <a:pt x="85" y="70"/>
                </a:moveTo>
                <a:cubicBezTo>
                  <a:pt x="85" y="70"/>
                  <a:pt x="85" y="70"/>
                  <a:pt x="85" y="70"/>
                </a:cubicBezTo>
                <a:cubicBezTo>
                  <a:pt x="85" y="70"/>
                  <a:pt x="85" y="70"/>
                  <a:pt x="85" y="70"/>
                </a:cubicBezTo>
                <a:cubicBezTo>
                  <a:pt x="85" y="70"/>
                  <a:pt x="85" y="70"/>
                  <a:pt x="85" y="70"/>
                </a:cubicBezTo>
                <a:close/>
                <a:moveTo>
                  <a:pt x="85" y="71"/>
                </a:moveTo>
                <a:cubicBezTo>
                  <a:pt x="85" y="71"/>
                  <a:pt x="84" y="71"/>
                  <a:pt x="84" y="71"/>
                </a:cubicBezTo>
                <a:cubicBezTo>
                  <a:pt x="84" y="71"/>
                  <a:pt x="84" y="71"/>
                  <a:pt x="84" y="71"/>
                </a:cubicBezTo>
                <a:cubicBezTo>
                  <a:pt x="84" y="70"/>
                  <a:pt x="85" y="70"/>
                  <a:pt x="85" y="70"/>
                </a:cubicBezTo>
                <a:cubicBezTo>
                  <a:pt x="85" y="70"/>
                  <a:pt x="85" y="71"/>
                  <a:pt x="85" y="71"/>
                </a:cubicBezTo>
                <a:cubicBezTo>
                  <a:pt x="85" y="71"/>
                  <a:pt x="85" y="71"/>
                  <a:pt x="85" y="71"/>
                </a:cubicBezTo>
                <a:cubicBezTo>
                  <a:pt x="85" y="71"/>
                  <a:pt x="85" y="71"/>
                  <a:pt x="85" y="71"/>
                </a:cubicBezTo>
                <a:close/>
                <a:moveTo>
                  <a:pt x="85" y="84"/>
                </a:moveTo>
                <a:cubicBezTo>
                  <a:pt x="85" y="84"/>
                  <a:pt x="85" y="84"/>
                  <a:pt x="85" y="84"/>
                </a:cubicBezTo>
                <a:cubicBezTo>
                  <a:pt x="85" y="84"/>
                  <a:pt x="85" y="84"/>
                  <a:pt x="85" y="84"/>
                </a:cubicBezTo>
                <a:cubicBezTo>
                  <a:pt x="85" y="84"/>
                  <a:pt x="85" y="83"/>
                  <a:pt x="85" y="83"/>
                </a:cubicBezTo>
                <a:cubicBezTo>
                  <a:pt x="86" y="83"/>
                  <a:pt x="85" y="83"/>
                  <a:pt x="85" y="84"/>
                </a:cubicBezTo>
                <a:close/>
                <a:moveTo>
                  <a:pt x="85" y="68"/>
                </a:moveTo>
                <a:cubicBezTo>
                  <a:pt x="85" y="68"/>
                  <a:pt x="86" y="68"/>
                  <a:pt x="86" y="68"/>
                </a:cubicBezTo>
                <a:cubicBezTo>
                  <a:pt x="86" y="68"/>
                  <a:pt x="85" y="69"/>
                  <a:pt x="85" y="68"/>
                </a:cubicBezTo>
                <a:close/>
                <a:moveTo>
                  <a:pt x="86" y="71"/>
                </a:moveTo>
                <a:cubicBezTo>
                  <a:pt x="86" y="71"/>
                  <a:pt x="86" y="71"/>
                  <a:pt x="86" y="71"/>
                </a:cubicBezTo>
                <a:cubicBezTo>
                  <a:pt x="86" y="71"/>
                  <a:pt x="86" y="71"/>
                  <a:pt x="86" y="71"/>
                </a:cubicBezTo>
                <a:cubicBezTo>
                  <a:pt x="86" y="71"/>
                  <a:pt x="86" y="71"/>
                  <a:pt x="86" y="71"/>
                </a:cubicBezTo>
                <a:close/>
                <a:moveTo>
                  <a:pt x="86" y="71"/>
                </a:moveTo>
                <a:cubicBezTo>
                  <a:pt x="86" y="71"/>
                  <a:pt x="86" y="71"/>
                  <a:pt x="86" y="71"/>
                </a:cubicBezTo>
                <a:cubicBezTo>
                  <a:pt x="86" y="70"/>
                  <a:pt x="86" y="70"/>
                  <a:pt x="86" y="70"/>
                </a:cubicBezTo>
                <a:cubicBezTo>
                  <a:pt x="86" y="70"/>
                  <a:pt x="86" y="70"/>
                  <a:pt x="86" y="70"/>
                </a:cubicBezTo>
                <a:cubicBezTo>
                  <a:pt x="87" y="70"/>
                  <a:pt x="86" y="70"/>
                  <a:pt x="86" y="71"/>
                </a:cubicBezTo>
                <a:close/>
                <a:moveTo>
                  <a:pt x="87" y="84"/>
                </a:moveTo>
                <a:cubicBezTo>
                  <a:pt x="87" y="83"/>
                  <a:pt x="87" y="83"/>
                  <a:pt x="87" y="83"/>
                </a:cubicBezTo>
                <a:cubicBezTo>
                  <a:pt x="87" y="83"/>
                  <a:pt x="87" y="83"/>
                  <a:pt x="87" y="83"/>
                </a:cubicBezTo>
                <a:cubicBezTo>
                  <a:pt x="87" y="83"/>
                  <a:pt x="87" y="83"/>
                  <a:pt x="87" y="84"/>
                </a:cubicBezTo>
                <a:close/>
                <a:moveTo>
                  <a:pt x="87" y="83"/>
                </a:moveTo>
                <a:cubicBezTo>
                  <a:pt x="87" y="83"/>
                  <a:pt x="87" y="83"/>
                  <a:pt x="87" y="83"/>
                </a:cubicBezTo>
                <a:cubicBezTo>
                  <a:pt x="87" y="83"/>
                  <a:pt x="87" y="83"/>
                  <a:pt x="88" y="83"/>
                </a:cubicBezTo>
                <a:cubicBezTo>
                  <a:pt x="87" y="83"/>
                  <a:pt x="87" y="83"/>
                  <a:pt x="87" y="83"/>
                </a:cubicBezTo>
                <a:close/>
                <a:moveTo>
                  <a:pt x="88" y="59"/>
                </a:moveTo>
                <a:cubicBezTo>
                  <a:pt x="87" y="59"/>
                  <a:pt x="87" y="59"/>
                  <a:pt x="87" y="59"/>
                </a:cubicBezTo>
                <a:cubicBezTo>
                  <a:pt x="88" y="59"/>
                  <a:pt x="88" y="58"/>
                  <a:pt x="88" y="58"/>
                </a:cubicBezTo>
                <a:cubicBezTo>
                  <a:pt x="89" y="58"/>
                  <a:pt x="88" y="58"/>
                  <a:pt x="88" y="59"/>
                </a:cubicBezTo>
                <a:cubicBezTo>
                  <a:pt x="88" y="59"/>
                  <a:pt x="88" y="59"/>
                  <a:pt x="88" y="59"/>
                </a:cubicBezTo>
                <a:close/>
                <a:moveTo>
                  <a:pt x="88" y="67"/>
                </a:moveTo>
                <a:cubicBezTo>
                  <a:pt x="88" y="67"/>
                  <a:pt x="88" y="68"/>
                  <a:pt x="88" y="68"/>
                </a:cubicBezTo>
                <a:cubicBezTo>
                  <a:pt x="88" y="68"/>
                  <a:pt x="88" y="67"/>
                  <a:pt x="88" y="67"/>
                </a:cubicBezTo>
                <a:cubicBezTo>
                  <a:pt x="88" y="67"/>
                  <a:pt x="88" y="67"/>
                  <a:pt x="89" y="67"/>
                </a:cubicBezTo>
                <a:cubicBezTo>
                  <a:pt x="89" y="67"/>
                  <a:pt x="89" y="67"/>
                  <a:pt x="89" y="67"/>
                </a:cubicBezTo>
                <a:cubicBezTo>
                  <a:pt x="89" y="67"/>
                  <a:pt x="89" y="67"/>
                  <a:pt x="88" y="67"/>
                </a:cubicBezTo>
                <a:close/>
                <a:moveTo>
                  <a:pt x="89" y="73"/>
                </a:moveTo>
                <a:cubicBezTo>
                  <a:pt x="89" y="73"/>
                  <a:pt x="89" y="73"/>
                  <a:pt x="89" y="73"/>
                </a:cubicBezTo>
                <a:cubicBezTo>
                  <a:pt x="89" y="73"/>
                  <a:pt x="89" y="73"/>
                  <a:pt x="89" y="73"/>
                </a:cubicBezTo>
                <a:cubicBezTo>
                  <a:pt x="89" y="73"/>
                  <a:pt x="89" y="72"/>
                  <a:pt x="89" y="73"/>
                </a:cubicBezTo>
                <a:close/>
                <a:moveTo>
                  <a:pt x="89" y="68"/>
                </a:moveTo>
                <a:cubicBezTo>
                  <a:pt x="89" y="68"/>
                  <a:pt x="89" y="68"/>
                  <a:pt x="89" y="67"/>
                </a:cubicBezTo>
                <a:cubicBezTo>
                  <a:pt x="89" y="68"/>
                  <a:pt x="89" y="68"/>
                  <a:pt x="89" y="68"/>
                </a:cubicBezTo>
                <a:cubicBezTo>
                  <a:pt x="89" y="68"/>
                  <a:pt x="89" y="68"/>
                  <a:pt x="89" y="68"/>
                </a:cubicBezTo>
                <a:close/>
                <a:moveTo>
                  <a:pt x="89" y="67"/>
                </a:moveTo>
                <a:cubicBezTo>
                  <a:pt x="89" y="67"/>
                  <a:pt x="89" y="67"/>
                  <a:pt x="89" y="67"/>
                </a:cubicBezTo>
                <a:cubicBezTo>
                  <a:pt x="89" y="67"/>
                  <a:pt x="89" y="67"/>
                  <a:pt x="90" y="67"/>
                </a:cubicBezTo>
                <a:cubicBezTo>
                  <a:pt x="90" y="67"/>
                  <a:pt x="89" y="67"/>
                  <a:pt x="89" y="67"/>
                </a:cubicBezTo>
                <a:close/>
                <a:moveTo>
                  <a:pt x="89" y="58"/>
                </a:moveTo>
                <a:cubicBezTo>
                  <a:pt x="89" y="58"/>
                  <a:pt x="89" y="57"/>
                  <a:pt x="90" y="57"/>
                </a:cubicBezTo>
                <a:cubicBezTo>
                  <a:pt x="90" y="58"/>
                  <a:pt x="90" y="58"/>
                  <a:pt x="89" y="58"/>
                </a:cubicBezTo>
                <a:cubicBezTo>
                  <a:pt x="90" y="58"/>
                  <a:pt x="90" y="58"/>
                  <a:pt x="90" y="59"/>
                </a:cubicBezTo>
                <a:cubicBezTo>
                  <a:pt x="90" y="59"/>
                  <a:pt x="89" y="59"/>
                  <a:pt x="89" y="58"/>
                </a:cubicBezTo>
                <a:close/>
                <a:moveTo>
                  <a:pt x="90" y="68"/>
                </a:moveTo>
                <a:cubicBezTo>
                  <a:pt x="90" y="68"/>
                  <a:pt x="90" y="68"/>
                  <a:pt x="90" y="68"/>
                </a:cubicBezTo>
                <a:cubicBezTo>
                  <a:pt x="90" y="68"/>
                  <a:pt x="90" y="68"/>
                  <a:pt x="90" y="67"/>
                </a:cubicBezTo>
                <a:cubicBezTo>
                  <a:pt x="90" y="68"/>
                  <a:pt x="90" y="68"/>
                  <a:pt x="90" y="68"/>
                </a:cubicBezTo>
                <a:close/>
                <a:moveTo>
                  <a:pt x="90" y="67"/>
                </a:moveTo>
                <a:cubicBezTo>
                  <a:pt x="90" y="67"/>
                  <a:pt x="90" y="67"/>
                  <a:pt x="90" y="67"/>
                </a:cubicBezTo>
                <a:cubicBezTo>
                  <a:pt x="90" y="67"/>
                  <a:pt x="90" y="67"/>
                  <a:pt x="90" y="67"/>
                </a:cubicBezTo>
                <a:cubicBezTo>
                  <a:pt x="90" y="67"/>
                  <a:pt x="90" y="67"/>
                  <a:pt x="90" y="67"/>
                </a:cubicBezTo>
                <a:close/>
                <a:moveTo>
                  <a:pt x="90" y="67"/>
                </a:moveTo>
                <a:cubicBezTo>
                  <a:pt x="90" y="67"/>
                  <a:pt x="90" y="67"/>
                  <a:pt x="90" y="67"/>
                </a:cubicBezTo>
                <a:cubicBezTo>
                  <a:pt x="90" y="67"/>
                  <a:pt x="91" y="67"/>
                  <a:pt x="91" y="67"/>
                </a:cubicBezTo>
                <a:cubicBezTo>
                  <a:pt x="91" y="67"/>
                  <a:pt x="91" y="67"/>
                  <a:pt x="90" y="67"/>
                </a:cubicBezTo>
                <a:close/>
                <a:moveTo>
                  <a:pt x="90" y="58"/>
                </a:moveTo>
                <a:cubicBezTo>
                  <a:pt x="91" y="59"/>
                  <a:pt x="91" y="58"/>
                  <a:pt x="91" y="58"/>
                </a:cubicBezTo>
                <a:cubicBezTo>
                  <a:pt x="91" y="58"/>
                  <a:pt x="91" y="59"/>
                  <a:pt x="91" y="59"/>
                </a:cubicBezTo>
                <a:cubicBezTo>
                  <a:pt x="91" y="59"/>
                  <a:pt x="90" y="59"/>
                  <a:pt x="90" y="58"/>
                </a:cubicBezTo>
                <a:close/>
                <a:moveTo>
                  <a:pt x="91" y="60"/>
                </a:moveTo>
                <a:cubicBezTo>
                  <a:pt x="92" y="60"/>
                  <a:pt x="91" y="61"/>
                  <a:pt x="91" y="61"/>
                </a:cubicBezTo>
                <a:cubicBezTo>
                  <a:pt x="91" y="60"/>
                  <a:pt x="91" y="60"/>
                  <a:pt x="91" y="60"/>
                </a:cubicBezTo>
                <a:close/>
                <a:moveTo>
                  <a:pt x="91" y="67"/>
                </a:moveTo>
                <a:cubicBezTo>
                  <a:pt x="91" y="67"/>
                  <a:pt x="91" y="67"/>
                  <a:pt x="91" y="67"/>
                </a:cubicBezTo>
                <a:cubicBezTo>
                  <a:pt x="91" y="67"/>
                  <a:pt x="91" y="67"/>
                  <a:pt x="91" y="66"/>
                </a:cubicBezTo>
                <a:cubicBezTo>
                  <a:pt x="91" y="67"/>
                  <a:pt x="91" y="67"/>
                  <a:pt x="91" y="67"/>
                </a:cubicBezTo>
                <a:cubicBezTo>
                  <a:pt x="91" y="67"/>
                  <a:pt x="91" y="67"/>
                  <a:pt x="91" y="67"/>
                </a:cubicBezTo>
                <a:close/>
                <a:moveTo>
                  <a:pt x="91" y="68"/>
                </a:moveTo>
                <a:cubicBezTo>
                  <a:pt x="91" y="68"/>
                  <a:pt x="91" y="68"/>
                  <a:pt x="91" y="68"/>
                </a:cubicBezTo>
                <a:cubicBezTo>
                  <a:pt x="91" y="68"/>
                  <a:pt x="91" y="68"/>
                  <a:pt x="91" y="68"/>
                </a:cubicBezTo>
                <a:cubicBezTo>
                  <a:pt x="91" y="68"/>
                  <a:pt x="91" y="68"/>
                  <a:pt x="91" y="68"/>
                </a:cubicBezTo>
                <a:close/>
                <a:moveTo>
                  <a:pt x="91" y="67"/>
                </a:moveTo>
                <a:cubicBezTo>
                  <a:pt x="91" y="67"/>
                  <a:pt x="91" y="67"/>
                  <a:pt x="91" y="67"/>
                </a:cubicBezTo>
                <a:cubicBezTo>
                  <a:pt x="91" y="67"/>
                  <a:pt x="91" y="67"/>
                  <a:pt x="92" y="66"/>
                </a:cubicBezTo>
                <a:cubicBezTo>
                  <a:pt x="92" y="67"/>
                  <a:pt x="92" y="67"/>
                  <a:pt x="92" y="67"/>
                </a:cubicBezTo>
                <a:cubicBezTo>
                  <a:pt x="92" y="67"/>
                  <a:pt x="91" y="67"/>
                  <a:pt x="91" y="67"/>
                </a:cubicBezTo>
                <a:close/>
                <a:moveTo>
                  <a:pt x="93" y="67"/>
                </a:moveTo>
                <a:cubicBezTo>
                  <a:pt x="93" y="66"/>
                  <a:pt x="93" y="66"/>
                  <a:pt x="93" y="66"/>
                </a:cubicBezTo>
                <a:cubicBezTo>
                  <a:pt x="93" y="67"/>
                  <a:pt x="93" y="67"/>
                  <a:pt x="93" y="67"/>
                </a:cubicBezTo>
                <a:close/>
                <a:moveTo>
                  <a:pt x="92" y="58"/>
                </a:moveTo>
                <a:cubicBezTo>
                  <a:pt x="92" y="58"/>
                  <a:pt x="92" y="58"/>
                  <a:pt x="92" y="58"/>
                </a:cubicBezTo>
                <a:cubicBezTo>
                  <a:pt x="92" y="58"/>
                  <a:pt x="93" y="58"/>
                  <a:pt x="93" y="58"/>
                </a:cubicBezTo>
                <a:cubicBezTo>
                  <a:pt x="93" y="58"/>
                  <a:pt x="92" y="58"/>
                  <a:pt x="92" y="58"/>
                </a:cubicBezTo>
                <a:close/>
                <a:moveTo>
                  <a:pt x="39" y="102"/>
                </a:moveTo>
                <a:cubicBezTo>
                  <a:pt x="39" y="102"/>
                  <a:pt x="39" y="101"/>
                  <a:pt x="39" y="101"/>
                </a:cubicBezTo>
                <a:cubicBezTo>
                  <a:pt x="39" y="101"/>
                  <a:pt x="39" y="102"/>
                  <a:pt x="39" y="102"/>
                </a:cubicBezTo>
                <a:close/>
                <a:moveTo>
                  <a:pt x="40" y="102"/>
                </a:moveTo>
                <a:cubicBezTo>
                  <a:pt x="41" y="102"/>
                  <a:pt x="40" y="102"/>
                  <a:pt x="40" y="101"/>
                </a:cubicBezTo>
                <a:cubicBezTo>
                  <a:pt x="41" y="102"/>
                  <a:pt x="41" y="102"/>
                  <a:pt x="41" y="102"/>
                </a:cubicBezTo>
                <a:cubicBezTo>
                  <a:pt x="41" y="102"/>
                  <a:pt x="41" y="102"/>
                  <a:pt x="40" y="102"/>
                </a:cubicBezTo>
                <a:close/>
                <a:moveTo>
                  <a:pt x="19" y="120"/>
                </a:moveTo>
                <a:cubicBezTo>
                  <a:pt x="19" y="119"/>
                  <a:pt x="19" y="120"/>
                  <a:pt x="18" y="120"/>
                </a:cubicBezTo>
                <a:cubicBezTo>
                  <a:pt x="18" y="119"/>
                  <a:pt x="19" y="119"/>
                  <a:pt x="19" y="119"/>
                </a:cubicBezTo>
                <a:cubicBezTo>
                  <a:pt x="19" y="119"/>
                  <a:pt x="19" y="120"/>
                  <a:pt x="19" y="120"/>
                </a:cubicBezTo>
                <a:close/>
                <a:moveTo>
                  <a:pt x="33" y="118"/>
                </a:moveTo>
                <a:cubicBezTo>
                  <a:pt x="33" y="117"/>
                  <a:pt x="34" y="118"/>
                  <a:pt x="34" y="118"/>
                </a:cubicBezTo>
                <a:cubicBezTo>
                  <a:pt x="34" y="118"/>
                  <a:pt x="34" y="118"/>
                  <a:pt x="33" y="118"/>
                </a:cubicBezTo>
                <a:close/>
                <a:moveTo>
                  <a:pt x="43" y="110"/>
                </a:moveTo>
                <a:cubicBezTo>
                  <a:pt x="43" y="109"/>
                  <a:pt x="44" y="109"/>
                  <a:pt x="44" y="109"/>
                </a:cubicBezTo>
                <a:cubicBezTo>
                  <a:pt x="44" y="109"/>
                  <a:pt x="44" y="110"/>
                  <a:pt x="43" y="110"/>
                </a:cubicBezTo>
                <a:close/>
                <a:moveTo>
                  <a:pt x="49" y="99"/>
                </a:moveTo>
                <a:cubicBezTo>
                  <a:pt x="49" y="99"/>
                  <a:pt x="48" y="99"/>
                  <a:pt x="48" y="99"/>
                </a:cubicBezTo>
                <a:cubicBezTo>
                  <a:pt x="48" y="99"/>
                  <a:pt x="49" y="98"/>
                  <a:pt x="49" y="99"/>
                </a:cubicBezTo>
                <a:close/>
                <a:moveTo>
                  <a:pt x="41" y="104"/>
                </a:moveTo>
                <a:cubicBezTo>
                  <a:pt x="41" y="104"/>
                  <a:pt x="42" y="104"/>
                  <a:pt x="41" y="103"/>
                </a:cubicBezTo>
                <a:cubicBezTo>
                  <a:pt x="41" y="103"/>
                  <a:pt x="41" y="103"/>
                  <a:pt x="42" y="103"/>
                </a:cubicBezTo>
                <a:cubicBezTo>
                  <a:pt x="41" y="103"/>
                  <a:pt x="42" y="105"/>
                  <a:pt x="41" y="104"/>
                </a:cubicBezTo>
                <a:close/>
                <a:moveTo>
                  <a:pt x="45" y="104"/>
                </a:moveTo>
                <a:cubicBezTo>
                  <a:pt x="44" y="103"/>
                  <a:pt x="45" y="104"/>
                  <a:pt x="44" y="103"/>
                </a:cubicBezTo>
                <a:cubicBezTo>
                  <a:pt x="44" y="104"/>
                  <a:pt x="43" y="104"/>
                  <a:pt x="43" y="104"/>
                </a:cubicBezTo>
                <a:cubicBezTo>
                  <a:pt x="43" y="104"/>
                  <a:pt x="43" y="104"/>
                  <a:pt x="43" y="103"/>
                </a:cubicBezTo>
                <a:cubicBezTo>
                  <a:pt x="43" y="104"/>
                  <a:pt x="42" y="104"/>
                  <a:pt x="42" y="104"/>
                </a:cubicBezTo>
                <a:cubicBezTo>
                  <a:pt x="42" y="103"/>
                  <a:pt x="42" y="103"/>
                  <a:pt x="43" y="104"/>
                </a:cubicBezTo>
                <a:cubicBezTo>
                  <a:pt x="43" y="103"/>
                  <a:pt x="43" y="103"/>
                  <a:pt x="43" y="102"/>
                </a:cubicBezTo>
                <a:cubicBezTo>
                  <a:pt x="44" y="103"/>
                  <a:pt x="44" y="101"/>
                  <a:pt x="45" y="102"/>
                </a:cubicBezTo>
                <a:cubicBezTo>
                  <a:pt x="45" y="101"/>
                  <a:pt x="46" y="101"/>
                  <a:pt x="46" y="102"/>
                </a:cubicBezTo>
                <a:cubicBezTo>
                  <a:pt x="45" y="102"/>
                  <a:pt x="46" y="103"/>
                  <a:pt x="45" y="104"/>
                </a:cubicBezTo>
                <a:close/>
                <a:moveTo>
                  <a:pt x="48" y="117"/>
                </a:moveTo>
                <a:cubicBezTo>
                  <a:pt x="48" y="117"/>
                  <a:pt x="48" y="117"/>
                  <a:pt x="49" y="117"/>
                </a:cubicBezTo>
                <a:cubicBezTo>
                  <a:pt x="49" y="118"/>
                  <a:pt x="48" y="118"/>
                  <a:pt x="48" y="117"/>
                </a:cubicBezTo>
                <a:close/>
                <a:moveTo>
                  <a:pt x="50" y="102"/>
                </a:moveTo>
                <a:cubicBezTo>
                  <a:pt x="50" y="102"/>
                  <a:pt x="49" y="102"/>
                  <a:pt x="49" y="103"/>
                </a:cubicBezTo>
                <a:cubicBezTo>
                  <a:pt x="49" y="103"/>
                  <a:pt x="49" y="103"/>
                  <a:pt x="49" y="102"/>
                </a:cubicBezTo>
                <a:cubicBezTo>
                  <a:pt x="48" y="103"/>
                  <a:pt x="47" y="103"/>
                  <a:pt x="47" y="103"/>
                </a:cubicBezTo>
                <a:cubicBezTo>
                  <a:pt x="47" y="103"/>
                  <a:pt x="47" y="102"/>
                  <a:pt x="46" y="103"/>
                </a:cubicBezTo>
                <a:cubicBezTo>
                  <a:pt x="46" y="103"/>
                  <a:pt x="45" y="102"/>
                  <a:pt x="46" y="102"/>
                </a:cubicBezTo>
                <a:cubicBezTo>
                  <a:pt x="46" y="102"/>
                  <a:pt x="46" y="103"/>
                  <a:pt x="46" y="103"/>
                </a:cubicBezTo>
                <a:cubicBezTo>
                  <a:pt x="46" y="101"/>
                  <a:pt x="47" y="101"/>
                  <a:pt x="48" y="101"/>
                </a:cubicBezTo>
                <a:cubicBezTo>
                  <a:pt x="48" y="101"/>
                  <a:pt x="48" y="101"/>
                  <a:pt x="48" y="101"/>
                </a:cubicBezTo>
                <a:cubicBezTo>
                  <a:pt x="49" y="101"/>
                  <a:pt x="49" y="100"/>
                  <a:pt x="49" y="100"/>
                </a:cubicBezTo>
                <a:cubicBezTo>
                  <a:pt x="50" y="101"/>
                  <a:pt x="49" y="102"/>
                  <a:pt x="48" y="102"/>
                </a:cubicBezTo>
                <a:cubicBezTo>
                  <a:pt x="48" y="102"/>
                  <a:pt x="48" y="102"/>
                  <a:pt x="48" y="102"/>
                </a:cubicBezTo>
                <a:cubicBezTo>
                  <a:pt x="48" y="102"/>
                  <a:pt x="49" y="102"/>
                  <a:pt x="49" y="102"/>
                </a:cubicBezTo>
                <a:cubicBezTo>
                  <a:pt x="49" y="101"/>
                  <a:pt x="50" y="101"/>
                  <a:pt x="50" y="101"/>
                </a:cubicBezTo>
                <a:cubicBezTo>
                  <a:pt x="50" y="101"/>
                  <a:pt x="50" y="102"/>
                  <a:pt x="50" y="102"/>
                </a:cubicBezTo>
                <a:close/>
                <a:moveTo>
                  <a:pt x="51" y="116"/>
                </a:moveTo>
                <a:cubicBezTo>
                  <a:pt x="51" y="116"/>
                  <a:pt x="50" y="116"/>
                  <a:pt x="50" y="116"/>
                </a:cubicBezTo>
                <a:cubicBezTo>
                  <a:pt x="51" y="116"/>
                  <a:pt x="51" y="116"/>
                  <a:pt x="51" y="116"/>
                </a:cubicBezTo>
                <a:cubicBezTo>
                  <a:pt x="51" y="116"/>
                  <a:pt x="51" y="116"/>
                  <a:pt x="51" y="116"/>
                </a:cubicBezTo>
                <a:close/>
                <a:moveTo>
                  <a:pt x="51" y="116"/>
                </a:moveTo>
                <a:cubicBezTo>
                  <a:pt x="51" y="116"/>
                  <a:pt x="51" y="116"/>
                  <a:pt x="51" y="116"/>
                </a:cubicBezTo>
                <a:cubicBezTo>
                  <a:pt x="51" y="116"/>
                  <a:pt x="51" y="116"/>
                  <a:pt x="52" y="116"/>
                </a:cubicBezTo>
                <a:cubicBezTo>
                  <a:pt x="52" y="116"/>
                  <a:pt x="51" y="117"/>
                  <a:pt x="51" y="116"/>
                </a:cubicBezTo>
                <a:close/>
                <a:moveTo>
                  <a:pt x="52" y="101"/>
                </a:moveTo>
                <a:cubicBezTo>
                  <a:pt x="51" y="100"/>
                  <a:pt x="51" y="100"/>
                  <a:pt x="51" y="101"/>
                </a:cubicBezTo>
                <a:cubicBezTo>
                  <a:pt x="50" y="101"/>
                  <a:pt x="50" y="101"/>
                  <a:pt x="50" y="101"/>
                </a:cubicBezTo>
                <a:cubicBezTo>
                  <a:pt x="51" y="100"/>
                  <a:pt x="51" y="100"/>
                  <a:pt x="52" y="100"/>
                </a:cubicBezTo>
                <a:lnTo>
                  <a:pt x="52" y="101"/>
                </a:lnTo>
                <a:close/>
                <a:moveTo>
                  <a:pt x="46" y="120"/>
                </a:moveTo>
                <a:cubicBezTo>
                  <a:pt x="46" y="120"/>
                  <a:pt x="46" y="120"/>
                  <a:pt x="46" y="120"/>
                </a:cubicBezTo>
                <a:cubicBezTo>
                  <a:pt x="46" y="120"/>
                  <a:pt x="47" y="120"/>
                  <a:pt x="47" y="120"/>
                </a:cubicBezTo>
                <a:cubicBezTo>
                  <a:pt x="47" y="120"/>
                  <a:pt x="46" y="120"/>
                  <a:pt x="46" y="120"/>
                </a:cubicBezTo>
                <a:close/>
                <a:moveTo>
                  <a:pt x="27" y="126"/>
                </a:moveTo>
                <a:cubicBezTo>
                  <a:pt x="27" y="126"/>
                  <a:pt x="27" y="126"/>
                  <a:pt x="27" y="125"/>
                </a:cubicBezTo>
                <a:cubicBezTo>
                  <a:pt x="27" y="126"/>
                  <a:pt x="28" y="125"/>
                  <a:pt x="28" y="125"/>
                </a:cubicBezTo>
                <a:cubicBezTo>
                  <a:pt x="28" y="125"/>
                  <a:pt x="28" y="126"/>
                  <a:pt x="28" y="126"/>
                </a:cubicBezTo>
                <a:cubicBezTo>
                  <a:pt x="27" y="126"/>
                  <a:pt x="28" y="126"/>
                  <a:pt x="27" y="126"/>
                </a:cubicBezTo>
                <a:close/>
                <a:moveTo>
                  <a:pt x="35" y="124"/>
                </a:moveTo>
                <a:cubicBezTo>
                  <a:pt x="36" y="124"/>
                  <a:pt x="37" y="124"/>
                  <a:pt x="37" y="124"/>
                </a:cubicBezTo>
                <a:cubicBezTo>
                  <a:pt x="36" y="124"/>
                  <a:pt x="36" y="125"/>
                  <a:pt x="35" y="124"/>
                </a:cubicBezTo>
                <a:close/>
                <a:moveTo>
                  <a:pt x="39" y="124"/>
                </a:moveTo>
                <a:cubicBezTo>
                  <a:pt x="39" y="124"/>
                  <a:pt x="38" y="124"/>
                  <a:pt x="38" y="124"/>
                </a:cubicBezTo>
                <a:cubicBezTo>
                  <a:pt x="38" y="123"/>
                  <a:pt x="39" y="124"/>
                  <a:pt x="39" y="124"/>
                </a:cubicBezTo>
                <a:close/>
                <a:moveTo>
                  <a:pt x="40" y="126"/>
                </a:moveTo>
                <a:cubicBezTo>
                  <a:pt x="40" y="126"/>
                  <a:pt x="40" y="126"/>
                  <a:pt x="40" y="126"/>
                </a:cubicBezTo>
                <a:cubicBezTo>
                  <a:pt x="40" y="126"/>
                  <a:pt x="40" y="126"/>
                  <a:pt x="40" y="126"/>
                </a:cubicBezTo>
                <a:cubicBezTo>
                  <a:pt x="39" y="127"/>
                  <a:pt x="38" y="126"/>
                  <a:pt x="38" y="127"/>
                </a:cubicBezTo>
                <a:cubicBezTo>
                  <a:pt x="38" y="126"/>
                  <a:pt x="38" y="126"/>
                  <a:pt x="38" y="125"/>
                </a:cubicBezTo>
                <a:cubicBezTo>
                  <a:pt x="38" y="125"/>
                  <a:pt x="38" y="125"/>
                  <a:pt x="38" y="125"/>
                </a:cubicBezTo>
                <a:cubicBezTo>
                  <a:pt x="38" y="125"/>
                  <a:pt x="38" y="125"/>
                  <a:pt x="37" y="125"/>
                </a:cubicBezTo>
                <a:cubicBezTo>
                  <a:pt x="37" y="125"/>
                  <a:pt x="38" y="125"/>
                  <a:pt x="38" y="125"/>
                </a:cubicBezTo>
                <a:cubicBezTo>
                  <a:pt x="38" y="125"/>
                  <a:pt x="38" y="125"/>
                  <a:pt x="38" y="125"/>
                </a:cubicBezTo>
                <a:cubicBezTo>
                  <a:pt x="38" y="125"/>
                  <a:pt x="38" y="125"/>
                  <a:pt x="38" y="125"/>
                </a:cubicBezTo>
                <a:cubicBezTo>
                  <a:pt x="38" y="126"/>
                  <a:pt x="38" y="126"/>
                  <a:pt x="38" y="126"/>
                </a:cubicBezTo>
                <a:cubicBezTo>
                  <a:pt x="39" y="126"/>
                  <a:pt x="39" y="126"/>
                  <a:pt x="39" y="126"/>
                </a:cubicBezTo>
                <a:cubicBezTo>
                  <a:pt x="39" y="126"/>
                  <a:pt x="39" y="126"/>
                  <a:pt x="38" y="125"/>
                </a:cubicBezTo>
                <a:cubicBezTo>
                  <a:pt x="39" y="125"/>
                  <a:pt x="39" y="125"/>
                  <a:pt x="39" y="126"/>
                </a:cubicBezTo>
                <a:cubicBezTo>
                  <a:pt x="39" y="126"/>
                  <a:pt x="39" y="126"/>
                  <a:pt x="39" y="126"/>
                </a:cubicBezTo>
                <a:cubicBezTo>
                  <a:pt x="39" y="126"/>
                  <a:pt x="39" y="126"/>
                  <a:pt x="39" y="126"/>
                </a:cubicBezTo>
                <a:cubicBezTo>
                  <a:pt x="39" y="126"/>
                  <a:pt x="40" y="126"/>
                  <a:pt x="40" y="126"/>
                </a:cubicBezTo>
                <a:cubicBezTo>
                  <a:pt x="40" y="126"/>
                  <a:pt x="40" y="126"/>
                  <a:pt x="40" y="126"/>
                </a:cubicBezTo>
                <a:cubicBezTo>
                  <a:pt x="40" y="126"/>
                  <a:pt x="40" y="126"/>
                  <a:pt x="40" y="126"/>
                </a:cubicBezTo>
                <a:close/>
                <a:moveTo>
                  <a:pt x="40" y="126"/>
                </a:moveTo>
                <a:cubicBezTo>
                  <a:pt x="40" y="126"/>
                  <a:pt x="40" y="126"/>
                  <a:pt x="40" y="126"/>
                </a:cubicBezTo>
                <a:cubicBezTo>
                  <a:pt x="40" y="126"/>
                  <a:pt x="40" y="126"/>
                  <a:pt x="40" y="126"/>
                </a:cubicBezTo>
                <a:close/>
                <a:moveTo>
                  <a:pt x="40" y="126"/>
                </a:moveTo>
                <a:cubicBezTo>
                  <a:pt x="40" y="126"/>
                  <a:pt x="40" y="126"/>
                  <a:pt x="40" y="125"/>
                </a:cubicBezTo>
                <a:cubicBezTo>
                  <a:pt x="40" y="125"/>
                  <a:pt x="40" y="125"/>
                  <a:pt x="40" y="125"/>
                </a:cubicBezTo>
                <a:cubicBezTo>
                  <a:pt x="40" y="125"/>
                  <a:pt x="39" y="125"/>
                  <a:pt x="39" y="125"/>
                </a:cubicBezTo>
                <a:cubicBezTo>
                  <a:pt x="39" y="125"/>
                  <a:pt x="39" y="125"/>
                  <a:pt x="39" y="125"/>
                </a:cubicBezTo>
                <a:cubicBezTo>
                  <a:pt x="39" y="125"/>
                  <a:pt x="39" y="125"/>
                  <a:pt x="39" y="125"/>
                </a:cubicBezTo>
                <a:cubicBezTo>
                  <a:pt x="39" y="125"/>
                  <a:pt x="40" y="125"/>
                  <a:pt x="40" y="125"/>
                </a:cubicBezTo>
                <a:cubicBezTo>
                  <a:pt x="40" y="125"/>
                  <a:pt x="40" y="126"/>
                  <a:pt x="40" y="126"/>
                </a:cubicBezTo>
                <a:cubicBezTo>
                  <a:pt x="40" y="126"/>
                  <a:pt x="40" y="126"/>
                  <a:pt x="40" y="126"/>
                </a:cubicBezTo>
                <a:close/>
                <a:moveTo>
                  <a:pt x="40" y="124"/>
                </a:moveTo>
                <a:cubicBezTo>
                  <a:pt x="40" y="124"/>
                  <a:pt x="40" y="124"/>
                  <a:pt x="40" y="124"/>
                </a:cubicBezTo>
                <a:cubicBezTo>
                  <a:pt x="40" y="124"/>
                  <a:pt x="40" y="124"/>
                  <a:pt x="40" y="124"/>
                </a:cubicBezTo>
                <a:cubicBezTo>
                  <a:pt x="40" y="124"/>
                  <a:pt x="40" y="124"/>
                  <a:pt x="40" y="124"/>
                </a:cubicBezTo>
                <a:cubicBezTo>
                  <a:pt x="40" y="124"/>
                  <a:pt x="40" y="124"/>
                  <a:pt x="40" y="124"/>
                </a:cubicBezTo>
                <a:cubicBezTo>
                  <a:pt x="40" y="124"/>
                  <a:pt x="40" y="123"/>
                  <a:pt x="40" y="123"/>
                </a:cubicBezTo>
                <a:cubicBezTo>
                  <a:pt x="40" y="123"/>
                  <a:pt x="40" y="123"/>
                  <a:pt x="41" y="124"/>
                </a:cubicBezTo>
                <a:cubicBezTo>
                  <a:pt x="40" y="123"/>
                  <a:pt x="40" y="124"/>
                  <a:pt x="40" y="124"/>
                </a:cubicBezTo>
                <a:close/>
                <a:moveTo>
                  <a:pt x="45" y="124"/>
                </a:moveTo>
                <a:cubicBezTo>
                  <a:pt x="45" y="124"/>
                  <a:pt x="45" y="124"/>
                  <a:pt x="45" y="124"/>
                </a:cubicBezTo>
                <a:cubicBezTo>
                  <a:pt x="45" y="124"/>
                  <a:pt x="45" y="124"/>
                  <a:pt x="45" y="124"/>
                </a:cubicBezTo>
                <a:cubicBezTo>
                  <a:pt x="45" y="124"/>
                  <a:pt x="45" y="124"/>
                  <a:pt x="45" y="124"/>
                </a:cubicBezTo>
                <a:close/>
                <a:moveTo>
                  <a:pt x="51" y="119"/>
                </a:moveTo>
                <a:cubicBezTo>
                  <a:pt x="51" y="119"/>
                  <a:pt x="51" y="119"/>
                  <a:pt x="51" y="119"/>
                </a:cubicBezTo>
                <a:cubicBezTo>
                  <a:pt x="51" y="120"/>
                  <a:pt x="52" y="119"/>
                  <a:pt x="52" y="120"/>
                </a:cubicBezTo>
                <a:cubicBezTo>
                  <a:pt x="52" y="120"/>
                  <a:pt x="51" y="120"/>
                  <a:pt x="51" y="120"/>
                </a:cubicBezTo>
                <a:cubicBezTo>
                  <a:pt x="51" y="120"/>
                  <a:pt x="51" y="120"/>
                  <a:pt x="51" y="119"/>
                </a:cubicBezTo>
                <a:close/>
                <a:moveTo>
                  <a:pt x="50" y="120"/>
                </a:moveTo>
                <a:cubicBezTo>
                  <a:pt x="50" y="120"/>
                  <a:pt x="50" y="120"/>
                  <a:pt x="50" y="120"/>
                </a:cubicBezTo>
                <a:cubicBezTo>
                  <a:pt x="50" y="120"/>
                  <a:pt x="50" y="120"/>
                  <a:pt x="50" y="120"/>
                </a:cubicBezTo>
                <a:cubicBezTo>
                  <a:pt x="50" y="120"/>
                  <a:pt x="50" y="120"/>
                  <a:pt x="50" y="120"/>
                </a:cubicBezTo>
                <a:cubicBezTo>
                  <a:pt x="50" y="120"/>
                  <a:pt x="50" y="120"/>
                  <a:pt x="50" y="120"/>
                </a:cubicBezTo>
                <a:close/>
                <a:moveTo>
                  <a:pt x="50" y="120"/>
                </a:moveTo>
                <a:cubicBezTo>
                  <a:pt x="50" y="120"/>
                  <a:pt x="50" y="120"/>
                  <a:pt x="51" y="121"/>
                </a:cubicBezTo>
                <a:cubicBezTo>
                  <a:pt x="50" y="121"/>
                  <a:pt x="50" y="121"/>
                  <a:pt x="50" y="121"/>
                </a:cubicBezTo>
                <a:cubicBezTo>
                  <a:pt x="50" y="121"/>
                  <a:pt x="50" y="120"/>
                  <a:pt x="50" y="120"/>
                </a:cubicBezTo>
                <a:cubicBezTo>
                  <a:pt x="50" y="120"/>
                  <a:pt x="50" y="120"/>
                  <a:pt x="50" y="120"/>
                </a:cubicBezTo>
                <a:close/>
                <a:moveTo>
                  <a:pt x="48" y="123"/>
                </a:moveTo>
                <a:cubicBezTo>
                  <a:pt x="48" y="123"/>
                  <a:pt x="48" y="123"/>
                  <a:pt x="47" y="123"/>
                </a:cubicBezTo>
                <a:cubicBezTo>
                  <a:pt x="47" y="123"/>
                  <a:pt x="47" y="123"/>
                  <a:pt x="47" y="123"/>
                </a:cubicBezTo>
                <a:cubicBezTo>
                  <a:pt x="47" y="123"/>
                  <a:pt x="48" y="122"/>
                  <a:pt x="48" y="123"/>
                </a:cubicBezTo>
                <a:cubicBezTo>
                  <a:pt x="48" y="123"/>
                  <a:pt x="48" y="123"/>
                  <a:pt x="48" y="123"/>
                </a:cubicBezTo>
                <a:close/>
                <a:moveTo>
                  <a:pt x="48" y="121"/>
                </a:moveTo>
                <a:cubicBezTo>
                  <a:pt x="48" y="121"/>
                  <a:pt x="49" y="119"/>
                  <a:pt x="49" y="120"/>
                </a:cubicBezTo>
                <a:cubicBezTo>
                  <a:pt x="49" y="120"/>
                  <a:pt x="49" y="121"/>
                  <a:pt x="49" y="122"/>
                </a:cubicBezTo>
                <a:cubicBezTo>
                  <a:pt x="48" y="121"/>
                  <a:pt x="48" y="121"/>
                  <a:pt x="48" y="121"/>
                </a:cubicBezTo>
                <a:close/>
                <a:moveTo>
                  <a:pt x="50" y="123"/>
                </a:moveTo>
                <a:cubicBezTo>
                  <a:pt x="50" y="123"/>
                  <a:pt x="50" y="123"/>
                  <a:pt x="49" y="123"/>
                </a:cubicBezTo>
                <a:cubicBezTo>
                  <a:pt x="49" y="123"/>
                  <a:pt x="49" y="123"/>
                  <a:pt x="49" y="122"/>
                </a:cubicBezTo>
                <a:cubicBezTo>
                  <a:pt x="49" y="123"/>
                  <a:pt x="49" y="123"/>
                  <a:pt x="49" y="123"/>
                </a:cubicBezTo>
                <a:cubicBezTo>
                  <a:pt x="49" y="123"/>
                  <a:pt x="49" y="123"/>
                  <a:pt x="49" y="123"/>
                </a:cubicBezTo>
                <a:cubicBezTo>
                  <a:pt x="49" y="122"/>
                  <a:pt x="49" y="122"/>
                  <a:pt x="50" y="122"/>
                </a:cubicBezTo>
                <a:cubicBezTo>
                  <a:pt x="50" y="122"/>
                  <a:pt x="50" y="122"/>
                  <a:pt x="49" y="122"/>
                </a:cubicBezTo>
                <a:cubicBezTo>
                  <a:pt x="49" y="122"/>
                  <a:pt x="50" y="122"/>
                  <a:pt x="50" y="122"/>
                </a:cubicBezTo>
                <a:cubicBezTo>
                  <a:pt x="50" y="122"/>
                  <a:pt x="49" y="122"/>
                  <a:pt x="49" y="123"/>
                </a:cubicBezTo>
                <a:cubicBezTo>
                  <a:pt x="50" y="123"/>
                  <a:pt x="50" y="123"/>
                  <a:pt x="50" y="123"/>
                </a:cubicBezTo>
                <a:cubicBezTo>
                  <a:pt x="50" y="123"/>
                  <a:pt x="50" y="123"/>
                  <a:pt x="50" y="123"/>
                </a:cubicBezTo>
                <a:close/>
                <a:moveTo>
                  <a:pt x="50" y="122"/>
                </a:moveTo>
                <a:cubicBezTo>
                  <a:pt x="50" y="122"/>
                  <a:pt x="50" y="122"/>
                  <a:pt x="50" y="122"/>
                </a:cubicBezTo>
                <a:cubicBezTo>
                  <a:pt x="50" y="122"/>
                  <a:pt x="50" y="122"/>
                  <a:pt x="50" y="122"/>
                </a:cubicBezTo>
                <a:cubicBezTo>
                  <a:pt x="50" y="122"/>
                  <a:pt x="50" y="122"/>
                  <a:pt x="50" y="122"/>
                </a:cubicBezTo>
                <a:close/>
                <a:moveTo>
                  <a:pt x="51" y="122"/>
                </a:moveTo>
                <a:cubicBezTo>
                  <a:pt x="51" y="122"/>
                  <a:pt x="51" y="123"/>
                  <a:pt x="51" y="123"/>
                </a:cubicBezTo>
                <a:cubicBezTo>
                  <a:pt x="51" y="123"/>
                  <a:pt x="51" y="123"/>
                  <a:pt x="51" y="123"/>
                </a:cubicBezTo>
                <a:cubicBezTo>
                  <a:pt x="51" y="122"/>
                  <a:pt x="51" y="122"/>
                  <a:pt x="51" y="122"/>
                </a:cubicBezTo>
                <a:cubicBezTo>
                  <a:pt x="51" y="121"/>
                  <a:pt x="50" y="122"/>
                  <a:pt x="50" y="121"/>
                </a:cubicBezTo>
                <a:cubicBezTo>
                  <a:pt x="50" y="121"/>
                  <a:pt x="51" y="121"/>
                  <a:pt x="51" y="121"/>
                </a:cubicBezTo>
                <a:cubicBezTo>
                  <a:pt x="51" y="122"/>
                  <a:pt x="51" y="122"/>
                  <a:pt x="52" y="122"/>
                </a:cubicBezTo>
                <a:cubicBezTo>
                  <a:pt x="52" y="122"/>
                  <a:pt x="52" y="122"/>
                  <a:pt x="51" y="122"/>
                </a:cubicBezTo>
                <a:close/>
                <a:moveTo>
                  <a:pt x="51" y="121"/>
                </a:moveTo>
                <a:cubicBezTo>
                  <a:pt x="51" y="120"/>
                  <a:pt x="52" y="120"/>
                  <a:pt x="52" y="121"/>
                </a:cubicBezTo>
                <a:cubicBezTo>
                  <a:pt x="52" y="121"/>
                  <a:pt x="51" y="121"/>
                  <a:pt x="51" y="121"/>
                </a:cubicBezTo>
                <a:close/>
                <a:moveTo>
                  <a:pt x="6" y="141"/>
                </a:moveTo>
                <a:cubicBezTo>
                  <a:pt x="6" y="141"/>
                  <a:pt x="6" y="141"/>
                  <a:pt x="6" y="140"/>
                </a:cubicBezTo>
                <a:cubicBezTo>
                  <a:pt x="7" y="141"/>
                  <a:pt x="7" y="140"/>
                  <a:pt x="7" y="141"/>
                </a:cubicBezTo>
                <a:cubicBezTo>
                  <a:pt x="7" y="141"/>
                  <a:pt x="7" y="141"/>
                  <a:pt x="6" y="141"/>
                </a:cubicBezTo>
                <a:close/>
                <a:moveTo>
                  <a:pt x="10" y="140"/>
                </a:moveTo>
                <a:cubicBezTo>
                  <a:pt x="9" y="140"/>
                  <a:pt x="9" y="141"/>
                  <a:pt x="9" y="140"/>
                </a:cubicBezTo>
                <a:cubicBezTo>
                  <a:pt x="8" y="140"/>
                  <a:pt x="10" y="139"/>
                  <a:pt x="10" y="140"/>
                </a:cubicBezTo>
                <a:close/>
                <a:moveTo>
                  <a:pt x="13" y="141"/>
                </a:moveTo>
                <a:cubicBezTo>
                  <a:pt x="13" y="140"/>
                  <a:pt x="13" y="140"/>
                  <a:pt x="12" y="140"/>
                </a:cubicBezTo>
                <a:cubicBezTo>
                  <a:pt x="13" y="139"/>
                  <a:pt x="13" y="140"/>
                  <a:pt x="14" y="140"/>
                </a:cubicBezTo>
                <a:cubicBezTo>
                  <a:pt x="14" y="141"/>
                  <a:pt x="13" y="140"/>
                  <a:pt x="13" y="141"/>
                </a:cubicBezTo>
                <a:close/>
                <a:moveTo>
                  <a:pt x="18" y="141"/>
                </a:moveTo>
                <a:cubicBezTo>
                  <a:pt x="18" y="141"/>
                  <a:pt x="17" y="141"/>
                  <a:pt x="17" y="142"/>
                </a:cubicBezTo>
                <a:cubicBezTo>
                  <a:pt x="17" y="141"/>
                  <a:pt x="18" y="140"/>
                  <a:pt x="18" y="140"/>
                </a:cubicBezTo>
                <a:cubicBezTo>
                  <a:pt x="18" y="141"/>
                  <a:pt x="18" y="141"/>
                  <a:pt x="18" y="141"/>
                </a:cubicBezTo>
                <a:close/>
                <a:moveTo>
                  <a:pt x="17" y="137"/>
                </a:moveTo>
                <a:cubicBezTo>
                  <a:pt x="17" y="137"/>
                  <a:pt x="17" y="137"/>
                  <a:pt x="17" y="137"/>
                </a:cubicBezTo>
                <a:cubicBezTo>
                  <a:pt x="17" y="137"/>
                  <a:pt x="17" y="137"/>
                  <a:pt x="17" y="137"/>
                </a:cubicBezTo>
                <a:cubicBezTo>
                  <a:pt x="17" y="137"/>
                  <a:pt x="17" y="137"/>
                  <a:pt x="17" y="137"/>
                </a:cubicBezTo>
                <a:close/>
                <a:moveTo>
                  <a:pt x="17" y="138"/>
                </a:moveTo>
                <a:cubicBezTo>
                  <a:pt x="17" y="137"/>
                  <a:pt x="18" y="137"/>
                  <a:pt x="18" y="137"/>
                </a:cubicBezTo>
                <a:cubicBezTo>
                  <a:pt x="18" y="137"/>
                  <a:pt x="18" y="137"/>
                  <a:pt x="18" y="137"/>
                </a:cubicBezTo>
                <a:cubicBezTo>
                  <a:pt x="19" y="137"/>
                  <a:pt x="19" y="137"/>
                  <a:pt x="20" y="137"/>
                </a:cubicBezTo>
                <a:cubicBezTo>
                  <a:pt x="19" y="138"/>
                  <a:pt x="18" y="137"/>
                  <a:pt x="17" y="138"/>
                </a:cubicBezTo>
                <a:close/>
                <a:moveTo>
                  <a:pt x="12" y="147"/>
                </a:moveTo>
                <a:cubicBezTo>
                  <a:pt x="12" y="147"/>
                  <a:pt x="11" y="148"/>
                  <a:pt x="11" y="147"/>
                </a:cubicBezTo>
                <a:cubicBezTo>
                  <a:pt x="12" y="147"/>
                  <a:pt x="12" y="146"/>
                  <a:pt x="12" y="147"/>
                </a:cubicBezTo>
                <a:close/>
                <a:moveTo>
                  <a:pt x="13" y="147"/>
                </a:moveTo>
                <a:cubicBezTo>
                  <a:pt x="13" y="147"/>
                  <a:pt x="13" y="147"/>
                  <a:pt x="13" y="146"/>
                </a:cubicBezTo>
                <a:cubicBezTo>
                  <a:pt x="14" y="147"/>
                  <a:pt x="14" y="147"/>
                  <a:pt x="14" y="147"/>
                </a:cubicBezTo>
                <a:cubicBezTo>
                  <a:pt x="14" y="147"/>
                  <a:pt x="14" y="147"/>
                  <a:pt x="14" y="147"/>
                </a:cubicBezTo>
                <a:cubicBezTo>
                  <a:pt x="14" y="147"/>
                  <a:pt x="14" y="147"/>
                  <a:pt x="13" y="147"/>
                </a:cubicBezTo>
                <a:close/>
                <a:moveTo>
                  <a:pt x="13" y="149"/>
                </a:moveTo>
                <a:cubicBezTo>
                  <a:pt x="14" y="149"/>
                  <a:pt x="15" y="149"/>
                  <a:pt x="16" y="149"/>
                </a:cubicBezTo>
                <a:cubicBezTo>
                  <a:pt x="15" y="150"/>
                  <a:pt x="14" y="150"/>
                  <a:pt x="13" y="149"/>
                </a:cubicBezTo>
                <a:close/>
                <a:moveTo>
                  <a:pt x="15" y="148"/>
                </a:moveTo>
                <a:cubicBezTo>
                  <a:pt x="15" y="147"/>
                  <a:pt x="15" y="147"/>
                  <a:pt x="16" y="147"/>
                </a:cubicBezTo>
                <a:cubicBezTo>
                  <a:pt x="16" y="148"/>
                  <a:pt x="15" y="148"/>
                  <a:pt x="15" y="148"/>
                </a:cubicBezTo>
                <a:close/>
                <a:moveTo>
                  <a:pt x="19" y="146"/>
                </a:moveTo>
                <a:cubicBezTo>
                  <a:pt x="19" y="146"/>
                  <a:pt x="19" y="146"/>
                  <a:pt x="19" y="146"/>
                </a:cubicBezTo>
                <a:cubicBezTo>
                  <a:pt x="19" y="146"/>
                  <a:pt x="19" y="146"/>
                  <a:pt x="20" y="146"/>
                </a:cubicBezTo>
                <a:lnTo>
                  <a:pt x="19" y="146"/>
                </a:lnTo>
                <a:close/>
                <a:moveTo>
                  <a:pt x="23" y="146"/>
                </a:moveTo>
                <a:cubicBezTo>
                  <a:pt x="23" y="146"/>
                  <a:pt x="23" y="145"/>
                  <a:pt x="24" y="145"/>
                </a:cubicBezTo>
                <a:cubicBezTo>
                  <a:pt x="24" y="146"/>
                  <a:pt x="23" y="146"/>
                  <a:pt x="23" y="146"/>
                </a:cubicBezTo>
                <a:close/>
                <a:moveTo>
                  <a:pt x="34" y="132"/>
                </a:moveTo>
                <a:cubicBezTo>
                  <a:pt x="34" y="132"/>
                  <a:pt x="35" y="132"/>
                  <a:pt x="35" y="133"/>
                </a:cubicBezTo>
                <a:cubicBezTo>
                  <a:pt x="34" y="133"/>
                  <a:pt x="34" y="132"/>
                  <a:pt x="34" y="132"/>
                </a:cubicBezTo>
                <a:close/>
                <a:moveTo>
                  <a:pt x="33" y="132"/>
                </a:moveTo>
                <a:cubicBezTo>
                  <a:pt x="33" y="132"/>
                  <a:pt x="33" y="132"/>
                  <a:pt x="33" y="132"/>
                </a:cubicBezTo>
                <a:cubicBezTo>
                  <a:pt x="33" y="132"/>
                  <a:pt x="33" y="132"/>
                  <a:pt x="33" y="132"/>
                </a:cubicBezTo>
                <a:close/>
                <a:moveTo>
                  <a:pt x="30" y="132"/>
                </a:moveTo>
                <a:cubicBezTo>
                  <a:pt x="30" y="132"/>
                  <a:pt x="30" y="132"/>
                  <a:pt x="30" y="132"/>
                </a:cubicBezTo>
                <a:cubicBezTo>
                  <a:pt x="30" y="132"/>
                  <a:pt x="30" y="132"/>
                  <a:pt x="30" y="133"/>
                </a:cubicBezTo>
                <a:cubicBezTo>
                  <a:pt x="30" y="132"/>
                  <a:pt x="30" y="132"/>
                  <a:pt x="30" y="132"/>
                </a:cubicBezTo>
                <a:cubicBezTo>
                  <a:pt x="30" y="132"/>
                  <a:pt x="30" y="132"/>
                  <a:pt x="30" y="132"/>
                </a:cubicBezTo>
                <a:close/>
                <a:moveTo>
                  <a:pt x="29" y="131"/>
                </a:moveTo>
                <a:cubicBezTo>
                  <a:pt x="29" y="131"/>
                  <a:pt x="30" y="131"/>
                  <a:pt x="30" y="132"/>
                </a:cubicBezTo>
                <a:cubicBezTo>
                  <a:pt x="29" y="132"/>
                  <a:pt x="29" y="131"/>
                  <a:pt x="29" y="131"/>
                </a:cubicBezTo>
                <a:close/>
                <a:moveTo>
                  <a:pt x="29" y="133"/>
                </a:moveTo>
                <a:cubicBezTo>
                  <a:pt x="29" y="133"/>
                  <a:pt x="29" y="133"/>
                  <a:pt x="29" y="133"/>
                </a:cubicBezTo>
                <a:cubicBezTo>
                  <a:pt x="29" y="133"/>
                  <a:pt x="29" y="133"/>
                  <a:pt x="29" y="133"/>
                </a:cubicBezTo>
                <a:cubicBezTo>
                  <a:pt x="29" y="134"/>
                  <a:pt x="29" y="134"/>
                  <a:pt x="29" y="133"/>
                </a:cubicBezTo>
                <a:cubicBezTo>
                  <a:pt x="29" y="133"/>
                  <a:pt x="29" y="133"/>
                  <a:pt x="29" y="133"/>
                </a:cubicBezTo>
                <a:close/>
                <a:moveTo>
                  <a:pt x="28" y="133"/>
                </a:moveTo>
                <a:cubicBezTo>
                  <a:pt x="28" y="133"/>
                  <a:pt x="28" y="134"/>
                  <a:pt x="28" y="134"/>
                </a:cubicBezTo>
                <a:cubicBezTo>
                  <a:pt x="28" y="134"/>
                  <a:pt x="28" y="134"/>
                  <a:pt x="28" y="133"/>
                </a:cubicBezTo>
                <a:cubicBezTo>
                  <a:pt x="28" y="133"/>
                  <a:pt x="28" y="133"/>
                  <a:pt x="28" y="133"/>
                </a:cubicBezTo>
                <a:close/>
                <a:moveTo>
                  <a:pt x="28" y="135"/>
                </a:moveTo>
                <a:cubicBezTo>
                  <a:pt x="29" y="135"/>
                  <a:pt x="28" y="136"/>
                  <a:pt x="29" y="136"/>
                </a:cubicBezTo>
                <a:cubicBezTo>
                  <a:pt x="29" y="137"/>
                  <a:pt x="29" y="137"/>
                  <a:pt x="29" y="137"/>
                </a:cubicBezTo>
                <a:cubicBezTo>
                  <a:pt x="29" y="136"/>
                  <a:pt x="28" y="137"/>
                  <a:pt x="28" y="136"/>
                </a:cubicBezTo>
                <a:cubicBezTo>
                  <a:pt x="28" y="136"/>
                  <a:pt x="29" y="136"/>
                  <a:pt x="29" y="136"/>
                </a:cubicBezTo>
                <a:cubicBezTo>
                  <a:pt x="29" y="136"/>
                  <a:pt x="28" y="136"/>
                  <a:pt x="28" y="135"/>
                </a:cubicBezTo>
                <a:close/>
                <a:moveTo>
                  <a:pt x="26" y="133"/>
                </a:moveTo>
                <a:cubicBezTo>
                  <a:pt x="27" y="133"/>
                  <a:pt x="27" y="133"/>
                  <a:pt x="27" y="133"/>
                </a:cubicBezTo>
                <a:cubicBezTo>
                  <a:pt x="27" y="133"/>
                  <a:pt x="27" y="133"/>
                  <a:pt x="28" y="133"/>
                </a:cubicBezTo>
                <a:cubicBezTo>
                  <a:pt x="28" y="133"/>
                  <a:pt x="28" y="133"/>
                  <a:pt x="28" y="133"/>
                </a:cubicBezTo>
                <a:cubicBezTo>
                  <a:pt x="28" y="133"/>
                  <a:pt x="28" y="133"/>
                  <a:pt x="28" y="133"/>
                </a:cubicBezTo>
                <a:cubicBezTo>
                  <a:pt x="28" y="133"/>
                  <a:pt x="28" y="134"/>
                  <a:pt x="28" y="134"/>
                </a:cubicBezTo>
                <a:cubicBezTo>
                  <a:pt x="28" y="134"/>
                  <a:pt x="27" y="134"/>
                  <a:pt x="27" y="134"/>
                </a:cubicBezTo>
                <a:cubicBezTo>
                  <a:pt x="27" y="134"/>
                  <a:pt x="27" y="134"/>
                  <a:pt x="27" y="134"/>
                </a:cubicBezTo>
                <a:cubicBezTo>
                  <a:pt x="27" y="133"/>
                  <a:pt x="28" y="134"/>
                  <a:pt x="27" y="133"/>
                </a:cubicBezTo>
                <a:cubicBezTo>
                  <a:pt x="27" y="133"/>
                  <a:pt x="27" y="134"/>
                  <a:pt x="26" y="133"/>
                </a:cubicBezTo>
                <a:close/>
                <a:moveTo>
                  <a:pt x="20" y="137"/>
                </a:moveTo>
                <a:cubicBezTo>
                  <a:pt x="20" y="137"/>
                  <a:pt x="20" y="136"/>
                  <a:pt x="20" y="136"/>
                </a:cubicBezTo>
                <a:cubicBezTo>
                  <a:pt x="20" y="136"/>
                  <a:pt x="20" y="136"/>
                  <a:pt x="21" y="136"/>
                </a:cubicBezTo>
                <a:cubicBezTo>
                  <a:pt x="21" y="136"/>
                  <a:pt x="21" y="136"/>
                  <a:pt x="21" y="136"/>
                </a:cubicBezTo>
                <a:cubicBezTo>
                  <a:pt x="21" y="136"/>
                  <a:pt x="21" y="136"/>
                  <a:pt x="21" y="136"/>
                </a:cubicBezTo>
                <a:cubicBezTo>
                  <a:pt x="21" y="136"/>
                  <a:pt x="20" y="136"/>
                  <a:pt x="20" y="137"/>
                </a:cubicBezTo>
                <a:close/>
                <a:moveTo>
                  <a:pt x="21" y="136"/>
                </a:moveTo>
                <a:cubicBezTo>
                  <a:pt x="21" y="136"/>
                  <a:pt x="21" y="136"/>
                  <a:pt x="21" y="136"/>
                </a:cubicBezTo>
                <a:cubicBezTo>
                  <a:pt x="21" y="136"/>
                  <a:pt x="21" y="136"/>
                  <a:pt x="21" y="136"/>
                </a:cubicBezTo>
                <a:cubicBezTo>
                  <a:pt x="21" y="136"/>
                  <a:pt x="21" y="136"/>
                  <a:pt x="21" y="136"/>
                </a:cubicBezTo>
                <a:close/>
                <a:moveTo>
                  <a:pt x="21" y="141"/>
                </a:moveTo>
                <a:cubicBezTo>
                  <a:pt x="21" y="141"/>
                  <a:pt x="21" y="141"/>
                  <a:pt x="21" y="140"/>
                </a:cubicBezTo>
                <a:cubicBezTo>
                  <a:pt x="21" y="140"/>
                  <a:pt x="21" y="140"/>
                  <a:pt x="22" y="140"/>
                </a:cubicBezTo>
                <a:lnTo>
                  <a:pt x="21" y="141"/>
                </a:lnTo>
                <a:close/>
                <a:moveTo>
                  <a:pt x="22" y="140"/>
                </a:moveTo>
                <a:cubicBezTo>
                  <a:pt x="22" y="140"/>
                  <a:pt x="22" y="140"/>
                  <a:pt x="22" y="140"/>
                </a:cubicBezTo>
                <a:cubicBezTo>
                  <a:pt x="22" y="139"/>
                  <a:pt x="22" y="139"/>
                  <a:pt x="22" y="139"/>
                </a:cubicBezTo>
                <a:cubicBezTo>
                  <a:pt x="22" y="139"/>
                  <a:pt x="22" y="138"/>
                  <a:pt x="22" y="139"/>
                </a:cubicBezTo>
                <a:cubicBezTo>
                  <a:pt x="22" y="140"/>
                  <a:pt x="23" y="139"/>
                  <a:pt x="23" y="140"/>
                </a:cubicBezTo>
                <a:cubicBezTo>
                  <a:pt x="23" y="139"/>
                  <a:pt x="22" y="141"/>
                  <a:pt x="22" y="140"/>
                </a:cubicBezTo>
                <a:close/>
                <a:moveTo>
                  <a:pt x="22" y="137"/>
                </a:moveTo>
                <a:cubicBezTo>
                  <a:pt x="23" y="137"/>
                  <a:pt x="22" y="137"/>
                  <a:pt x="23" y="137"/>
                </a:cubicBezTo>
                <a:cubicBezTo>
                  <a:pt x="23" y="136"/>
                  <a:pt x="23" y="136"/>
                  <a:pt x="23" y="135"/>
                </a:cubicBezTo>
                <a:cubicBezTo>
                  <a:pt x="23" y="135"/>
                  <a:pt x="23" y="135"/>
                  <a:pt x="23" y="135"/>
                </a:cubicBezTo>
                <a:cubicBezTo>
                  <a:pt x="23" y="135"/>
                  <a:pt x="23" y="135"/>
                  <a:pt x="23" y="135"/>
                </a:cubicBezTo>
                <a:cubicBezTo>
                  <a:pt x="24" y="135"/>
                  <a:pt x="24" y="135"/>
                  <a:pt x="24" y="135"/>
                </a:cubicBezTo>
                <a:cubicBezTo>
                  <a:pt x="24" y="136"/>
                  <a:pt x="24" y="136"/>
                  <a:pt x="24" y="136"/>
                </a:cubicBezTo>
                <a:cubicBezTo>
                  <a:pt x="24" y="135"/>
                  <a:pt x="25" y="135"/>
                  <a:pt x="26" y="135"/>
                </a:cubicBezTo>
                <a:cubicBezTo>
                  <a:pt x="26" y="136"/>
                  <a:pt x="27" y="136"/>
                  <a:pt x="28" y="136"/>
                </a:cubicBezTo>
                <a:cubicBezTo>
                  <a:pt x="28" y="136"/>
                  <a:pt x="26" y="136"/>
                  <a:pt x="25" y="136"/>
                </a:cubicBezTo>
                <a:cubicBezTo>
                  <a:pt x="26" y="137"/>
                  <a:pt x="26" y="137"/>
                  <a:pt x="26" y="137"/>
                </a:cubicBezTo>
                <a:cubicBezTo>
                  <a:pt x="25" y="137"/>
                  <a:pt x="25" y="137"/>
                  <a:pt x="25" y="137"/>
                </a:cubicBezTo>
                <a:cubicBezTo>
                  <a:pt x="24" y="137"/>
                  <a:pt x="23" y="138"/>
                  <a:pt x="22" y="137"/>
                </a:cubicBezTo>
                <a:close/>
                <a:moveTo>
                  <a:pt x="26" y="138"/>
                </a:moveTo>
                <a:cubicBezTo>
                  <a:pt x="26" y="138"/>
                  <a:pt x="26" y="138"/>
                  <a:pt x="26" y="138"/>
                </a:cubicBezTo>
                <a:cubicBezTo>
                  <a:pt x="26" y="138"/>
                  <a:pt x="26" y="138"/>
                  <a:pt x="25" y="138"/>
                </a:cubicBezTo>
                <a:cubicBezTo>
                  <a:pt x="25" y="138"/>
                  <a:pt x="26" y="138"/>
                  <a:pt x="26" y="138"/>
                </a:cubicBezTo>
                <a:close/>
                <a:moveTo>
                  <a:pt x="25" y="138"/>
                </a:moveTo>
                <a:cubicBezTo>
                  <a:pt x="25" y="138"/>
                  <a:pt x="25" y="138"/>
                  <a:pt x="25" y="138"/>
                </a:cubicBezTo>
                <a:cubicBezTo>
                  <a:pt x="25" y="138"/>
                  <a:pt x="25" y="138"/>
                  <a:pt x="25" y="138"/>
                </a:cubicBezTo>
                <a:cubicBezTo>
                  <a:pt x="25" y="138"/>
                  <a:pt x="25" y="138"/>
                  <a:pt x="25" y="138"/>
                </a:cubicBezTo>
                <a:close/>
                <a:moveTo>
                  <a:pt x="24" y="140"/>
                </a:moveTo>
                <a:cubicBezTo>
                  <a:pt x="24" y="139"/>
                  <a:pt x="24" y="139"/>
                  <a:pt x="24" y="139"/>
                </a:cubicBezTo>
                <a:cubicBezTo>
                  <a:pt x="24" y="139"/>
                  <a:pt x="25" y="139"/>
                  <a:pt x="26" y="139"/>
                </a:cubicBezTo>
                <a:cubicBezTo>
                  <a:pt x="25" y="139"/>
                  <a:pt x="25" y="139"/>
                  <a:pt x="24" y="140"/>
                </a:cubicBezTo>
                <a:close/>
                <a:moveTo>
                  <a:pt x="25" y="139"/>
                </a:moveTo>
                <a:cubicBezTo>
                  <a:pt x="26" y="139"/>
                  <a:pt x="27" y="139"/>
                  <a:pt x="27" y="139"/>
                </a:cubicBezTo>
                <a:cubicBezTo>
                  <a:pt x="26" y="139"/>
                  <a:pt x="26" y="140"/>
                  <a:pt x="25" y="139"/>
                </a:cubicBezTo>
                <a:close/>
                <a:moveTo>
                  <a:pt x="25" y="145"/>
                </a:moveTo>
                <a:cubicBezTo>
                  <a:pt x="24" y="145"/>
                  <a:pt x="24" y="145"/>
                  <a:pt x="24" y="145"/>
                </a:cubicBezTo>
                <a:cubicBezTo>
                  <a:pt x="25" y="144"/>
                  <a:pt x="25" y="144"/>
                  <a:pt x="25" y="144"/>
                </a:cubicBezTo>
                <a:cubicBezTo>
                  <a:pt x="25" y="144"/>
                  <a:pt x="24" y="144"/>
                  <a:pt x="24" y="144"/>
                </a:cubicBezTo>
                <a:cubicBezTo>
                  <a:pt x="25" y="144"/>
                  <a:pt x="25" y="143"/>
                  <a:pt x="25" y="144"/>
                </a:cubicBezTo>
                <a:cubicBezTo>
                  <a:pt x="25" y="144"/>
                  <a:pt x="25" y="145"/>
                  <a:pt x="25" y="145"/>
                </a:cubicBezTo>
                <a:close/>
                <a:moveTo>
                  <a:pt x="27" y="143"/>
                </a:moveTo>
                <a:cubicBezTo>
                  <a:pt x="27" y="143"/>
                  <a:pt x="26" y="143"/>
                  <a:pt x="26" y="143"/>
                </a:cubicBezTo>
                <a:cubicBezTo>
                  <a:pt x="26" y="142"/>
                  <a:pt x="27" y="142"/>
                  <a:pt x="27" y="142"/>
                </a:cubicBezTo>
                <a:cubicBezTo>
                  <a:pt x="27" y="142"/>
                  <a:pt x="27" y="142"/>
                  <a:pt x="28" y="142"/>
                </a:cubicBezTo>
                <a:lnTo>
                  <a:pt x="27" y="143"/>
                </a:lnTo>
                <a:close/>
                <a:moveTo>
                  <a:pt x="28" y="138"/>
                </a:moveTo>
                <a:cubicBezTo>
                  <a:pt x="28" y="138"/>
                  <a:pt x="28" y="138"/>
                  <a:pt x="28" y="138"/>
                </a:cubicBezTo>
                <a:cubicBezTo>
                  <a:pt x="28" y="138"/>
                  <a:pt x="28" y="138"/>
                  <a:pt x="28" y="138"/>
                </a:cubicBezTo>
                <a:cubicBezTo>
                  <a:pt x="27" y="138"/>
                  <a:pt x="27" y="138"/>
                  <a:pt x="27" y="137"/>
                </a:cubicBezTo>
                <a:cubicBezTo>
                  <a:pt x="27" y="137"/>
                  <a:pt x="27" y="137"/>
                  <a:pt x="27" y="137"/>
                </a:cubicBezTo>
                <a:cubicBezTo>
                  <a:pt x="28" y="137"/>
                  <a:pt x="28" y="137"/>
                  <a:pt x="28" y="137"/>
                </a:cubicBezTo>
                <a:cubicBezTo>
                  <a:pt x="28" y="138"/>
                  <a:pt x="28" y="138"/>
                  <a:pt x="28" y="138"/>
                </a:cubicBezTo>
                <a:close/>
                <a:moveTo>
                  <a:pt x="28" y="139"/>
                </a:moveTo>
                <a:cubicBezTo>
                  <a:pt x="28" y="138"/>
                  <a:pt x="28" y="138"/>
                  <a:pt x="29" y="138"/>
                </a:cubicBezTo>
                <a:cubicBezTo>
                  <a:pt x="29" y="138"/>
                  <a:pt x="28" y="138"/>
                  <a:pt x="29" y="138"/>
                </a:cubicBezTo>
                <a:cubicBezTo>
                  <a:pt x="29" y="139"/>
                  <a:pt x="28" y="139"/>
                  <a:pt x="28" y="139"/>
                </a:cubicBezTo>
                <a:close/>
                <a:moveTo>
                  <a:pt x="29" y="143"/>
                </a:moveTo>
                <a:cubicBezTo>
                  <a:pt x="28" y="141"/>
                  <a:pt x="30" y="142"/>
                  <a:pt x="30" y="143"/>
                </a:cubicBezTo>
                <a:cubicBezTo>
                  <a:pt x="30" y="142"/>
                  <a:pt x="29" y="143"/>
                  <a:pt x="29" y="143"/>
                </a:cubicBezTo>
                <a:close/>
                <a:moveTo>
                  <a:pt x="30" y="138"/>
                </a:moveTo>
                <a:cubicBezTo>
                  <a:pt x="30" y="138"/>
                  <a:pt x="30" y="137"/>
                  <a:pt x="30" y="137"/>
                </a:cubicBezTo>
                <a:cubicBezTo>
                  <a:pt x="31" y="138"/>
                  <a:pt x="31" y="137"/>
                  <a:pt x="32" y="137"/>
                </a:cubicBezTo>
                <a:cubicBezTo>
                  <a:pt x="31" y="137"/>
                  <a:pt x="31" y="138"/>
                  <a:pt x="30" y="138"/>
                </a:cubicBezTo>
                <a:close/>
                <a:moveTo>
                  <a:pt x="30" y="142"/>
                </a:moveTo>
                <a:cubicBezTo>
                  <a:pt x="31" y="141"/>
                  <a:pt x="30" y="141"/>
                  <a:pt x="31" y="141"/>
                </a:cubicBezTo>
                <a:cubicBezTo>
                  <a:pt x="31" y="141"/>
                  <a:pt x="31" y="142"/>
                  <a:pt x="30" y="142"/>
                </a:cubicBezTo>
                <a:close/>
                <a:moveTo>
                  <a:pt x="32" y="144"/>
                </a:moveTo>
                <a:cubicBezTo>
                  <a:pt x="32" y="143"/>
                  <a:pt x="32" y="143"/>
                  <a:pt x="31" y="143"/>
                </a:cubicBezTo>
                <a:cubicBezTo>
                  <a:pt x="31" y="144"/>
                  <a:pt x="31" y="144"/>
                  <a:pt x="31" y="144"/>
                </a:cubicBezTo>
                <a:cubicBezTo>
                  <a:pt x="30" y="144"/>
                  <a:pt x="31" y="143"/>
                  <a:pt x="31" y="143"/>
                </a:cubicBezTo>
                <a:cubicBezTo>
                  <a:pt x="32" y="143"/>
                  <a:pt x="31" y="143"/>
                  <a:pt x="32" y="143"/>
                </a:cubicBezTo>
                <a:cubicBezTo>
                  <a:pt x="32" y="143"/>
                  <a:pt x="31" y="142"/>
                  <a:pt x="32" y="142"/>
                </a:cubicBezTo>
                <a:cubicBezTo>
                  <a:pt x="32" y="142"/>
                  <a:pt x="32" y="142"/>
                  <a:pt x="32" y="142"/>
                </a:cubicBezTo>
                <a:cubicBezTo>
                  <a:pt x="32" y="143"/>
                  <a:pt x="32" y="143"/>
                  <a:pt x="32" y="143"/>
                </a:cubicBezTo>
                <a:cubicBezTo>
                  <a:pt x="32" y="143"/>
                  <a:pt x="32" y="144"/>
                  <a:pt x="32" y="144"/>
                </a:cubicBezTo>
                <a:close/>
                <a:moveTo>
                  <a:pt x="33" y="133"/>
                </a:moveTo>
                <a:cubicBezTo>
                  <a:pt x="33" y="134"/>
                  <a:pt x="32" y="133"/>
                  <a:pt x="32" y="134"/>
                </a:cubicBezTo>
                <a:cubicBezTo>
                  <a:pt x="31" y="133"/>
                  <a:pt x="31" y="133"/>
                  <a:pt x="30" y="133"/>
                </a:cubicBezTo>
                <a:cubicBezTo>
                  <a:pt x="30" y="134"/>
                  <a:pt x="31" y="134"/>
                  <a:pt x="30" y="134"/>
                </a:cubicBezTo>
                <a:cubicBezTo>
                  <a:pt x="30" y="134"/>
                  <a:pt x="30" y="133"/>
                  <a:pt x="30" y="133"/>
                </a:cubicBezTo>
                <a:cubicBezTo>
                  <a:pt x="30" y="133"/>
                  <a:pt x="30" y="132"/>
                  <a:pt x="31" y="133"/>
                </a:cubicBezTo>
                <a:cubicBezTo>
                  <a:pt x="31" y="132"/>
                  <a:pt x="31" y="132"/>
                  <a:pt x="30" y="132"/>
                </a:cubicBezTo>
                <a:cubicBezTo>
                  <a:pt x="31" y="132"/>
                  <a:pt x="31" y="132"/>
                  <a:pt x="31" y="132"/>
                </a:cubicBezTo>
                <a:cubicBezTo>
                  <a:pt x="30" y="132"/>
                  <a:pt x="30" y="132"/>
                  <a:pt x="30" y="132"/>
                </a:cubicBezTo>
                <a:cubicBezTo>
                  <a:pt x="30" y="131"/>
                  <a:pt x="31" y="131"/>
                  <a:pt x="31" y="131"/>
                </a:cubicBezTo>
                <a:cubicBezTo>
                  <a:pt x="31" y="131"/>
                  <a:pt x="31" y="130"/>
                  <a:pt x="32" y="131"/>
                </a:cubicBezTo>
                <a:cubicBezTo>
                  <a:pt x="31" y="131"/>
                  <a:pt x="31" y="131"/>
                  <a:pt x="31" y="131"/>
                </a:cubicBezTo>
                <a:cubicBezTo>
                  <a:pt x="32" y="131"/>
                  <a:pt x="32" y="131"/>
                  <a:pt x="33" y="131"/>
                </a:cubicBezTo>
                <a:cubicBezTo>
                  <a:pt x="33" y="131"/>
                  <a:pt x="33" y="131"/>
                  <a:pt x="33" y="131"/>
                </a:cubicBezTo>
                <a:cubicBezTo>
                  <a:pt x="32" y="132"/>
                  <a:pt x="32" y="132"/>
                  <a:pt x="31" y="132"/>
                </a:cubicBezTo>
                <a:cubicBezTo>
                  <a:pt x="31" y="132"/>
                  <a:pt x="31" y="132"/>
                  <a:pt x="32" y="132"/>
                </a:cubicBezTo>
                <a:cubicBezTo>
                  <a:pt x="31" y="132"/>
                  <a:pt x="31" y="132"/>
                  <a:pt x="31" y="132"/>
                </a:cubicBezTo>
                <a:cubicBezTo>
                  <a:pt x="32" y="133"/>
                  <a:pt x="32" y="132"/>
                  <a:pt x="32" y="133"/>
                </a:cubicBezTo>
                <a:cubicBezTo>
                  <a:pt x="32" y="132"/>
                  <a:pt x="32" y="132"/>
                  <a:pt x="32" y="132"/>
                </a:cubicBezTo>
                <a:cubicBezTo>
                  <a:pt x="32" y="132"/>
                  <a:pt x="32" y="132"/>
                  <a:pt x="32" y="132"/>
                </a:cubicBezTo>
                <a:cubicBezTo>
                  <a:pt x="32" y="132"/>
                  <a:pt x="32" y="132"/>
                  <a:pt x="32" y="132"/>
                </a:cubicBezTo>
                <a:cubicBezTo>
                  <a:pt x="33" y="133"/>
                  <a:pt x="33" y="132"/>
                  <a:pt x="34" y="133"/>
                </a:cubicBezTo>
                <a:cubicBezTo>
                  <a:pt x="34" y="133"/>
                  <a:pt x="35" y="133"/>
                  <a:pt x="34" y="133"/>
                </a:cubicBezTo>
                <a:cubicBezTo>
                  <a:pt x="34" y="133"/>
                  <a:pt x="33" y="133"/>
                  <a:pt x="33" y="133"/>
                </a:cubicBezTo>
                <a:close/>
                <a:moveTo>
                  <a:pt x="34" y="139"/>
                </a:moveTo>
                <a:cubicBezTo>
                  <a:pt x="34" y="139"/>
                  <a:pt x="34" y="139"/>
                  <a:pt x="34" y="139"/>
                </a:cubicBezTo>
                <a:cubicBezTo>
                  <a:pt x="34" y="139"/>
                  <a:pt x="35" y="139"/>
                  <a:pt x="35" y="139"/>
                </a:cubicBezTo>
                <a:cubicBezTo>
                  <a:pt x="34" y="139"/>
                  <a:pt x="34" y="140"/>
                  <a:pt x="34" y="139"/>
                </a:cubicBezTo>
                <a:close/>
                <a:moveTo>
                  <a:pt x="34" y="145"/>
                </a:moveTo>
                <a:cubicBezTo>
                  <a:pt x="34" y="145"/>
                  <a:pt x="35" y="145"/>
                  <a:pt x="36" y="145"/>
                </a:cubicBezTo>
                <a:cubicBezTo>
                  <a:pt x="35" y="146"/>
                  <a:pt x="35" y="146"/>
                  <a:pt x="34" y="145"/>
                </a:cubicBezTo>
                <a:close/>
                <a:moveTo>
                  <a:pt x="36" y="139"/>
                </a:moveTo>
                <a:cubicBezTo>
                  <a:pt x="36" y="138"/>
                  <a:pt x="37" y="139"/>
                  <a:pt x="37" y="139"/>
                </a:cubicBezTo>
                <a:cubicBezTo>
                  <a:pt x="37" y="139"/>
                  <a:pt x="36" y="139"/>
                  <a:pt x="36" y="139"/>
                </a:cubicBezTo>
                <a:close/>
                <a:moveTo>
                  <a:pt x="38" y="137"/>
                </a:moveTo>
                <a:cubicBezTo>
                  <a:pt x="39" y="136"/>
                  <a:pt x="39" y="135"/>
                  <a:pt x="38" y="135"/>
                </a:cubicBezTo>
                <a:cubicBezTo>
                  <a:pt x="37" y="134"/>
                  <a:pt x="38" y="134"/>
                  <a:pt x="38" y="134"/>
                </a:cubicBezTo>
                <a:cubicBezTo>
                  <a:pt x="39" y="135"/>
                  <a:pt x="39" y="134"/>
                  <a:pt x="40" y="134"/>
                </a:cubicBezTo>
                <a:cubicBezTo>
                  <a:pt x="40" y="135"/>
                  <a:pt x="40" y="134"/>
                  <a:pt x="41" y="134"/>
                </a:cubicBezTo>
                <a:cubicBezTo>
                  <a:pt x="41" y="134"/>
                  <a:pt x="41" y="134"/>
                  <a:pt x="41" y="135"/>
                </a:cubicBezTo>
                <a:cubicBezTo>
                  <a:pt x="41" y="135"/>
                  <a:pt x="40" y="135"/>
                  <a:pt x="40" y="135"/>
                </a:cubicBezTo>
                <a:cubicBezTo>
                  <a:pt x="40" y="134"/>
                  <a:pt x="40" y="134"/>
                  <a:pt x="40" y="135"/>
                </a:cubicBezTo>
                <a:cubicBezTo>
                  <a:pt x="40" y="135"/>
                  <a:pt x="39" y="135"/>
                  <a:pt x="39" y="135"/>
                </a:cubicBezTo>
                <a:cubicBezTo>
                  <a:pt x="38" y="136"/>
                  <a:pt x="39" y="137"/>
                  <a:pt x="38" y="137"/>
                </a:cubicBezTo>
                <a:close/>
                <a:moveTo>
                  <a:pt x="39" y="137"/>
                </a:moveTo>
                <a:cubicBezTo>
                  <a:pt x="39" y="136"/>
                  <a:pt x="40" y="135"/>
                  <a:pt x="41" y="136"/>
                </a:cubicBezTo>
                <a:cubicBezTo>
                  <a:pt x="40" y="137"/>
                  <a:pt x="40" y="137"/>
                  <a:pt x="40" y="137"/>
                </a:cubicBezTo>
                <a:cubicBezTo>
                  <a:pt x="40" y="137"/>
                  <a:pt x="40" y="137"/>
                  <a:pt x="39" y="137"/>
                </a:cubicBezTo>
                <a:close/>
                <a:moveTo>
                  <a:pt x="42" y="140"/>
                </a:moveTo>
                <a:cubicBezTo>
                  <a:pt x="41" y="140"/>
                  <a:pt x="41" y="140"/>
                  <a:pt x="40" y="140"/>
                </a:cubicBezTo>
                <a:cubicBezTo>
                  <a:pt x="40" y="139"/>
                  <a:pt x="42" y="140"/>
                  <a:pt x="42" y="140"/>
                </a:cubicBezTo>
                <a:close/>
                <a:moveTo>
                  <a:pt x="40" y="144"/>
                </a:moveTo>
                <a:cubicBezTo>
                  <a:pt x="41" y="143"/>
                  <a:pt x="41" y="144"/>
                  <a:pt x="41" y="143"/>
                </a:cubicBezTo>
                <a:cubicBezTo>
                  <a:pt x="42" y="143"/>
                  <a:pt x="42" y="143"/>
                  <a:pt x="42" y="144"/>
                </a:cubicBezTo>
                <a:cubicBezTo>
                  <a:pt x="42" y="144"/>
                  <a:pt x="41" y="144"/>
                  <a:pt x="40" y="144"/>
                </a:cubicBezTo>
                <a:close/>
                <a:moveTo>
                  <a:pt x="48" y="130"/>
                </a:moveTo>
                <a:cubicBezTo>
                  <a:pt x="49" y="130"/>
                  <a:pt x="49" y="129"/>
                  <a:pt x="50" y="129"/>
                </a:cubicBezTo>
                <a:cubicBezTo>
                  <a:pt x="50" y="130"/>
                  <a:pt x="48" y="130"/>
                  <a:pt x="48" y="130"/>
                </a:cubicBezTo>
                <a:close/>
                <a:moveTo>
                  <a:pt x="50" y="142"/>
                </a:moveTo>
                <a:cubicBezTo>
                  <a:pt x="50" y="141"/>
                  <a:pt x="50" y="141"/>
                  <a:pt x="50" y="141"/>
                </a:cubicBezTo>
                <a:cubicBezTo>
                  <a:pt x="51" y="141"/>
                  <a:pt x="50" y="142"/>
                  <a:pt x="50" y="142"/>
                </a:cubicBezTo>
                <a:close/>
                <a:moveTo>
                  <a:pt x="53" y="129"/>
                </a:moveTo>
                <a:cubicBezTo>
                  <a:pt x="53" y="129"/>
                  <a:pt x="52" y="129"/>
                  <a:pt x="52" y="129"/>
                </a:cubicBezTo>
                <a:cubicBezTo>
                  <a:pt x="52" y="129"/>
                  <a:pt x="52" y="129"/>
                  <a:pt x="52" y="130"/>
                </a:cubicBezTo>
                <a:cubicBezTo>
                  <a:pt x="52" y="130"/>
                  <a:pt x="51" y="130"/>
                  <a:pt x="51" y="130"/>
                </a:cubicBezTo>
                <a:cubicBezTo>
                  <a:pt x="51" y="129"/>
                  <a:pt x="51" y="129"/>
                  <a:pt x="52" y="128"/>
                </a:cubicBezTo>
                <a:cubicBezTo>
                  <a:pt x="52" y="129"/>
                  <a:pt x="52" y="128"/>
                  <a:pt x="53" y="129"/>
                </a:cubicBezTo>
                <a:cubicBezTo>
                  <a:pt x="53" y="129"/>
                  <a:pt x="53" y="129"/>
                  <a:pt x="53" y="129"/>
                </a:cubicBezTo>
                <a:close/>
                <a:moveTo>
                  <a:pt x="56" y="128"/>
                </a:moveTo>
                <a:cubicBezTo>
                  <a:pt x="56" y="128"/>
                  <a:pt x="57" y="128"/>
                  <a:pt x="57" y="128"/>
                </a:cubicBezTo>
                <a:cubicBezTo>
                  <a:pt x="57" y="128"/>
                  <a:pt x="56" y="128"/>
                  <a:pt x="56" y="128"/>
                </a:cubicBezTo>
                <a:close/>
                <a:moveTo>
                  <a:pt x="57" y="139"/>
                </a:moveTo>
                <a:cubicBezTo>
                  <a:pt x="57" y="138"/>
                  <a:pt x="58" y="138"/>
                  <a:pt x="58" y="139"/>
                </a:cubicBezTo>
                <a:cubicBezTo>
                  <a:pt x="58" y="139"/>
                  <a:pt x="58" y="139"/>
                  <a:pt x="57" y="139"/>
                </a:cubicBezTo>
                <a:close/>
                <a:moveTo>
                  <a:pt x="62" y="127"/>
                </a:moveTo>
                <a:cubicBezTo>
                  <a:pt x="62" y="126"/>
                  <a:pt x="61" y="127"/>
                  <a:pt x="61" y="127"/>
                </a:cubicBezTo>
                <a:cubicBezTo>
                  <a:pt x="61" y="126"/>
                  <a:pt x="62" y="126"/>
                  <a:pt x="62" y="127"/>
                </a:cubicBezTo>
                <a:close/>
                <a:moveTo>
                  <a:pt x="60" y="126"/>
                </a:moveTo>
                <a:cubicBezTo>
                  <a:pt x="61" y="126"/>
                  <a:pt x="61" y="127"/>
                  <a:pt x="61" y="127"/>
                </a:cubicBezTo>
                <a:cubicBezTo>
                  <a:pt x="61" y="127"/>
                  <a:pt x="60" y="127"/>
                  <a:pt x="60" y="126"/>
                </a:cubicBezTo>
                <a:close/>
                <a:moveTo>
                  <a:pt x="61" y="139"/>
                </a:moveTo>
                <a:cubicBezTo>
                  <a:pt x="61" y="139"/>
                  <a:pt x="60" y="139"/>
                  <a:pt x="60" y="139"/>
                </a:cubicBezTo>
                <a:cubicBezTo>
                  <a:pt x="61" y="138"/>
                  <a:pt x="62" y="138"/>
                  <a:pt x="62" y="139"/>
                </a:cubicBezTo>
                <a:cubicBezTo>
                  <a:pt x="62" y="138"/>
                  <a:pt x="61" y="139"/>
                  <a:pt x="61" y="139"/>
                </a:cubicBezTo>
                <a:close/>
                <a:moveTo>
                  <a:pt x="61" y="131"/>
                </a:moveTo>
                <a:cubicBezTo>
                  <a:pt x="62" y="131"/>
                  <a:pt x="62" y="131"/>
                  <a:pt x="62" y="131"/>
                </a:cubicBezTo>
                <a:cubicBezTo>
                  <a:pt x="62" y="132"/>
                  <a:pt x="62" y="132"/>
                  <a:pt x="61" y="131"/>
                </a:cubicBezTo>
                <a:close/>
                <a:moveTo>
                  <a:pt x="61" y="130"/>
                </a:moveTo>
                <a:cubicBezTo>
                  <a:pt x="61" y="130"/>
                  <a:pt x="61" y="130"/>
                  <a:pt x="61" y="130"/>
                </a:cubicBezTo>
                <a:cubicBezTo>
                  <a:pt x="61" y="130"/>
                  <a:pt x="61" y="130"/>
                  <a:pt x="61" y="130"/>
                </a:cubicBezTo>
                <a:cubicBezTo>
                  <a:pt x="61" y="129"/>
                  <a:pt x="61" y="129"/>
                  <a:pt x="61" y="129"/>
                </a:cubicBezTo>
                <a:cubicBezTo>
                  <a:pt x="62" y="129"/>
                  <a:pt x="62" y="128"/>
                  <a:pt x="63" y="128"/>
                </a:cubicBezTo>
                <a:cubicBezTo>
                  <a:pt x="63" y="129"/>
                  <a:pt x="62" y="129"/>
                  <a:pt x="61" y="130"/>
                </a:cubicBezTo>
                <a:close/>
                <a:moveTo>
                  <a:pt x="66" y="129"/>
                </a:moveTo>
                <a:cubicBezTo>
                  <a:pt x="65" y="129"/>
                  <a:pt x="65" y="129"/>
                  <a:pt x="65" y="129"/>
                </a:cubicBezTo>
                <a:cubicBezTo>
                  <a:pt x="64" y="129"/>
                  <a:pt x="64" y="129"/>
                  <a:pt x="64" y="129"/>
                </a:cubicBezTo>
                <a:cubicBezTo>
                  <a:pt x="64" y="128"/>
                  <a:pt x="65" y="128"/>
                  <a:pt x="65" y="128"/>
                </a:cubicBezTo>
                <a:cubicBezTo>
                  <a:pt x="65" y="128"/>
                  <a:pt x="66" y="128"/>
                  <a:pt x="66" y="128"/>
                </a:cubicBezTo>
                <a:cubicBezTo>
                  <a:pt x="66" y="129"/>
                  <a:pt x="66" y="128"/>
                  <a:pt x="66" y="129"/>
                </a:cubicBezTo>
                <a:close/>
                <a:moveTo>
                  <a:pt x="67" y="126"/>
                </a:moveTo>
                <a:cubicBezTo>
                  <a:pt x="67" y="126"/>
                  <a:pt x="68" y="126"/>
                  <a:pt x="68" y="126"/>
                </a:cubicBezTo>
                <a:cubicBezTo>
                  <a:pt x="68" y="127"/>
                  <a:pt x="67" y="126"/>
                  <a:pt x="67" y="126"/>
                </a:cubicBezTo>
                <a:close/>
                <a:moveTo>
                  <a:pt x="69" y="126"/>
                </a:moveTo>
                <a:cubicBezTo>
                  <a:pt x="69" y="126"/>
                  <a:pt x="69" y="125"/>
                  <a:pt x="70" y="126"/>
                </a:cubicBezTo>
                <a:cubicBezTo>
                  <a:pt x="69" y="126"/>
                  <a:pt x="69" y="127"/>
                  <a:pt x="69" y="126"/>
                </a:cubicBezTo>
                <a:close/>
                <a:moveTo>
                  <a:pt x="72" y="124"/>
                </a:moveTo>
                <a:cubicBezTo>
                  <a:pt x="72" y="124"/>
                  <a:pt x="72" y="124"/>
                  <a:pt x="72" y="124"/>
                </a:cubicBezTo>
                <a:cubicBezTo>
                  <a:pt x="72" y="123"/>
                  <a:pt x="73" y="124"/>
                  <a:pt x="74" y="124"/>
                </a:cubicBezTo>
                <a:cubicBezTo>
                  <a:pt x="73" y="124"/>
                  <a:pt x="74" y="125"/>
                  <a:pt x="73" y="125"/>
                </a:cubicBezTo>
                <a:cubicBezTo>
                  <a:pt x="73" y="125"/>
                  <a:pt x="73" y="124"/>
                  <a:pt x="73" y="124"/>
                </a:cubicBezTo>
                <a:cubicBezTo>
                  <a:pt x="72" y="125"/>
                  <a:pt x="72" y="125"/>
                  <a:pt x="72" y="126"/>
                </a:cubicBezTo>
                <a:cubicBezTo>
                  <a:pt x="72" y="126"/>
                  <a:pt x="72" y="125"/>
                  <a:pt x="71" y="125"/>
                </a:cubicBezTo>
                <a:cubicBezTo>
                  <a:pt x="72" y="124"/>
                  <a:pt x="72" y="125"/>
                  <a:pt x="72" y="124"/>
                </a:cubicBezTo>
                <a:close/>
                <a:moveTo>
                  <a:pt x="71" y="126"/>
                </a:moveTo>
                <a:cubicBezTo>
                  <a:pt x="70" y="125"/>
                  <a:pt x="71" y="125"/>
                  <a:pt x="72" y="126"/>
                </a:cubicBezTo>
                <a:cubicBezTo>
                  <a:pt x="71" y="126"/>
                  <a:pt x="71" y="126"/>
                  <a:pt x="71" y="126"/>
                </a:cubicBezTo>
                <a:close/>
                <a:moveTo>
                  <a:pt x="71" y="127"/>
                </a:moveTo>
                <a:cubicBezTo>
                  <a:pt x="72" y="128"/>
                  <a:pt x="72" y="126"/>
                  <a:pt x="73" y="127"/>
                </a:cubicBezTo>
                <a:cubicBezTo>
                  <a:pt x="73" y="126"/>
                  <a:pt x="73" y="126"/>
                  <a:pt x="74" y="127"/>
                </a:cubicBezTo>
                <a:cubicBezTo>
                  <a:pt x="74" y="127"/>
                  <a:pt x="74" y="127"/>
                  <a:pt x="74" y="127"/>
                </a:cubicBezTo>
                <a:cubicBezTo>
                  <a:pt x="74" y="127"/>
                  <a:pt x="74" y="127"/>
                  <a:pt x="74" y="127"/>
                </a:cubicBezTo>
                <a:cubicBezTo>
                  <a:pt x="73" y="127"/>
                  <a:pt x="73" y="127"/>
                  <a:pt x="73" y="128"/>
                </a:cubicBezTo>
                <a:cubicBezTo>
                  <a:pt x="73" y="127"/>
                  <a:pt x="73" y="127"/>
                  <a:pt x="73" y="127"/>
                </a:cubicBezTo>
                <a:cubicBezTo>
                  <a:pt x="72" y="128"/>
                  <a:pt x="71" y="128"/>
                  <a:pt x="71" y="127"/>
                </a:cubicBezTo>
                <a:close/>
                <a:moveTo>
                  <a:pt x="73" y="136"/>
                </a:moveTo>
                <a:cubicBezTo>
                  <a:pt x="73" y="135"/>
                  <a:pt x="74" y="135"/>
                  <a:pt x="74" y="135"/>
                </a:cubicBezTo>
                <a:cubicBezTo>
                  <a:pt x="74" y="136"/>
                  <a:pt x="73" y="136"/>
                  <a:pt x="73" y="136"/>
                </a:cubicBezTo>
                <a:close/>
                <a:moveTo>
                  <a:pt x="75" y="125"/>
                </a:moveTo>
                <a:cubicBezTo>
                  <a:pt x="75" y="125"/>
                  <a:pt x="75" y="125"/>
                  <a:pt x="75" y="125"/>
                </a:cubicBezTo>
                <a:cubicBezTo>
                  <a:pt x="75" y="125"/>
                  <a:pt x="75" y="125"/>
                  <a:pt x="75" y="125"/>
                </a:cubicBezTo>
                <a:cubicBezTo>
                  <a:pt x="74" y="126"/>
                  <a:pt x="74" y="126"/>
                  <a:pt x="74" y="126"/>
                </a:cubicBezTo>
                <a:cubicBezTo>
                  <a:pt x="74" y="126"/>
                  <a:pt x="73" y="126"/>
                  <a:pt x="73" y="126"/>
                </a:cubicBezTo>
                <a:cubicBezTo>
                  <a:pt x="73" y="126"/>
                  <a:pt x="73" y="126"/>
                  <a:pt x="73" y="126"/>
                </a:cubicBezTo>
                <a:cubicBezTo>
                  <a:pt x="72" y="125"/>
                  <a:pt x="74" y="125"/>
                  <a:pt x="75" y="125"/>
                </a:cubicBezTo>
                <a:cubicBezTo>
                  <a:pt x="75" y="125"/>
                  <a:pt x="75" y="125"/>
                  <a:pt x="75" y="125"/>
                </a:cubicBezTo>
                <a:close/>
                <a:moveTo>
                  <a:pt x="76" y="125"/>
                </a:moveTo>
                <a:cubicBezTo>
                  <a:pt x="75" y="125"/>
                  <a:pt x="75" y="125"/>
                  <a:pt x="75" y="125"/>
                </a:cubicBezTo>
                <a:cubicBezTo>
                  <a:pt x="75" y="125"/>
                  <a:pt x="75" y="125"/>
                  <a:pt x="75" y="125"/>
                </a:cubicBezTo>
                <a:cubicBezTo>
                  <a:pt x="75" y="125"/>
                  <a:pt x="75" y="125"/>
                  <a:pt x="75" y="125"/>
                </a:cubicBezTo>
                <a:cubicBezTo>
                  <a:pt x="75" y="125"/>
                  <a:pt x="75" y="125"/>
                  <a:pt x="75" y="125"/>
                </a:cubicBezTo>
                <a:cubicBezTo>
                  <a:pt x="76" y="125"/>
                  <a:pt x="76" y="125"/>
                  <a:pt x="76" y="125"/>
                </a:cubicBezTo>
                <a:cubicBezTo>
                  <a:pt x="76" y="125"/>
                  <a:pt x="76" y="125"/>
                  <a:pt x="76" y="124"/>
                </a:cubicBezTo>
                <a:cubicBezTo>
                  <a:pt x="76" y="124"/>
                  <a:pt x="76" y="124"/>
                  <a:pt x="76" y="125"/>
                </a:cubicBezTo>
                <a:close/>
                <a:moveTo>
                  <a:pt x="75" y="123"/>
                </a:moveTo>
                <a:cubicBezTo>
                  <a:pt x="75" y="123"/>
                  <a:pt x="76" y="123"/>
                  <a:pt x="76" y="123"/>
                </a:cubicBezTo>
                <a:cubicBezTo>
                  <a:pt x="76" y="124"/>
                  <a:pt x="76" y="124"/>
                  <a:pt x="75" y="123"/>
                </a:cubicBezTo>
                <a:close/>
                <a:moveTo>
                  <a:pt x="78" y="125"/>
                </a:moveTo>
                <a:cubicBezTo>
                  <a:pt x="77" y="125"/>
                  <a:pt x="77" y="125"/>
                  <a:pt x="76" y="125"/>
                </a:cubicBezTo>
                <a:cubicBezTo>
                  <a:pt x="76" y="125"/>
                  <a:pt x="77" y="124"/>
                  <a:pt x="76" y="124"/>
                </a:cubicBezTo>
                <a:cubicBezTo>
                  <a:pt x="77" y="124"/>
                  <a:pt x="77" y="124"/>
                  <a:pt x="78" y="124"/>
                </a:cubicBezTo>
                <a:cubicBezTo>
                  <a:pt x="78" y="124"/>
                  <a:pt x="77" y="124"/>
                  <a:pt x="77" y="125"/>
                </a:cubicBezTo>
                <a:cubicBezTo>
                  <a:pt x="77" y="125"/>
                  <a:pt x="78" y="125"/>
                  <a:pt x="78" y="125"/>
                </a:cubicBezTo>
                <a:close/>
                <a:moveTo>
                  <a:pt x="81" y="123"/>
                </a:moveTo>
                <a:cubicBezTo>
                  <a:pt x="81" y="123"/>
                  <a:pt x="81" y="123"/>
                  <a:pt x="81" y="123"/>
                </a:cubicBezTo>
                <a:cubicBezTo>
                  <a:pt x="81" y="123"/>
                  <a:pt x="81" y="123"/>
                  <a:pt x="81" y="123"/>
                </a:cubicBezTo>
                <a:cubicBezTo>
                  <a:pt x="81" y="122"/>
                  <a:pt x="81" y="122"/>
                  <a:pt x="81" y="122"/>
                </a:cubicBezTo>
                <a:cubicBezTo>
                  <a:pt x="81" y="122"/>
                  <a:pt x="81" y="122"/>
                  <a:pt x="81" y="122"/>
                </a:cubicBezTo>
                <a:cubicBezTo>
                  <a:pt x="81" y="122"/>
                  <a:pt x="81" y="122"/>
                  <a:pt x="81" y="122"/>
                </a:cubicBezTo>
                <a:cubicBezTo>
                  <a:pt x="81" y="122"/>
                  <a:pt x="81" y="122"/>
                  <a:pt x="81" y="122"/>
                </a:cubicBezTo>
                <a:cubicBezTo>
                  <a:pt x="81" y="122"/>
                  <a:pt x="82" y="123"/>
                  <a:pt x="82" y="123"/>
                </a:cubicBezTo>
                <a:cubicBezTo>
                  <a:pt x="81" y="123"/>
                  <a:pt x="81" y="124"/>
                  <a:pt x="81" y="123"/>
                </a:cubicBezTo>
                <a:cubicBezTo>
                  <a:pt x="81" y="123"/>
                  <a:pt x="81" y="123"/>
                  <a:pt x="81" y="123"/>
                </a:cubicBezTo>
                <a:close/>
                <a:moveTo>
                  <a:pt x="79" y="135"/>
                </a:moveTo>
                <a:cubicBezTo>
                  <a:pt x="79" y="135"/>
                  <a:pt x="79" y="135"/>
                  <a:pt x="79" y="135"/>
                </a:cubicBezTo>
                <a:cubicBezTo>
                  <a:pt x="79" y="135"/>
                  <a:pt x="79" y="135"/>
                  <a:pt x="79" y="135"/>
                </a:cubicBezTo>
                <a:cubicBezTo>
                  <a:pt x="79" y="135"/>
                  <a:pt x="79" y="135"/>
                  <a:pt x="79" y="135"/>
                </a:cubicBezTo>
                <a:close/>
                <a:moveTo>
                  <a:pt x="79" y="125"/>
                </a:moveTo>
                <a:cubicBezTo>
                  <a:pt x="79" y="125"/>
                  <a:pt x="79" y="125"/>
                  <a:pt x="79" y="124"/>
                </a:cubicBezTo>
                <a:cubicBezTo>
                  <a:pt x="79" y="124"/>
                  <a:pt x="79" y="125"/>
                  <a:pt x="80" y="124"/>
                </a:cubicBezTo>
                <a:cubicBezTo>
                  <a:pt x="80" y="124"/>
                  <a:pt x="80" y="124"/>
                  <a:pt x="80" y="124"/>
                </a:cubicBezTo>
                <a:cubicBezTo>
                  <a:pt x="80" y="125"/>
                  <a:pt x="79" y="125"/>
                  <a:pt x="79" y="125"/>
                </a:cubicBezTo>
                <a:close/>
                <a:moveTo>
                  <a:pt x="81" y="135"/>
                </a:moveTo>
                <a:cubicBezTo>
                  <a:pt x="81" y="135"/>
                  <a:pt x="80" y="135"/>
                  <a:pt x="80" y="135"/>
                </a:cubicBezTo>
                <a:cubicBezTo>
                  <a:pt x="81" y="135"/>
                  <a:pt x="81" y="135"/>
                  <a:pt x="81" y="135"/>
                </a:cubicBezTo>
                <a:cubicBezTo>
                  <a:pt x="81" y="135"/>
                  <a:pt x="81" y="135"/>
                  <a:pt x="81" y="135"/>
                </a:cubicBezTo>
                <a:close/>
                <a:moveTo>
                  <a:pt x="81" y="134"/>
                </a:moveTo>
                <a:cubicBezTo>
                  <a:pt x="81" y="134"/>
                  <a:pt x="81" y="134"/>
                  <a:pt x="82" y="134"/>
                </a:cubicBezTo>
                <a:cubicBezTo>
                  <a:pt x="82" y="134"/>
                  <a:pt x="82" y="134"/>
                  <a:pt x="82" y="134"/>
                </a:cubicBezTo>
                <a:cubicBezTo>
                  <a:pt x="81" y="134"/>
                  <a:pt x="81" y="134"/>
                  <a:pt x="81" y="134"/>
                </a:cubicBezTo>
                <a:close/>
                <a:moveTo>
                  <a:pt x="82" y="124"/>
                </a:moveTo>
                <a:cubicBezTo>
                  <a:pt x="82" y="124"/>
                  <a:pt x="82" y="124"/>
                  <a:pt x="82" y="123"/>
                </a:cubicBezTo>
                <a:cubicBezTo>
                  <a:pt x="82" y="123"/>
                  <a:pt x="82" y="123"/>
                  <a:pt x="82" y="123"/>
                </a:cubicBezTo>
                <a:cubicBezTo>
                  <a:pt x="82" y="123"/>
                  <a:pt x="82" y="123"/>
                  <a:pt x="82" y="124"/>
                </a:cubicBezTo>
                <a:cubicBezTo>
                  <a:pt x="82" y="124"/>
                  <a:pt x="82" y="124"/>
                  <a:pt x="82" y="124"/>
                </a:cubicBezTo>
                <a:close/>
                <a:moveTo>
                  <a:pt x="83" y="123"/>
                </a:moveTo>
                <a:cubicBezTo>
                  <a:pt x="83" y="123"/>
                  <a:pt x="83" y="123"/>
                  <a:pt x="82" y="124"/>
                </a:cubicBezTo>
                <a:cubicBezTo>
                  <a:pt x="82" y="123"/>
                  <a:pt x="82" y="123"/>
                  <a:pt x="82" y="123"/>
                </a:cubicBezTo>
                <a:cubicBezTo>
                  <a:pt x="82" y="123"/>
                  <a:pt x="82" y="123"/>
                  <a:pt x="83" y="123"/>
                </a:cubicBezTo>
                <a:cubicBezTo>
                  <a:pt x="83" y="123"/>
                  <a:pt x="83" y="123"/>
                  <a:pt x="83" y="123"/>
                </a:cubicBezTo>
                <a:cubicBezTo>
                  <a:pt x="83" y="123"/>
                  <a:pt x="83" y="123"/>
                  <a:pt x="83" y="123"/>
                </a:cubicBezTo>
                <a:cubicBezTo>
                  <a:pt x="83" y="123"/>
                  <a:pt x="83" y="123"/>
                  <a:pt x="83" y="123"/>
                </a:cubicBezTo>
                <a:close/>
                <a:moveTo>
                  <a:pt x="33" y="154"/>
                </a:moveTo>
                <a:cubicBezTo>
                  <a:pt x="33" y="154"/>
                  <a:pt x="34" y="153"/>
                  <a:pt x="34" y="153"/>
                </a:cubicBezTo>
                <a:cubicBezTo>
                  <a:pt x="34" y="153"/>
                  <a:pt x="34" y="154"/>
                  <a:pt x="33" y="154"/>
                </a:cubicBezTo>
                <a:close/>
                <a:moveTo>
                  <a:pt x="7" y="173"/>
                </a:moveTo>
                <a:cubicBezTo>
                  <a:pt x="7" y="172"/>
                  <a:pt x="7" y="174"/>
                  <a:pt x="6" y="173"/>
                </a:cubicBezTo>
                <a:cubicBezTo>
                  <a:pt x="6" y="172"/>
                  <a:pt x="7" y="172"/>
                  <a:pt x="7" y="173"/>
                </a:cubicBezTo>
                <a:cubicBezTo>
                  <a:pt x="7" y="173"/>
                  <a:pt x="7" y="173"/>
                  <a:pt x="7" y="173"/>
                </a:cubicBezTo>
                <a:close/>
                <a:moveTo>
                  <a:pt x="24" y="171"/>
                </a:moveTo>
                <a:cubicBezTo>
                  <a:pt x="25" y="170"/>
                  <a:pt x="25" y="170"/>
                  <a:pt x="25" y="170"/>
                </a:cubicBezTo>
                <a:cubicBezTo>
                  <a:pt x="25" y="170"/>
                  <a:pt x="25" y="171"/>
                  <a:pt x="24" y="171"/>
                </a:cubicBezTo>
                <a:close/>
                <a:moveTo>
                  <a:pt x="37" y="162"/>
                </a:moveTo>
                <a:cubicBezTo>
                  <a:pt x="37" y="161"/>
                  <a:pt x="38" y="161"/>
                  <a:pt x="38" y="161"/>
                </a:cubicBezTo>
                <a:cubicBezTo>
                  <a:pt x="38" y="161"/>
                  <a:pt x="38" y="162"/>
                  <a:pt x="37" y="162"/>
                </a:cubicBezTo>
                <a:close/>
                <a:moveTo>
                  <a:pt x="46" y="150"/>
                </a:moveTo>
                <a:cubicBezTo>
                  <a:pt x="46" y="150"/>
                  <a:pt x="45" y="151"/>
                  <a:pt x="45" y="150"/>
                </a:cubicBezTo>
                <a:cubicBezTo>
                  <a:pt x="45" y="150"/>
                  <a:pt x="46" y="150"/>
                  <a:pt x="46" y="150"/>
                </a:cubicBezTo>
                <a:close/>
                <a:moveTo>
                  <a:pt x="35" y="154"/>
                </a:moveTo>
                <a:cubicBezTo>
                  <a:pt x="36" y="154"/>
                  <a:pt x="35" y="154"/>
                  <a:pt x="35" y="153"/>
                </a:cubicBezTo>
                <a:cubicBezTo>
                  <a:pt x="36" y="154"/>
                  <a:pt x="36" y="154"/>
                  <a:pt x="36" y="154"/>
                </a:cubicBezTo>
                <a:cubicBezTo>
                  <a:pt x="36" y="154"/>
                  <a:pt x="35" y="154"/>
                  <a:pt x="35" y="154"/>
                </a:cubicBezTo>
                <a:close/>
                <a:moveTo>
                  <a:pt x="36" y="156"/>
                </a:moveTo>
                <a:cubicBezTo>
                  <a:pt x="35" y="156"/>
                  <a:pt x="36" y="156"/>
                  <a:pt x="36" y="155"/>
                </a:cubicBezTo>
                <a:cubicBezTo>
                  <a:pt x="36" y="155"/>
                  <a:pt x="36" y="155"/>
                  <a:pt x="36" y="155"/>
                </a:cubicBezTo>
                <a:cubicBezTo>
                  <a:pt x="36" y="155"/>
                  <a:pt x="37" y="157"/>
                  <a:pt x="36" y="156"/>
                </a:cubicBezTo>
                <a:close/>
                <a:moveTo>
                  <a:pt x="40" y="156"/>
                </a:moveTo>
                <a:cubicBezTo>
                  <a:pt x="40" y="155"/>
                  <a:pt x="40" y="156"/>
                  <a:pt x="39" y="155"/>
                </a:cubicBezTo>
                <a:cubicBezTo>
                  <a:pt x="39" y="155"/>
                  <a:pt x="38" y="156"/>
                  <a:pt x="37" y="156"/>
                </a:cubicBezTo>
                <a:cubicBezTo>
                  <a:pt x="37" y="156"/>
                  <a:pt x="38" y="156"/>
                  <a:pt x="38" y="155"/>
                </a:cubicBezTo>
                <a:cubicBezTo>
                  <a:pt x="37" y="156"/>
                  <a:pt x="37" y="156"/>
                  <a:pt x="36" y="156"/>
                </a:cubicBezTo>
                <a:cubicBezTo>
                  <a:pt x="37" y="155"/>
                  <a:pt x="37" y="155"/>
                  <a:pt x="38" y="156"/>
                </a:cubicBezTo>
                <a:cubicBezTo>
                  <a:pt x="38" y="155"/>
                  <a:pt x="39" y="155"/>
                  <a:pt x="38" y="154"/>
                </a:cubicBezTo>
                <a:cubicBezTo>
                  <a:pt x="39" y="155"/>
                  <a:pt x="40" y="153"/>
                  <a:pt x="41" y="154"/>
                </a:cubicBezTo>
                <a:cubicBezTo>
                  <a:pt x="40" y="153"/>
                  <a:pt x="41" y="153"/>
                  <a:pt x="42" y="153"/>
                </a:cubicBezTo>
                <a:cubicBezTo>
                  <a:pt x="41" y="154"/>
                  <a:pt x="41" y="155"/>
                  <a:pt x="40" y="156"/>
                </a:cubicBezTo>
                <a:close/>
                <a:moveTo>
                  <a:pt x="42" y="170"/>
                </a:moveTo>
                <a:cubicBezTo>
                  <a:pt x="42" y="170"/>
                  <a:pt x="42" y="170"/>
                  <a:pt x="42" y="170"/>
                </a:cubicBezTo>
                <a:cubicBezTo>
                  <a:pt x="42" y="169"/>
                  <a:pt x="43" y="169"/>
                  <a:pt x="43" y="169"/>
                </a:cubicBezTo>
                <a:cubicBezTo>
                  <a:pt x="43" y="169"/>
                  <a:pt x="42" y="169"/>
                  <a:pt x="42" y="170"/>
                </a:cubicBezTo>
                <a:close/>
                <a:moveTo>
                  <a:pt x="43" y="171"/>
                </a:moveTo>
                <a:cubicBezTo>
                  <a:pt x="43" y="170"/>
                  <a:pt x="43" y="170"/>
                  <a:pt x="43" y="170"/>
                </a:cubicBezTo>
                <a:cubicBezTo>
                  <a:pt x="43" y="170"/>
                  <a:pt x="44" y="170"/>
                  <a:pt x="44" y="170"/>
                </a:cubicBezTo>
                <a:cubicBezTo>
                  <a:pt x="44" y="170"/>
                  <a:pt x="44" y="170"/>
                  <a:pt x="44" y="170"/>
                </a:cubicBezTo>
                <a:cubicBezTo>
                  <a:pt x="43" y="170"/>
                  <a:pt x="44" y="171"/>
                  <a:pt x="43" y="171"/>
                </a:cubicBezTo>
                <a:close/>
                <a:moveTo>
                  <a:pt x="44" y="170"/>
                </a:moveTo>
                <a:cubicBezTo>
                  <a:pt x="44" y="170"/>
                  <a:pt x="44" y="170"/>
                  <a:pt x="44" y="170"/>
                </a:cubicBezTo>
                <a:cubicBezTo>
                  <a:pt x="45" y="170"/>
                  <a:pt x="45" y="170"/>
                  <a:pt x="45" y="170"/>
                </a:cubicBezTo>
                <a:cubicBezTo>
                  <a:pt x="45" y="170"/>
                  <a:pt x="45" y="170"/>
                  <a:pt x="44" y="170"/>
                </a:cubicBezTo>
                <a:close/>
                <a:moveTo>
                  <a:pt x="45" y="168"/>
                </a:moveTo>
                <a:cubicBezTo>
                  <a:pt x="46" y="168"/>
                  <a:pt x="46" y="168"/>
                  <a:pt x="47" y="168"/>
                </a:cubicBezTo>
                <a:cubicBezTo>
                  <a:pt x="47" y="169"/>
                  <a:pt x="46" y="169"/>
                  <a:pt x="45" y="168"/>
                </a:cubicBezTo>
                <a:close/>
                <a:moveTo>
                  <a:pt x="46" y="154"/>
                </a:moveTo>
                <a:cubicBezTo>
                  <a:pt x="46" y="153"/>
                  <a:pt x="46" y="154"/>
                  <a:pt x="46" y="154"/>
                </a:cubicBezTo>
                <a:cubicBezTo>
                  <a:pt x="46" y="155"/>
                  <a:pt x="45" y="154"/>
                  <a:pt x="45" y="154"/>
                </a:cubicBezTo>
                <a:cubicBezTo>
                  <a:pt x="45" y="155"/>
                  <a:pt x="43" y="154"/>
                  <a:pt x="43" y="155"/>
                </a:cubicBezTo>
                <a:cubicBezTo>
                  <a:pt x="42" y="155"/>
                  <a:pt x="42" y="154"/>
                  <a:pt x="42" y="155"/>
                </a:cubicBezTo>
                <a:cubicBezTo>
                  <a:pt x="42" y="155"/>
                  <a:pt x="41" y="154"/>
                  <a:pt x="42" y="154"/>
                </a:cubicBezTo>
                <a:cubicBezTo>
                  <a:pt x="42" y="154"/>
                  <a:pt x="42" y="154"/>
                  <a:pt x="42" y="155"/>
                </a:cubicBezTo>
                <a:cubicBezTo>
                  <a:pt x="42" y="153"/>
                  <a:pt x="43" y="153"/>
                  <a:pt x="44" y="152"/>
                </a:cubicBezTo>
                <a:cubicBezTo>
                  <a:pt x="45" y="153"/>
                  <a:pt x="45" y="153"/>
                  <a:pt x="45" y="153"/>
                </a:cubicBezTo>
                <a:cubicBezTo>
                  <a:pt x="45" y="153"/>
                  <a:pt x="45" y="152"/>
                  <a:pt x="46" y="152"/>
                </a:cubicBezTo>
                <a:cubicBezTo>
                  <a:pt x="46" y="153"/>
                  <a:pt x="45" y="154"/>
                  <a:pt x="44" y="153"/>
                </a:cubicBezTo>
                <a:cubicBezTo>
                  <a:pt x="45" y="154"/>
                  <a:pt x="44" y="154"/>
                  <a:pt x="44" y="154"/>
                </a:cubicBezTo>
                <a:cubicBezTo>
                  <a:pt x="45" y="154"/>
                  <a:pt x="45" y="154"/>
                  <a:pt x="46" y="154"/>
                </a:cubicBezTo>
                <a:cubicBezTo>
                  <a:pt x="46" y="153"/>
                  <a:pt x="46" y="152"/>
                  <a:pt x="47" y="153"/>
                </a:cubicBezTo>
                <a:cubicBezTo>
                  <a:pt x="46" y="153"/>
                  <a:pt x="47" y="154"/>
                  <a:pt x="46" y="154"/>
                </a:cubicBezTo>
                <a:close/>
                <a:moveTo>
                  <a:pt x="47" y="152"/>
                </a:moveTo>
                <a:cubicBezTo>
                  <a:pt x="48" y="152"/>
                  <a:pt x="48" y="152"/>
                  <a:pt x="49" y="152"/>
                </a:cubicBezTo>
                <a:cubicBezTo>
                  <a:pt x="49" y="152"/>
                  <a:pt x="49" y="152"/>
                  <a:pt x="49" y="152"/>
                </a:cubicBezTo>
                <a:cubicBezTo>
                  <a:pt x="48" y="152"/>
                  <a:pt x="48" y="152"/>
                  <a:pt x="48" y="153"/>
                </a:cubicBezTo>
                <a:lnTo>
                  <a:pt x="47" y="152"/>
                </a:lnTo>
                <a:close/>
                <a:moveTo>
                  <a:pt x="48" y="170"/>
                </a:moveTo>
                <a:cubicBezTo>
                  <a:pt x="48" y="169"/>
                  <a:pt x="48" y="169"/>
                  <a:pt x="48" y="169"/>
                </a:cubicBezTo>
                <a:cubicBezTo>
                  <a:pt x="48" y="169"/>
                  <a:pt x="49" y="169"/>
                  <a:pt x="49" y="169"/>
                </a:cubicBezTo>
                <a:cubicBezTo>
                  <a:pt x="49" y="169"/>
                  <a:pt x="49" y="169"/>
                  <a:pt x="49" y="169"/>
                </a:cubicBezTo>
                <a:cubicBezTo>
                  <a:pt x="49" y="169"/>
                  <a:pt x="49" y="169"/>
                  <a:pt x="49" y="169"/>
                </a:cubicBezTo>
                <a:cubicBezTo>
                  <a:pt x="49" y="169"/>
                  <a:pt x="49" y="169"/>
                  <a:pt x="49" y="169"/>
                </a:cubicBezTo>
                <a:cubicBezTo>
                  <a:pt x="49" y="169"/>
                  <a:pt x="48" y="170"/>
                  <a:pt x="48" y="170"/>
                </a:cubicBezTo>
                <a:close/>
                <a:moveTo>
                  <a:pt x="50" y="169"/>
                </a:moveTo>
                <a:cubicBezTo>
                  <a:pt x="50" y="169"/>
                  <a:pt x="50" y="169"/>
                  <a:pt x="49" y="169"/>
                </a:cubicBezTo>
                <a:cubicBezTo>
                  <a:pt x="49" y="169"/>
                  <a:pt x="50" y="169"/>
                  <a:pt x="50" y="169"/>
                </a:cubicBezTo>
                <a:cubicBezTo>
                  <a:pt x="50" y="169"/>
                  <a:pt x="50" y="169"/>
                  <a:pt x="50" y="169"/>
                </a:cubicBezTo>
                <a:cubicBezTo>
                  <a:pt x="50" y="169"/>
                  <a:pt x="50" y="169"/>
                  <a:pt x="50" y="169"/>
                </a:cubicBezTo>
                <a:cubicBezTo>
                  <a:pt x="50" y="169"/>
                  <a:pt x="50" y="169"/>
                  <a:pt x="50" y="169"/>
                </a:cubicBezTo>
                <a:close/>
                <a:moveTo>
                  <a:pt x="50" y="152"/>
                </a:moveTo>
                <a:cubicBezTo>
                  <a:pt x="50" y="151"/>
                  <a:pt x="51" y="152"/>
                  <a:pt x="51" y="152"/>
                </a:cubicBezTo>
                <a:cubicBezTo>
                  <a:pt x="51" y="152"/>
                  <a:pt x="51" y="152"/>
                  <a:pt x="50" y="152"/>
                </a:cubicBezTo>
                <a:close/>
                <a:moveTo>
                  <a:pt x="52" y="168"/>
                </a:moveTo>
                <a:cubicBezTo>
                  <a:pt x="52" y="168"/>
                  <a:pt x="52" y="168"/>
                  <a:pt x="52" y="168"/>
                </a:cubicBezTo>
                <a:cubicBezTo>
                  <a:pt x="52" y="168"/>
                  <a:pt x="52" y="168"/>
                  <a:pt x="52" y="168"/>
                </a:cubicBezTo>
                <a:close/>
                <a:moveTo>
                  <a:pt x="52" y="168"/>
                </a:moveTo>
                <a:cubicBezTo>
                  <a:pt x="52" y="168"/>
                  <a:pt x="53" y="168"/>
                  <a:pt x="53" y="168"/>
                </a:cubicBezTo>
                <a:cubicBezTo>
                  <a:pt x="53" y="168"/>
                  <a:pt x="52" y="168"/>
                  <a:pt x="52" y="168"/>
                </a:cubicBezTo>
                <a:close/>
                <a:moveTo>
                  <a:pt x="52" y="151"/>
                </a:moveTo>
                <a:cubicBezTo>
                  <a:pt x="53" y="152"/>
                  <a:pt x="53" y="152"/>
                  <a:pt x="53" y="153"/>
                </a:cubicBezTo>
                <a:cubicBezTo>
                  <a:pt x="52" y="153"/>
                  <a:pt x="52" y="153"/>
                  <a:pt x="51" y="153"/>
                </a:cubicBezTo>
                <a:cubicBezTo>
                  <a:pt x="52" y="152"/>
                  <a:pt x="52" y="152"/>
                  <a:pt x="52" y="152"/>
                </a:cubicBezTo>
                <a:cubicBezTo>
                  <a:pt x="52" y="151"/>
                  <a:pt x="51" y="152"/>
                  <a:pt x="51" y="151"/>
                </a:cubicBezTo>
                <a:cubicBezTo>
                  <a:pt x="51" y="151"/>
                  <a:pt x="51" y="151"/>
                  <a:pt x="51" y="151"/>
                </a:cubicBezTo>
                <a:cubicBezTo>
                  <a:pt x="52" y="151"/>
                  <a:pt x="52" y="151"/>
                  <a:pt x="52" y="151"/>
                </a:cubicBezTo>
                <a:cubicBezTo>
                  <a:pt x="53" y="150"/>
                  <a:pt x="53" y="151"/>
                  <a:pt x="54" y="150"/>
                </a:cubicBezTo>
                <a:cubicBezTo>
                  <a:pt x="54" y="150"/>
                  <a:pt x="54" y="150"/>
                  <a:pt x="54" y="150"/>
                </a:cubicBezTo>
                <a:cubicBezTo>
                  <a:pt x="54" y="151"/>
                  <a:pt x="54" y="151"/>
                  <a:pt x="54" y="151"/>
                </a:cubicBezTo>
                <a:cubicBezTo>
                  <a:pt x="53" y="151"/>
                  <a:pt x="53" y="151"/>
                  <a:pt x="52" y="151"/>
                </a:cubicBezTo>
                <a:close/>
                <a:moveTo>
                  <a:pt x="54" y="168"/>
                </a:moveTo>
                <a:cubicBezTo>
                  <a:pt x="54" y="168"/>
                  <a:pt x="54" y="168"/>
                  <a:pt x="54" y="168"/>
                </a:cubicBezTo>
                <a:cubicBezTo>
                  <a:pt x="54" y="167"/>
                  <a:pt x="54" y="167"/>
                  <a:pt x="54" y="167"/>
                </a:cubicBezTo>
                <a:cubicBezTo>
                  <a:pt x="54" y="167"/>
                  <a:pt x="54" y="167"/>
                  <a:pt x="54" y="167"/>
                </a:cubicBezTo>
                <a:cubicBezTo>
                  <a:pt x="54" y="167"/>
                  <a:pt x="54" y="168"/>
                  <a:pt x="54" y="168"/>
                </a:cubicBezTo>
                <a:cubicBezTo>
                  <a:pt x="55" y="168"/>
                  <a:pt x="55" y="168"/>
                  <a:pt x="55" y="168"/>
                </a:cubicBezTo>
                <a:cubicBezTo>
                  <a:pt x="55" y="168"/>
                  <a:pt x="55" y="168"/>
                  <a:pt x="55" y="168"/>
                </a:cubicBezTo>
                <a:cubicBezTo>
                  <a:pt x="55" y="168"/>
                  <a:pt x="54" y="168"/>
                  <a:pt x="54" y="168"/>
                </a:cubicBezTo>
                <a:close/>
                <a:moveTo>
                  <a:pt x="54" y="167"/>
                </a:moveTo>
                <a:cubicBezTo>
                  <a:pt x="54" y="167"/>
                  <a:pt x="54" y="167"/>
                  <a:pt x="54" y="167"/>
                </a:cubicBezTo>
                <a:cubicBezTo>
                  <a:pt x="55" y="167"/>
                  <a:pt x="55" y="167"/>
                  <a:pt x="55" y="167"/>
                </a:cubicBezTo>
                <a:cubicBezTo>
                  <a:pt x="54" y="167"/>
                  <a:pt x="54" y="167"/>
                  <a:pt x="54" y="167"/>
                </a:cubicBezTo>
                <a:close/>
                <a:moveTo>
                  <a:pt x="54" y="151"/>
                </a:moveTo>
                <a:cubicBezTo>
                  <a:pt x="55" y="150"/>
                  <a:pt x="55" y="150"/>
                  <a:pt x="55" y="150"/>
                </a:cubicBezTo>
                <a:cubicBezTo>
                  <a:pt x="55" y="150"/>
                  <a:pt x="55" y="151"/>
                  <a:pt x="54" y="151"/>
                </a:cubicBezTo>
                <a:close/>
                <a:moveTo>
                  <a:pt x="56" y="166"/>
                </a:moveTo>
                <a:cubicBezTo>
                  <a:pt x="56" y="166"/>
                  <a:pt x="56" y="166"/>
                  <a:pt x="57" y="166"/>
                </a:cubicBezTo>
                <a:cubicBezTo>
                  <a:pt x="57" y="166"/>
                  <a:pt x="56" y="166"/>
                  <a:pt x="56" y="166"/>
                </a:cubicBezTo>
                <a:cubicBezTo>
                  <a:pt x="56" y="166"/>
                  <a:pt x="56" y="166"/>
                  <a:pt x="56" y="166"/>
                </a:cubicBezTo>
                <a:cubicBezTo>
                  <a:pt x="56" y="166"/>
                  <a:pt x="56" y="166"/>
                  <a:pt x="56" y="166"/>
                </a:cubicBezTo>
                <a:cubicBezTo>
                  <a:pt x="56" y="166"/>
                  <a:pt x="56" y="166"/>
                  <a:pt x="56" y="166"/>
                </a:cubicBezTo>
                <a:close/>
                <a:moveTo>
                  <a:pt x="56" y="168"/>
                </a:moveTo>
                <a:cubicBezTo>
                  <a:pt x="56" y="168"/>
                  <a:pt x="56" y="168"/>
                  <a:pt x="56" y="168"/>
                </a:cubicBezTo>
                <a:cubicBezTo>
                  <a:pt x="56" y="168"/>
                  <a:pt x="56" y="168"/>
                  <a:pt x="56" y="168"/>
                </a:cubicBezTo>
                <a:cubicBezTo>
                  <a:pt x="56" y="167"/>
                  <a:pt x="57" y="167"/>
                  <a:pt x="57" y="167"/>
                </a:cubicBezTo>
                <a:cubicBezTo>
                  <a:pt x="57" y="167"/>
                  <a:pt x="57" y="167"/>
                  <a:pt x="57" y="167"/>
                </a:cubicBezTo>
                <a:cubicBezTo>
                  <a:pt x="57" y="167"/>
                  <a:pt x="56" y="167"/>
                  <a:pt x="56" y="168"/>
                </a:cubicBezTo>
                <a:close/>
                <a:moveTo>
                  <a:pt x="57" y="169"/>
                </a:moveTo>
                <a:cubicBezTo>
                  <a:pt x="57" y="169"/>
                  <a:pt x="58" y="169"/>
                  <a:pt x="58" y="169"/>
                </a:cubicBezTo>
                <a:cubicBezTo>
                  <a:pt x="58" y="169"/>
                  <a:pt x="57" y="169"/>
                  <a:pt x="57" y="169"/>
                </a:cubicBezTo>
                <a:close/>
                <a:moveTo>
                  <a:pt x="58" y="166"/>
                </a:moveTo>
                <a:cubicBezTo>
                  <a:pt x="58" y="166"/>
                  <a:pt x="58" y="166"/>
                  <a:pt x="58" y="166"/>
                </a:cubicBezTo>
                <a:cubicBezTo>
                  <a:pt x="58" y="166"/>
                  <a:pt x="58" y="167"/>
                  <a:pt x="58" y="167"/>
                </a:cubicBezTo>
                <a:cubicBezTo>
                  <a:pt x="58" y="167"/>
                  <a:pt x="58" y="166"/>
                  <a:pt x="58" y="166"/>
                </a:cubicBezTo>
                <a:close/>
                <a:moveTo>
                  <a:pt x="58" y="150"/>
                </a:moveTo>
                <a:cubicBezTo>
                  <a:pt x="59" y="149"/>
                  <a:pt x="59" y="149"/>
                  <a:pt x="60" y="149"/>
                </a:cubicBezTo>
                <a:cubicBezTo>
                  <a:pt x="60" y="150"/>
                  <a:pt x="58" y="151"/>
                  <a:pt x="58" y="150"/>
                </a:cubicBezTo>
                <a:close/>
                <a:moveTo>
                  <a:pt x="61" y="144"/>
                </a:moveTo>
                <a:cubicBezTo>
                  <a:pt x="61" y="144"/>
                  <a:pt x="61" y="144"/>
                  <a:pt x="61" y="144"/>
                </a:cubicBezTo>
                <a:cubicBezTo>
                  <a:pt x="61" y="144"/>
                  <a:pt x="61" y="144"/>
                  <a:pt x="61" y="144"/>
                </a:cubicBezTo>
                <a:cubicBezTo>
                  <a:pt x="61" y="144"/>
                  <a:pt x="61" y="144"/>
                  <a:pt x="61" y="144"/>
                </a:cubicBezTo>
                <a:cubicBezTo>
                  <a:pt x="61" y="144"/>
                  <a:pt x="61" y="144"/>
                  <a:pt x="61" y="144"/>
                </a:cubicBezTo>
                <a:close/>
                <a:moveTo>
                  <a:pt x="60" y="145"/>
                </a:moveTo>
                <a:cubicBezTo>
                  <a:pt x="61" y="145"/>
                  <a:pt x="61" y="145"/>
                  <a:pt x="61" y="145"/>
                </a:cubicBezTo>
                <a:cubicBezTo>
                  <a:pt x="61" y="145"/>
                  <a:pt x="61" y="145"/>
                  <a:pt x="61" y="145"/>
                </a:cubicBezTo>
                <a:cubicBezTo>
                  <a:pt x="61" y="145"/>
                  <a:pt x="61" y="145"/>
                  <a:pt x="61" y="145"/>
                </a:cubicBezTo>
                <a:cubicBezTo>
                  <a:pt x="61" y="145"/>
                  <a:pt x="61" y="146"/>
                  <a:pt x="60" y="146"/>
                </a:cubicBezTo>
                <a:cubicBezTo>
                  <a:pt x="60" y="146"/>
                  <a:pt x="60" y="146"/>
                  <a:pt x="60" y="145"/>
                </a:cubicBezTo>
                <a:close/>
                <a:moveTo>
                  <a:pt x="60" y="149"/>
                </a:moveTo>
                <a:cubicBezTo>
                  <a:pt x="60" y="149"/>
                  <a:pt x="61" y="149"/>
                  <a:pt x="61" y="149"/>
                </a:cubicBezTo>
                <a:cubicBezTo>
                  <a:pt x="61" y="149"/>
                  <a:pt x="61" y="150"/>
                  <a:pt x="60" y="149"/>
                </a:cubicBezTo>
                <a:close/>
                <a:moveTo>
                  <a:pt x="60" y="166"/>
                </a:moveTo>
                <a:cubicBezTo>
                  <a:pt x="60" y="166"/>
                  <a:pt x="60" y="166"/>
                  <a:pt x="60" y="166"/>
                </a:cubicBezTo>
                <a:cubicBezTo>
                  <a:pt x="61" y="166"/>
                  <a:pt x="61" y="166"/>
                  <a:pt x="62" y="166"/>
                </a:cubicBezTo>
                <a:cubicBezTo>
                  <a:pt x="61" y="166"/>
                  <a:pt x="61" y="167"/>
                  <a:pt x="60" y="166"/>
                </a:cubicBezTo>
                <a:close/>
                <a:moveTo>
                  <a:pt x="64" y="144"/>
                </a:moveTo>
                <a:cubicBezTo>
                  <a:pt x="64" y="144"/>
                  <a:pt x="64" y="144"/>
                  <a:pt x="64" y="144"/>
                </a:cubicBezTo>
                <a:cubicBezTo>
                  <a:pt x="64" y="144"/>
                  <a:pt x="64" y="144"/>
                  <a:pt x="64" y="144"/>
                </a:cubicBezTo>
                <a:cubicBezTo>
                  <a:pt x="64" y="144"/>
                  <a:pt x="64" y="144"/>
                  <a:pt x="64" y="144"/>
                </a:cubicBezTo>
                <a:close/>
                <a:moveTo>
                  <a:pt x="63" y="164"/>
                </a:moveTo>
                <a:cubicBezTo>
                  <a:pt x="63" y="164"/>
                  <a:pt x="63" y="164"/>
                  <a:pt x="63" y="164"/>
                </a:cubicBezTo>
                <a:cubicBezTo>
                  <a:pt x="63" y="165"/>
                  <a:pt x="63" y="165"/>
                  <a:pt x="63" y="165"/>
                </a:cubicBezTo>
                <a:cubicBezTo>
                  <a:pt x="63" y="164"/>
                  <a:pt x="63" y="164"/>
                  <a:pt x="63" y="164"/>
                </a:cubicBezTo>
                <a:close/>
                <a:moveTo>
                  <a:pt x="63" y="148"/>
                </a:moveTo>
                <a:cubicBezTo>
                  <a:pt x="62" y="148"/>
                  <a:pt x="63" y="148"/>
                  <a:pt x="63" y="148"/>
                </a:cubicBezTo>
                <a:cubicBezTo>
                  <a:pt x="63" y="148"/>
                  <a:pt x="63" y="148"/>
                  <a:pt x="63" y="148"/>
                </a:cubicBezTo>
                <a:cubicBezTo>
                  <a:pt x="63" y="148"/>
                  <a:pt x="63" y="148"/>
                  <a:pt x="63" y="148"/>
                </a:cubicBezTo>
                <a:cubicBezTo>
                  <a:pt x="63" y="148"/>
                  <a:pt x="63" y="148"/>
                  <a:pt x="63" y="148"/>
                </a:cubicBezTo>
                <a:cubicBezTo>
                  <a:pt x="63" y="148"/>
                  <a:pt x="62" y="148"/>
                  <a:pt x="62" y="148"/>
                </a:cubicBezTo>
                <a:cubicBezTo>
                  <a:pt x="62" y="148"/>
                  <a:pt x="62" y="148"/>
                  <a:pt x="63" y="148"/>
                </a:cubicBezTo>
                <a:close/>
                <a:moveTo>
                  <a:pt x="62" y="149"/>
                </a:moveTo>
                <a:cubicBezTo>
                  <a:pt x="62" y="149"/>
                  <a:pt x="62" y="149"/>
                  <a:pt x="62" y="149"/>
                </a:cubicBezTo>
                <a:cubicBezTo>
                  <a:pt x="63" y="149"/>
                  <a:pt x="63" y="149"/>
                  <a:pt x="63" y="149"/>
                </a:cubicBezTo>
                <a:cubicBezTo>
                  <a:pt x="62" y="149"/>
                  <a:pt x="62" y="150"/>
                  <a:pt x="62" y="149"/>
                </a:cubicBezTo>
                <a:close/>
                <a:moveTo>
                  <a:pt x="62" y="168"/>
                </a:moveTo>
                <a:cubicBezTo>
                  <a:pt x="63" y="167"/>
                  <a:pt x="63" y="167"/>
                  <a:pt x="63" y="167"/>
                </a:cubicBezTo>
                <a:cubicBezTo>
                  <a:pt x="63" y="167"/>
                  <a:pt x="63" y="167"/>
                  <a:pt x="64" y="167"/>
                </a:cubicBezTo>
                <a:cubicBezTo>
                  <a:pt x="63" y="168"/>
                  <a:pt x="63" y="168"/>
                  <a:pt x="62" y="168"/>
                </a:cubicBezTo>
                <a:close/>
                <a:moveTo>
                  <a:pt x="63" y="167"/>
                </a:moveTo>
                <a:cubicBezTo>
                  <a:pt x="63" y="167"/>
                  <a:pt x="63" y="167"/>
                  <a:pt x="63" y="167"/>
                </a:cubicBezTo>
                <a:cubicBezTo>
                  <a:pt x="63" y="167"/>
                  <a:pt x="63" y="167"/>
                  <a:pt x="63" y="167"/>
                </a:cubicBezTo>
                <a:cubicBezTo>
                  <a:pt x="63" y="167"/>
                  <a:pt x="63" y="167"/>
                  <a:pt x="63" y="167"/>
                </a:cubicBezTo>
                <a:cubicBezTo>
                  <a:pt x="63" y="166"/>
                  <a:pt x="63" y="165"/>
                  <a:pt x="64" y="166"/>
                </a:cubicBezTo>
                <a:cubicBezTo>
                  <a:pt x="64" y="166"/>
                  <a:pt x="63" y="167"/>
                  <a:pt x="63" y="167"/>
                </a:cubicBezTo>
                <a:close/>
                <a:moveTo>
                  <a:pt x="64" y="165"/>
                </a:moveTo>
                <a:cubicBezTo>
                  <a:pt x="64" y="164"/>
                  <a:pt x="64" y="165"/>
                  <a:pt x="63" y="164"/>
                </a:cubicBezTo>
                <a:cubicBezTo>
                  <a:pt x="63" y="164"/>
                  <a:pt x="64" y="164"/>
                  <a:pt x="64" y="164"/>
                </a:cubicBezTo>
                <a:cubicBezTo>
                  <a:pt x="64" y="164"/>
                  <a:pt x="64" y="164"/>
                  <a:pt x="64" y="164"/>
                </a:cubicBezTo>
                <a:cubicBezTo>
                  <a:pt x="64" y="164"/>
                  <a:pt x="64" y="164"/>
                  <a:pt x="64" y="165"/>
                </a:cubicBezTo>
                <a:close/>
                <a:moveTo>
                  <a:pt x="64" y="145"/>
                </a:moveTo>
                <a:cubicBezTo>
                  <a:pt x="64" y="144"/>
                  <a:pt x="64" y="144"/>
                  <a:pt x="64" y="144"/>
                </a:cubicBezTo>
                <a:cubicBezTo>
                  <a:pt x="65" y="144"/>
                  <a:pt x="65" y="144"/>
                  <a:pt x="65" y="145"/>
                </a:cubicBezTo>
                <a:cubicBezTo>
                  <a:pt x="64" y="145"/>
                  <a:pt x="64" y="145"/>
                  <a:pt x="64" y="145"/>
                </a:cubicBezTo>
                <a:close/>
                <a:moveTo>
                  <a:pt x="65" y="165"/>
                </a:moveTo>
                <a:cubicBezTo>
                  <a:pt x="65" y="165"/>
                  <a:pt x="64" y="165"/>
                  <a:pt x="64" y="165"/>
                </a:cubicBezTo>
                <a:cubicBezTo>
                  <a:pt x="64" y="165"/>
                  <a:pt x="64" y="165"/>
                  <a:pt x="64" y="165"/>
                </a:cubicBezTo>
                <a:cubicBezTo>
                  <a:pt x="65" y="165"/>
                  <a:pt x="65" y="165"/>
                  <a:pt x="65" y="165"/>
                </a:cubicBezTo>
                <a:cubicBezTo>
                  <a:pt x="65" y="165"/>
                  <a:pt x="65" y="165"/>
                  <a:pt x="65" y="165"/>
                </a:cubicBezTo>
                <a:close/>
                <a:moveTo>
                  <a:pt x="65" y="145"/>
                </a:moveTo>
                <a:cubicBezTo>
                  <a:pt x="65" y="144"/>
                  <a:pt x="65" y="144"/>
                  <a:pt x="66" y="144"/>
                </a:cubicBezTo>
                <a:cubicBezTo>
                  <a:pt x="65" y="144"/>
                  <a:pt x="65" y="144"/>
                  <a:pt x="65" y="145"/>
                </a:cubicBezTo>
                <a:close/>
                <a:moveTo>
                  <a:pt x="66" y="144"/>
                </a:moveTo>
                <a:cubicBezTo>
                  <a:pt x="65" y="144"/>
                  <a:pt x="65" y="144"/>
                  <a:pt x="65" y="144"/>
                </a:cubicBezTo>
                <a:cubicBezTo>
                  <a:pt x="65" y="144"/>
                  <a:pt x="65" y="144"/>
                  <a:pt x="66" y="144"/>
                </a:cubicBezTo>
                <a:cubicBezTo>
                  <a:pt x="66" y="144"/>
                  <a:pt x="66" y="144"/>
                  <a:pt x="66" y="144"/>
                </a:cubicBezTo>
                <a:close/>
                <a:moveTo>
                  <a:pt x="66" y="166"/>
                </a:moveTo>
                <a:cubicBezTo>
                  <a:pt x="67" y="165"/>
                  <a:pt x="67" y="165"/>
                  <a:pt x="67" y="165"/>
                </a:cubicBezTo>
                <a:cubicBezTo>
                  <a:pt x="66" y="164"/>
                  <a:pt x="66" y="165"/>
                  <a:pt x="66" y="165"/>
                </a:cubicBezTo>
                <a:cubicBezTo>
                  <a:pt x="66" y="165"/>
                  <a:pt x="66" y="164"/>
                  <a:pt x="66" y="164"/>
                </a:cubicBezTo>
                <a:cubicBezTo>
                  <a:pt x="67" y="164"/>
                  <a:pt x="67" y="164"/>
                  <a:pt x="67" y="165"/>
                </a:cubicBezTo>
                <a:cubicBezTo>
                  <a:pt x="67" y="165"/>
                  <a:pt x="67" y="165"/>
                  <a:pt x="68" y="165"/>
                </a:cubicBezTo>
                <a:cubicBezTo>
                  <a:pt x="67" y="166"/>
                  <a:pt x="67" y="166"/>
                  <a:pt x="66" y="166"/>
                </a:cubicBezTo>
                <a:close/>
                <a:moveTo>
                  <a:pt x="67" y="164"/>
                </a:moveTo>
                <a:cubicBezTo>
                  <a:pt x="67" y="164"/>
                  <a:pt x="68" y="164"/>
                  <a:pt x="68" y="164"/>
                </a:cubicBezTo>
                <a:cubicBezTo>
                  <a:pt x="68" y="164"/>
                  <a:pt x="68" y="164"/>
                  <a:pt x="68" y="164"/>
                </a:cubicBezTo>
                <a:cubicBezTo>
                  <a:pt x="68" y="164"/>
                  <a:pt x="67" y="164"/>
                  <a:pt x="67" y="164"/>
                </a:cubicBezTo>
                <a:close/>
                <a:moveTo>
                  <a:pt x="69" y="167"/>
                </a:moveTo>
                <a:cubicBezTo>
                  <a:pt x="69" y="167"/>
                  <a:pt x="69" y="167"/>
                  <a:pt x="69" y="167"/>
                </a:cubicBezTo>
                <a:cubicBezTo>
                  <a:pt x="69" y="167"/>
                  <a:pt x="69" y="167"/>
                  <a:pt x="69" y="167"/>
                </a:cubicBezTo>
                <a:cubicBezTo>
                  <a:pt x="69" y="167"/>
                  <a:pt x="69" y="167"/>
                  <a:pt x="69" y="167"/>
                </a:cubicBezTo>
                <a:close/>
                <a:moveTo>
                  <a:pt x="69" y="166"/>
                </a:moveTo>
                <a:cubicBezTo>
                  <a:pt x="69" y="166"/>
                  <a:pt x="69" y="166"/>
                  <a:pt x="69" y="166"/>
                </a:cubicBezTo>
                <a:cubicBezTo>
                  <a:pt x="69" y="166"/>
                  <a:pt x="69" y="166"/>
                  <a:pt x="69" y="166"/>
                </a:cubicBezTo>
                <a:cubicBezTo>
                  <a:pt x="69" y="166"/>
                  <a:pt x="69" y="166"/>
                  <a:pt x="69" y="166"/>
                </a:cubicBezTo>
                <a:close/>
                <a:moveTo>
                  <a:pt x="67" y="144"/>
                </a:moveTo>
                <a:cubicBezTo>
                  <a:pt x="68" y="143"/>
                  <a:pt x="69" y="143"/>
                  <a:pt x="70" y="143"/>
                </a:cubicBezTo>
                <a:cubicBezTo>
                  <a:pt x="68" y="144"/>
                  <a:pt x="68" y="144"/>
                  <a:pt x="67" y="144"/>
                </a:cubicBezTo>
                <a:close/>
                <a:moveTo>
                  <a:pt x="23" y="186"/>
                </a:moveTo>
                <a:cubicBezTo>
                  <a:pt x="23" y="186"/>
                  <a:pt x="23" y="186"/>
                  <a:pt x="23" y="185"/>
                </a:cubicBezTo>
                <a:cubicBezTo>
                  <a:pt x="23" y="186"/>
                  <a:pt x="24" y="185"/>
                  <a:pt x="24" y="186"/>
                </a:cubicBezTo>
                <a:cubicBezTo>
                  <a:pt x="24" y="186"/>
                  <a:pt x="24" y="187"/>
                  <a:pt x="23" y="186"/>
                </a:cubicBezTo>
                <a:close/>
                <a:moveTo>
                  <a:pt x="26" y="185"/>
                </a:moveTo>
                <a:cubicBezTo>
                  <a:pt x="26" y="185"/>
                  <a:pt x="26" y="186"/>
                  <a:pt x="25" y="185"/>
                </a:cubicBezTo>
                <a:cubicBezTo>
                  <a:pt x="25" y="185"/>
                  <a:pt x="27" y="184"/>
                  <a:pt x="26" y="185"/>
                </a:cubicBezTo>
                <a:close/>
                <a:moveTo>
                  <a:pt x="30" y="185"/>
                </a:moveTo>
                <a:cubicBezTo>
                  <a:pt x="29" y="185"/>
                  <a:pt x="30" y="185"/>
                  <a:pt x="29" y="185"/>
                </a:cubicBezTo>
                <a:cubicBezTo>
                  <a:pt x="29" y="184"/>
                  <a:pt x="30" y="185"/>
                  <a:pt x="31" y="185"/>
                </a:cubicBezTo>
                <a:cubicBezTo>
                  <a:pt x="31" y="186"/>
                  <a:pt x="30" y="185"/>
                  <a:pt x="30" y="185"/>
                </a:cubicBezTo>
                <a:close/>
                <a:moveTo>
                  <a:pt x="35" y="186"/>
                </a:moveTo>
                <a:cubicBezTo>
                  <a:pt x="34" y="185"/>
                  <a:pt x="34" y="186"/>
                  <a:pt x="34" y="186"/>
                </a:cubicBezTo>
                <a:cubicBezTo>
                  <a:pt x="33" y="186"/>
                  <a:pt x="34" y="185"/>
                  <a:pt x="35" y="185"/>
                </a:cubicBezTo>
                <a:cubicBezTo>
                  <a:pt x="35" y="185"/>
                  <a:pt x="35" y="186"/>
                  <a:pt x="35" y="186"/>
                </a:cubicBezTo>
                <a:close/>
                <a:moveTo>
                  <a:pt x="36" y="181"/>
                </a:moveTo>
                <a:cubicBezTo>
                  <a:pt x="36" y="181"/>
                  <a:pt x="36" y="181"/>
                  <a:pt x="36" y="181"/>
                </a:cubicBezTo>
                <a:cubicBezTo>
                  <a:pt x="36" y="181"/>
                  <a:pt x="36" y="181"/>
                  <a:pt x="37" y="181"/>
                </a:cubicBezTo>
                <a:cubicBezTo>
                  <a:pt x="37" y="181"/>
                  <a:pt x="37" y="181"/>
                  <a:pt x="37" y="181"/>
                </a:cubicBezTo>
                <a:cubicBezTo>
                  <a:pt x="37" y="181"/>
                  <a:pt x="37" y="181"/>
                  <a:pt x="36" y="181"/>
                </a:cubicBezTo>
                <a:close/>
                <a:moveTo>
                  <a:pt x="29" y="192"/>
                </a:moveTo>
                <a:cubicBezTo>
                  <a:pt x="29" y="192"/>
                  <a:pt x="29" y="193"/>
                  <a:pt x="28" y="192"/>
                </a:cubicBezTo>
                <a:cubicBezTo>
                  <a:pt x="29" y="192"/>
                  <a:pt x="29" y="191"/>
                  <a:pt x="29" y="192"/>
                </a:cubicBezTo>
                <a:close/>
                <a:moveTo>
                  <a:pt x="30" y="192"/>
                </a:moveTo>
                <a:cubicBezTo>
                  <a:pt x="30" y="192"/>
                  <a:pt x="30" y="192"/>
                  <a:pt x="30" y="191"/>
                </a:cubicBezTo>
                <a:cubicBezTo>
                  <a:pt x="31" y="192"/>
                  <a:pt x="31" y="191"/>
                  <a:pt x="31" y="191"/>
                </a:cubicBezTo>
                <a:cubicBezTo>
                  <a:pt x="31" y="192"/>
                  <a:pt x="32" y="192"/>
                  <a:pt x="31" y="192"/>
                </a:cubicBezTo>
                <a:cubicBezTo>
                  <a:pt x="31" y="192"/>
                  <a:pt x="31" y="192"/>
                  <a:pt x="30" y="192"/>
                </a:cubicBezTo>
                <a:close/>
                <a:moveTo>
                  <a:pt x="30" y="194"/>
                </a:moveTo>
                <a:cubicBezTo>
                  <a:pt x="31" y="194"/>
                  <a:pt x="32" y="193"/>
                  <a:pt x="33" y="193"/>
                </a:cubicBezTo>
                <a:cubicBezTo>
                  <a:pt x="32" y="194"/>
                  <a:pt x="31" y="195"/>
                  <a:pt x="30" y="194"/>
                </a:cubicBezTo>
                <a:close/>
                <a:moveTo>
                  <a:pt x="32" y="193"/>
                </a:moveTo>
                <a:cubicBezTo>
                  <a:pt x="32" y="192"/>
                  <a:pt x="32" y="192"/>
                  <a:pt x="33" y="192"/>
                </a:cubicBezTo>
                <a:cubicBezTo>
                  <a:pt x="33" y="192"/>
                  <a:pt x="32" y="193"/>
                  <a:pt x="32" y="193"/>
                </a:cubicBezTo>
                <a:close/>
                <a:moveTo>
                  <a:pt x="36" y="191"/>
                </a:moveTo>
                <a:cubicBezTo>
                  <a:pt x="36" y="191"/>
                  <a:pt x="36" y="191"/>
                  <a:pt x="36" y="191"/>
                </a:cubicBezTo>
                <a:cubicBezTo>
                  <a:pt x="36" y="190"/>
                  <a:pt x="36" y="190"/>
                  <a:pt x="37" y="190"/>
                </a:cubicBezTo>
                <a:lnTo>
                  <a:pt x="36" y="191"/>
                </a:lnTo>
                <a:close/>
                <a:moveTo>
                  <a:pt x="26" y="210"/>
                </a:moveTo>
                <a:cubicBezTo>
                  <a:pt x="26" y="209"/>
                  <a:pt x="26" y="209"/>
                  <a:pt x="26" y="209"/>
                </a:cubicBezTo>
                <a:cubicBezTo>
                  <a:pt x="26" y="209"/>
                  <a:pt x="26" y="208"/>
                  <a:pt x="27" y="209"/>
                </a:cubicBezTo>
                <a:cubicBezTo>
                  <a:pt x="26" y="209"/>
                  <a:pt x="26" y="209"/>
                  <a:pt x="26" y="210"/>
                </a:cubicBezTo>
                <a:close/>
                <a:moveTo>
                  <a:pt x="10" y="233"/>
                </a:moveTo>
                <a:cubicBezTo>
                  <a:pt x="10" y="233"/>
                  <a:pt x="10" y="232"/>
                  <a:pt x="11" y="232"/>
                </a:cubicBezTo>
                <a:cubicBezTo>
                  <a:pt x="11" y="233"/>
                  <a:pt x="10" y="233"/>
                  <a:pt x="10" y="233"/>
                </a:cubicBezTo>
                <a:close/>
                <a:moveTo>
                  <a:pt x="21" y="261"/>
                </a:moveTo>
                <a:cubicBezTo>
                  <a:pt x="21" y="260"/>
                  <a:pt x="22" y="260"/>
                  <a:pt x="23" y="260"/>
                </a:cubicBezTo>
                <a:cubicBezTo>
                  <a:pt x="23" y="260"/>
                  <a:pt x="22" y="261"/>
                  <a:pt x="21" y="261"/>
                </a:cubicBezTo>
                <a:close/>
                <a:moveTo>
                  <a:pt x="40" y="274"/>
                </a:moveTo>
                <a:cubicBezTo>
                  <a:pt x="40" y="273"/>
                  <a:pt x="40" y="275"/>
                  <a:pt x="39" y="274"/>
                </a:cubicBezTo>
                <a:cubicBezTo>
                  <a:pt x="39" y="273"/>
                  <a:pt x="40" y="273"/>
                  <a:pt x="40" y="273"/>
                </a:cubicBezTo>
                <a:cubicBezTo>
                  <a:pt x="40" y="273"/>
                  <a:pt x="40" y="274"/>
                  <a:pt x="40" y="274"/>
                </a:cubicBezTo>
                <a:close/>
                <a:moveTo>
                  <a:pt x="84" y="296"/>
                </a:moveTo>
                <a:cubicBezTo>
                  <a:pt x="84" y="296"/>
                  <a:pt x="84" y="296"/>
                  <a:pt x="85" y="296"/>
                </a:cubicBezTo>
                <a:cubicBezTo>
                  <a:pt x="85" y="296"/>
                  <a:pt x="84" y="297"/>
                  <a:pt x="84" y="296"/>
                </a:cubicBezTo>
                <a:close/>
                <a:moveTo>
                  <a:pt x="193" y="281"/>
                </a:moveTo>
                <a:cubicBezTo>
                  <a:pt x="193" y="280"/>
                  <a:pt x="194" y="280"/>
                  <a:pt x="194" y="280"/>
                </a:cubicBezTo>
                <a:cubicBezTo>
                  <a:pt x="194" y="280"/>
                  <a:pt x="194" y="281"/>
                  <a:pt x="194" y="281"/>
                </a:cubicBezTo>
                <a:cubicBezTo>
                  <a:pt x="193" y="281"/>
                  <a:pt x="193" y="281"/>
                  <a:pt x="193" y="281"/>
                </a:cubicBezTo>
                <a:close/>
                <a:moveTo>
                  <a:pt x="227" y="286"/>
                </a:moveTo>
                <a:cubicBezTo>
                  <a:pt x="228" y="287"/>
                  <a:pt x="227" y="288"/>
                  <a:pt x="226" y="288"/>
                </a:cubicBezTo>
                <a:cubicBezTo>
                  <a:pt x="227" y="288"/>
                  <a:pt x="226" y="287"/>
                  <a:pt x="226" y="288"/>
                </a:cubicBezTo>
                <a:cubicBezTo>
                  <a:pt x="226" y="287"/>
                  <a:pt x="226" y="287"/>
                  <a:pt x="226" y="287"/>
                </a:cubicBezTo>
                <a:cubicBezTo>
                  <a:pt x="227" y="287"/>
                  <a:pt x="227" y="287"/>
                  <a:pt x="227" y="286"/>
                </a:cubicBezTo>
                <a:close/>
                <a:moveTo>
                  <a:pt x="225" y="287"/>
                </a:moveTo>
                <a:cubicBezTo>
                  <a:pt x="224" y="288"/>
                  <a:pt x="223" y="289"/>
                  <a:pt x="222" y="289"/>
                </a:cubicBezTo>
                <a:cubicBezTo>
                  <a:pt x="222" y="288"/>
                  <a:pt x="224" y="287"/>
                  <a:pt x="225" y="287"/>
                </a:cubicBezTo>
                <a:close/>
                <a:moveTo>
                  <a:pt x="221" y="289"/>
                </a:moveTo>
                <a:cubicBezTo>
                  <a:pt x="221" y="290"/>
                  <a:pt x="221" y="290"/>
                  <a:pt x="221" y="290"/>
                </a:cubicBezTo>
                <a:cubicBezTo>
                  <a:pt x="221" y="289"/>
                  <a:pt x="221" y="289"/>
                  <a:pt x="221" y="289"/>
                </a:cubicBezTo>
                <a:close/>
                <a:moveTo>
                  <a:pt x="210" y="290"/>
                </a:moveTo>
                <a:cubicBezTo>
                  <a:pt x="210" y="291"/>
                  <a:pt x="209" y="290"/>
                  <a:pt x="209" y="290"/>
                </a:cubicBezTo>
                <a:cubicBezTo>
                  <a:pt x="209" y="290"/>
                  <a:pt x="210" y="290"/>
                  <a:pt x="210" y="290"/>
                </a:cubicBezTo>
                <a:close/>
                <a:moveTo>
                  <a:pt x="310" y="239"/>
                </a:moveTo>
                <a:cubicBezTo>
                  <a:pt x="310" y="239"/>
                  <a:pt x="310" y="239"/>
                  <a:pt x="310" y="239"/>
                </a:cubicBezTo>
                <a:cubicBezTo>
                  <a:pt x="310" y="239"/>
                  <a:pt x="310" y="239"/>
                  <a:pt x="310" y="239"/>
                </a:cubicBezTo>
                <a:cubicBezTo>
                  <a:pt x="310" y="239"/>
                  <a:pt x="310" y="239"/>
                  <a:pt x="310" y="239"/>
                </a:cubicBezTo>
                <a:cubicBezTo>
                  <a:pt x="310" y="239"/>
                  <a:pt x="310" y="239"/>
                  <a:pt x="310" y="239"/>
                </a:cubicBezTo>
                <a:close/>
                <a:moveTo>
                  <a:pt x="303" y="223"/>
                </a:moveTo>
                <a:cubicBezTo>
                  <a:pt x="303" y="223"/>
                  <a:pt x="303" y="223"/>
                  <a:pt x="304" y="223"/>
                </a:cubicBezTo>
                <a:cubicBezTo>
                  <a:pt x="304" y="223"/>
                  <a:pt x="303" y="223"/>
                  <a:pt x="303" y="224"/>
                </a:cubicBezTo>
                <a:cubicBezTo>
                  <a:pt x="303" y="224"/>
                  <a:pt x="303" y="224"/>
                  <a:pt x="303" y="224"/>
                </a:cubicBezTo>
                <a:cubicBezTo>
                  <a:pt x="303" y="223"/>
                  <a:pt x="303" y="223"/>
                  <a:pt x="303" y="223"/>
                </a:cubicBezTo>
                <a:close/>
                <a:moveTo>
                  <a:pt x="303" y="224"/>
                </a:moveTo>
                <a:cubicBezTo>
                  <a:pt x="303" y="224"/>
                  <a:pt x="303" y="224"/>
                  <a:pt x="302" y="224"/>
                </a:cubicBezTo>
                <a:cubicBezTo>
                  <a:pt x="302" y="224"/>
                  <a:pt x="302" y="224"/>
                  <a:pt x="302" y="224"/>
                </a:cubicBezTo>
                <a:cubicBezTo>
                  <a:pt x="302" y="224"/>
                  <a:pt x="302" y="224"/>
                  <a:pt x="302" y="224"/>
                </a:cubicBezTo>
                <a:cubicBezTo>
                  <a:pt x="302" y="224"/>
                  <a:pt x="302" y="224"/>
                  <a:pt x="302" y="223"/>
                </a:cubicBezTo>
                <a:cubicBezTo>
                  <a:pt x="303" y="223"/>
                  <a:pt x="303" y="224"/>
                  <a:pt x="303" y="224"/>
                </a:cubicBezTo>
                <a:cubicBezTo>
                  <a:pt x="303" y="224"/>
                  <a:pt x="303" y="224"/>
                  <a:pt x="303" y="224"/>
                </a:cubicBezTo>
                <a:close/>
                <a:moveTo>
                  <a:pt x="314" y="143"/>
                </a:moveTo>
                <a:cubicBezTo>
                  <a:pt x="314" y="142"/>
                  <a:pt x="314" y="142"/>
                  <a:pt x="314" y="142"/>
                </a:cubicBezTo>
                <a:cubicBezTo>
                  <a:pt x="314" y="142"/>
                  <a:pt x="315" y="142"/>
                  <a:pt x="315" y="142"/>
                </a:cubicBezTo>
                <a:cubicBezTo>
                  <a:pt x="315" y="143"/>
                  <a:pt x="314" y="143"/>
                  <a:pt x="314" y="143"/>
                </a:cubicBezTo>
                <a:cubicBezTo>
                  <a:pt x="314" y="143"/>
                  <a:pt x="314" y="143"/>
                  <a:pt x="314" y="143"/>
                </a:cubicBezTo>
                <a:close/>
                <a:moveTo>
                  <a:pt x="372" y="173"/>
                </a:moveTo>
                <a:cubicBezTo>
                  <a:pt x="372" y="173"/>
                  <a:pt x="372" y="173"/>
                  <a:pt x="372" y="173"/>
                </a:cubicBezTo>
                <a:cubicBezTo>
                  <a:pt x="372" y="173"/>
                  <a:pt x="372" y="173"/>
                  <a:pt x="372" y="173"/>
                </a:cubicBezTo>
                <a:cubicBezTo>
                  <a:pt x="371" y="173"/>
                  <a:pt x="371" y="173"/>
                  <a:pt x="371" y="173"/>
                </a:cubicBezTo>
                <a:cubicBezTo>
                  <a:pt x="371" y="173"/>
                  <a:pt x="371" y="173"/>
                  <a:pt x="371" y="173"/>
                </a:cubicBezTo>
                <a:cubicBezTo>
                  <a:pt x="372" y="173"/>
                  <a:pt x="372" y="173"/>
                  <a:pt x="372" y="173"/>
                </a:cubicBezTo>
                <a:close/>
                <a:moveTo>
                  <a:pt x="331" y="134"/>
                </a:moveTo>
                <a:cubicBezTo>
                  <a:pt x="331" y="134"/>
                  <a:pt x="331" y="134"/>
                  <a:pt x="331" y="134"/>
                </a:cubicBezTo>
                <a:cubicBezTo>
                  <a:pt x="331" y="134"/>
                  <a:pt x="331" y="134"/>
                  <a:pt x="331" y="134"/>
                </a:cubicBezTo>
                <a:cubicBezTo>
                  <a:pt x="331" y="134"/>
                  <a:pt x="331" y="134"/>
                  <a:pt x="331" y="134"/>
                </a:cubicBezTo>
                <a:close/>
                <a:moveTo>
                  <a:pt x="336" y="132"/>
                </a:moveTo>
                <a:cubicBezTo>
                  <a:pt x="336" y="132"/>
                  <a:pt x="336" y="132"/>
                  <a:pt x="336" y="132"/>
                </a:cubicBezTo>
                <a:cubicBezTo>
                  <a:pt x="336" y="132"/>
                  <a:pt x="336" y="132"/>
                  <a:pt x="336" y="132"/>
                </a:cubicBezTo>
                <a:cubicBezTo>
                  <a:pt x="336" y="132"/>
                  <a:pt x="336" y="132"/>
                  <a:pt x="336" y="132"/>
                </a:cubicBezTo>
                <a:cubicBezTo>
                  <a:pt x="336" y="132"/>
                  <a:pt x="336" y="132"/>
                  <a:pt x="336" y="132"/>
                </a:cubicBezTo>
                <a:close/>
                <a:moveTo>
                  <a:pt x="347" y="125"/>
                </a:moveTo>
                <a:cubicBezTo>
                  <a:pt x="347" y="125"/>
                  <a:pt x="347" y="125"/>
                  <a:pt x="347" y="125"/>
                </a:cubicBezTo>
                <a:cubicBezTo>
                  <a:pt x="348" y="125"/>
                  <a:pt x="348" y="125"/>
                  <a:pt x="348" y="125"/>
                </a:cubicBezTo>
                <a:cubicBezTo>
                  <a:pt x="348" y="125"/>
                  <a:pt x="347" y="126"/>
                  <a:pt x="347" y="126"/>
                </a:cubicBezTo>
                <a:cubicBezTo>
                  <a:pt x="347" y="125"/>
                  <a:pt x="347" y="125"/>
                  <a:pt x="347" y="125"/>
                </a:cubicBezTo>
                <a:cubicBezTo>
                  <a:pt x="347" y="125"/>
                  <a:pt x="347" y="125"/>
                  <a:pt x="347" y="125"/>
                </a:cubicBezTo>
                <a:close/>
                <a:moveTo>
                  <a:pt x="349" y="127"/>
                </a:moveTo>
                <a:cubicBezTo>
                  <a:pt x="349" y="127"/>
                  <a:pt x="349" y="127"/>
                  <a:pt x="350" y="127"/>
                </a:cubicBezTo>
                <a:cubicBezTo>
                  <a:pt x="350" y="127"/>
                  <a:pt x="349" y="127"/>
                  <a:pt x="349" y="128"/>
                </a:cubicBezTo>
                <a:cubicBezTo>
                  <a:pt x="349" y="127"/>
                  <a:pt x="349" y="127"/>
                  <a:pt x="349" y="127"/>
                </a:cubicBezTo>
                <a:cubicBezTo>
                  <a:pt x="349" y="127"/>
                  <a:pt x="349" y="127"/>
                  <a:pt x="349" y="127"/>
                </a:cubicBezTo>
                <a:close/>
                <a:moveTo>
                  <a:pt x="351" y="122"/>
                </a:moveTo>
                <a:cubicBezTo>
                  <a:pt x="351" y="122"/>
                  <a:pt x="351" y="122"/>
                  <a:pt x="351" y="122"/>
                </a:cubicBezTo>
                <a:cubicBezTo>
                  <a:pt x="351" y="122"/>
                  <a:pt x="351" y="122"/>
                  <a:pt x="351" y="122"/>
                </a:cubicBezTo>
                <a:cubicBezTo>
                  <a:pt x="351" y="122"/>
                  <a:pt x="351" y="122"/>
                  <a:pt x="351" y="122"/>
                </a:cubicBezTo>
                <a:close/>
                <a:moveTo>
                  <a:pt x="375" y="122"/>
                </a:moveTo>
                <a:cubicBezTo>
                  <a:pt x="375" y="122"/>
                  <a:pt x="376" y="122"/>
                  <a:pt x="376" y="122"/>
                </a:cubicBezTo>
                <a:cubicBezTo>
                  <a:pt x="375" y="122"/>
                  <a:pt x="375" y="123"/>
                  <a:pt x="375" y="122"/>
                </a:cubicBezTo>
                <a:cubicBezTo>
                  <a:pt x="374" y="122"/>
                  <a:pt x="375" y="122"/>
                  <a:pt x="375" y="122"/>
                </a:cubicBezTo>
                <a:cubicBezTo>
                  <a:pt x="375" y="122"/>
                  <a:pt x="375" y="122"/>
                  <a:pt x="375" y="122"/>
                </a:cubicBezTo>
                <a:close/>
                <a:moveTo>
                  <a:pt x="330" y="139"/>
                </a:moveTo>
                <a:cubicBezTo>
                  <a:pt x="330" y="139"/>
                  <a:pt x="330" y="138"/>
                  <a:pt x="330" y="138"/>
                </a:cubicBezTo>
                <a:cubicBezTo>
                  <a:pt x="330" y="138"/>
                  <a:pt x="330" y="138"/>
                  <a:pt x="330" y="139"/>
                </a:cubicBezTo>
                <a:cubicBezTo>
                  <a:pt x="330" y="139"/>
                  <a:pt x="330" y="139"/>
                  <a:pt x="330" y="139"/>
                </a:cubicBezTo>
                <a:close/>
                <a:moveTo>
                  <a:pt x="330" y="139"/>
                </a:moveTo>
                <a:cubicBezTo>
                  <a:pt x="330" y="139"/>
                  <a:pt x="330" y="139"/>
                  <a:pt x="330" y="139"/>
                </a:cubicBezTo>
                <a:cubicBezTo>
                  <a:pt x="330" y="139"/>
                  <a:pt x="330" y="139"/>
                  <a:pt x="330" y="139"/>
                </a:cubicBezTo>
                <a:cubicBezTo>
                  <a:pt x="330" y="139"/>
                  <a:pt x="330" y="139"/>
                  <a:pt x="330" y="139"/>
                </a:cubicBezTo>
                <a:close/>
                <a:moveTo>
                  <a:pt x="347" y="127"/>
                </a:moveTo>
                <a:cubicBezTo>
                  <a:pt x="347" y="127"/>
                  <a:pt x="347" y="127"/>
                  <a:pt x="346" y="127"/>
                </a:cubicBezTo>
                <a:cubicBezTo>
                  <a:pt x="347" y="127"/>
                  <a:pt x="347" y="127"/>
                  <a:pt x="347" y="127"/>
                </a:cubicBezTo>
                <a:cubicBezTo>
                  <a:pt x="347" y="127"/>
                  <a:pt x="347" y="127"/>
                  <a:pt x="347" y="127"/>
                </a:cubicBezTo>
                <a:close/>
                <a:moveTo>
                  <a:pt x="371" y="124"/>
                </a:moveTo>
                <a:cubicBezTo>
                  <a:pt x="371" y="124"/>
                  <a:pt x="370" y="124"/>
                  <a:pt x="370" y="124"/>
                </a:cubicBezTo>
                <a:cubicBezTo>
                  <a:pt x="370" y="124"/>
                  <a:pt x="370" y="124"/>
                  <a:pt x="370" y="124"/>
                </a:cubicBezTo>
                <a:cubicBezTo>
                  <a:pt x="370" y="124"/>
                  <a:pt x="371" y="124"/>
                  <a:pt x="371" y="124"/>
                </a:cubicBezTo>
                <a:close/>
                <a:moveTo>
                  <a:pt x="374" y="123"/>
                </a:moveTo>
                <a:cubicBezTo>
                  <a:pt x="374" y="123"/>
                  <a:pt x="374" y="123"/>
                  <a:pt x="373" y="123"/>
                </a:cubicBezTo>
                <a:cubicBezTo>
                  <a:pt x="374" y="122"/>
                  <a:pt x="374" y="122"/>
                  <a:pt x="374" y="123"/>
                </a:cubicBezTo>
                <a:close/>
                <a:moveTo>
                  <a:pt x="373" y="157"/>
                </a:moveTo>
                <a:cubicBezTo>
                  <a:pt x="373" y="156"/>
                  <a:pt x="374" y="155"/>
                  <a:pt x="375" y="154"/>
                </a:cubicBezTo>
                <a:cubicBezTo>
                  <a:pt x="375" y="155"/>
                  <a:pt x="375" y="155"/>
                  <a:pt x="375" y="155"/>
                </a:cubicBezTo>
                <a:cubicBezTo>
                  <a:pt x="374" y="156"/>
                  <a:pt x="374" y="156"/>
                  <a:pt x="373" y="157"/>
                </a:cubicBezTo>
                <a:close/>
                <a:moveTo>
                  <a:pt x="372" y="123"/>
                </a:moveTo>
                <a:cubicBezTo>
                  <a:pt x="372" y="123"/>
                  <a:pt x="372" y="123"/>
                  <a:pt x="372" y="123"/>
                </a:cubicBezTo>
                <a:cubicBezTo>
                  <a:pt x="371" y="123"/>
                  <a:pt x="371" y="123"/>
                  <a:pt x="371" y="123"/>
                </a:cubicBezTo>
                <a:cubicBezTo>
                  <a:pt x="371" y="123"/>
                  <a:pt x="371" y="123"/>
                  <a:pt x="372" y="123"/>
                </a:cubicBezTo>
                <a:cubicBezTo>
                  <a:pt x="372" y="123"/>
                  <a:pt x="372" y="123"/>
                  <a:pt x="372" y="123"/>
                </a:cubicBezTo>
                <a:close/>
                <a:moveTo>
                  <a:pt x="368" y="123"/>
                </a:moveTo>
                <a:cubicBezTo>
                  <a:pt x="368" y="123"/>
                  <a:pt x="368" y="123"/>
                  <a:pt x="368" y="123"/>
                </a:cubicBezTo>
                <a:cubicBezTo>
                  <a:pt x="368" y="123"/>
                  <a:pt x="368" y="123"/>
                  <a:pt x="368" y="123"/>
                </a:cubicBezTo>
                <a:close/>
                <a:moveTo>
                  <a:pt x="369" y="158"/>
                </a:moveTo>
                <a:cubicBezTo>
                  <a:pt x="370" y="157"/>
                  <a:pt x="371" y="156"/>
                  <a:pt x="371" y="155"/>
                </a:cubicBezTo>
                <a:cubicBezTo>
                  <a:pt x="372" y="156"/>
                  <a:pt x="372" y="156"/>
                  <a:pt x="372" y="157"/>
                </a:cubicBezTo>
                <a:cubicBezTo>
                  <a:pt x="372" y="157"/>
                  <a:pt x="371" y="157"/>
                  <a:pt x="371" y="158"/>
                </a:cubicBezTo>
                <a:cubicBezTo>
                  <a:pt x="371" y="158"/>
                  <a:pt x="371" y="158"/>
                  <a:pt x="371" y="158"/>
                </a:cubicBezTo>
                <a:cubicBezTo>
                  <a:pt x="371" y="158"/>
                  <a:pt x="371" y="158"/>
                  <a:pt x="371" y="158"/>
                </a:cubicBezTo>
                <a:cubicBezTo>
                  <a:pt x="371" y="158"/>
                  <a:pt x="370" y="158"/>
                  <a:pt x="370" y="159"/>
                </a:cubicBezTo>
                <a:cubicBezTo>
                  <a:pt x="370" y="159"/>
                  <a:pt x="369" y="158"/>
                  <a:pt x="369" y="158"/>
                </a:cubicBezTo>
                <a:close/>
                <a:moveTo>
                  <a:pt x="378" y="152"/>
                </a:moveTo>
                <a:cubicBezTo>
                  <a:pt x="377" y="153"/>
                  <a:pt x="376" y="154"/>
                  <a:pt x="376" y="155"/>
                </a:cubicBezTo>
                <a:cubicBezTo>
                  <a:pt x="375" y="155"/>
                  <a:pt x="375" y="155"/>
                  <a:pt x="375" y="155"/>
                </a:cubicBezTo>
                <a:cubicBezTo>
                  <a:pt x="376" y="154"/>
                  <a:pt x="376" y="152"/>
                  <a:pt x="378" y="152"/>
                </a:cubicBezTo>
                <a:close/>
                <a:moveTo>
                  <a:pt x="374" y="122"/>
                </a:moveTo>
                <a:cubicBezTo>
                  <a:pt x="374" y="122"/>
                  <a:pt x="374" y="122"/>
                  <a:pt x="374" y="122"/>
                </a:cubicBezTo>
                <a:cubicBezTo>
                  <a:pt x="374" y="122"/>
                  <a:pt x="374" y="122"/>
                  <a:pt x="374" y="122"/>
                </a:cubicBezTo>
                <a:close/>
                <a:moveTo>
                  <a:pt x="371" y="123"/>
                </a:moveTo>
                <a:cubicBezTo>
                  <a:pt x="371" y="123"/>
                  <a:pt x="371" y="123"/>
                  <a:pt x="371" y="123"/>
                </a:cubicBezTo>
                <a:cubicBezTo>
                  <a:pt x="371" y="123"/>
                  <a:pt x="371" y="123"/>
                  <a:pt x="371" y="123"/>
                </a:cubicBezTo>
                <a:cubicBezTo>
                  <a:pt x="371" y="123"/>
                  <a:pt x="371" y="123"/>
                  <a:pt x="371" y="123"/>
                </a:cubicBezTo>
                <a:close/>
                <a:moveTo>
                  <a:pt x="348" y="127"/>
                </a:moveTo>
                <a:cubicBezTo>
                  <a:pt x="348" y="127"/>
                  <a:pt x="348" y="127"/>
                  <a:pt x="348" y="127"/>
                </a:cubicBezTo>
                <a:cubicBezTo>
                  <a:pt x="348" y="127"/>
                  <a:pt x="348" y="127"/>
                  <a:pt x="348" y="127"/>
                </a:cubicBezTo>
                <a:cubicBezTo>
                  <a:pt x="348" y="127"/>
                  <a:pt x="348" y="127"/>
                  <a:pt x="348" y="127"/>
                </a:cubicBezTo>
                <a:close/>
                <a:moveTo>
                  <a:pt x="378" y="167"/>
                </a:moveTo>
                <a:cubicBezTo>
                  <a:pt x="378" y="167"/>
                  <a:pt x="378" y="167"/>
                  <a:pt x="378" y="168"/>
                </a:cubicBezTo>
                <a:cubicBezTo>
                  <a:pt x="378" y="168"/>
                  <a:pt x="378" y="167"/>
                  <a:pt x="378" y="167"/>
                </a:cubicBezTo>
                <a:cubicBezTo>
                  <a:pt x="378" y="167"/>
                  <a:pt x="378" y="167"/>
                  <a:pt x="378" y="167"/>
                </a:cubicBezTo>
                <a:close/>
                <a:moveTo>
                  <a:pt x="379" y="167"/>
                </a:moveTo>
                <a:cubicBezTo>
                  <a:pt x="379" y="167"/>
                  <a:pt x="379" y="167"/>
                  <a:pt x="379" y="168"/>
                </a:cubicBezTo>
                <a:cubicBezTo>
                  <a:pt x="379" y="167"/>
                  <a:pt x="378" y="168"/>
                  <a:pt x="378" y="168"/>
                </a:cubicBezTo>
                <a:cubicBezTo>
                  <a:pt x="378" y="167"/>
                  <a:pt x="379" y="167"/>
                  <a:pt x="379" y="167"/>
                </a:cubicBezTo>
                <a:close/>
                <a:moveTo>
                  <a:pt x="378" y="166"/>
                </a:moveTo>
                <a:cubicBezTo>
                  <a:pt x="379" y="166"/>
                  <a:pt x="379" y="166"/>
                  <a:pt x="379" y="166"/>
                </a:cubicBezTo>
                <a:cubicBezTo>
                  <a:pt x="379" y="166"/>
                  <a:pt x="379" y="166"/>
                  <a:pt x="380" y="166"/>
                </a:cubicBezTo>
                <a:cubicBezTo>
                  <a:pt x="380" y="166"/>
                  <a:pt x="380" y="166"/>
                  <a:pt x="380" y="166"/>
                </a:cubicBezTo>
                <a:cubicBezTo>
                  <a:pt x="380" y="166"/>
                  <a:pt x="379" y="166"/>
                  <a:pt x="378" y="166"/>
                </a:cubicBezTo>
                <a:close/>
                <a:moveTo>
                  <a:pt x="384" y="137"/>
                </a:moveTo>
                <a:cubicBezTo>
                  <a:pt x="384" y="137"/>
                  <a:pt x="384" y="137"/>
                  <a:pt x="384" y="137"/>
                </a:cubicBezTo>
                <a:cubicBezTo>
                  <a:pt x="384" y="137"/>
                  <a:pt x="384" y="137"/>
                  <a:pt x="384" y="137"/>
                </a:cubicBezTo>
                <a:cubicBezTo>
                  <a:pt x="384" y="137"/>
                  <a:pt x="384" y="137"/>
                  <a:pt x="384" y="137"/>
                </a:cubicBezTo>
                <a:close/>
                <a:moveTo>
                  <a:pt x="381" y="135"/>
                </a:moveTo>
                <a:cubicBezTo>
                  <a:pt x="381" y="134"/>
                  <a:pt x="381" y="134"/>
                  <a:pt x="381" y="134"/>
                </a:cubicBezTo>
                <a:cubicBezTo>
                  <a:pt x="382" y="134"/>
                  <a:pt x="381" y="135"/>
                  <a:pt x="381" y="135"/>
                </a:cubicBezTo>
                <a:close/>
                <a:moveTo>
                  <a:pt x="378" y="120"/>
                </a:moveTo>
                <a:cubicBezTo>
                  <a:pt x="377" y="120"/>
                  <a:pt x="377" y="120"/>
                  <a:pt x="377" y="120"/>
                </a:cubicBezTo>
                <a:cubicBezTo>
                  <a:pt x="378" y="120"/>
                  <a:pt x="378" y="120"/>
                  <a:pt x="378" y="120"/>
                </a:cubicBezTo>
                <a:cubicBezTo>
                  <a:pt x="378" y="120"/>
                  <a:pt x="378" y="120"/>
                  <a:pt x="378" y="120"/>
                </a:cubicBezTo>
                <a:close/>
                <a:moveTo>
                  <a:pt x="375" y="120"/>
                </a:moveTo>
                <a:cubicBezTo>
                  <a:pt x="375" y="121"/>
                  <a:pt x="374" y="121"/>
                  <a:pt x="374" y="121"/>
                </a:cubicBezTo>
                <a:cubicBezTo>
                  <a:pt x="374" y="121"/>
                  <a:pt x="374" y="120"/>
                  <a:pt x="374" y="120"/>
                </a:cubicBezTo>
                <a:cubicBezTo>
                  <a:pt x="374" y="120"/>
                  <a:pt x="374" y="120"/>
                  <a:pt x="375" y="120"/>
                </a:cubicBezTo>
                <a:close/>
                <a:moveTo>
                  <a:pt x="374" y="120"/>
                </a:moveTo>
                <a:cubicBezTo>
                  <a:pt x="374" y="120"/>
                  <a:pt x="374" y="120"/>
                  <a:pt x="374" y="120"/>
                </a:cubicBezTo>
                <a:cubicBezTo>
                  <a:pt x="374" y="120"/>
                  <a:pt x="373" y="120"/>
                  <a:pt x="373" y="120"/>
                </a:cubicBezTo>
                <a:cubicBezTo>
                  <a:pt x="373" y="120"/>
                  <a:pt x="373" y="120"/>
                  <a:pt x="373" y="120"/>
                </a:cubicBezTo>
                <a:cubicBezTo>
                  <a:pt x="373" y="120"/>
                  <a:pt x="374" y="120"/>
                  <a:pt x="374" y="120"/>
                </a:cubicBezTo>
                <a:close/>
                <a:moveTo>
                  <a:pt x="353" y="122"/>
                </a:moveTo>
                <a:cubicBezTo>
                  <a:pt x="353" y="122"/>
                  <a:pt x="353" y="122"/>
                  <a:pt x="353" y="122"/>
                </a:cubicBezTo>
                <a:cubicBezTo>
                  <a:pt x="353" y="122"/>
                  <a:pt x="353" y="122"/>
                  <a:pt x="353" y="122"/>
                </a:cubicBezTo>
                <a:close/>
                <a:moveTo>
                  <a:pt x="351" y="122"/>
                </a:moveTo>
                <a:cubicBezTo>
                  <a:pt x="351" y="122"/>
                  <a:pt x="351" y="122"/>
                  <a:pt x="351" y="123"/>
                </a:cubicBezTo>
                <a:cubicBezTo>
                  <a:pt x="351" y="123"/>
                  <a:pt x="350" y="123"/>
                  <a:pt x="350" y="123"/>
                </a:cubicBezTo>
                <a:cubicBezTo>
                  <a:pt x="350" y="123"/>
                  <a:pt x="350" y="123"/>
                  <a:pt x="350" y="123"/>
                </a:cubicBezTo>
                <a:cubicBezTo>
                  <a:pt x="350" y="123"/>
                  <a:pt x="351" y="122"/>
                  <a:pt x="351" y="122"/>
                </a:cubicBezTo>
                <a:close/>
                <a:moveTo>
                  <a:pt x="349" y="126"/>
                </a:moveTo>
                <a:cubicBezTo>
                  <a:pt x="349" y="127"/>
                  <a:pt x="349" y="127"/>
                  <a:pt x="348" y="127"/>
                </a:cubicBezTo>
                <a:cubicBezTo>
                  <a:pt x="348" y="127"/>
                  <a:pt x="348" y="126"/>
                  <a:pt x="348" y="126"/>
                </a:cubicBezTo>
                <a:cubicBezTo>
                  <a:pt x="349" y="125"/>
                  <a:pt x="348" y="124"/>
                  <a:pt x="349" y="124"/>
                </a:cubicBezTo>
                <a:cubicBezTo>
                  <a:pt x="349" y="125"/>
                  <a:pt x="348" y="126"/>
                  <a:pt x="349" y="126"/>
                </a:cubicBezTo>
                <a:close/>
                <a:moveTo>
                  <a:pt x="330" y="139"/>
                </a:moveTo>
                <a:cubicBezTo>
                  <a:pt x="329" y="139"/>
                  <a:pt x="329" y="139"/>
                  <a:pt x="329" y="139"/>
                </a:cubicBezTo>
                <a:cubicBezTo>
                  <a:pt x="329" y="139"/>
                  <a:pt x="329" y="139"/>
                  <a:pt x="329" y="139"/>
                </a:cubicBezTo>
                <a:cubicBezTo>
                  <a:pt x="329" y="139"/>
                  <a:pt x="329" y="139"/>
                  <a:pt x="329" y="139"/>
                </a:cubicBezTo>
                <a:cubicBezTo>
                  <a:pt x="329" y="139"/>
                  <a:pt x="329" y="139"/>
                  <a:pt x="329" y="139"/>
                </a:cubicBezTo>
                <a:cubicBezTo>
                  <a:pt x="329" y="139"/>
                  <a:pt x="329" y="139"/>
                  <a:pt x="329" y="139"/>
                </a:cubicBezTo>
                <a:cubicBezTo>
                  <a:pt x="329" y="139"/>
                  <a:pt x="329" y="139"/>
                  <a:pt x="329" y="139"/>
                </a:cubicBezTo>
                <a:cubicBezTo>
                  <a:pt x="329" y="139"/>
                  <a:pt x="329" y="139"/>
                  <a:pt x="330" y="139"/>
                </a:cubicBezTo>
                <a:close/>
                <a:moveTo>
                  <a:pt x="319" y="141"/>
                </a:moveTo>
                <a:cubicBezTo>
                  <a:pt x="319" y="141"/>
                  <a:pt x="319" y="141"/>
                  <a:pt x="319" y="141"/>
                </a:cubicBezTo>
                <a:cubicBezTo>
                  <a:pt x="319" y="141"/>
                  <a:pt x="319" y="141"/>
                  <a:pt x="319" y="141"/>
                </a:cubicBezTo>
                <a:cubicBezTo>
                  <a:pt x="319" y="141"/>
                  <a:pt x="319" y="141"/>
                  <a:pt x="319" y="141"/>
                </a:cubicBezTo>
                <a:close/>
                <a:moveTo>
                  <a:pt x="319" y="142"/>
                </a:moveTo>
                <a:cubicBezTo>
                  <a:pt x="319" y="142"/>
                  <a:pt x="319" y="142"/>
                  <a:pt x="319" y="142"/>
                </a:cubicBezTo>
                <a:cubicBezTo>
                  <a:pt x="319" y="142"/>
                  <a:pt x="319" y="142"/>
                  <a:pt x="319" y="142"/>
                </a:cubicBezTo>
                <a:cubicBezTo>
                  <a:pt x="319" y="142"/>
                  <a:pt x="319" y="142"/>
                  <a:pt x="319" y="142"/>
                </a:cubicBezTo>
                <a:close/>
                <a:moveTo>
                  <a:pt x="316" y="142"/>
                </a:moveTo>
                <a:cubicBezTo>
                  <a:pt x="316" y="142"/>
                  <a:pt x="315" y="143"/>
                  <a:pt x="315" y="143"/>
                </a:cubicBezTo>
                <a:cubicBezTo>
                  <a:pt x="315" y="143"/>
                  <a:pt x="315" y="142"/>
                  <a:pt x="315" y="142"/>
                </a:cubicBezTo>
                <a:cubicBezTo>
                  <a:pt x="315" y="142"/>
                  <a:pt x="316" y="142"/>
                  <a:pt x="316" y="142"/>
                </a:cubicBezTo>
                <a:cubicBezTo>
                  <a:pt x="316" y="142"/>
                  <a:pt x="316" y="142"/>
                  <a:pt x="316" y="142"/>
                </a:cubicBezTo>
                <a:close/>
                <a:moveTo>
                  <a:pt x="313" y="221"/>
                </a:moveTo>
                <a:cubicBezTo>
                  <a:pt x="313" y="221"/>
                  <a:pt x="313" y="221"/>
                  <a:pt x="313" y="221"/>
                </a:cubicBezTo>
                <a:cubicBezTo>
                  <a:pt x="313" y="221"/>
                  <a:pt x="313" y="221"/>
                  <a:pt x="313" y="221"/>
                </a:cubicBezTo>
                <a:close/>
                <a:moveTo>
                  <a:pt x="313" y="220"/>
                </a:moveTo>
                <a:cubicBezTo>
                  <a:pt x="313" y="220"/>
                  <a:pt x="313" y="220"/>
                  <a:pt x="313" y="220"/>
                </a:cubicBezTo>
                <a:cubicBezTo>
                  <a:pt x="313" y="220"/>
                  <a:pt x="313" y="220"/>
                  <a:pt x="313" y="220"/>
                </a:cubicBezTo>
                <a:cubicBezTo>
                  <a:pt x="313" y="220"/>
                  <a:pt x="313" y="220"/>
                  <a:pt x="313" y="220"/>
                </a:cubicBezTo>
                <a:close/>
                <a:moveTo>
                  <a:pt x="314" y="219"/>
                </a:moveTo>
                <a:cubicBezTo>
                  <a:pt x="314" y="219"/>
                  <a:pt x="314" y="219"/>
                  <a:pt x="314" y="219"/>
                </a:cubicBezTo>
                <a:cubicBezTo>
                  <a:pt x="314" y="219"/>
                  <a:pt x="314" y="219"/>
                  <a:pt x="314" y="219"/>
                </a:cubicBezTo>
                <a:cubicBezTo>
                  <a:pt x="314" y="219"/>
                  <a:pt x="314" y="219"/>
                  <a:pt x="314" y="219"/>
                </a:cubicBezTo>
                <a:close/>
                <a:moveTo>
                  <a:pt x="317" y="220"/>
                </a:moveTo>
                <a:cubicBezTo>
                  <a:pt x="317" y="219"/>
                  <a:pt x="317" y="219"/>
                  <a:pt x="318" y="219"/>
                </a:cubicBezTo>
                <a:cubicBezTo>
                  <a:pt x="317" y="219"/>
                  <a:pt x="317" y="219"/>
                  <a:pt x="317" y="220"/>
                </a:cubicBezTo>
                <a:close/>
                <a:moveTo>
                  <a:pt x="318" y="219"/>
                </a:moveTo>
                <a:cubicBezTo>
                  <a:pt x="318" y="219"/>
                  <a:pt x="318" y="219"/>
                  <a:pt x="318" y="219"/>
                </a:cubicBezTo>
                <a:cubicBezTo>
                  <a:pt x="318" y="219"/>
                  <a:pt x="318" y="219"/>
                  <a:pt x="318" y="219"/>
                </a:cubicBezTo>
                <a:cubicBezTo>
                  <a:pt x="318" y="219"/>
                  <a:pt x="318" y="219"/>
                  <a:pt x="318" y="219"/>
                </a:cubicBezTo>
                <a:close/>
                <a:moveTo>
                  <a:pt x="319" y="213"/>
                </a:moveTo>
                <a:cubicBezTo>
                  <a:pt x="319" y="212"/>
                  <a:pt x="320" y="212"/>
                  <a:pt x="320" y="212"/>
                </a:cubicBezTo>
                <a:cubicBezTo>
                  <a:pt x="320" y="212"/>
                  <a:pt x="320" y="212"/>
                  <a:pt x="320" y="212"/>
                </a:cubicBezTo>
                <a:cubicBezTo>
                  <a:pt x="320" y="212"/>
                  <a:pt x="320" y="212"/>
                  <a:pt x="320" y="212"/>
                </a:cubicBezTo>
                <a:cubicBezTo>
                  <a:pt x="320" y="212"/>
                  <a:pt x="320" y="212"/>
                  <a:pt x="320" y="212"/>
                </a:cubicBezTo>
                <a:cubicBezTo>
                  <a:pt x="320" y="213"/>
                  <a:pt x="320" y="213"/>
                  <a:pt x="319" y="213"/>
                </a:cubicBezTo>
                <a:close/>
                <a:moveTo>
                  <a:pt x="323" y="217"/>
                </a:moveTo>
                <a:cubicBezTo>
                  <a:pt x="323" y="217"/>
                  <a:pt x="323" y="217"/>
                  <a:pt x="323" y="216"/>
                </a:cubicBezTo>
                <a:cubicBezTo>
                  <a:pt x="323" y="216"/>
                  <a:pt x="324" y="216"/>
                  <a:pt x="324" y="216"/>
                </a:cubicBezTo>
                <a:cubicBezTo>
                  <a:pt x="324" y="216"/>
                  <a:pt x="324" y="216"/>
                  <a:pt x="324" y="217"/>
                </a:cubicBezTo>
                <a:cubicBezTo>
                  <a:pt x="324" y="217"/>
                  <a:pt x="323" y="217"/>
                  <a:pt x="323" y="217"/>
                </a:cubicBezTo>
                <a:close/>
                <a:moveTo>
                  <a:pt x="329" y="215"/>
                </a:moveTo>
                <a:cubicBezTo>
                  <a:pt x="329" y="215"/>
                  <a:pt x="329" y="215"/>
                  <a:pt x="329" y="215"/>
                </a:cubicBezTo>
                <a:cubicBezTo>
                  <a:pt x="329" y="215"/>
                  <a:pt x="329" y="215"/>
                  <a:pt x="329" y="215"/>
                </a:cubicBezTo>
                <a:cubicBezTo>
                  <a:pt x="329" y="215"/>
                  <a:pt x="329" y="215"/>
                  <a:pt x="329" y="215"/>
                </a:cubicBezTo>
                <a:close/>
                <a:moveTo>
                  <a:pt x="331" y="214"/>
                </a:moveTo>
                <a:cubicBezTo>
                  <a:pt x="331" y="214"/>
                  <a:pt x="331" y="214"/>
                  <a:pt x="331" y="214"/>
                </a:cubicBezTo>
                <a:cubicBezTo>
                  <a:pt x="331" y="213"/>
                  <a:pt x="331" y="213"/>
                  <a:pt x="331" y="213"/>
                </a:cubicBezTo>
                <a:cubicBezTo>
                  <a:pt x="331" y="213"/>
                  <a:pt x="331" y="213"/>
                  <a:pt x="331" y="213"/>
                </a:cubicBezTo>
                <a:cubicBezTo>
                  <a:pt x="331" y="214"/>
                  <a:pt x="331" y="214"/>
                  <a:pt x="331" y="214"/>
                </a:cubicBezTo>
                <a:close/>
                <a:moveTo>
                  <a:pt x="331" y="214"/>
                </a:moveTo>
                <a:cubicBezTo>
                  <a:pt x="331" y="214"/>
                  <a:pt x="331" y="214"/>
                  <a:pt x="331" y="214"/>
                </a:cubicBezTo>
                <a:cubicBezTo>
                  <a:pt x="332" y="214"/>
                  <a:pt x="332" y="214"/>
                  <a:pt x="332" y="214"/>
                </a:cubicBezTo>
                <a:cubicBezTo>
                  <a:pt x="332" y="214"/>
                  <a:pt x="332" y="214"/>
                  <a:pt x="331" y="214"/>
                </a:cubicBezTo>
                <a:close/>
                <a:moveTo>
                  <a:pt x="333" y="208"/>
                </a:moveTo>
                <a:cubicBezTo>
                  <a:pt x="333" y="208"/>
                  <a:pt x="333" y="209"/>
                  <a:pt x="333" y="209"/>
                </a:cubicBezTo>
                <a:cubicBezTo>
                  <a:pt x="332" y="208"/>
                  <a:pt x="333" y="208"/>
                  <a:pt x="333" y="208"/>
                </a:cubicBezTo>
                <a:cubicBezTo>
                  <a:pt x="333" y="208"/>
                  <a:pt x="333" y="208"/>
                  <a:pt x="333" y="208"/>
                </a:cubicBezTo>
                <a:close/>
                <a:moveTo>
                  <a:pt x="335" y="213"/>
                </a:moveTo>
                <a:cubicBezTo>
                  <a:pt x="335" y="213"/>
                  <a:pt x="335" y="213"/>
                  <a:pt x="335" y="213"/>
                </a:cubicBezTo>
                <a:cubicBezTo>
                  <a:pt x="335" y="213"/>
                  <a:pt x="335" y="213"/>
                  <a:pt x="335" y="213"/>
                </a:cubicBezTo>
                <a:cubicBezTo>
                  <a:pt x="335" y="213"/>
                  <a:pt x="335" y="213"/>
                  <a:pt x="335" y="213"/>
                </a:cubicBezTo>
                <a:close/>
                <a:moveTo>
                  <a:pt x="336" y="213"/>
                </a:moveTo>
                <a:cubicBezTo>
                  <a:pt x="336" y="213"/>
                  <a:pt x="336" y="213"/>
                  <a:pt x="336" y="212"/>
                </a:cubicBezTo>
                <a:cubicBezTo>
                  <a:pt x="336" y="213"/>
                  <a:pt x="336" y="213"/>
                  <a:pt x="336" y="213"/>
                </a:cubicBezTo>
                <a:cubicBezTo>
                  <a:pt x="336" y="213"/>
                  <a:pt x="336" y="213"/>
                  <a:pt x="336" y="212"/>
                </a:cubicBezTo>
                <a:cubicBezTo>
                  <a:pt x="336" y="212"/>
                  <a:pt x="336" y="212"/>
                  <a:pt x="336" y="212"/>
                </a:cubicBezTo>
                <a:cubicBezTo>
                  <a:pt x="336" y="213"/>
                  <a:pt x="337" y="212"/>
                  <a:pt x="337" y="212"/>
                </a:cubicBezTo>
                <a:cubicBezTo>
                  <a:pt x="337" y="212"/>
                  <a:pt x="337" y="212"/>
                  <a:pt x="338" y="212"/>
                </a:cubicBezTo>
                <a:cubicBezTo>
                  <a:pt x="337" y="213"/>
                  <a:pt x="337" y="213"/>
                  <a:pt x="336" y="213"/>
                </a:cubicBezTo>
                <a:close/>
                <a:moveTo>
                  <a:pt x="341" y="208"/>
                </a:moveTo>
                <a:cubicBezTo>
                  <a:pt x="341" y="208"/>
                  <a:pt x="341" y="208"/>
                  <a:pt x="341" y="208"/>
                </a:cubicBezTo>
                <a:cubicBezTo>
                  <a:pt x="341" y="208"/>
                  <a:pt x="341" y="208"/>
                  <a:pt x="340" y="208"/>
                </a:cubicBezTo>
                <a:cubicBezTo>
                  <a:pt x="341" y="208"/>
                  <a:pt x="341" y="208"/>
                  <a:pt x="341" y="208"/>
                </a:cubicBezTo>
                <a:cubicBezTo>
                  <a:pt x="341" y="208"/>
                  <a:pt x="341" y="208"/>
                  <a:pt x="341" y="208"/>
                </a:cubicBezTo>
                <a:close/>
                <a:moveTo>
                  <a:pt x="341" y="207"/>
                </a:moveTo>
                <a:cubicBezTo>
                  <a:pt x="341" y="207"/>
                  <a:pt x="341" y="207"/>
                  <a:pt x="341" y="207"/>
                </a:cubicBezTo>
                <a:cubicBezTo>
                  <a:pt x="341" y="207"/>
                  <a:pt x="341" y="207"/>
                  <a:pt x="341" y="207"/>
                </a:cubicBezTo>
                <a:cubicBezTo>
                  <a:pt x="341" y="207"/>
                  <a:pt x="341" y="207"/>
                  <a:pt x="341" y="207"/>
                </a:cubicBezTo>
                <a:cubicBezTo>
                  <a:pt x="341" y="207"/>
                  <a:pt x="341" y="207"/>
                  <a:pt x="341" y="207"/>
                </a:cubicBezTo>
                <a:close/>
                <a:moveTo>
                  <a:pt x="343" y="207"/>
                </a:moveTo>
                <a:cubicBezTo>
                  <a:pt x="343" y="207"/>
                  <a:pt x="342" y="207"/>
                  <a:pt x="342" y="207"/>
                </a:cubicBezTo>
                <a:cubicBezTo>
                  <a:pt x="342" y="207"/>
                  <a:pt x="342" y="207"/>
                  <a:pt x="343" y="207"/>
                </a:cubicBezTo>
                <a:close/>
                <a:moveTo>
                  <a:pt x="342" y="211"/>
                </a:moveTo>
                <a:cubicBezTo>
                  <a:pt x="342" y="211"/>
                  <a:pt x="343" y="211"/>
                  <a:pt x="343" y="211"/>
                </a:cubicBezTo>
                <a:cubicBezTo>
                  <a:pt x="343" y="211"/>
                  <a:pt x="342" y="211"/>
                  <a:pt x="342" y="211"/>
                </a:cubicBezTo>
                <a:close/>
                <a:moveTo>
                  <a:pt x="343" y="211"/>
                </a:moveTo>
                <a:cubicBezTo>
                  <a:pt x="343" y="211"/>
                  <a:pt x="343" y="211"/>
                  <a:pt x="342" y="211"/>
                </a:cubicBezTo>
                <a:cubicBezTo>
                  <a:pt x="343" y="211"/>
                  <a:pt x="343" y="210"/>
                  <a:pt x="343" y="210"/>
                </a:cubicBezTo>
                <a:cubicBezTo>
                  <a:pt x="343" y="210"/>
                  <a:pt x="343" y="210"/>
                  <a:pt x="343" y="210"/>
                </a:cubicBezTo>
                <a:cubicBezTo>
                  <a:pt x="343" y="210"/>
                  <a:pt x="343" y="210"/>
                  <a:pt x="343" y="210"/>
                </a:cubicBezTo>
                <a:cubicBezTo>
                  <a:pt x="343" y="211"/>
                  <a:pt x="343" y="211"/>
                  <a:pt x="343" y="211"/>
                </a:cubicBezTo>
                <a:close/>
                <a:moveTo>
                  <a:pt x="343" y="207"/>
                </a:moveTo>
                <a:cubicBezTo>
                  <a:pt x="343" y="207"/>
                  <a:pt x="343" y="206"/>
                  <a:pt x="344" y="206"/>
                </a:cubicBezTo>
                <a:cubicBezTo>
                  <a:pt x="344" y="206"/>
                  <a:pt x="344" y="206"/>
                  <a:pt x="344" y="206"/>
                </a:cubicBezTo>
                <a:cubicBezTo>
                  <a:pt x="344" y="206"/>
                  <a:pt x="344" y="206"/>
                  <a:pt x="344" y="207"/>
                </a:cubicBezTo>
                <a:cubicBezTo>
                  <a:pt x="344" y="207"/>
                  <a:pt x="344" y="207"/>
                  <a:pt x="343" y="207"/>
                </a:cubicBezTo>
                <a:close/>
                <a:moveTo>
                  <a:pt x="347" y="206"/>
                </a:moveTo>
                <a:cubicBezTo>
                  <a:pt x="347" y="206"/>
                  <a:pt x="347" y="206"/>
                  <a:pt x="347" y="206"/>
                </a:cubicBezTo>
                <a:cubicBezTo>
                  <a:pt x="347" y="206"/>
                  <a:pt x="347" y="206"/>
                  <a:pt x="347" y="206"/>
                </a:cubicBezTo>
                <a:cubicBezTo>
                  <a:pt x="347" y="206"/>
                  <a:pt x="347" y="206"/>
                  <a:pt x="347" y="205"/>
                </a:cubicBezTo>
                <a:cubicBezTo>
                  <a:pt x="347" y="205"/>
                  <a:pt x="347" y="205"/>
                  <a:pt x="347" y="206"/>
                </a:cubicBezTo>
                <a:cubicBezTo>
                  <a:pt x="347" y="206"/>
                  <a:pt x="347" y="207"/>
                  <a:pt x="347" y="206"/>
                </a:cubicBezTo>
                <a:close/>
                <a:moveTo>
                  <a:pt x="350" y="206"/>
                </a:moveTo>
                <a:cubicBezTo>
                  <a:pt x="349" y="205"/>
                  <a:pt x="349" y="205"/>
                  <a:pt x="349" y="205"/>
                </a:cubicBezTo>
                <a:cubicBezTo>
                  <a:pt x="349" y="206"/>
                  <a:pt x="349" y="206"/>
                  <a:pt x="348" y="206"/>
                </a:cubicBezTo>
                <a:cubicBezTo>
                  <a:pt x="348" y="206"/>
                  <a:pt x="348" y="206"/>
                  <a:pt x="348" y="205"/>
                </a:cubicBezTo>
                <a:cubicBezTo>
                  <a:pt x="348" y="206"/>
                  <a:pt x="349" y="205"/>
                  <a:pt x="349" y="205"/>
                </a:cubicBezTo>
                <a:cubicBezTo>
                  <a:pt x="349" y="205"/>
                  <a:pt x="349" y="204"/>
                  <a:pt x="349" y="204"/>
                </a:cubicBezTo>
                <a:cubicBezTo>
                  <a:pt x="349" y="204"/>
                  <a:pt x="349" y="204"/>
                  <a:pt x="350" y="204"/>
                </a:cubicBezTo>
                <a:cubicBezTo>
                  <a:pt x="350" y="205"/>
                  <a:pt x="349" y="204"/>
                  <a:pt x="349" y="205"/>
                </a:cubicBezTo>
                <a:cubicBezTo>
                  <a:pt x="350" y="205"/>
                  <a:pt x="350" y="205"/>
                  <a:pt x="350" y="205"/>
                </a:cubicBezTo>
                <a:cubicBezTo>
                  <a:pt x="350" y="205"/>
                  <a:pt x="350" y="205"/>
                  <a:pt x="350" y="206"/>
                </a:cubicBezTo>
                <a:close/>
                <a:moveTo>
                  <a:pt x="350" y="205"/>
                </a:moveTo>
                <a:cubicBezTo>
                  <a:pt x="350" y="204"/>
                  <a:pt x="350" y="204"/>
                  <a:pt x="351" y="205"/>
                </a:cubicBezTo>
                <a:cubicBezTo>
                  <a:pt x="351" y="205"/>
                  <a:pt x="350" y="205"/>
                  <a:pt x="350" y="205"/>
                </a:cubicBezTo>
                <a:close/>
                <a:moveTo>
                  <a:pt x="351" y="188"/>
                </a:moveTo>
                <a:cubicBezTo>
                  <a:pt x="351" y="188"/>
                  <a:pt x="351" y="188"/>
                  <a:pt x="351" y="188"/>
                </a:cubicBezTo>
                <a:cubicBezTo>
                  <a:pt x="351" y="188"/>
                  <a:pt x="351" y="188"/>
                  <a:pt x="351" y="188"/>
                </a:cubicBezTo>
                <a:close/>
                <a:moveTo>
                  <a:pt x="359" y="181"/>
                </a:moveTo>
                <a:cubicBezTo>
                  <a:pt x="359" y="181"/>
                  <a:pt x="359" y="181"/>
                  <a:pt x="359" y="181"/>
                </a:cubicBezTo>
                <a:cubicBezTo>
                  <a:pt x="359" y="181"/>
                  <a:pt x="359" y="181"/>
                  <a:pt x="359" y="181"/>
                </a:cubicBezTo>
                <a:cubicBezTo>
                  <a:pt x="359" y="181"/>
                  <a:pt x="359" y="181"/>
                  <a:pt x="359" y="181"/>
                </a:cubicBezTo>
                <a:cubicBezTo>
                  <a:pt x="359" y="181"/>
                  <a:pt x="359" y="181"/>
                  <a:pt x="359" y="181"/>
                </a:cubicBezTo>
                <a:close/>
                <a:moveTo>
                  <a:pt x="364" y="182"/>
                </a:moveTo>
                <a:cubicBezTo>
                  <a:pt x="364" y="182"/>
                  <a:pt x="363" y="182"/>
                  <a:pt x="363" y="182"/>
                </a:cubicBezTo>
                <a:cubicBezTo>
                  <a:pt x="364" y="182"/>
                  <a:pt x="364" y="181"/>
                  <a:pt x="363" y="181"/>
                </a:cubicBezTo>
                <a:cubicBezTo>
                  <a:pt x="363" y="181"/>
                  <a:pt x="363" y="181"/>
                  <a:pt x="363" y="181"/>
                </a:cubicBezTo>
                <a:cubicBezTo>
                  <a:pt x="364" y="181"/>
                  <a:pt x="364" y="181"/>
                  <a:pt x="364" y="181"/>
                </a:cubicBezTo>
                <a:cubicBezTo>
                  <a:pt x="364" y="181"/>
                  <a:pt x="364" y="181"/>
                  <a:pt x="364" y="181"/>
                </a:cubicBezTo>
                <a:cubicBezTo>
                  <a:pt x="364" y="181"/>
                  <a:pt x="364" y="181"/>
                  <a:pt x="364" y="181"/>
                </a:cubicBezTo>
                <a:cubicBezTo>
                  <a:pt x="364" y="181"/>
                  <a:pt x="364" y="182"/>
                  <a:pt x="364" y="182"/>
                </a:cubicBezTo>
                <a:close/>
                <a:moveTo>
                  <a:pt x="364" y="180"/>
                </a:moveTo>
                <a:cubicBezTo>
                  <a:pt x="364" y="180"/>
                  <a:pt x="364" y="180"/>
                  <a:pt x="364" y="180"/>
                </a:cubicBezTo>
                <a:cubicBezTo>
                  <a:pt x="364" y="180"/>
                  <a:pt x="364" y="180"/>
                  <a:pt x="364" y="179"/>
                </a:cubicBezTo>
                <a:cubicBezTo>
                  <a:pt x="364" y="179"/>
                  <a:pt x="364" y="179"/>
                  <a:pt x="364" y="179"/>
                </a:cubicBezTo>
                <a:cubicBezTo>
                  <a:pt x="364" y="179"/>
                  <a:pt x="364" y="179"/>
                  <a:pt x="364" y="180"/>
                </a:cubicBezTo>
                <a:cubicBezTo>
                  <a:pt x="364" y="180"/>
                  <a:pt x="364" y="180"/>
                  <a:pt x="364" y="180"/>
                </a:cubicBezTo>
                <a:cubicBezTo>
                  <a:pt x="364" y="180"/>
                  <a:pt x="364" y="180"/>
                  <a:pt x="364" y="180"/>
                </a:cubicBezTo>
                <a:cubicBezTo>
                  <a:pt x="364" y="180"/>
                  <a:pt x="364" y="180"/>
                  <a:pt x="364" y="180"/>
                </a:cubicBezTo>
                <a:cubicBezTo>
                  <a:pt x="364" y="180"/>
                  <a:pt x="364" y="180"/>
                  <a:pt x="364" y="180"/>
                </a:cubicBezTo>
                <a:close/>
                <a:moveTo>
                  <a:pt x="364" y="179"/>
                </a:moveTo>
                <a:cubicBezTo>
                  <a:pt x="364" y="179"/>
                  <a:pt x="364" y="179"/>
                  <a:pt x="364" y="179"/>
                </a:cubicBezTo>
                <a:cubicBezTo>
                  <a:pt x="364" y="179"/>
                  <a:pt x="364" y="179"/>
                  <a:pt x="364" y="179"/>
                </a:cubicBezTo>
                <a:close/>
                <a:moveTo>
                  <a:pt x="365" y="181"/>
                </a:moveTo>
                <a:cubicBezTo>
                  <a:pt x="365" y="181"/>
                  <a:pt x="366" y="181"/>
                  <a:pt x="366" y="181"/>
                </a:cubicBezTo>
                <a:cubicBezTo>
                  <a:pt x="366" y="182"/>
                  <a:pt x="365" y="181"/>
                  <a:pt x="365" y="181"/>
                </a:cubicBezTo>
                <a:close/>
                <a:moveTo>
                  <a:pt x="366" y="180"/>
                </a:moveTo>
                <a:cubicBezTo>
                  <a:pt x="366" y="180"/>
                  <a:pt x="366" y="180"/>
                  <a:pt x="366" y="180"/>
                </a:cubicBezTo>
                <a:cubicBezTo>
                  <a:pt x="366" y="180"/>
                  <a:pt x="366" y="180"/>
                  <a:pt x="366" y="180"/>
                </a:cubicBezTo>
                <a:cubicBezTo>
                  <a:pt x="366" y="180"/>
                  <a:pt x="366" y="180"/>
                  <a:pt x="366" y="180"/>
                </a:cubicBezTo>
                <a:cubicBezTo>
                  <a:pt x="366" y="180"/>
                  <a:pt x="366" y="180"/>
                  <a:pt x="366" y="180"/>
                </a:cubicBezTo>
                <a:cubicBezTo>
                  <a:pt x="366" y="180"/>
                  <a:pt x="365" y="180"/>
                  <a:pt x="365" y="180"/>
                </a:cubicBezTo>
                <a:cubicBezTo>
                  <a:pt x="365" y="179"/>
                  <a:pt x="365" y="179"/>
                  <a:pt x="365" y="179"/>
                </a:cubicBezTo>
                <a:cubicBezTo>
                  <a:pt x="365" y="179"/>
                  <a:pt x="365" y="179"/>
                  <a:pt x="365" y="179"/>
                </a:cubicBezTo>
                <a:cubicBezTo>
                  <a:pt x="365" y="179"/>
                  <a:pt x="365" y="179"/>
                  <a:pt x="365" y="180"/>
                </a:cubicBezTo>
                <a:cubicBezTo>
                  <a:pt x="365" y="180"/>
                  <a:pt x="365" y="180"/>
                  <a:pt x="365" y="179"/>
                </a:cubicBezTo>
                <a:cubicBezTo>
                  <a:pt x="365" y="179"/>
                  <a:pt x="365" y="180"/>
                  <a:pt x="365" y="180"/>
                </a:cubicBezTo>
                <a:cubicBezTo>
                  <a:pt x="364" y="179"/>
                  <a:pt x="364" y="179"/>
                  <a:pt x="364" y="179"/>
                </a:cubicBezTo>
                <a:cubicBezTo>
                  <a:pt x="364" y="179"/>
                  <a:pt x="364" y="179"/>
                  <a:pt x="364" y="179"/>
                </a:cubicBezTo>
                <a:cubicBezTo>
                  <a:pt x="364" y="179"/>
                  <a:pt x="364" y="179"/>
                  <a:pt x="364" y="179"/>
                </a:cubicBezTo>
                <a:cubicBezTo>
                  <a:pt x="364" y="179"/>
                  <a:pt x="364" y="179"/>
                  <a:pt x="364" y="179"/>
                </a:cubicBezTo>
                <a:cubicBezTo>
                  <a:pt x="364" y="179"/>
                  <a:pt x="364" y="179"/>
                  <a:pt x="364" y="179"/>
                </a:cubicBezTo>
                <a:cubicBezTo>
                  <a:pt x="364" y="179"/>
                  <a:pt x="364" y="179"/>
                  <a:pt x="364" y="179"/>
                </a:cubicBezTo>
                <a:cubicBezTo>
                  <a:pt x="364" y="178"/>
                  <a:pt x="365" y="179"/>
                  <a:pt x="365" y="178"/>
                </a:cubicBezTo>
                <a:cubicBezTo>
                  <a:pt x="366" y="179"/>
                  <a:pt x="366" y="179"/>
                  <a:pt x="366" y="180"/>
                </a:cubicBezTo>
                <a:close/>
                <a:moveTo>
                  <a:pt x="371" y="173"/>
                </a:moveTo>
                <a:cubicBezTo>
                  <a:pt x="371" y="173"/>
                  <a:pt x="371" y="173"/>
                  <a:pt x="371" y="173"/>
                </a:cubicBezTo>
                <a:cubicBezTo>
                  <a:pt x="371" y="173"/>
                  <a:pt x="371" y="173"/>
                  <a:pt x="371" y="173"/>
                </a:cubicBezTo>
                <a:close/>
                <a:moveTo>
                  <a:pt x="373" y="174"/>
                </a:moveTo>
                <a:cubicBezTo>
                  <a:pt x="373" y="174"/>
                  <a:pt x="373" y="175"/>
                  <a:pt x="372" y="174"/>
                </a:cubicBezTo>
                <a:cubicBezTo>
                  <a:pt x="372" y="174"/>
                  <a:pt x="373" y="174"/>
                  <a:pt x="372" y="174"/>
                </a:cubicBezTo>
                <a:cubicBezTo>
                  <a:pt x="372" y="174"/>
                  <a:pt x="372" y="174"/>
                  <a:pt x="371" y="174"/>
                </a:cubicBezTo>
                <a:cubicBezTo>
                  <a:pt x="371" y="174"/>
                  <a:pt x="371" y="174"/>
                  <a:pt x="371" y="174"/>
                </a:cubicBezTo>
                <a:cubicBezTo>
                  <a:pt x="371" y="173"/>
                  <a:pt x="372" y="173"/>
                  <a:pt x="372" y="173"/>
                </a:cubicBezTo>
                <a:cubicBezTo>
                  <a:pt x="372" y="173"/>
                  <a:pt x="372" y="173"/>
                  <a:pt x="372" y="173"/>
                </a:cubicBezTo>
                <a:cubicBezTo>
                  <a:pt x="372" y="173"/>
                  <a:pt x="372" y="173"/>
                  <a:pt x="373" y="173"/>
                </a:cubicBezTo>
                <a:cubicBezTo>
                  <a:pt x="372" y="173"/>
                  <a:pt x="372" y="173"/>
                  <a:pt x="372" y="173"/>
                </a:cubicBezTo>
                <a:cubicBezTo>
                  <a:pt x="373" y="173"/>
                  <a:pt x="373" y="173"/>
                  <a:pt x="373" y="173"/>
                </a:cubicBezTo>
                <a:cubicBezTo>
                  <a:pt x="373" y="173"/>
                  <a:pt x="373" y="173"/>
                  <a:pt x="373" y="173"/>
                </a:cubicBezTo>
                <a:cubicBezTo>
                  <a:pt x="373" y="173"/>
                  <a:pt x="373" y="173"/>
                  <a:pt x="373" y="173"/>
                </a:cubicBezTo>
                <a:cubicBezTo>
                  <a:pt x="373" y="173"/>
                  <a:pt x="373" y="173"/>
                  <a:pt x="374" y="173"/>
                </a:cubicBezTo>
                <a:cubicBezTo>
                  <a:pt x="373" y="174"/>
                  <a:pt x="373" y="174"/>
                  <a:pt x="373" y="174"/>
                </a:cubicBezTo>
                <a:close/>
                <a:moveTo>
                  <a:pt x="374" y="173"/>
                </a:moveTo>
                <a:cubicBezTo>
                  <a:pt x="374" y="173"/>
                  <a:pt x="373" y="173"/>
                  <a:pt x="373" y="173"/>
                </a:cubicBezTo>
                <a:cubicBezTo>
                  <a:pt x="373" y="173"/>
                  <a:pt x="374" y="173"/>
                  <a:pt x="374" y="173"/>
                </a:cubicBezTo>
                <a:cubicBezTo>
                  <a:pt x="374" y="173"/>
                  <a:pt x="374" y="173"/>
                  <a:pt x="374" y="173"/>
                </a:cubicBezTo>
                <a:cubicBezTo>
                  <a:pt x="374" y="173"/>
                  <a:pt x="374" y="173"/>
                  <a:pt x="374" y="173"/>
                </a:cubicBezTo>
                <a:cubicBezTo>
                  <a:pt x="374" y="173"/>
                  <a:pt x="374" y="173"/>
                  <a:pt x="374" y="173"/>
                </a:cubicBezTo>
                <a:close/>
                <a:moveTo>
                  <a:pt x="374" y="174"/>
                </a:moveTo>
                <a:cubicBezTo>
                  <a:pt x="375" y="174"/>
                  <a:pt x="374" y="174"/>
                  <a:pt x="374" y="174"/>
                </a:cubicBezTo>
                <a:cubicBezTo>
                  <a:pt x="375" y="173"/>
                  <a:pt x="375" y="174"/>
                  <a:pt x="374" y="174"/>
                </a:cubicBezTo>
                <a:close/>
                <a:moveTo>
                  <a:pt x="375" y="172"/>
                </a:moveTo>
                <a:cubicBezTo>
                  <a:pt x="375" y="172"/>
                  <a:pt x="375" y="172"/>
                  <a:pt x="375" y="172"/>
                </a:cubicBezTo>
                <a:cubicBezTo>
                  <a:pt x="375" y="172"/>
                  <a:pt x="375" y="172"/>
                  <a:pt x="375" y="172"/>
                </a:cubicBezTo>
                <a:cubicBezTo>
                  <a:pt x="375" y="172"/>
                  <a:pt x="375" y="172"/>
                  <a:pt x="375" y="172"/>
                </a:cubicBezTo>
                <a:close/>
                <a:moveTo>
                  <a:pt x="375" y="172"/>
                </a:moveTo>
                <a:cubicBezTo>
                  <a:pt x="375" y="172"/>
                  <a:pt x="375" y="171"/>
                  <a:pt x="375" y="171"/>
                </a:cubicBezTo>
                <a:cubicBezTo>
                  <a:pt x="375" y="171"/>
                  <a:pt x="375" y="172"/>
                  <a:pt x="375" y="172"/>
                </a:cubicBezTo>
                <a:cubicBezTo>
                  <a:pt x="375" y="172"/>
                  <a:pt x="375" y="172"/>
                  <a:pt x="375" y="172"/>
                </a:cubicBezTo>
                <a:close/>
                <a:moveTo>
                  <a:pt x="377" y="172"/>
                </a:moveTo>
                <a:cubicBezTo>
                  <a:pt x="377" y="172"/>
                  <a:pt x="377" y="172"/>
                  <a:pt x="377" y="172"/>
                </a:cubicBezTo>
                <a:cubicBezTo>
                  <a:pt x="377" y="172"/>
                  <a:pt x="376" y="172"/>
                  <a:pt x="376" y="172"/>
                </a:cubicBezTo>
                <a:cubicBezTo>
                  <a:pt x="376" y="172"/>
                  <a:pt x="376" y="172"/>
                  <a:pt x="376" y="172"/>
                </a:cubicBezTo>
                <a:cubicBezTo>
                  <a:pt x="376" y="172"/>
                  <a:pt x="376" y="172"/>
                  <a:pt x="376" y="172"/>
                </a:cubicBezTo>
                <a:cubicBezTo>
                  <a:pt x="376" y="172"/>
                  <a:pt x="376" y="171"/>
                  <a:pt x="376" y="171"/>
                </a:cubicBezTo>
                <a:cubicBezTo>
                  <a:pt x="376" y="171"/>
                  <a:pt x="376" y="171"/>
                  <a:pt x="376" y="171"/>
                </a:cubicBezTo>
                <a:cubicBezTo>
                  <a:pt x="376" y="171"/>
                  <a:pt x="376" y="171"/>
                  <a:pt x="376" y="171"/>
                </a:cubicBezTo>
                <a:cubicBezTo>
                  <a:pt x="376" y="171"/>
                  <a:pt x="376" y="171"/>
                  <a:pt x="376" y="171"/>
                </a:cubicBezTo>
                <a:cubicBezTo>
                  <a:pt x="376" y="171"/>
                  <a:pt x="376" y="171"/>
                  <a:pt x="377" y="171"/>
                </a:cubicBezTo>
                <a:cubicBezTo>
                  <a:pt x="377" y="171"/>
                  <a:pt x="377" y="171"/>
                  <a:pt x="377" y="171"/>
                </a:cubicBezTo>
                <a:cubicBezTo>
                  <a:pt x="377" y="172"/>
                  <a:pt x="376" y="171"/>
                  <a:pt x="376" y="172"/>
                </a:cubicBezTo>
                <a:cubicBezTo>
                  <a:pt x="377" y="172"/>
                  <a:pt x="377" y="171"/>
                  <a:pt x="377" y="172"/>
                </a:cubicBezTo>
                <a:close/>
                <a:moveTo>
                  <a:pt x="381" y="169"/>
                </a:moveTo>
                <a:cubicBezTo>
                  <a:pt x="381" y="169"/>
                  <a:pt x="381" y="169"/>
                  <a:pt x="381" y="170"/>
                </a:cubicBezTo>
                <a:cubicBezTo>
                  <a:pt x="381" y="170"/>
                  <a:pt x="381" y="170"/>
                  <a:pt x="380" y="170"/>
                </a:cubicBezTo>
                <a:cubicBezTo>
                  <a:pt x="380" y="170"/>
                  <a:pt x="380" y="170"/>
                  <a:pt x="380" y="170"/>
                </a:cubicBezTo>
                <a:cubicBezTo>
                  <a:pt x="380" y="170"/>
                  <a:pt x="380" y="170"/>
                  <a:pt x="380" y="170"/>
                </a:cubicBezTo>
                <a:cubicBezTo>
                  <a:pt x="380" y="170"/>
                  <a:pt x="380" y="169"/>
                  <a:pt x="380" y="169"/>
                </a:cubicBezTo>
                <a:cubicBezTo>
                  <a:pt x="379" y="170"/>
                  <a:pt x="379" y="170"/>
                  <a:pt x="378" y="170"/>
                </a:cubicBezTo>
                <a:cubicBezTo>
                  <a:pt x="377" y="169"/>
                  <a:pt x="377" y="169"/>
                  <a:pt x="376" y="169"/>
                </a:cubicBezTo>
                <a:cubicBezTo>
                  <a:pt x="376" y="169"/>
                  <a:pt x="377" y="169"/>
                  <a:pt x="377" y="169"/>
                </a:cubicBezTo>
                <a:cubicBezTo>
                  <a:pt x="377" y="169"/>
                  <a:pt x="378" y="169"/>
                  <a:pt x="378" y="169"/>
                </a:cubicBezTo>
                <a:cubicBezTo>
                  <a:pt x="378" y="168"/>
                  <a:pt x="378" y="168"/>
                  <a:pt x="378" y="168"/>
                </a:cubicBezTo>
                <a:cubicBezTo>
                  <a:pt x="379" y="168"/>
                  <a:pt x="379" y="168"/>
                  <a:pt x="379" y="168"/>
                </a:cubicBezTo>
                <a:cubicBezTo>
                  <a:pt x="379" y="168"/>
                  <a:pt x="381" y="167"/>
                  <a:pt x="382" y="168"/>
                </a:cubicBezTo>
                <a:cubicBezTo>
                  <a:pt x="381" y="168"/>
                  <a:pt x="381" y="168"/>
                  <a:pt x="381" y="169"/>
                </a:cubicBezTo>
                <a:close/>
                <a:moveTo>
                  <a:pt x="382" y="166"/>
                </a:moveTo>
                <a:cubicBezTo>
                  <a:pt x="382" y="166"/>
                  <a:pt x="382" y="167"/>
                  <a:pt x="381" y="166"/>
                </a:cubicBezTo>
                <a:cubicBezTo>
                  <a:pt x="382" y="165"/>
                  <a:pt x="380" y="166"/>
                  <a:pt x="380" y="166"/>
                </a:cubicBezTo>
                <a:cubicBezTo>
                  <a:pt x="381" y="166"/>
                  <a:pt x="381" y="166"/>
                  <a:pt x="381" y="166"/>
                </a:cubicBezTo>
                <a:cubicBezTo>
                  <a:pt x="381" y="166"/>
                  <a:pt x="381" y="166"/>
                  <a:pt x="381" y="165"/>
                </a:cubicBezTo>
                <a:cubicBezTo>
                  <a:pt x="381" y="165"/>
                  <a:pt x="382" y="165"/>
                  <a:pt x="382" y="165"/>
                </a:cubicBezTo>
                <a:cubicBezTo>
                  <a:pt x="382" y="165"/>
                  <a:pt x="382" y="165"/>
                  <a:pt x="382" y="165"/>
                </a:cubicBezTo>
                <a:cubicBezTo>
                  <a:pt x="382" y="166"/>
                  <a:pt x="382" y="166"/>
                  <a:pt x="382" y="166"/>
                </a:cubicBezTo>
                <a:close/>
                <a:moveTo>
                  <a:pt x="383" y="165"/>
                </a:moveTo>
                <a:cubicBezTo>
                  <a:pt x="382" y="165"/>
                  <a:pt x="383" y="165"/>
                  <a:pt x="382" y="165"/>
                </a:cubicBezTo>
                <a:cubicBezTo>
                  <a:pt x="382" y="164"/>
                  <a:pt x="382" y="164"/>
                  <a:pt x="382" y="164"/>
                </a:cubicBezTo>
                <a:cubicBezTo>
                  <a:pt x="382" y="164"/>
                  <a:pt x="382" y="164"/>
                  <a:pt x="382" y="164"/>
                </a:cubicBezTo>
                <a:cubicBezTo>
                  <a:pt x="383" y="164"/>
                  <a:pt x="383" y="164"/>
                  <a:pt x="383" y="165"/>
                </a:cubicBezTo>
                <a:close/>
                <a:moveTo>
                  <a:pt x="383" y="169"/>
                </a:moveTo>
                <a:cubicBezTo>
                  <a:pt x="383" y="169"/>
                  <a:pt x="383" y="169"/>
                  <a:pt x="383" y="169"/>
                </a:cubicBezTo>
                <a:cubicBezTo>
                  <a:pt x="383" y="169"/>
                  <a:pt x="383" y="169"/>
                  <a:pt x="383" y="169"/>
                </a:cubicBezTo>
                <a:cubicBezTo>
                  <a:pt x="383" y="169"/>
                  <a:pt x="383" y="169"/>
                  <a:pt x="383" y="169"/>
                </a:cubicBezTo>
                <a:close/>
                <a:moveTo>
                  <a:pt x="383" y="169"/>
                </a:moveTo>
                <a:cubicBezTo>
                  <a:pt x="383" y="169"/>
                  <a:pt x="383" y="169"/>
                  <a:pt x="383" y="169"/>
                </a:cubicBezTo>
                <a:cubicBezTo>
                  <a:pt x="383" y="169"/>
                  <a:pt x="383" y="169"/>
                  <a:pt x="383" y="169"/>
                </a:cubicBezTo>
                <a:cubicBezTo>
                  <a:pt x="383" y="169"/>
                  <a:pt x="384" y="169"/>
                  <a:pt x="384" y="168"/>
                </a:cubicBezTo>
                <a:cubicBezTo>
                  <a:pt x="384" y="169"/>
                  <a:pt x="384" y="169"/>
                  <a:pt x="384" y="169"/>
                </a:cubicBezTo>
                <a:cubicBezTo>
                  <a:pt x="384" y="169"/>
                  <a:pt x="383" y="169"/>
                  <a:pt x="383" y="169"/>
                </a:cubicBezTo>
                <a:close/>
                <a:moveTo>
                  <a:pt x="383" y="164"/>
                </a:moveTo>
                <a:cubicBezTo>
                  <a:pt x="383" y="164"/>
                  <a:pt x="383" y="164"/>
                  <a:pt x="383" y="164"/>
                </a:cubicBezTo>
                <a:cubicBezTo>
                  <a:pt x="384" y="164"/>
                  <a:pt x="384" y="163"/>
                  <a:pt x="384" y="163"/>
                </a:cubicBezTo>
                <a:cubicBezTo>
                  <a:pt x="384" y="164"/>
                  <a:pt x="384" y="164"/>
                  <a:pt x="384" y="164"/>
                </a:cubicBezTo>
                <a:cubicBezTo>
                  <a:pt x="384" y="164"/>
                  <a:pt x="383" y="164"/>
                  <a:pt x="383" y="164"/>
                </a:cubicBezTo>
                <a:close/>
                <a:moveTo>
                  <a:pt x="386" y="168"/>
                </a:moveTo>
                <a:cubicBezTo>
                  <a:pt x="386" y="168"/>
                  <a:pt x="386" y="168"/>
                  <a:pt x="386" y="168"/>
                </a:cubicBezTo>
                <a:cubicBezTo>
                  <a:pt x="386" y="168"/>
                  <a:pt x="386" y="168"/>
                  <a:pt x="386" y="168"/>
                </a:cubicBezTo>
                <a:cubicBezTo>
                  <a:pt x="386" y="168"/>
                  <a:pt x="386" y="168"/>
                  <a:pt x="386" y="168"/>
                </a:cubicBezTo>
                <a:close/>
                <a:moveTo>
                  <a:pt x="387" y="167"/>
                </a:moveTo>
                <a:cubicBezTo>
                  <a:pt x="386" y="168"/>
                  <a:pt x="386" y="168"/>
                  <a:pt x="386" y="168"/>
                </a:cubicBezTo>
                <a:cubicBezTo>
                  <a:pt x="386" y="168"/>
                  <a:pt x="386" y="168"/>
                  <a:pt x="386" y="168"/>
                </a:cubicBezTo>
                <a:cubicBezTo>
                  <a:pt x="385" y="168"/>
                  <a:pt x="385" y="168"/>
                  <a:pt x="384" y="168"/>
                </a:cubicBezTo>
                <a:cubicBezTo>
                  <a:pt x="385" y="167"/>
                  <a:pt x="386" y="168"/>
                  <a:pt x="387" y="167"/>
                </a:cubicBezTo>
                <a:close/>
                <a:moveTo>
                  <a:pt x="391" y="159"/>
                </a:moveTo>
                <a:cubicBezTo>
                  <a:pt x="390" y="158"/>
                  <a:pt x="390" y="159"/>
                  <a:pt x="390" y="158"/>
                </a:cubicBezTo>
                <a:cubicBezTo>
                  <a:pt x="390" y="158"/>
                  <a:pt x="390" y="158"/>
                  <a:pt x="390" y="158"/>
                </a:cubicBezTo>
                <a:cubicBezTo>
                  <a:pt x="390" y="158"/>
                  <a:pt x="390" y="158"/>
                  <a:pt x="390" y="158"/>
                </a:cubicBezTo>
                <a:cubicBezTo>
                  <a:pt x="390" y="158"/>
                  <a:pt x="390" y="158"/>
                  <a:pt x="390" y="158"/>
                </a:cubicBezTo>
                <a:cubicBezTo>
                  <a:pt x="391" y="158"/>
                  <a:pt x="391" y="158"/>
                  <a:pt x="391" y="158"/>
                </a:cubicBezTo>
                <a:cubicBezTo>
                  <a:pt x="391" y="158"/>
                  <a:pt x="391" y="158"/>
                  <a:pt x="391" y="159"/>
                </a:cubicBezTo>
                <a:close/>
                <a:moveTo>
                  <a:pt x="392" y="158"/>
                </a:moveTo>
                <a:cubicBezTo>
                  <a:pt x="392" y="158"/>
                  <a:pt x="391" y="159"/>
                  <a:pt x="391" y="158"/>
                </a:cubicBezTo>
                <a:cubicBezTo>
                  <a:pt x="392" y="158"/>
                  <a:pt x="392" y="157"/>
                  <a:pt x="392" y="158"/>
                </a:cubicBezTo>
                <a:close/>
                <a:moveTo>
                  <a:pt x="388" y="146"/>
                </a:moveTo>
                <a:cubicBezTo>
                  <a:pt x="388" y="146"/>
                  <a:pt x="388" y="146"/>
                  <a:pt x="388" y="146"/>
                </a:cubicBezTo>
                <a:cubicBezTo>
                  <a:pt x="388" y="146"/>
                  <a:pt x="388" y="146"/>
                  <a:pt x="388" y="146"/>
                </a:cubicBezTo>
                <a:close/>
                <a:moveTo>
                  <a:pt x="387" y="150"/>
                </a:moveTo>
                <a:cubicBezTo>
                  <a:pt x="387" y="150"/>
                  <a:pt x="387" y="151"/>
                  <a:pt x="387" y="151"/>
                </a:cubicBezTo>
                <a:cubicBezTo>
                  <a:pt x="387" y="151"/>
                  <a:pt x="387" y="151"/>
                  <a:pt x="386" y="151"/>
                </a:cubicBezTo>
                <a:cubicBezTo>
                  <a:pt x="386" y="150"/>
                  <a:pt x="387" y="150"/>
                  <a:pt x="387" y="150"/>
                </a:cubicBezTo>
                <a:close/>
                <a:moveTo>
                  <a:pt x="382" y="133"/>
                </a:moveTo>
                <a:cubicBezTo>
                  <a:pt x="382" y="133"/>
                  <a:pt x="382" y="133"/>
                  <a:pt x="381" y="134"/>
                </a:cubicBezTo>
                <a:cubicBezTo>
                  <a:pt x="381" y="134"/>
                  <a:pt x="381" y="134"/>
                  <a:pt x="381" y="134"/>
                </a:cubicBezTo>
                <a:cubicBezTo>
                  <a:pt x="381" y="133"/>
                  <a:pt x="381" y="133"/>
                  <a:pt x="381" y="133"/>
                </a:cubicBezTo>
                <a:cubicBezTo>
                  <a:pt x="381" y="133"/>
                  <a:pt x="381" y="133"/>
                  <a:pt x="381" y="133"/>
                </a:cubicBezTo>
                <a:cubicBezTo>
                  <a:pt x="382" y="133"/>
                  <a:pt x="382" y="133"/>
                  <a:pt x="382" y="133"/>
                </a:cubicBezTo>
                <a:close/>
                <a:moveTo>
                  <a:pt x="380" y="119"/>
                </a:moveTo>
                <a:cubicBezTo>
                  <a:pt x="380" y="119"/>
                  <a:pt x="380" y="119"/>
                  <a:pt x="380" y="119"/>
                </a:cubicBezTo>
                <a:cubicBezTo>
                  <a:pt x="380" y="119"/>
                  <a:pt x="380" y="119"/>
                  <a:pt x="380" y="119"/>
                </a:cubicBezTo>
                <a:cubicBezTo>
                  <a:pt x="380" y="119"/>
                  <a:pt x="380" y="119"/>
                  <a:pt x="380" y="119"/>
                </a:cubicBezTo>
                <a:close/>
                <a:moveTo>
                  <a:pt x="375" y="118"/>
                </a:moveTo>
                <a:cubicBezTo>
                  <a:pt x="375" y="118"/>
                  <a:pt x="375" y="118"/>
                  <a:pt x="375" y="118"/>
                </a:cubicBezTo>
                <a:cubicBezTo>
                  <a:pt x="375" y="118"/>
                  <a:pt x="375" y="118"/>
                  <a:pt x="375" y="118"/>
                </a:cubicBezTo>
                <a:cubicBezTo>
                  <a:pt x="375" y="118"/>
                  <a:pt x="375" y="118"/>
                  <a:pt x="375" y="118"/>
                </a:cubicBezTo>
                <a:close/>
                <a:moveTo>
                  <a:pt x="373" y="116"/>
                </a:moveTo>
                <a:cubicBezTo>
                  <a:pt x="373" y="117"/>
                  <a:pt x="373" y="117"/>
                  <a:pt x="373" y="117"/>
                </a:cubicBezTo>
                <a:cubicBezTo>
                  <a:pt x="373" y="117"/>
                  <a:pt x="372" y="117"/>
                  <a:pt x="372" y="117"/>
                </a:cubicBezTo>
                <a:cubicBezTo>
                  <a:pt x="372" y="117"/>
                  <a:pt x="372" y="117"/>
                  <a:pt x="372" y="117"/>
                </a:cubicBezTo>
                <a:cubicBezTo>
                  <a:pt x="372" y="117"/>
                  <a:pt x="372" y="117"/>
                  <a:pt x="372" y="116"/>
                </a:cubicBezTo>
                <a:cubicBezTo>
                  <a:pt x="372" y="116"/>
                  <a:pt x="373" y="116"/>
                  <a:pt x="373" y="116"/>
                </a:cubicBezTo>
                <a:close/>
                <a:moveTo>
                  <a:pt x="372" y="117"/>
                </a:moveTo>
                <a:cubicBezTo>
                  <a:pt x="372" y="117"/>
                  <a:pt x="372" y="117"/>
                  <a:pt x="372" y="117"/>
                </a:cubicBezTo>
                <a:cubicBezTo>
                  <a:pt x="371" y="117"/>
                  <a:pt x="371" y="117"/>
                  <a:pt x="371" y="117"/>
                </a:cubicBezTo>
                <a:cubicBezTo>
                  <a:pt x="371" y="117"/>
                  <a:pt x="371" y="117"/>
                  <a:pt x="371" y="117"/>
                </a:cubicBezTo>
                <a:cubicBezTo>
                  <a:pt x="371" y="117"/>
                  <a:pt x="371" y="117"/>
                  <a:pt x="372" y="117"/>
                </a:cubicBezTo>
                <a:close/>
                <a:moveTo>
                  <a:pt x="364" y="115"/>
                </a:moveTo>
                <a:cubicBezTo>
                  <a:pt x="364" y="115"/>
                  <a:pt x="363" y="116"/>
                  <a:pt x="363" y="116"/>
                </a:cubicBezTo>
                <a:cubicBezTo>
                  <a:pt x="363" y="115"/>
                  <a:pt x="363" y="114"/>
                  <a:pt x="364" y="115"/>
                </a:cubicBezTo>
                <a:close/>
                <a:moveTo>
                  <a:pt x="362" y="116"/>
                </a:moveTo>
                <a:cubicBezTo>
                  <a:pt x="362" y="116"/>
                  <a:pt x="362" y="116"/>
                  <a:pt x="362" y="116"/>
                </a:cubicBezTo>
                <a:cubicBezTo>
                  <a:pt x="362" y="116"/>
                  <a:pt x="362" y="116"/>
                  <a:pt x="362" y="116"/>
                </a:cubicBezTo>
                <a:cubicBezTo>
                  <a:pt x="362" y="117"/>
                  <a:pt x="363" y="117"/>
                  <a:pt x="363" y="117"/>
                </a:cubicBezTo>
                <a:cubicBezTo>
                  <a:pt x="362" y="117"/>
                  <a:pt x="362" y="118"/>
                  <a:pt x="362" y="117"/>
                </a:cubicBezTo>
                <a:cubicBezTo>
                  <a:pt x="362" y="116"/>
                  <a:pt x="362" y="116"/>
                  <a:pt x="362" y="116"/>
                </a:cubicBezTo>
                <a:close/>
                <a:moveTo>
                  <a:pt x="361" y="118"/>
                </a:moveTo>
                <a:cubicBezTo>
                  <a:pt x="361" y="118"/>
                  <a:pt x="361" y="118"/>
                  <a:pt x="361" y="118"/>
                </a:cubicBezTo>
                <a:cubicBezTo>
                  <a:pt x="360" y="118"/>
                  <a:pt x="360" y="119"/>
                  <a:pt x="360" y="118"/>
                </a:cubicBezTo>
                <a:cubicBezTo>
                  <a:pt x="359" y="119"/>
                  <a:pt x="359" y="119"/>
                  <a:pt x="359" y="119"/>
                </a:cubicBezTo>
                <a:cubicBezTo>
                  <a:pt x="359" y="119"/>
                  <a:pt x="359" y="119"/>
                  <a:pt x="359" y="119"/>
                </a:cubicBezTo>
                <a:cubicBezTo>
                  <a:pt x="360" y="118"/>
                  <a:pt x="360" y="118"/>
                  <a:pt x="360" y="118"/>
                </a:cubicBezTo>
                <a:cubicBezTo>
                  <a:pt x="360" y="118"/>
                  <a:pt x="361" y="118"/>
                  <a:pt x="361" y="118"/>
                </a:cubicBezTo>
                <a:close/>
                <a:moveTo>
                  <a:pt x="358" y="119"/>
                </a:moveTo>
                <a:cubicBezTo>
                  <a:pt x="358" y="119"/>
                  <a:pt x="358" y="119"/>
                  <a:pt x="357" y="119"/>
                </a:cubicBezTo>
                <a:cubicBezTo>
                  <a:pt x="357" y="119"/>
                  <a:pt x="357" y="119"/>
                  <a:pt x="357" y="118"/>
                </a:cubicBezTo>
                <a:cubicBezTo>
                  <a:pt x="357" y="119"/>
                  <a:pt x="357" y="119"/>
                  <a:pt x="358" y="119"/>
                </a:cubicBezTo>
                <a:close/>
                <a:moveTo>
                  <a:pt x="355" y="117"/>
                </a:moveTo>
                <a:cubicBezTo>
                  <a:pt x="355" y="118"/>
                  <a:pt x="355" y="118"/>
                  <a:pt x="355" y="118"/>
                </a:cubicBezTo>
                <a:cubicBezTo>
                  <a:pt x="356" y="117"/>
                  <a:pt x="355" y="117"/>
                  <a:pt x="356" y="117"/>
                </a:cubicBezTo>
                <a:cubicBezTo>
                  <a:pt x="356" y="117"/>
                  <a:pt x="356" y="118"/>
                  <a:pt x="356" y="118"/>
                </a:cubicBezTo>
                <a:cubicBezTo>
                  <a:pt x="355" y="119"/>
                  <a:pt x="355" y="118"/>
                  <a:pt x="355" y="118"/>
                </a:cubicBezTo>
                <a:cubicBezTo>
                  <a:pt x="355" y="119"/>
                  <a:pt x="355" y="119"/>
                  <a:pt x="355" y="119"/>
                </a:cubicBezTo>
                <a:cubicBezTo>
                  <a:pt x="355" y="119"/>
                  <a:pt x="355" y="119"/>
                  <a:pt x="355" y="119"/>
                </a:cubicBezTo>
                <a:cubicBezTo>
                  <a:pt x="355" y="118"/>
                  <a:pt x="355" y="118"/>
                  <a:pt x="355" y="118"/>
                </a:cubicBezTo>
                <a:cubicBezTo>
                  <a:pt x="355" y="118"/>
                  <a:pt x="355" y="117"/>
                  <a:pt x="355" y="117"/>
                </a:cubicBezTo>
                <a:close/>
                <a:moveTo>
                  <a:pt x="354" y="67"/>
                </a:moveTo>
                <a:cubicBezTo>
                  <a:pt x="355" y="67"/>
                  <a:pt x="355" y="67"/>
                  <a:pt x="355" y="67"/>
                </a:cubicBezTo>
                <a:cubicBezTo>
                  <a:pt x="355" y="67"/>
                  <a:pt x="355" y="68"/>
                  <a:pt x="354" y="67"/>
                </a:cubicBezTo>
                <a:close/>
                <a:moveTo>
                  <a:pt x="356" y="68"/>
                </a:moveTo>
                <a:cubicBezTo>
                  <a:pt x="356" y="68"/>
                  <a:pt x="356" y="68"/>
                  <a:pt x="356" y="68"/>
                </a:cubicBezTo>
                <a:cubicBezTo>
                  <a:pt x="356" y="68"/>
                  <a:pt x="356" y="68"/>
                  <a:pt x="356" y="68"/>
                </a:cubicBezTo>
                <a:close/>
                <a:moveTo>
                  <a:pt x="356" y="43"/>
                </a:moveTo>
                <a:cubicBezTo>
                  <a:pt x="355" y="44"/>
                  <a:pt x="355" y="44"/>
                  <a:pt x="354" y="44"/>
                </a:cubicBezTo>
                <a:cubicBezTo>
                  <a:pt x="355" y="44"/>
                  <a:pt x="355" y="43"/>
                  <a:pt x="356" y="43"/>
                </a:cubicBezTo>
                <a:close/>
                <a:moveTo>
                  <a:pt x="353" y="69"/>
                </a:moveTo>
                <a:cubicBezTo>
                  <a:pt x="353" y="68"/>
                  <a:pt x="354" y="68"/>
                  <a:pt x="354" y="67"/>
                </a:cubicBezTo>
                <a:cubicBezTo>
                  <a:pt x="354" y="68"/>
                  <a:pt x="354" y="68"/>
                  <a:pt x="354" y="69"/>
                </a:cubicBezTo>
                <a:cubicBezTo>
                  <a:pt x="353" y="69"/>
                  <a:pt x="353" y="69"/>
                  <a:pt x="353" y="69"/>
                </a:cubicBezTo>
                <a:cubicBezTo>
                  <a:pt x="353" y="69"/>
                  <a:pt x="353" y="69"/>
                  <a:pt x="353" y="69"/>
                </a:cubicBezTo>
                <a:cubicBezTo>
                  <a:pt x="353" y="69"/>
                  <a:pt x="353" y="69"/>
                  <a:pt x="353" y="69"/>
                </a:cubicBezTo>
                <a:close/>
                <a:moveTo>
                  <a:pt x="353" y="122"/>
                </a:moveTo>
                <a:cubicBezTo>
                  <a:pt x="353" y="122"/>
                  <a:pt x="353" y="122"/>
                  <a:pt x="353" y="122"/>
                </a:cubicBezTo>
                <a:cubicBezTo>
                  <a:pt x="353" y="122"/>
                  <a:pt x="352" y="122"/>
                  <a:pt x="352" y="122"/>
                </a:cubicBezTo>
                <a:cubicBezTo>
                  <a:pt x="353" y="122"/>
                  <a:pt x="353" y="122"/>
                  <a:pt x="353" y="122"/>
                </a:cubicBezTo>
                <a:close/>
                <a:moveTo>
                  <a:pt x="352" y="44"/>
                </a:moveTo>
                <a:cubicBezTo>
                  <a:pt x="352" y="43"/>
                  <a:pt x="352" y="44"/>
                  <a:pt x="351" y="44"/>
                </a:cubicBezTo>
                <a:cubicBezTo>
                  <a:pt x="352" y="43"/>
                  <a:pt x="352" y="43"/>
                  <a:pt x="352" y="44"/>
                </a:cubicBezTo>
                <a:close/>
                <a:moveTo>
                  <a:pt x="352" y="69"/>
                </a:moveTo>
                <a:cubicBezTo>
                  <a:pt x="352" y="69"/>
                  <a:pt x="351" y="69"/>
                  <a:pt x="351" y="70"/>
                </a:cubicBezTo>
                <a:cubicBezTo>
                  <a:pt x="351" y="70"/>
                  <a:pt x="352" y="70"/>
                  <a:pt x="352" y="70"/>
                </a:cubicBezTo>
                <a:cubicBezTo>
                  <a:pt x="351" y="70"/>
                  <a:pt x="351" y="70"/>
                  <a:pt x="351" y="70"/>
                </a:cubicBezTo>
                <a:cubicBezTo>
                  <a:pt x="351" y="70"/>
                  <a:pt x="351" y="70"/>
                  <a:pt x="351" y="70"/>
                </a:cubicBezTo>
                <a:cubicBezTo>
                  <a:pt x="351" y="70"/>
                  <a:pt x="351" y="70"/>
                  <a:pt x="351" y="70"/>
                </a:cubicBezTo>
                <a:cubicBezTo>
                  <a:pt x="350" y="70"/>
                  <a:pt x="350" y="70"/>
                  <a:pt x="350" y="70"/>
                </a:cubicBezTo>
                <a:cubicBezTo>
                  <a:pt x="350" y="70"/>
                  <a:pt x="351" y="69"/>
                  <a:pt x="352" y="69"/>
                </a:cubicBezTo>
                <a:close/>
                <a:moveTo>
                  <a:pt x="349" y="117"/>
                </a:moveTo>
                <a:cubicBezTo>
                  <a:pt x="348" y="118"/>
                  <a:pt x="348" y="117"/>
                  <a:pt x="348" y="118"/>
                </a:cubicBezTo>
                <a:cubicBezTo>
                  <a:pt x="348" y="117"/>
                  <a:pt x="348" y="117"/>
                  <a:pt x="348" y="117"/>
                </a:cubicBezTo>
                <a:cubicBezTo>
                  <a:pt x="348" y="117"/>
                  <a:pt x="349" y="117"/>
                  <a:pt x="349" y="117"/>
                </a:cubicBezTo>
                <a:cubicBezTo>
                  <a:pt x="349" y="117"/>
                  <a:pt x="349" y="117"/>
                  <a:pt x="349" y="117"/>
                </a:cubicBezTo>
                <a:close/>
                <a:moveTo>
                  <a:pt x="346" y="71"/>
                </a:moveTo>
                <a:cubicBezTo>
                  <a:pt x="346" y="71"/>
                  <a:pt x="346" y="71"/>
                  <a:pt x="347" y="70"/>
                </a:cubicBezTo>
                <a:cubicBezTo>
                  <a:pt x="347" y="70"/>
                  <a:pt x="347" y="70"/>
                  <a:pt x="348" y="70"/>
                </a:cubicBezTo>
                <a:cubicBezTo>
                  <a:pt x="348" y="70"/>
                  <a:pt x="347" y="70"/>
                  <a:pt x="348" y="70"/>
                </a:cubicBezTo>
                <a:cubicBezTo>
                  <a:pt x="348" y="70"/>
                  <a:pt x="348" y="69"/>
                  <a:pt x="348" y="69"/>
                </a:cubicBezTo>
                <a:cubicBezTo>
                  <a:pt x="349" y="69"/>
                  <a:pt x="349" y="70"/>
                  <a:pt x="349" y="70"/>
                </a:cubicBezTo>
                <a:cubicBezTo>
                  <a:pt x="349" y="70"/>
                  <a:pt x="349" y="70"/>
                  <a:pt x="349" y="70"/>
                </a:cubicBezTo>
                <a:cubicBezTo>
                  <a:pt x="349" y="70"/>
                  <a:pt x="349" y="70"/>
                  <a:pt x="349" y="70"/>
                </a:cubicBezTo>
                <a:cubicBezTo>
                  <a:pt x="348" y="70"/>
                  <a:pt x="348" y="70"/>
                  <a:pt x="348" y="71"/>
                </a:cubicBezTo>
                <a:cubicBezTo>
                  <a:pt x="348" y="71"/>
                  <a:pt x="347" y="71"/>
                  <a:pt x="347" y="71"/>
                </a:cubicBezTo>
                <a:cubicBezTo>
                  <a:pt x="347" y="71"/>
                  <a:pt x="347" y="71"/>
                  <a:pt x="347" y="71"/>
                </a:cubicBezTo>
                <a:cubicBezTo>
                  <a:pt x="346" y="71"/>
                  <a:pt x="346" y="71"/>
                  <a:pt x="346" y="72"/>
                </a:cubicBezTo>
                <a:cubicBezTo>
                  <a:pt x="346" y="72"/>
                  <a:pt x="346" y="72"/>
                  <a:pt x="346" y="72"/>
                </a:cubicBezTo>
                <a:cubicBezTo>
                  <a:pt x="346" y="72"/>
                  <a:pt x="346" y="72"/>
                  <a:pt x="346" y="72"/>
                </a:cubicBezTo>
                <a:cubicBezTo>
                  <a:pt x="346" y="72"/>
                  <a:pt x="346" y="71"/>
                  <a:pt x="346" y="71"/>
                </a:cubicBezTo>
                <a:close/>
                <a:moveTo>
                  <a:pt x="346" y="118"/>
                </a:moveTo>
                <a:cubicBezTo>
                  <a:pt x="346" y="118"/>
                  <a:pt x="346" y="118"/>
                  <a:pt x="346" y="118"/>
                </a:cubicBezTo>
                <a:cubicBezTo>
                  <a:pt x="346" y="118"/>
                  <a:pt x="346" y="118"/>
                  <a:pt x="346" y="118"/>
                </a:cubicBezTo>
                <a:close/>
                <a:moveTo>
                  <a:pt x="345" y="118"/>
                </a:moveTo>
                <a:cubicBezTo>
                  <a:pt x="345" y="118"/>
                  <a:pt x="345" y="118"/>
                  <a:pt x="345" y="118"/>
                </a:cubicBezTo>
                <a:cubicBezTo>
                  <a:pt x="345" y="118"/>
                  <a:pt x="345" y="118"/>
                  <a:pt x="345" y="118"/>
                </a:cubicBezTo>
                <a:cubicBezTo>
                  <a:pt x="345" y="118"/>
                  <a:pt x="345" y="118"/>
                  <a:pt x="345" y="118"/>
                </a:cubicBezTo>
                <a:close/>
                <a:moveTo>
                  <a:pt x="347" y="121"/>
                </a:moveTo>
                <a:cubicBezTo>
                  <a:pt x="347" y="122"/>
                  <a:pt x="345" y="122"/>
                  <a:pt x="345" y="122"/>
                </a:cubicBezTo>
                <a:cubicBezTo>
                  <a:pt x="346" y="122"/>
                  <a:pt x="346" y="121"/>
                  <a:pt x="347" y="121"/>
                </a:cubicBezTo>
                <a:close/>
                <a:moveTo>
                  <a:pt x="336" y="42"/>
                </a:moveTo>
                <a:cubicBezTo>
                  <a:pt x="336" y="42"/>
                  <a:pt x="337" y="42"/>
                  <a:pt x="337" y="42"/>
                </a:cubicBezTo>
                <a:cubicBezTo>
                  <a:pt x="338" y="42"/>
                  <a:pt x="336" y="43"/>
                  <a:pt x="337" y="43"/>
                </a:cubicBezTo>
                <a:cubicBezTo>
                  <a:pt x="337" y="44"/>
                  <a:pt x="337" y="44"/>
                  <a:pt x="336" y="44"/>
                </a:cubicBezTo>
                <a:cubicBezTo>
                  <a:pt x="337" y="44"/>
                  <a:pt x="337" y="43"/>
                  <a:pt x="336" y="42"/>
                </a:cubicBezTo>
                <a:close/>
                <a:moveTo>
                  <a:pt x="328" y="47"/>
                </a:moveTo>
                <a:cubicBezTo>
                  <a:pt x="327" y="48"/>
                  <a:pt x="327" y="49"/>
                  <a:pt x="326" y="48"/>
                </a:cubicBezTo>
                <a:cubicBezTo>
                  <a:pt x="326" y="48"/>
                  <a:pt x="327" y="48"/>
                  <a:pt x="328" y="47"/>
                </a:cubicBezTo>
                <a:close/>
                <a:moveTo>
                  <a:pt x="326" y="131"/>
                </a:moveTo>
                <a:cubicBezTo>
                  <a:pt x="326" y="131"/>
                  <a:pt x="325" y="131"/>
                  <a:pt x="325" y="131"/>
                </a:cubicBezTo>
                <a:cubicBezTo>
                  <a:pt x="325" y="131"/>
                  <a:pt x="326" y="131"/>
                  <a:pt x="326" y="131"/>
                </a:cubicBezTo>
                <a:close/>
                <a:moveTo>
                  <a:pt x="326" y="133"/>
                </a:moveTo>
                <a:cubicBezTo>
                  <a:pt x="326" y="133"/>
                  <a:pt x="326" y="132"/>
                  <a:pt x="327" y="133"/>
                </a:cubicBezTo>
                <a:cubicBezTo>
                  <a:pt x="327" y="133"/>
                  <a:pt x="327" y="133"/>
                  <a:pt x="326" y="134"/>
                </a:cubicBezTo>
                <a:cubicBezTo>
                  <a:pt x="326" y="133"/>
                  <a:pt x="325" y="134"/>
                  <a:pt x="325" y="134"/>
                </a:cubicBezTo>
                <a:cubicBezTo>
                  <a:pt x="325" y="133"/>
                  <a:pt x="326" y="133"/>
                  <a:pt x="326" y="133"/>
                </a:cubicBezTo>
                <a:close/>
                <a:moveTo>
                  <a:pt x="322" y="134"/>
                </a:moveTo>
                <a:cubicBezTo>
                  <a:pt x="322" y="134"/>
                  <a:pt x="323" y="134"/>
                  <a:pt x="323" y="133"/>
                </a:cubicBezTo>
                <a:cubicBezTo>
                  <a:pt x="323" y="133"/>
                  <a:pt x="323" y="134"/>
                  <a:pt x="323" y="134"/>
                </a:cubicBezTo>
                <a:cubicBezTo>
                  <a:pt x="323" y="134"/>
                  <a:pt x="323" y="134"/>
                  <a:pt x="323" y="135"/>
                </a:cubicBezTo>
                <a:cubicBezTo>
                  <a:pt x="322" y="134"/>
                  <a:pt x="322" y="135"/>
                  <a:pt x="322" y="135"/>
                </a:cubicBezTo>
                <a:cubicBezTo>
                  <a:pt x="322" y="134"/>
                  <a:pt x="322" y="134"/>
                  <a:pt x="322" y="134"/>
                </a:cubicBezTo>
                <a:close/>
                <a:moveTo>
                  <a:pt x="319" y="143"/>
                </a:moveTo>
                <a:cubicBezTo>
                  <a:pt x="319" y="143"/>
                  <a:pt x="319" y="143"/>
                  <a:pt x="319" y="143"/>
                </a:cubicBezTo>
                <a:cubicBezTo>
                  <a:pt x="319" y="143"/>
                  <a:pt x="319" y="143"/>
                  <a:pt x="319" y="143"/>
                </a:cubicBezTo>
                <a:close/>
                <a:moveTo>
                  <a:pt x="319" y="142"/>
                </a:moveTo>
                <a:cubicBezTo>
                  <a:pt x="319" y="142"/>
                  <a:pt x="319" y="142"/>
                  <a:pt x="319" y="142"/>
                </a:cubicBezTo>
                <a:cubicBezTo>
                  <a:pt x="319" y="142"/>
                  <a:pt x="319" y="142"/>
                  <a:pt x="318" y="142"/>
                </a:cubicBezTo>
                <a:cubicBezTo>
                  <a:pt x="319" y="142"/>
                  <a:pt x="319" y="142"/>
                  <a:pt x="319" y="142"/>
                </a:cubicBezTo>
                <a:close/>
                <a:moveTo>
                  <a:pt x="317" y="140"/>
                </a:moveTo>
                <a:cubicBezTo>
                  <a:pt x="317" y="141"/>
                  <a:pt x="318" y="141"/>
                  <a:pt x="318" y="141"/>
                </a:cubicBezTo>
                <a:cubicBezTo>
                  <a:pt x="318" y="141"/>
                  <a:pt x="318" y="141"/>
                  <a:pt x="318" y="142"/>
                </a:cubicBezTo>
                <a:cubicBezTo>
                  <a:pt x="318" y="142"/>
                  <a:pt x="318" y="142"/>
                  <a:pt x="318" y="142"/>
                </a:cubicBezTo>
                <a:cubicBezTo>
                  <a:pt x="317" y="142"/>
                  <a:pt x="317" y="142"/>
                  <a:pt x="317" y="142"/>
                </a:cubicBezTo>
                <a:cubicBezTo>
                  <a:pt x="317" y="142"/>
                  <a:pt x="317" y="142"/>
                  <a:pt x="317" y="142"/>
                </a:cubicBezTo>
                <a:cubicBezTo>
                  <a:pt x="317" y="142"/>
                  <a:pt x="317" y="141"/>
                  <a:pt x="317" y="140"/>
                </a:cubicBezTo>
                <a:close/>
                <a:moveTo>
                  <a:pt x="317" y="145"/>
                </a:moveTo>
                <a:cubicBezTo>
                  <a:pt x="317" y="145"/>
                  <a:pt x="317" y="145"/>
                  <a:pt x="317" y="145"/>
                </a:cubicBezTo>
                <a:cubicBezTo>
                  <a:pt x="317" y="145"/>
                  <a:pt x="317" y="145"/>
                  <a:pt x="317" y="145"/>
                </a:cubicBezTo>
                <a:cubicBezTo>
                  <a:pt x="317" y="145"/>
                  <a:pt x="317" y="145"/>
                  <a:pt x="317" y="145"/>
                </a:cubicBezTo>
                <a:close/>
                <a:moveTo>
                  <a:pt x="314" y="136"/>
                </a:moveTo>
                <a:cubicBezTo>
                  <a:pt x="315" y="136"/>
                  <a:pt x="315" y="136"/>
                  <a:pt x="315" y="136"/>
                </a:cubicBezTo>
                <a:cubicBezTo>
                  <a:pt x="315" y="136"/>
                  <a:pt x="315" y="136"/>
                  <a:pt x="315" y="136"/>
                </a:cubicBezTo>
                <a:cubicBezTo>
                  <a:pt x="315" y="136"/>
                  <a:pt x="315" y="136"/>
                  <a:pt x="315" y="136"/>
                </a:cubicBezTo>
                <a:cubicBezTo>
                  <a:pt x="315" y="136"/>
                  <a:pt x="316" y="136"/>
                  <a:pt x="316" y="135"/>
                </a:cubicBezTo>
                <a:cubicBezTo>
                  <a:pt x="316" y="135"/>
                  <a:pt x="316" y="136"/>
                  <a:pt x="317" y="136"/>
                </a:cubicBezTo>
                <a:cubicBezTo>
                  <a:pt x="316" y="135"/>
                  <a:pt x="316" y="137"/>
                  <a:pt x="315" y="136"/>
                </a:cubicBezTo>
                <a:cubicBezTo>
                  <a:pt x="315" y="137"/>
                  <a:pt x="314" y="137"/>
                  <a:pt x="314" y="136"/>
                </a:cubicBezTo>
                <a:cubicBezTo>
                  <a:pt x="314" y="136"/>
                  <a:pt x="314" y="136"/>
                  <a:pt x="314" y="136"/>
                </a:cubicBezTo>
                <a:close/>
                <a:moveTo>
                  <a:pt x="315" y="137"/>
                </a:moveTo>
                <a:cubicBezTo>
                  <a:pt x="315" y="137"/>
                  <a:pt x="315" y="137"/>
                  <a:pt x="315" y="137"/>
                </a:cubicBezTo>
                <a:cubicBezTo>
                  <a:pt x="315" y="137"/>
                  <a:pt x="315" y="137"/>
                  <a:pt x="315" y="137"/>
                </a:cubicBezTo>
                <a:cubicBezTo>
                  <a:pt x="315" y="137"/>
                  <a:pt x="315" y="137"/>
                  <a:pt x="315" y="137"/>
                </a:cubicBezTo>
                <a:cubicBezTo>
                  <a:pt x="314" y="137"/>
                  <a:pt x="314" y="137"/>
                  <a:pt x="314" y="137"/>
                </a:cubicBezTo>
                <a:cubicBezTo>
                  <a:pt x="314" y="137"/>
                  <a:pt x="314" y="137"/>
                  <a:pt x="315" y="137"/>
                </a:cubicBezTo>
                <a:close/>
                <a:moveTo>
                  <a:pt x="311" y="137"/>
                </a:moveTo>
                <a:cubicBezTo>
                  <a:pt x="311" y="137"/>
                  <a:pt x="311" y="137"/>
                  <a:pt x="311" y="137"/>
                </a:cubicBezTo>
                <a:cubicBezTo>
                  <a:pt x="311" y="137"/>
                  <a:pt x="311" y="137"/>
                  <a:pt x="311" y="137"/>
                </a:cubicBezTo>
                <a:close/>
                <a:moveTo>
                  <a:pt x="311" y="137"/>
                </a:moveTo>
                <a:cubicBezTo>
                  <a:pt x="311" y="137"/>
                  <a:pt x="310" y="137"/>
                  <a:pt x="310" y="137"/>
                </a:cubicBezTo>
                <a:cubicBezTo>
                  <a:pt x="310" y="137"/>
                  <a:pt x="310" y="137"/>
                  <a:pt x="310" y="136"/>
                </a:cubicBezTo>
                <a:cubicBezTo>
                  <a:pt x="310" y="137"/>
                  <a:pt x="310" y="137"/>
                  <a:pt x="311" y="137"/>
                </a:cubicBezTo>
                <a:close/>
                <a:moveTo>
                  <a:pt x="310" y="138"/>
                </a:moveTo>
                <a:cubicBezTo>
                  <a:pt x="309" y="138"/>
                  <a:pt x="308" y="139"/>
                  <a:pt x="308" y="139"/>
                </a:cubicBezTo>
                <a:cubicBezTo>
                  <a:pt x="308" y="139"/>
                  <a:pt x="307" y="139"/>
                  <a:pt x="307" y="139"/>
                </a:cubicBezTo>
                <a:cubicBezTo>
                  <a:pt x="308" y="139"/>
                  <a:pt x="309" y="138"/>
                  <a:pt x="310" y="138"/>
                </a:cubicBezTo>
                <a:close/>
                <a:moveTo>
                  <a:pt x="306" y="51"/>
                </a:moveTo>
                <a:cubicBezTo>
                  <a:pt x="306" y="51"/>
                  <a:pt x="306" y="51"/>
                  <a:pt x="306" y="51"/>
                </a:cubicBezTo>
                <a:cubicBezTo>
                  <a:pt x="306" y="51"/>
                  <a:pt x="306" y="51"/>
                  <a:pt x="306" y="51"/>
                </a:cubicBezTo>
                <a:cubicBezTo>
                  <a:pt x="306" y="50"/>
                  <a:pt x="306" y="51"/>
                  <a:pt x="306" y="51"/>
                </a:cubicBezTo>
                <a:cubicBezTo>
                  <a:pt x="306" y="51"/>
                  <a:pt x="306" y="51"/>
                  <a:pt x="306" y="51"/>
                </a:cubicBezTo>
                <a:cubicBezTo>
                  <a:pt x="306" y="51"/>
                  <a:pt x="306" y="51"/>
                  <a:pt x="306" y="51"/>
                </a:cubicBezTo>
                <a:close/>
                <a:moveTo>
                  <a:pt x="303" y="145"/>
                </a:moveTo>
                <a:cubicBezTo>
                  <a:pt x="303" y="145"/>
                  <a:pt x="303" y="145"/>
                  <a:pt x="303" y="145"/>
                </a:cubicBezTo>
                <a:cubicBezTo>
                  <a:pt x="303" y="145"/>
                  <a:pt x="303" y="145"/>
                  <a:pt x="303" y="145"/>
                </a:cubicBezTo>
                <a:cubicBezTo>
                  <a:pt x="303" y="145"/>
                  <a:pt x="303" y="145"/>
                  <a:pt x="303" y="145"/>
                </a:cubicBezTo>
                <a:close/>
                <a:moveTo>
                  <a:pt x="295" y="55"/>
                </a:moveTo>
                <a:cubicBezTo>
                  <a:pt x="295" y="55"/>
                  <a:pt x="295" y="55"/>
                  <a:pt x="295" y="56"/>
                </a:cubicBezTo>
                <a:cubicBezTo>
                  <a:pt x="295" y="56"/>
                  <a:pt x="294" y="56"/>
                  <a:pt x="294" y="56"/>
                </a:cubicBezTo>
                <a:cubicBezTo>
                  <a:pt x="294" y="55"/>
                  <a:pt x="294" y="55"/>
                  <a:pt x="295" y="55"/>
                </a:cubicBezTo>
                <a:close/>
                <a:moveTo>
                  <a:pt x="280" y="52"/>
                </a:moveTo>
                <a:cubicBezTo>
                  <a:pt x="280" y="52"/>
                  <a:pt x="280" y="52"/>
                  <a:pt x="280" y="52"/>
                </a:cubicBezTo>
                <a:cubicBezTo>
                  <a:pt x="280" y="52"/>
                  <a:pt x="279" y="52"/>
                  <a:pt x="279" y="52"/>
                </a:cubicBezTo>
                <a:cubicBezTo>
                  <a:pt x="279" y="52"/>
                  <a:pt x="280" y="52"/>
                  <a:pt x="280" y="52"/>
                </a:cubicBezTo>
                <a:close/>
                <a:moveTo>
                  <a:pt x="278" y="53"/>
                </a:moveTo>
                <a:cubicBezTo>
                  <a:pt x="279" y="53"/>
                  <a:pt x="279" y="52"/>
                  <a:pt x="279" y="52"/>
                </a:cubicBezTo>
                <a:cubicBezTo>
                  <a:pt x="279" y="52"/>
                  <a:pt x="280" y="52"/>
                  <a:pt x="280" y="53"/>
                </a:cubicBezTo>
                <a:cubicBezTo>
                  <a:pt x="279" y="53"/>
                  <a:pt x="279" y="53"/>
                  <a:pt x="278" y="54"/>
                </a:cubicBezTo>
                <a:cubicBezTo>
                  <a:pt x="278" y="53"/>
                  <a:pt x="279" y="53"/>
                  <a:pt x="278" y="53"/>
                </a:cubicBezTo>
                <a:close/>
                <a:moveTo>
                  <a:pt x="278" y="54"/>
                </a:moveTo>
                <a:cubicBezTo>
                  <a:pt x="278" y="54"/>
                  <a:pt x="278" y="54"/>
                  <a:pt x="278" y="54"/>
                </a:cubicBezTo>
                <a:cubicBezTo>
                  <a:pt x="278" y="54"/>
                  <a:pt x="278" y="54"/>
                  <a:pt x="277" y="54"/>
                </a:cubicBezTo>
                <a:cubicBezTo>
                  <a:pt x="278" y="54"/>
                  <a:pt x="278" y="54"/>
                  <a:pt x="278" y="54"/>
                </a:cubicBezTo>
                <a:close/>
                <a:moveTo>
                  <a:pt x="101" y="285"/>
                </a:moveTo>
                <a:cubicBezTo>
                  <a:pt x="101" y="285"/>
                  <a:pt x="101" y="285"/>
                  <a:pt x="101" y="285"/>
                </a:cubicBezTo>
                <a:cubicBezTo>
                  <a:pt x="101" y="285"/>
                  <a:pt x="102" y="285"/>
                  <a:pt x="102" y="284"/>
                </a:cubicBezTo>
                <a:cubicBezTo>
                  <a:pt x="102" y="284"/>
                  <a:pt x="102" y="284"/>
                  <a:pt x="102" y="285"/>
                </a:cubicBezTo>
                <a:cubicBezTo>
                  <a:pt x="102" y="285"/>
                  <a:pt x="102" y="286"/>
                  <a:pt x="102" y="286"/>
                </a:cubicBezTo>
                <a:cubicBezTo>
                  <a:pt x="101" y="286"/>
                  <a:pt x="101" y="285"/>
                  <a:pt x="101" y="285"/>
                </a:cubicBezTo>
                <a:close/>
                <a:moveTo>
                  <a:pt x="71" y="264"/>
                </a:moveTo>
                <a:cubicBezTo>
                  <a:pt x="70" y="264"/>
                  <a:pt x="70" y="264"/>
                  <a:pt x="70" y="264"/>
                </a:cubicBezTo>
                <a:cubicBezTo>
                  <a:pt x="70" y="264"/>
                  <a:pt x="70" y="264"/>
                  <a:pt x="70" y="264"/>
                </a:cubicBezTo>
                <a:cubicBezTo>
                  <a:pt x="70" y="263"/>
                  <a:pt x="71" y="263"/>
                  <a:pt x="71" y="264"/>
                </a:cubicBezTo>
                <a:cubicBezTo>
                  <a:pt x="71" y="264"/>
                  <a:pt x="71" y="264"/>
                  <a:pt x="71" y="264"/>
                </a:cubicBezTo>
                <a:cubicBezTo>
                  <a:pt x="71" y="264"/>
                  <a:pt x="71" y="264"/>
                  <a:pt x="71" y="264"/>
                </a:cubicBezTo>
                <a:close/>
                <a:moveTo>
                  <a:pt x="68" y="263"/>
                </a:moveTo>
                <a:cubicBezTo>
                  <a:pt x="67" y="263"/>
                  <a:pt x="67" y="263"/>
                  <a:pt x="67" y="263"/>
                </a:cubicBezTo>
                <a:cubicBezTo>
                  <a:pt x="66" y="263"/>
                  <a:pt x="67" y="262"/>
                  <a:pt x="66" y="262"/>
                </a:cubicBezTo>
                <a:cubicBezTo>
                  <a:pt x="66" y="262"/>
                  <a:pt x="67" y="261"/>
                  <a:pt x="67" y="261"/>
                </a:cubicBezTo>
                <a:cubicBezTo>
                  <a:pt x="67" y="261"/>
                  <a:pt x="67" y="261"/>
                  <a:pt x="67" y="261"/>
                </a:cubicBezTo>
                <a:cubicBezTo>
                  <a:pt x="67" y="261"/>
                  <a:pt x="68" y="261"/>
                  <a:pt x="68" y="261"/>
                </a:cubicBezTo>
                <a:cubicBezTo>
                  <a:pt x="67" y="261"/>
                  <a:pt x="67" y="262"/>
                  <a:pt x="68" y="263"/>
                </a:cubicBezTo>
                <a:close/>
                <a:moveTo>
                  <a:pt x="63" y="265"/>
                </a:moveTo>
                <a:cubicBezTo>
                  <a:pt x="63" y="265"/>
                  <a:pt x="63" y="265"/>
                  <a:pt x="63" y="265"/>
                </a:cubicBezTo>
                <a:cubicBezTo>
                  <a:pt x="63" y="265"/>
                  <a:pt x="63" y="265"/>
                  <a:pt x="63" y="265"/>
                </a:cubicBezTo>
                <a:cubicBezTo>
                  <a:pt x="63" y="265"/>
                  <a:pt x="63" y="265"/>
                  <a:pt x="63" y="265"/>
                </a:cubicBezTo>
                <a:close/>
                <a:moveTo>
                  <a:pt x="60" y="267"/>
                </a:moveTo>
                <a:cubicBezTo>
                  <a:pt x="60" y="267"/>
                  <a:pt x="59" y="267"/>
                  <a:pt x="59" y="267"/>
                </a:cubicBezTo>
                <a:cubicBezTo>
                  <a:pt x="60" y="266"/>
                  <a:pt x="60" y="266"/>
                  <a:pt x="60" y="266"/>
                </a:cubicBezTo>
                <a:cubicBezTo>
                  <a:pt x="60" y="266"/>
                  <a:pt x="60" y="266"/>
                  <a:pt x="60" y="266"/>
                </a:cubicBezTo>
                <a:cubicBezTo>
                  <a:pt x="60" y="266"/>
                  <a:pt x="59" y="266"/>
                  <a:pt x="60" y="267"/>
                </a:cubicBezTo>
                <a:close/>
                <a:moveTo>
                  <a:pt x="44" y="249"/>
                </a:moveTo>
                <a:cubicBezTo>
                  <a:pt x="44" y="249"/>
                  <a:pt x="44" y="249"/>
                  <a:pt x="44" y="249"/>
                </a:cubicBezTo>
                <a:cubicBezTo>
                  <a:pt x="44" y="249"/>
                  <a:pt x="45" y="249"/>
                  <a:pt x="44" y="248"/>
                </a:cubicBezTo>
                <a:cubicBezTo>
                  <a:pt x="45" y="248"/>
                  <a:pt x="45" y="249"/>
                  <a:pt x="45" y="249"/>
                </a:cubicBezTo>
                <a:cubicBezTo>
                  <a:pt x="45" y="249"/>
                  <a:pt x="44" y="250"/>
                  <a:pt x="44" y="250"/>
                </a:cubicBezTo>
                <a:cubicBezTo>
                  <a:pt x="44" y="250"/>
                  <a:pt x="44" y="250"/>
                  <a:pt x="44" y="249"/>
                </a:cubicBezTo>
                <a:close/>
                <a:moveTo>
                  <a:pt x="58" y="187"/>
                </a:moveTo>
                <a:cubicBezTo>
                  <a:pt x="58" y="187"/>
                  <a:pt x="58" y="187"/>
                  <a:pt x="58" y="187"/>
                </a:cubicBezTo>
                <a:cubicBezTo>
                  <a:pt x="58" y="187"/>
                  <a:pt x="58" y="187"/>
                  <a:pt x="58" y="187"/>
                </a:cubicBezTo>
                <a:cubicBezTo>
                  <a:pt x="58" y="187"/>
                  <a:pt x="58" y="187"/>
                  <a:pt x="58" y="187"/>
                </a:cubicBezTo>
                <a:close/>
                <a:moveTo>
                  <a:pt x="84" y="164"/>
                </a:moveTo>
                <a:cubicBezTo>
                  <a:pt x="84" y="164"/>
                  <a:pt x="85" y="164"/>
                  <a:pt x="85" y="164"/>
                </a:cubicBezTo>
                <a:cubicBezTo>
                  <a:pt x="85" y="164"/>
                  <a:pt x="85" y="164"/>
                  <a:pt x="85" y="164"/>
                </a:cubicBezTo>
                <a:cubicBezTo>
                  <a:pt x="85" y="164"/>
                  <a:pt x="85" y="164"/>
                  <a:pt x="84" y="164"/>
                </a:cubicBezTo>
                <a:close/>
                <a:moveTo>
                  <a:pt x="87" y="137"/>
                </a:moveTo>
                <a:cubicBezTo>
                  <a:pt x="88" y="137"/>
                  <a:pt x="87" y="137"/>
                  <a:pt x="87" y="137"/>
                </a:cubicBezTo>
                <a:cubicBezTo>
                  <a:pt x="87" y="137"/>
                  <a:pt x="87" y="137"/>
                  <a:pt x="87" y="137"/>
                </a:cubicBezTo>
                <a:cubicBezTo>
                  <a:pt x="87" y="138"/>
                  <a:pt x="87" y="138"/>
                  <a:pt x="86" y="138"/>
                </a:cubicBezTo>
                <a:cubicBezTo>
                  <a:pt x="87" y="137"/>
                  <a:pt x="87" y="137"/>
                  <a:pt x="87" y="137"/>
                </a:cubicBezTo>
                <a:cubicBezTo>
                  <a:pt x="87" y="137"/>
                  <a:pt x="87" y="137"/>
                  <a:pt x="87" y="137"/>
                </a:cubicBezTo>
                <a:close/>
                <a:moveTo>
                  <a:pt x="88" y="137"/>
                </a:moveTo>
                <a:cubicBezTo>
                  <a:pt x="88" y="137"/>
                  <a:pt x="88" y="137"/>
                  <a:pt x="88" y="137"/>
                </a:cubicBezTo>
                <a:cubicBezTo>
                  <a:pt x="88" y="137"/>
                  <a:pt x="88" y="137"/>
                  <a:pt x="88" y="136"/>
                </a:cubicBezTo>
                <a:cubicBezTo>
                  <a:pt x="88" y="136"/>
                  <a:pt x="88" y="136"/>
                  <a:pt x="88" y="136"/>
                </a:cubicBezTo>
                <a:cubicBezTo>
                  <a:pt x="89" y="136"/>
                  <a:pt x="88" y="137"/>
                  <a:pt x="88" y="137"/>
                </a:cubicBezTo>
                <a:close/>
                <a:moveTo>
                  <a:pt x="88" y="163"/>
                </a:moveTo>
                <a:cubicBezTo>
                  <a:pt x="88" y="163"/>
                  <a:pt x="88" y="162"/>
                  <a:pt x="88" y="162"/>
                </a:cubicBezTo>
                <a:cubicBezTo>
                  <a:pt x="89" y="162"/>
                  <a:pt x="89" y="163"/>
                  <a:pt x="89" y="163"/>
                </a:cubicBezTo>
                <a:cubicBezTo>
                  <a:pt x="88" y="163"/>
                  <a:pt x="88" y="163"/>
                  <a:pt x="88" y="163"/>
                </a:cubicBezTo>
                <a:cubicBezTo>
                  <a:pt x="88" y="163"/>
                  <a:pt x="88" y="163"/>
                  <a:pt x="88" y="163"/>
                </a:cubicBezTo>
                <a:close/>
                <a:moveTo>
                  <a:pt x="89" y="169"/>
                </a:moveTo>
                <a:cubicBezTo>
                  <a:pt x="89" y="169"/>
                  <a:pt x="89" y="168"/>
                  <a:pt x="90" y="169"/>
                </a:cubicBezTo>
                <a:cubicBezTo>
                  <a:pt x="90" y="169"/>
                  <a:pt x="89" y="169"/>
                  <a:pt x="89" y="169"/>
                </a:cubicBezTo>
                <a:cubicBezTo>
                  <a:pt x="89" y="169"/>
                  <a:pt x="89" y="169"/>
                  <a:pt x="89" y="169"/>
                </a:cubicBezTo>
                <a:cubicBezTo>
                  <a:pt x="89" y="169"/>
                  <a:pt x="89" y="169"/>
                  <a:pt x="89" y="169"/>
                </a:cubicBezTo>
                <a:cubicBezTo>
                  <a:pt x="89" y="169"/>
                  <a:pt x="89" y="169"/>
                  <a:pt x="89" y="169"/>
                </a:cubicBezTo>
                <a:cubicBezTo>
                  <a:pt x="88" y="169"/>
                  <a:pt x="88" y="170"/>
                  <a:pt x="87" y="170"/>
                </a:cubicBezTo>
                <a:cubicBezTo>
                  <a:pt x="87" y="170"/>
                  <a:pt x="87" y="170"/>
                  <a:pt x="87" y="169"/>
                </a:cubicBezTo>
                <a:cubicBezTo>
                  <a:pt x="88" y="170"/>
                  <a:pt x="88" y="169"/>
                  <a:pt x="89" y="169"/>
                </a:cubicBezTo>
                <a:close/>
                <a:moveTo>
                  <a:pt x="90" y="168"/>
                </a:moveTo>
                <a:cubicBezTo>
                  <a:pt x="90" y="168"/>
                  <a:pt x="89" y="168"/>
                  <a:pt x="89" y="168"/>
                </a:cubicBezTo>
                <a:cubicBezTo>
                  <a:pt x="89" y="168"/>
                  <a:pt x="89" y="168"/>
                  <a:pt x="89" y="168"/>
                </a:cubicBezTo>
                <a:cubicBezTo>
                  <a:pt x="89" y="168"/>
                  <a:pt x="89" y="168"/>
                  <a:pt x="89" y="168"/>
                </a:cubicBezTo>
                <a:cubicBezTo>
                  <a:pt x="89" y="168"/>
                  <a:pt x="89" y="168"/>
                  <a:pt x="89" y="168"/>
                </a:cubicBezTo>
                <a:cubicBezTo>
                  <a:pt x="89" y="168"/>
                  <a:pt x="90" y="168"/>
                  <a:pt x="90" y="168"/>
                </a:cubicBezTo>
                <a:close/>
                <a:moveTo>
                  <a:pt x="89" y="163"/>
                </a:moveTo>
                <a:cubicBezTo>
                  <a:pt x="89" y="162"/>
                  <a:pt x="89" y="162"/>
                  <a:pt x="90" y="162"/>
                </a:cubicBezTo>
                <a:cubicBezTo>
                  <a:pt x="90" y="162"/>
                  <a:pt x="90" y="162"/>
                  <a:pt x="90" y="162"/>
                </a:cubicBezTo>
                <a:cubicBezTo>
                  <a:pt x="90" y="163"/>
                  <a:pt x="90" y="163"/>
                  <a:pt x="89" y="163"/>
                </a:cubicBezTo>
                <a:cubicBezTo>
                  <a:pt x="89" y="163"/>
                  <a:pt x="89" y="163"/>
                  <a:pt x="89" y="163"/>
                </a:cubicBezTo>
                <a:close/>
                <a:moveTo>
                  <a:pt x="91" y="136"/>
                </a:moveTo>
                <a:cubicBezTo>
                  <a:pt x="91" y="136"/>
                  <a:pt x="92" y="136"/>
                  <a:pt x="92" y="136"/>
                </a:cubicBezTo>
                <a:cubicBezTo>
                  <a:pt x="92" y="136"/>
                  <a:pt x="92" y="136"/>
                  <a:pt x="92" y="136"/>
                </a:cubicBezTo>
                <a:cubicBezTo>
                  <a:pt x="91" y="136"/>
                  <a:pt x="91" y="136"/>
                  <a:pt x="91" y="136"/>
                </a:cubicBezTo>
                <a:cubicBezTo>
                  <a:pt x="91" y="136"/>
                  <a:pt x="91" y="136"/>
                  <a:pt x="91" y="136"/>
                </a:cubicBezTo>
                <a:cubicBezTo>
                  <a:pt x="91" y="136"/>
                  <a:pt x="91" y="136"/>
                  <a:pt x="91" y="136"/>
                </a:cubicBezTo>
                <a:cubicBezTo>
                  <a:pt x="91" y="136"/>
                  <a:pt x="91" y="136"/>
                  <a:pt x="91" y="136"/>
                </a:cubicBezTo>
                <a:close/>
                <a:moveTo>
                  <a:pt x="91" y="135"/>
                </a:moveTo>
                <a:cubicBezTo>
                  <a:pt x="91" y="135"/>
                  <a:pt x="91" y="135"/>
                  <a:pt x="91" y="135"/>
                </a:cubicBezTo>
                <a:cubicBezTo>
                  <a:pt x="91" y="135"/>
                  <a:pt x="91" y="135"/>
                  <a:pt x="91" y="135"/>
                </a:cubicBezTo>
                <a:cubicBezTo>
                  <a:pt x="91" y="135"/>
                  <a:pt x="91" y="135"/>
                  <a:pt x="91" y="135"/>
                </a:cubicBezTo>
                <a:close/>
                <a:moveTo>
                  <a:pt x="92" y="120"/>
                </a:moveTo>
                <a:cubicBezTo>
                  <a:pt x="92" y="119"/>
                  <a:pt x="92" y="120"/>
                  <a:pt x="93" y="120"/>
                </a:cubicBezTo>
                <a:cubicBezTo>
                  <a:pt x="93" y="120"/>
                  <a:pt x="92" y="120"/>
                  <a:pt x="92" y="120"/>
                </a:cubicBezTo>
                <a:cubicBezTo>
                  <a:pt x="92" y="120"/>
                  <a:pt x="92" y="120"/>
                  <a:pt x="92" y="120"/>
                </a:cubicBezTo>
                <a:cubicBezTo>
                  <a:pt x="92" y="120"/>
                  <a:pt x="92" y="120"/>
                  <a:pt x="92" y="120"/>
                </a:cubicBezTo>
                <a:cubicBezTo>
                  <a:pt x="92" y="120"/>
                  <a:pt x="92" y="120"/>
                  <a:pt x="91" y="120"/>
                </a:cubicBezTo>
                <a:cubicBezTo>
                  <a:pt x="92" y="120"/>
                  <a:pt x="92" y="120"/>
                  <a:pt x="92" y="120"/>
                </a:cubicBezTo>
                <a:cubicBezTo>
                  <a:pt x="92" y="120"/>
                  <a:pt x="92" y="120"/>
                  <a:pt x="92" y="120"/>
                </a:cubicBezTo>
                <a:close/>
                <a:moveTo>
                  <a:pt x="93" y="118"/>
                </a:moveTo>
                <a:cubicBezTo>
                  <a:pt x="93" y="118"/>
                  <a:pt x="93" y="119"/>
                  <a:pt x="93" y="119"/>
                </a:cubicBezTo>
                <a:cubicBezTo>
                  <a:pt x="93" y="119"/>
                  <a:pt x="93" y="119"/>
                  <a:pt x="93" y="119"/>
                </a:cubicBezTo>
                <a:cubicBezTo>
                  <a:pt x="93" y="119"/>
                  <a:pt x="93" y="119"/>
                  <a:pt x="92" y="120"/>
                </a:cubicBezTo>
                <a:cubicBezTo>
                  <a:pt x="92" y="120"/>
                  <a:pt x="92" y="120"/>
                  <a:pt x="92" y="119"/>
                </a:cubicBezTo>
                <a:cubicBezTo>
                  <a:pt x="92" y="119"/>
                  <a:pt x="92" y="119"/>
                  <a:pt x="92" y="119"/>
                </a:cubicBezTo>
                <a:cubicBezTo>
                  <a:pt x="92" y="119"/>
                  <a:pt x="92" y="119"/>
                  <a:pt x="92" y="119"/>
                </a:cubicBezTo>
                <a:cubicBezTo>
                  <a:pt x="92" y="119"/>
                  <a:pt x="92" y="119"/>
                  <a:pt x="92" y="119"/>
                </a:cubicBezTo>
                <a:cubicBezTo>
                  <a:pt x="92" y="119"/>
                  <a:pt x="92" y="119"/>
                  <a:pt x="92" y="119"/>
                </a:cubicBezTo>
                <a:cubicBezTo>
                  <a:pt x="92" y="119"/>
                  <a:pt x="92" y="118"/>
                  <a:pt x="92" y="118"/>
                </a:cubicBezTo>
                <a:cubicBezTo>
                  <a:pt x="92" y="118"/>
                  <a:pt x="92" y="118"/>
                  <a:pt x="93" y="118"/>
                </a:cubicBezTo>
                <a:close/>
                <a:moveTo>
                  <a:pt x="93" y="117"/>
                </a:moveTo>
                <a:cubicBezTo>
                  <a:pt x="93" y="117"/>
                  <a:pt x="93" y="117"/>
                  <a:pt x="93" y="117"/>
                </a:cubicBezTo>
                <a:cubicBezTo>
                  <a:pt x="93" y="117"/>
                  <a:pt x="93" y="117"/>
                  <a:pt x="93" y="117"/>
                </a:cubicBezTo>
                <a:cubicBezTo>
                  <a:pt x="93" y="117"/>
                  <a:pt x="93" y="117"/>
                  <a:pt x="93" y="117"/>
                </a:cubicBezTo>
                <a:close/>
                <a:moveTo>
                  <a:pt x="93" y="135"/>
                </a:moveTo>
                <a:cubicBezTo>
                  <a:pt x="93" y="135"/>
                  <a:pt x="94" y="135"/>
                  <a:pt x="94" y="135"/>
                </a:cubicBezTo>
                <a:cubicBezTo>
                  <a:pt x="94" y="135"/>
                  <a:pt x="93" y="135"/>
                  <a:pt x="93" y="135"/>
                </a:cubicBezTo>
                <a:cubicBezTo>
                  <a:pt x="93" y="135"/>
                  <a:pt x="93" y="135"/>
                  <a:pt x="93" y="136"/>
                </a:cubicBezTo>
                <a:cubicBezTo>
                  <a:pt x="93" y="136"/>
                  <a:pt x="92" y="136"/>
                  <a:pt x="92" y="136"/>
                </a:cubicBezTo>
                <a:cubicBezTo>
                  <a:pt x="92" y="136"/>
                  <a:pt x="92" y="136"/>
                  <a:pt x="92" y="135"/>
                </a:cubicBezTo>
                <a:cubicBezTo>
                  <a:pt x="92" y="135"/>
                  <a:pt x="93" y="135"/>
                  <a:pt x="93" y="135"/>
                </a:cubicBezTo>
                <a:close/>
                <a:moveTo>
                  <a:pt x="93" y="132"/>
                </a:moveTo>
                <a:cubicBezTo>
                  <a:pt x="93" y="132"/>
                  <a:pt x="93" y="132"/>
                  <a:pt x="94" y="132"/>
                </a:cubicBezTo>
                <a:cubicBezTo>
                  <a:pt x="93" y="132"/>
                  <a:pt x="93" y="133"/>
                  <a:pt x="93" y="133"/>
                </a:cubicBezTo>
                <a:cubicBezTo>
                  <a:pt x="93" y="133"/>
                  <a:pt x="93" y="133"/>
                  <a:pt x="93" y="132"/>
                </a:cubicBezTo>
                <a:close/>
                <a:moveTo>
                  <a:pt x="96" y="118"/>
                </a:moveTo>
                <a:cubicBezTo>
                  <a:pt x="96" y="117"/>
                  <a:pt x="96" y="117"/>
                  <a:pt x="97" y="117"/>
                </a:cubicBezTo>
                <a:cubicBezTo>
                  <a:pt x="97" y="117"/>
                  <a:pt x="97" y="118"/>
                  <a:pt x="96" y="118"/>
                </a:cubicBezTo>
                <a:cubicBezTo>
                  <a:pt x="96" y="118"/>
                  <a:pt x="96" y="118"/>
                  <a:pt x="95" y="118"/>
                </a:cubicBezTo>
                <a:cubicBezTo>
                  <a:pt x="95" y="118"/>
                  <a:pt x="95" y="118"/>
                  <a:pt x="95" y="118"/>
                </a:cubicBezTo>
                <a:cubicBezTo>
                  <a:pt x="95" y="118"/>
                  <a:pt x="95" y="118"/>
                  <a:pt x="95" y="117"/>
                </a:cubicBezTo>
                <a:cubicBezTo>
                  <a:pt x="95" y="118"/>
                  <a:pt x="95" y="118"/>
                  <a:pt x="95" y="118"/>
                </a:cubicBezTo>
                <a:cubicBezTo>
                  <a:pt x="96" y="118"/>
                  <a:pt x="96" y="118"/>
                  <a:pt x="96" y="118"/>
                </a:cubicBezTo>
                <a:cubicBezTo>
                  <a:pt x="96" y="118"/>
                  <a:pt x="96" y="118"/>
                  <a:pt x="96" y="118"/>
                </a:cubicBezTo>
                <a:close/>
                <a:moveTo>
                  <a:pt x="96" y="116"/>
                </a:moveTo>
                <a:cubicBezTo>
                  <a:pt x="96" y="116"/>
                  <a:pt x="96" y="116"/>
                  <a:pt x="96" y="116"/>
                </a:cubicBezTo>
                <a:cubicBezTo>
                  <a:pt x="96" y="116"/>
                  <a:pt x="96" y="117"/>
                  <a:pt x="96" y="117"/>
                </a:cubicBezTo>
                <a:cubicBezTo>
                  <a:pt x="96" y="117"/>
                  <a:pt x="96" y="116"/>
                  <a:pt x="96" y="116"/>
                </a:cubicBezTo>
                <a:close/>
                <a:moveTo>
                  <a:pt x="98" y="117"/>
                </a:moveTo>
                <a:cubicBezTo>
                  <a:pt x="98" y="117"/>
                  <a:pt x="99" y="117"/>
                  <a:pt x="99" y="116"/>
                </a:cubicBezTo>
                <a:cubicBezTo>
                  <a:pt x="99" y="116"/>
                  <a:pt x="99" y="116"/>
                  <a:pt x="99" y="116"/>
                </a:cubicBezTo>
                <a:cubicBezTo>
                  <a:pt x="99" y="116"/>
                  <a:pt x="99" y="116"/>
                  <a:pt x="100" y="116"/>
                </a:cubicBezTo>
                <a:cubicBezTo>
                  <a:pt x="100" y="116"/>
                  <a:pt x="100" y="116"/>
                  <a:pt x="100" y="116"/>
                </a:cubicBezTo>
                <a:cubicBezTo>
                  <a:pt x="99" y="116"/>
                  <a:pt x="99" y="116"/>
                  <a:pt x="99" y="116"/>
                </a:cubicBezTo>
                <a:cubicBezTo>
                  <a:pt x="99" y="117"/>
                  <a:pt x="98" y="117"/>
                  <a:pt x="98" y="117"/>
                </a:cubicBezTo>
                <a:cubicBezTo>
                  <a:pt x="98" y="117"/>
                  <a:pt x="98" y="117"/>
                  <a:pt x="98" y="117"/>
                </a:cubicBezTo>
                <a:close/>
                <a:moveTo>
                  <a:pt x="98" y="106"/>
                </a:moveTo>
                <a:cubicBezTo>
                  <a:pt x="99" y="106"/>
                  <a:pt x="99" y="106"/>
                  <a:pt x="99" y="106"/>
                </a:cubicBezTo>
                <a:cubicBezTo>
                  <a:pt x="99" y="107"/>
                  <a:pt x="99" y="107"/>
                  <a:pt x="99" y="107"/>
                </a:cubicBezTo>
                <a:cubicBezTo>
                  <a:pt x="99" y="107"/>
                  <a:pt x="99" y="107"/>
                  <a:pt x="99" y="107"/>
                </a:cubicBezTo>
                <a:cubicBezTo>
                  <a:pt x="98" y="107"/>
                  <a:pt x="99" y="107"/>
                  <a:pt x="99" y="107"/>
                </a:cubicBezTo>
                <a:cubicBezTo>
                  <a:pt x="99" y="107"/>
                  <a:pt x="99" y="107"/>
                  <a:pt x="99" y="107"/>
                </a:cubicBezTo>
                <a:cubicBezTo>
                  <a:pt x="99" y="107"/>
                  <a:pt x="99" y="107"/>
                  <a:pt x="99" y="107"/>
                </a:cubicBezTo>
                <a:cubicBezTo>
                  <a:pt x="98" y="107"/>
                  <a:pt x="98" y="107"/>
                  <a:pt x="98" y="107"/>
                </a:cubicBezTo>
                <a:cubicBezTo>
                  <a:pt x="98" y="107"/>
                  <a:pt x="98" y="107"/>
                  <a:pt x="98" y="107"/>
                </a:cubicBezTo>
                <a:cubicBezTo>
                  <a:pt x="99" y="107"/>
                  <a:pt x="99" y="107"/>
                  <a:pt x="99" y="107"/>
                </a:cubicBezTo>
                <a:cubicBezTo>
                  <a:pt x="98" y="106"/>
                  <a:pt x="98" y="106"/>
                  <a:pt x="98" y="106"/>
                </a:cubicBezTo>
                <a:close/>
                <a:moveTo>
                  <a:pt x="100" y="117"/>
                </a:moveTo>
                <a:cubicBezTo>
                  <a:pt x="100" y="117"/>
                  <a:pt x="100" y="117"/>
                  <a:pt x="100" y="117"/>
                </a:cubicBezTo>
                <a:cubicBezTo>
                  <a:pt x="100" y="117"/>
                  <a:pt x="100" y="117"/>
                  <a:pt x="100" y="117"/>
                </a:cubicBezTo>
                <a:cubicBezTo>
                  <a:pt x="100" y="117"/>
                  <a:pt x="100" y="117"/>
                  <a:pt x="100" y="117"/>
                </a:cubicBezTo>
                <a:close/>
                <a:moveTo>
                  <a:pt x="100" y="118"/>
                </a:moveTo>
                <a:cubicBezTo>
                  <a:pt x="100" y="118"/>
                  <a:pt x="100" y="118"/>
                  <a:pt x="100" y="118"/>
                </a:cubicBezTo>
                <a:cubicBezTo>
                  <a:pt x="100" y="118"/>
                  <a:pt x="100" y="118"/>
                  <a:pt x="100" y="118"/>
                </a:cubicBezTo>
                <a:cubicBezTo>
                  <a:pt x="100" y="118"/>
                  <a:pt x="100" y="118"/>
                  <a:pt x="100" y="118"/>
                </a:cubicBezTo>
                <a:close/>
                <a:moveTo>
                  <a:pt x="100" y="160"/>
                </a:moveTo>
                <a:cubicBezTo>
                  <a:pt x="100" y="160"/>
                  <a:pt x="100" y="160"/>
                  <a:pt x="101" y="160"/>
                </a:cubicBezTo>
                <a:cubicBezTo>
                  <a:pt x="101" y="160"/>
                  <a:pt x="101" y="160"/>
                  <a:pt x="101" y="160"/>
                </a:cubicBezTo>
                <a:cubicBezTo>
                  <a:pt x="100" y="160"/>
                  <a:pt x="100" y="160"/>
                  <a:pt x="100" y="160"/>
                </a:cubicBezTo>
                <a:close/>
                <a:moveTo>
                  <a:pt x="103" y="107"/>
                </a:moveTo>
                <a:cubicBezTo>
                  <a:pt x="103" y="107"/>
                  <a:pt x="103" y="107"/>
                  <a:pt x="103" y="107"/>
                </a:cubicBezTo>
                <a:cubicBezTo>
                  <a:pt x="103" y="107"/>
                  <a:pt x="103" y="107"/>
                  <a:pt x="103" y="107"/>
                </a:cubicBezTo>
                <a:cubicBezTo>
                  <a:pt x="103" y="107"/>
                  <a:pt x="103" y="107"/>
                  <a:pt x="103" y="107"/>
                </a:cubicBezTo>
                <a:close/>
                <a:moveTo>
                  <a:pt x="103" y="106"/>
                </a:moveTo>
                <a:cubicBezTo>
                  <a:pt x="103" y="106"/>
                  <a:pt x="103" y="106"/>
                  <a:pt x="103" y="106"/>
                </a:cubicBezTo>
                <a:cubicBezTo>
                  <a:pt x="103" y="106"/>
                  <a:pt x="103" y="106"/>
                  <a:pt x="103" y="106"/>
                </a:cubicBezTo>
                <a:cubicBezTo>
                  <a:pt x="103" y="106"/>
                  <a:pt x="103" y="106"/>
                  <a:pt x="103" y="106"/>
                </a:cubicBezTo>
                <a:close/>
                <a:moveTo>
                  <a:pt x="105" y="107"/>
                </a:moveTo>
                <a:cubicBezTo>
                  <a:pt x="105" y="107"/>
                  <a:pt x="105" y="107"/>
                  <a:pt x="105" y="107"/>
                </a:cubicBezTo>
                <a:cubicBezTo>
                  <a:pt x="105" y="106"/>
                  <a:pt x="104" y="106"/>
                  <a:pt x="104" y="106"/>
                </a:cubicBezTo>
                <a:cubicBezTo>
                  <a:pt x="104" y="106"/>
                  <a:pt x="104" y="106"/>
                  <a:pt x="104" y="106"/>
                </a:cubicBezTo>
                <a:cubicBezTo>
                  <a:pt x="104" y="106"/>
                  <a:pt x="104" y="106"/>
                  <a:pt x="104" y="106"/>
                </a:cubicBezTo>
                <a:cubicBezTo>
                  <a:pt x="104" y="106"/>
                  <a:pt x="105" y="106"/>
                  <a:pt x="105" y="107"/>
                </a:cubicBezTo>
                <a:close/>
                <a:moveTo>
                  <a:pt x="111" y="271"/>
                </a:moveTo>
                <a:cubicBezTo>
                  <a:pt x="111" y="271"/>
                  <a:pt x="111" y="271"/>
                  <a:pt x="111" y="271"/>
                </a:cubicBezTo>
                <a:cubicBezTo>
                  <a:pt x="111" y="270"/>
                  <a:pt x="111" y="270"/>
                  <a:pt x="111" y="270"/>
                </a:cubicBezTo>
                <a:cubicBezTo>
                  <a:pt x="111" y="270"/>
                  <a:pt x="111" y="270"/>
                  <a:pt x="111" y="270"/>
                </a:cubicBezTo>
                <a:cubicBezTo>
                  <a:pt x="111" y="270"/>
                  <a:pt x="112" y="270"/>
                  <a:pt x="112" y="270"/>
                </a:cubicBezTo>
                <a:cubicBezTo>
                  <a:pt x="112" y="270"/>
                  <a:pt x="112" y="269"/>
                  <a:pt x="112" y="269"/>
                </a:cubicBezTo>
                <a:cubicBezTo>
                  <a:pt x="112" y="270"/>
                  <a:pt x="112" y="270"/>
                  <a:pt x="112" y="270"/>
                </a:cubicBezTo>
                <a:cubicBezTo>
                  <a:pt x="112" y="270"/>
                  <a:pt x="112" y="270"/>
                  <a:pt x="112" y="271"/>
                </a:cubicBezTo>
                <a:cubicBezTo>
                  <a:pt x="111" y="271"/>
                  <a:pt x="111" y="271"/>
                  <a:pt x="111" y="271"/>
                </a:cubicBezTo>
                <a:close/>
                <a:moveTo>
                  <a:pt x="103" y="273"/>
                </a:moveTo>
                <a:cubicBezTo>
                  <a:pt x="103" y="273"/>
                  <a:pt x="103" y="273"/>
                  <a:pt x="103" y="273"/>
                </a:cubicBezTo>
                <a:cubicBezTo>
                  <a:pt x="103" y="273"/>
                  <a:pt x="103" y="273"/>
                  <a:pt x="103" y="273"/>
                </a:cubicBezTo>
                <a:cubicBezTo>
                  <a:pt x="103" y="273"/>
                  <a:pt x="103" y="273"/>
                  <a:pt x="103" y="273"/>
                </a:cubicBezTo>
                <a:close/>
                <a:moveTo>
                  <a:pt x="97" y="273"/>
                </a:moveTo>
                <a:cubicBezTo>
                  <a:pt x="97" y="273"/>
                  <a:pt x="97" y="273"/>
                  <a:pt x="97" y="273"/>
                </a:cubicBezTo>
                <a:cubicBezTo>
                  <a:pt x="97" y="273"/>
                  <a:pt x="97" y="273"/>
                  <a:pt x="97" y="273"/>
                </a:cubicBezTo>
                <a:cubicBezTo>
                  <a:pt x="97" y="273"/>
                  <a:pt x="97" y="273"/>
                  <a:pt x="97" y="273"/>
                </a:cubicBezTo>
                <a:cubicBezTo>
                  <a:pt x="97" y="273"/>
                  <a:pt x="97" y="273"/>
                  <a:pt x="97" y="273"/>
                </a:cubicBezTo>
                <a:cubicBezTo>
                  <a:pt x="97" y="273"/>
                  <a:pt x="97" y="273"/>
                  <a:pt x="97" y="273"/>
                </a:cubicBezTo>
                <a:close/>
                <a:moveTo>
                  <a:pt x="97" y="273"/>
                </a:moveTo>
                <a:cubicBezTo>
                  <a:pt x="97" y="273"/>
                  <a:pt x="97" y="273"/>
                  <a:pt x="97" y="274"/>
                </a:cubicBezTo>
                <a:cubicBezTo>
                  <a:pt x="97" y="274"/>
                  <a:pt x="97" y="274"/>
                  <a:pt x="97" y="274"/>
                </a:cubicBezTo>
                <a:cubicBezTo>
                  <a:pt x="97" y="274"/>
                  <a:pt x="97" y="274"/>
                  <a:pt x="97" y="274"/>
                </a:cubicBezTo>
                <a:cubicBezTo>
                  <a:pt x="97" y="274"/>
                  <a:pt x="97" y="274"/>
                  <a:pt x="97" y="273"/>
                </a:cubicBezTo>
                <a:close/>
                <a:moveTo>
                  <a:pt x="73" y="262"/>
                </a:moveTo>
                <a:cubicBezTo>
                  <a:pt x="73" y="262"/>
                  <a:pt x="73" y="262"/>
                  <a:pt x="73" y="262"/>
                </a:cubicBezTo>
                <a:cubicBezTo>
                  <a:pt x="73" y="262"/>
                  <a:pt x="73" y="262"/>
                  <a:pt x="73" y="262"/>
                </a:cubicBezTo>
                <a:cubicBezTo>
                  <a:pt x="73" y="262"/>
                  <a:pt x="73" y="262"/>
                  <a:pt x="73" y="262"/>
                </a:cubicBezTo>
                <a:close/>
                <a:moveTo>
                  <a:pt x="72" y="262"/>
                </a:moveTo>
                <a:cubicBezTo>
                  <a:pt x="72" y="263"/>
                  <a:pt x="71" y="263"/>
                  <a:pt x="71" y="263"/>
                </a:cubicBezTo>
                <a:cubicBezTo>
                  <a:pt x="71" y="263"/>
                  <a:pt x="71" y="263"/>
                  <a:pt x="71" y="263"/>
                </a:cubicBezTo>
                <a:cubicBezTo>
                  <a:pt x="71" y="263"/>
                  <a:pt x="71" y="262"/>
                  <a:pt x="71" y="262"/>
                </a:cubicBezTo>
                <a:cubicBezTo>
                  <a:pt x="71" y="262"/>
                  <a:pt x="71" y="262"/>
                  <a:pt x="72" y="262"/>
                </a:cubicBezTo>
                <a:cubicBezTo>
                  <a:pt x="71" y="262"/>
                  <a:pt x="71" y="262"/>
                  <a:pt x="71" y="262"/>
                </a:cubicBezTo>
                <a:cubicBezTo>
                  <a:pt x="72" y="262"/>
                  <a:pt x="72" y="261"/>
                  <a:pt x="73" y="261"/>
                </a:cubicBezTo>
                <a:cubicBezTo>
                  <a:pt x="73" y="261"/>
                  <a:pt x="73" y="261"/>
                  <a:pt x="73" y="261"/>
                </a:cubicBezTo>
                <a:cubicBezTo>
                  <a:pt x="72" y="261"/>
                  <a:pt x="72" y="262"/>
                  <a:pt x="72" y="262"/>
                </a:cubicBezTo>
                <a:cubicBezTo>
                  <a:pt x="72" y="262"/>
                  <a:pt x="72" y="262"/>
                  <a:pt x="72" y="262"/>
                </a:cubicBezTo>
                <a:close/>
                <a:moveTo>
                  <a:pt x="87" y="165"/>
                </a:moveTo>
                <a:cubicBezTo>
                  <a:pt x="86" y="164"/>
                  <a:pt x="86" y="164"/>
                  <a:pt x="86" y="164"/>
                </a:cubicBezTo>
                <a:cubicBezTo>
                  <a:pt x="86" y="164"/>
                  <a:pt x="86" y="164"/>
                  <a:pt x="86" y="163"/>
                </a:cubicBezTo>
                <a:cubicBezTo>
                  <a:pt x="86" y="163"/>
                  <a:pt x="86" y="163"/>
                  <a:pt x="86" y="163"/>
                </a:cubicBezTo>
                <a:cubicBezTo>
                  <a:pt x="86" y="163"/>
                  <a:pt x="86" y="163"/>
                  <a:pt x="86" y="163"/>
                </a:cubicBezTo>
                <a:cubicBezTo>
                  <a:pt x="87" y="163"/>
                  <a:pt x="87" y="163"/>
                  <a:pt x="87" y="163"/>
                </a:cubicBezTo>
                <a:cubicBezTo>
                  <a:pt x="87" y="163"/>
                  <a:pt x="87" y="164"/>
                  <a:pt x="87" y="165"/>
                </a:cubicBezTo>
                <a:close/>
                <a:moveTo>
                  <a:pt x="95" y="119"/>
                </a:moveTo>
                <a:cubicBezTo>
                  <a:pt x="95" y="119"/>
                  <a:pt x="95" y="120"/>
                  <a:pt x="95" y="120"/>
                </a:cubicBezTo>
                <a:cubicBezTo>
                  <a:pt x="95" y="120"/>
                  <a:pt x="95" y="119"/>
                  <a:pt x="95" y="119"/>
                </a:cubicBezTo>
                <a:cubicBezTo>
                  <a:pt x="94" y="119"/>
                  <a:pt x="94" y="119"/>
                  <a:pt x="94" y="119"/>
                </a:cubicBezTo>
                <a:cubicBezTo>
                  <a:pt x="94" y="120"/>
                  <a:pt x="94" y="120"/>
                  <a:pt x="94" y="120"/>
                </a:cubicBezTo>
                <a:cubicBezTo>
                  <a:pt x="94" y="119"/>
                  <a:pt x="94" y="119"/>
                  <a:pt x="94" y="119"/>
                </a:cubicBezTo>
                <a:cubicBezTo>
                  <a:pt x="94" y="119"/>
                  <a:pt x="94" y="119"/>
                  <a:pt x="94" y="119"/>
                </a:cubicBezTo>
                <a:cubicBezTo>
                  <a:pt x="94" y="119"/>
                  <a:pt x="94" y="119"/>
                  <a:pt x="94" y="119"/>
                </a:cubicBezTo>
                <a:cubicBezTo>
                  <a:pt x="95" y="119"/>
                  <a:pt x="95" y="119"/>
                  <a:pt x="95" y="119"/>
                </a:cubicBezTo>
                <a:close/>
                <a:moveTo>
                  <a:pt x="95" y="118"/>
                </a:moveTo>
                <a:cubicBezTo>
                  <a:pt x="95" y="118"/>
                  <a:pt x="95" y="118"/>
                  <a:pt x="95" y="118"/>
                </a:cubicBezTo>
                <a:cubicBezTo>
                  <a:pt x="95" y="118"/>
                  <a:pt x="95" y="118"/>
                  <a:pt x="95" y="118"/>
                </a:cubicBezTo>
                <a:cubicBezTo>
                  <a:pt x="95" y="118"/>
                  <a:pt x="95" y="118"/>
                  <a:pt x="95" y="118"/>
                </a:cubicBezTo>
                <a:cubicBezTo>
                  <a:pt x="95" y="118"/>
                  <a:pt x="95" y="118"/>
                  <a:pt x="94" y="119"/>
                </a:cubicBezTo>
                <a:cubicBezTo>
                  <a:pt x="94" y="118"/>
                  <a:pt x="95" y="118"/>
                  <a:pt x="95" y="118"/>
                </a:cubicBezTo>
                <a:close/>
                <a:moveTo>
                  <a:pt x="94" y="110"/>
                </a:moveTo>
                <a:cubicBezTo>
                  <a:pt x="94" y="110"/>
                  <a:pt x="95" y="110"/>
                  <a:pt x="95" y="110"/>
                </a:cubicBezTo>
                <a:cubicBezTo>
                  <a:pt x="95" y="110"/>
                  <a:pt x="94" y="110"/>
                  <a:pt x="94" y="110"/>
                </a:cubicBezTo>
                <a:cubicBezTo>
                  <a:pt x="94" y="110"/>
                  <a:pt x="94" y="110"/>
                  <a:pt x="94" y="110"/>
                </a:cubicBezTo>
                <a:close/>
                <a:moveTo>
                  <a:pt x="95" y="110"/>
                </a:moveTo>
                <a:cubicBezTo>
                  <a:pt x="95" y="109"/>
                  <a:pt x="95" y="109"/>
                  <a:pt x="95" y="109"/>
                </a:cubicBezTo>
                <a:cubicBezTo>
                  <a:pt x="95" y="109"/>
                  <a:pt x="95" y="109"/>
                  <a:pt x="95" y="110"/>
                </a:cubicBezTo>
                <a:close/>
                <a:moveTo>
                  <a:pt x="95" y="134"/>
                </a:moveTo>
                <a:cubicBezTo>
                  <a:pt x="95" y="135"/>
                  <a:pt x="94" y="135"/>
                  <a:pt x="94" y="134"/>
                </a:cubicBezTo>
                <a:cubicBezTo>
                  <a:pt x="95" y="134"/>
                  <a:pt x="95" y="135"/>
                  <a:pt x="95" y="134"/>
                </a:cubicBezTo>
                <a:close/>
                <a:moveTo>
                  <a:pt x="94" y="135"/>
                </a:moveTo>
                <a:cubicBezTo>
                  <a:pt x="94" y="135"/>
                  <a:pt x="94" y="135"/>
                  <a:pt x="94" y="135"/>
                </a:cubicBezTo>
                <a:cubicBezTo>
                  <a:pt x="94" y="135"/>
                  <a:pt x="94" y="135"/>
                  <a:pt x="94" y="135"/>
                </a:cubicBezTo>
                <a:cubicBezTo>
                  <a:pt x="94" y="135"/>
                  <a:pt x="94" y="135"/>
                  <a:pt x="94" y="135"/>
                </a:cubicBezTo>
                <a:close/>
                <a:moveTo>
                  <a:pt x="96" y="166"/>
                </a:moveTo>
                <a:cubicBezTo>
                  <a:pt x="96" y="166"/>
                  <a:pt x="96" y="166"/>
                  <a:pt x="97" y="166"/>
                </a:cubicBezTo>
                <a:cubicBezTo>
                  <a:pt x="96" y="166"/>
                  <a:pt x="95" y="167"/>
                  <a:pt x="94" y="167"/>
                </a:cubicBezTo>
                <a:cubicBezTo>
                  <a:pt x="95" y="167"/>
                  <a:pt x="95" y="166"/>
                  <a:pt x="96" y="166"/>
                </a:cubicBezTo>
                <a:close/>
                <a:moveTo>
                  <a:pt x="106" y="273"/>
                </a:moveTo>
                <a:cubicBezTo>
                  <a:pt x="106" y="273"/>
                  <a:pt x="106" y="273"/>
                  <a:pt x="106" y="273"/>
                </a:cubicBezTo>
                <a:cubicBezTo>
                  <a:pt x="106" y="273"/>
                  <a:pt x="106" y="272"/>
                  <a:pt x="106" y="272"/>
                </a:cubicBezTo>
                <a:cubicBezTo>
                  <a:pt x="106" y="272"/>
                  <a:pt x="106" y="273"/>
                  <a:pt x="106" y="273"/>
                </a:cubicBezTo>
                <a:close/>
                <a:moveTo>
                  <a:pt x="53" y="235"/>
                </a:moveTo>
                <a:cubicBezTo>
                  <a:pt x="54" y="235"/>
                  <a:pt x="54" y="235"/>
                  <a:pt x="54" y="235"/>
                </a:cubicBezTo>
                <a:cubicBezTo>
                  <a:pt x="54" y="235"/>
                  <a:pt x="53" y="235"/>
                  <a:pt x="53" y="235"/>
                </a:cubicBezTo>
                <a:cubicBezTo>
                  <a:pt x="53" y="235"/>
                  <a:pt x="53" y="235"/>
                  <a:pt x="53" y="235"/>
                </a:cubicBezTo>
                <a:close/>
                <a:moveTo>
                  <a:pt x="57" y="235"/>
                </a:moveTo>
                <a:cubicBezTo>
                  <a:pt x="57" y="235"/>
                  <a:pt x="56" y="235"/>
                  <a:pt x="56" y="235"/>
                </a:cubicBezTo>
                <a:cubicBezTo>
                  <a:pt x="56" y="235"/>
                  <a:pt x="56" y="235"/>
                  <a:pt x="56" y="235"/>
                </a:cubicBezTo>
                <a:cubicBezTo>
                  <a:pt x="56" y="235"/>
                  <a:pt x="56" y="235"/>
                  <a:pt x="56" y="235"/>
                </a:cubicBezTo>
                <a:cubicBezTo>
                  <a:pt x="56" y="235"/>
                  <a:pt x="56" y="235"/>
                  <a:pt x="55" y="235"/>
                </a:cubicBezTo>
                <a:cubicBezTo>
                  <a:pt x="56" y="234"/>
                  <a:pt x="57" y="235"/>
                  <a:pt x="57" y="234"/>
                </a:cubicBezTo>
                <a:cubicBezTo>
                  <a:pt x="57" y="234"/>
                  <a:pt x="57" y="234"/>
                  <a:pt x="57" y="235"/>
                </a:cubicBezTo>
                <a:cubicBezTo>
                  <a:pt x="57" y="235"/>
                  <a:pt x="57" y="235"/>
                  <a:pt x="57" y="235"/>
                </a:cubicBezTo>
                <a:close/>
                <a:moveTo>
                  <a:pt x="57" y="233"/>
                </a:moveTo>
                <a:cubicBezTo>
                  <a:pt x="58" y="233"/>
                  <a:pt x="58" y="233"/>
                  <a:pt x="58" y="233"/>
                </a:cubicBezTo>
                <a:cubicBezTo>
                  <a:pt x="58" y="233"/>
                  <a:pt x="58" y="233"/>
                  <a:pt x="58" y="233"/>
                </a:cubicBezTo>
                <a:cubicBezTo>
                  <a:pt x="58" y="233"/>
                  <a:pt x="58" y="233"/>
                  <a:pt x="58" y="233"/>
                </a:cubicBezTo>
                <a:cubicBezTo>
                  <a:pt x="58" y="233"/>
                  <a:pt x="58" y="233"/>
                  <a:pt x="58" y="233"/>
                </a:cubicBezTo>
                <a:cubicBezTo>
                  <a:pt x="58" y="233"/>
                  <a:pt x="57" y="233"/>
                  <a:pt x="57" y="233"/>
                </a:cubicBezTo>
                <a:close/>
                <a:moveTo>
                  <a:pt x="55" y="235"/>
                </a:moveTo>
                <a:cubicBezTo>
                  <a:pt x="55" y="235"/>
                  <a:pt x="55" y="235"/>
                  <a:pt x="55" y="235"/>
                </a:cubicBezTo>
                <a:cubicBezTo>
                  <a:pt x="55" y="235"/>
                  <a:pt x="55" y="235"/>
                  <a:pt x="55" y="235"/>
                </a:cubicBezTo>
                <a:cubicBezTo>
                  <a:pt x="55" y="235"/>
                  <a:pt x="55" y="235"/>
                  <a:pt x="55" y="235"/>
                </a:cubicBezTo>
                <a:close/>
                <a:moveTo>
                  <a:pt x="55" y="235"/>
                </a:moveTo>
                <a:cubicBezTo>
                  <a:pt x="55" y="235"/>
                  <a:pt x="55" y="235"/>
                  <a:pt x="55" y="235"/>
                </a:cubicBezTo>
                <a:cubicBezTo>
                  <a:pt x="55" y="235"/>
                  <a:pt x="55" y="235"/>
                  <a:pt x="55" y="235"/>
                </a:cubicBezTo>
                <a:cubicBezTo>
                  <a:pt x="55" y="235"/>
                  <a:pt x="55" y="235"/>
                  <a:pt x="55" y="235"/>
                </a:cubicBezTo>
                <a:close/>
                <a:moveTo>
                  <a:pt x="50" y="237"/>
                </a:moveTo>
                <a:cubicBezTo>
                  <a:pt x="50" y="237"/>
                  <a:pt x="50" y="237"/>
                  <a:pt x="50" y="237"/>
                </a:cubicBezTo>
                <a:cubicBezTo>
                  <a:pt x="50" y="236"/>
                  <a:pt x="50" y="236"/>
                  <a:pt x="50" y="236"/>
                </a:cubicBezTo>
                <a:cubicBezTo>
                  <a:pt x="50" y="236"/>
                  <a:pt x="50" y="236"/>
                  <a:pt x="50" y="237"/>
                </a:cubicBezTo>
                <a:close/>
                <a:moveTo>
                  <a:pt x="72" y="260"/>
                </a:moveTo>
                <a:cubicBezTo>
                  <a:pt x="72" y="261"/>
                  <a:pt x="72" y="261"/>
                  <a:pt x="72" y="261"/>
                </a:cubicBezTo>
                <a:cubicBezTo>
                  <a:pt x="72" y="261"/>
                  <a:pt x="72" y="261"/>
                  <a:pt x="72" y="261"/>
                </a:cubicBezTo>
                <a:cubicBezTo>
                  <a:pt x="72" y="261"/>
                  <a:pt x="72" y="261"/>
                  <a:pt x="72" y="260"/>
                </a:cubicBezTo>
                <a:close/>
                <a:moveTo>
                  <a:pt x="106" y="271"/>
                </a:moveTo>
                <a:cubicBezTo>
                  <a:pt x="106" y="272"/>
                  <a:pt x="106" y="272"/>
                  <a:pt x="106" y="272"/>
                </a:cubicBezTo>
                <a:cubicBezTo>
                  <a:pt x="106" y="272"/>
                  <a:pt x="106" y="272"/>
                  <a:pt x="106" y="272"/>
                </a:cubicBezTo>
                <a:cubicBezTo>
                  <a:pt x="106" y="272"/>
                  <a:pt x="106" y="272"/>
                  <a:pt x="106" y="271"/>
                </a:cubicBezTo>
                <a:close/>
                <a:moveTo>
                  <a:pt x="107" y="272"/>
                </a:moveTo>
                <a:cubicBezTo>
                  <a:pt x="107" y="272"/>
                  <a:pt x="107" y="272"/>
                  <a:pt x="107" y="272"/>
                </a:cubicBezTo>
                <a:cubicBezTo>
                  <a:pt x="107" y="272"/>
                  <a:pt x="107" y="272"/>
                  <a:pt x="107" y="272"/>
                </a:cubicBezTo>
                <a:cubicBezTo>
                  <a:pt x="107" y="272"/>
                  <a:pt x="107" y="272"/>
                  <a:pt x="107" y="272"/>
                </a:cubicBezTo>
                <a:close/>
                <a:moveTo>
                  <a:pt x="108" y="271"/>
                </a:moveTo>
                <a:cubicBezTo>
                  <a:pt x="108" y="271"/>
                  <a:pt x="108" y="271"/>
                  <a:pt x="108" y="272"/>
                </a:cubicBezTo>
                <a:cubicBezTo>
                  <a:pt x="108" y="272"/>
                  <a:pt x="108" y="272"/>
                  <a:pt x="108" y="272"/>
                </a:cubicBezTo>
                <a:cubicBezTo>
                  <a:pt x="107" y="272"/>
                  <a:pt x="107" y="272"/>
                  <a:pt x="107" y="272"/>
                </a:cubicBezTo>
                <a:cubicBezTo>
                  <a:pt x="107" y="272"/>
                  <a:pt x="107" y="271"/>
                  <a:pt x="107" y="271"/>
                </a:cubicBezTo>
                <a:cubicBezTo>
                  <a:pt x="108" y="271"/>
                  <a:pt x="108" y="271"/>
                  <a:pt x="109" y="271"/>
                </a:cubicBezTo>
                <a:cubicBezTo>
                  <a:pt x="109" y="271"/>
                  <a:pt x="109" y="271"/>
                  <a:pt x="108" y="271"/>
                </a:cubicBezTo>
                <a:close/>
                <a:moveTo>
                  <a:pt x="97" y="117"/>
                </a:moveTo>
                <a:cubicBezTo>
                  <a:pt x="97" y="117"/>
                  <a:pt x="97" y="117"/>
                  <a:pt x="97" y="117"/>
                </a:cubicBezTo>
                <a:cubicBezTo>
                  <a:pt x="97" y="117"/>
                  <a:pt x="97" y="117"/>
                  <a:pt x="97" y="117"/>
                </a:cubicBezTo>
                <a:cubicBezTo>
                  <a:pt x="97" y="117"/>
                  <a:pt x="97" y="117"/>
                  <a:pt x="97" y="117"/>
                </a:cubicBezTo>
                <a:close/>
                <a:moveTo>
                  <a:pt x="97" y="122"/>
                </a:moveTo>
                <a:cubicBezTo>
                  <a:pt x="97" y="122"/>
                  <a:pt x="97" y="122"/>
                  <a:pt x="96" y="122"/>
                </a:cubicBezTo>
                <a:cubicBezTo>
                  <a:pt x="96" y="122"/>
                  <a:pt x="97" y="122"/>
                  <a:pt x="97" y="122"/>
                </a:cubicBezTo>
                <a:close/>
                <a:moveTo>
                  <a:pt x="94" y="169"/>
                </a:moveTo>
                <a:cubicBezTo>
                  <a:pt x="94" y="169"/>
                  <a:pt x="94" y="168"/>
                  <a:pt x="93" y="168"/>
                </a:cubicBezTo>
                <a:cubicBezTo>
                  <a:pt x="93" y="168"/>
                  <a:pt x="93" y="168"/>
                  <a:pt x="94" y="168"/>
                </a:cubicBezTo>
                <a:cubicBezTo>
                  <a:pt x="94" y="168"/>
                  <a:pt x="94" y="168"/>
                  <a:pt x="94" y="169"/>
                </a:cubicBezTo>
                <a:close/>
                <a:moveTo>
                  <a:pt x="93" y="168"/>
                </a:moveTo>
                <a:cubicBezTo>
                  <a:pt x="93" y="168"/>
                  <a:pt x="93" y="168"/>
                  <a:pt x="93" y="168"/>
                </a:cubicBezTo>
                <a:cubicBezTo>
                  <a:pt x="93" y="168"/>
                  <a:pt x="93" y="168"/>
                  <a:pt x="93" y="168"/>
                </a:cubicBezTo>
                <a:close/>
                <a:moveTo>
                  <a:pt x="54" y="235"/>
                </a:moveTo>
                <a:cubicBezTo>
                  <a:pt x="54" y="235"/>
                  <a:pt x="54" y="235"/>
                  <a:pt x="54" y="235"/>
                </a:cubicBezTo>
                <a:cubicBezTo>
                  <a:pt x="54" y="235"/>
                  <a:pt x="54" y="235"/>
                  <a:pt x="54" y="235"/>
                </a:cubicBezTo>
                <a:cubicBezTo>
                  <a:pt x="54" y="235"/>
                  <a:pt x="54" y="235"/>
                  <a:pt x="54" y="235"/>
                </a:cubicBezTo>
                <a:close/>
                <a:moveTo>
                  <a:pt x="103" y="271"/>
                </a:moveTo>
                <a:cubicBezTo>
                  <a:pt x="104" y="272"/>
                  <a:pt x="103" y="272"/>
                  <a:pt x="103" y="273"/>
                </a:cubicBezTo>
                <a:cubicBezTo>
                  <a:pt x="103" y="272"/>
                  <a:pt x="103" y="272"/>
                  <a:pt x="103" y="272"/>
                </a:cubicBezTo>
                <a:cubicBezTo>
                  <a:pt x="103" y="272"/>
                  <a:pt x="103" y="272"/>
                  <a:pt x="103" y="271"/>
                </a:cubicBezTo>
                <a:close/>
                <a:moveTo>
                  <a:pt x="104" y="274"/>
                </a:moveTo>
                <a:cubicBezTo>
                  <a:pt x="105" y="273"/>
                  <a:pt x="105" y="273"/>
                  <a:pt x="106" y="273"/>
                </a:cubicBezTo>
                <a:cubicBezTo>
                  <a:pt x="106" y="273"/>
                  <a:pt x="106" y="273"/>
                  <a:pt x="106" y="273"/>
                </a:cubicBezTo>
                <a:cubicBezTo>
                  <a:pt x="105" y="274"/>
                  <a:pt x="105" y="274"/>
                  <a:pt x="104" y="274"/>
                </a:cubicBezTo>
                <a:close/>
                <a:moveTo>
                  <a:pt x="99" y="117"/>
                </a:moveTo>
                <a:cubicBezTo>
                  <a:pt x="99" y="117"/>
                  <a:pt x="100" y="118"/>
                  <a:pt x="100" y="118"/>
                </a:cubicBezTo>
                <a:cubicBezTo>
                  <a:pt x="99" y="118"/>
                  <a:pt x="99" y="118"/>
                  <a:pt x="99" y="117"/>
                </a:cubicBezTo>
                <a:close/>
                <a:moveTo>
                  <a:pt x="98" y="117"/>
                </a:moveTo>
                <a:cubicBezTo>
                  <a:pt x="98" y="117"/>
                  <a:pt x="98" y="117"/>
                  <a:pt x="98" y="117"/>
                </a:cubicBezTo>
                <a:cubicBezTo>
                  <a:pt x="98" y="117"/>
                  <a:pt x="98" y="117"/>
                  <a:pt x="98" y="117"/>
                </a:cubicBezTo>
                <a:cubicBezTo>
                  <a:pt x="98" y="117"/>
                  <a:pt x="98" y="117"/>
                  <a:pt x="98" y="117"/>
                </a:cubicBezTo>
                <a:close/>
                <a:moveTo>
                  <a:pt x="97" y="118"/>
                </a:moveTo>
                <a:cubicBezTo>
                  <a:pt x="97" y="118"/>
                  <a:pt x="97" y="118"/>
                  <a:pt x="97" y="118"/>
                </a:cubicBezTo>
                <a:cubicBezTo>
                  <a:pt x="97" y="118"/>
                  <a:pt x="97" y="117"/>
                  <a:pt x="97" y="117"/>
                </a:cubicBezTo>
                <a:cubicBezTo>
                  <a:pt x="97" y="117"/>
                  <a:pt x="97" y="118"/>
                  <a:pt x="97" y="118"/>
                </a:cubicBezTo>
                <a:close/>
                <a:moveTo>
                  <a:pt x="97" y="107"/>
                </a:moveTo>
                <a:cubicBezTo>
                  <a:pt x="97" y="107"/>
                  <a:pt x="97" y="107"/>
                  <a:pt x="97" y="107"/>
                </a:cubicBezTo>
                <a:cubicBezTo>
                  <a:pt x="97" y="107"/>
                  <a:pt x="97" y="107"/>
                  <a:pt x="97" y="107"/>
                </a:cubicBezTo>
                <a:cubicBezTo>
                  <a:pt x="98" y="107"/>
                  <a:pt x="97" y="107"/>
                  <a:pt x="97" y="107"/>
                </a:cubicBezTo>
                <a:close/>
                <a:moveTo>
                  <a:pt x="97" y="116"/>
                </a:moveTo>
                <a:cubicBezTo>
                  <a:pt x="97" y="116"/>
                  <a:pt x="97" y="117"/>
                  <a:pt x="97" y="117"/>
                </a:cubicBezTo>
                <a:cubicBezTo>
                  <a:pt x="97" y="117"/>
                  <a:pt x="96" y="117"/>
                  <a:pt x="96" y="117"/>
                </a:cubicBezTo>
                <a:cubicBezTo>
                  <a:pt x="96" y="117"/>
                  <a:pt x="96" y="116"/>
                  <a:pt x="97" y="116"/>
                </a:cubicBezTo>
                <a:close/>
                <a:moveTo>
                  <a:pt x="95" y="108"/>
                </a:moveTo>
                <a:cubicBezTo>
                  <a:pt x="95" y="108"/>
                  <a:pt x="94" y="108"/>
                  <a:pt x="94" y="109"/>
                </a:cubicBezTo>
                <a:cubicBezTo>
                  <a:pt x="94" y="109"/>
                  <a:pt x="94" y="109"/>
                  <a:pt x="94" y="108"/>
                </a:cubicBezTo>
                <a:cubicBezTo>
                  <a:pt x="94" y="108"/>
                  <a:pt x="94" y="108"/>
                  <a:pt x="94" y="108"/>
                </a:cubicBezTo>
                <a:cubicBezTo>
                  <a:pt x="94" y="108"/>
                  <a:pt x="94" y="108"/>
                  <a:pt x="95" y="108"/>
                </a:cubicBezTo>
                <a:cubicBezTo>
                  <a:pt x="95" y="108"/>
                  <a:pt x="95" y="108"/>
                  <a:pt x="95" y="108"/>
                </a:cubicBezTo>
                <a:cubicBezTo>
                  <a:pt x="95" y="108"/>
                  <a:pt x="95" y="108"/>
                  <a:pt x="95" y="108"/>
                </a:cubicBezTo>
                <a:cubicBezTo>
                  <a:pt x="95" y="108"/>
                  <a:pt x="95" y="108"/>
                  <a:pt x="95" y="108"/>
                </a:cubicBezTo>
                <a:cubicBezTo>
                  <a:pt x="95" y="108"/>
                  <a:pt x="95" y="108"/>
                  <a:pt x="95" y="108"/>
                </a:cubicBezTo>
                <a:close/>
                <a:moveTo>
                  <a:pt x="94" y="132"/>
                </a:moveTo>
                <a:cubicBezTo>
                  <a:pt x="94" y="132"/>
                  <a:pt x="94" y="132"/>
                  <a:pt x="94" y="132"/>
                </a:cubicBezTo>
                <a:cubicBezTo>
                  <a:pt x="94" y="132"/>
                  <a:pt x="94" y="132"/>
                  <a:pt x="94" y="132"/>
                </a:cubicBezTo>
                <a:cubicBezTo>
                  <a:pt x="94" y="132"/>
                  <a:pt x="94" y="132"/>
                  <a:pt x="94" y="132"/>
                </a:cubicBezTo>
                <a:close/>
                <a:moveTo>
                  <a:pt x="91" y="135"/>
                </a:moveTo>
                <a:cubicBezTo>
                  <a:pt x="92" y="135"/>
                  <a:pt x="92" y="135"/>
                  <a:pt x="92" y="135"/>
                </a:cubicBezTo>
                <a:cubicBezTo>
                  <a:pt x="92" y="135"/>
                  <a:pt x="92" y="135"/>
                  <a:pt x="92" y="135"/>
                </a:cubicBezTo>
                <a:cubicBezTo>
                  <a:pt x="92" y="135"/>
                  <a:pt x="91" y="135"/>
                  <a:pt x="91" y="135"/>
                </a:cubicBezTo>
                <a:close/>
                <a:moveTo>
                  <a:pt x="86" y="160"/>
                </a:moveTo>
                <a:cubicBezTo>
                  <a:pt x="87" y="160"/>
                  <a:pt x="87" y="160"/>
                  <a:pt x="87" y="160"/>
                </a:cubicBezTo>
                <a:cubicBezTo>
                  <a:pt x="87" y="160"/>
                  <a:pt x="87" y="160"/>
                  <a:pt x="87" y="160"/>
                </a:cubicBezTo>
                <a:cubicBezTo>
                  <a:pt x="87" y="160"/>
                  <a:pt x="87" y="160"/>
                  <a:pt x="87" y="160"/>
                </a:cubicBezTo>
                <a:cubicBezTo>
                  <a:pt x="87" y="160"/>
                  <a:pt x="87" y="160"/>
                  <a:pt x="86" y="160"/>
                </a:cubicBezTo>
                <a:cubicBezTo>
                  <a:pt x="86" y="160"/>
                  <a:pt x="86" y="160"/>
                  <a:pt x="86" y="160"/>
                </a:cubicBezTo>
                <a:close/>
                <a:moveTo>
                  <a:pt x="85" y="137"/>
                </a:moveTo>
                <a:cubicBezTo>
                  <a:pt x="85" y="137"/>
                  <a:pt x="85" y="137"/>
                  <a:pt x="85" y="137"/>
                </a:cubicBezTo>
                <a:cubicBezTo>
                  <a:pt x="86" y="137"/>
                  <a:pt x="86" y="137"/>
                  <a:pt x="86" y="137"/>
                </a:cubicBezTo>
                <a:cubicBezTo>
                  <a:pt x="86" y="138"/>
                  <a:pt x="86" y="138"/>
                  <a:pt x="86" y="138"/>
                </a:cubicBezTo>
                <a:cubicBezTo>
                  <a:pt x="86" y="137"/>
                  <a:pt x="86" y="137"/>
                  <a:pt x="85" y="137"/>
                </a:cubicBezTo>
                <a:close/>
                <a:moveTo>
                  <a:pt x="85" y="163"/>
                </a:moveTo>
                <a:cubicBezTo>
                  <a:pt x="85" y="163"/>
                  <a:pt x="85" y="163"/>
                  <a:pt x="85" y="163"/>
                </a:cubicBezTo>
                <a:cubicBezTo>
                  <a:pt x="85" y="163"/>
                  <a:pt x="85" y="163"/>
                  <a:pt x="85" y="163"/>
                </a:cubicBezTo>
                <a:cubicBezTo>
                  <a:pt x="85" y="163"/>
                  <a:pt x="85" y="163"/>
                  <a:pt x="85" y="163"/>
                </a:cubicBezTo>
                <a:close/>
                <a:moveTo>
                  <a:pt x="85" y="162"/>
                </a:moveTo>
                <a:cubicBezTo>
                  <a:pt x="85" y="162"/>
                  <a:pt x="85" y="162"/>
                  <a:pt x="85" y="162"/>
                </a:cubicBezTo>
                <a:cubicBezTo>
                  <a:pt x="85" y="162"/>
                  <a:pt x="85" y="162"/>
                  <a:pt x="85" y="162"/>
                </a:cubicBezTo>
                <a:cubicBezTo>
                  <a:pt x="85" y="162"/>
                  <a:pt x="85" y="162"/>
                  <a:pt x="85" y="162"/>
                </a:cubicBezTo>
                <a:close/>
                <a:moveTo>
                  <a:pt x="85" y="163"/>
                </a:moveTo>
                <a:cubicBezTo>
                  <a:pt x="85" y="163"/>
                  <a:pt x="85" y="163"/>
                  <a:pt x="85" y="163"/>
                </a:cubicBezTo>
                <a:cubicBezTo>
                  <a:pt x="85" y="163"/>
                  <a:pt x="85" y="163"/>
                  <a:pt x="85" y="163"/>
                </a:cubicBezTo>
                <a:cubicBezTo>
                  <a:pt x="85" y="163"/>
                  <a:pt x="85" y="163"/>
                  <a:pt x="85" y="163"/>
                </a:cubicBezTo>
                <a:close/>
                <a:moveTo>
                  <a:pt x="78" y="174"/>
                </a:moveTo>
                <a:cubicBezTo>
                  <a:pt x="78" y="174"/>
                  <a:pt x="78" y="174"/>
                  <a:pt x="79" y="174"/>
                </a:cubicBezTo>
                <a:cubicBezTo>
                  <a:pt x="78" y="174"/>
                  <a:pt x="78" y="174"/>
                  <a:pt x="78" y="174"/>
                </a:cubicBezTo>
                <a:close/>
                <a:moveTo>
                  <a:pt x="74" y="167"/>
                </a:moveTo>
                <a:cubicBezTo>
                  <a:pt x="74" y="166"/>
                  <a:pt x="74" y="166"/>
                  <a:pt x="74" y="166"/>
                </a:cubicBezTo>
                <a:cubicBezTo>
                  <a:pt x="74" y="166"/>
                  <a:pt x="74" y="167"/>
                  <a:pt x="74" y="167"/>
                </a:cubicBezTo>
                <a:cubicBezTo>
                  <a:pt x="74" y="167"/>
                  <a:pt x="74" y="167"/>
                  <a:pt x="74" y="167"/>
                </a:cubicBezTo>
                <a:close/>
                <a:moveTo>
                  <a:pt x="72" y="171"/>
                </a:moveTo>
                <a:cubicBezTo>
                  <a:pt x="72" y="171"/>
                  <a:pt x="72" y="171"/>
                  <a:pt x="73" y="171"/>
                </a:cubicBezTo>
                <a:cubicBezTo>
                  <a:pt x="73" y="171"/>
                  <a:pt x="72" y="171"/>
                  <a:pt x="72" y="171"/>
                </a:cubicBezTo>
                <a:close/>
                <a:moveTo>
                  <a:pt x="57" y="187"/>
                </a:moveTo>
                <a:cubicBezTo>
                  <a:pt x="57" y="187"/>
                  <a:pt x="58" y="187"/>
                  <a:pt x="58" y="187"/>
                </a:cubicBezTo>
                <a:cubicBezTo>
                  <a:pt x="58" y="187"/>
                  <a:pt x="57" y="187"/>
                  <a:pt x="57" y="187"/>
                </a:cubicBezTo>
                <a:close/>
                <a:moveTo>
                  <a:pt x="56" y="180"/>
                </a:moveTo>
                <a:cubicBezTo>
                  <a:pt x="56" y="180"/>
                  <a:pt x="56" y="181"/>
                  <a:pt x="56" y="180"/>
                </a:cubicBezTo>
                <a:cubicBezTo>
                  <a:pt x="55" y="180"/>
                  <a:pt x="56" y="179"/>
                  <a:pt x="57" y="179"/>
                </a:cubicBezTo>
                <a:lnTo>
                  <a:pt x="56" y="180"/>
                </a:lnTo>
                <a:close/>
                <a:moveTo>
                  <a:pt x="56" y="187"/>
                </a:moveTo>
                <a:cubicBezTo>
                  <a:pt x="56" y="188"/>
                  <a:pt x="56" y="188"/>
                  <a:pt x="56" y="188"/>
                </a:cubicBezTo>
                <a:cubicBezTo>
                  <a:pt x="56" y="188"/>
                  <a:pt x="55" y="188"/>
                  <a:pt x="55" y="188"/>
                </a:cubicBezTo>
                <a:cubicBezTo>
                  <a:pt x="55" y="188"/>
                  <a:pt x="55" y="188"/>
                  <a:pt x="55" y="188"/>
                </a:cubicBezTo>
                <a:cubicBezTo>
                  <a:pt x="55" y="187"/>
                  <a:pt x="55" y="188"/>
                  <a:pt x="56" y="187"/>
                </a:cubicBezTo>
                <a:close/>
                <a:moveTo>
                  <a:pt x="68" y="261"/>
                </a:moveTo>
                <a:cubicBezTo>
                  <a:pt x="70" y="261"/>
                  <a:pt x="70" y="260"/>
                  <a:pt x="72" y="261"/>
                </a:cubicBezTo>
                <a:cubicBezTo>
                  <a:pt x="70" y="261"/>
                  <a:pt x="69" y="263"/>
                  <a:pt x="68" y="262"/>
                </a:cubicBezTo>
                <a:cubicBezTo>
                  <a:pt x="68" y="262"/>
                  <a:pt x="68" y="261"/>
                  <a:pt x="68" y="261"/>
                </a:cubicBezTo>
                <a:close/>
                <a:moveTo>
                  <a:pt x="90" y="271"/>
                </a:moveTo>
                <a:cubicBezTo>
                  <a:pt x="90" y="272"/>
                  <a:pt x="90" y="272"/>
                  <a:pt x="89" y="272"/>
                </a:cubicBezTo>
                <a:cubicBezTo>
                  <a:pt x="89" y="271"/>
                  <a:pt x="90" y="271"/>
                  <a:pt x="90" y="271"/>
                </a:cubicBezTo>
                <a:close/>
                <a:moveTo>
                  <a:pt x="95" y="277"/>
                </a:moveTo>
                <a:cubicBezTo>
                  <a:pt x="94" y="277"/>
                  <a:pt x="94" y="277"/>
                  <a:pt x="94" y="277"/>
                </a:cubicBezTo>
                <a:cubicBezTo>
                  <a:pt x="94" y="277"/>
                  <a:pt x="94" y="277"/>
                  <a:pt x="95" y="277"/>
                </a:cubicBezTo>
                <a:close/>
                <a:moveTo>
                  <a:pt x="98" y="275"/>
                </a:moveTo>
                <a:cubicBezTo>
                  <a:pt x="98" y="275"/>
                  <a:pt x="98" y="275"/>
                  <a:pt x="99" y="275"/>
                </a:cubicBezTo>
                <a:cubicBezTo>
                  <a:pt x="99" y="275"/>
                  <a:pt x="99" y="275"/>
                  <a:pt x="99" y="275"/>
                </a:cubicBezTo>
                <a:cubicBezTo>
                  <a:pt x="99" y="275"/>
                  <a:pt x="99" y="275"/>
                  <a:pt x="99" y="275"/>
                </a:cubicBezTo>
                <a:cubicBezTo>
                  <a:pt x="99" y="275"/>
                  <a:pt x="99" y="275"/>
                  <a:pt x="99" y="275"/>
                </a:cubicBezTo>
                <a:cubicBezTo>
                  <a:pt x="99" y="274"/>
                  <a:pt x="99" y="274"/>
                  <a:pt x="99" y="274"/>
                </a:cubicBezTo>
                <a:cubicBezTo>
                  <a:pt x="99" y="274"/>
                  <a:pt x="100" y="274"/>
                  <a:pt x="100" y="274"/>
                </a:cubicBezTo>
                <a:cubicBezTo>
                  <a:pt x="100" y="274"/>
                  <a:pt x="100" y="274"/>
                  <a:pt x="101" y="274"/>
                </a:cubicBezTo>
                <a:cubicBezTo>
                  <a:pt x="101" y="274"/>
                  <a:pt x="100" y="274"/>
                  <a:pt x="100" y="274"/>
                </a:cubicBezTo>
                <a:cubicBezTo>
                  <a:pt x="101" y="274"/>
                  <a:pt x="101" y="273"/>
                  <a:pt x="101" y="273"/>
                </a:cubicBezTo>
                <a:cubicBezTo>
                  <a:pt x="102" y="274"/>
                  <a:pt x="102" y="274"/>
                  <a:pt x="102" y="273"/>
                </a:cubicBezTo>
                <a:cubicBezTo>
                  <a:pt x="102" y="273"/>
                  <a:pt x="103" y="273"/>
                  <a:pt x="103" y="274"/>
                </a:cubicBezTo>
                <a:cubicBezTo>
                  <a:pt x="103" y="273"/>
                  <a:pt x="103" y="273"/>
                  <a:pt x="104" y="273"/>
                </a:cubicBezTo>
                <a:cubicBezTo>
                  <a:pt x="104" y="273"/>
                  <a:pt x="104" y="273"/>
                  <a:pt x="104" y="273"/>
                </a:cubicBezTo>
                <a:cubicBezTo>
                  <a:pt x="103" y="274"/>
                  <a:pt x="103" y="273"/>
                  <a:pt x="103" y="274"/>
                </a:cubicBezTo>
                <a:cubicBezTo>
                  <a:pt x="103" y="275"/>
                  <a:pt x="103" y="273"/>
                  <a:pt x="104" y="274"/>
                </a:cubicBezTo>
                <a:cubicBezTo>
                  <a:pt x="104" y="274"/>
                  <a:pt x="104" y="274"/>
                  <a:pt x="104" y="273"/>
                </a:cubicBezTo>
                <a:cubicBezTo>
                  <a:pt x="104" y="273"/>
                  <a:pt x="104" y="273"/>
                  <a:pt x="104" y="274"/>
                </a:cubicBezTo>
                <a:cubicBezTo>
                  <a:pt x="104" y="273"/>
                  <a:pt x="104" y="273"/>
                  <a:pt x="104" y="273"/>
                </a:cubicBezTo>
                <a:cubicBezTo>
                  <a:pt x="104" y="274"/>
                  <a:pt x="104" y="274"/>
                  <a:pt x="104" y="275"/>
                </a:cubicBezTo>
                <a:cubicBezTo>
                  <a:pt x="104" y="275"/>
                  <a:pt x="104" y="275"/>
                  <a:pt x="104" y="275"/>
                </a:cubicBezTo>
                <a:cubicBezTo>
                  <a:pt x="104" y="275"/>
                  <a:pt x="104" y="274"/>
                  <a:pt x="104" y="274"/>
                </a:cubicBezTo>
                <a:cubicBezTo>
                  <a:pt x="104" y="274"/>
                  <a:pt x="104" y="274"/>
                  <a:pt x="104" y="274"/>
                </a:cubicBezTo>
                <a:cubicBezTo>
                  <a:pt x="104" y="274"/>
                  <a:pt x="103" y="275"/>
                  <a:pt x="103" y="275"/>
                </a:cubicBezTo>
                <a:cubicBezTo>
                  <a:pt x="103" y="275"/>
                  <a:pt x="103" y="275"/>
                  <a:pt x="103" y="275"/>
                </a:cubicBezTo>
                <a:cubicBezTo>
                  <a:pt x="103" y="275"/>
                  <a:pt x="103" y="275"/>
                  <a:pt x="103" y="274"/>
                </a:cubicBezTo>
                <a:cubicBezTo>
                  <a:pt x="103" y="274"/>
                  <a:pt x="103" y="274"/>
                  <a:pt x="102" y="274"/>
                </a:cubicBezTo>
                <a:cubicBezTo>
                  <a:pt x="102" y="274"/>
                  <a:pt x="102" y="274"/>
                  <a:pt x="102" y="274"/>
                </a:cubicBezTo>
                <a:cubicBezTo>
                  <a:pt x="102" y="274"/>
                  <a:pt x="102" y="275"/>
                  <a:pt x="102" y="275"/>
                </a:cubicBezTo>
                <a:cubicBezTo>
                  <a:pt x="101" y="275"/>
                  <a:pt x="101" y="275"/>
                  <a:pt x="101" y="276"/>
                </a:cubicBezTo>
                <a:cubicBezTo>
                  <a:pt x="101" y="275"/>
                  <a:pt x="101" y="275"/>
                  <a:pt x="101" y="275"/>
                </a:cubicBezTo>
                <a:cubicBezTo>
                  <a:pt x="101" y="275"/>
                  <a:pt x="101" y="275"/>
                  <a:pt x="102" y="275"/>
                </a:cubicBezTo>
                <a:cubicBezTo>
                  <a:pt x="101" y="275"/>
                  <a:pt x="101" y="275"/>
                  <a:pt x="101" y="275"/>
                </a:cubicBezTo>
                <a:cubicBezTo>
                  <a:pt x="101" y="275"/>
                  <a:pt x="101" y="275"/>
                  <a:pt x="101" y="275"/>
                </a:cubicBezTo>
                <a:cubicBezTo>
                  <a:pt x="101" y="276"/>
                  <a:pt x="99" y="277"/>
                  <a:pt x="98" y="276"/>
                </a:cubicBezTo>
                <a:cubicBezTo>
                  <a:pt x="98" y="276"/>
                  <a:pt x="97" y="275"/>
                  <a:pt x="97" y="276"/>
                </a:cubicBezTo>
                <a:cubicBezTo>
                  <a:pt x="97" y="276"/>
                  <a:pt x="97" y="276"/>
                  <a:pt x="96" y="276"/>
                </a:cubicBezTo>
                <a:cubicBezTo>
                  <a:pt x="97" y="276"/>
                  <a:pt x="98" y="275"/>
                  <a:pt x="98" y="275"/>
                </a:cubicBezTo>
                <a:close/>
                <a:moveTo>
                  <a:pt x="276" y="11"/>
                </a:moveTo>
                <a:cubicBezTo>
                  <a:pt x="276" y="11"/>
                  <a:pt x="275" y="12"/>
                  <a:pt x="275" y="12"/>
                </a:cubicBezTo>
                <a:cubicBezTo>
                  <a:pt x="275" y="11"/>
                  <a:pt x="276" y="11"/>
                  <a:pt x="276" y="11"/>
                </a:cubicBezTo>
                <a:close/>
                <a:moveTo>
                  <a:pt x="257" y="16"/>
                </a:moveTo>
                <a:cubicBezTo>
                  <a:pt x="257" y="16"/>
                  <a:pt x="257" y="16"/>
                  <a:pt x="257" y="16"/>
                </a:cubicBezTo>
                <a:cubicBezTo>
                  <a:pt x="257" y="16"/>
                  <a:pt x="257" y="16"/>
                  <a:pt x="257" y="16"/>
                </a:cubicBezTo>
                <a:cubicBezTo>
                  <a:pt x="257" y="15"/>
                  <a:pt x="257" y="16"/>
                  <a:pt x="257" y="16"/>
                </a:cubicBezTo>
                <a:close/>
                <a:moveTo>
                  <a:pt x="257" y="17"/>
                </a:moveTo>
                <a:cubicBezTo>
                  <a:pt x="256" y="17"/>
                  <a:pt x="256" y="17"/>
                  <a:pt x="255" y="17"/>
                </a:cubicBezTo>
                <a:cubicBezTo>
                  <a:pt x="256" y="16"/>
                  <a:pt x="256" y="16"/>
                  <a:pt x="257" y="17"/>
                </a:cubicBezTo>
                <a:close/>
                <a:moveTo>
                  <a:pt x="255" y="17"/>
                </a:moveTo>
                <a:cubicBezTo>
                  <a:pt x="255" y="17"/>
                  <a:pt x="255" y="18"/>
                  <a:pt x="254" y="17"/>
                </a:cubicBezTo>
                <a:cubicBezTo>
                  <a:pt x="254" y="17"/>
                  <a:pt x="255" y="16"/>
                  <a:pt x="255" y="17"/>
                </a:cubicBezTo>
                <a:close/>
                <a:moveTo>
                  <a:pt x="237" y="22"/>
                </a:moveTo>
                <a:cubicBezTo>
                  <a:pt x="237" y="22"/>
                  <a:pt x="236" y="22"/>
                  <a:pt x="236" y="22"/>
                </a:cubicBezTo>
                <a:cubicBezTo>
                  <a:pt x="236" y="22"/>
                  <a:pt x="237" y="22"/>
                  <a:pt x="237" y="22"/>
                </a:cubicBezTo>
                <a:close/>
                <a:moveTo>
                  <a:pt x="225" y="25"/>
                </a:moveTo>
                <a:cubicBezTo>
                  <a:pt x="225" y="25"/>
                  <a:pt x="225" y="26"/>
                  <a:pt x="225" y="26"/>
                </a:cubicBezTo>
                <a:cubicBezTo>
                  <a:pt x="224" y="25"/>
                  <a:pt x="225" y="24"/>
                  <a:pt x="225" y="25"/>
                </a:cubicBezTo>
                <a:close/>
                <a:moveTo>
                  <a:pt x="224" y="25"/>
                </a:moveTo>
                <a:cubicBezTo>
                  <a:pt x="224" y="25"/>
                  <a:pt x="224" y="25"/>
                  <a:pt x="224" y="26"/>
                </a:cubicBezTo>
                <a:cubicBezTo>
                  <a:pt x="224" y="26"/>
                  <a:pt x="224" y="26"/>
                  <a:pt x="224" y="26"/>
                </a:cubicBezTo>
                <a:cubicBezTo>
                  <a:pt x="224" y="26"/>
                  <a:pt x="224" y="26"/>
                  <a:pt x="224" y="26"/>
                </a:cubicBezTo>
                <a:cubicBezTo>
                  <a:pt x="223" y="26"/>
                  <a:pt x="223" y="25"/>
                  <a:pt x="223" y="25"/>
                </a:cubicBezTo>
                <a:cubicBezTo>
                  <a:pt x="223" y="25"/>
                  <a:pt x="224" y="25"/>
                  <a:pt x="224" y="25"/>
                </a:cubicBezTo>
                <a:close/>
                <a:moveTo>
                  <a:pt x="213" y="28"/>
                </a:moveTo>
                <a:cubicBezTo>
                  <a:pt x="213" y="28"/>
                  <a:pt x="212" y="29"/>
                  <a:pt x="212" y="28"/>
                </a:cubicBezTo>
                <a:cubicBezTo>
                  <a:pt x="213" y="28"/>
                  <a:pt x="213" y="27"/>
                  <a:pt x="213" y="28"/>
                </a:cubicBezTo>
                <a:close/>
                <a:moveTo>
                  <a:pt x="211" y="27"/>
                </a:moveTo>
                <a:cubicBezTo>
                  <a:pt x="211" y="27"/>
                  <a:pt x="211" y="28"/>
                  <a:pt x="211" y="28"/>
                </a:cubicBezTo>
                <a:cubicBezTo>
                  <a:pt x="211" y="28"/>
                  <a:pt x="211" y="28"/>
                  <a:pt x="210" y="28"/>
                </a:cubicBezTo>
                <a:cubicBezTo>
                  <a:pt x="211" y="27"/>
                  <a:pt x="211" y="27"/>
                  <a:pt x="211" y="27"/>
                </a:cubicBezTo>
                <a:close/>
                <a:moveTo>
                  <a:pt x="210" y="28"/>
                </a:moveTo>
                <a:cubicBezTo>
                  <a:pt x="210" y="28"/>
                  <a:pt x="210" y="28"/>
                  <a:pt x="210" y="28"/>
                </a:cubicBezTo>
                <a:cubicBezTo>
                  <a:pt x="210" y="28"/>
                  <a:pt x="210" y="28"/>
                  <a:pt x="210" y="28"/>
                </a:cubicBezTo>
                <a:cubicBezTo>
                  <a:pt x="210" y="28"/>
                  <a:pt x="210" y="28"/>
                  <a:pt x="210" y="28"/>
                </a:cubicBezTo>
                <a:cubicBezTo>
                  <a:pt x="210" y="28"/>
                  <a:pt x="210" y="28"/>
                  <a:pt x="210" y="28"/>
                </a:cubicBezTo>
                <a:cubicBezTo>
                  <a:pt x="210" y="28"/>
                  <a:pt x="210" y="28"/>
                  <a:pt x="211" y="28"/>
                </a:cubicBezTo>
                <a:cubicBezTo>
                  <a:pt x="210" y="29"/>
                  <a:pt x="210" y="29"/>
                  <a:pt x="210" y="29"/>
                </a:cubicBezTo>
                <a:cubicBezTo>
                  <a:pt x="209" y="29"/>
                  <a:pt x="209" y="29"/>
                  <a:pt x="209" y="29"/>
                </a:cubicBezTo>
                <a:cubicBezTo>
                  <a:pt x="209" y="29"/>
                  <a:pt x="209" y="29"/>
                  <a:pt x="209" y="29"/>
                </a:cubicBezTo>
                <a:cubicBezTo>
                  <a:pt x="210" y="29"/>
                  <a:pt x="210" y="29"/>
                  <a:pt x="210" y="28"/>
                </a:cubicBezTo>
                <a:close/>
                <a:moveTo>
                  <a:pt x="208" y="29"/>
                </a:moveTo>
                <a:cubicBezTo>
                  <a:pt x="208" y="29"/>
                  <a:pt x="208" y="29"/>
                  <a:pt x="208" y="29"/>
                </a:cubicBezTo>
                <a:cubicBezTo>
                  <a:pt x="207" y="29"/>
                  <a:pt x="208" y="29"/>
                  <a:pt x="208" y="29"/>
                </a:cubicBezTo>
                <a:close/>
                <a:moveTo>
                  <a:pt x="207" y="19"/>
                </a:moveTo>
                <a:cubicBezTo>
                  <a:pt x="207" y="18"/>
                  <a:pt x="207" y="18"/>
                  <a:pt x="207" y="18"/>
                </a:cubicBezTo>
                <a:cubicBezTo>
                  <a:pt x="208" y="19"/>
                  <a:pt x="208" y="19"/>
                  <a:pt x="208" y="19"/>
                </a:cubicBezTo>
                <a:cubicBezTo>
                  <a:pt x="207" y="19"/>
                  <a:pt x="207" y="18"/>
                  <a:pt x="207" y="19"/>
                </a:cubicBezTo>
                <a:close/>
                <a:moveTo>
                  <a:pt x="208" y="11"/>
                </a:moveTo>
                <a:cubicBezTo>
                  <a:pt x="208" y="12"/>
                  <a:pt x="208" y="12"/>
                  <a:pt x="209" y="12"/>
                </a:cubicBezTo>
                <a:cubicBezTo>
                  <a:pt x="209" y="12"/>
                  <a:pt x="208" y="12"/>
                  <a:pt x="208" y="12"/>
                </a:cubicBezTo>
                <a:cubicBezTo>
                  <a:pt x="208" y="12"/>
                  <a:pt x="208" y="12"/>
                  <a:pt x="208" y="12"/>
                </a:cubicBezTo>
                <a:lnTo>
                  <a:pt x="208" y="11"/>
                </a:lnTo>
                <a:close/>
                <a:moveTo>
                  <a:pt x="207" y="13"/>
                </a:moveTo>
                <a:cubicBezTo>
                  <a:pt x="208" y="13"/>
                  <a:pt x="208" y="13"/>
                  <a:pt x="208" y="13"/>
                </a:cubicBezTo>
                <a:cubicBezTo>
                  <a:pt x="208" y="13"/>
                  <a:pt x="208" y="14"/>
                  <a:pt x="208" y="14"/>
                </a:cubicBezTo>
                <a:cubicBezTo>
                  <a:pt x="207" y="14"/>
                  <a:pt x="207" y="13"/>
                  <a:pt x="207" y="13"/>
                </a:cubicBezTo>
                <a:close/>
                <a:moveTo>
                  <a:pt x="208" y="15"/>
                </a:moveTo>
                <a:cubicBezTo>
                  <a:pt x="208" y="15"/>
                  <a:pt x="208" y="15"/>
                  <a:pt x="208" y="15"/>
                </a:cubicBezTo>
                <a:cubicBezTo>
                  <a:pt x="208" y="15"/>
                  <a:pt x="209" y="15"/>
                  <a:pt x="209" y="15"/>
                </a:cubicBezTo>
                <a:cubicBezTo>
                  <a:pt x="209" y="16"/>
                  <a:pt x="209" y="17"/>
                  <a:pt x="209" y="18"/>
                </a:cubicBezTo>
                <a:cubicBezTo>
                  <a:pt x="208" y="17"/>
                  <a:pt x="208" y="16"/>
                  <a:pt x="207" y="16"/>
                </a:cubicBezTo>
                <a:cubicBezTo>
                  <a:pt x="207" y="15"/>
                  <a:pt x="208" y="15"/>
                  <a:pt x="208" y="15"/>
                </a:cubicBezTo>
                <a:close/>
                <a:moveTo>
                  <a:pt x="207" y="11"/>
                </a:moveTo>
                <a:cubicBezTo>
                  <a:pt x="207" y="11"/>
                  <a:pt x="207" y="11"/>
                  <a:pt x="207" y="11"/>
                </a:cubicBezTo>
                <a:cubicBezTo>
                  <a:pt x="207" y="11"/>
                  <a:pt x="207" y="12"/>
                  <a:pt x="206" y="12"/>
                </a:cubicBezTo>
                <a:cubicBezTo>
                  <a:pt x="206" y="11"/>
                  <a:pt x="207" y="11"/>
                  <a:pt x="207" y="11"/>
                </a:cubicBezTo>
                <a:close/>
                <a:moveTo>
                  <a:pt x="206" y="15"/>
                </a:moveTo>
                <a:cubicBezTo>
                  <a:pt x="206" y="15"/>
                  <a:pt x="207" y="16"/>
                  <a:pt x="206" y="16"/>
                </a:cubicBezTo>
                <a:cubicBezTo>
                  <a:pt x="206" y="16"/>
                  <a:pt x="205" y="15"/>
                  <a:pt x="206" y="15"/>
                </a:cubicBezTo>
                <a:close/>
                <a:moveTo>
                  <a:pt x="205" y="11"/>
                </a:moveTo>
                <a:cubicBezTo>
                  <a:pt x="205" y="11"/>
                  <a:pt x="206" y="10"/>
                  <a:pt x="206" y="10"/>
                </a:cubicBezTo>
                <a:cubicBezTo>
                  <a:pt x="206" y="11"/>
                  <a:pt x="205" y="12"/>
                  <a:pt x="205" y="12"/>
                </a:cubicBezTo>
                <a:cubicBezTo>
                  <a:pt x="205" y="11"/>
                  <a:pt x="205" y="11"/>
                  <a:pt x="205" y="11"/>
                </a:cubicBezTo>
                <a:close/>
                <a:moveTo>
                  <a:pt x="205" y="13"/>
                </a:moveTo>
                <a:cubicBezTo>
                  <a:pt x="205" y="13"/>
                  <a:pt x="204" y="14"/>
                  <a:pt x="204" y="14"/>
                </a:cubicBezTo>
                <a:cubicBezTo>
                  <a:pt x="204" y="13"/>
                  <a:pt x="205" y="14"/>
                  <a:pt x="205" y="13"/>
                </a:cubicBezTo>
                <a:close/>
                <a:moveTo>
                  <a:pt x="205" y="15"/>
                </a:moveTo>
                <a:cubicBezTo>
                  <a:pt x="205" y="14"/>
                  <a:pt x="205" y="15"/>
                  <a:pt x="205" y="15"/>
                </a:cubicBezTo>
                <a:cubicBezTo>
                  <a:pt x="205" y="16"/>
                  <a:pt x="205" y="16"/>
                  <a:pt x="205" y="18"/>
                </a:cubicBezTo>
                <a:cubicBezTo>
                  <a:pt x="204" y="17"/>
                  <a:pt x="204" y="18"/>
                  <a:pt x="203" y="19"/>
                </a:cubicBezTo>
                <a:cubicBezTo>
                  <a:pt x="203" y="19"/>
                  <a:pt x="203" y="18"/>
                  <a:pt x="202" y="19"/>
                </a:cubicBezTo>
                <a:cubicBezTo>
                  <a:pt x="202" y="18"/>
                  <a:pt x="203" y="18"/>
                  <a:pt x="203" y="18"/>
                </a:cubicBezTo>
                <a:cubicBezTo>
                  <a:pt x="203" y="16"/>
                  <a:pt x="202" y="18"/>
                  <a:pt x="202" y="17"/>
                </a:cubicBezTo>
                <a:cubicBezTo>
                  <a:pt x="202" y="16"/>
                  <a:pt x="204" y="17"/>
                  <a:pt x="205" y="15"/>
                </a:cubicBezTo>
                <a:close/>
                <a:moveTo>
                  <a:pt x="203" y="14"/>
                </a:moveTo>
                <a:cubicBezTo>
                  <a:pt x="203" y="14"/>
                  <a:pt x="203" y="14"/>
                  <a:pt x="202" y="14"/>
                </a:cubicBezTo>
                <a:cubicBezTo>
                  <a:pt x="202" y="14"/>
                  <a:pt x="202" y="13"/>
                  <a:pt x="203" y="14"/>
                </a:cubicBezTo>
                <a:close/>
                <a:moveTo>
                  <a:pt x="202" y="12"/>
                </a:moveTo>
                <a:cubicBezTo>
                  <a:pt x="202" y="12"/>
                  <a:pt x="202" y="12"/>
                  <a:pt x="202" y="13"/>
                </a:cubicBezTo>
                <a:cubicBezTo>
                  <a:pt x="202" y="13"/>
                  <a:pt x="202" y="13"/>
                  <a:pt x="202" y="13"/>
                </a:cubicBezTo>
                <a:cubicBezTo>
                  <a:pt x="202" y="13"/>
                  <a:pt x="200" y="12"/>
                  <a:pt x="202" y="12"/>
                </a:cubicBezTo>
                <a:close/>
                <a:moveTo>
                  <a:pt x="200" y="13"/>
                </a:moveTo>
                <a:cubicBezTo>
                  <a:pt x="200" y="13"/>
                  <a:pt x="200" y="13"/>
                  <a:pt x="199" y="13"/>
                </a:cubicBezTo>
                <a:cubicBezTo>
                  <a:pt x="199" y="12"/>
                  <a:pt x="200" y="12"/>
                  <a:pt x="200" y="13"/>
                </a:cubicBezTo>
                <a:close/>
                <a:moveTo>
                  <a:pt x="195" y="15"/>
                </a:moveTo>
                <a:cubicBezTo>
                  <a:pt x="196" y="15"/>
                  <a:pt x="195" y="16"/>
                  <a:pt x="195" y="15"/>
                </a:cubicBezTo>
                <a:close/>
                <a:moveTo>
                  <a:pt x="191" y="18"/>
                </a:moveTo>
                <a:cubicBezTo>
                  <a:pt x="191" y="17"/>
                  <a:pt x="192" y="18"/>
                  <a:pt x="193" y="17"/>
                </a:cubicBezTo>
                <a:cubicBezTo>
                  <a:pt x="193" y="18"/>
                  <a:pt x="192" y="19"/>
                  <a:pt x="191" y="18"/>
                </a:cubicBezTo>
                <a:close/>
                <a:moveTo>
                  <a:pt x="107" y="103"/>
                </a:moveTo>
                <a:cubicBezTo>
                  <a:pt x="107" y="103"/>
                  <a:pt x="107" y="103"/>
                  <a:pt x="107" y="103"/>
                </a:cubicBezTo>
                <a:cubicBezTo>
                  <a:pt x="107" y="103"/>
                  <a:pt x="107" y="103"/>
                  <a:pt x="107" y="103"/>
                </a:cubicBezTo>
                <a:cubicBezTo>
                  <a:pt x="107" y="103"/>
                  <a:pt x="107" y="103"/>
                  <a:pt x="107" y="103"/>
                </a:cubicBezTo>
                <a:cubicBezTo>
                  <a:pt x="107" y="103"/>
                  <a:pt x="107" y="103"/>
                  <a:pt x="107" y="103"/>
                </a:cubicBezTo>
                <a:cubicBezTo>
                  <a:pt x="107" y="103"/>
                  <a:pt x="107" y="104"/>
                  <a:pt x="107" y="104"/>
                </a:cubicBezTo>
                <a:cubicBezTo>
                  <a:pt x="107" y="104"/>
                  <a:pt x="107" y="104"/>
                  <a:pt x="107" y="104"/>
                </a:cubicBezTo>
                <a:cubicBezTo>
                  <a:pt x="107" y="104"/>
                  <a:pt x="107" y="104"/>
                  <a:pt x="107" y="104"/>
                </a:cubicBezTo>
                <a:cubicBezTo>
                  <a:pt x="107" y="104"/>
                  <a:pt x="107" y="103"/>
                  <a:pt x="107" y="103"/>
                </a:cubicBezTo>
                <a:cubicBezTo>
                  <a:pt x="107" y="103"/>
                  <a:pt x="107" y="103"/>
                  <a:pt x="107" y="103"/>
                </a:cubicBezTo>
                <a:close/>
                <a:moveTo>
                  <a:pt x="106" y="104"/>
                </a:moveTo>
                <a:cubicBezTo>
                  <a:pt x="106" y="104"/>
                  <a:pt x="106" y="104"/>
                  <a:pt x="106" y="104"/>
                </a:cubicBezTo>
                <a:cubicBezTo>
                  <a:pt x="106" y="104"/>
                  <a:pt x="106" y="104"/>
                  <a:pt x="106" y="104"/>
                </a:cubicBezTo>
                <a:close/>
                <a:moveTo>
                  <a:pt x="106" y="104"/>
                </a:moveTo>
                <a:cubicBezTo>
                  <a:pt x="106" y="104"/>
                  <a:pt x="106" y="104"/>
                  <a:pt x="106" y="104"/>
                </a:cubicBezTo>
                <a:cubicBezTo>
                  <a:pt x="106" y="104"/>
                  <a:pt x="106" y="104"/>
                  <a:pt x="106" y="104"/>
                </a:cubicBezTo>
                <a:cubicBezTo>
                  <a:pt x="107" y="104"/>
                  <a:pt x="107" y="104"/>
                  <a:pt x="107" y="104"/>
                </a:cubicBezTo>
                <a:cubicBezTo>
                  <a:pt x="107" y="104"/>
                  <a:pt x="107" y="104"/>
                  <a:pt x="107" y="104"/>
                </a:cubicBezTo>
                <a:cubicBezTo>
                  <a:pt x="107" y="104"/>
                  <a:pt x="107" y="104"/>
                  <a:pt x="107" y="104"/>
                </a:cubicBezTo>
                <a:cubicBezTo>
                  <a:pt x="107" y="104"/>
                  <a:pt x="107" y="104"/>
                  <a:pt x="107" y="104"/>
                </a:cubicBezTo>
                <a:cubicBezTo>
                  <a:pt x="107" y="104"/>
                  <a:pt x="106" y="104"/>
                  <a:pt x="106" y="104"/>
                </a:cubicBezTo>
                <a:cubicBezTo>
                  <a:pt x="106" y="104"/>
                  <a:pt x="106" y="104"/>
                  <a:pt x="106" y="104"/>
                </a:cubicBezTo>
                <a:cubicBezTo>
                  <a:pt x="106" y="104"/>
                  <a:pt x="106" y="104"/>
                  <a:pt x="106" y="104"/>
                </a:cubicBezTo>
                <a:cubicBezTo>
                  <a:pt x="105" y="104"/>
                  <a:pt x="105" y="104"/>
                  <a:pt x="105" y="104"/>
                </a:cubicBezTo>
                <a:cubicBezTo>
                  <a:pt x="105" y="104"/>
                  <a:pt x="105" y="104"/>
                  <a:pt x="105" y="104"/>
                </a:cubicBezTo>
                <a:cubicBezTo>
                  <a:pt x="105" y="104"/>
                  <a:pt x="105" y="104"/>
                  <a:pt x="106" y="104"/>
                </a:cubicBezTo>
                <a:close/>
                <a:moveTo>
                  <a:pt x="103" y="81"/>
                </a:moveTo>
                <a:cubicBezTo>
                  <a:pt x="103" y="81"/>
                  <a:pt x="103" y="81"/>
                  <a:pt x="103" y="81"/>
                </a:cubicBezTo>
                <a:cubicBezTo>
                  <a:pt x="103" y="81"/>
                  <a:pt x="103" y="81"/>
                  <a:pt x="103" y="81"/>
                </a:cubicBezTo>
                <a:cubicBezTo>
                  <a:pt x="103" y="81"/>
                  <a:pt x="103" y="81"/>
                  <a:pt x="103" y="81"/>
                </a:cubicBezTo>
                <a:close/>
                <a:moveTo>
                  <a:pt x="102" y="105"/>
                </a:moveTo>
                <a:cubicBezTo>
                  <a:pt x="103" y="105"/>
                  <a:pt x="103" y="105"/>
                  <a:pt x="103" y="105"/>
                </a:cubicBezTo>
                <a:cubicBezTo>
                  <a:pt x="103" y="104"/>
                  <a:pt x="103" y="104"/>
                  <a:pt x="103" y="104"/>
                </a:cubicBezTo>
                <a:cubicBezTo>
                  <a:pt x="103" y="104"/>
                  <a:pt x="103" y="104"/>
                  <a:pt x="103" y="104"/>
                </a:cubicBezTo>
                <a:cubicBezTo>
                  <a:pt x="103" y="104"/>
                  <a:pt x="103" y="104"/>
                  <a:pt x="103" y="104"/>
                </a:cubicBezTo>
                <a:cubicBezTo>
                  <a:pt x="104" y="104"/>
                  <a:pt x="105" y="105"/>
                  <a:pt x="105" y="104"/>
                </a:cubicBezTo>
                <a:cubicBezTo>
                  <a:pt x="105" y="104"/>
                  <a:pt x="105" y="104"/>
                  <a:pt x="105" y="105"/>
                </a:cubicBezTo>
                <a:cubicBezTo>
                  <a:pt x="104" y="105"/>
                  <a:pt x="104" y="104"/>
                  <a:pt x="104" y="105"/>
                </a:cubicBezTo>
                <a:cubicBezTo>
                  <a:pt x="103" y="105"/>
                  <a:pt x="104" y="105"/>
                  <a:pt x="103" y="105"/>
                </a:cubicBezTo>
                <a:cubicBezTo>
                  <a:pt x="104" y="105"/>
                  <a:pt x="103" y="105"/>
                  <a:pt x="102" y="105"/>
                </a:cubicBezTo>
                <a:cubicBezTo>
                  <a:pt x="102" y="106"/>
                  <a:pt x="103" y="106"/>
                  <a:pt x="103" y="106"/>
                </a:cubicBezTo>
                <a:cubicBezTo>
                  <a:pt x="103" y="106"/>
                  <a:pt x="102" y="106"/>
                  <a:pt x="102" y="106"/>
                </a:cubicBezTo>
                <a:cubicBezTo>
                  <a:pt x="102" y="106"/>
                  <a:pt x="102" y="106"/>
                  <a:pt x="102" y="106"/>
                </a:cubicBezTo>
                <a:cubicBezTo>
                  <a:pt x="102" y="106"/>
                  <a:pt x="102" y="106"/>
                  <a:pt x="102" y="106"/>
                </a:cubicBezTo>
                <a:cubicBezTo>
                  <a:pt x="102" y="105"/>
                  <a:pt x="102" y="105"/>
                  <a:pt x="102" y="105"/>
                </a:cubicBezTo>
                <a:cubicBezTo>
                  <a:pt x="101" y="105"/>
                  <a:pt x="101" y="105"/>
                  <a:pt x="101" y="105"/>
                </a:cubicBezTo>
                <a:cubicBezTo>
                  <a:pt x="101" y="105"/>
                  <a:pt x="101" y="105"/>
                  <a:pt x="101" y="105"/>
                </a:cubicBezTo>
                <a:cubicBezTo>
                  <a:pt x="101" y="105"/>
                  <a:pt x="101" y="105"/>
                  <a:pt x="101" y="105"/>
                </a:cubicBezTo>
                <a:cubicBezTo>
                  <a:pt x="101" y="105"/>
                  <a:pt x="101" y="105"/>
                  <a:pt x="101" y="105"/>
                </a:cubicBezTo>
                <a:cubicBezTo>
                  <a:pt x="101" y="105"/>
                  <a:pt x="102" y="105"/>
                  <a:pt x="102" y="105"/>
                </a:cubicBezTo>
                <a:cubicBezTo>
                  <a:pt x="102" y="105"/>
                  <a:pt x="102" y="105"/>
                  <a:pt x="102" y="105"/>
                </a:cubicBezTo>
                <a:cubicBezTo>
                  <a:pt x="102" y="105"/>
                  <a:pt x="103" y="105"/>
                  <a:pt x="103" y="105"/>
                </a:cubicBezTo>
                <a:cubicBezTo>
                  <a:pt x="103" y="105"/>
                  <a:pt x="103" y="105"/>
                  <a:pt x="102" y="105"/>
                </a:cubicBezTo>
                <a:close/>
                <a:moveTo>
                  <a:pt x="101" y="82"/>
                </a:moveTo>
                <a:cubicBezTo>
                  <a:pt x="101" y="82"/>
                  <a:pt x="100" y="82"/>
                  <a:pt x="100" y="82"/>
                </a:cubicBezTo>
                <a:cubicBezTo>
                  <a:pt x="100" y="82"/>
                  <a:pt x="100" y="82"/>
                  <a:pt x="100" y="82"/>
                </a:cubicBezTo>
                <a:cubicBezTo>
                  <a:pt x="100" y="81"/>
                  <a:pt x="100" y="81"/>
                  <a:pt x="101" y="81"/>
                </a:cubicBezTo>
                <a:cubicBezTo>
                  <a:pt x="101" y="82"/>
                  <a:pt x="101" y="82"/>
                  <a:pt x="101" y="82"/>
                </a:cubicBezTo>
                <a:close/>
                <a:moveTo>
                  <a:pt x="101" y="81"/>
                </a:moveTo>
                <a:cubicBezTo>
                  <a:pt x="101" y="81"/>
                  <a:pt x="101" y="81"/>
                  <a:pt x="101" y="81"/>
                </a:cubicBezTo>
                <a:cubicBezTo>
                  <a:pt x="101" y="81"/>
                  <a:pt x="101" y="81"/>
                  <a:pt x="102" y="81"/>
                </a:cubicBezTo>
                <a:cubicBezTo>
                  <a:pt x="102" y="81"/>
                  <a:pt x="102" y="81"/>
                  <a:pt x="102" y="81"/>
                </a:cubicBezTo>
                <a:cubicBezTo>
                  <a:pt x="101" y="81"/>
                  <a:pt x="101" y="82"/>
                  <a:pt x="101" y="82"/>
                </a:cubicBezTo>
                <a:cubicBezTo>
                  <a:pt x="101" y="82"/>
                  <a:pt x="101" y="81"/>
                  <a:pt x="101" y="81"/>
                </a:cubicBezTo>
                <a:cubicBezTo>
                  <a:pt x="101" y="81"/>
                  <a:pt x="101" y="81"/>
                  <a:pt x="101" y="81"/>
                </a:cubicBezTo>
                <a:close/>
                <a:moveTo>
                  <a:pt x="101" y="54"/>
                </a:moveTo>
                <a:cubicBezTo>
                  <a:pt x="102" y="54"/>
                  <a:pt x="102" y="54"/>
                  <a:pt x="102" y="55"/>
                </a:cubicBezTo>
                <a:cubicBezTo>
                  <a:pt x="102" y="55"/>
                  <a:pt x="102" y="55"/>
                  <a:pt x="102" y="55"/>
                </a:cubicBezTo>
                <a:cubicBezTo>
                  <a:pt x="101" y="55"/>
                  <a:pt x="101" y="54"/>
                  <a:pt x="101" y="54"/>
                </a:cubicBezTo>
                <a:close/>
                <a:moveTo>
                  <a:pt x="101" y="54"/>
                </a:moveTo>
                <a:cubicBezTo>
                  <a:pt x="101" y="54"/>
                  <a:pt x="101" y="54"/>
                  <a:pt x="101" y="54"/>
                </a:cubicBezTo>
                <a:cubicBezTo>
                  <a:pt x="101" y="54"/>
                  <a:pt x="101" y="55"/>
                  <a:pt x="101" y="55"/>
                </a:cubicBezTo>
                <a:cubicBezTo>
                  <a:pt x="101" y="55"/>
                  <a:pt x="101" y="55"/>
                  <a:pt x="100" y="55"/>
                </a:cubicBezTo>
                <a:cubicBezTo>
                  <a:pt x="100" y="54"/>
                  <a:pt x="101" y="54"/>
                  <a:pt x="101" y="54"/>
                </a:cubicBezTo>
                <a:close/>
                <a:moveTo>
                  <a:pt x="100" y="54"/>
                </a:moveTo>
                <a:cubicBezTo>
                  <a:pt x="100" y="54"/>
                  <a:pt x="100" y="54"/>
                  <a:pt x="100" y="54"/>
                </a:cubicBezTo>
                <a:cubicBezTo>
                  <a:pt x="100" y="54"/>
                  <a:pt x="100" y="54"/>
                  <a:pt x="100" y="54"/>
                </a:cubicBezTo>
                <a:cubicBezTo>
                  <a:pt x="100" y="54"/>
                  <a:pt x="100" y="54"/>
                  <a:pt x="100" y="54"/>
                </a:cubicBezTo>
                <a:cubicBezTo>
                  <a:pt x="100" y="54"/>
                  <a:pt x="100" y="54"/>
                  <a:pt x="100" y="54"/>
                </a:cubicBezTo>
                <a:close/>
                <a:moveTo>
                  <a:pt x="100" y="80"/>
                </a:moveTo>
                <a:cubicBezTo>
                  <a:pt x="100" y="80"/>
                  <a:pt x="100" y="80"/>
                  <a:pt x="100" y="80"/>
                </a:cubicBezTo>
                <a:cubicBezTo>
                  <a:pt x="100" y="81"/>
                  <a:pt x="100" y="81"/>
                  <a:pt x="100" y="81"/>
                </a:cubicBezTo>
                <a:cubicBezTo>
                  <a:pt x="100" y="81"/>
                  <a:pt x="100" y="81"/>
                  <a:pt x="100" y="81"/>
                </a:cubicBezTo>
                <a:cubicBezTo>
                  <a:pt x="100" y="81"/>
                  <a:pt x="100" y="81"/>
                  <a:pt x="100" y="81"/>
                </a:cubicBezTo>
                <a:cubicBezTo>
                  <a:pt x="100" y="81"/>
                  <a:pt x="100" y="81"/>
                  <a:pt x="99" y="81"/>
                </a:cubicBezTo>
                <a:cubicBezTo>
                  <a:pt x="100" y="80"/>
                  <a:pt x="100" y="80"/>
                  <a:pt x="100" y="80"/>
                </a:cubicBezTo>
                <a:close/>
                <a:moveTo>
                  <a:pt x="99" y="54"/>
                </a:moveTo>
                <a:cubicBezTo>
                  <a:pt x="99" y="54"/>
                  <a:pt x="99" y="54"/>
                  <a:pt x="99" y="54"/>
                </a:cubicBezTo>
                <a:cubicBezTo>
                  <a:pt x="99" y="54"/>
                  <a:pt x="99" y="54"/>
                  <a:pt x="99" y="54"/>
                </a:cubicBezTo>
                <a:cubicBezTo>
                  <a:pt x="99" y="54"/>
                  <a:pt x="99" y="54"/>
                  <a:pt x="99" y="54"/>
                </a:cubicBezTo>
                <a:close/>
                <a:moveTo>
                  <a:pt x="99" y="105"/>
                </a:moveTo>
                <a:cubicBezTo>
                  <a:pt x="100" y="105"/>
                  <a:pt x="100" y="105"/>
                  <a:pt x="100" y="105"/>
                </a:cubicBezTo>
                <a:cubicBezTo>
                  <a:pt x="100" y="105"/>
                  <a:pt x="100" y="105"/>
                  <a:pt x="100" y="105"/>
                </a:cubicBezTo>
                <a:cubicBezTo>
                  <a:pt x="100" y="105"/>
                  <a:pt x="101" y="105"/>
                  <a:pt x="101" y="105"/>
                </a:cubicBezTo>
                <a:cubicBezTo>
                  <a:pt x="101" y="105"/>
                  <a:pt x="102" y="105"/>
                  <a:pt x="102" y="105"/>
                </a:cubicBezTo>
                <a:cubicBezTo>
                  <a:pt x="101" y="106"/>
                  <a:pt x="101" y="106"/>
                  <a:pt x="101" y="106"/>
                </a:cubicBezTo>
                <a:cubicBezTo>
                  <a:pt x="101" y="105"/>
                  <a:pt x="100" y="106"/>
                  <a:pt x="100" y="106"/>
                </a:cubicBezTo>
                <a:cubicBezTo>
                  <a:pt x="100" y="106"/>
                  <a:pt x="100" y="106"/>
                  <a:pt x="100" y="106"/>
                </a:cubicBezTo>
                <a:cubicBezTo>
                  <a:pt x="100" y="106"/>
                  <a:pt x="100" y="106"/>
                  <a:pt x="100" y="107"/>
                </a:cubicBezTo>
                <a:cubicBezTo>
                  <a:pt x="100" y="107"/>
                  <a:pt x="100" y="107"/>
                  <a:pt x="100" y="107"/>
                </a:cubicBezTo>
                <a:cubicBezTo>
                  <a:pt x="100" y="106"/>
                  <a:pt x="100" y="106"/>
                  <a:pt x="100" y="106"/>
                </a:cubicBezTo>
                <a:cubicBezTo>
                  <a:pt x="100" y="106"/>
                  <a:pt x="99" y="106"/>
                  <a:pt x="98" y="106"/>
                </a:cubicBezTo>
                <a:cubicBezTo>
                  <a:pt x="98" y="106"/>
                  <a:pt x="98" y="106"/>
                  <a:pt x="98" y="106"/>
                </a:cubicBezTo>
                <a:cubicBezTo>
                  <a:pt x="98" y="106"/>
                  <a:pt x="99" y="106"/>
                  <a:pt x="99" y="106"/>
                </a:cubicBezTo>
                <a:cubicBezTo>
                  <a:pt x="99" y="106"/>
                  <a:pt x="99" y="106"/>
                  <a:pt x="99" y="106"/>
                </a:cubicBezTo>
                <a:cubicBezTo>
                  <a:pt x="99" y="106"/>
                  <a:pt x="99" y="106"/>
                  <a:pt x="99" y="105"/>
                </a:cubicBezTo>
                <a:close/>
                <a:moveTo>
                  <a:pt x="99" y="54"/>
                </a:moveTo>
                <a:cubicBezTo>
                  <a:pt x="99" y="54"/>
                  <a:pt x="99" y="54"/>
                  <a:pt x="99" y="54"/>
                </a:cubicBezTo>
                <a:cubicBezTo>
                  <a:pt x="99" y="55"/>
                  <a:pt x="99" y="55"/>
                  <a:pt x="98" y="55"/>
                </a:cubicBezTo>
                <a:cubicBezTo>
                  <a:pt x="99" y="54"/>
                  <a:pt x="99" y="54"/>
                  <a:pt x="99" y="54"/>
                </a:cubicBezTo>
                <a:close/>
                <a:moveTo>
                  <a:pt x="97" y="55"/>
                </a:moveTo>
                <a:cubicBezTo>
                  <a:pt x="97" y="55"/>
                  <a:pt x="97" y="55"/>
                  <a:pt x="97" y="55"/>
                </a:cubicBezTo>
                <a:cubicBezTo>
                  <a:pt x="97" y="55"/>
                  <a:pt x="97" y="55"/>
                  <a:pt x="97" y="55"/>
                </a:cubicBezTo>
                <a:cubicBezTo>
                  <a:pt x="98" y="55"/>
                  <a:pt x="98" y="55"/>
                  <a:pt x="98" y="55"/>
                </a:cubicBezTo>
                <a:cubicBezTo>
                  <a:pt x="98" y="55"/>
                  <a:pt x="98" y="55"/>
                  <a:pt x="98" y="55"/>
                </a:cubicBezTo>
                <a:cubicBezTo>
                  <a:pt x="98" y="55"/>
                  <a:pt x="99" y="55"/>
                  <a:pt x="99" y="55"/>
                </a:cubicBezTo>
                <a:cubicBezTo>
                  <a:pt x="99" y="55"/>
                  <a:pt x="99" y="55"/>
                  <a:pt x="99" y="56"/>
                </a:cubicBezTo>
                <a:cubicBezTo>
                  <a:pt x="99" y="56"/>
                  <a:pt x="98" y="55"/>
                  <a:pt x="98" y="56"/>
                </a:cubicBezTo>
                <a:cubicBezTo>
                  <a:pt x="98" y="56"/>
                  <a:pt x="98" y="56"/>
                  <a:pt x="98" y="55"/>
                </a:cubicBezTo>
                <a:cubicBezTo>
                  <a:pt x="98" y="55"/>
                  <a:pt x="98" y="56"/>
                  <a:pt x="98" y="56"/>
                </a:cubicBezTo>
                <a:cubicBezTo>
                  <a:pt x="97" y="56"/>
                  <a:pt x="97" y="56"/>
                  <a:pt x="96" y="56"/>
                </a:cubicBezTo>
                <a:cubicBezTo>
                  <a:pt x="96" y="56"/>
                  <a:pt x="97" y="56"/>
                  <a:pt x="96" y="55"/>
                </a:cubicBezTo>
                <a:cubicBezTo>
                  <a:pt x="96" y="55"/>
                  <a:pt x="96" y="55"/>
                  <a:pt x="96" y="55"/>
                </a:cubicBezTo>
                <a:cubicBezTo>
                  <a:pt x="96" y="55"/>
                  <a:pt x="97" y="55"/>
                  <a:pt x="97" y="55"/>
                </a:cubicBezTo>
                <a:close/>
                <a:moveTo>
                  <a:pt x="97" y="58"/>
                </a:moveTo>
                <a:cubicBezTo>
                  <a:pt x="97" y="57"/>
                  <a:pt x="97" y="58"/>
                  <a:pt x="96" y="57"/>
                </a:cubicBezTo>
                <a:cubicBezTo>
                  <a:pt x="97" y="57"/>
                  <a:pt x="97" y="57"/>
                  <a:pt x="97" y="57"/>
                </a:cubicBezTo>
                <a:cubicBezTo>
                  <a:pt x="97" y="58"/>
                  <a:pt x="97" y="57"/>
                  <a:pt x="98" y="57"/>
                </a:cubicBezTo>
                <a:cubicBezTo>
                  <a:pt x="98" y="57"/>
                  <a:pt x="98" y="57"/>
                  <a:pt x="97" y="58"/>
                </a:cubicBezTo>
                <a:close/>
                <a:moveTo>
                  <a:pt x="98" y="81"/>
                </a:moveTo>
                <a:cubicBezTo>
                  <a:pt x="97" y="80"/>
                  <a:pt x="97" y="80"/>
                  <a:pt x="97" y="80"/>
                </a:cubicBezTo>
                <a:cubicBezTo>
                  <a:pt x="97" y="80"/>
                  <a:pt x="97" y="80"/>
                  <a:pt x="97" y="80"/>
                </a:cubicBezTo>
                <a:cubicBezTo>
                  <a:pt x="98" y="80"/>
                  <a:pt x="98" y="80"/>
                  <a:pt x="98" y="81"/>
                </a:cubicBezTo>
                <a:close/>
                <a:moveTo>
                  <a:pt x="97" y="62"/>
                </a:moveTo>
                <a:cubicBezTo>
                  <a:pt x="96" y="62"/>
                  <a:pt x="96" y="62"/>
                  <a:pt x="95" y="62"/>
                </a:cubicBezTo>
                <a:cubicBezTo>
                  <a:pt x="95" y="62"/>
                  <a:pt x="96" y="61"/>
                  <a:pt x="97" y="62"/>
                </a:cubicBezTo>
                <a:close/>
                <a:moveTo>
                  <a:pt x="95" y="58"/>
                </a:moveTo>
                <a:cubicBezTo>
                  <a:pt x="96" y="58"/>
                  <a:pt x="96" y="57"/>
                  <a:pt x="96" y="57"/>
                </a:cubicBezTo>
                <a:cubicBezTo>
                  <a:pt x="96" y="58"/>
                  <a:pt x="96" y="58"/>
                  <a:pt x="95" y="58"/>
                </a:cubicBezTo>
                <a:close/>
                <a:moveTo>
                  <a:pt x="95" y="56"/>
                </a:moveTo>
                <a:cubicBezTo>
                  <a:pt x="95" y="56"/>
                  <a:pt x="96" y="55"/>
                  <a:pt x="96" y="55"/>
                </a:cubicBezTo>
                <a:cubicBezTo>
                  <a:pt x="96" y="56"/>
                  <a:pt x="96" y="57"/>
                  <a:pt x="96" y="57"/>
                </a:cubicBezTo>
                <a:cubicBezTo>
                  <a:pt x="95" y="57"/>
                  <a:pt x="95" y="56"/>
                  <a:pt x="95" y="56"/>
                </a:cubicBezTo>
                <a:cubicBezTo>
                  <a:pt x="95" y="56"/>
                  <a:pt x="95" y="56"/>
                  <a:pt x="95" y="57"/>
                </a:cubicBezTo>
                <a:cubicBezTo>
                  <a:pt x="95" y="57"/>
                  <a:pt x="95" y="56"/>
                  <a:pt x="95" y="56"/>
                </a:cubicBezTo>
                <a:cubicBezTo>
                  <a:pt x="95" y="56"/>
                  <a:pt x="95" y="56"/>
                  <a:pt x="95" y="56"/>
                </a:cubicBezTo>
                <a:close/>
                <a:moveTo>
                  <a:pt x="95" y="82"/>
                </a:moveTo>
                <a:cubicBezTo>
                  <a:pt x="95" y="82"/>
                  <a:pt x="95" y="82"/>
                  <a:pt x="95" y="82"/>
                </a:cubicBezTo>
                <a:cubicBezTo>
                  <a:pt x="95" y="82"/>
                  <a:pt x="95" y="82"/>
                  <a:pt x="95" y="82"/>
                </a:cubicBezTo>
                <a:cubicBezTo>
                  <a:pt x="95" y="81"/>
                  <a:pt x="95" y="81"/>
                  <a:pt x="95" y="81"/>
                </a:cubicBezTo>
                <a:cubicBezTo>
                  <a:pt x="95" y="81"/>
                  <a:pt x="95" y="81"/>
                  <a:pt x="95" y="82"/>
                </a:cubicBezTo>
                <a:cubicBezTo>
                  <a:pt x="95" y="81"/>
                  <a:pt x="95" y="81"/>
                  <a:pt x="95" y="81"/>
                </a:cubicBezTo>
                <a:cubicBezTo>
                  <a:pt x="96" y="81"/>
                  <a:pt x="96" y="81"/>
                  <a:pt x="96" y="81"/>
                </a:cubicBezTo>
                <a:cubicBezTo>
                  <a:pt x="96" y="81"/>
                  <a:pt x="96" y="81"/>
                  <a:pt x="96" y="81"/>
                </a:cubicBezTo>
                <a:cubicBezTo>
                  <a:pt x="96" y="81"/>
                  <a:pt x="96" y="81"/>
                  <a:pt x="96" y="81"/>
                </a:cubicBezTo>
                <a:cubicBezTo>
                  <a:pt x="96" y="81"/>
                  <a:pt x="97" y="81"/>
                  <a:pt x="97" y="81"/>
                </a:cubicBezTo>
                <a:cubicBezTo>
                  <a:pt x="97" y="81"/>
                  <a:pt x="97" y="81"/>
                  <a:pt x="97" y="81"/>
                </a:cubicBezTo>
                <a:cubicBezTo>
                  <a:pt x="97" y="81"/>
                  <a:pt x="97" y="81"/>
                  <a:pt x="97" y="81"/>
                </a:cubicBezTo>
                <a:cubicBezTo>
                  <a:pt x="97" y="81"/>
                  <a:pt x="97" y="81"/>
                  <a:pt x="97" y="81"/>
                </a:cubicBezTo>
                <a:cubicBezTo>
                  <a:pt x="97" y="81"/>
                  <a:pt x="97" y="81"/>
                  <a:pt x="98" y="81"/>
                </a:cubicBezTo>
                <a:cubicBezTo>
                  <a:pt x="98" y="81"/>
                  <a:pt x="98" y="81"/>
                  <a:pt x="98" y="81"/>
                </a:cubicBezTo>
                <a:cubicBezTo>
                  <a:pt x="98" y="81"/>
                  <a:pt x="98" y="81"/>
                  <a:pt x="98" y="81"/>
                </a:cubicBezTo>
                <a:cubicBezTo>
                  <a:pt x="98" y="81"/>
                  <a:pt x="98" y="81"/>
                  <a:pt x="99" y="81"/>
                </a:cubicBezTo>
                <a:cubicBezTo>
                  <a:pt x="99" y="81"/>
                  <a:pt x="99" y="81"/>
                  <a:pt x="99" y="81"/>
                </a:cubicBezTo>
                <a:cubicBezTo>
                  <a:pt x="99" y="81"/>
                  <a:pt x="99" y="80"/>
                  <a:pt x="99" y="81"/>
                </a:cubicBezTo>
                <a:cubicBezTo>
                  <a:pt x="99" y="81"/>
                  <a:pt x="99" y="81"/>
                  <a:pt x="99" y="81"/>
                </a:cubicBezTo>
                <a:cubicBezTo>
                  <a:pt x="99" y="81"/>
                  <a:pt x="98" y="81"/>
                  <a:pt x="98" y="81"/>
                </a:cubicBezTo>
                <a:cubicBezTo>
                  <a:pt x="99" y="81"/>
                  <a:pt x="99" y="81"/>
                  <a:pt x="99" y="81"/>
                </a:cubicBezTo>
                <a:cubicBezTo>
                  <a:pt x="98" y="81"/>
                  <a:pt x="98" y="81"/>
                  <a:pt x="98" y="81"/>
                </a:cubicBezTo>
                <a:cubicBezTo>
                  <a:pt x="98" y="81"/>
                  <a:pt x="98" y="81"/>
                  <a:pt x="98" y="81"/>
                </a:cubicBezTo>
                <a:cubicBezTo>
                  <a:pt x="98" y="81"/>
                  <a:pt x="98" y="81"/>
                  <a:pt x="98" y="81"/>
                </a:cubicBezTo>
                <a:cubicBezTo>
                  <a:pt x="97" y="81"/>
                  <a:pt x="96" y="82"/>
                  <a:pt x="96" y="82"/>
                </a:cubicBezTo>
                <a:cubicBezTo>
                  <a:pt x="96" y="82"/>
                  <a:pt x="96" y="82"/>
                  <a:pt x="96" y="82"/>
                </a:cubicBezTo>
                <a:cubicBezTo>
                  <a:pt x="95" y="82"/>
                  <a:pt x="95" y="82"/>
                  <a:pt x="95" y="82"/>
                </a:cubicBezTo>
                <a:cubicBezTo>
                  <a:pt x="95" y="82"/>
                  <a:pt x="95" y="83"/>
                  <a:pt x="95" y="83"/>
                </a:cubicBezTo>
                <a:cubicBezTo>
                  <a:pt x="95" y="83"/>
                  <a:pt x="95" y="83"/>
                  <a:pt x="95" y="83"/>
                </a:cubicBezTo>
                <a:cubicBezTo>
                  <a:pt x="95" y="83"/>
                  <a:pt x="95" y="83"/>
                  <a:pt x="95" y="83"/>
                </a:cubicBezTo>
                <a:cubicBezTo>
                  <a:pt x="96" y="83"/>
                  <a:pt x="96" y="83"/>
                  <a:pt x="96" y="83"/>
                </a:cubicBezTo>
                <a:cubicBezTo>
                  <a:pt x="96" y="83"/>
                  <a:pt x="96" y="82"/>
                  <a:pt x="96" y="82"/>
                </a:cubicBezTo>
                <a:cubicBezTo>
                  <a:pt x="96" y="82"/>
                  <a:pt x="96" y="82"/>
                  <a:pt x="96" y="82"/>
                </a:cubicBezTo>
                <a:cubicBezTo>
                  <a:pt x="96" y="82"/>
                  <a:pt x="96" y="82"/>
                  <a:pt x="96" y="82"/>
                </a:cubicBezTo>
                <a:cubicBezTo>
                  <a:pt x="96" y="82"/>
                  <a:pt x="96" y="82"/>
                  <a:pt x="96" y="82"/>
                </a:cubicBezTo>
                <a:cubicBezTo>
                  <a:pt x="96" y="82"/>
                  <a:pt x="96" y="82"/>
                  <a:pt x="97" y="82"/>
                </a:cubicBezTo>
                <a:cubicBezTo>
                  <a:pt x="97" y="82"/>
                  <a:pt x="97" y="82"/>
                  <a:pt x="97" y="82"/>
                </a:cubicBezTo>
                <a:cubicBezTo>
                  <a:pt x="97" y="82"/>
                  <a:pt x="97" y="82"/>
                  <a:pt x="96" y="82"/>
                </a:cubicBezTo>
                <a:cubicBezTo>
                  <a:pt x="96" y="82"/>
                  <a:pt x="97" y="82"/>
                  <a:pt x="97" y="83"/>
                </a:cubicBezTo>
                <a:cubicBezTo>
                  <a:pt x="97" y="83"/>
                  <a:pt x="97" y="83"/>
                  <a:pt x="97" y="83"/>
                </a:cubicBezTo>
                <a:cubicBezTo>
                  <a:pt x="96" y="83"/>
                  <a:pt x="96" y="84"/>
                  <a:pt x="95" y="83"/>
                </a:cubicBezTo>
                <a:cubicBezTo>
                  <a:pt x="95" y="83"/>
                  <a:pt x="95" y="82"/>
                  <a:pt x="94" y="82"/>
                </a:cubicBezTo>
                <a:cubicBezTo>
                  <a:pt x="94" y="82"/>
                  <a:pt x="94" y="82"/>
                  <a:pt x="95" y="82"/>
                </a:cubicBezTo>
                <a:close/>
                <a:moveTo>
                  <a:pt x="94" y="67"/>
                </a:moveTo>
                <a:cubicBezTo>
                  <a:pt x="94" y="66"/>
                  <a:pt x="94" y="66"/>
                  <a:pt x="94" y="66"/>
                </a:cubicBezTo>
                <a:cubicBezTo>
                  <a:pt x="94" y="66"/>
                  <a:pt x="94" y="66"/>
                  <a:pt x="94" y="66"/>
                </a:cubicBezTo>
                <a:cubicBezTo>
                  <a:pt x="94" y="66"/>
                  <a:pt x="94" y="66"/>
                  <a:pt x="94" y="66"/>
                </a:cubicBezTo>
                <a:cubicBezTo>
                  <a:pt x="94" y="66"/>
                  <a:pt x="94" y="66"/>
                  <a:pt x="94" y="67"/>
                </a:cubicBezTo>
                <a:close/>
                <a:moveTo>
                  <a:pt x="94" y="58"/>
                </a:moveTo>
                <a:cubicBezTo>
                  <a:pt x="94" y="58"/>
                  <a:pt x="94" y="57"/>
                  <a:pt x="94" y="57"/>
                </a:cubicBezTo>
                <a:cubicBezTo>
                  <a:pt x="94" y="58"/>
                  <a:pt x="94" y="58"/>
                  <a:pt x="94" y="58"/>
                </a:cubicBezTo>
                <a:cubicBezTo>
                  <a:pt x="94" y="58"/>
                  <a:pt x="94" y="58"/>
                  <a:pt x="94" y="58"/>
                </a:cubicBezTo>
                <a:close/>
                <a:moveTo>
                  <a:pt x="98" y="106"/>
                </a:moveTo>
                <a:cubicBezTo>
                  <a:pt x="98" y="106"/>
                  <a:pt x="98" y="106"/>
                  <a:pt x="98" y="106"/>
                </a:cubicBezTo>
                <a:cubicBezTo>
                  <a:pt x="98" y="106"/>
                  <a:pt x="98" y="106"/>
                  <a:pt x="98" y="106"/>
                </a:cubicBezTo>
                <a:cubicBezTo>
                  <a:pt x="98" y="107"/>
                  <a:pt x="97" y="107"/>
                  <a:pt x="97" y="106"/>
                </a:cubicBezTo>
                <a:cubicBezTo>
                  <a:pt x="97" y="106"/>
                  <a:pt x="96" y="107"/>
                  <a:pt x="96" y="108"/>
                </a:cubicBezTo>
                <a:cubicBezTo>
                  <a:pt x="96" y="108"/>
                  <a:pt x="96" y="108"/>
                  <a:pt x="95" y="108"/>
                </a:cubicBezTo>
                <a:cubicBezTo>
                  <a:pt x="95" y="107"/>
                  <a:pt x="95" y="107"/>
                  <a:pt x="95" y="107"/>
                </a:cubicBezTo>
                <a:cubicBezTo>
                  <a:pt x="95" y="107"/>
                  <a:pt x="95" y="107"/>
                  <a:pt x="95" y="107"/>
                </a:cubicBezTo>
                <a:cubicBezTo>
                  <a:pt x="95" y="107"/>
                  <a:pt x="95" y="107"/>
                  <a:pt x="95" y="107"/>
                </a:cubicBezTo>
                <a:cubicBezTo>
                  <a:pt x="95" y="107"/>
                  <a:pt x="95" y="107"/>
                  <a:pt x="95" y="107"/>
                </a:cubicBezTo>
                <a:cubicBezTo>
                  <a:pt x="95" y="107"/>
                  <a:pt x="94" y="108"/>
                  <a:pt x="94" y="108"/>
                </a:cubicBezTo>
                <a:cubicBezTo>
                  <a:pt x="94" y="108"/>
                  <a:pt x="94" y="108"/>
                  <a:pt x="94" y="107"/>
                </a:cubicBezTo>
                <a:cubicBezTo>
                  <a:pt x="94" y="107"/>
                  <a:pt x="94" y="107"/>
                  <a:pt x="94" y="108"/>
                </a:cubicBezTo>
                <a:cubicBezTo>
                  <a:pt x="94" y="108"/>
                  <a:pt x="94" y="108"/>
                  <a:pt x="94" y="108"/>
                </a:cubicBezTo>
                <a:cubicBezTo>
                  <a:pt x="93" y="107"/>
                  <a:pt x="94" y="107"/>
                  <a:pt x="94" y="107"/>
                </a:cubicBezTo>
                <a:cubicBezTo>
                  <a:pt x="94" y="107"/>
                  <a:pt x="94" y="107"/>
                  <a:pt x="94" y="107"/>
                </a:cubicBezTo>
                <a:cubicBezTo>
                  <a:pt x="94" y="107"/>
                  <a:pt x="93" y="107"/>
                  <a:pt x="93" y="107"/>
                </a:cubicBezTo>
                <a:cubicBezTo>
                  <a:pt x="95" y="106"/>
                  <a:pt x="97" y="106"/>
                  <a:pt x="98" y="106"/>
                </a:cubicBezTo>
                <a:close/>
                <a:moveTo>
                  <a:pt x="94" y="121"/>
                </a:moveTo>
                <a:cubicBezTo>
                  <a:pt x="93" y="121"/>
                  <a:pt x="93" y="121"/>
                  <a:pt x="93" y="121"/>
                </a:cubicBezTo>
                <a:cubicBezTo>
                  <a:pt x="93" y="121"/>
                  <a:pt x="93" y="121"/>
                  <a:pt x="93" y="121"/>
                </a:cubicBezTo>
                <a:cubicBezTo>
                  <a:pt x="93" y="121"/>
                  <a:pt x="93" y="121"/>
                  <a:pt x="94" y="121"/>
                </a:cubicBezTo>
                <a:close/>
                <a:moveTo>
                  <a:pt x="93" y="120"/>
                </a:moveTo>
                <a:cubicBezTo>
                  <a:pt x="93" y="120"/>
                  <a:pt x="93" y="120"/>
                  <a:pt x="93" y="120"/>
                </a:cubicBezTo>
                <a:cubicBezTo>
                  <a:pt x="93" y="120"/>
                  <a:pt x="93" y="120"/>
                  <a:pt x="93" y="120"/>
                </a:cubicBezTo>
                <a:cubicBezTo>
                  <a:pt x="93" y="120"/>
                  <a:pt x="93" y="120"/>
                  <a:pt x="93" y="120"/>
                </a:cubicBezTo>
                <a:close/>
                <a:moveTo>
                  <a:pt x="92" y="107"/>
                </a:moveTo>
                <a:cubicBezTo>
                  <a:pt x="92" y="107"/>
                  <a:pt x="92" y="107"/>
                  <a:pt x="92" y="107"/>
                </a:cubicBezTo>
                <a:cubicBezTo>
                  <a:pt x="92" y="108"/>
                  <a:pt x="92" y="107"/>
                  <a:pt x="92" y="107"/>
                </a:cubicBezTo>
                <a:cubicBezTo>
                  <a:pt x="92" y="107"/>
                  <a:pt x="92" y="107"/>
                  <a:pt x="92" y="107"/>
                </a:cubicBezTo>
                <a:cubicBezTo>
                  <a:pt x="93" y="107"/>
                  <a:pt x="93" y="107"/>
                  <a:pt x="93" y="107"/>
                </a:cubicBezTo>
                <a:cubicBezTo>
                  <a:pt x="93" y="107"/>
                  <a:pt x="93" y="107"/>
                  <a:pt x="93" y="107"/>
                </a:cubicBezTo>
                <a:cubicBezTo>
                  <a:pt x="93" y="108"/>
                  <a:pt x="92" y="108"/>
                  <a:pt x="91" y="108"/>
                </a:cubicBezTo>
                <a:cubicBezTo>
                  <a:pt x="91" y="107"/>
                  <a:pt x="92" y="107"/>
                  <a:pt x="92" y="107"/>
                </a:cubicBezTo>
                <a:close/>
                <a:moveTo>
                  <a:pt x="92" y="109"/>
                </a:moveTo>
                <a:cubicBezTo>
                  <a:pt x="91" y="108"/>
                  <a:pt x="91" y="108"/>
                  <a:pt x="91" y="108"/>
                </a:cubicBezTo>
                <a:cubicBezTo>
                  <a:pt x="91" y="108"/>
                  <a:pt x="92" y="108"/>
                  <a:pt x="92" y="108"/>
                </a:cubicBezTo>
                <a:cubicBezTo>
                  <a:pt x="92" y="108"/>
                  <a:pt x="92" y="109"/>
                  <a:pt x="92" y="109"/>
                </a:cubicBezTo>
                <a:close/>
                <a:moveTo>
                  <a:pt x="91" y="84"/>
                </a:moveTo>
                <a:cubicBezTo>
                  <a:pt x="91" y="84"/>
                  <a:pt x="91" y="84"/>
                  <a:pt x="91" y="84"/>
                </a:cubicBezTo>
                <a:cubicBezTo>
                  <a:pt x="91" y="84"/>
                  <a:pt x="91" y="84"/>
                  <a:pt x="91" y="84"/>
                </a:cubicBezTo>
                <a:close/>
                <a:moveTo>
                  <a:pt x="91" y="85"/>
                </a:moveTo>
                <a:cubicBezTo>
                  <a:pt x="91" y="85"/>
                  <a:pt x="91" y="85"/>
                  <a:pt x="91" y="85"/>
                </a:cubicBezTo>
                <a:cubicBezTo>
                  <a:pt x="90" y="85"/>
                  <a:pt x="90" y="85"/>
                  <a:pt x="90" y="85"/>
                </a:cubicBezTo>
                <a:cubicBezTo>
                  <a:pt x="90" y="85"/>
                  <a:pt x="91" y="85"/>
                  <a:pt x="91" y="85"/>
                </a:cubicBezTo>
                <a:close/>
                <a:moveTo>
                  <a:pt x="90" y="86"/>
                </a:moveTo>
                <a:cubicBezTo>
                  <a:pt x="90" y="86"/>
                  <a:pt x="90" y="86"/>
                  <a:pt x="90" y="86"/>
                </a:cubicBezTo>
                <a:cubicBezTo>
                  <a:pt x="89" y="86"/>
                  <a:pt x="89" y="86"/>
                  <a:pt x="89" y="86"/>
                </a:cubicBezTo>
                <a:cubicBezTo>
                  <a:pt x="90" y="86"/>
                  <a:pt x="90" y="86"/>
                  <a:pt x="90" y="86"/>
                </a:cubicBezTo>
                <a:close/>
                <a:moveTo>
                  <a:pt x="88" y="108"/>
                </a:moveTo>
                <a:cubicBezTo>
                  <a:pt x="89" y="108"/>
                  <a:pt x="89" y="108"/>
                  <a:pt x="90" y="108"/>
                </a:cubicBezTo>
                <a:cubicBezTo>
                  <a:pt x="90" y="108"/>
                  <a:pt x="90" y="108"/>
                  <a:pt x="90" y="108"/>
                </a:cubicBezTo>
                <a:cubicBezTo>
                  <a:pt x="90" y="108"/>
                  <a:pt x="90" y="108"/>
                  <a:pt x="89" y="108"/>
                </a:cubicBezTo>
                <a:cubicBezTo>
                  <a:pt x="89" y="108"/>
                  <a:pt x="90" y="108"/>
                  <a:pt x="90" y="108"/>
                </a:cubicBezTo>
                <a:cubicBezTo>
                  <a:pt x="89" y="108"/>
                  <a:pt x="89" y="108"/>
                  <a:pt x="89" y="108"/>
                </a:cubicBezTo>
                <a:cubicBezTo>
                  <a:pt x="89" y="108"/>
                  <a:pt x="89" y="108"/>
                  <a:pt x="89" y="108"/>
                </a:cubicBezTo>
                <a:cubicBezTo>
                  <a:pt x="89" y="108"/>
                  <a:pt x="89" y="108"/>
                  <a:pt x="88" y="108"/>
                </a:cubicBezTo>
                <a:cubicBezTo>
                  <a:pt x="88" y="108"/>
                  <a:pt x="88" y="108"/>
                  <a:pt x="88" y="108"/>
                </a:cubicBezTo>
                <a:cubicBezTo>
                  <a:pt x="88" y="108"/>
                  <a:pt x="88" y="108"/>
                  <a:pt x="88" y="108"/>
                </a:cubicBezTo>
                <a:close/>
                <a:moveTo>
                  <a:pt x="87" y="85"/>
                </a:moveTo>
                <a:cubicBezTo>
                  <a:pt x="87" y="86"/>
                  <a:pt x="87" y="86"/>
                  <a:pt x="86" y="86"/>
                </a:cubicBezTo>
                <a:cubicBezTo>
                  <a:pt x="86" y="86"/>
                  <a:pt x="87" y="86"/>
                  <a:pt x="87" y="85"/>
                </a:cubicBezTo>
                <a:close/>
                <a:moveTo>
                  <a:pt x="87" y="109"/>
                </a:moveTo>
                <a:cubicBezTo>
                  <a:pt x="87" y="109"/>
                  <a:pt x="86" y="109"/>
                  <a:pt x="86" y="109"/>
                </a:cubicBezTo>
                <a:cubicBezTo>
                  <a:pt x="87" y="108"/>
                  <a:pt x="87" y="108"/>
                  <a:pt x="88" y="108"/>
                </a:cubicBezTo>
                <a:cubicBezTo>
                  <a:pt x="88" y="108"/>
                  <a:pt x="88" y="108"/>
                  <a:pt x="88" y="108"/>
                </a:cubicBezTo>
                <a:cubicBezTo>
                  <a:pt x="88" y="108"/>
                  <a:pt x="88" y="109"/>
                  <a:pt x="88" y="109"/>
                </a:cubicBezTo>
                <a:cubicBezTo>
                  <a:pt x="88" y="109"/>
                  <a:pt x="88" y="109"/>
                  <a:pt x="88" y="109"/>
                </a:cubicBezTo>
                <a:cubicBezTo>
                  <a:pt x="88" y="109"/>
                  <a:pt x="87" y="108"/>
                  <a:pt x="87" y="109"/>
                </a:cubicBezTo>
                <a:cubicBezTo>
                  <a:pt x="87" y="109"/>
                  <a:pt x="87" y="109"/>
                  <a:pt x="87" y="109"/>
                </a:cubicBezTo>
                <a:cubicBezTo>
                  <a:pt x="87" y="109"/>
                  <a:pt x="87" y="109"/>
                  <a:pt x="87" y="109"/>
                </a:cubicBezTo>
                <a:cubicBezTo>
                  <a:pt x="87" y="109"/>
                  <a:pt x="87" y="109"/>
                  <a:pt x="87" y="109"/>
                </a:cubicBezTo>
                <a:cubicBezTo>
                  <a:pt x="87" y="110"/>
                  <a:pt x="87" y="110"/>
                  <a:pt x="86" y="110"/>
                </a:cubicBezTo>
                <a:cubicBezTo>
                  <a:pt x="86" y="110"/>
                  <a:pt x="86" y="109"/>
                  <a:pt x="86" y="109"/>
                </a:cubicBezTo>
                <a:cubicBezTo>
                  <a:pt x="86" y="109"/>
                  <a:pt x="86" y="109"/>
                  <a:pt x="87" y="109"/>
                </a:cubicBezTo>
                <a:close/>
                <a:moveTo>
                  <a:pt x="86" y="86"/>
                </a:moveTo>
                <a:cubicBezTo>
                  <a:pt x="86" y="86"/>
                  <a:pt x="86" y="86"/>
                  <a:pt x="86" y="86"/>
                </a:cubicBezTo>
                <a:cubicBezTo>
                  <a:pt x="86" y="86"/>
                  <a:pt x="86" y="86"/>
                  <a:pt x="86" y="86"/>
                </a:cubicBezTo>
                <a:cubicBezTo>
                  <a:pt x="86" y="86"/>
                  <a:pt x="86" y="86"/>
                  <a:pt x="86" y="86"/>
                </a:cubicBezTo>
                <a:close/>
                <a:moveTo>
                  <a:pt x="85" y="109"/>
                </a:moveTo>
                <a:cubicBezTo>
                  <a:pt x="85" y="109"/>
                  <a:pt x="86" y="109"/>
                  <a:pt x="86" y="109"/>
                </a:cubicBezTo>
                <a:cubicBezTo>
                  <a:pt x="86" y="109"/>
                  <a:pt x="85" y="109"/>
                  <a:pt x="85" y="109"/>
                </a:cubicBezTo>
                <a:cubicBezTo>
                  <a:pt x="85" y="109"/>
                  <a:pt x="85" y="109"/>
                  <a:pt x="85" y="109"/>
                </a:cubicBezTo>
                <a:close/>
                <a:moveTo>
                  <a:pt x="84" y="92"/>
                </a:moveTo>
                <a:cubicBezTo>
                  <a:pt x="84" y="93"/>
                  <a:pt x="84" y="93"/>
                  <a:pt x="84" y="93"/>
                </a:cubicBezTo>
                <a:cubicBezTo>
                  <a:pt x="84" y="93"/>
                  <a:pt x="84" y="93"/>
                  <a:pt x="84" y="93"/>
                </a:cubicBezTo>
                <a:cubicBezTo>
                  <a:pt x="84" y="93"/>
                  <a:pt x="84" y="93"/>
                  <a:pt x="84" y="93"/>
                </a:cubicBezTo>
                <a:cubicBezTo>
                  <a:pt x="84" y="93"/>
                  <a:pt x="84" y="93"/>
                  <a:pt x="84" y="93"/>
                </a:cubicBezTo>
                <a:cubicBezTo>
                  <a:pt x="84" y="92"/>
                  <a:pt x="84" y="92"/>
                  <a:pt x="84" y="92"/>
                </a:cubicBezTo>
                <a:close/>
                <a:moveTo>
                  <a:pt x="81" y="88"/>
                </a:moveTo>
                <a:cubicBezTo>
                  <a:pt x="81" y="88"/>
                  <a:pt x="81" y="88"/>
                  <a:pt x="81" y="89"/>
                </a:cubicBezTo>
                <a:cubicBezTo>
                  <a:pt x="80" y="89"/>
                  <a:pt x="80" y="89"/>
                  <a:pt x="80" y="89"/>
                </a:cubicBezTo>
                <a:cubicBezTo>
                  <a:pt x="80" y="89"/>
                  <a:pt x="80" y="89"/>
                  <a:pt x="80" y="88"/>
                </a:cubicBezTo>
                <a:cubicBezTo>
                  <a:pt x="80" y="88"/>
                  <a:pt x="80" y="88"/>
                  <a:pt x="81" y="88"/>
                </a:cubicBezTo>
                <a:close/>
                <a:moveTo>
                  <a:pt x="80" y="110"/>
                </a:moveTo>
                <a:cubicBezTo>
                  <a:pt x="80" y="110"/>
                  <a:pt x="80" y="110"/>
                  <a:pt x="80" y="110"/>
                </a:cubicBezTo>
                <a:cubicBezTo>
                  <a:pt x="80" y="110"/>
                  <a:pt x="80" y="110"/>
                  <a:pt x="80" y="110"/>
                </a:cubicBezTo>
                <a:cubicBezTo>
                  <a:pt x="80" y="110"/>
                  <a:pt x="80" y="110"/>
                  <a:pt x="80" y="110"/>
                </a:cubicBezTo>
                <a:close/>
                <a:moveTo>
                  <a:pt x="74" y="90"/>
                </a:moveTo>
                <a:cubicBezTo>
                  <a:pt x="74" y="90"/>
                  <a:pt x="74" y="90"/>
                  <a:pt x="74" y="90"/>
                </a:cubicBezTo>
                <a:cubicBezTo>
                  <a:pt x="74" y="90"/>
                  <a:pt x="74" y="90"/>
                  <a:pt x="74" y="90"/>
                </a:cubicBezTo>
                <a:cubicBezTo>
                  <a:pt x="74" y="90"/>
                  <a:pt x="74" y="90"/>
                  <a:pt x="74" y="90"/>
                </a:cubicBezTo>
                <a:close/>
                <a:moveTo>
                  <a:pt x="73" y="91"/>
                </a:moveTo>
                <a:cubicBezTo>
                  <a:pt x="73" y="91"/>
                  <a:pt x="73" y="91"/>
                  <a:pt x="73" y="91"/>
                </a:cubicBezTo>
                <a:cubicBezTo>
                  <a:pt x="73" y="92"/>
                  <a:pt x="73" y="92"/>
                  <a:pt x="73" y="92"/>
                </a:cubicBezTo>
                <a:cubicBezTo>
                  <a:pt x="73" y="92"/>
                  <a:pt x="72" y="92"/>
                  <a:pt x="72" y="92"/>
                </a:cubicBezTo>
                <a:cubicBezTo>
                  <a:pt x="72" y="91"/>
                  <a:pt x="72" y="91"/>
                  <a:pt x="73" y="91"/>
                </a:cubicBezTo>
                <a:close/>
                <a:moveTo>
                  <a:pt x="72" y="91"/>
                </a:moveTo>
                <a:cubicBezTo>
                  <a:pt x="72" y="91"/>
                  <a:pt x="73" y="91"/>
                  <a:pt x="72" y="91"/>
                </a:cubicBezTo>
                <a:cubicBezTo>
                  <a:pt x="72" y="91"/>
                  <a:pt x="72" y="91"/>
                  <a:pt x="72" y="91"/>
                </a:cubicBezTo>
                <a:cubicBezTo>
                  <a:pt x="72" y="91"/>
                  <a:pt x="72" y="91"/>
                  <a:pt x="72" y="91"/>
                </a:cubicBezTo>
                <a:close/>
                <a:moveTo>
                  <a:pt x="72" y="112"/>
                </a:moveTo>
                <a:cubicBezTo>
                  <a:pt x="72" y="112"/>
                  <a:pt x="72" y="112"/>
                  <a:pt x="72" y="112"/>
                </a:cubicBezTo>
                <a:cubicBezTo>
                  <a:pt x="72" y="112"/>
                  <a:pt x="72" y="112"/>
                  <a:pt x="72" y="112"/>
                </a:cubicBezTo>
                <a:cubicBezTo>
                  <a:pt x="72" y="112"/>
                  <a:pt x="72" y="112"/>
                  <a:pt x="72" y="112"/>
                </a:cubicBezTo>
                <a:close/>
                <a:moveTo>
                  <a:pt x="71" y="97"/>
                </a:moveTo>
                <a:cubicBezTo>
                  <a:pt x="71" y="97"/>
                  <a:pt x="71" y="97"/>
                  <a:pt x="71" y="96"/>
                </a:cubicBezTo>
                <a:cubicBezTo>
                  <a:pt x="71" y="97"/>
                  <a:pt x="71" y="97"/>
                  <a:pt x="71" y="97"/>
                </a:cubicBezTo>
                <a:cubicBezTo>
                  <a:pt x="71" y="97"/>
                  <a:pt x="71" y="97"/>
                  <a:pt x="71" y="97"/>
                </a:cubicBezTo>
                <a:close/>
                <a:moveTo>
                  <a:pt x="71" y="112"/>
                </a:moveTo>
                <a:cubicBezTo>
                  <a:pt x="70" y="112"/>
                  <a:pt x="70" y="112"/>
                  <a:pt x="70" y="112"/>
                </a:cubicBezTo>
                <a:cubicBezTo>
                  <a:pt x="70" y="112"/>
                  <a:pt x="70" y="112"/>
                  <a:pt x="70" y="112"/>
                </a:cubicBezTo>
                <a:cubicBezTo>
                  <a:pt x="70" y="112"/>
                  <a:pt x="70" y="112"/>
                  <a:pt x="69" y="113"/>
                </a:cubicBezTo>
                <a:cubicBezTo>
                  <a:pt x="69" y="112"/>
                  <a:pt x="70" y="112"/>
                  <a:pt x="71" y="112"/>
                </a:cubicBezTo>
                <a:close/>
                <a:moveTo>
                  <a:pt x="69" y="92"/>
                </a:moveTo>
                <a:cubicBezTo>
                  <a:pt x="69" y="92"/>
                  <a:pt x="69" y="92"/>
                  <a:pt x="68" y="92"/>
                </a:cubicBezTo>
                <a:cubicBezTo>
                  <a:pt x="68" y="92"/>
                  <a:pt x="68" y="92"/>
                  <a:pt x="68" y="92"/>
                </a:cubicBezTo>
                <a:cubicBezTo>
                  <a:pt x="68" y="92"/>
                  <a:pt x="69" y="92"/>
                  <a:pt x="69" y="92"/>
                </a:cubicBezTo>
                <a:close/>
                <a:moveTo>
                  <a:pt x="68" y="92"/>
                </a:moveTo>
                <a:cubicBezTo>
                  <a:pt x="68" y="93"/>
                  <a:pt x="68" y="93"/>
                  <a:pt x="68" y="93"/>
                </a:cubicBezTo>
                <a:cubicBezTo>
                  <a:pt x="68" y="93"/>
                  <a:pt x="68" y="93"/>
                  <a:pt x="68" y="92"/>
                </a:cubicBezTo>
                <a:cubicBezTo>
                  <a:pt x="68" y="93"/>
                  <a:pt x="68" y="93"/>
                  <a:pt x="68" y="93"/>
                </a:cubicBezTo>
                <a:cubicBezTo>
                  <a:pt x="68" y="93"/>
                  <a:pt x="68" y="93"/>
                  <a:pt x="68" y="93"/>
                </a:cubicBezTo>
                <a:cubicBezTo>
                  <a:pt x="67" y="93"/>
                  <a:pt x="67" y="93"/>
                  <a:pt x="67" y="93"/>
                </a:cubicBezTo>
                <a:cubicBezTo>
                  <a:pt x="67" y="93"/>
                  <a:pt x="66" y="93"/>
                  <a:pt x="66" y="93"/>
                </a:cubicBezTo>
                <a:cubicBezTo>
                  <a:pt x="66" y="93"/>
                  <a:pt x="67" y="92"/>
                  <a:pt x="68" y="92"/>
                </a:cubicBezTo>
                <a:close/>
                <a:moveTo>
                  <a:pt x="65" y="113"/>
                </a:moveTo>
                <a:cubicBezTo>
                  <a:pt x="65" y="113"/>
                  <a:pt x="65" y="112"/>
                  <a:pt x="66" y="113"/>
                </a:cubicBezTo>
                <a:cubicBezTo>
                  <a:pt x="66" y="113"/>
                  <a:pt x="66" y="113"/>
                  <a:pt x="66" y="113"/>
                </a:cubicBezTo>
                <a:cubicBezTo>
                  <a:pt x="66" y="113"/>
                  <a:pt x="66" y="113"/>
                  <a:pt x="66" y="113"/>
                </a:cubicBezTo>
                <a:cubicBezTo>
                  <a:pt x="65" y="113"/>
                  <a:pt x="65" y="113"/>
                  <a:pt x="65" y="113"/>
                </a:cubicBezTo>
                <a:cubicBezTo>
                  <a:pt x="65" y="113"/>
                  <a:pt x="65" y="113"/>
                  <a:pt x="65" y="113"/>
                </a:cubicBezTo>
                <a:close/>
                <a:moveTo>
                  <a:pt x="63" y="97"/>
                </a:moveTo>
                <a:cubicBezTo>
                  <a:pt x="63" y="97"/>
                  <a:pt x="63" y="97"/>
                  <a:pt x="63" y="97"/>
                </a:cubicBezTo>
                <a:cubicBezTo>
                  <a:pt x="63" y="97"/>
                  <a:pt x="63" y="97"/>
                  <a:pt x="63" y="97"/>
                </a:cubicBezTo>
                <a:cubicBezTo>
                  <a:pt x="63" y="97"/>
                  <a:pt x="63" y="97"/>
                  <a:pt x="62" y="97"/>
                </a:cubicBezTo>
                <a:cubicBezTo>
                  <a:pt x="62" y="97"/>
                  <a:pt x="63" y="97"/>
                  <a:pt x="63" y="97"/>
                </a:cubicBezTo>
                <a:close/>
                <a:moveTo>
                  <a:pt x="62" y="98"/>
                </a:moveTo>
                <a:cubicBezTo>
                  <a:pt x="63" y="98"/>
                  <a:pt x="63" y="98"/>
                  <a:pt x="63" y="98"/>
                </a:cubicBezTo>
                <a:cubicBezTo>
                  <a:pt x="63" y="98"/>
                  <a:pt x="63" y="98"/>
                  <a:pt x="63" y="98"/>
                </a:cubicBezTo>
                <a:cubicBezTo>
                  <a:pt x="63" y="98"/>
                  <a:pt x="63" y="98"/>
                  <a:pt x="63" y="98"/>
                </a:cubicBezTo>
                <a:cubicBezTo>
                  <a:pt x="63" y="98"/>
                  <a:pt x="62" y="98"/>
                  <a:pt x="62" y="98"/>
                </a:cubicBezTo>
                <a:close/>
                <a:moveTo>
                  <a:pt x="61" y="94"/>
                </a:moveTo>
                <a:cubicBezTo>
                  <a:pt x="61" y="94"/>
                  <a:pt x="61" y="94"/>
                  <a:pt x="61" y="94"/>
                </a:cubicBezTo>
                <a:cubicBezTo>
                  <a:pt x="61" y="94"/>
                  <a:pt x="61" y="94"/>
                  <a:pt x="61" y="94"/>
                </a:cubicBezTo>
                <a:close/>
                <a:moveTo>
                  <a:pt x="61" y="94"/>
                </a:moveTo>
                <a:cubicBezTo>
                  <a:pt x="61" y="94"/>
                  <a:pt x="61" y="94"/>
                  <a:pt x="61" y="94"/>
                </a:cubicBezTo>
                <a:cubicBezTo>
                  <a:pt x="61" y="94"/>
                  <a:pt x="61" y="95"/>
                  <a:pt x="61" y="95"/>
                </a:cubicBezTo>
                <a:cubicBezTo>
                  <a:pt x="61" y="95"/>
                  <a:pt x="61" y="95"/>
                  <a:pt x="61" y="95"/>
                </a:cubicBezTo>
                <a:cubicBezTo>
                  <a:pt x="61" y="95"/>
                  <a:pt x="61" y="95"/>
                  <a:pt x="61" y="95"/>
                </a:cubicBezTo>
                <a:cubicBezTo>
                  <a:pt x="61" y="95"/>
                  <a:pt x="61" y="94"/>
                  <a:pt x="61" y="94"/>
                </a:cubicBezTo>
                <a:close/>
                <a:moveTo>
                  <a:pt x="62" y="98"/>
                </a:moveTo>
                <a:cubicBezTo>
                  <a:pt x="62" y="98"/>
                  <a:pt x="61" y="98"/>
                  <a:pt x="61" y="98"/>
                </a:cubicBezTo>
                <a:cubicBezTo>
                  <a:pt x="61" y="98"/>
                  <a:pt x="61" y="98"/>
                  <a:pt x="62" y="98"/>
                </a:cubicBezTo>
                <a:close/>
                <a:moveTo>
                  <a:pt x="61" y="98"/>
                </a:moveTo>
                <a:cubicBezTo>
                  <a:pt x="61" y="99"/>
                  <a:pt x="60" y="99"/>
                  <a:pt x="60" y="99"/>
                </a:cubicBezTo>
                <a:cubicBezTo>
                  <a:pt x="60" y="99"/>
                  <a:pt x="60" y="99"/>
                  <a:pt x="59" y="99"/>
                </a:cubicBezTo>
                <a:cubicBezTo>
                  <a:pt x="59" y="99"/>
                  <a:pt x="59" y="99"/>
                  <a:pt x="59" y="98"/>
                </a:cubicBezTo>
                <a:cubicBezTo>
                  <a:pt x="60" y="98"/>
                  <a:pt x="60" y="98"/>
                  <a:pt x="61" y="98"/>
                </a:cubicBezTo>
                <a:close/>
                <a:moveTo>
                  <a:pt x="59" y="114"/>
                </a:moveTo>
                <a:cubicBezTo>
                  <a:pt x="59" y="114"/>
                  <a:pt x="59" y="114"/>
                  <a:pt x="59" y="114"/>
                </a:cubicBezTo>
                <a:cubicBezTo>
                  <a:pt x="59" y="114"/>
                  <a:pt x="59" y="114"/>
                  <a:pt x="59" y="114"/>
                </a:cubicBezTo>
                <a:cubicBezTo>
                  <a:pt x="59" y="114"/>
                  <a:pt x="59" y="114"/>
                  <a:pt x="59" y="114"/>
                </a:cubicBezTo>
                <a:close/>
                <a:moveTo>
                  <a:pt x="59" y="114"/>
                </a:moveTo>
                <a:cubicBezTo>
                  <a:pt x="59" y="114"/>
                  <a:pt x="59" y="114"/>
                  <a:pt x="59" y="115"/>
                </a:cubicBezTo>
                <a:cubicBezTo>
                  <a:pt x="59" y="115"/>
                  <a:pt x="59" y="115"/>
                  <a:pt x="59" y="115"/>
                </a:cubicBezTo>
                <a:cubicBezTo>
                  <a:pt x="59" y="115"/>
                  <a:pt x="59" y="115"/>
                  <a:pt x="59" y="115"/>
                </a:cubicBezTo>
                <a:cubicBezTo>
                  <a:pt x="59" y="115"/>
                  <a:pt x="59" y="114"/>
                  <a:pt x="59" y="114"/>
                </a:cubicBezTo>
                <a:close/>
                <a:moveTo>
                  <a:pt x="57" y="99"/>
                </a:moveTo>
                <a:cubicBezTo>
                  <a:pt x="57" y="99"/>
                  <a:pt x="57" y="99"/>
                  <a:pt x="57" y="100"/>
                </a:cubicBezTo>
                <a:cubicBezTo>
                  <a:pt x="57" y="99"/>
                  <a:pt x="57" y="99"/>
                  <a:pt x="56" y="99"/>
                </a:cubicBezTo>
                <a:cubicBezTo>
                  <a:pt x="56" y="99"/>
                  <a:pt x="56" y="100"/>
                  <a:pt x="56" y="100"/>
                </a:cubicBezTo>
                <a:cubicBezTo>
                  <a:pt x="56" y="100"/>
                  <a:pt x="56" y="100"/>
                  <a:pt x="56" y="100"/>
                </a:cubicBezTo>
                <a:cubicBezTo>
                  <a:pt x="56" y="99"/>
                  <a:pt x="57" y="98"/>
                  <a:pt x="57" y="99"/>
                </a:cubicBezTo>
                <a:close/>
                <a:moveTo>
                  <a:pt x="57" y="116"/>
                </a:moveTo>
                <a:cubicBezTo>
                  <a:pt x="57" y="116"/>
                  <a:pt x="57" y="116"/>
                  <a:pt x="57" y="116"/>
                </a:cubicBezTo>
                <a:cubicBezTo>
                  <a:pt x="57" y="116"/>
                  <a:pt x="56" y="116"/>
                  <a:pt x="56" y="115"/>
                </a:cubicBezTo>
                <a:cubicBezTo>
                  <a:pt x="57" y="116"/>
                  <a:pt x="57" y="116"/>
                  <a:pt x="57" y="116"/>
                </a:cubicBezTo>
                <a:close/>
                <a:moveTo>
                  <a:pt x="56" y="115"/>
                </a:moveTo>
                <a:cubicBezTo>
                  <a:pt x="56" y="116"/>
                  <a:pt x="56" y="116"/>
                  <a:pt x="56" y="116"/>
                </a:cubicBezTo>
                <a:cubicBezTo>
                  <a:pt x="56" y="116"/>
                  <a:pt x="56" y="116"/>
                  <a:pt x="56" y="116"/>
                </a:cubicBezTo>
                <a:cubicBezTo>
                  <a:pt x="56" y="116"/>
                  <a:pt x="56" y="116"/>
                  <a:pt x="56" y="115"/>
                </a:cubicBezTo>
                <a:close/>
                <a:moveTo>
                  <a:pt x="54" y="100"/>
                </a:moveTo>
                <a:cubicBezTo>
                  <a:pt x="54" y="101"/>
                  <a:pt x="53" y="101"/>
                  <a:pt x="53" y="100"/>
                </a:cubicBezTo>
                <a:cubicBezTo>
                  <a:pt x="53" y="100"/>
                  <a:pt x="53" y="100"/>
                  <a:pt x="54" y="100"/>
                </a:cubicBezTo>
                <a:close/>
                <a:moveTo>
                  <a:pt x="54" y="117"/>
                </a:moveTo>
                <a:cubicBezTo>
                  <a:pt x="53" y="117"/>
                  <a:pt x="53" y="118"/>
                  <a:pt x="52" y="118"/>
                </a:cubicBezTo>
                <a:cubicBezTo>
                  <a:pt x="52" y="117"/>
                  <a:pt x="53" y="117"/>
                  <a:pt x="54" y="117"/>
                </a:cubicBezTo>
                <a:cubicBezTo>
                  <a:pt x="54" y="117"/>
                  <a:pt x="54" y="117"/>
                  <a:pt x="54" y="117"/>
                </a:cubicBezTo>
                <a:cubicBezTo>
                  <a:pt x="54" y="117"/>
                  <a:pt x="54" y="117"/>
                  <a:pt x="54" y="117"/>
                </a:cubicBezTo>
                <a:close/>
                <a:moveTo>
                  <a:pt x="54" y="117"/>
                </a:moveTo>
                <a:cubicBezTo>
                  <a:pt x="54" y="117"/>
                  <a:pt x="54" y="117"/>
                  <a:pt x="54" y="117"/>
                </a:cubicBezTo>
                <a:cubicBezTo>
                  <a:pt x="54" y="117"/>
                  <a:pt x="54" y="117"/>
                  <a:pt x="54" y="117"/>
                </a:cubicBezTo>
                <a:close/>
                <a:moveTo>
                  <a:pt x="54" y="101"/>
                </a:moveTo>
                <a:cubicBezTo>
                  <a:pt x="54" y="101"/>
                  <a:pt x="54" y="101"/>
                  <a:pt x="54" y="100"/>
                </a:cubicBezTo>
                <a:cubicBezTo>
                  <a:pt x="54" y="100"/>
                  <a:pt x="53" y="100"/>
                  <a:pt x="53" y="100"/>
                </a:cubicBezTo>
                <a:cubicBezTo>
                  <a:pt x="53" y="100"/>
                  <a:pt x="54" y="100"/>
                  <a:pt x="54" y="99"/>
                </a:cubicBezTo>
                <a:cubicBezTo>
                  <a:pt x="54" y="100"/>
                  <a:pt x="54" y="100"/>
                  <a:pt x="54" y="100"/>
                </a:cubicBezTo>
                <a:cubicBezTo>
                  <a:pt x="55" y="99"/>
                  <a:pt x="55" y="100"/>
                  <a:pt x="56" y="99"/>
                </a:cubicBezTo>
                <a:cubicBezTo>
                  <a:pt x="56" y="99"/>
                  <a:pt x="56" y="99"/>
                  <a:pt x="56" y="100"/>
                </a:cubicBezTo>
                <a:cubicBezTo>
                  <a:pt x="55" y="99"/>
                  <a:pt x="55" y="100"/>
                  <a:pt x="55" y="100"/>
                </a:cubicBezTo>
                <a:cubicBezTo>
                  <a:pt x="55" y="100"/>
                  <a:pt x="55" y="101"/>
                  <a:pt x="55" y="101"/>
                </a:cubicBezTo>
                <a:cubicBezTo>
                  <a:pt x="55" y="101"/>
                  <a:pt x="54" y="101"/>
                  <a:pt x="54" y="101"/>
                </a:cubicBezTo>
                <a:close/>
                <a:moveTo>
                  <a:pt x="55" y="121"/>
                </a:moveTo>
                <a:cubicBezTo>
                  <a:pt x="55" y="121"/>
                  <a:pt x="55" y="121"/>
                  <a:pt x="55" y="121"/>
                </a:cubicBezTo>
                <a:cubicBezTo>
                  <a:pt x="55" y="121"/>
                  <a:pt x="55" y="121"/>
                  <a:pt x="55" y="121"/>
                </a:cubicBezTo>
                <a:cubicBezTo>
                  <a:pt x="55" y="121"/>
                  <a:pt x="55" y="121"/>
                  <a:pt x="55" y="121"/>
                </a:cubicBezTo>
                <a:cubicBezTo>
                  <a:pt x="55" y="121"/>
                  <a:pt x="55" y="121"/>
                  <a:pt x="55" y="121"/>
                </a:cubicBezTo>
                <a:cubicBezTo>
                  <a:pt x="55" y="121"/>
                  <a:pt x="55" y="121"/>
                  <a:pt x="55" y="121"/>
                </a:cubicBezTo>
                <a:close/>
                <a:moveTo>
                  <a:pt x="56" y="125"/>
                </a:moveTo>
                <a:cubicBezTo>
                  <a:pt x="55" y="125"/>
                  <a:pt x="55" y="125"/>
                  <a:pt x="55" y="125"/>
                </a:cubicBezTo>
                <a:cubicBezTo>
                  <a:pt x="55" y="125"/>
                  <a:pt x="56" y="124"/>
                  <a:pt x="56" y="124"/>
                </a:cubicBezTo>
                <a:cubicBezTo>
                  <a:pt x="56" y="124"/>
                  <a:pt x="56" y="125"/>
                  <a:pt x="56" y="125"/>
                </a:cubicBezTo>
                <a:cubicBezTo>
                  <a:pt x="56" y="125"/>
                  <a:pt x="56" y="125"/>
                  <a:pt x="56" y="125"/>
                </a:cubicBezTo>
                <a:close/>
                <a:moveTo>
                  <a:pt x="56" y="120"/>
                </a:moveTo>
                <a:cubicBezTo>
                  <a:pt x="56" y="120"/>
                  <a:pt x="57" y="120"/>
                  <a:pt x="57" y="120"/>
                </a:cubicBezTo>
                <a:cubicBezTo>
                  <a:pt x="57" y="120"/>
                  <a:pt x="56" y="120"/>
                  <a:pt x="56" y="120"/>
                </a:cubicBezTo>
                <a:close/>
                <a:moveTo>
                  <a:pt x="57" y="124"/>
                </a:moveTo>
                <a:cubicBezTo>
                  <a:pt x="57" y="124"/>
                  <a:pt x="57" y="124"/>
                  <a:pt x="56" y="124"/>
                </a:cubicBezTo>
                <a:cubicBezTo>
                  <a:pt x="57" y="124"/>
                  <a:pt x="57" y="124"/>
                  <a:pt x="57" y="124"/>
                </a:cubicBezTo>
                <a:cubicBezTo>
                  <a:pt x="57" y="124"/>
                  <a:pt x="57" y="124"/>
                  <a:pt x="57" y="124"/>
                </a:cubicBezTo>
                <a:cubicBezTo>
                  <a:pt x="57" y="124"/>
                  <a:pt x="57" y="124"/>
                  <a:pt x="57" y="124"/>
                </a:cubicBezTo>
                <a:close/>
                <a:moveTo>
                  <a:pt x="57" y="124"/>
                </a:moveTo>
                <a:cubicBezTo>
                  <a:pt x="57" y="124"/>
                  <a:pt x="57" y="124"/>
                  <a:pt x="57" y="124"/>
                </a:cubicBezTo>
                <a:cubicBezTo>
                  <a:pt x="57" y="124"/>
                  <a:pt x="57" y="124"/>
                  <a:pt x="57" y="124"/>
                </a:cubicBezTo>
                <a:cubicBezTo>
                  <a:pt x="57" y="124"/>
                  <a:pt x="57" y="124"/>
                  <a:pt x="57" y="124"/>
                </a:cubicBezTo>
                <a:cubicBezTo>
                  <a:pt x="57" y="124"/>
                  <a:pt x="57" y="124"/>
                  <a:pt x="57" y="124"/>
                </a:cubicBezTo>
                <a:close/>
                <a:moveTo>
                  <a:pt x="58" y="117"/>
                </a:moveTo>
                <a:cubicBezTo>
                  <a:pt x="57" y="117"/>
                  <a:pt x="58" y="116"/>
                  <a:pt x="58" y="116"/>
                </a:cubicBezTo>
                <a:cubicBezTo>
                  <a:pt x="57" y="116"/>
                  <a:pt x="56" y="116"/>
                  <a:pt x="55" y="116"/>
                </a:cubicBezTo>
                <a:cubicBezTo>
                  <a:pt x="56" y="116"/>
                  <a:pt x="56" y="116"/>
                  <a:pt x="57" y="116"/>
                </a:cubicBezTo>
                <a:cubicBezTo>
                  <a:pt x="57" y="116"/>
                  <a:pt x="57" y="116"/>
                  <a:pt x="57" y="116"/>
                </a:cubicBezTo>
                <a:cubicBezTo>
                  <a:pt x="57" y="116"/>
                  <a:pt x="57" y="116"/>
                  <a:pt x="57" y="116"/>
                </a:cubicBezTo>
                <a:cubicBezTo>
                  <a:pt x="57" y="116"/>
                  <a:pt x="57" y="116"/>
                  <a:pt x="58" y="116"/>
                </a:cubicBezTo>
                <a:cubicBezTo>
                  <a:pt x="57" y="115"/>
                  <a:pt x="58" y="115"/>
                  <a:pt x="58" y="115"/>
                </a:cubicBezTo>
                <a:cubicBezTo>
                  <a:pt x="58" y="115"/>
                  <a:pt x="58" y="116"/>
                  <a:pt x="58" y="116"/>
                </a:cubicBezTo>
                <a:cubicBezTo>
                  <a:pt x="58" y="116"/>
                  <a:pt x="58" y="116"/>
                  <a:pt x="58" y="116"/>
                </a:cubicBezTo>
                <a:cubicBezTo>
                  <a:pt x="58" y="116"/>
                  <a:pt x="58" y="116"/>
                  <a:pt x="58" y="117"/>
                </a:cubicBezTo>
                <a:cubicBezTo>
                  <a:pt x="58" y="117"/>
                  <a:pt x="58" y="117"/>
                  <a:pt x="58" y="117"/>
                </a:cubicBezTo>
                <a:close/>
                <a:moveTo>
                  <a:pt x="58" y="123"/>
                </a:moveTo>
                <a:cubicBezTo>
                  <a:pt x="58" y="123"/>
                  <a:pt x="58" y="123"/>
                  <a:pt x="58" y="123"/>
                </a:cubicBezTo>
                <a:cubicBezTo>
                  <a:pt x="58" y="123"/>
                  <a:pt x="58" y="123"/>
                  <a:pt x="58" y="123"/>
                </a:cubicBezTo>
                <a:cubicBezTo>
                  <a:pt x="58" y="123"/>
                  <a:pt x="58" y="123"/>
                  <a:pt x="58" y="123"/>
                </a:cubicBezTo>
                <a:cubicBezTo>
                  <a:pt x="58" y="123"/>
                  <a:pt x="59" y="123"/>
                  <a:pt x="59" y="123"/>
                </a:cubicBezTo>
                <a:cubicBezTo>
                  <a:pt x="59" y="123"/>
                  <a:pt x="59" y="123"/>
                  <a:pt x="59" y="123"/>
                </a:cubicBezTo>
                <a:cubicBezTo>
                  <a:pt x="59" y="123"/>
                  <a:pt x="59" y="123"/>
                  <a:pt x="59" y="123"/>
                </a:cubicBezTo>
                <a:cubicBezTo>
                  <a:pt x="59" y="123"/>
                  <a:pt x="58" y="123"/>
                  <a:pt x="58" y="123"/>
                </a:cubicBezTo>
                <a:close/>
                <a:moveTo>
                  <a:pt x="59" y="117"/>
                </a:moveTo>
                <a:cubicBezTo>
                  <a:pt x="59" y="117"/>
                  <a:pt x="59" y="117"/>
                  <a:pt x="59" y="117"/>
                </a:cubicBezTo>
                <a:cubicBezTo>
                  <a:pt x="59" y="117"/>
                  <a:pt x="58" y="117"/>
                  <a:pt x="58" y="117"/>
                </a:cubicBezTo>
                <a:cubicBezTo>
                  <a:pt x="58" y="117"/>
                  <a:pt x="59" y="117"/>
                  <a:pt x="60" y="117"/>
                </a:cubicBezTo>
                <a:cubicBezTo>
                  <a:pt x="60" y="117"/>
                  <a:pt x="60" y="117"/>
                  <a:pt x="59" y="117"/>
                </a:cubicBezTo>
                <a:close/>
                <a:moveTo>
                  <a:pt x="60" y="116"/>
                </a:moveTo>
                <a:cubicBezTo>
                  <a:pt x="59" y="116"/>
                  <a:pt x="60" y="116"/>
                  <a:pt x="59" y="116"/>
                </a:cubicBezTo>
                <a:cubicBezTo>
                  <a:pt x="59" y="116"/>
                  <a:pt x="59" y="116"/>
                  <a:pt x="59" y="117"/>
                </a:cubicBezTo>
                <a:cubicBezTo>
                  <a:pt x="59" y="116"/>
                  <a:pt x="59" y="116"/>
                  <a:pt x="59" y="116"/>
                </a:cubicBezTo>
                <a:cubicBezTo>
                  <a:pt x="59" y="116"/>
                  <a:pt x="59" y="116"/>
                  <a:pt x="58" y="116"/>
                </a:cubicBezTo>
                <a:cubicBezTo>
                  <a:pt x="59" y="116"/>
                  <a:pt x="59" y="116"/>
                  <a:pt x="59" y="116"/>
                </a:cubicBezTo>
                <a:cubicBezTo>
                  <a:pt x="59" y="116"/>
                  <a:pt x="59" y="116"/>
                  <a:pt x="59" y="116"/>
                </a:cubicBezTo>
                <a:cubicBezTo>
                  <a:pt x="60" y="115"/>
                  <a:pt x="60" y="115"/>
                  <a:pt x="60" y="115"/>
                </a:cubicBezTo>
                <a:cubicBezTo>
                  <a:pt x="60" y="116"/>
                  <a:pt x="60" y="116"/>
                  <a:pt x="60" y="116"/>
                </a:cubicBezTo>
                <a:cubicBezTo>
                  <a:pt x="60" y="116"/>
                  <a:pt x="60" y="116"/>
                  <a:pt x="60" y="116"/>
                </a:cubicBezTo>
                <a:close/>
                <a:moveTo>
                  <a:pt x="60" y="123"/>
                </a:moveTo>
                <a:cubicBezTo>
                  <a:pt x="60" y="123"/>
                  <a:pt x="60" y="123"/>
                  <a:pt x="61" y="123"/>
                </a:cubicBezTo>
                <a:cubicBezTo>
                  <a:pt x="61" y="123"/>
                  <a:pt x="61" y="123"/>
                  <a:pt x="61" y="123"/>
                </a:cubicBezTo>
                <a:cubicBezTo>
                  <a:pt x="60" y="123"/>
                  <a:pt x="60" y="123"/>
                  <a:pt x="60" y="123"/>
                </a:cubicBezTo>
                <a:close/>
                <a:moveTo>
                  <a:pt x="62" y="118"/>
                </a:moveTo>
                <a:cubicBezTo>
                  <a:pt x="62" y="118"/>
                  <a:pt x="63" y="118"/>
                  <a:pt x="63" y="117"/>
                </a:cubicBezTo>
                <a:cubicBezTo>
                  <a:pt x="63" y="117"/>
                  <a:pt x="62" y="118"/>
                  <a:pt x="63" y="118"/>
                </a:cubicBezTo>
                <a:cubicBezTo>
                  <a:pt x="63" y="118"/>
                  <a:pt x="63" y="117"/>
                  <a:pt x="64" y="118"/>
                </a:cubicBezTo>
                <a:cubicBezTo>
                  <a:pt x="64" y="118"/>
                  <a:pt x="64" y="118"/>
                  <a:pt x="64" y="118"/>
                </a:cubicBezTo>
                <a:cubicBezTo>
                  <a:pt x="63" y="118"/>
                  <a:pt x="63" y="118"/>
                  <a:pt x="63" y="118"/>
                </a:cubicBezTo>
                <a:cubicBezTo>
                  <a:pt x="63" y="118"/>
                  <a:pt x="63" y="118"/>
                  <a:pt x="63" y="118"/>
                </a:cubicBezTo>
                <a:cubicBezTo>
                  <a:pt x="63" y="118"/>
                  <a:pt x="62" y="118"/>
                  <a:pt x="62" y="118"/>
                </a:cubicBezTo>
                <a:close/>
                <a:moveTo>
                  <a:pt x="63" y="123"/>
                </a:moveTo>
                <a:cubicBezTo>
                  <a:pt x="63" y="123"/>
                  <a:pt x="63" y="123"/>
                  <a:pt x="63" y="123"/>
                </a:cubicBezTo>
                <a:cubicBezTo>
                  <a:pt x="63" y="123"/>
                  <a:pt x="63" y="123"/>
                  <a:pt x="63" y="123"/>
                </a:cubicBezTo>
                <a:cubicBezTo>
                  <a:pt x="63" y="123"/>
                  <a:pt x="63" y="123"/>
                  <a:pt x="63" y="123"/>
                </a:cubicBezTo>
                <a:close/>
                <a:moveTo>
                  <a:pt x="63" y="122"/>
                </a:moveTo>
                <a:cubicBezTo>
                  <a:pt x="63" y="122"/>
                  <a:pt x="63" y="122"/>
                  <a:pt x="63" y="122"/>
                </a:cubicBezTo>
                <a:cubicBezTo>
                  <a:pt x="63" y="122"/>
                  <a:pt x="63" y="122"/>
                  <a:pt x="62" y="122"/>
                </a:cubicBezTo>
                <a:cubicBezTo>
                  <a:pt x="63" y="122"/>
                  <a:pt x="63" y="122"/>
                  <a:pt x="63" y="122"/>
                </a:cubicBezTo>
                <a:close/>
                <a:moveTo>
                  <a:pt x="63" y="124"/>
                </a:moveTo>
                <a:cubicBezTo>
                  <a:pt x="63" y="124"/>
                  <a:pt x="63" y="124"/>
                  <a:pt x="63" y="124"/>
                </a:cubicBezTo>
                <a:cubicBezTo>
                  <a:pt x="63" y="124"/>
                  <a:pt x="62" y="124"/>
                  <a:pt x="62" y="124"/>
                </a:cubicBezTo>
                <a:cubicBezTo>
                  <a:pt x="63" y="123"/>
                  <a:pt x="63" y="123"/>
                  <a:pt x="64" y="123"/>
                </a:cubicBezTo>
                <a:cubicBezTo>
                  <a:pt x="64" y="123"/>
                  <a:pt x="64" y="123"/>
                  <a:pt x="64" y="123"/>
                </a:cubicBezTo>
                <a:cubicBezTo>
                  <a:pt x="63" y="124"/>
                  <a:pt x="63" y="124"/>
                  <a:pt x="63" y="124"/>
                </a:cubicBezTo>
                <a:close/>
                <a:moveTo>
                  <a:pt x="66" y="123"/>
                </a:moveTo>
                <a:cubicBezTo>
                  <a:pt x="66" y="122"/>
                  <a:pt x="67" y="122"/>
                  <a:pt x="67" y="122"/>
                </a:cubicBezTo>
                <a:cubicBezTo>
                  <a:pt x="67" y="123"/>
                  <a:pt x="66" y="123"/>
                  <a:pt x="66" y="123"/>
                </a:cubicBezTo>
                <a:close/>
                <a:moveTo>
                  <a:pt x="66" y="117"/>
                </a:moveTo>
                <a:cubicBezTo>
                  <a:pt x="66" y="117"/>
                  <a:pt x="66" y="117"/>
                  <a:pt x="66" y="117"/>
                </a:cubicBezTo>
                <a:cubicBezTo>
                  <a:pt x="66" y="117"/>
                  <a:pt x="66" y="117"/>
                  <a:pt x="66" y="117"/>
                </a:cubicBezTo>
                <a:cubicBezTo>
                  <a:pt x="66" y="117"/>
                  <a:pt x="66" y="117"/>
                  <a:pt x="66" y="117"/>
                </a:cubicBezTo>
                <a:cubicBezTo>
                  <a:pt x="66" y="117"/>
                  <a:pt x="66" y="117"/>
                  <a:pt x="66" y="117"/>
                </a:cubicBezTo>
                <a:close/>
                <a:moveTo>
                  <a:pt x="66" y="117"/>
                </a:moveTo>
                <a:cubicBezTo>
                  <a:pt x="66" y="117"/>
                  <a:pt x="67" y="118"/>
                  <a:pt x="67" y="118"/>
                </a:cubicBezTo>
                <a:cubicBezTo>
                  <a:pt x="66" y="118"/>
                  <a:pt x="66" y="118"/>
                  <a:pt x="66" y="117"/>
                </a:cubicBezTo>
                <a:close/>
                <a:moveTo>
                  <a:pt x="67" y="117"/>
                </a:moveTo>
                <a:cubicBezTo>
                  <a:pt x="67" y="117"/>
                  <a:pt x="67" y="117"/>
                  <a:pt x="67" y="117"/>
                </a:cubicBezTo>
                <a:cubicBezTo>
                  <a:pt x="67" y="117"/>
                  <a:pt x="67" y="117"/>
                  <a:pt x="67" y="118"/>
                </a:cubicBezTo>
                <a:cubicBezTo>
                  <a:pt x="67" y="118"/>
                  <a:pt x="67" y="118"/>
                  <a:pt x="67" y="117"/>
                </a:cubicBezTo>
                <a:close/>
                <a:moveTo>
                  <a:pt x="68" y="117"/>
                </a:moveTo>
                <a:cubicBezTo>
                  <a:pt x="68" y="117"/>
                  <a:pt x="68" y="117"/>
                  <a:pt x="68" y="117"/>
                </a:cubicBezTo>
                <a:cubicBezTo>
                  <a:pt x="67" y="117"/>
                  <a:pt x="67" y="117"/>
                  <a:pt x="67" y="117"/>
                </a:cubicBezTo>
                <a:cubicBezTo>
                  <a:pt x="68" y="117"/>
                  <a:pt x="68" y="117"/>
                  <a:pt x="68" y="117"/>
                </a:cubicBezTo>
                <a:cubicBezTo>
                  <a:pt x="68" y="117"/>
                  <a:pt x="68" y="117"/>
                  <a:pt x="68" y="117"/>
                </a:cubicBezTo>
                <a:close/>
                <a:moveTo>
                  <a:pt x="69" y="117"/>
                </a:moveTo>
                <a:cubicBezTo>
                  <a:pt x="69" y="117"/>
                  <a:pt x="69" y="117"/>
                  <a:pt x="68" y="117"/>
                </a:cubicBezTo>
                <a:cubicBezTo>
                  <a:pt x="69" y="117"/>
                  <a:pt x="69" y="117"/>
                  <a:pt x="69" y="117"/>
                </a:cubicBezTo>
                <a:cubicBezTo>
                  <a:pt x="69" y="117"/>
                  <a:pt x="69" y="117"/>
                  <a:pt x="69" y="117"/>
                </a:cubicBezTo>
                <a:close/>
                <a:moveTo>
                  <a:pt x="69" y="122"/>
                </a:moveTo>
                <a:cubicBezTo>
                  <a:pt x="69" y="122"/>
                  <a:pt x="69" y="122"/>
                  <a:pt x="69" y="122"/>
                </a:cubicBezTo>
                <a:cubicBezTo>
                  <a:pt x="69" y="122"/>
                  <a:pt x="69" y="122"/>
                  <a:pt x="69" y="122"/>
                </a:cubicBezTo>
                <a:cubicBezTo>
                  <a:pt x="69" y="122"/>
                  <a:pt x="69" y="122"/>
                  <a:pt x="69" y="122"/>
                </a:cubicBezTo>
                <a:close/>
                <a:moveTo>
                  <a:pt x="69" y="123"/>
                </a:moveTo>
                <a:cubicBezTo>
                  <a:pt x="69" y="122"/>
                  <a:pt x="69" y="122"/>
                  <a:pt x="69" y="122"/>
                </a:cubicBezTo>
                <a:cubicBezTo>
                  <a:pt x="69" y="122"/>
                  <a:pt x="70" y="122"/>
                  <a:pt x="70" y="122"/>
                </a:cubicBezTo>
                <a:cubicBezTo>
                  <a:pt x="70" y="122"/>
                  <a:pt x="70" y="122"/>
                  <a:pt x="70" y="122"/>
                </a:cubicBezTo>
                <a:cubicBezTo>
                  <a:pt x="70" y="123"/>
                  <a:pt x="69" y="123"/>
                  <a:pt x="69" y="123"/>
                </a:cubicBezTo>
                <a:close/>
                <a:moveTo>
                  <a:pt x="69" y="117"/>
                </a:moveTo>
                <a:cubicBezTo>
                  <a:pt x="69" y="117"/>
                  <a:pt x="69" y="117"/>
                  <a:pt x="69" y="117"/>
                </a:cubicBezTo>
                <a:cubicBezTo>
                  <a:pt x="70" y="117"/>
                  <a:pt x="70" y="117"/>
                  <a:pt x="70" y="117"/>
                </a:cubicBezTo>
                <a:cubicBezTo>
                  <a:pt x="70" y="117"/>
                  <a:pt x="70" y="117"/>
                  <a:pt x="70" y="117"/>
                </a:cubicBezTo>
                <a:cubicBezTo>
                  <a:pt x="69" y="117"/>
                  <a:pt x="69" y="117"/>
                  <a:pt x="69" y="117"/>
                </a:cubicBezTo>
                <a:close/>
                <a:moveTo>
                  <a:pt x="70" y="117"/>
                </a:moveTo>
                <a:cubicBezTo>
                  <a:pt x="70" y="117"/>
                  <a:pt x="70" y="117"/>
                  <a:pt x="70" y="117"/>
                </a:cubicBezTo>
                <a:cubicBezTo>
                  <a:pt x="70" y="117"/>
                  <a:pt x="70" y="117"/>
                  <a:pt x="70" y="117"/>
                </a:cubicBezTo>
                <a:cubicBezTo>
                  <a:pt x="70" y="117"/>
                  <a:pt x="70" y="117"/>
                  <a:pt x="70" y="117"/>
                </a:cubicBezTo>
                <a:close/>
                <a:moveTo>
                  <a:pt x="71" y="117"/>
                </a:moveTo>
                <a:cubicBezTo>
                  <a:pt x="71" y="117"/>
                  <a:pt x="71" y="117"/>
                  <a:pt x="71" y="117"/>
                </a:cubicBezTo>
                <a:cubicBezTo>
                  <a:pt x="71" y="117"/>
                  <a:pt x="71" y="117"/>
                  <a:pt x="71" y="116"/>
                </a:cubicBezTo>
                <a:cubicBezTo>
                  <a:pt x="71" y="116"/>
                  <a:pt x="71" y="116"/>
                  <a:pt x="72" y="116"/>
                </a:cubicBezTo>
                <a:cubicBezTo>
                  <a:pt x="71" y="116"/>
                  <a:pt x="71" y="117"/>
                  <a:pt x="71" y="117"/>
                </a:cubicBezTo>
                <a:close/>
                <a:moveTo>
                  <a:pt x="73" y="114"/>
                </a:moveTo>
                <a:cubicBezTo>
                  <a:pt x="73" y="114"/>
                  <a:pt x="73" y="114"/>
                  <a:pt x="73" y="114"/>
                </a:cubicBezTo>
                <a:cubicBezTo>
                  <a:pt x="73" y="114"/>
                  <a:pt x="73" y="114"/>
                  <a:pt x="73" y="114"/>
                </a:cubicBezTo>
                <a:cubicBezTo>
                  <a:pt x="73" y="114"/>
                  <a:pt x="73" y="114"/>
                  <a:pt x="73" y="114"/>
                </a:cubicBezTo>
                <a:close/>
                <a:moveTo>
                  <a:pt x="74" y="121"/>
                </a:moveTo>
                <a:cubicBezTo>
                  <a:pt x="74" y="121"/>
                  <a:pt x="74" y="121"/>
                  <a:pt x="75" y="120"/>
                </a:cubicBezTo>
                <a:cubicBezTo>
                  <a:pt x="75" y="120"/>
                  <a:pt x="75" y="120"/>
                  <a:pt x="75" y="120"/>
                </a:cubicBezTo>
                <a:cubicBezTo>
                  <a:pt x="74" y="121"/>
                  <a:pt x="74" y="121"/>
                  <a:pt x="74" y="121"/>
                </a:cubicBezTo>
                <a:close/>
                <a:moveTo>
                  <a:pt x="86" y="111"/>
                </a:moveTo>
                <a:cubicBezTo>
                  <a:pt x="86" y="111"/>
                  <a:pt x="86" y="111"/>
                  <a:pt x="86" y="111"/>
                </a:cubicBezTo>
                <a:cubicBezTo>
                  <a:pt x="86" y="111"/>
                  <a:pt x="86" y="111"/>
                  <a:pt x="86" y="111"/>
                </a:cubicBezTo>
                <a:cubicBezTo>
                  <a:pt x="86" y="111"/>
                  <a:pt x="86" y="111"/>
                  <a:pt x="86" y="111"/>
                </a:cubicBezTo>
                <a:close/>
                <a:moveTo>
                  <a:pt x="86" y="111"/>
                </a:moveTo>
                <a:cubicBezTo>
                  <a:pt x="86" y="111"/>
                  <a:pt x="86" y="111"/>
                  <a:pt x="86" y="111"/>
                </a:cubicBezTo>
                <a:cubicBezTo>
                  <a:pt x="87" y="111"/>
                  <a:pt x="87" y="111"/>
                  <a:pt x="87" y="111"/>
                </a:cubicBezTo>
                <a:cubicBezTo>
                  <a:pt x="87" y="111"/>
                  <a:pt x="87" y="111"/>
                  <a:pt x="86" y="111"/>
                </a:cubicBezTo>
                <a:close/>
                <a:moveTo>
                  <a:pt x="85" y="110"/>
                </a:moveTo>
                <a:cubicBezTo>
                  <a:pt x="85" y="111"/>
                  <a:pt x="85" y="111"/>
                  <a:pt x="84" y="111"/>
                </a:cubicBezTo>
                <a:cubicBezTo>
                  <a:pt x="84" y="111"/>
                  <a:pt x="85" y="110"/>
                  <a:pt x="84" y="110"/>
                </a:cubicBezTo>
                <a:cubicBezTo>
                  <a:pt x="84" y="110"/>
                  <a:pt x="84" y="111"/>
                  <a:pt x="84" y="111"/>
                </a:cubicBezTo>
                <a:cubicBezTo>
                  <a:pt x="84" y="110"/>
                  <a:pt x="84" y="110"/>
                  <a:pt x="84" y="110"/>
                </a:cubicBezTo>
                <a:cubicBezTo>
                  <a:pt x="84" y="111"/>
                  <a:pt x="84" y="110"/>
                  <a:pt x="83" y="111"/>
                </a:cubicBezTo>
                <a:cubicBezTo>
                  <a:pt x="83" y="111"/>
                  <a:pt x="83" y="111"/>
                  <a:pt x="83" y="111"/>
                </a:cubicBezTo>
                <a:cubicBezTo>
                  <a:pt x="83" y="111"/>
                  <a:pt x="82" y="112"/>
                  <a:pt x="81" y="111"/>
                </a:cubicBezTo>
                <a:cubicBezTo>
                  <a:pt x="81" y="112"/>
                  <a:pt x="81" y="112"/>
                  <a:pt x="81" y="112"/>
                </a:cubicBezTo>
                <a:cubicBezTo>
                  <a:pt x="81" y="112"/>
                  <a:pt x="81" y="112"/>
                  <a:pt x="80" y="112"/>
                </a:cubicBezTo>
                <a:cubicBezTo>
                  <a:pt x="80" y="112"/>
                  <a:pt x="80" y="112"/>
                  <a:pt x="80" y="112"/>
                </a:cubicBezTo>
                <a:cubicBezTo>
                  <a:pt x="78" y="111"/>
                  <a:pt x="77" y="113"/>
                  <a:pt x="74" y="113"/>
                </a:cubicBezTo>
                <a:cubicBezTo>
                  <a:pt x="74" y="113"/>
                  <a:pt x="74" y="114"/>
                  <a:pt x="73" y="113"/>
                </a:cubicBezTo>
                <a:cubicBezTo>
                  <a:pt x="73" y="113"/>
                  <a:pt x="73" y="114"/>
                  <a:pt x="73" y="114"/>
                </a:cubicBezTo>
                <a:cubicBezTo>
                  <a:pt x="73" y="114"/>
                  <a:pt x="73" y="114"/>
                  <a:pt x="73" y="114"/>
                </a:cubicBezTo>
                <a:cubicBezTo>
                  <a:pt x="73" y="114"/>
                  <a:pt x="73" y="113"/>
                  <a:pt x="73" y="113"/>
                </a:cubicBezTo>
                <a:cubicBezTo>
                  <a:pt x="72" y="113"/>
                  <a:pt x="73" y="114"/>
                  <a:pt x="72" y="114"/>
                </a:cubicBezTo>
                <a:cubicBezTo>
                  <a:pt x="72" y="114"/>
                  <a:pt x="72" y="114"/>
                  <a:pt x="72" y="114"/>
                </a:cubicBezTo>
                <a:cubicBezTo>
                  <a:pt x="72" y="114"/>
                  <a:pt x="72" y="114"/>
                  <a:pt x="72" y="114"/>
                </a:cubicBezTo>
                <a:cubicBezTo>
                  <a:pt x="72" y="114"/>
                  <a:pt x="72" y="114"/>
                  <a:pt x="72" y="114"/>
                </a:cubicBezTo>
                <a:cubicBezTo>
                  <a:pt x="72" y="114"/>
                  <a:pt x="72" y="114"/>
                  <a:pt x="71" y="115"/>
                </a:cubicBezTo>
                <a:cubicBezTo>
                  <a:pt x="72" y="114"/>
                  <a:pt x="72" y="114"/>
                  <a:pt x="72" y="114"/>
                </a:cubicBezTo>
                <a:cubicBezTo>
                  <a:pt x="71" y="114"/>
                  <a:pt x="71" y="114"/>
                  <a:pt x="71" y="114"/>
                </a:cubicBezTo>
                <a:cubicBezTo>
                  <a:pt x="71" y="114"/>
                  <a:pt x="71" y="114"/>
                  <a:pt x="71" y="115"/>
                </a:cubicBezTo>
                <a:cubicBezTo>
                  <a:pt x="71" y="115"/>
                  <a:pt x="71" y="115"/>
                  <a:pt x="71" y="115"/>
                </a:cubicBezTo>
                <a:cubicBezTo>
                  <a:pt x="71" y="114"/>
                  <a:pt x="71" y="114"/>
                  <a:pt x="71" y="114"/>
                </a:cubicBezTo>
                <a:cubicBezTo>
                  <a:pt x="71" y="114"/>
                  <a:pt x="70" y="114"/>
                  <a:pt x="70" y="114"/>
                </a:cubicBezTo>
                <a:cubicBezTo>
                  <a:pt x="70" y="114"/>
                  <a:pt x="70" y="114"/>
                  <a:pt x="70" y="114"/>
                </a:cubicBezTo>
                <a:cubicBezTo>
                  <a:pt x="70" y="115"/>
                  <a:pt x="70" y="115"/>
                  <a:pt x="69" y="115"/>
                </a:cubicBezTo>
                <a:cubicBezTo>
                  <a:pt x="69" y="115"/>
                  <a:pt x="69" y="115"/>
                  <a:pt x="69" y="115"/>
                </a:cubicBezTo>
                <a:cubicBezTo>
                  <a:pt x="69" y="115"/>
                  <a:pt x="68" y="115"/>
                  <a:pt x="68" y="115"/>
                </a:cubicBezTo>
                <a:cubicBezTo>
                  <a:pt x="68" y="115"/>
                  <a:pt x="68" y="115"/>
                  <a:pt x="68" y="115"/>
                </a:cubicBezTo>
                <a:cubicBezTo>
                  <a:pt x="68" y="116"/>
                  <a:pt x="68" y="116"/>
                  <a:pt x="68" y="116"/>
                </a:cubicBezTo>
                <a:cubicBezTo>
                  <a:pt x="68" y="117"/>
                  <a:pt x="67" y="117"/>
                  <a:pt x="67" y="117"/>
                </a:cubicBezTo>
                <a:cubicBezTo>
                  <a:pt x="67" y="117"/>
                  <a:pt x="67" y="117"/>
                  <a:pt x="67" y="117"/>
                </a:cubicBezTo>
                <a:cubicBezTo>
                  <a:pt x="67" y="117"/>
                  <a:pt x="67" y="117"/>
                  <a:pt x="67" y="117"/>
                </a:cubicBezTo>
                <a:cubicBezTo>
                  <a:pt x="67" y="117"/>
                  <a:pt x="67" y="117"/>
                  <a:pt x="67" y="117"/>
                </a:cubicBezTo>
                <a:cubicBezTo>
                  <a:pt x="67" y="117"/>
                  <a:pt x="67" y="117"/>
                  <a:pt x="67" y="117"/>
                </a:cubicBezTo>
                <a:cubicBezTo>
                  <a:pt x="67" y="116"/>
                  <a:pt x="67" y="116"/>
                  <a:pt x="67" y="116"/>
                </a:cubicBezTo>
                <a:cubicBezTo>
                  <a:pt x="66" y="116"/>
                  <a:pt x="66" y="116"/>
                  <a:pt x="66" y="116"/>
                </a:cubicBezTo>
                <a:cubicBezTo>
                  <a:pt x="67" y="116"/>
                  <a:pt x="67" y="116"/>
                  <a:pt x="67" y="115"/>
                </a:cubicBezTo>
                <a:cubicBezTo>
                  <a:pt x="66" y="115"/>
                  <a:pt x="66" y="115"/>
                  <a:pt x="66" y="115"/>
                </a:cubicBezTo>
                <a:cubicBezTo>
                  <a:pt x="66" y="115"/>
                  <a:pt x="66" y="115"/>
                  <a:pt x="66" y="115"/>
                </a:cubicBezTo>
                <a:cubicBezTo>
                  <a:pt x="66" y="115"/>
                  <a:pt x="66" y="116"/>
                  <a:pt x="66" y="116"/>
                </a:cubicBezTo>
                <a:cubicBezTo>
                  <a:pt x="66" y="116"/>
                  <a:pt x="66" y="116"/>
                  <a:pt x="66" y="115"/>
                </a:cubicBezTo>
                <a:cubicBezTo>
                  <a:pt x="66" y="116"/>
                  <a:pt x="66" y="116"/>
                  <a:pt x="66" y="117"/>
                </a:cubicBezTo>
                <a:cubicBezTo>
                  <a:pt x="66" y="117"/>
                  <a:pt x="66" y="117"/>
                  <a:pt x="65" y="117"/>
                </a:cubicBezTo>
                <a:cubicBezTo>
                  <a:pt x="65" y="117"/>
                  <a:pt x="65" y="117"/>
                  <a:pt x="65" y="116"/>
                </a:cubicBezTo>
                <a:cubicBezTo>
                  <a:pt x="65" y="116"/>
                  <a:pt x="66" y="116"/>
                  <a:pt x="66" y="116"/>
                </a:cubicBezTo>
                <a:cubicBezTo>
                  <a:pt x="66" y="116"/>
                  <a:pt x="66" y="116"/>
                  <a:pt x="66" y="116"/>
                </a:cubicBezTo>
                <a:cubicBezTo>
                  <a:pt x="66" y="116"/>
                  <a:pt x="66" y="115"/>
                  <a:pt x="66" y="115"/>
                </a:cubicBezTo>
                <a:cubicBezTo>
                  <a:pt x="66" y="115"/>
                  <a:pt x="66" y="115"/>
                  <a:pt x="66" y="115"/>
                </a:cubicBezTo>
                <a:cubicBezTo>
                  <a:pt x="65" y="115"/>
                  <a:pt x="63" y="114"/>
                  <a:pt x="63" y="116"/>
                </a:cubicBezTo>
                <a:cubicBezTo>
                  <a:pt x="62" y="116"/>
                  <a:pt x="63" y="115"/>
                  <a:pt x="62" y="115"/>
                </a:cubicBezTo>
                <a:cubicBezTo>
                  <a:pt x="62" y="116"/>
                  <a:pt x="61" y="115"/>
                  <a:pt x="60" y="116"/>
                </a:cubicBezTo>
                <a:cubicBezTo>
                  <a:pt x="60" y="116"/>
                  <a:pt x="60" y="116"/>
                  <a:pt x="60" y="116"/>
                </a:cubicBezTo>
                <a:cubicBezTo>
                  <a:pt x="60" y="116"/>
                  <a:pt x="60" y="115"/>
                  <a:pt x="60" y="115"/>
                </a:cubicBezTo>
                <a:cubicBezTo>
                  <a:pt x="60" y="115"/>
                  <a:pt x="60" y="115"/>
                  <a:pt x="60" y="115"/>
                </a:cubicBezTo>
                <a:cubicBezTo>
                  <a:pt x="60" y="115"/>
                  <a:pt x="60" y="115"/>
                  <a:pt x="60" y="115"/>
                </a:cubicBezTo>
                <a:cubicBezTo>
                  <a:pt x="61" y="116"/>
                  <a:pt x="62" y="115"/>
                  <a:pt x="62" y="115"/>
                </a:cubicBezTo>
                <a:cubicBezTo>
                  <a:pt x="62" y="115"/>
                  <a:pt x="62" y="115"/>
                  <a:pt x="63" y="115"/>
                </a:cubicBezTo>
                <a:cubicBezTo>
                  <a:pt x="63" y="114"/>
                  <a:pt x="64" y="114"/>
                  <a:pt x="65" y="114"/>
                </a:cubicBezTo>
                <a:cubicBezTo>
                  <a:pt x="65" y="114"/>
                  <a:pt x="65" y="114"/>
                  <a:pt x="65" y="115"/>
                </a:cubicBezTo>
                <a:cubicBezTo>
                  <a:pt x="65" y="115"/>
                  <a:pt x="66" y="114"/>
                  <a:pt x="66" y="114"/>
                </a:cubicBezTo>
                <a:cubicBezTo>
                  <a:pt x="66" y="114"/>
                  <a:pt x="65" y="114"/>
                  <a:pt x="65" y="114"/>
                </a:cubicBezTo>
                <a:cubicBezTo>
                  <a:pt x="66" y="114"/>
                  <a:pt x="66" y="114"/>
                  <a:pt x="66" y="113"/>
                </a:cubicBezTo>
                <a:cubicBezTo>
                  <a:pt x="67" y="114"/>
                  <a:pt x="67" y="113"/>
                  <a:pt x="68" y="113"/>
                </a:cubicBezTo>
                <a:cubicBezTo>
                  <a:pt x="68" y="113"/>
                  <a:pt x="68" y="113"/>
                  <a:pt x="68" y="113"/>
                </a:cubicBezTo>
                <a:cubicBezTo>
                  <a:pt x="68" y="113"/>
                  <a:pt x="68" y="113"/>
                  <a:pt x="68" y="113"/>
                </a:cubicBezTo>
                <a:cubicBezTo>
                  <a:pt x="68" y="112"/>
                  <a:pt x="69" y="112"/>
                  <a:pt x="69" y="113"/>
                </a:cubicBezTo>
                <a:cubicBezTo>
                  <a:pt x="69" y="113"/>
                  <a:pt x="68" y="112"/>
                  <a:pt x="68" y="113"/>
                </a:cubicBezTo>
                <a:cubicBezTo>
                  <a:pt x="68" y="113"/>
                  <a:pt x="68" y="113"/>
                  <a:pt x="68" y="113"/>
                </a:cubicBezTo>
                <a:cubicBezTo>
                  <a:pt x="68" y="113"/>
                  <a:pt x="68" y="113"/>
                  <a:pt x="68" y="113"/>
                </a:cubicBezTo>
                <a:cubicBezTo>
                  <a:pt x="68" y="113"/>
                  <a:pt x="68" y="113"/>
                  <a:pt x="68" y="113"/>
                </a:cubicBezTo>
                <a:cubicBezTo>
                  <a:pt x="68" y="113"/>
                  <a:pt x="68" y="114"/>
                  <a:pt x="68" y="114"/>
                </a:cubicBezTo>
                <a:cubicBezTo>
                  <a:pt x="69" y="114"/>
                  <a:pt x="69" y="114"/>
                  <a:pt x="69" y="113"/>
                </a:cubicBezTo>
                <a:cubicBezTo>
                  <a:pt x="69" y="113"/>
                  <a:pt x="69" y="113"/>
                  <a:pt x="69" y="113"/>
                </a:cubicBezTo>
                <a:cubicBezTo>
                  <a:pt x="69" y="113"/>
                  <a:pt x="69" y="113"/>
                  <a:pt x="69" y="113"/>
                </a:cubicBezTo>
                <a:cubicBezTo>
                  <a:pt x="70" y="113"/>
                  <a:pt x="70" y="112"/>
                  <a:pt x="70" y="113"/>
                </a:cubicBezTo>
                <a:cubicBezTo>
                  <a:pt x="70" y="113"/>
                  <a:pt x="71" y="113"/>
                  <a:pt x="71" y="113"/>
                </a:cubicBezTo>
                <a:cubicBezTo>
                  <a:pt x="71" y="113"/>
                  <a:pt x="71" y="113"/>
                  <a:pt x="71" y="113"/>
                </a:cubicBezTo>
                <a:cubicBezTo>
                  <a:pt x="71" y="113"/>
                  <a:pt x="71" y="113"/>
                  <a:pt x="71" y="113"/>
                </a:cubicBezTo>
                <a:cubicBezTo>
                  <a:pt x="72" y="113"/>
                  <a:pt x="72" y="113"/>
                  <a:pt x="73" y="112"/>
                </a:cubicBezTo>
                <a:cubicBezTo>
                  <a:pt x="73" y="112"/>
                  <a:pt x="73" y="112"/>
                  <a:pt x="73" y="112"/>
                </a:cubicBezTo>
                <a:cubicBezTo>
                  <a:pt x="73" y="113"/>
                  <a:pt x="73" y="113"/>
                  <a:pt x="73" y="113"/>
                </a:cubicBezTo>
                <a:cubicBezTo>
                  <a:pt x="73" y="113"/>
                  <a:pt x="73" y="113"/>
                  <a:pt x="74" y="113"/>
                </a:cubicBezTo>
                <a:cubicBezTo>
                  <a:pt x="73" y="112"/>
                  <a:pt x="73" y="112"/>
                  <a:pt x="73" y="112"/>
                </a:cubicBezTo>
                <a:cubicBezTo>
                  <a:pt x="73" y="112"/>
                  <a:pt x="74" y="112"/>
                  <a:pt x="74" y="112"/>
                </a:cubicBezTo>
                <a:cubicBezTo>
                  <a:pt x="74" y="112"/>
                  <a:pt x="74" y="112"/>
                  <a:pt x="74" y="112"/>
                </a:cubicBezTo>
                <a:cubicBezTo>
                  <a:pt x="74" y="112"/>
                  <a:pt x="74" y="112"/>
                  <a:pt x="74" y="111"/>
                </a:cubicBezTo>
                <a:cubicBezTo>
                  <a:pt x="74" y="112"/>
                  <a:pt x="74" y="113"/>
                  <a:pt x="75" y="112"/>
                </a:cubicBezTo>
                <a:cubicBezTo>
                  <a:pt x="75" y="112"/>
                  <a:pt x="75" y="112"/>
                  <a:pt x="75" y="111"/>
                </a:cubicBezTo>
                <a:cubicBezTo>
                  <a:pt x="75" y="111"/>
                  <a:pt x="75" y="111"/>
                  <a:pt x="75" y="111"/>
                </a:cubicBezTo>
                <a:cubicBezTo>
                  <a:pt x="75" y="112"/>
                  <a:pt x="76" y="111"/>
                  <a:pt x="76" y="111"/>
                </a:cubicBezTo>
                <a:cubicBezTo>
                  <a:pt x="76" y="112"/>
                  <a:pt x="76" y="112"/>
                  <a:pt x="77" y="112"/>
                </a:cubicBezTo>
                <a:cubicBezTo>
                  <a:pt x="77" y="111"/>
                  <a:pt x="77" y="112"/>
                  <a:pt x="77" y="111"/>
                </a:cubicBezTo>
                <a:cubicBezTo>
                  <a:pt x="77" y="111"/>
                  <a:pt x="77" y="112"/>
                  <a:pt x="77" y="111"/>
                </a:cubicBezTo>
                <a:cubicBezTo>
                  <a:pt x="77" y="111"/>
                  <a:pt x="77" y="111"/>
                  <a:pt x="77" y="111"/>
                </a:cubicBezTo>
                <a:cubicBezTo>
                  <a:pt x="77" y="111"/>
                  <a:pt x="78" y="111"/>
                  <a:pt x="78" y="110"/>
                </a:cubicBezTo>
                <a:cubicBezTo>
                  <a:pt x="78" y="110"/>
                  <a:pt x="78" y="110"/>
                  <a:pt x="78" y="110"/>
                </a:cubicBezTo>
                <a:cubicBezTo>
                  <a:pt x="78" y="110"/>
                  <a:pt x="78" y="110"/>
                  <a:pt x="78" y="110"/>
                </a:cubicBezTo>
                <a:cubicBezTo>
                  <a:pt x="79" y="111"/>
                  <a:pt x="80" y="111"/>
                  <a:pt x="80" y="111"/>
                </a:cubicBezTo>
                <a:cubicBezTo>
                  <a:pt x="80" y="110"/>
                  <a:pt x="81" y="110"/>
                  <a:pt x="82" y="110"/>
                </a:cubicBezTo>
                <a:cubicBezTo>
                  <a:pt x="82" y="110"/>
                  <a:pt x="82" y="110"/>
                  <a:pt x="82" y="110"/>
                </a:cubicBezTo>
                <a:cubicBezTo>
                  <a:pt x="82" y="110"/>
                  <a:pt x="82" y="110"/>
                  <a:pt x="82" y="110"/>
                </a:cubicBezTo>
                <a:cubicBezTo>
                  <a:pt x="82" y="110"/>
                  <a:pt x="82" y="110"/>
                  <a:pt x="83" y="110"/>
                </a:cubicBezTo>
                <a:cubicBezTo>
                  <a:pt x="83" y="110"/>
                  <a:pt x="83" y="110"/>
                  <a:pt x="83" y="110"/>
                </a:cubicBezTo>
                <a:cubicBezTo>
                  <a:pt x="83" y="110"/>
                  <a:pt x="82" y="110"/>
                  <a:pt x="82" y="111"/>
                </a:cubicBezTo>
                <a:cubicBezTo>
                  <a:pt x="83" y="111"/>
                  <a:pt x="83" y="110"/>
                  <a:pt x="84" y="110"/>
                </a:cubicBezTo>
                <a:cubicBezTo>
                  <a:pt x="84" y="110"/>
                  <a:pt x="84" y="110"/>
                  <a:pt x="84" y="110"/>
                </a:cubicBezTo>
                <a:cubicBezTo>
                  <a:pt x="84" y="110"/>
                  <a:pt x="84" y="110"/>
                  <a:pt x="84" y="110"/>
                </a:cubicBezTo>
                <a:cubicBezTo>
                  <a:pt x="84" y="110"/>
                  <a:pt x="84" y="110"/>
                  <a:pt x="84" y="109"/>
                </a:cubicBezTo>
                <a:cubicBezTo>
                  <a:pt x="84" y="109"/>
                  <a:pt x="84" y="109"/>
                  <a:pt x="85" y="109"/>
                </a:cubicBezTo>
                <a:cubicBezTo>
                  <a:pt x="85" y="109"/>
                  <a:pt x="85" y="109"/>
                  <a:pt x="85" y="109"/>
                </a:cubicBezTo>
                <a:cubicBezTo>
                  <a:pt x="85" y="109"/>
                  <a:pt x="85" y="109"/>
                  <a:pt x="85" y="109"/>
                </a:cubicBezTo>
                <a:cubicBezTo>
                  <a:pt x="85" y="109"/>
                  <a:pt x="85" y="109"/>
                  <a:pt x="86" y="109"/>
                </a:cubicBezTo>
                <a:cubicBezTo>
                  <a:pt x="86" y="109"/>
                  <a:pt x="86" y="109"/>
                  <a:pt x="86" y="110"/>
                </a:cubicBezTo>
                <a:cubicBezTo>
                  <a:pt x="86" y="109"/>
                  <a:pt x="86" y="110"/>
                  <a:pt x="86" y="110"/>
                </a:cubicBezTo>
                <a:cubicBezTo>
                  <a:pt x="86" y="110"/>
                  <a:pt x="86" y="110"/>
                  <a:pt x="86" y="110"/>
                </a:cubicBezTo>
                <a:cubicBezTo>
                  <a:pt x="86" y="110"/>
                  <a:pt x="87" y="110"/>
                  <a:pt x="86" y="110"/>
                </a:cubicBezTo>
                <a:cubicBezTo>
                  <a:pt x="87" y="109"/>
                  <a:pt x="89" y="109"/>
                  <a:pt x="90" y="109"/>
                </a:cubicBezTo>
                <a:cubicBezTo>
                  <a:pt x="90" y="109"/>
                  <a:pt x="90" y="109"/>
                  <a:pt x="90" y="108"/>
                </a:cubicBezTo>
                <a:cubicBezTo>
                  <a:pt x="90" y="108"/>
                  <a:pt x="90" y="108"/>
                  <a:pt x="90" y="108"/>
                </a:cubicBezTo>
                <a:cubicBezTo>
                  <a:pt x="90" y="108"/>
                  <a:pt x="90" y="108"/>
                  <a:pt x="90" y="108"/>
                </a:cubicBezTo>
                <a:cubicBezTo>
                  <a:pt x="90" y="108"/>
                  <a:pt x="90" y="108"/>
                  <a:pt x="90" y="108"/>
                </a:cubicBezTo>
                <a:cubicBezTo>
                  <a:pt x="90" y="108"/>
                  <a:pt x="90" y="108"/>
                  <a:pt x="90" y="108"/>
                </a:cubicBezTo>
                <a:cubicBezTo>
                  <a:pt x="90" y="108"/>
                  <a:pt x="90" y="108"/>
                  <a:pt x="90" y="108"/>
                </a:cubicBezTo>
                <a:cubicBezTo>
                  <a:pt x="90" y="108"/>
                  <a:pt x="90" y="108"/>
                  <a:pt x="90" y="108"/>
                </a:cubicBezTo>
                <a:cubicBezTo>
                  <a:pt x="90" y="108"/>
                  <a:pt x="90" y="108"/>
                  <a:pt x="91" y="109"/>
                </a:cubicBezTo>
                <a:cubicBezTo>
                  <a:pt x="91" y="109"/>
                  <a:pt x="90" y="109"/>
                  <a:pt x="91" y="109"/>
                </a:cubicBezTo>
                <a:cubicBezTo>
                  <a:pt x="91" y="109"/>
                  <a:pt x="91" y="109"/>
                  <a:pt x="91" y="109"/>
                </a:cubicBezTo>
                <a:cubicBezTo>
                  <a:pt x="91" y="109"/>
                  <a:pt x="91" y="109"/>
                  <a:pt x="91" y="109"/>
                </a:cubicBezTo>
                <a:cubicBezTo>
                  <a:pt x="91" y="108"/>
                  <a:pt x="91" y="108"/>
                  <a:pt x="91" y="108"/>
                </a:cubicBezTo>
                <a:cubicBezTo>
                  <a:pt x="91" y="109"/>
                  <a:pt x="91" y="109"/>
                  <a:pt x="92" y="109"/>
                </a:cubicBezTo>
                <a:cubicBezTo>
                  <a:pt x="92" y="109"/>
                  <a:pt x="92" y="109"/>
                  <a:pt x="92" y="109"/>
                </a:cubicBezTo>
                <a:cubicBezTo>
                  <a:pt x="92" y="109"/>
                  <a:pt x="93" y="109"/>
                  <a:pt x="93" y="109"/>
                </a:cubicBezTo>
                <a:cubicBezTo>
                  <a:pt x="93" y="109"/>
                  <a:pt x="93" y="109"/>
                  <a:pt x="93" y="109"/>
                </a:cubicBezTo>
                <a:cubicBezTo>
                  <a:pt x="93" y="109"/>
                  <a:pt x="93" y="109"/>
                  <a:pt x="93" y="109"/>
                </a:cubicBezTo>
                <a:cubicBezTo>
                  <a:pt x="93" y="109"/>
                  <a:pt x="93" y="109"/>
                  <a:pt x="93" y="109"/>
                </a:cubicBezTo>
                <a:cubicBezTo>
                  <a:pt x="93" y="109"/>
                  <a:pt x="93" y="109"/>
                  <a:pt x="93" y="109"/>
                </a:cubicBezTo>
                <a:cubicBezTo>
                  <a:pt x="93" y="109"/>
                  <a:pt x="93" y="109"/>
                  <a:pt x="93" y="109"/>
                </a:cubicBezTo>
                <a:cubicBezTo>
                  <a:pt x="93" y="109"/>
                  <a:pt x="93" y="109"/>
                  <a:pt x="92" y="109"/>
                </a:cubicBezTo>
                <a:cubicBezTo>
                  <a:pt x="92" y="109"/>
                  <a:pt x="92" y="109"/>
                  <a:pt x="92" y="109"/>
                </a:cubicBezTo>
                <a:cubicBezTo>
                  <a:pt x="92" y="109"/>
                  <a:pt x="92" y="109"/>
                  <a:pt x="92" y="109"/>
                </a:cubicBezTo>
                <a:cubicBezTo>
                  <a:pt x="91" y="109"/>
                  <a:pt x="91" y="109"/>
                  <a:pt x="90" y="109"/>
                </a:cubicBezTo>
                <a:cubicBezTo>
                  <a:pt x="90" y="109"/>
                  <a:pt x="90" y="109"/>
                  <a:pt x="91" y="109"/>
                </a:cubicBezTo>
                <a:cubicBezTo>
                  <a:pt x="90" y="109"/>
                  <a:pt x="90" y="110"/>
                  <a:pt x="89" y="110"/>
                </a:cubicBezTo>
                <a:cubicBezTo>
                  <a:pt x="89" y="110"/>
                  <a:pt x="89" y="110"/>
                  <a:pt x="90" y="110"/>
                </a:cubicBezTo>
                <a:cubicBezTo>
                  <a:pt x="90" y="109"/>
                  <a:pt x="88" y="109"/>
                  <a:pt x="89" y="110"/>
                </a:cubicBezTo>
                <a:cubicBezTo>
                  <a:pt x="88" y="110"/>
                  <a:pt x="86" y="111"/>
                  <a:pt x="85" y="110"/>
                </a:cubicBezTo>
                <a:close/>
                <a:moveTo>
                  <a:pt x="69" y="113"/>
                </a:moveTo>
                <a:cubicBezTo>
                  <a:pt x="69" y="113"/>
                  <a:pt x="69" y="113"/>
                  <a:pt x="69" y="113"/>
                </a:cubicBezTo>
                <a:cubicBezTo>
                  <a:pt x="69" y="113"/>
                  <a:pt x="69" y="113"/>
                  <a:pt x="69" y="113"/>
                </a:cubicBezTo>
                <a:cubicBezTo>
                  <a:pt x="69" y="113"/>
                  <a:pt x="69" y="113"/>
                  <a:pt x="69" y="113"/>
                </a:cubicBezTo>
                <a:close/>
                <a:moveTo>
                  <a:pt x="91" y="118"/>
                </a:moveTo>
                <a:cubicBezTo>
                  <a:pt x="91" y="118"/>
                  <a:pt x="91" y="118"/>
                  <a:pt x="91" y="118"/>
                </a:cubicBezTo>
                <a:cubicBezTo>
                  <a:pt x="91" y="119"/>
                  <a:pt x="91" y="119"/>
                  <a:pt x="91" y="119"/>
                </a:cubicBezTo>
                <a:cubicBezTo>
                  <a:pt x="91" y="119"/>
                  <a:pt x="91" y="119"/>
                  <a:pt x="91" y="119"/>
                </a:cubicBezTo>
                <a:cubicBezTo>
                  <a:pt x="90" y="119"/>
                  <a:pt x="91" y="119"/>
                  <a:pt x="91" y="118"/>
                </a:cubicBezTo>
                <a:close/>
                <a:moveTo>
                  <a:pt x="90" y="117"/>
                </a:moveTo>
                <a:cubicBezTo>
                  <a:pt x="90" y="117"/>
                  <a:pt x="91" y="117"/>
                  <a:pt x="91" y="117"/>
                </a:cubicBezTo>
                <a:cubicBezTo>
                  <a:pt x="91" y="117"/>
                  <a:pt x="91" y="118"/>
                  <a:pt x="90" y="117"/>
                </a:cubicBezTo>
                <a:close/>
                <a:moveTo>
                  <a:pt x="88" y="119"/>
                </a:moveTo>
                <a:cubicBezTo>
                  <a:pt x="88" y="120"/>
                  <a:pt x="88" y="120"/>
                  <a:pt x="88" y="120"/>
                </a:cubicBezTo>
                <a:cubicBezTo>
                  <a:pt x="88" y="120"/>
                  <a:pt x="88" y="120"/>
                  <a:pt x="88" y="120"/>
                </a:cubicBezTo>
                <a:cubicBezTo>
                  <a:pt x="88" y="120"/>
                  <a:pt x="88" y="119"/>
                  <a:pt x="88" y="119"/>
                </a:cubicBezTo>
                <a:close/>
                <a:moveTo>
                  <a:pt x="88" y="118"/>
                </a:moveTo>
                <a:cubicBezTo>
                  <a:pt x="88" y="118"/>
                  <a:pt x="88" y="118"/>
                  <a:pt x="88" y="118"/>
                </a:cubicBezTo>
                <a:cubicBezTo>
                  <a:pt x="88" y="118"/>
                  <a:pt x="88" y="118"/>
                  <a:pt x="88" y="118"/>
                </a:cubicBezTo>
                <a:cubicBezTo>
                  <a:pt x="88" y="118"/>
                  <a:pt x="88" y="118"/>
                  <a:pt x="88" y="118"/>
                </a:cubicBezTo>
                <a:close/>
                <a:moveTo>
                  <a:pt x="88" y="119"/>
                </a:moveTo>
                <a:cubicBezTo>
                  <a:pt x="88" y="119"/>
                  <a:pt x="88" y="118"/>
                  <a:pt x="88" y="118"/>
                </a:cubicBezTo>
                <a:lnTo>
                  <a:pt x="88" y="119"/>
                </a:lnTo>
                <a:close/>
                <a:moveTo>
                  <a:pt x="88" y="118"/>
                </a:moveTo>
                <a:cubicBezTo>
                  <a:pt x="88" y="118"/>
                  <a:pt x="88" y="118"/>
                  <a:pt x="88" y="118"/>
                </a:cubicBezTo>
                <a:cubicBezTo>
                  <a:pt x="88" y="118"/>
                  <a:pt x="88" y="118"/>
                  <a:pt x="88" y="118"/>
                </a:cubicBezTo>
                <a:cubicBezTo>
                  <a:pt x="88" y="118"/>
                  <a:pt x="88" y="118"/>
                  <a:pt x="88" y="118"/>
                </a:cubicBezTo>
                <a:close/>
                <a:moveTo>
                  <a:pt x="89" y="119"/>
                </a:moveTo>
                <a:cubicBezTo>
                  <a:pt x="89" y="119"/>
                  <a:pt x="89" y="120"/>
                  <a:pt x="89" y="120"/>
                </a:cubicBezTo>
                <a:cubicBezTo>
                  <a:pt x="89" y="120"/>
                  <a:pt x="89" y="119"/>
                  <a:pt x="89" y="119"/>
                </a:cubicBezTo>
                <a:cubicBezTo>
                  <a:pt x="89" y="120"/>
                  <a:pt x="89" y="120"/>
                  <a:pt x="89" y="120"/>
                </a:cubicBezTo>
                <a:cubicBezTo>
                  <a:pt x="88" y="120"/>
                  <a:pt x="88" y="119"/>
                  <a:pt x="89" y="119"/>
                </a:cubicBezTo>
                <a:close/>
                <a:moveTo>
                  <a:pt x="87" y="120"/>
                </a:moveTo>
                <a:cubicBezTo>
                  <a:pt x="87" y="119"/>
                  <a:pt x="87" y="119"/>
                  <a:pt x="88" y="119"/>
                </a:cubicBezTo>
                <a:cubicBezTo>
                  <a:pt x="88" y="119"/>
                  <a:pt x="88" y="119"/>
                  <a:pt x="88" y="119"/>
                </a:cubicBezTo>
                <a:cubicBezTo>
                  <a:pt x="87" y="120"/>
                  <a:pt x="87" y="119"/>
                  <a:pt x="87" y="120"/>
                </a:cubicBezTo>
                <a:cubicBezTo>
                  <a:pt x="87" y="120"/>
                  <a:pt x="87" y="120"/>
                  <a:pt x="87" y="120"/>
                </a:cubicBezTo>
                <a:close/>
                <a:moveTo>
                  <a:pt x="84" y="135"/>
                </a:moveTo>
                <a:cubicBezTo>
                  <a:pt x="84" y="135"/>
                  <a:pt x="84" y="135"/>
                  <a:pt x="83" y="135"/>
                </a:cubicBezTo>
                <a:cubicBezTo>
                  <a:pt x="84" y="135"/>
                  <a:pt x="84" y="135"/>
                  <a:pt x="84" y="135"/>
                </a:cubicBezTo>
                <a:cubicBezTo>
                  <a:pt x="85" y="135"/>
                  <a:pt x="86" y="134"/>
                  <a:pt x="86" y="136"/>
                </a:cubicBezTo>
                <a:cubicBezTo>
                  <a:pt x="86" y="135"/>
                  <a:pt x="86" y="135"/>
                  <a:pt x="86" y="135"/>
                </a:cubicBezTo>
                <a:cubicBezTo>
                  <a:pt x="86" y="135"/>
                  <a:pt x="86" y="135"/>
                  <a:pt x="86" y="135"/>
                </a:cubicBezTo>
                <a:cubicBezTo>
                  <a:pt x="87" y="135"/>
                  <a:pt x="87" y="135"/>
                  <a:pt x="87" y="135"/>
                </a:cubicBezTo>
                <a:cubicBezTo>
                  <a:pt x="87" y="135"/>
                  <a:pt x="87" y="135"/>
                  <a:pt x="87" y="135"/>
                </a:cubicBezTo>
                <a:cubicBezTo>
                  <a:pt x="87" y="135"/>
                  <a:pt x="87" y="135"/>
                  <a:pt x="87" y="135"/>
                </a:cubicBezTo>
                <a:cubicBezTo>
                  <a:pt x="87" y="135"/>
                  <a:pt x="87" y="135"/>
                  <a:pt x="88" y="135"/>
                </a:cubicBezTo>
                <a:cubicBezTo>
                  <a:pt x="88" y="135"/>
                  <a:pt x="88" y="135"/>
                  <a:pt x="88" y="135"/>
                </a:cubicBezTo>
                <a:cubicBezTo>
                  <a:pt x="88" y="135"/>
                  <a:pt x="88" y="135"/>
                  <a:pt x="88" y="135"/>
                </a:cubicBezTo>
                <a:cubicBezTo>
                  <a:pt x="88" y="135"/>
                  <a:pt x="88" y="135"/>
                  <a:pt x="88" y="135"/>
                </a:cubicBezTo>
                <a:cubicBezTo>
                  <a:pt x="88" y="135"/>
                  <a:pt x="88" y="135"/>
                  <a:pt x="88" y="135"/>
                </a:cubicBezTo>
                <a:cubicBezTo>
                  <a:pt x="88" y="134"/>
                  <a:pt x="89" y="134"/>
                  <a:pt x="89" y="134"/>
                </a:cubicBezTo>
                <a:cubicBezTo>
                  <a:pt x="90" y="134"/>
                  <a:pt x="91" y="134"/>
                  <a:pt x="91" y="133"/>
                </a:cubicBezTo>
                <a:cubicBezTo>
                  <a:pt x="91" y="133"/>
                  <a:pt x="91" y="133"/>
                  <a:pt x="91" y="133"/>
                </a:cubicBezTo>
                <a:cubicBezTo>
                  <a:pt x="91" y="133"/>
                  <a:pt x="91" y="133"/>
                  <a:pt x="91" y="133"/>
                </a:cubicBezTo>
                <a:cubicBezTo>
                  <a:pt x="91" y="133"/>
                  <a:pt x="91" y="133"/>
                  <a:pt x="92" y="132"/>
                </a:cubicBezTo>
                <a:cubicBezTo>
                  <a:pt x="92" y="133"/>
                  <a:pt x="91" y="133"/>
                  <a:pt x="91" y="133"/>
                </a:cubicBezTo>
                <a:cubicBezTo>
                  <a:pt x="92" y="133"/>
                  <a:pt x="92" y="133"/>
                  <a:pt x="93" y="133"/>
                </a:cubicBezTo>
                <a:cubicBezTo>
                  <a:pt x="92" y="134"/>
                  <a:pt x="92" y="134"/>
                  <a:pt x="91" y="134"/>
                </a:cubicBezTo>
                <a:cubicBezTo>
                  <a:pt x="91" y="134"/>
                  <a:pt x="90" y="134"/>
                  <a:pt x="90" y="134"/>
                </a:cubicBezTo>
                <a:cubicBezTo>
                  <a:pt x="90" y="134"/>
                  <a:pt x="91" y="135"/>
                  <a:pt x="91" y="135"/>
                </a:cubicBezTo>
                <a:cubicBezTo>
                  <a:pt x="91" y="135"/>
                  <a:pt x="91" y="135"/>
                  <a:pt x="91" y="135"/>
                </a:cubicBezTo>
                <a:cubicBezTo>
                  <a:pt x="91" y="135"/>
                  <a:pt x="90" y="136"/>
                  <a:pt x="90" y="136"/>
                </a:cubicBezTo>
                <a:cubicBezTo>
                  <a:pt x="90" y="136"/>
                  <a:pt x="90" y="136"/>
                  <a:pt x="90" y="136"/>
                </a:cubicBezTo>
                <a:cubicBezTo>
                  <a:pt x="90" y="136"/>
                  <a:pt x="90" y="136"/>
                  <a:pt x="90" y="136"/>
                </a:cubicBezTo>
                <a:cubicBezTo>
                  <a:pt x="90" y="136"/>
                  <a:pt x="89" y="136"/>
                  <a:pt x="89" y="136"/>
                </a:cubicBezTo>
                <a:cubicBezTo>
                  <a:pt x="89" y="136"/>
                  <a:pt x="90" y="136"/>
                  <a:pt x="89" y="136"/>
                </a:cubicBezTo>
                <a:cubicBezTo>
                  <a:pt x="89" y="135"/>
                  <a:pt x="88" y="136"/>
                  <a:pt x="87" y="136"/>
                </a:cubicBezTo>
                <a:cubicBezTo>
                  <a:pt x="87" y="136"/>
                  <a:pt x="86" y="136"/>
                  <a:pt x="86" y="135"/>
                </a:cubicBezTo>
                <a:cubicBezTo>
                  <a:pt x="86" y="136"/>
                  <a:pt x="86" y="136"/>
                  <a:pt x="86" y="136"/>
                </a:cubicBezTo>
                <a:cubicBezTo>
                  <a:pt x="86" y="136"/>
                  <a:pt x="86" y="136"/>
                  <a:pt x="86" y="136"/>
                </a:cubicBezTo>
                <a:cubicBezTo>
                  <a:pt x="86" y="136"/>
                  <a:pt x="85" y="136"/>
                  <a:pt x="85" y="136"/>
                </a:cubicBezTo>
                <a:cubicBezTo>
                  <a:pt x="85" y="136"/>
                  <a:pt x="85" y="136"/>
                  <a:pt x="84" y="136"/>
                </a:cubicBezTo>
                <a:cubicBezTo>
                  <a:pt x="85" y="136"/>
                  <a:pt x="86" y="136"/>
                  <a:pt x="85" y="135"/>
                </a:cubicBezTo>
                <a:cubicBezTo>
                  <a:pt x="85" y="135"/>
                  <a:pt x="84" y="136"/>
                  <a:pt x="84" y="135"/>
                </a:cubicBezTo>
                <a:close/>
                <a:moveTo>
                  <a:pt x="82" y="161"/>
                </a:moveTo>
                <a:cubicBezTo>
                  <a:pt x="82" y="161"/>
                  <a:pt x="82" y="161"/>
                  <a:pt x="82" y="161"/>
                </a:cubicBezTo>
                <a:cubicBezTo>
                  <a:pt x="82" y="161"/>
                  <a:pt x="82" y="161"/>
                  <a:pt x="82" y="161"/>
                </a:cubicBezTo>
                <a:cubicBezTo>
                  <a:pt x="82" y="161"/>
                  <a:pt x="82" y="161"/>
                  <a:pt x="82" y="161"/>
                </a:cubicBezTo>
                <a:close/>
                <a:moveTo>
                  <a:pt x="81" y="170"/>
                </a:moveTo>
                <a:cubicBezTo>
                  <a:pt x="82" y="171"/>
                  <a:pt x="82" y="171"/>
                  <a:pt x="82" y="171"/>
                </a:cubicBezTo>
                <a:cubicBezTo>
                  <a:pt x="82" y="171"/>
                  <a:pt x="82" y="171"/>
                  <a:pt x="82" y="172"/>
                </a:cubicBezTo>
                <a:cubicBezTo>
                  <a:pt x="81" y="171"/>
                  <a:pt x="81" y="171"/>
                  <a:pt x="81" y="172"/>
                </a:cubicBezTo>
                <a:cubicBezTo>
                  <a:pt x="81" y="172"/>
                  <a:pt x="80" y="171"/>
                  <a:pt x="80" y="171"/>
                </a:cubicBezTo>
                <a:cubicBezTo>
                  <a:pt x="80" y="171"/>
                  <a:pt x="81" y="171"/>
                  <a:pt x="81" y="170"/>
                </a:cubicBezTo>
                <a:close/>
                <a:moveTo>
                  <a:pt x="80" y="162"/>
                </a:moveTo>
                <a:cubicBezTo>
                  <a:pt x="80" y="162"/>
                  <a:pt x="80" y="163"/>
                  <a:pt x="80" y="163"/>
                </a:cubicBezTo>
                <a:cubicBezTo>
                  <a:pt x="80" y="163"/>
                  <a:pt x="80" y="163"/>
                  <a:pt x="80" y="163"/>
                </a:cubicBezTo>
                <a:cubicBezTo>
                  <a:pt x="80" y="163"/>
                  <a:pt x="80" y="162"/>
                  <a:pt x="80" y="162"/>
                </a:cubicBezTo>
                <a:close/>
                <a:moveTo>
                  <a:pt x="79" y="140"/>
                </a:moveTo>
                <a:cubicBezTo>
                  <a:pt x="79" y="140"/>
                  <a:pt x="79" y="140"/>
                  <a:pt x="79" y="140"/>
                </a:cubicBezTo>
                <a:cubicBezTo>
                  <a:pt x="79" y="140"/>
                  <a:pt x="79" y="140"/>
                  <a:pt x="79" y="140"/>
                </a:cubicBezTo>
                <a:cubicBezTo>
                  <a:pt x="79" y="140"/>
                  <a:pt x="79" y="140"/>
                  <a:pt x="79" y="140"/>
                </a:cubicBezTo>
                <a:close/>
                <a:moveTo>
                  <a:pt x="78" y="139"/>
                </a:moveTo>
                <a:cubicBezTo>
                  <a:pt x="79" y="140"/>
                  <a:pt x="78" y="140"/>
                  <a:pt x="78" y="140"/>
                </a:cubicBezTo>
                <a:cubicBezTo>
                  <a:pt x="78" y="140"/>
                  <a:pt x="78" y="140"/>
                  <a:pt x="78" y="140"/>
                </a:cubicBezTo>
                <a:cubicBezTo>
                  <a:pt x="78" y="140"/>
                  <a:pt x="78" y="140"/>
                  <a:pt x="78" y="140"/>
                </a:cubicBezTo>
                <a:cubicBezTo>
                  <a:pt x="78" y="140"/>
                  <a:pt x="78" y="140"/>
                  <a:pt x="78" y="140"/>
                </a:cubicBezTo>
                <a:cubicBezTo>
                  <a:pt x="78" y="140"/>
                  <a:pt x="78" y="140"/>
                  <a:pt x="77" y="140"/>
                </a:cubicBezTo>
                <a:cubicBezTo>
                  <a:pt x="78" y="140"/>
                  <a:pt x="78" y="140"/>
                  <a:pt x="78" y="139"/>
                </a:cubicBezTo>
                <a:close/>
                <a:moveTo>
                  <a:pt x="77" y="172"/>
                </a:moveTo>
                <a:cubicBezTo>
                  <a:pt x="78" y="172"/>
                  <a:pt x="78" y="171"/>
                  <a:pt x="79" y="171"/>
                </a:cubicBezTo>
                <a:cubicBezTo>
                  <a:pt x="79" y="172"/>
                  <a:pt x="78" y="172"/>
                  <a:pt x="77" y="172"/>
                </a:cubicBezTo>
                <a:cubicBezTo>
                  <a:pt x="77" y="172"/>
                  <a:pt x="77" y="173"/>
                  <a:pt x="77" y="172"/>
                </a:cubicBezTo>
                <a:cubicBezTo>
                  <a:pt x="77" y="172"/>
                  <a:pt x="77" y="172"/>
                  <a:pt x="77" y="172"/>
                </a:cubicBezTo>
                <a:close/>
                <a:moveTo>
                  <a:pt x="76" y="163"/>
                </a:moveTo>
                <a:cubicBezTo>
                  <a:pt x="77" y="163"/>
                  <a:pt x="77" y="164"/>
                  <a:pt x="76" y="164"/>
                </a:cubicBezTo>
                <a:cubicBezTo>
                  <a:pt x="76" y="164"/>
                  <a:pt x="76" y="164"/>
                  <a:pt x="76" y="164"/>
                </a:cubicBezTo>
                <a:cubicBezTo>
                  <a:pt x="76" y="164"/>
                  <a:pt x="76" y="164"/>
                  <a:pt x="76" y="164"/>
                </a:cubicBezTo>
                <a:cubicBezTo>
                  <a:pt x="76" y="163"/>
                  <a:pt x="76" y="163"/>
                  <a:pt x="76" y="163"/>
                </a:cubicBezTo>
                <a:close/>
                <a:moveTo>
                  <a:pt x="75" y="140"/>
                </a:moveTo>
                <a:cubicBezTo>
                  <a:pt x="76" y="141"/>
                  <a:pt x="76" y="141"/>
                  <a:pt x="76" y="141"/>
                </a:cubicBezTo>
                <a:cubicBezTo>
                  <a:pt x="76" y="141"/>
                  <a:pt x="76" y="141"/>
                  <a:pt x="76" y="141"/>
                </a:cubicBezTo>
                <a:cubicBezTo>
                  <a:pt x="75" y="141"/>
                  <a:pt x="75" y="141"/>
                  <a:pt x="75" y="140"/>
                </a:cubicBezTo>
                <a:close/>
                <a:moveTo>
                  <a:pt x="75" y="141"/>
                </a:moveTo>
                <a:cubicBezTo>
                  <a:pt x="75" y="141"/>
                  <a:pt x="75" y="142"/>
                  <a:pt x="75" y="142"/>
                </a:cubicBezTo>
                <a:cubicBezTo>
                  <a:pt x="75" y="142"/>
                  <a:pt x="74" y="141"/>
                  <a:pt x="74" y="142"/>
                </a:cubicBezTo>
                <a:cubicBezTo>
                  <a:pt x="75" y="142"/>
                  <a:pt x="75" y="142"/>
                  <a:pt x="75" y="142"/>
                </a:cubicBezTo>
                <a:cubicBezTo>
                  <a:pt x="75" y="142"/>
                  <a:pt x="74" y="142"/>
                  <a:pt x="74" y="142"/>
                </a:cubicBezTo>
                <a:cubicBezTo>
                  <a:pt x="74" y="142"/>
                  <a:pt x="74" y="142"/>
                  <a:pt x="74" y="142"/>
                </a:cubicBezTo>
                <a:cubicBezTo>
                  <a:pt x="74" y="142"/>
                  <a:pt x="74" y="142"/>
                  <a:pt x="74" y="142"/>
                </a:cubicBezTo>
                <a:cubicBezTo>
                  <a:pt x="74" y="141"/>
                  <a:pt x="75" y="142"/>
                  <a:pt x="75" y="141"/>
                </a:cubicBezTo>
                <a:close/>
                <a:moveTo>
                  <a:pt x="75" y="162"/>
                </a:moveTo>
                <a:cubicBezTo>
                  <a:pt x="75" y="162"/>
                  <a:pt x="75" y="162"/>
                  <a:pt x="75" y="162"/>
                </a:cubicBezTo>
                <a:cubicBezTo>
                  <a:pt x="75" y="163"/>
                  <a:pt x="75" y="163"/>
                  <a:pt x="75" y="163"/>
                </a:cubicBezTo>
                <a:cubicBezTo>
                  <a:pt x="74" y="163"/>
                  <a:pt x="74" y="163"/>
                  <a:pt x="74" y="163"/>
                </a:cubicBezTo>
                <a:cubicBezTo>
                  <a:pt x="74" y="163"/>
                  <a:pt x="74" y="163"/>
                  <a:pt x="75" y="162"/>
                </a:cubicBezTo>
                <a:close/>
                <a:moveTo>
                  <a:pt x="73" y="141"/>
                </a:moveTo>
                <a:cubicBezTo>
                  <a:pt x="73" y="141"/>
                  <a:pt x="73" y="141"/>
                  <a:pt x="73" y="141"/>
                </a:cubicBezTo>
                <a:cubicBezTo>
                  <a:pt x="73" y="141"/>
                  <a:pt x="73" y="141"/>
                  <a:pt x="73" y="141"/>
                </a:cubicBezTo>
                <a:close/>
                <a:moveTo>
                  <a:pt x="73" y="141"/>
                </a:moveTo>
                <a:cubicBezTo>
                  <a:pt x="73" y="141"/>
                  <a:pt x="73" y="141"/>
                  <a:pt x="73" y="141"/>
                </a:cubicBezTo>
                <a:cubicBezTo>
                  <a:pt x="73" y="141"/>
                  <a:pt x="73" y="142"/>
                  <a:pt x="73" y="142"/>
                </a:cubicBezTo>
                <a:cubicBezTo>
                  <a:pt x="73" y="141"/>
                  <a:pt x="73" y="141"/>
                  <a:pt x="73" y="141"/>
                </a:cubicBezTo>
                <a:close/>
                <a:moveTo>
                  <a:pt x="74" y="166"/>
                </a:moveTo>
                <a:cubicBezTo>
                  <a:pt x="73" y="166"/>
                  <a:pt x="73" y="166"/>
                  <a:pt x="73" y="166"/>
                </a:cubicBezTo>
                <a:cubicBezTo>
                  <a:pt x="74" y="166"/>
                  <a:pt x="74" y="166"/>
                  <a:pt x="74" y="166"/>
                </a:cubicBezTo>
                <a:cubicBezTo>
                  <a:pt x="74" y="166"/>
                  <a:pt x="74" y="166"/>
                  <a:pt x="74" y="166"/>
                </a:cubicBezTo>
                <a:cubicBezTo>
                  <a:pt x="74" y="166"/>
                  <a:pt x="74" y="166"/>
                  <a:pt x="74" y="166"/>
                </a:cubicBezTo>
                <a:cubicBezTo>
                  <a:pt x="75" y="166"/>
                  <a:pt x="75" y="166"/>
                  <a:pt x="75" y="166"/>
                </a:cubicBezTo>
                <a:cubicBezTo>
                  <a:pt x="75" y="166"/>
                  <a:pt x="74" y="166"/>
                  <a:pt x="74" y="166"/>
                </a:cubicBezTo>
                <a:cubicBezTo>
                  <a:pt x="74" y="166"/>
                  <a:pt x="74" y="166"/>
                  <a:pt x="74" y="166"/>
                </a:cubicBezTo>
                <a:cubicBezTo>
                  <a:pt x="74" y="166"/>
                  <a:pt x="73" y="166"/>
                  <a:pt x="73" y="166"/>
                </a:cubicBezTo>
                <a:cubicBezTo>
                  <a:pt x="73" y="166"/>
                  <a:pt x="73" y="166"/>
                  <a:pt x="73" y="167"/>
                </a:cubicBezTo>
                <a:cubicBezTo>
                  <a:pt x="73" y="167"/>
                  <a:pt x="73" y="167"/>
                  <a:pt x="73" y="167"/>
                </a:cubicBezTo>
                <a:cubicBezTo>
                  <a:pt x="72" y="166"/>
                  <a:pt x="73" y="166"/>
                  <a:pt x="74" y="166"/>
                </a:cubicBezTo>
                <a:close/>
                <a:moveTo>
                  <a:pt x="72" y="147"/>
                </a:moveTo>
                <a:cubicBezTo>
                  <a:pt x="73" y="147"/>
                  <a:pt x="73" y="148"/>
                  <a:pt x="72" y="147"/>
                </a:cubicBezTo>
                <a:cubicBezTo>
                  <a:pt x="72" y="147"/>
                  <a:pt x="72" y="147"/>
                  <a:pt x="72" y="147"/>
                </a:cubicBezTo>
                <a:close/>
                <a:moveTo>
                  <a:pt x="72" y="163"/>
                </a:moveTo>
                <a:cubicBezTo>
                  <a:pt x="72" y="163"/>
                  <a:pt x="72" y="163"/>
                  <a:pt x="72" y="163"/>
                </a:cubicBezTo>
                <a:cubicBezTo>
                  <a:pt x="72" y="163"/>
                  <a:pt x="72" y="163"/>
                  <a:pt x="72" y="163"/>
                </a:cubicBezTo>
                <a:close/>
                <a:moveTo>
                  <a:pt x="71" y="164"/>
                </a:moveTo>
                <a:cubicBezTo>
                  <a:pt x="71" y="164"/>
                  <a:pt x="71" y="164"/>
                  <a:pt x="71" y="164"/>
                </a:cubicBezTo>
                <a:cubicBezTo>
                  <a:pt x="71" y="164"/>
                  <a:pt x="72" y="164"/>
                  <a:pt x="72" y="164"/>
                </a:cubicBezTo>
                <a:cubicBezTo>
                  <a:pt x="72" y="164"/>
                  <a:pt x="71" y="164"/>
                  <a:pt x="71" y="164"/>
                </a:cubicBezTo>
                <a:cubicBezTo>
                  <a:pt x="71" y="164"/>
                  <a:pt x="71" y="164"/>
                  <a:pt x="71" y="164"/>
                </a:cubicBezTo>
                <a:cubicBezTo>
                  <a:pt x="71" y="164"/>
                  <a:pt x="71" y="164"/>
                  <a:pt x="71" y="164"/>
                </a:cubicBezTo>
                <a:cubicBezTo>
                  <a:pt x="71" y="164"/>
                  <a:pt x="71" y="164"/>
                  <a:pt x="71" y="164"/>
                </a:cubicBezTo>
                <a:close/>
                <a:moveTo>
                  <a:pt x="71" y="165"/>
                </a:moveTo>
                <a:cubicBezTo>
                  <a:pt x="71" y="165"/>
                  <a:pt x="71" y="165"/>
                  <a:pt x="70" y="165"/>
                </a:cubicBezTo>
                <a:cubicBezTo>
                  <a:pt x="70" y="165"/>
                  <a:pt x="70" y="165"/>
                  <a:pt x="70" y="164"/>
                </a:cubicBezTo>
                <a:cubicBezTo>
                  <a:pt x="71" y="164"/>
                  <a:pt x="71" y="165"/>
                  <a:pt x="71" y="165"/>
                </a:cubicBezTo>
                <a:close/>
                <a:moveTo>
                  <a:pt x="71" y="165"/>
                </a:moveTo>
                <a:cubicBezTo>
                  <a:pt x="71" y="165"/>
                  <a:pt x="71" y="165"/>
                  <a:pt x="71" y="165"/>
                </a:cubicBezTo>
                <a:cubicBezTo>
                  <a:pt x="71" y="165"/>
                  <a:pt x="71" y="165"/>
                  <a:pt x="71" y="165"/>
                </a:cubicBezTo>
                <a:cubicBezTo>
                  <a:pt x="71" y="165"/>
                  <a:pt x="71" y="165"/>
                  <a:pt x="70" y="165"/>
                </a:cubicBezTo>
                <a:cubicBezTo>
                  <a:pt x="71" y="165"/>
                  <a:pt x="71" y="165"/>
                  <a:pt x="71" y="165"/>
                </a:cubicBezTo>
                <a:close/>
                <a:moveTo>
                  <a:pt x="70" y="166"/>
                </a:moveTo>
                <a:cubicBezTo>
                  <a:pt x="70" y="166"/>
                  <a:pt x="70" y="166"/>
                  <a:pt x="70" y="166"/>
                </a:cubicBezTo>
                <a:cubicBezTo>
                  <a:pt x="70" y="166"/>
                  <a:pt x="70" y="166"/>
                  <a:pt x="70" y="165"/>
                </a:cubicBezTo>
                <a:cubicBezTo>
                  <a:pt x="70" y="166"/>
                  <a:pt x="71" y="166"/>
                  <a:pt x="71" y="166"/>
                </a:cubicBezTo>
                <a:cubicBezTo>
                  <a:pt x="70" y="166"/>
                  <a:pt x="70" y="166"/>
                  <a:pt x="70" y="166"/>
                </a:cubicBezTo>
                <a:close/>
                <a:moveTo>
                  <a:pt x="71" y="166"/>
                </a:moveTo>
                <a:cubicBezTo>
                  <a:pt x="71" y="166"/>
                  <a:pt x="71" y="166"/>
                  <a:pt x="71" y="166"/>
                </a:cubicBezTo>
                <a:cubicBezTo>
                  <a:pt x="71" y="166"/>
                  <a:pt x="72" y="166"/>
                  <a:pt x="72" y="166"/>
                </a:cubicBezTo>
                <a:cubicBezTo>
                  <a:pt x="72" y="166"/>
                  <a:pt x="72" y="166"/>
                  <a:pt x="72" y="166"/>
                </a:cubicBezTo>
                <a:cubicBezTo>
                  <a:pt x="72" y="166"/>
                  <a:pt x="72" y="166"/>
                  <a:pt x="72" y="166"/>
                </a:cubicBezTo>
                <a:cubicBezTo>
                  <a:pt x="72" y="166"/>
                  <a:pt x="72" y="166"/>
                  <a:pt x="72" y="166"/>
                </a:cubicBezTo>
                <a:cubicBezTo>
                  <a:pt x="72" y="167"/>
                  <a:pt x="71" y="166"/>
                  <a:pt x="71" y="166"/>
                </a:cubicBezTo>
                <a:close/>
                <a:moveTo>
                  <a:pt x="68" y="173"/>
                </a:moveTo>
                <a:cubicBezTo>
                  <a:pt x="68" y="173"/>
                  <a:pt x="68" y="173"/>
                  <a:pt x="68" y="173"/>
                </a:cubicBezTo>
                <a:cubicBezTo>
                  <a:pt x="68" y="173"/>
                  <a:pt x="68" y="173"/>
                  <a:pt x="68" y="173"/>
                </a:cubicBezTo>
                <a:cubicBezTo>
                  <a:pt x="68" y="173"/>
                  <a:pt x="68" y="173"/>
                  <a:pt x="68" y="173"/>
                </a:cubicBezTo>
                <a:cubicBezTo>
                  <a:pt x="68" y="173"/>
                  <a:pt x="68" y="173"/>
                  <a:pt x="68" y="173"/>
                </a:cubicBezTo>
                <a:close/>
                <a:moveTo>
                  <a:pt x="58" y="184"/>
                </a:moveTo>
                <a:cubicBezTo>
                  <a:pt x="58" y="184"/>
                  <a:pt x="57" y="184"/>
                  <a:pt x="57" y="184"/>
                </a:cubicBezTo>
                <a:cubicBezTo>
                  <a:pt x="57" y="183"/>
                  <a:pt x="58" y="183"/>
                  <a:pt x="58" y="184"/>
                </a:cubicBezTo>
                <a:close/>
                <a:moveTo>
                  <a:pt x="55" y="177"/>
                </a:moveTo>
                <a:cubicBezTo>
                  <a:pt x="55" y="178"/>
                  <a:pt x="56" y="177"/>
                  <a:pt x="56" y="177"/>
                </a:cubicBezTo>
                <a:cubicBezTo>
                  <a:pt x="56" y="178"/>
                  <a:pt x="57" y="177"/>
                  <a:pt x="57" y="178"/>
                </a:cubicBezTo>
                <a:cubicBezTo>
                  <a:pt x="57" y="178"/>
                  <a:pt x="56" y="178"/>
                  <a:pt x="56" y="178"/>
                </a:cubicBezTo>
                <a:cubicBezTo>
                  <a:pt x="55" y="180"/>
                  <a:pt x="56" y="181"/>
                  <a:pt x="55" y="181"/>
                </a:cubicBezTo>
                <a:cubicBezTo>
                  <a:pt x="55" y="180"/>
                  <a:pt x="55" y="178"/>
                  <a:pt x="54" y="178"/>
                </a:cubicBezTo>
                <a:cubicBezTo>
                  <a:pt x="54" y="178"/>
                  <a:pt x="54" y="178"/>
                  <a:pt x="55" y="177"/>
                </a:cubicBezTo>
                <a:close/>
                <a:moveTo>
                  <a:pt x="54" y="182"/>
                </a:moveTo>
                <a:cubicBezTo>
                  <a:pt x="53" y="183"/>
                  <a:pt x="53" y="183"/>
                  <a:pt x="53" y="183"/>
                </a:cubicBezTo>
                <a:cubicBezTo>
                  <a:pt x="53" y="182"/>
                  <a:pt x="53" y="182"/>
                  <a:pt x="54" y="182"/>
                </a:cubicBezTo>
                <a:close/>
                <a:moveTo>
                  <a:pt x="51" y="183"/>
                </a:moveTo>
                <a:cubicBezTo>
                  <a:pt x="51" y="183"/>
                  <a:pt x="51" y="183"/>
                  <a:pt x="50" y="183"/>
                </a:cubicBezTo>
                <a:cubicBezTo>
                  <a:pt x="51" y="182"/>
                  <a:pt x="51" y="182"/>
                  <a:pt x="51" y="182"/>
                </a:cubicBezTo>
                <a:cubicBezTo>
                  <a:pt x="51" y="183"/>
                  <a:pt x="51" y="183"/>
                  <a:pt x="51" y="183"/>
                </a:cubicBezTo>
                <a:close/>
                <a:moveTo>
                  <a:pt x="51" y="176"/>
                </a:moveTo>
                <a:cubicBezTo>
                  <a:pt x="51" y="176"/>
                  <a:pt x="51" y="177"/>
                  <a:pt x="51" y="177"/>
                </a:cubicBezTo>
                <a:cubicBezTo>
                  <a:pt x="51" y="177"/>
                  <a:pt x="51" y="177"/>
                  <a:pt x="51" y="177"/>
                </a:cubicBezTo>
                <a:cubicBezTo>
                  <a:pt x="51" y="176"/>
                  <a:pt x="51" y="176"/>
                  <a:pt x="51" y="176"/>
                </a:cubicBezTo>
                <a:close/>
                <a:moveTo>
                  <a:pt x="46" y="177"/>
                </a:moveTo>
                <a:cubicBezTo>
                  <a:pt x="46" y="178"/>
                  <a:pt x="47" y="178"/>
                  <a:pt x="47" y="178"/>
                </a:cubicBezTo>
                <a:cubicBezTo>
                  <a:pt x="46" y="178"/>
                  <a:pt x="46" y="178"/>
                  <a:pt x="46" y="178"/>
                </a:cubicBezTo>
                <a:cubicBezTo>
                  <a:pt x="46" y="178"/>
                  <a:pt x="46" y="177"/>
                  <a:pt x="46" y="177"/>
                </a:cubicBezTo>
                <a:close/>
                <a:moveTo>
                  <a:pt x="44" y="180"/>
                </a:moveTo>
                <a:cubicBezTo>
                  <a:pt x="45" y="180"/>
                  <a:pt x="45" y="180"/>
                  <a:pt x="45" y="180"/>
                </a:cubicBezTo>
                <a:cubicBezTo>
                  <a:pt x="45" y="180"/>
                  <a:pt x="44" y="180"/>
                  <a:pt x="45" y="179"/>
                </a:cubicBezTo>
                <a:cubicBezTo>
                  <a:pt x="45" y="179"/>
                  <a:pt x="45" y="180"/>
                  <a:pt x="46" y="180"/>
                </a:cubicBezTo>
                <a:cubicBezTo>
                  <a:pt x="45" y="181"/>
                  <a:pt x="45" y="181"/>
                  <a:pt x="45" y="181"/>
                </a:cubicBezTo>
                <a:cubicBezTo>
                  <a:pt x="45" y="180"/>
                  <a:pt x="44" y="181"/>
                  <a:pt x="44" y="180"/>
                </a:cubicBezTo>
                <a:close/>
                <a:moveTo>
                  <a:pt x="44" y="174"/>
                </a:moveTo>
                <a:cubicBezTo>
                  <a:pt x="44" y="175"/>
                  <a:pt x="44" y="175"/>
                  <a:pt x="44" y="175"/>
                </a:cubicBezTo>
                <a:cubicBezTo>
                  <a:pt x="44" y="175"/>
                  <a:pt x="44" y="175"/>
                  <a:pt x="44" y="174"/>
                </a:cubicBezTo>
                <a:close/>
                <a:moveTo>
                  <a:pt x="44" y="178"/>
                </a:moveTo>
                <a:cubicBezTo>
                  <a:pt x="44" y="178"/>
                  <a:pt x="44" y="178"/>
                  <a:pt x="44" y="179"/>
                </a:cubicBezTo>
                <a:cubicBezTo>
                  <a:pt x="43" y="178"/>
                  <a:pt x="43" y="178"/>
                  <a:pt x="43" y="178"/>
                </a:cubicBezTo>
                <a:cubicBezTo>
                  <a:pt x="44" y="178"/>
                  <a:pt x="44" y="178"/>
                  <a:pt x="44" y="178"/>
                </a:cubicBezTo>
                <a:close/>
                <a:moveTo>
                  <a:pt x="43" y="178"/>
                </a:moveTo>
                <a:cubicBezTo>
                  <a:pt x="43" y="178"/>
                  <a:pt x="42" y="179"/>
                  <a:pt x="42" y="179"/>
                </a:cubicBezTo>
                <a:cubicBezTo>
                  <a:pt x="42" y="179"/>
                  <a:pt x="42" y="179"/>
                  <a:pt x="42" y="179"/>
                </a:cubicBezTo>
                <a:cubicBezTo>
                  <a:pt x="42" y="178"/>
                  <a:pt x="42" y="178"/>
                  <a:pt x="43" y="178"/>
                </a:cubicBezTo>
                <a:close/>
                <a:moveTo>
                  <a:pt x="41" y="178"/>
                </a:moveTo>
                <a:cubicBezTo>
                  <a:pt x="41" y="178"/>
                  <a:pt x="41" y="179"/>
                  <a:pt x="41" y="179"/>
                </a:cubicBezTo>
                <a:cubicBezTo>
                  <a:pt x="41" y="179"/>
                  <a:pt x="41" y="179"/>
                  <a:pt x="41" y="179"/>
                </a:cubicBezTo>
                <a:cubicBezTo>
                  <a:pt x="41" y="179"/>
                  <a:pt x="41" y="179"/>
                  <a:pt x="41" y="179"/>
                </a:cubicBezTo>
                <a:cubicBezTo>
                  <a:pt x="41" y="179"/>
                  <a:pt x="41" y="179"/>
                  <a:pt x="41" y="179"/>
                </a:cubicBezTo>
                <a:cubicBezTo>
                  <a:pt x="41" y="179"/>
                  <a:pt x="41" y="179"/>
                  <a:pt x="41" y="178"/>
                </a:cubicBezTo>
                <a:close/>
                <a:moveTo>
                  <a:pt x="38" y="185"/>
                </a:moveTo>
                <a:cubicBezTo>
                  <a:pt x="38" y="185"/>
                  <a:pt x="38" y="185"/>
                  <a:pt x="38" y="185"/>
                </a:cubicBezTo>
                <a:cubicBezTo>
                  <a:pt x="38" y="185"/>
                  <a:pt x="38" y="184"/>
                  <a:pt x="38" y="185"/>
                </a:cubicBezTo>
                <a:close/>
                <a:moveTo>
                  <a:pt x="38" y="184"/>
                </a:moveTo>
                <a:cubicBezTo>
                  <a:pt x="39" y="184"/>
                  <a:pt x="39" y="184"/>
                  <a:pt x="39" y="184"/>
                </a:cubicBezTo>
                <a:cubicBezTo>
                  <a:pt x="39" y="184"/>
                  <a:pt x="38" y="183"/>
                  <a:pt x="38" y="183"/>
                </a:cubicBezTo>
                <a:cubicBezTo>
                  <a:pt x="39" y="183"/>
                  <a:pt x="39" y="183"/>
                  <a:pt x="39" y="183"/>
                </a:cubicBezTo>
                <a:cubicBezTo>
                  <a:pt x="38" y="184"/>
                  <a:pt x="40" y="183"/>
                  <a:pt x="40" y="184"/>
                </a:cubicBezTo>
                <a:cubicBezTo>
                  <a:pt x="39" y="184"/>
                  <a:pt x="39" y="185"/>
                  <a:pt x="38" y="184"/>
                </a:cubicBezTo>
                <a:close/>
                <a:moveTo>
                  <a:pt x="38" y="181"/>
                </a:moveTo>
                <a:cubicBezTo>
                  <a:pt x="39" y="181"/>
                  <a:pt x="39" y="181"/>
                  <a:pt x="39" y="181"/>
                </a:cubicBezTo>
                <a:cubicBezTo>
                  <a:pt x="39" y="181"/>
                  <a:pt x="39" y="180"/>
                  <a:pt x="39" y="180"/>
                </a:cubicBezTo>
                <a:cubicBezTo>
                  <a:pt x="39" y="180"/>
                  <a:pt x="39" y="180"/>
                  <a:pt x="39" y="180"/>
                </a:cubicBezTo>
                <a:cubicBezTo>
                  <a:pt x="40" y="180"/>
                  <a:pt x="40" y="180"/>
                  <a:pt x="40" y="180"/>
                </a:cubicBezTo>
                <a:cubicBezTo>
                  <a:pt x="40" y="180"/>
                  <a:pt x="40" y="180"/>
                  <a:pt x="40" y="180"/>
                </a:cubicBezTo>
                <a:cubicBezTo>
                  <a:pt x="40" y="180"/>
                  <a:pt x="40" y="180"/>
                  <a:pt x="40" y="180"/>
                </a:cubicBezTo>
                <a:cubicBezTo>
                  <a:pt x="40" y="180"/>
                  <a:pt x="40" y="180"/>
                  <a:pt x="40" y="180"/>
                </a:cubicBezTo>
                <a:cubicBezTo>
                  <a:pt x="41" y="180"/>
                  <a:pt x="41" y="180"/>
                  <a:pt x="41" y="181"/>
                </a:cubicBezTo>
                <a:cubicBezTo>
                  <a:pt x="41" y="180"/>
                  <a:pt x="41" y="180"/>
                  <a:pt x="42" y="179"/>
                </a:cubicBezTo>
                <a:cubicBezTo>
                  <a:pt x="43" y="180"/>
                  <a:pt x="43" y="180"/>
                  <a:pt x="44" y="180"/>
                </a:cubicBezTo>
                <a:cubicBezTo>
                  <a:pt x="44" y="181"/>
                  <a:pt x="43" y="181"/>
                  <a:pt x="42" y="181"/>
                </a:cubicBezTo>
                <a:cubicBezTo>
                  <a:pt x="42" y="181"/>
                  <a:pt x="42" y="181"/>
                  <a:pt x="42" y="181"/>
                </a:cubicBezTo>
                <a:cubicBezTo>
                  <a:pt x="41" y="182"/>
                  <a:pt x="41" y="181"/>
                  <a:pt x="41" y="181"/>
                </a:cubicBezTo>
                <a:cubicBezTo>
                  <a:pt x="41" y="181"/>
                  <a:pt x="39" y="182"/>
                  <a:pt x="38" y="181"/>
                </a:cubicBezTo>
                <a:close/>
                <a:moveTo>
                  <a:pt x="43" y="182"/>
                </a:moveTo>
                <a:cubicBezTo>
                  <a:pt x="42" y="182"/>
                  <a:pt x="41" y="183"/>
                  <a:pt x="42" y="182"/>
                </a:cubicBezTo>
                <a:cubicBezTo>
                  <a:pt x="42" y="182"/>
                  <a:pt x="42" y="182"/>
                  <a:pt x="43" y="182"/>
                </a:cubicBezTo>
                <a:close/>
                <a:moveTo>
                  <a:pt x="41" y="184"/>
                </a:moveTo>
                <a:cubicBezTo>
                  <a:pt x="41" y="184"/>
                  <a:pt x="41" y="184"/>
                  <a:pt x="40" y="183"/>
                </a:cubicBezTo>
                <a:cubicBezTo>
                  <a:pt x="41" y="183"/>
                  <a:pt x="42" y="183"/>
                  <a:pt x="42" y="183"/>
                </a:cubicBezTo>
                <a:cubicBezTo>
                  <a:pt x="42" y="184"/>
                  <a:pt x="41" y="184"/>
                  <a:pt x="41" y="184"/>
                </a:cubicBezTo>
                <a:close/>
                <a:moveTo>
                  <a:pt x="42" y="184"/>
                </a:moveTo>
                <a:cubicBezTo>
                  <a:pt x="42" y="183"/>
                  <a:pt x="43" y="183"/>
                  <a:pt x="43" y="183"/>
                </a:cubicBezTo>
                <a:cubicBezTo>
                  <a:pt x="43" y="183"/>
                  <a:pt x="43" y="184"/>
                  <a:pt x="42" y="184"/>
                </a:cubicBezTo>
                <a:close/>
                <a:moveTo>
                  <a:pt x="40" y="190"/>
                </a:moveTo>
                <a:cubicBezTo>
                  <a:pt x="40" y="190"/>
                  <a:pt x="40" y="189"/>
                  <a:pt x="41" y="189"/>
                </a:cubicBezTo>
                <a:cubicBezTo>
                  <a:pt x="41" y="190"/>
                  <a:pt x="40" y="191"/>
                  <a:pt x="40" y="190"/>
                </a:cubicBezTo>
                <a:close/>
                <a:moveTo>
                  <a:pt x="42" y="190"/>
                </a:moveTo>
                <a:cubicBezTo>
                  <a:pt x="41" y="189"/>
                  <a:pt x="41" y="189"/>
                  <a:pt x="41" y="189"/>
                </a:cubicBezTo>
                <a:cubicBezTo>
                  <a:pt x="41" y="189"/>
                  <a:pt x="41" y="189"/>
                  <a:pt x="41" y="189"/>
                </a:cubicBezTo>
                <a:cubicBezTo>
                  <a:pt x="42" y="188"/>
                  <a:pt x="41" y="188"/>
                  <a:pt x="41" y="188"/>
                </a:cubicBezTo>
                <a:cubicBezTo>
                  <a:pt x="42" y="189"/>
                  <a:pt x="42" y="188"/>
                  <a:pt x="42" y="188"/>
                </a:cubicBezTo>
                <a:cubicBezTo>
                  <a:pt x="42" y="189"/>
                  <a:pt x="42" y="189"/>
                  <a:pt x="42" y="190"/>
                </a:cubicBezTo>
                <a:close/>
                <a:moveTo>
                  <a:pt x="44" y="187"/>
                </a:moveTo>
                <a:cubicBezTo>
                  <a:pt x="44" y="187"/>
                  <a:pt x="43" y="187"/>
                  <a:pt x="43" y="187"/>
                </a:cubicBezTo>
                <a:cubicBezTo>
                  <a:pt x="43" y="187"/>
                  <a:pt x="44" y="186"/>
                  <a:pt x="44" y="186"/>
                </a:cubicBezTo>
                <a:cubicBezTo>
                  <a:pt x="44" y="186"/>
                  <a:pt x="44" y="186"/>
                  <a:pt x="44" y="186"/>
                </a:cubicBezTo>
                <a:lnTo>
                  <a:pt x="44" y="187"/>
                </a:lnTo>
                <a:close/>
                <a:moveTo>
                  <a:pt x="44" y="182"/>
                </a:moveTo>
                <a:cubicBezTo>
                  <a:pt x="44" y="181"/>
                  <a:pt x="44" y="181"/>
                  <a:pt x="44" y="181"/>
                </a:cubicBezTo>
                <a:cubicBezTo>
                  <a:pt x="44" y="181"/>
                  <a:pt x="44" y="181"/>
                  <a:pt x="45" y="181"/>
                </a:cubicBezTo>
                <a:cubicBezTo>
                  <a:pt x="44" y="182"/>
                  <a:pt x="44" y="182"/>
                  <a:pt x="44" y="182"/>
                </a:cubicBezTo>
                <a:close/>
                <a:moveTo>
                  <a:pt x="45" y="183"/>
                </a:moveTo>
                <a:cubicBezTo>
                  <a:pt x="45" y="182"/>
                  <a:pt x="45" y="182"/>
                  <a:pt x="45" y="182"/>
                </a:cubicBezTo>
                <a:cubicBezTo>
                  <a:pt x="46" y="182"/>
                  <a:pt x="45" y="182"/>
                  <a:pt x="46" y="182"/>
                </a:cubicBezTo>
                <a:cubicBezTo>
                  <a:pt x="45" y="183"/>
                  <a:pt x="45" y="183"/>
                  <a:pt x="45" y="183"/>
                </a:cubicBezTo>
                <a:close/>
                <a:moveTo>
                  <a:pt x="45" y="187"/>
                </a:moveTo>
                <a:cubicBezTo>
                  <a:pt x="45" y="186"/>
                  <a:pt x="47" y="186"/>
                  <a:pt x="47" y="187"/>
                </a:cubicBezTo>
                <a:cubicBezTo>
                  <a:pt x="46" y="186"/>
                  <a:pt x="46" y="187"/>
                  <a:pt x="45" y="187"/>
                </a:cubicBezTo>
                <a:close/>
                <a:moveTo>
                  <a:pt x="47" y="182"/>
                </a:moveTo>
                <a:cubicBezTo>
                  <a:pt x="47" y="182"/>
                  <a:pt x="46" y="182"/>
                  <a:pt x="46" y="181"/>
                </a:cubicBezTo>
                <a:cubicBezTo>
                  <a:pt x="47" y="182"/>
                  <a:pt x="48" y="181"/>
                  <a:pt x="48" y="181"/>
                </a:cubicBezTo>
                <a:cubicBezTo>
                  <a:pt x="48" y="181"/>
                  <a:pt x="47" y="182"/>
                  <a:pt x="47" y="182"/>
                </a:cubicBezTo>
                <a:close/>
                <a:moveTo>
                  <a:pt x="47" y="177"/>
                </a:moveTo>
                <a:cubicBezTo>
                  <a:pt x="48" y="177"/>
                  <a:pt x="48" y="177"/>
                  <a:pt x="49" y="177"/>
                </a:cubicBezTo>
                <a:cubicBezTo>
                  <a:pt x="49" y="177"/>
                  <a:pt x="49" y="177"/>
                  <a:pt x="49" y="177"/>
                </a:cubicBezTo>
                <a:cubicBezTo>
                  <a:pt x="49" y="178"/>
                  <a:pt x="48" y="177"/>
                  <a:pt x="48" y="178"/>
                </a:cubicBezTo>
                <a:cubicBezTo>
                  <a:pt x="48" y="177"/>
                  <a:pt x="47" y="177"/>
                  <a:pt x="47" y="177"/>
                </a:cubicBezTo>
                <a:close/>
                <a:moveTo>
                  <a:pt x="47" y="186"/>
                </a:moveTo>
                <a:cubicBezTo>
                  <a:pt x="48" y="185"/>
                  <a:pt x="47" y="185"/>
                  <a:pt x="48" y="185"/>
                </a:cubicBezTo>
                <a:cubicBezTo>
                  <a:pt x="48" y="185"/>
                  <a:pt x="48" y="186"/>
                  <a:pt x="47" y="186"/>
                </a:cubicBezTo>
                <a:close/>
                <a:moveTo>
                  <a:pt x="48" y="188"/>
                </a:moveTo>
                <a:cubicBezTo>
                  <a:pt x="48" y="187"/>
                  <a:pt x="49" y="187"/>
                  <a:pt x="48" y="187"/>
                </a:cubicBezTo>
                <a:cubicBezTo>
                  <a:pt x="48" y="188"/>
                  <a:pt x="48" y="188"/>
                  <a:pt x="48" y="188"/>
                </a:cubicBezTo>
                <a:cubicBezTo>
                  <a:pt x="47" y="188"/>
                  <a:pt x="48" y="187"/>
                  <a:pt x="48" y="187"/>
                </a:cubicBezTo>
                <a:cubicBezTo>
                  <a:pt x="48" y="187"/>
                  <a:pt x="48" y="187"/>
                  <a:pt x="49" y="187"/>
                </a:cubicBezTo>
                <a:cubicBezTo>
                  <a:pt x="49" y="187"/>
                  <a:pt x="48" y="186"/>
                  <a:pt x="48" y="186"/>
                </a:cubicBezTo>
                <a:cubicBezTo>
                  <a:pt x="49" y="186"/>
                  <a:pt x="49" y="186"/>
                  <a:pt x="49" y="186"/>
                </a:cubicBezTo>
                <a:cubicBezTo>
                  <a:pt x="49" y="187"/>
                  <a:pt x="49" y="187"/>
                  <a:pt x="49" y="187"/>
                </a:cubicBezTo>
                <a:cubicBezTo>
                  <a:pt x="49" y="187"/>
                  <a:pt x="49" y="188"/>
                  <a:pt x="48" y="188"/>
                </a:cubicBezTo>
                <a:close/>
                <a:moveTo>
                  <a:pt x="49" y="177"/>
                </a:moveTo>
                <a:cubicBezTo>
                  <a:pt x="49" y="177"/>
                  <a:pt x="49" y="177"/>
                  <a:pt x="49" y="177"/>
                </a:cubicBezTo>
                <a:cubicBezTo>
                  <a:pt x="50" y="177"/>
                  <a:pt x="50" y="177"/>
                  <a:pt x="50" y="177"/>
                </a:cubicBezTo>
                <a:cubicBezTo>
                  <a:pt x="50" y="177"/>
                  <a:pt x="50" y="177"/>
                  <a:pt x="49" y="177"/>
                </a:cubicBezTo>
                <a:close/>
                <a:moveTo>
                  <a:pt x="50" y="173"/>
                </a:moveTo>
                <a:cubicBezTo>
                  <a:pt x="50" y="173"/>
                  <a:pt x="50" y="173"/>
                  <a:pt x="50" y="173"/>
                </a:cubicBezTo>
                <a:cubicBezTo>
                  <a:pt x="49" y="173"/>
                  <a:pt x="49" y="173"/>
                  <a:pt x="48" y="173"/>
                </a:cubicBezTo>
                <a:cubicBezTo>
                  <a:pt x="48" y="174"/>
                  <a:pt x="49" y="173"/>
                  <a:pt x="49" y="173"/>
                </a:cubicBezTo>
                <a:cubicBezTo>
                  <a:pt x="49" y="174"/>
                  <a:pt x="48" y="174"/>
                  <a:pt x="48" y="174"/>
                </a:cubicBezTo>
                <a:cubicBezTo>
                  <a:pt x="48" y="174"/>
                  <a:pt x="48" y="174"/>
                  <a:pt x="48" y="174"/>
                </a:cubicBezTo>
                <a:cubicBezTo>
                  <a:pt x="48" y="174"/>
                  <a:pt x="48" y="174"/>
                  <a:pt x="48" y="174"/>
                </a:cubicBezTo>
                <a:cubicBezTo>
                  <a:pt x="48" y="174"/>
                  <a:pt x="48" y="174"/>
                  <a:pt x="47" y="174"/>
                </a:cubicBezTo>
                <a:cubicBezTo>
                  <a:pt x="47" y="174"/>
                  <a:pt x="47" y="174"/>
                  <a:pt x="47" y="174"/>
                </a:cubicBezTo>
                <a:cubicBezTo>
                  <a:pt x="47" y="174"/>
                  <a:pt x="47" y="173"/>
                  <a:pt x="47" y="173"/>
                </a:cubicBezTo>
                <a:cubicBezTo>
                  <a:pt x="47" y="173"/>
                  <a:pt x="47" y="174"/>
                  <a:pt x="48" y="174"/>
                </a:cubicBezTo>
                <a:cubicBezTo>
                  <a:pt x="48" y="173"/>
                  <a:pt x="49" y="173"/>
                  <a:pt x="49" y="173"/>
                </a:cubicBezTo>
                <a:cubicBezTo>
                  <a:pt x="49" y="173"/>
                  <a:pt x="49" y="173"/>
                  <a:pt x="49" y="173"/>
                </a:cubicBezTo>
                <a:cubicBezTo>
                  <a:pt x="50" y="173"/>
                  <a:pt x="50" y="173"/>
                  <a:pt x="50" y="173"/>
                </a:cubicBezTo>
                <a:cubicBezTo>
                  <a:pt x="50" y="173"/>
                  <a:pt x="50" y="173"/>
                  <a:pt x="50" y="173"/>
                </a:cubicBezTo>
                <a:cubicBezTo>
                  <a:pt x="51" y="173"/>
                  <a:pt x="50" y="173"/>
                  <a:pt x="51" y="173"/>
                </a:cubicBezTo>
                <a:cubicBezTo>
                  <a:pt x="50" y="173"/>
                  <a:pt x="50" y="173"/>
                  <a:pt x="50" y="173"/>
                </a:cubicBezTo>
                <a:cubicBezTo>
                  <a:pt x="50" y="173"/>
                  <a:pt x="50" y="173"/>
                  <a:pt x="50" y="173"/>
                </a:cubicBezTo>
                <a:close/>
                <a:moveTo>
                  <a:pt x="50" y="177"/>
                </a:moveTo>
                <a:cubicBezTo>
                  <a:pt x="50" y="177"/>
                  <a:pt x="50" y="177"/>
                  <a:pt x="50" y="177"/>
                </a:cubicBezTo>
                <a:cubicBezTo>
                  <a:pt x="50" y="177"/>
                  <a:pt x="51" y="177"/>
                  <a:pt x="50" y="177"/>
                </a:cubicBezTo>
                <a:cubicBezTo>
                  <a:pt x="50" y="177"/>
                  <a:pt x="50" y="177"/>
                  <a:pt x="50" y="177"/>
                </a:cubicBezTo>
                <a:close/>
                <a:moveTo>
                  <a:pt x="42" y="205"/>
                </a:moveTo>
                <a:cubicBezTo>
                  <a:pt x="43" y="205"/>
                  <a:pt x="43" y="205"/>
                  <a:pt x="44" y="205"/>
                </a:cubicBezTo>
                <a:cubicBezTo>
                  <a:pt x="43" y="205"/>
                  <a:pt x="44" y="205"/>
                  <a:pt x="44" y="204"/>
                </a:cubicBezTo>
                <a:cubicBezTo>
                  <a:pt x="44" y="204"/>
                  <a:pt x="44" y="204"/>
                  <a:pt x="44" y="204"/>
                </a:cubicBezTo>
                <a:cubicBezTo>
                  <a:pt x="44" y="204"/>
                  <a:pt x="44" y="205"/>
                  <a:pt x="44" y="205"/>
                </a:cubicBezTo>
                <a:cubicBezTo>
                  <a:pt x="44" y="205"/>
                  <a:pt x="43" y="206"/>
                  <a:pt x="42" y="206"/>
                </a:cubicBezTo>
                <a:cubicBezTo>
                  <a:pt x="42" y="206"/>
                  <a:pt x="42" y="206"/>
                  <a:pt x="42" y="205"/>
                </a:cubicBezTo>
                <a:close/>
                <a:moveTo>
                  <a:pt x="39" y="238"/>
                </a:moveTo>
                <a:cubicBezTo>
                  <a:pt x="39" y="238"/>
                  <a:pt x="39" y="238"/>
                  <a:pt x="39" y="238"/>
                </a:cubicBezTo>
                <a:cubicBezTo>
                  <a:pt x="39" y="238"/>
                  <a:pt x="39" y="238"/>
                  <a:pt x="39" y="238"/>
                </a:cubicBezTo>
                <a:cubicBezTo>
                  <a:pt x="39" y="238"/>
                  <a:pt x="39" y="238"/>
                  <a:pt x="40" y="238"/>
                </a:cubicBezTo>
                <a:cubicBezTo>
                  <a:pt x="39" y="238"/>
                  <a:pt x="39" y="238"/>
                  <a:pt x="39" y="238"/>
                </a:cubicBezTo>
                <a:cubicBezTo>
                  <a:pt x="39" y="238"/>
                  <a:pt x="39" y="238"/>
                  <a:pt x="39" y="238"/>
                </a:cubicBezTo>
                <a:close/>
                <a:moveTo>
                  <a:pt x="37" y="233"/>
                </a:moveTo>
                <a:cubicBezTo>
                  <a:pt x="36" y="233"/>
                  <a:pt x="36" y="233"/>
                  <a:pt x="36" y="233"/>
                </a:cubicBezTo>
                <a:cubicBezTo>
                  <a:pt x="36" y="233"/>
                  <a:pt x="36" y="233"/>
                  <a:pt x="36" y="232"/>
                </a:cubicBezTo>
                <a:cubicBezTo>
                  <a:pt x="36" y="232"/>
                  <a:pt x="37" y="232"/>
                  <a:pt x="37" y="232"/>
                </a:cubicBezTo>
                <a:cubicBezTo>
                  <a:pt x="37" y="232"/>
                  <a:pt x="37" y="232"/>
                  <a:pt x="37" y="233"/>
                </a:cubicBezTo>
                <a:close/>
                <a:moveTo>
                  <a:pt x="41" y="205"/>
                </a:moveTo>
                <a:cubicBezTo>
                  <a:pt x="41" y="205"/>
                  <a:pt x="41" y="205"/>
                  <a:pt x="41" y="205"/>
                </a:cubicBezTo>
                <a:cubicBezTo>
                  <a:pt x="41" y="205"/>
                  <a:pt x="41" y="205"/>
                  <a:pt x="41" y="205"/>
                </a:cubicBezTo>
                <a:cubicBezTo>
                  <a:pt x="41" y="205"/>
                  <a:pt x="41" y="205"/>
                  <a:pt x="41" y="205"/>
                </a:cubicBezTo>
                <a:close/>
                <a:moveTo>
                  <a:pt x="40" y="206"/>
                </a:moveTo>
                <a:cubicBezTo>
                  <a:pt x="40" y="206"/>
                  <a:pt x="40" y="206"/>
                  <a:pt x="40" y="206"/>
                </a:cubicBezTo>
                <a:cubicBezTo>
                  <a:pt x="40" y="206"/>
                  <a:pt x="40" y="206"/>
                  <a:pt x="40" y="206"/>
                </a:cubicBezTo>
                <a:cubicBezTo>
                  <a:pt x="40" y="206"/>
                  <a:pt x="40" y="206"/>
                  <a:pt x="40" y="206"/>
                </a:cubicBezTo>
                <a:cubicBezTo>
                  <a:pt x="40" y="206"/>
                  <a:pt x="40" y="206"/>
                  <a:pt x="40" y="206"/>
                </a:cubicBezTo>
                <a:close/>
                <a:moveTo>
                  <a:pt x="40" y="206"/>
                </a:moveTo>
                <a:cubicBezTo>
                  <a:pt x="40" y="206"/>
                  <a:pt x="39" y="206"/>
                  <a:pt x="40" y="206"/>
                </a:cubicBezTo>
                <a:cubicBezTo>
                  <a:pt x="39" y="207"/>
                  <a:pt x="39" y="207"/>
                  <a:pt x="39" y="207"/>
                </a:cubicBezTo>
                <a:cubicBezTo>
                  <a:pt x="39" y="207"/>
                  <a:pt x="38" y="207"/>
                  <a:pt x="39" y="206"/>
                </a:cubicBezTo>
                <a:cubicBezTo>
                  <a:pt x="39" y="206"/>
                  <a:pt x="39" y="206"/>
                  <a:pt x="40" y="206"/>
                </a:cubicBezTo>
                <a:close/>
                <a:moveTo>
                  <a:pt x="38" y="206"/>
                </a:moveTo>
                <a:cubicBezTo>
                  <a:pt x="38" y="207"/>
                  <a:pt x="38" y="207"/>
                  <a:pt x="38" y="207"/>
                </a:cubicBezTo>
                <a:cubicBezTo>
                  <a:pt x="37" y="207"/>
                  <a:pt x="37" y="209"/>
                  <a:pt x="35" y="209"/>
                </a:cubicBezTo>
                <a:cubicBezTo>
                  <a:pt x="36" y="208"/>
                  <a:pt x="37" y="208"/>
                  <a:pt x="38" y="206"/>
                </a:cubicBezTo>
                <a:close/>
                <a:moveTo>
                  <a:pt x="34" y="233"/>
                </a:moveTo>
                <a:cubicBezTo>
                  <a:pt x="34" y="233"/>
                  <a:pt x="34" y="233"/>
                  <a:pt x="33" y="233"/>
                </a:cubicBezTo>
                <a:cubicBezTo>
                  <a:pt x="34" y="232"/>
                  <a:pt x="34" y="232"/>
                  <a:pt x="34" y="233"/>
                </a:cubicBezTo>
                <a:close/>
                <a:moveTo>
                  <a:pt x="33" y="220"/>
                </a:moveTo>
                <a:cubicBezTo>
                  <a:pt x="32" y="220"/>
                  <a:pt x="32" y="221"/>
                  <a:pt x="32" y="221"/>
                </a:cubicBezTo>
                <a:cubicBezTo>
                  <a:pt x="31" y="221"/>
                  <a:pt x="32" y="221"/>
                  <a:pt x="32" y="220"/>
                </a:cubicBezTo>
                <a:cubicBezTo>
                  <a:pt x="31" y="221"/>
                  <a:pt x="31" y="221"/>
                  <a:pt x="31" y="220"/>
                </a:cubicBezTo>
                <a:cubicBezTo>
                  <a:pt x="32" y="220"/>
                  <a:pt x="32" y="220"/>
                  <a:pt x="32" y="219"/>
                </a:cubicBezTo>
                <a:cubicBezTo>
                  <a:pt x="32" y="219"/>
                  <a:pt x="32" y="220"/>
                  <a:pt x="33" y="220"/>
                </a:cubicBezTo>
                <a:close/>
                <a:moveTo>
                  <a:pt x="32" y="211"/>
                </a:moveTo>
                <a:cubicBezTo>
                  <a:pt x="32" y="211"/>
                  <a:pt x="32" y="211"/>
                  <a:pt x="32" y="211"/>
                </a:cubicBezTo>
                <a:cubicBezTo>
                  <a:pt x="32" y="211"/>
                  <a:pt x="31" y="212"/>
                  <a:pt x="31" y="212"/>
                </a:cubicBezTo>
                <a:cubicBezTo>
                  <a:pt x="31" y="212"/>
                  <a:pt x="31" y="211"/>
                  <a:pt x="32" y="211"/>
                </a:cubicBezTo>
                <a:close/>
                <a:moveTo>
                  <a:pt x="30" y="220"/>
                </a:moveTo>
                <a:cubicBezTo>
                  <a:pt x="30" y="219"/>
                  <a:pt x="31" y="219"/>
                  <a:pt x="31" y="219"/>
                </a:cubicBezTo>
                <a:cubicBezTo>
                  <a:pt x="31" y="220"/>
                  <a:pt x="31" y="220"/>
                  <a:pt x="30" y="220"/>
                </a:cubicBezTo>
                <a:close/>
                <a:moveTo>
                  <a:pt x="31" y="236"/>
                </a:moveTo>
                <a:cubicBezTo>
                  <a:pt x="31" y="236"/>
                  <a:pt x="31" y="236"/>
                  <a:pt x="31" y="236"/>
                </a:cubicBezTo>
                <a:cubicBezTo>
                  <a:pt x="31" y="236"/>
                  <a:pt x="31" y="236"/>
                  <a:pt x="31" y="236"/>
                </a:cubicBezTo>
                <a:cubicBezTo>
                  <a:pt x="31" y="236"/>
                  <a:pt x="31" y="236"/>
                  <a:pt x="31" y="236"/>
                </a:cubicBezTo>
                <a:close/>
                <a:moveTo>
                  <a:pt x="32" y="235"/>
                </a:moveTo>
                <a:cubicBezTo>
                  <a:pt x="32" y="235"/>
                  <a:pt x="31" y="235"/>
                  <a:pt x="31" y="235"/>
                </a:cubicBezTo>
                <a:cubicBezTo>
                  <a:pt x="31" y="235"/>
                  <a:pt x="32" y="234"/>
                  <a:pt x="32" y="234"/>
                </a:cubicBezTo>
                <a:cubicBezTo>
                  <a:pt x="31" y="234"/>
                  <a:pt x="31" y="235"/>
                  <a:pt x="31" y="235"/>
                </a:cubicBezTo>
                <a:cubicBezTo>
                  <a:pt x="31" y="235"/>
                  <a:pt x="31" y="234"/>
                  <a:pt x="31" y="234"/>
                </a:cubicBezTo>
                <a:cubicBezTo>
                  <a:pt x="30" y="235"/>
                  <a:pt x="30" y="235"/>
                  <a:pt x="31" y="235"/>
                </a:cubicBezTo>
                <a:cubicBezTo>
                  <a:pt x="31" y="235"/>
                  <a:pt x="31" y="235"/>
                  <a:pt x="30" y="236"/>
                </a:cubicBezTo>
                <a:cubicBezTo>
                  <a:pt x="30" y="235"/>
                  <a:pt x="30" y="234"/>
                  <a:pt x="30" y="233"/>
                </a:cubicBezTo>
                <a:cubicBezTo>
                  <a:pt x="31" y="234"/>
                  <a:pt x="32" y="232"/>
                  <a:pt x="33" y="233"/>
                </a:cubicBezTo>
                <a:cubicBezTo>
                  <a:pt x="33" y="233"/>
                  <a:pt x="32" y="233"/>
                  <a:pt x="33" y="234"/>
                </a:cubicBezTo>
                <a:cubicBezTo>
                  <a:pt x="33" y="233"/>
                  <a:pt x="34" y="233"/>
                  <a:pt x="34" y="233"/>
                </a:cubicBezTo>
                <a:cubicBezTo>
                  <a:pt x="34" y="233"/>
                  <a:pt x="34" y="234"/>
                  <a:pt x="34" y="234"/>
                </a:cubicBezTo>
                <a:cubicBezTo>
                  <a:pt x="34" y="234"/>
                  <a:pt x="33" y="234"/>
                  <a:pt x="33" y="234"/>
                </a:cubicBezTo>
                <a:cubicBezTo>
                  <a:pt x="33" y="234"/>
                  <a:pt x="33" y="234"/>
                  <a:pt x="33" y="234"/>
                </a:cubicBezTo>
                <a:cubicBezTo>
                  <a:pt x="32" y="234"/>
                  <a:pt x="32" y="234"/>
                  <a:pt x="32" y="235"/>
                </a:cubicBezTo>
                <a:cubicBezTo>
                  <a:pt x="32" y="234"/>
                  <a:pt x="32" y="235"/>
                  <a:pt x="33" y="235"/>
                </a:cubicBezTo>
                <a:cubicBezTo>
                  <a:pt x="33" y="235"/>
                  <a:pt x="33" y="235"/>
                  <a:pt x="32" y="235"/>
                </a:cubicBezTo>
                <a:cubicBezTo>
                  <a:pt x="32" y="235"/>
                  <a:pt x="32" y="235"/>
                  <a:pt x="32" y="235"/>
                </a:cubicBezTo>
                <a:close/>
                <a:moveTo>
                  <a:pt x="47" y="238"/>
                </a:moveTo>
                <a:cubicBezTo>
                  <a:pt x="47" y="238"/>
                  <a:pt x="47" y="238"/>
                  <a:pt x="47" y="238"/>
                </a:cubicBezTo>
                <a:cubicBezTo>
                  <a:pt x="47" y="238"/>
                  <a:pt x="47" y="238"/>
                  <a:pt x="47" y="238"/>
                </a:cubicBezTo>
                <a:cubicBezTo>
                  <a:pt x="47" y="238"/>
                  <a:pt x="47" y="238"/>
                  <a:pt x="47" y="238"/>
                </a:cubicBezTo>
                <a:cubicBezTo>
                  <a:pt x="47" y="238"/>
                  <a:pt x="47" y="238"/>
                  <a:pt x="47" y="238"/>
                </a:cubicBezTo>
                <a:cubicBezTo>
                  <a:pt x="47" y="238"/>
                  <a:pt x="47" y="238"/>
                  <a:pt x="47" y="238"/>
                </a:cubicBezTo>
                <a:cubicBezTo>
                  <a:pt x="48" y="239"/>
                  <a:pt x="48" y="239"/>
                  <a:pt x="48" y="239"/>
                </a:cubicBezTo>
                <a:cubicBezTo>
                  <a:pt x="48" y="239"/>
                  <a:pt x="48" y="239"/>
                  <a:pt x="48" y="239"/>
                </a:cubicBezTo>
                <a:cubicBezTo>
                  <a:pt x="48" y="239"/>
                  <a:pt x="48" y="239"/>
                  <a:pt x="48" y="239"/>
                </a:cubicBezTo>
                <a:cubicBezTo>
                  <a:pt x="48" y="239"/>
                  <a:pt x="48" y="239"/>
                  <a:pt x="47" y="239"/>
                </a:cubicBezTo>
                <a:cubicBezTo>
                  <a:pt x="47" y="239"/>
                  <a:pt x="47" y="239"/>
                  <a:pt x="47" y="239"/>
                </a:cubicBezTo>
                <a:cubicBezTo>
                  <a:pt x="47" y="238"/>
                  <a:pt x="47" y="239"/>
                  <a:pt x="47" y="239"/>
                </a:cubicBezTo>
                <a:cubicBezTo>
                  <a:pt x="47" y="239"/>
                  <a:pt x="47" y="239"/>
                  <a:pt x="47" y="238"/>
                </a:cubicBezTo>
                <a:close/>
                <a:moveTo>
                  <a:pt x="44" y="240"/>
                </a:moveTo>
                <a:cubicBezTo>
                  <a:pt x="44" y="240"/>
                  <a:pt x="44" y="241"/>
                  <a:pt x="44" y="241"/>
                </a:cubicBezTo>
                <a:cubicBezTo>
                  <a:pt x="44" y="241"/>
                  <a:pt x="44" y="240"/>
                  <a:pt x="44" y="240"/>
                </a:cubicBezTo>
                <a:cubicBezTo>
                  <a:pt x="44" y="240"/>
                  <a:pt x="44" y="240"/>
                  <a:pt x="44" y="240"/>
                </a:cubicBezTo>
                <a:close/>
                <a:moveTo>
                  <a:pt x="43" y="248"/>
                </a:moveTo>
                <a:cubicBezTo>
                  <a:pt x="43" y="248"/>
                  <a:pt x="43" y="248"/>
                  <a:pt x="44" y="248"/>
                </a:cubicBezTo>
                <a:cubicBezTo>
                  <a:pt x="43" y="248"/>
                  <a:pt x="43" y="249"/>
                  <a:pt x="43" y="248"/>
                </a:cubicBezTo>
                <a:close/>
                <a:moveTo>
                  <a:pt x="45" y="264"/>
                </a:moveTo>
                <a:cubicBezTo>
                  <a:pt x="45" y="264"/>
                  <a:pt x="45" y="264"/>
                  <a:pt x="45" y="264"/>
                </a:cubicBezTo>
                <a:cubicBezTo>
                  <a:pt x="44" y="264"/>
                  <a:pt x="45" y="263"/>
                  <a:pt x="46" y="264"/>
                </a:cubicBezTo>
                <a:cubicBezTo>
                  <a:pt x="46" y="264"/>
                  <a:pt x="46" y="264"/>
                  <a:pt x="45" y="264"/>
                </a:cubicBezTo>
                <a:close/>
                <a:moveTo>
                  <a:pt x="44" y="264"/>
                </a:moveTo>
                <a:cubicBezTo>
                  <a:pt x="44" y="263"/>
                  <a:pt x="44" y="264"/>
                  <a:pt x="43" y="264"/>
                </a:cubicBezTo>
                <a:cubicBezTo>
                  <a:pt x="43" y="264"/>
                  <a:pt x="43" y="264"/>
                  <a:pt x="42" y="263"/>
                </a:cubicBezTo>
                <a:cubicBezTo>
                  <a:pt x="42" y="263"/>
                  <a:pt x="42" y="264"/>
                  <a:pt x="43" y="265"/>
                </a:cubicBezTo>
                <a:cubicBezTo>
                  <a:pt x="41" y="264"/>
                  <a:pt x="41" y="263"/>
                  <a:pt x="42" y="262"/>
                </a:cubicBezTo>
                <a:cubicBezTo>
                  <a:pt x="43" y="263"/>
                  <a:pt x="44" y="261"/>
                  <a:pt x="45" y="262"/>
                </a:cubicBezTo>
                <a:cubicBezTo>
                  <a:pt x="45" y="262"/>
                  <a:pt x="44" y="262"/>
                  <a:pt x="45" y="262"/>
                </a:cubicBezTo>
                <a:cubicBezTo>
                  <a:pt x="45" y="262"/>
                  <a:pt x="46" y="262"/>
                  <a:pt x="46" y="263"/>
                </a:cubicBezTo>
                <a:cubicBezTo>
                  <a:pt x="45" y="263"/>
                  <a:pt x="45" y="263"/>
                  <a:pt x="44" y="264"/>
                </a:cubicBezTo>
                <a:close/>
                <a:moveTo>
                  <a:pt x="45" y="262"/>
                </a:moveTo>
                <a:cubicBezTo>
                  <a:pt x="45" y="261"/>
                  <a:pt x="46" y="261"/>
                  <a:pt x="46" y="262"/>
                </a:cubicBezTo>
                <a:cubicBezTo>
                  <a:pt x="46" y="262"/>
                  <a:pt x="45" y="262"/>
                  <a:pt x="45" y="262"/>
                </a:cubicBezTo>
                <a:close/>
                <a:moveTo>
                  <a:pt x="48" y="262"/>
                </a:moveTo>
                <a:cubicBezTo>
                  <a:pt x="48" y="261"/>
                  <a:pt x="49" y="261"/>
                  <a:pt x="50" y="261"/>
                </a:cubicBezTo>
                <a:cubicBezTo>
                  <a:pt x="49" y="261"/>
                  <a:pt x="48" y="262"/>
                  <a:pt x="48" y="262"/>
                </a:cubicBezTo>
                <a:close/>
                <a:moveTo>
                  <a:pt x="51" y="261"/>
                </a:moveTo>
                <a:cubicBezTo>
                  <a:pt x="52" y="262"/>
                  <a:pt x="52" y="262"/>
                  <a:pt x="52" y="262"/>
                </a:cubicBezTo>
                <a:cubicBezTo>
                  <a:pt x="52" y="261"/>
                  <a:pt x="52" y="261"/>
                  <a:pt x="52" y="261"/>
                </a:cubicBezTo>
                <a:cubicBezTo>
                  <a:pt x="52" y="261"/>
                  <a:pt x="52" y="261"/>
                  <a:pt x="52" y="261"/>
                </a:cubicBezTo>
                <a:cubicBezTo>
                  <a:pt x="52" y="262"/>
                  <a:pt x="51" y="262"/>
                  <a:pt x="51" y="261"/>
                </a:cubicBezTo>
                <a:close/>
                <a:moveTo>
                  <a:pt x="56" y="267"/>
                </a:moveTo>
                <a:cubicBezTo>
                  <a:pt x="56" y="267"/>
                  <a:pt x="56" y="267"/>
                  <a:pt x="56" y="266"/>
                </a:cubicBezTo>
                <a:cubicBezTo>
                  <a:pt x="56" y="266"/>
                  <a:pt x="56" y="266"/>
                  <a:pt x="56" y="266"/>
                </a:cubicBezTo>
                <a:cubicBezTo>
                  <a:pt x="56" y="266"/>
                  <a:pt x="56" y="265"/>
                  <a:pt x="56" y="265"/>
                </a:cubicBezTo>
                <a:cubicBezTo>
                  <a:pt x="56" y="265"/>
                  <a:pt x="56" y="265"/>
                  <a:pt x="57" y="265"/>
                </a:cubicBezTo>
                <a:cubicBezTo>
                  <a:pt x="57" y="267"/>
                  <a:pt x="59" y="264"/>
                  <a:pt x="60" y="264"/>
                </a:cubicBezTo>
                <a:cubicBezTo>
                  <a:pt x="60" y="265"/>
                  <a:pt x="60" y="266"/>
                  <a:pt x="59" y="266"/>
                </a:cubicBezTo>
                <a:cubicBezTo>
                  <a:pt x="59" y="266"/>
                  <a:pt x="59" y="265"/>
                  <a:pt x="59" y="265"/>
                </a:cubicBezTo>
                <a:cubicBezTo>
                  <a:pt x="60" y="265"/>
                  <a:pt x="59" y="265"/>
                  <a:pt x="59" y="265"/>
                </a:cubicBezTo>
                <a:cubicBezTo>
                  <a:pt x="59" y="265"/>
                  <a:pt x="59" y="266"/>
                  <a:pt x="59" y="266"/>
                </a:cubicBezTo>
                <a:cubicBezTo>
                  <a:pt x="58" y="266"/>
                  <a:pt x="58" y="266"/>
                  <a:pt x="58" y="267"/>
                </a:cubicBezTo>
                <a:cubicBezTo>
                  <a:pt x="58" y="267"/>
                  <a:pt x="58" y="267"/>
                  <a:pt x="58" y="267"/>
                </a:cubicBezTo>
                <a:cubicBezTo>
                  <a:pt x="58" y="267"/>
                  <a:pt x="57" y="268"/>
                  <a:pt x="56" y="267"/>
                </a:cubicBezTo>
                <a:close/>
                <a:moveTo>
                  <a:pt x="58" y="273"/>
                </a:moveTo>
                <a:cubicBezTo>
                  <a:pt x="58" y="272"/>
                  <a:pt x="59" y="273"/>
                  <a:pt x="59" y="273"/>
                </a:cubicBezTo>
                <a:cubicBezTo>
                  <a:pt x="58" y="273"/>
                  <a:pt x="58" y="274"/>
                  <a:pt x="58" y="273"/>
                </a:cubicBezTo>
                <a:close/>
                <a:moveTo>
                  <a:pt x="59" y="266"/>
                </a:moveTo>
                <a:cubicBezTo>
                  <a:pt x="59" y="266"/>
                  <a:pt x="59" y="266"/>
                  <a:pt x="59" y="267"/>
                </a:cubicBezTo>
                <a:cubicBezTo>
                  <a:pt x="59" y="267"/>
                  <a:pt x="59" y="267"/>
                  <a:pt x="59" y="266"/>
                </a:cubicBezTo>
                <a:close/>
                <a:moveTo>
                  <a:pt x="62" y="266"/>
                </a:moveTo>
                <a:cubicBezTo>
                  <a:pt x="62" y="266"/>
                  <a:pt x="62" y="266"/>
                  <a:pt x="62" y="266"/>
                </a:cubicBezTo>
                <a:cubicBezTo>
                  <a:pt x="62" y="266"/>
                  <a:pt x="62" y="265"/>
                  <a:pt x="62" y="265"/>
                </a:cubicBezTo>
                <a:cubicBezTo>
                  <a:pt x="63" y="265"/>
                  <a:pt x="63" y="266"/>
                  <a:pt x="63" y="266"/>
                </a:cubicBezTo>
                <a:cubicBezTo>
                  <a:pt x="62" y="266"/>
                  <a:pt x="62" y="266"/>
                  <a:pt x="62" y="266"/>
                </a:cubicBezTo>
                <a:close/>
                <a:moveTo>
                  <a:pt x="64" y="265"/>
                </a:moveTo>
                <a:cubicBezTo>
                  <a:pt x="64" y="265"/>
                  <a:pt x="64" y="265"/>
                  <a:pt x="64" y="265"/>
                </a:cubicBezTo>
                <a:cubicBezTo>
                  <a:pt x="64" y="265"/>
                  <a:pt x="64" y="265"/>
                  <a:pt x="64" y="265"/>
                </a:cubicBezTo>
                <a:close/>
                <a:moveTo>
                  <a:pt x="65" y="265"/>
                </a:moveTo>
                <a:cubicBezTo>
                  <a:pt x="65" y="265"/>
                  <a:pt x="65" y="265"/>
                  <a:pt x="65" y="265"/>
                </a:cubicBezTo>
                <a:cubicBezTo>
                  <a:pt x="66" y="263"/>
                  <a:pt x="66" y="263"/>
                  <a:pt x="66" y="263"/>
                </a:cubicBezTo>
                <a:cubicBezTo>
                  <a:pt x="66" y="264"/>
                  <a:pt x="66" y="264"/>
                  <a:pt x="66" y="264"/>
                </a:cubicBezTo>
                <a:cubicBezTo>
                  <a:pt x="66" y="264"/>
                  <a:pt x="65" y="265"/>
                  <a:pt x="65" y="265"/>
                </a:cubicBezTo>
                <a:close/>
                <a:moveTo>
                  <a:pt x="67" y="264"/>
                </a:moveTo>
                <a:cubicBezTo>
                  <a:pt x="67" y="264"/>
                  <a:pt x="68" y="264"/>
                  <a:pt x="68" y="264"/>
                </a:cubicBezTo>
                <a:cubicBezTo>
                  <a:pt x="68" y="264"/>
                  <a:pt x="68" y="264"/>
                  <a:pt x="68" y="264"/>
                </a:cubicBezTo>
                <a:cubicBezTo>
                  <a:pt x="68" y="264"/>
                  <a:pt x="67" y="264"/>
                  <a:pt x="67" y="264"/>
                </a:cubicBezTo>
                <a:close/>
                <a:moveTo>
                  <a:pt x="69" y="263"/>
                </a:moveTo>
                <a:cubicBezTo>
                  <a:pt x="69" y="264"/>
                  <a:pt x="68" y="264"/>
                  <a:pt x="69" y="264"/>
                </a:cubicBezTo>
                <a:cubicBezTo>
                  <a:pt x="68" y="264"/>
                  <a:pt x="68" y="264"/>
                  <a:pt x="68" y="264"/>
                </a:cubicBezTo>
                <a:cubicBezTo>
                  <a:pt x="68" y="264"/>
                  <a:pt x="69" y="264"/>
                  <a:pt x="68" y="263"/>
                </a:cubicBezTo>
                <a:cubicBezTo>
                  <a:pt x="68" y="263"/>
                  <a:pt x="68" y="263"/>
                  <a:pt x="68" y="263"/>
                </a:cubicBezTo>
                <a:cubicBezTo>
                  <a:pt x="69" y="263"/>
                  <a:pt x="69" y="263"/>
                  <a:pt x="70" y="263"/>
                </a:cubicBezTo>
                <a:cubicBezTo>
                  <a:pt x="70" y="263"/>
                  <a:pt x="69" y="263"/>
                  <a:pt x="69" y="263"/>
                </a:cubicBezTo>
                <a:close/>
                <a:moveTo>
                  <a:pt x="76" y="274"/>
                </a:moveTo>
                <a:cubicBezTo>
                  <a:pt x="76" y="273"/>
                  <a:pt x="76" y="274"/>
                  <a:pt x="77" y="274"/>
                </a:cubicBezTo>
                <a:cubicBezTo>
                  <a:pt x="77" y="274"/>
                  <a:pt x="76" y="275"/>
                  <a:pt x="76" y="274"/>
                </a:cubicBezTo>
                <a:close/>
                <a:moveTo>
                  <a:pt x="79" y="273"/>
                </a:moveTo>
                <a:cubicBezTo>
                  <a:pt x="79" y="273"/>
                  <a:pt x="80" y="272"/>
                  <a:pt x="80" y="273"/>
                </a:cubicBezTo>
                <a:cubicBezTo>
                  <a:pt x="80" y="273"/>
                  <a:pt x="79" y="273"/>
                  <a:pt x="79" y="273"/>
                </a:cubicBezTo>
                <a:close/>
                <a:moveTo>
                  <a:pt x="85" y="273"/>
                </a:moveTo>
                <a:cubicBezTo>
                  <a:pt x="86" y="272"/>
                  <a:pt x="86" y="273"/>
                  <a:pt x="87" y="273"/>
                </a:cubicBezTo>
                <a:cubicBezTo>
                  <a:pt x="87" y="273"/>
                  <a:pt x="86" y="273"/>
                  <a:pt x="85" y="273"/>
                </a:cubicBezTo>
                <a:close/>
                <a:moveTo>
                  <a:pt x="100" y="284"/>
                </a:moveTo>
                <a:cubicBezTo>
                  <a:pt x="100" y="284"/>
                  <a:pt x="101" y="283"/>
                  <a:pt x="101" y="284"/>
                </a:cubicBezTo>
                <a:cubicBezTo>
                  <a:pt x="101" y="284"/>
                  <a:pt x="101" y="285"/>
                  <a:pt x="100" y="284"/>
                </a:cubicBezTo>
                <a:close/>
                <a:moveTo>
                  <a:pt x="102" y="300"/>
                </a:moveTo>
                <a:cubicBezTo>
                  <a:pt x="102" y="299"/>
                  <a:pt x="102" y="299"/>
                  <a:pt x="101" y="300"/>
                </a:cubicBezTo>
                <a:cubicBezTo>
                  <a:pt x="101" y="299"/>
                  <a:pt x="101" y="299"/>
                  <a:pt x="101" y="299"/>
                </a:cubicBezTo>
                <a:cubicBezTo>
                  <a:pt x="100" y="299"/>
                  <a:pt x="101" y="300"/>
                  <a:pt x="101" y="300"/>
                </a:cubicBezTo>
                <a:cubicBezTo>
                  <a:pt x="100" y="300"/>
                  <a:pt x="100" y="299"/>
                  <a:pt x="100" y="298"/>
                </a:cubicBezTo>
                <a:cubicBezTo>
                  <a:pt x="101" y="299"/>
                  <a:pt x="102" y="297"/>
                  <a:pt x="102" y="297"/>
                </a:cubicBezTo>
                <a:cubicBezTo>
                  <a:pt x="103" y="298"/>
                  <a:pt x="102" y="298"/>
                  <a:pt x="102" y="298"/>
                </a:cubicBezTo>
                <a:cubicBezTo>
                  <a:pt x="103" y="298"/>
                  <a:pt x="103" y="298"/>
                  <a:pt x="103" y="298"/>
                </a:cubicBezTo>
                <a:cubicBezTo>
                  <a:pt x="103" y="299"/>
                  <a:pt x="103" y="299"/>
                  <a:pt x="102" y="300"/>
                </a:cubicBezTo>
                <a:close/>
                <a:moveTo>
                  <a:pt x="103" y="300"/>
                </a:moveTo>
                <a:cubicBezTo>
                  <a:pt x="103" y="300"/>
                  <a:pt x="103" y="300"/>
                  <a:pt x="103" y="300"/>
                </a:cubicBezTo>
                <a:cubicBezTo>
                  <a:pt x="102" y="300"/>
                  <a:pt x="103" y="299"/>
                  <a:pt x="103" y="299"/>
                </a:cubicBezTo>
                <a:cubicBezTo>
                  <a:pt x="103" y="300"/>
                  <a:pt x="103" y="300"/>
                  <a:pt x="103" y="300"/>
                </a:cubicBezTo>
                <a:close/>
                <a:moveTo>
                  <a:pt x="103" y="297"/>
                </a:moveTo>
                <a:cubicBezTo>
                  <a:pt x="103" y="297"/>
                  <a:pt x="103" y="297"/>
                  <a:pt x="103" y="297"/>
                </a:cubicBezTo>
                <a:cubicBezTo>
                  <a:pt x="103" y="298"/>
                  <a:pt x="103" y="298"/>
                  <a:pt x="103" y="297"/>
                </a:cubicBezTo>
                <a:close/>
                <a:moveTo>
                  <a:pt x="105" y="297"/>
                </a:moveTo>
                <a:cubicBezTo>
                  <a:pt x="105" y="297"/>
                  <a:pt x="106" y="297"/>
                  <a:pt x="106" y="297"/>
                </a:cubicBezTo>
                <a:cubicBezTo>
                  <a:pt x="106" y="297"/>
                  <a:pt x="105" y="298"/>
                  <a:pt x="105" y="297"/>
                </a:cubicBezTo>
                <a:close/>
                <a:moveTo>
                  <a:pt x="108" y="297"/>
                </a:moveTo>
                <a:cubicBezTo>
                  <a:pt x="108" y="298"/>
                  <a:pt x="108" y="297"/>
                  <a:pt x="108" y="297"/>
                </a:cubicBezTo>
                <a:cubicBezTo>
                  <a:pt x="108" y="298"/>
                  <a:pt x="108" y="298"/>
                  <a:pt x="108" y="297"/>
                </a:cubicBezTo>
                <a:close/>
                <a:moveTo>
                  <a:pt x="121" y="299"/>
                </a:moveTo>
                <a:cubicBezTo>
                  <a:pt x="121" y="300"/>
                  <a:pt x="120" y="300"/>
                  <a:pt x="120" y="300"/>
                </a:cubicBezTo>
                <a:cubicBezTo>
                  <a:pt x="120" y="299"/>
                  <a:pt x="120" y="298"/>
                  <a:pt x="120" y="298"/>
                </a:cubicBezTo>
                <a:cubicBezTo>
                  <a:pt x="120" y="298"/>
                  <a:pt x="120" y="297"/>
                  <a:pt x="121" y="298"/>
                </a:cubicBezTo>
                <a:cubicBezTo>
                  <a:pt x="120" y="298"/>
                  <a:pt x="120" y="299"/>
                  <a:pt x="121" y="299"/>
                </a:cubicBezTo>
                <a:close/>
                <a:moveTo>
                  <a:pt x="128" y="294"/>
                </a:moveTo>
                <a:cubicBezTo>
                  <a:pt x="128" y="294"/>
                  <a:pt x="128" y="293"/>
                  <a:pt x="129" y="293"/>
                </a:cubicBezTo>
                <a:cubicBezTo>
                  <a:pt x="128" y="294"/>
                  <a:pt x="128" y="294"/>
                  <a:pt x="128" y="294"/>
                </a:cubicBezTo>
                <a:close/>
                <a:moveTo>
                  <a:pt x="146" y="289"/>
                </a:moveTo>
                <a:cubicBezTo>
                  <a:pt x="147" y="289"/>
                  <a:pt x="147" y="289"/>
                  <a:pt x="147" y="289"/>
                </a:cubicBezTo>
                <a:cubicBezTo>
                  <a:pt x="147" y="289"/>
                  <a:pt x="147" y="289"/>
                  <a:pt x="147" y="289"/>
                </a:cubicBezTo>
                <a:cubicBezTo>
                  <a:pt x="147" y="290"/>
                  <a:pt x="146" y="289"/>
                  <a:pt x="146" y="289"/>
                </a:cubicBezTo>
                <a:close/>
                <a:moveTo>
                  <a:pt x="147" y="289"/>
                </a:moveTo>
                <a:cubicBezTo>
                  <a:pt x="147" y="288"/>
                  <a:pt x="148" y="288"/>
                  <a:pt x="148" y="288"/>
                </a:cubicBezTo>
                <a:cubicBezTo>
                  <a:pt x="148" y="289"/>
                  <a:pt x="147" y="289"/>
                  <a:pt x="147" y="289"/>
                </a:cubicBezTo>
                <a:close/>
                <a:moveTo>
                  <a:pt x="148" y="288"/>
                </a:moveTo>
                <a:cubicBezTo>
                  <a:pt x="149" y="288"/>
                  <a:pt x="149" y="288"/>
                  <a:pt x="150" y="288"/>
                </a:cubicBezTo>
                <a:cubicBezTo>
                  <a:pt x="149" y="289"/>
                  <a:pt x="149" y="289"/>
                  <a:pt x="148" y="288"/>
                </a:cubicBezTo>
                <a:close/>
                <a:moveTo>
                  <a:pt x="167" y="283"/>
                </a:moveTo>
                <a:cubicBezTo>
                  <a:pt x="167" y="283"/>
                  <a:pt x="167" y="283"/>
                  <a:pt x="168" y="283"/>
                </a:cubicBezTo>
                <a:cubicBezTo>
                  <a:pt x="168" y="283"/>
                  <a:pt x="167" y="283"/>
                  <a:pt x="167" y="283"/>
                </a:cubicBezTo>
                <a:close/>
                <a:moveTo>
                  <a:pt x="178" y="280"/>
                </a:moveTo>
                <a:cubicBezTo>
                  <a:pt x="179" y="280"/>
                  <a:pt x="179" y="279"/>
                  <a:pt x="179" y="279"/>
                </a:cubicBezTo>
                <a:cubicBezTo>
                  <a:pt x="179" y="280"/>
                  <a:pt x="178" y="281"/>
                  <a:pt x="178" y="280"/>
                </a:cubicBezTo>
                <a:close/>
                <a:moveTo>
                  <a:pt x="180" y="280"/>
                </a:moveTo>
                <a:cubicBezTo>
                  <a:pt x="180" y="280"/>
                  <a:pt x="180" y="280"/>
                  <a:pt x="180" y="280"/>
                </a:cubicBezTo>
                <a:cubicBezTo>
                  <a:pt x="180" y="279"/>
                  <a:pt x="180" y="279"/>
                  <a:pt x="180" y="279"/>
                </a:cubicBezTo>
                <a:cubicBezTo>
                  <a:pt x="180" y="279"/>
                  <a:pt x="180" y="279"/>
                  <a:pt x="180" y="279"/>
                </a:cubicBezTo>
                <a:cubicBezTo>
                  <a:pt x="181" y="279"/>
                  <a:pt x="180" y="280"/>
                  <a:pt x="181" y="280"/>
                </a:cubicBezTo>
                <a:cubicBezTo>
                  <a:pt x="180" y="280"/>
                  <a:pt x="180" y="280"/>
                  <a:pt x="180" y="280"/>
                </a:cubicBezTo>
                <a:close/>
                <a:moveTo>
                  <a:pt x="190" y="277"/>
                </a:moveTo>
                <a:cubicBezTo>
                  <a:pt x="191" y="278"/>
                  <a:pt x="191" y="276"/>
                  <a:pt x="191" y="277"/>
                </a:cubicBezTo>
                <a:cubicBezTo>
                  <a:pt x="191" y="277"/>
                  <a:pt x="190" y="278"/>
                  <a:pt x="190" y="277"/>
                </a:cubicBezTo>
                <a:close/>
                <a:moveTo>
                  <a:pt x="193" y="278"/>
                </a:moveTo>
                <a:cubicBezTo>
                  <a:pt x="193" y="278"/>
                  <a:pt x="193" y="277"/>
                  <a:pt x="193" y="277"/>
                </a:cubicBezTo>
                <a:cubicBezTo>
                  <a:pt x="193" y="277"/>
                  <a:pt x="193" y="277"/>
                  <a:pt x="193" y="277"/>
                </a:cubicBezTo>
                <a:cubicBezTo>
                  <a:pt x="193" y="278"/>
                  <a:pt x="193" y="278"/>
                  <a:pt x="193" y="278"/>
                </a:cubicBezTo>
                <a:close/>
                <a:moveTo>
                  <a:pt x="194" y="277"/>
                </a:moveTo>
                <a:cubicBezTo>
                  <a:pt x="194" y="277"/>
                  <a:pt x="194" y="277"/>
                  <a:pt x="194" y="277"/>
                </a:cubicBezTo>
                <a:cubicBezTo>
                  <a:pt x="194" y="277"/>
                  <a:pt x="194" y="277"/>
                  <a:pt x="194" y="277"/>
                </a:cubicBezTo>
                <a:cubicBezTo>
                  <a:pt x="194" y="277"/>
                  <a:pt x="194" y="277"/>
                  <a:pt x="194" y="277"/>
                </a:cubicBezTo>
                <a:cubicBezTo>
                  <a:pt x="194" y="277"/>
                  <a:pt x="194" y="277"/>
                  <a:pt x="194" y="277"/>
                </a:cubicBezTo>
                <a:cubicBezTo>
                  <a:pt x="193" y="277"/>
                  <a:pt x="193" y="277"/>
                  <a:pt x="193" y="277"/>
                </a:cubicBezTo>
                <a:cubicBezTo>
                  <a:pt x="193" y="276"/>
                  <a:pt x="194" y="276"/>
                  <a:pt x="194" y="276"/>
                </a:cubicBezTo>
                <a:cubicBezTo>
                  <a:pt x="194" y="276"/>
                  <a:pt x="194" y="276"/>
                  <a:pt x="194" y="276"/>
                </a:cubicBezTo>
                <a:cubicBezTo>
                  <a:pt x="194" y="276"/>
                  <a:pt x="194" y="276"/>
                  <a:pt x="194" y="276"/>
                </a:cubicBezTo>
                <a:cubicBezTo>
                  <a:pt x="194" y="276"/>
                  <a:pt x="194" y="276"/>
                  <a:pt x="194" y="277"/>
                </a:cubicBezTo>
                <a:close/>
                <a:moveTo>
                  <a:pt x="196" y="276"/>
                </a:moveTo>
                <a:cubicBezTo>
                  <a:pt x="196" y="276"/>
                  <a:pt x="196" y="276"/>
                  <a:pt x="196" y="276"/>
                </a:cubicBezTo>
                <a:cubicBezTo>
                  <a:pt x="196" y="276"/>
                  <a:pt x="196" y="276"/>
                  <a:pt x="196" y="276"/>
                </a:cubicBezTo>
                <a:close/>
                <a:moveTo>
                  <a:pt x="197" y="286"/>
                </a:moveTo>
                <a:cubicBezTo>
                  <a:pt x="197" y="287"/>
                  <a:pt x="196" y="287"/>
                  <a:pt x="196" y="287"/>
                </a:cubicBezTo>
                <a:cubicBezTo>
                  <a:pt x="196" y="286"/>
                  <a:pt x="196" y="286"/>
                  <a:pt x="196" y="286"/>
                </a:cubicBezTo>
                <a:cubicBezTo>
                  <a:pt x="196" y="286"/>
                  <a:pt x="196" y="287"/>
                  <a:pt x="197" y="286"/>
                </a:cubicBezTo>
                <a:close/>
                <a:moveTo>
                  <a:pt x="195" y="294"/>
                </a:moveTo>
                <a:cubicBezTo>
                  <a:pt x="195" y="293"/>
                  <a:pt x="196" y="293"/>
                  <a:pt x="195" y="293"/>
                </a:cubicBezTo>
                <a:cubicBezTo>
                  <a:pt x="195" y="293"/>
                  <a:pt x="195" y="293"/>
                  <a:pt x="196" y="293"/>
                </a:cubicBezTo>
                <a:cubicBezTo>
                  <a:pt x="195" y="293"/>
                  <a:pt x="196" y="293"/>
                  <a:pt x="196" y="294"/>
                </a:cubicBezTo>
                <a:lnTo>
                  <a:pt x="195" y="294"/>
                </a:lnTo>
                <a:close/>
                <a:moveTo>
                  <a:pt x="196" y="292"/>
                </a:moveTo>
                <a:cubicBezTo>
                  <a:pt x="196" y="292"/>
                  <a:pt x="196" y="292"/>
                  <a:pt x="195" y="292"/>
                </a:cubicBezTo>
                <a:cubicBezTo>
                  <a:pt x="196" y="292"/>
                  <a:pt x="196" y="291"/>
                  <a:pt x="196" y="291"/>
                </a:cubicBezTo>
                <a:cubicBezTo>
                  <a:pt x="196" y="291"/>
                  <a:pt x="196" y="292"/>
                  <a:pt x="196" y="292"/>
                </a:cubicBezTo>
                <a:close/>
                <a:moveTo>
                  <a:pt x="196" y="290"/>
                </a:moveTo>
                <a:cubicBezTo>
                  <a:pt x="195" y="290"/>
                  <a:pt x="195" y="290"/>
                  <a:pt x="196" y="290"/>
                </a:cubicBezTo>
                <a:cubicBezTo>
                  <a:pt x="196" y="290"/>
                  <a:pt x="195" y="290"/>
                  <a:pt x="195" y="290"/>
                </a:cubicBezTo>
                <a:cubicBezTo>
                  <a:pt x="195" y="289"/>
                  <a:pt x="195" y="288"/>
                  <a:pt x="195" y="288"/>
                </a:cubicBezTo>
                <a:cubicBezTo>
                  <a:pt x="196" y="288"/>
                  <a:pt x="196" y="289"/>
                  <a:pt x="197" y="289"/>
                </a:cubicBezTo>
                <a:cubicBezTo>
                  <a:pt x="196" y="290"/>
                  <a:pt x="196" y="290"/>
                  <a:pt x="196" y="290"/>
                </a:cubicBezTo>
                <a:close/>
                <a:moveTo>
                  <a:pt x="197" y="294"/>
                </a:moveTo>
                <a:cubicBezTo>
                  <a:pt x="197" y="294"/>
                  <a:pt x="197" y="294"/>
                  <a:pt x="197" y="294"/>
                </a:cubicBezTo>
                <a:cubicBezTo>
                  <a:pt x="197" y="294"/>
                  <a:pt x="197" y="293"/>
                  <a:pt x="197" y="293"/>
                </a:cubicBezTo>
                <a:cubicBezTo>
                  <a:pt x="197" y="294"/>
                  <a:pt x="197" y="294"/>
                  <a:pt x="197" y="294"/>
                </a:cubicBezTo>
                <a:close/>
                <a:moveTo>
                  <a:pt x="197" y="290"/>
                </a:moveTo>
                <a:cubicBezTo>
                  <a:pt x="197" y="290"/>
                  <a:pt x="197" y="289"/>
                  <a:pt x="198" y="289"/>
                </a:cubicBezTo>
                <a:cubicBezTo>
                  <a:pt x="197" y="289"/>
                  <a:pt x="198" y="290"/>
                  <a:pt x="197" y="290"/>
                </a:cubicBezTo>
                <a:close/>
                <a:moveTo>
                  <a:pt x="199" y="294"/>
                </a:moveTo>
                <a:cubicBezTo>
                  <a:pt x="199" y="294"/>
                  <a:pt x="198" y="295"/>
                  <a:pt x="198" y="295"/>
                </a:cubicBezTo>
                <a:cubicBezTo>
                  <a:pt x="198" y="294"/>
                  <a:pt x="199" y="293"/>
                  <a:pt x="199" y="293"/>
                </a:cubicBezTo>
                <a:cubicBezTo>
                  <a:pt x="199" y="294"/>
                  <a:pt x="198" y="294"/>
                  <a:pt x="199" y="294"/>
                </a:cubicBezTo>
                <a:close/>
                <a:moveTo>
                  <a:pt x="199" y="292"/>
                </a:moveTo>
                <a:cubicBezTo>
                  <a:pt x="199" y="292"/>
                  <a:pt x="199" y="291"/>
                  <a:pt x="200" y="291"/>
                </a:cubicBezTo>
                <a:cubicBezTo>
                  <a:pt x="200" y="292"/>
                  <a:pt x="199" y="291"/>
                  <a:pt x="199" y="292"/>
                </a:cubicBezTo>
                <a:close/>
                <a:moveTo>
                  <a:pt x="199" y="290"/>
                </a:moveTo>
                <a:cubicBezTo>
                  <a:pt x="199" y="291"/>
                  <a:pt x="199" y="290"/>
                  <a:pt x="198" y="290"/>
                </a:cubicBezTo>
                <a:cubicBezTo>
                  <a:pt x="198" y="289"/>
                  <a:pt x="198" y="289"/>
                  <a:pt x="199" y="288"/>
                </a:cubicBezTo>
                <a:cubicBezTo>
                  <a:pt x="199" y="288"/>
                  <a:pt x="200" y="287"/>
                  <a:pt x="200" y="286"/>
                </a:cubicBezTo>
                <a:cubicBezTo>
                  <a:pt x="201" y="286"/>
                  <a:pt x="201" y="287"/>
                  <a:pt x="201" y="287"/>
                </a:cubicBezTo>
                <a:cubicBezTo>
                  <a:pt x="202" y="287"/>
                  <a:pt x="201" y="287"/>
                  <a:pt x="201" y="287"/>
                </a:cubicBezTo>
                <a:cubicBezTo>
                  <a:pt x="201" y="289"/>
                  <a:pt x="202" y="287"/>
                  <a:pt x="202" y="288"/>
                </a:cubicBezTo>
                <a:cubicBezTo>
                  <a:pt x="201" y="289"/>
                  <a:pt x="199" y="288"/>
                  <a:pt x="199" y="290"/>
                </a:cubicBezTo>
                <a:close/>
                <a:moveTo>
                  <a:pt x="201" y="291"/>
                </a:moveTo>
                <a:cubicBezTo>
                  <a:pt x="201" y="291"/>
                  <a:pt x="201" y="291"/>
                  <a:pt x="202" y="291"/>
                </a:cubicBezTo>
                <a:cubicBezTo>
                  <a:pt x="201" y="291"/>
                  <a:pt x="201" y="292"/>
                  <a:pt x="201" y="291"/>
                </a:cubicBezTo>
                <a:close/>
                <a:moveTo>
                  <a:pt x="202" y="293"/>
                </a:moveTo>
                <a:cubicBezTo>
                  <a:pt x="202" y="293"/>
                  <a:pt x="202" y="293"/>
                  <a:pt x="202" y="292"/>
                </a:cubicBezTo>
                <a:cubicBezTo>
                  <a:pt x="202" y="292"/>
                  <a:pt x="202" y="292"/>
                  <a:pt x="202" y="292"/>
                </a:cubicBezTo>
                <a:cubicBezTo>
                  <a:pt x="201" y="292"/>
                  <a:pt x="203" y="293"/>
                  <a:pt x="202" y="293"/>
                </a:cubicBezTo>
                <a:close/>
                <a:moveTo>
                  <a:pt x="203" y="292"/>
                </a:moveTo>
                <a:cubicBezTo>
                  <a:pt x="204" y="292"/>
                  <a:pt x="204" y="292"/>
                  <a:pt x="204" y="292"/>
                </a:cubicBezTo>
                <a:cubicBezTo>
                  <a:pt x="204" y="293"/>
                  <a:pt x="204" y="293"/>
                  <a:pt x="203" y="292"/>
                </a:cubicBezTo>
                <a:close/>
                <a:moveTo>
                  <a:pt x="208" y="290"/>
                </a:moveTo>
                <a:cubicBezTo>
                  <a:pt x="208" y="290"/>
                  <a:pt x="209" y="289"/>
                  <a:pt x="209" y="290"/>
                </a:cubicBezTo>
                <a:lnTo>
                  <a:pt x="208" y="290"/>
                </a:lnTo>
                <a:close/>
                <a:moveTo>
                  <a:pt x="213" y="287"/>
                </a:moveTo>
                <a:cubicBezTo>
                  <a:pt x="213" y="288"/>
                  <a:pt x="211" y="287"/>
                  <a:pt x="210" y="288"/>
                </a:cubicBezTo>
                <a:cubicBezTo>
                  <a:pt x="210" y="287"/>
                  <a:pt x="212" y="286"/>
                  <a:pt x="213" y="287"/>
                </a:cubicBezTo>
                <a:close/>
                <a:moveTo>
                  <a:pt x="301" y="224"/>
                </a:moveTo>
                <a:cubicBezTo>
                  <a:pt x="301" y="224"/>
                  <a:pt x="301" y="224"/>
                  <a:pt x="301" y="224"/>
                </a:cubicBezTo>
                <a:cubicBezTo>
                  <a:pt x="301" y="224"/>
                  <a:pt x="301" y="224"/>
                  <a:pt x="301" y="224"/>
                </a:cubicBezTo>
                <a:cubicBezTo>
                  <a:pt x="301" y="224"/>
                  <a:pt x="301" y="224"/>
                  <a:pt x="301" y="224"/>
                </a:cubicBezTo>
                <a:close/>
                <a:moveTo>
                  <a:pt x="302" y="251"/>
                </a:moveTo>
                <a:cubicBezTo>
                  <a:pt x="302" y="251"/>
                  <a:pt x="302" y="251"/>
                  <a:pt x="301" y="250"/>
                </a:cubicBezTo>
                <a:cubicBezTo>
                  <a:pt x="302" y="250"/>
                  <a:pt x="302" y="250"/>
                  <a:pt x="302" y="250"/>
                </a:cubicBezTo>
                <a:cubicBezTo>
                  <a:pt x="302" y="250"/>
                  <a:pt x="302" y="251"/>
                  <a:pt x="302" y="251"/>
                </a:cubicBezTo>
                <a:close/>
                <a:moveTo>
                  <a:pt x="303" y="251"/>
                </a:moveTo>
                <a:cubicBezTo>
                  <a:pt x="303" y="251"/>
                  <a:pt x="303" y="251"/>
                  <a:pt x="303" y="251"/>
                </a:cubicBezTo>
                <a:cubicBezTo>
                  <a:pt x="303" y="251"/>
                  <a:pt x="302" y="251"/>
                  <a:pt x="302" y="250"/>
                </a:cubicBezTo>
                <a:cubicBezTo>
                  <a:pt x="303" y="250"/>
                  <a:pt x="303" y="250"/>
                  <a:pt x="303" y="250"/>
                </a:cubicBezTo>
                <a:cubicBezTo>
                  <a:pt x="303" y="251"/>
                  <a:pt x="303" y="251"/>
                  <a:pt x="303" y="251"/>
                </a:cubicBezTo>
                <a:close/>
                <a:moveTo>
                  <a:pt x="304" y="251"/>
                </a:moveTo>
                <a:cubicBezTo>
                  <a:pt x="304" y="251"/>
                  <a:pt x="304" y="251"/>
                  <a:pt x="304" y="251"/>
                </a:cubicBezTo>
                <a:cubicBezTo>
                  <a:pt x="304" y="251"/>
                  <a:pt x="304" y="251"/>
                  <a:pt x="304" y="251"/>
                </a:cubicBezTo>
                <a:cubicBezTo>
                  <a:pt x="304" y="251"/>
                  <a:pt x="304" y="251"/>
                  <a:pt x="304" y="251"/>
                </a:cubicBezTo>
                <a:cubicBezTo>
                  <a:pt x="304" y="251"/>
                  <a:pt x="304" y="251"/>
                  <a:pt x="304" y="251"/>
                </a:cubicBezTo>
                <a:close/>
                <a:moveTo>
                  <a:pt x="304" y="225"/>
                </a:moveTo>
                <a:cubicBezTo>
                  <a:pt x="303" y="225"/>
                  <a:pt x="303" y="225"/>
                  <a:pt x="303" y="225"/>
                </a:cubicBezTo>
                <a:cubicBezTo>
                  <a:pt x="303" y="225"/>
                  <a:pt x="303" y="224"/>
                  <a:pt x="303" y="224"/>
                </a:cubicBezTo>
                <a:cubicBezTo>
                  <a:pt x="303" y="224"/>
                  <a:pt x="303" y="224"/>
                  <a:pt x="303" y="224"/>
                </a:cubicBezTo>
                <a:cubicBezTo>
                  <a:pt x="303" y="224"/>
                  <a:pt x="304" y="224"/>
                  <a:pt x="304" y="224"/>
                </a:cubicBezTo>
                <a:cubicBezTo>
                  <a:pt x="304" y="224"/>
                  <a:pt x="304" y="224"/>
                  <a:pt x="304" y="225"/>
                </a:cubicBezTo>
                <a:cubicBezTo>
                  <a:pt x="304" y="225"/>
                  <a:pt x="304" y="225"/>
                  <a:pt x="304" y="225"/>
                </a:cubicBezTo>
                <a:close/>
                <a:moveTo>
                  <a:pt x="304" y="251"/>
                </a:moveTo>
                <a:cubicBezTo>
                  <a:pt x="304" y="251"/>
                  <a:pt x="304" y="251"/>
                  <a:pt x="304" y="251"/>
                </a:cubicBezTo>
                <a:cubicBezTo>
                  <a:pt x="304" y="251"/>
                  <a:pt x="304" y="251"/>
                  <a:pt x="304" y="251"/>
                </a:cubicBezTo>
                <a:cubicBezTo>
                  <a:pt x="304" y="251"/>
                  <a:pt x="304" y="251"/>
                  <a:pt x="304" y="251"/>
                </a:cubicBezTo>
                <a:close/>
                <a:moveTo>
                  <a:pt x="305" y="251"/>
                </a:moveTo>
                <a:cubicBezTo>
                  <a:pt x="305" y="251"/>
                  <a:pt x="305" y="251"/>
                  <a:pt x="305" y="251"/>
                </a:cubicBezTo>
                <a:cubicBezTo>
                  <a:pt x="305" y="250"/>
                  <a:pt x="305" y="250"/>
                  <a:pt x="305" y="250"/>
                </a:cubicBezTo>
                <a:cubicBezTo>
                  <a:pt x="305" y="251"/>
                  <a:pt x="305" y="251"/>
                  <a:pt x="305" y="251"/>
                </a:cubicBezTo>
                <a:close/>
                <a:moveTo>
                  <a:pt x="307" y="250"/>
                </a:moveTo>
                <a:cubicBezTo>
                  <a:pt x="307" y="250"/>
                  <a:pt x="307" y="250"/>
                  <a:pt x="307" y="250"/>
                </a:cubicBezTo>
                <a:cubicBezTo>
                  <a:pt x="307" y="250"/>
                  <a:pt x="306" y="250"/>
                  <a:pt x="306" y="250"/>
                </a:cubicBezTo>
                <a:cubicBezTo>
                  <a:pt x="306" y="250"/>
                  <a:pt x="306" y="250"/>
                  <a:pt x="306" y="250"/>
                </a:cubicBezTo>
                <a:cubicBezTo>
                  <a:pt x="306" y="250"/>
                  <a:pt x="305" y="250"/>
                  <a:pt x="305" y="250"/>
                </a:cubicBezTo>
                <a:cubicBezTo>
                  <a:pt x="305" y="250"/>
                  <a:pt x="305" y="250"/>
                  <a:pt x="305" y="250"/>
                </a:cubicBezTo>
                <a:cubicBezTo>
                  <a:pt x="305" y="250"/>
                  <a:pt x="305" y="250"/>
                  <a:pt x="305" y="249"/>
                </a:cubicBezTo>
                <a:cubicBezTo>
                  <a:pt x="305" y="249"/>
                  <a:pt x="305" y="250"/>
                  <a:pt x="305" y="249"/>
                </a:cubicBezTo>
                <a:cubicBezTo>
                  <a:pt x="306" y="249"/>
                  <a:pt x="305" y="249"/>
                  <a:pt x="305" y="250"/>
                </a:cubicBezTo>
                <a:cubicBezTo>
                  <a:pt x="306" y="250"/>
                  <a:pt x="306" y="249"/>
                  <a:pt x="306" y="249"/>
                </a:cubicBezTo>
                <a:cubicBezTo>
                  <a:pt x="306" y="249"/>
                  <a:pt x="307" y="249"/>
                  <a:pt x="307" y="249"/>
                </a:cubicBezTo>
                <a:cubicBezTo>
                  <a:pt x="307" y="249"/>
                  <a:pt x="307" y="250"/>
                  <a:pt x="307" y="250"/>
                </a:cubicBezTo>
                <a:cubicBezTo>
                  <a:pt x="307" y="250"/>
                  <a:pt x="307" y="250"/>
                  <a:pt x="308" y="250"/>
                </a:cubicBezTo>
                <a:cubicBezTo>
                  <a:pt x="307" y="250"/>
                  <a:pt x="307" y="250"/>
                  <a:pt x="307" y="250"/>
                </a:cubicBezTo>
                <a:close/>
                <a:moveTo>
                  <a:pt x="306" y="247"/>
                </a:moveTo>
                <a:cubicBezTo>
                  <a:pt x="307" y="248"/>
                  <a:pt x="307" y="247"/>
                  <a:pt x="307" y="248"/>
                </a:cubicBezTo>
                <a:cubicBezTo>
                  <a:pt x="307" y="248"/>
                  <a:pt x="307" y="248"/>
                  <a:pt x="307" y="248"/>
                </a:cubicBezTo>
                <a:cubicBezTo>
                  <a:pt x="307" y="248"/>
                  <a:pt x="307" y="248"/>
                  <a:pt x="306" y="248"/>
                </a:cubicBezTo>
                <a:cubicBezTo>
                  <a:pt x="306" y="248"/>
                  <a:pt x="306" y="248"/>
                  <a:pt x="306" y="247"/>
                </a:cubicBezTo>
                <a:close/>
                <a:moveTo>
                  <a:pt x="306" y="224"/>
                </a:moveTo>
                <a:cubicBezTo>
                  <a:pt x="306" y="225"/>
                  <a:pt x="306" y="225"/>
                  <a:pt x="306" y="225"/>
                </a:cubicBezTo>
                <a:cubicBezTo>
                  <a:pt x="306" y="225"/>
                  <a:pt x="306" y="225"/>
                  <a:pt x="306" y="225"/>
                </a:cubicBezTo>
                <a:cubicBezTo>
                  <a:pt x="306" y="225"/>
                  <a:pt x="306" y="225"/>
                  <a:pt x="306" y="224"/>
                </a:cubicBezTo>
                <a:close/>
                <a:moveTo>
                  <a:pt x="307" y="243"/>
                </a:moveTo>
                <a:cubicBezTo>
                  <a:pt x="308" y="243"/>
                  <a:pt x="308" y="243"/>
                  <a:pt x="308" y="243"/>
                </a:cubicBezTo>
                <a:cubicBezTo>
                  <a:pt x="308" y="243"/>
                  <a:pt x="307" y="244"/>
                  <a:pt x="307" y="243"/>
                </a:cubicBezTo>
                <a:close/>
                <a:moveTo>
                  <a:pt x="308" y="247"/>
                </a:moveTo>
                <a:cubicBezTo>
                  <a:pt x="308" y="248"/>
                  <a:pt x="308" y="248"/>
                  <a:pt x="308" y="248"/>
                </a:cubicBezTo>
                <a:cubicBezTo>
                  <a:pt x="308" y="247"/>
                  <a:pt x="308" y="247"/>
                  <a:pt x="308" y="247"/>
                </a:cubicBezTo>
                <a:close/>
                <a:moveTo>
                  <a:pt x="309" y="249"/>
                </a:moveTo>
                <a:cubicBezTo>
                  <a:pt x="308" y="249"/>
                  <a:pt x="308" y="250"/>
                  <a:pt x="307" y="250"/>
                </a:cubicBezTo>
                <a:cubicBezTo>
                  <a:pt x="308" y="249"/>
                  <a:pt x="307" y="249"/>
                  <a:pt x="308" y="248"/>
                </a:cubicBezTo>
                <a:cubicBezTo>
                  <a:pt x="309" y="248"/>
                  <a:pt x="308" y="250"/>
                  <a:pt x="309" y="249"/>
                </a:cubicBezTo>
                <a:cubicBezTo>
                  <a:pt x="309" y="249"/>
                  <a:pt x="308" y="249"/>
                  <a:pt x="309" y="248"/>
                </a:cubicBezTo>
                <a:cubicBezTo>
                  <a:pt x="309" y="249"/>
                  <a:pt x="309" y="249"/>
                  <a:pt x="309" y="249"/>
                </a:cubicBezTo>
                <a:cubicBezTo>
                  <a:pt x="309" y="249"/>
                  <a:pt x="309" y="249"/>
                  <a:pt x="309" y="249"/>
                </a:cubicBezTo>
                <a:close/>
                <a:moveTo>
                  <a:pt x="309" y="223"/>
                </a:moveTo>
                <a:cubicBezTo>
                  <a:pt x="309" y="223"/>
                  <a:pt x="309" y="223"/>
                  <a:pt x="309" y="223"/>
                </a:cubicBezTo>
                <a:cubicBezTo>
                  <a:pt x="309" y="223"/>
                  <a:pt x="309" y="223"/>
                  <a:pt x="309" y="224"/>
                </a:cubicBezTo>
                <a:cubicBezTo>
                  <a:pt x="309" y="224"/>
                  <a:pt x="309" y="224"/>
                  <a:pt x="308" y="224"/>
                </a:cubicBezTo>
                <a:cubicBezTo>
                  <a:pt x="308" y="224"/>
                  <a:pt x="308" y="224"/>
                  <a:pt x="308" y="224"/>
                </a:cubicBezTo>
                <a:cubicBezTo>
                  <a:pt x="308" y="224"/>
                  <a:pt x="308" y="224"/>
                  <a:pt x="308" y="224"/>
                </a:cubicBezTo>
                <a:cubicBezTo>
                  <a:pt x="308" y="224"/>
                  <a:pt x="308" y="224"/>
                  <a:pt x="308" y="224"/>
                </a:cubicBezTo>
                <a:cubicBezTo>
                  <a:pt x="308" y="224"/>
                  <a:pt x="308" y="224"/>
                  <a:pt x="308" y="224"/>
                </a:cubicBezTo>
                <a:cubicBezTo>
                  <a:pt x="308" y="224"/>
                  <a:pt x="308" y="224"/>
                  <a:pt x="308" y="224"/>
                </a:cubicBezTo>
                <a:cubicBezTo>
                  <a:pt x="307" y="224"/>
                  <a:pt x="307" y="224"/>
                  <a:pt x="307" y="224"/>
                </a:cubicBezTo>
                <a:cubicBezTo>
                  <a:pt x="307" y="224"/>
                  <a:pt x="307" y="224"/>
                  <a:pt x="307" y="224"/>
                </a:cubicBezTo>
                <a:cubicBezTo>
                  <a:pt x="307" y="224"/>
                  <a:pt x="307" y="224"/>
                  <a:pt x="306" y="224"/>
                </a:cubicBezTo>
                <a:cubicBezTo>
                  <a:pt x="307" y="224"/>
                  <a:pt x="307" y="224"/>
                  <a:pt x="307" y="224"/>
                </a:cubicBezTo>
                <a:cubicBezTo>
                  <a:pt x="306" y="224"/>
                  <a:pt x="306" y="224"/>
                  <a:pt x="306" y="224"/>
                </a:cubicBezTo>
                <a:cubicBezTo>
                  <a:pt x="306" y="224"/>
                  <a:pt x="306" y="224"/>
                  <a:pt x="306" y="224"/>
                </a:cubicBezTo>
                <a:cubicBezTo>
                  <a:pt x="306" y="224"/>
                  <a:pt x="306" y="224"/>
                  <a:pt x="305" y="224"/>
                </a:cubicBezTo>
                <a:cubicBezTo>
                  <a:pt x="305" y="224"/>
                  <a:pt x="305" y="224"/>
                  <a:pt x="305" y="224"/>
                </a:cubicBezTo>
                <a:cubicBezTo>
                  <a:pt x="305" y="224"/>
                  <a:pt x="305" y="224"/>
                  <a:pt x="305" y="225"/>
                </a:cubicBezTo>
                <a:cubicBezTo>
                  <a:pt x="305" y="225"/>
                  <a:pt x="305" y="225"/>
                  <a:pt x="305" y="225"/>
                </a:cubicBezTo>
                <a:cubicBezTo>
                  <a:pt x="305" y="225"/>
                  <a:pt x="305" y="225"/>
                  <a:pt x="305" y="225"/>
                </a:cubicBezTo>
                <a:cubicBezTo>
                  <a:pt x="305" y="224"/>
                  <a:pt x="305" y="225"/>
                  <a:pt x="305" y="224"/>
                </a:cubicBezTo>
                <a:cubicBezTo>
                  <a:pt x="305" y="224"/>
                  <a:pt x="305" y="224"/>
                  <a:pt x="305" y="224"/>
                </a:cubicBezTo>
                <a:cubicBezTo>
                  <a:pt x="305" y="224"/>
                  <a:pt x="306" y="224"/>
                  <a:pt x="306" y="224"/>
                </a:cubicBezTo>
                <a:cubicBezTo>
                  <a:pt x="306" y="224"/>
                  <a:pt x="306" y="224"/>
                  <a:pt x="306" y="224"/>
                </a:cubicBezTo>
                <a:cubicBezTo>
                  <a:pt x="306" y="224"/>
                  <a:pt x="306" y="224"/>
                  <a:pt x="306" y="224"/>
                </a:cubicBezTo>
                <a:cubicBezTo>
                  <a:pt x="306" y="224"/>
                  <a:pt x="307" y="223"/>
                  <a:pt x="308" y="223"/>
                </a:cubicBezTo>
                <a:cubicBezTo>
                  <a:pt x="308" y="223"/>
                  <a:pt x="308" y="223"/>
                  <a:pt x="308" y="223"/>
                </a:cubicBezTo>
                <a:cubicBezTo>
                  <a:pt x="308" y="223"/>
                  <a:pt x="309" y="223"/>
                  <a:pt x="309" y="223"/>
                </a:cubicBezTo>
                <a:cubicBezTo>
                  <a:pt x="309" y="223"/>
                  <a:pt x="308" y="222"/>
                  <a:pt x="308" y="222"/>
                </a:cubicBezTo>
                <a:cubicBezTo>
                  <a:pt x="308" y="222"/>
                  <a:pt x="308" y="222"/>
                  <a:pt x="308" y="222"/>
                </a:cubicBezTo>
                <a:cubicBezTo>
                  <a:pt x="308" y="222"/>
                  <a:pt x="308" y="222"/>
                  <a:pt x="308" y="222"/>
                </a:cubicBezTo>
                <a:cubicBezTo>
                  <a:pt x="308" y="222"/>
                  <a:pt x="308" y="222"/>
                  <a:pt x="308" y="222"/>
                </a:cubicBezTo>
                <a:cubicBezTo>
                  <a:pt x="308" y="222"/>
                  <a:pt x="308" y="223"/>
                  <a:pt x="308" y="223"/>
                </a:cubicBezTo>
                <a:cubicBezTo>
                  <a:pt x="308" y="223"/>
                  <a:pt x="308" y="223"/>
                  <a:pt x="308" y="223"/>
                </a:cubicBezTo>
                <a:cubicBezTo>
                  <a:pt x="308" y="223"/>
                  <a:pt x="308" y="223"/>
                  <a:pt x="307" y="223"/>
                </a:cubicBezTo>
                <a:cubicBezTo>
                  <a:pt x="308" y="223"/>
                  <a:pt x="308" y="223"/>
                  <a:pt x="308" y="223"/>
                </a:cubicBezTo>
                <a:cubicBezTo>
                  <a:pt x="307" y="223"/>
                  <a:pt x="307" y="223"/>
                  <a:pt x="307" y="223"/>
                </a:cubicBezTo>
                <a:cubicBezTo>
                  <a:pt x="307" y="223"/>
                  <a:pt x="307" y="223"/>
                  <a:pt x="307" y="223"/>
                </a:cubicBezTo>
                <a:cubicBezTo>
                  <a:pt x="307" y="223"/>
                  <a:pt x="307" y="223"/>
                  <a:pt x="307" y="223"/>
                </a:cubicBezTo>
                <a:cubicBezTo>
                  <a:pt x="307" y="223"/>
                  <a:pt x="307" y="223"/>
                  <a:pt x="307" y="222"/>
                </a:cubicBezTo>
                <a:cubicBezTo>
                  <a:pt x="307" y="222"/>
                  <a:pt x="307" y="222"/>
                  <a:pt x="307" y="222"/>
                </a:cubicBezTo>
                <a:cubicBezTo>
                  <a:pt x="308" y="222"/>
                  <a:pt x="308" y="221"/>
                  <a:pt x="309" y="222"/>
                </a:cubicBezTo>
                <a:cubicBezTo>
                  <a:pt x="308" y="222"/>
                  <a:pt x="309" y="223"/>
                  <a:pt x="309" y="223"/>
                </a:cubicBezTo>
                <a:cubicBezTo>
                  <a:pt x="309" y="223"/>
                  <a:pt x="309" y="223"/>
                  <a:pt x="309" y="223"/>
                </a:cubicBezTo>
                <a:close/>
                <a:moveTo>
                  <a:pt x="310" y="248"/>
                </a:moveTo>
                <a:cubicBezTo>
                  <a:pt x="310" y="247"/>
                  <a:pt x="309" y="247"/>
                  <a:pt x="309" y="247"/>
                </a:cubicBezTo>
                <a:cubicBezTo>
                  <a:pt x="310" y="247"/>
                  <a:pt x="310" y="247"/>
                  <a:pt x="310" y="247"/>
                </a:cubicBezTo>
                <a:cubicBezTo>
                  <a:pt x="310" y="248"/>
                  <a:pt x="310" y="248"/>
                  <a:pt x="310" y="248"/>
                </a:cubicBezTo>
                <a:close/>
                <a:moveTo>
                  <a:pt x="313" y="238"/>
                </a:moveTo>
                <a:cubicBezTo>
                  <a:pt x="313" y="238"/>
                  <a:pt x="313" y="238"/>
                  <a:pt x="313" y="238"/>
                </a:cubicBezTo>
                <a:cubicBezTo>
                  <a:pt x="313" y="238"/>
                  <a:pt x="313" y="238"/>
                  <a:pt x="313" y="239"/>
                </a:cubicBezTo>
                <a:cubicBezTo>
                  <a:pt x="313" y="238"/>
                  <a:pt x="313" y="238"/>
                  <a:pt x="313" y="238"/>
                </a:cubicBezTo>
                <a:close/>
                <a:moveTo>
                  <a:pt x="313" y="238"/>
                </a:moveTo>
                <a:cubicBezTo>
                  <a:pt x="313" y="238"/>
                  <a:pt x="313" y="238"/>
                  <a:pt x="313" y="239"/>
                </a:cubicBezTo>
                <a:cubicBezTo>
                  <a:pt x="313" y="239"/>
                  <a:pt x="313" y="239"/>
                  <a:pt x="313" y="239"/>
                </a:cubicBezTo>
                <a:cubicBezTo>
                  <a:pt x="313" y="239"/>
                  <a:pt x="312" y="238"/>
                  <a:pt x="312" y="238"/>
                </a:cubicBezTo>
                <a:cubicBezTo>
                  <a:pt x="312" y="238"/>
                  <a:pt x="313" y="238"/>
                  <a:pt x="313" y="238"/>
                </a:cubicBezTo>
                <a:close/>
                <a:moveTo>
                  <a:pt x="312" y="237"/>
                </a:moveTo>
                <a:cubicBezTo>
                  <a:pt x="312" y="237"/>
                  <a:pt x="312" y="237"/>
                  <a:pt x="313" y="237"/>
                </a:cubicBezTo>
                <a:cubicBezTo>
                  <a:pt x="312" y="237"/>
                  <a:pt x="312" y="237"/>
                  <a:pt x="312" y="237"/>
                </a:cubicBezTo>
                <a:cubicBezTo>
                  <a:pt x="312" y="237"/>
                  <a:pt x="312" y="237"/>
                  <a:pt x="312" y="237"/>
                </a:cubicBezTo>
                <a:close/>
                <a:moveTo>
                  <a:pt x="311" y="238"/>
                </a:moveTo>
                <a:cubicBezTo>
                  <a:pt x="311" y="239"/>
                  <a:pt x="310" y="239"/>
                  <a:pt x="310" y="239"/>
                </a:cubicBezTo>
                <a:cubicBezTo>
                  <a:pt x="310" y="238"/>
                  <a:pt x="311" y="238"/>
                  <a:pt x="311" y="238"/>
                </a:cubicBezTo>
                <a:close/>
                <a:moveTo>
                  <a:pt x="312" y="247"/>
                </a:moveTo>
                <a:cubicBezTo>
                  <a:pt x="311" y="247"/>
                  <a:pt x="311" y="247"/>
                  <a:pt x="310" y="247"/>
                </a:cubicBezTo>
                <a:cubicBezTo>
                  <a:pt x="311" y="247"/>
                  <a:pt x="312" y="247"/>
                  <a:pt x="312" y="247"/>
                </a:cubicBezTo>
                <a:close/>
                <a:moveTo>
                  <a:pt x="312" y="239"/>
                </a:moveTo>
                <a:cubicBezTo>
                  <a:pt x="312" y="238"/>
                  <a:pt x="312" y="238"/>
                  <a:pt x="312" y="238"/>
                </a:cubicBezTo>
                <a:cubicBezTo>
                  <a:pt x="312" y="238"/>
                  <a:pt x="312" y="238"/>
                  <a:pt x="312" y="238"/>
                </a:cubicBezTo>
                <a:cubicBezTo>
                  <a:pt x="312" y="238"/>
                  <a:pt x="312" y="238"/>
                  <a:pt x="312" y="238"/>
                </a:cubicBezTo>
                <a:cubicBezTo>
                  <a:pt x="313" y="238"/>
                  <a:pt x="312" y="238"/>
                  <a:pt x="312" y="239"/>
                </a:cubicBezTo>
                <a:close/>
                <a:moveTo>
                  <a:pt x="313" y="244"/>
                </a:moveTo>
                <a:cubicBezTo>
                  <a:pt x="313" y="245"/>
                  <a:pt x="313" y="245"/>
                  <a:pt x="312" y="245"/>
                </a:cubicBezTo>
                <a:cubicBezTo>
                  <a:pt x="312" y="245"/>
                  <a:pt x="312" y="244"/>
                  <a:pt x="313" y="244"/>
                </a:cubicBezTo>
                <a:close/>
                <a:moveTo>
                  <a:pt x="312" y="247"/>
                </a:moveTo>
                <a:cubicBezTo>
                  <a:pt x="312" y="247"/>
                  <a:pt x="312" y="247"/>
                  <a:pt x="312" y="246"/>
                </a:cubicBezTo>
                <a:cubicBezTo>
                  <a:pt x="313" y="247"/>
                  <a:pt x="313" y="246"/>
                  <a:pt x="314" y="247"/>
                </a:cubicBezTo>
                <a:cubicBezTo>
                  <a:pt x="313" y="246"/>
                  <a:pt x="313" y="247"/>
                  <a:pt x="312" y="247"/>
                </a:cubicBezTo>
                <a:close/>
                <a:moveTo>
                  <a:pt x="318" y="222"/>
                </a:moveTo>
                <a:cubicBezTo>
                  <a:pt x="318" y="221"/>
                  <a:pt x="319" y="221"/>
                  <a:pt x="319" y="221"/>
                </a:cubicBezTo>
                <a:cubicBezTo>
                  <a:pt x="319" y="221"/>
                  <a:pt x="319" y="221"/>
                  <a:pt x="319" y="221"/>
                </a:cubicBezTo>
                <a:cubicBezTo>
                  <a:pt x="319" y="222"/>
                  <a:pt x="318" y="222"/>
                  <a:pt x="318" y="222"/>
                </a:cubicBezTo>
                <a:cubicBezTo>
                  <a:pt x="318" y="222"/>
                  <a:pt x="318" y="222"/>
                  <a:pt x="318" y="222"/>
                </a:cubicBezTo>
                <a:close/>
                <a:moveTo>
                  <a:pt x="315" y="232"/>
                </a:moveTo>
                <a:cubicBezTo>
                  <a:pt x="315" y="232"/>
                  <a:pt x="315" y="232"/>
                  <a:pt x="315" y="232"/>
                </a:cubicBezTo>
                <a:cubicBezTo>
                  <a:pt x="315" y="232"/>
                  <a:pt x="315" y="232"/>
                  <a:pt x="315" y="232"/>
                </a:cubicBezTo>
                <a:cubicBezTo>
                  <a:pt x="315" y="232"/>
                  <a:pt x="315" y="233"/>
                  <a:pt x="314" y="232"/>
                </a:cubicBezTo>
                <a:lnTo>
                  <a:pt x="315" y="232"/>
                </a:lnTo>
                <a:close/>
                <a:moveTo>
                  <a:pt x="315" y="237"/>
                </a:moveTo>
                <a:cubicBezTo>
                  <a:pt x="315" y="237"/>
                  <a:pt x="315" y="238"/>
                  <a:pt x="315" y="238"/>
                </a:cubicBezTo>
                <a:cubicBezTo>
                  <a:pt x="315" y="238"/>
                  <a:pt x="315" y="237"/>
                  <a:pt x="315" y="237"/>
                </a:cubicBezTo>
                <a:cubicBezTo>
                  <a:pt x="315" y="237"/>
                  <a:pt x="315" y="237"/>
                  <a:pt x="315" y="237"/>
                </a:cubicBezTo>
                <a:close/>
                <a:moveTo>
                  <a:pt x="314" y="238"/>
                </a:moveTo>
                <a:cubicBezTo>
                  <a:pt x="314" y="238"/>
                  <a:pt x="314" y="238"/>
                  <a:pt x="314" y="238"/>
                </a:cubicBezTo>
                <a:cubicBezTo>
                  <a:pt x="314" y="238"/>
                  <a:pt x="314" y="238"/>
                  <a:pt x="314" y="238"/>
                </a:cubicBezTo>
                <a:cubicBezTo>
                  <a:pt x="314" y="238"/>
                  <a:pt x="314" y="238"/>
                  <a:pt x="314" y="238"/>
                </a:cubicBezTo>
                <a:close/>
                <a:moveTo>
                  <a:pt x="314" y="237"/>
                </a:moveTo>
                <a:cubicBezTo>
                  <a:pt x="314" y="237"/>
                  <a:pt x="314" y="237"/>
                  <a:pt x="314" y="237"/>
                </a:cubicBezTo>
                <a:cubicBezTo>
                  <a:pt x="314" y="237"/>
                  <a:pt x="314" y="238"/>
                  <a:pt x="314" y="238"/>
                </a:cubicBezTo>
                <a:cubicBezTo>
                  <a:pt x="314" y="238"/>
                  <a:pt x="314" y="237"/>
                  <a:pt x="314" y="237"/>
                </a:cubicBezTo>
                <a:close/>
                <a:moveTo>
                  <a:pt x="314" y="238"/>
                </a:moveTo>
                <a:cubicBezTo>
                  <a:pt x="314" y="238"/>
                  <a:pt x="314" y="238"/>
                  <a:pt x="314" y="238"/>
                </a:cubicBezTo>
                <a:cubicBezTo>
                  <a:pt x="314" y="238"/>
                  <a:pt x="314" y="238"/>
                  <a:pt x="314" y="238"/>
                </a:cubicBezTo>
                <a:cubicBezTo>
                  <a:pt x="314" y="238"/>
                  <a:pt x="314" y="238"/>
                  <a:pt x="314" y="238"/>
                </a:cubicBezTo>
                <a:close/>
                <a:moveTo>
                  <a:pt x="314" y="248"/>
                </a:moveTo>
                <a:cubicBezTo>
                  <a:pt x="314" y="247"/>
                  <a:pt x="314" y="247"/>
                  <a:pt x="314" y="247"/>
                </a:cubicBezTo>
                <a:cubicBezTo>
                  <a:pt x="314" y="247"/>
                  <a:pt x="314" y="247"/>
                  <a:pt x="314" y="246"/>
                </a:cubicBezTo>
                <a:cubicBezTo>
                  <a:pt x="314" y="246"/>
                  <a:pt x="315" y="246"/>
                  <a:pt x="315" y="247"/>
                </a:cubicBezTo>
                <a:cubicBezTo>
                  <a:pt x="315" y="247"/>
                  <a:pt x="315" y="248"/>
                  <a:pt x="314" y="248"/>
                </a:cubicBezTo>
                <a:close/>
                <a:moveTo>
                  <a:pt x="315" y="238"/>
                </a:moveTo>
                <a:cubicBezTo>
                  <a:pt x="315" y="238"/>
                  <a:pt x="315" y="238"/>
                  <a:pt x="315" y="238"/>
                </a:cubicBezTo>
                <a:cubicBezTo>
                  <a:pt x="315" y="238"/>
                  <a:pt x="315" y="238"/>
                  <a:pt x="315" y="238"/>
                </a:cubicBezTo>
                <a:cubicBezTo>
                  <a:pt x="315" y="238"/>
                  <a:pt x="316" y="238"/>
                  <a:pt x="316" y="237"/>
                </a:cubicBezTo>
                <a:cubicBezTo>
                  <a:pt x="316" y="238"/>
                  <a:pt x="316" y="238"/>
                  <a:pt x="316" y="238"/>
                </a:cubicBezTo>
                <a:cubicBezTo>
                  <a:pt x="315" y="238"/>
                  <a:pt x="315" y="238"/>
                  <a:pt x="315" y="238"/>
                </a:cubicBezTo>
                <a:close/>
                <a:moveTo>
                  <a:pt x="317" y="246"/>
                </a:moveTo>
                <a:cubicBezTo>
                  <a:pt x="316" y="246"/>
                  <a:pt x="316" y="247"/>
                  <a:pt x="316" y="247"/>
                </a:cubicBezTo>
                <a:cubicBezTo>
                  <a:pt x="315" y="247"/>
                  <a:pt x="316" y="247"/>
                  <a:pt x="316" y="246"/>
                </a:cubicBezTo>
                <a:cubicBezTo>
                  <a:pt x="316" y="246"/>
                  <a:pt x="316" y="246"/>
                  <a:pt x="316" y="246"/>
                </a:cubicBezTo>
                <a:cubicBezTo>
                  <a:pt x="316" y="246"/>
                  <a:pt x="317" y="246"/>
                  <a:pt x="317" y="246"/>
                </a:cubicBezTo>
                <a:close/>
                <a:moveTo>
                  <a:pt x="316" y="237"/>
                </a:moveTo>
                <a:cubicBezTo>
                  <a:pt x="316" y="237"/>
                  <a:pt x="316" y="237"/>
                  <a:pt x="317" y="237"/>
                </a:cubicBezTo>
                <a:cubicBezTo>
                  <a:pt x="316" y="237"/>
                  <a:pt x="316" y="237"/>
                  <a:pt x="316" y="237"/>
                </a:cubicBezTo>
                <a:close/>
                <a:moveTo>
                  <a:pt x="316" y="235"/>
                </a:moveTo>
                <a:cubicBezTo>
                  <a:pt x="317" y="235"/>
                  <a:pt x="317" y="235"/>
                  <a:pt x="317" y="235"/>
                </a:cubicBezTo>
                <a:cubicBezTo>
                  <a:pt x="317" y="235"/>
                  <a:pt x="317" y="235"/>
                  <a:pt x="317" y="235"/>
                </a:cubicBezTo>
                <a:cubicBezTo>
                  <a:pt x="317" y="235"/>
                  <a:pt x="317" y="235"/>
                  <a:pt x="316" y="235"/>
                </a:cubicBezTo>
                <a:close/>
                <a:moveTo>
                  <a:pt x="317" y="237"/>
                </a:moveTo>
                <a:cubicBezTo>
                  <a:pt x="317" y="236"/>
                  <a:pt x="317" y="236"/>
                  <a:pt x="317" y="236"/>
                </a:cubicBezTo>
                <a:cubicBezTo>
                  <a:pt x="317" y="236"/>
                  <a:pt x="317" y="236"/>
                  <a:pt x="317" y="236"/>
                </a:cubicBezTo>
                <a:cubicBezTo>
                  <a:pt x="317" y="236"/>
                  <a:pt x="317" y="236"/>
                  <a:pt x="317" y="237"/>
                </a:cubicBezTo>
                <a:close/>
                <a:moveTo>
                  <a:pt x="317" y="222"/>
                </a:moveTo>
                <a:cubicBezTo>
                  <a:pt x="317" y="222"/>
                  <a:pt x="316" y="222"/>
                  <a:pt x="316" y="222"/>
                </a:cubicBezTo>
                <a:cubicBezTo>
                  <a:pt x="316" y="222"/>
                  <a:pt x="317" y="222"/>
                  <a:pt x="317" y="222"/>
                </a:cubicBezTo>
                <a:cubicBezTo>
                  <a:pt x="317" y="222"/>
                  <a:pt x="317" y="222"/>
                  <a:pt x="317" y="222"/>
                </a:cubicBezTo>
                <a:close/>
                <a:moveTo>
                  <a:pt x="317" y="222"/>
                </a:moveTo>
                <a:cubicBezTo>
                  <a:pt x="317" y="222"/>
                  <a:pt x="317" y="222"/>
                  <a:pt x="317" y="222"/>
                </a:cubicBezTo>
                <a:cubicBezTo>
                  <a:pt x="317" y="222"/>
                  <a:pt x="317" y="222"/>
                  <a:pt x="317" y="222"/>
                </a:cubicBezTo>
                <a:cubicBezTo>
                  <a:pt x="317" y="222"/>
                  <a:pt x="317" y="222"/>
                  <a:pt x="317" y="222"/>
                </a:cubicBezTo>
                <a:close/>
                <a:moveTo>
                  <a:pt x="317" y="235"/>
                </a:moveTo>
                <a:cubicBezTo>
                  <a:pt x="317" y="235"/>
                  <a:pt x="317" y="235"/>
                  <a:pt x="317" y="235"/>
                </a:cubicBezTo>
                <a:cubicBezTo>
                  <a:pt x="317" y="235"/>
                  <a:pt x="317" y="235"/>
                  <a:pt x="317" y="234"/>
                </a:cubicBezTo>
                <a:cubicBezTo>
                  <a:pt x="317" y="235"/>
                  <a:pt x="318" y="235"/>
                  <a:pt x="318" y="235"/>
                </a:cubicBezTo>
                <a:cubicBezTo>
                  <a:pt x="317" y="235"/>
                  <a:pt x="317" y="235"/>
                  <a:pt x="317" y="235"/>
                </a:cubicBezTo>
                <a:close/>
                <a:moveTo>
                  <a:pt x="317" y="234"/>
                </a:moveTo>
                <a:cubicBezTo>
                  <a:pt x="318" y="234"/>
                  <a:pt x="318" y="234"/>
                  <a:pt x="318" y="234"/>
                </a:cubicBezTo>
                <a:cubicBezTo>
                  <a:pt x="318" y="234"/>
                  <a:pt x="318" y="234"/>
                  <a:pt x="318" y="234"/>
                </a:cubicBezTo>
                <a:lnTo>
                  <a:pt x="317" y="234"/>
                </a:lnTo>
                <a:close/>
                <a:moveTo>
                  <a:pt x="318" y="237"/>
                </a:moveTo>
                <a:cubicBezTo>
                  <a:pt x="318" y="237"/>
                  <a:pt x="318" y="236"/>
                  <a:pt x="319" y="237"/>
                </a:cubicBezTo>
                <a:cubicBezTo>
                  <a:pt x="318" y="237"/>
                  <a:pt x="318" y="237"/>
                  <a:pt x="318" y="237"/>
                </a:cubicBezTo>
                <a:close/>
                <a:moveTo>
                  <a:pt x="318" y="236"/>
                </a:moveTo>
                <a:cubicBezTo>
                  <a:pt x="319" y="236"/>
                  <a:pt x="319" y="236"/>
                  <a:pt x="319" y="236"/>
                </a:cubicBezTo>
                <a:cubicBezTo>
                  <a:pt x="319" y="236"/>
                  <a:pt x="319" y="236"/>
                  <a:pt x="318" y="236"/>
                </a:cubicBezTo>
                <a:cubicBezTo>
                  <a:pt x="318" y="236"/>
                  <a:pt x="318" y="236"/>
                  <a:pt x="318" y="236"/>
                </a:cubicBezTo>
                <a:close/>
                <a:moveTo>
                  <a:pt x="319" y="235"/>
                </a:moveTo>
                <a:cubicBezTo>
                  <a:pt x="318" y="235"/>
                  <a:pt x="318" y="235"/>
                  <a:pt x="318" y="235"/>
                </a:cubicBezTo>
                <a:cubicBezTo>
                  <a:pt x="318" y="235"/>
                  <a:pt x="318" y="235"/>
                  <a:pt x="318" y="235"/>
                </a:cubicBezTo>
                <a:cubicBezTo>
                  <a:pt x="319" y="235"/>
                  <a:pt x="319" y="235"/>
                  <a:pt x="319" y="235"/>
                </a:cubicBezTo>
                <a:close/>
                <a:moveTo>
                  <a:pt x="318" y="241"/>
                </a:moveTo>
                <a:cubicBezTo>
                  <a:pt x="318" y="241"/>
                  <a:pt x="318" y="241"/>
                  <a:pt x="319" y="241"/>
                </a:cubicBezTo>
                <a:cubicBezTo>
                  <a:pt x="319" y="241"/>
                  <a:pt x="318" y="242"/>
                  <a:pt x="318" y="241"/>
                </a:cubicBezTo>
                <a:close/>
                <a:moveTo>
                  <a:pt x="319" y="235"/>
                </a:moveTo>
                <a:cubicBezTo>
                  <a:pt x="319" y="235"/>
                  <a:pt x="319" y="235"/>
                  <a:pt x="319" y="235"/>
                </a:cubicBezTo>
                <a:cubicBezTo>
                  <a:pt x="319" y="235"/>
                  <a:pt x="319" y="234"/>
                  <a:pt x="318" y="234"/>
                </a:cubicBezTo>
                <a:cubicBezTo>
                  <a:pt x="318" y="234"/>
                  <a:pt x="318" y="234"/>
                  <a:pt x="319" y="234"/>
                </a:cubicBezTo>
                <a:cubicBezTo>
                  <a:pt x="319" y="234"/>
                  <a:pt x="319" y="234"/>
                  <a:pt x="319" y="234"/>
                </a:cubicBezTo>
                <a:cubicBezTo>
                  <a:pt x="319" y="234"/>
                  <a:pt x="319" y="234"/>
                  <a:pt x="319" y="234"/>
                </a:cubicBezTo>
                <a:cubicBezTo>
                  <a:pt x="319" y="234"/>
                  <a:pt x="319" y="235"/>
                  <a:pt x="319" y="235"/>
                </a:cubicBezTo>
                <a:close/>
                <a:moveTo>
                  <a:pt x="373" y="230"/>
                </a:moveTo>
                <a:cubicBezTo>
                  <a:pt x="373" y="231"/>
                  <a:pt x="373" y="231"/>
                  <a:pt x="373" y="231"/>
                </a:cubicBezTo>
                <a:cubicBezTo>
                  <a:pt x="373" y="231"/>
                  <a:pt x="372" y="231"/>
                  <a:pt x="372" y="231"/>
                </a:cubicBezTo>
                <a:cubicBezTo>
                  <a:pt x="372" y="231"/>
                  <a:pt x="372" y="231"/>
                  <a:pt x="372" y="231"/>
                </a:cubicBezTo>
                <a:cubicBezTo>
                  <a:pt x="372" y="230"/>
                  <a:pt x="372" y="230"/>
                  <a:pt x="373" y="230"/>
                </a:cubicBezTo>
                <a:close/>
                <a:moveTo>
                  <a:pt x="366" y="232"/>
                </a:moveTo>
                <a:cubicBezTo>
                  <a:pt x="366" y="232"/>
                  <a:pt x="365" y="233"/>
                  <a:pt x="365" y="232"/>
                </a:cubicBezTo>
                <a:cubicBezTo>
                  <a:pt x="365" y="232"/>
                  <a:pt x="366" y="232"/>
                  <a:pt x="366" y="232"/>
                </a:cubicBezTo>
                <a:close/>
                <a:moveTo>
                  <a:pt x="364" y="232"/>
                </a:moveTo>
                <a:cubicBezTo>
                  <a:pt x="364" y="233"/>
                  <a:pt x="363" y="232"/>
                  <a:pt x="363" y="232"/>
                </a:cubicBezTo>
                <a:cubicBezTo>
                  <a:pt x="363" y="232"/>
                  <a:pt x="364" y="232"/>
                  <a:pt x="364" y="232"/>
                </a:cubicBezTo>
                <a:close/>
                <a:moveTo>
                  <a:pt x="356" y="232"/>
                </a:moveTo>
                <a:cubicBezTo>
                  <a:pt x="356" y="233"/>
                  <a:pt x="356" y="234"/>
                  <a:pt x="355" y="233"/>
                </a:cubicBezTo>
                <a:cubicBezTo>
                  <a:pt x="356" y="233"/>
                  <a:pt x="356" y="232"/>
                  <a:pt x="356" y="232"/>
                </a:cubicBezTo>
                <a:close/>
                <a:moveTo>
                  <a:pt x="355" y="234"/>
                </a:moveTo>
                <a:cubicBezTo>
                  <a:pt x="355" y="235"/>
                  <a:pt x="355" y="234"/>
                  <a:pt x="356" y="235"/>
                </a:cubicBezTo>
                <a:cubicBezTo>
                  <a:pt x="355" y="235"/>
                  <a:pt x="355" y="237"/>
                  <a:pt x="355" y="236"/>
                </a:cubicBezTo>
                <a:cubicBezTo>
                  <a:pt x="355" y="235"/>
                  <a:pt x="355" y="235"/>
                  <a:pt x="355" y="234"/>
                </a:cubicBezTo>
                <a:close/>
                <a:moveTo>
                  <a:pt x="354" y="236"/>
                </a:moveTo>
                <a:cubicBezTo>
                  <a:pt x="354" y="236"/>
                  <a:pt x="354" y="235"/>
                  <a:pt x="353" y="235"/>
                </a:cubicBezTo>
                <a:cubicBezTo>
                  <a:pt x="354" y="235"/>
                  <a:pt x="354" y="235"/>
                  <a:pt x="354" y="235"/>
                </a:cubicBezTo>
                <a:cubicBezTo>
                  <a:pt x="354" y="235"/>
                  <a:pt x="355" y="236"/>
                  <a:pt x="354" y="236"/>
                </a:cubicBezTo>
                <a:close/>
                <a:moveTo>
                  <a:pt x="353" y="233"/>
                </a:moveTo>
                <a:cubicBezTo>
                  <a:pt x="353" y="233"/>
                  <a:pt x="353" y="234"/>
                  <a:pt x="353" y="234"/>
                </a:cubicBezTo>
                <a:cubicBezTo>
                  <a:pt x="353" y="235"/>
                  <a:pt x="354" y="234"/>
                  <a:pt x="354" y="234"/>
                </a:cubicBezTo>
                <a:cubicBezTo>
                  <a:pt x="354" y="235"/>
                  <a:pt x="353" y="235"/>
                  <a:pt x="353" y="234"/>
                </a:cubicBezTo>
                <a:cubicBezTo>
                  <a:pt x="353" y="234"/>
                  <a:pt x="353" y="234"/>
                  <a:pt x="352" y="234"/>
                </a:cubicBezTo>
                <a:cubicBezTo>
                  <a:pt x="353" y="233"/>
                  <a:pt x="353" y="233"/>
                  <a:pt x="353" y="233"/>
                </a:cubicBezTo>
                <a:close/>
                <a:moveTo>
                  <a:pt x="353" y="235"/>
                </a:moveTo>
                <a:cubicBezTo>
                  <a:pt x="353" y="236"/>
                  <a:pt x="352" y="235"/>
                  <a:pt x="352" y="235"/>
                </a:cubicBezTo>
                <a:cubicBezTo>
                  <a:pt x="353" y="235"/>
                  <a:pt x="353" y="235"/>
                  <a:pt x="353" y="235"/>
                </a:cubicBezTo>
                <a:close/>
                <a:moveTo>
                  <a:pt x="348" y="235"/>
                </a:moveTo>
                <a:cubicBezTo>
                  <a:pt x="349" y="235"/>
                  <a:pt x="349" y="236"/>
                  <a:pt x="349" y="235"/>
                </a:cubicBezTo>
                <a:cubicBezTo>
                  <a:pt x="349" y="234"/>
                  <a:pt x="349" y="235"/>
                  <a:pt x="349" y="234"/>
                </a:cubicBezTo>
                <a:cubicBezTo>
                  <a:pt x="349" y="234"/>
                  <a:pt x="349" y="234"/>
                  <a:pt x="350" y="235"/>
                </a:cubicBezTo>
                <a:cubicBezTo>
                  <a:pt x="350" y="235"/>
                  <a:pt x="349" y="236"/>
                  <a:pt x="348" y="235"/>
                </a:cubicBezTo>
                <a:cubicBezTo>
                  <a:pt x="348" y="236"/>
                  <a:pt x="348" y="235"/>
                  <a:pt x="348" y="235"/>
                </a:cubicBezTo>
                <a:close/>
                <a:moveTo>
                  <a:pt x="347" y="235"/>
                </a:moveTo>
                <a:cubicBezTo>
                  <a:pt x="347" y="235"/>
                  <a:pt x="347" y="235"/>
                  <a:pt x="347" y="236"/>
                </a:cubicBezTo>
                <a:cubicBezTo>
                  <a:pt x="347" y="236"/>
                  <a:pt x="347" y="236"/>
                  <a:pt x="347" y="236"/>
                </a:cubicBezTo>
                <a:cubicBezTo>
                  <a:pt x="347" y="236"/>
                  <a:pt x="347" y="235"/>
                  <a:pt x="347" y="235"/>
                </a:cubicBezTo>
                <a:close/>
                <a:moveTo>
                  <a:pt x="348" y="238"/>
                </a:moveTo>
                <a:cubicBezTo>
                  <a:pt x="347" y="239"/>
                  <a:pt x="347" y="239"/>
                  <a:pt x="346" y="239"/>
                </a:cubicBezTo>
                <a:cubicBezTo>
                  <a:pt x="347" y="238"/>
                  <a:pt x="347" y="238"/>
                  <a:pt x="348" y="238"/>
                </a:cubicBezTo>
                <a:close/>
                <a:moveTo>
                  <a:pt x="345" y="235"/>
                </a:moveTo>
                <a:cubicBezTo>
                  <a:pt x="345" y="235"/>
                  <a:pt x="345" y="235"/>
                  <a:pt x="345" y="235"/>
                </a:cubicBezTo>
                <a:cubicBezTo>
                  <a:pt x="345" y="234"/>
                  <a:pt x="345" y="234"/>
                  <a:pt x="345" y="235"/>
                </a:cubicBezTo>
                <a:close/>
                <a:moveTo>
                  <a:pt x="344" y="237"/>
                </a:moveTo>
                <a:cubicBezTo>
                  <a:pt x="344" y="238"/>
                  <a:pt x="344" y="237"/>
                  <a:pt x="344" y="238"/>
                </a:cubicBezTo>
                <a:cubicBezTo>
                  <a:pt x="343" y="238"/>
                  <a:pt x="344" y="238"/>
                  <a:pt x="343" y="237"/>
                </a:cubicBezTo>
                <a:cubicBezTo>
                  <a:pt x="343" y="237"/>
                  <a:pt x="343" y="238"/>
                  <a:pt x="343" y="238"/>
                </a:cubicBezTo>
                <a:cubicBezTo>
                  <a:pt x="343" y="237"/>
                  <a:pt x="344" y="237"/>
                  <a:pt x="344" y="237"/>
                </a:cubicBezTo>
                <a:close/>
                <a:moveTo>
                  <a:pt x="342" y="235"/>
                </a:moveTo>
                <a:cubicBezTo>
                  <a:pt x="342" y="235"/>
                  <a:pt x="342" y="236"/>
                  <a:pt x="342" y="236"/>
                </a:cubicBezTo>
                <a:cubicBezTo>
                  <a:pt x="342" y="235"/>
                  <a:pt x="342" y="235"/>
                  <a:pt x="342" y="235"/>
                </a:cubicBezTo>
                <a:close/>
                <a:moveTo>
                  <a:pt x="340" y="236"/>
                </a:moveTo>
                <a:cubicBezTo>
                  <a:pt x="341" y="237"/>
                  <a:pt x="341" y="238"/>
                  <a:pt x="341" y="238"/>
                </a:cubicBezTo>
                <a:cubicBezTo>
                  <a:pt x="340" y="238"/>
                  <a:pt x="340" y="237"/>
                  <a:pt x="340" y="236"/>
                </a:cubicBezTo>
                <a:close/>
                <a:moveTo>
                  <a:pt x="339" y="237"/>
                </a:moveTo>
                <a:cubicBezTo>
                  <a:pt x="339" y="238"/>
                  <a:pt x="340" y="237"/>
                  <a:pt x="340" y="238"/>
                </a:cubicBezTo>
                <a:cubicBezTo>
                  <a:pt x="340" y="238"/>
                  <a:pt x="339" y="238"/>
                  <a:pt x="339" y="239"/>
                </a:cubicBezTo>
                <a:cubicBezTo>
                  <a:pt x="339" y="238"/>
                  <a:pt x="338" y="238"/>
                  <a:pt x="338" y="238"/>
                </a:cubicBezTo>
                <a:cubicBezTo>
                  <a:pt x="339" y="238"/>
                  <a:pt x="339" y="238"/>
                  <a:pt x="339" y="237"/>
                </a:cubicBezTo>
                <a:close/>
                <a:moveTo>
                  <a:pt x="338" y="235"/>
                </a:moveTo>
                <a:cubicBezTo>
                  <a:pt x="338" y="235"/>
                  <a:pt x="338" y="235"/>
                  <a:pt x="338" y="235"/>
                </a:cubicBezTo>
                <a:cubicBezTo>
                  <a:pt x="338" y="236"/>
                  <a:pt x="338" y="236"/>
                  <a:pt x="338" y="236"/>
                </a:cubicBezTo>
                <a:cubicBezTo>
                  <a:pt x="337" y="235"/>
                  <a:pt x="338" y="235"/>
                  <a:pt x="338" y="235"/>
                </a:cubicBezTo>
                <a:close/>
                <a:moveTo>
                  <a:pt x="336" y="237"/>
                </a:moveTo>
                <a:cubicBezTo>
                  <a:pt x="336" y="237"/>
                  <a:pt x="337" y="237"/>
                  <a:pt x="337" y="237"/>
                </a:cubicBezTo>
                <a:cubicBezTo>
                  <a:pt x="336" y="238"/>
                  <a:pt x="337" y="238"/>
                  <a:pt x="336" y="238"/>
                </a:cubicBezTo>
                <a:cubicBezTo>
                  <a:pt x="336" y="238"/>
                  <a:pt x="336" y="238"/>
                  <a:pt x="336" y="237"/>
                </a:cubicBezTo>
                <a:close/>
                <a:moveTo>
                  <a:pt x="338" y="238"/>
                </a:moveTo>
                <a:cubicBezTo>
                  <a:pt x="337" y="238"/>
                  <a:pt x="336" y="240"/>
                  <a:pt x="336" y="238"/>
                </a:cubicBezTo>
                <a:cubicBezTo>
                  <a:pt x="337" y="239"/>
                  <a:pt x="337" y="237"/>
                  <a:pt x="338" y="238"/>
                </a:cubicBezTo>
                <a:close/>
                <a:moveTo>
                  <a:pt x="333" y="239"/>
                </a:moveTo>
                <a:cubicBezTo>
                  <a:pt x="333" y="239"/>
                  <a:pt x="333" y="239"/>
                  <a:pt x="333" y="239"/>
                </a:cubicBezTo>
                <a:cubicBezTo>
                  <a:pt x="333" y="239"/>
                  <a:pt x="332" y="240"/>
                  <a:pt x="332" y="239"/>
                </a:cubicBezTo>
                <a:cubicBezTo>
                  <a:pt x="332" y="239"/>
                  <a:pt x="332" y="239"/>
                  <a:pt x="333" y="239"/>
                </a:cubicBezTo>
                <a:close/>
                <a:moveTo>
                  <a:pt x="328" y="239"/>
                </a:moveTo>
                <a:cubicBezTo>
                  <a:pt x="328" y="240"/>
                  <a:pt x="328" y="240"/>
                  <a:pt x="328" y="240"/>
                </a:cubicBezTo>
                <a:cubicBezTo>
                  <a:pt x="328" y="240"/>
                  <a:pt x="328" y="240"/>
                  <a:pt x="328" y="240"/>
                </a:cubicBezTo>
                <a:cubicBezTo>
                  <a:pt x="328" y="240"/>
                  <a:pt x="328" y="240"/>
                  <a:pt x="328" y="240"/>
                </a:cubicBezTo>
                <a:cubicBezTo>
                  <a:pt x="327" y="240"/>
                  <a:pt x="327" y="240"/>
                  <a:pt x="327" y="240"/>
                </a:cubicBezTo>
                <a:cubicBezTo>
                  <a:pt x="327" y="240"/>
                  <a:pt x="327" y="240"/>
                  <a:pt x="327" y="240"/>
                </a:cubicBezTo>
                <a:cubicBezTo>
                  <a:pt x="327" y="240"/>
                  <a:pt x="327" y="240"/>
                  <a:pt x="327" y="240"/>
                </a:cubicBezTo>
                <a:cubicBezTo>
                  <a:pt x="327" y="240"/>
                  <a:pt x="328" y="240"/>
                  <a:pt x="328" y="239"/>
                </a:cubicBezTo>
                <a:close/>
                <a:moveTo>
                  <a:pt x="320" y="236"/>
                </a:moveTo>
                <a:cubicBezTo>
                  <a:pt x="320" y="236"/>
                  <a:pt x="320" y="236"/>
                  <a:pt x="320" y="236"/>
                </a:cubicBezTo>
                <a:cubicBezTo>
                  <a:pt x="320" y="236"/>
                  <a:pt x="320" y="236"/>
                  <a:pt x="320" y="236"/>
                </a:cubicBezTo>
                <a:cubicBezTo>
                  <a:pt x="320" y="236"/>
                  <a:pt x="320" y="236"/>
                  <a:pt x="320" y="236"/>
                </a:cubicBezTo>
                <a:cubicBezTo>
                  <a:pt x="320" y="236"/>
                  <a:pt x="320" y="236"/>
                  <a:pt x="320" y="236"/>
                </a:cubicBezTo>
                <a:close/>
                <a:moveTo>
                  <a:pt x="320" y="237"/>
                </a:moveTo>
                <a:cubicBezTo>
                  <a:pt x="320" y="237"/>
                  <a:pt x="320" y="237"/>
                  <a:pt x="320" y="237"/>
                </a:cubicBezTo>
                <a:cubicBezTo>
                  <a:pt x="320" y="238"/>
                  <a:pt x="320" y="237"/>
                  <a:pt x="320" y="237"/>
                </a:cubicBezTo>
                <a:close/>
                <a:moveTo>
                  <a:pt x="321" y="234"/>
                </a:moveTo>
                <a:cubicBezTo>
                  <a:pt x="321" y="234"/>
                  <a:pt x="321" y="234"/>
                  <a:pt x="321" y="233"/>
                </a:cubicBezTo>
                <a:cubicBezTo>
                  <a:pt x="322" y="233"/>
                  <a:pt x="322" y="233"/>
                  <a:pt x="322" y="234"/>
                </a:cubicBezTo>
                <a:cubicBezTo>
                  <a:pt x="322" y="234"/>
                  <a:pt x="322" y="234"/>
                  <a:pt x="322" y="234"/>
                </a:cubicBezTo>
                <a:cubicBezTo>
                  <a:pt x="322" y="234"/>
                  <a:pt x="322" y="233"/>
                  <a:pt x="322" y="233"/>
                </a:cubicBezTo>
                <a:cubicBezTo>
                  <a:pt x="322" y="233"/>
                  <a:pt x="322" y="234"/>
                  <a:pt x="322" y="234"/>
                </a:cubicBezTo>
                <a:cubicBezTo>
                  <a:pt x="321" y="234"/>
                  <a:pt x="321" y="234"/>
                  <a:pt x="321" y="234"/>
                </a:cubicBezTo>
                <a:close/>
                <a:moveTo>
                  <a:pt x="322" y="235"/>
                </a:moveTo>
                <a:cubicBezTo>
                  <a:pt x="322" y="235"/>
                  <a:pt x="322" y="235"/>
                  <a:pt x="322" y="235"/>
                </a:cubicBezTo>
                <a:cubicBezTo>
                  <a:pt x="322" y="235"/>
                  <a:pt x="322" y="235"/>
                  <a:pt x="322" y="235"/>
                </a:cubicBezTo>
                <a:cubicBezTo>
                  <a:pt x="322" y="235"/>
                  <a:pt x="322" y="235"/>
                  <a:pt x="322" y="235"/>
                </a:cubicBezTo>
                <a:close/>
                <a:moveTo>
                  <a:pt x="322" y="235"/>
                </a:moveTo>
                <a:cubicBezTo>
                  <a:pt x="322" y="235"/>
                  <a:pt x="321" y="235"/>
                  <a:pt x="321" y="235"/>
                </a:cubicBezTo>
                <a:cubicBezTo>
                  <a:pt x="322" y="235"/>
                  <a:pt x="322" y="235"/>
                  <a:pt x="322" y="235"/>
                </a:cubicBezTo>
                <a:cubicBezTo>
                  <a:pt x="322" y="235"/>
                  <a:pt x="322" y="235"/>
                  <a:pt x="322" y="235"/>
                </a:cubicBezTo>
                <a:close/>
                <a:moveTo>
                  <a:pt x="326" y="240"/>
                </a:moveTo>
                <a:cubicBezTo>
                  <a:pt x="326" y="240"/>
                  <a:pt x="326" y="241"/>
                  <a:pt x="325" y="241"/>
                </a:cubicBezTo>
                <a:cubicBezTo>
                  <a:pt x="326" y="240"/>
                  <a:pt x="326" y="239"/>
                  <a:pt x="326" y="240"/>
                </a:cubicBezTo>
                <a:close/>
                <a:moveTo>
                  <a:pt x="325" y="240"/>
                </a:moveTo>
                <a:cubicBezTo>
                  <a:pt x="325" y="241"/>
                  <a:pt x="324" y="241"/>
                  <a:pt x="324" y="241"/>
                </a:cubicBezTo>
                <a:cubicBezTo>
                  <a:pt x="324" y="240"/>
                  <a:pt x="325" y="240"/>
                  <a:pt x="325" y="240"/>
                </a:cubicBezTo>
                <a:close/>
                <a:moveTo>
                  <a:pt x="324" y="241"/>
                </a:moveTo>
                <a:cubicBezTo>
                  <a:pt x="323" y="241"/>
                  <a:pt x="323" y="241"/>
                  <a:pt x="323" y="241"/>
                </a:cubicBezTo>
                <a:cubicBezTo>
                  <a:pt x="323" y="241"/>
                  <a:pt x="323" y="240"/>
                  <a:pt x="324" y="241"/>
                </a:cubicBezTo>
                <a:close/>
                <a:moveTo>
                  <a:pt x="323" y="236"/>
                </a:moveTo>
                <a:cubicBezTo>
                  <a:pt x="323" y="237"/>
                  <a:pt x="322" y="236"/>
                  <a:pt x="322" y="236"/>
                </a:cubicBezTo>
                <a:cubicBezTo>
                  <a:pt x="322" y="236"/>
                  <a:pt x="322" y="236"/>
                  <a:pt x="322" y="236"/>
                </a:cubicBezTo>
                <a:lnTo>
                  <a:pt x="323" y="236"/>
                </a:lnTo>
                <a:close/>
                <a:moveTo>
                  <a:pt x="323" y="234"/>
                </a:moveTo>
                <a:cubicBezTo>
                  <a:pt x="323" y="234"/>
                  <a:pt x="323" y="234"/>
                  <a:pt x="323" y="234"/>
                </a:cubicBezTo>
                <a:cubicBezTo>
                  <a:pt x="323" y="234"/>
                  <a:pt x="323" y="234"/>
                  <a:pt x="323" y="234"/>
                </a:cubicBezTo>
                <a:cubicBezTo>
                  <a:pt x="323" y="234"/>
                  <a:pt x="323" y="234"/>
                  <a:pt x="323" y="234"/>
                </a:cubicBezTo>
                <a:close/>
                <a:moveTo>
                  <a:pt x="326" y="233"/>
                </a:moveTo>
                <a:cubicBezTo>
                  <a:pt x="326" y="233"/>
                  <a:pt x="326" y="233"/>
                  <a:pt x="326" y="233"/>
                </a:cubicBezTo>
                <a:cubicBezTo>
                  <a:pt x="326" y="233"/>
                  <a:pt x="326" y="233"/>
                  <a:pt x="326" y="233"/>
                </a:cubicBezTo>
                <a:close/>
                <a:moveTo>
                  <a:pt x="327" y="232"/>
                </a:moveTo>
                <a:cubicBezTo>
                  <a:pt x="327" y="232"/>
                  <a:pt x="327" y="232"/>
                  <a:pt x="326" y="232"/>
                </a:cubicBezTo>
                <a:cubicBezTo>
                  <a:pt x="326" y="232"/>
                  <a:pt x="326" y="232"/>
                  <a:pt x="327" y="232"/>
                </a:cubicBezTo>
                <a:cubicBezTo>
                  <a:pt x="326" y="232"/>
                  <a:pt x="326" y="232"/>
                  <a:pt x="326" y="233"/>
                </a:cubicBezTo>
                <a:cubicBezTo>
                  <a:pt x="326" y="233"/>
                  <a:pt x="326" y="233"/>
                  <a:pt x="326" y="233"/>
                </a:cubicBezTo>
                <a:cubicBezTo>
                  <a:pt x="326" y="232"/>
                  <a:pt x="326" y="232"/>
                  <a:pt x="326" y="232"/>
                </a:cubicBezTo>
                <a:cubicBezTo>
                  <a:pt x="326" y="232"/>
                  <a:pt x="326" y="232"/>
                  <a:pt x="326" y="232"/>
                </a:cubicBezTo>
                <a:cubicBezTo>
                  <a:pt x="326" y="232"/>
                  <a:pt x="326" y="232"/>
                  <a:pt x="326" y="232"/>
                </a:cubicBezTo>
                <a:cubicBezTo>
                  <a:pt x="326" y="232"/>
                  <a:pt x="326" y="232"/>
                  <a:pt x="326" y="232"/>
                </a:cubicBezTo>
                <a:cubicBezTo>
                  <a:pt x="326" y="231"/>
                  <a:pt x="327" y="232"/>
                  <a:pt x="327" y="231"/>
                </a:cubicBezTo>
                <a:cubicBezTo>
                  <a:pt x="327" y="231"/>
                  <a:pt x="327" y="231"/>
                  <a:pt x="327" y="231"/>
                </a:cubicBezTo>
                <a:cubicBezTo>
                  <a:pt x="327" y="231"/>
                  <a:pt x="327" y="232"/>
                  <a:pt x="327" y="232"/>
                </a:cubicBezTo>
                <a:close/>
                <a:moveTo>
                  <a:pt x="327" y="220"/>
                </a:moveTo>
                <a:cubicBezTo>
                  <a:pt x="327" y="220"/>
                  <a:pt x="327" y="221"/>
                  <a:pt x="326" y="221"/>
                </a:cubicBezTo>
                <a:cubicBezTo>
                  <a:pt x="326" y="221"/>
                  <a:pt x="326" y="220"/>
                  <a:pt x="326" y="220"/>
                </a:cubicBezTo>
                <a:cubicBezTo>
                  <a:pt x="327" y="220"/>
                  <a:pt x="327" y="220"/>
                  <a:pt x="327" y="220"/>
                </a:cubicBezTo>
                <a:cubicBezTo>
                  <a:pt x="327" y="220"/>
                  <a:pt x="327" y="220"/>
                  <a:pt x="327" y="220"/>
                </a:cubicBezTo>
                <a:cubicBezTo>
                  <a:pt x="327" y="220"/>
                  <a:pt x="327" y="220"/>
                  <a:pt x="327" y="220"/>
                </a:cubicBezTo>
                <a:close/>
                <a:moveTo>
                  <a:pt x="330" y="228"/>
                </a:moveTo>
                <a:cubicBezTo>
                  <a:pt x="330" y="228"/>
                  <a:pt x="330" y="229"/>
                  <a:pt x="331" y="229"/>
                </a:cubicBezTo>
                <a:cubicBezTo>
                  <a:pt x="331" y="230"/>
                  <a:pt x="330" y="229"/>
                  <a:pt x="330" y="228"/>
                </a:cubicBezTo>
                <a:close/>
                <a:moveTo>
                  <a:pt x="331" y="219"/>
                </a:moveTo>
                <a:cubicBezTo>
                  <a:pt x="331" y="219"/>
                  <a:pt x="331" y="219"/>
                  <a:pt x="331" y="219"/>
                </a:cubicBezTo>
                <a:cubicBezTo>
                  <a:pt x="331" y="219"/>
                  <a:pt x="331" y="219"/>
                  <a:pt x="331" y="219"/>
                </a:cubicBezTo>
                <a:cubicBezTo>
                  <a:pt x="331" y="219"/>
                  <a:pt x="331" y="219"/>
                  <a:pt x="331" y="219"/>
                </a:cubicBezTo>
                <a:cubicBezTo>
                  <a:pt x="331" y="219"/>
                  <a:pt x="331" y="219"/>
                  <a:pt x="331" y="219"/>
                </a:cubicBezTo>
                <a:close/>
                <a:moveTo>
                  <a:pt x="334" y="228"/>
                </a:moveTo>
                <a:cubicBezTo>
                  <a:pt x="334" y="228"/>
                  <a:pt x="334" y="228"/>
                  <a:pt x="334" y="228"/>
                </a:cubicBezTo>
                <a:cubicBezTo>
                  <a:pt x="334" y="227"/>
                  <a:pt x="335" y="227"/>
                  <a:pt x="336" y="228"/>
                </a:cubicBezTo>
                <a:cubicBezTo>
                  <a:pt x="335" y="228"/>
                  <a:pt x="335" y="229"/>
                  <a:pt x="334" y="228"/>
                </a:cubicBezTo>
                <a:cubicBezTo>
                  <a:pt x="334" y="229"/>
                  <a:pt x="334" y="229"/>
                  <a:pt x="333" y="229"/>
                </a:cubicBezTo>
                <a:cubicBezTo>
                  <a:pt x="334" y="228"/>
                  <a:pt x="334" y="228"/>
                  <a:pt x="334" y="228"/>
                </a:cubicBezTo>
                <a:close/>
                <a:moveTo>
                  <a:pt x="334" y="219"/>
                </a:moveTo>
                <a:cubicBezTo>
                  <a:pt x="334" y="219"/>
                  <a:pt x="334" y="219"/>
                  <a:pt x="334" y="219"/>
                </a:cubicBezTo>
                <a:cubicBezTo>
                  <a:pt x="334" y="219"/>
                  <a:pt x="333" y="219"/>
                  <a:pt x="333" y="219"/>
                </a:cubicBezTo>
                <a:cubicBezTo>
                  <a:pt x="333" y="220"/>
                  <a:pt x="333" y="220"/>
                  <a:pt x="333" y="220"/>
                </a:cubicBezTo>
                <a:cubicBezTo>
                  <a:pt x="333" y="220"/>
                  <a:pt x="333" y="220"/>
                  <a:pt x="332" y="220"/>
                </a:cubicBezTo>
                <a:cubicBezTo>
                  <a:pt x="333" y="220"/>
                  <a:pt x="333" y="219"/>
                  <a:pt x="334" y="219"/>
                </a:cubicBezTo>
                <a:close/>
                <a:moveTo>
                  <a:pt x="332" y="220"/>
                </a:moveTo>
                <a:cubicBezTo>
                  <a:pt x="332" y="219"/>
                  <a:pt x="332" y="219"/>
                  <a:pt x="332" y="219"/>
                </a:cubicBezTo>
                <a:cubicBezTo>
                  <a:pt x="332" y="219"/>
                  <a:pt x="332" y="219"/>
                  <a:pt x="332" y="219"/>
                </a:cubicBezTo>
                <a:cubicBezTo>
                  <a:pt x="332" y="220"/>
                  <a:pt x="332" y="220"/>
                  <a:pt x="332" y="220"/>
                </a:cubicBezTo>
                <a:cubicBezTo>
                  <a:pt x="332" y="220"/>
                  <a:pt x="332" y="220"/>
                  <a:pt x="332" y="220"/>
                </a:cubicBezTo>
                <a:cubicBezTo>
                  <a:pt x="332" y="220"/>
                  <a:pt x="332" y="220"/>
                  <a:pt x="332" y="220"/>
                </a:cubicBezTo>
                <a:cubicBezTo>
                  <a:pt x="332" y="220"/>
                  <a:pt x="332" y="220"/>
                  <a:pt x="332" y="220"/>
                </a:cubicBezTo>
                <a:cubicBezTo>
                  <a:pt x="332" y="220"/>
                  <a:pt x="332" y="220"/>
                  <a:pt x="332" y="220"/>
                </a:cubicBezTo>
                <a:close/>
                <a:moveTo>
                  <a:pt x="332" y="230"/>
                </a:moveTo>
                <a:cubicBezTo>
                  <a:pt x="332" y="230"/>
                  <a:pt x="333" y="230"/>
                  <a:pt x="332" y="230"/>
                </a:cubicBezTo>
                <a:cubicBezTo>
                  <a:pt x="332" y="230"/>
                  <a:pt x="332" y="231"/>
                  <a:pt x="332" y="231"/>
                </a:cubicBezTo>
                <a:lnTo>
                  <a:pt x="332" y="230"/>
                </a:lnTo>
                <a:close/>
                <a:moveTo>
                  <a:pt x="332" y="232"/>
                </a:moveTo>
                <a:cubicBezTo>
                  <a:pt x="332" y="232"/>
                  <a:pt x="332" y="232"/>
                  <a:pt x="332" y="232"/>
                </a:cubicBezTo>
                <a:cubicBezTo>
                  <a:pt x="332" y="232"/>
                  <a:pt x="332" y="232"/>
                  <a:pt x="332" y="232"/>
                </a:cubicBezTo>
                <a:cubicBezTo>
                  <a:pt x="332" y="232"/>
                  <a:pt x="332" y="232"/>
                  <a:pt x="332" y="232"/>
                </a:cubicBezTo>
                <a:cubicBezTo>
                  <a:pt x="332" y="231"/>
                  <a:pt x="332" y="232"/>
                  <a:pt x="333" y="232"/>
                </a:cubicBezTo>
                <a:cubicBezTo>
                  <a:pt x="333" y="232"/>
                  <a:pt x="333" y="232"/>
                  <a:pt x="333" y="232"/>
                </a:cubicBezTo>
                <a:cubicBezTo>
                  <a:pt x="333" y="232"/>
                  <a:pt x="333" y="232"/>
                  <a:pt x="333" y="232"/>
                </a:cubicBezTo>
                <a:cubicBezTo>
                  <a:pt x="333" y="232"/>
                  <a:pt x="332" y="232"/>
                  <a:pt x="332" y="232"/>
                </a:cubicBezTo>
                <a:close/>
                <a:moveTo>
                  <a:pt x="333" y="230"/>
                </a:moveTo>
                <a:cubicBezTo>
                  <a:pt x="333" y="229"/>
                  <a:pt x="334" y="229"/>
                  <a:pt x="335" y="229"/>
                </a:cubicBezTo>
                <a:cubicBezTo>
                  <a:pt x="335" y="231"/>
                  <a:pt x="333" y="230"/>
                  <a:pt x="333" y="230"/>
                </a:cubicBezTo>
                <a:close/>
                <a:moveTo>
                  <a:pt x="335" y="231"/>
                </a:moveTo>
                <a:cubicBezTo>
                  <a:pt x="335" y="231"/>
                  <a:pt x="335" y="231"/>
                  <a:pt x="335" y="231"/>
                </a:cubicBezTo>
                <a:cubicBezTo>
                  <a:pt x="335" y="232"/>
                  <a:pt x="335" y="231"/>
                  <a:pt x="334" y="231"/>
                </a:cubicBezTo>
                <a:cubicBezTo>
                  <a:pt x="334" y="231"/>
                  <a:pt x="334" y="231"/>
                  <a:pt x="334" y="230"/>
                </a:cubicBezTo>
                <a:cubicBezTo>
                  <a:pt x="335" y="230"/>
                  <a:pt x="334" y="231"/>
                  <a:pt x="335" y="231"/>
                </a:cubicBezTo>
                <a:cubicBezTo>
                  <a:pt x="335" y="230"/>
                  <a:pt x="335" y="230"/>
                  <a:pt x="335" y="230"/>
                </a:cubicBezTo>
                <a:cubicBezTo>
                  <a:pt x="335" y="229"/>
                  <a:pt x="335" y="230"/>
                  <a:pt x="336" y="230"/>
                </a:cubicBezTo>
                <a:cubicBezTo>
                  <a:pt x="336" y="231"/>
                  <a:pt x="335" y="231"/>
                  <a:pt x="335" y="231"/>
                </a:cubicBezTo>
                <a:close/>
                <a:moveTo>
                  <a:pt x="335" y="230"/>
                </a:moveTo>
                <a:cubicBezTo>
                  <a:pt x="336" y="229"/>
                  <a:pt x="336" y="229"/>
                  <a:pt x="336" y="229"/>
                </a:cubicBezTo>
                <a:cubicBezTo>
                  <a:pt x="336" y="230"/>
                  <a:pt x="336" y="230"/>
                  <a:pt x="335" y="230"/>
                </a:cubicBezTo>
                <a:close/>
                <a:moveTo>
                  <a:pt x="337" y="230"/>
                </a:moveTo>
                <a:cubicBezTo>
                  <a:pt x="337" y="230"/>
                  <a:pt x="337" y="229"/>
                  <a:pt x="338" y="229"/>
                </a:cubicBezTo>
                <a:cubicBezTo>
                  <a:pt x="338" y="230"/>
                  <a:pt x="337" y="230"/>
                  <a:pt x="337" y="230"/>
                </a:cubicBezTo>
                <a:close/>
                <a:moveTo>
                  <a:pt x="339" y="229"/>
                </a:moveTo>
                <a:cubicBezTo>
                  <a:pt x="339" y="229"/>
                  <a:pt x="339" y="229"/>
                  <a:pt x="338" y="229"/>
                </a:cubicBezTo>
                <a:cubicBezTo>
                  <a:pt x="338" y="228"/>
                  <a:pt x="339" y="229"/>
                  <a:pt x="339" y="229"/>
                </a:cubicBezTo>
                <a:close/>
                <a:moveTo>
                  <a:pt x="341" y="216"/>
                </a:moveTo>
                <a:cubicBezTo>
                  <a:pt x="341" y="216"/>
                  <a:pt x="341" y="216"/>
                  <a:pt x="341" y="216"/>
                </a:cubicBezTo>
                <a:cubicBezTo>
                  <a:pt x="341" y="216"/>
                  <a:pt x="341" y="216"/>
                  <a:pt x="340" y="216"/>
                </a:cubicBezTo>
                <a:cubicBezTo>
                  <a:pt x="341" y="216"/>
                  <a:pt x="341" y="216"/>
                  <a:pt x="341" y="216"/>
                </a:cubicBezTo>
                <a:close/>
                <a:moveTo>
                  <a:pt x="340" y="217"/>
                </a:moveTo>
                <a:cubicBezTo>
                  <a:pt x="340" y="217"/>
                  <a:pt x="340" y="217"/>
                  <a:pt x="340" y="217"/>
                </a:cubicBezTo>
                <a:cubicBezTo>
                  <a:pt x="340" y="217"/>
                  <a:pt x="340" y="217"/>
                  <a:pt x="340" y="217"/>
                </a:cubicBezTo>
                <a:cubicBezTo>
                  <a:pt x="340" y="217"/>
                  <a:pt x="340" y="217"/>
                  <a:pt x="340" y="217"/>
                </a:cubicBezTo>
                <a:close/>
                <a:moveTo>
                  <a:pt x="341" y="228"/>
                </a:moveTo>
                <a:cubicBezTo>
                  <a:pt x="340" y="227"/>
                  <a:pt x="340" y="227"/>
                  <a:pt x="340" y="227"/>
                </a:cubicBezTo>
                <a:cubicBezTo>
                  <a:pt x="340" y="227"/>
                  <a:pt x="340" y="227"/>
                  <a:pt x="340" y="226"/>
                </a:cubicBezTo>
                <a:cubicBezTo>
                  <a:pt x="341" y="227"/>
                  <a:pt x="341" y="227"/>
                  <a:pt x="341" y="226"/>
                </a:cubicBezTo>
                <a:cubicBezTo>
                  <a:pt x="341" y="226"/>
                  <a:pt x="341" y="227"/>
                  <a:pt x="341" y="227"/>
                </a:cubicBezTo>
                <a:cubicBezTo>
                  <a:pt x="341" y="227"/>
                  <a:pt x="341" y="227"/>
                  <a:pt x="341" y="228"/>
                </a:cubicBezTo>
                <a:close/>
                <a:moveTo>
                  <a:pt x="342" y="217"/>
                </a:moveTo>
                <a:cubicBezTo>
                  <a:pt x="343" y="218"/>
                  <a:pt x="343" y="217"/>
                  <a:pt x="343" y="217"/>
                </a:cubicBezTo>
                <a:cubicBezTo>
                  <a:pt x="343" y="217"/>
                  <a:pt x="343" y="217"/>
                  <a:pt x="343" y="217"/>
                </a:cubicBezTo>
                <a:cubicBezTo>
                  <a:pt x="343" y="217"/>
                  <a:pt x="343" y="217"/>
                  <a:pt x="343" y="217"/>
                </a:cubicBezTo>
                <a:cubicBezTo>
                  <a:pt x="343" y="217"/>
                  <a:pt x="344" y="217"/>
                  <a:pt x="344" y="217"/>
                </a:cubicBezTo>
                <a:cubicBezTo>
                  <a:pt x="343" y="218"/>
                  <a:pt x="342" y="218"/>
                  <a:pt x="342" y="217"/>
                </a:cubicBezTo>
                <a:close/>
                <a:moveTo>
                  <a:pt x="343" y="224"/>
                </a:moveTo>
                <a:cubicBezTo>
                  <a:pt x="343" y="225"/>
                  <a:pt x="343" y="225"/>
                  <a:pt x="343" y="224"/>
                </a:cubicBezTo>
                <a:cubicBezTo>
                  <a:pt x="343" y="224"/>
                  <a:pt x="343" y="224"/>
                  <a:pt x="343" y="224"/>
                </a:cubicBezTo>
                <a:close/>
                <a:moveTo>
                  <a:pt x="342" y="227"/>
                </a:moveTo>
                <a:cubicBezTo>
                  <a:pt x="342" y="226"/>
                  <a:pt x="343" y="226"/>
                  <a:pt x="344" y="226"/>
                </a:cubicBezTo>
                <a:cubicBezTo>
                  <a:pt x="344" y="226"/>
                  <a:pt x="344" y="226"/>
                  <a:pt x="344" y="226"/>
                </a:cubicBezTo>
                <a:cubicBezTo>
                  <a:pt x="344" y="226"/>
                  <a:pt x="344" y="226"/>
                  <a:pt x="344" y="227"/>
                </a:cubicBezTo>
                <a:cubicBezTo>
                  <a:pt x="343" y="226"/>
                  <a:pt x="343" y="227"/>
                  <a:pt x="342" y="227"/>
                </a:cubicBezTo>
                <a:close/>
                <a:moveTo>
                  <a:pt x="343" y="229"/>
                </a:moveTo>
                <a:cubicBezTo>
                  <a:pt x="344" y="229"/>
                  <a:pt x="344" y="229"/>
                  <a:pt x="344" y="229"/>
                </a:cubicBezTo>
                <a:cubicBezTo>
                  <a:pt x="344" y="229"/>
                  <a:pt x="343" y="229"/>
                  <a:pt x="343" y="229"/>
                </a:cubicBezTo>
                <a:close/>
                <a:moveTo>
                  <a:pt x="345" y="229"/>
                </a:moveTo>
                <a:cubicBezTo>
                  <a:pt x="344" y="229"/>
                  <a:pt x="344" y="228"/>
                  <a:pt x="345" y="229"/>
                </a:cubicBezTo>
                <a:cubicBezTo>
                  <a:pt x="344" y="229"/>
                  <a:pt x="345" y="229"/>
                  <a:pt x="345" y="229"/>
                </a:cubicBezTo>
                <a:close/>
                <a:moveTo>
                  <a:pt x="346" y="217"/>
                </a:moveTo>
                <a:cubicBezTo>
                  <a:pt x="346" y="217"/>
                  <a:pt x="346" y="217"/>
                  <a:pt x="346" y="217"/>
                </a:cubicBezTo>
                <a:cubicBezTo>
                  <a:pt x="346" y="218"/>
                  <a:pt x="346" y="218"/>
                  <a:pt x="346" y="217"/>
                </a:cubicBezTo>
                <a:close/>
                <a:moveTo>
                  <a:pt x="347" y="228"/>
                </a:moveTo>
                <a:cubicBezTo>
                  <a:pt x="348" y="228"/>
                  <a:pt x="348" y="227"/>
                  <a:pt x="348" y="228"/>
                </a:cubicBezTo>
                <a:cubicBezTo>
                  <a:pt x="348" y="228"/>
                  <a:pt x="348" y="228"/>
                  <a:pt x="347" y="228"/>
                </a:cubicBezTo>
                <a:close/>
                <a:moveTo>
                  <a:pt x="352" y="215"/>
                </a:moveTo>
                <a:cubicBezTo>
                  <a:pt x="352" y="215"/>
                  <a:pt x="352" y="215"/>
                  <a:pt x="352" y="216"/>
                </a:cubicBezTo>
                <a:cubicBezTo>
                  <a:pt x="351" y="215"/>
                  <a:pt x="352" y="214"/>
                  <a:pt x="352" y="215"/>
                </a:cubicBezTo>
                <a:close/>
                <a:moveTo>
                  <a:pt x="352" y="228"/>
                </a:moveTo>
                <a:cubicBezTo>
                  <a:pt x="351" y="227"/>
                  <a:pt x="351" y="227"/>
                  <a:pt x="351" y="227"/>
                </a:cubicBezTo>
                <a:cubicBezTo>
                  <a:pt x="351" y="227"/>
                  <a:pt x="352" y="227"/>
                  <a:pt x="352" y="226"/>
                </a:cubicBezTo>
                <a:cubicBezTo>
                  <a:pt x="352" y="226"/>
                  <a:pt x="352" y="226"/>
                  <a:pt x="352" y="226"/>
                </a:cubicBezTo>
                <a:cubicBezTo>
                  <a:pt x="352" y="227"/>
                  <a:pt x="352" y="227"/>
                  <a:pt x="352" y="228"/>
                </a:cubicBezTo>
                <a:close/>
                <a:moveTo>
                  <a:pt x="353" y="227"/>
                </a:moveTo>
                <a:cubicBezTo>
                  <a:pt x="353" y="226"/>
                  <a:pt x="355" y="226"/>
                  <a:pt x="355" y="227"/>
                </a:cubicBezTo>
                <a:cubicBezTo>
                  <a:pt x="354" y="226"/>
                  <a:pt x="354" y="227"/>
                  <a:pt x="353" y="227"/>
                </a:cubicBezTo>
                <a:close/>
                <a:moveTo>
                  <a:pt x="374" y="217"/>
                </a:moveTo>
                <a:cubicBezTo>
                  <a:pt x="374" y="218"/>
                  <a:pt x="374" y="218"/>
                  <a:pt x="374" y="218"/>
                </a:cubicBezTo>
                <a:cubicBezTo>
                  <a:pt x="374" y="218"/>
                  <a:pt x="373" y="218"/>
                  <a:pt x="373" y="218"/>
                </a:cubicBezTo>
                <a:cubicBezTo>
                  <a:pt x="373" y="218"/>
                  <a:pt x="373" y="218"/>
                  <a:pt x="374" y="217"/>
                </a:cubicBezTo>
                <a:close/>
                <a:moveTo>
                  <a:pt x="373" y="219"/>
                </a:moveTo>
                <a:cubicBezTo>
                  <a:pt x="373" y="219"/>
                  <a:pt x="373" y="220"/>
                  <a:pt x="373" y="219"/>
                </a:cubicBezTo>
                <a:cubicBezTo>
                  <a:pt x="373" y="219"/>
                  <a:pt x="373" y="219"/>
                  <a:pt x="373" y="219"/>
                </a:cubicBezTo>
                <a:close/>
                <a:moveTo>
                  <a:pt x="373" y="218"/>
                </a:moveTo>
                <a:cubicBezTo>
                  <a:pt x="373" y="218"/>
                  <a:pt x="372" y="218"/>
                  <a:pt x="372" y="218"/>
                </a:cubicBezTo>
                <a:cubicBezTo>
                  <a:pt x="372" y="218"/>
                  <a:pt x="372" y="217"/>
                  <a:pt x="373" y="218"/>
                </a:cubicBezTo>
                <a:close/>
                <a:moveTo>
                  <a:pt x="374" y="211"/>
                </a:moveTo>
                <a:cubicBezTo>
                  <a:pt x="374" y="211"/>
                  <a:pt x="374" y="212"/>
                  <a:pt x="374" y="212"/>
                </a:cubicBezTo>
                <a:cubicBezTo>
                  <a:pt x="374" y="211"/>
                  <a:pt x="374" y="211"/>
                  <a:pt x="374" y="211"/>
                </a:cubicBezTo>
                <a:close/>
                <a:moveTo>
                  <a:pt x="373" y="212"/>
                </a:moveTo>
                <a:cubicBezTo>
                  <a:pt x="373" y="212"/>
                  <a:pt x="373" y="212"/>
                  <a:pt x="373" y="212"/>
                </a:cubicBezTo>
                <a:cubicBezTo>
                  <a:pt x="373" y="213"/>
                  <a:pt x="373" y="213"/>
                  <a:pt x="373" y="213"/>
                </a:cubicBezTo>
                <a:cubicBezTo>
                  <a:pt x="373" y="213"/>
                  <a:pt x="373" y="213"/>
                  <a:pt x="373" y="213"/>
                </a:cubicBezTo>
                <a:cubicBezTo>
                  <a:pt x="373" y="213"/>
                  <a:pt x="373" y="214"/>
                  <a:pt x="373" y="213"/>
                </a:cubicBezTo>
                <a:cubicBezTo>
                  <a:pt x="373" y="213"/>
                  <a:pt x="373" y="212"/>
                  <a:pt x="373" y="212"/>
                </a:cubicBezTo>
                <a:close/>
                <a:moveTo>
                  <a:pt x="371" y="214"/>
                </a:moveTo>
                <a:cubicBezTo>
                  <a:pt x="371" y="214"/>
                  <a:pt x="372" y="214"/>
                  <a:pt x="372" y="214"/>
                </a:cubicBezTo>
                <a:cubicBezTo>
                  <a:pt x="372" y="215"/>
                  <a:pt x="371" y="215"/>
                  <a:pt x="371" y="215"/>
                </a:cubicBezTo>
                <a:cubicBezTo>
                  <a:pt x="371" y="215"/>
                  <a:pt x="371" y="215"/>
                  <a:pt x="371" y="215"/>
                </a:cubicBezTo>
                <a:lnTo>
                  <a:pt x="371" y="214"/>
                </a:lnTo>
                <a:close/>
                <a:moveTo>
                  <a:pt x="371" y="218"/>
                </a:moveTo>
                <a:cubicBezTo>
                  <a:pt x="371" y="219"/>
                  <a:pt x="371" y="219"/>
                  <a:pt x="370" y="219"/>
                </a:cubicBezTo>
                <a:cubicBezTo>
                  <a:pt x="370" y="219"/>
                  <a:pt x="370" y="219"/>
                  <a:pt x="370" y="219"/>
                </a:cubicBezTo>
                <a:cubicBezTo>
                  <a:pt x="370" y="218"/>
                  <a:pt x="370" y="218"/>
                  <a:pt x="371" y="218"/>
                </a:cubicBezTo>
                <a:close/>
                <a:moveTo>
                  <a:pt x="370" y="214"/>
                </a:moveTo>
                <a:cubicBezTo>
                  <a:pt x="370" y="216"/>
                  <a:pt x="369" y="215"/>
                  <a:pt x="369" y="214"/>
                </a:cubicBezTo>
                <a:cubicBezTo>
                  <a:pt x="369" y="215"/>
                  <a:pt x="369" y="214"/>
                  <a:pt x="370" y="214"/>
                </a:cubicBezTo>
                <a:close/>
                <a:moveTo>
                  <a:pt x="369" y="220"/>
                </a:moveTo>
                <a:cubicBezTo>
                  <a:pt x="369" y="219"/>
                  <a:pt x="368" y="220"/>
                  <a:pt x="368" y="220"/>
                </a:cubicBezTo>
                <a:cubicBezTo>
                  <a:pt x="368" y="220"/>
                  <a:pt x="368" y="219"/>
                  <a:pt x="369" y="219"/>
                </a:cubicBezTo>
                <a:cubicBezTo>
                  <a:pt x="369" y="219"/>
                  <a:pt x="369" y="219"/>
                  <a:pt x="369" y="220"/>
                </a:cubicBezTo>
                <a:close/>
                <a:moveTo>
                  <a:pt x="368" y="215"/>
                </a:moveTo>
                <a:cubicBezTo>
                  <a:pt x="368" y="216"/>
                  <a:pt x="369" y="216"/>
                  <a:pt x="368" y="216"/>
                </a:cubicBezTo>
                <a:cubicBezTo>
                  <a:pt x="368" y="216"/>
                  <a:pt x="368" y="215"/>
                  <a:pt x="368" y="215"/>
                </a:cubicBezTo>
                <a:close/>
                <a:moveTo>
                  <a:pt x="367" y="213"/>
                </a:moveTo>
                <a:cubicBezTo>
                  <a:pt x="367" y="213"/>
                  <a:pt x="367" y="214"/>
                  <a:pt x="367" y="214"/>
                </a:cubicBezTo>
                <a:cubicBezTo>
                  <a:pt x="368" y="213"/>
                  <a:pt x="367" y="213"/>
                  <a:pt x="368" y="213"/>
                </a:cubicBezTo>
                <a:cubicBezTo>
                  <a:pt x="368" y="213"/>
                  <a:pt x="368" y="214"/>
                  <a:pt x="368" y="214"/>
                </a:cubicBezTo>
                <a:cubicBezTo>
                  <a:pt x="367" y="214"/>
                  <a:pt x="367" y="214"/>
                  <a:pt x="367" y="214"/>
                </a:cubicBezTo>
                <a:cubicBezTo>
                  <a:pt x="367" y="214"/>
                  <a:pt x="367" y="214"/>
                  <a:pt x="367" y="215"/>
                </a:cubicBezTo>
                <a:cubicBezTo>
                  <a:pt x="367" y="214"/>
                  <a:pt x="367" y="214"/>
                  <a:pt x="367" y="214"/>
                </a:cubicBezTo>
                <a:cubicBezTo>
                  <a:pt x="367" y="214"/>
                  <a:pt x="367" y="214"/>
                  <a:pt x="367" y="214"/>
                </a:cubicBezTo>
                <a:cubicBezTo>
                  <a:pt x="367" y="213"/>
                  <a:pt x="367" y="213"/>
                  <a:pt x="367" y="213"/>
                </a:cubicBezTo>
                <a:close/>
                <a:moveTo>
                  <a:pt x="361" y="220"/>
                </a:moveTo>
                <a:cubicBezTo>
                  <a:pt x="361" y="220"/>
                  <a:pt x="361" y="220"/>
                  <a:pt x="361" y="220"/>
                </a:cubicBezTo>
                <a:cubicBezTo>
                  <a:pt x="362" y="220"/>
                  <a:pt x="361" y="221"/>
                  <a:pt x="361" y="221"/>
                </a:cubicBezTo>
                <a:lnTo>
                  <a:pt x="361" y="220"/>
                </a:lnTo>
                <a:close/>
                <a:moveTo>
                  <a:pt x="359" y="214"/>
                </a:moveTo>
                <a:cubicBezTo>
                  <a:pt x="359" y="213"/>
                  <a:pt x="359" y="213"/>
                  <a:pt x="359" y="213"/>
                </a:cubicBezTo>
                <a:cubicBezTo>
                  <a:pt x="359" y="213"/>
                  <a:pt x="359" y="212"/>
                  <a:pt x="360" y="213"/>
                </a:cubicBezTo>
                <a:cubicBezTo>
                  <a:pt x="360" y="213"/>
                  <a:pt x="359" y="213"/>
                  <a:pt x="359" y="214"/>
                </a:cubicBezTo>
                <a:close/>
                <a:moveTo>
                  <a:pt x="359" y="217"/>
                </a:moveTo>
                <a:cubicBezTo>
                  <a:pt x="360" y="217"/>
                  <a:pt x="360" y="216"/>
                  <a:pt x="360" y="217"/>
                </a:cubicBezTo>
                <a:cubicBezTo>
                  <a:pt x="360" y="217"/>
                  <a:pt x="359" y="217"/>
                  <a:pt x="359" y="217"/>
                </a:cubicBezTo>
                <a:close/>
                <a:moveTo>
                  <a:pt x="363" y="223"/>
                </a:moveTo>
                <a:cubicBezTo>
                  <a:pt x="362" y="222"/>
                  <a:pt x="362" y="223"/>
                  <a:pt x="361" y="223"/>
                </a:cubicBezTo>
                <a:cubicBezTo>
                  <a:pt x="361" y="222"/>
                  <a:pt x="361" y="223"/>
                  <a:pt x="360" y="222"/>
                </a:cubicBezTo>
                <a:cubicBezTo>
                  <a:pt x="361" y="222"/>
                  <a:pt x="361" y="222"/>
                  <a:pt x="362" y="222"/>
                </a:cubicBezTo>
                <a:cubicBezTo>
                  <a:pt x="362" y="221"/>
                  <a:pt x="361" y="219"/>
                  <a:pt x="362" y="219"/>
                </a:cubicBezTo>
                <a:cubicBezTo>
                  <a:pt x="362" y="220"/>
                  <a:pt x="362" y="222"/>
                  <a:pt x="363" y="222"/>
                </a:cubicBezTo>
                <a:cubicBezTo>
                  <a:pt x="363" y="222"/>
                  <a:pt x="363" y="222"/>
                  <a:pt x="363" y="223"/>
                </a:cubicBezTo>
                <a:close/>
                <a:moveTo>
                  <a:pt x="363" y="218"/>
                </a:moveTo>
                <a:cubicBezTo>
                  <a:pt x="363" y="218"/>
                  <a:pt x="364" y="217"/>
                  <a:pt x="364" y="218"/>
                </a:cubicBezTo>
                <a:cubicBezTo>
                  <a:pt x="364" y="218"/>
                  <a:pt x="363" y="218"/>
                  <a:pt x="363" y="218"/>
                </a:cubicBezTo>
                <a:close/>
                <a:moveTo>
                  <a:pt x="364" y="212"/>
                </a:moveTo>
                <a:cubicBezTo>
                  <a:pt x="364" y="211"/>
                  <a:pt x="364" y="211"/>
                  <a:pt x="365" y="212"/>
                </a:cubicBezTo>
                <a:cubicBezTo>
                  <a:pt x="365" y="212"/>
                  <a:pt x="364" y="212"/>
                  <a:pt x="364" y="212"/>
                </a:cubicBezTo>
                <a:close/>
                <a:moveTo>
                  <a:pt x="365" y="217"/>
                </a:moveTo>
                <a:cubicBezTo>
                  <a:pt x="365" y="218"/>
                  <a:pt x="365" y="217"/>
                  <a:pt x="366" y="218"/>
                </a:cubicBezTo>
                <a:cubicBezTo>
                  <a:pt x="366" y="218"/>
                  <a:pt x="366" y="218"/>
                  <a:pt x="366" y="218"/>
                </a:cubicBezTo>
                <a:cubicBezTo>
                  <a:pt x="365" y="218"/>
                  <a:pt x="365" y="218"/>
                  <a:pt x="365" y="217"/>
                </a:cubicBezTo>
                <a:close/>
                <a:moveTo>
                  <a:pt x="366" y="224"/>
                </a:moveTo>
                <a:cubicBezTo>
                  <a:pt x="366" y="225"/>
                  <a:pt x="366" y="224"/>
                  <a:pt x="366" y="224"/>
                </a:cubicBezTo>
                <a:cubicBezTo>
                  <a:pt x="366" y="224"/>
                  <a:pt x="367" y="224"/>
                  <a:pt x="366" y="224"/>
                </a:cubicBezTo>
                <a:close/>
                <a:moveTo>
                  <a:pt x="370" y="225"/>
                </a:moveTo>
                <a:cubicBezTo>
                  <a:pt x="370" y="225"/>
                  <a:pt x="370" y="225"/>
                  <a:pt x="370" y="224"/>
                </a:cubicBezTo>
                <a:cubicBezTo>
                  <a:pt x="370" y="225"/>
                  <a:pt x="369" y="224"/>
                  <a:pt x="369" y="224"/>
                </a:cubicBezTo>
                <a:cubicBezTo>
                  <a:pt x="369" y="225"/>
                  <a:pt x="370" y="225"/>
                  <a:pt x="370" y="225"/>
                </a:cubicBezTo>
                <a:cubicBezTo>
                  <a:pt x="369" y="226"/>
                  <a:pt x="369" y="225"/>
                  <a:pt x="369" y="226"/>
                </a:cubicBezTo>
                <a:cubicBezTo>
                  <a:pt x="369" y="226"/>
                  <a:pt x="369" y="226"/>
                  <a:pt x="369" y="226"/>
                </a:cubicBezTo>
                <a:cubicBezTo>
                  <a:pt x="369" y="225"/>
                  <a:pt x="369" y="225"/>
                  <a:pt x="369" y="225"/>
                </a:cubicBezTo>
                <a:cubicBezTo>
                  <a:pt x="368" y="225"/>
                  <a:pt x="368" y="225"/>
                  <a:pt x="368" y="225"/>
                </a:cubicBezTo>
                <a:cubicBezTo>
                  <a:pt x="368" y="225"/>
                  <a:pt x="368" y="225"/>
                  <a:pt x="367" y="225"/>
                </a:cubicBezTo>
                <a:cubicBezTo>
                  <a:pt x="367" y="224"/>
                  <a:pt x="368" y="225"/>
                  <a:pt x="368" y="224"/>
                </a:cubicBezTo>
                <a:cubicBezTo>
                  <a:pt x="367" y="224"/>
                  <a:pt x="367" y="224"/>
                  <a:pt x="367" y="224"/>
                </a:cubicBezTo>
                <a:cubicBezTo>
                  <a:pt x="366" y="224"/>
                  <a:pt x="366" y="223"/>
                  <a:pt x="366" y="223"/>
                </a:cubicBezTo>
                <a:cubicBezTo>
                  <a:pt x="366" y="224"/>
                  <a:pt x="367" y="223"/>
                  <a:pt x="367" y="224"/>
                </a:cubicBezTo>
                <a:cubicBezTo>
                  <a:pt x="367" y="223"/>
                  <a:pt x="368" y="223"/>
                  <a:pt x="368" y="223"/>
                </a:cubicBezTo>
                <a:cubicBezTo>
                  <a:pt x="369" y="223"/>
                  <a:pt x="369" y="223"/>
                  <a:pt x="369" y="223"/>
                </a:cubicBezTo>
                <a:cubicBezTo>
                  <a:pt x="370" y="223"/>
                  <a:pt x="369" y="223"/>
                  <a:pt x="369" y="223"/>
                </a:cubicBezTo>
                <a:cubicBezTo>
                  <a:pt x="370" y="223"/>
                  <a:pt x="370" y="224"/>
                  <a:pt x="370" y="225"/>
                </a:cubicBezTo>
                <a:close/>
                <a:moveTo>
                  <a:pt x="370" y="226"/>
                </a:moveTo>
                <a:cubicBezTo>
                  <a:pt x="371" y="226"/>
                  <a:pt x="370" y="225"/>
                  <a:pt x="370" y="225"/>
                </a:cubicBezTo>
                <a:cubicBezTo>
                  <a:pt x="371" y="225"/>
                  <a:pt x="371" y="226"/>
                  <a:pt x="370" y="226"/>
                </a:cubicBezTo>
                <a:close/>
                <a:moveTo>
                  <a:pt x="370" y="221"/>
                </a:moveTo>
                <a:cubicBezTo>
                  <a:pt x="370" y="221"/>
                  <a:pt x="371" y="221"/>
                  <a:pt x="371" y="222"/>
                </a:cubicBezTo>
                <a:cubicBezTo>
                  <a:pt x="370" y="222"/>
                  <a:pt x="371" y="221"/>
                  <a:pt x="370" y="221"/>
                </a:cubicBezTo>
                <a:cubicBezTo>
                  <a:pt x="370" y="220"/>
                  <a:pt x="370" y="220"/>
                  <a:pt x="370" y="220"/>
                </a:cubicBezTo>
                <a:cubicBezTo>
                  <a:pt x="371" y="220"/>
                  <a:pt x="371" y="220"/>
                  <a:pt x="371" y="221"/>
                </a:cubicBezTo>
                <a:cubicBezTo>
                  <a:pt x="371" y="221"/>
                  <a:pt x="371" y="221"/>
                  <a:pt x="370" y="221"/>
                </a:cubicBezTo>
                <a:close/>
                <a:moveTo>
                  <a:pt x="371" y="220"/>
                </a:moveTo>
                <a:cubicBezTo>
                  <a:pt x="371" y="219"/>
                  <a:pt x="371" y="219"/>
                  <a:pt x="372" y="219"/>
                </a:cubicBezTo>
                <a:cubicBezTo>
                  <a:pt x="371" y="220"/>
                  <a:pt x="371" y="220"/>
                  <a:pt x="371" y="220"/>
                </a:cubicBezTo>
                <a:cubicBezTo>
                  <a:pt x="371" y="220"/>
                  <a:pt x="371" y="220"/>
                  <a:pt x="371" y="220"/>
                </a:cubicBezTo>
                <a:close/>
                <a:moveTo>
                  <a:pt x="375" y="220"/>
                </a:moveTo>
                <a:cubicBezTo>
                  <a:pt x="376" y="221"/>
                  <a:pt x="375" y="221"/>
                  <a:pt x="375" y="221"/>
                </a:cubicBezTo>
                <a:cubicBezTo>
                  <a:pt x="375" y="222"/>
                  <a:pt x="375" y="222"/>
                  <a:pt x="375" y="222"/>
                </a:cubicBezTo>
                <a:cubicBezTo>
                  <a:pt x="374" y="221"/>
                  <a:pt x="374" y="221"/>
                  <a:pt x="374" y="221"/>
                </a:cubicBezTo>
                <a:cubicBezTo>
                  <a:pt x="374" y="222"/>
                  <a:pt x="374" y="221"/>
                  <a:pt x="373" y="222"/>
                </a:cubicBezTo>
                <a:cubicBezTo>
                  <a:pt x="372" y="221"/>
                  <a:pt x="372" y="221"/>
                  <a:pt x="371" y="221"/>
                </a:cubicBezTo>
                <a:cubicBezTo>
                  <a:pt x="371" y="220"/>
                  <a:pt x="373" y="221"/>
                  <a:pt x="373" y="220"/>
                </a:cubicBezTo>
                <a:cubicBezTo>
                  <a:pt x="373" y="220"/>
                  <a:pt x="373" y="220"/>
                  <a:pt x="373" y="220"/>
                </a:cubicBezTo>
                <a:cubicBezTo>
                  <a:pt x="373" y="220"/>
                  <a:pt x="374" y="220"/>
                  <a:pt x="374" y="220"/>
                </a:cubicBezTo>
                <a:cubicBezTo>
                  <a:pt x="374" y="220"/>
                  <a:pt x="375" y="219"/>
                  <a:pt x="376" y="220"/>
                </a:cubicBezTo>
                <a:cubicBezTo>
                  <a:pt x="376" y="220"/>
                  <a:pt x="376" y="220"/>
                  <a:pt x="375" y="220"/>
                </a:cubicBezTo>
                <a:close/>
                <a:moveTo>
                  <a:pt x="375" y="218"/>
                </a:moveTo>
                <a:cubicBezTo>
                  <a:pt x="376" y="217"/>
                  <a:pt x="375" y="218"/>
                  <a:pt x="375" y="217"/>
                </a:cubicBezTo>
                <a:cubicBezTo>
                  <a:pt x="375" y="218"/>
                  <a:pt x="376" y="216"/>
                  <a:pt x="376" y="217"/>
                </a:cubicBezTo>
                <a:cubicBezTo>
                  <a:pt x="376" y="217"/>
                  <a:pt x="376" y="217"/>
                  <a:pt x="376" y="217"/>
                </a:cubicBezTo>
                <a:cubicBezTo>
                  <a:pt x="376" y="218"/>
                  <a:pt x="376" y="218"/>
                  <a:pt x="376" y="218"/>
                </a:cubicBezTo>
                <a:cubicBezTo>
                  <a:pt x="376" y="218"/>
                  <a:pt x="376" y="219"/>
                  <a:pt x="375" y="218"/>
                </a:cubicBezTo>
                <a:close/>
                <a:moveTo>
                  <a:pt x="376" y="217"/>
                </a:moveTo>
                <a:cubicBezTo>
                  <a:pt x="376" y="216"/>
                  <a:pt x="376" y="216"/>
                  <a:pt x="376" y="216"/>
                </a:cubicBezTo>
                <a:cubicBezTo>
                  <a:pt x="376" y="216"/>
                  <a:pt x="377" y="217"/>
                  <a:pt x="376" y="217"/>
                </a:cubicBezTo>
                <a:cubicBezTo>
                  <a:pt x="376" y="217"/>
                  <a:pt x="377" y="217"/>
                  <a:pt x="376" y="217"/>
                </a:cubicBezTo>
                <a:close/>
                <a:moveTo>
                  <a:pt x="379" y="217"/>
                </a:moveTo>
                <a:cubicBezTo>
                  <a:pt x="379" y="216"/>
                  <a:pt x="379" y="216"/>
                  <a:pt x="379" y="216"/>
                </a:cubicBezTo>
                <a:cubicBezTo>
                  <a:pt x="379" y="217"/>
                  <a:pt x="379" y="216"/>
                  <a:pt x="379" y="215"/>
                </a:cubicBezTo>
                <a:cubicBezTo>
                  <a:pt x="380" y="216"/>
                  <a:pt x="379" y="217"/>
                  <a:pt x="379" y="217"/>
                </a:cubicBezTo>
                <a:close/>
                <a:moveTo>
                  <a:pt x="382" y="217"/>
                </a:moveTo>
                <a:cubicBezTo>
                  <a:pt x="382" y="216"/>
                  <a:pt x="383" y="218"/>
                  <a:pt x="383" y="217"/>
                </a:cubicBezTo>
                <a:cubicBezTo>
                  <a:pt x="383" y="217"/>
                  <a:pt x="383" y="218"/>
                  <a:pt x="384" y="217"/>
                </a:cubicBezTo>
                <a:cubicBezTo>
                  <a:pt x="383" y="219"/>
                  <a:pt x="383" y="217"/>
                  <a:pt x="382" y="217"/>
                </a:cubicBezTo>
                <a:close/>
                <a:moveTo>
                  <a:pt x="386" y="217"/>
                </a:moveTo>
                <a:cubicBezTo>
                  <a:pt x="387" y="218"/>
                  <a:pt x="386" y="217"/>
                  <a:pt x="387" y="217"/>
                </a:cubicBezTo>
                <a:cubicBezTo>
                  <a:pt x="387" y="218"/>
                  <a:pt x="386" y="218"/>
                  <a:pt x="386" y="217"/>
                </a:cubicBezTo>
                <a:close/>
                <a:moveTo>
                  <a:pt x="389" y="217"/>
                </a:moveTo>
                <a:cubicBezTo>
                  <a:pt x="388" y="217"/>
                  <a:pt x="388" y="217"/>
                  <a:pt x="388" y="217"/>
                </a:cubicBezTo>
                <a:cubicBezTo>
                  <a:pt x="388" y="216"/>
                  <a:pt x="388" y="216"/>
                  <a:pt x="389" y="216"/>
                </a:cubicBezTo>
                <a:cubicBezTo>
                  <a:pt x="389" y="217"/>
                  <a:pt x="389" y="217"/>
                  <a:pt x="389" y="217"/>
                </a:cubicBezTo>
                <a:close/>
              </a:path>
            </a:pathLst>
          </a:custGeom>
          <a:solidFill>
            <a:schemeClr val="bg2"/>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7" name="Freeform 408">
            <a:extLst>
              <a:ext uri="{FF2B5EF4-FFF2-40B4-BE49-F238E27FC236}">
                <a16:creationId xmlns:a16="http://schemas.microsoft.com/office/drawing/2014/main" xmlns="" id="{905E3F81-51D5-456F-86F2-2039D18EC44E}"/>
              </a:ext>
            </a:extLst>
          </p:cNvPr>
          <p:cNvSpPr>
            <a:spLocks noEditPoints="1"/>
          </p:cNvSpPr>
          <p:nvPr userDrawn="1"/>
        </p:nvSpPr>
        <p:spPr bwMode="auto">
          <a:xfrm>
            <a:off x="7468571" y="-805078"/>
            <a:ext cx="8115880" cy="6140031"/>
          </a:xfrm>
          <a:custGeom>
            <a:avLst/>
            <a:gdLst>
              <a:gd name="T0" fmla="*/ 331 w 404"/>
              <a:gd name="T1" fmla="*/ 219 h 305"/>
              <a:gd name="T2" fmla="*/ 333 w 404"/>
              <a:gd name="T3" fmla="*/ 215 h 305"/>
              <a:gd name="T4" fmla="*/ 383 w 404"/>
              <a:gd name="T5" fmla="*/ 186 h 305"/>
              <a:gd name="T6" fmla="*/ 366 w 404"/>
              <a:gd name="T7" fmla="*/ 178 h 305"/>
              <a:gd name="T8" fmla="*/ 387 w 404"/>
              <a:gd name="T9" fmla="*/ 160 h 305"/>
              <a:gd name="T10" fmla="*/ 385 w 404"/>
              <a:gd name="T11" fmla="*/ 115 h 305"/>
              <a:gd name="T12" fmla="*/ 378 w 404"/>
              <a:gd name="T13" fmla="*/ 85 h 305"/>
              <a:gd name="T14" fmla="*/ 362 w 404"/>
              <a:gd name="T15" fmla="*/ 43 h 305"/>
              <a:gd name="T16" fmla="*/ 304 w 404"/>
              <a:gd name="T17" fmla="*/ 29 h 305"/>
              <a:gd name="T18" fmla="*/ 249 w 404"/>
              <a:gd name="T19" fmla="*/ 18 h 305"/>
              <a:gd name="T20" fmla="*/ 187 w 404"/>
              <a:gd name="T21" fmla="*/ 21 h 305"/>
              <a:gd name="T22" fmla="*/ 47 w 404"/>
              <a:gd name="T23" fmla="*/ 71 h 305"/>
              <a:gd name="T24" fmla="*/ 73 w 404"/>
              <a:gd name="T25" fmla="*/ 72 h 305"/>
              <a:gd name="T26" fmla="*/ 26 w 404"/>
              <a:gd name="T27" fmla="*/ 93 h 305"/>
              <a:gd name="T28" fmla="*/ 82 w 404"/>
              <a:gd name="T29" fmla="*/ 84 h 305"/>
              <a:gd name="T30" fmla="*/ 42 w 404"/>
              <a:gd name="T31" fmla="*/ 101 h 305"/>
              <a:gd name="T32" fmla="*/ 34 w 404"/>
              <a:gd name="T33" fmla="*/ 121 h 305"/>
              <a:gd name="T34" fmla="*/ 48 w 404"/>
              <a:gd name="T35" fmla="*/ 127 h 305"/>
              <a:gd name="T36" fmla="*/ 79 w 404"/>
              <a:gd name="T37" fmla="*/ 121 h 305"/>
              <a:gd name="T38" fmla="*/ 12 w 404"/>
              <a:gd name="T39" fmla="*/ 144 h 305"/>
              <a:gd name="T40" fmla="*/ 79 w 404"/>
              <a:gd name="T41" fmla="*/ 137 h 305"/>
              <a:gd name="T42" fmla="*/ 39 w 404"/>
              <a:gd name="T43" fmla="*/ 160 h 305"/>
              <a:gd name="T44" fmla="*/ 61 w 404"/>
              <a:gd name="T45" fmla="*/ 168 h 305"/>
              <a:gd name="T46" fmla="*/ 33 w 404"/>
              <a:gd name="T47" fmla="*/ 183 h 305"/>
              <a:gd name="T48" fmla="*/ 31 w 404"/>
              <a:gd name="T49" fmla="*/ 210 h 305"/>
              <a:gd name="T50" fmla="*/ 19 w 404"/>
              <a:gd name="T51" fmla="*/ 266 h 305"/>
              <a:gd name="T52" fmla="*/ 91 w 404"/>
              <a:gd name="T53" fmla="*/ 276 h 305"/>
              <a:gd name="T54" fmla="*/ 107 w 404"/>
              <a:gd name="T55" fmla="*/ 303 h 305"/>
              <a:gd name="T56" fmla="*/ 191 w 404"/>
              <a:gd name="T57" fmla="*/ 285 h 305"/>
              <a:gd name="T58" fmla="*/ 309 w 404"/>
              <a:gd name="T59" fmla="*/ 249 h 305"/>
              <a:gd name="T60" fmla="*/ 340 w 404"/>
              <a:gd name="T61" fmla="*/ 233 h 305"/>
              <a:gd name="T62" fmla="*/ 379 w 404"/>
              <a:gd name="T63" fmla="*/ 219 h 305"/>
              <a:gd name="T64" fmla="*/ 372 w 404"/>
              <a:gd name="T65" fmla="*/ 113 h 305"/>
              <a:gd name="T66" fmla="*/ 291 w 404"/>
              <a:gd name="T67" fmla="*/ 35 h 305"/>
              <a:gd name="T68" fmla="*/ 33 w 404"/>
              <a:gd name="T69" fmla="*/ 79 h 305"/>
              <a:gd name="T70" fmla="*/ 60 w 404"/>
              <a:gd name="T71" fmla="*/ 79 h 305"/>
              <a:gd name="T72" fmla="*/ 85 w 404"/>
              <a:gd name="T73" fmla="*/ 64 h 305"/>
              <a:gd name="T74" fmla="*/ 49 w 404"/>
              <a:gd name="T75" fmla="*/ 100 h 305"/>
              <a:gd name="T76" fmla="*/ 14 w 404"/>
              <a:gd name="T77" fmla="*/ 147 h 305"/>
              <a:gd name="T78" fmla="*/ 33 w 404"/>
              <a:gd name="T79" fmla="*/ 131 h 305"/>
              <a:gd name="T80" fmla="*/ 80 w 404"/>
              <a:gd name="T81" fmla="*/ 124 h 305"/>
              <a:gd name="T82" fmla="*/ 58 w 404"/>
              <a:gd name="T83" fmla="*/ 166 h 305"/>
              <a:gd name="T84" fmla="*/ 227 w 404"/>
              <a:gd name="T85" fmla="*/ 286 h 305"/>
              <a:gd name="T86" fmla="*/ 373 w 404"/>
              <a:gd name="T87" fmla="*/ 120 h 305"/>
              <a:gd name="T88" fmla="*/ 364 w 404"/>
              <a:gd name="T89" fmla="*/ 180 h 305"/>
              <a:gd name="T90" fmla="*/ 380 w 404"/>
              <a:gd name="T91" fmla="*/ 119 h 305"/>
              <a:gd name="T92" fmla="*/ 315 w 404"/>
              <a:gd name="T93" fmla="*/ 137 h 305"/>
              <a:gd name="T94" fmla="*/ 93 w 404"/>
              <a:gd name="T95" fmla="*/ 135 h 305"/>
              <a:gd name="T96" fmla="*/ 56 w 404"/>
              <a:gd name="T97" fmla="*/ 235 h 305"/>
              <a:gd name="T98" fmla="*/ 89 w 404"/>
              <a:gd name="T99" fmla="*/ 272 h 305"/>
              <a:gd name="T100" fmla="*/ 106 w 404"/>
              <a:gd name="T101" fmla="*/ 104 h 305"/>
              <a:gd name="T102" fmla="*/ 98 w 404"/>
              <a:gd name="T103" fmla="*/ 81 h 305"/>
              <a:gd name="T104" fmla="*/ 68 w 404"/>
              <a:gd name="T105" fmla="*/ 92 h 305"/>
              <a:gd name="T106" fmla="*/ 63 w 404"/>
              <a:gd name="T107" fmla="*/ 118 h 305"/>
              <a:gd name="T108" fmla="*/ 69 w 404"/>
              <a:gd name="T109" fmla="*/ 113 h 305"/>
              <a:gd name="T110" fmla="*/ 81 w 404"/>
              <a:gd name="T111" fmla="*/ 172 h 305"/>
              <a:gd name="T112" fmla="*/ 38 w 404"/>
              <a:gd name="T113" fmla="*/ 183 h 305"/>
              <a:gd name="T114" fmla="*/ 31 w 404"/>
              <a:gd name="T115" fmla="*/ 236 h 305"/>
              <a:gd name="T116" fmla="*/ 150 w 404"/>
              <a:gd name="T117" fmla="*/ 288 h 305"/>
              <a:gd name="T118" fmla="*/ 309 w 404"/>
              <a:gd name="T119" fmla="*/ 249 h 305"/>
              <a:gd name="T120" fmla="*/ 318 w 404"/>
              <a:gd name="T121" fmla="*/ 236 h 305"/>
              <a:gd name="T122" fmla="*/ 327 w 404"/>
              <a:gd name="T123" fmla="*/ 231 h 305"/>
              <a:gd name="T124" fmla="*/ 368 w 404"/>
              <a:gd name="T125" fmla="*/ 216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04" h="305">
                <a:moveTo>
                  <a:pt x="393" y="216"/>
                </a:moveTo>
                <a:cubicBezTo>
                  <a:pt x="392" y="216"/>
                  <a:pt x="392" y="215"/>
                  <a:pt x="392" y="215"/>
                </a:cubicBezTo>
                <a:cubicBezTo>
                  <a:pt x="392" y="214"/>
                  <a:pt x="392" y="215"/>
                  <a:pt x="392" y="215"/>
                </a:cubicBezTo>
                <a:cubicBezTo>
                  <a:pt x="393" y="214"/>
                  <a:pt x="392" y="215"/>
                  <a:pt x="392" y="214"/>
                </a:cubicBezTo>
                <a:cubicBezTo>
                  <a:pt x="392" y="215"/>
                  <a:pt x="391" y="215"/>
                  <a:pt x="391" y="214"/>
                </a:cubicBezTo>
                <a:cubicBezTo>
                  <a:pt x="391" y="215"/>
                  <a:pt x="391" y="215"/>
                  <a:pt x="391" y="215"/>
                </a:cubicBezTo>
                <a:cubicBezTo>
                  <a:pt x="391" y="215"/>
                  <a:pt x="391" y="215"/>
                  <a:pt x="392" y="216"/>
                </a:cubicBezTo>
                <a:cubicBezTo>
                  <a:pt x="391" y="216"/>
                  <a:pt x="391" y="215"/>
                  <a:pt x="391" y="216"/>
                </a:cubicBezTo>
                <a:cubicBezTo>
                  <a:pt x="390" y="215"/>
                  <a:pt x="391" y="215"/>
                  <a:pt x="390" y="215"/>
                </a:cubicBezTo>
                <a:cubicBezTo>
                  <a:pt x="391" y="216"/>
                  <a:pt x="390" y="215"/>
                  <a:pt x="389" y="215"/>
                </a:cubicBezTo>
                <a:cubicBezTo>
                  <a:pt x="389" y="215"/>
                  <a:pt x="389" y="215"/>
                  <a:pt x="389" y="215"/>
                </a:cubicBezTo>
                <a:cubicBezTo>
                  <a:pt x="389" y="214"/>
                  <a:pt x="388" y="214"/>
                  <a:pt x="388" y="215"/>
                </a:cubicBezTo>
                <a:cubicBezTo>
                  <a:pt x="387" y="214"/>
                  <a:pt x="387" y="215"/>
                  <a:pt x="386" y="214"/>
                </a:cubicBezTo>
                <a:cubicBezTo>
                  <a:pt x="386" y="214"/>
                  <a:pt x="386" y="215"/>
                  <a:pt x="385" y="215"/>
                </a:cubicBezTo>
                <a:cubicBezTo>
                  <a:pt x="385" y="215"/>
                  <a:pt x="385" y="214"/>
                  <a:pt x="385" y="214"/>
                </a:cubicBezTo>
                <a:cubicBezTo>
                  <a:pt x="385" y="213"/>
                  <a:pt x="384" y="214"/>
                  <a:pt x="384" y="214"/>
                </a:cubicBezTo>
                <a:cubicBezTo>
                  <a:pt x="384" y="214"/>
                  <a:pt x="384" y="214"/>
                  <a:pt x="384" y="214"/>
                </a:cubicBezTo>
                <a:cubicBezTo>
                  <a:pt x="384" y="215"/>
                  <a:pt x="384" y="214"/>
                  <a:pt x="384" y="215"/>
                </a:cubicBezTo>
                <a:cubicBezTo>
                  <a:pt x="384" y="215"/>
                  <a:pt x="383" y="214"/>
                  <a:pt x="383" y="215"/>
                </a:cubicBezTo>
                <a:cubicBezTo>
                  <a:pt x="383" y="214"/>
                  <a:pt x="383" y="214"/>
                  <a:pt x="383" y="214"/>
                </a:cubicBezTo>
                <a:cubicBezTo>
                  <a:pt x="383" y="214"/>
                  <a:pt x="382" y="215"/>
                  <a:pt x="381" y="214"/>
                </a:cubicBezTo>
                <a:cubicBezTo>
                  <a:pt x="382" y="215"/>
                  <a:pt x="380" y="213"/>
                  <a:pt x="380" y="215"/>
                </a:cubicBezTo>
                <a:cubicBezTo>
                  <a:pt x="380" y="214"/>
                  <a:pt x="380" y="215"/>
                  <a:pt x="380" y="214"/>
                </a:cubicBezTo>
                <a:cubicBezTo>
                  <a:pt x="380" y="214"/>
                  <a:pt x="380" y="214"/>
                  <a:pt x="381" y="214"/>
                </a:cubicBezTo>
                <a:cubicBezTo>
                  <a:pt x="381" y="213"/>
                  <a:pt x="382" y="213"/>
                  <a:pt x="383" y="214"/>
                </a:cubicBezTo>
                <a:cubicBezTo>
                  <a:pt x="383" y="213"/>
                  <a:pt x="383" y="213"/>
                  <a:pt x="383" y="213"/>
                </a:cubicBezTo>
                <a:cubicBezTo>
                  <a:pt x="382" y="214"/>
                  <a:pt x="379" y="212"/>
                  <a:pt x="379" y="214"/>
                </a:cubicBezTo>
                <a:cubicBezTo>
                  <a:pt x="379" y="214"/>
                  <a:pt x="378" y="215"/>
                  <a:pt x="377" y="215"/>
                </a:cubicBezTo>
                <a:cubicBezTo>
                  <a:pt x="377" y="215"/>
                  <a:pt x="377" y="215"/>
                  <a:pt x="378" y="215"/>
                </a:cubicBezTo>
                <a:cubicBezTo>
                  <a:pt x="377" y="216"/>
                  <a:pt x="377" y="216"/>
                  <a:pt x="377" y="216"/>
                </a:cubicBezTo>
                <a:cubicBezTo>
                  <a:pt x="377" y="216"/>
                  <a:pt x="377" y="216"/>
                  <a:pt x="377" y="216"/>
                </a:cubicBezTo>
                <a:cubicBezTo>
                  <a:pt x="377" y="215"/>
                  <a:pt x="377" y="216"/>
                  <a:pt x="377" y="215"/>
                </a:cubicBezTo>
                <a:cubicBezTo>
                  <a:pt x="377" y="215"/>
                  <a:pt x="377" y="215"/>
                  <a:pt x="376" y="215"/>
                </a:cubicBezTo>
                <a:cubicBezTo>
                  <a:pt x="376" y="215"/>
                  <a:pt x="376" y="215"/>
                  <a:pt x="376" y="215"/>
                </a:cubicBezTo>
                <a:cubicBezTo>
                  <a:pt x="376" y="215"/>
                  <a:pt x="376" y="215"/>
                  <a:pt x="376" y="215"/>
                </a:cubicBezTo>
                <a:cubicBezTo>
                  <a:pt x="375" y="215"/>
                  <a:pt x="375" y="215"/>
                  <a:pt x="375" y="214"/>
                </a:cubicBezTo>
                <a:cubicBezTo>
                  <a:pt x="375" y="214"/>
                  <a:pt x="376" y="216"/>
                  <a:pt x="375" y="216"/>
                </a:cubicBezTo>
                <a:cubicBezTo>
                  <a:pt x="375" y="216"/>
                  <a:pt x="375" y="216"/>
                  <a:pt x="375" y="216"/>
                </a:cubicBezTo>
                <a:cubicBezTo>
                  <a:pt x="375" y="216"/>
                  <a:pt x="375" y="217"/>
                  <a:pt x="374" y="217"/>
                </a:cubicBezTo>
                <a:cubicBezTo>
                  <a:pt x="374" y="215"/>
                  <a:pt x="373" y="216"/>
                  <a:pt x="372" y="215"/>
                </a:cubicBezTo>
                <a:cubicBezTo>
                  <a:pt x="372" y="215"/>
                  <a:pt x="374" y="215"/>
                  <a:pt x="374" y="214"/>
                </a:cubicBezTo>
                <a:cubicBezTo>
                  <a:pt x="374" y="214"/>
                  <a:pt x="375" y="214"/>
                  <a:pt x="376" y="214"/>
                </a:cubicBezTo>
                <a:cubicBezTo>
                  <a:pt x="375" y="213"/>
                  <a:pt x="375" y="214"/>
                  <a:pt x="374" y="214"/>
                </a:cubicBezTo>
                <a:cubicBezTo>
                  <a:pt x="375" y="213"/>
                  <a:pt x="375" y="213"/>
                  <a:pt x="375" y="212"/>
                </a:cubicBezTo>
                <a:cubicBezTo>
                  <a:pt x="376" y="214"/>
                  <a:pt x="376" y="212"/>
                  <a:pt x="376" y="213"/>
                </a:cubicBezTo>
                <a:cubicBezTo>
                  <a:pt x="377" y="213"/>
                  <a:pt x="376" y="212"/>
                  <a:pt x="376" y="212"/>
                </a:cubicBezTo>
                <a:cubicBezTo>
                  <a:pt x="376" y="212"/>
                  <a:pt x="376" y="212"/>
                  <a:pt x="377" y="213"/>
                </a:cubicBezTo>
                <a:cubicBezTo>
                  <a:pt x="377" y="212"/>
                  <a:pt x="377" y="212"/>
                  <a:pt x="377" y="212"/>
                </a:cubicBezTo>
                <a:cubicBezTo>
                  <a:pt x="378" y="212"/>
                  <a:pt x="377" y="212"/>
                  <a:pt x="378" y="212"/>
                </a:cubicBezTo>
                <a:cubicBezTo>
                  <a:pt x="378" y="212"/>
                  <a:pt x="378" y="212"/>
                  <a:pt x="379" y="212"/>
                </a:cubicBezTo>
                <a:cubicBezTo>
                  <a:pt x="379" y="212"/>
                  <a:pt x="379" y="212"/>
                  <a:pt x="380" y="211"/>
                </a:cubicBezTo>
                <a:cubicBezTo>
                  <a:pt x="380" y="211"/>
                  <a:pt x="380" y="212"/>
                  <a:pt x="380" y="212"/>
                </a:cubicBezTo>
                <a:cubicBezTo>
                  <a:pt x="380" y="212"/>
                  <a:pt x="379" y="212"/>
                  <a:pt x="379" y="213"/>
                </a:cubicBezTo>
                <a:cubicBezTo>
                  <a:pt x="379" y="213"/>
                  <a:pt x="380" y="213"/>
                  <a:pt x="380" y="212"/>
                </a:cubicBezTo>
                <a:cubicBezTo>
                  <a:pt x="380" y="213"/>
                  <a:pt x="380" y="213"/>
                  <a:pt x="380" y="213"/>
                </a:cubicBezTo>
                <a:cubicBezTo>
                  <a:pt x="380" y="212"/>
                  <a:pt x="380" y="212"/>
                  <a:pt x="381" y="212"/>
                </a:cubicBezTo>
                <a:cubicBezTo>
                  <a:pt x="381" y="212"/>
                  <a:pt x="381" y="211"/>
                  <a:pt x="381" y="211"/>
                </a:cubicBezTo>
                <a:cubicBezTo>
                  <a:pt x="381" y="211"/>
                  <a:pt x="381" y="211"/>
                  <a:pt x="381" y="211"/>
                </a:cubicBezTo>
                <a:cubicBezTo>
                  <a:pt x="382" y="211"/>
                  <a:pt x="381" y="211"/>
                  <a:pt x="382" y="212"/>
                </a:cubicBezTo>
                <a:cubicBezTo>
                  <a:pt x="382" y="212"/>
                  <a:pt x="382" y="211"/>
                  <a:pt x="383" y="212"/>
                </a:cubicBezTo>
                <a:cubicBezTo>
                  <a:pt x="383" y="212"/>
                  <a:pt x="383" y="211"/>
                  <a:pt x="382" y="211"/>
                </a:cubicBezTo>
                <a:cubicBezTo>
                  <a:pt x="383" y="211"/>
                  <a:pt x="384" y="212"/>
                  <a:pt x="384" y="210"/>
                </a:cubicBezTo>
                <a:cubicBezTo>
                  <a:pt x="385" y="210"/>
                  <a:pt x="386" y="210"/>
                  <a:pt x="387" y="210"/>
                </a:cubicBezTo>
                <a:cubicBezTo>
                  <a:pt x="387" y="209"/>
                  <a:pt x="388" y="210"/>
                  <a:pt x="388" y="210"/>
                </a:cubicBezTo>
                <a:cubicBezTo>
                  <a:pt x="388" y="209"/>
                  <a:pt x="388" y="209"/>
                  <a:pt x="388" y="208"/>
                </a:cubicBezTo>
                <a:cubicBezTo>
                  <a:pt x="387" y="208"/>
                  <a:pt x="387" y="208"/>
                  <a:pt x="387" y="208"/>
                </a:cubicBezTo>
                <a:cubicBezTo>
                  <a:pt x="387" y="208"/>
                  <a:pt x="387" y="208"/>
                  <a:pt x="387" y="209"/>
                </a:cubicBezTo>
                <a:cubicBezTo>
                  <a:pt x="386" y="209"/>
                  <a:pt x="386" y="209"/>
                  <a:pt x="385" y="210"/>
                </a:cubicBezTo>
                <a:cubicBezTo>
                  <a:pt x="385" y="209"/>
                  <a:pt x="386" y="209"/>
                  <a:pt x="385" y="208"/>
                </a:cubicBezTo>
                <a:cubicBezTo>
                  <a:pt x="385" y="208"/>
                  <a:pt x="384" y="209"/>
                  <a:pt x="384" y="208"/>
                </a:cubicBezTo>
                <a:cubicBezTo>
                  <a:pt x="384" y="208"/>
                  <a:pt x="383" y="209"/>
                  <a:pt x="382" y="208"/>
                </a:cubicBezTo>
                <a:cubicBezTo>
                  <a:pt x="382" y="208"/>
                  <a:pt x="383" y="208"/>
                  <a:pt x="383" y="207"/>
                </a:cubicBezTo>
                <a:cubicBezTo>
                  <a:pt x="383" y="207"/>
                  <a:pt x="383" y="207"/>
                  <a:pt x="382" y="207"/>
                </a:cubicBezTo>
                <a:cubicBezTo>
                  <a:pt x="382" y="208"/>
                  <a:pt x="382" y="208"/>
                  <a:pt x="382" y="207"/>
                </a:cubicBezTo>
                <a:cubicBezTo>
                  <a:pt x="381" y="208"/>
                  <a:pt x="380" y="207"/>
                  <a:pt x="380" y="208"/>
                </a:cubicBezTo>
                <a:cubicBezTo>
                  <a:pt x="379" y="208"/>
                  <a:pt x="379" y="207"/>
                  <a:pt x="379" y="207"/>
                </a:cubicBezTo>
                <a:cubicBezTo>
                  <a:pt x="379" y="207"/>
                  <a:pt x="379" y="207"/>
                  <a:pt x="379" y="207"/>
                </a:cubicBezTo>
                <a:cubicBezTo>
                  <a:pt x="379" y="207"/>
                  <a:pt x="379" y="208"/>
                  <a:pt x="380" y="208"/>
                </a:cubicBezTo>
                <a:cubicBezTo>
                  <a:pt x="380" y="208"/>
                  <a:pt x="380" y="209"/>
                  <a:pt x="380" y="209"/>
                </a:cubicBezTo>
                <a:cubicBezTo>
                  <a:pt x="380" y="209"/>
                  <a:pt x="379" y="209"/>
                  <a:pt x="379" y="209"/>
                </a:cubicBezTo>
                <a:cubicBezTo>
                  <a:pt x="379" y="209"/>
                  <a:pt x="379" y="208"/>
                  <a:pt x="379" y="208"/>
                </a:cubicBezTo>
                <a:cubicBezTo>
                  <a:pt x="379" y="209"/>
                  <a:pt x="379" y="209"/>
                  <a:pt x="379" y="209"/>
                </a:cubicBezTo>
                <a:cubicBezTo>
                  <a:pt x="379" y="209"/>
                  <a:pt x="378" y="209"/>
                  <a:pt x="378" y="209"/>
                </a:cubicBezTo>
                <a:cubicBezTo>
                  <a:pt x="378" y="209"/>
                  <a:pt x="378" y="209"/>
                  <a:pt x="378" y="208"/>
                </a:cubicBezTo>
                <a:cubicBezTo>
                  <a:pt x="378" y="208"/>
                  <a:pt x="379" y="209"/>
                  <a:pt x="379" y="208"/>
                </a:cubicBezTo>
                <a:cubicBezTo>
                  <a:pt x="376" y="208"/>
                  <a:pt x="373" y="210"/>
                  <a:pt x="369" y="210"/>
                </a:cubicBezTo>
                <a:cubicBezTo>
                  <a:pt x="370" y="211"/>
                  <a:pt x="368" y="211"/>
                  <a:pt x="368" y="210"/>
                </a:cubicBezTo>
                <a:cubicBezTo>
                  <a:pt x="368" y="211"/>
                  <a:pt x="368" y="211"/>
                  <a:pt x="368" y="212"/>
                </a:cubicBezTo>
                <a:cubicBezTo>
                  <a:pt x="368" y="212"/>
                  <a:pt x="368" y="211"/>
                  <a:pt x="367" y="212"/>
                </a:cubicBezTo>
                <a:cubicBezTo>
                  <a:pt x="367" y="211"/>
                  <a:pt x="367" y="211"/>
                  <a:pt x="367" y="211"/>
                </a:cubicBezTo>
                <a:cubicBezTo>
                  <a:pt x="367" y="211"/>
                  <a:pt x="366" y="212"/>
                  <a:pt x="366" y="212"/>
                </a:cubicBezTo>
                <a:cubicBezTo>
                  <a:pt x="366" y="210"/>
                  <a:pt x="364" y="211"/>
                  <a:pt x="363" y="211"/>
                </a:cubicBezTo>
                <a:cubicBezTo>
                  <a:pt x="363" y="211"/>
                  <a:pt x="363" y="211"/>
                  <a:pt x="364" y="211"/>
                </a:cubicBezTo>
                <a:cubicBezTo>
                  <a:pt x="363" y="211"/>
                  <a:pt x="363" y="211"/>
                  <a:pt x="362" y="211"/>
                </a:cubicBezTo>
                <a:cubicBezTo>
                  <a:pt x="362" y="211"/>
                  <a:pt x="363" y="211"/>
                  <a:pt x="363" y="212"/>
                </a:cubicBezTo>
                <a:cubicBezTo>
                  <a:pt x="362" y="212"/>
                  <a:pt x="362" y="212"/>
                  <a:pt x="362" y="212"/>
                </a:cubicBezTo>
                <a:cubicBezTo>
                  <a:pt x="362" y="212"/>
                  <a:pt x="362" y="212"/>
                  <a:pt x="362" y="213"/>
                </a:cubicBezTo>
                <a:cubicBezTo>
                  <a:pt x="362" y="213"/>
                  <a:pt x="361" y="212"/>
                  <a:pt x="361" y="213"/>
                </a:cubicBezTo>
                <a:cubicBezTo>
                  <a:pt x="361" y="213"/>
                  <a:pt x="361" y="212"/>
                  <a:pt x="361" y="212"/>
                </a:cubicBezTo>
                <a:cubicBezTo>
                  <a:pt x="360" y="212"/>
                  <a:pt x="360" y="212"/>
                  <a:pt x="358" y="212"/>
                </a:cubicBezTo>
                <a:cubicBezTo>
                  <a:pt x="358" y="212"/>
                  <a:pt x="358" y="212"/>
                  <a:pt x="358" y="212"/>
                </a:cubicBezTo>
                <a:cubicBezTo>
                  <a:pt x="358" y="212"/>
                  <a:pt x="358" y="212"/>
                  <a:pt x="357" y="213"/>
                </a:cubicBezTo>
                <a:cubicBezTo>
                  <a:pt x="357" y="212"/>
                  <a:pt x="357" y="212"/>
                  <a:pt x="357" y="213"/>
                </a:cubicBezTo>
                <a:cubicBezTo>
                  <a:pt x="357" y="213"/>
                  <a:pt x="357" y="213"/>
                  <a:pt x="357" y="213"/>
                </a:cubicBezTo>
                <a:cubicBezTo>
                  <a:pt x="356" y="213"/>
                  <a:pt x="356" y="213"/>
                  <a:pt x="356" y="213"/>
                </a:cubicBezTo>
                <a:cubicBezTo>
                  <a:pt x="356" y="213"/>
                  <a:pt x="355" y="213"/>
                  <a:pt x="355" y="213"/>
                </a:cubicBezTo>
                <a:cubicBezTo>
                  <a:pt x="355" y="213"/>
                  <a:pt x="355" y="213"/>
                  <a:pt x="355" y="214"/>
                </a:cubicBezTo>
                <a:cubicBezTo>
                  <a:pt x="354" y="214"/>
                  <a:pt x="354" y="214"/>
                  <a:pt x="354" y="213"/>
                </a:cubicBezTo>
                <a:cubicBezTo>
                  <a:pt x="353" y="214"/>
                  <a:pt x="352" y="213"/>
                  <a:pt x="351" y="215"/>
                </a:cubicBezTo>
                <a:cubicBezTo>
                  <a:pt x="350" y="214"/>
                  <a:pt x="351" y="214"/>
                  <a:pt x="350" y="214"/>
                </a:cubicBezTo>
                <a:cubicBezTo>
                  <a:pt x="350" y="214"/>
                  <a:pt x="351" y="214"/>
                  <a:pt x="351" y="213"/>
                </a:cubicBezTo>
                <a:cubicBezTo>
                  <a:pt x="350" y="214"/>
                  <a:pt x="349" y="215"/>
                  <a:pt x="348" y="215"/>
                </a:cubicBezTo>
                <a:cubicBezTo>
                  <a:pt x="348" y="215"/>
                  <a:pt x="349" y="215"/>
                  <a:pt x="348" y="216"/>
                </a:cubicBezTo>
                <a:cubicBezTo>
                  <a:pt x="348" y="215"/>
                  <a:pt x="347" y="215"/>
                  <a:pt x="347" y="215"/>
                </a:cubicBezTo>
                <a:cubicBezTo>
                  <a:pt x="347" y="216"/>
                  <a:pt x="347" y="215"/>
                  <a:pt x="347" y="216"/>
                </a:cubicBezTo>
                <a:cubicBezTo>
                  <a:pt x="347" y="216"/>
                  <a:pt x="347" y="216"/>
                  <a:pt x="347" y="216"/>
                </a:cubicBezTo>
                <a:cubicBezTo>
                  <a:pt x="346" y="216"/>
                  <a:pt x="346" y="216"/>
                  <a:pt x="346" y="215"/>
                </a:cubicBezTo>
                <a:cubicBezTo>
                  <a:pt x="345" y="216"/>
                  <a:pt x="345" y="217"/>
                  <a:pt x="344" y="217"/>
                </a:cubicBezTo>
                <a:cubicBezTo>
                  <a:pt x="344" y="216"/>
                  <a:pt x="344" y="216"/>
                  <a:pt x="343" y="216"/>
                </a:cubicBezTo>
                <a:cubicBezTo>
                  <a:pt x="343" y="216"/>
                  <a:pt x="343" y="216"/>
                  <a:pt x="343" y="216"/>
                </a:cubicBezTo>
                <a:cubicBezTo>
                  <a:pt x="343" y="216"/>
                  <a:pt x="343" y="216"/>
                  <a:pt x="343" y="216"/>
                </a:cubicBezTo>
                <a:cubicBezTo>
                  <a:pt x="343" y="216"/>
                  <a:pt x="343" y="216"/>
                  <a:pt x="343" y="216"/>
                </a:cubicBezTo>
                <a:cubicBezTo>
                  <a:pt x="343" y="216"/>
                  <a:pt x="343" y="216"/>
                  <a:pt x="343" y="216"/>
                </a:cubicBezTo>
                <a:cubicBezTo>
                  <a:pt x="343" y="216"/>
                  <a:pt x="343" y="216"/>
                  <a:pt x="343" y="217"/>
                </a:cubicBezTo>
                <a:cubicBezTo>
                  <a:pt x="342" y="217"/>
                  <a:pt x="342" y="216"/>
                  <a:pt x="342" y="216"/>
                </a:cubicBezTo>
                <a:cubicBezTo>
                  <a:pt x="342" y="216"/>
                  <a:pt x="341" y="217"/>
                  <a:pt x="341" y="217"/>
                </a:cubicBezTo>
                <a:cubicBezTo>
                  <a:pt x="341" y="217"/>
                  <a:pt x="341" y="216"/>
                  <a:pt x="341" y="216"/>
                </a:cubicBezTo>
                <a:cubicBezTo>
                  <a:pt x="341" y="216"/>
                  <a:pt x="341" y="216"/>
                  <a:pt x="341" y="215"/>
                </a:cubicBezTo>
                <a:cubicBezTo>
                  <a:pt x="340" y="216"/>
                  <a:pt x="340" y="216"/>
                  <a:pt x="340" y="216"/>
                </a:cubicBezTo>
                <a:cubicBezTo>
                  <a:pt x="340" y="216"/>
                  <a:pt x="341" y="216"/>
                  <a:pt x="341" y="216"/>
                </a:cubicBezTo>
                <a:cubicBezTo>
                  <a:pt x="341" y="216"/>
                  <a:pt x="340" y="216"/>
                  <a:pt x="340" y="216"/>
                </a:cubicBezTo>
                <a:cubicBezTo>
                  <a:pt x="340" y="216"/>
                  <a:pt x="340" y="216"/>
                  <a:pt x="340" y="216"/>
                </a:cubicBezTo>
                <a:cubicBezTo>
                  <a:pt x="340" y="216"/>
                  <a:pt x="339" y="216"/>
                  <a:pt x="339" y="217"/>
                </a:cubicBezTo>
                <a:cubicBezTo>
                  <a:pt x="340" y="217"/>
                  <a:pt x="340" y="217"/>
                  <a:pt x="340" y="217"/>
                </a:cubicBezTo>
                <a:cubicBezTo>
                  <a:pt x="340" y="217"/>
                  <a:pt x="340" y="217"/>
                  <a:pt x="340" y="218"/>
                </a:cubicBezTo>
                <a:cubicBezTo>
                  <a:pt x="339" y="218"/>
                  <a:pt x="339" y="217"/>
                  <a:pt x="339" y="217"/>
                </a:cubicBezTo>
                <a:cubicBezTo>
                  <a:pt x="339" y="217"/>
                  <a:pt x="338" y="218"/>
                  <a:pt x="338" y="218"/>
                </a:cubicBezTo>
                <a:cubicBezTo>
                  <a:pt x="338" y="218"/>
                  <a:pt x="338" y="218"/>
                  <a:pt x="338" y="218"/>
                </a:cubicBezTo>
                <a:cubicBezTo>
                  <a:pt x="338" y="218"/>
                  <a:pt x="338" y="218"/>
                  <a:pt x="337" y="218"/>
                </a:cubicBezTo>
                <a:cubicBezTo>
                  <a:pt x="337" y="218"/>
                  <a:pt x="338" y="217"/>
                  <a:pt x="338" y="218"/>
                </a:cubicBezTo>
                <a:cubicBezTo>
                  <a:pt x="338" y="217"/>
                  <a:pt x="337" y="217"/>
                  <a:pt x="337" y="217"/>
                </a:cubicBezTo>
                <a:cubicBezTo>
                  <a:pt x="337" y="217"/>
                  <a:pt x="337" y="217"/>
                  <a:pt x="337" y="217"/>
                </a:cubicBezTo>
                <a:cubicBezTo>
                  <a:pt x="337" y="216"/>
                  <a:pt x="337" y="217"/>
                  <a:pt x="337" y="216"/>
                </a:cubicBezTo>
                <a:cubicBezTo>
                  <a:pt x="337" y="216"/>
                  <a:pt x="336" y="216"/>
                  <a:pt x="336" y="216"/>
                </a:cubicBezTo>
                <a:cubicBezTo>
                  <a:pt x="336" y="216"/>
                  <a:pt x="336" y="217"/>
                  <a:pt x="336" y="217"/>
                </a:cubicBezTo>
                <a:cubicBezTo>
                  <a:pt x="336" y="217"/>
                  <a:pt x="336" y="217"/>
                  <a:pt x="336" y="217"/>
                </a:cubicBezTo>
                <a:cubicBezTo>
                  <a:pt x="336" y="218"/>
                  <a:pt x="336" y="218"/>
                  <a:pt x="335" y="219"/>
                </a:cubicBezTo>
                <a:cubicBezTo>
                  <a:pt x="335" y="218"/>
                  <a:pt x="335" y="218"/>
                  <a:pt x="335" y="218"/>
                </a:cubicBezTo>
                <a:cubicBezTo>
                  <a:pt x="335" y="218"/>
                  <a:pt x="334" y="218"/>
                  <a:pt x="334" y="219"/>
                </a:cubicBezTo>
                <a:cubicBezTo>
                  <a:pt x="334" y="219"/>
                  <a:pt x="333" y="219"/>
                  <a:pt x="332" y="219"/>
                </a:cubicBezTo>
                <a:cubicBezTo>
                  <a:pt x="332" y="219"/>
                  <a:pt x="332" y="219"/>
                  <a:pt x="332" y="219"/>
                </a:cubicBezTo>
                <a:cubicBezTo>
                  <a:pt x="332" y="219"/>
                  <a:pt x="332" y="219"/>
                  <a:pt x="332" y="219"/>
                </a:cubicBezTo>
                <a:cubicBezTo>
                  <a:pt x="332" y="219"/>
                  <a:pt x="331" y="219"/>
                  <a:pt x="331" y="219"/>
                </a:cubicBezTo>
                <a:cubicBezTo>
                  <a:pt x="331" y="219"/>
                  <a:pt x="331" y="218"/>
                  <a:pt x="331" y="218"/>
                </a:cubicBezTo>
                <a:cubicBezTo>
                  <a:pt x="331" y="219"/>
                  <a:pt x="331" y="219"/>
                  <a:pt x="331" y="219"/>
                </a:cubicBezTo>
                <a:cubicBezTo>
                  <a:pt x="331" y="219"/>
                  <a:pt x="331" y="219"/>
                  <a:pt x="331" y="219"/>
                </a:cubicBezTo>
                <a:cubicBezTo>
                  <a:pt x="331" y="219"/>
                  <a:pt x="331" y="218"/>
                  <a:pt x="330" y="218"/>
                </a:cubicBezTo>
                <a:cubicBezTo>
                  <a:pt x="330" y="218"/>
                  <a:pt x="330" y="218"/>
                  <a:pt x="330" y="218"/>
                </a:cubicBezTo>
                <a:cubicBezTo>
                  <a:pt x="330" y="218"/>
                  <a:pt x="330" y="218"/>
                  <a:pt x="330" y="218"/>
                </a:cubicBezTo>
                <a:cubicBezTo>
                  <a:pt x="330" y="218"/>
                  <a:pt x="330" y="218"/>
                  <a:pt x="330" y="218"/>
                </a:cubicBezTo>
                <a:cubicBezTo>
                  <a:pt x="330" y="218"/>
                  <a:pt x="330" y="218"/>
                  <a:pt x="330" y="218"/>
                </a:cubicBezTo>
                <a:cubicBezTo>
                  <a:pt x="329" y="218"/>
                  <a:pt x="329" y="218"/>
                  <a:pt x="329" y="218"/>
                </a:cubicBezTo>
                <a:cubicBezTo>
                  <a:pt x="329" y="218"/>
                  <a:pt x="329" y="219"/>
                  <a:pt x="330" y="219"/>
                </a:cubicBezTo>
                <a:cubicBezTo>
                  <a:pt x="330" y="219"/>
                  <a:pt x="329" y="219"/>
                  <a:pt x="329" y="219"/>
                </a:cubicBezTo>
                <a:cubicBezTo>
                  <a:pt x="329" y="219"/>
                  <a:pt x="330" y="219"/>
                  <a:pt x="330" y="219"/>
                </a:cubicBezTo>
                <a:cubicBezTo>
                  <a:pt x="330" y="219"/>
                  <a:pt x="330" y="219"/>
                  <a:pt x="330" y="219"/>
                </a:cubicBezTo>
                <a:cubicBezTo>
                  <a:pt x="330" y="219"/>
                  <a:pt x="330" y="219"/>
                  <a:pt x="331" y="219"/>
                </a:cubicBezTo>
                <a:cubicBezTo>
                  <a:pt x="330" y="219"/>
                  <a:pt x="330" y="219"/>
                  <a:pt x="330" y="219"/>
                </a:cubicBezTo>
                <a:cubicBezTo>
                  <a:pt x="330" y="219"/>
                  <a:pt x="331" y="219"/>
                  <a:pt x="330" y="220"/>
                </a:cubicBezTo>
                <a:cubicBezTo>
                  <a:pt x="330" y="220"/>
                  <a:pt x="330" y="220"/>
                  <a:pt x="329" y="219"/>
                </a:cubicBezTo>
                <a:cubicBezTo>
                  <a:pt x="329" y="220"/>
                  <a:pt x="329" y="220"/>
                  <a:pt x="329" y="220"/>
                </a:cubicBezTo>
                <a:cubicBezTo>
                  <a:pt x="329" y="220"/>
                  <a:pt x="328" y="219"/>
                  <a:pt x="328" y="221"/>
                </a:cubicBezTo>
                <a:cubicBezTo>
                  <a:pt x="328" y="220"/>
                  <a:pt x="328" y="220"/>
                  <a:pt x="328" y="220"/>
                </a:cubicBezTo>
                <a:cubicBezTo>
                  <a:pt x="328" y="220"/>
                  <a:pt x="328" y="220"/>
                  <a:pt x="329" y="220"/>
                </a:cubicBezTo>
                <a:cubicBezTo>
                  <a:pt x="329" y="220"/>
                  <a:pt x="329" y="220"/>
                  <a:pt x="329" y="220"/>
                </a:cubicBezTo>
                <a:cubicBezTo>
                  <a:pt x="329" y="219"/>
                  <a:pt x="329" y="219"/>
                  <a:pt x="329" y="219"/>
                </a:cubicBezTo>
                <a:cubicBezTo>
                  <a:pt x="329" y="219"/>
                  <a:pt x="329" y="219"/>
                  <a:pt x="329" y="219"/>
                </a:cubicBezTo>
                <a:cubicBezTo>
                  <a:pt x="329" y="219"/>
                  <a:pt x="329" y="219"/>
                  <a:pt x="329" y="219"/>
                </a:cubicBezTo>
                <a:cubicBezTo>
                  <a:pt x="329" y="219"/>
                  <a:pt x="329" y="218"/>
                  <a:pt x="329" y="218"/>
                </a:cubicBezTo>
                <a:cubicBezTo>
                  <a:pt x="329" y="218"/>
                  <a:pt x="328" y="218"/>
                  <a:pt x="328" y="218"/>
                </a:cubicBezTo>
                <a:cubicBezTo>
                  <a:pt x="328" y="219"/>
                  <a:pt x="328" y="219"/>
                  <a:pt x="328" y="219"/>
                </a:cubicBezTo>
                <a:cubicBezTo>
                  <a:pt x="328" y="219"/>
                  <a:pt x="328" y="219"/>
                  <a:pt x="328" y="219"/>
                </a:cubicBezTo>
                <a:cubicBezTo>
                  <a:pt x="328" y="219"/>
                  <a:pt x="328" y="219"/>
                  <a:pt x="328" y="219"/>
                </a:cubicBezTo>
                <a:cubicBezTo>
                  <a:pt x="328" y="219"/>
                  <a:pt x="328" y="219"/>
                  <a:pt x="328" y="219"/>
                </a:cubicBezTo>
                <a:cubicBezTo>
                  <a:pt x="328" y="219"/>
                  <a:pt x="328" y="219"/>
                  <a:pt x="328" y="219"/>
                </a:cubicBezTo>
                <a:cubicBezTo>
                  <a:pt x="327" y="219"/>
                  <a:pt x="327" y="219"/>
                  <a:pt x="327" y="219"/>
                </a:cubicBezTo>
                <a:cubicBezTo>
                  <a:pt x="327" y="219"/>
                  <a:pt x="327" y="219"/>
                  <a:pt x="327" y="219"/>
                </a:cubicBezTo>
                <a:cubicBezTo>
                  <a:pt x="327" y="219"/>
                  <a:pt x="327" y="219"/>
                  <a:pt x="326" y="219"/>
                </a:cubicBezTo>
                <a:cubicBezTo>
                  <a:pt x="326" y="219"/>
                  <a:pt x="326" y="219"/>
                  <a:pt x="326" y="220"/>
                </a:cubicBezTo>
                <a:cubicBezTo>
                  <a:pt x="326" y="220"/>
                  <a:pt x="326" y="219"/>
                  <a:pt x="326" y="219"/>
                </a:cubicBezTo>
                <a:cubicBezTo>
                  <a:pt x="326" y="219"/>
                  <a:pt x="326" y="219"/>
                  <a:pt x="326" y="219"/>
                </a:cubicBezTo>
                <a:cubicBezTo>
                  <a:pt x="325" y="219"/>
                  <a:pt x="325" y="219"/>
                  <a:pt x="325" y="219"/>
                </a:cubicBezTo>
                <a:cubicBezTo>
                  <a:pt x="325" y="220"/>
                  <a:pt x="325" y="219"/>
                  <a:pt x="324" y="219"/>
                </a:cubicBezTo>
                <a:cubicBezTo>
                  <a:pt x="324" y="220"/>
                  <a:pt x="325" y="220"/>
                  <a:pt x="324" y="220"/>
                </a:cubicBezTo>
                <a:cubicBezTo>
                  <a:pt x="324" y="220"/>
                  <a:pt x="324" y="219"/>
                  <a:pt x="324" y="220"/>
                </a:cubicBezTo>
                <a:cubicBezTo>
                  <a:pt x="324" y="220"/>
                  <a:pt x="324" y="220"/>
                  <a:pt x="324" y="221"/>
                </a:cubicBezTo>
                <a:cubicBezTo>
                  <a:pt x="323" y="221"/>
                  <a:pt x="323" y="221"/>
                  <a:pt x="323" y="221"/>
                </a:cubicBezTo>
                <a:cubicBezTo>
                  <a:pt x="323" y="221"/>
                  <a:pt x="322" y="220"/>
                  <a:pt x="322" y="220"/>
                </a:cubicBezTo>
                <a:cubicBezTo>
                  <a:pt x="322" y="220"/>
                  <a:pt x="322" y="220"/>
                  <a:pt x="322" y="220"/>
                </a:cubicBezTo>
                <a:cubicBezTo>
                  <a:pt x="322" y="220"/>
                  <a:pt x="322" y="220"/>
                  <a:pt x="322" y="220"/>
                </a:cubicBezTo>
                <a:cubicBezTo>
                  <a:pt x="322" y="220"/>
                  <a:pt x="322" y="220"/>
                  <a:pt x="321" y="219"/>
                </a:cubicBezTo>
                <a:cubicBezTo>
                  <a:pt x="322" y="220"/>
                  <a:pt x="322" y="220"/>
                  <a:pt x="322" y="220"/>
                </a:cubicBezTo>
                <a:cubicBezTo>
                  <a:pt x="322" y="220"/>
                  <a:pt x="321" y="220"/>
                  <a:pt x="321" y="220"/>
                </a:cubicBezTo>
                <a:cubicBezTo>
                  <a:pt x="321" y="220"/>
                  <a:pt x="321" y="220"/>
                  <a:pt x="321" y="221"/>
                </a:cubicBezTo>
                <a:cubicBezTo>
                  <a:pt x="321" y="221"/>
                  <a:pt x="321" y="221"/>
                  <a:pt x="321" y="221"/>
                </a:cubicBezTo>
                <a:cubicBezTo>
                  <a:pt x="321" y="221"/>
                  <a:pt x="321" y="221"/>
                  <a:pt x="320" y="221"/>
                </a:cubicBezTo>
                <a:cubicBezTo>
                  <a:pt x="320" y="221"/>
                  <a:pt x="321" y="221"/>
                  <a:pt x="321" y="220"/>
                </a:cubicBezTo>
                <a:cubicBezTo>
                  <a:pt x="320" y="221"/>
                  <a:pt x="320" y="220"/>
                  <a:pt x="320" y="221"/>
                </a:cubicBezTo>
                <a:cubicBezTo>
                  <a:pt x="320" y="221"/>
                  <a:pt x="320" y="221"/>
                  <a:pt x="320" y="221"/>
                </a:cubicBezTo>
                <a:cubicBezTo>
                  <a:pt x="319" y="221"/>
                  <a:pt x="319" y="220"/>
                  <a:pt x="319" y="220"/>
                </a:cubicBezTo>
                <a:cubicBezTo>
                  <a:pt x="319" y="220"/>
                  <a:pt x="319" y="221"/>
                  <a:pt x="319" y="221"/>
                </a:cubicBezTo>
                <a:cubicBezTo>
                  <a:pt x="319" y="221"/>
                  <a:pt x="319" y="221"/>
                  <a:pt x="319" y="221"/>
                </a:cubicBezTo>
                <a:cubicBezTo>
                  <a:pt x="318" y="220"/>
                  <a:pt x="318" y="221"/>
                  <a:pt x="318" y="221"/>
                </a:cubicBezTo>
                <a:cubicBezTo>
                  <a:pt x="318" y="221"/>
                  <a:pt x="318" y="221"/>
                  <a:pt x="318" y="221"/>
                </a:cubicBezTo>
                <a:cubicBezTo>
                  <a:pt x="317" y="221"/>
                  <a:pt x="316" y="222"/>
                  <a:pt x="315" y="222"/>
                </a:cubicBezTo>
                <a:cubicBezTo>
                  <a:pt x="315" y="222"/>
                  <a:pt x="315" y="222"/>
                  <a:pt x="315" y="222"/>
                </a:cubicBezTo>
                <a:cubicBezTo>
                  <a:pt x="315" y="222"/>
                  <a:pt x="314" y="222"/>
                  <a:pt x="314" y="222"/>
                </a:cubicBezTo>
                <a:cubicBezTo>
                  <a:pt x="314" y="222"/>
                  <a:pt x="314" y="223"/>
                  <a:pt x="313" y="222"/>
                </a:cubicBezTo>
                <a:cubicBezTo>
                  <a:pt x="313" y="223"/>
                  <a:pt x="313" y="223"/>
                  <a:pt x="313" y="223"/>
                </a:cubicBezTo>
                <a:cubicBezTo>
                  <a:pt x="313" y="223"/>
                  <a:pt x="313" y="223"/>
                  <a:pt x="313" y="223"/>
                </a:cubicBezTo>
                <a:cubicBezTo>
                  <a:pt x="313" y="223"/>
                  <a:pt x="313" y="223"/>
                  <a:pt x="313" y="223"/>
                </a:cubicBezTo>
                <a:cubicBezTo>
                  <a:pt x="313" y="223"/>
                  <a:pt x="313" y="223"/>
                  <a:pt x="313" y="223"/>
                </a:cubicBezTo>
                <a:cubicBezTo>
                  <a:pt x="313" y="223"/>
                  <a:pt x="313" y="223"/>
                  <a:pt x="312" y="223"/>
                </a:cubicBezTo>
                <a:cubicBezTo>
                  <a:pt x="312" y="223"/>
                  <a:pt x="312" y="223"/>
                  <a:pt x="312" y="223"/>
                </a:cubicBezTo>
                <a:cubicBezTo>
                  <a:pt x="312" y="223"/>
                  <a:pt x="311" y="223"/>
                  <a:pt x="311" y="223"/>
                </a:cubicBezTo>
                <a:cubicBezTo>
                  <a:pt x="311" y="223"/>
                  <a:pt x="311" y="223"/>
                  <a:pt x="311" y="223"/>
                </a:cubicBezTo>
                <a:cubicBezTo>
                  <a:pt x="311" y="223"/>
                  <a:pt x="311" y="223"/>
                  <a:pt x="311" y="224"/>
                </a:cubicBezTo>
                <a:cubicBezTo>
                  <a:pt x="311" y="224"/>
                  <a:pt x="311" y="224"/>
                  <a:pt x="311" y="224"/>
                </a:cubicBezTo>
                <a:cubicBezTo>
                  <a:pt x="311" y="224"/>
                  <a:pt x="311" y="223"/>
                  <a:pt x="311" y="223"/>
                </a:cubicBezTo>
                <a:cubicBezTo>
                  <a:pt x="311" y="223"/>
                  <a:pt x="311" y="223"/>
                  <a:pt x="311" y="223"/>
                </a:cubicBezTo>
                <a:cubicBezTo>
                  <a:pt x="311" y="223"/>
                  <a:pt x="311" y="223"/>
                  <a:pt x="311" y="223"/>
                </a:cubicBezTo>
                <a:cubicBezTo>
                  <a:pt x="311" y="223"/>
                  <a:pt x="311" y="223"/>
                  <a:pt x="311" y="223"/>
                </a:cubicBezTo>
                <a:cubicBezTo>
                  <a:pt x="311" y="223"/>
                  <a:pt x="310" y="223"/>
                  <a:pt x="310" y="223"/>
                </a:cubicBezTo>
                <a:cubicBezTo>
                  <a:pt x="310" y="223"/>
                  <a:pt x="310" y="223"/>
                  <a:pt x="310" y="223"/>
                </a:cubicBezTo>
                <a:cubicBezTo>
                  <a:pt x="310" y="223"/>
                  <a:pt x="310" y="223"/>
                  <a:pt x="310" y="224"/>
                </a:cubicBezTo>
                <a:cubicBezTo>
                  <a:pt x="310" y="223"/>
                  <a:pt x="309" y="223"/>
                  <a:pt x="310" y="223"/>
                </a:cubicBezTo>
                <a:cubicBezTo>
                  <a:pt x="310" y="223"/>
                  <a:pt x="310" y="223"/>
                  <a:pt x="310" y="222"/>
                </a:cubicBezTo>
                <a:cubicBezTo>
                  <a:pt x="310" y="222"/>
                  <a:pt x="310" y="222"/>
                  <a:pt x="310" y="222"/>
                </a:cubicBezTo>
                <a:cubicBezTo>
                  <a:pt x="311" y="222"/>
                  <a:pt x="311" y="223"/>
                  <a:pt x="311" y="223"/>
                </a:cubicBezTo>
                <a:cubicBezTo>
                  <a:pt x="311" y="222"/>
                  <a:pt x="311" y="222"/>
                  <a:pt x="311" y="222"/>
                </a:cubicBezTo>
                <a:cubicBezTo>
                  <a:pt x="311" y="222"/>
                  <a:pt x="311" y="222"/>
                  <a:pt x="311" y="222"/>
                </a:cubicBezTo>
                <a:cubicBezTo>
                  <a:pt x="311" y="222"/>
                  <a:pt x="311" y="222"/>
                  <a:pt x="311" y="222"/>
                </a:cubicBezTo>
                <a:cubicBezTo>
                  <a:pt x="312" y="222"/>
                  <a:pt x="312" y="222"/>
                  <a:pt x="312" y="222"/>
                </a:cubicBezTo>
                <a:cubicBezTo>
                  <a:pt x="312" y="222"/>
                  <a:pt x="311" y="222"/>
                  <a:pt x="312" y="222"/>
                </a:cubicBezTo>
                <a:cubicBezTo>
                  <a:pt x="312" y="222"/>
                  <a:pt x="312" y="222"/>
                  <a:pt x="312" y="222"/>
                </a:cubicBezTo>
                <a:cubicBezTo>
                  <a:pt x="313" y="222"/>
                  <a:pt x="313" y="221"/>
                  <a:pt x="313" y="221"/>
                </a:cubicBezTo>
                <a:cubicBezTo>
                  <a:pt x="313" y="221"/>
                  <a:pt x="313" y="221"/>
                  <a:pt x="313" y="221"/>
                </a:cubicBezTo>
                <a:cubicBezTo>
                  <a:pt x="313" y="221"/>
                  <a:pt x="313" y="221"/>
                  <a:pt x="313" y="221"/>
                </a:cubicBezTo>
                <a:cubicBezTo>
                  <a:pt x="313" y="221"/>
                  <a:pt x="313" y="221"/>
                  <a:pt x="313" y="221"/>
                </a:cubicBezTo>
                <a:cubicBezTo>
                  <a:pt x="313" y="221"/>
                  <a:pt x="314" y="221"/>
                  <a:pt x="314" y="221"/>
                </a:cubicBezTo>
                <a:cubicBezTo>
                  <a:pt x="314" y="221"/>
                  <a:pt x="314" y="221"/>
                  <a:pt x="314" y="221"/>
                </a:cubicBezTo>
                <a:cubicBezTo>
                  <a:pt x="314" y="220"/>
                  <a:pt x="313" y="220"/>
                  <a:pt x="314" y="220"/>
                </a:cubicBezTo>
                <a:cubicBezTo>
                  <a:pt x="314" y="220"/>
                  <a:pt x="314" y="220"/>
                  <a:pt x="314" y="220"/>
                </a:cubicBezTo>
                <a:cubicBezTo>
                  <a:pt x="314" y="220"/>
                  <a:pt x="314" y="220"/>
                  <a:pt x="314" y="220"/>
                </a:cubicBezTo>
                <a:cubicBezTo>
                  <a:pt x="314" y="220"/>
                  <a:pt x="315" y="220"/>
                  <a:pt x="315" y="220"/>
                </a:cubicBezTo>
                <a:cubicBezTo>
                  <a:pt x="315" y="220"/>
                  <a:pt x="315" y="221"/>
                  <a:pt x="315" y="221"/>
                </a:cubicBezTo>
                <a:cubicBezTo>
                  <a:pt x="315" y="220"/>
                  <a:pt x="315" y="220"/>
                  <a:pt x="315" y="220"/>
                </a:cubicBezTo>
                <a:cubicBezTo>
                  <a:pt x="316" y="220"/>
                  <a:pt x="316" y="220"/>
                  <a:pt x="316" y="220"/>
                </a:cubicBezTo>
                <a:cubicBezTo>
                  <a:pt x="316" y="219"/>
                  <a:pt x="316" y="219"/>
                  <a:pt x="316" y="220"/>
                </a:cubicBezTo>
                <a:cubicBezTo>
                  <a:pt x="316" y="220"/>
                  <a:pt x="317" y="220"/>
                  <a:pt x="317" y="220"/>
                </a:cubicBezTo>
                <a:cubicBezTo>
                  <a:pt x="316" y="220"/>
                  <a:pt x="316" y="220"/>
                  <a:pt x="316" y="221"/>
                </a:cubicBezTo>
                <a:cubicBezTo>
                  <a:pt x="316" y="220"/>
                  <a:pt x="317" y="220"/>
                  <a:pt x="317" y="220"/>
                </a:cubicBezTo>
                <a:cubicBezTo>
                  <a:pt x="317" y="220"/>
                  <a:pt x="317" y="220"/>
                  <a:pt x="317" y="220"/>
                </a:cubicBezTo>
                <a:cubicBezTo>
                  <a:pt x="316" y="220"/>
                  <a:pt x="316" y="221"/>
                  <a:pt x="317" y="221"/>
                </a:cubicBezTo>
                <a:cubicBezTo>
                  <a:pt x="316" y="221"/>
                  <a:pt x="317" y="221"/>
                  <a:pt x="317" y="221"/>
                </a:cubicBezTo>
                <a:cubicBezTo>
                  <a:pt x="317" y="220"/>
                  <a:pt x="317" y="220"/>
                  <a:pt x="317" y="220"/>
                </a:cubicBezTo>
                <a:cubicBezTo>
                  <a:pt x="317" y="220"/>
                  <a:pt x="317" y="220"/>
                  <a:pt x="318" y="220"/>
                </a:cubicBezTo>
                <a:cubicBezTo>
                  <a:pt x="318" y="220"/>
                  <a:pt x="318" y="220"/>
                  <a:pt x="318" y="220"/>
                </a:cubicBezTo>
                <a:cubicBezTo>
                  <a:pt x="318" y="220"/>
                  <a:pt x="318" y="220"/>
                  <a:pt x="319" y="220"/>
                </a:cubicBezTo>
                <a:cubicBezTo>
                  <a:pt x="319" y="220"/>
                  <a:pt x="318" y="220"/>
                  <a:pt x="318" y="220"/>
                </a:cubicBezTo>
                <a:cubicBezTo>
                  <a:pt x="319" y="220"/>
                  <a:pt x="319" y="220"/>
                  <a:pt x="319" y="219"/>
                </a:cubicBezTo>
                <a:cubicBezTo>
                  <a:pt x="319" y="219"/>
                  <a:pt x="319" y="219"/>
                  <a:pt x="319" y="219"/>
                </a:cubicBezTo>
                <a:cubicBezTo>
                  <a:pt x="319" y="219"/>
                  <a:pt x="318" y="219"/>
                  <a:pt x="318" y="219"/>
                </a:cubicBezTo>
                <a:cubicBezTo>
                  <a:pt x="318" y="219"/>
                  <a:pt x="318" y="219"/>
                  <a:pt x="318" y="219"/>
                </a:cubicBezTo>
                <a:cubicBezTo>
                  <a:pt x="318" y="219"/>
                  <a:pt x="318" y="219"/>
                  <a:pt x="318" y="219"/>
                </a:cubicBezTo>
                <a:cubicBezTo>
                  <a:pt x="318" y="219"/>
                  <a:pt x="318" y="219"/>
                  <a:pt x="318" y="219"/>
                </a:cubicBezTo>
                <a:cubicBezTo>
                  <a:pt x="318" y="218"/>
                  <a:pt x="318" y="218"/>
                  <a:pt x="319" y="218"/>
                </a:cubicBezTo>
                <a:cubicBezTo>
                  <a:pt x="319" y="219"/>
                  <a:pt x="319" y="219"/>
                  <a:pt x="319" y="219"/>
                </a:cubicBezTo>
                <a:cubicBezTo>
                  <a:pt x="319" y="219"/>
                  <a:pt x="319" y="219"/>
                  <a:pt x="319" y="219"/>
                </a:cubicBezTo>
                <a:cubicBezTo>
                  <a:pt x="319" y="219"/>
                  <a:pt x="319" y="219"/>
                  <a:pt x="319" y="219"/>
                </a:cubicBezTo>
                <a:cubicBezTo>
                  <a:pt x="319" y="219"/>
                  <a:pt x="320" y="218"/>
                  <a:pt x="320" y="218"/>
                </a:cubicBezTo>
                <a:cubicBezTo>
                  <a:pt x="320" y="218"/>
                  <a:pt x="320" y="218"/>
                  <a:pt x="320" y="219"/>
                </a:cubicBezTo>
                <a:cubicBezTo>
                  <a:pt x="321" y="219"/>
                  <a:pt x="320" y="218"/>
                  <a:pt x="321" y="218"/>
                </a:cubicBezTo>
                <a:cubicBezTo>
                  <a:pt x="321" y="218"/>
                  <a:pt x="321" y="219"/>
                  <a:pt x="321" y="219"/>
                </a:cubicBezTo>
                <a:cubicBezTo>
                  <a:pt x="322" y="219"/>
                  <a:pt x="322" y="219"/>
                  <a:pt x="322" y="220"/>
                </a:cubicBezTo>
                <a:cubicBezTo>
                  <a:pt x="322" y="219"/>
                  <a:pt x="322" y="219"/>
                  <a:pt x="322" y="218"/>
                </a:cubicBezTo>
                <a:cubicBezTo>
                  <a:pt x="321" y="218"/>
                  <a:pt x="322" y="219"/>
                  <a:pt x="321" y="219"/>
                </a:cubicBezTo>
                <a:cubicBezTo>
                  <a:pt x="321" y="218"/>
                  <a:pt x="321" y="218"/>
                  <a:pt x="321" y="218"/>
                </a:cubicBezTo>
                <a:cubicBezTo>
                  <a:pt x="321" y="218"/>
                  <a:pt x="321" y="218"/>
                  <a:pt x="321" y="218"/>
                </a:cubicBezTo>
                <a:cubicBezTo>
                  <a:pt x="321" y="218"/>
                  <a:pt x="321" y="218"/>
                  <a:pt x="321" y="218"/>
                </a:cubicBezTo>
                <a:cubicBezTo>
                  <a:pt x="321" y="218"/>
                  <a:pt x="321" y="218"/>
                  <a:pt x="321" y="218"/>
                </a:cubicBezTo>
                <a:cubicBezTo>
                  <a:pt x="322" y="217"/>
                  <a:pt x="323" y="218"/>
                  <a:pt x="324" y="218"/>
                </a:cubicBezTo>
                <a:cubicBezTo>
                  <a:pt x="324" y="218"/>
                  <a:pt x="324" y="218"/>
                  <a:pt x="323" y="218"/>
                </a:cubicBezTo>
                <a:cubicBezTo>
                  <a:pt x="324" y="219"/>
                  <a:pt x="324" y="218"/>
                  <a:pt x="324" y="218"/>
                </a:cubicBezTo>
                <a:cubicBezTo>
                  <a:pt x="324" y="218"/>
                  <a:pt x="324" y="218"/>
                  <a:pt x="324" y="217"/>
                </a:cubicBezTo>
                <a:cubicBezTo>
                  <a:pt x="324" y="217"/>
                  <a:pt x="324" y="218"/>
                  <a:pt x="324" y="217"/>
                </a:cubicBezTo>
                <a:cubicBezTo>
                  <a:pt x="325" y="217"/>
                  <a:pt x="325" y="216"/>
                  <a:pt x="326" y="217"/>
                </a:cubicBezTo>
                <a:cubicBezTo>
                  <a:pt x="326" y="216"/>
                  <a:pt x="327" y="216"/>
                  <a:pt x="327" y="217"/>
                </a:cubicBezTo>
                <a:cubicBezTo>
                  <a:pt x="327" y="215"/>
                  <a:pt x="328" y="215"/>
                  <a:pt x="329" y="215"/>
                </a:cubicBezTo>
                <a:cubicBezTo>
                  <a:pt x="329" y="215"/>
                  <a:pt x="329" y="215"/>
                  <a:pt x="329" y="215"/>
                </a:cubicBezTo>
                <a:cubicBezTo>
                  <a:pt x="329" y="215"/>
                  <a:pt x="329" y="215"/>
                  <a:pt x="329" y="215"/>
                </a:cubicBezTo>
                <a:cubicBezTo>
                  <a:pt x="329" y="215"/>
                  <a:pt x="329" y="215"/>
                  <a:pt x="329" y="215"/>
                </a:cubicBezTo>
                <a:cubicBezTo>
                  <a:pt x="329" y="215"/>
                  <a:pt x="329" y="215"/>
                  <a:pt x="329" y="215"/>
                </a:cubicBezTo>
                <a:cubicBezTo>
                  <a:pt x="329" y="215"/>
                  <a:pt x="329" y="215"/>
                  <a:pt x="329" y="215"/>
                </a:cubicBezTo>
                <a:cubicBezTo>
                  <a:pt x="330" y="215"/>
                  <a:pt x="330" y="215"/>
                  <a:pt x="330" y="215"/>
                </a:cubicBezTo>
                <a:cubicBezTo>
                  <a:pt x="330" y="215"/>
                  <a:pt x="330" y="215"/>
                  <a:pt x="330" y="215"/>
                </a:cubicBezTo>
                <a:cubicBezTo>
                  <a:pt x="330" y="215"/>
                  <a:pt x="330" y="215"/>
                  <a:pt x="330" y="215"/>
                </a:cubicBezTo>
                <a:cubicBezTo>
                  <a:pt x="331" y="215"/>
                  <a:pt x="331" y="215"/>
                  <a:pt x="331" y="215"/>
                </a:cubicBezTo>
                <a:cubicBezTo>
                  <a:pt x="331" y="215"/>
                  <a:pt x="331" y="215"/>
                  <a:pt x="331" y="216"/>
                </a:cubicBezTo>
                <a:cubicBezTo>
                  <a:pt x="331" y="215"/>
                  <a:pt x="332" y="215"/>
                  <a:pt x="332" y="215"/>
                </a:cubicBezTo>
                <a:cubicBezTo>
                  <a:pt x="332" y="215"/>
                  <a:pt x="333" y="214"/>
                  <a:pt x="333" y="214"/>
                </a:cubicBezTo>
                <a:cubicBezTo>
                  <a:pt x="333" y="214"/>
                  <a:pt x="332" y="215"/>
                  <a:pt x="333" y="215"/>
                </a:cubicBezTo>
                <a:cubicBezTo>
                  <a:pt x="333" y="214"/>
                  <a:pt x="334" y="214"/>
                  <a:pt x="335" y="214"/>
                </a:cubicBezTo>
                <a:cubicBezTo>
                  <a:pt x="335" y="214"/>
                  <a:pt x="335" y="214"/>
                  <a:pt x="335" y="213"/>
                </a:cubicBezTo>
                <a:cubicBezTo>
                  <a:pt x="335" y="213"/>
                  <a:pt x="335" y="213"/>
                  <a:pt x="336" y="213"/>
                </a:cubicBezTo>
                <a:cubicBezTo>
                  <a:pt x="336" y="214"/>
                  <a:pt x="336" y="214"/>
                  <a:pt x="336" y="214"/>
                </a:cubicBezTo>
                <a:cubicBezTo>
                  <a:pt x="336" y="214"/>
                  <a:pt x="336" y="214"/>
                  <a:pt x="336" y="215"/>
                </a:cubicBezTo>
                <a:cubicBezTo>
                  <a:pt x="336" y="215"/>
                  <a:pt x="336" y="215"/>
                  <a:pt x="336" y="215"/>
                </a:cubicBezTo>
                <a:cubicBezTo>
                  <a:pt x="336" y="215"/>
                  <a:pt x="336" y="215"/>
                  <a:pt x="336" y="215"/>
                </a:cubicBezTo>
                <a:cubicBezTo>
                  <a:pt x="337" y="215"/>
                  <a:pt x="336" y="214"/>
                  <a:pt x="336" y="214"/>
                </a:cubicBezTo>
                <a:cubicBezTo>
                  <a:pt x="337" y="213"/>
                  <a:pt x="337" y="214"/>
                  <a:pt x="338" y="215"/>
                </a:cubicBezTo>
                <a:cubicBezTo>
                  <a:pt x="338" y="214"/>
                  <a:pt x="338" y="215"/>
                  <a:pt x="339" y="214"/>
                </a:cubicBezTo>
                <a:cubicBezTo>
                  <a:pt x="338" y="213"/>
                  <a:pt x="338" y="214"/>
                  <a:pt x="337" y="214"/>
                </a:cubicBezTo>
                <a:cubicBezTo>
                  <a:pt x="337" y="214"/>
                  <a:pt x="337" y="214"/>
                  <a:pt x="337" y="213"/>
                </a:cubicBezTo>
                <a:cubicBezTo>
                  <a:pt x="337" y="213"/>
                  <a:pt x="337" y="213"/>
                  <a:pt x="338" y="213"/>
                </a:cubicBezTo>
                <a:cubicBezTo>
                  <a:pt x="338" y="213"/>
                  <a:pt x="337" y="213"/>
                  <a:pt x="338" y="212"/>
                </a:cubicBezTo>
                <a:cubicBezTo>
                  <a:pt x="338" y="213"/>
                  <a:pt x="339" y="212"/>
                  <a:pt x="340" y="212"/>
                </a:cubicBezTo>
                <a:cubicBezTo>
                  <a:pt x="340" y="212"/>
                  <a:pt x="339" y="212"/>
                  <a:pt x="339" y="212"/>
                </a:cubicBezTo>
                <a:cubicBezTo>
                  <a:pt x="339" y="212"/>
                  <a:pt x="339" y="212"/>
                  <a:pt x="339" y="211"/>
                </a:cubicBezTo>
                <a:cubicBezTo>
                  <a:pt x="339" y="212"/>
                  <a:pt x="339" y="212"/>
                  <a:pt x="339" y="212"/>
                </a:cubicBezTo>
                <a:cubicBezTo>
                  <a:pt x="339" y="212"/>
                  <a:pt x="339" y="211"/>
                  <a:pt x="339" y="211"/>
                </a:cubicBezTo>
                <a:cubicBezTo>
                  <a:pt x="340" y="211"/>
                  <a:pt x="340" y="211"/>
                  <a:pt x="340" y="211"/>
                </a:cubicBezTo>
                <a:cubicBezTo>
                  <a:pt x="340" y="212"/>
                  <a:pt x="339" y="212"/>
                  <a:pt x="340" y="212"/>
                </a:cubicBezTo>
                <a:cubicBezTo>
                  <a:pt x="340" y="213"/>
                  <a:pt x="340" y="211"/>
                  <a:pt x="341" y="212"/>
                </a:cubicBezTo>
                <a:cubicBezTo>
                  <a:pt x="340" y="213"/>
                  <a:pt x="342" y="211"/>
                  <a:pt x="343" y="212"/>
                </a:cubicBezTo>
                <a:cubicBezTo>
                  <a:pt x="343" y="211"/>
                  <a:pt x="344" y="211"/>
                  <a:pt x="344" y="210"/>
                </a:cubicBezTo>
                <a:cubicBezTo>
                  <a:pt x="344" y="211"/>
                  <a:pt x="346" y="210"/>
                  <a:pt x="346" y="209"/>
                </a:cubicBezTo>
                <a:cubicBezTo>
                  <a:pt x="346" y="209"/>
                  <a:pt x="346" y="209"/>
                  <a:pt x="346" y="210"/>
                </a:cubicBezTo>
                <a:cubicBezTo>
                  <a:pt x="346" y="209"/>
                  <a:pt x="347" y="210"/>
                  <a:pt x="347" y="209"/>
                </a:cubicBezTo>
                <a:cubicBezTo>
                  <a:pt x="348" y="210"/>
                  <a:pt x="348" y="209"/>
                  <a:pt x="348" y="208"/>
                </a:cubicBezTo>
                <a:cubicBezTo>
                  <a:pt x="348" y="208"/>
                  <a:pt x="348" y="209"/>
                  <a:pt x="349" y="209"/>
                </a:cubicBezTo>
                <a:cubicBezTo>
                  <a:pt x="350" y="208"/>
                  <a:pt x="351" y="208"/>
                  <a:pt x="352" y="207"/>
                </a:cubicBezTo>
                <a:cubicBezTo>
                  <a:pt x="352" y="208"/>
                  <a:pt x="352" y="208"/>
                  <a:pt x="352" y="208"/>
                </a:cubicBezTo>
                <a:cubicBezTo>
                  <a:pt x="352" y="207"/>
                  <a:pt x="353" y="207"/>
                  <a:pt x="353" y="208"/>
                </a:cubicBezTo>
                <a:cubicBezTo>
                  <a:pt x="353" y="207"/>
                  <a:pt x="353" y="206"/>
                  <a:pt x="354" y="207"/>
                </a:cubicBezTo>
                <a:cubicBezTo>
                  <a:pt x="354" y="207"/>
                  <a:pt x="353" y="207"/>
                  <a:pt x="354" y="207"/>
                </a:cubicBezTo>
                <a:cubicBezTo>
                  <a:pt x="354" y="208"/>
                  <a:pt x="354" y="207"/>
                  <a:pt x="354" y="208"/>
                </a:cubicBezTo>
                <a:cubicBezTo>
                  <a:pt x="354" y="207"/>
                  <a:pt x="354" y="207"/>
                  <a:pt x="354" y="207"/>
                </a:cubicBezTo>
                <a:cubicBezTo>
                  <a:pt x="355" y="207"/>
                  <a:pt x="354" y="207"/>
                  <a:pt x="355" y="207"/>
                </a:cubicBezTo>
                <a:cubicBezTo>
                  <a:pt x="355" y="208"/>
                  <a:pt x="355" y="207"/>
                  <a:pt x="355" y="207"/>
                </a:cubicBezTo>
                <a:cubicBezTo>
                  <a:pt x="356" y="206"/>
                  <a:pt x="355" y="208"/>
                  <a:pt x="356" y="207"/>
                </a:cubicBezTo>
                <a:cubicBezTo>
                  <a:pt x="356" y="207"/>
                  <a:pt x="356" y="206"/>
                  <a:pt x="356" y="206"/>
                </a:cubicBezTo>
                <a:cubicBezTo>
                  <a:pt x="357" y="207"/>
                  <a:pt x="357" y="206"/>
                  <a:pt x="357" y="206"/>
                </a:cubicBezTo>
                <a:cubicBezTo>
                  <a:pt x="357" y="206"/>
                  <a:pt x="357" y="206"/>
                  <a:pt x="358" y="206"/>
                </a:cubicBezTo>
                <a:cubicBezTo>
                  <a:pt x="358" y="206"/>
                  <a:pt x="358" y="206"/>
                  <a:pt x="358" y="206"/>
                </a:cubicBezTo>
                <a:cubicBezTo>
                  <a:pt x="358" y="206"/>
                  <a:pt x="360" y="206"/>
                  <a:pt x="359" y="205"/>
                </a:cubicBezTo>
                <a:cubicBezTo>
                  <a:pt x="360" y="205"/>
                  <a:pt x="359" y="204"/>
                  <a:pt x="360" y="204"/>
                </a:cubicBezTo>
                <a:cubicBezTo>
                  <a:pt x="360" y="205"/>
                  <a:pt x="360" y="205"/>
                  <a:pt x="360" y="205"/>
                </a:cubicBezTo>
                <a:cubicBezTo>
                  <a:pt x="360" y="205"/>
                  <a:pt x="360" y="205"/>
                  <a:pt x="361" y="205"/>
                </a:cubicBezTo>
                <a:cubicBezTo>
                  <a:pt x="360" y="203"/>
                  <a:pt x="362" y="204"/>
                  <a:pt x="362" y="203"/>
                </a:cubicBezTo>
                <a:cubicBezTo>
                  <a:pt x="362" y="204"/>
                  <a:pt x="362" y="204"/>
                  <a:pt x="362" y="204"/>
                </a:cubicBezTo>
                <a:cubicBezTo>
                  <a:pt x="362" y="204"/>
                  <a:pt x="362" y="204"/>
                  <a:pt x="362" y="204"/>
                </a:cubicBezTo>
                <a:cubicBezTo>
                  <a:pt x="361" y="204"/>
                  <a:pt x="362" y="204"/>
                  <a:pt x="361" y="205"/>
                </a:cubicBezTo>
                <a:cubicBezTo>
                  <a:pt x="362" y="205"/>
                  <a:pt x="362" y="204"/>
                  <a:pt x="363" y="205"/>
                </a:cubicBezTo>
                <a:cubicBezTo>
                  <a:pt x="363" y="205"/>
                  <a:pt x="363" y="205"/>
                  <a:pt x="363" y="204"/>
                </a:cubicBezTo>
                <a:cubicBezTo>
                  <a:pt x="364" y="205"/>
                  <a:pt x="365" y="203"/>
                  <a:pt x="366" y="203"/>
                </a:cubicBezTo>
                <a:cubicBezTo>
                  <a:pt x="367" y="203"/>
                  <a:pt x="367" y="202"/>
                  <a:pt x="367" y="202"/>
                </a:cubicBezTo>
                <a:cubicBezTo>
                  <a:pt x="367" y="201"/>
                  <a:pt x="368" y="202"/>
                  <a:pt x="367" y="201"/>
                </a:cubicBezTo>
                <a:cubicBezTo>
                  <a:pt x="368" y="202"/>
                  <a:pt x="368" y="202"/>
                  <a:pt x="368" y="202"/>
                </a:cubicBezTo>
                <a:cubicBezTo>
                  <a:pt x="368" y="203"/>
                  <a:pt x="367" y="202"/>
                  <a:pt x="367" y="202"/>
                </a:cubicBezTo>
                <a:cubicBezTo>
                  <a:pt x="367" y="203"/>
                  <a:pt x="368" y="203"/>
                  <a:pt x="367" y="203"/>
                </a:cubicBezTo>
                <a:cubicBezTo>
                  <a:pt x="368" y="203"/>
                  <a:pt x="368" y="203"/>
                  <a:pt x="368" y="202"/>
                </a:cubicBezTo>
                <a:cubicBezTo>
                  <a:pt x="368" y="202"/>
                  <a:pt x="368" y="202"/>
                  <a:pt x="368" y="203"/>
                </a:cubicBezTo>
                <a:cubicBezTo>
                  <a:pt x="369" y="202"/>
                  <a:pt x="368" y="202"/>
                  <a:pt x="368" y="202"/>
                </a:cubicBezTo>
                <a:cubicBezTo>
                  <a:pt x="368" y="201"/>
                  <a:pt x="369" y="202"/>
                  <a:pt x="369" y="201"/>
                </a:cubicBezTo>
                <a:cubicBezTo>
                  <a:pt x="367" y="201"/>
                  <a:pt x="365" y="201"/>
                  <a:pt x="364" y="202"/>
                </a:cubicBezTo>
                <a:cubicBezTo>
                  <a:pt x="363" y="202"/>
                  <a:pt x="364" y="201"/>
                  <a:pt x="363" y="201"/>
                </a:cubicBezTo>
                <a:cubicBezTo>
                  <a:pt x="363" y="201"/>
                  <a:pt x="363" y="202"/>
                  <a:pt x="363" y="202"/>
                </a:cubicBezTo>
                <a:cubicBezTo>
                  <a:pt x="363" y="202"/>
                  <a:pt x="363" y="201"/>
                  <a:pt x="363" y="200"/>
                </a:cubicBezTo>
                <a:cubicBezTo>
                  <a:pt x="364" y="200"/>
                  <a:pt x="365" y="201"/>
                  <a:pt x="366" y="200"/>
                </a:cubicBezTo>
                <a:cubicBezTo>
                  <a:pt x="366" y="199"/>
                  <a:pt x="367" y="200"/>
                  <a:pt x="367" y="200"/>
                </a:cubicBezTo>
                <a:cubicBezTo>
                  <a:pt x="367" y="199"/>
                  <a:pt x="367" y="199"/>
                  <a:pt x="367" y="199"/>
                </a:cubicBezTo>
                <a:cubicBezTo>
                  <a:pt x="368" y="199"/>
                  <a:pt x="367" y="199"/>
                  <a:pt x="367" y="198"/>
                </a:cubicBezTo>
                <a:cubicBezTo>
                  <a:pt x="368" y="199"/>
                  <a:pt x="368" y="198"/>
                  <a:pt x="369" y="198"/>
                </a:cubicBezTo>
                <a:cubicBezTo>
                  <a:pt x="369" y="198"/>
                  <a:pt x="369" y="199"/>
                  <a:pt x="370" y="199"/>
                </a:cubicBezTo>
                <a:cubicBezTo>
                  <a:pt x="369" y="198"/>
                  <a:pt x="370" y="198"/>
                  <a:pt x="370" y="198"/>
                </a:cubicBezTo>
                <a:cubicBezTo>
                  <a:pt x="371" y="198"/>
                  <a:pt x="370" y="199"/>
                  <a:pt x="370" y="199"/>
                </a:cubicBezTo>
                <a:cubicBezTo>
                  <a:pt x="370" y="198"/>
                  <a:pt x="371" y="198"/>
                  <a:pt x="371" y="199"/>
                </a:cubicBezTo>
                <a:cubicBezTo>
                  <a:pt x="371" y="198"/>
                  <a:pt x="371" y="198"/>
                  <a:pt x="371" y="198"/>
                </a:cubicBezTo>
                <a:cubicBezTo>
                  <a:pt x="372" y="198"/>
                  <a:pt x="372" y="198"/>
                  <a:pt x="373" y="198"/>
                </a:cubicBezTo>
                <a:cubicBezTo>
                  <a:pt x="373" y="197"/>
                  <a:pt x="374" y="198"/>
                  <a:pt x="374" y="197"/>
                </a:cubicBezTo>
                <a:cubicBezTo>
                  <a:pt x="375" y="198"/>
                  <a:pt x="374" y="198"/>
                  <a:pt x="374" y="198"/>
                </a:cubicBezTo>
                <a:cubicBezTo>
                  <a:pt x="374" y="198"/>
                  <a:pt x="375" y="198"/>
                  <a:pt x="375" y="198"/>
                </a:cubicBezTo>
                <a:cubicBezTo>
                  <a:pt x="375" y="198"/>
                  <a:pt x="375" y="197"/>
                  <a:pt x="375" y="197"/>
                </a:cubicBezTo>
                <a:cubicBezTo>
                  <a:pt x="375" y="197"/>
                  <a:pt x="375" y="197"/>
                  <a:pt x="375" y="196"/>
                </a:cubicBezTo>
                <a:cubicBezTo>
                  <a:pt x="375" y="196"/>
                  <a:pt x="374" y="196"/>
                  <a:pt x="374" y="196"/>
                </a:cubicBezTo>
                <a:cubicBezTo>
                  <a:pt x="373" y="196"/>
                  <a:pt x="374" y="196"/>
                  <a:pt x="373" y="196"/>
                </a:cubicBezTo>
                <a:cubicBezTo>
                  <a:pt x="373" y="196"/>
                  <a:pt x="373" y="196"/>
                  <a:pt x="373" y="197"/>
                </a:cubicBezTo>
                <a:cubicBezTo>
                  <a:pt x="373" y="197"/>
                  <a:pt x="373" y="197"/>
                  <a:pt x="373" y="197"/>
                </a:cubicBezTo>
                <a:cubicBezTo>
                  <a:pt x="373" y="197"/>
                  <a:pt x="372" y="197"/>
                  <a:pt x="372" y="197"/>
                </a:cubicBezTo>
                <a:cubicBezTo>
                  <a:pt x="371" y="197"/>
                  <a:pt x="372" y="197"/>
                  <a:pt x="372" y="196"/>
                </a:cubicBezTo>
                <a:cubicBezTo>
                  <a:pt x="371" y="196"/>
                  <a:pt x="372" y="196"/>
                  <a:pt x="371" y="197"/>
                </a:cubicBezTo>
                <a:cubicBezTo>
                  <a:pt x="371" y="197"/>
                  <a:pt x="371" y="196"/>
                  <a:pt x="370" y="196"/>
                </a:cubicBezTo>
                <a:cubicBezTo>
                  <a:pt x="370" y="197"/>
                  <a:pt x="370" y="197"/>
                  <a:pt x="370" y="198"/>
                </a:cubicBezTo>
                <a:cubicBezTo>
                  <a:pt x="370" y="197"/>
                  <a:pt x="370" y="197"/>
                  <a:pt x="369" y="197"/>
                </a:cubicBezTo>
                <a:cubicBezTo>
                  <a:pt x="369" y="197"/>
                  <a:pt x="369" y="197"/>
                  <a:pt x="368" y="197"/>
                </a:cubicBezTo>
                <a:cubicBezTo>
                  <a:pt x="368" y="196"/>
                  <a:pt x="368" y="196"/>
                  <a:pt x="368" y="196"/>
                </a:cubicBezTo>
                <a:cubicBezTo>
                  <a:pt x="367" y="197"/>
                  <a:pt x="366" y="197"/>
                  <a:pt x="365" y="197"/>
                </a:cubicBezTo>
                <a:cubicBezTo>
                  <a:pt x="364" y="198"/>
                  <a:pt x="363" y="197"/>
                  <a:pt x="363" y="198"/>
                </a:cubicBezTo>
                <a:cubicBezTo>
                  <a:pt x="362" y="197"/>
                  <a:pt x="361" y="199"/>
                  <a:pt x="360" y="198"/>
                </a:cubicBezTo>
                <a:cubicBezTo>
                  <a:pt x="360" y="198"/>
                  <a:pt x="359" y="198"/>
                  <a:pt x="359" y="199"/>
                </a:cubicBezTo>
                <a:cubicBezTo>
                  <a:pt x="359" y="198"/>
                  <a:pt x="358" y="198"/>
                  <a:pt x="358" y="198"/>
                </a:cubicBezTo>
                <a:cubicBezTo>
                  <a:pt x="358" y="198"/>
                  <a:pt x="359" y="198"/>
                  <a:pt x="359" y="197"/>
                </a:cubicBezTo>
                <a:cubicBezTo>
                  <a:pt x="359" y="198"/>
                  <a:pt x="359" y="197"/>
                  <a:pt x="360" y="197"/>
                </a:cubicBezTo>
                <a:cubicBezTo>
                  <a:pt x="360" y="197"/>
                  <a:pt x="359" y="197"/>
                  <a:pt x="359" y="197"/>
                </a:cubicBezTo>
                <a:cubicBezTo>
                  <a:pt x="359" y="196"/>
                  <a:pt x="360" y="197"/>
                  <a:pt x="360" y="196"/>
                </a:cubicBezTo>
                <a:cubicBezTo>
                  <a:pt x="360" y="197"/>
                  <a:pt x="360" y="197"/>
                  <a:pt x="360" y="197"/>
                </a:cubicBezTo>
                <a:cubicBezTo>
                  <a:pt x="360" y="197"/>
                  <a:pt x="361" y="196"/>
                  <a:pt x="361" y="196"/>
                </a:cubicBezTo>
                <a:cubicBezTo>
                  <a:pt x="361" y="196"/>
                  <a:pt x="361" y="197"/>
                  <a:pt x="361" y="196"/>
                </a:cubicBezTo>
                <a:cubicBezTo>
                  <a:pt x="362" y="196"/>
                  <a:pt x="362" y="195"/>
                  <a:pt x="362" y="195"/>
                </a:cubicBezTo>
                <a:cubicBezTo>
                  <a:pt x="363" y="195"/>
                  <a:pt x="362" y="196"/>
                  <a:pt x="363" y="196"/>
                </a:cubicBezTo>
                <a:cubicBezTo>
                  <a:pt x="363" y="195"/>
                  <a:pt x="363" y="195"/>
                  <a:pt x="363" y="195"/>
                </a:cubicBezTo>
                <a:cubicBezTo>
                  <a:pt x="364" y="195"/>
                  <a:pt x="365" y="195"/>
                  <a:pt x="365" y="194"/>
                </a:cubicBezTo>
                <a:cubicBezTo>
                  <a:pt x="365" y="195"/>
                  <a:pt x="366" y="194"/>
                  <a:pt x="366" y="194"/>
                </a:cubicBezTo>
                <a:cubicBezTo>
                  <a:pt x="366" y="194"/>
                  <a:pt x="366" y="194"/>
                  <a:pt x="366" y="194"/>
                </a:cubicBezTo>
                <a:cubicBezTo>
                  <a:pt x="366" y="192"/>
                  <a:pt x="367" y="194"/>
                  <a:pt x="367" y="193"/>
                </a:cubicBezTo>
                <a:cubicBezTo>
                  <a:pt x="368" y="193"/>
                  <a:pt x="368" y="194"/>
                  <a:pt x="368" y="194"/>
                </a:cubicBezTo>
                <a:cubicBezTo>
                  <a:pt x="368" y="194"/>
                  <a:pt x="368" y="193"/>
                  <a:pt x="368" y="193"/>
                </a:cubicBezTo>
                <a:cubicBezTo>
                  <a:pt x="368" y="192"/>
                  <a:pt x="369" y="193"/>
                  <a:pt x="369" y="192"/>
                </a:cubicBezTo>
                <a:cubicBezTo>
                  <a:pt x="369" y="192"/>
                  <a:pt x="370" y="192"/>
                  <a:pt x="370" y="193"/>
                </a:cubicBezTo>
                <a:cubicBezTo>
                  <a:pt x="370" y="192"/>
                  <a:pt x="371" y="192"/>
                  <a:pt x="372" y="192"/>
                </a:cubicBezTo>
                <a:cubicBezTo>
                  <a:pt x="372" y="192"/>
                  <a:pt x="372" y="192"/>
                  <a:pt x="372" y="192"/>
                </a:cubicBezTo>
                <a:cubicBezTo>
                  <a:pt x="372" y="192"/>
                  <a:pt x="372" y="192"/>
                  <a:pt x="372" y="192"/>
                </a:cubicBezTo>
                <a:cubicBezTo>
                  <a:pt x="372" y="192"/>
                  <a:pt x="372" y="192"/>
                  <a:pt x="372" y="192"/>
                </a:cubicBezTo>
                <a:cubicBezTo>
                  <a:pt x="372" y="193"/>
                  <a:pt x="372" y="193"/>
                  <a:pt x="372" y="193"/>
                </a:cubicBezTo>
                <a:cubicBezTo>
                  <a:pt x="372" y="193"/>
                  <a:pt x="373" y="193"/>
                  <a:pt x="373" y="193"/>
                </a:cubicBezTo>
                <a:cubicBezTo>
                  <a:pt x="373" y="193"/>
                  <a:pt x="372" y="193"/>
                  <a:pt x="373" y="193"/>
                </a:cubicBezTo>
                <a:cubicBezTo>
                  <a:pt x="373" y="192"/>
                  <a:pt x="372" y="193"/>
                  <a:pt x="372" y="193"/>
                </a:cubicBezTo>
                <a:cubicBezTo>
                  <a:pt x="372" y="193"/>
                  <a:pt x="372" y="193"/>
                  <a:pt x="372" y="193"/>
                </a:cubicBezTo>
                <a:cubicBezTo>
                  <a:pt x="372" y="193"/>
                  <a:pt x="372" y="193"/>
                  <a:pt x="372" y="193"/>
                </a:cubicBezTo>
                <a:cubicBezTo>
                  <a:pt x="372" y="193"/>
                  <a:pt x="372" y="193"/>
                  <a:pt x="372" y="193"/>
                </a:cubicBezTo>
                <a:cubicBezTo>
                  <a:pt x="372" y="193"/>
                  <a:pt x="372" y="193"/>
                  <a:pt x="372" y="192"/>
                </a:cubicBezTo>
                <a:cubicBezTo>
                  <a:pt x="372" y="192"/>
                  <a:pt x="373" y="192"/>
                  <a:pt x="373" y="192"/>
                </a:cubicBezTo>
                <a:cubicBezTo>
                  <a:pt x="373" y="192"/>
                  <a:pt x="373" y="192"/>
                  <a:pt x="372" y="192"/>
                </a:cubicBezTo>
                <a:cubicBezTo>
                  <a:pt x="373" y="192"/>
                  <a:pt x="373" y="191"/>
                  <a:pt x="374" y="192"/>
                </a:cubicBezTo>
                <a:cubicBezTo>
                  <a:pt x="374" y="192"/>
                  <a:pt x="374" y="190"/>
                  <a:pt x="375" y="190"/>
                </a:cubicBezTo>
                <a:cubicBezTo>
                  <a:pt x="375" y="190"/>
                  <a:pt x="375" y="190"/>
                  <a:pt x="375" y="190"/>
                </a:cubicBezTo>
                <a:cubicBezTo>
                  <a:pt x="376" y="190"/>
                  <a:pt x="376" y="190"/>
                  <a:pt x="376" y="190"/>
                </a:cubicBezTo>
                <a:cubicBezTo>
                  <a:pt x="376" y="191"/>
                  <a:pt x="376" y="189"/>
                  <a:pt x="377" y="190"/>
                </a:cubicBezTo>
                <a:cubicBezTo>
                  <a:pt x="377" y="190"/>
                  <a:pt x="377" y="190"/>
                  <a:pt x="377" y="191"/>
                </a:cubicBezTo>
                <a:cubicBezTo>
                  <a:pt x="378" y="190"/>
                  <a:pt x="378" y="189"/>
                  <a:pt x="379" y="190"/>
                </a:cubicBezTo>
                <a:cubicBezTo>
                  <a:pt x="380" y="190"/>
                  <a:pt x="380" y="190"/>
                  <a:pt x="380" y="189"/>
                </a:cubicBezTo>
                <a:cubicBezTo>
                  <a:pt x="380" y="190"/>
                  <a:pt x="381" y="189"/>
                  <a:pt x="381" y="189"/>
                </a:cubicBezTo>
                <a:cubicBezTo>
                  <a:pt x="381" y="189"/>
                  <a:pt x="381" y="189"/>
                  <a:pt x="381" y="189"/>
                </a:cubicBezTo>
                <a:cubicBezTo>
                  <a:pt x="382" y="189"/>
                  <a:pt x="382" y="189"/>
                  <a:pt x="382" y="189"/>
                </a:cubicBezTo>
                <a:cubicBezTo>
                  <a:pt x="381" y="189"/>
                  <a:pt x="381" y="189"/>
                  <a:pt x="381" y="189"/>
                </a:cubicBezTo>
                <a:cubicBezTo>
                  <a:pt x="381" y="189"/>
                  <a:pt x="381" y="189"/>
                  <a:pt x="380" y="189"/>
                </a:cubicBezTo>
                <a:cubicBezTo>
                  <a:pt x="380" y="189"/>
                  <a:pt x="380" y="189"/>
                  <a:pt x="380" y="189"/>
                </a:cubicBezTo>
                <a:cubicBezTo>
                  <a:pt x="380" y="189"/>
                  <a:pt x="380" y="189"/>
                  <a:pt x="380" y="189"/>
                </a:cubicBezTo>
                <a:cubicBezTo>
                  <a:pt x="380" y="189"/>
                  <a:pt x="380" y="189"/>
                  <a:pt x="380" y="188"/>
                </a:cubicBezTo>
                <a:cubicBezTo>
                  <a:pt x="381" y="189"/>
                  <a:pt x="381" y="188"/>
                  <a:pt x="382" y="188"/>
                </a:cubicBezTo>
                <a:cubicBezTo>
                  <a:pt x="382" y="188"/>
                  <a:pt x="382" y="189"/>
                  <a:pt x="382" y="189"/>
                </a:cubicBezTo>
                <a:cubicBezTo>
                  <a:pt x="382" y="189"/>
                  <a:pt x="383" y="189"/>
                  <a:pt x="384" y="188"/>
                </a:cubicBezTo>
                <a:cubicBezTo>
                  <a:pt x="384" y="188"/>
                  <a:pt x="383" y="189"/>
                  <a:pt x="383" y="188"/>
                </a:cubicBezTo>
                <a:cubicBezTo>
                  <a:pt x="383" y="187"/>
                  <a:pt x="383" y="188"/>
                  <a:pt x="384" y="187"/>
                </a:cubicBezTo>
                <a:cubicBezTo>
                  <a:pt x="383" y="187"/>
                  <a:pt x="383" y="187"/>
                  <a:pt x="383" y="187"/>
                </a:cubicBezTo>
                <a:cubicBezTo>
                  <a:pt x="383" y="186"/>
                  <a:pt x="383" y="187"/>
                  <a:pt x="383" y="186"/>
                </a:cubicBezTo>
                <a:cubicBezTo>
                  <a:pt x="383" y="186"/>
                  <a:pt x="383" y="186"/>
                  <a:pt x="383" y="186"/>
                </a:cubicBezTo>
                <a:cubicBezTo>
                  <a:pt x="384" y="187"/>
                  <a:pt x="384" y="186"/>
                  <a:pt x="385" y="186"/>
                </a:cubicBezTo>
                <a:cubicBezTo>
                  <a:pt x="385" y="187"/>
                  <a:pt x="384" y="186"/>
                  <a:pt x="384" y="187"/>
                </a:cubicBezTo>
                <a:cubicBezTo>
                  <a:pt x="384" y="187"/>
                  <a:pt x="385" y="187"/>
                  <a:pt x="385" y="187"/>
                </a:cubicBezTo>
                <a:cubicBezTo>
                  <a:pt x="385" y="187"/>
                  <a:pt x="385" y="186"/>
                  <a:pt x="386" y="186"/>
                </a:cubicBezTo>
                <a:cubicBezTo>
                  <a:pt x="386" y="186"/>
                  <a:pt x="386" y="187"/>
                  <a:pt x="386" y="187"/>
                </a:cubicBezTo>
                <a:cubicBezTo>
                  <a:pt x="386" y="187"/>
                  <a:pt x="386" y="187"/>
                  <a:pt x="387" y="187"/>
                </a:cubicBezTo>
                <a:cubicBezTo>
                  <a:pt x="387" y="187"/>
                  <a:pt x="386" y="187"/>
                  <a:pt x="386" y="186"/>
                </a:cubicBezTo>
                <a:cubicBezTo>
                  <a:pt x="387" y="186"/>
                  <a:pt x="388" y="186"/>
                  <a:pt x="388" y="185"/>
                </a:cubicBezTo>
                <a:cubicBezTo>
                  <a:pt x="388" y="185"/>
                  <a:pt x="388" y="186"/>
                  <a:pt x="387" y="185"/>
                </a:cubicBezTo>
                <a:cubicBezTo>
                  <a:pt x="387" y="185"/>
                  <a:pt x="387" y="185"/>
                  <a:pt x="387" y="185"/>
                </a:cubicBezTo>
                <a:cubicBezTo>
                  <a:pt x="388" y="185"/>
                  <a:pt x="387" y="185"/>
                  <a:pt x="388" y="184"/>
                </a:cubicBezTo>
                <a:cubicBezTo>
                  <a:pt x="388" y="183"/>
                  <a:pt x="387" y="184"/>
                  <a:pt x="387" y="185"/>
                </a:cubicBezTo>
                <a:cubicBezTo>
                  <a:pt x="387" y="184"/>
                  <a:pt x="387" y="184"/>
                  <a:pt x="387" y="184"/>
                </a:cubicBezTo>
                <a:cubicBezTo>
                  <a:pt x="387" y="183"/>
                  <a:pt x="388" y="183"/>
                  <a:pt x="387" y="183"/>
                </a:cubicBezTo>
                <a:cubicBezTo>
                  <a:pt x="387" y="183"/>
                  <a:pt x="387" y="183"/>
                  <a:pt x="387" y="183"/>
                </a:cubicBezTo>
                <a:cubicBezTo>
                  <a:pt x="387" y="183"/>
                  <a:pt x="387" y="183"/>
                  <a:pt x="386" y="183"/>
                </a:cubicBezTo>
                <a:cubicBezTo>
                  <a:pt x="386" y="183"/>
                  <a:pt x="386" y="184"/>
                  <a:pt x="386" y="184"/>
                </a:cubicBezTo>
                <a:cubicBezTo>
                  <a:pt x="386" y="184"/>
                  <a:pt x="385" y="184"/>
                  <a:pt x="385" y="185"/>
                </a:cubicBezTo>
                <a:cubicBezTo>
                  <a:pt x="384" y="184"/>
                  <a:pt x="383" y="185"/>
                  <a:pt x="382" y="185"/>
                </a:cubicBezTo>
                <a:cubicBezTo>
                  <a:pt x="382" y="184"/>
                  <a:pt x="383" y="185"/>
                  <a:pt x="383" y="184"/>
                </a:cubicBezTo>
                <a:cubicBezTo>
                  <a:pt x="382" y="184"/>
                  <a:pt x="381" y="184"/>
                  <a:pt x="380" y="185"/>
                </a:cubicBezTo>
                <a:cubicBezTo>
                  <a:pt x="380" y="185"/>
                  <a:pt x="380" y="184"/>
                  <a:pt x="379" y="185"/>
                </a:cubicBezTo>
                <a:cubicBezTo>
                  <a:pt x="379" y="185"/>
                  <a:pt x="379" y="184"/>
                  <a:pt x="379" y="184"/>
                </a:cubicBezTo>
                <a:cubicBezTo>
                  <a:pt x="379" y="183"/>
                  <a:pt x="379" y="184"/>
                  <a:pt x="379" y="184"/>
                </a:cubicBezTo>
                <a:cubicBezTo>
                  <a:pt x="379" y="184"/>
                  <a:pt x="378" y="185"/>
                  <a:pt x="379" y="185"/>
                </a:cubicBezTo>
                <a:cubicBezTo>
                  <a:pt x="378" y="185"/>
                  <a:pt x="378" y="186"/>
                  <a:pt x="377" y="186"/>
                </a:cubicBezTo>
                <a:cubicBezTo>
                  <a:pt x="378" y="185"/>
                  <a:pt x="378" y="184"/>
                  <a:pt x="378" y="184"/>
                </a:cubicBezTo>
                <a:cubicBezTo>
                  <a:pt x="378" y="183"/>
                  <a:pt x="377" y="185"/>
                  <a:pt x="376" y="186"/>
                </a:cubicBezTo>
                <a:cubicBezTo>
                  <a:pt x="376" y="185"/>
                  <a:pt x="376" y="185"/>
                  <a:pt x="375" y="186"/>
                </a:cubicBezTo>
                <a:cubicBezTo>
                  <a:pt x="375" y="186"/>
                  <a:pt x="376" y="186"/>
                  <a:pt x="375" y="186"/>
                </a:cubicBezTo>
                <a:cubicBezTo>
                  <a:pt x="375" y="186"/>
                  <a:pt x="375" y="186"/>
                  <a:pt x="375" y="186"/>
                </a:cubicBezTo>
                <a:cubicBezTo>
                  <a:pt x="375" y="186"/>
                  <a:pt x="375" y="186"/>
                  <a:pt x="375" y="186"/>
                </a:cubicBezTo>
                <a:cubicBezTo>
                  <a:pt x="374" y="186"/>
                  <a:pt x="374" y="187"/>
                  <a:pt x="373" y="187"/>
                </a:cubicBezTo>
                <a:cubicBezTo>
                  <a:pt x="373" y="187"/>
                  <a:pt x="373" y="187"/>
                  <a:pt x="373" y="187"/>
                </a:cubicBezTo>
                <a:cubicBezTo>
                  <a:pt x="373" y="186"/>
                  <a:pt x="373" y="186"/>
                  <a:pt x="374" y="185"/>
                </a:cubicBezTo>
                <a:cubicBezTo>
                  <a:pt x="373" y="185"/>
                  <a:pt x="373" y="186"/>
                  <a:pt x="372" y="186"/>
                </a:cubicBezTo>
                <a:cubicBezTo>
                  <a:pt x="372" y="186"/>
                  <a:pt x="372" y="186"/>
                  <a:pt x="372" y="186"/>
                </a:cubicBezTo>
                <a:cubicBezTo>
                  <a:pt x="372" y="186"/>
                  <a:pt x="372" y="186"/>
                  <a:pt x="372" y="186"/>
                </a:cubicBezTo>
                <a:cubicBezTo>
                  <a:pt x="372" y="186"/>
                  <a:pt x="372" y="185"/>
                  <a:pt x="371" y="186"/>
                </a:cubicBezTo>
                <a:cubicBezTo>
                  <a:pt x="371" y="186"/>
                  <a:pt x="371" y="186"/>
                  <a:pt x="371" y="186"/>
                </a:cubicBezTo>
                <a:cubicBezTo>
                  <a:pt x="371" y="186"/>
                  <a:pt x="371" y="186"/>
                  <a:pt x="371" y="186"/>
                </a:cubicBezTo>
                <a:cubicBezTo>
                  <a:pt x="372" y="186"/>
                  <a:pt x="372" y="187"/>
                  <a:pt x="372" y="187"/>
                </a:cubicBezTo>
                <a:cubicBezTo>
                  <a:pt x="373" y="187"/>
                  <a:pt x="372" y="188"/>
                  <a:pt x="372" y="188"/>
                </a:cubicBezTo>
                <a:cubicBezTo>
                  <a:pt x="372" y="187"/>
                  <a:pt x="371" y="187"/>
                  <a:pt x="371" y="187"/>
                </a:cubicBezTo>
                <a:cubicBezTo>
                  <a:pt x="371" y="186"/>
                  <a:pt x="371" y="187"/>
                  <a:pt x="371" y="187"/>
                </a:cubicBezTo>
                <a:cubicBezTo>
                  <a:pt x="370" y="187"/>
                  <a:pt x="371" y="186"/>
                  <a:pt x="371" y="186"/>
                </a:cubicBezTo>
                <a:cubicBezTo>
                  <a:pt x="371" y="186"/>
                  <a:pt x="370" y="186"/>
                  <a:pt x="371" y="185"/>
                </a:cubicBezTo>
                <a:cubicBezTo>
                  <a:pt x="370" y="185"/>
                  <a:pt x="370" y="186"/>
                  <a:pt x="369" y="186"/>
                </a:cubicBezTo>
                <a:cubicBezTo>
                  <a:pt x="369" y="185"/>
                  <a:pt x="370" y="185"/>
                  <a:pt x="370" y="184"/>
                </a:cubicBezTo>
                <a:cubicBezTo>
                  <a:pt x="369" y="184"/>
                  <a:pt x="369" y="185"/>
                  <a:pt x="368" y="184"/>
                </a:cubicBezTo>
                <a:cubicBezTo>
                  <a:pt x="368" y="185"/>
                  <a:pt x="369" y="184"/>
                  <a:pt x="369" y="185"/>
                </a:cubicBezTo>
                <a:cubicBezTo>
                  <a:pt x="369" y="185"/>
                  <a:pt x="369" y="185"/>
                  <a:pt x="368" y="185"/>
                </a:cubicBezTo>
                <a:cubicBezTo>
                  <a:pt x="369" y="185"/>
                  <a:pt x="369" y="186"/>
                  <a:pt x="369" y="186"/>
                </a:cubicBezTo>
                <a:cubicBezTo>
                  <a:pt x="369" y="186"/>
                  <a:pt x="369" y="186"/>
                  <a:pt x="369" y="187"/>
                </a:cubicBezTo>
                <a:cubicBezTo>
                  <a:pt x="368" y="187"/>
                  <a:pt x="369" y="186"/>
                  <a:pt x="368" y="186"/>
                </a:cubicBezTo>
                <a:cubicBezTo>
                  <a:pt x="368" y="187"/>
                  <a:pt x="366" y="187"/>
                  <a:pt x="366" y="186"/>
                </a:cubicBezTo>
                <a:cubicBezTo>
                  <a:pt x="365" y="187"/>
                  <a:pt x="365" y="186"/>
                  <a:pt x="365" y="187"/>
                </a:cubicBezTo>
                <a:cubicBezTo>
                  <a:pt x="365" y="187"/>
                  <a:pt x="365" y="186"/>
                  <a:pt x="364" y="186"/>
                </a:cubicBezTo>
                <a:cubicBezTo>
                  <a:pt x="365" y="186"/>
                  <a:pt x="365" y="185"/>
                  <a:pt x="366" y="185"/>
                </a:cubicBezTo>
                <a:cubicBezTo>
                  <a:pt x="365" y="185"/>
                  <a:pt x="364" y="185"/>
                  <a:pt x="364" y="186"/>
                </a:cubicBezTo>
                <a:cubicBezTo>
                  <a:pt x="363" y="186"/>
                  <a:pt x="364" y="185"/>
                  <a:pt x="363" y="185"/>
                </a:cubicBezTo>
                <a:cubicBezTo>
                  <a:pt x="363" y="186"/>
                  <a:pt x="363" y="186"/>
                  <a:pt x="362" y="186"/>
                </a:cubicBezTo>
                <a:cubicBezTo>
                  <a:pt x="362" y="186"/>
                  <a:pt x="361" y="186"/>
                  <a:pt x="362" y="187"/>
                </a:cubicBezTo>
                <a:cubicBezTo>
                  <a:pt x="361" y="187"/>
                  <a:pt x="361" y="188"/>
                  <a:pt x="361" y="187"/>
                </a:cubicBezTo>
                <a:cubicBezTo>
                  <a:pt x="361" y="188"/>
                  <a:pt x="360" y="188"/>
                  <a:pt x="360" y="188"/>
                </a:cubicBezTo>
                <a:cubicBezTo>
                  <a:pt x="360" y="188"/>
                  <a:pt x="360" y="188"/>
                  <a:pt x="360" y="187"/>
                </a:cubicBezTo>
                <a:cubicBezTo>
                  <a:pt x="360" y="188"/>
                  <a:pt x="359" y="188"/>
                  <a:pt x="359" y="188"/>
                </a:cubicBezTo>
                <a:cubicBezTo>
                  <a:pt x="359" y="188"/>
                  <a:pt x="359" y="187"/>
                  <a:pt x="359" y="187"/>
                </a:cubicBezTo>
                <a:cubicBezTo>
                  <a:pt x="360" y="186"/>
                  <a:pt x="361" y="187"/>
                  <a:pt x="361" y="186"/>
                </a:cubicBezTo>
                <a:cubicBezTo>
                  <a:pt x="361" y="185"/>
                  <a:pt x="361" y="186"/>
                  <a:pt x="361" y="185"/>
                </a:cubicBezTo>
                <a:cubicBezTo>
                  <a:pt x="360" y="187"/>
                  <a:pt x="358" y="186"/>
                  <a:pt x="357" y="187"/>
                </a:cubicBezTo>
                <a:cubicBezTo>
                  <a:pt x="356" y="186"/>
                  <a:pt x="354" y="188"/>
                  <a:pt x="353" y="188"/>
                </a:cubicBezTo>
                <a:cubicBezTo>
                  <a:pt x="353" y="188"/>
                  <a:pt x="353" y="188"/>
                  <a:pt x="353" y="187"/>
                </a:cubicBezTo>
                <a:cubicBezTo>
                  <a:pt x="353" y="188"/>
                  <a:pt x="353" y="188"/>
                  <a:pt x="353" y="188"/>
                </a:cubicBezTo>
                <a:cubicBezTo>
                  <a:pt x="353" y="188"/>
                  <a:pt x="353" y="187"/>
                  <a:pt x="352" y="187"/>
                </a:cubicBezTo>
                <a:cubicBezTo>
                  <a:pt x="352" y="187"/>
                  <a:pt x="352" y="187"/>
                  <a:pt x="352" y="187"/>
                </a:cubicBezTo>
                <a:cubicBezTo>
                  <a:pt x="352" y="187"/>
                  <a:pt x="353" y="186"/>
                  <a:pt x="354" y="186"/>
                </a:cubicBezTo>
                <a:cubicBezTo>
                  <a:pt x="354" y="186"/>
                  <a:pt x="354" y="186"/>
                  <a:pt x="354" y="186"/>
                </a:cubicBezTo>
                <a:cubicBezTo>
                  <a:pt x="354" y="186"/>
                  <a:pt x="354" y="186"/>
                  <a:pt x="354" y="186"/>
                </a:cubicBezTo>
                <a:cubicBezTo>
                  <a:pt x="355" y="186"/>
                  <a:pt x="355" y="186"/>
                  <a:pt x="355" y="186"/>
                </a:cubicBezTo>
                <a:cubicBezTo>
                  <a:pt x="355" y="186"/>
                  <a:pt x="355" y="186"/>
                  <a:pt x="355" y="186"/>
                </a:cubicBezTo>
                <a:cubicBezTo>
                  <a:pt x="355" y="186"/>
                  <a:pt x="355" y="186"/>
                  <a:pt x="355" y="186"/>
                </a:cubicBezTo>
                <a:cubicBezTo>
                  <a:pt x="356" y="186"/>
                  <a:pt x="356" y="186"/>
                  <a:pt x="356" y="186"/>
                </a:cubicBezTo>
                <a:cubicBezTo>
                  <a:pt x="356" y="186"/>
                  <a:pt x="356" y="186"/>
                  <a:pt x="356" y="186"/>
                </a:cubicBezTo>
                <a:cubicBezTo>
                  <a:pt x="356" y="186"/>
                  <a:pt x="357" y="186"/>
                  <a:pt x="357" y="186"/>
                </a:cubicBezTo>
                <a:cubicBezTo>
                  <a:pt x="357" y="186"/>
                  <a:pt x="356" y="185"/>
                  <a:pt x="356" y="185"/>
                </a:cubicBezTo>
                <a:cubicBezTo>
                  <a:pt x="356" y="185"/>
                  <a:pt x="357" y="185"/>
                  <a:pt x="357" y="185"/>
                </a:cubicBezTo>
                <a:cubicBezTo>
                  <a:pt x="357" y="185"/>
                  <a:pt x="357" y="185"/>
                  <a:pt x="358" y="185"/>
                </a:cubicBezTo>
                <a:cubicBezTo>
                  <a:pt x="358" y="185"/>
                  <a:pt x="358" y="185"/>
                  <a:pt x="358" y="185"/>
                </a:cubicBezTo>
                <a:cubicBezTo>
                  <a:pt x="358" y="185"/>
                  <a:pt x="359" y="185"/>
                  <a:pt x="359" y="185"/>
                </a:cubicBezTo>
                <a:cubicBezTo>
                  <a:pt x="359" y="185"/>
                  <a:pt x="359" y="185"/>
                  <a:pt x="359" y="185"/>
                </a:cubicBezTo>
                <a:cubicBezTo>
                  <a:pt x="359" y="185"/>
                  <a:pt x="359" y="184"/>
                  <a:pt x="360" y="185"/>
                </a:cubicBezTo>
                <a:cubicBezTo>
                  <a:pt x="360" y="185"/>
                  <a:pt x="360" y="185"/>
                  <a:pt x="360" y="184"/>
                </a:cubicBezTo>
                <a:cubicBezTo>
                  <a:pt x="360" y="184"/>
                  <a:pt x="360" y="184"/>
                  <a:pt x="360" y="184"/>
                </a:cubicBezTo>
                <a:cubicBezTo>
                  <a:pt x="360" y="184"/>
                  <a:pt x="360" y="184"/>
                  <a:pt x="360" y="184"/>
                </a:cubicBezTo>
                <a:cubicBezTo>
                  <a:pt x="360" y="184"/>
                  <a:pt x="360" y="184"/>
                  <a:pt x="359" y="184"/>
                </a:cubicBezTo>
                <a:cubicBezTo>
                  <a:pt x="359" y="184"/>
                  <a:pt x="359" y="184"/>
                  <a:pt x="359" y="184"/>
                </a:cubicBezTo>
                <a:cubicBezTo>
                  <a:pt x="358" y="184"/>
                  <a:pt x="357" y="185"/>
                  <a:pt x="356" y="185"/>
                </a:cubicBezTo>
                <a:cubicBezTo>
                  <a:pt x="356" y="185"/>
                  <a:pt x="356" y="184"/>
                  <a:pt x="356" y="184"/>
                </a:cubicBezTo>
                <a:cubicBezTo>
                  <a:pt x="357" y="184"/>
                  <a:pt x="357" y="184"/>
                  <a:pt x="357" y="184"/>
                </a:cubicBezTo>
                <a:cubicBezTo>
                  <a:pt x="357" y="184"/>
                  <a:pt x="357" y="184"/>
                  <a:pt x="357" y="184"/>
                </a:cubicBezTo>
                <a:cubicBezTo>
                  <a:pt x="357" y="184"/>
                  <a:pt x="357" y="184"/>
                  <a:pt x="357" y="184"/>
                </a:cubicBezTo>
                <a:cubicBezTo>
                  <a:pt x="357" y="184"/>
                  <a:pt x="357" y="184"/>
                  <a:pt x="357" y="184"/>
                </a:cubicBezTo>
                <a:cubicBezTo>
                  <a:pt x="358" y="183"/>
                  <a:pt x="358" y="182"/>
                  <a:pt x="359" y="182"/>
                </a:cubicBezTo>
                <a:cubicBezTo>
                  <a:pt x="359" y="182"/>
                  <a:pt x="359" y="183"/>
                  <a:pt x="358" y="183"/>
                </a:cubicBezTo>
                <a:cubicBezTo>
                  <a:pt x="358" y="184"/>
                  <a:pt x="359" y="184"/>
                  <a:pt x="359" y="184"/>
                </a:cubicBezTo>
                <a:cubicBezTo>
                  <a:pt x="359" y="184"/>
                  <a:pt x="359" y="182"/>
                  <a:pt x="360" y="182"/>
                </a:cubicBezTo>
                <a:cubicBezTo>
                  <a:pt x="360" y="183"/>
                  <a:pt x="360" y="183"/>
                  <a:pt x="360" y="183"/>
                </a:cubicBezTo>
                <a:cubicBezTo>
                  <a:pt x="361" y="184"/>
                  <a:pt x="361" y="182"/>
                  <a:pt x="362" y="182"/>
                </a:cubicBezTo>
                <a:cubicBezTo>
                  <a:pt x="362" y="182"/>
                  <a:pt x="362" y="182"/>
                  <a:pt x="362" y="182"/>
                </a:cubicBezTo>
                <a:cubicBezTo>
                  <a:pt x="362" y="182"/>
                  <a:pt x="362" y="182"/>
                  <a:pt x="362" y="182"/>
                </a:cubicBezTo>
                <a:cubicBezTo>
                  <a:pt x="362" y="182"/>
                  <a:pt x="362" y="182"/>
                  <a:pt x="362" y="182"/>
                </a:cubicBezTo>
                <a:cubicBezTo>
                  <a:pt x="362" y="183"/>
                  <a:pt x="362" y="183"/>
                  <a:pt x="362" y="183"/>
                </a:cubicBezTo>
                <a:cubicBezTo>
                  <a:pt x="362" y="183"/>
                  <a:pt x="362" y="183"/>
                  <a:pt x="362" y="183"/>
                </a:cubicBezTo>
                <a:cubicBezTo>
                  <a:pt x="362" y="183"/>
                  <a:pt x="362" y="183"/>
                  <a:pt x="362" y="183"/>
                </a:cubicBezTo>
                <a:cubicBezTo>
                  <a:pt x="362" y="183"/>
                  <a:pt x="362" y="183"/>
                  <a:pt x="363" y="183"/>
                </a:cubicBezTo>
                <a:cubicBezTo>
                  <a:pt x="362" y="183"/>
                  <a:pt x="362" y="182"/>
                  <a:pt x="362" y="182"/>
                </a:cubicBezTo>
                <a:cubicBezTo>
                  <a:pt x="362" y="182"/>
                  <a:pt x="363" y="182"/>
                  <a:pt x="363" y="182"/>
                </a:cubicBezTo>
                <a:cubicBezTo>
                  <a:pt x="363" y="182"/>
                  <a:pt x="364" y="182"/>
                  <a:pt x="364" y="182"/>
                </a:cubicBezTo>
                <a:cubicBezTo>
                  <a:pt x="364" y="182"/>
                  <a:pt x="364" y="182"/>
                  <a:pt x="364" y="183"/>
                </a:cubicBezTo>
                <a:cubicBezTo>
                  <a:pt x="364" y="182"/>
                  <a:pt x="365" y="182"/>
                  <a:pt x="365" y="182"/>
                </a:cubicBezTo>
                <a:cubicBezTo>
                  <a:pt x="365" y="182"/>
                  <a:pt x="365" y="182"/>
                  <a:pt x="366" y="182"/>
                </a:cubicBezTo>
                <a:cubicBezTo>
                  <a:pt x="366" y="182"/>
                  <a:pt x="367" y="182"/>
                  <a:pt x="368" y="181"/>
                </a:cubicBezTo>
                <a:cubicBezTo>
                  <a:pt x="368" y="182"/>
                  <a:pt x="367" y="182"/>
                  <a:pt x="367" y="182"/>
                </a:cubicBezTo>
                <a:cubicBezTo>
                  <a:pt x="368" y="182"/>
                  <a:pt x="368" y="181"/>
                  <a:pt x="369" y="181"/>
                </a:cubicBezTo>
                <a:cubicBezTo>
                  <a:pt x="369" y="181"/>
                  <a:pt x="369" y="181"/>
                  <a:pt x="369" y="181"/>
                </a:cubicBezTo>
                <a:cubicBezTo>
                  <a:pt x="369" y="181"/>
                  <a:pt x="369" y="181"/>
                  <a:pt x="369" y="181"/>
                </a:cubicBezTo>
                <a:cubicBezTo>
                  <a:pt x="369" y="181"/>
                  <a:pt x="369" y="181"/>
                  <a:pt x="369" y="181"/>
                </a:cubicBezTo>
                <a:cubicBezTo>
                  <a:pt x="370" y="181"/>
                  <a:pt x="370" y="180"/>
                  <a:pt x="370" y="181"/>
                </a:cubicBezTo>
                <a:cubicBezTo>
                  <a:pt x="370" y="180"/>
                  <a:pt x="370" y="181"/>
                  <a:pt x="369" y="180"/>
                </a:cubicBezTo>
                <a:cubicBezTo>
                  <a:pt x="369" y="180"/>
                  <a:pt x="369" y="180"/>
                  <a:pt x="369" y="180"/>
                </a:cubicBezTo>
                <a:cubicBezTo>
                  <a:pt x="370" y="180"/>
                  <a:pt x="371" y="179"/>
                  <a:pt x="372" y="179"/>
                </a:cubicBezTo>
                <a:cubicBezTo>
                  <a:pt x="372" y="180"/>
                  <a:pt x="371" y="181"/>
                  <a:pt x="371" y="180"/>
                </a:cubicBezTo>
                <a:cubicBezTo>
                  <a:pt x="370" y="180"/>
                  <a:pt x="370" y="181"/>
                  <a:pt x="370" y="181"/>
                </a:cubicBezTo>
                <a:cubicBezTo>
                  <a:pt x="370" y="181"/>
                  <a:pt x="371" y="181"/>
                  <a:pt x="372" y="180"/>
                </a:cubicBezTo>
                <a:cubicBezTo>
                  <a:pt x="372" y="180"/>
                  <a:pt x="372" y="181"/>
                  <a:pt x="372" y="181"/>
                </a:cubicBezTo>
                <a:cubicBezTo>
                  <a:pt x="373" y="180"/>
                  <a:pt x="374" y="180"/>
                  <a:pt x="375" y="179"/>
                </a:cubicBezTo>
                <a:cubicBezTo>
                  <a:pt x="376" y="180"/>
                  <a:pt x="375" y="180"/>
                  <a:pt x="375" y="180"/>
                </a:cubicBezTo>
                <a:cubicBezTo>
                  <a:pt x="375" y="180"/>
                  <a:pt x="375" y="180"/>
                  <a:pt x="376" y="181"/>
                </a:cubicBezTo>
                <a:cubicBezTo>
                  <a:pt x="376" y="180"/>
                  <a:pt x="377" y="180"/>
                  <a:pt x="378" y="180"/>
                </a:cubicBezTo>
                <a:cubicBezTo>
                  <a:pt x="379" y="180"/>
                  <a:pt x="379" y="179"/>
                  <a:pt x="380" y="178"/>
                </a:cubicBezTo>
                <a:cubicBezTo>
                  <a:pt x="379" y="178"/>
                  <a:pt x="379" y="179"/>
                  <a:pt x="378" y="178"/>
                </a:cubicBezTo>
                <a:cubicBezTo>
                  <a:pt x="378" y="179"/>
                  <a:pt x="378" y="179"/>
                  <a:pt x="378" y="179"/>
                </a:cubicBezTo>
                <a:cubicBezTo>
                  <a:pt x="378" y="179"/>
                  <a:pt x="378" y="179"/>
                  <a:pt x="377" y="179"/>
                </a:cubicBezTo>
                <a:cubicBezTo>
                  <a:pt x="377" y="179"/>
                  <a:pt x="377" y="179"/>
                  <a:pt x="378" y="179"/>
                </a:cubicBezTo>
                <a:cubicBezTo>
                  <a:pt x="377" y="178"/>
                  <a:pt x="376" y="178"/>
                  <a:pt x="375" y="179"/>
                </a:cubicBezTo>
                <a:cubicBezTo>
                  <a:pt x="375" y="178"/>
                  <a:pt x="373" y="179"/>
                  <a:pt x="373" y="179"/>
                </a:cubicBezTo>
                <a:cubicBezTo>
                  <a:pt x="372" y="179"/>
                  <a:pt x="372" y="178"/>
                  <a:pt x="372" y="179"/>
                </a:cubicBezTo>
                <a:cubicBezTo>
                  <a:pt x="370" y="179"/>
                  <a:pt x="369" y="179"/>
                  <a:pt x="368" y="180"/>
                </a:cubicBezTo>
                <a:cubicBezTo>
                  <a:pt x="368" y="179"/>
                  <a:pt x="367" y="180"/>
                  <a:pt x="367" y="179"/>
                </a:cubicBezTo>
                <a:cubicBezTo>
                  <a:pt x="367" y="179"/>
                  <a:pt x="366" y="179"/>
                  <a:pt x="366" y="179"/>
                </a:cubicBezTo>
                <a:cubicBezTo>
                  <a:pt x="366" y="179"/>
                  <a:pt x="366" y="179"/>
                  <a:pt x="366" y="178"/>
                </a:cubicBezTo>
                <a:cubicBezTo>
                  <a:pt x="366" y="178"/>
                  <a:pt x="366" y="178"/>
                  <a:pt x="366" y="178"/>
                </a:cubicBezTo>
                <a:cubicBezTo>
                  <a:pt x="366" y="178"/>
                  <a:pt x="366" y="178"/>
                  <a:pt x="366" y="178"/>
                </a:cubicBezTo>
                <a:cubicBezTo>
                  <a:pt x="366" y="178"/>
                  <a:pt x="366" y="178"/>
                  <a:pt x="366" y="178"/>
                </a:cubicBezTo>
                <a:cubicBezTo>
                  <a:pt x="366" y="178"/>
                  <a:pt x="366" y="178"/>
                  <a:pt x="366" y="178"/>
                </a:cubicBezTo>
                <a:cubicBezTo>
                  <a:pt x="366" y="178"/>
                  <a:pt x="366" y="178"/>
                  <a:pt x="366" y="178"/>
                </a:cubicBezTo>
                <a:cubicBezTo>
                  <a:pt x="367" y="178"/>
                  <a:pt x="366" y="179"/>
                  <a:pt x="366" y="179"/>
                </a:cubicBezTo>
                <a:cubicBezTo>
                  <a:pt x="367" y="179"/>
                  <a:pt x="367" y="178"/>
                  <a:pt x="367" y="178"/>
                </a:cubicBezTo>
                <a:cubicBezTo>
                  <a:pt x="368" y="179"/>
                  <a:pt x="367" y="178"/>
                  <a:pt x="368" y="179"/>
                </a:cubicBezTo>
                <a:cubicBezTo>
                  <a:pt x="369" y="178"/>
                  <a:pt x="369" y="178"/>
                  <a:pt x="369" y="178"/>
                </a:cubicBezTo>
                <a:cubicBezTo>
                  <a:pt x="369" y="178"/>
                  <a:pt x="369" y="178"/>
                  <a:pt x="369" y="179"/>
                </a:cubicBezTo>
                <a:cubicBezTo>
                  <a:pt x="369" y="179"/>
                  <a:pt x="369" y="178"/>
                  <a:pt x="369" y="179"/>
                </a:cubicBezTo>
                <a:cubicBezTo>
                  <a:pt x="370" y="179"/>
                  <a:pt x="370" y="178"/>
                  <a:pt x="371" y="178"/>
                </a:cubicBezTo>
                <a:cubicBezTo>
                  <a:pt x="371" y="178"/>
                  <a:pt x="371" y="178"/>
                  <a:pt x="371" y="178"/>
                </a:cubicBezTo>
                <a:cubicBezTo>
                  <a:pt x="371" y="178"/>
                  <a:pt x="371" y="178"/>
                  <a:pt x="371" y="178"/>
                </a:cubicBezTo>
                <a:cubicBezTo>
                  <a:pt x="371" y="177"/>
                  <a:pt x="371" y="178"/>
                  <a:pt x="371" y="177"/>
                </a:cubicBezTo>
                <a:cubicBezTo>
                  <a:pt x="371" y="177"/>
                  <a:pt x="371" y="177"/>
                  <a:pt x="371" y="177"/>
                </a:cubicBezTo>
                <a:cubicBezTo>
                  <a:pt x="371" y="177"/>
                  <a:pt x="371" y="177"/>
                  <a:pt x="371" y="178"/>
                </a:cubicBezTo>
                <a:cubicBezTo>
                  <a:pt x="371" y="178"/>
                  <a:pt x="371" y="177"/>
                  <a:pt x="371" y="177"/>
                </a:cubicBezTo>
                <a:cubicBezTo>
                  <a:pt x="371" y="177"/>
                  <a:pt x="372" y="178"/>
                  <a:pt x="372" y="178"/>
                </a:cubicBezTo>
                <a:cubicBezTo>
                  <a:pt x="372" y="177"/>
                  <a:pt x="372" y="177"/>
                  <a:pt x="372" y="177"/>
                </a:cubicBezTo>
                <a:cubicBezTo>
                  <a:pt x="372" y="177"/>
                  <a:pt x="373" y="177"/>
                  <a:pt x="372" y="176"/>
                </a:cubicBezTo>
                <a:cubicBezTo>
                  <a:pt x="372" y="176"/>
                  <a:pt x="372" y="177"/>
                  <a:pt x="372" y="176"/>
                </a:cubicBezTo>
                <a:cubicBezTo>
                  <a:pt x="372" y="176"/>
                  <a:pt x="372" y="177"/>
                  <a:pt x="372" y="177"/>
                </a:cubicBezTo>
                <a:cubicBezTo>
                  <a:pt x="372" y="177"/>
                  <a:pt x="372" y="177"/>
                  <a:pt x="372" y="176"/>
                </a:cubicBezTo>
                <a:cubicBezTo>
                  <a:pt x="372" y="177"/>
                  <a:pt x="372" y="177"/>
                  <a:pt x="372" y="177"/>
                </a:cubicBezTo>
                <a:cubicBezTo>
                  <a:pt x="371" y="176"/>
                  <a:pt x="371" y="176"/>
                  <a:pt x="371" y="176"/>
                </a:cubicBezTo>
                <a:cubicBezTo>
                  <a:pt x="371" y="177"/>
                  <a:pt x="370" y="177"/>
                  <a:pt x="370" y="178"/>
                </a:cubicBezTo>
                <a:cubicBezTo>
                  <a:pt x="370" y="178"/>
                  <a:pt x="370" y="178"/>
                  <a:pt x="369" y="178"/>
                </a:cubicBezTo>
                <a:cubicBezTo>
                  <a:pt x="369" y="178"/>
                  <a:pt x="369" y="177"/>
                  <a:pt x="369" y="177"/>
                </a:cubicBezTo>
                <a:cubicBezTo>
                  <a:pt x="369" y="177"/>
                  <a:pt x="369" y="177"/>
                  <a:pt x="369" y="177"/>
                </a:cubicBezTo>
                <a:cubicBezTo>
                  <a:pt x="370" y="177"/>
                  <a:pt x="370" y="177"/>
                  <a:pt x="370" y="176"/>
                </a:cubicBezTo>
                <a:cubicBezTo>
                  <a:pt x="370" y="176"/>
                  <a:pt x="369" y="177"/>
                  <a:pt x="369" y="176"/>
                </a:cubicBezTo>
                <a:cubicBezTo>
                  <a:pt x="369" y="176"/>
                  <a:pt x="369" y="177"/>
                  <a:pt x="369" y="177"/>
                </a:cubicBezTo>
                <a:cubicBezTo>
                  <a:pt x="369" y="177"/>
                  <a:pt x="369" y="177"/>
                  <a:pt x="369" y="177"/>
                </a:cubicBezTo>
                <a:cubicBezTo>
                  <a:pt x="368" y="177"/>
                  <a:pt x="369" y="177"/>
                  <a:pt x="368" y="177"/>
                </a:cubicBezTo>
                <a:cubicBezTo>
                  <a:pt x="368" y="177"/>
                  <a:pt x="368" y="177"/>
                  <a:pt x="368" y="177"/>
                </a:cubicBezTo>
                <a:cubicBezTo>
                  <a:pt x="368" y="177"/>
                  <a:pt x="368" y="177"/>
                  <a:pt x="368" y="177"/>
                </a:cubicBezTo>
                <a:cubicBezTo>
                  <a:pt x="368" y="178"/>
                  <a:pt x="367" y="178"/>
                  <a:pt x="367" y="178"/>
                </a:cubicBezTo>
                <a:cubicBezTo>
                  <a:pt x="367" y="177"/>
                  <a:pt x="367" y="177"/>
                  <a:pt x="366" y="177"/>
                </a:cubicBezTo>
                <a:cubicBezTo>
                  <a:pt x="367" y="176"/>
                  <a:pt x="367" y="176"/>
                  <a:pt x="368" y="177"/>
                </a:cubicBezTo>
                <a:cubicBezTo>
                  <a:pt x="368" y="176"/>
                  <a:pt x="368" y="176"/>
                  <a:pt x="369" y="176"/>
                </a:cubicBezTo>
                <a:cubicBezTo>
                  <a:pt x="369" y="176"/>
                  <a:pt x="369" y="176"/>
                  <a:pt x="369" y="175"/>
                </a:cubicBezTo>
                <a:cubicBezTo>
                  <a:pt x="369" y="175"/>
                  <a:pt x="370" y="175"/>
                  <a:pt x="370" y="176"/>
                </a:cubicBezTo>
                <a:cubicBezTo>
                  <a:pt x="371" y="175"/>
                  <a:pt x="372" y="175"/>
                  <a:pt x="373" y="175"/>
                </a:cubicBezTo>
                <a:cubicBezTo>
                  <a:pt x="373" y="176"/>
                  <a:pt x="373" y="176"/>
                  <a:pt x="373" y="177"/>
                </a:cubicBezTo>
                <a:cubicBezTo>
                  <a:pt x="374" y="176"/>
                  <a:pt x="375" y="175"/>
                  <a:pt x="376" y="176"/>
                </a:cubicBezTo>
                <a:cubicBezTo>
                  <a:pt x="376" y="176"/>
                  <a:pt x="376" y="176"/>
                  <a:pt x="376" y="177"/>
                </a:cubicBezTo>
                <a:cubicBezTo>
                  <a:pt x="376" y="176"/>
                  <a:pt x="376" y="176"/>
                  <a:pt x="376" y="176"/>
                </a:cubicBezTo>
                <a:cubicBezTo>
                  <a:pt x="376" y="176"/>
                  <a:pt x="376" y="176"/>
                  <a:pt x="376" y="175"/>
                </a:cubicBezTo>
                <a:cubicBezTo>
                  <a:pt x="376" y="175"/>
                  <a:pt x="376" y="176"/>
                  <a:pt x="376" y="176"/>
                </a:cubicBezTo>
                <a:cubicBezTo>
                  <a:pt x="375" y="175"/>
                  <a:pt x="376" y="174"/>
                  <a:pt x="375" y="173"/>
                </a:cubicBezTo>
                <a:cubicBezTo>
                  <a:pt x="376" y="173"/>
                  <a:pt x="377" y="173"/>
                  <a:pt x="377" y="173"/>
                </a:cubicBezTo>
                <a:cubicBezTo>
                  <a:pt x="377" y="173"/>
                  <a:pt x="377" y="173"/>
                  <a:pt x="377" y="172"/>
                </a:cubicBezTo>
                <a:cubicBezTo>
                  <a:pt x="377" y="172"/>
                  <a:pt x="377" y="172"/>
                  <a:pt x="377" y="172"/>
                </a:cubicBezTo>
                <a:cubicBezTo>
                  <a:pt x="377" y="172"/>
                  <a:pt x="377" y="172"/>
                  <a:pt x="377" y="172"/>
                </a:cubicBezTo>
                <a:cubicBezTo>
                  <a:pt x="377" y="172"/>
                  <a:pt x="377" y="172"/>
                  <a:pt x="377" y="172"/>
                </a:cubicBezTo>
                <a:cubicBezTo>
                  <a:pt x="377" y="172"/>
                  <a:pt x="377" y="172"/>
                  <a:pt x="378" y="172"/>
                </a:cubicBezTo>
                <a:cubicBezTo>
                  <a:pt x="378" y="172"/>
                  <a:pt x="377" y="172"/>
                  <a:pt x="377" y="172"/>
                </a:cubicBezTo>
                <a:cubicBezTo>
                  <a:pt x="377" y="171"/>
                  <a:pt x="378" y="171"/>
                  <a:pt x="378" y="170"/>
                </a:cubicBezTo>
                <a:cubicBezTo>
                  <a:pt x="378" y="171"/>
                  <a:pt x="379" y="171"/>
                  <a:pt x="379" y="171"/>
                </a:cubicBezTo>
                <a:cubicBezTo>
                  <a:pt x="379" y="171"/>
                  <a:pt x="379" y="171"/>
                  <a:pt x="379" y="170"/>
                </a:cubicBezTo>
                <a:cubicBezTo>
                  <a:pt x="379" y="170"/>
                  <a:pt x="379" y="170"/>
                  <a:pt x="379" y="170"/>
                </a:cubicBezTo>
                <a:cubicBezTo>
                  <a:pt x="379" y="171"/>
                  <a:pt x="379" y="171"/>
                  <a:pt x="379" y="171"/>
                </a:cubicBezTo>
                <a:cubicBezTo>
                  <a:pt x="380" y="171"/>
                  <a:pt x="380" y="171"/>
                  <a:pt x="380" y="171"/>
                </a:cubicBezTo>
                <a:cubicBezTo>
                  <a:pt x="380" y="171"/>
                  <a:pt x="380" y="171"/>
                  <a:pt x="380" y="171"/>
                </a:cubicBezTo>
                <a:cubicBezTo>
                  <a:pt x="381" y="171"/>
                  <a:pt x="380" y="171"/>
                  <a:pt x="380" y="172"/>
                </a:cubicBezTo>
                <a:cubicBezTo>
                  <a:pt x="381" y="172"/>
                  <a:pt x="381" y="172"/>
                  <a:pt x="382" y="171"/>
                </a:cubicBezTo>
                <a:cubicBezTo>
                  <a:pt x="382" y="171"/>
                  <a:pt x="381" y="172"/>
                  <a:pt x="382" y="172"/>
                </a:cubicBezTo>
                <a:cubicBezTo>
                  <a:pt x="382" y="172"/>
                  <a:pt x="382" y="171"/>
                  <a:pt x="383" y="171"/>
                </a:cubicBezTo>
                <a:cubicBezTo>
                  <a:pt x="383" y="171"/>
                  <a:pt x="383" y="171"/>
                  <a:pt x="382" y="171"/>
                </a:cubicBezTo>
                <a:cubicBezTo>
                  <a:pt x="383" y="170"/>
                  <a:pt x="383" y="170"/>
                  <a:pt x="383" y="170"/>
                </a:cubicBezTo>
                <a:cubicBezTo>
                  <a:pt x="384" y="170"/>
                  <a:pt x="385" y="170"/>
                  <a:pt x="386" y="169"/>
                </a:cubicBezTo>
                <a:cubicBezTo>
                  <a:pt x="386" y="169"/>
                  <a:pt x="386" y="169"/>
                  <a:pt x="386" y="168"/>
                </a:cubicBezTo>
                <a:cubicBezTo>
                  <a:pt x="387" y="168"/>
                  <a:pt x="387" y="168"/>
                  <a:pt x="387" y="169"/>
                </a:cubicBezTo>
                <a:cubicBezTo>
                  <a:pt x="387" y="169"/>
                  <a:pt x="387" y="169"/>
                  <a:pt x="387" y="169"/>
                </a:cubicBezTo>
                <a:cubicBezTo>
                  <a:pt x="387" y="169"/>
                  <a:pt x="387" y="169"/>
                  <a:pt x="388" y="169"/>
                </a:cubicBezTo>
                <a:cubicBezTo>
                  <a:pt x="388" y="169"/>
                  <a:pt x="388" y="169"/>
                  <a:pt x="388" y="169"/>
                </a:cubicBezTo>
                <a:cubicBezTo>
                  <a:pt x="388" y="169"/>
                  <a:pt x="388" y="169"/>
                  <a:pt x="388" y="168"/>
                </a:cubicBezTo>
                <a:cubicBezTo>
                  <a:pt x="388" y="168"/>
                  <a:pt x="388" y="168"/>
                  <a:pt x="389" y="168"/>
                </a:cubicBezTo>
                <a:cubicBezTo>
                  <a:pt x="388" y="168"/>
                  <a:pt x="388" y="168"/>
                  <a:pt x="388" y="167"/>
                </a:cubicBezTo>
                <a:cubicBezTo>
                  <a:pt x="388" y="167"/>
                  <a:pt x="388" y="167"/>
                  <a:pt x="388" y="167"/>
                </a:cubicBezTo>
                <a:cubicBezTo>
                  <a:pt x="388" y="167"/>
                  <a:pt x="388" y="167"/>
                  <a:pt x="388" y="168"/>
                </a:cubicBezTo>
                <a:cubicBezTo>
                  <a:pt x="387" y="168"/>
                  <a:pt x="387" y="167"/>
                  <a:pt x="387" y="167"/>
                </a:cubicBezTo>
                <a:cubicBezTo>
                  <a:pt x="387" y="168"/>
                  <a:pt x="387" y="168"/>
                  <a:pt x="387" y="168"/>
                </a:cubicBezTo>
                <a:cubicBezTo>
                  <a:pt x="387" y="168"/>
                  <a:pt x="387" y="168"/>
                  <a:pt x="387" y="168"/>
                </a:cubicBezTo>
                <a:cubicBezTo>
                  <a:pt x="387" y="168"/>
                  <a:pt x="387" y="168"/>
                  <a:pt x="387" y="167"/>
                </a:cubicBezTo>
                <a:cubicBezTo>
                  <a:pt x="387" y="167"/>
                  <a:pt x="387" y="167"/>
                  <a:pt x="387" y="167"/>
                </a:cubicBezTo>
                <a:cubicBezTo>
                  <a:pt x="386" y="167"/>
                  <a:pt x="386" y="167"/>
                  <a:pt x="385" y="167"/>
                </a:cubicBezTo>
                <a:cubicBezTo>
                  <a:pt x="385" y="167"/>
                  <a:pt x="386" y="167"/>
                  <a:pt x="386" y="167"/>
                </a:cubicBezTo>
                <a:cubicBezTo>
                  <a:pt x="386" y="167"/>
                  <a:pt x="386" y="167"/>
                  <a:pt x="386" y="167"/>
                </a:cubicBezTo>
                <a:cubicBezTo>
                  <a:pt x="386" y="167"/>
                  <a:pt x="386" y="167"/>
                  <a:pt x="386" y="167"/>
                </a:cubicBezTo>
                <a:cubicBezTo>
                  <a:pt x="386" y="167"/>
                  <a:pt x="386" y="166"/>
                  <a:pt x="386" y="166"/>
                </a:cubicBezTo>
                <a:cubicBezTo>
                  <a:pt x="386" y="166"/>
                  <a:pt x="386" y="166"/>
                  <a:pt x="386" y="166"/>
                </a:cubicBezTo>
                <a:cubicBezTo>
                  <a:pt x="386" y="166"/>
                  <a:pt x="386" y="166"/>
                  <a:pt x="386" y="166"/>
                </a:cubicBezTo>
                <a:cubicBezTo>
                  <a:pt x="386" y="166"/>
                  <a:pt x="386" y="166"/>
                  <a:pt x="386" y="166"/>
                </a:cubicBezTo>
                <a:cubicBezTo>
                  <a:pt x="387" y="166"/>
                  <a:pt x="386" y="167"/>
                  <a:pt x="387" y="167"/>
                </a:cubicBezTo>
                <a:cubicBezTo>
                  <a:pt x="387" y="167"/>
                  <a:pt x="387" y="167"/>
                  <a:pt x="388" y="166"/>
                </a:cubicBezTo>
                <a:cubicBezTo>
                  <a:pt x="388" y="167"/>
                  <a:pt x="388" y="167"/>
                  <a:pt x="388" y="167"/>
                </a:cubicBezTo>
                <a:cubicBezTo>
                  <a:pt x="388" y="167"/>
                  <a:pt x="388" y="167"/>
                  <a:pt x="388" y="167"/>
                </a:cubicBezTo>
                <a:cubicBezTo>
                  <a:pt x="388" y="166"/>
                  <a:pt x="389" y="167"/>
                  <a:pt x="389" y="166"/>
                </a:cubicBezTo>
                <a:cubicBezTo>
                  <a:pt x="390" y="166"/>
                  <a:pt x="389" y="167"/>
                  <a:pt x="390" y="167"/>
                </a:cubicBezTo>
                <a:cubicBezTo>
                  <a:pt x="390" y="166"/>
                  <a:pt x="391" y="166"/>
                  <a:pt x="392" y="167"/>
                </a:cubicBezTo>
                <a:cubicBezTo>
                  <a:pt x="392" y="167"/>
                  <a:pt x="392" y="167"/>
                  <a:pt x="392" y="167"/>
                </a:cubicBezTo>
                <a:cubicBezTo>
                  <a:pt x="392" y="167"/>
                  <a:pt x="392" y="167"/>
                  <a:pt x="392" y="167"/>
                </a:cubicBezTo>
                <a:cubicBezTo>
                  <a:pt x="392" y="167"/>
                  <a:pt x="392" y="167"/>
                  <a:pt x="392" y="167"/>
                </a:cubicBezTo>
                <a:cubicBezTo>
                  <a:pt x="393" y="166"/>
                  <a:pt x="393" y="167"/>
                  <a:pt x="393" y="166"/>
                </a:cubicBezTo>
                <a:cubicBezTo>
                  <a:pt x="394" y="167"/>
                  <a:pt x="393" y="167"/>
                  <a:pt x="393" y="167"/>
                </a:cubicBezTo>
                <a:cubicBezTo>
                  <a:pt x="394" y="167"/>
                  <a:pt x="394" y="167"/>
                  <a:pt x="395" y="167"/>
                </a:cubicBezTo>
                <a:cubicBezTo>
                  <a:pt x="395" y="166"/>
                  <a:pt x="395" y="166"/>
                  <a:pt x="395" y="166"/>
                </a:cubicBezTo>
                <a:cubicBezTo>
                  <a:pt x="396" y="166"/>
                  <a:pt x="396" y="165"/>
                  <a:pt x="396" y="164"/>
                </a:cubicBezTo>
                <a:cubicBezTo>
                  <a:pt x="397" y="164"/>
                  <a:pt x="396" y="165"/>
                  <a:pt x="397" y="165"/>
                </a:cubicBezTo>
                <a:cubicBezTo>
                  <a:pt x="397" y="165"/>
                  <a:pt x="397" y="164"/>
                  <a:pt x="398" y="165"/>
                </a:cubicBezTo>
                <a:cubicBezTo>
                  <a:pt x="398" y="164"/>
                  <a:pt x="398" y="164"/>
                  <a:pt x="398" y="164"/>
                </a:cubicBezTo>
                <a:cubicBezTo>
                  <a:pt x="399" y="164"/>
                  <a:pt x="398" y="165"/>
                  <a:pt x="398" y="165"/>
                </a:cubicBezTo>
                <a:cubicBezTo>
                  <a:pt x="398" y="166"/>
                  <a:pt x="397" y="165"/>
                  <a:pt x="397" y="166"/>
                </a:cubicBezTo>
                <a:cubicBezTo>
                  <a:pt x="398" y="166"/>
                  <a:pt x="399" y="166"/>
                  <a:pt x="399" y="165"/>
                </a:cubicBezTo>
                <a:cubicBezTo>
                  <a:pt x="399" y="165"/>
                  <a:pt x="399" y="166"/>
                  <a:pt x="400" y="166"/>
                </a:cubicBezTo>
                <a:cubicBezTo>
                  <a:pt x="400" y="165"/>
                  <a:pt x="401" y="164"/>
                  <a:pt x="402" y="165"/>
                </a:cubicBezTo>
                <a:cubicBezTo>
                  <a:pt x="402" y="165"/>
                  <a:pt x="402" y="164"/>
                  <a:pt x="402" y="164"/>
                </a:cubicBezTo>
                <a:cubicBezTo>
                  <a:pt x="402" y="164"/>
                  <a:pt x="402" y="164"/>
                  <a:pt x="403" y="164"/>
                </a:cubicBezTo>
                <a:cubicBezTo>
                  <a:pt x="403" y="164"/>
                  <a:pt x="404" y="164"/>
                  <a:pt x="404" y="163"/>
                </a:cubicBezTo>
                <a:cubicBezTo>
                  <a:pt x="403" y="164"/>
                  <a:pt x="402" y="163"/>
                  <a:pt x="402" y="164"/>
                </a:cubicBezTo>
                <a:cubicBezTo>
                  <a:pt x="402" y="164"/>
                  <a:pt x="402" y="164"/>
                  <a:pt x="402" y="163"/>
                </a:cubicBezTo>
                <a:cubicBezTo>
                  <a:pt x="402" y="163"/>
                  <a:pt x="402" y="163"/>
                  <a:pt x="402" y="163"/>
                </a:cubicBezTo>
                <a:cubicBezTo>
                  <a:pt x="402" y="163"/>
                  <a:pt x="402" y="163"/>
                  <a:pt x="402" y="163"/>
                </a:cubicBezTo>
                <a:cubicBezTo>
                  <a:pt x="402" y="163"/>
                  <a:pt x="402" y="163"/>
                  <a:pt x="401" y="163"/>
                </a:cubicBezTo>
                <a:cubicBezTo>
                  <a:pt x="401" y="162"/>
                  <a:pt x="402" y="162"/>
                  <a:pt x="402" y="162"/>
                </a:cubicBezTo>
                <a:cubicBezTo>
                  <a:pt x="402" y="162"/>
                  <a:pt x="402" y="163"/>
                  <a:pt x="402" y="163"/>
                </a:cubicBezTo>
                <a:cubicBezTo>
                  <a:pt x="403" y="163"/>
                  <a:pt x="403" y="162"/>
                  <a:pt x="403" y="162"/>
                </a:cubicBezTo>
                <a:cubicBezTo>
                  <a:pt x="403" y="162"/>
                  <a:pt x="402" y="162"/>
                  <a:pt x="402" y="162"/>
                </a:cubicBezTo>
                <a:cubicBezTo>
                  <a:pt x="402" y="162"/>
                  <a:pt x="401" y="162"/>
                  <a:pt x="401" y="162"/>
                </a:cubicBezTo>
                <a:cubicBezTo>
                  <a:pt x="401" y="162"/>
                  <a:pt x="401" y="162"/>
                  <a:pt x="400" y="162"/>
                </a:cubicBezTo>
                <a:cubicBezTo>
                  <a:pt x="400" y="162"/>
                  <a:pt x="400" y="162"/>
                  <a:pt x="400" y="163"/>
                </a:cubicBezTo>
                <a:cubicBezTo>
                  <a:pt x="401" y="163"/>
                  <a:pt x="401" y="162"/>
                  <a:pt x="401" y="163"/>
                </a:cubicBezTo>
                <a:cubicBezTo>
                  <a:pt x="401" y="163"/>
                  <a:pt x="400" y="163"/>
                  <a:pt x="400" y="163"/>
                </a:cubicBezTo>
                <a:cubicBezTo>
                  <a:pt x="400" y="163"/>
                  <a:pt x="400" y="162"/>
                  <a:pt x="399" y="162"/>
                </a:cubicBezTo>
                <a:cubicBezTo>
                  <a:pt x="400" y="163"/>
                  <a:pt x="399" y="163"/>
                  <a:pt x="398" y="163"/>
                </a:cubicBezTo>
                <a:cubicBezTo>
                  <a:pt x="398" y="163"/>
                  <a:pt x="398" y="162"/>
                  <a:pt x="398" y="162"/>
                </a:cubicBezTo>
                <a:cubicBezTo>
                  <a:pt x="398" y="162"/>
                  <a:pt x="397" y="162"/>
                  <a:pt x="397" y="162"/>
                </a:cubicBezTo>
                <a:cubicBezTo>
                  <a:pt x="396" y="161"/>
                  <a:pt x="395" y="162"/>
                  <a:pt x="395" y="161"/>
                </a:cubicBezTo>
                <a:cubicBezTo>
                  <a:pt x="394" y="162"/>
                  <a:pt x="394" y="162"/>
                  <a:pt x="394" y="162"/>
                </a:cubicBezTo>
                <a:cubicBezTo>
                  <a:pt x="393" y="162"/>
                  <a:pt x="394" y="162"/>
                  <a:pt x="394" y="162"/>
                </a:cubicBezTo>
                <a:cubicBezTo>
                  <a:pt x="393" y="161"/>
                  <a:pt x="393" y="162"/>
                  <a:pt x="392" y="161"/>
                </a:cubicBezTo>
                <a:cubicBezTo>
                  <a:pt x="392" y="162"/>
                  <a:pt x="392" y="162"/>
                  <a:pt x="392" y="162"/>
                </a:cubicBezTo>
                <a:cubicBezTo>
                  <a:pt x="392" y="163"/>
                  <a:pt x="391" y="162"/>
                  <a:pt x="392" y="163"/>
                </a:cubicBezTo>
                <a:cubicBezTo>
                  <a:pt x="392" y="163"/>
                  <a:pt x="391" y="162"/>
                  <a:pt x="391" y="162"/>
                </a:cubicBezTo>
                <a:cubicBezTo>
                  <a:pt x="391" y="162"/>
                  <a:pt x="391" y="162"/>
                  <a:pt x="391" y="162"/>
                </a:cubicBezTo>
                <a:cubicBezTo>
                  <a:pt x="390" y="161"/>
                  <a:pt x="390" y="162"/>
                  <a:pt x="389" y="162"/>
                </a:cubicBezTo>
                <a:cubicBezTo>
                  <a:pt x="389" y="163"/>
                  <a:pt x="388" y="161"/>
                  <a:pt x="388" y="163"/>
                </a:cubicBezTo>
                <a:cubicBezTo>
                  <a:pt x="388" y="162"/>
                  <a:pt x="387" y="162"/>
                  <a:pt x="387" y="162"/>
                </a:cubicBezTo>
                <a:cubicBezTo>
                  <a:pt x="387" y="162"/>
                  <a:pt x="388" y="161"/>
                  <a:pt x="388" y="162"/>
                </a:cubicBezTo>
                <a:cubicBezTo>
                  <a:pt x="388" y="161"/>
                  <a:pt x="390" y="161"/>
                  <a:pt x="391" y="161"/>
                </a:cubicBezTo>
                <a:cubicBezTo>
                  <a:pt x="391" y="161"/>
                  <a:pt x="391" y="161"/>
                  <a:pt x="391" y="160"/>
                </a:cubicBezTo>
                <a:cubicBezTo>
                  <a:pt x="390" y="161"/>
                  <a:pt x="387" y="159"/>
                  <a:pt x="386" y="162"/>
                </a:cubicBezTo>
                <a:cubicBezTo>
                  <a:pt x="386" y="162"/>
                  <a:pt x="385" y="162"/>
                  <a:pt x="385" y="162"/>
                </a:cubicBezTo>
                <a:cubicBezTo>
                  <a:pt x="385" y="162"/>
                  <a:pt x="386" y="162"/>
                  <a:pt x="386" y="161"/>
                </a:cubicBezTo>
                <a:cubicBezTo>
                  <a:pt x="386" y="161"/>
                  <a:pt x="386" y="161"/>
                  <a:pt x="386" y="161"/>
                </a:cubicBezTo>
                <a:cubicBezTo>
                  <a:pt x="386" y="161"/>
                  <a:pt x="386" y="161"/>
                  <a:pt x="386" y="161"/>
                </a:cubicBezTo>
                <a:cubicBezTo>
                  <a:pt x="387" y="161"/>
                  <a:pt x="387" y="161"/>
                  <a:pt x="387" y="160"/>
                </a:cubicBezTo>
                <a:cubicBezTo>
                  <a:pt x="387" y="160"/>
                  <a:pt x="387" y="160"/>
                  <a:pt x="387" y="160"/>
                </a:cubicBezTo>
                <a:cubicBezTo>
                  <a:pt x="387" y="160"/>
                  <a:pt x="387" y="160"/>
                  <a:pt x="388" y="161"/>
                </a:cubicBezTo>
                <a:cubicBezTo>
                  <a:pt x="388" y="160"/>
                  <a:pt x="388" y="160"/>
                  <a:pt x="389" y="160"/>
                </a:cubicBezTo>
                <a:cubicBezTo>
                  <a:pt x="389" y="160"/>
                  <a:pt x="389" y="159"/>
                  <a:pt x="389" y="159"/>
                </a:cubicBezTo>
                <a:cubicBezTo>
                  <a:pt x="389" y="159"/>
                  <a:pt x="389" y="159"/>
                  <a:pt x="389" y="158"/>
                </a:cubicBezTo>
                <a:cubicBezTo>
                  <a:pt x="390" y="159"/>
                  <a:pt x="389" y="159"/>
                  <a:pt x="389" y="159"/>
                </a:cubicBezTo>
                <a:cubicBezTo>
                  <a:pt x="390" y="160"/>
                  <a:pt x="390" y="159"/>
                  <a:pt x="391" y="159"/>
                </a:cubicBezTo>
                <a:cubicBezTo>
                  <a:pt x="391" y="159"/>
                  <a:pt x="391" y="159"/>
                  <a:pt x="390" y="159"/>
                </a:cubicBezTo>
                <a:cubicBezTo>
                  <a:pt x="391" y="158"/>
                  <a:pt x="392" y="159"/>
                  <a:pt x="393" y="158"/>
                </a:cubicBezTo>
                <a:cubicBezTo>
                  <a:pt x="394" y="158"/>
                  <a:pt x="395" y="157"/>
                  <a:pt x="396" y="158"/>
                </a:cubicBezTo>
                <a:cubicBezTo>
                  <a:pt x="396" y="157"/>
                  <a:pt x="397" y="157"/>
                  <a:pt x="397" y="157"/>
                </a:cubicBezTo>
                <a:cubicBezTo>
                  <a:pt x="397" y="156"/>
                  <a:pt x="397" y="156"/>
                  <a:pt x="397" y="156"/>
                </a:cubicBezTo>
                <a:cubicBezTo>
                  <a:pt x="397" y="155"/>
                  <a:pt x="397" y="155"/>
                  <a:pt x="396" y="155"/>
                </a:cubicBezTo>
                <a:cubicBezTo>
                  <a:pt x="396" y="156"/>
                  <a:pt x="396" y="155"/>
                  <a:pt x="396" y="156"/>
                </a:cubicBezTo>
                <a:cubicBezTo>
                  <a:pt x="395" y="157"/>
                  <a:pt x="395" y="156"/>
                  <a:pt x="394" y="157"/>
                </a:cubicBezTo>
                <a:cubicBezTo>
                  <a:pt x="394" y="157"/>
                  <a:pt x="395" y="156"/>
                  <a:pt x="395" y="155"/>
                </a:cubicBezTo>
                <a:cubicBezTo>
                  <a:pt x="394" y="155"/>
                  <a:pt x="393" y="156"/>
                  <a:pt x="393" y="155"/>
                </a:cubicBezTo>
                <a:cubicBezTo>
                  <a:pt x="393" y="155"/>
                  <a:pt x="392" y="156"/>
                  <a:pt x="391" y="156"/>
                </a:cubicBezTo>
                <a:cubicBezTo>
                  <a:pt x="393" y="155"/>
                  <a:pt x="394" y="153"/>
                  <a:pt x="394" y="152"/>
                </a:cubicBezTo>
                <a:cubicBezTo>
                  <a:pt x="396" y="151"/>
                  <a:pt x="397" y="149"/>
                  <a:pt x="397" y="147"/>
                </a:cubicBezTo>
                <a:cubicBezTo>
                  <a:pt x="397" y="147"/>
                  <a:pt x="397" y="147"/>
                  <a:pt x="396" y="146"/>
                </a:cubicBezTo>
                <a:cubicBezTo>
                  <a:pt x="397" y="146"/>
                  <a:pt x="397" y="146"/>
                  <a:pt x="397" y="145"/>
                </a:cubicBezTo>
                <a:cubicBezTo>
                  <a:pt x="397" y="145"/>
                  <a:pt x="396" y="146"/>
                  <a:pt x="396" y="145"/>
                </a:cubicBezTo>
                <a:cubicBezTo>
                  <a:pt x="396" y="147"/>
                  <a:pt x="394" y="145"/>
                  <a:pt x="394" y="147"/>
                </a:cubicBezTo>
                <a:cubicBezTo>
                  <a:pt x="394" y="147"/>
                  <a:pt x="394" y="146"/>
                  <a:pt x="393" y="146"/>
                </a:cubicBezTo>
                <a:cubicBezTo>
                  <a:pt x="393" y="146"/>
                  <a:pt x="392" y="147"/>
                  <a:pt x="391" y="147"/>
                </a:cubicBezTo>
                <a:cubicBezTo>
                  <a:pt x="392" y="146"/>
                  <a:pt x="392" y="146"/>
                  <a:pt x="392" y="144"/>
                </a:cubicBezTo>
                <a:cubicBezTo>
                  <a:pt x="392" y="145"/>
                  <a:pt x="391" y="145"/>
                  <a:pt x="390" y="146"/>
                </a:cubicBezTo>
                <a:cubicBezTo>
                  <a:pt x="389" y="145"/>
                  <a:pt x="389" y="146"/>
                  <a:pt x="389" y="145"/>
                </a:cubicBezTo>
                <a:cubicBezTo>
                  <a:pt x="389" y="146"/>
                  <a:pt x="389" y="146"/>
                  <a:pt x="389" y="146"/>
                </a:cubicBezTo>
                <a:cubicBezTo>
                  <a:pt x="389" y="146"/>
                  <a:pt x="389" y="146"/>
                  <a:pt x="389" y="146"/>
                </a:cubicBezTo>
                <a:cubicBezTo>
                  <a:pt x="389" y="146"/>
                  <a:pt x="388" y="146"/>
                  <a:pt x="388" y="146"/>
                </a:cubicBezTo>
                <a:cubicBezTo>
                  <a:pt x="387" y="146"/>
                  <a:pt x="388" y="146"/>
                  <a:pt x="388" y="147"/>
                </a:cubicBezTo>
                <a:cubicBezTo>
                  <a:pt x="388" y="147"/>
                  <a:pt x="388" y="147"/>
                  <a:pt x="388" y="147"/>
                </a:cubicBezTo>
                <a:cubicBezTo>
                  <a:pt x="386" y="148"/>
                  <a:pt x="385" y="149"/>
                  <a:pt x="383" y="150"/>
                </a:cubicBezTo>
                <a:cubicBezTo>
                  <a:pt x="383" y="151"/>
                  <a:pt x="383" y="151"/>
                  <a:pt x="382" y="150"/>
                </a:cubicBezTo>
                <a:cubicBezTo>
                  <a:pt x="382" y="151"/>
                  <a:pt x="382" y="151"/>
                  <a:pt x="383" y="151"/>
                </a:cubicBezTo>
                <a:cubicBezTo>
                  <a:pt x="382" y="151"/>
                  <a:pt x="382" y="152"/>
                  <a:pt x="382" y="152"/>
                </a:cubicBezTo>
                <a:cubicBezTo>
                  <a:pt x="381" y="151"/>
                  <a:pt x="380" y="153"/>
                  <a:pt x="380" y="155"/>
                </a:cubicBezTo>
                <a:cubicBezTo>
                  <a:pt x="379" y="154"/>
                  <a:pt x="380" y="153"/>
                  <a:pt x="380" y="153"/>
                </a:cubicBezTo>
                <a:cubicBezTo>
                  <a:pt x="380" y="153"/>
                  <a:pt x="379" y="153"/>
                  <a:pt x="379" y="152"/>
                </a:cubicBezTo>
                <a:cubicBezTo>
                  <a:pt x="379" y="151"/>
                  <a:pt x="379" y="152"/>
                  <a:pt x="379" y="151"/>
                </a:cubicBezTo>
                <a:cubicBezTo>
                  <a:pt x="379" y="150"/>
                  <a:pt x="379" y="152"/>
                  <a:pt x="379" y="151"/>
                </a:cubicBezTo>
                <a:cubicBezTo>
                  <a:pt x="378" y="152"/>
                  <a:pt x="379" y="152"/>
                  <a:pt x="378" y="152"/>
                </a:cubicBezTo>
                <a:cubicBezTo>
                  <a:pt x="378" y="152"/>
                  <a:pt x="378" y="153"/>
                  <a:pt x="378" y="152"/>
                </a:cubicBezTo>
                <a:cubicBezTo>
                  <a:pt x="378" y="152"/>
                  <a:pt x="378" y="151"/>
                  <a:pt x="378" y="151"/>
                </a:cubicBezTo>
                <a:cubicBezTo>
                  <a:pt x="378" y="151"/>
                  <a:pt x="378" y="151"/>
                  <a:pt x="378" y="150"/>
                </a:cubicBezTo>
                <a:cubicBezTo>
                  <a:pt x="378" y="152"/>
                  <a:pt x="379" y="150"/>
                  <a:pt x="380" y="150"/>
                </a:cubicBezTo>
                <a:cubicBezTo>
                  <a:pt x="380" y="150"/>
                  <a:pt x="380" y="151"/>
                  <a:pt x="380" y="151"/>
                </a:cubicBezTo>
                <a:cubicBezTo>
                  <a:pt x="381" y="150"/>
                  <a:pt x="381" y="149"/>
                  <a:pt x="381" y="148"/>
                </a:cubicBezTo>
                <a:cubicBezTo>
                  <a:pt x="381" y="148"/>
                  <a:pt x="381" y="148"/>
                  <a:pt x="382" y="148"/>
                </a:cubicBezTo>
                <a:cubicBezTo>
                  <a:pt x="381" y="149"/>
                  <a:pt x="381" y="149"/>
                  <a:pt x="381" y="150"/>
                </a:cubicBezTo>
                <a:cubicBezTo>
                  <a:pt x="381" y="150"/>
                  <a:pt x="382" y="149"/>
                  <a:pt x="382" y="148"/>
                </a:cubicBezTo>
                <a:cubicBezTo>
                  <a:pt x="382" y="148"/>
                  <a:pt x="382" y="148"/>
                  <a:pt x="382" y="148"/>
                </a:cubicBezTo>
                <a:cubicBezTo>
                  <a:pt x="382" y="148"/>
                  <a:pt x="382" y="148"/>
                  <a:pt x="382" y="148"/>
                </a:cubicBezTo>
                <a:cubicBezTo>
                  <a:pt x="383" y="148"/>
                  <a:pt x="383" y="148"/>
                  <a:pt x="384" y="147"/>
                </a:cubicBezTo>
                <a:cubicBezTo>
                  <a:pt x="384" y="147"/>
                  <a:pt x="384" y="148"/>
                  <a:pt x="384" y="148"/>
                </a:cubicBezTo>
                <a:cubicBezTo>
                  <a:pt x="384" y="148"/>
                  <a:pt x="384" y="148"/>
                  <a:pt x="384" y="147"/>
                </a:cubicBezTo>
                <a:cubicBezTo>
                  <a:pt x="385" y="148"/>
                  <a:pt x="385" y="148"/>
                  <a:pt x="385" y="148"/>
                </a:cubicBezTo>
                <a:cubicBezTo>
                  <a:pt x="385" y="147"/>
                  <a:pt x="386" y="147"/>
                  <a:pt x="386" y="147"/>
                </a:cubicBezTo>
                <a:cubicBezTo>
                  <a:pt x="387" y="147"/>
                  <a:pt x="387" y="147"/>
                  <a:pt x="387" y="147"/>
                </a:cubicBezTo>
                <a:cubicBezTo>
                  <a:pt x="388" y="147"/>
                  <a:pt x="387" y="147"/>
                  <a:pt x="387" y="146"/>
                </a:cubicBezTo>
                <a:cubicBezTo>
                  <a:pt x="387" y="146"/>
                  <a:pt x="387" y="146"/>
                  <a:pt x="387" y="146"/>
                </a:cubicBezTo>
                <a:cubicBezTo>
                  <a:pt x="386" y="146"/>
                  <a:pt x="385" y="147"/>
                  <a:pt x="384" y="147"/>
                </a:cubicBezTo>
                <a:cubicBezTo>
                  <a:pt x="384" y="146"/>
                  <a:pt x="384" y="146"/>
                  <a:pt x="385" y="146"/>
                </a:cubicBezTo>
                <a:cubicBezTo>
                  <a:pt x="384" y="145"/>
                  <a:pt x="383" y="147"/>
                  <a:pt x="383" y="147"/>
                </a:cubicBezTo>
                <a:cubicBezTo>
                  <a:pt x="383" y="146"/>
                  <a:pt x="384" y="145"/>
                  <a:pt x="385" y="145"/>
                </a:cubicBezTo>
                <a:cubicBezTo>
                  <a:pt x="386" y="144"/>
                  <a:pt x="387" y="143"/>
                  <a:pt x="388" y="144"/>
                </a:cubicBezTo>
                <a:cubicBezTo>
                  <a:pt x="390" y="141"/>
                  <a:pt x="393" y="140"/>
                  <a:pt x="395" y="138"/>
                </a:cubicBezTo>
                <a:cubicBezTo>
                  <a:pt x="394" y="137"/>
                  <a:pt x="394" y="138"/>
                  <a:pt x="393" y="137"/>
                </a:cubicBezTo>
                <a:cubicBezTo>
                  <a:pt x="392" y="137"/>
                  <a:pt x="391" y="138"/>
                  <a:pt x="391" y="137"/>
                </a:cubicBezTo>
                <a:cubicBezTo>
                  <a:pt x="390" y="137"/>
                  <a:pt x="391" y="137"/>
                  <a:pt x="390" y="138"/>
                </a:cubicBezTo>
                <a:cubicBezTo>
                  <a:pt x="390" y="137"/>
                  <a:pt x="389" y="138"/>
                  <a:pt x="389" y="138"/>
                </a:cubicBezTo>
                <a:cubicBezTo>
                  <a:pt x="388" y="137"/>
                  <a:pt x="389" y="137"/>
                  <a:pt x="389" y="136"/>
                </a:cubicBezTo>
                <a:cubicBezTo>
                  <a:pt x="389" y="136"/>
                  <a:pt x="389" y="136"/>
                  <a:pt x="390" y="137"/>
                </a:cubicBezTo>
                <a:cubicBezTo>
                  <a:pt x="390" y="137"/>
                  <a:pt x="391" y="137"/>
                  <a:pt x="391" y="136"/>
                </a:cubicBezTo>
                <a:cubicBezTo>
                  <a:pt x="391" y="136"/>
                  <a:pt x="390" y="135"/>
                  <a:pt x="391" y="135"/>
                </a:cubicBezTo>
                <a:cubicBezTo>
                  <a:pt x="391" y="136"/>
                  <a:pt x="392" y="134"/>
                  <a:pt x="393" y="135"/>
                </a:cubicBezTo>
                <a:cubicBezTo>
                  <a:pt x="393" y="135"/>
                  <a:pt x="393" y="136"/>
                  <a:pt x="393" y="135"/>
                </a:cubicBezTo>
                <a:cubicBezTo>
                  <a:pt x="393" y="136"/>
                  <a:pt x="394" y="135"/>
                  <a:pt x="395" y="135"/>
                </a:cubicBezTo>
                <a:cubicBezTo>
                  <a:pt x="395" y="134"/>
                  <a:pt x="395" y="135"/>
                  <a:pt x="394" y="135"/>
                </a:cubicBezTo>
                <a:cubicBezTo>
                  <a:pt x="394" y="134"/>
                  <a:pt x="395" y="135"/>
                  <a:pt x="395" y="134"/>
                </a:cubicBezTo>
                <a:cubicBezTo>
                  <a:pt x="395" y="134"/>
                  <a:pt x="395" y="134"/>
                  <a:pt x="395" y="133"/>
                </a:cubicBezTo>
                <a:cubicBezTo>
                  <a:pt x="395" y="133"/>
                  <a:pt x="395" y="133"/>
                  <a:pt x="394" y="133"/>
                </a:cubicBezTo>
                <a:cubicBezTo>
                  <a:pt x="395" y="133"/>
                  <a:pt x="395" y="133"/>
                  <a:pt x="395" y="132"/>
                </a:cubicBezTo>
                <a:cubicBezTo>
                  <a:pt x="396" y="133"/>
                  <a:pt x="396" y="133"/>
                  <a:pt x="397" y="133"/>
                </a:cubicBezTo>
                <a:cubicBezTo>
                  <a:pt x="397" y="134"/>
                  <a:pt x="396" y="133"/>
                  <a:pt x="396" y="134"/>
                </a:cubicBezTo>
                <a:cubicBezTo>
                  <a:pt x="396" y="134"/>
                  <a:pt x="396" y="134"/>
                  <a:pt x="397" y="134"/>
                </a:cubicBezTo>
                <a:cubicBezTo>
                  <a:pt x="396" y="134"/>
                  <a:pt x="397" y="133"/>
                  <a:pt x="398" y="133"/>
                </a:cubicBezTo>
                <a:cubicBezTo>
                  <a:pt x="398" y="133"/>
                  <a:pt x="398" y="133"/>
                  <a:pt x="398" y="133"/>
                </a:cubicBezTo>
                <a:cubicBezTo>
                  <a:pt x="398" y="134"/>
                  <a:pt x="398" y="133"/>
                  <a:pt x="399" y="134"/>
                </a:cubicBezTo>
                <a:cubicBezTo>
                  <a:pt x="399" y="133"/>
                  <a:pt x="398" y="133"/>
                  <a:pt x="398" y="133"/>
                </a:cubicBezTo>
                <a:cubicBezTo>
                  <a:pt x="399" y="132"/>
                  <a:pt x="400" y="133"/>
                  <a:pt x="401" y="132"/>
                </a:cubicBezTo>
                <a:cubicBezTo>
                  <a:pt x="401" y="131"/>
                  <a:pt x="400" y="132"/>
                  <a:pt x="400" y="132"/>
                </a:cubicBezTo>
                <a:cubicBezTo>
                  <a:pt x="400" y="132"/>
                  <a:pt x="400" y="132"/>
                  <a:pt x="399" y="132"/>
                </a:cubicBezTo>
                <a:cubicBezTo>
                  <a:pt x="400" y="132"/>
                  <a:pt x="400" y="131"/>
                  <a:pt x="401" y="131"/>
                </a:cubicBezTo>
                <a:cubicBezTo>
                  <a:pt x="400" y="130"/>
                  <a:pt x="400" y="130"/>
                  <a:pt x="400" y="131"/>
                </a:cubicBezTo>
                <a:cubicBezTo>
                  <a:pt x="399" y="131"/>
                  <a:pt x="400" y="130"/>
                  <a:pt x="399" y="130"/>
                </a:cubicBezTo>
                <a:cubicBezTo>
                  <a:pt x="400" y="130"/>
                  <a:pt x="400" y="129"/>
                  <a:pt x="400" y="129"/>
                </a:cubicBezTo>
                <a:cubicBezTo>
                  <a:pt x="399" y="129"/>
                  <a:pt x="399" y="129"/>
                  <a:pt x="400" y="130"/>
                </a:cubicBezTo>
                <a:cubicBezTo>
                  <a:pt x="400" y="130"/>
                  <a:pt x="399" y="130"/>
                  <a:pt x="399" y="130"/>
                </a:cubicBezTo>
                <a:cubicBezTo>
                  <a:pt x="399" y="130"/>
                  <a:pt x="399" y="130"/>
                  <a:pt x="399" y="131"/>
                </a:cubicBezTo>
                <a:cubicBezTo>
                  <a:pt x="398" y="131"/>
                  <a:pt x="397" y="131"/>
                  <a:pt x="397" y="132"/>
                </a:cubicBezTo>
                <a:cubicBezTo>
                  <a:pt x="395" y="131"/>
                  <a:pt x="395" y="132"/>
                  <a:pt x="394" y="132"/>
                </a:cubicBezTo>
                <a:cubicBezTo>
                  <a:pt x="394" y="131"/>
                  <a:pt x="395" y="131"/>
                  <a:pt x="395" y="130"/>
                </a:cubicBezTo>
                <a:cubicBezTo>
                  <a:pt x="394" y="131"/>
                  <a:pt x="393" y="130"/>
                  <a:pt x="392" y="132"/>
                </a:cubicBezTo>
                <a:cubicBezTo>
                  <a:pt x="391" y="132"/>
                  <a:pt x="391" y="131"/>
                  <a:pt x="390" y="132"/>
                </a:cubicBezTo>
                <a:cubicBezTo>
                  <a:pt x="390" y="132"/>
                  <a:pt x="390" y="131"/>
                  <a:pt x="390" y="131"/>
                </a:cubicBezTo>
                <a:cubicBezTo>
                  <a:pt x="390" y="130"/>
                  <a:pt x="390" y="131"/>
                  <a:pt x="390" y="131"/>
                </a:cubicBezTo>
                <a:cubicBezTo>
                  <a:pt x="390" y="131"/>
                  <a:pt x="389" y="132"/>
                  <a:pt x="390" y="132"/>
                </a:cubicBezTo>
                <a:cubicBezTo>
                  <a:pt x="389" y="132"/>
                  <a:pt x="388" y="133"/>
                  <a:pt x="387" y="133"/>
                </a:cubicBezTo>
                <a:cubicBezTo>
                  <a:pt x="388" y="132"/>
                  <a:pt x="389" y="131"/>
                  <a:pt x="389" y="131"/>
                </a:cubicBezTo>
                <a:cubicBezTo>
                  <a:pt x="388" y="130"/>
                  <a:pt x="388" y="132"/>
                  <a:pt x="387" y="133"/>
                </a:cubicBezTo>
                <a:cubicBezTo>
                  <a:pt x="387" y="132"/>
                  <a:pt x="386" y="132"/>
                  <a:pt x="385" y="133"/>
                </a:cubicBezTo>
                <a:cubicBezTo>
                  <a:pt x="385" y="133"/>
                  <a:pt x="386" y="133"/>
                  <a:pt x="386" y="133"/>
                </a:cubicBezTo>
                <a:cubicBezTo>
                  <a:pt x="385" y="133"/>
                  <a:pt x="385" y="133"/>
                  <a:pt x="385" y="133"/>
                </a:cubicBezTo>
                <a:cubicBezTo>
                  <a:pt x="385" y="133"/>
                  <a:pt x="385" y="133"/>
                  <a:pt x="385" y="133"/>
                </a:cubicBezTo>
                <a:cubicBezTo>
                  <a:pt x="384" y="133"/>
                  <a:pt x="383" y="134"/>
                  <a:pt x="382" y="134"/>
                </a:cubicBezTo>
                <a:cubicBezTo>
                  <a:pt x="382" y="134"/>
                  <a:pt x="382" y="134"/>
                  <a:pt x="382" y="134"/>
                </a:cubicBezTo>
                <a:cubicBezTo>
                  <a:pt x="383" y="133"/>
                  <a:pt x="383" y="133"/>
                  <a:pt x="384" y="132"/>
                </a:cubicBezTo>
                <a:cubicBezTo>
                  <a:pt x="383" y="132"/>
                  <a:pt x="383" y="132"/>
                  <a:pt x="382" y="132"/>
                </a:cubicBezTo>
                <a:cubicBezTo>
                  <a:pt x="383" y="132"/>
                  <a:pt x="384" y="131"/>
                  <a:pt x="386" y="131"/>
                </a:cubicBezTo>
                <a:cubicBezTo>
                  <a:pt x="385" y="130"/>
                  <a:pt x="386" y="130"/>
                  <a:pt x="387" y="130"/>
                </a:cubicBezTo>
                <a:cubicBezTo>
                  <a:pt x="387" y="131"/>
                  <a:pt x="386" y="130"/>
                  <a:pt x="386" y="131"/>
                </a:cubicBezTo>
                <a:cubicBezTo>
                  <a:pt x="387" y="131"/>
                  <a:pt x="387" y="130"/>
                  <a:pt x="388" y="129"/>
                </a:cubicBezTo>
                <a:cubicBezTo>
                  <a:pt x="388" y="130"/>
                  <a:pt x="388" y="130"/>
                  <a:pt x="388" y="130"/>
                </a:cubicBezTo>
                <a:cubicBezTo>
                  <a:pt x="388" y="129"/>
                  <a:pt x="390" y="128"/>
                  <a:pt x="391" y="128"/>
                </a:cubicBezTo>
                <a:cubicBezTo>
                  <a:pt x="391" y="127"/>
                  <a:pt x="392" y="127"/>
                  <a:pt x="393" y="127"/>
                </a:cubicBezTo>
                <a:cubicBezTo>
                  <a:pt x="393" y="126"/>
                  <a:pt x="392" y="127"/>
                  <a:pt x="392" y="127"/>
                </a:cubicBezTo>
                <a:cubicBezTo>
                  <a:pt x="392" y="126"/>
                  <a:pt x="394" y="124"/>
                  <a:pt x="396" y="125"/>
                </a:cubicBezTo>
                <a:cubicBezTo>
                  <a:pt x="396" y="123"/>
                  <a:pt x="400" y="123"/>
                  <a:pt x="399" y="120"/>
                </a:cubicBezTo>
                <a:cubicBezTo>
                  <a:pt x="400" y="120"/>
                  <a:pt x="400" y="119"/>
                  <a:pt x="401" y="119"/>
                </a:cubicBezTo>
                <a:cubicBezTo>
                  <a:pt x="401" y="120"/>
                  <a:pt x="401" y="120"/>
                  <a:pt x="401" y="120"/>
                </a:cubicBezTo>
                <a:cubicBezTo>
                  <a:pt x="403" y="119"/>
                  <a:pt x="404" y="116"/>
                  <a:pt x="403" y="114"/>
                </a:cubicBezTo>
                <a:cubicBezTo>
                  <a:pt x="403" y="114"/>
                  <a:pt x="402" y="113"/>
                  <a:pt x="402" y="113"/>
                </a:cubicBezTo>
                <a:cubicBezTo>
                  <a:pt x="401" y="112"/>
                  <a:pt x="399" y="113"/>
                  <a:pt x="398" y="111"/>
                </a:cubicBezTo>
                <a:cubicBezTo>
                  <a:pt x="398" y="112"/>
                  <a:pt x="397" y="112"/>
                  <a:pt x="397" y="113"/>
                </a:cubicBezTo>
                <a:cubicBezTo>
                  <a:pt x="397" y="113"/>
                  <a:pt x="397" y="113"/>
                  <a:pt x="397" y="112"/>
                </a:cubicBezTo>
                <a:cubicBezTo>
                  <a:pt x="398" y="113"/>
                  <a:pt x="398" y="113"/>
                  <a:pt x="397" y="113"/>
                </a:cubicBezTo>
                <a:cubicBezTo>
                  <a:pt x="397" y="113"/>
                  <a:pt x="396" y="113"/>
                  <a:pt x="396" y="113"/>
                </a:cubicBezTo>
                <a:cubicBezTo>
                  <a:pt x="396" y="113"/>
                  <a:pt x="396" y="112"/>
                  <a:pt x="396" y="112"/>
                </a:cubicBezTo>
                <a:cubicBezTo>
                  <a:pt x="396" y="112"/>
                  <a:pt x="395" y="112"/>
                  <a:pt x="396" y="112"/>
                </a:cubicBezTo>
                <a:cubicBezTo>
                  <a:pt x="394" y="111"/>
                  <a:pt x="393" y="113"/>
                  <a:pt x="392" y="114"/>
                </a:cubicBezTo>
                <a:cubicBezTo>
                  <a:pt x="390" y="113"/>
                  <a:pt x="390" y="115"/>
                  <a:pt x="389" y="117"/>
                </a:cubicBezTo>
                <a:cubicBezTo>
                  <a:pt x="388" y="117"/>
                  <a:pt x="388" y="117"/>
                  <a:pt x="388" y="117"/>
                </a:cubicBezTo>
                <a:cubicBezTo>
                  <a:pt x="388" y="117"/>
                  <a:pt x="388" y="117"/>
                  <a:pt x="388" y="117"/>
                </a:cubicBezTo>
                <a:cubicBezTo>
                  <a:pt x="388" y="117"/>
                  <a:pt x="388" y="117"/>
                  <a:pt x="388" y="117"/>
                </a:cubicBezTo>
                <a:cubicBezTo>
                  <a:pt x="388" y="115"/>
                  <a:pt x="390" y="114"/>
                  <a:pt x="390" y="113"/>
                </a:cubicBezTo>
                <a:cubicBezTo>
                  <a:pt x="389" y="113"/>
                  <a:pt x="389" y="113"/>
                  <a:pt x="389" y="113"/>
                </a:cubicBezTo>
                <a:cubicBezTo>
                  <a:pt x="387" y="115"/>
                  <a:pt x="386" y="115"/>
                  <a:pt x="385" y="116"/>
                </a:cubicBezTo>
                <a:cubicBezTo>
                  <a:pt x="384" y="116"/>
                  <a:pt x="384" y="116"/>
                  <a:pt x="384" y="116"/>
                </a:cubicBezTo>
                <a:cubicBezTo>
                  <a:pt x="384" y="116"/>
                  <a:pt x="384" y="116"/>
                  <a:pt x="384" y="116"/>
                </a:cubicBezTo>
                <a:cubicBezTo>
                  <a:pt x="384" y="116"/>
                  <a:pt x="384" y="116"/>
                  <a:pt x="384" y="116"/>
                </a:cubicBezTo>
                <a:cubicBezTo>
                  <a:pt x="385" y="116"/>
                  <a:pt x="386" y="115"/>
                  <a:pt x="386" y="114"/>
                </a:cubicBezTo>
                <a:cubicBezTo>
                  <a:pt x="385" y="113"/>
                  <a:pt x="385" y="114"/>
                  <a:pt x="385" y="114"/>
                </a:cubicBezTo>
                <a:cubicBezTo>
                  <a:pt x="385" y="114"/>
                  <a:pt x="385" y="114"/>
                  <a:pt x="384" y="114"/>
                </a:cubicBezTo>
                <a:cubicBezTo>
                  <a:pt x="384" y="115"/>
                  <a:pt x="385" y="115"/>
                  <a:pt x="385" y="115"/>
                </a:cubicBezTo>
                <a:cubicBezTo>
                  <a:pt x="384" y="115"/>
                  <a:pt x="382" y="116"/>
                  <a:pt x="383" y="118"/>
                </a:cubicBezTo>
                <a:cubicBezTo>
                  <a:pt x="383" y="118"/>
                  <a:pt x="383" y="118"/>
                  <a:pt x="383" y="118"/>
                </a:cubicBezTo>
                <a:cubicBezTo>
                  <a:pt x="383" y="117"/>
                  <a:pt x="383" y="117"/>
                  <a:pt x="383" y="117"/>
                </a:cubicBezTo>
                <a:cubicBezTo>
                  <a:pt x="383" y="117"/>
                  <a:pt x="382" y="117"/>
                  <a:pt x="382" y="117"/>
                </a:cubicBezTo>
                <a:cubicBezTo>
                  <a:pt x="382" y="117"/>
                  <a:pt x="383" y="117"/>
                  <a:pt x="382" y="116"/>
                </a:cubicBezTo>
                <a:cubicBezTo>
                  <a:pt x="382" y="116"/>
                  <a:pt x="382" y="117"/>
                  <a:pt x="382" y="118"/>
                </a:cubicBezTo>
                <a:cubicBezTo>
                  <a:pt x="382" y="118"/>
                  <a:pt x="382" y="118"/>
                  <a:pt x="382" y="118"/>
                </a:cubicBezTo>
                <a:cubicBezTo>
                  <a:pt x="382" y="118"/>
                  <a:pt x="381" y="117"/>
                  <a:pt x="381" y="117"/>
                </a:cubicBezTo>
                <a:cubicBezTo>
                  <a:pt x="381" y="117"/>
                  <a:pt x="381" y="117"/>
                  <a:pt x="381" y="117"/>
                </a:cubicBezTo>
                <a:cubicBezTo>
                  <a:pt x="381" y="117"/>
                  <a:pt x="380" y="116"/>
                  <a:pt x="380" y="117"/>
                </a:cubicBezTo>
                <a:cubicBezTo>
                  <a:pt x="379" y="116"/>
                  <a:pt x="378" y="117"/>
                  <a:pt x="378" y="116"/>
                </a:cubicBezTo>
                <a:cubicBezTo>
                  <a:pt x="377" y="117"/>
                  <a:pt x="377" y="117"/>
                  <a:pt x="377" y="117"/>
                </a:cubicBezTo>
                <a:cubicBezTo>
                  <a:pt x="377" y="117"/>
                  <a:pt x="377" y="117"/>
                  <a:pt x="377" y="117"/>
                </a:cubicBezTo>
                <a:cubicBezTo>
                  <a:pt x="377" y="117"/>
                  <a:pt x="377" y="117"/>
                  <a:pt x="377" y="117"/>
                </a:cubicBezTo>
                <a:cubicBezTo>
                  <a:pt x="376" y="116"/>
                  <a:pt x="376" y="117"/>
                  <a:pt x="375" y="117"/>
                </a:cubicBezTo>
                <a:cubicBezTo>
                  <a:pt x="375" y="117"/>
                  <a:pt x="375" y="117"/>
                  <a:pt x="376" y="117"/>
                </a:cubicBezTo>
                <a:cubicBezTo>
                  <a:pt x="375" y="117"/>
                  <a:pt x="375" y="117"/>
                  <a:pt x="375" y="117"/>
                </a:cubicBezTo>
                <a:cubicBezTo>
                  <a:pt x="375" y="117"/>
                  <a:pt x="375" y="117"/>
                  <a:pt x="375" y="117"/>
                </a:cubicBezTo>
                <a:cubicBezTo>
                  <a:pt x="375" y="117"/>
                  <a:pt x="374" y="117"/>
                  <a:pt x="374" y="118"/>
                </a:cubicBezTo>
                <a:cubicBezTo>
                  <a:pt x="374" y="117"/>
                  <a:pt x="374" y="117"/>
                  <a:pt x="374" y="117"/>
                </a:cubicBezTo>
                <a:cubicBezTo>
                  <a:pt x="374" y="117"/>
                  <a:pt x="374" y="117"/>
                  <a:pt x="373" y="117"/>
                </a:cubicBezTo>
                <a:cubicBezTo>
                  <a:pt x="373" y="117"/>
                  <a:pt x="373" y="117"/>
                  <a:pt x="373" y="116"/>
                </a:cubicBezTo>
                <a:cubicBezTo>
                  <a:pt x="373" y="116"/>
                  <a:pt x="374" y="117"/>
                  <a:pt x="374" y="117"/>
                </a:cubicBezTo>
                <a:cubicBezTo>
                  <a:pt x="374" y="116"/>
                  <a:pt x="374" y="116"/>
                  <a:pt x="374" y="115"/>
                </a:cubicBezTo>
                <a:cubicBezTo>
                  <a:pt x="373" y="117"/>
                  <a:pt x="370" y="115"/>
                  <a:pt x="370" y="117"/>
                </a:cubicBezTo>
                <a:cubicBezTo>
                  <a:pt x="369" y="117"/>
                  <a:pt x="369" y="117"/>
                  <a:pt x="369" y="117"/>
                </a:cubicBezTo>
                <a:cubicBezTo>
                  <a:pt x="368" y="117"/>
                  <a:pt x="369" y="117"/>
                  <a:pt x="369" y="116"/>
                </a:cubicBezTo>
                <a:cubicBezTo>
                  <a:pt x="368" y="116"/>
                  <a:pt x="368" y="117"/>
                  <a:pt x="368" y="116"/>
                </a:cubicBezTo>
                <a:cubicBezTo>
                  <a:pt x="368" y="116"/>
                  <a:pt x="368" y="116"/>
                  <a:pt x="368" y="116"/>
                </a:cubicBezTo>
                <a:cubicBezTo>
                  <a:pt x="368" y="117"/>
                  <a:pt x="368" y="117"/>
                  <a:pt x="367" y="117"/>
                </a:cubicBezTo>
                <a:cubicBezTo>
                  <a:pt x="367" y="117"/>
                  <a:pt x="366" y="118"/>
                  <a:pt x="365" y="118"/>
                </a:cubicBezTo>
                <a:cubicBezTo>
                  <a:pt x="365" y="118"/>
                  <a:pt x="365" y="118"/>
                  <a:pt x="365" y="118"/>
                </a:cubicBezTo>
                <a:cubicBezTo>
                  <a:pt x="365" y="118"/>
                  <a:pt x="365" y="118"/>
                  <a:pt x="365" y="118"/>
                </a:cubicBezTo>
                <a:cubicBezTo>
                  <a:pt x="364" y="119"/>
                  <a:pt x="363" y="119"/>
                  <a:pt x="363" y="119"/>
                </a:cubicBezTo>
                <a:cubicBezTo>
                  <a:pt x="363" y="119"/>
                  <a:pt x="363" y="119"/>
                  <a:pt x="363" y="120"/>
                </a:cubicBezTo>
                <a:cubicBezTo>
                  <a:pt x="363" y="120"/>
                  <a:pt x="363" y="120"/>
                  <a:pt x="363" y="120"/>
                </a:cubicBezTo>
                <a:cubicBezTo>
                  <a:pt x="363" y="119"/>
                  <a:pt x="361" y="119"/>
                  <a:pt x="361" y="119"/>
                </a:cubicBezTo>
                <a:cubicBezTo>
                  <a:pt x="361" y="119"/>
                  <a:pt x="363" y="119"/>
                  <a:pt x="363" y="118"/>
                </a:cubicBezTo>
                <a:cubicBezTo>
                  <a:pt x="364" y="117"/>
                  <a:pt x="365" y="118"/>
                  <a:pt x="365" y="117"/>
                </a:cubicBezTo>
                <a:cubicBezTo>
                  <a:pt x="365" y="116"/>
                  <a:pt x="364" y="117"/>
                  <a:pt x="364" y="117"/>
                </a:cubicBezTo>
                <a:cubicBezTo>
                  <a:pt x="364" y="117"/>
                  <a:pt x="364" y="117"/>
                  <a:pt x="365" y="116"/>
                </a:cubicBezTo>
                <a:cubicBezTo>
                  <a:pt x="365" y="117"/>
                  <a:pt x="365" y="116"/>
                  <a:pt x="366" y="117"/>
                </a:cubicBezTo>
                <a:cubicBezTo>
                  <a:pt x="366" y="116"/>
                  <a:pt x="366" y="116"/>
                  <a:pt x="366" y="115"/>
                </a:cubicBezTo>
                <a:cubicBezTo>
                  <a:pt x="366" y="115"/>
                  <a:pt x="366" y="116"/>
                  <a:pt x="367" y="116"/>
                </a:cubicBezTo>
                <a:cubicBezTo>
                  <a:pt x="367" y="116"/>
                  <a:pt x="367" y="116"/>
                  <a:pt x="367" y="115"/>
                </a:cubicBezTo>
                <a:cubicBezTo>
                  <a:pt x="368" y="115"/>
                  <a:pt x="368" y="115"/>
                  <a:pt x="368" y="116"/>
                </a:cubicBezTo>
                <a:cubicBezTo>
                  <a:pt x="368" y="115"/>
                  <a:pt x="368" y="115"/>
                  <a:pt x="369" y="115"/>
                </a:cubicBezTo>
                <a:cubicBezTo>
                  <a:pt x="369" y="115"/>
                  <a:pt x="370" y="115"/>
                  <a:pt x="370" y="114"/>
                </a:cubicBezTo>
                <a:cubicBezTo>
                  <a:pt x="371" y="114"/>
                  <a:pt x="371" y="115"/>
                  <a:pt x="371" y="115"/>
                </a:cubicBezTo>
                <a:cubicBezTo>
                  <a:pt x="370" y="116"/>
                  <a:pt x="369" y="115"/>
                  <a:pt x="369" y="116"/>
                </a:cubicBezTo>
                <a:cubicBezTo>
                  <a:pt x="370" y="116"/>
                  <a:pt x="370" y="116"/>
                  <a:pt x="370" y="115"/>
                </a:cubicBezTo>
                <a:cubicBezTo>
                  <a:pt x="370" y="116"/>
                  <a:pt x="370" y="116"/>
                  <a:pt x="371" y="116"/>
                </a:cubicBezTo>
                <a:cubicBezTo>
                  <a:pt x="371" y="115"/>
                  <a:pt x="371" y="115"/>
                  <a:pt x="372" y="115"/>
                </a:cubicBezTo>
                <a:cubicBezTo>
                  <a:pt x="372" y="115"/>
                  <a:pt x="371" y="114"/>
                  <a:pt x="372" y="114"/>
                </a:cubicBezTo>
                <a:cubicBezTo>
                  <a:pt x="372" y="114"/>
                  <a:pt x="372" y="114"/>
                  <a:pt x="372" y="113"/>
                </a:cubicBezTo>
                <a:cubicBezTo>
                  <a:pt x="373" y="114"/>
                  <a:pt x="372" y="114"/>
                  <a:pt x="372" y="114"/>
                </a:cubicBezTo>
                <a:cubicBezTo>
                  <a:pt x="373" y="115"/>
                  <a:pt x="373" y="114"/>
                  <a:pt x="374" y="115"/>
                </a:cubicBezTo>
                <a:cubicBezTo>
                  <a:pt x="374" y="114"/>
                  <a:pt x="374" y="114"/>
                  <a:pt x="373" y="114"/>
                </a:cubicBezTo>
                <a:cubicBezTo>
                  <a:pt x="374" y="114"/>
                  <a:pt x="375" y="114"/>
                  <a:pt x="376" y="113"/>
                </a:cubicBezTo>
                <a:cubicBezTo>
                  <a:pt x="377" y="113"/>
                  <a:pt x="378" y="112"/>
                  <a:pt x="379" y="113"/>
                </a:cubicBezTo>
                <a:cubicBezTo>
                  <a:pt x="379" y="112"/>
                  <a:pt x="380" y="112"/>
                  <a:pt x="380" y="112"/>
                </a:cubicBezTo>
                <a:cubicBezTo>
                  <a:pt x="380" y="111"/>
                  <a:pt x="380" y="111"/>
                  <a:pt x="380" y="111"/>
                </a:cubicBezTo>
                <a:cubicBezTo>
                  <a:pt x="379" y="110"/>
                  <a:pt x="379" y="110"/>
                  <a:pt x="379" y="110"/>
                </a:cubicBezTo>
                <a:cubicBezTo>
                  <a:pt x="379" y="111"/>
                  <a:pt x="379" y="110"/>
                  <a:pt x="379" y="111"/>
                </a:cubicBezTo>
                <a:cubicBezTo>
                  <a:pt x="378" y="111"/>
                  <a:pt x="378" y="111"/>
                  <a:pt x="377" y="112"/>
                </a:cubicBezTo>
                <a:cubicBezTo>
                  <a:pt x="377" y="112"/>
                  <a:pt x="377" y="111"/>
                  <a:pt x="377" y="110"/>
                </a:cubicBezTo>
                <a:cubicBezTo>
                  <a:pt x="377" y="110"/>
                  <a:pt x="376" y="111"/>
                  <a:pt x="376" y="110"/>
                </a:cubicBezTo>
                <a:cubicBezTo>
                  <a:pt x="375" y="110"/>
                  <a:pt x="375" y="112"/>
                  <a:pt x="374" y="111"/>
                </a:cubicBezTo>
                <a:cubicBezTo>
                  <a:pt x="374" y="110"/>
                  <a:pt x="374" y="110"/>
                  <a:pt x="375" y="110"/>
                </a:cubicBezTo>
                <a:cubicBezTo>
                  <a:pt x="374" y="110"/>
                  <a:pt x="374" y="110"/>
                  <a:pt x="374" y="110"/>
                </a:cubicBezTo>
                <a:cubicBezTo>
                  <a:pt x="374" y="110"/>
                  <a:pt x="374" y="110"/>
                  <a:pt x="373" y="110"/>
                </a:cubicBezTo>
                <a:cubicBezTo>
                  <a:pt x="373" y="111"/>
                  <a:pt x="371" y="110"/>
                  <a:pt x="370" y="111"/>
                </a:cubicBezTo>
                <a:cubicBezTo>
                  <a:pt x="370" y="111"/>
                  <a:pt x="370" y="110"/>
                  <a:pt x="370" y="110"/>
                </a:cubicBezTo>
                <a:cubicBezTo>
                  <a:pt x="370" y="110"/>
                  <a:pt x="370" y="110"/>
                  <a:pt x="369" y="110"/>
                </a:cubicBezTo>
                <a:cubicBezTo>
                  <a:pt x="370" y="110"/>
                  <a:pt x="370" y="111"/>
                  <a:pt x="371" y="111"/>
                </a:cubicBezTo>
                <a:cubicBezTo>
                  <a:pt x="371" y="111"/>
                  <a:pt x="371" y="112"/>
                  <a:pt x="371" y="112"/>
                </a:cubicBezTo>
                <a:cubicBezTo>
                  <a:pt x="371" y="112"/>
                  <a:pt x="370" y="112"/>
                  <a:pt x="370" y="112"/>
                </a:cubicBezTo>
                <a:cubicBezTo>
                  <a:pt x="370" y="112"/>
                  <a:pt x="370" y="111"/>
                  <a:pt x="369" y="111"/>
                </a:cubicBezTo>
                <a:cubicBezTo>
                  <a:pt x="369" y="112"/>
                  <a:pt x="369" y="112"/>
                  <a:pt x="369" y="112"/>
                </a:cubicBezTo>
                <a:cubicBezTo>
                  <a:pt x="369" y="112"/>
                  <a:pt x="369" y="112"/>
                  <a:pt x="369" y="112"/>
                </a:cubicBezTo>
                <a:cubicBezTo>
                  <a:pt x="368" y="112"/>
                  <a:pt x="369" y="112"/>
                  <a:pt x="369" y="111"/>
                </a:cubicBezTo>
                <a:cubicBezTo>
                  <a:pt x="369" y="111"/>
                  <a:pt x="370" y="112"/>
                  <a:pt x="370" y="111"/>
                </a:cubicBezTo>
                <a:cubicBezTo>
                  <a:pt x="366" y="112"/>
                  <a:pt x="362" y="113"/>
                  <a:pt x="358" y="114"/>
                </a:cubicBezTo>
                <a:cubicBezTo>
                  <a:pt x="358" y="115"/>
                  <a:pt x="357" y="115"/>
                  <a:pt x="356" y="114"/>
                </a:cubicBezTo>
                <a:cubicBezTo>
                  <a:pt x="356" y="115"/>
                  <a:pt x="357" y="115"/>
                  <a:pt x="357" y="116"/>
                </a:cubicBezTo>
                <a:cubicBezTo>
                  <a:pt x="356" y="116"/>
                  <a:pt x="356" y="115"/>
                  <a:pt x="355" y="116"/>
                </a:cubicBezTo>
                <a:cubicBezTo>
                  <a:pt x="355" y="116"/>
                  <a:pt x="355" y="115"/>
                  <a:pt x="355" y="115"/>
                </a:cubicBezTo>
                <a:cubicBezTo>
                  <a:pt x="355" y="115"/>
                  <a:pt x="354" y="116"/>
                  <a:pt x="354" y="116"/>
                </a:cubicBezTo>
                <a:cubicBezTo>
                  <a:pt x="354" y="116"/>
                  <a:pt x="354" y="115"/>
                  <a:pt x="353" y="115"/>
                </a:cubicBezTo>
                <a:cubicBezTo>
                  <a:pt x="354" y="115"/>
                  <a:pt x="354" y="115"/>
                  <a:pt x="354" y="116"/>
                </a:cubicBezTo>
                <a:cubicBezTo>
                  <a:pt x="355" y="115"/>
                  <a:pt x="355" y="115"/>
                  <a:pt x="355" y="115"/>
                </a:cubicBezTo>
                <a:cubicBezTo>
                  <a:pt x="355" y="114"/>
                  <a:pt x="356" y="114"/>
                  <a:pt x="356" y="114"/>
                </a:cubicBezTo>
                <a:cubicBezTo>
                  <a:pt x="356" y="113"/>
                  <a:pt x="355" y="114"/>
                  <a:pt x="355" y="114"/>
                </a:cubicBezTo>
                <a:cubicBezTo>
                  <a:pt x="357" y="113"/>
                  <a:pt x="359" y="112"/>
                  <a:pt x="361" y="113"/>
                </a:cubicBezTo>
                <a:cubicBezTo>
                  <a:pt x="362" y="112"/>
                  <a:pt x="362" y="112"/>
                  <a:pt x="363" y="112"/>
                </a:cubicBezTo>
                <a:cubicBezTo>
                  <a:pt x="364" y="109"/>
                  <a:pt x="366" y="108"/>
                  <a:pt x="368" y="107"/>
                </a:cubicBezTo>
                <a:cubicBezTo>
                  <a:pt x="369" y="108"/>
                  <a:pt x="369" y="108"/>
                  <a:pt x="369" y="108"/>
                </a:cubicBezTo>
                <a:cubicBezTo>
                  <a:pt x="368" y="107"/>
                  <a:pt x="370" y="107"/>
                  <a:pt x="370" y="106"/>
                </a:cubicBezTo>
                <a:cubicBezTo>
                  <a:pt x="370" y="106"/>
                  <a:pt x="370" y="107"/>
                  <a:pt x="370" y="107"/>
                </a:cubicBezTo>
                <a:cubicBezTo>
                  <a:pt x="372" y="106"/>
                  <a:pt x="374" y="106"/>
                  <a:pt x="375" y="104"/>
                </a:cubicBezTo>
                <a:cubicBezTo>
                  <a:pt x="377" y="103"/>
                  <a:pt x="379" y="103"/>
                  <a:pt x="380" y="101"/>
                </a:cubicBezTo>
                <a:cubicBezTo>
                  <a:pt x="382" y="101"/>
                  <a:pt x="384" y="99"/>
                  <a:pt x="385" y="98"/>
                </a:cubicBezTo>
                <a:cubicBezTo>
                  <a:pt x="386" y="97"/>
                  <a:pt x="388" y="96"/>
                  <a:pt x="389" y="94"/>
                </a:cubicBezTo>
                <a:cubicBezTo>
                  <a:pt x="388" y="94"/>
                  <a:pt x="388" y="94"/>
                  <a:pt x="388" y="93"/>
                </a:cubicBezTo>
                <a:cubicBezTo>
                  <a:pt x="388" y="93"/>
                  <a:pt x="389" y="93"/>
                  <a:pt x="389" y="93"/>
                </a:cubicBezTo>
                <a:cubicBezTo>
                  <a:pt x="388" y="93"/>
                  <a:pt x="388" y="93"/>
                  <a:pt x="388" y="93"/>
                </a:cubicBezTo>
                <a:cubicBezTo>
                  <a:pt x="387" y="94"/>
                  <a:pt x="386" y="92"/>
                  <a:pt x="386" y="93"/>
                </a:cubicBezTo>
                <a:cubicBezTo>
                  <a:pt x="386" y="94"/>
                  <a:pt x="385" y="93"/>
                  <a:pt x="385" y="93"/>
                </a:cubicBezTo>
                <a:cubicBezTo>
                  <a:pt x="384" y="93"/>
                  <a:pt x="383" y="93"/>
                  <a:pt x="383" y="94"/>
                </a:cubicBezTo>
                <a:cubicBezTo>
                  <a:pt x="383" y="93"/>
                  <a:pt x="384" y="93"/>
                  <a:pt x="384" y="91"/>
                </a:cubicBezTo>
                <a:cubicBezTo>
                  <a:pt x="381" y="92"/>
                  <a:pt x="377" y="93"/>
                  <a:pt x="374" y="95"/>
                </a:cubicBezTo>
                <a:cubicBezTo>
                  <a:pt x="374" y="96"/>
                  <a:pt x="374" y="95"/>
                  <a:pt x="373" y="95"/>
                </a:cubicBezTo>
                <a:cubicBezTo>
                  <a:pt x="373" y="95"/>
                  <a:pt x="373" y="96"/>
                  <a:pt x="373" y="96"/>
                </a:cubicBezTo>
                <a:cubicBezTo>
                  <a:pt x="373" y="96"/>
                  <a:pt x="373" y="96"/>
                  <a:pt x="372" y="96"/>
                </a:cubicBezTo>
                <a:cubicBezTo>
                  <a:pt x="372" y="95"/>
                  <a:pt x="370" y="98"/>
                  <a:pt x="370" y="99"/>
                </a:cubicBezTo>
                <a:cubicBezTo>
                  <a:pt x="369" y="98"/>
                  <a:pt x="370" y="98"/>
                  <a:pt x="370" y="97"/>
                </a:cubicBezTo>
                <a:cubicBezTo>
                  <a:pt x="370" y="97"/>
                  <a:pt x="369" y="97"/>
                  <a:pt x="369" y="97"/>
                </a:cubicBezTo>
                <a:cubicBezTo>
                  <a:pt x="370" y="96"/>
                  <a:pt x="370" y="96"/>
                  <a:pt x="370" y="95"/>
                </a:cubicBezTo>
                <a:cubicBezTo>
                  <a:pt x="370" y="95"/>
                  <a:pt x="370" y="96"/>
                  <a:pt x="369" y="96"/>
                </a:cubicBezTo>
                <a:cubicBezTo>
                  <a:pt x="369" y="96"/>
                  <a:pt x="369" y="96"/>
                  <a:pt x="369" y="97"/>
                </a:cubicBezTo>
                <a:cubicBezTo>
                  <a:pt x="369" y="97"/>
                  <a:pt x="369" y="97"/>
                  <a:pt x="368" y="97"/>
                </a:cubicBezTo>
                <a:cubicBezTo>
                  <a:pt x="368" y="96"/>
                  <a:pt x="369" y="96"/>
                  <a:pt x="369" y="95"/>
                </a:cubicBezTo>
                <a:cubicBezTo>
                  <a:pt x="369" y="95"/>
                  <a:pt x="369" y="95"/>
                  <a:pt x="369" y="95"/>
                </a:cubicBezTo>
                <a:cubicBezTo>
                  <a:pt x="369" y="96"/>
                  <a:pt x="370" y="95"/>
                  <a:pt x="370" y="95"/>
                </a:cubicBezTo>
                <a:cubicBezTo>
                  <a:pt x="371" y="95"/>
                  <a:pt x="371" y="95"/>
                  <a:pt x="371" y="96"/>
                </a:cubicBezTo>
                <a:cubicBezTo>
                  <a:pt x="371" y="95"/>
                  <a:pt x="372" y="95"/>
                  <a:pt x="372" y="95"/>
                </a:cubicBezTo>
                <a:cubicBezTo>
                  <a:pt x="372" y="95"/>
                  <a:pt x="372" y="95"/>
                  <a:pt x="372" y="95"/>
                </a:cubicBezTo>
                <a:cubicBezTo>
                  <a:pt x="372" y="95"/>
                  <a:pt x="372" y="95"/>
                  <a:pt x="372" y="95"/>
                </a:cubicBezTo>
                <a:cubicBezTo>
                  <a:pt x="372" y="95"/>
                  <a:pt x="372" y="95"/>
                  <a:pt x="372" y="95"/>
                </a:cubicBezTo>
                <a:cubicBezTo>
                  <a:pt x="372" y="95"/>
                  <a:pt x="372" y="95"/>
                  <a:pt x="372" y="95"/>
                </a:cubicBezTo>
                <a:cubicBezTo>
                  <a:pt x="372" y="95"/>
                  <a:pt x="372" y="95"/>
                  <a:pt x="372" y="95"/>
                </a:cubicBezTo>
                <a:cubicBezTo>
                  <a:pt x="373" y="94"/>
                  <a:pt x="373" y="94"/>
                  <a:pt x="373" y="94"/>
                </a:cubicBezTo>
                <a:cubicBezTo>
                  <a:pt x="374" y="94"/>
                  <a:pt x="375" y="93"/>
                  <a:pt x="376" y="92"/>
                </a:cubicBezTo>
                <a:cubicBezTo>
                  <a:pt x="376" y="91"/>
                  <a:pt x="375" y="93"/>
                  <a:pt x="374" y="93"/>
                </a:cubicBezTo>
                <a:cubicBezTo>
                  <a:pt x="375" y="92"/>
                  <a:pt x="376" y="91"/>
                  <a:pt x="377" y="92"/>
                </a:cubicBezTo>
                <a:cubicBezTo>
                  <a:pt x="378" y="91"/>
                  <a:pt x="379" y="90"/>
                  <a:pt x="380" y="90"/>
                </a:cubicBezTo>
                <a:cubicBezTo>
                  <a:pt x="383" y="88"/>
                  <a:pt x="386" y="88"/>
                  <a:pt x="388" y="86"/>
                </a:cubicBezTo>
                <a:cubicBezTo>
                  <a:pt x="388" y="86"/>
                  <a:pt x="388" y="86"/>
                  <a:pt x="388" y="86"/>
                </a:cubicBezTo>
                <a:cubicBezTo>
                  <a:pt x="388" y="86"/>
                  <a:pt x="388" y="86"/>
                  <a:pt x="388" y="86"/>
                </a:cubicBezTo>
                <a:cubicBezTo>
                  <a:pt x="388" y="86"/>
                  <a:pt x="387" y="85"/>
                  <a:pt x="387" y="86"/>
                </a:cubicBezTo>
                <a:cubicBezTo>
                  <a:pt x="387" y="86"/>
                  <a:pt x="387" y="86"/>
                  <a:pt x="387" y="86"/>
                </a:cubicBezTo>
                <a:cubicBezTo>
                  <a:pt x="387" y="86"/>
                  <a:pt x="387" y="86"/>
                  <a:pt x="386" y="85"/>
                </a:cubicBezTo>
                <a:cubicBezTo>
                  <a:pt x="386" y="86"/>
                  <a:pt x="385" y="86"/>
                  <a:pt x="384" y="85"/>
                </a:cubicBezTo>
                <a:cubicBezTo>
                  <a:pt x="384" y="86"/>
                  <a:pt x="384" y="86"/>
                  <a:pt x="384" y="86"/>
                </a:cubicBezTo>
                <a:cubicBezTo>
                  <a:pt x="383" y="85"/>
                  <a:pt x="383" y="86"/>
                  <a:pt x="382" y="86"/>
                </a:cubicBezTo>
                <a:cubicBezTo>
                  <a:pt x="382" y="86"/>
                  <a:pt x="382" y="85"/>
                  <a:pt x="382" y="85"/>
                </a:cubicBezTo>
                <a:cubicBezTo>
                  <a:pt x="382" y="85"/>
                  <a:pt x="382" y="85"/>
                  <a:pt x="382" y="85"/>
                </a:cubicBezTo>
                <a:cubicBezTo>
                  <a:pt x="382" y="85"/>
                  <a:pt x="382" y="85"/>
                  <a:pt x="382" y="85"/>
                </a:cubicBezTo>
                <a:cubicBezTo>
                  <a:pt x="382" y="84"/>
                  <a:pt x="382" y="84"/>
                  <a:pt x="381" y="85"/>
                </a:cubicBezTo>
                <a:cubicBezTo>
                  <a:pt x="382" y="84"/>
                  <a:pt x="382" y="84"/>
                  <a:pt x="381" y="84"/>
                </a:cubicBezTo>
                <a:cubicBezTo>
                  <a:pt x="381" y="84"/>
                  <a:pt x="381" y="84"/>
                  <a:pt x="381" y="84"/>
                </a:cubicBezTo>
                <a:cubicBezTo>
                  <a:pt x="381" y="85"/>
                  <a:pt x="381" y="84"/>
                  <a:pt x="381" y="84"/>
                </a:cubicBezTo>
                <a:cubicBezTo>
                  <a:pt x="381" y="85"/>
                  <a:pt x="381" y="85"/>
                  <a:pt x="381" y="85"/>
                </a:cubicBezTo>
                <a:cubicBezTo>
                  <a:pt x="381" y="85"/>
                  <a:pt x="380" y="85"/>
                  <a:pt x="380" y="85"/>
                </a:cubicBezTo>
                <a:cubicBezTo>
                  <a:pt x="380" y="85"/>
                  <a:pt x="381" y="84"/>
                  <a:pt x="380" y="84"/>
                </a:cubicBezTo>
                <a:cubicBezTo>
                  <a:pt x="379" y="84"/>
                  <a:pt x="379" y="85"/>
                  <a:pt x="378" y="85"/>
                </a:cubicBezTo>
                <a:cubicBezTo>
                  <a:pt x="377" y="84"/>
                  <a:pt x="378" y="84"/>
                  <a:pt x="379" y="83"/>
                </a:cubicBezTo>
                <a:cubicBezTo>
                  <a:pt x="379" y="83"/>
                  <a:pt x="378" y="83"/>
                  <a:pt x="378" y="83"/>
                </a:cubicBezTo>
                <a:cubicBezTo>
                  <a:pt x="378" y="83"/>
                  <a:pt x="378" y="83"/>
                  <a:pt x="378" y="83"/>
                </a:cubicBezTo>
                <a:cubicBezTo>
                  <a:pt x="378" y="84"/>
                  <a:pt x="377" y="83"/>
                  <a:pt x="377" y="84"/>
                </a:cubicBezTo>
                <a:cubicBezTo>
                  <a:pt x="377" y="84"/>
                  <a:pt x="377" y="84"/>
                  <a:pt x="377" y="83"/>
                </a:cubicBezTo>
                <a:cubicBezTo>
                  <a:pt x="376" y="84"/>
                  <a:pt x="375" y="84"/>
                  <a:pt x="374" y="84"/>
                </a:cubicBezTo>
                <a:cubicBezTo>
                  <a:pt x="374" y="84"/>
                  <a:pt x="374" y="85"/>
                  <a:pt x="374" y="85"/>
                </a:cubicBezTo>
                <a:cubicBezTo>
                  <a:pt x="374" y="85"/>
                  <a:pt x="374" y="86"/>
                  <a:pt x="374" y="86"/>
                </a:cubicBezTo>
                <a:cubicBezTo>
                  <a:pt x="373" y="85"/>
                  <a:pt x="373" y="85"/>
                  <a:pt x="373" y="84"/>
                </a:cubicBezTo>
                <a:cubicBezTo>
                  <a:pt x="374" y="84"/>
                  <a:pt x="375" y="82"/>
                  <a:pt x="376" y="81"/>
                </a:cubicBezTo>
                <a:cubicBezTo>
                  <a:pt x="377" y="81"/>
                  <a:pt x="379" y="80"/>
                  <a:pt x="380" y="80"/>
                </a:cubicBezTo>
                <a:cubicBezTo>
                  <a:pt x="380" y="79"/>
                  <a:pt x="381" y="80"/>
                  <a:pt x="382" y="80"/>
                </a:cubicBezTo>
                <a:cubicBezTo>
                  <a:pt x="382" y="80"/>
                  <a:pt x="381" y="80"/>
                  <a:pt x="381" y="80"/>
                </a:cubicBezTo>
                <a:cubicBezTo>
                  <a:pt x="382" y="81"/>
                  <a:pt x="382" y="79"/>
                  <a:pt x="383" y="79"/>
                </a:cubicBezTo>
                <a:cubicBezTo>
                  <a:pt x="383" y="79"/>
                  <a:pt x="383" y="80"/>
                  <a:pt x="383" y="80"/>
                </a:cubicBezTo>
                <a:cubicBezTo>
                  <a:pt x="383" y="79"/>
                  <a:pt x="385" y="78"/>
                  <a:pt x="386" y="79"/>
                </a:cubicBezTo>
                <a:cubicBezTo>
                  <a:pt x="387" y="78"/>
                  <a:pt x="388" y="78"/>
                  <a:pt x="389" y="77"/>
                </a:cubicBezTo>
                <a:cubicBezTo>
                  <a:pt x="389" y="76"/>
                  <a:pt x="388" y="77"/>
                  <a:pt x="387" y="77"/>
                </a:cubicBezTo>
                <a:cubicBezTo>
                  <a:pt x="388" y="77"/>
                  <a:pt x="390" y="75"/>
                  <a:pt x="392" y="76"/>
                </a:cubicBezTo>
                <a:cubicBezTo>
                  <a:pt x="393" y="75"/>
                  <a:pt x="397" y="75"/>
                  <a:pt x="397" y="73"/>
                </a:cubicBezTo>
                <a:cubicBezTo>
                  <a:pt x="398" y="73"/>
                  <a:pt x="398" y="72"/>
                  <a:pt x="399" y="72"/>
                </a:cubicBezTo>
                <a:cubicBezTo>
                  <a:pt x="399" y="73"/>
                  <a:pt x="398" y="73"/>
                  <a:pt x="399" y="73"/>
                </a:cubicBezTo>
                <a:cubicBezTo>
                  <a:pt x="401" y="72"/>
                  <a:pt x="403" y="71"/>
                  <a:pt x="403" y="69"/>
                </a:cubicBezTo>
                <a:cubicBezTo>
                  <a:pt x="402" y="68"/>
                  <a:pt x="401" y="68"/>
                  <a:pt x="401" y="67"/>
                </a:cubicBezTo>
                <a:cubicBezTo>
                  <a:pt x="400" y="67"/>
                  <a:pt x="398" y="67"/>
                  <a:pt x="398" y="65"/>
                </a:cubicBezTo>
                <a:cubicBezTo>
                  <a:pt x="397" y="66"/>
                  <a:pt x="396" y="66"/>
                  <a:pt x="396" y="67"/>
                </a:cubicBezTo>
                <a:cubicBezTo>
                  <a:pt x="396" y="67"/>
                  <a:pt x="397" y="67"/>
                  <a:pt x="397" y="67"/>
                </a:cubicBezTo>
                <a:cubicBezTo>
                  <a:pt x="397" y="67"/>
                  <a:pt x="397" y="67"/>
                  <a:pt x="396" y="67"/>
                </a:cubicBezTo>
                <a:cubicBezTo>
                  <a:pt x="396" y="67"/>
                  <a:pt x="396" y="67"/>
                  <a:pt x="395" y="67"/>
                </a:cubicBezTo>
                <a:cubicBezTo>
                  <a:pt x="395" y="67"/>
                  <a:pt x="395" y="66"/>
                  <a:pt x="395" y="66"/>
                </a:cubicBezTo>
                <a:cubicBezTo>
                  <a:pt x="395" y="66"/>
                  <a:pt x="395" y="66"/>
                  <a:pt x="395" y="66"/>
                </a:cubicBezTo>
                <a:cubicBezTo>
                  <a:pt x="394" y="65"/>
                  <a:pt x="392" y="67"/>
                  <a:pt x="391" y="67"/>
                </a:cubicBezTo>
                <a:cubicBezTo>
                  <a:pt x="389" y="66"/>
                  <a:pt x="388" y="68"/>
                  <a:pt x="386" y="69"/>
                </a:cubicBezTo>
                <a:cubicBezTo>
                  <a:pt x="386" y="69"/>
                  <a:pt x="386" y="69"/>
                  <a:pt x="386" y="69"/>
                </a:cubicBezTo>
                <a:cubicBezTo>
                  <a:pt x="387" y="67"/>
                  <a:pt x="388" y="67"/>
                  <a:pt x="389" y="66"/>
                </a:cubicBezTo>
                <a:cubicBezTo>
                  <a:pt x="388" y="66"/>
                  <a:pt x="388" y="66"/>
                  <a:pt x="388" y="66"/>
                </a:cubicBezTo>
                <a:cubicBezTo>
                  <a:pt x="386" y="68"/>
                  <a:pt x="384" y="67"/>
                  <a:pt x="382" y="68"/>
                </a:cubicBezTo>
                <a:cubicBezTo>
                  <a:pt x="382" y="68"/>
                  <a:pt x="382" y="68"/>
                  <a:pt x="382" y="68"/>
                </a:cubicBezTo>
                <a:cubicBezTo>
                  <a:pt x="383" y="68"/>
                  <a:pt x="384" y="67"/>
                  <a:pt x="384" y="66"/>
                </a:cubicBezTo>
                <a:cubicBezTo>
                  <a:pt x="384" y="66"/>
                  <a:pt x="384" y="66"/>
                  <a:pt x="383" y="66"/>
                </a:cubicBezTo>
                <a:cubicBezTo>
                  <a:pt x="383" y="67"/>
                  <a:pt x="383" y="67"/>
                  <a:pt x="383" y="66"/>
                </a:cubicBezTo>
                <a:cubicBezTo>
                  <a:pt x="383" y="67"/>
                  <a:pt x="383" y="67"/>
                  <a:pt x="383" y="68"/>
                </a:cubicBezTo>
                <a:cubicBezTo>
                  <a:pt x="382" y="67"/>
                  <a:pt x="380" y="68"/>
                  <a:pt x="381" y="69"/>
                </a:cubicBezTo>
                <a:cubicBezTo>
                  <a:pt x="380" y="70"/>
                  <a:pt x="380" y="68"/>
                  <a:pt x="380" y="69"/>
                </a:cubicBezTo>
                <a:cubicBezTo>
                  <a:pt x="380" y="69"/>
                  <a:pt x="380" y="68"/>
                  <a:pt x="380" y="68"/>
                </a:cubicBezTo>
                <a:cubicBezTo>
                  <a:pt x="380" y="68"/>
                  <a:pt x="379" y="69"/>
                  <a:pt x="379" y="69"/>
                </a:cubicBezTo>
                <a:cubicBezTo>
                  <a:pt x="379" y="70"/>
                  <a:pt x="379" y="69"/>
                  <a:pt x="379" y="69"/>
                </a:cubicBezTo>
                <a:cubicBezTo>
                  <a:pt x="378" y="69"/>
                  <a:pt x="379" y="69"/>
                  <a:pt x="378" y="70"/>
                </a:cubicBezTo>
                <a:cubicBezTo>
                  <a:pt x="378" y="70"/>
                  <a:pt x="378" y="69"/>
                  <a:pt x="378" y="69"/>
                </a:cubicBezTo>
                <a:cubicBezTo>
                  <a:pt x="377" y="69"/>
                  <a:pt x="378" y="70"/>
                  <a:pt x="377" y="70"/>
                </a:cubicBezTo>
                <a:cubicBezTo>
                  <a:pt x="377" y="70"/>
                  <a:pt x="377" y="70"/>
                  <a:pt x="377" y="69"/>
                </a:cubicBezTo>
                <a:cubicBezTo>
                  <a:pt x="377" y="69"/>
                  <a:pt x="377" y="69"/>
                  <a:pt x="377" y="69"/>
                </a:cubicBezTo>
                <a:cubicBezTo>
                  <a:pt x="377" y="68"/>
                  <a:pt x="376" y="69"/>
                  <a:pt x="376" y="70"/>
                </a:cubicBezTo>
                <a:cubicBezTo>
                  <a:pt x="376" y="70"/>
                  <a:pt x="375" y="70"/>
                  <a:pt x="374" y="71"/>
                </a:cubicBezTo>
                <a:cubicBezTo>
                  <a:pt x="374" y="71"/>
                  <a:pt x="374" y="71"/>
                  <a:pt x="374" y="70"/>
                </a:cubicBezTo>
                <a:cubicBezTo>
                  <a:pt x="374" y="70"/>
                  <a:pt x="375" y="70"/>
                  <a:pt x="375" y="70"/>
                </a:cubicBezTo>
                <a:cubicBezTo>
                  <a:pt x="375" y="69"/>
                  <a:pt x="375" y="69"/>
                  <a:pt x="375" y="68"/>
                </a:cubicBezTo>
                <a:cubicBezTo>
                  <a:pt x="375" y="68"/>
                  <a:pt x="375" y="68"/>
                  <a:pt x="375" y="69"/>
                </a:cubicBezTo>
                <a:cubicBezTo>
                  <a:pt x="374" y="68"/>
                  <a:pt x="374" y="68"/>
                  <a:pt x="374" y="68"/>
                </a:cubicBezTo>
                <a:cubicBezTo>
                  <a:pt x="375" y="68"/>
                  <a:pt x="375" y="67"/>
                  <a:pt x="376" y="66"/>
                </a:cubicBezTo>
                <a:cubicBezTo>
                  <a:pt x="376" y="66"/>
                  <a:pt x="375" y="66"/>
                  <a:pt x="375" y="65"/>
                </a:cubicBezTo>
                <a:cubicBezTo>
                  <a:pt x="376" y="65"/>
                  <a:pt x="376" y="65"/>
                  <a:pt x="376" y="65"/>
                </a:cubicBezTo>
                <a:cubicBezTo>
                  <a:pt x="376" y="64"/>
                  <a:pt x="375" y="65"/>
                  <a:pt x="375" y="64"/>
                </a:cubicBezTo>
                <a:cubicBezTo>
                  <a:pt x="374" y="65"/>
                  <a:pt x="373" y="64"/>
                  <a:pt x="373" y="65"/>
                </a:cubicBezTo>
                <a:cubicBezTo>
                  <a:pt x="373" y="66"/>
                  <a:pt x="372" y="65"/>
                  <a:pt x="372" y="65"/>
                </a:cubicBezTo>
                <a:cubicBezTo>
                  <a:pt x="371" y="65"/>
                  <a:pt x="371" y="65"/>
                  <a:pt x="370" y="65"/>
                </a:cubicBezTo>
                <a:cubicBezTo>
                  <a:pt x="370" y="64"/>
                  <a:pt x="371" y="64"/>
                  <a:pt x="372" y="63"/>
                </a:cubicBezTo>
                <a:cubicBezTo>
                  <a:pt x="369" y="64"/>
                  <a:pt x="365" y="64"/>
                  <a:pt x="361" y="67"/>
                </a:cubicBezTo>
                <a:cubicBezTo>
                  <a:pt x="361" y="67"/>
                  <a:pt x="361" y="67"/>
                  <a:pt x="360" y="66"/>
                </a:cubicBezTo>
                <a:cubicBezTo>
                  <a:pt x="360" y="67"/>
                  <a:pt x="360" y="67"/>
                  <a:pt x="360" y="67"/>
                </a:cubicBezTo>
                <a:cubicBezTo>
                  <a:pt x="360" y="67"/>
                  <a:pt x="360" y="67"/>
                  <a:pt x="359" y="68"/>
                </a:cubicBezTo>
                <a:cubicBezTo>
                  <a:pt x="359" y="66"/>
                  <a:pt x="357" y="69"/>
                  <a:pt x="357" y="70"/>
                </a:cubicBezTo>
                <a:cubicBezTo>
                  <a:pt x="357" y="69"/>
                  <a:pt x="357" y="69"/>
                  <a:pt x="357" y="68"/>
                </a:cubicBezTo>
                <a:cubicBezTo>
                  <a:pt x="357" y="68"/>
                  <a:pt x="357" y="68"/>
                  <a:pt x="358" y="68"/>
                </a:cubicBezTo>
                <a:cubicBezTo>
                  <a:pt x="357" y="68"/>
                  <a:pt x="357" y="68"/>
                  <a:pt x="357" y="68"/>
                </a:cubicBezTo>
                <a:cubicBezTo>
                  <a:pt x="356" y="68"/>
                  <a:pt x="356" y="68"/>
                  <a:pt x="356" y="68"/>
                </a:cubicBezTo>
                <a:cubicBezTo>
                  <a:pt x="357" y="67"/>
                  <a:pt x="357" y="67"/>
                  <a:pt x="357" y="67"/>
                </a:cubicBezTo>
                <a:cubicBezTo>
                  <a:pt x="357" y="66"/>
                  <a:pt x="357" y="67"/>
                  <a:pt x="356" y="67"/>
                </a:cubicBezTo>
                <a:cubicBezTo>
                  <a:pt x="356" y="67"/>
                  <a:pt x="356" y="67"/>
                  <a:pt x="356" y="68"/>
                </a:cubicBezTo>
                <a:cubicBezTo>
                  <a:pt x="356" y="68"/>
                  <a:pt x="356" y="68"/>
                  <a:pt x="356" y="68"/>
                </a:cubicBezTo>
                <a:cubicBezTo>
                  <a:pt x="356" y="67"/>
                  <a:pt x="356" y="67"/>
                  <a:pt x="356" y="67"/>
                </a:cubicBezTo>
                <a:cubicBezTo>
                  <a:pt x="356" y="67"/>
                  <a:pt x="356" y="66"/>
                  <a:pt x="356" y="66"/>
                </a:cubicBezTo>
                <a:cubicBezTo>
                  <a:pt x="356" y="66"/>
                  <a:pt x="356" y="66"/>
                  <a:pt x="356" y="66"/>
                </a:cubicBezTo>
                <a:cubicBezTo>
                  <a:pt x="356" y="66"/>
                  <a:pt x="356" y="66"/>
                  <a:pt x="356" y="66"/>
                </a:cubicBezTo>
                <a:cubicBezTo>
                  <a:pt x="356" y="67"/>
                  <a:pt x="357" y="66"/>
                  <a:pt x="358" y="66"/>
                </a:cubicBezTo>
                <a:cubicBezTo>
                  <a:pt x="358" y="66"/>
                  <a:pt x="358" y="66"/>
                  <a:pt x="358" y="67"/>
                </a:cubicBezTo>
                <a:cubicBezTo>
                  <a:pt x="359" y="66"/>
                  <a:pt x="359" y="65"/>
                  <a:pt x="360" y="64"/>
                </a:cubicBezTo>
                <a:cubicBezTo>
                  <a:pt x="360" y="65"/>
                  <a:pt x="359" y="65"/>
                  <a:pt x="359" y="66"/>
                </a:cubicBezTo>
                <a:cubicBezTo>
                  <a:pt x="360" y="66"/>
                  <a:pt x="360" y="65"/>
                  <a:pt x="360" y="65"/>
                </a:cubicBezTo>
                <a:cubicBezTo>
                  <a:pt x="361" y="65"/>
                  <a:pt x="363" y="64"/>
                  <a:pt x="364" y="63"/>
                </a:cubicBezTo>
                <a:cubicBezTo>
                  <a:pt x="363" y="63"/>
                  <a:pt x="362" y="64"/>
                  <a:pt x="361" y="64"/>
                </a:cubicBezTo>
                <a:cubicBezTo>
                  <a:pt x="362" y="63"/>
                  <a:pt x="363" y="62"/>
                  <a:pt x="364" y="63"/>
                </a:cubicBezTo>
                <a:cubicBezTo>
                  <a:pt x="365" y="62"/>
                  <a:pt x="366" y="62"/>
                  <a:pt x="367" y="62"/>
                </a:cubicBezTo>
                <a:cubicBezTo>
                  <a:pt x="370" y="60"/>
                  <a:pt x="373" y="60"/>
                  <a:pt x="376" y="58"/>
                </a:cubicBezTo>
                <a:cubicBezTo>
                  <a:pt x="375" y="58"/>
                  <a:pt x="375" y="58"/>
                  <a:pt x="374" y="57"/>
                </a:cubicBezTo>
                <a:cubicBezTo>
                  <a:pt x="373" y="58"/>
                  <a:pt x="372" y="58"/>
                  <a:pt x="372" y="57"/>
                </a:cubicBezTo>
                <a:cubicBezTo>
                  <a:pt x="371" y="57"/>
                  <a:pt x="372" y="57"/>
                  <a:pt x="371" y="58"/>
                </a:cubicBezTo>
                <a:cubicBezTo>
                  <a:pt x="371" y="57"/>
                  <a:pt x="370" y="58"/>
                  <a:pt x="370" y="57"/>
                </a:cubicBezTo>
                <a:cubicBezTo>
                  <a:pt x="369" y="57"/>
                  <a:pt x="370" y="57"/>
                  <a:pt x="370" y="56"/>
                </a:cubicBezTo>
                <a:cubicBezTo>
                  <a:pt x="369" y="56"/>
                  <a:pt x="369" y="57"/>
                  <a:pt x="368" y="56"/>
                </a:cubicBezTo>
                <a:cubicBezTo>
                  <a:pt x="367" y="56"/>
                  <a:pt x="368" y="56"/>
                  <a:pt x="368" y="55"/>
                </a:cubicBezTo>
                <a:cubicBezTo>
                  <a:pt x="367" y="55"/>
                  <a:pt x="366" y="56"/>
                  <a:pt x="365" y="57"/>
                </a:cubicBezTo>
                <a:cubicBezTo>
                  <a:pt x="365" y="56"/>
                  <a:pt x="366" y="55"/>
                  <a:pt x="366" y="55"/>
                </a:cubicBezTo>
                <a:cubicBezTo>
                  <a:pt x="366" y="55"/>
                  <a:pt x="366" y="55"/>
                  <a:pt x="366" y="54"/>
                </a:cubicBezTo>
                <a:cubicBezTo>
                  <a:pt x="366" y="55"/>
                  <a:pt x="366" y="55"/>
                  <a:pt x="366" y="55"/>
                </a:cubicBezTo>
                <a:cubicBezTo>
                  <a:pt x="365" y="55"/>
                  <a:pt x="365" y="55"/>
                  <a:pt x="365" y="55"/>
                </a:cubicBezTo>
                <a:cubicBezTo>
                  <a:pt x="365" y="55"/>
                  <a:pt x="365" y="55"/>
                  <a:pt x="365" y="55"/>
                </a:cubicBezTo>
                <a:cubicBezTo>
                  <a:pt x="364" y="55"/>
                  <a:pt x="363" y="55"/>
                  <a:pt x="362" y="55"/>
                </a:cubicBezTo>
                <a:cubicBezTo>
                  <a:pt x="362" y="56"/>
                  <a:pt x="362" y="56"/>
                  <a:pt x="362" y="56"/>
                </a:cubicBezTo>
                <a:cubicBezTo>
                  <a:pt x="362" y="57"/>
                  <a:pt x="362" y="57"/>
                  <a:pt x="361" y="57"/>
                </a:cubicBezTo>
                <a:cubicBezTo>
                  <a:pt x="361" y="56"/>
                  <a:pt x="361" y="56"/>
                  <a:pt x="361" y="55"/>
                </a:cubicBezTo>
                <a:cubicBezTo>
                  <a:pt x="362" y="55"/>
                  <a:pt x="363" y="54"/>
                  <a:pt x="363" y="53"/>
                </a:cubicBezTo>
                <a:cubicBezTo>
                  <a:pt x="365" y="52"/>
                  <a:pt x="366" y="52"/>
                  <a:pt x="368" y="52"/>
                </a:cubicBezTo>
                <a:cubicBezTo>
                  <a:pt x="368" y="51"/>
                  <a:pt x="369" y="51"/>
                  <a:pt x="369" y="51"/>
                </a:cubicBezTo>
                <a:cubicBezTo>
                  <a:pt x="370" y="52"/>
                  <a:pt x="369" y="51"/>
                  <a:pt x="369" y="52"/>
                </a:cubicBezTo>
                <a:cubicBezTo>
                  <a:pt x="369" y="52"/>
                  <a:pt x="370" y="51"/>
                  <a:pt x="371" y="51"/>
                </a:cubicBezTo>
                <a:cubicBezTo>
                  <a:pt x="371" y="51"/>
                  <a:pt x="370" y="51"/>
                  <a:pt x="371" y="51"/>
                </a:cubicBezTo>
                <a:cubicBezTo>
                  <a:pt x="371" y="50"/>
                  <a:pt x="373" y="50"/>
                  <a:pt x="374" y="50"/>
                </a:cubicBezTo>
                <a:cubicBezTo>
                  <a:pt x="375" y="49"/>
                  <a:pt x="376" y="50"/>
                  <a:pt x="377" y="49"/>
                </a:cubicBezTo>
                <a:cubicBezTo>
                  <a:pt x="377" y="48"/>
                  <a:pt x="376" y="49"/>
                  <a:pt x="375" y="49"/>
                </a:cubicBezTo>
                <a:cubicBezTo>
                  <a:pt x="376" y="48"/>
                  <a:pt x="378" y="47"/>
                  <a:pt x="380" y="48"/>
                </a:cubicBezTo>
                <a:cubicBezTo>
                  <a:pt x="381" y="47"/>
                  <a:pt x="385" y="48"/>
                  <a:pt x="385" y="45"/>
                </a:cubicBezTo>
                <a:cubicBezTo>
                  <a:pt x="386" y="46"/>
                  <a:pt x="386" y="44"/>
                  <a:pt x="387" y="45"/>
                </a:cubicBezTo>
                <a:cubicBezTo>
                  <a:pt x="387" y="45"/>
                  <a:pt x="387" y="45"/>
                  <a:pt x="387" y="46"/>
                </a:cubicBezTo>
                <a:cubicBezTo>
                  <a:pt x="389" y="45"/>
                  <a:pt x="391" y="43"/>
                  <a:pt x="391" y="41"/>
                </a:cubicBezTo>
                <a:cubicBezTo>
                  <a:pt x="390" y="41"/>
                  <a:pt x="389" y="41"/>
                  <a:pt x="390" y="40"/>
                </a:cubicBezTo>
                <a:cubicBezTo>
                  <a:pt x="389" y="39"/>
                  <a:pt x="387" y="40"/>
                  <a:pt x="386" y="38"/>
                </a:cubicBezTo>
                <a:cubicBezTo>
                  <a:pt x="386" y="39"/>
                  <a:pt x="385" y="38"/>
                  <a:pt x="385" y="39"/>
                </a:cubicBezTo>
                <a:cubicBezTo>
                  <a:pt x="385" y="39"/>
                  <a:pt x="385" y="39"/>
                  <a:pt x="385" y="39"/>
                </a:cubicBezTo>
                <a:cubicBezTo>
                  <a:pt x="386" y="39"/>
                  <a:pt x="385" y="39"/>
                  <a:pt x="385" y="40"/>
                </a:cubicBezTo>
                <a:cubicBezTo>
                  <a:pt x="384" y="39"/>
                  <a:pt x="384" y="39"/>
                  <a:pt x="384" y="39"/>
                </a:cubicBezTo>
                <a:cubicBezTo>
                  <a:pt x="383" y="39"/>
                  <a:pt x="383" y="38"/>
                  <a:pt x="384" y="38"/>
                </a:cubicBezTo>
                <a:cubicBezTo>
                  <a:pt x="384" y="38"/>
                  <a:pt x="383" y="38"/>
                  <a:pt x="383" y="39"/>
                </a:cubicBezTo>
                <a:cubicBezTo>
                  <a:pt x="382" y="38"/>
                  <a:pt x="380" y="39"/>
                  <a:pt x="379" y="39"/>
                </a:cubicBezTo>
                <a:cubicBezTo>
                  <a:pt x="378" y="38"/>
                  <a:pt x="376" y="40"/>
                  <a:pt x="375" y="41"/>
                </a:cubicBezTo>
                <a:cubicBezTo>
                  <a:pt x="374" y="41"/>
                  <a:pt x="374" y="41"/>
                  <a:pt x="374" y="41"/>
                </a:cubicBezTo>
                <a:cubicBezTo>
                  <a:pt x="375" y="39"/>
                  <a:pt x="376" y="39"/>
                  <a:pt x="377" y="38"/>
                </a:cubicBezTo>
                <a:cubicBezTo>
                  <a:pt x="377" y="38"/>
                  <a:pt x="377" y="38"/>
                  <a:pt x="376" y="38"/>
                </a:cubicBezTo>
                <a:cubicBezTo>
                  <a:pt x="374" y="39"/>
                  <a:pt x="373" y="39"/>
                  <a:pt x="371" y="40"/>
                </a:cubicBezTo>
                <a:cubicBezTo>
                  <a:pt x="370" y="40"/>
                  <a:pt x="371" y="40"/>
                  <a:pt x="370" y="40"/>
                </a:cubicBezTo>
                <a:cubicBezTo>
                  <a:pt x="371" y="39"/>
                  <a:pt x="372" y="39"/>
                  <a:pt x="373" y="38"/>
                </a:cubicBezTo>
                <a:cubicBezTo>
                  <a:pt x="372" y="38"/>
                  <a:pt x="372" y="38"/>
                  <a:pt x="372" y="38"/>
                </a:cubicBezTo>
                <a:cubicBezTo>
                  <a:pt x="372" y="38"/>
                  <a:pt x="371" y="38"/>
                  <a:pt x="371" y="38"/>
                </a:cubicBezTo>
                <a:cubicBezTo>
                  <a:pt x="371" y="39"/>
                  <a:pt x="371" y="39"/>
                  <a:pt x="371" y="39"/>
                </a:cubicBezTo>
                <a:cubicBezTo>
                  <a:pt x="370" y="39"/>
                  <a:pt x="369" y="40"/>
                  <a:pt x="369" y="41"/>
                </a:cubicBezTo>
                <a:cubicBezTo>
                  <a:pt x="369" y="41"/>
                  <a:pt x="369" y="40"/>
                  <a:pt x="368" y="40"/>
                </a:cubicBezTo>
                <a:cubicBezTo>
                  <a:pt x="368" y="40"/>
                  <a:pt x="369" y="40"/>
                  <a:pt x="369" y="40"/>
                </a:cubicBezTo>
                <a:cubicBezTo>
                  <a:pt x="368" y="39"/>
                  <a:pt x="368" y="41"/>
                  <a:pt x="368" y="41"/>
                </a:cubicBezTo>
                <a:cubicBezTo>
                  <a:pt x="367" y="41"/>
                  <a:pt x="367" y="40"/>
                  <a:pt x="367" y="40"/>
                </a:cubicBezTo>
                <a:cubicBezTo>
                  <a:pt x="366" y="40"/>
                  <a:pt x="367" y="41"/>
                  <a:pt x="366" y="41"/>
                </a:cubicBezTo>
                <a:cubicBezTo>
                  <a:pt x="366" y="42"/>
                  <a:pt x="366" y="41"/>
                  <a:pt x="366" y="41"/>
                </a:cubicBezTo>
                <a:cubicBezTo>
                  <a:pt x="366" y="41"/>
                  <a:pt x="366" y="41"/>
                  <a:pt x="366" y="42"/>
                </a:cubicBezTo>
                <a:cubicBezTo>
                  <a:pt x="366" y="42"/>
                  <a:pt x="365" y="41"/>
                  <a:pt x="365" y="41"/>
                </a:cubicBezTo>
                <a:cubicBezTo>
                  <a:pt x="365" y="40"/>
                  <a:pt x="365" y="40"/>
                  <a:pt x="366" y="40"/>
                </a:cubicBezTo>
                <a:cubicBezTo>
                  <a:pt x="365" y="40"/>
                  <a:pt x="365" y="41"/>
                  <a:pt x="365" y="41"/>
                </a:cubicBezTo>
                <a:cubicBezTo>
                  <a:pt x="364" y="41"/>
                  <a:pt x="363" y="42"/>
                  <a:pt x="362" y="43"/>
                </a:cubicBezTo>
                <a:cubicBezTo>
                  <a:pt x="362" y="42"/>
                  <a:pt x="362" y="42"/>
                  <a:pt x="362" y="42"/>
                </a:cubicBezTo>
                <a:cubicBezTo>
                  <a:pt x="363" y="41"/>
                  <a:pt x="363" y="41"/>
                  <a:pt x="364" y="41"/>
                </a:cubicBezTo>
                <a:cubicBezTo>
                  <a:pt x="363" y="41"/>
                  <a:pt x="363" y="40"/>
                  <a:pt x="364" y="39"/>
                </a:cubicBezTo>
                <a:cubicBezTo>
                  <a:pt x="363" y="39"/>
                  <a:pt x="363" y="40"/>
                  <a:pt x="363" y="40"/>
                </a:cubicBezTo>
                <a:cubicBezTo>
                  <a:pt x="363" y="39"/>
                  <a:pt x="362" y="40"/>
                  <a:pt x="362" y="39"/>
                </a:cubicBezTo>
                <a:cubicBezTo>
                  <a:pt x="361" y="40"/>
                  <a:pt x="361" y="40"/>
                  <a:pt x="360" y="40"/>
                </a:cubicBezTo>
                <a:cubicBezTo>
                  <a:pt x="360" y="40"/>
                  <a:pt x="360" y="39"/>
                  <a:pt x="361" y="40"/>
                </a:cubicBezTo>
                <a:cubicBezTo>
                  <a:pt x="361" y="40"/>
                  <a:pt x="361" y="40"/>
                  <a:pt x="361" y="40"/>
                </a:cubicBezTo>
                <a:cubicBezTo>
                  <a:pt x="361" y="39"/>
                  <a:pt x="361" y="39"/>
                  <a:pt x="361" y="39"/>
                </a:cubicBezTo>
                <a:cubicBezTo>
                  <a:pt x="360" y="39"/>
                  <a:pt x="360" y="39"/>
                  <a:pt x="359" y="40"/>
                </a:cubicBezTo>
                <a:cubicBezTo>
                  <a:pt x="359" y="39"/>
                  <a:pt x="359" y="39"/>
                  <a:pt x="359" y="38"/>
                </a:cubicBezTo>
                <a:cubicBezTo>
                  <a:pt x="359" y="39"/>
                  <a:pt x="359" y="38"/>
                  <a:pt x="358" y="39"/>
                </a:cubicBezTo>
                <a:cubicBezTo>
                  <a:pt x="358" y="39"/>
                  <a:pt x="358" y="38"/>
                  <a:pt x="357" y="38"/>
                </a:cubicBezTo>
                <a:cubicBezTo>
                  <a:pt x="357" y="38"/>
                  <a:pt x="357" y="39"/>
                  <a:pt x="357" y="39"/>
                </a:cubicBezTo>
                <a:cubicBezTo>
                  <a:pt x="357" y="39"/>
                  <a:pt x="357" y="38"/>
                  <a:pt x="357" y="38"/>
                </a:cubicBezTo>
                <a:cubicBezTo>
                  <a:pt x="356" y="38"/>
                  <a:pt x="355" y="38"/>
                  <a:pt x="354" y="38"/>
                </a:cubicBezTo>
                <a:cubicBezTo>
                  <a:pt x="354" y="38"/>
                  <a:pt x="354" y="38"/>
                  <a:pt x="355" y="37"/>
                </a:cubicBezTo>
                <a:cubicBezTo>
                  <a:pt x="354" y="37"/>
                  <a:pt x="354" y="38"/>
                  <a:pt x="354" y="37"/>
                </a:cubicBezTo>
                <a:cubicBezTo>
                  <a:pt x="354" y="38"/>
                  <a:pt x="353" y="38"/>
                  <a:pt x="353" y="38"/>
                </a:cubicBezTo>
                <a:cubicBezTo>
                  <a:pt x="351" y="38"/>
                  <a:pt x="350" y="39"/>
                  <a:pt x="348" y="39"/>
                </a:cubicBezTo>
                <a:cubicBezTo>
                  <a:pt x="348" y="39"/>
                  <a:pt x="348" y="40"/>
                  <a:pt x="348" y="40"/>
                </a:cubicBezTo>
                <a:cubicBezTo>
                  <a:pt x="348" y="40"/>
                  <a:pt x="347" y="40"/>
                  <a:pt x="347" y="40"/>
                </a:cubicBezTo>
                <a:cubicBezTo>
                  <a:pt x="346" y="38"/>
                  <a:pt x="345" y="41"/>
                  <a:pt x="343" y="41"/>
                </a:cubicBezTo>
                <a:cubicBezTo>
                  <a:pt x="344" y="39"/>
                  <a:pt x="345" y="39"/>
                  <a:pt x="346" y="39"/>
                </a:cubicBezTo>
                <a:cubicBezTo>
                  <a:pt x="345" y="38"/>
                  <a:pt x="345" y="39"/>
                  <a:pt x="345" y="38"/>
                </a:cubicBezTo>
                <a:cubicBezTo>
                  <a:pt x="344" y="39"/>
                  <a:pt x="344" y="39"/>
                  <a:pt x="344" y="39"/>
                </a:cubicBezTo>
                <a:cubicBezTo>
                  <a:pt x="343" y="39"/>
                  <a:pt x="344" y="39"/>
                  <a:pt x="343" y="38"/>
                </a:cubicBezTo>
                <a:cubicBezTo>
                  <a:pt x="344" y="38"/>
                  <a:pt x="344" y="38"/>
                  <a:pt x="344" y="38"/>
                </a:cubicBezTo>
                <a:cubicBezTo>
                  <a:pt x="344" y="38"/>
                  <a:pt x="345" y="38"/>
                  <a:pt x="345" y="37"/>
                </a:cubicBezTo>
                <a:cubicBezTo>
                  <a:pt x="344" y="36"/>
                  <a:pt x="344" y="39"/>
                  <a:pt x="343" y="38"/>
                </a:cubicBezTo>
                <a:cubicBezTo>
                  <a:pt x="342" y="38"/>
                  <a:pt x="342" y="39"/>
                  <a:pt x="341" y="40"/>
                </a:cubicBezTo>
                <a:cubicBezTo>
                  <a:pt x="341" y="40"/>
                  <a:pt x="341" y="39"/>
                  <a:pt x="341" y="39"/>
                </a:cubicBezTo>
                <a:cubicBezTo>
                  <a:pt x="341" y="38"/>
                  <a:pt x="340" y="39"/>
                  <a:pt x="340" y="39"/>
                </a:cubicBezTo>
                <a:cubicBezTo>
                  <a:pt x="340" y="39"/>
                  <a:pt x="340" y="40"/>
                  <a:pt x="340" y="40"/>
                </a:cubicBezTo>
                <a:cubicBezTo>
                  <a:pt x="340" y="40"/>
                  <a:pt x="340" y="40"/>
                  <a:pt x="340" y="40"/>
                </a:cubicBezTo>
                <a:cubicBezTo>
                  <a:pt x="340" y="41"/>
                  <a:pt x="339" y="41"/>
                  <a:pt x="339" y="40"/>
                </a:cubicBezTo>
                <a:cubicBezTo>
                  <a:pt x="338" y="42"/>
                  <a:pt x="338" y="42"/>
                  <a:pt x="338" y="42"/>
                </a:cubicBezTo>
                <a:cubicBezTo>
                  <a:pt x="338" y="41"/>
                  <a:pt x="338" y="41"/>
                  <a:pt x="337" y="41"/>
                </a:cubicBezTo>
                <a:cubicBezTo>
                  <a:pt x="337" y="41"/>
                  <a:pt x="337" y="40"/>
                  <a:pt x="337" y="40"/>
                </a:cubicBezTo>
                <a:cubicBezTo>
                  <a:pt x="337" y="41"/>
                  <a:pt x="336" y="41"/>
                  <a:pt x="335" y="42"/>
                </a:cubicBezTo>
                <a:cubicBezTo>
                  <a:pt x="335" y="42"/>
                  <a:pt x="334" y="42"/>
                  <a:pt x="333" y="42"/>
                </a:cubicBezTo>
                <a:cubicBezTo>
                  <a:pt x="333" y="43"/>
                  <a:pt x="332" y="44"/>
                  <a:pt x="331" y="44"/>
                </a:cubicBezTo>
                <a:cubicBezTo>
                  <a:pt x="330" y="44"/>
                  <a:pt x="331" y="44"/>
                  <a:pt x="331" y="43"/>
                </a:cubicBezTo>
                <a:cubicBezTo>
                  <a:pt x="330" y="44"/>
                  <a:pt x="329" y="46"/>
                  <a:pt x="329" y="47"/>
                </a:cubicBezTo>
                <a:cubicBezTo>
                  <a:pt x="330" y="47"/>
                  <a:pt x="330" y="45"/>
                  <a:pt x="331" y="44"/>
                </a:cubicBezTo>
                <a:cubicBezTo>
                  <a:pt x="331" y="45"/>
                  <a:pt x="331" y="45"/>
                  <a:pt x="331" y="45"/>
                </a:cubicBezTo>
                <a:cubicBezTo>
                  <a:pt x="331" y="45"/>
                  <a:pt x="332" y="44"/>
                  <a:pt x="331" y="44"/>
                </a:cubicBezTo>
                <a:cubicBezTo>
                  <a:pt x="333" y="45"/>
                  <a:pt x="334" y="42"/>
                  <a:pt x="336" y="43"/>
                </a:cubicBezTo>
                <a:cubicBezTo>
                  <a:pt x="335" y="45"/>
                  <a:pt x="333" y="45"/>
                  <a:pt x="332" y="45"/>
                </a:cubicBezTo>
                <a:cubicBezTo>
                  <a:pt x="331" y="47"/>
                  <a:pt x="330" y="47"/>
                  <a:pt x="328" y="48"/>
                </a:cubicBezTo>
                <a:cubicBezTo>
                  <a:pt x="328" y="47"/>
                  <a:pt x="328" y="46"/>
                  <a:pt x="328" y="45"/>
                </a:cubicBezTo>
                <a:cubicBezTo>
                  <a:pt x="328" y="46"/>
                  <a:pt x="328" y="45"/>
                  <a:pt x="327" y="46"/>
                </a:cubicBezTo>
                <a:cubicBezTo>
                  <a:pt x="326" y="45"/>
                  <a:pt x="326" y="47"/>
                  <a:pt x="325" y="46"/>
                </a:cubicBezTo>
                <a:cubicBezTo>
                  <a:pt x="324" y="47"/>
                  <a:pt x="324" y="46"/>
                  <a:pt x="323" y="47"/>
                </a:cubicBezTo>
                <a:cubicBezTo>
                  <a:pt x="323" y="47"/>
                  <a:pt x="323" y="48"/>
                  <a:pt x="323" y="48"/>
                </a:cubicBezTo>
                <a:cubicBezTo>
                  <a:pt x="323" y="48"/>
                  <a:pt x="322" y="48"/>
                  <a:pt x="322" y="48"/>
                </a:cubicBezTo>
                <a:cubicBezTo>
                  <a:pt x="321" y="48"/>
                  <a:pt x="322" y="48"/>
                  <a:pt x="323" y="47"/>
                </a:cubicBezTo>
                <a:cubicBezTo>
                  <a:pt x="322" y="47"/>
                  <a:pt x="321" y="48"/>
                  <a:pt x="321" y="48"/>
                </a:cubicBezTo>
                <a:cubicBezTo>
                  <a:pt x="321" y="49"/>
                  <a:pt x="320" y="49"/>
                  <a:pt x="319" y="48"/>
                </a:cubicBezTo>
                <a:cubicBezTo>
                  <a:pt x="319" y="48"/>
                  <a:pt x="318" y="50"/>
                  <a:pt x="317" y="50"/>
                </a:cubicBezTo>
                <a:cubicBezTo>
                  <a:pt x="317" y="49"/>
                  <a:pt x="317" y="48"/>
                  <a:pt x="318" y="47"/>
                </a:cubicBezTo>
                <a:cubicBezTo>
                  <a:pt x="317" y="48"/>
                  <a:pt x="317" y="49"/>
                  <a:pt x="315" y="49"/>
                </a:cubicBezTo>
                <a:cubicBezTo>
                  <a:pt x="315" y="48"/>
                  <a:pt x="315" y="48"/>
                  <a:pt x="314" y="48"/>
                </a:cubicBezTo>
                <a:cubicBezTo>
                  <a:pt x="314" y="49"/>
                  <a:pt x="315" y="48"/>
                  <a:pt x="315" y="49"/>
                </a:cubicBezTo>
                <a:cubicBezTo>
                  <a:pt x="315" y="49"/>
                  <a:pt x="316" y="49"/>
                  <a:pt x="316" y="49"/>
                </a:cubicBezTo>
                <a:cubicBezTo>
                  <a:pt x="316" y="49"/>
                  <a:pt x="316" y="49"/>
                  <a:pt x="317" y="49"/>
                </a:cubicBezTo>
                <a:cubicBezTo>
                  <a:pt x="317" y="49"/>
                  <a:pt x="317" y="49"/>
                  <a:pt x="317" y="50"/>
                </a:cubicBezTo>
                <a:cubicBezTo>
                  <a:pt x="316" y="50"/>
                  <a:pt x="316" y="49"/>
                  <a:pt x="316" y="49"/>
                </a:cubicBezTo>
                <a:cubicBezTo>
                  <a:pt x="316" y="49"/>
                  <a:pt x="315" y="50"/>
                  <a:pt x="316" y="50"/>
                </a:cubicBezTo>
                <a:cubicBezTo>
                  <a:pt x="315" y="50"/>
                  <a:pt x="315" y="50"/>
                  <a:pt x="314" y="50"/>
                </a:cubicBezTo>
                <a:cubicBezTo>
                  <a:pt x="314" y="50"/>
                  <a:pt x="314" y="50"/>
                  <a:pt x="314" y="49"/>
                </a:cubicBezTo>
                <a:cubicBezTo>
                  <a:pt x="315" y="49"/>
                  <a:pt x="315" y="50"/>
                  <a:pt x="315" y="50"/>
                </a:cubicBezTo>
                <a:cubicBezTo>
                  <a:pt x="315" y="49"/>
                  <a:pt x="315" y="49"/>
                  <a:pt x="315" y="49"/>
                </a:cubicBezTo>
                <a:cubicBezTo>
                  <a:pt x="313" y="51"/>
                  <a:pt x="312" y="51"/>
                  <a:pt x="310" y="52"/>
                </a:cubicBezTo>
                <a:cubicBezTo>
                  <a:pt x="309" y="52"/>
                  <a:pt x="308" y="51"/>
                  <a:pt x="307" y="51"/>
                </a:cubicBezTo>
                <a:cubicBezTo>
                  <a:pt x="307" y="50"/>
                  <a:pt x="309" y="50"/>
                  <a:pt x="310" y="49"/>
                </a:cubicBezTo>
                <a:cubicBezTo>
                  <a:pt x="310" y="49"/>
                  <a:pt x="310" y="48"/>
                  <a:pt x="310" y="47"/>
                </a:cubicBezTo>
                <a:cubicBezTo>
                  <a:pt x="309" y="48"/>
                  <a:pt x="307" y="47"/>
                  <a:pt x="305" y="48"/>
                </a:cubicBezTo>
                <a:cubicBezTo>
                  <a:pt x="304" y="47"/>
                  <a:pt x="302" y="49"/>
                  <a:pt x="301" y="49"/>
                </a:cubicBezTo>
                <a:cubicBezTo>
                  <a:pt x="300" y="49"/>
                  <a:pt x="299" y="49"/>
                  <a:pt x="298" y="51"/>
                </a:cubicBezTo>
                <a:cubicBezTo>
                  <a:pt x="297" y="51"/>
                  <a:pt x="295" y="52"/>
                  <a:pt x="292" y="52"/>
                </a:cubicBezTo>
                <a:cubicBezTo>
                  <a:pt x="292" y="52"/>
                  <a:pt x="293" y="52"/>
                  <a:pt x="292" y="52"/>
                </a:cubicBezTo>
                <a:cubicBezTo>
                  <a:pt x="292" y="53"/>
                  <a:pt x="290" y="52"/>
                  <a:pt x="289" y="53"/>
                </a:cubicBezTo>
                <a:cubicBezTo>
                  <a:pt x="292" y="53"/>
                  <a:pt x="294" y="53"/>
                  <a:pt x="296" y="53"/>
                </a:cubicBezTo>
                <a:cubicBezTo>
                  <a:pt x="296" y="53"/>
                  <a:pt x="296" y="53"/>
                  <a:pt x="296" y="53"/>
                </a:cubicBezTo>
                <a:cubicBezTo>
                  <a:pt x="295" y="53"/>
                  <a:pt x="293" y="56"/>
                  <a:pt x="293" y="55"/>
                </a:cubicBezTo>
                <a:cubicBezTo>
                  <a:pt x="293" y="55"/>
                  <a:pt x="293" y="54"/>
                  <a:pt x="292" y="54"/>
                </a:cubicBezTo>
                <a:cubicBezTo>
                  <a:pt x="292" y="56"/>
                  <a:pt x="291" y="55"/>
                  <a:pt x="290" y="55"/>
                </a:cubicBezTo>
                <a:cubicBezTo>
                  <a:pt x="290" y="55"/>
                  <a:pt x="289" y="55"/>
                  <a:pt x="290" y="56"/>
                </a:cubicBezTo>
                <a:cubicBezTo>
                  <a:pt x="290" y="56"/>
                  <a:pt x="290" y="56"/>
                  <a:pt x="290" y="57"/>
                </a:cubicBezTo>
                <a:cubicBezTo>
                  <a:pt x="290" y="57"/>
                  <a:pt x="290" y="57"/>
                  <a:pt x="290" y="58"/>
                </a:cubicBezTo>
                <a:cubicBezTo>
                  <a:pt x="290" y="58"/>
                  <a:pt x="289" y="58"/>
                  <a:pt x="289" y="58"/>
                </a:cubicBezTo>
                <a:cubicBezTo>
                  <a:pt x="289" y="58"/>
                  <a:pt x="288" y="58"/>
                  <a:pt x="288" y="58"/>
                </a:cubicBezTo>
                <a:cubicBezTo>
                  <a:pt x="288" y="58"/>
                  <a:pt x="287" y="58"/>
                  <a:pt x="287" y="58"/>
                </a:cubicBezTo>
                <a:cubicBezTo>
                  <a:pt x="287" y="58"/>
                  <a:pt x="288" y="58"/>
                  <a:pt x="288" y="58"/>
                </a:cubicBezTo>
                <a:cubicBezTo>
                  <a:pt x="288" y="58"/>
                  <a:pt x="287" y="58"/>
                  <a:pt x="287" y="58"/>
                </a:cubicBezTo>
                <a:cubicBezTo>
                  <a:pt x="287" y="58"/>
                  <a:pt x="287" y="58"/>
                  <a:pt x="287" y="57"/>
                </a:cubicBezTo>
                <a:cubicBezTo>
                  <a:pt x="287" y="58"/>
                  <a:pt x="286" y="58"/>
                  <a:pt x="286" y="57"/>
                </a:cubicBezTo>
                <a:cubicBezTo>
                  <a:pt x="287" y="57"/>
                  <a:pt x="286" y="57"/>
                  <a:pt x="287" y="57"/>
                </a:cubicBezTo>
                <a:cubicBezTo>
                  <a:pt x="287" y="57"/>
                  <a:pt x="287" y="56"/>
                  <a:pt x="286" y="56"/>
                </a:cubicBezTo>
                <a:cubicBezTo>
                  <a:pt x="287" y="56"/>
                  <a:pt x="286" y="55"/>
                  <a:pt x="287" y="54"/>
                </a:cubicBezTo>
                <a:cubicBezTo>
                  <a:pt x="287" y="54"/>
                  <a:pt x="286" y="54"/>
                  <a:pt x="286" y="54"/>
                </a:cubicBezTo>
                <a:cubicBezTo>
                  <a:pt x="286" y="54"/>
                  <a:pt x="287" y="54"/>
                  <a:pt x="287" y="53"/>
                </a:cubicBezTo>
                <a:cubicBezTo>
                  <a:pt x="286" y="53"/>
                  <a:pt x="286" y="53"/>
                  <a:pt x="285" y="53"/>
                </a:cubicBezTo>
                <a:cubicBezTo>
                  <a:pt x="285" y="54"/>
                  <a:pt x="284" y="54"/>
                  <a:pt x="284" y="54"/>
                </a:cubicBezTo>
                <a:cubicBezTo>
                  <a:pt x="284" y="53"/>
                  <a:pt x="284" y="53"/>
                  <a:pt x="285" y="53"/>
                </a:cubicBezTo>
                <a:cubicBezTo>
                  <a:pt x="284" y="52"/>
                  <a:pt x="285" y="53"/>
                  <a:pt x="285" y="52"/>
                </a:cubicBezTo>
                <a:cubicBezTo>
                  <a:pt x="284" y="52"/>
                  <a:pt x="283" y="55"/>
                  <a:pt x="282" y="53"/>
                </a:cubicBezTo>
                <a:cubicBezTo>
                  <a:pt x="284" y="53"/>
                  <a:pt x="284" y="52"/>
                  <a:pt x="284" y="52"/>
                </a:cubicBezTo>
                <a:cubicBezTo>
                  <a:pt x="284" y="51"/>
                  <a:pt x="284" y="50"/>
                  <a:pt x="284" y="50"/>
                </a:cubicBezTo>
                <a:cubicBezTo>
                  <a:pt x="285" y="50"/>
                  <a:pt x="285" y="50"/>
                  <a:pt x="286" y="51"/>
                </a:cubicBezTo>
                <a:cubicBezTo>
                  <a:pt x="286" y="50"/>
                  <a:pt x="287" y="50"/>
                  <a:pt x="287" y="49"/>
                </a:cubicBezTo>
                <a:cubicBezTo>
                  <a:pt x="287" y="49"/>
                  <a:pt x="287" y="49"/>
                  <a:pt x="288" y="50"/>
                </a:cubicBezTo>
                <a:cubicBezTo>
                  <a:pt x="288" y="49"/>
                  <a:pt x="288" y="49"/>
                  <a:pt x="288" y="49"/>
                </a:cubicBezTo>
                <a:cubicBezTo>
                  <a:pt x="288" y="48"/>
                  <a:pt x="289" y="48"/>
                  <a:pt x="289" y="48"/>
                </a:cubicBezTo>
                <a:cubicBezTo>
                  <a:pt x="289" y="47"/>
                  <a:pt x="289" y="48"/>
                  <a:pt x="288" y="48"/>
                </a:cubicBezTo>
                <a:cubicBezTo>
                  <a:pt x="289" y="47"/>
                  <a:pt x="289" y="47"/>
                  <a:pt x="290" y="47"/>
                </a:cubicBezTo>
                <a:cubicBezTo>
                  <a:pt x="291" y="47"/>
                  <a:pt x="291" y="48"/>
                  <a:pt x="292" y="47"/>
                </a:cubicBezTo>
                <a:cubicBezTo>
                  <a:pt x="292" y="47"/>
                  <a:pt x="292" y="47"/>
                  <a:pt x="292" y="47"/>
                </a:cubicBezTo>
                <a:cubicBezTo>
                  <a:pt x="292" y="47"/>
                  <a:pt x="293" y="47"/>
                  <a:pt x="293" y="48"/>
                </a:cubicBezTo>
                <a:cubicBezTo>
                  <a:pt x="294" y="47"/>
                  <a:pt x="294" y="46"/>
                  <a:pt x="295" y="46"/>
                </a:cubicBezTo>
                <a:cubicBezTo>
                  <a:pt x="296" y="44"/>
                  <a:pt x="297" y="43"/>
                  <a:pt x="299" y="42"/>
                </a:cubicBezTo>
                <a:cubicBezTo>
                  <a:pt x="299" y="43"/>
                  <a:pt x="299" y="43"/>
                  <a:pt x="299" y="43"/>
                </a:cubicBezTo>
                <a:cubicBezTo>
                  <a:pt x="299" y="42"/>
                  <a:pt x="300" y="42"/>
                  <a:pt x="301" y="41"/>
                </a:cubicBezTo>
                <a:cubicBezTo>
                  <a:pt x="301" y="42"/>
                  <a:pt x="301" y="42"/>
                  <a:pt x="301" y="42"/>
                </a:cubicBezTo>
                <a:cubicBezTo>
                  <a:pt x="302" y="41"/>
                  <a:pt x="303" y="41"/>
                  <a:pt x="304" y="40"/>
                </a:cubicBezTo>
                <a:cubicBezTo>
                  <a:pt x="306" y="39"/>
                  <a:pt x="308" y="38"/>
                  <a:pt x="309" y="37"/>
                </a:cubicBezTo>
                <a:cubicBezTo>
                  <a:pt x="310" y="37"/>
                  <a:pt x="312" y="35"/>
                  <a:pt x="313" y="34"/>
                </a:cubicBezTo>
                <a:cubicBezTo>
                  <a:pt x="314" y="33"/>
                  <a:pt x="315" y="32"/>
                  <a:pt x="316" y="30"/>
                </a:cubicBezTo>
                <a:cubicBezTo>
                  <a:pt x="316" y="30"/>
                  <a:pt x="315" y="30"/>
                  <a:pt x="315" y="30"/>
                </a:cubicBezTo>
                <a:cubicBezTo>
                  <a:pt x="315" y="29"/>
                  <a:pt x="316" y="30"/>
                  <a:pt x="316" y="29"/>
                </a:cubicBezTo>
                <a:cubicBezTo>
                  <a:pt x="315" y="29"/>
                  <a:pt x="315" y="29"/>
                  <a:pt x="315" y="29"/>
                </a:cubicBezTo>
                <a:cubicBezTo>
                  <a:pt x="315" y="30"/>
                  <a:pt x="314" y="29"/>
                  <a:pt x="313" y="30"/>
                </a:cubicBezTo>
                <a:cubicBezTo>
                  <a:pt x="313" y="30"/>
                  <a:pt x="313" y="29"/>
                  <a:pt x="313" y="29"/>
                </a:cubicBezTo>
                <a:cubicBezTo>
                  <a:pt x="312" y="29"/>
                  <a:pt x="311" y="29"/>
                  <a:pt x="311" y="30"/>
                </a:cubicBezTo>
                <a:cubicBezTo>
                  <a:pt x="311" y="29"/>
                  <a:pt x="312" y="29"/>
                  <a:pt x="312" y="28"/>
                </a:cubicBezTo>
                <a:cubicBezTo>
                  <a:pt x="310" y="28"/>
                  <a:pt x="307" y="29"/>
                  <a:pt x="304" y="31"/>
                </a:cubicBezTo>
                <a:cubicBezTo>
                  <a:pt x="304" y="31"/>
                  <a:pt x="303" y="31"/>
                  <a:pt x="303" y="31"/>
                </a:cubicBezTo>
                <a:cubicBezTo>
                  <a:pt x="303" y="31"/>
                  <a:pt x="303" y="31"/>
                  <a:pt x="303" y="31"/>
                </a:cubicBezTo>
                <a:cubicBezTo>
                  <a:pt x="303" y="31"/>
                  <a:pt x="303" y="32"/>
                  <a:pt x="302" y="32"/>
                </a:cubicBezTo>
                <a:cubicBezTo>
                  <a:pt x="302" y="31"/>
                  <a:pt x="301" y="33"/>
                  <a:pt x="300" y="34"/>
                </a:cubicBezTo>
                <a:cubicBezTo>
                  <a:pt x="300" y="33"/>
                  <a:pt x="301" y="33"/>
                  <a:pt x="301" y="32"/>
                </a:cubicBezTo>
                <a:cubicBezTo>
                  <a:pt x="300" y="33"/>
                  <a:pt x="300" y="32"/>
                  <a:pt x="300" y="32"/>
                </a:cubicBezTo>
                <a:cubicBezTo>
                  <a:pt x="300" y="31"/>
                  <a:pt x="301" y="32"/>
                  <a:pt x="301" y="31"/>
                </a:cubicBezTo>
                <a:cubicBezTo>
                  <a:pt x="301" y="30"/>
                  <a:pt x="300" y="32"/>
                  <a:pt x="300" y="31"/>
                </a:cubicBezTo>
                <a:cubicBezTo>
                  <a:pt x="300" y="31"/>
                  <a:pt x="300" y="31"/>
                  <a:pt x="300" y="32"/>
                </a:cubicBezTo>
                <a:cubicBezTo>
                  <a:pt x="300" y="32"/>
                  <a:pt x="299" y="32"/>
                  <a:pt x="299" y="32"/>
                </a:cubicBezTo>
                <a:cubicBezTo>
                  <a:pt x="299" y="31"/>
                  <a:pt x="300" y="31"/>
                  <a:pt x="300" y="30"/>
                </a:cubicBezTo>
                <a:cubicBezTo>
                  <a:pt x="300" y="30"/>
                  <a:pt x="300" y="30"/>
                  <a:pt x="300" y="30"/>
                </a:cubicBezTo>
                <a:cubicBezTo>
                  <a:pt x="300" y="31"/>
                  <a:pt x="301" y="30"/>
                  <a:pt x="301" y="30"/>
                </a:cubicBezTo>
                <a:cubicBezTo>
                  <a:pt x="301" y="30"/>
                  <a:pt x="301" y="31"/>
                  <a:pt x="301" y="31"/>
                </a:cubicBezTo>
                <a:cubicBezTo>
                  <a:pt x="302" y="30"/>
                  <a:pt x="302" y="29"/>
                  <a:pt x="303" y="29"/>
                </a:cubicBezTo>
                <a:cubicBezTo>
                  <a:pt x="303" y="29"/>
                  <a:pt x="302" y="30"/>
                  <a:pt x="302" y="30"/>
                </a:cubicBezTo>
                <a:cubicBezTo>
                  <a:pt x="303" y="30"/>
                  <a:pt x="303" y="30"/>
                  <a:pt x="303" y="29"/>
                </a:cubicBezTo>
                <a:cubicBezTo>
                  <a:pt x="304" y="29"/>
                  <a:pt x="305" y="28"/>
                  <a:pt x="306" y="27"/>
                </a:cubicBezTo>
                <a:cubicBezTo>
                  <a:pt x="305" y="27"/>
                  <a:pt x="305" y="28"/>
                  <a:pt x="304" y="29"/>
                </a:cubicBezTo>
                <a:cubicBezTo>
                  <a:pt x="304" y="27"/>
                  <a:pt x="305" y="27"/>
                  <a:pt x="306" y="27"/>
                </a:cubicBezTo>
                <a:cubicBezTo>
                  <a:pt x="307" y="27"/>
                  <a:pt x="308" y="26"/>
                  <a:pt x="309" y="26"/>
                </a:cubicBezTo>
                <a:cubicBezTo>
                  <a:pt x="311" y="24"/>
                  <a:pt x="313" y="24"/>
                  <a:pt x="316" y="23"/>
                </a:cubicBezTo>
                <a:cubicBezTo>
                  <a:pt x="315" y="22"/>
                  <a:pt x="314" y="23"/>
                  <a:pt x="314" y="22"/>
                </a:cubicBezTo>
                <a:cubicBezTo>
                  <a:pt x="313" y="22"/>
                  <a:pt x="313" y="22"/>
                  <a:pt x="312" y="21"/>
                </a:cubicBezTo>
                <a:cubicBezTo>
                  <a:pt x="312" y="22"/>
                  <a:pt x="312" y="22"/>
                  <a:pt x="312" y="22"/>
                </a:cubicBezTo>
                <a:cubicBezTo>
                  <a:pt x="311" y="21"/>
                  <a:pt x="311" y="22"/>
                  <a:pt x="310" y="22"/>
                </a:cubicBezTo>
                <a:cubicBezTo>
                  <a:pt x="310" y="21"/>
                  <a:pt x="310" y="21"/>
                  <a:pt x="311" y="21"/>
                </a:cubicBezTo>
                <a:cubicBezTo>
                  <a:pt x="310" y="20"/>
                  <a:pt x="310" y="21"/>
                  <a:pt x="309" y="21"/>
                </a:cubicBezTo>
                <a:cubicBezTo>
                  <a:pt x="309" y="21"/>
                  <a:pt x="309" y="20"/>
                  <a:pt x="309" y="20"/>
                </a:cubicBezTo>
                <a:cubicBezTo>
                  <a:pt x="308" y="20"/>
                  <a:pt x="308" y="21"/>
                  <a:pt x="307" y="21"/>
                </a:cubicBezTo>
                <a:cubicBezTo>
                  <a:pt x="306" y="20"/>
                  <a:pt x="307" y="20"/>
                  <a:pt x="308" y="19"/>
                </a:cubicBezTo>
                <a:cubicBezTo>
                  <a:pt x="308" y="19"/>
                  <a:pt x="307" y="19"/>
                  <a:pt x="307" y="19"/>
                </a:cubicBezTo>
                <a:cubicBezTo>
                  <a:pt x="307" y="19"/>
                  <a:pt x="307" y="19"/>
                  <a:pt x="307" y="19"/>
                </a:cubicBezTo>
                <a:cubicBezTo>
                  <a:pt x="307" y="20"/>
                  <a:pt x="307" y="19"/>
                  <a:pt x="307" y="20"/>
                </a:cubicBezTo>
                <a:cubicBezTo>
                  <a:pt x="306" y="20"/>
                  <a:pt x="306" y="19"/>
                  <a:pt x="306" y="19"/>
                </a:cubicBezTo>
                <a:cubicBezTo>
                  <a:pt x="306" y="20"/>
                  <a:pt x="305" y="20"/>
                  <a:pt x="304" y="19"/>
                </a:cubicBezTo>
                <a:cubicBezTo>
                  <a:pt x="304" y="20"/>
                  <a:pt x="304" y="20"/>
                  <a:pt x="304" y="21"/>
                </a:cubicBezTo>
                <a:cubicBezTo>
                  <a:pt x="304" y="21"/>
                  <a:pt x="304" y="21"/>
                  <a:pt x="304" y="21"/>
                </a:cubicBezTo>
                <a:cubicBezTo>
                  <a:pt x="303" y="21"/>
                  <a:pt x="303" y="20"/>
                  <a:pt x="303" y="20"/>
                </a:cubicBezTo>
                <a:cubicBezTo>
                  <a:pt x="304" y="19"/>
                  <a:pt x="305" y="18"/>
                  <a:pt x="305" y="17"/>
                </a:cubicBezTo>
                <a:cubicBezTo>
                  <a:pt x="306" y="17"/>
                  <a:pt x="308" y="16"/>
                  <a:pt x="309" y="16"/>
                </a:cubicBezTo>
                <a:cubicBezTo>
                  <a:pt x="309" y="15"/>
                  <a:pt x="310" y="16"/>
                  <a:pt x="310" y="16"/>
                </a:cubicBezTo>
                <a:cubicBezTo>
                  <a:pt x="310" y="16"/>
                  <a:pt x="309" y="16"/>
                  <a:pt x="309" y="16"/>
                </a:cubicBezTo>
                <a:cubicBezTo>
                  <a:pt x="310" y="17"/>
                  <a:pt x="310" y="15"/>
                  <a:pt x="311" y="15"/>
                </a:cubicBezTo>
                <a:cubicBezTo>
                  <a:pt x="311" y="15"/>
                  <a:pt x="311" y="16"/>
                  <a:pt x="311" y="16"/>
                </a:cubicBezTo>
                <a:cubicBezTo>
                  <a:pt x="311" y="15"/>
                  <a:pt x="313" y="15"/>
                  <a:pt x="314" y="15"/>
                </a:cubicBezTo>
                <a:cubicBezTo>
                  <a:pt x="314" y="14"/>
                  <a:pt x="315" y="14"/>
                  <a:pt x="316" y="14"/>
                </a:cubicBezTo>
                <a:cubicBezTo>
                  <a:pt x="316" y="13"/>
                  <a:pt x="315" y="14"/>
                  <a:pt x="315" y="14"/>
                </a:cubicBezTo>
                <a:cubicBezTo>
                  <a:pt x="315" y="13"/>
                  <a:pt x="317" y="12"/>
                  <a:pt x="318" y="13"/>
                </a:cubicBezTo>
                <a:cubicBezTo>
                  <a:pt x="319" y="11"/>
                  <a:pt x="322" y="12"/>
                  <a:pt x="322" y="10"/>
                </a:cubicBezTo>
                <a:cubicBezTo>
                  <a:pt x="323" y="10"/>
                  <a:pt x="323" y="9"/>
                  <a:pt x="324" y="9"/>
                </a:cubicBezTo>
                <a:cubicBezTo>
                  <a:pt x="324" y="10"/>
                  <a:pt x="323" y="9"/>
                  <a:pt x="324" y="10"/>
                </a:cubicBezTo>
                <a:cubicBezTo>
                  <a:pt x="325" y="9"/>
                  <a:pt x="327" y="7"/>
                  <a:pt x="327" y="6"/>
                </a:cubicBezTo>
                <a:cubicBezTo>
                  <a:pt x="326" y="5"/>
                  <a:pt x="325" y="5"/>
                  <a:pt x="326" y="4"/>
                </a:cubicBezTo>
                <a:cubicBezTo>
                  <a:pt x="325" y="4"/>
                  <a:pt x="323" y="4"/>
                  <a:pt x="323" y="2"/>
                </a:cubicBezTo>
                <a:cubicBezTo>
                  <a:pt x="322" y="3"/>
                  <a:pt x="322" y="3"/>
                  <a:pt x="322" y="4"/>
                </a:cubicBezTo>
                <a:cubicBezTo>
                  <a:pt x="322" y="4"/>
                  <a:pt x="322" y="3"/>
                  <a:pt x="322" y="3"/>
                </a:cubicBezTo>
                <a:cubicBezTo>
                  <a:pt x="322" y="4"/>
                  <a:pt x="322" y="4"/>
                  <a:pt x="322" y="4"/>
                </a:cubicBezTo>
                <a:cubicBezTo>
                  <a:pt x="321" y="4"/>
                  <a:pt x="321" y="3"/>
                  <a:pt x="321" y="4"/>
                </a:cubicBezTo>
                <a:cubicBezTo>
                  <a:pt x="321" y="3"/>
                  <a:pt x="321" y="3"/>
                  <a:pt x="321" y="3"/>
                </a:cubicBezTo>
                <a:cubicBezTo>
                  <a:pt x="321" y="3"/>
                  <a:pt x="320" y="3"/>
                  <a:pt x="320" y="3"/>
                </a:cubicBezTo>
                <a:cubicBezTo>
                  <a:pt x="320" y="2"/>
                  <a:pt x="318" y="3"/>
                  <a:pt x="317" y="4"/>
                </a:cubicBezTo>
                <a:cubicBezTo>
                  <a:pt x="316" y="3"/>
                  <a:pt x="315" y="4"/>
                  <a:pt x="314" y="6"/>
                </a:cubicBezTo>
                <a:cubicBezTo>
                  <a:pt x="314" y="5"/>
                  <a:pt x="314" y="5"/>
                  <a:pt x="314" y="5"/>
                </a:cubicBezTo>
                <a:cubicBezTo>
                  <a:pt x="314" y="4"/>
                  <a:pt x="315" y="4"/>
                  <a:pt x="316" y="3"/>
                </a:cubicBezTo>
                <a:cubicBezTo>
                  <a:pt x="315" y="2"/>
                  <a:pt x="315" y="3"/>
                  <a:pt x="315" y="2"/>
                </a:cubicBezTo>
                <a:cubicBezTo>
                  <a:pt x="313" y="4"/>
                  <a:pt x="312" y="3"/>
                  <a:pt x="310" y="5"/>
                </a:cubicBezTo>
                <a:cubicBezTo>
                  <a:pt x="310" y="4"/>
                  <a:pt x="310" y="4"/>
                  <a:pt x="310" y="4"/>
                </a:cubicBezTo>
                <a:cubicBezTo>
                  <a:pt x="311" y="4"/>
                  <a:pt x="312" y="3"/>
                  <a:pt x="312" y="2"/>
                </a:cubicBezTo>
                <a:cubicBezTo>
                  <a:pt x="312" y="2"/>
                  <a:pt x="312" y="3"/>
                  <a:pt x="311" y="2"/>
                </a:cubicBezTo>
                <a:cubicBezTo>
                  <a:pt x="311" y="3"/>
                  <a:pt x="311" y="3"/>
                  <a:pt x="311" y="3"/>
                </a:cubicBezTo>
                <a:cubicBezTo>
                  <a:pt x="311" y="3"/>
                  <a:pt x="311" y="3"/>
                  <a:pt x="311" y="4"/>
                </a:cubicBezTo>
                <a:cubicBezTo>
                  <a:pt x="310" y="3"/>
                  <a:pt x="309" y="4"/>
                  <a:pt x="309" y="5"/>
                </a:cubicBezTo>
                <a:cubicBezTo>
                  <a:pt x="309" y="6"/>
                  <a:pt x="309" y="4"/>
                  <a:pt x="309" y="5"/>
                </a:cubicBezTo>
                <a:cubicBezTo>
                  <a:pt x="309" y="5"/>
                  <a:pt x="309" y="4"/>
                  <a:pt x="309" y="4"/>
                </a:cubicBezTo>
                <a:cubicBezTo>
                  <a:pt x="308" y="4"/>
                  <a:pt x="308" y="5"/>
                  <a:pt x="308" y="5"/>
                </a:cubicBezTo>
                <a:cubicBezTo>
                  <a:pt x="308" y="6"/>
                  <a:pt x="308" y="5"/>
                  <a:pt x="308" y="4"/>
                </a:cubicBezTo>
                <a:cubicBezTo>
                  <a:pt x="307" y="5"/>
                  <a:pt x="308" y="5"/>
                  <a:pt x="307" y="6"/>
                </a:cubicBezTo>
                <a:cubicBezTo>
                  <a:pt x="307" y="6"/>
                  <a:pt x="307" y="5"/>
                  <a:pt x="307" y="5"/>
                </a:cubicBezTo>
                <a:cubicBezTo>
                  <a:pt x="307" y="5"/>
                  <a:pt x="307" y="6"/>
                  <a:pt x="307" y="6"/>
                </a:cubicBezTo>
                <a:cubicBezTo>
                  <a:pt x="307" y="6"/>
                  <a:pt x="306" y="6"/>
                  <a:pt x="306" y="5"/>
                </a:cubicBezTo>
                <a:cubicBezTo>
                  <a:pt x="306" y="5"/>
                  <a:pt x="306" y="5"/>
                  <a:pt x="307" y="5"/>
                </a:cubicBezTo>
                <a:cubicBezTo>
                  <a:pt x="306" y="4"/>
                  <a:pt x="306" y="5"/>
                  <a:pt x="306" y="6"/>
                </a:cubicBezTo>
                <a:cubicBezTo>
                  <a:pt x="305" y="6"/>
                  <a:pt x="304" y="6"/>
                  <a:pt x="304" y="7"/>
                </a:cubicBezTo>
                <a:cubicBezTo>
                  <a:pt x="304" y="7"/>
                  <a:pt x="304" y="6"/>
                  <a:pt x="304" y="6"/>
                </a:cubicBezTo>
                <a:cubicBezTo>
                  <a:pt x="304" y="6"/>
                  <a:pt x="305" y="6"/>
                  <a:pt x="305" y="5"/>
                </a:cubicBezTo>
                <a:cubicBezTo>
                  <a:pt x="305" y="5"/>
                  <a:pt x="305" y="4"/>
                  <a:pt x="305" y="4"/>
                </a:cubicBezTo>
                <a:cubicBezTo>
                  <a:pt x="305" y="4"/>
                  <a:pt x="304" y="4"/>
                  <a:pt x="304" y="4"/>
                </a:cubicBezTo>
                <a:cubicBezTo>
                  <a:pt x="304" y="4"/>
                  <a:pt x="304" y="4"/>
                  <a:pt x="304" y="3"/>
                </a:cubicBezTo>
                <a:cubicBezTo>
                  <a:pt x="303" y="4"/>
                  <a:pt x="303" y="4"/>
                  <a:pt x="302" y="4"/>
                </a:cubicBezTo>
                <a:cubicBezTo>
                  <a:pt x="302" y="4"/>
                  <a:pt x="302" y="4"/>
                  <a:pt x="303" y="4"/>
                </a:cubicBezTo>
                <a:cubicBezTo>
                  <a:pt x="303" y="4"/>
                  <a:pt x="303" y="4"/>
                  <a:pt x="303" y="4"/>
                </a:cubicBezTo>
                <a:cubicBezTo>
                  <a:pt x="303" y="4"/>
                  <a:pt x="303" y="4"/>
                  <a:pt x="303" y="4"/>
                </a:cubicBezTo>
                <a:cubicBezTo>
                  <a:pt x="302" y="3"/>
                  <a:pt x="302" y="4"/>
                  <a:pt x="301" y="4"/>
                </a:cubicBezTo>
                <a:cubicBezTo>
                  <a:pt x="301" y="4"/>
                  <a:pt x="301" y="3"/>
                  <a:pt x="301" y="2"/>
                </a:cubicBezTo>
                <a:cubicBezTo>
                  <a:pt x="301" y="3"/>
                  <a:pt x="301" y="3"/>
                  <a:pt x="301" y="3"/>
                </a:cubicBezTo>
                <a:cubicBezTo>
                  <a:pt x="300" y="3"/>
                  <a:pt x="300" y="3"/>
                  <a:pt x="300" y="2"/>
                </a:cubicBezTo>
                <a:cubicBezTo>
                  <a:pt x="300" y="3"/>
                  <a:pt x="300" y="3"/>
                  <a:pt x="300" y="3"/>
                </a:cubicBezTo>
                <a:cubicBezTo>
                  <a:pt x="299" y="3"/>
                  <a:pt x="300" y="3"/>
                  <a:pt x="299" y="2"/>
                </a:cubicBezTo>
                <a:cubicBezTo>
                  <a:pt x="299" y="3"/>
                  <a:pt x="298" y="3"/>
                  <a:pt x="297" y="3"/>
                </a:cubicBezTo>
                <a:cubicBezTo>
                  <a:pt x="297" y="2"/>
                  <a:pt x="298" y="2"/>
                  <a:pt x="298" y="2"/>
                </a:cubicBezTo>
                <a:cubicBezTo>
                  <a:pt x="297" y="1"/>
                  <a:pt x="297" y="2"/>
                  <a:pt x="297" y="2"/>
                </a:cubicBezTo>
                <a:cubicBezTo>
                  <a:pt x="297" y="2"/>
                  <a:pt x="297" y="2"/>
                  <a:pt x="297" y="2"/>
                </a:cubicBezTo>
                <a:cubicBezTo>
                  <a:pt x="295" y="2"/>
                  <a:pt x="294" y="3"/>
                  <a:pt x="292" y="3"/>
                </a:cubicBezTo>
                <a:cubicBezTo>
                  <a:pt x="292" y="3"/>
                  <a:pt x="292" y="4"/>
                  <a:pt x="292" y="4"/>
                </a:cubicBezTo>
                <a:cubicBezTo>
                  <a:pt x="292" y="4"/>
                  <a:pt x="292" y="4"/>
                  <a:pt x="292" y="5"/>
                </a:cubicBezTo>
                <a:cubicBezTo>
                  <a:pt x="291" y="2"/>
                  <a:pt x="290" y="5"/>
                  <a:pt x="289" y="5"/>
                </a:cubicBezTo>
                <a:cubicBezTo>
                  <a:pt x="289" y="3"/>
                  <a:pt x="290" y="3"/>
                  <a:pt x="291" y="3"/>
                </a:cubicBezTo>
                <a:cubicBezTo>
                  <a:pt x="290" y="2"/>
                  <a:pt x="290" y="3"/>
                  <a:pt x="290" y="2"/>
                </a:cubicBezTo>
                <a:cubicBezTo>
                  <a:pt x="289" y="3"/>
                  <a:pt x="289" y="3"/>
                  <a:pt x="289" y="3"/>
                </a:cubicBezTo>
                <a:cubicBezTo>
                  <a:pt x="289" y="3"/>
                  <a:pt x="289" y="3"/>
                  <a:pt x="289" y="2"/>
                </a:cubicBezTo>
                <a:cubicBezTo>
                  <a:pt x="289" y="2"/>
                  <a:pt x="289" y="2"/>
                  <a:pt x="289" y="2"/>
                </a:cubicBezTo>
                <a:cubicBezTo>
                  <a:pt x="289" y="2"/>
                  <a:pt x="290" y="2"/>
                  <a:pt x="290" y="1"/>
                </a:cubicBezTo>
                <a:cubicBezTo>
                  <a:pt x="289" y="0"/>
                  <a:pt x="289" y="3"/>
                  <a:pt x="288" y="2"/>
                </a:cubicBezTo>
                <a:cubicBezTo>
                  <a:pt x="288" y="2"/>
                  <a:pt x="287" y="3"/>
                  <a:pt x="287" y="4"/>
                </a:cubicBezTo>
                <a:cubicBezTo>
                  <a:pt x="287" y="4"/>
                  <a:pt x="287" y="3"/>
                  <a:pt x="287" y="3"/>
                </a:cubicBezTo>
                <a:cubicBezTo>
                  <a:pt x="287" y="2"/>
                  <a:pt x="286" y="3"/>
                  <a:pt x="286" y="3"/>
                </a:cubicBezTo>
                <a:cubicBezTo>
                  <a:pt x="286" y="3"/>
                  <a:pt x="286" y="3"/>
                  <a:pt x="286" y="4"/>
                </a:cubicBezTo>
                <a:cubicBezTo>
                  <a:pt x="286" y="4"/>
                  <a:pt x="286" y="3"/>
                  <a:pt x="286" y="4"/>
                </a:cubicBezTo>
                <a:cubicBezTo>
                  <a:pt x="286" y="4"/>
                  <a:pt x="286" y="4"/>
                  <a:pt x="285" y="4"/>
                </a:cubicBezTo>
                <a:cubicBezTo>
                  <a:pt x="284" y="5"/>
                  <a:pt x="284" y="5"/>
                  <a:pt x="284" y="5"/>
                </a:cubicBezTo>
                <a:cubicBezTo>
                  <a:pt x="284" y="5"/>
                  <a:pt x="285" y="5"/>
                  <a:pt x="284" y="5"/>
                </a:cubicBezTo>
                <a:cubicBezTo>
                  <a:pt x="283" y="4"/>
                  <a:pt x="284" y="4"/>
                  <a:pt x="283" y="4"/>
                </a:cubicBezTo>
                <a:cubicBezTo>
                  <a:pt x="283" y="5"/>
                  <a:pt x="283" y="5"/>
                  <a:pt x="282" y="6"/>
                </a:cubicBezTo>
                <a:cubicBezTo>
                  <a:pt x="282" y="6"/>
                  <a:pt x="281" y="6"/>
                  <a:pt x="280" y="5"/>
                </a:cubicBezTo>
                <a:cubicBezTo>
                  <a:pt x="280" y="7"/>
                  <a:pt x="279" y="7"/>
                  <a:pt x="279" y="8"/>
                </a:cubicBezTo>
                <a:cubicBezTo>
                  <a:pt x="278" y="8"/>
                  <a:pt x="279" y="7"/>
                  <a:pt x="279" y="7"/>
                </a:cubicBezTo>
                <a:cubicBezTo>
                  <a:pt x="278" y="7"/>
                  <a:pt x="277" y="9"/>
                  <a:pt x="277" y="10"/>
                </a:cubicBezTo>
                <a:cubicBezTo>
                  <a:pt x="278" y="10"/>
                  <a:pt x="278" y="8"/>
                  <a:pt x="279" y="8"/>
                </a:cubicBezTo>
                <a:cubicBezTo>
                  <a:pt x="279" y="8"/>
                  <a:pt x="279" y="8"/>
                  <a:pt x="279" y="9"/>
                </a:cubicBezTo>
                <a:cubicBezTo>
                  <a:pt x="279" y="9"/>
                  <a:pt x="279" y="8"/>
                  <a:pt x="279" y="8"/>
                </a:cubicBezTo>
                <a:cubicBezTo>
                  <a:pt x="280" y="9"/>
                  <a:pt x="281" y="5"/>
                  <a:pt x="283" y="7"/>
                </a:cubicBezTo>
                <a:cubicBezTo>
                  <a:pt x="282" y="8"/>
                  <a:pt x="281" y="9"/>
                  <a:pt x="280" y="9"/>
                </a:cubicBezTo>
                <a:cubicBezTo>
                  <a:pt x="279" y="11"/>
                  <a:pt x="278" y="11"/>
                  <a:pt x="276" y="11"/>
                </a:cubicBezTo>
                <a:cubicBezTo>
                  <a:pt x="277" y="10"/>
                  <a:pt x="277" y="9"/>
                  <a:pt x="277" y="8"/>
                </a:cubicBezTo>
                <a:cubicBezTo>
                  <a:pt x="277" y="9"/>
                  <a:pt x="276" y="9"/>
                  <a:pt x="276" y="9"/>
                </a:cubicBezTo>
                <a:cubicBezTo>
                  <a:pt x="275" y="8"/>
                  <a:pt x="275" y="10"/>
                  <a:pt x="274" y="9"/>
                </a:cubicBezTo>
                <a:cubicBezTo>
                  <a:pt x="273" y="10"/>
                  <a:pt x="273" y="10"/>
                  <a:pt x="272" y="10"/>
                </a:cubicBezTo>
                <a:cubicBezTo>
                  <a:pt x="273" y="10"/>
                  <a:pt x="272" y="11"/>
                  <a:pt x="273" y="11"/>
                </a:cubicBezTo>
                <a:cubicBezTo>
                  <a:pt x="272" y="11"/>
                  <a:pt x="272" y="11"/>
                  <a:pt x="272" y="12"/>
                </a:cubicBezTo>
                <a:cubicBezTo>
                  <a:pt x="271" y="11"/>
                  <a:pt x="272" y="11"/>
                  <a:pt x="272" y="11"/>
                </a:cubicBezTo>
                <a:cubicBezTo>
                  <a:pt x="272" y="10"/>
                  <a:pt x="271" y="11"/>
                  <a:pt x="271" y="12"/>
                </a:cubicBezTo>
                <a:cubicBezTo>
                  <a:pt x="270" y="12"/>
                  <a:pt x="270" y="12"/>
                  <a:pt x="270" y="11"/>
                </a:cubicBezTo>
                <a:cubicBezTo>
                  <a:pt x="269" y="11"/>
                  <a:pt x="269" y="13"/>
                  <a:pt x="268" y="13"/>
                </a:cubicBezTo>
                <a:cubicBezTo>
                  <a:pt x="267" y="12"/>
                  <a:pt x="268" y="11"/>
                  <a:pt x="268" y="10"/>
                </a:cubicBezTo>
                <a:cubicBezTo>
                  <a:pt x="267" y="10"/>
                  <a:pt x="267" y="12"/>
                  <a:pt x="266" y="12"/>
                </a:cubicBezTo>
                <a:cubicBezTo>
                  <a:pt x="266" y="11"/>
                  <a:pt x="266" y="11"/>
                  <a:pt x="266" y="11"/>
                </a:cubicBezTo>
                <a:cubicBezTo>
                  <a:pt x="265" y="12"/>
                  <a:pt x="266" y="11"/>
                  <a:pt x="266" y="12"/>
                </a:cubicBezTo>
                <a:cubicBezTo>
                  <a:pt x="266" y="12"/>
                  <a:pt x="267" y="12"/>
                  <a:pt x="267" y="11"/>
                </a:cubicBezTo>
                <a:cubicBezTo>
                  <a:pt x="267" y="12"/>
                  <a:pt x="267" y="12"/>
                  <a:pt x="268" y="12"/>
                </a:cubicBezTo>
                <a:cubicBezTo>
                  <a:pt x="268" y="12"/>
                  <a:pt x="268" y="12"/>
                  <a:pt x="267" y="13"/>
                </a:cubicBezTo>
                <a:cubicBezTo>
                  <a:pt x="267" y="13"/>
                  <a:pt x="267" y="12"/>
                  <a:pt x="267" y="12"/>
                </a:cubicBezTo>
                <a:cubicBezTo>
                  <a:pt x="267" y="12"/>
                  <a:pt x="266" y="13"/>
                  <a:pt x="267" y="13"/>
                </a:cubicBezTo>
                <a:cubicBezTo>
                  <a:pt x="266" y="13"/>
                  <a:pt x="266" y="13"/>
                  <a:pt x="265" y="13"/>
                </a:cubicBezTo>
                <a:cubicBezTo>
                  <a:pt x="265" y="13"/>
                  <a:pt x="265" y="12"/>
                  <a:pt x="266" y="12"/>
                </a:cubicBezTo>
                <a:cubicBezTo>
                  <a:pt x="266" y="12"/>
                  <a:pt x="266" y="13"/>
                  <a:pt x="266" y="13"/>
                </a:cubicBezTo>
                <a:cubicBezTo>
                  <a:pt x="266" y="12"/>
                  <a:pt x="266" y="12"/>
                  <a:pt x="266" y="11"/>
                </a:cubicBezTo>
                <a:cubicBezTo>
                  <a:pt x="265" y="14"/>
                  <a:pt x="263" y="14"/>
                  <a:pt x="262" y="15"/>
                </a:cubicBezTo>
                <a:cubicBezTo>
                  <a:pt x="262" y="15"/>
                  <a:pt x="262" y="15"/>
                  <a:pt x="262" y="15"/>
                </a:cubicBezTo>
                <a:cubicBezTo>
                  <a:pt x="262" y="15"/>
                  <a:pt x="261" y="16"/>
                  <a:pt x="260" y="16"/>
                </a:cubicBezTo>
                <a:cubicBezTo>
                  <a:pt x="260" y="16"/>
                  <a:pt x="261" y="15"/>
                  <a:pt x="261" y="15"/>
                </a:cubicBezTo>
                <a:cubicBezTo>
                  <a:pt x="261" y="15"/>
                  <a:pt x="261" y="15"/>
                  <a:pt x="261" y="14"/>
                </a:cubicBezTo>
                <a:cubicBezTo>
                  <a:pt x="260" y="15"/>
                  <a:pt x="259" y="16"/>
                  <a:pt x="258" y="16"/>
                </a:cubicBezTo>
                <a:cubicBezTo>
                  <a:pt x="257" y="15"/>
                  <a:pt x="259" y="15"/>
                  <a:pt x="259" y="14"/>
                </a:cubicBezTo>
                <a:cubicBezTo>
                  <a:pt x="258" y="14"/>
                  <a:pt x="258" y="14"/>
                  <a:pt x="258" y="15"/>
                </a:cubicBezTo>
                <a:cubicBezTo>
                  <a:pt x="256" y="14"/>
                  <a:pt x="254" y="17"/>
                  <a:pt x="253" y="17"/>
                </a:cubicBezTo>
                <a:cubicBezTo>
                  <a:pt x="253" y="17"/>
                  <a:pt x="254" y="16"/>
                  <a:pt x="253" y="16"/>
                </a:cubicBezTo>
                <a:cubicBezTo>
                  <a:pt x="253" y="17"/>
                  <a:pt x="253" y="17"/>
                  <a:pt x="252" y="17"/>
                </a:cubicBezTo>
                <a:cubicBezTo>
                  <a:pt x="252" y="17"/>
                  <a:pt x="253" y="18"/>
                  <a:pt x="253" y="17"/>
                </a:cubicBezTo>
                <a:cubicBezTo>
                  <a:pt x="253" y="18"/>
                  <a:pt x="253" y="18"/>
                  <a:pt x="253" y="18"/>
                </a:cubicBezTo>
                <a:cubicBezTo>
                  <a:pt x="253" y="18"/>
                  <a:pt x="252" y="17"/>
                  <a:pt x="251" y="19"/>
                </a:cubicBezTo>
                <a:cubicBezTo>
                  <a:pt x="251" y="18"/>
                  <a:pt x="251" y="18"/>
                  <a:pt x="251" y="18"/>
                </a:cubicBezTo>
                <a:cubicBezTo>
                  <a:pt x="251" y="19"/>
                  <a:pt x="250" y="18"/>
                  <a:pt x="250" y="19"/>
                </a:cubicBezTo>
                <a:cubicBezTo>
                  <a:pt x="249" y="18"/>
                  <a:pt x="249" y="18"/>
                  <a:pt x="249" y="18"/>
                </a:cubicBezTo>
                <a:cubicBezTo>
                  <a:pt x="249" y="18"/>
                  <a:pt x="249" y="18"/>
                  <a:pt x="249" y="18"/>
                </a:cubicBezTo>
                <a:cubicBezTo>
                  <a:pt x="248" y="18"/>
                  <a:pt x="249" y="18"/>
                  <a:pt x="249" y="18"/>
                </a:cubicBezTo>
                <a:cubicBezTo>
                  <a:pt x="247" y="19"/>
                  <a:pt x="246" y="19"/>
                  <a:pt x="244" y="20"/>
                </a:cubicBezTo>
                <a:cubicBezTo>
                  <a:pt x="244" y="20"/>
                  <a:pt x="244" y="19"/>
                  <a:pt x="244" y="19"/>
                </a:cubicBezTo>
                <a:cubicBezTo>
                  <a:pt x="244" y="19"/>
                  <a:pt x="243" y="19"/>
                  <a:pt x="243" y="19"/>
                </a:cubicBezTo>
                <a:cubicBezTo>
                  <a:pt x="242" y="20"/>
                  <a:pt x="243" y="20"/>
                  <a:pt x="243" y="20"/>
                </a:cubicBezTo>
                <a:cubicBezTo>
                  <a:pt x="242" y="20"/>
                  <a:pt x="242" y="20"/>
                  <a:pt x="241" y="21"/>
                </a:cubicBezTo>
                <a:cubicBezTo>
                  <a:pt x="241" y="21"/>
                  <a:pt x="241" y="20"/>
                  <a:pt x="241" y="20"/>
                </a:cubicBezTo>
                <a:cubicBezTo>
                  <a:pt x="241" y="20"/>
                  <a:pt x="241" y="21"/>
                  <a:pt x="241" y="21"/>
                </a:cubicBezTo>
                <a:cubicBezTo>
                  <a:pt x="240" y="20"/>
                  <a:pt x="241" y="21"/>
                  <a:pt x="240" y="21"/>
                </a:cubicBezTo>
                <a:cubicBezTo>
                  <a:pt x="239" y="21"/>
                  <a:pt x="240" y="21"/>
                  <a:pt x="239" y="21"/>
                </a:cubicBezTo>
                <a:cubicBezTo>
                  <a:pt x="239" y="21"/>
                  <a:pt x="239" y="21"/>
                  <a:pt x="239" y="21"/>
                </a:cubicBezTo>
                <a:cubicBezTo>
                  <a:pt x="239" y="22"/>
                  <a:pt x="237" y="21"/>
                  <a:pt x="237" y="20"/>
                </a:cubicBezTo>
                <a:cubicBezTo>
                  <a:pt x="236" y="21"/>
                  <a:pt x="238" y="21"/>
                  <a:pt x="238" y="22"/>
                </a:cubicBezTo>
                <a:cubicBezTo>
                  <a:pt x="237" y="22"/>
                  <a:pt x="237" y="22"/>
                  <a:pt x="237" y="21"/>
                </a:cubicBezTo>
                <a:cubicBezTo>
                  <a:pt x="236" y="22"/>
                  <a:pt x="236" y="21"/>
                  <a:pt x="236" y="23"/>
                </a:cubicBezTo>
                <a:cubicBezTo>
                  <a:pt x="235" y="23"/>
                  <a:pt x="235" y="23"/>
                  <a:pt x="234" y="22"/>
                </a:cubicBezTo>
                <a:cubicBezTo>
                  <a:pt x="234" y="23"/>
                  <a:pt x="234" y="23"/>
                  <a:pt x="234" y="23"/>
                </a:cubicBezTo>
                <a:cubicBezTo>
                  <a:pt x="235" y="23"/>
                  <a:pt x="234" y="22"/>
                  <a:pt x="235" y="23"/>
                </a:cubicBezTo>
                <a:cubicBezTo>
                  <a:pt x="234" y="24"/>
                  <a:pt x="233" y="23"/>
                  <a:pt x="232" y="24"/>
                </a:cubicBezTo>
                <a:cubicBezTo>
                  <a:pt x="232" y="24"/>
                  <a:pt x="232" y="23"/>
                  <a:pt x="232" y="23"/>
                </a:cubicBezTo>
                <a:cubicBezTo>
                  <a:pt x="232" y="22"/>
                  <a:pt x="232" y="24"/>
                  <a:pt x="231" y="24"/>
                </a:cubicBezTo>
                <a:cubicBezTo>
                  <a:pt x="230" y="24"/>
                  <a:pt x="230" y="24"/>
                  <a:pt x="230" y="25"/>
                </a:cubicBezTo>
                <a:cubicBezTo>
                  <a:pt x="229" y="24"/>
                  <a:pt x="228" y="25"/>
                  <a:pt x="228" y="25"/>
                </a:cubicBezTo>
                <a:cubicBezTo>
                  <a:pt x="228" y="24"/>
                  <a:pt x="228" y="25"/>
                  <a:pt x="228" y="24"/>
                </a:cubicBezTo>
                <a:cubicBezTo>
                  <a:pt x="228" y="24"/>
                  <a:pt x="229" y="23"/>
                  <a:pt x="228" y="23"/>
                </a:cubicBezTo>
                <a:cubicBezTo>
                  <a:pt x="228" y="24"/>
                  <a:pt x="227" y="24"/>
                  <a:pt x="227" y="25"/>
                </a:cubicBezTo>
                <a:cubicBezTo>
                  <a:pt x="227" y="25"/>
                  <a:pt x="226" y="25"/>
                  <a:pt x="226" y="25"/>
                </a:cubicBezTo>
                <a:cubicBezTo>
                  <a:pt x="226" y="24"/>
                  <a:pt x="227" y="25"/>
                  <a:pt x="226" y="24"/>
                </a:cubicBezTo>
                <a:cubicBezTo>
                  <a:pt x="226" y="23"/>
                  <a:pt x="227" y="24"/>
                  <a:pt x="227" y="23"/>
                </a:cubicBezTo>
                <a:cubicBezTo>
                  <a:pt x="227" y="23"/>
                  <a:pt x="226" y="24"/>
                  <a:pt x="226" y="23"/>
                </a:cubicBezTo>
                <a:cubicBezTo>
                  <a:pt x="226" y="24"/>
                  <a:pt x="225" y="24"/>
                  <a:pt x="225" y="24"/>
                </a:cubicBezTo>
                <a:cubicBezTo>
                  <a:pt x="225" y="23"/>
                  <a:pt x="224" y="24"/>
                  <a:pt x="223" y="24"/>
                </a:cubicBezTo>
                <a:cubicBezTo>
                  <a:pt x="223" y="24"/>
                  <a:pt x="223" y="24"/>
                  <a:pt x="223" y="24"/>
                </a:cubicBezTo>
                <a:cubicBezTo>
                  <a:pt x="223" y="24"/>
                  <a:pt x="222" y="25"/>
                  <a:pt x="222" y="25"/>
                </a:cubicBezTo>
                <a:cubicBezTo>
                  <a:pt x="222" y="25"/>
                  <a:pt x="222" y="25"/>
                  <a:pt x="222" y="25"/>
                </a:cubicBezTo>
                <a:cubicBezTo>
                  <a:pt x="222" y="26"/>
                  <a:pt x="222" y="26"/>
                  <a:pt x="223" y="25"/>
                </a:cubicBezTo>
                <a:cubicBezTo>
                  <a:pt x="223" y="26"/>
                  <a:pt x="222" y="26"/>
                  <a:pt x="221" y="26"/>
                </a:cubicBezTo>
                <a:cubicBezTo>
                  <a:pt x="221" y="26"/>
                  <a:pt x="221" y="25"/>
                  <a:pt x="222" y="25"/>
                </a:cubicBezTo>
                <a:cubicBezTo>
                  <a:pt x="221" y="25"/>
                  <a:pt x="221" y="25"/>
                  <a:pt x="221" y="24"/>
                </a:cubicBezTo>
                <a:cubicBezTo>
                  <a:pt x="221" y="25"/>
                  <a:pt x="220" y="24"/>
                  <a:pt x="220" y="25"/>
                </a:cubicBezTo>
                <a:cubicBezTo>
                  <a:pt x="220" y="26"/>
                  <a:pt x="220" y="25"/>
                  <a:pt x="221" y="26"/>
                </a:cubicBezTo>
                <a:cubicBezTo>
                  <a:pt x="220" y="26"/>
                  <a:pt x="220" y="26"/>
                  <a:pt x="220" y="26"/>
                </a:cubicBezTo>
                <a:cubicBezTo>
                  <a:pt x="220" y="26"/>
                  <a:pt x="220" y="26"/>
                  <a:pt x="220" y="25"/>
                </a:cubicBezTo>
                <a:cubicBezTo>
                  <a:pt x="220" y="25"/>
                  <a:pt x="220" y="25"/>
                  <a:pt x="220" y="25"/>
                </a:cubicBezTo>
                <a:cubicBezTo>
                  <a:pt x="219" y="25"/>
                  <a:pt x="220" y="26"/>
                  <a:pt x="219" y="25"/>
                </a:cubicBezTo>
                <a:cubicBezTo>
                  <a:pt x="219" y="26"/>
                  <a:pt x="220" y="26"/>
                  <a:pt x="219" y="27"/>
                </a:cubicBezTo>
                <a:cubicBezTo>
                  <a:pt x="219" y="27"/>
                  <a:pt x="219" y="26"/>
                  <a:pt x="219" y="26"/>
                </a:cubicBezTo>
                <a:cubicBezTo>
                  <a:pt x="219" y="26"/>
                  <a:pt x="219" y="26"/>
                  <a:pt x="219" y="27"/>
                </a:cubicBezTo>
                <a:cubicBezTo>
                  <a:pt x="219" y="27"/>
                  <a:pt x="219" y="27"/>
                  <a:pt x="218" y="27"/>
                </a:cubicBezTo>
                <a:cubicBezTo>
                  <a:pt x="218" y="27"/>
                  <a:pt x="218" y="26"/>
                  <a:pt x="218" y="25"/>
                </a:cubicBezTo>
                <a:cubicBezTo>
                  <a:pt x="218" y="26"/>
                  <a:pt x="218" y="26"/>
                  <a:pt x="218" y="26"/>
                </a:cubicBezTo>
                <a:cubicBezTo>
                  <a:pt x="218" y="27"/>
                  <a:pt x="217" y="26"/>
                  <a:pt x="217" y="27"/>
                </a:cubicBezTo>
                <a:cubicBezTo>
                  <a:pt x="217" y="27"/>
                  <a:pt x="217" y="26"/>
                  <a:pt x="216" y="26"/>
                </a:cubicBezTo>
                <a:cubicBezTo>
                  <a:pt x="216" y="26"/>
                  <a:pt x="216" y="26"/>
                  <a:pt x="216" y="26"/>
                </a:cubicBezTo>
                <a:cubicBezTo>
                  <a:pt x="216" y="27"/>
                  <a:pt x="216" y="26"/>
                  <a:pt x="215" y="26"/>
                </a:cubicBezTo>
                <a:cubicBezTo>
                  <a:pt x="215" y="26"/>
                  <a:pt x="215" y="26"/>
                  <a:pt x="215" y="26"/>
                </a:cubicBezTo>
                <a:cubicBezTo>
                  <a:pt x="215" y="26"/>
                  <a:pt x="215" y="26"/>
                  <a:pt x="215" y="27"/>
                </a:cubicBezTo>
                <a:cubicBezTo>
                  <a:pt x="215" y="27"/>
                  <a:pt x="215" y="27"/>
                  <a:pt x="215" y="27"/>
                </a:cubicBezTo>
                <a:cubicBezTo>
                  <a:pt x="215" y="27"/>
                  <a:pt x="215" y="27"/>
                  <a:pt x="214" y="27"/>
                </a:cubicBezTo>
                <a:cubicBezTo>
                  <a:pt x="214" y="27"/>
                  <a:pt x="214" y="27"/>
                  <a:pt x="214" y="27"/>
                </a:cubicBezTo>
                <a:cubicBezTo>
                  <a:pt x="214" y="27"/>
                  <a:pt x="214" y="27"/>
                  <a:pt x="214" y="27"/>
                </a:cubicBezTo>
                <a:cubicBezTo>
                  <a:pt x="214" y="27"/>
                  <a:pt x="214" y="26"/>
                  <a:pt x="213" y="26"/>
                </a:cubicBezTo>
                <a:cubicBezTo>
                  <a:pt x="213" y="26"/>
                  <a:pt x="213" y="26"/>
                  <a:pt x="213" y="27"/>
                </a:cubicBezTo>
                <a:cubicBezTo>
                  <a:pt x="213" y="26"/>
                  <a:pt x="213" y="26"/>
                  <a:pt x="213" y="27"/>
                </a:cubicBezTo>
                <a:cubicBezTo>
                  <a:pt x="213" y="27"/>
                  <a:pt x="213" y="27"/>
                  <a:pt x="213" y="27"/>
                </a:cubicBezTo>
                <a:cubicBezTo>
                  <a:pt x="213" y="27"/>
                  <a:pt x="212" y="27"/>
                  <a:pt x="212" y="27"/>
                </a:cubicBezTo>
                <a:cubicBezTo>
                  <a:pt x="211" y="28"/>
                  <a:pt x="212" y="28"/>
                  <a:pt x="212" y="28"/>
                </a:cubicBezTo>
                <a:cubicBezTo>
                  <a:pt x="211" y="28"/>
                  <a:pt x="212" y="28"/>
                  <a:pt x="211" y="27"/>
                </a:cubicBezTo>
                <a:cubicBezTo>
                  <a:pt x="211" y="27"/>
                  <a:pt x="211" y="27"/>
                  <a:pt x="211" y="27"/>
                </a:cubicBezTo>
                <a:cubicBezTo>
                  <a:pt x="211" y="27"/>
                  <a:pt x="211" y="27"/>
                  <a:pt x="210" y="27"/>
                </a:cubicBezTo>
                <a:cubicBezTo>
                  <a:pt x="210" y="27"/>
                  <a:pt x="209" y="28"/>
                  <a:pt x="208" y="28"/>
                </a:cubicBezTo>
                <a:cubicBezTo>
                  <a:pt x="208" y="28"/>
                  <a:pt x="208" y="28"/>
                  <a:pt x="208" y="28"/>
                </a:cubicBezTo>
                <a:cubicBezTo>
                  <a:pt x="209" y="27"/>
                  <a:pt x="210" y="28"/>
                  <a:pt x="210" y="26"/>
                </a:cubicBezTo>
                <a:cubicBezTo>
                  <a:pt x="211" y="26"/>
                  <a:pt x="211" y="26"/>
                  <a:pt x="212" y="26"/>
                </a:cubicBezTo>
                <a:cubicBezTo>
                  <a:pt x="211" y="26"/>
                  <a:pt x="212" y="25"/>
                  <a:pt x="212" y="25"/>
                </a:cubicBezTo>
                <a:cubicBezTo>
                  <a:pt x="212" y="25"/>
                  <a:pt x="212" y="25"/>
                  <a:pt x="212" y="24"/>
                </a:cubicBezTo>
                <a:cubicBezTo>
                  <a:pt x="211" y="24"/>
                  <a:pt x="211" y="25"/>
                  <a:pt x="211" y="24"/>
                </a:cubicBezTo>
                <a:cubicBezTo>
                  <a:pt x="211" y="24"/>
                  <a:pt x="212" y="24"/>
                  <a:pt x="213" y="23"/>
                </a:cubicBezTo>
                <a:cubicBezTo>
                  <a:pt x="212" y="23"/>
                  <a:pt x="213" y="23"/>
                  <a:pt x="213" y="22"/>
                </a:cubicBezTo>
                <a:cubicBezTo>
                  <a:pt x="213" y="22"/>
                  <a:pt x="213" y="22"/>
                  <a:pt x="213" y="22"/>
                </a:cubicBezTo>
                <a:cubicBezTo>
                  <a:pt x="213" y="22"/>
                  <a:pt x="212" y="22"/>
                  <a:pt x="212" y="22"/>
                </a:cubicBezTo>
                <a:cubicBezTo>
                  <a:pt x="213" y="21"/>
                  <a:pt x="212" y="21"/>
                  <a:pt x="212" y="21"/>
                </a:cubicBezTo>
                <a:cubicBezTo>
                  <a:pt x="212" y="20"/>
                  <a:pt x="212" y="20"/>
                  <a:pt x="212" y="20"/>
                </a:cubicBezTo>
                <a:cubicBezTo>
                  <a:pt x="212" y="20"/>
                  <a:pt x="211" y="20"/>
                  <a:pt x="211" y="20"/>
                </a:cubicBezTo>
                <a:cubicBezTo>
                  <a:pt x="212" y="20"/>
                  <a:pt x="212" y="21"/>
                  <a:pt x="211" y="22"/>
                </a:cubicBezTo>
                <a:cubicBezTo>
                  <a:pt x="211" y="21"/>
                  <a:pt x="210" y="22"/>
                  <a:pt x="209" y="21"/>
                </a:cubicBezTo>
                <a:cubicBezTo>
                  <a:pt x="209" y="21"/>
                  <a:pt x="209" y="22"/>
                  <a:pt x="209" y="22"/>
                </a:cubicBezTo>
                <a:cubicBezTo>
                  <a:pt x="208" y="22"/>
                  <a:pt x="208" y="21"/>
                  <a:pt x="208" y="20"/>
                </a:cubicBezTo>
                <a:cubicBezTo>
                  <a:pt x="208" y="21"/>
                  <a:pt x="208" y="20"/>
                  <a:pt x="207" y="20"/>
                </a:cubicBezTo>
                <a:cubicBezTo>
                  <a:pt x="208" y="20"/>
                  <a:pt x="208" y="20"/>
                  <a:pt x="209" y="20"/>
                </a:cubicBezTo>
                <a:cubicBezTo>
                  <a:pt x="209" y="20"/>
                  <a:pt x="209" y="20"/>
                  <a:pt x="209" y="20"/>
                </a:cubicBezTo>
                <a:cubicBezTo>
                  <a:pt x="209" y="20"/>
                  <a:pt x="209" y="19"/>
                  <a:pt x="209" y="19"/>
                </a:cubicBezTo>
                <a:cubicBezTo>
                  <a:pt x="210" y="19"/>
                  <a:pt x="210" y="18"/>
                  <a:pt x="211" y="18"/>
                </a:cubicBezTo>
                <a:cubicBezTo>
                  <a:pt x="210" y="17"/>
                  <a:pt x="210" y="17"/>
                  <a:pt x="210" y="17"/>
                </a:cubicBezTo>
                <a:cubicBezTo>
                  <a:pt x="210" y="17"/>
                  <a:pt x="210" y="18"/>
                  <a:pt x="210" y="17"/>
                </a:cubicBezTo>
                <a:cubicBezTo>
                  <a:pt x="210" y="17"/>
                  <a:pt x="210" y="16"/>
                  <a:pt x="210" y="16"/>
                </a:cubicBezTo>
                <a:cubicBezTo>
                  <a:pt x="210" y="15"/>
                  <a:pt x="210" y="15"/>
                  <a:pt x="210" y="15"/>
                </a:cubicBezTo>
                <a:cubicBezTo>
                  <a:pt x="210" y="15"/>
                  <a:pt x="210" y="15"/>
                  <a:pt x="210" y="14"/>
                </a:cubicBezTo>
                <a:cubicBezTo>
                  <a:pt x="210" y="14"/>
                  <a:pt x="209" y="14"/>
                  <a:pt x="209" y="14"/>
                </a:cubicBezTo>
                <a:cubicBezTo>
                  <a:pt x="209" y="14"/>
                  <a:pt x="209" y="14"/>
                  <a:pt x="209" y="14"/>
                </a:cubicBezTo>
                <a:cubicBezTo>
                  <a:pt x="209" y="14"/>
                  <a:pt x="209" y="13"/>
                  <a:pt x="208" y="13"/>
                </a:cubicBezTo>
                <a:cubicBezTo>
                  <a:pt x="209" y="13"/>
                  <a:pt x="209" y="12"/>
                  <a:pt x="209" y="11"/>
                </a:cubicBezTo>
                <a:cubicBezTo>
                  <a:pt x="209" y="11"/>
                  <a:pt x="209" y="11"/>
                  <a:pt x="209" y="11"/>
                </a:cubicBezTo>
                <a:cubicBezTo>
                  <a:pt x="208" y="12"/>
                  <a:pt x="208" y="11"/>
                  <a:pt x="208" y="11"/>
                </a:cubicBezTo>
                <a:cubicBezTo>
                  <a:pt x="207" y="11"/>
                  <a:pt x="207" y="10"/>
                  <a:pt x="207" y="10"/>
                </a:cubicBezTo>
                <a:cubicBezTo>
                  <a:pt x="208" y="10"/>
                  <a:pt x="208" y="10"/>
                  <a:pt x="208" y="10"/>
                </a:cubicBezTo>
                <a:cubicBezTo>
                  <a:pt x="207" y="10"/>
                  <a:pt x="207" y="10"/>
                  <a:pt x="207" y="11"/>
                </a:cubicBezTo>
                <a:cubicBezTo>
                  <a:pt x="207" y="11"/>
                  <a:pt x="206" y="10"/>
                  <a:pt x="206" y="10"/>
                </a:cubicBezTo>
                <a:cubicBezTo>
                  <a:pt x="206" y="10"/>
                  <a:pt x="206" y="10"/>
                  <a:pt x="206" y="10"/>
                </a:cubicBezTo>
                <a:cubicBezTo>
                  <a:pt x="206" y="9"/>
                  <a:pt x="206" y="9"/>
                  <a:pt x="205" y="10"/>
                </a:cubicBezTo>
                <a:cubicBezTo>
                  <a:pt x="205" y="9"/>
                  <a:pt x="204" y="10"/>
                  <a:pt x="205" y="9"/>
                </a:cubicBezTo>
                <a:cubicBezTo>
                  <a:pt x="204" y="9"/>
                  <a:pt x="205" y="10"/>
                  <a:pt x="204" y="10"/>
                </a:cubicBezTo>
                <a:cubicBezTo>
                  <a:pt x="203" y="9"/>
                  <a:pt x="201" y="10"/>
                  <a:pt x="200" y="11"/>
                </a:cubicBezTo>
                <a:cubicBezTo>
                  <a:pt x="200" y="11"/>
                  <a:pt x="201" y="11"/>
                  <a:pt x="201" y="11"/>
                </a:cubicBezTo>
                <a:cubicBezTo>
                  <a:pt x="199" y="12"/>
                  <a:pt x="198" y="10"/>
                  <a:pt x="197" y="12"/>
                </a:cubicBezTo>
                <a:cubicBezTo>
                  <a:pt x="197" y="12"/>
                  <a:pt x="197" y="12"/>
                  <a:pt x="197" y="11"/>
                </a:cubicBezTo>
                <a:cubicBezTo>
                  <a:pt x="197" y="12"/>
                  <a:pt x="197" y="12"/>
                  <a:pt x="197" y="12"/>
                </a:cubicBezTo>
                <a:cubicBezTo>
                  <a:pt x="197" y="11"/>
                  <a:pt x="197" y="11"/>
                  <a:pt x="197" y="11"/>
                </a:cubicBezTo>
                <a:cubicBezTo>
                  <a:pt x="197" y="11"/>
                  <a:pt x="197" y="11"/>
                  <a:pt x="197" y="11"/>
                </a:cubicBezTo>
                <a:cubicBezTo>
                  <a:pt x="195" y="11"/>
                  <a:pt x="193" y="11"/>
                  <a:pt x="192" y="12"/>
                </a:cubicBezTo>
                <a:cubicBezTo>
                  <a:pt x="191" y="12"/>
                  <a:pt x="191" y="12"/>
                  <a:pt x="191" y="12"/>
                </a:cubicBezTo>
                <a:cubicBezTo>
                  <a:pt x="191" y="12"/>
                  <a:pt x="191" y="12"/>
                  <a:pt x="191" y="12"/>
                </a:cubicBezTo>
                <a:cubicBezTo>
                  <a:pt x="191" y="12"/>
                  <a:pt x="191" y="13"/>
                  <a:pt x="190" y="13"/>
                </a:cubicBezTo>
                <a:cubicBezTo>
                  <a:pt x="190" y="12"/>
                  <a:pt x="189" y="13"/>
                  <a:pt x="189" y="14"/>
                </a:cubicBezTo>
                <a:cubicBezTo>
                  <a:pt x="187" y="13"/>
                  <a:pt x="186" y="15"/>
                  <a:pt x="185" y="14"/>
                </a:cubicBezTo>
                <a:cubicBezTo>
                  <a:pt x="184" y="15"/>
                  <a:pt x="181" y="14"/>
                  <a:pt x="180" y="16"/>
                </a:cubicBezTo>
                <a:cubicBezTo>
                  <a:pt x="180" y="16"/>
                  <a:pt x="180" y="16"/>
                  <a:pt x="180" y="16"/>
                </a:cubicBezTo>
                <a:cubicBezTo>
                  <a:pt x="179" y="16"/>
                  <a:pt x="180" y="17"/>
                  <a:pt x="179" y="17"/>
                </a:cubicBezTo>
                <a:cubicBezTo>
                  <a:pt x="179" y="17"/>
                  <a:pt x="179" y="16"/>
                  <a:pt x="179" y="16"/>
                </a:cubicBezTo>
                <a:cubicBezTo>
                  <a:pt x="179" y="17"/>
                  <a:pt x="178" y="17"/>
                  <a:pt x="179" y="17"/>
                </a:cubicBezTo>
                <a:cubicBezTo>
                  <a:pt x="178" y="17"/>
                  <a:pt x="178" y="17"/>
                  <a:pt x="178" y="16"/>
                </a:cubicBezTo>
                <a:cubicBezTo>
                  <a:pt x="178" y="17"/>
                  <a:pt x="177" y="17"/>
                  <a:pt x="176" y="17"/>
                </a:cubicBezTo>
                <a:cubicBezTo>
                  <a:pt x="175" y="18"/>
                  <a:pt x="173" y="18"/>
                  <a:pt x="171" y="20"/>
                </a:cubicBezTo>
                <a:cubicBezTo>
                  <a:pt x="171" y="20"/>
                  <a:pt x="172" y="20"/>
                  <a:pt x="172" y="20"/>
                </a:cubicBezTo>
                <a:cubicBezTo>
                  <a:pt x="172" y="19"/>
                  <a:pt x="173" y="20"/>
                  <a:pt x="173" y="19"/>
                </a:cubicBezTo>
                <a:cubicBezTo>
                  <a:pt x="174" y="19"/>
                  <a:pt x="174" y="18"/>
                  <a:pt x="175" y="18"/>
                </a:cubicBezTo>
                <a:cubicBezTo>
                  <a:pt x="175" y="18"/>
                  <a:pt x="175" y="18"/>
                  <a:pt x="176" y="18"/>
                </a:cubicBezTo>
                <a:cubicBezTo>
                  <a:pt x="176" y="18"/>
                  <a:pt x="176" y="18"/>
                  <a:pt x="176" y="18"/>
                </a:cubicBezTo>
                <a:cubicBezTo>
                  <a:pt x="175" y="20"/>
                  <a:pt x="174" y="19"/>
                  <a:pt x="173" y="20"/>
                </a:cubicBezTo>
                <a:cubicBezTo>
                  <a:pt x="175" y="20"/>
                  <a:pt x="175" y="20"/>
                  <a:pt x="177" y="19"/>
                </a:cubicBezTo>
                <a:cubicBezTo>
                  <a:pt x="177" y="20"/>
                  <a:pt x="177" y="20"/>
                  <a:pt x="177" y="20"/>
                </a:cubicBezTo>
                <a:cubicBezTo>
                  <a:pt x="178" y="18"/>
                  <a:pt x="180" y="18"/>
                  <a:pt x="181" y="19"/>
                </a:cubicBezTo>
                <a:cubicBezTo>
                  <a:pt x="182" y="18"/>
                  <a:pt x="182" y="17"/>
                  <a:pt x="183" y="18"/>
                </a:cubicBezTo>
                <a:cubicBezTo>
                  <a:pt x="183" y="18"/>
                  <a:pt x="185" y="16"/>
                  <a:pt x="185" y="17"/>
                </a:cubicBezTo>
                <a:cubicBezTo>
                  <a:pt x="185" y="18"/>
                  <a:pt x="185" y="17"/>
                  <a:pt x="185" y="18"/>
                </a:cubicBezTo>
                <a:cubicBezTo>
                  <a:pt x="185" y="18"/>
                  <a:pt x="185" y="17"/>
                  <a:pt x="186" y="18"/>
                </a:cubicBezTo>
                <a:cubicBezTo>
                  <a:pt x="186" y="16"/>
                  <a:pt x="188" y="17"/>
                  <a:pt x="189" y="16"/>
                </a:cubicBezTo>
                <a:cubicBezTo>
                  <a:pt x="189" y="16"/>
                  <a:pt x="189" y="16"/>
                  <a:pt x="189" y="17"/>
                </a:cubicBezTo>
                <a:cubicBezTo>
                  <a:pt x="190" y="16"/>
                  <a:pt x="190" y="16"/>
                  <a:pt x="191" y="16"/>
                </a:cubicBezTo>
                <a:cubicBezTo>
                  <a:pt x="192" y="17"/>
                  <a:pt x="194" y="14"/>
                  <a:pt x="195" y="16"/>
                </a:cubicBezTo>
                <a:cubicBezTo>
                  <a:pt x="193" y="17"/>
                  <a:pt x="190" y="17"/>
                  <a:pt x="189" y="19"/>
                </a:cubicBezTo>
                <a:cubicBezTo>
                  <a:pt x="189" y="19"/>
                  <a:pt x="190" y="19"/>
                  <a:pt x="191" y="18"/>
                </a:cubicBezTo>
                <a:cubicBezTo>
                  <a:pt x="191" y="19"/>
                  <a:pt x="192" y="18"/>
                  <a:pt x="192" y="19"/>
                </a:cubicBezTo>
                <a:cubicBezTo>
                  <a:pt x="191" y="19"/>
                  <a:pt x="189" y="21"/>
                  <a:pt x="188" y="19"/>
                </a:cubicBezTo>
                <a:cubicBezTo>
                  <a:pt x="189" y="20"/>
                  <a:pt x="189" y="20"/>
                  <a:pt x="189" y="20"/>
                </a:cubicBezTo>
                <a:cubicBezTo>
                  <a:pt x="188" y="21"/>
                  <a:pt x="187" y="19"/>
                  <a:pt x="187" y="21"/>
                </a:cubicBezTo>
                <a:cubicBezTo>
                  <a:pt x="187" y="21"/>
                  <a:pt x="187" y="21"/>
                  <a:pt x="186" y="20"/>
                </a:cubicBezTo>
                <a:cubicBezTo>
                  <a:pt x="185" y="21"/>
                  <a:pt x="184" y="21"/>
                  <a:pt x="183" y="21"/>
                </a:cubicBezTo>
                <a:cubicBezTo>
                  <a:pt x="183" y="21"/>
                  <a:pt x="182" y="20"/>
                  <a:pt x="182" y="21"/>
                </a:cubicBezTo>
                <a:cubicBezTo>
                  <a:pt x="181" y="21"/>
                  <a:pt x="181" y="21"/>
                  <a:pt x="181" y="21"/>
                </a:cubicBezTo>
                <a:cubicBezTo>
                  <a:pt x="180" y="21"/>
                  <a:pt x="179" y="21"/>
                  <a:pt x="180" y="21"/>
                </a:cubicBezTo>
                <a:cubicBezTo>
                  <a:pt x="179" y="21"/>
                  <a:pt x="178" y="21"/>
                  <a:pt x="178" y="22"/>
                </a:cubicBezTo>
                <a:cubicBezTo>
                  <a:pt x="178" y="21"/>
                  <a:pt x="177" y="22"/>
                  <a:pt x="177" y="21"/>
                </a:cubicBezTo>
                <a:cubicBezTo>
                  <a:pt x="176" y="22"/>
                  <a:pt x="176" y="22"/>
                  <a:pt x="176" y="22"/>
                </a:cubicBezTo>
                <a:cubicBezTo>
                  <a:pt x="175" y="22"/>
                  <a:pt x="175" y="21"/>
                  <a:pt x="175" y="22"/>
                </a:cubicBezTo>
                <a:cubicBezTo>
                  <a:pt x="174" y="22"/>
                  <a:pt x="173" y="23"/>
                  <a:pt x="171" y="23"/>
                </a:cubicBezTo>
                <a:cubicBezTo>
                  <a:pt x="171" y="23"/>
                  <a:pt x="171" y="24"/>
                  <a:pt x="171" y="24"/>
                </a:cubicBezTo>
                <a:cubicBezTo>
                  <a:pt x="170" y="24"/>
                  <a:pt x="170" y="25"/>
                  <a:pt x="169" y="24"/>
                </a:cubicBezTo>
                <a:cubicBezTo>
                  <a:pt x="169" y="26"/>
                  <a:pt x="168" y="25"/>
                  <a:pt x="167" y="25"/>
                </a:cubicBezTo>
                <a:cubicBezTo>
                  <a:pt x="167" y="25"/>
                  <a:pt x="165" y="27"/>
                  <a:pt x="165" y="25"/>
                </a:cubicBezTo>
                <a:cubicBezTo>
                  <a:pt x="165" y="26"/>
                  <a:pt x="165" y="26"/>
                  <a:pt x="165" y="26"/>
                </a:cubicBezTo>
                <a:cubicBezTo>
                  <a:pt x="165" y="26"/>
                  <a:pt x="164" y="26"/>
                  <a:pt x="164" y="26"/>
                </a:cubicBezTo>
                <a:cubicBezTo>
                  <a:pt x="164" y="27"/>
                  <a:pt x="162" y="26"/>
                  <a:pt x="162" y="27"/>
                </a:cubicBezTo>
                <a:cubicBezTo>
                  <a:pt x="161" y="26"/>
                  <a:pt x="160" y="28"/>
                  <a:pt x="158" y="28"/>
                </a:cubicBezTo>
                <a:cubicBezTo>
                  <a:pt x="158" y="28"/>
                  <a:pt x="158" y="27"/>
                  <a:pt x="158" y="28"/>
                </a:cubicBezTo>
                <a:cubicBezTo>
                  <a:pt x="158" y="28"/>
                  <a:pt x="158" y="28"/>
                  <a:pt x="158" y="29"/>
                </a:cubicBezTo>
                <a:cubicBezTo>
                  <a:pt x="157" y="29"/>
                  <a:pt x="157" y="29"/>
                  <a:pt x="157" y="28"/>
                </a:cubicBezTo>
                <a:cubicBezTo>
                  <a:pt x="157" y="29"/>
                  <a:pt x="157" y="29"/>
                  <a:pt x="157" y="29"/>
                </a:cubicBezTo>
                <a:cubicBezTo>
                  <a:pt x="156" y="29"/>
                  <a:pt x="155" y="29"/>
                  <a:pt x="155" y="30"/>
                </a:cubicBezTo>
                <a:cubicBezTo>
                  <a:pt x="153" y="30"/>
                  <a:pt x="152" y="30"/>
                  <a:pt x="151" y="31"/>
                </a:cubicBezTo>
                <a:cubicBezTo>
                  <a:pt x="150" y="30"/>
                  <a:pt x="149" y="31"/>
                  <a:pt x="149" y="31"/>
                </a:cubicBezTo>
                <a:cubicBezTo>
                  <a:pt x="148" y="31"/>
                  <a:pt x="148" y="31"/>
                  <a:pt x="148" y="31"/>
                </a:cubicBezTo>
                <a:cubicBezTo>
                  <a:pt x="147" y="31"/>
                  <a:pt x="146" y="31"/>
                  <a:pt x="146" y="31"/>
                </a:cubicBezTo>
                <a:cubicBezTo>
                  <a:pt x="144" y="32"/>
                  <a:pt x="144" y="32"/>
                  <a:pt x="143" y="32"/>
                </a:cubicBezTo>
                <a:cubicBezTo>
                  <a:pt x="143" y="32"/>
                  <a:pt x="143" y="32"/>
                  <a:pt x="143" y="32"/>
                </a:cubicBezTo>
                <a:cubicBezTo>
                  <a:pt x="142" y="32"/>
                  <a:pt x="143" y="32"/>
                  <a:pt x="142" y="33"/>
                </a:cubicBezTo>
                <a:cubicBezTo>
                  <a:pt x="142" y="32"/>
                  <a:pt x="141" y="33"/>
                  <a:pt x="141" y="32"/>
                </a:cubicBezTo>
                <a:cubicBezTo>
                  <a:pt x="140" y="32"/>
                  <a:pt x="140" y="33"/>
                  <a:pt x="140" y="33"/>
                </a:cubicBezTo>
                <a:cubicBezTo>
                  <a:pt x="139" y="34"/>
                  <a:pt x="139" y="33"/>
                  <a:pt x="139" y="33"/>
                </a:cubicBezTo>
                <a:cubicBezTo>
                  <a:pt x="139" y="34"/>
                  <a:pt x="139" y="34"/>
                  <a:pt x="138" y="34"/>
                </a:cubicBezTo>
                <a:cubicBezTo>
                  <a:pt x="138" y="34"/>
                  <a:pt x="138" y="34"/>
                  <a:pt x="138" y="33"/>
                </a:cubicBezTo>
                <a:cubicBezTo>
                  <a:pt x="137" y="35"/>
                  <a:pt x="136" y="34"/>
                  <a:pt x="135" y="34"/>
                </a:cubicBezTo>
                <a:cubicBezTo>
                  <a:pt x="135" y="35"/>
                  <a:pt x="135" y="35"/>
                  <a:pt x="134" y="35"/>
                </a:cubicBezTo>
                <a:cubicBezTo>
                  <a:pt x="134" y="34"/>
                  <a:pt x="133" y="34"/>
                  <a:pt x="133" y="34"/>
                </a:cubicBezTo>
                <a:cubicBezTo>
                  <a:pt x="133" y="35"/>
                  <a:pt x="133" y="34"/>
                  <a:pt x="133" y="35"/>
                </a:cubicBezTo>
                <a:cubicBezTo>
                  <a:pt x="133" y="35"/>
                  <a:pt x="133" y="35"/>
                  <a:pt x="133" y="35"/>
                </a:cubicBezTo>
                <a:cubicBezTo>
                  <a:pt x="132" y="35"/>
                  <a:pt x="133" y="35"/>
                  <a:pt x="132" y="35"/>
                </a:cubicBezTo>
                <a:cubicBezTo>
                  <a:pt x="132" y="35"/>
                  <a:pt x="132" y="36"/>
                  <a:pt x="132" y="36"/>
                </a:cubicBezTo>
                <a:cubicBezTo>
                  <a:pt x="132" y="35"/>
                  <a:pt x="132" y="35"/>
                  <a:pt x="132" y="35"/>
                </a:cubicBezTo>
                <a:cubicBezTo>
                  <a:pt x="130" y="37"/>
                  <a:pt x="127" y="36"/>
                  <a:pt x="125" y="38"/>
                </a:cubicBezTo>
                <a:cubicBezTo>
                  <a:pt x="123" y="38"/>
                  <a:pt x="121" y="38"/>
                  <a:pt x="121" y="39"/>
                </a:cubicBezTo>
                <a:cubicBezTo>
                  <a:pt x="119" y="39"/>
                  <a:pt x="118" y="40"/>
                  <a:pt x="117" y="40"/>
                </a:cubicBezTo>
                <a:cubicBezTo>
                  <a:pt x="116" y="40"/>
                  <a:pt x="116" y="40"/>
                  <a:pt x="116" y="40"/>
                </a:cubicBezTo>
                <a:cubicBezTo>
                  <a:pt x="116" y="40"/>
                  <a:pt x="116" y="41"/>
                  <a:pt x="116" y="41"/>
                </a:cubicBezTo>
                <a:cubicBezTo>
                  <a:pt x="115" y="41"/>
                  <a:pt x="115" y="41"/>
                  <a:pt x="115" y="40"/>
                </a:cubicBezTo>
                <a:cubicBezTo>
                  <a:pt x="115" y="41"/>
                  <a:pt x="115" y="41"/>
                  <a:pt x="114" y="41"/>
                </a:cubicBezTo>
                <a:cubicBezTo>
                  <a:pt x="113" y="40"/>
                  <a:pt x="113" y="42"/>
                  <a:pt x="112" y="41"/>
                </a:cubicBezTo>
                <a:cubicBezTo>
                  <a:pt x="111" y="43"/>
                  <a:pt x="108" y="42"/>
                  <a:pt x="107" y="45"/>
                </a:cubicBezTo>
                <a:cubicBezTo>
                  <a:pt x="108" y="45"/>
                  <a:pt x="108" y="43"/>
                  <a:pt x="108" y="44"/>
                </a:cubicBezTo>
                <a:cubicBezTo>
                  <a:pt x="108" y="46"/>
                  <a:pt x="106" y="45"/>
                  <a:pt x="105" y="47"/>
                </a:cubicBezTo>
                <a:cubicBezTo>
                  <a:pt x="105" y="47"/>
                  <a:pt x="105" y="47"/>
                  <a:pt x="106" y="47"/>
                </a:cubicBezTo>
                <a:cubicBezTo>
                  <a:pt x="105" y="48"/>
                  <a:pt x="104" y="48"/>
                  <a:pt x="103" y="48"/>
                </a:cubicBezTo>
                <a:cubicBezTo>
                  <a:pt x="103" y="49"/>
                  <a:pt x="101" y="48"/>
                  <a:pt x="100" y="49"/>
                </a:cubicBezTo>
                <a:cubicBezTo>
                  <a:pt x="100" y="49"/>
                  <a:pt x="99" y="49"/>
                  <a:pt x="99" y="49"/>
                </a:cubicBezTo>
                <a:cubicBezTo>
                  <a:pt x="99" y="49"/>
                  <a:pt x="99" y="49"/>
                  <a:pt x="99" y="48"/>
                </a:cubicBezTo>
                <a:cubicBezTo>
                  <a:pt x="99" y="50"/>
                  <a:pt x="97" y="49"/>
                  <a:pt x="97" y="50"/>
                </a:cubicBezTo>
                <a:cubicBezTo>
                  <a:pt x="96" y="49"/>
                  <a:pt x="95" y="50"/>
                  <a:pt x="94" y="50"/>
                </a:cubicBezTo>
                <a:cubicBezTo>
                  <a:pt x="95" y="51"/>
                  <a:pt x="93" y="51"/>
                  <a:pt x="93" y="51"/>
                </a:cubicBezTo>
                <a:cubicBezTo>
                  <a:pt x="93" y="52"/>
                  <a:pt x="93" y="52"/>
                  <a:pt x="93" y="52"/>
                </a:cubicBezTo>
                <a:cubicBezTo>
                  <a:pt x="93" y="52"/>
                  <a:pt x="93" y="53"/>
                  <a:pt x="93" y="53"/>
                </a:cubicBezTo>
                <a:cubicBezTo>
                  <a:pt x="92" y="53"/>
                  <a:pt x="92" y="52"/>
                  <a:pt x="92" y="53"/>
                </a:cubicBezTo>
                <a:cubicBezTo>
                  <a:pt x="92" y="53"/>
                  <a:pt x="91" y="52"/>
                  <a:pt x="91" y="52"/>
                </a:cubicBezTo>
                <a:cubicBezTo>
                  <a:pt x="92" y="54"/>
                  <a:pt x="91" y="54"/>
                  <a:pt x="90" y="54"/>
                </a:cubicBezTo>
                <a:cubicBezTo>
                  <a:pt x="90" y="55"/>
                  <a:pt x="89" y="54"/>
                  <a:pt x="89" y="55"/>
                </a:cubicBezTo>
                <a:cubicBezTo>
                  <a:pt x="90" y="55"/>
                  <a:pt x="90" y="55"/>
                  <a:pt x="90" y="56"/>
                </a:cubicBezTo>
                <a:cubicBezTo>
                  <a:pt x="90" y="55"/>
                  <a:pt x="90" y="55"/>
                  <a:pt x="90" y="55"/>
                </a:cubicBezTo>
                <a:cubicBezTo>
                  <a:pt x="91" y="55"/>
                  <a:pt x="91" y="55"/>
                  <a:pt x="91" y="55"/>
                </a:cubicBezTo>
                <a:cubicBezTo>
                  <a:pt x="91" y="56"/>
                  <a:pt x="91" y="56"/>
                  <a:pt x="91" y="56"/>
                </a:cubicBezTo>
                <a:cubicBezTo>
                  <a:pt x="91" y="56"/>
                  <a:pt x="91" y="56"/>
                  <a:pt x="91" y="56"/>
                </a:cubicBezTo>
                <a:cubicBezTo>
                  <a:pt x="91" y="56"/>
                  <a:pt x="91" y="56"/>
                  <a:pt x="91" y="56"/>
                </a:cubicBezTo>
                <a:cubicBezTo>
                  <a:pt x="92" y="56"/>
                  <a:pt x="92" y="56"/>
                  <a:pt x="92" y="56"/>
                </a:cubicBezTo>
                <a:cubicBezTo>
                  <a:pt x="92" y="56"/>
                  <a:pt x="93" y="56"/>
                  <a:pt x="93" y="56"/>
                </a:cubicBezTo>
                <a:cubicBezTo>
                  <a:pt x="93" y="56"/>
                  <a:pt x="93" y="56"/>
                  <a:pt x="93" y="56"/>
                </a:cubicBezTo>
                <a:cubicBezTo>
                  <a:pt x="93" y="56"/>
                  <a:pt x="93" y="56"/>
                  <a:pt x="93" y="56"/>
                </a:cubicBezTo>
                <a:cubicBezTo>
                  <a:pt x="93" y="56"/>
                  <a:pt x="93" y="56"/>
                  <a:pt x="93" y="56"/>
                </a:cubicBezTo>
                <a:cubicBezTo>
                  <a:pt x="93" y="56"/>
                  <a:pt x="94" y="56"/>
                  <a:pt x="94" y="56"/>
                </a:cubicBezTo>
                <a:cubicBezTo>
                  <a:pt x="94" y="56"/>
                  <a:pt x="94" y="56"/>
                  <a:pt x="94" y="56"/>
                </a:cubicBezTo>
                <a:cubicBezTo>
                  <a:pt x="94" y="56"/>
                  <a:pt x="94" y="56"/>
                  <a:pt x="94" y="56"/>
                </a:cubicBezTo>
                <a:cubicBezTo>
                  <a:pt x="94" y="56"/>
                  <a:pt x="94" y="56"/>
                  <a:pt x="94" y="56"/>
                </a:cubicBezTo>
                <a:cubicBezTo>
                  <a:pt x="94" y="56"/>
                  <a:pt x="94" y="56"/>
                  <a:pt x="94" y="57"/>
                </a:cubicBezTo>
                <a:cubicBezTo>
                  <a:pt x="93" y="56"/>
                  <a:pt x="94" y="56"/>
                  <a:pt x="93" y="56"/>
                </a:cubicBezTo>
                <a:cubicBezTo>
                  <a:pt x="94" y="57"/>
                  <a:pt x="93" y="57"/>
                  <a:pt x="92" y="57"/>
                </a:cubicBezTo>
                <a:cubicBezTo>
                  <a:pt x="92" y="57"/>
                  <a:pt x="93" y="57"/>
                  <a:pt x="93" y="57"/>
                </a:cubicBezTo>
                <a:cubicBezTo>
                  <a:pt x="93" y="57"/>
                  <a:pt x="93" y="57"/>
                  <a:pt x="93" y="57"/>
                </a:cubicBezTo>
                <a:cubicBezTo>
                  <a:pt x="92" y="57"/>
                  <a:pt x="92" y="57"/>
                  <a:pt x="92" y="57"/>
                </a:cubicBezTo>
                <a:cubicBezTo>
                  <a:pt x="92" y="57"/>
                  <a:pt x="91" y="58"/>
                  <a:pt x="91" y="57"/>
                </a:cubicBezTo>
                <a:cubicBezTo>
                  <a:pt x="91" y="57"/>
                  <a:pt x="91" y="58"/>
                  <a:pt x="90" y="58"/>
                </a:cubicBezTo>
                <a:cubicBezTo>
                  <a:pt x="90" y="58"/>
                  <a:pt x="90" y="57"/>
                  <a:pt x="90" y="57"/>
                </a:cubicBezTo>
                <a:cubicBezTo>
                  <a:pt x="90" y="57"/>
                  <a:pt x="89" y="57"/>
                  <a:pt x="89" y="58"/>
                </a:cubicBezTo>
                <a:cubicBezTo>
                  <a:pt x="89" y="58"/>
                  <a:pt x="88" y="58"/>
                  <a:pt x="88" y="57"/>
                </a:cubicBezTo>
                <a:cubicBezTo>
                  <a:pt x="87" y="58"/>
                  <a:pt x="87" y="59"/>
                  <a:pt x="87" y="60"/>
                </a:cubicBezTo>
                <a:cubicBezTo>
                  <a:pt x="86" y="60"/>
                  <a:pt x="86" y="60"/>
                  <a:pt x="86" y="61"/>
                </a:cubicBezTo>
                <a:cubicBezTo>
                  <a:pt x="86" y="60"/>
                  <a:pt x="86" y="60"/>
                  <a:pt x="85" y="59"/>
                </a:cubicBezTo>
                <a:cubicBezTo>
                  <a:pt x="86" y="59"/>
                  <a:pt x="86" y="59"/>
                  <a:pt x="86" y="59"/>
                </a:cubicBezTo>
                <a:cubicBezTo>
                  <a:pt x="87" y="59"/>
                  <a:pt x="87" y="58"/>
                  <a:pt x="86" y="58"/>
                </a:cubicBezTo>
                <a:cubicBezTo>
                  <a:pt x="86" y="58"/>
                  <a:pt x="86" y="58"/>
                  <a:pt x="86" y="58"/>
                </a:cubicBezTo>
                <a:cubicBezTo>
                  <a:pt x="86" y="59"/>
                  <a:pt x="86" y="59"/>
                  <a:pt x="85" y="59"/>
                </a:cubicBezTo>
                <a:cubicBezTo>
                  <a:pt x="85" y="58"/>
                  <a:pt x="86" y="58"/>
                  <a:pt x="86" y="58"/>
                </a:cubicBezTo>
                <a:cubicBezTo>
                  <a:pt x="85" y="57"/>
                  <a:pt x="85" y="58"/>
                  <a:pt x="85" y="58"/>
                </a:cubicBezTo>
                <a:cubicBezTo>
                  <a:pt x="85" y="59"/>
                  <a:pt x="84" y="59"/>
                  <a:pt x="83" y="58"/>
                </a:cubicBezTo>
                <a:cubicBezTo>
                  <a:pt x="82" y="59"/>
                  <a:pt x="82" y="60"/>
                  <a:pt x="83" y="60"/>
                </a:cubicBezTo>
                <a:cubicBezTo>
                  <a:pt x="83" y="59"/>
                  <a:pt x="83" y="59"/>
                  <a:pt x="84" y="59"/>
                </a:cubicBezTo>
                <a:cubicBezTo>
                  <a:pt x="84" y="59"/>
                  <a:pt x="84" y="59"/>
                  <a:pt x="83" y="59"/>
                </a:cubicBezTo>
                <a:cubicBezTo>
                  <a:pt x="84" y="60"/>
                  <a:pt x="85" y="59"/>
                  <a:pt x="85" y="59"/>
                </a:cubicBezTo>
                <a:cubicBezTo>
                  <a:pt x="84" y="61"/>
                  <a:pt x="81" y="61"/>
                  <a:pt x="79" y="62"/>
                </a:cubicBezTo>
                <a:cubicBezTo>
                  <a:pt x="79" y="62"/>
                  <a:pt x="79" y="61"/>
                  <a:pt x="80" y="61"/>
                </a:cubicBezTo>
                <a:cubicBezTo>
                  <a:pt x="79" y="61"/>
                  <a:pt x="79" y="61"/>
                  <a:pt x="79" y="62"/>
                </a:cubicBezTo>
                <a:cubicBezTo>
                  <a:pt x="78" y="61"/>
                  <a:pt x="78" y="62"/>
                  <a:pt x="78" y="61"/>
                </a:cubicBezTo>
                <a:cubicBezTo>
                  <a:pt x="77" y="61"/>
                  <a:pt x="78" y="61"/>
                  <a:pt x="78" y="61"/>
                </a:cubicBezTo>
                <a:cubicBezTo>
                  <a:pt x="78" y="62"/>
                  <a:pt x="77" y="61"/>
                  <a:pt x="76" y="61"/>
                </a:cubicBezTo>
                <a:cubicBezTo>
                  <a:pt x="76" y="62"/>
                  <a:pt x="76" y="62"/>
                  <a:pt x="75" y="62"/>
                </a:cubicBezTo>
                <a:cubicBezTo>
                  <a:pt x="75" y="62"/>
                  <a:pt x="75" y="62"/>
                  <a:pt x="74" y="63"/>
                </a:cubicBezTo>
                <a:cubicBezTo>
                  <a:pt x="73" y="61"/>
                  <a:pt x="71" y="63"/>
                  <a:pt x="69" y="63"/>
                </a:cubicBezTo>
                <a:cubicBezTo>
                  <a:pt x="69" y="64"/>
                  <a:pt x="69" y="64"/>
                  <a:pt x="69" y="63"/>
                </a:cubicBezTo>
                <a:cubicBezTo>
                  <a:pt x="68" y="64"/>
                  <a:pt x="69" y="64"/>
                  <a:pt x="69" y="64"/>
                </a:cubicBezTo>
                <a:cubicBezTo>
                  <a:pt x="69" y="64"/>
                  <a:pt x="68" y="65"/>
                  <a:pt x="68" y="65"/>
                </a:cubicBezTo>
                <a:cubicBezTo>
                  <a:pt x="68" y="64"/>
                  <a:pt x="68" y="64"/>
                  <a:pt x="68" y="63"/>
                </a:cubicBezTo>
                <a:cubicBezTo>
                  <a:pt x="67" y="63"/>
                  <a:pt x="68" y="64"/>
                  <a:pt x="67" y="64"/>
                </a:cubicBezTo>
                <a:cubicBezTo>
                  <a:pt x="68" y="65"/>
                  <a:pt x="67" y="64"/>
                  <a:pt x="67" y="65"/>
                </a:cubicBezTo>
                <a:cubicBezTo>
                  <a:pt x="66" y="64"/>
                  <a:pt x="67" y="64"/>
                  <a:pt x="67" y="64"/>
                </a:cubicBezTo>
                <a:cubicBezTo>
                  <a:pt x="66" y="65"/>
                  <a:pt x="64" y="65"/>
                  <a:pt x="64" y="66"/>
                </a:cubicBezTo>
                <a:cubicBezTo>
                  <a:pt x="64" y="67"/>
                  <a:pt x="64" y="66"/>
                  <a:pt x="63" y="66"/>
                </a:cubicBezTo>
                <a:cubicBezTo>
                  <a:pt x="63" y="66"/>
                  <a:pt x="63" y="65"/>
                  <a:pt x="63" y="65"/>
                </a:cubicBezTo>
                <a:cubicBezTo>
                  <a:pt x="63" y="66"/>
                  <a:pt x="63" y="66"/>
                  <a:pt x="63" y="66"/>
                </a:cubicBezTo>
                <a:cubicBezTo>
                  <a:pt x="62" y="66"/>
                  <a:pt x="63" y="67"/>
                  <a:pt x="62" y="67"/>
                </a:cubicBezTo>
                <a:cubicBezTo>
                  <a:pt x="62" y="66"/>
                  <a:pt x="62" y="65"/>
                  <a:pt x="63" y="65"/>
                </a:cubicBezTo>
                <a:cubicBezTo>
                  <a:pt x="62" y="65"/>
                  <a:pt x="62" y="65"/>
                  <a:pt x="63" y="65"/>
                </a:cubicBezTo>
                <a:cubicBezTo>
                  <a:pt x="62" y="64"/>
                  <a:pt x="60" y="64"/>
                  <a:pt x="60" y="66"/>
                </a:cubicBezTo>
                <a:cubicBezTo>
                  <a:pt x="59" y="66"/>
                  <a:pt x="60" y="65"/>
                  <a:pt x="59" y="65"/>
                </a:cubicBezTo>
                <a:cubicBezTo>
                  <a:pt x="59" y="66"/>
                  <a:pt x="58" y="65"/>
                  <a:pt x="57" y="65"/>
                </a:cubicBezTo>
                <a:cubicBezTo>
                  <a:pt x="57" y="66"/>
                  <a:pt x="58" y="66"/>
                  <a:pt x="57" y="66"/>
                </a:cubicBezTo>
                <a:cubicBezTo>
                  <a:pt x="57" y="66"/>
                  <a:pt x="57" y="66"/>
                  <a:pt x="57" y="65"/>
                </a:cubicBezTo>
                <a:cubicBezTo>
                  <a:pt x="57" y="66"/>
                  <a:pt x="57" y="66"/>
                  <a:pt x="57" y="66"/>
                </a:cubicBezTo>
                <a:cubicBezTo>
                  <a:pt x="57" y="66"/>
                  <a:pt x="57" y="66"/>
                  <a:pt x="57" y="66"/>
                </a:cubicBezTo>
                <a:cubicBezTo>
                  <a:pt x="56" y="65"/>
                  <a:pt x="56" y="66"/>
                  <a:pt x="56" y="66"/>
                </a:cubicBezTo>
                <a:cubicBezTo>
                  <a:pt x="56" y="66"/>
                  <a:pt x="56" y="66"/>
                  <a:pt x="56" y="66"/>
                </a:cubicBezTo>
                <a:cubicBezTo>
                  <a:pt x="56" y="66"/>
                  <a:pt x="56" y="66"/>
                  <a:pt x="56" y="66"/>
                </a:cubicBezTo>
                <a:cubicBezTo>
                  <a:pt x="55" y="66"/>
                  <a:pt x="53" y="66"/>
                  <a:pt x="53" y="67"/>
                </a:cubicBezTo>
                <a:cubicBezTo>
                  <a:pt x="52" y="66"/>
                  <a:pt x="52" y="67"/>
                  <a:pt x="51" y="67"/>
                </a:cubicBezTo>
                <a:cubicBezTo>
                  <a:pt x="51" y="68"/>
                  <a:pt x="51" y="68"/>
                  <a:pt x="50" y="69"/>
                </a:cubicBezTo>
                <a:cubicBezTo>
                  <a:pt x="51" y="69"/>
                  <a:pt x="51" y="69"/>
                  <a:pt x="51" y="69"/>
                </a:cubicBezTo>
                <a:cubicBezTo>
                  <a:pt x="51" y="69"/>
                  <a:pt x="51" y="69"/>
                  <a:pt x="50" y="69"/>
                </a:cubicBezTo>
                <a:cubicBezTo>
                  <a:pt x="50" y="69"/>
                  <a:pt x="50" y="69"/>
                  <a:pt x="50" y="69"/>
                </a:cubicBezTo>
                <a:cubicBezTo>
                  <a:pt x="50" y="69"/>
                  <a:pt x="49" y="69"/>
                  <a:pt x="48" y="69"/>
                </a:cubicBezTo>
                <a:cubicBezTo>
                  <a:pt x="48" y="69"/>
                  <a:pt x="48" y="68"/>
                  <a:pt x="48" y="68"/>
                </a:cubicBezTo>
                <a:cubicBezTo>
                  <a:pt x="48" y="68"/>
                  <a:pt x="48" y="68"/>
                  <a:pt x="47" y="69"/>
                </a:cubicBezTo>
                <a:cubicBezTo>
                  <a:pt x="48" y="70"/>
                  <a:pt x="45" y="69"/>
                  <a:pt x="44" y="70"/>
                </a:cubicBezTo>
                <a:cubicBezTo>
                  <a:pt x="45" y="70"/>
                  <a:pt x="47" y="70"/>
                  <a:pt x="48" y="70"/>
                </a:cubicBezTo>
                <a:cubicBezTo>
                  <a:pt x="48" y="70"/>
                  <a:pt x="47" y="70"/>
                  <a:pt x="47" y="70"/>
                </a:cubicBezTo>
                <a:cubicBezTo>
                  <a:pt x="47" y="71"/>
                  <a:pt x="47" y="70"/>
                  <a:pt x="48" y="70"/>
                </a:cubicBezTo>
                <a:cubicBezTo>
                  <a:pt x="47" y="71"/>
                  <a:pt x="47" y="71"/>
                  <a:pt x="47" y="71"/>
                </a:cubicBezTo>
                <a:cubicBezTo>
                  <a:pt x="47" y="71"/>
                  <a:pt x="47" y="71"/>
                  <a:pt x="47" y="71"/>
                </a:cubicBezTo>
                <a:cubicBezTo>
                  <a:pt x="46" y="71"/>
                  <a:pt x="47" y="72"/>
                  <a:pt x="45" y="72"/>
                </a:cubicBezTo>
                <a:cubicBezTo>
                  <a:pt x="45" y="72"/>
                  <a:pt x="46" y="71"/>
                  <a:pt x="46" y="71"/>
                </a:cubicBezTo>
                <a:cubicBezTo>
                  <a:pt x="46" y="71"/>
                  <a:pt x="45" y="70"/>
                  <a:pt x="45" y="70"/>
                </a:cubicBezTo>
                <a:cubicBezTo>
                  <a:pt x="45" y="70"/>
                  <a:pt x="45" y="72"/>
                  <a:pt x="44" y="72"/>
                </a:cubicBezTo>
                <a:cubicBezTo>
                  <a:pt x="44" y="72"/>
                  <a:pt x="44" y="71"/>
                  <a:pt x="44" y="71"/>
                </a:cubicBezTo>
                <a:cubicBezTo>
                  <a:pt x="44" y="71"/>
                  <a:pt x="44" y="72"/>
                  <a:pt x="43" y="72"/>
                </a:cubicBezTo>
                <a:cubicBezTo>
                  <a:pt x="43" y="72"/>
                  <a:pt x="43" y="71"/>
                  <a:pt x="43" y="71"/>
                </a:cubicBezTo>
                <a:cubicBezTo>
                  <a:pt x="43" y="71"/>
                  <a:pt x="43" y="71"/>
                  <a:pt x="43" y="71"/>
                </a:cubicBezTo>
                <a:cubicBezTo>
                  <a:pt x="43" y="72"/>
                  <a:pt x="42" y="72"/>
                  <a:pt x="43" y="72"/>
                </a:cubicBezTo>
                <a:cubicBezTo>
                  <a:pt x="42" y="72"/>
                  <a:pt x="42" y="72"/>
                  <a:pt x="42" y="73"/>
                </a:cubicBezTo>
                <a:cubicBezTo>
                  <a:pt x="42" y="73"/>
                  <a:pt x="42" y="73"/>
                  <a:pt x="41" y="73"/>
                </a:cubicBezTo>
                <a:cubicBezTo>
                  <a:pt x="41" y="73"/>
                  <a:pt x="42" y="72"/>
                  <a:pt x="41" y="71"/>
                </a:cubicBezTo>
                <a:cubicBezTo>
                  <a:pt x="41" y="72"/>
                  <a:pt x="41" y="72"/>
                  <a:pt x="41" y="72"/>
                </a:cubicBezTo>
                <a:cubicBezTo>
                  <a:pt x="40" y="72"/>
                  <a:pt x="40" y="72"/>
                  <a:pt x="40" y="72"/>
                </a:cubicBezTo>
                <a:cubicBezTo>
                  <a:pt x="39" y="72"/>
                  <a:pt x="39" y="72"/>
                  <a:pt x="38" y="72"/>
                </a:cubicBezTo>
                <a:cubicBezTo>
                  <a:pt x="38" y="72"/>
                  <a:pt x="38" y="72"/>
                  <a:pt x="38" y="72"/>
                </a:cubicBezTo>
                <a:cubicBezTo>
                  <a:pt x="37" y="71"/>
                  <a:pt x="38" y="73"/>
                  <a:pt x="37" y="73"/>
                </a:cubicBezTo>
                <a:cubicBezTo>
                  <a:pt x="37" y="73"/>
                  <a:pt x="37" y="73"/>
                  <a:pt x="36" y="73"/>
                </a:cubicBezTo>
                <a:cubicBezTo>
                  <a:pt x="36" y="74"/>
                  <a:pt x="37" y="73"/>
                  <a:pt x="37" y="74"/>
                </a:cubicBezTo>
                <a:cubicBezTo>
                  <a:pt x="37" y="74"/>
                  <a:pt x="37" y="74"/>
                  <a:pt x="37" y="74"/>
                </a:cubicBezTo>
                <a:cubicBezTo>
                  <a:pt x="36" y="74"/>
                  <a:pt x="36" y="75"/>
                  <a:pt x="35" y="74"/>
                </a:cubicBezTo>
                <a:cubicBezTo>
                  <a:pt x="35" y="74"/>
                  <a:pt x="35" y="73"/>
                  <a:pt x="36" y="74"/>
                </a:cubicBezTo>
                <a:cubicBezTo>
                  <a:pt x="36" y="73"/>
                  <a:pt x="36" y="73"/>
                  <a:pt x="37" y="73"/>
                </a:cubicBezTo>
                <a:cubicBezTo>
                  <a:pt x="36" y="73"/>
                  <a:pt x="35" y="72"/>
                  <a:pt x="35" y="73"/>
                </a:cubicBezTo>
                <a:cubicBezTo>
                  <a:pt x="34" y="73"/>
                  <a:pt x="35" y="73"/>
                  <a:pt x="34" y="72"/>
                </a:cubicBezTo>
                <a:cubicBezTo>
                  <a:pt x="34" y="73"/>
                  <a:pt x="33" y="74"/>
                  <a:pt x="32" y="74"/>
                </a:cubicBezTo>
                <a:cubicBezTo>
                  <a:pt x="32" y="74"/>
                  <a:pt x="32" y="74"/>
                  <a:pt x="32" y="74"/>
                </a:cubicBezTo>
                <a:cubicBezTo>
                  <a:pt x="32" y="74"/>
                  <a:pt x="32" y="73"/>
                  <a:pt x="31" y="73"/>
                </a:cubicBezTo>
                <a:cubicBezTo>
                  <a:pt x="31" y="74"/>
                  <a:pt x="30" y="73"/>
                  <a:pt x="30" y="74"/>
                </a:cubicBezTo>
                <a:cubicBezTo>
                  <a:pt x="29" y="73"/>
                  <a:pt x="29" y="74"/>
                  <a:pt x="29" y="76"/>
                </a:cubicBezTo>
                <a:cubicBezTo>
                  <a:pt x="29" y="75"/>
                  <a:pt x="29" y="75"/>
                  <a:pt x="30" y="75"/>
                </a:cubicBezTo>
                <a:cubicBezTo>
                  <a:pt x="30" y="75"/>
                  <a:pt x="30" y="75"/>
                  <a:pt x="30" y="75"/>
                </a:cubicBezTo>
                <a:cubicBezTo>
                  <a:pt x="30" y="74"/>
                  <a:pt x="30" y="74"/>
                  <a:pt x="30" y="74"/>
                </a:cubicBezTo>
                <a:cubicBezTo>
                  <a:pt x="31" y="74"/>
                  <a:pt x="30" y="75"/>
                  <a:pt x="30" y="75"/>
                </a:cubicBezTo>
                <a:cubicBezTo>
                  <a:pt x="30" y="75"/>
                  <a:pt x="32" y="76"/>
                  <a:pt x="32" y="75"/>
                </a:cubicBezTo>
                <a:cubicBezTo>
                  <a:pt x="33" y="76"/>
                  <a:pt x="34" y="75"/>
                  <a:pt x="34" y="75"/>
                </a:cubicBezTo>
                <a:cubicBezTo>
                  <a:pt x="35" y="75"/>
                  <a:pt x="35" y="75"/>
                  <a:pt x="35" y="75"/>
                </a:cubicBezTo>
                <a:cubicBezTo>
                  <a:pt x="36" y="75"/>
                  <a:pt x="37" y="75"/>
                  <a:pt x="38" y="74"/>
                </a:cubicBezTo>
                <a:cubicBezTo>
                  <a:pt x="38" y="75"/>
                  <a:pt x="39" y="74"/>
                  <a:pt x="39" y="75"/>
                </a:cubicBezTo>
                <a:cubicBezTo>
                  <a:pt x="39" y="75"/>
                  <a:pt x="40" y="74"/>
                  <a:pt x="40" y="74"/>
                </a:cubicBezTo>
                <a:cubicBezTo>
                  <a:pt x="40" y="74"/>
                  <a:pt x="40" y="74"/>
                  <a:pt x="39" y="74"/>
                </a:cubicBezTo>
                <a:cubicBezTo>
                  <a:pt x="40" y="74"/>
                  <a:pt x="40" y="74"/>
                  <a:pt x="40" y="73"/>
                </a:cubicBezTo>
                <a:cubicBezTo>
                  <a:pt x="40" y="74"/>
                  <a:pt x="40" y="74"/>
                  <a:pt x="40" y="74"/>
                </a:cubicBezTo>
                <a:cubicBezTo>
                  <a:pt x="40" y="74"/>
                  <a:pt x="41" y="74"/>
                  <a:pt x="41" y="74"/>
                </a:cubicBezTo>
                <a:cubicBezTo>
                  <a:pt x="41" y="74"/>
                  <a:pt x="41" y="74"/>
                  <a:pt x="41" y="74"/>
                </a:cubicBezTo>
                <a:cubicBezTo>
                  <a:pt x="41" y="74"/>
                  <a:pt x="42" y="74"/>
                  <a:pt x="42" y="74"/>
                </a:cubicBezTo>
                <a:cubicBezTo>
                  <a:pt x="42" y="74"/>
                  <a:pt x="42" y="74"/>
                  <a:pt x="42" y="74"/>
                </a:cubicBezTo>
                <a:cubicBezTo>
                  <a:pt x="43" y="74"/>
                  <a:pt x="42" y="75"/>
                  <a:pt x="43" y="75"/>
                </a:cubicBezTo>
                <a:cubicBezTo>
                  <a:pt x="43" y="74"/>
                  <a:pt x="45" y="73"/>
                  <a:pt x="45" y="74"/>
                </a:cubicBezTo>
                <a:cubicBezTo>
                  <a:pt x="46" y="74"/>
                  <a:pt x="45" y="74"/>
                  <a:pt x="45" y="73"/>
                </a:cubicBezTo>
                <a:cubicBezTo>
                  <a:pt x="46" y="73"/>
                  <a:pt x="46" y="73"/>
                  <a:pt x="46" y="73"/>
                </a:cubicBezTo>
                <a:cubicBezTo>
                  <a:pt x="46" y="73"/>
                  <a:pt x="46" y="74"/>
                  <a:pt x="47" y="74"/>
                </a:cubicBezTo>
                <a:cubicBezTo>
                  <a:pt x="47" y="73"/>
                  <a:pt x="48" y="73"/>
                  <a:pt x="49" y="73"/>
                </a:cubicBezTo>
                <a:cubicBezTo>
                  <a:pt x="50" y="72"/>
                  <a:pt x="50" y="73"/>
                  <a:pt x="50" y="72"/>
                </a:cubicBezTo>
                <a:cubicBezTo>
                  <a:pt x="49" y="72"/>
                  <a:pt x="50" y="73"/>
                  <a:pt x="49" y="73"/>
                </a:cubicBezTo>
                <a:cubicBezTo>
                  <a:pt x="49" y="72"/>
                  <a:pt x="49" y="72"/>
                  <a:pt x="49" y="72"/>
                </a:cubicBezTo>
                <a:cubicBezTo>
                  <a:pt x="49" y="71"/>
                  <a:pt x="50" y="71"/>
                  <a:pt x="50" y="72"/>
                </a:cubicBezTo>
                <a:cubicBezTo>
                  <a:pt x="50" y="72"/>
                  <a:pt x="49" y="71"/>
                  <a:pt x="49" y="72"/>
                </a:cubicBezTo>
                <a:cubicBezTo>
                  <a:pt x="50" y="72"/>
                  <a:pt x="50" y="72"/>
                  <a:pt x="50" y="73"/>
                </a:cubicBezTo>
                <a:cubicBezTo>
                  <a:pt x="51" y="73"/>
                  <a:pt x="51" y="73"/>
                  <a:pt x="52" y="73"/>
                </a:cubicBezTo>
                <a:cubicBezTo>
                  <a:pt x="52" y="73"/>
                  <a:pt x="52" y="73"/>
                  <a:pt x="53" y="73"/>
                </a:cubicBezTo>
                <a:cubicBezTo>
                  <a:pt x="52" y="74"/>
                  <a:pt x="52" y="73"/>
                  <a:pt x="52" y="73"/>
                </a:cubicBezTo>
                <a:cubicBezTo>
                  <a:pt x="51" y="73"/>
                  <a:pt x="52" y="73"/>
                  <a:pt x="52" y="74"/>
                </a:cubicBezTo>
                <a:cubicBezTo>
                  <a:pt x="52" y="74"/>
                  <a:pt x="53" y="74"/>
                  <a:pt x="53" y="74"/>
                </a:cubicBezTo>
                <a:cubicBezTo>
                  <a:pt x="53" y="73"/>
                  <a:pt x="53" y="73"/>
                  <a:pt x="52" y="73"/>
                </a:cubicBezTo>
                <a:cubicBezTo>
                  <a:pt x="53" y="72"/>
                  <a:pt x="53" y="73"/>
                  <a:pt x="54" y="72"/>
                </a:cubicBezTo>
                <a:cubicBezTo>
                  <a:pt x="54" y="71"/>
                  <a:pt x="53" y="71"/>
                  <a:pt x="53" y="71"/>
                </a:cubicBezTo>
                <a:cubicBezTo>
                  <a:pt x="54" y="70"/>
                  <a:pt x="54" y="71"/>
                  <a:pt x="54" y="71"/>
                </a:cubicBezTo>
                <a:cubicBezTo>
                  <a:pt x="54" y="72"/>
                  <a:pt x="54" y="72"/>
                  <a:pt x="54" y="72"/>
                </a:cubicBezTo>
                <a:cubicBezTo>
                  <a:pt x="55" y="73"/>
                  <a:pt x="56" y="72"/>
                  <a:pt x="57" y="72"/>
                </a:cubicBezTo>
                <a:cubicBezTo>
                  <a:pt x="58" y="71"/>
                  <a:pt x="59" y="72"/>
                  <a:pt x="59" y="71"/>
                </a:cubicBezTo>
                <a:cubicBezTo>
                  <a:pt x="60" y="72"/>
                  <a:pt x="59" y="72"/>
                  <a:pt x="59" y="73"/>
                </a:cubicBezTo>
                <a:cubicBezTo>
                  <a:pt x="60" y="73"/>
                  <a:pt x="60" y="72"/>
                  <a:pt x="60" y="73"/>
                </a:cubicBezTo>
                <a:cubicBezTo>
                  <a:pt x="60" y="72"/>
                  <a:pt x="60" y="72"/>
                  <a:pt x="60" y="72"/>
                </a:cubicBezTo>
                <a:cubicBezTo>
                  <a:pt x="60" y="71"/>
                  <a:pt x="61" y="71"/>
                  <a:pt x="62" y="71"/>
                </a:cubicBezTo>
                <a:cubicBezTo>
                  <a:pt x="62" y="70"/>
                  <a:pt x="63" y="70"/>
                  <a:pt x="63" y="70"/>
                </a:cubicBezTo>
                <a:cubicBezTo>
                  <a:pt x="63" y="70"/>
                  <a:pt x="63" y="71"/>
                  <a:pt x="63" y="71"/>
                </a:cubicBezTo>
                <a:cubicBezTo>
                  <a:pt x="63" y="71"/>
                  <a:pt x="63" y="71"/>
                  <a:pt x="63" y="71"/>
                </a:cubicBezTo>
                <a:cubicBezTo>
                  <a:pt x="63" y="71"/>
                  <a:pt x="63" y="71"/>
                  <a:pt x="63" y="71"/>
                </a:cubicBezTo>
                <a:cubicBezTo>
                  <a:pt x="63" y="71"/>
                  <a:pt x="63" y="71"/>
                  <a:pt x="63" y="71"/>
                </a:cubicBezTo>
                <a:cubicBezTo>
                  <a:pt x="63" y="71"/>
                  <a:pt x="63" y="71"/>
                  <a:pt x="64" y="71"/>
                </a:cubicBezTo>
                <a:cubicBezTo>
                  <a:pt x="64" y="72"/>
                  <a:pt x="63" y="71"/>
                  <a:pt x="63" y="72"/>
                </a:cubicBezTo>
                <a:cubicBezTo>
                  <a:pt x="63" y="72"/>
                  <a:pt x="64" y="72"/>
                  <a:pt x="64" y="72"/>
                </a:cubicBezTo>
                <a:cubicBezTo>
                  <a:pt x="64" y="73"/>
                  <a:pt x="65" y="72"/>
                  <a:pt x="66" y="72"/>
                </a:cubicBezTo>
                <a:cubicBezTo>
                  <a:pt x="65" y="72"/>
                  <a:pt x="65" y="71"/>
                  <a:pt x="66" y="71"/>
                </a:cubicBezTo>
                <a:cubicBezTo>
                  <a:pt x="66" y="72"/>
                  <a:pt x="66" y="71"/>
                  <a:pt x="66" y="72"/>
                </a:cubicBezTo>
                <a:cubicBezTo>
                  <a:pt x="67" y="72"/>
                  <a:pt x="67" y="72"/>
                  <a:pt x="67" y="72"/>
                </a:cubicBezTo>
                <a:cubicBezTo>
                  <a:pt x="66" y="71"/>
                  <a:pt x="67" y="71"/>
                  <a:pt x="67" y="70"/>
                </a:cubicBezTo>
                <a:cubicBezTo>
                  <a:pt x="67" y="70"/>
                  <a:pt x="68" y="71"/>
                  <a:pt x="69" y="70"/>
                </a:cubicBezTo>
                <a:cubicBezTo>
                  <a:pt x="69" y="70"/>
                  <a:pt x="69" y="71"/>
                  <a:pt x="69" y="71"/>
                </a:cubicBezTo>
                <a:cubicBezTo>
                  <a:pt x="70" y="71"/>
                  <a:pt x="70" y="71"/>
                  <a:pt x="71" y="71"/>
                </a:cubicBezTo>
                <a:cubicBezTo>
                  <a:pt x="71" y="71"/>
                  <a:pt x="71" y="71"/>
                  <a:pt x="71" y="71"/>
                </a:cubicBezTo>
                <a:cubicBezTo>
                  <a:pt x="70" y="70"/>
                  <a:pt x="70" y="70"/>
                  <a:pt x="70" y="70"/>
                </a:cubicBezTo>
                <a:cubicBezTo>
                  <a:pt x="70" y="71"/>
                  <a:pt x="70" y="71"/>
                  <a:pt x="69" y="71"/>
                </a:cubicBezTo>
                <a:cubicBezTo>
                  <a:pt x="69" y="70"/>
                  <a:pt x="70" y="71"/>
                  <a:pt x="70" y="70"/>
                </a:cubicBezTo>
                <a:cubicBezTo>
                  <a:pt x="71" y="72"/>
                  <a:pt x="72" y="70"/>
                  <a:pt x="73" y="71"/>
                </a:cubicBezTo>
                <a:cubicBezTo>
                  <a:pt x="72" y="71"/>
                  <a:pt x="72" y="71"/>
                  <a:pt x="72" y="71"/>
                </a:cubicBezTo>
                <a:cubicBezTo>
                  <a:pt x="72" y="72"/>
                  <a:pt x="73" y="71"/>
                  <a:pt x="73" y="71"/>
                </a:cubicBezTo>
                <a:cubicBezTo>
                  <a:pt x="73" y="71"/>
                  <a:pt x="73" y="70"/>
                  <a:pt x="73" y="70"/>
                </a:cubicBezTo>
                <a:cubicBezTo>
                  <a:pt x="73" y="70"/>
                  <a:pt x="73" y="70"/>
                  <a:pt x="74" y="71"/>
                </a:cubicBezTo>
                <a:cubicBezTo>
                  <a:pt x="74" y="70"/>
                  <a:pt x="74" y="70"/>
                  <a:pt x="74" y="71"/>
                </a:cubicBezTo>
                <a:cubicBezTo>
                  <a:pt x="74" y="70"/>
                  <a:pt x="74" y="70"/>
                  <a:pt x="75" y="70"/>
                </a:cubicBezTo>
                <a:cubicBezTo>
                  <a:pt x="75" y="69"/>
                  <a:pt x="75" y="70"/>
                  <a:pt x="75" y="69"/>
                </a:cubicBezTo>
                <a:cubicBezTo>
                  <a:pt x="76" y="70"/>
                  <a:pt x="75" y="70"/>
                  <a:pt x="76" y="70"/>
                </a:cubicBezTo>
                <a:cubicBezTo>
                  <a:pt x="76" y="69"/>
                  <a:pt x="76" y="69"/>
                  <a:pt x="76" y="69"/>
                </a:cubicBezTo>
                <a:cubicBezTo>
                  <a:pt x="77" y="69"/>
                  <a:pt x="76" y="70"/>
                  <a:pt x="76" y="70"/>
                </a:cubicBezTo>
                <a:cubicBezTo>
                  <a:pt x="77" y="70"/>
                  <a:pt x="77" y="70"/>
                  <a:pt x="77" y="69"/>
                </a:cubicBezTo>
                <a:cubicBezTo>
                  <a:pt x="78" y="69"/>
                  <a:pt x="77" y="69"/>
                  <a:pt x="77" y="70"/>
                </a:cubicBezTo>
                <a:cubicBezTo>
                  <a:pt x="77" y="70"/>
                  <a:pt x="77" y="70"/>
                  <a:pt x="77" y="70"/>
                </a:cubicBezTo>
                <a:cubicBezTo>
                  <a:pt x="77" y="70"/>
                  <a:pt x="77" y="70"/>
                  <a:pt x="77" y="71"/>
                </a:cubicBezTo>
                <a:cubicBezTo>
                  <a:pt x="77" y="70"/>
                  <a:pt x="78" y="71"/>
                  <a:pt x="78" y="70"/>
                </a:cubicBezTo>
                <a:cubicBezTo>
                  <a:pt x="78" y="69"/>
                  <a:pt x="78" y="69"/>
                  <a:pt x="79" y="69"/>
                </a:cubicBezTo>
                <a:cubicBezTo>
                  <a:pt x="79" y="69"/>
                  <a:pt x="79" y="69"/>
                  <a:pt x="80" y="69"/>
                </a:cubicBezTo>
                <a:cubicBezTo>
                  <a:pt x="80" y="69"/>
                  <a:pt x="80" y="69"/>
                  <a:pt x="81" y="69"/>
                </a:cubicBezTo>
                <a:cubicBezTo>
                  <a:pt x="81" y="69"/>
                  <a:pt x="81" y="69"/>
                  <a:pt x="81" y="70"/>
                </a:cubicBezTo>
                <a:cubicBezTo>
                  <a:pt x="81" y="70"/>
                  <a:pt x="81" y="70"/>
                  <a:pt x="81" y="70"/>
                </a:cubicBezTo>
                <a:cubicBezTo>
                  <a:pt x="81" y="70"/>
                  <a:pt x="81" y="70"/>
                  <a:pt x="81" y="70"/>
                </a:cubicBezTo>
                <a:cubicBezTo>
                  <a:pt x="80" y="70"/>
                  <a:pt x="81" y="69"/>
                  <a:pt x="80" y="69"/>
                </a:cubicBezTo>
                <a:cubicBezTo>
                  <a:pt x="80" y="69"/>
                  <a:pt x="80" y="70"/>
                  <a:pt x="80" y="70"/>
                </a:cubicBezTo>
                <a:cubicBezTo>
                  <a:pt x="80" y="70"/>
                  <a:pt x="80" y="70"/>
                  <a:pt x="80" y="70"/>
                </a:cubicBezTo>
                <a:cubicBezTo>
                  <a:pt x="80" y="70"/>
                  <a:pt x="80" y="70"/>
                  <a:pt x="80" y="70"/>
                </a:cubicBezTo>
                <a:cubicBezTo>
                  <a:pt x="80" y="70"/>
                  <a:pt x="80" y="70"/>
                  <a:pt x="79" y="70"/>
                </a:cubicBezTo>
                <a:cubicBezTo>
                  <a:pt x="79" y="70"/>
                  <a:pt x="80" y="70"/>
                  <a:pt x="80" y="70"/>
                </a:cubicBezTo>
                <a:cubicBezTo>
                  <a:pt x="80" y="70"/>
                  <a:pt x="79" y="70"/>
                  <a:pt x="79" y="70"/>
                </a:cubicBezTo>
                <a:cubicBezTo>
                  <a:pt x="79" y="71"/>
                  <a:pt x="79" y="71"/>
                  <a:pt x="79" y="71"/>
                </a:cubicBezTo>
                <a:cubicBezTo>
                  <a:pt x="79" y="71"/>
                  <a:pt x="79" y="71"/>
                  <a:pt x="79" y="71"/>
                </a:cubicBezTo>
                <a:cubicBezTo>
                  <a:pt x="79" y="71"/>
                  <a:pt x="79" y="71"/>
                  <a:pt x="79" y="71"/>
                </a:cubicBezTo>
                <a:cubicBezTo>
                  <a:pt x="79" y="71"/>
                  <a:pt x="79" y="71"/>
                  <a:pt x="79" y="71"/>
                </a:cubicBezTo>
                <a:cubicBezTo>
                  <a:pt x="79" y="71"/>
                  <a:pt x="79" y="71"/>
                  <a:pt x="79" y="71"/>
                </a:cubicBezTo>
                <a:cubicBezTo>
                  <a:pt x="79" y="71"/>
                  <a:pt x="79" y="71"/>
                  <a:pt x="79" y="71"/>
                </a:cubicBezTo>
                <a:cubicBezTo>
                  <a:pt x="79" y="72"/>
                  <a:pt x="79" y="71"/>
                  <a:pt x="78" y="71"/>
                </a:cubicBezTo>
                <a:cubicBezTo>
                  <a:pt x="78" y="71"/>
                  <a:pt x="78" y="71"/>
                  <a:pt x="78" y="71"/>
                </a:cubicBezTo>
                <a:cubicBezTo>
                  <a:pt x="78" y="72"/>
                  <a:pt x="78" y="72"/>
                  <a:pt x="78" y="72"/>
                </a:cubicBezTo>
                <a:cubicBezTo>
                  <a:pt x="78" y="72"/>
                  <a:pt x="77" y="72"/>
                  <a:pt x="77" y="72"/>
                </a:cubicBezTo>
                <a:cubicBezTo>
                  <a:pt x="77" y="72"/>
                  <a:pt x="77" y="71"/>
                  <a:pt x="77" y="71"/>
                </a:cubicBezTo>
                <a:cubicBezTo>
                  <a:pt x="77" y="72"/>
                  <a:pt x="77" y="72"/>
                  <a:pt x="77" y="72"/>
                </a:cubicBezTo>
                <a:cubicBezTo>
                  <a:pt x="77" y="72"/>
                  <a:pt x="77" y="72"/>
                  <a:pt x="77" y="72"/>
                </a:cubicBezTo>
                <a:cubicBezTo>
                  <a:pt x="76" y="72"/>
                  <a:pt x="77" y="71"/>
                  <a:pt x="76" y="72"/>
                </a:cubicBezTo>
                <a:cubicBezTo>
                  <a:pt x="76" y="72"/>
                  <a:pt x="76" y="72"/>
                  <a:pt x="76" y="73"/>
                </a:cubicBezTo>
                <a:cubicBezTo>
                  <a:pt x="76" y="73"/>
                  <a:pt x="76" y="73"/>
                  <a:pt x="76" y="73"/>
                </a:cubicBezTo>
                <a:cubicBezTo>
                  <a:pt x="76" y="73"/>
                  <a:pt x="76" y="73"/>
                  <a:pt x="76" y="73"/>
                </a:cubicBezTo>
                <a:cubicBezTo>
                  <a:pt x="76" y="73"/>
                  <a:pt x="76" y="73"/>
                  <a:pt x="76" y="73"/>
                </a:cubicBezTo>
                <a:cubicBezTo>
                  <a:pt x="76" y="75"/>
                  <a:pt x="73" y="75"/>
                  <a:pt x="72" y="75"/>
                </a:cubicBezTo>
                <a:cubicBezTo>
                  <a:pt x="72" y="75"/>
                  <a:pt x="72" y="74"/>
                  <a:pt x="72" y="74"/>
                </a:cubicBezTo>
                <a:cubicBezTo>
                  <a:pt x="73" y="74"/>
                  <a:pt x="75" y="74"/>
                  <a:pt x="76" y="74"/>
                </a:cubicBezTo>
                <a:cubicBezTo>
                  <a:pt x="76" y="73"/>
                  <a:pt x="75" y="73"/>
                  <a:pt x="75" y="74"/>
                </a:cubicBezTo>
                <a:cubicBezTo>
                  <a:pt x="75" y="73"/>
                  <a:pt x="74" y="74"/>
                  <a:pt x="75" y="73"/>
                </a:cubicBezTo>
                <a:cubicBezTo>
                  <a:pt x="74" y="73"/>
                  <a:pt x="74" y="73"/>
                  <a:pt x="74" y="74"/>
                </a:cubicBezTo>
                <a:cubicBezTo>
                  <a:pt x="73" y="73"/>
                  <a:pt x="74" y="73"/>
                  <a:pt x="73" y="73"/>
                </a:cubicBezTo>
                <a:cubicBezTo>
                  <a:pt x="74" y="73"/>
                  <a:pt x="74" y="73"/>
                  <a:pt x="74" y="72"/>
                </a:cubicBezTo>
                <a:cubicBezTo>
                  <a:pt x="74" y="72"/>
                  <a:pt x="73" y="72"/>
                  <a:pt x="73" y="72"/>
                </a:cubicBezTo>
                <a:cubicBezTo>
                  <a:pt x="73" y="72"/>
                  <a:pt x="73" y="72"/>
                  <a:pt x="73" y="73"/>
                </a:cubicBezTo>
                <a:cubicBezTo>
                  <a:pt x="73" y="73"/>
                  <a:pt x="73" y="73"/>
                  <a:pt x="73" y="73"/>
                </a:cubicBezTo>
                <a:cubicBezTo>
                  <a:pt x="73" y="73"/>
                  <a:pt x="73" y="73"/>
                  <a:pt x="73" y="73"/>
                </a:cubicBezTo>
                <a:cubicBezTo>
                  <a:pt x="73" y="73"/>
                  <a:pt x="73" y="73"/>
                  <a:pt x="73" y="73"/>
                </a:cubicBezTo>
                <a:cubicBezTo>
                  <a:pt x="73" y="72"/>
                  <a:pt x="73" y="72"/>
                  <a:pt x="73" y="72"/>
                </a:cubicBezTo>
                <a:cubicBezTo>
                  <a:pt x="72" y="72"/>
                  <a:pt x="73" y="73"/>
                  <a:pt x="73" y="73"/>
                </a:cubicBezTo>
                <a:cubicBezTo>
                  <a:pt x="73" y="73"/>
                  <a:pt x="73" y="73"/>
                  <a:pt x="72" y="73"/>
                </a:cubicBezTo>
                <a:cubicBezTo>
                  <a:pt x="72" y="73"/>
                  <a:pt x="72" y="73"/>
                  <a:pt x="72" y="73"/>
                </a:cubicBezTo>
                <a:cubicBezTo>
                  <a:pt x="72" y="73"/>
                  <a:pt x="72" y="73"/>
                  <a:pt x="72" y="72"/>
                </a:cubicBezTo>
                <a:cubicBezTo>
                  <a:pt x="72" y="72"/>
                  <a:pt x="72" y="72"/>
                  <a:pt x="72" y="73"/>
                </a:cubicBezTo>
                <a:cubicBezTo>
                  <a:pt x="72" y="72"/>
                  <a:pt x="72" y="72"/>
                  <a:pt x="72" y="72"/>
                </a:cubicBezTo>
                <a:cubicBezTo>
                  <a:pt x="71" y="72"/>
                  <a:pt x="71" y="73"/>
                  <a:pt x="71" y="73"/>
                </a:cubicBezTo>
                <a:cubicBezTo>
                  <a:pt x="70" y="73"/>
                  <a:pt x="70" y="73"/>
                  <a:pt x="70" y="73"/>
                </a:cubicBezTo>
                <a:cubicBezTo>
                  <a:pt x="70" y="73"/>
                  <a:pt x="70" y="73"/>
                  <a:pt x="70" y="73"/>
                </a:cubicBezTo>
                <a:cubicBezTo>
                  <a:pt x="70" y="73"/>
                  <a:pt x="70" y="74"/>
                  <a:pt x="70" y="74"/>
                </a:cubicBezTo>
                <a:cubicBezTo>
                  <a:pt x="70" y="74"/>
                  <a:pt x="70" y="73"/>
                  <a:pt x="70" y="73"/>
                </a:cubicBezTo>
                <a:cubicBezTo>
                  <a:pt x="70" y="73"/>
                  <a:pt x="70" y="74"/>
                  <a:pt x="70" y="73"/>
                </a:cubicBezTo>
                <a:cubicBezTo>
                  <a:pt x="69" y="73"/>
                  <a:pt x="69" y="73"/>
                  <a:pt x="68" y="73"/>
                </a:cubicBezTo>
                <a:cubicBezTo>
                  <a:pt x="68" y="74"/>
                  <a:pt x="68" y="74"/>
                  <a:pt x="68" y="74"/>
                </a:cubicBezTo>
                <a:cubicBezTo>
                  <a:pt x="67" y="74"/>
                  <a:pt x="67" y="74"/>
                  <a:pt x="67" y="73"/>
                </a:cubicBezTo>
                <a:cubicBezTo>
                  <a:pt x="67" y="74"/>
                  <a:pt x="67" y="74"/>
                  <a:pt x="68" y="75"/>
                </a:cubicBezTo>
                <a:cubicBezTo>
                  <a:pt x="67" y="75"/>
                  <a:pt x="67" y="74"/>
                  <a:pt x="66" y="75"/>
                </a:cubicBezTo>
                <a:cubicBezTo>
                  <a:pt x="66" y="74"/>
                  <a:pt x="67" y="74"/>
                  <a:pt x="66" y="73"/>
                </a:cubicBezTo>
                <a:cubicBezTo>
                  <a:pt x="66" y="73"/>
                  <a:pt x="66" y="74"/>
                  <a:pt x="66" y="74"/>
                </a:cubicBezTo>
                <a:cubicBezTo>
                  <a:pt x="65" y="74"/>
                  <a:pt x="64" y="74"/>
                  <a:pt x="64" y="74"/>
                </a:cubicBezTo>
                <a:cubicBezTo>
                  <a:pt x="63" y="75"/>
                  <a:pt x="64" y="75"/>
                  <a:pt x="65" y="75"/>
                </a:cubicBezTo>
                <a:cubicBezTo>
                  <a:pt x="64" y="75"/>
                  <a:pt x="64" y="77"/>
                  <a:pt x="64" y="76"/>
                </a:cubicBezTo>
                <a:cubicBezTo>
                  <a:pt x="63" y="76"/>
                  <a:pt x="64" y="76"/>
                  <a:pt x="64" y="76"/>
                </a:cubicBezTo>
                <a:cubicBezTo>
                  <a:pt x="63" y="75"/>
                  <a:pt x="64" y="76"/>
                  <a:pt x="63" y="75"/>
                </a:cubicBezTo>
                <a:cubicBezTo>
                  <a:pt x="63" y="76"/>
                  <a:pt x="63" y="76"/>
                  <a:pt x="63" y="77"/>
                </a:cubicBezTo>
                <a:cubicBezTo>
                  <a:pt x="63" y="76"/>
                  <a:pt x="63" y="76"/>
                  <a:pt x="63" y="76"/>
                </a:cubicBezTo>
                <a:cubicBezTo>
                  <a:pt x="62" y="75"/>
                  <a:pt x="63" y="77"/>
                  <a:pt x="62" y="77"/>
                </a:cubicBezTo>
                <a:cubicBezTo>
                  <a:pt x="62" y="76"/>
                  <a:pt x="62" y="76"/>
                  <a:pt x="62" y="75"/>
                </a:cubicBezTo>
                <a:cubicBezTo>
                  <a:pt x="61" y="76"/>
                  <a:pt x="62" y="76"/>
                  <a:pt x="61" y="76"/>
                </a:cubicBezTo>
                <a:cubicBezTo>
                  <a:pt x="61" y="77"/>
                  <a:pt x="61" y="77"/>
                  <a:pt x="61" y="77"/>
                </a:cubicBezTo>
                <a:cubicBezTo>
                  <a:pt x="61" y="76"/>
                  <a:pt x="61" y="76"/>
                  <a:pt x="61" y="75"/>
                </a:cubicBezTo>
                <a:cubicBezTo>
                  <a:pt x="61" y="76"/>
                  <a:pt x="61" y="75"/>
                  <a:pt x="60" y="75"/>
                </a:cubicBezTo>
                <a:cubicBezTo>
                  <a:pt x="59" y="75"/>
                  <a:pt x="58" y="76"/>
                  <a:pt x="57" y="76"/>
                </a:cubicBezTo>
                <a:cubicBezTo>
                  <a:pt x="58" y="75"/>
                  <a:pt x="56" y="76"/>
                  <a:pt x="55" y="76"/>
                </a:cubicBezTo>
                <a:cubicBezTo>
                  <a:pt x="55" y="75"/>
                  <a:pt x="56" y="76"/>
                  <a:pt x="56" y="75"/>
                </a:cubicBezTo>
                <a:cubicBezTo>
                  <a:pt x="55" y="74"/>
                  <a:pt x="55" y="76"/>
                  <a:pt x="54" y="75"/>
                </a:cubicBezTo>
                <a:cubicBezTo>
                  <a:pt x="54" y="75"/>
                  <a:pt x="54" y="76"/>
                  <a:pt x="54" y="76"/>
                </a:cubicBezTo>
                <a:cubicBezTo>
                  <a:pt x="54" y="76"/>
                  <a:pt x="54" y="76"/>
                  <a:pt x="53" y="76"/>
                </a:cubicBezTo>
                <a:cubicBezTo>
                  <a:pt x="52" y="75"/>
                  <a:pt x="52" y="77"/>
                  <a:pt x="51" y="76"/>
                </a:cubicBezTo>
                <a:cubicBezTo>
                  <a:pt x="50" y="77"/>
                  <a:pt x="49" y="77"/>
                  <a:pt x="49" y="78"/>
                </a:cubicBezTo>
                <a:cubicBezTo>
                  <a:pt x="49" y="78"/>
                  <a:pt x="49" y="78"/>
                  <a:pt x="50" y="78"/>
                </a:cubicBezTo>
                <a:cubicBezTo>
                  <a:pt x="49" y="79"/>
                  <a:pt x="48" y="78"/>
                  <a:pt x="47" y="77"/>
                </a:cubicBezTo>
                <a:cubicBezTo>
                  <a:pt x="47" y="77"/>
                  <a:pt x="48" y="78"/>
                  <a:pt x="48" y="78"/>
                </a:cubicBezTo>
                <a:cubicBezTo>
                  <a:pt x="47" y="78"/>
                  <a:pt x="47" y="79"/>
                  <a:pt x="46" y="78"/>
                </a:cubicBezTo>
                <a:cubicBezTo>
                  <a:pt x="46" y="78"/>
                  <a:pt x="47" y="78"/>
                  <a:pt x="47" y="78"/>
                </a:cubicBezTo>
                <a:cubicBezTo>
                  <a:pt x="47" y="78"/>
                  <a:pt x="45" y="78"/>
                  <a:pt x="45" y="78"/>
                </a:cubicBezTo>
                <a:cubicBezTo>
                  <a:pt x="45" y="78"/>
                  <a:pt x="44" y="77"/>
                  <a:pt x="45" y="77"/>
                </a:cubicBezTo>
                <a:cubicBezTo>
                  <a:pt x="45" y="77"/>
                  <a:pt x="44" y="78"/>
                  <a:pt x="44" y="78"/>
                </a:cubicBezTo>
                <a:cubicBezTo>
                  <a:pt x="44" y="78"/>
                  <a:pt x="44" y="78"/>
                  <a:pt x="45" y="78"/>
                </a:cubicBezTo>
                <a:cubicBezTo>
                  <a:pt x="44" y="78"/>
                  <a:pt x="42" y="77"/>
                  <a:pt x="41" y="78"/>
                </a:cubicBezTo>
                <a:cubicBezTo>
                  <a:pt x="40" y="78"/>
                  <a:pt x="40" y="78"/>
                  <a:pt x="40" y="78"/>
                </a:cubicBezTo>
                <a:cubicBezTo>
                  <a:pt x="40" y="78"/>
                  <a:pt x="40" y="78"/>
                  <a:pt x="40" y="78"/>
                </a:cubicBezTo>
                <a:cubicBezTo>
                  <a:pt x="39" y="77"/>
                  <a:pt x="38" y="79"/>
                  <a:pt x="37" y="78"/>
                </a:cubicBezTo>
                <a:cubicBezTo>
                  <a:pt x="36" y="79"/>
                  <a:pt x="35" y="79"/>
                  <a:pt x="34" y="78"/>
                </a:cubicBezTo>
                <a:cubicBezTo>
                  <a:pt x="34" y="78"/>
                  <a:pt x="34" y="77"/>
                  <a:pt x="35" y="77"/>
                </a:cubicBezTo>
                <a:cubicBezTo>
                  <a:pt x="34" y="77"/>
                  <a:pt x="33" y="79"/>
                  <a:pt x="32" y="78"/>
                </a:cubicBezTo>
                <a:cubicBezTo>
                  <a:pt x="33" y="79"/>
                  <a:pt x="32" y="80"/>
                  <a:pt x="33" y="81"/>
                </a:cubicBezTo>
                <a:cubicBezTo>
                  <a:pt x="32" y="81"/>
                  <a:pt x="32" y="81"/>
                  <a:pt x="31" y="81"/>
                </a:cubicBezTo>
                <a:cubicBezTo>
                  <a:pt x="31" y="82"/>
                  <a:pt x="33" y="80"/>
                  <a:pt x="33" y="82"/>
                </a:cubicBezTo>
                <a:cubicBezTo>
                  <a:pt x="33" y="82"/>
                  <a:pt x="33" y="82"/>
                  <a:pt x="33" y="82"/>
                </a:cubicBezTo>
                <a:cubicBezTo>
                  <a:pt x="33" y="82"/>
                  <a:pt x="32" y="82"/>
                  <a:pt x="32" y="83"/>
                </a:cubicBezTo>
                <a:cubicBezTo>
                  <a:pt x="32" y="82"/>
                  <a:pt x="32" y="82"/>
                  <a:pt x="31" y="82"/>
                </a:cubicBezTo>
                <a:cubicBezTo>
                  <a:pt x="31" y="82"/>
                  <a:pt x="31" y="82"/>
                  <a:pt x="31" y="83"/>
                </a:cubicBezTo>
                <a:cubicBezTo>
                  <a:pt x="30" y="83"/>
                  <a:pt x="29" y="82"/>
                  <a:pt x="30" y="83"/>
                </a:cubicBezTo>
                <a:cubicBezTo>
                  <a:pt x="29" y="83"/>
                  <a:pt x="29" y="82"/>
                  <a:pt x="29" y="82"/>
                </a:cubicBezTo>
                <a:cubicBezTo>
                  <a:pt x="28" y="82"/>
                  <a:pt x="29" y="82"/>
                  <a:pt x="29" y="82"/>
                </a:cubicBezTo>
                <a:cubicBezTo>
                  <a:pt x="28" y="82"/>
                  <a:pt x="28" y="82"/>
                  <a:pt x="28" y="82"/>
                </a:cubicBezTo>
                <a:cubicBezTo>
                  <a:pt x="27" y="82"/>
                  <a:pt x="28" y="81"/>
                  <a:pt x="27" y="81"/>
                </a:cubicBezTo>
                <a:cubicBezTo>
                  <a:pt x="27" y="81"/>
                  <a:pt x="27" y="82"/>
                  <a:pt x="27" y="82"/>
                </a:cubicBezTo>
                <a:cubicBezTo>
                  <a:pt x="27" y="82"/>
                  <a:pt x="27" y="82"/>
                  <a:pt x="27" y="83"/>
                </a:cubicBezTo>
                <a:cubicBezTo>
                  <a:pt x="27" y="83"/>
                  <a:pt x="27" y="83"/>
                  <a:pt x="27" y="84"/>
                </a:cubicBezTo>
                <a:cubicBezTo>
                  <a:pt x="27" y="84"/>
                  <a:pt x="26" y="83"/>
                  <a:pt x="26" y="84"/>
                </a:cubicBezTo>
                <a:cubicBezTo>
                  <a:pt x="26" y="84"/>
                  <a:pt x="26" y="84"/>
                  <a:pt x="27" y="84"/>
                </a:cubicBezTo>
                <a:cubicBezTo>
                  <a:pt x="26" y="85"/>
                  <a:pt x="26" y="84"/>
                  <a:pt x="26" y="85"/>
                </a:cubicBezTo>
                <a:cubicBezTo>
                  <a:pt x="26" y="84"/>
                  <a:pt x="26" y="84"/>
                  <a:pt x="26" y="84"/>
                </a:cubicBezTo>
                <a:cubicBezTo>
                  <a:pt x="26" y="84"/>
                  <a:pt x="25" y="84"/>
                  <a:pt x="25" y="84"/>
                </a:cubicBezTo>
                <a:cubicBezTo>
                  <a:pt x="25" y="85"/>
                  <a:pt x="24" y="85"/>
                  <a:pt x="22" y="84"/>
                </a:cubicBezTo>
                <a:cubicBezTo>
                  <a:pt x="22" y="84"/>
                  <a:pt x="22" y="85"/>
                  <a:pt x="22" y="85"/>
                </a:cubicBezTo>
                <a:cubicBezTo>
                  <a:pt x="23" y="85"/>
                  <a:pt x="23" y="85"/>
                  <a:pt x="23" y="86"/>
                </a:cubicBezTo>
                <a:cubicBezTo>
                  <a:pt x="23" y="85"/>
                  <a:pt x="23" y="85"/>
                  <a:pt x="23" y="85"/>
                </a:cubicBezTo>
                <a:cubicBezTo>
                  <a:pt x="24" y="85"/>
                  <a:pt x="25" y="85"/>
                  <a:pt x="26" y="85"/>
                </a:cubicBezTo>
                <a:cubicBezTo>
                  <a:pt x="25" y="86"/>
                  <a:pt x="24" y="85"/>
                  <a:pt x="24" y="86"/>
                </a:cubicBezTo>
                <a:cubicBezTo>
                  <a:pt x="24" y="86"/>
                  <a:pt x="24" y="86"/>
                  <a:pt x="25" y="86"/>
                </a:cubicBezTo>
                <a:cubicBezTo>
                  <a:pt x="25" y="86"/>
                  <a:pt x="24" y="86"/>
                  <a:pt x="24" y="87"/>
                </a:cubicBezTo>
                <a:cubicBezTo>
                  <a:pt x="24" y="87"/>
                  <a:pt x="24" y="86"/>
                  <a:pt x="23" y="86"/>
                </a:cubicBezTo>
                <a:cubicBezTo>
                  <a:pt x="23" y="86"/>
                  <a:pt x="23" y="86"/>
                  <a:pt x="23" y="87"/>
                </a:cubicBezTo>
                <a:cubicBezTo>
                  <a:pt x="23" y="86"/>
                  <a:pt x="23" y="86"/>
                  <a:pt x="23" y="86"/>
                </a:cubicBezTo>
                <a:cubicBezTo>
                  <a:pt x="23" y="86"/>
                  <a:pt x="23" y="86"/>
                  <a:pt x="22" y="86"/>
                </a:cubicBezTo>
                <a:cubicBezTo>
                  <a:pt x="22" y="87"/>
                  <a:pt x="22" y="86"/>
                  <a:pt x="22" y="87"/>
                </a:cubicBezTo>
                <a:cubicBezTo>
                  <a:pt x="21" y="87"/>
                  <a:pt x="21" y="86"/>
                  <a:pt x="21" y="86"/>
                </a:cubicBezTo>
                <a:cubicBezTo>
                  <a:pt x="21" y="87"/>
                  <a:pt x="20" y="86"/>
                  <a:pt x="19" y="86"/>
                </a:cubicBezTo>
                <a:cubicBezTo>
                  <a:pt x="19" y="87"/>
                  <a:pt x="19" y="86"/>
                  <a:pt x="18" y="86"/>
                </a:cubicBezTo>
                <a:cubicBezTo>
                  <a:pt x="18" y="86"/>
                  <a:pt x="18" y="86"/>
                  <a:pt x="18" y="86"/>
                </a:cubicBezTo>
                <a:cubicBezTo>
                  <a:pt x="18" y="85"/>
                  <a:pt x="17" y="86"/>
                  <a:pt x="17" y="86"/>
                </a:cubicBezTo>
                <a:cubicBezTo>
                  <a:pt x="16" y="86"/>
                  <a:pt x="16" y="87"/>
                  <a:pt x="17" y="87"/>
                </a:cubicBezTo>
                <a:cubicBezTo>
                  <a:pt x="16" y="87"/>
                  <a:pt x="16" y="88"/>
                  <a:pt x="16" y="88"/>
                </a:cubicBezTo>
                <a:cubicBezTo>
                  <a:pt x="15" y="88"/>
                  <a:pt x="16" y="88"/>
                  <a:pt x="15" y="88"/>
                </a:cubicBezTo>
                <a:cubicBezTo>
                  <a:pt x="15" y="88"/>
                  <a:pt x="15" y="88"/>
                  <a:pt x="15" y="88"/>
                </a:cubicBezTo>
                <a:cubicBezTo>
                  <a:pt x="14" y="88"/>
                  <a:pt x="15" y="89"/>
                  <a:pt x="14" y="89"/>
                </a:cubicBezTo>
                <a:cubicBezTo>
                  <a:pt x="14" y="88"/>
                  <a:pt x="14" y="88"/>
                  <a:pt x="14" y="87"/>
                </a:cubicBezTo>
                <a:cubicBezTo>
                  <a:pt x="14" y="87"/>
                  <a:pt x="15" y="88"/>
                  <a:pt x="15" y="87"/>
                </a:cubicBezTo>
                <a:cubicBezTo>
                  <a:pt x="15" y="87"/>
                  <a:pt x="14" y="87"/>
                  <a:pt x="14" y="87"/>
                </a:cubicBezTo>
                <a:cubicBezTo>
                  <a:pt x="13" y="87"/>
                  <a:pt x="13" y="87"/>
                  <a:pt x="13" y="87"/>
                </a:cubicBezTo>
                <a:cubicBezTo>
                  <a:pt x="13" y="87"/>
                  <a:pt x="12" y="88"/>
                  <a:pt x="11" y="88"/>
                </a:cubicBezTo>
                <a:cubicBezTo>
                  <a:pt x="11" y="88"/>
                  <a:pt x="11" y="88"/>
                  <a:pt x="11" y="88"/>
                </a:cubicBezTo>
                <a:cubicBezTo>
                  <a:pt x="11" y="88"/>
                  <a:pt x="11" y="89"/>
                  <a:pt x="10" y="88"/>
                </a:cubicBezTo>
                <a:cubicBezTo>
                  <a:pt x="10" y="89"/>
                  <a:pt x="10" y="89"/>
                  <a:pt x="10" y="89"/>
                </a:cubicBezTo>
                <a:cubicBezTo>
                  <a:pt x="10" y="89"/>
                  <a:pt x="11" y="90"/>
                  <a:pt x="11" y="89"/>
                </a:cubicBezTo>
                <a:cubicBezTo>
                  <a:pt x="12" y="89"/>
                  <a:pt x="11" y="90"/>
                  <a:pt x="12" y="90"/>
                </a:cubicBezTo>
                <a:cubicBezTo>
                  <a:pt x="12" y="91"/>
                  <a:pt x="11" y="90"/>
                  <a:pt x="11" y="90"/>
                </a:cubicBezTo>
                <a:cubicBezTo>
                  <a:pt x="11" y="91"/>
                  <a:pt x="12" y="90"/>
                  <a:pt x="12" y="91"/>
                </a:cubicBezTo>
                <a:cubicBezTo>
                  <a:pt x="12" y="90"/>
                  <a:pt x="12" y="90"/>
                  <a:pt x="13" y="91"/>
                </a:cubicBezTo>
                <a:cubicBezTo>
                  <a:pt x="13" y="90"/>
                  <a:pt x="13" y="90"/>
                  <a:pt x="13" y="90"/>
                </a:cubicBezTo>
                <a:cubicBezTo>
                  <a:pt x="12" y="90"/>
                  <a:pt x="12" y="90"/>
                  <a:pt x="12" y="89"/>
                </a:cubicBezTo>
                <a:cubicBezTo>
                  <a:pt x="12" y="89"/>
                  <a:pt x="13" y="90"/>
                  <a:pt x="13" y="89"/>
                </a:cubicBezTo>
                <a:cubicBezTo>
                  <a:pt x="13" y="90"/>
                  <a:pt x="13" y="90"/>
                  <a:pt x="14" y="90"/>
                </a:cubicBezTo>
                <a:cubicBezTo>
                  <a:pt x="13" y="89"/>
                  <a:pt x="14" y="90"/>
                  <a:pt x="14" y="90"/>
                </a:cubicBezTo>
                <a:cubicBezTo>
                  <a:pt x="14" y="90"/>
                  <a:pt x="15" y="90"/>
                  <a:pt x="14" y="91"/>
                </a:cubicBezTo>
                <a:cubicBezTo>
                  <a:pt x="15" y="91"/>
                  <a:pt x="16" y="91"/>
                  <a:pt x="16" y="91"/>
                </a:cubicBezTo>
                <a:cubicBezTo>
                  <a:pt x="17" y="91"/>
                  <a:pt x="17" y="91"/>
                  <a:pt x="18" y="91"/>
                </a:cubicBezTo>
                <a:cubicBezTo>
                  <a:pt x="18" y="91"/>
                  <a:pt x="18" y="91"/>
                  <a:pt x="18" y="90"/>
                </a:cubicBezTo>
                <a:cubicBezTo>
                  <a:pt x="19" y="91"/>
                  <a:pt x="18" y="91"/>
                  <a:pt x="18" y="91"/>
                </a:cubicBezTo>
                <a:cubicBezTo>
                  <a:pt x="19" y="92"/>
                  <a:pt x="19" y="91"/>
                  <a:pt x="20" y="91"/>
                </a:cubicBezTo>
                <a:cubicBezTo>
                  <a:pt x="20" y="91"/>
                  <a:pt x="20" y="91"/>
                  <a:pt x="19" y="91"/>
                </a:cubicBezTo>
                <a:cubicBezTo>
                  <a:pt x="19" y="90"/>
                  <a:pt x="20" y="91"/>
                  <a:pt x="20" y="90"/>
                </a:cubicBezTo>
                <a:cubicBezTo>
                  <a:pt x="20" y="90"/>
                  <a:pt x="20" y="91"/>
                  <a:pt x="20" y="90"/>
                </a:cubicBezTo>
                <a:cubicBezTo>
                  <a:pt x="21" y="91"/>
                  <a:pt x="21" y="91"/>
                  <a:pt x="20" y="91"/>
                </a:cubicBezTo>
                <a:cubicBezTo>
                  <a:pt x="21" y="91"/>
                  <a:pt x="21" y="91"/>
                  <a:pt x="22" y="91"/>
                </a:cubicBezTo>
                <a:cubicBezTo>
                  <a:pt x="22" y="90"/>
                  <a:pt x="23" y="92"/>
                  <a:pt x="23" y="90"/>
                </a:cubicBezTo>
                <a:cubicBezTo>
                  <a:pt x="23" y="91"/>
                  <a:pt x="24" y="90"/>
                  <a:pt x="24" y="91"/>
                </a:cubicBezTo>
                <a:cubicBezTo>
                  <a:pt x="24" y="91"/>
                  <a:pt x="23" y="92"/>
                  <a:pt x="23" y="91"/>
                </a:cubicBezTo>
                <a:cubicBezTo>
                  <a:pt x="23" y="92"/>
                  <a:pt x="22" y="92"/>
                  <a:pt x="21" y="91"/>
                </a:cubicBezTo>
                <a:cubicBezTo>
                  <a:pt x="21" y="92"/>
                  <a:pt x="21" y="92"/>
                  <a:pt x="21" y="92"/>
                </a:cubicBezTo>
                <a:cubicBezTo>
                  <a:pt x="22" y="91"/>
                  <a:pt x="24" y="93"/>
                  <a:pt x="24" y="91"/>
                </a:cubicBezTo>
                <a:cubicBezTo>
                  <a:pt x="25" y="91"/>
                  <a:pt x="26" y="90"/>
                  <a:pt x="26" y="91"/>
                </a:cubicBezTo>
                <a:cubicBezTo>
                  <a:pt x="26" y="90"/>
                  <a:pt x="26" y="90"/>
                  <a:pt x="26" y="90"/>
                </a:cubicBezTo>
                <a:cubicBezTo>
                  <a:pt x="26" y="89"/>
                  <a:pt x="26" y="89"/>
                  <a:pt x="26" y="89"/>
                </a:cubicBezTo>
                <a:cubicBezTo>
                  <a:pt x="26" y="89"/>
                  <a:pt x="27" y="89"/>
                  <a:pt x="27" y="89"/>
                </a:cubicBezTo>
                <a:cubicBezTo>
                  <a:pt x="27" y="90"/>
                  <a:pt x="26" y="89"/>
                  <a:pt x="26" y="90"/>
                </a:cubicBezTo>
                <a:cubicBezTo>
                  <a:pt x="27" y="90"/>
                  <a:pt x="27" y="90"/>
                  <a:pt x="27" y="90"/>
                </a:cubicBezTo>
                <a:cubicBezTo>
                  <a:pt x="28" y="90"/>
                  <a:pt x="28" y="90"/>
                  <a:pt x="28" y="90"/>
                </a:cubicBezTo>
                <a:cubicBezTo>
                  <a:pt x="28" y="90"/>
                  <a:pt x="28" y="90"/>
                  <a:pt x="28" y="90"/>
                </a:cubicBezTo>
                <a:cubicBezTo>
                  <a:pt x="28" y="90"/>
                  <a:pt x="28" y="90"/>
                  <a:pt x="28" y="91"/>
                </a:cubicBezTo>
                <a:cubicBezTo>
                  <a:pt x="29" y="91"/>
                  <a:pt x="28" y="89"/>
                  <a:pt x="29" y="90"/>
                </a:cubicBezTo>
                <a:cubicBezTo>
                  <a:pt x="29" y="89"/>
                  <a:pt x="29" y="89"/>
                  <a:pt x="29" y="89"/>
                </a:cubicBezTo>
                <a:cubicBezTo>
                  <a:pt x="29" y="89"/>
                  <a:pt x="29" y="88"/>
                  <a:pt x="29" y="88"/>
                </a:cubicBezTo>
                <a:cubicBezTo>
                  <a:pt x="29" y="90"/>
                  <a:pt x="31" y="89"/>
                  <a:pt x="32" y="90"/>
                </a:cubicBezTo>
                <a:cubicBezTo>
                  <a:pt x="31" y="90"/>
                  <a:pt x="29" y="90"/>
                  <a:pt x="30" y="91"/>
                </a:cubicBezTo>
                <a:cubicBezTo>
                  <a:pt x="29" y="91"/>
                  <a:pt x="29" y="91"/>
                  <a:pt x="28" y="91"/>
                </a:cubicBezTo>
                <a:cubicBezTo>
                  <a:pt x="28" y="92"/>
                  <a:pt x="29" y="91"/>
                  <a:pt x="29" y="92"/>
                </a:cubicBezTo>
                <a:cubicBezTo>
                  <a:pt x="29" y="92"/>
                  <a:pt x="29" y="92"/>
                  <a:pt x="29" y="93"/>
                </a:cubicBezTo>
                <a:cubicBezTo>
                  <a:pt x="28" y="92"/>
                  <a:pt x="28" y="93"/>
                  <a:pt x="27" y="92"/>
                </a:cubicBezTo>
                <a:cubicBezTo>
                  <a:pt x="27" y="92"/>
                  <a:pt x="28" y="93"/>
                  <a:pt x="28" y="93"/>
                </a:cubicBezTo>
                <a:cubicBezTo>
                  <a:pt x="28" y="93"/>
                  <a:pt x="27" y="93"/>
                  <a:pt x="27" y="92"/>
                </a:cubicBezTo>
                <a:cubicBezTo>
                  <a:pt x="27" y="93"/>
                  <a:pt x="27" y="93"/>
                  <a:pt x="27" y="93"/>
                </a:cubicBezTo>
                <a:cubicBezTo>
                  <a:pt x="26" y="93"/>
                  <a:pt x="26" y="93"/>
                  <a:pt x="26" y="93"/>
                </a:cubicBezTo>
                <a:cubicBezTo>
                  <a:pt x="26" y="93"/>
                  <a:pt x="26" y="93"/>
                  <a:pt x="25" y="93"/>
                </a:cubicBezTo>
                <a:cubicBezTo>
                  <a:pt x="25" y="93"/>
                  <a:pt x="24" y="93"/>
                  <a:pt x="24" y="94"/>
                </a:cubicBezTo>
                <a:cubicBezTo>
                  <a:pt x="23" y="94"/>
                  <a:pt x="24" y="93"/>
                  <a:pt x="24" y="93"/>
                </a:cubicBezTo>
                <a:cubicBezTo>
                  <a:pt x="24" y="93"/>
                  <a:pt x="25" y="93"/>
                  <a:pt x="25" y="92"/>
                </a:cubicBezTo>
                <a:cubicBezTo>
                  <a:pt x="24" y="92"/>
                  <a:pt x="24" y="92"/>
                  <a:pt x="24" y="93"/>
                </a:cubicBezTo>
                <a:cubicBezTo>
                  <a:pt x="24" y="93"/>
                  <a:pt x="24" y="92"/>
                  <a:pt x="24" y="92"/>
                </a:cubicBezTo>
                <a:cubicBezTo>
                  <a:pt x="23" y="93"/>
                  <a:pt x="23" y="93"/>
                  <a:pt x="23" y="93"/>
                </a:cubicBezTo>
                <a:cubicBezTo>
                  <a:pt x="22" y="93"/>
                  <a:pt x="23" y="94"/>
                  <a:pt x="23" y="94"/>
                </a:cubicBezTo>
                <a:cubicBezTo>
                  <a:pt x="23" y="94"/>
                  <a:pt x="23" y="94"/>
                  <a:pt x="23" y="94"/>
                </a:cubicBezTo>
                <a:cubicBezTo>
                  <a:pt x="22" y="94"/>
                  <a:pt x="22" y="94"/>
                  <a:pt x="22" y="93"/>
                </a:cubicBezTo>
                <a:cubicBezTo>
                  <a:pt x="22" y="93"/>
                  <a:pt x="22" y="94"/>
                  <a:pt x="21" y="93"/>
                </a:cubicBezTo>
                <a:cubicBezTo>
                  <a:pt x="21" y="93"/>
                  <a:pt x="21" y="94"/>
                  <a:pt x="21" y="94"/>
                </a:cubicBezTo>
                <a:cubicBezTo>
                  <a:pt x="21" y="94"/>
                  <a:pt x="20" y="93"/>
                  <a:pt x="20" y="95"/>
                </a:cubicBezTo>
                <a:cubicBezTo>
                  <a:pt x="18" y="95"/>
                  <a:pt x="18" y="95"/>
                  <a:pt x="17" y="95"/>
                </a:cubicBezTo>
                <a:cubicBezTo>
                  <a:pt x="17" y="96"/>
                  <a:pt x="16" y="95"/>
                  <a:pt x="16" y="95"/>
                </a:cubicBezTo>
                <a:cubicBezTo>
                  <a:pt x="16" y="96"/>
                  <a:pt x="16" y="96"/>
                  <a:pt x="16" y="97"/>
                </a:cubicBezTo>
                <a:cubicBezTo>
                  <a:pt x="17" y="97"/>
                  <a:pt x="17" y="97"/>
                  <a:pt x="17" y="97"/>
                </a:cubicBezTo>
                <a:cubicBezTo>
                  <a:pt x="17" y="97"/>
                  <a:pt x="17" y="97"/>
                  <a:pt x="17" y="96"/>
                </a:cubicBezTo>
                <a:cubicBezTo>
                  <a:pt x="17" y="96"/>
                  <a:pt x="18" y="96"/>
                  <a:pt x="18" y="95"/>
                </a:cubicBezTo>
                <a:cubicBezTo>
                  <a:pt x="19" y="96"/>
                  <a:pt x="18" y="97"/>
                  <a:pt x="18" y="97"/>
                </a:cubicBezTo>
                <a:cubicBezTo>
                  <a:pt x="19" y="97"/>
                  <a:pt x="19" y="97"/>
                  <a:pt x="19" y="97"/>
                </a:cubicBezTo>
                <a:cubicBezTo>
                  <a:pt x="20" y="97"/>
                  <a:pt x="20" y="96"/>
                  <a:pt x="21" y="97"/>
                </a:cubicBezTo>
                <a:cubicBezTo>
                  <a:pt x="21" y="97"/>
                  <a:pt x="21" y="97"/>
                  <a:pt x="20" y="98"/>
                </a:cubicBezTo>
                <a:cubicBezTo>
                  <a:pt x="21" y="98"/>
                  <a:pt x="21" y="98"/>
                  <a:pt x="21" y="98"/>
                </a:cubicBezTo>
                <a:cubicBezTo>
                  <a:pt x="21" y="97"/>
                  <a:pt x="21" y="97"/>
                  <a:pt x="22" y="98"/>
                </a:cubicBezTo>
                <a:cubicBezTo>
                  <a:pt x="22" y="97"/>
                  <a:pt x="24" y="98"/>
                  <a:pt x="24" y="97"/>
                </a:cubicBezTo>
                <a:cubicBezTo>
                  <a:pt x="25" y="97"/>
                  <a:pt x="24" y="98"/>
                  <a:pt x="24" y="98"/>
                </a:cubicBezTo>
                <a:cubicBezTo>
                  <a:pt x="25" y="98"/>
                  <a:pt x="25" y="98"/>
                  <a:pt x="25" y="98"/>
                </a:cubicBezTo>
                <a:cubicBezTo>
                  <a:pt x="25" y="98"/>
                  <a:pt x="25" y="97"/>
                  <a:pt x="24" y="97"/>
                </a:cubicBezTo>
                <a:cubicBezTo>
                  <a:pt x="24" y="97"/>
                  <a:pt x="24" y="96"/>
                  <a:pt x="24" y="96"/>
                </a:cubicBezTo>
                <a:cubicBezTo>
                  <a:pt x="24" y="96"/>
                  <a:pt x="24" y="96"/>
                  <a:pt x="24" y="96"/>
                </a:cubicBezTo>
                <a:cubicBezTo>
                  <a:pt x="25" y="96"/>
                  <a:pt x="24" y="97"/>
                  <a:pt x="25" y="97"/>
                </a:cubicBezTo>
                <a:cubicBezTo>
                  <a:pt x="25" y="96"/>
                  <a:pt x="25" y="96"/>
                  <a:pt x="25" y="96"/>
                </a:cubicBezTo>
                <a:cubicBezTo>
                  <a:pt x="25" y="96"/>
                  <a:pt x="25" y="96"/>
                  <a:pt x="25" y="96"/>
                </a:cubicBezTo>
                <a:cubicBezTo>
                  <a:pt x="26" y="96"/>
                  <a:pt x="25" y="96"/>
                  <a:pt x="26" y="97"/>
                </a:cubicBezTo>
                <a:cubicBezTo>
                  <a:pt x="25" y="97"/>
                  <a:pt x="25" y="96"/>
                  <a:pt x="25" y="97"/>
                </a:cubicBezTo>
                <a:cubicBezTo>
                  <a:pt x="28" y="97"/>
                  <a:pt x="31" y="96"/>
                  <a:pt x="34" y="95"/>
                </a:cubicBezTo>
                <a:cubicBezTo>
                  <a:pt x="34" y="94"/>
                  <a:pt x="35" y="94"/>
                  <a:pt x="36" y="95"/>
                </a:cubicBezTo>
                <a:cubicBezTo>
                  <a:pt x="36" y="94"/>
                  <a:pt x="35" y="94"/>
                  <a:pt x="35" y="93"/>
                </a:cubicBezTo>
                <a:cubicBezTo>
                  <a:pt x="36" y="93"/>
                  <a:pt x="36" y="94"/>
                  <a:pt x="36" y="93"/>
                </a:cubicBezTo>
                <a:cubicBezTo>
                  <a:pt x="37" y="94"/>
                  <a:pt x="37" y="94"/>
                  <a:pt x="36" y="94"/>
                </a:cubicBezTo>
                <a:cubicBezTo>
                  <a:pt x="37" y="94"/>
                  <a:pt x="37" y="93"/>
                  <a:pt x="38" y="93"/>
                </a:cubicBezTo>
                <a:cubicBezTo>
                  <a:pt x="38" y="95"/>
                  <a:pt x="39" y="94"/>
                  <a:pt x="41" y="94"/>
                </a:cubicBezTo>
                <a:cubicBezTo>
                  <a:pt x="41" y="94"/>
                  <a:pt x="40" y="94"/>
                  <a:pt x="40" y="94"/>
                </a:cubicBezTo>
                <a:cubicBezTo>
                  <a:pt x="41" y="94"/>
                  <a:pt x="41" y="94"/>
                  <a:pt x="41" y="94"/>
                </a:cubicBezTo>
                <a:cubicBezTo>
                  <a:pt x="41" y="94"/>
                  <a:pt x="41" y="94"/>
                  <a:pt x="41" y="93"/>
                </a:cubicBezTo>
                <a:cubicBezTo>
                  <a:pt x="41" y="93"/>
                  <a:pt x="41" y="93"/>
                  <a:pt x="42" y="93"/>
                </a:cubicBezTo>
                <a:cubicBezTo>
                  <a:pt x="42" y="93"/>
                  <a:pt x="42" y="93"/>
                  <a:pt x="42" y="92"/>
                </a:cubicBezTo>
                <a:cubicBezTo>
                  <a:pt x="42" y="92"/>
                  <a:pt x="42" y="93"/>
                  <a:pt x="43" y="92"/>
                </a:cubicBezTo>
                <a:cubicBezTo>
                  <a:pt x="43" y="92"/>
                  <a:pt x="43" y="93"/>
                  <a:pt x="43" y="93"/>
                </a:cubicBezTo>
                <a:cubicBezTo>
                  <a:pt x="44" y="93"/>
                  <a:pt x="44" y="93"/>
                  <a:pt x="45" y="93"/>
                </a:cubicBezTo>
                <a:cubicBezTo>
                  <a:pt x="46" y="93"/>
                  <a:pt x="46" y="93"/>
                  <a:pt x="45" y="93"/>
                </a:cubicBezTo>
                <a:cubicBezTo>
                  <a:pt x="46" y="93"/>
                  <a:pt x="46" y="93"/>
                  <a:pt x="46" y="92"/>
                </a:cubicBezTo>
                <a:cubicBezTo>
                  <a:pt x="47" y="93"/>
                  <a:pt x="47" y="93"/>
                  <a:pt x="47" y="92"/>
                </a:cubicBezTo>
                <a:cubicBezTo>
                  <a:pt x="47" y="92"/>
                  <a:pt x="47" y="92"/>
                  <a:pt x="47" y="92"/>
                </a:cubicBezTo>
                <a:cubicBezTo>
                  <a:pt x="47" y="92"/>
                  <a:pt x="48" y="92"/>
                  <a:pt x="48" y="92"/>
                </a:cubicBezTo>
                <a:cubicBezTo>
                  <a:pt x="48" y="92"/>
                  <a:pt x="48" y="92"/>
                  <a:pt x="48" y="92"/>
                </a:cubicBezTo>
                <a:cubicBezTo>
                  <a:pt x="49" y="92"/>
                  <a:pt x="49" y="92"/>
                  <a:pt x="49" y="91"/>
                </a:cubicBezTo>
                <a:cubicBezTo>
                  <a:pt x="49" y="91"/>
                  <a:pt x="49" y="91"/>
                  <a:pt x="49" y="92"/>
                </a:cubicBezTo>
                <a:cubicBezTo>
                  <a:pt x="50" y="91"/>
                  <a:pt x="52" y="92"/>
                  <a:pt x="53" y="90"/>
                </a:cubicBezTo>
                <a:cubicBezTo>
                  <a:pt x="53" y="91"/>
                  <a:pt x="53" y="91"/>
                  <a:pt x="53" y="91"/>
                </a:cubicBezTo>
                <a:cubicBezTo>
                  <a:pt x="53" y="92"/>
                  <a:pt x="53" y="91"/>
                  <a:pt x="53" y="92"/>
                </a:cubicBezTo>
                <a:cubicBezTo>
                  <a:pt x="54" y="91"/>
                  <a:pt x="55" y="90"/>
                  <a:pt x="56" y="90"/>
                </a:cubicBezTo>
                <a:cubicBezTo>
                  <a:pt x="56" y="90"/>
                  <a:pt x="55" y="90"/>
                  <a:pt x="55" y="89"/>
                </a:cubicBezTo>
                <a:cubicBezTo>
                  <a:pt x="56" y="90"/>
                  <a:pt x="57" y="90"/>
                  <a:pt x="57" y="90"/>
                </a:cubicBezTo>
                <a:cubicBezTo>
                  <a:pt x="57" y="89"/>
                  <a:pt x="57" y="90"/>
                  <a:pt x="56" y="89"/>
                </a:cubicBezTo>
                <a:cubicBezTo>
                  <a:pt x="56" y="89"/>
                  <a:pt x="57" y="89"/>
                  <a:pt x="57" y="89"/>
                </a:cubicBezTo>
                <a:cubicBezTo>
                  <a:pt x="57" y="89"/>
                  <a:pt x="57" y="90"/>
                  <a:pt x="57" y="90"/>
                </a:cubicBezTo>
                <a:cubicBezTo>
                  <a:pt x="58" y="89"/>
                  <a:pt x="59" y="88"/>
                  <a:pt x="60" y="88"/>
                </a:cubicBezTo>
                <a:cubicBezTo>
                  <a:pt x="60" y="89"/>
                  <a:pt x="60" y="89"/>
                  <a:pt x="60" y="89"/>
                </a:cubicBezTo>
                <a:cubicBezTo>
                  <a:pt x="60" y="89"/>
                  <a:pt x="60" y="89"/>
                  <a:pt x="60" y="89"/>
                </a:cubicBezTo>
                <a:cubicBezTo>
                  <a:pt x="60" y="89"/>
                  <a:pt x="60" y="89"/>
                  <a:pt x="60" y="89"/>
                </a:cubicBezTo>
                <a:cubicBezTo>
                  <a:pt x="60" y="89"/>
                  <a:pt x="60" y="89"/>
                  <a:pt x="61" y="89"/>
                </a:cubicBezTo>
                <a:cubicBezTo>
                  <a:pt x="61" y="89"/>
                  <a:pt x="61" y="89"/>
                  <a:pt x="61" y="89"/>
                </a:cubicBezTo>
                <a:cubicBezTo>
                  <a:pt x="61" y="89"/>
                  <a:pt x="61" y="89"/>
                  <a:pt x="61" y="88"/>
                </a:cubicBezTo>
                <a:cubicBezTo>
                  <a:pt x="61" y="88"/>
                  <a:pt x="61" y="89"/>
                  <a:pt x="62" y="89"/>
                </a:cubicBezTo>
                <a:cubicBezTo>
                  <a:pt x="62" y="89"/>
                  <a:pt x="62" y="89"/>
                  <a:pt x="62" y="88"/>
                </a:cubicBezTo>
                <a:cubicBezTo>
                  <a:pt x="62" y="89"/>
                  <a:pt x="62" y="89"/>
                  <a:pt x="62" y="89"/>
                </a:cubicBezTo>
                <a:cubicBezTo>
                  <a:pt x="63" y="89"/>
                  <a:pt x="63" y="89"/>
                  <a:pt x="63" y="90"/>
                </a:cubicBezTo>
                <a:cubicBezTo>
                  <a:pt x="63" y="90"/>
                  <a:pt x="63" y="90"/>
                  <a:pt x="63" y="90"/>
                </a:cubicBezTo>
                <a:cubicBezTo>
                  <a:pt x="63" y="89"/>
                  <a:pt x="63" y="89"/>
                  <a:pt x="63" y="89"/>
                </a:cubicBezTo>
                <a:cubicBezTo>
                  <a:pt x="63" y="89"/>
                  <a:pt x="63" y="89"/>
                  <a:pt x="63" y="89"/>
                </a:cubicBezTo>
                <a:cubicBezTo>
                  <a:pt x="63" y="89"/>
                  <a:pt x="63" y="89"/>
                  <a:pt x="64" y="89"/>
                </a:cubicBezTo>
                <a:cubicBezTo>
                  <a:pt x="64" y="89"/>
                  <a:pt x="64" y="89"/>
                  <a:pt x="64" y="88"/>
                </a:cubicBezTo>
                <a:cubicBezTo>
                  <a:pt x="64" y="88"/>
                  <a:pt x="64" y="88"/>
                  <a:pt x="64" y="88"/>
                </a:cubicBezTo>
                <a:cubicBezTo>
                  <a:pt x="64" y="88"/>
                  <a:pt x="64" y="88"/>
                  <a:pt x="64" y="87"/>
                </a:cubicBezTo>
                <a:cubicBezTo>
                  <a:pt x="65" y="87"/>
                  <a:pt x="64" y="88"/>
                  <a:pt x="64" y="88"/>
                </a:cubicBezTo>
                <a:cubicBezTo>
                  <a:pt x="65" y="88"/>
                  <a:pt x="65" y="87"/>
                  <a:pt x="66" y="87"/>
                </a:cubicBezTo>
                <a:cubicBezTo>
                  <a:pt x="66" y="87"/>
                  <a:pt x="66" y="87"/>
                  <a:pt x="66" y="87"/>
                </a:cubicBezTo>
                <a:cubicBezTo>
                  <a:pt x="66" y="87"/>
                  <a:pt x="66" y="87"/>
                  <a:pt x="66" y="87"/>
                </a:cubicBezTo>
                <a:cubicBezTo>
                  <a:pt x="66" y="87"/>
                  <a:pt x="66" y="88"/>
                  <a:pt x="66" y="88"/>
                </a:cubicBezTo>
                <a:cubicBezTo>
                  <a:pt x="66" y="88"/>
                  <a:pt x="67" y="88"/>
                  <a:pt x="67" y="88"/>
                </a:cubicBezTo>
                <a:cubicBezTo>
                  <a:pt x="67" y="88"/>
                  <a:pt x="67" y="88"/>
                  <a:pt x="67" y="88"/>
                </a:cubicBezTo>
                <a:cubicBezTo>
                  <a:pt x="67" y="89"/>
                  <a:pt x="67" y="88"/>
                  <a:pt x="67" y="89"/>
                </a:cubicBezTo>
                <a:cubicBezTo>
                  <a:pt x="67" y="89"/>
                  <a:pt x="67" y="89"/>
                  <a:pt x="68" y="89"/>
                </a:cubicBezTo>
                <a:cubicBezTo>
                  <a:pt x="67" y="89"/>
                  <a:pt x="67" y="88"/>
                  <a:pt x="68" y="88"/>
                </a:cubicBezTo>
                <a:cubicBezTo>
                  <a:pt x="68" y="88"/>
                  <a:pt x="68" y="88"/>
                  <a:pt x="67" y="88"/>
                </a:cubicBezTo>
                <a:cubicBezTo>
                  <a:pt x="68" y="87"/>
                  <a:pt x="68" y="87"/>
                  <a:pt x="68" y="86"/>
                </a:cubicBezTo>
                <a:cubicBezTo>
                  <a:pt x="69" y="87"/>
                  <a:pt x="68" y="87"/>
                  <a:pt x="69" y="87"/>
                </a:cubicBezTo>
                <a:cubicBezTo>
                  <a:pt x="69" y="87"/>
                  <a:pt x="69" y="87"/>
                  <a:pt x="69" y="86"/>
                </a:cubicBezTo>
                <a:cubicBezTo>
                  <a:pt x="70" y="86"/>
                  <a:pt x="71" y="86"/>
                  <a:pt x="71" y="86"/>
                </a:cubicBezTo>
                <a:cubicBezTo>
                  <a:pt x="72" y="86"/>
                  <a:pt x="72" y="86"/>
                  <a:pt x="72" y="86"/>
                </a:cubicBezTo>
                <a:cubicBezTo>
                  <a:pt x="72" y="86"/>
                  <a:pt x="72" y="86"/>
                  <a:pt x="72" y="86"/>
                </a:cubicBezTo>
                <a:cubicBezTo>
                  <a:pt x="72" y="86"/>
                  <a:pt x="72" y="86"/>
                  <a:pt x="72" y="86"/>
                </a:cubicBezTo>
                <a:cubicBezTo>
                  <a:pt x="73" y="87"/>
                  <a:pt x="73" y="87"/>
                  <a:pt x="73" y="87"/>
                </a:cubicBezTo>
                <a:cubicBezTo>
                  <a:pt x="73" y="87"/>
                  <a:pt x="73" y="86"/>
                  <a:pt x="73" y="86"/>
                </a:cubicBezTo>
                <a:cubicBezTo>
                  <a:pt x="73" y="86"/>
                  <a:pt x="73" y="86"/>
                  <a:pt x="73" y="86"/>
                </a:cubicBezTo>
                <a:cubicBezTo>
                  <a:pt x="73" y="86"/>
                  <a:pt x="73" y="87"/>
                  <a:pt x="73" y="87"/>
                </a:cubicBezTo>
                <a:cubicBezTo>
                  <a:pt x="73" y="87"/>
                  <a:pt x="73" y="87"/>
                  <a:pt x="74" y="87"/>
                </a:cubicBezTo>
                <a:cubicBezTo>
                  <a:pt x="74" y="87"/>
                  <a:pt x="74" y="87"/>
                  <a:pt x="74" y="87"/>
                </a:cubicBezTo>
                <a:cubicBezTo>
                  <a:pt x="74" y="87"/>
                  <a:pt x="74" y="87"/>
                  <a:pt x="74" y="87"/>
                </a:cubicBezTo>
                <a:cubicBezTo>
                  <a:pt x="74" y="87"/>
                  <a:pt x="74" y="87"/>
                  <a:pt x="74" y="87"/>
                </a:cubicBezTo>
                <a:cubicBezTo>
                  <a:pt x="74" y="87"/>
                  <a:pt x="74" y="87"/>
                  <a:pt x="75" y="87"/>
                </a:cubicBezTo>
                <a:cubicBezTo>
                  <a:pt x="74" y="87"/>
                  <a:pt x="74" y="86"/>
                  <a:pt x="74" y="86"/>
                </a:cubicBezTo>
                <a:cubicBezTo>
                  <a:pt x="74" y="86"/>
                  <a:pt x="74" y="86"/>
                  <a:pt x="74" y="86"/>
                </a:cubicBezTo>
                <a:cubicBezTo>
                  <a:pt x="74" y="86"/>
                  <a:pt x="74" y="86"/>
                  <a:pt x="74" y="86"/>
                </a:cubicBezTo>
                <a:cubicBezTo>
                  <a:pt x="74" y="86"/>
                  <a:pt x="74" y="86"/>
                  <a:pt x="73" y="86"/>
                </a:cubicBezTo>
                <a:cubicBezTo>
                  <a:pt x="73" y="86"/>
                  <a:pt x="73" y="86"/>
                  <a:pt x="73" y="86"/>
                </a:cubicBezTo>
                <a:cubicBezTo>
                  <a:pt x="73" y="86"/>
                  <a:pt x="73" y="86"/>
                  <a:pt x="73" y="86"/>
                </a:cubicBezTo>
                <a:cubicBezTo>
                  <a:pt x="73" y="86"/>
                  <a:pt x="73" y="86"/>
                  <a:pt x="73" y="85"/>
                </a:cubicBezTo>
                <a:cubicBezTo>
                  <a:pt x="74" y="85"/>
                  <a:pt x="74" y="85"/>
                  <a:pt x="74" y="86"/>
                </a:cubicBezTo>
                <a:cubicBezTo>
                  <a:pt x="75" y="85"/>
                  <a:pt x="74" y="85"/>
                  <a:pt x="74" y="85"/>
                </a:cubicBezTo>
                <a:cubicBezTo>
                  <a:pt x="75" y="85"/>
                  <a:pt x="75" y="86"/>
                  <a:pt x="76" y="85"/>
                </a:cubicBezTo>
                <a:cubicBezTo>
                  <a:pt x="76" y="85"/>
                  <a:pt x="76" y="85"/>
                  <a:pt x="76" y="85"/>
                </a:cubicBezTo>
                <a:cubicBezTo>
                  <a:pt x="76" y="85"/>
                  <a:pt x="76" y="85"/>
                  <a:pt x="75" y="86"/>
                </a:cubicBezTo>
                <a:cubicBezTo>
                  <a:pt x="75" y="85"/>
                  <a:pt x="75" y="85"/>
                  <a:pt x="75" y="85"/>
                </a:cubicBezTo>
                <a:cubicBezTo>
                  <a:pt x="75" y="86"/>
                  <a:pt x="74" y="86"/>
                  <a:pt x="74" y="86"/>
                </a:cubicBezTo>
                <a:cubicBezTo>
                  <a:pt x="75" y="86"/>
                  <a:pt x="75" y="86"/>
                  <a:pt x="75" y="86"/>
                </a:cubicBezTo>
                <a:cubicBezTo>
                  <a:pt x="75" y="86"/>
                  <a:pt x="75" y="86"/>
                  <a:pt x="75" y="86"/>
                </a:cubicBezTo>
                <a:cubicBezTo>
                  <a:pt x="75" y="87"/>
                  <a:pt x="75" y="87"/>
                  <a:pt x="75" y="87"/>
                </a:cubicBezTo>
                <a:cubicBezTo>
                  <a:pt x="75" y="87"/>
                  <a:pt x="75" y="87"/>
                  <a:pt x="76" y="87"/>
                </a:cubicBezTo>
                <a:cubicBezTo>
                  <a:pt x="76" y="86"/>
                  <a:pt x="76" y="86"/>
                  <a:pt x="76" y="86"/>
                </a:cubicBezTo>
                <a:cubicBezTo>
                  <a:pt x="76" y="86"/>
                  <a:pt x="76" y="87"/>
                  <a:pt x="75" y="86"/>
                </a:cubicBezTo>
                <a:cubicBezTo>
                  <a:pt x="75" y="86"/>
                  <a:pt x="75" y="86"/>
                  <a:pt x="76" y="86"/>
                </a:cubicBezTo>
                <a:cubicBezTo>
                  <a:pt x="75" y="86"/>
                  <a:pt x="75" y="86"/>
                  <a:pt x="75" y="86"/>
                </a:cubicBezTo>
                <a:cubicBezTo>
                  <a:pt x="76" y="86"/>
                  <a:pt x="76" y="86"/>
                  <a:pt x="76" y="86"/>
                </a:cubicBezTo>
                <a:cubicBezTo>
                  <a:pt x="76" y="86"/>
                  <a:pt x="76" y="86"/>
                  <a:pt x="77" y="86"/>
                </a:cubicBezTo>
                <a:cubicBezTo>
                  <a:pt x="77" y="86"/>
                  <a:pt x="77" y="86"/>
                  <a:pt x="77" y="86"/>
                </a:cubicBezTo>
                <a:cubicBezTo>
                  <a:pt x="77" y="86"/>
                  <a:pt x="77" y="86"/>
                  <a:pt x="77" y="86"/>
                </a:cubicBezTo>
                <a:cubicBezTo>
                  <a:pt x="77" y="86"/>
                  <a:pt x="78" y="86"/>
                  <a:pt x="78" y="86"/>
                </a:cubicBezTo>
                <a:cubicBezTo>
                  <a:pt x="78" y="86"/>
                  <a:pt x="78" y="86"/>
                  <a:pt x="78" y="86"/>
                </a:cubicBezTo>
                <a:cubicBezTo>
                  <a:pt x="78" y="86"/>
                  <a:pt x="78" y="86"/>
                  <a:pt x="78" y="87"/>
                </a:cubicBezTo>
                <a:cubicBezTo>
                  <a:pt x="78" y="86"/>
                  <a:pt x="78" y="86"/>
                  <a:pt x="78" y="86"/>
                </a:cubicBezTo>
                <a:cubicBezTo>
                  <a:pt x="79" y="85"/>
                  <a:pt x="79" y="86"/>
                  <a:pt x="79" y="86"/>
                </a:cubicBezTo>
                <a:cubicBezTo>
                  <a:pt x="79" y="85"/>
                  <a:pt x="79" y="85"/>
                  <a:pt x="79" y="85"/>
                </a:cubicBezTo>
                <a:cubicBezTo>
                  <a:pt x="80" y="85"/>
                  <a:pt x="80" y="86"/>
                  <a:pt x="80" y="85"/>
                </a:cubicBezTo>
                <a:cubicBezTo>
                  <a:pt x="80" y="85"/>
                  <a:pt x="80" y="85"/>
                  <a:pt x="80" y="85"/>
                </a:cubicBezTo>
                <a:cubicBezTo>
                  <a:pt x="80" y="84"/>
                  <a:pt x="81" y="84"/>
                  <a:pt x="81" y="84"/>
                </a:cubicBezTo>
                <a:cubicBezTo>
                  <a:pt x="81" y="84"/>
                  <a:pt x="81" y="85"/>
                  <a:pt x="81" y="85"/>
                </a:cubicBezTo>
                <a:cubicBezTo>
                  <a:pt x="81" y="85"/>
                  <a:pt x="81" y="85"/>
                  <a:pt x="81" y="85"/>
                </a:cubicBezTo>
                <a:cubicBezTo>
                  <a:pt x="81" y="85"/>
                  <a:pt x="82" y="85"/>
                  <a:pt x="82" y="85"/>
                </a:cubicBezTo>
                <a:cubicBezTo>
                  <a:pt x="82" y="85"/>
                  <a:pt x="82" y="86"/>
                  <a:pt x="82" y="86"/>
                </a:cubicBezTo>
                <a:cubicBezTo>
                  <a:pt x="82" y="85"/>
                  <a:pt x="82" y="85"/>
                  <a:pt x="82" y="85"/>
                </a:cubicBezTo>
                <a:cubicBezTo>
                  <a:pt x="82" y="85"/>
                  <a:pt x="82" y="85"/>
                  <a:pt x="82" y="85"/>
                </a:cubicBezTo>
                <a:cubicBezTo>
                  <a:pt x="83" y="85"/>
                  <a:pt x="82" y="85"/>
                  <a:pt x="82" y="84"/>
                </a:cubicBezTo>
                <a:cubicBezTo>
                  <a:pt x="82" y="84"/>
                  <a:pt x="82" y="84"/>
                  <a:pt x="82" y="84"/>
                </a:cubicBezTo>
                <a:cubicBezTo>
                  <a:pt x="83" y="84"/>
                  <a:pt x="83" y="84"/>
                  <a:pt x="83" y="84"/>
                </a:cubicBezTo>
                <a:cubicBezTo>
                  <a:pt x="83" y="84"/>
                  <a:pt x="83" y="84"/>
                  <a:pt x="83" y="85"/>
                </a:cubicBezTo>
                <a:cubicBezTo>
                  <a:pt x="83" y="84"/>
                  <a:pt x="84" y="85"/>
                  <a:pt x="84" y="84"/>
                </a:cubicBezTo>
                <a:cubicBezTo>
                  <a:pt x="84" y="84"/>
                  <a:pt x="84" y="84"/>
                  <a:pt x="84" y="84"/>
                </a:cubicBezTo>
                <a:cubicBezTo>
                  <a:pt x="84" y="84"/>
                  <a:pt x="85" y="85"/>
                  <a:pt x="85" y="85"/>
                </a:cubicBezTo>
                <a:cubicBezTo>
                  <a:pt x="84" y="85"/>
                  <a:pt x="84" y="84"/>
                  <a:pt x="85" y="84"/>
                </a:cubicBezTo>
                <a:cubicBezTo>
                  <a:pt x="85" y="84"/>
                  <a:pt x="85" y="84"/>
                  <a:pt x="85" y="84"/>
                </a:cubicBezTo>
                <a:cubicBezTo>
                  <a:pt x="85" y="85"/>
                  <a:pt x="86" y="84"/>
                  <a:pt x="86" y="84"/>
                </a:cubicBezTo>
                <a:cubicBezTo>
                  <a:pt x="86" y="84"/>
                  <a:pt x="86" y="84"/>
                  <a:pt x="86" y="84"/>
                </a:cubicBezTo>
                <a:cubicBezTo>
                  <a:pt x="87" y="84"/>
                  <a:pt x="87" y="83"/>
                  <a:pt x="88" y="83"/>
                </a:cubicBezTo>
                <a:cubicBezTo>
                  <a:pt x="88" y="83"/>
                  <a:pt x="89" y="83"/>
                  <a:pt x="89" y="83"/>
                </a:cubicBezTo>
                <a:cubicBezTo>
                  <a:pt x="89" y="83"/>
                  <a:pt x="89" y="83"/>
                  <a:pt x="90" y="83"/>
                </a:cubicBezTo>
                <a:cubicBezTo>
                  <a:pt x="90" y="83"/>
                  <a:pt x="90" y="82"/>
                  <a:pt x="90" y="83"/>
                </a:cubicBezTo>
                <a:cubicBezTo>
                  <a:pt x="90" y="82"/>
                  <a:pt x="90" y="82"/>
                  <a:pt x="91" y="82"/>
                </a:cubicBezTo>
                <a:cubicBezTo>
                  <a:pt x="91" y="82"/>
                  <a:pt x="91" y="82"/>
                  <a:pt x="91" y="82"/>
                </a:cubicBezTo>
                <a:cubicBezTo>
                  <a:pt x="91" y="82"/>
                  <a:pt x="91" y="82"/>
                  <a:pt x="91" y="82"/>
                </a:cubicBezTo>
                <a:cubicBezTo>
                  <a:pt x="91" y="82"/>
                  <a:pt x="91" y="82"/>
                  <a:pt x="91" y="82"/>
                </a:cubicBezTo>
                <a:cubicBezTo>
                  <a:pt x="91" y="82"/>
                  <a:pt x="91" y="82"/>
                  <a:pt x="91" y="82"/>
                </a:cubicBezTo>
                <a:cubicBezTo>
                  <a:pt x="91" y="82"/>
                  <a:pt x="92" y="82"/>
                  <a:pt x="92" y="82"/>
                </a:cubicBezTo>
                <a:cubicBezTo>
                  <a:pt x="92" y="82"/>
                  <a:pt x="92" y="82"/>
                  <a:pt x="92" y="82"/>
                </a:cubicBezTo>
                <a:cubicBezTo>
                  <a:pt x="92" y="82"/>
                  <a:pt x="92" y="82"/>
                  <a:pt x="92" y="82"/>
                </a:cubicBezTo>
                <a:cubicBezTo>
                  <a:pt x="92" y="82"/>
                  <a:pt x="93" y="82"/>
                  <a:pt x="93" y="81"/>
                </a:cubicBezTo>
                <a:cubicBezTo>
                  <a:pt x="93" y="81"/>
                  <a:pt x="93" y="81"/>
                  <a:pt x="93" y="81"/>
                </a:cubicBezTo>
                <a:cubicBezTo>
                  <a:pt x="93" y="82"/>
                  <a:pt x="93" y="82"/>
                  <a:pt x="93" y="82"/>
                </a:cubicBezTo>
                <a:cubicBezTo>
                  <a:pt x="93" y="82"/>
                  <a:pt x="93" y="82"/>
                  <a:pt x="93" y="82"/>
                </a:cubicBezTo>
                <a:cubicBezTo>
                  <a:pt x="93" y="82"/>
                  <a:pt x="93" y="82"/>
                  <a:pt x="93" y="82"/>
                </a:cubicBezTo>
                <a:cubicBezTo>
                  <a:pt x="93" y="82"/>
                  <a:pt x="93" y="82"/>
                  <a:pt x="93" y="82"/>
                </a:cubicBezTo>
                <a:cubicBezTo>
                  <a:pt x="93" y="82"/>
                  <a:pt x="93" y="82"/>
                  <a:pt x="93" y="82"/>
                </a:cubicBezTo>
                <a:cubicBezTo>
                  <a:pt x="93" y="82"/>
                  <a:pt x="93" y="82"/>
                  <a:pt x="93" y="82"/>
                </a:cubicBezTo>
                <a:cubicBezTo>
                  <a:pt x="93" y="82"/>
                  <a:pt x="93" y="82"/>
                  <a:pt x="94" y="82"/>
                </a:cubicBezTo>
                <a:cubicBezTo>
                  <a:pt x="94" y="82"/>
                  <a:pt x="94" y="82"/>
                  <a:pt x="94" y="82"/>
                </a:cubicBezTo>
                <a:cubicBezTo>
                  <a:pt x="94" y="82"/>
                  <a:pt x="94" y="82"/>
                  <a:pt x="94" y="83"/>
                </a:cubicBezTo>
                <a:cubicBezTo>
                  <a:pt x="93" y="83"/>
                  <a:pt x="93" y="83"/>
                  <a:pt x="93" y="83"/>
                </a:cubicBezTo>
                <a:cubicBezTo>
                  <a:pt x="93" y="83"/>
                  <a:pt x="93" y="82"/>
                  <a:pt x="93" y="82"/>
                </a:cubicBezTo>
                <a:cubicBezTo>
                  <a:pt x="93" y="83"/>
                  <a:pt x="93" y="83"/>
                  <a:pt x="93" y="83"/>
                </a:cubicBezTo>
                <a:cubicBezTo>
                  <a:pt x="93" y="83"/>
                  <a:pt x="93" y="83"/>
                  <a:pt x="92" y="83"/>
                </a:cubicBezTo>
                <a:cubicBezTo>
                  <a:pt x="92" y="83"/>
                  <a:pt x="92" y="83"/>
                  <a:pt x="92" y="83"/>
                </a:cubicBezTo>
                <a:cubicBezTo>
                  <a:pt x="92" y="83"/>
                  <a:pt x="92" y="83"/>
                  <a:pt x="92" y="83"/>
                </a:cubicBezTo>
                <a:cubicBezTo>
                  <a:pt x="92" y="83"/>
                  <a:pt x="92" y="83"/>
                  <a:pt x="92" y="83"/>
                </a:cubicBezTo>
                <a:cubicBezTo>
                  <a:pt x="92" y="83"/>
                  <a:pt x="92" y="83"/>
                  <a:pt x="91" y="83"/>
                </a:cubicBezTo>
                <a:cubicBezTo>
                  <a:pt x="91" y="83"/>
                  <a:pt x="91" y="84"/>
                  <a:pt x="91" y="84"/>
                </a:cubicBezTo>
                <a:cubicBezTo>
                  <a:pt x="91" y="84"/>
                  <a:pt x="91" y="84"/>
                  <a:pt x="91" y="84"/>
                </a:cubicBezTo>
                <a:cubicBezTo>
                  <a:pt x="91" y="84"/>
                  <a:pt x="91" y="84"/>
                  <a:pt x="90" y="84"/>
                </a:cubicBezTo>
                <a:cubicBezTo>
                  <a:pt x="90" y="84"/>
                  <a:pt x="90" y="84"/>
                  <a:pt x="90" y="84"/>
                </a:cubicBezTo>
                <a:cubicBezTo>
                  <a:pt x="90" y="84"/>
                  <a:pt x="90" y="84"/>
                  <a:pt x="90" y="84"/>
                </a:cubicBezTo>
                <a:cubicBezTo>
                  <a:pt x="90" y="84"/>
                  <a:pt x="90" y="84"/>
                  <a:pt x="90" y="84"/>
                </a:cubicBezTo>
                <a:cubicBezTo>
                  <a:pt x="90" y="85"/>
                  <a:pt x="90" y="85"/>
                  <a:pt x="90" y="85"/>
                </a:cubicBezTo>
                <a:cubicBezTo>
                  <a:pt x="90" y="85"/>
                  <a:pt x="90" y="85"/>
                  <a:pt x="90" y="85"/>
                </a:cubicBezTo>
                <a:cubicBezTo>
                  <a:pt x="90" y="85"/>
                  <a:pt x="89" y="85"/>
                  <a:pt x="89" y="85"/>
                </a:cubicBezTo>
                <a:cubicBezTo>
                  <a:pt x="89" y="85"/>
                  <a:pt x="89" y="85"/>
                  <a:pt x="89" y="85"/>
                </a:cubicBezTo>
                <a:cubicBezTo>
                  <a:pt x="89" y="85"/>
                  <a:pt x="89" y="84"/>
                  <a:pt x="89" y="84"/>
                </a:cubicBezTo>
                <a:cubicBezTo>
                  <a:pt x="89" y="85"/>
                  <a:pt x="89" y="85"/>
                  <a:pt x="88" y="86"/>
                </a:cubicBezTo>
                <a:cubicBezTo>
                  <a:pt x="88" y="86"/>
                  <a:pt x="88" y="85"/>
                  <a:pt x="88" y="85"/>
                </a:cubicBezTo>
                <a:cubicBezTo>
                  <a:pt x="88" y="86"/>
                  <a:pt x="87" y="86"/>
                  <a:pt x="87" y="86"/>
                </a:cubicBezTo>
                <a:cubicBezTo>
                  <a:pt x="87" y="85"/>
                  <a:pt x="87" y="85"/>
                  <a:pt x="87" y="85"/>
                </a:cubicBezTo>
                <a:cubicBezTo>
                  <a:pt x="87" y="85"/>
                  <a:pt x="87" y="85"/>
                  <a:pt x="87" y="85"/>
                </a:cubicBezTo>
                <a:cubicBezTo>
                  <a:pt x="87" y="85"/>
                  <a:pt x="87" y="85"/>
                  <a:pt x="87" y="85"/>
                </a:cubicBezTo>
                <a:cubicBezTo>
                  <a:pt x="87" y="85"/>
                  <a:pt x="87" y="85"/>
                  <a:pt x="87" y="85"/>
                </a:cubicBezTo>
                <a:cubicBezTo>
                  <a:pt x="87" y="85"/>
                  <a:pt x="88" y="84"/>
                  <a:pt x="87" y="84"/>
                </a:cubicBezTo>
                <a:cubicBezTo>
                  <a:pt x="87" y="84"/>
                  <a:pt x="87" y="84"/>
                  <a:pt x="87" y="84"/>
                </a:cubicBezTo>
                <a:cubicBezTo>
                  <a:pt x="87" y="85"/>
                  <a:pt x="87" y="85"/>
                  <a:pt x="87" y="85"/>
                </a:cubicBezTo>
                <a:cubicBezTo>
                  <a:pt x="87" y="85"/>
                  <a:pt x="86" y="85"/>
                  <a:pt x="86" y="85"/>
                </a:cubicBezTo>
                <a:cubicBezTo>
                  <a:pt x="86" y="85"/>
                  <a:pt x="86" y="85"/>
                  <a:pt x="86" y="85"/>
                </a:cubicBezTo>
                <a:cubicBezTo>
                  <a:pt x="86" y="86"/>
                  <a:pt x="85" y="85"/>
                  <a:pt x="85" y="85"/>
                </a:cubicBezTo>
                <a:cubicBezTo>
                  <a:pt x="85" y="85"/>
                  <a:pt x="85" y="85"/>
                  <a:pt x="85" y="85"/>
                </a:cubicBezTo>
                <a:cubicBezTo>
                  <a:pt x="85" y="85"/>
                  <a:pt x="85" y="86"/>
                  <a:pt x="85" y="86"/>
                </a:cubicBezTo>
                <a:cubicBezTo>
                  <a:pt x="85" y="86"/>
                  <a:pt x="85" y="86"/>
                  <a:pt x="85" y="86"/>
                </a:cubicBezTo>
                <a:cubicBezTo>
                  <a:pt x="85" y="86"/>
                  <a:pt x="85" y="86"/>
                  <a:pt x="85" y="86"/>
                </a:cubicBezTo>
                <a:cubicBezTo>
                  <a:pt x="85" y="86"/>
                  <a:pt x="85" y="86"/>
                  <a:pt x="86" y="86"/>
                </a:cubicBezTo>
                <a:cubicBezTo>
                  <a:pt x="86" y="86"/>
                  <a:pt x="86" y="86"/>
                  <a:pt x="86" y="86"/>
                </a:cubicBezTo>
                <a:cubicBezTo>
                  <a:pt x="86" y="86"/>
                  <a:pt x="86" y="86"/>
                  <a:pt x="86" y="87"/>
                </a:cubicBezTo>
                <a:cubicBezTo>
                  <a:pt x="86" y="87"/>
                  <a:pt x="85" y="87"/>
                  <a:pt x="85" y="87"/>
                </a:cubicBezTo>
                <a:cubicBezTo>
                  <a:pt x="85" y="86"/>
                  <a:pt x="85" y="86"/>
                  <a:pt x="85" y="86"/>
                </a:cubicBezTo>
                <a:cubicBezTo>
                  <a:pt x="85" y="86"/>
                  <a:pt x="85" y="86"/>
                  <a:pt x="85" y="87"/>
                </a:cubicBezTo>
                <a:cubicBezTo>
                  <a:pt x="85" y="86"/>
                  <a:pt x="85" y="86"/>
                  <a:pt x="85" y="86"/>
                </a:cubicBezTo>
                <a:cubicBezTo>
                  <a:pt x="84" y="87"/>
                  <a:pt x="84" y="87"/>
                  <a:pt x="84" y="87"/>
                </a:cubicBezTo>
                <a:cubicBezTo>
                  <a:pt x="83" y="87"/>
                  <a:pt x="83" y="87"/>
                  <a:pt x="83" y="86"/>
                </a:cubicBezTo>
                <a:cubicBezTo>
                  <a:pt x="83" y="86"/>
                  <a:pt x="83" y="87"/>
                  <a:pt x="83" y="87"/>
                </a:cubicBezTo>
                <a:cubicBezTo>
                  <a:pt x="83" y="87"/>
                  <a:pt x="83" y="86"/>
                  <a:pt x="83" y="86"/>
                </a:cubicBezTo>
                <a:cubicBezTo>
                  <a:pt x="82" y="86"/>
                  <a:pt x="82" y="86"/>
                  <a:pt x="81" y="86"/>
                </a:cubicBezTo>
                <a:cubicBezTo>
                  <a:pt x="81" y="86"/>
                  <a:pt x="82" y="86"/>
                  <a:pt x="82" y="87"/>
                </a:cubicBezTo>
                <a:cubicBezTo>
                  <a:pt x="82" y="87"/>
                  <a:pt x="81" y="86"/>
                  <a:pt x="82" y="86"/>
                </a:cubicBezTo>
                <a:cubicBezTo>
                  <a:pt x="83" y="87"/>
                  <a:pt x="83" y="87"/>
                  <a:pt x="82" y="87"/>
                </a:cubicBezTo>
                <a:cubicBezTo>
                  <a:pt x="82" y="87"/>
                  <a:pt x="82" y="87"/>
                  <a:pt x="82" y="87"/>
                </a:cubicBezTo>
                <a:cubicBezTo>
                  <a:pt x="82" y="87"/>
                  <a:pt x="82" y="87"/>
                  <a:pt x="82" y="87"/>
                </a:cubicBezTo>
                <a:cubicBezTo>
                  <a:pt x="82" y="87"/>
                  <a:pt x="82" y="87"/>
                  <a:pt x="82" y="87"/>
                </a:cubicBezTo>
                <a:cubicBezTo>
                  <a:pt x="82" y="88"/>
                  <a:pt x="80" y="87"/>
                  <a:pt x="80" y="88"/>
                </a:cubicBezTo>
                <a:cubicBezTo>
                  <a:pt x="79" y="87"/>
                  <a:pt x="80" y="87"/>
                  <a:pt x="80" y="87"/>
                </a:cubicBezTo>
                <a:cubicBezTo>
                  <a:pt x="80" y="86"/>
                  <a:pt x="80" y="87"/>
                  <a:pt x="79" y="87"/>
                </a:cubicBezTo>
                <a:cubicBezTo>
                  <a:pt x="79" y="87"/>
                  <a:pt x="79" y="87"/>
                  <a:pt x="80" y="88"/>
                </a:cubicBezTo>
                <a:cubicBezTo>
                  <a:pt x="79" y="88"/>
                  <a:pt x="79" y="87"/>
                  <a:pt x="79" y="88"/>
                </a:cubicBezTo>
                <a:cubicBezTo>
                  <a:pt x="79" y="88"/>
                  <a:pt x="79" y="89"/>
                  <a:pt x="78" y="88"/>
                </a:cubicBezTo>
                <a:cubicBezTo>
                  <a:pt x="78" y="89"/>
                  <a:pt x="77" y="89"/>
                  <a:pt x="77" y="88"/>
                </a:cubicBezTo>
                <a:cubicBezTo>
                  <a:pt x="77" y="90"/>
                  <a:pt x="76" y="90"/>
                  <a:pt x="75" y="90"/>
                </a:cubicBezTo>
                <a:cubicBezTo>
                  <a:pt x="75" y="90"/>
                  <a:pt x="75" y="90"/>
                  <a:pt x="75" y="90"/>
                </a:cubicBezTo>
                <a:cubicBezTo>
                  <a:pt x="75" y="90"/>
                  <a:pt x="75" y="90"/>
                  <a:pt x="75" y="90"/>
                </a:cubicBezTo>
                <a:cubicBezTo>
                  <a:pt x="75" y="90"/>
                  <a:pt x="75" y="90"/>
                  <a:pt x="75" y="90"/>
                </a:cubicBezTo>
                <a:cubicBezTo>
                  <a:pt x="75" y="90"/>
                  <a:pt x="75" y="90"/>
                  <a:pt x="75" y="90"/>
                </a:cubicBezTo>
                <a:cubicBezTo>
                  <a:pt x="75" y="90"/>
                  <a:pt x="75" y="90"/>
                  <a:pt x="74" y="90"/>
                </a:cubicBezTo>
                <a:cubicBezTo>
                  <a:pt x="74" y="90"/>
                  <a:pt x="74" y="90"/>
                  <a:pt x="74" y="90"/>
                </a:cubicBezTo>
                <a:cubicBezTo>
                  <a:pt x="74" y="90"/>
                  <a:pt x="74" y="90"/>
                  <a:pt x="74" y="90"/>
                </a:cubicBezTo>
                <a:cubicBezTo>
                  <a:pt x="73" y="90"/>
                  <a:pt x="73" y="90"/>
                  <a:pt x="73" y="90"/>
                </a:cubicBezTo>
                <a:cubicBezTo>
                  <a:pt x="73" y="90"/>
                  <a:pt x="73" y="90"/>
                  <a:pt x="73" y="90"/>
                </a:cubicBezTo>
                <a:cubicBezTo>
                  <a:pt x="73" y="90"/>
                  <a:pt x="73" y="90"/>
                  <a:pt x="73" y="89"/>
                </a:cubicBezTo>
                <a:cubicBezTo>
                  <a:pt x="72" y="90"/>
                  <a:pt x="72" y="90"/>
                  <a:pt x="71" y="90"/>
                </a:cubicBezTo>
                <a:cubicBezTo>
                  <a:pt x="71" y="90"/>
                  <a:pt x="71" y="91"/>
                  <a:pt x="71" y="91"/>
                </a:cubicBezTo>
                <a:cubicBezTo>
                  <a:pt x="71" y="91"/>
                  <a:pt x="71" y="90"/>
                  <a:pt x="71" y="90"/>
                </a:cubicBezTo>
                <a:cubicBezTo>
                  <a:pt x="71" y="91"/>
                  <a:pt x="70" y="92"/>
                  <a:pt x="69" y="91"/>
                </a:cubicBezTo>
                <a:cubicBezTo>
                  <a:pt x="69" y="91"/>
                  <a:pt x="69" y="91"/>
                  <a:pt x="69" y="92"/>
                </a:cubicBezTo>
                <a:cubicBezTo>
                  <a:pt x="69" y="92"/>
                  <a:pt x="68" y="92"/>
                  <a:pt x="68" y="92"/>
                </a:cubicBezTo>
                <a:cubicBezTo>
                  <a:pt x="68" y="91"/>
                  <a:pt x="68" y="91"/>
                  <a:pt x="68" y="92"/>
                </a:cubicBezTo>
                <a:cubicBezTo>
                  <a:pt x="68" y="91"/>
                  <a:pt x="68" y="91"/>
                  <a:pt x="68" y="90"/>
                </a:cubicBezTo>
                <a:cubicBezTo>
                  <a:pt x="68" y="90"/>
                  <a:pt x="68" y="90"/>
                  <a:pt x="68" y="90"/>
                </a:cubicBezTo>
                <a:cubicBezTo>
                  <a:pt x="67" y="90"/>
                  <a:pt x="67" y="90"/>
                  <a:pt x="67" y="90"/>
                </a:cubicBezTo>
                <a:cubicBezTo>
                  <a:pt x="67" y="91"/>
                  <a:pt x="68" y="91"/>
                  <a:pt x="67" y="91"/>
                </a:cubicBezTo>
                <a:cubicBezTo>
                  <a:pt x="67" y="92"/>
                  <a:pt x="67" y="91"/>
                  <a:pt x="66" y="91"/>
                </a:cubicBezTo>
                <a:cubicBezTo>
                  <a:pt x="66" y="91"/>
                  <a:pt x="65" y="91"/>
                  <a:pt x="65" y="91"/>
                </a:cubicBezTo>
                <a:cubicBezTo>
                  <a:pt x="66" y="92"/>
                  <a:pt x="66" y="91"/>
                  <a:pt x="66" y="91"/>
                </a:cubicBezTo>
                <a:cubicBezTo>
                  <a:pt x="66" y="91"/>
                  <a:pt x="67" y="91"/>
                  <a:pt x="67" y="92"/>
                </a:cubicBezTo>
                <a:cubicBezTo>
                  <a:pt x="67" y="92"/>
                  <a:pt x="67" y="92"/>
                  <a:pt x="66" y="92"/>
                </a:cubicBezTo>
                <a:cubicBezTo>
                  <a:pt x="66" y="92"/>
                  <a:pt x="67" y="92"/>
                  <a:pt x="66" y="93"/>
                </a:cubicBezTo>
                <a:cubicBezTo>
                  <a:pt x="66" y="92"/>
                  <a:pt x="65" y="93"/>
                  <a:pt x="64" y="93"/>
                </a:cubicBezTo>
                <a:cubicBezTo>
                  <a:pt x="64" y="93"/>
                  <a:pt x="65" y="93"/>
                  <a:pt x="65" y="93"/>
                </a:cubicBezTo>
                <a:cubicBezTo>
                  <a:pt x="65" y="93"/>
                  <a:pt x="65" y="93"/>
                  <a:pt x="65" y="94"/>
                </a:cubicBezTo>
                <a:cubicBezTo>
                  <a:pt x="64" y="93"/>
                  <a:pt x="64" y="93"/>
                  <a:pt x="64" y="93"/>
                </a:cubicBezTo>
                <a:cubicBezTo>
                  <a:pt x="64" y="93"/>
                  <a:pt x="64" y="94"/>
                  <a:pt x="64" y="94"/>
                </a:cubicBezTo>
                <a:cubicBezTo>
                  <a:pt x="64" y="94"/>
                  <a:pt x="64" y="94"/>
                  <a:pt x="64" y="94"/>
                </a:cubicBezTo>
                <a:cubicBezTo>
                  <a:pt x="63" y="93"/>
                  <a:pt x="64" y="93"/>
                  <a:pt x="64" y="93"/>
                </a:cubicBezTo>
                <a:cubicBezTo>
                  <a:pt x="63" y="93"/>
                  <a:pt x="64" y="94"/>
                  <a:pt x="63" y="93"/>
                </a:cubicBezTo>
                <a:cubicBezTo>
                  <a:pt x="63" y="92"/>
                  <a:pt x="62" y="94"/>
                  <a:pt x="61" y="93"/>
                </a:cubicBezTo>
                <a:cubicBezTo>
                  <a:pt x="61" y="94"/>
                  <a:pt x="60" y="94"/>
                  <a:pt x="60" y="95"/>
                </a:cubicBezTo>
                <a:cubicBezTo>
                  <a:pt x="59" y="94"/>
                  <a:pt x="58" y="95"/>
                  <a:pt x="58" y="96"/>
                </a:cubicBezTo>
                <a:cubicBezTo>
                  <a:pt x="58" y="96"/>
                  <a:pt x="58" y="96"/>
                  <a:pt x="58" y="95"/>
                </a:cubicBezTo>
                <a:cubicBezTo>
                  <a:pt x="58" y="96"/>
                  <a:pt x="57" y="96"/>
                  <a:pt x="57" y="96"/>
                </a:cubicBezTo>
                <a:cubicBezTo>
                  <a:pt x="56" y="95"/>
                  <a:pt x="56" y="96"/>
                  <a:pt x="56" y="97"/>
                </a:cubicBezTo>
                <a:cubicBezTo>
                  <a:pt x="55" y="97"/>
                  <a:pt x="55" y="96"/>
                  <a:pt x="55" y="96"/>
                </a:cubicBezTo>
                <a:cubicBezTo>
                  <a:pt x="54" y="97"/>
                  <a:pt x="53" y="97"/>
                  <a:pt x="52" y="98"/>
                </a:cubicBezTo>
                <a:cubicBezTo>
                  <a:pt x="52" y="97"/>
                  <a:pt x="52" y="97"/>
                  <a:pt x="51" y="97"/>
                </a:cubicBezTo>
                <a:cubicBezTo>
                  <a:pt x="52" y="98"/>
                  <a:pt x="51" y="98"/>
                  <a:pt x="50" y="97"/>
                </a:cubicBezTo>
                <a:cubicBezTo>
                  <a:pt x="51" y="98"/>
                  <a:pt x="50" y="99"/>
                  <a:pt x="50" y="99"/>
                </a:cubicBezTo>
                <a:cubicBezTo>
                  <a:pt x="49" y="98"/>
                  <a:pt x="50" y="98"/>
                  <a:pt x="50" y="98"/>
                </a:cubicBezTo>
                <a:cubicBezTo>
                  <a:pt x="50" y="98"/>
                  <a:pt x="50" y="98"/>
                  <a:pt x="49" y="98"/>
                </a:cubicBezTo>
                <a:cubicBezTo>
                  <a:pt x="49" y="98"/>
                  <a:pt x="50" y="98"/>
                  <a:pt x="49" y="98"/>
                </a:cubicBezTo>
                <a:cubicBezTo>
                  <a:pt x="49" y="98"/>
                  <a:pt x="49" y="98"/>
                  <a:pt x="49" y="98"/>
                </a:cubicBezTo>
                <a:cubicBezTo>
                  <a:pt x="48" y="97"/>
                  <a:pt x="48" y="98"/>
                  <a:pt x="49" y="98"/>
                </a:cubicBezTo>
                <a:cubicBezTo>
                  <a:pt x="48" y="99"/>
                  <a:pt x="48" y="98"/>
                  <a:pt x="48" y="98"/>
                </a:cubicBezTo>
                <a:cubicBezTo>
                  <a:pt x="48" y="98"/>
                  <a:pt x="48" y="99"/>
                  <a:pt x="47" y="99"/>
                </a:cubicBezTo>
                <a:cubicBezTo>
                  <a:pt x="47" y="98"/>
                  <a:pt x="47" y="99"/>
                  <a:pt x="47" y="99"/>
                </a:cubicBezTo>
                <a:cubicBezTo>
                  <a:pt x="47" y="99"/>
                  <a:pt x="46" y="99"/>
                  <a:pt x="46" y="99"/>
                </a:cubicBezTo>
                <a:cubicBezTo>
                  <a:pt x="46" y="99"/>
                  <a:pt x="46" y="99"/>
                  <a:pt x="46" y="99"/>
                </a:cubicBezTo>
                <a:cubicBezTo>
                  <a:pt x="46" y="99"/>
                  <a:pt x="44" y="99"/>
                  <a:pt x="45" y="100"/>
                </a:cubicBezTo>
                <a:cubicBezTo>
                  <a:pt x="44" y="100"/>
                  <a:pt x="44" y="101"/>
                  <a:pt x="44" y="101"/>
                </a:cubicBezTo>
                <a:cubicBezTo>
                  <a:pt x="43" y="101"/>
                  <a:pt x="44" y="100"/>
                  <a:pt x="44" y="100"/>
                </a:cubicBezTo>
                <a:cubicBezTo>
                  <a:pt x="44" y="100"/>
                  <a:pt x="43" y="100"/>
                  <a:pt x="43" y="100"/>
                </a:cubicBezTo>
                <a:cubicBezTo>
                  <a:pt x="43" y="102"/>
                  <a:pt x="42" y="101"/>
                  <a:pt x="41" y="102"/>
                </a:cubicBezTo>
                <a:cubicBezTo>
                  <a:pt x="41" y="101"/>
                  <a:pt x="42" y="101"/>
                  <a:pt x="42" y="101"/>
                </a:cubicBezTo>
                <a:cubicBezTo>
                  <a:pt x="42" y="101"/>
                  <a:pt x="42" y="101"/>
                  <a:pt x="42" y="101"/>
                </a:cubicBezTo>
                <a:cubicBezTo>
                  <a:pt x="42" y="101"/>
                  <a:pt x="42" y="101"/>
                  <a:pt x="43" y="100"/>
                </a:cubicBezTo>
                <a:cubicBezTo>
                  <a:pt x="42" y="100"/>
                  <a:pt x="42" y="101"/>
                  <a:pt x="41" y="100"/>
                </a:cubicBezTo>
                <a:cubicBezTo>
                  <a:pt x="41" y="100"/>
                  <a:pt x="41" y="100"/>
                  <a:pt x="41" y="101"/>
                </a:cubicBezTo>
                <a:cubicBezTo>
                  <a:pt x="40" y="100"/>
                  <a:pt x="38" y="102"/>
                  <a:pt x="37" y="102"/>
                </a:cubicBezTo>
                <a:cubicBezTo>
                  <a:pt x="37" y="102"/>
                  <a:pt x="37" y="103"/>
                  <a:pt x="37" y="103"/>
                </a:cubicBezTo>
                <a:cubicBezTo>
                  <a:pt x="37" y="104"/>
                  <a:pt x="36" y="103"/>
                  <a:pt x="36" y="104"/>
                </a:cubicBezTo>
                <a:cubicBezTo>
                  <a:pt x="36" y="103"/>
                  <a:pt x="36" y="103"/>
                  <a:pt x="36" y="103"/>
                </a:cubicBezTo>
                <a:cubicBezTo>
                  <a:pt x="36" y="102"/>
                  <a:pt x="36" y="103"/>
                  <a:pt x="37" y="103"/>
                </a:cubicBezTo>
                <a:cubicBezTo>
                  <a:pt x="37" y="102"/>
                  <a:pt x="36" y="102"/>
                  <a:pt x="37" y="102"/>
                </a:cubicBezTo>
                <a:cubicBezTo>
                  <a:pt x="36" y="102"/>
                  <a:pt x="36" y="102"/>
                  <a:pt x="36" y="103"/>
                </a:cubicBezTo>
                <a:cubicBezTo>
                  <a:pt x="36" y="103"/>
                  <a:pt x="35" y="103"/>
                  <a:pt x="35" y="102"/>
                </a:cubicBezTo>
                <a:cubicBezTo>
                  <a:pt x="35" y="103"/>
                  <a:pt x="36" y="103"/>
                  <a:pt x="36" y="103"/>
                </a:cubicBezTo>
                <a:cubicBezTo>
                  <a:pt x="36" y="104"/>
                  <a:pt x="35" y="103"/>
                  <a:pt x="35" y="104"/>
                </a:cubicBezTo>
                <a:cubicBezTo>
                  <a:pt x="37" y="104"/>
                  <a:pt x="38" y="104"/>
                  <a:pt x="40" y="103"/>
                </a:cubicBezTo>
                <a:cubicBezTo>
                  <a:pt x="40" y="103"/>
                  <a:pt x="40" y="104"/>
                  <a:pt x="40" y="104"/>
                </a:cubicBezTo>
                <a:cubicBezTo>
                  <a:pt x="41" y="104"/>
                  <a:pt x="40" y="104"/>
                  <a:pt x="40" y="103"/>
                </a:cubicBezTo>
                <a:cubicBezTo>
                  <a:pt x="41" y="103"/>
                  <a:pt x="41" y="104"/>
                  <a:pt x="40" y="105"/>
                </a:cubicBezTo>
                <a:cubicBezTo>
                  <a:pt x="40" y="105"/>
                  <a:pt x="38" y="104"/>
                  <a:pt x="38" y="105"/>
                </a:cubicBezTo>
                <a:cubicBezTo>
                  <a:pt x="37" y="106"/>
                  <a:pt x="37" y="105"/>
                  <a:pt x="37" y="105"/>
                </a:cubicBezTo>
                <a:cubicBezTo>
                  <a:pt x="37" y="106"/>
                  <a:pt x="37" y="106"/>
                  <a:pt x="36" y="106"/>
                </a:cubicBezTo>
                <a:cubicBezTo>
                  <a:pt x="36" y="106"/>
                  <a:pt x="36" y="106"/>
                  <a:pt x="36" y="107"/>
                </a:cubicBezTo>
                <a:cubicBezTo>
                  <a:pt x="35" y="106"/>
                  <a:pt x="35" y="107"/>
                  <a:pt x="35" y="107"/>
                </a:cubicBezTo>
                <a:cubicBezTo>
                  <a:pt x="34" y="107"/>
                  <a:pt x="34" y="106"/>
                  <a:pt x="34" y="106"/>
                </a:cubicBezTo>
                <a:cubicBezTo>
                  <a:pt x="34" y="107"/>
                  <a:pt x="34" y="107"/>
                  <a:pt x="34" y="107"/>
                </a:cubicBezTo>
                <a:cubicBezTo>
                  <a:pt x="33" y="107"/>
                  <a:pt x="34" y="106"/>
                  <a:pt x="33" y="106"/>
                </a:cubicBezTo>
                <a:cubicBezTo>
                  <a:pt x="33" y="107"/>
                  <a:pt x="33" y="107"/>
                  <a:pt x="33" y="106"/>
                </a:cubicBezTo>
                <a:cubicBezTo>
                  <a:pt x="33" y="107"/>
                  <a:pt x="33" y="107"/>
                  <a:pt x="33" y="107"/>
                </a:cubicBezTo>
                <a:cubicBezTo>
                  <a:pt x="32" y="107"/>
                  <a:pt x="31" y="107"/>
                  <a:pt x="30" y="107"/>
                </a:cubicBezTo>
                <a:cubicBezTo>
                  <a:pt x="31" y="108"/>
                  <a:pt x="30" y="107"/>
                  <a:pt x="30" y="108"/>
                </a:cubicBezTo>
                <a:cubicBezTo>
                  <a:pt x="29" y="107"/>
                  <a:pt x="30" y="107"/>
                  <a:pt x="30" y="107"/>
                </a:cubicBezTo>
                <a:cubicBezTo>
                  <a:pt x="29" y="107"/>
                  <a:pt x="29" y="107"/>
                  <a:pt x="29" y="107"/>
                </a:cubicBezTo>
                <a:cubicBezTo>
                  <a:pt x="29" y="107"/>
                  <a:pt x="29" y="108"/>
                  <a:pt x="28" y="108"/>
                </a:cubicBezTo>
                <a:cubicBezTo>
                  <a:pt x="29" y="108"/>
                  <a:pt x="29" y="108"/>
                  <a:pt x="28" y="109"/>
                </a:cubicBezTo>
                <a:cubicBezTo>
                  <a:pt x="29" y="109"/>
                  <a:pt x="30" y="109"/>
                  <a:pt x="30" y="109"/>
                </a:cubicBezTo>
                <a:cubicBezTo>
                  <a:pt x="31" y="109"/>
                  <a:pt x="30" y="109"/>
                  <a:pt x="30" y="110"/>
                </a:cubicBezTo>
                <a:cubicBezTo>
                  <a:pt x="31" y="109"/>
                  <a:pt x="31" y="109"/>
                  <a:pt x="30" y="108"/>
                </a:cubicBezTo>
                <a:cubicBezTo>
                  <a:pt x="30" y="108"/>
                  <a:pt x="31" y="108"/>
                  <a:pt x="31" y="108"/>
                </a:cubicBezTo>
                <a:cubicBezTo>
                  <a:pt x="31" y="108"/>
                  <a:pt x="32" y="108"/>
                  <a:pt x="32" y="108"/>
                </a:cubicBezTo>
                <a:cubicBezTo>
                  <a:pt x="32" y="108"/>
                  <a:pt x="32" y="108"/>
                  <a:pt x="32" y="109"/>
                </a:cubicBezTo>
                <a:cubicBezTo>
                  <a:pt x="32" y="109"/>
                  <a:pt x="32" y="109"/>
                  <a:pt x="32" y="108"/>
                </a:cubicBezTo>
                <a:cubicBezTo>
                  <a:pt x="32" y="108"/>
                  <a:pt x="33" y="109"/>
                  <a:pt x="33" y="109"/>
                </a:cubicBezTo>
                <a:cubicBezTo>
                  <a:pt x="33" y="108"/>
                  <a:pt x="34" y="108"/>
                  <a:pt x="34" y="107"/>
                </a:cubicBezTo>
                <a:cubicBezTo>
                  <a:pt x="34" y="108"/>
                  <a:pt x="34" y="108"/>
                  <a:pt x="35" y="108"/>
                </a:cubicBezTo>
                <a:cubicBezTo>
                  <a:pt x="35" y="108"/>
                  <a:pt x="35" y="108"/>
                  <a:pt x="35" y="108"/>
                </a:cubicBezTo>
                <a:cubicBezTo>
                  <a:pt x="35" y="109"/>
                  <a:pt x="36" y="109"/>
                  <a:pt x="36" y="109"/>
                </a:cubicBezTo>
                <a:cubicBezTo>
                  <a:pt x="37" y="108"/>
                  <a:pt x="38" y="108"/>
                  <a:pt x="39" y="108"/>
                </a:cubicBezTo>
                <a:cubicBezTo>
                  <a:pt x="39" y="107"/>
                  <a:pt x="40" y="108"/>
                  <a:pt x="41" y="107"/>
                </a:cubicBezTo>
                <a:cubicBezTo>
                  <a:pt x="42" y="108"/>
                  <a:pt x="43" y="106"/>
                  <a:pt x="44" y="107"/>
                </a:cubicBezTo>
                <a:cubicBezTo>
                  <a:pt x="44" y="107"/>
                  <a:pt x="44" y="107"/>
                  <a:pt x="44" y="106"/>
                </a:cubicBezTo>
                <a:cubicBezTo>
                  <a:pt x="45" y="107"/>
                  <a:pt x="45" y="107"/>
                  <a:pt x="46" y="107"/>
                </a:cubicBezTo>
                <a:cubicBezTo>
                  <a:pt x="45" y="107"/>
                  <a:pt x="45" y="107"/>
                  <a:pt x="45" y="108"/>
                </a:cubicBezTo>
                <a:cubicBezTo>
                  <a:pt x="45" y="107"/>
                  <a:pt x="45" y="108"/>
                  <a:pt x="44" y="108"/>
                </a:cubicBezTo>
                <a:cubicBezTo>
                  <a:pt x="44" y="108"/>
                  <a:pt x="44" y="108"/>
                  <a:pt x="45" y="108"/>
                </a:cubicBezTo>
                <a:cubicBezTo>
                  <a:pt x="45" y="109"/>
                  <a:pt x="44" y="109"/>
                  <a:pt x="43" y="109"/>
                </a:cubicBezTo>
                <a:cubicBezTo>
                  <a:pt x="43" y="108"/>
                  <a:pt x="44" y="108"/>
                  <a:pt x="44" y="108"/>
                </a:cubicBezTo>
                <a:cubicBezTo>
                  <a:pt x="44" y="108"/>
                  <a:pt x="43" y="109"/>
                  <a:pt x="42" y="109"/>
                </a:cubicBezTo>
                <a:cubicBezTo>
                  <a:pt x="43" y="109"/>
                  <a:pt x="43" y="108"/>
                  <a:pt x="43" y="109"/>
                </a:cubicBezTo>
                <a:cubicBezTo>
                  <a:pt x="42" y="109"/>
                  <a:pt x="42" y="110"/>
                  <a:pt x="41" y="110"/>
                </a:cubicBezTo>
                <a:cubicBezTo>
                  <a:pt x="41" y="110"/>
                  <a:pt x="42" y="109"/>
                  <a:pt x="41" y="109"/>
                </a:cubicBezTo>
                <a:cubicBezTo>
                  <a:pt x="41" y="110"/>
                  <a:pt x="41" y="110"/>
                  <a:pt x="41" y="110"/>
                </a:cubicBezTo>
                <a:cubicBezTo>
                  <a:pt x="40" y="110"/>
                  <a:pt x="39" y="110"/>
                  <a:pt x="39" y="111"/>
                </a:cubicBezTo>
                <a:cubicBezTo>
                  <a:pt x="39" y="110"/>
                  <a:pt x="38" y="111"/>
                  <a:pt x="37" y="111"/>
                </a:cubicBezTo>
                <a:cubicBezTo>
                  <a:pt x="38" y="111"/>
                  <a:pt x="37" y="111"/>
                  <a:pt x="38" y="111"/>
                </a:cubicBezTo>
                <a:cubicBezTo>
                  <a:pt x="38" y="113"/>
                  <a:pt x="37" y="111"/>
                  <a:pt x="37" y="112"/>
                </a:cubicBezTo>
                <a:cubicBezTo>
                  <a:pt x="36" y="112"/>
                  <a:pt x="36" y="111"/>
                  <a:pt x="36" y="111"/>
                </a:cubicBezTo>
                <a:cubicBezTo>
                  <a:pt x="36" y="111"/>
                  <a:pt x="36" y="112"/>
                  <a:pt x="36" y="112"/>
                </a:cubicBezTo>
                <a:cubicBezTo>
                  <a:pt x="35" y="113"/>
                  <a:pt x="34" y="112"/>
                  <a:pt x="34" y="113"/>
                </a:cubicBezTo>
                <a:cubicBezTo>
                  <a:pt x="34" y="113"/>
                  <a:pt x="34" y="113"/>
                  <a:pt x="34" y="112"/>
                </a:cubicBezTo>
                <a:cubicBezTo>
                  <a:pt x="33" y="113"/>
                  <a:pt x="32" y="114"/>
                  <a:pt x="31" y="113"/>
                </a:cubicBezTo>
                <a:cubicBezTo>
                  <a:pt x="31" y="113"/>
                  <a:pt x="32" y="113"/>
                  <a:pt x="32" y="113"/>
                </a:cubicBezTo>
                <a:cubicBezTo>
                  <a:pt x="32" y="113"/>
                  <a:pt x="32" y="113"/>
                  <a:pt x="32" y="113"/>
                </a:cubicBezTo>
                <a:cubicBezTo>
                  <a:pt x="32" y="113"/>
                  <a:pt x="32" y="113"/>
                  <a:pt x="32" y="113"/>
                </a:cubicBezTo>
                <a:cubicBezTo>
                  <a:pt x="32" y="112"/>
                  <a:pt x="32" y="112"/>
                  <a:pt x="32" y="112"/>
                </a:cubicBezTo>
                <a:cubicBezTo>
                  <a:pt x="31" y="112"/>
                  <a:pt x="31" y="112"/>
                  <a:pt x="31" y="112"/>
                </a:cubicBezTo>
                <a:cubicBezTo>
                  <a:pt x="30" y="112"/>
                  <a:pt x="31" y="113"/>
                  <a:pt x="31" y="112"/>
                </a:cubicBezTo>
                <a:cubicBezTo>
                  <a:pt x="31" y="113"/>
                  <a:pt x="31" y="112"/>
                  <a:pt x="31" y="112"/>
                </a:cubicBezTo>
                <a:cubicBezTo>
                  <a:pt x="31" y="112"/>
                  <a:pt x="31" y="112"/>
                  <a:pt x="31" y="112"/>
                </a:cubicBezTo>
                <a:cubicBezTo>
                  <a:pt x="31" y="112"/>
                  <a:pt x="31" y="112"/>
                  <a:pt x="31" y="112"/>
                </a:cubicBezTo>
                <a:cubicBezTo>
                  <a:pt x="31" y="112"/>
                  <a:pt x="31" y="112"/>
                  <a:pt x="31" y="112"/>
                </a:cubicBezTo>
                <a:cubicBezTo>
                  <a:pt x="31" y="112"/>
                  <a:pt x="31" y="113"/>
                  <a:pt x="31" y="113"/>
                </a:cubicBezTo>
                <a:cubicBezTo>
                  <a:pt x="31" y="113"/>
                  <a:pt x="31" y="113"/>
                  <a:pt x="31" y="113"/>
                </a:cubicBezTo>
                <a:cubicBezTo>
                  <a:pt x="31" y="113"/>
                  <a:pt x="31" y="113"/>
                  <a:pt x="31" y="113"/>
                </a:cubicBezTo>
                <a:cubicBezTo>
                  <a:pt x="31" y="114"/>
                  <a:pt x="31" y="114"/>
                  <a:pt x="30" y="113"/>
                </a:cubicBezTo>
                <a:cubicBezTo>
                  <a:pt x="29" y="113"/>
                  <a:pt x="29" y="115"/>
                  <a:pt x="28" y="115"/>
                </a:cubicBezTo>
                <a:cubicBezTo>
                  <a:pt x="28" y="115"/>
                  <a:pt x="28" y="115"/>
                  <a:pt x="28" y="115"/>
                </a:cubicBezTo>
                <a:cubicBezTo>
                  <a:pt x="28" y="115"/>
                  <a:pt x="28" y="115"/>
                  <a:pt x="28" y="115"/>
                </a:cubicBezTo>
                <a:cubicBezTo>
                  <a:pt x="27" y="115"/>
                  <a:pt x="27" y="116"/>
                  <a:pt x="27" y="115"/>
                </a:cubicBezTo>
                <a:cubicBezTo>
                  <a:pt x="26" y="115"/>
                  <a:pt x="27" y="115"/>
                  <a:pt x="27" y="114"/>
                </a:cubicBezTo>
                <a:cubicBezTo>
                  <a:pt x="26" y="115"/>
                  <a:pt x="25" y="116"/>
                  <a:pt x="24" y="115"/>
                </a:cubicBezTo>
                <a:cubicBezTo>
                  <a:pt x="24" y="115"/>
                  <a:pt x="24" y="115"/>
                  <a:pt x="24" y="116"/>
                </a:cubicBezTo>
                <a:cubicBezTo>
                  <a:pt x="23" y="116"/>
                  <a:pt x="23" y="116"/>
                  <a:pt x="23" y="116"/>
                </a:cubicBezTo>
                <a:cubicBezTo>
                  <a:pt x="23" y="116"/>
                  <a:pt x="22" y="116"/>
                  <a:pt x="22" y="116"/>
                </a:cubicBezTo>
                <a:cubicBezTo>
                  <a:pt x="22" y="116"/>
                  <a:pt x="22" y="116"/>
                  <a:pt x="22" y="116"/>
                </a:cubicBezTo>
                <a:cubicBezTo>
                  <a:pt x="22" y="116"/>
                  <a:pt x="22" y="116"/>
                  <a:pt x="23" y="116"/>
                </a:cubicBezTo>
                <a:cubicBezTo>
                  <a:pt x="23" y="116"/>
                  <a:pt x="23" y="116"/>
                  <a:pt x="23" y="116"/>
                </a:cubicBezTo>
                <a:cubicBezTo>
                  <a:pt x="23" y="116"/>
                  <a:pt x="23" y="116"/>
                  <a:pt x="24" y="116"/>
                </a:cubicBezTo>
                <a:cubicBezTo>
                  <a:pt x="24" y="116"/>
                  <a:pt x="23" y="116"/>
                  <a:pt x="23" y="116"/>
                </a:cubicBezTo>
                <a:cubicBezTo>
                  <a:pt x="24" y="116"/>
                  <a:pt x="24" y="117"/>
                  <a:pt x="24" y="117"/>
                </a:cubicBezTo>
                <a:cubicBezTo>
                  <a:pt x="23" y="116"/>
                  <a:pt x="22" y="118"/>
                  <a:pt x="22" y="117"/>
                </a:cubicBezTo>
                <a:cubicBezTo>
                  <a:pt x="22" y="117"/>
                  <a:pt x="22" y="116"/>
                  <a:pt x="22" y="116"/>
                </a:cubicBezTo>
                <a:cubicBezTo>
                  <a:pt x="22" y="116"/>
                  <a:pt x="21" y="116"/>
                  <a:pt x="20" y="117"/>
                </a:cubicBezTo>
                <a:cubicBezTo>
                  <a:pt x="20" y="117"/>
                  <a:pt x="20" y="116"/>
                  <a:pt x="21" y="117"/>
                </a:cubicBezTo>
                <a:cubicBezTo>
                  <a:pt x="21" y="118"/>
                  <a:pt x="20" y="117"/>
                  <a:pt x="20" y="118"/>
                </a:cubicBezTo>
                <a:cubicBezTo>
                  <a:pt x="20" y="118"/>
                  <a:pt x="20" y="118"/>
                  <a:pt x="20" y="119"/>
                </a:cubicBezTo>
                <a:cubicBezTo>
                  <a:pt x="21" y="119"/>
                  <a:pt x="21" y="118"/>
                  <a:pt x="21" y="119"/>
                </a:cubicBezTo>
                <a:cubicBezTo>
                  <a:pt x="21" y="119"/>
                  <a:pt x="21" y="119"/>
                  <a:pt x="21" y="119"/>
                </a:cubicBezTo>
                <a:cubicBezTo>
                  <a:pt x="20" y="119"/>
                  <a:pt x="20" y="119"/>
                  <a:pt x="19" y="119"/>
                </a:cubicBezTo>
                <a:cubicBezTo>
                  <a:pt x="19" y="118"/>
                  <a:pt x="20" y="119"/>
                  <a:pt x="20" y="118"/>
                </a:cubicBezTo>
                <a:cubicBezTo>
                  <a:pt x="19" y="118"/>
                  <a:pt x="19" y="118"/>
                  <a:pt x="19" y="118"/>
                </a:cubicBezTo>
                <a:cubicBezTo>
                  <a:pt x="19" y="118"/>
                  <a:pt x="18" y="119"/>
                  <a:pt x="18" y="119"/>
                </a:cubicBezTo>
                <a:cubicBezTo>
                  <a:pt x="18" y="119"/>
                  <a:pt x="18" y="119"/>
                  <a:pt x="18" y="118"/>
                </a:cubicBezTo>
                <a:cubicBezTo>
                  <a:pt x="18" y="118"/>
                  <a:pt x="18" y="118"/>
                  <a:pt x="17" y="118"/>
                </a:cubicBezTo>
                <a:cubicBezTo>
                  <a:pt x="17" y="118"/>
                  <a:pt x="18" y="119"/>
                  <a:pt x="18" y="119"/>
                </a:cubicBezTo>
                <a:cubicBezTo>
                  <a:pt x="17" y="120"/>
                  <a:pt x="16" y="119"/>
                  <a:pt x="16" y="120"/>
                </a:cubicBezTo>
                <a:cubicBezTo>
                  <a:pt x="16" y="120"/>
                  <a:pt x="16" y="119"/>
                  <a:pt x="16" y="120"/>
                </a:cubicBezTo>
                <a:cubicBezTo>
                  <a:pt x="17" y="120"/>
                  <a:pt x="17" y="120"/>
                  <a:pt x="17" y="120"/>
                </a:cubicBezTo>
                <a:cubicBezTo>
                  <a:pt x="16" y="120"/>
                  <a:pt x="16" y="120"/>
                  <a:pt x="16" y="121"/>
                </a:cubicBezTo>
                <a:cubicBezTo>
                  <a:pt x="16" y="122"/>
                  <a:pt x="16" y="121"/>
                  <a:pt x="16" y="121"/>
                </a:cubicBezTo>
                <a:cubicBezTo>
                  <a:pt x="17" y="121"/>
                  <a:pt x="16" y="121"/>
                  <a:pt x="17" y="121"/>
                </a:cubicBezTo>
                <a:cubicBezTo>
                  <a:pt x="17" y="122"/>
                  <a:pt x="16" y="122"/>
                  <a:pt x="17" y="123"/>
                </a:cubicBezTo>
                <a:cubicBezTo>
                  <a:pt x="17" y="122"/>
                  <a:pt x="17" y="122"/>
                  <a:pt x="17" y="122"/>
                </a:cubicBezTo>
                <a:cubicBezTo>
                  <a:pt x="17" y="122"/>
                  <a:pt x="17" y="122"/>
                  <a:pt x="17" y="122"/>
                </a:cubicBezTo>
                <a:cubicBezTo>
                  <a:pt x="17" y="122"/>
                  <a:pt x="17" y="121"/>
                  <a:pt x="17" y="121"/>
                </a:cubicBezTo>
                <a:cubicBezTo>
                  <a:pt x="18" y="121"/>
                  <a:pt x="19" y="121"/>
                  <a:pt x="19" y="120"/>
                </a:cubicBezTo>
                <a:cubicBezTo>
                  <a:pt x="20" y="121"/>
                  <a:pt x="20" y="120"/>
                  <a:pt x="21" y="120"/>
                </a:cubicBezTo>
                <a:cubicBezTo>
                  <a:pt x="22" y="121"/>
                  <a:pt x="20" y="121"/>
                  <a:pt x="21" y="121"/>
                </a:cubicBezTo>
                <a:cubicBezTo>
                  <a:pt x="22" y="121"/>
                  <a:pt x="23" y="121"/>
                  <a:pt x="23" y="120"/>
                </a:cubicBezTo>
                <a:cubicBezTo>
                  <a:pt x="24" y="120"/>
                  <a:pt x="24" y="121"/>
                  <a:pt x="24" y="120"/>
                </a:cubicBezTo>
                <a:cubicBezTo>
                  <a:pt x="25" y="120"/>
                  <a:pt x="25" y="121"/>
                  <a:pt x="25" y="121"/>
                </a:cubicBezTo>
                <a:cubicBezTo>
                  <a:pt x="25" y="122"/>
                  <a:pt x="25" y="121"/>
                  <a:pt x="25" y="121"/>
                </a:cubicBezTo>
                <a:cubicBezTo>
                  <a:pt x="25" y="121"/>
                  <a:pt x="25" y="120"/>
                  <a:pt x="25" y="120"/>
                </a:cubicBezTo>
                <a:cubicBezTo>
                  <a:pt x="26" y="120"/>
                  <a:pt x="26" y="119"/>
                  <a:pt x="27" y="119"/>
                </a:cubicBezTo>
                <a:cubicBezTo>
                  <a:pt x="26" y="120"/>
                  <a:pt x="26" y="121"/>
                  <a:pt x="25" y="121"/>
                </a:cubicBezTo>
                <a:cubicBezTo>
                  <a:pt x="26" y="122"/>
                  <a:pt x="27" y="120"/>
                  <a:pt x="27" y="119"/>
                </a:cubicBezTo>
                <a:cubicBezTo>
                  <a:pt x="28" y="120"/>
                  <a:pt x="28" y="120"/>
                  <a:pt x="28" y="119"/>
                </a:cubicBezTo>
                <a:cubicBezTo>
                  <a:pt x="28" y="119"/>
                  <a:pt x="28" y="119"/>
                  <a:pt x="28" y="119"/>
                </a:cubicBezTo>
                <a:cubicBezTo>
                  <a:pt x="28" y="119"/>
                  <a:pt x="28" y="119"/>
                  <a:pt x="28" y="119"/>
                </a:cubicBezTo>
                <a:cubicBezTo>
                  <a:pt x="29" y="119"/>
                  <a:pt x="28" y="119"/>
                  <a:pt x="29" y="119"/>
                </a:cubicBezTo>
                <a:cubicBezTo>
                  <a:pt x="30" y="119"/>
                  <a:pt x="30" y="118"/>
                  <a:pt x="31" y="118"/>
                </a:cubicBezTo>
                <a:cubicBezTo>
                  <a:pt x="31" y="118"/>
                  <a:pt x="31" y="118"/>
                  <a:pt x="31" y="118"/>
                </a:cubicBezTo>
                <a:cubicBezTo>
                  <a:pt x="30" y="119"/>
                  <a:pt x="30" y="119"/>
                  <a:pt x="30" y="120"/>
                </a:cubicBezTo>
                <a:cubicBezTo>
                  <a:pt x="31" y="120"/>
                  <a:pt x="31" y="119"/>
                  <a:pt x="32" y="120"/>
                </a:cubicBezTo>
                <a:cubicBezTo>
                  <a:pt x="32" y="119"/>
                  <a:pt x="31" y="119"/>
                  <a:pt x="31" y="119"/>
                </a:cubicBezTo>
                <a:cubicBezTo>
                  <a:pt x="31" y="119"/>
                  <a:pt x="31" y="119"/>
                  <a:pt x="32" y="119"/>
                </a:cubicBezTo>
                <a:cubicBezTo>
                  <a:pt x="32" y="119"/>
                  <a:pt x="32" y="120"/>
                  <a:pt x="33" y="119"/>
                </a:cubicBezTo>
                <a:cubicBezTo>
                  <a:pt x="33" y="119"/>
                  <a:pt x="32" y="119"/>
                  <a:pt x="33" y="119"/>
                </a:cubicBezTo>
                <a:cubicBezTo>
                  <a:pt x="32" y="119"/>
                  <a:pt x="32" y="119"/>
                  <a:pt x="32" y="119"/>
                </a:cubicBezTo>
                <a:cubicBezTo>
                  <a:pt x="32" y="119"/>
                  <a:pt x="32" y="118"/>
                  <a:pt x="32" y="119"/>
                </a:cubicBezTo>
                <a:cubicBezTo>
                  <a:pt x="31" y="118"/>
                  <a:pt x="31" y="118"/>
                  <a:pt x="32" y="117"/>
                </a:cubicBezTo>
                <a:cubicBezTo>
                  <a:pt x="32" y="118"/>
                  <a:pt x="33" y="118"/>
                  <a:pt x="32" y="118"/>
                </a:cubicBezTo>
                <a:cubicBezTo>
                  <a:pt x="33" y="119"/>
                  <a:pt x="33" y="118"/>
                  <a:pt x="33" y="118"/>
                </a:cubicBezTo>
                <a:cubicBezTo>
                  <a:pt x="34" y="118"/>
                  <a:pt x="33" y="119"/>
                  <a:pt x="33" y="119"/>
                </a:cubicBezTo>
                <a:cubicBezTo>
                  <a:pt x="33" y="119"/>
                  <a:pt x="33" y="119"/>
                  <a:pt x="33" y="120"/>
                </a:cubicBezTo>
                <a:cubicBezTo>
                  <a:pt x="34" y="120"/>
                  <a:pt x="34" y="119"/>
                  <a:pt x="34" y="120"/>
                </a:cubicBezTo>
                <a:cubicBezTo>
                  <a:pt x="34" y="120"/>
                  <a:pt x="34" y="120"/>
                  <a:pt x="34" y="121"/>
                </a:cubicBezTo>
                <a:cubicBezTo>
                  <a:pt x="35" y="121"/>
                  <a:pt x="35" y="120"/>
                  <a:pt x="35" y="121"/>
                </a:cubicBezTo>
                <a:cubicBezTo>
                  <a:pt x="35" y="120"/>
                  <a:pt x="35" y="121"/>
                  <a:pt x="34" y="120"/>
                </a:cubicBezTo>
                <a:cubicBezTo>
                  <a:pt x="35" y="120"/>
                  <a:pt x="35" y="120"/>
                  <a:pt x="35" y="120"/>
                </a:cubicBezTo>
                <a:cubicBezTo>
                  <a:pt x="35" y="120"/>
                  <a:pt x="35" y="119"/>
                  <a:pt x="35" y="119"/>
                </a:cubicBezTo>
                <a:cubicBezTo>
                  <a:pt x="35" y="119"/>
                  <a:pt x="35" y="119"/>
                  <a:pt x="35" y="118"/>
                </a:cubicBezTo>
                <a:cubicBezTo>
                  <a:pt x="35" y="119"/>
                  <a:pt x="35" y="119"/>
                  <a:pt x="35" y="119"/>
                </a:cubicBezTo>
                <a:cubicBezTo>
                  <a:pt x="35" y="118"/>
                  <a:pt x="38" y="118"/>
                  <a:pt x="38" y="119"/>
                </a:cubicBezTo>
                <a:cubicBezTo>
                  <a:pt x="38" y="118"/>
                  <a:pt x="39" y="119"/>
                  <a:pt x="38" y="118"/>
                </a:cubicBezTo>
                <a:cubicBezTo>
                  <a:pt x="39" y="118"/>
                  <a:pt x="39" y="119"/>
                  <a:pt x="39" y="119"/>
                </a:cubicBezTo>
                <a:cubicBezTo>
                  <a:pt x="39" y="119"/>
                  <a:pt x="39" y="120"/>
                  <a:pt x="38" y="120"/>
                </a:cubicBezTo>
                <a:cubicBezTo>
                  <a:pt x="38" y="120"/>
                  <a:pt x="40" y="120"/>
                  <a:pt x="40" y="119"/>
                </a:cubicBezTo>
                <a:cubicBezTo>
                  <a:pt x="40" y="120"/>
                  <a:pt x="40" y="120"/>
                  <a:pt x="41" y="120"/>
                </a:cubicBezTo>
                <a:cubicBezTo>
                  <a:pt x="41" y="119"/>
                  <a:pt x="41" y="119"/>
                  <a:pt x="42" y="119"/>
                </a:cubicBezTo>
                <a:cubicBezTo>
                  <a:pt x="42" y="119"/>
                  <a:pt x="42" y="119"/>
                  <a:pt x="42" y="118"/>
                </a:cubicBezTo>
                <a:cubicBezTo>
                  <a:pt x="42" y="119"/>
                  <a:pt x="42" y="118"/>
                  <a:pt x="43" y="118"/>
                </a:cubicBezTo>
                <a:cubicBezTo>
                  <a:pt x="42" y="117"/>
                  <a:pt x="44" y="117"/>
                  <a:pt x="43" y="117"/>
                </a:cubicBezTo>
                <a:cubicBezTo>
                  <a:pt x="44" y="117"/>
                  <a:pt x="43" y="118"/>
                  <a:pt x="44" y="118"/>
                </a:cubicBezTo>
                <a:cubicBezTo>
                  <a:pt x="44" y="117"/>
                  <a:pt x="44" y="117"/>
                  <a:pt x="45" y="117"/>
                </a:cubicBezTo>
                <a:cubicBezTo>
                  <a:pt x="45" y="117"/>
                  <a:pt x="45" y="118"/>
                  <a:pt x="45" y="118"/>
                </a:cubicBezTo>
                <a:cubicBezTo>
                  <a:pt x="44" y="119"/>
                  <a:pt x="43" y="119"/>
                  <a:pt x="42" y="119"/>
                </a:cubicBezTo>
                <a:cubicBezTo>
                  <a:pt x="43" y="120"/>
                  <a:pt x="43" y="119"/>
                  <a:pt x="43" y="120"/>
                </a:cubicBezTo>
                <a:cubicBezTo>
                  <a:pt x="44" y="118"/>
                  <a:pt x="46" y="120"/>
                  <a:pt x="47" y="118"/>
                </a:cubicBezTo>
                <a:cubicBezTo>
                  <a:pt x="48" y="119"/>
                  <a:pt x="50" y="117"/>
                  <a:pt x="51" y="117"/>
                </a:cubicBezTo>
                <a:cubicBezTo>
                  <a:pt x="51" y="117"/>
                  <a:pt x="51" y="118"/>
                  <a:pt x="51" y="118"/>
                </a:cubicBezTo>
                <a:cubicBezTo>
                  <a:pt x="51" y="117"/>
                  <a:pt x="51" y="117"/>
                  <a:pt x="51" y="117"/>
                </a:cubicBezTo>
                <a:cubicBezTo>
                  <a:pt x="51" y="118"/>
                  <a:pt x="51" y="118"/>
                  <a:pt x="51" y="118"/>
                </a:cubicBezTo>
                <a:cubicBezTo>
                  <a:pt x="52" y="118"/>
                  <a:pt x="52" y="118"/>
                  <a:pt x="52" y="118"/>
                </a:cubicBezTo>
                <a:cubicBezTo>
                  <a:pt x="52" y="118"/>
                  <a:pt x="52" y="119"/>
                  <a:pt x="52" y="119"/>
                </a:cubicBezTo>
                <a:cubicBezTo>
                  <a:pt x="51" y="119"/>
                  <a:pt x="51" y="119"/>
                  <a:pt x="51" y="119"/>
                </a:cubicBezTo>
                <a:cubicBezTo>
                  <a:pt x="51" y="119"/>
                  <a:pt x="51" y="119"/>
                  <a:pt x="51" y="119"/>
                </a:cubicBezTo>
                <a:cubicBezTo>
                  <a:pt x="50" y="120"/>
                  <a:pt x="50" y="120"/>
                  <a:pt x="50" y="119"/>
                </a:cubicBezTo>
                <a:cubicBezTo>
                  <a:pt x="50" y="119"/>
                  <a:pt x="50" y="119"/>
                  <a:pt x="50" y="119"/>
                </a:cubicBezTo>
                <a:cubicBezTo>
                  <a:pt x="50" y="118"/>
                  <a:pt x="50" y="119"/>
                  <a:pt x="49" y="119"/>
                </a:cubicBezTo>
                <a:cubicBezTo>
                  <a:pt x="49" y="119"/>
                  <a:pt x="49" y="119"/>
                  <a:pt x="49" y="119"/>
                </a:cubicBezTo>
                <a:cubicBezTo>
                  <a:pt x="49" y="119"/>
                  <a:pt x="49" y="119"/>
                  <a:pt x="48" y="120"/>
                </a:cubicBezTo>
                <a:cubicBezTo>
                  <a:pt x="48" y="119"/>
                  <a:pt x="48" y="119"/>
                  <a:pt x="48" y="119"/>
                </a:cubicBezTo>
                <a:cubicBezTo>
                  <a:pt x="48" y="119"/>
                  <a:pt x="48" y="119"/>
                  <a:pt x="47" y="119"/>
                </a:cubicBezTo>
                <a:cubicBezTo>
                  <a:pt x="47" y="120"/>
                  <a:pt x="47" y="120"/>
                  <a:pt x="47" y="120"/>
                </a:cubicBezTo>
                <a:cubicBezTo>
                  <a:pt x="47" y="120"/>
                  <a:pt x="46" y="120"/>
                  <a:pt x="46" y="120"/>
                </a:cubicBezTo>
                <a:cubicBezTo>
                  <a:pt x="46" y="120"/>
                  <a:pt x="46" y="120"/>
                  <a:pt x="46" y="120"/>
                </a:cubicBezTo>
                <a:cubicBezTo>
                  <a:pt x="46" y="120"/>
                  <a:pt x="45" y="120"/>
                  <a:pt x="45" y="120"/>
                </a:cubicBezTo>
                <a:cubicBezTo>
                  <a:pt x="45" y="120"/>
                  <a:pt x="45" y="120"/>
                  <a:pt x="45" y="120"/>
                </a:cubicBezTo>
                <a:cubicBezTo>
                  <a:pt x="44" y="120"/>
                  <a:pt x="44" y="121"/>
                  <a:pt x="44" y="120"/>
                </a:cubicBezTo>
                <a:cubicBezTo>
                  <a:pt x="44" y="120"/>
                  <a:pt x="44" y="121"/>
                  <a:pt x="44" y="121"/>
                </a:cubicBezTo>
                <a:cubicBezTo>
                  <a:pt x="44" y="121"/>
                  <a:pt x="44" y="121"/>
                  <a:pt x="43" y="121"/>
                </a:cubicBezTo>
                <a:cubicBezTo>
                  <a:pt x="44" y="121"/>
                  <a:pt x="44" y="121"/>
                  <a:pt x="44" y="121"/>
                </a:cubicBezTo>
                <a:cubicBezTo>
                  <a:pt x="44" y="121"/>
                  <a:pt x="44" y="121"/>
                  <a:pt x="44" y="121"/>
                </a:cubicBezTo>
                <a:cubicBezTo>
                  <a:pt x="44" y="121"/>
                  <a:pt x="44" y="121"/>
                  <a:pt x="44" y="121"/>
                </a:cubicBezTo>
                <a:cubicBezTo>
                  <a:pt x="46" y="121"/>
                  <a:pt x="47" y="120"/>
                  <a:pt x="48" y="120"/>
                </a:cubicBezTo>
                <a:cubicBezTo>
                  <a:pt x="48" y="121"/>
                  <a:pt x="47" y="121"/>
                  <a:pt x="47" y="121"/>
                </a:cubicBezTo>
                <a:cubicBezTo>
                  <a:pt x="47" y="121"/>
                  <a:pt x="47" y="121"/>
                  <a:pt x="47" y="121"/>
                </a:cubicBezTo>
                <a:cubicBezTo>
                  <a:pt x="47" y="122"/>
                  <a:pt x="47" y="122"/>
                  <a:pt x="47" y="122"/>
                </a:cubicBezTo>
                <a:cubicBezTo>
                  <a:pt x="47" y="122"/>
                  <a:pt x="47" y="122"/>
                  <a:pt x="46" y="121"/>
                </a:cubicBezTo>
                <a:cubicBezTo>
                  <a:pt x="46" y="122"/>
                  <a:pt x="46" y="123"/>
                  <a:pt x="45" y="123"/>
                </a:cubicBezTo>
                <a:cubicBezTo>
                  <a:pt x="44" y="123"/>
                  <a:pt x="45" y="122"/>
                  <a:pt x="45" y="122"/>
                </a:cubicBezTo>
                <a:cubicBezTo>
                  <a:pt x="45" y="122"/>
                  <a:pt x="45" y="121"/>
                  <a:pt x="45" y="121"/>
                </a:cubicBezTo>
                <a:cubicBezTo>
                  <a:pt x="45" y="121"/>
                  <a:pt x="45" y="123"/>
                  <a:pt x="43" y="123"/>
                </a:cubicBezTo>
                <a:cubicBezTo>
                  <a:pt x="43" y="122"/>
                  <a:pt x="43" y="122"/>
                  <a:pt x="43" y="122"/>
                </a:cubicBezTo>
                <a:cubicBezTo>
                  <a:pt x="43" y="122"/>
                  <a:pt x="43" y="123"/>
                  <a:pt x="42" y="123"/>
                </a:cubicBezTo>
                <a:cubicBezTo>
                  <a:pt x="42" y="123"/>
                  <a:pt x="42" y="123"/>
                  <a:pt x="42" y="123"/>
                </a:cubicBezTo>
                <a:cubicBezTo>
                  <a:pt x="42" y="123"/>
                  <a:pt x="42" y="123"/>
                  <a:pt x="42" y="123"/>
                </a:cubicBezTo>
                <a:cubicBezTo>
                  <a:pt x="42" y="123"/>
                  <a:pt x="42" y="123"/>
                  <a:pt x="42" y="123"/>
                </a:cubicBezTo>
                <a:cubicBezTo>
                  <a:pt x="42" y="123"/>
                  <a:pt x="42" y="122"/>
                  <a:pt x="41" y="122"/>
                </a:cubicBezTo>
                <a:cubicBezTo>
                  <a:pt x="41" y="122"/>
                  <a:pt x="41" y="122"/>
                  <a:pt x="42" y="122"/>
                </a:cubicBezTo>
                <a:cubicBezTo>
                  <a:pt x="42" y="122"/>
                  <a:pt x="42" y="122"/>
                  <a:pt x="42" y="122"/>
                </a:cubicBezTo>
                <a:cubicBezTo>
                  <a:pt x="41" y="122"/>
                  <a:pt x="41" y="122"/>
                  <a:pt x="41" y="122"/>
                </a:cubicBezTo>
                <a:cubicBezTo>
                  <a:pt x="41" y="123"/>
                  <a:pt x="41" y="123"/>
                  <a:pt x="41" y="123"/>
                </a:cubicBezTo>
                <a:cubicBezTo>
                  <a:pt x="41" y="123"/>
                  <a:pt x="41" y="123"/>
                  <a:pt x="41" y="123"/>
                </a:cubicBezTo>
                <a:cubicBezTo>
                  <a:pt x="41" y="123"/>
                  <a:pt x="40" y="123"/>
                  <a:pt x="40" y="123"/>
                </a:cubicBezTo>
                <a:cubicBezTo>
                  <a:pt x="40" y="123"/>
                  <a:pt x="40" y="123"/>
                  <a:pt x="40" y="123"/>
                </a:cubicBezTo>
                <a:cubicBezTo>
                  <a:pt x="40" y="123"/>
                  <a:pt x="39" y="123"/>
                  <a:pt x="39" y="124"/>
                </a:cubicBezTo>
                <a:cubicBezTo>
                  <a:pt x="38" y="123"/>
                  <a:pt x="39" y="123"/>
                  <a:pt x="38" y="123"/>
                </a:cubicBezTo>
                <a:cubicBezTo>
                  <a:pt x="37" y="123"/>
                  <a:pt x="37" y="123"/>
                  <a:pt x="36" y="124"/>
                </a:cubicBezTo>
                <a:cubicBezTo>
                  <a:pt x="36" y="123"/>
                  <a:pt x="36" y="123"/>
                  <a:pt x="36" y="123"/>
                </a:cubicBezTo>
                <a:cubicBezTo>
                  <a:pt x="35" y="123"/>
                  <a:pt x="36" y="124"/>
                  <a:pt x="35" y="124"/>
                </a:cubicBezTo>
                <a:cubicBezTo>
                  <a:pt x="35" y="124"/>
                  <a:pt x="35" y="124"/>
                  <a:pt x="35" y="124"/>
                </a:cubicBezTo>
                <a:cubicBezTo>
                  <a:pt x="35" y="124"/>
                  <a:pt x="35" y="124"/>
                  <a:pt x="35" y="124"/>
                </a:cubicBezTo>
                <a:cubicBezTo>
                  <a:pt x="35" y="124"/>
                  <a:pt x="35" y="124"/>
                  <a:pt x="34" y="124"/>
                </a:cubicBezTo>
                <a:cubicBezTo>
                  <a:pt x="34" y="124"/>
                  <a:pt x="34" y="125"/>
                  <a:pt x="34" y="125"/>
                </a:cubicBezTo>
                <a:cubicBezTo>
                  <a:pt x="34" y="125"/>
                  <a:pt x="34" y="124"/>
                  <a:pt x="34" y="125"/>
                </a:cubicBezTo>
                <a:cubicBezTo>
                  <a:pt x="34" y="125"/>
                  <a:pt x="34" y="125"/>
                  <a:pt x="34" y="125"/>
                </a:cubicBezTo>
                <a:cubicBezTo>
                  <a:pt x="33" y="125"/>
                  <a:pt x="33" y="126"/>
                  <a:pt x="32" y="126"/>
                </a:cubicBezTo>
                <a:cubicBezTo>
                  <a:pt x="32" y="125"/>
                  <a:pt x="33" y="125"/>
                  <a:pt x="33" y="125"/>
                </a:cubicBezTo>
                <a:cubicBezTo>
                  <a:pt x="33" y="125"/>
                  <a:pt x="34" y="124"/>
                  <a:pt x="34" y="124"/>
                </a:cubicBezTo>
                <a:cubicBezTo>
                  <a:pt x="34" y="124"/>
                  <a:pt x="32" y="124"/>
                  <a:pt x="32" y="125"/>
                </a:cubicBezTo>
                <a:cubicBezTo>
                  <a:pt x="31" y="125"/>
                  <a:pt x="32" y="124"/>
                  <a:pt x="31" y="124"/>
                </a:cubicBezTo>
                <a:cubicBezTo>
                  <a:pt x="31" y="125"/>
                  <a:pt x="30" y="125"/>
                  <a:pt x="28" y="126"/>
                </a:cubicBezTo>
                <a:cubicBezTo>
                  <a:pt x="28" y="125"/>
                  <a:pt x="29" y="125"/>
                  <a:pt x="29" y="125"/>
                </a:cubicBezTo>
                <a:cubicBezTo>
                  <a:pt x="28" y="125"/>
                  <a:pt x="28" y="125"/>
                  <a:pt x="28" y="124"/>
                </a:cubicBezTo>
                <a:cubicBezTo>
                  <a:pt x="27" y="125"/>
                  <a:pt x="27" y="125"/>
                  <a:pt x="26" y="126"/>
                </a:cubicBezTo>
                <a:cubicBezTo>
                  <a:pt x="25" y="125"/>
                  <a:pt x="25" y="126"/>
                  <a:pt x="24" y="127"/>
                </a:cubicBezTo>
                <a:cubicBezTo>
                  <a:pt x="25" y="127"/>
                  <a:pt x="25" y="127"/>
                  <a:pt x="26" y="127"/>
                </a:cubicBezTo>
                <a:cubicBezTo>
                  <a:pt x="26" y="126"/>
                  <a:pt x="26" y="126"/>
                  <a:pt x="26" y="126"/>
                </a:cubicBezTo>
                <a:cubicBezTo>
                  <a:pt x="26" y="126"/>
                  <a:pt x="26" y="126"/>
                  <a:pt x="26" y="126"/>
                </a:cubicBezTo>
                <a:cubicBezTo>
                  <a:pt x="27" y="126"/>
                  <a:pt x="26" y="126"/>
                  <a:pt x="26" y="126"/>
                </a:cubicBezTo>
                <a:cubicBezTo>
                  <a:pt x="26" y="127"/>
                  <a:pt x="28" y="127"/>
                  <a:pt x="28" y="126"/>
                </a:cubicBezTo>
                <a:cubicBezTo>
                  <a:pt x="29" y="127"/>
                  <a:pt x="30" y="127"/>
                  <a:pt x="31" y="126"/>
                </a:cubicBezTo>
                <a:cubicBezTo>
                  <a:pt x="31" y="126"/>
                  <a:pt x="31" y="127"/>
                  <a:pt x="32" y="126"/>
                </a:cubicBezTo>
                <a:cubicBezTo>
                  <a:pt x="33" y="126"/>
                  <a:pt x="35" y="126"/>
                  <a:pt x="36" y="125"/>
                </a:cubicBezTo>
                <a:cubicBezTo>
                  <a:pt x="36" y="126"/>
                  <a:pt x="37" y="125"/>
                  <a:pt x="37" y="126"/>
                </a:cubicBezTo>
                <a:cubicBezTo>
                  <a:pt x="37" y="126"/>
                  <a:pt x="37" y="126"/>
                  <a:pt x="38" y="126"/>
                </a:cubicBezTo>
                <a:cubicBezTo>
                  <a:pt x="38" y="126"/>
                  <a:pt x="38" y="126"/>
                  <a:pt x="38" y="127"/>
                </a:cubicBezTo>
                <a:cubicBezTo>
                  <a:pt x="38" y="127"/>
                  <a:pt x="37" y="127"/>
                  <a:pt x="37" y="127"/>
                </a:cubicBezTo>
                <a:cubicBezTo>
                  <a:pt x="37" y="127"/>
                  <a:pt x="37" y="126"/>
                  <a:pt x="37" y="126"/>
                </a:cubicBezTo>
                <a:cubicBezTo>
                  <a:pt x="37" y="126"/>
                  <a:pt x="37" y="127"/>
                  <a:pt x="37" y="127"/>
                </a:cubicBezTo>
                <a:cubicBezTo>
                  <a:pt x="36" y="126"/>
                  <a:pt x="36" y="127"/>
                  <a:pt x="35" y="126"/>
                </a:cubicBezTo>
                <a:cubicBezTo>
                  <a:pt x="35" y="127"/>
                  <a:pt x="35" y="127"/>
                  <a:pt x="35" y="127"/>
                </a:cubicBezTo>
                <a:cubicBezTo>
                  <a:pt x="35" y="127"/>
                  <a:pt x="35" y="127"/>
                  <a:pt x="35" y="127"/>
                </a:cubicBezTo>
                <a:cubicBezTo>
                  <a:pt x="35" y="126"/>
                  <a:pt x="34" y="127"/>
                  <a:pt x="34" y="127"/>
                </a:cubicBezTo>
                <a:cubicBezTo>
                  <a:pt x="34" y="126"/>
                  <a:pt x="34" y="127"/>
                  <a:pt x="33" y="127"/>
                </a:cubicBezTo>
                <a:cubicBezTo>
                  <a:pt x="33" y="127"/>
                  <a:pt x="33" y="127"/>
                  <a:pt x="33" y="127"/>
                </a:cubicBezTo>
                <a:cubicBezTo>
                  <a:pt x="33" y="127"/>
                  <a:pt x="33" y="127"/>
                  <a:pt x="33" y="127"/>
                </a:cubicBezTo>
                <a:cubicBezTo>
                  <a:pt x="33" y="128"/>
                  <a:pt x="33" y="127"/>
                  <a:pt x="33" y="128"/>
                </a:cubicBezTo>
                <a:cubicBezTo>
                  <a:pt x="33" y="128"/>
                  <a:pt x="32" y="128"/>
                  <a:pt x="32" y="128"/>
                </a:cubicBezTo>
                <a:cubicBezTo>
                  <a:pt x="32" y="128"/>
                  <a:pt x="32" y="128"/>
                  <a:pt x="32" y="128"/>
                </a:cubicBezTo>
                <a:cubicBezTo>
                  <a:pt x="32" y="128"/>
                  <a:pt x="32" y="128"/>
                  <a:pt x="32" y="128"/>
                </a:cubicBezTo>
                <a:cubicBezTo>
                  <a:pt x="32" y="128"/>
                  <a:pt x="32" y="128"/>
                  <a:pt x="32" y="128"/>
                </a:cubicBezTo>
                <a:cubicBezTo>
                  <a:pt x="32" y="128"/>
                  <a:pt x="32" y="128"/>
                  <a:pt x="31" y="128"/>
                </a:cubicBezTo>
                <a:cubicBezTo>
                  <a:pt x="31" y="128"/>
                  <a:pt x="31" y="129"/>
                  <a:pt x="31" y="129"/>
                </a:cubicBezTo>
                <a:cubicBezTo>
                  <a:pt x="31" y="129"/>
                  <a:pt x="32" y="129"/>
                  <a:pt x="32" y="129"/>
                </a:cubicBezTo>
                <a:cubicBezTo>
                  <a:pt x="32" y="129"/>
                  <a:pt x="32" y="128"/>
                  <a:pt x="32" y="128"/>
                </a:cubicBezTo>
                <a:cubicBezTo>
                  <a:pt x="32" y="128"/>
                  <a:pt x="32" y="128"/>
                  <a:pt x="32" y="129"/>
                </a:cubicBezTo>
                <a:cubicBezTo>
                  <a:pt x="32" y="128"/>
                  <a:pt x="32" y="128"/>
                  <a:pt x="32" y="128"/>
                </a:cubicBezTo>
                <a:cubicBezTo>
                  <a:pt x="32" y="129"/>
                  <a:pt x="33" y="129"/>
                  <a:pt x="33" y="129"/>
                </a:cubicBezTo>
                <a:cubicBezTo>
                  <a:pt x="33" y="128"/>
                  <a:pt x="33" y="128"/>
                  <a:pt x="34" y="127"/>
                </a:cubicBezTo>
                <a:cubicBezTo>
                  <a:pt x="34" y="127"/>
                  <a:pt x="34" y="127"/>
                  <a:pt x="34" y="127"/>
                </a:cubicBezTo>
                <a:cubicBezTo>
                  <a:pt x="34" y="127"/>
                  <a:pt x="34" y="128"/>
                  <a:pt x="34" y="128"/>
                </a:cubicBezTo>
                <a:cubicBezTo>
                  <a:pt x="34" y="128"/>
                  <a:pt x="34" y="128"/>
                  <a:pt x="34" y="128"/>
                </a:cubicBezTo>
                <a:cubicBezTo>
                  <a:pt x="34" y="128"/>
                  <a:pt x="33" y="128"/>
                  <a:pt x="33" y="129"/>
                </a:cubicBezTo>
                <a:cubicBezTo>
                  <a:pt x="34" y="129"/>
                  <a:pt x="34" y="128"/>
                  <a:pt x="35" y="129"/>
                </a:cubicBezTo>
                <a:cubicBezTo>
                  <a:pt x="35" y="129"/>
                  <a:pt x="35" y="128"/>
                  <a:pt x="35" y="128"/>
                </a:cubicBezTo>
                <a:cubicBezTo>
                  <a:pt x="35" y="128"/>
                  <a:pt x="35" y="128"/>
                  <a:pt x="35" y="128"/>
                </a:cubicBezTo>
                <a:cubicBezTo>
                  <a:pt x="35" y="128"/>
                  <a:pt x="35" y="128"/>
                  <a:pt x="36" y="128"/>
                </a:cubicBezTo>
                <a:cubicBezTo>
                  <a:pt x="36" y="128"/>
                  <a:pt x="36" y="128"/>
                  <a:pt x="35" y="128"/>
                </a:cubicBezTo>
                <a:cubicBezTo>
                  <a:pt x="35" y="128"/>
                  <a:pt x="35" y="128"/>
                  <a:pt x="35" y="128"/>
                </a:cubicBezTo>
                <a:cubicBezTo>
                  <a:pt x="36" y="127"/>
                  <a:pt x="38" y="127"/>
                  <a:pt x="38" y="128"/>
                </a:cubicBezTo>
                <a:cubicBezTo>
                  <a:pt x="38" y="128"/>
                  <a:pt x="38" y="127"/>
                  <a:pt x="38" y="127"/>
                </a:cubicBezTo>
                <a:cubicBezTo>
                  <a:pt x="39" y="128"/>
                  <a:pt x="39" y="128"/>
                  <a:pt x="38" y="128"/>
                </a:cubicBezTo>
                <a:cubicBezTo>
                  <a:pt x="39" y="129"/>
                  <a:pt x="40" y="128"/>
                  <a:pt x="39" y="128"/>
                </a:cubicBezTo>
                <a:cubicBezTo>
                  <a:pt x="39" y="127"/>
                  <a:pt x="40" y="128"/>
                  <a:pt x="40" y="127"/>
                </a:cubicBezTo>
                <a:cubicBezTo>
                  <a:pt x="40" y="127"/>
                  <a:pt x="40" y="127"/>
                  <a:pt x="40" y="127"/>
                </a:cubicBezTo>
                <a:cubicBezTo>
                  <a:pt x="40" y="127"/>
                  <a:pt x="40" y="128"/>
                  <a:pt x="40" y="128"/>
                </a:cubicBezTo>
                <a:cubicBezTo>
                  <a:pt x="41" y="128"/>
                  <a:pt x="41" y="127"/>
                  <a:pt x="41" y="128"/>
                </a:cubicBezTo>
                <a:cubicBezTo>
                  <a:pt x="42" y="128"/>
                  <a:pt x="42" y="128"/>
                  <a:pt x="41" y="128"/>
                </a:cubicBezTo>
                <a:cubicBezTo>
                  <a:pt x="42" y="127"/>
                  <a:pt x="42" y="127"/>
                  <a:pt x="43" y="128"/>
                </a:cubicBezTo>
                <a:cubicBezTo>
                  <a:pt x="43" y="127"/>
                  <a:pt x="42" y="127"/>
                  <a:pt x="42" y="127"/>
                </a:cubicBezTo>
                <a:cubicBezTo>
                  <a:pt x="43" y="127"/>
                  <a:pt x="43" y="127"/>
                  <a:pt x="43" y="127"/>
                </a:cubicBezTo>
                <a:cubicBezTo>
                  <a:pt x="43" y="127"/>
                  <a:pt x="43" y="127"/>
                  <a:pt x="43" y="127"/>
                </a:cubicBezTo>
                <a:cubicBezTo>
                  <a:pt x="44" y="126"/>
                  <a:pt x="45" y="126"/>
                  <a:pt x="46" y="126"/>
                </a:cubicBezTo>
                <a:cubicBezTo>
                  <a:pt x="46" y="126"/>
                  <a:pt x="45" y="126"/>
                  <a:pt x="45" y="127"/>
                </a:cubicBezTo>
                <a:cubicBezTo>
                  <a:pt x="46" y="127"/>
                  <a:pt x="46" y="126"/>
                  <a:pt x="46" y="127"/>
                </a:cubicBezTo>
                <a:cubicBezTo>
                  <a:pt x="47" y="126"/>
                  <a:pt x="47" y="128"/>
                  <a:pt x="48" y="127"/>
                </a:cubicBezTo>
                <a:cubicBezTo>
                  <a:pt x="47" y="127"/>
                  <a:pt x="47" y="127"/>
                  <a:pt x="47" y="127"/>
                </a:cubicBezTo>
                <a:cubicBezTo>
                  <a:pt x="47" y="126"/>
                  <a:pt x="47" y="126"/>
                  <a:pt x="48" y="126"/>
                </a:cubicBezTo>
                <a:cubicBezTo>
                  <a:pt x="48" y="126"/>
                  <a:pt x="48" y="126"/>
                  <a:pt x="48" y="126"/>
                </a:cubicBezTo>
                <a:cubicBezTo>
                  <a:pt x="48" y="126"/>
                  <a:pt x="48" y="126"/>
                  <a:pt x="48" y="127"/>
                </a:cubicBezTo>
                <a:cubicBezTo>
                  <a:pt x="48" y="127"/>
                  <a:pt x="48" y="126"/>
                  <a:pt x="48" y="127"/>
                </a:cubicBezTo>
                <a:cubicBezTo>
                  <a:pt x="48" y="126"/>
                  <a:pt x="50" y="126"/>
                  <a:pt x="51" y="126"/>
                </a:cubicBezTo>
                <a:cubicBezTo>
                  <a:pt x="51" y="126"/>
                  <a:pt x="51" y="126"/>
                  <a:pt x="51" y="126"/>
                </a:cubicBezTo>
                <a:cubicBezTo>
                  <a:pt x="51" y="126"/>
                  <a:pt x="52" y="125"/>
                  <a:pt x="52" y="125"/>
                </a:cubicBezTo>
                <a:cubicBezTo>
                  <a:pt x="52" y="126"/>
                  <a:pt x="52" y="126"/>
                  <a:pt x="52" y="126"/>
                </a:cubicBezTo>
                <a:cubicBezTo>
                  <a:pt x="52" y="126"/>
                  <a:pt x="52" y="126"/>
                  <a:pt x="53" y="126"/>
                </a:cubicBezTo>
                <a:cubicBezTo>
                  <a:pt x="53" y="125"/>
                  <a:pt x="52" y="125"/>
                  <a:pt x="52" y="125"/>
                </a:cubicBezTo>
                <a:cubicBezTo>
                  <a:pt x="53" y="125"/>
                  <a:pt x="53" y="125"/>
                  <a:pt x="53" y="125"/>
                </a:cubicBezTo>
                <a:cubicBezTo>
                  <a:pt x="53" y="125"/>
                  <a:pt x="53" y="125"/>
                  <a:pt x="53" y="125"/>
                </a:cubicBezTo>
                <a:cubicBezTo>
                  <a:pt x="54" y="125"/>
                  <a:pt x="54" y="125"/>
                  <a:pt x="54" y="125"/>
                </a:cubicBezTo>
                <a:cubicBezTo>
                  <a:pt x="54" y="125"/>
                  <a:pt x="54" y="125"/>
                  <a:pt x="54" y="126"/>
                </a:cubicBezTo>
                <a:cubicBezTo>
                  <a:pt x="55" y="126"/>
                  <a:pt x="55" y="125"/>
                  <a:pt x="55" y="125"/>
                </a:cubicBezTo>
                <a:cubicBezTo>
                  <a:pt x="55" y="124"/>
                  <a:pt x="55" y="125"/>
                  <a:pt x="56" y="125"/>
                </a:cubicBezTo>
                <a:cubicBezTo>
                  <a:pt x="56" y="125"/>
                  <a:pt x="56" y="125"/>
                  <a:pt x="56" y="125"/>
                </a:cubicBezTo>
                <a:cubicBezTo>
                  <a:pt x="56" y="125"/>
                  <a:pt x="57" y="125"/>
                  <a:pt x="57" y="125"/>
                </a:cubicBezTo>
                <a:cubicBezTo>
                  <a:pt x="57" y="125"/>
                  <a:pt x="57" y="125"/>
                  <a:pt x="57" y="125"/>
                </a:cubicBezTo>
                <a:cubicBezTo>
                  <a:pt x="57" y="125"/>
                  <a:pt x="57" y="125"/>
                  <a:pt x="57" y="124"/>
                </a:cubicBezTo>
                <a:cubicBezTo>
                  <a:pt x="57" y="125"/>
                  <a:pt x="57" y="124"/>
                  <a:pt x="58" y="124"/>
                </a:cubicBezTo>
                <a:cubicBezTo>
                  <a:pt x="58" y="124"/>
                  <a:pt x="58" y="124"/>
                  <a:pt x="58" y="124"/>
                </a:cubicBezTo>
                <a:cubicBezTo>
                  <a:pt x="58" y="124"/>
                  <a:pt x="58" y="124"/>
                  <a:pt x="58" y="124"/>
                </a:cubicBezTo>
                <a:cubicBezTo>
                  <a:pt x="58" y="124"/>
                  <a:pt x="58" y="124"/>
                  <a:pt x="58" y="124"/>
                </a:cubicBezTo>
                <a:cubicBezTo>
                  <a:pt x="58" y="124"/>
                  <a:pt x="58" y="124"/>
                  <a:pt x="58" y="124"/>
                </a:cubicBezTo>
                <a:cubicBezTo>
                  <a:pt x="58" y="124"/>
                  <a:pt x="58" y="124"/>
                  <a:pt x="58" y="124"/>
                </a:cubicBezTo>
                <a:cubicBezTo>
                  <a:pt x="58" y="124"/>
                  <a:pt x="58" y="124"/>
                  <a:pt x="58" y="124"/>
                </a:cubicBezTo>
                <a:cubicBezTo>
                  <a:pt x="58" y="124"/>
                  <a:pt x="58" y="124"/>
                  <a:pt x="58" y="124"/>
                </a:cubicBezTo>
                <a:cubicBezTo>
                  <a:pt x="58" y="124"/>
                  <a:pt x="58" y="124"/>
                  <a:pt x="58" y="123"/>
                </a:cubicBezTo>
                <a:cubicBezTo>
                  <a:pt x="59" y="123"/>
                  <a:pt x="59" y="124"/>
                  <a:pt x="59" y="124"/>
                </a:cubicBezTo>
                <a:cubicBezTo>
                  <a:pt x="59" y="124"/>
                  <a:pt x="59" y="124"/>
                  <a:pt x="59" y="124"/>
                </a:cubicBezTo>
                <a:cubicBezTo>
                  <a:pt x="59" y="125"/>
                  <a:pt x="60" y="124"/>
                  <a:pt x="60" y="124"/>
                </a:cubicBezTo>
                <a:cubicBezTo>
                  <a:pt x="61" y="124"/>
                  <a:pt x="61" y="124"/>
                  <a:pt x="61" y="125"/>
                </a:cubicBezTo>
                <a:cubicBezTo>
                  <a:pt x="61" y="125"/>
                  <a:pt x="61" y="125"/>
                  <a:pt x="61" y="124"/>
                </a:cubicBezTo>
                <a:cubicBezTo>
                  <a:pt x="61" y="125"/>
                  <a:pt x="61" y="125"/>
                  <a:pt x="61" y="125"/>
                </a:cubicBezTo>
                <a:cubicBezTo>
                  <a:pt x="61" y="125"/>
                  <a:pt x="60" y="125"/>
                  <a:pt x="60" y="124"/>
                </a:cubicBezTo>
                <a:cubicBezTo>
                  <a:pt x="60" y="125"/>
                  <a:pt x="59" y="125"/>
                  <a:pt x="59" y="125"/>
                </a:cubicBezTo>
                <a:cubicBezTo>
                  <a:pt x="59" y="126"/>
                  <a:pt x="60" y="125"/>
                  <a:pt x="61" y="125"/>
                </a:cubicBezTo>
                <a:cubicBezTo>
                  <a:pt x="61" y="125"/>
                  <a:pt x="61" y="125"/>
                  <a:pt x="61" y="125"/>
                </a:cubicBezTo>
                <a:cubicBezTo>
                  <a:pt x="61" y="125"/>
                  <a:pt x="62" y="125"/>
                  <a:pt x="61" y="124"/>
                </a:cubicBezTo>
                <a:cubicBezTo>
                  <a:pt x="61" y="124"/>
                  <a:pt x="61" y="124"/>
                  <a:pt x="61" y="124"/>
                </a:cubicBezTo>
                <a:cubicBezTo>
                  <a:pt x="61" y="124"/>
                  <a:pt x="61" y="124"/>
                  <a:pt x="61" y="124"/>
                </a:cubicBezTo>
                <a:cubicBezTo>
                  <a:pt x="60" y="124"/>
                  <a:pt x="60" y="124"/>
                  <a:pt x="60" y="124"/>
                </a:cubicBezTo>
                <a:cubicBezTo>
                  <a:pt x="60" y="124"/>
                  <a:pt x="60" y="124"/>
                  <a:pt x="59" y="124"/>
                </a:cubicBezTo>
                <a:cubicBezTo>
                  <a:pt x="59" y="124"/>
                  <a:pt x="59" y="124"/>
                  <a:pt x="59" y="124"/>
                </a:cubicBezTo>
                <a:cubicBezTo>
                  <a:pt x="59" y="124"/>
                  <a:pt x="59" y="123"/>
                  <a:pt x="59" y="123"/>
                </a:cubicBezTo>
                <a:cubicBezTo>
                  <a:pt x="59" y="123"/>
                  <a:pt x="59" y="123"/>
                  <a:pt x="59" y="123"/>
                </a:cubicBezTo>
                <a:cubicBezTo>
                  <a:pt x="59" y="123"/>
                  <a:pt x="59" y="123"/>
                  <a:pt x="59" y="123"/>
                </a:cubicBezTo>
                <a:cubicBezTo>
                  <a:pt x="59" y="123"/>
                  <a:pt x="59" y="123"/>
                  <a:pt x="59" y="123"/>
                </a:cubicBezTo>
                <a:cubicBezTo>
                  <a:pt x="60" y="123"/>
                  <a:pt x="60" y="123"/>
                  <a:pt x="61" y="123"/>
                </a:cubicBezTo>
                <a:cubicBezTo>
                  <a:pt x="61" y="123"/>
                  <a:pt x="61" y="123"/>
                  <a:pt x="61" y="123"/>
                </a:cubicBezTo>
                <a:cubicBezTo>
                  <a:pt x="61" y="123"/>
                  <a:pt x="61" y="123"/>
                  <a:pt x="61" y="123"/>
                </a:cubicBezTo>
                <a:cubicBezTo>
                  <a:pt x="62" y="124"/>
                  <a:pt x="62" y="123"/>
                  <a:pt x="62" y="123"/>
                </a:cubicBezTo>
                <a:cubicBezTo>
                  <a:pt x="62" y="123"/>
                  <a:pt x="62" y="123"/>
                  <a:pt x="62" y="123"/>
                </a:cubicBezTo>
                <a:cubicBezTo>
                  <a:pt x="62" y="123"/>
                  <a:pt x="62" y="123"/>
                  <a:pt x="62" y="123"/>
                </a:cubicBezTo>
                <a:cubicBezTo>
                  <a:pt x="62" y="123"/>
                  <a:pt x="62" y="123"/>
                  <a:pt x="62" y="124"/>
                </a:cubicBezTo>
                <a:cubicBezTo>
                  <a:pt x="62" y="124"/>
                  <a:pt x="62" y="124"/>
                  <a:pt x="61" y="124"/>
                </a:cubicBezTo>
                <a:cubicBezTo>
                  <a:pt x="61" y="124"/>
                  <a:pt x="62" y="124"/>
                  <a:pt x="62" y="124"/>
                </a:cubicBezTo>
                <a:cubicBezTo>
                  <a:pt x="62" y="124"/>
                  <a:pt x="62" y="124"/>
                  <a:pt x="62" y="124"/>
                </a:cubicBezTo>
                <a:cubicBezTo>
                  <a:pt x="62" y="124"/>
                  <a:pt x="62" y="125"/>
                  <a:pt x="63" y="125"/>
                </a:cubicBezTo>
                <a:cubicBezTo>
                  <a:pt x="63" y="125"/>
                  <a:pt x="63" y="124"/>
                  <a:pt x="63" y="124"/>
                </a:cubicBezTo>
                <a:cubicBezTo>
                  <a:pt x="64" y="124"/>
                  <a:pt x="65" y="124"/>
                  <a:pt x="65" y="123"/>
                </a:cubicBezTo>
                <a:cubicBezTo>
                  <a:pt x="65" y="123"/>
                  <a:pt x="65" y="123"/>
                  <a:pt x="65" y="123"/>
                </a:cubicBezTo>
                <a:cubicBezTo>
                  <a:pt x="65" y="123"/>
                  <a:pt x="64" y="123"/>
                  <a:pt x="64" y="123"/>
                </a:cubicBezTo>
                <a:cubicBezTo>
                  <a:pt x="64" y="123"/>
                  <a:pt x="65" y="122"/>
                  <a:pt x="65" y="122"/>
                </a:cubicBezTo>
                <a:cubicBezTo>
                  <a:pt x="65" y="122"/>
                  <a:pt x="65" y="123"/>
                  <a:pt x="65" y="123"/>
                </a:cubicBezTo>
                <a:cubicBezTo>
                  <a:pt x="65" y="123"/>
                  <a:pt x="66" y="123"/>
                  <a:pt x="66" y="123"/>
                </a:cubicBezTo>
                <a:cubicBezTo>
                  <a:pt x="66" y="123"/>
                  <a:pt x="66" y="123"/>
                  <a:pt x="66" y="123"/>
                </a:cubicBezTo>
                <a:cubicBezTo>
                  <a:pt x="66" y="123"/>
                  <a:pt x="67" y="123"/>
                  <a:pt x="67" y="123"/>
                </a:cubicBezTo>
                <a:cubicBezTo>
                  <a:pt x="67" y="123"/>
                  <a:pt x="67" y="123"/>
                  <a:pt x="67" y="123"/>
                </a:cubicBezTo>
                <a:cubicBezTo>
                  <a:pt x="67" y="123"/>
                  <a:pt x="67" y="123"/>
                  <a:pt x="67" y="123"/>
                </a:cubicBezTo>
                <a:cubicBezTo>
                  <a:pt x="67" y="123"/>
                  <a:pt x="67" y="123"/>
                  <a:pt x="67" y="123"/>
                </a:cubicBezTo>
                <a:cubicBezTo>
                  <a:pt x="68" y="123"/>
                  <a:pt x="68" y="122"/>
                  <a:pt x="68" y="122"/>
                </a:cubicBezTo>
                <a:cubicBezTo>
                  <a:pt x="68" y="122"/>
                  <a:pt x="68" y="122"/>
                  <a:pt x="68" y="122"/>
                </a:cubicBezTo>
                <a:cubicBezTo>
                  <a:pt x="68" y="122"/>
                  <a:pt x="68" y="122"/>
                  <a:pt x="68" y="122"/>
                </a:cubicBezTo>
                <a:cubicBezTo>
                  <a:pt x="69" y="122"/>
                  <a:pt x="69" y="122"/>
                  <a:pt x="69" y="122"/>
                </a:cubicBezTo>
                <a:cubicBezTo>
                  <a:pt x="69" y="122"/>
                  <a:pt x="69" y="123"/>
                  <a:pt x="69" y="123"/>
                </a:cubicBezTo>
                <a:cubicBezTo>
                  <a:pt x="69" y="123"/>
                  <a:pt x="70" y="123"/>
                  <a:pt x="70" y="122"/>
                </a:cubicBezTo>
                <a:cubicBezTo>
                  <a:pt x="70" y="122"/>
                  <a:pt x="70" y="122"/>
                  <a:pt x="70" y="122"/>
                </a:cubicBezTo>
                <a:cubicBezTo>
                  <a:pt x="70" y="122"/>
                  <a:pt x="70" y="122"/>
                  <a:pt x="70" y="122"/>
                </a:cubicBezTo>
                <a:cubicBezTo>
                  <a:pt x="70" y="122"/>
                  <a:pt x="70" y="122"/>
                  <a:pt x="70" y="122"/>
                </a:cubicBezTo>
                <a:cubicBezTo>
                  <a:pt x="70" y="122"/>
                  <a:pt x="70" y="122"/>
                  <a:pt x="70" y="122"/>
                </a:cubicBezTo>
                <a:cubicBezTo>
                  <a:pt x="70" y="123"/>
                  <a:pt x="71" y="122"/>
                  <a:pt x="71" y="122"/>
                </a:cubicBezTo>
                <a:cubicBezTo>
                  <a:pt x="71" y="122"/>
                  <a:pt x="71" y="122"/>
                  <a:pt x="71" y="121"/>
                </a:cubicBezTo>
                <a:cubicBezTo>
                  <a:pt x="71" y="121"/>
                  <a:pt x="72" y="121"/>
                  <a:pt x="72" y="121"/>
                </a:cubicBezTo>
                <a:cubicBezTo>
                  <a:pt x="72" y="121"/>
                  <a:pt x="72" y="121"/>
                  <a:pt x="72" y="122"/>
                </a:cubicBezTo>
                <a:cubicBezTo>
                  <a:pt x="72" y="122"/>
                  <a:pt x="72" y="122"/>
                  <a:pt x="72" y="122"/>
                </a:cubicBezTo>
                <a:cubicBezTo>
                  <a:pt x="72" y="122"/>
                  <a:pt x="72" y="122"/>
                  <a:pt x="72" y="122"/>
                </a:cubicBezTo>
                <a:cubicBezTo>
                  <a:pt x="72" y="122"/>
                  <a:pt x="72" y="122"/>
                  <a:pt x="72" y="122"/>
                </a:cubicBezTo>
                <a:cubicBezTo>
                  <a:pt x="72" y="122"/>
                  <a:pt x="72" y="122"/>
                  <a:pt x="73" y="121"/>
                </a:cubicBezTo>
                <a:cubicBezTo>
                  <a:pt x="73" y="122"/>
                  <a:pt x="73" y="122"/>
                  <a:pt x="73" y="122"/>
                </a:cubicBezTo>
                <a:cubicBezTo>
                  <a:pt x="73" y="121"/>
                  <a:pt x="73" y="121"/>
                  <a:pt x="73" y="121"/>
                </a:cubicBezTo>
                <a:cubicBezTo>
                  <a:pt x="74" y="121"/>
                  <a:pt x="74" y="121"/>
                  <a:pt x="75" y="121"/>
                </a:cubicBezTo>
                <a:cubicBezTo>
                  <a:pt x="75" y="121"/>
                  <a:pt x="75" y="121"/>
                  <a:pt x="75" y="121"/>
                </a:cubicBezTo>
                <a:cubicBezTo>
                  <a:pt x="75" y="120"/>
                  <a:pt x="75" y="120"/>
                  <a:pt x="75" y="120"/>
                </a:cubicBezTo>
                <a:cubicBezTo>
                  <a:pt x="75" y="120"/>
                  <a:pt x="75" y="120"/>
                  <a:pt x="75" y="120"/>
                </a:cubicBezTo>
                <a:cubicBezTo>
                  <a:pt x="76" y="121"/>
                  <a:pt x="77" y="120"/>
                  <a:pt x="78" y="121"/>
                </a:cubicBezTo>
                <a:cubicBezTo>
                  <a:pt x="77" y="121"/>
                  <a:pt x="77" y="121"/>
                  <a:pt x="76" y="121"/>
                </a:cubicBezTo>
                <a:cubicBezTo>
                  <a:pt x="77" y="122"/>
                  <a:pt x="78" y="121"/>
                  <a:pt x="78" y="121"/>
                </a:cubicBezTo>
                <a:cubicBezTo>
                  <a:pt x="78" y="121"/>
                  <a:pt x="78" y="120"/>
                  <a:pt x="78" y="120"/>
                </a:cubicBezTo>
                <a:cubicBezTo>
                  <a:pt x="78" y="120"/>
                  <a:pt x="78" y="120"/>
                  <a:pt x="78" y="120"/>
                </a:cubicBezTo>
                <a:cubicBezTo>
                  <a:pt x="78" y="120"/>
                  <a:pt x="78" y="120"/>
                  <a:pt x="78" y="120"/>
                </a:cubicBezTo>
                <a:cubicBezTo>
                  <a:pt x="78" y="120"/>
                  <a:pt x="78" y="120"/>
                  <a:pt x="79" y="120"/>
                </a:cubicBezTo>
                <a:cubicBezTo>
                  <a:pt x="79" y="120"/>
                  <a:pt x="79" y="120"/>
                  <a:pt x="79" y="120"/>
                </a:cubicBezTo>
                <a:cubicBezTo>
                  <a:pt x="79" y="120"/>
                  <a:pt x="79" y="120"/>
                  <a:pt x="79" y="120"/>
                </a:cubicBezTo>
                <a:cubicBezTo>
                  <a:pt x="79" y="120"/>
                  <a:pt x="80" y="120"/>
                  <a:pt x="80" y="120"/>
                </a:cubicBezTo>
                <a:cubicBezTo>
                  <a:pt x="80" y="120"/>
                  <a:pt x="80" y="120"/>
                  <a:pt x="80" y="120"/>
                </a:cubicBezTo>
                <a:cubicBezTo>
                  <a:pt x="80" y="120"/>
                  <a:pt x="80" y="120"/>
                  <a:pt x="80" y="120"/>
                </a:cubicBezTo>
                <a:cubicBezTo>
                  <a:pt x="80" y="119"/>
                  <a:pt x="80" y="120"/>
                  <a:pt x="81" y="119"/>
                </a:cubicBezTo>
                <a:cubicBezTo>
                  <a:pt x="81" y="119"/>
                  <a:pt x="81" y="119"/>
                  <a:pt x="81" y="119"/>
                </a:cubicBezTo>
                <a:cubicBezTo>
                  <a:pt x="81" y="119"/>
                  <a:pt x="80" y="120"/>
                  <a:pt x="81" y="120"/>
                </a:cubicBezTo>
                <a:cubicBezTo>
                  <a:pt x="81" y="119"/>
                  <a:pt x="82" y="119"/>
                  <a:pt x="82" y="119"/>
                </a:cubicBezTo>
                <a:cubicBezTo>
                  <a:pt x="82" y="119"/>
                  <a:pt x="82" y="119"/>
                  <a:pt x="82" y="119"/>
                </a:cubicBezTo>
                <a:cubicBezTo>
                  <a:pt x="82" y="119"/>
                  <a:pt x="81" y="119"/>
                  <a:pt x="82" y="120"/>
                </a:cubicBezTo>
                <a:cubicBezTo>
                  <a:pt x="82" y="119"/>
                  <a:pt x="82" y="119"/>
                  <a:pt x="83" y="119"/>
                </a:cubicBezTo>
                <a:cubicBezTo>
                  <a:pt x="83" y="119"/>
                  <a:pt x="82" y="119"/>
                  <a:pt x="83" y="120"/>
                </a:cubicBezTo>
                <a:cubicBezTo>
                  <a:pt x="84" y="120"/>
                  <a:pt x="84" y="119"/>
                  <a:pt x="85" y="118"/>
                </a:cubicBezTo>
                <a:cubicBezTo>
                  <a:pt x="85" y="119"/>
                  <a:pt x="85" y="119"/>
                  <a:pt x="86" y="119"/>
                </a:cubicBezTo>
                <a:cubicBezTo>
                  <a:pt x="86" y="119"/>
                  <a:pt x="86" y="119"/>
                  <a:pt x="86" y="119"/>
                </a:cubicBezTo>
                <a:cubicBezTo>
                  <a:pt x="86" y="119"/>
                  <a:pt x="86" y="119"/>
                  <a:pt x="87" y="119"/>
                </a:cubicBezTo>
                <a:cubicBezTo>
                  <a:pt x="87" y="119"/>
                  <a:pt x="87" y="119"/>
                  <a:pt x="87" y="119"/>
                </a:cubicBezTo>
                <a:cubicBezTo>
                  <a:pt x="87" y="118"/>
                  <a:pt x="87" y="118"/>
                  <a:pt x="87" y="118"/>
                </a:cubicBezTo>
                <a:cubicBezTo>
                  <a:pt x="87" y="118"/>
                  <a:pt x="87" y="119"/>
                  <a:pt x="87" y="119"/>
                </a:cubicBezTo>
                <a:cubicBezTo>
                  <a:pt x="87" y="119"/>
                  <a:pt x="87" y="119"/>
                  <a:pt x="87" y="119"/>
                </a:cubicBezTo>
                <a:cubicBezTo>
                  <a:pt x="87" y="119"/>
                  <a:pt x="87" y="119"/>
                  <a:pt x="87" y="119"/>
                </a:cubicBezTo>
                <a:cubicBezTo>
                  <a:pt x="86" y="119"/>
                  <a:pt x="86" y="120"/>
                  <a:pt x="85" y="120"/>
                </a:cubicBezTo>
                <a:cubicBezTo>
                  <a:pt x="85" y="120"/>
                  <a:pt x="85" y="120"/>
                  <a:pt x="85" y="120"/>
                </a:cubicBezTo>
                <a:cubicBezTo>
                  <a:pt x="85" y="119"/>
                  <a:pt x="84" y="119"/>
                  <a:pt x="85" y="120"/>
                </a:cubicBezTo>
                <a:cubicBezTo>
                  <a:pt x="85" y="120"/>
                  <a:pt x="85" y="120"/>
                  <a:pt x="85" y="120"/>
                </a:cubicBezTo>
                <a:cubicBezTo>
                  <a:pt x="86" y="120"/>
                  <a:pt x="86" y="120"/>
                  <a:pt x="87" y="120"/>
                </a:cubicBezTo>
                <a:cubicBezTo>
                  <a:pt x="87" y="120"/>
                  <a:pt x="86" y="120"/>
                  <a:pt x="87" y="120"/>
                </a:cubicBezTo>
                <a:cubicBezTo>
                  <a:pt x="87" y="120"/>
                  <a:pt x="87" y="120"/>
                  <a:pt x="86" y="120"/>
                </a:cubicBezTo>
                <a:cubicBezTo>
                  <a:pt x="86" y="120"/>
                  <a:pt x="86" y="121"/>
                  <a:pt x="85" y="121"/>
                </a:cubicBezTo>
                <a:cubicBezTo>
                  <a:pt x="85" y="121"/>
                  <a:pt x="85" y="121"/>
                  <a:pt x="85" y="121"/>
                </a:cubicBezTo>
                <a:cubicBezTo>
                  <a:pt x="85" y="121"/>
                  <a:pt x="85" y="121"/>
                  <a:pt x="85" y="121"/>
                </a:cubicBezTo>
                <a:cubicBezTo>
                  <a:pt x="85" y="121"/>
                  <a:pt x="85" y="121"/>
                  <a:pt x="85" y="121"/>
                </a:cubicBezTo>
                <a:cubicBezTo>
                  <a:pt x="85" y="121"/>
                  <a:pt x="85" y="121"/>
                  <a:pt x="84" y="121"/>
                </a:cubicBezTo>
                <a:cubicBezTo>
                  <a:pt x="84" y="121"/>
                  <a:pt x="84" y="121"/>
                  <a:pt x="84" y="121"/>
                </a:cubicBezTo>
                <a:cubicBezTo>
                  <a:pt x="84" y="121"/>
                  <a:pt x="84" y="122"/>
                  <a:pt x="84" y="122"/>
                </a:cubicBezTo>
                <a:cubicBezTo>
                  <a:pt x="84" y="122"/>
                  <a:pt x="84" y="121"/>
                  <a:pt x="83" y="121"/>
                </a:cubicBezTo>
                <a:cubicBezTo>
                  <a:pt x="83" y="121"/>
                  <a:pt x="83" y="122"/>
                  <a:pt x="83" y="122"/>
                </a:cubicBezTo>
                <a:cubicBezTo>
                  <a:pt x="83" y="122"/>
                  <a:pt x="83" y="122"/>
                  <a:pt x="83" y="121"/>
                </a:cubicBezTo>
                <a:cubicBezTo>
                  <a:pt x="83" y="121"/>
                  <a:pt x="83" y="122"/>
                  <a:pt x="83" y="122"/>
                </a:cubicBezTo>
                <a:cubicBezTo>
                  <a:pt x="83" y="122"/>
                  <a:pt x="82" y="122"/>
                  <a:pt x="82" y="122"/>
                </a:cubicBezTo>
                <a:cubicBezTo>
                  <a:pt x="82" y="122"/>
                  <a:pt x="82" y="122"/>
                  <a:pt x="82" y="122"/>
                </a:cubicBezTo>
                <a:cubicBezTo>
                  <a:pt x="82" y="122"/>
                  <a:pt x="82" y="121"/>
                  <a:pt x="81" y="121"/>
                </a:cubicBezTo>
                <a:cubicBezTo>
                  <a:pt x="81" y="122"/>
                  <a:pt x="81" y="122"/>
                  <a:pt x="81" y="122"/>
                </a:cubicBezTo>
                <a:cubicBezTo>
                  <a:pt x="81" y="121"/>
                  <a:pt x="81" y="121"/>
                  <a:pt x="81" y="122"/>
                </a:cubicBezTo>
                <a:cubicBezTo>
                  <a:pt x="81" y="122"/>
                  <a:pt x="81" y="122"/>
                  <a:pt x="81" y="122"/>
                </a:cubicBezTo>
                <a:cubicBezTo>
                  <a:pt x="81" y="122"/>
                  <a:pt x="80" y="122"/>
                  <a:pt x="80" y="122"/>
                </a:cubicBezTo>
                <a:cubicBezTo>
                  <a:pt x="80" y="123"/>
                  <a:pt x="79" y="123"/>
                  <a:pt x="79" y="123"/>
                </a:cubicBezTo>
                <a:cubicBezTo>
                  <a:pt x="79" y="122"/>
                  <a:pt x="79" y="122"/>
                  <a:pt x="79" y="122"/>
                </a:cubicBezTo>
                <a:cubicBezTo>
                  <a:pt x="79" y="122"/>
                  <a:pt x="79" y="122"/>
                  <a:pt x="79" y="122"/>
                </a:cubicBezTo>
                <a:cubicBezTo>
                  <a:pt x="79" y="122"/>
                  <a:pt x="79" y="122"/>
                  <a:pt x="79" y="122"/>
                </a:cubicBezTo>
                <a:cubicBezTo>
                  <a:pt x="79" y="122"/>
                  <a:pt x="80" y="121"/>
                  <a:pt x="79" y="121"/>
                </a:cubicBezTo>
                <a:cubicBezTo>
                  <a:pt x="79" y="121"/>
                  <a:pt x="79" y="121"/>
                  <a:pt x="79" y="121"/>
                </a:cubicBezTo>
                <a:cubicBezTo>
                  <a:pt x="79" y="121"/>
                  <a:pt x="79" y="121"/>
                  <a:pt x="79" y="121"/>
                </a:cubicBezTo>
                <a:cubicBezTo>
                  <a:pt x="79" y="121"/>
                  <a:pt x="79" y="121"/>
                  <a:pt x="79" y="121"/>
                </a:cubicBezTo>
                <a:cubicBezTo>
                  <a:pt x="79" y="121"/>
                  <a:pt x="79" y="121"/>
                  <a:pt x="79" y="121"/>
                </a:cubicBezTo>
                <a:cubicBezTo>
                  <a:pt x="79" y="121"/>
                  <a:pt x="79" y="121"/>
                  <a:pt x="79" y="121"/>
                </a:cubicBezTo>
                <a:cubicBezTo>
                  <a:pt x="79" y="121"/>
                  <a:pt x="79" y="121"/>
                  <a:pt x="79" y="122"/>
                </a:cubicBezTo>
                <a:cubicBezTo>
                  <a:pt x="78" y="122"/>
                  <a:pt x="78" y="123"/>
                  <a:pt x="78" y="123"/>
                </a:cubicBezTo>
                <a:cubicBezTo>
                  <a:pt x="78" y="123"/>
                  <a:pt x="78" y="123"/>
                  <a:pt x="78" y="123"/>
                </a:cubicBezTo>
                <a:cubicBezTo>
                  <a:pt x="78" y="123"/>
                  <a:pt x="78" y="123"/>
                  <a:pt x="78" y="122"/>
                </a:cubicBezTo>
                <a:cubicBezTo>
                  <a:pt x="78" y="123"/>
                  <a:pt x="77" y="123"/>
                  <a:pt x="77" y="123"/>
                </a:cubicBezTo>
                <a:cubicBezTo>
                  <a:pt x="76" y="123"/>
                  <a:pt x="77" y="123"/>
                  <a:pt x="76" y="122"/>
                </a:cubicBezTo>
                <a:cubicBezTo>
                  <a:pt x="75" y="122"/>
                  <a:pt x="74" y="123"/>
                  <a:pt x="74" y="124"/>
                </a:cubicBezTo>
                <a:cubicBezTo>
                  <a:pt x="74" y="124"/>
                  <a:pt x="73" y="124"/>
                  <a:pt x="74" y="123"/>
                </a:cubicBezTo>
                <a:cubicBezTo>
                  <a:pt x="74" y="123"/>
                  <a:pt x="74" y="124"/>
                  <a:pt x="74" y="123"/>
                </a:cubicBezTo>
                <a:cubicBezTo>
                  <a:pt x="73" y="123"/>
                  <a:pt x="73" y="123"/>
                  <a:pt x="72" y="123"/>
                </a:cubicBezTo>
                <a:cubicBezTo>
                  <a:pt x="71" y="124"/>
                  <a:pt x="71" y="124"/>
                  <a:pt x="71" y="124"/>
                </a:cubicBezTo>
                <a:cubicBezTo>
                  <a:pt x="71" y="124"/>
                  <a:pt x="71" y="124"/>
                  <a:pt x="70" y="124"/>
                </a:cubicBezTo>
                <a:cubicBezTo>
                  <a:pt x="70" y="125"/>
                  <a:pt x="71" y="124"/>
                  <a:pt x="71" y="125"/>
                </a:cubicBezTo>
                <a:cubicBezTo>
                  <a:pt x="71" y="125"/>
                  <a:pt x="70" y="124"/>
                  <a:pt x="70" y="125"/>
                </a:cubicBezTo>
                <a:cubicBezTo>
                  <a:pt x="69" y="125"/>
                  <a:pt x="70" y="124"/>
                  <a:pt x="69" y="124"/>
                </a:cubicBezTo>
                <a:cubicBezTo>
                  <a:pt x="69" y="124"/>
                  <a:pt x="69" y="124"/>
                  <a:pt x="69" y="124"/>
                </a:cubicBezTo>
                <a:cubicBezTo>
                  <a:pt x="68" y="125"/>
                  <a:pt x="67" y="124"/>
                  <a:pt x="66" y="125"/>
                </a:cubicBezTo>
                <a:cubicBezTo>
                  <a:pt x="66" y="125"/>
                  <a:pt x="66" y="125"/>
                  <a:pt x="67" y="125"/>
                </a:cubicBezTo>
                <a:cubicBezTo>
                  <a:pt x="67" y="125"/>
                  <a:pt x="66" y="126"/>
                  <a:pt x="67" y="126"/>
                </a:cubicBezTo>
                <a:cubicBezTo>
                  <a:pt x="67" y="125"/>
                  <a:pt x="67" y="125"/>
                  <a:pt x="67" y="126"/>
                </a:cubicBezTo>
                <a:cubicBezTo>
                  <a:pt x="67" y="126"/>
                  <a:pt x="67" y="127"/>
                  <a:pt x="66" y="127"/>
                </a:cubicBezTo>
                <a:cubicBezTo>
                  <a:pt x="66" y="126"/>
                  <a:pt x="67" y="126"/>
                  <a:pt x="66" y="126"/>
                </a:cubicBezTo>
                <a:cubicBezTo>
                  <a:pt x="66" y="125"/>
                  <a:pt x="66" y="126"/>
                  <a:pt x="66" y="126"/>
                </a:cubicBezTo>
                <a:cubicBezTo>
                  <a:pt x="65" y="126"/>
                  <a:pt x="66" y="127"/>
                  <a:pt x="65" y="127"/>
                </a:cubicBezTo>
                <a:cubicBezTo>
                  <a:pt x="65" y="127"/>
                  <a:pt x="65" y="127"/>
                  <a:pt x="65" y="126"/>
                </a:cubicBezTo>
                <a:cubicBezTo>
                  <a:pt x="64" y="126"/>
                  <a:pt x="65" y="127"/>
                  <a:pt x="64" y="127"/>
                </a:cubicBezTo>
                <a:cubicBezTo>
                  <a:pt x="64" y="127"/>
                  <a:pt x="64" y="126"/>
                  <a:pt x="64" y="126"/>
                </a:cubicBezTo>
                <a:cubicBezTo>
                  <a:pt x="63" y="126"/>
                  <a:pt x="64" y="127"/>
                  <a:pt x="63" y="127"/>
                </a:cubicBezTo>
                <a:cubicBezTo>
                  <a:pt x="63" y="127"/>
                  <a:pt x="63" y="127"/>
                  <a:pt x="63" y="127"/>
                </a:cubicBezTo>
                <a:cubicBezTo>
                  <a:pt x="63" y="127"/>
                  <a:pt x="63" y="126"/>
                  <a:pt x="63" y="126"/>
                </a:cubicBezTo>
                <a:cubicBezTo>
                  <a:pt x="62" y="126"/>
                  <a:pt x="62" y="126"/>
                  <a:pt x="62" y="125"/>
                </a:cubicBezTo>
                <a:cubicBezTo>
                  <a:pt x="60" y="125"/>
                  <a:pt x="59" y="126"/>
                  <a:pt x="58" y="127"/>
                </a:cubicBezTo>
                <a:cubicBezTo>
                  <a:pt x="59" y="126"/>
                  <a:pt x="57" y="126"/>
                  <a:pt x="56" y="126"/>
                </a:cubicBezTo>
                <a:cubicBezTo>
                  <a:pt x="56" y="126"/>
                  <a:pt x="56" y="126"/>
                  <a:pt x="56" y="126"/>
                </a:cubicBezTo>
                <a:cubicBezTo>
                  <a:pt x="56" y="126"/>
                  <a:pt x="56" y="126"/>
                  <a:pt x="56" y="126"/>
                </a:cubicBezTo>
                <a:cubicBezTo>
                  <a:pt x="56" y="126"/>
                  <a:pt x="56" y="127"/>
                  <a:pt x="55" y="126"/>
                </a:cubicBezTo>
                <a:cubicBezTo>
                  <a:pt x="55" y="126"/>
                  <a:pt x="57" y="126"/>
                  <a:pt x="57" y="125"/>
                </a:cubicBezTo>
                <a:cubicBezTo>
                  <a:pt x="56" y="125"/>
                  <a:pt x="55" y="127"/>
                  <a:pt x="54" y="126"/>
                </a:cubicBezTo>
                <a:cubicBezTo>
                  <a:pt x="54" y="126"/>
                  <a:pt x="54" y="126"/>
                  <a:pt x="55" y="126"/>
                </a:cubicBezTo>
                <a:cubicBezTo>
                  <a:pt x="54" y="127"/>
                  <a:pt x="54" y="127"/>
                  <a:pt x="54" y="127"/>
                </a:cubicBezTo>
                <a:cubicBezTo>
                  <a:pt x="52" y="126"/>
                  <a:pt x="52" y="128"/>
                  <a:pt x="51" y="127"/>
                </a:cubicBezTo>
                <a:cubicBezTo>
                  <a:pt x="50" y="128"/>
                  <a:pt x="49" y="127"/>
                  <a:pt x="48" y="129"/>
                </a:cubicBezTo>
                <a:cubicBezTo>
                  <a:pt x="49" y="129"/>
                  <a:pt x="48" y="129"/>
                  <a:pt x="49" y="129"/>
                </a:cubicBezTo>
                <a:cubicBezTo>
                  <a:pt x="48" y="130"/>
                  <a:pt x="47" y="129"/>
                  <a:pt x="47" y="128"/>
                </a:cubicBezTo>
                <a:cubicBezTo>
                  <a:pt x="46" y="128"/>
                  <a:pt x="47" y="129"/>
                  <a:pt x="47" y="129"/>
                </a:cubicBezTo>
                <a:cubicBezTo>
                  <a:pt x="46" y="130"/>
                  <a:pt x="46" y="130"/>
                  <a:pt x="45" y="130"/>
                </a:cubicBezTo>
                <a:cubicBezTo>
                  <a:pt x="45" y="129"/>
                  <a:pt x="46" y="129"/>
                  <a:pt x="46" y="129"/>
                </a:cubicBezTo>
                <a:cubicBezTo>
                  <a:pt x="45" y="129"/>
                  <a:pt x="44" y="129"/>
                  <a:pt x="43" y="129"/>
                </a:cubicBezTo>
                <a:cubicBezTo>
                  <a:pt x="43" y="129"/>
                  <a:pt x="43" y="128"/>
                  <a:pt x="43" y="129"/>
                </a:cubicBezTo>
                <a:cubicBezTo>
                  <a:pt x="43" y="128"/>
                  <a:pt x="43" y="129"/>
                  <a:pt x="43" y="129"/>
                </a:cubicBezTo>
                <a:cubicBezTo>
                  <a:pt x="42" y="129"/>
                  <a:pt x="43" y="129"/>
                  <a:pt x="43" y="129"/>
                </a:cubicBezTo>
                <a:cubicBezTo>
                  <a:pt x="42" y="130"/>
                  <a:pt x="40" y="129"/>
                  <a:pt x="39" y="130"/>
                </a:cubicBezTo>
                <a:cubicBezTo>
                  <a:pt x="38" y="129"/>
                  <a:pt x="38" y="129"/>
                  <a:pt x="38" y="129"/>
                </a:cubicBezTo>
                <a:cubicBezTo>
                  <a:pt x="38" y="130"/>
                  <a:pt x="37" y="129"/>
                  <a:pt x="37" y="130"/>
                </a:cubicBezTo>
                <a:cubicBezTo>
                  <a:pt x="36" y="129"/>
                  <a:pt x="35" y="130"/>
                  <a:pt x="34" y="129"/>
                </a:cubicBezTo>
                <a:cubicBezTo>
                  <a:pt x="33" y="130"/>
                  <a:pt x="32" y="130"/>
                  <a:pt x="30" y="130"/>
                </a:cubicBezTo>
                <a:cubicBezTo>
                  <a:pt x="31" y="129"/>
                  <a:pt x="31" y="129"/>
                  <a:pt x="31" y="128"/>
                </a:cubicBezTo>
                <a:cubicBezTo>
                  <a:pt x="30" y="129"/>
                  <a:pt x="29" y="130"/>
                  <a:pt x="28" y="129"/>
                </a:cubicBezTo>
                <a:cubicBezTo>
                  <a:pt x="28" y="129"/>
                  <a:pt x="28" y="129"/>
                  <a:pt x="27" y="128"/>
                </a:cubicBezTo>
                <a:cubicBezTo>
                  <a:pt x="27" y="129"/>
                  <a:pt x="27" y="129"/>
                  <a:pt x="27" y="129"/>
                </a:cubicBezTo>
                <a:cubicBezTo>
                  <a:pt x="28" y="129"/>
                  <a:pt x="28" y="129"/>
                  <a:pt x="28" y="130"/>
                </a:cubicBezTo>
                <a:cubicBezTo>
                  <a:pt x="28" y="130"/>
                  <a:pt x="28" y="130"/>
                  <a:pt x="28" y="129"/>
                </a:cubicBezTo>
                <a:cubicBezTo>
                  <a:pt x="28" y="131"/>
                  <a:pt x="28" y="131"/>
                  <a:pt x="28" y="132"/>
                </a:cubicBezTo>
                <a:cubicBezTo>
                  <a:pt x="28" y="132"/>
                  <a:pt x="27" y="132"/>
                  <a:pt x="26" y="132"/>
                </a:cubicBezTo>
                <a:cubicBezTo>
                  <a:pt x="26" y="132"/>
                  <a:pt x="27" y="133"/>
                  <a:pt x="27" y="133"/>
                </a:cubicBezTo>
                <a:cubicBezTo>
                  <a:pt x="26" y="133"/>
                  <a:pt x="26" y="133"/>
                  <a:pt x="27" y="133"/>
                </a:cubicBezTo>
                <a:cubicBezTo>
                  <a:pt x="27" y="133"/>
                  <a:pt x="27" y="133"/>
                  <a:pt x="27" y="133"/>
                </a:cubicBezTo>
                <a:cubicBezTo>
                  <a:pt x="26" y="133"/>
                  <a:pt x="26" y="133"/>
                  <a:pt x="26" y="133"/>
                </a:cubicBezTo>
                <a:cubicBezTo>
                  <a:pt x="26" y="133"/>
                  <a:pt x="26" y="133"/>
                  <a:pt x="26" y="133"/>
                </a:cubicBezTo>
                <a:cubicBezTo>
                  <a:pt x="26" y="133"/>
                  <a:pt x="26" y="133"/>
                  <a:pt x="26" y="133"/>
                </a:cubicBezTo>
                <a:cubicBezTo>
                  <a:pt x="26" y="134"/>
                  <a:pt x="26" y="134"/>
                  <a:pt x="26" y="135"/>
                </a:cubicBezTo>
                <a:cubicBezTo>
                  <a:pt x="26" y="134"/>
                  <a:pt x="25" y="134"/>
                  <a:pt x="25" y="134"/>
                </a:cubicBezTo>
                <a:cubicBezTo>
                  <a:pt x="24" y="134"/>
                  <a:pt x="24" y="134"/>
                  <a:pt x="24" y="135"/>
                </a:cubicBezTo>
                <a:cubicBezTo>
                  <a:pt x="24" y="135"/>
                  <a:pt x="24" y="135"/>
                  <a:pt x="24" y="135"/>
                </a:cubicBezTo>
                <a:cubicBezTo>
                  <a:pt x="24" y="135"/>
                  <a:pt x="24" y="134"/>
                  <a:pt x="24" y="134"/>
                </a:cubicBezTo>
                <a:cubicBezTo>
                  <a:pt x="24" y="134"/>
                  <a:pt x="24" y="134"/>
                  <a:pt x="24" y="134"/>
                </a:cubicBezTo>
                <a:cubicBezTo>
                  <a:pt x="24" y="134"/>
                  <a:pt x="24" y="134"/>
                  <a:pt x="24" y="134"/>
                </a:cubicBezTo>
                <a:cubicBezTo>
                  <a:pt x="23" y="134"/>
                  <a:pt x="23" y="134"/>
                  <a:pt x="24" y="133"/>
                </a:cubicBezTo>
                <a:cubicBezTo>
                  <a:pt x="23" y="133"/>
                  <a:pt x="23" y="133"/>
                  <a:pt x="22" y="134"/>
                </a:cubicBezTo>
                <a:cubicBezTo>
                  <a:pt x="22" y="134"/>
                  <a:pt x="22" y="133"/>
                  <a:pt x="22" y="133"/>
                </a:cubicBezTo>
                <a:cubicBezTo>
                  <a:pt x="22" y="133"/>
                  <a:pt x="22" y="134"/>
                  <a:pt x="21" y="134"/>
                </a:cubicBezTo>
                <a:cubicBezTo>
                  <a:pt x="21" y="134"/>
                  <a:pt x="21" y="134"/>
                  <a:pt x="21" y="135"/>
                </a:cubicBezTo>
                <a:cubicBezTo>
                  <a:pt x="21" y="135"/>
                  <a:pt x="21" y="135"/>
                  <a:pt x="21" y="135"/>
                </a:cubicBezTo>
                <a:cubicBezTo>
                  <a:pt x="20" y="135"/>
                  <a:pt x="19" y="135"/>
                  <a:pt x="17" y="136"/>
                </a:cubicBezTo>
                <a:cubicBezTo>
                  <a:pt x="17" y="136"/>
                  <a:pt x="17" y="136"/>
                  <a:pt x="17" y="137"/>
                </a:cubicBezTo>
                <a:cubicBezTo>
                  <a:pt x="17" y="137"/>
                  <a:pt x="17" y="137"/>
                  <a:pt x="16" y="136"/>
                </a:cubicBezTo>
                <a:cubicBezTo>
                  <a:pt x="16" y="136"/>
                  <a:pt x="16" y="136"/>
                  <a:pt x="16" y="136"/>
                </a:cubicBezTo>
                <a:cubicBezTo>
                  <a:pt x="16" y="136"/>
                  <a:pt x="16" y="136"/>
                  <a:pt x="16" y="136"/>
                </a:cubicBezTo>
                <a:cubicBezTo>
                  <a:pt x="16" y="136"/>
                  <a:pt x="16" y="136"/>
                  <a:pt x="16" y="136"/>
                </a:cubicBezTo>
                <a:cubicBezTo>
                  <a:pt x="16" y="136"/>
                  <a:pt x="16" y="136"/>
                  <a:pt x="16" y="137"/>
                </a:cubicBezTo>
                <a:cubicBezTo>
                  <a:pt x="15" y="137"/>
                  <a:pt x="15" y="137"/>
                  <a:pt x="15" y="137"/>
                </a:cubicBezTo>
                <a:cubicBezTo>
                  <a:pt x="16" y="137"/>
                  <a:pt x="16" y="138"/>
                  <a:pt x="16" y="138"/>
                </a:cubicBezTo>
                <a:cubicBezTo>
                  <a:pt x="16" y="138"/>
                  <a:pt x="16" y="138"/>
                  <a:pt x="16" y="138"/>
                </a:cubicBezTo>
                <a:cubicBezTo>
                  <a:pt x="16" y="138"/>
                  <a:pt x="16" y="138"/>
                  <a:pt x="16" y="137"/>
                </a:cubicBezTo>
                <a:cubicBezTo>
                  <a:pt x="16" y="138"/>
                  <a:pt x="16" y="138"/>
                  <a:pt x="17" y="138"/>
                </a:cubicBezTo>
                <a:cubicBezTo>
                  <a:pt x="17" y="137"/>
                  <a:pt x="16" y="137"/>
                  <a:pt x="16" y="137"/>
                </a:cubicBezTo>
                <a:cubicBezTo>
                  <a:pt x="16" y="137"/>
                  <a:pt x="16" y="137"/>
                  <a:pt x="17" y="137"/>
                </a:cubicBezTo>
                <a:cubicBezTo>
                  <a:pt x="17" y="137"/>
                  <a:pt x="17" y="137"/>
                  <a:pt x="17" y="138"/>
                </a:cubicBezTo>
                <a:cubicBezTo>
                  <a:pt x="17" y="138"/>
                  <a:pt x="17" y="138"/>
                  <a:pt x="17" y="138"/>
                </a:cubicBezTo>
                <a:cubicBezTo>
                  <a:pt x="17" y="138"/>
                  <a:pt x="18" y="138"/>
                  <a:pt x="19" y="138"/>
                </a:cubicBezTo>
                <a:cubicBezTo>
                  <a:pt x="18" y="138"/>
                  <a:pt x="18" y="138"/>
                  <a:pt x="18" y="138"/>
                </a:cubicBezTo>
                <a:cubicBezTo>
                  <a:pt x="18" y="138"/>
                  <a:pt x="18" y="138"/>
                  <a:pt x="17" y="138"/>
                </a:cubicBezTo>
                <a:cubicBezTo>
                  <a:pt x="17" y="138"/>
                  <a:pt x="17" y="138"/>
                  <a:pt x="17" y="138"/>
                </a:cubicBezTo>
                <a:cubicBezTo>
                  <a:pt x="17" y="139"/>
                  <a:pt x="17" y="139"/>
                  <a:pt x="17" y="139"/>
                </a:cubicBezTo>
                <a:cubicBezTo>
                  <a:pt x="17" y="139"/>
                  <a:pt x="17" y="139"/>
                  <a:pt x="17" y="139"/>
                </a:cubicBezTo>
                <a:cubicBezTo>
                  <a:pt x="17" y="139"/>
                  <a:pt x="17" y="139"/>
                  <a:pt x="17" y="139"/>
                </a:cubicBezTo>
                <a:cubicBezTo>
                  <a:pt x="17" y="139"/>
                  <a:pt x="17" y="139"/>
                  <a:pt x="17" y="139"/>
                </a:cubicBezTo>
                <a:cubicBezTo>
                  <a:pt x="17" y="139"/>
                  <a:pt x="17" y="138"/>
                  <a:pt x="17" y="138"/>
                </a:cubicBezTo>
                <a:cubicBezTo>
                  <a:pt x="17" y="138"/>
                  <a:pt x="16" y="138"/>
                  <a:pt x="16" y="139"/>
                </a:cubicBezTo>
                <a:cubicBezTo>
                  <a:pt x="16" y="139"/>
                  <a:pt x="16" y="138"/>
                  <a:pt x="16" y="138"/>
                </a:cubicBezTo>
                <a:cubicBezTo>
                  <a:pt x="16" y="138"/>
                  <a:pt x="16" y="138"/>
                  <a:pt x="15" y="138"/>
                </a:cubicBezTo>
                <a:cubicBezTo>
                  <a:pt x="15" y="139"/>
                  <a:pt x="14" y="139"/>
                  <a:pt x="15" y="139"/>
                </a:cubicBezTo>
                <a:cubicBezTo>
                  <a:pt x="14" y="139"/>
                  <a:pt x="14" y="138"/>
                  <a:pt x="14" y="138"/>
                </a:cubicBezTo>
                <a:cubicBezTo>
                  <a:pt x="13" y="139"/>
                  <a:pt x="13" y="139"/>
                  <a:pt x="12" y="138"/>
                </a:cubicBezTo>
                <a:cubicBezTo>
                  <a:pt x="12" y="138"/>
                  <a:pt x="12" y="138"/>
                  <a:pt x="12" y="138"/>
                </a:cubicBezTo>
                <a:cubicBezTo>
                  <a:pt x="12" y="138"/>
                  <a:pt x="12" y="138"/>
                  <a:pt x="11" y="138"/>
                </a:cubicBezTo>
                <a:cubicBezTo>
                  <a:pt x="11" y="138"/>
                  <a:pt x="12" y="138"/>
                  <a:pt x="12" y="138"/>
                </a:cubicBezTo>
                <a:cubicBezTo>
                  <a:pt x="11" y="139"/>
                  <a:pt x="11" y="138"/>
                  <a:pt x="10" y="139"/>
                </a:cubicBezTo>
                <a:cubicBezTo>
                  <a:pt x="10" y="138"/>
                  <a:pt x="11" y="138"/>
                  <a:pt x="11" y="138"/>
                </a:cubicBezTo>
                <a:cubicBezTo>
                  <a:pt x="10" y="138"/>
                  <a:pt x="9" y="138"/>
                  <a:pt x="8" y="138"/>
                </a:cubicBezTo>
                <a:cubicBezTo>
                  <a:pt x="8" y="139"/>
                  <a:pt x="8" y="139"/>
                  <a:pt x="8" y="140"/>
                </a:cubicBezTo>
                <a:cubicBezTo>
                  <a:pt x="8" y="140"/>
                  <a:pt x="7" y="140"/>
                  <a:pt x="8" y="141"/>
                </a:cubicBezTo>
                <a:cubicBezTo>
                  <a:pt x="7" y="141"/>
                  <a:pt x="8" y="140"/>
                  <a:pt x="7" y="140"/>
                </a:cubicBezTo>
                <a:cubicBezTo>
                  <a:pt x="7" y="140"/>
                  <a:pt x="6" y="141"/>
                  <a:pt x="6" y="140"/>
                </a:cubicBezTo>
                <a:cubicBezTo>
                  <a:pt x="6" y="141"/>
                  <a:pt x="6" y="141"/>
                  <a:pt x="5" y="141"/>
                </a:cubicBezTo>
                <a:cubicBezTo>
                  <a:pt x="5" y="141"/>
                  <a:pt x="6" y="140"/>
                  <a:pt x="6" y="140"/>
                </a:cubicBezTo>
                <a:cubicBezTo>
                  <a:pt x="6" y="139"/>
                  <a:pt x="6" y="140"/>
                  <a:pt x="6" y="139"/>
                </a:cubicBezTo>
                <a:cubicBezTo>
                  <a:pt x="6" y="139"/>
                  <a:pt x="5" y="139"/>
                  <a:pt x="5" y="140"/>
                </a:cubicBezTo>
                <a:cubicBezTo>
                  <a:pt x="4" y="140"/>
                  <a:pt x="4" y="139"/>
                  <a:pt x="4" y="139"/>
                </a:cubicBezTo>
                <a:cubicBezTo>
                  <a:pt x="4" y="140"/>
                  <a:pt x="3" y="141"/>
                  <a:pt x="2" y="140"/>
                </a:cubicBezTo>
                <a:cubicBezTo>
                  <a:pt x="2" y="140"/>
                  <a:pt x="2" y="141"/>
                  <a:pt x="2" y="141"/>
                </a:cubicBezTo>
                <a:cubicBezTo>
                  <a:pt x="2" y="141"/>
                  <a:pt x="1" y="141"/>
                  <a:pt x="1" y="141"/>
                </a:cubicBezTo>
                <a:cubicBezTo>
                  <a:pt x="1" y="141"/>
                  <a:pt x="0" y="141"/>
                  <a:pt x="0" y="142"/>
                </a:cubicBezTo>
                <a:cubicBezTo>
                  <a:pt x="0" y="141"/>
                  <a:pt x="1" y="142"/>
                  <a:pt x="2" y="141"/>
                </a:cubicBezTo>
                <a:cubicBezTo>
                  <a:pt x="2" y="141"/>
                  <a:pt x="2" y="142"/>
                  <a:pt x="2" y="142"/>
                </a:cubicBezTo>
                <a:cubicBezTo>
                  <a:pt x="2" y="142"/>
                  <a:pt x="2" y="142"/>
                  <a:pt x="2" y="142"/>
                </a:cubicBezTo>
                <a:cubicBezTo>
                  <a:pt x="2" y="142"/>
                  <a:pt x="2" y="142"/>
                  <a:pt x="2" y="142"/>
                </a:cubicBezTo>
                <a:cubicBezTo>
                  <a:pt x="2" y="142"/>
                  <a:pt x="2" y="142"/>
                  <a:pt x="3" y="142"/>
                </a:cubicBezTo>
                <a:cubicBezTo>
                  <a:pt x="2" y="143"/>
                  <a:pt x="2" y="143"/>
                  <a:pt x="2" y="143"/>
                </a:cubicBezTo>
                <a:cubicBezTo>
                  <a:pt x="2" y="143"/>
                  <a:pt x="2" y="142"/>
                  <a:pt x="2" y="142"/>
                </a:cubicBezTo>
                <a:cubicBezTo>
                  <a:pt x="1" y="142"/>
                  <a:pt x="1" y="143"/>
                  <a:pt x="0" y="143"/>
                </a:cubicBezTo>
                <a:cubicBezTo>
                  <a:pt x="1" y="143"/>
                  <a:pt x="1" y="143"/>
                  <a:pt x="2" y="143"/>
                </a:cubicBezTo>
                <a:cubicBezTo>
                  <a:pt x="2" y="143"/>
                  <a:pt x="2" y="143"/>
                  <a:pt x="2" y="144"/>
                </a:cubicBezTo>
                <a:cubicBezTo>
                  <a:pt x="3" y="143"/>
                  <a:pt x="3" y="143"/>
                  <a:pt x="3" y="143"/>
                </a:cubicBezTo>
                <a:cubicBezTo>
                  <a:pt x="3" y="143"/>
                  <a:pt x="4" y="143"/>
                  <a:pt x="4" y="142"/>
                </a:cubicBezTo>
                <a:cubicBezTo>
                  <a:pt x="3" y="142"/>
                  <a:pt x="3" y="143"/>
                  <a:pt x="3" y="142"/>
                </a:cubicBezTo>
                <a:cubicBezTo>
                  <a:pt x="3" y="142"/>
                  <a:pt x="4" y="142"/>
                  <a:pt x="4" y="142"/>
                </a:cubicBezTo>
                <a:cubicBezTo>
                  <a:pt x="4" y="142"/>
                  <a:pt x="4" y="143"/>
                  <a:pt x="4" y="143"/>
                </a:cubicBezTo>
                <a:cubicBezTo>
                  <a:pt x="4" y="142"/>
                  <a:pt x="5" y="142"/>
                  <a:pt x="5" y="142"/>
                </a:cubicBezTo>
                <a:cubicBezTo>
                  <a:pt x="5" y="142"/>
                  <a:pt x="6" y="143"/>
                  <a:pt x="5" y="143"/>
                </a:cubicBezTo>
                <a:cubicBezTo>
                  <a:pt x="6" y="143"/>
                  <a:pt x="7" y="143"/>
                  <a:pt x="7" y="143"/>
                </a:cubicBezTo>
                <a:cubicBezTo>
                  <a:pt x="8" y="144"/>
                  <a:pt x="8" y="143"/>
                  <a:pt x="9" y="144"/>
                </a:cubicBezTo>
                <a:cubicBezTo>
                  <a:pt x="10" y="143"/>
                  <a:pt x="9" y="143"/>
                  <a:pt x="10" y="143"/>
                </a:cubicBezTo>
                <a:cubicBezTo>
                  <a:pt x="10" y="143"/>
                  <a:pt x="10" y="143"/>
                  <a:pt x="10" y="143"/>
                </a:cubicBezTo>
                <a:cubicBezTo>
                  <a:pt x="11" y="144"/>
                  <a:pt x="11" y="143"/>
                  <a:pt x="12" y="144"/>
                </a:cubicBezTo>
                <a:cubicBezTo>
                  <a:pt x="12" y="143"/>
                  <a:pt x="12" y="143"/>
                  <a:pt x="11" y="143"/>
                </a:cubicBezTo>
                <a:cubicBezTo>
                  <a:pt x="11" y="142"/>
                  <a:pt x="12" y="143"/>
                  <a:pt x="12" y="142"/>
                </a:cubicBezTo>
                <a:cubicBezTo>
                  <a:pt x="12" y="142"/>
                  <a:pt x="12" y="143"/>
                  <a:pt x="13" y="143"/>
                </a:cubicBezTo>
                <a:cubicBezTo>
                  <a:pt x="13" y="143"/>
                  <a:pt x="13" y="143"/>
                  <a:pt x="12" y="143"/>
                </a:cubicBezTo>
                <a:cubicBezTo>
                  <a:pt x="13" y="144"/>
                  <a:pt x="14" y="143"/>
                  <a:pt x="15" y="144"/>
                </a:cubicBezTo>
                <a:cubicBezTo>
                  <a:pt x="14" y="142"/>
                  <a:pt x="16" y="144"/>
                  <a:pt x="16" y="143"/>
                </a:cubicBezTo>
                <a:cubicBezTo>
                  <a:pt x="16" y="143"/>
                  <a:pt x="17" y="143"/>
                  <a:pt x="17" y="143"/>
                </a:cubicBezTo>
                <a:cubicBezTo>
                  <a:pt x="16" y="143"/>
                  <a:pt x="16" y="144"/>
                  <a:pt x="15" y="143"/>
                </a:cubicBezTo>
                <a:cubicBezTo>
                  <a:pt x="15" y="144"/>
                  <a:pt x="14" y="144"/>
                  <a:pt x="13" y="144"/>
                </a:cubicBezTo>
                <a:cubicBezTo>
                  <a:pt x="13" y="144"/>
                  <a:pt x="13" y="144"/>
                  <a:pt x="13" y="145"/>
                </a:cubicBezTo>
                <a:cubicBezTo>
                  <a:pt x="14" y="144"/>
                  <a:pt x="17" y="146"/>
                  <a:pt x="17" y="143"/>
                </a:cubicBezTo>
                <a:cubicBezTo>
                  <a:pt x="18" y="143"/>
                  <a:pt x="19" y="142"/>
                  <a:pt x="20" y="143"/>
                </a:cubicBezTo>
                <a:cubicBezTo>
                  <a:pt x="20" y="142"/>
                  <a:pt x="20" y="142"/>
                  <a:pt x="19" y="142"/>
                </a:cubicBezTo>
                <a:cubicBezTo>
                  <a:pt x="20" y="141"/>
                  <a:pt x="20" y="141"/>
                  <a:pt x="20" y="141"/>
                </a:cubicBezTo>
                <a:cubicBezTo>
                  <a:pt x="20" y="141"/>
                  <a:pt x="20" y="141"/>
                  <a:pt x="21" y="141"/>
                </a:cubicBezTo>
                <a:cubicBezTo>
                  <a:pt x="20" y="142"/>
                  <a:pt x="20" y="141"/>
                  <a:pt x="20" y="142"/>
                </a:cubicBezTo>
                <a:cubicBezTo>
                  <a:pt x="20" y="142"/>
                  <a:pt x="20" y="142"/>
                  <a:pt x="21" y="143"/>
                </a:cubicBezTo>
                <a:cubicBezTo>
                  <a:pt x="21" y="142"/>
                  <a:pt x="21" y="142"/>
                  <a:pt x="21" y="142"/>
                </a:cubicBezTo>
                <a:cubicBezTo>
                  <a:pt x="21" y="142"/>
                  <a:pt x="22" y="142"/>
                  <a:pt x="22" y="142"/>
                </a:cubicBezTo>
                <a:cubicBezTo>
                  <a:pt x="22" y="142"/>
                  <a:pt x="22" y="142"/>
                  <a:pt x="22" y="143"/>
                </a:cubicBezTo>
                <a:cubicBezTo>
                  <a:pt x="23" y="143"/>
                  <a:pt x="22" y="141"/>
                  <a:pt x="23" y="142"/>
                </a:cubicBezTo>
                <a:cubicBezTo>
                  <a:pt x="23" y="141"/>
                  <a:pt x="23" y="141"/>
                  <a:pt x="23" y="141"/>
                </a:cubicBezTo>
                <a:cubicBezTo>
                  <a:pt x="23" y="141"/>
                  <a:pt x="23" y="140"/>
                  <a:pt x="23" y="140"/>
                </a:cubicBezTo>
                <a:cubicBezTo>
                  <a:pt x="23" y="142"/>
                  <a:pt x="25" y="141"/>
                  <a:pt x="26" y="142"/>
                </a:cubicBezTo>
                <a:cubicBezTo>
                  <a:pt x="25" y="142"/>
                  <a:pt x="23" y="142"/>
                  <a:pt x="24" y="143"/>
                </a:cubicBezTo>
                <a:cubicBezTo>
                  <a:pt x="23" y="143"/>
                  <a:pt x="22" y="143"/>
                  <a:pt x="22" y="143"/>
                </a:cubicBezTo>
                <a:cubicBezTo>
                  <a:pt x="22" y="144"/>
                  <a:pt x="23" y="143"/>
                  <a:pt x="23" y="144"/>
                </a:cubicBezTo>
                <a:cubicBezTo>
                  <a:pt x="22" y="144"/>
                  <a:pt x="22" y="144"/>
                  <a:pt x="22" y="145"/>
                </a:cubicBezTo>
                <a:cubicBezTo>
                  <a:pt x="22" y="144"/>
                  <a:pt x="21" y="145"/>
                  <a:pt x="21" y="144"/>
                </a:cubicBezTo>
                <a:cubicBezTo>
                  <a:pt x="20" y="144"/>
                  <a:pt x="21" y="145"/>
                  <a:pt x="21" y="145"/>
                </a:cubicBezTo>
                <a:cubicBezTo>
                  <a:pt x="21" y="146"/>
                  <a:pt x="20" y="145"/>
                  <a:pt x="20" y="145"/>
                </a:cubicBezTo>
                <a:cubicBezTo>
                  <a:pt x="20" y="145"/>
                  <a:pt x="20" y="145"/>
                  <a:pt x="20" y="146"/>
                </a:cubicBezTo>
                <a:cubicBezTo>
                  <a:pt x="19" y="145"/>
                  <a:pt x="19" y="145"/>
                  <a:pt x="19" y="145"/>
                </a:cubicBezTo>
                <a:cubicBezTo>
                  <a:pt x="18" y="146"/>
                  <a:pt x="18" y="145"/>
                  <a:pt x="18" y="145"/>
                </a:cubicBezTo>
                <a:cubicBezTo>
                  <a:pt x="17" y="146"/>
                  <a:pt x="17" y="145"/>
                  <a:pt x="16" y="146"/>
                </a:cubicBezTo>
                <a:cubicBezTo>
                  <a:pt x="16" y="146"/>
                  <a:pt x="16" y="146"/>
                  <a:pt x="16" y="145"/>
                </a:cubicBezTo>
                <a:cubicBezTo>
                  <a:pt x="16" y="145"/>
                  <a:pt x="18" y="145"/>
                  <a:pt x="17" y="144"/>
                </a:cubicBezTo>
                <a:cubicBezTo>
                  <a:pt x="17" y="144"/>
                  <a:pt x="17" y="145"/>
                  <a:pt x="17" y="145"/>
                </a:cubicBezTo>
                <a:cubicBezTo>
                  <a:pt x="16" y="145"/>
                  <a:pt x="16" y="145"/>
                  <a:pt x="16" y="144"/>
                </a:cubicBezTo>
                <a:cubicBezTo>
                  <a:pt x="16" y="145"/>
                  <a:pt x="16" y="145"/>
                  <a:pt x="15" y="145"/>
                </a:cubicBezTo>
                <a:cubicBezTo>
                  <a:pt x="14" y="146"/>
                  <a:pt x="15" y="146"/>
                  <a:pt x="15" y="147"/>
                </a:cubicBezTo>
                <a:cubicBezTo>
                  <a:pt x="15" y="147"/>
                  <a:pt x="15" y="147"/>
                  <a:pt x="15" y="147"/>
                </a:cubicBezTo>
                <a:cubicBezTo>
                  <a:pt x="14" y="147"/>
                  <a:pt x="14" y="146"/>
                  <a:pt x="14" y="146"/>
                </a:cubicBezTo>
                <a:cubicBezTo>
                  <a:pt x="14" y="145"/>
                  <a:pt x="14" y="146"/>
                  <a:pt x="13" y="146"/>
                </a:cubicBezTo>
                <a:cubicBezTo>
                  <a:pt x="13" y="146"/>
                  <a:pt x="13" y="146"/>
                  <a:pt x="13" y="146"/>
                </a:cubicBezTo>
                <a:cubicBezTo>
                  <a:pt x="13" y="147"/>
                  <a:pt x="11" y="146"/>
                  <a:pt x="11" y="147"/>
                </a:cubicBezTo>
                <a:cubicBezTo>
                  <a:pt x="10" y="147"/>
                  <a:pt x="9" y="148"/>
                  <a:pt x="7" y="147"/>
                </a:cubicBezTo>
                <a:cubicBezTo>
                  <a:pt x="7" y="148"/>
                  <a:pt x="7" y="148"/>
                  <a:pt x="6" y="148"/>
                </a:cubicBezTo>
                <a:cubicBezTo>
                  <a:pt x="6" y="149"/>
                  <a:pt x="7" y="149"/>
                  <a:pt x="6" y="149"/>
                </a:cubicBezTo>
                <a:cubicBezTo>
                  <a:pt x="7" y="150"/>
                  <a:pt x="7" y="150"/>
                  <a:pt x="8" y="150"/>
                </a:cubicBezTo>
                <a:cubicBezTo>
                  <a:pt x="8" y="149"/>
                  <a:pt x="8" y="150"/>
                  <a:pt x="8" y="149"/>
                </a:cubicBezTo>
                <a:cubicBezTo>
                  <a:pt x="8" y="149"/>
                  <a:pt x="9" y="149"/>
                  <a:pt x="9" y="148"/>
                </a:cubicBezTo>
                <a:cubicBezTo>
                  <a:pt x="10" y="148"/>
                  <a:pt x="9" y="149"/>
                  <a:pt x="9" y="150"/>
                </a:cubicBezTo>
                <a:cubicBezTo>
                  <a:pt x="10" y="150"/>
                  <a:pt x="10" y="149"/>
                  <a:pt x="10" y="150"/>
                </a:cubicBezTo>
                <a:cubicBezTo>
                  <a:pt x="11" y="150"/>
                  <a:pt x="12" y="149"/>
                  <a:pt x="13" y="149"/>
                </a:cubicBezTo>
                <a:cubicBezTo>
                  <a:pt x="13" y="150"/>
                  <a:pt x="12" y="150"/>
                  <a:pt x="12" y="150"/>
                </a:cubicBezTo>
                <a:cubicBezTo>
                  <a:pt x="12" y="150"/>
                  <a:pt x="12" y="150"/>
                  <a:pt x="13" y="151"/>
                </a:cubicBezTo>
                <a:cubicBezTo>
                  <a:pt x="13" y="150"/>
                  <a:pt x="13" y="150"/>
                  <a:pt x="13" y="150"/>
                </a:cubicBezTo>
                <a:cubicBezTo>
                  <a:pt x="14" y="149"/>
                  <a:pt x="15" y="150"/>
                  <a:pt x="16" y="150"/>
                </a:cubicBezTo>
                <a:cubicBezTo>
                  <a:pt x="17" y="150"/>
                  <a:pt x="16" y="150"/>
                  <a:pt x="16" y="150"/>
                </a:cubicBezTo>
                <a:cubicBezTo>
                  <a:pt x="17" y="151"/>
                  <a:pt x="17" y="150"/>
                  <a:pt x="17" y="150"/>
                </a:cubicBezTo>
                <a:cubicBezTo>
                  <a:pt x="17" y="150"/>
                  <a:pt x="17" y="150"/>
                  <a:pt x="16" y="149"/>
                </a:cubicBezTo>
                <a:cubicBezTo>
                  <a:pt x="16" y="149"/>
                  <a:pt x="16" y="149"/>
                  <a:pt x="16" y="149"/>
                </a:cubicBezTo>
                <a:cubicBezTo>
                  <a:pt x="16" y="148"/>
                  <a:pt x="16" y="148"/>
                  <a:pt x="17" y="148"/>
                </a:cubicBezTo>
                <a:cubicBezTo>
                  <a:pt x="17" y="149"/>
                  <a:pt x="17" y="149"/>
                  <a:pt x="17" y="149"/>
                </a:cubicBezTo>
                <a:cubicBezTo>
                  <a:pt x="17" y="149"/>
                  <a:pt x="17" y="149"/>
                  <a:pt x="17" y="148"/>
                </a:cubicBezTo>
                <a:cubicBezTo>
                  <a:pt x="17" y="148"/>
                  <a:pt x="18" y="148"/>
                  <a:pt x="18" y="148"/>
                </a:cubicBezTo>
                <a:cubicBezTo>
                  <a:pt x="18" y="149"/>
                  <a:pt x="18" y="149"/>
                  <a:pt x="18" y="149"/>
                </a:cubicBezTo>
                <a:cubicBezTo>
                  <a:pt x="18" y="150"/>
                  <a:pt x="17" y="149"/>
                  <a:pt x="17" y="150"/>
                </a:cubicBezTo>
                <a:cubicBezTo>
                  <a:pt x="21" y="149"/>
                  <a:pt x="25" y="148"/>
                  <a:pt x="29" y="147"/>
                </a:cubicBezTo>
                <a:cubicBezTo>
                  <a:pt x="28" y="146"/>
                  <a:pt x="30" y="146"/>
                  <a:pt x="30" y="147"/>
                </a:cubicBezTo>
                <a:cubicBezTo>
                  <a:pt x="30" y="146"/>
                  <a:pt x="30" y="146"/>
                  <a:pt x="30" y="145"/>
                </a:cubicBezTo>
                <a:cubicBezTo>
                  <a:pt x="31" y="145"/>
                  <a:pt x="31" y="146"/>
                  <a:pt x="31" y="145"/>
                </a:cubicBezTo>
                <a:cubicBezTo>
                  <a:pt x="32" y="145"/>
                  <a:pt x="31" y="146"/>
                  <a:pt x="31" y="146"/>
                </a:cubicBezTo>
                <a:cubicBezTo>
                  <a:pt x="32" y="146"/>
                  <a:pt x="32" y="145"/>
                  <a:pt x="33" y="145"/>
                </a:cubicBezTo>
                <a:cubicBezTo>
                  <a:pt x="33" y="147"/>
                  <a:pt x="35" y="146"/>
                  <a:pt x="36" y="146"/>
                </a:cubicBezTo>
                <a:cubicBezTo>
                  <a:pt x="37" y="146"/>
                  <a:pt x="36" y="146"/>
                  <a:pt x="36" y="146"/>
                </a:cubicBezTo>
                <a:cubicBezTo>
                  <a:pt x="37" y="145"/>
                  <a:pt x="36" y="146"/>
                  <a:pt x="37" y="146"/>
                </a:cubicBezTo>
                <a:cubicBezTo>
                  <a:pt x="37" y="145"/>
                  <a:pt x="37" y="145"/>
                  <a:pt x="37" y="145"/>
                </a:cubicBezTo>
                <a:cubicBezTo>
                  <a:pt x="37" y="145"/>
                  <a:pt x="37" y="145"/>
                  <a:pt x="38" y="145"/>
                </a:cubicBezTo>
                <a:cubicBezTo>
                  <a:pt x="38" y="145"/>
                  <a:pt x="38" y="144"/>
                  <a:pt x="38" y="144"/>
                </a:cubicBezTo>
                <a:cubicBezTo>
                  <a:pt x="38" y="144"/>
                  <a:pt x="39" y="145"/>
                  <a:pt x="39" y="144"/>
                </a:cubicBezTo>
                <a:cubicBezTo>
                  <a:pt x="39" y="144"/>
                  <a:pt x="39" y="144"/>
                  <a:pt x="39" y="145"/>
                </a:cubicBezTo>
                <a:cubicBezTo>
                  <a:pt x="41" y="145"/>
                  <a:pt x="40" y="145"/>
                  <a:pt x="42" y="144"/>
                </a:cubicBezTo>
                <a:cubicBezTo>
                  <a:pt x="42" y="144"/>
                  <a:pt x="42" y="145"/>
                  <a:pt x="42" y="145"/>
                </a:cubicBezTo>
                <a:cubicBezTo>
                  <a:pt x="43" y="144"/>
                  <a:pt x="45" y="144"/>
                  <a:pt x="45" y="143"/>
                </a:cubicBezTo>
                <a:cubicBezTo>
                  <a:pt x="46" y="143"/>
                  <a:pt x="46" y="144"/>
                  <a:pt x="46" y="144"/>
                </a:cubicBezTo>
                <a:cubicBezTo>
                  <a:pt x="46" y="144"/>
                  <a:pt x="46" y="143"/>
                  <a:pt x="47" y="142"/>
                </a:cubicBezTo>
                <a:cubicBezTo>
                  <a:pt x="47" y="143"/>
                  <a:pt x="47" y="143"/>
                  <a:pt x="47" y="143"/>
                </a:cubicBezTo>
                <a:cubicBezTo>
                  <a:pt x="48" y="142"/>
                  <a:pt x="50" y="143"/>
                  <a:pt x="51" y="142"/>
                </a:cubicBezTo>
                <a:cubicBezTo>
                  <a:pt x="52" y="142"/>
                  <a:pt x="51" y="142"/>
                  <a:pt x="52" y="142"/>
                </a:cubicBezTo>
                <a:cubicBezTo>
                  <a:pt x="52" y="143"/>
                  <a:pt x="51" y="142"/>
                  <a:pt x="51" y="143"/>
                </a:cubicBezTo>
                <a:cubicBezTo>
                  <a:pt x="52" y="142"/>
                  <a:pt x="54" y="141"/>
                  <a:pt x="55" y="141"/>
                </a:cubicBezTo>
                <a:cubicBezTo>
                  <a:pt x="55" y="141"/>
                  <a:pt x="54" y="141"/>
                  <a:pt x="55" y="140"/>
                </a:cubicBezTo>
                <a:cubicBezTo>
                  <a:pt x="55" y="141"/>
                  <a:pt x="56" y="141"/>
                  <a:pt x="57" y="141"/>
                </a:cubicBezTo>
                <a:cubicBezTo>
                  <a:pt x="57" y="140"/>
                  <a:pt x="56" y="141"/>
                  <a:pt x="56" y="140"/>
                </a:cubicBezTo>
                <a:cubicBezTo>
                  <a:pt x="56" y="140"/>
                  <a:pt x="56" y="140"/>
                  <a:pt x="57" y="140"/>
                </a:cubicBezTo>
                <a:cubicBezTo>
                  <a:pt x="57" y="140"/>
                  <a:pt x="57" y="141"/>
                  <a:pt x="57" y="141"/>
                </a:cubicBezTo>
                <a:cubicBezTo>
                  <a:pt x="58" y="140"/>
                  <a:pt x="59" y="139"/>
                  <a:pt x="60" y="139"/>
                </a:cubicBezTo>
                <a:cubicBezTo>
                  <a:pt x="60" y="139"/>
                  <a:pt x="60" y="140"/>
                  <a:pt x="60" y="140"/>
                </a:cubicBezTo>
                <a:cubicBezTo>
                  <a:pt x="61" y="140"/>
                  <a:pt x="61" y="140"/>
                  <a:pt x="61" y="140"/>
                </a:cubicBezTo>
                <a:cubicBezTo>
                  <a:pt x="61" y="139"/>
                  <a:pt x="61" y="139"/>
                  <a:pt x="62" y="139"/>
                </a:cubicBezTo>
                <a:cubicBezTo>
                  <a:pt x="62" y="139"/>
                  <a:pt x="62" y="140"/>
                  <a:pt x="62" y="140"/>
                </a:cubicBezTo>
                <a:cubicBezTo>
                  <a:pt x="63" y="139"/>
                  <a:pt x="64" y="139"/>
                  <a:pt x="64" y="139"/>
                </a:cubicBezTo>
                <a:cubicBezTo>
                  <a:pt x="65" y="139"/>
                  <a:pt x="64" y="140"/>
                  <a:pt x="64" y="139"/>
                </a:cubicBezTo>
                <a:cubicBezTo>
                  <a:pt x="64" y="140"/>
                  <a:pt x="65" y="139"/>
                  <a:pt x="65" y="138"/>
                </a:cubicBezTo>
                <a:cubicBezTo>
                  <a:pt x="66" y="138"/>
                  <a:pt x="66" y="139"/>
                  <a:pt x="65" y="139"/>
                </a:cubicBezTo>
                <a:cubicBezTo>
                  <a:pt x="66" y="139"/>
                  <a:pt x="67" y="138"/>
                  <a:pt x="68" y="138"/>
                </a:cubicBezTo>
                <a:cubicBezTo>
                  <a:pt x="68" y="138"/>
                  <a:pt x="68" y="138"/>
                  <a:pt x="67" y="138"/>
                </a:cubicBezTo>
                <a:cubicBezTo>
                  <a:pt x="68" y="139"/>
                  <a:pt x="68" y="139"/>
                  <a:pt x="69" y="139"/>
                </a:cubicBezTo>
                <a:cubicBezTo>
                  <a:pt x="69" y="139"/>
                  <a:pt x="68" y="139"/>
                  <a:pt x="69" y="139"/>
                </a:cubicBezTo>
                <a:cubicBezTo>
                  <a:pt x="69" y="139"/>
                  <a:pt x="68" y="139"/>
                  <a:pt x="68" y="140"/>
                </a:cubicBezTo>
                <a:cubicBezTo>
                  <a:pt x="69" y="140"/>
                  <a:pt x="69" y="139"/>
                  <a:pt x="69" y="139"/>
                </a:cubicBezTo>
                <a:cubicBezTo>
                  <a:pt x="69" y="139"/>
                  <a:pt x="69" y="138"/>
                  <a:pt x="70" y="139"/>
                </a:cubicBezTo>
                <a:cubicBezTo>
                  <a:pt x="70" y="138"/>
                  <a:pt x="70" y="139"/>
                  <a:pt x="69" y="138"/>
                </a:cubicBezTo>
                <a:cubicBezTo>
                  <a:pt x="70" y="138"/>
                  <a:pt x="70" y="138"/>
                  <a:pt x="70" y="137"/>
                </a:cubicBezTo>
                <a:cubicBezTo>
                  <a:pt x="71" y="137"/>
                  <a:pt x="70" y="138"/>
                  <a:pt x="71" y="138"/>
                </a:cubicBezTo>
                <a:cubicBezTo>
                  <a:pt x="71" y="137"/>
                  <a:pt x="72" y="137"/>
                  <a:pt x="72" y="137"/>
                </a:cubicBezTo>
                <a:cubicBezTo>
                  <a:pt x="73" y="136"/>
                  <a:pt x="74" y="136"/>
                  <a:pt x="74" y="136"/>
                </a:cubicBezTo>
                <a:cubicBezTo>
                  <a:pt x="74" y="136"/>
                  <a:pt x="74" y="136"/>
                  <a:pt x="74" y="137"/>
                </a:cubicBezTo>
                <a:cubicBezTo>
                  <a:pt x="74" y="137"/>
                  <a:pt x="75" y="137"/>
                  <a:pt x="75" y="136"/>
                </a:cubicBezTo>
                <a:cubicBezTo>
                  <a:pt x="75" y="136"/>
                  <a:pt x="75" y="136"/>
                  <a:pt x="74" y="136"/>
                </a:cubicBezTo>
                <a:cubicBezTo>
                  <a:pt x="74" y="136"/>
                  <a:pt x="75" y="136"/>
                  <a:pt x="75" y="136"/>
                </a:cubicBezTo>
                <a:cubicBezTo>
                  <a:pt x="75" y="136"/>
                  <a:pt x="74" y="135"/>
                  <a:pt x="75" y="135"/>
                </a:cubicBezTo>
                <a:cubicBezTo>
                  <a:pt x="75" y="136"/>
                  <a:pt x="75" y="136"/>
                  <a:pt x="76" y="136"/>
                </a:cubicBezTo>
                <a:cubicBezTo>
                  <a:pt x="76" y="137"/>
                  <a:pt x="75" y="136"/>
                  <a:pt x="75" y="137"/>
                </a:cubicBezTo>
                <a:cubicBezTo>
                  <a:pt x="75" y="137"/>
                  <a:pt x="76" y="136"/>
                  <a:pt x="77" y="136"/>
                </a:cubicBezTo>
                <a:cubicBezTo>
                  <a:pt x="77" y="136"/>
                  <a:pt x="76" y="136"/>
                  <a:pt x="77" y="136"/>
                </a:cubicBezTo>
                <a:cubicBezTo>
                  <a:pt x="77" y="136"/>
                  <a:pt x="77" y="135"/>
                  <a:pt x="78" y="136"/>
                </a:cubicBezTo>
                <a:cubicBezTo>
                  <a:pt x="78" y="136"/>
                  <a:pt x="78" y="135"/>
                  <a:pt x="78" y="135"/>
                </a:cubicBezTo>
                <a:cubicBezTo>
                  <a:pt x="78" y="135"/>
                  <a:pt x="78" y="135"/>
                  <a:pt x="78" y="135"/>
                </a:cubicBezTo>
                <a:cubicBezTo>
                  <a:pt x="78" y="135"/>
                  <a:pt x="78" y="136"/>
                  <a:pt x="78" y="136"/>
                </a:cubicBezTo>
                <a:cubicBezTo>
                  <a:pt x="78" y="136"/>
                  <a:pt x="78" y="136"/>
                  <a:pt x="78" y="136"/>
                </a:cubicBezTo>
                <a:cubicBezTo>
                  <a:pt x="78" y="136"/>
                  <a:pt x="78" y="136"/>
                  <a:pt x="78" y="136"/>
                </a:cubicBezTo>
                <a:cubicBezTo>
                  <a:pt x="78" y="136"/>
                  <a:pt x="78" y="137"/>
                  <a:pt x="78" y="137"/>
                </a:cubicBezTo>
                <a:cubicBezTo>
                  <a:pt x="78" y="137"/>
                  <a:pt x="78" y="136"/>
                  <a:pt x="78" y="136"/>
                </a:cubicBezTo>
                <a:cubicBezTo>
                  <a:pt x="78" y="136"/>
                  <a:pt x="78" y="136"/>
                  <a:pt x="78" y="136"/>
                </a:cubicBezTo>
                <a:cubicBezTo>
                  <a:pt x="79" y="136"/>
                  <a:pt x="79" y="136"/>
                  <a:pt x="79" y="137"/>
                </a:cubicBezTo>
                <a:cubicBezTo>
                  <a:pt x="79" y="137"/>
                  <a:pt x="79" y="136"/>
                  <a:pt x="79" y="136"/>
                </a:cubicBezTo>
                <a:cubicBezTo>
                  <a:pt x="79" y="136"/>
                  <a:pt x="79" y="136"/>
                  <a:pt x="79" y="136"/>
                </a:cubicBezTo>
                <a:cubicBezTo>
                  <a:pt x="79" y="135"/>
                  <a:pt x="79" y="135"/>
                  <a:pt x="79" y="135"/>
                </a:cubicBezTo>
                <a:cubicBezTo>
                  <a:pt x="79" y="135"/>
                  <a:pt x="79" y="135"/>
                  <a:pt x="79" y="135"/>
                </a:cubicBezTo>
                <a:cubicBezTo>
                  <a:pt x="79" y="135"/>
                  <a:pt x="80" y="135"/>
                  <a:pt x="80" y="136"/>
                </a:cubicBezTo>
                <a:cubicBezTo>
                  <a:pt x="80" y="136"/>
                  <a:pt x="80" y="135"/>
                  <a:pt x="80" y="135"/>
                </a:cubicBezTo>
                <a:cubicBezTo>
                  <a:pt x="80" y="136"/>
                  <a:pt x="80" y="136"/>
                  <a:pt x="79" y="136"/>
                </a:cubicBezTo>
                <a:cubicBezTo>
                  <a:pt x="80" y="136"/>
                  <a:pt x="81" y="136"/>
                  <a:pt x="82" y="136"/>
                </a:cubicBezTo>
                <a:cubicBezTo>
                  <a:pt x="81" y="136"/>
                  <a:pt x="81" y="136"/>
                  <a:pt x="81" y="136"/>
                </a:cubicBezTo>
                <a:cubicBezTo>
                  <a:pt x="82" y="137"/>
                  <a:pt x="82" y="135"/>
                  <a:pt x="83" y="136"/>
                </a:cubicBezTo>
                <a:cubicBezTo>
                  <a:pt x="83" y="136"/>
                  <a:pt x="82" y="136"/>
                  <a:pt x="83" y="136"/>
                </a:cubicBezTo>
                <a:cubicBezTo>
                  <a:pt x="83" y="136"/>
                  <a:pt x="83" y="136"/>
                  <a:pt x="83" y="135"/>
                </a:cubicBezTo>
                <a:cubicBezTo>
                  <a:pt x="83" y="135"/>
                  <a:pt x="84" y="136"/>
                  <a:pt x="84" y="137"/>
                </a:cubicBezTo>
                <a:cubicBezTo>
                  <a:pt x="82" y="137"/>
                  <a:pt x="81" y="138"/>
                  <a:pt x="79" y="137"/>
                </a:cubicBezTo>
                <a:cubicBezTo>
                  <a:pt x="80" y="136"/>
                  <a:pt x="81" y="137"/>
                  <a:pt x="81" y="136"/>
                </a:cubicBezTo>
                <a:cubicBezTo>
                  <a:pt x="81" y="137"/>
                  <a:pt x="80" y="136"/>
                  <a:pt x="80" y="137"/>
                </a:cubicBezTo>
                <a:cubicBezTo>
                  <a:pt x="80" y="137"/>
                  <a:pt x="79" y="136"/>
                  <a:pt x="79" y="136"/>
                </a:cubicBezTo>
                <a:cubicBezTo>
                  <a:pt x="79" y="136"/>
                  <a:pt x="79" y="137"/>
                  <a:pt x="79" y="137"/>
                </a:cubicBezTo>
                <a:cubicBezTo>
                  <a:pt x="79" y="137"/>
                  <a:pt x="79" y="137"/>
                  <a:pt x="78" y="137"/>
                </a:cubicBezTo>
                <a:cubicBezTo>
                  <a:pt x="79" y="138"/>
                  <a:pt x="77" y="138"/>
                  <a:pt x="78" y="139"/>
                </a:cubicBezTo>
                <a:cubicBezTo>
                  <a:pt x="78" y="137"/>
                  <a:pt x="80" y="138"/>
                  <a:pt x="81" y="139"/>
                </a:cubicBezTo>
                <a:cubicBezTo>
                  <a:pt x="82" y="138"/>
                  <a:pt x="81" y="138"/>
                  <a:pt x="81" y="138"/>
                </a:cubicBezTo>
                <a:cubicBezTo>
                  <a:pt x="81" y="138"/>
                  <a:pt x="81" y="138"/>
                  <a:pt x="81" y="138"/>
                </a:cubicBezTo>
                <a:cubicBezTo>
                  <a:pt x="81" y="138"/>
                  <a:pt x="81" y="138"/>
                  <a:pt x="81" y="138"/>
                </a:cubicBezTo>
                <a:cubicBezTo>
                  <a:pt x="81" y="138"/>
                  <a:pt x="82" y="138"/>
                  <a:pt x="82" y="138"/>
                </a:cubicBezTo>
                <a:cubicBezTo>
                  <a:pt x="82" y="138"/>
                  <a:pt x="82" y="138"/>
                  <a:pt x="82" y="138"/>
                </a:cubicBezTo>
                <a:cubicBezTo>
                  <a:pt x="82" y="138"/>
                  <a:pt x="82" y="138"/>
                  <a:pt x="82" y="138"/>
                </a:cubicBezTo>
                <a:cubicBezTo>
                  <a:pt x="82" y="138"/>
                  <a:pt x="82" y="138"/>
                  <a:pt x="81" y="138"/>
                </a:cubicBezTo>
                <a:cubicBezTo>
                  <a:pt x="82" y="139"/>
                  <a:pt x="81" y="139"/>
                  <a:pt x="80" y="139"/>
                </a:cubicBezTo>
                <a:cubicBezTo>
                  <a:pt x="80" y="139"/>
                  <a:pt x="80" y="139"/>
                  <a:pt x="80" y="139"/>
                </a:cubicBezTo>
                <a:cubicBezTo>
                  <a:pt x="80" y="138"/>
                  <a:pt x="80" y="138"/>
                  <a:pt x="80" y="138"/>
                </a:cubicBezTo>
                <a:cubicBezTo>
                  <a:pt x="80" y="139"/>
                  <a:pt x="80" y="139"/>
                  <a:pt x="80" y="139"/>
                </a:cubicBezTo>
                <a:cubicBezTo>
                  <a:pt x="80" y="139"/>
                  <a:pt x="80" y="139"/>
                  <a:pt x="80" y="139"/>
                </a:cubicBezTo>
                <a:cubicBezTo>
                  <a:pt x="80" y="139"/>
                  <a:pt x="80" y="139"/>
                  <a:pt x="80" y="139"/>
                </a:cubicBezTo>
                <a:cubicBezTo>
                  <a:pt x="80" y="139"/>
                  <a:pt x="80" y="139"/>
                  <a:pt x="80" y="139"/>
                </a:cubicBezTo>
                <a:cubicBezTo>
                  <a:pt x="80" y="139"/>
                  <a:pt x="79" y="139"/>
                  <a:pt x="79" y="139"/>
                </a:cubicBezTo>
                <a:cubicBezTo>
                  <a:pt x="79" y="139"/>
                  <a:pt x="79" y="139"/>
                  <a:pt x="79" y="139"/>
                </a:cubicBezTo>
                <a:cubicBezTo>
                  <a:pt x="78" y="139"/>
                  <a:pt x="78" y="139"/>
                  <a:pt x="77" y="139"/>
                </a:cubicBezTo>
                <a:cubicBezTo>
                  <a:pt x="77" y="140"/>
                  <a:pt x="77" y="139"/>
                  <a:pt x="77" y="140"/>
                </a:cubicBezTo>
                <a:cubicBezTo>
                  <a:pt x="76" y="139"/>
                  <a:pt x="76" y="140"/>
                  <a:pt x="75" y="140"/>
                </a:cubicBezTo>
                <a:cubicBezTo>
                  <a:pt x="75" y="140"/>
                  <a:pt x="75" y="140"/>
                  <a:pt x="75" y="140"/>
                </a:cubicBezTo>
                <a:cubicBezTo>
                  <a:pt x="75" y="140"/>
                  <a:pt x="75" y="140"/>
                  <a:pt x="75" y="140"/>
                </a:cubicBezTo>
                <a:cubicBezTo>
                  <a:pt x="75" y="140"/>
                  <a:pt x="75" y="140"/>
                  <a:pt x="75" y="140"/>
                </a:cubicBezTo>
                <a:cubicBezTo>
                  <a:pt x="75" y="140"/>
                  <a:pt x="75" y="140"/>
                  <a:pt x="75" y="140"/>
                </a:cubicBezTo>
                <a:cubicBezTo>
                  <a:pt x="75" y="140"/>
                  <a:pt x="75" y="140"/>
                  <a:pt x="75" y="140"/>
                </a:cubicBezTo>
                <a:cubicBezTo>
                  <a:pt x="75" y="141"/>
                  <a:pt x="74" y="140"/>
                  <a:pt x="74" y="141"/>
                </a:cubicBezTo>
                <a:cubicBezTo>
                  <a:pt x="74" y="141"/>
                  <a:pt x="74" y="141"/>
                  <a:pt x="74" y="140"/>
                </a:cubicBezTo>
                <a:cubicBezTo>
                  <a:pt x="74" y="141"/>
                  <a:pt x="74" y="141"/>
                  <a:pt x="74" y="141"/>
                </a:cubicBezTo>
                <a:cubicBezTo>
                  <a:pt x="73" y="140"/>
                  <a:pt x="73" y="140"/>
                  <a:pt x="73" y="140"/>
                </a:cubicBezTo>
                <a:cubicBezTo>
                  <a:pt x="73" y="141"/>
                  <a:pt x="73" y="141"/>
                  <a:pt x="73" y="141"/>
                </a:cubicBezTo>
                <a:cubicBezTo>
                  <a:pt x="73" y="141"/>
                  <a:pt x="73" y="140"/>
                  <a:pt x="73" y="140"/>
                </a:cubicBezTo>
                <a:cubicBezTo>
                  <a:pt x="73" y="141"/>
                  <a:pt x="73" y="141"/>
                  <a:pt x="73" y="141"/>
                </a:cubicBezTo>
                <a:cubicBezTo>
                  <a:pt x="73" y="141"/>
                  <a:pt x="72" y="140"/>
                  <a:pt x="72" y="141"/>
                </a:cubicBezTo>
                <a:cubicBezTo>
                  <a:pt x="72" y="141"/>
                  <a:pt x="73" y="141"/>
                  <a:pt x="73" y="141"/>
                </a:cubicBezTo>
                <a:cubicBezTo>
                  <a:pt x="73" y="141"/>
                  <a:pt x="72" y="142"/>
                  <a:pt x="72" y="142"/>
                </a:cubicBezTo>
                <a:cubicBezTo>
                  <a:pt x="72" y="142"/>
                  <a:pt x="72" y="142"/>
                  <a:pt x="72" y="142"/>
                </a:cubicBezTo>
                <a:cubicBezTo>
                  <a:pt x="72" y="141"/>
                  <a:pt x="72" y="142"/>
                  <a:pt x="72" y="142"/>
                </a:cubicBezTo>
                <a:cubicBezTo>
                  <a:pt x="72" y="141"/>
                  <a:pt x="71" y="141"/>
                  <a:pt x="71" y="142"/>
                </a:cubicBezTo>
                <a:cubicBezTo>
                  <a:pt x="71" y="142"/>
                  <a:pt x="71" y="142"/>
                  <a:pt x="71" y="142"/>
                </a:cubicBezTo>
                <a:cubicBezTo>
                  <a:pt x="70" y="142"/>
                  <a:pt x="70" y="143"/>
                  <a:pt x="70" y="143"/>
                </a:cubicBezTo>
                <a:cubicBezTo>
                  <a:pt x="70" y="142"/>
                  <a:pt x="70" y="142"/>
                  <a:pt x="69" y="142"/>
                </a:cubicBezTo>
                <a:cubicBezTo>
                  <a:pt x="69" y="142"/>
                  <a:pt x="69" y="141"/>
                  <a:pt x="70" y="141"/>
                </a:cubicBezTo>
                <a:cubicBezTo>
                  <a:pt x="69" y="141"/>
                  <a:pt x="69" y="141"/>
                  <a:pt x="69" y="141"/>
                </a:cubicBezTo>
                <a:cubicBezTo>
                  <a:pt x="69" y="141"/>
                  <a:pt x="69" y="141"/>
                  <a:pt x="69" y="141"/>
                </a:cubicBezTo>
                <a:cubicBezTo>
                  <a:pt x="69" y="141"/>
                  <a:pt x="69" y="141"/>
                  <a:pt x="69" y="142"/>
                </a:cubicBezTo>
                <a:cubicBezTo>
                  <a:pt x="68" y="142"/>
                  <a:pt x="68" y="141"/>
                  <a:pt x="67" y="141"/>
                </a:cubicBezTo>
                <a:cubicBezTo>
                  <a:pt x="67" y="142"/>
                  <a:pt x="66" y="141"/>
                  <a:pt x="66" y="142"/>
                </a:cubicBezTo>
                <a:cubicBezTo>
                  <a:pt x="67" y="142"/>
                  <a:pt x="67" y="142"/>
                  <a:pt x="67" y="142"/>
                </a:cubicBezTo>
                <a:cubicBezTo>
                  <a:pt x="68" y="142"/>
                  <a:pt x="68" y="142"/>
                  <a:pt x="68" y="142"/>
                </a:cubicBezTo>
                <a:cubicBezTo>
                  <a:pt x="68" y="142"/>
                  <a:pt x="68" y="143"/>
                  <a:pt x="67" y="143"/>
                </a:cubicBezTo>
                <a:cubicBezTo>
                  <a:pt x="67" y="143"/>
                  <a:pt x="67" y="143"/>
                  <a:pt x="67" y="143"/>
                </a:cubicBezTo>
                <a:cubicBezTo>
                  <a:pt x="67" y="142"/>
                  <a:pt x="67" y="142"/>
                  <a:pt x="67" y="142"/>
                </a:cubicBezTo>
                <a:cubicBezTo>
                  <a:pt x="67" y="142"/>
                  <a:pt x="67" y="142"/>
                  <a:pt x="67" y="142"/>
                </a:cubicBezTo>
                <a:cubicBezTo>
                  <a:pt x="67" y="142"/>
                  <a:pt x="67" y="143"/>
                  <a:pt x="67" y="143"/>
                </a:cubicBezTo>
                <a:cubicBezTo>
                  <a:pt x="67" y="143"/>
                  <a:pt x="67" y="143"/>
                  <a:pt x="67" y="143"/>
                </a:cubicBezTo>
                <a:cubicBezTo>
                  <a:pt x="67" y="143"/>
                  <a:pt x="66" y="143"/>
                  <a:pt x="65" y="143"/>
                </a:cubicBezTo>
                <a:cubicBezTo>
                  <a:pt x="65" y="143"/>
                  <a:pt x="65" y="143"/>
                  <a:pt x="65" y="143"/>
                </a:cubicBezTo>
                <a:cubicBezTo>
                  <a:pt x="64" y="142"/>
                  <a:pt x="63" y="144"/>
                  <a:pt x="61" y="144"/>
                </a:cubicBezTo>
                <a:cubicBezTo>
                  <a:pt x="61" y="144"/>
                  <a:pt x="61" y="144"/>
                  <a:pt x="61" y="144"/>
                </a:cubicBezTo>
                <a:cubicBezTo>
                  <a:pt x="61" y="144"/>
                  <a:pt x="61" y="144"/>
                  <a:pt x="60" y="144"/>
                </a:cubicBezTo>
                <a:cubicBezTo>
                  <a:pt x="60" y="144"/>
                  <a:pt x="60" y="144"/>
                  <a:pt x="60" y="144"/>
                </a:cubicBezTo>
                <a:cubicBezTo>
                  <a:pt x="60" y="145"/>
                  <a:pt x="60" y="145"/>
                  <a:pt x="60" y="145"/>
                </a:cubicBezTo>
                <a:cubicBezTo>
                  <a:pt x="60" y="145"/>
                  <a:pt x="60" y="145"/>
                  <a:pt x="60" y="145"/>
                </a:cubicBezTo>
                <a:cubicBezTo>
                  <a:pt x="60" y="145"/>
                  <a:pt x="60" y="145"/>
                  <a:pt x="60" y="145"/>
                </a:cubicBezTo>
                <a:cubicBezTo>
                  <a:pt x="60" y="145"/>
                  <a:pt x="59" y="145"/>
                  <a:pt x="59" y="145"/>
                </a:cubicBezTo>
                <a:cubicBezTo>
                  <a:pt x="59" y="144"/>
                  <a:pt x="60" y="145"/>
                  <a:pt x="60" y="144"/>
                </a:cubicBezTo>
                <a:cubicBezTo>
                  <a:pt x="60" y="144"/>
                  <a:pt x="59" y="144"/>
                  <a:pt x="59" y="144"/>
                </a:cubicBezTo>
                <a:cubicBezTo>
                  <a:pt x="59" y="145"/>
                  <a:pt x="60" y="145"/>
                  <a:pt x="59" y="145"/>
                </a:cubicBezTo>
                <a:cubicBezTo>
                  <a:pt x="59" y="146"/>
                  <a:pt x="59" y="146"/>
                  <a:pt x="59" y="146"/>
                </a:cubicBezTo>
                <a:cubicBezTo>
                  <a:pt x="59" y="145"/>
                  <a:pt x="57" y="147"/>
                  <a:pt x="57" y="147"/>
                </a:cubicBezTo>
                <a:cubicBezTo>
                  <a:pt x="57" y="147"/>
                  <a:pt x="56" y="147"/>
                  <a:pt x="57" y="147"/>
                </a:cubicBezTo>
                <a:cubicBezTo>
                  <a:pt x="56" y="147"/>
                  <a:pt x="56" y="147"/>
                  <a:pt x="55" y="147"/>
                </a:cubicBezTo>
                <a:cubicBezTo>
                  <a:pt x="55" y="147"/>
                  <a:pt x="55" y="148"/>
                  <a:pt x="54" y="148"/>
                </a:cubicBezTo>
                <a:cubicBezTo>
                  <a:pt x="54" y="148"/>
                  <a:pt x="54" y="148"/>
                  <a:pt x="53" y="147"/>
                </a:cubicBezTo>
                <a:cubicBezTo>
                  <a:pt x="52" y="149"/>
                  <a:pt x="51" y="148"/>
                  <a:pt x="49" y="149"/>
                </a:cubicBezTo>
                <a:cubicBezTo>
                  <a:pt x="49" y="149"/>
                  <a:pt x="49" y="148"/>
                  <a:pt x="49" y="149"/>
                </a:cubicBezTo>
                <a:cubicBezTo>
                  <a:pt x="49" y="150"/>
                  <a:pt x="48" y="149"/>
                  <a:pt x="48" y="149"/>
                </a:cubicBezTo>
                <a:cubicBezTo>
                  <a:pt x="48" y="149"/>
                  <a:pt x="47" y="150"/>
                  <a:pt x="47" y="150"/>
                </a:cubicBezTo>
                <a:cubicBezTo>
                  <a:pt x="46" y="150"/>
                  <a:pt x="47" y="150"/>
                  <a:pt x="47" y="149"/>
                </a:cubicBezTo>
                <a:cubicBezTo>
                  <a:pt x="47" y="149"/>
                  <a:pt x="47" y="149"/>
                  <a:pt x="46" y="149"/>
                </a:cubicBezTo>
                <a:cubicBezTo>
                  <a:pt x="46" y="149"/>
                  <a:pt x="47" y="150"/>
                  <a:pt x="46" y="150"/>
                </a:cubicBezTo>
                <a:cubicBezTo>
                  <a:pt x="46" y="150"/>
                  <a:pt x="46" y="149"/>
                  <a:pt x="46" y="149"/>
                </a:cubicBezTo>
                <a:cubicBezTo>
                  <a:pt x="45" y="149"/>
                  <a:pt x="45" y="150"/>
                  <a:pt x="45" y="150"/>
                </a:cubicBezTo>
                <a:cubicBezTo>
                  <a:pt x="45" y="150"/>
                  <a:pt x="45" y="149"/>
                  <a:pt x="45" y="149"/>
                </a:cubicBezTo>
                <a:cubicBezTo>
                  <a:pt x="45" y="150"/>
                  <a:pt x="44" y="150"/>
                  <a:pt x="44" y="151"/>
                </a:cubicBezTo>
                <a:cubicBezTo>
                  <a:pt x="43" y="150"/>
                  <a:pt x="43" y="151"/>
                  <a:pt x="43" y="150"/>
                </a:cubicBezTo>
                <a:cubicBezTo>
                  <a:pt x="43" y="151"/>
                  <a:pt x="42" y="151"/>
                  <a:pt x="42" y="151"/>
                </a:cubicBezTo>
                <a:cubicBezTo>
                  <a:pt x="42" y="151"/>
                  <a:pt x="42" y="151"/>
                  <a:pt x="42" y="150"/>
                </a:cubicBezTo>
                <a:cubicBezTo>
                  <a:pt x="42" y="151"/>
                  <a:pt x="40" y="151"/>
                  <a:pt x="40" y="152"/>
                </a:cubicBezTo>
                <a:cubicBezTo>
                  <a:pt x="40" y="152"/>
                  <a:pt x="40" y="153"/>
                  <a:pt x="39" y="153"/>
                </a:cubicBezTo>
                <a:cubicBezTo>
                  <a:pt x="39" y="152"/>
                  <a:pt x="39" y="152"/>
                  <a:pt x="40" y="152"/>
                </a:cubicBezTo>
                <a:cubicBezTo>
                  <a:pt x="39" y="152"/>
                  <a:pt x="39" y="152"/>
                  <a:pt x="38" y="152"/>
                </a:cubicBezTo>
                <a:cubicBezTo>
                  <a:pt x="39" y="154"/>
                  <a:pt x="37" y="153"/>
                  <a:pt x="36" y="154"/>
                </a:cubicBezTo>
                <a:cubicBezTo>
                  <a:pt x="36" y="153"/>
                  <a:pt x="37" y="153"/>
                  <a:pt x="37" y="153"/>
                </a:cubicBezTo>
                <a:cubicBezTo>
                  <a:pt x="37" y="153"/>
                  <a:pt x="37" y="153"/>
                  <a:pt x="37" y="153"/>
                </a:cubicBezTo>
                <a:cubicBezTo>
                  <a:pt x="38" y="153"/>
                  <a:pt x="37" y="153"/>
                  <a:pt x="38" y="152"/>
                </a:cubicBezTo>
                <a:cubicBezTo>
                  <a:pt x="37" y="152"/>
                  <a:pt x="37" y="153"/>
                  <a:pt x="36" y="152"/>
                </a:cubicBezTo>
                <a:cubicBezTo>
                  <a:pt x="35" y="152"/>
                  <a:pt x="36" y="152"/>
                  <a:pt x="36" y="153"/>
                </a:cubicBezTo>
                <a:cubicBezTo>
                  <a:pt x="35" y="152"/>
                  <a:pt x="32" y="154"/>
                  <a:pt x="31" y="154"/>
                </a:cubicBezTo>
                <a:cubicBezTo>
                  <a:pt x="31" y="154"/>
                  <a:pt x="30" y="155"/>
                  <a:pt x="31" y="155"/>
                </a:cubicBezTo>
                <a:cubicBezTo>
                  <a:pt x="31" y="156"/>
                  <a:pt x="30" y="155"/>
                  <a:pt x="30" y="156"/>
                </a:cubicBezTo>
                <a:cubicBezTo>
                  <a:pt x="29" y="156"/>
                  <a:pt x="30" y="155"/>
                  <a:pt x="30" y="155"/>
                </a:cubicBezTo>
                <a:cubicBezTo>
                  <a:pt x="30" y="155"/>
                  <a:pt x="30" y="155"/>
                  <a:pt x="30" y="155"/>
                </a:cubicBezTo>
                <a:cubicBezTo>
                  <a:pt x="31" y="154"/>
                  <a:pt x="30" y="154"/>
                  <a:pt x="30" y="154"/>
                </a:cubicBezTo>
                <a:cubicBezTo>
                  <a:pt x="30" y="154"/>
                  <a:pt x="30" y="154"/>
                  <a:pt x="29" y="155"/>
                </a:cubicBezTo>
                <a:cubicBezTo>
                  <a:pt x="29" y="155"/>
                  <a:pt x="29" y="155"/>
                  <a:pt x="29" y="155"/>
                </a:cubicBezTo>
                <a:cubicBezTo>
                  <a:pt x="29" y="155"/>
                  <a:pt x="29" y="155"/>
                  <a:pt x="29" y="156"/>
                </a:cubicBezTo>
                <a:cubicBezTo>
                  <a:pt x="29" y="156"/>
                  <a:pt x="28" y="156"/>
                  <a:pt x="28" y="156"/>
                </a:cubicBezTo>
                <a:cubicBezTo>
                  <a:pt x="30" y="156"/>
                  <a:pt x="32" y="156"/>
                  <a:pt x="34" y="155"/>
                </a:cubicBezTo>
                <a:cubicBezTo>
                  <a:pt x="35" y="155"/>
                  <a:pt x="34" y="156"/>
                  <a:pt x="35" y="156"/>
                </a:cubicBezTo>
                <a:cubicBezTo>
                  <a:pt x="35" y="156"/>
                  <a:pt x="35" y="156"/>
                  <a:pt x="35" y="155"/>
                </a:cubicBezTo>
                <a:cubicBezTo>
                  <a:pt x="36" y="156"/>
                  <a:pt x="35" y="156"/>
                  <a:pt x="35" y="157"/>
                </a:cubicBezTo>
                <a:cubicBezTo>
                  <a:pt x="34" y="157"/>
                  <a:pt x="32" y="156"/>
                  <a:pt x="31" y="158"/>
                </a:cubicBezTo>
                <a:cubicBezTo>
                  <a:pt x="31" y="158"/>
                  <a:pt x="30" y="157"/>
                  <a:pt x="30" y="158"/>
                </a:cubicBezTo>
                <a:cubicBezTo>
                  <a:pt x="30" y="158"/>
                  <a:pt x="30" y="158"/>
                  <a:pt x="30" y="158"/>
                </a:cubicBezTo>
                <a:cubicBezTo>
                  <a:pt x="29" y="158"/>
                  <a:pt x="30" y="159"/>
                  <a:pt x="30" y="159"/>
                </a:cubicBezTo>
                <a:cubicBezTo>
                  <a:pt x="28" y="158"/>
                  <a:pt x="28" y="159"/>
                  <a:pt x="28" y="159"/>
                </a:cubicBezTo>
                <a:cubicBezTo>
                  <a:pt x="27" y="159"/>
                  <a:pt x="27" y="159"/>
                  <a:pt x="27" y="159"/>
                </a:cubicBezTo>
                <a:cubicBezTo>
                  <a:pt x="27" y="159"/>
                  <a:pt x="27" y="159"/>
                  <a:pt x="27" y="159"/>
                </a:cubicBezTo>
                <a:cubicBezTo>
                  <a:pt x="27" y="159"/>
                  <a:pt x="27" y="159"/>
                  <a:pt x="27" y="159"/>
                </a:cubicBezTo>
                <a:cubicBezTo>
                  <a:pt x="27" y="159"/>
                  <a:pt x="27" y="159"/>
                  <a:pt x="27" y="159"/>
                </a:cubicBezTo>
                <a:cubicBezTo>
                  <a:pt x="27" y="160"/>
                  <a:pt x="26" y="160"/>
                  <a:pt x="26" y="160"/>
                </a:cubicBezTo>
                <a:cubicBezTo>
                  <a:pt x="26" y="159"/>
                  <a:pt x="27" y="159"/>
                  <a:pt x="26" y="159"/>
                </a:cubicBezTo>
                <a:cubicBezTo>
                  <a:pt x="26" y="159"/>
                  <a:pt x="26" y="159"/>
                  <a:pt x="25" y="159"/>
                </a:cubicBezTo>
                <a:cubicBezTo>
                  <a:pt x="25" y="159"/>
                  <a:pt x="25" y="159"/>
                  <a:pt x="25" y="160"/>
                </a:cubicBezTo>
                <a:cubicBezTo>
                  <a:pt x="24" y="160"/>
                  <a:pt x="24" y="160"/>
                  <a:pt x="22" y="159"/>
                </a:cubicBezTo>
                <a:cubicBezTo>
                  <a:pt x="23" y="161"/>
                  <a:pt x="22" y="159"/>
                  <a:pt x="21" y="160"/>
                </a:cubicBezTo>
                <a:cubicBezTo>
                  <a:pt x="21" y="160"/>
                  <a:pt x="22" y="160"/>
                  <a:pt x="22" y="159"/>
                </a:cubicBezTo>
                <a:cubicBezTo>
                  <a:pt x="21" y="160"/>
                  <a:pt x="21" y="160"/>
                  <a:pt x="20" y="160"/>
                </a:cubicBezTo>
                <a:cubicBezTo>
                  <a:pt x="20" y="160"/>
                  <a:pt x="20" y="161"/>
                  <a:pt x="20" y="160"/>
                </a:cubicBezTo>
                <a:cubicBezTo>
                  <a:pt x="20" y="161"/>
                  <a:pt x="20" y="161"/>
                  <a:pt x="20" y="162"/>
                </a:cubicBezTo>
                <a:cubicBezTo>
                  <a:pt x="20" y="161"/>
                  <a:pt x="21" y="162"/>
                  <a:pt x="22" y="161"/>
                </a:cubicBezTo>
                <a:cubicBezTo>
                  <a:pt x="22" y="162"/>
                  <a:pt x="21" y="162"/>
                  <a:pt x="22" y="162"/>
                </a:cubicBezTo>
                <a:cubicBezTo>
                  <a:pt x="22" y="162"/>
                  <a:pt x="22" y="161"/>
                  <a:pt x="22" y="161"/>
                </a:cubicBezTo>
                <a:cubicBezTo>
                  <a:pt x="22" y="161"/>
                  <a:pt x="23" y="161"/>
                  <a:pt x="23" y="160"/>
                </a:cubicBezTo>
                <a:cubicBezTo>
                  <a:pt x="23" y="161"/>
                  <a:pt x="24" y="160"/>
                  <a:pt x="24" y="160"/>
                </a:cubicBezTo>
                <a:cubicBezTo>
                  <a:pt x="25" y="161"/>
                  <a:pt x="24" y="161"/>
                  <a:pt x="24" y="161"/>
                </a:cubicBezTo>
                <a:cubicBezTo>
                  <a:pt x="24" y="161"/>
                  <a:pt x="24" y="161"/>
                  <a:pt x="24" y="161"/>
                </a:cubicBezTo>
                <a:cubicBezTo>
                  <a:pt x="25" y="161"/>
                  <a:pt x="25" y="161"/>
                  <a:pt x="26" y="161"/>
                </a:cubicBezTo>
                <a:cubicBezTo>
                  <a:pt x="26" y="161"/>
                  <a:pt x="26" y="160"/>
                  <a:pt x="26" y="160"/>
                </a:cubicBezTo>
                <a:cubicBezTo>
                  <a:pt x="27" y="160"/>
                  <a:pt x="26" y="161"/>
                  <a:pt x="27" y="161"/>
                </a:cubicBezTo>
                <a:cubicBezTo>
                  <a:pt x="27" y="161"/>
                  <a:pt x="28" y="161"/>
                  <a:pt x="28" y="161"/>
                </a:cubicBezTo>
                <a:cubicBezTo>
                  <a:pt x="28" y="161"/>
                  <a:pt x="28" y="161"/>
                  <a:pt x="28" y="161"/>
                </a:cubicBezTo>
                <a:cubicBezTo>
                  <a:pt x="28" y="161"/>
                  <a:pt x="28" y="161"/>
                  <a:pt x="28" y="161"/>
                </a:cubicBezTo>
                <a:cubicBezTo>
                  <a:pt x="28" y="161"/>
                  <a:pt x="28" y="161"/>
                  <a:pt x="28" y="161"/>
                </a:cubicBezTo>
                <a:cubicBezTo>
                  <a:pt x="28" y="161"/>
                  <a:pt x="28" y="161"/>
                  <a:pt x="29" y="161"/>
                </a:cubicBezTo>
                <a:cubicBezTo>
                  <a:pt x="30" y="161"/>
                  <a:pt x="31" y="161"/>
                  <a:pt x="32" y="161"/>
                </a:cubicBezTo>
                <a:cubicBezTo>
                  <a:pt x="33" y="159"/>
                  <a:pt x="34" y="160"/>
                  <a:pt x="35" y="160"/>
                </a:cubicBezTo>
                <a:cubicBezTo>
                  <a:pt x="36" y="161"/>
                  <a:pt x="37" y="158"/>
                  <a:pt x="39" y="159"/>
                </a:cubicBezTo>
                <a:cubicBezTo>
                  <a:pt x="39" y="159"/>
                  <a:pt x="39" y="159"/>
                  <a:pt x="39" y="158"/>
                </a:cubicBezTo>
                <a:cubicBezTo>
                  <a:pt x="40" y="159"/>
                  <a:pt x="40" y="159"/>
                  <a:pt x="41" y="159"/>
                </a:cubicBezTo>
                <a:cubicBezTo>
                  <a:pt x="40" y="159"/>
                  <a:pt x="40" y="159"/>
                  <a:pt x="40" y="160"/>
                </a:cubicBezTo>
                <a:cubicBezTo>
                  <a:pt x="40" y="159"/>
                  <a:pt x="39" y="160"/>
                  <a:pt x="39" y="160"/>
                </a:cubicBezTo>
                <a:cubicBezTo>
                  <a:pt x="39" y="160"/>
                  <a:pt x="39" y="160"/>
                  <a:pt x="39" y="160"/>
                </a:cubicBezTo>
                <a:cubicBezTo>
                  <a:pt x="39" y="161"/>
                  <a:pt x="38" y="161"/>
                  <a:pt x="38" y="161"/>
                </a:cubicBezTo>
                <a:cubicBezTo>
                  <a:pt x="38" y="161"/>
                  <a:pt x="38" y="160"/>
                  <a:pt x="39" y="160"/>
                </a:cubicBezTo>
                <a:cubicBezTo>
                  <a:pt x="38" y="160"/>
                  <a:pt x="37" y="161"/>
                  <a:pt x="36" y="161"/>
                </a:cubicBezTo>
                <a:cubicBezTo>
                  <a:pt x="37" y="161"/>
                  <a:pt x="37" y="161"/>
                  <a:pt x="37" y="161"/>
                </a:cubicBezTo>
                <a:cubicBezTo>
                  <a:pt x="36" y="161"/>
                  <a:pt x="36" y="162"/>
                  <a:pt x="35" y="162"/>
                </a:cubicBezTo>
                <a:cubicBezTo>
                  <a:pt x="35" y="162"/>
                  <a:pt x="36" y="162"/>
                  <a:pt x="35" y="161"/>
                </a:cubicBezTo>
                <a:cubicBezTo>
                  <a:pt x="35" y="162"/>
                  <a:pt x="35" y="162"/>
                  <a:pt x="35" y="162"/>
                </a:cubicBezTo>
                <a:cubicBezTo>
                  <a:pt x="33" y="162"/>
                  <a:pt x="32" y="163"/>
                  <a:pt x="32" y="163"/>
                </a:cubicBezTo>
                <a:cubicBezTo>
                  <a:pt x="32" y="163"/>
                  <a:pt x="31" y="163"/>
                  <a:pt x="30" y="163"/>
                </a:cubicBezTo>
                <a:cubicBezTo>
                  <a:pt x="30" y="164"/>
                  <a:pt x="30" y="164"/>
                  <a:pt x="31" y="164"/>
                </a:cubicBezTo>
                <a:cubicBezTo>
                  <a:pt x="30" y="165"/>
                  <a:pt x="30" y="164"/>
                  <a:pt x="29" y="165"/>
                </a:cubicBezTo>
                <a:cubicBezTo>
                  <a:pt x="29" y="164"/>
                  <a:pt x="29" y="164"/>
                  <a:pt x="29" y="163"/>
                </a:cubicBezTo>
                <a:cubicBezTo>
                  <a:pt x="28" y="163"/>
                  <a:pt x="28" y="164"/>
                  <a:pt x="28" y="165"/>
                </a:cubicBezTo>
                <a:cubicBezTo>
                  <a:pt x="28" y="165"/>
                  <a:pt x="26" y="164"/>
                  <a:pt x="27" y="165"/>
                </a:cubicBezTo>
                <a:cubicBezTo>
                  <a:pt x="26" y="165"/>
                  <a:pt x="25" y="165"/>
                  <a:pt x="26" y="165"/>
                </a:cubicBezTo>
                <a:cubicBezTo>
                  <a:pt x="25" y="166"/>
                  <a:pt x="24" y="166"/>
                  <a:pt x="23" y="166"/>
                </a:cubicBezTo>
                <a:cubicBezTo>
                  <a:pt x="23" y="166"/>
                  <a:pt x="23" y="166"/>
                  <a:pt x="23" y="165"/>
                </a:cubicBezTo>
                <a:cubicBezTo>
                  <a:pt x="23" y="165"/>
                  <a:pt x="23" y="165"/>
                  <a:pt x="22" y="164"/>
                </a:cubicBezTo>
                <a:cubicBezTo>
                  <a:pt x="22" y="165"/>
                  <a:pt x="23" y="165"/>
                  <a:pt x="22" y="165"/>
                </a:cubicBezTo>
                <a:cubicBezTo>
                  <a:pt x="22" y="166"/>
                  <a:pt x="23" y="165"/>
                  <a:pt x="23" y="165"/>
                </a:cubicBezTo>
                <a:cubicBezTo>
                  <a:pt x="23" y="166"/>
                  <a:pt x="22" y="167"/>
                  <a:pt x="21" y="166"/>
                </a:cubicBezTo>
                <a:cubicBezTo>
                  <a:pt x="20" y="166"/>
                  <a:pt x="20" y="168"/>
                  <a:pt x="19" y="168"/>
                </a:cubicBezTo>
                <a:cubicBezTo>
                  <a:pt x="19" y="168"/>
                  <a:pt x="19" y="168"/>
                  <a:pt x="19" y="168"/>
                </a:cubicBezTo>
                <a:cubicBezTo>
                  <a:pt x="18" y="168"/>
                  <a:pt x="18" y="168"/>
                  <a:pt x="18" y="167"/>
                </a:cubicBezTo>
                <a:cubicBezTo>
                  <a:pt x="18" y="167"/>
                  <a:pt x="18" y="169"/>
                  <a:pt x="17" y="168"/>
                </a:cubicBezTo>
                <a:cubicBezTo>
                  <a:pt x="17" y="168"/>
                  <a:pt x="17" y="168"/>
                  <a:pt x="17" y="167"/>
                </a:cubicBezTo>
                <a:cubicBezTo>
                  <a:pt x="16" y="168"/>
                  <a:pt x="15" y="169"/>
                  <a:pt x="14" y="168"/>
                </a:cubicBezTo>
                <a:cubicBezTo>
                  <a:pt x="13" y="169"/>
                  <a:pt x="13" y="169"/>
                  <a:pt x="13" y="169"/>
                </a:cubicBezTo>
                <a:cubicBezTo>
                  <a:pt x="13" y="169"/>
                  <a:pt x="13" y="170"/>
                  <a:pt x="13" y="170"/>
                </a:cubicBezTo>
                <a:cubicBezTo>
                  <a:pt x="12" y="169"/>
                  <a:pt x="11" y="171"/>
                  <a:pt x="10" y="170"/>
                </a:cubicBezTo>
                <a:cubicBezTo>
                  <a:pt x="11" y="170"/>
                  <a:pt x="11" y="169"/>
                  <a:pt x="11" y="170"/>
                </a:cubicBezTo>
                <a:cubicBezTo>
                  <a:pt x="11" y="169"/>
                  <a:pt x="9" y="170"/>
                  <a:pt x="9" y="170"/>
                </a:cubicBezTo>
                <a:cubicBezTo>
                  <a:pt x="8" y="171"/>
                  <a:pt x="9" y="170"/>
                  <a:pt x="10" y="170"/>
                </a:cubicBezTo>
                <a:cubicBezTo>
                  <a:pt x="9" y="171"/>
                  <a:pt x="9" y="170"/>
                  <a:pt x="9" y="171"/>
                </a:cubicBezTo>
                <a:cubicBezTo>
                  <a:pt x="9" y="171"/>
                  <a:pt x="9" y="172"/>
                  <a:pt x="9" y="172"/>
                </a:cubicBezTo>
                <a:cubicBezTo>
                  <a:pt x="9" y="172"/>
                  <a:pt x="9" y="172"/>
                  <a:pt x="9" y="172"/>
                </a:cubicBezTo>
                <a:cubicBezTo>
                  <a:pt x="9" y="172"/>
                  <a:pt x="9" y="172"/>
                  <a:pt x="9" y="173"/>
                </a:cubicBezTo>
                <a:cubicBezTo>
                  <a:pt x="8" y="172"/>
                  <a:pt x="8" y="172"/>
                  <a:pt x="7" y="172"/>
                </a:cubicBezTo>
                <a:cubicBezTo>
                  <a:pt x="7" y="171"/>
                  <a:pt x="8" y="172"/>
                  <a:pt x="8" y="171"/>
                </a:cubicBezTo>
                <a:cubicBezTo>
                  <a:pt x="8" y="171"/>
                  <a:pt x="7" y="171"/>
                  <a:pt x="7" y="171"/>
                </a:cubicBezTo>
                <a:cubicBezTo>
                  <a:pt x="7" y="171"/>
                  <a:pt x="6" y="172"/>
                  <a:pt x="6" y="172"/>
                </a:cubicBezTo>
                <a:cubicBezTo>
                  <a:pt x="6" y="172"/>
                  <a:pt x="6" y="172"/>
                  <a:pt x="6" y="172"/>
                </a:cubicBezTo>
                <a:cubicBezTo>
                  <a:pt x="5" y="171"/>
                  <a:pt x="5" y="172"/>
                  <a:pt x="5" y="171"/>
                </a:cubicBezTo>
                <a:cubicBezTo>
                  <a:pt x="5" y="172"/>
                  <a:pt x="5" y="172"/>
                  <a:pt x="5" y="172"/>
                </a:cubicBezTo>
                <a:cubicBezTo>
                  <a:pt x="5" y="173"/>
                  <a:pt x="4" y="173"/>
                  <a:pt x="3" y="173"/>
                </a:cubicBezTo>
                <a:cubicBezTo>
                  <a:pt x="3" y="174"/>
                  <a:pt x="3" y="173"/>
                  <a:pt x="4" y="173"/>
                </a:cubicBezTo>
                <a:cubicBezTo>
                  <a:pt x="4" y="173"/>
                  <a:pt x="4" y="173"/>
                  <a:pt x="4" y="173"/>
                </a:cubicBezTo>
                <a:cubicBezTo>
                  <a:pt x="4" y="173"/>
                  <a:pt x="4" y="174"/>
                  <a:pt x="3" y="174"/>
                </a:cubicBezTo>
                <a:cubicBezTo>
                  <a:pt x="3" y="175"/>
                  <a:pt x="4" y="175"/>
                  <a:pt x="4" y="174"/>
                </a:cubicBezTo>
                <a:cubicBezTo>
                  <a:pt x="4" y="174"/>
                  <a:pt x="3" y="175"/>
                  <a:pt x="4" y="175"/>
                </a:cubicBezTo>
                <a:cubicBezTo>
                  <a:pt x="4" y="175"/>
                  <a:pt x="3" y="176"/>
                  <a:pt x="4" y="176"/>
                </a:cubicBezTo>
                <a:cubicBezTo>
                  <a:pt x="4" y="176"/>
                  <a:pt x="4" y="176"/>
                  <a:pt x="4" y="175"/>
                </a:cubicBezTo>
                <a:cubicBezTo>
                  <a:pt x="4" y="175"/>
                  <a:pt x="4" y="175"/>
                  <a:pt x="5" y="175"/>
                </a:cubicBezTo>
                <a:cubicBezTo>
                  <a:pt x="5" y="175"/>
                  <a:pt x="5" y="175"/>
                  <a:pt x="5" y="174"/>
                </a:cubicBezTo>
                <a:cubicBezTo>
                  <a:pt x="6" y="174"/>
                  <a:pt x="6" y="174"/>
                  <a:pt x="7" y="173"/>
                </a:cubicBezTo>
                <a:cubicBezTo>
                  <a:pt x="8" y="174"/>
                  <a:pt x="9" y="173"/>
                  <a:pt x="10" y="173"/>
                </a:cubicBezTo>
                <a:cubicBezTo>
                  <a:pt x="10" y="174"/>
                  <a:pt x="8" y="174"/>
                  <a:pt x="9" y="175"/>
                </a:cubicBezTo>
                <a:cubicBezTo>
                  <a:pt x="10" y="174"/>
                  <a:pt x="11" y="175"/>
                  <a:pt x="12" y="173"/>
                </a:cubicBezTo>
                <a:cubicBezTo>
                  <a:pt x="13" y="174"/>
                  <a:pt x="13" y="174"/>
                  <a:pt x="13" y="173"/>
                </a:cubicBezTo>
                <a:cubicBezTo>
                  <a:pt x="14" y="173"/>
                  <a:pt x="14" y="174"/>
                  <a:pt x="14" y="174"/>
                </a:cubicBezTo>
                <a:cubicBezTo>
                  <a:pt x="14" y="175"/>
                  <a:pt x="14" y="174"/>
                  <a:pt x="14" y="174"/>
                </a:cubicBezTo>
                <a:cubicBezTo>
                  <a:pt x="14" y="174"/>
                  <a:pt x="14" y="173"/>
                  <a:pt x="14" y="173"/>
                </a:cubicBezTo>
                <a:cubicBezTo>
                  <a:pt x="15" y="174"/>
                  <a:pt x="15" y="172"/>
                  <a:pt x="16" y="172"/>
                </a:cubicBezTo>
                <a:cubicBezTo>
                  <a:pt x="15" y="173"/>
                  <a:pt x="15" y="174"/>
                  <a:pt x="15" y="174"/>
                </a:cubicBezTo>
                <a:cubicBezTo>
                  <a:pt x="15" y="175"/>
                  <a:pt x="16" y="173"/>
                  <a:pt x="17" y="173"/>
                </a:cubicBezTo>
                <a:cubicBezTo>
                  <a:pt x="17" y="173"/>
                  <a:pt x="18" y="173"/>
                  <a:pt x="18" y="172"/>
                </a:cubicBezTo>
                <a:cubicBezTo>
                  <a:pt x="18" y="172"/>
                  <a:pt x="18" y="172"/>
                  <a:pt x="18" y="172"/>
                </a:cubicBezTo>
                <a:cubicBezTo>
                  <a:pt x="18" y="172"/>
                  <a:pt x="18" y="172"/>
                  <a:pt x="18" y="172"/>
                </a:cubicBezTo>
                <a:cubicBezTo>
                  <a:pt x="19" y="172"/>
                  <a:pt x="18" y="172"/>
                  <a:pt x="19" y="172"/>
                </a:cubicBezTo>
                <a:cubicBezTo>
                  <a:pt x="20" y="172"/>
                  <a:pt x="21" y="171"/>
                  <a:pt x="22" y="171"/>
                </a:cubicBezTo>
                <a:cubicBezTo>
                  <a:pt x="22" y="171"/>
                  <a:pt x="22" y="171"/>
                  <a:pt x="22" y="171"/>
                </a:cubicBezTo>
                <a:cubicBezTo>
                  <a:pt x="21" y="172"/>
                  <a:pt x="21" y="172"/>
                  <a:pt x="20" y="173"/>
                </a:cubicBezTo>
                <a:cubicBezTo>
                  <a:pt x="21" y="173"/>
                  <a:pt x="21" y="172"/>
                  <a:pt x="22" y="172"/>
                </a:cubicBezTo>
                <a:cubicBezTo>
                  <a:pt x="23" y="172"/>
                  <a:pt x="22" y="172"/>
                  <a:pt x="22" y="172"/>
                </a:cubicBezTo>
                <a:cubicBezTo>
                  <a:pt x="22" y="172"/>
                  <a:pt x="22" y="172"/>
                  <a:pt x="22" y="171"/>
                </a:cubicBezTo>
                <a:cubicBezTo>
                  <a:pt x="23" y="172"/>
                  <a:pt x="23" y="172"/>
                  <a:pt x="23" y="172"/>
                </a:cubicBezTo>
                <a:cubicBezTo>
                  <a:pt x="23" y="172"/>
                  <a:pt x="23" y="172"/>
                  <a:pt x="23" y="172"/>
                </a:cubicBezTo>
                <a:cubicBezTo>
                  <a:pt x="23" y="171"/>
                  <a:pt x="23" y="172"/>
                  <a:pt x="23" y="172"/>
                </a:cubicBezTo>
                <a:cubicBezTo>
                  <a:pt x="23" y="172"/>
                  <a:pt x="22" y="171"/>
                  <a:pt x="22" y="171"/>
                </a:cubicBezTo>
                <a:cubicBezTo>
                  <a:pt x="22" y="171"/>
                  <a:pt x="22" y="170"/>
                  <a:pt x="23" y="170"/>
                </a:cubicBezTo>
                <a:cubicBezTo>
                  <a:pt x="22" y="171"/>
                  <a:pt x="24" y="171"/>
                  <a:pt x="23" y="171"/>
                </a:cubicBezTo>
                <a:cubicBezTo>
                  <a:pt x="24" y="171"/>
                  <a:pt x="24" y="170"/>
                  <a:pt x="24" y="170"/>
                </a:cubicBezTo>
                <a:cubicBezTo>
                  <a:pt x="25" y="171"/>
                  <a:pt x="24" y="171"/>
                  <a:pt x="24" y="172"/>
                </a:cubicBezTo>
                <a:cubicBezTo>
                  <a:pt x="23" y="172"/>
                  <a:pt x="24" y="172"/>
                  <a:pt x="24" y="173"/>
                </a:cubicBezTo>
                <a:cubicBezTo>
                  <a:pt x="25" y="173"/>
                  <a:pt x="25" y="172"/>
                  <a:pt x="25" y="172"/>
                </a:cubicBezTo>
                <a:cubicBezTo>
                  <a:pt x="25" y="173"/>
                  <a:pt x="25" y="173"/>
                  <a:pt x="25" y="174"/>
                </a:cubicBezTo>
                <a:cubicBezTo>
                  <a:pt x="26" y="174"/>
                  <a:pt x="26" y="173"/>
                  <a:pt x="26" y="174"/>
                </a:cubicBezTo>
                <a:cubicBezTo>
                  <a:pt x="26" y="173"/>
                  <a:pt x="26" y="174"/>
                  <a:pt x="25" y="173"/>
                </a:cubicBezTo>
                <a:cubicBezTo>
                  <a:pt x="26" y="173"/>
                  <a:pt x="26" y="173"/>
                  <a:pt x="27" y="173"/>
                </a:cubicBezTo>
                <a:cubicBezTo>
                  <a:pt x="26" y="172"/>
                  <a:pt x="26" y="172"/>
                  <a:pt x="26" y="171"/>
                </a:cubicBezTo>
                <a:cubicBezTo>
                  <a:pt x="26" y="171"/>
                  <a:pt x="26" y="171"/>
                  <a:pt x="26" y="171"/>
                </a:cubicBezTo>
                <a:cubicBezTo>
                  <a:pt x="27" y="171"/>
                  <a:pt x="26" y="172"/>
                  <a:pt x="27" y="172"/>
                </a:cubicBezTo>
                <a:cubicBezTo>
                  <a:pt x="27" y="171"/>
                  <a:pt x="30" y="171"/>
                  <a:pt x="30" y="172"/>
                </a:cubicBezTo>
                <a:cubicBezTo>
                  <a:pt x="30" y="171"/>
                  <a:pt x="31" y="171"/>
                  <a:pt x="31" y="171"/>
                </a:cubicBezTo>
                <a:cubicBezTo>
                  <a:pt x="31" y="171"/>
                  <a:pt x="31" y="171"/>
                  <a:pt x="32" y="172"/>
                </a:cubicBezTo>
                <a:cubicBezTo>
                  <a:pt x="31" y="172"/>
                  <a:pt x="31" y="172"/>
                  <a:pt x="30" y="172"/>
                </a:cubicBezTo>
                <a:cubicBezTo>
                  <a:pt x="30" y="173"/>
                  <a:pt x="32" y="172"/>
                  <a:pt x="32" y="172"/>
                </a:cubicBezTo>
                <a:cubicBezTo>
                  <a:pt x="33" y="172"/>
                  <a:pt x="32" y="172"/>
                  <a:pt x="33" y="173"/>
                </a:cubicBezTo>
                <a:cubicBezTo>
                  <a:pt x="33" y="172"/>
                  <a:pt x="34" y="171"/>
                  <a:pt x="35" y="172"/>
                </a:cubicBezTo>
                <a:cubicBezTo>
                  <a:pt x="35" y="171"/>
                  <a:pt x="35" y="171"/>
                  <a:pt x="35" y="171"/>
                </a:cubicBezTo>
                <a:cubicBezTo>
                  <a:pt x="35" y="171"/>
                  <a:pt x="35" y="170"/>
                  <a:pt x="36" y="170"/>
                </a:cubicBezTo>
                <a:cubicBezTo>
                  <a:pt x="36" y="170"/>
                  <a:pt x="36" y="170"/>
                  <a:pt x="36" y="170"/>
                </a:cubicBezTo>
                <a:cubicBezTo>
                  <a:pt x="36" y="170"/>
                  <a:pt x="36" y="170"/>
                  <a:pt x="37" y="169"/>
                </a:cubicBezTo>
                <a:cubicBezTo>
                  <a:pt x="37" y="169"/>
                  <a:pt x="37" y="169"/>
                  <a:pt x="37" y="169"/>
                </a:cubicBezTo>
                <a:cubicBezTo>
                  <a:pt x="38" y="169"/>
                  <a:pt x="36" y="170"/>
                  <a:pt x="37" y="170"/>
                </a:cubicBezTo>
                <a:cubicBezTo>
                  <a:pt x="37" y="169"/>
                  <a:pt x="38" y="169"/>
                  <a:pt x="38" y="169"/>
                </a:cubicBezTo>
                <a:cubicBezTo>
                  <a:pt x="38" y="170"/>
                  <a:pt x="38" y="170"/>
                  <a:pt x="38" y="170"/>
                </a:cubicBezTo>
                <a:cubicBezTo>
                  <a:pt x="37" y="171"/>
                  <a:pt x="36" y="171"/>
                  <a:pt x="35" y="172"/>
                </a:cubicBezTo>
                <a:cubicBezTo>
                  <a:pt x="35" y="172"/>
                  <a:pt x="36" y="172"/>
                  <a:pt x="36" y="172"/>
                </a:cubicBezTo>
                <a:cubicBezTo>
                  <a:pt x="36" y="172"/>
                  <a:pt x="36" y="172"/>
                  <a:pt x="36" y="172"/>
                </a:cubicBezTo>
                <a:cubicBezTo>
                  <a:pt x="36" y="172"/>
                  <a:pt x="36" y="172"/>
                  <a:pt x="36" y="172"/>
                </a:cubicBezTo>
                <a:cubicBezTo>
                  <a:pt x="36" y="172"/>
                  <a:pt x="36" y="172"/>
                  <a:pt x="36" y="172"/>
                </a:cubicBezTo>
                <a:cubicBezTo>
                  <a:pt x="36" y="172"/>
                  <a:pt x="37" y="172"/>
                  <a:pt x="36" y="172"/>
                </a:cubicBezTo>
                <a:cubicBezTo>
                  <a:pt x="37" y="172"/>
                  <a:pt x="37" y="172"/>
                  <a:pt x="37" y="172"/>
                </a:cubicBezTo>
                <a:cubicBezTo>
                  <a:pt x="37" y="172"/>
                  <a:pt x="37" y="172"/>
                  <a:pt x="36" y="172"/>
                </a:cubicBezTo>
                <a:cubicBezTo>
                  <a:pt x="37" y="170"/>
                  <a:pt x="40" y="172"/>
                  <a:pt x="41" y="170"/>
                </a:cubicBezTo>
                <a:cubicBezTo>
                  <a:pt x="41" y="170"/>
                  <a:pt x="41" y="170"/>
                  <a:pt x="41" y="170"/>
                </a:cubicBezTo>
                <a:cubicBezTo>
                  <a:pt x="41" y="171"/>
                  <a:pt x="41" y="171"/>
                  <a:pt x="40" y="172"/>
                </a:cubicBezTo>
                <a:cubicBezTo>
                  <a:pt x="41" y="171"/>
                  <a:pt x="41" y="171"/>
                  <a:pt x="42" y="171"/>
                </a:cubicBezTo>
                <a:cubicBezTo>
                  <a:pt x="42" y="171"/>
                  <a:pt x="42" y="171"/>
                  <a:pt x="42" y="170"/>
                </a:cubicBezTo>
                <a:cubicBezTo>
                  <a:pt x="42" y="170"/>
                  <a:pt x="42" y="170"/>
                  <a:pt x="42" y="170"/>
                </a:cubicBezTo>
                <a:cubicBezTo>
                  <a:pt x="42" y="170"/>
                  <a:pt x="42" y="170"/>
                  <a:pt x="43" y="170"/>
                </a:cubicBezTo>
                <a:cubicBezTo>
                  <a:pt x="42" y="170"/>
                  <a:pt x="42" y="170"/>
                  <a:pt x="42" y="170"/>
                </a:cubicBezTo>
                <a:cubicBezTo>
                  <a:pt x="42" y="171"/>
                  <a:pt x="44" y="172"/>
                  <a:pt x="44" y="171"/>
                </a:cubicBezTo>
                <a:cubicBezTo>
                  <a:pt x="45" y="171"/>
                  <a:pt x="46" y="171"/>
                  <a:pt x="47" y="170"/>
                </a:cubicBezTo>
                <a:cubicBezTo>
                  <a:pt x="47" y="170"/>
                  <a:pt x="47" y="171"/>
                  <a:pt x="48" y="170"/>
                </a:cubicBezTo>
                <a:cubicBezTo>
                  <a:pt x="49" y="170"/>
                  <a:pt x="51" y="170"/>
                  <a:pt x="52" y="169"/>
                </a:cubicBezTo>
                <a:cubicBezTo>
                  <a:pt x="52" y="170"/>
                  <a:pt x="53" y="169"/>
                  <a:pt x="53" y="169"/>
                </a:cubicBezTo>
                <a:cubicBezTo>
                  <a:pt x="53" y="170"/>
                  <a:pt x="53" y="170"/>
                  <a:pt x="52" y="170"/>
                </a:cubicBezTo>
                <a:cubicBezTo>
                  <a:pt x="53" y="170"/>
                  <a:pt x="53" y="170"/>
                  <a:pt x="53" y="171"/>
                </a:cubicBezTo>
                <a:cubicBezTo>
                  <a:pt x="53" y="170"/>
                  <a:pt x="54" y="170"/>
                  <a:pt x="55" y="169"/>
                </a:cubicBezTo>
                <a:cubicBezTo>
                  <a:pt x="54" y="170"/>
                  <a:pt x="54" y="169"/>
                  <a:pt x="53" y="169"/>
                </a:cubicBezTo>
                <a:cubicBezTo>
                  <a:pt x="54" y="169"/>
                  <a:pt x="54" y="169"/>
                  <a:pt x="54" y="169"/>
                </a:cubicBezTo>
                <a:cubicBezTo>
                  <a:pt x="54" y="169"/>
                  <a:pt x="54" y="169"/>
                  <a:pt x="53" y="169"/>
                </a:cubicBezTo>
                <a:cubicBezTo>
                  <a:pt x="53" y="169"/>
                  <a:pt x="54" y="169"/>
                  <a:pt x="54" y="168"/>
                </a:cubicBezTo>
                <a:cubicBezTo>
                  <a:pt x="54" y="169"/>
                  <a:pt x="54" y="169"/>
                  <a:pt x="54" y="169"/>
                </a:cubicBezTo>
                <a:cubicBezTo>
                  <a:pt x="54" y="169"/>
                  <a:pt x="55" y="169"/>
                  <a:pt x="55" y="169"/>
                </a:cubicBezTo>
                <a:cubicBezTo>
                  <a:pt x="55" y="169"/>
                  <a:pt x="55" y="169"/>
                  <a:pt x="55" y="169"/>
                </a:cubicBezTo>
                <a:cubicBezTo>
                  <a:pt x="56" y="169"/>
                  <a:pt x="56" y="169"/>
                  <a:pt x="56" y="168"/>
                </a:cubicBezTo>
                <a:cubicBezTo>
                  <a:pt x="56" y="169"/>
                  <a:pt x="57" y="169"/>
                  <a:pt x="57" y="169"/>
                </a:cubicBezTo>
                <a:cubicBezTo>
                  <a:pt x="57" y="169"/>
                  <a:pt x="57" y="169"/>
                  <a:pt x="57" y="169"/>
                </a:cubicBezTo>
                <a:cubicBezTo>
                  <a:pt x="57" y="169"/>
                  <a:pt x="57" y="169"/>
                  <a:pt x="57" y="169"/>
                </a:cubicBezTo>
                <a:cubicBezTo>
                  <a:pt x="57" y="169"/>
                  <a:pt x="57" y="169"/>
                  <a:pt x="57" y="169"/>
                </a:cubicBezTo>
                <a:cubicBezTo>
                  <a:pt x="57" y="169"/>
                  <a:pt x="57" y="169"/>
                  <a:pt x="57" y="169"/>
                </a:cubicBezTo>
                <a:cubicBezTo>
                  <a:pt x="57" y="169"/>
                  <a:pt x="57" y="169"/>
                  <a:pt x="57" y="169"/>
                </a:cubicBezTo>
                <a:cubicBezTo>
                  <a:pt x="57" y="169"/>
                  <a:pt x="57" y="169"/>
                  <a:pt x="57" y="169"/>
                </a:cubicBezTo>
                <a:cubicBezTo>
                  <a:pt x="57" y="170"/>
                  <a:pt x="57" y="170"/>
                  <a:pt x="56" y="170"/>
                </a:cubicBezTo>
                <a:cubicBezTo>
                  <a:pt x="56" y="170"/>
                  <a:pt x="57" y="170"/>
                  <a:pt x="58" y="170"/>
                </a:cubicBezTo>
                <a:cubicBezTo>
                  <a:pt x="58" y="170"/>
                  <a:pt x="58" y="170"/>
                  <a:pt x="58" y="169"/>
                </a:cubicBezTo>
                <a:cubicBezTo>
                  <a:pt x="58" y="169"/>
                  <a:pt x="58" y="169"/>
                  <a:pt x="58" y="168"/>
                </a:cubicBezTo>
                <a:cubicBezTo>
                  <a:pt x="59" y="168"/>
                  <a:pt x="60" y="168"/>
                  <a:pt x="60" y="168"/>
                </a:cubicBezTo>
                <a:cubicBezTo>
                  <a:pt x="61" y="169"/>
                  <a:pt x="60" y="168"/>
                  <a:pt x="60" y="168"/>
                </a:cubicBezTo>
                <a:cubicBezTo>
                  <a:pt x="61" y="168"/>
                  <a:pt x="61" y="168"/>
                  <a:pt x="61" y="167"/>
                </a:cubicBezTo>
                <a:cubicBezTo>
                  <a:pt x="61" y="168"/>
                  <a:pt x="61" y="168"/>
                  <a:pt x="61" y="168"/>
                </a:cubicBezTo>
                <a:cubicBezTo>
                  <a:pt x="61" y="168"/>
                  <a:pt x="61" y="168"/>
                  <a:pt x="61" y="168"/>
                </a:cubicBezTo>
                <a:cubicBezTo>
                  <a:pt x="61" y="168"/>
                  <a:pt x="61" y="168"/>
                  <a:pt x="61" y="168"/>
                </a:cubicBezTo>
                <a:cubicBezTo>
                  <a:pt x="62" y="168"/>
                  <a:pt x="62" y="168"/>
                  <a:pt x="62" y="168"/>
                </a:cubicBezTo>
                <a:cubicBezTo>
                  <a:pt x="62" y="168"/>
                  <a:pt x="62" y="168"/>
                  <a:pt x="62" y="168"/>
                </a:cubicBezTo>
                <a:cubicBezTo>
                  <a:pt x="62" y="168"/>
                  <a:pt x="62" y="168"/>
                  <a:pt x="62" y="168"/>
                </a:cubicBezTo>
                <a:cubicBezTo>
                  <a:pt x="62" y="168"/>
                  <a:pt x="62" y="168"/>
                  <a:pt x="62" y="168"/>
                </a:cubicBezTo>
                <a:cubicBezTo>
                  <a:pt x="63" y="168"/>
                  <a:pt x="62" y="168"/>
                  <a:pt x="62" y="169"/>
                </a:cubicBezTo>
                <a:cubicBezTo>
                  <a:pt x="63" y="169"/>
                  <a:pt x="63" y="168"/>
                  <a:pt x="64" y="167"/>
                </a:cubicBezTo>
                <a:cubicBezTo>
                  <a:pt x="64" y="167"/>
                  <a:pt x="64" y="167"/>
                  <a:pt x="64" y="167"/>
                </a:cubicBezTo>
                <a:cubicBezTo>
                  <a:pt x="64" y="167"/>
                  <a:pt x="64" y="167"/>
                  <a:pt x="64" y="167"/>
                </a:cubicBezTo>
                <a:cubicBezTo>
                  <a:pt x="64" y="168"/>
                  <a:pt x="64" y="168"/>
                  <a:pt x="65" y="168"/>
                </a:cubicBezTo>
                <a:cubicBezTo>
                  <a:pt x="65" y="168"/>
                  <a:pt x="65" y="168"/>
                  <a:pt x="66" y="168"/>
                </a:cubicBezTo>
                <a:cubicBezTo>
                  <a:pt x="66" y="168"/>
                  <a:pt x="65" y="168"/>
                  <a:pt x="65" y="168"/>
                </a:cubicBezTo>
                <a:cubicBezTo>
                  <a:pt x="65" y="167"/>
                  <a:pt x="65" y="167"/>
                  <a:pt x="65" y="167"/>
                </a:cubicBezTo>
                <a:cubicBezTo>
                  <a:pt x="65" y="167"/>
                  <a:pt x="65" y="167"/>
                  <a:pt x="65" y="167"/>
                </a:cubicBezTo>
                <a:cubicBezTo>
                  <a:pt x="65" y="166"/>
                  <a:pt x="66" y="167"/>
                  <a:pt x="66" y="166"/>
                </a:cubicBezTo>
                <a:cubicBezTo>
                  <a:pt x="65" y="166"/>
                  <a:pt x="66" y="167"/>
                  <a:pt x="65" y="167"/>
                </a:cubicBezTo>
                <a:cubicBezTo>
                  <a:pt x="65" y="166"/>
                  <a:pt x="65" y="166"/>
                  <a:pt x="64" y="166"/>
                </a:cubicBezTo>
                <a:cubicBezTo>
                  <a:pt x="65" y="165"/>
                  <a:pt x="66" y="165"/>
                  <a:pt x="66" y="165"/>
                </a:cubicBezTo>
                <a:cubicBezTo>
                  <a:pt x="66" y="166"/>
                  <a:pt x="65" y="165"/>
                  <a:pt x="65" y="166"/>
                </a:cubicBezTo>
                <a:cubicBezTo>
                  <a:pt x="66" y="166"/>
                  <a:pt x="66" y="166"/>
                  <a:pt x="66" y="167"/>
                </a:cubicBezTo>
                <a:cubicBezTo>
                  <a:pt x="66" y="167"/>
                  <a:pt x="67" y="167"/>
                  <a:pt x="67" y="167"/>
                </a:cubicBezTo>
                <a:cubicBezTo>
                  <a:pt x="68" y="167"/>
                  <a:pt x="68" y="166"/>
                  <a:pt x="68" y="166"/>
                </a:cubicBezTo>
                <a:cubicBezTo>
                  <a:pt x="68" y="167"/>
                  <a:pt x="68" y="167"/>
                  <a:pt x="68" y="167"/>
                </a:cubicBezTo>
                <a:cubicBezTo>
                  <a:pt x="68" y="167"/>
                  <a:pt x="68" y="167"/>
                  <a:pt x="68" y="167"/>
                </a:cubicBezTo>
                <a:cubicBezTo>
                  <a:pt x="68" y="167"/>
                  <a:pt x="68" y="167"/>
                  <a:pt x="68" y="167"/>
                </a:cubicBezTo>
                <a:cubicBezTo>
                  <a:pt x="68" y="167"/>
                  <a:pt x="68" y="167"/>
                  <a:pt x="68" y="167"/>
                </a:cubicBezTo>
                <a:cubicBezTo>
                  <a:pt x="68" y="167"/>
                  <a:pt x="67" y="167"/>
                  <a:pt x="67" y="168"/>
                </a:cubicBezTo>
                <a:cubicBezTo>
                  <a:pt x="68" y="168"/>
                  <a:pt x="68" y="167"/>
                  <a:pt x="68" y="167"/>
                </a:cubicBezTo>
                <a:cubicBezTo>
                  <a:pt x="68" y="167"/>
                  <a:pt x="68" y="168"/>
                  <a:pt x="68" y="168"/>
                </a:cubicBezTo>
                <a:cubicBezTo>
                  <a:pt x="68" y="167"/>
                  <a:pt x="69" y="168"/>
                  <a:pt x="69" y="167"/>
                </a:cubicBezTo>
                <a:cubicBezTo>
                  <a:pt x="70" y="167"/>
                  <a:pt x="69" y="167"/>
                  <a:pt x="69" y="167"/>
                </a:cubicBezTo>
                <a:cubicBezTo>
                  <a:pt x="69" y="166"/>
                  <a:pt x="70" y="166"/>
                  <a:pt x="70" y="167"/>
                </a:cubicBezTo>
                <a:cubicBezTo>
                  <a:pt x="70" y="167"/>
                  <a:pt x="70" y="167"/>
                  <a:pt x="70" y="167"/>
                </a:cubicBezTo>
                <a:cubicBezTo>
                  <a:pt x="70" y="167"/>
                  <a:pt x="71" y="167"/>
                  <a:pt x="71" y="167"/>
                </a:cubicBezTo>
                <a:cubicBezTo>
                  <a:pt x="71" y="167"/>
                  <a:pt x="72" y="167"/>
                  <a:pt x="72" y="167"/>
                </a:cubicBezTo>
                <a:cubicBezTo>
                  <a:pt x="71" y="167"/>
                  <a:pt x="71" y="167"/>
                  <a:pt x="71" y="168"/>
                </a:cubicBezTo>
                <a:cubicBezTo>
                  <a:pt x="70" y="168"/>
                  <a:pt x="70" y="168"/>
                  <a:pt x="70" y="168"/>
                </a:cubicBezTo>
                <a:cubicBezTo>
                  <a:pt x="70" y="168"/>
                  <a:pt x="70" y="168"/>
                  <a:pt x="70" y="168"/>
                </a:cubicBezTo>
                <a:cubicBezTo>
                  <a:pt x="70" y="168"/>
                  <a:pt x="70" y="168"/>
                  <a:pt x="70" y="167"/>
                </a:cubicBezTo>
                <a:cubicBezTo>
                  <a:pt x="70" y="167"/>
                  <a:pt x="70" y="167"/>
                  <a:pt x="70" y="167"/>
                </a:cubicBezTo>
                <a:cubicBezTo>
                  <a:pt x="70" y="167"/>
                  <a:pt x="70" y="167"/>
                  <a:pt x="70" y="167"/>
                </a:cubicBezTo>
                <a:cubicBezTo>
                  <a:pt x="70" y="168"/>
                  <a:pt x="69" y="168"/>
                  <a:pt x="69" y="168"/>
                </a:cubicBezTo>
                <a:cubicBezTo>
                  <a:pt x="69" y="168"/>
                  <a:pt x="69" y="168"/>
                  <a:pt x="69" y="168"/>
                </a:cubicBezTo>
                <a:cubicBezTo>
                  <a:pt x="69" y="168"/>
                  <a:pt x="69" y="169"/>
                  <a:pt x="69" y="168"/>
                </a:cubicBezTo>
                <a:cubicBezTo>
                  <a:pt x="68" y="168"/>
                  <a:pt x="69" y="168"/>
                  <a:pt x="69" y="168"/>
                </a:cubicBezTo>
                <a:cubicBezTo>
                  <a:pt x="68" y="167"/>
                  <a:pt x="68" y="168"/>
                  <a:pt x="68" y="168"/>
                </a:cubicBezTo>
                <a:cubicBezTo>
                  <a:pt x="68" y="168"/>
                  <a:pt x="68" y="168"/>
                  <a:pt x="68" y="168"/>
                </a:cubicBezTo>
                <a:cubicBezTo>
                  <a:pt x="68" y="168"/>
                  <a:pt x="68" y="168"/>
                  <a:pt x="68" y="168"/>
                </a:cubicBezTo>
                <a:cubicBezTo>
                  <a:pt x="68" y="168"/>
                  <a:pt x="68" y="168"/>
                  <a:pt x="68" y="168"/>
                </a:cubicBezTo>
                <a:cubicBezTo>
                  <a:pt x="68" y="168"/>
                  <a:pt x="67" y="168"/>
                  <a:pt x="67" y="169"/>
                </a:cubicBezTo>
                <a:cubicBezTo>
                  <a:pt x="67" y="168"/>
                  <a:pt x="67" y="168"/>
                  <a:pt x="67" y="168"/>
                </a:cubicBezTo>
                <a:cubicBezTo>
                  <a:pt x="67" y="169"/>
                  <a:pt x="65" y="170"/>
                  <a:pt x="64" y="169"/>
                </a:cubicBezTo>
                <a:cubicBezTo>
                  <a:pt x="64" y="169"/>
                  <a:pt x="64" y="169"/>
                  <a:pt x="64" y="169"/>
                </a:cubicBezTo>
                <a:cubicBezTo>
                  <a:pt x="63" y="169"/>
                  <a:pt x="63" y="169"/>
                  <a:pt x="63" y="169"/>
                </a:cubicBezTo>
                <a:cubicBezTo>
                  <a:pt x="63" y="169"/>
                  <a:pt x="63" y="169"/>
                  <a:pt x="63" y="169"/>
                </a:cubicBezTo>
                <a:cubicBezTo>
                  <a:pt x="63" y="170"/>
                  <a:pt x="63" y="170"/>
                  <a:pt x="63" y="170"/>
                </a:cubicBezTo>
                <a:cubicBezTo>
                  <a:pt x="62" y="169"/>
                  <a:pt x="61" y="170"/>
                  <a:pt x="61" y="169"/>
                </a:cubicBezTo>
                <a:cubicBezTo>
                  <a:pt x="61" y="171"/>
                  <a:pt x="58" y="169"/>
                  <a:pt x="58" y="171"/>
                </a:cubicBezTo>
                <a:cubicBezTo>
                  <a:pt x="58" y="171"/>
                  <a:pt x="57" y="171"/>
                  <a:pt x="57" y="171"/>
                </a:cubicBezTo>
                <a:cubicBezTo>
                  <a:pt x="57" y="171"/>
                  <a:pt x="57" y="171"/>
                  <a:pt x="57" y="171"/>
                </a:cubicBezTo>
                <a:cubicBezTo>
                  <a:pt x="57" y="170"/>
                  <a:pt x="57" y="170"/>
                  <a:pt x="57" y="170"/>
                </a:cubicBezTo>
                <a:cubicBezTo>
                  <a:pt x="58" y="170"/>
                  <a:pt x="59" y="170"/>
                  <a:pt x="59" y="169"/>
                </a:cubicBezTo>
                <a:cubicBezTo>
                  <a:pt x="58" y="170"/>
                  <a:pt x="57" y="170"/>
                  <a:pt x="56" y="170"/>
                </a:cubicBezTo>
                <a:cubicBezTo>
                  <a:pt x="56" y="170"/>
                  <a:pt x="56" y="170"/>
                  <a:pt x="56" y="170"/>
                </a:cubicBezTo>
                <a:cubicBezTo>
                  <a:pt x="55" y="170"/>
                  <a:pt x="56" y="170"/>
                  <a:pt x="56" y="171"/>
                </a:cubicBezTo>
                <a:cubicBezTo>
                  <a:pt x="56" y="171"/>
                  <a:pt x="56" y="171"/>
                  <a:pt x="57" y="171"/>
                </a:cubicBezTo>
                <a:cubicBezTo>
                  <a:pt x="56" y="171"/>
                  <a:pt x="55" y="171"/>
                  <a:pt x="55" y="171"/>
                </a:cubicBezTo>
                <a:cubicBezTo>
                  <a:pt x="54" y="171"/>
                  <a:pt x="55" y="171"/>
                  <a:pt x="54" y="171"/>
                </a:cubicBezTo>
                <a:cubicBezTo>
                  <a:pt x="54" y="172"/>
                  <a:pt x="52" y="172"/>
                  <a:pt x="51" y="172"/>
                </a:cubicBezTo>
                <a:cubicBezTo>
                  <a:pt x="51" y="172"/>
                  <a:pt x="51" y="172"/>
                  <a:pt x="51" y="172"/>
                </a:cubicBezTo>
                <a:cubicBezTo>
                  <a:pt x="51" y="171"/>
                  <a:pt x="52" y="172"/>
                  <a:pt x="51" y="171"/>
                </a:cubicBezTo>
                <a:cubicBezTo>
                  <a:pt x="51" y="171"/>
                  <a:pt x="51" y="172"/>
                  <a:pt x="51" y="171"/>
                </a:cubicBezTo>
                <a:cubicBezTo>
                  <a:pt x="51" y="172"/>
                  <a:pt x="50" y="172"/>
                  <a:pt x="49" y="172"/>
                </a:cubicBezTo>
                <a:cubicBezTo>
                  <a:pt x="49" y="172"/>
                  <a:pt x="49" y="172"/>
                  <a:pt x="49" y="172"/>
                </a:cubicBezTo>
                <a:cubicBezTo>
                  <a:pt x="49" y="173"/>
                  <a:pt x="48" y="173"/>
                  <a:pt x="47" y="173"/>
                </a:cubicBezTo>
                <a:cubicBezTo>
                  <a:pt x="47" y="174"/>
                  <a:pt x="47" y="174"/>
                  <a:pt x="47" y="174"/>
                </a:cubicBezTo>
                <a:cubicBezTo>
                  <a:pt x="47" y="174"/>
                  <a:pt x="46" y="174"/>
                  <a:pt x="46" y="174"/>
                </a:cubicBezTo>
                <a:cubicBezTo>
                  <a:pt x="47" y="173"/>
                  <a:pt x="47" y="173"/>
                  <a:pt x="47" y="172"/>
                </a:cubicBezTo>
                <a:cubicBezTo>
                  <a:pt x="46" y="173"/>
                  <a:pt x="45" y="174"/>
                  <a:pt x="44" y="174"/>
                </a:cubicBezTo>
                <a:cubicBezTo>
                  <a:pt x="44" y="174"/>
                  <a:pt x="44" y="174"/>
                  <a:pt x="44" y="174"/>
                </a:cubicBezTo>
                <a:cubicBezTo>
                  <a:pt x="44" y="174"/>
                  <a:pt x="44" y="174"/>
                  <a:pt x="43" y="174"/>
                </a:cubicBezTo>
                <a:cubicBezTo>
                  <a:pt x="43" y="175"/>
                  <a:pt x="44" y="175"/>
                  <a:pt x="44" y="175"/>
                </a:cubicBezTo>
                <a:cubicBezTo>
                  <a:pt x="44" y="175"/>
                  <a:pt x="43" y="175"/>
                  <a:pt x="43" y="176"/>
                </a:cubicBezTo>
                <a:cubicBezTo>
                  <a:pt x="43" y="175"/>
                  <a:pt x="43" y="175"/>
                  <a:pt x="43" y="175"/>
                </a:cubicBezTo>
                <a:cubicBezTo>
                  <a:pt x="43" y="176"/>
                  <a:pt x="42" y="175"/>
                  <a:pt x="41" y="176"/>
                </a:cubicBezTo>
                <a:cubicBezTo>
                  <a:pt x="41" y="175"/>
                  <a:pt x="41" y="175"/>
                  <a:pt x="40" y="175"/>
                </a:cubicBezTo>
                <a:cubicBezTo>
                  <a:pt x="40" y="176"/>
                  <a:pt x="37" y="176"/>
                  <a:pt x="37" y="177"/>
                </a:cubicBezTo>
                <a:cubicBezTo>
                  <a:pt x="36" y="177"/>
                  <a:pt x="35" y="177"/>
                  <a:pt x="36" y="176"/>
                </a:cubicBezTo>
                <a:cubicBezTo>
                  <a:pt x="35" y="176"/>
                  <a:pt x="35" y="177"/>
                  <a:pt x="36" y="177"/>
                </a:cubicBezTo>
                <a:cubicBezTo>
                  <a:pt x="35" y="177"/>
                  <a:pt x="35" y="177"/>
                  <a:pt x="35" y="177"/>
                </a:cubicBezTo>
                <a:cubicBezTo>
                  <a:pt x="35" y="177"/>
                  <a:pt x="35" y="177"/>
                  <a:pt x="35" y="177"/>
                </a:cubicBezTo>
                <a:cubicBezTo>
                  <a:pt x="35" y="177"/>
                  <a:pt x="35" y="177"/>
                  <a:pt x="35" y="177"/>
                </a:cubicBezTo>
                <a:cubicBezTo>
                  <a:pt x="35" y="177"/>
                  <a:pt x="34" y="176"/>
                  <a:pt x="34" y="177"/>
                </a:cubicBezTo>
                <a:cubicBezTo>
                  <a:pt x="34" y="177"/>
                  <a:pt x="34" y="177"/>
                  <a:pt x="35" y="177"/>
                </a:cubicBezTo>
                <a:cubicBezTo>
                  <a:pt x="35" y="177"/>
                  <a:pt x="35" y="177"/>
                  <a:pt x="35" y="177"/>
                </a:cubicBezTo>
                <a:cubicBezTo>
                  <a:pt x="35" y="177"/>
                  <a:pt x="35" y="177"/>
                  <a:pt x="35" y="177"/>
                </a:cubicBezTo>
                <a:cubicBezTo>
                  <a:pt x="35" y="177"/>
                  <a:pt x="34" y="178"/>
                  <a:pt x="34" y="178"/>
                </a:cubicBezTo>
                <a:cubicBezTo>
                  <a:pt x="34" y="177"/>
                  <a:pt x="34" y="177"/>
                  <a:pt x="34" y="177"/>
                </a:cubicBezTo>
                <a:cubicBezTo>
                  <a:pt x="34" y="177"/>
                  <a:pt x="34" y="178"/>
                  <a:pt x="34" y="178"/>
                </a:cubicBezTo>
                <a:cubicBezTo>
                  <a:pt x="33" y="178"/>
                  <a:pt x="32" y="178"/>
                  <a:pt x="32" y="178"/>
                </a:cubicBezTo>
                <a:cubicBezTo>
                  <a:pt x="31" y="178"/>
                  <a:pt x="31" y="179"/>
                  <a:pt x="31" y="179"/>
                </a:cubicBezTo>
                <a:cubicBezTo>
                  <a:pt x="31" y="178"/>
                  <a:pt x="31" y="178"/>
                  <a:pt x="30" y="178"/>
                </a:cubicBezTo>
                <a:cubicBezTo>
                  <a:pt x="30" y="178"/>
                  <a:pt x="31" y="178"/>
                  <a:pt x="31" y="179"/>
                </a:cubicBezTo>
                <a:cubicBezTo>
                  <a:pt x="30" y="179"/>
                  <a:pt x="30" y="179"/>
                  <a:pt x="29" y="179"/>
                </a:cubicBezTo>
                <a:cubicBezTo>
                  <a:pt x="29" y="179"/>
                  <a:pt x="29" y="179"/>
                  <a:pt x="29" y="178"/>
                </a:cubicBezTo>
                <a:cubicBezTo>
                  <a:pt x="28" y="179"/>
                  <a:pt x="29" y="179"/>
                  <a:pt x="29" y="180"/>
                </a:cubicBezTo>
                <a:cubicBezTo>
                  <a:pt x="29" y="180"/>
                  <a:pt x="28" y="180"/>
                  <a:pt x="28" y="180"/>
                </a:cubicBezTo>
                <a:cubicBezTo>
                  <a:pt x="28" y="180"/>
                  <a:pt x="28" y="180"/>
                  <a:pt x="28" y="180"/>
                </a:cubicBezTo>
                <a:cubicBezTo>
                  <a:pt x="28" y="180"/>
                  <a:pt x="28" y="179"/>
                  <a:pt x="28" y="179"/>
                </a:cubicBezTo>
                <a:cubicBezTo>
                  <a:pt x="28" y="179"/>
                  <a:pt x="27" y="179"/>
                  <a:pt x="28" y="180"/>
                </a:cubicBezTo>
                <a:cubicBezTo>
                  <a:pt x="27" y="180"/>
                  <a:pt x="27" y="180"/>
                  <a:pt x="27" y="180"/>
                </a:cubicBezTo>
                <a:cubicBezTo>
                  <a:pt x="26" y="179"/>
                  <a:pt x="27" y="180"/>
                  <a:pt x="26" y="179"/>
                </a:cubicBezTo>
                <a:cubicBezTo>
                  <a:pt x="25" y="180"/>
                  <a:pt x="25" y="180"/>
                  <a:pt x="24" y="180"/>
                </a:cubicBezTo>
                <a:cubicBezTo>
                  <a:pt x="24" y="180"/>
                  <a:pt x="25" y="180"/>
                  <a:pt x="24" y="181"/>
                </a:cubicBezTo>
                <a:cubicBezTo>
                  <a:pt x="25" y="181"/>
                  <a:pt x="25" y="181"/>
                  <a:pt x="25" y="181"/>
                </a:cubicBezTo>
                <a:cubicBezTo>
                  <a:pt x="25" y="181"/>
                  <a:pt x="25" y="181"/>
                  <a:pt x="26" y="181"/>
                </a:cubicBezTo>
                <a:cubicBezTo>
                  <a:pt x="26" y="181"/>
                  <a:pt x="26" y="181"/>
                  <a:pt x="26" y="181"/>
                </a:cubicBezTo>
                <a:cubicBezTo>
                  <a:pt x="26" y="181"/>
                  <a:pt x="26" y="180"/>
                  <a:pt x="27" y="180"/>
                </a:cubicBezTo>
                <a:cubicBezTo>
                  <a:pt x="27" y="180"/>
                  <a:pt x="27" y="180"/>
                  <a:pt x="27" y="180"/>
                </a:cubicBezTo>
                <a:cubicBezTo>
                  <a:pt x="27" y="180"/>
                  <a:pt x="28" y="181"/>
                  <a:pt x="28" y="181"/>
                </a:cubicBezTo>
                <a:cubicBezTo>
                  <a:pt x="28" y="181"/>
                  <a:pt x="28" y="181"/>
                  <a:pt x="29" y="181"/>
                </a:cubicBezTo>
                <a:cubicBezTo>
                  <a:pt x="29" y="181"/>
                  <a:pt x="29" y="181"/>
                  <a:pt x="29" y="181"/>
                </a:cubicBezTo>
                <a:cubicBezTo>
                  <a:pt x="29" y="181"/>
                  <a:pt x="29" y="181"/>
                  <a:pt x="29" y="180"/>
                </a:cubicBezTo>
                <a:cubicBezTo>
                  <a:pt x="29" y="180"/>
                  <a:pt x="29" y="180"/>
                  <a:pt x="29" y="180"/>
                </a:cubicBezTo>
                <a:cubicBezTo>
                  <a:pt x="30" y="181"/>
                  <a:pt x="29" y="181"/>
                  <a:pt x="29" y="181"/>
                </a:cubicBezTo>
                <a:cubicBezTo>
                  <a:pt x="29" y="181"/>
                  <a:pt x="31" y="181"/>
                  <a:pt x="30" y="181"/>
                </a:cubicBezTo>
                <a:cubicBezTo>
                  <a:pt x="30" y="180"/>
                  <a:pt x="31" y="181"/>
                  <a:pt x="31" y="180"/>
                </a:cubicBezTo>
                <a:cubicBezTo>
                  <a:pt x="32" y="180"/>
                  <a:pt x="31" y="180"/>
                  <a:pt x="31" y="181"/>
                </a:cubicBezTo>
                <a:cubicBezTo>
                  <a:pt x="32" y="181"/>
                  <a:pt x="33" y="180"/>
                  <a:pt x="33" y="181"/>
                </a:cubicBezTo>
                <a:cubicBezTo>
                  <a:pt x="33" y="181"/>
                  <a:pt x="33" y="180"/>
                  <a:pt x="33" y="180"/>
                </a:cubicBezTo>
                <a:cubicBezTo>
                  <a:pt x="33" y="180"/>
                  <a:pt x="34" y="180"/>
                  <a:pt x="34" y="180"/>
                </a:cubicBezTo>
                <a:cubicBezTo>
                  <a:pt x="34" y="180"/>
                  <a:pt x="34" y="180"/>
                  <a:pt x="34" y="180"/>
                </a:cubicBezTo>
                <a:cubicBezTo>
                  <a:pt x="34" y="179"/>
                  <a:pt x="35" y="180"/>
                  <a:pt x="35" y="179"/>
                </a:cubicBezTo>
                <a:cubicBezTo>
                  <a:pt x="35" y="179"/>
                  <a:pt x="35" y="180"/>
                  <a:pt x="35" y="180"/>
                </a:cubicBezTo>
                <a:cubicBezTo>
                  <a:pt x="36" y="179"/>
                  <a:pt x="37" y="179"/>
                  <a:pt x="38" y="179"/>
                </a:cubicBezTo>
                <a:cubicBezTo>
                  <a:pt x="38" y="179"/>
                  <a:pt x="38" y="179"/>
                  <a:pt x="38" y="179"/>
                </a:cubicBezTo>
                <a:cubicBezTo>
                  <a:pt x="37" y="179"/>
                  <a:pt x="37" y="179"/>
                  <a:pt x="37" y="180"/>
                </a:cubicBezTo>
                <a:cubicBezTo>
                  <a:pt x="37" y="180"/>
                  <a:pt x="37" y="180"/>
                  <a:pt x="37" y="180"/>
                </a:cubicBezTo>
                <a:cubicBezTo>
                  <a:pt x="37" y="180"/>
                  <a:pt x="37" y="180"/>
                  <a:pt x="37" y="180"/>
                </a:cubicBezTo>
                <a:cubicBezTo>
                  <a:pt x="37" y="180"/>
                  <a:pt x="37" y="180"/>
                  <a:pt x="37" y="180"/>
                </a:cubicBezTo>
                <a:cubicBezTo>
                  <a:pt x="36" y="180"/>
                  <a:pt x="36" y="180"/>
                  <a:pt x="36" y="180"/>
                </a:cubicBezTo>
                <a:cubicBezTo>
                  <a:pt x="36" y="180"/>
                  <a:pt x="36" y="180"/>
                  <a:pt x="36" y="180"/>
                </a:cubicBezTo>
                <a:cubicBezTo>
                  <a:pt x="36" y="180"/>
                  <a:pt x="36" y="180"/>
                  <a:pt x="36" y="180"/>
                </a:cubicBezTo>
                <a:cubicBezTo>
                  <a:pt x="36" y="180"/>
                  <a:pt x="36" y="180"/>
                  <a:pt x="36" y="181"/>
                </a:cubicBezTo>
                <a:cubicBezTo>
                  <a:pt x="35" y="181"/>
                  <a:pt x="35" y="180"/>
                  <a:pt x="35" y="180"/>
                </a:cubicBezTo>
                <a:cubicBezTo>
                  <a:pt x="35" y="181"/>
                  <a:pt x="34" y="181"/>
                  <a:pt x="32" y="181"/>
                </a:cubicBezTo>
                <a:cubicBezTo>
                  <a:pt x="32" y="181"/>
                  <a:pt x="32" y="181"/>
                  <a:pt x="32" y="181"/>
                </a:cubicBezTo>
                <a:cubicBezTo>
                  <a:pt x="32" y="181"/>
                  <a:pt x="32" y="181"/>
                  <a:pt x="31" y="182"/>
                </a:cubicBezTo>
                <a:cubicBezTo>
                  <a:pt x="32" y="182"/>
                  <a:pt x="32" y="182"/>
                  <a:pt x="32" y="182"/>
                </a:cubicBezTo>
                <a:cubicBezTo>
                  <a:pt x="32" y="182"/>
                  <a:pt x="32" y="182"/>
                  <a:pt x="32" y="182"/>
                </a:cubicBezTo>
                <a:cubicBezTo>
                  <a:pt x="33" y="182"/>
                  <a:pt x="33" y="182"/>
                  <a:pt x="33" y="182"/>
                </a:cubicBezTo>
                <a:cubicBezTo>
                  <a:pt x="33" y="182"/>
                  <a:pt x="33" y="182"/>
                  <a:pt x="33" y="182"/>
                </a:cubicBezTo>
                <a:cubicBezTo>
                  <a:pt x="34" y="181"/>
                  <a:pt x="35" y="182"/>
                  <a:pt x="36" y="182"/>
                </a:cubicBezTo>
                <a:cubicBezTo>
                  <a:pt x="35" y="182"/>
                  <a:pt x="34" y="182"/>
                  <a:pt x="34" y="182"/>
                </a:cubicBezTo>
                <a:cubicBezTo>
                  <a:pt x="34" y="182"/>
                  <a:pt x="35" y="182"/>
                  <a:pt x="35" y="183"/>
                </a:cubicBezTo>
                <a:cubicBezTo>
                  <a:pt x="35" y="183"/>
                  <a:pt x="34" y="183"/>
                  <a:pt x="34" y="184"/>
                </a:cubicBezTo>
                <a:cubicBezTo>
                  <a:pt x="34" y="183"/>
                  <a:pt x="34" y="183"/>
                  <a:pt x="33" y="183"/>
                </a:cubicBezTo>
                <a:cubicBezTo>
                  <a:pt x="33" y="183"/>
                  <a:pt x="33" y="183"/>
                  <a:pt x="33" y="183"/>
                </a:cubicBezTo>
                <a:cubicBezTo>
                  <a:pt x="32" y="183"/>
                  <a:pt x="33" y="183"/>
                  <a:pt x="33" y="183"/>
                </a:cubicBezTo>
                <a:cubicBezTo>
                  <a:pt x="32" y="182"/>
                  <a:pt x="32" y="183"/>
                  <a:pt x="32" y="183"/>
                </a:cubicBezTo>
                <a:cubicBezTo>
                  <a:pt x="32" y="183"/>
                  <a:pt x="31" y="183"/>
                  <a:pt x="31" y="184"/>
                </a:cubicBezTo>
                <a:cubicBezTo>
                  <a:pt x="30" y="184"/>
                  <a:pt x="31" y="183"/>
                  <a:pt x="30" y="183"/>
                </a:cubicBezTo>
                <a:cubicBezTo>
                  <a:pt x="30" y="184"/>
                  <a:pt x="29" y="183"/>
                  <a:pt x="28" y="183"/>
                </a:cubicBezTo>
                <a:cubicBezTo>
                  <a:pt x="28" y="184"/>
                  <a:pt x="28" y="183"/>
                  <a:pt x="27" y="184"/>
                </a:cubicBezTo>
                <a:cubicBezTo>
                  <a:pt x="27" y="183"/>
                  <a:pt x="27" y="183"/>
                  <a:pt x="27" y="183"/>
                </a:cubicBezTo>
                <a:cubicBezTo>
                  <a:pt x="26" y="183"/>
                  <a:pt x="26" y="183"/>
                  <a:pt x="25" y="183"/>
                </a:cubicBezTo>
                <a:cubicBezTo>
                  <a:pt x="25" y="184"/>
                  <a:pt x="25" y="184"/>
                  <a:pt x="25" y="185"/>
                </a:cubicBezTo>
                <a:cubicBezTo>
                  <a:pt x="25" y="185"/>
                  <a:pt x="24" y="185"/>
                  <a:pt x="24" y="186"/>
                </a:cubicBezTo>
                <a:cubicBezTo>
                  <a:pt x="24" y="186"/>
                  <a:pt x="24" y="185"/>
                  <a:pt x="24" y="185"/>
                </a:cubicBezTo>
                <a:cubicBezTo>
                  <a:pt x="23" y="185"/>
                  <a:pt x="23" y="186"/>
                  <a:pt x="23" y="185"/>
                </a:cubicBezTo>
                <a:cubicBezTo>
                  <a:pt x="22" y="186"/>
                  <a:pt x="23" y="186"/>
                  <a:pt x="22" y="186"/>
                </a:cubicBezTo>
                <a:cubicBezTo>
                  <a:pt x="22" y="186"/>
                  <a:pt x="22" y="185"/>
                  <a:pt x="22" y="185"/>
                </a:cubicBezTo>
                <a:cubicBezTo>
                  <a:pt x="22" y="184"/>
                  <a:pt x="23" y="185"/>
                  <a:pt x="23" y="185"/>
                </a:cubicBezTo>
                <a:cubicBezTo>
                  <a:pt x="23" y="184"/>
                  <a:pt x="22" y="185"/>
                  <a:pt x="22" y="185"/>
                </a:cubicBezTo>
                <a:cubicBezTo>
                  <a:pt x="21" y="185"/>
                  <a:pt x="21" y="185"/>
                  <a:pt x="21" y="185"/>
                </a:cubicBezTo>
                <a:cubicBezTo>
                  <a:pt x="20" y="185"/>
                  <a:pt x="19" y="186"/>
                  <a:pt x="19" y="186"/>
                </a:cubicBezTo>
                <a:cubicBezTo>
                  <a:pt x="19" y="186"/>
                  <a:pt x="19" y="186"/>
                  <a:pt x="19" y="186"/>
                </a:cubicBezTo>
                <a:cubicBezTo>
                  <a:pt x="18" y="186"/>
                  <a:pt x="18" y="187"/>
                  <a:pt x="17" y="186"/>
                </a:cubicBezTo>
                <a:cubicBezTo>
                  <a:pt x="17" y="187"/>
                  <a:pt x="17" y="187"/>
                  <a:pt x="17" y="187"/>
                </a:cubicBezTo>
                <a:cubicBezTo>
                  <a:pt x="17" y="187"/>
                  <a:pt x="18" y="188"/>
                  <a:pt x="18" y="187"/>
                </a:cubicBezTo>
                <a:cubicBezTo>
                  <a:pt x="19" y="187"/>
                  <a:pt x="19" y="188"/>
                  <a:pt x="20" y="188"/>
                </a:cubicBezTo>
                <a:cubicBezTo>
                  <a:pt x="19" y="189"/>
                  <a:pt x="19" y="188"/>
                  <a:pt x="18" y="188"/>
                </a:cubicBezTo>
                <a:cubicBezTo>
                  <a:pt x="18" y="189"/>
                  <a:pt x="19" y="188"/>
                  <a:pt x="19" y="189"/>
                </a:cubicBezTo>
                <a:cubicBezTo>
                  <a:pt x="19" y="188"/>
                  <a:pt x="20" y="188"/>
                  <a:pt x="20" y="189"/>
                </a:cubicBezTo>
                <a:cubicBezTo>
                  <a:pt x="20" y="188"/>
                  <a:pt x="21" y="188"/>
                  <a:pt x="20" y="188"/>
                </a:cubicBezTo>
                <a:cubicBezTo>
                  <a:pt x="20" y="188"/>
                  <a:pt x="20" y="188"/>
                  <a:pt x="20" y="187"/>
                </a:cubicBezTo>
                <a:cubicBezTo>
                  <a:pt x="20" y="187"/>
                  <a:pt x="20" y="188"/>
                  <a:pt x="20" y="187"/>
                </a:cubicBezTo>
                <a:cubicBezTo>
                  <a:pt x="21" y="187"/>
                  <a:pt x="20" y="188"/>
                  <a:pt x="21" y="188"/>
                </a:cubicBezTo>
                <a:cubicBezTo>
                  <a:pt x="21" y="187"/>
                  <a:pt x="22" y="188"/>
                  <a:pt x="22" y="187"/>
                </a:cubicBezTo>
                <a:cubicBezTo>
                  <a:pt x="22" y="188"/>
                  <a:pt x="22" y="188"/>
                  <a:pt x="22" y="188"/>
                </a:cubicBezTo>
                <a:cubicBezTo>
                  <a:pt x="23" y="188"/>
                  <a:pt x="24" y="189"/>
                  <a:pt x="24" y="188"/>
                </a:cubicBezTo>
                <a:cubicBezTo>
                  <a:pt x="25" y="189"/>
                  <a:pt x="25" y="188"/>
                  <a:pt x="26" y="189"/>
                </a:cubicBezTo>
                <a:cubicBezTo>
                  <a:pt x="27" y="188"/>
                  <a:pt x="26" y="188"/>
                  <a:pt x="27" y="188"/>
                </a:cubicBezTo>
                <a:cubicBezTo>
                  <a:pt x="27" y="188"/>
                  <a:pt x="27" y="188"/>
                  <a:pt x="27" y="188"/>
                </a:cubicBezTo>
                <a:cubicBezTo>
                  <a:pt x="28" y="189"/>
                  <a:pt x="28" y="188"/>
                  <a:pt x="29" y="189"/>
                </a:cubicBezTo>
                <a:cubicBezTo>
                  <a:pt x="29" y="188"/>
                  <a:pt x="29" y="188"/>
                  <a:pt x="28" y="188"/>
                </a:cubicBezTo>
                <a:cubicBezTo>
                  <a:pt x="28" y="187"/>
                  <a:pt x="29" y="188"/>
                  <a:pt x="29" y="187"/>
                </a:cubicBezTo>
                <a:cubicBezTo>
                  <a:pt x="29" y="187"/>
                  <a:pt x="29" y="188"/>
                  <a:pt x="29" y="187"/>
                </a:cubicBezTo>
                <a:cubicBezTo>
                  <a:pt x="30" y="188"/>
                  <a:pt x="30" y="188"/>
                  <a:pt x="29" y="188"/>
                </a:cubicBezTo>
                <a:cubicBezTo>
                  <a:pt x="30" y="188"/>
                  <a:pt x="31" y="188"/>
                  <a:pt x="32" y="188"/>
                </a:cubicBezTo>
                <a:cubicBezTo>
                  <a:pt x="31" y="187"/>
                  <a:pt x="33" y="189"/>
                  <a:pt x="33" y="187"/>
                </a:cubicBezTo>
                <a:cubicBezTo>
                  <a:pt x="33" y="188"/>
                  <a:pt x="33" y="187"/>
                  <a:pt x="34" y="188"/>
                </a:cubicBezTo>
                <a:cubicBezTo>
                  <a:pt x="33" y="188"/>
                  <a:pt x="33" y="188"/>
                  <a:pt x="32" y="188"/>
                </a:cubicBezTo>
                <a:cubicBezTo>
                  <a:pt x="32" y="189"/>
                  <a:pt x="31" y="189"/>
                  <a:pt x="30" y="188"/>
                </a:cubicBezTo>
                <a:cubicBezTo>
                  <a:pt x="30" y="189"/>
                  <a:pt x="30" y="189"/>
                  <a:pt x="30" y="190"/>
                </a:cubicBezTo>
                <a:cubicBezTo>
                  <a:pt x="31" y="188"/>
                  <a:pt x="34" y="190"/>
                  <a:pt x="34" y="188"/>
                </a:cubicBezTo>
                <a:cubicBezTo>
                  <a:pt x="35" y="187"/>
                  <a:pt x="36" y="187"/>
                  <a:pt x="36" y="187"/>
                </a:cubicBezTo>
                <a:cubicBezTo>
                  <a:pt x="37" y="187"/>
                  <a:pt x="36" y="187"/>
                  <a:pt x="36" y="187"/>
                </a:cubicBezTo>
                <a:cubicBezTo>
                  <a:pt x="36" y="186"/>
                  <a:pt x="36" y="186"/>
                  <a:pt x="36" y="186"/>
                </a:cubicBezTo>
                <a:cubicBezTo>
                  <a:pt x="37" y="186"/>
                  <a:pt x="37" y="186"/>
                  <a:pt x="37" y="186"/>
                </a:cubicBezTo>
                <a:cubicBezTo>
                  <a:pt x="37" y="186"/>
                  <a:pt x="37" y="186"/>
                  <a:pt x="36" y="187"/>
                </a:cubicBezTo>
                <a:cubicBezTo>
                  <a:pt x="37" y="187"/>
                  <a:pt x="37" y="187"/>
                  <a:pt x="38" y="187"/>
                </a:cubicBezTo>
                <a:cubicBezTo>
                  <a:pt x="38" y="186"/>
                  <a:pt x="38" y="186"/>
                  <a:pt x="38" y="186"/>
                </a:cubicBezTo>
                <a:cubicBezTo>
                  <a:pt x="38" y="186"/>
                  <a:pt x="38" y="186"/>
                  <a:pt x="39" y="186"/>
                </a:cubicBezTo>
                <a:cubicBezTo>
                  <a:pt x="39" y="186"/>
                  <a:pt x="39" y="187"/>
                  <a:pt x="39" y="187"/>
                </a:cubicBezTo>
                <a:cubicBezTo>
                  <a:pt x="40" y="187"/>
                  <a:pt x="39" y="186"/>
                  <a:pt x="40" y="186"/>
                </a:cubicBezTo>
                <a:cubicBezTo>
                  <a:pt x="40" y="186"/>
                  <a:pt x="40" y="185"/>
                  <a:pt x="39" y="185"/>
                </a:cubicBezTo>
                <a:cubicBezTo>
                  <a:pt x="40" y="185"/>
                  <a:pt x="40" y="185"/>
                  <a:pt x="40" y="185"/>
                </a:cubicBezTo>
                <a:cubicBezTo>
                  <a:pt x="40" y="186"/>
                  <a:pt x="42" y="186"/>
                  <a:pt x="43" y="186"/>
                </a:cubicBezTo>
                <a:cubicBezTo>
                  <a:pt x="42" y="187"/>
                  <a:pt x="40" y="186"/>
                  <a:pt x="41" y="187"/>
                </a:cubicBezTo>
                <a:cubicBezTo>
                  <a:pt x="40" y="188"/>
                  <a:pt x="39" y="187"/>
                  <a:pt x="38" y="188"/>
                </a:cubicBezTo>
                <a:cubicBezTo>
                  <a:pt x="39" y="189"/>
                  <a:pt x="39" y="188"/>
                  <a:pt x="40" y="188"/>
                </a:cubicBezTo>
                <a:cubicBezTo>
                  <a:pt x="39" y="189"/>
                  <a:pt x="39" y="188"/>
                  <a:pt x="39" y="189"/>
                </a:cubicBezTo>
                <a:cubicBezTo>
                  <a:pt x="38" y="188"/>
                  <a:pt x="38" y="189"/>
                  <a:pt x="38" y="188"/>
                </a:cubicBezTo>
                <a:cubicBezTo>
                  <a:pt x="37" y="189"/>
                  <a:pt x="38" y="189"/>
                  <a:pt x="38" y="190"/>
                </a:cubicBezTo>
                <a:cubicBezTo>
                  <a:pt x="38" y="190"/>
                  <a:pt x="37" y="189"/>
                  <a:pt x="37" y="189"/>
                </a:cubicBezTo>
                <a:cubicBezTo>
                  <a:pt x="37" y="190"/>
                  <a:pt x="37" y="189"/>
                  <a:pt x="36" y="190"/>
                </a:cubicBezTo>
                <a:cubicBezTo>
                  <a:pt x="36" y="190"/>
                  <a:pt x="36" y="190"/>
                  <a:pt x="36" y="189"/>
                </a:cubicBezTo>
                <a:cubicBezTo>
                  <a:pt x="35" y="190"/>
                  <a:pt x="35" y="190"/>
                  <a:pt x="35" y="190"/>
                </a:cubicBezTo>
                <a:cubicBezTo>
                  <a:pt x="34" y="190"/>
                  <a:pt x="34" y="190"/>
                  <a:pt x="33" y="191"/>
                </a:cubicBezTo>
                <a:cubicBezTo>
                  <a:pt x="33" y="191"/>
                  <a:pt x="33" y="190"/>
                  <a:pt x="33" y="190"/>
                </a:cubicBezTo>
                <a:cubicBezTo>
                  <a:pt x="33" y="190"/>
                  <a:pt x="35" y="190"/>
                  <a:pt x="34" y="189"/>
                </a:cubicBezTo>
                <a:cubicBezTo>
                  <a:pt x="34" y="189"/>
                  <a:pt x="34" y="189"/>
                  <a:pt x="33" y="190"/>
                </a:cubicBezTo>
                <a:cubicBezTo>
                  <a:pt x="33" y="189"/>
                  <a:pt x="33" y="189"/>
                  <a:pt x="33" y="189"/>
                </a:cubicBezTo>
                <a:cubicBezTo>
                  <a:pt x="33" y="190"/>
                  <a:pt x="33" y="190"/>
                  <a:pt x="32" y="190"/>
                </a:cubicBezTo>
                <a:cubicBezTo>
                  <a:pt x="31" y="190"/>
                  <a:pt x="32" y="191"/>
                  <a:pt x="32" y="191"/>
                </a:cubicBezTo>
                <a:cubicBezTo>
                  <a:pt x="32" y="191"/>
                  <a:pt x="32" y="191"/>
                  <a:pt x="32" y="192"/>
                </a:cubicBezTo>
                <a:cubicBezTo>
                  <a:pt x="31" y="191"/>
                  <a:pt x="31" y="191"/>
                  <a:pt x="31" y="191"/>
                </a:cubicBezTo>
                <a:cubicBezTo>
                  <a:pt x="31" y="190"/>
                  <a:pt x="31" y="191"/>
                  <a:pt x="30" y="190"/>
                </a:cubicBezTo>
                <a:cubicBezTo>
                  <a:pt x="30" y="191"/>
                  <a:pt x="30" y="191"/>
                  <a:pt x="30" y="191"/>
                </a:cubicBezTo>
                <a:cubicBezTo>
                  <a:pt x="30" y="192"/>
                  <a:pt x="28" y="191"/>
                  <a:pt x="28" y="192"/>
                </a:cubicBezTo>
                <a:cubicBezTo>
                  <a:pt x="27" y="192"/>
                  <a:pt x="26" y="193"/>
                  <a:pt x="25" y="193"/>
                </a:cubicBezTo>
                <a:cubicBezTo>
                  <a:pt x="24" y="193"/>
                  <a:pt x="24" y="193"/>
                  <a:pt x="23" y="193"/>
                </a:cubicBezTo>
                <a:cubicBezTo>
                  <a:pt x="24" y="194"/>
                  <a:pt x="24" y="194"/>
                  <a:pt x="24" y="195"/>
                </a:cubicBezTo>
                <a:cubicBezTo>
                  <a:pt x="24" y="195"/>
                  <a:pt x="24" y="195"/>
                  <a:pt x="25" y="195"/>
                </a:cubicBezTo>
                <a:cubicBezTo>
                  <a:pt x="25" y="194"/>
                  <a:pt x="25" y="195"/>
                  <a:pt x="25" y="194"/>
                </a:cubicBezTo>
                <a:cubicBezTo>
                  <a:pt x="25" y="194"/>
                  <a:pt x="26" y="194"/>
                  <a:pt x="26" y="193"/>
                </a:cubicBezTo>
                <a:cubicBezTo>
                  <a:pt x="27" y="193"/>
                  <a:pt x="26" y="194"/>
                  <a:pt x="26" y="195"/>
                </a:cubicBezTo>
                <a:cubicBezTo>
                  <a:pt x="27" y="195"/>
                  <a:pt x="27" y="194"/>
                  <a:pt x="28" y="195"/>
                </a:cubicBezTo>
                <a:cubicBezTo>
                  <a:pt x="28" y="195"/>
                  <a:pt x="29" y="194"/>
                  <a:pt x="30" y="194"/>
                </a:cubicBezTo>
                <a:cubicBezTo>
                  <a:pt x="30" y="195"/>
                  <a:pt x="29" y="195"/>
                  <a:pt x="29" y="195"/>
                </a:cubicBezTo>
                <a:cubicBezTo>
                  <a:pt x="29" y="195"/>
                  <a:pt x="30" y="195"/>
                  <a:pt x="30" y="195"/>
                </a:cubicBezTo>
                <a:cubicBezTo>
                  <a:pt x="30" y="195"/>
                  <a:pt x="30" y="195"/>
                  <a:pt x="31" y="195"/>
                </a:cubicBezTo>
                <a:cubicBezTo>
                  <a:pt x="31" y="194"/>
                  <a:pt x="33" y="195"/>
                  <a:pt x="33" y="194"/>
                </a:cubicBezTo>
                <a:cubicBezTo>
                  <a:pt x="34" y="194"/>
                  <a:pt x="33" y="195"/>
                  <a:pt x="33" y="195"/>
                </a:cubicBezTo>
                <a:cubicBezTo>
                  <a:pt x="34" y="195"/>
                  <a:pt x="34" y="195"/>
                  <a:pt x="34" y="195"/>
                </a:cubicBezTo>
                <a:cubicBezTo>
                  <a:pt x="34" y="195"/>
                  <a:pt x="34" y="194"/>
                  <a:pt x="33" y="194"/>
                </a:cubicBezTo>
                <a:cubicBezTo>
                  <a:pt x="33" y="194"/>
                  <a:pt x="33" y="194"/>
                  <a:pt x="33" y="193"/>
                </a:cubicBezTo>
                <a:cubicBezTo>
                  <a:pt x="33" y="193"/>
                  <a:pt x="34" y="193"/>
                  <a:pt x="34" y="193"/>
                </a:cubicBezTo>
                <a:cubicBezTo>
                  <a:pt x="34" y="193"/>
                  <a:pt x="34" y="194"/>
                  <a:pt x="34" y="194"/>
                </a:cubicBezTo>
                <a:cubicBezTo>
                  <a:pt x="35" y="193"/>
                  <a:pt x="34" y="193"/>
                  <a:pt x="34" y="193"/>
                </a:cubicBezTo>
                <a:cubicBezTo>
                  <a:pt x="35" y="193"/>
                  <a:pt x="35" y="193"/>
                  <a:pt x="35" y="193"/>
                </a:cubicBezTo>
                <a:cubicBezTo>
                  <a:pt x="35" y="193"/>
                  <a:pt x="35" y="193"/>
                  <a:pt x="35" y="194"/>
                </a:cubicBezTo>
                <a:cubicBezTo>
                  <a:pt x="35" y="194"/>
                  <a:pt x="34" y="193"/>
                  <a:pt x="34" y="194"/>
                </a:cubicBezTo>
                <a:cubicBezTo>
                  <a:pt x="38" y="193"/>
                  <a:pt x="42" y="192"/>
                  <a:pt x="46" y="191"/>
                </a:cubicBezTo>
                <a:cubicBezTo>
                  <a:pt x="45" y="190"/>
                  <a:pt x="47" y="190"/>
                  <a:pt x="47" y="191"/>
                </a:cubicBezTo>
                <a:cubicBezTo>
                  <a:pt x="47" y="190"/>
                  <a:pt x="47" y="190"/>
                  <a:pt x="47" y="189"/>
                </a:cubicBezTo>
                <a:cubicBezTo>
                  <a:pt x="47" y="189"/>
                  <a:pt x="48" y="190"/>
                  <a:pt x="48" y="189"/>
                </a:cubicBezTo>
                <a:cubicBezTo>
                  <a:pt x="49" y="189"/>
                  <a:pt x="48" y="190"/>
                  <a:pt x="48" y="190"/>
                </a:cubicBezTo>
                <a:cubicBezTo>
                  <a:pt x="49" y="190"/>
                  <a:pt x="49" y="189"/>
                  <a:pt x="50" y="189"/>
                </a:cubicBezTo>
                <a:cubicBezTo>
                  <a:pt x="50" y="189"/>
                  <a:pt x="50" y="190"/>
                  <a:pt x="50" y="190"/>
                </a:cubicBezTo>
                <a:cubicBezTo>
                  <a:pt x="50" y="190"/>
                  <a:pt x="50" y="190"/>
                  <a:pt x="49" y="189"/>
                </a:cubicBezTo>
                <a:cubicBezTo>
                  <a:pt x="49" y="190"/>
                  <a:pt x="49" y="190"/>
                  <a:pt x="48" y="190"/>
                </a:cubicBezTo>
                <a:cubicBezTo>
                  <a:pt x="48" y="191"/>
                  <a:pt x="48" y="191"/>
                  <a:pt x="48" y="191"/>
                </a:cubicBezTo>
                <a:cubicBezTo>
                  <a:pt x="48" y="192"/>
                  <a:pt x="48" y="191"/>
                  <a:pt x="49" y="191"/>
                </a:cubicBezTo>
                <a:cubicBezTo>
                  <a:pt x="47" y="193"/>
                  <a:pt x="44" y="193"/>
                  <a:pt x="42" y="192"/>
                </a:cubicBezTo>
                <a:cubicBezTo>
                  <a:pt x="42" y="193"/>
                  <a:pt x="42" y="193"/>
                  <a:pt x="41" y="193"/>
                </a:cubicBezTo>
                <a:cubicBezTo>
                  <a:pt x="40" y="196"/>
                  <a:pt x="38" y="197"/>
                  <a:pt x="36" y="198"/>
                </a:cubicBezTo>
                <a:cubicBezTo>
                  <a:pt x="35" y="197"/>
                  <a:pt x="35" y="197"/>
                  <a:pt x="35" y="197"/>
                </a:cubicBezTo>
                <a:cubicBezTo>
                  <a:pt x="35" y="198"/>
                  <a:pt x="34" y="198"/>
                  <a:pt x="34" y="199"/>
                </a:cubicBezTo>
                <a:cubicBezTo>
                  <a:pt x="33" y="199"/>
                  <a:pt x="33" y="199"/>
                  <a:pt x="33" y="198"/>
                </a:cubicBezTo>
                <a:cubicBezTo>
                  <a:pt x="32" y="199"/>
                  <a:pt x="30" y="200"/>
                  <a:pt x="29" y="201"/>
                </a:cubicBezTo>
                <a:cubicBezTo>
                  <a:pt x="27" y="202"/>
                  <a:pt x="25" y="202"/>
                  <a:pt x="23" y="204"/>
                </a:cubicBezTo>
                <a:cubicBezTo>
                  <a:pt x="22" y="204"/>
                  <a:pt x="20" y="206"/>
                  <a:pt x="19" y="207"/>
                </a:cubicBezTo>
                <a:cubicBezTo>
                  <a:pt x="17" y="208"/>
                  <a:pt x="16" y="209"/>
                  <a:pt x="15" y="211"/>
                </a:cubicBezTo>
                <a:cubicBezTo>
                  <a:pt x="15" y="211"/>
                  <a:pt x="15" y="211"/>
                  <a:pt x="16" y="212"/>
                </a:cubicBezTo>
                <a:cubicBezTo>
                  <a:pt x="15" y="212"/>
                  <a:pt x="15" y="212"/>
                  <a:pt x="15" y="212"/>
                </a:cubicBezTo>
                <a:cubicBezTo>
                  <a:pt x="15" y="212"/>
                  <a:pt x="16" y="212"/>
                  <a:pt x="16" y="212"/>
                </a:cubicBezTo>
                <a:cubicBezTo>
                  <a:pt x="16" y="211"/>
                  <a:pt x="18" y="213"/>
                  <a:pt x="18" y="212"/>
                </a:cubicBezTo>
                <a:cubicBezTo>
                  <a:pt x="18" y="211"/>
                  <a:pt x="18" y="212"/>
                  <a:pt x="19" y="212"/>
                </a:cubicBezTo>
                <a:cubicBezTo>
                  <a:pt x="20" y="212"/>
                  <a:pt x="20" y="212"/>
                  <a:pt x="21" y="212"/>
                </a:cubicBezTo>
                <a:cubicBezTo>
                  <a:pt x="21" y="212"/>
                  <a:pt x="20" y="212"/>
                  <a:pt x="19" y="214"/>
                </a:cubicBezTo>
                <a:cubicBezTo>
                  <a:pt x="22" y="213"/>
                  <a:pt x="26" y="212"/>
                  <a:pt x="29" y="210"/>
                </a:cubicBezTo>
                <a:cubicBezTo>
                  <a:pt x="30" y="209"/>
                  <a:pt x="30" y="210"/>
                  <a:pt x="31" y="210"/>
                </a:cubicBezTo>
                <a:cubicBezTo>
                  <a:pt x="31" y="210"/>
                  <a:pt x="30" y="209"/>
                  <a:pt x="30" y="209"/>
                </a:cubicBezTo>
                <a:cubicBezTo>
                  <a:pt x="31" y="209"/>
                  <a:pt x="31" y="209"/>
                  <a:pt x="31" y="209"/>
                </a:cubicBezTo>
                <a:cubicBezTo>
                  <a:pt x="32" y="210"/>
                  <a:pt x="33" y="207"/>
                  <a:pt x="34" y="207"/>
                </a:cubicBezTo>
                <a:cubicBezTo>
                  <a:pt x="34" y="207"/>
                  <a:pt x="34" y="207"/>
                  <a:pt x="33" y="208"/>
                </a:cubicBezTo>
                <a:cubicBezTo>
                  <a:pt x="34" y="208"/>
                  <a:pt x="34" y="208"/>
                  <a:pt x="34" y="208"/>
                </a:cubicBezTo>
                <a:cubicBezTo>
                  <a:pt x="34" y="209"/>
                  <a:pt x="34" y="209"/>
                  <a:pt x="33" y="210"/>
                </a:cubicBezTo>
                <a:cubicBezTo>
                  <a:pt x="34" y="210"/>
                  <a:pt x="34" y="209"/>
                  <a:pt x="34" y="209"/>
                </a:cubicBezTo>
                <a:cubicBezTo>
                  <a:pt x="35" y="209"/>
                  <a:pt x="34" y="209"/>
                  <a:pt x="35" y="208"/>
                </a:cubicBezTo>
                <a:cubicBezTo>
                  <a:pt x="35" y="208"/>
                  <a:pt x="35" y="208"/>
                  <a:pt x="35" y="208"/>
                </a:cubicBezTo>
                <a:cubicBezTo>
                  <a:pt x="35" y="209"/>
                  <a:pt x="35" y="209"/>
                  <a:pt x="35" y="210"/>
                </a:cubicBezTo>
                <a:cubicBezTo>
                  <a:pt x="35" y="210"/>
                  <a:pt x="35" y="210"/>
                  <a:pt x="35" y="210"/>
                </a:cubicBezTo>
                <a:cubicBezTo>
                  <a:pt x="35" y="209"/>
                  <a:pt x="34" y="210"/>
                  <a:pt x="33" y="210"/>
                </a:cubicBezTo>
                <a:cubicBezTo>
                  <a:pt x="33" y="210"/>
                  <a:pt x="33" y="210"/>
                  <a:pt x="33" y="210"/>
                </a:cubicBezTo>
                <a:cubicBezTo>
                  <a:pt x="32" y="210"/>
                  <a:pt x="32" y="210"/>
                  <a:pt x="32" y="211"/>
                </a:cubicBezTo>
                <a:cubicBezTo>
                  <a:pt x="32" y="210"/>
                  <a:pt x="32" y="210"/>
                  <a:pt x="32" y="210"/>
                </a:cubicBezTo>
                <a:cubicBezTo>
                  <a:pt x="32" y="210"/>
                  <a:pt x="32" y="210"/>
                  <a:pt x="32" y="210"/>
                </a:cubicBezTo>
                <a:cubicBezTo>
                  <a:pt x="32" y="210"/>
                  <a:pt x="32" y="210"/>
                  <a:pt x="32" y="210"/>
                </a:cubicBezTo>
                <a:cubicBezTo>
                  <a:pt x="32" y="210"/>
                  <a:pt x="31" y="210"/>
                  <a:pt x="31" y="210"/>
                </a:cubicBezTo>
                <a:cubicBezTo>
                  <a:pt x="31" y="210"/>
                  <a:pt x="31" y="210"/>
                  <a:pt x="31" y="210"/>
                </a:cubicBezTo>
                <a:cubicBezTo>
                  <a:pt x="31" y="211"/>
                  <a:pt x="30" y="211"/>
                  <a:pt x="31" y="211"/>
                </a:cubicBezTo>
                <a:cubicBezTo>
                  <a:pt x="29" y="211"/>
                  <a:pt x="28" y="212"/>
                  <a:pt x="27" y="213"/>
                </a:cubicBezTo>
                <a:cubicBezTo>
                  <a:pt x="28" y="214"/>
                  <a:pt x="29" y="212"/>
                  <a:pt x="29" y="212"/>
                </a:cubicBezTo>
                <a:cubicBezTo>
                  <a:pt x="29" y="213"/>
                  <a:pt x="28" y="214"/>
                  <a:pt x="27" y="213"/>
                </a:cubicBezTo>
                <a:cubicBezTo>
                  <a:pt x="26" y="214"/>
                  <a:pt x="25" y="215"/>
                  <a:pt x="24" y="215"/>
                </a:cubicBezTo>
                <a:cubicBezTo>
                  <a:pt x="21" y="217"/>
                  <a:pt x="18" y="217"/>
                  <a:pt x="15" y="219"/>
                </a:cubicBezTo>
                <a:cubicBezTo>
                  <a:pt x="15" y="219"/>
                  <a:pt x="16" y="219"/>
                  <a:pt x="16" y="219"/>
                </a:cubicBezTo>
                <a:cubicBezTo>
                  <a:pt x="16" y="219"/>
                  <a:pt x="16" y="219"/>
                  <a:pt x="16" y="219"/>
                </a:cubicBezTo>
                <a:cubicBezTo>
                  <a:pt x="16" y="220"/>
                  <a:pt x="17" y="220"/>
                  <a:pt x="17" y="219"/>
                </a:cubicBezTo>
                <a:cubicBezTo>
                  <a:pt x="17" y="219"/>
                  <a:pt x="17" y="219"/>
                  <a:pt x="17" y="219"/>
                </a:cubicBezTo>
                <a:cubicBezTo>
                  <a:pt x="17" y="219"/>
                  <a:pt x="17" y="219"/>
                  <a:pt x="17" y="220"/>
                </a:cubicBezTo>
                <a:cubicBezTo>
                  <a:pt x="18" y="219"/>
                  <a:pt x="19" y="219"/>
                  <a:pt x="20" y="220"/>
                </a:cubicBezTo>
                <a:cubicBezTo>
                  <a:pt x="20" y="220"/>
                  <a:pt x="20" y="219"/>
                  <a:pt x="20" y="219"/>
                </a:cubicBezTo>
                <a:cubicBezTo>
                  <a:pt x="20" y="220"/>
                  <a:pt x="21" y="219"/>
                  <a:pt x="21" y="219"/>
                </a:cubicBezTo>
                <a:cubicBezTo>
                  <a:pt x="21" y="219"/>
                  <a:pt x="21" y="220"/>
                  <a:pt x="21" y="220"/>
                </a:cubicBezTo>
                <a:cubicBezTo>
                  <a:pt x="21" y="220"/>
                  <a:pt x="21" y="220"/>
                  <a:pt x="22" y="220"/>
                </a:cubicBezTo>
                <a:cubicBezTo>
                  <a:pt x="21" y="220"/>
                  <a:pt x="21" y="220"/>
                  <a:pt x="21" y="220"/>
                </a:cubicBezTo>
                <a:cubicBezTo>
                  <a:pt x="22" y="221"/>
                  <a:pt x="22" y="221"/>
                  <a:pt x="22" y="220"/>
                </a:cubicBezTo>
                <a:cubicBezTo>
                  <a:pt x="22" y="221"/>
                  <a:pt x="22" y="221"/>
                  <a:pt x="22" y="221"/>
                </a:cubicBezTo>
                <a:cubicBezTo>
                  <a:pt x="23" y="221"/>
                  <a:pt x="23" y="221"/>
                  <a:pt x="22" y="221"/>
                </a:cubicBezTo>
                <a:cubicBezTo>
                  <a:pt x="22" y="220"/>
                  <a:pt x="23" y="221"/>
                  <a:pt x="23" y="221"/>
                </a:cubicBezTo>
                <a:cubicBezTo>
                  <a:pt x="23" y="220"/>
                  <a:pt x="23" y="220"/>
                  <a:pt x="23" y="220"/>
                </a:cubicBezTo>
                <a:cubicBezTo>
                  <a:pt x="23" y="220"/>
                  <a:pt x="23" y="220"/>
                  <a:pt x="23" y="220"/>
                </a:cubicBezTo>
                <a:cubicBezTo>
                  <a:pt x="24" y="220"/>
                  <a:pt x="23" y="221"/>
                  <a:pt x="24" y="221"/>
                </a:cubicBezTo>
                <a:cubicBezTo>
                  <a:pt x="25" y="221"/>
                  <a:pt x="25" y="220"/>
                  <a:pt x="26" y="220"/>
                </a:cubicBezTo>
                <a:cubicBezTo>
                  <a:pt x="27" y="221"/>
                  <a:pt x="25" y="221"/>
                  <a:pt x="25" y="222"/>
                </a:cubicBezTo>
                <a:cubicBezTo>
                  <a:pt x="25" y="222"/>
                  <a:pt x="25" y="222"/>
                  <a:pt x="26" y="222"/>
                </a:cubicBezTo>
                <a:cubicBezTo>
                  <a:pt x="26" y="222"/>
                  <a:pt x="25" y="222"/>
                  <a:pt x="25" y="222"/>
                </a:cubicBezTo>
                <a:cubicBezTo>
                  <a:pt x="26" y="221"/>
                  <a:pt x="26" y="222"/>
                  <a:pt x="26" y="221"/>
                </a:cubicBezTo>
                <a:cubicBezTo>
                  <a:pt x="27" y="221"/>
                  <a:pt x="27" y="222"/>
                  <a:pt x="27" y="222"/>
                </a:cubicBezTo>
                <a:cubicBezTo>
                  <a:pt x="28" y="221"/>
                  <a:pt x="29" y="221"/>
                  <a:pt x="29" y="221"/>
                </a:cubicBezTo>
                <a:cubicBezTo>
                  <a:pt x="30" y="221"/>
                  <a:pt x="30" y="220"/>
                  <a:pt x="29" y="220"/>
                </a:cubicBezTo>
                <a:cubicBezTo>
                  <a:pt x="29" y="220"/>
                  <a:pt x="30" y="220"/>
                  <a:pt x="30" y="219"/>
                </a:cubicBezTo>
                <a:cubicBezTo>
                  <a:pt x="30" y="220"/>
                  <a:pt x="30" y="220"/>
                  <a:pt x="31" y="221"/>
                </a:cubicBezTo>
                <a:cubicBezTo>
                  <a:pt x="30" y="221"/>
                  <a:pt x="28" y="223"/>
                  <a:pt x="28" y="224"/>
                </a:cubicBezTo>
                <a:cubicBezTo>
                  <a:pt x="27" y="224"/>
                  <a:pt x="25" y="225"/>
                  <a:pt x="23" y="225"/>
                </a:cubicBezTo>
                <a:cubicBezTo>
                  <a:pt x="24" y="226"/>
                  <a:pt x="23" y="226"/>
                  <a:pt x="22" y="226"/>
                </a:cubicBezTo>
                <a:cubicBezTo>
                  <a:pt x="22" y="225"/>
                  <a:pt x="23" y="225"/>
                  <a:pt x="23" y="225"/>
                </a:cubicBezTo>
                <a:cubicBezTo>
                  <a:pt x="22" y="224"/>
                  <a:pt x="22" y="226"/>
                  <a:pt x="21" y="226"/>
                </a:cubicBezTo>
                <a:cubicBezTo>
                  <a:pt x="20" y="226"/>
                  <a:pt x="21" y="225"/>
                  <a:pt x="20" y="225"/>
                </a:cubicBezTo>
                <a:cubicBezTo>
                  <a:pt x="20" y="226"/>
                  <a:pt x="19" y="227"/>
                  <a:pt x="18" y="226"/>
                </a:cubicBezTo>
                <a:cubicBezTo>
                  <a:pt x="17" y="227"/>
                  <a:pt x="16" y="227"/>
                  <a:pt x="15" y="228"/>
                </a:cubicBezTo>
                <a:cubicBezTo>
                  <a:pt x="15" y="229"/>
                  <a:pt x="16" y="228"/>
                  <a:pt x="16" y="228"/>
                </a:cubicBezTo>
                <a:cubicBezTo>
                  <a:pt x="16" y="228"/>
                  <a:pt x="13" y="230"/>
                  <a:pt x="12" y="229"/>
                </a:cubicBezTo>
                <a:cubicBezTo>
                  <a:pt x="11" y="230"/>
                  <a:pt x="7" y="230"/>
                  <a:pt x="7" y="232"/>
                </a:cubicBezTo>
                <a:cubicBezTo>
                  <a:pt x="6" y="232"/>
                  <a:pt x="6" y="233"/>
                  <a:pt x="5" y="233"/>
                </a:cubicBezTo>
                <a:cubicBezTo>
                  <a:pt x="5" y="232"/>
                  <a:pt x="5" y="232"/>
                  <a:pt x="5" y="232"/>
                </a:cubicBezTo>
                <a:cubicBezTo>
                  <a:pt x="3" y="233"/>
                  <a:pt x="1" y="234"/>
                  <a:pt x="1" y="236"/>
                </a:cubicBezTo>
                <a:cubicBezTo>
                  <a:pt x="2" y="237"/>
                  <a:pt x="3" y="237"/>
                  <a:pt x="2" y="238"/>
                </a:cubicBezTo>
                <a:cubicBezTo>
                  <a:pt x="4" y="238"/>
                  <a:pt x="5" y="238"/>
                  <a:pt x="6" y="240"/>
                </a:cubicBezTo>
                <a:cubicBezTo>
                  <a:pt x="6" y="239"/>
                  <a:pt x="7" y="239"/>
                  <a:pt x="7" y="238"/>
                </a:cubicBezTo>
                <a:cubicBezTo>
                  <a:pt x="7" y="238"/>
                  <a:pt x="7" y="238"/>
                  <a:pt x="7" y="238"/>
                </a:cubicBezTo>
                <a:cubicBezTo>
                  <a:pt x="7" y="238"/>
                  <a:pt x="7" y="238"/>
                  <a:pt x="7" y="238"/>
                </a:cubicBezTo>
                <a:cubicBezTo>
                  <a:pt x="8" y="238"/>
                  <a:pt x="8" y="238"/>
                  <a:pt x="8" y="238"/>
                </a:cubicBezTo>
                <a:cubicBezTo>
                  <a:pt x="9" y="238"/>
                  <a:pt x="9" y="239"/>
                  <a:pt x="8" y="239"/>
                </a:cubicBezTo>
                <a:cubicBezTo>
                  <a:pt x="9" y="239"/>
                  <a:pt x="9" y="239"/>
                  <a:pt x="9" y="239"/>
                </a:cubicBezTo>
                <a:cubicBezTo>
                  <a:pt x="10" y="240"/>
                  <a:pt x="12" y="238"/>
                  <a:pt x="13" y="238"/>
                </a:cubicBezTo>
                <a:cubicBezTo>
                  <a:pt x="15" y="239"/>
                  <a:pt x="16" y="237"/>
                  <a:pt x="17" y="236"/>
                </a:cubicBezTo>
                <a:cubicBezTo>
                  <a:pt x="18" y="236"/>
                  <a:pt x="18" y="236"/>
                  <a:pt x="18" y="236"/>
                </a:cubicBezTo>
                <a:cubicBezTo>
                  <a:pt x="17" y="238"/>
                  <a:pt x="16" y="238"/>
                  <a:pt x="15" y="239"/>
                </a:cubicBezTo>
                <a:cubicBezTo>
                  <a:pt x="15" y="239"/>
                  <a:pt x="16" y="239"/>
                  <a:pt x="16" y="239"/>
                </a:cubicBezTo>
                <a:cubicBezTo>
                  <a:pt x="18" y="238"/>
                  <a:pt x="19" y="238"/>
                  <a:pt x="21" y="237"/>
                </a:cubicBezTo>
                <a:cubicBezTo>
                  <a:pt x="22" y="237"/>
                  <a:pt x="22" y="237"/>
                  <a:pt x="22" y="237"/>
                </a:cubicBezTo>
                <a:cubicBezTo>
                  <a:pt x="21" y="237"/>
                  <a:pt x="20" y="238"/>
                  <a:pt x="19" y="239"/>
                </a:cubicBezTo>
                <a:cubicBezTo>
                  <a:pt x="20" y="239"/>
                  <a:pt x="20" y="239"/>
                  <a:pt x="21" y="239"/>
                </a:cubicBezTo>
                <a:cubicBezTo>
                  <a:pt x="20" y="238"/>
                  <a:pt x="21" y="238"/>
                  <a:pt x="21" y="239"/>
                </a:cubicBezTo>
                <a:cubicBezTo>
                  <a:pt x="21" y="238"/>
                  <a:pt x="21" y="238"/>
                  <a:pt x="21" y="237"/>
                </a:cubicBezTo>
                <a:cubicBezTo>
                  <a:pt x="22" y="238"/>
                  <a:pt x="24" y="237"/>
                  <a:pt x="23" y="236"/>
                </a:cubicBezTo>
                <a:cubicBezTo>
                  <a:pt x="23" y="235"/>
                  <a:pt x="23" y="237"/>
                  <a:pt x="24" y="236"/>
                </a:cubicBezTo>
                <a:cubicBezTo>
                  <a:pt x="24" y="237"/>
                  <a:pt x="23" y="237"/>
                  <a:pt x="24" y="237"/>
                </a:cubicBezTo>
                <a:cubicBezTo>
                  <a:pt x="24" y="237"/>
                  <a:pt x="24" y="236"/>
                  <a:pt x="24" y="236"/>
                </a:cubicBezTo>
                <a:cubicBezTo>
                  <a:pt x="25" y="235"/>
                  <a:pt x="25" y="236"/>
                  <a:pt x="25" y="237"/>
                </a:cubicBezTo>
                <a:cubicBezTo>
                  <a:pt x="26" y="236"/>
                  <a:pt x="25" y="236"/>
                  <a:pt x="26" y="235"/>
                </a:cubicBezTo>
                <a:cubicBezTo>
                  <a:pt x="26" y="235"/>
                  <a:pt x="26" y="236"/>
                  <a:pt x="26" y="236"/>
                </a:cubicBezTo>
                <a:cubicBezTo>
                  <a:pt x="26" y="236"/>
                  <a:pt x="26" y="235"/>
                  <a:pt x="26" y="235"/>
                </a:cubicBezTo>
                <a:cubicBezTo>
                  <a:pt x="26" y="235"/>
                  <a:pt x="27" y="235"/>
                  <a:pt x="27" y="236"/>
                </a:cubicBezTo>
                <a:cubicBezTo>
                  <a:pt x="27" y="236"/>
                  <a:pt x="27" y="236"/>
                  <a:pt x="26" y="236"/>
                </a:cubicBezTo>
                <a:cubicBezTo>
                  <a:pt x="27" y="237"/>
                  <a:pt x="27" y="236"/>
                  <a:pt x="27" y="235"/>
                </a:cubicBezTo>
                <a:cubicBezTo>
                  <a:pt x="28" y="235"/>
                  <a:pt x="29" y="235"/>
                  <a:pt x="29" y="234"/>
                </a:cubicBezTo>
                <a:cubicBezTo>
                  <a:pt x="30" y="234"/>
                  <a:pt x="29" y="234"/>
                  <a:pt x="30" y="235"/>
                </a:cubicBezTo>
                <a:cubicBezTo>
                  <a:pt x="29" y="235"/>
                  <a:pt x="29" y="235"/>
                  <a:pt x="28" y="235"/>
                </a:cubicBezTo>
                <a:cubicBezTo>
                  <a:pt x="29" y="236"/>
                  <a:pt x="29" y="236"/>
                  <a:pt x="29" y="237"/>
                </a:cubicBezTo>
                <a:cubicBezTo>
                  <a:pt x="29" y="237"/>
                  <a:pt x="29" y="237"/>
                  <a:pt x="29" y="236"/>
                </a:cubicBezTo>
                <a:cubicBezTo>
                  <a:pt x="29" y="237"/>
                  <a:pt x="30" y="237"/>
                  <a:pt x="30" y="237"/>
                </a:cubicBezTo>
                <a:cubicBezTo>
                  <a:pt x="29" y="238"/>
                  <a:pt x="28" y="238"/>
                  <a:pt x="28" y="239"/>
                </a:cubicBezTo>
                <a:cubicBezTo>
                  <a:pt x="28" y="239"/>
                  <a:pt x="28" y="239"/>
                  <a:pt x="28" y="240"/>
                </a:cubicBezTo>
                <a:cubicBezTo>
                  <a:pt x="28" y="240"/>
                  <a:pt x="28" y="240"/>
                  <a:pt x="27" y="240"/>
                </a:cubicBezTo>
                <a:cubicBezTo>
                  <a:pt x="28" y="241"/>
                  <a:pt x="28" y="240"/>
                  <a:pt x="29" y="241"/>
                </a:cubicBezTo>
                <a:cubicBezTo>
                  <a:pt x="29" y="240"/>
                  <a:pt x="31" y="241"/>
                  <a:pt x="31" y="240"/>
                </a:cubicBezTo>
                <a:cubicBezTo>
                  <a:pt x="31" y="240"/>
                  <a:pt x="31" y="240"/>
                  <a:pt x="32" y="240"/>
                </a:cubicBezTo>
                <a:cubicBezTo>
                  <a:pt x="32" y="240"/>
                  <a:pt x="33" y="240"/>
                  <a:pt x="34" y="240"/>
                </a:cubicBezTo>
                <a:cubicBezTo>
                  <a:pt x="33" y="241"/>
                  <a:pt x="33" y="241"/>
                  <a:pt x="32" y="242"/>
                </a:cubicBezTo>
                <a:cubicBezTo>
                  <a:pt x="35" y="241"/>
                  <a:pt x="39" y="241"/>
                  <a:pt x="42" y="238"/>
                </a:cubicBezTo>
                <a:cubicBezTo>
                  <a:pt x="43" y="239"/>
                  <a:pt x="43" y="239"/>
                  <a:pt x="43" y="239"/>
                </a:cubicBezTo>
                <a:cubicBezTo>
                  <a:pt x="43" y="239"/>
                  <a:pt x="43" y="239"/>
                  <a:pt x="43" y="239"/>
                </a:cubicBezTo>
                <a:cubicBezTo>
                  <a:pt x="43" y="239"/>
                  <a:pt x="43" y="239"/>
                  <a:pt x="43" y="238"/>
                </a:cubicBezTo>
                <a:cubicBezTo>
                  <a:pt x="44" y="238"/>
                  <a:pt x="44" y="238"/>
                  <a:pt x="44" y="239"/>
                </a:cubicBezTo>
                <a:cubicBezTo>
                  <a:pt x="44" y="238"/>
                  <a:pt x="44" y="238"/>
                  <a:pt x="43" y="238"/>
                </a:cubicBezTo>
                <a:cubicBezTo>
                  <a:pt x="43" y="238"/>
                  <a:pt x="43" y="238"/>
                  <a:pt x="43" y="238"/>
                </a:cubicBezTo>
                <a:cubicBezTo>
                  <a:pt x="44" y="238"/>
                  <a:pt x="44" y="238"/>
                  <a:pt x="44" y="237"/>
                </a:cubicBezTo>
                <a:cubicBezTo>
                  <a:pt x="44" y="238"/>
                  <a:pt x="44" y="238"/>
                  <a:pt x="44" y="238"/>
                </a:cubicBezTo>
                <a:cubicBezTo>
                  <a:pt x="45" y="238"/>
                  <a:pt x="45" y="238"/>
                  <a:pt x="45" y="238"/>
                </a:cubicBezTo>
                <a:cubicBezTo>
                  <a:pt x="45" y="238"/>
                  <a:pt x="45" y="238"/>
                  <a:pt x="44" y="238"/>
                </a:cubicBezTo>
                <a:cubicBezTo>
                  <a:pt x="45" y="239"/>
                  <a:pt x="46" y="238"/>
                  <a:pt x="47" y="239"/>
                </a:cubicBezTo>
                <a:cubicBezTo>
                  <a:pt x="46" y="239"/>
                  <a:pt x="46" y="239"/>
                  <a:pt x="46" y="239"/>
                </a:cubicBezTo>
                <a:cubicBezTo>
                  <a:pt x="46" y="239"/>
                  <a:pt x="46" y="239"/>
                  <a:pt x="46" y="238"/>
                </a:cubicBezTo>
                <a:cubicBezTo>
                  <a:pt x="45" y="239"/>
                  <a:pt x="45" y="239"/>
                  <a:pt x="45" y="239"/>
                </a:cubicBezTo>
                <a:cubicBezTo>
                  <a:pt x="45" y="239"/>
                  <a:pt x="45" y="239"/>
                  <a:pt x="45" y="239"/>
                </a:cubicBezTo>
                <a:cubicBezTo>
                  <a:pt x="45" y="239"/>
                  <a:pt x="45" y="239"/>
                  <a:pt x="45" y="239"/>
                </a:cubicBezTo>
                <a:cubicBezTo>
                  <a:pt x="45" y="239"/>
                  <a:pt x="45" y="240"/>
                  <a:pt x="44" y="240"/>
                </a:cubicBezTo>
                <a:cubicBezTo>
                  <a:pt x="44" y="240"/>
                  <a:pt x="44" y="240"/>
                  <a:pt x="44" y="240"/>
                </a:cubicBezTo>
                <a:cubicBezTo>
                  <a:pt x="44" y="240"/>
                  <a:pt x="45" y="240"/>
                  <a:pt x="45" y="239"/>
                </a:cubicBezTo>
                <a:cubicBezTo>
                  <a:pt x="45" y="239"/>
                  <a:pt x="45" y="239"/>
                  <a:pt x="45" y="239"/>
                </a:cubicBezTo>
                <a:cubicBezTo>
                  <a:pt x="45" y="239"/>
                  <a:pt x="45" y="239"/>
                  <a:pt x="45" y="239"/>
                </a:cubicBezTo>
                <a:cubicBezTo>
                  <a:pt x="44" y="239"/>
                  <a:pt x="43" y="239"/>
                  <a:pt x="43" y="240"/>
                </a:cubicBezTo>
                <a:cubicBezTo>
                  <a:pt x="43" y="240"/>
                  <a:pt x="43" y="240"/>
                  <a:pt x="43" y="240"/>
                </a:cubicBezTo>
                <a:cubicBezTo>
                  <a:pt x="43" y="240"/>
                  <a:pt x="44" y="240"/>
                  <a:pt x="44" y="240"/>
                </a:cubicBezTo>
                <a:cubicBezTo>
                  <a:pt x="42" y="240"/>
                  <a:pt x="41" y="241"/>
                  <a:pt x="40" y="242"/>
                </a:cubicBezTo>
                <a:cubicBezTo>
                  <a:pt x="41" y="242"/>
                  <a:pt x="41" y="241"/>
                  <a:pt x="42" y="241"/>
                </a:cubicBezTo>
                <a:cubicBezTo>
                  <a:pt x="42" y="242"/>
                  <a:pt x="40" y="243"/>
                  <a:pt x="39" y="242"/>
                </a:cubicBezTo>
                <a:cubicBezTo>
                  <a:pt x="39" y="243"/>
                  <a:pt x="38" y="244"/>
                  <a:pt x="37" y="243"/>
                </a:cubicBezTo>
                <a:cubicBezTo>
                  <a:pt x="34" y="245"/>
                  <a:pt x="31" y="245"/>
                  <a:pt x="28" y="247"/>
                </a:cubicBezTo>
                <a:cubicBezTo>
                  <a:pt x="28" y="247"/>
                  <a:pt x="29" y="247"/>
                  <a:pt x="30" y="248"/>
                </a:cubicBezTo>
                <a:cubicBezTo>
                  <a:pt x="31" y="247"/>
                  <a:pt x="31" y="247"/>
                  <a:pt x="32" y="248"/>
                </a:cubicBezTo>
                <a:cubicBezTo>
                  <a:pt x="32" y="248"/>
                  <a:pt x="32" y="248"/>
                  <a:pt x="32" y="247"/>
                </a:cubicBezTo>
                <a:cubicBezTo>
                  <a:pt x="33" y="248"/>
                  <a:pt x="33" y="247"/>
                  <a:pt x="34" y="248"/>
                </a:cubicBezTo>
                <a:cubicBezTo>
                  <a:pt x="34" y="248"/>
                  <a:pt x="34" y="248"/>
                  <a:pt x="34" y="249"/>
                </a:cubicBezTo>
                <a:cubicBezTo>
                  <a:pt x="34" y="249"/>
                  <a:pt x="35" y="249"/>
                  <a:pt x="36" y="249"/>
                </a:cubicBezTo>
                <a:cubicBezTo>
                  <a:pt x="36" y="249"/>
                  <a:pt x="35" y="249"/>
                  <a:pt x="36" y="250"/>
                </a:cubicBezTo>
                <a:cubicBezTo>
                  <a:pt x="37" y="250"/>
                  <a:pt x="37" y="249"/>
                  <a:pt x="39" y="248"/>
                </a:cubicBezTo>
                <a:cubicBezTo>
                  <a:pt x="39" y="249"/>
                  <a:pt x="38" y="250"/>
                  <a:pt x="37" y="250"/>
                </a:cubicBezTo>
                <a:cubicBezTo>
                  <a:pt x="37" y="250"/>
                  <a:pt x="38" y="250"/>
                  <a:pt x="38" y="251"/>
                </a:cubicBezTo>
                <a:cubicBezTo>
                  <a:pt x="38" y="251"/>
                  <a:pt x="38" y="250"/>
                  <a:pt x="38" y="250"/>
                </a:cubicBezTo>
                <a:cubicBezTo>
                  <a:pt x="38" y="250"/>
                  <a:pt x="39" y="250"/>
                  <a:pt x="39" y="250"/>
                </a:cubicBezTo>
                <a:cubicBezTo>
                  <a:pt x="39" y="250"/>
                  <a:pt x="39" y="250"/>
                  <a:pt x="39" y="250"/>
                </a:cubicBezTo>
                <a:cubicBezTo>
                  <a:pt x="40" y="250"/>
                  <a:pt x="41" y="250"/>
                  <a:pt x="42" y="250"/>
                </a:cubicBezTo>
                <a:cubicBezTo>
                  <a:pt x="42" y="249"/>
                  <a:pt x="42" y="249"/>
                  <a:pt x="42" y="249"/>
                </a:cubicBezTo>
                <a:cubicBezTo>
                  <a:pt x="42" y="248"/>
                  <a:pt x="42" y="248"/>
                  <a:pt x="42" y="248"/>
                </a:cubicBezTo>
                <a:cubicBezTo>
                  <a:pt x="43" y="249"/>
                  <a:pt x="43" y="249"/>
                  <a:pt x="43" y="250"/>
                </a:cubicBezTo>
                <a:cubicBezTo>
                  <a:pt x="42" y="250"/>
                  <a:pt x="41" y="251"/>
                  <a:pt x="40" y="252"/>
                </a:cubicBezTo>
                <a:cubicBezTo>
                  <a:pt x="39" y="253"/>
                  <a:pt x="37" y="253"/>
                  <a:pt x="36" y="253"/>
                </a:cubicBezTo>
                <a:cubicBezTo>
                  <a:pt x="36" y="254"/>
                  <a:pt x="35" y="254"/>
                  <a:pt x="34" y="254"/>
                </a:cubicBezTo>
                <a:cubicBezTo>
                  <a:pt x="34" y="253"/>
                  <a:pt x="35" y="254"/>
                  <a:pt x="35" y="253"/>
                </a:cubicBezTo>
                <a:cubicBezTo>
                  <a:pt x="34" y="253"/>
                  <a:pt x="34" y="254"/>
                  <a:pt x="33" y="254"/>
                </a:cubicBezTo>
                <a:cubicBezTo>
                  <a:pt x="33" y="254"/>
                  <a:pt x="33" y="254"/>
                  <a:pt x="33" y="254"/>
                </a:cubicBezTo>
                <a:cubicBezTo>
                  <a:pt x="33" y="255"/>
                  <a:pt x="31" y="255"/>
                  <a:pt x="30" y="255"/>
                </a:cubicBezTo>
                <a:cubicBezTo>
                  <a:pt x="29" y="256"/>
                  <a:pt x="28" y="255"/>
                  <a:pt x="27" y="256"/>
                </a:cubicBezTo>
                <a:cubicBezTo>
                  <a:pt x="27" y="257"/>
                  <a:pt x="28" y="256"/>
                  <a:pt x="28" y="256"/>
                </a:cubicBezTo>
                <a:cubicBezTo>
                  <a:pt x="28" y="257"/>
                  <a:pt x="25" y="258"/>
                  <a:pt x="24" y="257"/>
                </a:cubicBezTo>
                <a:cubicBezTo>
                  <a:pt x="23" y="258"/>
                  <a:pt x="19" y="257"/>
                  <a:pt x="19" y="260"/>
                </a:cubicBezTo>
                <a:cubicBezTo>
                  <a:pt x="18" y="259"/>
                  <a:pt x="17" y="261"/>
                  <a:pt x="17" y="260"/>
                </a:cubicBezTo>
                <a:cubicBezTo>
                  <a:pt x="17" y="260"/>
                  <a:pt x="17" y="260"/>
                  <a:pt x="17" y="259"/>
                </a:cubicBezTo>
                <a:cubicBezTo>
                  <a:pt x="15" y="260"/>
                  <a:pt x="13" y="262"/>
                  <a:pt x="13" y="264"/>
                </a:cubicBezTo>
                <a:cubicBezTo>
                  <a:pt x="13" y="264"/>
                  <a:pt x="14" y="265"/>
                  <a:pt x="14" y="265"/>
                </a:cubicBezTo>
                <a:cubicBezTo>
                  <a:pt x="15" y="266"/>
                  <a:pt x="17" y="266"/>
                  <a:pt x="17" y="267"/>
                </a:cubicBezTo>
                <a:cubicBezTo>
                  <a:pt x="18" y="266"/>
                  <a:pt x="19" y="267"/>
                  <a:pt x="19" y="266"/>
                </a:cubicBezTo>
                <a:cubicBezTo>
                  <a:pt x="19" y="266"/>
                  <a:pt x="19" y="266"/>
                  <a:pt x="18" y="266"/>
                </a:cubicBezTo>
                <a:cubicBezTo>
                  <a:pt x="18" y="266"/>
                  <a:pt x="18" y="266"/>
                  <a:pt x="19" y="265"/>
                </a:cubicBezTo>
                <a:cubicBezTo>
                  <a:pt x="19" y="266"/>
                  <a:pt x="20" y="266"/>
                  <a:pt x="20" y="266"/>
                </a:cubicBezTo>
                <a:cubicBezTo>
                  <a:pt x="20" y="266"/>
                  <a:pt x="20" y="267"/>
                  <a:pt x="20" y="267"/>
                </a:cubicBezTo>
                <a:cubicBezTo>
                  <a:pt x="20" y="267"/>
                  <a:pt x="20" y="267"/>
                  <a:pt x="20" y="266"/>
                </a:cubicBezTo>
                <a:cubicBezTo>
                  <a:pt x="21" y="267"/>
                  <a:pt x="23" y="266"/>
                  <a:pt x="24" y="266"/>
                </a:cubicBezTo>
                <a:cubicBezTo>
                  <a:pt x="26" y="267"/>
                  <a:pt x="27" y="265"/>
                  <a:pt x="29" y="264"/>
                </a:cubicBezTo>
                <a:cubicBezTo>
                  <a:pt x="29" y="264"/>
                  <a:pt x="29" y="264"/>
                  <a:pt x="29" y="264"/>
                </a:cubicBezTo>
                <a:cubicBezTo>
                  <a:pt x="29" y="266"/>
                  <a:pt x="27" y="266"/>
                  <a:pt x="27" y="267"/>
                </a:cubicBezTo>
                <a:cubicBezTo>
                  <a:pt x="27" y="267"/>
                  <a:pt x="27" y="267"/>
                  <a:pt x="27" y="267"/>
                </a:cubicBezTo>
                <a:cubicBezTo>
                  <a:pt x="30" y="266"/>
                  <a:pt x="31" y="266"/>
                  <a:pt x="33" y="265"/>
                </a:cubicBezTo>
                <a:cubicBezTo>
                  <a:pt x="33" y="265"/>
                  <a:pt x="33" y="265"/>
                  <a:pt x="33" y="265"/>
                </a:cubicBezTo>
                <a:cubicBezTo>
                  <a:pt x="33" y="266"/>
                  <a:pt x="31" y="266"/>
                  <a:pt x="31" y="267"/>
                </a:cubicBezTo>
                <a:cubicBezTo>
                  <a:pt x="31" y="268"/>
                  <a:pt x="32" y="267"/>
                  <a:pt x="32" y="267"/>
                </a:cubicBezTo>
                <a:cubicBezTo>
                  <a:pt x="32" y="267"/>
                  <a:pt x="32" y="267"/>
                  <a:pt x="33" y="267"/>
                </a:cubicBezTo>
                <a:cubicBezTo>
                  <a:pt x="33" y="267"/>
                  <a:pt x="33" y="266"/>
                  <a:pt x="33" y="266"/>
                </a:cubicBezTo>
                <a:cubicBezTo>
                  <a:pt x="33" y="266"/>
                  <a:pt x="35" y="265"/>
                  <a:pt x="35" y="264"/>
                </a:cubicBezTo>
                <a:cubicBezTo>
                  <a:pt x="35" y="264"/>
                  <a:pt x="35" y="265"/>
                  <a:pt x="35" y="265"/>
                </a:cubicBezTo>
                <a:cubicBezTo>
                  <a:pt x="36" y="265"/>
                  <a:pt x="35" y="265"/>
                  <a:pt x="35" y="266"/>
                </a:cubicBezTo>
                <a:cubicBezTo>
                  <a:pt x="36" y="266"/>
                  <a:pt x="36" y="264"/>
                  <a:pt x="36" y="264"/>
                </a:cubicBezTo>
                <a:cubicBezTo>
                  <a:pt x="36" y="264"/>
                  <a:pt x="36" y="265"/>
                  <a:pt x="37" y="265"/>
                </a:cubicBezTo>
                <a:cubicBezTo>
                  <a:pt x="37" y="265"/>
                  <a:pt x="37" y="264"/>
                  <a:pt x="37" y="264"/>
                </a:cubicBezTo>
                <a:cubicBezTo>
                  <a:pt x="38" y="263"/>
                  <a:pt x="38" y="264"/>
                  <a:pt x="38" y="264"/>
                </a:cubicBezTo>
                <a:cubicBezTo>
                  <a:pt x="38" y="265"/>
                  <a:pt x="38" y="264"/>
                  <a:pt x="38" y="263"/>
                </a:cubicBezTo>
                <a:cubicBezTo>
                  <a:pt x="38" y="264"/>
                  <a:pt x="39" y="264"/>
                  <a:pt x="39" y="264"/>
                </a:cubicBezTo>
                <a:cubicBezTo>
                  <a:pt x="39" y="265"/>
                  <a:pt x="38" y="265"/>
                  <a:pt x="38" y="265"/>
                </a:cubicBezTo>
                <a:cubicBezTo>
                  <a:pt x="39" y="265"/>
                  <a:pt x="39" y="264"/>
                  <a:pt x="39" y="264"/>
                </a:cubicBezTo>
                <a:cubicBezTo>
                  <a:pt x="40" y="264"/>
                  <a:pt x="41" y="263"/>
                  <a:pt x="41" y="262"/>
                </a:cubicBezTo>
                <a:cubicBezTo>
                  <a:pt x="42" y="263"/>
                  <a:pt x="41" y="263"/>
                  <a:pt x="42" y="263"/>
                </a:cubicBezTo>
                <a:cubicBezTo>
                  <a:pt x="41" y="264"/>
                  <a:pt x="41" y="264"/>
                  <a:pt x="40" y="264"/>
                </a:cubicBezTo>
                <a:cubicBezTo>
                  <a:pt x="41" y="265"/>
                  <a:pt x="41" y="265"/>
                  <a:pt x="40" y="266"/>
                </a:cubicBezTo>
                <a:cubicBezTo>
                  <a:pt x="40" y="266"/>
                  <a:pt x="41" y="266"/>
                  <a:pt x="41" y="265"/>
                </a:cubicBezTo>
                <a:cubicBezTo>
                  <a:pt x="41" y="266"/>
                  <a:pt x="41" y="265"/>
                  <a:pt x="42" y="266"/>
                </a:cubicBezTo>
                <a:cubicBezTo>
                  <a:pt x="42" y="265"/>
                  <a:pt x="43" y="265"/>
                  <a:pt x="44" y="265"/>
                </a:cubicBezTo>
                <a:cubicBezTo>
                  <a:pt x="44" y="265"/>
                  <a:pt x="43" y="266"/>
                  <a:pt x="43" y="265"/>
                </a:cubicBezTo>
                <a:cubicBezTo>
                  <a:pt x="43" y="265"/>
                  <a:pt x="43" y="265"/>
                  <a:pt x="43" y="265"/>
                </a:cubicBezTo>
                <a:cubicBezTo>
                  <a:pt x="43" y="266"/>
                  <a:pt x="43" y="266"/>
                  <a:pt x="43" y="266"/>
                </a:cubicBezTo>
                <a:cubicBezTo>
                  <a:pt x="43" y="266"/>
                  <a:pt x="44" y="266"/>
                  <a:pt x="44" y="265"/>
                </a:cubicBezTo>
                <a:cubicBezTo>
                  <a:pt x="45" y="266"/>
                  <a:pt x="44" y="266"/>
                  <a:pt x="45" y="267"/>
                </a:cubicBezTo>
                <a:cubicBezTo>
                  <a:pt x="45" y="266"/>
                  <a:pt x="45" y="267"/>
                  <a:pt x="46" y="266"/>
                </a:cubicBezTo>
                <a:cubicBezTo>
                  <a:pt x="46" y="266"/>
                  <a:pt x="46" y="267"/>
                  <a:pt x="46" y="267"/>
                </a:cubicBezTo>
                <a:cubicBezTo>
                  <a:pt x="47" y="267"/>
                  <a:pt x="46" y="266"/>
                  <a:pt x="47" y="266"/>
                </a:cubicBezTo>
                <a:cubicBezTo>
                  <a:pt x="47" y="267"/>
                  <a:pt x="47" y="267"/>
                  <a:pt x="47" y="267"/>
                </a:cubicBezTo>
                <a:cubicBezTo>
                  <a:pt x="48" y="267"/>
                  <a:pt x="49" y="267"/>
                  <a:pt x="50" y="267"/>
                </a:cubicBezTo>
                <a:cubicBezTo>
                  <a:pt x="50" y="267"/>
                  <a:pt x="49" y="267"/>
                  <a:pt x="49" y="268"/>
                </a:cubicBezTo>
                <a:cubicBezTo>
                  <a:pt x="49" y="268"/>
                  <a:pt x="50" y="267"/>
                  <a:pt x="50" y="268"/>
                </a:cubicBezTo>
                <a:cubicBezTo>
                  <a:pt x="50" y="267"/>
                  <a:pt x="50" y="267"/>
                  <a:pt x="50" y="267"/>
                </a:cubicBezTo>
                <a:cubicBezTo>
                  <a:pt x="52" y="267"/>
                  <a:pt x="54" y="266"/>
                  <a:pt x="55" y="266"/>
                </a:cubicBezTo>
                <a:cubicBezTo>
                  <a:pt x="55" y="266"/>
                  <a:pt x="55" y="266"/>
                  <a:pt x="55" y="266"/>
                </a:cubicBezTo>
                <a:cubicBezTo>
                  <a:pt x="55" y="267"/>
                  <a:pt x="56" y="266"/>
                  <a:pt x="56" y="266"/>
                </a:cubicBezTo>
                <a:cubicBezTo>
                  <a:pt x="56" y="267"/>
                  <a:pt x="55" y="268"/>
                  <a:pt x="54" y="267"/>
                </a:cubicBezTo>
                <a:cubicBezTo>
                  <a:pt x="53" y="267"/>
                  <a:pt x="53" y="270"/>
                  <a:pt x="52" y="269"/>
                </a:cubicBezTo>
                <a:cubicBezTo>
                  <a:pt x="52" y="269"/>
                  <a:pt x="52" y="269"/>
                  <a:pt x="52" y="269"/>
                </a:cubicBezTo>
                <a:cubicBezTo>
                  <a:pt x="51" y="269"/>
                  <a:pt x="51" y="269"/>
                  <a:pt x="51" y="268"/>
                </a:cubicBezTo>
                <a:cubicBezTo>
                  <a:pt x="51" y="268"/>
                  <a:pt x="51" y="270"/>
                  <a:pt x="50" y="269"/>
                </a:cubicBezTo>
                <a:cubicBezTo>
                  <a:pt x="50" y="269"/>
                  <a:pt x="50" y="269"/>
                  <a:pt x="50" y="268"/>
                </a:cubicBezTo>
                <a:cubicBezTo>
                  <a:pt x="49" y="269"/>
                  <a:pt x="48" y="270"/>
                  <a:pt x="47" y="269"/>
                </a:cubicBezTo>
                <a:cubicBezTo>
                  <a:pt x="46" y="269"/>
                  <a:pt x="46" y="269"/>
                  <a:pt x="46" y="270"/>
                </a:cubicBezTo>
                <a:cubicBezTo>
                  <a:pt x="46" y="270"/>
                  <a:pt x="46" y="270"/>
                  <a:pt x="46" y="271"/>
                </a:cubicBezTo>
                <a:cubicBezTo>
                  <a:pt x="45" y="270"/>
                  <a:pt x="44" y="271"/>
                  <a:pt x="43" y="271"/>
                </a:cubicBezTo>
                <a:cubicBezTo>
                  <a:pt x="43" y="270"/>
                  <a:pt x="44" y="270"/>
                  <a:pt x="44" y="270"/>
                </a:cubicBezTo>
                <a:cubicBezTo>
                  <a:pt x="44" y="270"/>
                  <a:pt x="42" y="270"/>
                  <a:pt x="42" y="270"/>
                </a:cubicBezTo>
                <a:cubicBezTo>
                  <a:pt x="41" y="271"/>
                  <a:pt x="42" y="270"/>
                  <a:pt x="42" y="271"/>
                </a:cubicBezTo>
                <a:cubicBezTo>
                  <a:pt x="42" y="271"/>
                  <a:pt x="42" y="271"/>
                  <a:pt x="41" y="272"/>
                </a:cubicBezTo>
                <a:cubicBezTo>
                  <a:pt x="42" y="272"/>
                  <a:pt x="42" y="272"/>
                  <a:pt x="42" y="272"/>
                </a:cubicBezTo>
                <a:cubicBezTo>
                  <a:pt x="42" y="273"/>
                  <a:pt x="42" y="272"/>
                  <a:pt x="42" y="273"/>
                </a:cubicBezTo>
                <a:cubicBezTo>
                  <a:pt x="42" y="273"/>
                  <a:pt x="42" y="273"/>
                  <a:pt x="42" y="273"/>
                </a:cubicBezTo>
                <a:cubicBezTo>
                  <a:pt x="41" y="272"/>
                  <a:pt x="41" y="273"/>
                  <a:pt x="40" y="272"/>
                </a:cubicBezTo>
                <a:cubicBezTo>
                  <a:pt x="40" y="271"/>
                  <a:pt x="41" y="273"/>
                  <a:pt x="41" y="272"/>
                </a:cubicBezTo>
                <a:cubicBezTo>
                  <a:pt x="41" y="271"/>
                  <a:pt x="40" y="272"/>
                  <a:pt x="40" y="271"/>
                </a:cubicBezTo>
                <a:cubicBezTo>
                  <a:pt x="40" y="272"/>
                  <a:pt x="39" y="273"/>
                  <a:pt x="39" y="273"/>
                </a:cubicBezTo>
                <a:cubicBezTo>
                  <a:pt x="39" y="272"/>
                  <a:pt x="39" y="272"/>
                  <a:pt x="39" y="272"/>
                </a:cubicBezTo>
                <a:cubicBezTo>
                  <a:pt x="38" y="271"/>
                  <a:pt x="38" y="272"/>
                  <a:pt x="38" y="271"/>
                </a:cubicBezTo>
                <a:cubicBezTo>
                  <a:pt x="38" y="272"/>
                  <a:pt x="38" y="272"/>
                  <a:pt x="38" y="272"/>
                </a:cubicBezTo>
                <a:cubicBezTo>
                  <a:pt x="38" y="273"/>
                  <a:pt x="37" y="273"/>
                  <a:pt x="36" y="273"/>
                </a:cubicBezTo>
                <a:cubicBezTo>
                  <a:pt x="36" y="274"/>
                  <a:pt x="36" y="273"/>
                  <a:pt x="37" y="273"/>
                </a:cubicBezTo>
                <a:cubicBezTo>
                  <a:pt x="37" y="273"/>
                  <a:pt x="37" y="274"/>
                  <a:pt x="37" y="274"/>
                </a:cubicBezTo>
                <a:cubicBezTo>
                  <a:pt x="36" y="274"/>
                  <a:pt x="36" y="274"/>
                  <a:pt x="36" y="275"/>
                </a:cubicBezTo>
                <a:cubicBezTo>
                  <a:pt x="36" y="276"/>
                  <a:pt x="37" y="275"/>
                  <a:pt x="37" y="274"/>
                </a:cubicBezTo>
                <a:cubicBezTo>
                  <a:pt x="37" y="275"/>
                  <a:pt x="36" y="276"/>
                  <a:pt x="37" y="275"/>
                </a:cubicBezTo>
                <a:cubicBezTo>
                  <a:pt x="37" y="276"/>
                  <a:pt x="36" y="276"/>
                  <a:pt x="37" y="277"/>
                </a:cubicBezTo>
                <a:cubicBezTo>
                  <a:pt x="37" y="277"/>
                  <a:pt x="37" y="276"/>
                  <a:pt x="37" y="276"/>
                </a:cubicBezTo>
                <a:cubicBezTo>
                  <a:pt x="37" y="276"/>
                  <a:pt x="37" y="276"/>
                  <a:pt x="38" y="276"/>
                </a:cubicBezTo>
                <a:cubicBezTo>
                  <a:pt x="38" y="276"/>
                  <a:pt x="38" y="275"/>
                  <a:pt x="38" y="275"/>
                </a:cubicBezTo>
                <a:cubicBezTo>
                  <a:pt x="39" y="275"/>
                  <a:pt x="39" y="275"/>
                  <a:pt x="40" y="274"/>
                </a:cubicBezTo>
                <a:cubicBezTo>
                  <a:pt x="41" y="276"/>
                  <a:pt x="42" y="274"/>
                  <a:pt x="43" y="274"/>
                </a:cubicBezTo>
                <a:cubicBezTo>
                  <a:pt x="43" y="275"/>
                  <a:pt x="42" y="275"/>
                  <a:pt x="42" y="276"/>
                </a:cubicBezTo>
                <a:cubicBezTo>
                  <a:pt x="43" y="275"/>
                  <a:pt x="44" y="276"/>
                  <a:pt x="45" y="274"/>
                </a:cubicBezTo>
                <a:cubicBezTo>
                  <a:pt x="46" y="275"/>
                  <a:pt x="46" y="276"/>
                  <a:pt x="47" y="274"/>
                </a:cubicBezTo>
                <a:cubicBezTo>
                  <a:pt x="47" y="275"/>
                  <a:pt x="47" y="276"/>
                  <a:pt x="47" y="276"/>
                </a:cubicBezTo>
                <a:cubicBezTo>
                  <a:pt x="47" y="277"/>
                  <a:pt x="47" y="276"/>
                  <a:pt x="47" y="276"/>
                </a:cubicBezTo>
                <a:cubicBezTo>
                  <a:pt x="47" y="276"/>
                  <a:pt x="48" y="275"/>
                  <a:pt x="47" y="275"/>
                </a:cubicBezTo>
                <a:cubicBezTo>
                  <a:pt x="48" y="275"/>
                  <a:pt x="48" y="274"/>
                  <a:pt x="49" y="274"/>
                </a:cubicBezTo>
                <a:cubicBezTo>
                  <a:pt x="48" y="275"/>
                  <a:pt x="48" y="276"/>
                  <a:pt x="48" y="276"/>
                </a:cubicBezTo>
                <a:cubicBezTo>
                  <a:pt x="48" y="277"/>
                  <a:pt x="49" y="275"/>
                  <a:pt x="50" y="274"/>
                </a:cubicBezTo>
                <a:cubicBezTo>
                  <a:pt x="50" y="275"/>
                  <a:pt x="51" y="275"/>
                  <a:pt x="51" y="275"/>
                </a:cubicBezTo>
                <a:cubicBezTo>
                  <a:pt x="52" y="274"/>
                  <a:pt x="51" y="274"/>
                  <a:pt x="51" y="274"/>
                </a:cubicBezTo>
                <a:cubicBezTo>
                  <a:pt x="51" y="274"/>
                  <a:pt x="52" y="274"/>
                  <a:pt x="52" y="274"/>
                </a:cubicBezTo>
                <a:cubicBezTo>
                  <a:pt x="52" y="274"/>
                  <a:pt x="52" y="274"/>
                  <a:pt x="52" y="274"/>
                </a:cubicBezTo>
                <a:cubicBezTo>
                  <a:pt x="53" y="274"/>
                  <a:pt x="54" y="273"/>
                  <a:pt x="55" y="273"/>
                </a:cubicBezTo>
                <a:cubicBezTo>
                  <a:pt x="55" y="273"/>
                  <a:pt x="55" y="273"/>
                  <a:pt x="55" y="273"/>
                </a:cubicBezTo>
                <a:cubicBezTo>
                  <a:pt x="54" y="274"/>
                  <a:pt x="54" y="275"/>
                  <a:pt x="53" y="275"/>
                </a:cubicBezTo>
                <a:cubicBezTo>
                  <a:pt x="54" y="276"/>
                  <a:pt x="55" y="275"/>
                  <a:pt x="56" y="275"/>
                </a:cubicBezTo>
                <a:cubicBezTo>
                  <a:pt x="56" y="274"/>
                  <a:pt x="55" y="275"/>
                  <a:pt x="55" y="275"/>
                </a:cubicBezTo>
                <a:cubicBezTo>
                  <a:pt x="55" y="274"/>
                  <a:pt x="55" y="274"/>
                  <a:pt x="55" y="274"/>
                </a:cubicBezTo>
                <a:cubicBezTo>
                  <a:pt x="56" y="274"/>
                  <a:pt x="56" y="275"/>
                  <a:pt x="57" y="275"/>
                </a:cubicBezTo>
                <a:cubicBezTo>
                  <a:pt x="57" y="275"/>
                  <a:pt x="56" y="274"/>
                  <a:pt x="57" y="274"/>
                </a:cubicBezTo>
                <a:cubicBezTo>
                  <a:pt x="57" y="274"/>
                  <a:pt x="56" y="274"/>
                  <a:pt x="56" y="274"/>
                </a:cubicBezTo>
                <a:cubicBezTo>
                  <a:pt x="56" y="274"/>
                  <a:pt x="56" y="273"/>
                  <a:pt x="56" y="274"/>
                </a:cubicBezTo>
                <a:cubicBezTo>
                  <a:pt x="55" y="273"/>
                  <a:pt x="55" y="273"/>
                  <a:pt x="56" y="273"/>
                </a:cubicBezTo>
                <a:cubicBezTo>
                  <a:pt x="55" y="273"/>
                  <a:pt x="57" y="273"/>
                  <a:pt x="57" y="274"/>
                </a:cubicBezTo>
                <a:cubicBezTo>
                  <a:pt x="57" y="274"/>
                  <a:pt x="57" y="273"/>
                  <a:pt x="57" y="273"/>
                </a:cubicBezTo>
                <a:cubicBezTo>
                  <a:pt x="58" y="273"/>
                  <a:pt x="57" y="274"/>
                  <a:pt x="57" y="274"/>
                </a:cubicBezTo>
                <a:cubicBezTo>
                  <a:pt x="57" y="275"/>
                  <a:pt x="57" y="275"/>
                  <a:pt x="57" y="276"/>
                </a:cubicBezTo>
                <a:cubicBezTo>
                  <a:pt x="58" y="276"/>
                  <a:pt x="58" y="275"/>
                  <a:pt x="59" y="275"/>
                </a:cubicBezTo>
                <a:cubicBezTo>
                  <a:pt x="59" y="276"/>
                  <a:pt x="58" y="276"/>
                  <a:pt x="58" y="277"/>
                </a:cubicBezTo>
                <a:cubicBezTo>
                  <a:pt x="59" y="278"/>
                  <a:pt x="59" y="276"/>
                  <a:pt x="60" y="277"/>
                </a:cubicBezTo>
                <a:cubicBezTo>
                  <a:pt x="60" y="276"/>
                  <a:pt x="59" y="277"/>
                  <a:pt x="59" y="276"/>
                </a:cubicBezTo>
                <a:cubicBezTo>
                  <a:pt x="59" y="276"/>
                  <a:pt x="59" y="276"/>
                  <a:pt x="60" y="276"/>
                </a:cubicBezTo>
                <a:cubicBezTo>
                  <a:pt x="59" y="276"/>
                  <a:pt x="59" y="275"/>
                  <a:pt x="59" y="274"/>
                </a:cubicBezTo>
                <a:cubicBezTo>
                  <a:pt x="59" y="274"/>
                  <a:pt x="59" y="274"/>
                  <a:pt x="60" y="274"/>
                </a:cubicBezTo>
                <a:cubicBezTo>
                  <a:pt x="60" y="274"/>
                  <a:pt x="59" y="275"/>
                  <a:pt x="60" y="275"/>
                </a:cubicBezTo>
                <a:cubicBezTo>
                  <a:pt x="60" y="274"/>
                  <a:pt x="63" y="274"/>
                  <a:pt x="63" y="275"/>
                </a:cubicBezTo>
                <a:cubicBezTo>
                  <a:pt x="64" y="274"/>
                  <a:pt x="64" y="275"/>
                  <a:pt x="64" y="274"/>
                </a:cubicBezTo>
                <a:cubicBezTo>
                  <a:pt x="65" y="274"/>
                  <a:pt x="64" y="275"/>
                  <a:pt x="65" y="275"/>
                </a:cubicBezTo>
                <a:cubicBezTo>
                  <a:pt x="64" y="275"/>
                  <a:pt x="64" y="276"/>
                  <a:pt x="63" y="276"/>
                </a:cubicBezTo>
                <a:cubicBezTo>
                  <a:pt x="64" y="276"/>
                  <a:pt x="65" y="276"/>
                  <a:pt x="66" y="276"/>
                </a:cubicBezTo>
                <a:cubicBezTo>
                  <a:pt x="66" y="276"/>
                  <a:pt x="66" y="276"/>
                  <a:pt x="66" y="277"/>
                </a:cubicBezTo>
                <a:cubicBezTo>
                  <a:pt x="67" y="276"/>
                  <a:pt x="67" y="275"/>
                  <a:pt x="68" y="276"/>
                </a:cubicBezTo>
                <a:cubicBezTo>
                  <a:pt x="68" y="275"/>
                  <a:pt x="69" y="275"/>
                  <a:pt x="68" y="274"/>
                </a:cubicBezTo>
                <a:cubicBezTo>
                  <a:pt x="68" y="275"/>
                  <a:pt x="69" y="274"/>
                  <a:pt x="69" y="274"/>
                </a:cubicBezTo>
                <a:cubicBezTo>
                  <a:pt x="69" y="273"/>
                  <a:pt x="70" y="273"/>
                  <a:pt x="70" y="273"/>
                </a:cubicBezTo>
                <a:cubicBezTo>
                  <a:pt x="71" y="273"/>
                  <a:pt x="70" y="274"/>
                  <a:pt x="71" y="274"/>
                </a:cubicBezTo>
                <a:cubicBezTo>
                  <a:pt x="71" y="273"/>
                  <a:pt x="71" y="273"/>
                  <a:pt x="72" y="273"/>
                </a:cubicBezTo>
                <a:cubicBezTo>
                  <a:pt x="72" y="274"/>
                  <a:pt x="72" y="274"/>
                  <a:pt x="72" y="274"/>
                </a:cubicBezTo>
                <a:cubicBezTo>
                  <a:pt x="71" y="275"/>
                  <a:pt x="69" y="275"/>
                  <a:pt x="69" y="276"/>
                </a:cubicBezTo>
                <a:cubicBezTo>
                  <a:pt x="69" y="277"/>
                  <a:pt x="69" y="276"/>
                  <a:pt x="70" y="276"/>
                </a:cubicBezTo>
                <a:cubicBezTo>
                  <a:pt x="71" y="274"/>
                  <a:pt x="73" y="276"/>
                  <a:pt x="74" y="275"/>
                </a:cubicBezTo>
                <a:cubicBezTo>
                  <a:pt x="76" y="276"/>
                  <a:pt x="78" y="273"/>
                  <a:pt x="80" y="275"/>
                </a:cubicBezTo>
                <a:cubicBezTo>
                  <a:pt x="80" y="275"/>
                  <a:pt x="81" y="275"/>
                  <a:pt x="81" y="275"/>
                </a:cubicBezTo>
                <a:cubicBezTo>
                  <a:pt x="81" y="274"/>
                  <a:pt x="82" y="274"/>
                  <a:pt x="83" y="274"/>
                </a:cubicBezTo>
                <a:cubicBezTo>
                  <a:pt x="83" y="274"/>
                  <a:pt x="83" y="274"/>
                  <a:pt x="83" y="274"/>
                </a:cubicBezTo>
                <a:cubicBezTo>
                  <a:pt x="83" y="274"/>
                  <a:pt x="84" y="273"/>
                  <a:pt x="84" y="274"/>
                </a:cubicBezTo>
                <a:cubicBezTo>
                  <a:pt x="85" y="273"/>
                  <a:pt x="87" y="274"/>
                  <a:pt x="88" y="273"/>
                </a:cubicBezTo>
                <a:cubicBezTo>
                  <a:pt x="87" y="273"/>
                  <a:pt x="88" y="272"/>
                  <a:pt x="88" y="272"/>
                </a:cubicBezTo>
                <a:cubicBezTo>
                  <a:pt x="88" y="272"/>
                  <a:pt x="88" y="273"/>
                  <a:pt x="88" y="273"/>
                </a:cubicBezTo>
                <a:cubicBezTo>
                  <a:pt x="88" y="273"/>
                  <a:pt x="89" y="273"/>
                  <a:pt x="89" y="273"/>
                </a:cubicBezTo>
                <a:cubicBezTo>
                  <a:pt x="88" y="274"/>
                  <a:pt x="88" y="274"/>
                  <a:pt x="88" y="275"/>
                </a:cubicBezTo>
                <a:cubicBezTo>
                  <a:pt x="88" y="275"/>
                  <a:pt x="88" y="275"/>
                  <a:pt x="88" y="275"/>
                </a:cubicBezTo>
                <a:cubicBezTo>
                  <a:pt x="87" y="275"/>
                  <a:pt x="86" y="274"/>
                  <a:pt x="86" y="276"/>
                </a:cubicBezTo>
                <a:cubicBezTo>
                  <a:pt x="86" y="276"/>
                  <a:pt x="87" y="276"/>
                  <a:pt x="87" y="276"/>
                </a:cubicBezTo>
                <a:cubicBezTo>
                  <a:pt x="87" y="276"/>
                  <a:pt x="87" y="276"/>
                  <a:pt x="88" y="276"/>
                </a:cubicBezTo>
                <a:cubicBezTo>
                  <a:pt x="88" y="276"/>
                  <a:pt x="88" y="276"/>
                  <a:pt x="88" y="276"/>
                </a:cubicBezTo>
                <a:cubicBezTo>
                  <a:pt x="88" y="276"/>
                  <a:pt x="88" y="276"/>
                  <a:pt x="89" y="276"/>
                </a:cubicBezTo>
                <a:cubicBezTo>
                  <a:pt x="89" y="275"/>
                  <a:pt x="90" y="276"/>
                  <a:pt x="90" y="275"/>
                </a:cubicBezTo>
                <a:cubicBezTo>
                  <a:pt x="90" y="275"/>
                  <a:pt x="91" y="276"/>
                  <a:pt x="91" y="276"/>
                </a:cubicBezTo>
                <a:cubicBezTo>
                  <a:pt x="91" y="276"/>
                  <a:pt x="91" y="276"/>
                  <a:pt x="92" y="276"/>
                </a:cubicBezTo>
                <a:cubicBezTo>
                  <a:pt x="92" y="276"/>
                  <a:pt x="92" y="276"/>
                  <a:pt x="92" y="276"/>
                </a:cubicBezTo>
                <a:cubicBezTo>
                  <a:pt x="92" y="276"/>
                  <a:pt x="93" y="276"/>
                  <a:pt x="93" y="276"/>
                </a:cubicBezTo>
                <a:cubicBezTo>
                  <a:pt x="92" y="276"/>
                  <a:pt x="92" y="276"/>
                  <a:pt x="92" y="277"/>
                </a:cubicBezTo>
                <a:cubicBezTo>
                  <a:pt x="90" y="277"/>
                  <a:pt x="90" y="278"/>
                  <a:pt x="88" y="278"/>
                </a:cubicBezTo>
                <a:cubicBezTo>
                  <a:pt x="88" y="277"/>
                  <a:pt x="89" y="277"/>
                  <a:pt x="88" y="277"/>
                </a:cubicBezTo>
                <a:cubicBezTo>
                  <a:pt x="87" y="279"/>
                  <a:pt x="85" y="277"/>
                  <a:pt x="84" y="279"/>
                </a:cubicBezTo>
                <a:cubicBezTo>
                  <a:pt x="84" y="279"/>
                  <a:pt x="84" y="279"/>
                  <a:pt x="84" y="279"/>
                </a:cubicBezTo>
                <a:cubicBezTo>
                  <a:pt x="84" y="279"/>
                  <a:pt x="84" y="279"/>
                  <a:pt x="84" y="280"/>
                </a:cubicBezTo>
                <a:cubicBezTo>
                  <a:pt x="84" y="280"/>
                  <a:pt x="83" y="279"/>
                  <a:pt x="82" y="279"/>
                </a:cubicBezTo>
                <a:cubicBezTo>
                  <a:pt x="82" y="280"/>
                  <a:pt x="82" y="279"/>
                  <a:pt x="83" y="280"/>
                </a:cubicBezTo>
                <a:cubicBezTo>
                  <a:pt x="83" y="280"/>
                  <a:pt x="82" y="280"/>
                  <a:pt x="82" y="280"/>
                </a:cubicBezTo>
                <a:cubicBezTo>
                  <a:pt x="82" y="280"/>
                  <a:pt x="82" y="280"/>
                  <a:pt x="81" y="280"/>
                </a:cubicBezTo>
                <a:cubicBezTo>
                  <a:pt x="81" y="282"/>
                  <a:pt x="79" y="280"/>
                  <a:pt x="79" y="281"/>
                </a:cubicBezTo>
                <a:cubicBezTo>
                  <a:pt x="78" y="281"/>
                  <a:pt x="78" y="281"/>
                  <a:pt x="78" y="280"/>
                </a:cubicBezTo>
                <a:cubicBezTo>
                  <a:pt x="78" y="279"/>
                  <a:pt x="78" y="280"/>
                  <a:pt x="77" y="280"/>
                </a:cubicBezTo>
                <a:cubicBezTo>
                  <a:pt x="77" y="280"/>
                  <a:pt x="78" y="280"/>
                  <a:pt x="78" y="281"/>
                </a:cubicBezTo>
                <a:cubicBezTo>
                  <a:pt x="78" y="281"/>
                  <a:pt x="77" y="281"/>
                  <a:pt x="77" y="282"/>
                </a:cubicBezTo>
                <a:cubicBezTo>
                  <a:pt x="77" y="281"/>
                  <a:pt x="77" y="281"/>
                  <a:pt x="77" y="280"/>
                </a:cubicBezTo>
                <a:cubicBezTo>
                  <a:pt x="76" y="281"/>
                  <a:pt x="75" y="281"/>
                  <a:pt x="74" y="281"/>
                </a:cubicBezTo>
                <a:cubicBezTo>
                  <a:pt x="74" y="281"/>
                  <a:pt x="75" y="281"/>
                  <a:pt x="74" y="280"/>
                </a:cubicBezTo>
                <a:cubicBezTo>
                  <a:pt x="74" y="282"/>
                  <a:pt x="71" y="282"/>
                  <a:pt x="70" y="283"/>
                </a:cubicBezTo>
                <a:cubicBezTo>
                  <a:pt x="70" y="282"/>
                  <a:pt x="69" y="282"/>
                  <a:pt x="70" y="282"/>
                </a:cubicBezTo>
                <a:cubicBezTo>
                  <a:pt x="69" y="282"/>
                  <a:pt x="69" y="282"/>
                  <a:pt x="69" y="283"/>
                </a:cubicBezTo>
                <a:cubicBezTo>
                  <a:pt x="69" y="283"/>
                  <a:pt x="68" y="281"/>
                  <a:pt x="68" y="282"/>
                </a:cubicBezTo>
                <a:cubicBezTo>
                  <a:pt x="68" y="283"/>
                  <a:pt x="68" y="282"/>
                  <a:pt x="68" y="282"/>
                </a:cubicBezTo>
                <a:cubicBezTo>
                  <a:pt x="68" y="282"/>
                  <a:pt x="68" y="283"/>
                  <a:pt x="68" y="283"/>
                </a:cubicBezTo>
                <a:cubicBezTo>
                  <a:pt x="67" y="283"/>
                  <a:pt x="66" y="282"/>
                  <a:pt x="65" y="284"/>
                </a:cubicBezTo>
                <a:cubicBezTo>
                  <a:pt x="65" y="283"/>
                  <a:pt x="65" y="283"/>
                  <a:pt x="64" y="282"/>
                </a:cubicBezTo>
                <a:cubicBezTo>
                  <a:pt x="64" y="283"/>
                  <a:pt x="64" y="283"/>
                  <a:pt x="65" y="284"/>
                </a:cubicBezTo>
                <a:cubicBezTo>
                  <a:pt x="65" y="285"/>
                  <a:pt x="63" y="283"/>
                  <a:pt x="63" y="285"/>
                </a:cubicBezTo>
                <a:cubicBezTo>
                  <a:pt x="62" y="284"/>
                  <a:pt x="63" y="283"/>
                  <a:pt x="62" y="283"/>
                </a:cubicBezTo>
                <a:cubicBezTo>
                  <a:pt x="62" y="284"/>
                  <a:pt x="62" y="284"/>
                  <a:pt x="62" y="285"/>
                </a:cubicBezTo>
                <a:cubicBezTo>
                  <a:pt x="62" y="286"/>
                  <a:pt x="62" y="284"/>
                  <a:pt x="62" y="285"/>
                </a:cubicBezTo>
                <a:cubicBezTo>
                  <a:pt x="61" y="284"/>
                  <a:pt x="62" y="284"/>
                  <a:pt x="62" y="284"/>
                </a:cubicBezTo>
                <a:cubicBezTo>
                  <a:pt x="61" y="284"/>
                  <a:pt x="61" y="284"/>
                  <a:pt x="61" y="285"/>
                </a:cubicBezTo>
                <a:cubicBezTo>
                  <a:pt x="60" y="284"/>
                  <a:pt x="60" y="285"/>
                  <a:pt x="59" y="284"/>
                </a:cubicBezTo>
                <a:cubicBezTo>
                  <a:pt x="59" y="285"/>
                  <a:pt x="59" y="285"/>
                  <a:pt x="58" y="284"/>
                </a:cubicBezTo>
                <a:cubicBezTo>
                  <a:pt x="58" y="285"/>
                  <a:pt x="58" y="285"/>
                  <a:pt x="58" y="286"/>
                </a:cubicBezTo>
                <a:cubicBezTo>
                  <a:pt x="59" y="286"/>
                  <a:pt x="59" y="286"/>
                  <a:pt x="59" y="286"/>
                </a:cubicBezTo>
                <a:cubicBezTo>
                  <a:pt x="59" y="286"/>
                  <a:pt x="59" y="285"/>
                  <a:pt x="59" y="286"/>
                </a:cubicBezTo>
                <a:cubicBezTo>
                  <a:pt x="60" y="286"/>
                  <a:pt x="59" y="286"/>
                  <a:pt x="59" y="286"/>
                </a:cubicBezTo>
                <a:cubicBezTo>
                  <a:pt x="60" y="285"/>
                  <a:pt x="62" y="284"/>
                  <a:pt x="62" y="286"/>
                </a:cubicBezTo>
                <a:cubicBezTo>
                  <a:pt x="63" y="286"/>
                  <a:pt x="63" y="285"/>
                  <a:pt x="63" y="285"/>
                </a:cubicBezTo>
                <a:cubicBezTo>
                  <a:pt x="63" y="286"/>
                  <a:pt x="63" y="286"/>
                  <a:pt x="63" y="287"/>
                </a:cubicBezTo>
                <a:cubicBezTo>
                  <a:pt x="63" y="287"/>
                  <a:pt x="64" y="287"/>
                  <a:pt x="64" y="286"/>
                </a:cubicBezTo>
                <a:cubicBezTo>
                  <a:pt x="64" y="286"/>
                  <a:pt x="65" y="286"/>
                  <a:pt x="65" y="285"/>
                </a:cubicBezTo>
                <a:cubicBezTo>
                  <a:pt x="65" y="285"/>
                  <a:pt x="65" y="286"/>
                  <a:pt x="65" y="286"/>
                </a:cubicBezTo>
                <a:cubicBezTo>
                  <a:pt x="66" y="287"/>
                  <a:pt x="66" y="285"/>
                  <a:pt x="67" y="287"/>
                </a:cubicBezTo>
                <a:cubicBezTo>
                  <a:pt x="67" y="287"/>
                  <a:pt x="67" y="286"/>
                  <a:pt x="67" y="286"/>
                </a:cubicBezTo>
                <a:cubicBezTo>
                  <a:pt x="67" y="286"/>
                  <a:pt x="67" y="286"/>
                  <a:pt x="68" y="286"/>
                </a:cubicBezTo>
                <a:cubicBezTo>
                  <a:pt x="68" y="286"/>
                  <a:pt x="68" y="286"/>
                  <a:pt x="68" y="285"/>
                </a:cubicBezTo>
                <a:cubicBezTo>
                  <a:pt x="68" y="285"/>
                  <a:pt x="69" y="285"/>
                  <a:pt x="69" y="285"/>
                </a:cubicBezTo>
                <a:cubicBezTo>
                  <a:pt x="69" y="285"/>
                  <a:pt x="69" y="285"/>
                  <a:pt x="69" y="286"/>
                </a:cubicBezTo>
                <a:cubicBezTo>
                  <a:pt x="70" y="285"/>
                  <a:pt x="71" y="285"/>
                  <a:pt x="72" y="285"/>
                </a:cubicBezTo>
                <a:cubicBezTo>
                  <a:pt x="72" y="285"/>
                  <a:pt x="72" y="285"/>
                  <a:pt x="72" y="285"/>
                </a:cubicBezTo>
                <a:cubicBezTo>
                  <a:pt x="72" y="286"/>
                  <a:pt x="72" y="285"/>
                  <a:pt x="73" y="286"/>
                </a:cubicBezTo>
                <a:cubicBezTo>
                  <a:pt x="73" y="284"/>
                  <a:pt x="74" y="287"/>
                  <a:pt x="75" y="286"/>
                </a:cubicBezTo>
                <a:cubicBezTo>
                  <a:pt x="74" y="286"/>
                  <a:pt x="74" y="286"/>
                  <a:pt x="74" y="286"/>
                </a:cubicBezTo>
                <a:cubicBezTo>
                  <a:pt x="74" y="285"/>
                  <a:pt x="74" y="286"/>
                  <a:pt x="75" y="285"/>
                </a:cubicBezTo>
                <a:cubicBezTo>
                  <a:pt x="75" y="285"/>
                  <a:pt x="75" y="285"/>
                  <a:pt x="75" y="285"/>
                </a:cubicBezTo>
                <a:cubicBezTo>
                  <a:pt x="75" y="285"/>
                  <a:pt x="75" y="285"/>
                  <a:pt x="75" y="285"/>
                </a:cubicBezTo>
                <a:cubicBezTo>
                  <a:pt x="75" y="284"/>
                  <a:pt x="77" y="284"/>
                  <a:pt x="79" y="284"/>
                </a:cubicBezTo>
                <a:cubicBezTo>
                  <a:pt x="79" y="285"/>
                  <a:pt x="79" y="285"/>
                  <a:pt x="79" y="285"/>
                </a:cubicBezTo>
                <a:cubicBezTo>
                  <a:pt x="80" y="284"/>
                  <a:pt x="81" y="284"/>
                  <a:pt x="83" y="284"/>
                </a:cubicBezTo>
                <a:cubicBezTo>
                  <a:pt x="83" y="284"/>
                  <a:pt x="83" y="284"/>
                  <a:pt x="83" y="285"/>
                </a:cubicBezTo>
                <a:cubicBezTo>
                  <a:pt x="84" y="285"/>
                  <a:pt x="84" y="284"/>
                  <a:pt x="83" y="284"/>
                </a:cubicBezTo>
                <a:cubicBezTo>
                  <a:pt x="84" y="283"/>
                  <a:pt x="84" y="285"/>
                  <a:pt x="84" y="285"/>
                </a:cubicBezTo>
                <a:cubicBezTo>
                  <a:pt x="85" y="284"/>
                  <a:pt x="84" y="284"/>
                  <a:pt x="84" y="284"/>
                </a:cubicBezTo>
                <a:cubicBezTo>
                  <a:pt x="85" y="284"/>
                  <a:pt x="86" y="282"/>
                  <a:pt x="87" y="283"/>
                </a:cubicBezTo>
                <a:cubicBezTo>
                  <a:pt x="87" y="282"/>
                  <a:pt x="88" y="282"/>
                  <a:pt x="88" y="282"/>
                </a:cubicBezTo>
                <a:cubicBezTo>
                  <a:pt x="88" y="282"/>
                  <a:pt x="89" y="282"/>
                  <a:pt x="89" y="282"/>
                </a:cubicBezTo>
                <a:cubicBezTo>
                  <a:pt x="88" y="282"/>
                  <a:pt x="88" y="282"/>
                  <a:pt x="88" y="282"/>
                </a:cubicBezTo>
                <a:cubicBezTo>
                  <a:pt x="89" y="283"/>
                  <a:pt x="89" y="282"/>
                  <a:pt x="90" y="283"/>
                </a:cubicBezTo>
                <a:cubicBezTo>
                  <a:pt x="90" y="283"/>
                  <a:pt x="91" y="283"/>
                  <a:pt x="91" y="283"/>
                </a:cubicBezTo>
                <a:cubicBezTo>
                  <a:pt x="90" y="283"/>
                  <a:pt x="89" y="283"/>
                  <a:pt x="88" y="284"/>
                </a:cubicBezTo>
                <a:cubicBezTo>
                  <a:pt x="89" y="284"/>
                  <a:pt x="90" y="284"/>
                  <a:pt x="91" y="283"/>
                </a:cubicBezTo>
                <a:cubicBezTo>
                  <a:pt x="91" y="283"/>
                  <a:pt x="91" y="283"/>
                  <a:pt x="92" y="284"/>
                </a:cubicBezTo>
                <a:cubicBezTo>
                  <a:pt x="92" y="283"/>
                  <a:pt x="92" y="283"/>
                  <a:pt x="92" y="283"/>
                </a:cubicBezTo>
                <a:cubicBezTo>
                  <a:pt x="92" y="284"/>
                  <a:pt x="93" y="283"/>
                  <a:pt x="93" y="283"/>
                </a:cubicBezTo>
                <a:cubicBezTo>
                  <a:pt x="93" y="284"/>
                  <a:pt x="93" y="284"/>
                  <a:pt x="93" y="284"/>
                </a:cubicBezTo>
                <a:cubicBezTo>
                  <a:pt x="94" y="285"/>
                  <a:pt x="94" y="284"/>
                  <a:pt x="95" y="284"/>
                </a:cubicBezTo>
                <a:cubicBezTo>
                  <a:pt x="95" y="285"/>
                  <a:pt x="94" y="285"/>
                  <a:pt x="95" y="285"/>
                </a:cubicBezTo>
                <a:cubicBezTo>
                  <a:pt x="96" y="286"/>
                  <a:pt x="96" y="284"/>
                  <a:pt x="97" y="284"/>
                </a:cubicBezTo>
                <a:cubicBezTo>
                  <a:pt x="97" y="285"/>
                  <a:pt x="96" y="286"/>
                  <a:pt x="96" y="286"/>
                </a:cubicBezTo>
                <a:cubicBezTo>
                  <a:pt x="96" y="286"/>
                  <a:pt x="96" y="286"/>
                  <a:pt x="96" y="286"/>
                </a:cubicBezTo>
                <a:cubicBezTo>
                  <a:pt x="97" y="286"/>
                  <a:pt x="96" y="286"/>
                  <a:pt x="96" y="286"/>
                </a:cubicBezTo>
                <a:cubicBezTo>
                  <a:pt x="97" y="286"/>
                  <a:pt x="97" y="286"/>
                  <a:pt x="97" y="285"/>
                </a:cubicBezTo>
                <a:cubicBezTo>
                  <a:pt x="97" y="286"/>
                  <a:pt x="97" y="286"/>
                  <a:pt x="98" y="286"/>
                </a:cubicBezTo>
                <a:cubicBezTo>
                  <a:pt x="98" y="285"/>
                  <a:pt x="99" y="285"/>
                  <a:pt x="100" y="286"/>
                </a:cubicBezTo>
                <a:cubicBezTo>
                  <a:pt x="100" y="285"/>
                  <a:pt x="100" y="285"/>
                  <a:pt x="99" y="284"/>
                </a:cubicBezTo>
                <a:cubicBezTo>
                  <a:pt x="100" y="284"/>
                  <a:pt x="100" y="284"/>
                  <a:pt x="100" y="284"/>
                </a:cubicBezTo>
                <a:cubicBezTo>
                  <a:pt x="100" y="284"/>
                  <a:pt x="100" y="285"/>
                  <a:pt x="101" y="285"/>
                </a:cubicBezTo>
                <a:cubicBezTo>
                  <a:pt x="100" y="286"/>
                  <a:pt x="99" y="287"/>
                  <a:pt x="99" y="288"/>
                </a:cubicBezTo>
                <a:cubicBezTo>
                  <a:pt x="97" y="289"/>
                  <a:pt x="96" y="289"/>
                  <a:pt x="95" y="289"/>
                </a:cubicBezTo>
                <a:cubicBezTo>
                  <a:pt x="95" y="290"/>
                  <a:pt x="94" y="290"/>
                  <a:pt x="94" y="289"/>
                </a:cubicBezTo>
                <a:cubicBezTo>
                  <a:pt x="93" y="289"/>
                  <a:pt x="94" y="289"/>
                  <a:pt x="94" y="289"/>
                </a:cubicBezTo>
                <a:cubicBezTo>
                  <a:pt x="94" y="288"/>
                  <a:pt x="93" y="290"/>
                  <a:pt x="93" y="290"/>
                </a:cubicBezTo>
                <a:cubicBezTo>
                  <a:pt x="92" y="290"/>
                  <a:pt x="93" y="289"/>
                  <a:pt x="92" y="289"/>
                </a:cubicBezTo>
                <a:cubicBezTo>
                  <a:pt x="92" y="290"/>
                  <a:pt x="91" y="290"/>
                  <a:pt x="90" y="290"/>
                </a:cubicBezTo>
                <a:cubicBezTo>
                  <a:pt x="90" y="291"/>
                  <a:pt x="89" y="291"/>
                  <a:pt x="88" y="291"/>
                </a:cubicBezTo>
                <a:cubicBezTo>
                  <a:pt x="88" y="292"/>
                  <a:pt x="89" y="291"/>
                  <a:pt x="89" y="292"/>
                </a:cubicBezTo>
                <a:cubicBezTo>
                  <a:pt x="88" y="292"/>
                  <a:pt x="87" y="293"/>
                  <a:pt x="85" y="293"/>
                </a:cubicBezTo>
                <a:cubicBezTo>
                  <a:pt x="85" y="294"/>
                  <a:pt x="82" y="293"/>
                  <a:pt x="82" y="295"/>
                </a:cubicBezTo>
                <a:cubicBezTo>
                  <a:pt x="81" y="295"/>
                  <a:pt x="81" y="296"/>
                  <a:pt x="80" y="296"/>
                </a:cubicBezTo>
                <a:cubicBezTo>
                  <a:pt x="80" y="295"/>
                  <a:pt x="80" y="296"/>
                  <a:pt x="80" y="295"/>
                </a:cubicBezTo>
                <a:cubicBezTo>
                  <a:pt x="79" y="296"/>
                  <a:pt x="77" y="298"/>
                  <a:pt x="77" y="299"/>
                </a:cubicBezTo>
                <a:cubicBezTo>
                  <a:pt x="78" y="300"/>
                  <a:pt x="78" y="300"/>
                  <a:pt x="78" y="301"/>
                </a:cubicBezTo>
                <a:cubicBezTo>
                  <a:pt x="79" y="301"/>
                  <a:pt x="81" y="301"/>
                  <a:pt x="81" y="303"/>
                </a:cubicBezTo>
                <a:cubicBezTo>
                  <a:pt x="81" y="302"/>
                  <a:pt x="82" y="302"/>
                  <a:pt x="82" y="301"/>
                </a:cubicBezTo>
                <a:cubicBezTo>
                  <a:pt x="82" y="301"/>
                  <a:pt x="82" y="302"/>
                  <a:pt x="82" y="302"/>
                </a:cubicBezTo>
                <a:cubicBezTo>
                  <a:pt x="81" y="301"/>
                  <a:pt x="82" y="301"/>
                  <a:pt x="82" y="301"/>
                </a:cubicBezTo>
                <a:cubicBezTo>
                  <a:pt x="82" y="302"/>
                  <a:pt x="83" y="302"/>
                  <a:pt x="83" y="302"/>
                </a:cubicBezTo>
                <a:cubicBezTo>
                  <a:pt x="83" y="302"/>
                  <a:pt x="83" y="302"/>
                  <a:pt x="83" y="302"/>
                </a:cubicBezTo>
                <a:cubicBezTo>
                  <a:pt x="83" y="303"/>
                  <a:pt x="83" y="302"/>
                  <a:pt x="83" y="302"/>
                </a:cubicBezTo>
                <a:cubicBezTo>
                  <a:pt x="84" y="303"/>
                  <a:pt x="85" y="302"/>
                  <a:pt x="86" y="301"/>
                </a:cubicBezTo>
                <a:cubicBezTo>
                  <a:pt x="88" y="302"/>
                  <a:pt x="89" y="301"/>
                  <a:pt x="90" y="299"/>
                </a:cubicBezTo>
                <a:cubicBezTo>
                  <a:pt x="90" y="300"/>
                  <a:pt x="90" y="300"/>
                  <a:pt x="90" y="300"/>
                </a:cubicBezTo>
                <a:cubicBezTo>
                  <a:pt x="90" y="301"/>
                  <a:pt x="89" y="301"/>
                  <a:pt x="88" y="302"/>
                </a:cubicBezTo>
                <a:cubicBezTo>
                  <a:pt x="88" y="303"/>
                  <a:pt x="89" y="302"/>
                  <a:pt x="89" y="303"/>
                </a:cubicBezTo>
                <a:cubicBezTo>
                  <a:pt x="90" y="301"/>
                  <a:pt x="92" y="302"/>
                  <a:pt x="93" y="301"/>
                </a:cubicBezTo>
                <a:cubicBezTo>
                  <a:pt x="93" y="301"/>
                  <a:pt x="93" y="301"/>
                  <a:pt x="93" y="301"/>
                </a:cubicBezTo>
                <a:cubicBezTo>
                  <a:pt x="93" y="301"/>
                  <a:pt x="92" y="302"/>
                  <a:pt x="92" y="303"/>
                </a:cubicBezTo>
                <a:cubicBezTo>
                  <a:pt x="92" y="303"/>
                  <a:pt x="92" y="303"/>
                  <a:pt x="92" y="303"/>
                </a:cubicBezTo>
                <a:cubicBezTo>
                  <a:pt x="92" y="302"/>
                  <a:pt x="93" y="302"/>
                  <a:pt x="93" y="302"/>
                </a:cubicBezTo>
                <a:cubicBezTo>
                  <a:pt x="93" y="302"/>
                  <a:pt x="93" y="302"/>
                  <a:pt x="93" y="301"/>
                </a:cubicBezTo>
                <a:cubicBezTo>
                  <a:pt x="94" y="302"/>
                  <a:pt x="95" y="301"/>
                  <a:pt x="94" y="300"/>
                </a:cubicBezTo>
                <a:cubicBezTo>
                  <a:pt x="95" y="299"/>
                  <a:pt x="95" y="301"/>
                  <a:pt x="95" y="300"/>
                </a:cubicBezTo>
                <a:cubicBezTo>
                  <a:pt x="95" y="301"/>
                  <a:pt x="95" y="301"/>
                  <a:pt x="95" y="301"/>
                </a:cubicBezTo>
                <a:cubicBezTo>
                  <a:pt x="95" y="301"/>
                  <a:pt x="96" y="300"/>
                  <a:pt x="95" y="300"/>
                </a:cubicBezTo>
                <a:cubicBezTo>
                  <a:pt x="96" y="299"/>
                  <a:pt x="96" y="300"/>
                  <a:pt x="96" y="301"/>
                </a:cubicBezTo>
                <a:cubicBezTo>
                  <a:pt x="97" y="300"/>
                  <a:pt x="96" y="300"/>
                  <a:pt x="96" y="299"/>
                </a:cubicBezTo>
                <a:cubicBezTo>
                  <a:pt x="97" y="299"/>
                  <a:pt x="97" y="300"/>
                  <a:pt x="97" y="300"/>
                </a:cubicBezTo>
                <a:cubicBezTo>
                  <a:pt x="97" y="300"/>
                  <a:pt x="97" y="299"/>
                  <a:pt x="97" y="299"/>
                </a:cubicBezTo>
                <a:cubicBezTo>
                  <a:pt x="97" y="299"/>
                  <a:pt x="98" y="299"/>
                  <a:pt x="98" y="300"/>
                </a:cubicBezTo>
                <a:cubicBezTo>
                  <a:pt x="98" y="300"/>
                  <a:pt x="97" y="300"/>
                  <a:pt x="97" y="301"/>
                </a:cubicBezTo>
                <a:cubicBezTo>
                  <a:pt x="98" y="301"/>
                  <a:pt x="98" y="300"/>
                  <a:pt x="98" y="299"/>
                </a:cubicBezTo>
                <a:cubicBezTo>
                  <a:pt x="99" y="299"/>
                  <a:pt x="99" y="299"/>
                  <a:pt x="100" y="298"/>
                </a:cubicBezTo>
                <a:cubicBezTo>
                  <a:pt x="100" y="298"/>
                  <a:pt x="100" y="299"/>
                  <a:pt x="100" y="299"/>
                </a:cubicBezTo>
                <a:cubicBezTo>
                  <a:pt x="99" y="299"/>
                  <a:pt x="99" y="299"/>
                  <a:pt x="99" y="300"/>
                </a:cubicBezTo>
                <a:cubicBezTo>
                  <a:pt x="99" y="300"/>
                  <a:pt x="99" y="301"/>
                  <a:pt x="99" y="301"/>
                </a:cubicBezTo>
                <a:cubicBezTo>
                  <a:pt x="99" y="301"/>
                  <a:pt x="99" y="301"/>
                  <a:pt x="99" y="301"/>
                </a:cubicBezTo>
                <a:cubicBezTo>
                  <a:pt x="99" y="301"/>
                  <a:pt x="100" y="301"/>
                  <a:pt x="100" y="302"/>
                </a:cubicBezTo>
                <a:cubicBezTo>
                  <a:pt x="101" y="301"/>
                  <a:pt x="101" y="301"/>
                  <a:pt x="102" y="301"/>
                </a:cubicBezTo>
                <a:cubicBezTo>
                  <a:pt x="102" y="301"/>
                  <a:pt x="101" y="301"/>
                  <a:pt x="101" y="301"/>
                </a:cubicBezTo>
                <a:cubicBezTo>
                  <a:pt x="101" y="301"/>
                  <a:pt x="101" y="301"/>
                  <a:pt x="101" y="301"/>
                </a:cubicBezTo>
                <a:cubicBezTo>
                  <a:pt x="101" y="301"/>
                  <a:pt x="101" y="301"/>
                  <a:pt x="101" y="301"/>
                </a:cubicBezTo>
                <a:cubicBezTo>
                  <a:pt x="101" y="302"/>
                  <a:pt x="102" y="301"/>
                  <a:pt x="102" y="301"/>
                </a:cubicBezTo>
                <a:cubicBezTo>
                  <a:pt x="102" y="302"/>
                  <a:pt x="102" y="302"/>
                  <a:pt x="103" y="303"/>
                </a:cubicBezTo>
                <a:cubicBezTo>
                  <a:pt x="103" y="302"/>
                  <a:pt x="103" y="302"/>
                  <a:pt x="103" y="302"/>
                </a:cubicBezTo>
                <a:cubicBezTo>
                  <a:pt x="104" y="302"/>
                  <a:pt x="103" y="302"/>
                  <a:pt x="104" y="303"/>
                </a:cubicBezTo>
                <a:cubicBezTo>
                  <a:pt x="104" y="302"/>
                  <a:pt x="104" y="302"/>
                  <a:pt x="104" y="302"/>
                </a:cubicBezTo>
                <a:cubicBezTo>
                  <a:pt x="104" y="302"/>
                  <a:pt x="104" y="303"/>
                  <a:pt x="104" y="303"/>
                </a:cubicBezTo>
                <a:cubicBezTo>
                  <a:pt x="105" y="302"/>
                  <a:pt x="106" y="302"/>
                  <a:pt x="106" y="302"/>
                </a:cubicBezTo>
                <a:cubicBezTo>
                  <a:pt x="107" y="303"/>
                  <a:pt x="106" y="303"/>
                  <a:pt x="106" y="303"/>
                </a:cubicBezTo>
                <a:cubicBezTo>
                  <a:pt x="106" y="304"/>
                  <a:pt x="107" y="303"/>
                  <a:pt x="107" y="303"/>
                </a:cubicBezTo>
                <a:cubicBezTo>
                  <a:pt x="107" y="303"/>
                  <a:pt x="107" y="303"/>
                  <a:pt x="107" y="303"/>
                </a:cubicBezTo>
                <a:cubicBezTo>
                  <a:pt x="109" y="303"/>
                  <a:pt x="110" y="302"/>
                  <a:pt x="112" y="302"/>
                </a:cubicBezTo>
                <a:cubicBezTo>
                  <a:pt x="112" y="302"/>
                  <a:pt x="111" y="301"/>
                  <a:pt x="111" y="301"/>
                </a:cubicBezTo>
                <a:cubicBezTo>
                  <a:pt x="111" y="301"/>
                  <a:pt x="112" y="301"/>
                  <a:pt x="112" y="301"/>
                </a:cubicBezTo>
                <a:cubicBezTo>
                  <a:pt x="113" y="303"/>
                  <a:pt x="114" y="300"/>
                  <a:pt x="115" y="300"/>
                </a:cubicBezTo>
                <a:cubicBezTo>
                  <a:pt x="115" y="302"/>
                  <a:pt x="114" y="302"/>
                  <a:pt x="113" y="303"/>
                </a:cubicBezTo>
                <a:cubicBezTo>
                  <a:pt x="113" y="303"/>
                  <a:pt x="114" y="302"/>
                  <a:pt x="114" y="303"/>
                </a:cubicBezTo>
                <a:cubicBezTo>
                  <a:pt x="115" y="302"/>
                  <a:pt x="115" y="302"/>
                  <a:pt x="115" y="302"/>
                </a:cubicBezTo>
                <a:cubicBezTo>
                  <a:pt x="115" y="302"/>
                  <a:pt x="115" y="302"/>
                  <a:pt x="115" y="303"/>
                </a:cubicBezTo>
                <a:cubicBezTo>
                  <a:pt x="115" y="303"/>
                  <a:pt x="115" y="303"/>
                  <a:pt x="114" y="303"/>
                </a:cubicBezTo>
                <a:cubicBezTo>
                  <a:pt x="114" y="304"/>
                  <a:pt x="114" y="303"/>
                  <a:pt x="114" y="304"/>
                </a:cubicBezTo>
                <a:cubicBezTo>
                  <a:pt x="115" y="305"/>
                  <a:pt x="115" y="302"/>
                  <a:pt x="115" y="304"/>
                </a:cubicBezTo>
                <a:cubicBezTo>
                  <a:pt x="116" y="303"/>
                  <a:pt x="116" y="302"/>
                  <a:pt x="117" y="301"/>
                </a:cubicBezTo>
                <a:cubicBezTo>
                  <a:pt x="117" y="301"/>
                  <a:pt x="117" y="302"/>
                  <a:pt x="117" y="302"/>
                </a:cubicBezTo>
                <a:cubicBezTo>
                  <a:pt x="117" y="303"/>
                  <a:pt x="117" y="302"/>
                  <a:pt x="118" y="302"/>
                </a:cubicBezTo>
                <a:cubicBezTo>
                  <a:pt x="118" y="302"/>
                  <a:pt x="118" y="302"/>
                  <a:pt x="118" y="301"/>
                </a:cubicBezTo>
                <a:cubicBezTo>
                  <a:pt x="118" y="301"/>
                  <a:pt x="118" y="302"/>
                  <a:pt x="117" y="301"/>
                </a:cubicBezTo>
                <a:cubicBezTo>
                  <a:pt x="118" y="301"/>
                  <a:pt x="118" y="301"/>
                  <a:pt x="118" y="301"/>
                </a:cubicBezTo>
                <a:cubicBezTo>
                  <a:pt x="119" y="300"/>
                  <a:pt x="119" y="300"/>
                  <a:pt x="119" y="300"/>
                </a:cubicBezTo>
                <a:cubicBezTo>
                  <a:pt x="120" y="300"/>
                  <a:pt x="119" y="300"/>
                  <a:pt x="120" y="300"/>
                </a:cubicBezTo>
                <a:cubicBezTo>
                  <a:pt x="120" y="301"/>
                  <a:pt x="120" y="301"/>
                  <a:pt x="120" y="301"/>
                </a:cubicBezTo>
                <a:cubicBezTo>
                  <a:pt x="120" y="300"/>
                  <a:pt x="121" y="300"/>
                  <a:pt x="121" y="299"/>
                </a:cubicBezTo>
                <a:cubicBezTo>
                  <a:pt x="122" y="299"/>
                  <a:pt x="123" y="299"/>
                  <a:pt x="123" y="300"/>
                </a:cubicBezTo>
                <a:cubicBezTo>
                  <a:pt x="124" y="298"/>
                  <a:pt x="124" y="298"/>
                  <a:pt x="125" y="297"/>
                </a:cubicBezTo>
                <a:cubicBezTo>
                  <a:pt x="125" y="297"/>
                  <a:pt x="125" y="298"/>
                  <a:pt x="125" y="298"/>
                </a:cubicBezTo>
                <a:cubicBezTo>
                  <a:pt x="126" y="298"/>
                  <a:pt x="126" y="296"/>
                  <a:pt x="127" y="295"/>
                </a:cubicBezTo>
                <a:cubicBezTo>
                  <a:pt x="126" y="295"/>
                  <a:pt x="126" y="297"/>
                  <a:pt x="125" y="297"/>
                </a:cubicBezTo>
                <a:cubicBezTo>
                  <a:pt x="125" y="297"/>
                  <a:pt x="125" y="297"/>
                  <a:pt x="125" y="296"/>
                </a:cubicBezTo>
                <a:cubicBezTo>
                  <a:pt x="125" y="296"/>
                  <a:pt x="124" y="297"/>
                  <a:pt x="125" y="297"/>
                </a:cubicBezTo>
                <a:cubicBezTo>
                  <a:pt x="124" y="296"/>
                  <a:pt x="122" y="300"/>
                  <a:pt x="121" y="298"/>
                </a:cubicBezTo>
                <a:cubicBezTo>
                  <a:pt x="121" y="297"/>
                  <a:pt x="123" y="296"/>
                  <a:pt x="124" y="297"/>
                </a:cubicBezTo>
                <a:cubicBezTo>
                  <a:pt x="124" y="295"/>
                  <a:pt x="126" y="295"/>
                  <a:pt x="127" y="294"/>
                </a:cubicBezTo>
                <a:cubicBezTo>
                  <a:pt x="127" y="295"/>
                  <a:pt x="127" y="296"/>
                  <a:pt x="127" y="297"/>
                </a:cubicBezTo>
                <a:cubicBezTo>
                  <a:pt x="127" y="296"/>
                  <a:pt x="127" y="296"/>
                  <a:pt x="128" y="296"/>
                </a:cubicBezTo>
                <a:cubicBezTo>
                  <a:pt x="129" y="297"/>
                  <a:pt x="129" y="295"/>
                  <a:pt x="130" y="296"/>
                </a:cubicBezTo>
                <a:cubicBezTo>
                  <a:pt x="131" y="295"/>
                  <a:pt x="130" y="295"/>
                  <a:pt x="131" y="295"/>
                </a:cubicBezTo>
                <a:cubicBezTo>
                  <a:pt x="131" y="295"/>
                  <a:pt x="131" y="294"/>
                  <a:pt x="131" y="294"/>
                </a:cubicBezTo>
                <a:cubicBezTo>
                  <a:pt x="131" y="294"/>
                  <a:pt x="132" y="294"/>
                  <a:pt x="132" y="294"/>
                </a:cubicBezTo>
                <a:cubicBezTo>
                  <a:pt x="132" y="294"/>
                  <a:pt x="132" y="294"/>
                  <a:pt x="132" y="294"/>
                </a:cubicBezTo>
                <a:cubicBezTo>
                  <a:pt x="132" y="295"/>
                  <a:pt x="133" y="294"/>
                  <a:pt x="133" y="293"/>
                </a:cubicBezTo>
                <a:cubicBezTo>
                  <a:pt x="133" y="293"/>
                  <a:pt x="134" y="293"/>
                  <a:pt x="134" y="294"/>
                </a:cubicBezTo>
                <a:cubicBezTo>
                  <a:pt x="135" y="294"/>
                  <a:pt x="135" y="292"/>
                  <a:pt x="136" y="292"/>
                </a:cubicBezTo>
                <a:cubicBezTo>
                  <a:pt x="136" y="293"/>
                  <a:pt x="136" y="294"/>
                  <a:pt x="135" y="295"/>
                </a:cubicBezTo>
                <a:cubicBezTo>
                  <a:pt x="136" y="295"/>
                  <a:pt x="136" y="293"/>
                  <a:pt x="137" y="294"/>
                </a:cubicBezTo>
                <a:cubicBezTo>
                  <a:pt x="138" y="294"/>
                  <a:pt x="138" y="294"/>
                  <a:pt x="138" y="294"/>
                </a:cubicBezTo>
                <a:cubicBezTo>
                  <a:pt x="138" y="293"/>
                  <a:pt x="137" y="294"/>
                  <a:pt x="138" y="293"/>
                </a:cubicBezTo>
                <a:cubicBezTo>
                  <a:pt x="137" y="293"/>
                  <a:pt x="137" y="293"/>
                  <a:pt x="137" y="294"/>
                </a:cubicBezTo>
                <a:cubicBezTo>
                  <a:pt x="137" y="293"/>
                  <a:pt x="137" y="293"/>
                  <a:pt x="136" y="293"/>
                </a:cubicBezTo>
                <a:cubicBezTo>
                  <a:pt x="136" y="293"/>
                  <a:pt x="136" y="293"/>
                  <a:pt x="136" y="293"/>
                </a:cubicBezTo>
                <a:cubicBezTo>
                  <a:pt x="137" y="292"/>
                  <a:pt x="137" y="293"/>
                  <a:pt x="137" y="293"/>
                </a:cubicBezTo>
                <a:cubicBezTo>
                  <a:pt x="137" y="293"/>
                  <a:pt x="137" y="293"/>
                  <a:pt x="137" y="292"/>
                </a:cubicBezTo>
                <a:cubicBezTo>
                  <a:pt x="138" y="292"/>
                  <a:pt x="138" y="292"/>
                  <a:pt x="138" y="292"/>
                </a:cubicBezTo>
                <a:cubicBezTo>
                  <a:pt x="138" y="293"/>
                  <a:pt x="138" y="293"/>
                  <a:pt x="138" y="293"/>
                </a:cubicBezTo>
                <a:cubicBezTo>
                  <a:pt x="138" y="293"/>
                  <a:pt x="138" y="293"/>
                  <a:pt x="138" y="292"/>
                </a:cubicBezTo>
                <a:cubicBezTo>
                  <a:pt x="138" y="293"/>
                  <a:pt x="138" y="293"/>
                  <a:pt x="138" y="294"/>
                </a:cubicBezTo>
                <a:cubicBezTo>
                  <a:pt x="139" y="291"/>
                  <a:pt x="140" y="291"/>
                  <a:pt x="142" y="290"/>
                </a:cubicBezTo>
                <a:cubicBezTo>
                  <a:pt x="142" y="290"/>
                  <a:pt x="142" y="290"/>
                  <a:pt x="142" y="290"/>
                </a:cubicBezTo>
                <a:cubicBezTo>
                  <a:pt x="142" y="290"/>
                  <a:pt x="143" y="289"/>
                  <a:pt x="144" y="289"/>
                </a:cubicBezTo>
                <a:cubicBezTo>
                  <a:pt x="144" y="290"/>
                  <a:pt x="143" y="290"/>
                  <a:pt x="143" y="290"/>
                </a:cubicBezTo>
                <a:cubicBezTo>
                  <a:pt x="143" y="290"/>
                  <a:pt x="142" y="290"/>
                  <a:pt x="143" y="291"/>
                </a:cubicBezTo>
                <a:cubicBezTo>
                  <a:pt x="144" y="290"/>
                  <a:pt x="145" y="289"/>
                  <a:pt x="146" y="289"/>
                </a:cubicBezTo>
                <a:cubicBezTo>
                  <a:pt x="146" y="290"/>
                  <a:pt x="145" y="290"/>
                  <a:pt x="145" y="291"/>
                </a:cubicBezTo>
                <a:cubicBezTo>
                  <a:pt x="145" y="291"/>
                  <a:pt x="146" y="291"/>
                  <a:pt x="146" y="290"/>
                </a:cubicBezTo>
                <a:cubicBezTo>
                  <a:pt x="147" y="291"/>
                  <a:pt x="149" y="288"/>
                  <a:pt x="151" y="288"/>
                </a:cubicBezTo>
                <a:cubicBezTo>
                  <a:pt x="151" y="288"/>
                  <a:pt x="150" y="289"/>
                  <a:pt x="151" y="289"/>
                </a:cubicBezTo>
                <a:cubicBezTo>
                  <a:pt x="151" y="288"/>
                  <a:pt x="151" y="288"/>
                  <a:pt x="152" y="288"/>
                </a:cubicBezTo>
                <a:cubicBezTo>
                  <a:pt x="151" y="288"/>
                  <a:pt x="151" y="287"/>
                  <a:pt x="151" y="288"/>
                </a:cubicBezTo>
                <a:cubicBezTo>
                  <a:pt x="151" y="288"/>
                  <a:pt x="151" y="287"/>
                  <a:pt x="150" y="287"/>
                </a:cubicBezTo>
                <a:cubicBezTo>
                  <a:pt x="151" y="287"/>
                  <a:pt x="152" y="288"/>
                  <a:pt x="152" y="286"/>
                </a:cubicBezTo>
                <a:cubicBezTo>
                  <a:pt x="153" y="287"/>
                  <a:pt x="152" y="287"/>
                  <a:pt x="153" y="287"/>
                </a:cubicBezTo>
                <a:cubicBezTo>
                  <a:pt x="153" y="286"/>
                  <a:pt x="154" y="287"/>
                  <a:pt x="154" y="286"/>
                </a:cubicBezTo>
                <a:cubicBezTo>
                  <a:pt x="154" y="287"/>
                  <a:pt x="154" y="287"/>
                  <a:pt x="154" y="287"/>
                </a:cubicBezTo>
                <a:cubicBezTo>
                  <a:pt x="155" y="287"/>
                  <a:pt x="155" y="287"/>
                  <a:pt x="155" y="287"/>
                </a:cubicBezTo>
                <a:cubicBezTo>
                  <a:pt x="155" y="287"/>
                  <a:pt x="155" y="287"/>
                  <a:pt x="155" y="287"/>
                </a:cubicBezTo>
                <a:cubicBezTo>
                  <a:pt x="157" y="286"/>
                  <a:pt x="158" y="286"/>
                  <a:pt x="160" y="285"/>
                </a:cubicBezTo>
                <a:cubicBezTo>
                  <a:pt x="160" y="286"/>
                  <a:pt x="160" y="286"/>
                  <a:pt x="160" y="286"/>
                </a:cubicBezTo>
                <a:cubicBezTo>
                  <a:pt x="160" y="286"/>
                  <a:pt x="160" y="286"/>
                  <a:pt x="161" y="286"/>
                </a:cubicBezTo>
                <a:cubicBezTo>
                  <a:pt x="161" y="285"/>
                  <a:pt x="160" y="285"/>
                  <a:pt x="161" y="285"/>
                </a:cubicBezTo>
                <a:cubicBezTo>
                  <a:pt x="161" y="285"/>
                  <a:pt x="162" y="285"/>
                  <a:pt x="162" y="284"/>
                </a:cubicBezTo>
                <a:cubicBezTo>
                  <a:pt x="163" y="284"/>
                  <a:pt x="162" y="285"/>
                  <a:pt x="163" y="285"/>
                </a:cubicBezTo>
                <a:cubicBezTo>
                  <a:pt x="163" y="285"/>
                  <a:pt x="163" y="284"/>
                  <a:pt x="163" y="284"/>
                </a:cubicBezTo>
                <a:cubicBezTo>
                  <a:pt x="163" y="285"/>
                  <a:pt x="163" y="284"/>
                  <a:pt x="164" y="284"/>
                </a:cubicBezTo>
                <a:cubicBezTo>
                  <a:pt x="164" y="284"/>
                  <a:pt x="164" y="284"/>
                  <a:pt x="164" y="284"/>
                </a:cubicBezTo>
                <a:cubicBezTo>
                  <a:pt x="165" y="284"/>
                  <a:pt x="164" y="284"/>
                  <a:pt x="164" y="284"/>
                </a:cubicBezTo>
                <a:cubicBezTo>
                  <a:pt x="165" y="283"/>
                  <a:pt x="166" y="284"/>
                  <a:pt x="167" y="285"/>
                </a:cubicBezTo>
                <a:cubicBezTo>
                  <a:pt x="167" y="284"/>
                  <a:pt x="166" y="284"/>
                  <a:pt x="166" y="283"/>
                </a:cubicBezTo>
                <a:cubicBezTo>
                  <a:pt x="166" y="283"/>
                  <a:pt x="166" y="284"/>
                  <a:pt x="167" y="284"/>
                </a:cubicBezTo>
                <a:cubicBezTo>
                  <a:pt x="167" y="283"/>
                  <a:pt x="168" y="284"/>
                  <a:pt x="168" y="283"/>
                </a:cubicBezTo>
                <a:cubicBezTo>
                  <a:pt x="168" y="282"/>
                  <a:pt x="169" y="282"/>
                  <a:pt x="169" y="283"/>
                </a:cubicBezTo>
                <a:cubicBezTo>
                  <a:pt x="170" y="282"/>
                  <a:pt x="170" y="282"/>
                  <a:pt x="170" y="282"/>
                </a:cubicBezTo>
                <a:cubicBezTo>
                  <a:pt x="169" y="282"/>
                  <a:pt x="170" y="283"/>
                  <a:pt x="169" y="282"/>
                </a:cubicBezTo>
                <a:cubicBezTo>
                  <a:pt x="169" y="281"/>
                  <a:pt x="171" y="282"/>
                  <a:pt x="172" y="281"/>
                </a:cubicBezTo>
                <a:cubicBezTo>
                  <a:pt x="172" y="281"/>
                  <a:pt x="172" y="282"/>
                  <a:pt x="171" y="282"/>
                </a:cubicBezTo>
                <a:cubicBezTo>
                  <a:pt x="172" y="283"/>
                  <a:pt x="172" y="281"/>
                  <a:pt x="173" y="281"/>
                </a:cubicBezTo>
                <a:cubicBezTo>
                  <a:pt x="173" y="281"/>
                  <a:pt x="174" y="281"/>
                  <a:pt x="174" y="280"/>
                </a:cubicBezTo>
                <a:cubicBezTo>
                  <a:pt x="175" y="281"/>
                  <a:pt x="175" y="280"/>
                  <a:pt x="176" y="280"/>
                </a:cubicBezTo>
                <a:cubicBezTo>
                  <a:pt x="176" y="281"/>
                  <a:pt x="175" y="280"/>
                  <a:pt x="175" y="281"/>
                </a:cubicBezTo>
                <a:cubicBezTo>
                  <a:pt x="176" y="281"/>
                  <a:pt x="175" y="282"/>
                  <a:pt x="175" y="282"/>
                </a:cubicBezTo>
                <a:cubicBezTo>
                  <a:pt x="176" y="281"/>
                  <a:pt x="177" y="281"/>
                  <a:pt x="177" y="280"/>
                </a:cubicBezTo>
                <a:cubicBezTo>
                  <a:pt x="177" y="280"/>
                  <a:pt x="177" y="280"/>
                  <a:pt x="178" y="280"/>
                </a:cubicBezTo>
                <a:cubicBezTo>
                  <a:pt x="178" y="281"/>
                  <a:pt x="177" y="280"/>
                  <a:pt x="178" y="281"/>
                </a:cubicBezTo>
                <a:cubicBezTo>
                  <a:pt x="177" y="282"/>
                  <a:pt x="177" y="281"/>
                  <a:pt x="177" y="282"/>
                </a:cubicBezTo>
                <a:cubicBezTo>
                  <a:pt x="177" y="282"/>
                  <a:pt x="178" y="281"/>
                  <a:pt x="178" y="282"/>
                </a:cubicBezTo>
                <a:cubicBezTo>
                  <a:pt x="178" y="281"/>
                  <a:pt x="179" y="282"/>
                  <a:pt x="179" y="281"/>
                </a:cubicBezTo>
                <a:cubicBezTo>
                  <a:pt x="179" y="282"/>
                  <a:pt x="180" y="281"/>
                  <a:pt x="180" y="281"/>
                </a:cubicBezTo>
                <a:cubicBezTo>
                  <a:pt x="180" y="281"/>
                  <a:pt x="181" y="281"/>
                  <a:pt x="181" y="281"/>
                </a:cubicBezTo>
                <a:cubicBezTo>
                  <a:pt x="181" y="281"/>
                  <a:pt x="181" y="281"/>
                  <a:pt x="182" y="280"/>
                </a:cubicBezTo>
                <a:cubicBezTo>
                  <a:pt x="182" y="280"/>
                  <a:pt x="182" y="280"/>
                  <a:pt x="182" y="280"/>
                </a:cubicBezTo>
                <a:cubicBezTo>
                  <a:pt x="182" y="280"/>
                  <a:pt x="181" y="279"/>
                  <a:pt x="181" y="280"/>
                </a:cubicBezTo>
                <a:cubicBezTo>
                  <a:pt x="181" y="279"/>
                  <a:pt x="182" y="279"/>
                  <a:pt x="182" y="279"/>
                </a:cubicBezTo>
                <a:cubicBezTo>
                  <a:pt x="182" y="279"/>
                  <a:pt x="182" y="280"/>
                  <a:pt x="182" y="280"/>
                </a:cubicBezTo>
                <a:cubicBezTo>
                  <a:pt x="182" y="280"/>
                  <a:pt x="183" y="280"/>
                  <a:pt x="183" y="281"/>
                </a:cubicBezTo>
                <a:cubicBezTo>
                  <a:pt x="183" y="280"/>
                  <a:pt x="183" y="281"/>
                  <a:pt x="184" y="280"/>
                </a:cubicBezTo>
                <a:cubicBezTo>
                  <a:pt x="183" y="279"/>
                  <a:pt x="183" y="280"/>
                  <a:pt x="183" y="279"/>
                </a:cubicBezTo>
                <a:cubicBezTo>
                  <a:pt x="183" y="279"/>
                  <a:pt x="183" y="279"/>
                  <a:pt x="184" y="279"/>
                </a:cubicBezTo>
                <a:cubicBezTo>
                  <a:pt x="184" y="279"/>
                  <a:pt x="184" y="279"/>
                  <a:pt x="184" y="280"/>
                </a:cubicBezTo>
                <a:cubicBezTo>
                  <a:pt x="184" y="280"/>
                  <a:pt x="184" y="280"/>
                  <a:pt x="184" y="280"/>
                </a:cubicBezTo>
                <a:cubicBezTo>
                  <a:pt x="185" y="280"/>
                  <a:pt x="184" y="279"/>
                  <a:pt x="185" y="280"/>
                </a:cubicBezTo>
                <a:cubicBezTo>
                  <a:pt x="184" y="279"/>
                  <a:pt x="184" y="279"/>
                  <a:pt x="184" y="278"/>
                </a:cubicBezTo>
                <a:cubicBezTo>
                  <a:pt x="185" y="278"/>
                  <a:pt x="184" y="279"/>
                  <a:pt x="185" y="279"/>
                </a:cubicBezTo>
                <a:cubicBezTo>
                  <a:pt x="185" y="279"/>
                  <a:pt x="185" y="279"/>
                  <a:pt x="185" y="278"/>
                </a:cubicBezTo>
                <a:cubicBezTo>
                  <a:pt x="185" y="278"/>
                  <a:pt x="185" y="278"/>
                  <a:pt x="185" y="278"/>
                </a:cubicBezTo>
                <a:cubicBezTo>
                  <a:pt x="186" y="279"/>
                  <a:pt x="185" y="279"/>
                  <a:pt x="186" y="280"/>
                </a:cubicBezTo>
                <a:cubicBezTo>
                  <a:pt x="186" y="279"/>
                  <a:pt x="186" y="279"/>
                  <a:pt x="186" y="279"/>
                </a:cubicBezTo>
                <a:cubicBezTo>
                  <a:pt x="186" y="278"/>
                  <a:pt x="186" y="279"/>
                  <a:pt x="187" y="278"/>
                </a:cubicBezTo>
                <a:cubicBezTo>
                  <a:pt x="187" y="279"/>
                  <a:pt x="187" y="279"/>
                  <a:pt x="187" y="279"/>
                </a:cubicBezTo>
                <a:cubicBezTo>
                  <a:pt x="187" y="279"/>
                  <a:pt x="187" y="279"/>
                  <a:pt x="187" y="279"/>
                </a:cubicBezTo>
                <a:cubicBezTo>
                  <a:pt x="188" y="279"/>
                  <a:pt x="188" y="279"/>
                  <a:pt x="189" y="279"/>
                </a:cubicBezTo>
                <a:cubicBezTo>
                  <a:pt x="189" y="279"/>
                  <a:pt x="189" y="279"/>
                  <a:pt x="189" y="279"/>
                </a:cubicBezTo>
                <a:cubicBezTo>
                  <a:pt x="189" y="279"/>
                  <a:pt x="189" y="279"/>
                  <a:pt x="189" y="278"/>
                </a:cubicBezTo>
                <a:cubicBezTo>
                  <a:pt x="189" y="278"/>
                  <a:pt x="189" y="278"/>
                  <a:pt x="189" y="278"/>
                </a:cubicBezTo>
                <a:cubicBezTo>
                  <a:pt x="189" y="278"/>
                  <a:pt x="189" y="278"/>
                  <a:pt x="189" y="278"/>
                </a:cubicBezTo>
                <a:cubicBezTo>
                  <a:pt x="189" y="278"/>
                  <a:pt x="190" y="278"/>
                  <a:pt x="190" y="278"/>
                </a:cubicBezTo>
                <a:cubicBezTo>
                  <a:pt x="190" y="278"/>
                  <a:pt x="190" y="278"/>
                  <a:pt x="190" y="278"/>
                </a:cubicBezTo>
                <a:cubicBezTo>
                  <a:pt x="190" y="278"/>
                  <a:pt x="190" y="279"/>
                  <a:pt x="190" y="279"/>
                </a:cubicBezTo>
                <a:cubicBezTo>
                  <a:pt x="190" y="279"/>
                  <a:pt x="190" y="279"/>
                  <a:pt x="190" y="279"/>
                </a:cubicBezTo>
                <a:cubicBezTo>
                  <a:pt x="191" y="279"/>
                  <a:pt x="191" y="279"/>
                  <a:pt x="191" y="278"/>
                </a:cubicBezTo>
                <a:cubicBezTo>
                  <a:pt x="191" y="278"/>
                  <a:pt x="191" y="278"/>
                  <a:pt x="191" y="278"/>
                </a:cubicBezTo>
                <a:cubicBezTo>
                  <a:pt x="191" y="278"/>
                  <a:pt x="191" y="278"/>
                  <a:pt x="192" y="278"/>
                </a:cubicBezTo>
                <a:cubicBezTo>
                  <a:pt x="192" y="277"/>
                  <a:pt x="192" y="277"/>
                  <a:pt x="192" y="277"/>
                </a:cubicBezTo>
                <a:cubicBezTo>
                  <a:pt x="192" y="277"/>
                  <a:pt x="192" y="277"/>
                  <a:pt x="192" y="278"/>
                </a:cubicBezTo>
                <a:cubicBezTo>
                  <a:pt x="192" y="278"/>
                  <a:pt x="192" y="278"/>
                  <a:pt x="193" y="278"/>
                </a:cubicBezTo>
                <a:cubicBezTo>
                  <a:pt x="193" y="278"/>
                  <a:pt x="193" y="278"/>
                  <a:pt x="193" y="278"/>
                </a:cubicBezTo>
                <a:cubicBezTo>
                  <a:pt x="194" y="278"/>
                  <a:pt x="195" y="277"/>
                  <a:pt x="195" y="277"/>
                </a:cubicBezTo>
                <a:cubicBezTo>
                  <a:pt x="195" y="277"/>
                  <a:pt x="195" y="277"/>
                  <a:pt x="195" y="277"/>
                </a:cubicBezTo>
                <a:cubicBezTo>
                  <a:pt x="195" y="278"/>
                  <a:pt x="194" y="277"/>
                  <a:pt x="194" y="279"/>
                </a:cubicBezTo>
                <a:cubicBezTo>
                  <a:pt x="193" y="279"/>
                  <a:pt x="193" y="279"/>
                  <a:pt x="192" y="279"/>
                </a:cubicBezTo>
                <a:cubicBezTo>
                  <a:pt x="193" y="280"/>
                  <a:pt x="192" y="280"/>
                  <a:pt x="192" y="280"/>
                </a:cubicBezTo>
                <a:cubicBezTo>
                  <a:pt x="192" y="281"/>
                  <a:pt x="192" y="280"/>
                  <a:pt x="192" y="281"/>
                </a:cubicBezTo>
                <a:cubicBezTo>
                  <a:pt x="192" y="281"/>
                  <a:pt x="193" y="280"/>
                  <a:pt x="193" y="281"/>
                </a:cubicBezTo>
                <a:cubicBezTo>
                  <a:pt x="192" y="281"/>
                  <a:pt x="192" y="281"/>
                  <a:pt x="191" y="282"/>
                </a:cubicBezTo>
                <a:cubicBezTo>
                  <a:pt x="191" y="282"/>
                  <a:pt x="191" y="282"/>
                  <a:pt x="191" y="283"/>
                </a:cubicBezTo>
                <a:cubicBezTo>
                  <a:pt x="191" y="283"/>
                  <a:pt x="191" y="283"/>
                  <a:pt x="191" y="283"/>
                </a:cubicBezTo>
                <a:cubicBezTo>
                  <a:pt x="191" y="283"/>
                  <a:pt x="191" y="283"/>
                  <a:pt x="192" y="284"/>
                </a:cubicBezTo>
                <a:cubicBezTo>
                  <a:pt x="191" y="284"/>
                  <a:pt x="192" y="284"/>
                  <a:pt x="192" y="284"/>
                </a:cubicBezTo>
                <a:cubicBezTo>
                  <a:pt x="192" y="285"/>
                  <a:pt x="191" y="285"/>
                  <a:pt x="191" y="285"/>
                </a:cubicBezTo>
                <a:cubicBezTo>
                  <a:pt x="192" y="285"/>
                  <a:pt x="193" y="286"/>
                  <a:pt x="193" y="285"/>
                </a:cubicBezTo>
                <a:cubicBezTo>
                  <a:pt x="192" y="285"/>
                  <a:pt x="192" y="284"/>
                  <a:pt x="192" y="283"/>
                </a:cubicBezTo>
                <a:cubicBezTo>
                  <a:pt x="193" y="284"/>
                  <a:pt x="194" y="283"/>
                  <a:pt x="194" y="284"/>
                </a:cubicBezTo>
                <a:cubicBezTo>
                  <a:pt x="195" y="284"/>
                  <a:pt x="195" y="284"/>
                  <a:pt x="195" y="283"/>
                </a:cubicBezTo>
                <a:cubicBezTo>
                  <a:pt x="195" y="283"/>
                  <a:pt x="196" y="284"/>
                  <a:pt x="196" y="285"/>
                </a:cubicBezTo>
                <a:cubicBezTo>
                  <a:pt x="196" y="284"/>
                  <a:pt x="196" y="285"/>
                  <a:pt x="196" y="285"/>
                </a:cubicBezTo>
                <a:cubicBezTo>
                  <a:pt x="196" y="285"/>
                  <a:pt x="195" y="285"/>
                  <a:pt x="195" y="285"/>
                </a:cubicBezTo>
                <a:cubicBezTo>
                  <a:pt x="195" y="285"/>
                  <a:pt x="195" y="285"/>
                  <a:pt x="195" y="285"/>
                </a:cubicBezTo>
                <a:cubicBezTo>
                  <a:pt x="194" y="285"/>
                  <a:pt x="194" y="286"/>
                  <a:pt x="194" y="286"/>
                </a:cubicBezTo>
                <a:cubicBezTo>
                  <a:pt x="194" y="286"/>
                  <a:pt x="194" y="287"/>
                  <a:pt x="193" y="287"/>
                </a:cubicBezTo>
                <a:cubicBezTo>
                  <a:pt x="193" y="288"/>
                  <a:pt x="193" y="288"/>
                  <a:pt x="193" y="288"/>
                </a:cubicBezTo>
                <a:cubicBezTo>
                  <a:pt x="194" y="288"/>
                  <a:pt x="194" y="287"/>
                  <a:pt x="194" y="288"/>
                </a:cubicBezTo>
                <a:cubicBezTo>
                  <a:pt x="194" y="288"/>
                  <a:pt x="194" y="289"/>
                  <a:pt x="194" y="289"/>
                </a:cubicBezTo>
                <a:cubicBezTo>
                  <a:pt x="194" y="290"/>
                  <a:pt x="194" y="290"/>
                  <a:pt x="193" y="290"/>
                </a:cubicBezTo>
                <a:cubicBezTo>
                  <a:pt x="194" y="290"/>
                  <a:pt x="194" y="291"/>
                  <a:pt x="194" y="291"/>
                </a:cubicBezTo>
                <a:cubicBezTo>
                  <a:pt x="194" y="291"/>
                  <a:pt x="194" y="291"/>
                  <a:pt x="194" y="291"/>
                </a:cubicBezTo>
                <a:cubicBezTo>
                  <a:pt x="195" y="291"/>
                  <a:pt x="195" y="291"/>
                  <a:pt x="195" y="291"/>
                </a:cubicBezTo>
                <a:cubicBezTo>
                  <a:pt x="195" y="291"/>
                  <a:pt x="195" y="292"/>
                  <a:pt x="195" y="292"/>
                </a:cubicBezTo>
                <a:cubicBezTo>
                  <a:pt x="195" y="292"/>
                  <a:pt x="195" y="293"/>
                  <a:pt x="195" y="294"/>
                </a:cubicBezTo>
                <a:cubicBezTo>
                  <a:pt x="195" y="294"/>
                  <a:pt x="195" y="294"/>
                  <a:pt x="195" y="294"/>
                </a:cubicBezTo>
                <a:cubicBezTo>
                  <a:pt x="195" y="293"/>
                  <a:pt x="196" y="295"/>
                  <a:pt x="196" y="294"/>
                </a:cubicBezTo>
                <a:cubicBezTo>
                  <a:pt x="196" y="294"/>
                  <a:pt x="196" y="295"/>
                  <a:pt x="196" y="295"/>
                </a:cubicBezTo>
                <a:cubicBezTo>
                  <a:pt x="196" y="295"/>
                  <a:pt x="196" y="295"/>
                  <a:pt x="196" y="295"/>
                </a:cubicBezTo>
                <a:cubicBezTo>
                  <a:pt x="196" y="295"/>
                  <a:pt x="197" y="295"/>
                  <a:pt x="197" y="294"/>
                </a:cubicBezTo>
                <a:cubicBezTo>
                  <a:pt x="197" y="295"/>
                  <a:pt x="198" y="295"/>
                  <a:pt x="198" y="295"/>
                </a:cubicBezTo>
                <a:cubicBezTo>
                  <a:pt x="197" y="295"/>
                  <a:pt x="197" y="295"/>
                  <a:pt x="197" y="295"/>
                </a:cubicBezTo>
                <a:cubicBezTo>
                  <a:pt x="198" y="296"/>
                  <a:pt x="198" y="296"/>
                  <a:pt x="198" y="295"/>
                </a:cubicBezTo>
                <a:cubicBezTo>
                  <a:pt x="199" y="296"/>
                  <a:pt x="199" y="295"/>
                  <a:pt x="199" y="296"/>
                </a:cubicBezTo>
                <a:cubicBezTo>
                  <a:pt x="200" y="296"/>
                  <a:pt x="199" y="295"/>
                  <a:pt x="199" y="295"/>
                </a:cubicBezTo>
                <a:cubicBezTo>
                  <a:pt x="200" y="296"/>
                  <a:pt x="202" y="295"/>
                  <a:pt x="203" y="294"/>
                </a:cubicBezTo>
                <a:cubicBezTo>
                  <a:pt x="203" y="294"/>
                  <a:pt x="203" y="294"/>
                  <a:pt x="203" y="294"/>
                </a:cubicBezTo>
                <a:cubicBezTo>
                  <a:pt x="204" y="294"/>
                  <a:pt x="206" y="295"/>
                  <a:pt x="206" y="293"/>
                </a:cubicBezTo>
                <a:cubicBezTo>
                  <a:pt x="207" y="293"/>
                  <a:pt x="206" y="293"/>
                  <a:pt x="207" y="294"/>
                </a:cubicBezTo>
                <a:cubicBezTo>
                  <a:pt x="207" y="293"/>
                  <a:pt x="207" y="293"/>
                  <a:pt x="207" y="293"/>
                </a:cubicBezTo>
                <a:cubicBezTo>
                  <a:pt x="207" y="294"/>
                  <a:pt x="207" y="294"/>
                  <a:pt x="207" y="294"/>
                </a:cubicBezTo>
                <a:cubicBezTo>
                  <a:pt x="207" y="294"/>
                  <a:pt x="206" y="294"/>
                  <a:pt x="207" y="294"/>
                </a:cubicBezTo>
                <a:cubicBezTo>
                  <a:pt x="208" y="294"/>
                  <a:pt x="211" y="294"/>
                  <a:pt x="212" y="293"/>
                </a:cubicBezTo>
                <a:cubicBezTo>
                  <a:pt x="213" y="293"/>
                  <a:pt x="213" y="293"/>
                  <a:pt x="213" y="293"/>
                </a:cubicBezTo>
                <a:cubicBezTo>
                  <a:pt x="213" y="293"/>
                  <a:pt x="213" y="293"/>
                  <a:pt x="213" y="293"/>
                </a:cubicBezTo>
                <a:cubicBezTo>
                  <a:pt x="213" y="293"/>
                  <a:pt x="213" y="292"/>
                  <a:pt x="213" y="292"/>
                </a:cubicBezTo>
                <a:cubicBezTo>
                  <a:pt x="214" y="293"/>
                  <a:pt x="215" y="292"/>
                  <a:pt x="215" y="292"/>
                </a:cubicBezTo>
                <a:cubicBezTo>
                  <a:pt x="217" y="292"/>
                  <a:pt x="218" y="290"/>
                  <a:pt x="219" y="291"/>
                </a:cubicBezTo>
                <a:cubicBezTo>
                  <a:pt x="220" y="290"/>
                  <a:pt x="223" y="291"/>
                  <a:pt x="223" y="289"/>
                </a:cubicBezTo>
                <a:cubicBezTo>
                  <a:pt x="223" y="289"/>
                  <a:pt x="224" y="289"/>
                  <a:pt x="224" y="289"/>
                </a:cubicBezTo>
                <a:cubicBezTo>
                  <a:pt x="224" y="289"/>
                  <a:pt x="224" y="288"/>
                  <a:pt x="224" y="288"/>
                </a:cubicBezTo>
                <a:cubicBezTo>
                  <a:pt x="225" y="288"/>
                  <a:pt x="225" y="289"/>
                  <a:pt x="225" y="289"/>
                </a:cubicBezTo>
                <a:cubicBezTo>
                  <a:pt x="225" y="288"/>
                  <a:pt x="225" y="288"/>
                  <a:pt x="225" y="288"/>
                </a:cubicBezTo>
                <a:cubicBezTo>
                  <a:pt x="225" y="288"/>
                  <a:pt x="226" y="288"/>
                  <a:pt x="226" y="289"/>
                </a:cubicBezTo>
                <a:cubicBezTo>
                  <a:pt x="226" y="288"/>
                  <a:pt x="227" y="288"/>
                  <a:pt x="227" y="288"/>
                </a:cubicBezTo>
                <a:cubicBezTo>
                  <a:pt x="229" y="287"/>
                  <a:pt x="231" y="287"/>
                  <a:pt x="233" y="285"/>
                </a:cubicBezTo>
                <a:cubicBezTo>
                  <a:pt x="233" y="285"/>
                  <a:pt x="232" y="286"/>
                  <a:pt x="232" y="285"/>
                </a:cubicBezTo>
                <a:cubicBezTo>
                  <a:pt x="232" y="286"/>
                  <a:pt x="231" y="286"/>
                  <a:pt x="231" y="287"/>
                </a:cubicBezTo>
                <a:cubicBezTo>
                  <a:pt x="230" y="286"/>
                  <a:pt x="229" y="287"/>
                  <a:pt x="229" y="287"/>
                </a:cubicBezTo>
                <a:cubicBezTo>
                  <a:pt x="229" y="287"/>
                  <a:pt x="229" y="287"/>
                  <a:pt x="228" y="287"/>
                </a:cubicBezTo>
                <a:cubicBezTo>
                  <a:pt x="228" y="287"/>
                  <a:pt x="228" y="287"/>
                  <a:pt x="228" y="287"/>
                </a:cubicBezTo>
                <a:cubicBezTo>
                  <a:pt x="228" y="285"/>
                  <a:pt x="229" y="286"/>
                  <a:pt x="231" y="285"/>
                </a:cubicBezTo>
                <a:cubicBezTo>
                  <a:pt x="229" y="285"/>
                  <a:pt x="228" y="285"/>
                  <a:pt x="227" y="286"/>
                </a:cubicBezTo>
                <a:cubicBezTo>
                  <a:pt x="227" y="285"/>
                  <a:pt x="227" y="285"/>
                  <a:pt x="226" y="285"/>
                </a:cubicBezTo>
                <a:cubicBezTo>
                  <a:pt x="226" y="287"/>
                  <a:pt x="224" y="287"/>
                  <a:pt x="223" y="286"/>
                </a:cubicBezTo>
                <a:cubicBezTo>
                  <a:pt x="222" y="287"/>
                  <a:pt x="221" y="288"/>
                  <a:pt x="220" y="287"/>
                </a:cubicBezTo>
                <a:cubicBezTo>
                  <a:pt x="221" y="288"/>
                  <a:pt x="219" y="289"/>
                  <a:pt x="219" y="288"/>
                </a:cubicBezTo>
                <a:cubicBezTo>
                  <a:pt x="219" y="287"/>
                  <a:pt x="219" y="288"/>
                  <a:pt x="219" y="287"/>
                </a:cubicBezTo>
                <a:cubicBezTo>
                  <a:pt x="219" y="287"/>
                  <a:pt x="218" y="288"/>
                  <a:pt x="218" y="287"/>
                </a:cubicBezTo>
                <a:cubicBezTo>
                  <a:pt x="218" y="289"/>
                  <a:pt x="215" y="288"/>
                  <a:pt x="215" y="289"/>
                </a:cubicBezTo>
                <a:cubicBezTo>
                  <a:pt x="215" y="289"/>
                  <a:pt x="214" y="289"/>
                  <a:pt x="214" y="288"/>
                </a:cubicBezTo>
                <a:cubicBezTo>
                  <a:pt x="214" y="289"/>
                  <a:pt x="214" y="289"/>
                  <a:pt x="213" y="290"/>
                </a:cubicBezTo>
                <a:cubicBezTo>
                  <a:pt x="212" y="288"/>
                  <a:pt x="210" y="291"/>
                  <a:pt x="209" y="289"/>
                </a:cubicBezTo>
                <a:cubicBezTo>
                  <a:pt x="210" y="288"/>
                  <a:pt x="213" y="288"/>
                  <a:pt x="215" y="286"/>
                </a:cubicBezTo>
                <a:cubicBezTo>
                  <a:pt x="214" y="286"/>
                  <a:pt x="213" y="286"/>
                  <a:pt x="213" y="287"/>
                </a:cubicBezTo>
                <a:cubicBezTo>
                  <a:pt x="213" y="286"/>
                  <a:pt x="212" y="287"/>
                  <a:pt x="212" y="286"/>
                </a:cubicBezTo>
                <a:cubicBezTo>
                  <a:pt x="213" y="286"/>
                  <a:pt x="215" y="284"/>
                  <a:pt x="215" y="286"/>
                </a:cubicBezTo>
                <a:cubicBezTo>
                  <a:pt x="215" y="285"/>
                  <a:pt x="215" y="285"/>
                  <a:pt x="215" y="285"/>
                </a:cubicBezTo>
                <a:cubicBezTo>
                  <a:pt x="215" y="284"/>
                  <a:pt x="216" y="286"/>
                  <a:pt x="217" y="284"/>
                </a:cubicBezTo>
                <a:cubicBezTo>
                  <a:pt x="217" y="285"/>
                  <a:pt x="217" y="284"/>
                  <a:pt x="217" y="285"/>
                </a:cubicBezTo>
                <a:cubicBezTo>
                  <a:pt x="218" y="284"/>
                  <a:pt x="220" y="284"/>
                  <a:pt x="221" y="284"/>
                </a:cubicBezTo>
                <a:cubicBezTo>
                  <a:pt x="221" y="284"/>
                  <a:pt x="222" y="285"/>
                  <a:pt x="222" y="284"/>
                </a:cubicBezTo>
                <a:cubicBezTo>
                  <a:pt x="222" y="284"/>
                  <a:pt x="223" y="284"/>
                  <a:pt x="223" y="284"/>
                </a:cubicBezTo>
                <a:cubicBezTo>
                  <a:pt x="223" y="284"/>
                  <a:pt x="224" y="284"/>
                  <a:pt x="224" y="284"/>
                </a:cubicBezTo>
                <a:cubicBezTo>
                  <a:pt x="225" y="284"/>
                  <a:pt x="225" y="284"/>
                  <a:pt x="226" y="283"/>
                </a:cubicBezTo>
                <a:cubicBezTo>
                  <a:pt x="226" y="284"/>
                  <a:pt x="227" y="283"/>
                  <a:pt x="227" y="284"/>
                </a:cubicBezTo>
                <a:cubicBezTo>
                  <a:pt x="227" y="283"/>
                  <a:pt x="227" y="283"/>
                  <a:pt x="228" y="283"/>
                </a:cubicBezTo>
                <a:cubicBezTo>
                  <a:pt x="228" y="283"/>
                  <a:pt x="229" y="284"/>
                  <a:pt x="229" y="283"/>
                </a:cubicBezTo>
                <a:cubicBezTo>
                  <a:pt x="230" y="283"/>
                  <a:pt x="231" y="282"/>
                  <a:pt x="232" y="282"/>
                </a:cubicBezTo>
                <a:cubicBezTo>
                  <a:pt x="232" y="282"/>
                  <a:pt x="232" y="281"/>
                  <a:pt x="232" y="281"/>
                </a:cubicBezTo>
                <a:cubicBezTo>
                  <a:pt x="233" y="281"/>
                  <a:pt x="234" y="280"/>
                  <a:pt x="235" y="281"/>
                </a:cubicBezTo>
                <a:cubicBezTo>
                  <a:pt x="235" y="280"/>
                  <a:pt x="236" y="280"/>
                  <a:pt x="237" y="280"/>
                </a:cubicBezTo>
                <a:cubicBezTo>
                  <a:pt x="237" y="280"/>
                  <a:pt x="238" y="278"/>
                  <a:pt x="239" y="280"/>
                </a:cubicBezTo>
                <a:cubicBezTo>
                  <a:pt x="239" y="279"/>
                  <a:pt x="239" y="279"/>
                  <a:pt x="239" y="279"/>
                </a:cubicBezTo>
                <a:cubicBezTo>
                  <a:pt x="239" y="279"/>
                  <a:pt x="239" y="279"/>
                  <a:pt x="240" y="279"/>
                </a:cubicBezTo>
                <a:cubicBezTo>
                  <a:pt x="240" y="278"/>
                  <a:pt x="241" y="279"/>
                  <a:pt x="242" y="278"/>
                </a:cubicBezTo>
                <a:cubicBezTo>
                  <a:pt x="243" y="279"/>
                  <a:pt x="244" y="277"/>
                  <a:pt x="245" y="277"/>
                </a:cubicBezTo>
                <a:cubicBezTo>
                  <a:pt x="246" y="277"/>
                  <a:pt x="246" y="278"/>
                  <a:pt x="246" y="277"/>
                </a:cubicBezTo>
                <a:cubicBezTo>
                  <a:pt x="246" y="277"/>
                  <a:pt x="245" y="277"/>
                  <a:pt x="246" y="276"/>
                </a:cubicBezTo>
                <a:cubicBezTo>
                  <a:pt x="246" y="276"/>
                  <a:pt x="247" y="277"/>
                  <a:pt x="247" y="277"/>
                </a:cubicBezTo>
                <a:cubicBezTo>
                  <a:pt x="247" y="276"/>
                  <a:pt x="247" y="276"/>
                  <a:pt x="247" y="276"/>
                </a:cubicBezTo>
                <a:cubicBezTo>
                  <a:pt x="247" y="276"/>
                  <a:pt x="249" y="276"/>
                  <a:pt x="249" y="275"/>
                </a:cubicBezTo>
                <a:cubicBezTo>
                  <a:pt x="250" y="275"/>
                  <a:pt x="252" y="275"/>
                  <a:pt x="253" y="274"/>
                </a:cubicBezTo>
                <a:cubicBezTo>
                  <a:pt x="253" y="275"/>
                  <a:pt x="254" y="274"/>
                  <a:pt x="255" y="274"/>
                </a:cubicBezTo>
                <a:cubicBezTo>
                  <a:pt x="255" y="274"/>
                  <a:pt x="256" y="274"/>
                  <a:pt x="256" y="274"/>
                </a:cubicBezTo>
                <a:cubicBezTo>
                  <a:pt x="257" y="274"/>
                  <a:pt x="257" y="274"/>
                  <a:pt x="258" y="274"/>
                </a:cubicBezTo>
                <a:cubicBezTo>
                  <a:pt x="259" y="274"/>
                  <a:pt x="260" y="273"/>
                  <a:pt x="261" y="273"/>
                </a:cubicBezTo>
                <a:cubicBezTo>
                  <a:pt x="261" y="273"/>
                  <a:pt x="261" y="273"/>
                  <a:pt x="261" y="273"/>
                </a:cubicBezTo>
                <a:cubicBezTo>
                  <a:pt x="261" y="273"/>
                  <a:pt x="261" y="273"/>
                  <a:pt x="262" y="272"/>
                </a:cubicBezTo>
                <a:cubicBezTo>
                  <a:pt x="262" y="273"/>
                  <a:pt x="263" y="272"/>
                  <a:pt x="263" y="273"/>
                </a:cubicBezTo>
                <a:cubicBezTo>
                  <a:pt x="264" y="273"/>
                  <a:pt x="263" y="272"/>
                  <a:pt x="264" y="272"/>
                </a:cubicBezTo>
                <a:cubicBezTo>
                  <a:pt x="264" y="272"/>
                  <a:pt x="264" y="272"/>
                  <a:pt x="265" y="272"/>
                </a:cubicBezTo>
                <a:cubicBezTo>
                  <a:pt x="265" y="271"/>
                  <a:pt x="265" y="271"/>
                  <a:pt x="265" y="271"/>
                </a:cubicBezTo>
                <a:cubicBezTo>
                  <a:pt x="265" y="271"/>
                  <a:pt x="266" y="271"/>
                  <a:pt x="265" y="272"/>
                </a:cubicBezTo>
                <a:cubicBezTo>
                  <a:pt x="267" y="270"/>
                  <a:pt x="268" y="271"/>
                  <a:pt x="269" y="271"/>
                </a:cubicBezTo>
                <a:cubicBezTo>
                  <a:pt x="269" y="271"/>
                  <a:pt x="269" y="270"/>
                  <a:pt x="269" y="270"/>
                </a:cubicBezTo>
                <a:cubicBezTo>
                  <a:pt x="269" y="271"/>
                  <a:pt x="270" y="271"/>
                  <a:pt x="271" y="271"/>
                </a:cubicBezTo>
                <a:cubicBezTo>
                  <a:pt x="271" y="270"/>
                  <a:pt x="270" y="271"/>
                  <a:pt x="270" y="270"/>
                </a:cubicBezTo>
                <a:cubicBezTo>
                  <a:pt x="271" y="270"/>
                  <a:pt x="271" y="271"/>
                  <a:pt x="271" y="270"/>
                </a:cubicBezTo>
                <a:cubicBezTo>
                  <a:pt x="271" y="270"/>
                  <a:pt x="271" y="270"/>
                  <a:pt x="272" y="270"/>
                </a:cubicBezTo>
                <a:cubicBezTo>
                  <a:pt x="271" y="270"/>
                  <a:pt x="271" y="269"/>
                  <a:pt x="272" y="269"/>
                </a:cubicBezTo>
                <a:cubicBezTo>
                  <a:pt x="272" y="270"/>
                  <a:pt x="272" y="270"/>
                  <a:pt x="272" y="270"/>
                </a:cubicBezTo>
                <a:cubicBezTo>
                  <a:pt x="274" y="269"/>
                  <a:pt x="277" y="269"/>
                  <a:pt x="279" y="267"/>
                </a:cubicBezTo>
                <a:cubicBezTo>
                  <a:pt x="280" y="267"/>
                  <a:pt x="282" y="267"/>
                  <a:pt x="283" y="266"/>
                </a:cubicBezTo>
                <a:cubicBezTo>
                  <a:pt x="285" y="266"/>
                  <a:pt x="286" y="265"/>
                  <a:pt x="287" y="265"/>
                </a:cubicBezTo>
                <a:cubicBezTo>
                  <a:pt x="287" y="265"/>
                  <a:pt x="288" y="265"/>
                  <a:pt x="288" y="265"/>
                </a:cubicBezTo>
                <a:cubicBezTo>
                  <a:pt x="288" y="265"/>
                  <a:pt x="288" y="264"/>
                  <a:pt x="288" y="264"/>
                </a:cubicBezTo>
                <a:cubicBezTo>
                  <a:pt x="288" y="264"/>
                  <a:pt x="289" y="265"/>
                  <a:pt x="289" y="265"/>
                </a:cubicBezTo>
                <a:cubicBezTo>
                  <a:pt x="289" y="264"/>
                  <a:pt x="289" y="264"/>
                  <a:pt x="289" y="264"/>
                </a:cubicBezTo>
                <a:cubicBezTo>
                  <a:pt x="290" y="265"/>
                  <a:pt x="290" y="263"/>
                  <a:pt x="292" y="264"/>
                </a:cubicBezTo>
                <a:cubicBezTo>
                  <a:pt x="293" y="262"/>
                  <a:pt x="296" y="263"/>
                  <a:pt x="296" y="260"/>
                </a:cubicBezTo>
                <a:cubicBezTo>
                  <a:pt x="296" y="260"/>
                  <a:pt x="296" y="262"/>
                  <a:pt x="295" y="261"/>
                </a:cubicBezTo>
                <a:cubicBezTo>
                  <a:pt x="296" y="259"/>
                  <a:pt x="297" y="260"/>
                  <a:pt x="298" y="258"/>
                </a:cubicBezTo>
                <a:cubicBezTo>
                  <a:pt x="298" y="258"/>
                  <a:pt x="298" y="258"/>
                  <a:pt x="298" y="258"/>
                </a:cubicBezTo>
                <a:cubicBezTo>
                  <a:pt x="298" y="257"/>
                  <a:pt x="300" y="257"/>
                  <a:pt x="300" y="257"/>
                </a:cubicBezTo>
                <a:cubicBezTo>
                  <a:pt x="301" y="256"/>
                  <a:pt x="303" y="257"/>
                  <a:pt x="304" y="256"/>
                </a:cubicBezTo>
                <a:cubicBezTo>
                  <a:pt x="304" y="256"/>
                  <a:pt x="304" y="256"/>
                  <a:pt x="304" y="256"/>
                </a:cubicBezTo>
                <a:cubicBezTo>
                  <a:pt x="304" y="256"/>
                  <a:pt x="305" y="257"/>
                  <a:pt x="305" y="257"/>
                </a:cubicBezTo>
                <a:cubicBezTo>
                  <a:pt x="305" y="255"/>
                  <a:pt x="307" y="257"/>
                  <a:pt x="307" y="255"/>
                </a:cubicBezTo>
                <a:cubicBezTo>
                  <a:pt x="308" y="256"/>
                  <a:pt x="308" y="255"/>
                  <a:pt x="309" y="255"/>
                </a:cubicBezTo>
                <a:cubicBezTo>
                  <a:pt x="309" y="254"/>
                  <a:pt x="310" y="254"/>
                  <a:pt x="311" y="254"/>
                </a:cubicBezTo>
                <a:cubicBezTo>
                  <a:pt x="311" y="253"/>
                  <a:pt x="311" y="253"/>
                  <a:pt x="311" y="253"/>
                </a:cubicBezTo>
                <a:cubicBezTo>
                  <a:pt x="311" y="253"/>
                  <a:pt x="311" y="253"/>
                  <a:pt x="311" y="252"/>
                </a:cubicBezTo>
                <a:cubicBezTo>
                  <a:pt x="311" y="252"/>
                  <a:pt x="312" y="253"/>
                  <a:pt x="312" y="252"/>
                </a:cubicBezTo>
                <a:cubicBezTo>
                  <a:pt x="312" y="252"/>
                  <a:pt x="312" y="253"/>
                  <a:pt x="312" y="253"/>
                </a:cubicBezTo>
                <a:cubicBezTo>
                  <a:pt x="312" y="251"/>
                  <a:pt x="313" y="251"/>
                  <a:pt x="314" y="251"/>
                </a:cubicBezTo>
                <a:cubicBezTo>
                  <a:pt x="313" y="250"/>
                  <a:pt x="314" y="251"/>
                  <a:pt x="314" y="250"/>
                </a:cubicBezTo>
                <a:cubicBezTo>
                  <a:pt x="314" y="250"/>
                  <a:pt x="314" y="250"/>
                  <a:pt x="313" y="249"/>
                </a:cubicBezTo>
                <a:cubicBezTo>
                  <a:pt x="313" y="250"/>
                  <a:pt x="313" y="250"/>
                  <a:pt x="313" y="250"/>
                </a:cubicBezTo>
                <a:cubicBezTo>
                  <a:pt x="313" y="250"/>
                  <a:pt x="313" y="250"/>
                  <a:pt x="312" y="250"/>
                </a:cubicBezTo>
                <a:cubicBezTo>
                  <a:pt x="313" y="249"/>
                  <a:pt x="313" y="249"/>
                  <a:pt x="313" y="249"/>
                </a:cubicBezTo>
                <a:cubicBezTo>
                  <a:pt x="313" y="249"/>
                  <a:pt x="313" y="249"/>
                  <a:pt x="312" y="249"/>
                </a:cubicBezTo>
                <a:cubicBezTo>
                  <a:pt x="312" y="249"/>
                  <a:pt x="312" y="249"/>
                  <a:pt x="312" y="249"/>
                </a:cubicBezTo>
                <a:cubicBezTo>
                  <a:pt x="312" y="249"/>
                  <a:pt x="312" y="249"/>
                  <a:pt x="312" y="249"/>
                </a:cubicBezTo>
                <a:cubicBezTo>
                  <a:pt x="311" y="249"/>
                  <a:pt x="311" y="249"/>
                  <a:pt x="311" y="249"/>
                </a:cubicBezTo>
                <a:cubicBezTo>
                  <a:pt x="311" y="249"/>
                  <a:pt x="311" y="249"/>
                  <a:pt x="311" y="249"/>
                </a:cubicBezTo>
                <a:cubicBezTo>
                  <a:pt x="311" y="249"/>
                  <a:pt x="311" y="249"/>
                  <a:pt x="311" y="250"/>
                </a:cubicBezTo>
                <a:cubicBezTo>
                  <a:pt x="311" y="249"/>
                  <a:pt x="311" y="249"/>
                  <a:pt x="311" y="249"/>
                </a:cubicBezTo>
                <a:cubicBezTo>
                  <a:pt x="310" y="249"/>
                  <a:pt x="310" y="249"/>
                  <a:pt x="310" y="249"/>
                </a:cubicBezTo>
                <a:cubicBezTo>
                  <a:pt x="309" y="249"/>
                  <a:pt x="309" y="249"/>
                  <a:pt x="309" y="249"/>
                </a:cubicBezTo>
                <a:cubicBezTo>
                  <a:pt x="309" y="249"/>
                  <a:pt x="309" y="249"/>
                  <a:pt x="309" y="249"/>
                </a:cubicBezTo>
                <a:cubicBezTo>
                  <a:pt x="309" y="249"/>
                  <a:pt x="309" y="249"/>
                  <a:pt x="309" y="249"/>
                </a:cubicBezTo>
                <a:cubicBezTo>
                  <a:pt x="310" y="249"/>
                  <a:pt x="310" y="249"/>
                  <a:pt x="310" y="248"/>
                </a:cubicBezTo>
                <a:cubicBezTo>
                  <a:pt x="311" y="249"/>
                  <a:pt x="310" y="249"/>
                  <a:pt x="310" y="249"/>
                </a:cubicBezTo>
                <a:cubicBezTo>
                  <a:pt x="310" y="248"/>
                  <a:pt x="311" y="248"/>
                  <a:pt x="311" y="249"/>
                </a:cubicBezTo>
                <a:cubicBezTo>
                  <a:pt x="311" y="248"/>
                  <a:pt x="311" y="248"/>
                  <a:pt x="311" y="248"/>
                </a:cubicBezTo>
                <a:cubicBezTo>
                  <a:pt x="311" y="248"/>
                  <a:pt x="311" y="248"/>
                  <a:pt x="311" y="248"/>
                </a:cubicBezTo>
                <a:cubicBezTo>
                  <a:pt x="311" y="248"/>
                  <a:pt x="312" y="248"/>
                  <a:pt x="312" y="248"/>
                </a:cubicBezTo>
                <a:cubicBezTo>
                  <a:pt x="312" y="248"/>
                  <a:pt x="312" y="247"/>
                  <a:pt x="313" y="248"/>
                </a:cubicBezTo>
                <a:cubicBezTo>
                  <a:pt x="313" y="248"/>
                  <a:pt x="313" y="247"/>
                  <a:pt x="313" y="247"/>
                </a:cubicBezTo>
                <a:cubicBezTo>
                  <a:pt x="314" y="247"/>
                  <a:pt x="313" y="248"/>
                  <a:pt x="313" y="248"/>
                </a:cubicBezTo>
                <a:cubicBezTo>
                  <a:pt x="314" y="248"/>
                  <a:pt x="315" y="248"/>
                  <a:pt x="315" y="247"/>
                </a:cubicBezTo>
                <a:cubicBezTo>
                  <a:pt x="315" y="247"/>
                  <a:pt x="316" y="247"/>
                  <a:pt x="315" y="248"/>
                </a:cubicBezTo>
                <a:cubicBezTo>
                  <a:pt x="316" y="248"/>
                  <a:pt x="317" y="246"/>
                  <a:pt x="317" y="245"/>
                </a:cubicBezTo>
                <a:cubicBezTo>
                  <a:pt x="317" y="245"/>
                  <a:pt x="317" y="245"/>
                  <a:pt x="318" y="244"/>
                </a:cubicBezTo>
                <a:cubicBezTo>
                  <a:pt x="318" y="245"/>
                  <a:pt x="318" y="245"/>
                  <a:pt x="318" y="246"/>
                </a:cubicBezTo>
                <a:cubicBezTo>
                  <a:pt x="318" y="246"/>
                  <a:pt x="318" y="246"/>
                  <a:pt x="317" y="246"/>
                </a:cubicBezTo>
                <a:cubicBezTo>
                  <a:pt x="317" y="246"/>
                  <a:pt x="317" y="247"/>
                  <a:pt x="318" y="247"/>
                </a:cubicBezTo>
                <a:cubicBezTo>
                  <a:pt x="318" y="247"/>
                  <a:pt x="318" y="247"/>
                  <a:pt x="317" y="247"/>
                </a:cubicBezTo>
                <a:cubicBezTo>
                  <a:pt x="318" y="247"/>
                  <a:pt x="318" y="246"/>
                  <a:pt x="318" y="246"/>
                </a:cubicBezTo>
                <a:cubicBezTo>
                  <a:pt x="319" y="247"/>
                  <a:pt x="318" y="247"/>
                  <a:pt x="318" y="247"/>
                </a:cubicBezTo>
                <a:cubicBezTo>
                  <a:pt x="319" y="248"/>
                  <a:pt x="318" y="247"/>
                  <a:pt x="319" y="247"/>
                </a:cubicBezTo>
                <a:cubicBezTo>
                  <a:pt x="319" y="246"/>
                  <a:pt x="320" y="246"/>
                  <a:pt x="321" y="247"/>
                </a:cubicBezTo>
                <a:cubicBezTo>
                  <a:pt x="321" y="246"/>
                  <a:pt x="321" y="245"/>
                  <a:pt x="321" y="245"/>
                </a:cubicBezTo>
                <a:cubicBezTo>
                  <a:pt x="321" y="246"/>
                  <a:pt x="320" y="246"/>
                  <a:pt x="320" y="246"/>
                </a:cubicBezTo>
                <a:cubicBezTo>
                  <a:pt x="320" y="246"/>
                  <a:pt x="320" y="246"/>
                  <a:pt x="320" y="246"/>
                </a:cubicBezTo>
                <a:cubicBezTo>
                  <a:pt x="320" y="245"/>
                  <a:pt x="319" y="246"/>
                  <a:pt x="318" y="246"/>
                </a:cubicBezTo>
                <a:cubicBezTo>
                  <a:pt x="320" y="244"/>
                  <a:pt x="322" y="244"/>
                  <a:pt x="324" y="243"/>
                </a:cubicBezTo>
                <a:cubicBezTo>
                  <a:pt x="324" y="243"/>
                  <a:pt x="324" y="244"/>
                  <a:pt x="324" y="244"/>
                </a:cubicBezTo>
                <a:cubicBezTo>
                  <a:pt x="325" y="244"/>
                  <a:pt x="325" y="244"/>
                  <a:pt x="325" y="243"/>
                </a:cubicBezTo>
                <a:cubicBezTo>
                  <a:pt x="325" y="244"/>
                  <a:pt x="325" y="243"/>
                  <a:pt x="326" y="244"/>
                </a:cubicBezTo>
                <a:cubicBezTo>
                  <a:pt x="326" y="244"/>
                  <a:pt x="325" y="244"/>
                  <a:pt x="326" y="244"/>
                </a:cubicBezTo>
                <a:cubicBezTo>
                  <a:pt x="326" y="244"/>
                  <a:pt x="327" y="244"/>
                  <a:pt x="327" y="244"/>
                </a:cubicBezTo>
                <a:cubicBezTo>
                  <a:pt x="327" y="243"/>
                  <a:pt x="328" y="243"/>
                  <a:pt x="328" y="243"/>
                </a:cubicBezTo>
                <a:cubicBezTo>
                  <a:pt x="329" y="243"/>
                  <a:pt x="329" y="243"/>
                  <a:pt x="329" y="242"/>
                </a:cubicBezTo>
                <a:cubicBezTo>
                  <a:pt x="331" y="244"/>
                  <a:pt x="332" y="242"/>
                  <a:pt x="334" y="242"/>
                </a:cubicBezTo>
                <a:cubicBezTo>
                  <a:pt x="334" y="242"/>
                  <a:pt x="335" y="241"/>
                  <a:pt x="335" y="242"/>
                </a:cubicBezTo>
                <a:cubicBezTo>
                  <a:pt x="335" y="241"/>
                  <a:pt x="335" y="241"/>
                  <a:pt x="335" y="241"/>
                </a:cubicBezTo>
                <a:cubicBezTo>
                  <a:pt x="335" y="241"/>
                  <a:pt x="335" y="240"/>
                  <a:pt x="335" y="241"/>
                </a:cubicBezTo>
                <a:cubicBezTo>
                  <a:pt x="335" y="241"/>
                  <a:pt x="336" y="241"/>
                  <a:pt x="335" y="242"/>
                </a:cubicBezTo>
                <a:cubicBezTo>
                  <a:pt x="336" y="242"/>
                  <a:pt x="335" y="241"/>
                  <a:pt x="336" y="241"/>
                </a:cubicBezTo>
                <a:cubicBezTo>
                  <a:pt x="336" y="240"/>
                  <a:pt x="336" y="241"/>
                  <a:pt x="337" y="240"/>
                </a:cubicBezTo>
                <a:cubicBezTo>
                  <a:pt x="337" y="241"/>
                  <a:pt x="337" y="241"/>
                  <a:pt x="337" y="241"/>
                </a:cubicBezTo>
                <a:cubicBezTo>
                  <a:pt x="338" y="240"/>
                  <a:pt x="339" y="241"/>
                  <a:pt x="339" y="239"/>
                </a:cubicBezTo>
                <a:cubicBezTo>
                  <a:pt x="340" y="238"/>
                  <a:pt x="340" y="239"/>
                  <a:pt x="340" y="239"/>
                </a:cubicBezTo>
                <a:cubicBezTo>
                  <a:pt x="341" y="239"/>
                  <a:pt x="340" y="240"/>
                  <a:pt x="341" y="240"/>
                </a:cubicBezTo>
                <a:cubicBezTo>
                  <a:pt x="341" y="239"/>
                  <a:pt x="341" y="239"/>
                  <a:pt x="341" y="239"/>
                </a:cubicBezTo>
                <a:cubicBezTo>
                  <a:pt x="341" y="239"/>
                  <a:pt x="341" y="238"/>
                  <a:pt x="341" y="238"/>
                </a:cubicBezTo>
                <a:cubicBezTo>
                  <a:pt x="342" y="239"/>
                  <a:pt x="341" y="240"/>
                  <a:pt x="341" y="240"/>
                </a:cubicBezTo>
                <a:cubicBezTo>
                  <a:pt x="341" y="240"/>
                  <a:pt x="341" y="240"/>
                  <a:pt x="341" y="240"/>
                </a:cubicBezTo>
                <a:cubicBezTo>
                  <a:pt x="342" y="241"/>
                  <a:pt x="343" y="241"/>
                  <a:pt x="344" y="239"/>
                </a:cubicBezTo>
                <a:cubicBezTo>
                  <a:pt x="344" y="240"/>
                  <a:pt x="344" y="240"/>
                  <a:pt x="344" y="240"/>
                </a:cubicBezTo>
                <a:cubicBezTo>
                  <a:pt x="344" y="240"/>
                  <a:pt x="346" y="240"/>
                  <a:pt x="346" y="240"/>
                </a:cubicBezTo>
                <a:cubicBezTo>
                  <a:pt x="346" y="239"/>
                  <a:pt x="346" y="239"/>
                  <a:pt x="346" y="239"/>
                </a:cubicBezTo>
                <a:cubicBezTo>
                  <a:pt x="346" y="239"/>
                  <a:pt x="346" y="239"/>
                  <a:pt x="347" y="240"/>
                </a:cubicBezTo>
                <a:cubicBezTo>
                  <a:pt x="347" y="239"/>
                  <a:pt x="347" y="239"/>
                  <a:pt x="347" y="239"/>
                </a:cubicBezTo>
                <a:cubicBezTo>
                  <a:pt x="347" y="239"/>
                  <a:pt x="347" y="239"/>
                  <a:pt x="347" y="239"/>
                </a:cubicBezTo>
                <a:cubicBezTo>
                  <a:pt x="348" y="240"/>
                  <a:pt x="348" y="239"/>
                  <a:pt x="348" y="239"/>
                </a:cubicBezTo>
                <a:cubicBezTo>
                  <a:pt x="348" y="239"/>
                  <a:pt x="348" y="239"/>
                  <a:pt x="348" y="239"/>
                </a:cubicBezTo>
                <a:cubicBezTo>
                  <a:pt x="348" y="239"/>
                  <a:pt x="348" y="239"/>
                  <a:pt x="348" y="239"/>
                </a:cubicBezTo>
                <a:cubicBezTo>
                  <a:pt x="349" y="239"/>
                  <a:pt x="351" y="239"/>
                  <a:pt x="351" y="238"/>
                </a:cubicBezTo>
                <a:cubicBezTo>
                  <a:pt x="352" y="239"/>
                  <a:pt x="352" y="238"/>
                  <a:pt x="352" y="238"/>
                </a:cubicBezTo>
                <a:cubicBezTo>
                  <a:pt x="352" y="237"/>
                  <a:pt x="353" y="237"/>
                  <a:pt x="353" y="236"/>
                </a:cubicBezTo>
                <a:cubicBezTo>
                  <a:pt x="353" y="236"/>
                  <a:pt x="353" y="236"/>
                  <a:pt x="352" y="236"/>
                </a:cubicBezTo>
                <a:cubicBezTo>
                  <a:pt x="353" y="236"/>
                  <a:pt x="353" y="236"/>
                  <a:pt x="353" y="236"/>
                </a:cubicBezTo>
                <a:cubicBezTo>
                  <a:pt x="353" y="236"/>
                  <a:pt x="353" y="236"/>
                  <a:pt x="353" y="236"/>
                </a:cubicBezTo>
                <a:cubicBezTo>
                  <a:pt x="354" y="236"/>
                  <a:pt x="355" y="236"/>
                  <a:pt x="355" y="236"/>
                </a:cubicBezTo>
                <a:cubicBezTo>
                  <a:pt x="356" y="236"/>
                  <a:pt x="355" y="237"/>
                  <a:pt x="355" y="237"/>
                </a:cubicBezTo>
                <a:cubicBezTo>
                  <a:pt x="356" y="237"/>
                  <a:pt x="356" y="237"/>
                  <a:pt x="356" y="236"/>
                </a:cubicBezTo>
                <a:cubicBezTo>
                  <a:pt x="356" y="235"/>
                  <a:pt x="359" y="236"/>
                  <a:pt x="359" y="235"/>
                </a:cubicBezTo>
                <a:cubicBezTo>
                  <a:pt x="358" y="235"/>
                  <a:pt x="357" y="235"/>
                  <a:pt x="356" y="236"/>
                </a:cubicBezTo>
                <a:cubicBezTo>
                  <a:pt x="356" y="235"/>
                  <a:pt x="356" y="235"/>
                  <a:pt x="357" y="235"/>
                </a:cubicBezTo>
                <a:cubicBezTo>
                  <a:pt x="357" y="234"/>
                  <a:pt x="356" y="235"/>
                  <a:pt x="356" y="235"/>
                </a:cubicBezTo>
                <a:cubicBezTo>
                  <a:pt x="356" y="234"/>
                  <a:pt x="356" y="234"/>
                  <a:pt x="356" y="234"/>
                </a:cubicBezTo>
                <a:cubicBezTo>
                  <a:pt x="357" y="234"/>
                  <a:pt x="357" y="234"/>
                  <a:pt x="357" y="235"/>
                </a:cubicBezTo>
                <a:cubicBezTo>
                  <a:pt x="358" y="234"/>
                  <a:pt x="357" y="233"/>
                  <a:pt x="358" y="233"/>
                </a:cubicBezTo>
                <a:cubicBezTo>
                  <a:pt x="359" y="233"/>
                  <a:pt x="358" y="234"/>
                  <a:pt x="358" y="234"/>
                </a:cubicBezTo>
                <a:cubicBezTo>
                  <a:pt x="358" y="234"/>
                  <a:pt x="358" y="235"/>
                  <a:pt x="358" y="235"/>
                </a:cubicBezTo>
                <a:cubicBezTo>
                  <a:pt x="358" y="235"/>
                  <a:pt x="358" y="233"/>
                  <a:pt x="359" y="233"/>
                </a:cubicBezTo>
                <a:cubicBezTo>
                  <a:pt x="360" y="234"/>
                  <a:pt x="360" y="234"/>
                  <a:pt x="359" y="234"/>
                </a:cubicBezTo>
                <a:cubicBezTo>
                  <a:pt x="360" y="234"/>
                  <a:pt x="360" y="233"/>
                  <a:pt x="360" y="233"/>
                </a:cubicBezTo>
                <a:cubicBezTo>
                  <a:pt x="361" y="233"/>
                  <a:pt x="360" y="234"/>
                  <a:pt x="361" y="234"/>
                </a:cubicBezTo>
                <a:cubicBezTo>
                  <a:pt x="361" y="234"/>
                  <a:pt x="361" y="234"/>
                  <a:pt x="361" y="234"/>
                </a:cubicBezTo>
                <a:cubicBezTo>
                  <a:pt x="361" y="233"/>
                  <a:pt x="361" y="233"/>
                  <a:pt x="361" y="233"/>
                </a:cubicBezTo>
                <a:cubicBezTo>
                  <a:pt x="361" y="233"/>
                  <a:pt x="362" y="233"/>
                  <a:pt x="362" y="232"/>
                </a:cubicBezTo>
                <a:cubicBezTo>
                  <a:pt x="362" y="232"/>
                  <a:pt x="362" y="232"/>
                  <a:pt x="362" y="232"/>
                </a:cubicBezTo>
                <a:cubicBezTo>
                  <a:pt x="363" y="232"/>
                  <a:pt x="362" y="233"/>
                  <a:pt x="362" y="234"/>
                </a:cubicBezTo>
                <a:cubicBezTo>
                  <a:pt x="363" y="233"/>
                  <a:pt x="363" y="233"/>
                  <a:pt x="363" y="233"/>
                </a:cubicBezTo>
                <a:cubicBezTo>
                  <a:pt x="363" y="233"/>
                  <a:pt x="363" y="233"/>
                  <a:pt x="364" y="233"/>
                </a:cubicBezTo>
                <a:cubicBezTo>
                  <a:pt x="364" y="233"/>
                  <a:pt x="365" y="233"/>
                  <a:pt x="366" y="233"/>
                </a:cubicBezTo>
                <a:cubicBezTo>
                  <a:pt x="366" y="233"/>
                  <a:pt x="365" y="233"/>
                  <a:pt x="365" y="233"/>
                </a:cubicBezTo>
                <a:cubicBezTo>
                  <a:pt x="366" y="234"/>
                  <a:pt x="366" y="232"/>
                  <a:pt x="367" y="233"/>
                </a:cubicBezTo>
                <a:cubicBezTo>
                  <a:pt x="367" y="232"/>
                  <a:pt x="367" y="232"/>
                  <a:pt x="367" y="232"/>
                </a:cubicBezTo>
                <a:cubicBezTo>
                  <a:pt x="367" y="231"/>
                  <a:pt x="367" y="232"/>
                  <a:pt x="367" y="231"/>
                </a:cubicBezTo>
                <a:cubicBezTo>
                  <a:pt x="367" y="231"/>
                  <a:pt x="367" y="231"/>
                  <a:pt x="367" y="231"/>
                </a:cubicBezTo>
                <a:cubicBezTo>
                  <a:pt x="368" y="231"/>
                  <a:pt x="368" y="231"/>
                  <a:pt x="369" y="231"/>
                </a:cubicBezTo>
                <a:cubicBezTo>
                  <a:pt x="369" y="232"/>
                  <a:pt x="368" y="232"/>
                  <a:pt x="368" y="231"/>
                </a:cubicBezTo>
                <a:cubicBezTo>
                  <a:pt x="368" y="232"/>
                  <a:pt x="367" y="232"/>
                  <a:pt x="367" y="232"/>
                </a:cubicBezTo>
                <a:cubicBezTo>
                  <a:pt x="367" y="232"/>
                  <a:pt x="369" y="233"/>
                  <a:pt x="369" y="232"/>
                </a:cubicBezTo>
                <a:cubicBezTo>
                  <a:pt x="369" y="232"/>
                  <a:pt x="369" y="232"/>
                  <a:pt x="369" y="233"/>
                </a:cubicBezTo>
                <a:cubicBezTo>
                  <a:pt x="370" y="232"/>
                  <a:pt x="371" y="231"/>
                  <a:pt x="372" y="231"/>
                </a:cubicBezTo>
                <a:cubicBezTo>
                  <a:pt x="372" y="231"/>
                  <a:pt x="371" y="231"/>
                  <a:pt x="371" y="232"/>
                </a:cubicBezTo>
                <a:cubicBezTo>
                  <a:pt x="372" y="231"/>
                  <a:pt x="372" y="232"/>
                  <a:pt x="372" y="232"/>
                </a:cubicBezTo>
                <a:cubicBezTo>
                  <a:pt x="373" y="232"/>
                  <a:pt x="373" y="232"/>
                  <a:pt x="374" y="231"/>
                </a:cubicBezTo>
                <a:cubicBezTo>
                  <a:pt x="375" y="232"/>
                  <a:pt x="374" y="231"/>
                  <a:pt x="375" y="229"/>
                </a:cubicBezTo>
                <a:cubicBezTo>
                  <a:pt x="375" y="230"/>
                  <a:pt x="374" y="230"/>
                  <a:pt x="374" y="230"/>
                </a:cubicBezTo>
                <a:cubicBezTo>
                  <a:pt x="374" y="230"/>
                  <a:pt x="374" y="230"/>
                  <a:pt x="374" y="230"/>
                </a:cubicBezTo>
                <a:cubicBezTo>
                  <a:pt x="374" y="231"/>
                  <a:pt x="374" y="231"/>
                  <a:pt x="373" y="231"/>
                </a:cubicBezTo>
                <a:cubicBezTo>
                  <a:pt x="373" y="231"/>
                  <a:pt x="373" y="230"/>
                  <a:pt x="374" y="230"/>
                </a:cubicBezTo>
                <a:cubicBezTo>
                  <a:pt x="373" y="230"/>
                  <a:pt x="372" y="229"/>
                  <a:pt x="372" y="230"/>
                </a:cubicBezTo>
                <a:cubicBezTo>
                  <a:pt x="371" y="230"/>
                  <a:pt x="370" y="230"/>
                  <a:pt x="369" y="230"/>
                </a:cubicBezTo>
                <a:cubicBezTo>
                  <a:pt x="369" y="230"/>
                  <a:pt x="369" y="230"/>
                  <a:pt x="369" y="231"/>
                </a:cubicBezTo>
                <a:cubicBezTo>
                  <a:pt x="368" y="230"/>
                  <a:pt x="366" y="230"/>
                  <a:pt x="366" y="231"/>
                </a:cubicBezTo>
                <a:cubicBezTo>
                  <a:pt x="365" y="230"/>
                  <a:pt x="364" y="231"/>
                  <a:pt x="364" y="230"/>
                </a:cubicBezTo>
                <a:cubicBezTo>
                  <a:pt x="364" y="231"/>
                  <a:pt x="364" y="231"/>
                  <a:pt x="364" y="231"/>
                </a:cubicBezTo>
                <a:cubicBezTo>
                  <a:pt x="364" y="231"/>
                  <a:pt x="364" y="231"/>
                  <a:pt x="364" y="231"/>
                </a:cubicBezTo>
                <a:cubicBezTo>
                  <a:pt x="364" y="231"/>
                  <a:pt x="364" y="231"/>
                  <a:pt x="364" y="232"/>
                </a:cubicBezTo>
                <a:cubicBezTo>
                  <a:pt x="364" y="231"/>
                  <a:pt x="364" y="231"/>
                  <a:pt x="364" y="231"/>
                </a:cubicBezTo>
                <a:cubicBezTo>
                  <a:pt x="363" y="231"/>
                  <a:pt x="363" y="231"/>
                  <a:pt x="363" y="231"/>
                </a:cubicBezTo>
                <a:cubicBezTo>
                  <a:pt x="363" y="231"/>
                  <a:pt x="363" y="231"/>
                  <a:pt x="363" y="231"/>
                </a:cubicBezTo>
                <a:cubicBezTo>
                  <a:pt x="362" y="231"/>
                  <a:pt x="362" y="231"/>
                  <a:pt x="362" y="231"/>
                </a:cubicBezTo>
                <a:cubicBezTo>
                  <a:pt x="362" y="231"/>
                  <a:pt x="361" y="231"/>
                  <a:pt x="361" y="231"/>
                </a:cubicBezTo>
                <a:cubicBezTo>
                  <a:pt x="361" y="231"/>
                  <a:pt x="362" y="230"/>
                  <a:pt x="361" y="230"/>
                </a:cubicBezTo>
                <a:cubicBezTo>
                  <a:pt x="361" y="231"/>
                  <a:pt x="359" y="232"/>
                  <a:pt x="358" y="231"/>
                </a:cubicBezTo>
                <a:cubicBezTo>
                  <a:pt x="358" y="231"/>
                  <a:pt x="358" y="231"/>
                  <a:pt x="358" y="232"/>
                </a:cubicBezTo>
                <a:cubicBezTo>
                  <a:pt x="358" y="232"/>
                  <a:pt x="358" y="232"/>
                  <a:pt x="358" y="232"/>
                </a:cubicBezTo>
                <a:cubicBezTo>
                  <a:pt x="358" y="232"/>
                  <a:pt x="358" y="231"/>
                  <a:pt x="357" y="231"/>
                </a:cubicBezTo>
                <a:cubicBezTo>
                  <a:pt x="357" y="232"/>
                  <a:pt x="355" y="232"/>
                  <a:pt x="354" y="232"/>
                </a:cubicBezTo>
                <a:cubicBezTo>
                  <a:pt x="354" y="233"/>
                  <a:pt x="354" y="232"/>
                  <a:pt x="354" y="233"/>
                </a:cubicBezTo>
                <a:cubicBezTo>
                  <a:pt x="354" y="233"/>
                  <a:pt x="354" y="232"/>
                  <a:pt x="355" y="232"/>
                </a:cubicBezTo>
                <a:cubicBezTo>
                  <a:pt x="355" y="233"/>
                  <a:pt x="355" y="233"/>
                  <a:pt x="355" y="233"/>
                </a:cubicBezTo>
                <a:cubicBezTo>
                  <a:pt x="355" y="234"/>
                  <a:pt x="354" y="234"/>
                  <a:pt x="354" y="234"/>
                </a:cubicBezTo>
                <a:cubicBezTo>
                  <a:pt x="354" y="233"/>
                  <a:pt x="354" y="234"/>
                  <a:pt x="354" y="233"/>
                </a:cubicBezTo>
                <a:cubicBezTo>
                  <a:pt x="354" y="233"/>
                  <a:pt x="353" y="233"/>
                  <a:pt x="354" y="232"/>
                </a:cubicBezTo>
                <a:cubicBezTo>
                  <a:pt x="353" y="232"/>
                  <a:pt x="352" y="232"/>
                  <a:pt x="352" y="232"/>
                </a:cubicBezTo>
                <a:cubicBezTo>
                  <a:pt x="352" y="232"/>
                  <a:pt x="352" y="232"/>
                  <a:pt x="351" y="232"/>
                </a:cubicBezTo>
                <a:cubicBezTo>
                  <a:pt x="351" y="232"/>
                  <a:pt x="352" y="232"/>
                  <a:pt x="352" y="232"/>
                </a:cubicBezTo>
                <a:cubicBezTo>
                  <a:pt x="352" y="232"/>
                  <a:pt x="352" y="232"/>
                  <a:pt x="352" y="231"/>
                </a:cubicBezTo>
                <a:cubicBezTo>
                  <a:pt x="352" y="232"/>
                  <a:pt x="351" y="231"/>
                  <a:pt x="351" y="231"/>
                </a:cubicBezTo>
                <a:cubicBezTo>
                  <a:pt x="351" y="232"/>
                  <a:pt x="351" y="232"/>
                  <a:pt x="351" y="232"/>
                </a:cubicBezTo>
                <a:cubicBezTo>
                  <a:pt x="351" y="233"/>
                  <a:pt x="350" y="232"/>
                  <a:pt x="350" y="233"/>
                </a:cubicBezTo>
                <a:cubicBezTo>
                  <a:pt x="350" y="234"/>
                  <a:pt x="350" y="234"/>
                  <a:pt x="350" y="234"/>
                </a:cubicBezTo>
                <a:cubicBezTo>
                  <a:pt x="350" y="235"/>
                  <a:pt x="350" y="234"/>
                  <a:pt x="349" y="234"/>
                </a:cubicBezTo>
                <a:cubicBezTo>
                  <a:pt x="349" y="233"/>
                  <a:pt x="350" y="233"/>
                  <a:pt x="350" y="233"/>
                </a:cubicBezTo>
                <a:cubicBezTo>
                  <a:pt x="349" y="232"/>
                  <a:pt x="348" y="233"/>
                  <a:pt x="347" y="233"/>
                </a:cubicBezTo>
                <a:cubicBezTo>
                  <a:pt x="346" y="234"/>
                  <a:pt x="345" y="233"/>
                  <a:pt x="344" y="234"/>
                </a:cubicBezTo>
                <a:cubicBezTo>
                  <a:pt x="344" y="233"/>
                  <a:pt x="345" y="233"/>
                  <a:pt x="344" y="232"/>
                </a:cubicBezTo>
                <a:cubicBezTo>
                  <a:pt x="344" y="232"/>
                  <a:pt x="344" y="233"/>
                  <a:pt x="343" y="232"/>
                </a:cubicBezTo>
                <a:cubicBezTo>
                  <a:pt x="343" y="233"/>
                  <a:pt x="343" y="233"/>
                  <a:pt x="344" y="233"/>
                </a:cubicBezTo>
                <a:cubicBezTo>
                  <a:pt x="343" y="234"/>
                  <a:pt x="342" y="234"/>
                  <a:pt x="342" y="234"/>
                </a:cubicBezTo>
                <a:cubicBezTo>
                  <a:pt x="342" y="235"/>
                  <a:pt x="341" y="235"/>
                  <a:pt x="340" y="235"/>
                </a:cubicBezTo>
                <a:cubicBezTo>
                  <a:pt x="340" y="235"/>
                  <a:pt x="340" y="234"/>
                  <a:pt x="340" y="234"/>
                </a:cubicBezTo>
                <a:cubicBezTo>
                  <a:pt x="341" y="234"/>
                  <a:pt x="341" y="234"/>
                  <a:pt x="341" y="235"/>
                </a:cubicBezTo>
                <a:cubicBezTo>
                  <a:pt x="341" y="234"/>
                  <a:pt x="341" y="234"/>
                  <a:pt x="341" y="234"/>
                </a:cubicBezTo>
                <a:cubicBezTo>
                  <a:pt x="341" y="234"/>
                  <a:pt x="341" y="234"/>
                  <a:pt x="341" y="234"/>
                </a:cubicBezTo>
                <a:cubicBezTo>
                  <a:pt x="341" y="234"/>
                  <a:pt x="341" y="234"/>
                  <a:pt x="340" y="234"/>
                </a:cubicBezTo>
                <a:cubicBezTo>
                  <a:pt x="340" y="233"/>
                  <a:pt x="340" y="234"/>
                  <a:pt x="341" y="233"/>
                </a:cubicBezTo>
                <a:cubicBezTo>
                  <a:pt x="340" y="233"/>
                  <a:pt x="340" y="233"/>
                  <a:pt x="340" y="233"/>
                </a:cubicBezTo>
                <a:cubicBezTo>
                  <a:pt x="340" y="232"/>
                  <a:pt x="339" y="233"/>
                  <a:pt x="338" y="233"/>
                </a:cubicBezTo>
                <a:cubicBezTo>
                  <a:pt x="338" y="233"/>
                  <a:pt x="338" y="234"/>
                  <a:pt x="338" y="234"/>
                </a:cubicBezTo>
                <a:cubicBezTo>
                  <a:pt x="338" y="233"/>
                  <a:pt x="338" y="234"/>
                  <a:pt x="337" y="233"/>
                </a:cubicBezTo>
                <a:cubicBezTo>
                  <a:pt x="337" y="233"/>
                  <a:pt x="337" y="233"/>
                  <a:pt x="337" y="233"/>
                </a:cubicBezTo>
                <a:cubicBezTo>
                  <a:pt x="337" y="234"/>
                  <a:pt x="337" y="234"/>
                  <a:pt x="337" y="235"/>
                </a:cubicBezTo>
                <a:cubicBezTo>
                  <a:pt x="336" y="235"/>
                  <a:pt x="335" y="234"/>
                  <a:pt x="335" y="235"/>
                </a:cubicBezTo>
                <a:cubicBezTo>
                  <a:pt x="335" y="235"/>
                  <a:pt x="335" y="234"/>
                  <a:pt x="335" y="234"/>
                </a:cubicBezTo>
                <a:cubicBezTo>
                  <a:pt x="334" y="234"/>
                  <a:pt x="333" y="234"/>
                  <a:pt x="333" y="234"/>
                </a:cubicBezTo>
                <a:cubicBezTo>
                  <a:pt x="333" y="234"/>
                  <a:pt x="333" y="234"/>
                  <a:pt x="333" y="234"/>
                </a:cubicBezTo>
                <a:cubicBezTo>
                  <a:pt x="333" y="235"/>
                  <a:pt x="333" y="235"/>
                  <a:pt x="333" y="235"/>
                </a:cubicBezTo>
                <a:cubicBezTo>
                  <a:pt x="334" y="234"/>
                  <a:pt x="334" y="235"/>
                  <a:pt x="335" y="234"/>
                </a:cubicBezTo>
                <a:cubicBezTo>
                  <a:pt x="334" y="235"/>
                  <a:pt x="334" y="234"/>
                  <a:pt x="333" y="235"/>
                </a:cubicBezTo>
                <a:cubicBezTo>
                  <a:pt x="333" y="234"/>
                  <a:pt x="332" y="235"/>
                  <a:pt x="331" y="234"/>
                </a:cubicBezTo>
                <a:cubicBezTo>
                  <a:pt x="331" y="234"/>
                  <a:pt x="331" y="234"/>
                  <a:pt x="332" y="234"/>
                </a:cubicBezTo>
                <a:cubicBezTo>
                  <a:pt x="332" y="233"/>
                  <a:pt x="331" y="234"/>
                  <a:pt x="331" y="234"/>
                </a:cubicBezTo>
                <a:cubicBezTo>
                  <a:pt x="331" y="234"/>
                  <a:pt x="331" y="235"/>
                  <a:pt x="331" y="235"/>
                </a:cubicBezTo>
                <a:cubicBezTo>
                  <a:pt x="330" y="236"/>
                  <a:pt x="330" y="235"/>
                  <a:pt x="330" y="234"/>
                </a:cubicBezTo>
                <a:cubicBezTo>
                  <a:pt x="330" y="235"/>
                  <a:pt x="330" y="235"/>
                  <a:pt x="330" y="235"/>
                </a:cubicBezTo>
                <a:cubicBezTo>
                  <a:pt x="330" y="235"/>
                  <a:pt x="329" y="235"/>
                  <a:pt x="329" y="235"/>
                </a:cubicBezTo>
                <a:cubicBezTo>
                  <a:pt x="329" y="236"/>
                  <a:pt x="328" y="235"/>
                  <a:pt x="328" y="236"/>
                </a:cubicBezTo>
                <a:cubicBezTo>
                  <a:pt x="327" y="236"/>
                  <a:pt x="329" y="235"/>
                  <a:pt x="328" y="235"/>
                </a:cubicBezTo>
                <a:cubicBezTo>
                  <a:pt x="328" y="236"/>
                  <a:pt x="328" y="236"/>
                  <a:pt x="327" y="236"/>
                </a:cubicBezTo>
                <a:cubicBezTo>
                  <a:pt x="327" y="236"/>
                  <a:pt x="328" y="236"/>
                  <a:pt x="328" y="235"/>
                </a:cubicBezTo>
                <a:cubicBezTo>
                  <a:pt x="327" y="235"/>
                  <a:pt x="327" y="235"/>
                  <a:pt x="327" y="236"/>
                </a:cubicBezTo>
                <a:cubicBezTo>
                  <a:pt x="326" y="236"/>
                  <a:pt x="327" y="236"/>
                  <a:pt x="327" y="235"/>
                </a:cubicBezTo>
                <a:cubicBezTo>
                  <a:pt x="327" y="235"/>
                  <a:pt x="326" y="235"/>
                  <a:pt x="326" y="235"/>
                </a:cubicBezTo>
                <a:cubicBezTo>
                  <a:pt x="327" y="235"/>
                  <a:pt x="327" y="235"/>
                  <a:pt x="327" y="234"/>
                </a:cubicBezTo>
                <a:cubicBezTo>
                  <a:pt x="327" y="235"/>
                  <a:pt x="326" y="234"/>
                  <a:pt x="326" y="235"/>
                </a:cubicBezTo>
                <a:cubicBezTo>
                  <a:pt x="325" y="236"/>
                  <a:pt x="325" y="236"/>
                  <a:pt x="325" y="236"/>
                </a:cubicBezTo>
                <a:cubicBezTo>
                  <a:pt x="325" y="236"/>
                  <a:pt x="325" y="236"/>
                  <a:pt x="324" y="236"/>
                </a:cubicBezTo>
                <a:cubicBezTo>
                  <a:pt x="324" y="236"/>
                  <a:pt x="323" y="236"/>
                  <a:pt x="323" y="236"/>
                </a:cubicBezTo>
                <a:cubicBezTo>
                  <a:pt x="323" y="236"/>
                  <a:pt x="323" y="236"/>
                  <a:pt x="323" y="235"/>
                </a:cubicBezTo>
                <a:cubicBezTo>
                  <a:pt x="323" y="235"/>
                  <a:pt x="323" y="235"/>
                  <a:pt x="323" y="235"/>
                </a:cubicBezTo>
                <a:cubicBezTo>
                  <a:pt x="323" y="235"/>
                  <a:pt x="323" y="235"/>
                  <a:pt x="323" y="235"/>
                </a:cubicBezTo>
                <a:cubicBezTo>
                  <a:pt x="323" y="235"/>
                  <a:pt x="323" y="236"/>
                  <a:pt x="323" y="236"/>
                </a:cubicBezTo>
                <a:cubicBezTo>
                  <a:pt x="323" y="236"/>
                  <a:pt x="323" y="236"/>
                  <a:pt x="324" y="235"/>
                </a:cubicBezTo>
                <a:cubicBezTo>
                  <a:pt x="324" y="235"/>
                  <a:pt x="324" y="235"/>
                  <a:pt x="324" y="235"/>
                </a:cubicBezTo>
                <a:cubicBezTo>
                  <a:pt x="324" y="235"/>
                  <a:pt x="324" y="235"/>
                  <a:pt x="324" y="235"/>
                </a:cubicBezTo>
                <a:cubicBezTo>
                  <a:pt x="324" y="235"/>
                  <a:pt x="324" y="235"/>
                  <a:pt x="325" y="235"/>
                </a:cubicBezTo>
                <a:cubicBezTo>
                  <a:pt x="324" y="235"/>
                  <a:pt x="324" y="235"/>
                  <a:pt x="324" y="235"/>
                </a:cubicBezTo>
                <a:cubicBezTo>
                  <a:pt x="324" y="235"/>
                  <a:pt x="324" y="235"/>
                  <a:pt x="325" y="235"/>
                </a:cubicBezTo>
                <a:cubicBezTo>
                  <a:pt x="325" y="234"/>
                  <a:pt x="325" y="234"/>
                  <a:pt x="325" y="234"/>
                </a:cubicBezTo>
                <a:cubicBezTo>
                  <a:pt x="325" y="234"/>
                  <a:pt x="325" y="234"/>
                  <a:pt x="325" y="234"/>
                </a:cubicBezTo>
                <a:cubicBezTo>
                  <a:pt x="325" y="234"/>
                  <a:pt x="325" y="234"/>
                  <a:pt x="325" y="234"/>
                </a:cubicBezTo>
                <a:cubicBezTo>
                  <a:pt x="325" y="234"/>
                  <a:pt x="325" y="234"/>
                  <a:pt x="325" y="234"/>
                </a:cubicBezTo>
                <a:cubicBezTo>
                  <a:pt x="325" y="234"/>
                  <a:pt x="325" y="234"/>
                  <a:pt x="325" y="234"/>
                </a:cubicBezTo>
                <a:cubicBezTo>
                  <a:pt x="324" y="234"/>
                  <a:pt x="324" y="234"/>
                  <a:pt x="324" y="234"/>
                </a:cubicBezTo>
                <a:cubicBezTo>
                  <a:pt x="325" y="233"/>
                  <a:pt x="325" y="234"/>
                  <a:pt x="325" y="234"/>
                </a:cubicBezTo>
                <a:cubicBezTo>
                  <a:pt x="325" y="234"/>
                  <a:pt x="325" y="234"/>
                  <a:pt x="326" y="234"/>
                </a:cubicBezTo>
                <a:cubicBezTo>
                  <a:pt x="325" y="233"/>
                  <a:pt x="326" y="233"/>
                  <a:pt x="326" y="233"/>
                </a:cubicBezTo>
                <a:cubicBezTo>
                  <a:pt x="326" y="233"/>
                  <a:pt x="326" y="233"/>
                  <a:pt x="326" y="233"/>
                </a:cubicBezTo>
                <a:cubicBezTo>
                  <a:pt x="326" y="233"/>
                  <a:pt x="326" y="234"/>
                  <a:pt x="326" y="234"/>
                </a:cubicBezTo>
                <a:cubicBezTo>
                  <a:pt x="326" y="234"/>
                  <a:pt x="327" y="233"/>
                  <a:pt x="327" y="233"/>
                </a:cubicBezTo>
                <a:cubicBezTo>
                  <a:pt x="327" y="233"/>
                  <a:pt x="327" y="233"/>
                  <a:pt x="327" y="233"/>
                </a:cubicBezTo>
                <a:cubicBezTo>
                  <a:pt x="327" y="233"/>
                  <a:pt x="327" y="234"/>
                  <a:pt x="328" y="233"/>
                </a:cubicBezTo>
                <a:cubicBezTo>
                  <a:pt x="328" y="233"/>
                  <a:pt x="327" y="233"/>
                  <a:pt x="327" y="232"/>
                </a:cubicBezTo>
                <a:cubicBezTo>
                  <a:pt x="327" y="232"/>
                  <a:pt x="327" y="232"/>
                  <a:pt x="327" y="232"/>
                </a:cubicBezTo>
                <a:cubicBezTo>
                  <a:pt x="327" y="232"/>
                  <a:pt x="327" y="232"/>
                  <a:pt x="327" y="232"/>
                </a:cubicBezTo>
                <a:cubicBezTo>
                  <a:pt x="327" y="232"/>
                  <a:pt x="328" y="232"/>
                  <a:pt x="328" y="232"/>
                </a:cubicBezTo>
                <a:cubicBezTo>
                  <a:pt x="328" y="230"/>
                  <a:pt x="330" y="230"/>
                  <a:pt x="332" y="230"/>
                </a:cubicBezTo>
                <a:cubicBezTo>
                  <a:pt x="332" y="230"/>
                  <a:pt x="331" y="231"/>
                  <a:pt x="332" y="231"/>
                </a:cubicBezTo>
                <a:cubicBezTo>
                  <a:pt x="330" y="231"/>
                  <a:pt x="329" y="231"/>
                  <a:pt x="328" y="231"/>
                </a:cubicBezTo>
                <a:cubicBezTo>
                  <a:pt x="328" y="232"/>
                  <a:pt x="329" y="232"/>
                  <a:pt x="329" y="231"/>
                </a:cubicBezTo>
                <a:cubicBezTo>
                  <a:pt x="329" y="232"/>
                  <a:pt x="329" y="231"/>
                  <a:pt x="329" y="232"/>
                </a:cubicBezTo>
                <a:cubicBezTo>
                  <a:pt x="329" y="232"/>
                  <a:pt x="330" y="232"/>
                  <a:pt x="330" y="232"/>
                </a:cubicBezTo>
                <a:cubicBezTo>
                  <a:pt x="330" y="232"/>
                  <a:pt x="330" y="232"/>
                  <a:pt x="330" y="232"/>
                </a:cubicBezTo>
                <a:cubicBezTo>
                  <a:pt x="330" y="232"/>
                  <a:pt x="330" y="233"/>
                  <a:pt x="330" y="233"/>
                </a:cubicBezTo>
                <a:cubicBezTo>
                  <a:pt x="330" y="233"/>
                  <a:pt x="330" y="233"/>
                  <a:pt x="331" y="233"/>
                </a:cubicBezTo>
                <a:cubicBezTo>
                  <a:pt x="331" y="233"/>
                  <a:pt x="331" y="233"/>
                  <a:pt x="331" y="232"/>
                </a:cubicBezTo>
                <a:cubicBezTo>
                  <a:pt x="331" y="232"/>
                  <a:pt x="331" y="232"/>
                  <a:pt x="331" y="233"/>
                </a:cubicBezTo>
                <a:cubicBezTo>
                  <a:pt x="331" y="232"/>
                  <a:pt x="331" y="232"/>
                  <a:pt x="331" y="232"/>
                </a:cubicBezTo>
                <a:cubicBezTo>
                  <a:pt x="331" y="232"/>
                  <a:pt x="331" y="232"/>
                  <a:pt x="331" y="232"/>
                </a:cubicBezTo>
                <a:cubicBezTo>
                  <a:pt x="331" y="233"/>
                  <a:pt x="331" y="233"/>
                  <a:pt x="331" y="233"/>
                </a:cubicBezTo>
                <a:cubicBezTo>
                  <a:pt x="331" y="233"/>
                  <a:pt x="331" y="232"/>
                  <a:pt x="331" y="232"/>
                </a:cubicBezTo>
                <a:cubicBezTo>
                  <a:pt x="331" y="232"/>
                  <a:pt x="331" y="232"/>
                  <a:pt x="331" y="232"/>
                </a:cubicBezTo>
                <a:cubicBezTo>
                  <a:pt x="332" y="232"/>
                  <a:pt x="332" y="232"/>
                  <a:pt x="332" y="232"/>
                </a:cubicBezTo>
                <a:cubicBezTo>
                  <a:pt x="331" y="232"/>
                  <a:pt x="331" y="232"/>
                  <a:pt x="331" y="233"/>
                </a:cubicBezTo>
                <a:cubicBezTo>
                  <a:pt x="332" y="233"/>
                  <a:pt x="332" y="233"/>
                  <a:pt x="332" y="233"/>
                </a:cubicBezTo>
                <a:cubicBezTo>
                  <a:pt x="332" y="233"/>
                  <a:pt x="332" y="233"/>
                  <a:pt x="332" y="233"/>
                </a:cubicBezTo>
                <a:cubicBezTo>
                  <a:pt x="332" y="233"/>
                  <a:pt x="333" y="232"/>
                  <a:pt x="333" y="232"/>
                </a:cubicBezTo>
                <a:cubicBezTo>
                  <a:pt x="333" y="232"/>
                  <a:pt x="333" y="232"/>
                  <a:pt x="334" y="232"/>
                </a:cubicBezTo>
                <a:cubicBezTo>
                  <a:pt x="334" y="232"/>
                  <a:pt x="333" y="232"/>
                  <a:pt x="333" y="232"/>
                </a:cubicBezTo>
                <a:cubicBezTo>
                  <a:pt x="333" y="232"/>
                  <a:pt x="334" y="231"/>
                  <a:pt x="334" y="231"/>
                </a:cubicBezTo>
                <a:cubicBezTo>
                  <a:pt x="334" y="231"/>
                  <a:pt x="334" y="232"/>
                  <a:pt x="334" y="232"/>
                </a:cubicBezTo>
                <a:cubicBezTo>
                  <a:pt x="334" y="232"/>
                  <a:pt x="334" y="231"/>
                  <a:pt x="334" y="232"/>
                </a:cubicBezTo>
                <a:cubicBezTo>
                  <a:pt x="334" y="232"/>
                  <a:pt x="335" y="232"/>
                  <a:pt x="336" y="232"/>
                </a:cubicBezTo>
                <a:cubicBezTo>
                  <a:pt x="336" y="231"/>
                  <a:pt x="336" y="231"/>
                  <a:pt x="336" y="231"/>
                </a:cubicBezTo>
                <a:cubicBezTo>
                  <a:pt x="336" y="231"/>
                  <a:pt x="336" y="231"/>
                  <a:pt x="337" y="232"/>
                </a:cubicBezTo>
                <a:cubicBezTo>
                  <a:pt x="337" y="231"/>
                  <a:pt x="336" y="231"/>
                  <a:pt x="336" y="231"/>
                </a:cubicBezTo>
                <a:cubicBezTo>
                  <a:pt x="336" y="230"/>
                  <a:pt x="337" y="231"/>
                  <a:pt x="337" y="230"/>
                </a:cubicBezTo>
                <a:cubicBezTo>
                  <a:pt x="338" y="231"/>
                  <a:pt x="337" y="231"/>
                  <a:pt x="338" y="232"/>
                </a:cubicBezTo>
                <a:cubicBezTo>
                  <a:pt x="338" y="232"/>
                  <a:pt x="338" y="232"/>
                  <a:pt x="338" y="231"/>
                </a:cubicBezTo>
                <a:cubicBezTo>
                  <a:pt x="338" y="231"/>
                  <a:pt x="339" y="231"/>
                  <a:pt x="340" y="231"/>
                </a:cubicBezTo>
                <a:cubicBezTo>
                  <a:pt x="340" y="230"/>
                  <a:pt x="339" y="230"/>
                  <a:pt x="339" y="230"/>
                </a:cubicBezTo>
                <a:cubicBezTo>
                  <a:pt x="339" y="230"/>
                  <a:pt x="339" y="228"/>
                  <a:pt x="340" y="229"/>
                </a:cubicBezTo>
                <a:cubicBezTo>
                  <a:pt x="340" y="229"/>
                  <a:pt x="340" y="229"/>
                  <a:pt x="340" y="230"/>
                </a:cubicBezTo>
                <a:cubicBezTo>
                  <a:pt x="340" y="230"/>
                  <a:pt x="340" y="229"/>
                  <a:pt x="341" y="230"/>
                </a:cubicBezTo>
                <a:cubicBezTo>
                  <a:pt x="341" y="229"/>
                  <a:pt x="340" y="229"/>
                  <a:pt x="341" y="229"/>
                </a:cubicBezTo>
                <a:cubicBezTo>
                  <a:pt x="341" y="229"/>
                  <a:pt x="341" y="229"/>
                  <a:pt x="341" y="229"/>
                </a:cubicBezTo>
                <a:cubicBezTo>
                  <a:pt x="342" y="230"/>
                  <a:pt x="341" y="228"/>
                  <a:pt x="342" y="228"/>
                </a:cubicBezTo>
                <a:cubicBezTo>
                  <a:pt x="342" y="229"/>
                  <a:pt x="342" y="229"/>
                  <a:pt x="342" y="230"/>
                </a:cubicBezTo>
                <a:cubicBezTo>
                  <a:pt x="342" y="229"/>
                  <a:pt x="342" y="229"/>
                  <a:pt x="342" y="229"/>
                </a:cubicBezTo>
                <a:cubicBezTo>
                  <a:pt x="342" y="228"/>
                  <a:pt x="342" y="228"/>
                  <a:pt x="343" y="228"/>
                </a:cubicBezTo>
                <a:cubicBezTo>
                  <a:pt x="343" y="229"/>
                  <a:pt x="342" y="229"/>
                  <a:pt x="343" y="230"/>
                </a:cubicBezTo>
                <a:cubicBezTo>
                  <a:pt x="343" y="229"/>
                  <a:pt x="343" y="230"/>
                  <a:pt x="344" y="230"/>
                </a:cubicBezTo>
                <a:cubicBezTo>
                  <a:pt x="345" y="230"/>
                  <a:pt x="346" y="229"/>
                  <a:pt x="346" y="229"/>
                </a:cubicBezTo>
                <a:cubicBezTo>
                  <a:pt x="346" y="230"/>
                  <a:pt x="348" y="229"/>
                  <a:pt x="349" y="229"/>
                </a:cubicBezTo>
                <a:cubicBezTo>
                  <a:pt x="349" y="230"/>
                  <a:pt x="348" y="230"/>
                  <a:pt x="348" y="230"/>
                </a:cubicBezTo>
                <a:cubicBezTo>
                  <a:pt x="349" y="231"/>
                  <a:pt x="349" y="229"/>
                  <a:pt x="350" y="230"/>
                </a:cubicBezTo>
                <a:cubicBezTo>
                  <a:pt x="350" y="230"/>
                  <a:pt x="350" y="230"/>
                  <a:pt x="350" y="229"/>
                </a:cubicBezTo>
                <a:cubicBezTo>
                  <a:pt x="350" y="229"/>
                  <a:pt x="350" y="229"/>
                  <a:pt x="350" y="229"/>
                </a:cubicBezTo>
                <a:cubicBezTo>
                  <a:pt x="351" y="230"/>
                  <a:pt x="352" y="228"/>
                  <a:pt x="353" y="229"/>
                </a:cubicBezTo>
                <a:cubicBezTo>
                  <a:pt x="353" y="228"/>
                  <a:pt x="354" y="229"/>
                  <a:pt x="355" y="227"/>
                </a:cubicBezTo>
                <a:cubicBezTo>
                  <a:pt x="354" y="228"/>
                  <a:pt x="355" y="227"/>
                  <a:pt x="354" y="227"/>
                </a:cubicBezTo>
                <a:cubicBezTo>
                  <a:pt x="355" y="226"/>
                  <a:pt x="356" y="227"/>
                  <a:pt x="356" y="228"/>
                </a:cubicBezTo>
                <a:cubicBezTo>
                  <a:pt x="356" y="228"/>
                  <a:pt x="356" y="227"/>
                  <a:pt x="356" y="227"/>
                </a:cubicBezTo>
                <a:cubicBezTo>
                  <a:pt x="356" y="227"/>
                  <a:pt x="357" y="226"/>
                  <a:pt x="357" y="227"/>
                </a:cubicBezTo>
                <a:cubicBezTo>
                  <a:pt x="358" y="227"/>
                  <a:pt x="357" y="227"/>
                  <a:pt x="357" y="227"/>
                </a:cubicBezTo>
                <a:cubicBezTo>
                  <a:pt x="357" y="227"/>
                  <a:pt x="359" y="227"/>
                  <a:pt x="359" y="227"/>
                </a:cubicBezTo>
                <a:cubicBezTo>
                  <a:pt x="359" y="227"/>
                  <a:pt x="359" y="228"/>
                  <a:pt x="359" y="228"/>
                </a:cubicBezTo>
                <a:cubicBezTo>
                  <a:pt x="359" y="228"/>
                  <a:pt x="359" y="227"/>
                  <a:pt x="359" y="227"/>
                </a:cubicBezTo>
                <a:cubicBezTo>
                  <a:pt x="360" y="227"/>
                  <a:pt x="359" y="227"/>
                  <a:pt x="359" y="227"/>
                </a:cubicBezTo>
                <a:cubicBezTo>
                  <a:pt x="360" y="227"/>
                  <a:pt x="362" y="228"/>
                  <a:pt x="363" y="227"/>
                </a:cubicBezTo>
                <a:cubicBezTo>
                  <a:pt x="363" y="227"/>
                  <a:pt x="363" y="227"/>
                  <a:pt x="363" y="227"/>
                </a:cubicBezTo>
                <a:cubicBezTo>
                  <a:pt x="363" y="227"/>
                  <a:pt x="364" y="227"/>
                  <a:pt x="364" y="227"/>
                </a:cubicBezTo>
                <a:cubicBezTo>
                  <a:pt x="365" y="228"/>
                  <a:pt x="366" y="226"/>
                  <a:pt x="367" y="227"/>
                </a:cubicBezTo>
                <a:cubicBezTo>
                  <a:pt x="368" y="226"/>
                  <a:pt x="369" y="226"/>
                  <a:pt x="370" y="227"/>
                </a:cubicBezTo>
                <a:cubicBezTo>
                  <a:pt x="369" y="227"/>
                  <a:pt x="369" y="228"/>
                  <a:pt x="369" y="228"/>
                </a:cubicBezTo>
                <a:cubicBezTo>
                  <a:pt x="370" y="228"/>
                  <a:pt x="371" y="227"/>
                  <a:pt x="372" y="227"/>
                </a:cubicBezTo>
                <a:cubicBezTo>
                  <a:pt x="371" y="226"/>
                  <a:pt x="372" y="225"/>
                  <a:pt x="371" y="224"/>
                </a:cubicBezTo>
                <a:cubicBezTo>
                  <a:pt x="371" y="224"/>
                  <a:pt x="372" y="224"/>
                  <a:pt x="373" y="224"/>
                </a:cubicBezTo>
                <a:cubicBezTo>
                  <a:pt x="372" y="223"/>
                  <a:pt x="371" y="225"/>
                  <a:pt x="370" y="223"/>
                </a:cubicBezTo>
                <a:cubicBezTo>
                  <a:pt x="370" y="223"/>
                  <a:pt x="371" y="223"/>
                  <a:pt x="371" y="224"/>
                </a:cubicBezTo>
                <a:cubicBezTo>
                  <a:pt x="371" y="223"/>
                  <a:pt x="372" y="223"/>
                  <a:pt x="372" y="222"/>
                </a:cubicBezTo>
                <a:cubicBezTo>
                  <a:pt x="372" y="223"/>
                  <a:pt x="372" y="223"/>
                  <a:pt x="373" y="223"/>
                </a:cubicBezTo>
                <a:cubicBezTo>
                  <a:pt x="373" y="223"/>
                  <a:pt x="373" y="223"/>
                  <a:pt x="373" y="222"/>
                </a:cubicBezTo>
                <a:cubicBezTo>
                  <a:pt x="374" y="222"/>
                  <a:pt x="374" y="223"/>
                  <a:pt x="374" y="222"/>
                </a:cubicBezTo>
                <a:cubicBezTo>
                  <a:pt x="375" y="222"/>
                  <a:pt x="375" y="223"/>
                  <a:pt x="375" y="223"/>
                </a:cubicBezTo>
                <a:cubicBezTo>
                  <a:pt x="375" y="223"/>
                  <a:pt x="375" y="223"/>
                  <a:pt x="375" y="223"/>
                </a:cubicBezTo>
                <a:cubicBezTo>
                  <a:pt x="375" y="223"/>
                  <a:pt x="376" y="223"/>
                  <a:pt x="376" y="223"/>
                </a:cubicBezTo>
                <a:cubicBezTo>
                  <a:pt x="377" y="223"/>
                  <a:pt x="376" y="224"/>
                  <a:pt x="377" y="224"/>
                </a:cubicBezTo>
                <a:cubicBezTo>
                  <a:pt x="377" y="224"/>
                  <a:pt x="376" y="223"/>
                  <a:pt x="377" y="223"/>
                </a:cubicBezTo>
                <a:cubicBezTo>
                  <a:pt x="377" y="223"/>
                  <a:pt x="377" y="223"/>
                  <a:pt x="377" y="222"/>
                </a:cubicBezTo>
                <a:cubicBezTo>
                  <a:pt x="377" y="222"/>
                  <a:pt x="377" y="222"/>
                  <a:pt x="377" y="221"/>
                </a:cubicBezTo>
                <a:cubicBezTo>
                  <a:pt x="377" y="221"/>
                  <a:pt x="378" y="222"/>
                  <a:pt x="378" y="221"/>
                </a:cubicBezTo>
                <a:cubicBezTo>
                  <a:pt x="378" y="221"/>
                  <a:pt x="377" y="221"/>
                  <a:pt x="377" y="221"/>
                </a:cubicBezTo>
                <a:cubicBezTo>
                  <a:pt x="377" y="221"/>
                  <a:pt x="378" y="221"/>
                  <a:pt x="378" y="220"/>
                </a:cubicBezTo>
                <a:cubicBezTo>
                  <a:pt x="378" y="221"/>
                  <a:pt x="378" y="221"/>
                  <a:pt x="378" y="221"/>
                </a:cubicBezTo>
                <a:cubicBezTo>
                  <a:pt x="378" y="221"/>
                  <a:pt x="379" y="221"/>
                  <a:pt x="379" y="221"/>
                </a:cubicBezTo>
                <a:cubicBezTo>
                  <a:pt x="379" y="220"/>
                  <a:pt x="380" y="220"/>
                  <a:pt x="381" y="221"/>
                </a:cubicBezTo>
                <a:cubicBezTo>
                  <a:pt x="381" y="221"/>
                  <a:pt x="381" y="220"/>
                  <a:pt x="381" y="220"/>
                </a:cubicBezTo>
                <a:cubicBezTo>
                  <a:pt x="381" y="220"/>
                  <a:pt x="381" y="220"/>
                  <a:pt x="380" y="219"/>
                </a:cubicBezTo>
                <a:cubicBezTo>
                  <a:pt x="380" y="220"/>
                  <a:pt x="381" y="220"/>
                  <a:pt x="381" y="220"/>
                </a:cubicBezTo>
                <a:cubicBezTo>
                  <a:pt x="380" y="220"/>
                  <a:pt x="379" y="220"/>
                  <a:pt x="378" y="220"/>
                </a:cubicBezTo>
                <a:cubicBezTo>
                  <a:pt x="378" y="219"/>
                  <a:pt x="380" y="220"/>
                  <a:pt x="380" y="219"/>
                </a:cubicBezTo>
                <a:cubicBezTo>
                  <a:pt x="380" y="219"/>
                  <a:pt x="379" y="219"/>
                  <a:pt x="379" y="219"/>
                </a:cubicBezTo>
                <a:cubicBezTo>
                  <a:pt x="379" y="219"/>
                  <a:pt x="380" y="219"/>
                  <a:pt x="380" y="218"/>
                </a:cubicBezTo>
                <a:cubicBezTo>
                  <a:pt x="380" y="218"/>
                  <a:pt x="380" y="219"/>
                  <a:pt x="380" y="219"/>
                </a:cubicBezTo>
                <a:cubicBezTo>
                  <a:pt x="380" y="219"/>
                  <a:pt x="381" y="219"/>
                  <a:pt x="381" y="219"/>
                </a:cubicBezTo>
                <a:cubicBezTo>
                  <a:pt x="381" y="219"/>
                  <a:pt x="381" y="219"/>
                  <a:pt x="381" y="219"/>
                </a:cubicBezTo>
                <a:cubicBezTo>
                  <a:pt x="381" y="219"/>
                  <a:pt x="381" y="219"/>
                  <a:pt x="382" y="219"/>
                </a:cubicBezTo>
                <a:cubicBezTo>
                  <a:pt x="381" y="218"/>
                  <a:pt x="382" y="219"/>
                  <a:pt x="382" y="218"/>
                </a:cubicBezTo>
                <a:cubicBezTo>
                  <a:pt x="383" y="218"/>
                  <a:pt x="382" y="219"/>
                  <a:pt x="383" y="219"/>
                </a:cubicBezTo>
                <a:cubicBezTo>
                  <a:pt x="383" y="219"/>
                  <a:pt x="384" y="219"/>
                  <a:pt x="384" y="219"/>
                </a:cubicBezTo>
                <a:cubicBezTo>
                  <a:pt x="385" y="218"/>
                  <a:pt x="385" y="219"/>
                  <a:pt x="386" y="219"/>
                </a:cubicBezTo>
                <a:cubicBezTo>
                  <a:pt x="386" y="219"/>
                  <a:pt x="385" y="219"/>
                  <a:pt x="385" y="219"/>
                </a:cubicBezTo>
                <a:cubicBezTo>
                  <a:pt x="386" y="220"/>
                  <a:pt x="386" y="219"/>
                  <a:pt x="387" y="219"/>
                </a:cubicBezTo>
                <a:cubicBezTo>
                  <a:pt x="387" y="219"/>
                  <a:pt x="387" y="218"/>
                  <a:pt x="387" y="218"/>
                </a:cubicBezTo>
                <a:cubicBezTo>
                  <a:pt x="387" y="218"/>
                  <a:pt x="388" y="217"/>
                  <a:pt x="388" y="217"/>
                </a:cubicBezTo>
                <a:cubicBezTo>
                  <a:pt x="388" y="217"/>
                  <a:pt x="388" y="217"/>
                  <a:pt x="388" y="217"/>
                </a:cubicBezTo>
                <a:cubicBezTo>
                  <a:pt x="389" y="217"/>
                  <a:pt x="389" y="217"/>
                  <a:pt x="389" y="217"/>
                </a:cubicBezTo>
                <a:cubicBezTo>
                  <a:pt x="389" y="217"/>
                  <a:pt x="389" y="217"/>
                  <a:pt x="389" y="216"/>
                </a:cubicBezTo>
                <a:cubicBezTo>
                  <a:pt x="390" y="217"/>
                  <a:pt x="389" y="217"/>
                  <a:pt x="390" y="218"/>
                </a:cubicBezTo>
                <a:cubicBezTo>
                  <a:pt x="389" y="218"/>
                  <a:pt x="389" y="217"/>
                  <a:pt x="389" y="218"/>
                </a:cubicBezTo>
                <a:cubicBezTo>
                  <a:pt x="389" y="218"/>
                  <a:pt x="390" y="218"/>
                  <a:pt x="390" y="218"/>
                </a:cubicBezTo>
                <a:cubicBezTo>
                  <a:pt x="391" y="218"/>
                  <a:pt x="390" y="218"/>
                  <a:pt x="391" y="218"/>
                </a:cubicBezTo>
                <a:cubicBezTo>
                  <a:pt x="391" y="218"/>
                  <a:pt x="392" y="217"/>
                  <a:pt x="392" y="217"/>
                </a:cubicBezTo>
                <a:cubicBezTo>
                  <a:pt x="393" y="217"/>
                  <a:pt x="392" y="217"/>
                  <a:pt x="392" y="217"/>
                </a:cubicBezTo>
                <a:cubicBezTo>
                  <a:pt x="393" y="217"/>
                  <a:pt x="393" y="216"/>
                  <a:pt x="394" y="217"/>
                </a:cubicBezTo>
                <a:cubicBezTo>
                  <a:pt x="394" y="216"/>
                  <a:pt x="394" y="216"/>
                  <a:pt x="394" y="216"/>
                </a:cubicBezTo>
                <a:cubicBezTo>
                  <a:pt x="394" y="216"/>
                  <a:pt x="393" y="215"/>
                  <a:pt x="393" y="216"/>
                </a:cubicBezTo>
                <a:close/>
                <a:moveTo>
                  <a:pt x="384" y="211"/>
                </a:moveTo>
                <a:cubicBezTo>
                  <a:pt x="383" y="211"/>
                  <a:pt x="383" y="211"/>
                  <a:pt x="383" y="210"/>
                </a:cubicBezTo>
                <a:cubicBezTo>
                  <a:pt x="383" y="211"/>
                  <a:pt x="384" y="210"/>
                  <a:pt x="384" y="211"/>
                </a:cubicBezTo>
                <a:close/>
                <a:moveTo>
                  <a:pt x="382" y="210"/>
                </a:moveTo>
                <a:cubicBezTo>
                  <a:pt x="382" y="211"/>
                  <a:pt x="383" y="211"/>
                  <a:pt x="382" y="211"/>
                </a:cubicBezTo>
                <a:cubicBezTo>
                  <a:pt x="382" y="210"/>
                  <a:pt x="382" y="211"/>
                  <a:pt x="382" y="211"/>
                </a:cubicBezTo>
                <a:cubicBezTo>
                  <a:pt x="382" y="211"/>
                  <a:pt x="381" y="211"/>
                  <a:pt x="381" y="210"/>
                </a:cubicBezTo>
                <a:cubicBezTo>
                  <a:pt x="382" y="210"/>
                  <a:pt x="382" y="211"/>
                  <a:pt x="382" y="210"/>
                </a:cubicBezTo>
                <a:close/>
                <a:moveTo>
                  <a:pt x="382" y="208"/>
                </a:moveTo>
                <a:cubicBezTo>
                  <a:pt x="381" y="208"/>
                  <a:pt x="381" y="209"/>
                  <a:pt x="380" y="209"/>
                </a:cubicBezTo>
                <a:cubicBezTo>
                  <a:pt x="380" y="208"/>
                  <a:pt x="382" y="208"/>
                  <a:pt x="382" y="208"/>
                </a:cubicBezTo>
                <a:close/>
                <a:moveTo>
                  <a:pt x="381" y="210"/>
                </a:moveTo>
                <a:cubicBezTo>
                  <a:pt x="381" y="210"/>
                  <a:pt x="380" y="210"/>
                  <a:pt x="380" y="210"/>
                </a:cubicBezTo>
                <a:cubicBezTo>
                  <a:pt x="380" y="210"/>
                  <a:pt x="380" y="209"/>
                  <a:pt x="381" y="210"/>
                </a:cubicBezTo>
                <a:close/>
                <a:moveTo>
                  <a:pt x="377" y="211"/>
                </a:moveTo>
                <a:cubicBezTo>
                  <a:pt x="378" y="211"/>
                  <a:pt x="378" y="211"/>
                  <a:pt x="378" y="211"/>
                </a:cubicBezTo>
                <a:cubicBezTo>
                  <a:pt x="378" y="212"/>
                  <a:pt x="377" y="211"/>
                  <a:pt x="377" y="211"/>
                </a:cubicBezTo>
                <a:close/>
                <a:moveTo>
                  <a:pt x="365" y="203"/>
                </a:moveTo>
                <a:cubicBezTo>
                  <a:pt x="365" y="203"/>
                  <a:pt x="365" y="204"/>
                  <a:pt x="364" y="204"/>
                </a:cubicBezTo>
                <a:cubicBezTo>
                  <a:pt x="364" y="204"/>
                  <a:pt x="364" y="203"/>
                  <a:pt x="365" y="203"/>
                </a:cubicBezTo>
                <a:close/>
                <a:moveTo>
                  <a:pt x="363" y="203"/>
                </a:moveTo>
                <a:cubicBezTo>
                  <a:pt x="363" y="203"/>
                  <a:pt x="364" y="203"/>
                  <a:pt x="363" y="204"/>
                </a:cubicBezTo>
                <a:cubicBezTo>
                  <a:pt x="363" y="203"/>
                  <a:pt x="363" y="203"/>
                  <a:pt x="363" y="203"/>
                </a:cubicBezTo>
                <a:cubicBezTo>
                  <a:pt x="363" y="203"/>
                  <a:pt x="363" y="203"/>
                  <a:pt x="363" y="203"/>
                </a:cubicBezTo>
                <a:close/>
                <a:moveTo>
                  <a:pt x="384" y="185"/>
                </a:moveTo>
                <a:cubicBezTo>
                  <a:pt x="385" y="186"/>
                  <a:pt x="385" y="185"/>
                  <a:pt x="386" y="185"/>
                </a:cubicBezTo>
                <a:cubicBezTo>
                  <a:pt x="385" y="186"/>
                  <a:pt x="385" y="186"/>
                  <a:pt x="384" y="186"/>
                </a:cubicBezTo>
                <a:cubicBezTo>
                  <a:pt x="385" y="186"/>
                  <a:pt x="384" y="186"/>
                  <a:pt x="384" y="185"/>
                </a:cubicBezTo>
                <a:close/>
                <a:moveTo>
                  <a:pt x="370" y="187"/>
                </a:moveTo>
                <a:cubicBezTo>
                  <a:pt x="370" y="188"/>
                  <a:pt x="370" y="188"/>
                  <a:pt x="370" y="187"/>
                </a:cubicBezTo>
                <a:cubicBezTo>
                  <a:pt x="370" y="187"/>
                  <a:pt x="370" y="187"/>
                  <a:pt x="370" y="187"/>
                </a:cubicBezTo>
                <a:close/>
                <a:moveTo>
                  <a:pt x="361" y="196"/>
                </a:moveTo>
                <a:cubicBezTo>
                  <a:pt x="361" y="196"/>
                  <a:pt x="360" y="197"/>
                  <a:pt x="360" y="196"/>
                </a:cubicBezTo>
                <a:cubicBezTo>
                  <a:pt x="360" y="196"/>
                  <a:pt x="360" y="195"/>
                  <a:pt x="361" y="196"/>
                </a:cubicBezTo>
                <a:close/>
                <a:moveTo>
                  <a:pt x="354" y="206"/>
                </a:moveTo>
                <a:cubicBezTo>
                  <a:pt x="355" y="206"/>
                  <a:pt x="355" y="206"/>
                  <a:pt x="356" y="206"/>
                </a:cubicBezTo>
                <a:cubicBezTo>
                  <a:pt x="355" y="206"/>
                  <a:pt x="355" y="207"/>
                  <a:pt x="354" y="206"/>
                </a:cubicBezTo>
                <a:close/>
                <a:moveTo>
                  <a:pt x="362" y="201"/>
                </a:moveTo>
                <a:cubicBezTo>
                  <a:pt x="363" y="201"/>
                  <a:pt x="362" y="201"/>
                  <a:pt x="363" y="202"/>
                </a:cubicBezTo>
                <a:cubicBezTo>
                  <a:pt x="362" y="202"/>
                  <a:pt x="362" y="202"/>
                  <a:pt x="362" y="202"/>
                </a:cubicBezTo>
                <a:cubicBezTo>
                  <a:pt x="362" y="202"/>
                  <a:pt x="362" y="201"/>
                  <a:pt x="362" y="201"/>
                </a:cubicBezTo>
                <a:close/>
                <a:moveTo>
                  <a:pt x="359" y="201"/>
                </a:moveTo>
                <a:cubicBezTo>
                  <a:pt x="359" y="202"/>
                  <a:pt x="359" y="201"/>
                  <a:pt x="360" y="202"/>
                </a:cubicBezTo>
                <a:cubicBezTo>
                  <a:pt x="360" y="202"/>
                  <a:pt x="361" y="201"/>
                  <a:pt x="361" y="201"/>
                </a:cubicBezTo>
                <a:cubicBezTo>
                  <a:pt x="361" y="201"/>
                  <a:pt x="361" y="201"/>
                  <a:pt x="361" y="202"/>
                </a:cubicBezTo>
                <a:cubicBezTo>
                  <a:pt x="361" y="201"/>
                  <a:pt x="361" y="201"/>
                  <a:pt x="362" y="202"/>
                </a:cubicBezTo>
                <a:cubicBezTo>
                  <a:pt x="362" y="202"/>
                  <a:pt x="361" y="202"/>
                  <a:pt x="361" y="202"/>
                </a:cubicBezTo>
                <a:cubicBezTo>
                  <a:pt x="361" y="202"/>
                  <a:pt x="360" y="202"/>
                  <a:pt x="361" y="203"/>
                </a:cubicBezTo>
                <a:cubicBezTo>
                  <a:pt x="360" y="202"/>
                  <a:pt x="359" y="204"/>
                  <a:pt x="359" y="203"/>
                </a:cubicBezTo>
                <a:cubicBezTo>
                  <a:pt x="359" y="204"/>
                  <a:pt x="358" y="204"/>
                  <a:pt x="358" y="204"/>
                </a:cubicBezTo>
                <a:cubicBezTo>
                  <a:pt x="359" y="203"/>
                  <a:pt x="358" y="202"/>
                  <a:pt x="359" y="201"/>
                </a:cubicBezTo>
                <a:close/>
                <a:moveTo>
                  <a:pt x="356" y="188"/>
                </a:moveTo>
                <a:cubicBezTo>
                  <a:pt x="356" y="188"/>
                  <a:pt x="355" y="188"/>
                  <a:pt x="355" y="188"/>
                </a:cubicBezTo>
                <a:cubicBezTo>
                  <a:pt x="355" y="188"/>
                  <a:pt x="355" y="187"/>
                  <a:pt x="356" y="188"/>
                </a:cubicBezTo>
                <a:close/>
                <a:moveTo>
                  <a:pt x="354" y="203"/>
                </a:moveTo>
                <a:cubicBezTo>
                  <a:pt x="354" y="203"/>
                  <a:pt x="354" y="203"/>
                  <a:pt x="354" y="202"/>
                </a:cubicBezTo>
                <a:cubicBezTo>
                  <a:pt x="355" y="202"/>
                  <a:pt x="355" y="202"/>
                  <a:pt x="355" y="203"/>
                </a:cubicBezTo>
                <a:cubicBezTo>
                  <a:pt x="355" y="202"/>
                  <a:pt x="356" y="202"/>
                  <a:pt x="357" y="202"/>
                </a:cubicBezTo>
                <a:cubicBezTo>
                  <a:pt x="357" y="202"/>
                  <a:pt x="357" y="203"/>
                  <a:pt x="357" y="202"/>
                </a:cubicBezTo>
                <a:cubicBezTo>
                  <a:pt x="358" y="202"/>
                  <a:pt x="358" y="203"/>
                  <a:pt x="358" y="203"/>
                </a:cubicBezTo>
                <a:cubicBezTo>
                  <a:pt x="358" y="203"/>
                  <a:pt x="358" y="202"/>
                  <a:pt x="357" y="202"/>
                </a:cubicBezTo>
                <a:cubicBezTo>
                  <a:pt x="358" y="204"/>
                  <a:pt x="357" y="204"/>
                  <a:pt x="356" y="204"/>
                </a:cubicBezTo>
                <a:cubicBezTo>
                  <a:pt x="355" y="204"/>
                  <a:pt x="355" y="204"/>
                  <a:pt x="355" y="204"/>
                </a:cubicBezTo>
                <a:cubicBezTo>
                  <a:pt x="355" y="204"/>
                  <a:pt x="355" y="205"/>
                  <a:pt x="354" y="205"/>
                </a:cubicBezTo>
                <a:cubicBezTo>
                  <a:pt x="354" y="204"/>
                  <a:pt x="355" y="203"/>
                  <a:pt x="355" y="203"/>
                </a:cubicBezTo>
                <a:cubicBezTo>
                  <a:pt x="355" y="203"/>
                  <a:pt x="355" y="203"/>
                  <a:pt x="356" y="203"/>
                </a:cubicBezTo>
                <a:cubicBezTo>
                  <a:pt x="355" y="203"/>
                  <a:pt x="355" y="203"/>
                  <a:pt x="354" y="203"/>
                </a:cubicBezTo>
                <a:cubicBezTo>
                  <a:pt x="354" y="204"/>
                  <a:pt x="354" y="204"/>
                  <a:pt x="353" y="204"/>
                </a:cubicBezTo>
                <a:cubicBezTo>
                  <a:pt x="354" y="204"/>
                  <a:pt x="354" y="203"/>
                  <a:pt x="354" y="203"/>
                </a:cubicBezTo>
                <a:close/>
                <a:moveTo>
                  <a:pt x="353" y="189"/>
                </a:moveTo>
                <a:cubicBezTo>
                  <a:pt x="353" y="189"/>
                  <a:pt x="353" y="189"/>
                  <a:pt x="353" y="189"/>
                </a:cubicBezTo>
                <a:cubicBezTo>
                  <a:pt x="353" y="189"/>
                  <a:pt x="353" y="189"/>
                  <a:pt x="353" y="189"/>
                </a:cubicBezTo>
                <a:cubicBezTo>
                  <a:pt x="353" y="189"/>
                  <a:pt x="353" y="189"/>
                  <a:pt x="353" y="189"/>
                </a:cubicBezTo>
                <a:close/>
                <a:moveTo>
                  <a:pt x="353" y="189"/>
                </a:moveTo>
                <a:cubicBezTo>
                  <a:pt x="353" y="189"/>
                  <a:pt x="353" y="189"/>
                  <a:pt x="353" y="189"/>
                </a:cubicBezTo>
                <a:cubicBezTo>
                  <a:pt x="353" y="189"/>
                  <a:pt x="352" y="189"/>
                  <a:pt x="352" y="189"/>
                </a:cubicBezTo>
                <a:cubicBezTo>
                  <a:pt x="352" y="189"/>
                  <a:pt x="353" y="188"/>
                  <a:pt x="353" y="189"/>
                </a:cubicBezTo>
                <a:close/>
                <a:moveTo>
                  <a:pt x="352" y="204"/>
                </a:moveTo>
                <a:cubicBezTo>
                  <a:pt x="352" y="205"/>
                  <a:pt x="353" y="205"/>
                  <a:pt x="353" y="204"/>
                </a:cubicBezTo>
                <a:cubicBezTo>
                  <a:pt x="353" y="204"/>
                  <a:pt x="353" y="204"/>
                  <a:pt x="353" y="204"/>
                </a:cubicBezTo>
                <a:cubicBezTo>
                  <a:pt x="353" y="205"/>
                  <a:pt x="352" y="205"/>
                  <a:pt x="352" y="205"/>
                </a:cubicBezTo>
                <a:lnTo>
                  <a:pt x="352" y="204"/>
                </a:lnTo>
                <a:close/>
                <a:moveTo>
                  <a:pt x="358" y="185"/>
                </a:moveTo>
                <a:cubicBezTo>
                  <a:pt x="357" y="185"/>
                  <a:pt x="357" y="185"/>
                  <a:pt x="357" y="185"/>
                </a:cubicBezTo>
                <a:cubicBezTo>
                  <a:pt x="357" y="185"/>
                  <a:pt x="357" y="185"/>
                  <a:pt x="357" y="185"/>
                </a:cubicBezTo>
                <a:cubicBezTo>
                  <a:pt x="357" y="185"/>
                  <a:pt x="357" y="185"/>
                  <a:pt x="358" y="185"/>
                </a:cubicBezTo>
                <a:close/>
                <a:moveTo>
                  <a:pt x="377" y="179"/>
                </a:moveTo>
                <a:cubicBezTo>
                  <a:pt x="377" y="179"/>
                  <a:pt x="377" y="179"/>
                  <a:pt x="376" y="180"/>
                </a:cubicBezTo>
                <a:cubicBezTo>
                  <a:pt x="376" y="179"/>
                  <a:pt x="376" y="180"/>
                  <a:pt x="376" y="180"/>
                </a:cubicBezTo>
                <a:cubicBezTo>
                  <a:pt x="376" y="180"/>
                  <a:pt x="376" y="179"/>
                  <a:pt x="376" y="179"/>
                </a:cubicBezTo>
                <a:cubicBezTo>
                  <a:pt x="376" y="179"/>
                  <a:pt x="376" y="179"/>
                  <a:pt x="377" y="179"/>
                </a:cubicBezTo>
                <a:close/>
                <a:moveTo>
                  <a:pt x="369" y="181"/>
                </a:moveTo>
                <a:cubicBezTo>
                  <a:pt x="368" y="181"/>
                  <a:pt x="367" y="182"/>
                  <a:pt x="367" y="181"/>
                </a:cubicBezTo>
                <a:cubicBezTo>
                  <a:pt x="367" y="181"/>
                  <a:pt x="368" y="181"/>
                  <a:pt x="369" y="181"/>
                </a:cubicBezTo>
                <a:close/>
                <a:moveTo>
                  <a:pt x="397" y="164"/>
                </a:moveTo>
                <a:cubicBezTo>
                  <a:pt x="397" y="164"/>
                  <a:pt x="397" y="164"/>
                  <a:pt x="397" y="165"/>
                </a:cubicBezTo>
                <a:cubicBezTo>
                  <a:pt x="397" y="165"/>
                  <a:pt x="397" y="165"/>
                  <a:pt x="396" y="165"/>
                </a:cubicBezTo>
                <a:cubicBezTo>
                  <a:pt x="397" y="164"/>
                  <a:pt x="397" y="164"/>
                  <a:pt x="397" y="164"/>
                </a:cubicBezTo>
                <a:close/>
                <a:moveTo>
                  <a:pt x="394" y="165"/>
                </a:moveTo>
                <a:cubicBezTo>
                  <a:pt x="395" y="166"/>
                  <a:pt x="395" y="164"/>
                  <a:pt x="395" y="165"/>
                </a:cubicBezTo>
                <a:cubicBezTo>
                  <a:pt x="396" y="165"/>
                  <a:pt x="394" y="166"/>
                  <a:pt x="394" y="165"/>
                </a:cubicBezTo>
                <a:close/>
                <a:moveTo>
                  <a:pt x="391" y="164"/>
                </a:moveTo>
                <a:cubicBezTo>
                  <a:pt x="391" y="165"/>
                  <a:pt x="391" y="165"/>
                  <a:pt x="391" y="165"/>
                </a:cubicBezTo>
                <a:cubicBezTo>
                  <a:pt x="391" y="166"/>
                  <a:pt x="390" y="165"/>
                  <a:pt x="389" y="165"/>
                </a:cubicBezTo>
                <a:cubicBezTo>
                  <a:pt x="390" y="164"/>
                  <a:pt x="390" y="165"/>
                  <a:pt x="391" y="164"/>
                </a:cubicBezTo>
                <a:close/>
                <a:moveTo>
                  <a:pt x="386" y="164"/>
                </a:moveTo>
                <a:cubicBezTo>
                  <a:pt x="386" y="164"/>
                  <a:pt x="386" y="164"/>
                  <a:pt x="386" y="163"/>
                </a:cubicBezTo>
                <a:cubicBezTo>
                  <a:pt x="387" y="164"/>
                  <a:pt x="386" y="165"/>
                  <a:pt x="385" y="165"/>
                </a:cubicBezTo>
                <a:cubicBezTo>
                  <a:pt x="385" y="164"/>
                  <a:pt x="385" y="164"/>
                  <a:pt x="386" y="164"/>
                </a:cubicBezTo>
                <a:close/>
                <a:moveTo>
                  <a:pt x="396" y="132"/>
                </a:moveTo>
                <a:cubicBezTo>
                  <a:pt x="397" y="133"/>
                  <a:pt x="397" y="131"/>
                  <a:pt x="398" y="132"/>
                </a:cubicBezTo>
                <a:cubicBezTo>
                  <a:pt x="398" y="133"/>
                  <a:pt x="396" y="133"/>
                  <a:pt x="396" y="132"/>
                </a:cubicBezTo>
                <a:cubicBezTo>
                  <a:pt x="397" y="133"/>
                  <a:pt x="396" y="132"/>
                  <a:pt x="396" y="132"/>
                </a:cubicBezTo>
                <a:close/>
                <a:moveTo>
                  <a:pt x="396" y="119"/>
                </a:moveTo>
                <a:cubicBezTo>
                  <a:pt x="397" y="120"/>
                  <a:pt x="396" y="121"/>
                  <a:pt x="396" y="121"/>
                </a:cubicBezTo>
                <a:cubicBezTo>
                  <a:pt x="396" y="120"/>
                  <a:pt x="396" y="119"/>
                  <a:pt x="396" y="119"/>
                </a:cubicBezTo>
                <a:close/>
                <a:moveTo>
                  <a:pt x="374" y="113"/>
                </a:moveTo>
                <a:cubicBezTo>
                  <a:pt x="375" y="113"/>
                  <a:pt x="375" y="113"/>
                  <a:pt x="375" y="113"/>
                </a:cubicBezTo>
                <a:cubicBezTo>
                  <a:pt x="375" y="113"/>
                  <a:pt x="374" y="114"/>
                  <a:pt x="374" y="113"/>
                </a:cubicBezTo>
                <a:close/>
                <a:moveTo>
                  <a:pt x="374" y="113"/>
                </a:moveTo>
                <a:cubicBezTo>
                  <a:pt x="374" y="113"/>
                  <a:pt x="374" y="113"/>
                  <a:pt x="374" y="114"/>
                </a:cubicBezTo>
                <a:cubicBezTo>
                  <a:pt x="373" y="113"/>
                  <a:pt x="373" y="114"/>
                  <a:pt x="373" y="114"/>
                </a:cubicBezTo>
                <a:cubicBezTo>
                  <a:pt x="373" y="113"/>
                  <a:pt x="372" y="113"/>
                  <a:pt x="372" y="113"/>
                </a:cubicBezTo>
                <a:cubicBezTo>
                  <a:pt x="373" y="113"/>
                  <a:pt x="373" y="113"/>
                  <a:pt x="373" y="113"/>
                </a:cubicBezTo>
                <a:lnTo>
                  <a:pt x="374" y="113"/>
                </a:lnTo>
                <a:close/>
                <a:moveTo>
                  <a:pt x="373" y="111"/>
                </a:moveTo>
                <a:cubicBezTo>
                  <a:pt x="373" y="111"/>
                  <a:pt x="372" y="112"/>
                  <a:pt x="371" y="112"/>
                </a:cubicBezTo>
                <a:cubicBezTo>
                  <a:pt x="372" y="111"/>
                  <a:pt x="373" y="110"/>
                  <a:pt x="373" y="111"/>
                </a:cubicBezTo>
                <a:close/>
                <a:moveTo>
                  <a:pt x="372" y="113"/>
                </a:moveTo>
                <a:cubicBezTo>
                  <a:pt x="372" y="113"/>
                  <a:pt x="371" y="113"/>
                  <a:pt x="371" y="113"/>
                </a:cubicBezTo>
                <a:cubicBezTo>
                  <a:pt x="371" y="113"/>
                  <a:pt x="371" y="112"/>
                  <a:pt x="372" y="113"/>
                </a:cubicBezTo>
                <a:close/>
                <a:moveTo>
                  <a:pt x="367" y="114"/>
                </a:moveTo>
                <a:cubicBezTo>
                  <a:pt x="368" y="114"/>
                  <a:pt x="368" y="114"/>
                  <a:pt x="368" y="114"/>
                </a:cubicBezTo>
                <a:cubicBezTo>
                  <a:pt x="368" y="115"/>
                  <a:pt x="367" y="115"/>
                  <a:pt x="367" y="115"/>
                </a:cubicBezTo>
                <a:lnTo>
                  <a:pt x="367" y="114"/>
                </a:lnTo>
                <a:close/>
                <a:moveTo>
                  <a:pt x="378" y="95"/>
                </a:moveTo>
                <a:cubicBezTo>
                  <a:pt x="378" y="96"/>
                  <a:pt x="378" y="96"/>
                  <a:pt x="378" y="96"/>
                </a:cubicBezTo>
                <a:cubicBezTo>
                  <a:pt x="378" y="96"/>
                  <a:pt x="377" y="97"/>
                  <a:pt x="377" y="96"/>
                </a:cubicBezTo>
                <a:cubicBezTo>
                  <a:pt x="377" y="96"/>
                  <a:pt x="378" y="96"/>
                  <a:pt x="378" y="95"/>
                </a:cubicBezTo>
                <a:close/>
                <a:moveTo>
                  <a:pt x="394" y="72"/>
                </a:moveTo>
                <a:cubicBezTo>
                  <a:pt x="394" y="73"/>
                  <a:pt x="393" y="73"/>
                  <a:pt x="393" y="73"/>
                </a:cubicBezTo>
                <a:cubicBezTo>
                  <a:pt x="393" y="73"/>
                  <a:pt x="394" y="72"/>
                  <a:pt x="394" y="72"/>
                </a:cubicBezTo>
                <a:close/>
                <a:moveTo>
                  <a:pt x="371" y="85"/>
                </a:moveTo>
                <a:cubicBezTo>
                  <a:pt x="372" y="85"/>
                  <a:pt x="372" y="84"/>
                  <a:pt x="372" y="84"/>
                </a:cubicBezTo>
                <a:cubicBezTo>
                  <a:pt x="372" y="84"/>
                  <a:pt x="372" y="84"/>
                  <a:pt x="372" y="85"/>
                </a:cubicBezTo>
                <a:cubicBezTo>
                  <a:pt x="372" y="84"/>
                  <a:pt x="372" y="85"/>
                  <a:pt x="373" y="85"/>
                </a:cubicBezTo>
                <a:cubicBezTo>
                  <a:pt x="372" y="85"/>
                  <a:pt x="371" y="85"/>
                  <a:pt x="372" y="86"/>
                </a:cubicBezTo>
                <a:cubicBezTo>
                  <a:pt x="371" y="86"/>
                  <a:pt x="371" y="85"/>
                  <a:pt x="371" y="85"/>
                </a:cubicBezTo>
                <a:close/>
                <a:moveTo>
                  <a:pt x="372" y="94"/>
                </a:moveTo>
                <a:cubicBezTo>
                  <a:pt x="372" y="94"/>
                  <a:pt x="372" y="94"/>
                  <a:pt x="372" y="94"/>
                </a:cubicBezTo>
                <a:cubicBezTo>
                  <a:pt x="372" y="94"/>
                  <a:pt x="372" y="93"/>
                  <a:pt x="373" y="93"/>
                </a:cubicBezTo>
                <a:cubicBezTo>
                  <a:pt x="373" y="94"/>
                  <a:pt x="372" y="94"/>
                  <a:pt x="372" y="94"/>
                </a:cubicBezTo>
                <a:close/>
                <a:moveTo>
                  <a:pt x="373" y="85"/>
                </a:moveTo>
                <a:cubicBezTo>
                  <a:pt x="374" y="86"/>
                  <a:pt x="373" y="86"/>
                  <a:pt x="373" y="86"/>
                </a:cubicBezTo>
                <a:cubicBezTo>
                  <a:pt x="373" y="85"/>
                  <a:pt x="373" y="85"/>
                  <a:pt x="373" y="85"/>
                </a:cubicBezTo>
                <a:close/>
                <a:moveTo>
                  <a:pt x="371" y="70"/>
                </a:moveTo>
                <a:cubicBezTo>
                  <a:pt x="371" y="70"/>
                  <a:pt x="371" y="70"/>
                  <a:pt x="371" y="70"/>
                </a:cubicBezTo>
                <a:cubicBezTo>
                  <a:pt x="372" y="70"/>
                  <a:pt x="372" y="70"/>
                  <a:pt x="372" y="70"/>
                </a:cubicBezTo>
                <a:cubicBezTo>
                  <a:pt x="373" y="70"/>
                  <a:pt x="373" y="70"/>
                  <a:pt x="373" y="71"/>
                </a:cubicBezTo>
                <a:cubicBezTo>
                  <a:pt x="374" y="70"/>
                  <a:pt x="373" y="70"/>
                  <a:pt x="373" y="69"/>
                </a:cubicBezTo>
                <a:cubicBezTo>
                  <a:pt x="374" y="69"/>
                  <a:pt x="374" y="71"/>
                  <a:pt x="373" y="72"/>
                </a:cubicBezTo>
                <a:cubicBezTo>
                  <a:pt x="372" y="71"/>
                  <a:pt x="372" y="73"/>
                  <a:pt x="371" y="72"/>
                </a:cubicBezTo>
                <a:cubicBezTo>
                  <a:pt x="370" y="72"/>
                  <a:pt x="371" y="72"/>
                  <a:pt x="371" y="71"/>
                </a:cubicBezTo>
                <a:cubicBezTo>
                  <a:pt x="371" y="72"/>
                  <a:pt x="370" y="72"/>
                  <a:pt x="370" y="71"/>
                </a:cubicBezTo>
                <a:cubicBezTo>
                  <a:pt x="370" y="71"/>
                  <a:pt x="370" y="71"/>
                  <a:pt x="371" y="70"/>
                </a:cubicBezTo>
                <a:close/>
                <a:moveTo>
                  <a:pt x="370" y="72"/>
                </a:moveTo>
                <a:cubicBezTo>
                  <a:pt x="370" y="73"/>
                  <a:pt x="370" y="73"/>
                  <a:pt x="369" y="72"/>
                </a:cubicBezTo>
                <a:cubicBezTo>
                  <a:pt x="370" y="72"/>
                  <a:pt x="370" y="72"/>
                  <a:pt x="370" y="72"/>
                </a:cubicBezTo>
                <a:close/>
                <a:moveTo>
                  <a:pt x="367" y="72"/>
                </a:moveTo>
                <a:cubicBezTo>
                  <a:pt x="367" y="72"/>
                  <a:pt x="367" y="72"/>
                  <a:pt x="368" y="72"/>
                </a:cubicBezTo>
                <a:cubicBezTo>
                  <a:pt x="368" y="72"/>
                  <a:pt x="368" y="72"/>
                  <a:pt x="368" y="72"/>
                </a:cubicBezTo>
                <a:cubicBezTo>
                  <a:pt x="367" y="73"/>
                  <a:pt x="367" y="73"/>
                  <a:pt x="366" y="73"/>
                </a:cubicBezTo>
                <a:cubicBezTo>
                  <a:pt x="367" y="73"/>
                  <a:pt x="367" y="73"/>
                  <a:pt x="367" y="72"/>
                </a:cubicBezTo>
                <a:close/>
                <a:moveTo>
                  <a:pt x="368" y="96"/>
                </a:moveTo>
                <a:cubicBezTo>
                  <a:pt x="367" y="97"/>
                  <a:pt x="367" y="97"/>
                  <a:pt x="366" y="99"/>
                </a:cubicBezTo>
                <a:cubicBezTo>
                  <a:pt x="366" y="98"/>
                  <a:pt x="366" y="98"/>
                  <a:pt x="366" y="98"/>
                </a:cubicBezTo>
                <a:cubicBezTo>
                  <a:pt x="366" y="98"/>
                  <a:pt x="367" y="96"/>
                  <a:pt x="368" y="96"/>
                </a:cubicBezTo>
                <a:close/>
                <a:moveTo>
                  <a:pt x="365" y="67"/>
                </a:moveTo>
                <a:cubicBezTo>
                  <a:pt x="365" y="67"/>
                  <a:pt x="365" y="67"/>
                  <a:pt x="365" y="67"/>
                </a:cubicBezTo>
                <a:cubicBezTo>
                  <a:pt x="365" y="67"/>
                  <a:pt x="365" y="67"/>
                  <a:pt x="365" y="67"/>
                </a:cubicBezTo>
                <a:cubicBezTo>
                  <a:pt x="365" y="67"/>
                  <a:pt x="365" y="67"/>
                  <a:pt x="365" y="67"/>
                </a:cubicBezTo>
                <a:cubicBezTo>
                  <a:pt x="365" y="67"/>
                  <a:pt x="364" y="67"/>
                  <a:pt x="364" y="67"/>
                </a:cubicBezTo>
                <a:cubicBezTo>
                  <a:pt x="364" y="67"/>
                  <a:pt x="365" y="67"/>
                  <a:pt x="365" y="67"/>
                </a:cubicBezTo>
                <a:close/>
                <a:moveTo>
                  <a:pt x="365" y="98"/>
                </a:moveTo>
                <a:cubicBezTo>
                  <a:pt x="365" y="98"/>
                  <a:pt x="365" y="98"/>
                  <a:pt x="365" y="99"/>
                </a:cubicBezTo>
                <a:cubicBezTo>
                  <a:pt x="365" y="99"/>
                  <a:pt x="364" y="99"/>
                  <a:pt x="364" y="99"/>
                </a:cubicBezTo>
                <a:cubicBezTo>
                  <a:pt x="364" y="99"/>
                  <a:pt x="364" y="99"/>
                  <a:pt x="364" y="99"/>
                </a:cubicBezTo>
                <a:cubicBezTo>
                  <a:pt x="364" y="98"/>
                  <a:pt x="365" y="98"/>
                  <a:pt x="365" y="98"/>
                </a:cubicBezTo>
                <a:close/>
                <a:moveTo>
                  <a:pt x="363" y="99"/>
                </a:moveTo>
                <a:cubicBezTo>
                  <a:pt x="363" y="99"/>
                  <a:pt x="364" y="99"/>
                  <a:pt x="364" y="99"/>
                </a:cubicBezTo>
                <a:cubicBezTo>
                  <a:pt x="364" y="99"/>
                  <a:pt x="364" y="99"/>
                  <a:pt x="364" y="99"/>
                </a:cubicBezTo>
                <a:cubicBezTo>
                  <a:pt x="364" y="99"/>
                  <a:pt x="363" y="100"/>
                  <a:pt x="363" y="100"/>
                </a:cubicBezTo>
                <a:cubicBezTo>
                  <a:pt x="363" y="99"/>
                  <a:pt x="363" y="99"/>
                  <a:pt x="363" y="99"/>
                </a:cubicBezTo>
                <a:close/>
                <a:moveTo>
                  <a:pt x="363" y="100"/>
                </a:moveTo>
                <a:cubicBezTo>
                  <a:pt x="363" y="100"/>
                  <a:pt x="363" y="100"/>
                  <a:pt x="363" y="100"/>
                </a:cubicBezTo>
                <a:cubicBezTo>
                  <a:pt x="363" y="100"/>
                  <a:pt x="363" y="100"/>
                  <a:pt x="363" y="100"/>
                </a:cubicBezTo>
                <a:cubicBezTo>
                  <a:pt x="363" y="100"/>
                  <a:pt x="363" y="100"/>
                  <a:pt x="363" y="100"/>
                </a:cubicBezTo>
                <a:close/>
                <a:moveTo>
                  <a:pt x="361" y="99"/>
                </a:moveTo>
                <a:cubicBezTo>
                  <a:pt x="362" y="99"/>
                  <a:pt x="362" y="99"/>
                  <a:pt x="361" y="100"/>
                </a:cubicBezTo>
                <a:cubicBezTo>
                  <a:pt x="361" y="100"/>
                  <a:pt x="361" y="100"/>
                  <a:pt x="360" y="100"/>
                </a:cubicBezTo>
                <a:cubicBezTo>
                  <a:pt x="360" y="100"/>
                  <a:pt x="360" y="100"/>
                  <a:pt x="360" y="101"/>
                </a:cubicBezTo>
                <a:cubicBezTo>
                  <a:pt x="360" y="101"/>
                  <a:pt x="360" y="101"/>
                  <a:pt x="360" y="101"/>
                </a:cubicBezTo>
                <a:cubicBezTo>
                  <a:pt x="360" y="101"/>
                  <a:pt x="359" y="100"/>
                  <a:pt x="359" y="100"/>
                </a:cubicBezTo>
                <a:cubicBezTo>
                  <a:pt x="360" y="100"/>
                  <a:pt x="361" y="99"/>
                  <a:pt x="361" y="99"/>
                </a:cubicBezTo>
                <a:close/>
                <a:moveTo>
                  <a:pt x="382" y="44"/>
                </a:moveTo>
                <a:cubicBezTo>
                  <a:pt x="382" y="45"/>
                  <a:pt x="382" y="45"/>
                  <a:pt x="381" y="45"/>
                </a:cubicBezTo>
                <a:cubicBezTo>
                  <a:pt x="381" y="45"/>
                  <a:pt x="382" y="44"/>
                  <a:pt x="382" y="44"/>
                </a:cubicBezTo>
                <a:close/>
                <a:moveTo>
                  <a:pt x="359" y="57"/>
                </a:moveTo>
                <a:cubicBezTo>
                  <a:pt x="359" y="57"/>
                  <a:pt x="359" y="56"/>
                  <a:pt x="359" y="56"/>
                </a:cubicBezTo>
                <a:cubicBezTo>
                  <a:pt x="359" y="56"/>
                  <a:pt x="359" y="55"/>
                  <a:pt x="359" y="55"/>
                </a:cubicBezTo>
                <a:cubicBezTo>
                  <a:pt x="360" y="55"/>
                  <a:pt x="360" y="55"/>
                  <a:pt x="360" y="56"/>
                </a:cubicBezTo>
                <a:cubicBezTo>
                  <a:pt x="360" y="56"/>
                  <a:pt x="360" y="56"/>
                  <a:pt x="360" y="56"/>
                </a:cubicBezTo>
                <a:cubicBezTo>
                  <a:pt x="360" y="56"/>
                  <a:pt x="359" y="56"/>
                  <a:pt x="359" y="57"/>
                </a:cubicBezTo>
                <a:close/>
                <a:moveTo>
                  <a:pt x="361" y="57"/>
                </a:moveTo>
                <a:cubicBezTo>
                  <a:pt x="361" y="57"/>
                  <a:pt x="361" y="57"/>
                  <a:pt x="360" y="57"/>
                </a:cubicBezTo>
                <a:cubicBezTo>
                  <a:pt x="361" y="57"/>
                  <a:pt x="360" y="56"/>
                  <a:pt x="361" y="57"/>
                </a:cubicBezTo>
                <a:close/>
                <a:moveTo>
                  <a:pt x="358" y="41"/>
                </a:moveTo>
                <a:cubicBezTo>
                  <a:pt x="359" y="41"/>
                  <a:pt x="359" y="41"/>
                  <a:pt x="359" y="41"/>
                </a:cubicBezTo>
                <a:cubicBezTo>
                  <a:pt x="359" y="41"/>
                  <a:pt x="358" y="42"/>
                  <a:pt x="358" y="41"/>
                </a:cubicBezTo>
                <a:cubicBezTo>
                  <a:pt x="358" y="41"/>
                  <a:pt x="358" y="41"/>
                  <a:pt x="358" y="41"/>
                </a:cubicBezTo>
                <a:close/>
                <a:moveTo>
                  <a:pt x="359" y="41"/>
                </a:moveTo>
                <a:cubicBezTo>
                  <a:pt x="360" y="42"/>
                  <a:pt x="360" y="41"/>
                  <a:pt x="360" y="41"/>
                </a:cubicBezTo>
                <a:cubicBezTo>
                  <a:pt x="361" y="41"/>
                  <a:pt x="361" y="41"/>
                  <a:pt x="361" y="42"/>
                </a:cubicBezTo>
                <a:cubicBezTo>
                  <a:pt x="362" y="42"/>
                  <a:pt x="361" y="41"/>
                  <a:pt x="361" y="41"/>
                </a:cubicBezTo>
                <a:cubicBezTo>
                  <a:pt x="362" y="41"/>
                  <a:pt x="362" y="42"/>
                  <a:pt x="362" y="43"/>
                </a:cubicBezTo>
                <a:cubicBezTo>
                  <a:pt x="361" y="42"/>
                  <a:pt x="360" y="44"/>
                  <a:pt x="359" y="43"/>
                </a:cubicBezTo>
                <a:cubicBezTo>
                  <a:pt x="358" y="43"/>
                  <a:pt x="359" y="43"/>
                  <a:pt x="359" y="43"/>
                </a:cubicBezTo>
                <a:cubicBezTo>
                  <a:pt x="359" y="43"/>
                  <a:pt x="358" y="43"/>
                  <a:pt x="358" y="43"/>
                </a:cubicBezTo>
                <a:cubicBezTo>
                  <a:pt x="359" y="42"/>
                  <a:pt x="359" y="42"/>
                  <a:pt x="359" y="41"/>
                </a:cubicBezTo>
                <a:close/>
                <a:moveTo>
                  <a:pt x="359" y="43"/>
                </a:moveTo>
                <a:cubicBezTo>
                  <a:pt x="358" y="44"/>
                  <a:pt x="358" y="44"/>
                  <a:pt x="358" y="44"/>
                </a:cubicBezTo>
                <a:cubicBezTo>
                  <a:pt x="358" y="43"/>
                  <a:pt x="358" y="43"/>
                  <a:pt x="359" y="43"/>
                </a:cubicBezTo>
                <a:close/>
                <a:moveTo>
                  <a:pt x="307" y="31"/>
                </a:moveTo>
                <a:cubicBezTo>
                  <a:pt x="307" y="31"/>
                  <a:pt x="307" y="32"/>
                  <a:pt x="307" y="32"/>
                </a:cubicBezTo>
                <a:cubicBezTo>
                  <a:pt x="307" y="32"/>
                  <a:pt x="307" y="32"/>
                  <a:pt x="306" y="32"/>
                </a:cubicBezTo>
                <a:cubicBezTo>
                  <a:pt x="306" y="31"/>
                  <a:pt x="307" y="32"/>
                  <a:pt x="307" y="31"/>
                </a:cubicBezTo>
                <a:close/>
                <a:moveTo>
                  <a:pt x="320" y="9"/>
                </a:moveTo>
                <a:cubicBezTo>
                  <a:pt x="320" y="9"/>
                  <a:pt x="319" y="9"/>
                  <a:pt x="319" y="9"/>
                </a:cubicBezTo>
                <a:cubicBezTo>
                  <a:pt x="319" y="9"/>
                  <a:pt x="320" y="8"/>
                  <a:pt x="320" y="9"/>
                </a:cubicBezTo>
                <a:close/>
                <a:moveTo>
                  <a:pt x="302" y="21"/>
                </a:moveTo>
                <a:cubicBezTo>
                  <a:pt x="302" y="21"/>
                  <a:pt x="302" y="21"/>
                  <a:pt x="302" y="20"/>
                </a:cubicBezTo>
                <a:cubicBezTo>
                  <a:pt x="302" y="20"/>
                  <a:pt x="302" y="20"/>
                  <a:pt x="302" y="19"/>
                </a:cubicBezTo>
                <a:cubicBezTo>
                  <a:pt x="303" y="19"/>
                  <a:pt x="302" y="20"/>
                  <a:pt x="302" y="20"/>
                </a:cubicBezTo>
                <a:cubicBezTo>
                  <a:pt x="303" y="20"/>
                  <a:pt x="303" y="20"/>
                  <a:pt x="303" y="20"/>
                </a:cubicBezTo>
                <a:cubicBezTo>
                  <a:pt x="302" y="20"/>
                  <a:pt x="302" y="20"/>
                  <a:pt x="302" y="21"/>
                </a:cubicBezTo>
                <a:close/>
                <a:moveTo>
                  <a:pt x="303" y="21"/>
                </a:moveTo>
                <a:cubicBezTo>
                  <a:pt x="303" y="21"/>
                  <a:pt x="303" y="22"/>
                  <a:pt x="303" y="21"/>
                </a:cubicBezTo>
                <a:cubicBezTo>
                  <a:pt x="303" y="21"/>
                  <a:pt x="303" y="20"/>
                  <a:pt x="303" y="21"/>
                </a:cubicBezTo>
                <a:close/>
                <a:moveTo>
                  <a:pt x="302" y="5"/>
                </a:moveTo>
                <a:cubicBezTo>
                  <a:pt x="302" y="6"/>
                  <a:pt x="302" y="6"/>
                  <a:pt x="302" y="5"/>
                </a:cubicBezTo>
                <a:cubicBezTo>
                  <a:pt x="303" y="6"/>
                  <a:pt x="303" y="6"/>
                  <a:pt x="303" y="7"/>
                </a:cubicBezTo>
                <a:cubicBezTo>
                  <a:pt x="304" y="6"/>
                  <a:pt x="303" y="5"/>
                  <a:pt x="303" y="5"/>
                </a:cubicBezTo>
                <a:cubicBezTo>
                  <a:pt x="304" y="5"/>
                  <a:pt x="304" y="6"/>
                  <a:pt x="303" y="7"/>
                </a:cubicBezTo>
                <a:cubicBezTo>
                  <a:pt x="303" y="6"/>
                  <a:pt x="302" y="8"/>
                  <a:pt x="301" y="8"/>
                </a:cubicBezTo>
                <a:cubicBezTo>
                  <a:pt x="301" y="7"/>
                  <a:pt x="302" y="7"/>
                  <a:pt x="301" y="7"/>
                </a:cubicBezTo>
                <a:cubicBezTo>
                  <a:pt x="301" y="7"/>
                  <a:pt x="301" y="7"/>
                  <a:pt x="300" y="7"/>
                </a:cubicBezTo>
                <a:cubicBezTo>
                  <a:pt x="301" y="6"/>
                  <a:pt x="301" y="6"/>
                  <a:pt x="302" y="5"/>
                </a:cubicBezTo>
                <a:close/>
                <a:moveTo>
                  <a:pt x="301" y="5"/>
                </a:moveTo>
                <a:cubicBezTo>
                  <a:pt x="301" y="5"/>
                  <a:pt x="301" y="5"/>
                  <a:pt x="301" y="5"/>
                </a:cubicBezTo>
                <a:cubicBezTo>
                  <a:pt x="302" y="5"/>
                  <a:pt x="301" y="6"/>
                  <a:pt x="300" y="6"/>
                </a:cubicBezTo>
                <a:cubicBezTo>
                  <a:pt x="301" y="5"/>
                  <a:pt x="301" y="5"/>
                  <a:pt x="301" y="5"/>
                </a:cubicBezTo>
                <a:close/>
                <a:moveTo>
                  <a:pt x="301" y="8"/>
                </a:moveTo>
                <a:cubicBezTo>
                  <a:pt x="301" y="8"/>
                  <a:pt x="301" y="8"/>
                  <a:pt x="300" y="8"/>
                </a:cubicBezTo>
                <a:cubicBezTo>
                  <a:pt x="301" y="7"/>
                  <a:pt x="301" y="7"/>
                  <a:pt x="301" y="8"/>
                </a:cubicBezTo>
                <a:close/>
                <a:moveTo>
                  <a:pt x="299" y="8"/>
                </a:moveTo>
                <a:cubicBezTo>
                  <a:pt x="298" y="8"/>
                  <a:pt x="298" y="9"/>
                  <a:pt x="297" y="8"/>
                </a:cubicBezTo>
                <a:cubicBezTo>
                  <a:pt x="298" y="8"/>
                  <a:pt x="298" y="7"/>
                  <a:pt x="299" y="8"/>
                </a:cubicBezTo>
                <a:close/>
                <a:moveTo>
                  <a:pt x="299" y="31"/>
                </a:moveTo>
                <a:cubicBezTo>
                  <a:pt x="298" y="32"/>
                  <a:pt x="298" y="32"/>
                  <a:pt x="297" y="34"/>
                </a:cubicBezTo>
                <a:cubicBezTo>
                  <a:pt x="297" y="33"/>
                  <a:pt x="297" y="33"/>
                  <a:pt x="297" y="33"/>
                </a:cubicBezTo>
                <a:cubicBezTo>
                  <a:pt x="298" y="33"/>
                  <a:pt x="298" y="31"/>
                  <a:pt x="299" y="31"/>
                </a:cubicBezTo>
                <a:close/>
                <a:moveTo>
                  <a:pt x="296" y="8"/>
                </a:moveTo>
                <a:cubicBezTo>
                  <a:pt x="296" y="7"/>
                  <a:pt x="296" y="8"/>
                  <a:pt x="295" y="8"/>
                </a:cubicBezTo>
                <a:cubicBezTo>
                  <a:pt x="295" y="7"/>
                  <a:pt x="296" y="7"/>
                  <a:pt x="296" y="8"/>
                </a:cubicBezTo>
                <a:close/>
                <a:moveTo>
                  <a:pt x="296" y="33"/>
                </a:moveTo>
                <a:cubicBezTo>
                  <a:pt x="297" y="33"/>
                  <a:pt x="297" y="33"/>
                  <a:pt x="297" y="34"/>
                </a:cubicBezTo>
                <a:cubicBezTo>
                  <a:pt x="296" y="34"/>
                  <a:pt x="295" y="34"/>
                  <a:pt x="295" y="34"/>
                </a:cubicBezTo>
                <a:cubicBezTo>
                  <a:pt x="295" y="34"/>
                  <a:pt x="296" y="33"/>
                  <a:pt x="296" y="33"/>
                </a:cubicBezTo>
                <a:close/>
                <a:moveTo>
                  <a:pt x="292" y="47"/>
                </a:moveTo>
                <a:cubicBezTo>
                  <a:pt x="291" y="47"/>
                  <a:pt x="291" y="47"/>
                  <a:pt x="291" y="47"/>
                </a:cubicBezTo>
                <a:cubicBezTo>
                  <a:pt x="291" y="47"/>
                  <a:pt x="291" y="47"/>
                  <a:pt x="292" y="47"/>
                </a:cubicBezTo>
                <a:cubicBezTo>
                  <a:pt x="292" y="47"/>
                  <a:pt x="292" y="47"/>
                  <a:pt x="292" y="47"/>
                </a:cubicBezTo>
                <a:close/>
                <a:moveTo>
                  <a:pt x="294" y="33"/>
                </a:moveTo>
                <a:cubicBezTo>
                  <a:pt x="294" y="33"/>
                  <a:pt x="294" y="34"/>
                  <a:pt x="294" y="34"/>
                </a:cubicBezTo>
                <a:cubicBezTo>
                  <a:pt x="293" y="34"/>
                  <a:pt x="293" y="34"/>
                  <a:pt x="293" y="34"/>
                </a:cubicBezTo>
                <a:cubicBezTo>
                  <a:pt x="293" y="34"/>
                  <a:pt x="293" y="33"/>
                  <a:pt x="294" y="33"/>
                </a:cubicBezTo>
                <a:close/>
                <a:moveTo>
                  <a:pt x="291" y="35"/>
                </a:moveTo>
                <a:cubicBezTo>
                  <a:pt x="292" y="35"/>
                  <a:pt x="292" y="34"/>
                  <a:pt x="292" y="34"/>
                </a:cubicBezTo>
                <a:cubicBezTo>
                  <a:pt x="293" y="34"/>
                  <a:pt x="293" y="34"/>
                  <a:pt x="293" y="34"/>
                </a:cubicBezTo>
                <a:cubicBezTo>
                  <a:pt x="293" y="35"/>
                  <a:pt x="293" y="35"/>
                  <a:pt x="293" y="35"/>
                </a:cubicBezTo>
                <a:cubicBezTo>
                  <a:pt x="293" y="35"/>
                  <a:pt x="293" y="35"/>
                  <a:pt x="293" y="35"/>
                </a:cubicBezTo>
                <a:cubicBezTo>
                  <a:pt x="292" y="35"/>
                  <a:pt x="292" y="35"/>
                  <a:pt x="292" y="35"/>
                </a:cubicBezTo>
                <a:cubicBezTo>
                  <a:pt x="292" y="35"/>
                  <a:pt x="292" y="36"/>
                  <a:pt x="292" y="36"/>
                </a:cubicBezTo>
                <a:cubicBezTo>
                  <a:pt x="292" y="36"/>
                  <a:pt x="291" y="35"/>
                  <a:pt x="291" y="35"/>
                </a:cubicBezTo>
                <a:close/>
                <a:moveTo>
                  <a:pt x="283" y="50"/>
                </a:moveTo>
                <a:cubicBezTo>
                  <a:pt x="283" y="50"/>
                  <a:pt x="283" y="50"/>
                  <a:pt x="283" y="50"/>
                </a:cubicBezTo>
                <a:cubicBezTo>
                  <a:pt x="283" y="50"/>
                  <a:pt x="283" y="50"/>
                  <a:pt x="284" y="50"/>
                </a:cubicBezTo>
                <a:cubicBezTo>
                  <a:pt x="284" y="50"/>
                  <a:pt x="284" y="50"/>
                  <a:pt x="284" y="50"/>
                </a:cubicBezTo>
                <a:cubicBezTo>
                  <a:pt x="283" y="50"/>
                  <a:pt x="283" y="50"/>
                  <a:pt x="283" y="50"/>
                </a:cubicBezTo>
                <a:close/>
                <a:moveTo>
                  <a:pt x="283" y="6"/>
                </a:moveTo>
                <a:cubicBezTo>
                  <a:pt x="283" y="6"/>
                  <a:pt x="283" y="5"/>
                  <a:pt x="283" y="5"/>
                </a:cubicBezTo>
                <a:cubicBezTo>
                  <a:pt x="284" y="6"/>
                  <a:pt x="283" y="7"/>
                  <a:pt x="284" y="7"/>
                </a:cubicBezTo>
                <a:cubicBezTo>
                  <a:pt x="284" y="7"/>
                  <a:pt x="283" y="8"/>
                  <a:pt x="283" y="7"/>
                </a:cubicBezTo>
                <a:cubicBezTo>
                  <a:pt x="284" y="7"/>
                  <a:pt x="284" y="6"/>
                  <a:pt x="283" y="6"/>
                </a:cubicBezTo>
                <a:close/>
                <a:moveTo>
                  <a:pt x="211" y="24"/>
                </a:moveTo>
                <a:cubicBezTo>
                  <a:pt x="211" y="25"/>
                  <a:pt x="210" y="25"/>
                  <a:pt x="210" y="25"/>
                </a:cubicBezTo>
                <a:cubicBezTo>
                  <a:pt x="210" y="25"/>
                  <a:pt x="210" y="24"/>
                  <a:pt x="210" y="24"/>
                </a:cubicBezTo>
                <a:cubicBezTo>
                  <a:pt x="210" y="24"/>
                  <a:pt x="210" y="24"/>
                  <a:pt x="211" y="24"/>
                </a:cubicBezTo>
                <a:close/>
                <a:moveTo>
                  <a:pt x="176" y="19"/>
                </a:moveTo>
                <a:cubicBezTo>
                  <a:pt x="175" y="18"/>
                  <a:pt x="177" y="17"/>
                  <a:pt x="177" y="17"/>
                </a:cubicBezTo>
                <a:cubicBezTo>
                  <a:pt x="177" y="17"/>
                  <a:pt x="177" y="18"/>
                  <a:pt x="177" y="18"/>
                </a:cubicBezTo>
                <a:cubicBezTo>
                  <a:pt x="178" y="18"/>
                  <a:pt x="177" y="18"/>
                  <a:pt x="178" y="18"/>
                </a:cubicBezTo>
                <a:cubicBezTo>
                  <a:pt x="177" y="18"/>
                  <a:pt x="177" y="18"/>
                  <a:pt x="176" y="19"/>
                </a:cubicBezTo>
                <a:close/>
                <a:moveTo>
                  <a:pt x="179" y="18"/>
                </a:moveTo>
                <a:cubicBezTo>
                  <a:pt x="180" y="17"/>
                  <a:pt x="181" y="16"/>
                  <a:pt x="181" y="16"/>
                </a:cubicBezTo>
                <a:cubicBezTo>
                  <a:pt x="181" y="18"/>
                  <a:pt x="180" y="18"/>
                  <a:pt x="179" y="18"/>
                </a:cubicBezTo>
                <a:close/>
                <a:moveTo>
                  <a:pt x="183" y="16"/>
                </a:moveTo>
                <a:cubicBezTo>
                  <a:pt x="182" y="15"/>
                  <a:pt x="183" y="15"/>
                  <a:pt x="183" y="15"/>
                </a:cubicBezTo>
                <a:cubicBezTo>
                  <a:pt x="183" y="16"/>
                  <a:pt x="183" y="16"/>
                  <a:pt x="183" y="16"/>
                </a:cubicBezTo>
                <a:close/>
                <a:moveTo>
                  <a:pt x="194" y="15"/>
                </a:moveTo>
                <a:cubicBezTo>
                  <a:pt x="193" y="14"/>
                  <a:pt x="194" y="15"/>
                  <a:pt x="195" y="15"/>
                </a:cubicBezTo>
                <a:cubicBezTo>
                  <a:pt x="195" y="15"/>
                  <a:pt x="194" y="15"/>
                  <a:pt x="194" y="15"/>
                </a:cubicBezTo>
                <a:close/>
                <a:moveTo>
                  <a:pt x="31" y="75"/>
                </a:moveTo>
                <a:cubicBezTo>
                  <a:pt x="31" y="74"/>
                  <a:pt x="31" y="74"/>
                  <a:pt x="31" y="74"/>
                </a:cubicBezTo>
                <a:cubicBezTo>
                  <a:pt x="31" y="75"/>
                  <a:pt x="32" y="74"/>
                  <a:pt x="31" y="74"/>
                </a:cubicBezTo>
                <a:cubicBezTo>
                  <a:pt x="32" y="74"/>
                  <a:pt x="32" y="74"/>
                  <a:pt x="32" y="75"/>
                </a:cubicBezTo>
                <a:cubicBezTo>
                  <a:pt x="31" y="75"/>
                  <a:pt x="31" y="75"/>
                  <a:pt x="31" y="75"/>
                </a:cubicBezTo>
                <a:close/>
                <a:moveTo>
                  <a:pt x="38" y="73"/>
                </a:moveTo>
                <a:cubicBezTo>
                  <a:pt x="38" y="73"/>
                  <a:pt x="39" y="72"/>
                  <a:pt x="39" y="73"/>
                </a:cubicBezTo>
                <a:cubicBezTo>
                  <a:pt x="39" y="73"/>
                  <a:pt x="38" y="73"/>
                  <a:pt x="38" y="73"/>
                </a:cubicBezTo>
                <a:close/>
                <a:moveTo>
                  <a:pt x="40" y="73"/>
                </a:moveTo>
                <a:cubicBezTo>
                  <a:pt x="40" y="72"/>
                  <a:pt x="41" y="73"/>
                  <a:pt x="41" y="73"/>
                </a:cubicBezTo>
                <a:cubicBezTo>
                  <a:pt x="40" y="73"/>
                  <a:pt x="40" y="73"/>
                  <a:pt x="40" y="73"/>
                </a:cubicBezTo>
                <a:close/>
                <a:moveTo>
                  <a:pt x="47" y="73"/>
                </a:moveTo>
                <a:cubicBezTo>
                  <a:pt x="48" y="72"/>
                  <a:pt x="48" y="71"/>
                  <a:pt x="48" y="72"/>
                </a:cubicBezTo>
                <a:cubicBezTo>
                  <a:pt x="48" y="72"/>
                  <a:pt x="48" y="73"/>
                  <a:pt x="47" y="73"/>
                </a:cubicBezTo>
                <a:close/>
                <a:moveTo>
                  <a:pt x="49" y="71"/>
                </a:moveTo>
                <a:cubicBezTo>
                  <a:pt x="48" y="70"/>
                  <a:pt x="48" y="71"/>
                  <a:pt x="48" y="70"/>
                </a:cubicBezTo>
                <a:cubicBezTo>
                  <a:pt x="48" y="70"/>
                  <a:pt x="48" y="68"/>
                  <a:pt x="49" y="69"/>
                </a:cubicBezTo>
                <a:cubicBezTo>
                  <a:pt x="49" y="70"/>
                  <a:pt x="49" y="70"/>
                  <a:pt x="49" y="71"/>
                </a:cubicBezTo>
                <a:close/>
                <a:moveTo>
                  <a:pt x="49" y="69"/>
                </a:moveTo>
                <a:cubicBezTo>
                  <a:pt x="50" y="69"/>
                  <a:pt x="50" y="70"/>
                  <a:pt x="50" y="70"/>
                </a:cubicBezTo>
                <a:cubicBezTo>
                  <a:pt x="50" y="70"/>
                  <a:pt x="50" y="70"/>
                  <a:pt x="49" y="70"/>
                </a:cubicBezTo>
                <a:cubicBezTo>
                  <a:pt x="50" y="70"/>
                  <a:pt x="49" y="69"/>
                  <a:pt x="49" y="69"/>
                </a:cubicBezTo>
                <a:close/>
                <a:moveTo>
                  <a:pt x="50" y="72"/>
                </a:moveTo>
                <a:cubicBezTo>
                  <a:pt x="50" y="72"/>
                  <a:pt x="51" y="71"/>
                  <a:pt x="51" y="71"/>
                </a:cubicBezTo>
                <a:cubicBezTo>
                  <a:pt x="50" y="70"/>
                  <a:pt x="50" y="71"/>
                  <a:pt x="50" y="71"/>
                </a:cubicBezTo>
                <a:cubicBezTo>
                  <a:pt x="50" y="71"/>
                  <a:pt x="50" y="70"/>
                  <a:pt x="51" y="71"/>
                </a:cubicBezTo>
                <a:cubicBezTo>
                  <a:pt x="51" y="71"/>
                  <a:pt x="51" y="71"/>
                  <a:pt x="51" y="71"/>
                </a:cubicBezTo>
                <a:cubicBezTo>
                  <a:pt x="51" y="72"/>
                  <a:pt x="51" y="72"/>
                  <a:pt x="50" y="72"/>
                </a:cubicBezTo>
                <a:close/>
                <a:moveTo>
                  <a:pt x="50" y="70"/>
                </a:moveTo>
                <a:cubicBezTo>
                  <a:pt x="50" y="69"/>
                  <a:pt x="51" y="70"/>
                  <a:pt x="51" y="70"/>
                </a:cubicBezTo>
                <a:cubicBezTo>
                  <a:pt x="51" y="70"/>
                  <a:pt x="51" y="70"/>
                  <a:pt x="50" y="70"/>
                </a:cubicBezTo>
                <a:close/>
                <a:moveTo>
                  <a:pt x="55" y="70"/>
                </a:moveTo>
                <a:cubicBezTo>
                  <a:pt x="55" y="70"/>
                  <a:pt x="55" y="69"/>
                  <a:pt x="54" y="70"/>
                </a:cubicBezTo>
                <a:cubicBezTo>
                  <a:pt x="54" y="71"/>
                  <a:pt x="55" y="70"/>
                  <a:pt x="55" y="71"/>
                </a:cubicBezTo>
                <a:cubicBezTo>
                  <a:pt x="55" y="71"/>
                  <a:pt x="54" y="71"/>
                  <a:pt x="54" y="70"/>
                </a:cubicBezTo>
                <a:cubicBezTo>
                  <a:pt x="54" y="70"/>
                  <a:pt x="55" y="69"/>
                  <a:pt x="56" y="70"/>
                </a:cubicBezTo>
                <a:cubicBezTo>
                  <a:pt x="55" y="70"/>
                  <a:pt x="56" y="70"/>
                  <a:pt x="55" y="70"/>
                </a:cubicBezTo>
                <a:close/>
                <a:moveTo>
                  <a:pt x="57" y="70"/>
                </a:moveTo>
                <a:cubicBezTo>
                  <a:pt x="57" y="70"/>
                  <a:pt x="57" y="70"/>
                  <a:pt x="56" y="70"/>
                </a:cubicBezTo>
                <a:cubicBezTo>
                  <a:pt x="57" y="69"/>
                  <a:pt x="57" y="69"/>
                  <a:pt x="57" y="69"/>
                </a:cubicBezTo>
                <a:cubicBezTo>
                  <a:pt x="57" y="69"/>
                  <a:pt x="57" y="70"/>
                  <a:pt x="57" y="70"/>
                </a:cubicBezTo>
                <a:close/>
                <a:moveTo>
                  <a:pt x="56" y="67"/>
                </a:moveTo>
                <a:cubicBezTo>
                  <a:pt x="56" y="66"/>
                  <a:pt x="57" y="66"/>
                  <a:pt x="57" y="66"/>
                </a:cubicBezTo>
                <a:cubicBezTo>
                  <a:pt x="57" y="67"/>
                  <a:pt x="56" y="67"/>
                  <a:pt x="56" y="67"/>
                </a:cubicBezTo>
                <a:close/>
                <a:moveTo>
                  <a:pt x="58" y="70"/>
                </a:moveTo>
                <a:cubicBezTo>
                  <a:pt x="58" y="70"/>
                  <a:pt x="59" y="70"/>
                  <a:pt x="59" y="70"/>
                </a:cubicBezTo>
                <a:cubicBezTo>
                  <a:pt x="59" y="71"/>
                  <a:pt x="59" y="71"/>
                  <a:pt x="58" y="70"/>
                </a:cubicBezTo>
                <a:close/>
                <a:moveTo>
                  <a:pt x="60" y="68"/>
                </a:moveTo>
                <a:cubicBezTo>
                  <a:pt x="59" y="67"/>
                  <a:pt x="60" y="68"/>
                  <a:pt x="60" y="67"/>
                </a:cubicBezTo>
                <a:cubicBezTo>
                  <a:pt x="61" y="67"/>
                  <a:pt x="60" y="67"/>
                  <a:pt x="60" y="68"/>
                </a:cubicBezTo>
                <a:cubicBezTo>
                  <a:pt x="61" y="68"/>
                  <a:pt x="61" y="67"/>
                  <a:pt x="61" y="67"/>
                </a:cubicBezTo>
                <a:cubicBezTo>
                  <a:pt x="61" y="68"/>
                  <a:pt x="60" y="68"/>
                  <a:pt x="60" y="68"/>
                </a:cubicBezTo>
                <a:close/>
                <a:moveTo>
                  <a:pt x="61" y="70"/>
                </a:moveTo>
                <a:cubicBezTo>
                  <a:pt x="61" y="70"/>
                  <a:pt x="61" y="69"/>
                  <a:pt x="62" y="69"/>
                </a:cubicBezTo>
                <a:cubicBezTo>
                  <a:pt x="62" y="70"/>
                  <a:pt x="62" y="70"/>
                  <a:pt x="61" y="70"/>
                </a:cubicBezTo>
                <a:close/>
                <a:moveTo>
                  <a:pt x="63" y="69"/>
                </a:moveTo>
                <a:cubicBezTo>
                  <a:pt x="63" y="68"/>
                  <a:pt x="63" y="67"/>
                  <a:pt x="63" y="67"/>
                </a:cubicBezTo>
                <a:cubicBezTo>
                  <a:pt x="63" y="68"/>
                  <a:pt x="64" y="68"/>
                  <a:pt x="63" y="69"/>
                </a:cubicBezTo>
                <a:close/>
                <a:moveTo>
                  <a:pt x="65" y="68"/>
                </a:moveTo>
                <a:cubicBezTo>
                  <a:pt x="64" y="67"/>
                  <a:pt x="64" y="68"/>
                  <a:pt x="64" y="67"/>
                </a:cubicBezTo>
                <a:cubicBezTo>
                  <a:pt x="64" y="67"/>
                  <a:pt x="64" y="67"/>
                  <a:pt x="65" y="66"/>
                </a:cubicBezTo>
                <a:cubicBezTo>
                  <a:pt x="65" y="67"/>
                  <a:pt x="65" y="67"/>
                  <a:pt x="65" y="67"/>
                </a:cubicBezTo>
                <a:cubicBezTo>
                  <a:pt x="65" y="67"/>
                  <a:pt x="65" y="67"/>
                  <a:pt x="65" y="68"/>
                </a:cubicBezTo>
                <a:close/>
                <a:moveTo>
                  <a:pt x="66" y="70"/>
                </a:moveTo>
                <a:cubicBezTo>
                  <a:pt x="66" y="70"/>
                  <a:pt x="66" y="71"/>
                  <a:pt x="66" y="70"/>
                </a:cubicBezTo>
                <a:cubicBezTo>
                  <a:pt x="66" y="70"/>
                  <a:pt x="66" y="70"/>
                  <a:pt x="66" y="70"/>
                </a:cubicBezTo>
                <a:cubicBezTo>
                  <a:pt x="66" y="70"/>
                  <a:pt x="66" y="70"/>
                  <a:pt x="66" y="70"/>
                </a:cubicBezTo>
                <a:close/>
                <a:moveTo>
                  <a:pt x="67" y="68"/>
                </a:moveTo>
                <a:cubicBezTo>
                  <a:pt x="67" y="68"/>
                  <a:pt x="67" y="68"/>
                  <a:pt x="67" y="68"/>
                </a:cubicBezTo>
                <a:cubicBezTo>
                  <a:pt x="67" y="67"/>
                  <a:pt x="67" y="67"/>
                  <a:pt x="67" y="67"/>
                </a:cubicBezTo>
                <a:cubicBezTo>
                  <a:pt x="67" y="67"/>
                  <a:pt x="68" y="68"/>
                  <a:pt x="67" y="68"/>
                </a:cubicBezTo>
                <a:close/>
                <a:moveTo>
                  <a:pt x="66" y="67"/>
                </a:moveTo>
                <a:cubicBezTo>
                  <a:pt x="66" y="67"/>
                  <a:pt x="68" y="65"/>
                  <a:pt x="68" y="67"/>
                </a:cubicBezTo>
                <a:cubicBezTo>
                  <a:pt x="67" y="66"/>
                  <a:pt x="66" y="68"/>
                  <a:pt x="66" y="67"/>
                </a:cubicBezTo>
                <a:close/>
                <a:moveTo>
                  <a:pt x="71" y="66"/>
                </a:moveTo>
                <a:cubicBezTo>
                  <a:pt x="71" y="66"/>
                  <a:pt x="71" y="66"/>
                  <a:pt x="71" y="66"/>
                </a:cubicBezTo>
                <a:cubicBezTo>
                  <a:pt x="71" y="66"/>
                  <a:pt x="71" y="65"/>
                  <a:pt x="72" y="66"/>
                </a:cubicBezTo>
                <a:cubicBezTo>
                  <a:pt x="71" y="66"/>
                  <a:pt x="71" y="66"/>
                  <a:pt x="71" y="66"/>
                </a:cubicBezTo>
                <a:close/>
                <a:moveTo>
                  <a:pt x="76" y="66"/>
                </a:moveTo>
                <a:cubicBezTo>
                  <a:pt x="76" y="65"/>
                  <a:pt x="76" y="65"/>
                  <a:pt x="76" y="65"/>
                </a:cubicBezTo>
                <a:cubicBezTo>
                  <a:pt x="76" y="65"/>
                  <a:pt x="76" y="65"/>
                  <a:pt x="76" y="65"/>
                </a:cubicBezTo>
                <a:cubicBezTo>
                  <a:pt x="76" y="65"/>
                  <a:pt x="76" y="65"/>
                  <a:pt x="76" y="65"/>
                </a:cubicBezTo>
                <a:cubicBezTo>
                  <a:pt x="76" y="65"/>
                  <a:pt x="76" y="65"/>
                  <a:pt x="76" y="65"/>
                </a:cubicBezTo>
                <a:cubicBezTo>
                  <a:pt x="77" y="65"/>
                  <a:pt x="77" y="65"/>
                  <a:pt x="77" y="65"/>
                </a:cubicBezTo>
                <a:cubicBezTo>
                  <a:pt x="77" y="65"/>
                  <a:pt x="77" y="65"/>
                  <a:pt x="77" y="65"/>
                </a:cubicBezTo>
                <a:cubicBezTo>
                  <a:pt x="77" y="65"/>
                  <a:pt x="76" y="66"/>
                  <a:pt x="76" y="66"/>
                </a:cubicBezTo>
                <a:close/>
                <a:moveTo>
                  <a:pt x="15" y="89"/>
                </a:moveTo>
                <a:cubicBezTo>
                  <a:pt x="15" y="88"/>
                  <a:pt x="15" y="88"/>
                  <a:pt x="15" y="88"/>
                </a:cubicBezTo>
                <a:cubicBezTo>
                  <a:pt x="15" y="88"/>
                  <a:pt x="15" y="88"/>
                  <a:pt x="16" y="88"/>
                </a:cubicBezTo>
                <a:cubicBezTo>
                  <a:pt x="16" y="89"/>
                  <a:pt x="15" y="89"/>
                  <a:pt x="15" y="89"/>
                </a:cubicBezTo>
                <a:close/>
                <a:moveTo>
                  <a:pt x="18" y="88"/>
                </a:moveTo>
                <a:cubicBezTo>
                  <a:pt x="17" y="87"/>
                  <a:pt x="17" y="88"/>
                  <a:pt x="17" y="88"/>
                </a:cubicBezTo>
                <a:cubicBezTo>
                  <a:pt x="16" y="87"/>
                  <a:pt x="18" y="87"/>
                  <a:pt x="18" y="88"/>
                </a:cubicBezTo>
                <a:close/>
                <a:moveTo>
                  <a:pt x="21" y="88"/>
                </a:moveTo>
                <a:cubicBezTo>
                  <a:pt x="20" y="88"/>
                  <a:pt x="20" y="87"/>
                  <a:pt x="20" y="88"/>
                </a:cubicBezTo>
                <a:cubicBezTo>
                  <a:pt x="20" y="86"/>
                  <a:pt x="21" y="88"/>
                  <a:pt x="22" y="88"/>
                </a:cubicBezTo>
                <a:cubicBezTo>
                  <a:pt x="21" y="89"/>
                  <a:pt x="21" y="88"/>
                  <a:pt x="21" y="88"/>
                </a:cubicBezTo>
                <a:close/>
                <a:moveTo>
                  <a:pt x="25" y="89"/>
                </a:moveTo>
                <a:cubicBezTo>
                  <a:pt x="25" y="89"/>
                  <a:pt x="24" y="89"/>
                  <a:pt x="24" y="90"/>
                </a:cubicBezTo>
                <a:cubicBezTo>
                  <a:pt x="24" y="89"/>
                  <a:pt x="24" y="88"/>
                  <a:pt x="25" y="88"/>
                </a:cubicBezTo>
                <a:cubicBezTo>
                  <a:pt x="25" y="89"/>
                  <a:pt x="25" y="89"/>
                  <a:pt x="25" y="89"/>
                </a:cubicBezTo>
                <a:close/>
                <a:moveTo>
                  <a:pt x="20" y="94"/>
                </a:moveTo>
                <a:cubicBezTo>
                  <a:pt x="20" y="94"/>
                  <a:pt x="21" y="94"/>
                  <a:pt x="21" y="95"/>
                </a:cubicBezTo>
                <a:cubicBezTo>
                  <a:pt x="20" y="94"/>
                  <a:pt x="20" y="95"/>
                  <a:pt x="20" y="94"/>
                </a:cubicBezTo>
                <a:close/>
                <a:moveTo>
                  <a:pt x="21" y="95"/>
                </a:moveTo>
                <a:cubicBezTo>
                  <a:pt x="21" y="95"/>
                  <a:pt x="21" y="94"/>
                  <a:pt x="21" y="94"/>
                </a:cubicBezTo>
                <a:cubicBezTo>
                  <a:pt x="22" y="95"/>
                  <a:pt x="22" y="94"/>
                  <a:pt x="22" y="94"/>
                </a:cubicBezTo>
                <a:cubicBezTo>
                  <a:pt x="22" y="94"/>
                  <a:pt x="22" y="95"/>
                  <a:pt x="22" y="95"/>
                </a:cubicBezTo>
                <a:cubicBezTo>
                  <a:pt x="22" y="95"/>
                  <a:pt x="22" y="94"/>
                  <a:pt x="22" y="95"/>
                </a:cubicBezTo>
                <a:lnTo>
                  <a:pt x="21" y="95"/>
                </a:lnTo>
                <a:close/>
                <a:moveTo>
                  <a:pt x="22" y="97"/>
                </a:moveTo>
                <a:cubicBezTo>
                  <a:pt x="22" y="97"/>
                  <a:pt x="23" y="96"/>
                  <a:pt x="24" y="96"/>
                </a:cubicBezTo>
                <a:cubicBezTo>
                  <a:pt x="23" y="97"/>
                  <a:pt x="22" y="97"/>
                  <a:pt x="22" y="97"/>
                </a:cubicBezTo>
                <a:close/>
                <a:moveTo>
                  <a:pt x="23" y="95"/>
                </a:moveTo>
                <a:cubicBezTo>
                  <a:pt x="23" y="95"/>
                  <a:pt x="23" y="95"/>
                  <a:pt x="24" y="95"/>
                </a:cubicBezTo>
                <a:cubicBezTo>
                  <a:pt x="23" y="95"/>
                  <a:pt x="23" y="96"/>
                  <a:pt x="23" y="95"/>
                </a:cubicBezTo>
                <a:close/>
                <a:moveTo>
                  <a:pt x="26" y="94"/>
                </a:moveTo>
                <a:cubicBezTo>
                  <a:pt x="26" y="94"/>
                  <a:pt x="26" y="94"/>
                  <a:pt x="26" y="94"/>
                </a:cubicBezTo>
                <a:cubicBezTo>
                  <a:pt x="26" y="93"/>
                  <a:pt x="26" y="94"/>
                  <a:pt x="27" y="94"/>
                </a:cubicBezTo>
                <a:lnTo>
                  <a:pt x="26" y="94"/>
                </a:lnTo>
                <a:close/>
                <a:moveTo>
                  <a:pt x="33" y="79"/>
                </a:moveTo>
                <a:cubicBezTo>
                  <a:pt x="33" y="80"/>
                  <a:pt x="34" y="80"/>
                  <a:pt x="34" y="80"/>
                </a:cubicBezTo>
                <a:cubicBezTo>
                  <a:pt x="33" y="80"/>
                  <a:pt x="33" y="79"/>
                  <a:pt x="33" y="79"/>
                </a:cubicBezTo>
                <a:close/>
                <a:moveTo>
                  <a:pt x="33" y="84"/>
                </a:moveTo>
                <a:cubicBezTo>
                  <a:pt x="33" y="84"/>
                  <a:pt x="32" y="84"/>
                  <a:pt x="33" y="83"/>
                </a:cubicBezTo>
                <a:cubicBezTo>
                  <a:pt x="33" y="83"/>
                  <a:pt x="33" y="84"/>
                  <a:pt x="34" y="84"/>
                </a:cubicBezTo>
                <a:cubicBezTo>
                  <a:pt x="33" y="85"/>
                  <a:pt x="33" y="85"/>
                  <a:pt x="33" y="85"/>
                </a:cubicBezTo>
                <a:cubicBezTo>
                  <a:pt x="33" y="85"/>
                  <a:pt x="33" y="85"/>
                  <a:pt x="33" y="84"/>
                </a:cubicBezTo>
                <a:cubicBezTo>
                  <a:pt x="33" y="84"/>
                  <a:pt x="33" y="84"/>
                  <a:pt x="33" y="84"/>
                </a:cubicBezTo>
                <a:close/>
                <a:moveTo>
                  <a:pt x="33" y="86"/>
                </a:moveTo>
                <a:cubicBezTo>
                  <a:pt x="33" y="86"/>
                  <a:pt x="32" y="86"/>
                  <a:pt x="32" y="86"/>
                </a:cubicBezTo>
                <a:cubicBezTo>
                  <a:pt x="32" y="85"/>
                  <a:pt x="32" y="85"/>
                  <a:pt x="32" y="85"/>
                </a:cubicBezTo>
                <a:cubicBezTo>
                  <a:pt x="33" y="85"/>
                  <a:pt x="33" y="85"/>
                  <a:pt x="33" y="86"/>
                </a:cubicBezTo>
                <a:close/>
                <a:moveTo>
                  <a:pt x="28" y="89"/>
                </a:moveTo>
                <a:cubicBezTo>
                  <a:pt x="27" y="89"/>
                  <a:pt x="27" y="89"/>
                  <a:pt x="27" y="88"/>
                </a:cubicBezTo>
                <a:cubicBezTo>
                  <a:pt x="27" y="88"/>
                  <a:pt x="27" y="88"/>
                  <a:pt x="28" y="88"/>
                </a:cubicBezTo>
                <a:lnTo>
                  <a:pt x="28" y="89"/>
                </a:lnTo>
                <a:close/>
                <a:moveTo>
                  <a:pt x="28" y="88"/>
                </a:moveTo>
                <a:cubicBezTo>
                  <a:pt x="28" y="88"/>
                  <a:pt x="28" y="88"/>
                  <a:pt x="28" y="88"/>
                </a:cubicBezTo>
                <a:cubicBezTo>
                  <a:pt x="28" y="87"/>
                  <a:pt x="28" y="87"/>
                  <a:pt x="28" y="87"/>
                </a:cubicBezTo>
                <a:cubicBezTo>
                  <a:pt x="28" y="87"/>
                  <a:pt x="28" y="86"/>
                  <a:pt x="28" y="87"/>
                </a:cubicBezTo>
                <a:cubicBezTo>
                  <a:pt x="28" y="88"/>
                  <a:pt x="29" y="87"/>
                  <a:pt x="29" y="88"/>
                </a:cubicBezTo>
                <a:cubicBezTo>
                  <a:pt x="29" y="87"/>
                  <a:pt x="28" y="89"/>
                  <a:pt x="28" y="88"/>
                </a:cubicBezTo>
                <a:close/>
                <a:moveTo>
                  <a:pt x="28" y="85"/>
                </a:moveTo>
                <a:cubicBezTo>
                  <a:pt x="28" y="85"/>
                  <a:pt x="28" y="85"/>
                  <a:pt x="28" y="85"/>
                </a:cubicBezTo>
                <a:cubicBezTo>
                  <a:pt x="28" y="84"/>
                  <a:pt x="28" y="84"/>
                  <a:pt x="28" y="84"/>
                </a:cubicBezTo>
                <a:cubicBezTo>
                  <a:pt x="29" y="83"/>
                  <a:pt x="29" y="83"/>
                  <a:pt x="29" y="83"/>
                </a:cubicBezTo>
                <a:cubicBezTo>
                  <a:pt x="29" y="84"/>
                  <a:pt x="29" y="84"/>
                  <a:pt x="29" y="85"/>
                </a:cubicBezTo>
                <a:cubicBezTo>
                  <a:pt x="30" y="83"/>
                  <a:pt x="30" y="84"/>
                  <a:pt x="31" y="83"/>
                </a:cubicBezTo>
                <a:cubicBezTo>
                  <a:pt x="31" y="84"/>
                  <a:pt x="32" y="84"/>
                  <a:pt x="32" y="84"/>
                </a:cubicBezTo>
                <a:cubicBezTo>
                  <a:pt x="32" y="85"/>
                  <a:pt x="31" y="85"/>
                  <a:pt x="30" y="85"/>
                </a:cubicBezTo>
                <a:cubicBezTo>
                  <a:pt x="31" y="85"/>
                  <a:pt x="31" y="85"/>
                  <a:pt x="31" y="85"/>
                </a:cubicBezTo>
                <a:cubicBezTo>
                  <a:pt x="30" y="85"/>
                  <a:pt x="30" y="85"/>
                  <a:pt x="30" y="85"/>
                </a:cubicBezTo>
                <a:cubicBezTo>
                  <a:pt x="30" y="85"/>
                  <a:pt x="28" y="86"/>
                  <a:pt x="28" y="85"/>
                </a:cubicBezTo>
                <a:close/>
                <a:moveTo>
                  <a:pt x="31" y="86"/>
                </a:moveTo>
                <a:cubicBezTo>
                  <a:pt x="31" y="86"/>
                  <a:pt x="30" y="86"/>
                  <a:pt x="30" y="86"/>
                </a:cubicBezTo>
                <a:cubicBezTo>
                  <a:pt x="31" y="86"/>
                  <a:pt x="31" y="86"/>
                  <a:pt x="31" y="86"/>
                </a:cubicBezTo>
                <a:close/>
                <a:moveTo>
                  <a:pt x="30" y="88"/>
                </a:moveTo>
                <a:cubicBezTo>
                  <a:pt x="30" y="87"/>
                  <a:pt x="30" y="87"/>
                  <a:pt x="29" y="87"/>
                </a:cubicBezTo>
                <a:cubicBezTo>
                  <a:pt x="30" y="87"/>
                  <a:pt x="31" y="87"/>
                  <a:pt x="31" y="87"/>
                </a:cubicBezTo>
                <a:cubicBezTo>
                  <a:pt x="31" y="87"/>
                  <a:pt x="30" y="87"/>
                  <a:pt x="30" y="88"/>
                </a:cubicBezTo>
                <a:close/>
                <a:moveTo>
                  <a:pt x="31" y="87"/>
                </a:moveTo>
                <a:cubicBezTo>
                  <a:pt x="31" y="87"/>
                  <a:pt x="32" y="87"/>
                  <a:pt x="32" y="87"/>
                </a:cubicBezTo>
                <a:cubicBezTo>
                  <a:pt x="31" y="87"/>
                  <a:pt x="31" y="88"/>
                  <a:pt x="31" y="87"/>
                </a:cubicBezTo>
                <a:close/>
                <a:moveTo>
                  <a:pt x="29" y="94"/>
                </a:moveTo>
                <a:cubicBezTo>
                  <a:pt x="30" y="94"/>
                  <a:pt x="30" y="93"/>
                  <a:pt x="30" y="93"/>
                </a:cubicBezTo>
                <a:cubicBezTo>
                  <a:pt x="30" y="94"/>
                  <a:pt x="30" y="94"/>
                  <a:pt x="29" y="94"/>
                </a:cubicBezTo>
                <a:close/>
                <a:moveTo>
                  <a:pt x="31" y="93"/>
                </a:moveTo>
                <a:cubicBezTo>
                  <a:pt x="31" y="93"/>
                  <a:pt x="31" y="93"/>
                  <a:pt x="31" y="93"/>
                </a:cubicBezTo>
                <a:cubicBezTo>
                  <a:pt x="31" y="92"/>
                  <a:pt x="31" y="92"/>
                  <a:pt x="31" y="92"/>
                </a:cubicBezTo>
                <a:cubicBezTo>
                  <a:pt x="31" y="92"/>
                  <a:pt x="30" y="92"/>
                  <a:pt x="30" y="92"/>
                </a:cubicBezTo>
                <a:cubicBezTo>
                  <a:pt x="31" y="92"/>
                  <a:pt x="31" y="91"/>
                  <a:pt x="31" y="92"/>
                </a:cubicBezTo>
                <a:cubicBezTo>
                  <a:pt x="31" y="92"/>
                  <a:pt x="31" y="93"/>
                  <a:pt x="31" y="93"/>
                </a:cubicBezTo>
                <a:close/>
                <a:moveTo>
                  <a:pt x="33" y="91"/>
                </a:moveTo>
                <a:cubicBezTo>
                  <a:pt x="32" y="91"/>
                  <a:pt x="32" y="91"/>
                  <a:pt x="32" y="91"/>
                </a:cubicBezTo>
                <a:cubicBezTo>
                  <a:pt x="32" y="90"/>
                  <a:pt x="32" y="90"/>
                  <a:pt x="33" y="90"/>
                </a:cubicBezTo>
                <a:cubicBezTo>
                  <a:pt x="32" y="90"/>
                  <a:pt x="33" y="90"/>
                  <a:pt x="33" y="90"/>
                </a:cubicBezTo>
                <a:lnTo>
                  <a:pt x="33" y="91"/>
                </a:lnTo>
                <a:close/>
                <a:moveTo>
                  <a:pt x="33" y="87"/>
                </a:moveTo>
                <a:cubicBezTo>
                  <a:pt x="33" y="86"/>
                  <a:pt x="33" y="86"/>
                  <a:pt x="33" y="86"/>
                </a:cubicBezTo>
                <a:cubicBezTo>
                  <a:pt x="34" y="86"/>
                  <a:pt x="33" y="86"/>
                  <a:pt x="34" y="86"/>
                </a:cubicBezTo>
                <a:cubicBezTo>
                  <a:pt x="34" y="87"/>
                  <a:pt x="33" y="87"/>
                  <a:pt x="33" y="87"/>
                </a:cubicBezTo>
                <a:close/>
                <a:moveTo>
                  <a:pt x="34" y="91"/>
                </a:moveTo>
                <a:cubicBezTo>
                  <a:pt x="34" y="90"/>
                  <a:pt x="35" y="90"/>
                  <a:pt x="35" y="91"/>
                </a:cubicBezTo>
                <a:cubicBezTo>
                  <a:pt x="35" y="90"/>
                  <a:pt x="34" y="91"/>
                  <a:pt x="34" y="91"/>
                </a:cubicBezTo>
                <a:close/>
                <a:moveTo>
                  <a:pt x="34" y="86"/>
                </a:moveTo>
                <a:cubicBezTo>
                  <a:pt x="35" y="86"/>
                  <a:pt x="35" y="85"/>
                  <a:pt x="36" y="85"/>
                </a:cubicBezTo>
                <a:cubicBezTo>
                  <a:pt x="36" y="85"/>
                  <a:pt x="35" y="86"/>
                  <a:pt x="35" y="86"/>
                </a:cubicBezTo>
                <a:cubicBezTo>
                  <a:pt x="35" y="86"/>
                  <a:pt x="34" y="86"/>
                  <a:pt x="34" y="86"/>
                </a:cubicBezTo>
                <a:close/>
                <a:moveTo>
                  <a:pt x="35" y="90"/>
                </a:moveTo>
                <a:cubicBezTo>
                  <a:pt x="36" y="90"/>
                  <a:pt x="35" y="89"/>
                  <a:pt x="36" y="89"/>
                </a:cubicBezTo>
                <a:cubicBezTo>
                  <a:pt x="36" y="89"/>
                  <a:pt x="36" y="90"/>
                  <a:pt x="35" y="90"/>
                </a:cubicBezTo>
                <a:close/>
                <a:moveTo>
                  <a:pt x="36" y="92"/>
                </a:moveTo>
                <a:cubicBezTo>
                  <a:pt x="37" y="92"/>
                  <a:pt x="37" y="91"/>
                  <a:pt x="36" y="91"/>
                </a:cubicBezTo>
                <a:cubicBezTo>
                  <a:pt x="36" y="92"/>
                  <a:pt x="36" y="92"/>
                  <a:pt x="36" y="92"/>
                </a:cubicBezTo>
                <a:cubicBezTo>
                  <a:pt x="36" y="92"/>
                  <a:pt x="36" y="91"/>
                  <a:pt x="36" y="91"/>
                </a:cubicBezTo>
                <a:cubicBezTo>
                  <a:pt x="36" y="91"/>
                  <a:pt x="36" y="92"/>
                  <a:pt x="37" y="91"/>
                </a:cubicBezTo>
                <a:cubicBezTo>
                  <a:pt x="37" y="91"/>
                  <a:pt x="36" y="91"/>
                  <a:pt x="36" y="90"/>
                </a:cubicBezTo>
                <a:cubicBezTo>
                  <a:pt x="37" y="91"/>
                  <a:pt x="37" y="91"/>
                  <a:pt x="37" y="91"/>
                </a:cubicBezTo>
                <a:cubicBezTo>
                  <a:pt x="37" y="91"/>
                  <a:pt x="37" y="91"/>
                  <a:pt x="37" y="91"/>
                </a:cubicBezTo>
                <a:cubicBezTo>
                  <a:pt x="37" y="92"/>
                  <a:pt x="37" y="92"/>
                  <a:pt x="36" y="92"/>
                </a:cubicBezTo>
                <a:close/>
                <a:moveTo>
                  <a:pt x="37" y="82"/>
                </a:moveTo>
                <a:cubicBezTo>
                  <a:pt x="37" y="81"/>
                  <a:pt x="37" y="82"/>
                  <a:pt x="37" y="81"/>
                </a:cubicBezTo>
                <a:cubicBezTo>
                  <a:pt x="36" y="82"/>
                  <a:pt x="36" y="82"/>
                  <a:pt x="35" y="82"/>
                </a:cubicBezTo>
                <a:cubicBezTo>
                  <a:pt x="35" y="82"/>
                  <a:pt x="35" y="82"/>
                  <a:pt x="34" y="82"/>
                </a:cubicBezTo>
                <a:cubicBezTo>
                  <a:pt x="34" y="82"/>
                  <a:pt x="35" y="82"/>
                  <a:pt x="35" y="82"/>
                </a:cubicBezTo>
                <a:cubicBezTo>
                  <a:pt x="33" y="82"/>
                  <a:pt x="34" y="81"/>
                  <a:pt x="34" y="80"/>
                </a:cubicBezTo>
                <a:cubicBezTo>
                  <a:pt x="34" y="80"/>
                  <a:pt x="34" y="80"/>
                  <a:pt x="34" y="81"/>
                </a:cubicBezTo>
                <a:cubicBezTo>
                  <a:pt x="34" y="80"/>
                  <a:pt x="34" y="81"/>
                  <a:pt x="35" y="81"/>
                </a:cubicBezTo>
                <a:cubicBezTo>
                  <a:pt x="34" y="80"/>
                  <a:pt x="34" y="80"/>
                  <a:pt x="34" y="80"/>
                </a:cubicBezTo>
                <a:cubicBezTo>
                  <a:pt x="34" y="80"/>
                  <a:pt x="35" y="80"/>
                  <a:pt x="34" y="79"/>
                </a:cubicBezTo>
                <a:cubicBezTo>
                  <a:pt x="35" y="79"/>
                  <a:pt x="35" y="79"/>
                  <a:pt x="35" y="79"/>
                </a:cubicBezTo>
                <a:cubicBezTo>
                  <a:pt x="35" y="80"/>
                  <a:pt x="35" y="80"/>
                  <a:pt x="35" y="80"/>
                </a:cubicBezTo>
                <a:cubicBezTo>
                  <a:pt x="35" y="80"/>
                  <a:pt x="36" y="80"/>
                  <a:pt x="36" y="80"/>
                </a:cubicBezTo>
                <a:cubicBezTo>
                  <a:pt x="36" y="80"/>
                  <a:pt x="36" y="80"/>
                  <a:pt x="36" y="80"/>
                </a:cubicBezTo>
                <a:cubicBezTo>
                  <a:pt x="36" y="81"/>
                  <a:pt x="36" y="80"/>
                  <a:pt x="36" y="81"/>
                </a:cubicBezTo>
                <a:cubicBezTo>
                  <a:pt x="36" y="81"/>
                  <a:pt x="37" y="81"/>
                  <a:pt x="37" y="81"/>
                </a:cubicBezTo>
                <a:cubicBezTo>
                  <a:pt x="37" y="81"/>
                  <a:pt x="38" y="82"/>
                  <a:pt x="37" y="82"/>
                </a:cubicBezTo>
                <a:close/>
                <a:moveTo>
                  <a:pt x="37" y="81"/>
                </a:moveTo>
                <a:cubicBezTo>
                  <a:pt x="37" y="80"/>
                  <a:pt x="38" y="81"/>
                  <a:pt x="38" y="81"/>
                </a:cubicBezTo>
                <a:cubicBezTo>
                  <a:pt x="37" y="81"/>
                  <a:pt x="37" y="81"/>
                  <a:pt x="37" y="81"/>
                </a:cubicBezTo>
                <a:close/>
                <a:moveTo>
                  <a:pt x="38" y="88"/>
                </a:moveTo>
                <a:cubicBezTo>
                  <a:pt x="38" y="87"/>
                  <a:pt x="38" y="87"/>
                  <a:pt x="38" y="87"/>
                </a:cubicBezTo>
                <a:cubicBezTo>
                  <a:pt x="38" y="87"/>
                  <a:pt x="39" y="87"/>
                  <a:pt x="39" y="88"/>
                </a:cubicBezTo>
                <a:cubicBezTo>
                  <a:pt x="38" y="87"/>
                  <a:pt x="38" y="88"/>
                  <a:pt x="38" y="88"/>
                </a:cubicBezTo>
                <a:close/>
                <a:moveTo>
                  <a:pt x="39" y="93"/>
                </a:moveTo>
                <a:cubicBezTo>
                  <a:pt x="39" y="93"/>
                  <a:pt x="39" y="93"/>
                  <a:pt x="40" y="93"/>
                </a:cubicBezTo>
                <a:cubicBezTo>
                  <a:pt x="40" y="94"/>
                  <a:pt x="39" y="94"/>
                  <a:pt x="39" y="93"/>
                </a:cubicBezTo>
                <a:close/>
                <a:moveTo>
                  <a:pt x="40" y="87"/>
                </a:moveTo>
                <a:cubicBezTo>
                  <a:pt x="40" y="87"/>
                  <a:pt x="40" y="87"/>
                  <a:pt x="41" y="87"/>
                </a:cubicBezTo>
                <a:cubicBezTo>
                  <a:pt x="40" y="87"/>
                  <a:pt x="40" y="88"/>
                  <a:pt x="40" y="87"/>
                </a:cubicBezTo>
                <a:close/>
                <a:moveTo>
                  <a:pt x="43" y="85"/>
                </a:moveTo>
                <a:cubicBezTo>
                  <a:pt x="43" y="85"/>
                  <a:pt x="42" y="86"/>
                  <a:pt x="42" y="85"/>
                </a:cubicBezTo>
                <a:cubicBezTo>
                  <a:pt x="42" y="85"/>
                  <a:pt x="43" y="84"/>
                  <a:pt x="43" y="84"/>
                </a:cubicBezTo>
                <a:lnTo>
                  <a:pt x="43" y="85"/>
                </a:lnTo>
                <a:close/>
                <a:moveTo>
                  <a:pt x="42" y="83"/>
                </a:moveTo>
                <a:cubicBezTo>
                  <a:pt x="41" y="84"/>
                  <a:pt x="42" y="86"/>
                  <a:pt x="41" y="86"/>
                </a:cubicBezTo>
                <a:cubicBezTo>
                  <a:pt x="42" y="85"/>
                  <a:pt x="42" y="83"/>
                  <a:pt x="41" y="83"/>
                </a:cubicBezTo>
                <a:cubicBezTo>
                  <a:pt x="40" y="83"/>
                  <a:pt x="41" y="83"/>
                  <a:pt x="41" y="82"/>
                </a:cubicBezTo>
                <a:cubicBezTo>
                  <a:pt x="42" y="83"/>
                  <a:pt x="42" y="82"/>
                  <a:pt x="42" y="83"/>
                </a:cubicBezTo>
                <a:cubicBezTo>
                  <a:pt x="42" y="83"/>
                  <a:pt x="43" y="82"/>
                  <a:pt x="43" y="83"/>
                </a:cubicBezTo>
                <a:cubicBezTo>
                  <a:pt x="43" y="84"/>
                  <a:pt x="42" y="83"/>
                  <a:pt x="42" y="83"/>
                </a:cubicBezTo>
                <a:close/>
                <a:moveTo>
                  <a:pt x="43" y="89"/>
                </a:moveTo>
                <a:cubicBezTo>
                  <a:pt x="43" y="88"/>
                  <a:pt x="44" y="88"/>
                  <a:pt x="45" y="89"/>
                </a:cubicBezTo>
                <a:cubicBezTo>
                  <a:pt x="44" y="88"/>
                  <a:pt x="44" y="89"/>
                  <a:pt x="43" y="89"/>
                </a:cubicBezTo>
                <a:close/>
                <a:moveTo>
                  <a:pt x="44" y="92"/>
                </a:moveTo>
                <a:cubicBezTo>
                  <a:pt x="44" y="92"/>
                  <a:pt x="45" y="92"/>
                  <a:pt x="45" y="92"/>
                </a:cubicBezTo>
                <a:cubicBezTo>
                  <a:pt x="45" y="92"/>
                  <a:pt x="45" y="92"/>
                  <a:pt x="45" y="92"/>
                </a:cubicBezTo>
                <a:cubicBezTo>
                  <a:pt x="45" y="92"/>
                  <a:pt x="44" y="93"/>
                  <a:pt x="44" y="92"/>
                </a:cubicBezTo>
                <a:close/>
                <a:moveTo>
                  <a:pt x="49" y="79"/>
                </a:moveTo>
                <a:cubicBezTo>
                  <a:pt x="50" y="79"/>
                  <a:pt x="50" y="78"/>
                  <a:pt x="50" y="78"/>
                </a:cubicBezTo>
                <a:cubicBezTo>
                  <a:pt x="51" y="79"/>
                  <a:pt x="49" y="79"/>
                  <a:pt x="49" y="79"/>
                </a:cubicBezTo>
                <a:close/>
                <a:moveTo>
                  <a:pt x="51" y="90"/>
                </a:moveTo>
                <a:cubicBezTo>
                  <a:pt x="52" y="90"/>
                  <a:pt x="52" y="90"/>
                  <a:pt x="52" y="90"/>
                </a:cubicBezTo>
                <a:cubicBezTo>
                  <a:pt x="53" y="90"/>
                  <a:pt x="52" y="91"/>
                  <a:pt x="51" y="90"/>
                </a:cubicBezTo>
                <a:close/>
                <a:moveTo>
                  <a:pt x="52" y="79"/>
                </a:moveTo>
                <a:cubicBezTo>
                  <a:pt x="52" y="79"/>
                  <a:pt x="52" y="79"/>
                  <a:pt x="51" y="79"/>
                </a:cubicBezTo>
                <a:cubicBezTo>
                  <a:pt x="52" y="78"/>
                  <a:pt x="52" y="78"/>
                  <a:pt x="52" y="77"/>
                </a:cubicBezTo>
                <a:cubicBezTo>
                  <a:pt x="52" y="78"/>
                  <a:pt x="52" y="78"/>
                  <a:pt x="53" y="78"/>
                </a:cubicBezTo>
                <a:cubicBezTo>
                  <a:pt x="53" y="78"/>
                  <a:pt x="52" y="78"/>
                  <a:pt x="52" y="79"/>
                </a:cubicBezTo>
                <a:close/>
                <a:moveTo>
                  <a:pt x="55" y="77"/>
                </a:moveTo>
                <a:cubicBezTo>
                  <a:pt x="56" y="77"/>
                  <a:pt x="56" y="77"/>
                  <a:pt x="56" y="77"/>
                </a:cubicBezTo>
                <a:cubicBezTo>
                  <a:pt x="56" y="77"/>
                  <a:pt x="56" y="78"/>
                  <a:pt x="55" y="77"/>
                </a:cubicBezTo>
                <a:close/>
                <a:moveTo>
                  <a:pt x="57" y="88"/>
                </a:moveTo>
                <a:cubicBezTo>
                  <a:pt x="58" y="87"/>
                  <a:pt x="58" y="87"/>
                  <a:pt x="58" y="88"/>
                </a:cubicBezTo>
                <a:cubicBezTo>
                  <a:pt x="58" y="88"/>
                  <a:pt x="58" y="88"/>
                  <a:pt x="57" y="88"/>
                </a:cubicBezTo>
                <a:close/>
                <a:moveTo>
                  <a:pt x="59" y="76"/>
                </a:moveTo>
                <a:cubicBezTo>
                  <a:pt x="59" y="76"/>
                  <a:pt x="59" y="76"/>
                  <a:pt x="59" y="76"/>
                </a:cubicBezTo>
                <a:cubicBezTo>
                  <a:pt x="59" y="76"/>
                  <a:pt x="60" y="77"/>
                  <a:pt x="59" y="76"/>
                </a:cubicBezTo>
                <a:close/>
                <a:moveTo>
                  <a:pt x="60" y="76"/>
                </a:moveTo>
                <a:cubicBezTo>
                  <a:pt x="60" y="76"/>
                  <a:pt x="60" y="76"/>
                  <a:pt x="59" y="76"/>
                </a:cubicBezTo>
                <a:cubicBezTo>
                  <a:pt x="59" y="76"/>
                  <a:pt x="60" y="76"/>
                  <a:pt x="60" y="76"/>
                </a:cubicBezTo>
                <a:close/>
                <a:moveTo>
                  <a:pt x="60" y="79"/>
                </a:moveTo>
                <a:cubicBezTo>
                  <a:pt x="60" y="79"/>
                  <a:pt x="60" y="79"/>
                  <a:pt x="60" y="78"/>
                </a:cubicBezTo>
                <a:cubicBezTo>
                  <a:pt x="60" y="79"/>
                  <a:pt x="61" y="78"/>
                  <a:pt x="61" y="78"/>
                </a:cubicBezTo>
                <a:cubicBezTo>
                  <a:pt x="61" y="79"/>
                  <a:pt x="61" y="79"/>
                  <a:pt x="60" y="79"/>
                </a:cubicBezTo>
                <a:cubicBezTo>
                  <a:pt x="60" y="79"/>
                  <a:pt x="60" y="79"/>
                  <a:pt x="60" y="79"/>
                </a:cubicBezTo>
                <a:close/>
                <a:moveTo>
                  <a:pt x="61" y="81"/>
                </a:moveTo>
                <a:cubicBezTo>
                  <a:pt x="61" y="81"/>
                  <a:pt x="61" y="81"/>
                  <a:pt x="60" y="81"/>
                </a:cubicBezTo>
                <a:cubicBezTo>
                  <a:pt x="60" y="80"/>
                  <a:pt x="61" y="80"/>
                  <a:pt x="61" y="81"/>
                </a:cubicBezTo>
                <a:close/>
                <a:moveTo>
                  <a:pt x="61" y="88"/>
                </a:moveTo>
                <a:cubicBezTo>
                  <a:pt x="61" y="88"/>
                  <a:pt x="61" y="88"/>
                  <a:pt x="60" y="88"/>
                </a:cubicBezTo>
                <a:cubicBezTo>
                  <a:pt x="60" y="88"/>
                  <a:pt x="60" y="88"/>
                  <a:pt x="60" y="88"/>
                </a:cubicBezTo>
                <a:cubicBezTo>
                  <a:pt x="60" y="88"/>
                  <a:pt x="60" y="88"/>
                  <a:pt x="60" y="88"/>
                </a:cubicBezTo>
                <a:cubicBezTo>
                  <a:pt x="60" y="87"/>
                  <a:pt x="61" y="87"/>
                  <a:pt x="62" y="88"/>
                </a:cubicBezTo>
                <a:cubicBezTo>
                  <a:pt x="61" y="87"/>
                  <a:pt x="61" y="88"/>
                  <a:pt x="61" y="88"/>
                </a:cubicBezTo>
                <a:close/>
                <a:moveTo>
                  <a:pt x="63" y="89"/>
                </a:moveTo>
                <a:cubicBezTo>
                  <a:pt x="63" y="89"/>
                  <a:pt x="63" y="89"/>
                  <a:pt x="63" y="89"/>
                </a:cubicBezTo>
                <a:cubicBezTo>
                  <a:pt x="63" y="89"/>
                  <a:pt x="63" y="89"/>
                  <a:pt x="63" y="89"/>
                </a:cubicBezTo>
                <a:cubicBezTo>
                  <a:pt x="63" y="89"/>
                  <a:pt x="63" y="89"/>
                  <a:pt x="63" y="89"/>
                </a:cubicBezTo>
                <a:close/>
                <a:moveTo>
                  <a:pt x="63" y="88"/>
                </a:moveTo>
                <a:cubicBezTo>
                  <a:pt x="63" y="88"/>
                  <a:pt x="63" y="88"/>
                  <a:pt x="63" y="88"/>
                </a:cubicBezTo>
                <a:cubicBezTo>
                  <a:pt x="63" y="88"/>
                  <a:pt x="63" y="88"/>
                  <a:pt x="63" y="88"/>
                </a:cubicBezTo>
                <a:cubicBezTo>
                  <a:pt x="63" y="88"/>
                  <a:pt x="63" y="88"/>
                  <a:pt x="63" y="88"/>
                </a:cubicBezTo>
                <a:close/>
                <a:moveTo>
                  <a:pt x="64" y="79"/>
                </a:moveTo>
                <a:cubicBezTo>
                  <a:pt x="63" y="78"/>
                  <a:pt x="63" y="78"/>
                  <a:pt x="63" y="79"/>
                </a:cubicBezTo>
                <a:cubicBezTo>
                  <a:pt x="63" y="79"/>
                  <a:pt x="62" y="78"/>
                  <a:pt x="62" y="78"/>
                </a:cubicBezTo>
                <a:cubicBezTo>
                  <a:pt x="62" y="78"/>
                  <a:pt x="63" y="78"/>
                  <a:pt x="63" y="77"/>
                </a:cubicBezTo>
                <a:cubicBezTo>
                  <a:pt x="63" y="78"/>
                  <a:pt x="64" y="78"/>
                  <a:pt x="64" y="78"/>
                </a:cubicBezTo>
                <a:cubicBezTo>
                  <a:pt x="64" y="78"/>
                  <a:pt x="64" y="78"/>
                  <a:pt x="64" y="79"/>
                </a:cubicBezTo>
                <a:close/>
                <a:moveTo>
                  <a:pt x="65" y="76"/>
                </a:moveTo>
                <a:cubicBezTo>
                  <a:pt x="65" y="76"/>
                  <a:pt x="65" y="76"/>
                  <a:pt x="65" y="76"/>
                </a:cubicBezTo>
                <a:cubicBezTo>
                  <a:pt x="65" y="77"/>
                  <a:pt x="64" y="76"/>
                  <a:pt x="65" y="76"/>
                </a:cubicBezTo>
                <a:close/>
                <a:moveTo>
                  <a:pt x="66" y="76"/>
                </a:moveTo>
                <a:cubicBezTo>
                  <a:pt x="66" y="75"/>
                  <a:pt x="66" y="75"/>
                  <a:pt x="67" y="75"/>
                </a:cubicBezTo>
                <a:cubicBezTo>
                  <a:pt x="66" y="75"/>
                  <a:pt x="66" y="76"/>
                  <a:pt x="66" y="76"/>
                </a:cubicBezTo>
                <a:close/>
                <a:moveTo>
                  <a:pt x="72" y="73"/>
                </a:moveTo>
                <a:cubicBezTo>
                  <a:pt x="72" y="73"/>
                  <a:pt x="72" y="73"/>
                  <a:pt x="72" y="73"/>
                </a:cubicBezTo>
                <a:cubicBezTo>
                  <a:pt x="72" y="73"/>
                  <a:pt x="72" y="73"/>
                  <a:pt x="72" y="73"/>
                </a:cubicBezTo>
                <a:cubicBezTo>
                  <a:pt x="72" y="73"/>
                  <a:pt x="72" y="73"/>
                  <a:pt x="72" y="73"/>
                </a:cubicBezTo>
                <a:cubicBezTo>
                  <a:pt x="72" y="74"/>
                  <a:pt x="71" y="74"/>
                  <a:pt x="71" y="73"/>
                </a:cubicBezTo>
                <a:cubicBezTo>
                  <a:pt x="71" y="73"/>
                  <a:pt x="71" y="73"/>
                  <a:pt x="71" y="73"/>
                </a:cubicBezTo>
                <a:cubicBezTo>
                  <a:pt x="71" y="73"/>
                  <a:pt x="71" y="73"/>
                  <a:pt x="71" y="73"/>
                </a:cubicBezTo>
                <a:cubicBezTo>
                  <a:pt x="71" y="73"/>
                  <a:pt x="71" y="73"/>
                  <a:pt x="72" y="73"/>
                </a:cubicBezTo>
                <a:close/>
                <a:moveTo>
                  <a:pt x="71" y="75"/>
                </a:moveTo>
                <a:cubicBezTo>
                  <a:pt x="71" y="76"/>
                  <a:pt x="70" y="76"/>
                  <a:pt x="69" y="76"/>
                </a:cubicBezTo>
                <a:cubicBezTo>
                  <a:pt x="69" y="75"/>
                  <a:pt x="70" y="75"/>
                  <a:pt x="71" y="75"/>
                </a:cubicBezTo>
                <a:close/>
                <a:moveTo>
                  <a:pt x="69" y="74"/>
                </a:moveTo>
                <a:cubicBezTo>
                  <a:pt x="68" y="74"/>
                  <a:pt x="68" y="74"/>
                  <a:pt x="68" y="74"/>
                </a:cubicBezTo>
                <a:cubicBezTo>
                  <a:pt x="69" y="73"/>
                  <a:pt x="69" y="74"/>
                  <a:pt x="70" y="74"/>
                </a:cubicBezTo>
                <a:cubicBezTo>
                  <a:pt x="70" y="74"/>
                  <a:pt x="70" y="74"/>
                  <a:pt x="70" y="75"/>
                </a:cubicBezTo>
                <a:cubicBezTo>
                  <a:pt x="69" y="75"/>
                  <a:pt x="69" y="74"/>
                  <a:pt x="69" y="74"/>
                </a:cubicBezTo>
                <a:cubicBezTo>
                  <a:pt x="69" y="75"/>
                  <a:pt x="69" y="75"/>
                  <a:pt x="69" y="75"/>
                </a:cubicBezTo>
                <a:cubicBezTo>
                  <a:pt x="68" y="76"/>
                  <a:pt x="68" y="75"/>
                  <a:pt x="68" y="75"/>
                </a:cubicBezTo>
                <a:cubicBezTo>
                  <a:pt x="68" y="74"/>
                  <a:pt x="68" y="74"/>
                  <a:pt x="69" y="74"/>
                </a:cubicBezTo>
                <a:close/>
                <a:moveTo>
                  <a:pt x="68" y="75"/>
                </a:moveTo>
                <a:cubicBezTo>
                  <a:pt x="68" y="76"/>
                  <a:pt x="68" y="76"/>
                  <a:pt x="68" y="76"/>
                </a:cubicBezTo>
                <a:cubicBezTo>
                  <a:pt x="67" y="75"/>
                  <a:pt x="68" y="75"/>
                  <a:pt x="68" y="75"/>
                </a:cubicBezTo>
                <a:close/>
                <a:moveTo>
                  <a:pt x="70" y="77"/>
                </a:moveTo>
                <a:cubicBezTo>
                  <a:pt x="70" y="77"/>
                  <a:pt x="69" y="77"/>
                  <a:pt x="69" y="77"/>
                </a:cubicBezTo>
                <a:cubicBezTo>
                  <a:pt x="69" y="78"/>
                  <a:pt x="68" y="78"/>
                  <a:pt x="68" y="77"/>
                </a:cubicBezTo>
                <a:cubicBezTo>
                  <a:pt x="69" y="77"/>
                  <a:pt x="69" y="76"/>
                  <a:pt x="69" y="77"/>
                </a:cubicBezTo>
                <a:cubicBezTo>
                  <a:pt x="69" y="76"/>
                  <a:pt x="70" y="76"/>
                  <a:pt x="70" y="77"/>
                </a:cubicBezTo>
                <a:cubicBezTo>
                  <a:pt x="70" y="77"/>
                  <a:pt x="70" y="77"/>
                  <a:pt x="70" y="77"/>
                </a:cubicBezTo>
                <a:close/>
                <a:moveTo>
                  <a:pt x="70" y="86"/>
                </a:moveTo>
                <a:cubicBezTo>
                  <a:pt x="70" y="86"/>
                  <a:pt x="70" y="86"/>
                  <a:pt x="70" y="86"/>
                </a:cubicBezTo>
                <a:cubicBezTo>
                  <a:pt x="70" y="86"/>
                  <a:pt x="70" y="86"/>
                  <a:pt x="70" y="86"/>
                </a:cubicBezTo>
                <a:cubicBezTo>
                  <a:pt x="70" y="85"/>
                  <a:pt x="70" y="85"/>
                  <a:pt x="70" y="85"/>
                </a:cubicBezTo>
                <a:cubicBezTo>
                  <a:pt x="71" y="85"/>
                  <a:pt x="71" y="85"/>
                  <a:pt x="71" y="85"/>
                </a:cubicBezTo>
                <a:cubicBezTo>
                  <a:pt x="71" y="86"/>
                  <a:pt x="71" y="86"/>
                  <a:pt x="70" y="86"/>
                </a:cubicBezTo>
                <a:close/>
                <a:moveTo>
                  <a:pt x="71" y="75"/>
                </a:moveTo>
                <a:cubicBezTo>
                  <a:pt x="72" y="75"/>
                  <a:pt x="71" y="74"/>
                  <a:pt x="72" y="74"/>
                </a:cubicBezTo>
                <a:cubicBezTo>
                  <a:pt x="72" y="75"/>
                  <a:pt x="72" y="75"/>
                  <a:pt x="72" y="75"/>
                </a:cubicBezTo>
                <a:cubicBezTo>
                  <a:pt x="71" y="75"/>
                  <a:pt x="71" y="75"/>
                  <a:pt x="71" y="75"/>
                </a:cubicBezTo>
                <a:close/>
                <a:moveTo>
                  <a:pt x="72" y="86"/>
                </a:moveTo>
                <a:cubicBezTo>
                  <a:pt x="72" y="86"/>
                  <a:pt x="72" y="86"/>
                  <a:pt x="72" y="86"/>
                </a:cubicBezTo>
                <a:cubicBezTo>
                  <a:pt x="72" y="85"/>
                  <a:pt x="72" y="85"/>
                  <a:pt x="72" y="85"/>
                </a:cubicBezTo>
                <a:cubicBezTo>
                  <a:pt x="72" y="85"/>
                  <a:pt x="72" y="85"/>
                  <a:pt x="72" y="85"/>
                </a:cubicBezTo>
                <a:cubicBezTo>
                  <a:pt x="72" y="85"/>
                  <a:pt x="72" y="85"/>
                  <a:pt x="72" y="85"/>
                </a:cubicBezTo>
                <a:cubicBezTo>
                  <a:pt x="72" y="85"/>
                  <a:pt x="72" y="85"/>
                  <a:pt x="72" y="85"/>
                </a:cubicBezTo>
                <a:cubicBezTo>
                  <a:pt x="72" y="85"/>
                  <a:pt x="72" y="85"/>
                  <a:pt x="72" y="86"/>
                </a:cubicBezTo>
                <a:cubicBezTo>
                  <a:pt x="72" y="86"/>
                  <a:pt x="72" y="86"/>
                  <a:pt x="72" y="86"/>
                </a:cubicBezTo>
                <a:close/>
                <a:moveTo>
                  <a:pt x="73" y="86"/>
                </a:moveTo>
                <a:cubicBezTo>
                  <a:pt x="73" y="86"/>
                  <a:pt x="73" y="86"/>
                  <a:pt x="73" y="86"/>
                </a:cubicBezTo>
                <a:cubicBezTo>
                  <a:pt x="72" y="86"/>
                  <a:pt x="72" y="86"/>
                  <a:pt x="72" y="86"/>
                </a:cubicBezTo>
                <a:cubicBezTo>
                  <a:pt x="72" y="86"/>
                  <a:pt x="72" y="86"/>
                  <a:pt x="73" y="86"/>
                </a:cubicBezTo>
                <a:cubicBezTo>
                  <a:pt x="73" y="86"/>
                  <a:pt x="73" y="86"/>
                  <a:pt x="73" y="86"/>
                </a:cubicBezTo>
                <a:close/>
                <a:moveTo>
                  <a:pt x="72" y="76"/>
                </a:moveTo>
                <a:cubicBezTo>
                  <a:pt x="73" y="75"/>
                  <a:pt x="74" y="76"/>
                  <a:pt x="74" y="77"/>
                </a:cubicBezTo>
                <a:cubicBezTo>
                  <a:pt x="73" y="77"/>
                  <a:pt x="73" y="76"/>
                  <a:pt x="72" y="76"/>
                </a:cubicBezTo>
                <a:close/>
                <a:moveTo>
                  <a:pt x="78" y="72"/>
                </a:moveTo>
                <a:cubicBezTo>
                  <a:pt x="78" y="73"/>
                  <a:pt x="77" y="72"/>
                  <a:pt x="77" y="72"/>
                </a:cubicBezTo>
                <a:cubicBezTo>
                  <a:pt x="77" y="72"/>
                  <a:pt x="78" y="72"/>
                  <a:pt x="78" y="72"/>
                </a:cubicBezTo>
                <a:close/>
                <a:moveTo>
                  <a:pt x="77" y="85"/>
                </a:moveTo>
                <a:cubicBezTo>
                  <a:pt x="77" y="85"/>
                  <a:pt x="77" y="85"/>
                  <a:pt x="77" y="85"/>
                </a:cubicBezTo>
                <a:cubicBezTo>
                  <a:pt x="77" y="85"/>
                  <a:pt x="77" y="85"/>
                  <a:pt x="77" y="85"/>
                </a:cubicBezTo>
                <a:cubicBezTo>
                  <a:pt x="76" y="85"/>
                  <a:pt x="76" y="85"/>
                  <a:pt x="76" y="85"/>
                </a:cubicBezTo>
                <a:cubicBezTo>
                  <a:pt x="77" y="85"/>
                  <a:pt x="77" y="84"/>
                  <a:pt x="78" y="84"/>
                </a:cubicBezTo>
                <a:cubicBezTo>
                  <a:pt x="78" y="85"/>
                  <a:pt x="78" y="85"/>
                  <a:pt x="77" y="85"/>
                </a:cubicBezTo>
                <a:close/>
                <a:moveTo>
                  <a:pt x="78" y="73"/>
                </a:moveTo>
                <a:cubicBezTo>
                  <a:pt x="78" y="73"/>
                  <a:pt x="78" y="73"/>
                  <a:pt x="78" y="73"/>
                </a:cubicBezTo>
                <a:cubicBezTo>
                  <a:pt x="78" y="73"/>
                  <a:pt x="78" y="73"/>
                  <a:pt x="78" y="73"/>
                </a:cubicBezTo>
                <a:cubicBezTo>
                  <a:pt x="78" y="73"/>
                  <a:pt x="78" y="73"/>
                  <a:pt x="78" y="73"/>
                </a:cubicBezTo>
                <a:cubicBezTo>
                  <a:pt x="77" y="74"/>
                  <a:pt x="77" y="74"/>
                  <a:pt x="77" y="74"/>
                </a:cubicBezTo>
                <a:cubicBezTo>
                  <a:pt x="77" y="74"/>
                  <a:pt x="76" y="74"/>
                  <a:pt x="76" y="74"/>
                </a:cubicBezTo>
                <a:cubicBezTo>
                  <a:pt x="76" y="74"/>
                  <a:pt x="77" y="73"/>
                  <a:pt x="77" y="73"/>
                </a:cubicBezTo>
                <a:cubicBezTo>
                  <a:pt x="77" y="73"/>
                  <a:pt x="77" y="73"/>
                  <a:pt x="77" y="73"/>
                </a:cubicBezTo>
                <a:cubicBezTo>
                  <a:pt x="77" y="73"/>
                  <a:pt x="77" y="73"/>
                  <a:pt x="77" y="73"/>
                </a:cubicBezTo>
                <a:cubicBezTo>
                  <a:pt x="77" y="73"/>
                  <a:pt x="78" y="73"/>
                  <a:pt x="78" y="73"/>
                </a:cubicBezTo>
                <a:cubicBezTo>
                  <a:pt x="78" y="73"/>
                  <a:pt x="78" y="73"/>
                  <a:pt x="78" y="73"/>
                </a:cubicBezTo>
                <a:cubicBezTo>
                  <a:pt x="78" y="73"/>
                  <a:pt x="78" y="73"/>
                  <a:pt x="78" y="73"/>
                </a:cubicBezTo>
                <a:close/>
                <a:moveTo>
                  <a:pt x="80" y="71"/>
                </a:moveTo>
                <a:cubicBezTo>
                  <a:pt x="80" y="71"/>
                  <a:pt x="80" y="71"/>
                  <a:pt x="80" y="71"/>
                </a:cubicBezTo>
                <a:cubicBezTo>
                  <a:pt x="80" y="71"/>
                  <a:pt x="80" y="71"/>
                  <a:pt x="81" y="71"/>
                </a:cubicBezTo>
                <a:cubicBezTo>
                  <a:pt x="80" y="71"/>
                  <a:pt x="80" y="71"/>
                  <a:pt x="80" y="71"/>
                </a:cubicBezTo>
                <a:close/>
                <a:moveTo>
                  <a:pt x="82" y="70"/>
                </a:moveTo>
                <a:cubicBezTo>
                  <a:pt x="82" y="70"/>
                  <a:pt x="82" y="70"/>
                  <a:pt x="82" y="70"/>
                </a:cubicBezTo>
                <a:cubicBezTo>
                  <a:pt x="82" y="70"/>
                  <a:pt x="82" y="70"/>
                  <a:pt x="82" y="70"/>
                </a:cubicBezTo>
                <a:cubicBezTo>
                  <a:pt x="82" y="70"/>
                  <a:pt x="82" y="70"/>
                  <a:pt x="82" y="70"/>
                </a:cubicBezTo>
                <a:close/>
                <a:moveTo>
                  <a:pt x="78" y="65"/>
                </a:moveTo>
                <a:cubicBezTo>
                  <a:pt x="78" y="65"/>
                  <a:pt x="78" y="64"/>
                  <a:pt x="78" y="64"/>
                </a:cubicBezTo>
                <a:cubicBezTo>
                  <a:pt x="78" y="65"/>
                  <a:pt x="78" y="66"/>
                  <a:pt x="78" y="65"/>
                </a:cubicBezTo>
                <a:close/>
                <a:moveTo>
                  <a:pt x="78" y="65"/>
                </a:moveTo>
                <a:cubicBezTo>
                  <a:pt x="79" y="64"/>
                  <a:pt x="79" y="64"/>
                  <a:pt x="80" y="64"/>
                </a:cubicBezTo>
                <a:cubicBezTo>
                  <a:pt x="80" y="65"/>
                  <a:pt x="79" y="65"/>
                  <a:pt x="78" y="65"/>
                </a:cubicBezTo>
                <a:close/>
                <a:moveTo>
                  <a:pt x="80" y="64"/>
                </a:moveTo>
                <a:cubicBezTo>
                  <a:pt x="80" y="64"/>
                  <a:pt x="81" y="64"/>
                  <a:pt x="81" y="64"/>
                </a:cubicBezTo>
                <a:cubicBezTo>
                  <a:pt x="81" y="64"/>
                  <a:pt x="81" y="65"/>
                  <a:pt x="80" y="64"/>
                </a:cubicBezTo>
                <a:close/>
                <a:moveTo>
                  <a:pt x="81" y="69"/>
                </a:moveTo>
                <a:cubicBezTo>
                  <a:pt x="81" y="68"/>
                  <a:pt x="81" y="69"/>
                  <a:pt x="82" y="69"/>
                </a:cubicBezTo>
                <a:cubicBezTo>
                  <a:pt x="81" y="69"/>
                  <a:pt x="81" y="69"/>
                  <a:pt x="81" y="69"/>
                </a:cubicBezTo>
                <a:close/>
                <a:moveTo>
                  <a:pt x="82" y="70"/>
                </a:moveTo>
                <a:cubicBezTo>
                  <a:pt x="82" y="70"/>
                  <a:pt x="81" y="70"/>
                  <a:pt x="81" y="70"/>
                </a:cubicBezTo>
                <a:cubicBezTo>
                  <a:pt x="81" y="70"/>
                  <a:pt x="81" y="70"/>
                  <a:pt x="82" y="70"/>
                </a:cubicBezTo>
                <a:cubicBezTo>
                  <a:pt x="82" y="70"/>
                  <a:pt x="82" y="70"/>
                  <a:pt x="82" y="70"/>
                </a:cubicBezTo>
                <a:close/>
                <a:moveTo>
                  <a:pt x="82" y="72"/>
                </a:moveTo>
                <a:cubicBezTo>
                  <a:pt x="82" y="72"/>
                  <a:pt x="81" y="72"/>
                  <a:pt x="81" y="71"/>
                </a:cubicBezTo>
                <a:cubicBezTo>
                  <a:pt x="81" y="71"/>
                  <a:pt x="82" y="71"/>
                  <a:pt x="82" y="71"/>
                </a:cubicBezTo>
                <a:cubicBezTo>
                  <a:pt x="82" y="72"/>
                  <a:pt x="82" y="72"/>
                  <a:pt x="82" y="72"/>
                </a:cubicBezTo>
                <a:cubicBezTo>
                  <a:pt x="82" y="72"/>
                  <a:pt x="82" y="71"/>
                  <a:pt x="82" y="71"/>
                </a:cubicBezTo>
                <a:cubicBezTo>
                  <a:pt x="82" y="71"/>
                  <a:pt x="82" y="71"/>
                  <a:pt x="83" y="71"/>
                </a:cubicBezTo>
                <a:cubicBezTo>
                  <a:pt x="82" y="71"/>
                  <a:pt x="82" y="71"/>
                  <a:pt x="82" y="72"/>
                </a:cubicBezTo>
                <a:close/>
                <a:moveTo>
                  <a:pt x="84" y="69"/>
                </a:moveTo>
                <a:cubicBezTo>
                  <a:pt x="84" y="69"/>
                  <a:pt x="84" y="69"/>
                  <a:pt x="84" y="69"/>
                </a:cubicBezTo>
                <a:cubicBezTo>
                  <a:pt x="84" y="69"/>
                  <a:pt x="84" y="69"/>
                  <a:pt x="84" y="69"/>
                </a:cubicBezTo>
                <a:cubicBezTo>
                  <a:pt x="84" y="69"/>
                  <a:pt x="84" y="69"/>
                  <a:pt x="84" y="69"/>
                </a:cubicBezTo>
                <a:cubicBezTo>
                  <a:pt x="84" y="69"/>
                  <a:pt x="84" y="69"/>
                  <a:pt x="84" y="69"/>
                </a:cubicBezTo>
                <a:close/>
                <a:moveTo>
                  <a:pt x="84" y="68"/>
                </a:moveTo>
                <a:cubicBezTo>
                  <a:pt x="84" y="68"/>
                  <a:pt x="84" y="68"/>
                  <a:pt x="83" y="68"/>
                </a:cubicBezTo>
                <a:cubicBezTo>
                  <a:pt x="83" y="67"/>
                  <a:pt x="84" y="68"/>
                  <a:pt x="84" y="68"/>
                </a:cubicBezTo>
                <a:close/>
                <a:moveTo>
                  <a:pt x="87" y="70"/>
                </a:moveTo>
                <a:cubicBezTo>
                  <a:pt x="87" y="70"/>
                  <a:pt x="87" y="70"/>
                  <a:pt x="87" y="71"/>
                </a:cubicBezTo>
                <a:cubicBezTo>
                  <a:pt x="87" y="71"/>
                  <a:pt x="87" y="71"/>
                  <a:pt x="87" y="71"/>
                </a:cubicBezTo>
                <a:cubicBezTo>
                  <a:pt x="87" y="70"/>
                  <a:pt x="87" y="70"/>
                  <a:pt x="87" y="70"/>
                </a:cubicBezTo>
                <a:close/>
                <a:moveTo>
                  <a:pt x="87" y="68"/>
                </a:moveTo>
                <a:cubicBezTo>
                  <a:pt x="87" y="68"/>
                  <a:pt x="87" y="68"/>
                  <a:pt x="87" y="68"/>
                </a:cubicBezTo>
                <a:cubicBezTo>
                  <a:pt x="87" y="68"/>
                  <a:pt x="87" y="68"/>
                  <a:pt x="87" y="68"/>
                </a:cubicBezTo>
                <a:close/>
                <a:moveTo>
                  <a:pt x="87" y="69"/>
                </a:moveTo>
                <a:cubicBezTo>
                  <a:pt x="87" y="69"/>
                  <a:pt x="87" y="69"/>
                  <a:pt x="87" y="69"/>
                </a:cubicBezTo>
                <a:cubicBezTo>
                  <a:pt x="87" y="69"/>
                  <a:pt x="87" y="69"/>
                  <a:pt x="87" y="69"/>
                </a:cubicBezTo>
                <a:cubicBezTo>
                  <a:pt x="87" y="69"/>
                  <a:pt x="87" y="69"/>
                  <a:pt x="87" y="69"/>
                </a:cubicBezTo>
                <a:close/>
                <a:moveTo>
                  <a:pt x="86" y="64"/>
                </a:moveTo>
                <a:cubicBezTo>
                  <a:pt x="85" y="64"/>
                  <a:pt x="85" y="64"/>
                  <a:pt x="85" y="64"/>
                </a:cubicBezTo>
                <a:cubicBezTo>
                  <a:pt x="85" y="64"/>
                  <a:pt x="85" y="63"/>
                  <a:pt x="86" y="64"/>
                </a:cubicBezTo>
                <a:close/>
                <a:moveTo>
                  <a:pt x="85" y="69"/>
                </a:moveTo>
                <a:cubicBezTo>
                  <a:pt x="85" y="69"/>
                  <a:pt x="85" y="69"/>
                  <a:pt x="85" y="69"/>
                </a:cubicBezTo>
                <a:cubicBezTo>
                  <a:pt x="85" y="69"/>
                  <a:pt x="85" y="69"/>
                  <a:pt x="85" y="69"/>
                </a:cubicBezTo>
                <a:cubicBezTo>
                  <a:pt x="85" y="69"/>
                  <a:pt x="85" y="69"/>
                  <a:pt x="85" y="69"/>
                </a:cubicBezTo>
                <a:close/>
                <a:moveTo>
                  <a:pt x="85" y="70"/>
                </a:moveTo>
                <a:cubicBezTo>
                  <a:pt x="85" y="70"/>
                  <a:pt x="85" y="70"/>
                  <a:pt x="85" y="70"/>
                </a:cubicBezTo>
                <a:cubicBezTo>
                  <a:pt x="85" y="70"/>
                  <a:pt x="85" y="70"/>
                  <a:pt x="85" y="70"/>
                </a:cubicBezTo>
                <a:cubicBezTo>
                  <a:pt x="85" y="70"/>
                  <a:pt x="85" y="70"/>
                  <a:pt x="85" y="70"/>
                </a:cubicBezTo>
                <a:close/>
                <a:moveTo>
                  <a:pt x="85" y="71"/>
                </a:moveTo>
                <a:cubicBezTo>
                  <a:pt x="85" y="71"/>
                  <a:pt x="84" y="71"/>
                  <a:pt x="84" y="71"/>
                </a:cubicBezTo>
                <a:cubicBezTo>
                  <a:pt x="84" y="71"/>
                  <a:pt x="84" y="71"/>
                  <a:pt x="84" y="71"/>
                </a:cubicBezTo>
                <a:cubicBezTo>
                  <a:pt x="84" y="70"/>
                  <a:pt x="85" y="70"/>
                  <a:pt x="85" y="70"/>
                </a:cubicBezTo>
                <a:cubicBezTo>
                  <a:pt x="85" y="70"/>
                  <a:pt x="85" y="71"/>
                  <a:pt x="85" y="71"/>
                </a:cubicBezTo>
                <a:cubicBezTo>
                  <a:pt x="85" y="71"/>
                  <a:pt x="85" y="71"/>
                  <a:pt x="85" y="71"/>
                </a:cubicBezTo>
                <a:cubicBezTo>
                  <a:pt x="85" y="71"/>
                  <a:pt x="85" y="71"/>
                  <a:pt x="85" y="71"/>
                </a:cubicBezTo>
                <a:close/>
                <a:moveTo>
                  <a:pt x="85" y="84"/>
                </a:moveTo>
                <a:cubicBezTo>
                  <a:pt x="85" y="84"/>
                  <a:pt x="85" y="84"/>
                  <a:pt x="85" y="84"/>
                </a:cubicBezTo>
                <a:cubicBezTo>
                  <a:pt x="85" y="84"/>
                  <a:pt x="85" y="84"/>
                  <a:pt x="85" y="84"/>
                </a:cubicBezTo>
                <a:cubicBezTo>
                  <a:pt x="85" y="84"/>
                  <a:pt x="85" y="83"/>
                  <a:pt x="85" y="83"/>
                </a:cubicBezTo>
                <a:cubicBezTo>
                  <a:pt x="86" y="83"/>
                  <a:pt x="85" y="83"/>
                  <a:pt x="85" y="84"/>
                </a:cubicBezTo>
                <a:close/>
                <a:moveTo>
                  <a:pt x="85" y="68"/>
                </a:moveTo>
                <a:cubicBezTo>
                  <a:pt x="85" y="68"/>
                  <a:pt x="86" y="68"/>
                  <a:pt x="86" y="68"/>
                </a:cubicBezTo>
                <a:cubicBezTo>
                  <a:pt x="86" y="68"/>
                  <a:pt x="85" y="69"/>
                  <a:pt x="85" y="68"/>
                </a:cubicBezTo>
                <a:close/>
                <a:moveTo>
                  <a:pt x="86" y="71"/>
                </a:moveTo>
                <a:cubicBezTo>
                  <a:pt x="86" y="71"/>
                  <a:pt x="86" y="71"/>
                  <a:pt x="86" y="71"/>
                </a:cubicBezTo>
                <a:cubicBezTo>
                  <a:pt x="86" y="71"/>
                  <a:pt x="86" y="71"/>
                  <a:pt x="86" y="71"/>
                </a:cubicBezTo>
                <a:cubicBezTo>
                  <a:pt x="86" y="71"/>
                  <a:pt x="86" y="71"/>
                  <a:pt x="86" y="71"/>
                </a:cubicBezTo>
                <a:close/>
                <a:moveTo>
                  <a:pt x="86" y="71"/>
                </a:moveTo>
                <a:cubicBezTo>
                  <a:pt x="86" y="71"/>
                  <a:pt x="86" y="71"/>
                  <a:pt x="86" y="71"/>
                </a:cubicBezTo>
                <a:cubicBezTo>
                  <a:pt x="86" y="70"/>
                  <a:pt x="86" y="70"/>
                  <a:pt x="86" y="70"/>
                </a:cubicBezTo>
                <a:cubicBezTo>
                  <a:pt x="86" y="70"/>
                  <a:pt x="86" y="70"/>
                  <a:pt x="86" y="70"/>
                </a:cubicBezTo>
                <a:cubicBezTo>
                  <a:pt x="87" y="70"/>
                  <a:pt x="86" y="70"/>
                  <a:pt x="86" y="71"/>
                </a:cubicBezTo>
                <a:close/>
                <a:moveTo>
                  <a:pt x="87" y="84"/>
                </a:moveTo>
                <a:cubicBezTo>
                  <a:pt x="87" y="83"/>
                  <a:pt x="87" y="83"/>
                  <a:pt x="87" y="83"/>
                </a:cubicBezTo>
                <a:cubicBezTo>
                  <a:pt x="87" y="83"/>
                  <a:pt x="87" y="83"/>
                  <a:pt x="87" y="83"/>
                </a:cubicBezTo>
                <a:cubicBezTo>
                  <a:pt x="87" y="83"/>
                  <a:pt x="87" y="83"/>
                  <a:pt x="87" y="84"/>
                </a:cubicBezTo>
                <a:close/>
                <a:moveTo>
                  <a:pt x="87" y="83"/>
                </a:moveTo>
                <a:cubicBezTo>
                  <a:pt x="87" y="83"/>
                  <a:pt x="87" y="83"/>
                  <a:pt x="87" y="83"/>
                </a:cubicBezTo>
                <a:cubicBezTo>
                  <a:pt x="87" y="83"/>
                  <a:pt x="87" y="83"/>
                  <a:pt x="88" y="83"/>
                </a:cubicBezTo>
                <a:cubicBezTo>
                  <a:pt x="87" y="83"/>
                  <a:pt x="87" y="83"/>
                  <a:pt x="87" y="83"/>
                </a:cubicBezTo>
                <a:close/>
                <a:moveTo>
                  <a:pt x="88" y="59"/>
                </a:moveTo>
                <a:cubicBezTo>
                  <a:pt x="87" y="59"/>
                  <a:pt x="87" y="59"/>
                  <a:pt x="87" y="59"/>
                </a:cubicBezTo>
                <a:cubicBezTo>
                  <a:pt x="88" y="59"/>
                  <a:pt x="88" y="58"/>
                  <a:pt x="88" y="58"/>
                </a:cubicBezTo>
                <a:cubicBezTo>
                  <a:pt x="89" y="58"/>
                  <a:pt x="88" y="58"/>
                  <a:pt x="88" y="59"/>
                </a:cubicBezTo>
                <a:cubicBezTo>
                  <a:pt x="88" y="59"/>
                  <a:pt x="88" y="59"/>
                  <a:pt x="88" y="59"/>
                </a:cubicBezTo>
                <a:close/>
                <a:moveTo>
                  <a:pt x="88" y="67"/>
                </a:moveTo>
                <a:cubicBezTo>
                  <a:pt x="88" y="67"/>
                  <a:pt x="88" y="68"/>
                  <a:pt x="88" y="68"/>
                </a:cubicBezTo>
                <a:cubicBezTo>
                  <a:pt x="88" y="68"/>
                  <a:pt x="88" y="67"/>
                  <a:pt x="88" y="67"/>
                </a:cubicBezTo>
                <a:cubicBezTo>
                  <a:pt x="88" y="67"/>
                  <a:pt x="88" y="67"/>
                  <a:pt x="89" y="67"/>
                </a:cubicBezTo>
                <a:cubicBezTo>
                  <a:pt x="89" y="67"/>
                  <a:pt x="89" y="67"/>
                  <a:pt x="89" y="67"/>
                </a:cubicBezTo>
                <a:cubicBezTo>
                  <a:pt x="89" y="67"/>
                  <a:pt x="89" y="67"/>
                  <a:pt x="88" y="67"/>
                </a:cubicBezTo>
                <a:close/>
                <a:moveTo>
                  <a:pt x="89" y="73"/>
                </a:moveTo>
                <a:cubicBezTo>
                  <a:pt x="89" y="73"/>
                  <a:pt x="89" y="73"/>
                  <a:pt x="89" y="73"/>
                </a:cubicBezTo>
                <a:cubicBezTo>
                  <a:pt x="89" y="73"/>
                  <a:pt x="89" y="73"/>
                  <a:pt x="89" y="73"/>
                </a:cubicBezTo>
                <a:cubicBezTo>
                  <a:pt x="89" y="73"/>
                  <a:pt x="89" y="72"/>
                  <a:pt x="89" y="73"/>
                </a:cubicBezTo>
                <a:close/>
                <a:moveTo>
                  <a:pt x="89" y="68"/>
                </a:moveTo>
                <a:cubicBezTo>
                  <a:pt x="89" y="68"/>
                  <a:pt x="89" y="68"/>
                  <a:pt x="89" y="67"/>
                </a:cubicBezTo>
                <a:cubicBezTo>
                  <a:pt x="89" y="68"/>
                  <a:pt x="89" y="68"/>
                  <a:pt x="89" y="68"/>
                </a:cubicBezTo>
                <a:cubicBezTo>
                  <a:pt x="89" y="68"/>
                  <a:pt x="89" y="68"/>
                  <a:pt x="89" y="68"/>
                </a:cubicBezTo>
                <a:close/>
                <a:moveTo>
                  <a:pt x="89" y="67"/>
                </a:moveTo>
                <a:cubicBezTo>
                  <a:pt x="89" y="67"/>
                  <a:pt x="89" y="67"/>
                  <a:pt x="89" y="67"/>
                </a:cubicBezTo>
                <a:cubicBezTo>
                  <a:pt x="89" y="67"/>
                  <a:pt x="89" y="67"/>
                  <a:pt x="90" y="67"/>
                </a:cubicBezTo>
                <a:cubicBezTo>
                  <a:pt x="90" y="67"/>
                  <a:pt x="89" y="67"/>
                  <a:pt x="89" y="67"/>
                </a:cubicBezTo>
                <a:close/>
                <a:moveTo>
                  <a:pt x="89" y="58"/>
                </a:moveTo>
                <a:cubicBezTo>
                  <a:pt x="89" y="58"/>
                  <a:pt x="89" y="57"/>
                  <a:pt x="90" y="57"/>
                </a:cubicBezTo>
                <a:cubicBezTo>
                  <a:pt x="90" y="58"/>
                  <a:pt x="90" y="58"/>
                  <a:pt x="89" y="58"/>
                </a:cubicBezTo>
                <a:cubicBezTo>
                  <a:pt x="90" y="58"/>
                  <a:pt x="90" y="58"/>
                  <a:pt x="90" y="59"/>
                </a:cubicBezTo>
                <a:cubicBezTo>
                  <a:pt x="90" y="59"/>
                  <a:pt x="89" y="59"/>
                  <a:pt x="89" y="58"/>
                </a:cubicBezTo>
                <a:close/>
                <a:moveTo>
                  <a:pt x="90" y="68"/>
                </a:moveTo>
                <a:cubicBezTo>
                  <a:pt x="90" y="68"/>
                  <a:pt x="90" y="68"/>
                  <a:pt x="90" y="68"/>
                </a:cubicBezTo>
                <a:cubicBezTo>
                  <a:pt x="90" y="68"/>
                  <a:pt x="90" y="68"/>
                  <a:pt x="90" y="67"/>
                </a:cubicBezTo>
                <a:cubicBezTo>
                  <a:pt x="90" y="68"/>
                  <a:pt x="90" y="68"/>
                  <a:pt x="90" y="68"/>
                </a:cubicBezTo>
                <a:close/>
                <a:moveTo>
                  <a:pt x="90" y="67"/>
                </a:moveTo>
                <a:cubicBezTo>
                  <a:pt x="90" y="67"/>
                  <a:pt x="90" y="67"/>
                  <a:pt x="90" y="67"/>
                </a:cubicBezTo>
                <a:cubicBezTo>
                  <a:pt x="90" y="67"/>
                  <a:pt x="90" y="67"/>
                  <a:pt x="90" y="67"/>
                </a:cubicBezTo>
                <a:cubicBezTo>
                  <a:pt x="90" y="67"/>
                  <a:pt x="90" y="67"/>
                  <a:pt x="90" y="67"/>
                </a:cubicBezTo>
                <a:close/>
                <a:moveTo>
                  <a:pt x="90" y="67"/>
                </a:moveTo>
                <a:cubicBezTo>
                  <a:pt x="90" y="67"/>
                  <a:pt x="90" y="67"/>
                  <a:pt x="90" y="67"/>
                </a:cubicBezTo>
                <a:cubicBezTo>
                  <a:pt x="90" y="67"/>
                  <a:pt x="91" y="67"/>
                  <a:pt x="91" y="67"/>
                </a:cubicBezTo>
                <a:cubicBezTo>
                  <a:pt x="91" y="67"/>
                  <a:pt x="91" y="67"/>
                  <a:pt x="90" y="67"/>
                </a:cubicBezTo>
                <a:close/>
                <a:moveTo>
                  <a:pt x="90" y="58"/>
                </a:moveTo>
                <a:cubicBezTo>
                  <a:pt x="91" y="59"/>
                  <a:pt x="91" y="58"/>
                  <a:pt x="91" y="58"/>
                </a:cubicBezTo>
                <a:cubicBezTo>
                  <a:pt x="91" y="58"/>
                  <a:pt x="91" y="59"/>
                  <a:pt x="91" y="59"/>
                </a:cubicBezTo>
                <a:cubicBezTo>
                  <a:pt x="91" y="59"/>
                  <a:pt x="90" y="59"/>
                  <a:pt x="90" y="58"/>
                </a:cubicBezTo>
                <a:close/>
                <a:moveTo>
                  <a:pt x="91" y="60"/>
                </a:moveTo>
                <a:cubicBezTo>
                  <a:pt x="92" y="60"/>
                  <a:pt x="91" y="61"/>
                  <a:pt x="91" y="61"/>
                </a:cubicBezTo>
                <a:cubicBezTo>
                  <a:pt x="91" y="60"/>
                  <a:pt x="91" y="60"/>
                  <a:pt x="91" y="60"/>
                </a:cubicBezTo>
                <a:close/>
                <a:moveTo>
                  <a:pt x="91" y="67"/>
                </a:moveTo>
                <a:cubicBezTo>
                  <a:pt x="91" y="67"/>
                  <a:pt x="91" y="67"/>
                  <a:pt x="91" y="67"/>
                </a:cubicBezTo>
                <a:cubicBezTo>
                  <a:pt x="91" y="67"/>
                  <a:pt x="91" y="67"/>
                  <a:pt x="91" y="66"/>
                </a:cubicBezTo>
                <a:cubicBezTo>
                  <a:pt x="91" y="67"/>
                  <a:pt x="91" y="67"/>
                  <a:pt x="91" y="67"/>
                </a:cubicBezTo>
                <a:cubicBezTo>
                  <a:pt x="91" y="67"/>
                  <a:pt x="91" y="67"/>
                  <a:pt x="91" y="67"/>
                </a:cubicBezTo>
                <a:close/>
                <a:moveTo>
                  <a:pt x="91" y="68"/>
                </a:moveTo>
                <a:cubicBezTo>
                  <a:pt x="91" y="68"/>
                  <a:pt x="91" y="68"/>
                  <a:pt x="91" y="68"/>
                </a:cubicBezTo>
                <a:cubicBezTo>
                  <a:pt x="91" y="68"/>
                  <a:pt x="91" y="68"/>
                  <a:pt x="91" y="68"/>
                </a:cubicBezTo>
                <a:cubicBezTo>
                  <a:pt x="91" y="68"/>
                  <a:pt x="91" y="68"/>
                  <a:pt x="91" y="68"/>
                </a:cubicBezTo>
                <a:close/>
                <a:moveTo>
                  <a:pt x="91" y="67"/>
                </a:moveTo>
                <a:cubicBezTo>
                  <a:pt x="91" y="67"/>
                  <a:pt x="91" y="67"/>
                  <a:pt x="91" y="67"/>
                </a:cubicBezTo>
                <a:cubicBezTo>
                  <a:pt x="91" y="67"/>
                  <a:pt x="91" y="67"/>
                  <a:pt x="92" y="66"/>
                </a:cubicBezTo>
                <a:cubicBezTo>
                  <a:pt x="92" y="67"/>
                  <a:pt x="92" y="67"/>
                  <a:pt x="92" y="67"/>
                </a:cubicBezTo>
                <a:cubicBezTo>
                  <a:pt x="92" y="67"/>
                  <a:pt x="91" y="67"/>
                  <a:pt x="91" y="67"/>
                </a:cubicBezTo>
                <a:close/>
                <a:moveTo>
                  <a:pt x="93" y="67"/>
                </a:moveTo>
                <a:cubicBezTo>
                  <a:pt x="93" y="66"/>
                  <a:pt x="93" y="66"/>
                  <a:pt x="93" y="66"/>
                </a:cubicBezTo>
                <a:cubicBezTo>
                  <a:pt x="93" y="67"/>
                  <a:pt x="93" y="67"/>
                  <a:pt x="93" y="67"/>
                </a:cubicBezTo>
                <a:close/>
                <a:moveTo>
                  <a:pt x="92" y="58"/>
                </a:moveTo>
                <a:cubicBezTo>
                  <a:pt x="92" y="58"/>
                  <a:pt x="92" y="58"/>
                  <a:pt x="92" y="58"/>
                </a:cubicBezTo>
                <a:cubicBezTo>
                  <a:pt x="92" y="58"/>
                  <a:pt x="93" y="58"/>
                  <a:pt x="93" y="58"/>
                </a:cubicBezTo>
                <a:cubicBezTo>
                  <a:pt x="93" y="58"/>
                  <a:pt x="92" y="58"/>
                  <a:pt x="92" y="58"/>
                </a:cubicBezTo>
                <a:close/>
                <a:moveTo>
                  <a:pt x="39" y="102"/>
                </a:moveTo>
                <a:cubicBezTo>
                  <a:pt x="39" y="102"/>
                  <a:pt x="39" y="101"/>
                  <a:pt x="39" y="101"/>
                </a:cubicBezTo>
                <a:cubicBezTo>
                  <a:pt x="39" y="101"/>
                  <a:pt x="39" y="102"/>
                  <a:pt x="39" y="102"/>
                </a:cubicBezTo>
                <a:close/>
                <a:moveTo>
                  <a:pt x="40" y="102"/>
                </a:moveTo>
                <a:cubicBezTo>
                  <a:pt x="41" y="102"/>
                  <a:pt x="40" y="102"/>
                  <a:pt x="40" y="101"/>
                </a:cubicBezTo>
                <a:cubicBezTo>
                  <a:pt x="41" y="102"/>
                  <a:pt x="41" y="102"/>
                  <a:pt x="41" y="102"/>
                </a:cubicBezTo>
                <a:cubicBezTo>
                  <a:pt x="41" y="102"/>
                  <a:pt x="41" y="102"/>
                  <a:pt x="40" y="102"/>
                </a:cubicBezTo>
                <a:close/>
                <a:moveTo>
                  <a:pt x="19" y="120"/>
                </a:moveTo>
                <a:cubicBezTo>
                  <a:pt x="19" y="119"/>
                  <a:pt x="19" y="120"/>
                  <a:pt x="18" y="120"/>
                </a:cubicBezTo>
                <a:cubicBezTo>
                  <a:pt x="18" y="119"/>
                  <a:pt x="19" y="119"/>
                  <a:pt x="19" y="119"/>
                </a:cubicBezTo>
                <a:cubicBezTo>
                  <a:pt x="19" y="119"/>
                  <a:pt x="19" y="120"/>
                  <a:pt x="19" y="120"/>
                </a:cubicBezTo>
                <a:close/>
                <a:moveTo>
                  <a:pt x="33" y="118"/>
                </a:moveTo>
                <a:cubicBezTo>
                  <a:pt x="33" y="117"/>
                  <a:pt x="34" y="118"/>
                  <a:pt x="34" y="118"/>
                </a:cubicBezTo>
                <a:cubicBezTo>
                  <a:pt x="34" y="118"/>
                  <a:pt x="34" y="118"/>
                  <a:pt x="33" y="118"/>
                </a:cubicBezTo>
                <a:close/>
                <a:moveTo>
                  <a:pt x="43" y="110"/>
                </a:moveTo>
                <a:cubicBezTo>
                  <a:pt x="43" y="109"/>
                  <a:pt x="44" y="109"/>
                  <a:pt x="44" y="109"/>
                </a:cubicBezTo>
                <a:cubicBezTo>
                  <a:pt x="44" y="109"/>
                  <a:pt x="44" y="110"/>
                  <a:pt x="43" y="110"/>
                </a:cubicBezTo>
                <a:close/>
                <a:moveTo>
                  <a:pt x="49" y="99"/>
                </a:moveTo>
                <a:cubicBezTo>
                  <a:pt x="49" y="99"/>
                  <a:pt x="48" y="99"/>
                  <a:pt x="48" y="99"/>
                </a:cubicBezTo>
                <a:cubicBezTo>
                  <a:pt x="48" y="99"/>
                  <a:pt x="49" y="98"/>
                  <a:pt x="49" y="99"/>
                </a:cubicBezTo>
                <a:close/>
                <a:moveTo>
                  <a:pt x="41" y="104"/>
                </a:moveTo>
                <a:cubicBezTo>
                  <a:pt x="41" y="104"/>
                  <a:pt x="42" y="104"/>
                  <a:pt x="41" y="103"/>
                </a:cubicBezTo>
                <a:cubicBezTo>
                  <a:pt x="41" y="103"/>
                  <a:pt x="41" y="103"/>
                  <a:pt x="42" y="103"/>
                </a:cubicBezTo>
                <a:cubicBezTo>
                  <a:pt x="41" y="103"/>
                  <a:pt x="42" y="105"/>
                  <a:pt x="41" y="104"/>
                </a:cubicBezTo>
                <a:close/>
                <a:moveTo>
                  <a:pt x="45" y="104"/>
                </a:moveTo>
                <a:cubicBezTo>
                  <a:pt x="44" y="103"/>
                  <a:pt x="45" y="104"/>
                  <a:pt x="44" y="103"/>
                </a:cubicBezTo>
                <a:cubicBezTo>
                  <a:pt x="44" y="104"/>
                  <a:pt x="43" y="104"/>
                  <a:pt x="43" y="104"/>
                </a:cubicBezTo>
                <a:cubicBezTo>
                  <a:pt x="43" y="104"/>
                  <a:pt x="43" y="104"/>
                  <a:pt x="43" y="103"/>
                </a:cubicBezTo>
                <a:cubicBezTo>
                  <a:pt x="43" y="104"/>
                  <a:pt x="42" y="104"/>
                  <a:pt x="42" y="104"/>
                </a:cubicBezTo>
                <a:cubicBezTo>
                  <a:pt x="42" y="103"/>
                  <a:pt x="42" y="103"/>
                  <a:pt x="43" y="104"/>
                </a:cubicBezTo>
                <a:cubicBezTo>
                  <a:pt x="43" y="103"/>
                  <a:pt x="43" y="103"/>
                  <a:pt x="43" y="102"/>
                </a:cubicBezTo>
                <a:cubicBezTo>
                  <a:pt x="44" y="103"/>
                  <a:pt x="44" y="101"/>
                  <a:pt x="45" y="102"/>
                </a:cubicBezTo>
                <a:cubicBezTo>
                  <a:pt x="45" y="101"/>
                  <a:pt x="46" y="101"/>
                  <a:pt x="46" y="102"/>
                </a:cubicBezTo>
                <a:cubicBezTo>
                  <a:pt x="45" y="102"/>
                  <a:pt x="46" y="103"/>
                  <a:pt x="45" y="104"/>
                </a:cubicBezTo>
                <a:close/>
                <a:moveTo>
                  <a:pt x="48" y="117"/>
                </a:moveTo>
                <a:cubicBezTo>
                  <a:pt x="48" y="117"/>
                  <a:pt x="48" y="117"/>
                  <a:pt x="49" y="117"/>
                </a:cubicBezTo>
                <a:cubicBezTo>
                  <a:pt x="49" y="118"/>
                  <a:pt x="48" y="118"/>
                  <a:pt x="48" y="117"/>
                </a:cubicBezTo>
                <a:close/>
                <a:moveTo>
                  <a:pt x="50" y="102"/>
                </a:moveTo>
                <a:cubicBezTo>
                  <a:pt x="50" y="102"/>
                  <a:pt x="49" y="102"/>
                  <a:pt x="49" y="103"/>
                </a:cubicBezTo>
                <a:cubicBezTo>
                  <a:pt x="49" y="103"/>
                  <a:pt x="49" y="103"/>
                  <a:pt x="49" y="102"/>
                </a:cubicBezTo>
                <a:cubicBezTo>
                  <a:pt x="48" y="103"/>
                  <a:pt x="47" y="103"/>
                  <a:pt x="47" y="103"/>
                </a:cubicBezTo>
                <a:cubicBezTo>
                  <a:pt x="47" y="103"/>
                  <a:pt x="47" y="102"/>
                  <a:pt x="46" y="103"/>
                </a:cubicBezTo>
                <a:cubicBezTo>
                  <a:pt x="46" y="103"/>
                  <a:pt x="45" y="102"/>
                  <a:pt x="46" y="102"/>
                </a:cubicBezTo>
                <a:cubicBezTo>
                  <a:pt x="46" y="102"/>
                  <a:pt x="46" y="103"/>
                  <a:pt x="46" y="103"/>
                </a:cubicBezTo>
                <a:cubicBezTo>
                  <a:pt x="46" y="101"/>
                  <a:pt x="47" y="101"/>
                  <a:pt x="48" y="101"/>
                </a:cubicBezTo>
                <a:cubicBezTo>
                  <a:pt x="48" y="101"/>
                  <a:pt x="48" y="101"/>
                  <a:pt x="48" y="101"/>
                </a:cubicBezTo>
                <a:cubicBezTo>
                  <a:pt x="49" y="101"/>
                  <a:pt x="49" y="100"/>
                  <a:pt x="49" y="100"/>
                </a:cubicBezTo>
                <a:cubicBezTo>
                  <a:pt x="50" y="101"/>
                  <a:pt x="49" y="102"/>
                  <a:pt x="48" y="102"/>
                </a:cubicBezTo>
                <a:cubicBezTo>
                  <a:pt x="48" y="102"/>
                  <a:pt x="48" y="102"/>
                  <a:pt x="48" y="102"/>
                </a:cubicBezTo>
                <a:cubicBezTo>
                  <a:pt x="48" y="102"/>
                  <a:pt x="49" y="102"/>
                  <a:pt x="49" y="102"/>
                </a:cubicBezTo>
                <a:cubicBezTo>
                  <a:pt x="49" y="101"/>
                  <a:pt x="50" y="101"/>
                  <a:pt x="50" y="101"/>
                </a:cubicBezTo>
                <a:cubicBezTo>
                  <a:pt x="50" y="101"/>
                  <a:pt x="50" y="102"/>
                  <a:pt x="50" y="102"/>
                </a:cubicBezTo>
                <a:close/>
                <a:moveTo>
                  <a:pt x="51" y="116"/>
                </a:moveTo>
                <a:cubicBezTo>
                  <a:pt x="51" y="116"/>
                  <a:pt x="50" y="116"/>
                  <a:pt x="50" y="116"/>
                </a:cubicBezTo>
                <a:cubicBezTo>
                  <a:pt x="51" y="116"/>
                  <a:pt x="51" y="116"/>
                  <a:pt x="51" y="116"/>
                </a:cubicBezTo>
                <a:cubicBezTo>
                  <a:pt x="51" y="116"/>
                  <a:pt x="51" y="116"/>
                  <a:pt x="51" y="116"/>
                </a:cubicBezTo>
                <a:close/>
                <a:moveTo>
                  <a:pt x="51" y="116"/>
                </a:moveTo>
                <a:cubicBezTo>
                  <a:pt x="51" y="116"/>
                  <a:pt x="51" y="116"/>
                  <a:pt x="51" y="116"/>
                </a:cubicBezTo>
                <a:cubicBezTo>
                  <a:pt x="51" y="116"/>
                  <a:pt x="51" y="116"/>
                  <a:pt x="52" y="116"/>
                </a:cubicBezTo>
                <a:cubicBezTo>
                  <a:pt x="52" y="116"/>
                  <a:pt x="51" y="117"/>
                  <a:pt x="51" y="116"/>
                </a:cubicBezTo>
                <a:close/>
                <a:moveTo>
                  <a:pt x="52" y="101"/>
                </a:moveTo>
                <a:cubicBezTo>
                  <a:pt x="51" y="100"/>
                  <a:pt x="51" y="100"/>
                  <a:pt x="51" y="101"/>
                </a:cubicBezTo>
                <a:cubicBezTo>
                  <a:pt x="50" y="101"/>
                  <a:pt x="50" y="101"/>
                  <a:pt x="50" y="101"/>
                </a:cubicBezTo>
                <a:cubicBezTo>
                  <a:pt x="51" y="100"/>
                  <a:pt x="51" y="100"/>
                  <a:pt x="52" y="100"/>
                </a:cubicBezTo>
                <a:lnTo>
                  <a:pt x="52" y="101"/>
                </a:lnTo>
                <a:close/>
                <a:moveTo>
                  <a:pt x="46" y="120"/>
                </a:moveTo>
                <a:cubicBezTo>
                  <a:pt x="46" y="120"/>
                  <a:pt x="46" y="120"/>
                  <a:pt x="46" y="120"/>
                </a:cubicBezTo>
                <a:cubicBezTo>
                  <a:pt x="46" y="120"/>
                  <a:pt x="47" y="120"/>
                  <a:pt x="47" y="120"/>
                </a:cubicBezTo>
                <a:cubicBezTo>
                  <a:pt x="47" y="120"/>
                  <a:pt x="46" y="120"/>
                  <a:pt x="46" y="120"/>
                </a:cubicBezTo>
                <a:close/>
                <a:moveTo>
                  <a:pt x="27" y="126"/>
                </a:moveTo>
                <a:cubicBezTo>
                  <a:pt x="27" y="126"/>
                  <a:pt x="27" y="126"/>
                  <a:pt x="27" y="125"/>
                </a:cubicBezTo>
                <a:cubicBezTo>
                  <a:pt x="27" y="126"/>
                  <a:pt x="28" y="125"/>
                  <a:pt x="28" y="125"/>
                </a:cubicBezTo>
                <a:cubicBezTo>
                  <a:pt x="28" y="125"/>
                  <a:pt x="28" y="126"/>
                  <a:pt x="28" y="126"/>
                </a:cubicBezTo>
                <a:cubicBezTo>
                  <a:pt x="27" y="126"/>
                  <a:pt x="28" y="126"/>
                  <a:pt x="27" y="126"/>
                </a:cubicBezTo>
                <a:close/>
                <a:moveTo>
                  <a:pt x="35" y="124"/>
                </a:moveTo>
                <a:cubicBezTo>
                  <a:pt x="36" y="124"/>
                  <a:pt x="37" y="124"/>
                  <a:pt x="37" y="124"/>
                </a:cubicBezTo>
                <a:cubicBezTo>
                  <a:pt x="36" y="124"/>
                  <a:pt x="36" y="125"/>
                  <a:pt x="35" y="124"/>
                </a:cubicBezTo>
                <a:close/>
                <a:moveTo>
                  <a:pt x="39" y="124"/>
                </a:moveTo>
                <a:cubicBezTo>
                  <a:pt x="39" y="124"/>
                  <a:pt x="38" y="124"/>
                  <a:pt x="38" y="124"/>
                </a:cubicBezTo>
                <a:cubicBezTo>
                  <a:pt x="38" y="123"/>
                  <a:pt x="39" y="124"/>
                  <a:pt x="39" y="124"/>
                </a:cubicBezTo>
                <a:close/>
                <a:moveTo>
                  <a:pt x="40" y="126"/>
                </a:moveTo>
                <a:cubicBezTo>
                  <a:pt x="40" y="126"/>
                  <a:pt x="40" y="126"/>
                  <a:pt x="40" y="126"/>
                </a:cubicBezTo>
                <a:cubicBezTo>
                  <a:pt x="40" y="126"/>
                  <a:pt x="40" y="126"/>
                  <a:pt x="40" y="126"/>
                </a:cubicBezTo>
                <a:cubicBezTo>
                  <a:pt x="39" y="127"/>
                  <a:pt x="38" y="126"/>
                  <a:pt x="38" y="127"/>
                </a:cubicBezTo>
                <a:cubicBezTo>
                  <a:pt x="38" y="126"/>
                  <a:pt x="38" y="126"/>
                  <a:pt x="38" y="125"/>
                </a:cubicBezTo>
                <a:cubicBezTo>
                  <a:pt x="38" y="125"/>
                  <a:pt x="38" y="125"/>
                  <a:pt x="38" y="125"/>
                </a:cubicBezTo>
                <a:cubicBezTo>
                  <a:pt x="38" y="125"/>
                  <a:pt x="38" y="125"/>
                  <a:pt x="37" y="125"/>
                </a:cubicBezTo>
                <a:cubicBezTo>
                  <a:pt x="37" y="125"/>
                  <a:pt x="38" y="125"/>
                  <a:pt x="38" y="125"/>
                </a:cubicBezTo>
                <a:cubicBezTo>
                  <a:pt x="38" y="125"/>
                  <a:pt x="38" y="125"/>
                  <a:pt x="38" y="125"/>
                </a:cubicBezTo>
                <a:cubicBezTo>
                  <a:pt x="38" y="125"/>
                  <a:pt x="38" y="125"/>
                  <a:pt x="38" y="125"/>
                </a:cubicBezTo>
                <a:cubicBezTo>
                  <a:pt x="38" y="126"/>
                  <a:pt x="38" y="126"/>
                  <a:pt x="38" y="126"/>
                </a:cubicBezTo>
                <a:cubicBezTo>
                  <a:pt x="39" y="126"/>
                  <a:pt x="39" y="126"/>
                  <a:pt x="39" y="126"/>
                </a:cubicBezTo>
                <a:cubicBezTo>
                  <a:pt x="39" y="126"/>
                  <a:pt x="39" y="126"/>
                  <a:pt x="38" y="125"/>
                </a:cubicBezTo>
                <a:cubicBezTo>
                  <a:pt x="39" y="125"/>
                  <a:pt x="39" y="125"/>
                  <a:pt x="39" y="126"/>
                </a:cubicBezTo>
                <a:cubicBezTo>
                  <a:pt x="39" y="126"/>
                  <a:pt x="39" y="126"/>
                  <a:pt x="39" y="126"/>
                </a:cubicBezTo>
                <a:cubicBezTo>
                  <a:pt x="39" y="126"/>
                  <a:pt x="39" y="126"/>
                  <a:pt x="39" y="126"/>
                </a:cubicBezTo>
                <a:cubicBezTo>
                  <a:pt x="39" y="126"/>
                  <a:pt x="40" y="126"/>
                  <a:pt x="40" y="126"/>
                </a:cubicBezTo>
                <a:cubicBezTo>
                  <a:pt x="40" y="126"/>
                  <a:pt x="40" y="126"/>
                  <a:pt x="40" y="126"/>
                </a:cubicBezTo>
                <a:cubicBezTo>
                  <a:pt x="40" y="126"/>
                  <a:pt x="40" y="126"/>
                  <a:pt x="40" y="126"/>
                </a:cubicBezTo>
                <a:close/>
                <a:moveTo>
                  <a:pt x="40" y="126"/>
                </a:moveTo>
                <a:cubicBezTo>
                  <a:pt x="40" y="126"/>
                  <a:pt x="40" y="126"/>
                  <a:pt x="40" y="126"/>
                </a:cubicBezTo>
                <a:cubicBezTo>
                  <a:pt x="40" y="126"/>
                  <a:pt x="40" y="126"/>
                  <a:pt x="40" y="126"/>
                </a:cubicBezTo>
                <a:close/>
                <a:moveTo>
                  <a:pt x="40" y="126"/>
                </a:moveTo>
                <a:cubicBezTo>
                  <a:pt x="40" y="126"/>
                  <a:pt x="40" y="126"/>
                  <a:pt x="40" y="125"/>
                </a:cubicBezTo>
                <a:cubicBezTo>
                  <a:pt x="40" y="125"/>
                  <a:pt x="40" y="125"/>
                  <a:pt x="40" y="125"/>
                </a:cubicBezTo>
                <a:cubicBezTo>
                  <a:pt x="40" y="125"/>
                  <a:pt x="39" y="125"/>
                  <a:pt x="39" y="125"/>
                </a:cubicBezTo>
                <a:cubicBezTo>
                  <a:pt x="39" y="125"/>
                  <a:pt x="39" y="125"/>
                  <a:pt x="39" y="125"/>
                </a:cubicBezTo>
                <a:cubicBezTo>
                  <a:pt x="39" y="125"/>
                  <a:pt x="39" y="125"/>
                  <a:pt x="39" y="125"/>
                </a:cubicBezTo>
                <a:cubicBezTo>
                  <a:pt x="39" y="125"/>
                  <a:pt x="40" y="125"/>
                  <a:pt x="40" y="125"/>
                </a:cubicBezTo>
                <a:cubicBezTo>
                  <a:pt x="40" y="125"/>
                  <a:pt x="40" y="126"/>
                  <a:pt x="40" y="126"/>
                </a:cubicBezTo>
                <a:cubicBezTo>
                  <a:pt x="40" y="126"/>
                  <a:pt x="40" y="126"/>
                  <a:pt x="40" y="126"/>
                </a:cubicBezTo>
                <a:close/>
                <a:moveTo>
                  <a:pt x="40" y="124"/>
                </a:moveTo>
                <a:cubicBezTo>
                  <a:pt x="40" y="124"/>
                  <a:pt x="40" y="124"/>
                  <a:pt x="40" y="124"/>
                </a:cubicBezTo>
                <a:cubicBezTo>
                  <a:pt x="40" y="124"/>
                  <a:pt x="40" y="124"/>
                  <a:pt x="40" y="124"/>
                </a:cubicBezTo>
                <a:cubicBezTo>
                  <a:pt x="40" y="124"/>
                  <a:pt x="40" y="124"/>
                  <a:pt x="40" y="124"/>
                </a:cubicBezTo>
                <a:cubicBezTo>
                  <a:pt x="40" y="124"/>
                  <a:pt x="40" y="124"/>
                  <a:pt x="40" y="124"/>
                </a:cubicBezTo>
                <a:cubicBezTo>
                  <a:pt x="40" y="124"/>
                  <a:pt x="40" y="123"/>
                  <a:pt x="40" y="123"/>
                </a:cubicBezTo>
                <a:cubicBezTo>
                  <a:pt x="40" y="123"/>
                  <a:pt x="40" y="123"/>
                  <a:pt x="41" y="124"/>
                </a:cubicBezTo>
                <a:cubicBezTo>
                  <a:pt x="40" y="123"/>
                  <a:pt x="40" y="124"/>
                  <a:pt x="40" y="124"/>
                </a:cubicBezTo>
                <a:close/>
                <a:moveTo>
                  <a:pt x="45" y="124"/>
                </a:moveTo>
                <a:cubicBezTo>
                  <a:pt x="45" y="124"/>
                  <a:pt x="45" y="124"/>
                  <a:pt x="45" y="124"/>
                </a:cubicBezTo>
                <a:cubicBezTo>
                  <a:pt x="45" y="124"/>
                  <a:pt x="45" y="124"/>
                  <a:pt x="45" y="124"/>
                </a:cubicBezTo>
                <a:cubicBezTo>
                  <a:pt x="45" y="124"/>
                  <a:pt x="45" y="124"/>
                  <a:pt x="45" y="124"/>
                </a:cubicBezTo>
                <a:close/>
                <a:moveTo>
                  <a:pt x="51" y="119"/>
                </a:moveTo>
                <a:cubicBezTo>
                  <a:pt x="51" y="119"/>
                  <a:pt x="51" y="119"/>
                  <a:pt x="51" y="119"/>
                </a:cubicBezTo>
                <a:cubicBezTo>
                  <a:pt x="51" y="120"/>
                  <a:pt x="52" y="119"/>
                  <a:pt x="52" y="120"/>
                </a:cubicBezTo>
                <a:cubicBezTo>
                  <a:pt x="52" y="120"/>
                  <a:pt x="51" y="120"/>
                  <a:pt x="51" y="120"/>
                </a:cubicBezTo>
                <a:cubicBezTo>
                  <a:pt x="51" y="120"/>
                  <a:pt x="51" y="120"/>
                  <a:pt x="51" y="119"/>
                </a:cubicBezTo>
                <a:close/>
                <a:moveTo>
                  <a:pt x="50" y="120"/>
                </a:moveTo>
                <a:cubicBezTo>
                  <a:pt x="50" y="120"/>
                  <a:pt x="50" y="120"/>
                  <a:pt x="50" y="120"/>
                </a:cubicBezTo>
                <a:cubicBezTo>
                  <a:pt x="50" y="120"/>
                  <a:pt x="50" y="120"/>
                  <a:pt x="50" y="120"/>
                </a:cubicBezTo>
                <a:cubicBezTo>
                  <a:pt x="50" y="120"/>
                  <a:pt x="50" y="120"/>
                  <a:pt x="50" y="120"/>
                </a:cubicBezTo>
                <a:cubicBezTo>
                  <a:pt x="50" y="120"/>
                  <a:pt x="50" y="120"/>
                  <a:pt x="50" y="120"/>
                </a:cubicBezTo>
                <a:close/>
                <a:moveTo>
                  <a:pt x="50" y="120"/>
                </a:moveTo>
                <a:cubicBezTo>
                  <a:pt x="50" y="120"/>
                  <a:pt x="50" y="120"/>
                  <a:pt x="51" y="121"/>
                </a:cubicBezTo>
                <a:cubicBezTo>
                  <a:pt x="50" y="121"/>
                  <a:pt x="50" y="121"/>
                  <a:pt x="50" y="121"/>
                </a:cubicBezTo>
                <a:cubicBezTo>
                  <a:pt x="50" y="121"/>
                  <a:pt x="50" y="120"/>
                  <a:pt x="50" y="120"/>
                </a:cubicBezTo>
                <a:cubicBezTo>
                  <a:pt x="50" y="120"/>
                  <a:pt x="50" y="120"/>
                  <a:pt x="50" y="120"/>
                </a:cubicBezTo>
                <a:close/>
                <a:moveTo>
                  <a:pt x="48" y="123"/>
                </a:moveTo>
                <a:cubicBezTo>
                  <a:pt x="48" y="123"/>
                  <a:pt x="48" y="123"/>
                  <a:pt x="47" y="123"/>
                </a:cubicBezTo>
                <a:cubicBezTo>
                  <a:pt x="47" y="123"/>
                  <a:pt x="47" y="123"/>
                  <a:pt x="47" y="123"/>
                </a:cubicBezTo>
                <a:cubicBezTo>
                  <a:pt x="47" y="123"/>
                  <a:pt x="48" y="122"/>
                  <a:pt x="48" y="123"/>
                </a:cubicBezTo>
                <a:cubicBezTo>
                  <a:pt x="48" y="123"/>
                  <a:pt x="48" y="123"/>
                  <a:pt x="48" y="123"/>
                </a:cubicBezTo>
                <a:close/>
                <a:moveTo>
                  <a:pt x="48" y="121"/>
                </a:moveTo>
                <a:cubicBezTo>
                  <a:pt x="48" y="121"/>
                  <a:pt x="49" y="119"/>
                  <a:pt x="49" y="120"/>
                </a:cubicBezTo>
                <a:cubicBezTo>
                  <a:pt x="49" y="120"/>
                  <a:pt x="49" y="121"/>
                  <a:pt x="49" y="122"/>
                </a:cubicBezTo>
                <a:cubicBezTo>
                  <a:pt x="48" y="121"/>
                  <a:pt x="48" y="121"/>
                  <a:pt x="48" y="121"/>
                </a:cubicBezTo>
                <a:close/>
                <a:moveTo>
                  <a:pt x="50" y="123"/>
                </a:moveTo>
                <a:cubicBezTo>
                  <a:pt x="50" y="123"/>
                  <a:pt x="50" y="123"/>
                  <a:pt x="49" y="123"/>
                </a:cubicBezTo>
                <a:cubicBezTo>
                  <a:pt x="49" y="123"/>
                  <a:pt x="49" y="123"/>
                  <a:pt x="49" y="122"/>
                </a:cubicBezTo>
                <a:cubicBezTo>
                  <a:pt x="49" y="123"/>
                  <a:pt x="49" y="123"/>
                  <a:pt x="49" y="123"/>
                </a:cubicBezTo>
                <a:cubicBezTo>
                  <a:pt x="49" y="123"/>
                  <a:pt x="49" y="123"/>
                  <a:pt x="49" y="123"/>
                </a:cubicBezTo>
                <a:cubicBezTo>
                  <a:pt x="49" y="122"/>
                  <a:pt x="49" y="122"/>
                  <a:pt x="50" y="122"/>
                </a:cubicBezTo>
                <a:cubicBezTo>
                  <a:pt x="50" y="122"/>
                  <a:pt x="50" y="122"/>
                  <a:pt x="49" y="122"/>
                </a:cubicBezTo>
                <a:cubicBezTo>
                  <a:pt x="49" y="122"/>
                  <a:pt x="50" y="122"/>
                  <a:pt x="50" y="122"/>
                </a:cubicBezTo>
                <a:cubicBezTo>
                  <a:pt x="50" y="122"/>
                  <a:pt x="49" y="122"/>
                  <a:pt x="49" y="123"/>
                </a:cubicBezTo>
                <a:cubicBezTo>
                  <a:pt x="50" y="123"/>
                  <a:pt x="50" y="123"/>
                  <a:pt x="50" y="123"/>
                </a:cubicBezTo>
                <a:cubicBezTo>
                  <a:pt x="50" y="123"/>
                  <a:pt x="50" y="123"/>
                  <a:pt x="50" y="123"/>
                </a:cubicBezTo>
                <a:close/>
                <a:moveTo>
                  <a:pt x="50" y="122"/>
                </a:moveTo>
                <a:cubicBezTo>
                  <a:pt x="50" y="122"/>
                  <a:pt x="50" y="122"/>
                  <a:pt x="50" y="122"/>
                </a:cubicBezTo>
                <a:cubicBezTo>
                  <a:pt x="50" y="122"/>
                  <a:pt x="50" y="122"/>
                  <a:pt x="50" y="122"/>
                </a:cubicBezTo>
                <a:cubicBezTo>
                  <a:pt x="50" y="122"/>
                  <a:pt x="50" y="122"/>
                  <a:pt x="50" y="122"/>
                </a:cubicBezTo>
                <a:close/>
                <a:moveTo>
                  <a:pt x="51" y="122"/>
                </a:moveTo>
                <a:cubicBezTo>
                  <a:pt x="51" y="122"/>
                  <a:pt x="51" y="123"/>
                  <a:pt x="51" y="123"/>
                </a:cubicBezTo>
                <a:cubicBezTo>
                  <a:pt x="51" y="123"/>
                  <a:pt x="51" y="123"/>
                  <a:pt x="51" y="123"/>
                </a:cubicBezTo>
                <a:cubicBezTo>
                  <a:pt x="51" y="122"/>
                  <a:pt x="51" y="122"/>
                  <a:pt x="51" y="122"/>
                </a:cubicBezTo>
                <a:cubicBezTo>
                  <a:pt x="51" y="121"/>
                  <a:pt x="50" y="122"/>
                  <a:pt x="50" y="121"/>
                </a:cubicBezTo>
                <a:cubicBezTo>
                  <a:pt x="50" y="121"/>
                  <a:pt x="51" y="121"/>
                  <a:pt x="51" y="121"/>
                </a:cubicBezTo>
                <a:cubicBezTo>
                  <a:pt x="51" y="122"/>
                  <a:pt x="51" y="122"/>
                  <a:pt x="52" y="122"/>
                </a:cubicBezTo>
                <a:cubicBezTo>
                  <a:pt x="52" y="122"/>
                  <a:pt x="52" y="122"/>
                  <a:pt x="51" y="122"/>
                </a:cubicBezTo>
                <a:close/>
                <a:moveTo>
                  <a:pt x="51" y="121"/>
                </a:moveTo>
                <a:cubicBezTo>
                  <a:pt x="51" y="120"/>
                  <a:pt x="52" y="120"/>
                  <a:pt x="52" y="121"/>
                </a:cubicBezTo>
                <a:cubicBezTo>
                  <a:pt x="52" y="121"/>
                  <a:pt x="51" y="121"/>
                  <a:pt x="51" y="121"/>
                </a:cubicBezTo>
                <a:close/>
                <a:moveTo>
                  <a:pt x="6" y="141"/>
                </a:moveTo>
                <a:cubicBezTo>
                  <a:pt x="6" y="141"/>
                  <a:pt x="6" y="141"/>
                  <a:pt x="6" y="140"/>
                </a:cubicBezTo>
                <a:cubicBezTo>
                  <a:pt x="7" y="141"/>
                  <a:pt x="7" y="140"/>
                  <a:pt x="7" y="141"/>
                </a:cubicBezTo>
                <a:cubicBezTo>
                  <a:pt x="7" y="141"/>
                  <a:pt x="7" y="141"/>
                  <a:pt x="6" y="141"/>
                </a:cubicBezTo>
                <a:close/>
                <a:moveTo>
                  <a:pt x="10" y="140"/>
                </a:moveTo>
                <a:cubicBezTo>
                  <a:pt x="9" y="140"/>
                  <a:pt x="9" y="141"/>
                  <a:pt x="9" y="140"/>
                </a:cubicBezTo>
                <a:cubicBezTo>
                  <a:pt x="8" y="140"/>
                  <a:pt x="10" y="139"/>
                  <a:pt x="10" y="140"/>
                </a:cubicBezTo>
                <a:close/>
                <a:moveTo>
                  <a:pt x="13" y="141"/>
                </a:moveTo>
                <a:cubicBezTo>
                  <a:pt x="13" y="140"/>
                  <a:pt x="13" y="140"/>
                  <a:pt x="12" y="140"/>
                </a:cubicBezTo>
                <a:cubicBezTo>
                  <a:pt x="13" y="139"/>
                  <a:pt x="13" y="140"/>
                  <a:pt x="14" y="140"/>
                </a:cubicBezTo>
                <a:cubicBezTo>
                  <a:pt x="14" y="141"/>
                  <a:pt x="13" y="140"/>
                  <a:pt x="13" y="141"/>
                </a:cubicBezTo>
                <a:close/>
                <a:moveTo>
                  <a:pt x="18" y="141"/>
                </a:moveTo>
                <a:cubicBezTo>
                  <a:pt x="18" y="141"/>
                  <a:pt x="17" y="141"/>
                  <a:pt x="17" y="142"/>
                </a:cubicBezTo>
                <a:cubicBezTo>
                  <a:pt x="17" y="141"/>
                  <a:pt x="18" y="140"/>
                  <a:pt x="18" y="140"/>
                </a:cubicBezTo>
                <a:cubicBezTo>
                  <a:pt x="18" y="141"/>
                  <a:pt x="18" y="141"/>
                  <a:pt x="18" y="141"/>
                </a:cubicBezTo>
                <a:close/>
                <a:moveTo>
                  <a:pt x="17" y="137"/>
                </a:moveTo>
                <a:cubicBezTo>
                  <a:pt x="17" y="137"/>
                  <a:pt x="17" y="137"/>
                  <a:pt x="17" y="137"/>
                </a:cubicBezTo>
                <a:cubicBezTo>
                  <a:pt x="17" y="137"/>
                  <a:pt x="17" y="137"/>
                  <a:pt x="17" y="137"/>
                </a:cubicBezTo>
                <a:cubicBezTo>
                  <a:pt x="17" y="137"/>
                  <a:pt x="17" y="137"/>
                  <a:pt x="17" y="137"/>
                </a:cubicBezTo>
                <a:close/>
                <a:moveTo>
                  <a:pt x="17" y="138"/>
                </a:moveTo>
                <a:cubicBezTo>
                  <a:pt x="17" y="137"/>
                  <a:pt x="18" y="137"/>
                  <a:pt x="18" y="137"/>
                </a:cubicBezTo>
                <a:cubicBezTo>
                  <a:pt x="18" y="137"/>
                  <a:pt x="18" y="137"/>
                  <a:pt x="18" y="137"/>
                </a:cubicBezTo>
                <a:cubicBezTo>
                  <a:pt x="19" y="137"/>
                  <a:pt x="19" y="137"/>
                  <a:pt x="20" y="137"/>
                </a:cubicBezTo>
                <a:cubicBezTo>
                  <a:pt x="19" y="138"/>
                  <a:pt x="18" y="137"/>
                  <a:pt x="17" y="138"/>
                </a:cubicBezTo>
                <a:close/>
                <a:moveTo>
                  <a:pt x="12" y="147"/>
                </a:moveTo>
                <a:cubicBezTo>
                  <a:pt x="12" y="147"/>
                  <a:pt x="11" y="148"/>
                  <a:pt x="11" y="147"/>
                </a:cubicBezTo>
                <a:cubicBezTo>
                  <a:pt x="12" y="147"/>
                  <a:pt x="12" y="146"/>
                  <a:pt x="12" y="147"/>
                </a:cubicBezTo>
                <a:close/>
                <a:moveTo>
                  <a:pt x="13" y="147"/>
                </a:moveTo>
                <a:cubicBezTo>
                  <a:pt x="13" y="147"/>
                  <a:pt x="13" y="147"/>
                  <a:pt x="13" y="146"/>
                </a:cubicBezTo>
                <a:cubicBezTo>
                  <a:pt x="14" y="147"/>
                  <a:pt x="14" y="147"/>
                  <a:pt x="14" y="147"/>
                </a:cubicBezTo>
                <a:cubicBezTo>
                  <a:pt x="14" y="147"/>
                  <a:pt x="14" y="147"/>
                  <a:pt x="14" y="147"/>
                </a:cubicBezTo>
                <a:cubicBezTo>
                  <a:pt x="14" y="147"/>
                  <a:pt x="14" y="147"/>
                  <a:pt x="13" y="147"/>
                </a:cubicBezTo>
                <a:close/>
                <a:moveTo>
                  <a:pt x="13" y="149"/>
                </a:moveTo>
                <a:cubicBezTo>
                  <a:pt x="14" y="149"/>
                  <a:pt x="15" y="149"/>
                  <a:pt x="16" y="149"/>
                </a:cubicBezTo>
                <a:cubicBezTo>
                  <a:pt x="15" y="150"/>
                  <a:pt x="14" y="150"/>
                  <a:pt x="13" y="149"/>
                </a:cubicBezTo>
                <a:close/>
                <a:moveTo>
                  <a:pt x="15" y="148"/>
                </a:moveTo>
                <a:cubicBezTo>
                  <a:pt x="15" y="147"/>
                  <a:pt x="15" y="147"/>
                  <a:pt x="16" y="147"/>
                </a:cubicBezTo>
                <a:cubicBezTo>
                  <a:pt x="16" y="148"/>
                  <a:pt x="15" y="148"/>
                  <a:pt x="15" y="148"/>
                </a:cubicBezTo>
                <a:close/>
                <a:moveTo>
                  <a:pt x="19" y="146"/>
                </a:moveTo>
                <a:cubicBezTo>
                  <a:pt x="19" y="146"/>
                  <a:pt x="19" y="146"/>
                  <a:pt x="19" y="146"/>
                </a:cubicBezTo>
                <a:cubicBezTo>
                  <a:pt x="19" y="146"/>
                  <a:pt x="19" y="146"/>
                  <a:pt x="20" y="146"/>
                </a:cubicBezTo>
                <a:lnTo>
                  <a:pt x="19" y="146"/>
                </a:lnTo>
                <a:close/>
                <a:moveTo>
                  <a:pt x="23" y="146"/>
                </a:moveTo>
                <a:cubicBezTo>
                  <a:pt x="23" y="146"/>
                  <a:pt x="23" y="145"/>
                  <a:pt x="24" y="145"/>
                </a:cubicBezTo>
                <a:cubicBezTo>
                  <a:pt x="24" y="146"/>
                  <a:pt x="23" y="146"/>
                  <a:pt x="23" y="146"/>
                </a:cubicBezTo>
                <a:close/>
                <a:moveTo>
                  <a:pt x="34" y="132"/>
                </a:moveTo>
                <a:cubicBezTo>
                  <a:pt x="34" y="132"/>
                  <a:pt x="35" y="132"/>
                  <a:pt x="35" y="133"/>
                </a:cubicBezTo>
                <a:cubicBezTo>
                  <a:pt x="34" y="133"/>
                  <a:pt x="34" y="132"/>
                  <a:pt x="34" y="132"/>
                </a:cubicBezTo>
                <a:close/>
                <a:moveTo>
                  <a:pt x="33" y="132"/>
                </a:moveTo>
                <a:cubicBezTo>
                  <a:pt x="33" y="132"/>
                  <a:pt x="33" y="132"/>
                  <a:pt x="33" y="132"/>
                </a:cubicBezTo>
                <a:cubicBezTo>
                  <a:pt x="33" y="132"/>
                  <a:pt x="33" y="132"/>
                  <a:pt x="33" y="132"/>
                </a:cubicBezTo>
                <a:close/>
                <a:moveTo>
                  <a:pt x="30" y="132"/>
                </a:moveTo>
                <a:cubicBezTo>
                  <a:pt x="30" y="132"/>
                  <a:pt x="30" y="132"/>
                  <a:pt x="30" y="132"/>
                </a:cubicBezTo>
                <a:cubicBezTo>
                  <a:pt x="30" y="132"/>
                  <a:pt x="30" y="132"/>
                  <a:pt x="30" y="133"/>
                </a:cubicBezTo>
                <a:cubicBezTo>
                  <a:pt x="30" y="132"/>
                  <a:pt x="30" y="132"/>
                  <a:pt x="30" y="132"/>
                </a:cubicBezTo>
                <a:cubicBezTo>
                  <a:pt x="30" y="132"/>
                  <a:pt x="30" y="132"/>
                  <a:pt x="30" y="132"/>
                </a:cubicBezTo>
                <a:close/>
                <a:moveTo>
                  <a:pt x="29" y="131"/>
                </a:moveTo>
                <a:cubicBezTo>
                  <a:pt x="29" y="131"/>
                  <a:pt x="30" y="131"/>
                  <a:pt x="30" y="132"/>
                </a:cubicBezTo>
                <a:cubicBezTo>
                  <a:pt x="29" y="132"/>
                  <a:pt x="29" y="131"/>
                  <a:pt x="29" y="131"/>
                </a:cubicBezTo>
                <a:close/>
                <a:moveTo>
                  <a:pt x="29" y="133"/>
                </a:moveTo>
                <a:cubicBezTo>
                  <a:pt x="29" y="133"/>
                  <a:pt x="29" y="133"/>
                  <a:pt x="29" y="133"/>
                </a:cubicBezTo>
                <a:cubicBezTo>
                  <a:pt x="29" y="133"/>
                  <a:pt x="29" y="133"/>
                  <a:pt x="29" y="133"/>
                </a:cubicBezTo>
                <a:cubicBezTo>
                  <a:pt x="29" y="134"/>
                  <a:pt x="29" y="134"/>
                  <a:pt x="29" y="133"/>
                </a:cubicBezTo>
                <a:cubicBezTo>
                  <a:pt x="29" y="133"/>
                  <a:pt x="29" y="133"/>
                  <a:pt x="29" y="133"/>
                </a:cubicBezTo>
                <a:close/>
                <a:moveTo>
                  <a:pt x="28" y="133"/>
                </a:moveTo>
                <a:cubicBezTo>
                  <a:pt x="28" y="133"/>
                  <a:pt x="28" y="134"/>
                  <a:pt x="28" y="134"/>
                </a:cubicBezTo>
                <a:cubicBezTo>
                  <a:pt x="28" y="134"/>
                  <a:pt x="28" y="134"/>
                  <a:pt x="28" y="133"/>
                </a:cubicBezTo>
                <a:cubicBezTo>
                  <a:pt x="28" y="133"/>
                  <a:pt x="28" y="133"/>
                  <a:pt x="28" y="133"/>
                </a:cubicBezTo>
                <a:close/>
                <a:moveTo>
                  <a:pt x="28" y="135"/>
                </a:moveTo>
                <a:cubicBezTo>
                  <a:pt x="29" y="135"/>
                  <a:pt x="28" y="136"/>
                  <a:pt x="29" y="136"/>
                </a:cubicBezTo>
                <a:cubicBezTo>
                  <a:pt x="29" y="137"/>
                  <a:pt x="29" y="137"/>
                  <a:pt x="29" y="137"/>
                </a:cubicBezTo>
                <a:cubicBezTo>
                  <a:pt x="29" y="136"/>
                  <a:pt x="28" y="137"/>
                  <a:pt x="28" y="136"/>
                </a:cubicBezTo>
                <a:cubicBezTo>
                  <a:pt x="28" y="136"/>
                  <a:pt x="29" y="136"/>
                  <a:pt x="29" y="136"/>
                </a:cubicBezTo>
                <a:cubicBezTo>
                  <a:pt x="29" y="136"/>
                  <a:pt x="28" y="136"/>
                  <a:pt x="28" y="135"/>
                </a:cubicBezTo>
                <a:close/>
                <a:moveTo>
                  <a:pt x="26" y="133"/>
                </a:moveTo>
                <a:cubicBezTo>
                  <a:pt x="27" y="133"/>
                  <a:pt x="27" y="133"/>
                  <a:pt x="27" y="133"/>
                </a:cubicBezTo>
                <a:cubicBezTo>
                  <a:pt x="27" y="133"/>
                  <a:pt x="27" y="133"/>
                  <a:pt x="28" y="133"/>
                </a:cubicBezTo>
                <a:cubicBezTo>
                  <a:pt x="28" y="133"/>
                  <a:pt x="28" y="133"/>
                  <a:pt x="28" y="133"/>
                </a:cubicBezTo>
                <a:cubicBezTo>
                  <a:pt x="28" y="133"/>
                  <a:pt x="28" y="133"/>
                  <a:pt x="28" y="133"/>
                </a:cubicBezTo>
                <a:cubicBezTo>
                  <a:pt x="28" y="133"/>
                  <a:pt x="28" y="134"/>
                  <a:pt x="28" y="134"/>
                </a:cubicBezTo>
                <a:cubicBezTo>
                  <a:pt x="28" y="134"/>
                  <a:pt x="27" y="134"/>
                  <a:pt x="27" y="134"/>
                </a:cubicBezTo>
                <a:cubicBezTo>
                  <a:pt x="27" y="134"/>
                  <a:pt x="27" y="134"/>
                  <a:pt x="27" y="134"/>
                </a:cubicBezTo>
                <a:cubicBezTo>
                  <a:pt x="27" y="133"/>
                  <a:pt x="28" y="134"/>
                  <a:pt x="27" y="133"/>
                </a:cubicBezTo>
                <a:cubicBezTo>
                  <a:pt x="27" y="133"/>
                  <a:pt x="27" y="134"/>
                  <a:pt x="26" y="133"/>
                </a:cubicBezTo>
                <a:close/>
                <a:moveTo>
                  <a:pt x="20" y="137"/>
                </a:moveTo>
                <a:cubicBezTo>
                  <a:pt x="20" y="137"/>
                  <a:pt x="20" y="136"/>
                  <a:pt x="20" y="136"/>
                </a:cubicBezTo>
                <a:cubicBezTo>
                  <a:pt x="20" y="136"/>
                  <a:pt x="20" y="136"/>
                  <a:pt x="21" y="136"/>
                </a:cubicBezTo>
                <a:cubicBezTo>
                  <a:pt x="21" y="136"/>
                  <a:pt x="21" y="136"/>
                  <a:pt x="21" y="136"/>
                </a:cubicBezTo>
                <a:cubicBezTo>
                  <a:pt x="21" y="136"/>
                  <a:pt x="21" y="136"/>
                  <a:pt x="21" y="136"/>
                </a:cubicBezTo>
                <a:cubicBezTo>
                  <a:pt x="21" y="136"/>
                  <a:pt x="20" y="136"/>
                  <a:pt x="20" y="137"/>
                </a:cubicBezTo>
                <a:close/>
                <a:moveTo>
                  <a:pt x="21" y="136"/>
                </a:moveTo>
                <a:cubicBezTo>
                  <a:pt x="21" y="136"/>
                  <a:pt x="21" y="136"/>
                  <a:pt x="21" y="136"/>
                </a:cubicBezTo>
                <a:cubicBezTo>
                  <a:pt x="21" y="136"/>
                  <a:pt x="21" y="136"/>
                  <a:pt x="21" y="136"/>
                </a:cubicBezTo>
                <a:cubicBezTo>
                  <a:pt x="21" y="136"/>
                  <a:pt x="21" y="136"/>
                  <a:pt x="21" y="136"/>
                </a:cubicBezTo>
                <a:close/>
                <a:moveTo>
                  <a:pt x="21" y="141"/>
                </a:moveTo>
                <a:cubicBezTo>
                  <a:pt x="21" y="141"/>
                  <a:pt x="21" y="141"/>
                  <a:pt x="21" y="140"/>
                </a:cubicBezTo>
                <a:cubicBezTo>
                  <a:pt x="21" y="140"/>
                  <a:pt x="21" y="140"/>
                  <a:pt x="22" y="140"/>
                </a:cubicBezTo>
                <a:lnTo>
                  <a:pt x="21" y="141"/>
                </a:lnTo>
                <a:close/>
                <a:moveTo>
                  <a:pt x="22" y="140"/>
                </a:moveTo>
                <a:cubicBezTo>
                  <a:pt x="22" y="140"/>
                  <a:pt x="22" y="140"/>
                  <a:pt x="22" y="140"/>
                </a:cubicBezTo>
                <a:cubicBezTo>
                  <a:pt x="22" y="139"/>
                  <a:pt x="22" y="139"/>
                  <a:pt x="22" y="139"/>
                </a:cubicBezTo>
                <a:cubicBezTo>
                  <a:pt x="22" y="139"/>
                  <a:pt x="22" y="138"/>
                  <a:pt x="22" y="139"/>
                </a:cubicBezTo>
                <a:cubicBezTo>
                  <a:pt x="22" y="140"/>
                  <a:pt x="23" y="139"/>
                  <a:pt x="23" y="140"/>
                </a:cubicBezTo>
                <a:cubicBezTo>
                  <a:pt x="23" y="139"/>
                  <a:pt x="22" y="141"/>
                  <a:pt x="22" y="140"/>
                </a:cubicBezTo>
                <a:close/>
                <a:moveTo>
                  <a:pt x="22" y="137"/>
                </a:moveTo>
                <a:cubicBezTo>
                  <a:pt x="23" y="137"/>
                  <a:pt x="22" y="137"/>
                  <a:pt x="23" y="137"/>
                </a:cubicBezTo>
                <a:cubicBezTo>
                  <a:pt x="23" y="136"/>
                  <a:pt x="23" y="136"/>
                  <a:pt x="23" y="135"/>
                </a:cubicBezTo>
                <a:cubicBezTo>
                  <a:pt x="23" y="135"/>
                  <a:pt x="23" y="135"/>
                  <a:pt x="23" y="135"/>
                </a:cubicBezTo>
                <a:cubicBezTo>
                  <a:pt x="23" y="135"/>
                  <a:pt x="23" y="135"/>
                  <a:pt x="23" y="135"/>
                </a:cubicBezTo>
                <a:cubicBezTo>
                  <a:pt x="24" y="135"/>
                  <a:pt x="24" y="135"/>
                  <a:pt x="24" y="135"/>
                </a:cubicBezTo>
                <a:cubicBezTo>
                  <a:pt x="24" y="136"/>
                  <a:pt x="24" y="136"/>
                  <a:pt x="24" y="136"/>
                </a:cubicBezTo>
                <a:cubicBezTo>
                  <a:pt x="24" y="135"/>
                  <a:pt x="25" y="135"/>
                  <a:pt x="26" y="135"/>
                </a:cubicBezTo>
                <a:cubicBezTo>
                  <a:pt x="26" y="136"/>
                  <a:pt x="27" y="136"/>
                  <a:pt x="28" y="136"/>
                </a:cubicBezTo>
                <a:cubicBezTo>
                  <a:pt x="28" y="136"/>
                  <a:pt x="26" y="136"/>
                  <a:pt x="25" y="136"/>
                </a:cubicBezTo>
                <a:cubicBezTo>
                  <a:pt x="26" y="137"/>
                  <a:pt x="26" y="137"/>
                  <a:pt x="26" y="137"/>
                </a:cubicBezTo>
                <a:cubicBezTo>
                  <a:pt x="25" y="137"/>
                  <a:pt x="25" y="137"/>
                  <a:pt x="25" y="137"/>
                </a:cubicBezTo>
                <a:cubicBezTo>
                  <a:pt x="24" y="137"/>
                  <a:pt x="23" y="138"/>
                  <a:pt x="22" y="137"/>
                </a:cubicBezTo>
                <a:close/>
                <a:moveTo>
                  <a:pt x="26" y="138"/>
                </a:moveTo>
                <a:cubicBezTo>
                  <a:pt x="26" y="138"/>
                  <a:pt x="26" y="138"/>
                  <a:pt x="26" y="138"/>
                </a:cubicBezTo>
                <a:cubicBezTo>
                  <a:pt x="26" y="138"/>
                  <a:pt x="26" y="138"/>
                  <a:pt x="25" y="138"/>
                </a:cubicBezTo>
                <a:cubicBezTo>
                  <a:pt x="25" y="138"/>
                  <a:pt x="26" y="138"/>
                  <a:pt x="26" y="138"/>
                </a:cubicBezTo>
                <a:close/>
                <a:moveTo>
                  <a:pt x="25" y="138"/>
                </a:moveTo>
                <a:cubicBezTo>
                  <a:pt x="25" y="138"/>
                  <a:pt x="25" y="138"/>
                  <a:pt x="25" y="138"/>
                </a:cubicBezTo>
                <a:cubicBezTo>
                  <a:pt x="25" y="138"/>
                  <a:pt x="25" y="138"/>
                  <a:pt x="25" y="138"/>
                </a:cubicBezTo>
                <a:cubicBezTo>
                  <a:pt x="25" y="138"/>
                  <a:pt x="25" y="138"/>
                  <a:pt x="25" y="138"/>
                </a:cubicBezTo>
                <a:close/>
                <a:moveTo>
                  <a:pt x="24" y="140"/>
                </a:moveTo>
                <a:cubicBezTo>
                  <a:pt x="24" y="139"/>
                  <a:pt x="24" y="139"/>
                  <a:pt x="24" y="139"/>
                </a:cubicBezTo>
                <a:cubicBezTo>
                  <a:pt x="24" y="139"/>
                  <a:pt x="25" y="139"/>
                  <a:pt x="26" y="139"/>
                </a:cubicBezTo>
                <a:cubicBezTo>
                  <a:pt x="25" y="139"/>
                  <a:pt x="25" y="139"/>
                  <a:pt x="24" y="140"/>
                </a:cubicBezTo>
                <a:close/>
                <a:moveTo>
                  <a:pt x="25" y="139"/>
                </a:moveTo>
                <a:cubicBezTo>
                  <a:pt x="26" y="139"/>
                  <a:pt x="27" y="139"/>
                  <a:pt x="27" y="139"/>
                </a:cubicBezTo>
                <a:cubicBezTo>
                  <a:pt x="26" y="139"/>
                  <a:pt x="26" y="140"/>
                  <a:pt x="25" y="139"/>
                </a:cubicBezTo>
                <a:close/>
                <a:moveTo>
                  <a:pt x="25" y="145"/>
                </a:moveTo>
                <a:cubicBezTo>
                  <a:pt x="24" y="145"/>
                  <a:pt x="24" y="145"/>
                  <a:pt x="24" y="145"/>
                </a:cubicBezTo>
                <a:cubicBezTo>
                  <a:pt x="25" y="144"/>
                  <a:pt x="25" y="144"/>
                  <a:pt x="25" y="144"/>
                </a:cubicBezTo>
                <a:cubicBezTo>
                  <a:pt x="25" y="144"/>
                  <a:pt x="24" y="144"/>
                  <a:pt x="24" y="144"/>
                </a:cubicBezTo>
                <a:cubicBezTo>
                  <a:pt x="25" y="144"/>
                  <a:pt x="25" y="143"/>
                  <a:pt x="25" y="144"/>
                </a:cubicBezTo>
                <a:cubicBezTo>
                  <a:pt x="25" y="144"/>
                  <a:pt x="25" y="145"/>
                  <a:pt x="25" y="145"/>
                </a:cubicBezTo>
                <a:close/>
                <a:moveTo>
                  <a:pt x="27" y="143"/>
                </a:moveTo>
                <a:cubicBezTo>
                  <a:pt x="27" y="143"/>
                  <a:pt x="26" y="143"/>
                  <a:pt x="26" y="143"/>
                </a:cubicBezTo>
                <a:cubicBezTo>
                  <a:pt x="26" y="142"/>
                  <a:pt x="27" y="142"/>
                  <a:pt x="27" y="142"/>
                </a:cubicBezTo>
                <a:cubicBezTo>
                  <a:pt x="27" y="142"/>
                  <a:pt x="27" y="142"/>
                  <a:pt x="28" y="142"/>
                </a:cubicBezTo>
                <a:lnTo>
                  <a:pt x="27" y="143"/>
                </a:lnTo>
                <a:close/>
                <a:moveTo>
                  <a:pt x="28" y="138"/>
                </a:moveTo>
                <a:cubicBezTo>
                  <a:pt x="28" y="138"/>
                  <a:pt x="28" y="138"/>
                  <a:pt x="28" y="138"/>
                </a:cubicBezTo>
                <a:cubicBezTo>
                  <a:pt x="28" y="138"/>
                  <a:pt x="28" y="138"/>
                  <a:pt x="28" y="138"/>
                </a:cubicBezTo>
                <a:cubicBezTo>
                  <a:pt x="27" y="138"/>
                  <a:pt x="27" y="138"/>
                  <a:pt x="27" y="137"/>
                </a:cubicBezTo>
                <a:cubicBezTo>
                  <a:pt x="27" y="137"/>
                  <a:pt x="27" y="137"/>
                  <a:pt x="27" y="137"/>
                </a:cubicBezTo>
                <a:cubicBezTo>
                  <a:pt x="28" y="137"/>
                  <a:pt x="28" y="137"/>
                  <a:pt x="28" y="137"/>
                </a:cubicBezTo>
                <a:cubicBezTo>
                  <a:pt x="28" y="138"/>
                  <a:pt x="28" y="138"/>
                  <a:pt x="28" y="138"/>
                </a:cubicBezTo>
                <a:close/>
                <a:moveTo>
                  <a:pt x="28" y="139"/>
                </a:moveTo>
                <a:cubicBezTo>
                  <a:pt x="28" y="138"/>
                  <a:pt x="28" y="138"/>
                  <a:pt x="29" y="138"/>
                </a:cubicBezTo>
                <a:cubicBezTo>
                  <a:pt x="29" y="138"/>
                  <a:pt x="28" y="138"/>
                  <a:pt x="29" y="138"/>
                </a:cubicBezTo>
                <a:cubicBezTo>
                  <a:pt x="29" y="139"/>
                  <a:pt x="28" y="139"/>
                  <a:pt x="28" y="139"/>
                </a:cubicBezTo>
                <a:close/>
                <a:moveTo>
                  <a:pt x="29" y="143"/>
                </a:moveTo>
                <a:cubicBezTo>
                  <a:pt x="28" y="141"/>
                  <a:pt x="30" y="142"/>
                  <a:pt x="30" y="143"/>
                </a:cubicBezTo>
                <a:cubicBezTo>
                  <a:pt x="30" y="142"/>
                  <a:pt x="29" y="143"/>
                  <a:pt x="29" y="143"/>
                </a:cubicBezTo>
                <a:close/>
                <a:moveTo>
                  <a:pt x="30" y="138"/>
                </a:moveTo>
                <a:cubicBezTo>
                  <a:pt x="30" y="138"/>
                  <a:pt x="30" y="137"/>
                  <a:pt x="30" y="137"/>
                </a:cubicBezTo>
                <a:cubicBezTo>
                  <a:pt x="31" y="138"/>
                  <a:pt x="31" y="137"/>
                  <a:pt x="32" y="137"/>
                </a:cubicBezTo>
                <a:cubicBezTo>
                  <a:pt x="31" y="137"/>
                  <a:pt x="31" y="138"/>
                  <a:pt x="30" y="138"/>
                </a:cubicBezTo>
                <a:close/>
                <a:moveTo>
                  <a:pt x="30" y="142"/>
                </a:moveTo>
                <a:cubicBezTo>
                  <a:pt x="31" y="141"/>
                  <a:pt x="30" y="141"/>
                  <a:pt x="31" y="141"/>
                </a:cubicBezTo>
                <a:cubicBezTo>
                  <a:pt x="31" y="141"/>
                  <a:pt x="31" y="142"/>
                  <a:pt x="30" y="142"/>
                </a:cubicBezTo>
                <a:close/>
                <a:moveTo>
                  <a:pt x="32" y="144"/>
                </a:moveTo>
                <a:cubicBezTo>
                  <a:pt x="32" y="143"/>
                  <a:pt x="32" y="143"/>
                  <a:pt x="31" y="143"/>
                </a:cubicBezTo>
                <a:cubicBezTo>
                  <a:pt x="31" y="144"/>
                  <a:pt x="31" y="144"/>
                  <a:pt x="31" y="144"/>
                </a:cubicBezTo>
                <a:cubicBezTo>
                  <a:pt x="30" y="144"/>
                  <a:pt x="31" y="143"/>
                  <a:pt x="31" y="143"/>
                </a:cubicBezTo>
                <a:cubicBezTo>
                  <a:pt x="32" y="143"/>
                  <a:pt x="31" y="143"/>
                  <a:pt x="32" y="143"/>
                </a:cubicBezTo>
                <a:cubicBezTo>
                  <a:pt x="32" y="143"/>
                  <a:pt x="31" y="142"/>
                  <a:pt x="32" y="142"/>
                </a:cubicBezTo>
                <a:cubicBezTo>
                  <a:pt x="32" y="142"/>
                  <a:pt x="32" y="142"/>
                  <a:pt x="32" y="142"/>
                </a:cubicBezTo>
                <a:cubicBezTo>
                  <a:pt x="32" y="143"/>
                  <a:pt x="32" y="143"/>
                  <a:pt x="32" y="143"/>
                </a:cubicBezTo>
                <a:cubicBezTo>
                  <a:pt x="32" y="143"/>
                  <a:pt x="32" y="144"/>
                  <a:pt x="32" y="144"/>
                </a:cubicBezTo>
                <a:close/>
                <a:moveTo>
                  <a:pt x="33" y="133"/>
                </a:moveTo>
                <a:cubicBezTo>
                  <a:pt x="33" y="134"/>
                  <a:pt x="32" y="133"/>
                  <a:pt x="32" y="134"/>
                </a:cubicBezTo>
                <a:cubicBezTo>
                  <a:pt x="31" y="133"/>
                  <a:pt x="31" y="133"/>
                  <a:pt x="30" y="133"/>
                </a:cubicBezTo>
                <a:cubicBezTo>
                  <a:pt x="30" y="134"/>
                  <a:pt x="31" y="134"/>
                  <a:pt x="30" y="134"/>
                </a:cubicBezTo>
                <a:cubicBezTo>
                  <a:pt x="30" y="134"/>
                  <a:pt x="30" y="133"/>
                  <a:pt x="30" y="133"/>
                </a:cubicBezTo>
                <a:cubicBezTo>
                  <a:pt x="30" y="133"/>
                  <a:pt x="30" y="132"/>
                  <a:pt x="31" y="133"/>
                </a:cubicBezTo>
                <a:cubicBezTo>
                  <a:pt x="31" y="132"/>
                  <a:pt x="31" y="132"/>
                  <a:pt x="30" y="132"/>
                </a:cubicBezTo>
                <a:cubicBezTo>
                  <a:pt x="31" y="132"/>
                  <a:pt x="31" y="132"/>
                  <a:pt x="31" y="132"/>
                </a:cubicBezTo>
                <a:cubicBezTo>
                  <a:pt x="30" y="132"/>
                  <a:pt x="30" y="132"/>
                  <a:pt x="30" y="132"/>
                </a:cubicBezTo>
                <a:cubicBezTo>
                  <a:pt x="30" y="131"/>
                  <a:pt x="31" y="131"/>
                  <a:pt x="31" y="131"/>
                </a:cubicBezTo>
                <a:cubicBezTo>
                  <a:pt x="31" y="131"/>
                  <a:pt x="31" y="130"/>
                  <a:pt x="32" y="131"/>
                </a:cubicBezTo>
                <a:cubicBezTo>
                  <a:pt x="31" y="131"/>
                  <a:pt x="31" y="131"/>
                  <a:pt x="31" y="131"/>
                </a:cubicBezTo>
                <a:cubicBezTo>
                  <a:pt x="32" y="131"/>
                  <a:pt x="32" y="131"/>
                  <a:pt x="33" y="131"/>
                </a:cubicBezTo>
                <a:cubicBezTo>
                  <a:pt x="33" y="131"/>
                  <a:pt x="33" y="131"/>
                  <a:pt x="33" y="131"/>
                </a:cubicBezTo>
                <a:cubicBezTo>
                  <a:pt x="32" y="132"/>
                  <a:pt x="32" y="132"/>
                  <a:pt x="31" y="132"/>
                </a:cubicBezTo>
                <a:cubicBezTo>
                  <a:pt x="31" y="132"/>
                  <a:pt x="31" y="132"/>
                  <a:pt x="32" y="132"/>
                </a:cubicBezTo>
                <a:cubicBezTo>
                  <a:pt x="31" y="132"/>
                  <a:pt x="31" y="132"/>
                  <a:pt x="31" y="132"/>
                </a:cubicBezTo>
                <a:cubicBezTo>
                  <a:pt x="32" y="133"/>
                  <a:pt x="32" y="132"/>
                  <a:pt x="32" y="133"/>
                </a:cubicBezTo>
                <a:cubicBezTo>
                  <a:pt x="32" y="132"/>
                  <a:pt x="32" y="132"/>
                  <a:pt x="32" y="132"/>
                </a:cubicBezTo>
                <a:cubicBezTo>
                  <a:pt x="32" y="132"/>
                  <a:pt x="32" y="132"/>
                  <a:pt x="32" y="132"/>
                </a:cubicBezTo>
                <a:cubicBezTo>
                  <a:pt x="32" y="132"/>
                  <a:pt x="32" y="132"/>
                  <a:pt x="32" y="132"/>
                </a:cubicBezTo>
                <a:cubicBezTo>
                  <a:pt x="33" y="133"/>
                  <a:pt x="33" y="132"/>
                  <a:pt x="34" y="133"/>
                </a:cubicBezTo>
                <a:cubicBezTo>
                  <a:pt x="34" y="133"/>
                  <a:pt x="35" y="133"/>
                  <a:pt x="34" y="133"/>
                </a:cubicBezTo>
                <a:cubicBezTo>
                  <a:pt x="34" y="133"/>
                  <a:pt x="33" y="133"/>
                  <a:pt x="33" y="133"/>
                </a:cubicBezTo>
                <a:close/>
                <a:moveTo>
                  <a:pt x="34" y="139"/>
                </a:moveTo>
                <a:cubicBezTo>
                  <a:pt x="34" y="139"/>
                  <a:pt x="34" y="139"/>
                  <a:pt x="34" y="139"/>
                </a:cubicBezTo>
                <a:cubicBezTo>
                  <a:pt x="34" y="139"/>
                  <a:pt x="35" y="139"/>
                  <a:pt x="35" y="139"/>
                </a:cubicBezTo>
                <a:cubicBezTo>
                  <a:pt x="34" y="139"/>
                  <a:pt x="34" y="140"/>
                  <a:pt x="34" y="139"/>
                </a:cubicBezTo>
                <a:close/>
                <a:moveTo>
                  <a:pt x="34" y="145"/>
                </a:moveTo>
                <a:cubicBezTo>
                  <a:pt x="34" y="145"/>
                  <a:pt x="35" y="145"/>
                  <a:pt x="36" y="145"/>
                </a:cubicBezTo>
                <a:cubicBezTo>
                  <a:pt x="35" y="146"/>
                  <a:pt x="35" y="146"/>
                  <a:pt x="34" y="145"/>
                </a:cubicBezTo>
                <a:close/>
                <a:moveTo>
                  <a:pt x="36" y="139"/>
                </a:moveTo>
                <a:cubicBezTo>
                  <a:pt x="36" y="138"/>
                  <a:pt x="37" y="139"/>
                  <a:pt x="37" y="139"/>
                </a:cubicBezTo>
                <a:cubicBezTo>
                  <a:pt x="37" y="139"/>
                  <a:pt x="36" y="139"/>
                  <a:pt x="36" y="139"/>
                </a:cubicBezTo>
                <a:close/>
                <a:moveTo>
                  <a:pt x="38" y="137"/>
                </a:moveTo>
                <a:cubicBezTo>
                  <a:pt x="39" y="136"/>
                  <a:pt x="39" y="135"/>
                  <a:pt x="38" y="135"/>
                </a:cubicBezTo>
                <a:cubicBezTo>
                  <a:pt x="37" y="134"/>
                  <a:pt x="38" y="134"/>
                  <a:pt x="38" y="134"/>
                </a:cubicBezTo>
                <a:cubicBezTo>
                  <a:pt x="39" y="135"/>
                  <a:pt x="39" y="134"/>
                  <a:pt x="40" y="134"/>
                </a:cubicBezTo>
                <a:cubicBezTo>
                  <a:pt x="40" y="135"/>
                  <a:pt x="40" y="134"/>
                  <a:pt x="41" y="134"/>
                </a:cubicBezTo>
                <a:cubicBezTo>
                  <a:pt x="41" y="134"/>
                  <a:pt x="41" y="134"/>
                  <a:pt x="41" y="135"/>
                </a:cubicBezTo>
                <a:cubicBezTo>
                  <a:pt x="41" y="135"/>
                  <a:pt x="40" y="135"/>
                  <a:pt x="40" y="135"/>
                </a:cubicBezTo>
                <a:cubicBezTo>
                  <a:pt x="40" y="134"/>
                  <a:pt x="40" y="134"/>
                  <a:pt x="40" y="135"/>
                </a:cubicBezTo>
                <a:cubicBezTo>
                  <a:pt x="40" y="135"/>
                  <a:pt x="39" y="135"/>
                  <a:pt x="39" y="135"/>
                </a:cubicBezTo>
                <a:cubicBezTo>
                  <a:pt x="38" y="136"/>
                  <a:pt x="39" y="137"/>
                  <a:pt x="38" y="137"/>
                </a:cubicBezTo>
                <a:close/>
                <a:moveTo>
                  <a:pt x="39" y="137"/>
                </a:moveTo>
                <a:cubicBezTo>
                  <a:pt x="39" y="136"/>
                  <a:pt x="40" y="135"/>
                  <a:pt x="41" y="136"/>
                </a:cubicBezTo>
                <a:cubicBezTo>
                  <a:pt x="40" y="137"/>
                  <a:pt x="40" y="137"/>
                  <a:pt x="40" y="137"/>
                </a:cubicBezTo>
                <a:cubicBezTo>
                  <a:pt x="40" y="137"/>
                  <a:pt x="40" y="137"/>
                  <a:pt x="39" y="137"/>
                </a:cubicBezTo>
                <a:close/>
                <a:moveTo>
                  <a:pt x="42" y="140"/>
                </a:moveTo>
                <a:cubicBezTo>
                  <a:pt x="41" y="140"/>
                  <a:pt x="41" y="140"/>
                  <a:pt x="40" y="140"/>
                </a:cubicBezTo>
                <a:cubicBezTo>
                  <a:pt x="40" y="139"/>
                  <a:pt x="42" y="140"/>
                  <a:pt x="42" y="140"/>
                </a:cubicBezTo>
                <a:close/>
                <a:moveTo>
                  <a:pt x="40" y="144"/>
                </a:moveTo>
                <a:cubicBezTo>
                  <a:pt x="41" y="143"/>
                  <a:pt x="41" y="144"/>
                  <a:pt x="41" y="143"/>
                </a:cubicBezTo>
                <a:cubicBezTo>
                  <a:pt x="42" y="143"/>
                  <a:pt x="42" y="143"/>
                  <a:pt x="42" y="144"/>
                </a:cubicBezTo>
                <a:cubicBezTo>
                  <a:pt x="42" y="144"/>
                  <a:pt x="41" y="144"/>
                  <a:pt x="40" y="144"/>
                </a:cubicBezTo>
                <a:close/>
                <a:moveTo>
                  <a:pt x="48" y="130"/>
                </a:moveTo>
                <a:cubicBezTo>
                  <a:pt x="49" y="130"/>
                  <a:pt x="49" y="129"/>
                  <a:pt x="50" y="129"/>
                </a:cubicBezTo>
                <a:cubicBezTo>
                  <a:pt x="50" y="130"/>
                  <a:pt x="48" y="130"/>
                  <a:pt x="48" y="130"/>
                </a:cubicBezTo>
                <a:close/>
                <a:moveTo>
                  <a:pt x="50" y="142"/>
                </a:moveTo>
                <a:cubicBezTo>
                  <a:pt x="50" y="141"/>
                  <a:pt x="50" y="141"/>
                  <a:pt x="50" y="141"/>
                </a:cubicBezTo>
                <a:cubicBezTo>
                  <a:pt x="51" y="141"/>
                  <a:pt x="50" y="142"/>
                  <a:pt x="50" y="142"/>
                </a:cubicBezTo>
                <a:close/>
                <a:moveTo>
                  <a:pt x="53" y="129"/>
                </a:moveTo>
                <a:cubicBezTo>
                  <a:pt x="53" y="129"/>
                  <a:pt x="52" y="129"/>
                  <a:pt x="52" y="129"/>
                </a:cubicBezTo>
                <a:cubicBezTo>
                  <a:pt x="52" y="129"/>
                  <a:pt x="52" y="129"/>
                  <a:pt x="52" y="130"/>
                </a:cubicBezTo>
                <a:cubicBezTo>
                  <a:pt x="52" y="130"/>
                  <a:pt x="51" y="130"/>
                  <a:pt x="51" y="130"/>
                </a:cubicBezTo>
                <a:cubicBezTo>
                  <a:pt x="51" y="129"/>
                  <a:pt x="51" y="129"/>
                  <a:pt x="52" y="128"/>
                </a:cubicBezTo>
                <a:cubicBezTo>
                  <a:pt x="52" y="129"/>
                  <a:pt x="52" y="128"/>
                  <a:pt x="53" y="129"/>
                </a:cubicBezTo>
                <a:cubicBezTo>
                  <a:pt x="53" y="129"/>
                  <a:pt x="53" y="129"/>
                  <a:pt x="53" y="129"/>
                </a:cubicBezTo>
                <a:close/>
                <a:moveTo>
                  <a:pt x="56" y="128"/>
                </a:moveTo>
                <a:cubicBezTo>
                  <a:pt x="56" y="128"/>
                  <a:pt x="57" y="128"/>
                  <a:pt x="57" y="128"/>
                </a:cubicBezTo>
                <a:cubicBezTo>
                  <a:pt x="57" y="128"/>
                  <a:pt x="56" y="128"/>
                  <a:pt x="56" y="128"/>
                </a:cubicBezTo>
                <a:close/>
                <a:moveTo>
                  <a:pt x="57" y="139"/>
                </a:moveTo>
                <a:cubicBezTo>
                  <a:pt x="57" y="138"/>
                  <a:pt x="58" y="138"/>
                  <a:pt x="58" y="139"/>
                </a:cubicBezTo>
                <a:cubicBezTo>
                  <a:pt x="58" y="139"/>
                  <a:pt x="58" y="139"/>
                  <a:pt x="57" y="139"/>
                </a:cubicBezTo>
                <a:close/>
                <a:moveTo>
                  <a:pt x="62" y="127"/>
                </a:moveTo>
                <a:cubicBezTo>
                  <a:pt x="62" y="126"/>
                  <a:pt x="61" y="127"/>
                  <a:pt x="61" y="127"/>
                </a:cubicBezTo>
                <a:cubicBezTo>
                  <a:pt x="61" y="126"/>
                  <a:pt x="62" y="126"/>
                  <a:pt x="62" y="127"/>
                </a:cubicBezTo>
                <a:close/>
                <a:moveTo>
                  <a:pt x="60" y="126"/>
                </a:moveTo>
                <a:cubicBezTo>
                  <a:pt x="61" y="126"/>
                  <a:pt x="61" y="127"/>
                  <a:pt x="61" y="127"/>
                </a:cubicBezTo>
                <a:cubicBezTo>
                  <a:pt x="61" y="127"/>
                  <a:pt x="60" y="127"/>
                  <a:pt x="60" y="126"/>
                </a:cubicBezTo>
                <a:close/>
                <a:moveTo>
                  <a:pt x="61" y="139"/>
                </a:moveTo>
                <a:cubicBezTo>
                  <a:pt x="61" y="139"/>
                  <a:pt x="60" y="139"/>
                  <a:pt x="60" y="139"/>
                </a:cubicBezTo>
                <a:cubicBezTo>
                  <a:pt x="61" y="138"/>
                  <a:pt x="62" y="138"/>
                  <a:pt x="62" y="139"/>
                </a:cubicBezTo>
                <a:cubicBezTo>
                  <a:pt x="62" y="138"/>
                  <a:pt x="61" y="139"/>
                  <a:pt x="61" y="139"/>
                </a:cubicBezTo>
                <a:close/>
                <a:moveTo>
                  <a:pt x="61" y="131"/>
                </a:moveTo>
                <a:cubicBezTo>
                  <a:pt x="62" y="131"/>
                  <a:pt x="62" y="131"/>
                  <a:pt x="62" y="131"/>
                </a:cubicBezTo>
                <a:cubicBezTo>
                  <a:pt x="62" y="132"/>
                  <a:pt x="62" y="132"/>
                  <a:pt x="61" y="131"/>
                </a:cubicBezTo>
                <a:close/>
                <a:moveTo>
                  <a:pt x="61" y="130"/>
                </a:moveTo>
                <a:cubicBezTo>
                  <a:pt x="61" y="130"/>
                  <a:pt x="61" y="130"/>
                  <a:pt x="61" y="130"/>
                </a:cubicBezTo>
                <a:cubicBezTo>
                  <a:pt x="61" y="130"/>
                  <a:pt x="61" y="130"/>
                  <a:pt x="61" y="130"/>
                </a:cubicBezTo>
                <a:cubicBezTo>
                  <a:pt x="61" y="129"/>
                  <a:pt x="61" y="129"/>
                  <a:pt x="61" y="129"/>
                </a:cubicBezTo>
                <a:cubicBezTo>
                  <a:pt x="62" y="129"/>
                  <a:pt x="62" y="128"/>
                  <a:pt x="63" y="128"/>
                </a:cubicBezTo>
                <a:cubicBezTo>
                  <a:pt x="63" y="129"/>
                  <a:pt x="62" y="129"/>
                  <a:pt x="61" y="130"/>
                </a:cubicBezTo>
                <a:close/>
                <a:moveTo>
                  <a:pt x="66" y="129"/>
                </a:moveTo>
                <a:cubicBezTo>
                  <a:pt x="65" y="129"/>
                  <a:pt x="65" y="129"/>
                  <a:pt x="65" y="129"/>
                </a:cubicBezTo>
                <a:cubicBezTo>
                  <a:pt x="64" y="129"/>
                  <a:pt x="64" y="129"/>
                  <a:pt x="64" y="129"/>
                </a:cubicBezTo>
                <a:cubicBezTo>
                  <a:pt x="64" y="128"/>
                  <a:pt x="65" y="128"/>
                  <a:pt x="65" y="128"/>
                </a:cubicBezTo>
                <a:cubicBezTo>
                  <a:pt x="65" y="128"/>
                  <a:pt x="66" y="128"/>
                  <a:pt x="66" y="128"/>
                </a:cubicBezTo>
                <a:cubicBezTo>
                  <a:pt x="66" y="129"/>
                  <a:pt x="66" y="128"/>
                  <a:pt x="66" y="129"/>
                </a:cubicBezTo>
                <a:close/>
                <a:moveTo>
                  <a:pt x="67" y="126"/>
                </a:moveTo>
                <a:cubicBezTo>
                  <a:pt x="67" y="126"/>
                  <a:pt x="68" y="126"/>
                  <a:pt x="68" y="126"/>
                </a:cubicBezTo>
                <a:cubicBezTo>
                  <a:pt x="68" y="127"/>
                  <a:pt x="67" y="126"/>
                  <a:pt x="67" y="126"/>
                </a:cubicBezTo>
                <a:close/>
                <a:moveTo>
                  <a:pt x="69" y="126"/>
                </a:moveTo>
                <a:cubicBezTo>
                  <a:pt x="69" y="126"/>
                  <a:pt x="69" y="125"/>
                  <a:pt x="70" y="126"/>
                </a:cubicBezTo>
                <a:cubicBezTo>
                  <a:pt x="69" y="126"/>
                  <a:pt x="69" y="127"/>
                  <a:pt x="69" y="126"/>
                </a:cubicBezTo>
                <a:close/>
                <a:moveTo>
                  <a:pt x="72" y="124"/>
                </a:moveTo>
                <a:cubicBezTo>
                  <a:pt x="72" y="124"/>
                  <a:pt x="72" y="124"/>
                  <a:pt x="72" y="124"/>
                </a:cubicBezTo>
                <a:cubicBezTo>
                  <a:pt x="72" y="123"/>
                  <a:pt x="73" y="124"/>
                  <a:pt x="74" y="124"/>
                </a:cubicBezTo>
                <a:cubicBezTo>
                  <a:pt x="73" y="124"/>
                  <a:pt x="74" y="125"/>
                  <a:pt x="73" y="125"/>
                </a:cubicBezTo>
                <a:cubicBezTo>
                  <a:pt x="73" y="125"/>
                  <a:pt x="73" y="124"/>
                  <a:pt x="73" y="124"/>
                </a:cubicBezTo>
                <a:cubicBezTo>
                  <a:pt x="72" y="125"/>
                  <a:pt x="72" y="125"/>
                  <a:pt x="72" y="126"/>
                </a:cubicBezTo>
                <a:cubicBezTo>
                  <a:pt x="72" y="126"/>
                  <a:pt x="72" y="125"/>
                  <a:pt x="71" y="125"/>
                </a:cubicBezTo>
                <a:cubicBezTo>
                  <a:pt x="72" y="124"/>
                  <a:pt x="72" y="125"/>
                  <a:pt x="72" y="124"/>
                </a:cubicBezTo>
                <a:close/>
                <a:moveTo>
                  <a:pt x="71" y="126"/>
                </a:moveTo>
                <a:cubicBezTo>
                  <a:pt x="70" y="125"/>
                  <a:pt x="71" y="125"/>
                  <a:pt x="72" y="126"/>
                </a:cubicBezTo>
                <a:cubicBezTo>
                  <a:pt x="71" y="126"/>
                  <a:pt x="71" y="126"/>
                  <a:pt x="71" y="126"/>
                </a:cubicBezTo>
                <a:close/>
                <a:moveTo>
                  <a:pt x="71" y="127"/>
                </a:moveTo>
                <a:cubicBezTo>
                  <a:pt x="72" y="128"/>
                  <a:pt x="72" y="126"/>
                  <a:pt x="73" y="127"/>
                </a:cubicBezTo>
                <a:cubicBezTo>
                  <a:pt x="73" y="126"/>
                  <a:pt x="73" y="126"/>
                  <a:pt x="74" y="127"/>
                </a:cubicBezTo>
                <a:cubicBezTo>
                  <a:pt x="74" y="127"/>
                  <a:pt x="74" y="127"/>
                  <a:pt x="74" y="127"/>
                </a:cubicBezTo>
                <a:cubicBezTo>
                  <a:pt x="74" y="127"/>
                  <a:pt x="74" y="127"/>
                  <a:pt x="74" y="127"/>
                </a:cubicBezTo>
                <a:cubicBezTo>
                  <a:pt x="73" y="127"/>
                  <a:pt x="73" y="127"/>
                  <a:pt x="73" y="128"/>
                </a:cubicBezTo>
                <a:cubicBezTo>
                  <a:pt x="73" y="127"/>
                  <a:pt x="73" y="127"/>
                  <a:pt x="73" y="127"/>
                </a:cubicBezTo>
                <a:cubicBezTo>
                  <a:pt x="72" y="128"/>
                  <a:pt x="71" y="128"/>
                  <a:pt x="71" y="127"/>
                </a:cubicBezTo>
                <a:close/>
                <a:moveTo>
                  <a:pt x="73" y="136"/>
                </a:moveTo>
                <a:cubicBezTo>
                  <a:pt x="73" y="135"/>
                  <a:pt x="74" y="135"/>
                  <a:pt x="74" y="135"/>
                </a:cubicBezTo>
                <a:cubicBezTo>
                  <a:pt x="74" y="136"/>
                  <a:pt x="73" y="136"/>
                  <a:pt x="73" y="136"/>
                </a:cubicBezTo>
                <a:close/>
                <a:moveTo>
                  <a:pt x="75" y="125"/>
                </a:moveTo>
                <a:cubicBezTo>
                  <a:pt x="75" y="125"/>
                  <a:pt x="75" y="125"/>
                  <a:pt x="75" y="125"/>
                </a:cubicBezTo>
                <a:cubicBezTo>
                  <a:pt x="75" y="125"/>
                  <a:pt x="75" y="125"/>
                  <a:pt x="75" y="125"/>
                </a:cubicBezTo>
                <a:cubicBezTo>
                  <a:pt x="74" y="126"/>
                  <a:pt x="74" y="126"/>
                  <a:pt x="74" y="126"/>
                </a:cubicBezTo>
                <a:cubicBezTo>
                  <a:pt x="74" y="126"/>
                  <a:pt x="73" y="126"/>
                  <a:pt x="73" y="126"/>
                </a:cubicBezTo>
                <a:cubicBezTo>
                  <a:pt x="73" y="126"/>
                  <a:pt x="73" y="126"/>
                  <a:pt x="73" y="126"/>
                </a:cubicBezTo>
                <a:cubicBezTo>
                  <a:pt x="72" y="125"/>
                  <a:pt x="74" y="125"/>
                  <a:pt x="75" y="125"/>
                </a:cubicBezTo>
                <a:cubicBezTo>
                  <a:pt x="75" y="125"/>
                  <a:pt x="75" y="125"/>
                  <a:pt x="75" y="125"/>
                </a:cubicBezTo>
                <a:close/>
                <a:moveTo>
                  <a:pt x="76" y="125"/>
                </a:moveTo>
                <a:cubicBezTo>
                  <a:pt x="75" y="125"/>
                  <a:pt x="75" y="125"/>
                  <a:pt x="75" y="125"/>
                </a:cubicBezTo>
                <a:cubicBezTo>
                  <a:pt x="75" y="125"/>
                  <a:pt x="75" y="125"/>
                  <a:pt x="75" y="125"/>
                </a:cubicBezTo>
                <a:cubicBezTo>
                  <a:pt x="75" y="125"/>
                  <a:pt x="75" y="125"/>
                  <a:pt x="75" y="125"/>
                </a:cubicBezTo>
                <a:cubicBezTo>
                  <a:pt x="75" y="125"/>
                  <a:pt x="75" y="125"/>
                  <a:pt x="75" y="125"/>
                </a:cubicBezTo>
                <a:cubicBezTo>
                  <a:pt x="76" y="125"/>
                  <a:pt x="76" y="125"/>
                  <a:pt x="76" y="125"/>
                </a:cubicBezTo>
                <a:cubicBezTo>
                  <a:pt x="76" y="125"/>
                  <a:pt x="76" y="125"/>
                  <a:pt x="76" y="124"/>
                </a:cubicBezTo>
                <a:cubicBezTo>
                  <a:pt x="76" y="124"/>
                  <a:pt x="76" y="124"/>
                  <a:pt x="76" y="125"/>
                </a:cubicBezTo>
                <a:close/>
                <a:moveTo>
                  <a:pt x="75" y="123"/>
                </a:moveTo>
                <a:cubicBezTo>
                  <a:pt x="75" y="123"/>
                  <a:pt x="76" y="123"/>
                  <a:pt x="76" y="123"/>
                </a:cubicBezTo>
                <a:cubicBezTo>
                  <a:pt x="76" y="124"/>
                  <a:pt x="76" y="124"/>
                  <a:pt x="75" y="123"/>
                </a:cubicBezTo>
                <a:close/>
                <a:moveTo>
                  <a:pt x="78" y="125"/>
                </a:moveTo>
                <a:cubicBezTo>
                  <a:pt x="77" y="125"/>
                  <a:pt x="77" y="125"/>
                  <a:pt x="76" y="125"/>
                </a:cubicBezTo>
                <a:cubicBezTo>
                  <a:pt x="76" y="125"/>
                  <a:pt x="77" y="124"/>
                  <a:pt x="76" y="124"/>
                </a:cubicBezTo>
                <a:cubicBezTo>
                  <a:pt x="77" y="124"/>
                  <a:pt x="77" y="124"/>
                  <a:pt x="78" y="124"/>
                </a:cubicBezTo>
                <a:cubicBezTo>
                  <a:pt x="78" y="124"/>
                  <a:pt x="77" y="124"/>
                  <a:pt x="77" y="125"/>
                </a:cubicBezTo>
                <a:cubicBezTo>
                  <a:pt x="77" y="125"/>
                  <a:pt x="78" y="125"/>
                  <a:pt x="78" y="125"/>
                </a:cubicBezTo>
                <a:close/>
                <a:moveTo>
                  <a:pt x="81" y="123"/>
                </a:moveTo>
                <a:cubicBezTo>
                  <a:pt x="81" y="123"/>
                  <a:pt x="81" y="123"/>
                  <a:pt x="81" y="123"/>
                </a:cubicBezTo>
                <a:cubicBezTo>
                  <a:pt x="81" y="123"/>
                  <a:pt x="81" y="123"/>
                  <a:pt x="81" y="123"/>
                </a:cubicBezTo>
                <a:cubicBezTo>
                  <a:pt x="81" y="122"/>
                  <a:pt x="81" y="122"/>
                  <a:pt x="81" y="122"/>
                </a:cubicBezTo>
                <a:cubicBezTo>
                  <a:pt x="81" y="122"/>
                  <a:pt x="81" y="122"/>
                  <a:pt x="81" y="122"/>
                </a:cubicBezTo>
                <a:cubicBezTo>
                  <a:pt x="81" y="122"/>
                  <a:pt x="81" y="122"/>
                  <a:pt x="81" y="122"/>
                </a:cubicBezTo>
                <a:cubicBezTo>
                  <a:pt x="81" y="122"/>
                  <a:pt x="81" y="122"/>
                  <a:pt x="81" y="122"/>
                </a:cubicBezTo>
                <a:cubicBezTo>
                  <a:pt x="81" y="122"/>
                  <a:pt x="82" y="123"/>
                  <a:pt x="82" y="123"/>
                </a:cubicBezTo>
                <a:cubicBezTo>
                  <a:pt x="81" y="123"/>
                  <a:pt x="81" y="124"/>
                  <a:pt x="81" y="123"/>
                </a:cubicBezTo>
                <a:cubicBezTo>
                  <a:pt x="81" y="123"/>
                  <a:pt x="81" y="123"/>
                  <a:pt x="81" y="123"/>
                </a:cubicBezTo>
                <a:close/>
                <a:moveTo>
                  <a:pt x="79" y="135"/>
                </a:moveTo>
                <a:cubicBezTo>
                  <a:pt x="79" y="135"/>
                  <a:pt x="79" y="135"/>
                  <a:pt x="79" y="135"/>
                </a:cubicBezTo>
                <a:cubicBezTo>
                  <a:pt x="79" y="135"/>
                  <a:pt x="79" y="135"/>
                  <a:pt x="79" y="135"/>
                </a:cubicBezTo>
                <a:cubicBezTo>
                  <a:pt x="79" y="135"/>
                  <a:pt x="79" y="135"/>
                  <a:pt x="79" y="135"/>
                </a:cubicBezTo>
                <a:close/>
                <a:moveTo>
                  <a:pt x="79" y="125"/>
                </a:moveTo>
                <a:cubicBezTo>
                  <a:pt x="79" y="125"/>
                  <a:pt x="79" y="125"/>
                  <a:pt x="79" y="124"/>
                </a:cubicBezTo>
                <a:cubicBezTo>
                  <a:pt x="79" y="124"/>
                  <a:pt x="79" y="125"/>
                  <a:pt x="80" y="124"/>
                </a:cubicBezTo>
                <a:cubicBezTo>
                  <a:pt x="80" y="124"/>
                  <a:pt x="80" y="124"/>
                  <a:pt x="80" y="124"/>
                </a:cubicBezTo>
                <a:cubicBezTo>
                  <a:pt x="80" y="125"/>
                  <a:pt x="79" y="125"/>
                  <a:pt x="79" y="125"/>
                </a:cubicBezTo>
                <a:close/>
                <a:moveTo>
                  <a:pt x="81" y="135"/>
                </a:moveTo>
                <a:cubicBezTo>
                  <a:pt x="81" y="135"/>
                  <a:pt x="80" y="135"/>
                  <a:pt x="80" y="135"/>
                </a:cubicBezTo>
                <a:cubicBezTo>
                  <a:pt x="81" y="135"/>
                  <a:pt x="81" y="135"/>
                  <a:pt x="81" y="135"/>
                </a:cubicBezTo>
                <a:cubicBezTo>
                  <a:pt x="81" y="135"/>
                  <a:pt x="81" y="135"/>
                  <a:pt x="81" y="135"/>
                </a:cubicBezTo>
                <a:close/>
                <a:moveTo>
                  <a:pt x="81" y="134"/>
                </a:moveTo>
                <a:cubicBezTo>
                  <a:pt x="81" y="134"/>
                  <a:pt x="81" y="134"/>
                  <a:pt x="82" y="134"/>
                </a:cubicBezTo>
                <a:cubicBezTo>
                  <a:pt x="82" y="134"/>
                  <a:pt x="82" y="134"/>
                  <a:pt x="82" y="134"/>
                </a:cubicBezTo>
                <a:cubicBezTo>
                  <a:pt x="81" y="134"/>
                  <a:pt x="81" y="134"/>
                  <a:pt x="81" y="134"/>
                </a:cubicBezTo>
                <a:close/>
                <a:moveTo>
                  <a:pt x="82" y="124"/>
                </a:moveTo>
                <a:cubicBezTo>
                  <a:pt x="82" y="124"/>
                  <a:pt x="82" y="124"/>
                  <a:pt x="82" y="123"/>
                </a:cubicBezTo>
                <a:cubicBezTo>
                  <a:pt x="82" y="123"/>
                  <a:pt x="82" y="123"/>
                  <a:pt x="82" y="123"/>
                </a:cubicBezTo>
                <a:cubicBezTo>
                  <a:pt x="82" y="123"/>
                  <a:pt x="82" y="123"/>
                  <a:pt x="82" y="124"/>
                </a:cubicBezTo>
                <a:cubicBezTo>
                  <a:pt x="82" y="124"/>
                  <a:pt x="82" y="124"/>
                  <a:pt x="82" y="124"/>
                </a:cubicBezTo>
                <a:close/>
                <a:moveTo>
                  <a:pt x="83" y="123"/>
                </a:moveTo>
                <a:cubicBezTo>
                  <a:pt x="83" y="123"/>
                  <a:pt x="83" y="123"/>
                  <a:pt x="82" y="124"/>
                </a:cubicBezTo>
                <a:cubicBezTo>
                  <a:pt x="82" y="123"/>
                  <a:pt x="82" y="123"/>
                  <a:pt x="82" y="123"/>
                </a:cubicBezTo>
                <a:cubicBezTo>
                  <a:pt x="82" y="123"/>
                  <a:pt x="82" y="123"/>
                  <a:pt x="83" y="123"/>
                </a:cubicBezTo>
                <a:cubicBezTo>
                  <a:pt x="83" y="123"/>
                  <a:pt x="83" y="123"/>
                  <a:pt x="83" y="123"/>
                </a:cubicBezTo>
                <a:cubicBezTo>
                  <a:pt x="83" y="123"/>
                  <a:pt x="83" y="123"/>
                  <a:pt x="83" y="123"/>
                </a:cubicBezTo>
                <a:cubicBezTo>
                  <a:pt x="83" y="123"/>
                  <a:pt x="83" y="123"/>
                  <a:pt x="83" y="123"/>
                </a:cubicBezTo>
                <a:close/>
                <a:moveTo>
                  <a:pt x="33" y="154"/>
                </a:moveTo>
                <a:cubicBezTo>
                  <a:pt x="33" y="154"/>
                  <a:pt x="34" y="153"/>
                  <a:pt x="34" y="153"/>
                </a:cubicBezTo>
                <a:cubicBezTo>
                  <a:pt x="34" y="153"/>
                  <a:pt x="34" y="154"/>
                  <a:pt x="33" y="154"/>
                </a:cubicBezTo>
                <a:close/>
                <a:moveTo>
                  <a:pt x="7" y="173"/>
                </a:moveTo>
                <a:cubicBezTo>
                  <a:pt x="7" y="172"/>
                  <a:pt x="7" y="174"/>
                  <a:pt x="6" y="173"/>
                </a:cubicBezTo>
                <a:cubicBezTo>
                  <a:pt x="6" y="172"/>
                  <a:pt x="7" y="172"/>
                  <a:pt x="7" y="173"/>
                </a:cubicBezTo>
                <a:cubicBezTo>
                  <a:pt x="7" y="173"/>
                  <a:pt x="7" y="173"/>
                  <a:pt x="7" y="173"/>
                </a:cubicBezTo>
                <a:close/>
                <a:moveTo>
                  <a:pt x="24" y="171"/>
                </a:moveTo>
                <a:cubicBezTo>
                  <a:pt x="25" y="170"/>
                  <a:pt x="25" y="170"/>
                  <a:pt x="25" y="170"/>
                </a:cubicBezTo>
                <a:cubicBezTo>
                  <a:pt x="25" y="170"/>
                  <a:pt x="25" y="171"/>
                  <a:pt x="24" y="171"/>
                </a:cubicBezTo>
                <a:close/>
                <a:moveTo>
                  <a:pt x="37" y="162"/>
                </a:moveTo>
                <a:cubicBezTo>
                  <a:pt x="37" y="161"/>
                  <a:pt x="38" y="161"/>
                  <a:pt x="38" y="161"/>
                </a:cubicBezTo>
                <a:cubicBezTo>
                  <a:pt x="38" y="161"/>
                  <a:pt x="38" y="162"/>
                  <a:pt x="37" y="162"/>
                </a:cubicBezTo>
                <a:close/>
                <a:moveTo>
                  <a:pt x="46" y="150"/>
                </a:moveTo>
                <a:cubicBezTo>
                  <a:pt x="46" y="150"/>
                  <a:pt x="45" y="151"/>
                  <a:pt x="45" y="150"/>
                </a:cubicBezTo>
                <a:cubicBezTo>
                  <a:pt x="45" y="150"/>
                  <a:pt x="46" y="150"/>
                  <a:pt x="46" y="150"/>
                </a:cubicBezTo>
                <a:close/>
                <a:moveTo>
                  <a:pt x="35" y="154"/>
                </a:moveTo>
                <a:cubicBezTo>
                  <a:pt x="36" y="154"/>
                  <a:pt x="35" y="154"/>
                  <a:pt x="35" y="153"/>
                </a:cubicBezTo>
                <a:cubicBezTo>
                  <a:pt x="36" y="154"/>
                  <a:pt x="36" y="154"/>
                  <a:pt x="36" y="154"/>
                </a:cubicBezTo>
                <a:cubicBezTo>
                  <a:pt x="36" y="154"/>
                  <a:pt x="35" y="154"/>
                  <a:pt x="35" y="154"/>
                </a:cubicBezTo>
                <a:close/>
                <a:moveTo>
                  <a:pt x="36" y="156"/>
                </a:moveTo>
                <a:cubicBezTo>
                  <a:pt x="35" y="156"/>
                  <a:pt x="36" y="156"/>
                  <a:pt x="36" y="155"/>
                </a:cubicBezTo>
                <a:cubicBezTo>
                  <a:pt x="36" y="155"/>
                  <a:pt x="36" y="155"/>
                  <a:pt x="36" y="155"/>
                </a:cubicBezTo>
                <a:cubicBezTo>
                  <a:pt x="36" y="155"/>
                  <a:pt x="37" y="157"/>
                  <a:pt x="36" y="156"/>
                </a:cubicBezTo>
                <a:close/>
                <a:moveTo>
                  <a:pt x="40" y="156"/>
                </a:moveTo>
                <a:cubicBezTo>
                  <a:pt x="40" y="155"/>
                  <a:pt x="40" y="156"/>
                  <a:pt x="39" y="155"/>
                </a:cubicBezTo>
                <a:cubicBezTo>
                  <a:pt x="39" y="155"/>
                  <a:pt x="38" y="156"/>
                  <a:pt x="37" y="156"/>
                </a:cubicBezTo>
                <a:cubicBezTo>
                  <a:pt x="37" y="156"/>
                  <a:pt x="38" y="156"/>
                  <a:pt x="38" y="155"/>
                </a:cubicBezTo>
                <a:cubicBezTo>
                  <a:pt x="37" y="156"/>
                  <a:pt x="37" y="156"/>
                  <a:pt x="36" y="156"/>
                </a:cubicBezTo>
                <a:cubicBezTo>
                  <a:pt x="37" y="155"/>
                  <a:pt x="37" y="155"/>
                  <a:pt x="38" y="156"/>
                </a:cubicBezTo>
                <a:cubicBezTo>
                  <a:pt x="38" y="155"/>
                  <a:pt x="39" y="155"/>
                  <a:pt x="38" y="154"/>
                </a:cubicBezTo>
                <a:cubicBezTo>
                  <a:pt x="39" y="155"/>
                  <a:pt x="40" y="153"/>
                  <a:pt x="41" y="154"/>
                </a:cubicBezTo>
                <a:cubicBezTo>
                  <a:pt x="40" y="153"/>
                  <a:pt x="41" y="153"/>
                  <a:pt x="42" y="153"/>
                </a:cubicBezTo>
                <a:cubicBezTo>
                  <a:pt x="41" y="154"/>
                  <a:pt x="41" y="155"/>
                  <a:pt x="40" y="156"/>
                </a:cubicBezTo>
                <a:close/>
                <a:moveTo>
                  <a:pt x="42" y="170"/>
                </a:moveTo>
                <a:cubicBezTo>
                  <a:pt x="42" y="170"/>
                  <a:pt x="42" y="170"/>
                  <a:pt x="42" y="170"/>
                </a:cubicBezTo>
                <a:cubicBezTo>
                  <a:pt x="42" y="169"/>
                  <a:pt x="43" y="169"/>
                  <a:pt x="43" y="169"/>
                </a:cubicBezTo>
                <a:cubicBezTo>
                  <a:pt x="43" y="169"/>
                  <a:pt x="42" y="169"/>
                  <a:pt x="42" y="170"/>
                </a:cubicBezTo>
                <a:close/>
                <a:moveTo>
                  <a:pt x="43" y="171"/>
                </a:moveTo>
                <a:cubicBezTo>
                  <a:pt x="43" y="170"/>
                  <a:pt x="43" y="170"/>
                  <a:pt x="43" y="170"/>
                </a:cubicBezTo>
                <a:cubicBezTo>
                  <a:pt x="43" y="170"/>
                  <a:pt x="44" y="170"/>
                  <a:pt x="44" y="170"/>
                </a:cubicBezTo>
                <a:cubicBezTo>
                  <a:pt x="44" y="170"/>
                  <a:pt x="44" y="170"/>
                  <a:pt x="44" y="170"/>
                </a:cubicBezTo>
                <a:cubicBezTo>
                  <a:pt x="43" y="170"/>
                  <a:pt x="44" y="171"/>
                  <a:pt x="43" y="171"/>
                </a:cubicBezTo>
                <a:close/>
                <a:moveTo>
                  <a:pt x="44" y="170"/>
                </a:moveTo>
                <a:cubicBezTo>
                  <a:pt x="44" y="170"/>
                  <a:pt x="44" y="170"/>
                  <a:pt x="44" y="170"/>
                </a:cubicBezTo>
                <a:cubicBezTo>
                  <a:pt x="45" y="170"/>
                  <a:pt x="45" y="170"/>
                  <a:pt x="45" y="170"/>
                </a:cubicBezTo>
                <a:cubicBezTo>
                  <a:pt x="45" y="170"/>
                  <a:pt x="45" y="170"/>
                  <a:pt x="44" y="170"/>
                </a:cubicBezTo>
                <a:close/>
                <a:moveTo>
                  <a:pt x="45" y="168"/>
                </a:moveTo>
                <a:cubicBezTo>
                  <a:pt x="46" y="168"/>
                  <a:pt x="46" y="168"/>
                  <a:pt x="47" y="168"/>
                </a:cubicBezTo>
                <a:cubicBezTo>
                  <a:pt x="47" y="169"/>
                  <a:pt x="46" y="169"/>
                  <a:pt x="45" y="168"/>
                </a:cubicBezTo>
                <a:close/>
                <a:moveTo>
                  <a:pt x="46" y="154"/>
                </a:moveTo>
                <a:cubicBezTo>
                  <a:pt x="46" y="153"/>
                  <a:pt x="46" y="154"/>
                  <a:pt x="46" y="154"/>
                </a:cubicBezTo>
                <a:cubicBezTo>
                  <a:pt x="46" y="155"/>
                  <a:pt x="45" y="154"/>
                  <a:pt x="45" y="154"/>
                </a:cubicBezTo>
                <a:cubicBezTo>
                  <a:pt x="45" y="155"/>
                  <a:pt x="43" y="154"/>
                  <a:pt x="43" y="155"/>
                </a:cubicBezTo>
                <a:cubicBezTo>
                  <a:pt x="42" y="155"/>
                  <a:pt x="42" y="154"/>
                  <a:pt x="42" y="155"/>
                </a:cubicBezTo>
                <a:cubicBezTo>
                  <a:pt x="42" y="155"/>
                  <a:pt x="41" y="154"/>
                  <a:pt x="42" y="154"/>
                </a:cubicBezTo>
                <a:cubicBezTo>
                  <a:pt x="42" y="154"/>
                  <a:pt x="42" y="154"/>
                  <a:pt x="42" y="155"/>
                </a:cubicBezTo>
                <a:cubicBezTo>
                  <a:pt x="42" y="153"/>
                  <a:pt x="43" y="153"/>
                  <a:pt x="44" y="152"/>
                </a:cubicBezTo>
                <a:cubicBezTo>
                  <a:pt x="45" y="153"/>
                  <a:pt x="45" y="153"/>
                  <a:pt x="45" y="153"/>
                </a:cubicBezTo>
                <a:cubicBezTo>
                  <a:pt x="45" y="153"/>
                  <a:pt x="45" y="152"/>
                  <a:pt x="46" y="152"/>
                </a:cubicBezTo>
                <a:cubicBezTo>
                  <a:pt x="46" y="153"/>
                  <a:pt x="45" y="154"/>
                  <a:pt x="44" y="153"/>
                </a:cubicBezTo>
                <a:cubicBezTo>
                  <a:pt x="45" y="154"/>
                  <a:pt x="44" y="154"/>
                  <a:pt x="44" y="154"/>
                </a:cubicBezTo>
                <a:cubicBezTo>
                  <a:pt x="45" y="154"/>
                  <a:pt x="45" y="154"/>
                  <a:pt x="46" y="154"/>
                </a:cubicBezTo>
                <a:cubicBezTo>
                  <a:pt x="46" y="153"/>
                  <a:pt x="46" y="152"/>
                  <a:pt x="47" y="153"/>
                </a:cubicBezTo>
                <a:cubicBezTo>
                  <a:pt x="46" y="153"/>
                  <a:pt x="47" y="154"/>
                  <a:pt x="46" y="154"/>
                </a:cubicBezTo>
                <a:close/>
                <a:moveTo>
                  <a:pt x="47" y="152"/>
                </a:moveTo>
                <a:cubicBezTo>
                  <a:pt x="48" y="152"/>
                  <a:pt x="48" y="152"/>
                  <a:pt x="49" y="152"/>
                </a:cubicBezTo>
                <a:cubicBezTo>
                  <a:pt x="49" y="152"/>
                  <a:pt x="49" y="152"/>
                  <a:pt x="49" y="152"/>
                </a:cubicBezTo>
                <a:cubicBezTo>
                  <a:pt x="48" y="152"/>
                  <a:pt x="48" y="152"/>
                  <a:pt x="48" y="153"/>
                </a:cubicBezTo>
                <a:lnTo>
                  <a:pt x="47" y="152"/>
                </a:lnTo>
                <a:close/>
                <a:moveTo>
                  <a:pt x="48" y="170"/>
                </a:moveTo>
                <a:cubicBezTo>
                  <a:pt x="48" y="169"/>
                  <a:pt x="48" y="169"/>
                  <a:pt x="48" y="169"/>
                </a:cubicBezTo>
                <a:cubicBezTo>
                  <a:pt x="48" y="169"/>
                  <a:pt x="49" y="169"/>
                  <a:pt x="49" y="169"/>
                </a:cubicBezTo>
                <a:cubicBezTo>
                  <a:pt x="49" y="169"/>
                  <a:pt x="49" y="169"/>
                  <a:pt x="49" y="169"/>
                </a:cubicBezTo>
                <a:cubicBezTo>
                  <a:pt x="49" y="169"/>
                  <a:pt x="49" y="169"/>
                  <a:pt x="49" y="169"/>
                </a:cubicBezTo>
                <a:cubicBezTo>
                  <a:pt x="49" y="169"/>
                  <a:pt x="49" y="169"/>
                  <a:pt x="49" y="169"/>
                </a:cubicBezTo>
                <a:cubicBezTo>
                  <a:pt x="49" y="169"/>
                  <a:pt x="48" y="170"/>
                  <a:pt x="48" y="170"/>
                </a:cubicBezTo>
                <a:close/>
                <a:moveTo>
                  <a:pt x="50" y="169"/>
                </a:moveTo>
                <a:cubicBezTo>
                  <a:pt x="50" y="169"/>
                  <a:pt x="50" y="169"/>
                  <a:pt x="49" y="169"/>
                </a:cubicBezTo>
                <a:cubicBezTo>
                  <a:pt x="49" y="169"/>
                  <a:pt x="50" y="169"/>
                  <a:pt x="50" y="169"/>
                </a:cubicBezTo>
                <a:cubicBezTo>
                  <a:pt x="50" y="169"/>
                  <a:pt x="50" y="169"/>
                  <a:pt x="50" y="169"/>
                </a:cubicBezTo>
                <a:cubicBezTo>
                  <a:pt x="50" y="169"/>
                  <a:pt x="50" y="169"/>
                  <a:pt x="50" y="169"/>
                </a:cubicBezTo>
                <a:cubicBezTo>
                  <a:pt x="50" y="169"/>
                  <a:pt x="50" y="169"/>
                  <a:pt x="50" y="169"/>
                </a:cubicBezTo>
                <a:close/>
                <a:moveTo>
                  <a:pt x="50" y="152"/>
                </a:moveTo>
                <a:cubicBezTo>
                  <a:pt x="50" y="151"/>
                  <a:pt x="51" y="152"/>
                  <a:pt x="51" y="152"/>
                </a:cubicBezTo>
                <a:cubicBezTo>
                  <a:pt x="51" y="152"/>
                  <a:pt x="51" y="152"/>
                  <a:pt x="50" y="152"/>
                </a:cubicBezTo>
                <a:close/>
                <a:moveTo>
                  <a:pt x="52" y="168"/>
                </a:moveTo>
                <a:cubicBezTo>
                  <a:pt x="52" y="168"/>
                  <a:pt x="52" y="168"/>
                  <a:pt x="52" y="168"/>
                </a:cubicBezTo>
                <a:cubicBezTo>
                  <a:pt x="52" y="168"/>
                  <a:pt x="52" y="168"/>
                  <a:pt x="52" y="168"/>
                </a:cubicBezTo>
                <a:close/>
                <a:moveTo>
                  <a:pt x="52" y="168"/>
                </a:moveTo>
                <a:cubicBezTo>
                  <a:pt x="52" y="168"/>
                  <a:pt x="53" y="168"/>
                  <a:pt x="53" y="168"/>
                </a:cubicBezTo>
                <a:cubicBezTo>
                  <a:pt x="53" y="168"/>
                  <a:pt x="52" y="168"/>
                  <a:pt x="52" y="168"/>
                </a:cubicBezTo>
                <a:close/>
                <a:moveTo>
                  <a:pt x="52" y="151"/>
                </a:moveTo>
                <a:cubicBezTo>
                  <a:pt x="53" y="152"/>
                  <a:pt x="53" y="152"/>
                  <a:pt x="53" y="153"/>
                </a:cubicBezTo>
                <a:cubicBezTo>
                  <a:pt x="52" y="153"/>
                  <a:pt x="52" y="153"/>
                  <a:pt x="51" y="153"/>
                </a:cubicBezTo>
                <a:cubicBezTo>
                  <a:pt x="52" y="152"/>
                  <a:pt x="52" y="152"/>
                  <a:pt x="52" y="152"/>
                </a:cubicBezTo>
                <a:cubicBezTo>
                  <a:pt x="52" y="151"/>
                  <a:pt x="51" y="152"/>
                  <a:pt x="51" y="151"/>
                </a:cubicBezTo>
                <a:cubicBezTo>
                  <a:pt x="51" y="151"/>
                  <a:pt x="51" y="151"/>
                  <a:pt x="51" y="151"/>
                </a:cubicBezTo>
                <a:cubicBezTo>
                  <a:pt x="52" y="151"/>
                  <a:pt x="52" y="151"/>
                  <a:pt x="52" y="151"/>
                </a:cubicBezTo>
                <a:cubicBezTo>
                  <a:pt x="53" y="150"/>
                  <a:pt x="53" y="151"/>
                  <a:pt x="54" y="150"/>
                </a:cubicBezTo>
                <a:cubicBezTo>
                  <a:pt x="54" y="150"/>
                  <a:pt x="54" y="150"/>
                  <a:pt x="54" y="150"/>
                </a:cubicBezTo>
                <a:cubicBezTo>
                  <a:pt x="54" y="151"/>
                  <a:pt x="54" y="151"/>
                  <a:pt x="54" y="151"/>
                </a:cubicBezTo>
                <a:cubicBezTo>
                  <a:pt x="53" y="151"/>
                  <a:pt x="53" y="151"/>
                  <a:pt x="52" y="151"/>
                </a:cubicBezTo>
                <a:close/>
                <a:moveTo>
                  <a:pt x="54" y="168"/>
                </a:moveTo>
                <a:cubicBezTo>
                  <a:pt x="54" y="168"/>
                  <a:pt x="54" y="168"/>
                  <a:pt x="54" y="168"/>
                </a:cubicBezTo>
                <a:cubicBezTo>
                  <a:pt x="54" y="167"/>
                  <a:pt x="54" y="167"/>
                  <a:pt x="54" y="167"/>
                </a:cubicBezTo>
                <a:cubicBezTo>
                  <a:pt x="54" y="167"/>
                  <a:pt x="54" y="167"/>
                  <a:pt x="54" y="167"/>
                </a:cubicBezTo>
                <a:cubicBezTo>
                  <a:pt x="54" y="167"/>
                  <a:pt x="54" y="168"/>
                  <a:pt x="54" y="168"/>
                </a:cubicBezTo>
                <a:cubicBezTo>
                  <a:pt x="55" y="168"/>
                  <a:pt x="55" y="168"/>
                  <a:pt x="55" y="168"/>
                </a:cubicBezTo>
                <a:cubicBezTo>
                  <a:pt x="55" y="168"/>
                  <a:pt x="55" y="168"/>
                  <a:pt x="55" y="168"/>
                </a:cubicBezTo>
                <a:cubicBezTo>
                  <a:pt x="55" y="168"/>
                  <a:pt x="54" y="168"/>
                  <a:pt x="54" y="168"/>
                </a:cubicBezTo>
                <a:close/>
                <a:moveTo>
                  <a:pt x="54" y="167"/>
                </a:moveTo>
                <a:cubicBezTo>
                  <a:pt x="54" y="167"/>
                  <a:pt x="54" y="167"/>
                  <a:pt x="54" y="167"/>
                </a:cubicBezTo>
                <a:cubicBezTo>
                  <a:pt x="55" y="167"/>
                  <a:pt x="55" y="167"/>
                  <a:pt x="55" y="167"/>
                </a:cubicBezTo>
                <a:cubicBezTo>
                  <a:pt x="54" y="167"/>
                  <a:pt x="54" y="167"/>
                  <a:pt x="54" y="167"/>
                </a:cubicBezTo>
                <a:close/>
                <a:moveTo>
                  <a:pt x="54" y="151"/>
                </a:moveTo>
                <a:cubicBezTo>
                  <a:pt x="55" y="150"/>
                  <a:pt x="55" y="150"/>
                  <a:pt x="55" y="150"/>
                </a:cubicBezTo>
                <a:cubicBezTo>
                  <a:pt x="55" y="150"/>
                  <a:pt x="55" y="151"/>
                  <a:pt x="54" y="151"/>
                </a:cubicBezTo>
                <a:close/>
                <a:moveTo>
                  <a:pt x="56" y="166"/>
                </a:moveTo>
                <a:cubicBezTo>
                  <a:pt x="56" y="166"/>
                  <a:pt x="56" y="166"/>
                  <a:pt x="57" y="166"/>
                </a:cubicBezTo>
                <a:cubicBezTo>
                  <a:pt x="57" y="166"/>
                  <a:pt x="56" y="166"/>
                  <a:pt x="56" y="166"/>
                </a:cubicBezTo>
                <a:cubicBezTo>
                  <a:pt x="56" y="166"/>
                  <a:pt x="56" y="166"/>
                  <a:pt x="56" y="166"/>
                </a:cubicBezTo>
                <a:cubicBezTo>
                  <a:pt x="56" y="166"/>
                  <a:pt x="56" y="166"/>
                  <a:pt x="56" y="166"/>
                </a:cubicBezTo>
                <a:cubicBezTo>
                  <a:pt x="56" y="166"/>
                  <a:pt x="56" y="166"/>
                  <a:pt x="56" y="166"/>
                </a:cubicBezTo>
                <a:close/>
                <a:moveTo>
                  <a:pt x="56" y="168"/>
                </a:moveTo>
                <a:cubicBezTo>
                  <a:pt x="56" y="168"/>
                  <a:pt x="56" y="168"/>
                  <a:pt x="56" y="168"/>
                </a:cubicBezTo>
                <a:cubicBezTo>
                  <a:pt x="56" y="168"/>
                  <a:pt x="56" y="168"/>
                  <a:pt x="56" y="168"/>
                </a:cubicBezTo>
                <a:cubicBezTo>
                  <a:pt x="56" y="167"/>
                  <a:pt x="57" y="167"/>
                  <a:pt x="57" y="167"/>
                </a:cubicBezTo>
                <a:cubicBezTo>
                  <a:pt x="57" y="167"/>
                  <a:pt x="57" y="167"/>
                  <a:pt x="57" y="167"/>
                </a:cubicBezTo>
                <a:cubicBezTo>
                  <a:pt x="57" y="167"/>
                  <a:pt x="56" y="167"/>
                  <a:pt x="56" y="168"/>
                </a:cubicBezTo>
                <a:close/>
                <a:moveTo>
                  <a:pt x="57" y="169"/>
                </a:moveTo>
                <a:cubicBezTo>
                  <a:pt x="57" y="169"/>
                  <a:pt x="58" y="169"/>
                  <a:pt x="58" y="169"/>
                </a:cubicBezTo>
                <a:cubicBezTo>
                  <a:pt x="58" y="169"/>
                  <a:pt x="57" y="169"/>
                  <a:pt x="57" y="169"/>
                </a:cubicBezTo>
                <a:close/>
                <a:moveTo>
                  <a:pt x="58" y="166"/>
                </a:moveTo>
                <a:cubicBezTo>
                  <a:pt x="58" y="166"/>
                  <a:pt x="58" y="166"/>
                  <a:pt x="58" y="166"/>
                </a:cubicBezTo>
                <a:cubicBezTo>
                  <a:pt x="58" y="166"/>
                  <a:pt x="58" y="167"/>
                  <a:pt x="58" y="167"/>
                </a:cubicBezTo>
                <a:cubicBezTo>
                  <a:pt x="58" y="167"/>
                  <a:pt x="58" y="166"/>
                  <a:pt x="58" y="166"/>
                </a:cubicBezTo>
                <a:close/>
                <a:moveTo>
                  <a:pt x="58" y="150"/>
                </a:moveTo>
                <a:cubicBezTo>
                  <a:pt x="59" y="149"/>
                  <a:pt x="59" y="149"/>
                  <a:pt x="60" y="149"/>
                </a:cubicBezTo>
                <a:cubicBezTo>
                  <a:pt x="60" y="150"/>
                  <a:pt x="58" y="151"/>
                  <a:pt x="58" y="150"/>
                </a:cubicBezTo>
                <a:close/>
                <a:moveTo>
                  <a:pt x="61" y="144"/>
                </a:moveTo>
                <a:cubicBezTo>
                  <a:pt x="61" y="144"/>
                  <a:pt x="61" y="144"/>
                  <a:pt x="61" y="144"/>
                </a:cubicBezTo>
                <a:cubicBezTo>
                  <a:pt x="61" y="144"/>
                  <a:pt x="61" y="144"/>
                  <a:pt x="61" y="144"/>
                </a:cubicBezTo>
                <a:cubicBezTo>
                  <a:pt x="61" y="144"/>
                  <a:pt x="61" y="144"/>
                  <a:pt x="61" y="144"/>
                </a:cubicBezTo>
                <a:cubicBezTo>
                  <a:pt x="61" y="144"/>
                  <a:pt x="61" y="144"/>
                  <a:pt x="61" y="144"/>
                </a:cubicBezTo>
                <a:close/>
                <a:moveTo>
                  <a:pt x="60" y="145"/>
                </a:moveTo>
                <a:cubicBezTo>
                  <a:pt x="61" y="145"/>
                  <a:pt x="61" y="145"/>
                  <a:pt x="61" y="145"/>
                </a:cubicBezTo>
                <a:cubicBezTo>
                  <a:pt x="61" y="145"/>
                  <a:pt x="61" y="145"/>
                  <a:pt x="61" y="145"/>
                </a:cubicBezTo>
                <a:cubicBezTo>
                  <a:pt x="61" y="145"/>
                  <a:pt x="61" y="145"/>
                  <a:pt x="61" y="145"/>
                </a:cubicBezTo>
                <a:cubicBezTo>
                  <a:pt x="61" y="145"/>
                  <a:pt x="61" y="146"/>
                  <a:pt x="60" y="146"/>
                </a:cubicBezTo>
                <a:cubicBezTo>
                  <a:pt x="60" y="146"/>
                  <a:pt x="60" y="146"/>
                  <a:pt x="60" y="145"/>
                </a:cubicBezTo>
                <a:close/>
                <a:moveTo>
                  <a:pt x="60" y="149"/>
                </a:moveTo>
                <a:cubicBezTo>
                  <a:pt x="60" y="149"/>
                  <a:pt x="61" y="149"/>
                  <a:pt x="61" y="149"/>
                </a:cubicBezTo>
                <a:cubicBezTo>
                  <a:pt x="61" y="149"/>
                  <a:pt x="61" y="150"/>
                  <a:pt x="60" y="149"/>
                </a:cubicBezTo>
                <a:close/>
                <a:moveTo>
                  <a:pt x="60" y="166"/>
                </a:moveTo>
                <a:cubicBezTo>
                  <a:pt x="60" y="166"/>
                  <a:pt x="60" y="166"/>
                  <a:pt x="60" y="166"/>
                </a:cubicBezTo>
                <a:cubicBezTo>
                  <a:pt x="61" y="166"/>
                  <a:pt x="61" y="166"/>
                  <a:pt x="62" y="166"/>
                </a:cubicBezTo>
                <a:cubicBezTo>
                  <a:pt x="61" y="166"/>
                  <a:pt x="61" y="167"/>
                  <a:pt x="60" y="166"/>
                </a:cubicBezTo>
                <a:close/>
                <a:moveTo>
                  <a:pt x="64" y="144"/>
                </a:moveTo>
                <a:cubicBezTo>
                  <a:pt x="64" y="144"/>
                  <a:pt x="64" y="144"/>
                  <a:pt x="64" y="144"/>
                </a:cubicBezTo>
                <a:cubicBezTo>
                  <a:pt x="64" y="144"/>
                  <a:pt x="64" y="144"/>
                  <a:pt x="64" y="144"/>
                </a:cubicBezTo>
                <a:cubicBezTo>
                  <a:pt x="64" y="144"/>
                  <a:pt x="64" y="144"/>
                  <a:pt x="64" y="144"/>
                </a:cubicBezTo>
                <a:close/>
                <a:moveTo>
                  <a:pt x="63" y="164"/>
                </a:moveTo>
                <a:cubicBezTo>
                  <a:pt x="63" y="164"/>
                  <a:pt x="63" y="164"/>
                  <a:pt x="63" y="164"/>
                </a:cubicBezTo>
                <a:cubicBezTo>
                  <a:pt x="63" y="165"/>
                  <a:pt x="63" y="165"/>
                  <a:pt x="63" y="165"/>
                </a:cubicBezTo>
                <a:cubicBezTo>
                  <a:pt x="63" y="164"/>
                  <a:pt x="63" y="164"/>
                  <a:pt x="63" y="164"/>
                </a:cubicBezTo>
                <a:close/>
                <a:moveTo>
                  <a:pt x="63" y="148"/>
                </a:moveTo>
                <a:cubicBezTo>
                  <a:pt x="62" y="148"/>
                  <a:pt x="63" y="148"/>
                  <a:pt x="63" y="148"/>
                </a:cubicBezTo>
                <a:cubicBezTo>
                  <a:pt x="63" y="148"/>
                  <a:pt x="63" y="148"/>
                  <a:pt x="63" y="148"/>
                </a:cubicBezTo>
                <a:cubicBezTo>
                  <a:pt x="63" y="148"/>
                  <a:pt x="63" y="148"/>
                  <a:pt x="63" y="148"/>
                </a:cubicBezTo>
                <a:cubicBezTo>
                  <a:pt x="63" y="148"/>
                  <a:pt x="63" y="148"/>
                  <a:pt x="63" y="148"/>
                </a:cubicBezTo>
                <a:cubicBezTo>
                  <a:pt x="63" y="148"/>
                  <a:pt x="62" y="148"/>
                  <a:pt x="62" y="148"/>
                </a:cubicBezTo>
                <a:cubicBezTo>
                  <a:pt x="62" y="148"/>
                  <a:pt x="62" y="148"/>
                  <a:pt x="63" y="148"/>
                </a:cubicBezTo>
                <a:close/>
                <a:moveTo>
                  <a:pt x="62" y="149"/>
                </a:moveTo>
                <a:cubicBezTo>
                  <a:pt x="62" y="149"/>
                  <a:pt x="62" y="149"/>
                  <a:pt x="62" y="149"/>
                </a:cubicBezTo>
                <a:cubicBezTo>
                  <a:pt x="63" y="149"/>
                  <a:pt x="63" y="149"/>
                  <a:pt x="63" y="149"/>
                </a:cubicBezTo>
                <a:cubicBezTo>
                  <a:pt x="62" y="149"/>
                  <a:pt x="62" y="150"/>
                  <a:pt x="62" y="149"/>
                </a:cubicBezTo>
                <a:close/>
                <a:moveTo>
                  <a:pt x="62" y="168"/>
                </a:moveTo>
                <a:cubicBezTo>
                  <a:pt x="63" y="167"/>
                  <a:pt x="63" y="167"/>
                  <a:pt x="63" y="167"/>
                </a:cubicBezTo>
                <a:cubicBezTo>
                  <a:pt x="63" y="167"/>
                  <a:pt x="63" y="167"/>
                  <a:pt x="64" y="167"/>
                </a:cubicBezTo>
                <a:cubicBezTo>
                  <a:pt x="63" y="168"/>
                  <a:pt x="63" y="168"/>
                  <a:pt x="62" y="168"/>
                </a:cubicBezTo>
                <a:close/>
                <a:moveTo>
                  <a:pt x="63" y="167"/>
                </a:moveTo>
                <a:cubicBezTo>
                  <a:pt x="63" y="167"/>
                  <a:pt x="63" y="167"/>
                  <a:pt x="63" y="167"/>
                </a:cubicBezTo>
                <a:cubicBezTo>
                  <a:pt x="63" y="167"/>
                  <a:pt x="63" y="167"/>
                  <a:pt x="63" y="167"/>
                </a:cubicBezTo>
                <a:cubicBezTo>
                  <a:pt x="63" y="167"/>
                  <a:pt x="63" y="167"/>
                  <a:pt x="63" y="167"/>
                </a:cubicBezTo>
                <a:cubicBezTo>
                  <a:pt x="63" y="166"/>
                  <a:pt x="63" y="165"/>
                  <a:pt x="64" y="166"/>
                </a:cubicBezTo>
                <a:cubicBezTo>
                  <a:pt x="64" y="166"/>
                  <a:pt x="63" y="167"/>
                  <a:pt x="63" y="167"/>
                </a:cubicBezTo>
                <a:close/>
                <a:moveTo>
                  <a:pt x="64" y="165"/>
                </a:moveTo>
                <a:cubicBezTo>
                  <a:pt x="64" y="164"/>
                  <a:pt x="64" y="165"/>
                  <a:pt x="63" y="164"/>
                </a:cubicBezTo>
                <a:cubicBezTo>
                  <a:pt x="63" y="164"/>
                  <a:pt x="64" y="164"/>
                  <a:pt x="64" y="164"/>
                </a:cubicBezTo>
                <a:cubicBezTo>
                  <a:pt x="64" y="164"/>
                  <a:pt x="64" y="164"/>
                  <a:pt x="64" y="164"/>
                </a:cubicBezTo>
                <a:cubicBezTo>
                  <a:pt x="64" y="164"/>
                  <a:pt x="64" y="164"/>
                  <a:pt x="64" y="165"/>
                </a:cubicBezTo>
                <a:close/>
                <a:moveTo>
                  <a:pt x="64" y="145"/>
                </a:moveTo>
                <a:cubicBezTo>
                  <a:pt x="64" y="144"/>
                  <a:pt x="64" y="144"/>
                  <a:pt x="64" y="144"/>
                </a:cubicBezTo>
                <a:cubicBezTo>
                  <a:pt x="65" y="144"/>
                  <a:pt x="65" y="144"/>
                  <a:pt x="65" y="145"/>
                </a:cubicBezTo>
                <a:cubicBezTo>
                  <a:pt x="64" y="145"/>
                  <a:pt x="64" y="145"/>
                  <a:pt x="64" y="145"/>
                </a:cubicBezTo>
                <a:close/>
                <a:moveTo>
                  <a:pt x="65" y="165"/>
                </a:moveTo>
                <a:cubicBezTo>
                  <a:pt x="65" y="165"/>
                  <a:pt x="64" y="165"/>
                  <a:pt x="64" y="165"/>
                </a:cubicBezTo>
                <a:cubicBezTo>
                  <a:pt x="64" y="165"/>
                  <a:pt x="64" y="165"/>
                  <a:pt x="64" y="165"/>
                </a:cubicBezTo>
                <a:cubicBezTo>
                  <a:pt x="65" y="165"/>
                  <a:pt x="65" y="165"/>
                  <a:pt x="65" y="165"/>
                </a:cubicBezTo>
                <a:cubicBezTo>
                  <a:pt x="65" y="165"/>
                  <a:pt x="65" y="165"/>
                  <a:pt x="65" y="165"/>
                </a:cubicBezTo>
                <a:close/>
                <a:moveTo>
                  <a:pt x="65" y="145"/>
                </a:moveTo>
                <a:cubicBezTo>
                  <a:pt x="65" y="144"/>
                  <a:pt x="65" y="144"/>
                  <a:pt x="66" y="144"/>
                </a:cubicBezTo>
                <a:cubicBezTo>
                  <a:pt x="65" y="144"/>
                  <a:pt x="65" y="144"/>
                  <a:pt x="65" y="145"/>
                </a:cubicBezTo>
                <a:close/>
                <a:moveTo>
                  <a:pt x="66" y="144"/>
                </a:moveTo>
                <a:cubicBezTo>
                  <a:pt x="65" y="144"/>
                  <a:pt x="65" y="144"/>
                  <a:pt x="65" y="144"/>
                </a:cubicBezTo>
                <a:cubicBezTo>
                  <a:pt x="65" y="144"/>
                  <a:pt x="65" y="144"/>
                  <a:pt x="66" y="144"/>
                </a:cubicBezTo>
                <a:cubicBezTo>
                  <a:pt x="66" y="144"/>
                  <a:pt x="66" y="144"/>
                  <a:pt x="66" y="144"/>
                </a:cubicBezTo>
                <a:close/>
                <a:moveTo>
                  <a:pt x="66" y="166"/>
                </a:moveTo>
                <a:cubicBezTo>
                  <a:pt x="67" y="165"/>
                  <a:pt x="67" y="165"/>
                  <a:pt x="67" y="165"/>
                </a:cubicBezTo>
                <a:cubicBezTo>
                  <a:pt x="66" y="164"/>
                  <a:pt x="66" y="165"/>
                  <a:pt x="66" y="165"/>
                </a:cubicBezTo>
                <a:cubicBezTo>
                  <a:pt x="66" y="165"/>
                  <a:pt x="66" y="164"/>
                  <a:pt x="66" y="164"/>
                </a:cubicBezTo>
                <a:cubicBezTo>
                  <a:pt x="67" y="164"/>
                  <a:pt x="67" y="164"/>
                  <a:pt x="67" y="165"/>
                </a:cubicBezTo>
                <a:cubicBezTo>
                  <a:pt x="67" y="165"/>
                  <a:pt x="67" y="165"/>
                  <a:pt x="68" y="165"/>
                </a:cubicBezTo>
                <a:cubicBezTo>
                  <a:pt x="67" y="166"/>
                  <a:pt x="67" y="166"/>
                  <a:pt x="66" y="166"/>
                </a:cubicBezTo>
                <a:close/>
                <a:moveTo>
                  <a:pt x="67" y="164"/>
                </a:moveTo>
                <a:cubicBezTo>
                  <a:pt x="67" y="164"/>
                  <a:pt x="68" y="164"/>
                  <a:pt x="68" y="164"/>
                </a:cubicBezTo>
                <a:cubicBezTo>
                  <a:pt x="68" y="164"/>
                  <a:pt x="68" y="164"/>
                  <a:pt x="68" y="164"/>
                </a:cubicBezTo>
                <a:cubicBezTo>
                  <a:pt x="68" y="164"/>
                  <a:pt x="67" y="164"/>
                  <a:pt x="67" y="164"/>
                </a:cubicBezTo>
                <a:close/>
                <a:moveTo>
                  <a:pt x="69" y="167"/>
                </a:moveTo>
                <a:cubicBezTo>
                  <a:pt x="69" y="167"/>
                  <a:pt x="69" y="167"/>
                  <a:pt x="69" y="167"/>
                </a:cubicBezTo>
                <a:cubicBezTo>
                  <a:pt x="69" y="167"/>
                  <a:pt x="69" y="167"/>
                  <a:pt x="69" y="167"/>
                </a:cubicBezTo>
                <a:cubicBezTo>
                  <a:pt x="69" y="167"/>
                  <a:pt x="69" y="167"/>
                  <a:pt x="69" y="167"/>
                </a:cubicBezTo>
                <a:close/>
                <a:moveTo>
                  <a:pt x="69" y="166"/>
                </a:moveTo>
                <a:cubicBezTo>
                  <a:pt x="69" y="166"/>
                  <a:pt x="69" y="166"/>
                  <a:pt x="69" y="166"/>
                </a:cubicBezTo>
                <a:cubicBezTo>
                  <a:pt x="69" y="166"/>
                  <a:pt x="69" y="166"/>
                  <a:pt x="69" y="166"/>
                </a:cubicBezTo>
                <a:cubicBezTo>
                  <a:pt x="69" y="166"/>
                  <a:pt x="69" y="166"/>
                  <a:pt x="69" y="166"/>
                </a:cubicBezTo>
                <a:close/>
                <a:moveTo>
                  <a:pt x="67" y="144"/>
                </a:moveTo>
                <a:cubicBezTo>
                  <a:pt x="68" y="143"/>
                  <a:pt x="69" y="143"/>
                  <a:pt x="70" y="143"/>
                </a:cubicBezTo>
                <a:cubicBezTo>
                  <a:pt x="68" y="144"/>
                  <a:pt x="68" y="144"/>
                  <a:pt x="67" y="144"/>
                </a:cubicBezTo>
                <a:close/>
                <a:moveTo>
                  <a:pt x="23" y="186"/>
                </a:moveTo>
                <a:cubicBezTo>
                  <a:pt x="23" y="186"/>
                  <a:pt x="23" y="186"/>
                  <a:pt x="23" y="185"/>
                </a:cubicBezTo>
                <a:cubicBezTo>
                  <a:pt x="23" y="186"/>
                  <a:pt x="24" y="185"/>
                  <a:pt x="24" y="186"/>
                </a:cubicBezTo>
                <a:cubicBezTo>
                  <a:pt x="24" y="186"/>
                  <a:pt x="24" y="187"/>
                  <a:pt x="23" y="186"/>
                </a:cubicBezTo>
                <a:close/>
                <a:moveTo>
                  <a:pt x="26" y="185"/>
                </a:moveTo>
                <a:cubicBezTo>
                  <a:pt x="26" y="185"/>
                  <a:pt x="26" y="186"/>
                  <a:pt x="25" y="185"/>
                </a:cubicBezTo>
                <a:cubicBezTo>
                  <a:pt x="25" y="185"/>
                  <a:pt x="27" y="184"/>
                  <a:pt x="26" y="185"/>
                </a:cubicBezTo>
                <a:close/>
                <a:moveTo>
                  <a:pt x="30" y="185"/>
                </a:moveTo>
                <a:cubicBezTo>
                  <a:pt x="29" y="185"/>
                  <a:pt x="30" y="185"/>
                  <a:pt x="29" y="185"/>
                </a:cubicBezTo>
                <a:cubicBezTo>
                  <a:pt x="29" y="184"/>
                  <a:pt x="30" y="185"/>
                  <a:pt x="31" y="185"/>
                </a:cubicBezTo>
                <a:cubicBezTo>
                  <a:pt x="31" y="186"/>
                  <a:pt x="30" y="185"/>
                  <a:pt x="30" y="185"/>
                </a:cubicBezTo>
                <a:close/>
                <a:moveTo>
                  <a:pt x="35" y="186"/>
                </a:moveTo>
                <a:cubicBezTo>
                  <a:pt x="34" y="185"/>
                  <a:pt x="34" y="186"/>
                  <a:pt x="34" y="186"/>
                </a:cubicBezTo>
                <a:cubicBezTo>
                  <a:pt x="33" y="186"/>
                  <a:pt x="34" y="185"/>
                  <a:pt x="35" y="185"/>
                </a:cubicBezTo>
                <a:cubicBezTo>
                  <a:pt x="35" y="185"/>
                  <a:pt x="35" y="186"/>
                  <a:pt x="35" y="186"/>
                </a:cubicBezTo>
                <a:close/>
                <a:moveTo>
                  <a:pt x="36" y="181"/>
                </a:moveTo>
                <a:cubicBezTo>
                  <a:pt x="36" y="181"/>
                  <a:pt x="36" y="181"/>
                  <a:pt x="36" y="181"/>
                </a:cubicBezTo>
                <a:cubicBezTo>
                  <a:pt x="36" y="181"/>
                  <a:pt x="36" y="181"/>
                  <a:pt x="37" y="181"/>
                </a:cubicBezTo>
                <a:cubicBezTo>
                  <a:pt x="37" y="181"/>
                  <a:pt x="37" y="181"/>
                  <a:pt x="37" y="181"/>
                </a:cubicBezTo>
                <a:cubicBezTo>
                  <a:pt x="37" y="181"/>
                  <a:pt x="37" y="181"/>
                  <a:pt x="36" y="181"/>
                </a:cubicBezTo>
                <a:close/>
                <a:moveTo>
                  <a:pt x="29" y="192"/>
                </a:moveTo>
                <a:cubicBezTo>
                  <a:pt x="29" y="192"/>
                  <a:pt x="29" y="193"/>
                  <a:pt x="28" y="192"/>
                </a:cubicBezTo>
                <a:cubicBezTo>
                  <a:pt x="29" y="192"/>
                  <a:pt x="29" y="191"/>
                  <a:pt x="29" y="192"/>
                </a:cubicBezTo>
                <a:close/>
                <a:moveTo>
                  <a:pt x="30" y="192"/>
                </a:moveTo>
                <a:cubicBezTo>
                  <a:pt x="30" y="192"/>
                  <a:pt x="30" y="192"/>
                  <a:pt x="30" y="191"/>
                </a:cubicBezTo>
                <a:cubicBezTo>
                  <a:pt x="31" y="192"/>
                  <a:pt x="31" y="191"/>
                  <a:pt x="31" y="191"/>
                </a:cubicBezTo>
                <a:cubicBezTo>
                  <a:pt x="31" y="192"/>
                  <a:pt x="32" y="192"/>
                  <a:pt x="31" y="192"/>
                </a:cubicBezTo>
                <a:cubicBezTo>
                  <a:pt x="31" y="192"/>
                  <a:pt x="31" y="192"/>
                  <a:pt x="30" y="192"/>
                </a:cubicBezTo>
                <a:close/>
                <a:moveTo>
                  <a:pt x="30" y="194"/>
                </a:moveTo>
                <a:cubicBezTo>
                  <a:pt x="31" y="194"/>
                  <a:pt x="32" y="193"/>
                  <a:pt x="33" y="193"/>
                </a:cubicBezTo>
                <a:cubicBezTo>
                  <a:pt x="32" y="194"/>
                  <a:pt x="31" y="195"/>
                  <a:pt x="30" y="194"/>
                </a:cubicBezTo>
                <a:close/>
                <a:moveTo>
                  <a:pt x="32" y="193"/>
                </a:moveTo>
                <a:cubicBezTo>
                  <a:pt x="32" y="192"/>
                  <a:pt x="32" y="192"/>
                  <a:pt x="33" y="192"/>
                </a:cubicBezTo>
                <a:cubicBezTo>
                  <a:pt x="33" y="192"/>
                  <a:pt x="32" y="193"/>
                  <a:pt x="32" y="193"/>
                </a:cubicBezTo>
                <a:close/>
                <a:moveTo>
                  <a:pt x="36" y="191"/>
                </a:moveTo>
                <a:cubicBezTo>
                  <a:pt x="36" y="191"/>
                  <a:pt x="36" y="191"/>
                  <a:pt x="36" y="191"/>
                </a:cubicBezTo>
                <a:cubicBezTo>
                  <a:pt x="36" y="190"/>
                  <a:pt x="36" y="190"/>
                  <a:pt x="37" y="190"/>
                </a:cubicBezTo>
                <a:lnTo>
                  <a:pt x="36" y="191"/>
                </a:lnTo>
                <a:close/>
                <a:moveTo>
                  <a:pt x="26" y="210"/>
                </a:moveTo>
                <a:cubicBezTo>
                  <a:pt x="26" y="209"/>
                  <a:pt x="26" y="209"/>
                  <a:pt x="26" y="209"/>
                </a:cubicBezTo>
                <a:cubicBezTo>
                  <a:pt x="26" y="209"/>
                  <a:pt x="26" y="208"/>
                  <a:pt x="27" y="209"/>
                </a:cubicBezTo>
                <a:cubicBezTo>
                  <a:pt x="26" y="209"/>
                  <a:pt x="26" y="209"/>
                  <a:pt x="26" y="210"/>
                </a:cubicBezTo>
                <a:close/>
                <a:moveTo>
                  <a:pt x="10" y="233"/>
                </a:moveTo>
                <a:cubicBezTo>
                  <a:pt x="10" y="233"/>
                  <a:pt x="10" y="232"/>
                  <a:pt x="11" y="232"/>
                </a:cubicBezTo>
                <a:cubicBezTo>
                  <a:pt x="11" y="233"/>
                  <a:pt x="10" y="233"/>
                  <a:pt x="10" y="233"/>
                </a:cubicBezTo>
                <a:close/>
                <a:moveTo>
                  <a:pt x="21" y="261"/>
                </a:moveTo>
                <a:cubicBezTo>
                  <a:pt x="21" y="260"/>
                  <a:pt x="22" y="260"/>
                  <a:pt x="23" y="260"/>
                </a:cubicBezTo>
                <a:cubicBezTo>
                  <a:pt x="23" y="260"/>
                  <a:pt x="22" y="261"/>
                  <a:pt x="21" y="261"/>
                </a:cubicBezTo>
                <a:close/>
                <a:moveTo>
                  <a:pt x="40" y="274"/>
                </a:moveTo>
                <a:cubicBezTo>
                  <a:pt x="40" y="273"/>
                  <a:pt x="40" y="275"/>
                  <a:pt x="39" y="274"/>
                </a:cubicBezTo>
                <a:cubicBezTo>
                  <a:pt x="39" y="273"/>
                  <a:pt x="40" y="273"/>
                  <a:pt x="40" y="273"/>
                </a:cubicBezTo>
                <a:cubicBezTo>
                  <a:pt x="40" y="273"/>
                  <a:pt x="40" y="274"/>
                  <a:pt x="40" y="274"/>
                </a:cubicBezTo>
                <a:close/>
                <a:moveTo>
                  <a:pt x="84" y="296"/>
                </a:moveTo>
                <a:cubicBezTo>
                  <a:pt x="84" y="296"/>
                  <a:pt x="84" y="296"/>
                  <a:pt x="85" y="296"/>
                </a:cubicBezTo>
                <a:cubicBezTo>
                  <a:pt x="85" y="296"/>
                  <a:pt x="84" y="297"/>
                  <a:pt x="84" y="296"/>
                </a:cubicBezTo>
                <a:close/>
                <a:moveTo>
                  <a:pt x="193" y="281"/>
                </a:moveTo>
                <a:cubicBezTo>
                  <a:pt x="193" y="280"/>
                  <a:pt x="194" y="280"/>
                  <a:pt x="194" y="280"/>
                </a:cubicBezTo>
                <a:cubicBezTo>
                  <a:pt x="194" y="280"/>
                  <a:pt x="194" y="281"/>
                  <a:pt x="194" y="281"/>
                </a:cubicBezTo>
                <a:cubicBezTo>
                  <a:pt x="193" y="281"/>
                  <a:pt x="193" y="281"/>
                  <a:pt x="193" y="281"/>
                </a:cubicBezTo>
                <a:close/>
                <a:moveTo>
                  <a:pt x="227" y="286"/>
                </a:moveTo>
                <a:cubicBezTo>
                  <a:pt x="228" y="287"/>
                  <a:pt x="227" y="288"/>
                  <a:pt x="226" y="288"/>
                </a:cubicBezTo>
                <a:cubicBezTo>
                  <a:pt x="227" y="288"/>
                  <a:pt x="226" y="287"/>
                  <a:pt x="226" y="288"/>
                </a:cubicBezTo>
                <a:cubicBezTo>
                  <a:pt x="226" y="287"/>
                  <a:pt x="226" y="287"/>
                  <a:pt x="226" y="287"/>
                </a:cubicBezTo>
                <a:cubicBezTo>
                  <a:pt x="227" y="287"/>
                  <a:pt x="227" y="287"/>
                  <a:pt x="227" y="286"/>
                </a:cubicBezTo>
                <a:close/>
                <a:moveTo>
                  <a:pt x="225" y="287"/>
                </a:moveTo>
                <a:cubicBezTo>
                  <a:pt x="224" y="288"/>
                  <a:pt x="223" y="289"/>
                  <a:pt x="222" y="289"/>
                </a:cubicBezTo>
                <a:cubicBezTo>
                  <a:pt x="222" y="288"/>
                  <a:pt x="224" y="287"/>
                  <a:pt x="225" y="287"/>
                </a:cubicBezTo>
                <a:close/>
                <a:moveTo>
                  <a:pt x="221" y="289"/>
                </a:moveTo>
                <a:cubicBezTo>
                  <a:pt x="221" y="290"/>
                  <a:pt x="221" y="290"/>
                  <a:pt x="221" y="290"/>
                </a:cubicBezTo>
                <a:cubicBezTo>
                  <a:pt x="221" y="289"/>
                  <a:pt x="221" y="289"/>
                  <a:pt x="221" y="289"/>
                </a:cubicBezTo>
                <a:close/>
                <a:moveTo>
                  <a:pt x="210" y="290"/>
                </a:moveTo>
                <a:cubicBezTo>
                  <a:pt x="210" y="291"/>
                  <a:pt x="209" y="290"/>
                  <a:pt x="209" y="290"/>
                </a:cubicBezTo>
                <a:cubicBezTo>
                  <a:pt x="209" y="290"/>
                  <a:pt x="210" y="290"/>
                  <a:pt x="210" y="290"/>
                </a:cubicBezTo>
                <a:close/>
                <a:moveTo>
                  <a:pt x="310" y="239"/>
                </a:moveTo>
                <a:cubicBezTo>
                  <a:pt x="310" y="239"/>
                  <a:pt x="310" y="239"/>
                  <a:pt x="310" y="239"/>
                </a:cubicBezTo>
                <a:cubicBezTo>
                  <a:pt x="310" y="239"/>
                  <a:pt x="310" y="239"/>
                  <a:pt x="310" y="239"/>
                </a:cubicBezTo>
                <a:cubicBezTo>
                  <a:pt x="310" y="239"/>
                  <a:pt x="310" y="239"/>
                  <a:pt x="310" y="239"/>
                </a:cubicBezTo>
                <a:cubicBezTo>
                  <a:pt x="310" y="239"/>
                  <a:pt x="310" y="239"/>
                  <a:pt x="310" y="239"/>
                </a:cubicBezTo>
                <a:close/>
                <a:moveTo>
                  <a:pt x="303" y="223"/>
                </a:moveTo>
                <a:cubicBezTo>
                  <a:pt x="303" y="223"/>
                  <a:pt x="303" y="223"/>
                  <a:pt x="304" y="223"/>
                </a:cubicBezTo>
                <a:cubicBezTo>
                  <a:pt x="304" y="223"/>
                  <a:pt x="303" y="223"/>
                  <a:pt x="303" y="224"/>
                </a:cubicBezTo>
                <a:cubicBezTo>
                  <a:pt x="303" y="224"/>
                  <a:pt x="303" y="224"/>
                  <a:pt x="303" y="224"/>
                </a:cubicBezTo>
                <a:cubicBezTo>
                  <a:pt x="303" y="223"/>
                  <a:pt x="303" y="223"/>
                  <a:pt x="303" y="223"/>
                </a:cubicBezTo>
                <a:close/>
                <a:moveTo>
                  <a:pt x="303" y="224"/>
                </a:moveTo>
                <a:cubicBezTo>
                  <a:pt x="303" y="224"/>
                  <a:pt x="303" y="224"/>
                  <a:pt x="302" y="224"/>
                </a:cubicBezTo>
                <a:cubicBezTo>
                  <a:pt x="302" y="224"/>
                  <a:pt x="302" y="224"/>
                  <a:pt x="302" y="224"/>
                </a:cubicBezTo>
                <a:cubicBezTo>
                  <a:pt x="302" y="224"/>
                  <a:pt x="302" y="224"/>
                  <a:pt x="302" y="224"/>
                </a:cubicBezTo>
                <a:cubicBezTo>
                  <a:pt x="302" y="224"/>
                  <a:pt x="302" y="224"/>
                  <a:pt x="302" y="223"/>
                </a:cubicBezTo>
                <a:cubicBezTo>
                  <a:pt x="303" y="223"/>
                  <a:pt x="303" y="224"/>
                  <a:pt x="303" y="224"/>
                </a:cubicBezTo>
                <a:cubicBezTo>
                  <a:pt x="303" y="224"/>
                  <a:pt x="303" y="224"/>
                  <a:pt x="303" y="224"/>
                </a:cubicBezTo>
                <a:close/>
                <a:moveTo>
                  <a:pt x="314" y="143"/>
                </a:moveTo>
                <a:cubicBezTo>
                  <a:pt x="314" y="142"/>
                  <a:pt x="314" y="142"/>
                  <a:pt x="314" y="142"/>
                </a:cubicBezTo>
                <a:cubicBezTo>
                  <a:pt x="314" y="142"/>
                  <a:pt x="315" y="142"/>
                  <a:pt x="315" y="142"/>
                </a:cubicBezTo>
                <a:cubicBezTo>
                  <a:pt x="315" y="143"/>
                  <a:pt x="314" y="143"/>
                  <a:pt x="314" y="143"/>
                </a:cubicBezTo>
                <a:cubicBezTo>
                  <a:pt x="314" y="143"/>
                  <a:pt x="314" y="143"/>
                  <a:pt x="314" y="143"/>
                </a:cubicBezTo>
                <a:close/>
                <a:moveTo>
                  <a:pt x="372" y="173"/>
                </a:moveTo>
                <a:cubicBezTo>
                  <a:pt x="372" y="173"/>
                  <a:pt x="372" y="173"/>
                  <a:pt x="372" y="173"/>
                </a:cubicBezTo>
                <a:cubicBezTo>
                  <a:pt x="372" y="173"/>
                  <a:pt x="372" y="173"/>
                  <a:pt x="372" y="173"/>
                </a:cubicBezTo>
                <a:cubicBezTo>
                  <a:pt x="371" y="173"/>
                  <a:pt x="371" y="173"/>
                  <a:pt x="371" y="173"/>
                </a:cubicBezTo>
                <a:cubicBezTo>
                  <a:pt x="371" y="173"/>
                  <a:pt x="371" y="173"/>
                  <a:pt x="371" y="173"/>
                </a:cubicBezTo>
                <a:cubicBezTo>
                  <a:pt x="372" y="173"/>
                  <a:pt x="372" y="173"/>
                  <a:pt x="372" y="173"/>
                </a:cubicBezTo>
                <a:close/>
                <a:moveTo>
                  <a:pt x="331" y="134"/>
                </a:moveTo>
                <a:cubicBezTo>
                  <a:pt x="331" y="134"/>
                  <a:pt x="331" y="134"/>
                  <a:pt x="331" y="134"/>
                </a:cubicBezTo>
                <a:cubicBezTo>
                  <a:pt x="331" y="134"/>
                  <a:pt x="331" y="134"/>
                  <a:pt x="331" y="134"/>
                </a:cubicBezTo>
                <a:cubicBezTo>
                  <a:pt x="331" y="134"/>
                  <a:pt x="331" y="134"/>
                  <a:pt x="331" y="134"/>
                </a:cubicBezTo>
                <a:close/>
                <a:moveTo>
                  <a:pt x="336" y="132"/>
                </a:moveTo>
                <a:cubicBezTo>
                  <a:pt x="336" y="132"/>
                  <a:pt x="336" y="132"/>
                  <a:pt x="336" y="132"/>
                </a:cubicBezTo>
                <a:cubicBezTo>
                  <a:pt x="336" y="132"/>
                  <a:pt x="336" y="132"/>
                  <a:pt x="336" y="132"/>
                </a:cubicBezTo>
                <a:cubicBezTo>
                  <a:pt x="336" y="132"/>
                  <a:pt x="336" y="132"/>
                  <a:pt x="336" y="132"/>
                </a:cubicBezTo>
                <a:cubicBezTo>
                  <a:pt x="336" y="132"/>
                  <a:pt x="336" y="132"/>
                  <a:pt x="336" y="132"/>
                </a:cubicBezTo>
                <a:close/>
                <a:moveTo>
                  <a:pt x="347" y="125"/>
                </a:moveTo>
                <a:cubicBezTo>
                  <a:pt x="347" y="125"/>
                  <a:pt x="347" y="125"/>
                  <a:pt x="347" y="125"/>
                </a:cubicBezTo>
                <a:cubicBezTo>
                  <a:pt x="348" y="125"/>
                  <a:pt x="348" y="125"/>
                  <a:pt x="348" y="125"/>
                </a:cubicBezTo>
                <a:cubicBezTo>
                  <a:pt x="348" y="125"/>
                  <a:pt x="347" y="126"/>
                  <a:pt x="347" y="126"/>
                </a:cubicBezTo>
                <a:cubicBezTo>
                  <a:pt x="347" y="125"/>
                  <a:pt x="347" y="125"/>
                  <a:pt x="347" y="125"/>
                </a:cubicBezTo>
                <a:cubicBezTo>
                  <a:pt x="347" y="125"/>
                  <a:pt x="347" y="125"/>
                  <a:pt x="347" y="125"/>
                </a:cubicBezTo>
                <a:close/>
                <a:moveTo>
                  <a:pt x="349" y="127"/>
                </a:moveTo>
                <a:cubicBezTo>
                  <a:pt x="349" y="127"/>
                  <a:pt x="349" y="127"/>
                  <a:pt x="350" y="127"/>
                </a:cubicBezTo>
                <a:cubicBezTo>
                  <a:pt x="350" y="127"/>
                  <a:pt x="349" y="127"/>
                  <a:pt x="349" y="128"/>
                </a:cubicBezTo>
                <a:cubicBezTo>
                  <a:pt x="349" y="127"/>
                  <a:pt x="349" y="127"/>
                  <a:pt x="349" y="127"/>
                </a:cubicBezTo>
                <a:cubicBezTo>
                  <a:pt x="349" y="127"/>
                  <a:pt x="349" y="127"/>
                  <a:pt x="349" y="127"/>
                </a:cubicBezTo>
                <a:close/>
                <a:moveTo>
                  <a:pt x="351" y="122"/>
                </a:moveTo>
                <a:cubicBezTo>
                  <a:pt x="351" y="122"/>
                  <a:pt x="351" y="122"/>
                  <a:pt x="351" y="122"/>
                </a:cubicBezTo>
                <a:cubicBezTo>
                  <a:pt x="351" y="122"/>
                  <a:pt x="351" y="122"/>
                  <a:pt x="351" y="122"/>
                </a:cubicBezTo>
                <a:cubicBezTo>
                  <a:pt x="351" y="122"/>
                  <a:pt x="351" y="122"/>
                  <a:pt x="351" y="122"/>
                </a:cubicBezTo>
                <a:close/>
                <a:moveTo>
                  <a:pt x="375" y="122"/>
                </a:moveTo>
                <a:cubicBezTo>
                  <a:pt x="375" y="122"/>
                  <a:pt x="376" y="122"/>
                  <a:pt x="376" y="122"/>
                </a:cubicBezTo>
                <a:cubicBezTo>
                  <a:pt x="375" y="122"/>
                  <a:pt x="375" y="123"/>
                  <a:pt x="375" y="122"/>
                </a:cubicBezTo>
                <a:cubicBezTo>
                  <a:pt x="374" y="122"/>
                  <a:pt x="375" y="122"/>
                  <a:pt x="375" y="122"/>
                </a:cubicBezTo>
                <a:cubicBezTo>
                  <a:pt x="375" y="122"/>
                  <a:pt x="375" y="122"/>
                  <a:pt x="375" y="122"/>
                </a:cubicBezTo>
                <a:close/>
                <a:moveTo>
                  <a:pt x="330" y="139"/>
                </a:moveTo>
                <a:cubicBezTo>
                  <a:pt x="330" y="139"/>
                  <a:pt x="330" y="138"/>
                  <a:pt x="330" y="138"/>
                </a:cubicBezTo>
                <a:cubicBezTo>
                  <a:pt x="330" y="138"/>
                  <a:pt x="330" y="138"/>
                  <a:pt x="330" y="139"/>
                </a:cubicBezTo>
                <a:cubicBezTo>
                  <a:pt x="330" y="139"/>
                  <a:pt x="330" y="139"/>
                  <a:pt x="330" y="139"/>
                </a:cubicBezTo>
                <a:close/>
                <a:moveTo>
                  <a:pt x="330" y="139"/>
                </a:moveTo>
                <a:cubicBezTo>
                  <a:pt x="330" y="139"/>
                  <a:pt x="330" y="139"/>
                  <a:pt x="330" y="139"/>
                </a:cubicBezTo>
                <a:cubicBezTo>
                  <a:pt x="330" y="139"/>
                  <a:pt x="330" y="139"/>
                  <a:pt x="330" y="139"/>
                </a:cubicBezTo>
                <a:cubicBezTo>
                  <a:pt x="330" y="139"/>
                  <a:pt x="330" y="139"/>
                  <a:pt x="330" y="139"/>
                </a:cubicBezTo>
                <a:close/>
                <a:moveTo>
                  <a:pt x="347" y="127"/>
                </a:moveTo>
                <a:cubicBezTo>
                  <a:pt x="347" y="127"/>
                  <a:pt x="347" y="127"/>
                  <a:pt x="346" y="127"/>
                </a:cubicBezTo>
                <a:cubicBezTo>
                  <a:pt x="347" y="127"/>
                  <a:pt x="347" y="127"/>
                  <a:pt x="347" y="127"/>
                </a:cubicBezTo>
                <a:cubicBezTo>
                  <a:pt x="347" y="127"/>
                  <a:pt x="347" y="127"/>
                  <a:pt x="347" y="127"/>
                </a:cubicBezTo>
                <a:close/>
                <a:moveTo>
                  <a:pt x="371" y="124"/>
                </a:moveTo>
                <a:cubicBezTo>
                  <a:pt x="371" y="124"/>
                  <a:pt x="370" y="124"/>
                  <a:pt x="370" y="124"/>
                </a:cubicBezTo>
                <a:cubicBezTo>
                  <a:pt x="370" y="124"/>
                  <a:pt x="370" y="124"/>
                  <a:pt x="370" y="124"/>
                </a:cubicBezTo>
                <a:cubicBezTo>
                  <a:pt x="370" y="124"/>
                  <a:pt x="371" y="124"/>
                  <a:pt x="371" y="124"/>
                </a:cubicBezTo>
                <a:close/>
                <a:moveTo>
                  <a:pt x="374" y="123"/>
                </a:moveTo>
                <a:cubicBezTo>
                  <a:pt x="374" y="123"/>
                  <a:pt x="374" y="123"/>
                  <a:pt x="373" y="123"/>
                </a:cubicBezTo>
                <a:cubicBezTo>
                  <a:pt x="374" y="122"/>
                  <a:pt x="374" y="122"/>
                  <a:pt x="374" y="123"/>
                </a:cubicBezTo>
                <a:close/>
                <a:moveTo>
                  <a:pt x="373" y="157"/>
                </a:moveTo>
                <a:cubicBezTo>
                  <a:pt x="373" y="156"/>
                  <a:pt x="374" y="155"/>
                  <a:pt x="375" y="154"/>
                </a:cubicBezTo>
                <a:cubicBezTo>
                  <a:pt x="375" y="155"/>
                  <a:pt x="375" y="155"/>
                  <a:pt x="375" y="155"/>
                </a:cubicBezTo>
                <a:cubicBezTo>
                  <a:pt x="374" y="156"/>
                  <a:pt x="374" y="156"/>
                  <a:pt x="373" y="157"/>
                </a:cubicBezTo>
                <a:close/>
                <a:moveTo>
                  <a:pt x="372" y="123"/>
                </a:moveTo>
                <a:cubicBezTo>
                  <a:pt x="372" y="123"/>
                  <a:pt x="372" y="123"/>
                  <a:pt x="372" y="123"/>
                </a:cubicBezTo>
                <a:cubicBezTo>
                  <a:pt x="371" y="123"/>
                  <a:pt x="371" y="123"/>
                  <a:pt x="371" y="123"/>
                </a:cubicBezTo>
                <a:cubicBezTo>
                  <a:pt x="371" y="123"/>
                  <a:pt x="371" y="123"/>
                  <a:pt x="372" y="123"/>
                </a:cubicBezTo>
                <a:cubicBezTo>
                  <a:pt x="372" y="123"/>
                  <a:pt x="372" y="123"/>
                  <a:pt x="372" y="123"/>
                </a:cubicBezTo>
                <a:close/>
                <a:moveTo>
                  <a:pt x="368" y="123"/>
                </a:moveTo>
                <a:cubicBezTo>
                  <a:pt x="368" y="123"/>
                  <a:pt x="368" y="123"/>
                  <a:pt x="368" y="123"/>
                </a:cubicBezTo>
                <a:cubicBezTo>
                  <a:pt x="368" y="123"/>
                  <a:pt x="368" y="123"/>
                  <a:pt x="368" y="123"/>
                </a:cubicBezTo>
                <a:close/>
                <a:moveTo>
                  <a:pt x="369" y="158"/>
                </a:moveTo>
                <a:cubicBezTo>
                  <a:pt x="370" y="157"/>
                  <a:pt x="371" y="156"/>
                  <a:pt x="371" y="155"/>
                </a:cubicBezTo>
                <a:cubicBezTo>
                  <a:pt x="372" y="156"/>
                  <a:pt x="372" y="156"/>
                  <a:pt x="372" y="157"/>
                </a:cubicBezTo>
                <a:cubicBezTo>
                  <a:pt x="372" y="157"/>
                  <a:pt x="371" y="157"/>
                  <a:pt x="371" y="158"/>
                </a:cubicBezTo>
                <a:cubicBezTo>
                  <a:pt x="371" y="158"/>
                  <a:pt x="371" y="158"/>
                  <a:pt x="371" y="158"/>
                </a:cubicBezTo>
                <a:cubicBezTo>
                  <a:pt x="371" y="158"/>
                  <a:pt x="371" y="158"/>
                  <a:pt x="371" y="158"/>
                </a:cubicBezTo>
                <a:cubicBezTo>
                  <a:pt x="371" y="158"/>
                  <a:pt x="370" y="158"/>
                  <a:pt x="370" y="159"/>
                </a:cubicBezTo>
                <a:cubicBezTo>
                  <a:pt x="370" y="159"/>
                  <a:pt x="369" y="158"/>
                  <a:pt x="369" y="158"/>
                </a:cubicBezTo>
                <a:close/>
                <a:moveTo>
                  <a:pt x="378" y="152"/>
                </a:moveTo>
                <a:cubicBezTo>
                  <a:pt x="377" y="153"/>
                  <a:pt x="376" y="154"/>
                  <a:pt x="376" y="155"/>
                </a:cubicBezTo>
                <a:cubicBezTo>
                  <a:pt x="375" y="155"/>
                  <a:pt x="375" y="155"/>
                  <a:pt x="375" y="155"/>
                </a:cubicBezTo>
                <a:cubicBezTo>
                  <a:pt x="376" y="154"/>
                  <a:pt x="376" y="152"/>
                  <a:pt x="378" y="152"/>
                </a:cubicBezTo>
                <a:close/>
                <a:moveTo>
                  <a:pt x="374" y="122"/>
                </a:moveTo>
                <a:cubicBezTo>
                  <a:pt x="374" y="122"/>
                  <a:pt x="374" y="122"/>
                  <a:pt x="374" y="122"/>
                </a:cubicBezTo>
                <a:cubicBezTo>
                  <a:pt x="374" y="122"/>
                  <a:pt x="374" y="122"/>
                  <a:pt x="374" y="122"/>
                </a:cubicBezTo>
                <a:close/>
                <a:moveTo>
                  <a:pt x="371" y="123"/>
                </a:moveTo>
                <a:cubicBezTo>
                  <a:pt x="371" y="123"/>
                  <a:pt x="371" y="123"/>
                  <a:pt x="371" y="123"/>
                </a:cubicBezTo>
                <a:cubicBezTo>
                  <a:pt x="371" y="123"/>
                  <a:pt x="371" y="123"/>
                  <a:pt x="371" y="123"/>
                </a:cubicBezTo>
                <a:cubicBezTo>
                  <a:pt x="371" y="123"/>
                  <a:pt x="371" y="123"/>
                  <a:pt x="371" y="123"/>
                </a:cubicBezTo>
                <a:close/>
                <a:moveTo>
                  <a:pt x="348" y="127"/>
                </a:moveTo>
                <a:cubicBezTo>
                  <a:pt x="348" y="127"/>
                  <a:pt x="348" y="127"/>
                  <a:pt x="348" y="127"/>
                </a:cubicBezTo>
                <a:cubicBezTo>
                  <a:pt x="348" y="127"/>
                  <a:pt x="348" y="127"/>
                  <a:pt x="348" y="127"/>
                </a:cubicBezTo>
                <a:cubicBezTo>
                  <a:pt x="348" y="127"/>
                  <a:pt x="348" y="127"/>
                  <a:pt x="348" y="127"/>
                </a:cubicBezTo>
                <a:close/>
                <a:moveTo>
                  <a:pt x="378" y="167"/>
                </a:moveTo>
                <a:cubicBezTo>
                  <a:pt x="378" y="167"/>
                  <a:pt x="378" y="167"/>
                  <a:pt x="378" y="168"/>
                </a:cubicBezTo>
                <a:cubicBezTo>
                  <a:pt x="378" y="168"/>
                  <a:pt x="378" y="167"/>
                  <a:pt x="378" y="167"/>
                </a:cubicBezTo>
                <a:cubicBezTo>
                  <a:pt x="378" y="167"/>
                  <a:pt x="378" y="167"/>
                  <a:pt x="378" y="167"/>
                </a:cubicBezTo>
                <a:close/>
                <a:moveTo>
                  <a:pt x="379" y="167"/>
                </a:moveTo>
                <a:cubicBezTo>
                  <a:pt x="379" y="167"/>
                  <a:pt x="379" y="167"/>
                  <a:pt x="379" y="168"/>
                </a:cubicBezTo>
                <a:cubicBezTo>
                  <a:pt x="379" y="167"/>
                  <a:pt x="378" y="168"/>
                  <a:pt x="378" y="168"/>
                </a:cubicBezTo>
                <a:cubicBezTo>
                  <a:pt x="378" y="167"/>
                  <a:pt x="379" y="167"/>
                  <a:pt x="379" y="167"/>
                </a:cubicBezTo>
                <a:close/>
                <a:moveTo>
                  <a:pt x="378" y="166"/>
                </a:moveTo>
                <a:cubicBezTo>
                  <a:pt x="379" y="166"/>
                  <a:pt x="379" y="166"/>
                  <a:pt x="379" y="166"/>
                </a:cubicBezTo>
                <a:cubicBezTo>
                  <a:pt x="379" y="166"/>
                  <a:pt x="379" y="166"/>
                  <a:pt x="380" y="166"/>
                </a:cubicBezTo>
                <a:cubicBezTo>
                  <a:pt x="380" y="166"/>
                  <a:pt x="380" y="166"/>
                  <a:pt x="380" y="166"/>
                </a:cubicBezTo>
                <a:cubicBezTo>
                  <a:pt x="380" y="166"/>
                  <a:pt x="379" y="166"/>
                  <a:pt x="378" y="166"/>
                </a:cubicBezTo>
                <a:close/>
                <a:moveTo>
                  <a:pt x="384" y="137"/>
                </a:moveTo>
                <a:cubicBezTo>
                  <a:pt x="384" y="137"/>
                  <a:pt x="384" y="137"/>
                  <a:pt x="384" y="137"/>
                </a:cubicBezTo>
                <a:cubicBezTo>
                  <a:pt x="384" y="137"/>
                  <a:pt x="384" y="137"/>
                  <a:pt x="384" y="137"/>
                </a:cubicBezTo>
                <a:cubicBezTo>
                  <a:pt x="384" y="137"/>
                  <a:pt x="384" y="137"/>
                  <a:pt x="384" y="137"/>
                </a:cubicBezTo>
                <a:close/>
                <a:moveTo>
                  <a:pt x="381" y="135"/>
                </a:moveTo>
                <a:cubicBezTo>
                  <a:pt x="381" y="134"/>
                  <a:pt x="381" y="134"/>
                  <a:pt x="381" y="134"/>
                </a:cubicBezTo>
                <a:cubicBezTo>
                  <a:pt x="382" y="134"/>
                  <a:pt x="381" y="135"/>
                  <a:pt x="381" y="135"/>
                </a:cubicBezTo>
                <a:close/>
                <a:moveTo>
                  <a:pt x="378" y="120"/>
                </a:moveTo>
                <a:cubicBezTo>
                  <a:pt x="377" y="120"/>
                  <a:pt x="377" y="120"/>
                  <a:pt x="377" y="120"/>
                </a:cubicBezTo>
                <a:cubicBezTo>
                  <a:pt x="378" y="120"/>
                  <a:pt x="378" y="120"/>
                  <a:pt x="378" y="120"/>
                </a:cubicBezTo>
                <a:cubicBezTo>
                  <a:pt x="378" y="120"/>
                  <a:pt x="378" y="120"/>
                  <a:pt x="378" y="120"/>
                </a:cubicBezTo>
                <a:close/>
                <a:moveTo>
                  <a:pt x="375" y="120"/>
                </a:moveTo>
                <a:cubicBezTo>
                  <a:pt x="375" y="121"/>
                  <a:pt x="374" y="121"/>
                  <a:pt x="374" y="121"/>
                </a:cubicBezTo>
                <a:cubicBezTo>
                  <a:pt x="374" y="121"/>
                  <a:pt x="374" y="120"/>
                  <a:pt x="374" y="120"/>
                </a:cubicBezTo>
                <a:cubicBezTo>
                  <a:pt x="374" y="120"/>
                  <a:pt x="374" y="120"/>
                  <a:pt x="375" y="120"/>
                </a:cubicBezTo>
                <a:close/>
                <a:moveTo>
                  <a:pt x="374" y="120"/>
                </a:moveTo>
                <a:cubicBezTo>
                  <a:pt x="374" y="120"/>
                  <a:pt x="374" y="120"/>
                  <a:pt x="374" y="120"/>
                </a:cubicBezTo>
                <a:cubicBezTo>
                  <a:pt x="374" y="120"/>
                  <a:pt x="373" y="120"/>
                  <a:pt x="373" y="120"/>
                </a:cubicBezTo>
                <a:cubicBezTo>
                  <a:pt x="373" y="120"/>
                  <a:pt x="373" y="120"/>
                  <a:pt x="373" y="120"/>
                </a:cubicBezTo>
                <a:cubicBezTo>
                  <a:pt x="373" y="120"/>
                  <a:pt x="374" y="120"/>
                  <a:pt x="374" y="120"/>
                </a:cubicBezTo>
                <a:close/>
                <a:moveTo>
                  <a:pt x="353" y="122"/>
                </a:moveTo>
                <a:cubicBezTo>
                  <a:pt x="353" y="122"/>
                  <a:pt x="353" y="122"/>
                  <a:pt x="353" y="122"/>
                </a:cubicBezTo>
                <a:cubicBezTo>
                  <a:pt x="353" y="122"/>
                  <a:pt x="353" y="122"/>
                  <a:pt x="353" y="122"/>
                </a:cubicBezTo>
                <a:close/>
                <a:moveTo>
                  <a:pt x="351" y="122"/>
                </a:moveTo>
                <a:cubicBezTo>
                  <a:pt x="351" y="122"/>
                  <a:pt x="351" y="122"/>
                  <a:pt x="351" y="123"/>
                </a:cubicBezTo>
                <a:cubicBezTo>
                  <a:pt x="351" y="123"/>
                  <a:pt x="350" y="123"/>
                  <a:pt x="350" y="123"/>
                </a:cubicBezTo>
                <a:cubicBezTo>
                  <a:pt x="350" y="123"/>
                  <a:pt x="350" y="123"/>
                  <a:pt x="350" y="123"/>
                </a:cubicBezTo>
                <a:cubicBezTo>
                  <a:pt x="350" y="123"/>
                  <a:pt x="351" y="122"/>
                  <a:pt x="351" y="122"/>
                </a:cubicBezTo>
                <a:close/>
                <a:moveTo>
                  <a:pt x="349" y="126"/>
                </a:moveTo>
                <a:cubicBezTo>
                  <a:pt x="349" y="127"/>
                  <a:pt x="349" y="127"/>
                  <a:pt x="348" y="127"/>
                </a:cubicBezTo>
                <a:cubicBezTo>
                  <a:pt x="348" y="127"/>
                  <a:pt x="348" y="126"/>
                  <a:pt x="348" y="126"/>
                </a:cubicBezTo>
                <a:cubicBezTo>
                  <a:pt x="349" y="125"/>
                  <a:pt x="348" y="124"/>
                  <a:pt x="349" y="124"/>
                </a:cubicBezTo>
                <a:cubicBezTo>
                  <a:pt x="349" y="125"/>
                  <a:pt x="348" y="126"/>
                  <a:pt x="349" y="126"/>
                </a:cubicBezTo>
                <a:close/>
                <a:moveTo>
                  <a:pt x="330" y="139"/>
                </a:moveTo>
                <a:cubicBezTo>
                  <a:pt x="329" y="139"/>
                  <a:pt x="329" y="139"/>
                  <a:pt x="329" y="139"/>
                </a:cubicBezTo>
                <a:cubicBezTo>
                  <a:pt x="329" y="139"/>
                  <a:pt x="329" y="139"/>
                  <a:pt x="329" y="139"/>
                </a:cubicBezTo>
                <a:cubicBezTo>
                  <a:pt x="329" y="139"/>
                  <a:pt x="329" y="139"/>
                  <a:pt x="329" y="139"/>
                </a:cubicBezTo>
                <a:cubicBezTo>
                  <a:pt x="329" y="139"/>
                  <a:pt x="329" y="139"/>
                  <a:pt x="329" y="139"/>
                </a:cubicBezTo>
                <a:cubicBezTo>
                  <a:pt x="329" y="139"/>
                  <a:pt x="329" y="139"/>
                  <a:pt x="329" y="139"/>
                </a:cubicBezTo>
                <a:cubicBezTo>
                  <a:pt x="329" y="139"/>
                  <a:pt x="329" y="139"/>
                  <a:pt x="329" y="139"/>
                </a:cubicBezTo>
                <a:cubicBezTo>
                  <a:pt x="329" y="139"/>
                  <a:pt x="329" y="139"/>
                  <a:pt x="330" y="139"/>
                </a:cubicBezTo>
                <a:close/>
                <a:moveTo>
                  <a:pt x="319" y="141"/>
                </a:moveTo>
                <a:cubicBezTo>
                  <a:pt x="319" y="141"/>
                  <a:pt x="319" y="141"/>
                  <a:pt x="319" y="141"/>
                </a:cubicBezTo>
                <a:cubicBezTo>
                  <a:pt x="319" y="141"/>
                  <a:pt x="319" y="141"/>
                  <a:pt x="319" y="141"/>
                </a:cubicBezTo>
                <a:cubicBezTo>
                  <a:pt x="319" y="141"/>
                  <a:pt x="319" y="141"/>
                  <a:pt x="319" y="141"/>
                </a:cubicBezTo>
                <a:close/>
                <a:moveTo>
                  <a:pt x="319" y="142"/>
                </a:moveTo>
                <a:cubicBezTo>
                  <a:pt x="319" y="142"/>
                  <a:pt x="319" y="142"/>
                  <a:pt x="319" y="142"/>
                </a:cubicBezTo>
                <a:cubicBezTo>
                  <a:pt x="319" y="142"/>
                  <a:pt x="319" y="142"/>
                  <a:pt x="319" y="142"/>
                </a:cubicBezTo>
                <a:cubicBezTo>
                  <a:pt x="319" y="142"/>
                  <a:pt x="319" y="142"/>
                  <a:pt x="319" y="142"/>
                </a:cubicBezTo>
                <a:close/>
                <a:moveTo>
                  <a:pt x="316" y="142"/>
                </a:moveTo>
                <a:cubicBezTo>
                  <a:pt x="316" y="142"/>
                  <a:pt x="315" y="143"/>
                  <a:pt x="315" y="143"/>
                </a:cubicBezTo>
                <a:cubicBezTo>
                  <a:pt x="315" y="143"/>
                  <a:pt x="315" y="142"/>
                  <a:pt x="315" y="142"/>
                </a:cubicBezTo>
                <a:cubicBezTo>
                  <a:pt x="315" y="142"/>
                  <a:pt x="316" y="142"/>
                  <a:pt x="316" y="142"/>
                </a:cubicBezTo>
                <a:cubicBezTo>
                  <a:pt x="316" y="142"/>
                  <a:pt x="316" y="142"/>
                  <a:pt x="316" y="142"/>
                </a:cubicBezTo>
                <a:close/>
                <a:moveTo>
                  <a:pt x="313" y="221"/>
                </a:moveTo>
                <a:cubicBezTo>
                  <a:pt x="313" y="221"/>
                  <a:pt x="313" y="221"/>
                  <a:pt x="313" y="221"/>
                </a:cubicBezTo>
                <a:cubicBezTo>
                  <a:pt x="313" y="221"/>
                  <a:pt x="313" y="221"/>
                  <a:pt x="313" y="221"/>
                </a:cubicBezTo>
                <a:close/>
                <a:moveTo>
                  <a:pt x="313" y="220"/>
                </a:moveTo>
                <a:cubicBezTo>
                  <a:pt x="313" y="220"/>
                  <a:pt x="313" y="220"/>
                  <a:pt x="313" y="220"/>
                </a:cubicBezTo>
                <a:cubicBezTo>
                  <a:pt x="313" y="220"/>
                  <a:pt x="313" y="220"/>
                  <a:pt x="313" y="220"/>
                </a:cubicBezTo>
                <a:cubicBezTo>
                  <a:pt x="313" y="220"/>
                  <a:pt x="313" y="220"/>
                  <a:pt x="313" y="220"/>
                </a:cubicBezTo>
                <a:close/>
                <a:moveTo>
                  <a:pt x="314" y="219"/>
                </a:moveTo>
                <a:cubicBezTo>
                  <a:pt x="314" y="219"/>
                  <a:pt x="314" y="219"/>
                  <a:pt x="314" y="219"/>
                </a:cubicBezTo>
                <a:cubicBezTo>
                  <a:pt x="314" y="219"/>
                  <a:pt x="314" y="219"/>
                  <a:pt x="314" y="219"/>
                </a:cubicBezTo>
                <a:cubicBezTo>
                  <a:pt x="314" y="219"/>
                  <a:pt x="314" y="219"/>
                  <a:pt x="314" y="219"/>
                </a:cubicBezTo>
                <a:close/>
                <a:moveTo>
                  <a:pt x="317" y="220"/>
                </a:moveTo>
                <a:cubicBezTo>
                  <a:pt x="317" y="219"/>
                  <a:pt x="317" y="219"/>
                  <a:pt x="318" y="219"/>
                </a:cubicBezTo>
                <a:cubicBezTo>
                  <a:pt x="317" y="219"/>
                  <a:pt x="317" y="219"/>
                  <a:pt x="317" y="220"/>
                </a:cubicBezTo>
                <a:close/>
                <a:moveTo>
                  <a:pt x="318" y="219"/>
                </a:moveTo>
                <a:cubicBezTo>
                  <a:pt x="318" y="219"/>
                  <a:pt x="318" y="219"/>
                  <a:pt x="318" y="219"/>
                </a:cubicBezTo>
                <a:cubicBezTo>
                  <a:pt x="318" y="219"/>
                  <a:pt x="318" y="219"/>
                  <a:pt x="318" y="219"/>
                </a:cubicBezTo>
                <a:cubicBezTo>
                  <a:pt x="318" y="219"/>
                  <a:pt x="318" y="219"/>
                  <a:pt x="318" y="219"/>
                </a:cubicBezTo>
                <a:close/>
                <a:moveTo>
                  <a:pt x="319" y="213"/>
                </a:moveTo>
                <a:cubicBezTo>
                  <a:pt x="319" y="212"/>
                  <a:pt x="320" y="212"/>
                  <a:pt x="320" y="212"/>
                </a:cubicBezTo>
                <a:cubicBezTo>
                  <a:pt x="320" y="212"/>
                  <a:pt x="320" y="212"/>
                  <a:pt x="320" y="212"/>
                </a:cubicBezTo>
                <a:cubicBezTo>
                  <a:pt x="320" y="212"/>
                  <a:pt x="320" y="212"/>
                  <a:pt x="320" y="212"/>
                </a:cubicBezTo>
                <a:cubicBezTo>
                  <a:pt x="320" y="212"/>
                  <a:pt x="320" y="212"/>
                  <a:pt x="320" y="212"/>
                </a:cubicBezTo>
                <a:cubicBezTo>
                  <a:pt x="320" y="213"/>
                  <a:pt x="320" y="213"/>
                  <a:pt x="319" y="213"/>
                </a:cubicBezTo>
                <a:close/>
                <a:moveTo>
                  <a:pt x="323" y="217"/>
                </a:moveTo>
                <a:cubicBezTo>
                  <a:pt x="323" y="217"/>
                  <a:pt x="323" y="217"/>
                  <a:pt x="323" y="216"/>
                </a:cubicBezTo>
                <a:cubicBezTo>
                  <a:pt x="323" y="216"/>
                  <a:pt x="324" y="216"/>
                  <a:pt x="324" y="216"/>
                </a:cubicBezTo>
                <a:cubicBezTo>
                  <a:pt x="324" y="216"/>
                  <a:pt x="324" y="216"/>
                  <a:pt x="324" y="217"/>
                </a:cubicBezTo>
                <a:cubicBezTo>
                  <a:pt x="324" y="217"/>
                  <a:pt x="323" y="217"/>
                  <a:pt x="323" y="217"/>
                </a:cubicBezTo>
                <a:close/>
                <a:moveTo>
                  <a:pt x="329" y="215"/>
                </a:moveTo>
                <a:cubicBezTo>
                  <a:pt x="329" y="215"/>
                  <a:pt x="329" y="215"/>
                  <a:pt x="329" y="215"/>
                </a:cubicBezTo>
                <a:cubicBezTo>
                  <a:pt x="329" y="215"/>
                  <a:pt x="329" y="215"/>
                  <a:pt x="329" y="215"/>
                </a:cubicBezTo>
                <a:cubicBezTo>
                  <a:pt x="329" y="215"/>
                  <a:pt x="329" y="215"/>
                  <a:pt x="329" y="215"/>
                </a:cubicBezTo>
                <a:close/>
                <a:moveTo>
                  <a:pt x="331" y="214"/>
                </a:moveTo>
                <a:cubicBezTo>
                  <a:pt x="331" y="214"/>
                  <a:pt x="331" y="214"/>
                  <a:pt x="331" y="214"/>
                </a:cubicBezTo>
                <a:cubicBezTo>
                  <a:pt x="331" y="213"/>
                  <a:pt x="331" y="213"/>
                  <a:pt x="331" y="213"/>
                </a:cubicBezTo>
                <a:cubicBezTo>
                  <a:pt x="331" y="213"/>
                  <a:pt x="331" y="213"/>
                  <a:pt x="331" y="213"/>
                </a:cubicBezTo>
                <a:cubicBezTo>
                  <a:pt x="331" y="214"/>
                  <a:pt x="331" y="214"/>
                  <a:pt x="331" y="214"/>
                </a:cubicBezTo>
                <a:close/>
                <a:moveTo>
                  <a:pt x="331" y="214"/>
                </a:moveTo>
                <a:cubicBezTo>
                  <a:pt x="331" y="214"/>
                  <a:pt x="331" y="214"/>
                  <a:pt x="331" y="214"/>
                </a:cubicBezTo>
                <a:cubicBezTo>
                  <a:pt x="332" y="214"/>
                  <a:pt x="332" y="214"/>
                  <a:pt x="332" y="214"/>
                </a:cubicBezTo>
                <a:cubicBezTo>
                  <a:pt x="332" y="214"/>
                  <a:pt x="332" y="214"/>
                  <a:pt x="331" y="214"/>
                </a:cubicBezTo>
                <a:close/>
                <a:moveTo>
                  <a:pt x="333" y="208"/>
                </a:moveTo>
                <a:cubicBezTo>
                  <a:pt x="333" y="208"/>
                  <a:pt x="333" y="209"/>
                  <a:pt x="333" y="209"/>
                </a:cubicBezTo>
                <a:cubicBezTo>
                  <a:pt x="332" y="208"/>
                  <a:pt x="333" y="208"/>
                  <a:pt x="333" y="208"/>
                </a:cubicBezTo>
                <a:cubicBezTo>
                  <a:pt x="333" y="208"/>
                  <a:pt x="333" y="208"/>
                  <a:pt x="333" y="208"/>
                </a:cubicBezTo>
                <a:close/>
                <a:moveTo>
                  <a:pt x="335" y="213"/>
                </a:moveTo>
                <a:cubicBezTo>
                  <a:pt x="335" y="213"/>
                  <a:pt x="335" y="213"/>
                  <a:pt x="335" y="213"/>
                </a:cubicBezTo>
                <a:cubicBezTo>
                  <a:pt x="335" y="213"/>
                  <a:pt x="335" y="213"/>
                  <a:pt x="335" y="213"/>
                </a:cubicBezTo>
                <a:cubicBezTo>
                  <a:pt x="335" y="213"/>
                  <a:pt x="335" y="213"/>
                  <a:pt x="335" y="213"/>
                </a:cubicBezTo>
                <a:close/>
                <a:moveTo>
                  <a:pt x="336" y="213"/>
                </a:moveTo>
                <a:cubicBezTo>
                  <a:pt x="336" y="213"/>
                  <a:pt x="336" y="213"/>
                  <a:pt x="336" y="212"/>
                </a:cubicBezTo>
                <a:cubicBezTo>
                  <a:pt x="336" y="213"/>
                  <a:pt x="336" y="213"/>
                  <a:pt x="336" y="213"/>
                </a:cubicBezTo>
                <a:cubicBezTo>
                  <a:pt x="336" y="213"/>
                  <a:pt x="336" y="213"/>
                  <a:pt x="336" y="212"/>
                </a:cubicBezTo>
                <a:cubicBezTo>
                  <a:pt x="336" y="212"/>
                  <a:pt x="336" y="212"/>
                  <a:pt x="336" y="212"/>
                </a:cubicBezTo>
                <a:cubicBezTo>
                  <a:pt x="336" y="213"/>
                  <a:pt x="337" y="212"/>
                  <a:pt x="337" y="212"/>
                </a:cubicBezTo>
                <a:cubicBezTo>
                  <a:pt x="337" y="212"/>
                  <a:pt x="337" y="212"/>
                  <a:pt x="338" y="212"/>
                </a:cubicBezTo>
                <a:cubicBezTo>
                  <a:pt x="337" y="213"/>
                  <a:pt x="337" y="213"/>
                  <a:pt x="336" y="213"/>
                </a:cubicBezTo>
                <a:close/>
                <a:moveTo>
                  <a:pt x="341" y="208"/>
                </a:moveTo>
                <a:cubicBezTo>
                  <a:pt x="341" y="208"/>
                  <a:pt x="341" y="208"/>
                  <a:pt x="341" y="208"/>
                </a:cubicBezTo>
                <a:cubicBezTo>
                  <a:pt x="341" y="208"/>
                  <a:pt x="341" y="208"/>
                  <a:pt x="340" y="208"/>
                </a:cubicBezTo>
                <a:cubicBezTo>
                  <a:pt x="341" y="208"/>
                  <a:pt x="341" y="208"/>
                  <a:pt x="341" y="208"/>
                </a:cubicBezTo>
                <a:cubicBezTo>
                  <a:pt x="341" y="208"/>
                  <a:pt x="341" y="208"/>
                  <a:pt x="341" y="208"/>
                </a:cubicBezTo>
                <a:close/>
                <a:moveTo>
                  <a:pt x="341" y="207"/>
                </a:moveTo>
                <a:cubicBezTo>
                  <a:pt x="341" y="207"/>
                  <a:pt x="341" y="207"/>
                  <a:pt x="341" y="207"/>
                </a:cubicBezTo>
                <a:cubicBezTo>
                  <a:pt x="341" y="207"/>
                  <a:pt x="341" y="207"/>
                  <a:pt x="341" y="207"/>
                </a:cubicBezTo>
                <a:cubicBezTo>
                  <a:pt x="341" y="207"/>
                  <a:pt x="341" y="207"/>
                  <a:pt x="341" y="207"/>
                </a:cubicBezTo>
                <a:cubicBezTo>
                  <a:pt x="341" y="207"/>
                  <a:pt x="341" y="207"/>
                  <a:pt x="341" y="207"/>
                </a:cubicBezTo>
                <a:close/>
                <a:moveTo>
                  <a:pt x="343" y="207"/>
                </a:moveTo>
                <a:cubicBezTo>
                  <a:pt x="343" y="207"/>
                  <a:pt x="342" y="207"/>
                  <a:pt x="342" y="207"/>
                </a:cubicBezTo>
                <a:cubicBezTo>
                  <a:pt x="342" y="207"/>
                  <a:pt x="342" y="207"/>
                  <a:pt x="343" y="207"/>
                </a:cubicBezTo>
                <a:close/>
                <a:moveTo>
                  <a:pt x="342" y="211"/>
                </a:moveTo>
                <a:cubicBezTo>
                  <a:pt x="342" y="211"/>
                  <a:pt x="343" y="211"/>
                  <a:pt x="343" y="211"/>
                </a:cubicBezTo>
                <a:cubicBezTo>
                  <a:pt x="343" y="211"/>
                  <a:pt x="342" y="211"/>
                  <a:pt x="342" y="211"/>
                </a:cubicBezTo>
                <a:close/>
                <a:moveTo>
                  <a:pt x="343" y="211"/>
                </a:moveTo>
                <a:cubicBezTo>
                  <a:pt x="343" y="211"/>
                  <a:pt x="343" y="211"/>
                  <a:pt x="342" y="211"/>
                </a:cubicBezTo>
                <a:cubicBezTo>
                  <a:pt x="343" y="211"/>
                  <a:pt x="343" y="210"/>
                  <a:pt x="343" y="210"/>
                </a:cubicBezTo>
                <a:cubicBezTo>
                  <a:pt x="343" y="210"/>
                  <a:pt x="343" y="210"/>
                  <a:pt x="343" y="210"/>
                </a:cubicBezTo>
                <a:cubicBezTo>
                  <a:pt x="343" y="210"/>
                  <a:pt x="343" y="210"/>
                  <a:pt x="343" y="210"/>
                </a:cubicBezTo>
                <a:cubicBezTo>
                  <a:pt x="343" y="211"/>
                  <a:pt x="343" y="211"/>
                  <a:pt x="343" y="211"/>
                </a:cubicBezTo>
                <a:close/>
                <a:moveTo>
                  <a:pt x="343" y="207"/>
                </a:moveTo>
                <a:cubicBezTo>
                  <a:pt x="343" y="207"/>
                  <a:pt x="343" y="206"/>
                  <a:pt x="344" y="206"/>
                </a:cubicBezTo>
                <a:cubicBezTo>
                  <a:pt x="344" y="206"/>
                  <a:pt x="344" y="206"/>
                  <a:pt x="344" y="206"/>
                </a:cubicBezTo>
                <a:cubicBezTo>
                  <a:pt x="344" y="206"/>
                  <a:pt x="344" y="206"/>
                  <a:pt x="344" y="207"/>
                </a:cubicBezTo>
                <a:cubicBezTo>
                  <a:pt x="344" y="207"/>
                  <a:pt x="344" y="207"/>
                  <a:pt x="343" y="207"/>
                </a:cubicBezTo>
                <a:close/>
                <a:moveTo>
                  <a:pt x="347" y="206"/>
                </a:moveTo>
                <a:cubicBezTo>
                  <a:pt x="347" y="206"/>
                  <a:pt x="347" y="206"/>
                  <a:pt x="347" y="206"/>
                </a:cubicBezTo>
                <a:cubicBezTo>
                  <a:pt x="347" y="206"/>
                  <a:pt x="347" y="206"/>
                  <a:pt x="347" y="206"/>
                </a:cubicBezTo>
                <a:cubicBezTo>
                  <a:pt x="347" y="206"/>
                  <a:pt x="347" y="206"/>
                  <a:pt x="347" y="205"/>
                </a:cubicBezTo>
                <a:cubicBezTo>
                  <a:pt x="347" y="205"/>
                  <a:pt x="347" y="205"/>
                  <a:pt x="347" y="206"/>
                </a:cubicBezTo>
                <a:cubicBezTo>
                  <a:pt x="347" y="206"/>
                  <a:pt x="347" y="207"/>
                  <a:pt x="347" y="206"/>
                </a:cubicBezTo>
                <a:close/>
                <a:moveTo>
                  <a:pt x="350" y="206"/>
                </a:moveTo>
                <a:cubicBezTo>
                  <a:pt x="349" y="205"/>
                  <a:pt x="349" y="205"/>
                  <a:pt x="349" y="205"/>
                </a:cubicBezTo>
                <a:cubicBezTo>
                  <a:pt x="349" y="206"/>
                  <a:pt x="349" y="206"/>
                  <a:pt x="348" y="206"/>
                </a:cubicBezTo>
                <a:cubicBezTo>
                  <a:pt x="348" y="206"/>
                  <a:pt x="348" y="206"/>
                  <a:pt x="348" y="205"/>
                </a:cubicBezTo>
                <a:cubicBezTo>
                  <a:pt x="348" y="206"/>
                  <a:pt x="349" y="205"/>
                  <a:pt x="349" y="205"/>
                </a:cubicBezTo>
                <a:cubicBezTo>
                  <a:pt x="349" y="205"/>
                  <a:pt x="349" y="204"/>
                  <a:pt x="349" y="204"/>
                </a:cubicBezTo>
                <a:cubicBezTo>
                  <a:pt x="349" y="204"/>
                  <a:pt x="349" y="204"/>
                  <a:pt x="350" y="204"/>
                </a:cubicBezTo>
                <a:cubicBezTo>
                  <a:pt x="350" y="205"/>
                  <a:pt x="349" y="204"/>
                  <a:pt x="349" y="205"/>
                </a:cubicBezTo>
                <a:cubicBezTo>
                  <a:pt x="350" y="205"/>
                  <a:pt x="350" y="205"/>
                  <a:pt x="350" y="205"/>
                </a:cubicBezTo>
                <a:cubicBezTo>
                  <a:pt x="350" y="205"/>
                  <a:pt x="350" y="205"/>
                  <a:pt x="350" y="206"/>
                </a:cubicBezTo>
                <a:close/>
                <a:moveTo>
                  <a:pt x="350" y="205"/>
                </a:moveTo>
                <a:cubicBezTo>
                  <a:pt x="350" y="204"/>
                  <a:pt x="350" y="204"/>
                  <a:pt x="351" y="205"/>
                </a:cubicBezTo>
                <a:cubicBezTo>
                  <a:pt x="351" y="205"/>
                  <a:pt x="350" y="205"/>
                  <a:pt x="350" y="205"/>
                </a:cubicBezTo>
                <a:close/>
                <a:moveTo>
                  <a:pt x="351" y="188"/>
                </a:moveTo>
                <a:cubicBezTo>
                  <a:pt x="351" y="188"/>
                  <a:pt x="351" y="188"/>
                  <a:pt x="351" y="188"/>
                </a:cubicBezTo>
                <a:cubicBezTo>
                  <a:pt x="351" y="188"/>
                  <a:pt x="351" y="188"/>
                  <a:pt x="351" y="188"/>
                </a:cubicBezTo>
                <a:close/>
                <a:moveTo>
                  <a:pt x="359" y="181"/>
                </a:moveTo>
                <a:cubicBezTo>
                  <a:pt x="359" y="181"/>
                  <a:pt x="359" y="181"/>
                  <a:pt x="359" y="181"/>
                </a:cubicBezTo>
                <a:cubicBezTo>
                  <a:pt x="359" y="181"/>
                  <a:pt x="359" y="181"/>
                  <a:pt x="359" y="181"/>
                </a:cubicBezTo>
                <a:cubicBezTo>
                  <a:pt x="359" y="181"/>
                  <a:pt x="359" y="181"/>
                  <a:pt x="359" y="181"/>
                </a:cubicBezTo>
                <a:cubicBezTo>
                  <a:pt x="359" y="181"/>
                  <a:pt x="359" y="181"/>
                  <a:pt x="359" y="181"/>
                </a:cubicBezTo>
                <a:close/>
                <a:moveTo>
                  <a:pt x="364" y="182"/>
                </a:moveTo>
                <a:cubicBezTo>
                  <a:pt x="364" y="182"/>
                  <a:pt x="363" y="182"/>
                  <a:pt x="363" y="182"/>
                </a:cubicBezTo>
                <a:cubicBezTo>
                  <a:pt x="364" y="182"/>
                  <a:pt x="364" y="181"/>
                  <a:pt x="363" y="181"/>
                </a:cubicBezTo>
                <a:cubicBezTo>
                  <a:pt x="363" y="181"/>
                  <a:pt x="363" y="181"/>
                  <a:pt x="363" y="181"/>
                </a:cubicBezTo>
                <a:cubicBezTo>
                  <a:pt x="364" y="181"/>
                  <a:pt x="364" y="181"/>
                  <a:pt x="364" y="181"/>
                </a:cubicBezTo>
                <a:cubicBezTo>
                  <a:pt x="364" y="181"/>
                  <a:pt x="364" y="181"/>
                  <a:pt x="364" y="181"/>
                </a:cubicBezTo>
                <a:cubicBezTo>
                  <a:pt x="364" y="181"/>
                  <a:pt x="364" y="181"/>
                  <a:pt x="364" y="181"/>
                </a:cubicBezTo>
                <a:cubicBezTo>
                  <a:pt x="364" y="181"/>
                  <a:pt x="364" y="182"/>
                  <a:pt x="364" y="182"/>
                </a:cubicBezTo>
                <a:close/>
                <a:moveTo>
                  <a:pt x="364" y="180"/>
                </a:moveTo>
                <a:cubicBezTo>
                  <a:pt x="364" y="180"/>
                  <a:pt x="364" y="180"/>
                  <a:pt x="364" y="180"/>
                </a:cubicBezTo>
                <a:cubicBezTo>
                  <a:pt x="364" y="180"/>
                  <a:pt x="364" y="180"/>
                  <a:pt x="364" y="179"/>
                </a:cubicBezTo>
                <a:cubicBezTo>
                  <a:pt x="364" y="179"/>
                  <a:pt x="364" y="179"/>
                  <a:pt x="364" y="179"/>
                </a:cubicBezTo>
                <a:cubicBezTo>
                  <a:pt x="364" y="179"/>
                  <a:pt x="364" y="179"/>
                  <a:pt x="364" y="180"/>
                </a:cubicBezTo>
                <a:cubicBezTo>
                  <a:pt x="364" y="180"/>
                  <a:pt x="364" y="180"/>
                  <a:pt x="364" y="180"/>
                </a:cubicBezTo>
                <a:cubicBezTo>
                  <a:pt x="364" y="180"/>
                  <a:pt x="364" y="180"/>
                  <a:pt x="364" y="180"/>
                </a:cubicBezTo>
                <a:cubicBezTo>
                  <a:pt x="364" y="180"/>
                  <a:pt x="364" y="180"/>
                  <a:pt x="364" y="180"/>
                </a:cubicBezTo>
                <a:cubicBezTo>
                  <a:pt x="364" y="180"/>
                  <a:pt x="364" y="180"/>
                  <a:pt x="364" y="180"/>
                </a:cubicBezTo>
                <a:close/>
                <a:moveTo>
                  <a:pt x="364" y="179"/>
                </a:moveTo>
                <a:cubicBezTo>
                  <a:pt x="364" y="179"/>
                  <a:pt x="364" y="179"/>
                  <a:pt x="364" y="179"/>
                </a:cubicBezTo>
                <a:cubicBezTo>
                  <a:pt x="364" y="179"/>
                  <a:pt x="364" y="179"/>
                  <a:pt x="364" y="179"/>
                </a:cubicBezTo>
                <a:close/>
                <a:moveTo>
                  <a:pt x="365" y="181"/>
                </a:moveTo>
                <a:cubicBezTo>
                  <a:pt x="365" y="181"/>
                  <a:pt x="366" y="181"/>
                  <a:pt x="366" y="181"/>
                </a:cubicBezTo>
                <a:cubicBezTo>
                  <a:pt x="366" y="182"/>
                  <a:pt x="365" y="181"/>
                  <a:pt x="365" y="181"/>
                </a:cubicBezTo>
                <a:close/>
                <a:moveTo>
                  <a:pt x="366" y="180"/>
                </a:moveTo>
                <a:cubicBezTo>
                  <a:pt x="366" y="180"/>
                  <a:pt x="366" y="180"/>
                  <a:pt x="366" y="180"/>
                </a:cubicBezTo>
                <a:cubicBezTo>
                  <a:pt x="366" y="180"/>
                  <a:pt x="366" y="180"/>
                  <a:pt x="366" y="180"/>
                </a:cubicBezTo>
                <a:cubicBezTo>
                  <a:pt x="366" y="180"/>
                  <a:pt x="366" y="180"/>
                  <a:pt x="366" y="180"/>
                </a:cubicBezTo>
                <a:cubicBezTo>
                  <a:pt x="366" y="180"/>
                  <a:pt x="366" y="180"/>
                  <a:pt x="366" y="180"/>
                </a:cubicBezTo>
                <a:cubicBezTo>
                  <a:pt x="366" y="180"/>
                  <a:pt x="365" y="180"/>
                  <a:pt x="365" y="180"/>
                </a:cubicBezTo>
                <a:cubicBezTo>
                  <a:pt x="365" y="179"/>
                  <a:pt x="365" y="179"/>
                  <a:pt x="365" y="179"/>
                </a:cubicBezTo>
                <a:cubicBezTo>
                  <a:pt x="365" y="179"/>
                  <a:pt x="365" y="179"/>
                  <a:pt x="365" y="179"/>
                </a:cubicBezTo>
                <a:cubicBezTo>
                  <a:pt x="365" y="179"/>
                  <a:pt x="365" y="179"/>
                  <a:pt x="365" y="180"/>
                </a:cubicBezTo>
                <a:cubicBezTo>
                  <a:pt x="365" y="180"/>
                  <a:pt x="365" y="180"/>
                  <a:pt x="365" y="179"/>
                </a:cubicBezTo>
                <a:cubicBezTo>
                  <a:pt x="365" y="179"/>
                  <a:pt x="365" y="180"/>
                  <a:pt x="365" y="180"/>
                </a:cubicBezTo>
                <a:cubicBezTo>
                  <a:pt x="364" y="179"/>
                  <a:pt x="364" y="179"/>
                  <a:pt x="364" y="179"/>
                </a:cubicBezTo>
                <a:cubicBezTo>
                  <a:pt x="364" y="179"/>
                  <a:pt x="364" y="179"/>
                  <a:pt x="364" y="179"/>
                </a:cubicBezTo>
                <a:cubicBezTo>
                  <a:pt x="364" y="179"/>
                  <a:pt x="364" y="179"/>
                  <a:pt x="364" y="179"/>
                </a:cubicBezTo>
                <a:cubicBezTo>
                  <a:pt x="364" y="179"/>
                  <a:pt x="364" y="179"/>
                  <a:pt x="364" y="179"/>
                </a:cubicBezTo>
                <a:cubicBezTo>
                  <a:pt x="364" y="179"/>
                  <a:pt x="364" y="179"/>
                  <a:pt x="364" y="179"/>
                </a:cubicBezTo>
                <a:cubicBezTo>
                  <a:pt x="364" y="179"/>
                  <a:pt x="364" y="179"/>
                  <a:pt x="364" y="179"/>
                </a:cubicBezTo>
                <a:cubicBezTo>
                  <a:pt x="364" y="178"/>
                  <a:pt x="365" y="179"/>
                  <a:pt x="365" y="178"/>
                </a:cubicBezTo>
                <a:cubicBezTo>
                  <a:pt x="366" y="179"/>
                  <a:pt x="366" y="179"/>
                  <a:pt x="366" y="180"/>
                </a:cubicBezTo>
                <a:close/>
                <a:moveTo>
                  <a:pt x="371" y="173"/>
                </a:moveTo>
                <a:cubicBezTo>
                  <a:pt x="371" y="173"/>
                  <a:pt x="371" y="173"/>
                  <a:pt x="371" y="173"/>
                </a:cubicBezTo>
                <a:cubicBezTo>
                  <a:pt x="371" y="173"/>
                  <a:pt x="371" y="173"/>
                  <a:pt x="371" y="173"/>
                </a:cubicBezTo>
                <a:close/>
                <a:moveTo>
                  <a:pt x="373" y="174"/>
                </a:moveTo>
                <a:cubicBezTo>
                  <a:pt x="373" y="174"/>
                  <a:pt x="373" y="175"/>
                  <a:pt x="372" y="174"/>
                </a:cubicBezTo>
                <a:cubicBezTo>
                  <a:pt x="372" y="174"/>
                  <a:pt x="373" y="174"/>
                  <a:pt x="372" y="174"/>
                </a:cubicBezTo>
                <a:cubicBezTo>
                  <a:pt x="372" y="174"/>
                  <a:pt x="372" y="174"/>
                  <a:pt x="371" y="174"/>
                </a:cubicBezTo>
                <a:cubicBezTo>
                  <a:pt x="371" y="174"/>
                  <a:pt x="371" y="174"/>
                  <a:pt x="371" y="174"/>
                </a:cubicBezTo>
                <a:cubicBezTo>
                  <a:pt x="371" y="173"/>
                  <a:pt x="372" y="173"/>
                  <a:pt x="372" y="173"/>
                </a:cubicBezTo>
                <a:cubicBezTo>
                  <a:pt x="372" y="173"/>
                  <a:pt x="372" y="173"/>
                  <a:pt x="372" y="173"/>
                </a:cubicBezTo>
                <a:cubicBezTo>
                  <a:pt x="372" y="173"/>
                  <a:pt x="372" y="173"/>
                  <a:pt x="373" y="173"/>
                </a:cubicBezTo>
                <a:cubicBezTo>
                  <a:pt x="372" y="173"/>
                  <a:pt x="372" y="173"/>
                  <a:pt x="372" y="173"/>
                </a:cubicBezTo>
                <a:cubicBezTo>
                  <a:pt x="373" y="173"/>
                  <a:pt x="373" y="173"/>
                  <a:pt x="373" y="173"/>
                </a:cubicBezTo>
                <a:cubicBezTo>
                  <a:pt x="373" y="173"/>
                  <a:pt x="373" y="173"/>
                  <a:pt x="373" y="173"/>
                </a:cubicBezTo>
                <a:cubicBezTo>
                  <a:pt x="373" y="173"/>
                  <a:pt x="373" y="173"/>
                  <a:pt x="373" y="173"/>
                </a:cubicBezTo>
                <a:cubicBezTo>
                  <a:pt x="373" y="173"/>
                  <a:pt x="373" y="173"/>
                  <a:pt x="374" y="173"/>
                </a:cubicBezTo>
                <a:cubicBezTo>
                  <a:pt x="373" y="174"/>
                  <a:pt x="373" y="174"/>
                  <a:pt x="373" y="174"/>
                </a:cubicBezTo>
                <a:close/>
                <a:moveTo>
                  <a:pt x="374" y="173"/>
                </a:moveTo>
                <a:cubicBezTo>
                  <a:pt x="374" y="173"/>
                  <a:pt x="373" y="173"/>
                  <a:pt x="373" y="173"/>
                </a:cubicBezTo>
                <a:cubicBezTo>
                  <a:pt x="373" y="173"/>
                  <a:pt x="374" y="173"/>
                  <a:pt x="374" y="173"/>
                </a:cubicBezTo>
                <a:cubicBezTo>
                  <a:pt x="374" y="173"/>
                  <a:pt x="374" y="173"/>
                  <a:pt x="374" y="173"/>
                </a:cubicBezTo>
                <a:cubicBezTo>
                  <a:pt x="374" y="173"/>
                  <a:pt x="374" y="173"/>
                  <a:pt x="374" y="173"/>
                </a:cubicBezTo>
                <a:cubicBezTo>
                  <a:pt x="374" y="173"/>
                  <a:pt x="374" y="173"/>
                  <a:pt x="374" y="173"/>
                </a:cubicBezTo>
                <a:close/>
                <a:moveTo>
                  <a:pt x="374" y="174"/>
                </a:moveTo>
                <a:cubicBezTo>
                  <a:pt x="375" y="174"/>
                  <a:pt x="374" y="174"/>
                  <a:pt x="374" y="174"/>
                </a:cubicBezTo>
                <a:cubicBezTo>
                  <a:pt x="375" y="173"/>
                  <a:pt x="375" y="174"/>
                  <a:pt x="374" y="174"/>
                </a:cubicBezTo>
                <a:close/>
                <a:moveTo>
                  <a:pt x="375" y="172"/>
                </a:moveTo>
                <a:cubicBezTo>
                  <a:pt x="375" y="172"/>
                  <a:pt x="375" y="172"/>
                  <a:pt x="375" y="172"/>
                </a:cubicBezTo>
                <a:cubicBezTo>
                  <a:pt x="375" y="172"/>
                  <a:pt x="375" y="172"/>
                  <a:pt x="375" y="172"/>
                </a:cubicBezTo>
                <a:cubicBezTo>
                  <a:pt x="375" y="172"/>
                  <a:pt x="375" y="172"/>
                  <a:pt x="375" y="172"/>
                </a:cubicBezTo>
                <a:close/>
                <a:moveTo>
                  <a:pt x="375" y="172"/>
                </a:moveTo>
                <a:cubicBezTo>
                  <a:pt x="375" y="172"/>
                  <a:pt x="375" y="171"/>
                  <a:pt x="375" y="171"/>
                </a:cubicBezTo>
                <a:cubicBezTo>
                  <a:pt x="375" y="171"/>
                  <a:pt x="375" y="172"/>
                  <a:pt x="375" y="172"/>
                </a:cubicBezTo>
                <a:cubicBezTo>
                  <a:pt x="375" y="172"/>
                  <a:pt x="375" y="172"/>
                  <a:pt x="375" y="172"/>
                </a:cubicBezTo>
                <a:close/>
                <a:moveTo>
                  <a:pt x="377" y="172"/>
                </a:moveTo>
                <a:cubicBezTo>
                  <a:pt x="377" y="172"/>
                  <a:pt x="377" y="172"/>
                  <a:pt x="377" y="172"/>
                </a:cubicBezTo>
                <a:cubicBezTo>
                  <a:pt x="377" y="172"/>
                  <a:pt x="376" y="172"/>
                  <a:pt x="376" y="172"/>
                </a:cubicBezTo>
                <a:cubicBezTo>
                  <a:pt x="376" y="172"/>
                  <a:pt x="376" y="172"/>
                  <a:pt x="376" y="172"/>
                </a:cubicBezTo>
                <a:cubicBezTo>
                  <a:pt x="376" y="172"/>
                  <a:pt x="376" y="172"/>
                  <a:pt x="376" y="172"/>
                </a:cubicBezTo>
                <a:cubicBezTo>
                  <a:pt x="376" y="172"/>
                  <a:pt x="376" y="171"/>
                  <a:pt x="376" y="171"/>
                </a:cubicBezTo>
                <a:cubicBezTo>
                  <a:pt x="376" y="171"/>
                  <a:pt x="376" y="171"/>
                  <a:pt x="376" y="171"/>
                </a:cubicBezTo>
                <a:cubicBezTo>
                  <a:pt x="376" y="171"/>
                  <a:pt x="376" y="171"/>
                  <a:pt x="376" y="171"/>
                </a:cubicBezTo>
                <a:cubicBezTo>
                  <a:pt x="376" y="171"/>
                  <a:pt x="376" y="171"/>
                  <a:pt x="376" y="171"/>
                </a:cubicBezTo>
                <a:cubicBezTo>
                  <a:pt x="376" y="171"/>
                  <a:pt x="376" y="171"/>
                  <a:pt x="377" y="171"/>
                </a:cubicBezTo>
                <a:cubicBezTo>
                  <a:pt x="377" y="171"/>
                  <a:pt x="377" y="171"/>
                  <a:pt x="377" y="171"/>
                </a:cubicBezTo>
                <a:cubicBezTo>
                  <a:pt x="377" y="172"/>
                  <a:pt x="376" y="171"/>
                  <a:pt x="376" y="172"/>
                </a:cubicBezTo>
                <a:cubicBezTo>
                  <a:pt x="377" y="172"/>
                  <a:pt x="377" y="171"/>
                  <a:pt x="377" y="172"/>
                </a:cubicBezTo>
                <a:close/>
                <a:moveTo>
                  <a:pt x="381" y="169"/>
                </a:moveTo>
                <a:cubicBezTo>
                  <a:pt x="381" y="169"/>
                  <a:pt x="381" y="169"/>
                  <a:pt x="381" y="170"/>
                </a:cubicBezTo>
                <a:cubicBezTo>
                  <a:pt x="381" y="170"/>
                  <a:pt x="381" y="170"/>
                  <a:pt x="380" y="170"/>
                </a:cubicBezTo>
                <a:cubicBezTo>
                  <a:pt x="380" y="170"/>
                  <a:pt x="380" y="170"/>
                  <a:pt x="380" y="170"/>
                </a:cubicBezTo>
                <a:cubicBezTo>
                  <a:pt x="380" y="170"/>
                  <a:pt x="380" y="170"/>
                  <a:pt x="380" y="170"/>
                </a:cubicBezTo>
                <a:cubicBezTo>
                  <a:pt x="380" y="170"/>
                  <a:pt x="380" y="169"/>
                  <a:pt x="380" y="169"/>
                </a:cubicBezTo>
                <a:cubicBezTo>
                  <a:pt x="379" y="170"/>
                  <a:pt x="379" y="170"/>
                  <a:pt x="378" y="170"/>
                </a:cubicBezTo>
                <a:cubicBezTo>
                  <a:pt x="377" y="169"/>
                  <a:pt x="377" y="169"/>
                  <a:pt x="376" y="169"/>
                </a:cubicBezTo>
                <a:cubicBezTo>
                  <a:pt x="376" y="169"/>
                  <a:pt x="377" y="169"/>
                  <a:pt x="377" y="169"/>
                </a:cubicBezTo>
                <a:cubicBezTo>
                  <a:pt x="377" y="169"/>
                  <a:pt x="378" y="169"/>
                  <a:pt x="378" y="169"/>
                </a:cubicBezTo>
                <a:cubicBezTo>
                  <a:pt x="378" y="168"/>
                  <a:pt x="378" y="168"/>
                  <a:pt x="378" y="168"/>
                </a:cubicBezTo>
                <a:cubicBezTo>
                  <a:pt x="379" y="168"/>
                  <a:pt x="379" y="168"/>
                  <a:pt x="379" y="168"/>
                </a:cubicBezTo>
                <a:cubicBezTo>
                  <a:pt x="379" y="168"/>
                  <a:pt x="381" y="167"/>
                  <a:pt x="382" y="168"/>
                </a:cubicBezTo>
                <a:cubicBezTo>
                  <a:pt x="381" y="168"/>
                  <a:pt x="381" y="168"/>
                  <a:pt x="381" y="169"/>
                </a:cubicBezTo>
                <a:close/>
                <a:moveTo>
                  <a:pt x="382" y="166"/>
                </a:moveTo>
                <a:cubicBezTo>
                  <a:pt x="382" y="166"/>
                  <a:pt x="382" y="167"/>
                  <a:pt x="381" y="166"/>
                </a:cubicBezTo>
                <a:cubicBezTo>
                  <a:pt x="382" y="165"/>
                  <a:pt x="380" y="166"/>
                  <a:pt x="380" y="166"/>
                </a:cubicBezTo>
                <a:cubicBezTo>
                  <a:pt x="381" y="166"/>
                  <a:pt x="381" y="166"/>
                  <a:pt x="381" y="166"/>
                </a:cubicBezTo>
                <a:cubicBezTo>
                  <a:pt x="381" y="166"/>
                  <a:pt x="381" y="166"/>
                  <a:pt x="381" y="165"/>
                </a:cubicBezTo>
                <a:cubicBezTo>
                  <a:pt x="381" y="165"/>
                  <a:pt x="382" y="165"/>
                  <a:pt x="382" y="165"/>
                </a:cubicBezTo>
                <a:cubicBezTo>
                  <a:pt x="382" y="165"/>
                  <a:pt x="382" y="165"/>
                  <a:pt x="382" y="165"/>
                </a:cubicBezTo>
                <a:cubicBezTo>
                  <a:pt x="382" y="166"/>
                  <a:pt x="382" y="166"/>
                  <a:pt x="382" y="166"/>
                </a:cubicBezTo>
                <a:close/>
                <a:moveTo>
                  <a:pt x="383" y="165"/>
                </a:moveTo>
                <a:cubicBezTo>
                  <a:pt x="382" y="165"/>
                  <a:pt x="383" y="165"/>
                  <a:pt x="382" y="165"/>
                </a:cubicBezTo>
                <a:cubicBezTo>
                  <a:pt x="382" y="164"/>
                  <a:pt x="382" y="164"/>
                  <a:pt x="382" y="164"/>
                </a:cubicBezTo>
                <a:cubicBezTo>
                  <a:pt x="382" y="164"/>
                  <a:pt x="382" y="164"/>
                  <a:pt x="382" y="164"/>
                </a:cubicBezTo>
                <a:cubicBezTo>
                  <a:pt x="383" y="164"/>
                  <a:pt x="383" y="164"/>
                  <a:pt x="383" y="165"/>
                </a:cubicBezTo>
                <a:close/>
                <a:moveTo>
                  <a:pt x="383" y="169"/>
                </a:moveTo>
                <a:cubicBezTo>
                  <a:pt x="383" y="169"/>
                  <a:pt x="383" y="169"/>
                  <a:pt x="383" y="169"/>
                </a:cubicBezTo>
                <a:cubicBezTo>
                  <a:pt x="383" y="169"/>
                  <a:pt x="383" y="169"/>
                  <a:pt x="383" y="169"/>
                </a:cubicBezTo>
                <a:cubicBezTo>
                  <a:pt x="383" y="169"/>
                  <a:pt x="383" y="169"/>
                  <a:pt x="383" y="169"/>
                </a:cubicBezTo>
                <a:close/>
                <a:moveTo>
                  <a:pt x="383" y="169"/>
                </a:moveTo>
                <a:cubicBezTo>
                  <a:pt x="383" y="169"/>
                  <a:pt x="383" y="169"/>
                  <a:pt x="383" y="169"/>
                </a:cubicBezTo>
                <a:cubicBezTo>
                  <a:pt x="383" y="169"/>
                  <a:pt x="383" y="169"/>
                  <a:pt x="383" y="169"/>
                </a:cubicBezTo>
                <a:cubicBezTo>
                  <a:pt x="383" y="169"/>
                  <a:pt x="384" y="169"/>
                  <a:pt x="384" y="168"/>
                </a:cubicBezTo>
                <a:cubicBezTo>
                  <a:pt x="384" y="169"/>
                  <a:pt x="384" y="169"/>
                  <a:pt x="384" y="169"/>
                </a:cubicBezTo>
                <a:cubicBezTo>
                  <a:pt x="384" y="169"/>
                  <a:pt x="383" y="169"/>
                  <a:pt x="383" y="169"/>
                </a:cubicBezTo>
                <a:close/>
                <a:moveTo>
                  <a:pt x="383" y="164"/>
                </a:moveTo>
                <a:cubicBezTo>
                  <a:pt x="383" y="164"/>
                  <a:pt x="383" y="164"/>
                  <a:pt x="383" y="164"/>
                </a:cubicBezTo>
                <a:cubicBezTo>
                  <a:pt x="384" y="164"/>
                  <a:pt x="384" y="163"/>
                  <a:pt x="384" y="163"/>
                </a:cubicBezTo>
                <a:cubicBezTo>
                  <a:pt x="384" y="164"/>
                  <a:pt x="384" y="164"/>
                  <a:pt x="384" y="164"/>
                </a:cubicBezTo>
                <a:cubicBezTo>
                  <a:pt x="384" y="164"/>
                  <a:pt x="383" y="164"/>
                  <a:pt x="383" y="164"/>
                </a:cubicBezTo>
                <a:close/>
                <a:moveTo>
                  <a:pt x="386" y="168"/>
                </a:moveTo>
                <a:cubicBezTo>
                  <a:pt x="386" y="168"/>
                  <a:pt x="386" y="168"/>
                  <a:pt x="386" y="168"/>
                </a:cubicBezTo>
                <a:cubicBezTo>
                  <a:pt x="386" y="168"/>
                  <a:pt x="386" y="168"/>
                  <a:pt x="386" y="168"/>
                </a:cubicBezTo>
                <a:cubicBezTo>
                  <a:pt x="386" y="168"/>
                  <a:pt x="386" y="168"/>
                  <a:pt x="386" y="168"/>
                </a:cubicBezTo>
                <a:close/>
                <a:moveTo>
                  <a:pt x="387" y="167"/>
                </a:moveTo>
                <a:cubicBezTo>
                  <a:pt x="386" y="168"/>
                  <a:pt x="386" y="168"/>
                  <a:pt x="386" y="168"/>
                </a:cubicBezTo>
                <a:cubicBezTo>
                  <a:pt x="386" y="168"/>
                  <a:pt x="386" y="168"/>
                  <a:pt x="386" y="168"/>
                </a:cubicBezTo>
                <a:cubicBezTo>
                  <a:pt x="385" y="168"/>
                  <a:pt x="385" y="168"/>
                  <a:pt x="384" y="168"/>
                </a:cubicBezTo>
                <a:cubicBezTo>
                  <a:pt x="385" y="167"/>
                  <a:pt x="386" y="168"/>
                  <a:pt x="387" y="167"/>
                </a:cubicBezTo>
                <a:close/>
                <a:moveTo>
                  <a:pt x="391" y="159"/>
                </a:moveTo>
                <a:cubicBezTo>
                  <a:pt x="390" y="158"/>
                  <a:pt x="390" y="159"/>
                  <a:pt x="390" y="158"/>
                </a:cubicBezTo>
                <a:cubicBezTo>
                  <a:pt x="390" y="158"/>
                  <a:pt x="390" y="158"/>
                  <a:pt x="390" y="158"/>
                </a:cubicBezTo>
                <a:cubicBezTo>
                  <a:pt x="390" y="158"/>
                  <a:pt x="390" y="158"/>
                  <a:pt x="390" y="158"/>
                </a:cubicBezTo>
                <a:cubicBezTo>
                  <a:pt x="390" y="158"/>
                  <a:pt x="390" y="158"/>
                  <a:pt x="390" y="158"/>
                </a:cubicBezTo>
                <a:cubicBezTo>
                  <a:pt x="391" y="158"/>
                  <a:pt x="391" y="158"/>
                  <a:pt x="391" y="158"/>
                </a:cubicBezTo>
                <a:cubicBezTo>
                  <a:pt x="391" y="158"/>
                  <a:pt x="391" y="158"/>
                  <a:pt x="391" y="159"/>
                </a:cubicBezTo>
                <a:close/>
                <a:moveTo>
                  <a:pt x="392" y="158"/>
                </a:moveTo>
                <a:cubicBezTo>
                  <a:pt x="392" y="158"/>
                  <a:pt x="391" y="159"/>
                  <a:pt x="391" y="158"/>
                </a:cubicBezTo>
                <a:cubicBezTo>
                  <a:pt x="392" y="158"/>
                  <a:pt x="392" y="157"/>
                  <a:pt x="392" y="158"/>
                </a:cubicBezTo>
                <a:close/>
                <a:moveTo>
                  <a:pt x="388" y="146"/>
                </a:moveTo>
                <a:cubicBezTo>
                  <a:pt x="388" y="146"/>
                  <a:pt x="388" y="146"/>
                  <a:pt x="388" y="146"/>
                </a:cubicBezTo>
                <a:cubicBezTo>
                  <a:pt x="388" y="146"/>
                  <a:pt x="388" y="146"/>
                  <a:pt x="388" y="146"/>
                </a:cubicBezTo>
                <a:close/>
                <a:moveTo>
                  <a:pt x="387" y="150"/>
                </a:moveTo>
                <a:cubicBezTo>
                  <a:pt x="387" y="150"/>
                  <a:pt x="387" y="151"/>
                  <a:pt x="387" y="151"/>
                </a:cubicBezTo>
                <a:cubicBezTo>
                  <a:pt x="387" y="151"/>
                  <a:pt x="387" y="151"/>
                  <a:pt x="386" y="151"/>
                </a:cubicBezTo>
                <a:cubicBezTo>
                  <a:pt x="386" y="150"/>
                  <a:pt x="387" y="150"/>
                  <a:pt x="387" y="150"/>
                </a:cubicBezTo>
                <a:close/>
                <a:moveTo>
                  <a:pt x="382" y="133"/>
                </a:moveTo>
                <a:cubicBezTo>
                  <a:pt x="382" y="133"/>
                  <a:pt x="382" y="133"/>
                  <a:pt x="381" y="134"/>
                </a:cubicBezTo>
                <a:cubicBezTo>
                  <a:pt x="381" y="134"/>
                  <a:pt x="381" y="134"/>
                  <a:pt x="381" y="134"/>
                </a:cubicBezTo>
                <a:cubicBezTo>
                  <a:pt x="381" y="133"/>
                  <a:pt x="381" y="133"/>
                  <a:pt x="381" y="133"/>
                </a:cubicBezTo>
                <a:cubicBezTo>
                  <a:pt x="381" y="133"/>
                  <a:pt x="381" y="133"/>
                  <a:pt x="381" y="133"/>
                </a:cubicBezTo>
                <a:cubicBezTo>
                  <a:pt x="382" y="133"/>
                  <a:pt x="382" y="133"/>
                  <a:pt x="382" y="133"/>
                </a:cubicBezTo>
                <a:close/>
                <a:moveTo>
                  <a:pt x="380" y="119"/>
                </a:moveTo>
                <a:cubicBezTo>
                  <a:pt x="380" y="119"/>
                  <a:pt x="380" y="119"/>
                  <a:pt x="380" y="119"/>
                </a:cubicBezTo>
                <a:cubicBezTo>
                  <a:pt x="380" y="119"/>
                  <a:pt x="380" y="119"/>
                  <a:pt x="380" y="119"/>
                </a:cubicBezTo>
                <a:cubicBezTo>
                  <a:pt x="380" y="119"/>
                  <a:pt x="380" y="119"/>
                  <a:pt x="380" y="119"/>
                </a:cubicBezTo>
                <a:close/>
                <a:moveTo>
                  <a:pt x="375" y="118"/>
                </a:moveTo>
                <a:cubicBezTo>
                  <a:pt x="375" y="118"/>
                  <a:pt x="375" y="118"/>
                  <a:pt x="375" y="118"/>
                </a:cubicBezTo>
                <a:cubicBezTo>
                  <a:pt x="375" y="118"/>
                  <a:pt x="375" y="118"/>
                  <a:pt x="375" y="118"/>
                </a:cubicBezTo>
                <a:cubicBezTo>
                  <a:pt x="375" y="118"/>
                  <a:pt x="375" y="118"/>
                  <a:pt x="375" y="118"/>
                </a:cubicBezTo>
                <a:close/>
                <a:moveTo>
                  <a:pt x="373" y="116"/>
                </a:moveTo>
                <a:cubicBezTo>
                  <a:pt x="373" y="117"/>
                  <a:pt x="373" y="117"/>
                  <a:pt x="373" y="117"/>
                </a:cubicBezTo>
                <a:cubicBezTo>
                  <a:pt x="373" y="117"/>
                  <a:pt x="372" y="117"/>
                  <a:pt x="372" y="117"/>
                </a:cubicBezTo>
                <a:cubicBezTo>
                  <a:pt x="372" y="117"/>
                  <a:pt x="372" y="117"/>
                  <a:pt x="372" y="117"/>
                </a:cubicBezTo>
                <a:cubicBezTo>
                  <a:pt x="372" y="117"/>
                  <a:pt x="372" y="117"/>
                  <a:pt x="372" y="116"/>
                </a:cubicBezTo>
                <a:cubicBezTo>
                  <a:pt x="372" y="116"/>
                  <a:pt x="373" y="116"/>
                  <a:pt x="373" y="116"/>
                </a:cubicBezTo>
                <a:close/>
                <a:moveTo>
                  <a:pt x="372" y="117"/>
                </a:moveTo>
                <a:cubicBezTo>
                  <a:pt x="372" y="117"/>
                  <a:pt x="372" y="117"/>
                  <a:pt x="372" y="117"/>
                </a:cubicBezTo>
                <a:cubicBezTo>
                  <a:pt x="371" y="117"/>
                  <a:pt x="371" y="117"/>
                  <a:pt x="371" y="117"/>
                </a:cubicBezTo>
                <a:cubicBezTo>
                  <a:pt x="371" y="117"/>
                  <a:pt x="371" y="117"/>
                  <a:pt x="371" y="117"/>
                </a:cubicBezTo>
                <a:cubicBezTo>
                  <a:pt x="371" y="117"/>
                  <a:pt x="371" y="117"/>
                  <a:pt x="372" y="117"/>
                </a:cubicBezTo>
                <a:close/>
                <a:moveTo>
                  <a:pt x="364" y="115"/>
                </a:moveTo>
                <a:cubicBezTo>
                  <a:pt x="364" y="115"/>
                  <a:pt x="363" y="116"/>
                  <a:pt x="363" y="116"/>
                </a:cubicBezTo>
                <a:cubicBezTo>
                  <a:pt x="363" y="115"/>
                  <a:pt x="363" y="114"/>
                  <a:pt x="364" y="115"/>
                </a:cubicBezTo>
                <a:close/>
                <a:moveTo>
                  <a:pt x="362" y="116"/>
                </a:moveTo>
                <a:cubicBezTo>
                  <a:pt x="362" y="116"/>
                  <a:pt x="362" y="116"/>
                  <a:pt x="362" y="116"/>
                </a:cubicBezTo>
                <a:cubicBezTo>
                  <a:pt x="362" y="116"/>
                  <a:pt x="362" y="116"/>
                  <a:pt x="362" y="116"/>
                </a:cubicBezTo>
                <a:cubicBezTo>
                  <a:pt x="362" y="117"/>
                  <a:pt x="363" y="117"/>
                  <a:pt x="363" y="117"/>
                </a:cubicBezTo>
                <a:cubicBezTo>
                  <a:pt x="362" y="117"/>
                  <a:pt x="362" y="118"/>
                  <a:pt x="362" y="117"/>
                </a:cubicBezTo>
                <a:cubicBezTo>
                  <a:pt x="362" y="116"/>
                  <a:pt x="362" y="116"/>
                  <a:pt x="362" y="116"/>
                </a:cubicBezTo>
                <a:close/>
                <a:moveTo>
                  <a:pt x="361" y="118"/>
                </a:moveTo>
                <a:cubicBezTo>
                  <a:pt x="361" y="118"/>
                  <a:pt x="361" y="118"/>
                  <a:pt x="361" y="118"/>
                </a:cubicBezTo>
                <a:cubicBezTo>
                  <a:pt x="360" y="118"/>
                  <a:pt x="360" y="119"/>
                  <a:pt x="360" y="118"/>
                </a:cubicBezTo>
                <a:cubicBezTo>
                  <a:pt x="359" y="119"/>
                  <a:pt x="359" y="119"/>
                  <a:pt x="359" y="119"/>
                </a:cubicBezTo>
                <a:cubicBezTo>
                  <a:pt x="359" y="119"/>
                  <a:pt x="359" y="119"/>
                  <a:pt x="359" y="119"/>
                </a:cubicBezTo>
                <a:cubicBezTo>
                  <a:pt x="360" y="118"/>
                  <a:pt x="360" y="118"/>
                  <a:pt x="360" y="118"/>
                </a:cubicBezTo>
                <a:cubicBezTo>
                  <a:pt x="360" y="118"/>
                  <a:pt x="361" y="118"/>
                  <a:pt x="361" y="118"/>
                </a:cubicBezTo>
                <a:close/>
                <a:moveTo>
                  <a:pt x="358" y="119"/>
                </a:moveTo>
                <a:cubicBezTo>
                  <a:pt x="358" y="119"/>
                  <a:pt x="358" y="119"/>
                  <a:pt x="357" y="119"/>
                </a:cubicBezTo>
                <a:cubicBezTo>
                  <a:pt x="357" y="119"/>
                  <a:pt x="357" y="119"/>
                  <a:pt x="357" y="118"/>
                </a:cubicBezTo>
                <a:cubicBezTo>
                  <a:pt x="357" y="119"/>
                  <a:pt x="357" y="119"/>
                  <a:pt x="358" y="119"/>
                </a:cubicBezTo>
                <a:close/>
                <a:moveTo>
                  <a:pt x="355" y="117"/>
                </a:moveTo>
                <a:cubicBezTo>
                  <a:pt x="355" y="118"/>
                  <a:pt x="355" y="118"/>
                  <a:pt x="355" y="118"/>
                </a:cubicBezTo>
                <a:cubicBezTo>
                  <a:pt x="356" y="117"/>
                  <a:pt x="355" y="117"/>
                  <a:pt x="356" y="117"/>
                </a:cubicBezTo>
                <a:cubicBezTo>
                  <a:pt x="356" y="117"/>
                  <a:pt x="356" y="118"/>
                  <a:pt x="356" y="118"/>
                </a:cubicBezTo>
                <a:cubicBezTo>
                  <a:pt x="355" y="119"/>
                  <a:pt x="355" y="118"/>
                  <a:pt x="355" y="118"/>
                </a:cubicBezTo>
                <a:cubicBezTo>
                  <a:pt x="355" y="119"/>
                  <a:pt x="355" y="119"/>
                  <a:pt x="355" y="119"/>
                </a:cubicBezTo>
                <a:cubicBezTo>
                  <a:pt x="355" y="119"/>
                  <a:pt x="355" y="119"/>
                  <a:pt x="355" y="119"/>
                </a:cubicBezTo>
                <a:cubicBezTo>
                  <a:pt x="355" y="118"/>
                  <a:pt x="355" y="118"/>
                  <a:pt x="355" y="118"/>
                </a:cubicBezTo>
                <a:cubicBezTo>
                  <a:pt x="355" y="118"/>
                  <a:pt x="355" y="117"/>
                  <a:pt x="355" y="117"/>
                </a:cubicBezTo>
                <a:close/>
                <a:moveTo>
                  <a:pt x="354" y="67"/>
                </a:moveTo>
                <a:cubicBezTo>
                  <a:pt x="355" y="67"/>
                  <a:pt x="355" y="67"/>
                  <a:pt x="355" y="67"/>
                </a:cubicBezTo>
                <a:cubicBezTo>
                  <a:pt x="355" y="67"/>
                  <a:pt x="355" y="68"/>
                  <a:pt x="354" y="67"/>
                </a:cubicBezTo>
                <a:close/>
                <a:moveTo>
                  <a:pt x="356" y="68"/>
                </a:moveTo>
                <a:cubicBezTo>
                  <a:pt x="356" y="68"/>
                  <a:pt x="356" y="68"/>
                  <a:pt x="356" y="68"/>
                </a:cubicBezTo>
                <a:cubicBezTo>
                  <a:pt x="356" y="68"/>
                  <a:pt x="356" y="68"/>
                  <a:pt x="356" y="68"/>
                </a:cubicBezTo>
                <a:close/>
                <a:moveTo>
                  <a:pt x="356" y="43"/>
                </a:moveTo>
                <a:cubicBezTo>
                  <a:pt x="355" y="44"/>
                  <a:pt x="355" y="44"/>
                  <a:pt x="354" y="44"/>
                </a:cubicBezTo>
                <a:cubicBezTo>
                  <a:pt x="355" y="44"/>
                  <a:pt x="355" y="43"/>
                  <a:pt x="356" y="43"/>
                </a:cubicBezTo>
                <a:close/>
                <a:moveTo>
                  <a:pt x="353" y="69"/>
                </a:moveTo>
                <a:cubicBezTo>
                  <a:pt x="353" y="68"/>
                  <a:pt x="354" y="68"/>
                  <a:pt x="354" y="67"/>
                </a:cubicBezTo>
                <a:cubicBezTo>
                  <a:pt x="354" y="68"/>
                  <a:pt x="354" y="68"/>
                  <a:pt x="354" y="69"/>
                </a:cubicBezTo>
                <a:cubicBezTo>
                  <a:pt x="353" y="69"/>
                  <a:pt x="353" y="69"/>
                  <a:pt x="353" y="69"/>
                </a:cubicBezTo>
                <a:cubicBezTo>
                  <a:pt x="353" y="69"/>
                  <a:pt x="353" y="69"/>
                  <a:pt x="353" y="69"/>
                </a:cubicBezTo>
                <a:cubicBezTo>
                  <a:pt x="353" y="69"/>
                  <a:pt x="353" y="69"/>
                  <a:pt x="353" y="69"/>
                </a:cubicBezTo>
                <a:close/>
                <a:moveTo>
                  <a:pt x="353" y="122"/>
                </a:moveTo>
                <a:cubicBezTo>
                  <a:pt x="353" y="122"/>
                  <a:pt x="353" y="122"/>
                  <a:pt x="353" y="122"/>
                </a:cubicBezTo>
                <a:cubicBezTo>
                  <a:pt x="353" y="122"/>
                  <a:pt x="352" y="122"/>
                  <a:pt x="352" y="122"/>
                </a:cubicBezTo>
                <a:cubicBezTo>
                  <a:pt x="353" y="122"/>
                  <a:pt x="353" y="122"/>
                  <a:pt x="353" y="122"/>
                </a:cubicBezTo>
                <a:close/>
                <a:moveTo>
                  <a:pt x="352" y="44"/>
                </a:moveTo>
                <a:cubicBezTo>
                  <a:pt x="352" y="43"/>
                  <a:pt x="352" y="44"/>
                  <a:pt x="351" y="44"/>
                </a:cubicBezTo>
                <a:cubicBezTo>
                  <a:pt x="352" y="43"/>
                  <a:pt x="352" y="43"/>
                  <a:pt x="352" y="44"/>
                </a:cubicBezTo>
                <a:close/>
                <a:moveTo>
                  <a:pt x="352" y="69"/>
                </a:moveTo>
                <a:cubicBezTo>
                  <a:pt x="352" y="69"/>
                  <a:pt x="351" y="69"/>
                  <a:pt x="351" y="70"/>
                </a:cubicBezTo>
                <a:cubicBezTo>
                  <a:pt x="351" y="70"/>
                  <a:pt x="352" y="70"/>
                  <a:pt x="352" y="70"/>
                </a:cubicBezTo>
                <a:cubicBezTo>
                  <a:pt x="351" y="70"/>
                  <a:pt x="351" y="70"/>
                  <a:pt x="351" y="70"/>
                </a:cubicBezTo>
                <a:cubicBezTo>
                  <a:pt x="351" y="70"/>
                  <a:pt x="351" y="70"/>
                  <a:pt x="351" y="70"/>
                </a:cubicBezTo>
                <a:cubicBezTo>
                  <a:pt x="351" y="70"/>
                  <a:pt x="351" y="70"/>
                  <a:pt x="351" y="70"/>
                </a:cubicBezTo>
                <a:cubicBezTo>
                  <a:pt x="350" y="70"/>
                  <a:pt x="350" y="70"/>
                  <a:pt x="350" y="70"/>
                </a:cubicBezTo>
                <a:cubicBezTo>
                  <a:pt x="350" y="70"/>
                  <a:pt x="351" y="69"/>
                  <a:pt x="352" y="69"/>
                </a:cubicBezTo>
                <a:close/>
                <a:moveTo>
                  <a:pt x="349" y="117"/>
                </a:moveTo>
                <a:cubicBezTo>
                  <a:pt x="348" y="118"/>
                  <a:pt x="348" y="117"/>
                  <a:pt x="348" y="118"/>
                </a:cubicBezTo>
                <a:cubicBezTo>
                  <a:pt x="348" y="117"/>
                  <a:pt x="348" y="117"/>
                  <a:pt x="348" y="117"/>
                </a:cubicBezTo>
                <a:cubicBezTo>
                  <a:pt x="348" y="117"/>
                  <a:pt x="349" y="117"/>
                  <a:pt x="349" y="117"/>
                </a:cubicBezTo>
                <a:cubicBezTo>
                  <a:pt x="349" y="117"/>
                  <a:pt x="349" y="117"/>
                  <a:pt x="349" y="117"/>
                </a:cubicBezTo>
                <a:close/>
                <a:moveTo>
                  <a:pt x="346" y="71"/>
                </a:moveTo>
                <a:cubicBezTo>
                  <a:pt x="346" y="71"/>
                  <a:pt x="346" y="71"/>
                  <a:pt x="347" y="70"/>
                </a:cubicBezTo>
                <a:cubicBezTo>
                  <a:pt x="347" y="70"/>
                  <a:pt x="347" y="70"/>
                  <a:pt x="348" y="70"/>
                </a:cubicBezTo>
                <a:cubicBezTo>
                  <a:pt x="348" y="70"/>
                  <a:pt x="347" y="70"/>
                  <a:pt x="348" y="70"/>
                </a:cubicBezTo>
                <a:cubicBezTo>
                  <a:pt x="348" y="70"/>
                  <a:pt x="348" y="69"/>
                  <a:pt x="348" y="69"/>
                </a:cubicBezTo>
                <a:cubicBezTo>
                  <a:pt x="349" y="69"/>
                  <a:pt x="349" y="70"/>
                  <a:pt x="349" y="70"/>
                </a:cubicBezTo>
                <a:cubicBezTo>
                  <a:pt x="349" y="70"/>
                  <a:pt x="349" y="70"/>
                  <a:pt x="349" y="70"/>
                </a:cubicBezTo>
                <a:cubicBezTo>
                  <a:pt x="349" y="70"/>
                  <a:pt x="349" y="70"/>
                  <a:pt x="349" y="70"/>
                </a:cubicBezTo>
                <a:cubicBezTo>
                  <a:pt x="348" y="70"/>
                  <a:pt x="348" y="70"/>
                  <a:pt x="348" y="71"/>
                </a:cubicBezTo>
                <a:cubicBezTo>
                  <a:pt x="348" y="71"/>
                  <a:pt x="347" y="71"/>
                  <a:pt x="347" y="71"/>
                </a:cubicBezTo>
                <a:cubicBezTo>
                  <a:pt x="347" y="71"/>
                  <a:pt x="347" y="71"/>
                  <a:pt x="347" y="71"/>
                </a:cubicBezTo>
                <a:cubicBezTo>
                  <a:pt x="346" y="71"/>
                  <a:pt x="346" y="71"/>
                  <a:pt x="346" y="72"/>
                </a:cubicBezTo>
                <a:cubicBezTo>
                  <a:pt x="346" y="72"/>
                  <a:pt x="346" y="72"/>
                  <a:pt x="346" y="72"/>
                </a:cubicBezTo>
                <a:cubicBezTo>
                  <a:pt x="346" y="72"/>
                  <a:pt x="346" y="72"/>
                  <a:pt x="346" y="72"/>
                </a:cubicBezTo>
                <a:cubicBezTo>
                  <a:pt x="346" y="72"/>
                  <a:pt x="346" y="71"/>
                  <a:pt x="346" y="71"/>
                </a:cubicBezTo>
                <a:close/>
                <a:moveTo>
                  <a:pt x="346" y="118"/>
                </a:moveTo>
                <a:cubicBezTo>
                  <a:pt x="346" y="118"/>
                  <a:pt x="346" y="118"/>
                  <a:pt x="346" y="118"/>
                </a:cubicBezTo>
                <a:cubicBezTo>
                  <a:pt x="346" y="118"/>
                  <a:pt x="346" y="118"/>
                  <a:pt x="346" y="118"/>
                </a:cubicBezTo>
                <a:close/>
                <a:moveTo>
                  <a:pt x="345" y="118"/>
                </a:moveTo>
                <a:cubicBezTo>
                  <a:pt x="345" y="118"/>
                  <a:pt x="345" y="118"/>
                  <a:pt x="345" y="118"/>
                </a:cubicBezTo>
                <a:cubicBezTo>
                  <a:pt x="345" y="118"/>
                  <a:pt x="345" y="118"/>
                  <a:pt x="345" y="118"/>
                </a:cubicBezTo>
                <a:cubicBezTo>
                  <a:pt x="345" y="118"/>
                  <a:pt x="345" y="118"/>
                  <a:pt x="345" y="118"/>
                </a:cubicBezTo>
                <a:close/>
                <a:moveTo>
                  <a:pt x="347" y="121"/>
                </a:moveTo>
                <a:cubicBezTo>
                  <a:pt x="347" y="122"/>
                  <a:pt x="345" y="122"/>
                  <a:pt x="345" y="122"/>
                </a:cubicBezTo>
                <a:cubicBezTo>
                  <a:pt x="346" y="122"/>
                  <a:pt x="346" y="121"/>
                  <a:pt x="347" y="121"/>
                </a:cubicBezTo>
                <a:close/>
                <a:moveTo>
                  <a:pt x="336" y="42"/>
                </a:moveTo>
                <a:cubicBezTo>
                  <a:pt x="336" y="42"/>
                  <a:pt x="337" y="42"/>
                  <a:pt x="337" y="42"/>
                </a:cubicBezTo>
                <a:cubicBezTo>
                  <a:pt x="338" y="42"/>
                  <a:pt x="336" y="43"/>
                  <a:pt x="337" y="43"/>
                </a:cubicBezTo>
                <a:cubicBezTo>
                  <a:pt x="337" y="44"/>
                  <a:pt x="337" y="44"/>
                  <a:pt x="336" y="44"/>
                </a:cubicBezTo>
                <a:cubicBezTo>
                  <a:pt x="337" y="44"/>
                  <a:pt x="337" y="43"/>
                  <a:pt x="336" y="42"/>
                </a:cubicBezTo>
                <a:close/>
                <a:moveTo>
                  <a:pt x="328" y="47"/>
                </a:moveTo>
                <a:cubicBezTo>
                  <a:pt x="327" y="48"/>
                  <a:pt x="327" y="49"/>
                  <a:pt x="326" y="48"/>
                </a:cubicBezTo>
                <a:cubicBezTo>
                  <a:pt x="326" y="48"/>
                  <a:pt x="327" y="48"/>
                  <a:pt x="328" y="47"/>
                </a:cubicBezTo>
                <a:close/>
                <a:moveTo>
                  <a:pt x="326" y="131"/>
                </a:moveTo>
                <a:cubicBezTo>
                  <a:pt x="326" y="131"/>
                  <a:pt x="325" y="131"/>
                  <a:pt x="325" y="131"/>
                </a:cubicBezTo>
                <a:cubicBezTo>
                  <a:pt x="325" y="131"/>
                  <a:pt x="326" y="131"/>
                  <a:pt x="326" y="131"/>
                </a:cubicBezTo>
                <a:close/>
                <a:moveTo>
                  <a:pt x="326" y="133"/>
                </a:moveTo>
                <a:cubicBezTo>
                  <a:pt x="326" y="133"/>
                  <a:pt x="326" y="132"/>
                  <a:pt x="327" y="133"/>
                </a:cubicBezTo>
                <a:cubicBezTo>
                  <a:pt x="327" y="133"/>
                  <a:pt x="327" y="133"/>
                  <a:pt x="326" y="134"/>
                </a:cubicBezTo>
                <a:cubicBezTo>
                  <a:pt x="326" y="133"/>
                  <a:pt x="325" y="134"/>
                  <a:pt x="325" y="134"/>
                </a:cubicBezTo>
                <a:cubicBezTo>
                  <a:pt x="325" y="133"/>
                  <a:pt x="326" y="133"/>
                  <a:pt x="326" y="133"/>
                </a:cubicBezTo>
                <a:close/>
                <a:moveTo>
                  <a:pt x="322" y="134"/>
                </a:moveTo>
                <a:cubicBezTo>
                  <a:pt x="322" y="134"/>
                  <a:pt x="323" y="134"/>
                  <a:pt x="323" y="133"/>
                </a:cubicBezTo>
                <a:cubicBezTo>
                  <a:pt x="323" y="133"/>
                  <a:pt x="323" y="134"/>
                  <a:pt x="323" y="134"/>
                </a:cubicBezTo>
                <a:cubicBezTo>
                  <a:pt x="323" y="134"/>
                  <a:pt x="323" y="134"/>
                  <a:pt x="323" y="135"/>
                </a:cubicBezTo>
                <a:cubicBezTo>
                  <a:pt x="322" y="134"/>
                  <a:pt x="322" y="135"/>
                  <a:pt x="322" y="135"/>
                </a:cubicBezTo>
                <a:cubicBezTo>
                  <a:pt x="322" y="134"/>
                  <a:pt x="322" y="134"/>
                  <a:pt x="322" y="134"/>
                </a:cubicBezTo>
                <a:close/>
                <a:moveTo>
                  <a:pt x="319" y="143"/>
                </a:moveTo>
                <a:cubicBezTo>
                  <a:pt x="319" y="143"/>
                  <a:pt x="319" y="143"/>
                  <a:pt x="319" y="143"/>
                </a:cubicBezTo>
                <a:cubicBezTo>
                  <a:pt x="319" y="143"/>
                  <a:pt x="319" y="143"/>
                  <a:pt x="319" y="143"/>
                </a:cubicBezTo>
                <a:close/>
                <a:moveTo>
                  <a:pt x="319" y="142"/>
                </a:moveTo>
                <a:cubicBezTo>
                  <a:pt x="319" y="142"/>
                  <a:pt x="319" y="142"/>
                  <a:pt x="319" y="142"/>
                </a:cubicBezTo>
                <a:cubicBezTo>
                  <a:pt x="319" y="142"/>
                  <a:pt x="319" y="142"/>
                  <a:pt x="318" y="142"/>
                </a:cubicBezTo>
                <a:cubicBezTo>
                  <a:pt x="319" y="142"/>
                  <a:pt x="319" y="142"/>
                  <a:pt x="319" y="142"/>
                </a:cubicBezTo>
                <a:close/>
                <a:moveTo>
                  <a:pt x="317" y="140"/>
                </a:moveTo>
                <a:cubicBezTo>
                  <a:pt x="317" y="141"/>
                  <a:pt x="318" y="141"/>
                  <a:pt x="318" y="141"/>
                </a:cubicBezTo>
                <a:cubicBezTo>
                  <a:pt x="318" y="141"/>
                  <a:pt x="318" y="141"/>
                  <a:pt x="318" y="142"/>
                </a:cubicBezTo>
                <a:cubicBezTo>
                  <a:pt x="318" y="142"/>
                  <a:pt x="318" y="142"/>
                  <a:pt x="318" y="142"/>
                </a:cubicBezTo>
                <a:cubicBezTo>
                  <a:pt x="317" y="142"/>
                  <a:pt x="317" y="142"/>
                  <a:pt x="317" y="142"/>
                </a:cubicBezTo>
                <a:cubicBezTo>
                  <a:pt x="317" y="142"/>
                  <a:pt x="317" y="142"/>
                  <a:pt x="317" y="142"/>
                </a:cubicBezTo>
                <a:cubicBezTo>
                  <a:pt x="317" y="142"/>
                  <a:pt x="317" y="141"/>
                  <a:pt x="317" y="140"/>
                </a:cubicBezTo>
                <a:close/>
                <a:moveTo>
                  <a:pt x="317" y="145"/>
                </a:moveTo>
                <a:cubicBezTo>
                  <a:pt x="317" y="145"/>
                  <a:pt x="317" y="145"/>
                  <a:pt x="317" y="145"/>
                </a:cubicBezTo>
                <a:cubicBezTo>
                  <a:pt x="317" y="145"/>
                  <a:pt x="317" y="145"/>
                  <a:pt x="317" y="145"/>
                </a:cubicBezTo>
                <a:cubicBezTo>
                  <a:pt x="317" y="145"/>
                  <a:pt x="317" y="145"/>
                  <a:pt x="317" y="145"/>
                </a:cubicBezTo>
                <a:close/>
                <a:moveTo>
                  <a:pt x="314" y="136"/>
                </a:moveTo>
                <a:cubicBezTo>
                  <a:pt x="315" y="136"/>
                  <a:pt x="315" y="136"/>
                  <a:pt x="315" y="136"/>
                </a:cubicBezTo>
                <a:cubicBezTo>
                  <a:pt x="315" y="136"/>
                  <a:pt x="315" y="136"/>
                  <a:pt x="315" y="136"/>
                </a:cubicBezTo>
                <a:cubicBezTo>
                  <a:pt x="315" y="136"/>
                  <a:pt x="315" y="136"/>
                  <a:pt x="315" y="136"/>
                </a:cubicBezTo>
                <a:cubicBezTo>
                  <a:pt x="315" y="136"/>
                  <a:pt x="316" y="136"/>
                  <a:pt x="316" y="135"/>
                </a:cubicBezTo>
                <a:cubicBezTo>
                  <a:pt x="316" y="135"/>
                  <a:pt x="316" y="136"/>
                  <a:pt x="317" y="136"/>
                </a:cubicBezTo>
                <a:cubicBezTo>
                  <a:pt x="316" y="135"/>
                  <a:pt x="316" y="137"/>
                  <a:pt x="315" y="136"/>
                </a:cubicBezTo>
                <a:cubicBezTo>
                  <a:pt x="315" y="137"/>
                  <a:pt x="314" y="137"/>
                  <a:pt x="314" y="136"/>
                </a:cubicBezTo>
                <a:cubicBezTo>
                  <a:pt x="314" y="136"/>
                  <a:pt x="314" y="136"/>
                  <a:pt x="314" y="136"/>
                </a:cubicBezTo>
                <a:close/>
                <a:moveTo>
                  <a:pt x="315" y="137"/>
                </a:moveTo>
                <a:cubicBezTo>
                  <a:pt x="315" y="137"/>
                  <a:pt x="315" y="137"/>
                  <a:pt x="315" y="137"/>
                </a:cubicBezTo>
                <a:cubicBezTo>
                  <a:pt x="315" y="137"/>
                  <a:pt x="315" y="137"/>
                  <a:pt x="315" y="137"/>
                </a:cubicBezTo>
                <a:cubicBezTo>
                  <a:pt x="315" y="137"/>
                  <a:pt x="315" y="137"/>
                  <a:pt x="315" y="137"/>
                </a:cubicBezTo>
                <a:cubicBezTo>
                  <a:pt x="314" y="137"/>
                  <a:pt x="314" y="137"/>
                  <a:pt x="314" y="137"/>
                </a:cubicBezTo>
                <a:cubicBezTo>
                  <a:pt x="314" y="137"/>
                  <a:pt x="314" y="137"/>
                  <a:pt x="315" y="137"/>
                </a:cubicBezTo>
                <a:close/>
                <a:moveTo>
                  <a:pt x="311" y="137"/>
                </a:moveTo>
                <a:cubicBezTo>
                  <a:pt x="311" y="137"/>
                  <a:pt x="311" y="137"/>
                  <a:pt x="311" y="137"/>
                </a:cubicBezTo>
                <a:cubicBezTo>
                  <a:pt x="311" y="137"/>
                  <a:pt x="311" y="137"/>
                  <a:pt x="311" y="137"/>
                </a:cubicBezTo>
                <a:close/>
                <a:moveTo>
                  <a:pt x="311" y="137"/>
                </a:moveTo>
                <a:cubicBezTo>
                  <a:pt x="311" y="137"/>
                  <a:pt x="310" y="137"/>
                  <a:pt x="310" y="137"/>
                </a:cubicBezTo>
                <a:cubicBezTo>
                  <a:pt x="310" y="137"/>
                  <a:pt x="310" y="137"/>
                  <a:pt x="310" y="136"/>
                </a:cubicBezTo>
                <a:cubicBezTo>
                  <a:pt x="310" y="137"/>
                  <a:pt x="310" y="137"/>
                  <a:pt x="311" y="137"/>
                </a:cubicBezTo>
                <a:close/>
                <a:moveTo>
                  <a:pt x="310" y="138"/>
                </a:moveTo>
                <a:cubicBezTo>
                  <a:pt x="309" y="138"/>
                  <a:pt x="308" y="139"/>
                  <a:pt x="308" y="139"/>
                </a:cubicBezTo>
                <a:cubicBezTo>
                  <a:pt x="308" y="139"/>
                  <a:pt x="307" y="139"/>
                  <a:pt x="307" y="139"/>
                </a:cubicBezTo>
                <a:cubicBezTo>
                  <a:pt x="308" y="139"/>
                  <a:pt x="309" y="138"/>
                  <a:pt x="310" y="138"/>
                </a:cubicBezTo>
                <a:close/>
                <a:moveTo>
                  <a:pt x="306" y="51"/>
                </a:moveTo>
                <a:cubicBezTo>
                  <a:pt x="306" y="51"/>
                  <a:pt x="306" y="51"/>
                  <a:pt x="306" y="51"/>
                </a:cubicBezTo>
                <a:cubicBezTo>
                  <a:pt x="306" y="51"/>
                  <a:pt x="306" y="51"/>
                  <a:pt x="306" y="51"/>
                </a:cubicBezTo>
                <a:cubicBezTo>
                  <a:pt x="306" y="50"/>
                  <a:pt x="306" y="51"/>
                  <a:pt x="306" y="51"/>
                </a:cubicBezTo>
                <a:cubicBezTo>
                  <a:pt x="306" y="51"/>
                  <a:pt x="306" y="51"/>
                  <a:pt x="306" y="51"/>
                </a:cubicBezTo>
                <a:cubicBezTo>
                  <a:pt x="306" y="51"/>
                  <a:pt x="306" y="51"/>
                  <a:pt x="306" y="51"/>
                </a:cubicBezTo>
                <a:close/>
                <a:moveTo>
                  <a:pt x="303" y="145"/>
                </a:moveTo>
                <a:cubicBezTo>
                  <a:pt x="303" y="145"/>
                  <a:pt x="303" y="145"/>
                  <a:pt x="303" y="145"/>
                </a:cubicBezTo>
                <a:cubicBezTo>
                  <a:pt x="303" y="145"/>
                  <a:pt x="303" y="145"/>
                  <a:pt x="303" y="145"/>
                </a:cubicBezTo>
                <a:cubicBezTo>
                  <a:pt x="303" y="145"/>
                  <a:pt x="303" y="145"/>
                  <a:pt x="303" y="145"/>
                </a:cubicBezTo>
                <a:close/>
                <a:moveTo>
                  <a:pt x="295" y="55"/>
                </a:moveTo>
                <a:cubicBezTo>
                  <a:pt x="295" y="55"/>
                  <a:pt x="295" y="55"/>
                  <a:pt x="295" y="56"/>
                </a:cubicBezTo>
                <a:cubicBezTo>
                  <a:pt x="295" y="56"/>
                  <a:pt x="294" y="56"/>
                  <a:pt x="294" y="56"/>
                </a:cubicBezTo>
                <a:cubicBezTo>
                  <a:pt x="294" y="55"/>
                  <a:pt x="294" y="55"/>
                  <a:pt x="295" y="55"/>
                </a:cubicBezTo>
                <a:close/>
                <a:moveTo>
                  <a:pt x="280" y="52"/>
                </a:moveTo>
                <a:cubicBezTo>
                  <a:pt x="280" y="52"/>
                  <a:pt x="280" y="52"/>
                  <a:pt x="280" y="52"/>
                </a:cubicBezTo>
                <a:cubicBezTo>
                  <a:pt x="280" y="52"/>
                  <a:pt x="279" y="52"/>
                  <a:pt x="279" y="52"/>
                </a:cubicBezTo>
                <a:cubicBezTo>
                  <a:pt x="279" y="52"/>
                  <a:pt x="280" y="52"/>
                  <a:pt x="280" y="52"/>
                </a:cubicBezTo>
                <a:close/>
                <a:moveTo>
                  <a:pt x="278" y="53"/>
                </a:moveTo>
                <a:cubicBezTo>
                  <a:pt x="279" y="53"/>
                  <a:pt x="279" y="52"/>
                  <a:pt x="279" y="52"/>
                </a:cubicBezTo>
                <a:cubicBezTo>
                  <a:pt x="279" y="52"/>
                  <a:pt x="280" y="52"/>
                  <a:pt x="280" y="53"/>
                </a:cubicBezTo>
                <a:cubicBezTo>
                  <a:pt x="279" y="53"/>
                  <a:pt x="279" y="53"/>
                  <a:pt x="278" y="54"/>
                </a:cubicBezTo>
                <a:cubicBezTo>
                  <a:pt x="278" y="53"/>
                  <a:pt x="279" y="53"/>
                  <a:pt x="278" y="53"/>
                </a:cubicBezTo>
                <a:close/>
                <a:moveTo>
                  <a:pt x="278" y="54"/>
                </a:moveTo>
                <a:cubicBezTo>
                  <a:pt x="278" y="54"/>
                  <a:pt x="278" y="54"/>
                  <a:pt x="278" y="54"/>
                </a:cubicBezTo>
                <a:cubicBezTo>
                  <a:pt x="278" y="54"/>
                  <a:pt x="278" y="54"/>
                  <a:pt x="277" y="54"/>
                </a:cubicBezTo>
                <a:cubicBezTo>
                  <a:pt x="278" y="54"/>
                  <a:pt x="278" y="54"/>
                  <a:pt x="278" y="54"/>
                </a:cubicBezTo>
                <a:close/>
                <a:moveTo>
                  <a:pt x="101" y="285"/>
                </a:moveTo>
                <a:cubicBezTo>
                  <a:pt x="101" y="285"/>
                  <a:pt x="101" y="285"/>
                  <a:pt x="101" y="285"/>
                </a:cubicBezTo>
                <a:cubicBezTo>
                  <a:pt x="101" y="285"/>
                  <a:pt x="102" y="285"/>
                  <a:pt x="102" y="284"/>
                </a:cubicBezTo>
                <a:cubicBezTo>
                  <a:pt x="102" y="284"/>
                  <a:pt x="102" y="284"/>
                  <a:pt x="102" y="285"/>
                </a:cubicBezTo>
                <a:cubicBezTo>
                  <a:pt x="102" y="285"/>
                  <a:pt x="102" y="286"/>
                  <a:pt x="102" y="286"/>
                </a:cubicBezTo>
                <a:cubicBezTo>
                  <a:pt x="101" y="286"/>
                  <a:pt x="101" y="285"/>
                  <a:pt x="101" y="285"/>
                </a:cubicBezTo>
                <a:close/>
                <a:moveTo>
                  <a:pt x="71" y="264"/>
                </a:moveTo>
                <a:cubicBezTo>
                  <a:pt x="70" y="264"/>
                  <a:pt x="70" y="264"/>
                  <a:pt x="70" y="264"/>
                </a:cubicBezTo>
                <a:cubicBezTo>
                  <a:pt x="70" y="264"/>
                  <a:pt x="70" y="264"/>
                  <a:pt x="70" y="264"/>
                </a:cubicBezTo>
                <a:cubicBezTo>
                  <a:pt x="70" y="263"/>
                  <a:pt x="71" y="263"/>
                  <a:pt x="71" y="264"/>
                </a:cubicBezTo>
                <a:cubicBezTo>
                  <a:pt x="71" y="264"/>
                  <a:pt x="71" y="264"/>
                  <a:pt x="71" y="264"/>
                </a:cubicBezTo>
                <a:cubicBezTo>
                  <a:pt x="71" y="264"/>
                  <a:pt x="71" y="264"/>
                  <a:pt x="71" y="264"/>
                </a:cubicBezTo>
                <a:close/>
                <a:moveTo>
                  <a:pt x="68" y="263"/>
                </a:moveTo>
                <a:cubicBezTo>
                  <a:pt x="67" y="263"/>
                  <a:pt x="67" y="263"/>
                  <a:pt x="67" y="263"/>
                </a:cubicBezTo>
                <a:cubicBezTo>
                  <a:pt x="66" y="263"/>
                  <a:pt x="67" y="262"/>
                  <a:pt x="66" y="262"/>
                </a:cubicBezTo>
                <a:cubicBezTo>
                  <a:pt x="66" y="262"/>
                  <a:pt x="67" y="261"/>
                  <a:pt x="67" y="261"/>
                </a:cubicBezTo>
                <a:cubicBezTo>
                  <a:pt x="67" y="261"/>
                  <a:pt x="67" y="261"/>
                  <a:pt x="67" y="261"/>
                </a:cubicBezTo>
                <a:cubicBezTo>
                  <a:pt x="67" y="261"/>
                  <a:pt x="68" y="261"/>
                  <a:pt x="68" y="261"/>
                </a:cubicBezTo>
                <a:cubicBezTo>
                  <a:pt x="67" y="261"/>
                  <a:pt x="67" y="262"/>
                  <a:pt x="68" y="263"/>
                </a:cubicBezTo>
                <a:close/>
                <a:moveTo>
                  <a:pt x="63" y="265"/>
                </a:moveTo>
                <a:cubicBezTo>
                  <a:pt x="63" y="265"/>
                  <a:pt x="63" y="265"/>
                  <a:pt x="63" y="265"/>
                </a:cubicBezTo>
                <a:cubicBezTo>
                  <a:pt x="63" y="265"/>
                  <a:pt x="63" y="265"/>
                  <a:pt x="63" y="265"/>
                </a:cubicBezTo>
                <a:cubicBezTo>
                  <a:pt x="63" y="265"/>
                  <a:pt x="63" y="265"/>
                  <a:pt x="63" y="265"/>
                </a:cubicBezTo>
                <a:close/>
                <a:moveTo>
                  <a:pt x="60" y="267"/>
                </a:moveTo>
                <a:cubicBezTo>
                  <a:pt x="60" y="267"/>
                  <a:pt x="59" y="267"/>
                  <a:pt x="59" y="267"/>
                </a:cubicBezTo>
                <a:cubicBezTo>
                  <a:pt x="60" y="266"/>
                  <a:pt x="60" y="266"/>
                  <a:pt x="60" y="266"/>
                </a:cubicBezTo>
                <a:cubicBezTo>
                  <a:pt x="60" y="266"/>
                  <a:pt x="60" y="266"/>
                  <a:pt x="60" y="266"/>
                </a:cubicBezTo>
                <a:cubicBezTo>
                  <a:pt x="60" y="266"/>
                  <a:pt x="59" y="266"/>
                  <a:pt x="60" y="267"/>
                </a:cubicBezTo>
                <a:close/>
                <a:moveTo>
                  <a:pt x="44" y="249"/>
                </a:moveTo>
                <a:cubicBezTo>
                  <a:pt x="44" y="249"/>
                  <a:pt x="44" y="249"/>
                  <a:pt x="44" y="249"/>
                </a:cubicBezTo>
                <a:cubicBezTo>
                  <a:pt x="44" y="249"/>
                  <a:pt x="45" y="249"/>
                  <a:pt x="44" y="248"/>
                </a:cubicBezTo>
                <a:cubicBezTo>
                  <a:pt x="45" y="248"/>
                  <a:pt x="45" y="249"/>
                  <a:pt x="45" y="249"/>
                </a:cubicBezTo>
                <a:cubicBezTo>
                  <a:pt x="45" y="249"/>
                  <a:pt x="44" y="250"/>
                  <a:pt x="44" y="250"/>
                </a:cubicBezTo>
                <a:cubicBezTo>
                  <a:pt x="44" y="250"/>
                  <a:pt x="44" y="250"/>
                  <a:pt x="44" y="249"/>
                </a:cubicBezTo>
                <a:close/>
                <a:moveTo>
                  <a:pt x="58" y="187"/>
                </a:moveTo>
                <a:cubicBezTo>
                  <a:pt x="58" y="187"/>
                  <a:pt x="58" y="187"/>
                  <a:pt x="58" y="187"/>
                </a:cubicBezTo>
                <a:cubicBezTo>
                  <a:pt x="58" y="187"/>
                  <a:pt x="58" y="187"/>
                  <a:pt x="58" y="187"/>
                </a:cubicBezTo>
                <a:cubicBezTo>
                  <a:pt x="58" y="187"/>
                  <a:pt x="58" y="187"/>
                  <a:pt x="58" y="187"/>
                </a:cubicBezTo>
                <a:close/>
                <a:moveTo>
                  <a:pt x="84" y="164"/>
                </a:moveTo>
                <a:cubicBezTo>
                  <a:pt x="84" y="164"/>
                  <a:pt x="85" y="164"/>
                  <a:pt x="85" y="164"/>
                </a:cubicBezTo>
                <a:cubicBezTo>
                  <a:pt x="85" y="164"/>
                  <a:pt x="85" y="164"/>
                  <a:pt x="85" y="164"/>
                </a:cubicBezTo>
                <a:cubicBezTo>
                  <a:pt x="85" y="164"/>
                  <a:pt x="85" y="164"/>
                  <a:pt x="84" y="164"/>
                </a:cubicBezTo>
                <a:close/>
                <a:moveTo>
                  <a:pt x="87" y="137"/>
                </a:moveTo>
                <a:cubicBezTo>
                  <a:pt x="88" y="137"/>
                  <a:pt x="87" y="137"/>
                  <a:pt x="87" y="137"/>
                </a:cubicBezTo>
                <a:cubicBezTo>
                  <a:pt x="87" y="137"/>
                  <a:pt x="87" y="137"/>
                  <a:pt x="87" y="137"/>
                </a:cubicBezTo>
                <a:cubicBezTo>
                  <a:pt x="87" y="138"/>
                  <a:pt x="87" y="138"/>
                  <a:pt x="86" y="138"/>
                </a:cubicBezTo>
                <a:cubicBezTo>
                  <a:pt x="87" y="137"/>
                  <a:pt x="87" y="137"/>
                  <a:pt x="87" y="137"/>
                </a:cubicBezTo>
                <a:cubicBezTo>
                  <a:pt x="87" y="137"/>
                  <a:pt x="87" y="137"/>
                  <a:pt x="87" y="137"/>
                </a:cubicBezTo>
                <a:close/>
                <a:moveTo>
                  <a:pt x="88" y="137"/>
                </a:moveTo>
                <a:cubicBezTo>
                  <a:pt x="88" y="137"/>
                  <a:pt x="88" y="137"/>
                  <a:pt x="88" y="137"/>
                </a:cubicBezTo>
                <a:cubicBezTo>
                  <a:pt x="88" y="137"/>
                  <a:pt x="88" y="137"/>
                  <a:pt x="88" y="136"/>
                </a:cubicBezTo>
                <a:cubicBezTo>
                  <a:pt x="88" y="136"/>
                  <a:pt x="88" y="136"/>
                  <a:pt x="88" y="136"/>
                </a:cubicBezTo>
                <a:cubicBezTo>
                  <a:pt x="89" y="136"/>
                  <a:pt x="88" y="137"/>
                  <a:pt x="88" y="137"/>
                </a:cubicBezTo>
                <a:close/>
                <a:moveTo>
                  <a:pt x="88" y="163"/>
                </a:moveTo>
                <a:cubicBezTo>
                  <a:pt x="88" y="163"/>
                  <a:pt x="88" y="162"/>
                  <a:pt x="88" y="162"/>
                </a:cubicBezTo>
                <a:cubicBezTo>
                  <a:pt x="89" y="162"/>
                  <a:pt x="89" y="163"/>
                  <a:pt x="89" y="163"/>
                </a:cubicBezTo>
                <a:cubicBezTo>
                  <a:pt x="88" y="163"/>
                  <a:pt x="88" y="163"/>
                  <a:pt x="88" y="163"/>
                </a:cubicBezTo>
                <a:cubicBezTo>
                  <a:pt x="88" y="163"/>
                  <a:pt x="88" y="163"/>
                  <a:pt x="88" y="163"/>
                </a:cubicBezTo>
                <a:close/>
                <a:moveTo>
                  <a:pt x="89" y="169"/>
                </a:moveTo>
                <a:cubicBezTo>
                  <a:pt x="89" y="169"/>
                  <a:pt x="89" y="168"/>
                  <a:pt x="90" y="169"/>
                </a:cubicBezTo>
                <a:cubicBezTo>
                  <a:pt x="90" y="169"/>
                  <a:pt x="89" y="169"/>
                  <a:pt x="89" y="169"/>
                </a:cubicBezTo>
                <a:cubicBezTo>
                  <a:pt x="89" y="169"/>
                  <a:pt x="89" y="169"/>
                  <a:pt x="89" y="169"/>
                </a:cubicBezTo>
                <a:cubicBezTo>
                  <a:pt x="89" y="169"/>
                  <a:pt x="89" y="169"/>
                  <a:pt x="89" y="169"/>
                </a:cubicBezTo>
                <a:cubicBezTo>
                  <a:pt x="89" y="169"/>
                  <a:pt x="89" y="169"/>
                  <a:pt x="89" y="169"/>
                </a:cubicBezTo>
                <a:cubicBezTo>
                  <a:pt x="88" y="169"/>
                  <a:pt x="88" y="170"/>
                  <a:pt x="87" y="170"/>
                </a:cubicBezTo>
                <a:cubicBezTo>
                  <a:pt x="87" y="170"/>
                  <a:pt x="87" y="170"/>
                  <a:pt x="87" y="169"/>
                </a:cubicBezTo>
                <a:cubicBezTo>
                  <a:pt x="88" y="170"/>
                  <a:pt x="88" y="169"/>
                  <a:pt x="89" y="169"/>
                </a:cubicBezTo>
                <a:close/>
                <a:moveTo>
                  <a:pt x="90" y="168"/>
                </a:moveTo>
                <a:cubicBezTo>
                  <a:pt x="90" y="168"/>
                  <a:pt x="89" y="168"/>
                  <a:pt x="89" y="168"/>
                </a:cubicBezTo>
                <a:cubicBezTo>
                  <a:pt x="89" y="168"/>
                  <a:pt x="89" y="168"/>
                  <a:pt x="89" y="168"/>
                </a:cubicBezTo>
                <a:cubicBezTo>
                  <a:pt x="89" y="168"/>
                  <a:pt x="89" y="168"/>
                  <a:pt x="89" y="168"/>
                </a:cubicBezTo>
                <a:cubicBezTo>
                  <a:pt x="89" y="168"/>
                  <a:pt x="89" y="168"/>
                  <a:pt x="89" y="168"/>
                </a:cubicBezTo>
                <a:cubicBezTo>
                  <a:pt x="89" y="168"/>
                  <a:pt x="90" y="168"/>
                  <a:pt x="90" y="168"/>
                </a:cubicBezTo>
                <a:close/>
                <a:moveTo>
                  <a:pt x="89" y="163"/>
                </a:moveTo>
                <a:cubicBezTo>
                  <a:pt x="89" y="162"/>
                  <a:pt x="89" y="162"/>
                  <a:pt x="90" y="162"/>
                </a:cubicBezTo>
                <a:cubicBezTo>
                  <a:pt x="90" y="162"/>
                  <a:pt x="90" y="162"/>
                  <a:pt x="90" y="162"/>
                </a:cubicBezTo>
                <a:cubicBezTo>
                  <a:pt x="90" y="163"/>
                  <a:pt x="90" y="163"/>
                  <a:pt x="89" y="163"/>
                </a:cubicBezTo>
                <a:cubicBezTo>
                  <a:pt x="89" y="163"/>
                  <a:pt x="89" y="163"/>
                  <a:pt x="89" y="163"/>
                </a:cubicBezTo>
                <a:close/>
                <a:moveTo>
                  <a:pt x="91" y="136"/>
                </a:moveTo>
                <a:cubicBezTo>
                  <a:pt x="91" y="136"/>
                  <a:pt x="92" y="136"/>
                  <a:pt x="92" y="136"/>
                </a:cubicBezTo>
                <a:cubicBezTo>
                  <a:pt x="92" y="136"/>
                  <a:pt x="92" y="136"/>
                  <a:pt x="92" y="136"/>
                </a:cubicBezTo>
                <a:cubicBezTo>
                  <a:pt x="91" y="136"/>
                  <a:pt x="91" y="136"/>
                  <a:pt x="91" y="136"/>
                </a:cubicBezTo>
                <a:cubicBezTo>
                  <a:pt x="91" y="136"/>
                  <a:pt x="91" y="136"/>
                  <a:pt x="91" y="136"/>
                </a:cubicBezTo>
                <a:cubicBezTo>
                  <a:pt x="91" y="136"/>
                  <a:pt x="91" y="136"/>
                  <a:pt x="91" y="136"/>
                </a:cubicBezTo>
                <a:cubicBezTo>
                  <a:pt x="91" y="136"/>
                  <a:pt x="91" y="136"/>
                  <a:pt x="91" y="136"/>
                </a:cubicBezTo>
                <a:close/>
                <a:moveTo>
                  <a:pt x="91" y="135"/>
                </a:moveTo>
                <a:cubicBezTo>
                  <a:pt x="91" y="135"/>
                  <a:pt x="91" y="135"/>
                  <a:pt x="91" y="135"/>
                </a:cubicBezTo>
                <a:cubicBezTo>
                  <a:pt x="91" y="135"/>
                  <a:pt x="91" y="135"/>
                  <a:pt x="91" y="135"/>
                </a:cubicBezTo>
                <a:cubicBezTo>
                  <a:pt x="91" y="135"/>
                  <a:pt x="91" y="135"/>
                  <a:pt x="91" y="135"/>
                </a:cubicBezTo>
                <a:close/>
                <a:moveTo>
                  <a:pt x="92" y="120"/>
                </a:moveTo>
                <a:cubicBezTo>
                  <a:pt x="92" y="119"/>
                  <a:pt x="92" y="120"/>
                  <a:pt x="93" y="120"/>
                </a:cubicBezTo>
                <a:cubicBezTo>
                  <a:pt x="93" y="120"/>
                  <a:pt x="92" y="120"/>
                  <a:pt x="92" y="120"/>
                </a:cubicBezTo>
                <a:cubicBezTo>
                  <a:pt x="92" y="120"/>
                  <a:pt x="92" y="120"/>
                  <a:pt x="92" y="120"/>
                </a:cubicBezTo>
                <a:cubicBezTo>
                  <a:pt x="92" y="120"/>
                  <a:pt x="92" y="120"/>
                  <a:pt x="92" y="120"/>
                </a:cubicBezTo>
                <a:cubicBezTo>
                  <a:pt x="92" y="120"/>
                  <a:pt x="92" y="120"/>
                  <a:pt x="91" y="120"/>
                </a:cubicBezTo>
                <a:cubicBezTo>
                  <a:pt x="92" y="120"/>
                  <a:pt x="92" y="120"/>
                  <a:pt x="92" y="120"/>
                </a:cubicBezTo>
                <a:cubicBezTo>
                  <a:pt x="92" y="120"/>
                  <a:pt x="92" y="120"/>
                  <a:pt x="92" y="120"/>
                </a:cubicBezTo>
                <a:close/>
                <a:moveTo>
                  <a:pt x="93" y="118"/>
                </a:moveTo>
                <a:cubicBezTo>
                  <a:pt x="93" y="118"/>
                  <a:pt x="93" y="119"/>
                  <a:pt x="93" y="119"/>
                </a:cubicBezTo>
                <a:cubicBezTo>
                  <a:pt x="93" y="119"/>
                  <a:pt x="93" y="119"/>
                  <a:pt x="93" y="119"/>
                </a:cubicBezTo>
                <a:cubicBezTo>
                  <a:pt x="93" y="119"/>
                  <a:pt x="93" y="119"/>
                  <a:pt x="92" y="120"/>
                </a:cubicBezTo>
                <a:cubicBezTo>
                  <a:pt x="92" y="120"/>
                  <a:pt x="92" y="120"/>
                  <a:pt x="92" y="119"/>
                </a:cubicBezTo>
                <a:cubicBezTo>
                  <a:pt x="92" y="119"/>
                  <a:pt x="92" y="119"/>
                  <a:pt x="92" y="119"/>
                </a:cubicBezTo>
                <a:cubicBezTo>
                  <a:pt x="92" y="119"/>
                  <a:pt x="92" y="119"/>
                  <a:pt x="92" y="119"/>
                </a:cubicBezTo>
                <a:cubicBezTo>
                  <a:pt x="92" y="119"/>
                  <a:pt x="92" y="119"/>
                  <a:pt x="92" y="119"/>
                </a:cubicBezTo>
                <a:cubicBezTo>
                  <a:pt x="92" y="119"/>
                  <a:pt x="92" y="119"/>
                  <a:pt x="92" y="119"/>
                </a:cubicBezTo>
                <a:cubicBezTo>
                  <a:pt x="92" y="119"/>
                  <a:pt x="92" y="118"/>
                  <a:pt x="92" y="118"/>
                </a:cubicBezTo>
                <a:cubicBezTo>
                  <a:pt x="92" y="118"/>
                  <a:pt x="92" y="118"/>
                  <a:pt x="93" y="118"/>
                </a:cubicBezTo>
                <a:close/>
                <a:moveTo>
                  <a:pt x="93" y="117"/>
                </a:moveTo>
                <a:cubicBezTo>
                  <a:pt x="93" y="117"/>
                  <a:pt x="93" y="117"/>
                  <a:pt x="93" y="117"/>
                </a:cubicBezTo>
                <a:cubicBezTo>
                  <a:pt x="93" y="117"/>
                  <a:pt x="93" y="117"/>
                  <a:pt x="93" y="117"/>
                </a:cubicBezTo>
                <a:cubicBezTo>
                  <a:pt x="93" y="117"/>
                  <a:pt x="93" y="117"/>
                  <a:pt x="93" y="117"/>
                </a:cubicBezTo>
                <a:close/>
                <a:moveTo>
                  <a:pt x="93" y="135"/>
                </a:moveTo>
                <a:cubicBezTo>
                  <a:pt x="93" y="135"/>
                  <a:pt x="94" y="135"/>
                  <a:pt x="94" y="135"/>
                </a:cubicBezTo>
                <a:cubicBezTo>
                  <a:pt x="94" y="135"/>
                  <a:pt x="93" y="135"/>
                  <a:pt x="93" y="135"/>
                </a:cubicBezTo>
                <a:cubicBezTo>
                  <a:pt x="93" y="135"/>
                  <a:pt x="93" y="135"/>
                  <a:pt x="93" y="136"/>
                </a:cubicBezTo>
                <a:cubicBezTo>
                  <a:pt x="93" y="136"/>
                  <a:pt x="92" y="136"/>
                  <a:pt x="92" y="136"/>
                </a:cubicBezTo>
                <a:cubicBezTo>
                  <a:pt x="92" y="136"/>
                  <a:pt x="92" y="136"/>
                  <a:pt x="92" y="135"/>
                </a:cubicBezTo>
                <a:cubicBezTo>
                  <a:pt x="92" y="135"/>
                  <a:pt x="93" y="135"/>
                  <a:pt x="93" y="135"/>
                </a:cubicBezTo>
                <a:close/>
                <a:moveTo>
                  <a:pt x="93" y="132"/>
                </a:moveTo>
                <a:cubicBezTo>
                  <a:pt x="93" y="132"/>
                  <a:pt x="93" y="132"/>
                  <a:pt x="94" y="132"/>
                </a:cubicBezTo>
                <a:cubicBezTo>
                  <a:pt x="93" y="132"/>
                  <a:pt x="93" y="133"/>
                  <a:pt x="93" y="133"/>
                </a:cubicBezTo>
                <a:cubicBezTo>
                  <a:pt x="93" y="133"/>
                  <a:pt x="93" y="133"/>
                  <a:pt x="93" y="132"/>
                </a:cubicBezTo>
                <a:close/>
                <a:moveTo>
                  <a:pt x="96" y="118"/>
                </a:moveTo>
                <a:cubicBezTo>
                  <a:pt x="96" y="117"/>
                  <a:pt x="96" y="117"/>
                  <a:pt x="97" y="117"/>
                </a:cubicBezTo>
                <a:cubicBezTo>
                  <a:pt x="97" y="117"/>
                  <a:pt x="97" y="118"/>
                  <a:pt x="96" y="118"/>
                </a:cubicBezTo>
                <a:cubicBezTo>
                  <a:pt x="96" y="118"/>
                  <a:pt x="96" y="118"/>
                  <a:pt x="95" y="118"/>
                </a:cubicBezTo>
                <a:cubicBezTo>
                  <a:pt x="95" y="118"/>
                  <a:pt x="95" y="118"/>
                  <a:pt x="95" y="118"/>
                </a:cubicBezTo>
                <a:cubicBezTo>
                  <a:pt x="95" y="118"/>
                  <a:pt x="95" y="118"/>
                  <a:pt x="95" y="117"/>
                </a:cubicBezTo>
                <a:cubicBezTo>
                  <a:pt x="95" y="118"/>
                  <a:pt x="95" y="118"/>
                  <a:pt x="95" y="118"/>
                </a:cubicBezTo>
                <a:cubicBezTo>
                  <a:pt x="96" y="118"/>
                  <a:pt x="96" y="118"/>
                  <a:pt x="96" y="118"/>
                </a:cubicBezTo>
                <a:cubicBezTo>
                  <a:pt x="96" y="118"/>
                  <a:pt x="96" y="118"/>
                  <a:pt x="96" y="118"/>
                </a:cubicBezTo>
                <a:close/>
                <a:moveTo>
                  <a:pt x="96" y="116"/>
                </a:moveTo>
                <a:cubicBezTo>
                  <a:pt x="96" y="116"/>
                  <a:pt x="96" y="116"/>
                  <a:pt x="96" y="116"/>
                </a:cubicBezTo>
                <a:cubicBezTo>
                  <a:pt x="96" y="116"/>
                  <a:pt x="96" y="117"/>
                  <a:pt x="96" y="117"/>
                </a:cubicBezTo>
                <a:cubicBezTo>
                  <a:pt x="96" y="117"/>
                  <a:pt x="96" y="116"/>
                  <a:pt x="96" y="116"/>
                </a:cubicBezTo>
                <a:close/>
                <a:moveTo>
                  <a:pt x="98" y="117"/>
                </a:moveTo>
                <a:cubicBezTo>
                  <a:pt x="98" y="117"/>
                  <a:pt x="99" y="117"/>
                  <a:pt x="99" y="116"/>
                </a:cubicBezTo>
                <a:cubicBezTo>
                  <a:pt x="99" y="116"/>
                  <a:pt x="99" y="116"/>
                  <a:pt x="99" y="116"/>
                </a:cubicBezTo>
                <a:cubicBezTo>
                  <a:pt x="99" y="116"/>
                  <a:pt x="99" y="116"/>
                  <a:pt x="100" y="116"/>
                </a:cubicBezTo>
                <a:cubicBezTo>
                  <a:pt x="100" y="116"/>
                  <a:pt x="100" y="116"/>
                  <a:pt x="100" y="116"/>
                </a:cubicBezTo>
                <a:cubicBezTo>
                  <a:pt x="99" y="116"/>
                  <a:pt x="99" y="116"/>
                  <a:pt x="99" y="116"/>
                </a:cubicBezTo>
                <a:cubicBezTo>
                  <a:pt x="99" y="117"/>
                  <a:pt x="98" y="117"/>
                  <a:pt x="98" y="117"/>
                </a:cubicBezTo>
                <a:cubicBezTo>
                  <a:pt x="98" y="117"/>
                  <a:pt x="98" y="117"/>
                  <a:pt x="98" y="117"/>
                </a:cubicBezTo>
                <a:close/>
                <a:moveTo>
                  <a:pt x="98" y="106"/>
                </a:moveTo>
                <a:cubicBezTo>
                  <a:pt x="99" y="106"/>
                  <a:pt x="99" y="106"/>
                  <a:pt x="99" y="106"/>
                </a:cubicBezTo>
                <a:cubicBezTo>
                  <a:pt x="99" y="107"/>
                  <a:pt x="99" y="107"/>
                  <a:pt x="99" y="107"/>
                </a:cubicBezTo>
                <a:cubicBezTo>
                  <a:pt x="99" y="107"/>
                  <a:pt x="99" y="107"/>
                  <a:pt x="99" y="107"/>
                </a:cubicBezTo>
                <a:cubicBezTo>
                  <a:pt x="98" y="107"/>
                  <a:pt x="99" y="107"/>
                  <a:pt x="99" y="107"/>
                </a:cubicBezTo>
                <a:cubicBezTo>
                  <a:pt x="99" y="107"/>
                  <a:pt x="99" y="107"/>
                  <a:pt x="99" y="107"/>
                </a:cubicBezTo>
                <a:cubicBezTo>
                  <a:pt x="99" y="107"/>
                  <a:pt x="99" y="107"/>
                  <a:pt x="99" y="107"/>
                </a:cubicBezTo>
                <a:cubicBezTo>
                  <a:pt x="98" y="107"/>
                  <a:pt x="98" y="107"/>
                  <a:pt x="98" y="107"/>
                </a:cubicBezTo>
                <a:cubicBezTo>
                  <a:pt x="98" y="107"/>
                  <a:pt x="98" y="107"/>
                  <a:pt x="98" y="107"/>
                </a:cubicBezTo>
                <a:cubicBezTo>
                  <a:pt x="99" y="107"/>
                  <a:pt x="99" y="107"/>
                  <a:pt x="99" y="107"/>
                </a:cubicBezTo>
                <a:cubicBezTo>
                  <a:pt x="98" y="106"/>
                  <a:pt x="98" y="106"/>
                  <a:pt x="98" y="106"/>
                </a:cubicBezTo>
                <a:close/>
                <a:moveTo>
                  <a:pt x="100" y="117"/>
                </a:moveTo>
                <a:cubicBezTo>
                  <a:pt x="100" y="117"/>
                  <a:pt x="100" y="117"/>
                  <a:pt x="100" y="117"/>
                </a:cubicBezTo>
                <a:cubicBezTo>
                  <a:pt x="100" y="117"/>
                  <a:pt x="100" y="117"/>
                  <a:pt x="100" y="117"/>
                </a:cubicBezTo>
                <a:cubicBezTo>
                  <a:pt x="100" y="117"/>
                  <a:pt x="100" y="117"/>
                  <a:pt x="100" y="117"/>
                </a:cubicBezTo>
                <a:close/>
                <a:moveTo>
                  <a:pt x="100" y="118"/>
                </a:moveTo>
                <a:cubicBezTo>
                  <a:pt x="100" y="118"/>
                  <a:pt x="100" y="118"/>
                  <a:pt x="100" y="118"/>
                </a:cubicBezTo>
                <a:cubicBezTo>
                  <a:pt x="100" y="118"/>
                  <a:pt x="100" y="118"/>
                  <a:pt x="100" y="118"/>
                </a:cubicBezTo>
                <a:cubicBezTo>
                  <a:pt x="100" y="118"/>
                  <a:pt x="100" y="118"/>
                  <a:pt x="100" y="118"/>
                </a:cubicBezTo>
                <a:close/>
                <a:moveTo>
                  <a:pt x="100" y="160"/>
                </a:moveTo>
                <a:cubicBezTo>
                  <a:pt x="100" y="160"/>
                  <a:pt x="100" y="160"/>
                  <a:pt x="101" y="160"/>
                </a:cubicBezTo>
                <a:cubicBezTo>
                  <a:pt x="101" y="160"/>
                  <a:pt x="101" y="160"/>
                  <a:pt x="101" y="160"/>
                </a:cubicBezTo>
                <a:cubicBezTo>
                  <a:pt x="100" y="160"/>
                  <a:pt x="100" y="160"/>
                  <a:pt x="100" y="160"/>
                </a:cubicBezTo>
                <a:close/>
                <a:moveTo>
                  <a:pt x="103" y="107"/>
                </a:moveTo>
                <a:cubicBezTo>
                  <a:pt x="103" y="107"/>
                  <a:pt x="103" y="107"/>
                  <a:pt x="103" y="107"/>
                </a:cubicBezTo>
                <a:cubicBezTo>
                  <a:pt x="103" y="107"/>
                  <a:pt x="103" y="107"/>
                  <a:pt x="103" y="107"/>
                </a:cubicBezTo>
                <a:cubicBezTo>
                  <a:pt x="103" y="107"/>
                  <a:pt x="103" y="107"/>
                  <a:pt x="103" y="107"/>
                </a:cubicBezTo>
                <a:close/>
                <a:moveTo>
                  <a:pt x="103" y="106"/>
                </a:moveTo>
                <a:cubicBezTo>
                  <a:pt x="103" y="106"/>
                  <a:pt x="103" y="106"/>
                  <a:pt x="103" y="106"/>
                </a:cubicBezTo>
                <a:cubicBezTo>
                  <a:pt x="103" y="106"/>
                  <a:pt x="103" y="106"/>
                  <a:pt x="103" y="106"/>
                </a:cubicBezTo>
                <a:cubicBezTo>
                  <a:pt x="103" y="106"/>
                  <a:pt x="103" y="106"/>
                  <a:pt x="103" y="106"/>
                </a:cubicBezTo>
                <a:close/>
                <a:moveTo>
                  <a:pt x="105" y="107"/>
                </a:moveTo>
                <a:cubicBezTo>
                  <a:pt x="105" y="107"/>
                  <a:pt x="105" y="107"/>
                  <a:pt x="105" y="107"/>
                </a:cubicBezTo>
                <a:cubicBezTo>
                  <a:pt x="105" y="106"/>
                  <a:pt x="104" y="106"/>
                  <a:pt x="104" y="106"/>
                </a:cubicBezTo>
                <a:cubicBezTo>
                  <a:pt x="104" y="106"/>
                  <a:pt x="104" y="106"/>
                  <a:pt x="104" y="106"/>
                </a:cubicBezTo>
                <a:cubicBezTo>
                  <a:pt x="104" y="106"/>
                  <a:pt x="104" y="106"/>
                  <a:pt x="104" y="106"/>
                </a:cubicBezTo>
                <a:cubicBezTo>
                  <a:pt x="104" y="106"/>
                  <a:pt x="105" y="106"/>
                  <a:pt x="105" y="107"/>
                </a:cubicBezTo>
                <a:close/>
                <a:moveTo>
                  <a:pt x="111" y="271"/>
                </a:moveTo>
                <a:cubicBezTo>
                  <a:pt x="111" y="271"/>
                  <a:pt x="111" y="271"/>
                  <a:pt x="111" y="271"/>
                </a:cubicBezTo>
                <a:cubicBezTo>
                  <a:pt x="111" y="270"/>
                  <a:pt x="111" y="270"/>
                  <a:pt x="111" y="270"/>
                </a:cubicBezTo>
                <a:cubicBezTo>
                  <a:pt x="111" y="270"/>
                  <a:pt x="111" y="270"/>
                  <a:pt x="111" y="270"/>
                </a:cubicBezTo>
                <a:cubicBezTo>
                  <a:pt x="111" y="270"/>
                  <a:pt x="112" y="270"/>
                  <a:pt x="112" y="270"/>
                </a:cubicBezTo>
                <a:cubicBezTo>
                  <a:pt x="112" y="270"/>
                  <a:pt x="112" y="269"/>
                  <a:pt x="112" y="269"/>
                </a:cubicBezTo>
                <a:cubicBezTo>
                  <a:pt x="112" y="270"/>
                  <a:pt x="112" y="270"/>
                  <a:pt x="112" y="270"/>
                </a:cubicBezTo>
                <a:cubicBezTo>
                  <a:pt x="112" y="270"/>
                  <a:pt x="112" y="270"/>
                  <a:pt x="112" y="271"/>
                </a:cubicBezTo>
                <a:cubicBezTo>
                  <a:pt x="111" y="271"/>
                  <a:pt x="111" y="271"/>
                  <a:pt x="111" y="271"/>
                </a:cubicBezTo>
                <a:close/>
                <a:moveTo>
                  <a:pt x="103" y="273"/>
                </a:moveTo>
                <a:cubicBezTo>
                  <a:pt x="103" y="273"/>
                  <a:pt x="103" y="273"/>
                  <a:pt x="103" y="273"/>
                </a:cubicBezTo>
                <a:cubicBezTo>
                  <a:pt x="103" y="273"/>
                  <a:pt x="103" y="273"/>
                  <a:pt x="103" y="273"/>
                </a:cubicBezTo>
                <a:cubicBezTo>
                  <a:pt x="103" y="273"/>
                  <a:pt x="103" y="273"/>
                  <a:pt x="103" y="273"/>
                </a:cubicBezTo>
                <a:close/>
                <a:moveTo>
                  <a:pt x="97" y="273"/>
                </a:moveTo>
                <a:cubicBezTo>
                  <a:pt x="97" y="273"/>
                  <a:pt x="97" y="273"/>
                  <a:pt x="97" y="273"/>
                </a:cubicBezTo>
                <a:cubicBezTo>
                  <a:pt x="97" y="273"/>
                  <a:pt x="97" y="273"/>
                  <a:pt x="97" y="273"/>
                </a:cubicBezTo>
                <a:cubicBezTo>
                  <a:pt x="97" y="273"/>
                  <a:pt x="97" y="273"/>
                  <a:pt x="97" y="273"/>
                </a:cubicBezTo>
                <a:cubicBezTo>
                  <a:pt x="97" y="273"/>
                  <a:pt x="97" y="273"/>
                  <a:pt x="97" y="273"/>
                </a:cubicBezTo>
                <a:cubicBezTo>
                  <a:pt x="97" y="273"/>
                  <a:pt x="97" y="273"/>
                  <a:pt x="97" y="273"/>
                </a:cubicBezTo>
                <a:close/>
                <a:moveTo>
                  <a:pt x="97" y="273"/>
                </a:moveTo>
                <a:cubicBezTo>
                  <a:pt x="97" y="273"/>
                  <a:pt x="97" y="273"/>
                  <a:pt x="97" y="274"/>
                </a:cubicBezTo>
                <a:cubicBezTo>
                  <a:pt x="97" y="274"/>
                  <a:pt x="97" y="274"/>
                  <a:pt x="97" y="274"/>
                </a:cubicBezTo>
                <a:cubicBezTo>
                  <a:pt x="97" y="274"/>
                  <a:pt x="97" y="274"/>
                  <a:pt x="97" y="274"/>
                </a:cubicBezTo>
                <a:cubicBezTo>
                  <a:pt x="97" y="274"/>
                  <a:pt x="97" y="274"/>
                  <a:pt x="97" y="273"/>
                </a:cubicBezTo>
                <a:close/>
                <a:moveTo>
                  <a:pt x="73" y="262"/>
                </a:moveTo>
                <a:cubicBezTo>
                  <a:pt x="73" y="262"/>
                  <a:pt x="73" y="262"/>
                  <a:pt x="73" y="262"/>
                </a:cubicBezTo>
                <a:cubicBezTo>
                  <a:pt x="73" y="262"/>
                  <a:pt x="73" y="262"/>
                  <a:pt x="73" y="262"/>
                </a:cubicBezTo>
                <a:cubicBezTo>
                  <a:pt x="73" y="262"/>
                  <a:pt x="73" y="262"/>
                  <a:pt x="73" y="262"/>
                </a:cubicBezTo>
                <a:close/>
                <a:moveTo>
                  <a:pt x="72" y="262"/>
                </a:moveTo>
                <a:cubicBezTo>
                  <a:pt x="72" y="263"/>
                  <a:pt x="71" y="263"/>
                  <a:pt x="71" y="263"/>
                </a:cubicBezTo>
                <a:cubicBezTo>
                  <a:pt x="71" y="263"/>
                  <a:pt x="71" y="263"/>
                  <a:pt x="71" y="263"/>
                </a:cubicBezTo>
                <a:cubicBezTo>
                  <a:pt x="71" y="263"/>
                  <a:pt x="71" y="262"/>
                  <a:pt x="71" y="262"/>
                </a:cubicBezTo>
                <a:cubicBezTo>
                  <a:pt x="71" y="262"/>
                  <a:pt x="71" y="262"/>
                  <a:pt x="72" y="262"/>
                </a:cubicBezTo>
                <a:cubicBezTo>
                  <a:pt x="71" y="262"/>
                  <a:pt x="71" y="262"/>
                  <a:pt x="71" y="262"/>
                </a:cubicBezTo>
                <a:cubicBezTo>
                  <a:pt x="72" y="262"/>
                  <a:pt x="72" y="261"/>
                  <a:pt x="73" y="261"/>
                </a:cubicBezTo>
                <a:cubicBezTo>
                  <a:pt x="73" y="261"/>
                  <a:pt x="73" y="261"/>
                  <a:pt x="73" y="261"/>
                </a:cubicBezTo>
                <a:cubicBezTo>
                  <a:pt x="72" y="261"/>
                  <a:pt x="72" y="262"/>
                  <a:pt x="72" y="262"/>
                </a:cubicBezTo>
                <a:cubicBezTo>
                  <a:pt x="72" y="262"/>
                  <a:pt x="72" y="262"/>
                  <a:pt x="72" y="262"/>
                </a:cubicBezTo>
                <a:close/>
                <a:moveTo>
                  <a:pt x="87" y="165"/>
                </a:moveTo>
                <a:cubicBezTo>
                  <a:pt x="86" y="164"/>
                  <a:pt x="86" y="164"/>
                  <a:pt x="86" y="164"/>
                </a:cubicBezTo>
                <a:cubicBezTo>
                  <a:pt x="86" y="164"/>
                  <a:pt x="86" y="164"/>
                  <a:pt x="86" y="163"/>
                </a:cubicBezTo>
                <a:cubicBezTo>
                  <a:pt x="86" y="163"/>
                  <a:pt x="86" y="163"/>
                  <a:pt x="86" y="163"/>
                </a:cubicBezTo>
                <a:cubicBezTo>
                  <a:pt x="86" y="163"/>
                  <a:pt x="86" y="163"/>
                  <a:pt x="86" y="163"/>
                </a:cubicBezTo>
                <a:cubicBezTo>
                  <a:pt x="87" y="163"/>
                  <a:pt x="87" y="163"/>
                  <a:pt x="87" y="163"/>
                </a:cubicBezTo>
                <a:cubicBezTo>
                  <a:pt x="87" y="163"/>
                  <a:pt x="87" y="164"/>
                  <a:pt x="87" y="165"/>
                </a:cubicBezTo>
                <a:close/>
                <a:moveTo>
                  <a:pt x="95" y="119"/>
                </a:moveTo>
                <a:cubicBezTo>
                  <a:pt x="95" y="119"/>
                  <a:pt x="95" y="120"/>
                  <a:pt x="95" y="120"/>
                </a:cubicBezTo>
                <a:cubicBezTo>
                  <a:pt x="95" y="120"/>
                  <a:pt x="95" y="119"/>
                  <a:pt x="95" y="119"/>
                </a:cubicBezTo>
                <a:cubicBezTo>
                  <a:pt x="94" y="119"/>
                  <a:pt x="94" y="119"/>
                  <a:pt x="94" y="119"/>
                </a:cubicBezTo>
                <a:cubicBezTo>
                  <a:pt x="94" y="120"/>
                  <a:pt x="94" y="120"/>
                  <a:pt x="94" y="120"/>
                </a:cubicBezTo>
                <a:cubicBezTo>
                  <a:pt x="94" y="119"/>
                  <a:pt x="94" y="119"/>
                  <a:pt x="94" y="119"/>
                </a:cubicBezTo>
                <a:cubicBezTo>
                  <a:pt x="94" y="119"/>
                  <a:pt x="94" y="119"/>
                  <a:pt x="94" y="119"/>
                </a:cubicBezTo>
                <a:cubicBezTo>
                  <a:pt x="94" y="119"/>
                  <a:pt x="94" y="119"/>
                  <a:pt x="94" y="119"/>
                </a:cubicBezTo>
                <a:cubicBezTo>
                  <a:pt x="95" y="119"/>
                  <a:pt x="95" y="119"/>
                  <a:pt x="95" y="119"/>
                </a:cubicBezTo>
                <a:close/>
                <a:moveTo>
                  <a:pt x="95" y="118"/>
                </a:moveTo>
                <a:cubicBezTo>
                  <a:pt x="95" y="118"/>
                  <a:pt x="95" y="118"/>
                  <a:pt x="95" y="118"/>
                </a:cubicBezTo>
                <a:cubicBezTo>
                  <a:pt x="95" y="118"/>
                  <a:pt x="95" y="118"/>
                  <a:pt x="95" y="118"/>
                </a:cubicBezTo>
                <a:cubicBezTo>
                  <a:pt x="95" y="118"/>
                  <a:pt x="95" y="118"/>
                  <a:pt x="95" y="118"/>
                </a:cubicBezTo>
                <a:cubicBezTo>
                  <a:pt x="95" y="118"/>
                  <a:pt x="95" y="118"/>
                  <a:pt x="94" y="119"/>
                </a:cubicBezTo>
                <a:cubicBezTo>
                  <a:pt x="94" y="118"/>
                  <a:pt x="95" y="118"/>
                  <a:pt x="95" y="118"/>
                </a:cubicBezTo>
                <a:close/>
                <a:moveTo>
                  <a:pt x="94" y="110"/>
                </a:moveTo>
                <a:cubicBezTo>
                  <a:pt x="94" y="110"/>
                  <a:pt x="95" y="110"/>
                  <a:pt x="95" y="110"/>
                </a:cubicBezTo>
                <a:cubicBezTo>
                  <a:pt x="95" y="110"/>
                  <a:pt x="94" y="110"/>
                  <a:pt x="94" y="110"/>
                </a:cubicBezTo>
                <a:cubicBezTo>
                  <a:pt x="94" y="110"/>
                  <a:pt x="94" y="110"/>
                  <a:pt x="94" y="110"/>
                </a:cubicBezTo>
                <a:close/>
                <a:moveTo>
                  <a:pt x="95" y="110"/>
                </a:moveTo>
                <a:cubicBezTo>
                  <a:pt x="95" y="109"/>
                  <a:pt x="95" y="109"/>
                  <a:pt x="95" y="109"/>
                </a:cubicBezTo>
                <a:cubicBezTo>
                  <a:pt x="95" y="109"/>
                  <a:pt x="95" y="109"/>
                  <a:pt x="95" y="110"/>
                </a:cubicBezTo>
                <a:close/>
                <a:moveTo>
                  <a:pt x="95" y="134"/>
                </a:moveTo>
                <a:cubicBezTo>
                  <a:pt x="95" y="135"/>
                  <a:pt x="94" y="135"/>
                  <a:pt x="94" y="134"/>
                </a:cubicBezTo>
                <a:cubicBezTo>
                  <a:pt x="95" y="134"/>
                  <a:pt x="95" y="135"/>
                  <a:pt x="95" y="134"/>
                </a:cubicBezTo>
                <a:close/>
                <a:moveTo>
                  <a:pt x="94" y="135"/>
                </a:moveTo>
                <a:cubicBezTo>
                  <a:pt x="94" y="135"/>
                  <a:pt x="94" y="135"/>
                  <a:pt x="94" y="135"/>
                </a:cubicBezTo>
                <a:cubicBezTo>
                  <a:pt x="94" y="135"/>
                  <a:pt x="94" y="135"/>
                  <a:pt x="94" y="135"/>
                </a:cubicBezTo>
                <a:cubicBezTo>
                  <a:pt x="94" y="135"/>
                  <a:pt x="94" y="135"/>
                  <a:pt x="94" y="135"/>
                </a:cubicBezTo>
                <a:close/>
                <a:moveTo>
                  <a:pt x="96" y="166"/>
                </a:moveTo>
                <a:cubicBezTo>
                  <a:pt x="96" y="166"/>
                  <a:pt x="96" y="166"/>
                  <a:pt x="97" y="166"/>
                </a:cubicBezTo>
                <a:cubicBezTo>
                  <a:pt x="96" y="166"/>
                  <a:pt x="95" y="167"/>
                  <a:pt x="94" y="167"/>
                </a:cubicBezTo>
                <a:cubicBezTo>
                  <a:pt x="95" y="167"/>
                  <a:pt x="95" y="166"/>
                  <a:pt x="96" y="166"/>
                </a:cubicBezTo>
                <a:close/>
                <a:moveTo>
                  <a:pt x="106" y="273"/>
                </a:moveTo>
                <a:cubicBezTo>
                  <a:pt x="106" y="273"/>
                  <a:pt x="106" y="273"/>
                  <a:pt x="106" y="273"/>
                </a:cubicBezTo>
                <a:cubicBezTo>
                  <a:pt x="106" y="273"/>
                  <a:pt x="106" y="272"/>
                  <a:pt x="106" y="272"/>
                </a:cubicBezTo>
                <a:cubicBezTo>
                  <a:pt x="106" y="272"/>
                  <a:pt x="106" y="273"/>
                  <a:pt x="106" y="273"/>
                </a:cubicBezTo>
                <a:close/>
                <a:moveTo>
                  <a:pt x="53" y="235"/>
                </a:moveTo>
                <a:cubicBezTo>
                  <a:pt x="54" y="235"/>
                  <a:pt x="54" y="235"/>
                  <a:pt x="54" y="235"/>
                </a:cubicBezTo>
                <a:cubicBezTo>
                  <a:pt x="54" y="235"/>
                  <a:pt x="53" y="235"/>
                  <a:pt x="53" y="235"/>
                </a:cubicBezTo>
                <a:cubicBezTo>
                  <a:pt x="53" y="235"/>
                  <a:pt x="53" y="235"/>
                  <a:pt x="53" y="235"/>
                </a:cubicBezTo>
                <a:close/>
                <a:moveTo>
                  <a:pt x="57" y="235"/>
                </a:moveTo>
                <a:cubicBezTo>
                  <a:pt x="57" y="235"/>
                  <a:pt x="56" y="235"/>
                  <a:pt x="56" y="235"/>
                </a:cubicBezTo>
                <a:cubicBezTo>
                  <a:pt x="56" y="235"/>
                  <a:pt x="56" y="235"/>
                  <a:pt x="56" y="235"/>
                </a:cubicBezTo>
                <a:cubicBezTo>
                  <a:pt x="56" y="235"/>
                  <a:pt x="56" y="235"/>
                  <a:pt x="56" y="235"/>
                </a:cubicBezTo>
                <a:cubicBezTo>
                  <a:pt x="56" y="235"/>
                  <a:pt x="56" y="235"/>
                  <a:pt x="55" y="235"/>
                </a:cubicBezTo>
                <a:cubicBezTo>
                  <a:pt x="56" y="234"/>
                  <a:pt x="57" y="235"/>
                  <a:pt x="57" y="234"/>
                </a:cubicBezTo>
                <a:cubicBezTo>
                  <a:pt x="57" y="234"/>
                  <a:pt x="57" y="234"/>
                  <a:pt x="57" y="235"/>
                </a:cubicBezTo>
                <a:cubicBezTo>
                  <a:pt x="57" y="235"/>
                  <a:pt x="57" y="235"/>
                  <a:pt x="57" y="235"/>
                </a:cubicBezTo>
                <a:close/>
                <a:moveTo>
                  <a:pt x="57" y="233"/>
                </a:moveTo>
                <a:cubicBezTo>
                  <a:pt x="58" y="233"/>
                  <a:pt x="58" y="233"/>
                  <a:pt x="58" y="233"/>
                </a:cubicBezTo>
                <a:cubicBezTo>
                  <a:pt x="58" y="233"/>
                  <a:pt x="58" y="233"/>
                  <a:pt x="58" y="233"/>
                </a:cubicBezTo>
                <a:cubicBezTo>
                  <a:pt x="58" y="233"/>
                  <a:pt x="58" y="233"/>
                  <a:pt x="58" y="233"/>
                </a:cubicBezTo>
                <a:cubicBezTo>
                  <a:pt x="58" y="233"/>
                  <a:pt x="58" y="233"/>
                  <a:pt x="58" y="233"/>
                </a:cubicBezTo>
                <a:cubicBezTo>
                  <a:pt x="58" y="233"/>
                  <a:pt x="57" y="233"/>
                  <a:pt x="57" y="233"/>
                </a:cubicBezTo>
                <a:close/>
                <a:moveTo>
                  <a:pt x="55" y="235"/>
                </a:moveTo>
                <a:cubicBezTo>
                  <a:pt x="55" y="235"/>
                  <a:pt x="55" y="235"/>
                  <a:pt x="55" y="235"/>
                </a:cubicBezTo>
                <a:cubicBezTo>
                  <a:pt x="55" y="235"/>
                  <a:pt x="55" y="235"/>
                  <a:pt x="55" y="235"/>
                </a:cubicBezTo>
                <a:cubicBezTo>
                  <a:pt x="55" y="235"/>
                  <a:pt x="55" y="235"/>
                  <a:pt x="55" y="235"/>
                </a:cubicBezTo>
                <a:close/>
                <a:moveTo>
                  <a:pt x="55" y="235"/>
                </a:moveTo>
                <a:cubicBezTo>
                  <a:pt x="55" y="235"/>
                  <a:pt x="55" y="235"/>
                  <a:pt x="55" y="235"/>
                </a:cubicBezTo>
                <a:cubicBezTo>
                  <a:pt x="55" y="235"/>
                  <a:pt x="55" y="235"/>
                  <a:pt x="55" y="235"/>
                </a:cubicBezTo>
                <a:cubicBezTo>
                  <a:pt x="55" y="235"/>
                  <a:pt x="55" y="235"/>
                  <a:pt x="55" y="235"/>
                </a:cubicBezTo>
                <a:close/>
                <a:moveTo>
                  <a:pt x="50" y="237"/>
                </a:moveTo>
                <a:cubicBezTo>
                  <a:pt x="50" y="237"/>
                  <a:pt x="50" y="237"/>
                  <a:pt x="50" y="237"/>
                </a:cubicBezTo>
                <a:cubicBezTo>
                  <a:pt x="50" y="236"/>
                  <a:pt x="50" y="236"/>
                  <a:pt x="50" y="236"/>
                </a:cubicBezTo>
                <a:cubicBezTo>
                  <a:pt x="50" y="236"/>
                  <a:pt x="50" y="236"/>
                  <a:pt x="50" y="237"/>
                </a:cubicBezTo>
                <a:close/>
                <a:moveTo>
                  <a:pt x="72" y="260"/>
                </a:moveTo>
                <a:cubicBezTo>
                  <a:pt x="72" y="261"/>
                  <a:pt x="72" y="261"/>
                  <a:pt x="72" y="261"/>
                </a:cubicBezTo>
                <a:cubicBezTo>
                  <a:pt x="72" y="261"/>
                  <a:pt x="72" y="261"/>
                  <a:pt x="72" y="261"/>
                </a:cubicBezTo>
                <a:cubicBezTo>
                  <a:pt x="72" y="261"/>
                  <a:pt x="72" y="261"/>
                  <a:pt x="72" y="260"/>
                </a:cubicBezTo>
                <a:close/>
                <a:moveTo>
                  <a:pt x="106" y="271"/>
                </a:moveTo>
                <a:cubicBezTo>
                  <a:pt x="106" y="272"/>
                  <a:pt x="106" y="272"/>
                  <a:pt x="106" y="272"/>
                </a:cubicBezTo>
                <a:cubicBezTo>
                  <a:pt x="106" y="272"/>
                  <a:pt x="106" y="272"/>
                  <a:pt x="106" y="272"/>
                </a:cubicBezTo>
                <a:cubicBezTo>
                  <a:pt x="106" y="272"/>
                  <a:pt x="106" y="272"/>
                  <a:pt x="106" y="271"/>
                </a:cubicBezTo>
                <a:close/>
                <a:moveTo>
                  <a:pt x="107" y="272"/>
                </a:moveTo>
                <a:cubicBezTo>
                  <a:pt x="107" y="272"/>
                  <a:pt x="107" y="272"/>
                  <a:pt x="107" y="272"/>
                </a:cubicBezTo>
                <a:cubicBezTo>
                  <a:pt x="107" y="272"/>
                  <a:pt x="107" y="272"/>
                  <a:pt x="107" y="272"/>
                </a:cubicBezTo>
                <a:cubicBezTo>
                  <a:pt x="107" y="272"/>
                  <a:pt x="107" y="272"/>
                  <a:pt x="107" y="272"/>
                </a:cubicBezTo>
                <a:close/>
                <a:moveTo>
                  <a:pt x="108" y="271"/>
                </a:moveTo>
                <a:cubicBezTo>
                  <a:pt x="108" y="271"/>
                  <a:pt x="108" y="271"/>
                  <a:pt x="108" y="272"/>
                </a:cubicBezTo>
                <a:cubicBezTo>
                  <a:pt x="108" y="272"/>
                  <a:pt x="108" y="272"/>
                  <a:pt x="108" y="272"/>
                </a:cubicBezTo>
                <a:cubicBezTo>
                  <a:pt x="107" y="272"/>
                  <a:pt x="107" y="272"/>
                  <a:pt x="107" y="272"/>
                </a:cubicBezTo>
                <a:cubicBezTo>
                  <a:pt x="107" y="272"/>
                  <a:pt x="107" y="271"/>
                  <a:pt x="107" y="271"/>
                </a:cubicBezTo>
                <a:cubicBezTo>
                  <a:pt x="108" y="271"/>
                  <a:pt x="108" y="271"/>
                  <a:pt x="109" y="271"/>
                </a:cubicBezTo>
                <a:cubicBezTo>
                  <a:pt x="109" y="271"/>
                  <a:pt x="109" y="271"/>
                  <a:pt x="108" y="271"/>
                </a:cubicBezTo>
                <a:close/>
                <a:moveTo>
                  <a:pt x="97" y="117"/>
                </a:moveTo>
                <a:cubicBezTo>
                  <a:pt x="97" y="117"/>
                  <a:pt x="97" y="117"/>
                  <a:pt x="97" y="117"/>
                </a:cubicBezTo>
                <a:cubicBezTo>
                  <a:pt x="97" y="117"/>
                  <a:pt x="97" y="117"/>
                  <a:pt x="97" y="117"/>
                </a:cubicBezTo>
                <a:cubicBezTo>
                  <a:pt x="97" y="117"/>
                  <a:pt x="97" y="117"/>
                  <a:pt x="97" y="117"/>
                </a:cubicBezTo>
                <a:close/>
                <a:moveTo>
                  <a:pt x="97" y="122"/>
                </a:moveTo>
                <a:cubicBezTo>
                  <a:pt x="97" y="122"/>
                  <a:pt x="97" y="122"/>
                  <a:pt x="96" y="122"/>
                </a:cubicBezTo>
                <a:cubicBezTo>
                  <a:pt x="96" y="122"/>
                  <a:pt x="97" y="122"/>
                  <a:pt x="97" y="122"/>
                </a:cubicBezTo>
                <a:close/>
                <a:moveTo>
                  <a:pt x="94" y="169"/>
                </a:moveTo>
                <a:cubicBezTo>
                  <a:pt x="94" y="169"/>
                  <a:pt x="94" y="168"/>
                  <a:pt x="93" y="168"/>
                </a:cubicBezTo>
                <a:cubicBezTo>
                  <a:pt x="93" y="168"/>
                  <a:pt x="93" y="168"/>
                  <a:pt x="94" y="168"/>
                </a:cubicBezTo>
                <a:cubicBezTo>
                  <a:pt x="94" y="168"/>
                  <a:pt x="94" y="168"/>
                  <a:pt x="94" y="169"/>
                </a:cubicBezTo>
                <a:close/>
                <a:moveTo>
                  <a:pt x="93" y="168"/>
                </a:moveTo>
                <a:cubicBezTo>
                  <a:pt x="93" y="168"/>
                  <a:pt x="93" y="168"/>
                  <a:pt x="93" y="168"/>
                </a:cubicBezTo>
                <a:cubicBezTo>
                  <a:pt x="93" y="168"/>
                  <a:pt x="93" y="168"/>
                  <a:pt x="93" y="168"/>
                </a:cubicBezTo>
                <a:close/>
                <a:moveTo>
                  <a:pt x="54" y="235"/>
                </a:moveTo>
                <a:cubicBezTo>
                  <a:pt x="54" y="235"/>
                  <a:pt x="54" y="235"/>
                  <a:pt x="54" y="235"/>
                </a:cubicBezTo>
                <a:cubicBezTo>
                  <a:pt x="54" y="235"/>
                  <a:pt x="54" y="235"/>
                  <a:pt x="54" y="235"/>
                </a:cubicBezTo>
                <a:cubicBezTo>
                  <a:pt x="54" y="235"/>
                  <a:pt x="54" y="235"/>
                  <a:pt x="54" y="235"/>
                </a:cubicBezTo>
                <a:close/>
                <a:moveTo>
                  <a:pt x="103" y="271"/>
                </a:moveTo>
                <a:cubicBezTo>
                  <a:pt x="104" y="272"/>
                  <a:pt x="103" y="272"/>
                  <a:pt x="103" y="273"/>
                </a:cubicBezTo>
                <a:cubicBezTo>
                  <a:pt x="103" y="272"/>
                  <a:pt x="103" y="272"/>
                  <a:pt x="103" y="272"/>
                </a:cubicBezTo>
                <a:cubicBezTo>
                  <a:pt x="103" y="272"/>
                  <a:pt x="103" y="272"/>
                  <a:pt x="103" y="271"/>
                </a:cubicBezTo>
                <a:close/>
                <a:moveTo>
                  <a:pt x="104" y="274"/>
                </a:moveTo>
                <a:cubicBezTo>
                  <a:pt x="105" y="273"/>
                  <a:pt x="105" y="273"/>
                  <a:pt x="106" y="273"/>
                </a:cubicBezTo>
                <a:cubicBezTo>
                  <a:pt x="106" y="273"/>
                  <a:pt x="106" y="273"/>
                  <a:pt x="106" y="273"/>
                </a:cubicBezTo>
                <a:cubicBezTo>
                  <a:pt x="105" y="274"/>
                  <a:pt x="105" y="274"/>
                  <a:pt x="104" y="274"/>
                </a:cubicBezTo>
                <a:close/>
                <a:moveTo>
                  <a:pt x="99" y="117"/>
                </a:moveTo>
                <a:cubicBezTo>
                  <a:pt x="99" y="117"/>
                  <a:pt x="100" y="118"/>
                  <a:pt x="100" y="118"/>
                </a:cubicBezTo>
                <a:cubicBezTo>
                  <a:pt x="99" y="118"/>
                  <a:pt x="99" y="118"/>
                  <a:pt x="99" y="117"/>
                </a:cubicBezTo>
                <a:close/>
                <a:moveTo>
                  <a:pt x="98" y="117"/>
                </a:moveTo>
                <a:cubicBezTo>
                  <a:pt x="98" y="117"/>
                  <a:pt x="98" y="117"/>
                  <a:pt x="98" y="117"/>
                </a:cubicBezTo>
                <a:cubicBezTo>
                  <a:pt x="98" y="117"/>
                  <a:pt x="98" y="117"/>
                  <a:pt x="98" y="117"/>
                </a:cubicBezTo>
                <a:cubicBezTo>
                  <a:pt x="98" y="117"/>
                  <a:pt x="98" y="117"/>
                  <a:pt x="98" y="117"/>
                </a:cubicBezTo>
                <a:close/>
                <a:moveTo>
                  <a:pt x="97" y="118"/>
                </a:moveTo>
                <a:cubicBezTo>
                  <a:pt x="97" y="118"/>
                  <a:pt x="97" y="118"/>
                  <a:pt x="97" y="118"/>
                </a:cubicBezTo>
                <a:cubicBezTo>
                  <a:pt x="97" y="118"/>
                  <a:pt x="97" y="117"/>
                  <a:pt x="97" y="117"/>
                </a:cubicBezTo>
                <a:cubicBezTo>
                  <a:pt x="97" y="117"/>
                  <a:pt x="97" y="118"/>
                  <a:pt x="97" y="118"/>
                </a:cubicBezTo>
                <a:close/>
                <a:moveTo>
                  <a:pt x="97" y="107"/>
                </a:moveTo>
                <a:cubicBezTo>
                  <a:pt x="97" y="107"/>
                  <a:pt x="97" y="107"/>
                  <a:pt x="97" y="107"/>
                </a:cubicBezTo>
                <a:cubicBezTo>
                  <a:pt x="97" y="107"/>
                  <a:pt x="97" y="107"/>
                  <a:pt x="97" y="107"/>
                </a:cubicBezTo>
                <a:cubicBezTo>
                  <a:pt x="98" y="107"/>
                  <a:pt x="97" y="107"/>
                  <a:pt x="97" y="107"/>
                </a:cubicBezTo>
                <a:close/>
                <a:moveTo>
                  <a:pt x="97" y="116"/>
                </a:moveTo>
                <a:cubicBezTo>
                  <a:pt x="97" y="116"/>
                  <a:pt x="97" y="117"/>
                  <a:pt x="97" y="117"/>
                </a:cubicBezTo>
                <a:cubicBezTo>
                  <a:pt x="97" y="117"/>
                  <a:pt x="96" y="117"/>
                  <a:pt x="96" y="117"/>
                </a:cubicBezTo>
                <a:cubicBezTo>
                  <a:pt x="96" y="117"/>
                  <a:pt x="96" y="116"/>
                  <a:pt x="97" y="116"/>
                </a:cubicBezTo>
                <a:close/>
                <a:moveTo>
                  <a:pt x="95" y="108"/>
                </a:moveTo>
                <a:cubicBezTo>
                  <a:pt x="95" y="108"/>
                  <a:pt x="94" y="108"/>
                  <a:pt x="94" y="109"/>
                </a:cubicBezTo>
                <a:cubicBezTo>
                  <a:pt x="94" y="109"/>
                  <a:pt x="94" y="109"/>
                  <a:pt x="94" y="108"/>
                </a:cubicBezTo>
                <a:cubicBezTo>
                  <a:pt x="94" y="108"/>
                  <a:pt x="94" y="108"/>
                  <a:pt x="94" y="108"/>
                </a:cubicBezTo>
                <a:cubicBezTo>
                  <a:pt x="94" y="108"/>
                  <a:pt x="94" y="108"/>
                  <a:pt x="95" y="108"/>
                </a:cubicBezTo>
                <a:cubicBezTo>
                  <a:pt x="95" y="108"/>
                  <a:pt x="95" y="108"/>
                  <a:pt x="95" y="108"/>
                </a:cubicBezTo>
                <a:cubicBezTo>
                  <a:pt x="95" y="108"/>
                  <a:pt x="95" y="108"/>
                  <a:pt x="95" y="108"/>
                </a:cubicBezTo>
                <a:cubicBezTo>
                  <a:pt x="95" y="108"/>
                  <a:pt x="95" y="108"/>
                  <a:pt x="95" y="108"/>
                </a:cubicBezTo>
                <a:cubicBezTo>
                  <a:pt x="95" y="108"/>
                  <a:pt x="95" y="108"/>
                  <a:pt x="95" y="108"/>
                </a:cubicBezTo>
                <a:close/>
                <a:moveTo>
                  <a:pt x="94" y="132"/>
                </a:moveTo>
                <a:cubicBezTo>
                  <a:pt x="94" y="132"/>
                  <a:pt x="94" y="132"/>
                  <a:pt x="94" y="132"/>
                </a:cubicBezTo>
                <a:cubicBezTo>
                  <a:pt x="94" y="132"/>
                  <a:pt x="94" y="132"/>
                  <a:pt x="94" y="132"/>
                </a:cubicBezTo>
                <a:cubicBezTo>
                  <a:pt x="94" y="132"/>
                  <a:pt x="94" y="132"/>
                  <a:pt x="94" y="132"/>
                </a:cubicBezTo>
                <a:close/>
                <a:moveTo>
                  <a:pt x="91" y="135"/>
                </a:moveTo>
                <a:cubicBezTo>
                  <a:pt x="92" y="135"/>
                  <a:pt x="92" y="135"/>
                  <a:pt x="92" y="135"/>
                </a:cubicBezTo>
                <a:cubicBezTo>
                  <a:pt x="92" y="135"/>
                  <a:pt x="92" y="135"/>
                  <a:pt x="92" y="135"/>
                </a:cubicBezTo>
                <a:cubicBezTo>
                  <a:pt x="92" y="135"/>
                  <a:pt x="91" y="135"/>
                  <a:pt x="91" y="135"/>
                </a:cubicBezTo>
                <a:close/>
                <a:moveTo>
                  <a:pt x="86" y="160"/>
                </a:moveTo>
                <a:cubicBezTo>
                  <a:pt x="87" y="160"/>
                  <a:pt x="87" y="160"/>
                  <a:pt x="87" y="160"/>
                </a:cubicBezTo>
                <a:cubicBezTo>
                  <a:pt x="87" y="160"/>
                  <a:pt x="87" y="160"/>
                  <a:pt x="87" y="160"/>
                </a:cubicBezTo>
                <a:cubicBezTo>
                  <a:pt x="87" y="160"/>
                  <a:pt x="87" y="160"/>
                  <a:pt x="87" y="160"/>
                </a:cubicBezTo>
                <a:cubicBezTo>
                  <a:pt x="87" y="160"/>
                  <a:pt x="87" y="160"/>
                  <a:pt x="86" y="160"/>
                </a:cubicBezTo>
                <a:cubicBezTo>
                  <a:pt x="86" y="160"/>
                  <a:pt x="86" y="160"/>
                  <a:pt x="86" y="160"/>
                </a:cubicBezTo>
                <a:close/>
                <a:moveTo>
                  <a:pt x="85" y="137"/>
                </a:moveTo>
                <a:cubicBezTo>
                  <a:pt x="85" y="137"/>
                  <a:pt x="85" y="137"/>
                  <a:pt x="85" y="137"/>
                </a:cubicBezTo>
                <a:cubicBezTo>
                  <a:pt x="86" y="137"/>
                  <a:pt x="86" y="137"/>
                  <a:pt x="86" y="137"/>
                </a:cubicBezTo>
                <a:cubicBezTo>
                  <a:pt x="86" y="138"/>
                  <a:pt x="86" y="138"/>
                  <a:pt x="86" y="138"/>
                </a:cubicBezTo>
                <a:cubicBezTo>
                  <a:pt x="86" y="137"/>
                  <a:pt x="86" y="137"/>
                  <a:pt x="85" y="137"/>
                </a:cubicBezTo>
                <a:close/>
                <a:moveTo>
                  <a:pt x="85" y="163"/>
                </a:moveTo>
                <a:cubicBezTo>
                  <a:pt x="85" y="163"/>
                  <a:pt x="85" y="163"/>
                  <a:pt x="85" y="163"/>
                </a:cubicBezTo>
                <a:cubicBezTo>
                  <a:pt x="85" y="163"/>
                  <a:pt x="85" y="163"/>
                  <a:pt x="85" y="163"/>
                </a:cubicBezTo>
                <a:cubicBezTo>
                  <a:pt x="85" y="163"/>
                  <a:pt x="85" y="163"/>
                  <a:pt x="85" y="163"/>
                </a:cubicBezTo>
                <a:close/>
                <a:moveTo>
                  <a:pt x="85" y="162"/>
                </a:moveTo>
                <a:cubicBezTo>
                  <a:pt x="85" y="162"/>
                  <a:pt x="85" y="162"/>
                  <a:pt x="85" y="162"/>
                </a:cubicBezTo>
                <a:cubicBezTo>
                  <a:pt x="85" y="162"/>
                  <a:pt x="85" y="162"/>
                  <a:pt x="85" y="162"/>
                </a:cubicBezTo>
                <a:cubicBezTo>
                  <a:pt x="85" y="162"/>
                  <a:pt x="85" y="162"/>
                  <a:pt x="85" y="162"/>
                </a:cubicBezTo>
                <a:close/>
                <a:moveTo>
                  <a:pt x="85" y="163"/>
                </a:moveTo>
                <a:cubicBezTo>
                  <a:pt x="85" y="163"/>
                  <a:pt x="85" y="163"/>
                  <a:pt x="85" y="163"/>
                </a:cubicBezTo>
                <a:cubicBezTo>
                  <a:pt x="85" y="163"/>
                  <a:pt x="85" y="163"/>
                  <a:pt x="85" y="163"/>
                </a:cubicBezTo>
                <a:cubicBezTo>
                  <a:pt x="85" y="163"/>
                  <a:pt x="85" y="163"/>
                  <a:pt x="85" y="163"/>
                </a:cubicBezTo>
                <a:close/>
                <a:moveTo>
                  <a:pt x="78" y="174"/>
                </a:moveTo>
                <a:cubicBezTo>
                  <a:pt x="78" y="174"/>
                  <a:pt x="78" y="174"/>
                  <a:pt x="79" y="174"/>
                </a:cubicBezTo>
                <a:cubicBezTo>
                  <a:pt x="78" y="174"/>
                  <a:pt x="78" y="174"/>
                  <a:pt x="78" y="174"/>
                </a:cubicBezTo>
                <a:close/>
                <a:moveTo>
                  <a:pt x="74" y="167"/>
                </a:moveTo>
                <a:cubicBezTo>
                  <a:pt x="74" y="166"/>
                  <a:pt x="74" y="166"/>
                  <a:pt x="74" y="166"/>
                </a:cubicBezTo>
                <a:cubicBezTo>
                  <a:pt x="74" y="166"/>
                  <a:pt x="74" y="167"/>
                  <a:pt x="74" y="167"/>
                </a:cubicBezTo>
                <a:cubicBezTo>
                  <a:pt x="74" y="167"/>
                  <a:pt x="74" y="167"/>
                  <a:pt x="74" y="167"/>
                </a:cubicBezTo>
                <a:close/>
                <a:moveTo>
                  <a:pt x="72" y="171"/>
                </a:moveTo>
                <a:cubicBezTo>
                  <a:pt x="72" y="171"/>
                  <a:pt x="72" y="171"/>
                  <a:pt x="73" y="171"/>
                </a:cubicBezTo>
                <a:cubicBezTo>
                  <a:pt x="73" y="171"/>
                  <a:pt x="72" y="171"/>
                  <a:pt x="72" y="171"/>
                </a:cubicBezTo>
                <a:close/>
                <a:moveTo>
                  <a:pt x="57" y="187"/>
                </a:moveTo>
                <a:cubicBezTo>
                  <a:pt x="57" y="187"/>
                  <a:pt x="58" y="187"/>
                  <a:pt x="58" y="187"/>
                </a:cubicBezTo>
                <a:cubicBezTo>
                  <a:pt x="58" y="187"/>
                  <a:pt x="57" y="187"/>
                  <a:pt x="57" y="187"/>
                </a:cubicBezTo>
                <a:close/>
                <a:moveTo>
                  <a:pt x="56" y="180"/>
                </a:moveTo>
                <a:cubicBezTo>
                  <a:pt x="56" y="180"/>
                  <a:pt x="56" y="181"/>
                  <a:pt x="56" y="180"/>
                </a:cubicBezTo>
                <a:cubicBezTo>
                  <a:pt x="55" y="180"/>
                  <a:pt x="56" y="179"/>
                  <a:pt x="57" y="179"/>
                </a:cubicBezTo>
                <a:lnTo>
                  <a:pt x="56" y="180"/>
                </a:lnTo>
                <a:close/>
                <a:moveTo>
                  <a:pt x="56" y="187"/>
                </a:moveTo>
                <a:cubicBezTo>
                  <a:pt x="56" y="188"/>
                  <a:pt x="56" y="188"/>
                  <a:pt x="56" y="188"/>
                </a:cubicBezTo>
                <a:cubicBezTo>
                  <a:pt x="56" y="188"/>
                  <a:pt x="55" y="188"/>
                  <a:pt x="55" y="188"/>
                </a:cubicBezTo>
                <a:cubicBezTo>
                  <a:pt x="55" y="188"/>
                  <a:pt x="55" y="188"/>
                  <a:pt x="55" y="188"/>
                </a:cubicBezTo>
                <a:cubicBezTo>
                  <a:pt x="55" y="187"/>
                  <a:pt x="55" y="188"/>
                  <a:pt x="56" y="187"/>
                </a:cubicBezTo>
                <a:close/>
                <a:moveTo>
                  <a:pt x="68" y="261"/>
                </a:moveTo>
                <a:cubicBezTo>
                  <a:pt x="70" y="261"/>
                  <a:pt x="70" y="260"/>
                  <a:pt x="72" y="261"/>
                </a:cubicBezTo>
                <a:cubicBezTo>
                  <a:pt x="70" y="261"/>
                  <a:pt x="69" y="263"/>
                  <a:pt x="68" y="262"/>
                </a:cubicBezTo>
                <a:cubicBezTo>
                  <a:pt x="68" y="262"/>
                  <a:pt x="68" y="261"/>
                  <a:pt x="68" y="261"/>
                </a:cubicBezTo>
                <a:close/>
                <a:moveTo>
                  <a:pt x="90" y="271"/>
                </a:moveTo>
                <a:cubicBezTo>
                  <a:pt x="90" y="272"/>
                  <a:pt x="90" y="272"/>
                  <a:pt x="89" y="272"/>
                </a:cubicBezTo>
                <a:cubicBezTo>
                  <a:pt x="89" y="271"/>
                  <a:pt x="90" y="271"/>
                  <a:pt x="90" y="271"/>
                </a:cubicBezTo>
                <a:close/>
                <a:moveTo>
                  <a:pt x="95" y="277"/>
                </a:moveTo>
                <a:cubicBezTo>
                  <a:pt x="94" y="277"/>
                  <a:pt x="94" y="277"/>
                  <a:pt x="94" y="277"/>
                </a:cubicBezTo>
                <a:cubicBezTo>
                  <a:pt x="94" y="277"/>
                  <a:pt x="94" y="277"/>
                  <a:pt x="95" y="277"/>
                </a:cubicBezTo>
                <a:close/>
                <a:moveTo>
                  <a:pt x="98" y="275"/>
                </a:moveTo>
                <a:cubicBezTo>
                  <a:pt x="98" y="275"/>
                  <a:pt x="98" y="275"/>
                  <a:pt x="99" y="275"/>
                </a:cubicBezTo>
                <a:cubicBezTo>
                  <a:pt x="99" y="275"/>
                  <a:pt x="99" y="275"/>
                  <a:pt x="99" y="275"/>
                </a:cubicBezTo>
                <a:cubicBezTo>
                  <a:pt x="99" y="275"/>
                  <a:pt x="99" y="275"/>
                  <a:pt x="99" y="275"/>
                </a:cubicBezTo>
                <a:cubicBezTo>
                  <a:pt x="99" y="275"/>
                  <a:pt x="99" y="275"/>
                  <a:pt x="99" y="275"/>
                </a:cubicBezTo>
                <a:cubicBezTo>
                  <a:pt x="99" y="274"/>
                  <a:pt x="99" y="274"/>
                  <a:pt x="99" y="274"/>
                </a:cubicBezTo>
                <a:cubicBezTo>
                  <a:pt x="99" y="274"/>
                  <a:pt x="100" y="274"/>
                  <a:pt x="100" y="274"/>
                </a:cubicBezTo>
                <a:cubicBezTo>
                  <a:pt x="100" y="274"/>
                  <a:pt x="100" y="274"/>
                  <a:pt x="101" y="274"/>
                </a:cubicBezTo>
                <a:cubicBezTo>
                  <a:pt x="101" y="274"/>
                  <a:pt x="100" y="274"/>
                  <a:pt x="100" y="274"/>
                </a:cubicBezTo>
                <a:cubicBezTo>
                  <a:pt x="101" y="274"/>
                  <a:pt x="101" y="273"/>
                  <a:pt x="101" y="273"/>
                </a:cubicBezTo>
                <a:cubicBezTo>
                  <a:pt x="102" y="274"/>
                  <a:pt x="102" y="274"/>
                  <a:pt x="102" y="273"/>
                </a:cubicBezTo>
                <a:cubicBezTo>
                  <a:pt x="102" y="273"/>
                  <a:pt x="103" y="273"/>
                  <a:pt x="103" y="274"/>
                </a:cubicBezTo>
                <a:cubicBezTo>
                  <a:pt x="103" y="273"/>
                  <a:pt x="103" y="273"/>
                  <a:pt x="104" y="273"/>
                </a:cubicBezTo>
                <a:cubicBezTo>
                  <a:pt x="104" y="273"/>
                  <a:pt x="104" y="273"/>
                  <a:pt x="104" y="273"/>
                </a:cubicBezTo>
                <a:cubicBezTo>
                  <a:pt x="103" y="274"/>
                  <a:pt x="103" y="273"/>
                  <a:pt x="103" y="274"/>
                </a:cubicBezTo>
                <a:cubicBezTo>
                  <a:pt x="103" y="275"/>
                  <a:pt x="103" y="273"/>
                  <a:pt x="104" y="274"/>
                </a:cubicBezTo>
                <a:cubicBezTo>
                  <a:pt x="104" y="274"/>
                  <a:pt x="104" y="274"/>
                  <a:pt x="104" y="273"/>
                </a:cubicBezTo>
                <a:cubicBezTo>
                  <a:pt x="104" y="273"/>
                  <a:pt x="104" y="273"/>
                  <a:pt x="104" y="274"/>
                </a:cubicBezTo>
                <a:cubicBezTo>
                  <a:pt x="104" y="273"/>
                  <a:pt x="104" y="273"/>
                  <a:pt x="104" y="273"/>
                </a:cubicBezTo>
                <a:cubicBezTo>
                  <a:pt x="104" y="274"/>
                  <a:pt x="104" y="274"/>
                  <a:pt x="104" y="275"/>
                </a:cubicBezTo>
                <a:cubicBezTo>
                  <a:pt x="104" y="275"/>
                  <a:pt x="104" y="275"/>
                  <a:pt x="104" y="275"/>
                </a:cubicBezTo>
                <a:cubicBezTo>
                  <a:pt x="104" y="275"/>
                  <a:pt x="104" y="274"/>
                  <a:pt x="104" y="274"/>
                </a:cubicBezTo>
                <a:cubicBezTo>
                  <a:pt x="104" y="274"/>
                  <a:pt x="104" y="274"/>
                  <a:pt x="104" y="274"/>
                </a:cubicBezTo>
                <a:cubicBezTo>
                  <a:pt x="104" y="274"/>
                  <a:pt x="103" y="275"/>
                  <a:pt x="103" y="275"/>
                </a:cubicBezTo>
                <a:cubicBezTo>
                  <a:pt x="103" y="275"/>
                  <a:pt x="103" y="275"/>
                  <a:pt x="103" y="275"/>
                </a:cubicBezTo>
                <a:cubicBezTo>
                  <a:pt x="103" y="275"/>
                  <a:pt x="103" y="275"/>
                  <a:pt x="103" y="274"/>
                </a:cubicBezTo>
                <a:cubicBezTo>
                  <a:pt x="103" y="274"/>
                  <a:pt x="103" y="274"/>
                  <a:pt x="102" y="274"/>
                </a:cubicBezTo>
                <a:cubicBezTo>
                  <a:pt x="102" y="274"/>
                  <a:pt x="102" y="274"/>
                  <a:pt x="102" y="274"/>
                </a:cubicBezTo>
                <a:cubicBezTo>
                  <a:pt x="102" y="274"/>
                  <a:pt x="102" y="275"/>
                  <a:pt x="102" y="275"/>
                </a:cubicBezTo>
                <a:cubicBezTo>
                  <a:pt x="101" y="275"/>
                  <a:pt x="101" y="275"/>
                  <a:pt x="101" y="276"/>
                </a:cubicBezTo>
                <a:cubicBezTo>
                  <a:pt x="101" y="275"/>
                  <a:pt x="101" y="275"/>
                  <a:pt x="101" y="275"/>
                </a:cubicBezTo>
                <a:cubicBezTo>
                  <a:pt x="101" y="275"/>
                  <a:pt x="101" y="275"/>
                  <a:pt x="102" y="275"/>
                </a:cubicBezTo>
                <a:cubicBezTo>
                  <a:pt x="101" y="275"/>
                  <a:pt x="101" y="275"/>
                  <a:pt x="101" y="275"/>
                </a:cubicBezTo>
                <a:cubicBezTo>
                  <a:pt x="101" y="275"/>
                  <a:pt x="101" y="275"/>
                  <a:pt x="101" y="275"/>
                </a:cubicBezTo>
                <a:cubicBezTo>
                  <a:pt x="101" y="276"/>
                  <a:pt x="99" y="277"/>
                  <a:pt x="98" y="276"/>
                </a:cubicBezTo>
                <a:cubicBezTo>
                  <a:pt x="98" y="276"/>
                  <a:pt x="97" y="275"/>
                  <a:pt x="97" y="276"/>
                </a:cubicBezTo>
                <a:cubicBezTo>
                  <a:pt x="97" y="276"/>
                  <a:pt x="97" y="276"/>
                  <a:pt x="96" y="276"/>
                </a:cubicBezTo>
                <a:cubicBezTo>
                  <a:pt x="97" y="276"/>
                  <a:pt x="98" y="275"/>
                  <a:pt x="98" y="275"/>
                </a:cubicBezTo>
                <a:close/>
                <a:moveTo>
                  <a:pt x="276" y="11"/>
                </a:moveTo>
                <a:cubicBezTo>
                  <a:pt x="276" y="11"/>
                  <a:pt x="275" y="12"/>
                  <a:pt x="275" y="12"/>
                </a:cubicBezTo>
                <a:cubicBezTo>
                  <a:pt x="275" y="11"/>
                  <a:pt x="276" y="11"/>
                  <a:pt x="276" y="11"/>
                </a:cubicBezTo>
                <a:close/>
                <a:moveTo>
                  <a:pt x="257" y="16"/>
                </a:moveTo>
                <a:cubicBezTo>
                  <a:pt x="257" y="16"/>
                  <a:pt x="257" y="16"/>
                  <a:pt x="257" y="16"/>
                </a:cubicBezTo>
                <a:cubicBezTo>
                  <a:pt x="257" y="16"/>
                  <a:pt x="257" y="16"/>
                  <a:pt x="257" y="16"/>
                </a:cubicBezTo>
                <a:cubicBezTo>
                  <a:pt x="257" y="15"/>
                  <a:pt x="257" y="16"/>
                  <a:pt x="257" y="16"/>
                </a:cubicBezTo>
                <a:close/>
                <a:moveTo>
                  <a:pt x="257" y="17"/>
                </a:moveTo>
                <a:cubicBezTo>
                  <a:pt x="256" y="17"/>
                  <a:pt x="256" y="17"/>
                  <a:pt x="255" y="17"/>
                </a:cubicBezTo>
                <a:cubicBezTo>
                  <a:pt x="256" y="16"/>
                  <a:pt x="256" y="16"/>
                  <a:pt x="257" y="17"/>
                </a:cubicBezTo>
                <a:close/>
                <a:moveTo>
                  <a:pt x="255" y="17"/>
                </a:moveTo>
                <a:cubicBezTo>
                  <a:pt x="255" y="17"/>
                  <a:pt x="255" y="18"/>
                  <a:pt x="254" y="17"/>
                </a:cubicBezTo>
                <a:cubicBezTo>
                  <a:pt x="254" y="17"/>
                  <a:pt x="255" y="16"/>
                  <a:pt x="255" y="17"/>
                </a:cubicBezTo>
                <a:close/>
                <a:moveTo>
                  <a:pt x="237" y="22"/>
                </a:moveTo>
                <a:cubicBezTo>
                  <a:pt x="237" y="22"/>
                  <a:pt x="236" y="22"/>
                  <a:pt x="236" y="22"/>
                </a:cubicBezTo>
                <a:cubicBezTo>
                  <a:pt x="236" y="22"/>
                  <a:pt x="237" y="22"/>
                  <a:pt x="237" y="22"/>
                </a:cubicBezTo>
                <a:close/>
                <a:moveTo>
                  <a:pt x="225" y="25"/>
                </a:moveTo>
                <a:cubicBezTo>
                  <a:pt x="225" y="25"/>
                  <a:pt x="225" y="26"/>
                  <a:pt x="225" y="26"/>
                </a:cubicBezTo>
                <a:cubicBezTo>
                  <a:pt x="224" y="25"/>
                  <a:pt x="225" y="24"/>
                  <a:pt x="225" y="25"/>
                </a:cubicBezTo>
                <a:close/>
                <a:moveTo>
                  <a:pt x="224" y="25"/>
                </a:moveTo>
                <a:cubicBezTo>
                  <a:pt x="224" y="25"/>
                  <a:pt x="224" y="25"/>
                  <a:pt x="224" y="26"/>
                </a:cubicBezTo>
                <a:cubicBezTo>
                  <a:pt x="224" y="26"/>
                  <a:pt x="224" y="26"/>
                  <a:pt x="224" y="26"/>
                </a:cubicBezTo>
                <a:cubicBezTo>
                  <a:pt x="224" y="26"/>
                  <a:pt x="224" y="26"/>
                  <a:pt x="224" y="26"/>
                </a:cubicBezTo>
                <a:cubicBezTo>
                  <a:pt x="223" y="26"/>
                  <a:pt x="223" y="25"/>
                  <a:pt x="223" y="25"/>
                </a:cubicBezTo>
                <a:cubicBezTo>
                  <a:pt x="223" y="25"/>
                  <a:pt x="224" y="25"/>
                  <a:pt x="224" y="25"/>
                </a:cubicBezTo>
                <a:close/>
                <a:moveTo>
                  <a:pt x="213" y="28"/>
                </a:moveTo>
                <a:cubicBezTo>
                  <a:pt x="213" y="28"/>
                  <a:pt x="212" y="29"/>
                  <a:pt x="212" y="28"/>
                </a:cubicBezTo>
                <a:cubicBezTo>
                  <a:pt x="213" y="28"/>
                  <a:pt x="213" y="27"/>
                  <a:pt x="213" y="28"/>
                </a:cubicBezTo>
                <a:close/>
                <a:moveTo>
                  <a:pt x="211" y="27"/>
                </a:moveTo>
                <a:cubicBezTo>
                  <a:pt x="211" y="27"/>
                  <a:pt x="211" y="28"/>
                  <a:pt x="211" y="28"/>
                </a:cubicBezTo>
                <a:cubicBezTo>
                  <a:pt x="211" y="28"/>
                  <a:pt x="211" y="28"/>
                  <a:pt x="210" y="28"/>
                </a:cubicBezTo>
                <a:cubicBezTo>
                  <a:pt x="211" y="27"/>
                  <a:pt x="211" y="27"/>
                  <a:pt x="211" y="27"/>
                </a:cubicBezTo>
                <a:close/>
                <a:moveTo>
                  <a:pt x="210" y="28"/>
                </a:moveTo>
                <a:cubicBezTo>
                  <a:pt x="210" y="28"/>
                  <a:pt x="210" y="28"/>
                  <a:pt x="210" y="28"/>
                </a:cubicBezTo>
                <a:cubicBezTo>
                  <a:pt x="210" y="28"/>
                  <a:pt x="210" y="28"/>
                  <a:pt x="210" y="28"/>
                </a:cubicBezTo>
                <a:cubicBezTo>
                  <a:pt x="210" y="28"/>
                  <a:pt x="210" y="28"/>
                  <a:pt x="210" y="28"/>
                </a:cubicBezTo>
                <a:cubicBezTo>
                  <a:pt x="210" y="28"/>
                  <a:pt x="210" y="28"/>
                  <a:pt x="210" y="28"/>
                </a:cubicBezTo>
                <a:cubicBezTo>
                  <a:pt x="210" y="28"/>
                  <a:pt x="210" y="28"/>
                  <a:pt x="211" y="28"/>
                </a:cubicBezTo>
                <a:cubicBezTo>
                  <a:pt x="210" y="29"/>
                  <a:pt x="210" y="29"/>
                  <a:pt x="210" y="29"/>
                </a:cubicBezTo>
                <a:cubicBezTo>
                  <a:pt x="209" y="29"/>
                  <a:pt x="209" y="29"/>
                  <a:pt x="209" y="29"/>
                </a:cubicBezTo>
                <a:cubicBezTo>
                  <a:pt x="209" y="29"/>
                  <a:pt x="209" y="29"/>
                  <a:pt x="209" y="29"/>
                </a:cubicBezTo>
                <a:cubicBezTo>
                  <a:pt x="210" y="29"/>
                  <a:pt x="210" y="29"/>
                  <a:pt x="210" y="28"/>
                </a:cubicBezTo>
                <a:close/>
                <a:moveTo>
                  <a:pt x="208" y="29"/>
                </a:moveTo>
                <a:cubicBezTo>
                  <a:pt x="208" y="29"/>
                  <a:pt x="208" y="29"/>
                  <a:pt x="208" y="29"/>
                </a:cubicBezTo>
                <a:cubicBezTo>
                  <a:pt x="207" y="29"/>
                  <a:pt x="208" y="29"/>
                  <a:pt x="208" y="29"/>
                </a:cubicBezTo>
                <a:close/>
                <a:moveTo>
                  <a:pt x="207" y="19"/>
                </a:moveTo>
                <a:cubicBezTo>
                  <a:pt x="207" y="18"/>
                  <a:pt x="207" y="18"/>
                  <a:pt x="207" y="18"/>
                </a:cubicBezTo>
                <a:cubicBezTo>
                  <a:pt x="208" y="19"/>
                  <a:pt x="208" y="19"/>
                  <a:pt x="208" y="19"/>
                </a:cubicBezTo>
                <a:cubicBezTo>
                  <a:pt x="207" y="19"/>
                  <a:pt x="207" y="18"/>
                  <a:pt x="207" y="19"/>
                </a:cubicBezTo>
                <a:close/>
                <a:moveTo>
                  <a:pt x="208" y="11"/>
                </a:moveTo>
                <a:cubicBezTo>
                  <a:pt x="208" y="12"/>
                  <a:pt x="208" y="12"/>
                  <a:pt x="209" y="12"/>
                </a:cubicBezTo>
                <a:cubicBezTo>
                  <a:pt x="209" y="12"/>
                  <a:pt x="208" y="12"/>
                  <a:pt x="208" y="12"/>
                </a:cubicBezTo>
                <a:cubicBezTo>
                  <a:pt x="208" y="12"/>
                  <a:pt x="208" y="12"/>
                  <a:pt x="208" y="12"/>
                </a:cubicBezTo>
                <a:lnTo>
                  <a:pt x="208" y="11"/>
                </a:lnTo>
                <a:close/>
                <a:moveTo>
                  <a:pt x="207" y="13"/>
                </a:moveTo>
                <a:cubicBezTo>
                  <a:pt x="208" y="13"/>
                  <a:pt x="208" y="13"/>
                  <a:pt x="208" y="13"/>
                </a:cubicBezTo>
                <a:cubicBezTo>
                  <a:pt x="208" y="13"/>
                  <a:pt x="208" y="14"/>
                  <a:pt x="208" y="14"/>
                </a:cubicBezTo>
                <a:cubicBezTo>
                  <a:pt x="207" y="14"/>
                  <a:pt x="207" y="13"/>
                  <a:pt x="207" y="13"/>
                </a:cubicBezTo>
                <a:close/>
                <a:moveTo>
                  <a:pt x="208" y="15"/>
                </a:moveTo>
                <a:cubicBezTo>
                  <a:pt x="208" y="15"/>
                  <a:pt x="208" y="15"/>
                  <a:pt x="208" y="15"/>
                </a:cubicBezTo>
                <a:cubicBezTo>
                  <a:pt x="208" y="15"/>
                  <a:pt x="209" y="15"/>
                  <a:pt x="209" y="15"/>
                </a:cubicBezTo>
                <a:cubicBezTo>
                  <a:pt x="209" y="16"/>
                  <a:pt x="209" y="17"/>
                  <a:pt x="209" y="18"/>
                </a:cubicBezTo>
                <a:cubicBezTo>
                  <a:pt x="208" y="17"/>
                  <a:pt x="208" y="16"/>
                  <a:pt x="207" y="16"/>
                </a:cubicBezTo>
                <a:cubicBezTo>
                  <a:pt x="207" y="15"/>
                  <a:pt x="208" y="15"/>
                  <a:pt x="208" y="15"/>
                </a:cubicBezTo>
                <a:close/>
                <a:moveTo>
                  <a:pt x="207" y="11"/>
                </a:moveTo>
                <a:cubicBezTo>
                  <a:pt x="207" y="11"/>
                  <a:pt x="207" y="11"/>
                  <a:pt x="207" y="11"/>
                </a:cubicBezTo>
                <a:cubicBezTo>
                  <a:pt x="207" y="11"/>
                  <a:pt x="207" y="12"/>
                  <a:pt x="206" y="12"/>
                </a:cubicBezTo>
                <a:cubicBezTo>
                  <a:pt x="206" y="11"/>
                  <a:pt x="207" y="11"/>
                  <a:pt x="207" y="11"/>
                </a:cubicBezTo>
                <a:close/>
                <a:moveTo>
                  <a:pt x="206" y="15"/>
                </a:moveTo>
                <a:cubicBezTo>
                  <a:pt x="206" y="15"/>
                  <a:pt x="207" y="16"/>
                  <a:pt x="206" y="16"/>
                </a:cubicBezTo>
                <a:cubicBezTo>
                  <a:pt x="206" y="16"/>
                  <a:pt x="205" y="15"/>
                  <a:pt x="206" y="15"/>
                </a:cubicBezTo>
                <a:close/>
                <a:moveTo>
                  <a:pt x="205" y="11"/>
                </a:moveTo>
                <a:cubicBezTo>
                  <a:pt x="205" y="11"/>
                  <a:pt x="206" y="10"/>
                  <a:pt x="206" y="10"/>
                </a:cubicBezTo>
                <a:cubicBezTo>
                  <a:pt x="206" y="11"/>
                  <a:pt x="205" y="12"/>
                  <a:pt x="205" y="12"/>
                </a:cubicBezTo>
                <a:cubicBezTo>
                  <a:pt x="205" y="11"/>
                  <a:pt x="205" y="11"/>
                  <a:pt x="205" y="11"/>
                </a:cubicBezTo>
                <a:close/>
                <a:moveTo>
                  <a:pt x="205" y="13"/>
                </a:moveTo>
                <a:cubicBezTo>
                  <a:pt x="205" y="13"/>
                  <a:pt x="204" y="14"/>
                  <a:pt x="204" y="14"/>
                </a:cubicBezTo>
                <a:cubicBezTo>
                  <a:pt x="204" y="13"/>
                  <a:pt x="205" y="14"/>
                  <a:pt x="205" y="13"/>
                </a:cubicBezTo>
                <a:close/>
                <a:moveTo>
                  <a:pt x="205" y="15"/>
                </a:moveTo>
                <a:cubicBezTo>
                  <a:pt x="205" y="14"/>
                  <a:pt x="205" y="15"/>
                  <a:pt x="205" y="15"/>
                </a:cubicBezTo>
                <a:cubicBezTo>
                  <a:pt x="205" y="16"/>
                  <a:pt x="205" y="16"/>
                  <a:pt x="205" y="18"/>
                </a:cubicBezTo>
                <a:cubicBezTo>
                  <a:pt x="204" y="17"/>
                  <a:pt x="204" y="18"/>
                  <a:pt x="203" y="19"/>
                </a:cubicBezTo>
                <a:cubicBezTo>
                  <a:pt x="203" y="19"/>
                  <a:pt x="203" y="18"/>
                  <a:pt x="202" y="19"/>
                </a:cubicBezTo>
                <a:cubicBezTo>
                  <a:pt x="202" y="18"/>
                  <a:pt x="203" y="18"/>
                  <a:pt x="203" y="18"/>
                </a:cubicBezTo>
                <a:cubicBezTo>
                  <a:pt x="203" y="16"/>
                  <a:pt x="202" y="18"/>
                  <a:pt x="202" y="17"/>
                </a:cubicBezTo>
                <a:cubicBezTo>
                  <a:pt x="202" y="16"/>
                  <a:pt x="204" y="17"/>
                  <a:pt x="205" y="15"/>
                </a:cubicBezTo>
                <a:close/>
                <a:moveTo>
                  <a:pt x="203" y="14"/>
                </a:moveTo>
                <a:cubicBezTo>
                  <a:pt x="203" y="14"/>
                  <a:pt x="203" y="14"/>
                  <a:pt x="202" y="14"/>
                </a:cubicBezTo>
                <a:cubicBezTo>
                  <a:pt x="202" y="14"/>
                  <a:pt x="202" y="13"/>
                  <a:pt x="203" y="14"/>
                </a:cubicBezTo>
                <a:close/>
                <a:moveTo>
                  <a:pt x="202" y="12"/>
                </a:moveTo>
                <a:cubicBezTo>
                  <a:pt x="202" y="12"/>
                  <a:pt x="202" y="12"/>
                  <a:pt x="202" y="13"/>
                </a:cubicBezTo>
                <a:cubicBezTo>
                  <a:pt x="202" y="13"/>
                  <a:pt x="202" y="13"/>
                  <a:pt x="202" y="13"/>
                </a:cubicBezTo>
                <a:cubicBezTo>
                  <a:pt x="202" y="13"/>
                  <a:pt x="200" y="12"/>
                  <a:pt x="202" y="12"/>
                </a:cubicBezTo>
                <a:close/>
                <a:moveTo>
                  <a:pt x="200" y="13"/>
                </a:moveTo>
                <a:cubicBezTo>
                  <a:pt x="200" y="13"/>
                  <a:pt x="200" y="13"/>
                  <a:pt x="199" y="13"/>
                </a:cubicBezTo>
                <a:cubicBezTo>
                  <a:pt x="199" y="12"/>
                  <a:pt x="200" y="12"/>
                  <a:pt x="200" y="13"/>
                </a:cubicBezTo>
                <a:close/>
                <a:moveTo>
                  <a:pt x="195" y="15"/>
                </a:moveTo>
                <a:cubicBezTo>
                  <a:pt x="196" y="15"/>
                  <a:pt x="195" y="16"/>
                  <a:pt x="195" y="15"/>
                </a:cubicBezTo>
                <a:close/>
                <a:moveTo>
                  <a:pt x="191" y="18"/>
                </a:moveTo>
                <a:cubicBezTo>
                  <a:pt x="191" y="17"/>
                  <a:pt x="192" y="18"/>
                  <a:pt x="193" y="17"/>
                </a:cubicBezTo>
                <a:cubicBezTo>
                  <a:pt x="193" y="18"/>
                  <a:pt x="192" y="19"/>
                  <a:pt x="191" y="18"/>
                </a:cubicBezTo>
                <a:close/>
                <a:moveTo>
                  <a:pt x="107" y="103"/>
                </a:moveTo>
                <a:cubicBezTo>
                  <a:pt x="107" y="103"/>
                  <a:pt x="107" y="103"/>
                  <a:pt x="107" y="103"/>
                </a:cubicBezTo>
                <a:cubicBezTo>
                  <a:pt x="107" y="103"/>
                  <a:pt x="107" y="103"/>
                  <a:pt x="107" y="103"/>
                </a:cubicBezTo>
                <a:cubicBezTo>
                  <a:pt x="107" y="103"/>
                  <a:pt x="107" y="103"/>
                  <a:pt x="107" y="103"/>
                </a:cubicBezTo>
                <a:cubicBezTo>
                  <a:pt x="107" y="103"/>
                  <a:pt x="107" y="103"/>
                  <a:pt x="107" y="103"/>
                </a:cubicBezTo>
                <a:cubicBezTo>
                  <a:pt x="107" y="103"/>
                  <a:pt x="107" y="104"/>
                  <a:pt x="107" y="104"/>
                </a:cubicBezTo>
                <a:cubicBezTo>
                  <a:pt x="107" y="104"/>
                  <a:pt x="107" y="104"/>
                  <a:pt x="107" y="104"/>
                </a:cubicBezTo>
                <a:cubicBezTo>
                  <a:pt x="107" y="104"/>
                  <a:pt x="107" y="104"/>
                  <a:pt x="107" y="104"/>
                </a:cubicBezTo>
                <a:cubicBezTo>
                  <a:pt x="107" y="104"/>
                  <a:pt x="107" y="103"/>
                  <a:pt x="107" y="103"/>
                </a:cubicBezTo>
                <a:cubicBezTo>
                  <a:pt x="107" y="103"/>
                  <a:pt x="107" y="103"/>
                  <a:pt x="107" y="103"/>
                </a:cubicBezTo>
                <a:close/>
                <a:moveTo>
                  <a:pt x="106" y="104"/>
                </a:moveTo>
                <a:cubicBezTo>
                  <a:pt x="106" y="104"/>
                  <a:pt x="106" y="104"/>
                  <a:pt x="106" y="104"/>
                </a:cubicBezTo>
                <a:cubicBezTo>
                  <a:pt x="106" y="104"/>
                  <a:pt x="106" y="104"/>
                  <a:pt x="106" y="104"/>
                </a:cubicBezTo>
                <a:close/>
                <a:moveTo>
                  <a:pt x="106" y="104"/>
                </a:moveTo>
                <a:cubicBezTo>
                  <a:pt x="106" y="104"/>
                  <a:pt x="106" y="104"/>
                  <a:pt x="106" y="104"/>
                </a:cubicBezTo>
                <a:cubicBezTo>
                  <a:pt x="106" y="104"/>
                  <a:pt x="106" y="104"/>
                  <a:pt x="106" y="104"/>
                </a:cubicBezTo>
                <a:cubicBezTo>
                  <a:pt x="107" y="104"/>
                  <a:pt x="107" y="104"/>
                  <a:pt x="107" y="104"/>
                </a:cubicBezTo>
                <a:cubicBezTo>
                  <a:pt x="107" y="104"/>
                  <a:pt x="107" y="104"/>
                  <a:pt x="107" y="104"/>
                </a:cubicBezTo>
                <a:cubicBezTo>
                  <a:pt x="107" y="104"/>
                  <a:pt x="107" y="104"/>
                  <a:pt x="107" y="104"/>
                </a:cubicBezTo>
                <a:cubicBezTo>
                  <a:pt x="107" y="104"/>
                  <a:pt x="107" y="104"/>
                  <a:pt x="107" y="104"/>
                </a:cubicBezTo>
                <a:cubicBezTo>
                  <a:pt x="107" y="104"/>
                  <a:pt x="106" y="104"/>
                  <a:pt x="106" y="104"/>
                </a:cubicBezTo>
                <a:cubicBezTo>
                  <a:pt x="106" y="104"/>
                  <a:pt x="106" y="104"/>
                  <a:pt x="106" y="104"/>
                </a:cubicBezTo>
                <a:cubicBezTo>
                  <a:pt x="106" y="104"/>
                  <a:pt x="106" y="104"/>
                  <a:pt x="106" y="104"/>
                </a:cubicBezTo>
                <a:cubicBezTo>
                  <a:pt x="105" y="104"/>
                  <a:pt x="105" y="104"/>
                  <a:pt x="105" y="104"/>
                </a:cubicBezTo>
                <a:cubicBezTo>
                  <a:pt x="105" y="104"/>
                  <a:pt x="105" y="104"/>
                  <a:pt x="105" y="104"/>
                </a:cubicBezTo>
                <a:cubicBezTo>
                  <a:pt x="105" y="104"/>
                  <a:pt x="105" y="104"/>
                  <a:pt x="106" y="104"/>
                </a:cubicBezTo>
                <a:close/>
                <a:moveTo>
                  <a:pt x="103" y="81"/>
                </a:moveTo>
                <a:cubicBezTo>
                  <a:pt x="103" y="81"/>
                  <a:pt x="103" y="81"/>
                  <a:pt x="103" y="81"/>
                </a:cubicBezTo>
                <a:cubicBezTo>
                  <a:pt x="103" y="81"/>
                  <a:pt x="103" y="81"/>
                  <a:pt x="103" y="81"/>
                </a:cubicBezTo>
                <a:cubicBezTo>
                  <a:pt x="103" y="81"/>
                  <a:pt x="103" y="81"/>
                  <a:pt x="103" y="81"/>
                </a:cubicBezTo>
                <a:close/>
                <a:moveTo>
                  <a:pt x="102" y="105"/>
                </a:moveTo>
                <a:cubicBezTo>
                  <a:pt x="103" y="105"/>
                  <a:pt x="103" y="105"/>
                  <a:pt x="103" y="105"/>
                </a:cubicBezTo>
                <a:cubicBezTo>
                  <a:pt x="103" y="104"/>
                  <a:pt x="103" y="104"/>
                  <a:pt x="103" y="104"/>
                </a:cubicBezTo>
                <a:cubicBezTo>
                  <a:pt x="103" y="104"/>
                  <a:pt x="103" y="104"/>
                  <a:pt x="103" y="104"/>
                </a:cubicBezTo>
                <a:cubicBezTo>
                  <a:pt x="103" y="104"/>
                  <a:pt x="103" y="104"/>
                  <a:pt x="103" y="104"/>
                </a:cubicBezTo>
                <a:cubicBezTo>
                  <a:pt x="104" y="104"/>
                  <a:pt x="105" y="105"/>
                  <a:pt x="105" y="104"/>
                </a:cubicBezTo>
                <a:cubicBezTo>
                  <a:pt x="105" y="104"/>
                  <a:pt x="105" y="104"/>
                  <a:pt x="105" y="105"/>
                </a:cubicBezTo>
                <a:cubicBezTo>
                  <a:pt x="104" y="105"/>
                  <a:pt x="104" y="104"/>
                  <a:pt x="104" y="105"/>
                </a:cubicBezTo>
                <a:cubicBezTo>
                  <a:pt x="103" y="105"/>
                  <a:pt x="104" y="105"/>
                  <a:pt x="103" y="105"/>
                </a:cubicBezTo>
                <a:cubicBezTo>
                  <a:pt x="104" y="105"/>
                  <a:pt x="103" y="105"/>
                  <a:pt x="102" y="105"/>
                </a:cubicBezTo>
                <a:cubicBezTo>
                  <a:pt x="102" y="106"/>
                  <a:pt x="103" y="106"/>
                  <a:pt x="103" y="106"/>
                </a:cubicBezTo>
                <a:cubicBezTo>
                  <a:pt x="103" y="106"/>
                  <a:pt x="102" y="106"/>
                  <a:pt x="102" y="106"/>
                </a:cubicBezTo>
                <a:cubicBezTo>
                  <a:pt x="102" y="106"/>
                  <a:pt x="102" y="106"/>
                  <a:pt x="102" y="106"/>
                </a:cubicBezTo>
                <a:cubicBezTo>
                  <a:pt x="102" y="106"/>
                  <a:pt x="102" y="106"/>
                  <a:pt x="102" y="106"/>
                </a:cubicBezTo>
                <a:cubicBezTo>
                  <a:pt x="102" y="105"/>
                  <a:pt x="102" y="105"/>
                  <a:pt x="102" y="105"/>
                </a:cubicBezTo>
                <a:cubicBezTo>
                  <a:pt x="101" y="105"/>
                  <a:pt x="101" y="105"/>
                  <a:pt x="101" y="105"/>
                </a:cubicBezTo>
                <a:cubicBezTo>
                  <a:pt x="101" y="105"/>
                  <a:pt x="101" y="105"/>
                  <a:pt x="101" y="105"/>
                </a:cubicBezTo>
                <a:cubicBezTo>
                  <a:pt x="101" y="105"/>
                  <a:pt x="101" y="105"/>
                  <a:pt x="101" y="105"/>
                </a:cubicBezTo>
                <a:cubicBezTo>
                  <a:pt x="101" y="105"/>
                  <a:pt x="101" y="105"/>
                  <a:pt x="101" y="105"/>
                </a:cubicBezTo>
                <a:cubicBezTo>
                  <a:pt x="101" y="105"/>
                  <a:pt x="102" y="105"/>
                  <a:pt x="102" y="105"/>
                </a:cubicBezTo>
                <a:cubicBezTo>
                  <a:pt x="102" y="105"/>
                  <a:pt x="102" y="105"/>
                  <a:pt x="102" y="105"/>
                </a:cubicBezTo>
                <a:cubicBezTo>
                  <a:pt x="102" y="105"/>
                  <a:pt x="103" y="105"/>
                  <a:pt x="103" y="105"/>
                </a:cubicBezTo>
                <a:cubicBezTo>
                  <a:pt x="103" y="105"/>
                  <a:pt x="103" y="105"/>
                  <a:pt x="102" y="105"/>
                </a:cubicBezTo>
                <a:close/>
                <a:moveTo>
                  <a:pt x="101" y="82"/>
                </a:moveTo>
                <a:cubicBezTo>
                  <a:pt x="101" y="82"/>
                  <a:pt x="100" y="82"/>
                  <a:pt x="100" y="82"/>
                </a:cubicBezTo>
                <a:cubicBezTo>
                  <a:pt x="100" y="82"/>
                  <a:pt x="100" y="82"/>
                  <a:pt x="100" y="82"/>
                </a:cubicBezTo>
                <a:cubicBezTo>
                  <a:pt x="100" y="81"/>
                  <a:pt x="100" y="81"/>
                  <a:pt x="101" y="81"/>
                </a:cubicBezTo>
                <a:cubicBezTo>
                  <a:pt x="101" y="82"/>
                  <a:pt x="101" y="82"/>
                  <a:pt x="101" y="82"/>
                </a:cubicBezTo>
                <a:close/>
                <a:moveTo>
                  <a:pt x="101" y="81"/>
                </a:moveTo>
                <a:cubicBezTo>
                  <a:pt x="101" y="81"/>
                  <a:pt x="101" y="81"/>
                  <a:pt x="101" y="81"/>
                </a:cubicBezTo>
                <a:cubicBezTo>
                  <a:pt x="101" y="81"/>
                  <a:pt x="101" y="81"/>
                  <a:pt x="102" y="81"/>
                </a:cubicBezTo>
                <a:cubicBezTo>
                  <a:pt x="102" y="81"/>
                  <a:pt x="102" y="81"/>
                  <a:pt x="102" y="81"/>
                </a:cubicBezTo>
                <a:cubicBezTo>
                  <a:pt x="101" y="81"/>
                  <a:pt x="101" y="82"/>
                  <a:pt x="101" y="82"/>
                </a:cubicBezTo>
                <a:cubicBezTo>
                  <a:pt x="101" y="82"/>
                  <a:pt x="101" y="81"/>
                  <a:pt x="101" y="81"/>
                </a:cubicBezTo>
                <a:cubicBezTo>
                  <a:pt x="101" y="81"/>
                  <a:pt x="101" y="81"/>
                  <a:pt x="101" y="81"/>
                </a:cubicBezTo>
                <a:close/>
                <a:moveTo>
                  <a:pt x="101" y="54"/>
                </a:moveTo>
                <a:cubicBezTo>
                  <a:pt x="102" y="54"/>
                  <a:pt x="102" y="54"/>
                  <a:pt x="102" y="55"/>
                </a:cubicBezTo>
                <a:cubicBezTo>
                  <a:pt x="102" y="55"/>
                  <a:pt x="102" y="55"/>
                  <a:pt x="102" y="55"/>
                </a:cubicBezTo>
                <a:cubicBezTo>
                  <a:pt x="101" y="55"/>
                  <a:pt x="101" y="54"/>
                  <a:pt x="101" y="54"/>
                </a:cubicBezTo>
                <a:close/>
                <a:moveTo>
                  <a:pt x="101" y="54"/>
                </a:moveTo>
                <a:cubicBezTo>
                  <a:pt x="101" y="54"/>
                  <a:pt x="101" y="54"/>
                  <a:pt x="101" y="54"/>
                </a:cubicBezTo>
                <a:cubicBezTo>
                  <a:pt x="101" y="54"/>
                  <a:pt x="101" y="55"/>
                  <a:pt x="101" y="55"/>
                </a:cubicBezTo>
                <a:cubicBezTo>
                  <a:pt x="101" y="55"/>
                  <a:pt x="101" y="55"/>
                  <a:pt x="100" y="55"/>
                </a:cubicBezTo>
                <a:cubicBezTo>
                  <a:pt x="100" y="54"/>
                  <a:pt x="101" y="54"/>
                  <a:pt x="101" y="54"/>
                </a:cubicBezTo>
                <a:close/>
                <a:moveTo>
                  <a:pt x="100" y="54"/>
                </a:moveTo>
                <a:cubicBezTo>
                  <a:pt x="100" y="54"/>
                  <a:pt x="100" y="54"/>
                  <a:pt x="100" y="54"/>
                </a:cubicBezTo>
                <a:cubicBezTo>
                  <a:pt x="100" y="54"/>
                  <a:pt x="100" y="54"/>
                  <a:pt x="100" y="54"/>
                </a:cubicBezTo>
                <a:cubicBezTo>
                  <a:pt x="100" y="54"/>
                  <a:pt x="100" y="54"/>
                  <a:pt x="100" y="54"/>
                </a:cubicBezTo>
                <a:cubicBezTo>
                  <a:pt x="100" y="54"/>
                  <a:pt x="100" y="54"/>
                  <a:pt x="100" y="54"/>
                </a:cubicBezTo>
                <a:close/>
                <a:moveTo>
                  <a:pt x="100" y="80"/>
                </a:moveTo>
                <a:cubicBezTo>
                  <a:pt x="100" y="80"/>
                  <a:pt x="100" y="80"/>
                  <a:pt x="100" y="80"/>
                </a:cubicBezTo>
                <a:cubicBezTo>
                  <a:pt x="100" y="81"/>
                  <a:pt x="100" y="81"/>
                  <a:pt x="100" y="81"/>
                </a:cubicBezTo>
                <a:cubicBezTo>
                  <a:pt x="100" y="81"/>
                  <a:pt x="100" y="81"/>
                  <a:pt x="100" y="81"/>
                </a:cubicBezTo>
                <a:cubicBezTo>
                  <a:pt x="100" y="81"/>
                  <a:pt x="100" y="81"/>
                  <a:pt x="100" y="81"/>
                </a:cubicBezTo>
                <a:cubicBezTo>
                  <a:pt x="100" y="81"/>
                  <a:pt x="100" y="81"/>
                  <a:pt x="99" y="81"/>
                </a:cubicBezTo>
                <a:cubicBezTo>
                  <a:pt x="100" y="80"/>
                  <a:pt x="100" y="80"/>
                  <a:pt x="100" y="80"/>
                </a:cubicBezTo>
                <a:close/>
                <a:moveTo>
                  <a:pt x="99" y="54"/>
                </a:moveTo>
                <a:cubicBezTo>
                  <a:pt x="99" y="54"/>
                  <a:pt x="99" y="54"/>
                  <a:pt x="99" y="54"/>
                </a:cubicBezTo>
                <a:cubicBezTo>
                  <a:pt x="99" y="54"/>
                  <a:pt x="99" y="54"/>
                  <a:pt x="99" y="54"/>
                </a:cubicBezTo>
                <a:cubicBezTo>
                  <a:pt x="99" y="54"/>
                  <a:pt x="99" y="54"/>
                  <a:pt x="99" y="54"/>
                </a:cubicBezTo>
                <a:close/>
                <a:moveTo>
                  <a:pt x="99" y="105"/>
                </a:moveTo>
                <a:cubicBezTo>
                  <a:pt x="100" y="105"/>
                  <a:pt x="100" y="105"/>
                  <a:pt x="100" y="105"/>
                </a:cubicBezTo>
                <a:cubicBezTo>
                  <a:pt x="100" y="105"/>
                  <a:pt x="100" y="105"/>
                  <a:pt x="100" y="105"/>
                </a:cubicBezTo>
                <a:cubicBezTo>
                  <a:pt x="100" y="105"/>
                  <a:pt x="101" y="105"/>
                  <a:pt x="101" y="105"/>
                </a:cubicBezTo>
                <a:cubicBezTo>
                  <a:pt x="101" y="105"/>
                  <a:pt x="102" y="105"/>
                  <a:pt x="102" y="105"/>
                </a:cubicBezTo>
                <a:cubicBezTo>
                  <a:pt x="101" y="106"/>
                  <a:pt x="101" y="106"/>
                  <a:pt x="101" y="106"/>
                </a:cubicBezTo>
                <a:cubicBezTo>
                  <a:pt x="101" y="105"/>
                  <a:pt x="100" y="106"/>
                  <a:pt x="100" y="106"/>
                </a:cubicBezTo>
                <a:cubicBezTo>
                  <a:pt x="100" y="106"/>
                  <a:pt x="100" y="106"/>
                  <a:pt x="100" y="106"/>
                </a:cubicBezTo>
                <a:cubicBezTo>
                  <a:pt x="100" y="106"/>
                  <a:pt x="100" y="106"/>
                  <a:pt x="100" y="107"/>
                </a:cubicBezTo>
                <a:cubicBezTo>
                  <a:pt x="100" y="107"/>
                  <a:pt x="100" y="107"/>
                  <a:pt x="100" y="107"/>
                </a:cubicBezTo>
                <a:cubicBezTo>
                  <a:pt x="100" y="106"/>
                  <a:pt x="100" y="106"/>
                  <a:pt x="100" y="106"/>
                </a:cubicBezTo>
                <a:cubicBezTo>
                  <a:pt x="100" y="106"/>
                  <a:pt x="99" y="106"/>
                  <a:pt x="98" y="106"/>
                </a:cubicBezTo>
                <a:cubicBezTo>
                  <a:pt x="98" y="106"/>
                  <a:pt x="98" y="106"/>
                  <a:pt x="98" y="106"/>
                </a:cubicBezTo>
                <a:cubicBezTo>
                  <a:pt x="98" y="106"/>
                  <a:pt x="99" y="106"/>
                  <a:pt x="99" y="106"/>
                </a:cubicBezTo>
                <a:cubicBezTo>
                  <a:pt x="99" y="106"/>
                  <a:pt x="99" y="106"/>
                  <a:pt x="99" y="106"/>
                </a:cubicBezTo>
                <a:cubicBezTo>
                  <a:pt x="99" y="106"/>
                  <a:pt x="99" y="106"/>
                  <a:pt x="99" y="105"/>
                </a:cubicBezTo>
                <a:close/>
                <a:moveTo>
                  <a:pt x="99" y="54"/>
                </a:moveTo>
                <a:cubicBezTo>
                  <a:pt x="99" y="54"/>
                  <a:pt x="99" y="54"/>
                  <a:pt x="99" y="54"/>
                </a:cubicBezTo>
                <a:cubicBezTo>
                  <a:pt x="99" y="55"/>
                  <a:pt x="99" y="55"/>
                  <a:pt x="98" y="55"/>
                </a:cubicBezTo>
                <a:cubicBezTo>
                  <a:pt x="99" y="54"/>
                  <a:pt x="99" y="54"/>
                  <a:pt x="99" y="54"/>
                </a:cubicBezTo>
                <a:close/>
                <a:moveTo>
                  <a:pt x="97" y="55"/>
                </a:moveTo>
                <a:cubicBezTo>
                  <a:pt x="97" y="55"/>
                  <a:pt x="97" y="55"/>
                  <a:pt x="97" y="55"/>
                </a:cubicBezTo>
                <a:cubicBezTo>
                  <a:pt x="97" y="55"/>
                  <a:pt x="97" y="55"/>
                  <a:pt x="97" y="55"/>
                </a:cubicBezTo>
                <a:cubicBezTo>
                  <a:pt x="98" y="55"/>
                  <a:pt x="98" y="55"/>
                  <a:pt x="98" y="55"/>
                </a:cubicBezTo>
                <a:cubicBezTo>
                  <a:pt x="98" y="55"/>
                  <a:pt x="98" y="55"/>
                  <a:pt x="98" y="55"/>
                </a:cubicBezTo>
                <a:cubicBezTo>
                  <a:pt x="98" y="55"/>
                  <a:pt x="99" y="55"/>
                  <a:pt x="99" y="55"/>
                </a:cubicBezTo>
                <a:cubicBezTo>
                  <a:pt x="99" y="55"/>
                  <a:pt x="99" y="55"/>
                  <a:pt x="99" y="56"/>
                </a:cubicBezTo>
                <a:cubicBezTo>
                  <a:pt x="99" y="56"/>
                  <a:pt x="98" y="55"/>
                  <a:pt x="98" y="56"/>
                </a:cubicBezTo>
                <a:cubicBezTo>
                  <a:pt x="98" y="56"/>
                  <a:pt x="98" y="56"/>
                  <a:pt x="98" y="55"/>
                </a:cubicBezTo>
                <a:cubicBezTo>
                  <a:pt x="98" y="55"/>
                  <a:pt x="98" y="56"/>
                  <a:pt x="98" y="56"/>
                </a:cubicBezTo>
                <a:cubicBezTo>
                  <a:pt x="97" y="56"/>
                  <a:pt x="97" y="56"/>
                  <a:pt x="96" y="56"/>
                </a:cubicBezTo>
                <a:cubicBezTo>
                  <a:pt x="96" y="56"/>
                  <a:pt x="97" y="56"/>
                  <a:pt x="96" y="55"/>
                </a:cubicBezTo>
                <a:cubicBezTo>
                  <a:pt x="96" y="55"/>
                  <a:pt x="96" y="55"/>
                  <a:pt x="96" y="55"/>
                </a:cubicBezTo>
                <a:cubicBezTo>
                  <a:pt x="96" y="55"/>
                  <a:pt x="97" y="55"/>
                  <a:pt x="97" y="55"/>
                </a:cubicBezTo>
                <a:close/>
                <a:moveTo>
                  <a:pt x="97" y="58"/>
                </a:moveTo>
                <a:cubicBezTo>
                  <a:pt x="97" y="57"/>
                  <a:pt x="97" y="58"/>
                  <a:pt x="96" y="57"/>
                </a:cubicBezTo>
                <a:cubicBezTo>
                  <a:pt x="97" y="57"/>
                  <a:pt x="97" y="57"/>
                  <a:pt x="97" y="57"/>
                </a:cubicBezTo>
                <a:cubicBezTo>
                  <a:pt x="97" y="58"/>
                  <a:pt x="97" y="57"/>
                  <a:pt x="98" y="57"/>
                </a:cubicBezTo>
                <a:cubicBezTo>
                  <a:pt x="98" y="57"/>
                  <a:pt x="98" y="57"/>
                  <a:pt x="97" y="58"/>
                </a:cubicBezTo>
                <a:close/>
                <a:moveTo>
                  <a:pt x="98" y="81"/>
                </a:moveTo>
                <a:cubicBezTo>
                  <a:pt x="97" y="80"/>
                  <a:pt x="97" y="80"/>
                  <a:pt x="97" y="80"/>
                </a:cubicBezTo>
                <a:cubicBezTo>
                  <a:pt x="97" y="80"/>
                  <a:pt x="97" y="80"/>
                  <a:pt x="97" y="80"/>
                </a:cubicBezTo>
                <a:cubicBezTo>
                  <a:pt x="98" y="80"/>
                  <a:pt x="98" y="80"/>
                  <a:pt x="98" y="81"/>
                </a:cubicBezTo>
                <a:close/>
                <a:moveTo>
                  <a:pt x="97" y="62"/>
                </a:moveTo>
                <a:cubicBezTo>
                  <a:pt x="96" y="62"/>
                  <a:pt x="96" y="62"/>
                  <a:pt x="95" y="62"/>
                </a:cubicBezTo>
                <a:cubicBezTo>
                  <a:pt x="95" y="62"/>
                  <a:pt x="96" y="61"/>
                  <a:pt x="97" y="62"/>
                </a:cubicBezTo>
                <a:close/>
                <a:moveTo>
                  <a:pt x="95" y="58"/>
                </a:moveTo>
                <a:cubicBezTo>
                  <a:pt x="96" y="58"/>
                  <a:pt x="96" y="57"/>
                  <a:pt x="96" y="57"/>
                </a:cubicBezTo>
                <a:cubicBezTo>
                  <a:pt x="96" y="58"/>
                  <a:pt x="96" y="58"/>
                  <a:pt x="95" y="58"/>
                </a:cubicBezTo>
                <a:close/>
                <a:moveTo>
                  <a:pt x="95" y="56"/>
                </a:moveTo>
                <a:cubicBezTo>
                  <a:pt x="95" y="56"/>
                  <a:pt x="96" y="55"/>
                  <a:pt x="96" y="55"/>
                </a:cubicBezTo>
                <a:cubicBezTo>
                  <a:pt x="96" y="56"/>
                  <a:pt x="96" y="57"/>
                  <a:pt x="96" y="57"/>
                </a:cubicBezTo>
                <a:cubicBezTo>
                  <a:pt x="95" y="57"/>
                  <a:pt x="95" y="56"/>
                  <a:pt x="95" y="56"/>
                </a:cubicBezTo>
                <a:cubicBezTo>
                  <a:pt x="95" y="56"/>
                  <a:pt x="95" y="56"/>
                  <a:pt x="95" y="57"/>
                </a:cubicBezTo>
                <a:cubicBezTo>
                  <a:pt x="95" y="57"/>
                  <a:pt x="95" y="56"/>
                  <a:pt x="95" y="56"/>
                </a:cubicBezTo>
                <a:cubicBezTo>
                  <a:pt x="95" y="56"/>
                  <a:pt x="95" y="56"/>
                  <a:pt x="95" y="56"/>
                </a:cubicBezTo>
                <a:close/>
                <a:moveTo>
                  <a:pt x="95" y="82"/>
                </a:moveTo>
                <a:cubicBezTo>
                  <a:pt x="95" y="82"/>
                  <a:pt x="95" y="82"/>
                  <a:pt x="95" y="82"/>
                </a:cubicBezTo>
                <a:cubicBezTo>
                  <a:pt x="95" y="82"/>
                  <a:pt x="95" y="82"/>
                  <a:pt x="95" y="82"/>
                </a:cubicBezTo>
                <a:cubicBezTo>
                  <a:pt x="95" y="81"/>
                  <a:pt x="95" y="81"/>
                  <a:pt x="95" y="81"/>
                </a:cubicBezTo>
                <a:cubicBezTo>
                  <a:pt x="95" y="81"/>
                  <a:pt x="95" y="81"/>
                  <a:pt x="95" y="82"/>
                </a:cubicBezTo>
                <a:cubicBezTo>
                  <a:pt x="95" y="81"/>
                  <a:pt x="95" y="81"/>
                  <a:pt x="95" y="81"/>
                </a:cubicBezTo>
                <a:cubicBezTo>
                  <a:pt x="96" y="81"/>
                  <a:pt x="96" y="81"/>
                  <a:pt x="96" y="81"/>
                </a:cubicBezTo>
                <a:cubicBezTo>
                  <a:pt x="96" y="81"/>
                  <a:pt x="96" y="81"/>
                  <a:pt x="96" y="81"/>
                </a:cubicBezTo>
                <a:cubicBezTo>
                  <a:pt x="96" y="81"/>
                  <a:pt x="96" y="81"/>
                  <a:pt x="96" y="81"/>
                </a:cubicBezTo>
                <a:cubicBezTo>
                  <a:pt x="96" y="81"/>
                  <a:pt x="97" y="81"/>
                  <a:pt x="97" y="81"/>
                </a:cubicBezTo>
                <a:cubicBezTo>
                  <a:pt x="97" y="81"/>
                  <a:pt x="97" y="81"/>
                  <a:pt x="97" y="81"/>
                </a:cubicBezTo>
                <a:cubicBezTo>
                  <a:pt x="97" y="81"/>
                  <a:pt x="97" y="81"/>
                  <a:pt x="97" y="81"/>
                </a:cubicBezTo>
                <a:cubicBezTo>
                  <a:pt x="97" y="81"/>
                  <a:pt x="97" y="81"/>
                  <a:pt x="97" y="81"/>
                </a:cubicBezTo>
                <a:cubicBezTo>
                  <a:pt x="97" y="81"/>
                  <a:pt x="97" y="81"/>
                  <a:pt x="98" y="81"/>
                </a:cubicBezTo>
                <a:cubicBezTo>
                  <a:pt x="98" y="81"/>
                  <a:pt x="98" y="81"/>
                  <a:pt x="98" y="81"/>
                </a:cubicBezTo>
                <a:cubicBezTo>
                  <a:pt x="98" y="81"/>
                  <a:pt x="98" y="81"/>
                  <a:pt x="98" y="81"/>
                </a:cubicBezTo>
                <a:cubicBezTo>
                  <a:pt x="98" y="81"/>
                  <a:pt x="98" y="81"/>
                  <a:pt x="99" y="81"/>
                </a:cubicBezTo>
                <a:cubicBezTo>
                  <a:pt x="99" y="81"/>
                  <a:pt x="99" y="81"/>
                  <a:pt x="99" y="81"/>
                </a:cubicBezTo>
                <a:cubicBezTo>
                  <a:pt x="99" y="81"/>
                  <a:pt x="99" y="80"/>
                  <a:pt x="99" y="81"/>
                </a:cubicBezTo>
                <a:cubicBezTo>
                  <a:pt x="99" y="81"/>
                  <a:pt x="99" y="81"/>
                  <a:pt x="99" y="81"/>
                </a:cubicBezTo>
                <a:cubicBezTo>
                  <a:pt x="99" y="81"/>
                  <a:pt x="98" y="81"/>
                  <a:pt x="98" y="81"/>
                </a:cubicBezTo>
                <a:cubicBezTo>
                  <a:pt x="99" y="81"/>
                  <a:pt x="99" y="81"/>
                  <a:pt x="99" y="81"/>
                </a:cubicBezTo>
                <a:cubicBezTo>
                  <a:pt x="98" y="81"/>
                  <a:pt x="98" y="81"/>
                  <a:pt x="98" y="81"/>
                </a:cubicBezTo>
                <a:cubicBezTo>
                  <a:pt x="98" y="81"/>
                  <a:pt x="98" y="81"/>
                  <a:pt x="98" y="81"/>
                </a:cubicBezTo>
                <a:cubicBezTo>
                  <a:pt x="98" y="81"/>
                  <a:pt x="98" y="81"/>
                  <a:pt x="98" y="81"/>
                </a:cubicBezTo>
                <a:cubicBezTo>
                  <a:pt x="97" y="81"/>
                  <a:pt x="96" y="82"/>
                  <a:pt x="96" y="82"/>
                </a:cubicBezTo>
                <a:cubicBezTo>
                  <a:pt x="96" y="82"/>
                  <a:pt x="96" y="82"/>
                  <a:pt x="96" y="82"/>
                </a:cubicBezTo>
                <a:cubicBezTo>
                  <a:pt x="95" y="82"/>
                  <a:pt x="95" y="82"/>
                  <a:pt x="95" y="82"/>
                </a:cubicBezTo>
                <a:cubicBezTo>
                  <a:pt x="95" y="82"/>
                  <a:pt x="95" y="83"/>
                  <a:pt x="95" y="83"/>
                </a:cubicBezTo>
                <a:cubicBezTo>
                  <a:pt x="95" y="83"/>
                  <a:pt x="95" y="83"/>
                  <a:pt x="95" y="83"/>
                </a:cubicBezTo>
                <a:cubicBezTo>
                  <a:pt x="95" y="83"/>
                  <a:pt x="95" y="83"/>
                  <a:pt x="95" y="83"/>
                </a:cubicBezTo>
                <a:cubicBezTo>
                  <a:pt x="96" y="83"/>
                  <a:pt x="96" y="83"/>
                  <a:pt x="96" y="83"/>
                </a:cubicBezTo>
                <a:cubicBezTo>
                  <a:pt x="96" y="83"/>
                  <a:pt x="96" y="82"/>
                  <a:pt x="96" y="82"/>
                </a:cubicBezTo>
                <a:cubicBezTo>
                  <a:pt x="96" y="82"/>
                  <a:pt x="96" y="82"/>
                  <a:pt x="96" y="82"/>
                </a:cubicBezTo>
                <a:cubicBezTo>
                  <a:pt x="96" y="82"/>
                  <a:pt x="96" y="82"/>
                  <a:pt x="96" y="82"/>
                </a:cubicBezTo>
                <a:cubicBezTo>
                  <a:pt x="96" y="82"/>
                  <a:pt x="96" y="82"/>
                  <a:pt x="96" y="82"/>
                </a:cubicBezTo>
                <a:cubicBezTo>
                  <a:pt x="96" y="82"/>
                  <a:pt x="96" y="82"/>
                  <a:pt x="97" y="82"/>
                </a:cubicBezTo>
                <a:cubicBezTo>
                  <a:pt x="97" y="82"/>
                  <a:pt x="97" y="82"/>
                  <a:pt x="97" y="82"/>
                </a:cubicBezTo>
                <a:cubicBezTo>
                  <a:pt x="97" y="82"/>
                  <a:pt x="97" y="82"/>
                  <a:pt x="96" y="82"/>
                </a:cubicBezTo>
                <a:cubicBezTo>
                  <a:pt x="96" y="82"/>
                  <a:pt x="97" y="82"/>
                  <a:pt x="97" y="83"/>
                </a:cubicBezTo>
                <a:cubicBezTo>
                  <a:pt x="97" y="83"/>
                  <a:pt x="97" y="83"/>
                  <a:pt x="97" y="83"/>
                </a:cubicBezTo>
                <a:cubicBezTo>
                  <a:pt x="96" y="83"/>
                  <a:pt x="96" y="84"/>
                  <a:pt x="95" y="83"/>
                </a:cubicBezTo>
                <a:cubicBezTo>
                  <a:pt x="95" y="83"/>
                  <a:pt x="95" y="82"/>
                  <a:pt x="94" y="82"/>
                </a:cubicBezTo>
                <a:cubicBezTo>
                  <a:pt x="94" y="82"/>
                  <a:pt x="94" y="82"/>
                  <a:pt x="95" y="82"/>
                </a:cubicBezTo>
                <a:close/>
                <a:moveTo>
                  <a:pt x="94" y="67"/>
                </a:moveTo>
                <a:cubicBezTo>
                  <a:pt x="94" y="66"/>
                  <a:pt x="94" y="66"/>
                  <a:pt x="94" y="66"/>
                </a:cubicBezTo>
                <a:cubicBezTo>
                  <a:pt x="94" y="66"/>
                  <a:pt x="94" y="66"/>
                  <a:pt x="94" y="66"/>
                </a:cubicBezTo>
                <a:cubicBezTo>
                  <a:pt x="94" y="66"/>
                  <a:pt x="94" y="66"/>
                  <a:pt x="94" y="66"/>
                </a:cubicBezTo>
                <a:cubicBezTo>
                  <a:pt x="94" y="66"/>
                  <a:pt x="94" y="66"/>
                  <a:pt x="94" y="67"/>
                </a:cubicBezTo>
                <a:close/>
                <a:moveTo>
                  <a:pt x="94" y="58"/>
                </a:moveTo>
                <a:cubicBezTo>
                  <a:pt x="94" y="58"/>
                  <a:pt x="94" y="57"/>
                  <a:pt x="94" y="57"/>
                </a:cubicBezTo>
                <a:cubicBezTo>
                  <a:pt x="94" y="58"/>
                  <a:pt x="94" y="58"/>
                  <a:pt x="94" y="58"/>
                </a:cubicBezTo>
                <a:cubicBezTo>
                  <a:pt x="94" y="58"/>
                  <a:pt x="94" y="58"/>
                  <a:pt x="94" y="58"/>
                </a:cubicBezTo>
                <a:close/>
                <a:moveTo>
                  <a:pt x="98" y="106"/>
                </a:moveTo>
                <a:cubicBezTo>
                  <a:pt x="98" y="106"/>
                  <a:pt x="98" y="106"/>
                  <a:pt x="98" y="106"/>
                </a:cubicBezTo>
                <a:cubicBezTo>
                  <a:pt x="98" y="106"/>
                  <a:pt x="98" y="106"/>
                  <a:pt x="98" y="106"/>
                </a:cubicBezTo>
                <a:cubicBezTo>
                  <a:pt x="98" y="107"/>
                  <a:pt x="97" y="107"/>
                  <a:pt x="97" y="106"/>
                </a:cubicBezTo>
                <a:cubicBezTo>
                  <a:pt x="97" y="106"/>
                  <a:pt x="96" y="107"/>
                  <a:pt x="96" y="108"/>
                </a:cubicBezTo>
                <a:cubicBezTo>
                  <a:pt x="96" y="108"/>
                  <a:pt x="96" y="108"/>
                  <a:pt x="95" y="108"/>
                </a:cubicBezTo>
                <a:cubicBezTo>
                  <a:pt x="95" y="107"/>
                  <a:pt x="95" y="107"/>
                  <a:pt x="95" y="107"/>
                </a:cubicBezTo>
                <a:cubicBezTo>
                  <a:pt x="95" y="107"/>
                  <a:pt x="95" y="107"/>
                  <a:pt x="95" y="107"/>
                </a:cubicBezTo>
                <a:cubicBezTo>
                  <a:pt x="95" y="107"/>
                  <a:pt x="95" y="107"/>
                  <a:pt x="95" y="107"/>
                </a:cubicBezTo>
                <a:cubicBezTo>
                  <a:pt x="95" y="107"/>
                  <a:pt x="95" y="107"/>
                  <a:pt x="95" y="107"/>
                </a:cubicBezTo>
                <a:cubicBezTo>
                  <a:pt x="95" y="107"/>
                  <a:pt x="94" y="108"/>
                  <a:pt x="94" y="108"/>
                </a:cubicBezTo>
                <a:cubicBezTo>
                  <a:pt x="94" y="108"/>
                  <a:pt x="94" y="108"/>
                  <a:pt x="94" y="107"/>
                </a:cubicBezTo>
                <a:cubicBezTo>
                  <a:pt x="94" y="107"/>
                  <a:pt x="94" y="107"/>
                  <a:pt x="94" y="108"/>
                </a:cubicBezTo>
                <a:cubicBezTo>
                  <a:pt x="94" y="108"/>
                  <a:pt x="94" y="108"/>
                  <a:pt x="94" y="108"/>
                </a:cubicBezTo>
                <a:cubicBezTo>
                  <a:pt x="93" y="107"/>
                  <a:pt x="94" y="107"/>
                  <a:pt x="94" y="107"/>
                </a:cubicBezTo>
                <a:cubicBezTo>
                  <a:pt x="94" y="107"/>
                  <a:pt x="94" y="107"/>
                  <a:pt x="94" y="107"/>
                </a:cubicBezTo>
                <a:cubicBezTo>
                  <a:pt x="94" y="107"/>
                  <a:pt x="93" y="107"/>
                  <a:pt x="93" y="107"/>
                </a:cubicBezTo>
                <a:cubicBezTo>
                  <a:pt x="95" y="106"/>
                  <a:pt x="97" y="106"/>
                  <a:pt x="98" y="106"/>
                </a:cubicBezTo>
                <a:close/>
                <a:moveTo>
                  <a:pt x="94" y="121"/>
                </a:moveTo>
                <a:cubicBezTo>
                  <a:pt x="93" y="121"/>
                  <a:pt x="93" y="121"/>
                  <a:pt x="93" y="121"/>
                </a:cubicBezTo>
                <a:cubicBezTo>
                  <a:pt x="93" y="121"/>
                  <a:pt x="93" y="121"/>
                  <a:pt x="93" y="121"/>
                </a:cubicBezTo>
                <a:cubicBezTo>
                  <a:pt x="93" y="121"/>
                  <a:pt x="93" y="121"/>
                  <a:pt x="94" y="121"/>
                </a:cubicBezTo>
                <a:close/>
                <a:moveTo>
                  <a:pt x="93" y="120"/>
                </a:moveTo>
                <a:cubicBezTo>
                  <a:pt x="93" y="120"/>
                  <a:pt x="93" y="120"/>
                  <a:pt x="93" y="120"/>
                </a:cubicBezTo>
                <a:cubicBezTo>
                  <a:pt x="93" y="120"/>
                  <a:pt x="93" y="120"/>
                  <a:pt x="93" y="120"/>
                </a:cubicBezTo>
                <a:cubicBezTo>
                  <a:pt x="93" y="120"/>
                  <a:pt x="93" y="120"/>
                  <a:pt x="93" y="120"/>
                </a:cubicBezTo>
                <a:close/>
                <a:moveTo>
                  <a:pt x="92" y="107"/>
                </a:moveTo>
                <a:cubicBezTo>
                  <a:pt x="92" y="107"/>
                  <a:pt x="92" y="107"/>
                  <a:pt x="92" y="107"/>
                </a:cubicBezTo>
                <a:cubicBezTo>
                  <a:pt x="92" y="108"/>
                  <a:pt x="92" y="107"/>
                  <a:pt x="92" y="107"/>
                </a:cubicBezTo>
                <a:cubicBezTo>
                  <a:pt x="92" y="107"/>
                  <a:pt x="92" y="107"/>
                  <a:pt x="92" y="107"/>
                </a:cubicBezTo>
                <a:cubicBezTo>
                  <a:pt x="93" y="107"/>
                  <a:pt x="93" y="107"/>
                  <a:pt x="93" y="107"/>
                </a:cubicBezTo>
                <a:cubicBezTo>
                  <a:pt x="93" y="107"/>
                  <a:pt x="93" y="107"/>
                  <a:pt x="93" y="107"/>
                </a:cubicBezTo>
                <a:cubicBezTo>
                  <a:pt x="93" y="108"/>
                  <a:pt x="92" y="108"/>
                  <a:pt x="91" y="108"/>
                </a:cubicBezTo>
                <a:cubicBezTo>
                  <a:pt x="91" y="107"/>
                  <a:pt x="92" y="107"/>
                  <a:pt x="92" y="107"/>
                </a:cubicBezTo>
                <a:close/>
                <a:moveTo>
                  <a:pt x="92" y="109"/>
                </a:moveTo>
                <a:cubicBezTo>
                  <a:pt x="91" y="108"/>
                  <a:pt x="91" y="108"/>
                  <a:pt x="91" y="108"/>
                </a:cubicBezTo>
                <a:cubicBezTo>
                  <a:pt x="91" y="108"/>
                  <a:pt x="92" y="108"/>
                  <a:pt x="92" y="108"/>
                </a:cubicBezTo>
                <a:cubicBezTo>
                  <a:pt x="92" y="108"/>
                  <a:pt x="92" y="109"/>
                  <a:pt x="92" y="109"/>
                </a:cubicBezTo>
                <a:close/>
                <a:moveTo>
                  <a:pt x="91" y="84"/>
                </a:moveTo>
                <a:cubicBezTo>
                  <a:pt x="91" y="84"/>
                  <a:pt x="91" y="84"/>
                  <a:pt x="91" y="84"/>
                </a:cubicBezTo>
                <a:cubicBezTo>
                  <a:pt x="91" y="84"/>
                  <a:pt x="91" y="84"/>
                  <a:pt x="91" y="84"/>
                </a:cubicBezTo>
                <a:close/>
                <a:moveTo>
                  <a:pt x="91" y="85"/>
                </a:moveTo>
                <a:cubicBezTo>
                  <a:pt x="91" y="85"/>
                  <a:pt x="91" y="85"/>
                  <a:pt x="91" y="85"/>
                </a:cubicBezTo>
                <a:cubicBezTo>
                  <a:pt x="90" y="85"/>
                  <a:pt x="90" y="85"/>
                  <a:pt x="90" y="85"/>
                </a:cubicBezTo>
                <a:cubicBezTo>
                  <a:pt x="90" y="85"/>
                  <a:pt x="91" y="85"/>
                  <a:pt x="91" y="85"/>
                </a:cubicBezTo>
                <a:close/>
                <a:moveTo>
                  <a:pt x="90" y="86"/>
                </a:moveTo>
                <a:cubicBezTo>
                  <a:pt x="90" y="86"/>
                  <a:pt x="90" y="86"/>
                  <a:pt x="90" y="86"/>
                </a:cubicBezTo>
                <a:cubicBezTo>
                  <a:pt x="89" y="86"/>
                  <a:pt x="89" y="86"/>
                  <a:pt x="89" y="86"/>
                </a:cubicBezTo>
                <a:cubicBezTo>
                  <a:pt x="90" y="86"/>
                  <a:pt x="90" y="86"/>
                  <a:pt x="90" y="86"/>
                </a:cubicBezTo>
                <a:close/>
                <a:moveTo>
                  <a:pt x="88" y="108"/>
                </a:moveTo>
                <a:cubicBezTo>
                  <a:pt x="89" y="108"/>
                  <a:pt x="89" y="108"/>
                  <a:pt x="90" y="108"/>
                </a:cubicBezTo>
                <a:cubicBezTo>
                  <a:pt x="90" y="108"/>
                  <a:pt x="90" y="108"/>
                  <a:pt x="90" y="108"/>
                </a:cubicBezTo>
                <a:cubicBezTo>
                  <a:pt x="90" y="108"/>
                  <a:pt x="90" y="108"/>
                  <a:pt x="89" y="108"/>
                </a:cubicBezTo>
                <a:cubicBezTo>
                  <a:pt x="89" y="108"/>
                  <a:pt x="90" y="108"/>
                  <a:pt x="90" y="108"/>
                </a:cubicBezTo>
                <a:cubicBezTo>
                  <a:pt x="89" y="108"/>
                  <a:pt x="89" y="108"/>
                  <a:pt x="89" y="108"/>
                </a:cubicBezTo>
                <a:cubicBezTo>
                  <a:pt x="89" y="108"/>
                  <a:pt x="89" y="108"/>
                  <a:pt x="89" y="108"/>
                </a:cubicBezTo>
                <a:cubicBezTo>
                  <a:pt x="89" y="108"/>
                  <a:pt x="89" y="108"/>
                  <a:pt x="88" y="108"/>
                </a:cubicBezTo>
                <a:cubicBezTo>
                  <a:pt x="88" y="108"/>
                  <a:pt x="88" y="108"/>
                  <a:pt x="88" y="108"/>
                </a:cubicBezTo>
                <a:cubicBezTo>
                  <a:pt x="88" y="108"/>
                  <a:pt x="88" y="108"/>
                  <a:pt x="88" y="108"/>
                </a:cubicBezTo>
                <a:close/>
                <a:moveTo>
                  <a:pt x="87" y="85"/>
                </a:moveTo>
                <a:cubicBezTo>
                  <a:pt x="87" y="86"/>
                  <a:pt x="87" y="86"/>
                  <a:pt x="86" y="86"/>
                </a:cubicBezTo>
                <a:cubicBezTo>
                  <a:pt x="86" y="86"/>
                  <a:pt x="87" y="86"/>
                  <a:pt x="87" y="85"/>
                </a:cubicBezTo>
                <a:close/>
                <a:moveTo>
                  <a:pt x="87" y="109"/>
                </a:moveTo>
                <a:cubicBezTo>
                  <a:pt x="87" y="109"/>
                  <a:pt x="86" y="109"/>
                  <a:pt x="86" y="109"/>
                </a:cubicBezTo>
                <a:cubicBezTo>
                  <a:pt x="87" y="108"/>
                  <a:pt x="87" y="108"/>
                  <a:pt x="88" y="108"/>
                </a:cubicBezTo>
                <a:cubicBezTo>
                  <a:pt x="88" y="108"/>
                  <a:pt x="88" y="108"/>
                  <a:pt x="88" y="108"/>
                </a:cubicBezTo>
                <a:cubicBezTo>
                  <a:pt x="88" y="108"/>
                  <a:pt x="88" y="109"/>
                  <a:pt x="88" y="109"/>
                </a:cubicBezTo>
                <a:cubicBezTo>
                  <a:pt x="88" y="109"/>
                  <a:pt x="88" y="109"/>
                  <a:pt x="88" y="109"/>
                </a:cubicBezTo>
                <a:cubicBezTo>
                  <a:pt x="88" y="109"/>
                  <a:pt x="87" y="108"/>
                  <a:pt x="87" y="109"/>
                </a:cubicBezTo>
                <a:cubicBezTo>
                  <a:pt x="87" y="109"/>
                  <a:pt x="87" y="109"/>
                  <a:pt x="87" y="109"/>
                </a:cubicBezTo>
                <a:cubicBezTo>
                  <a:pt x="87" y="109"/>
                  <a:pt x="87" y="109"/>
                  <a:pt x="87" y="109"/>
                </a:cubicBezTo>
                <a:cubicBezTo>
                  <a:pt x="87" y="109"/>
                  <a:pt x="87" y="109"/>
                  <a:pt x="87" y="109"/>
                </a:cubicBezTo>
                <a:cubicBezTo>
                  <a:pt x="87" y="110"/>
                  <a:pt x="87" y="110"/>
                  <a:pt x="86" y="110"/>
                </a:cubicBezTo>
                <a:cubicBezTo>
                  <a:pt x="86" y="110"/>
                  <a:pt x="86" y="109"/>
                  <a:pt x="86" y="109"/>
                </a:cubicBezTo>
                <a:cubicBezTo>
                  <a:pt x="86" y="109"/>
                  <a:pt x="86" y="109"/>
                  <a:pt x="87" y="109"/>
                </a:cubicBezTo>
                <a:close/>
                <a:moveTo>
                  <a:pt x="86" y="86"/>
                </a:moveTo>
                <a:cubicBezTo>
                  <a:pt x="86" y="86"/>
                  <a:pt x="86" y="86"/>
                  <a:pt x="86" y="86"/>
                </a:cubicBezTo>
                <a:cubicBezTo>
                  <a:pt x="86" y="86"/>
                  <a:pt x="86" y="86"/>
                  <a:pt x="86" y="86"/>
                </a:cubicBezTo>
                <a:cubicBezTo>
                  <a:pt x="86" y="86"/>
                  <a:pt x="86" y="86"/>
                  <a:pt x="86" y="86"/>
                </a:cubicBezTo>
                <a:close/>
                <a:moveTo>
                  <a:pt x="85" y="109"/>
                </a:moveTo>
                <a:cubicBezTo>
                  <a:pt x="85" y="109"/>
                  <a:pt x="86" y="109"/>
                  <a:pt x="86" y="109"/>
                </a:cubicBezTo>
                <a:cubicBezTo>
                  <a:pt x="86" y="109"/>
                  <a:pt x="85" y="109"/>
                  <a:pt x="85" y="109"/>
                </a:cubicBezTo>
                <a:cubicBezTo>
                  <a:pt x="85" y="109"/>
                  <a:pt x="85" y="109"/>
                  <a:pt x="85" y="109"/>
                </a:cubicBezTo>
                <a:close/>
                <a:moveTo>
                  <a:pt x="84" y="92"/>
                </a:moveTo>
                <a:cubicBezTo>
                  <a:pt x="84" y="93"/>
                  <a:pt x="84" y="93"/>
                  <a:pt x="84" y="93"/>
                </a:cubicBezTo>
                <a:cubicBezTo>
                  <a:pt x="84" y="93"/>
                  <a:pt x="84" y="93"/>
                  <a:pt x="84" y="93"/>
                </a:cubicBezTo>
                <a:cubicBezTo>
                  <a:pt x="84" y="93"/>
                  <a:pt x="84" y="93"/>
                  <a:pt x="84" y="93"/>
                </a:cubicBezTo>
                <a:cubicBezTo>
                  <a:pt x="84" y="93"/>
                  <a:pt x="84" y="93"/>
                  <a:pt x="84" y="93"/>
                </a:cubicBezTo>
                <a:cubicBezTo>
                  <a:pt x="84" y="92"/>
                  <a:pt x="84" y="92"/>
                  <a:pt x="84" y="92"/>
                </a:cubicBezTo>
                <a:close/>
                <a:moveTo>
                  <a:pt x="81" y="88"/>
                </a:moveTo>
                <a:cubicBezTo>
                  <a:pt x="81" y="88"/>
                  <a:pt x="81" y="88"/>
                  <a:pt x="81" y="89"/>
                </a:cubicBezTo>
                <a:cubicBezTo>
                  <a:pt x="80" y="89"/>
                  <a:pt x="80" y="89"/>
                  <a:pt x="80" y="89"/>
                </a:cubicBezTo>
                <a:cubicBezTo>
                  <a:pt x="80" y="89"/>
                  <a:pt x="80" y="89"/>
                  <a:pt x="80" y="88"/>
                </a:cubicBezTo>
                <a:cubicBezTo>
                  <a:pt x="80" y="88"/>
                  <a:pt x="80" y="88"/>
                  <a:pt x="81" y="88"/>
                </a:cubicBezTo>
                <a:close/>
                <a:moveTo>
                  <a:pt x="80" y="110"/>
                </a:moveTo>
                <a:cubicBezTo>
                  <a:pt x="80" y="110"/>
                  <a:pt x="80" y="110"/>
                  <a:pt x="80" y="110"/>
                </a:cubicBezTo>
                <a:cubicBezTo>
                  <a:pt x="80" y="110"/>
                  <a:pt x="80" y="110"/>
                  <a:pt x="80" y="110"/>
                </a:cubicBezTo>
                <a:cubicBezTo>
                  <a:pt x="80" y="110"/>
                  <a:pt x="80" y="110"/>
                  <a:pt x="80" y="110"/>
                </a:cubicBezTo>
                <a:close/>
                <a:moveTo>
                  <a:pt x="74" y="90"/>
                </a:moveTo>
                <a:cubicBezTo>
                  <a:pt x="74" y="90"/>
                  <a:pt x="74" y="90"/>
                  <a:pt x="74" y="90"/>
                </a:cubicBezTo>
                <a:cubicBezTo>
                  <a:pt x="74" y="90"/>
                  <a:pt x="74" y="90"/>
                  <a:pt x="74" y="90"/>
                </a:cubicBezTo>
                <a:cubicBezTo>
                  <a:pt x="74" y="90"/>
                  <a:pt x="74" y="90"/>
                  <a:pt x="74" y="90"/>
                </a:cubicBezTo>
                <a:close/>
                <a:moveTo>
                  <a:pt x="73" y="91"/>
                </a:moveTo>
                <a:cubicBezTo>
                  <a:pt x="73" y="91"/>
                  <a:pt x="73" y="91"/>
                  <a:pt x="73" y="91"/>
                </a:cubicBezTo>
                <a:cubicBezTo>
                  <a:pt x="73" y="92"/>
                  <a:pt x="73" y="92"/>
                  <a:pt x="73" y="92"/>
                </a:cubicBezTo>
                <a:cubicBezTo>
                  <a:pt x="73" y="92"/>
                  <a:pt x="72" y="92"/>
                  <a:pt x="72" y="92"/>
                </a:cubicBezTo>
                <a:cubicBezTo>
                  <a:pt x="72" y="91"/>
                  <a:pt x="72" y="91"/>
                  <a:pt x="73" y="91"/>
                </a:cubicBezTo>
                <a:close/>
                <a:moveTo>
                  <a:pt x="72" y="91"/>
                </a:moveTo>
                <a:cubicBezTo>
                  <a:pt x="72" y="91"/>
                  <a:pt x="73" y="91"/>
                  <a:pt x="72" y="91"/>
                </a:cubicBezTo>
                <a:cubicBezTo>
                  <a:pt x="72" y="91"/>
                  <a:pt x="72" y="91"/>
                  <a:pt x="72" y="91"/>
                </a:cubicBezTo>
                <a:cubicBezTo>
                  <a:pt x="72" y="91"/>
                  <a:pt x="72" y="91"/>
                  <a:pt x="72" y="91"/>
                </a:cubicBezTo>
                <a:close/>
                <a:moveTo>
                  <a:pt x="72" y="112"/>
                </a:moveTo>
                <a:cubicBezTo>
                  <a:pt x="72" y="112"/>
                  <a:pt x="72" y="112"/>
                  <a:pt x="72" y="112"/>
                </a:cubicBezTo>
                <a:cubicBezTo>
                  <a:pt x="72" y="112"/>
                  <a:pt x="72" y="112"/>
                  <a:pt x="72" y="112"/>
                </a:cubicBezTo>
                <a:cubicBezTo>
                  <a:pt x="72" y="112"/>
                  <a:pt x="72" y="112"/>
                  <a:pt x="72" y="112"/>
                </a:cubicBezTo>
                <a:close/>
                <a:moveTo>
                  <a:pt x="71" y="97"/>
                </a:moveTo>
                <a:cubicBezTo>
                  <a:pt x="71" y="97"/>
                  <a:pt x="71" y="97"/>
                  <a:pt x="71" y="96"/>
                </a:cubicBezTo>
                <a:cubicBezTo>
                  <a:pt x="71" y="97"/>
                  <a:pt x="71" y="97"/>
                  <a:pt x="71" y="97"/>
                </a:cubicBezTo>
                <a:cubicBezTo>
                  <a:pt x="71" y="97"/>
                  <a:pt x="71" y="97"/>
                  <a:pt x="71" y="97"/>
                </a:cubicBezTo>
                <a:close/>
                <a:moveTo>
                  <a:pt x="71" y="112"/>
                </a:moveTo>
                <a:cubicBezTo>
                  <a:pt x="70" y="112"/>
                  <a:pt x="70" y="112"/>
                  <a:pt x="70" y="112"/>
                </a:cubicBezTo>
                <a:cubicBezTo>
                  <a:pt x="70" y="112"/>
                  <a:pt x="70" y="112"/>
                  <a:pt x="70" y="112"/>
                </a:cubicBezTo>
                <a:cubicBezTo>
                  <a:pt x="70" y="112"/>
                  <a:pt x="70" y="112"/>
                  <a:pt x="69" y="113"/>
                </a:cubicBezTo>
                <a:cubicBezTo>
                  <a:pt x="69" y="112"/>
                  <a:pt x="70" y="112"/>
                  <a:pt x="71" y="112"/>
                </a:cubicBezTo>
                <a:close/>
                <a:moveTo>
                  <a:pt x="69" y="92"/>
                </a:moveTo>
                <a:cubicBezTo>
                  <a:pt x="69" y="92"/>
                  <a:pt x="69" y="92"/>
                  <a:pt x="68" y="92"/>
                </a:cubicBezTo>
                <a:cubicBezTo>
                  <a:pt x="68" y="92"/>
                  <a:pt x="68" y="92"/>
                  <a:pt x="68" y="92"/>
                </a:cubicBezTo>
                <a:cubicBezTo>
                  <a:pt x="68" y="92"/>
                  <a:pt x="69" y="92"/>
                  <a:pt x="69" y="92"/>
                </a:cubicBezTo>
                <a:close/>
                <a:moveTo>
                  <a:pt x="68" y="92"/>
                </a:moveTo>
                <a:cubicBezTo>
                  <a:pt x="68" y="93"/>
                  <a:pt x="68" y="93"/>
                  <a:pt x="68" y="93"/>
                </a:cubicBezTo>
                <a:cubicBezTo>
                  <a:pt x="68" y="93"/>
                  <a:pt x="68" y="93"/>
                  <a:pt x="68" y="92"/>
                </a:cubicBezTo>
                <a:cubicBezTo>
                  <a:pt x="68" y="93"/>
                  <a:pt x="68" y="93"/>
                  <a:pt x="68" y="93"/>
                </a:cubicBezTo>
                <a:cubicBezTo>
                  <a:pt x="68" y="93"/>
                  <a:pt x="68" y="93"/>
                  <a:pt x="68" y="93"/>
                </a:cubicBezTo>
                <a:cubicBezTo>
                  <a:pt x="67" y="93"/>
                  <a:pt x="67" y="93"/>
                  <a:pt x="67" y="93"/>
                </a:cubicBezTo>
                <a:cubicBezTo>
                  <a:pt x="67" y="93"/>
                  <a:pt x="66" y="93"/>
                  <a:pt x="66" y="93"/>
                </a:cubicBezTo>
                <a:cubicBezTo>
                  <a:pt x="66" y="93"/>
                  <a:pt x="67" y="92"/>
                  <a:pt x="68" y="92"/>
                </a:cubicBezTo>
                <a:close/>
                <a:moveTo>
                  <a:pt x="65" y="113"/>
                </a:moveTo>
                <a:cubicBezTo>
                  <a:pt x="65" y="113"/>
                  <a:pt x="65" y="112"/>
                  <a:pt x="66" y="113"/>
                </a:cubicBezTo>
                <a:cubicBezTo>
                  <a:pt x="66" y="113"/>
                  <a:pt x="66" y="113"/>
                  <a:pt x="66" y="113"/>
                </a:cubicBezTo>
                <a:cubicBezTo>
                  <a:pt x="66" y="113"/>
                  <a:pt x="66" y="113"/>
                  <a:pt x="66" y="113"/>
                </a:cubicBezTo>
                <a:cubicBezTo>
                  <a:pt x="65" y="113"/>
                  <a:pt x="65" y="113"/>
                  <a:pt x="65" y="113"/>
                </a:cubicBezTo>
                <a:cubicBezTo>
                  <a:pt x="65" y="113"/>
                  <a:pt x="65" y="113"/>
                  <a:pt x="65" y="113"/>
                </a:cubicBezTo>
                <a:close/>
                <a:moveTo>
                  <a:pt x="63" y="97"/>
                </a:moveTo>
                <a:cubicBezTo>
                  <a:pt x="63" y="97"/>
                  <a:pt x="63" y="97"/>
                  <a:pt x="63" y="97"/>
                </a:cubicBezTo>
                <a:cubicBezTo>
                  <a:pt x="63" y="97"/>
                  <a:pt x="63" y="97"/>
                  <a:pt x="63" y="97"/>
                </a:cubicBezTo>
                <a:cubicBezTo>
                  <a:pt x="63" y="97"/>
                  <a:pt x="63" y="97"/>
                  <a:pt x="62" y="97"/>
                </a:cubicBezTo>
                <a:cubicBezTo>
                  <a:pt x="62" y="97"/>
                  <a:pt x="63" y="97"/>
                  <a:pt x="63" y="97"/>
                </a:cubicBezTo>
                <a:close/>
                <a:moveTo>
                  <a:pt x="62" y="98"/>
                </a:moveTo>
                <a:cubicBezTo>
                  <a:pt x="63" y="98"/>
                  <a:pt x="63" y="98"/>
                  <a:pt x="63" y="98"/>
                </a:cubicBezTo>
                <a:cubicBezTo>
                  <a:pt x="63" y="98"/>
                  <a:pt x="63" y="98"/>
                  <a:pt x="63" y="98"/>
                </a:cubicBezTo>
                <a:cubicBezTo>
                  <a:pt x="63" y="98"/>
                  <a:pt x="63" y="98"/>
                  <a:pt x="63" y="98"/>
                </a:cubicBezTo>
                <a:cubicBezTo>
                  <a:pt x="63" y="98"/>
                  <a:pt x="62" y="98"/>
                  <a:pt x="62" y="98"/>
                </a:cubicBezTo>
                <a:close/>
                <a:moveTo>
                  <a:pt x="61" y="94"/>
                </a:moveTo>
                <a:cubicBezTo>
                  <a:pt x="61" y="94"/>
                  <a:pt x="61" y="94"/>
                  <a:pt x="61" y="94"/>
                </a:cubicBezTo>
                <a:cubicBezTo>
                  <a:pt x="61" y="94"/>
                  <a:pt x="61" y="94"/>
                  <a:pt x="61" y="94"/>
                </a:cubicBezTo>
                <a:close/>
                <a:moveTo>
                  <a:pt x="61" y="94"/>
                </a:moveTo>
                <a:cubicBezTo>
                  <a:pt x="61" y="94"/>
                  <a:pt x="61" y="94"/>
                  <a:pt x="61" y="94"/>
                </a:cubicBezTo>
                <a:cubicBezTo>
                  <a:pt x="61" y="94"/>
                  <a:pt x="61" y="95"/>
                  <a:pt x="61" y="95"/>
                </a:cubicBezTo>
                <a:cubicBezTo>
                  <a:pt x="61" y="95"/>
                  <a:pt x="61" y="95"/>
                  <a:pt x="61" y="95"/>
                </a:cubicBezTo>
                <a:cubicBezTo>
                  <a:pt x="61" y="95"/>
                  <a:pt x="61" y="95"/>
                  <a:pt x="61" y="95"/>
                </a:cubicBezTo>
                <a:cubicBezTo>
                  <a:pt x="61" y="95"/>
                  <a:pt x="61" y="94"/>
                  <a:pt x="61" y="94"/>
                </a:cubicBezTo>
                <a:close/>
                <a:moveTo>
                  <a:pt x="62" y="98"/>
                </a:moveTo>
                <a:cubicBezTo>
                  <a:pt x="62" y="98"/>
                  <a:pt x="61" y="98"/>
                  <a:pt x="61" y="98"/>
                </a:cubicBezTo>
                <a:cubicBezTo>
                  <a:pt x="61" y="98"/>
                  <a:pt x="61" y="98"/>
                  <a:pt x="62" y="98"/>
                </a:cubicBezTo>
                <a:close/>
                <a:moveTo>
                  <a:pt x="61" y="98"/>
                </a:moveTo>
                <a:cubicBezTo>
                  <a:pt x="61" y="99"/>
                  <a:pt x="60" y="99"/>
                  <a:pt x="60" y="99"/>
                </a:cubicBezTo>
                <a:cubicBezTo>
                  <a:pt x="60" y="99"/>
                  <a:pt x="60" y="99"/>
                  <a:pt x="59" y="99"/>
                </a:cubicBezTo>
                <a:cubicBezTo>
                  <a:pt x="59" y="99"/>
                  <a:pt x="59" y="99"/>
                  <a:pt x="59" y="98"/>
                </a:cubicBezTo>
                <a:cubicBezTo>
                  <a:pt x="60" y="98"/>
                  <a:pt x="60" y="98"/>
                  <a:pt x="61" y="98"/>
                </a:cubicBezTo>
                <a:close/>
                <a:moveTo>
                  <a:pt x="59" y="114"/>
                </a:moveTo>
                <a:cubicBezTo>
                  <a:pt x="59" y="114"/>
                  <a:pt x="59" y="114"/>
                  <a:pt x="59" y="114"/>
                </a:cubicBezTo>
                <a:cubicBezTo>
                  <a:pt x="59" y="114"/>
                  <a:pt x="59" y="114"/>
                  <a:pt x="59" y="114"/>
                </a:cubicBezTo>
                <a:cubicBezTo>
                  <a:pt x="59" y="114"/>
                  <a:pt x="59" y="114"/>
                  <a:pt x="59" y="114"/>
                </a:cubicBezTo>
                <a:close/>
                <a:moveTo>
                  <a:pt x="59" y="114"/>
                </a:moveTo>
                <a:cubicBezTo>
                  <a:pt x="59" y="114"/>
                  <a:pt x="59" y="114"/>
                  <a:pt x="59" y="115"/>
                </a:cubicBezTo>
                <a:cubicBezTo>
                  <a:pt x="59" y="115"/>
                  <a:pt x="59" y="115"/>
                  <a:pt x="59" y="115"/>
                </a:cubicBezTo>
                <a:cubicBezTo>
                  <a:pt x="59" y="115"/>
                  <a:pt x="59" y="115"/>
                  <a:pt x="59" y="115"/>
                </a:cubicBezTo>
                <a:cubicBezTo>
                  <a:pt x="59" y="115"/>
                  <a:pt x="59" y="114"/>
                  <a:pt x="59" y="114"/>
                </a:cubicBezTo>
                <a:close/>
                <a:moveTo>
                  <a:pt x="57" y="99"/>
                </a:moveTo>
                <a:cubicBezTo>
                  <a:pt x="57" y="99"/>
                  <a:pt x="57" y="99"/>
                  <a:pt x="57" y="100"/>
                </a:cubicBezTo>
                <a:cubicBezTo>
                  <a:pt x="57" y="99"/>
                  <a:pt x="57" y="99"/>
                  <a:pt x="56" y="99"/>
                </a:cubicBezTo>
                <a:cubicBezTo>
                  <a:pt x="56" y="99"/>
                  <a:pt x="56" y="100"/>
                  <a:pt x="56" y="100"/>
                </a:cubicBezTo>
                <a:cubicBezTo>
                  <a:pt x="56" y="100"/>
                  <a:pt x="56" y="100"/>
                  <a:pt x="56" y="100"/>
                </a:cubicBezTo>
                <a:cubicBezTo>
                  <a:pt x="56" y="99"/>
                  <a:pt x="57" y="98"/>
                  <a:pt x="57" y="99"/>
                </a:cubicBezTo>
                <a:close/>
                <a:moveTo>
                  <a:pt x="57" y="116"/>
                </a:moveTo>
                <a:cubicBezTo>
                  <a:pt x="57" y="116"/>
                  <a:pt x="57" y="116"/>
                  <a:pt x="57" y="116"/>
                </a:cubicBezTo>
                <a:cubicBezTo>
                  <a:pt x="57" y="116"/>
                  <a:pt x="56" y="116"/>
                  <a:pt x="56" y="115"/>
                </a:cubicBezTo>
                <a:cubicBezTo>
                  <a:pt x="57" y="116"/>
                  <a:pt x="57" y="116"/>
                  <a:pt x="57" y="116"/>
                </a:cubicBezTo>
                <a:close/>
                <a:moveTo>
                  <a:pt x="56" y="115"/>
                </a:moveTo>
                <a:cubicBezTo>
                  <a:pt x="56" y="116"/>
                  <a:pt x="56" y="116"/>
                  <a:pt x="56" y="116"/>
                </a:cubicBezTo>
                <a:cubicBezTo>
                  <a:pt x="56" y="116"/>
                  <a:pt x="56" y="116"/>
                  <a:pt x="56" y="116"/>
                </a:cubicBezTo>
                <a:cubicBezTo>
                  <a:pt x="56" y="116"/>
                  <a:pt x="56" y="116"/>
                  <a:pt x="56" y="115"/>
                </a:cubicBezTo>
                <a:close/>
                <a:moveTo>
                  <a:pt x="54" y="100"/>
                </a:moveTo>
                <a:cubicBezTo>
                  <a:pt x="54" y="101"/>
                  <a:pt x="53" y="101"/>
                  <a:pt x="53" y="100"/>
                </a:cubicBezTo>
                <a:cubicBezTo>
                  <a:pt x="53" y="100"/>
                  <a:pt x="53" y="100"/>
                  <a:pt x="54" y="100"/>
                </a:cubicBezTo>
                <a:close/>
                <a:moveTo>
                  <a:pt x="54" y="117"/>
                </a:moveTo>
                <a:cubicBezTo>
                  <a:pt x="53" y="117"/>
                  <a:pt x="53" y="118"/>
                  <a:pt x="52" y="118"/>
                </a:cubicBezTo>
                <a:cubicBezTo>
                  <a:pt x="52" y="117"/>
                  <a:pt x="53" y="117"/>
                  <a:pt x="54" y="117"/>
                </a:cubicBezTo>
                <a:cubicBezTo>
                  <a:pt x="54" y="117"/>
                  <a:pt x="54" y="117"/>
                  <a:pt x="54" y="117"/>
                </a:cubicBezTo>
                <a:cubicBezTo>
                  <a:pt x="54" y="117"/>
                  <a:pt x="54" y="117"/>
                  <a:pt x="54" y="117"/>
                </a:cubicBezTo>
                <a:close/>
                <a:moveTo>
                  <a:pt x="54" y="117"/>
                </a:moveTo>
                <a:cubicBezTo>
                  <a:pt x="54" y="117"/>
                  <a:pt x="54" y="117"/>
                  <a:pt x="54" y="117"/>
                </a:cubicBezTo>
                <a:cubicBezTo>
                  <a:pt x="54" y="117"/>
                  <a:pt x="54" y="117"/>
                  <a:pt x="54" y="117"/>
                </a:cubicBezTo>
                <a:close/>
                <a:moveTo>
                  <a:pt x="54" y="101"/>
                </a:moveTo>
                <a:cubicBezTo>
                  <a:pt x="54" y="101"/>
                  <a:pt x="54" y="101"/>
                  <a:pt x="54" y="100"/>
                </a:cubicBezTo>
                <a:cubicBezTo>
                  <a:pt x="54" y="100"/>
                  <a:pt x="53" y="100"/>
                  <a:pt x="53" y="100"/>
                </a:cubicBezTo>
                <a:cubicBezTo>
                  <a:pt x="53" y="100"/>
                  <a:pt x="54" y="100"/>
                  <a:pt x="54" y="99"/>
                </a:cubicBezTo>
                <a:cubicBezTo>
                  <a:pt x="54" y="100"/>
                  <a:pt x="54" y="100"/>
                  <a:pt x="54" y="100"/>
                </a:cubicBezTo>
                <a:cubicBezTo>
                  <a:pt x="55" y="99"/>
                  <a:pt x="55" y="100"/>
                  <a:pt x="56" y="99"/>
                </a:cubicBezTo>
                <a:cubicBezTo>
                  <a:pt x="56" y="99"/>
                  <a:pt x="56" y="99"/>
                  <a:pt x="56" y="100"/>
                </a:cubicBezTo>
                <a:cubicBezTo>
                  <a:pt x="55" y="99"/>
                  <a:pt x="55" y="100"/>
                  <a:pt x="55" y="100"/>
                </a:cubicBezTo>
                <a:cubicBezTo>
                  <a:pt x="55" y="100"/>
                  <a:pt x="55" y="101"/>
                  <a:pt x="55" y="101"/>
                </a:cubicBezTo>
                <a:cubicBezTo>
                  <a:pt x="55" y="101"/>
                  <a:pt x="54" y="101"/>
                  <a:pt x="54" y="101"/>
                </a:cubicBezTo>
                <a:close/>
                <a:moveTo>
                  <a:pt x="55" y="121"/>
                </a:moveTo>
                <a:cubicBezTo>
                  <a:pt x="55" y="121"/>
                  <a:pt x="55" y="121"/>
                  <a:pt x="55" y="121"/>
                </a:cubicBezTo>
                <a:cubicBezTo>
                  <a:pt x="55" y="121"/>
                  <a:pt x="55" y="121"/>
                  <a:pt x="55" y="121"/>
                </a:cubicBezTo>
                <a:cubicBezTo>
                  <a:pt x="55" y="121"/>
                  <a:pt x="55" y="121"/>
                  <a:pt x="55" y="121"/>
                </a:cubicBezTo>
                <a:cubicBezTo>
                  <a:pt x="55" y="121"/>
                  <a:pt x="55" y="121"/>
                  <a:pt x="55" y="121"/>
                </a:cubicBezTo>
                <a:cubicBezTo>
                  <a:pt x="55" y="121"/>
                  <a:pt x="55" y="121"/>
                  <a:pt x="55" y="121"/>
                </a:cubicBezTo>
                <a:close/>
                <a:moveTo>
                  <a:pt x="56" y="125"/>
                </a:moveTo>
                <a:cubicBezTo>
                  <a:pt x="55" y="125"/>
                  <a:pt x="55" y="125"/>
                  <a:pt x="55" y="125"/>
                </a:cubicBezTo>
                <a:cubicBezTo>
                  <a:pt x="55" y="125"/>
                  <a:pt x="56" y="124"/>
                  <a:pt x="56" y="124"/>
                </a:cubicBezTo>
                <a:cubicBezTo>
                  <a:pt x="56" y="124"/>
                  <a:pt x="56" y="125"/>
                  <a:pt x="56" y="125"/>
                </a:cubicBezTo>
                <a:cubicBezTo>
                  <a:pt x="56" y="125"/>
                  <a:pt x="56" y="125"/>
                  <a:pt x="56" y="125"/>
                </a:cubicBezTo>
                <a:close/>
                <a:moveTo>
                  <a:pt x="56" y="120"/>
                </a:moveTo>
                <a:cubicBezTo>
                  <a:pt x="56" y="120"/>
                  <a:pt x="57" y="120"/>
                  <a:pt x="57" y="120"/>
                </a:cubicBezTo>
                <a:cubicBezTo>
                  <a:pt x="57" y="120"/>
                  <a:pt x="56" y="120"/>
                  <a:pt x="56" y="120"/>
                </a:cubicBezTo>
                <a:close/>
                <a:moveTo>
                  <a:pt x="57" y="124"/>
                </a:moveTo>
                <a:cubicBezTo>
                  <a:pt x="57" y="124"/>
                  <a:pt x="57" y="124"/>
                  <a:pt x="56" y="124"/>
                </a:cubicBezTo>
                <a:cubicBezTo>
                  <a:pt x="57" y="124"/>
                  <a:pt x="57" y="124"/>
                  <a:pt x="57" y="124"/>
                </a:cubicBezTo>
                <a:cubicBezTo>
                  <a:pt x="57" y="124"/>
                  <a:pt x="57" y="124"/>
                  <a:pt x="57" y="124"/>
                </a:cubicBezTo>
                <a:cubicBezTo>
                  <a:pt x="57" y="124"/>
                  <a:pt x="57" y="124"/>
                  <a:pt x="57" y="124"/>
                </a:cubicBezTo>
                <a:close/>
                <a:moveTo>
                  <a:pt x="57" y="124"/>
                </a:moveTo>
                <a:cubicBezTo>
                  <a:pt x="57" y="124"/>
                  <a:pt x="57" y="124"/>
                  <a:pt x="57" y="124"/>
                </a:cubicBezTo>
                <a:cubicBezTo>
                  <a:pt x="57" y="124"/>
                  <a:pt x="57" y="124"/>
                  <a:pt x="57" y="124"/>
                </a:cubicBezTo>
                <a:cubicBezTo>
                  <a:pt x="57" y="124"/>
                  <a:pt x="57" y="124"/>
                  <a:pt x="57" y="124"/>
                </a:cubicBezTo>
                <a:cubicBezTo>
                  <a:pt x="57" y="124"/>
                  <a:pt x="57" y="124"/>
                  <a:pt x="57" y="124"/>
                </a:cubicBezTo>
                <a:close/>
                <a:moveTo>
                  <a:pt x="58" y="117"/>
                </a:moveTo>
                <a:cubicBezTo>
                  <a:pt x="57" y="117"/>
                  <a:pt x="58" y="116"/>
                  <a:pt x="58" y="116"/>
                </a:cubicBezTo>
                <a:cubicBezTo>
                  <a:pt x="57" y="116"/>
                  <a:pt x="56" y="116"/>
                  <a:pt x="55" y="116"/>
                </a:cubicBezTo>
                <a:cubicBezTo>
                  <a:pt x="56" y="116"/>
                  <a:pt x="56" y="116"/>
                  <a:pt x="57" y="116"/>
                </a:cubicBezTo>
                <a:cubicBezTo>
                  <a:pt x="57" y="116"/>
                  <a:pt x="57" y="116"/>
                  <a:pt x="57" y="116"/>
                </a:cubicBezTo>
                <a:cubicBezTo>
                  <a:pt x="57" y="116"/>
                  <a:pt x="57" y="116"/>
                  <a:pt x="57" y="116"/>
                </a:cubicBezTo>
                <a:cubicBezTo>
                  <a:pt x="57" y="116"/>
                  <a:pt x="57" y="116"/>
                  <a:pt x="58" y="116"/>
                </a:cubicBezTo>
                <a:cubicBezTo>
                  <a:pt x="57" y="115"/>
                  <a:pt x="58" y="115"/>
                  <a:pt x="58" y="115"/>
                </a:cubicBezTo>
                <a:cubicBezTo>
                  <a:pt x="58" y="115"/>
                  <a:pt x="58" y="116"/>
                  <a:pt x="58" y="116"/>
                </a:cubicBezTo>
                <a:cubicBezTo>
                  <a:pt x="58" y="116"/>
                  <a:pt x="58" y="116"/>
                  <a:pt x="58" y="116"/>
                </a:cubicBezTo>
                <a:cubicBezTo>
                  <a:pt x="58" y="116"/>
                  <a:pt x="58" y="116"/>
                  <a:pt x="58" y="117"/>
                </a:cubicBezTo>
                <a:cubicBezTo>
                  <a:pt x="58" y="117"/>
                  <a:pt x="58" y="117"/>
                  <a:pt x="58" y="117"/>
                </a:cubicBezTo>
                <a:close/>
                <a:moveTo>
                  <a:pt x="58" y="123"/>
                </a:moveTo>
                <a:cubicBezTo>
                  <a:pt x="58" y="123"/>
                  <a:pt x="58" y="123"/>
                  <a:pt x="58" y="123"/>
                </a:cubicBezTo>
                <a:cubicBezTo>
                  <a:pt x="58" y="123"/>
                  <a:pt x="58" y="123"/>
                  <a:pt x="58" y="123"/>
                </a:cubicBezTo>
                <a:cubicBezTo>
                  <a:pt x="58" y="123"/>
                  <a:pt x="58" y="123"/>
                  <a:pt x="58" y="123"/>
                </a:cubicBezTo>
                <a:cubicBezTo>
                  <a:pt x="58" y="123"/>
                  <a:pt x="59" y="123"/>
                  <a:pt x="59" y="123"/>
                </a:cubicBezTo>
                <a:cubicBezTo>
                  <a:pt x="59" y="123"/>
                  <a:pt x="59" y="123"/>
                  <a:pt x="59" y="123"/>
                </a:cubicBezTo>
                <a:cubicBezTo>
                  <a:pt x="59" y="123"/>
                  <a:pt x="59" y="123"/>
                  <a:pt x="59" y="123"/>
                </a:cubicBezTo>
                <a:cubicBezTo>
                  <a:pt x="59" y="123"/>
                  <a:pt x="58" y="123"/>
                  <a:pt x="58" y="123"/>
                </a:cubicBezTo>
                <a:close/>
                <a:moveTo>
                  <a:pt x="59" y="117"/>
                </a:moveTo>
                <a:cubicBezTo>
                  <a:pt x="59" y="117"/>
                  <a:pt x="59" y="117"/>
                  <a:pt x="59" y="117"/>
                </a:cubicBezTo>
                <a:cubicBezTo>
                  <a:pt x="59" y="117"/>
                  <a:pt x="58" y="117"/>
                  <a:pt x="58" y="117"/>
                </a:cubicBezTo>
                <a:cubicBezTo>
                  <a:pt x="58" y="117"/>
                  <a:pt x="59" y="117"/>
                  <a:pt x="60" y="117"/>
                </a:cubicBezTo>
                <a:cubicBezTo>
                  <a:pt x="60" y="117"/>
                  <a:pt x="60" y="117"/>
                  <a:pt x="59" y="117"/>
                </a:cubicBezTo>
                <a:close/>
                <a:moveTo>
                  <a:pt x="60" y="116"/>
                </a:moveTo>
                <a:cubicBezTo>
                  <a:pt x="59" y="116"/>
                  <a:pt x="60" y="116"/>
                  <a:pt x="59" y="116"/>
                </a:cubicBezTo>
                <a:cubicBezTo>
                  <a:pt x="59" y="116"/>
                  <a:pt x="59" y="116"/>
                  <a:pt x="59" y="117"/>
                </a:cubicBezTo>
                <a:cubicBezTo>
                  <a:pt x="59" y="116"/>
                  <a:pt x="59" y="116"/>
                  <a:pt x="59" y="116"/>
                </a:cubicBezTo>
                <a:cubicBezTo>
                  <a:pt x="59" y="116"/>
                  <a:pt x="59" y="116"/>
                  <a:pt x="58" y="116"/>
                </a:cubicBezTo>
                <a:cubicBezTo>
                  <a:pt x="59" y="116"/>
                  <a:pt x="59" y="116"/>
                  <a:pt x="59" y="116"/>
                </a:cubicBezTo>
                <a:cubicBezTo>
                  <a:pt x="59" y="116"/>
                  <a:pt x="59" y="116"/>
                  <a:pt x="59" y="116"/>
                </a:cubicBezTo>
                <a:cubicBezTo>
                  <a:pt x="60" y="115"/>
                  <a:pt x="60" y="115"/>
                  <a:pt x="60" y="115"/>
                </a:cubicBezTo>
                <a:cubicBezTo>
                  <a:pt x="60" y="116"/>
                  <a:pt x="60" y="116"/>
                  <a:pt x="60" y="116"/>
                </a:cubicBezTo>
                <a:cubicBezTo>
                  <a:pt x="60" y="116"/>
                  <a:pt x="60" y="116"/>
                  <a:pt x="60" y="116"/>
                </a:cubicBezTo>
                <a:close/>
                <a:moveTo>
                  <a:pt x="60" y="123"/>
                </a:moveTo>
                <a:cubicBezTo>
                  <a:pt x="60" y="123"/>
                  <a:pt x="60" y="123"/>
                  <a:pt x="61" y="123"/>
                </a:cubicBezTo>
                <a:cubicBezTo>
                  <a:pt x="61" y="123"/>
                  <a:pt x="61" y="123"/>
                  <a:pt x="61" y="123"/>
                </a:cubicBezTo>
                <a:cubicBezTo>
                  <a:pt x="60" y="123"/>
                  <a:pt x="60" y="123"/>
                  <a:pt x="60" y="123"/>
                </a:cubicBezTo>
                <a:close/>
                <a:moveTo>
                  <a:pt x="62" y="118"/>
                </a:moveTo>
                <a:cubicBezTo>
                  <a:pt x="62" y="118"/>
                  <a:pt x="63" y="118"/>
                  <a:pt x="63" y="117"/>
                </a:cubicBezTo>
                <a:cubicBezTo>
                  <a:pt x="63" y="117"/>
                  <a:pt x="62" y="118"/>
                  <a:pt x="63" y="118"/>
                </a:cubicBezTo>
                <a:cubicBezTo>
                  <a:pt x="63" y="118"/>
                  <a:pt x="63" y="117"/>
                  <a:pt x="64" y="118"/>
                </a:cubicBezTo>
                <a:cubicBezTo>
                  <a:pt x="64" y="118"/>
                  <a:pt x="64" y="118"/>
                  <a:pt x="64" y="118"/>
                </a:cubicBezTo>
                <a:cubicBezTo>
                  <a:pt x="63" y="118"/>
                  <a:pt x="63" y="118"/>
                  <a:pt x="63" y="118"/>
                </a:cubicBezTo>
                <a:cubicBezTo>
                  <a:pt x="63" y="118"/>
                  <a:pt x="63" y="118"/>
                  <a:pt x="63" y="118"/>
                </a:cubicBezTo>
                <a:cubicBezTo>
                  <a:pt x="63" y="118"/>
                  <a:pt x="62" y="118"/>
                  <a:pt x="62" y="118"/>
                </a:cubicBezTo>
                <a:close/>
                <a:moveTo>
                  <a:pt x="63" y="123"/>
                </a:moveTo>
                <a:cubicBezTo>
                  <a:pt x="63" y="123"/>
                  <a:pt x="63" y="123"/>
                  <a:pt x="63" y="123"/>
                </a:cubicBezTo>
                <a:cubicBezTo>
                  <a:pt x="63" y="123"/>
                  <a:pt x="63" y="123"/>
                  <a:pt x="63" y="123"/>
                </a:cubicBezTo>
                <a:cubicBezTo>
                  <a:pt x="63" y="123"/>
                  <a:pt x="63" y="123"/>
                  <a:pt x="63" y="123"/>
                </a:cubicBezTo>
                <a:close/>
                <a:moveTo>
                  <a:pt x="63" y="122"/>
                </a:moveTo>
                <a:cubicBezTo>
                  <a:pt x="63" y="122"/>
                  <a:pt x="63" y="122"/>
                  <a:pt x="63" y="122"/>
                </a:cubicBezTo>
                <a:cubicBezTo>
                  <a:pt x="63" y="122"/>
                  <a:pt x="63" y="122"/>
                  <a:pt x="62" y="122"/>
                </a:cubicBezTo>
                <a:cubicBezTo>
                  <a:pt x="63" y="122"/>
                  <a:pt x="63" y="122"/>
                  <a:pt x="63" y="122"/>
                </a:cubicBezTo>
                <a:close/>
                <a:moveTo>
                  <a:pt x="63" y="124"/>
                </a:moveTo>
                <a:cubicBezTo>
                  <a:pt x="63" y="124"/>
                  <a:pt x="63" y="124"/>
                  <a:pt x="63" y="124"/>
                </a:cubicBezTo>
                <a:cubicBezTo>
                  <a:pt x="63" y="124"/>
                  <a:pt x="62" y="124"/>
                  <a:pt x="62" y="124"/>
                </a:cubicBezTo>
                <a:cubicBezTo>
                  <a:pt x="63" y="123"/>
                  <a:pt x="63" y="123"/>
                  <a:pt x="64" y="123"/>
                </a:cubicBezTo>
                <a:cubicBezTo>
                  <a:pt x="64" y="123"/>
                  <a:pt x="64" y="123"/>
                  <a:pt x="64" y="123"/>
                </a:cubicBezTo>
                <a:cubicBezTo>
                  <a:pt x="63" y="124"/>
                  <a:pt x="63" y="124"/>
                  <a:pt x="63" y="124"/>
                </a:cubicBezTo>
                <a:close/>
                <a:moveTo>
                  <a:pt x="66" y="123"/>
                </a:moveTo>
                <a:cubicBezTo>
                  <a:pt x="66" y="122"/>
                  <a:pt x="67" y="122"/>
                  <a:pt x="67" y="122"/>
                </a:cubicBezTo>
                <a:cubicBezTo>
                  <a:pt x="67" y="123"/>
                  <a:pt x="66" y="123"/>
                  <a:pt x="66" y="123"/>
                </a:cubicBezTo>
                <a:close/>
                <a:moveTo>
                  <a:pt x="66" y="117"/>
                </a:moveTo>
                <a:cubicBezTo>
                  <a:pt x="66" y="117"/>
                  <a:pt x="66" y="117"/>
                  <a:pt x="66" y="117"/>
                </a:cubicBezTo>
                <a:cubicBezTo>
                  <a:pt x="66" y="117"/>
                  <a:pt x="66" y="117"/>
                  <a:pt x="66" y="117"/>
                </a:cubicBezTo>
                <a:cubicBezTo>
                  <a:pt x="66" y="117"/>
                  <a:pt x="66" y="117"/>
                  <a:pt x="66" y="117"/>
                </a:cubicBezTo>
                <a:cubicBezTo>
                  <a:pt x="66" y="117"/>
                  <a:pt x="66" y="117"/>
                  <a:pt x="66" y="117"/>
                </a:cubicBezTo>
                <a:close/>
                <a:moveTo>
                  <a:pt x="66" y="117"/>
                </a:moveTo>
                <a:cubicBezTo>
                  <a:pt x="66" y="117"/>
                  <a:pt x="67" y="118"/>
                  <a:pt x="67" y="118"/>
                </a:cubicBezTo>
                <a:cubicBezTo>
                  <a:pt x="66" y="118"/>
                  <a:pt x="66" y="118"/>
                  <a:pt x="66" y="117"/>
                </a:cubicBezTo>
                <a:close/>
                <a:moveTo>
                  <a:pt x="67" y="117"/>
                </a:moveTo>
                <a:cubicBezTo>
                  <a:pt x="67" y="117"/>
                  <a:pt x="67" y="117"/>
                  <a:pt x="67" y="117"/>
                </a:cubicBezTo>
                <a:cubicBezTo>
                  <a:pt x="67" y="117"/>
                  <a:pt x="67" y="117"/>
                  <a:pt x="67" y="118"/>
                </a:cubicBezTo>
                <a:cubicBezTo>
                  <a:pt x="67" y="118"/>
                  <a:pt x="67" y="118"/>
                  <a:pt x="67" y="117"/>
                </a:cubicBezTo>
                <a:close/>
                <a:moveTo>
                  <a:pt x="68" y="117"/>
                </a:moveTo>
                <a:cubicBezTo>
                  <a:pt x="68" y="117"/>
                  <a:pt x="68" y="117"/>
                  <a:pt x="68" y="117"/>
                </a:cubicBezTo>
                <a:cubicBezTo>
                  <a:pt x="67" y="117"/>
                  <a:pt x="67" y="117"/>
                  <a:pt x="67" y="117"/>
                </a:cubicBezTo>
                <a:cubicBezTo>
                  <a:pt x="68" y="117"/>
                  <a:pt x="68" y="117"/>
                  <a:pt x="68" y="117"/>
                </a:cubicBezTo>
                <a:cubicBezTo>
                  <a:pt x="68" y="117"/>
                  <a:pt x="68" y="117"/>
                  <a:pt x="68" y="117"/>
                </a:cubicBezTo>
                <a:close/>
                <a:moveTo>
                  <a:pt x="69" y="117"/>
                </a:moveTo>
                <a:cubicBezTo>
                  <a:pt x="69" y="117"/>
                  <a:pt x="69" y="117"/>
                  <a:pt x="68" y="117"/>
                </a:cubicBezTo>
                <a:cubicBezTo>
                  <a:pt x="69" y="117"/>
                  <a:pt x="69" y="117"/>
                  <a:pt x="69" y="117"/>
                </a:cubicBezTo>
                <a:cubicBezTo>
                  <a:pt x="69" y="117"/>
                  <a:pt x="69" y="117"/>
                  <a:pt x="69" y="117"/>
                </a:cubicBezTo>
                <a:close/>
                <a:moveTo>
                  <a:pt x="69" y="122"/>
                </a:moveTo>
                <a:cubicBezTo>
                  <a:pt x="69" y="122"/>
                  <a:pt x="69" y="122"/>
                  <a:pt x="69" y="122"/>
                </a:cubicBezTo>
                <a:cubicBezTo>
                  <a:pt x="69" y="122"/>
                  <a:pt x="69" y="122"/>
                  <a:pt x="69" y="122"/>
                </a:cubicBezTo>
                <a:cubicBezTo>
                  <a:pt x="69" y="122"/>
                  <a:pt x="69" y="122"/>
                  <a:pt x="69" y="122"/>
                </a:cubicBezTo>
                <a:close/>
                <a:moveTo>
                  <a:pt x="69" y="123"/>
                </a:moveTo>
                <a:cubicBezTo>
                  <a:pt x="69" y="122"/>
                  <a:pt x="69" y="122"/>
                  <a:pt x="69" y="122"/>
                </a:cubicBezTo>
                <a:cubicBezTo>
                  <a:pt x="69" y="122"/>
                  <a:pt x="70" y="122"/>
                  <a:pt x="70" y="122"/>
                </a:cubicBezTo>
                <a:cubicBezTo>
                  <a:pt x="70" y="122"/>
                  <a:pt x="70" y="122"/>
                  <a:pt x="70" y="122"/>
                </a:cubicBezTo>
                <a:cubicBezTo>
                  <a:pt x="70" y="123"/>
                  <a:pt x="69" y="123"/>
                  <a:pt x="69" y="123"/>
                </a:cubicBezTo>
                <a:close/>
                <a:moveTo>
                  <a:pt x="69" y="117"/>
                </a:moveTo>
                <a:cubicBezTo>
                  <a:pt x="69" y="117"/>
                  <a:pt x="69" y="117"/>
                  <a:pt x="69" y="117"/>
                </a:cubicBezTo>
                <a:cubicBezTo>
                  <a:pt x="70" y="117"/>
                  <a:pt x="70" y="117"/>
                  <a:pt x="70" y="117"/>
                </a:cubicBezTo>
                <a:cubicBezTo>
                  <a:pt x="70" y="117"/>
                  <a:pt x="70" y="117"/>
                  <a:pt x="70" y="117"/>
                </a:cubicBezTo>
                <a:cubicBezTo>
                  <a:pt x="69" y="117"/>
                  <a:pt x="69" y="117"/>
                  <a:pt x="69" y="117"/>
                </a:cubicBezTo>
                <a:close/>
                <a:moveTo>
                  <a:pt x="70" y="117"/>
                </a:moveTo>
                <a:cubicBezTo>
                  <a:pt x="70" y="117"/>
                  <a:pt x="70" y="117"/>
                  <a:pt x="70" y="117"/>
                </a:cubicBezTo>
                <a:cubicBezTo>
                  <a:pt x="70" y="117"/>
                  <a:pt x="70" y="117"/>
                  <a:pt x="70" y="117"/>
                </a:cubicBezTo>
                <a:cubicBezTo>
                  <a:pt x="70" y="117"/>
                  <a:pt x="70" y="117"/>
                  <a:pt x="70" y="117"/>
                </a:cubicBezTo>
                <a:close/>
                <a:moveTo>
                  <a:pt x="71" y="117"/>
                </a:moveTo>
                <a:cubicBezTo>
                  <a:pt x="71" y="117"/>
                  <a:pt x="71" y="117"/>
                  <a:pt x="71" y="117"/>
                </a:cubicBezTo>
                <a:cubicBezTo>
                  <a:pt x="71" y="117"/>
                  <a:pt x="71" y="117"/>
                  <a:pt x="71" y="116"/>
                </a:cubicBezTo>
                <a:cubicBezTo>
                  <a:pt x="71" y="116"/>
                  <a:pt x="71" y="116"/>
                  <a:pt x="72" y="116"/>
                </a:cubicBezTo>
                <a:cubicBezTo>
                  <a:pt x="71" y="116"/>
                  <a:pt x="71" y="117"/>
                  <a:pt x="71" y="117"/>
                </a:cubicBezTo>
                <a:close/>
                <a:moveTo>
                  <a:pt x="73" y="114"/>
                </a:moveTo>
                <a:cubicBezTo>
                  <a:pt x="73" y="114"/>
                  <a:pt x="73" y="114"/>
                  <a:pt x="73" y="114"/>
                </a:cubicBezTo>
                <a:cubicBezTo>
                  <a:pt x="73" y="114"/>
                  <a:pt x="73" y="114"/>
                  <a:pt x="73" y="114"/>
                </a:cubicBezTo>
                <a:cubicBezTo>
                  <a:pt x="73" y="114"/>
                  <a:pt x="73" y="114"/>
                  <a:pt x="73" y="114"/>
                </a:cubicBezTo>
                <a:close/>
                <a:moveTo>
                  <a:pt x="74" y="121"/>
                </a:moveTo>
                <a:cubicBezTo>
                  <a:pt x="74" y="121"/>
                  <a:pt x="74" y="121"/>
                  <a:pt x="75" y="120"/>
                </a:cubicBezTo>
                <a:cubicBezTo>
                  <a:pt x="75" y="120"/>
                  <a:pt x="75" y="120"/>
                  <a:pt x="75" y="120"/>
                </a:cubicBezTo>
                <a:cubicBezTo>
                  <a:pt x="74" y="121"/>
                  <a:pt x="74" y="121"/>
                  <a:pt x="74" y="121"/>
                </a:cubicBezTo>
                <a:close/>
                <a:moveTo>
                  <a:pt x="86" y="111"/>
                </a:moveTo>
                <a:cubicBezTo>
                  <a:pt x="86" y="111"/>
                  <a:pt x="86" y="111"/>
                  <a:pt x="86" y="111"/>
                </a:cubicBezTo>
                <a:cubicBezTo>
                  <a:pt x="86" y="111"/>
                  <a:pt x="86" y="111"/>
                  <a:pt x="86" y="111"/>
                </a:cubicBezTo>
                <a:cubicBezTo>
                  <a:pt x="86" y="111"/>
                  <a:pt x="86" y="111"/>
                  <a:pt x="86" y="111"/>
                </a:cubicBezTo>
                <a:close/>
                <a:moveTo>
                  <a:pt x="86" y="111"/>
                </a:moveTo>
                <a:cubicBezTo>
                  <a:pt x="86" y="111"/>
                  <a:pt x="86" y="111"/>
                  <a:pt x="86" y="111"/>
                </a:cubicBezTo>
                <a:cubicBezTo>
                  <a:pt x="87" y="111"/>
                  <a:pt x="87" y="111"/>
                  <a:pt x="87" y="111"/>
                </a:cubicBezTo>
                <a:cubicBezTo>
                  <a:pt x="87" y="111"/>
                  <a:pt x="87" y="111"/>
                  <a:pt x="86" y="111"/>
                </a:cubicBezTo>
                <a:close/>
                <a:moveTo>
                  <a:pt x="85" y="110"/>
                </a:moveTo>
                <a:cubicBezTo>
                  <a:pt x="85" y="111"/>
                  <a:pt x="85" y="111"/>
                  <a:pt x="84" y="111"/>
                </a:cubicBezTo>
                <a:cubicBezTo>
                  <a:pt x="84" y="111"/>
                  <a:pt x="85" y="110"/>
                  <a:pt x="84" y="110"/>
                </a:cubicBezTo>
                <a:cubicBezTo>
                  <a:pt x="84" y="110"/>
                  <a:pt x="84" y="111"/>
                  <a:pt x="84" y="111"/>
                </a:cubicBezTo>
                <a:cubicBezTo>
                  <a:pt x="84" y="110"/>
                  <a:pt x="84" y="110"/>
                  <a:pt x="84" y="110"/>
                </a:cubicBezTo>
                <a:cubicBezTo>
                  <a:pt x="84" y="111"/>
                  <a:pt x="84" y="110"/>
                  <a:pt x="83" y="111"/>
                </a:cubicBezTo>
                <a:cubicBezTo>
                  <a:pt x="83" y="111"/>
                  <a:pt x="83" y="111"/>
                  <a:pt x="83" y="111"/>
                </a:cubicBezTo>
                <a:cubicBezTo>
                  <a:pt x="83" y="111"/>
                  <a:pt x="82" y="112"/>
                  <a:pt x="81" y="111"/>
                </a:cubicBezTo>
                <a:cubicBezTo>
                  <a:pt x="81" y="112"/>
                  <a:pt x="81" y="112"/>
                  <a:pt x="81" y="112"/>
                </a:cubicBezTo>
                <a:cubicBezTo>
                  <a:pt x="81" y="112"/>
                  <a:pt x="81" y="112"/>
                  <a:pt x="80" y="112"/>
                </a:cubicBezTo>
                <a:cubicBezTo>
                  <a:pt x="80" y="112"/>
                  <a:pt x="80" y="112"/>
                  <a:pt x="80" y="112"/>
                </a:cubicBezTo>
                <a:cubicBezTo>
                  <a:pt x="78" y="111"/>
                  <a:pt x="77" y="113"/>
                  <a:pt x="74" y="113"/>
                </a:cubicBezTo>
                <a:cubicBezTo>
                  <a:pt x="74" y="113"/>
                  <a:pt x="74" y="114"/>
                  <a:pt x="73" y="113"/>
                </a:cubicBezTo>
                <a:cubicBezTo>
                  <a:pt x="73" y="113"/>
                  <a:pt x="73" y="114"/>
                  <a:pt x="73" y="114"/>
                </a:cubicBezTo>
                <a:cubicBezTo>
                  <a:pt x="73" y="114"/>
                  <a:pt x="73" y="114"/>
                  <a:pt x="73" y="114"/>
                </a:cubicBezTo>
                <a:cubicBezTo>
                  <a:pt x="73" y="114"/>
                  <a:pt x="73" y="113"/>
                  <a:pt x="73" y="113"/>
                </a:cubicBezTo>
                <a:cubicBezTo>
                  <a:pt x="72" y="113"/>
                  <a:pt x="73" y="114"/>
                  <a:pt x="72" y="114"/>
                </a:cubicBezTo>
                <a:cubicBezTo>
                  <a:pt x="72" y="114"/>
                  <a:pt x="72" y="114"/>
                  <a:pt x="72" y="114"/>
                </a:cubicBezTo>
                <a:cubicBezTo>
                  <a:pt x="72" y="114"/>
                  <a:pt x="72" y="114"/>
                  <a:pt x="72" y="114"/>
                </a:cubicBezTo>
                <a:cubicBezTo>
                  <a:pt x="72" y="114"/>
                  <a:pt x="72" y="114"/>
                  <a:pt x="72" y="114"/>
                </a:cubicBezTo>
                <a:cubicBezTo>
                  <a:pt x="72" y="114"/>
                  <a:pt x="72" y="114"/>
                  <a:pt x="71" y="115"/>
                </a:cubicBezTo>
                <a:cubicBezTo>
                  <a:pt x="72" y="114"/>
                  <a:pt x="72" y="114"/>
                  <a:pt x="72" y="114"/>
                </a:cubicBezTo>
                <a:cubicBezTo>
                  <a:pt x="71" y="114"/>
                  <a:pt x="71" y="114"/>
                  <a:pt x="71" y="114"/>
                </a:cubicBezTo>
                <a:cubicBezTo>
                  <a:pt x="71" y="114"/>
                  <a:pt x="71" y="114"/>
                  <a:pt x="71" y="115"/>
                </a:cubicBezTo>
                <a:cubicBezTo>
                  <a:pt x="71" y="115"/>
                  <a:pt x="71" y="115"/>
                  <a:pt x="71" y="115"/>
                </a:cubicBezTo>
                <a:cubicBezTo>
                  <a:pt x="71" y="114"/>
                  <a:pt x="71" y="114"/>
                  <a:pt x="71" y="114"/>
                </a:cubicBezTo>
                <a:cubicBezTo>
                  <a:pt x="71" y="114"/>
                  <a:pt x="70" y="114"/>
                  <a:pt x="70" y="114"/>
                </a:cubicBezTo>
                <a:cubicBezTo>
                  <a:pt x="70" y="114"/>
                  <a:pt x="70" y="114"/>
                  <a:pt x="70" y="114"/>
                </a:cubicBezTo>
                <a:cubicBezTo>
                  <a:pt x="70" y="115"/>
                  <a:pt x="70" y="115"/>
                  <a:pt x="69" y="115"/>
                </a:cubicBezTo>
                <a:cubicBezTo>
                  <a:pt x="69" y="115"/>
                  <a:pt x="69" y="115"/>
                  <a:pt x="69" y="115"/>
                </a:cubicBezTo>
                <a:cubicBezTo>
                  <a:pt x="69" y="115"/>
                  <a:pt x="68" y="115"/>
                  <a:pt x="68" y="115"/>
                </a:cubicBezTo>
                <a:cubicBezTo>
                  <a:pt x="68" y="115"/>
                  <a:pt x="68" y="115"/>
                  <a:pt x="68" y="115"/>
                </a:cubicBezTo>
                <a:cubicBezTo>
                  <a:pt x="68" y="116"/>
                  <a:pt x="68" y="116"/>
                  <a:pt x="68" y="116"/>
                </a:cubicBezTo>
                <a:cubicBezTo>
                  <a:pt x="68" y="117"/>
                  <a:pt x="67" y="117"/>
                  <a:pt x="67" y="117"/>
                </a:cubicBezTo>
                <a:cubicBezTo>
                  <a:pt x="67" y="117"/>
                  <a:pt x="67" y="117"/>
                  <a:pt x="67" y="117"/>
                </a:cubicBezTo>
                <a:cubicBezTo>
                  <a:pt x="67" y="117"/>
                  <a:pt x="67" y="117"/>
                  <a:pt x="67" y="117"/>
                </a:cubicBezTo>
                <a:cubicBezTo>
                  <a:pt x="67" y="117"/>
                  <a:pt x="67" y="117"/>
                  <a:pt x="67" y="117"/>
                </a:cubicBezTo>
                <a:cubicBezTo>
                  <a:pt x="67" y="117"/>
                  <a:pt x="67" y="117"/>
                  <a:pt x="67" y="117"/>
                </a:cubicBezTo>
                <a:cubicBezTo>
                  <a:pt x="67" y="116"/>
                  <a:pt x="67" y="116"/>
                  <a:pt x="67" y="116"/>
                </a:cubicBezTo>
                <a:cubicBezTo>
                  <a:pt x="66" y="116"/>
                  <a:pt x="66" y="116"/>
                  <a:pt x="66" y="116"/>
                </a:cubicBezTo>
                <a:cubicBezTo>
                  <a:pt x="67" y="116"/>
                  <a:pt x="67" y="116"/>
                  <a:pt x="67" y="115"/>
                </a:cubicBezTo>
                <a:cubicBezTo>
                  <a:pt x="66" y="115"/>
                  <a:pt x="66" y="115"/>
                  <a:pt x="66" y="115"/>
                </a:cubicBezTo>
                <a:cubicBezTo>
                  <a:pt x="66" y="115"/>
                  <a:pt x="66" y="115"/>
                  <a:pt x="66" y="115"/>
                </a:cubicBezTo>
                <a:cubicBezTo>
                  <a:pt x="66" y="115"/>
                  <a:pt x="66" y="116"/>
                  <a:pt x="66" y="116"/>
                </a:cubicBezTo>
                <a:cubicBezTo>
                  <a:pt x="66" y="116"/>
                  <a:pt x="66" y="116"/>
                  <a:pt x="66" y="115"/>
                </a:cubicBezTo>
                <a:cubicBezTo>
                  <a:pt x="66" y="116"/>
                  <a:pt x="66" y="116"/>
                  <a:pt x="66" y="117"/>
                </a:cubicBezTo>
                <a:cubicBezTo>
                  <a:pt x="66" y="117"/>
                  <a:pt x="66" y="117"/>
                  <a:pt x="65" y="117"/>
                </a:cubicBezTo>
                <a:cubicBezTo>
                  <a:pt x="65" y="117"/>
                  <a:pt x="65" y="117"/>
                  <a:pt x="65" y="116"/>
                </a:cubicBezTo>
                <a:cubicBezTo>
                  <a:pt x="65" y="116"/>
                  <a:pt x="66" y="116"/>
                  <a:pt x="66" y="116"/>
                </a:cubicBezTo>
                <a:cubicBezTo>
                  <a:pt x="66" y="116"/>
                  <a:pt x="66" y="116"/>
                  <a:pt x="66" y="116"/>
                </a:cubicBezTo>
                <a:cubicBezTo>
                  <a:pt x="66" y="116"/>
                  <a:pt x="66" y="115"/>
                  <a:pt x="66" y="115"/>
                </a:cubicBezTo>
                <a:cubicBezTo>
                  <a:pt x="66" y="115"/>
                  <a:pt x="66" y="115"/>
                  <a:pt x="66" y="115"/>
                </a:cubicBezTo>
                <a:cubicBezTo>
                  <a:pt x="65" y="115"/>
                  <a:pt x="63" y="114"/>
                  <a:pt x="63" y="116"/>
                </a:cubicBezTo>
                <a:cubicBezTo>
                  <a:pt x="62" y="116"/>
                  <a:pt x="63" y="115"/>
                  <a:pt x="62" y="115"/>
                </a:cubicBezTo>
                <a:cubicBezTo>
                  <a:pt x="62" y="116"/>
                  <a:pt x="61" y="115"/>
                  <a:pt x="60" y="116"/>
                </a:cubicBezTo>
                <a:cubicBezTo>
                  <a:pt x="60" y="116"/>
                  <a:pt x="60" y="116"/>
                  <a:pt x="60" y="116"/>
                </a:cubicBezTo>
                <a:cubicBezTo>
                  <a:pt x="60" y="116"/>
                  <a:pt x="60" y="115"/>
                  <a:pt x="60" y="115"/>
                </a:cubicBezTo>
                <a:cubicBezTo>
                  <a:pt x="60" y="115"/>
                  <a:pt x="60" y="115"/>
                  <a:pt x="60" y="115"/>
                </a:cubicBezTo>
                <a:cubicBezTo>
                  <a:pt x="60" y="115"/>
                  <a:pt x="60" y="115"/>
                  <a:pt x="60" y="115"/>
                </a:cubicBezTo>
                <a:cubicBezTo>
                  <a:pt x="61" y="116"/>
                  <a:pt x="62" y="115"/>
                  <a:pt x="62" y="115"/>
                </a:cubicBezTo>
                <a:cubicBezTo>
                  <a:pt x="62" y="115"/>
                  <a:pt x="62" y="115"/>
                  <a:pt x="63" y="115"/>
                </a:cubicBezTo>
                <a:cubicBezTo>
                  <a:pt x="63" y="114"/>
                  <a:pt x="64" y="114"/>
                  <a:pt x="65" y="114"/>
                </a:cubicBezTo>
                <a:cubicBezTo>
                  <a:pt x="65" y="114"/>
                  <a:pt x="65" y="114"/>
                  <a:pt x="65" y="115"/>
                </a:cubicBezTo>
                <a:cubicBezTo>
                  <a:pt x="65" y="115"/>
                  <a:pt x="66" y="114"/>
                  <a:pt x="66" y="114"/>
                </a:cubicBezTo>
                <a:cubicBezTo>
                  <a:pt x="66" y="114"/>
                  <a:pt x="65" y="114"/>
                  <a:pt x="65" y="114"/>
                </a:cubicBezTo>
                <a:cubicBezTo>
                  <a:pt x="66" y="114"/>
                  <a:pt x="66" y="114"/>
                  <a:pt x="66" y="113"/>
                </a:cubicBezTo>
                <a:cubicBezTo>
                  <a:pt x="67" y="114"/>
                  <a:pt x="67" y="113"/>
                  <a:pt x="68" y="113"/>
                </a:cubicBezTo>
                <a:cubicBezTo>
                  <a:pt x="68" y="113"/>
                  <a:pt x="68" y="113"/>
                  <a:pt x="68" y="113"/>
                </a:cubicBezTo>
                <a:cubicBezTo>
                  <a:pt x="68" y="113"/>
                  <a:pt x="68" y="113"/>
                  <a:pt x="68" y="113"/>
                </a:cubicBezTo>
                <a:cubicBezTo>
                  <a:pt x="68" y="112"/>
                  <a:pt x="69" y="112"/>
                  <a:pt x="69" y="113"/>
                </a:cubicBezTo>
                <a:cubicBezTo>
                  <a:pt x="69" y="113"/>
                  <a:pt x="68" y="112"/>
                  <a:pt x="68" y="113"/>
                </a:cubicBezTo>
                <a:cubicBezTo>
                  <a:pt x="68" y="113"/>
                  <a:pt x="68" y="113"/>
                  <a:pt x="68" y="113"/>
                </a:cubicBezTo>
                <a:cubicBezTo>
                  <a:pt x="68" y="113"/>
                  <a:pt x="68" y="113"/>
                  <a:pt x="68" y="113"/>
                </a:cubicBezTo>
                <a:cubicBezTo>
                  <a:pt x="68" y="113"/>
                  <a:pt x="68" y="113"/>
                  <a:pt x="68" y="113"/>
                </a:cubicBezTo>
                <a:cubicBezTo>
                  <a:pt x="68" y="113"/>
                  <a:pt x="68" y="114"/>
                  <a:pt x="68" y="114"/>
                </a:cubicBezTo>
                <a:cubicBezTo>
                  <a:pt x="69" y="114"/>
                  <a:pt x="69" y="114"/>
                  <a:pt x="69" y="113"/>
                </a:cubicBezTo>
                <a:cubicBezTo>
                  <a:pt x="69" y="113"/>
                  <a:pt x="69" y="113"/>
                  <a:pt x="69" y="113"/>
                </a:cubicBezTo>
                <a:cubicBezTo>
                  <a:pt x="69" y="113"/>
                  <a:pt x="69" y="113"/>
                  <a:pt x="69" y="113"/>
                </a:cubicBezTo>
                <a:cubicBezTo>
                  <a:pt x="70" y="113"/>
                  <a:pt x="70" y="112"/>
                  <a:pt x="70" y="113"/>
                </a:cubicBezTo>
                <a:cubicBezTo>
                  <a:pt x="70" y="113"/>
                  <a:pt x="71" y="113"/>
                  <a:pt x="71" y="113"/>
                </a:cubicBezTo>
                <a:cubicBezTo>
                  <a:pt x="71" y="113"/>
                  <a:pt x="71" y="113"/>
                  <a:pt x="71" y="113"/>
                </a:cubicBezTo>
                <a:cubicBezTo>
                  <a:pt x="71" y="113"/>
                  <a:pt x="71" y="113"/>
                  <a:pt x="71" y="113"/>
                </a:cubicBezTo>
                <a:cubicBezTo>
                  <a:pt x="72" y="113"/>
                  <a:pt x="72" y="113"/>
                  <a:pt x="73" y="112"/>
                </a:cubicBezTo>
                <a:cubicBezTo>
                  <a:pt x="73" y="112"/>
                  <a:pt x="73" y="112"/>
                  <a:pt x="73" y="112"/>
                </a:cubicBezTo>
                <a:cubicBezTo>
                  <a:pt x="73" y="113"/>
                  <a:pt x="73" y="113"/>
                  <a:pt x="73" y="113"/>
                </a:cubicBezTo>
                <a:cubicBezTo>
                  <a:pt x="73" y="113"/>
                  <a:pt x="73" y="113"/>
                  <a:pt x="74" y="113"/>
                </a:cubicBezTo>
                <a:cubicBezTo>
                  <a:pt x="73" y="112"/>
                  <a:pt x="73" y="112"/>
                  <a:pt x="73" y="112"/>
                </a:cubicBezTo>
                <a:cubicBezTo>
                  <a:pt x="73" y="112"/>
                  <a:pt x="74" y="112"/>
                  <a:pt x="74" y="112"/>
                </a:cubicBezTo>
                <a:cubicBezTo>
                  <a:pt x="74" y="112"/>
                  <a:pt x="74" y="112"/>
                  <a:pt x="74" y="112"/>
                </a:cubicBezTo>
                <a:cubicBezTo>
                  <a:pt x="74" y="112"/>
                  <a:pt x="74" y="112"/>
                  <a:pt x="74" y="111"/>
                </a:cubicBezTo>
                <a:cubicBezTo>
                  <a:pt x="74" y="112"/>
                  <a:pt x="74" y="113"/>
                  <a:pt x="75" y="112"/>
                </a:cubicBezTo>
                <a:cubicBezTo>
                  <a:pt x="75" y="112"/>
                  <a:pt x="75" y="112"/>
                  <a:pt x="75" y="111"/>
                </a:cubicBezTo>
                <a:cubicBezTo>
                  <a:pt x="75" y="111"/>
                  <a:pt x="75" y="111"/>
                  <a:pt x="75" y="111"/>
                </a:cubicBezTo>
                <a:cubicBezTo>
                  <a:pt x="75" y="112"/>
                  <a:pt x="76" y="111"/>
                  <a:pt x="76" y="111"/>
                </a:cubicBezTo>
                <a:cubicBezTo>
                  <a:pt x="76" y="112"/>
                  <a:pt x="76" y="112"/>
                  <a:pt x="77" y="112"/>
                </a:cubicBezTo>
                <a:cubicBezTo>
                  <a:pt x="77" y="111"/>
                  <a:pt x="77" y="112"/>
                  <a:pt x="77" y="111"/>
                </a:cubicBezTo>
                <a:cubicBezTo>
                  <a:pt x="77" y="111"/>
                  <a:pt x="77" y="112"/>
                  <a:pt x="77" y="111"/>
                </a:cubicBezTo>
                <a:cubicBezTo>
                  <a:pt x="77" y="111"/>
                  <a:pt x="77" y="111"/>
                  <a:pt x="77" y="111"/>
                </a:cubicBezTo>
                <a:cubicBezTo>
                  <a:pt x="77" y="111"/>
                  <a:pt x="78" y="111"/>
                  <a:pt x="78" y="110"/>
                </a:cubicBezTo>
                <a:cubicBezTo>
                  <a:pt x="78" y="110"/>
                  <a:pt x="78" y="110"/>
                  <a:pt x="78" y="110"/>
                </a:cubicBezTo>
                <a:cubicBezTo>
                  <a:pt x="78" y="110"/>
                  <a:pt x="78" y="110"/>
                  <a:pt x="78" y="110"/>
                </a:cubicBezTo>
                <a:cubicBezTo>
                  <a:pt x="79" y="111"/>
                  <a:pt x="80" y="111"/>
                  <a:pt x="80" y="111"/>
                </a:cubicBezTo>
                <a:cubicBezTo>
                  <a:pt x="80" y="110"/>
                  <a:pt x="81" y="110"/>
                  <a:pt x="82" y="110"/>
                </a:cubicBezTo>
                <a:cubicBezTo>
                  <a:pt x="82" y="110"/>
                  <a:pt x="82" y="110"/>
                  <a:pt x="82" y="110"/>
                </a:cubicBezTo>
                <a:cubicBezTo>
                  <a:pt x="82" y="110"/>
                  <a:pt x="82" y="110"/>
                  <a:pt x="82" y="110"/>
                </a:cubicBezTo>
                <a:cubicBezTo>
                  <a:pt x="82" y="110"/>
                  <a:pt x="82" y="110"/>
                  <a:pt x="83" y="110"/>
                </a:cubicBezTo>
                <a:cubicBezTo>
                  <a:pt x="83" y="110"/>
                  <a:pt x="83" y="110"/>
                  <a:pt x="83" y="110"/>
                </a:cubicBezTo>
                <a:cubicBezTo>
                  <a:pt x="83" y="110"/>
                  <a:pt x="82" y="110"/>
                  <a:pt x="82" y="111"/>
                </a:cubicBezTo>
                <a:cubicBezTo>
                  <a:pt x="83" y="111"/>
                  <a:pt x="83" y="110"/>
                  <a:pt x="84" y="110"/>
                </a:cubicBezTo>
                <a:cubicBezTo>
                  <a:pt x="84" y="110"/>
                  <a:pt x="84" y="110"/>
                  <a:pt x="84" y="110"/>
                </a:cubicBezTo>
                <a:cubicBezTo>
                  <a:pt x="84" y="110"/>
                  <a:pt x="84" y="110"/>
                  <a:pt x="84" y="110"/>
                </a:cubicBezTo>
                <a:cubicBezTo>
                  <a:pt x="84" y="110"/>
                  <a:pt x="84" y="110"/>
                  <a:pt x="84" y="109"/>
                </a:cubicBezTo>
                <a:cubicBezTo>
                  <a:pt x="84" y="109"/>
                  <a:pt x="84" y="109"/>
                  <a:pt x="85" y="109"/>
                </a:cubicBezTo>
                <a:cubicBezTo>
                  <a:pt x="85" y="109"/>
                  <a:pt x="85" y="109"/>
                  <a:pt x="85" y="109"/>
                </a:cubicBezTo>
                <a:cubicBezTo>
                  <a:pt x="85" y="109"/>
                  <a:pt x="85" y="109"/>
                  <a:pt x="85" y="109"/>
                </a:cubicBezTo>
                <a:cubicBezTo>
                  <a:pt x="85" y="109"/>
                  <a:pt x="85" y="109"/>
                  <a:pt x="86" y="109"/>
                </a:cubicBezTo>
                <a:cubicBezTo>
                  <a:pt x="86" y="109"/>
                  <a:pt x="86" y="109"/>
                  <a:pt x="86" y="110"/>
                </a:cubicBezTo>
                <a:cubicBezTo>
                  <a:pt x="86" y="109"/>
                  <a:pt x="86" y="110"/>
                  <a:pt x="86" y="110"/>
                </a:cubicBezTo>
                <a:cubicBezTo>
                  <a:pt x="86" y="110"/>
                  <a:pt x="86" y="110"/>
                  <a:pt x="86" y="110"/>
                </a:cubicBezTo>
                <a:cubicBezTo>
                  <a:pt x="86" y="110"/>
                  <a:pt x="87" y="110"/>
                  <a:pt x="86" y="110"/>
                </a:cubicBezTo>
                <a:cubicBezTo>
                  <a:pt x="87" y="109"/>
                  <a:pt x="89" y="109"/>
                  <a:pt x="90" y="109"/>
                </a:cubicBezTo>
                <a:cubicBezTo>
                  <a:pt x="90" y="109"/>
                  <a:pt x="90" y="109"/>
                  <a:pt x="90" y="108"/>
                </a:cubicBezTo>
                <a:cubicBezTo>
                  <a:pt x="90" y="108"/>
                  <a:pt x="90" y="108"/>
                  <a:pt x="90" y="108"/>
                </a:cubicBezTo>
                <a:cubicBezTo>
                  <a:pt x="90" y="108"/>
                  <a:pt x="90" y="108"/>
                  <a:pt x="90" y="108"/>
                </a:cubicBezTo>
                <a:cubicBezTo>
                  <a:pt x="90" y="108"/>
                  <a:pt x="90" y="108"/>
                  <a:pt x="90" y="108"/>
                </a:cubicBezTo>
                <a:cubicBezTo>
                  <a:pt x="90" y="108"/>
                  <a:pt x="90" y="108"/>
                  <a:pt x="90" y="108"/>
                </a:cubicBezTo>
                <a:cubicBezTo>
                  <a:pt x="90" y="108"/>
                  <a:pt x="90" y="108"/>
                  <a:pt x="90" y="108"/>
                </a:cubicBezTo>
                <a:cubicBezTo>
                  <a:pt x="90" y="108"/>
                  <a:pt x="90" y="108"/>
                  <a:pt x="90" y="108"/>
                </a:cubicBezTo>
                <a:cubicBezTo>
                  <a:pt x="90" y="108"/>
                  <a:pt x="90" y="108"/>
                  <a:pt x="91" y="109"/>
                </a:cubicBezTo>
                <a:cubicBezTo>
                  <a:pt x="91" y="109"/>
                  <a:pt x="90" y="109"/>
                  <a:pt x="91" y="109"/>
                </a:cubicBezTo>
                <a:cubicBezTo>
                  <a:pt x="91" y="109"/>
                  <a:pt x="91" y="109"/>
                  <a:pt x="91" y="109"/>
                </a:cubicBezTo>
                <a:cubicBezTo>
                  <a:pt x="91" y="109"/>
                  <a:pt x="91" y="109"/>
                  <a:pt x="91" y="109"/>
                </a:cubicBezTo>
                <a:cubicBezTo>
                  <a:pt x="91" y="108"/>
                  <a:pt x="91" y="108"/>
                  <a:pt x="91" y="108"/>
                </a:cubicBezTo>
                <a:cubicBezTo>
                  <a:pt x="91" y="109"/>
                  <a:pt x="91" y="109"/>
                  <a:pt x="92" y="109"/>
                </a:cubicBezTo>
                <a:cubicBezTo>
                  <a:pt x="92" y="109"/>
                  <a:pt x="92" y="109"/>
                  <a:pt x="92" y="109"/>
                </a:cubicBezTo>
                <a:cubicBezTo>
                  <a:pt x="92" y="109"/>
                  <a:pt x="93" y="109"/>
                  <a:pt x="93" y="109"/>
                </a:cubicBezTo>
                <a:cubicBezTo>
                  <a:pt x="93" y="109"/>
                  <a:pt x="93" y="109"/>
                  <a:pt x="93" y="109"/>
                </a:cubicBezTo>
                <a:cubicBezTo>
                  <a:pt x="93" y="109"/>
                  <a:pt x="93" y="109"/>
                  <a:pt x="93" y="109"/>
                </a:cubicBezTo>
                <a:cubicBezTo>
                  <a:pt x="93" y="109"/>
                  <a:pt x="93" y="109"/>
                  <a:pt x="93" y="109"/>
                </a:cubicBezTo>
                <a:cubicBezTo>
                  <a:pt x="93" y="109"/>
                  <a:pt x="93" y="109"/>
                  <a:pt x="93" y="109"/>
                </a:cubicBezTo>
                <a:cubicBezTo>
                  <a:pt x="93" y="109"/>
                  <a:pt x="93" y="109"/>
                  <a:pt x="93" y="109"/>
                </a:cubicBezTo>
                <a:cubicBezTo>
                  <a:pt x="93" y="109"/>
                  <a:pt x="93" y="109"/>
                  <a:pt x="92" y="109"/>
                </a:cubicBezTo>
                <a:cubicBezTo>
                  <a:pt x="92" y="109"/>
                  <a:pt x="92" y="109"/>
                  <a:pt x="92" y="109"/>
                </a:cubicBezTo>
                <a:cubicBezTo>
                  <a:pt x="92" y="109"/>
                  <a:pt x="92" y="109"/>
                  <a:pt x="92" y="109"/>
                </a:cubicBezTo>
                <a:cubicBezTo>
                  <a:pt x="91" y="109"/>
                  <a:pt x="91" y="109"/>
                  <a:pt x="90" y="109"/>
                </a:cubicBezTo>
                <a:cubicBezTo>
                  <a:pt x="90" y="109"/>
                  <a:pt x="90" y="109"/>
                  <a:pt x="91" y="109"/>
                </a:cubicBezTo>
                <a:cubicBezTo>
                  <a:pt x="90" y="109"/>
                  <a:pt x="90" y="110"/>
                  <a:pt x="89" y="110"/>
                </a:cubicBezTo>
                <a:cubicBezTo>
                  <a:pt x="89" y="110"/>
                  <a:pt x="89" y="110"/>
                  <a:pt x="90" y="110"/>
                </a:cubicBezTo>
                <a:cubicBezTo>
                  <a:pt x="90" y="109"/>
                  <a:pt x="88" y="109"/>
                  <a:pt x="89" y="110"/>
                </a:cubicBezTo>
                <a:cubicBezTo>
                  <a:pt x="88" y="110"/>
                  <a:pt x="86" y="111"/>
                  <a:pt x="85" y="110"/>
                </a:cubicBezTo>
                <a:close/>
                <a:moveTo>
                  <a:pt x="69" y="113"/>
                </a:moveTo>
                <a:cubicBezTo>
                  <a:pt x="69" y="113"/>
                  <a:pt x="69" y="113"/>
                  <a:pt x="69" y="113"/>
                </a:cubicBezTo>
                <a:cubicBezTo>
                  <a:pt x="69" y="113"/>
                  <a:pt x="69" y="113"/>
                  <a:pt x="69" y="113"/>
                </a:cubicBezTo>
                <a:cubicBezTo>
                  <a:pt x="69" y="113"/>
                  <a:pt x="69" y="113"/>
                  <a:pt x="69" y="113"/>
                </a:cubicBezTo>
                <a:close/>
                <a:moveTo>
                  <a:pt x="91" y="118"/>
                </a:moveTo>
                <a:cubicBezTo>
                  <a:pt x="91" y="118"/>
                  <a:pt x="91" y="118"/>
                  <a:pt x="91" y="118"/>
                </a:cubicBezTo>
                <a:cubicBezTo>
                  <a:pt x="91" y="119"/>
                  <a:pt x="91" y="119"/>
                  <a:pt x="91" y="119"/>
                </a:cubicBezTo>
                <a:cubicBezTo>
                  <a:pt x="91" y="119"/>
                  <a:pt x="91" y="119"/>
                  <a:pt x="91" y="119"/>
                </a:cubicBezTo>
                <a:cubicBezTo>
                  <a:pt x="90" y="119"/>
                  <a:pt x="91" y="119"/>
                  <a:pt x="91" y="118"/>
                </a:cubicBezTo>
                <a:close/>
                <a:moveTo>
                  <a:pt x="90" y="117"/>
                </a:moveTo>
                <a:cubicBezTo>
                  <a:pt x="90" y="117"/>
                  <a:pt x="91" y="117"/>
                  <a:pt x="91" y="117"/>
                </a:cubicBezTo>
                <a:cubicBezTo>
                  <a:pt x="91" y="117"/>
                  <a:pt x="91" y="118"/>
                  <a:pt x="90" y="117"/>
                </a:cubicBezTo>
                <a:close/>
                <a:moveTo>
                  <a:pt x="88" y="119"/>
                </a:moveTo>
                <a:cubicBezTo>
                  <a:pt x="88" y="120"/>
                  <a:pt x="88" y="120"/>
                  <a:pt x="88" y="120"/>
                </a:cubicBezTo>
                <a:cubicBezTo>
                  <a:pt x="88" y="120"/>
                  <a:pt x="88" y="120"/>
                  <a:pt x="88" y="120"/>
                </a:cubicBezTo>
                <a:cubicBezTo>
                  <a:pt x="88" y="120"/>
                  <a:pt x="88" y="119"/>
                  <a:pt x="88" y="119"/>
                </a:cubicBezTo>
                <a:close/>
                <a:moveTo>
                  <a:pt x="88" y="118"/>
                </a:moveTo>
                <a:cubicBezTo>
                  <a:pt x="88" y="118"/>
                  <a:pt x="88" y="118"/>
                  <a:pt x="88" y="118"/>
                </a:cubicBezTo>
                <a:cubicBezTo>
                  <a:pt x="88" y="118"/>
                  <a:pt x="88" y="118"/>
                  <a:pt x="88" y="118"/>
                </a:cubicBezTo>
                <a:cubicBezTo>
                  <a:pt x="88" y="118"/>
                  <a:pt x="88" y="118"/>
                  <a:pt x="88" y="118"/>
                </a:cubicBezTo>
                <a:close/>
                <a:moveTo>
                  <a:pt x="88" y="119"/>
                </a:moveTo>
                <a:cubicBezTo>
                  <a:pt x="88" y="119"/>
                  <a:pt x="88" y="118"/>
                  <a:pt x="88" y="118"/>
                </a:cubicBezTo>
                <a:lnTo>
                  <a:pt x="88" y="119"/>
                </a:lnTo>
                <a:close/>
                <a:moveTo>
                  <a:pt x="88" y="118"/>
                </a:moveTo>
                <a:cubicBezTo>
                  <a:pt x="88" y="118"/>
                  <a:pt x="88" y="118"/>
                  <a:pt x="88" y="118"/>
                </a:cubicBezTo>
                <a:cubicBezTo>
                  <a:pt x="88" y="118"/>
                  <a:pt x="88" y="118"/>
                  <a:pt x="88" y="118"/>
                </a:cubicBezTo>
                <a:cubicBezTo>
                  <a:pt x="88" y="118"/>
                  <a:pt x="88" y="118"/>
                  <a:pt x="88" y="118"/>
                </a:cubicBezTo>
                <a:close/>
                <a:moveTo>
                  <a:pt x="89" y="119"/>
                </a:moveTo>
                <a:cubicBezTo>
                  <a:pt x="89" y="119"/>
                  <a:pt x="89" y="120"/>
                  <a:pt x="89" y="120"/>
                </a:cubicBezTo>
                <a:cubicBezTo>
                  <a:pt x="89" y="120"/>
                  <a:pt x="89" y="119"/>
                  <a:pt x="89" y="119"/>
                </a:cubicBezTo>
                <a:cubicBezTo>
                  <a:pt x="89" y="120"/>
                  <a:pt x="89" y="120"/>
                  <a:pt x="89" y="120"/>
                </a:cubicBezTo>
                <a:cubicBezTo>
                  <a:pt x="88" y="120"/>
                  <a:pt x="88" y="119"/>
                  <a:pt x="89" y="119"/>
                </a:cubicBezTo>
                <a:close/>
                <a:moveTo>
                  <a:pt x="87" y="120"/>
                </a:moveTo>
                <a:cubicBezTo>
                  <a:pt x="87" y="119"/>
                  <a:pt x="87" y="119"/>
                  <a:pt x="88" y="119"/>
                </a:cubicBezTo>
                <a:cubicBezTo>
                  <a:pt x="88" y="119"/>
                  <a:pt x="88" y="119"/>
                  <a:pt x="88" y="119"/>
                </a:cubicBezTo>
                <a:cubicBezTo>
                  <a:pt x="87" y="120"/>
                  <a:pt x="87" y="119"/>
                  <a:pt x="87" y="120"/>
                </a:cubicBezTo>
                <a:cubicBezTo>
                  <a:pt x="87" y="120"/>
                  <a:pt x="87" y="120"/>
                  <a:pt x="87" y="120"/>
                </a:cubicBezTo>
                <a:close/>
                <a:moveTo>
                  <a:pt x="84" y="135"/>
                </a:moveTo>
                <a:cubicBezTo>
                  <a:pt x="84" y="135"/>
                  <a:pt x="84" y="135"/>
                  <a:pt x="83" y="135"/>
                </a:cubicBezTo>
                <a:cubicBezTo>
                  <a:pt x="84" y="135"/>
                  <a:pt x="84" y="135"/>
                  <a:pt x="84" y="135"/>
                </a:cubicBezTo>
                <a:cubicBezTo>
                  <a:pt x="85" y="135"/>
                  <a:pt x="86" y="134"/>
                  <a:pt x="86" y="136"/>
                </a:cubicBezTo>
                <a:cubicBezTo>
                  <a:pt x="86" y="135"/>
                  <a:pt x="86" y="135"/>
                  <a:pt x="86" y="135"/>
                </a:cubicBezTo>
                <a:cubicBezTo>
                  <a:pt x="86" y="135"/>
                  <a:pt x="86" y="135"/>
                  <a:pt x="86" y="135"/>
                </a:cubicBezTo>
                <a:cubicBezTo>
                  <a:pt x="87" y="135"/>
                  <a:pt x="87" y="135"/>
                  <a:pt x="87" y="135"/>
                </a:cubicBezTo>
                <a:cubicBezTo>
                  <a:pt x="87" y="135"/>
                  <a:pt x="87" y="135"/>
                  <a:pt x="87" y="135"/>
                </a:cubicBezTo>
                <a:cubicBezTo>
                  <a:pt x="87" y="135"/>
                  <a:pt x="87" y="135"/>
                  <a:pt x="87" y="135"/>
                </a:cubicBezTo>
                <a:cubicBezTo>
                  <a:pt x="87" y="135"/>
                  <a:pt x="87" y="135"/>
                  <a:pt x="88" y="135"/>
                </a:cubicBezTo>
                <a:cubicBezTo>
                  <a:pt x="88" y="135"/>
                  <a:pt x="88" y="135"/>
                  <a:pt x="88" y="135"/>
                </a:cubicBezTo>
                <a:cubicBezTo>
                  <a:pt x="88" y="135"/>
                  <a:pt x="88" y="135"/>
                  <a:pt x="88" y="135"/>
                </a:cubicBezTo>
                <a:cubicBezTo>
                  <a:pt x="88" y="135"/>
                  <a:pt x="88" y="135"/>
                  <a:pt x="88" y="135"/>
                </a:cubicBezTo>
                <a:cubicBezTo>
                  <a:pt x="88" y="135"/>
                  <a:pt x="88" y="135"/>
                  <a:pt x="88" y="135"/>
                </a:cubicBezTo>
                <a:cubicBezTo>
                  <a:pt x="88" y="134"/>
                  <a:pt x="89" y="134"/>
                  <a:pt x="89" y="134"/>
                </a:cubicBezTo>
                <a:cubicBezTo>
                  <a:pt x="90" y="134"/>
                  <a:pt x="91" y="134"/>
                  <a:pt x="91" y="133"/>
                </a:cubicBezTo>
                <a:cubicBezTo>
                  <a:pt x="91" y="133"/>
                  <a:pt x="91" y="133"/>
                  <a:pt x="91" y="133"/>
                </a:cubicBezTo>
                <a:cubicBezTo>
                  <a:pt x="91" y="133"/>
                  <a:pt x="91" y="133"/>
                  <a:pt x="91" y="133"/>
                </a:cubicBezTo>
                <a:cubicBezTo>
                  <a:pt x="91" y="133"/>
                  <a:pt x="91" y="133"/>
                  <a:pt x="92" y="132"/>
                </a:cubicBezTo>
                <a:cubicBezTo>
                  <a:pt x="92" y="133"/>
                  <a:pt x="91" y="133"/>
                  <a:pt x="91" y="133"/>
                </a:cubicBezTo>
                <a:cubicBezTo>
                  <a:pt x="92" y="133"/>
                  <a:pt x="92" y="133"/>
                  <a:pt x="93" y="133"/>
                </a:cubicBezTo>
                <a:cubicBezTo>
                  <a:pt x="92" y="134"/>
                  <a:pt x="92" y="134"/>
                  <a:pt x="91" y="134"/>
                </a:cubicBezTo>
                <a:cubicBezTo>
                  <a:pt x="91" y="134"/>
                  <a:pt x="90" y="134"/>
                  <a:pt x="90" y="134"/>
                </a:cubicBezTo>
                <a:cubicBezTo>
                  <a:pt x="90" y="134"/>
                  <a:pt x="91" y="135"/>
                  <a:pt x="91" y="135"/>
                </a:cubicBezTo>
                <a:cubicBezTo>
                  <a:pt x="91" y="135"/>
                  <a:pt x="91" y="135"/>
                  <a:pt x="91" y="135"/>
                </a:cubicBezTo>
                <a:cubicBezTo>
                  <a:pt x="91" y="135"/>
                  <a:pt x="90" y="136"/>
                  <a:pt x="90" y="136"/>
                </a:cubicBezTo>
                <a:cubicBezTo>
                  <a:pt x="90" y="136"/>
                  <a:pt x="90" y="136"/>
                  <a:pt x="90" y="136"/>
                </a:cubicBezTo>
                <a:cubicBezTo>
                  <a:pt x="90" y="136"/>
                  <a:pt x="90" y="136"/>
                  <a:pt x="90" y="136"/>
                </a:cubicBezTo>
                <a:cubicBezTo>
                  <a:pt x="90" y="136"/>
                  <a:pt x="89" y="136"/>
                  <a:pt x="89" y="136"/>
                </a:cubicBezTo>
                <a:cubicBezTo>
                  <a:pt x="89" y="136"/>
                  <a:pt x="90" y="136"/>
                  <a:pt x="89" y="136"/>
                </a:cubicBezTo>
                <a:cubicBezTo>
                  <a:pt x="89" y="135"/>
                  <a:pt x="88" y="136"/>
                  <a:pt x="87" y="136"/>
                </a:cubicBezTo>
                <a:cubicBezTo>
                  <a:pt x="87" y="136"/>
                  <a:pt x="86" y="136"/>
                  <a:pt x="86" y="135"/>
                </a:cubicBezTo>
                <a:cubicBezTo>
                  <a:pt x="86" y="136"/>
                  <a:pt x="86" y="136"/>
                  <a:pt x="86" y="136"/>
                </a:cubicBezTo>
                <a:cubicBezTo>
                  <a:pt x="86" y="136"/>
                  <a:pt x="86" y="136"/>
                  <a:pt x="86" y="136"/>
                </a:cubicBezTo>
                <a:cubicBezTo>
                  <a:pt x="86" y="136"/>
                  <a:pt x="85" y="136"/>
                  <a:pt x="85" y="136"/>
                </a:cubicBezTo>
                <a:cubicBezTo>
                  <a:pt x="85" y="136"/>
                  <a:pt x="85" y="136"/>
                  <a:pt x="84" y="136"/>
                </a:cubicBezTo>
                <a:cubicBezTo>
                  <a:pt x="85" y="136"/>
                  <a:pt x="86" y="136"/>
                  <a:pt x="85" y="135"/>
                </a:cubicBezTo>
                <a:cubicBezTo>
                  <a:pt x="85" y="135"/>
                  <a:pt x="84" y="136"/>
                  <a:pt x="84" y="135"/>
                </a:cubicBezTo>
                <a:close/>
                <a:moveTo>
                  <a:pt x="82" y="161"/>
                </a:moveTo>
                <a:cubicBezTo>
                  <a:pt x="82" y="161"/>
                  <a:pt x="82" y="161"/>
                  <a:pt x="82" y="161"/>
                </a:cubicBezTo>
                <a:cubicBezTo>
                  <a:pt x="82" y="161"/>
                  <a:pt x="82" y="161"/>
                  <a:pt x="82" y="161"/>
                </a:cubicBezTo>
                <a:cubicBezTo>
                  <a:pt x="82" y="161"/>
                  <a:pt x="82" y="161"/>
                  <a:pt x="82" y="161"/>
                </a:cubicBezTo>
                <a:close/>
                <a:moveTo>
                  <a:pt x="81" y="170"/>
                </a:moveTo>
                <a:cubicBezTo>
                  <a:pt x="82" y="171"/>
                  <a:pt x="82" y="171"/>
                  <a:pt x="82" y="171"/>
                </a:cubicBezTo>
                <a:cubicBezTo>
                  <a:pt x="82" y="171"/>
                  <a:pt x="82" y="171"/>
                  <a:pt x="82" y="172"/>
                </a:cubicBezTo>
                <a:cubicBezTo>
                  <a:pt x="81" y="171"/>
                  <a:pt x="81" y="171"/>
                  <a:pt x="81" y="172"/>
                </a:cubicBezTo>
                <a:cubicBezTo>
                  <a:pt x="81" y="172"/>
                  <a:pt x="80" y="171"/>
                  <a:pt x="80" y="171"/>
                </a:cubicBezTo>
                <a:cubicBezTo>
                  <a:pt x="80" y="171"/>
                  <a:pt x="81" y="171"/>
                  <a:pt x="81" y="170"/>
                </a:cubicBezTo>
                <a:close/>
                <a:moveTo>
                  <a:pt x="80" y="162"/>
                </a:moveTo>
                <a:cubicBezTo>
                  <a:pt x="80" y="162"/>
                  <a:pt x="80" y="163"/>
                  <a:pt x="80" y="163"/>
                </a:cubicBezTo>
                <a:cubicBezTo>
                  <a:pt x="80" y="163"/>
                  <a:pt x="80" y="163"/>
                  <a:pt x="80" y="163"/>
                </a:cubicBezTo>
                <a:cubicBezTo>
                  <a:pt x="80" y="163"/>
                  <a:pt x="80" y="162"/>
                  <a:pt x="80" y="162"/>
                </a:cubicBezTo>
                <a:close/>
                <a:moveTo>
                  <a:pt x="79" y="140"/>
                </a:moveTo>
                <a:cubicBezTo>
                  <a:pt x="79" y="140"/>
                  <a:pt x="79" y="140"/>
                  <a:pt x="79" y="140"/>
                </a:cubicBezTo>
                <a:cubicBezTo>
                  <a:pt x="79" y="140"/>
                  <a:pt x="79" y="140"/>
                  <a:pt x="79" y="140"/>
                </a:cubicBezTo>
                <a:cubicBezTo>
                  <a:pt x="79" y="140"/>
                  <a:pt x="79" y="140"/>
                  <a:pt x="79" y="140"/>
                </a:cubicBezTo>
                <a:close/>
                <a:moveTo>
                  <a:pt x="78" y="139"/>
                </a:moveTo>
                <a:cubicBezTo>
                  <a:pt x="79" y="140"/>
                  <a:pt x="78" y="140"/>
                  <a:pt x="78" y="140"/>
                </a:cubicBezTo>
                <a:cubicBezTo>
                  <a:pt x="78" y="140"/>
                  <a:pt x="78" y="140"/>
                  <a:pt x="78" y="140"/>
                </a:cubicBezTo>
                <a:cubicBezTo>
                  <a:pt x="78" y="140"/>
                  <a:pt x="78" y="140"/>
                  <a:pt x="78" y="140"/>
                </a:cubicBezTo>
                <a:cubicBezTo>
                  <a:pt x="78" y="140"/>
                  <a:pt x="78" y="140"/>
                  <a:pt x="78" y="140"/>
                </a:cubicBezTo>
                <a:cubicBezTo>
                  <a:pt x="78" y="140"/>
                  <a:pt x="78" y="140"/>
                  <a:pt x="77" y="140"/>
                </a:cubicBezTo>
                <a:cubicBezTo>
                  <a:pt x="78" y="140"/>
                  <a:pt x="78" y="140"/>
                  <a:pt x="78" y="139"/>
                </a:cubicBezTo>
                <a:close/>
                <a:moveTo>
                  <a:pt x="77" y="172"/>
                </a:moveTo>
                <a:cubicBezTo>
                  <a:pt x="78" y="172"/>
                  <a:pt x="78" y="171"/>
                  <a:pt x="79" y="171"/>
                </a:cubicBezTo>
                <a:cubicBezTo>
                  <a:pt x="79" y="172"/>
                  <a:pt x="78" y="172"/>
                  <a:pt x="77" y="172"/>
                </a:cubicBezTo>
                <a:cubicBezTo>
                  <a:pt x="77" y="172"/>
                  <a:pt x="77" y="173"/>
                  <a:pt x="77" y="172"/>
                </a:cubicBezTo>
                <a:cubicBezTo>
                  <a:pt x="77" y="172"/>
                  <a:pt x="77" y="172"/>
                  <a:pt x="77" y="172"/>
                </a:cubicBezTo>
                <a:close/>
                <a:moveTo>
                  <a:pt x="76" y="163"/>
                </a:moveTo>
                <a:cubicBezTo>
                  <a:pt x="77" y="163"/>
                  <a:pt x="77" y="164"/>
                  <a:pt x="76" y="164"/>
                </a:cubicBezTo>
                <a:cubicBezTo>
                  <a:pt x="76" y="164"/>
                  <a:pt x="76" y="164"/>
                  <a:pt x="76" y="164"/>
                </a:cubicBezTo>
                <a:cubicBezTo>
                  <a:pt x="76" y="164"/>
                  <a:pt x="76" y="164"/>
                  <a:pt x="76" y="164"/>
                </a:cubicBezTo>
                <a:cubicBezTo>
                  <a:pt x="76" y="163"/>
                  <a:pt x="76" y="163"/>
                  <a:pt x="76" y="163"/>
                </a:cubicBezTo>
                <a:close/>
                <a:moveTo>
                  <a:pt x="75" y="140"/>
                </a:moveTo>
                <a:cubicBezTo>
                  <a:pt x="76" y="141"/>
                  <a:pt x="76" y="141"/>
                  <a:pt x="76" y="141"/>
                </a:cubicBezTo>
                <a:cubicBezTo>
                  <a:pt x="76" y="141"/>
                  <a:pt x="76" y="141"/>
                  <a:pt x="76" y="141"/>
                </a:cubicBezTo>
                <a:cubicBezTo>
                  <a:pt x="75" y="141"/>
                  <a:pt x="75" y="141"/>
                  <a:pt x="75" y="140"/>
                </a:cubicBezTo>
                <a:close/>
                <a:moveTo>
                  <a:pt x="75" y="141"/>
                </a:moveTo>
                <a:cubicBezTo>
                  <a:pt x="75" y="141"/>
                  <a:pt x="75" y="142"/>
                  <a:pt x="75" y="142"/>
                </a:cubicBezTo>
                <a:cubicBezTo>
                  <a:pt x="75" y="142"/>
                  <a:pt x="74" y="141"/>
                  <a:pt x="74" y="142"/>
                </a:cubicBezTo>
                <a:cubicBezTo>
                  <a:pt x="75" y="142"/>
                  <a:pt x="75" y="142"/>
                  <a:pt x="75" y="142"/>
                </a:cubicBezTo>
                <a:cubicBezTo>
                  <a:pt x="75" y="142"/>
                  <a:pt x="74" y="142"/>
                  <a:pt x="74" y="142"/>
                </a:cubicBezTo>
                <a:cubicBezTo>
                  <a:pt x="74" y="142"/>
                  <a:pt x="74" y="142"/>
                  <a:pt x="74" y="142"/>
                </a:cubicBezTo>
                <a:cubicBezTo>
                  <a:pt x="74" y="142"/>
                  <a:pt x="74" y="142"/>
                  <a:pt x="74" y="142"/>
                </a:cubicBezTo>
                <a:cubicBezTo>
                  <a:pt x="74" y="141"/>
                  <a:pt x="75" y="142"/>
                  <a:pt x="75" y="141"/>
                </a:cubicBezTo>
                <a:close/>
                <a:moveTo>
                  <a:pt x="75" y="162"/>
                </a:moveTo>
                <a:cubicBezTo>
                  <a:pt x="75" y="162"/>
                  <a:pt x="75" y="162"/>
                  <a:pt x="75" y="162"/>
                </a:cubicBezTo>
                <a:cubicBezTo>
                  <a:pt x="75" y="163"/>
                  <a:pt x="75" y="163"/>
                  <a:pt x="75" y="163"/>
                </a:cubicBezTo>
                <a:cubicBezTo>
                  <a:pt x="74" y="163"/>
                  <a:pt x="74" y="163"/>
                  <a:pt x="74" y="163"/>
                </a:cubicBezTo>
                <a:cubicBezTo>
                  <a:pt x="74" y="163"/>
                  <a:pt x="74" y="163"/>
                  <a:pt x="75" y="162"/>
                </a:cubicBezTo>
                <a:close/>
                <a:moveTo>
                  <a:pt x="73" y="141"/>
                </a:moveTo>
                <a:cubicBezTo>
                  <a:pt x="73" y="141"/>
                  <a:pt x="73" y="141"/>
                  <a:pt x="73" y="141"/>
                </a:cubicBezTo>
                <a:cubicBezTo>
                  <a:pt x="73" y="141"/>
                  <a:pt x="73" y="141"/>
                  <a:pt x="73" y="141"/>
                </a:cubicBezTo>
                <a:close/>
                <a:moveTo>
                  <a:pt x="73" y="141"/>
                </a:moveTo>
                <a:cubicBezTo>
                  <a:pt x="73" y="141"/>
                  <a:pt x="73" y="141"/>
                  <a:pt x="73" y="141"/>
                </a:cubicBezTo>
                <a:cubicBezTo>
                  <a:pt x="73" y="141"/>
                  <a:pt x="73" y="142"/>
                  <a:pt x="73" y="142"/>
                </a:cubicBezTo>
                <a:cubicBezTo>
                  <a:pt x="73" y="141"/>
                  <a:pt x="73" y="141"/>
                  <a:pt x="73" y="141"/>
                </a:cubicBezTo>
                <a:close/>
                <a:moveTo>
                  <a:pt x="74" y="166"/>
                </a:moveTo>
                <a:cubicBezTo>
                  <a:pt x="73" y="166"/>
                  <a:pt x="73" y="166"/>
                  <a:pt x="73" y="166"/>
                </a:cubicBezTo>
                <a:cubicBezTo>
                  <a:pt x="74" y="166"/>
                  <a:pt x="74" y="166"/>
                  <a:pt x="74" y="166"/>
                </a:cubicBezTo>
                <a:cubicBezTo>
                  <a:pt x="74" y="166"/>
                  <a:pt x="74" y="166"/>
                  <a:pt x="74" y="166"/>
                </a:cubicBezTo>
                <a:cubicBezTo>
                  <a:pt x="74" y="166"/>
                  <a:pt x="74" y="166"/>
                  <a:pt x="74" y="166"/>
                </a:cubicBezTo>
                <a:cubicBezTo>
                  <a:pt x="75" y="166"/>
                  <a:pt x="75" y="166"/>
                  <a:pt x="75" y="166"/>
                </a:cubicBezTo>
                <a:cubicBezTo>
                  <a:pt x="75" y="166"/>
                  <a:pt x="74" y="166"/>
                  <a:pt x="74" y="166"/>
                </a:cubicBezTo>
                <a:cubicBezTo>
                  <a:pt x="74" y="166"/>
                  <a:pt x="74" y="166"/>
                  <a:pt x="74" y="166"/>
                </a:cubicBezTo>
                <a:cubicBezTo>
                  <a:pt x="74" y="166"/>
                  <a:pt x="73" y="166"/>
                  <a:pt x="73" y="166"/>
                </a:cubicBezTo>
                <a:cubicBezTo>
                  <a:pt x="73" y="166"/>
                  <a:pt x="73" y="166"/>
                  <a:pt x="73" y="167"/>
                </a:cubicBezTo>
                <a:cubicBezTo>
                  <a:pt x="73" y="167"/>
                  <a:pt x="73" y="167"/>
                  <a:pt x="73" y="167"/>
                </a:cubicBezTo>
                <a:cubicBezTo>
                  <a:pt x="72" y="166"/>
                  <a:pt x="73" y="166"/>
                  <a:pt x="74" y="166"/>
                </a:cubicBezTo>
                <a:close/>
                <a:moveTo>
                  <a:pt x="72" y="147"/>
                </a:moveTo>
                <a:cubicBezTo>
                  <a:pt x="73" y="147"/>
                  <a:pt x="73" y="148"/>
                  <a:pt x="72" y="147"/>
                </a:cubicBezTo>
                <a:cubicBezTo>
                  <a:pt x="72" y="147"/>
                  <a:pt x="72" y="147"/>
                  <a:pt x="72" y="147"/>
                </a:cubicBezTo>
                <a:close/>
                <a:moveTo>
                  <a:pt x="72" y="163"/>
                </a:moveTo>
                <a:cubicBezTo>
                  <a:pt x="72" y="163"/>
                  <a:pt x="72" y="163"/>
                  <a:pt x="72" y="163"/>
                </a:cubicBezTo>
                <a:cubicBezTo>
                  <a:pt x="72" y="163"/>
                  <a:pt x="72" y="163"/>
                  <a:pt x="72" y="163"/>
                </a:cubicBezTo>
                <a:close/>
                <a:moveTo>
                  <a:pt x="71" y="164"/>
                </a:moveTo>
                <a:cubicBezTo>
                  <a:pt x="71" y="164"/>
                  <a:pt x="71" y="164"/>
                  <a:pt x="71" y="164"/>
                </a:cubicBezTo>
                <a:cubicBezTo>
                  <a:pt x="71" y="164"/>
                  <a:pt x="72" y="164"/>
                  <a:pt x="72" y="164"/>
                </a:cubicBezTo>
                <a:cubicBezTo>
                  <a:pt x="72" y="164"/>
                  <a:pt x="71" y="164"/>
                  <a:pt x="71" y="164"/>
                </a:cubicBezTo>
                <a:cubicBezTo>
                  <a:pt x="71" y="164"/>
                  <a:pt x="71" y="164"/>
                  <a:pt x="71" y="164"/>
                </a:cubicBezTo>
                <a:cubicBezTo>
                  <a:pt x="71" y="164"/>
                  <a:pt x="71" y="164"/>
                  <a:pt x="71" y="164"/>
                </a:cubicBezTo>
                <a:cubicBezTo>
                  <a:pt x="71" y="164"/>
                  <a:pt x="71" y="164"/>
                  <a:pt x="71" y="164"/>
                </a:cubicBezTo>
                <a:close/>
                <a:moveTo>
                  <a:pt x="71" y="165"/>
                </a:moveTo>
                <a:cubicBezTo>
                  <a:pt x="71" y="165"/>
                  <a:pt x="71" y="165"/>
                  <a:pt x="70" y="165"/>
                </a:cubicBezTo>
                <a:cubicBezTo>
                  <a:pt x="70" y="165"/>
                  <a:pt x="70" y="165"/>
                  <a:pt x="70" y="164"/>
                </a:cubicBezTo>
                <a:cubicBezTo>
                  <a:pt x="71" y="164"/>
                  <a:pt x="71" y="165"/>
                  <a:pt x="71" y="165"/>
                </a:cubicBezTo>
                <a:close/>
                <a:moveTo>
                  <a:pt x="71" y="165"/>
                </a:moveTo>
                <a:cubicBezTo>
                  <a:pt x="71" y="165"/>
                  <a:pt x="71" y="165"/>
                  <a:pt x="71" y="165"/>
                </a:cubicBezTo>
                <a:cubicBezTo>
                  <a:pt x="71" y="165"/>
                  <a:pt x="71" y="165"/>
                  <a:pt x="71" y="165"/>
                </a:cubicBezTo>
                <a:cubicBezTo>
                  <a:pt x="71" y="165"/>
                  <a:pt x="71" y="165"/>
                  <a:pt x="70" y="165"/>
                </a:cubicBezTo>
                <a:cubicBezTo>
                  <a:pt x="71" y="165"/>
                  <a:pt x="71" y="165"/>
                  <a:pt x="71" y="165"/>
                </a:cubicBezTo>
                <a:close/>
                <a:moveTo>
                  <a:pt x="70" y="166"/>
                </a:moveTo>
                <a:cubicBezTo>
                  <a:pt x="70" y="166"/>
                  <a:pt x="70" y="166"/>
                  <a:pt x="70" y="166"/>
                </a:cubicBezTo>
                <a:cubicBezTo>
                  <a:pt x="70" y="166"/>
                  <a:pt x="70" y="166"/>
                  <a:pt x="70" y="165"/>
                </a:cubicBezTo>
                <a:cubicBezTo>
                  <a:pt x="70" y="166"/>
                  <a:pt x="71" y="166"/>
                  <a:pt x="71" y="166"/>
                </a:cubicBezTo>
                <a:cubicBezTo>
                  <a:pt x="70" y="166"/>
                  <a:pt x="70" y="166"/>
                  <a:pt x="70" y="166"/>
                </a:cubicBezTo>
                <a:close/>
                <a:moveTo>
                  <a:pt x="71" y="166"/>
                </a:moveTo>
                <a:cubicBezTo>
                  <a:pt x="71" y="166"/>
                  <a:pt x="71" y="166"/>
                  <a:pt x="71" y="166"/>
                </a:cubicBezTo>
                <a:cubicBezTo>
                  <a:pt x="71" y="166"/>
                  <a:pt x="72" y="166"/>
                  <a:pt x="72" y="166"/>
                </a:cubicBezTo>
                <a:cubicBezTo>
                  <a:pt x="72" y="166"/>
                  <a:pt x="72" y="166"/>
                  <a:pt x="72" y="166"/>
                </a:cubicBezTo>
                <a:cubicBezTo>
                  <a:pt x="72" y="166"/>
                  <a:pt x="72" y="166"/>
                  <a:pt x="72" y="166"/>
                </a:cubicBezTo>
                <a:cubicBezTo>
                  <a:pt x="72" y="166"/>
                  <a:pt x="72" y="166"/>
                  <a:pt x="72" y="166"/>
                </a:cubicBezTo>
                <a:cubicBezTo>
                  <a:pt x="72" y="167"/>
                  <a:pt x="71" y="166"/>
                  <a:pt x="71" y="166"/>
                </a:cubicBezTo>
                <a:close/>
                <a:moveTo>
                  <a:pt x="68" y="173"/>
                </a:moveTo>
                <a:cubicBezTo>
                  <a:pt x="68" y="173"/>
                  <a:pt x="68" y="173"/>
                  <a:pt x="68" y="173"/>
                </a:cubicBezTo>
                <a:cubicBezTo>
                  <a:pt x="68" y="173"/>
                  <a:pt x="68" y="173"/>
                  <a:pt x="68" y="173"/>
                </a:cubicBezTo>
                <a:cubicBezTo>
                  <a:pt x="68" y="173"/>
                  <a:pt x="68" y="173"/>
                  <a:pt x="68" y="173"/>
                </a:cubicBezTo>
                <a:cubicBezTo>
                  <a:pt x="68" y="173"/>
                  <a:pt x="68" y="173"/>
                  <a:pt x="68" y="173"/>
                </a:cubicBezTo>
                <a:close/>
                <a:moveTo>
                  <a:pt x="58" y="184"/>
                </a:moveTo>
                <a:cubicBezTo>
                  <a:pt x="58" y="184"/>
                  <a:pt x="57" y="184"/>
                  <a:pt x="57" y="184"/>
                </a:cubicBezTo>
                <a:cubicBezTo>
                  <a:pt x="57" y="183"/>
                  <a:pt x="58" y="183"/>
                  <a:pt x="58" y="184"/>
                </a:cubicBezTo>
                <a:close/>
                <a:moveTo>
                  <a:pt x="55" y="177"/>
                </a:moveTo>
                <a:cubicBezTo>
                  <a:pt x="55" y="178"/>
                  <a:pt x="56" y="177"/>
                  <a:pt x="56" y="177"/>
                </a:cubicBezTo>
                <a:cubicBezTo>
                  <a:pt x="56" y="178"/>
                  <a:pt x="57" y="177"/>
                  <a:pt x="57" y="178"/>
                </a:cubicBezTo>
                <a:cubicBezTo>
                  <a:pt x="57" y="178"/>
                  <a:pt x="56" y="178"/>
                  <a:pt x="56" y="178"/>
                </a:cubicBezTo>
                <a:cubicBezTo>
                  <a:pt x="55" y="180"/>
                  <a:pt x="56" y="181"/>
                  <a:pt x="55" y="181"/>
                </a:cubicBezTo>
                <a:cubicBezTo>
                  <a:pt x="55" y="180"/>
                  <a:pt x="55" y="178"/>
                  <a:pt x="54" y="178"/>
                </a:cubicBezTo>
                <a:cubicBezTo>
                  <a:pt x="54" y="178"/>
                  <a:pt x="54" y="178"/>
                  <a:pt x="55" y="177"/>
                </a:cubicBezTo>
                <a:close/>
                <a:moveTo>
                  <a:pt x="54" y="182"/>
                </a:moveTo>
                <a:cubicBezTo>
                  <a:pt x="53" y="183"/>
                  <a:pt x="53" y="183"/>
                  <a:pt x="53" y="183"/>
                </a:cubicBezTo>
                <a:cubicBezTo>
                  <a:pt x="53" y="182"/>
                  <a:pt x="53" y="182"/>
                  <a:pt x="54" y="182"/>
                </a:cubicBezTo>
                <a:close/>
                <a:moveTo>
                  <a:pt x="51" y="183"/>
                </a:moveTo>
                <a:cubicBezTo>
                  <a:pt x="51" y="183"/>
                  <a:pt x="51" y="183"/>
                  <a:pt x="50" y="183"/>
                </a:cubicBezTo>
                <a:cubicBezTo>
                  <a:pt x="51" y="182"/>
                  <a:pt x="51" y="182"/>
                  <a:pt x="51" y="182"/>
                </a:cubicBezTo>
                <a:cubicBezTo>
                  <a:pt x="51" y="183"/>
                  <a:pt x="51" y="183"/>
                  <a:pt x="51" y="183"/>
                </a:cubicBezTo>
                <a:close/>
                <a:moveTo>
                  <a:pt x="51" y="176"/>
                </a:moveTo>
                <a:cubicBezTo>
                  <a:pt x="51" y="176"/>
                  <a:pt x="51" y="177"/>
                  <a:pt x="51" y="177"/>
                </a:cubicBezTo>
                <a:cubicBezTo>
                  <a:pt x="51" y="177"/>
                  <a:pt x="51" y="177"/>
                  <a:pt x="51" y="177"/>
                </a:cubicBezTo>
                <a:cubicBezTo>
                  <a:pt x="51" y="176"/>
                  <a:pt x="51" y="176"/>
                  <a:pt x="51" y="176"/>
                </a:cubicBezTo>
                <a:close/>
                <a:moveTo>
                  <a:pt x="46" y="177"/>
                </a:moveTo>
                <a:cubicBezTo>
                  <a:pt x="46" y="178"/>
                  <a:pt x="47" y="178"/>
                  <a:pt x="47" y="178"/>
                </a:cubicBezTo>
                <a:cubicBezTo>
                  <a:pt x="46" y="178"/>
                  <a:pt x="46" y="178"/>
                  <a:pt x="46" y="178"/>
                </a:cubicBezTo>
                <a:cubicBezTo>
                  <a:pt x="46" y="178"/>
                  <a:pt x="46" y="177"/>
                  <a:pt x="46" y="177"/>
                </a:cubicBezTo>
                <a:close/>
                <a:moveTo>
                  <a:pt x="44" y="180"/>
                </a:moveTo>
                <a:cubicBezTo>
                  <a:pt x="45" y="180"/>
                  <a:pt x="45" y="180"/>
                  <a:pt x="45" y="180"/>
                </a:cubicBezTo>
                <a:cubicBezTo>
                  <a:pt x="45" y="180"/>
                  <a:pt x="44" y="180"/>
                  <a:pt x="45" y="179"/>
                </a:cubicBezTo>
                <a:cubicBezTo>
                  <a:pt x="45" y="179"/>
                  <a:pt x="45" y="180"/>
                  <a:pt x="46" y="180"/>
                </a:cubicBezTo>
                <a:cubicBezTo>
                  <a:pt x="45" y="181"/>
                  <a:pt x="45" y="181"/>
                  <a:pt x="45" y="181"/>
                </a:cubicBezTo>
                <a:cubicBezTo>
                  <a:pt x="45" y="180"/>
                  <a:pt x="44" y="181"/>
                  <a:pt x="44" y="180"/>
                </a:cubicBezTo>
                <a:close/>
                <a:moveTo>
                  <a:pt x="44" y="174"/>
                </a:moveTo>
                <a:cubicBezTo>
                  <a:pt x="44" y="175"/>
                  <a:pt x="44" y="175"/>
                  <a:pt x="44" y="175"/>
                </a:cubicBezTo>
                <a:cubicBezTo>
                  <a:pt x="44" y="175"/>
                  <a:pt x="44" y="175"/>
                  <a:pt x="44" y="174"/>
                </a:cubicBezTo>
                <a:close/>
                <a:moveTo>
                  <a:pt x="44" y="178"/>
                </a:moveTo>
                <a:cubicBezTo>
                  <a:pt x="44" y="178"/>
                  <a:pt x="44" y="178"/>
                  <a:pt x="44" y="179"/>
                </a:cubicBezTo>
                <a:cubicBezTo>
                  <a:pt x="43" y="178"/>
                  <a:pt x="43" y="178"/>
                  <a:pt x="43" y="178"/>
                </a:cubicBezTo>
                <a:cubicBezTo>
                  <a:pt x="44" y="178"/>
                  <a:pt x="44" y="178"/>
                  <a:pt x="44" y="178"/>
                </a:cubicBezTo>
                <a:close/>
                <a:moveTo>
                  <a:pt x="43" y="178"/>
                </a:moveTo>
                <a:cubicBezTo>
                  <a:pt x="43" y="178"/>
                  <a:pt x="42" y="179"/>
                  <a:pt x="42" y="179"/>
                </a:cubicBezTo>
                <a:cubicBezTo>
                  <a:pt x="42" y="179"/>
                  <a:pt x="42" y="179"/>
                  <a:pt x="42" y="179"/>
                </a:cubicBezTo>
                <a:cubicBezTo>
                  <a:pt x="42" y="178"/>
                  <a:pt x="42" y="178"/>
                  <a:pt x="43" y="178"/>
                </a:cubicBezTo>
                <a:close/>
                <a:moveTo>
                  <a:pt x="41" y="178"/>
                </a:moveTo>
                <a:cubicBezTo>
                  <a:pt x="41" y="178"/>
                  <a:pt x="41" y="179"/>
                  <a:pt x="41" y="179"/>
                </a:cubicBezTo>
                <a:cubicBezTo>
                  <a:pt x="41" y="179"/>
                  <a:pt x="41" y="179"/>
                  <a:pt x="41" y="179"/>
                </a:cubicBezTo>
                <a:cubicBezTo>
                  <a:pt x="41" y="179"/>
                  <a:pt x="41" y="179"/>
                  <a:pt x="41" y="179"/>
                </a:cubicBezTo>
                <a:cubicBezTo>
                  <a:pt x="41" y="179"/>
                  <a:pt x="41" y="179"/>
                  <a:pt x="41" y="179"/>
                </a:cubicBezTo>
                <a:cubicBezTo>
                  <a:pt x="41" y="179"/>
                  <a:pt x="41" y="179"/>
                  <a:pt x="41" y="178"/>
                </a:cubicBezTo>
                <a:close/>
                <a:moveTo>
                  <a:pt x="38" y="185"/>
                </a:moveTo>
                <a:cubicBezTo>
                  <a:pt x="38" y="185"/>
                  <a:pt x="38" y="185"/>
                  <a:pt x="38" y="185"/>
                </a:cubicBezTo>
                <a:cubicBezTo>
                  <a:pt x="38" y="185"/>
                  <a:pt x="38" y="184"/>
                  <a:pt x="38" y="185"/>
                </a:cubicBezTo>
                <a:close/>
                <a:moveTo>
                  <a:pt x="38" y="184"/>
                </a:moveTo>
                <a:cubicBezTo>
                  <a:pt x="39" y="184"/>
                  <a:pt x="39" y="184"/>
                  <a:pt x="39" y="184"/>
                </a:cubicBezTo>
                <a:cubicBezTo>
                  <a:pt x="39" y="184"/>
                  <a:pt x="38" y="183"/>
                  <a:pt x="38" y="183"/>
                </a:cubicBezTo>
                <a:cubicBezTo>
                  <a:pt x="39" y="183"/>
                  <a:pt x="39" y="183"/>
                  <a:pt x="39" y="183"/>
                </a:cubicBezTo>
                <a:cubicBezTo>
                  <a:pt x="38" y="184"/>
                  <a:pt x="40" y="183"/>
                  <a:pt x="40" y="184"/>
                </a:cubicBezTo>
                <a:cubicBezTo>
                  <a:pt x="39" y="184"/>
                  <a:pt x="39" y="185"/>
                  <a:pt x="38" y="184"/>
                </a:cubicBezTo>
                <a:close/>
                <a:moveTo>
                  <a:pt x="38" y="181"/>
                </a:moveTo>
                <a:cubicBezTo>
                  <a:pt x="39" y="181"/>
                  <a:pt x="39" y="181"/>
                  <a:pt x="39" y="181"/>
                </a:cubicBezTo>
                <a:cubicBezTo>
                  <a:pt x="39" y="181"/>
                  <a:pt x="39" y="180"/>
                  <a:pt x="39" y="180"/>
                </a:cubicBezTo>
                <a:cubicBezTo>
                  <a:pt x="39" y="180"/>
                  <a:pt x="39" y="180"/>
                  <a:pt x="39" y="180"/>
                </a:cubicBezTo>
                <a:cubicBezTo>
                  <a:pt x="40" y="180"/>
                  <a:pt x="40" y="180"/>
                  <a:pt x="40" y="180"/>
                </a:cubicBezTo>
                <a:cubicBezTo>
                  <a:pt x="40" y="180"/>
                  <a:pt x="40" y="180"/>
                  <a:pt x="40" y="180"/>
                </a:cubicBezTo>
                <a:cubicBezTo>
                  <a:pt x="40" y="180"/>
                  <a:pt x="40" y="180"/>
                  <a:pt x="40" y="180"/>
                </a:cubicBezTo>
                <a:cubicBezTo>
                  <a:pt x="40" y="180"/>
                  <a:pt x="40" y="180"/>
                  <a:pt x="40" y="180"/>
                </a:cubicBezTo>
                <a:cubicBezTo>
                  <a:pt x="41" y="180"/>
                  <a:pt x="41" y="180"/>
                  <a:pt x="41" y="181"/>
                </a:cubicBezTo>
                <a:cubicBezTo>
                  <a:pt x="41" y="180"/>
                  <a:pt x="41" y="180"/>
                  <a:pt x="42" y="179"/>
                </a:cubicBezTo>
                <a:cubicBezTo>
                  <a:pt x="43" y="180"/>
                  <a:pt x="43" y="180"/>
                  <a:pt x="44" y="180"/>
                </a:cubicBezTo>
                <a:cubicBezTo>
                  <a:pt x="44" y="181"/>
                  <a:pt x="43" y="181"/>
                  <a:pt x="42" y="181"/>
                </a:cubicBezTo>
                <a:cubicBezTo>
                  <a:pt x="42" y="181"/>
                  <a:pt x="42" y="181"/>
                  <a:pt x="42" y="181"/>
                </a:cubicBezTo>
                <a:cubicBezTo>
                  <a:pt x="41" y="182"/>
                  <a:pt x="41" y="181"/>
                  <a:pt x="41" y="181"/>
                </a:cubicBezTo>
                <a:cubicBezTo>
                  <a:pt x="41" y="181"/>
                  <a:pt x="39" y="182"/>
                  <a:pt x="38" y="181"/>
                </a:cubicBezTo>
                <a:close/>
                <a:moveTo>
                  <a:pt x="43" y="182"/>
                </a:moveTo>
                <a:cubicBezTo>
                  <a:pt x="42" y="182"/>
                  <a:pt x="41" y="183"/>
                  <a:pt x="42" y="182"/>
                </a:cubicBezTo>
                <a:cubicBezTo>
                  <a:pt x="42" y="182"/>
                  <a:pt x="42" y="182"/>
                  <a:pt x="43" y="182"/>
                </a:cubicBezTo>
                <a:close/>
                <a:moveTo>
                  <a:pt x="41" y="184"/>
                </a:moveTo>
                <a:cubicBezTo>
                  <a:pt x="41" y="184"/>
                  <a:pt x="41" y="184"/>
                  <a:pt x="40" y="183"/>
                </a:cubicBezTo>
                <a:cubicBezTo>
                  <a:pt x="41" y="183"/>
                  <a:pt x="42" y="183"/>
                  <a:pt x="42" y="183"/>
                </a:cubicBezTo>
                <a:cubicBezTo>
                  <a:pt x="42" y="184"/>
                  <a:pt x="41" y="184"/>
                  <a:pt x="41" y="184"/>
                </a:cubicBezTo>
                <a:close/>
                <a:moveTo>
                  <a:pt x="42" y="184"/>
                </a:moveTo>
                <a:cubicBezTo>
                  <a:pt x="42" y="183"/>
                  <a:pt x="43" y="183"/>
                  <a:pt x="43" y="183"/>
                </a:cubicBezTo>
                <a:cubicBezTo>
                  <a:pt x="43" y="183"/>
                  <a:pt x="43" y="184"/>
                  <a:pt x="42" y="184"/>
                </a:cubicBezTo>
                <a:close/>
                <a:moveTo>
                  <a:pt x="40" y="190"/>
                </a:moveTo>
                <a:cubicBezTo>
                  <a:pt x="40" y="190"/>
                  <a:pt x="40" y="189"/>
                  <a:pt x="41" y="189"/>
                </a:cubicBezTo>
                <a:cubicBezTo>
                  <a:pt x="41" y="190"/>
                  <a:pt x="40" y="191"/>
                  <a:pt x="40" y="190"/>
                </a:cubicBezTo>
                <a:close/>
                <a:moveTo>
                  <a:pt x="42" y="190"/>
                </a:moveTo>
                <a:cubicBezTo>
                  <a:pt x="41" y="189"/>
                  <a:pt x="41" y="189"/>
                  <a:pt x="41" y="189"/>
                </a:cubicBezTo>
                <a:cubicBezTo>
                  <a:pt x="41" y="189"/>
                  <a:pt x="41" y="189"/>
                  <a:pt x="41" y="189"/>
                </a:cubicBezTo>
                <a:cubicBezTo>
                  <a:pt x="42" y="188"/>
                  <a:pt x="41" y="188"/>
                  <a:pt x="41" y="188"/>
                </a:cubicBezTo>
                <a:cubicBezTo>
                  <a:pt x="42" y="189"/>
                  <a:pt x="42" y="188"/>
                  <a:pt x="42" y="188"/>
                </a:cubicBezTo>
                <a:cubicBezTo>
                  <a:pt x="42" y="189"/>
                  <a:pt x="42" y="189"/>
                  <a:pt x="42" y="190"/>
                </a:cubicBezTo>
                <a:close/>
                <a:moveTo>
                  <a:pt x="44" y="187"/>
                </a:moveTo>
                <a:cubicBezTo>
                  <a:pt x="44" y="187"/>
                  <a:pt x="43" y="187"/>
                  <a:pt x="43" y="187"/>
                </a:cubicBezTo>
                <a:cubicBezTo>
                  <a:pt x="43" y="187"/>
                  <a:pt x="44" y="186"/>
                  <a:pt x="44" y="186"/>
                </a:cubicBezTo>
                <a:cubicBezTo>
                  <a:pt x="44" y="186"/>
                  <a:pt x="44" y="186"/>
                  <a:pt x="44" y="186"/>
                </a:cubicBezTo>
                <a:lnTo>
                  <a:pt x="44" y="187"/>
                </a:lnTo>
                <a:close/>
                <a:moveTo>
                  <a:pt x="44" y="182"/>
                </a:moveTo>
                <a:cubicBezTo>
                  <a:pt x="44" y="181"/>
                  <a:pt x="44" y="181"/>
                  <a:pt x="44" y="181"/>
                </a:cubicBezTo>
                <a:cubicBezTo>
                  <a:pt x="44" y="181"/>
                  <a:pt x="44" y="181"/>
                  <a:pt x="45" y="181"/>
                </a:cubicBezTo>
                <a:cubicBezTo>
                  <a:pt x="44" y="182"/>
                  <a:pt x="44" y="182"/>
                  <a:pt x="44" y="182"/>
                </a:cubicBezTo>
                <a:close/>
                <a:moveTo>
                  <a:pt x="45" y="183"/>
                </a:moveTo>
                <a:cubicBezTo>
                  <a:pt x="45" y="182"/>
                  <a:pt x="45" y="182"/>
                  <a:pt x="45" y="182"/>
                </a:cubicBezTo>
                <a:cubicBezTo>
                  <a:pt x="46" y="182"/>
                  <a:pt x="45" y="182"/>
                  <a:pt x="46" y="182"/>
                </a:cubicBezTo>
                <a:cubicBezTo>
                  <a:pt x="45" y="183"/>
                  <a:pt x="45" y="183"/>
                  <a:pt x="45" y="183"/>
                </a:cubicBezTo>
                <a:close/>
                <a:moveTo>
                  <a:pt x="45" y="187"/>
                </a:moveTo>
                <a:cubicBezTo>
                  <a:pt x="45" y="186"/>
                  <a:pt x="47" y="186"/>
                  <a:pt x="47" y="187"/>
                </a:cubicBezTo>
                <a:cubicBezTo>
                  <a:pt x="46" y="186"/>
                  <a:pt x="46" y="187"/>
                  <a:pt x="45" y="187"/>
                </a:cubicBezTo>
                <a:close/>
                <a:moveTo>
                  <a:pt x="47" y="182"/>
                </a:moveTo>
                <a:cubicBezTo>
                  <a:pt x="47" y="182"/>
                  <a:pt x="46" y="182"/>
                  <a:pt x="46" y="181"/>
                </a:cubicBezTo>
                <a:cubicBezTo>
                  <a:pt x="47" y="182"/>
                  <a:pt x="48" y="181"/>
                  <a:pt x="48" y="181"/>
                </a:cubicBezTo>
                <a:cubicBezTo>
                  <a:pt x="48" y="181"/>
                  <a:pt x="47" y="182"/>
                  <a:pt x="47" y="182"/>
                </a:cubicBezTo>
                <a:close/>
                <a:moveTo>
                  <a:pt x="47" y="177"/>
                </a:moveTo>
                <a:cubicBezTo>
                  <a:pt x="48" y="177"/>
                  <a:pt x="48" y="177"/>
                  <a:pt x="49" y="177"/>
                </a:cubicBezTo>
                <a:cubicBezTo>
                  <a:pt x="49" y="177"/>
                  <a:pt x="49" y="177"/>
                  <a:pt x="49" y="177"/>
                </a:cubicBezTo>
                <a:cubicBezTo>
                  <a:pt x="49" y="178"/>
                  <a:pt x="48" y="177"/>
                  <a:pt x="48" y="178"/>
                </a:cubicBezTo>
                <a:cubicBezTo>
                  <a:pt x="48" y="177"/>
                  <a:pt x="47" y="177"/>
                  <a:pt x="47" y="177"/>
                </a:cubicBezTo>
                <a:close/>
                <a:moveTo>
                  <a:pt x="47" y="186"/>
                </a:moveTo>
                <a:cubicBezTo>
                  <a:pt x="48" y="185"/>
                  <a:pt x="47" y="185"/>
                  <a:pt x="48" y="185"/>
                </a:cubicBezTo>
                <a:cubicBezTo>
                  <a:pt x="48" y="185"/>
                  <a:pt x="48" y="186"/>
                  <a:pt x="47" y="186"/>
                </a:cubicBezTo>
                <a:close/>
                <a:moveTo>
                  <a:pt x="48" y="188"/>
                </a:moveTo>
                <a:cubicBezTo>
                  <a:pt x="48" y="187"/>
                  <a:pt x="49" y="187"/>
                  <a:pt x="48" y="187"/>
                </a:cubicBezTo>
                <a:cubicBezTo>
                  <a:pt x="48" y="188"/>
                  <a:pt x="48" y="188"/>
                  <a:pt x="48" y="188"/>
                </a:cubicBezTo>
                <a:cubicBezTo>
                  <a:pt x="47" y="188"/>
                  <a:pt x="48" y="187"/>
                  <a:pt x="48" y="187"/>
                </a:cubicBezTo>
                <a:cubicBezTo>
                  <a:pt x="48" y="187"/>
                  <a:pt x="48" y="187"/>
                  <a:pt x="49" y="187"/>
                </a:cubicBezTo>
                <a:cubicBezTo>
                  <a:pt x="49" y="187"/>
                  <a:pt x="48" y="186"/>
                  <a:pt x="48" y="186"/>
                </a:cubicBezTo>
                <a:cubicBezTo>
                  <a:pt x="49" y="186"/>
                  <a:pt x="49" y="186"/>
                  <a:pt x="49" y="186"/>
                </a:cubicBezTo>
                <a:cubicBezTo>
                  <a:pt x="49" y="187"/>
                  <a:pt x="49" y="187"/>
                  <a:pt x="49" y="187"/>
                </a:cubicBezTo>
                <a:cubicBezTo>
                  <a:pt x="49" y="187"/>
                  <a:pt x="49" y="188"/>
                  <a:pt x="48" y="188"/>
                </a:cubicBezTo>
                <a:close/>
                <a:moveTo>
                  <a:pt x="49" y="177"/>
                </a:moveTo>
                <a:cubicBezTo>
                  <a:pt x="49" y="177"/>
                  <a:pt x="49" y="177"/>
                  <a:pt x="49" y="177"/>
                </a:cubicBezTo>
                <a:cubicBezTo>
                  <a:pt x="50" y="177"/>
                  <a:pt x="50" y="177"/>
                  <a:pt x="50" y="177"/>
                </a:cubicBezTo>
                <a:cubicBezTo>
                  <a:pt x="50" y="177"/>
                  <a:pt x="50" y="177"/>
                  <a:pt x="49" y="177"/>
                </a:cubicBezTo>
                <a:close/>
                <a:moveTo>
                  <a:pt x="50" y="173"/>
                </a:moveTo>
                <a:cubicBezTo>
                  <a:pt x="50" y="173"/>
                  <a:pt x="50" y="173"/>
                  <a:pt x="50" y="173"/>
                </a:cubicBezTo>
                <a:cubicBezTo>
                  <a:pt x="49" y="173"/>
                  <a:pt x="49" y="173"/>
                  <a:pt x="48" y="173"/>
                </a:cubicBezTo>
                <a:cubicBezTo>
                  <a:pt x="48" y="174"/>
                  <a:pt x="49" y="173"/>
                  <a:pt x="49" y="173"/>
                </a:cubicBezTo>
                <a:cubicBezTo>
                  <a:pt x="49" y="174"/>
                  <a:pt x="48" y="174"/>
                  <a:pt x="48" y="174"/>
                </a:cubicBezTo>
                <a:cubicBezTo>
                  <a:pt x="48" y="174"/>
                  <a:pt x="48" y="174"/>
                  <a:pt x="48" y="174"/>
                </a:cubicBezTo>
                <a:cubicBezTo>
                  <a:pt x="48" y="174"/>
                  <a:pt x="48" y="174"/>
                  <a:pt x="48" y="174"/>
                </a:cubicBezTo>
                <a:cubicBezTo>
                  <a:pt x="48" y="174"/>
                  <a:pt x="48" y="174"/>
                  <a:pt x="47" y="174"/>
                </a:cubicBezTo>
                <a:cubicBezTo>
                  <a:pt x="47" y="174"/>
                  <a:pt x="47" y="174"/>
                  <a:pt x="47" y="174"/>
                </a:cubicBezTo>
                <a:cubicBezTo>
                  <a:pt x="47" y="174"/>
                  <a:pt x="47" y="173"/>
                  <a:pt x="47" y="173"/>
                </a:cubicBezTo>
                <a:cubicBezTo>
                  <a:pt x="47" y="173"/>
                  <a:pt x="47" y="174"/>
                  <a:pt x="48" y="174"/>
                </a:cubicBezTo>
                <a:cubicBezTo>
                  <a:pt x="48" y="173"/>
                  <a:pt x="49" y="173"/>
                  <a:pt x="49" y="173"/>
                </a:cubicBezTo>
                <a:cubicBezTo>
                  <a:pt x="49" y="173"/>
                  <a:pt x="49" y="173"/>
                  <a:pt x="49" y="173"/>
                </a:cubicBezTo>
                <a:cubicBezTo>
                  <a:pt x="50" y="173"/>
                  <a:pt x="50" y="173"/>
                  <a:pt x="50" y="173"/>
                </a:cubicBezTo>
                <a:cubicBezTo>
                  <a:pt x="50" y="173"/>
                  <a:pt x="50" y="173"/>
                  <a:pt x="50" y="173"/>
                </a:cubicBezTo>
                <a:cubicBezTo>
                  <a:pt x="51" y="173"/>
                  <a:pt x="50" y="173"/>
                  <a:pt x="51" y="173"/>
                </a:cubicBezTo>
                <a:cubicBezTo>
                  <a:pt x="50" y="173"/>
                  <a:pt x="50" y="173"/>
                  <a:pt x="50" y="173"/>
                </a:cubicBezTo>
                <a:cubicBezTo>
                  <a:pt x="50" y="173"/>
                  <a:pt x="50" y="173"/>
                  <a:pt x="50" y="173"/>
                </a:cubicBezTo>
                <a:close/>
                <a:moveTo>
                  <a:pt x="50" y="177"/>
                </a:moveTo>
                <a:cubicBezTo>
                  <a:pt x="50" y="177"/>
                  <a:pt x="50" y="177"/>
                  <a:pt x="50" y="177"/>
                </a:cubicBezTo>
                <a:cubicBezTo>
                  <a:pt x="50" y="177"/>
                  <a:pt x="51" y="177"/>
                  <a:pt x="50" y="177"/>
                </a:cubicBezTo>
                <a:cubicBezTo>
                  <a:pt x="50" y="177"/>
                  <a:pt x="50" y="177"/>
                  <a:pt x="50" y="177"/>
                </a:cubicBezTo>
                <a:close/>
                <a:moveTo>
                  <a:pt x="42" y="205"/>
                </a:moveTo>
                <a:cubicBezTo>
                  <a:pt x="43" y="205"/>
                  <a:pt x="43" y="205"/>
                  <a:pt x="44" y="205"/>
                </a:cubicBezTo>
                <a:cubicBezTo>
                  <a:pt x="43" y="205"/>
                  <a:pt x="44" y="205"/>
                  <a:pt x="44" y="204"/>
                </a:cubicBezTo>
                <a:cubicBezTo>
                  <a:pt x="44" y="204"/>
                  <a:pt x="44" y="204"/>
                  <a:pt x="44" y="204"/>
                </a:cubicBezTo>
                <a:cubicBezTo>
                  <a:pt x="44" y="204"/>
                  <a:pt x="44" y="205"/>
                  <a:pt x="44" y="205"/>
                </a:cubicBezTo>
                <a:cubicBezTo>
                  <a:pt x="44" y="205"/>
                  <a:pt x="43" y="206"/>
                  <a:pt x="42" y="206"/>
                </a:cubicBezTo>
                <a:cubicBezTo>
                  <a:pt x="42" y="206"/>
                  <a:pt x="42" y="206"/>
                  <a:pt x="42" y="205"/>
                </a:cubicBezTo>
                <a:close/>
                <a:moveTo>
                  <a:pt x="39" y="238"/>
                </a:moveTo>
                <a:cubicBezTo>
                  <a:pt x="39" y="238"/>
                  <a:pt x="39" y="238"/>
                  <a:pt x="39" y="238"/>
                </a:cubicBezTo>
                <a:cubicBezTo>
                  <a:pt x="39" y="238"/>
                  <a:pt x="39" y="238"/>
                  <a:pt x="39" y="238"/>
                </a:cubicBezTo>
                <a:cubicBezTo>
                  <a:pt x="39" y="238"/>
                  <a:pt x="39" y="238"/>
                  <a:pt x="40" y="238"/>
                </a:cubicBezTo>
                <a:cubicBezTo>
                  <a:pt x="39" y="238"/>
                  <a:pt x="39" y="238"/>
                  <a:pt x="39" y="238"/>
                </a:cubicBezTo>
                <a:cubicBezTo>
                  <a:pt x="39" y="238"/>
                  <a:pt x="39" y="238"/>
                  <a:pt x="39" y="238"/>
                </a:cubicBezTo>
                <a:close/>
                <a:moveTo>
                  <a:pt x="37" y="233"/>
                </a:moveTo>
                <a:cubicBezTo>
                  <a:pt x="36" y="233"/>
                  <a:pt x="36" y="233"/>
                  <a:pt x="36" y="233"/>
                </a:cubicBezTo>
                <a:cubicBezTo>
                  <a:pt x="36" y="233"/>
                  <a:pt x="36" y="233"/>
                  <a:pt x="36" y="232"/>
                </a:cubicBezTo>
                <a:cubicBezTo>
                  <a:pt x="36" y="232"/>
                  <a:pt x="37" y="232"/>
                  <a:pt x="37" y="232"/>
                </a:cubicBezTo>
                <a:cubicBezTo>
                  <a:pt x="37" y="232"/>
                  <a:pt x="37" y="232"/>
                  <a:pt x="37" y="233"/>
                </a:cubicBezTo>
                <a:close/>
                <a:moveTo>
                  <a:pt x="41" y="205"/>
                </a:moveTo>
                <a:cubicBezTo>
                  <a:pt x="41" y="205"/>
                  <a:pt x="41" y="205"/>
                  <a:pt x="41" y="205"/>
                </a:cubicBezTo>
                <a:cubicBezTo>
                  <a:pt x="41" y="205"/>
                  <a:pt x="41" y="205"/>
                  <a:pt x="41" y="205"/>
                </a:cubicBezTo>
                <a:cubicBezTo>
                  <a:pt x="41" y="205"/>
                  <a:pt x="41" y="205"/>
                  <a:pt x="41" y="205"/>
                </a:cubicBezTo>
                <a:close/>
                <a:moveTo>
                  <a:pt x="40" y="206"/>
                </a:moveTo>
                <a:cubicBezTo>
                  <a:pt x="40" y="206"/>
                  <a:pt x="40" y="206"/>
                  <a:pt x="40" y="206"/>
                </a:cubicBezTo>
                <a:cubicBezTo>
                  <a:pt x="40" y="206"/>
                  <a:pt x="40" y="206"/>
                  <a:pt x="40" y="206"/>
                </a:cubicBezTo>
                <a:cubicBezTo>
                  <a:pt x="40" y="206"/>
                  <a:pt x="40" y="206"/>
                  <a:pt x="40" y="206"/>
                </a:cubicBezTo>
                <a:cubicBezTo>
                  <a:pt x="40" y="206"/>
                  <a:pt x="40" y="206"/>
                  <a:pt x="40" y="206"/>
                </a:cubicBezTo>
                <a:close/>
                <a:moveTo>
                  <a:pt x="40" y="206"/>
                </a:moveTo>
                <a:cubicBezTo>
                  <a:pt x="40" y="206"/>
                  <a:pt x="39" y="206"/>
                  <a:pt x="40" y="206"/>
                </a:cubicBezTo>
                <a:cubicBezTo>
                  <a:pt x="39" y="207"/>
                  <a:pt x="39" y="207"/>
                  <a:pt x="39" y="207"/>
                </a:cubicBezTo>
                <a:cubicBezTo>
                  <a:pt x="39" y="207"/>
                  <a:pt x="38" y="207"/>
                  <a:pt x="39" y="206"/>
                </a:cubicBezTo>
                <a:cubicBezTo>
                  <a:pt x="39" y="206"/>
                  <a:pt x="39" y="206"/>
                  <a:pt x="40" y="206"/>
                </a:cubicBezTo>
                <a:close/>
                <a:moveTo>
                  <a:pt x="38" y="206"/>
                </a:moveTo>
                <a:cubicBezTo>
                  <a:pt x="38" y="207"/>
                  <a:pt x="38" y="207"/>
                  <a:pt x="38" y="207"/>
                </a:cubicBezTo>
                <a:cubicBezTo>
                  <a:pt x="37" y="207"/>
                  <a:pt x="37" y="209"/>
                  <a:pt x="35" y="209"/>
                </a:cubicBezTo>
                <a:cubicBezTo>
                  <a:pt x="36" y="208"/>
                  <a:pt x="37" y="208"/>
                  <a:pt x="38" y="206"/>
                </a:cubicBezTo>
                <a:close/>
                <a:moveTo>
                  <a:pt x="34" y="233"/>
                </a:moveTo>
                <a:cubicBezTo>
                  <a:pt x="34" y="233"/>
                  <a:pt x="34" y="233"/>
                  <a:pt x="33" y="233"/>
                </a:cubicBezTo>
                <a:cubicBezTo>
                  <a:pt x="34" y="232"/>
                  <a:pt x="34" y="232"/>
                  <a:pt x="34" y="233"/>
                </a:cubicBezTo>
                <a:close/>
                <a:moveTo>
                  <a:pt x="33" y="220"/>
                </a:moveTo>
                <a:cubicBezTo>
                  <a:pt x="32" y="220"/>
                  <a:pt x="32" y="221"/>
                  <a:pt x="32" y="221"/>
                </a:cubicBezTo>
                <a:cubicBezTo>
                  <a:pt x="31" y="221"/>
                  <a:pt x="32" y="221"/>
                  <a:pt x="32" y="220"/>
                </a:cubicBezTo>
                <a:cubicBezTo>
                  <a:pt x="31" y="221"/>
                  <a:pt x="31" y="221"/>
                  <a:pt x="31" y="220"/>
                </a:cubicBezTo>
                <a:cubicBezTo>
                  <a:pt x="32" y="220"/>
                  <a:pt x="32" y="220"/>
                  <a:pt x="32" y="219"/>
                </a:cubicBezTo>
                <a:cubicBezTo>
                  <a:pt x="32" y="219"/>
                  <a:pt x="32" y="220"/>
                  <a:pt x="33" y="220"/>
                </a:cubicBezTo>
                <a:close/>
                <a:moveTo>
                  <a:pt x="32" y="211"/>
                </a:moveTo>
                <a:cubicBezTo>
                  <a:pt x="32" y="211"/>
                  <a:pt x="32" y="211"/>
                  <a:pt x="32" y="211"/>
                </a:cubicBezTo>
                <a:cubicBezTo>
                  <a:pt x="32" y="211"/>
                  <a:pt x="31" y="212"/>
                  <a:pt x="31" y="212"/>
                </a:cubicBezTo>
                <a:cubicBezTo>
                  <a:pt x="31" y="212"/>
                  <a:pt x="31" y="211"/>
                  <a:pt x="32" y="211"/>
                </a:cubicBezTo>
                <a:close/>
                <a:moveTo>
                  <a:pt x="30" y="220"/>
                </a:moveTo>
                <a:cubicBezTo>
                  <a:pt x="30" y="219"/>
                  <a:pt x="31" y="219"/>
                  <a:pt x="31" y="219"/>
                </a:cubicBezTo>
                <a:cubicBezTo>
                  <a:pt x="31" y="220"/>
                  <a:pt x="31" y="220"/>
                  <a:pt x="30" y="220"/>
                </a:cubicBezTo>
                <a:close/>
                <a:moveTo>
                  <a:pt x="31" y="236"/>
                </a:moveTo>
                <a:cubicBezTo>
                  <a:pt x="31" y="236"/>
                  <a:pt x="31" y="236"/>
                  <a:pt x="31" y="236"/>
                </a:cubicBezTo>
                <a:cubicBezTo>
                  <a:pt x="31" y="236"/>
                  <a:pt x="31" y="236"/>
                  <a:pt x="31" y="236"/>
                </a:cubicBezTo>
                <a:cubicBezTo>
                  <a:pt x="31" y="236"/>
                  <a:pt x="31" y="236"/>
                  <a:pt x="31" y="236"/>
                </a:cubicBezTo>
                <a:close/>
                <a:moveTo>
                  <a:pt x="32" y="235"/>
                </a:moveTo>
                <a:cubicBezTo>
                  <a:pt x="32" y="235"/>
                  <a:pt x="31" y="235"/>
                  <a:pt x="31" y="235"/>
                </a:cubicBezTo>
                <a:cubicBezTo>
                  <a:pt x="31" y="235"/>
                  <a:pt x="32" y="234"/>
                  <a:pt x="32" y="234"/>
                </a:cubicBezTo>
                <a:cubicBezTo>
                  <a:pt x="31" y="234"/>
                  <a:pt x="31" y="235"/>
                  <a:pt x="31" y="235"/>
                </a:cubicBezTo>
                <a:cubicBezTo>
                  <a:pt x="31" y="235"/>
                  <a:pt x="31" y="234"/>
                  <a:pt x="31" y="234"/>
                </a:cubicBezTo>
                <a:cubicBezTo>
                  <a:pt x="30" y="235"/>
                  <a:pt x="30" y="235"/>
                  <a:pt x="31" y="235"/>
                </a:cubicBezTo>
                <a:cubicBezTo>
                  <a:pt x="31" y="235"/>
                  <a:pt x="31" y="235"/>
                  <a:pt x="30" y="236"/>
                </a:cubicBezTo>
                <a:cubicBezTo>
                  <a:pt x="30" y="235"/>
                  <a:pt x="30" y="234"/>
                  <a:pt x="30" y="233"/>
                </a:cubicBezTo>
                <a:cubicBezTo>
                  <a:pt x="31" y="234"/>
                  <a:pt x="32" y="232"/>
                  <a:pt x="33" y="233"/>
                </a:cubicBezTo>
                <a:cubicBezTo>
                  <a:pt x="33" y="233"/>
                  <a:pt x="32" y="233"/>
                  <a:pt x="33" y="234"/>
                </a:cubicBezTo>
                <a:cubicBezTo>
                  <a:pt x="33" y="233"/>
                  <a:pt x="34" y="233"/>
                  <a:pt x="34" y="233"/>
                </a:cubicBezTo>
                <a:cubicBezTo>
                  <a:pt x="34" y="233"/>
                  <a:pt x="34" y="234"/>
                  <a:pt x="34" y="234"/>
                </a:cubicBezTo>
                <a:cubicBezTo>
                  <a:pt x="34" y="234"/>
                  <a:pt x="33" y="234"/>
                  <a:pt x="33" y="234"/>
                </a:cubicBezTo>
                <a:cubicBezTo>
                  <a:pt x="33" y="234"/>
                  <a:pt x="33" y="234"/>
                  <a:pt x="33" y="234"/>
                </a:cubicBezTo>
                <a:cubicBezTo>
                  <a:pt x="32" y="234"/>
                  <a:pt x="32" y="234"/>
                  <a:pt x="32" y="235"/>
                </a:cubicBezTo>
                <a:cubicBezTo>
                  <a:pt x="32" y="234"/>
                  <a:pt x="32" y="235"/>
                  <a:pt x="33" y="235"/>
                </a:cubicBezTo>
                <a:cubicBezTo>
                  <a:pt x="33" y="235"/>
                  <a:pt x="33" y="235"/>
                  <a:pt x="32" y="235"/>
                </a:cubicBezTo>
                <a:cubicBezTo>
                  <a:pt x="32" y="235"/>
                  <a:pt x="32" y="235"/>
                  <a:pt x="32" y="235"/>
                </a:cubicBezTo>
                <a:close/>
                <a:moveTo>
                  <a:pt x="47" y="238"/>
                </a:moveTo>
                <a:cubicBezTo>
                  <a:pt x="47" y="238"/>
                  <a:pt x="47" y="238"/>
                  <a:pt x="47" y="238"/>
                </a:cubicBezTo>
                <a:cubicBezTo>
                  <a:pt x="47" y="238"/>
                  <a:pt x="47" y="238"/>
                  <a:pt x="47" y="238"/>
                </a:cubicBezTo>
                <a:cubicBezTo>
                  <a:pt x="47" y="238"/>
                  <a:pt x="47" y="238"/>
                  <a:pt x="47" y="238"/>
                </a:cubicBezTo>
                <a:cubicBezTo>
                  <a:pt x="47" y="238"/>
                  <a:pt x="47" y="238"/>
                  <a:pt x="47" y="238"/>
                </a:cubicBezTo>
                <a:cubicBezTo>
                  <a:pt x="47" y="238"/>
                  <a:pt x="47" y="238"/>
                  <a:pt x="47" y="238"/>
                </a:cubicBezTo>
                <a:cubicBezTo>
                  <a:pt x="48" y="239"/>
                  <a:pt x="48" y="239"/>
                  <a:pt x="48" y="239"/>
                </a:cubicBezTo>
                <a:cubicBezTo>
                  <a:pt x="48" y="239"/>
                  <a:pt x="48" y="239"/>
                  <a:pt x="48" y="239"/>
                </a:cubicBezTo>
                <a:cubicBezTo>
                  <a:pt x="48" y="239"/>
                  <a:pt x="48" y="239"/>
                  <a:pt x="48" y="239"/>
                </a:cubicBezTo>
                <a:cubicBezTo>
                  <a:pt x="48" y="239"/>
                  <a:pt x="48" y="239"/>
                  <a:pt x="47" y="239"/>
                </a:cubicBezTo>
                <a:cubicBezTo>
                  <a:pt x="47" y="239"/>
                  <a:pt x="47" y="239"/>
                  <a:pt x="47" y="239"/>
                </a:cubicBezTo>
                <a:cubicBezTo>
                  <a:pt x="47" y="238"/>
                  <a:pt x="47" y="239"/>
                  <a:pt x="47" y="239"/>
                </a:cubicBezTo>
                <a:cubicBezTo>
                  <a:pt x="47" y="239"/>
                  <a:pt x="47" y="239"/>
                  <a:pt x="47" y="238"/>
                </a:cubicBezTo>
                <a:close/>
                <a:moveTo>
                  <a:pt x="44" y="240"/>
                </a:moveTo>
                <a:cubicBezTo>
                  <a:pt x="44" y="240"/>
                  <a:pt x="44" y="241"/>
                  <a:pt x="44" y="241"/>
                </a:cubicBezTo>
                <a:cubicBezTo>
                  <a:pt x="44" y="241"/>
                  <a:pt x="44" y="240"/>
                  <a:pt x="44" y="240"/>
                </a:cubicBezTo>
                <a:cubicBezTo>
                  <a:pt x="44" y="240"/>
                  <a:pt x="44" y="240"/>
                  <a:pt x="44" y="240"/>
                </a:cubicBezTo>
                <a:close/>
                <a:moveTo>
                  <a:pt x="43" y="248"/>
                </a:moveTo>
                <a:cubicBezTo>
                  <a:pt x="43" y="248"/>
                  <a:pt x="43" y="248"/>
                  <a:pt x="44" y="248"/>
                </a:cubicBezTo>
                <a:cubicBezTo>
                  <a:pt x="43" y="248"/>
                  <a:pt x="43" y="249"/>
                  <a:pt x="43" y="248"/>
                </a:cubicBezTo>
                <a:close/>
                <a:moveTo>
                  <a:pt x="45" y="264"/>
                </a:moveTo>
                <a:cubicBezTo>
                  <a:pt x="45" y="264"/>
                  <a:pt x="45" y="264"/>
                  <a:pt x="45" y="264"/>
                </a:cubicBezTo>
                <a:cubicBezTo>
                  <a:pt x="44" y="264"/>
                  <a:pt x="45" y="263"/>
                  <a:pt x="46" y="264"/>
                </a:cubicBezTo>
                <a:cubicBezTo>
                  <a:pt x="46" y="264"/>
                  <a:pt x="46" y="264"/>
                  <a:pt x="45" y="264"/>
                </a:cubicBezTo>
                <a:close/>
                <a:moveTo>
                  <a:pt x="44" y="264"/>
                </a:moveTo>
                <a:cubicBezTo>
                  <a:pt x="44" y="263"/>
                  <a:pt x="44" y="264"/>
                  <a:pt x="43" y="264"/>
                </a:cubicBezTo>
                <a:cubicBezTo>
                  <a:pt x="43" y="264"/>
                  <a:pt x="43" y="264"/>
                  <a:pt x="42" y="263"/>
                </a:cubicBezTo>
                <a:cubicBezTo>
                  <a:pt x="42" y="263"/>
                  <a:pt x="42" y="264"/>
                  <a:pt x="43" y="265"/>
                </a:cubicBezTo>
                <a:cubicBezTo>
                  <a:pt x="41" y="264"/>
                  <a:pt x="41" y="263"/>
                  <a:pt x="42" y="262"/>
                </a:cubicBezTo>
                <a:cubicBezTo>
                  <a:pt x="43" y="263"/>
                  <a:pt x="44" y="261"/>
                  <a:pt x="45" y="262"/>
                </a:cubicBezTo>
                <a:cubicBezTo>
                  <a:pt x="45" y="262"/>
                  <a:pt x="44" y="262"/>
                  <a:pt x="45" y="262"/>
                </a:cubicBezTo>
                <a:cubicBezTo>
                  <a:pt x="45" y="262"/>
                  <a:pt x="46" y="262"/>
                  <a:pt x="46" y="263"/>
                </a:cubicBezTo>
                <a:cubicBezTo>
                  <a:pt x="45" y="263"/>
                  <a:pt x="45" y="263"/>
                  <a:pt x="44" y="264"/>
                </a:cubicBezTo>
                <a:close/>
                <a:moveTo>
                  <a:pt x="45" y="262"/>
                </a:moveTo>
                <a:cubicBezTo>
                  <a:pt x="45" y="261"/>
                  <a:pt x="46" y="261"/>
                  <a:pt x="46" y="262"/>
                </a:cubicBezTo>
                <a:cubicBezTo>
                  <a:pt x="46" y="262"/>
                  <a:pt x="45" y="262"/>
                  <a:pt x="45" y="262"/>
                </a:cubicBezTo>
                <a:close/>
                <a:moveTo>
                  <a:pt x="48" y="262"/>
                </a:moveTo>
                <a:cubicBezTo>
                  <a:pt x="48" y="261"/>
                  <a:pt x="49" y="261"/>
                  <a:pt x="50" y="261"/>
                </a:cubicBezTo>
                <a:cubicBezTo>
                  <a:pt x="49" y="261"/>
                  <a:pt x="48" y="262"/>
                  <a:pt x="48" y="262"/>
                </a:cubicBezTo>
                <a:close/>
                <a:moveTo>
                  <a:pt x="51" y="261"/>
                </a:moveTo>
                <a:cubicBezTo>
                  <a:pt x="52" y="262"/>
                  <a:pt x="52" y="262"/>
                  <a:pt x="52" y="262"/>
                </a:cubicBezTo>
                <a:cubicBezTo>
                  <a:pt x="52" y="261"/>
                  <a:pt x="52" y="261"/>
                  <a:pt x="52" y="261"/>
                </a:cubicBezTo>
                <a:cubicBezTo>
                  <a:pt x="52" y="261"/>
                  <a:pt x="52" y="261"/>
                  <a:pt x="52" y="261"/>
                </a:cubicBezTo>
                <a:cubicBezTo>
                  <a:pt x="52" y="262"/>
                  <a:pt x="51" y="262"/>
                  <a:pt x="51" y="261"/>
                </a:cubicBezTo>
                <a:close/>
                <a:moveTo>
                  <a:pt x="56" y="267"/>
                </a:moveTo>
                <a:cubicBezTo>
                  <a:pt x="56" y="267"/>
                  <a:pt x="56" y="267"/>
                  <a:pt x="56" y="266"/>
                </a:cubicBezTo>
                <a:cubicBezTo>
                  <a:pt x="56" y="266"/>
                  <a:pt x="56" y="266"/>
                  <a:pt x="56" y="266"/>
                </a:cubicBezTo>
                <a:cubicBezTo>
                  <a:pt x="56" y="266"/>
                  <a:pt x="56" y="265"/>
                  <a:pt x="56" y="265"/>
                </a:cubicBezTo>
                <a:cubicBezTo>
                  <a:pt x="56" y="265"/>
                  <a:pt x="56" y="265"/>
                  <a:pt x="57" y="265"/>
                </a:cubicBezTo>
                <a:cubicBezTo>
                  <a:pt x="57" y="267"/>
                  <a:pt x="59" y="264"/>
                  <a:pt x="60" y="264"/>
                </a:cubicBezTo>
                <a:cubicBezTo>
                  <a:pt x="60" y="265"/>
                  <a:pt x="60" y="266"/>
                  <a:pt x="59" y="266"/>
                </a:cubicBezTo>
                <a:cubicBezTo>
                  <a:pt x="59" y="266"/>
                  <a:pt x="59" y="265"/>
                  <a:pt x="59" y="265"/>
                </a:cubicBezTo>
                <a:cubicBezTo>
                  <a:pt x="60" y="265"/>
                  <a:pt x="59" y="265"/>
                  <a:pt x="59" y="265"/>
                </a:cubicBezTo>
                <a:cubicBezTo>
                  <a:pt x="59" y="265"/>
                  <a:pt x="59" y="266"/>
                  <a:pt x="59" y="266"/>
                </a:cubicBezTo>
                <a:cubicBezTo>
                  <a:pt x="58" y="266"/>
                  <a:pt x="58" y="266"/>
                  <a:pt x="58" y="267"/>
                </a:cubicBezTo>
                <a:cubicBezTo>
                  <a:pt x="58" y="267"/>
                  <a:pt x="58" y="267"/>
                  <a:pt x="58" y="267"/>
                </a:cubicBezTo>
                <a:cubicBezTo>
                  <a:pt x="58" y="267"/>
                  <a:pt x="57" y="268"/>
                  <a:pt x="56" y="267"/>
                </a:cubicBezTo>
                <a:close/>
                <a:moveTo>
                  <a:pt x="58" y="273"/>
                </a:moveTo>
                <a:cubicBezTo>
                  <a:pt x="58" y="272"/>
                  <a:pt x="59" y="273"/>
                  <a:pt x="59" y="273"/>
                </a:cubicBezTo>
                <a:cubicBezTo>
                  <a:pt x="58" y="273"/>
                  <a:pt x="58" y="274"/>
                  <a:pt x="58" y="273"/>
                </a:cubicBezTo>
                <a:close/>
                <a:moveTo>
                  <a:pt x="59" y="266"/>
                </a:moveTo>
                <a:cubicBezTo>
                  <a:pt x="59" y="266"/>
                  <a:pt x="59" y="266"/>
                  <a:pt x="59" y="267"/>
                </a:cubicBezTo>
                <a:cubicBezTo>
                  <a:pt x="59" y="267"/>
                  <a:pt x="59" y="267"/>
                  <a:pt x="59" y="266"/>
                </a:cubicBezTo>
                <a:close/>
                <a:moveTo>
                  <a:pt x="62" y="266"/>
                </a:moveTo>
                <a:cubicBezTo>
                  <a:pt x="62" y="266"/>
                  <a:pt x="62" y="266"/>
                  <a:pt x="62" y="266"/>
                </a:cubicBezTo>
                <a:cubicBezTo>
                  <a:pt x="62" y="266"/>
                  <a:pt x="62" y="265"/>
                  <a:pt x="62" y="265"/>
                </a:cubicBezTo>
                <a:cubicBezTo>
                  <a:pt x="63" y="265"/>
                  <a:pt x="63" y="266"/>
                  <a:pt x="63" y="266"/>
                </a:cubicBezTo>
                <a:cubicBezTo>
                  <a:pt x="62" y="266"/>
                  <a:pt x="62" y="266"/>
                  <a:pt x="62" y="266"/>
                </a:cubicBezTo>
                <a:close/>
                <a:moveTo>
                  <a:pt x="64" y="265"/>
                </a:moveTo>
                <a:cubicBezTo>
                  <a:pt x="64" y="265"/>
                  <a:pt x="64" y="265"/>
                  <a:pt x="64" y="265"/>
                </a:cubicBezTo>
                <a:cubicBezTo>
                  <a:pt x="64" y="265"/>
                  <a:pt x="64" y="265"/>
                  <a:pt x="64" y="265"/>
                </a:cubicBezTo>
                <a:close/>
                <a:moveTo>
                  <a:pt x="65" y="265"/>
                </a:moveTo>
                <a:cubicBezTo>
                  <a:pt x="65" y="265"/>
                  <a:pt x="65" y="265"/>
                  <a:pt x="65" y="265"/>
                </a:cubicBezTo>
                <a:cubicBezTo>
                  <a:pt x="66" y="263"/>
                  <a:pt x="66" y="263"/>
                  <a:pt x="66" y="263"/>
                </a:cubicBezTo>
                <a:cubicBezTo>
                  <a:pt x="66" y="264"/>
                  <a:pt x="66" y="264"/>
                  <a:pt x="66" y="264"/>
                </a:cubicBezTo>
                <a:cubicBezTo>
                  <a:pt x="66" y="264"/>
                  <a:pt x="65" y="265"/>
                  <a:pt x="65" y="265"/>
                </a:cubicBezTo>
                <a:close/>
                <a:moveTo>
                  <a:pt x="67" y="264"/>
                </a:moveTo>
                <a:cubicBezTo>
                  <a:pt x="67" y="264"/>
                  <a:pt x="68" y="264"/>
                  <a:pt x="68" y="264"/>
                </a:cubicBezTo>
                <a:cubicBezTo>
                  <a:pt x="68" y="264"/>
                  <a:pt x="68" y="264"/>
                  <a:pt x="68" y="264"/>
                </a:cubicBezTo>
                <a:cubicBezTo>
                  <a:pt x="68" y="264"/>
                  <a:pt x="67" y="264"/>
                  <a:pt x="67" y="264"/>
                </a:cubicBezTo>
                <a:close/>
                <a:moveTo>
                  <a:pt x="69" y="263"/>
                </a:moveTo>
                <a:cubicBezTo>
                  <a:pt x="69" y="264"/>
                  <a:pt x="68" y="264"/>
                  <a:pt x="69" y="264"/>
                </a:cubicBezTo>
                <a:cubicBezTo>
                  <a:pt x="68" y="264"/>
                  <a:pt x="68" y="264"/>
                  <a:pt x="68" y="264"/>
                </a:cubicBezTo>
                <a:cubicBezTo>
                  <a:pt x="68" y="264"/>
                  <a:pt x="69" y="264"/>
                  <a:pt x="68" y="263"/>
                </a:cubicBezTo>
                <a:cubicBezTo>
                  <a:pt x="68" y="263"/>
                  <a:pt x="68" y="263"/>
                  <a:pt x="68" y="263"/>
                </a:cubicBezTo>
                <a:cubicBezTo>
                  <a:pt x="69" y="263"/>
                  <a:pt x="69" y="263"/>
                  <a:pt x="70" y="263"/>
                </a:cubicBezTo>
                <a:cubicBezTo>
                  <a:pt x="70" y="263"/>
                  <a:pt x="69" y="263"/>
                  <a:pt x="69" y="263"/>
                </a:cubicBezTo>
                <a:close/>
                <a:moveTo>
                  <a:pt x="76" y="274"/>
                </a:moveTo>
                <a:cubicBezTo>
                  <a:pt x="76" y="273"/>
                  <a:pt x="76" y="274"/>
                  <a:pt x="77" y="274"/>
                </a:cubicBezTo>
                <a:cubicBezTo>
                  <a:pt x="77" y="274"/>
                  <a:pt x="76" y="275"/>
                  <a:pt x="76" y="274"/>
                </a:cubicBezTo>
                <a:close/>
                <a:moveTo>
                  <a:pt x="79" y="273"/>
                </a:moveTo>
                <a:cubicBezTo>
                  <a:pt x="79" y="273"/>
                  <a:pt x="80" y="272"/>
                  <a:pt x="80" y="273"/>
                </a:cubicBezTo>
                <a:cubicBezTo>
                  <a:pt x="80" y="273"/>
                  <a:pt x="79" y="273"/>
                  <a:pt x="79" y="273"/>
                </a:cubicBezTo>
                <a:close/>
                <a:moveTo>
                  <a:pt x="85" y="273"/>
                </a:moveTo>
                <a:cubicBezTo>
                  <a:pt x="86" y="272"/>
                  <a:pt x="86" y="273"/>
                  <a:pt x="87" y="273"/>
                </a:cubicBezTo>
                <a:cubicBezTo>
                  <a:pt x="87" y="273"/>
                  <a:pt x="86" y="273"/>
                  <a:pt x="85" y="273"/>
                </a:cubicBezTo>
                <a:close/>
                <a:moveTo>
                  <a:pt x="100" y="284"/>
                </a:moveTo>
                <a:cubicBezTo>
                  <a:pt x="100" y="284"/>
                  <a:pt x="101" y="283"/>
                  <a:pt x="101" y="284"/>
                </a:cubicBezTo>
                <a:cubicBezTo>
                  <a:pt x="101" y="284"/>
                  <a:pt x="101" y="285"/>
                  <a:pt x="100" y="284"/>
                </a:cubicBezTo>
                <a:close/>
                <a:moveTo>
                  <a:pt x="102" y="300"/>
                </a:moveTo>
                <a:cubicBezTo>
                  <a:pt x="102" y="299"/>
                  <a:pt x="102" y="299"/>
                  <a:pt x="101" y="300"/>
                </a:cubicBezTo>
                <a:cubicBezTo>
                  <a:pt x="101" y="299"/>
                  <a:pt x="101" y="299"/>
                  <a:pt x="101" y="299"/>
                </a:cubicBezTo>
                <a:cubicBezTo>
                  <a:pt x="100" y="299"/>
                  <a:pt x="101" y="300"/>
                  <a:pt x="101" y="300"/>
                </a:cubicBezTo>
                <a:cubicBezTo>
                  <a:pt x="100" y="300"/>
                  <a:pt x="100" y="299"/>
                  <a:pt x="100" y="298"/>
                </a:cubicBezTo>
                <a:cubicBezTo>
                  <a:pt x="101" y="299"/>
                  <a:pt x="102" y="297"/>
                  <a:pt x="102" y="297"/>
                </a:cubicBezTo>
                <a:cubicBezTo>
                  <a:pt x="103" y="298"/>
                  <a:pt x="102" y="298"/>
                  <a:pt x="102" y="298"/>
                </a:cubicBezTo>
                <a:cubicBezTo>
                  <a:pt x="103" y="298"/>
                  <a:pt x="103" y="298"/>
                  <a:pt x="103" y="298"/>
                </a:cubicBezTo>
                <a:cubicBezTo>
                  <a:pt x="103" y="299"/>
                  <a:pt x="103" y="299"/>
                  <a:pt x="102" y="300"/>
                </a:cubicBezTo>
                <a:close/>
                <a:moveTo>
                  <a:pt x="103" y="300"/>
                </a:moveTo>
                <a:cubicBezTo>
                  <a:pt x="103" y="300"/>
                  <a:pt x="103" y="300"/>
                  <a:pt x="103" y="300"/>
                </a:cubicBezTo>
                <a:cubicBezTo>
                  <a:pt x="102" y="300"/>
                  <a:pt x="103" y="299"/>
                  <a:pt x="103" y="299"/>
                </a:cubicBezTo>
                <a:cubicBezTo>
                  <a:pt x="103" y="300"/>
                  <a:pt x="103" y="300"/>
                  <a:pt x="103" y="300"/>
                </a:cubicBezTo>
                <a:close/>
                <a:moveTo>
                  <a:pt x="103" y="297"/>
                </a:moveTo>
                <a:cubicBezTo>
                  <a:pt x="103" y="297"/>
                  <a:pt x="103" y="297"/>
                  <a:pt x="103" y="297"/>
                </a:cubicBezTo>
                <a:cubicBezTo>
                  <a:pt x="103" y="298"/>
                  <a:pt x="103" y="298"/>
                  <a:pt x="103" y="297"/>
                </a:cubicBezTo>
                <a:close/>
                <a:moveTo>
                  <a:pt x="105" y="297"/>
                </a:moveTo>
                <a:cubicBezTo>
                  <a:pt x="105" y="297"/>
                  <a:pt x="106" y="297"/>
                  <a:pt x="106" y="297"/>
                </a:cubicBezTo>
                <a:cubicBezTo>
                  <a:pt x="106" y="297"/>
                  <a:pt x="105" y="298"/>
                  <a:pt x="105" y="297"/>
                </a:cubicBezTo>
                <a:close/>
                <a:moveTo>
                  <a:pt x="108" y="297"/>
                </a:moveTo>
                <a:cubicBezTo>
                  <a:pt x="108" y="298"/>
                  <a:pt x="108" y="297"/>
                  <a:pt x="108" y="297"/>
                </a:cubicBezTo>
                <a:cubicBezTo>
                  <a:pt x="108" y="298"/>
                  <a:pt x="108" y="298"/>
                  <a:pt x="108" y="297"/>
                </a:cubicBezTo>
                <a:close/>
                <a:moveTo>
                  <a:pt x="121" y="299"/>
                </a:moveTo>
                <a:cubicBezTo>
                  <a:pt x="121" y="300"/>
                  <a:pt x="120" y="300"/>
                  <a:pt x="120" y="300"/>
                </a:cubicBezTo>
                <a:cubicBezTo>
                  <a:pt x="120" y="299"/>
                  <a:pt x="120" y="298"/>
                  <a:pt x="120" y="298"/>
                </a:cubicBezTo>
                <a:cubicBezTo>
                  <a:pt x="120" y="298"/>
                  <a:pt x="120" y="297"/>
                  <a:pt x="121" y="298"/>
                </a:cubicBezTo>
                <a:cubicBezTo>
                  <a:pt x="120" y="298"/>
                  <a:pt x="120" y="299"/>
                  <a:pt x="121" y="299"/>
                </a:cubicBezTo>
                <a:close/>
                <a:moveTo>
                  <a:pt x="128" y="294"/>
                </a:moveTo>
                <a:cubicBezTo>
                  <a:pt x="128" y="294"/>
                  <a:pt x="128" y="293"/>
                  <a:pt x="129" y="293"/>
                </a:cubicBezTo>
                <a:cubicBezTo>
                  <a:pt x="128" y="294"/>
                  <a:pt x="128" y="294"/>
                  <a:pt x="128" y="294"/>
                </a:cubicBezTo>
                <a:close/>
                <a:moveTo>
                  <a:pt x="146" y="289"/>
                </a:moveTo>
                <a:cubicBezTo>
                  <a:pt x="147" y="289"/>
                  <a:pt x="147" y="289"/>
                  <a:pt x="147" y="289"/>
                </a:cubicBezTo>
                <a:cubicBezTo>
                  <a:pt x="147" y="289"/>
                  <a:pt x="147" y="289"/>
                  <a:pt x="147" y="289"/>
                </a:cubicBezTo>
                <a:cubicBezTo>
                  <a:pt x="147" y="290"/>
                  <a:pt x="146" y="289"/>
                  <a:pt x="146" y="289"/>
                </a:cubicBezTo>
                <a:close/>
                <a:moveTo>
                  <a:pt x="147" y="289"/>
                </a:moveTo>
                <a:cubicBezTo>
                  <a:pt x="147" y="288"/>
                  <a:pt x="148" y="288"/>
                  <a:pt x="148" y="288"/>
                </a:cubicBezTo>
                <a:cubicBezTo>
                  <a:pt x="148" y="289"/>
                  <a:pt x="147" y="289"/>
                  <a:pt x="147" y="289"/>
                </a:cubicBezTo>
                <a:close/>
                <a:moveTo>
                  <a:pt x="148" y="288"/>
                </a:moveTo>
                <a:cubicBezTo>
                  <a:pt x="149" y="288"/>
                  <a:pt x="149" y="288"/>
                  <a:pt x="150" y="288"/>
                </a:cubicBezTo>
                <a:cubicBezTo>
                  <a:pt x="149" y="289"/>
                  <a:pt x="149" y="289"/>
                  <a:pt x="148" y="288"/>
                </a:cubicBezTo>
                <a:close/>
                <a:moveTo>
                  <a:pt x="167" y="283"/>
                </a:moveTo>
                <a:cubicBezTo>
                  <a:pt x="167" y="283"/>
                  <a:pt x="167" y="283"/>
                  <a:pt x="168" y="283"/>
                </a:cubicBezTo>
                <a:cubicBezTo>
                  <a:pt x="168" y="283"/>
                  <a:pt x="167" y="283"/>
                  <a:pt x="167" y="283"/>
                </a:cubicBezTo>
                <a:close/>
                <a:moveTo>
                  <a:pt x="178" y="280"/>
                </a:moveTo>
                <a:cubicBezTo>
                  <a:pt x="179" y="280"/>
                  <a:pt x="179" y="279"/>
                  <a:pt x="179" y="279"/>
                </a:cubicBezTo>
                <a:cubicBezTo>
                  <a:pt x="179" y="280"/>
                  <a:pt x="178" y="281"/>
                  <a:pt x="178" y="280"/>
                </a:cubicBezTo>
                <a:close/>
                <a:moveTo>
                  <a:pt x="180" y="280"/>
                </a:moveTo>
                <a:cubicBezTo>
                  <a:pt x="180" y="280"/>
                  <a:pt x="180" y="280"/>
                  <a:pt x="180" y="280"/>
                </a:cubicBezTo>
                <a:cubicBezTo>
                  <a:pt x="180" y="279"/>
                  <a:pt x="180" y="279"/>
                  <a:pt x="180" y="279"/>
                </a:cubicBezTo>
                <a:cubicBezTo>
                  <a:pt x="180" y="279"/>
                  <a:pt x="180" y="279"/>
                  <a:pt x="180" y="279"/>
                </a:cubicBezTo>
                <a:cubicBezTo>
                  <a:pt x="181" y="279"/>
                  <a:pt x="180" y="280"/>
                  <a:pt x="181" y="280"/>
                </a:cubicBezTo>
                <a:cubicBezTo>
                  <a:pt x="180" y="280"/>
                  <a:pt x="180" y="280"/>
                  <a:pt x="180" y="280"/>
                </a:cubicBezTo>
                <a:close/>
                <a:moveTo>
                  <a:pt x="190" y="277"/>
                </a:moveTo>
                <a:cubicBezTo>
                  <a:pt x="191" y="278"/>
                  <a:pt x="191" y="276"/>
                  <a:pt x="191" y="277"/>
                </a:cubicBezTo>
                <a:cubicBezTo>
                  <a:pt x="191" y="277"/>
                  <a:pt x="190" y="278"/>
                  <a:pt x="190" y="277"/>
                </a:cubicBezTo>
                <a:close/>
                <a:moveTo>
                  <a:pt x="193" y="278"/>
                </a:moveTo>
                <a:cubicBezTo>
                  <a:pt x="193" y="278"/>
                  <a:pt x="193" y="277"/>
                  <a:pt x="193" y="277"/>
                </a:cubicBezTo>
                <a:cubicBezTo>
                  <a:pt x="193" y="277"/>
                  <a:pt x="193" y="277"/>
                  <a:pt x="193" y="277"/>
                </a:cubicBezTo>
                <a:cubicBezTo>
                  <a:pt x="193" y="278"/>
                  <a:pt x="193" y="278"/>
                  <a:pt x="193" y="278"/>
                </a:cubicBezTo>
                <a:close/>
                <a:moveTo>
                  <a:pt x="194" y="277"/>
                </a:moveTo>
                <a:cubicBezTo>
                  <a:pt x="194" y="277"/>
                  <a:pt x="194" y="277"/>
                  <a:pt x="194" y="277"/>
                </a:cubicBezTo>
                <a:cubicBezTo>
                  <a:pt x="194" y="277"/>
                  <a:pt x="194" y="277"/>
                  <a:pt x="194" y="277"/>
                </a:cubicBezTo>
                <a:cubicBezTo>
                  <a:pt x="194" y="277"/>
                  <a:pt x="194" y="277"/>
                  <a:pt x="194" y="277"/>
                </a:cubicBezTo>
                <a:cubicBezTo>
                  <a:pt x="194" y="277"/>
                  <a:pt x="194" y="277"/>
                  <a:pt x="194" y="277"/>
                </a:cubicBezTo>
                <a:cubicBezTo>
                  <a:pt x="193" y="277"/>
                  <a:pt x="193" y="277"/>
                  <a:pt x="193" y="277"/>
                </a:cubicBezTo>
                <a:cubicBezTo>
                  <a:pt x="193" y="276"/>
                  <a:pt x="194" y="276"/>
                  <a:pt x="194" y="276"/>
                </a:cubicBezTo>
                <a:cubicBezTo>
                  <a:pt x="194" y="276"/>
                  <a:pt x="194" y="276"/>
                  <a:pt x="194" y="276"/>
                </a:cubicBezTo>
                <a:cubicBezTo>
                  <a:pt x="194" y="276"/>
                  <a:pt x="194" y="276"/>
                  <a:pt x="194" y="276"/>
                </a:cubicBezTo>
                <a:cubicBezTo>
                  <a:pt x="194" y="276"/>
                  <a:pt x="194" y="276"/>
                  <a:pt x="194" y="277"/>
                </a:cubicBezTo>
                <a:close/>
                <a:moveTo>
                  <a:pt x="196" y="276"/>
                </a:moveTo>
                <a:cubicBezTo>
                  <a:pt x="196" y="276"/>
                  <a:pt x="196" y="276"/>
                  <a:pt x="196" y="276"/>
                </a:cubicBezTo>
                <a:cubicBezTo>
                  <a:pt x="196" y="276"/>
                  <a:pt x="196" y="276"/>
                  <a:pt x="196" y="276"/>
                </a:cubicBezTo>
                <a:close/>
                <a:moveTo>
                  <a:pt x="197" y="286"/>
                </a:moveTo>
                <a:cubicBezTo>
                  <a:pt x="197" y="287"/>
                  <a:pt x="196" y="287"/>
                  <a:pt x="196" y="287"/>
                </a:cubicBezTo>
                <a:cubicBezTo>
                  <a:pt x="196" y="286"/>
                  <a:pt x="196" y="286"/>
                  <a:pt x="196" y="286"/>
                </a:cubicBezTo>
                <a:cubicBezTo>
                  <a:pt x="196" y="286"/>
                  <a:pt x="196" y="287"/>
                  <a:pt x="197" y="286"/>
                </a:cubicBezTo>
                <a:close/>
                <a:moveTo>
                  <a:pt x="195" y="294"/>
                </a:moveTo>
                <a:cubicBezTo>
                  <a:pt x="195" y="293"/>
                  <a:pt x="196" y="293"/>
                  <a:pt x="195" y="293"/>
                </a:cubicBezTo>
                <a:cubicBezTo>
                  <a:pt x="195" y="293"/>
                  <a:pt x="195" y="293"/>
                  <a:pt x="196" y="293"/>
                </a:cubicBezTo>
                <a:cubicBezTo>
                  <a:pt x="195" y="293"/>
                  <a:pt x="196" y="293"/>
                  <a:pt x="196" y="294"/>
                </a:cubicBezTo>
                <a:lnTo>
                  <a:pt x="195" y="294"/>
                </a:lnTo>
                <a:close/>
                <a:moveTo>
                  <a:pt x="196" y="292"/>
                </a:moveTo>
                <a:cubicBezTo>
                  <a:pt x="196" y="292"/>
                  <a:pt x="196" y="292"/>
                  <a:pt x="195" y="292"/>
                </a:cubicBezTo>
                <a:cubicBezTo>
                  <a:pt x="196" y="292"/>
                  <a:pt x="196" y="291"/>
                  <a:pt x="196" y="291"/>
                </a:cubicBezTo>
                <a:cubicBezTo>
                  <a:pt x="196" y="291"/>
                  <a:pt x="196" y="292"/>
                  <a:pt x="196" y="292"/>
                </a:cubicBezTo>
                <a:close/>
                <a:moveTo>
                  <a:pt x="196" y="290"/>
                </a:moveTo>
                <a:cubicBezTo>
                  <a:pt x="195" y="290"/>
                  <a:pt x="195" y="290"/>
                  <a:pt x="196" y="290"/>
                </a:cubicBezTo>
                <a:cubicBezTo>
                  <a:pt x="196" y="290"/>
                  <a:pt x="195" y="290"/>
                  <a:pt x="195" y="290"/>
                </a:cubicBezTo>
                <a:cubicBezTo>
                  <a:pt x="195" y="289"/>
                  <a:pt x="195" y="288"/>
                  <a:pt x="195" y="288"/>
                </a:cubicBezTo>
                <a:cubicBezTo>
                  <a:pt x="196" y="288"/>
                  <a:pt x="196" y="289"/>
                  <a:pt x="197" y="289"/>
                </a:cubicBezTo>
                <a:cubicBezTo>
                  <a:pt x="196" y="290"/>
                  <a:pt x="196" y="290"/>
                  <a:pt x="196" y="290"/>
                </a:cubicBezTo>
                <a:close/>
                <a:moveTo>
                  <a:pt x="197" y="294"/>
                </a:moveTo>
                <a:cubicBezTo>
                  <a:pt x="197" y="294"/>
                  <a:pt x="197" y="294"/>
                  <a:pt x="197" y="294"/>
                </a:cubicBezTo>
                <a:cubicBezTo>
                  <a:pt x="197" y="294"/>
                  <a:pt x="197" y="293"/>
                  <a:pt x="197" y="293"/>
                </a:cubicBezTo>
                <a:cubicBezTo>
                  <a:pt x="197" y="294"/>
                  <a:pt x="197" y="294"/>
                  <a:pt x="197" y="294"/>
                </a:cubicBezTo>
                <a:close/>
                <a:moveTo>
                  <a:pt x="197" y="290"/>
                </a:moveTo>
                <a:cubicBezTo>
                  <a:pt x="197" y="290"/>
                  <a:pt x="197" y="289"/>
                  <a:pt x="198" y="289"/>
                </a:cubicBezTo>
                <a:cubicBezTo>
                  <a:pt x="197" y="289"/>
                  <a:pt x="198" y="290"/>
                  <a:pt x="197" y="290"/>
                </a:cubicBezTo>
                <a:close/>
                <a:moveTo>
                  <a:pt x="199" y="294"/>
                </a:moveTo>
                <a:cubicBezTo>
                  <a:pt x="199" y="294"/>
                  <a:pt x="198" y="295"/>
                  <a:pt x="198" y="295"/>
                </a:cubicBezTo>
                <a:cubicBezTo>
                  <a:pt x="198" y="294"/>
                  <a:pt x="199" y="293"/>
                  <a:pt x="199" y="293"/>
                </a:cubicBezTo>
                <a:cubicBezTo>
                  <a:pt x="199" y="294"/>
                  <a:pt x="198" y="294"/>
                  <a:pt x="199" y="294"/>
                </a:cubicBezTo>
                <a:close/>
                <a:moveTo>
                  <a:pt x="199" y="292"/>
                </a:moveTo>
                <a:cubicBezTo>
                  <a:pt x="199" y="292"/>
                  <a:pt x="199" y="291"/>
                  <a:pt x="200" y="291"/>
                </a:cubicBezTo>
                <a:cubicBezTo>
                  <a:pt x="200" y="292"/>
                  <a:pt x="199" y="291"/>
                  <a:pt x="199" y="292"/>
                </a:cubicBezTo>
                <a:close/>
                <a:moveTo>
                  <a:pt x="199" y="290"/>
                </a:moveTo>
                <a:cubicBezTo>
                  <a:pt x="199" y="291"/>
                  <a:pt x="199" y="290"/>
                  <a:pt x="198" y="290"/>
                </a:cubicBezTo>
                <a:cubicBezTo>
                  <a:pt x="198" y="289"/>
                  <a:pt x="198" y="289"/>
                  <a:pt x="199" y="288"/>
                </a:cubicBezTo>
                <a:cubicBezTo>
                  <a:pt x="199" y="288"/>
                  <a:pt x="200" y="287"/>
                  <a:pt x="200" y="286"/>
                </a:cubicBezTo>
                <a:cubicBezTo>
                  <a:pt x="201" y="286"/>
                  <a:pt x="201" y="287"/>
                  <a:pt x="201" y="287"/>
                </a:cubicBezTo>
                <a:cubicBezTo>
                  <a:pt x="202" y="287"/>
                  <a:pt x="201" y="287"/>
                  <a:pt x="201" y="287"/>
                </a:cubicBezTo>
                <a:cubicBezTo>
                  <a:pt x="201" y="289"/>
                  <a:pt x="202" y="287"/>
                  <a:pt x="202" y="288"/>
                </a:cubicBezTo>
                <a:cubicBezTo>
                  <a:pt x="201" y="289"/>
                  <a:pt x="199" y="288"/>
                  <a:pt x="199" y="290"/>
                </a:cubicBezTo>
                <a:close/>
                <a:moveTo>
                  <a:pt x="201" y="291"/>
                </a:moveTo>
                <a:cubicBezTo>
                  <a:pt x="201" y="291"/>
                  <a:pt x="201" y="291"/>
                  <a:pt x="202" y="291"/>
                </a:cubicBezTo>
                <a:cubicBezTo>
                  <a:pt x="201" y="291"/>
                  <a:pt x="201" y="292"/>
                  <a:pt x="201" y="291"/>
                </a:cubicBezTo>
                <a:close/>
                <a:moveTo>
                  <a:pt x="202" y="293"/>
                </a:moveTo>
                <a:cubicBezTo>
                  <a:pt x="202" y="293"/>
                  <a:pt x="202" y="293"/>
                  <a:pt x="202" y="292"/>
                </a:cubicBezTo>
                <a:cubicBezTo>
                  <a:pt x="202" y="292"/>
                  <a:pt x="202" y="292"/>
                  <a:pt x="202" y="292"/>
                </a:cubicBezTo>
                <a:cubicBezTo>
                  <a:pt x="201" y="292"/>
                  <a:pt x="203" y="293"/>
                  <a:pt x="202" y="293"/>
                </a:cubicBezTo>
                <a:close/>
                <a:moveTo>
                  <a:pt x="203" y="292"/>
                </a:moveTo>
                <a:cubicBezTo>
                  <a:pt x="204" y="292"/>
                  <a:pt x="204" y="292"/>
                  <a:pt x="204" y="292"/>
                </a:cubicBezTo>
                <a:cubicBezTo>
                  <a:pt x="204" y="293"/>
                  <a:pt x="204" y="293"/>
                  <a:pt x="203" y="292"/>
                </a:cubicBezTo>
                <a:close/>
                <a:moveTo>
                  <a:pt x="208" y="290"/>
                </a:moveTo>
                <a:cubicBezTo>
                  <a:pt x="208" y="290"/>
                  <a:pt x="209" y="289"/>
                  <a:pt x="209" y="290"/>
                </a:cubicBezTo>
                <a:lnTo>
                  <a:pt x="208" y="290"/>
                </a:lnTo>
                <a:close/>
                <a:moveTo>
                  <a:pt x="213" y="287"/>
                </a:moveTo>
                <a:cubicBezTo>
                  <a:pt x="213" y="288"/>
                  <a:pt x="211" y="287"/>
                  <a:pt x="210" y="288"/>
                </a:cubicBezTo>
                <a:cubicBezTo>
                  <a:pt x="210" y="287"/>
                  <a:pt x="212" y="286"/>
                  <a:pt x="213" y="287"/>
                </a:cubicBezTo>
                <a:close/>
                <a:moveTo>
                  <a:pt x="301" y="224"/>
                </a:moveTo>
                <a:cubicBezTo>
                  <a:pt x="301" y="224"/>
                  <a:pt x="301" y="224"/>
                  <a:pt x="301" y="224"/>
                </a:cubicBezTo>
                <a:cubicBezTo>
                  <a:pt x="301" y="224"/>
                  <a:pt x="301" y="224"/>
                  <a:pt x="301" y="224"/>
                </a:cubicBezTo>
                <a:cubicBezTo>
                  <a:pt x="301" y="224"/>
                  <a:pt x="301" y="224"/>
                  <a:pt x="301" y="224"/>
                </a:cubicBezTo>
                <a:close/>
                <a:moveTo>
                  <a:pt x="302" y="251"/>
                </a:moveTo>
                <a:cubicBezTo>
                  <a:pt x="302" y="251"/>
                  <a:pt x="302" y="251"/>
                  <a:pt x="301" y="250"/>
                </a:cubicBezTo>
                <a:cubicBezTo>
                  <a:pt x="302" y="250"/>
                  <a:pt x="302" y="250"/>
                  <a:pt x="302" y="250"/>
                </a:cubicBezTo>
                <a:cubicBezTo>
                  <a:pt x="302" y="250"/>
                  <a:pt x="302" y="251"/>
                  <a:pt x="302" y="251"/>
                </a:cubicBezTo>
                <a:close/>
                <a:moveTo>
                  <a:pt x="303" y="251"/>
                </a:moveTo>
                <a:cubicBezTo>
                  <a:pt x="303" y="251"/>
                  <a:pt x="303" y="251"/>
                  <a:pt x="303" y="251"/>
                </a:cubicBezTo>
                <a:cubicBezTo>
                  <a:pt x="303" y="251"/>
                  <a:pt x="302" y="251"/>
                  <a:pt x="302" y="250"/>
                </a:cubicBezTo>
                <a:cubicBezTo>
                  <a:pt x="303" y="250"/>
                  <a:pt x="303" y="250"/>
                  <a:pt x="303" y="250"/>
                </a:cubicBezTo>
                <a:cubicBezTo>
                  <a:pt x="303" y="251"/>
                  <a:pt x="303" y="251"/>
                  <a:pt x="303" y="251"/>
                </a:cubicBezTo>
                <a:close/>
                <a:moveTo>
                  <a:pt x="304" y="251"/>
                </a:moveTo>
                <a:cubicBezTo>
                  <a:pt x="304" y="251"/>
                  <a:pt x="304" y="251"/>
                  <a:pt x="304" y="251"/>
                </a:cubicBezTo>
                <a:cubicBezTo>
                  <a:pt x="304" y="251"/>
                  <a:pt x="304" y="251"/>
                  <a:pt x="304" y="251"/>
                </a:cubicBezTo>
                <a:cubicBezTo>
                  <a:pt x="304" y="251"/>
                  <a:pt x="304" y="251"/>
                  <a:pt x="304" y="251"/>
                </a:cubicBezTo>
                <a:cubicBezTo>
                  <a:pt x="304" y="251"/>
                  <a:pt x="304" y="251"/>
                  <a:pt x="304" y="251"/>
                </a:cubicBezTo>
                <a:close/>
                <a:moveTo>
                  <a:pt x="304" y="225"/>
                </a:moveTo>
                <a:cubicBezTo>
                  <a:pt x="303" y="225"/>
                  <a:pt x="303" y="225"/>
                  <a:pt x="303" y="225"/>
                </a:cubicBezTo>
                <a:cubicBezTo>
                  <a:pt x="303" y="225"/>
                  <a:pt x="303" y="224"/>
                  <a:pt x="303" y="224"/>
                </a:cubicBezTo>
                <a:cubicBezTo>
                  <a:pt x="303" y="224"/>
                  <a:pt x="303" y="224"/>
                  <a:pt x="303" y="224"/>
                </a:cubicBezTo>
                <a:cubicBezTo>
                  <a:pt x="303" y="224"/>
                  <a:pt x="304" y="224"/>
                  <a:pt x="304" y="224"/>
                </a:cubicBezTo>
                <a:cubicBezTo>
                  <a:pt x="304" y="224"/>
                  <a:pt x="304" y="224"/>
                  <a:pt x="304" y="225"/>
                </a:cubicBezTo>
                <a:cubicBezTo>
                  <a:pt x="304" y="225"/>
                  <a:pt x="304" y="225"/>
                  <a:pt x="304" y="225"/>
                </a:cubicBezTo>
                <a:close/>
                <a:moveTo>
                  <a:pt x="304" y="251"/>
                </a:moveTo>
                <a:cubicBezTo>
                  <a:pt x="304" y="251"/>
                  <a:pt x="304" y="251"/>
                  <a:pt x="304" y="251"/>
                </a:cubicBezTo>
                <a:cubicBezTo>
                  <a:pt x="304" y="251"/>
                  <a:pt x="304" y="251"/>
                  <a:pt x="304" y="251"/>
                </a:cubicBezTo>
                <a:cubicBezTo>
                  <a:pt x="304" y="251"/>
                  <a:pt x="304" y="251"/>
                  <a:pt x="304" y="251"/>
                </a:cubicBezTo>
                <a:close/>
                <a:moveTo>
                  <a:pt x="305" y="251"/>
                </a:moveTo>
                <a:cubicBezTo>
                  <a:pt x="305" y="251"/>
                  <a:pt x="305" y="251"/>
                  <a:pt x="305" y="251"/>
                </a:cubicBezTo>
                <a:cubicBezTo>
                  <a:pt x="305" y="250"/>
                  <a:pt x="305" y="250"/>
                  <a:pt x="305" y="250"/>
                </a:cubicBezTo>
                <a:cubicBezTo>
                  <a:pt x="305" y="251"/>
                  <a:pt x="305" y="251"/>
                  <a:pt x="305" y="251"/>
                </a:cubicBezTo>
                <a:close/>
                <a:moveTo>
                  <a:pt x="307" y="250"/>
                </a:moveTo>
                <a:cubicBezTo>
                  <a:pt x="307" y="250"/>
                  <a:pt x="307" y="250"/>
                  <a:pt x="307" y="250"/>
                </a:cubicBezTo>
                <a:cubicBezTo>
                  <a:pt x="307" y="250"/>
                  <a:pt x="306" y="250"/>
                  <a:pt x="306" y="250"/>
                </a:cubicBezTo>
                <a:cubicBezTo>
                  <a:pt x="306" y="250"/>
                  <a:pt x="306" y="250"/>
                  <a:pt x="306" y="250"/>
                </a:cubicBezTo>
                <a:cubicBezTo>
                  <a:pt x="306" y="250"/>
                  <a:pt x="305" y="250"/>
                  <a:pt x="305" y="250"/>
                </a:cubicBezTo>
                <a:cubicBezTo>
                  <a:pt x="305" y="250"/>
                  <a:pt x="305" y="250"/>
                  <a:pt x="305" y="250"/>
                </a:cubicBezTo>
                <a:cubicBezTo>
                  <a:pt x="305" y="250"/>
                  <a:pt x="305" y="250"/>
                  <a:pt x="305" y="249"/>
                </a:cubicBezTo>
                <a:cubicBezTo>
                  <a:pt x="305" y="249"/>
                  <a:pt x="305" y="250"/>
                  <a:pt x="305" y="249"/>
                </a:cubicBezTo>
                <a:cubicBezTo>
                  <a:pt x="306" y="249"/>
                  <a:pt x="305" y="249"/>
                  <a:pt x="305" y="250"/>
                </a:cubicBezTo>
                <a:cubicBezTo>
                  <a:pt x="306" y="250"/>
                  <a:pt x="306" y="249"/>
                  <a:pt x="306" y="249"/>
                </a:cubicBezTo>
                <a:cubicBezTo>
                  <a:pt x="306" y="249"/>
                  <a:pt x="307" y="249"/>
                  <a:pt x="307" y="249"/>
                </a:cubicBezTo>
                <a:cubicBezTo>
                  <a:pt x="307" y="249"/>
                  <a:pt x="307" y="250"/>
                  <a:pt x="307" y="250"/>
                </a:cubicBezTo>
                <a:cubicBezTo>
                  <a:pt x="307" y="250"/>
                  <a:pt x="307" y="250"/>
                  <a:pt x="308" y="250"/>
                </a:cubicBezTo>
                <a:cubicBezTo>
                  <a:pt x="307" y="250"/>
                  <a:pt x="307" y="250"/>
                  <a:pt x="307" y="250"/>
                </a:cubicBezTo>
                <a:close/>
                <a:moveTo>
                  <a:pt x="306" y="247"/>
                </a:moveTo>
                <a:cubicBezTo>
                  <a:pt x="307" y="248"/>
                  <a:pt x="307" y="247"/>
                  <a:pt x="307" y="248"/>
                </a:cubicBezTo>
                <a:cubicBezTo>
                  <a:pt x="307" y="248"/>
                  <a:pt x="307" y="248"/>
                  <a:pt x="307" y="248"/>
                </a:cubicBezTo>
                <a:cubicBezTo>
                  <a:pt x="307" y="248"/>
                  <a:pt x="307" y="248"/>
                  <a:pt x="306" y="248"/>
                </a:cubicBezTo>
                <a:cubicBezTo>
                  <a:pt x="306" y="248"/>
                  <a:pt x="306" y="248"/>
                  <a:pt x="306" y="247"/>
                </a:cubicBezTo>
                <a:close/>
                <a:moveTo>
                  <a:pt x="306" y="224"/>
                </a:moveTo>
                <a:cubicBezTo>
                  <a:pt x="306" y="225"/>
                  <a:pt x="306" y="225"/>
                  <a:pt x="306" y="225"/>
                </a:cubicBezTo>
                <a:cubicBezTo>
                  <a:pt x="306" y="225"/>
                  <a:pt x="306" y="225"/>
                  <a:pt x="306" y="225"/>
                </a:cubicBezTo>
                <a:cubicBezTo>
                  <a:pt x="306" y="225"/>
                  <a:pt x="306" y="225"/>
                  <a:pt x="306" y="224"/>
                </a:cubicBezTo>
                <a:close/>
                <a:moveTo>
                  <a:pt x="307" y="243"/>
                </a:moveTo>
                <a:cubicBezTo>
                  <a:pt x="308" y="243"/>
                  <a:pt x="308" y="243"/>
                  <a:pt x="308" y="243"/>
                </a:cubicBezTo>
                <a:cubicBezTo>
                  <a:pt x="308" y="243"/>
                  <a:pt x="307" y="244"/>
                  <a:pt x="307" y="243"/>
                </a:cubicBezTo>
                <a:close/>
                <a:moveTo>
                  <a:pt x="308" y="247"/>
                </a:moveTo>
                <a:cubicBezTo>
                  <a:pt x="308" y="248"/>
                  <a:pt x="308" y="248"/>
                  <a:pt x="308" y="248"/>
                </a:cubicBezTo>
                <a:cubicBezTo>
                  <a:pt x="308" y="247"/>
                  <a:pt x="308" y="247"/>
                  <a:pt x="308" y="247"/>
                </a:cubicBezTo>
                <a:close/>
                <a:moveTo>
                  <a:pt x="309" y="249"/>
                </a:moveTo>
                <a:cubicBezTo>
                  <a:pt x="308" y="249"/>
                  <a:pt x="308" y="250"/>
                  <a:pt x="307" y="250"/>
                </a:cubicBezTo>
                <a:cubicBezTo>
                  <a:pt x="308" y="249"/>
                  <a:pt x="307" y="249"/>
                  <a:pt x="308" y="248"/>
                </a:cubicBezTo>
                <a:cubicBezTo>
                  <a:pt x="309" y="248"/>
                  <a:pt x="308" y="250"/>
                  <a:pt x="309" y="249"/>
                </a:cubicBezTo>
                <a:cubicBezTo>
                  <a:pt x="309" y="249"/>
                  <a:pt x="308" y="249"/>
                  <a:pt x="309" y="248"/>
                </a:cubicBezTo>
                <a:cubicBezTo>
                  <a:pt x="309" y="249"/>
                  <a:pt x="309" y="249"/>
                  <a:pt x="309" y="249"/>
                </a:cubicBezTo>
                <a:cubicBezTo>
                  <a:pt x="309" y="249"/>
                  <a:pt x="309" y="249"/>
                  <a:pt x="309" y="249"/>
                </a:cubicBezTo>
                <a:close/>
                <a:moveTo>
                  <a:pt x="309" y="223"/>
                </a:moveTo>
                <a:cubicBezTo>
                  <a:pt x="309" y="223"/>
                  <a:pt x="309" y="223"/>
                  <a:pt x="309" y="223"/>
                </a:cubicBezTo>
                <a:cubicBezTo>
                  <a:pt x="309" y="223"/>
                  <a:pt x="309" y="223"/>
                  <a:pt x="309" y="224"/>
                </a:cubicBezTo>
                <a:cubicBezTo>
                  <a:pt x="309" y="224"/>
                  <a:pt x="309" y="224"/>
                  <a:pt x="308" y="224"/>
                </a:cubicBezTo>
                <a:cubicBezTo>
                  <a:pt x="308" y="224"/>
                  <a:pt x="308" y="224"/>
                  <a:pt x="308" y="224"/>
                </a:cubicBezTo>
                <a:cubicBezTo>
                  <a:pt x="308" y="224"/>
                  <a:pt x="308" y="224"/>
                  <a:pt x="308" y="224"/>
                </a:cubicBezTo>
                <a:cubicBezTo>
                  <a:pt x="308" y="224"/>
                  <a:pt x="308" y="224"/>
                  <a:pt x="308" y="224"/>
                </a:cubicBezTo>
                <a:cubicBezTo>
                  <a:pt x="308" y="224"/>
                  <a:pt x="308" y="224"/>
                  <a:pt x="308" y="224"/>
                </a:cubicBezTo>
                <a:cubicBezTo>
                  <a:pt x="308" y="224"/>
                  <a:pt x="308" y="224"/>
                  <a:pt x="308" y="224"/>
                </a:cubicBezTo>
                <a:cubicBezTo>
                  <a:pt x="307" y="224"/>
                  <a:pt x="307" y="224"/>
                  <a:pt x="307" y="224"/>
                </a:cubicBezTo>
                <a:cubicBezTo>
                  <a:pt x="307" y="224"/>
                  <a:pt x="307" y="224"/>
                  <a:pt x="307" y="224"/>
                </a:cubicBezTo>
                <a:cubicBezTo>
                  <a:pt x="307" y="224"/>
                  <a:pt x="307" y="224"/>
                  <a:pt x="306" y="224"/>
                </a:cubicBezTo>
                <a:cubicBezTo>
                  <a:pt x="307" y="224"/>
                  <a:pt x="307" y="224"/>
                  <a:pt x="307" y="224"/>
                </a:cubicBezTo>
                <a:cubicBezTo>
                  <a:pt x="306" y="224"/>
                  <a:pt x="306" y="224"/>
                  <a:pt x="306" y="224"/>
                </a:cubicBezTo>
                <a:cubicBezTo>
                  <a:pt x="306" y="224"/>
                  <a:pt x="306" y="224"/>
                  <a:pt x="306" y="224"/>
                </a:cubicBezTo>
                <a:cubicBezTo>
                  <a:pt x="306" y="224"/>
                  <a:pt x="306" y="224"/>
                  <a:pt x="305" y="224"/>
                </a:cubicBezTo>
                <a:cubicBezTo>
                  <a:pt x="305" y="224"/>
                  <a:pt x="305" y="224"/>
                  <a:pt x="305" y="224"/>
                </a:cubicBezTo>
                <a:cubicBezTo>
                  <a:pt x="305" y="224"/>
                  <a:pt x="305" y="224"/>
                  <a:pt x="305" y="225"/>
                </a:cubicBezTo>
                <a:cubicBezTo>
                  <a:pt x="305" y="225"/>
                  <a:pt x="305" y="225"/>
                  <a:pt x="305" y="225"/>
                </a:cubicBezTo>
                <a:cubicBezTo>
                  <a:pt x="305" y="225"/>
                  <a:pt x="305" y="225"/>
                  <a:pt x="305" y="225"/>
                </a:cubicBezTo>
                <a:cubicBezTo>
                  <a:pt x="305" y="224"/>
                  <a:pt x="305" y="225"/>
                  <a:pt x="305" y="224"/>
                </a:cubicBezTo>
                <a:cubicBezTo>
                  <a:pt x="305" y="224"/>
                  <a:pt x="305" y="224"/>
                  <a:pt x="305" y="224"/>
                </a:cubicBezTo>
                <a:cubicBezTo>
                  <a:pt x="305" y="224"/>
                  <a:pt x="306" y="224"/>
                  <a:pt x="306" y="224"/>
                </a:cubicBezTo>
                <a:cubicBezTo>
                  <a:pt x="306" y="224"/>
                  <a:pt x="306" y="224"/>
                  <a:pt x="306" y="224"/>
                </a:cubicBezTo>
                <a:cubicBezTo>
                  <a:pt x="306" y="224"/>
                  <a:pt x="306" y="224"/>
                  <a:pt x="306" y="224"/>
                </a:cubicBezTo>
                <a:cubicBezTo>
                  <a:pt x="306" y="224"/>
                  <a:pt x="307" y="223"/>
                  <a:pt x="308" y="223"/>
                </a:cubicBezTo>
                <a:cubicBezTo>
                  <a:pt x="308" y="223"/>
                  <a:pt x="308" y="223"/>
                  <a:pt x="308" y="223"/>
                </a:cubicBezTo>
                <a:cubicBezTo>
                  <a:pt x="308" y="223"/>
                  <a:pt x="309" y="223"/>
                  <a:pt x="309" y="223"/>
                </a:cubicBezTo>
                <a:cubicBezTo>
                  <a:pt x="309" y="223"/>
                  <a:pt x="308" y="222"/>
                  <a:pt x="308" y="222"/>
                </a:cubicBezTo>
                <a:cubicBezTo>
                  <a:pt x="308" y="222"/>
                  <a:pt x="308" y="222"/>
                  <a:pt x="308" y="222"/>
                </a:cubicBezTo>
                <a:cubicBezTo>
                  <a:pt x="308" y="222"/>
                  <a:pt x="308" y="222"/>
                  <a:pt x="308" y="222"/>
                </a:cubicBezTo>
                <a:cubicBezTo>
                  <a:pt x="308" y="222"/>
                  <a:pt x="308" y="222"/>
                  <a:pt x="308" y="222"/>
                </a:cubicBezTo>
                <a:cubicBezTo>
                  <a:pt x="308" y="222"/>
                  <a:pt x="308" y="223"/>
                  <a:pt x="308" y="223"/>
                </a:cubicBezTo>
                <a:cubicBezTo>
                  <a:pt x="308" y="223"/>
                  <a:pt x="308" y="223"/>
                  <a:pt x="308" y="223"/>
                </a:cubicBezTo>
                <a:cubicBezTo>
                  <a:pt x="308" y="223"/>
                  <a:pt x="308" y="223"/>
                  <a:pt x="307" y="223"/>
                </a:cubicBezTo>
                <a:cubicBezTo>
                  <a:pt x="308" y="223"/>
                  <a:pt x="308" y="223"/>
                  <a:pt x="308" y="223"/>
                </a:cubicBezTo>
                <a:cubicBezTo>
                  <a:pt x="307" y="223"/>
                  <a:pt x="307" y="223"/>
                  <a:pt x="307" y="223"/>
                </a:cubicBezTo>
                <a:cubicBezTo>
                  <a:pt x="307" y="223"/>
                  <a:pt x="307" y="223"/>
                  <a:pt x="307" y="223"/>
                </a:cubicBezTo>
                <a:cubicBezTo>
                  <a:pt x="307" y="223"/>
                  <a:pt x="307" y="223"/>
                  <a:pt x="307" y="223"/>
                </a:cubicBezTo>
                <a:cubicBezTo>
                  <a:pt x="307" y="223"/>
                  <a:pt x="307" y="223"/>
                  <a:pt x="307" y="222"/>
                </a:cubicBezTo>
                <a:cubicBezTo>
                  <a:pt x="307" y="222"/>
                  <a:pt x="307" y="222"/>
                  <a:pt x="307" y="222"/>
                </a:cubicBezTo>
                <a:cubicBezTo>
                  <a:pt x="308" y="222"/>
                  <a:pt x="308" y="221"/>
                  <a:pt x="309" y="222"/>
                </a:cubicBezTo>
                <a:cubicBezTo>
                  <a:pt x="308" y="222"/>
                  <a:pt x="309" y="223"/>
                  <a:pt x="309" y="223"/>
                </a:cubicBezTo>
                <a:cubicBezTo>
                  <a:pt x="309" y="223"/>
                  <a:pt x="309" y="223"/>
                  <a:pt x="309" y="223"/>
                </a:cubicBezTo>
                <a:close/>
                <a:moveTo>
                  <a:pt x="310" y="248"/>
                </a:moveTo>
                <a:cubicBezTo>
                  <a:pt x="310" y="247"/>
                  <a:pt x="309" y="247"/>
                  <a:pt x="309" y="247"/>
                </a:cubicBezTo>
                <a:cubicBezTo>
                  <a:pt x="310" y="247"/>
                  <a:pt x="310" y="247"/>
                  <a:pt x="310" y="247"/>
                </a:cubicBezTo>
                <a:cubicBezTo>
                  <a:pt x="310" y="248"/>
                  <a:pt x="310" y="248"/>
                  <a:pt x="310" y="248"/>
                </a:cubicBezTo>
                <a:close/>
                <a:moveTo>
                  <a:pt x="313" y="238"/>
                </a:moveTo>
                <a:cubicBezTo>
                  <a:pt x="313" y="238"/>
                  <a:pt x="313" y="238"/>
                  <a:pt x="313" y="238"/>
                </a:cubicBezTo>
                <a:cubicBezTo>
                  <a:pt x="313" y="238"/>
                  <a:pt x="313" y="238"/>
                  <a:pt x="313" y="239"/>
                </a:cubicBezTo>
                <a:cubicBezTo>
                  <a:pt x="313" y="238"/>
                  <a:pt x="313" y="238"/>
                  <a:pt x="313" y="238"/>
                </a:cubicBezTo>
                <a:close/>
                <a:moveTo>
                  <a:pt x="313" y="238"/>
                </a:moveTo>
                <a:cubicBezTo>
                  <a:pt x="313" y="238"/>
                  <a:pt x="313" y="238"/>
                  <a:pt x="313" y="239"/>
                </a:cubicBezTo>
                <a:cubicBezTo>
                  <a:pt x="313" y="239"/>
                  <a:pt x="313" y="239"/>
                  <a:pt x="313" y="239"/>
                </a:cubicBezTo>
                <a:cubicBezTo>
                  <a:pt x="313" y="239"/>
                  <a:pt x="312" y="238"/>
                  <a:pt x="312" y="238"/>
                </a:cubicBezTo>
                <a:cubicBezTo>
                  <a:pt x="312" y="238"/>
                  <a:pt x="313" y="238"/>
                  <a:pt x="313" y="238"/>
                </a:cubicBezTo>
                <a:close/>
                <a:moveTo>
                  <a:pt x="312" y="237"/>
                </a:moveTo>
                <a:cubicBezTo>
                  <a:pt x="312" y="237"/>
                  <a:pt x="312" y="237"/>
                  <a:pt x="313" y="237"/>
                </a:cubicBezTo>
                <a:cubicBezTo>
                  <a:pt x="312" y="237"/>
                  <a:pt x="312" y="237"/>
                  <a:pt x="312" y="237"/>
                </a:cubicBezTo>
                <a:cubicBezTo>
                  <a:pt x="312" y="237"/>
                  <a:pt x="312" y="237"/>
                  <a:pt x="312" y="237"/>
                </a:cubicBezTo>
                <a:close/>
                <a:moveTo>
                  <a:pt x="311" y="238"/>
                </a:moveTo>
                <a:cubicBezTo>
                  <a:pt x="311" y="239"/>
                  <a:pt x="310" y="239"/>
                  <a:pt x="310" y="239"/>
                </a:cubicBezTo>
                <a:cubicBezTo>
                  <a:pt x="310" y="238"/>
                  <a:pt x="311" y="238"/>
                  <a:pt x="311" y="238"/>
                </a:cubicBezTo>
                <a:close/>
                <a:moveTo>
                  <a:pt x="312" y="247"/>
                </a:moveTo>
                <a:cubicBezTo>
                  <a:pt x="311" y="247"/>
                  <a:pt x="311" y="247"/>
                  <a:pt x="310" y="247"/>
                </a:cubicBezTo>
                <a:cubicBezTo>
                  <a:pt x="311" y="247"/>
                  <a:pt x="312" y="247"/>
                  <a:pt x="312" y="247"/>
                </a:cubicBezTo>
                <a:close/>
                <a:moveTo>
                  <a:pt x="312" y="239"/>
                </a:moveTo>
                <a:cubicBezTo>
                  <a:pt x="312" y="238"/>
                  <a:pt x="312" y="238"/>
                  <a:pt x="312" y="238"/>
                </a:cubicBezTo>
                <a:cubicBezTo>
                  <a:pt x="312" y="238"/>
                  <a:pt x="312" y="238"/>
                  <a:pt x="312" y="238"/>
                </a:cubicBezTo>
                <a:cubicBezTo>
                  <a:pt x="312" y="238"/>
                  <a:pt x="312" y="238"/>
                  <a:pt x="312" y="238"/>
                </a:cubicBezTo>
                <a:cubicBezTo>
                  <a:pt x="313" y="238"/>
                  <a:pt x="312" y="238"/>
                  <a:pt x="312" y="239"/>
                </a:cubicBezTo>
                <a:close/>
                <a:moveTo>
                  <a:pt x="313" y="244"/>
                </a:moveTo>
                <a:cubicBezTo>
                  <a:pt x="313" y="245"/>
                  <a:pt x="313" y="245"/>
                  <a:pt x="312" y="245"/>
                </a:cubicBezTo>
                <a:cubicBezTo>
                  <a:pt x="312" y="245"/>
                  <a:pt x="312" y="244"/>
                  <a:pt x="313" y="244"/>
                </a:cubicBezTo>
                <a:close/>
                <a:moveTo>
                  <a:pt x="312" y="247"/>
                </a:moveTo>
                <a:cubicBezTo>
                  <a:pt x="312" y="247"/>
                  <a:pt x="312" y="247"/>
                  <a:pt x="312" y="246"/>
                </a:cubicBezTo>
                <a:cubicBezTo>
                  <a:pt x="313" y="247"/>
                  <a:pt x="313" y="246"/>
                  <a:pt x="314" y="247"/>
                </a:cubicBezTo>
                <a:cubicBezTo>
                  <a:pt x="313" y="246"/>
                  <a:pt x="313" y="247"/>
                  <a:pt x="312" y="247"/>
                </a:cubicBezTo>
                <a:close/>
                <a:moveTo>
                  <a:pt x="318" y="222"/>
                </a:moveTo>
                <a:cubicBezTo>
                  <a:pt x="318" y="221"/>
                  <a:pt x="319" y="221"/>
                  <a:pt x="319" y="221"/>
                </a:cubicBezTo>
                <a:cubicBezTo>
                  <a:pt x="319" y="221"/>
                  <a:pt x="319" y="221"/>
                  <a:pt x="319" y="221"/>
                </a:cubicBezTo>
                <a:cubicBezTo>
                  <a:pt x="319" y="222"/>
                  <a:pt x="318" y="222"/>
                  <a:pt x="318" y="222"/>
                </a:cubicBezTo>
                <a:cubicBezTo>
                  <a:pt x="318" y="222"/>
                  <a:pt x="318" y="222"/>
                  <a:pt x="318" y="222"/>
                </a:cubicBezTo>
                <a:close/>
                <a:moveTo>
                  <a:pt x="315" y="232"/>
                </a:moveTo>
                <a:cubicBezTo>
                  <a:pt x="315" y="232"/>
                  <a:pt x="315" y="232"/>
                  <a:pt x="315" y="232"/>
                </a:cubicBezTo>
                <a:cubicBezTo>
                  <a:pt x="315" y="232"/>
                  <a:pt x="315" y="232"/>
                  <a:pt x="315" y="232"/>
                </a:cubicBezTo>
                <a:cubicBezTo>
                  <a:pt x="315" y="232"/>
                  <a:pt x="315" y="233"/>
                  <a:pt x="314" y="232"/>
                </a:cubicBezTo>
                <a:lnTo>
                  <a:pt x="315" y="232"/>
                </a:lnTo>
                <a:close/>
                <a:moveTo>
                  <a:pt x="315" y="237"/>
                </a:moveTo>
                <a:cubicBezTo>
                  <a:pt x="315" y="237"/>
                  <a:pt x="315" y="238"/>
                  <a:pt x="315" y="238"/>
                </a:cubicBezTo>
                <a:cubicBezTo>
                  <a:pt x="315" y="238"/>
                  <a:pt x="315" y="237"/>
                  <a:pt x="315" y="237"/>
                </a:cubicBezTo>
                <a:cubicBezTo>
                  <a:pt x="315" y="237"/>
                  <a:pt x="315" y="237"/>
                  <a:pt x="315" y="237"/>
                </a:cubicBezTo>
                <a:close/>
                <a:moveTo>
                  <a:pt x="314" y="238"/>
                </a:moveTo>
                <a:cubicBezTo>
                  <a:pt x="314" y="238"/>
                  <a:pt x="314" y="238"/>
                  <a:pt x="314" y="238"/>
                </a:cubicBezTo>
                <a:cubicBezTo>
                  <a:pt x="314" y="238"/>
                  <a:pt x="314" y="238"/>
                  <a:pt x="314" y="238"/>
                </a:cubicBezTo>
                <a:cubicBezTo>
                  <a:pt x="314" y="238"/>
                  <a:pt x="314" y="238"/>
                  <a:pt x="314" y="238"/>
                </a:cubicBezTo>
                <a:close/>
                <a:moveTo>
                  <a:pt x="314" y="237"/>
                </a:moveTo>
                <a:cubicBezTo>
                  <a:pt x="314" y="237"/>
                  <a:pt x="314" y="237"/>
                  <a:pt x="314" y="237"/>
                </a:cubicBezTo>
                <a:cubicBezTo>
                  <a:pt x="314" y="237"/>
                  <a:pt x="314" y="238"/>
                  <a:pt x="314" y="238"/>
                </a:cubicBezTo>
                <a:cubicBezTo>
                  <a:pt x="314" y="238"/>
                  <a:pt x="314" y="237"/>
                  <a:pt x="314" y="237"/>
                </a:cubicBezTo>
                <a:close/>
                <a:moveTo>
                  <a:pt x="314" y="238"/>
                </a:moveTo>
                <a:cubicBezTo>
                  <a:pt x="314" y="238"/>
                  <a:pt x="314" y="238"/>
                  <a:pt x="314" y="238"/>
                </a:cubicBezTo>
                <a:cubicBezTo>
                  <a:pt x="314" y="238"/>
                  <a:pt x="314" y="238"/>
                  <a:pt x="314" y="238"/>
                </a:cubicBezTo>
                <a:cubicBezTo>
                  <a:pt x="314" y="238"/>
                  <a:pt x="314" y="238"/>
                  <a:pt x="314" y="238"/>
                </a:cubicBezTo>
                <a:close/>
                <a:moveTo>
                  <a:pt x="314" y="248"/>
                </a:moveTo>
                <a:cubicBezTo>
                  <a:pt x="314" y="247"/>
                  <a:pt x="314" y="247"/>
                  <a:pt x="314" y="247"/>
                </a:cubicBezTo>
                <a:cubicBezTo>
                  <a:pt x="314" y="247"/>
                  <a:pt x="314" y="247"/>
                  <a:pt x="314" y="246"/>
                </a:cubicBezTo>
                <a:cubicBezTo>
                  <a:pt x="314" y="246"/>
                  <a:pt x="315" y="246"/>
                  <a:pt x="315" y="247"/>
                </a:cubicBezTo>
                <a:cubicBezTo>
                  <a:pt x="315" y="247"/>
                  <a:pt x="315" y="248"/>
                  <a:pt x="314" y="248"/>
                </a:cubicBezTo>
                <a:close/>
                <a:moveTo>
                  <a:pt x="315" y="238"/>
                </a:moveTo>
                <a:cubicBezTo>
                  <a:pt x="315" y="238"/>
                  <a:pt x="315" y="238"/>
                  <a:pt x="315" y="238"/>
                </a:cubicBezTo>
                <a:cubicBezTo>
                  <a:pt x="315" y="238"/>
                  <a:pt x="315" y="238"/>
                  <a:pt x="315" y="238"/>
                </a:cubicBezTo>
                <a:cubicBezTo>
                  <a:pt x="315" y="238"/>
                  <a:pt x="316" y="238"/>
                  <a:pt x="316" y="237"/>
                </a:cubicBezTo>
                <a:cubicBezTo>
                  <a:pt x="316" y="238"/>
                  <a:pt x="316" y="238"/>
                  <a:pt x="316" y="238"/>
                </a:cubicBezTo>
                <a:cubicBezTo>
                  <a:pt x="315" y="238"/>
                  <a:pt x="315" y="238"/>
                  <a:pt x="315" y="238"/>
                </a:cubicBezTo>
                <a:close/>
                <a:moveTo>
                  <a:pt x="317" y="246"/>
                </a:moveTo>
                <a:cubicBezTo>
                  <a:pt x="316" y="246"/>
                  <a:pt x="316" y="247"/>
                  <a:pt x="316" y="247"/>
                </a:cubicBezTo>
                <a:cubicBezTo>
                  <a:pt x="315" y="247"/>
                  <a:pt x="316" y="247"/>
                  <a:pt x="316" y="246"/>
                </a:cubicBezTo>
                <a:cubicBezTo>
                  <a:pt x="316" y="246"/>
                  <a:pt x="316" y="246"/>
                  <a:pt x="316" y="246"/>
                </a:cubicBezTo>
                <a:cubicBezTo>
                  <a:pt x="316" y="246"/>
                  <a:pt x="317" y="246"/>
                  <a:pt x="317" y="246"/>
                </a:cubicBezTo>
                <a:close/>
                <a:moveTo>
                  <a:pt x="316" y="237"/>
                </a:moveTo>
                <a:cubicBezTo>
                  <a:pt x="316" y="237"/>
                  <a:pt x="316" y="237"/>
                  <a:pt x="317" y="237"/>
                </a:cubicBezTo>
                <a:cubicBezTo>
                  <a:pt x="316" y="237"/>
                  <a:pt x="316" y="237"/>
                  <a:pt x="316" y="237"/>
                </a:cubicBezTo>
                <a:close/>
                <a:moveTo>
                  <a:pt x="316" y="235"/>
                </a:moveTo>
                <a:cubicBezTo>
                  <a:pt x="317" y="235"/>
                  <a:pt x="317" y="235"/>
                  <a:pt x="317" y="235"/>
                </a:cubicBezTo>
                <a:cubicBezTo>
                  <a:pt x="317" y="235"/>
                  <a:pt x="317" y="235"/>
                  <a:pt x="317" y="235"/>
                </a:cubicBezTo>
                <a:cubicBezTo>
                  <a:pt x="317" y="235"/>
                  <a:pt x="317" y="235"/>
                  <a:pt x="316" y="235"/>
                </a:cubicBezTo>
                <a:close/>
                <a:moveTo>
                  <a:pt x="317" y="237"/>
                </a:moveTo>
                <a:cubicBezTo>
                  <a:pt x="317" y="236"/>
                  <a:pt x="317" y="236"/>
                  <a:pt x="317" y="236"/>
                </a:cubicBezTo>
                <a:cubicBezTo>
                  <a:pt x="317" y="236"/>
                  <a:pt x="317" y="236"/>
                  <a:pt x="317" y="236"/>
                </a:cubicBezTo>
                <a:cubicBezTo>
                  <a:pt x="317" y="236"/>
                  <a:pt x="317" y="236"/>
                  <a:pt x="317" y="237"/>
                </a:cubicBezTo>
                <a:close/>
                <a:moveTo>
                  <a:pt x="317" y="222"/>
                </a:moveTo>
                <a:cubicBezTo>
                  <a:pt x="317" y="222"/>
                  <a:pt x="316" y="222"/>
                  <a:pt x="316" y="222"/>
                </a:cubicBezTo>
                <a:cubicBezTo>
                  <a:pt x="316" y="222"/>
                  <a:pt x="317" y="222"/>
                  <a:pt x="317" y="222"/>
                </a:cubicBezTo>
                <a:cubicBezTo>
                  <a:pt x="317" y="222"/>
                  <a:pt x="317" y="222"/>
                  <a:pt x="317" y="222"/>
                </a:cubicBezTo>
                <a:close/>
                <a:moveTo>
                  <a:pt x="317" y="222"/>
                </a:moveTo>
                <a:cubicBezTo>
                  <a:pt x="317" y="222"/>
                  <a:pt x="317" y="222"/>
                  <a:pt x="317" y="222"/>
                </a:cubicBezTo>
                <a:cubicBezTo>
                  <a:pt x="317" y="222"/>
                  <a:pt x="317" y="222"/>
                  <a:pt x="317" y="222"/>
                </a:cubicBezTo>
                <a:cubicBezTo>
                  <a:pt x="317" y="222"/>
                  <a:pt x="317" y="222"/>
                  <a:pt x="317" y="222"/>
                </a:cubicBezTo>
                <a:close/>
                <a:moveTo>
                  <a:pt x="317" y="235"/>
                </a:moveTo>
                <a:cubicBezTo>
                  <a:pt x="317" y="235"/>
                  <a:pt x="317" y="235"/>
                  <a:pt x="317" y="235"/>
                </a:cubicBezTo>
                <a:cubicBezTo>
                  <a:pt x="317" y="235"/>
                  <a:pt x="317" y="235"/>
                  <a:pt x="317" y="234"/>
                </a:cubicBezTo>
                <a:cubicBezTo>
                  <a:pt x="317" y="235"/>
                  <a:pt x="318" y="235"/>
                  <a:pt x="318" y="235"/>
                </a:cubicBezTo>
                <a:cubicBezTo>
                  <a:pt x="317" y="235"/>
                  <a:pt x="317" y="235"/>
                  <a:pt x="317" y="235"/>
                </a:cubicBezTo>
                <a:close/>
                <a:moveTo>
                  <a:pt x="317" y="234"/>
                </a:moveTo>
                <a:cubicBezTo>
                  <a:pt x="318" y="234"/>
                  <a:pt x="318" y="234"/>
                  <a:pt x="318" y="234"/>
                </a:cubicBezTo>
                <a:cubicBezTo>
                  <a:pt x="318" y="234"/>
                  <a:pt x="318" y="234"/>
                  <a:pt x="318" y="234"/>
                </a:cubicBezTo>
                <a:lnTo>
                  <a:pt x="317" y="234"/>
                </a:lnTo>
                <a:close/>
                <a:moveTo>
                  <a:pt x="318" y="237"/>
                </a:moveTo>
                <a:cubicBezTo>
                  <a:pt x="318" y="237"/>
                  <a:pt x="318" y="236"/>
                  <a:pt x="319" y="237"/>
                </a:cubicBezTo>
                <a:cubicBezTo>
                  <a:pt x="318" y="237"/>
                  <a:pt x="318" y="237"/>
                  <a:pt x="318" y="237"/>
                </a:cubicBezTo>
                <a:close/>
                <a:moveTo>
                  <a:pt x="318" y="236"/>
                </a:moveTo>
                <a:cubicBezTo>
                  <a:pt x="319" y="236"/>
                  <a:pt x="319" y="236"/>
                  <a:pt x="319" y="236"/>
                </a:cubicBezTo>
                <a:cubicBezTo>
                  <a:pt x="319" y="236"/>
                  <a:pt x="319" y="236"/>
                  <a:pt x="318" y="236"/>
                </a:cubicBezTo>
                <a:cubicBezTo>
                  <a:pt x="318" y="236"/>
                  <a:pt x="318" y="236"/>
                  <a:pt x="318" y="236"/>
                </a:cubicBezTo>
                <a:close/>
                <a:moveTo>
                  <a:pt x="319" y="235"/>
                </a:moveTo>
                <a:cubicBezTo>
                  <a:pt x="318" y="235"/>
                  <a:pt x="318" y="235"/>
                  <a:pt x="318" y="235"/>
                </a:cubicBezTo>
                <a:cubicBezTo>
                  <a:pt x="318" y="235"/>
                  <a:pt x="318" y="235"/>
                  <a:pt x="318" y="235"/>
                </a:cubicBezTo>
                <a:cubicBezTo>
                  <a:pt x="319" y="235"/>
                  <a:pt x="319" y="235"/>
                  <a:pt x="319" y="235"/>
                </a:cubicBezTo>
                <a:close/>
                <a:moveTo>
                  <a:pt x="318" y="241"/>
                </a:moveTo>
                <a:cubicBezTo>
                  <a:pt x="318" y="241"/>
                  <a:pt x="318" y="241"/>
                  <a:pt x="319" y="241"/>
                </a:cubicBezTo>
                <a:cubicBezTo>
                  <a:pt x="319" y="241"/>
                  <a:pt x="318" y="242"/>
                  <a:pt x="318" y="241"/>
                </a:cubicBezTo>
                <a:close/>
                <a:moveTo>
                  <a:pt x="319" y="235"/>
                </a:moveTo>
                <a:cubicBezTo>
                  <a:pt x="319" y="235"/>
                  <a:pt x="319" y="235"/>
                  <a:pt x="319" y="235"/>
                </a:cubicBezTo>
                <a:cubicBezTo>
                  <a:pt x="319" y="235"/>
                  <a:pt x="319" y="234"/>
                  <a:pt x="318" y="234"/>
                </a:cubicBezTo>
                <a:cubicBezTo>
                  <a:pt x="318" y="234"/>
                  <a:pt x="318" y="234"/>
                  <a:pt x="319" y="234"/>
                </a:cubicBezTo>
                <a:cubicBezTo>
                  <a:pt x="319" y="234"/>
                  <a:pt x="319" y="234"/>
                  <a:pt x="319" y="234"/>
                </a:cubicBezTo>
                <a:cubicBezTo>
                  <a:pt x="319" y="234"/>
                  <a:pt x="319" y="234"/>
                  <a:pt x="319" y="234"/>
                </a:cubicBezTo>
                <a:cubicBezTo>
                  <a:pt x="319" y="234"/>
                  <a:pt x="319" y="235"/>
                  <a:pt x="319" y="235"/>
                </a:cubicBezTo>
                <a:close/>
                <a:moveTo>
                  <a:pt x="373" y="230"/>
                </a:moveTo>
                <a:cubicBezTo>
                  <a:pt x="373" y="231"/>
                  <a:pt x="373" y="231"/>
                  <a:pt x="373" y="231"/>
                </a:cubicBezTo>
                <a:cubicBezTo>
                  <a:pt x="373" y="231"/>
                  <a:pt x="372" y="231"/>
                  <a:pt x="372" y="231"/>
                </a:cubicBezTo>
                <a:cubicBezTo>
                  <a:pt x="372" y="231"/>
                  <a:pt x="372" y="231"/>
                  <a:pt x="372" y="231"/>
                </a:cubicBezTo>
                <a:cubicBezTo>
                  <a:pt x="372" y="230"/>
                  <a:pt x="372" y="230"/>
                  <a:pt x="373" y="230"/>
                </a:cubicBezTo>
                <a:close/>
                <a:moveTo>
                  <a:pt x="366" y="232"/>
                </a:moveTo>
                <a:cubicBezTo>
                  <a:pt x="366" y="232"/>
                  <a:pt x="365" y="233"/>
                  <a:pt x="365" y="232"/>
                </a:cubicBezTo>
                <a:cubicBezTo>
                  <a:pt x="365" y="232"/>
                  <a:pt x="366" y="232"/>
                  <a:pt x="366" y="232"/>
                </a:cubicBezTo>
                <a:close/>
                <a:moveTo>
                  <a:pt x="364" y="232"/>
                </a:moveTo>
                <a:cubicBezTo>
                  <a:pt x="364" y="233"/>
                  <a:pt x="363" y="232"/>
                  <a:pt x="363" y="232"/>
                </a:cubicBezTo>
                <a:cubicBezTo>
                  <a:pt x="363" y="232"/>
                  <a:pt x="364" y="232"/>
                  <a:pt x="364" y="232"/>
                </a:cubicBezTo>
                <a:close/>
                <a:moveTo>
                  <a:pt x="356" y="232"/>
                </a:moveTo>
                <a:cubicBezTo>
                  <a:pt x="356" y="233"/>
                  <a:pt x="356" y="234"/>
                  <a:pt x="355" y="233"/>
                </a:cubicBezTo>
                <a:cubicBezTo>
                  <a:pt x="356" y="233"/>
                  <a:pt x="356" y="232"/>
                  <a:pt x="356" y="232"/>
                </a:cubicBezTo>
                <a:close/>
                <a:moveTo>
                  <a:pt x="355" y="234"/>
                </a:moveTo>
                <a:cubicBezTo>
                  <a:pt x="355" y="235"/>
                  <a:pt x="355" y="234"/>
                  <a:pt x="356" y="235"/>
                </a:cubicBezTo>
                <a:cubicBezTo>
                  <a:pt x="355" y="235"/>
                  <a:pt x="355" y="237"/>
                  <a:pt x="355" y="236"/>
                </a:cubicBezTo>
                <a:cubicBezTo>
                  <a:pt x="355" y="235"/>
                  <a:pt x="355" y="235"/>
                  <a:pt x="355" y="234"/>
                </a:cubicBezTo>
                <a:close/>
                <a:moveTo>
                  <a:pt x="354" y="236"/>
                </a:moveTo>
                <a:cubicBezTo>
                  <a:pt x="354" y="236"/>
                  <a:pt x="354" y="235"/>
                  <a:pt x="353" y="235"/>
                </a:cubicBezTo>
                <a:cubicBezTo>
                  <a:pt x="354" y="235"/>
                  <a:pt x="354" y="235"/>
                  <a:pt x="354" y="235"/>
                </a:cubicBezTo>
                <a:cubicBezTo>
                  <a:pt x="354" y="235"/>
                  <a:pt x="355" y="236"/>
                  <a:pt x="354" y="236"/>
                </a:cubicBezTo>
                <a:close/>
                <a:moveTo>
                  <a:pt x="353" y="233"/>
                </a:moveTo>
                <a:cubicBezTo>
                  <a:pt x="353" y="233"/>
                  <a:pt x="353" y="234"/>
                  <a:pt x="353" y="234"/>
                </a:cubicBezTo>
                <a:cubicBezTo>
                  <a:pt x="353" y="235"/>
                  <a:pt x="354" y="234"/>
                  <a:pt x="354" y="234"/>
                </a:cubicBezTo>
                <a:cubicBezTo>
                  <a:pt x="354" y="235"/>
                  <a:pt x="353" y="235"/>
                  <a:pt x="353" y="234"/>
                </a:cubicBezTo>
                <a:cubicBezTo>
                  <a:pt x="353" y="234"/>
                  <a:pt x="353" y="234"/>
                  <a:pt x="352" y="234"/>
                </a:cubicBezTo>
                <a:cubicBezTo>
                  <a:pt x="353" y="233"/>
                  <a:pt x="353" y="233"/>
                  <a:pt x="353" y="233"/>
                </a:cubicBezTo>
                <a:close/>
                <a:moveTo>
                  <a:pt x="353" y="235"/>
                </a:moveTo>
                <a:cubicBezTo>
                  <a:pt x="353" y="236"/>
                  <a:pt x="352" y="235"/>
                  <a:pt x="352" y="235"/>
                </a:cubicBezTo>
                <a:cubicBezTo>
                  <a:pt x="353" y="235"/>
                  <a:pt x="353" y="235"/>
                  <a:pt x="353" y="235"/>
                </a:cubicBezTo>
                <a:close/>
                <a:moveTo>
                  <a:pt x="348" y="235"/>
                </a:moveTo>
                <a:cubicBezTo>
                  <a:pt x="349" y="235"/>
                  <a:pt x="349" y="236"/>
                  <a:pt x="349" y="235"/>
                </a:cubicBezTo>
                <a:cubicBezTo>
                  <a:pt x="349" y="234"/>
                  <a:pt x="349" y="235"/>
                  <a:pt x="349" y="234"/>
                </a:cubicBezTo>
                <a:cubicBezTo>
                  <a:pt x="349" y="234"/>
                  <a:pt x="349" y="234"/>
                  <a:pt x="350" y="235"/>
                </a:cubicBezTo>
                <a:cubicBezTo>
                  <a:pt x="350" y="235"/>
                  <a:pt x="349" y="236"/>
                  <a:pt x="348" y="235"/>
                </a:cubicBezTo>
                <a:cubicBezTo>
                  <a:pt x="348" y="236"/>
                  <a:pt x="348" y="235"/>
                  <a:pt x="348" y="235"/>
                </a:cubicBezTo>
                <a:close/>
                <a:moveTo>
                  <a:pt x="347" y="235"/>
                </a:moveTo>
                <a:cubicBezTo>
                  <a:pt x="347" y="235"/>
                  <a:pt x="347" y="235"/>
                  <a:pt x="347" y="236"/>
                </a:cubicBezTo>
                <a:cubicBezTo>
                  <a:pt x="347" y="236"/>
                  <a:pt x="347" y="236"/>
                  <a:pt x="347" y="236"/>
                </a:cubicBezTo>
                <a:cubicBezTo>
                  <a:pt x="347" y="236"/>
                  <a:pt x="347" y="235"/>
                  <a:pt x="347" y="235"/>
                </a:cubicBezTo>
                <a:close/>
                <a:moveTo>
                  <a:pt x="348" y="238"/>
                </a:moveTo>
                <a:cubicBezTo>
                  <a:pt x="347" y="239"/>
                  <a:pt x="347" y="239"/>
                  <a:pt x="346" y="239"/>
                </a:cubicBezTo>
                <a:cubicBezTo>
                  <a:pt x="347" y="238"/>
                  <a:pt x="347" y="238"/>
                  <a:pt x="348" y="238"/>
                </a:cubicBezTo>
                <a:close/>
                <a:moveTo>
                  <a:pt x="345" y="235"/>
                </a:moveTo>
                <a:cubicBezTo>
                  <a:pt x="345" y="235"/>
                  <a:pt x="345" y="235"/>
                  <a:pt x="345" y="235"/>
                </a:cubicBezTo>
                <a:cubicBezTo>
                  <a:pt x="345" y="234"/>
                  <a:pt x="345" y="234"/>
                  <a:pt x="345" y="235"/>
                </a:cubicBezTo>
                <a:close/>
                <a:moveTo>
                  <a:pt x="344" y="237"/>
                </a:moveTo>
                <a:cubicBezTo>
                  <a:pt x="344" y="238"/>
                  <a:pt x="344" y="237"/>
                  <a:pt x="344" y="238"/>
                </a:cubicBezTo>
                <a:cubicBezTo>
                  <a:pt x="343" y="238"/>
                  <a:pt x="344" y="238"/>
                  <a:pt x="343" y="237"/>
                </a:cubicBezTo>
                <a:cubicBezTo>
                  <a:pt x="343" y="237"/>
                  <a:pt x="343" y="238"/>
                  <a:pt x="343" y="238"/>
                </a:cubicBezTo>
                <a:cubicBezTo>
                  <a:pt x="343" y="237"/>
                  <a:pt x="344" y="237"/>
                  <a:pt x="344" y="237"/>
                </a:cubicBezTo>
                <a:close/>
                <a:moveTo>
                  <a:pt x="342" y="235"/>
                </a:moveTo>
                <a:cubicBezTo>
                  <a:pt x="342" y="235"/>
                  <a:pt x="342" y="236"/>
                  <a:pt x="342" y="236"/>
                </a:cubicBezTo>
                <a:cubicBezTo>
                  <a:pt x="342" y="235"/>
                  <a:pt x="342" y="235"/>
                  <a:pt x="342" y="235"/>
                </a:cubicBezTo>
                <a:close/>
                <a:moveTo>
                  <a:pt x="340" y="236"/>
                </a:moveTo>
                <a:cubicBezTo>
                  <a:pt x="341" y="237"/>
                  <a:pt x="341" y="238"/>
                  <a:pt x="341" y="238"/>
                </a:cubicBezTo>
                <a:cubicBezTo>
                  <a:pt x="340" y="238"/>
                  <a:pt x="340" y="237"/>
                  <a:pt x="340" y="236"/>
                </a:cubicBezTo>
                <a:close/>
                <a:moveTo>
                  <a:pt x="339" y="237"/>
                </a:moveTo>
                <a:cubicBezTo>
                  <a:pt x="339" y="238"/>
                  <a:pt x="340" y="237"/>
                  <a:pt x="340" y="238"/>
                </a:cubicBezTo>
                <a:cubicBezTo>
                  <a:pt x="340" y="238"/>
                  <a:pt x="339" y="238"/>
                  <a:pt x="339" y="239"/>
                </a:cubicBezTo>
                <a:cubicBezTo>
                  <a:pt x="339" y="238"/>
                  <a:pt x="338" y="238"/>
                  <a:pt x="338" y="238"/>
                </a:cubicBezTo>
                <a:cubicBezTo>
                  <a:pt x="339" y="238"/>
                  <a:pt x="339" y="238"/>
                  <a:pt x="339" y="237"/>
                </a:cubicBezTo>
                <a:close/>
                <a:moveTo>
                  <a:pt x="338" y="235"/>
                </a:moveTo>
                <a:cubicBezTo>
                  <a:pt x="338" y="235"/>
                  <a:pt x="338" y="235"/>
                  <a:pt x="338" y="235"/>
                </a:cubicBezTo>
                <a:cubicBezTo>
                  <a:pt x="338" y="236"/>
                  <a:pt x="338" y="236"/>
                  <a:pt x="338" y="236"/>
                </a:cubicBezTo>
                <a:cubicBezTo>
                  <a:pt x="337" y="235"/>
                  <a:pt x="338" y="235"/>
                  <a:pt x="338" y="235"/>
                </a:cubicBezTo>
                <a:close/>
                <a:moveTo>
                  <a:pt x="336" y="237"/>
                </a:moveTo>
                <a:cubicBezTo>
                  <a:pt x="336" y="237"/>
                  <a:pt x="337" y="237"/>
                  <a:pt x="337" y="237"/>
                </a:cubicBezTo>
                <a:cubicBezTo>
                  <a:pt x="336" y="238"/>
                  <a:pt x="337" y="238"/>
                  <a:pt x="336" y="238"/>
                </a:cubicBezTo>
                <a:cubicBezTo>
                  <a:pt x="336" y="238"/>
                  <a:pt x="336" y="238"/>
                  <a:pt x="336" y="237"/>
                </a:cubicBezTo>
                <a:close/>
                <a:moveTo>
                  <a:pt x="338" y="238"/>
                </a:moveTo>
                <a:cubicBezTo>
                  <a:pt x="337" y="238"/>
                  <a:pt x="336" y="240"/>
                  <a:pt x="336" y="238"/>
                </a:cubicBezTo>
                <a:cubicBezTo>
                  <a:pt x="337" y="239"/>
                  <a:pt x="337" y="237"/>
                  <a:pt x="338" y="238"/>
                </a:cubicBezTo>
                <a:close/>
                <a:moveTo>
                  <a:pt x="333" y="239"/>
                </a:moveTo>
                <a:cubicBezTo>
                  <a:pt x="333" y="239"/>
                  <a:pt x="333" y="239"/>
                  <a:pt x="333" y="239"/>
                </a:cubicBezTo>
                <a:cubicBezTo>
                  <a:pt x="333" y="239"/>
                  <a:pt x="332" y="240"/>
                  <a:pt x="332" y="239"/>
                </a:cubicBezTo>
                <a:cubicBezTo>
                  <a:pt x="332" y="239"/>
                  <a:pt x="332" y="239"/>
                  <a:pt x="333" y="239"/>
                </a:cubicBezTo>
                <a:close/>
                <a:moveTo>
                  <a:pt x="328" y="239"/>
                </a:moveTo>
                <a:cubicBezTo>
                  <a:pt x="328" y="240"/>
                  <a:pt x="328" y="240"/>
                  <a:pt x="328" y="240"/>
                </a:cubicBezTo>
                <a:cubicBezTo>
                  <a:pt x="328" y="240"/>
                  <a:pt x="328" y="240"/>
                  <a:pt x="328" y="240"/>
                </a:cubicBezTo>
                <a:cubicBezTo>
                  <a:pt x="328" y="240"/>
                  <a:pt x="328" y="240"/>
                  <a:pt x="328" y="240"/>
                </a:cubicBezTo>
                <a:cubicBezTo>
                  <a:pt x="327" y="240"/>
                  <a:pt x="327" y="240"/>
                  <a:pt x="327" y="240"/>
                </a:cubicBezTo>
                <a:cubicBezTo>
                  <a:pt x="327" y="240"/>
                  <a:pt x="327" y="240"/>
                  <a:pt x="327" y="240"/>
                </a:cubicBezTo>
                <a:cubicBezTo>
                  <a:pt x="327" y="240"/>
                  <a:pt x="327" y="240"/>
                  <a:pt x="327" y="240"/>
                </a:cubicBezTo>
                <a:cubicBezTo>
                  <a:pt x="327" y="240"/>
                  <a:pt x="328" y="240"/>
                  <a:pt x="328" y="239"/>
                </a:cubicBezTo>
                <a:close/>
                <a:moveTo>
                  <a:pt x="320" y="236"/>
                </a:moveTo>
                <a:cubicBezTo>
                  <a:pt x="320" y="236"/>
                  <a:pt x="320" y="236"/>
                  <a:pt x="320" y="236"/>
                </a:cubicBezTo>
                <a:cubicBezTo>
                  <a:pt x="320" y="236"/>
                  <a:pt x="320" y="236"/>
                  <a:pt x="320" y="236"/>
                </a:cubicBezTo>
                <a:cubicBezTo>
                  <a:pt x="320" y="236"/>
                  <a:pt x="320" y="236"/>
                  <a:pt x="320" y="236"/>
                </a:cubicBezTo>
                <a:cubicBezTo>
                  <a:pt x="320" y="236"/>
                  <a:pt x="320" y="236"/>
                  <a:pt x="320" y="236"/>
                </a:cubicBezTo>
                <a:close/>
                <a:moveTo>
                  <a:pt x="320" y="237"/>
                </a:moveTo>
                <a:cubicBezTo>
                  <a:pt x="320" y="237"/>
                  <a:pt x="320" y="237"/>
                  <a:pt x="320" y="237"/>
                </a:cubicBezTo>
                <a:cubicBezTo>
                  <a:pt x="320" y="238"/>
                  <a:pt x="320" y="237"/>
                  <a:pt x="320" y="237"/>
                </a:cubicBezTo>
                <a:close/>
                <a:moveTo>
                  <a:pt x="321" y="234"/>
                </a:moveTo>
                <a:cubicBezTo>
                  <a:pt x="321" y="234"/>
                  <a:pt x="321" y="234"/>
                  <a:pt x="321" y="233"/>
                </a:cubicBezTo>
                <a:cubicBezTo>
                  <a:pt x="322" y="233"/>
                  <a:pt x="322" y="233"/>
                  <a:pt x="322" y="234"/>
                </a:cubicBezTo>
                <a:cubicBezTo>
                  <a:pt x="322" y="234"/>
                  <a:pt x="322" y="234"/>
                  <a:pt x="322" y="234"/>
                </a:cubicBezTo>
                <a:cubicBezTo>
                  <a:pt x="322" y="234"/>
                  <a:pt x="322" y="233"/>
                  <a:pt x="322" y="233"/>
                </a:cubicBezTo>
                <a:cubicBezTo>
                  <a:pt x="322" y="233"/>
                  <a:pt x="322" y="234"/>
                  <a:pt x="322" y="234"/>
                </a:cubicBezTo>
                <a:cubicBezTo>
                  <a:pt x="321" y="234"/>
                  <a:pt x="321" y="234"/>
                  <a:pt x="321" y="234"/>
                </a:cubicBezTo>
                <a:close/>
                <a:moveTo>
                  <a:pt x="322" y="235"/>
                </a:moveTo>
                <a:cubicBezTo>
                  <a:pt x="322" y="235"/>
                  <a:pt x="322" y="235"/>
                  <a:pt x="322" y="235"/>
                </a:cubicBezTo>
                <a:cubicBezTo>
                  <a:pt x="322" y="235"/>
                  <a:pt x="322" y="235"/>
                  <a:pt x="322" y="235"/>
                </a:cubicBezTo>
                <a:cubicBezTo>
                  <a:pt x="322" y="235"/>
                  <a:pt x="322" y="235"/>
                  <a:pt x="322" y="235"/>
                </a:cubicBezTo>
                <a:close/>
                <a:moveTo>
                  <a:pt x="322" y="235"/>
                </a:moveTo>
                <a:cubicBezTo>
                  <a:pt x="322" y="235"/>
                  <a:pt x="321" y="235"/>
                  <a:pt x="321" y="235"/>
                </a:cubicBezTo>
                <a:cubicBezTo>
                  <a:pt x="322" y="235"/>
                  <a:pt x="322" y="235"/>
                  <a:pt x="322" y="235"/>
                </a:cubicBezTo>
                <a:cubicBezTo>
                  <a:pt x="322" y="235"/>
                  <a:pt x="322" y="235"/>
                  <a:pt x="322" y="235"/>
                </a:cubicBezTo>
                <a:close/>
                <a:moveTo>
                  <a:pt x="326" y="240"/>
                </a:moveTo>
                <a:cubicBezTo>
                  <a:pt x="326" y="240"/>
                  <a:pt x="326" y="241"/>
                  <a:pt x="325" y="241"/>
                </a:cubicBezTo>
                <a:cubicBezTo>
                  <a:pt x="326" y="240"/>
                  <a:pt x="326" y="239"/>
                  <a:pt x="326" y="240"/>
                </a:cubicBezTo>
                <a:close/>
                <a:moveTo>
                  <a:pt x="325" y="240"/>
                </a:moveTo>
                <a:cubicBezTo>
                  <a:pt x="325" y="241"/>
                  <a:pt x="324" y="241"/>
                  <a:pt x="324" y="241"/>
                </a:cubicBezTo>
                <a:cubicBezTo>
                  <a:pt x="324" y="240"/>
                  <a:pt x="325" y="240"/>
                  <a:pt x="325" y="240"/>
                </a:cubicBezTo>
                <a:close/>
                <a:moveTo>
                  <a:pt x="324" y="241"/>
                </a:moveTo>
                <a:cubicBezTo>
                  <a:pt x="323" y="241"/>
                  <a:pt x="323" y="241"/>
                  <a:pt x="323" y="241"/>
                </a:cubicBezTo>
                <a:cubicBezTo>
                  <a:pt x="323" y="241"/>
                  <a:pt x="323" y="240"/>
                  <a:pt x="324" y="241"/>
                </a:cubicBezTo>
                <a:close/>
                <a:moveTo>
                  <a:pt x="323" y="236"/>
                </a:moveTo>
                <a:cubicBezTo>
                  <a:pt x="323" y="237"/>
                  <a:pt x="322" y="236"/>
                  <a:pt x="322" y="236"/>
                </a:cubicBezTo>
                <a:cubicBezTo>
                  <a:pt x="322" y="236"/>
                  <a:pt x="322" y="236"/>
                  <a:pt x="322" y="236"/>
                </a:cubicBezTo>
                <a:lnTo>
                  <a:pt x="323" y="236"/>
                </a:lnTo>
                <a:close/>
                <a:moveTo>
                  <a:pt x="323" y="234"/>
                </a:moveTo>
                <a:cubicBezTo>
                  <a:pt x="323" y="234"/>
                  <a:pt x="323" y="234"/>
                  <a:pt x="323" y="234"/>
                </a:cubicBezTo>
                <a:cubicBezTo>
                  <a:pt x="323" y="234"/>
                  <a:pt x="323" y="234"/>
                  <a:pt x="323" y="234"/>
                </a:cubicBezTo>
                <a:cubicBezTo>
                  <a:pt x="323" y="234"/>
                  <a:pt x="323" y="234"/>
                  <a:pt x="323" y="234"/>
                </a:cubicBezTo>
                <a:close/>
                <a:moveTo>
                  <a:pt x="326" y="233"/>
                </a:moveTo>
                <a:cubicBezTo>
                  <a:pt x="326" y="233"/>
                  <a:pt x="326" y="233"/>
                  <a:pt x="326" y="233"/>
                </a:cubicBezTo>
                <a:cubicBezTo>
                  <a:pt x="326" y="233"/>
                  <a:pt x="326" y="233"/>
                  <a:pt x="326" y="233"/>
                </a:cubicBezTo>
                <a:close/>
                <a:moveTo>
                  <a:pt x="327" y="232"/>
                </a:moveTo>
                <a:cubicBezTo>
                  <a:pt x="327" y="232"/>
                  <a:pt x="327" y="232"/>
                  <a:pt x="326" y="232"/>
                </a:cubicBezTo>
                <a:cubicBezTo>
                  <a:pt x="326" y="232"/>
                  <a:pt x="326" y="232"/>
                  <a:pt x="327" y="232"/>
                </a:cubicBezTo>
                <a:cubicBezTo>
                  <a:pt x="326" y="232"/>
                  <a:pt x="326" y="232"/>
                  <a:pt x="326" y="233"/>
                </a:cubicBezTo>
                <a:cubicBezTo>
                  <a:pt x="326" y="233"/>
                  <a:pt x="326" y="233"/>
                  <a:pt x="326" y="233"/>
                </a:cubicBezTo>
                <a:cubicBezTo>
                  <a:pt x="326" y="232"/>
                  <a:pt x="326" y="232"/>
                  <a:pt x="326" y="232"/>
                </a:cubicBezTo>
                <a:cubicBezTo>
                  <a:pt x="326" y="232"/>
                  <a:pt x="326" y="232"/>
                  <a:pt x="326" y="232"/>
                </a:cubicBezTo>
                <a:cubicBezTo>
                  <a:pt x="326" y="232"/>
                  <a:pt x="326" y="232"/>
                  <a:pt x="326" y="232"/>
                </a:cubicBezTo>
                <a:cubicBezTo>
                  <a:pt x="326" y="232"/>
                  <a:pt x="326" y="232"/>
                  <a:pt x="326" y="232"/>
                </a:cubicBezTo>
                <a:cubicBezTo>
                  <a:pt x="326" y="231"/>
                  <a:pt x="327" y="232"/>
                  <a:pt x="327" y="231"/>
                </a:cubicBezTo>
                <a:cubicBezTo>
                  <a:pt x="327" y="231"/>
                  <a:pt x="327" y="231"/>
                  <a:pt x="327" y="231"/>
                </a:cubicBezTo>
                <a:cubicBezTo>
                  <a:pt x="327" y="231"/>
                  <a:pt x="327" y="232"/>
                  <a:pt x="327" y="232"/>
                </a:cubicBezTo>
                <a:close/>
                <a:moveTo>
                  <a:pt x="327" y="220"/>
                </a:moveTo>
                <a:cubicBezTo>
                  <a:pt x="327" y="220"/>
                  <a:pt x="327" y="221"/>
                  <a:pt x="326" y="221"/>
                </a:cubicBezTo>
                <a:cubicBezTo>
                  <a:pt x="326" y="221"/>
                  <a:pt x="326" y="220"/>
                  <a:pt x="326" y="220"/>
                </a:cubicBezTo>
                <a:cubicBezTo>
                  <a:pt x="327" y="220"/>
                  <a:pt x="327" y="220"/>
                  <a:pt x="327" y="220"/>
                </a:cubicBezTo>
                <a:cubicBezTo>
                  <a:pt x="327" y="220"/>
                  <a:pt x="327" y="220"/>
                  <a:pt x="327" y="220"/>
                </a:cubicBezTo>
                <a:cubicBezTo>
                  <a:pt x="327" y="220"/>
                  <a:pt x="327" y="220"/>
                  <a:pt x="327" y="220"/>
                </a:cubicBezTo>
                <a:close/>
                <a:moveTo>
                  <a:pt x="330" y="228"/>
                </a:moveTo>
                <a:cubicBezTo>
                  <a:pt x="330" y="228"/>
                  <a:pt x="330" y="229"/>
                  <a:pt x="331" y="229"/>
                </a:cubicBezTo>
                <a:cubicBezTo>
                  <a:pt x="331" y="230"/>
                  <a:pt x="330" y="229"/>
                  <a:pt x="330" y="228"/>
                </a:cubicBezTo>
                <a:close/>
                <a:moveTo>
                  <a:pt x="331" y="219"/>
                </a:moveTo>
                <a:cubicBezTo>
                  <a:pt x="331" y="219"/>
                  <a:pt x="331" y="219"/>
                  <a:pt x="331" y="219"/>
                </a:cubicBezTo>
                <a:cubicBezTo>
                  <a:pt x="331" y="219"/>
                  <a:pt x="331" y="219"/>
                  <a:pt x="331" y="219"/>
                </a:cubicBezTo>
                <a:cubicBezTo>
                  <a:pt x="331" y="219"/>
                  <a:pt x="331" y="219"/>
                  <a:pt x="331" y="219"/>
                </a:cubicBezTo>
                <a:cubicBezTo>
                  <a:pt x="331" y="219"/>
                  <a:pt x="331" y="219"/>
                  <a:pt x="331" y="219"/>
                </a:cubicBezTo>
                <a:close/>
                <a:moveTo>
                  <a:pt x="334" y="228"/>
                </a:moveTo>
                <a:cubicBezTo>
                  <a:pt x="334" y="228"/>
                  <a:pt x="334" y="228"/>
                  <a:pt x="334" y="228"/>
                </a:cubicBezTo>
                <a:cubicBezTo>
                  <a:pt x="334" y="227"/>
                  <a:pt x="335" y="227"/>
                  <a:pt x="336" y="228"/>
                </a:cubicBezTo>
                <a:cubicBezTo>
                  <a:pt x="335" y="228"/>
                  <a:pt x="335" y="229"/>
                  <a:pt x="334" y="228"/>
                </a:cubicBezTo>
                <a:cubicBezTo>
                  <a:pt x="334" y="229"/>
                  <a:pt x="334" y="229"/>
                  <a:pt x="333" y="229"/>
                </a:cubicBezTo>
                <a:cubicBezTo>
                  <a:pt x="334" y="228"/>
                  <a:pt x="334" y="228"/>
                  <a:pt x="334" y="228"/>
                </a:cubicBezTo>
                <a:close/>
                <a:moveTo>
                  <a:pt x="334" y="219"/>
                </a:moveTo>
                <a:cubicBezTo>
                  <a:pt x="334" y="219"/>
                  <a:pt x="334" y="219"/>
                  <a:pt x="334" y="219"/>
                </a:cubicBezTo>
                <a:cubicBezTo>
                  <a:pt x="334" y="219"/>
                  <a:pt x="333" y="219"/>
                  <a:pt x="333" y="219"/>
                </a:cubicBezTo>
                <a:cubicBezTo>
                  <a:pt x="333" y="220"/>
                  <a:pt x="333" y="220"/>
                  <a:pt x="333" y="220"/>
                </a:cubicBezTo>
                <a:cubicBezTo>
                  <a:pt x="333" y="220"/>
                  <a:pt x="333" y="220"/>
                  <a:pt x="332" y="220"/>
                </a:cubicBezTo>
                <a:cubicBezTo>
                  <a:pt x="333" y="220"/>
                  <a:pt x="333" y="219"/>
                  <a:pt x="334" y="219"/>
                </a:cubicBezTo>
                <a:close/>
                <a:moveTo>
                  <a:pt x="332" y="220"/>
                </a:moveTo>
                <a:cubicBezTo>
                  <a:pt x="332" y="219"/>
                  <a:pt x="332" y="219"/>
                  <a:pt x="332" y="219"/>
                </a:cubicBezTo>
                <a:cubicBezTo>
                  <a:pt x="332" y="219"/>
                  <a:pt x="332" y="219"/>
                  <a:pt x="332" y="219"/>
                </a:cubicBezTo>
                <a:cubicBezTo>
                  <a:pt x="332" y="220"/>
                  <a:pt x="332" y="220"/>
                  <a:pt x="332" y="220"/>
                </a:cubicBezTo>
                <a:cubicBezTo>
                  <a:pt x="332" y="220"/>
                  <a:pt x="332" y="220"/>
                  <a:pt x="332" y="220"/>
                </a:cubicBezTo>
                <a:cubicBezTo>
                  <a:pt x="332" y="220"/>
                  <a:pt x="332" y="220"/>
                  <a:pt x="332" y="220"/>
                </a:cubicBezTo>
                <a:cubicBezTo>
                  <a:pt x="332" y="220"/>
                  <a:pt x="332" y="220"/>
                  <a:pt x="332" y="220"/>
                </a:cubicBezTo>
                <a:cubicBezTo>
                  <a:pt x="332" y="220"/>
                  <a:pt x="332" y="220"/>
                  <a:pt x="332" y="220"/>
                </a:cubicBezTo>
                <a:close/>
                <a:moveTo>
                  <a:pt x="332" y="230"/>
                </a:moveTo>
                <a:cubicBezTo>
                  <a:pt x="332" y="230"/>
                  <a:pt x="333" y="230"/>
                  <a:pt x="332" y="230"/>
                </a:cubicBezTo>
                <a:cubicBezTo>
                  <a:pt x="332" y="230"/>
                  <a:pt x="332" y="231"/>
                  <a:pt x="332" y="231"/>
                </a:cubicBezTo>
                <a:lnTo>
                  <a:pt x="332" y="230"/>
                </a:lnTo>
                <a:close/>
                <a:moveTo>
                  <a:pt x="332" y="232"/>
                </a:moveTo>
                <a:cubicBezTo>
                  <a:pt x="332" y="232"/>
                  <a:pt x="332" y="232"/>
                  <a:pt x="332" y="232"/>
                </a:cubicBezTo>
                <a:cubicBezTo>
                  <a:pt x="332" y="232"/>
                  <a:pt x="332" y="232"/>
                  <a:pt x="332" y="232"/>
                </a:cubicBezTo>
                <a:cubicBezTo>
                  <a:pt x="332" y="232"/>
                  <a:pt x="332" y="232"/>
                  <a:pt x="332" y="232"/>
                </a:cubicBezTo>
                <a:cubicBezTo>
                  <a:pt x="332" y="231"/>
                  <a:pt x="332" y="232"/>
                  <a:pt x="333" y="232"/>
                </a:cubicBezTo>
                <a:cubicBezTo>
                  <a:pt x="333" y="232"/>
                  <a:pt x="333" y="232"/>
                  <a:pt x="333" y="232"/>
                </a:cubicBezTo>
                <a:cubicBezTo>
                  <a:pt x="333" y="232"/>
                  <a:pt x="333" y="232"/>
                  <a:pt x="333" y="232"/>
                </a:cubicBezTo>
                <a:cubicBezTo>
                  <a:pt x="333" y="232"/>
                  <a:pt x="332" y="232"/>
                  <a:pt x="332" y="232"/>
                </a:cubicBezTo>
                <a:close/>
                <a:moveTo>
                  <a:pt x="333" y="230"/>
                </a:moveTo>
                <a:cubicBezTo>
                  <a:pt x="333" y="229"/>
                  <a:pt x="334" y="229"/>
                  <a:pt x="335" y="229"/>
                </a:cubicBezTo>
                <a:cubicBezTo>
                  <a:pt x="335" y="231"/>
                  <a:pt x="333" y="230"/>
                  <a:pt x="333" y="230"/>
                </a:cubicBezTo>
                <a:close/>
                <a:moveTo>
                  <a:pt x="335" y="231"/>
                </a:moveTo>
                <a:cubicBezTo>
                  <a:pt x="335" y="231"/>
                  <a:pt x="335" y="231"/>
                  <a:pt x="335" y="231"/>
                </a:cubicBezTo>
                <a:cubicBezTo>
                  <a:pt x="335" y="232"/>
                  <a:pt x="335" y="231"/>
                  <a:pt x="334" y="231"/>
                </a:cubicBezTo>
                <a:cubicBezTo>
                  <a:pt x="334" y="231"/>
                  <a:pt x="334" y="231"/>
                  <a:pt x="334" y="230"/>
                </a:cubicBezTo>
                <a:cubicBezTo>
                  <a:pt x="335" y="230"/>
                  <a:pt x="334" y="231"/>
                  <a:pt x="335" y="231"/>
                </a:cubicBezTo>
                <a:cubicBezTo>
                  <a:pt x="335" y="230"/>
                  <a:pt x="335" y="230"/>
                  <a:pt x="335" y="230"/>
                </a:cubicBezTo>
                <a:cubicBezTo>
                  <a:pt x="335" y="229"/>
                  <a:pt x="335" y="230"/>
                  <a:pt x="336" y="230"/>
                </a:cubicBezTo>
                <a:cubicBezTo>
                  <a:pt x="336" y="231"/>
                  <a:pt x="335" y="231"/>
                  <a:pt x="335" y="231"/>
                </a:cubicBezTo>
                <a:close/>
                <a:moveTo>
                  <a:pt x="335" y="230"/>
                </a:moveTo>
                <a:cubicBezTo>
                  <a:pt x="336" y="229"/>
                  <a:pt x="336" y="229"/>
                  <a:pt x="336" y="229"/>
                </a:cubicBezTo>
                <a:cubicBezTo>
                  <a:pt x="336" y="230"/>
                  <a:pt x="336" y="230"/>
                  <a:pt x="335" y="230"/>
                </a:cubicBezTo>
                <a:close/>
                <a:moveTo>
                  <a:pt x="337" y="230"/>
                </a:moveTo>
                <a:cubicBezTo>
                  <a:pt x="337" y="230"/>
                  <a:pt x="337" y="229"/>
                  <a:pt x="338" y="229"/>
                </a:cubicBezTo>
                <a:cubicBezTo>
                  <a:pt x="338" y="230"/>
                  <a:pt x="337" y="230"/>
                  <a:pt x="337" y="230"/>
                </a:cubicBezTo>
                <a:close/>
                <a:moveTo>
                  <a:pt x="339" y="229"/>
                </a:moveTo>
                <a:cubicBezTo>
                  <a:pt x="339" y="229"/>
                  <a:pt x="339" y="229"/>
                  <a:pt x="338" y="229"/>
                </a:cubicBezTo>
                <a:cubicBezTo>
                  <a:pt x="338" y="228"/>
                  <a:pt x="339" y="229"/>
                  <a:pt x="339" y="229"/>
                </a:cubicBezTo>
                <a:close/>
                <a:moveTo>
                  <a:pt x="341" y="216"/>
                </a:moveTo>
                <a:cubicBezTo>
                  <a:pt x="341" y="216"/>
                  <a:pt x="341" y="216"/>
                  <a:pt x="341" y="216"/>
                </a:cubicBezTo>
                <a:cubicBezTo>
                  <a:pt x="341" y="216"/>
                  <a:pt x="341" y="216"/>
                  <a:pt x="340" y="216"/>
                </a:cubicBezTo>
                <a:cubicBezTo>
                  <a:pt x="341" y="216"/>
                  <a:pt x="341" y="216"/>
                  <a:pt x="341" y="216"/>
                </a:cubicBezTo>
                <a:close/>
                <a:moveTo>
                  <a:pt x="340" y="217"/>
                </a:moveTo>
                <a:cubicBezTo>
                  <a:pt x="340" y="217"/>
                  <a:pt x="340" y="217"/>
                  <a:pt x="340" y="217"/>
                </a:cubicBezTo>
                <a:cubicBezTo>
                  <a:pt x="340" y="217"/>
                  <a:pt x="340" y="217"/>
                  <a:pt x="340" y="217"/>
                </a:cubicBezTo>
                <a:cubicBezTo>
                  <a:pt x="340" y="217"/>
                  <a:pt x="340" y="217"/>
                  <a:pt x="340" y="217"/>
                </a:cubicBezTo>
                <a:close/>
                <a:moveTo>
                  <a:pt x="341" y="228"/>
                </a:moveTo>
                <a:cubicBezTo>
                  <a:pt x="340" y="227"/>
                  <a:pt x="340" y="227"/>
                  <a:pt x="340" y="227"/>
                </a:cubicBezTo>
                <a:cubicBezTo>
                  <a:pt x="340" y="227"/>
                  <a:pt x="340" y="227"/>
                  <a:pt x="340" y="226"/>
                </a:cubicBezTo>
                <a:cubicBezTo>
                  <a:pt x="341" y="227"/>
                  <a:pt x="341" y="227"/>
                  <a:pt x="341" y="226"/>
                </a:cubicBezTo>
                <a:cubicBezTo>
                  <a:pt x="341" y="226"/>
                  <a:pt x="341" y="227"/>
                  <a:pt x="341" y="227"/>
                </a:cubicBezTo>
                <a:cubicBezTo>
                  <a:pt x="341" y="227"/>
                  <a:pt x="341" y="227"/>
                  <a:pt x="341" y="228"/>
                </a:cubicBezTo>
                <a:close/>
                <a:moveTo>
                  <a:pt x="342" y="217"/>
                </a:moveTo>
                <a:cubicBezTo>
                  <a:pt x="343" y="218"/>
                  <a:pt x="343" y="217"/>
                  <a:pt x="343" y="217"/>
                </a:cubicBezTo>
                <a:cubicBezTo>
                  <a:pt x="343" y="217"/>
                  <a:pt x="343" y="217"/>
                  <a:pt x="343" y="217"/>
                </a:cubicBezTo>
                <a:cubicBezTo>
                  <a:pt x="343" y="217"/>
                  <a:pt x="343" y="217"/>
                  <a:pt x="343" y="217"/>
                </a:cubicBezTo>
                <a:cubicBezTo>
                  <a:pt x="343" y="217"/>
                  <a:pt x="344" y="217"/>
                  <a:pt x="344" y="217"/>
                </a:cubicBezTo>
                <a:cubicBezTo>
                  <a:pt x="343" y="218"/>
                  <a:pt x="342" y="218"/>
                  <a:pt x="342" y="217"/>
                </a:cubicBezTo>
                <a:close/>
                <a:moveTo>
                  <a:pt x="343" y="224"/>
                </a:moveTo>
                <a:cubicBezTo>
                  <a:pt x="343" y="225"/>
                  <a:pt x="343" y="225"/>
                  <a:pt x="343" y="224"/>
                </a:cubicBezTo>
                <a:cubicBezTo>
                  <a:pt x="343" y="224"/>
                  <a:pt x="343" y="224"/>
                  <a:pt x="343" y="224"/>
                </a:cubicBezTo>
                <a:close/>
                <a:moveTo>
                  <a:pt x="342" y="227"/>
                </a:moveTo>
                <a:cubicBezTo>
                  <a:pt x="342" y="226"/>
                  <a:pt x="343" y="226"/>
                  <a:pt x="344" y="226"/>
                </a:cubicBezTo>
                <a:cubicBezTo>
                  <a:pt x="344" y="226"/>
                  <a:pt x="344" y="226"/>
                  <a:pt x="344" y="226"/>
                </a:cubicBezTo>
                <a:cubicBezTo>
                  <a:pt x="344" y="226"/>
                  <a:pt x="344" y="226"/>
                  <a:pt x="344" y="227"/>
                </a:cubicBezTo>
                <a:cubicBezTo>
                  <a:pt x="343" y="226"/>
                  <a:pt x="343" y="227"/>
                  <a:pt x="342" y="227"/>
                </a:cubicBezTo>
                <a:close/>
                <a:moveTo>
                  <a:pt x="343" y="229"/>
                </a:moveTo>
                <a:cubicBezTo>
                  <a:pt x="344" y="229"/>
                  <a:pt x="344" y="229"/>
                  <a:pt x="344" y="229"/>
                </a:cubicBezTo>
                <a:cubicBezTo>
                  <a:pt x="344" y="229"/>
                  <a:pt x="343" y="229"/>
                  <a:pt x="343" y="229"/>
                </a:cubicBezTo>
                <a:close/>
                <a:moveTo>
                  <a:pt x="345" y="229"/>
                </a:moveTo>
                <a:cubicBezTo>
                  <a:pt x="344" y="229"/>
                  <a:pt x="344" y="228"/>
                  <a:pt x="345" y="229"/>
                </a:cubicBezTo>
                <a:cubicBezTo>
                  <a:pt x="344" y="229"/>
                  <a:pt x="345" y="229"/>
                  <a:pt x="345" y="229"/>
                </a:cubicBezTo>
                <a:close/>
                <a:moveTo>
                  <a:pt x="346" y="217"/>
                </a:moveTo>
                <a:cubicBezTo>
                  <a:pt x="346" y="217"/>
                  <a:pt x="346" y="217"/>
                  <a:pt x="346" y="217"/>
                </a:cubicBezTo>
                <a:cubicBezTo>
                  <a:pt x="346" y="218"/>
                  <a:pt x="346" y="218"/>
                  <a:pt x="346" y="217"/>
                </a:cubicBezTo>
                <a:close/>
                <a:moveTo>
                  <a:pt x="347" y="228"/>
                </a:moveTo>
                <a:cubicBezTo>
                  <a:pt x="348" y="228"/>
                  <a:pt x="348" y="227"/>
                  <a:pt x="348" y="228"/>
                </a:cubicBezTo>
                <a:cubicBezTo>
                  <a:pt x="348" y="228"/>
                  <a:pt x="348" y="228"/>
                  <a:pt x="347" y="228"/>
                </a:cubicBezTo>
                <a:close/>
                <a:moveTo>
                  <a:pt x="352" y="215"/>
                </a:moveTo>
                <a:cubicBezTo>
                  <a:pt x="352" y="215"/>
                  <a:pt x="352" y="215"/>
                  <a:pt x="352" y="216"/>
                </a:cubicBezTo>
                <a:cubicBezTo>
                  <a:pt x="351" y="215"/>
                  <a:pt x="352" y="214"/>
                  <a:pt x="352" y="215"/>
                </a:cubicBezTo>
                <a:close/>
                <a:moveTo>
                  <a:pt x="352" y="228"/>
                </a:moveTo>
                <a:cubicBezTo>
                  <a:pt x="351" y="227"/>
                  <a:pt x="351" y="227"/>
                  <a:pt x="351" y="227"/>
                </a:cubicBezTo>
                <a:cubicBezTo>
                  <a:pt x="351" y="227"/>
                  <a:pt x="352" y="227"/>
                  <a:pt x="352" y="226"/>
                </a:cubicBezTo>
                <a:cubicBezTo>
                  <a:pt x="352" y="226"/>
                  <a:pt x="352" y="226"/>
                  <a:pt x="352" y="226"/>
                </a:cubicBezTo>
                <a:cubicBezTo>
                  <a:pt x="352" y="227"/>
                  <a:pt x="352" y="227"/>
                  <a:pt x="352" y="228"/>
                </a:cubicBezTo>
                <a:close/>
                <a:moveTo>
                  <a:pt x="353" y="227"/>
                </a:moveTo>
                <a:cubicBezTo>
                  <a:pt x="353" y="226"/>
                  <a:pt x="355" y="226"/>
                  <a:pt x="355" y="227"/>
                </a:cubicBezTo>
                <a:cubicBezTo>
                  <a:pt x="354" y="226"/>
                  <a:pt x="354" y="227"/>
                  <a:pt x="353" y="227"/>
                </a:cubicBezTo>
                <a:close/>
                <a:moveTo>
                  <a:pt x="374" y="217"/>
                </a:moveTo>
                <a:cubicBezTo>
                  <a:pt x="374" y="218"/>
                  <a:pt x="374" y="218"/>
                  <a:pt x="374" y="218"/>
                </a:cubicBezTo>
                <a:cubicBezTo>
                  <a:pt x="374" y="218"/>
                  <a:pt x="373" y="218"/>
                  <a:pt x="373" y="218"/>
                </a:cubicBezTo>
                <a:cubicBezTo>
                  <a:pt x="373" y="218"/>
                  <a:pt x="373" y="218"/>
                  <a:pt x="374" y="217"/>
                </a:cubicBezTo>
                <a:close/>
                <a:moveTo>
                  <a:pt x="373" y="219"/>
                </a:moveTo>
                <a:cubicBezTo>
                  <a:pt x="373" y="219"/>
                  <a:pt x="373" y="220"/>
                  <a:pt x="373" y="219"/>
                </a:cubicBezTo>
                <a:cubicBezTo>
                  <a:pt x="373" y="219"/>
                  <a:pt x="373" y="219"/>
                  <a:pt x="373" y="219"/>
                </a:cubicBezTo>
                <a:close/>
                <a:moveTo>
                  <a:pt x="373" y="218"/>
                </a:moveTo>
                <a:cubicBezTo>
                  <a:pt x="373" y="218"/>
                  <a:pt x="372" y="218"/>
                  <a:pt x="372" y="218"/>
                </a:cubicBezTo>
                <a:cubicBezTo>
                  <a:pt x="372" y="218"/>
                  <a:pt x="372" y="217"/>
                  <a:pt x="373" y="218"/>
                </a:cubicBezTo>
                <a:close/>
                <a:moveTo>
                  <a:pt x="374" y="211"/>
                </a:moveTo>
                <a:cubicBezTo>
                  <a:pt x="374" y="211"/>
                  <a:pt x="374" y="212"/>
                  <a:pt x="374" y="212"/>
                </a:cubicBezTo>
                <a:cubicBezTo>
                  <a:pt x="374" y="211"/>
                  <a:pt x="374" y="211"/>
                  <a:pt x="374" y="211"/>
                </a:cubicBezTo>
                <a:close/>
                <a:moveTo>
                  <a:pt x="373" y="212"/>
                </a:moveTo>
                <a:cubicBezTo>
                  <a:pt x="373" y="212"/>
                  <a:pt x="373" y="212"/>
                  <a:pt x="373" y="212"/>
                </a:cubicBezTo>
                <a:cubicBezTo>
                  <a:pt x="373" y="213"/>
                  <a:pt x="373" y="213"/>
                  <a:pt x="373" y="213"/>
                </a:cubicBezTo>
                <a:cubicBezTo>
                  <a:pt x="373" y="213"/>
                  <a:pt x="373" y="213"/>
                  <a:pt x="373" y="213"/>
                </a:cubicBezTo>
                <a:cubicBezTo>
                  <a:pt x="373" y="213"/>
                  <a:pt x="373" y="214"/>
                  <a:pt x="373" y="213"/>
                </a:cubicBezTo>
                <a:cubicBezTo>
                  <a:pt x="373" y="213"/>
                  <a:pt x="373" y="212"/>
                  <a:pt x="373" y="212"/>
                </a:cubicBezTo>
                <a:close/>
                <a:moveTo>
                  <a:pt x="371" y="214"/>
                </a:moveTo>
                <a:cubicBezTo>
                  <a:pt x="371" y="214"/>
                  <a:pt x="372" y="214"/>
                  <a:pt x="372" y="214"/>
                </a:cubicBezTo>
                <a:cubicBezTo>
                  <a:pt x="372" y="215"/>
                  <a:pt x="371" y="215"/>
                  <a:pt x="371" y="215"/>
                </a:cubicBezTo>
                <a:cubicBezTo>
                  <a:pt x="371" y="215"/>
                  <a:pt x="371" y="215"/>
                  <a:pt x="371" y="215"/>
                </a:cubicBezTo>
                <a:lnTo>
                  <a:pt x="371" y="214"/>
                </a:lnTo>
                <a:close/>
                <a:moveTo>
                  <a:pt x="371" y="218"/>
                </a:moveTo>
                <a:cubicBezTo>
                  <a:pt x="371" y="219"/>
                  <a:pt x="371" y="219"/>
                  <a:pt x="370" y="219"/>
                </a:cubicBezTo>
                <a:cubicBezTo>
                  <a:pt x="370" y="219"/>
                  <a:pt x="370" y="219"/>
                  <a:pt x="370" y="219"/>
                </a:cubicBezTo>
                <a:cubicBezTo>
                  <a:pt x="370" y="218"/>
                  <a:pt x="370" y="218"/>
                  <a:pt x="371" y="218"/>
                </a:cubicBezTo>
                <a:close/>
                <a:moveTo>
                  <a:pt x="370" y="214"/>
                </a:moveTo>
                <a:cubicBezTo>
                  <a:pt x="370" y="216"/>
                  <a:pt x="369" y="215"/>
                  <a:pt x="369" y="214"/>
                </a:cubicBezTo>
                <a:cubicBezTo>
                  <a:pt x="369" y="215"/>
                  <a:pt x="369" y="214"/>
                  <a:pt x="370" y="214"/>
                </a:cubicBezTo>
                <a:close/>
                <a:moveTo>
                  <a:pt x="369" y="220"/>
                </a:moveTo>
                <a:cubicBezTo>
                  <a:pt x="369" y="219"/>
                  <a:pt x="368" y="220"/>
                  <a:pt x="368" y="220"/>
                </a:cubicBezTo>
                <a:cubicBezTo>
                  <a:pt x="368" y="220"/>
                  <a:pt x="368" y="219"/>
                  <a:pt x="369" y="219"/>
                </a:cubicBezTo>
                <a:cubicBezTo>
                  <a:pt x="369" y="219"/>
                  <a:pt x="369" y="219"/>
                  <a:pt x="369" y="220"/>
                </a:cubicBezTo>
                <a:close/>
                <a:moveTo>
                  <a:pt x="368" y="215"/>
                </a:moveTo>
                <a:cubicBezTo>
                  <a:pt x="368" y="216"/>
                  <a:pt x="369" y="216"/>
                  <a:pt x="368" y="216"/>
                </a:cubicBezTo>
                <a:cubicBezTo>
                  <a:pt x="368" y="216"/>
                  <a:pt x="368" y="215"/>
                  <a:pt x="368" y="215"/>
                </a:cubicBezTo>
                <a:close/>
                <a:moveTo>
                  <a:pt x="367" y="213"/>
                </a:moveTo>
                <a:cubicBezTo>
                  <a:pt x="367" y="213"/>
                  <a:pt x="367" y="214"/>
                  <a:pt x="367" y="214"/>
                </a:cubicBezTo>
                <a:cubicBezTo>
                  <a:pt x="368" y="213"/>
                  <a:pt x="367" y="213"/>
                  <a:pt x="368" y="213"/>
                </a:cubicBezTo>
                <a:cubicBezTo>
                  <a:pt x="368" y="213"/>
                  <a:pt x="368" y="214"/>
                  <a:pt x="368" y="214"/>
                </a:cubicBezTo>
                <a:cubicBezTo>
                  <a:pt x="367" y="214"/>
                  <a:pt x="367" y="214"/>
                  <a:pt x="367" y="214"/>
                </a:cubicBezTo>
                <a:cubicBezTo>
                  <a:pt x="367" y="214"/>
                  <a:pt x="367" y="214"/>
                  <a:pt x="367" y="215"/>
                </a:cubicBezTo>
                <a:cubicBezTo>
                  <a:pt x="367" y="214"/>
                  <a:pt x="367" y="214"/>
                  <a:pt x="367" y="214"/>
                </a:cubicBezTo>
                <a:cubicBezTo>
                  <a:pt x="367" y="214"/>
                  <a:pt x="367" y="214"/>
                  <a:pt x="367" y="214"/>
                </a:cubicBezTo>
                <a:cubicBezTo>
                  <a:pt x="367" y="213"/>
                  <a:pt x="367" y="213"/>
                  <a:pt x="367" y="213"/>
                </a:cubicBezTo>
                <a:close/>
                <a:moveTo>
                  <a:pt x="361" y="220"/>
                </a:moveTo>
                <a:cubicBezTo>
                  <a:pt x="361" y="220"/>
                  <a:pt x="361" y="220"/>
                  <a:pt x="361" y="220"/>
                </a:cubicBezTo>
                <a:cubicBezTo>
                  <a:pt x="362" y="220"/>
                  <a:pt x="361" y="221"/>
                  <a:pt x="361" y="221"/>
                </a:cubicBezTo>
                <a:lnTo>
                  <a:pt x="361" y="220"/>
                </a:lnTo>
                <a:close/>
                <a:moveTo>
                  <a:pt x="359" y="214"/>
                </a:moveTo>
                <a:cubicBezTo>
                  <a:pt x="359" y="213"/>
                  <a:pt x="359" y="213"/>
                  <a:pt x="359" y="213"/>
                </a:cubicBezTo>
                <a:cubicBezTo>
                  <a:pt x="359" y="213"/>
                  <a:pt x="359" y="212"/>
                  <a:pt x="360" y="213"/>
                </a:cubicBezTo>
                <a:cubicBezTo>
                  <a:pt x="360" y="213"/>
                  <a:pt x="359" y="213"/>
                  <a:pt x="359" y="214"/>
                </a:cubicBezTo>
                <a:close/>
                <a:moveTo>
                  <a:pt x="359" y="217"/>
                </a:moveTo>
                <a:cubicBezTo>
                  <a:pt x="360" y="217"/>
                  <a:pt x="360" y="216"/>
                  <a:pt x="360" y="217"/>
                </a:cubicBezTo>
                <a:cubicBezTo>
                  <a:pt x="360" y="217"/>
                  <a:pt x="359" y="217"/>
                  <a:pt x="359" y="217"/>
                </a:cubicBezTo>
                <a:close/>
                <a:moveTo>
                  <a:pt x="363" y="223"/>
                </a:moveTo>
                <a:cubicBezTo>
                  <a:pt x="362" y="222"/>
                  <a:pt x="362" y="223"/>
                  <a:pt x="361" y="223"/>
                </a:cubicBezTo>
                <a:cubicBezTo>
                  <a:pt x="361" y="222"/>
                  <a:pt x="361" y="223"/>
                  <a:pt x="360" y="222"/>
                </a:cubicBezTo>
                <a:cubicBezTo>
                  <a:pt x="361" y="222"/>
                  <a:pt x="361" y="222"/>
                  <a:pt x="362" y="222"/>
                </a:cubicBezTo>
                <a:cubicBezTo>
                  <a:pt x="362" y="221"/>
                  <a:pt x="361" y="219"/>
                  <a:pt x="362" y="219"/>
                </a:cubicBezTo>
                <a:cubicBezTo>
                  <a:pt x="362" y="220"/>
                  <a:pt x="362" y="222"/>
                  <a:pt x="363" y="222"/>
                </a:cubicBezTo>
                <a:cubicBezTo>
                  <a:pt x="363" y="222"/>
                  <a:pt x="363" y="222"/>
                  <a:pt x="363" y="223"/>
                </a:cubicBezTo>
                <a:close/>
                <a:moveTo>
                  <a:pt x="363" y="218"/>
                </a:moveTo>
                <a:cubicBezTo>
                  <a:pt x="363" y="218"/>
                  <a:pt x="364" y="217"/>
                  <a:pt x="364" y="218"/>
                </a:cubicBezTo>
                <a:cubicBezTo>
                  <a:pt x="364" y="218"/>
                  <a:pt x="363" y="218"/>
                  <a:pt x="363" y="218"/>
                </a:cubicBezTo>
                <a:close/>
                <a:moveTo>
                  <a:pt x="364" y="212"/>
                </a:moveTo>
                <a:cubicBezTo>
                  <a:pt x="364" y="211"/>
                  <a:pt x="364" y="211"/>
                  <a:pt x="365" y="212"/>
                </a:cubicBezTo>
                <a:cubicBezTo>
                  <a:pt x="365" y="212"/>
                  <a:pt x="364" y="212"/>
                  <a:pt x="364" y="212"/>
                </a:cubicBezTo>
                <a:close/>
                <a:moveTo>
                  <a:pt x="365" y="217"/>
                </a:moveTo>
                <a:cubicBezTo>
                  <a:pt x="365" y="218"/>
                  <a:pt x="365" y="217"/>
                  <a:pt x="366" y="218"/>
                </a:cubicBezTo>
                <a:cubicBezTo>
                  <a:pt x="366" y="218"/>
                  <a:pt x="366" y="218"/>
                  <a:pt x="366" y="218"/>
                </a:cubicBezTo>
                <a:cubicBezTo>
                  <a:pt x="365" y="218"/>
                  <a:pt x="365" y="218"/>
                  <a:pt x="365" y="217"/>
                </a:cubicBezTo>
                <a:close/>
                <a:moveTo>
                  <a:pt x="366" y="224"/>
                </a:moveTo>
                <a:cubicBezTo>
                  <a:pt x="366" y="225"/>
                  <a:pt x="366" y="224"/>
                  <a:pt x="366" y="224"/>
                </a:cubicBezTo>
                <a:cubicBezTo>
                  <a:pt x="366" y="224"/>
                  <a:pt x="367" y="224"/>
                  <a:pt x="366" y="224"/>
                </a:cubicBezTo>
                <a:close/>
                <a:moveTo>
                  <a:pt x="370" y="225"/>
                </a:moveTo>
                <a:cubicBezTo>
                  <a:pt x="370" y="225"/>
                  <a:pt x="370" y="225"/>
                  <a:pt x="370" y="224"/>
                </a:cubicBezTo>
                <a:cubicBezTo>
                  <a:pt x="370" y="225"/>
                  <a:pt x="369" y="224"/>
                  <a:pt x="369" y="224"/>
                </a:cubicBezTo>
                <a:cubicBezTo>
                  <a:pt x="369" y="225"/>
                  <a:pt x="370" y="225"/>
                  <a:pt x="370" y="225"/>
                </a:cubicBezTo>
                <a:cubicBezTo>
                  <a:pt x="369" y="226"/>
                  <a:pt x="369" y="225"/>
                  <a:pt x="369" y="226"/>
                </a:cubicBezTo>
                <a:cubicBezTo>
                  <a:pt x="369" y="226"/>
                  <a:pt x="369" y="226"/>
                  <a:pt x="369" y="226"/>
                </a:cubicBezTo>
                <a:cubicBezTo>
                  <a:pt x="369" y="225"/>
                  <a:pt x="369" y="225"/>
                  <a:pt x="369" y="225"/>
                </a:cubicBezTo>
                <a:cubicBezTo>
                  <a:pt x="368" y="225"/>
                  <a:pt x="368" y="225"/>
                  <a:pt x="368" y="225"/>
                </a:cubicBezTo>
                <a:cubicBezTo>
                  <a:pt x="368" y="225"/>
                  <a:pt x="368" y="225"/>
                  <a:pt x="367" y="225"/>
                </a:cubicBezTo>
                <a:cubicBezTo>
                  <a:pt x="367" y="224"/>
                  <a:pt x="368" y="225"/>
                  <a:pt x="368" y="224"/>
                </a:cubicBezTo>
                <a:cubicBezTo>
                  <a:pt x="367" y="224"/>
                  <a:pt x="367" y="224"/>
                  <a:pt x="367" y="224"/>
                </a:cubicBezTo>
                <a:cubicBezTo>
                  <a:pt x="366" y="224"/>
                  <a:pt x="366" y="223"/>
                  <a:pt x="366" y="223"/>
                </a:cubicBezTo>
                <a:cubicBezTo>
                  <a:pt x="366" y="224"/>
                  <a:pt x="367" y="223"/>
                  <a:pt x="367" y="224"/>
                </a:cubicBezTo>
                <a:cubicBezTo>
                  <a:pt x="367" y="223"/>
                  <a:pt x="368" y="223"/>
                  <a:pt x="368" y="223"/>
                </a:cubicBezTo>
                <a:cubicBezTo>
                  <a:pt x="369" y="223"/>
                  <a:pt x="369" y="223"/>
                  <a:pt x="369" y="223"/>
                </a:cubicBezTo>
                <a:cubicBezTo>
                  <a:pt x="370" y="223"/>
                  <a:pt x="369" y="223"/>
                  <a:pt x="369" y="223"/>
                </a:cubicBezTo>
                <a:cubicBezTo>
                  <a:pt x="370" y="223"/>
                  <a:pt x="370" y="224"/>
                  <a:pt x="370" y="225"/>
                </a:cubicBezTo>
                <a:close/>
                <a:moveTo>
                  <a:pt x="370" y="226"/>
                </a:moveTo>
                <a:cubicBezTo>
                  <a:pt x="371" y="226"/>
                  <a:pt x="370" y="225"/>
                  <a:pt x="370" y="225"/>
                </a:cubicBezTo>
                <a:cubicBezTo>
                  <a:pt x="371" y="225"/>
                  <a:pt x="371" y="226"/>
                  <a:pt x="370" y="226"/>
                </a:cubicBezTo>
                <a:close/>
                <a:moveTo>
                  <a:pt x="370" y="221"/>
                </a:moveTo>
                <a:cubicBezTo>
                  <a:pt x="370" y="221"/>
                  <a:pt x="371" y="221"/>
                  <a:pt x="371" y="222"/>
                </a:cubicBezTo>
                <a:cubicBezTo>
                  <a:pt x="370" y="222"/>
                  <a:pt x="371" y="221"/>
                  <a:pt x="370" y="221"/>
                </a:cubicBezTo>
                <a:cubicBezTo>
                  <a:pt x="370" y="220"/>
                  <a:pt x="370" y="220"/>
                  <a:pt x="370" y="220"/>
                </a:cubicBezTo>
                <a:cubicBezTo>
                  <a:pt x="371" y="220"/>
                  <a:pt x="371" y="220"/>
                  <a:pt x="371" y="221"/>
                </a:cubicBezTo>
                <a:cubicBezTo>
                  <a:pt x="371" y="221"/>
                  <a:pt x="371" y="221"/>
                  <a:pt x="370" y="221"/>
                </a:cubicBezTo>
                <a:close/>
                <a:moveTo>
                  <a:pt x="371" y="220"/>
                </a:moveTo>
                <a:cubicBezTo>
                  <a:pt x="371" y="219"/>
                  <a:pt x="371" y="219"/>
                  <a:pt x="372" y="219"/>
                </a:cubicBezTo>
                <a:cubicBezTo>
                  <a:pt x="371" y="220"/>
                  <a:pt x="371" y="220"/>
                  <a:pt x="371" y="220"/>
                </a:cubicBezTo>
                <a:cubicBezTo>
                  <a:pt x="371" y="220"/>
                  <a:pt x="371" y="220"/>
                  <a:pt x="371" y="220"/>
                </a:cubicBezTo>
                <a:close/>
                <a:moveTo>
                  <a:pt x="375" y="220"/>
                </a:moveTo>
                <a:cubicBezTo>
                  <a:pt x="376" y="221"/>
                  <a:pt x="375" y="221"/>
                  <a:pt x="375" y="221"/>
                </a:cubicBezTo>
                <a:cubicBezTo>
                  <a:pt x="375" y="222"/>
                  <a:pt x="375" y="222"/>
                  <a:pt x="375" y="222"/>
                </a:cubicBezTo>
                <a:cubicBezTo>
                  <a:pt x="374" y="221"/>
                  <a:pt x="374" y="221"/>
                  <a:pt x="374" y="221"/>
                </a:cubicBezTo>
                <a:cubicBezTo>
                  <a:pt x="374" y="222"/>
                  <a:pt x="374" y="221"/>
                  <a:pt x="373" y="222"/>
                </a:cubicBezTo>
                <a:cubicBezTo>
                  <a:pt x="372" y="221"/>
                  <a:pt x="372" y="221"/>
                  <a:pt x="371" y="221"/>
                </a:cubicBezTo>
                <a:cubicBezTo>
                  <a:pt x="371" y="220"/>
                  <a:pt x="373" y="221"/>
                  <a:pt x="373" y="220"/>
                </a:cubicBezTo>
                <a:cubicBezTo>
                  <a:pt x="373" y="220"/>
                  <a:pt x="373" y="220"/>
                  <a:pt x="373" y="220"/>
                </a:cubicBezTo>
                <a:cubicBezTo>
                  <a:pt x="373" y="220"/>
                  <a:pt x="374" y="220"/>
                  <a:pt x="374" y="220"/>
                </a:cubicBezTo>
                <a:cubicBezTo>
                  <a:pt x="374" y="220"/>
                  <a:pt x="375" y="219"/>
                  <a:pt x="376" y="220"/>
                </a:cubicBezTo>
                <a:cubicBezTo>
                  <a:pt x="376" y="220"/>
                  <a:pt x="376" y="220"/>
                  <a:pt x="375" y="220"/>
                </a:cubicBezTo>
                <a:close/>
                <a:moveTo>
                  <a:pt x="375" y="218"/>
                </a:moveTo>
                <a:cubicBezTo>
                  <a:pt x="376" y="217"/>
                  <a:pt x="375" y="218"/>
                  <a:pt x="375" y="217"/>
                </a:cubicBezTo>
                <a:cubicBezTo>
                  <a:pt x="375" y="218"/>
                  <a:pt x="376" y="216"/>
                  <a:pt x="376" y="217"/>
                </a:cubicBezTo>
                <a:cubicBezTo>
                  <a:pt x="376" y="217"/>
                  <a:pt x="376" y="217"/>
                  <a:pt x="376" y="217"/>
                </a:cubicBezTo>
                <a:cubicBezTo>
                  <a:pt x="376" y="218"/>
                  <a:pt x="376" y="218"/>
                  <a:pt x="376" y="218"/>
                </a:cubicBezTo>
                <a:cubicBezTo>
                  <a:pt x="376" y="218"/>
                  <a:pt x="376" y="219"/>
                  <a:pt x="375" y="218"/>
                </a:cubicBezTo>
                <a:close/>
                <a:moveTo>
                  <a:pt x="376" y="217"/>
                </a:moveTo>
                <a:cubicBezTo>
                  <a:pt x="376" y="216"/>
                  <a:pt x="376" y="216"/>
                  <a:pt x="376" y="216"/>
                </a:cubicBezTo>
                <a:cubicBezTo>
                  <a:pt x="376" y="216"/>
                  <a:pt x="377" y="217"/>
                  <a:pt x="376" y="217"/>
                </a:cubicBezTo>
                <a:cubicBezTo>
                  <a:pt x="376" y="217"/>
                  <a:pt x="377" y="217"/>
                  <a:pt x="376" y="217"/>
                </a:cubicBezTo>
                <a:close/>
                <a:moveTo>
                  <a:pt x="379" y="217"/>
                </a:moveTo>
                <a:cubicBezTo>
                  <a:pt x="379" y="216"/>
                  <a:pt x="379" y="216"/>
                  <a:pt x="379" y="216"/>
                </a:cubicBezTo>
                <a:cubicBezTo>
                  <a:pt x="379" y="217"/>
                  <a:pt x="379" y="216"/>
                  <a:pt x="379" y="215"/>
                </a:cubicBezTo>
                <a:cubicBezTo>
                  <a:pt x="380" y="216"/>
                  <a:pt x="379" y="217"/>
                  <a:pt x="379" y="217"/>
                </a:cubicBezTo>
                <a:close/>
                <a:moveTo>
                  <a:pt x="382" y="217"/>
                </a:moveTo>
                <a:cubicBezTo>
                  <a:pt x="382" y="216"/>
                  <a:pt x="383" y="218"/>
                  <a:pt x="383" y="217"/>
                </a:cubicBezTo>
                <a:cubicBezTo>
                  <a:pt x="383" y="217"/>
                  <a:pt x="383" y="218"/>
                  <a:pt x="384" y="217"/>
                </a:cubicBezTo>
                <a:cubicBezTo>
                  <a:pt x="383" y="219"/>
                  <a:pt x="383" y="217"/>
                  <a:pt x="382" y="217"/>
                </a:cubicBezTo>
                <a:close/>
                <a:moveTo>
                  <a:pt x="386" y="217"/>
                </a:moveTo>
                <a:cubicBezTo>
                  <a:pt x="387" y="218"/>
                  <a:pt x="386" y="217"/>
                  <a:pt x="387" y="217"/>
                </a:cubicBezTo>
                <a:cubicBezTo>
                  <a:pt x="387" y="218"/>
                  <a:pt x="386" y="218"/>
                  <a:pt x="386" y="217"/>
                </a:cubicBezTo>
                <a:close/>
                <a:moveTo>
                  <a:pt x="389" y="217"/>
                </a:moveTo>
                <a:cubicBezTo>
                  <a:pt x="388" y="217"/>
                  <a:pt x="388" y="217"/>
                  <a:pt x="388" y="217"/>
                </a:cubicBezTo>
                <a:cubicBezTo>
                  <a:pt x="388" y="216"/>
                  <a:pt x="388" y="216"/>
                  <a:pt x="389" y="216"/>
                </a:cubicBezTo>
                <a:cubicBezTo>
                  <a:pt x="389" y="217"/>
                  <a:pt x="389" y="217"/>
                  <a:pt x="389" y="217"/>
                </a:cubicBezTo>
                <a:close/>
              </a:path>
            </a:pathLst>
          </a:custGeom>
          <a:solidFill>
            <a:schemeClr val="bg2"/>
          </a:solidFill>
          <a:ln>
            <a:noFill/>
          </a:ln>
        </p:spPr>
        <p:txBody>
          <a:bodyPr vert="horz" wrap="square" lIns="91440" tIns="45720" rIns="91440" bIns="45720" numCol="1" anchor="t" anchorCtr="0" compatLnSpc="1">
            <a:prstTxWarp prst="textNoShape">
              <a:avLst/>
            </a:prstTxWarp>
          </a:bodyPr>
          <a:lstStyle/>
          <a:p>
            <a:endParaRPr lang="en-US" dirty="0"/>
          </a:p>
        </p:txBody>
      </p:sp>
    </p:spTree>
    <p:extLst>
      <p:ext uri="{BB962C8B-B14F-4D97-AF65-F5344CB8AC3E}">
        <p14:creationId xmlns:p14="http://schemas.microsoft.com/office/powerpoint/2010/main" xmlns="" val="26241190"/>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6_Title Only">
    <p:spTree>
      <p:nvGrpSpPr>
        <p:cNvPr id="1" name=""/>
        <p:cNvGrpSpPr/>
        <p:nvPr/>
      </p:nvGrpSpPr>
      <p:grpSpPr>
        <a:xfrm>
          <a:off x="0" y="0"/>
          <a:ext cx="0" cy="0"/>
          <a:chOff x="0" y="0"/>
          <a:chExt cx="0" cy="0"/>
        </a:xfrm>
      </p:grpSpPr>
      <p:sp>
        <p:nvSpPr>
          <p:cNvPr id="7" name="Freeform 408">
            <a:extLst>
              <a:ext uri="{FF2B5EF4-FFF2-40B4-BE49-F238E27FC236}">
                <a16:creationId xmlns:a16="http://schemas.microsoft.com/office/drawing/2014/main" xmlns="" id="{905E3F81-51D5-456F-86F2-2039D18EC44E}"/>
              </a:ext>
            </a:extLst>
          </p:cNvPr>
          <p:cNvSpPr>
            <a:spLocks noEditPoints="1"/>
          </p:cNvSpPr>
          <p:nvPr userDrawn="1"/>
        </p:nvSpPr>
        <p:spPr bwMode="auto">
          <a:xfrm>
            <a:off x="7468571" y="-805078"/>
            <a:ext cx="8115880" cy="6140031"/>
          </a:xfrm>
          <a:custGeom>
            <a:avLst/>
            <a:gdLst>
              <a:gd name="T0" fmla="*/ 331 w 404"/>
              <a:gd name="T1" fmla="*/ 219 h 305"/>
              <a:gd name="T2" fmla="*/ 333 w 404"/>
              <a:gd name="T3" fmla="*/ 215 h 305"/>
              <a:gd name="T4" fmla="*/ 383 w 404"/>
              <a:gd name="T5" fmla="*/ 186 h 305"/>
              <a:gd name="T6" fmla="*/ 366 w 404"/>
              <a:gd name="T7" fmla="*/ 178 h 305"/>
              <a:gd name="T8" fmla="*/ 387 w 404"/>
              <a:gd name="T9" fmla="*/ 160 h 305"/>
              <a:gd name="T10" fmla="*/ 385 w 404"/>
              <a:gd name="T11" fmla="*/ 115 h 305"/>
              <a:gd name="T12" fmla="*/ 378 w 404"/>
              <a:gd name="T13" fmla="*/ 85 h 305"/>
              <a:gd name="T14" fmla="*/ 362 w 404"/>
              <a:gd name="T15" fmla="*/ 43 h 305"/>
              <a:gd name="T16" fmla="*/ 304 w 404"/>
              <a:gd name="T17" fmla="*/ 29 h 305"/>
              <a:gd name="T18" fmla="*/ 249 w 404"/>
              <a:gd name="T19" fmla="*/ 18 h 305"/>
              <a:gd name="T20" fmla="*/ 187 w 404"/>
              <a:gd name="T21" fmla="*/ 21 h 305"/>
              <a:gd name="T22" fmla="*/ 47 w 404"/>
              <a:gd name="T23" fmla="*/ 71 h 305"/>
              <a:gd name="T24" fmla="*/ 73 w 404"/>
              <a:gd name="T25" fmla="*/ 72 h 305"/>
              <a:gd name="T26" fmla="*/ 26 w 404"/>
              <a:gd name="T27" fmla="*/ 93 h 305"/>
              <a:gd name="T28" fmla="*/ 82 w 404"/>
              <a:gd name="T29" fmla="*/ 84 h 305"/>
              <a:gd name="T30" fmla="*/ 42 w 404"/>
              <a:gd name="T31" fmla="*/ 101 h 305"/>
              <a:gd name="T32" fmla="*/ 34 w 404"/>
              <a:gd name="T33" fmla="*/ 121 h 305"/>
              <a:gd name="T34" fmla="*/ 48 w 404"/>
              <a:gd name="T35" fmla="*/ 127 h 305"/>
              <a:gd name="T36" fmla="*/ 79 w 404"/>
              <a:gd name="T37" fmla="*/ 121 h 305"/>
              <a:gd name="T38" fmla="*/ 12 w 404"/>
              <a:gd name="T39" fmla="*/ 144 h 305"/>
              <a:gd name="T40" fmla="*/ 79 w 404"/>
              <a:gd name="T41" fmla="*/ 137 h 305"/>
              <a:gd name="T42" fmla="*/ 39 w 404"/>
              <a:gd name="T43" fmla="*/ 160 h 305"/>
              <a:gd name="T44" fmla="*/ 61 w 404"/>
              <a:gd name="T45" fmla="*/ 168 h 305"/>
              <a:gd name="T46" fmla="*/ 33 w 404"/>
              <a:gd name="T47" fmla="*/ 183 h 305"/>
              <a:gd name="T48" fmla="*/ 31 w 404"/>
              <a:gd name="T49" fmla="*/ 210 h 305"/>
              <a:gd name="T50" fmla="*/ 19 w 404"/>
              <a:gd name="T51" fmla="*/ 266 h 305"/>
              <a:gd name="T52" fmla="*/ 91 w 404"/>
              <a:gd name="T53" fmla="*/ 276 h 305"/>
              <a:gd name="T54" fmla="*/ 107 w 404"/>
              <a:gd name="T55" fmla="*/ 303 h 305"/>
              <a:gd name="T56" fmla="*/ 191 w 404"/>
              <a:gd name="T57" fmla="*/ 285 h 305"/>
              <a:gd name="T58" fmla="*/ 309 w 404"/>
              <a:gd name="T59" fmla="*/ 249 h 305"/>
              <a:gd name="T60" fmla="*/ 340 w 404"/>
              <a:gd name="T61" fmla="*/ 233 h 305"/>
              <a:gd name="T62" fmla="*/ 379 w 404"/>
              <a:gd name="T63" fmla="*/ 219 h 305"/>
              <a:gd name="T64" fmla="*/ 372 w 404"/>
              <a:gd name="T65" fmla="*/ 113 h 305"/>
              <a:gd name="T66" fmla="*/ 291 w 404"/>
              <a:gd name="T67" fmla="*/ 35 h 305"/>
              <a:gd name="T68" fmla="*/ 33 w 404"/>
              <a:gd name="T69" fmla="*/ 79 h 305"/>
              <a:gd name="T70" fmla="*/ 60 w 404"/>
              <a:gd name="T71" fmla="*/ 79 h 305"/>
              <a:gd name="T72" fmla="*/ 85 w 404"/>
              <a:gd name="T73" fmla="*/ 64 h 305"/>
              <a:gd name="T74" fmla="*/ 49 w 404"/>
              <a:gd name="T75" fmla="*/ 100 h 305"/>
              <a:gd name="T76" fmla="*/ 14 w 404"/>
              <a:gd name="T77" fmla="*/ 147 h 305"/>
              <a:gd name="T78" fmla="*/ 33 w 404"/>
              <a:gd name="T79" fmla="*/ 131 h 305"/>
              <a:gd name="T80" fmla="*/ 80 w 404"/>
              <a:gd name="T81" fmla="*/ 124 h 305"/>
              <a:gd name="T82" fmla="*/ 58 w 404"/>
              <a:gd name="T83" fmla="*/ 166 h 305"/>
              <a:gd name="T84" fmla="*/ 227 w 404"/>
              <a:gd name="T85" fmla="*/ 286 h 305"/>
              <a:gd name="T86" fmla="*/ 373 w 404"/>
              <a:gd name="T87" fmla="*/ 120 h 305"/>
              <a:gd name="T88" fmla="*/ 364 w 404"/>
              <a:gd name="T89" fmla="*/ 180 h 305"/>
              <a:gd name="T90" fmla="*/ 380 w 404"/>
              <a:gd name="T91" fmla="*/ 119 h 305"/>
              <a:gd name="T92" fmla="*/ 315 w 404"/>
              <a:gd name="T93" fmla="*/ 137 h 305"/>
              <a:gd name="T94" fmla="*/ 93 w 404"/>
              <a:gd name="T95" fmla="*/ 135 h 305"/>
              <a:gd name="T96" fmla="*/ 56 w 404"/>
              <a:gd name="T97" fmla="*/ 235 h 305"/>
              <a:gd name="T98" fmla="*/ 89 w 404"/>
              <a:gd name="T99" fmla="*/ 272 h 305"/>
              <a:gd name="T100" fmla="*/ 106 w 404"/>
              <a:gd name="T101" fmla="*/ 104 h 305"/>
              <a:gd name="T102" fmla="*/ 98 w 404"/>
              <a:gd name="T103" fmla="*/ 81 h 305"/>
              <a:gd name="T104" fmla="*/ 68 w 404"/>
              <a:gd name="T105" fmla="*/ 92 h 305"/>
              <a:gd name="T106" fmla="*/ 63 w 404"/>
              <a:gd name="T107" fmla="*/ 118 h 305"/>
              <a:gd name="T108" fmla="*/ 69 w 404"/>
              <a:gd name="T109" fmla="*/ 113 h 305"/>
              <a:gd name="T110" fmla="*/ 81 w 404"/>
              <a:gd name="T111" fmla="*/ 172 h 305"/>
              <a:gd name="T112" fmla="*/ 38 w 404"/>
              <a:gd name="T113" fmla="*/ 183 h 305"/>
              <a:gd name="T114" fmla="*/ 31 w 404"/>
              <a:gd name="T115" fmla="*/ 236 h 305"/>
              <a:gd name="T116" fmla="*/ 150 w 404"/>
              <a:gd name="T117" fmla="*/ 288 h 305"/>
              <a:gd name="T118" fmla="*/ 309 w 404"/>
              <a:gd name="T119" fmla="*/ 249 h 305"/>
              <a:gd name="T120" fmla="*/ 318 w 404"/>
              <a:gd name="T121" fmla="*/ 236 h 305"/>
              <a:gd name="T122" fmla="*/ 327 w 404"/>
              <a:gd name="T123" fmla="*/ 231 h 305"/>
              <a:gd name="T124" fmla="*/ 368 w 404"/>
              <a:gd name="T125" fmla="*/ 216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04" h="305">
                <a:moveTo>
                  <a:pt x="393" y="216"/>
                </a:moveTo>
                <a:cubicBezTo>
                  <a:pt x="392" y="216"/>
                  <a:pt x="392" y="215"/>
                  <a:pt x="392" y="215"/>
                </a:cubicBezTo>
                <a:cubicBezTo>
                  <a:pt x="392" y="214"/>
                  <a:pt x="392" y="215"/>
                  <a:pt x="392" y="215"/>
                </a:cubicBezTo>
                <a:cubicBezTo>
                  <a:pt x="393" y="214"/>
                  <a:pt x="392" y="215"/>
                  <a:pt x="392" y="214"/>
                </a:cubicBezTo>
                <a:cubicBezTo>
                  <a:pt x="392" y="215"/>
                  <a:pt x="391" y="215"/>
                  <a:pt x="391" y="214"/>
                </a:cubicBezTo>
                <a:cubicBezTo>
                  <a:pt x="391" y="215"/>
                  <a:pt x="391" y="215"/>
                  <a:pt x="391" y="215"/>
                </a:cubicBezTo>
                <a:cubicBezTo>
                  <a:pt x="391" y="215"/>
                  <a:pt x="391" y="215"/>
                  <a:pt x="392" y="216"/>
                </a:cubicBezTo>
                <a:cubicBezTo>
                  <a:pt x="391" y="216"/>
                  <a:pt x="391" y="215"/>
                  <a:pt x="391" y="216"/>
                </a:cubicBezTo>
                <a:cubicBezTo>
                  <a:pt x="390" y="215"/>
                  <a:pt x="391" y="215"/>
                  <a:pt x="390" y="215"/>
                </a:cubicBezTo>
                <a:cubicBezTo>
                  <a:pt x="391" y="216"/>
                  <a:pt x="390" y="215"/>
                  <a:pt x="389" y="215"/>
                </a:cubicBezTo>
                <a:cubicBezTo>
                  <a:pt x="389" y="215"/>
                  <a:pt x="389" y="215"/>
                  <a:pt x="389" y="215"/>
                </a:cubicBezTo>
                <a:cubicBezTo>
                  <a:pt x="389" y="214"/>
                  <a:pt x="388" y="214"/>
                  <a:pt x="388" y="215"/>
                </a:cubicBezTo>
                <a:cubicBezTo>
                  <a:pt x="387" y="214"/>
                  <a:pt x="387" y="215"/>
                  <a:pt x="386" y="214"/>
                </a:cubicBezTo>
                <a:cubicBezTo>
                  <a:pt x="386" y="214"/>
                  <a:pt x="386" y="215"/>
                  <a:pt x="385" y="215"/>
                </a:cubicBezTo>
                <a:cubicBezTo>
                  <a:pt x="385" y="215"/>
                  <a:pt x="385" y="214"/>
                  <a:pt x="385" y="214"/>
                </a:cubicBezTo>
                <a:cubicBezTo>
                  <a:pt x="385" y="213"/>
                  <a:pt x="384" y="214"/>
                  <a:pt x="384" y="214"/>
                </a:cubicBezTo>
                <a:cubicBezTo>
                  <a:pt x="384" y="214"/>
                  <a:pt x="384" y="214"/>
                  <a:pt x="384" y="214"/>
                </a:cubicBezTo>
                <a:cubicBezTo>
                  <a:pt x="384" y="215"/>
                  <a:pt x="384" y="214"/>
                  <a:pt x="384" y="215"/>
                </a:cubicBezTo>
                <a:cubicBezTo>
                  <a:pt x="384" y="215"/>
                  <a:pt x="383" y="214"/>
                  <a:pt x="383" y="215"/>
                </a:cubicBezTo>
                <a:cubicBezTo>
                  <a:pt x="383" y="214"/>
                  <a:pt x="383" y="214"/>
                  <a:pt x="383" y="214"/>
                </a:cubicBezTo>
                <a:cubicBezTo>
                  <a:pt x="383" y="214"/>
                  <a:pt x="382" y="215"/>
                  <a:pt x="381" y="214"/>
                </a:cubicBezTo>
                <a:cubicBezTo>
                  <a:pt x="382" y="215"/>
                  <a:pt x="380" y="213"/>
                  <a:pt x="380" y="215"/>
                </a:cubicBezTo>
                <a:cubicBezTo>
                  <a:pt x="380" y="214"/>
                  <a:pt x="380" y="215"/>
                  <a:pt x="380" y="214"/>
                </a:cubicBezTo>
                <a:cubicBezTo>
                  <a:pt x="380" y="214"/>
                  <a:pt x="380" y="214"/>
                  <a:pt x="381" y="214"/>
                </a:cubicBezTo>
                <a:cubicBezTo>
                  <a:pt x="381" y="213"/>
                  <a:pt x="382" y="213"/>
                  <a:pt x="383" y="214"/>
                </a:cubicBezTo>
                <a:cubicBezTo>
                  <a:pt x="383" y="213"/>
                  <a:pt x="383" y="213"/>
                  <a:pt x="383" y="213"/>
                </a:cubicBezTo>
                <a:cubicBezTo>
                  <a:pt x="382" y="214"/>
                  <a:pt x="379" y="212"/>
                  <a:pt x="379" y="214"/>
                </a:cubicBezTo>
                <a:cubicBezTo>
                  <a:pt x="379" y="214"/>
                  <a:pt x="378" y="215"/>
                  <a:pt x="377" y="215"/>
                </a:cubicBezTo>
                <a:cubicBezTo>
                  <a:pt x="377" y="215"/>
                  <a:pt x="377" y="215"/>
                  <a:pt x="378" y="215"/>
                </a:cubicBezTo>
                <a:cubicBezTo>
                  <a:pt x="377" y="216"/>
                  <a:pt x="377" y="216"/>
                  <a:pt x="377" y="216"/>
                </a:cubicBezTo>
                <a:cubicBezTo>
                  <a:pt x="377" y="216"/>
                  <a:pt x="377" y="216"/>
                  <a:pt x="377" y="216"/>
                </a:cubicBezTo>
                <a:cubicBezTo>
                  <a:pt x="377" y="215"/>
                  <a:pt x="377" y="216"/>
                  <a:pt x="377" y="215"/>
                </a:cubicBezTo>
                <a:cubicBezTo>
                  <a:pt x="377" y="215"/>
                  <a:pt x="377" y="215"/>
                  <a:pt x="376" y="215"/>
                </a:cubicBezTo>
                <a:cubicBezTo>
                  <a:pt x="376" y="215"/>
                  <a:pt x="376" y="215"/>
                  <a:pt x="376" y="215"/>
                </a:cubicBezTo>
                <a:cubicBezTo>
                  <a:pt x="376" y="215"/>
                  <a:pt x="376" y="215"/>
                  <a:pt x="376" y="215"/>
                </a:cubicBezTo>
                <a:cubicBezTo>
                  <a:pt x="375" y="215"/>
                  <a:pt x="375" y="215"/>
                  <a:pt x="375" y="214"/>
                </a:cubicBezTo>
                <a:cubicBezTo>
                  <a:pt x="375" y="214"/>
                  <a:pt x="376" y="216"/>
                  <a:pt x="375" y="216"/>
                </a:cubicBezTo>
                <a:cubicBezTo>
                  <a:pt x="375" y="216"/>
                  <a:pt x="375" y="216"/>
                  <a:pt x="375" y="216"/>
                </a:cubicBezTo>
                <a:cubicBezTo>
                  <a:pt x="375" y="216"/>
                  <a:pt x="375" y="217"/>
                  <a:pt x="374" y="217"/>
                </a:cubicBezTo>
                <a:cubicBezTo>
                  <a:pt x="374" y="215"/>
                  <a:pt x="373" y="216"/>
                  <a:pt x="372" y="215"/>
                </a:cubicBezTo>
                <a:cubicBezTo>
                  <a:pt x="372" y="215"/>
                  <a:pt x="374" y="215"/>
                  <a:pt x="374" y="214"/>
                </a:cubicBezTo>
                <a:cubicBezTo>
                  <a:pt x="374" y="214"/>
                  <a:pt x="375" y="214"/>
                  <a:pt x="376" y="214"/>
                </a:cubicBezTo>
                <a:cubicBezTo>
                  <a:pt x="375" y="213"/>
                  <a:pt x="375" y="214"/>
                  <a:pt x="374" y="214"/>
                </a:cubicBezTo>
                <a:cubicBezTo>
                  <a:pt x="375" y="213"/>
                  <a:pt x="375" y="213"/>
                  <a:pt x="375" y="212"/>
                </a:cubicBezTo>
                <a:cubicBezTo>
                  <a:pt x="376" y="214"/>
                  <a:pt x="376" y="212"/>
                  <a:pt x="376" y="213"/>
                </a:cubicBezTo>
                <a:cubicBezTo>
                  <a:pt x="377" y="213"/>
                  <a:pt x="376" y="212"/>
                  <a:pt x="376" y="212"/>
                </a:cubicBezTo>
                <a:cubicBezTo>
                  <a:pt x="376" y="212"/>
                  <a:pt x="376" y="212"/>
                  <a:pt x="377" y="213"/>
                </a:cubicBezTo>
                <a:cubicBezTo>
                  <a:pt x="377" y="212"/>
                  <a:pt x="377" y="212"/>
                  <a:pt x="377" y="212"/>
                </a:cubicBezTo>
                <a:cubicBezTo>
                  <a:pt x="378" y="212"/>
                  <a:pt x="377" y="212"/>
                  <a:pt x="378" y="212"/>
                </a:cubicBezTo>
                <a:cubicBezTo>
                  <a:pt x="378" y="212"/>
                  <a:pt x="378" y="212"/>
                  <a:pt x="379" y="212"/>
                </a:cubicBezTo>
                <a:cubicBezTo>
                  <a:pt x="379" y="212"/>
                  <a:pt x="379" y="212"/>
                  <a:pt x="380" y="211"/>
                </a:cubicBezTo>
                <a:cubicBezTo>
                  <a:pt x="380" y="211"/>
                  <a:pt x="380" y="212"/>
                  <a:pt x="380" y="212"/>
                </a:cubicBezTo>
                <a:cubicBezTo>
                  <a:pt x="380" y="212"/>
                  <a:pt x="379" y="212"/>
                  <a:pt x="379" y="213"/>
                </a:cubicBezTo>
                <a:cubicBezTo>
                  <a:pt x="379" y="213"/>
                  <a:pt x="380" y="213"/>
                  <a:pt x="380" y="212"/>
                </a:cubicBezTo>
                <a:cubicBezTo>
                  <a:pt x="380" y="213"/>
                  <a:pt x="380" y="213"/>
                  <a:pt x="380" y="213"/>
                </a:cubicBezTo>
                <a:cubicBezTo>
                  <a:pt x="380" y="212"/>
                  <a:pt x="380" y="212"/>
                  <a:pt x="381" y="212"/>
                </a:cubicBezTo>
                <a:cubicBezTo>
                  <a:pt x="381" y="212"/>
                  <a:pt x="381" y="211"/>
                  <a:pt x="381" y="211"/>
                </a:cubicBezTo>
                <a:cubicBezTo>
                  <a:pt x="381" y="211"/>
                  <a:pt x="381" y="211"/>
                  <a:pt x="381" y="211"/>
                </a:cubicBezTo>
                <a:cubicBezTo>
                  <a:pt x="382" y="211"/>
                  <a:pt x="381" y="211"/>
                  <a:pt x="382" y="212"/>
                </a:cubicBezTo>
                <a:cubicBezTo>
                  <a:pt x="382" y="212"/>
                  <a:pt x="382" y="211"/>
                  <a:pt x="383" y="212"/>
                </a:cubicBezTo>
                <a:cubicBezTo>
                  <a:pt x="383" y="212"/>
                  <a:pt x="383" y="211"/>
                  <a:pt x="382" y="211"/>
                </a:cubicBezTo>
                <a:cubicBezTo>
                  <a:pt x="383" y="211"/>
                  <a:pt x="384" y="212"/>
                  <a:pt x="384" y="210"/>
                </a:cubicBezTo>
                <a:cubicBezTo>
                  <a:pt x="385" y="210"/>
                  <a:pt x="386" y="210"/>
                  <a:pt x="387" y="210"/>
                </a:cubicBezTo>
                <a:cubicBezTo>
                  <a:pt x="387" y="209"/>
                  <a:pt x="388" y="210"/>
                  <a:pt x="388" y="210"/>
                </a:cubicBezTo>
                <a:cubicBezTo>
                  <a:pt x="388" y="209"/>
                  <a:pt x="388" y="209"/>
                  <a:pt x="388" y="208"/>
                </a:cubicBezTo>
                <a:cubicBezTo>
                  <a:pt x="387" y="208"/>
                  <a:pt x="387" y="208"/>
                  <a:pt x="387" y="208"/>
                </a:cubicBezTo>
                <a:cubicBezTo>
                  <a:pt x="387" y="208"/>
                  <a:pt x="387" y="208"/>
                  <a:pt x="387" y="209"/>
                </a:cubicBezTo>
                <a:cubicBezTo>
                  <a:pt x="386" y="209"/>
                  <a:pt x="386" y="209"/>
                  <a:pt x="385" y="210"/>
                </a:cubicBezTo>
                <a:cubicBezTo>
                  <a:pt x="385" y="209"/>
                  <a:pt x="386" y="209"/>
                  <a:pt x="385" y="208"/>
                </a:cubicBezTo>
                <a:cubicBezTo>
                  <a:pt x="385" y="208"/>
                  <a:pt x="384" y="209"/>
                  <a:pt x="384" y="208"/>
                </a:cubicBezTo>
                <a:cubicBezTo>
                  <a:pt x="384" y="208"/>
                  <a:pt x="383" y="209"/>
                  <a:pt x="382" y="208"/>
                </a:cubicBezTo>
                <a:cubicBezTo>
                  <a:pt x="382" y="208"/>
                  <a:pt x="383" y="208"/>
                  <a:pt x="383" y="207"/>
                </a:cubicBezTo>
                <a:cubicBezTo>
                  <a:pt x="383" y="207"/>
                  <a:pt x="383" y="207"/>
                  <a:pt x="382" y="207"/>
                </a:cubicBezTo>
                <a:cubicBezTo>
                  <a:pt x="382" y="208"/>
                  <a:pt x="382" y="208"/>
                  <a:pt x="382" y="207"/>
                </a:cubicBezTo>
                <a:cubicBezTo>
                  <a:pt x="381" y="208"/>
                  <a:pt x="380" y="207"/>
                  <a:pt x="380" y="208"/>
                </a:cubicBezTo>
                <a:cubicBezTo>
                  <a:pt x="379" y="208"/>
                  <a:pt x="379" y="207"/>
                  <a:pt x="379" y="207"/>
                </a:cubicBezTo>
                <a:cubicBezTo>
                  <a:pt x="379" y="207"/>
                  <a:pt x="379" y="207"/>
                  <a:pt x="379" y="207"/>
                </a:cubicBezTo>
                <a:cubicBezTo>
                  <a:pt x="379" y="207"/>
                  <a:pt x="379" y="208"/>
                  <a:pt x="380" y="208"/>
                </a:cubicBezTo>
                <a:cubicBezTo>
                  <a:pt x="380" y="208"/>
                  <a:pt x="380" y="209"/>
                  <a:pt x="380" y="209"/>
                </a:cubicBezTo>
                <a:cubicBezTo>
                  <a:pt x="380" y="209"/>
                  <a:pt x="379" y="209"/>
                  <a:pt x="379" y="209"/>
                </a:cubicBezTo>
                <a:cubicBezTo>
                  <a:pt x="379" y="209"/>
                  <a:pt x="379" y="208"/>
                  <a:pt x="379" y="208"/>
                </a:cubicBezTo>
                <a:cubicBezTo>
                  <a:pt x="379" y="209"/>
                  <a:pt x="379" y="209"/>
                  <a:pt x="379" y="209"/>
                </a:cubicBezTo>
                <a:cubicBezTo>
                  <a:pt x="379" y="209"/>
                  <a:pt x="378" y="209"/>
                  <a:pt x="378" y="209"/>
                </a:cubicBezTo>
                <a:cubicBezTo>
                  <a:pt x="378" y="209"/>
                  <a:pt x="378" y="209"/>
                  <a:pt x="378" y="208"/>
                </a:cubicBezTo>
                <a:cubicBezTo>
                  <a:pt x="378" y="208"/>
                  <a:pt x="379" y="209"/>
                  <a:pt x="379" y="208"/>
                </a:cubicBezTo>
                <a:cubicBezTo>
                  <a:pt x="376" y="208"/>
                  <a:pt x="373" y="210"/>
                  <a:pt x="369" y="210"/>
                </a:cubicBezTo>
                <a:cubicBezTo>
                  <a:pt x="370" y="211"/>
                  <a:pt x="368" y="211"/>
                  <a:pt x="368" y="210"/>
                </a:cubicBezTo>
                <a:cubicBezTo>
                  <a:pt x="368" y="211"/>
                  <a:pt x="368" y="211"/>
                  <a:pt x="368" y="212"/>
                </a:cubicBezTo>
                <a:cubicBezTo>
                  <a:pt x="368" y="212"/>
                  <a:pt x="368" y="211"/>
                  <a:pt x="367" y="212"/>
                </a:cubicBezTo>
                <a:cubicBezTo>
                  <a:pt x="367" y="211"/>
                  <a:pt x="367" y="211"/>
                  <a:pt x="367" y="211"/>
                </a:cubicBezTo>
                <a:cubicBezTo>
                  <a:pt x="367" y="211"/>
                  <a:pt x="366" y="212"/>
                  <a:pt x="366" y="212"/>
                </a:cubicBezTo>
                <a:cubicBezTo>
                  <a:pt x="366" y="210"/>
                  <a:pt x="364" y="211"/>
                  <a:pt x="363" y="211"/>
                </a:cubicBezTo>
                <a:cubicBezTo>
                  <a:pt x="363" y="211"/>
                  <a:pt x="363" y="211"/>
                  <a:pt x="364" y="211"/>
                </a:cubicBezTo>
                <a:cubicBezTo>
                  <a:pt x="363" y="211"/>
                  <a:pt x="363" y="211"/>
                  <a:pt x="362" y="211"/>
                </a:cubicBezTo>
                <a:cubicBezTo>
                  <a:pt x="362" y="211"/>
                  <a:pt x="363" y="211"/>
                  <a:pt x="363" y="212"/>
                </a:cubicBezTo>
                <a:cubicBezTo>
                  <a:pt x="362" y="212"/>
                  <a:pt x="362" y="212"/>
                  <a:pt x="362" y="212"/>
                </a:cubicBezTo>
                <a:cubicBezTo>
                  <a:pt x="362" y="212"/>
                  <a:pt x="362" y="212"/>
                  <a:pt x="362" y="213"/>
                </a:cubicBezTo>
                <a:cubicBezTo>
                  <a:pt x="362" y="213"/>
                  <a:pt x="361" y="212"/>
                  <a:pt x="361" y="213"/>
                </a:cubicBezTo>
                <a:cubicBezTo>
                  <a:pt x="361" y="213"/>
                  <a:pt x="361" y="212"/>
                  <a:pt x="361" y="212"/>
                </a:cubicBezTo>
                <a:cubicBezTo>
                  <a:pt x="360" y="212"/>
                  <a:pt x="360" y="212"/>
                  <a:pt x="358" y="212"/>
                </a:cubicBezTo>
                <a:cubicBezTo>
                  <a:pt x="358" y="212"/>
                  <a:pt x="358" y="212"/>
                  <a:pt x="358" y="212"/>
                </a:cubicBezTo>
                <a:cubicBezTo>
                  <a:pt x="358" y="212"/>
                  <a:pt x="358" y="212"/>
                  <a:pt x="357" y="213"/>
                </a:cubicBezTo>
                <a:cubicBezTo>
                  <a:pt x="357" y="212"/>
                  <a:pt x="357" y="212"/>
                  <a:pt x="357" y="213"/>
                </a:cubicBezTo>
                <a:cubicBezTo>
                  <a:pt x="357" y="213"/>
                  <a:pt x="357" y="213"/>
                  <a:pt x="357" y="213"/>
                </a:cubicBezTo>
                <a:cubicBezTo>
                  <a:pt x="356" y="213"/>
                  <a:pt x="356" y="213"/>
                  <a:pt x="356" y="213"/>
                </a:cubicBezTo>
                <a:cubicBezTo>
                  <a:pt x="356" y="213"/>
                  <a:pt x="355" y="213"/>
                  <a:pt x="355" y="213"/>
                </a:cubicBezTo>
                <a:cubicBezTo>
                  <a:pt x="355" y="213"/>
                  <a:pt x="355" y="213"/>
                  <a:pt x="355" y="214"/>
                </a:cubicBezTo>
                <a:cubicBezTo>
                  <a:pt x="354" y="214"/>
                  <a:pt x="354" y="214"/>
                  <a:pt x="354" y="213"/>
                </a:cubicBezTo>
                <a:cubicBezTo>
                  <a:pt x="353" y="214"/>
                  <a:pt x="352" y="213"/>
                  <a:pt x="351" y="215"/>
                </a:cubicBezTo>
                <a:cubicBezTo>
                  <a:pt x="350" y="214"/>
                  <a:pt x="351" y="214"/>
                  <a:pt x="350" y="214"/>
                </a:cubicBezTo>
                <a:cubicBezTo>
                  <a:pt x="350" y="214"/>
                  <a:pt x="351" y="214"/>
                  <a:pt x="351" y="213"/>
                </a:cubicBezTo>
                <a:cubicBezTo>
                  <a:pt x="350" y="214"/>
                  <a:pt x="349" y="215"/>
                  <a:pt x="348" y="215"/>
                </a:cubicBezTo>
                <a:cubicBezTo>
                  <a:pt x="348" y="215"/>
                  <a:pt x="349" y="215"/>
                  <a:pt x="348" y="216"/>
                </a:cubicBezTo>
                <a:cubicBezTo>
                  <a:pt x="348" y="215"/>
                  <a:pt x="347" y="215"/>
                  <a:pt x="347" y="215"/>
                </a:cubicBezTo>
                <a:cubicBezTo>
                  <a:pt x="347" y="216"/>
                  <a:pt x="347" y="215"/>
                  <a:pt x="347" y="216"/>
                </a:cubicBezTo>
                <a:cubicBezTo>
                  <a:pt x="347" y="216"/>
                  <a:pt x="347" y="216"/>
                  <a:pt x="347" y="216"/>
                </a:cubicBezTo>
                <a:cubicBezTo>
                  <a:pt x="346" y="216"/>
                  <a:pt x="346" y="216"/>
                  <a:pt x="346" y="215"/>
                </a:cubicBezTo>
                <a:cubicBezTo>
                  <a:pt x="345" y="216"/>
                  <a:pt x="345" y="217"/>
                  <a:pt x="344" y="217"/>
                </a:cubicBezTo>
                <a:cubicBezTo>
                  <a:pt x="344" y="216"/>
                  <a:pt x="344" y="216"/>
                  <a:pt x="343" y="216"/>
                </a:cubicBezTo>
                <a:cubicBezTo>
                  <a:pt x="343" y="216"/>
                  <a:pt x="343" y="216"/>
                  <a:pt x="343" y="216"/>
                </a:cubicBezTo>
                <a:cubicBezTo>
                  <a:pt x="343" y="216"/>
                  <a:pt x="343" y="216"/>
                  <a:pt x="343" y="216"/>
                </a:cubicBezTo>
                <a:cubicBezTo>
                  <a:pt x="343" y="216"/>
                  <a:pt x="343" y="216"/>
                  <a:pt x="343" y="216"/>
                </a:cubicBezTo>
                <a:cubicBezTo>
                  <a:pt x="343" y="216"/>
                  <a:pt x="343" y="216"/>
                  <a:pt x="343" y="216"/>
                </a:cubicBezTo>
                <a:cubicBezTo>
                  <a:pt x="343" y="216"/>
                  <a:pt x="343" y="216"/>
                  <a:pt x="343" y="217"/>
                </a:cubicBezTo>
                <a:cubicBezTo>
                  <a:pt x="342" y="217"/>
                  <a:pt x="342" y="216"/>
                  <a:pt x="342" y="216"/>
                </a:cubicBezTo>
                <a:cubicBezTo>
                  <a:pt x="342" y="216"/>
                  <a:pt x="341" y="217"/>
                  <a:pt x="341" y="217"/>
                </a:cubicBezTo>
                <a:cubicBezTo>
                  <a:pt x="341" y="217"/>
                  <a:pt x="341" y="216"/>
                  <a:pt x="341" y="216"/>
                </a:cubicBezTo>
                <a:cubicBezTo>
                  <a:pt x="341" y="216"/>
                  <a:pt x="341" y="216"/>
                  <a:pt x="341" y="215"/>
                </a:cubicBezTo>
                <a:cubicBezTo>
                  <a:pt x="340" y="216"/>
                  <a:pt x="340" y="216"/>
                  <a:pt x="340" y="216"/>
                </a:cubicBezTo>
                <a:cubicBezTo>
                  <a:pt x="340" y="216"/>
                  <a:pt x="341" y="216"/>
                  <a:pt x="341" y="216"/>
                </a:cubicBezTo>
                <a:cubicBezTo>
                  <a:pt x="341" y="216"/>
                  <a:pt x="340" y="216"/>
                  <a:pt x="340" y="216"/>
                </a:cubicBezTo>
                <a:cubicBezTo>
                  <a:pt x="340" y="216"/>
                  <a:pt x="340" y="216"/>
                  <a:pt x="340" y="216"/>
                </a:cubicBezTo>
                <a:cubicBezTo>
                  <a:pt x="340" y="216"/>
                  <a:pt x="339" y="216"/>
                  <a:pt x="339" y="217"/>
                </a:cubicBezTo>
                <a:cubicBezTo>
                  <a:pt x="340" y="217"/>
                  <a:pt x="340" y="217"/>
                  <a:pt x="340" y="217"/>
                </a:cubicBezTo>
                <a:cubicBezTo>
                  <a:pt x="340" y="217"/>
                  <a:pt x="340" y="217"/>
                  <a:pt x="340" y="218"/>
                </a:cubicBezTo>
                <a:cubicBezTo>
                  <a:pt x="339" y="218"/>
                  <a:pt x="339" y="217"/>
                  <a:pt x="339" y="217"/>
                </a:cubicBezTo>
                <a:cubicBezTo>
                  <a:pt x="339" y="217"/>
                  <a:pt x="338" y="218"/>
                  <a:pt x="338" y="218"/>
                </a:cubicBezTo>
                <a:cubicBezTo>
                  <a:pt x="338" y="218"/>
                  <a:pt x="338" y="218"/>
                  <a:pt x="338" y="218"/>
                </a:cubicBezTo>
                <a:cubicBezTo>
                  <a:pt x="338" y="218"/>
                  <a:pt x="338" y="218"/>
                  <a:pt x="337" y="218"/>
                </a:cubicBezTo>
                <a:cubicBezTo>
                  <a:pt x="337" y="218"/>
                  <a:pt x="338" y="217"/>
                  <a:pt x="338" y="218"/>
                </a:cubicBezTo>
                <a:cubicBezTo>
                  <a:pt x="338" y="217"/>
                  <a:pt x="337" y="217"/>
                  <a:pt x="337" y="217"/>
                </a:cubicBezTo>
                <a:cubicBezTo>
                  <a:pt x="337" y="217"/>
                  <a:pt x="337" y="217"/>
                  <a:pt x="337" y="217"/>
                </a:cubicBezTo>
                <a:cubicBezTo>
                  <a:pt x="337" y="216"/>
                  <a:pt x="337" y="217"/>
                  <a:pt x="337" y="216"/>
                </a:cubicBezTo>
                <a:cubicBezTo>
                  <a:pt x="337" y="216"/>
                  <a:pt x="336" y="216"/>
                  <a:pt x="336" y="216"/>
                </a:cubicBezTo>
                <a:cubicBezTo>
                  <a:pt x="336" y="216"/>
                  <a:pt x="336" y="217"/>
                  <a:pt x="336" y="217"/>
                </a:cubicBezTo>
                <a:cubicBezTo>
                  <a:pt x="336" y="217"/>
                  <a:pt x="336" y="217"/>
                  <a:pt x="336" y="217"/>
                </a:cubicBezTo>
                <a:cubicBezTo>
                  <a:pt x="336" y="218"/>
                  <a:pt x="336" y="218"/>
                  <a:pt x="335" y="219"/>
                </a:cubicBezTo>
                <a:cubicBezTo>
                  <a:pt x="335" y="218"/>
                  <a:pt x="335" y="218"/>
                  <a:pt x="335" y="218"/>
                </a:cubicBezTo>
                <a:cubicBezTo>
                  <a:pt x="335" y="218"/>
                  <a:pt x="334" y="218"/>
                  <a:pt x="334" y="219"/>
                </a:cubicBezTo>
                <a:cubicBezTo>
                  <a:pt x="334" y="219"/>
                  <a:pt x="333" y="219"/>
                  <a:pt x="332" y="219"/>
                </a:cubicBezTo>
                <a:cubicBezTo>
                  <a:pt x="332" y="219"/>
                  <a:pt x="332" y="219"/>
                  <a:pt x="332" y="219"/>
                </a:cubicBezTo>
                <a:cubicBezTo>
                  <a:pt x="332" y="219"/>
                  <a:pt x="332" y="219"/>
                  <a:pt x="332" y="219"/>
                </a:cubicBezTo>
                <a:cubicBezTo>
                  <a:pt x="332" y="219"/>
                  <a:pt x="331" y="219"/>
                  <a:pt x="331" y="219"/>
                </a:cubicBezTo>
                <a:cubicBezTo>
                  <a:pt x="331" y="219"/>
                  <a:pt x="331" y="218"/>
                  <a:pt x="331" y="218"/>
                </a:cubicBezTo>
                <a:cubicBezTo>
                  <a:pt x="331" y="219"/>
                  <a:pt x="331" y="219"/>
                  <a:pt x="331" y="219"/>
                </a:cubicBezTo>
                <a:cubicBezTo>
                  <a:pt x="331" y="219"/>
                  <a:pt x="331" y="219"/>
                  <a:pt x="331" y="219"/>
                </a:cubicBezTo>
                <a:cubicBezTo>
                  <a:pt x="331" y="219"/>
                  <a:pt x="331" y="218"/>
                  <a:pt x="330" y="218"/>
                </a:cubicBezTo>
                <a:cubicBezTo>
                  <a:pt x="330" y="218"/>
                  <a:pt x="330" y="218"/>
                  <a:pt x="330" y="218"/>
                </a:cubicBezTo>
                <a:cubicBezTo>
                  <a:pt x="330" y="218"/>
                  <a:pt x="330" y="218"/>
                  <a:pt x="330" y="218"/>
                </a:cubicBezTo>
                <a:cubicBezTo>
                  <a:pt x="330" y="218"/>
                  <a:pt x="330" y="218"/>
                  <a:pt x="330" y="218"/>
                </a:cubicBezTo>
                <a:cubicBezTo>
                  <a:pt x="330" y="218"/>
                  <a:pt x="330" y="218"/>
                  <a:pt x="330" y="218"/>
                </a:cubicBezTo>
                <a:cubicBezTo>
                  <a:pt x="329" y="218"/>
                  <a:pt x="329" y="218"/>
                  <a:pt x="329" y="218"/>
                </a:cubicBezTo>
                <a:cubicBezTo>
                  <a:pt x="329" y="218"/>
                  <a:pt x="329" y="219"/>
                  <a:pt x="330" y="219"/>
                </a:cubicBezTo>
                <a:cubicBezTo>
                  <a:pt x="330" y="219"/>
                  <a:pt x="329" y="219"/>
                  <a:pt x="329" y="219"/>
                </a:cubicBezTo>
                <a:cubicBezTo>
                  <a:pt x="329" y="219"/>
                  <a:pt x="330" y="219"/>
                  <a:pt x="330" y="219"/>
                </a:cubicBezTo>
                <a:cubicBezTo>
                  <a:pt x="330" y="219"/>
                  <a:pt x="330" y="219"/>
                  <a:pt x="330" y="219"/>
                </a:cubicBezTo>
                <a:cubicBezTo>
                  <a:pt x="330" y="219"/>
                  <a:pt x="330" y="219"/>
                  <a:pt x="331" y="219"/>
                </a:cubicBezTo>
                <a:cubicBezTo>
                  <a:pt x="330" y="219"/>
                  <a:pt x="330" y="219"/>
                  <a:pt x="330" y="219"/>
                </a:cubicBezTo>
                <a:cubicBezTo>
                  <a:pt x="330" y="219"/>
                  <a:pt x="331" y="219"/>
                  <a:pt x="330" y="220"/>
                </a:cubicBezTo>
                <a:cubicBezTo>
                  <a:pt x="330" y="220"/>
                  <a:pt x="330" y="220"/>
                  <a:pt x="329" y="219"/>
                </a:cubicBezTo>
                <a:cubicBezTo>
                  <a:pt x="329" y="220"/>
                  <a:pt x="329" y="220"/>
                  <a:pt x="329" y="220"/>
                </a:cubicBezTo>
                <a:cubicBezTo>
                  <a:pt x="329" y="220"/>
                  <a:pt x="328" y="219"/>
                  <a:pt x="328" y="221"/>
                </a:cubicBezTo>
                <a:cubicBezTo>
                  <a:pt x="328" y="220"/>
                  <a:pt x="328" y="220"/>
                  <a:pt x="328" y="220"/>
                </a:cubicBezTo>
                <a:cubicBezTo>
                  <a:pt x="328" y="220"/>
                  <a:pt x="328" y="220"/>
                  <a:pt x="329" y="220"/>
                </a:cubicBezTo>
                <a:cubicBezTo>
                  <a:pt x="329" y="220"/>
                  <a:pt x="329" y="220"/>
                  <a:pt x="329" y="220"/>
                </a:cubicBezTo>
                <a:cubicBezTo>
                  <a:pt x="329" y="219"/>
                  <a:pt x="329" y="219"/>
                  <a:pt x="329" y="219"/>
                </a:cubicBezTo>
                <a:cubicBezTo>
                  <a:pt x="329" y="219"/>
                  <a:pt x="329" y="219"/>
                  <a:pt x="329" y="219"/>
                </a:cubicBezTo>
                <a:cubicBezTo>
                  <a:pt x="329" y="219"/>
                  <a:pt x="329" y="219"/>
                  <a:pt x="329" y="219"/>
                </a:cubicBezTo>
                <a:cubicBezTo>
                  <a:pt x="329" y="219"/>
                  <a:pt x="329" y="218"/>
                  <a:pt x="329" y="218"/>
                </a:cubicBezTo>
                <a:cubicBezTo>
                  <a:pt x="329" y="218"/>
                  <a:pt x="328" y="218"/>
                  <a:pt x="328" y="218"/>
                </a:cubicBezTo>
                <a:cubicBezTo>
                  <a:pt x="328" y="219"/>
                  <a:pt x="328" y="219"/>
                  <a:pt x="328" y="219"/>
                </a:cubicBezTo>
                <a:cubicBezTo>
                  <a:pt x="328" y="219"/>
                  <a:pt x="328" y="219"/>
                  <a:pt x="328" y="219"/>
                </a:cubicBezTo>
                <a:cubicBezTo>
                  <a:pt x="328" y="219"/>
                  <a:pt x="328" y="219"/>
                  <a:pt x="328" y="219"/>
                </a:cubicBezTo>
                <a:cubicBezTo>
                  <a:pt x="328" y="219"/>
                  <a:pt x="328" y="219"/>
                  <a:pt x="328" y="219"/>
                </a:cubicBezTo>
                <a:cubicBezTo>
                  <a:pt x="328" y="219"/>
                  <a:pt x="328" y="219"/>
                  <a:pt x="328" y="219"/>
                </a:cubicBezTo>
                <a:cubicBezTo>
                  <a:pt x="327" y="219"/>
                  <a:pt x="327" y="219"/>
                  <a:pt x="327" y="219"/>
                </a:cubicBezTo>
                <a:cubicBezTo>
                  <a:pt x="327" y="219"/>
                  <a:pt x="327" y="219"/>
                  <a:pt x="327" y="219"/>
                </a:cubicBezTo>
                <a:cubicBezTo>
                  <a:pt x="327" y="219"/>
                  <a:pt x="327" y="219"/>
                  <a:pt x="326" y="219"/>
                </a:cubicBezTo>
                <a:cubicBezTo>
                  <a:pt x="326" y="219"/>
                  <a:pt x="326" y="219"/>
                  <a:pt x="326" y="220"/>
                </a:cubicBezTo>
                <a:cubicBezTo>
                  <a:pt x="326" y="220"/>
                  <a:pt x="326" y="219"/>
                  <a:pt x="326" y="219"/>
                </a:cubicBezTo>
                <a:cubicBezTo>
                  <a:pt x="326" y="219"/>
                  <a:pt x="326" y="219"/>
                  <a:pt x="326" y="219"/>
                </a:cubicBezTo>
                <a:cubicBezTo>
                  <a:pt x="325" y="219"/>
                  <a:pt x="325" y="219"/>
                  <a:pt x="325" y="219"/>
                </a:cubicBezTo>
                <a:cubicBezTo>
                  <a:pt x="325" y="220"/>
                  <a:pt x="325" y="219"/>
                  <a:pt x="324" y="219"/>
                </a:cubicBezTo>
                <a:cubicBezTo>
                  <a:pt x="324" y="220"/>
                  <a:pt x="325" y="220"/>
                  <a:pt x="324" y="220"/>
                </a:cubicBezTo>
                <a:cubicBezTo>
                  <a:pt x="324" y="220"/>
                  <a:pt x="324" y="219"/>
                  <a:pt x="324" y="220"/>
                </a:cubicBezTo>
                <a:cubicBezTo>
                  <a:pt x="324" y="220"/>
                  <a:pt x="324" y="220"/>
                  <a:pt x="324" y="221"/>
                </a:cubicBezTo>
                <a:cubicBezTo>
                  <a:pt x="323" y="221"/>
                  <a:pt x="323" y="221"/>
                  <a:pt x="323" y="221"/>
                </a:cubicBezTo>
                <a:cubicBezTo>
                  <a:pt x="323" y="221"/>
                  <a:pt x="322" y="220"/>
                  <a:pt x="322" y="220"/>
                </a:cubicBezTo>
                <a:cubicBezTo>
                  <a:pt x="322" y="220"/>
                  <a:pt x="322" y="220"/>
                  <a:pt x="322" y="220"/>
                </a:cubicBezTo>
                <a:cubicBezTo>
                  <a:pt x="322" y="220"/>
                  <a:pt x="322" y="220"/>
                  <a:pt x="322" y="220"/>
                </a:cubicBezTo>
                <a:cubicBezTo>
                  <a:pt x="322" y="220"/>
                  <a:pt x="322" y="220"/>
                  <a:pt x="321" y="219"/>
                </a:cubicBezTo>
                <a:cubicBezTo>
                  <a:pt x="322" y="220"/>
                  <a:pt x="322" y="220"/>
                  <a:pt x="322" y="220"/>
                </a:cubicBezTo>
                <a:cubicBezTo>
                  <a:pt x="322" y="220"/>
                  <a:pt x="321" y="220"/>
                  <a:pt x="321" y="220"/>
                </a:cubicBezTo>
                <a:cubicBezTo>
                  <a:pt x="321" y="220"/>
                  <a:pt x="321" y="220"/>
                  <a:pt x="321" y="221"/>
                </a:cubicBezTo>
                <a:cubicBezTo>
                  <a:pt x="321" y="221"/>
                  <a:pt x="321" y="221"/>
                  <a:pt x="321" y="221"/>
                </a:cubicBezTo>
                <a:cubicBezTo>
                  <a:pt x="321" y="221"/>
                  <a:pt x="321" y="221"/>
                  <a:pt x="320" y="221"/>
                </a:cubicBezTo>
                <a:cubicBezTo>
                  <a:pt x="320" y="221"/>
                  <a:pt x="321" y="221"/>
                  <a:pt x="321" y="220"/>
                </a:cubicBezTo>
                <a:cubicBezTo>
                  <a:pt x="320" y="221"/>
                  <a:pt x="320" y="220"/>
                  <a:pt x="320" y="221"/>
                </a:cubicBezTo>
                <a:cubicBezTo>
                  <a:pt x="320" y="221"/>
                  <a:pt x="320" y="221"/>
                  <a:pt x="320" y="221"/>
                </a:cubicBezTo>
                <a:cubicBezTo>
                  <a:pt x="319" y="221"/>
                  <a:pt x="319" y="220"/>
                  <a:pt x="319" y="220"/>
                </a:cubicBezTo>
                <a:cubicBezTo>
                  <a:pt x="319" y="220"/>
                  <a:pt x="319" y="221"/>
                  <a:pt x="319" y="221"/>
                </a:cubicBezTo>
                <a:cubicBezTo>
                  <a:pt x="319" y="221"/>
                  <a:pt x="319" y="221"/>
                  <a:pt x="319" y="221"/>
                </a:cubicBezTo>
                <a:cubicBezTo>
                  <a:pt x="318" y="220"/>
                  <a:pt x="318" y="221"/>
                  <a:pt x="318" y="221"/>
                </a:cubicBezTo>
                <a:cubicBezTo>
                  <a:pt x="318" y="221"/>
                  <a:pt x="318" y="221"/>
                  <a:pt x="318" y="221"/>
                </a:cubicBezTo>
                <a:cubicBezTo>
                  <a:pt x="317" y="221"/>
                  <a:pt x="316" y="222"/>
                  <a:pt x="315" y="222"/>
                </a:cubicBezTo>
                <a:cubicBezTo>
                  <a:pt x="315" y="222"/>
                  <a:pt x="315" y="222"/>
                  <a:pt x="315" y="222"/>
                </a:cubicBezTo>
                <a:cubicBezTo>
                  <a:pt x="315" y="222"/>
                  <a:pt x="314" y="222"/>
                  <a:pt x="314" y="222"/>
                </a:cubicBezTo>
                <a:cubicBezTo>
                  <a:pt x="314" y="222"/>
                  <a:pt x="314" y="223"/>
                  <a:pt x="313" y="222"/>
                </a:cubicBezTo>
                <a:cubicBezTo>
                  <a:pt x="313" y="223"/>
                  <a:pt x="313" y="223"/>
                  <a:pt x="313" y="223"/>
                </a:cubicBezTo>
                <a:cubicBezTo>
                  <a:pt x="313" y="223"/>
                  <a:pt x="313" y="223"/>
                  <a:pt x="313" y="223"/>
                </a:cubicBezTo>
                <a:cubicBezTo>
                  <a:pt x="313" y="223"/>
                  <a:pt x="313" y="223"/>
                  <a:pt x="313" y="223"/>
                </a:cubicBezTo>
                <a:cubicBezTo>
                  <a:pt x="313" y="223"/>
                  <a:pt x="313" y="223"/>
                  <a:pt x="313" y="223"/>
                </a:cubicBezTo>
                <a:cubicBezTo>
                  <a:pt x="313" y="223"/>
                  <a:pt x="313" y="223"/>
                  <a:pt x="312" y="223"/>
                </a:cubicBezTo>
                <a:cubicBezTo>
                  <a:pt x="312" y="223"/>
                  <a:pt x="312" y="223"/>
                  <a:pt x="312" y="223"/>
                </a:cubicBezTo>
                <a:cubicBezTo>
                  <a:pt x="312" y="223"/>
                  <a:pt x="311" y="223"/>
                  <a:pt x="311" y="223"/>
                </a:cubicBezTo>
                <a:cubicBezTo>
                  <a:pt x="311" y="223"/>
                  <a:pt x="311" y="223"/>
                  <a:pt x="311" y="223"/>
                </a:cubicBezTo>
                <a:cubicBezTo>
                  <a:pt x="311" y="223"/>
                  <a:pt x="311" y="223"/>
                  <a:pt x="311" y="224"/>
                </a:cubicBezTo>
                <a:cubicBezTo>
                  <a:pt x="311" y="224"/>
                  <a:pt x="311" y="224"/>
                  <a:pt x="311" y="224"/>
                </a:cubicBezTo>
                <a:cubicBezTo>
                  <a:pt x="311" y="224"/>
                  <a:pt x="311" y="223"/>
                  <a:pt x="311" y="223"/>
                </a:cubicBezTo>
                <a:cubicBezTo>
                  <a:pt x="311" y="223"/>
                  <a:pt x="311" y="223"/>
                  <a:pt x="311" y="223"/>
                </a:cubicBezTo>
                <a:cubicBezTo>
                  <a:pt x="311" y="223"/>
                  <a:pt x="311" y="223"/>
                  <a:pt x="311" y="223"/>
                </a:cubicBezTo>
                <a:cubicBezTo>
                  <a:pt x="311" y="223"/>
                  <a:pt x="311" y="223"/>
                  <a:pt x="311" y="223"/>
                </a:cubicBezTo>
                <a:cubicBezTo>
                  <a:pt x="311" y="223"/>
                  <a:pt x="310" y="223"/>
                  <a:pt x="310" y="223"/>
                </a:cubicBezTo>
                <a:cubicBezTo>
                  <a:pt x="310" y="223"/>
                  <a:pt x="310" y="223"/>
                  <a:pt x="310" y="223"/>
                </a:cubicBezTo>
                <a:cubicBezTo>
                  <a:pt x="310" y="223"/>
                  <a:pt x="310" y="223"/>
                  <a:pt x="310" y="224"/>
                </a:cubicBezTo>
                <a:cubicBezTo>
                  <a:pt x="310" y="223"/>
                  <a:pt x="309" y="223"/>
                  <a:pt x="310" y="223"/>
                </a:cubicBezTo>
                <a:cubicBezTo>
                  <a:pt x="310" y="223"/>
                  <a:pt x="310" y="223"/>
                  <a:pt x="310" y="222"/>
                </a:cubicBezTo>
                <a:cubicBezTo>
                  <a:pt x="310" y="222"/>
                  <a:pt x="310" y="222"/>
                  <a:pt x="310" y="222"/>
                </a:cubicBezTo>
                <a:cubicBezTo>
                  <a:pt x="311" y="222"/>
                  <a:pt x="311" y="223"/>
                  <a:pt x="311" y="223"/>
                </a:cubicBezTo>
                <a:cubicBezTo>
                  <a:pt x="311" y="222"/>
                  <a:pt x="311" y="222"/>
                  <a:pt x="311" y="222"/>
                </a:cubicBezTo>
                <a:cubicBezTo>
                  <a:pt x="311" y="222"/>
                  <a:pt x="311" y="222"/>
                  <a:pt x="311" y="222"/>
                </a:cubicBezTo>
                <a:cubicBezTo>
                  <a:pt x="311" y="222"/>
                  <a:pt x="311" y="222"/>
                  <a:pt x="311" y="222"/>
                </a:cubicBezTo>
                <a:cubicBezTo>
                  <a:pt x="312" y="222"/>
                  <a:pt x="312" y="222"/>
                  <a:pt x="312" y="222"/>
                </a:cubicBezTo>
                <a:cubicBezTo>
                  <a:pt x="312" y="222"/>
                  <a:pt x="311" y="222"/>
                  <a:pt x="312" y="222"/>
                </a:cubicBezTo>
                <a:cubicBezTo>
                  <a:pt x="312" y="222"/>
                  <a:pt x="312" y="222"/>
                  <a:pt x="312" y="222"/>
                </a:cubicBezTo>
                <a:cubicBezTo>
                  <a:pt x="313" y="222"/>
                  <a:pt x="313" y="221"/>
                  <a:pt x="313" y="221"/>
                </a:cubicBezTo>
                <a:cubicBezTo>
                  <a:pt x="313" y="221"/>
                  <a:pt x="313" y="221"/>
                  <a:pt x="313" y="221"/>
                </a:cubicBezTo>
                <a:cubicBezTo>
                  <a:pt x="313" y="221"/>
                  <a:pt x="313" y="221"/>
                  <a:pt x="313" y="221"/>
                </a:cubicBezTo>
                <a:cubicBezTo>
                  <a:pt x="313" y="221"/>
                  <a:pt x="313" y="221"/>
                  <a:pt x="313" y="221"/>
                </a:cubicBezTo>
                <a:cubicBezTo>
                  <a:pt x="313" y="221"/>
                  <a:pt x="314" y="221"/>
                  <a:pt x="314" y="221"/>
                </a:cubicBezTo>
                <a:cubicBezTo>
                  <a:pt x="314" y="221"/>
                  <a:pt x="314" y="221"/>
                  <a:pt x="314" y="221"/>
                </a:cubicBezTo>
                <a:cubicBezTo>
                  <a:pt x="314" y="220"/>
                  <a:pt x="313" y="220"/>
                  <a:pt x="314" y="220"/>
                </a:cubicBezTo>
                <a:cubicBezTo>
                  <a:pt x="314" y="220"/>
                  <a:pt x="314" y="220"/>
                  <a:pt x="314" y="220"/>
                </a:cubicBezTo>
                <a:cubicBezTo>
                  <a:pt x="314" y="220"/>
                  <a:pt x="314" y="220"/>
                  <a:pt x="314" y="220"/>
                </a:cubicBezTo>
                <a:cubicBezTo>
                  <a:pt x="314" y="220"/>
                  <a:pt x="315" y="220"/>
                  <a:pt x="315" y="220"/>
                </a:cubicBezTo>
                <a:cubicBezTo>
                  <a:pt x="315" y="220"/>
                  <a:pt x="315" y="221"/>
                  <a:pt x="315" y="221"/>
                </a:cubicBezTo>
                <a:cubicBezTo>
                  <a:pt x="315" y="220"/>
                  <a:pt x="315" y="220"/>
                  <a:pt x="315" y="220"/>
                </a:cubicBezTo>
                <a:cubicBezTo>
                  <a:pt x="316" y="220"/>
                  <a:pt x="316" y="220"/>
                  <a:pt x="316" y="220"/>
                </a:cubicBezTo>
                <a:cubicBezTo>
                  <a:pt x="316" y="219"/>
                  <a:pt x="316" y="219"/>
                  <a:pt x="316" y="220"/>
                </a:cubicBezTo>
                <a:cubicBezTo>
                  <a:pt x="316" y="220"/>
                  <a:pt x="317" y="220"/>
                  <a:pt x="317" y="220"/>
                </a:cubicBezTo>
                <a:cubicBezTo>
                  <a:pt x="316" y="220"/>
                  <a:pt x="316" y="220"/>
                  <a:pt x="316" y="221"/>
                </a:cubicBezTo>
                <a:cubicBezTo>
                  <a:pt x="316" y="220"/>
                  <a:pt x="317" y="220"/>
                  <a:pt x="317" y="220"/>
                </a:cubicBezTo>
                <a:cubicBezTo>
                  <a:pt x="317" y="220"/>
                  <a:pt x="317" y="220"/>
                  <a:pt x="317" y="220"/>
                </a:cubicBezTo>
                <a:cubicBezTo>
                  <a:pt x="316" y="220"/>
                  <a:pt x="316" y="221"/>
                  <a:pt x="317" y="221"/>
                </a:cubicBezTo>
                <a:cubicBezTo>
                  <a:pt x="316" y="221"/>
                  <a:pt x="317" y="221"/>
                  <a:pt x="317" y="221"/>
                </a:cubicBezTo>
                <a:cubicBezTo>
                  <a:pt x="317" y="220"/>
                  <a:pt x="317" y="220"/>
                  <a:pt x="317" y="220"/>
                </a:cubicBezTo>
                <a:cubicBezTo>
                  <a:pt x="317" y="220"/>
                  <a:pt x="317" y="220"/>
                  <a:pt x="318" y="220"/>
                </a:cubicBezTo>
                <a:cubicBezTo>
                  <a:pt x="318" y="220"/>
                  <a:pt x="318" y="220"/>
                  <a:pt x="318" y="220"/>
                </a:cubicBezTo>
                <a:cubicBezTo>
                  <a:pt x="318" y="220"/>
                  <a:pt x="318" y="220"/>
                  <a:pt x="319" y="220"/>
                </a:cubicBezTo>
                <a:cubicBezTo>
                  <a:pt x="319" y="220"/>
                  <a:pt x="318" y="220"/>
                  <a:pt x="318" y="220"/>
                </a:cubicBezTo>
                <a:cubicBezTo>
                  <a:pt x="319" y="220"/>
                  <a:pt x="319" y="220"/>
                  <a:pt x="319" y="219"/>
                </a:cubicBezTo>
                <a:cubicBezTo>
                  <a:pt x="319" y="219"/>
                  <a:pt x="319" y="219"/>
                  <a:pt x="319" y="219"/>
                </a:cubicBezTo>
                <a:cubicBezTo>
                  <a:pt x="319" y="219"/>
                  <a:pt x="318" y="219"/>
                  <a:pt x="318" y="219"/>
                </a:cubicBezTo>
                <a:cubicBezTo>
                  <a:pt x="318" y="219"/>
                  <a:pt x="318" y="219"/>
                  <a:pt x="318" y="219"/>
                </a:cubicBezTo>
                <a:cubicBezTo>
                  <a:pt x="318" y="219"/>
                  <a:pt x="318" y="219"/>
                  <a:pt x="318" y="219"/>
                </a:cubicBezTo>
                <a:cubicBezTo>
                  <a:pt x="318" y="219"/>
                  <a:pt x="318" y="219"/>
                  <a:pt x="318" y="219"/>
                </a:cubicBezTo>
                <a:cubicBezTo>
                  <a:pt x="318" y="218"/>
                  <a:pt x="318" y="218"/>
                  <a:pt x="319" y="218"/>
                </a:cubicBezTo>
                <a:cubicBezTo>
                  <a:pt x="319" y="219"/>
                  <a:pt x="319" y="219"/>
                  <a:pt x="319" y="219"/>
                </a:cubicBezTo>
                <a:cubicBezTo>
                  <a:pt x="319" y="219"/>
                  <a:pt x="319" y="219"/>
                  <a:pt x="319" y="219"/>
                </a:cubicBezTo>
                <a:cubicBezTo>
                  <a:pt x="319" y="219"/>
                  <a:pt x="319" y="219"/>
                  <a:pt x="319" y="219"/>
                </a:cubicBezTo>
                <a:cubicBezTo>
                  <a:pt x="319" y="219"/>
                  <a:pt x="320" y="218"/>
                  <a:pt x="320" y="218"/>
                </a:cubicBezTo>
                <a:cubicBezTo>
                  <a:pt x="320" y="218"/>
                  <a:pt x="320" y="218"/>
                  <a:pt x="320" y="219"/>
                </a:cubicBezTo>
                <a:cubicBezTo>
                  <a:pt x="321" y="219"/>
                  <a:pt x="320" y="218"/>
                  <a:pt x="321" y="218"/>
                </a:cubicBezTo>
                <a:cubicBezTo>
                  <a:pt x="321" y="218"/>
                  <a:pt x="321" y="219"/>
                  <a:pt x="321" y="219"/>
                </a:cubicBezTo>
                <a:cubicBezTo>
                  <a:pt x="322" y="219"/>
                  <a:pt x="322" y="219"/>
                  <a:pt x="322" y="220"/>
                </a:cubicBezTo>
                <a:cubicBezTo>
                  <a:pt x="322" y="219"/>
                  <a:pt x="322" y="219"/>
                  <a:pt x="322" y="218"/>
                </a:cubicBezTo>
                <a:cubicBezTo>
                  <a:pt x="321" y="218"/>
                  <a:pt x="322" y="219"/>
                  <a:pt x="321" y="219"/>
                </a:cubicBezTo>
                <a:cubicBezTo>
                  <a:pt x="321" y="218"/>
                  <a:pt x="321" y="218"/>
                  <a:pt x="321" y="218"/>
                </a:cubicBezTo>
                <a:cubicBezTo>
                  <a:pt x="321" y="218"/>
                  <a:pt x="321" y="218"/>
                  <a:pt x="321" y="218"/>
                </a:cubicBezTo>
                <a:cubicBezTo>
                  <a:pt x="321" y="218"/>
                  <a:pt x="321" y="218"/>
                  <a:pt x="321" y="218"/>
                </a:cubicBezTo>
                <a:cubicBezTo>
                  <a:pt x="321" y="218"/>
                  <a:pt x="321" y="218"/>
                  <a:pt x="321" y="218"/>
                </a:cubicBezTo>
                <a:cubicBezTo>
                  <a:pt x="322" y="217"/>
                  <a:pt x="323" y="218"/>
                  <a:pt x="324" y="218"/>
                </a:cubicBezTo>
                <a:cubicBezTo>
                  <a:pt x="324" y="218"/>
                  <a:pt x="324" y="218"/>
                  <a:pt x="323" y="218"/>
                </a:cubicBezTo>
                <a:cubicBezTo>
                  <a:pt x="324" y="219"/>
                  <a:pt x="324" y="218"/>
                  <a:pt x="324" y="218"/>
                </a:cubicBezTo>
                <a:cubicBezTo>
                  <a:pt x="324" y="218"/>
                  <a:pt x="324" y="218"/>
                  <a:pt x="324" y="217"/>
                </a:cubicBezTo>
                <a:cubicBezTo>
                  <a:pt x="324" y="217"/>
                  <a:pt x="324" y="218"/>
                  <a:pt x="324" y="217"/>
                </a:cubicBezTo>
                <a:cubicBezTo>
                  <a:pt x="325" y="217"/>
                  <a:pt x="325" y="216"/>
                  <a:pt x="326" y="217"/>
                </a:cubicBezTo>
                <a:cubicBezTo>
                  <a:pt x="326" y="216"/>
                  <a:pt x="327" y="216"/>
                  <a:pt x="327" y="217"/>
                </a:cubicBezTo>
                <a:cubicBezTo>
                  <a:pt x="327" y="215"/>
                  <a:pt x="328" y="215"/>
                  <a:pt x="329" y="215"/>
                </a:cubicBezTo>
                <a:cubicBezTo>
                  <a:pt x="329" y="215"/>
                  <a:pt x="329" y="215"/>
                  <a:pt x="329" y="215"/>
                </a:cubicBezTo>
                <a:cubicBezTo>
                  <a:pt x="329" y="215"/>
                  <a:pt x="329" y="215"/>
                  <a:pt x="329" y="215"/>
                </a:cubicBezTo>
                <a:cubicBezTo>
                  <a:pt x="329" y="215"/>
                  <a:pt x="329" y="215"/>
                  <a:pt x="329" y="215"/>
                </a:cubicBezTo>
                <a:cubicBezTo>
                  <a:pt x="329" y="215"/>
                  <a:pt x="329" y="215"/>
                  <a:pt x="329" y="215"/>
                </a:cubicBezTo>
                <a:cubicBezTo>
                  <a:pt x="329" y="215"/>
                  <a:pt x="329" y="215"/>
                  <a:pt x="329" y="215"/>
                </a:cubicBezTo>
                <a:cubicBezTo>
                  <a:pt x="330" y="215"/>
                  <a:pt x="330" y="215"/>
                  <a:pt x="330" y="215"/>
                </a:cubicBezTo>
                <a:cubicBezTo>
                  <a:pt x="330" y="215"/>
                  <a:pt x="330" y="215"/>
                  <a:pt x="330" y="215"/>
                </a:cubicBezTo>
                <a:cubicBezTo>
                  <a:pt x="330" y="215"/>
                  <a:pt x="330" y="215"/>
                  <a:pt x="330" y="215"/>
                </a:cubicBezTo>
                <a:cubicBezTo>
                  <a:pt x="331" y="215"/>
                  <a:pt x="331" y="215"/>
                  <a:pt x="331" y="215"/>
                </a:cubicBezTo>
                <a:cubicBezTo>
                  <a:pt x="331" y="215"/>
                  <a:pt x="331" y="215"/>
                  <a:pt x="331" y="216"/>
                </a:cubicBezTo>
                <a:cubicBezTo>
                  <a:pt x="331" y="215"/>
                  <a:pt x="332" y="215"/>
                  <a:pt x="332" y="215"/>
                </a:cubicBezTo>
                <a:cubicBezTo>
                  <a:pt x="332" y="215"/>
                  <a:pt x="333" y="214"/>
                  <a:pt x="333" y="214"/>
                </a:cubicBezTo>
                <a:cubicBezTo>
                  <a:pt x="333" y="214"/>
                  <a:pt x="332" y="215"/>
                  <a:pt x="333" y="215"/>
                </a:cubicBezTo>
                <a:cubicBezTo>
                  <a:pt x="333" y="214"/>
                  <a:pt x="334" y="214"/>
                  <a:pt x="335" y="214"/>
                </a:cubicBezTo>
                <a:cubicBezTo>
                  <a:pt x="335" y="214"/>
                  <a:pt x="335" y="214"/>
                  <a:pt x="335" y="213"/>
                </a:cubicBezTo>
                <a:cubicBezTo>
                  <a:pt x="335" y="213"/>
                  <a:pt x="335" y="213"/>
                  <a:pt x="336" y="213"/>
                </a:cubicBezTo>
                <a:cubicBezTo>
                  <a:pt x="336" y="214"/>
                  <a:pt x="336" y="214"/>
                  <a:pt x="336" y="214"/>
                </a:cubicBezTo>
                <a:cubicBezTo>
                  <a:pt x="336" y="214"/>
                  <a:pt x="336" y="214"/>
                  <a:pt x="336" y="215"/>
                </a:cubicBezTo>
                <a:cubicBezTo>
                  <a:pt x="336" y="215"/>
                  <a:pt x="336" y="215"/>
                  <a:pt x="336" y="215"/>
                </a:cubicBezTo>
                <a:cubicBezTo>
                  <a:pt x="336" y="215"/>
                  <a:pt x="336" y="215"/>
                  <a:pt x="336" y="215"/>
                </a:cubicBezTo>
                <a:cubicBezTo>
                  <a:pt x="337" y="215"/>
                  <a:pt x="336" y="214"/>
                  <a:pt x="336" y="214"/>
                </a:cubicBezTo>
                <a:cubicBezTo>
                  <a:pt x="337" y="213"/>
                  <a:pt x="337" y="214"/>
                  <a:pt x="338" y="215"/>
                </a:cubicBezTo>
                <a:cubicBezTo>
                  <a:pt x="338" y="214"/>
                  <a:pt x="338" y="215"/>
                  <a:pt x="339" y="214"/>
                </a:cubicBezTo>
                <a:cubicBezTo>
                  <a:pt x="338" y="213"/>
                  <a:pt x="338" y="214"/>
                  <a:pt x="337" y="214"/>
                </a:cubicBezTo>
                <a:cubicBezTo>
                  <a:pt x="337" y="214"/>
                  <a:pt x="337" y="214"/>
                  <a:pt x="337" y="213"/>
                </a:cubicBezTo>
                <a:cubicBezTo>
                  <a:pt x="337" y="213"/>
                  <a:pt x="337" y="213"/>
                  <a:pt x="338" y="213"/>
                </a:cubicBezTo>
                <a:cubicBezTo>
                  <a:pt x="338" y="213"/>
                  <a:pt x="337" y="213"/>
                  <a:pt x="338" y="212"/>
                </a:cubicBezTo>
                <a:cubicBezTo>
                  <a:pt x="338" y="213"/>
                  <a:pt x="339" y="212"/>
                  <a:pt x="340" y="212"/>
                </a:cubicBezTo>
                <a:cubicBezTo>
                  <a:pt x="340" y="212"/>
                  <a:pt x="339" y="212"/>
                  <a:pt x="339" y="212"/>
                </a:cubicBezTo>
                <a:cubicBezTo>
                  <a:pt x="339" y="212"/>
                  <a:pt x="339" y="212"/>
                  <a:pt x="339" y="211"/>
                </a:cubicBezTo>
                <a:cubicBezTo>
                  <a:pt x="339" y="212"/>
                  <a:pt x="339" y="212"/>
                  <a:pt x="339" y="212"/>
                </a:cubicBezTo>
                <a:cubicBezTo>
                  <a:pt x="339" y="212"/>
                  <a:pt x="339" y="211"/>
                  <a:pt x="339" y="211"/>
                </a:cubicBezTo>
                <a:cubicBezTo>
                  <a:pt x="340" y="211"/>
                  <a:pt x="340" y="211"/>
                  <a:pt x="340" y="211"/>
                </a:cubicBezTo>
                <a:cubicBezTo>
                  <a:pt x="340" y="212"/>
                  <a:pt x="339" y="212"/>
                  <a:pt x="340" y="212"/>
                </a:cubicBezTo>
                <a:cubicBezTo>
                  <a:pt x="340" y="213"/>
                  <a:pt x="340" y="211"/>
                  <a:pt x="341" y="212"/>
                </a:cubicBezTo>
                <a:cubicBezTo>
                  <a:pt x="340" y="213"/>
                  <a:pt x="342" y="211"/>
                  <a:pt x="343" y="212"/>
                </a:cubicBezTo>
                <a:cubicBezTo>
                  <a:pt x="343" y="211"/>
                  <a:pt x="344" y="211"/>
                  <a:pt x="344" y="210"/>
                </a:cubicBezTo>
                <a:cubicBezTo>
                  <a:pt x="344" y="211"/>
                  <a:pt x="346" y="210"/>
                  <a:pt x="346" y="209"/>
                </a:cubicBezTo>
                <a:cubicBezTo>
                  <a:pt x="346" y="209"/>
                  <a:pt x="346" y="209"/>
                  <a:pt x="346" y="210"/>
                </a:cubicBezTo>
                <a:cubicBezTo>
                  <a:pt x="346" y="209"/>
                  <a:pt x="347" y="210"/>
                  <a:pt x="347" y="209"/>
                </a:cubicBezTo>
                <a:cubicBezTo>
                  <a:pt x="348" y="210"/>
                  <a:pt x="348" y="209"/>
                  <a:pt x="348" y="208"/>
                </a:cubicBezTo>
                <a:cubicBezTo>
                  <a:pt x="348" y="208"/>
                  <a:pt x="348" y="209"/>
                  <a:pt x="349" y="209"/>
                </a:cubicBezTo>
                <a:cubicBezTo>
                  <a:pt x="350" y="208"/>
                  <a:pt x="351" y="208"/>
                  <a:pt x="352" y="207"/>
                </a:cubicBezTo>
                <a:cubicBezTo>
                  <a:pt x="352" y="208"/>
                  <a:pt x="352" y="208"/>
                  <a:pt x="352" y="208"/>
                </a:cubicBezTo>
                <a:cubicBezTo>
                  <a:pt x="352" y="207"/>
                  <a:pt x="353" y="207"/>
                  <a:pt x="353" y="208"/>
                </a:cubicBezTo>
                <a:cubicBezTo>
                  <a:pt x="353" y="207"/>
                  <a:pt x="353" y="206"/>
                  <a:pt x="354" y="207"/>
                </a:cubicBezTo>
                <a:cubicBezTo>
                  <a:pt x="354" y="207"/>
                  <a:pt x="353" y="207"/>
                  <a:pt x="354" y="207"/>
                </a:cubicBezTo>
                <a:cubicBezTo>
                  <a:pt x="354" y="208"/>
                  <a:pt x="354" y="207"/>
                  <a:pt x="354" y="208"/>
                </a:cubicBezTo>
                <a:cubicBezTo>
                  <a:pt x="354" y="207"/>
                  <a:pt x="354" y="207"/>
                  <a:pt x="354" y="207"/>
                </a:cubicBezTo>
                <a:cubicBezTo>
                  <a:pt x="355" y="207"/>
                  <a:pt x="354" y="207"/>
                  <a:pt x="355" y="207"/>
                </a:cubicBezTo>
                <a:cubicBezTo>
                  <a:pt x="355" y="208"/>
                  <a:pt x="355" y="207"/>
                  <a:pt x="355" y="207"/>
                </a:cubicBezTo>
                <a:cubicBezTo>
                  <a:pt x="356" y="206"/>
                  <a:pt x="355" y="208"/>
                  <a:pt x="356" y="207"/>
                </a:cubicBezTo>
                <a:cubicBezTo>
                  <a:pt x="356" y="207"/>
                  <a:pt x="356" y="206"/>
                  <a:pt x="356" y="206"/>
                </a:cubicBezTo>
                <a:cubicBezTo>
                  <a:pt x="357" y="207"/>
                  <a:pt x="357" y="206"/>
                  <a:pt x="357" y="206"/>
                </a:cubicBezTo>
                <a:cubicBezTo>
                  <a:pt x="357" y="206"/>
                  <a:pt x="357" y="206"/>
                  <a:pt x="358" y="206"/>
                </a:cubicBezTo>
                <a:cubicBezTo>
                  <a:pt x="358" y="206"/>
                  <a:pt x="358" y="206"/>
                  <a:pt x="358" y="206"/>
                </a:cubicBezTo>
                <a:cubicBezTo>
                  <a:pt x="358" y="206"/>
                  <a:pt x="360" y="206"/>
                  <a:pt x="359" y="205"/>
                </a:cubicBezTo>
                <a:cubicBezTo>
                  <a:pt x="360" y="205"/>
                  <a:pt x="359" y="204"/>
                  <a:pt x="360" y="204"/>
                </a:cubicBezTo>
                <a:cubicBezTo>
                  <a:pt x="360" y="205"/>
                  <a:pt x="360" y="205"/>
                  <a:pt x="360" y="205"/>
                </a:cubicBezTo>
                <a:cubicBezTo>
                  <a:pt x="360" y="205"/>
                  <a:pt x="360" y="205"/>
                  <a:pt x="361" y="205"/>
                </a:cubicBezTo>
                <a:cubicBezTo>
                  <a:pt x="360" y="203"/>
                  <a:pt x="362" y="204"/>
                  <a:pt x="362" y="203"/>
                </a:cubicBezTo>
                <a:cubicBezTo>
                  <a:pt x="362" y="204"/>
                  <a:pt x="362" y="204"/>
                  <a:pt x="362" y="204"/>
                </a:cubicBezTo>
                <a:cubicBezTo>
                  <a:pt x="362" y="204"/>
                  <a:pt x="362" y="204"/>
                  <a:pt x="362" y="204"/>
                </a:cubicBezTo>
                <a:cubicBezTo>
                  <a:pt x="361" y="204"/>
                  <a:pt x="362" y="204"/>
                  <a:pt x="361" y="205"/>
                </a:cubicBezTo>
                <a:cubicBezTo>
                  <a:pt x="362" y="205"/>
                  <a:pt x="362" y="204"/>
                  <a:pt x="363" y="205"/>
                </a:cubicBezTo>
                <a:cubicBezTo>
                  <a:pt x="363" y="205"/>
                  <a:pt x="363" y="205"/>
                  <a:pt x="363" y="204"/>
                </a:cubicBezTo>
                <a:cubicBezTo>
                  <a:pt x="364" y="205"/>
                  <a:pt x="365" y="203"/>
                  <a:pt x="366" y="203"/>
                </a:cubicBezTo>
                <a:cubicBezTo>
                  <a:pt x="367" y="203"/>
                  <a:pt x="367" y="202"/>
                  <a:pt x="367" y="202"/>
                </a:cubicBezTo>
                <a:cubicBezTo>
                  <a:pt x="367" y="201"/>
                  <a:pt x="368" y="202"/>
                  <a:pt x="367" y="201"/>
                </a:cubicBezTo>
                <a:cubicBezTo>
                  <a:pt x="368" y="202"/>
                  <a:pt x="368" y="202"/>
                  <a:pt x="368" y="202"/>
                </a:cubicBezTo>
                <a:cubicBezTo>
                  <a:pt x="368" y="203"/>
                  <a:pt x="367" y="202"/>
                  <a:pt x="367" y="202"/>
                </a:cubicBezTo>
                <a:cubicBezTo>
                  <a:pt x="367" y="203"/>
                  <a:pt x="368" y="203"/>
                  <a:pt x="367" y="203"/>
                </a:cubicBezTo>
                <a:cubicBezTo>
                  <a:pt x="368" y="203"/>
                  <a:pt x="368" y="203"/>
                  <a:pt x="368" y="202"/>
                </a:cubicBezTo>
                <a:cubicBezTo>
                  <a:pt x="368" y="202"/>
                  <a:pt x="368" y="202"/>
                  <a:pt x="368" y="203"/>
                </a:cubicBezTo>
                <a:cubicBezTo>
                  <a:pt x="369" y="202"/>
                  <a:pt x="368" y="202"/>
                  <a:pt x="368" y="202"/>
                </a:cubicBezTo>
                <a:cubicBezTo>
                  <a:pt x="368" y="201"/>
                  <a:pt x="369" y="202"/>
                  <a:pt x="369" y="201"/>
                </a:cubicBezTo>
                <a:cubicBezTo>
                  <a:pt x="367" y="201"/>
                  <a:pt x="365" y="201"/>
                  <a:pt x="364" y="202"/>
                </a:cubicBezTo>
                <a:cubicBezTo>
                  <a:pt x="363" y="202"/>
                  <a:pt x="364" y="201"/>
                  <a:pt x="363" y="201"/>
                </a:cubicBezTo>
                <a:cubicBezTo>
                  <a:pt x="363" y="201"/>
                  <a:pt x="363" y="202"/>
                  <a:pt x="363" y="202"/>
                </a:cubicBezTo>
                <a:cubicBezTo>
                  <a:pt x="363" y="202"/>
                  <a:pt x="363" y="201"/>
                  <a:pt x="363" y="200"/>
                </a:cubicBezTo>
                <a:cubicBezTo>
                  <a:pt x="364" y="200"/>
                  <a:pt x="365" y="201"/>
                  <a:pt x="366" y="200"/>
                </a:cubicBezTo>
                <a:cubicBezTo>
                  <a:pt x="366" y="199"/>
                  <a:pt x="367" y="200"/>
                  <a:pt x="367" y="200"/>
                </a:cubicBezTo>
                <a:cubicBezTo>
                  <a:pt x="367" y="199"/>
                  <a:pt x="367" y="199"/>
                  <a:pt x="367" y="199"/>
                </a:cubicBezTo>
                <a:cubicBezTo>
                  <a:pt x="368" y="199"/>
                  <a:pt x="367" y="199"/>
                  <a:pt x="367" y="198"/>
                </a:cubicBezTo>
                <a:cubicBezTo>
                  <a:pt x="368" y="199"/>
                  <a:pt x="368" y="198"/>
                  <a:pt x="369" y="198"/>
                </a:cubicBezTo>
                <a:cubicBezTo>
                  <a:pt x="369" y="198"/>
                  <a:pt x="369" y="199"/>
                  <a:pt x="370" y="199"/>
                </a:cubicBezTo>
                <a:cubicBezTo>
                  <a:pt x="369" y="198"/>
                  <a:pt x="370" y="198"/>
                  <a:pt x="370" y="198"/>
                </a:cubicBezTo>
                <a:cubicBezTo>
                  <a:pt x="371" y="198"/>
                  <a:pt x="370" y="199"/>
                  <a:pt x="370" y="199"/>
                </a:cubicBezTo>
                <a:cubicBezTo>
                  <a:pt x="370" y="198"/>
                  <a:pt x="371" y="198"/>
                  <a:pt x="371" y="199"/>
                </a:cubicBezTo>
                <a:cubicBezTo>
                  <a:pt x="371" y="198"/>
                  <a:pt x="371" y="198"/>
                  <a:pt x="371" y="198"/>
                </a:cubicBezTo>
                <a:cubicBezTo>
                  <a:pt x="372" y="198"/>
                  <a:pt x="372" y="198"/>
                  <a:pt x="373" y="198"/>
                </a:cubicBezTo>
                <a:cubicBezTo>
                  <a:pt x="373" y="197"/>
                  <a:pt x="374" y="198"/>
                  <a:pt x="374" y="197"/>
                </a:cubicBezTo>
                <a:cubicBezTo>
                  <a:pt x="375" y="198"/>
                  <a:pt x="374" y="198"/>
                  <a:pt x="374" y="198"/>
                </a:cubicBezTo>
                <a:cubicBezTo>
                  <a:pt x="374" y="198"/>
                  <a:pt x="375" y="198"/>
                  <a:pt x="375" y="198"/>
                </a:cubicBezTo>
                <a:cubicBezTo>
                  <a:pt x="375" y="198"/>
                  <a:pt x="375" y="197"/>
                  <a:pt x="375" y="197"/>
                </a:cubicBezTo>
                <a:cubicBezTo>
                  <a:pt x="375" y="197"/>
                  <a:pt x="375" y="197"/>
                  <a:pt x="375" y="196"/>
                </a:cubicBezTo>
                <a:cubicBezTo>
                  <a:pt x="375" y="196"/>
                  <a:pt x="374" y="196"/>
                  <a:pt x="374" y="196"/>
                </a:cubicBezTo>
                <a:cubicBezTo>
                  <a:pt x="373" y="196"/>
                  <a:pt x="374" y="196"/>
                  <a:pt x="373" y="196"/>
                </a:cubicBezTo>
                <a:cubicBezTo>
                  <a:pt x="373" y="196"/>
                  <a:pt x="373" y="196"/>
                  <a:pt x="373" y="197"/>
                </a:cubicBezTo>
                <a:cubicBezTo>
                  <a:pt x="373" y="197"/>
                  <a:pt x="373" y="197"/>
                  <a:pt x="373" y="197"/>
                </a:cubicBezTo>
                <a:cubicBezTo>
                  <a:pt x="373" y="197"/>
                  <a:pt x="372" y="197"/>
                  <a:pt x="372" y="197"/>
                </a:cubicBezTo>
                <a:cubicBezTo>
                  <a:pt x="371" y="197"/>
                  <a:pt x="372" y="197"/>
                  <a:pt x="372" y="196"/>
                </a:cubicBezTo>
                <a:cubicBezTo>
                  <a:pt x="371" y="196"/>
                  <a:pt x="372" y="196"/>
                  <a:pt x="371" y="197"/>
                </a:cubicBezTo>
                <a:cubicBezTo>
                  <a:pt x="371" y="197"/>
                  <a:pt x="371" y="196"/>
                  <a:pt x="370" y="196"/>
                </a:cubicBezTo>
                <a:cubicBezTo>
                  <a:pt x="370" y="197"/>
                  <a:pt x="370" y="197"/>
                  <a:pt x="370" y="198"/>
                </a:cubicBezTo>
                <a:cubicBezTo>
                  <a:pt x="370" y="197"/>
                  <a:pt x="370" y="197"/>
                  <a:pt x="369" y="197"/>
                </a:cubicBezTo>
                <a:cubicBezTo>
                  <a:pt x="369" y="197"/>
                  <a:pt x="369" y="197"/>
                  <a:pt x="368" y="197"/>
                </a:cubicBezTo>
                <a:cubicBezTo>
                  <a:pt x="368" y="196"/>
                  <a:pt x="368" y="196"/>
                  <a:pt x="368" y="196"/>
                </a:cubicBezTo>
                <a:cubicBezTo>
                  <a:pt x="367" y="197"/>
                  <a:pt x="366" y="197"/>
                  <a:pt x="365" y="197"/>
                </a:cubicBezTo>
                <a:cubicBezTo>
                  <a:pt x="364" y="198"/>
                  <a:pt x="363" y="197"/>
                  <a:pt x="363" y="198"/>
                </a:cubicBezTo>
                <a:cubicBezTo>
                  <a:pt x="362" y="197"/>
                  <a:pt x="361" y="199"/>
                  <a:pt x="360" y="198"/>
                </a:cubicBezTo>
                <a:cubicBezTo>
                  <a:pt x="360" y="198"/>
                  <a:pt x="359" y="198"/>
                  <a:pt x="359" y="199"/>
                </a:cubicBezTo>
                <a:cubicBezTo>
                  <a:pt x="359" y="198"/>
                  <a:pt x="358" y="198"/>
                  <a:pt x="358" y="198"/>
                </a:cubicBezTo>
                <a:cubicBezTo>
                  <a:pt x="358" y="198"/>
                  <a:pt x="359" y="198"/>
                  <a:pt x="359" y="197"/>
                </a:cubicBezTo>
                <a:cubicBezTo>
                  <a:pt x="359" y="198"/>
                  <a:pt x="359" y="197"/>
                  <a:pt x="360" y="197"/>
                </a:cubicBezTo>
                <a:cubicBezTo>
                  <a:pt x="360" y="197"/>
                  <a:pt x="359" y="197"/>
                  <a:pt x="359" y="197"/>
                </a:cubicBezTo>
                <a:cubicBezTo>
                  <a:pt x="359" y="196"/>
                  <a:pt x="360" y="197"/>
                  <a:pt x="360" y="196"/>
                </a:cubicBezTo>
                <a:cubicBezTo>
                  <a:pt x="360" y="197"/>
                  <a:pt x="360" y="197"/>
                  <a:pt x="360" y="197"/>
                </a:cubicBezTo>
                <a:cubicBezTo>
                  <a:pt x="360" y="197"/>
                  <a:pt x="361" y="196"/>
                  <a:pt x="361" y="196"/>
                </a:cubicBezTo>
                <a:cubicBezTo>
                  <a:pt x="361" y="196"/>
                  <a:pt x="361" y="197"/>
                  <a:pt x="361" y="196"/>
                </a:cubicBezTo>
                <a:cubicBezTo>
                  <a:pt x="362" y="196"/>
                  <a:pt x="362" y="195"/>
                  <a:pt x="362" y="195"/>
                </a:cubicBezTo>
                <a:cubicBezTo>
                  <a:pt x="363" y="195"/>
                  <a:pt x="362" y="196"/>
                  <a:pt x="363" y="196"/>
                </a:cubicBezTo>
                <a:cubicBezTo>
                  <a:pt x="363" y="195"/>
                  <a:pt x="363" y="195"/>
                  <a:pt x="363" y="195"/>
                </a:cubicBezTo>
                <a:cubicBezTo>
                  <a:pt x="364" y="195"/>
                  <a:pt x="365" y="195"/>
                  <a:pt x="365" y="194"/>
                </a:cubicBezTo>
                <a:cubicBezTo>
                  <a:pt x="365" y="195"/>
                  <a:pt x="366" y="194"/>
                  <a:pt x="366" y="194"/>
                </a:cubicBezTo>
                <a:cubicBezTo>
                  <a:pt x="366" y="194"/>
                  <a:pt x="366" y="194"/>
                  <a:pt x="366" y="194"/>
                </a:cubicBezTo>
                <a:cubicBezTo>
                  <a:pt x="366" y="192"/>
                  <a:pt x="367" y="194"/>
                  <a:pt x="367" y="193"/>
                </a:cubicBezTo>
                <a:cubicBezTo>
                  <a:pt x="368" y="193"/>
                  <a:pt x="368" y="194"/>
                  <a:pt x="368" y="194"/>
                </a:cubicBezTo>
                <a:cubicBezTo>
                  <a:pt x="368" y="194"/>
                  <a:pt x="368" y="193"/>
                  <a:pt x="368" y="193"/>
                </a:cubicBezTo>
                <a:cubicBezTo>
                  <a:pt x="368" y="192"/>
                  <a:pt x="369" y="193"/>
                  <a:pt x="369" y="192"/>
                </a:cubicBezTo>
                <a:cubicBezTo>
                  <a:pt x="369" y="192"/>
                  <a:pt x="370" y="192"/>
                  <a:pt x="370" y="193"/>
                </a:cubicBezTo>
                <a:cubicBezTo>
                  <a:pt x="370" y="192"/>
                  <a:pt x="371" y="192"/>
                  <a:pt x="372" y="192"/>
                </a:cubicBezTo>
                <a:cubicBezTo>
                  <a:pt x="372" y="192"/>
                  <a:pt x="372" y="192"/>
                  <a:pt x="372" y="192"/>
                </a:cubicBezTo>
                <a:cubicBezTo>
                  <a:pt x="372" y="192"/>
                  <a:pt x="372" y="192"/>
                  <a:pt x="372" y="192"/>
                </a:cubicBezTo>
                <a:cubicBezTo>
                  <a:pt x="372" y="192"/>
                  <a:pt x="372" y="192"/>
                  <a:pt x="372" y="192"/>
                </a:cubicBezTo>
                <a:cubicBezTo>
                  <a:pt x="372" y="193"/>
                  <a:pt x="372" y="193"/>
                  <a:pt x="372" y="193"/>
                </a:cubicBezTo>
                <a:cubicBezTo>
                  <a:pt x="372" y="193"/>
                  <a:pt x="373" y="193"/>
                  <a:pt x="373" y="193"/>
                </a:cubicBezTo>
                <a:cubicBezTo>
                  <a:pt x="373" y="193"/>
                  <a:pt x="372" y="193"/>
                  <a:pt x="373" y="193"/>
                </a:cubicBezTo>
                <a:cubicBezTo>
                  <a:pt x="373" y="192"/>
                  <a:pt x="372" y="193"/>
                  <a:pt x="372" y="193"/>
                </a:cubicBezTo>
                <a:cubicBezTo>
                  <a:pt x="372" y="193"/>
                  <a:pt x="372" y="193"/>
                  <a:pt x="372" y="193"/>
                </a:cubicBezTo>
                <a:cubicBezTo>
                  <a:pt x="372" y="193"/>
                  <a:pt x="372" y="193"/>
                  <a:pt x="372" y="193"/>
                </a:cubicBezTo>
                <a:cubicBezTo>
                  <a:pt x="372" y="193"/>
                  <a:pt x="372" y="193"/>
                  <a:pt x="372" y="193"/>
                </a:cubicBezTo>
                <a:cubicBezTo>
                  <a:pt x="372" y="193"/>
                  <a:pt x="372" y="193"/>
                  <a:pt x="372" y="192"/>
                </a:cubicBezTo>
                <a:cubicBezTo>
                  <a:pt x="372" y="192"/>
                  <a:pt x="373" y="192"/>
                  <a:pt x="373" y="192"/>
                </a:cubicBezTo>
                <a:cubicBezTo>
                  <a:pt x="373" y="192"/>
                  <a:pt x="373" y="192"/>
                  <a:pt x="372" y="192"/>
                </a:cubicBezTo>
                <a:cubicBezTo>
                  <a:pt x="373" y="192"/>
                  <a:pt x="373" y="191"/>
                  <a:pt x="374" y="192"/>
                </a:cubicBezTo>
                <a:cubicBezTo>
                  <a:pt x="374" y="192"/>
                  <a:pt x="374" y="190"/>
                  <a:pt x="375" y="190"/>
                </a:cubicBezTo>
                <a:cubicBezTo>
                  <a:pt x="375" y="190"/>
                  <a:pt x="375" y="190"/>
                  <a:pt x="375" y="190"/>
                </a:cubicBezTo>
                <a:cubicBezTo>
                  <a:pt x="376" y="190"/>
                  <a:pt x="376" y="190"/>
                  <a:pt x="376" y="190"/>
                </a:cubicBezTo>
                <a:cubicBezTo>
                  <a:pt x="376" y="191"/>
                  <a:pt x="376" y="189"/>
                  <a:pt x="377" y="190"/>
                </a:cubicBezTo>
                <a:cubicBezTo>
                  <a:pt x="377" y="190"/>
                  <a:pt x="377" y="190"/>
                  <a:pt x="377" y="191"/>
                </a:cubicBezTo>
                <a:cubicBezTo>
                  <a:pt x="378" y="190"/>
                  <a:pt x="378" y="189"/>
                  <a:pt x="379" y="190"/>
                </a:cubicBezTo>
                <a:cubicBezTo>
                  <a:pt x="380" y="190"/>
                  <a:pt x="380" y="190"/>
                  <a:pt x="380" y="189"/>
                </a:cubicBezTo>
                <a:cubicBezTo>
                  <a:pt x="380" y="190"/>
                  <a:pt x="381" y="189"/>
                  <a:pt x="381" y="189"/>
                </a:cubicBezTo>
                <a:cubicBezTo>
                  <a:pt x="381" y="189"/>
                  <a:pt x="381" y="189"/>
                  <a:pt x="381" y="189"/>
                </a:cubicBezTo>
                <a:cubicBezTo>
                  <a:pt x="382" y="189"/>
                  <a:pt x="382" y="189"/>
                  <a:pt x="382" y="189"/>
                </a:cubicBezTo>
                <a:cubicBezTo>
                  <a:pt x="381" y="189"/>
                  <a:pt x="381" y="189"/>
                  <a:pt x="381" y="189"/>
                </a:cubicBezTo>
                <a:cubicBezTo>
                  <a:pt x="381" y="189"/>
                  <a:pt x="381" y="189"/>
                  <a:pt x="380" y="189"/>
                </a:cubicBezTo>
                <a:cubicBezTo>
                  <a:pt x="380" y="189"/>
                  <a:pt x="380" y="189"/>
                  <a:pt x="380" y="189"/>
                </a:cubicBezTo>
                <a:cubicBezTo>
                  <a:pt x="380" y="189"/>
                  <a:pt x="380" y="189"/>
                  <a:pt x="380" y="189"/>
                </a:cubicBezTo>
                <a:cubicBezTo>
                  <a:pt x="380" y="189"/>
                  <a:pt x="380" y="189"/>
                  <a:pt x="380" y="188"/>
                </a:cubicBezTo>
                <a:cubicBezTo>
                  <a:pt x="381" y="189"/>
                  <a:pt x="381" y="188"/>
                  <a:pt x="382" y="188"/>
                </a:cubicBezTo>
                <a:cubicBezTo>
                  <a:pt x="382" y="188"/>
                  <a:pt x="382" y="189"/>
                  <a:pt x="382" y="189"/>
                </a:cubicBezTo>
                <a:cubicBezTo>
                  <a:pt x="382" y="189"/>
                  <a:pt x="383" y="189"/>
                  <a:pt x="384" y="188"/>
                </a:cubicBezTo>
                <a:cubicBezTo>
                  <a:pt x="384" y="188"/>
                  <a:pt x="383" y="189"/>
                  <a:pt x="383" y="188"/>
                </a:cubicBezTo>
                <a:cubicBezTo>
                  <a:pt x="383" y="187"/>
                  <a:pt x="383" y="188"/>
                  <a:pt x="384" y="187"/>
                </a:cubicBezTo>
                <a:cubicBezTo>
                  <a:pt x="383" y="187"/>
                  <a:pt x="383" y="187"/>
                  <a:pt x="383" y="187"/>
                </a:cubicBezTo>
                <a:cubicBezTo>
                  <a:pt x="383" y="186"/>
                  <a:pt x="383" y="187"/>
                  <a:pt x="383" y="186"/>
                </a:cubicBezTo>
                <a:cubicBezTo>
                  <a:pt x="383" y="186"/>
                  <a:pt x="383" y="186"/>
                  <a:pt x="383" y="186"/>
                </a:cubicBezTo>
                <a:cubicBezTo>
                  <a:pt x="384" y="187"/>
                  <a:pt x="384" y="186"/>
                  <a:pt x="385" y="186"/>
                </a:cubicBezTo>
                <a:cubicBezTo>
                  <a:pt x="385" y="187"/>
                  <a:pt x="384" y="186"/>
                  <a:pt x="384" y="187"/>
                </a:cubicBezTo>
                <a:cubicBezTo>
                  <a:pt x="384" y="187"/>
                  <a:pt x="385" y="187"/>
                  <a:pt x="385" y="187"/>
                </a:cubicBezTo>
                <a:cubicBezTo>
                  <a:pt x="385" y="187"/>
                  <a:pt x="385" y="186"/>
                  <a:pt x="386" y="186"/>
                </a:cubicBezTo>
                <a:cubicBezTo>
                  <a:pt x="386" y="186"/>
                  <a:pt x="386" y="187"/>
                  <a:pt x="386" y="187"/>
                </a:cubicBezTo>
                <a:cubicBezTo>
                  <a:pt x="386" y="187"/>
                  <a:pt x="386" y="187"/>
                  <a:pt x="387" y="187"/>
                </a:cubicBezTo>
                <a:cubicBezTo>
                  <a:pt x="387" y="187"/>
                  <a:pt x="386" y="187"/>
                  <a:pt x="386" y="186"/>
                </a:cubicBezTo>
                <a:cubicBezTo>
                  <a:pt x="387" y="186"/>
                  <a:pt x="388" y="186"/>
                  <a:pt x="388" y="185"/>
                </a:cubicBezTo>
                <a:cubicBezTo>
                  <a:pt x="388" y="185"/>
                  <a:pt x="388" y="186"/>
                  <a:pt x="387" y="185"/>
                </a:cubicBezTo>
                <a:cubicBezTo>
                  <a:pt x="387" y="185"/>
                  <a:pt x="387" y="185"/>
                  <a:pt x="387" y="185"/>
                </a:cubicBezTo>
                <a:cubicBezTo>
                  <a:pt x="388" y="185"/>
                  <a:pt x="387" y="185"/>
                  <a:pt x="388" y="184"/>
                </a:cubicBezTo>
                <a:cubicBezTo>
                  <a:pt x="388" y="183"/>
                  <a:pt x="387" y="184"/>
                  <a:pt x="387" y="185"/>
                </a:cubicBezTo>
                <a:cubicBezTo>
                  <a:pt x="387" y="184"/>
                  <a:pt x="387" y="184"/>
                  <a:pt x="387" y="184"/>
                </a:cubicBezTo>
                <a:cubicBezTo>
                  <a:pt x="387" y="183"/>
                  <a:pt x="388" y="183"/>
                  <a:pt x="387" y="183"/>
                </a:cubicBezTo>
                <a:cubicBezTo>
                  <a:pt x="387" y="183"/>
                  <a:pt x="387" y="183"/>
                  <a:pt x="387" y="183"/>
                </a:cubicBezTo>
                <a:cubicBezTo>
                  <a:pt x="387" y="183"/>
                  <a:pt x="387" y="183"/>
                  <a:pt x="386" y="183"/>
                </a:cubicBezTo>
                <a:cubicBezTo>
                  <a:pt x="386" y="183"/>
                  <a:pt x="386" y="184"/>
                  <a:pt x="386" y="184"/>
                </a:cubicBezTo>
                <a:cubicBezTo>
                  <a:pt x="386" y="184"/>
                  <a:pt x="385" y="184"/>
                  <a:pt x="385" y="185"/>
                </a:cubicBezTo>
                <a:cubicBezTo>
                  <a:pt x="384" y="184"/>
                  <a:pt x="383" y="185"/>
                  <a:pt x="382" y="185"/>
                </a:cubicBezTo>
                <a:cubicBezTo>
                  <a:pt x="382" y="184"/>
                  <a:pt x="383" y="185"/>
                  <a:pt x="383" y="184"/>
                </a:cubicBezTo>
                <a:cubicBezTo>
                  <a:pt x="382" y="184"/>
                  <a:pt x="381" y="184"/>
                  <a:pt x="380" y="185"/>
                </a:cubicBezTo>
                <a:cubicBezTo>
                  <a:pt x="380" y="185"/>
                  <a:pt x="380" y="184"/>
                  <a:pt x="379" y="185"/>
                </a:cubicBezTo>
                <a:cubicBezTo>
                  <a:pt x="379" y="185"/>
                  <a:pt x="379" y="184"/>
                  <a:pt x="379" y="184"/>
                </a:cubicBezTo>
                <a:cubicBezTo>
                  <a:pt x="379" y="183"/>
                  <a:pt x="379" y="184"/>
                  <a:pt x="379" y="184"/>
                </a:cubicBezTo>
                <a:cubicBezTo>
                  <a:pt x="379" y="184"/>
                  <a:pt x="378" y="185"/>
                  <a:pt x="379" y="185"/>
                </a:cubicBezTo>
                <a:cubicBezTo>
                  <a:pt x="378" y="185"/>
                  <a:pt x="378" y="186"/>
                  <a:pt x="377" y="186"/>
                </a:cubicBezTo>
                <a:cubicBezTo>
                  <a:pt x="378" y="185"/>
                  <a:pt x="378" y="184"/>
                  <a:pt x="378" y="184"/>
                </a:cubicBezTo>
                <a:cubicBezTo>
                  <a:pt x="378" y="183"/>
                  <a:pt x="377" y="185"/>
                  <a:pt x="376" y="186"/>
                </a:cubicBezTo>
                <a:cubicBezTo>
                  <a:pt x="376" y="185"/>
                  <a:pt x="376" y="185"/>
                  <a:pt x="375" y="186"/>
                </a:cubicBezTo>
                <a:cubicBezTo>
                  <a:pt x="375" y="186"/>
                  <a:pt x="376" y="186"/>
                  <a:pt x="375" y="186"/>
                </a:cubicBezTo>
                <a:cubicBezTo>
                  <a:pt x="375" y="186"/>
                  <a:pt x="375" y="186"/>
                  <a:pt x="375" y="186"/>
                </a:cubicBezTo>
                <a:cubicBezTo>
                  <a:pt x="375" y="186"/>
                  <a:pt x="375" y="186"/>
                  <a:pt x="375" y="186"/>
                </a:cubicBezTo>
                <a:cubicBezTo>
                  <a:pt x="374" y="186"/>
                  <a:pt x="374" y="187"/>
                  <a:pt x="373" y="187"/>
                </a:cubicBezTo>
                <a:cubicBezTo>
                  <a:pt x="373" y="187"/>
                  <a:pt x="373" y="187"/>
                  <a:pt x="373" y="187"/>
                </a:cubicBezTo>
                <a:cubicBezTo>
                  <a:pt x="373" y="186"/>
                  <a:pt x="373" y="186"/>
                  <a:pt x="374" y="185"/>
                </a:cubicBezTo>
                <a:cubicBezTo>
                  <a:pt x="373" y="185"/>
                  <a:pt x="373" y="186"/>
                  <a:pt x="372" y="186"/>
                </a:cubicBezTo>
                <a:cubicBezTo>
                  <a:pt x="372" y="186"/>
                  <a:pt x="372" y="186"/>
                  <a:pt x="372" y="186"/>
                </a:cubicBezTo>
                <a:cubicBezTo>
                  <a:pt x="372" y="186"/>
                  <a:pt x="372" y="186"/>
                  <a:pt x="372" y="186"/>
                </a:cubicBezTo>
                <a:cubicBezTo>
                  <a:pt x="372" y="186"/>
                  <a:pt x="372" y="185"/>
                  <a:pt x="371" y="186"/>
                </a:cubicBezTo>
                <a:cubicBezTo>
                  <a:pt x="371" y="186"/>
                  <a:pt x="371" y="186"/>
                  <a:pt x="371" y="186"/>
                </a:cubicBezTo>
                <a:cubicBezTo>
                  <a:pt x="371" y="186"/>
                  <a:pt x="371" y="186"/>
                  <a:pt x="371" y="186"/>
                </a:cubicBezTo>
                <a:cubicBezTo>
                  <a:pt x="372" y="186"/>
                  <a:pt x="372" y="187"/>
                  <a:pt x="372" y="187"/>
                </a:cubicBezTo>
                <a:cubicBezTo>
                  <a:pt x="373" y="187"/>
                  <a:pt x="372" y="188"/>
                  <a:pt x="372" y="188"/>
                </a:cubicBezTo>
                <a:cubicBezTo>
                  <a:pt x="372" y="187"/>
                  <a:pt x="371" y="187"/>
                  <a:pt x="371" y="187"/>
                </a:cubicBezTo>
                <a:cubicBezTo>
                  <a:pt x="371" y="186"/>
                  <a:pt x="371" y="187"/>
                  <a:pt x="371" y="187"/>
                </a:cubicBezTo>
                <a:cubicBezTo>
                  <a:pt x="370" y="187"/>
                  <a:pt x="371" y="186"/>
                  <a:pt x="371" y="186"/>
                </a:cubicBezTo>
                <a:cubicBezTo>
                  <a:pt x="371" y="186"/>
                  <a:pt x="370" y="186"/>
                  <a:pt x="371" y="185"/>
                </a:cubicBezTo>
                <a:cubicBezTo>
                  <a:pt x="370" y="185"/>
                  <a:pt x="370" y="186"/>
                  <a:pt x="369" y="186"/>
                </a:cubicBezTo>
                <a:cubicBezTo>
                  <a:pt x="369" y="185"/>
                  <a:pt x="370" y="185"/>
                  <a:pt x="370" y="184"/>
                </a:cubicBezTo>
                <a:cubicBezTo>
                  <a:pt x="369" y="184"/>
                  <a:pt x="369" y="185"/>
                  <a:pt x="368" y="184"/>
                </a:cubicBezTo>
                <a:cubicBezTo>
                  <a:pt x="368" y="185"/>
                  <a:pt x="369" y="184"/>
                  <a:pt x="369" y="185"/>
                </a:cubicBezTo>
                <a:cubicBezTo>
                  <a:pt x="369" y="185"/>
                  <a:pt x="369" y="185"/>
                  <a:pt x="368" y="185"/>
                </a:cubicBezTo>
                <a:cubicBezTo>
                  <a:pt x="369" y="185"/>
                  <a:pt x="369" y="186"/>
                  <a:pt x="369" y="186"/>
                </a:cubicBezTo>
                <a:cubicBezTo>
                  <a:pt x="369" y="186"/>
                  <a:pt x="369" y="186"/>
                  <a:pt x="369" y="187"/>
                </a:cubicBezTo>
                <a:cubicBezTo>
                  <a:pt x="368" y="187"/>
                  <a:pt x="369" y="186"/>
                  <a:pt x="368" y="186"/>
                </a:cubicBezTo>
                <a:cubicBezTo>
                  <a:pt x="368" y="187"/>
                  <a:pt x="366" y="187"/>
                  <a:pt x="366" y="186"/>
                </a:cubicBezTo>
                <a:cubicBezTo>
                  <a:pt x="365" y="187"/>
                  <a:pt x="365" y="186"/>
                  <a:pt x="365" y="187"/>
                </a:cubicBezTo>
                <a:cubicBezTo>
                  <a:pt x="365" y="187"/>
                  <a:pt x="365" y="186"/>
                  <a:pt x="364" y="186"/>
                </a:cubicBezTo>
                <a:cubicBezTo>
                  <a:pt x="365" y="186"/>
                  <a:pt x="365" y="185"/>
                  <a:pt x="366" y="185"/>
                </a:cubicBezTo>
                <a:cubicBezTo>
                  <a:pt x="365" y="185"/>
                  <a:pt x="364" y="185"/>
                  <a:pt x="364" y="186"/>
                </a:cubicBezTo>
                <a:cubicBezTo>
                  <a:pt x="363" y="186"/>
                  <a:pt x="364" y="185"/>
                  <a:pt x="363" y="185"/>
                </a:cubicBezTo>
                <a:cubicBezTo>
                  <a:pt x="363" y="186"/>
                  <a:pt x="363" y="186"/>
                  <a:pt x="362" y="186"/>
                </a:cubicBezTo>
                <a:cubicBezTo>
                  <a:pt x="362" y="186"/>
                  <a:pt x="361" y="186"/>
                  <a:pt x="362" y="187"/>
                </a:cubicBezTo>
                <a:cubicBezTo>
                  <a:pt x="361" y="187"/>
                  <a:pt x="361" y="188"/>
                  <a:pt x="361" y="187"/>
                </a:cubicBezTo>
                <a:cubicBezTo>
                  <a:pt x="361" y="188"/>
                  <a:pt x="360" y="188"/>
                  <a:pt x="360" y="188"/>
                </a:cubicBezTo>
                <a:cubicBezTo>
                  <a:pt x="360" y="188"/>
                  <a:pt x="360" y="188"/>
                  <a:pt x="360" y="187"/>
                </a:cubicBezTo>
                <a:cubicBezTo>
                  <a:pt x="360" y="188"/>
                  <a:pt x="359" y="188"/>
                  <a:pt x="359" y="188"/>
                </a:cubicBezTo>
                <a:cubicBezTo>
                  <a:pt x="359" y="188"/>
                  <a:pt x="359" y="187"/>
                  <a:pt x="359" y="187"/>
                </a:cubicBezTo>
                <a:cubicBezTo>
                  <a:pt x="360" y="186"/>
                  <a:pt x="361" y="187"/>
                  <a:pt x="361" y="186"/>
                </a:cubicBezTo>
                <a:cubicBezTo>
                  <a:pt x="361" y="185"/>
                  <a:pt x="361" y="186"/>
                  <a:pt x="361" y="185"/>
                </a:cubicBezTo>
                <a:cubicBezTo>
                  <a:pt x="360" y="187"/>
                  <a:pt x="358" y="186"/>
                  <a:pt x="357" y="187"/>
                </a:cubicBezTo>
                <a:cubicBezTo>
                  <a:pt x="356" y="186"/>
                  <a:pt x="354" y="188"/>
                  <a:pt x="353" y="188"/>
                </a:cubicBezTo>
                <a:cubicBezTo>
                  <a:pt x="353" y="188"/>
                  <a:pt x="353" y="188"/>
                  <a:pt x="353" y="187"/>
                </a:cubicBezTo>
                <a:cubicBezTo>
                  <a:pt x="353" y="188"/>
                  <a:pt x="353" y="188"/>
                  <a:pt x="353" y="188"/>
                </a:cubicBezTo>
                <a:cubicBezTo>
                  <a:pt x="353" y="188"/>
                  <a:pt x="353" y="187"/>
                  <a:pt x="352" y="187"/>
                </a:cubicBezTo>
                <a:cubicBezTo>
                  <a:pt x="352" y="187"/>
                  <a:pt x="352" y="187"/>
                  <a:pt x="352" y="187"/>
                </a:cubicBezTo>
                <a:cubicBezTo>
                  <a:pt x="352" y="187"/>
                  <a:pt x="353" y="186"/>
                  <a:pt x="354" y="186"/>
                </a:cubicBezTo>
                <a:cubicBezTo>
                  <a:pt x="354" y="186"/>
                  <a:pt x="354" y="186"/>
                  <a:pt x="354" y="186"/>
                </a:cubicBezTo>
                <a:cubicBezTo>
                  <a:pt x="354" y="186"/>
                  <a:pt x="354" y="186"/>
                  <a:pt x="354" y="186"/>
                </a:cubicBezTo>
                <a:cubicBezTo>
                  <a:pt x="355" y="186"/>
                  <a:pt x="355" y="186"/>
                  <a:pt x="355" y="186"/>
                </a:cubicBezTo>
                <a:cubicBezTo>
                  <a:pt x="355" y="186"/>
                  <a:pt x="355" y="186"/>
                  <a:pt x="355" y="186"/>
                </a:cubicBezTo>
                <a:cubicBezTo>
                  <a:pt x="355" y="186"/>
                  <a:pt x="355" y="186"/>
                  <a:pt x="355" y="186"/>
                </a:cubicBezTo>
                <a:cubicBezTo>
                  <a:pt x="356" y="186"/>
                  <a:pt x="356" y="186"/>
                  <a:pt x="356" y="186"/>
                </a:cubicBezTo>
                <a:cubicBezTo>
                  <a:pt x="356" y="186"/>
                  <a:pt x="356" y="186"/>
                  <a:pt x="356" y="186"/>
                </a:cubicBezTo>
                <a:cubicBezTo>
                  <a:pt x="356" y="186"/>
                  <a:pt x="357" y="186"/>
                  <a:pt x="357" y="186"/>
                </a:cubicBezTo>
                <a:cubicBezTo>
                  <a:pt x="357" y="186"/>
                  <a:pt x="356" y="185"/>
                  <a:pt x="356" y="185"/>
                </a:cubicBezTo>
                <a:cubicBezTo>
                  <a:pt x="356" y="185"/>
                  <a:pt x="357" y="185"/>
                  <a:pt x="357" y="185"/>
                </a:cubicBezTo>
                <a:cubicBezTo>
                  <a:pt x="357" y="185"/>
                  <a:pt x="357" y="185"/>
                  <a:pt x="358" y="185"/>
                </a:cubicBezTo>
                <a:cubicBezTo>
                  <a:pt x="358" y="185"/>
                  <a:pt x="358" y="185"/>
                  <a:pt x="358" y="185"/>
                </a:cubicBezTo>
                <a:cubicBezTo>
                  <a:pt x="358" y="185"/>
                  <a:pt x="359" y="185"/>
                  <a:pt x="359" y="185"/>
                </a:cubicBezTo>
                <a:cubicBezTo>
                  <a:pt x="359" y="185"/>
                  <a:pt x="359" y="185"/>
                  <a:pt x="359" y="185"/>
                </a:cubicBezTo>
                <a:cubicBezTo>
                  <a:pt x="359" y="185"/>
                  <a:pt x="359" y="184"/>
                  <a:pt x="360" y="185"/>
                </a:cubicBezTo>
                <a:cubicBezTo>
                  <a:pt x="360" y="185"/>
                  <a:pt x="360" y="185"/>
                  <a:pt x="360" y="184"/>
                </a:cubicBezTo>
                <a:cubicBezTo>
                  <a:pt x="360" y="184"/>
                  <a:pt x="360" y="184"/>
                  <a:pt x="360" y="184"/>
                </a:cubicBezTo>
                <a:cubicBezTo>
                  <a:pt x="360" y="184"/>
                  <a:pt x="360" y="184"/>
                  <a:pt x="360" y="184"/>
                </a:cubicBezTo>
                <a:cubicBezTo>
                  <a:pt x="360" y="184"/>
                  <a:pt x="360" y="184"/>
                  <a:pt x="359" y="184"/>
                </a:cubicBezTo>
                <a:cubicBezTo>
                  <a:pt x="359" y="184"/>
                  <a:pt x="359" y="184"/>
                  <a:pt x="359" y="184"/>
                </a:cubicBezTo>
                <a:cubicBezTo>
                  <a:pt x="358" y="184"/>
                  <a:pt x="357" y="185"/>
                  <a:pt x="356" y="185"/>
                </a:cubicBezTo>
                <a:cubicBezTo>
                  <a:pt x="356" y="185"/>
                  <a:pt x="356" y="184"/>
                  <a:pt x="356" y="184"/>
                </a:cubicBezTo>
                <a:cubicBezTo>
                  <a:pt x="357" y="184"/>
                  <a:pt x="357" y="184"/>
                  <a:pt x="357" y="184"/>
                </a:cubicBezTo>
                <a:cubicBezTo>
                  <a:pt x="357" y="184"/>
                  <a:pt x="357" y="184"/>
                  <a:pt x="357" y="184"/>
                </a:cubicBezTo>
                <a:cubicBezTo>
                  <a:pt x="357" y="184"/>
                  <a:pt x="357" y="184"/>
                  <a:pt x="357" y="184"/>
                </a:cubicBezTo>
                <a:cubicBezTo>
                  <a:pt x="357" y="184"/>
                  <a:pt x="357" y="184"/>
                  <a:pt x="357" y="184"/>
                </a:cubicBezTo>
                <a:cubicBezTo>
                  <a:pt x="358" y="183"/>
                  <a:pt x="358" y="182"/>
                  <a:pt x="359" y="182"/>
                </a:cubicBezTo>
                <a:cubicBezTo>
                  <a:pt x="359" y="182"/>
                  <a:pt x="359" y="183"/>
                  <a:pt x="358" y="183"/>
                </a:cubicBezTo>
                <a:cubicBezTo>
                  <a:pt x="358" y="184"/>
                  <a:pt x="359" y="184"/>
                  <a:pt x="359" y="184"/>
                </a:cubicBezTo>
                <a:cubicBezTo>
                  <a:pt x="359" y="184"/>
                  <a:pt x="359" y="182"/>
                  <a:pt x="360" y="182"/>
                </a:cubicBezTo>
                <a:cubicBezTo>
                  <a:pt x="360" y="183"/>
                  <a:pt x="360" y="183"/>
                  <a:pt x="360" y="183"/>
                </a:cubicBezTo>
                <a:cubicBezTo>
                  <a:pt x="361" y="184"/>
                  <a:pt x="361" y="182"/>
                  <a:pt x="362" y="182"/>
                </a:cubicBezTo>
                <a:cubicBezTo>
                  <a:pt x="362" y="182"/>
                  <a:pt x="362" y="182"/>
                  <a:pt x="362" y="182"/>
                </a:cubicBezTo>
                <a:cubicBezTo>
                  <a:pt x="362" y="182"/>
                  <a:pt x="362" y="182"/>
                  <a:pt x="362" y="182"/>
                </a:cubicBezTo>
                <a:cubicBezTo>
                  <a:pt x="362" y="182"/>
                  <a:pt x="362" y="182"/>
                  <a:pt x="362" y="182"/>
                </a:cubicBezTo>
                <a:cubicBezTo>
                  <a:pt x="362" y="183"/>
                  <a:pt x="362" y="183"/>
                  <a:pt x="362" y="183"/>
                </a:cubicBezTo>
                <a:cubicBezTo>
                  <a:pt x="362" y="183"/>
                  <a:pt x="362" y="183"/>
                  <a:pt x="362" y="183"/>
                </a:cubicBezTo>
                <a:cubicBezTo>
                  <a:pt x="362" y="183"/>
                  <a:pt x="362" y="183"/>
                  <a:pt x="362" y="183"/>
                </a:cubicBezTo>
                <a:cubicBezTo>
                  <a:pt x="362" y="183"/>
                  <a:pt x="362" y="183"/>
                  <a:pt x="363" y="183"/>
                </a:cubicBezTo>
                <a:cubicBezTo>
                  <a:pt x="362" y="183"/>
                  <a:pt x="362" y="182"/>
                  <a:pt x="362" y="182"/>
                </a:cubicBezTo>
                <a:cubicBezTo>
                  <a:pt x="362" y="182"/>
                  <a:pt x="363" y="182"/>
                  <a:pt x="363" y="182"/>
                </a:cubicBezTo>
                <a:cubicBezTo>
                  <a:pt x="363" y="182"/>
                  <a:pt x="364" y="182"/>
                  <a:pt x="364" y="182"/>
                </a:cubicBezTo>
                <a:cubicBezTo>
                  <a:pt x="364" y="182"/>
                  <a:pt x="364" y="182"/>
                  <a:pt x="364" y="183"/>
                </a:cubicBezTo>
                <a:cubicBezTo>
                  <a:pt x="364" y="182"/>
                  <a:pt x="365" y="182"/>
                  <a:pt x="365" y="182"/>
                </a:cubicBezTo>
                <a:cubicBezTo>
                  <a:pt x="365" y="182"/>
                  <a:pt x="365" y="182"/>
                  <a:pt x="366" y="182"/>
                </a:cubicBezTo>
                <a:cubicBezTo>
                  <a:pt x="366" y="182"/>
                  <a:pt x="367" y="182"/>
                  <a:pt x="368" y="181"/>
                </a:cubicBezTo>
                <a:cubicBezTo>
                  <a:pt x="368" y="182"/>
                  <a:pt x="367" y="182"/>
                  <a:pt x="367" y="182"/>
                </a:cubicBezTo>
                <a:cubicBezTo>
                  <a:pt x="368" y="182"/>
                  <a:pt x="368" y="181"/>
                  <a:pt x="369" y="181"/>
                </a:cubicBezTo>
                <a:cubicBezTo>
                  <a:pt x="369" y="181"/>
                  <a:pt x="369" y="181"/>
                  <a:pt x="369" y="181"/>
                </a:cubicBezTo>
                <a:cubicBezTo>
                  <a:pt x="369" y="181"/>
                  <a:pt x="369" y="181"/>
                  <a:pt x="369" y="181"/>
                </a:cubicBezTo>
                <a:cubicBezTo>
                  <a:pt x="369" y="181"/>
                  <a:pt x="369" y="181"/>
                  <a:pt x="369" y="181"/>
                </a:cubicBezTo>
                <a:cubicBezTo>
                  <a:pt x="370" y="181"/>
                  <a:pt x="370" y="180"/>
                  <a:pt x="370" y="181"/>
                </a:cubicBezTo>
                <a:cubicBezTo>
                  <a:pt x="370" y="180"/>
                  <a:pt x="370" y="181"/>
                  <a:pt x="369" y="180"/>
                </a:cubicBezTo>
                <a:cubicBezTo>
                  <a:pt x="369" y="180"/>
                  <a:pt x="369" y="180"/>
                  <a:pt x="369" y="180"/>
                </a:cubicBezTo>
                <a:cubicBezTo>
                  <a:pt x="370" y="180"/>
                  <a:pt x="371" y="179"/>
                  <a:pt x="372" y="179"/>
                </a:cubicBezTo>
                <a:cubicBezTo>
                  <a:pt x="372" y="180"/>
                  <a:pt x="371" y="181"/>
                  <a:pt x="371" y="180"/>
                </a:cubicBezTo>
                <a:cubicBezTo>
                  <a:pt x="370" y="180"/>
                  <a:pt x="370" y="181"/>
                  <a:pt x="370" y="181"/>
                </a:cubicBezTo>
                <a:cubicBezTo>
                  <a:pt x="370" y="181"/>
                  <a:pt x="371" y="181"/>
                  <a:pt x="372" y="180"/>
                </a:cubicBezTo>
                <a:cubicBezTo>
                  <a:pt x="372" y="180"/>
                  <a:pt x="372" y="181"/>
                  <a:pt x="372" y="181"/>
                </a:cubicBezTo>
                <a:cubicBezTo>
                  <a:pt x="373" y="180"/>
                  <a:pt x="374" y="180"/>
                  <a:pt x="375" y="179"/>
                </a:cubicBezTo>
                <a:cubicBezTo>
                  <a:pt x="376" y="180"/>
                  <a:pt x="375" y="180"/>
                  <a:pt x="375" y="180"/>
                </a:cubicBezTo>
                <a:cubicBezTo>
                  <a:pt x="375" y="180"/>
                  <a:pt x="375" y="180"/>
                  <a:pt x="376" y="181"/>
                </a:cubicBezTo>
                <a:cubicBezTo>
                  <a:pt x="376" y="180"/>
                  <a:pt x="377" y="180"/>
                  <a:pt x="378" y="180"/>
                </a:cubicBezTo>
                <a:cubicBezTo>
                  <a:pt x="379" y="180"/>
                  <a:pt x="379" y="179"/>
                  <a:pt x="380" y="178"/>
                </a:cubicBezTo>
                <a:cubicBezTo>
                  <a:pt x="379" y="178"/>
                  <a:pt x="379" y="179"/>
                  <a:pt x="378" y="178"/>
                </a:cubicBezTo>
                <a:cubicBezTo>
                  <a:pt x="378" y="179"/>
                  <a:pt x="378" y="179"/>
                  <a:pt x="378" y="179"/>
                </a:cubicBezTo>
                <a:cubicBezTo>
                  <a:pt x="378" y="179"/>
                  <a:pt x="378" y="179"/>
                  <a:pt x="377" y="179"/>
                </a:cubicBezTo>
                <a:cubicBezTo>
                  <a:pt x="377" y="179"/>
                  <a:pt x="377" y="179"/>
                  <a:pt x="378" y="179"/>
                </a:cubicBezTo>
                <a:cubicBezTo>
                  <a:pt x="377" y="178"/>
                  <a:pt x="376" y="178"/>
                  <a:pt x="375" y="179"/>
                </a:cubicBezTo>
                <a:cubicBezTo>
                  <a:pt x="375" y="178"/>
                  <a:pt x="373" y="179"/>
                  <a:pt x="373" y="179"/>
                </a:cubicBezTo>
                <a:cubicBezTo>
                  <a:pt x="372" y="179"/>
                  <a:pt x="372" y="178"/>
                  <a:pt x="372" y="179"/>
                </a:cubicBezTo>
                <a:cubicBezTo>
                  <a:pt x="370" y="179"/>
                  <a:pt x="369" y="179"/>
                  <a:pt x="368" y="180"/>
                </a:cubicBezTo>
                <a:cubicBezTo>
                  <a:pt x="368" y="179"/>
                  <a:pt x="367" y="180"/>
                  <a:pt x="367" y="179"/>
                </a:cubicBezTo>
                <a:cubicBezTo>
                  <a:pt x="367" y="179"/>
                  <a:pt x="366" y="179"/>
                  <a:pt x="366" y="179"/>
                </a:cubicBezTo>
                <a:cubicBezTo>
                  <a:pt x="366" y="179"/>
                  <a:pt x="366" y="179"/>
                  <a:pt x="366" y="178"/>
                </a:cubicBezTo>
                <a:cubicBezTo>
                  <a:pt x="366" y="178"/>
                  <a:pt x="366" y="178"/>
                  <a:pt x="366" y="178"/>
                </a:cubicBezTo>
                <a:cubicBezTo>
                  <a:pt x="366" y="178"/>
                  <a:pt x="366" y="178"/>
                  <a:pt x="366" y="178"/>
                </a:cubicBezTo>
                <a:cubicBezTo>
                  <a:pt x="366" y="178"/>
                  <a:pt x="366" y="178"/>
                  <a:pt x="366" y="178"/>
                </a:cubicBezTo>
                <a:cubicBezTo>
                  <a:pt x="366" y="178"/>
                  <a:pt x="366" y="178"/>
                  <a:pt x="366" y="178"/>
                </a:cubicBezTo>
                <a:cubicBezTo>
                  <a:pt x="366" y="178"/>
                  <a:pt x="366" y="178"/>
                  <a:pt x="366" y="178"/>
                </a:cubicBezTo>
                <a:cubicBezTo>
                  <a:pt x="367" y="178"/>
                  <a:pt x="366" y="179"/>
                  <a:pt x="366" y="179"/>
                </a:cubicBezTo>
                <a:cubicBezTo>
                  <a:pt x="367" y="179"/>
                  <a:pt x="367" y="178"/>
                  <a:pt x="367" y="178"/>
                </a:cubicBezTo>
                <a:cubicBezTo>
                  <a:pt x="368" y="179"/>
                  <a:pt x="367" y="178"/>
                  <a:pt x="368" y="179"/>
                </a:cubicBezTo>
                <a:cubicBezTo>
                  <a:pt x="369" y="178"/>
                  <a:pt x="369" y="178"/>
                  <a:pt x="369" y="178"/>
                </a:cubicBezTo>
                <a:cubicBezTo>
                  <a:pt x="369" y="178"/>
                  <a:pt x="369" y="178"/>
                  <a:pt x="369" y="179"/>
                </a:cubicBezTo>
                <a:cubicBezTo>
                  <a:pt x="369" y="179"/>
                  <a:pt x="369" y="178"/>
                  <a:pt x="369" y="179"/>
                </a:cubicBezTo>
                <a:cubicBezTo>
                  <a:pt x="370" y="179"/>
                  <a:pt x="370" y="178"/>
                  <a:pt x="371" y="178"/>
                </a:cubicBezTo>
                <a:cubicBezTo>
                  <a:pt x="371" y="178"/>
                  <a:pt x="371" y="178"/>
                  <a:pt x="371" y="178"/>
                </a:cubicBezTo>
                <a:cubicBezTo>
                  <a:pt x="371" y="178"/>
                  <a:pt x="371" y="178"/>
                  <a:pt x="371" y="178"/>
                </a:cubicBezTo>
                <a:cubicBezTo>
                  <a:pt x="371" y="177"/>
                  <a:pt x="371" y="178"/>
                  <a:pt x="371" y="177"/>
                </a:cubicBezTo>
                <a:cubicBezTo>
                  <a:pt x="371" y="177"/>
                  <a:pt x="371" y="177"/>
                  <a:pt x="371" y="177"/>
                </a:cubicBezTo>
                <a:cubicBezTo>
                  <a:pt x="371" y="177"/>
                  <a:pt x="371" y="177"/>
                  <a:pt x="371" y="178"/>
                </a:cubicBezTo>
                <a:cubicBezTo>
                  <a:pt x="371" y="178"/>
                  <a:pt x="371" y="177"/>
                  <a:pt x="371" y="177"/>
                </a:cubicBezTo>
                <a:cubicBezTo>
                  <a:pt x="371" y="177"/>
                  <a:pt x="372" y="178"/>
                  <a:pt x="372" y="178"/>
                </a:cubicBezTo>
                <a:cubicBezTo>
                  <a:pt x="372" y="177"/>
                  <a:pt x="372" y="177"/>
                  <a:pt x="372" y="177"/>
                </a:cubicBezTo>
                <a:cubicBezTo>
                  <a:pt x="372" y="177"/>
                  <a:pt x="373" y="177"/>
                  <a:pt x="372" y="176"/>
                </a:cubicBezTo>
                <a:cubicBezTo>
                  <a:pt x="372" y="176"/>
                  <a:pt x="372" y="177"/>
                  <a:pt x="372" y="176"/>
                </a:cubicBezTo>
                <a:cubicBezTo>
                  <a:pt x="372" y="176"/>
                  <a:pt x="372" y="177"/>
                  <a:pt x="372" y="177"/>
                </a:cubicBezTo>
                <a:cubicBezTo>
                  <a:pt x="372" y="177"/>
                  <a:pt x="372" y="177"/>
                  <a:pt x="372" y="176"/>
                </a:cubicBezTo>
                <a:cubicBezTo>
                  <a:pt x="372" y="177"/>
                  <a:pt x="372" y="177"/>
                  <a:pt x="372" y="177"/>
                </a:cubicBezTo>
                <a:cubicBezTo>
                  <a:pt x="371" y="176"/>
                  <a:pt x="371" y="176"/>
                  <a:pt x="371" y="176"/>
                </a:cubicBezTo>
                <a:cubicBezTo>
                  <a:pt x="371" y="177"/>
                  <a:pt x="370" y="177"/>
                  <a:pt x="370" y="178"/>
                </a:cubicBezTo>
                <a:cubicBezTo>
                  <a:pt x="370" y="178"/>
                  <a:pt x="370" y="178"/>
                  <a:pt x="369" y="178"/>
                </a:cubicBezTo>
                <a:cubicBezTo>
                  <a:pt x="369" y="178"/>
                  <a:pt x="369" y="177"/>
                  <a:pt x="369" y="177"/>
                </a:cubicBezTo>
                <a:cubicBezTo>
                  <a:pt x="369" y="177"/>
                  <a:pt x="369" y="177"/>
                  <a:pt x="369" y="177"/>
                </a:cubicBezTo>
                <a:cubicBezTo>
                  <a:pt x="370" y="177"/>
                  <a:pt x="370" y="177"/>
                  <a:pt x="370" y="176"/>
                </a:cubicBezTo>
                <a:cubicBezTo>
                  <a:pt x="370" y="176"/>
                  <a:pt x="369" y="177"/>
                  <a:pt x="369" y="176"/>
                </a:cubicBezTo>
                <a:cubicBezTo>
                  <a:pt x="369" y="176"/>
                  <a:pt x="369" y="177"/>
                  <a:pt x="369" y="177"/>
                </a:cubicBezTo>
                <a:cubicBezTo>
                  <a:pt x="369" y="177"/>
                  <a:pt x="369" y="177"/>
                  <a:pt x="369" y="177"/>
                </a:cubicBezTo>
                <a:cubicBezTo>
                  <a:pt x="368" y="177"/>
                  <a:pt x="369" y="177"/>
                  <a:pt x="368" y="177"/>
                </a:cubicBezTo>
                <a:cubicBezTo>
                  <a:pt x="368" y="177"/>
                  <a:pt x="368" y="177"/>
                  <a:pt x="368" y="177"/>
                </a:cubicBezTo>
                <a:cubicBezTo>
                  <a:pt x="368" y="177"/>
                  <a:pt x="368" y="177"/>
                  <a:pt x="368" y="177"/>
                </a:cubicBezTo>
                <a:cubicBezTo>
                  <a:pt x="368" y="178"/>
                  <a:pt x="367" y="178"/>
                  <a:pt x="367" y="178"/>
                </a:cubicBezTo>
                <a:cubicBezTo>
                  <a:pt x="367" y="177"/>
                  <a:pt x="367" y="177"/>
                  <a:pt x="366" y="177"/>
                </a:cubicBezTo>
                <a:cubicBezTo>
                  <a:pt x="367" y="176"/>
                  <a:pt x="367" y="176"/>
                  <a:pt x="368" y="177"/>
                </a:cubicBezTo>
                <a:cubicBezTo>
                  <a:pt x="368" y="176"/>
                  <a:pt x="368" y="176"/>
                  <a:pt x="369" y="176"/>
                </a:cubicBezTo>
                <a:cubicBezTo>
                  <a:pt x="369" y="176"/>
                  <a:pt x="369" y="176"/>
                  <a:pt x="369" y="175"/>
                </a:cubicBezTo>
                <a:cubicBezTo>
                  <a:pt x="369" y="175"/>
                  <a:pt x="370" y="175"/>
                  <a:pt x="370" y="176"/>
                </a:cubicBezTo>
                <a:cubicBezTo>
                  <a:pt x="371" y="175"/>
                  <a:pt x="372" y="175"/>
                  <a:pt x="373" y="175"/>
                </a:cubicBezTo>
                <a:cubicBezTo>
                  <a:pt x="373" y="176"/>
                  <a:pt x="373" y="176"/>
                  <a:pt x="373" y="177"/>
                </a:cubicBezTo>
                <a:cubicBezTo>
                  <a:pt x="374" y="176"/>
                  <a:pt x="375" y="175"/>
                  <a:pt x="376" y="176"/>
                </a:cubicBezTo>
                <a:cubicBezTo>
                  <a:pt x="376" y="176"/>
                  <a:pt x="376" y="176"/>
                  <a:pt x="376" y="177"/>
                </a:cubicBezTo>
                <a:cubicBezTo>
                  <a:pt x="376" y="176"/>
                  <a:pt x="376" y="176"/>
                  <a:pt x="376" y="176"/>
                </a:cubicBezTo>
                <a:cubicBezTo>
                  <a:pt x="376" y="176"/>
                  <a:pt x="376" y="176"/>
                  <a:pt x="376" y="175"/>
                </a:cubicBezTo>
                <a:cubicBezTo>
                  <a:pt x="376" y="175"/>
                  <a:pt x="376" y="176"/>
                  <a:pt x="376" y="176"/>
                </a:cubicBezTo>
                <a:cubicBezTo>
                  <a:pt x="375" y="175"/>
                  <a:pt x="376" y="174"/>
                  <a:pt x="375" y="173"/>
                </a:cubicBezTo>
                <a:cubicBezTo>
                  <a:pt x="376" y="173"/>
                  <a:pt x="377" y="173"/>
                  <a:pt x="377" y="173"/>
                </a:cubicBezTo>
                <a:cubicBezTo>
                  <a:pt x="377" y="173"/>
                  <a:pt x="377" y="173"/>
                  <a:pt x="377" y="172"/>
                </a:cubicBezTo>
                <a:cubicBezTo>
                  <a:pt x="377" y="172"/>
                  <a:pt x="377" y="172"/>
                  <a:pt x="377" y="172"/>
                </a:cubicBezTo>
                <a:cubicBezTo>
                  <a:pt x="377" y="172"/>
                  <a:pt x="377" y="172"/>
                  <a:pt x="377" y="172"/>
                </a:cubicBezTo>
                <a:cubicBezTo>
                  <a:pt x="377" y="172"/>
                  <a:pt x="377" y="172"/>
                  <a:pt x="377" y="172"/>
                </a:cubicBezTo>
                <a:cubicBezTo>
                  <a:pt x="377" y="172"/>
                  <a:pt x="377" y="172"/>
                  <a:pt x="378" y="172"/>
                </a:cubicBezTo>
                <a:cubicBezTo>
                  <a:pt x="378" y="172"/>
                  <a:pt x="377" y="172"/>
                  <a:pt x="377" y="172"/>
                </a:cubicBezTo>
                <a:cubicBezTo>
                  <a:pt x="377" y="171"/>
                  <a:pt x="378" y="171"/>
                  <a:pt x="378" y="170"/>
                </a:cubicBezTo>
                <a:cubicBezTo>
                  <a:pt x="378" y="171"/>
                  <a:pt x="379" y="171"/>
                  <a:pt x="379" y="171"/>
                </a:cubicBezTo>
                <a:cubicBezTo>
                  <a:pt x="379" y="171"/>
                  <a:pt x="379" y="171"/>
                  <a:pt x="379" y="170"/>
                </a:cubicBezTo>
                <a:cubicBezTo>
                  <a:pt x="379" y="170"/>
                  <a:pt x="379" y="170"/>
                  <a:pt x="379" y="170"/>
                </a:cubicBezTo>
                <a:cubicBezTo>
                  <a:pt x="379" y="171"/>
                  <a:pt x="379" y="171"/>
                  <a:pt x="379" y="171"/>
                </a:cubicBezTo>
                <a:cubicBezTo>
                  <a:pt x="380" y="171"/>
                  <a:pt x="380" y="171"/>
                  <a:pt x="380" y="171"/>
                </a:cubicBezTo>
                <a:cubicBezTo>
                  <a:pt x="380" y="171"/>
                  <a:pt x="380" y="171"/>
                  <a:pt x="380" y="171"/>
                </a:cubicBezTo>
                <a:cubicBezTo>
                  <a:pt x="381" y="171"/>
                  <a:pt x="380" y="171"/>
                  <a:pt x="380" y="172"/>
                </a:cubicBezTo>
                <a:cubicBezTo>
                  <a:pt x="381" y="172"/>
                  <a:pt x="381" y="172"/>
                  <a:pt x="382" y="171"/>
                </a:cubicBezTo>
                <a:cubicBezTo>
                  <a:pt x="382" y="171"/>
                  <a:pt x="381" y="172"/>
                  <a:pt x="382" y="172"/>
                </a:cubicBezTo>
                <a:cubicBezTo>
                  <a:pt x="382" y="172"/>
                  <a:pt x="382" y="171"/>
                  <a:pt x="383" y="171"/>
                </a:cubicBezTo>
                <a:cubicBezTo>
                  <a:pt x="383" y="171"/>
                  <a:pt x="383" y="171"/>
                  <a:pt x="382" y="171"/>
                </a:cubicBezTo>
                <a:cubicBezTo>
                  <a:pt x="383" y="170"/>
                  <a:pt x="383" y="170"/>
                  <a:pt x="383" y="170"/>
                </a:cubicBezTo>
                <a:cubicBezTo>
                  <a:pt x="384" y="170"/>
                  <a:pt x="385" y="170"/>
                  <a:pt x="386" y="169"/>
                </a:cubicBezTo>
                <a:cubicBezTo>
                  <a:pt x="386" y="169"/>
                  <a:pt x="386" y="169"/>
                  <a:pt x="386" y="168"/>
                </a:cubicBezTo>
                <a:cubicBezTo>
                  <a:pt x="387" y="168"/>
                  <a:pt x="387" y="168"/>
                  <a:pt x="387" y="169"/>
                </a:cubicBezTo>
                <a:cubicBezTo>
                  <a:pt x="387" y="169"/>
                  <a:pt x="387" y="169"/>
                  <a:pt x="387" y="169"/>
                </a:cubicBezTo>
                <a:cubicBezTo>
                  <a:pt x="387" y="169"/>
                  <a:pt x="387" y="169"/>
                  <a:pt x="388" y="169"/>
                </a:cubicBezTo>
                <a:cubicBezTo>
                  <a:pt x="388" y="169"/>
                  <a:pt x="388" y="169"/>
                  <a:pt x="388" y="169"/>
                </a:cubicBezTo>
                <a:cubicBezTo>
                  <a:pt x="388" y="169"/>
                  <a:pt x="388" y="169"/>
                  <a:pt x="388" y="168"/>
                </a:cubicBezTo>
                <a:cubicBezTo>
                  <a:pt x="388" y="168"/>
                  <a:pt x="388" y="168"/>
                  <a:pt x="389" y="168"/>
                </a:cubicBezTo>
                <a:cubicBezTo>
                  <a:pt x="388" y="168"/>
                  <a:pt x="388" y="168"/>
                  <a:pt x="388" y="167"/>
                </a:cubicBezTo>
                <a:cubicBezTo>
                  <a:pt x="388" y="167"/>
                  <a:pt x="388" y="167"/>
                  <a:pt x="388" y="167"/>
                </a:cubicBezTo>
                <a:cubicBezTo>
                  <a:pt x="388" y="167"/>
                  <a:pt x="388" y="167"/>
                  <a:pt x="388" y="168"/>
                </a:cubicBezTo>
                <a:cubicBezTo>
                  <a:pt x="387" y="168"/>
                  <a:pt x="387" y="167"/>
                  <a:pt x="387" y="167"/>
                </a:cubicBezTo>
                <a:cubicBezTo>
                  <a:pt x="387" y="168"/>
                  <a:pt x="387" y="168"/>
                  <a:pt x="387" y="168"/>
                </a:cubicBezTo>
                <a:cubicBezTo>
                  <a:pt x="387" y="168"/>
                  <a:pt x="387" y="168"/>
                  <a:pt x="387" y="168"/>
                </a:cubicBezTo>
                <a:cubicBezTo>
                  <a:pt x="387" y="168"/>
                  <a:pt x="387" y="168"/>
                  <a:pt x="387" y="167"/>
                </a:cubicBezTo>
                <a:cubicBezTo>
                  <a:pt x="387" y="167"/>
                  <a:pt x="387" y="167"/>
                  <a:pt x="387" y="167"/>
                </a:cubicBezTo>
                <a:cubicBezTo>
                  <a:pt x="386" y="167"/>
                  <a:pt x="386" y="167"/>
                  <a:pt x="385" y="167"/>
                </a:cubicBezTo>
                <a:cubicBezTo>
                  <a:pt x="385" y="167"/>
                  <a:pt x="386" y="167"/>
                  <a:pt x="386" y="167"/>
                </a:cubicBezTo>
                <a:cubicBezTo>
                  <a:pt x="386" y="167"/>
                  <a:pt x="386" y="167"/>
                  <a:pt x="386" y="167"/>
                </a:cubicBezTo>
                <a:cubicBezTo>
                  <a:pt x="386" y="167"/>
                  <a:pt x="386" y="167"/>
                  <a:pt x="386" y="167"/>
                </a:cubicBezTo>
                <a:cubicBezTo>
                  <a:pt x="386" y="167"/>
                  <a:pt x="386" y="166"/>
                  <a:pt x="386" y="166"/>
                </a:cubicBezTo>
                <a:cubicBezTo>
                  <a:pt x="386" y="166"/>
                  <a:pt x="386" y="166"/>
                  <a:pt x="386" y="166"/>
                </a:cubicBezTo>
                <a:cubicBezTo>
                  <a:pt x="386" y="166"/>
                  <a:pt x="386" y="166"/>
                  <a:pt x="386" y="166"/>
                </a:cubicBezTo>
                <a:cubicBezTo>
                  <a:pt x="386" y="166"/>
                  <a:pt x="386" y="166"/>
                  <a:pt x="386" y="166"/>
                </a:cubicBezTo>
                <a:cubicBezTo>
                  <a:pt x="387" y="166"/>
                  <a:pt x="386" y="167"/>
                  <a:pt x="387" y="167"/>
                </a:cubicBezTo>
                <a:cubicBezTo>
                  <a:pt x="387" y="167"/>
                  <a:pt x="387" y="167"/>
                  <a:pt x="388" y="166"/>
                </a:cubicBezTo>
                <a:cubicBezTo>
                  <a:pt x="388" y="167"/>
                  <a:pt x="388" y="167"/>
                  <a:pt x="388" y="167"/>
                </a:cubicBezTo>
                <a:cubicBezTo>
                  <a:pt x="388" y="167"/>
                  <a:pt x="388" y="167"/>
                  <a:pt x="388" y="167"/>
                </a:cubicBezTo>
                <a:cubicBezTo>
                  <a:pt x="388" y="166"/>
                  <a:pt x="389" y="167"/>
                  <a:pt x="389" y="166"/>
                </a:cubicBezTo>
                <a:cubicBezTo>
                  <a:pt x="390" y="166"/>
                  <a:pt x="389" y="167"/>
                  <a:pt x="390" y="167"/>
                </a:cubicBezTo>
                <a:cubicBezTo>
                  <a:pt x="390" y="166"/>
                  <a:pt x="391" y="166"/>
                  <a:pt x="392" y="167"/>
                </a:cubicBezTo>
                <a:cubicBezTo>
                  <a:pt x="392" y="167"/>
                  <a:pt x="392" y="167"/>
                  <a:pt x="392" y="167"/>
                </a:cubicBezTo>
                <a:cubicBezTo>
                  <a:pt x="392" y="167"/>
                  <a:pt x="392" y="167"/>
                  <a:pt x="392" y="167"/>
                </a:cubicBezTo>
                <a:cubicBezTo>
                  <a:pt x="392" y="167"/>
                  <a:pt x="392" y="167"/>
                  <a:pt x="392" y="167"/>
                </a:cubicBezTo>
                <a:cubicBezTo>
                  <a:pt x="393" y="166"/>
                  <a:pt x="393" y="167"/>
                  <a:pt x="393" y="166"/>
                </a:cubicBezTo>
                <a:cubicBezTo>
                  <a:pt x="394" y="167"/>
                  <a:pt x="393" y="167"/>
                  <a:pt x="393" y="167"/>
                </a:cubicBezTo>
                <a:cubicBezTo>
                  <a:pt x="394" y="167"/>
                  <a:pt x="394" y="167"/>
                  <a:pt x="395" y="167"/>
                </a:cubicBezTo>
                <a:cubicBezTo>
                  <a:pt x="395" y="166"/>
                  <a:pt x="395" y="166"/>
                  <a:pt x="395" y="166"/>
                </a:cubicBezTo>
                <a:cubicBezTo>
                  <a:pt x="396" y="166"/>
                  <a:pt x="396" y="165"/>
                  <a:pt x="396" y="164"/>
                </a:cubicBezTo>
                <a:cubicBezTo>
                  <a:pt x="397" y="164"/>
                  <a:pt x="396" y="165"/>
                  <a:pt x="397" y="165"/>
                </a:cubicBezTo>
                <a:cubicBezTo>
                  <a:pt x="397" y="165"/>
                  <a:pt x="397" y="164"/>
                  <a:pt x="398" y="165"/>
                </a:cubicBezTo>
                <a:cubicBezTo>
                  <a:pt x="398" y="164"/>
                  <a:pt x="398" y="164"/>
                  <a:pt x="398" y="164"/>
                </a:cubicBezTo>
                <a:cubicBezTo>
                  <a:pt x="399" y="164"/>
                  <a:pt x="398" y="165"/>
                  <a:pt x="398" y="165"/>
                </a:cubicBezTo>
                <a:cubicBezTo>
                  <a:pt x="398" y="166"/>
                  <a:pt x="397" y="165"/>
                  <a:pt x="397" y="166"/>
                </a:cubicBezTo>
                <a:cubicBezTo>
                  <a:pt x="398" y="166"/>
                  <a:pt x="399" y="166"/>
                  <a:pt x="399" y="165"/>
                </a:cubicBezTo>
                <a:cubicBezTo>
                  <a:pt x="399" y="165"/>
                  <a:pt x="399" y="166"/>
                  <a:pt x="400" y="166"/>
                </a:cubicBezTo>
                <a:cubicBezTo>
                  <a:pt x="400" y="165"/>
                  <a:pt x="401" y="164"/>
                  <a:pt x="402" y="165"/>
                </a:cubicBezTo>
                <a:cubicBezTo>
                  <a:pt x="402" y="165"/>
                  <a:pt x="402" y="164"/>
                  <a:pt x="402" y="164"/>
                </a:cubicBezTo>
                <a:cubicBezTo>
                  <a:pt x="402" y="164"/>
                  <a:pt x="402" y="164"/>
                  <a:pt x="403" y="164"/>
                </a:cubicBezTo>
                <a:cubicBezTo>
                  <a:pt x="403" y="164"/>
                  <a:pt x="404" y="164"/>
                  <a:pt x="404" y="163"/>
                </a:cubicBezTo>
                <a:cubicBezTo>
                  <a:pt x="403" y="164"/>
                  <a:pt x="402" y="163"/>
                  <a:pt x="402" y="164"/>
                </a:cubicBezTo>
                <a:cubicBezTo>
                  <a:pt x="402" y="164"/>
                  <a:pt x="402" y="164"/>
                  <a:pt x="402" y="163"/>
                </a:cubicBezTo>
                <a:cubicBezTo>
                  <a:pt x="402" y="163"/>
                  <a:pt x="402" y="163"/>
                  <a:pt x="402" y="163"/>
                </a:cubicBezTo>
                <a:cubicBezTo>
                  <a:pt x="402" y="163"/>
                  <a:pt x="402" y="163"/>
                  <a:pt x="402" y="163"/>
                </a:cubicBezTo>
                <a:cubicBezTo>
                  <a:pt x="402" y="163"/>
                  <a:pt x="402" y="163"/>
                  <a:pt x="401" y="163"/>
                </a:cubicBezTo>
                <a:cubicBezTo>
                  <a:pt x="401" y="162"/>
                  <a:pt x="402" y="162"/>
                  <a:pt x="402" y="162"/>
                </a:cubicBezTo>
                <a:cubicBezTo>
                  <a:pt x="402" y="162"/>
                  <a:pt x="402" y="163"/>
                  <a:pt x="402" y="163"/>
                </a:cubicBezTo>
                <a:cubicBezTo>
                  <a:pt x="403" y="163"/>
                  <a:pt x="403" y="162"/>
                  <a:pt x="403" y="162"/>
                </a:cubicBezTo>
                <a:cubicBezTo>
                  <a:pt x="403" y="162"/>
                  <a:pt x="402" y="162"/>
                  <a:pt x="402" y="162"/>
                </a:cubicBezTo>
                <a:cubicBezTo>
                  <a:pt x="402" y="162"/>
                  <a:pt x="401" y="162"/>
                  <a:pt x="401" y="162"/>
                </a:cubicBezTo>
                <a:cubicBezTo>
                  <a:pt x="401" y="162"/>
                  <a:pt x="401" y="162"/>
                  <a:pt x="400" y="162"/>
                </a:cubicBezTo>
                <a:cubicBezTo>
                  <a:pt x="400" y="162"/>
                  <a:pt x="400" y="162"/>
                  <a:pt x="400" y="163"/>
                </a:cubicBezTo>
                <a:cubicBezTo>
                  <a:pt x="401" y="163"/>
                  <a:pt x="401" y="162"/>
                  <a:pt x="401" y="163"/>
                </a:cubicBezTo>
                <a:cubicBezTo>
                  <a:pt x="401" y="163"/>
                  <a:pt x="400" y="163"/>
                  <a:pt x="400" y="163"/>
                </a:cubicBezTo>
                <a:cubicBezTo>
                  <a:pt x="400" y="163"/>
                  <a:pt x="400" y="162"/>
                  <a:pt x="399" y="162"/>
                </a:cubicBezTo>
                <a:cubicBezTo>
                  <a:pt x="400" y="163"/>
                  <a:pt x="399" y="163"/>
                  <a:pt x="398" y="163"/>
                </a:cubicBezTo>
                <a:cubicBezTo>
                  <a:pt x="398" y="163"/>
                  <a:pt x="398" y="162"/>
                  <a:pt x="398" y="162"/>
                </a:cubicBezTo>
                <a:cubicBezTo>
                  <a:pt x="398" y="162"/>
                  <a:pt x="397" y="162"/>
                  <a:pt x="397" y="162"/>
                </a:cubicBezTo>
                <a:cubicBezTo>
                  <a:pt x="396" y="161"/>
                  <a:pt x="395" y="162"/>
                  <a:pt x="395" y="161"/>
                </a:cubicBezTo>
                <a:cubicBezTo>
                  <a:pt x="394" y="162"/>
                  <a:pt x="394" y="162"/>
                  <a:pt x="394" y="162"/>
                </a:cubicBezTo>
                <a:cubicBezTo>
                  <a:pt x="393" y="162"/>
                  <a:pt x="394" y="162"/>
                  <a:pt x="394" y="162"/>
                </a:cubicBezTo>
                <a:cubicBezTo>
                  <a:pt x="393" y="161"/>
                  <a:pt x="393" y="162"/>
                  <a:pt x="392" y="161"/>
                </a:cubicBezTo>
                <a:cubicBezTo>
                  <a:pt x="392" y="162"/>
                  <a:pt x="392" y="162"/>
                  <a:pt x="392" y="162"/>
                </a:cubicBezTo>
                <a:cubicBezTo>
                  <a:pt x="392" y="163"/>
                  <a:pt x="391" y="162"/>
                  <a:pt x="392" y="163"/>
                </a:cubicBezTo>
                <a:cubicBezTo>
                  <a:pt x="392" y="163"/>
                  <a:pt x="391" y="162"/>
                  <a:pt x="391" y="162"/>
                </a:cubicBezTo>
                <a:cubicBezTo>
                  <a:pt x="391" y="162"/>
                  <a:pt x="391" y="162"/>
                  <a:pt x="391" y="162"/>
                </a:cubicBezTo>
                <a:cubicBezTo>
                  <a:pt x="390" y="161"/>
                  <a:pt x="390" y="162"/>
                  <a:pt x="389" y="162"/>
                </a:cubicBezTo>
                <a:cubicBezTo>
                  <a:pt x="389" y="163"/>
                  <a:pt x="388" y="161"/>
                  <a:pt x="388" y="163"/>
                </a:cubicBezTo>
                <a:cubicBezTo>
                  <a:pt x="388" y="162"/>
                  <a:pt x="387" y="162"/>
                  <a:pt x="387" y="162"/>
                </a:cubicBezTo>
                <a:cubicBezTo>
                  <a:pt x="387" y="162"/>
                  <a:pt x="388" y="161"/>
                  <a:pt x="388" y="162"/>
                </a:cubicBezTo>
                <a:cubicBezTo>
                  <a:pt x="388" y="161"/>
                  <a:pt x="390" y="161"/>
                  <a:pt x="391" y="161"/>
                </a:cubicBezTo>
                <a:cubicBezTo>
                  <a:pt x="391" y="161"/>
                  <a:pt x="391" y="161"/>
                  <a:pt x="391" y="160"/>
                </a:cubicBezTo>
                <a:cubicBezTo>
                  <a:pt x="390" y="161"/>
                  <a:pt x="387" y="159"/>
                  <a:pt x="386" y="162"/>
                </a:cubicBezTo>
                <a:cubicBezTo>
                  <a:pt x="386" y="162"/>
                  <a:pt x="385" y="162"/>
                  <a:pt x="385" y="162"/>
                </a:cubicBezTo>
                <a:cubicBezTo>
                  <a:pt x="385" y="162"/>
                  <a:pt x="386" y="162"/>
                  <a:pt x="386" y="161"/>
                </a:cubicBezTo>
                <a:cubicBezTo>
                  <a:pt x="386" y="161"/>
                  <a:pt x="386" y="161"/>
                  <a:pt x="386" y="161"/>
                </a:cubicBezTo>
                <a:cubicBezTo>
                  <a:pt x="386" y="161"/>
                  <a:pt x="386" y="161"/>
                  <a:pt x="386" y="161"/>
                </a:cubicBezTo>
                <a:cubicBezTo>
                  <a:pt x="387" y="161"/>
                  <a:pt x="387" y="161"/>
                  <a:pt x="387" y="160"/>
                </a:cubicBezTo>
                <a:cubicBezTo>
                  <a:pt x="387" y="160"/>
                  <a:pt x="387" y="160"/>
                  <a:pt x="387" y="160"/>
                </a:cubicBezTo>
                <a:cubicBezTo>
                  <a:pt x="387" y="160"/>
                  <a:pt x="387" y="160"/>
                  <a:pt x="388" y="161"/>
                </a:cubicBezTo>
                <a:cubicBezTo>
                  <a:pt x="388" y="160"/>
                  <a:pt x="388" y="160"/>
                  <a:pt x="389" y="160"/>
                </a:cubicBezTo>
                <a:cubicBezTo>
                  <a:pt x="389" y="160"/>
                  <a:pt x="389" y="159"/>
                  <a:pt x="389" y="159"/>
                </a:cubicBezTo>
                <a:cubicBezTo>
                  <a:pt x="389" y="159"/>
                  <a:pt x="389" y="159"/>
                  <a:pt x="389" y="158"/>
                </a:cubicBezTo>
                <a:cubicBezTo>
                  <a:pt x="390" y="159"/>
                  <a:pt x="389" y="159"/>
                  <a:pt x="389" y="159"/>
                </a:cubicBezTo>
                <a:cubicBezTo>
                  <a:pt x="390" y="160"/>
                  <a:pt x="390" y="159"/>
                  <a:pt x="391" y="159"/>
                </a:cubicBezTo>
                <a:cubicBezTo>
                  <a:pt x="391" y="159"/>
                  <a:pt x="391" y="159"/>
                  <a:pt x="390" y="159"/>
                </a:cubicBezTo>
                <a:cubicBezTo>
                  <a:pt x="391" y="158"/>
                  <a:pt x="392" y="159"/>
                  <a:pt x="393" y="158"/>
                </a:cubicBezTo>
                <a:cubicBezTo>
                  <a:pt x="394" y="158"/>
                  <a:pt x="395" y="157"/>
                  <a:pt x="396" y="158"/>
                </a:cubicBezTo>
                <a:cubicBezTo>
                  <a:pt x="396" y="157"/>
                  <a:pt x="397" y="157"/>
                  <a:pt x="397" y="157"/>
                </a:cubicBezTo>
                <a:cubicBezTo>
                  <a:pt x="397" y="156"/>
                  <a:pt x="397" y="156"/>
                  <a:pt x="397" y="156"/>
                </a:cubicBezTo>
                <a:cubicBezTo>
                  <a:pt x="397" y="155"/>
                  <a:pt x="397" y="155"/>
                  <a:pt x="396" y="155"/>
                </a:cubicBezTo>
                <a:cubicBezTo>
                  <a:pt x="396" y="156"/>
                  <a:pt x="396" y="155"/>
                  <a:pt x="396" y="156"/>
                </a:cubicBezTo>
                <a:cubicBezTo>
                  <a:pt x="395" y="157"/>
                  <a:pt x="395" y="156"/>
                  <a:pt x="394" y="157"/>
                </a:cubicBezTo>
                <a:cubicBezTo>
                  <a:pt x="394" y="157"/>
                  <a:pt x="395" y="156"/>
                  <a:pt x="395" y="155"/>
                </a:cubicBezTo>
                <a:cubicBezTo>
                  <a:pt x="394" y="155"/>
                  <a:pt x="393" y="156"/>
                  <a:pt x="393" y="155"/>
                </a:cubicBezTo>
                <a:cubicBezTo>
                  <a:pt x="393" y="155"/>
                  <a:pt x="392" y="156"/>
                  <a:pt x="391" y="156"/>
                </a:cubicBezTo>
                <a:cubicBezTo>
                  <a:pt x="393" y="155"/>
                  <a:pt x="394" y="153"/>
                  <a:pt x="394" y="152"/>
                </a:cubicBezTo>
                <a:cubicBezTo>
                  <a:pt x="396" y="151"/>
                  <a:pt x="397" y="149"/>
                  <a:pt x="397" y="147"/>
                </a:cubicBezTo>
                <a:cubicBezTo>
                  <a:pt x="397" y="147"/>
                  <a:pt x="397" y="147"/>
                  <a:pt x="396" y="146"/>
                </a:cubicBezTo>
                <a:cubicBezTo>
                  <a:pt x="397" y="146"/>
                  <a:pt x="397" y="146"/>
                  <a:pt x="397" y="145"/>
                </a:cubicBezTo>
                <a:cubicBezTo>
                  <a:pt x="397" y="145"/>
                  <a:pt x="396" y="146"/>
                  <a:pt x="396" y="145"/>
                </a:cubicBezTo>
                <a:cubicBezTo>
                  <a:pt x="396" y="147"/>
                  <a:pt x="394" y="145"/>
                  <a:pt x="394" y="147"/>
                </a:cubicBezTo>
                <a:cubicBezTo>
                  <a:pt x="394" y="147"/>
                  <a:pt x="394" y="146"/>
                  <a:pt x="393" y="146"/>
                </a:cubicBezTo>
                <a:cubicBezTo>
                  <a:pt x="393" y="146"/>
                  <a:pt x="392" y="147"/>
                  <a:pt x="391" y="147"/>
                </a:cubicBezTo>
                <a:cubicBezTo>
                  <a:pt x="392" y="146"/>
                  <a:pt x="392" y="146"/>
                  <a:pt x="392" y="144"/>
                </a:cubicBezTo>
                <a:cubicBezTo>
                  <a:pt x="392" y="145"/>
                  <a:pt x="391" y="145"/>
                  <a:pt x="390" y="146"/>
                </a:cubicBezTo>
                <a:cubicBezTo>
                  <a:pt x="389" y="145"/>
                  <a:pt x="389" y="146"/>
                  <a:pt x="389" y="145"/>
                </a:cubicBezTo>
                <a:cubicBezTo>
                  <a:pt x="389" y="146"/>
                  <a:pt x="389" y="146"/>
                  <a:pt x="389" y="146"/>
                </a:cubicBezTo>
                <a:cubicBezTo>
                  <a:pt x="389" y="146"/>
                  <a:pt x="389" y="146"/>
                  <a:pt x="389" y="146"/>
                </a:cubicBezTo>
                <a:cubicBezTo>
                  <a:pt x="389" y="146"/>
                  <a:pt x="388" y="146"/>
                  <a:pt x="388" y="146"/>
                </a:cubicBezTo>
                <a:cubicBezTo>
                  <a:pt x="387" y="146"/>
                  <a:pt x="388" y="146"/>
                  <a:pt x="388" y="147"/>
                </a:cubicBezTo>
                <a:cubicBezTo>
                  <a:pt x="388" y="147"/>
                  <a:pt x="388" y="147"/>
                  <a:pt x="388" y="147"/>
                </a:cubicBezTo>
                <a:cubicBezTo>
                  <a:pt x="386" y="148"/>
                  <a:pt x="385" y="149"/>
                  <a:pt x="383" y="150"/>
                </a:cubicBezTo>
                <a:cubicBezTo>
                  <a:pt x="383" y="151"/>
                  <a:pt x="383" y="151"/>
                  <a:pt x="382" y="150"/>
                </a:cubicBezTo>
                <a:cubicBezTo>
                  <a:pt x="382" y="151"/>
                  <a:pt x="382" y="151"/>
                  <a:pt x="383" y="151"/>
                </a:cubicBezTo>
                <a:cubicBezTo>
                  <a:pt x="382" y="151"/>
                  <a:pt x="382" y="152"/>
                  <a:pt x="382" y="152"/>
                </a:cubicBezTo>
                <a:cubicBezTo>
                  <a:pt x="381" y="151"/>
                  <a:pt x="380" y="153"/>
                  <a:pt x="380" y="155"/>
                </a:cubicBezTo>
                <a:cubicBezTo>
                  <a:pt x="379" y="154"/>
                  <a:pt x="380" y="153"/>
                  <a:pt x="380" y="153"/>
                </a:cubicBezTo>
                <a:cubicBezTo>
                  <a:pt x="380" y="153"/>
                  <a:pt x="379" y="153"/>
                  <a:pt x="379" y="152"/>
                </a:cubicBezTo>
                <a:cubicBezTo>
                  <a:pt x="379" y="151"/>
                  <a:pt x="379" y="152"/>
                  <a:pt x="379" y="151"/>
                </a:cubicBezTo>
                <a:cubicBezTo>
                  <a:pt x="379" y="150"/>
                  <a:pt x="379" y="152"/>
                  <a:pt x="379" y="151"/>
                </a:cubicBezTo>
                <a:cubicBezTo>
                  <a:pt x="378" y="152"/>
                  <a:pt x="379" y="152"/>
                  <a:pt x="378" y="152"/>
                </a:cubicBezTo>
                <a:cubicBezTo>
                  <a:pt x="378" y="152"/>
                  <a:pt x="378" y="153"/>
                  <a:pt x="378" y="152"/>
                </a:cubicBezTo>
                <a:cubicBezTo>
                  <a:pt x="378" y="152"/>
                  <a:pt x="378" y="151"/>
                  <a:pt x="378" y="151"/>
                </a:cubicBezTo>
                <a:cubicBezTo>
                  <a:pt x="378" y="151"/>
                  <a:pt x="378" y="151"/>
                  <a:pt x="378" y="150"/>
                </a:cubicBezTo>
                <a:cubicBezTo>
                  <a:pt x="378" y="152"/>
                  <a:pt x="379" y="150"/>
                  <a:pt x="380" y="150"/>
                </a:cubicBezTo>
                <a:cubicBezTo>
                  <a:pt x="380" y="150"/>
                  <a:pt x="380" y="151"/>
                  <a:pt x="380" y="151"/>
                </a:cubicBezTo>
                <a:cubicBezTo>
                  <a:pt x="381" y="150"/>
                  <a:pt x="381" y="149"/>
                  <a:pt x="381" y="148"/>
                </a:cubicBezTo>
                <a:cubicBezTo>
                  <a:pt x="381" y="148"/>
                  <a:pt x="381" y="148"/>
                  <a:pt x="382" y="148"/>
                </a:cubicBezTo>
                <a:cubicBezTo>
                  <a:pt x="381" y="149"/>
                  <a:pt x="381" y="149"/>
                  <a:pt x="381" y="150"/>
                </a:cubicBezTo>
                <a:cubicBezTo>
                  <a:pt x="381" y="150"/>
                  <a:pt x="382" y="149"/>
                  <a:pt x="382" y="148"/>
                </a:cubicBezTo>
                <a:cubicBezTo>
                  <a:pt x="382" y="148"/>
                  <a:pt x="382" y="148"/>
                  <a:pt x="382" y="148"/>
                </a:cubicBezTo>
                <a:cubicBezTo>
                  <a:pt x="382" y="148"/>
                  <a:pt x="382" y="148"/>
                  <a:pt x="382" y="148"/>
                </a:cubicBezTo>
                <a:cubicBezTo>
                  <a:pt x="383" y="148"/>
                  <a:pt x="383" y="148"/>
                  <a:pt x="384" y="147"/>
                </a:cubicBezTo>
                <a:cubicBezTo>
                  <a:pt x="384" y="147"/>
                  <a:pt x="384" y="148"/>
                  <a:pt x="384" y="148"/>
                </a:cubicBezTo>
                <a:cubicBezTo>
                  <a:pt x="384" y="148"/>
                  <a:pt x="384" y="148"/>
                  <a:pt x="384" y="147"/>
                </a:cubicBezTo>
                <a:cubicBezTo>
                  <a:pt x="385" y="148"/>
                  <a:pt x="385" y="148"/>
                  <a:pt x="385" y="148"/>
                </a:cubicBezTo>
                <a:cubicBezTo>
                  <a:pt x="385" y="147"/>
                  <a:pt x="386" y="147"/>
                  <a:pt x="386" y="147"/>
                </a:cubicBezTo>
                <a:cubicBezTo>
                  <a:pt x="387" y="147"/>
                  <a:pt x="387" y="147"/>
                  <a:pt x="387" y="147"/>
                </a:cubicBezTo>
                <a:cubicBezTo>
                  <a:pt x="388" y="147"/>
                  <a:pt x="387" y="147"/>
                  <a:pt x="387" y="146"/>
                </a:cubicBezTo>
                <a:cubicBezTo>
                  <a:pt x="387" y="146"/>
                  <a:pt x="387" y="146"/>
                  <a:pt x="387" y="146"/>
                </a:cubicBezTo>
                <a:cubicBezTo>
                  <a:pt x="386" y="146"/>
                  <a:pt x="385" y="147"/>
                  <a:pt x="384" y="147"/>
                </a:cubicBezTo>
                <a:cubicBezTo>
                  <a:pt x="384" y="146"/>
                  <a:pt x="384" y="146"/>
                  <a:pt x="385" y="146"/>
                </a:cubicBezTo>
                <a:cubicBezTo>
                  <a:pt x="384" y="145"/>
                  <a:pt x="383" y="147"/>
                  <a:pt x="383" y="147"/>
                </a:cubicBezTo>
                <a:cubicBezTo>
                  <a:pt x="383" y="146"/>
                  <a:pt x="384" y="145"/>
                  <a:pt x="385" y="145"/>
                </a:cubicBezTo>
                <a:cubicBezTo>
                  <a:pt x="386" y="144"/>
                  <a:pt x="387" y="143"/>
                  <a:pt x="388" y="144"/>
                </a:cubicBezTo>
                <a:cubicBezTo>
                  <a:pt x="390" y="141"/>
                  <a:pt x="393" y="140"/>
                  <a:pt x="395" y="138"/>
                </a:cubicBezTo>
                <a:cubicBezTo>
                  <a:pt x="394" y="137"/>
                  <a:pt x="394" y="138"/>
                  <a:pt x="393" y="137"/>
                </a:cubicBezTo>
                <a:cubicBezTo>
                  <a:pt x="392" y="137"/>
                  <a:pt x="391" y="138"/>
                  <a:pt x="391" y="137"/>
                </a:cubicBezTo>
                <a:cubicBezTo>
                  <a:pt x="390" y="137"/>
                  <a:pt x="391" y="137"/>
                  <a:pt x="390" y="138"/>
                </a:cubicBezTo>
                <a:cubicBezTo>
                  <a:pt x="390" y="137"/>
                  <a:pt x="389" y="138"/>
                  <a:pt x="389" y="138"/>
                </a:cubicBezTo>
                <a:cubicBezTo>
                  <a:pt x="388" y="137"/>
                  <a:pt x="389" y="137"/>
                  <a:pt x="389" y="136"/>
                </a:cubicBezTo>
                <a:cubicBezTo>
                  <a:pt x="389" y="136"/>
                  <a:pt x="389" y="136"/>
                  <a:pt x="390" y="137"/>
                </a:cubicBezTo>
                <a:cubicBezTo>
                  <a:pt x="390" y="137"/>
                  <a:pt x="391" y="137"/>
                  <a:pt x="391" y="136"/>
                </a:cubicBezTo>
                <a:cubicBezTo>
                  <a:pt x="391" y="136"/>
                  <a:pt x="390" y="135"/>
                  <a:pt x="391" y="135"/>
                </a:cubicBezTo>
                <a:cubicBezTo>
                  <a:pt x="391" y="136"/>
                  <a:pt x="392" y="134"/>
                  <a:pt x="393" y="135"/>
                </a:cubicBezTo>
                <a:cubicBezTo>
                  <a:pt x="393" y="135"/>
                  <a:pt x="393" y="136"/>
                  <a:pt x="393" y="135"/>
                </a:cubicBezTo>
                <a:cubicBezTo>
                  <a:pt x="393" y="136"/>
                  <a:pt x="394" y="135"/>
                  <a:pt x="395" y="135"/>
                </a:cubicBezTo>
                <a:cubicBezTo>
                  <a:pt x="395" y="134"/>
                  <a:pt x="395" y="135"/>
                  <a:pt x="394" y="135"/>
                </a:cubicBezTo>
                <a:cubicBezTo>
                  <a:pt x="394" y="134"/>
                  <a:pt x="395" y="135"/>
                  <a:pt x="395" y="134"/>
                </a:cubicBezTo>
                <a:cubicBezTo>
                  <a:pt x="395" y="134"/>
                  <a:pt x="395" y="134"/>
                  <a:pt x="395" y="133"/>
                </a:cubicBezTo>
                <a:cubicBezTo>
                  <a:pt x="395" y="133"/>
                  <a:pt x="395" y="133"/>
                  <a:pt x="394" y="133"/>
                </a:cubicBezTo>
                <a:cubicBezTo>
                  <a:pt x="395" y="133"/>
                  <a:pt x="395" y="133"/>
                  <a:pt x="395" y="132"/>
                </a:cubicBezTo>
                <a:cubicBezTo>
                  <a:pt x="396" y="133"/>
                  <a:pt x="396" y="133"/>
                  <a:pt x="397" y="133"/>
                </a:cubicBezTo>
                <a:cubicBezTo>
                  <a:pt x="397" y="134"/>
                  <a:pt x="396" y="133"/>
                  <a:pt x="396" y="134"/>
                </a:cubicBezTo>
                <a:cubicBezTo>
                  <a:pt x="396" y="134"/>
                  <a:pt x="396" y="134"/>
                  <a:pt x="397" y="134"/>
                </a:cubicBezTo>
                <a:cubicBezTo>
                  <a:pt x="396" y="134"/>
                  <a:pt x="397" y="133"/>
                  <a:pt x="398" y="133"/>
                </a:cubicBezTo>
                <a:cubicBezTo>
                  <a:pt x="398" y="133"/>
                  <a:pt x="398" y="133"/>
                  <a:pt x="398" y="133"/>
                </a:cubicBezTo>
                <a:cubicBezTo>
                  <a:pt x="398" y="134"/>
                  <a:pt x="398" y="133"/>
                  <a:pt x="399" y="134"/>
                </a:cubicBezTo>
                <a:cubicBezTo>
                  <a:pt x="399" y="133"/>
                  <a:pt x="398" y="133"/>
                  <a:pt x="398" y="133"/>
                </a:cubicBezTo>
                <a:cubicBezTo>
                  <a:pt x="399" y="132"/>
                  <a:pt x="400" y="133"/>
                  <a:pt x="401" y="132"/>
                </a:cubicBezTo>
                <a:cubicBezTo>
                  <a:pt x="401" y="131"/>
                  <a:pt x="400" y="132"/>
                  <a:pt x="400" y="132"/>
                </a:cubicBezTo>
                <a:cubicBezTo>
                  <a:pt x="400" y="132"/>
                  <a:pt x="400" y="132"/>
                  <a:pt x="399" y="132"/>
                </a:cubicBezTo>
                <a:cubicBezTo>
                  <a:pt x="400" y="132"/>
                  <a:pt x="400" y="131"/>
                  <a:pt x="401" y="131"/>
                </a:cubicBezTo>
                <a:cubicBezTo>
                  <a:pt x="400" y="130"/>
                  <a:pt x="400" y="130"/>
                  <a:pt x="400" y="131"/>
                </a:cubicBezTo>
                <a:cubicBezTo>
                  <a:pt x="399" y="131"/>
                  <a:pt x="400" y="130"/>
                  <a:pt x="399" y="130"/>
                </a:cubicBezTo>
                <a:cubicBezTo>
                  <a:pt x="400" y="130"/>
                  <a:pt x="400" y="129"/>
                  <a:pt x="400" y="129"/>
                </a:cubicBezTo>
                <a:cubicBezTo>
                  <a:pt x="399" y="129"/>
                  <a:pt x="399" y="129"/>
                  <a:pt x="400" y="130"/>
                </a:cubicBezTo>
                <a:cubicBezTo>
                  <a:pt x="400" y="130"/>
                  <a:pt x="399" y="130"/>
                  <a:pt x="399" y="130"/>
                </a:cubicBezTo>
                <a:cubicBezTo>
                  <a:pt x="399" y="130"/>
                  <a:pt x="399" y="130"/>
                  <a:pt x="399" y="131"/>
                </a:cubicBezTo>
                <a:cubicBezTo>
                  <a:pt x="398" y="131"/>
                  <a:pt x="397" y="131"/>
                  <a:pt x="397" y="132"/>
                </a:cubicBezTo>
                <a:cubicBezTo>
                  <a:pt x="395" y="131"/>
                  <a:pt x="395" y="132"/>
                  <a:pt x="394" y="132"/>
                </a:cubicBezTo>
                <a:cubicBezTo>
                  <a:pt x="394" y="131"/>
                  <a:pt x="395" y="131"/>
                  <a:pt x="395" y="130"/>
                </a:cubicBezTo>
                <a:cubicBezTo>
                  <a:pt x="394" y="131"/>
                  <a:pt x="393" y="130"/>
                  <a:pt x="392" y="132"/>
                </a:cubicBezTo>
                <a:cubicBezTo>
                  <a:pt x="391" y="132"/>
                  <a:pt x="391" y="131"/>
                  <a:pt x="390" y="132"/>
                </a:cubicBezTo>
                <a:cubicBezTo>
                  <a:pt x="390" y="132"/>
                  <a:pt x="390" y="131"/>
                  <a:pt x="390" y="131"/>
                </a:cubicBezTo>
                <a:cubicBezTo>
                  <a:pt x="390" y="130"/>
                  <a:pt x="390" y="131"/>
                  <a:pt x="390" y="131"/>
                </a:cubicBezTo>
                <a:cubicBezTo>
                  <a:pt x="390" y="131"/>
                  <a:pt x="389" y="132"/>
                  <a:pt x="390" y="132"/>
                </a:cubicBezTo>
                <a:cubicBezTo>
                  <a:pt x="389" y="132"/>
                  <a:pt x="388" y="133"/>
                  <a:pt x="387" y="133"/>
                </a:cubicBezTo>
                <a:cubicBezTo>
                  <a:pt x="388" y="132"/>
                  <a:pt x="389" y="131"/>
                  <a:pt x="389" y="131"/>
                </a:cubicBezTo>
                <a:cubicBezTo>
                  <a:pt x="388" y="130"/>
                  <a:pt x="388" y="132"/>
                  <a:pt x="387" y="133"/>
                </a:cubicBezTo>
                <a:cubicBezTo>
                  <a:pt x="387" y="132"/>
                  <a:pt x="386" y="132"/>
                  <a:pt x="385" y="133"/>
                </a:cubicBezTo>
                <a:cubicBezTo>
                  <a:pt x="385" y="133"/>
                  <a:pt x="386" y="133"/>
                  <a:pt x="386" y="133"/>
                </a:cubicBezTo>
                <a:cubicBezTo>
                  <a:pt x="385" y="133"/>
                  <a:pt x="385" y="133"/>
                  <a:pt x="385" y="133"/>
                </a:cubicBezTo>
                <a:cubicBezTo>
                  <a:pt x="385" y="133"/>
                  <a:pt x="385" y="133"/>
                  <a:pt x="385" y="133"/>
                </a:cubicBezTo>
                <a:cubicBezTo>
                  <a:pt x="384" y="133"/>
                  <a:pt x="383" y="134"/>
                  <a:pt x="382" y="134"/>
                </a:cubicBezTo>
                <a:cubicBezTo>
                  <a:pt x="382" y="134"/>
                  <a:pt x="382" y="134"/>
                  <a:pt x="382" y="134"/>
                </a:cubicBezTo>
                <a:cubicBezTo>
                  <a:pt x="383" y="133"/>
                  <a:pt x="383" y="133"/>
                  <a:pt x="384" y="132"/>
                </a:cubicBezTo>
                <a:cubicBezTo>
                  <a:pt x="383" y="132"/>
                  <a:pt x="383" y="132"/>
                  <a:pt x="382" y="132"/>
                </a:cubicBezTo>
                <a:cubicBezTo>
                  <a:pt x="383" y="132"/>
                  <a:pt x="384" y="131"/>
                  <a:pt x="386" y="131"/>
                </a:cubicBezTo>
                <a:cubicBezTo>
                  <a:pt x="385" y="130"/>
                  <a:pt x="386" y="130"/>
                  <a:pt x="387" y="130"/>
                </a:cubicBezTo>
                <a:cubicBezTo>
                  <a:pt x="387" y="131"/>
                  <a:pt x="386" y="130"/>
                  <a:pt x="386" y="131"/>
                </a:cubicBezTo>
                <a:cubicBezTo>
                  <a:pt x="387" y="131"/>
                  <a:pt x="387" y="130"/>
                  <a:pt x="388" y="129"/>
                </a:cubicBezTo>
                <a:cubicBezTo>
                  <a:pt x="388" y="130"/>
                  <a:pt x="388" y="130"/>
                  <a:pt x="388" y="130"/>
                </a:cubicBezTo>
                <a:cubicBezTo>
                  <a:pt x="388" y="129"/>
                  <a:pt x="390" y="128"/>
                  <a:pt x="391" y="128"/>
                </a:cubicBezTo>
                <a:cubicBezTo>
                  <a:pt x="391" y="127"/>
                  <a:pt x="392" y="127"/>
                  <a:pt x="393" y="127"/>
                </a:cubicBezTo>
                <a:cubicBezTo>
                  <a:pt x="393" y="126"/>
                  <a:pt x="392" y="127"/>
                  <a:pt x="392" y="127"/>
                </a:cubicBezTo>
                <a:cubicBezTo>
                  <a:pt x="392" y="126"/>
                  <a:pt x="394" y="124"/>
                  <a:pt x="396" y="125"/>
                </a:cubicBezTo>
                <a:cubicBezTo>
                  <a:pt x="396" y="123"/>
                  <a:pt x="400" y="123"/>
                  <a:pt x="399" y="120"/>
                </a:cubicBezTo>
                <a:cubicBezTo>
                  <a:pt x="400" y="120"/>
                  <a:pt x="400" y="119"/>
                  <a:pt x="401" y="119"/>
                </a:cubicBezTo>
                <a:cubicBezTo>
                  <a:pt x="401" y="120"/>
                  <a:pt x="401" y="120"/>
                  <a:pt x="401" y="120"/>
                </a:cubicBezTo>
                <a:cubicBezTo>
                  <a:pt x="403" y="119"/>
                  <a:pt x="404" y="116"/>
                  <a:pt x="403" y="114"/>
                </a:cubicBezTo>
                <a:cubicBezTo>
                  <a:pt x="403" y="114"/>
                  <a:pt x="402" y="113"/>
                  <a:pt x="402" y="113"/>
                </a:cubicBezTo>
                <a:cubicBezTo>
                  <a:pt x="401" y="112"/>
                  <a:pt x="399" y="113"/>
                  <a:pt x="398" y="111"/>
                </a:cubicBezTo>
                <a:cubicBezTo>
                  <a:pt x="398" y="112"/>
                  <a:pt x="397" y="112"/>
                  <a:pt x="397" y="113"/>
                </a:cubicBezTo>
                <a:cubicBezTo>
                  <a:pt x="397" y="113"/>
                  <a:pt x="397" y="113"/>
                  <a:pt x="397" y="112"/>
                </a:cubicBezTo>
                <a:cubicBezTo>
                  <a:pt x="398" y="113"/>
                  <a:pt x="398" y="113"/>
                  <a:pt x="397" y="113"/>
                </a:cubicBezTo>
                <a:cubicBezTo>
                  <a:pt x="397" y="113"/>
                  <a:pt x="396" y="113"/>
                  <a:pt x="396" y="113"/>
                </a:cubicBezTo>
                <a:cubicBezTo>
                  <a:pt x="396" y="113"/>
                  <a:pt x="396" y="112"/>
                  <a:pt x="396" y="112"/>
                </a:cubicBezTo>
                <a:cubicBezTo>
                  <a:pt x="396" y="112"/>
                  <a:pt x="395" y="112"/>
                  <a:pt x="396" y="112"/>
                </a:cubicBezTo>
                <a:cubicBezTo>
                  <a:pt x="394" y="111"/>
                  <a:pt x="393" y="113"/>
                  <a:pt x="392" y="114"/>
                </a:cubicBezTo>
                <a:cubicBezTo>
                  <a:pt x="390" y="113"/>
                  <a:pt x="390" y="115"/>
                  <a:pt x="389" y="117"/>
                </a:cubicBezTo>
                <a:cubicBezTo>
                  <a:pt x="388" y="117"/>
                  <a:pt x="388" y="117"/>
                  <a:pt x="388" y="117"/>
                </a:cubicBezTo>
                <a:cubicBezTo>
                  <a:pt x="388" y="117"/>
                  <a:pt x="388" y="117"/>
                  <a:pt x="388" y="117"/>
                </a:cubicBezTo>
                <a:cubicBezTo>
                  <a:pt x="388" y="117"/>
                  <a:pt x="388" y="117"/>
                  <a:pt x="388" y="117"/>
                </a:cubicBezTo>
                <a:cubicBezTo>
                  <a:pt x="388" y="115"/>
                  <a:pt x="390" y="114"/>
                  <a:pt x="390" y="113"/>
                </a:cubicBezTo>
                <a:cubicBezTo>
                  <a:pt x="389" y="113"/>
                  <a:pt x="389" y="113"/>
                  <a:pt x="389" y="113"/>
                </a:cubicBezTo>
                <a:cubicBezTo>
                  <a:pt x="387" y="115"/>
                  <a:pt x="386" y="115"/>
                  <a:pt x="385" y="116"/>
                </a:cubicBezTo>
                <a:cubicBezTo>
                  <a:pt x="384" y="116"/>
                  <a:pt x="384" y="116"/>
                  <a:pt x="384" y="116"/>
                </a:cubicBezTo>
                <a:cubicBezTo>
                  <a:pt x="384" y="116"/>
                  <a:pt x="384" y="116"/>
                  <a:pt x="384" y="116"/>
                </a:cubicBezTo>
                <a:cubicBezTo>
                  <a:pt x="384" y="116"/>
                  <a:pt x="384" y="116"/>
                  <a:pt x="384" y="116"/>
                </a:cubicBezTo>
                <a:cubicBezTo>
                  <a:pt x="385" y="116"/>
                  <a:pt x="386" y="115"/>
                  <a:pt x="386" y="114"/>
                </a:cubicBezTo>
                <a:cubicBezTo>
                  <a:pt x="385" y="113"/>
                  <a:pt x="385" y="114"/>
                  <a:pt x="385" y="114"/>
                </a:cubicBezTo>
                <a:cubicBezTo>
                  <a:pt x="385" y="114"/>
                  <a:pt x="385" y="114"/>
                  <a:pt x="384" y="114"/>
                </a:cubicBezTo>
                <a:cubicBezTo>
                  <a:pt x="384" y="115"/>
                  <a:pt x="385" y="115"/>
                  <a:pt x="385" y="115"/>
                </a:cubicBezTo>
                <a:cubicBezTo>
                  <a:pt x="384" y="115"/>
                  <a:pt x="382" y="116"/>
                  <a:pt x="383" y="118"/>
                </a:cubicBezTo>
                <a:cubicBezTo>
                  <a:pt x="383" y="118"/>
                  <a:pt x="383" y="118"/>
                  <a:pt x="383" y="118"/>
                </a:cubicBezTo>
                <a:cubicBezTo>
                  <a:pt x="383" y="117"/>
                  <a:pt x="383" y="117"/>
                  <a:pt x="383" y="117"/>
                </a:cubicBezTo>
                <a:cubicBezTo>
                  <a:pt x="383" y="117"/>
                  <a:pt x="382" y="117"/>
                  <a:pt x="382" y="117"/>
                </a:cubicBezTo>
                <a:cubicBezTo>
                  <a:pt x="382" y="117"/>
                  <a:pt x="383" y="117"/>
                  <a:pt x="382" y="116"/>
                </a:cubicBezTo>
                <a:cubicBezTo>
                  <a:pt x="382" y="116"/>
                  <a:pt x="382" y="117"/>
                  <a:pt x="382" y="118"/>
                </a:cubicBezTo>
                <a:cubicBezTo>
                  <a:pt x="382" y="118"/>
                  <a:pt x="382" y="118"/>
                  <a:pt x="382" y="118"/>
                </a:cubicBezTo>
                <a:cubicBezTo>
                  <a:pt x="382" y="118"/>
                  <a:pt x="381" y="117"/>
                  <a:pt x="381" y="117"/>
                </a:cubicBezTo>
                <a:cubicBezTo>
                  <a:pt x="381" y="117"/>
                  <a:pt x="381" y="117"/>
                  <a:pt x="381" y="117"/>
                </a:cubicBezTo>
                <a:cubicBezTo>
                  <a:pt x="381" y="117"/>
                  <a:pt x="380" y="116"/>
                  <a:pt x="380" y="117"/>
                </a:cubicBezTo>
                <a:cubicBezTo>
                  <a:pt x="379" y="116"/>
                  <a:pt x="378" y="117"/>
                  <a:pt x="378" y="116"/>
                </a:cubicBezTo>
                <a:cubicBezTo>
                  <a:pt x="377" y="117"/>
                  <a:pt x="377" y="117"/>
                  <a:pt x="377" y="117"/>
                </a:cubicBezTo>
                <a:cubicBezTo>
                  <a:pt x="377" y="117"/>
                  <a:pt x="377" y="117"/>
                  <a:pt x="377" y="117"/>
                </a:cubicBezTo>
                <a:cubicBezTo>
                  <a:pt x="377" y="117"/>
                  <a:pt x="377" y="117"/>
                  <a:pt x="377" y="117"/>
                </a:cubicBezTo>
                <a:cubicBezTo>
                  <a:pt x="376" y="116"/>
                  <a:pt x="376" y="117"/>
                  <a:pt x="375" y="117"/>
                </a:cubicBezTo>
                <a:cubicBezTo>
                  <a:pt x="375" y="117"/>
                  <a:pt x="375" y="117"/>
                  <a:pt x="376" y="117"/>
                </a:cubicBezTo>
                <a:cubicBezTo>
                  <a:pt x="375" y="117"/>
                  <a:pt x="375" y="117"/>
                  <a:pt x="375" y="117"/>
                </a:cubicBezTo>
                <a:cubicBezTo>
                  <a:pt x="375" y="117"/>
                  <a:pt x="375" y="117"/>
                  <a:pt x="375" y="117"/>
                </a:cubicBezTo>
                <a:cubicBezTo>
                  <a:pt x="375" y="117"/>
                  <a:pt x="374" y="117"/>
                  <a:pt x="374" y="118"/>
                </a:cubicBezTo>
                <a:cubicBezTo>
                  <a:pt x="374" y="117"/>
                  <a:pt x="374" y="117"/>
                  <a:pt x="374" y="117"/>
                </a:cubicBezTo>
                <a:cubicBezTo>
                  <a:pt x="374" y="117"/>
                  <a:pt x="374" y="117"/>
                  <a:pt x="373" y="117"/>
                </a:cubicBezTo>
                <a:cubicBezTo>
                  <a:pt x="373" y="117"/>
                  <a:pt x="373" y="117"/>
                  <a:pt x="373" y="116"/>
                </a:cubicBezTo>
                <a:cubicBezTo>
                  <a:pt x="373" y="116"/>
                  <a:pt x="374" y="117"/>
                  <a:pt x="374" y="117"/>
                </a:cubicBezTo>
                <a:cubicBezTo>
                  <a:pt x="374" y="116"/>
                  <a:pt x="374" y="116"/>
                  <a:pt x="374" y="115"/>
                </a:cubicBezTo>
                <a:cubicBezTo>
                  <a:pt x="373" y="117"/>
                  <a:pt x="370" y="115"/>
                  <a:pt x="370" y="117"/>
                </a:cubicBezTo>
                <a:cubicBezTo>
                  <a:pt x="369" y="117"/>
                  <a:pt x="369" y="117"/>
                  <a:pt x="369" y="117"/>
                </a:cubicBezTo>
                <a:cubicBezTo>
                  <a:pt x="368" y="117"/>
                  <a:pt x="369" y="117"/>
                  <a:pt x="369" y="116"/>
                </a:cubicBezTo>
                <a:cubicBezTo>
                  <a:pt x="368" y="116"/>
                  <a:pt x="368" y="117"/>
                  <a:pt x="368" y="116"/>
                </a:cubicBezTo>
                <a:cubicBezTo>
                  <a:pt x="368" y="116"/>
                  <a:pt x="368" y="116"/>
                  <a:pt x="368" y="116"/>
                </a:cubicBezTo>
                <a:cubicBezTo>
                  <a:pt x="368" y="117"/>
                  <a:pt x="368" y="117"/>
                  <a:pt x="367" y="117"/>
                </a:cubicBezTo>
                <a:cubicBezTo>
                  <a:pt x="367" y="117"/>
                  <a:pt x="366" y="118"/>
                  <a:pt x="365" y="118"/>
                </a:cubicBezTo>
                <a:cubicBezTo>
                  <a:pt x="365" y="118"/>
                  <a:pt x="365" y="118"/>
                  <a:pt x="365" y="118"/>
                </a:cubicBezTo>
                <a:cubicBezTo>
                  <a:pt x="365" y="118"/>
                  <a:pt x="365" y="118"/>
                  <a:pt x="365" y="118"/>
                </a:cubicBezTo>
                <a:cubicBezTo>
                  <a:pt x="364" y="119"/>
                  <a:pt x="363" y="119"/>
                  <a:pt x="363" y="119"/>
                </a:cubicBezTo>
                <a:cubicBezTo>
                  <a:pt x="363" y="119"/>
                  <a:pt x="363" y="119"/>
                  <a:pt x="363" y="120"/>
                </a:cubicBezTo>
                <a:cubicBezTo>
                  <a:pt x="363" y="120"/>
                  <a:pt x="363" y="120"/>
                  <a:pt x="363" y="120"/>
                </a:cubicBezTo>
                <a:cubicBezTo>
                  <a:pt x="363" y="119"/>
                  <a:pt x="361" y="119"/>
                  <a:pt x="361" y="119"/>
                </a:cubicBezTo>
                <a:cubicBezTo>
                  <a:pt x="361" y="119"/>
                  <a:pt x="363" y="119"/>
                  <a:pt x="363" y="118"/>
                </a:cubicBezTo>
                <a:cubicBezTo>
                  <a:pt x="364" y="117"/>
                  <a:pt x="365" y="118"/>
                  <a:pt x="365" y="117"/>
                </a:cubicBezTo>
                <a:cubicBezTo>
                  <a:pt x="365" y="116"/>
                  <a:pt x="364" y="117"/>
                  <a:pt x="364" y="117"/>
                </a:cubicBezTo>
                <a:cubicBezTo>
                  <a:pt x="364" y="117"/>
                  <a:pt x="364" y="117"/>
                  <a:pt x="365" y="116"/>
                </a:cubicBezTo>
                <a:cubicBezTo>
                  <a:pt x="365" y="117"/>
                  <a:pt x="365" y="116"/>
                  <a:pt x="366" y="117"/>
                </a:cubicBezTo>
                <a:cubicBezTo>
                  <a:pt x="366" y="116"/>
                  <a:pt x="366" y="116"/>
                  <a:pt x="366" y="115"/>
                </a:cubicBezTo>
                <a:cubicBezTo>
                  <a:pt x="366" y="115"/>
                  <a:pt x="366" y="116"/>
                  <a:pt x="367" y="116"/>
                </a:cubicBezTo>
                <a:cubicBezTo>
                  <a:pt x="367" y="116"/>
                  <a:pt x="367" y="116"/>
                  <a:pt x="367" y="115"/>
                </a:cubicBezTo>
                <a:cubicBezTo>
                  <a:pt x="368" y="115"/>
                  <a:pt x="368" y="115"/>
                  <a:pt x="368" y="116"/>
                </a:cubicBezTo>
                <a:cubicBezTo>
                  <a:pt x="368" y="115"/>
                  <a:pt x="368" y="115"/>
                  <a:pt x="369" y="115"/>
                </a:cubicBezTo>
                <a:cubicBezTo>
                  <a:pt x="369" y="115"/>
                  <a:pt x="370" y="115"/>
                  <a:pt x="370" y="114"/>
                </a:cubicBezTo>
                <a:cubicBezTo>
                  <a:pt x="371" y="114"/>
                  <a:pt x="371" y="115"/>
                  <a:pt x="371" y="115"/>
                </a:cubicBezTo>
                <a:cubicBezTo>
                  <a:pt x="370" y="116"/>
                  <a:pt x="369" y="115"/>
                  <a:pt x="369" y="116"/>
                </a:cubicBezTo>
                <a:cubicBezTo>
                  <a:pt x="370" y="116"/>
                  <a:pt x="370" y="116"/>
                  <a:pt x="370" y="115"/>
                </a:cubicBezTo>
                <a:cubicBezTo>
                  <a:pt x="370" y="116"/>
                  <a:pt x="370" y="116"/>
                  <a:pt x="371" y="116"/>
                </a:cubicBezTo>
                <a:cubicBezTo>
                  <a:pt x="371" y="115"/>
                  <a:pt x="371" y="115"/>
                  <a:pt x="372" y="115"/>
                </a:cubicBezTo>
                <a:cubicBezTo>
                  <a:pt x="372" y="115"/>
                  <a:pt x="371" y="114"/>
                  <a:pt x="372" y="114"/>
                </a:cubicBezTo>
                <a:cubicBezTo>
                  <a:pt x="372" y="114"/>
                  <a:pt x="372" y="114"/>
                  <a:pt x="372" y="113"/>
                </a:cubicBezTo>
                <a:cubicBezTo>
                  <a:pt x="373" y="114"/>
                  <a:pt x="372" y="114"/>
                  <a:pt x="372" y="114"/>
                </a:cubicBezTo>
                <a:cubicBezTo>
                  <a:pt x="373" y="115"/>
                  <a:pt x="373" y="114"/>
                  <a:pt x="374" y="115"/>
                </a:cubicBezTo>
                <a:cubicBezTo>
                  <a:pt x="374" y="114"/>
                  <a:pt x="374" y="114"/>
                  <a:pt x="373" y="114"/>
                </a:cubicBezTo>
                <a:cubicBezTo>
                  <a:pt x="374" y="114"/>
                  <a:pt x="375" y="114"/>
                  <a:pt x="376" y="113"/>
                </a:cubicBezTo>
                <a:cubicBezTo>
                  <a:pt x="377" y="113"/>
                  <a:pt x="378" y="112"/>
                  <a:pt x="379" y="113"/>
                </a:cubicBezTo>
                <a:cubicBezTo>
                  <a:pt x="379" y="112"/>
                  <a:pt x="380" y="112"/>
                  <a:pt x="380" y="112"/>
                </a:cubicBezTo>
                <a:cubicBezTo>
                  <a:pt x="380" y="111"/>
                  <a:pt x="380" y="111"/>
                  <a:pt x="380" y="111"/>
                </a:cubicBezTo>
                <a:cubicBezTo>
                  <a:pt x="379" y="110"/>
                  <a:pt x="379" y="110"/>
                  <a:pt x="379" y="110"/>
                </a:cubicBezTo>
                <a:cubicBezTo>
                  <a:pt x="379" y="111"/>
                  <a:pt x="379" y="110"/>
                  <a:pt x="379" y="111"/>
                </a:cubicBezTo>
                <a:cubicBezTo>
                  <a:pt x="378" y="111"/>
                  <a:pt x="378" y="111"/>
                  <a:pt x="377" y="112"/>
                </a:cubicBezTo>
                <a:cubicBezTo>
                  <a:pt x="377" y="112"/>
                  <a:pt x="377" y="111"/>
                  <a:pt x="377" y="110"/>
                </a:cubicBezTo>
                <a:cubicBezTo>
                  <a:pt x="377" y="110"/>
                  <a:pt x="376" y="111"/>
                  <a:pt x="376" y="110"/>
                </a:cubicBezTo>
                <a:cubicBezTo>
                  <a:pt x="375" y="110"/>
                  <a:pt x="375" y="112"/>
                  <a:pt x="374" y="111"/>
                </a:cubicBezTo>
                <a:cubicBezTo>
                  <a:pt x="374" y="110"/>
                  <a:pt x="374" y="110"/>
                  <a:pt x="375" y="110"/>
                </a:cubicBezTo>
                <a:cubicBezTo>
                  <a:pt x="374" y="110"/>
                  <a:pt x="374" y="110"/>
                  <a:pt x="374" y="110"/>
                </a:cubicBezTo>
                <a:cubicBezTo>
                  <a:pt x="374" y="110"/>
                  <a:pt x="374" y="110"/>
                  <a:pt x="373" y="110"/>
                </a:cubicBezTo>
                <a:cubicBezTo>
                  <a:pt x="373" y="111"/>
                  <a:pt x="371" y="110"/>
                  <a:pt x="370" y="111"/>
                </a:cubicBezTo>
                <a:cubicBezTo>
                  <a:pt x="370" y="111"/>
                  <a:pt x="370" y="110"/>
                  <a:pt x="370" y="110"/>
                </a:cubicBezTo>
                <a:cubicBezTo>
                  <a:pt x="370" y="110"/>
                  <a:pt x="370" y="110"/>
                  <a:pt x="369" y="110"/>
                </a:cubicBezTo>
                <a:cubicBezTo>
                  <a:pt x="370" y="110"/>
                  <a:pt x="370" y="111"/>
                  <a:pt x="371" y="111"/>
                </a:cubicBezTo>
                <a:cubicBezTo>
                  <a:pt x="371" y="111"/>
                  <a:pt x="371" y="112"/>
                  <a:pt x="371" y="112"/>
                </a:cubicBezTo>
                <a:cubicBezTo>
                  <a:pt x="371" y="112"/>
                  <a:pt x="370" y="112"/>
                  <a:pt x="370" y="112"/>
                </a:cubicBezTo>
                <a:cubicBezTo>
                  <a:pt x="370" y="112"/>
                  <a:pt x="370" y="111"/>
                  <a:pt x="369" y="111"/>
                </a:cubicBezTo>
                <a:cubicBezTo>
                  <a:pt x="369" y="112"/>
                  <a:pt x="369" y="112"/>
                  <a:pt x="369" y="112"/>
                </a:cubicBezTo>
                <a:cubicBezTo>
                  <a:pt x="369" y="112"/>
                  <a:pt x="369" y="112"/>
                  <a:pt x="369" y="112"/>
                </a:cubicBezTo>
                <a:cubicBezTo>
                  <a:pt x="368" y="112"/>
                  <a:pt x="369" y="112"/>
                  <a:pt x="369" y="111"/>
                </a:cubicBezTo>
                <a:cubicBezTo>
                  <a:pt x="369" y="111"/>
                  <a:pt x="370" y="112"/>
                  <a:pt x="370" y="111"/>
                </a:cubicBezTo>
                <a:cubicBezTo>
                  <a:pt x="366" y="112"/>
                  <a:pt x="362" y="113"/>
                  <a:pt x="358" y="114"/>
                </a:cubicBezTo>
                <a:cubicBezTo>
                  <a:pt x="358" y="115"/>
                  <a:pt x="357" y="115"/>
                  <a:pt x="356" y="114"/>
                </a:cubicBezTo>
                <a:cubicBezTo>
                  <a:pt x="356" y="115"/>
                  <a:pt x="357" y="115"/>
                  <a:pt x="357" y="116"/>
                </a:cubicBezTo>
                <a:cubicBezTo>
                  <a:pt x="356" y="116"/>
                  <a:pt x="356" y="115"/>
                  <a:pt x="355" y="116"/>
                </a:cubicBezTo>
                <a:cubicBezTo>
                  <a:pt x="355" y="116"/>
                  <a:pt x="355" y="115"/>
                  <a:pt x="355" y="115"/>
                </a:cubicBezTo>
                <a:cubicBezTo>
                  <a:pt x="355" y="115"/>
                  <a:pt x="354" y="116"/>
                  <a:pt x="354" y="116"/>
                </a:cubicBezTo>
                <a:cubicBezTo>
                  <a:pt x="354" y="116"/>
                  <a:pt x="354" y="115"/>
                  <a:pt x="353" y="115"/>
                </a:cubicBezTo>
                <a:cubicBezTo>
                  <a:pt x="354" y="115"/>
                  <a:pt x="354" y="115"/>
                  <a:pt x="354" y="116"/>
                </a:cubicBezTo>
                <a:cubicBezTo>
                  <a:pt x="355" y="115"/>
                  <a:pt x="355" y="115"/>
                  <a:pt x="355" y="115"/>
                </a:cubicBezTo>
                <a:cubicBezTo>
                  <a:pt x="355" y="114"/>
                  <a:pt x="356" y="114"/>
                  <a:pt x="356" y="114"/>
                </a:cubicBezTo>
                <a:cubicBezTo>
                  <a:pt x="356" y="113"/>
                  <a:pt x="355" y="114"/>
                  <a:pt x="355" y="114"/>
                </a:cubicBezTo>
                <a:cubicBezTo>
                  <a:pt x="357" y="113"/>
                  <a:pt x="359" y="112"/>
                  <a:pt x="361" y="113"/>
                </a:cubicBezTo>
                <a:cubicBezTo>
                  <a:pt x="362" y="112"/>
                  <a:pt x="362" y="112"/>
                  <a:pt x="363" y="112"/>
                </a:cubicBezTo>
                <a:cubicBezTo>
                  <a:pt x="364" y="109"/>
                  <a:pt x="366" y="108"/>
                  <a:pt x="368" y="107"/>
                </a:cubicBezTo>
                <a:cubicBezTo>
                  <a:pt x="369" y="108"/>
                  <a:pt x="369" y="108"/>
                  <a:pt x="369" y="108"/>
                </a:cubicBezTo>
                <a:cubicBezTo>
                  <a:pt x="368" y="107"/>
                  <a:pt x="370" y="107"/>
                  <a:pt x="370" y="106"/>
                </a:cubicBezTo>
                <a:cubicBezTo>
                  <a:pt x="370" y="106"/>
                  <a:pt x="370" y="107"/>
                  <a:pt x="370" y="107"/>
                </a:cubicBezTo>
                <a:cubicBezTo>
                  <a:pt x="372" y="106"/>
                  <a:pt x="374" y="106"/>
                  <a:pt x="375" y="104"/>
                </a:cubicBezTo>
                <a:cubicBezTo>
                  <a:pt x="377" y="103"/>
                  <a:pt x="379" y="103"/>
                  <a:pt x="380" y="101"/>
                </a:cubicBezTo>
                <a:cubicBezTo>
                  <a:pt x="382" y="101"/>
                  <a:pt x="384" y="99"/>
                  <a:pt x="385" y="98"/>
                </a:cubicBezTo>
                <a:cubicBezTo>
                  <a:pt x="386" y="97"/>
                  <a:pt x="388" y="96"/>
                  <a:pt x="389" y="94"/>
                </a:cubicBezTo>
                <a:cubicBezTo>
                  <a:pt x="388" y="94"/>
                  <a:pt x="388" y="94"/>
                  <a:pt x="388" y="93"/>
                </a:cubicBezTo>
                <a:cubicBezTo>
                  <a:pt x="388" y="93"/>
                  <a:pt x="389" y="93"/>
                  <a:pt x="389" y="93"/>
                </a:cubicBezTo>
                <a:cubicBezTo>
                  <a:pt x="388" y="93"/>
                  <a:pt x="388" y="93"/>
                  <a:pt x="388" y="93"/>
                </a:cubicBezTo>
                <a:cubicBezTo>
                  <a:pt x="387" y="94"/>
                  <a:pt x="386" y="92"/>
                  <a:pt x="386" y="93"/>
                </a:cubicBezTo>
                <a:cubicBezTo>
                  <a:pt x="386" y="94"/>
                  <a:pt x="385" y="93"/>
                  <a:pt x="385" y="93"/>
                </a:cubicBezTo>
                <a:cubicBezTo>
                  <a:pt x="384" y="93"/>
                  <a:pt x="383" y="93"/>
                  <a:pt x="383" y="94"/>
                </a:cubicBezTo>
                <a:cubicBezTo>
                  <a:pt x="383" y="93"/>
                  <a:pt x="384" y="93"/>
                  <a:pt x="384" y="91"/>
                </a:cubicBezTo>
                <a:cubicBezTo>
                  <a:pt x="381" y="92"/>
                  <a:pt x="377" y="93"/>
                  <a:pt x="374" y="95"/>
                </a:cubicBezTo>
                <a:cubicBezTo>
                  <a:pt x="374" y="96"/>
                  <a:pt x="374" y="95"/>
                  <a:pt x="373" y="95"/>
                </a:cubicBezTo>
                <a:cubicBezTo>
                  <a:pt x="373" y="95"/>
                  <a:pt x="373" y="96"/>
                  <a:pt x="373" y="96"/>
                </a:cubicBezTo>
                <a:cubicBezTo>
                  <a:pt x="373" y="96"/>
                  <a:pt x="373" y="96"/>
                  <a:pt x="372" y="96"/>
                </a:cubicBezTo>
                <a:cubicBezTo>
                  <a:pt x="372" y="95"/>
                  <a:pt x="370" y="98"/>
                  <a:pt x="370" y="99"/>
                </a:cubicBezTo>
                <a:cubicBezTo>
                  <a:pt x="369" y="98"/>
                  <a:pt x="370" y="98"/>
                  <a:pt x="370" y="97"/>
                </a:cubicBezTo>
                <a:cubicBezTo>
                  <a:pt x="370" y="97"/>
                  <a:pt x="369" y="97"/>
                  <a:pt x="369" y="97"/>
                </a:cubicBezTo>
                <a:cubicBezTo>
                  <a:pt x="370" y="96"/>
                  <a:pt x="370" y="96"/>
                  <a:pt x="370" y="95"/>
                </a:cubicBezTo>
                <a:cubicBezTo>
                  <a:pt x="370" y="95"/>
                  <a:pt x="370" y="96"/>
                  <a:pt x="369" y="96"/>
                </a:cubicBezTo>
                <a:cubicBezTo>
                  <a:pt x="369" y="96"/>
                  <a:pt x="369" y="96"/>
                  <a:pt x="369" y="97"/>
                </a:cubicBezTo>
                <a:cubicBezTo>
                  <a:pt x="369" y="97"/>
                  <a:pt x="369" y="97"/>
                  <a:pt x="368" y="97"/>
                </a:cubicBezTo>
                <a:cubicBezTo>
                  <a:pt x="368" y="96"/>
                  <a:pt x="369" y="96"/>
                  <a:pt x="369" y="95"/>
                </a:cubicBezTo>
                <a:cubicBezTo>
                  <a:pt x="369" y="95"/>
                  <a:pt x="369" y="95"/>
                  <a:pt x="369" y="95"/>
                </a:cubicBezTo>
                <a:cubicBezTo>
                  <a:pt x="369" y="96"/>
                  <a:pt x="370" y="95"/>
                  <a:pt x="370" y="95"/>
                </a:cubicBezTo>
                <a:cubicBezTo>
                  <a:pt x="371" y="95"/>
                  <a:pt x="371" y="95"/>
                  <a:pt x="371" y="96"/>
                </a:cubicBezTo>
                <a:cubicBezTo>
                  <a:pt x="371" y="95"/>
                  <a:pt x="372" y="95"/>
                  <a:pt x="372" y="95"/>
                </a:cubicBezTo>
                <a:cubicBezTo>
                  <a:pt x="372" y="95"/>
                  <a:pt x="372" y="95"/>
                  <a:pt x="372" y="95"/>
                </a:cubicBezTo>
                <a:cubicBezTo>
                  <a:pt x="372" y="95"/>
                  <a:pt x="372" y="95"/>
                  <a:pt x="372" y="95"/>
                </a:cubicBezTo>
                <a:cubicBezTo>
                  <a:pt x="372" y="95"/>
                  <a:pt x="372" y="95"/>
                  <a:pt x="372" y="95"/>
                </a:cubicBezTo>
                <a:cubicBezTo>
                  <a:pt x="372" y="95"/>
                  <a:pt x="372" y="95"/>
                  <a:pt x="372" y="95"/>
                </a:cubicBezTo>
                <a:cubicBezTo>
                  <a:pt x="372" y="95"/>
                  <a:pt x="372" y="95"/>
                  <a:pt x="372" y="95"/>
                </a:cubicBezTo>
                <a:cubicBezTo>
                  <a:pt x="373" y="94"/>
                  <a:pt x="373" y="94"/>
                  <a:pt x="373" y="94"/>
                </a:cubicBezTo>
                <a:cubicBezTo>
                  <a:pt x="374" y="94"/>
                  <a:pt x="375" y="93"/>
                  <a:pt x="376" y="92"/>
                </a:cubicBezTo>
                <a:cubicBezTo>
                  <a:pt x="376" y="91"/>
                  <a:pt x="375" y="93"/>
                  <a:pt x="374" y="93"/>
                </a:cubicBezTo>
                <a:cubicBezTo>
                  <a:pt x="375" y="92"/>
                  <a:pt x="376" y="91"/>
                  <a:pt x="377" y="92"/>
                </a:cubicBezTo>
                <a:cubicBezTo>
                  <a:pt x="378" y="91"/>
                  <a:pt x="379" y="90"/>
                  <a:pt x="380" y="90"/>
                </a:cubicBezTo>
                <a:cubicBezTo>
                  <a:pt x="383" y="88"/>
                  <a:pt x="386" y="88"/>
                  <a:pt x="388" y="86"/>
                </a:cubicBezTo>
                <a:cubicBezTo>
                  <a:pt x="388" y="86"/>
                  <a:pt x="388" y="86"/>
                  <a:pt x="388" y="86"/>
                </a:cubicBezTo>
                <a:cubicBezTo>
                  <a:pt x="388" y="86"/>
                  <a:pt x="388" y="86"/>
                  <a:pt x="388" y="86"/>
                </a:cubicBezTo>
                <a:cubicBezTo>
                  <a:pt x="388" y="86"/>
                  <a:pt x="387" y="85"/>
                  <a:pt x="387" y="86"/>
                </a:cubicBezTo>
                <a:cubicBezTo>
                  <a:pt x="387" y="86"/>
                  <a:pt x="387" y="86"/>
                  <a:pt x="387" y="86"/>
                </a:cubicBezTo>
                <a:cubicBezTo>
                  <a:pt x="387" y="86"/>
                  <a:pt x="387" y="86"/>
                  <a:pt x="386" y="85"/>
                </a:cubicBezTo>
                <a:cubicBezTo>
                  <a:pt x="386" y="86"/>
                  <a:pt x="385" y="86"/>
                  <a:pt x="384" y="85"/>
                </a:cubicBezTo>
                <a:cubicBezTo>
                  <a:pt x="384" y="86"/>
                  <a:pt x="384" y="86"/>
                  <a:pt x="384" y="86"/>
                </a:cubicBezTo>
                <a:cubicBezTo>
                  <a:pt x="383" y="85"/>
                  <a:pt x="383" y="86"/>
                  <a:pt x="382" y="86"/>
                </a:cubicBezTo>
                <a:cubicBezTo>
                  <a:pt x="382" y="86"/>
                  <a:pt x="382" y="85"/>
                  <a:pt x="382" y="85"/>
                </a:cubicBezTo>
                <a:cubicBezTo>
                  <a:pt x="382" y="85"/>
                  <a:pt x="382" y="85"/>
                  <a:pt x="382" y="85"/>
                </a:cubicBezTo>
                <a:cubicBezTo>
                  <a:pt x="382" y="85"/>
                  <a:pt x="382" y="85"/>
                  <a:pt x="382" y="85"/>
                </a:cubicBezTo>
                <a:cubicBezTo>
                  <a:pt x="382" y="84"/>
                  <a:pt x="382" y="84"/>
                  <a:pt x="381" y="85"/>
                </a:cubicBezTo>
                <a:cubicBezTo>
                  <a:pt x="382" y="84"/>
                  <a:pt x="382" y="84"/>
                  <a:pt x="381" y="84"/>
                </a:cubicBezTo>
                <a:cubicBezTo>
                  <a:pt x="381" y="84"/>
                  <a:pt x="381" y="84"/>
                  <a:pt x="381" y="84"/>
                </a:cubicBezTo>
                <a:cubicBezTo>
                  <a:pt x="381" y="85"/>
                  <a:pt x="381" y="84"/>
                  <a:pt x="381" y="84"/>
                </a:cubicBezTo>
                <a:cubicBezTo>
                  <a:pt x="381" y="85"/>
                  <a:pt x="381" y="85"/>
                  <a:pt x="381" y="85"/>
                </a:cubicBezTo>
                <a:cubicBezTo>
                  <a:pt x="381" y="85"/>
                  <a:pt x="380" y="85"/>
                  <a:pt x="380" y="85"/>
                </a:cubicBezTo>
                <a:cubicBezTo>
                  <a:pt x="380" y="85"/>
                  <a:pt x="381" y="84"/>
                  <a:pt x="380" y="84"/>
                </a:cubicBezTo>
                <a:cubicBezTo>
                  <a:pt x="379" y="84"/>
                  <a:pt x="379" y="85"/>
                  <a:pt x="378" y="85"/>
                </a:cubicBezTo>
                <a:cubicBezTo>
                  <a:pt x="377" y="84"/>
                  <a:pt x="378" y="84"/>
                  <a:pt x="379" y="83"/>
                </a:cubicBezTo>
                <a:cubicBezTo>
                  <a:pt x="379" y="83"/>
                  <a:pt x="378" y="83"/>
                  <a:pt x="378" y="83"/>
                </a:cubicBezTo>
                <a:cubicBezTo>
                  <a:pt x="378" y="83"/>
                  <a:pt x="378" y="83"/>
                  <a:pt x="378" y="83"/>
                </a:cubicBezTo>
                <a:cubicBezTo>
                  <a:pt x="378" y="84"/>
                  <a:pt x="377" y="83"/>
                  <a:pt x="377" y="84"/>
                </a:cubicBezTo>
                <a:cubicBezTo>
                  <a:pt x="377" y="84"/>
                  <a:pt x="377" y="84"/>
                  <a:pt x="377" y="83"/>
                </a:cubicBezTo>
                <a:cubicBezTo>
                  <a:pt x="376" y="84"/>
                  <a:pt x="375" y="84"/>
                  <a:pt x="374" y="84"/>
                </a:cubicBezTo>
                <a:cubicBezTo>
                  <a:pt x="374" y="84"/>
                  <a:pt x="374" y="85"/>
                  <a:pt x="374" y="85"/>
                </a:cubicBezTo>
                <a:cubicBezTo>
                  <a:pt x="374" y="85"/>
                  <a:pt x="374" y="86"/>
                  <a:pt x="374" y="86"/>
                </a:cubicBezTo>
                <a:cubicBezTo>
                  <a:pt x="373" y="85"/>
                  <a:pt x="373" y="85"/>
                  <a:pt x="373" y="84"/>
                </a:cubicBezTo>
                <a:cubicBezTo>
                  <a:pt x="374" y="84"/>
                  <a:pt x="375" y="82"/>
                  <a:pt x="376" y="81"/>
                </a:cubicBezTo>
                <a:cubicBezTo>
                  <a:pt x="377" y="81"/>
                  <a:pt x="379" y="80"/>
                  <a:pt x="380" y="80"/>
                </a:cubicBezTo>
                <a:cubicBezTo>
                  <a:pt x="380" y="79"/>
                  <a:pt x="381" y="80"/>
                  <a:pt x="382" y="80"/>
                </a:cubicBezTo>
                <a:cubicBezTo>
                  <a:pt x="382" y="80"/>
                  <a:pt x="381" y="80"/>
                  <a:pt x="381" y="80"/>
                </a:cubicBezTo>
                <a:cubicBezTo>
                  <a:pt x="382" y="81"/>
                  <a:pt x="382" y="79"/>
                  <a:pt x="383" y="79"/>
                </a:cubicBezTo>
                <a:cubicBezTo>
                  <a:pt x="383" y="79"/>
                  <a:pt x="383" y="80"/>
                  <a:pt x="383" y="80"/>
                </a:cubicBezTo>
                <a:cubicBezTo>
                  <a:pt x="383" y="79"/>
                  <a:pt x="385" y="78"/>
                  <a:pt x="386" y="79"/>
                </a:cubicBezTo>
                <a:cubicBezTo>
                  <a:pt x="387" y="78"/>
                  <a:pt x="388" y="78"/>
                  <a:pt x="389" y="77"/>
                </a:cubicBezTo>
                <a:cubicBezTo>
                  <a:pt x="389" y="76"/>
                  <a:pt x="388" y="77"/>
                  <a:pt x="387" y="77"/>
                </a:cubicBezTo>
                <a:cubicBezTo>
                  <a:pt x="388" y="77"/>
                  <a:pt x="390" y="75"/>
                  <a:pt x="392" y="76"/>
                </a:cubicBezTo>
                <a:cubicBezTo>
                  <a:pt x="393" y="75"/>
                  <a:pt x="397" y="75"/>
                  <a:pt x="397" y="73"/>
                </a:cubicBezTo>
                <a:cubicBezTo>
                  <a:pt x="398" y="73"/>
                  <a:pt x="398" y="72"/>
                  <a:pt x="399" y="72"/>
                </a:cubicBezTo>
                <a:cubicBezTo>
                  <a:pt x="399" y="73"/>
                  <a:pt x="398" y="73"/>
                  <a:pt x="399" y="73"/>
                </a:cubicBezTo>
                <a:cubicBezTo>
                  <a:pt x="401" y="72"/>
                  <a:pt x="403" y="71"/>
                  <a:pt x="403" y="69"/>
                </a:cubicBezTo>
                <a:cubicBezTo>
                  <a:pt x="402" y="68"/>
                  <a:pt x="401" y="68"/>
                  <a:pt x="401" y="67"/>
                </a:cubicBezTo>
                <a:cubicBezTo>
                  <a:pt x="400" y="67"/>
                  <a:pt x="398" y="67"/>
                  <a:pt x="398" y="65"/>
                </a:cubicBezTo>
                <a:cubicBezTo>
                  <a:pt x="397" y="66"/>
                  <a:pt x="396" y="66"/>
                  <a:pt x="396" y="67"/>
                </a:cubicBezTo>
                <a:cubicBezTo>
                  <a:pt x="396" y="67"/>
                  <a:pt x="397" y="67"/>
                  <a:pt x="397" y="67"/>
                </a:cubicBezTo>
                <a:cubicBezTo>
                  <a:pt x="397" y="67"/>
                  <a:pt x="397" y="67"/>
                  <a:pt x="396" y="67"/>
                </a:cubicBezTo>
                <a:cubicBezTo>
                  <a:pt x="396" y="67"/>
                  <a:pt x="396" y="67"/>
                  <a:pt x="395" y="67"/>
                </a:cubicBezTo>
                <a:cubicBezTo>
                  <a:pt x="395" y="67"/>
                  <a:pt x="395" y="66"/>
                  <a:pt x="395" y="66"/>
                </a:cubicBezTo>
                <a:cubicBezTo>
                  <a:pt x="395" y="66"/>
                  <a:pt x="395" y="66"/>
                  <a:pt x="395" y="66"/>
                </a:cubicBezTo>
                <a:cubicBezTo>
                  <a:pt x="394" y="65"/>
                  <a:pt x="392" y="67"/>
                  <a:pt x="391" y="67"/>
                </a:cubicBezTo>
                <a:cubicBezTo>
                  <a:pt x="389" y="66"/>
                  <a:pt x="388" y="68"/>
                  <a:pt x="386" y="69"/>
                </a:cubicBezTo>
                <a:cubicBezTo>
                  <a:pt x="386" y="69"/>
                  <a:pt x="386" y="69"/>
                  <a:pt x="386" y="69"/>
                </a:cubicBezTo>
                <a:cubicBezTo>
                  <a:pt x="387" y="67"/>
                  <a:pt x="388" y="67"/>
                  <a:pt x="389" y="66"/>
                </a:cubicBezTo>
                <a:cubicBezTo>
                  <a:pt x="388" y="66"/>
                  <a:pt x="388" y="66"/>
                  <a:pt x="388" y="66"/>
                </a:cubicBezTo>
                <a:cubicBezTo>
                  <a:pt x="386" y="68"/>
                  <a:pt x="384" y="67"/>
                  <a:pt x="382" y="68"/>
                </a:cubicBezTo>
                <a:cubicBezTo>
                  <a:pt x="382" y="68"/>
                  <a:pt x="382" y="68"/>
                  <a:pt x="382" y="68"/>
                </a:cubicBezTo>
                <a:cubicBezTo>
                  <a:pt x="383" y="68"/>
                  <a:pt x="384" y="67"/>
                  <a:pt x="384" y="66"/>
                </a:cubicBezTo>
                <a:cubicBezTo>
                  <a:pt x="384" y="66"/>
                  <a:pt x="384" y="66"/>
                  <a:pt x="383" y="66"/>
                </a:cubicBezTo>
                <a:cubicBezTo>
                  <a:pt x="383" y="67"/>
                  <a:pt x="383" y="67"/>
                  <a:pt x="383" y="66"/>
                </a:cubicBezTo>
                <a:cubicBezTo>
                  <a:pt x="383" y="67"/>
                  <a:pt x="383" y="67"/>
                  <a:pt x="383" y="68"/>
                </a:cubicBezTo>
                <a:cubicBezTo>
                  <a:pt x="382" y="67"/>
                  <a:pt x="380" y="68"/>
                  <a:pt x="381" y="69"/>
                </a:cubicBezTo>
                <a:cubicBezTo>
                  <a:pt x="380" y="70"/>
                  <a:pt x="380" y="68"/>
                  <a:pt x="380" y="69"/>
                </a:cubicBezTo>
                <a:cubicBezTo>
                  <a:pt x="380" y="69"/>
                  <a:pt x="380" y="68"/>
                  <a:pt x="380" y="68"/>
                </a:cubicBezTo>
                <a:cubicBezTo>
                  <a:pt x="380" y="68"/>
                  <a:pt x="379" y="69"/>
                  <a:pt x="379" y="69"/>
                </a:cubicBezTo>
                <a:cubicBezTo>
                  <a:pt x="379" y="70"/>
                  <a:pt x="379" y="69"/>
                  <a:pt x="379" y="69"/>
                </a:cubicBezTo>
                <a:cubicBezTo>
                  <a:pt x="378" y="69"/>
                  <a:pt x="379" y="69"/>
                  <a:pt x="378" y="70"/>
                </a:cubicBezTo>
                <a:cubicBezTo>
                  <a:pt x="378" y="70"/>
                  <a:pt x="378" y="69"/>
                  <a:pt x="378" y="69"/>
                </a:cubicBezTo>
                <a:cubicBezTo>
                  <a:pt x="377" y="69"/>
                  <a:pt x="378" y="70"/>
                  <a:pt x="377" y="70"/>
                </a:cubicBezTo>
                <a:cubicBezTo>
                  <a:pt x="377" y="70"/>
                  <a:pt x="377" y="70"/>
                  <a:pt x="377" y="69"/>
                </a:cubicBezTo>
                <a:cubicBezTo>
                  <a:pt x="377" y="69"/>
                  <a:pt x="377" y="69"/>
                  <a:pt x="377" y="69"/>
                </a:cubicBezTo>
                <a:cubicBezTo>
                  <a:pt x="377" y="68"/>
                  <a:pt x="376" y="69"/>
                  <a:pt x="376" y="70"/>
                </a:cubicBezTo>
                <a:cubicBezTo>
                  <a:pt x="376" y="70"/>
                  <a:pt x="375" y="70"/>
                  <a:pt x="374" y="71"/>
                </a:cubicBezTo>
                <a:cubicBezTo>
                  <a:pt x="374" y="71"/>
                  <a:pt x="374" y="71"/>
                  <a:pt x="374" y="70"/>
                </a:cubicBezTo>
                <a:cubicBezTo>
                  <a:pt x="374" y="70"/>
                  <a:pt x="375" y="70"/>
                  <a:pt x="375" y="70"/>
                </a:cubicBezTo>
                <a:cubicBezTo>
                  <a:pt x="375" y="69"/>
                  <a:pt x="375" y="69"/>
                  <a:pt x="375" y="68"/>
                </a:cubicBezTo>
                <a:cubicBezTo>
                  <a:pt x="375" y="68"/>
                  <a:pt x="375" y="68"/>
                  <a:pt x="375" y="69"/>
                </a:cubicBezTo>
                <a:cubicBezTo>
                  <a:pt x="374" y="68"/>
                  <a:pt x="374" y="68"/>
                  <a:pt x="374" y="68"/>
                </a:cubicBezTo>
                <a:cubicBezTo>
                  <a:pt x="375" y="68"/>
                  <a:pt x="375" y="67"/>
                  <a:pt x="376" y="66"/>
                </a:cubicBezTo>
                <a:cubicBezTo>
                  <a:pt x="376" y="66"/>
                  <a:pt x="375" y="66"/>
                  <a:pt x="375" y="65"/>
                </a:cubicBezTo>
                <a:cubicBezTo>
                  <a:pt x="376" y="65"/>
                  <a:pt x="376" y="65"/>
                  <a:pt x="376" y="65"/>
                </a:cubicBezTo>
                <a:cubicBezTo>
                  <a:pt x="376" y="64"/>
                  <a:pt x="375" y="65"/>
                  <a:pt x="375" y="64"/>
                </a:cubicBezTo>
                <a:cubicBezTo>
                  <a:pt x="374" y="65"/>
                  <a:pt x="373" y="64"/>
                  <a:pt x="373" y="65"/>
                </a:cubicBezTo>
                <a:cubicBezTo>
                  <a:pt x="373" y="66"/>
                  <a:pt x="372" y="65"/>
                  <a:pt x="372" y="65"/>
                </a:cubicBezTo>
                <a:cubicBezTo>
                  <a:pt x="371" y="65"/>
                  <a:pt x="371" y="65"/>
                  <a:pt x="370" y="65"/>
                </a:cubicBezTo>
                <a:cubicBezTo>
                  <a:pt x="370" y="64"/>
                  <a:pt x="371" y="64"/>
                  <a:pt x="372" y="63"/>
                </a:cubicBezTo>
                <a:cubicBezTo>
                  <a:pt x="369" y="64"/>
                  <a:pt x="365" y="64"/>
                  <a:pt x="361" y="67"/>
                </a:cubicBezTo>
                <a:cubicBezTo>
                  <a:pt x="361" y="67"/>
                  <a:pt x="361" y="67"/>
                  <a:pt x="360" y="66"/>
                </a:cubicBezTo>
                <a:cubicBezTo>
                  <a:pt x="360" y="67"/>
                  <a:pt x="360" y="67"/>
                  <a:pt x="360" y="67"/>
                </a:cubicBezTo>
                <a:cubicBezTo>
                  <a:pt x="360" y="67"/>
                  <a:pt x="360" y="67"/>
                  <a:pt x="359" y="68"/>
                </a:cubicBezTo>
                <a:cubicBezTo>
                  <a:pt x="359" y="66"/>
                  <a:pt x="357" y="69"/>
                  <a:pt x="357" y="70"/>
                </a:cubicBezTo>
                <a:cubicBezTo>
                  <a:pt x="357" y="69"/>
                  <a:pt x="357" y="69"/>
                  <a:pt x="357" y="68"/>
                </a:cubicBezTo>
                <a:cubicBezTo>
                  <a:pt x="357" y="68"/>
                  <a:pt x="357" y="68"/>
                  <a:pt x="358" y="68"/>
                </a:cubicBezTo>
                <a:cubicBezTo>
                  <a:pt x="357" y="68"/>
                  <a:pt x="357" y="68"/>
                  <a:pt x="357" y="68"/>
                </a:cubicBezTo>
                <a:cubicBezTo>
                  <a:pt x="356" y="68"/>
                  <a:pt x="356" y="68"/>
                  <a:pt x="356" y="68"/>
                </a:cubicBezTo>
                <a:cubicBezTo>
                  <a:pt x="357" y="67"/>
                  <a:pt x="357" y="67"/>
                  <a:pt x="357" y="67"/>
                </a:cubicBezTo>
                <a:cubicBezTo>
                  <a:pt x="357" y="66"/>
                  <a:pt x="357" y="67"/>
                  <a:pt x="356" y="67"/>
                </a:cubicBezTo>
                <a:cubicBezTo>
                  <a:pt x="356" y="67"/>
                  <a:pt x="356" y="67"/>
                  <a:pt x="356" y="68"/>
                </a:cubicBezTo>
                <a:cubicBezTo>
                  <a:pt x="356" y="68"/>
                  <a:pt x="356" y="68"/>
                  <a:pt x="356" y="68"/>
                </a:cubicBezTo>
                <a:cubicBezTo>
                  <a:pt x="356" y="67"/>
                  <a:pt x="356" y="67"/>
                  <a:pt x="356" y="67"/>
                </a:cubicBezTo>
                <a:cubicBezTo>
                  <a:pt x="356" y="67"/>
                  <a:pt x="356" y="66"/>
                  <a:pt x="356" y="66"/>
                </a:cubicBezTo>
                <a:cubicBezTo>
                  <a:pt x="356" y="66"/>
                  <a:pt x="356" y="66"/>
                  <a:pt x="356" y="66"/>
                </a:cubicBezTo>
                <a:cubicBezTo>
                  <a:pt x="356" y="66"/>
                  <a:pt x="356" y="66"/>
                  <a:pt x="356" y="66"/>
                </a:cubicBezTo>
                <a:cubicBezTo>
                  <a:pt x="356" y="67"/>
                  <a:pt x="357" y="66"/>
                  <a:pt x="358" y="66"/>
                </a:cubicBezTo>
                <a:cubicBezTo>
                  <a:pt x="358" y="66"/>
                  <a:pt x="358" y="66"/>
                  <a:pt x="358" y="67"/>
                </a:cubicBezTo>
                <a:cubicBezTo>
                  <a:pt x="359" y="66"/>
                  <a:pt x="359" y="65"/>
                  <a:pt x="360" y="64"/>
                </a:cubicBezTo>
                <a:cubicBezTo>
                  <a:pt x="360" y="65"/>
                  <a:pt x="359" y="65"/>
                  <a:pt x="359" y="66"/>
                </a:cubicBezTo>
                <a:cubicBezTo>
                  <a:pt x="360" y="66"/>
                  <a:pt x="360" y="65"/>
                  <a:pt x="360" y="65"/>
                </a:cubicBezTo>
                <a:cubicBezTo>
                  <a:pt x="361" y="65"/>
                  <a:pt x="363" y="64"/>
                  <a:pt x="364" y="63"/>
                </a:cubicBezTo>
                <a:cubicBezTo>
                  <a:pt x="363" y="63"/>
                  <a:pt x="362" y="64"/>
                  <a:pt x="361" y="64"/>
                </a:cubicBezTo>
                <a:cubicBezTo>
                  <a:pt x="362" y="63"/>
                  <a:pt x="363" y="62"/>
                  <a:pt x="364" y="63"/>
                </a:cubicBezTo>
                <a:cubicBezTo>
                  <a:pt x="365" y="62"/>
                  <a:pt x="366" y="62"/>
                  <a:pt x="367" y="62"/>
                </a:cubicBezTo>
                <a:cubicBezTo>
                  <a:pt x="370" y="60"/>
                  <a:pt x="373" y="60"/>
                  <a:pt x="376" y="58"/>
                </a:cubicBezTo>
                <a:cubicBezTo>
                  <a:pt x="375" y="58"/>
                  <a:pt x="375" y="58"/>
                  <a:pt x="374" y="57"/>
                </a:cubicBezTo>
                <a:cubicBezTo>
                  <a:pt x="373" y="58"/>
                  <a:pt x="372" y="58"/>
                  <a:pt x="372" y="57"/>
                </a:cubicBezTo>
                <a:cubicBezTo>
                  <a:pt x="371" y="57"/>
                  <a:pt x="372" y="57"/>
                  <a:pt x="371" y="58"/>
                </a:cubicBezTo>
                <a:cubicBezTo>
                  <a:pt x="371" y="57"/>
                  <a:pt x="370" y="58"/>
                  <a:pt x="370" y="57"/>
                </a:cubicBezTo>
                <a:cubicBezTo>
                  <a:pt x="369" y="57"/>
                  <a:pt x="370" y="57"/>
                  <a:pt x="370" y="56"/>
                </a:cubicBezTo>
                <a:cubicBezTo>
                  <a:pt x="369" y="56"/>
                  <a:pt x="369" y="57"/>
                  <a:pt x="368" y="56"/>
                </a:cubicBezTo>
                <a:cubicBezTo>
                  <a:pt x="367" y="56"/>
                  <a:pt x="368" y="56"/>
                  <a:pt x="368" y="55"/>
                </a:cubicBezTo>
                <a:cubicBezTo>
                  <a:pt x="367" y="55"/>
                  <a:pt x="366" y="56"/>
                  <a:pt x="365" y="57"/>
                </a:cubicBezTo>
                <a:cubicBezTo>
                  <a:pt x="365" y="56"/>
                  <a:pt x="366" y="55"/>
                  <a:pt x="366" y="55"/>
                </a:cubicBezTo>
                <a:cubicBezTo>
                  <a:pt x="366" y="55"/>
                  <a:pt x="366" y="55"/>
                  <a:pt x="366" y="54"/>
                </a:cubicBezTo>
                <a:cubicBezTo>
                  <a:pt x="366" y="55"/>
                  <a:pt x="366" y="55"/>
                  <a:pt x="366" y="55"/>
                </a:cubicBezTo>
                <a:cubicBezTo>
                  <a:pt x="365" y="55"/>
                  <a:pt x="365" y="55"/>
                  <a:pt x="365" y="55"/>
                </a:cubicBezTo>
                <a:cubicBezTo>
                  <a:pt x="365" y="55"/>
                  <a:pt x="365" y="55"/>
                  <a:pt x="365" y="55"/>
                </a:cubicBezTo>
                <a:cubicBezTo>
                  <a:pt x="364" y="55"/>
                  <a:pt x="363" y="55"/>
                  <a:pt x="362" y="55"/>
                </a:cubicBezTo>
                <a:cubicBezTo>
                  <a:pt x="362" y="56"/>
                  <a:pt x="362" y="56"/>
                  <a:pt x="362" y="56"/>
                </a:cubicBezTo>
                <a:cubicBezTo>
                  <a:pt x="362" y="57"/>
                  <a:pt x="362" y="57"/>
                  <a:pt x="361" y="57"/>
                </a:cubicBezTo>
                <a:cubicBezTo>
                  <a:pt x="361" y="56"/>
                  <a:pt x="361" y="56"/>
                  <a:pt x="361" y="55"/>
                </a:cubicBezTo>
                <a:cubicBezTo>
                  <a:pt x="362" y="55"/>
                  <a:pt x="363" y="54"/>
                  <a:pt x="363" y="53"/>
                </a:cubicBezTo>
                <a:cubicBezTo>
                  <a:pt x="365" y="52"/>
                  <a:pt x="366" y="52"/>
                  <a:pt x="368" y="52"/>
                </a:cubicBezTo>
                <a:cubicBezTo>
                  <a:pt x="368" y="51"/>
                  <a:pt x="369" y="51"/>
                  <a:pt x="369" y="51"/>
                </a:cubicBezTo>
                <a:cubicBezTo>
                  <a:pt x="370" y="52"/>
                  <a:pt x="369" y="51"/>
                  <a:pt x="369" y="52"/>
                </a:cubicBezTo>
                <a:cubicBezTo>
                  <a:pt x="369" y="52"/>
                  <a:pt x="370" y="51"/>
                  <a:pt x="371" y="51"/>
                </a:cubicBezTo>
                <a:cubicBezTo>
                  <a:pt x="371" y="51"/>
                  <a:pt x="370" y="51"/>
                  <a:pt x="371" y="51"/>
                </a:cubicBezTo>
                <a:cubicBezTo>
                  <a:pt x="371" y="50"/>
                  <a:pt x="373" y="50"/>
                  <a:pt x="374" y="50"/>
                </a:cubicBezTo>
                <a:cubicBezTo>
                  <a:pt x="375" y="49"/>
                  <a:pt x="376" y="50"/>
                  <a:pt x="377" y="49"/>
                </a:cubicBezTo>
                <a:cubicBezTo>
                  <a:pt x="377" y="48"/>
                  <a:pt x="376" y="49"/>
                  <a:pt x="375" y="49"/>
                </a:cubicBezTo>
                <a:cubicBezTo>
                  <a:pt x="376" y="48"/>
                  <a:pt x="378" y="47"/>
                  <a:pt x="380" y="48"/>
                </a:cubicBezTo>
                <a:cubicBezTo>
                  <a:pt x="381" y="47"/>
                  <a:pt x="385" y="48"/>
                  <a:pt x="385" y="45"/>
                </a:cubicBezTo>
                <a:cubicBezTo>
                  <a:pt x="386" y="46"/>
                  <a:pt x="386" y="44"/>
                  <a:pt x="387" y="45"/>
                </a:cubicBezTo>
                <a:cubicBezTo>
                  <a:pt x="387" y="45"/>
                  <a:pt x="387" y="45"/>
                  <a:pt x="387" y="46"/>
                </a:cubicBezTo>
                <a:cubicBezTo>
                  <a:pt x="389" y="45"/>
                  <a:pt x="391" y="43"/>
                  <a:pt x="391" y="41"/>
                </a:cubicBezTo>
                <a:cubicBezTo>
                  <a:pt x="390" y="41"/>
                  <a:pt x="389" y="41"/>
                  <a:pt x="390" y="40"/>
                </a:cubicBezTo>
                <a:cubicBezTo>
                  <a:pt x="389" y="39"/>
                  <a:pt x="387" y="40"/>
                  <a:pt x="386" y="38"/>
                </a:cubicBezTo>
                <a:cubicBezTo>
                  <a:pt x="386" y="39"/>
                  <a:pt x="385" y="38"/>
                  <a:pt x="385" y="39"/>
                </a:cubicBezTo>
                <a:cubicBezTo>
                  <a:pt x="385" y="39"/>
                  <a:pt x="385" y="39"/>
                  <a:pt x="385" y="39"/>
                </a:cubicBezTo>
                <a:cubicBezTo>
                  <a:pt x="386" y="39"/>
                  <a:pt x="385" y="39"/>
                  <a:pt x="385" y="40"/>
                </a:cubicBezTo>
                <a:cubicBezTo>
                  <a:pt x="384" y="39"/>
                  <a:pt x="384" y="39"/>
                  <a:pt x="384" y="39"/>
                </a:cubicBezTo>
                <a:cubicBezTo>
                  <a:pt x="383" y="39"/>
                  <a:pt x="383" y="38"/>
                  <a:pt x="384" y="38"/>
                </a:cubicBezTo>
                <a:cubicBezTo>
                  <a:pt x="384" y="38"/>
                  <a:pt x="383" y="38"/>
                  <a:pt x="383" y="39"/>
                </a:cubicBezTo>
                <a:cubicBezTo>
                  <a:pt x="382" y="38"/>
                  <a:pt x="380" y="39"/>
                  <a:pt x="379" y="39"/>
                </a:cubicBezTo>
                <a:cubicBezTo>
                  <a:pt x="378" y="38"/>
                  <a:pt x="376" y="40"/>
                  <a:pt x="375" y="41"/>
                </a:cubicBezTo>
                <a:cubicBezTo>
                  <a:pt x="374" y="41"/>
                  <a:pt x="374" y="41"/>
                  <a:pt x="374" y="41"/>
                </a:cubicBezTo>
                <a:cubicBezTo>
                  <a:pt x="375" y="39"/>
                  <a:pt x="376" y="39"/>
                  <a:pt x="377" y="38"/>
                </a:cubicBezTo>
                <a:cubicBezTo>
                  <a:pt x="377" y="38"/>
                  <a:pt x="377" y="38"/>
                  <a:pt x="376" y="38"/>
                </a:cubicBezTo>
                <a:cubicBezTo>
                  <a:pt x="374" y="39"/>
                  <a:pt x="373" y="39"/>
                  <a:pt x="371" y="40"/>
                </a:cubicBezTo>
                <a:cubicBezTo>
                  <a:pt x="370" y="40"/>
                  <a:pt x="371" y="40"/>
                  <a:pt x="370" y="40"/>
                </a:cubicBezTo>
                <a:cubicBezTo>
                  <a:pt x="371" y="39"/>
                  <a:pt x="372" y="39"/>
                  <a:pt x="373" y="38"/>
                </a:cubicBezTo>
                <a:cubicBezTo>
                  <a:pt x="372" y="38"/>
                  <a:pt x="372" y="38"/>
                  <a:pt x="372" y="38"/>
                </a:cubicBezTo>
                <a:cubicBezTo>
                  <a:pt x="372" y="38"/>
                  <a:pt x="371" y="38"/>
                  <a:pt x="371" y="38"/>
                </a:cubicBezTo>
                <a:cubicBezTo>
                  <a:pt x="371" y="39"/>
                  <a:pt x="371" y="39"/>
                  <a:pt x="371" y="39"/>
                </a:cubicBezTo>
                <a:cubicBezTo>
                  <a:pt x="370" y="39"/>
                  <a:pt x="369" y="40"/>
                  <a:pt x="369" y="41"/>
                </a:cubicBezTo>
                <a:cubicBezTo>
                  <a:pt x="369" y="41"/>
                  <a:pt x="369" y="40"/>
                  <a:pt x="368" y="40"/>
                </a:cubicBezTo>
                <a:cubicBezTo>
                  <a:pt x="368" y="40"/>
                  <a:pt x="369" y="40"/>
                  <a:pt x="369" y="40"/>
                </a:cubicBezTo>
                <a:cubicBezTo>
                  <a:pt x="368" y="39"/>
                  <a:pt x="368" y="41"/>
                  <a:pt x="368" y="41"/>
                </a:cubicBezTo>
                <a:cubicBezTo>
                  <a:pt x="367" y="41"/>
                  <a:pt x="367" y="40"/>
                  <a:pt x="367" y="40"/>
                </a:cubicBezTo>
                <a:cubicBezTo>
                  <a:pt x="366" y="40"/>
                  <a:pt x="367" y="41"/>
                  <a:pt x="366" y="41"/>
                </a:cubicBezTo>
                <a:cubicBezTo>
                  <a:pt x="366" y="42"/>
                  <a:pt x="366" y="41"/>
                  <a:pt x="366" y="41"/>
                </a:cubicBezTo>
                <a:cubicBezTo>
                  <a:pt x="366" y="41"/>
                  <a:pt x="366" y="41"/>
                  <a:pt x="366" y="42"/>
                </a:cubicBezTo>
                <a:cubicBezTo>
                  <a:pt x="366" y="42"/>
                  <a:pt x="365" y="41"/>
                  <a:pt x="365" y="41"/>
                </a:cubicBezTo>
                <a:cubicBezTo>
                  <a:pt x="365" y="40"/>
                  <a:pt x="365" y="40"/>
                  <a:pt x="366" y="40"/>
                </a:cubicBezTo>
                <a:cubicBezTo>
                  <a:pt x="365" y="40"/>
                  <a:pt x="365" y="41"/>
                  <a:pt x="365" y="41"/>
                </a:cubicBezTo>
                <a:cubicBezTo>
                  <a:pt x="364" y="41"/>
                  <a:pt x="363" y="42"/>
                  <a:pt x="362" y="43"/>
                </a:cubicBezTo>
                <a:cubicBezTo>
                  <a:pt x="362" y="42"/>
                  <a:pt x="362" y="42"/>
                  <a:pt x="362" y="42"/>
                </a:cubicBezTo>
                <a:cubicBezTo>
                  <a:pt x="363" y="41"/>
                  <a:pt x="363" y="41"/>
                  <a:pt x="364" y="41"/>
                </a:cubicBezTo>
                <a:cubicBezTo>
                  <a:pt x="363" y="41"/>
                  <a:pt x="363" y="40"/>
                  <a:pt x="364" y="39"/>
                </a:cubicBezTo>
                <a:cubicBezTo>
                  <a:pt x="363" y="39"/>
                  <a:pt x="363" y="40"/>
                  <a:pt x="363" y="40"/>
                </a:cubicBezTo>
                <a:cubicBezTo>
                  <a:pt x="363" y="39"/>
                  <a:pt x="362" y="40"/>
                  <a:pt x="362" y="39"/>
                </a:cubicBezTo>
                <a:cubicBezTo>
                  <a:pt x="361" y="40"/>
                  <a:pt x="361" y="40"/>
                  <a:pt x="360" y="40"/>
                </a:cubicBezTo>
                <a:cubicBezTo>
                  <a:pt x="360" y="40"/>
                  <a:pt x="360" y="39"/>
                  <a:pt x="361" y="40"/>
                </a:cubicBezTo>
                <a:cubicBezTo>
                  <a:pt x="361" y="40"/>
                  <a:pt x="361" y="40"/>
                  <a:pt x="361" y="40"/>
                </a:cubicBezTo>
                <a:cubicBezTo>
                  <a:pt x="361" y="39"/>
                  <a:pt x="361" y="39"/>
                  <a:pt x="361" y="39"/>
                </a:cubicBezTo>
                <a:cubicBezTo>
                  <a:pt x="360" y="39"/>
                  <a:pt x="360" y="39"/>
                  <a:pt x="359" y="40"/>
                </a:cubicBezTo>
                <a:cubicBezTo>
                  <a:pt x="359" y="39"/>
                  <a:pt x="359" y="39"/>
                  <a:pt x="359" y="38"/>
                </a:cubicBezTo>
                <a:cubicBezTo>
                  <a:pt x="359" y="39"/>
                  <a:pt x="359" y="38"/>
                  <a:pt x="358" y="39"/>
                </a:cubicBezTo>
                <a:cubicBezTo>
                  <a:pt x="358" y="39"/>
                  <a:pt x="358" y="38"/>
                  <a:pt x="357" y="38"/>
                </a:cubicBezTo>
                <a:cubicBezTo>
                  <a:pt x="357" y="38"/>
                  <a:pt x="357" y="39"/>
                  <a:pt x="357" y="39"/>
                </a:cubicBezTo>
                <a:cubicBezTo>
                  <a:pt x="357" y="39"/>
                  <a:pt x="357" y="38"/>
                  <a:pt x="357" y="38"/>
                </a:cubicBezTo>
                <a:cubicBezTo>
                  <a:pt x="356" y="38"/>
                  <a:pt x="355" y="38"/>
                  <a:pt x="354" y="38"/>
                </a:cubicBezTo>
                <a:cubicBezTo>
                  <a:pt x="354" y="38"/>
                  <a:pt x="354" y="38"/>
                  <a:pt x="355" y="37"/>
                </a:cubicBezTo>
                <a:cubicBezTo>
                  <a:pt x="354" y="37"/>
                  <a:pt x="354" y="38"/>
                  <a:pt x="354" y="37"/>
                </a:cubicBezTo>
                <a:cubicBezTo>
                  <a:pt x="354" y="38"/>
                  <a:pt x="353" y="38"/>
                  <a:pt x="353" y="38"/>
                </a:cubicBezTo>
                <a:cubicBezTo>
                  <a:pt x="351" y="38"/>
                  <a:pt x="350" y="39"/>
                  <a:pt x="348" y="39"/>
                </a:cubicBezTo>
                <a:cubicBezTo>
                  <a:pt x="348" y="39"/>
                  <a:pt x="348" y="40"/>
                  <a:pt x="348" y="40"/>
                </a:cubicBezTo>
                <a:cubicBezTo>
                  <a:pt x="348" y="40"/>
                  <a:pt x="347" y="40"/>
                  <a:pt x="347" y="40"/>
                </a:cubicBezTo>
                <a:cubicBezTo>
                  <a:pt x="346" y="38"/>
                  <a:pt x="345" y="41"/>
                  <a:pt x="343" y="41"/>
                </a:cubicBezTo>
                <a:cubicBezTo>
                  <a:pt x="344" y="39"/>
                  <a:pt x="345" y="39"/>
                  <a:pt x="346" y="39"/>
                </a:cubicBezTo>
                <a:cubicBezTo>
                  <a:pt x="345" y="38"/>
                  <a:pt x="345" y="39"/>
                  <a:pt x="345" y="38"/>
                </a:cubicBezTo>
                <a:cubicBezTo>
                  <a:pt x="344" y="39"/>
                  <a:pt x="344" y="39"/>
                  <a:pt x="344" y="39"/>
                </a:cubicBezTo>
                <a:cubicBezTo>
                  <a:pt x="343" y="39"/>
                  <a:pt x="344" y="39"/>
                  <a:pt x="343" y="38"/>
                </a:cubicBezTo>
                <a:cubicBezTo>
                  <a:pt x="344" y="38"/>
                  <a:pt x="344" y="38"/>
                  <a:pt x="344" y="38"/>
                </a:cubicBezTo>
                <a:cubicBezTo>
                  <a:pt x="344" y="38"/>
                  <a:pt x="345" y="38"/>
                  <a:pt x="345" y="37"/>
                </a:cubicBezTo>
                <a:cubicBezTo>
                  <a:pt x="344" y="36"/>
                  <a:pt x="344" y="39"/>
                  <a:pt x="343" y="38"/>
                </a:cubicBezTo>
                <a:cubicBezTo>
                  <a:pt x="342" y="38"/>
                  <a:pt x="342" y="39"/>
                  <a:pt x="341" y="40"/>
                </a:cubicBezTo>
                <a:cubicBezTo>
                  <a:pt x="341" y="40"/>
                  <a:pt x="341" y="39"/>
                  <a:pt x="341" y="39"/>
                </a:cubicBezTo>
                <a:cubicBezTo>
                  <a:pt x="341" y="38"/>
                  <a:pt x="340" y="39"/>
                  <a:pt x="340" y="39"/>
                </a:cubicBezTo>
                <a:cubicBezTo>
                  <a:pt x="340" y="39"/>
                  <a:pt x="340" y="40"/>
                  <a:pt x="340" y="40"/>
                </a:cubicBezTo>
                <a:cubicBezTo>
                  <a:pt x="340" y="40"/>
                  <a:pt x="340" y="40"/>
                  <a:pt x="340" y="40"/>
                </a:cubicBezTo>
                <a:cubicBezTo>
                  <a:pt x="340" y="41"/>
                  <a:pt x="339" y="41"/>
                  <a:pt x="339" y="40"/>
                </a:cubicBezTo>
                <a:cubicBezTo>
                  <a:pt x="338" y="42"/>
                  <a:pt x="338" y="42"/>
                  <a:pt x="338" y="42"/>
                </a:cubicBezTo>
                <a:cubicBezTo>
                  <a:pt x="338" y="41"/>
                  <a:pt x="338" y="41"/>
                  <a:pt x="337" y="41"/>
                </a:cubicBezTo>
                <a:cubicBezTo>
                  <a:pt x="337" y="41"/>
                  <a:pt x="337" y="40"/>
                  <a:pt x="337" y="40"/>
                </a:cubicBezTo>
                <a:cubicBezTo>
                  <a:pt x="337" y="41"/>
                  <a:pt x="336" y="41"/>
                  <a:pt x="335" y="42"/>
                </a:cubicBezTo>
                <a:cubicBezTo>
                  <a:pt x="335" y="42"/>
                  <a:pt x="334" y="42"/>
                  <a:pt x="333" y="42"/>
                </a:cubicBezTo>
                <a:cubicBezTo>
                  <a:pt x="333" y="43"/>
                  <a:pt x="332" y="44"/>
                  <a:pt x="331" y="44"/>
                </a:cubicBezTo>
                <a:cubicBezTo>
                  <a:pt x="330" y="44"/>
                  <a:pt x="331" y="44"/>
                  <a:pt x="331" y="43"/>
                </a:cubicBezTo>
                <a:cubicBezTo>
                  <a:pt x="330" y="44"/>
                  <a:pt x="329" y="46"/>
                  <a:pt x="329" y="47"/>
                </a:cubicBezTo>
                <a:cubicBezTo>
                  <a:pt x="330" y="47"/>
                  <a:pt x="330" y="45"/>
                  <a:pt x="331" y="44"/>
                </a:cubicBezTo>
                <a:cubicBezTo>
                  <a:pt x="331" y="45"/>
                  <a:pt x="331" y="45"/>
                  <a:pt x="331" y="45"/>
                </a:cubicBezTo>
                <a:cubicBezTo>
                  <a:pt x="331" y="45"/>
                  <a:pt x="332" y="44"/>
                  <a:pt x="331" y="44"/>
                </a:cubicBezTo>
                <a:cubicBezTo>
                  <a:pt x="333" y="45"/>
                  <a:pt x="334" y="42"/>
                  <a:pt x="336" y="43"/>
                </a:cubicBezTo>
                <a:cubicBezTo>
                  <a:pt x="335" y="45"/>
                  <a:pt x="333" y="45"/>
                  <a:pt x="332" y="45"/>
                </a:cubicBezTo>
                <a:cubicBezTo>
                  <a:pt x="331" y="47"/>
                  <a:pt x="330" y="47"/>
                  <a:pt x="328" y="48"/>
                </a:cubicBezTo>
                <a:cubicBezTo>
                  <a:pt x="328" y="47"/>
                  <a:pt x="328" y="46"/>
                  <a:pt x="328" y="45"/>
                </a:cubicBezTo>
                <a:cubicBezTo>
                  <a:pt x="328" y="46"/>
                  <a:pt x="328" y="45"/>
                  <a:pt x="327" y="46"/>
                </a:cubicBezTo>
                <a:cubicBezTo>
                  <a:pt x="326" y="45"/>
                  <a:pt x="326" y="47"/>
                  <a:pt x="325" y="46"/>
                </a:cubicBezTo>
                <a:cubicBezTo>
                  <a:pt x="324" y="47"/>
                  <a:pt x="324" y="46"/>
                  <a:pt x="323" y="47"/>
                </a:cubicBezTo>
                <a:cubicBezTo>
                  <a:pt x="323" y="47"/>
                  <a:pt x="323" y="48"/>
                  <a:pt x="323" y="48"/>
                </a:cubicBezTo>
                <a:cubicBezTo>
                  <a:pt x="323" y="48"/>
                  <a:pt x="322" y="48"/>
                  <a:pt x="322" y="48"/>
                </a:cubicBezTo>
                <a:cubicBezTo>
                  <a:pt x="321" y="48"/>
                  <a:pt x="322" y="48"/>
                  <a:pt x="323" y="47"/>
                </a:cubicBezTo>
                <a:cubicBezTo>
                  <a:pt x="322" y="47"/>
                  <a:pt x="321" y="48"/>
                  <a:pt x="321" y="48"/>
                </a:cubicBezTo>
                <a:cubicBezTo>
                  <a:pt x="321" y="49"/>
                  <a:pt x="320" y="49"/>
                  <a:pt x="319" y="48"/>
                </a:cubicBezTo>
                <a:cubicBezTo>
                  <a:pt x="319" y="48"/>
                  <a:pt x="318" y="50"/>
                  <a:pt x="317" y="50"/>
                </a:cubicBezTo>
                <a:cubicBezTo>
                  <a:pt x="317" y="49"/>
                  <a:pt x="317" y="48"/>
                  <a:pt x="318" y="47"/>
                </a:cubicBezTo>
                <a:cubicBezTo>
                  <a:pt x="317" y="48"/>
                  <a:pt x="317" y="49"/>
                  <a:pt x="315" y="49"/>
                </a:cubicBezTo>
                <a:cubicBezTo>
                  <a:pt x="315" y="48"/>
                  <a:pt x="315" y="48"/>
                  <a:pt x="314" y="48"/>
                </a:cubicBezTo>
                <a:cubicBezTo>
                  <a:pt x="314" y="49"/>
                  <a:pt x="315" y="48"/>
                  <a:pt x="315" y="49"/>
                </a:cubicBezTo>
                <a:cubicBezTo>
                  <a:pt x="315" y="49"/>
                  <a:pt x="316" y="49"/>
                  <a:pt x="316" y="49"/>
                </a:cubicBezTo>
                <a:cubicBezTo>
                  <a:pt x="316" y="49"/>
                  <a:pt x="316" y="49"/>
                  <a:pt x="317" y="49"/>
                </a:cubicBezTo>
                <a:cubicBezTo>
                  <a:pt x="317" y="49"/>
                  <a:pt x="317" y="49"/>
                  <a:pt x="317" y="50"/>
                </a:cubicBezTo>
                <a:cubicBezTo>
                  <a:pt x="316" y="50"/>
                  <a:pt x="316" y="49"/>
                  <a:pt x="316" y="49"/>
                </a:cubicBezTo>
                <a:cubicBezTo>
                  <a:pt x="316" y="49"/>
                  <a:pt x="315" y="50"/>
                  <a:pt x="316" y="50"/>
                </a:cubicBezTo>
                <a:cubicBezTo>
                  <a:pt x="315" y="50"/>
                  <a:pt x="315" y="50"/>
                  <a:pt x="314" y="50"/>
                </a:cubicBezTo>
                <a:cubicBezTo>
                  <a:pt x="314" y="50"/>
                  <a:pt x="314" y="50"/>
                  <a:pt x="314" y="49"/>
                </a:cubicBezTo>
                <a:cubicBezTo>
                  <a:pt x="315" y="49"/>
                  <a:pt x="315" y="50"/>
                  <a:pt x="315" y="50"/>
                </a:cubicBezTo>
                <a:cubicBezTo>
                  <a:pt x="315" y="49"/>
                  <a:pt x="315" y="49"/>
                  <a:pt x="315" y="49"/>
                </a:cubicBezTo>
                <a:cubicBezTo>
                  <a:pt x="313" y="51"/>
                  <a:pt x="312" y="51"/>
                  <a:pt x="310" y="52"/>
                </a:cubicBezTo>
                <a:cubicBezTo>
                  <a:pt x="309" y="52"/>
                  <a:pt x="308" y="51"/>
                  <a:pt x="307" y="51"/>
                </a:cubicBezTo>
                <a:cubicBezTo>
                  <a:pt x="307" y="50"/>
                  <a:pt x="309" y="50"/>
                  <a:pt x="310" y="49"/>
                </a:cubicBezTo>
                <a:cubicBezTo>
                  <a:pt x="310" y="49"/>
                  <a:pt x="310" y="48"/>
                  <a:pt x="310" y="47"/>
                </a:cubicBezTo>
                <a:cubicBezTo>
                  <a:pt x="309" y="48"/>
                  <a:pt x="307" y="47"/>
                  <a:pt x="305" y="48"/>
                </a:cubicBezTo>
                <a:cubicBezTo>
                  <a:pt x="304" y="47"/>
                  <a:pt x="302" y="49"/>
                  <a:pt x="301" y="49"/>
                </a:cubicBezTo>
                <a:cubicBezTo>
                  <a:pt x="300" y="49"/>
                  <a:pt x="299" y="49"/>
                  <a:pt x="298" y="51"/>
                </a:cubicBezTo>
                <a:cubicBezTo>
                  <a:pt x="297" y="51"/>
                  <a:pt x="295" y="52"/>
                  <a:pt x="292" y="52"/>
                </a:cubicBezTo>
                <a:cubicBezTo>
                  <a:pt x="292" y="52"/>
                  <a:pt x="293" y="52"/>
                  <a:pt x="292" y="52"/>
                </a:cubicBezTo>
                <a:cubicBezTo>
                  <a:pt x="292" y="53"/>
                  <a:pt x="290" y="52"/>
                  <a:pt x="289" y="53"/>
                </a:cubicBezTo>
                <a:cubicBezTo>
                  <a:pt x="292" y="53"/>
                  <a:pt x="294" y="53"/>
                  <a:pt x="296" y="53"/>
                </a:cubicBezTo>
                <a:cubicBezTo>
                  <a:pt x="296" y="53"/>
                  <a:pt x="296" y="53"/>
                  <a:pt x="296" y="53"/>
                </a:cubicBezTo>
                <a:cubicBezTo>
                  <a:pt x="295" y="53"/>
                  <a:pt x="293" y="56"/>
                  <a:pt x="293" y="55"/>
                </a:cubicBezTo>
                <a:cubicBezTo>
                  <a:pt x="293" y="55"/>
                  <a:pt x="293" y="54"/>
                  <a:pt x="292" y="54"/>
                </a:cubicBezTo>
                <a:cubicBezTo>
                  <a:pt x="292" y="56"/>
                  <a:pt x="291" y="55"/>
                  <a:pt x="290" y="55"/>
                </a:cubicBezTo>
                <a:cubicBezTo>
                  <a:pt x="290" y="55"/>
                  <a:pt x="289" y="55"/>
                  <a:pt x="290" y="56"/>
                </a:cubicBezTo>
                <a:cubicBezTo>
                  <a:pt x="290" y="56"/>
                  <a:pt x="290" y="56"/>
                  <a:pt x="290" y="57"/>
                </a:cubicBezTo>
                <a:cubicBezTo>
                  <a:pt x="290" y="57"/>
                  <a:pt x="290" y="57"/>
                  <a:pt x="290" y="58"/>
                </a:cubicBezTo>
                <a:cubicBezTo>
                  <a:pt x="290" y="58"/>
                  <a:pt x="289" y="58"/>
                  <a:pt x="289" y="58"/>
                </a:cubicBezTo>
                <a:cubicBezTo>
                  <a:pt x="289" y="58"/>
                  <a:pt x="288" y="58"/>
                  <a:pt x="288" y="58"/>
                </a:cubicBezTo>
                <a:cubicBezTo>
                  <a:pt x="288" y="58"/>
                  <a:pt x="287" y="58"/>
                  <a:pt x="287" y="58"/>
                </a:cubicBezTo>
                <a:cubicBezTo>
                  <a:pt x="287" y="58"/>
                  <a:pt x="288" y="58"/>
                  <a:pt x="288" y="58"/>
                </a:cubicBezTo>
                <a:cubicBezTo>
                  <a:pt x="288" y="58"/>
                  <a:pt x="287" y="58"/>
                  <a:pt x="287" y="58"/>
                </a:cubicBezTo>
                <a:cubicBezTo>
                  <a:pt x="287" y="58"/>
                  <a:pt x="287" y="58"/>
                  <a:pt x="287" y="57"/>
                </a:cubicBezTo>
                <a:cubicBezTo>
                  <a:pt x="287" y="58"/>
                  <a:pt x="286" y="58"/>
                  <a:pt x="286" y="57"/>
                </a:cubicBezTo>
                <a:cubicBezTo>
                  <a:pt x="287" y="57"/>
                  <a:pt x="286" y="57"/>
                  <a:pt x="287" y="57"/>
                </a:cubicBezTo>
                <a:cubicBezTo>
                  <a:pt x="287" y="57"/>
                  <a:pt x="287" y="56"/>
                  <a:pt x="286" y="56"/>
                </a:cubicBezTo>
                <a:cubicBezTo>
                  <a:pt x="287" y="56"/>
                  <a:pt x="286" y="55"/>
                  <a:pt x="287" y="54"/>
                </a:cubicBezTo>
                <a:cubicBezTo>
                  <a:pt x="287" y="54"/>
                  <a:pt x="286" y="54"/>
                  <a:pt x="286" y="54"/>
                </a:cubicBezTo>
                <a:cubicBezTo>
                  <a:pt x="286" y="54"/>
                  <a:pt x="287" y="54"/>
                  <a:pt x="287" y="53"/>
                </a:cubicBezTo>
                <a:cubicBezTo>
                  <a:pt x="286" y="53"/>
                  <a:pt x="286" y="53"/>
                  <a:pt x="285" y="53"/>
                </a:cubicBezTo>
                <a:cubicBezTo>
                  <a:pt x="285" y="54"/>
                  <a:pt x="284" y="54"/>
                  <a:pt x="284" y="54"/>
                </a:cubicBezTo>
                <a:cubicBezTo>
                  <a:pt x="284" y="53"/>
                  <a:pt x="284" y="53"/>
                  <a:pt x="285" y="53"/>
                </a:cubicBezTo>
                <a:cubicBezTo>
                  <a:pt x="284" y="52"/>
                  <a:pt x="285" y="53"/>
                  <a:pt x="285" y="52"/>
                </a:cubicBezTo>
                <a:cubicBezTo>
                  <a:pt x="284" y="52"/>
                  <a:pt x="283" y="55"/>
                  <a:pt x="282" y="53"/>
                </a:cubicBezTo>
                <a:cubicBezTo>
                  <a:pt x="284" y="53"/>
                  <a:pt x="284" y="52"/>
                  <a:pt x="284" y="52"/>
                </a:cubicBezTo>
                <a:cubicBezTo>
                  <a:pt x="284" y="51"/>
                  <a:pt x="284" y="50"/>
                  <a:pt x="284" y="50"/>
                </a:cubicBezTo>
                <a:cubicBezTo>
                  <a:pt x="285" y="50"/>
                  <a:pt x="285" y="50"/>
                  <a:pt x="286" y="51"/>
                </a:cubicBezTo>
                <a:cubicBezTo>
                  <a:pt x="286" y="50"/>
                  <a:pt x="287" y="50"/>
                  <a:pt x="287" y="49"/>
                </a:cubicBezTo>
                <a:cubicBezTo>
                  <a:pt x="287" y="49"/>
                  <a:pt x="287" y="49"/>
                  <a:pt x="288" y="50"/>
                </a:cubicBezTo>
                <a:cubicBezTo>
                  <a:pt x="288" y="49"/>
                  <a:pt x="288" y="49"/>
                  <a:pt x="288" y="49"/>
                </a:cubicBezTo>
                <a:cubicBezTo>
                  <a:pt x="288" y="48"/>
                  <a:pt x="289" y="48"/>
                  <a:pt x="289" y="48"/>
                </a:cubicBezTo>
                <a:cubicBezTo>
                  <a:pt x="289" y="47"/>
                  <a:pt x="289" y="48"/>
                  <a:pt x="288" y="48"/>
                </a:cubicBezTo>
                <a:cubicBezTo>
                  <a:pt x="289" y="47"/>
                  <a:pt x="289" y="47"/>
                  <a:pt x="290" y="47"/>
                </a:cubicBezTo>
                <a:cubicBezTo>
                  <a:pt x="291" y="47"/>
                  <a:pt x="291" y="48"/>
                  <a:pt x="292" y="47"/>
                </a:cubicBezTo>
                <a:cubicBezTo>
                  <a:pt x="292" y="47"/>
                  <a:pt x="292" y="47"/>
                  <a:pt x="292" y="47"/>
                </a:cubicBezTo>
                <a:cubicBezTo>
                  <a:pt x="292" y="47"/>
                  <a:pt x="293" y="47"/>
                  <a:pt x="293" y="48"/>
                </a:cubicBezTo>
                <a:cubicBezTo>
                  <a:pt x="294" y="47"/>
                  <a:pt x="294" y="46"/>
                  <a:pt x="295" y="46"/>
                </a:cubicBezTo>
                <a:cubicBezTo>
                  <a:pt x="296" y="44"/>
                  <a:pt x="297" y="43"/>
                  <a:pt x="299" y="42"/>
                </a:cubicBezTo>
                <a:cubicBezTo>
                  <a:pt x="299" y="43"/>
                  <a:pt x="299" y="43"/>
                  <a:pt x="299" y="43"/>
                </a:cubicBezTo>
                <a:cubicBezTo>
                  <a:pt x="299" y="42"/>
                  <a:pt x="300" y="42"/>
                  <a:pt x="301" y="41"/>
                </a:cubicBezTo>
                <a:cubicBezTo>
                  <a:pt x="301" y="42"/>
                  <a:pt x="301" y="42"/>
                  <a:pt x="301" y="42"/>
                </a:cubicBezTo>
                <a:cubicBezTo>
                  <a:pt x="302" y="41"/>
                  <a:pt x="303" y="41"/>
                  <a:pt x="304" y="40"/>
                </a:cubicBezTo>
                <a:cubicBezTo>
                  <a:pt x="306" y="39"/>
                  <a:pt x="308" y="38"/>
                  <a:pt x="309" y="37"/>
                </a:cubicBezTo>
                <a:cubicBezTo>
                  <a:pt x="310" y="37"/>
                  <a:pt x="312" y="35"/>
                  <a:pt x="313" y="34"/>
                </a:cubicBezTo>
                <a:cubicBezTo>
                  <a:pt x="314" y="33"/>
                  <a:pt x="315" y="32"/>
                  <a:pt x="316" y="30"/>
                </a:cubicBezTo>
                <a:cubicBezTo>
                  <a:pt x="316" y="30"/>
                  <a:pt x="315" y="30"/>
                  <a:pt x="315" y="30"/>
                </a:cubicBezTo>
                <a:cubicBezTo>
                  <a:pt x="315" y="29"/>
                  <a:pt x="316" y="30"/>
                  <a:pt x="316" y="29"/>
                </a:cubicBezTo>
                <a:cubicBezTo>
                  <a:pt x="315" y="29"/>
                  <a:pt x="315" y="29"/>
                  <a:pt x="315" y="29"/>
                </a:cubicBezTo>
                <a:cubicBezTo>
                  <a:pt x="315" y="30"/>
                  <a:pt x="314" y="29"/>
                  <a:pt x="313" y="30"/>
                </a:cubicBezTo>
                <a:cubicBezTo>
                  <a:pt x="313" y="30"/>
                  <a:pt x="313" y="29"/>
                  <a:pt x="313" y="29"/>
                </a:cubicBezTo>
                <a:cubicBezTo>
                  <a:pt x="312" y="29"/>
                  <a:pt x="311" y="29"/>
                  <a:pt x="311" y="30"/>
                </a:cubicBezTo>
                <a:cubicBezTo>
                  <a:pt x="311" y="29"/>
                  <a:pt x="312" y="29"/>
                  <a:pt x="312" y="28"/>
                </a:cubicBezTo>
                <a:cubicBezTo>
                  <a:pt x="310" y="28"/>
                  <a:pt x="307" y="29"/>
                  <a:pt x="304" y="31"/>
                </a:cubicBezTo>
                <a:cubicBezTo>
                  <a:pt x="304" y="31"/>
                  <a:pt x="303" y="31"/>
                  <a:pt x="303" y="31"/>
                </a:cubicBezTo>
                <a:cubicBezTo>
                  <a:pt x="303" y="31"/>
                  <a:pt x="303" y="31"/>
                  <a:pt x="303" y="31"/>
                </a:cubicBezTo>
                <a:cubicBezTo>
                  <a:pt x="303" y="31"/>
                  <a:pt x="303" y="32"/>
                  <a:pt x="302" y="32"/>
                </a:cubicBezTo>
                <a:cubicBezTo>
                  <a:pt x="302" y="31"/>
                  <a:pt x="301" y="33"/>
                  <a:pt x="300" y="34"/>
                </a:cubicBezTo>
                <a:cubicBezTo>
                  <a:pt x="300" y="33"/>
                  <a:pt x="301" y="33"/>
                  <a:pt x="301" y="32"/>
                </a:cubicBezTo>
                <a:cubicBezTo>
                  <a:pt x="300" y="33"/>
                  <a:pt x="300" y="32"/>
                  <a:pt x="300" y="32"/>
                </a:cubicBezTo>
                <a:cubicBezTo>
                  <a:pt x="300" y="31"/>
                  <a:pt x="301" y="32"/>
                  <a:pt x="301" y="31"/>
                </a:cubicBezTo>
                <a:cubicBezTo>
                  <a:pt x="301" y="30"/>
                  <a:pt x="300" y="32"/>
                  <a:pt x="300" y="31"/>
                </a:cubicBezTo>
                <a:cubicBezTo>
                  <a:pt x="300" y="31"/>
                  <a:pt x="300" y="31"/>
                  <a:pt x="300" y="32"/>
                </a:cubicBezTo>
                <a:cubicBezTo>
                  <a:pt x="300" y="32"/>
                  <a:pt x="299" y="32"/>
                  <a:pt x="299" y="32"/>
                </a:cubicBezTo>
                <a:cubicBezTo>
                  <a:pt x="299" y="31"/>
                  <a:pt x="300" y="31"/>
                  <a:pt x="300" y="30"/>
                </a:cubicBezTo>
                <a:cubicBezTo>
                  <a:pt x="300" y="30"/>
                  <a:pt x="300" y="30"/>
                  <a:pt x="300" y="30"/>
                </a:cubicBezTo>
                <a:cubicBezTo>
                  <a:pt x="300" y="31"/>
                  <a:pt x="301" y="30"/>
                  <a:pt x="301" y="30"/>
                </a:cubicBezTo>
                <a:cubicBezTo>
                  <a:pt x="301" y="30"/>
                  <a:pt x="301" y="31"/>
                  <a:pt x="301" y="31"/>
                </a:cubicBezTo>
                <a:cubicBezTo>
                  <a:pt x="302" y="30"/>
                  <a:pt x="302" y="29"/>
                  <a:pt x="303" y="29"/>
                </a:cubicBezTo>
                <a:cubicBezTo>
                  <a:pt x="303" y="29"/>
                  <a:pt x="302" y="30"/>
                  <a:pt x="302" y="30"/>
                </a:cubicBezTo>
                <a:cubicBezTo>
                  <a:pt x="303" y="30"/>
                  <a:pt x="303" y="30"/>
                  <a:pt x="303" y="29"/>
                </a:cubicBezTo>
                <a:cubicBezTo>
                  <a:pt x="304" y="29"/>
                  <a:pt x="305" y="28"/>
                  <a:pt x="306" y="27"/>
                </a:cubicBezTo>
                <a:cubicBezTo>
                  <a:pt x="305" y="27"/>
                  <a:pt x="305" y="28"/>
                  <a:pt x="304" y="29"/>
                </a:cubicBezTo>
                <a:cubicBezTo>
                  <a:pt x="304" y="27"/>
                  <a:pt x="305" y="27"/>
                  <a:pt x="306" y="27"/>
                </a:cubicBezTo>
                <a:cubicBezTo>
                  <a:pt x="307" y="27"/>
                  <a:pt x="308" y="26"/>
                  <a:pt x="309" y="26"/>
                </a:cubicBezTo>
                <a:cubicBezTo>
                  <a:pt x="311" y="24"/>
                  <a:pt x="313" y="24"/>
                  <a:pt x="316" y="23"/>
                </a:cubicBezTo>
                <a:cubicBezTo>
                  <a:pt x="315" y="22"/>
                  <a:pt x="314" y="23"/>
                  <a:pt x="314" y="22"/>
                </a:cubicBezTo>
                <a:cubicBezTo>
                  <a:pt x="313" y="22"/>
                  <a:pt x="313" y="22"/>
                  <a:pt x="312" y="21"/>
                </a:cubicBezTo>
                <a:cubicBezTo>
                  <a:pt x="312" y="22"/>
                  <a:pt x="312" y="22"/>
                  <a:pt x="312" y="22"/>
                </a:cubicBezTo>
                <a:cubicBezTo>
                  <a:pt x="311" y="21"/>
                  <a:pt x="311" y="22"/>
                  <a:pt x="310" y="22"/>
                </a:cubicBezTo>
                <a:cubicBezTo>
                  <a:pt x="310" y="21"/>
                  <a:pt x="310" y="21"/>
                  <a:pt x="311" y="21"/>
                </a:cubicBezTo>
                <a:cubicBezTo>
                  <a:pt x="310" y="20"/>
                  <a:pt x="310" y="21"/>
                  <a:pt x="309" y="21"/>
                </a:cubicBezTo>
                <a:cubicBezTo>
                  <a:pt x="309" y="21"/>
                  <a:pt x="309" y="20"/>
                  <a:pt x="309" y="20"/>
                </a:cubicBezTo>
                <a:cubicBezTo>
                  <a:pt x="308" y="20"/>
                  <a:pt x="308" y="21"/>
                  <a:pt x="307" y="21"/>
                </a:cubicBezTo>
                <a:cubicBezTo>
                  <a:pt x="306" y="20"/>
                  <a:pt x="307" y="20"/>
                  <a:pt x="308" y="19"/>
                </a:cubicBezTo>
                <a:cubicBezTo>
                  <a:pt x="308" y="19"/>
                  <a:pt x="307" y="19"/>
                  <a:pt x="307" y="19"/>
                </a:cubicBezTo>
                <a:cubicBezTo>
                  <a:pt x="307" y="19"/>
                  <a:pt x="307" y="19"/>
                  <a:pt x="307" y="19"/>
                </a:cubicBezTo>
                <a:cubicBezTo>
                  <a:pt x="307" y="20"/>
                  <a:pt x="307" y="19"/>
                  <a:pt x="307" y="20"/>
                </a:cubicBezTo>
                <a:cubicBezTo>
                  <a:pt x="306" y="20"/>
                  <a:pt x="306" y="19"/>
                  <a:pt x="306" y="19"/>
                </a:cubicBezTo>
                <a:cubicBezTo>
                  <a:pt x="306" y="20"/>
                  <a:pt x="305" y="20"/>
                  <a:pt x="304" y="19"/>
                </a:cubicBezTo>
                <a:cubicBezTo>
                  <a:pt x="304" y="20"/>
                  <a:pt x="304" y="20"/>
                  <a:pt x="304" y="21"/>
                </a:cubicBezTo>
                <a:cubicBezTo>
                  <a:pt x="304" y="21"/>
                  <a:pt x="304" y="21"/>
                  <a:pt x="304" y="21"/>
                </a:cubicBezTo>
                <a:cubicBezTo>
                  <a:pt x="303" y="21"/>
                  <a:pt x="303" y="20"/>
                  <a:pt x="303" y="20"/>
                </a:cubicBezTo>
                <a:cubicBezTo>
                  <a:pt x="304" y="19"/>
                  <a:pt x="305" y="18"/>
                  <a:pt x="305" y="17"/>
                </a:cubicBezTo>
                <a:cubicBezTo>
                  <a:pt x="306" y="17"/>
                  <a:pt x="308" y="16"/>
                  <a:pt x="309" y="16"/>
                </a:cubicBezTo>
                <a:cubicBezTo>
                  <a:pt x="309" y="15"/>
                  <a:pt x="310" y="16"/>
                  <a:pt x="310" y="16"/>
                </a:cubicBezTo>
                <a:cubicBezTo>
                  <a:pt x="310" y="16"/>
                  <a:pt x="309" y="16"/>
                  <a:pt x="309" y="16"/>
                </a:cubicBezTo>
                <a:cubicBezTo>
                  <a:pt x="310" y="17"/>
                  <a:pt x="310" y="15"/>
                  <a:pt x="311" y="15"/>
                </a:cubicBezTo>
                <a:cubicBezTo>
                  <a:pt x="311" y="15"/>
                  <a:pt x="311" y="16"/>
                  <a:pt x="311" y="16"/>
                </a:cubicBezTo>
                <a:cubicBezTo>
                  <a:pt x="311" y="15"/>
                  <a:pt x="313" y="15"/>
                  <a:pt x="314" y="15"/>
                </a:cubicBezTo>
                <a:cubicBezTo>
                  <a:pt x="314" y="14"/>
                  <a:pt x="315" y="14"/>
                  <a:pt x="316" y="14"/>
                </a:cubicBezTo>
                <a:cubicBezTo>
                  <a:pt x="316" y="13"/>
                  <a:pt x="315" y="14"/>
                  <a:pt x="315" y="14"/>
                </a:cubicBezTo>
                <a:cubicBezTo>
                  <a:pt x="315" y="13"/>
                  <a:pt x="317" y="12"/>
                  <a:pt x="318" y="13"/>
                </a:cubicBezTo>
                <a:cubicBezTo>
                  <a:pt x="319" y="11"/>
                  <a:pt x="322" y="12"/>
                  <a:pt x="322" y="10"/>
                </a:cubicBezTo>
                <a:cubicBezTo>
                  <a:pt x="323" y="10"/>
                  <a:pt x="323" y="9"/>
                  <a:pt x="324" y="9"/>
                </a:cubicBezTo>
                <a:cubicBezTo>
                  <a:pt x="324" y="10"/>
                  <a:pt x="323" y="9"/>
                  <a:pt x="324" y="10"/>
                </a:cubicBezTo>
                <a:cubicBezTo>
                  <a:pt x="325" y="9"/>
                  <a:pt x="327" y="7"/>
                  <a:pt x="327" y="6"/>
                </a:cubicBezTo>
                <a:cubicBezTo>
                  <a:pt x="326" y="5"/>
                  <a:pt x="325" y="5"/>
                  <a:pt x="326" y="4"/>
                </a:cubicBezTo>
                <a:cubicBezTo>
                  <a:pt x="325" y="4"/>
                  <a:pt x="323" y="4"/>
                  <a:pt x="323" y="2"/>
                </a:cubicBezTo>
                <a:cubicBezTo>
                  <a:pt x="322" y="3"/>
                  <a:pt x="322" y="3"/>
                  <a:pt x="322" y="4"/>
                </a:cubicBezTo>
                <a:cubicBezTo>
                  <a:pt x="322" y="4"/>
                  <a:pt x="322" y="3"/>
                  <a:pt x="322" y="3"/>
                </a:cubicBezTo>
                <a:cubicBezTo>
                  <a:pt x="322" y="4"/>
                  <a:pt x="322" y="4"/>
                  <a:pt x="322" y="4"/>
                </a:cubicBezTo>
                <a:cubicBezTo>
                  <a:pt x="321" y="4"/>
                  <a:pt x="321" y="3"/>
                  <a:pt x="321" y="4"/>
                </a:cubicBezTo>
                <a:cubicBezTo>
                  <a:pt x="321" y="3"/>
                  <a:pt x="321" y="3"/>
                  <a:pt x="321" y="3"/>
                </a:cubicBezTo>
                <a:cubicBezTo>
                  <a:pt x="321" y="3"/>
                  <a:pt x="320" y="3"/>
                  <a:pt x="320" y="3"/>
                </a:cubicBezTo>
                <a:cubicBezTo>
                  <a:pt x="320" y="2"/>
                  <a:pt x="318" y="3"/>
                  <a:pt x="317" y="4"/>
                </a:cubicBezTo>
                <a:cubicBezTo>
                  <a:pt x="316" y="3"/>
                  <a:pt x="315" y="4"/>
                  <a:pt x="314" y="6"/>
                </a:cubicBezTo>
                <a:cubicBezTo>
                  <a:pt x="314" y="5"/>
                  <a:pt x="314" y="5"/>
                  <a:pt x="314" y="5"/>
                </a:cubicBezTo>
                <a:cubicBezTo>
                  <a:pt x="314" y="4"/>
                  <a:pt x="315" y="4"/>
                  <a:pt x="316" y="3"/>
                </a:cubicBezTo>
                <a:cubicBezTo>
                  <a:pt x="315" y="2"/>
                  <a:pt x="315" y="3"/>
                  <a:pt x="315" y="2"/>
                </a:cubicBezTo>
                <a:cubicBezTo>
                  <a:pt x="313" y="4"/>
                  <a:pt x="312" y="3"/>
                  <a:pt x="310" y="5"/>
                </a:cubicBezTo>
                <a:cubicBezTo>
                  <a:pt x="310" y="4"/>
                  <a:pt x="310" y="4"/>
                  <a:pt x="310" y="4"/>
                </a:cubicBezTo>
                <a:cubicBezTo>
                  <a:pt x="311" y="4"/>
                  <a:pt x="312" y="3"/>
                  <a:pt x="312" y="2"/>
                </a:cubicBezTo>
                <a:cubicBezTo>
                  <a:pt x="312" y="2"/>
                  <a:pt x="312" y="3"/>
                  <a:pt x="311" y="2"/>
                </a:cubicBezTo>
                <a:cubicBezTo>
                  <a:pt x="311" y="3"/>
                  <a:pt x="311" y="3"/>
                  <a:pt x="311" y="3"/>
                </a:cubicBezTo>
                <a:cubicBezTo>
                  <a:pt x="311" y="3"/>
                  <a:pt x="311" y="3"/>
                  <a:pt x="311" y="4"/>
                </a:cubicBezTo>
                <a:cubicBezTo>
                  <a:pt x="310" y="3"/>
                  <a:pt x="309" y="4"/>
                  <a:pt x="309" y="5"/>
                </a:cubicBezTo>
                <a:cubicBezTo>
                  <a:pt x="309" y="6"/>
                  <a:pt x="309" y="4"/>
                  <a:pt x="309" y="5"/>
                </a:cubicBezTo>
                <a:cubicBezTo>
                  <a:pt x="309" y="5"/>
                  <a:pt x="309" y="4"/>
                  <a:pt x="309" y="4"/>
                </a:cubicBezTo>
                <a:cubicBezTo>
                  <a:pt x="308" y="4"/>
                  <a:pt x="308" y="5"/>
                  <a:pt x="308" y="5"/>
                </a:cubicBezTo>
                <a:cubicBezTo>
                  <a:pt x="308" y="6"/>
                  <a:pt x="308" y="5"/>
                  <a:pt x="308" y="4"/>
                </a:cubicBezTo>
                <a:cubicBezTo>
                  <a:pt x="307" y="5"/>
                  <a:pt x="308" y="5"/>
                  <a:pt x="307" y="6"/>
                </a:cubicBezTo>
                <a:cubicBezTo>
                  <a:pt x="307" y="6"/>
                  <a:pt x="307" y="5"/>
                  <a:pt x="307" y="5"/>
                </a:cubicBezTo>
                <a:cubicBezTo>
                  <a:pt x="307" y="5"/>
                  <a:pt x="307" y="6"/>
                  <a:pt x="307" y="6"/>
                </a:cubicBezTo>
                <a:cubicBezTo>
                  <a:pt x="307" y="6"/>
                  <a:pt x="306" y="6"/>
                  <a:pt x="306" y="5"/>
                </a:cubicBezTo>
                <a:cubicBezTo>
                  <a:pt x="306" y="5"/>
                  <a:pt x="306" y="5"/>
                  <a:pt x="307" y="5"/>
                </a:cubicBezTo>
                <a:cubicBezTo>
                  <a:pt x="306" y="4"/>
                  <a:pt x="306" y="5"/>
                  <a:pt x="306" y="6"/>
                </a:cubicBezTo>
                <a:cubicBezTo>
                  <a:pt x="305" y="6"/>
                  <a:pt x="304" y="6"/>
                  <a:pt x="304" y="7"/>
                </a:cubicBezTo>
                <a:cubicBezTo>
                  <a:pt x="304" y="7"/>
                  <a:pt x="304" y="6"/>
                  <a:pt x="304" y="6"/>
                </a:cubicBezTo>
                <a:cubicBezTo>
                  <a:pt x="304" y="6"/>
                  <a:pt x="305" y="6"/>
                  <a:pt x="305" y="5"/>
                </a:cubicBezTo>
                <a:cubicBezTo>
                  <a:pt x="305" y="5"/>
                  <a:pt x="305" y="4"/>
                  <a:pt x="305" y="4"/>
                </a:cubicBezTo>
                <a:cubicBezTo>
                  <a:pt x="305" y="4"/>
                  <a:pt x="304" y="4"/>
                  <a:pt x="304" y="4"/>
                </a:cubicBezTo>
                <a:cubicBezTo>
                  <a:pt x="304" y="4"/>
                  <a:pt x="304" y="4"/>
                  <a:pt x="304" y="3"/>
                </a:cubicBezTo>
                <a:cubicBezTo>
                  <a:pt x="303" y="4"/>
                  <a:pt x="303" y="4"/>
                  <a:pt x="302" y="4"/>
                </a:cubicBezTo>
                <a:cubicBezTo>
                  <a:pt x="302" y="4"/>
                  <a:pt x="302" y="4"/>
                  <a:pt x="303" y="4"/>
                </a:cubicBezTo>
                <a:cubicBezTo>
                  <a:pt x="303" y="4"/>
                  <a:pt x="303" y="4"/>
                  <a:pt x="303" y="4"/>
                </a:cubicBezTo>
                <a:cubicBezTo>
                  <a:pt x="303" y="4"/>
                  <a:pt x="303" y="4"/>
                  <a:pt x="303" y="4"/>
                </a:cubicBezTo>
                <a:cubicBezTo>
                  <a:pt x="302" y="3"/>
                  <a:pt x="302" y="4"/>
                  <a:pt x="301" y="4"/>
                </a:cubicBezTo>
                <a:cubicBezTo>
                  <a:pt x="301" y="4"/>
                  <a:pt x="301" y="3"/>
                  <a:pt x="301" y="2"/>
                </a:cubicBezTo>
                <a:cubicBezTo>
                  <a:pt x="301" y="3"/>
                  <a:pt x="301" y="3"/>
                  <a:pt x="301" y="3"/>
                </a:cubicBezTo>
                <a:cubicBezTo>
                  <a:pt x="300" y="3"/>
                  <a:pt x="300" y="3"/>
                  <a:pt x="300" y="2"/>
                </a:cubicBezTo>
                <a:cubicBezTo>
                  <a:pt x="300" y="3"/>
                  <a:pt x="300" y="3"/>
                  <a:pt x="300" y="3"/>
                </a:cubicBezTo>
                <a:cubicBezTo>
                  <a:pt x="299" y="3"/>
                  <a:pt x="300" y="3"/>
                  <a:pt x="299" y="2"/>
                </a:cubicBezTo>
                <a:cubicBezTo>
                  <a:pt x="299" y="3"/>
                  <a:pt x="298" y="3"/>
                  <a:pt x="297" y="3"/>
                </a:cubicBezTo>
                <a:cubicBezTo>
                  <a:pt x="297" y="2"/>
                  <a:pt x="298" y="2"/>
                  <a:pt x="298" y="2"/>
                </a:cubicBezTo>
                <a:cubicBezTo>
                  <a:pt x="297" y="1"/>
                  <a:pt x="297" y="2"/>
                  <a:pt x="297" y="2"/>
                </a:cubicBezTo>
                <a:cubicBezTo>
                  <a:pt x="297" y="2"/>
                  <a:pt x="297" y="2"/>
                  <a:pt x="297" y="2"/>
                </a:cubicBezTo>
                <a:cubicBezTo>
                  <a:pt x="295" y="2"/>
                  <a:pt x="294" y="3"/>
                  <a:pt x="292" y="3"/>
                </a:cubicBezTo>
                <a:cubicBezTo>
                  <a:pt x="292" y="3"/>
                  <a:pt x="292" y="4"/>
                  <a:pt x="292" y="4"/>
                </a:cubicBezTo>
                <a:cubicBezTo>
                  <a:pt x="292" y="4"/>
                  <a:pt x="292" y="4"/>
                  <a:pt x="292" y="5"/>
                </a:cubicBezTo>
                <a:cubicBezTo>
                  <a:pt x="291" y="2"/>
                  <a:pt x="290" y="5"/>
                  <a:pt x="289" y="5"/>
                </a:cubicBezTo>
                <a:cubicBezTo>
                  <a:pt x="289" y="3"/>
                  <a:pt x="290" y="3"/>
                  <a:pt x="291" y="3"/>
                </a:cubicBezTo>
                <a:cubicBezTo>
                  <a:pt x="290" y="2"/>
                  <a:pt x="290" y="3"/>
                  <a:pt x="290" y="2"/>
                </a:cubicBezTo>
                <a:cubicBezTo>
                  <a:pt x="289" y="3"/>
                  <a:pt x="289" y="3"/>
                  <a:pt x="289" y="3"/>
                </a:cubicBezTo>
                <a:cubicBezTo>
                  <a:pt x="289" y="3"/>
                  <a:pt x="289" y="3"/>
                  <a:pt x="289" y="2"/>
                </a:cubicBezTo>
                <a:cubicBezTo>
                  <a:pt x="289" y="2"/>
                  <a:pt x="289" y="2"/>
                  <a:pt x="289" y="2"/>
                </a:cubicBezTo>
                <a:cubicBezTo>
                  <a:pt x="289" y="2"/>
                  <a:pt x="290" y="2"/>
                  <a:pt x="290" y="1"/>
                </a:cubicBezTo>
                <a:cubicBezTo>
                  <a:pt x="289" y="0"/>
                  <a:pt x="289" y="3"/>
                  <a:pt x="288" y="2"/>
                </a:cubicBezTo>
                <a:cubicBezTo>
                  <a:pt x="288" y="2"/>
                  <a:pt x="287" y="3"/>
                  <a:pt x="287" y="4"/>
                </a:cubicBezTo>
                <a:cubicBezTo>
                  <a:pt x="287" y="4"/>
                  <a:pt x="287" y="3"/>
                  <a:pt x="287" y="3"/>
                </a:cubicBezTo>
                <a:cubicBezTo>
                  <a:pt x="287" y="2"/>
                  <a:pt x="286" y="3"/>
                  <a:pt x="286" y="3"/>
                </a:cubicBezTo>
                <a:cubicBezTo>
                  <a:pt x="286" y="3"/>
                  <a:pt x="286" y="3"/>
                  <a:pt x="286" y="4"/>
                </a:cubicBezTo>
                <a:cubicBezTo>
                  <a:pt x="286" y="4"/>
                  <a:pt x="286" y="3"/>
                  <a:pt x="286" y="4"/>
                </a:cubicBezTo>
                <a:cubicBezTo>
                  <a:pt x="286" y="4"/>
                  <a:pt x="286" y="4"/>
                  <a:pt x="285" y="4"/>
                </a:cubicBezTo>
                <a:cubicBezTo>
                  <a:pt x="284" y="5"/>
                  <a:pt x="284" y="5"/>
                  <a:pt x="284" y="5"/>
                </a:cubicBezTo>
                <a:cubicBezTo>
                  <a:pt x="284" y="5"/>
                  <a:pt x="285" y="5"/>
                  <a:pt x="284" y="5"/>
                </a:cubicBezTo>
                <a:cubicBezTo>
                  <a:pt x="283" y="4"/>
                  <a:pt x="284" y="4"/>
                  <a:pt x="283" y="4"/>
                </a:cubicBezTo>
                <a:cubicBezTo>
                  <a:pt x="283" y="5"/>
                  <a:pt x="283" y="5"/>
                  <a:pt x="282" y="6"/>
                </a:cubicBezTo>
                <a:cubicBezTo>
                  <a:pt x="282" y="6"/>
                  <a:pt x="281" y="6"/>
                  <a:pt x="280" y="5"/>
                </a:cubicBezTo>
                <a:cubicBezTo>
                  <a:pt x="280" y="7"/>
                  <a:pt x="279" y="7"/>
                  <a:pt x="279" y="8"/>
                </a:cubicBezTo>
                <a:cubicBezTo>
                  <a:pt x="278" y="8"/>
                  <a:pt x="279" y="7"/>
                  <a:pt x="279" y="7"/>
                </a:cubicBezTo>
                <a:cubicBezTo>
                  <a:pt x="278" y="7"/>
                  <a:pt x="277" y="9"/>
                  <a:pt x="277" y="10"/>
                </a:cubicBezTo>
                <a:cubicBezTo>
                  <a:pt x="278" y="10"/>
                  <a:pt x="278" y="8"/>
                  <a:pt x="279" y="8"/>
                </a:cubicBezTo>
                <a:cubicBezTo>
                  <a:pt x="279" y="8"/>
                  <a:pt x="279" y="8"/>
                  <a:pt x="279" y="9"/>
                </a:cubicBezTo>
                <a:cubicBezTo>
                  <a:pt x="279" y="9"/>
                  <a:pt x="279" y="8"/>
                  <a:pt x="279" y="8"/>
                </a:cubicBezTo>
                <a:cubicBezTo>
                  <a:pt x="280" y="9"/>
                  <a:pt x="281" y="5"/>
                  <a:pt x="283" y="7"/>
                </a:cubicBezTo>
                <a:cubicBezTo>
                  <a:pt x="282" y="8"/>
                  <a:pt x="281" y="9"/>
                  <a:pt x="280" y="9"/>
                </a:cubicBezTo>
                <a:cubicBezTo>
                  <a:pt x="279" y="11"/>
                  <a:pt x="278" y="11"/>
                  <a:pt x="276" y="11"/>
                </a:cubicBezTo>
                <a:cubicBezTo>
                  <a:pt x="277" y="10"/>
                  <a:pt x="277" y="9"/>
                  <a:pt x="277" y="8"/>
                </a:cubicBezTo>
                <a:cubicBezTo>
                  <a:pt x="277" y="9"/>
                  <a:pt x="276" y="9"/>
                  <a:pt x="276" y="9"/>
                </a:cubicBezTo>
                <a:cubicBezTo>
                  <a:pt x="275" y="8"/>
                  <a:pt x="275" y="10"/>
                  <a:pt x="274" y="9"/>
                </a:cubicBezTo>
                <a:cubicBezTo>
                  <a:pt x="273" y="10"/>
                  <a:pt x="273" y="10"/>
                  <a:pt x="272" y="10"/>
                </a:cubicBezTo>
                <a:cubicBezTo>
                  <a:pt x="273" y="10"/>
                  <a:pt x="272" y="11"/>
                  <a:pt x="273" y="11"/>
                </a:cubicBezTo>
                <a:cubicBezTo>
                  <a:pt x="272" y="11"/>
                  <a:pt x="272" y="11"/>
                  <a:pt x="272" y="12"/>
                </a:cubicBezTo>
                <a:cubicBezTo>
                  <a:pt x="271" y="11"/>
                  <a:pt x="272" y="11"/>
                  <a:pt x="272" y="11"/>
                </a:cubicBezTo>
                <a:cubicBezTo>
                  <a:pt x="272" y="10"/>
                  <a:pt x="271" y="11"/>
                  <a:pt x="271" y="12"/>
                </a:cubicBezTo>
                <a:cubicBezTo>
                  <a:pt x="270" y="12"/>
                  <a:pt x="270" y="12"/>
                  <a:pt x="270" y="11"/>
                </a:cubicBezTo>
                <a:cubicBezTo>
                  <a:pt x="269" y="11"/>
                  <a:pt x="269" y="13"/>
                  <a:pt x="268" y="13"/>
                </a:cubicBezTo>
                <a:cubicBezTo>
                  <a:pt x="267" y="12"/>
                  <a:pt x="268" y="11"/>
                  <a:pt x="268" y="10"/>
                </a:cubicBezTo>
                <a:cubicBezTo>
                  <a:pt x="267" y="10"/>
                  <a:pt x="267" y="12"/>
                  <a:pt x="266" y="12"/>
                </a:cubicBezTo>
                <a:cubicBezTo>
                  <a:pt x="266" y="11"/>
                  <a:pt x="266" y="11"/>
                  <a:pt x="266" y="11"/>
                </a:cubicBezTo>
                <a:cubicBezTo>
                  <a:pt x="265" y="12"/>
                  <a:pt x="266" y="11"/>
                  <a:pt x="266" y="12"/>
                </a:cubicBezTo>
                <a:cubicBezTo>
                  <a:pt x="266" y="12"/>
                  <a:pt x="267" y="12"/>
                  <a:pt x="267" y="11"/>
                </a:cubicBezTo>
                <a:cubicBezTo>
                  <a:pt x="267" y="12"/>
                  <a:pt x="267" y="12"/>
                  <a:pt x="268" y="12"/>
                </a:cubicBezTo>
                <a:cubicBezTo>
                  <a:pt x="268" y="12"/>
                  <a:pt x="268" y="12"/>
                  <a:pt x="267" y="13"/>
                </a:cubicBezTo>
                <a:cubicBezTo>
                  <a:pt x="267" y="13"/>
                  <a:pt x="267" y="12"/>
                  <a:pt x="267" y="12"/>
                </a:cubicBezTo>
                <a:cubicBezTo>
                  <a:pt x="267" y="12"/>
                  <a:pt x="266" y="13"/>
                  <a:pt x="267" y="13"/>
                </a:cubicBezTo>
                <a:cubicBezTo>
                  <a:pt x="266" y="13"/>
                  <a:pt x="266" y="13"/>
                  <a:pt x="265" y="13"/>
                </a:cubicBezTo>
                <a:cubicBezTo>
                  <a:pt x="265" y="13"/>
                  <a:pt x="265" y="12"/>
                  <a:pt x="266" y="12"/>
                </a:cubicBezTo>
                <a:cubicBezTo>
                  <a:pt x="266" y="12"/>
                  <a:pt x="266" y="13"/>
                  <a:pt x="266" y="13"/>
                </a:cubicBezTo>
                <a:cubicBezTo>
                  <a:pt x="266" y="12"/>
                  <a:pt x="266" y="12"/>
                  <a:pt x="266" y="11"/>
                </a:cubicBezTo>
                <a:cubicBezTo>
                  <a:pt x="265" y="14"/>
                  <a:pt x="263" y="14"/>
                  <a:pt x="262" y="15"/>
                </a:cubicBezTo>
                <a:cubicBezTo>
                  <a:pt x="262" y="15"/>
                  <a:pt x="262" y="15"/>
                  <a:pt x="262" y="15"/>
                </a:cubicBezTo>
                <a:cubicBezTo>
                  <a:pt x="262" y="15"/>
                  <a:pt x="261" y="16"/>
                  <a:pt x="260" y="16"/>
                </a:cubicBezTo>
                <a:cubicBezTo>
                  <a:pt x="260" y="16"/>
                  <a:pt x="261" y="15"/>
                  <a:pt x="261" y="15"/>
                </a:cubicBezTo>
                <a:cubicBezTo>
                  <a:pt x="261" y="15"/>
                  <a:pt x="261" y="15"/>
                  <a:pt x="261" y="14"/>
                </a:cubicBezTo>
                <a:cubicBezTo>
                  <a:pt x="260" y="15"/>
                  <a:pt x="259" y="16"/>
                  <a:pt x="258" y="16"/>
                </a:cubicBezTo>
                <a:cubicBezTo>
                  <a:pt x="257" y="15"/>
                  <a:pt x="259" y="15"/>
                  <a:pt x="259" y="14"/>
                </a:cubicBezTo>
                <a:cubicBezTo>
                  <a:pt x="258" y="14"/>
                  <a:pt x="258" y="14"/>
                  <a:pt x="258" y="15"/>
                </a:cubicBezTo>
                <a:cubicBezTo>
                  <a:pt x="256" y="14"/>
                  <a:pt x="254" y="17"/>
                  <a:pt x="253" y="17"/>
                </a:cubicBezTo>
                <a:cubicBezTo>
                  <a:pt x="253" y="17"/>
                  <a:pt x="254" y="16"/>
                  <a:pt x="253" y="16"/>
                </a:cubicBezTo>
                <a:cubicBezTo>
                  <a:pt x="253" y="17"/>
                  <a:pt x="253" y="17"/>
                  <a:pt x="252" y="17"/>
                </a:cubicBezTo>
                <a:cubicBezTo>
                  <a:pt x="252" y="17"/>
                  <a:pt x="253" y="18"/>
                  <a:pt x="253" y="17"/>
                </a:cubicBezTo>
                <a:cubicBezTo>
                  <a:pt x="253" y="18"/>
                  <a:pt x="253" y="18"/>
                  <a:pt x="253" y="18"/>
                </a:cubicBezTo>
                <a:cubicBezTo>
                  <a:pt x="253" y="18"/>
                  <a:pt x="252" y="17"/>
                  <a:pt x="251" y="19"/>
                </a:cubicBezTo>
                <a:cubicBezTo>
                  <a:pt x="251" y="18"/>
                  <a:pt x="251" y="18"/>
                  <a:pt x="251" y="18"/>
                </a:cubicBezTo>
                <a:cubicBezTo>
                  <a:pt x="251" y="19"/>
                  <a:pt x="250" y="18"/>
                  <a:pt x="250" y="19"/>
                </a:cubicBezTo>
                <a:cubicBezTo>
                  <a:pt x="249" y="18"/>
                  <a:pt x="249" y="18"/>
                  <a:pt x="249" y="18"/>
                </a:cubicBezTo>
                <a:cubicBezTo>
                  <a:pt x="249" y="18"/>
                  <a:pt x="249" y="18"/>
                  <a:pt x="249" y="18"/>
                </a:cubicBezTo>
                <a:cubicBezTo>
                  <a:pt x="248" y="18"/>
                  <a:pt x="249" y="18"/>
                  <a:pt x="249" y="18"/>
                </a:cubicBezTo>
                <a:cubicBezTo>
                  <a:pt x="247" y="19"/>
                  <a:pt x="246" y="19"/>
                  <a:pt x="244" y="20"/>
                </a:cubicBezTo>
                <a:cubicBezTo>
                  <a:pt x="244" y="20"/>
                  <a:pt x="244" y="19"/>
                  <a:pt x="244" y="19"/>
                </a:cubicBezTo>
                <a:cubicBezTo>
                  <a:pt x="244" y="19"/>
                  <a:pt x="243" y="19"/>
                  <a:pt x="243" y="19"/>
                </a:cubicBezTo>
                <a:cubicBezTo>
                  <a:pt x="242" y="20"/>
                  <a:pt x="243" y="20"/>
                  <a:pt x="243" y="20"/>
                </a:cubicBezTo>
                <a:cubicBezTo>
                  <a:pt x="242" y="20"/>
                  <a:pt x="242" y="20"/>
                  <a:pt x="241" y="21"/>
                </a:cubicBezTo>
                <a:cubicBezTo>
                  <a:pt x="241" y="21"/>
                  <a:pt x="241" y="20"/>
                  <a:pt x="241" y="20"/>
                </a:cubicBezTo>
                <a:cubicBezTo>
                  <a:pt x="241" y="20"/>
                  <a:pt x="241" y="21"/>
                  <a:pt x="241" y="21"/>
                </a:cubicBezTo>
                <a:cubicBezTo>
                  <a:pt x="240" y="20"/>
                  <a:pt x="241" y="21"/>
                  <a:pt x="240" y="21"/>
                </a:cubicBezTo>
                <a:cubicBezTo>
                  <a:pt x="239" y="21"/>
                  <a:pt x="240" y="21"/>
                  <a:pt x="239" y="21"/>
                </a:cubicBezTo>
                <a:cubicBezTo>
                  <a:pt x="239" y="21"/>
                  <a:pt x="239" y="21"/>
                  <a:pt x="239" y="21"/>
                </a:cubicBezTo>
                <a:cubicBezTo>
                  <a:pt x="239" y="22"/>
                  <a:pt x="237" y="21"/>
                  <a:pt x="237" y="20"/>
                </a:cubicBezTo>
                <a:cubicBezTo>
                  <a:pt x="236" y="21"/>
                  <a:pt x="238" y="21"/>
                  <a:pt x="238" y="22"/>
                </a:cubicBezTo>
                <a:cubicBezTo>
                  <a:pt x="237" y="22"/>
                  <a:pt x="237" y="22"/>
                  <a:pt x="237" y="21"/>
                </a:cubicBezTo>
                <a:cubicBezTo>
                  <a:pt x="236" y="22"/>
                  <a:pt x="236" y="21"/>
                  <a:pt x="236" y="23"/>
                </a:cubicBezTo>
                <a:cubicBezTo>
                  <a:pt x="235" y="23"/>
                  <a:pt x="235" y="23"/>
                  <a:pt x="234" y="22"/>
                </a:cubicBezTo>
                <a:cubicBezTo>
                  <a:pt x="234" y="23"/>
                  <a:pt x="234" y="23"/>
                  <a:pt x="234" y="23"/>
                </a:cubicBezTo>
                <a:cubicBezTo>
                  <a:pt x="235" y="23"/>
                  <a:pt x="234" y="22"/>
                  <a:pt x="235" y="23"/>
                </a:cubicBezTo>
                <a:cubicBezTo>
                  <a:pt x="234" y="24"/>
                  <a:pt x="233" y="23"/>
                  <a:pt x="232" y="24"/>
                </a:cubicBezTo>
                <a:cubicBezTo>
                  <a:pt x="232" y="24"/>
                  <a:pt x="232" y="23"/>
                  <a:pt x="232" y="23"/>
                </a:cubicBezTo>
                <a:cubicBezTo>
                  <a:pt x="232" y="22"/>
                  <a:pt x="232" y="24"/>
                  <a:pt x="231" y="24"/>
                </a:cubicBezTo>
                <a:cubicBezTo>
                  <a:pt x="230" y="24"/>
                  <a:pt x="230" y="24"/>
                  <a:pt x="230" y="25"/>
                </a:cubicBezTo>
                <a:cubicBezTo>
                  <a:pt x="229" y="24"/>
                  <a:pt x="228" y="25"/>
                  <a:pt x="228" y="25"/>
                </a:cubicBezTo>
                <a:cubicBezTo>
                  <a:pt x="228" y="24"/>
                  <a:pt x="228" y="25"/>
                  <a:pt x="228" y="24"/>
                </a:cubicBezTo>
                <a:cubicBezTo>
                  <a:pt x="228" y="24"/>
                  <a:pt x="229" y="23"/>
                  <a:pt x="228" y="23"/>
                </a:cubicBezTo>
                <a:cubicBezTo>
                  <a:pt x="228" y="24"/>
                  <a:pt x="227" y="24"/>
                  <a:pt x="227" y="25"/>
                </a:cubicBezTo>
                <a:cubicBezTo>
                  <a:pt x="227" y="25"/>
                  <a:pt x="226" y="25"/>
                  <a:pt x="226" y="25"/>
                </a:cubicBezTo>
                <a:cubicBezTo>
                  <a:pt x="226" y="24"/>
                  <a:pt x="227" y="25"/>
                  <a:pt x="226" y="24"/>
                </a:cubicBezTo>
                <a:cubicBezTo>
                  <a:pt x="226" y="23"/>
                  <a:pt x="227" y="24"/>
                  <a:pt x="227" y="23"/>
                </a:cubicBezTo>
                <a:cubicBezTo>
                  <a:pt x="227" y="23"/>
                  <a:pt x="226" y="24"/>
                  <a:pt x="226" y="23"/>
                </a:cubicBezTo>
                <a:cubicBezTo>
                  <a:pt x="226" y="24"/>
                  <a:pt x="225" y="24"/>
                  <a:pt x="225" y="24"/>
                </a:cubicBezTo>
                <a:cubicBezTo>
                  <a:pt x="225" y="23"/>
                  <a:pt x="224" y="24"/>
                  <a:pt x="223" y="24"/>
                </a:cubicBezTo>
                <a:cubicBezTo>
                  <a:pt x="223" y="24"/>
                  <a:pt x="223" y="24"/>
                  <a:pt x="223" y="24"/>
                </a:cubicBezTo>
                <a:cubicBezTo>
                  <a:pt x="223" y="24"/>
                  <a:pt x="222" y="25"/>
                  <a:pt x="222" y="25"/>
                </a:cubicBezTo>
                <a:cubicBezTo>
                  <a:pt x="222" y="25"/>
                  <a:pt x="222" y="25"/>
                  <a:pt x="222" y="25"/>
                </a:cubicBezTo>
                <a:cubicBezTo>
                  <a:pt x="222" y="26"/>
                  <a:pt x="222" y="26"/>
                  <a:pt x="223" y="25"/>
                </a:cubicBezTo>
                <a:cubicBezTo>
                  <a:pt x="223" y="26"/>
                  <a:pt x="222" y="26"/>
                  <a:pt x="221" y="26"/>
                </a:cubicBezTo>
                <a:cubicBezTo>
                  <a:pt x="221" y="26"/>
                  <a:pt x="221" y="25"/>
                  <a:pt x="222" y="25"/>
                </a:cubicBezTo>
                <a:cubicBezTo>
                  <a:pt x="221" y="25"/>
                  <a:pt x="221" y="25"/>
                  <a:pt x="221" y="24"/>
                </a:cubicBezTo>
                <a:cubicBezTo>
                  <a:pt x="221" y="25"/>
                  <a:pt x="220" y="24"/>
                  <a:pt x="220" y="25"/>
                </a:cubicBezTo>
                <a:cubicBezTo>
                  <a:pt x="220" y="26"/>
                  <a:pt x="220" y="25"/>
                  <a:pt x="221" y="26"/>
                </a:cubicBezTo>
                <a:cubicBezTo>
                  <a:pt x="220" y="26"/>
                  <a:pt x="220" y="26"/>
                  <a:pt x="220" y="26"/>
                </a:cubicBezTo>
                <a:cubicBezTo>
                  <a:pt x="220" y="26"/>
                  <a:pt x="220" y="26"/>
                  <a:pt x="220" y="25"/>
                </a:cubicBezTo>
                <a:cubicBezTo>
                  <a:pt x="220" y="25"/>
                  <a:pt x="220" y="25"/>
                  <a:pt x="220" y="25"/>
                </a:cubicBezTo>
                <a:cubicBezTo>
                  <a:pt x="219" y="25"/>
                  <a:pt x="220" y="26"/>
                  <a:pt x="219" y="25"/>
                </a:cubicBezTo>
                <a:cubicBezTo>
                  <a:pt x="219" y="26"/>
                  <a:pt x="220" y="26"/>
                  <a:pt x="219" y="27"/>
                </a:cubicBezTo>
                <a:cubicBezTo>
                  <a:pt x="219" y="27"/>
                  <a:pt x="219" y="26"/>
                  <a:pt x="219" y="26"/>
                </a:cubicBezTo>
                <a:cubicBezTo>
                  <a:pt x="219" y="26"/>
                  <a:pt x="219" y="26"/>
                  <a:pt x="219" y="27"/>
                </a:cubicBezTo>
                <a:cubicBezTo>
                  <a:pt x="219" y="27"/>
                  <a:pt x="219" y="27"/>
                  <a:pt x="218" y="27"/>
                </a:cubicBezTo>
                <a:cubicBezTo>
                  <a:pt x="218" y="27"/>
                  <a:pt x="218" y="26"/>
                  <a:pt x="218" y="25"/>
                </a:cubicBezTo>
                <a:cubicBezTo>
                  <a:pt x="218" y="26"/>
                  <a:pt x="218" y="26"/>
                  <a:pt x="218" y="26"/>
                </a:cubicBezTo>
                <a:cubicBezTo>
                  <a:pt x="218" y="27"/>
                  <a:pt x="217" y="26"/>
                  <a:pt x="217" y="27"/>
                </a:cubicBezTo>
                <a:cubicBezTo>
                  <a:pt x="217" y="27"/>
                  <a:pt x="217" y="26"/>
                  <a:pt x="216" y="26"/>
                </a:cubicBezTo>
                <a:cubicBezTo>
                  <a:pt x="216" y="26"/>
                  <a:pt x="216" y="26"/>
                  <a:pt x="216" y="26"/>
                </a:cubicBezTo>
                <a:cubicBezTo>
                  <a:pt x="216" y="27"/>
                  <a:pt x="216" y="26"/>
                  <a:pt x="215" y="26"/>
                </a:cubicBezTo>
                <a:cubicBezTo>
                  <a:pt x="215" y="26"/>
                  <a:pt x="215" y="26"/>
                  <a:pt x="215" y="26"/>
                </a:cubicBezTo>
                <a:cubicBezTo>
                  <a:pt x="215" y="26"/>
                  <a:pt x="215" y="26"/>
                  <a:pt x="215" y="27"/>
                </a:cubicBezTo>
                <a:cubicBezTo>
                  <a:pt x="215" y="27"/>
                  <a:pt x="215" y="27"/>
                  <a:pt x="215" y="27"/>
                </a:cubicBezTo>
                <a:cubicBezTo>
                  <a:pt x="215" y="27"/>
                  <a:pt x="215" y="27"/>
                  <a:pt x="214" y="27"/>
                </a:cubicBezTo>
                <a:cubicBezTo>
                  <a:pt x="214" y="27"/>
                  <a:pt x="214" y="27"/>
                  <a:pt x="214" y="27"/>
                </a:cubicBezTo>
                <a:cubicBezTo>
                  <a:pt x="214" y="27"/>
                  <a:pt x="214" y="27"/>
                  <a:pt x="214" y="27"/>
                </a:cubicBezTo>
                <a:cubicBezTo>
                  <a:pt x="214" y="27"/>
                  <a:pt x="214" y="26"/>
                  <a:pt x="213" y="26"/>
                </a:cubicBezTo>
                <a:cubicBezTo>
                  <a:pt x="213" y="26"/>
                  <a:pt x="213" y="26"/>
                  <a:pt x="213" y="27"/>
                </a:cubicBezTo>
                <a:cubicBezTo>
                  <a:pt x="213" y="26"/>
                  <a:pt x="213" y="26"/>
                  <a:pt x="213" y="27"/>
                </a:cubicBezTo>
                <a:cubicBezTo>
                  <a:pt x="213" y="27"/>
                  <a:pt x="213" y="27"/>
                  <a:pt x="213" y="27"/>
                </a:cubicBezTo>
                <a:cubicBezTo>
                  <a:pt x="213" y="27"/>
                  <a:pt x="212" y="27"/>
                  <a:pt x="212" y="27"/>
                </a:cubicBezTo>
                <a:cubicBezTo>
                  <a:pt x="211" y="28"/>
                  <a:pt x="212" y="28"/>
                  <a:pt x="212" y="28"/>
                </a:cubicBezTo>
                <a:cubicBezTo>
                  <a:pt x="211" y="28"/>
                  <a:pt x="212" y="28"/>
                  <a:pt x="211" y="27"/>
                </a:cubicBezTo>
                <a:cubicBezTo>
                  <a:pt x="211" y="27"/>
                  <a:pt x="211" y="27"/>
                  <a:pt x="211" y="27"/>
                </a:cubicBezTo>
                <a:cubicBezTo>
                  <a:pt x="211" y="27"/>
                  <a:pt x="211" y="27"/>
                  <a:pt x="210" y="27"/>
                </a:cubicBezTo>
                <a:cubicBezTo>
                  <a:pt x="210" y="27"/>
                  <a:pt x="209" y="28"/>
                  <a:pt x="208" y="28"/>
                </a:cubicBezTo>
                <a:cubicBezTo>
                  <a:pt x="208" y="28"/>
                  <a:pt x="208" y="28"/>
                  <a:pt x="208" y="28"/>
                </a:cubicBezTo>
                <a:cubicBezTo>
                  <a:pt x="209" y="27"/>
                  <a:pt x="210" y="28"/>
                  <a:pt x="210" y="26"/>
                </a:cubicBezTo>
                <a:cubicBezTo>
                  <a:pt x="211" y="26"/>
                  <a:pt x="211" y="26"/>
                  <a:pt x="212" y="26"/>
                </a:cubicBezTo>
                <a:cubicBezTo>
                  <a:pt x="211" y="26"/>
                  <a:pt x="212" y="25"/>
                  <a:pt x="212" y="25"/>
                </a:cubicBezTo>
                <a:cubicBezTo>
                  <a:pt x="212" y="25"/>
                  <a:pt x="212" y="25"/>
                  <a:pt x="212" y="24"/>
                </a:cubicBezTo>
                <a:cubicBezTo>
                  <a:pt x="211" y="24"/>
                  <a:pt x="211" y="25"/>
                  <a:pt x="211" y="24"/>
                </a:cubicBezTo>
                <a:cubicBezTo>
                  <a:pt x="211" y="24"/>
                  <a:pt x="212" y="24"/>
                  <a:pt x="213" y="23"/>
                </a:cubicBezTo>
                <a:cubicBezTo>
                  <a:pt x="212" y="23"/>
                  <a:pt x="213" y="23"/>
                  <a:pt x="213" y="22"/>
                </a:cubicBezTo>
                <a:cubicBezTo>
                  <a:pt x="213" y="22"/>
                  <a:pt x="213" y="22"/>
                  <a:pt x="213" y="22"/>
                </a:cubicBezTo>
                <a:cubicBezTo>
                  <a:pt x="213" y="22"/>
                  <a:pt x="212" y="22"/>
                  <a:pt x="212" y="22"/>
                </a:cubicBezTo>
                <a:cubicBezTo>
                  <a:pt x="213" y="21"/>
                  <a:pt x="212" y="21"/>
                  <a:pt x="212" y="21"/>
                </a:cubicBezTo>
                <a:cubicBezTo>
                  <a:pt x="212" y="20"/>
                  <a:pt x="212" y="20"/>
                  <a:pt x="212" y="20"/>
                </a:cubicBezTo>
                <a:cubicBezTo>
                  <a:pt x="212" y="20"/>
                  <a:pt x="211" y="20"/>
                  <a:pt x="211" y="20"/>
                </a:cubicBezTo>
                <a:cubicBezTo>
                  <a:pt x="212" y="20"/>
                  <a:pt x="212" y="21"/>
                  <a:pt x="211" y="22"/>
                </a:cubicBezTo>
                <a:cubicBezTo>
                  <a:pt x="211" y="21"/>
                  <a:pt x="210" y="22"/>
                  <a:pt x="209" y="21"/>
                </a:cubicBezTo>
                <a:cubicBezTo>
                  <a:pt x="209" y="21"/>
                  <a:pt x="209" y="22"/>
                  <a:pt x="209" y="22"/>
                </a:cubicBezTo>
                <a:cubicBezTo>
                  <a:pt x="208" y="22"/>
                  <a:pt x="208" y="21"/>
                  <a:pt x="208" y="20"/>
                </a:cubicBezTo>
                <a:cubicBezTo>
                  <a:pt x="208" y="21"/>
                  <a:pt x="208" y="20"/>
                  <a:pt x="207" y="20"/>
                </a:cubicBezTo>
                <a:cubicBezTo>
                  <a:pt x="208" y="20"/>
                  <a:pt x="208" y="20"/>
                  <a:pt x="209" y="20"/>
                </a:cubicBezTo>
                <a:cubicBezTo>
                  <a:pt x="209" y="20"/>
                  <a:pt x="209" y="20"/>
                  <a:pt x="209" y="20"/>
                </a:cubicBezTo>
                <a:cubicBezTo>
                  <a:pt x="209" y="20"/>
                  <a:pt x="209" y="19"/>
                  <a:pt x="209" y="19"/>
                </a:cubicBezTo>
                <a:cubicBezTo>
                  <a:pt x="210" y="19"/>
                  <a:pt x="210" y="18"/>
                  <a:pt x="211" y="18"/>
                </a:cubicBezTo>
                <a:cubicBezTo>
                  <a:pt x="210" y="17"/>
                  <a:pt x="210" y="17"/>
                  <a:pt x="210" y="17"/>
                </a:cubicBezTo>
                <a:cubicBezTo>
                  <a:pt x="210" y="17"/>
                  <a:pt x="210" y="18"/>
                  <a:pt x="210" y="17"/>
                </a:cubicBezTo>
                <a:cubicBezTo>
                  <a:pt x="210" y="17"/>
                  <a:pt x="210" y="16"/>
                  <a:pt x="210" y="16"/>
                </a:cubicBezTo>
                <a:cubicBezTo>
                  <a:pt x="210" y="15"/>
                  <a:pt x="210" y="15"/>
                  <a:pt x="210" y="15"/>
                </a:cubicBezTo>
                <a:cubicBezTo>
                  <a:pt x="210" y="15"/>
                  <a:pt x="210" y="15"/>
                  <a:pt x="210" y="14"/>
                </a:cubicBezTo>
                <a:cubicBezTo>
                  <a:pt x="210" y="14"/>
                  <a:pt x="209" y="14"/>
                  <a:pt x="209" y="14"/>
                </a:cubicBezTo>
                <a:cubicBezTo>
                  <a:pt x="209" y="14"/>
                  <a:pt x="209" y="14"/>
                  <a:pt x="209" y="14"/>
                </a:cubicBezTo>
                <a:cubicBezTo>
                  <a:pt x="209" y="14"/>
                  <a:pt x="209" y="13"/>
                  <a:pt x="208" y="13"/>
                </a:cubicBezTo>
                <a:cubicBezTo>
                  <a:pt x="209" y="13"/>
                  <a:pt x="209" y="12"/>
                  <a:pt x="209" y="11"/>
                </a:cubicBezTo>
                <a:cubicBezTo>
                  <a:pt x="209" y="11"/>
                  <a:pt x="209" y="11"/>
                  <a:pt x="209" y="11"/>
                </a:cubicBezTo>
                <a:cubicBezTo>
                  <a:pt x="208" y="12"/>
                  <a:pt x="208" y="11"/>
                  <a:pt x="208" y="11"/>
                </a:cubicBezTo>
                <a:cubicBezTo>
                  <a:pt x="207" y="11"/>
                  <a:pt x="207" y="10"/>
                  <a:pt x="207" y="10"/>
                </a:cubicBezTo>
                <a:cubicBezTo>
                  <a:pt x="208" y="10"/>
                  <a:pt x="208" y="10"/>
                  <a:pt x="208" y="10"/>
                </a:cubicBezTo>
                <a:cubicBezTo>
                  <a:pt x="207" y="10"/>
                  <a:pt x="207" y="10"/>
                  <a:pt x="207" y="11"/>
                </a:cubicBezTo>
                <a:cubicBezTo>
                  <a:pt x="207" y="11"/>
                  <a:pt x="206" y="10"/>
                  <a:pt x="206" y="10"/>
                </a:cubicBezTo>
                <a:cubicBezTo>
                  <a:pt x="206" y="10"/>
                  <a:pt x="206" y="10"/>
                  <a:pt x="206" y="10"/>
                </a:cubicBezTo>
                <a:cubicBezTo>
                  <a:pt x="206" y="9"/>
                  <a:pt x="206" y="9"/>
                  <a:pt x="205" y="10"/>
                </a:cubicBezTo>
                <a:cubicBezTo>
                  <a:pt x="205" y="9"/>
                  <a:pt x="204" y="10"/>
                  <a:pt x="205" y="9"/>
                </a:cubicBezTo>
                <a:cubicBezTo>
                  <a:pt x="204" y="9"/>
                  <a:pt x="205" y="10"/>
                  <a:pt x="204" y="10"/>
                </a:cubicBezTo>
                <a:cubicBezTo>
                  <a:pt x="203" y="9"/>
                  <a:pt x="201" y="10"/>
                  <a:pt x="200" y="11"/>
                </a:cubicBezTo>
                <a:cubicBezTo>
                  <a:pt x="200" y="11"/>
                  <a:pt x="201" y="11"/>
                  <a:pt x="201" y="11"/>
                </a:cubicBezTo>
                <a:cubicBezTo>
                  <a:pt x="199" y="12"/>
                  <a:pt x="198" y="10"/>
                  <a:pt x="197" y="12"/>
                </a:cubicBezTo>
                <a:cubicBezTo>
                  <a:pt x="197" y="12"/>
                  <a:pt x="197" y="12"/>
                  <a:pt x="197" y="11"/>
                </a:cubicBezTo>
                <a:cubicBezTo>
                  <a:pt x="197" y="12"/>
                  <a:pt x="197" y="12"/>
                  <a:pt x="197" y="12"/>
                </a:cubicBezTo>
                <a:cubicBezTo>
                  <a:pt x="197" y="11"/>
                  <a:pt x="197" y="11"/>
                  <a:pt x="197" y="11"/>
                </a:cubicBezTo>
                <a:cubicBezTo>
                  <a:pt x="197" y="11"/>
                  <a:pt x="197" y="11"/>
                  <a:pt x="197" y="11"/>
                </a:cubicBezTo>
                <a:cubicBezTo>
                  <a:pt x="195" y="11"/>
                  <a:pt x="193" y="11"/>
                  <a:pt x="192" y="12"/>
                </a:cubicBezTo>
                <a:cubicBezTo>
                  <a:pt x="191" y="12"/>
                  <a:pt x="191" y="12"/>
                  <a:pt x="191" y="12"/>
                </a:cubicBezTo>
                <a:cubicBezTo>
                  <a:pt x="191" y="12"/>
                  <a:pt x="191" y="12"/>
                  <a:pt x="191" y="12"/>
                </a:cubicBezTo>
                <a:cubicBezTo>
                  <a:pt x="191" y="12"/>
                  <a:pt x="191" y="13"/>
                  <a:pt x="190" y="13"/>
                </a:cubicBezTo>
                <a:cubicBezTo>
                  <a:pt x="190" y="12"/>
                  <a:pt x="189" y="13"/>
                  <a:pt x="189" y="14"/>
                </a:cubicBezTo>
                <a:cubicBezTo>
                  <a:pt x="187" y="13"/>
                  <a:pt x="186" y="15"/>
                  <a:pt x="185" y="14"/>
                </a:cubicBezTo>
                <a:cubicBezTo>
                  <a:pt x="184" y="15"/>
                  <a:pt x="181" y="14"/>
                  <a:pt x="180" y="16"/>
                </a:cubicBezTo>
                <a:cubicBezTo>
                  <a:pt x="180" y="16"/>
                  <a:pt x="180" y="16"/>
                  <a:pt x="180" y="16"/>
                </a:cubicBezTo>
                <a:cubicBezTo>
                  <a:pt x="179" y="16"/>
                  <a:pt x="180" y="17"/>
                  <a:pt x="179" y="17"/>
                </a:cubicBezTo>
                <a:cubicBezTo>
                  <a:pt x="179" y="17"/>
                  <a:pt x="179" y="16"/>
                  <a:pt x="179" y="16"/>
                </a:cubicBezTo>
                <a:cubicBezTo>
                  <a:pt x="179" y="17"/>
                  <a:pt x="178" y="17"/>
                  <a:pt x="179" y="17"/>
                </a:cubicBezTo>
                <a:cubicBezTo>
                  <a:pt x="178" y="17"/>
                  <a:pt x="178" y="17"/>
                  <a:pt x="178" y="16"/>
                </a:cubicBezTo>
                <a:cubicBezTo>
                  <a:pt x="178" y="17"/>
                  <a:pt x="177" y="17"/>
                  <a:pt x="176" y="17"/>
                </a:cubicBezTo>
                <a:cubicBezTo>
                  <a:pt x="175" y="18"/>
                  <a:pt x="173" y="18"/>
                  <a:pt x="171" y="20"/>
                </a:cubicBezTo>
                <a:cubicBezTo>
                  <a:pt x="171" y="20"/>
                  <a:pt x="172" y="20"/>
                  <a:pt x="172" y="20"/>
                </a:cubicBezTo>
                <a:cubicBezTo>
                  <a:pt x="172" y="19"/>
                  <a:pt x="173" y="20"/>
                  <a:pt x="173" y="19"/>
                </a:cubicBezTo>
                <a:cubicBezTo>
                  <a:pt x="174" y="19"/>
                  <a:pt x="174" y="18"/>
                  <a:pt x="175" y="18"/>
                </a:cubicBezTo>
                <a:cubicBezTo>
                  <a:pt x="175" y="18"/>
                  <a:pt x="175" y="18"/>
                  <a:pt x="176" y="18"/>
                </a:cubicBezTo>
                <a:cubicBezTo>
                  <a:pt x="176" y="18"/>
                  <a:pt x="176" y="18"/>
                  <a:pt x="176" y="18"/>
                </a:cubicBezTo>
                <a:cubicBezTo>
                  <a:pt x="175" y="20"/>
                  <a:pt x="174" y="19"/>
                  <a:pt x="173" y="20"/>
                </a:cubicBezTo>
                <a:cubicBezTo>
                  <a:pt x="175" y="20"/>
                  <a:pt x="175" y="20"/>
                  <a:pt x="177" y="19"/>
                </a:cubicBezTo>
                <a:cubicBezTo>
                  <a:pt x="177" y="20"/>
                  <a:pt x="177" y="20"/>
                  <a:pt x="177" y="20"/>
                </a:cubicBezTo>
                <a:cubicBezTo>
                  <a:pt x="178" y="18"/>
                  <a:pt x="180" y="18"/>
                  <a:pt x="181" y="19"/>
                </a:cubicBezTo>
                <a:cubicBezTo>
                  <a:pt x="182" y="18"/>
                  <a:pt x="182" y="17"/>
                  <a:pt x="183" y="18"/>
                </a:cubicBezTo>
                <a:cubicBezTo>
                  <a:pt x="183" y="18"/>
                  <a:pt x="185" y="16"/>
                  <a:pt x="185" y="17"/>
                </a:cubicBezTo>
                <a:cubicBezTo>
                  <a:pt x="185" y="18"/>
                  <a:pt x="185" y="17"/>
                  <a:pt x="185" y="18"/>
                </a:cubicBezTo>
                <a:cubicBezTo>
                  <a:pt x="185" y="18"/>
                  <a:pt x="185" y="17"/>
                  <a:pt x="186" y="18"/>
                </a:cubicBezTo>
                <a:cubicBezTo>
                  <a:pt x="186" y="16"/>
                  <a:pt x="188" y="17"/>
                  <a:pt x="189" y="16"/>
                </a:cubicBezTo>
                <a:cubicBezTo>
                  <a:pt x="189" y="16"/>
                  <a:pt x="189" y="16"/>
                  <a:pt x="189" y="17"/>
                </a:cubicBezTo>
                <a:cubicBezTo>
                  <a:pt x="190" y="16"/>
                  <a:pt x="190" y="16"/>
                  <a:pt x="191" y="16"/>
                </a:cubicBezTo>
                <a:cubicBezTo>
                  <a:pt x="192" y="17"/>
                  <a:pt x="194" y="14"/>
                  <a:pt x="195" y="16"/>
                </a:cubicBezTo>
                <a:cubicBezTo>
                  <a:pt x="193" y="17"/>
                  <a:pt x="190" y="17"/>
                  <a:pt x="189" y="19"/>
                </a:cubicBezTo>
                <a:cubicBezTo>
                  <a:pt x="189" y="19"/>
                  <a:pt x="190" y="19"/>
                  <a:pt x="191" y="18"/>
                </a:cubicBezTo>
                <a:cubicBezTo>
                  <a:pt x="191" y="19"/>
                  <a:pt x="192" y="18"/>
                  <a:pt x="192" y="19"/>
                </a:cubicBezTo>
                <a:cubicBezTo>
                  <a:pt x="191" y="19"/>
                  <a:pt x="189" y="21"/>
                  <a:pt x="188" y="19"/>
                </a:cubicBezTo>
                <a:cubicBezTo>
                  <a:pt x="189" y="20"/>
                  <a:pt x="189" y="20"/>
                  <a:pt x="189" y="20"/>
                </a:cubicBezTo>
                <a:cubicBezTo>
                  <a:pt x="188" y="21"/>
                  <a:pt x="187" y="19"/>
                  <a:pt x="187" y="21"/>
                </a:cubicBezTo>
                <a:cubicBezTo>
                  <a:pt x="187" y="21"/>
                  <a:pt x="187" y="21"/>
                  <a:pt x="186" y="20"/>
                </a:cubicBezTo>
                <a:cubicBezTo>
                  <a:pt x="185" y="21"/>
                  <a:pt x="184" y="21"/>
                  <a:pt x="183" y="21"/>
                </a:cubicBezTo>
                <a:cubicBezTo>
                  <a:pt x="183" y="21"/>
                  <a:pt x="182" y="20"/>
                  <a:pt x="182" y="21"/>
                </a:cubicBezTo>
                <a:cubicBezTo>
                  <a:pt x="181" y="21"/>
                  <a:pt x="181" y="21"/>
                  <a:pt x="181" y="21"/>
                </a:cubicBezTo>
                <a:cubicBezTo>
                  <a:pt x="180" y="21"/>
                  <a:pt x="179" y="21"/>
                  <a:pt x="180" y="21"/>
                </a:cubicBezTo>
                <a:cubicBezTo>
                  <a:pt x="179" y="21"/>
                  <a:pt x="178" y="21"/>
                  <a:pt x="178" y="22"/>
                </a:cubicBezTo>
                <a:cubicBezTo>
                  <a:pt x="178" y="21"/>
                  <a:pt x="177" y="22"/>
                  <a:pt x="177" y="21"/>
                </a:cubicBezTo>
                <a:cubicBezTo>
                  <a:pt x="176" y="22"/>
                  <a:pt x="176" y="22"/>
                  <a:pt x="176" y="22"/>
                </a:cubicBezTo>
                <a:cubicBezTo>
                  <a:pt x="175" y="22"/>
                  <a:pt x="175" y="21"/>
                  <a:pt x="175" y="22"/>
                </a:cubicBezTo>
                <a:cubicBezTo>
                  <a:pt x="174" y="22"/>
                  <a:pt x="173" y="23"/>
                  <a:pt x="171" y="23"/>
                </a:cubicBezTo>
                <a:cubicBezTo>
                  <a:pt x="171" y="23"/>
                  <a:pt x="171" y="24"/>
                  <a:pt x="171" y="24"/>
                </a:cubicBezTo>
                <a:cubicBezTo>
                  <a:pt x="170" y="24"/>
                  <a:pt x="170" y="25"/>
                  <a:pt x="169" y="24"/>
                </a:cubicBezTo>
                <a:cubicBezTo>
                  <a:pt x="169" y="26"/>
                  <a:pt x="168" y="25"/>
                  <a:pt x="167" y="25"/>
                </a:cubicBezTo>
                <a:cubicBezTo>
                  <a:pt x="167" y="25"/>
                  <a:pt x="165" y="27"/>
                  <a:pt x="165" y="25"/>
                </a:cubicBezTo>
                <a:cubicBezTo>
                  <a:pt x="165" y="26"/>
                  <a:pt x="165" y="26"/>
                  <a:pt x="165" y="26"/>
                </a:cubicBezTo>
                <a:cubicBezTo>
                  <a:pt x="165" y="26"/>
                  <a:pt x="164" y="26"/>
                  <a:pt x="164" y="26"/>
                </a:cubicBezTo>
                <a:cubicBezTo>
                  <a:pt x="164" y="27"/>
                  <a:pt x="162" y="26"/>
                  <a:pt x="162" y="27"/>
                </a:cubicBezTo>
                <a:cubicBezTo>
                  <a:pt x="161" y="26"/>
                  <a:pt x="160" y="28"/>
                  <a:pt x="158" y="28"/>
                </a:cubicBezTo>
                <a:cubicBezTo>
                  <a:pt x="158" y="28"/>
                  <a:pt x="158" y="27"/>
                  <a:pt x="158" y="28"/>
                </a:cubicBezTo>
                <a:cubicBezTo>
                  <a:pt x="158" y="28"/>
                  <a:pt x="158" y="28"/>
                  <a:pt x="158" y="29"/>
                </a:cubicBezTo>
                <a:cubicBezTo>
                  <a:pt x="157" y="29"/>
                  <a:pt x="157" y="29"/>
                  <a:pt x="157" y="28"/>
                </a:cubicBezTo>
                <a:cubicBezTo>
                  <a:pt x="157" y="29"/>
                  <a:pt x="157" y="29"/>
                  <a:pt x="157" y="29"/>
                </a:cubicBezTo>
                <a:cubicBezTo>
                  <a:pt x="156" y="29"/>
                  <a:pt x="155" y="29"/>
                  <a:pt x="155" y="30"/>
                </a:cubicBezTo>
                <a:cubicBezTo>
                  <a:pt x="153" y="30"/>
                  <a:pt x="152" y="30"/>
                  <a:pt x="151" y="31"/>
                </a:cubicBezTo>
                <a:cubicBezTo>
                  <a:pt x="150" y="30"/>
                  <a:pt x="149" y="31"/>
                  <a:pt x="149" y="31"/>
                </a:cubicBezTo>
                <a:cubicBezTo>
                  <a:pt x="148" y="31"/>
                  <a:pt x="148" y="31"/>
                  <a:pt x="148" y="31"/>
                </a:cubicBezTo>
                <a:cubicBezTo>
                  <a:pt x="147" y="31"/>
                  <a:pt x="146" y="31"/>
                  <a:pt x="146" y="31"/>
                </a:cubicBezTo>
                <a:cubicBezTo>
                  <a:pt x="144" y="32"/>
                  <a:pt x="144" y="32"/>
                  <a:pt x="143" y="32"/>
                </a:cubicBezTo>
                <a:cubicBezTo>
                  <a:pt x="143" y="32"/>
                  <a:pt x="143" y="32"/>
                  <a:pt x="143" y="32"/>
                </a:cubicBezTo>
                <a:cubicBezTo>
                  <a:pt x="142" y="32"/>
                  <a:pt x="143" y="32"/>
                  <a:pt x="142" y="33"/>
                </a:cubicBezTo>
                <a:cubicBezTo>
                  <a:pt x="142" y="32"/>
                  <a:pt x="141" y="33"/>
                  <a:pt x="141" y="32"/>
                </a:cubicBezTo>
                <a:cubicBezTo>
                  <a:pt x="140" y="32"/>
                  <a:pt x="140" y="33"/>
                  <a:pt x="140" y="33"/>
                </a:cubicBezTo>
                <a:cubicBezTo>
                  <a:pt x="139" y="34"/>
                  <a:pt x="139" y="33"/>
                  <a:pt x="139" y="33"/>
                </a:cubicBezTo>
                <a:cubicBezTo>
                  <a:pt x="139" y="34"/>
                  <a:pt x="139" y="34"/>
                  <a:pt x="138" y="34"/>
                </a:cubicBezTo>
                <a:cubicBezTo>
                  <a:pt x="138" y="34"/>
                  <a:pt x="138" y="34"/>
                  <a:pt x="138" y="33"/>
                </a:cubicBezTo>
                <a:cubicBezTo>
                  <a:pt x="137" y="35"/>
                  <a:pt x="136" y="34"/>
                  <a:pt x="135" y="34"/>
                </a:cubicBezTo>
                <a:cubicBezTo>
                  <a:pt x="135" y="35"/>
                  <a:pt x="135" y="35"/>
                  <a:pt x="134" y="35"/>
                </a:cubicBezTo>
                <a:cubicBezTo>
                  <a:pt x="134" y="34"/>
                  <a:pt x="133" y="34"/>
                  <a:pt x="133" y="34"/>
                </a:cubicBezTo>
                <a:cubicBezTo>
                  <a:pt x="133" y="35"/>
                  <a:pt x="133" y="34"/>
                  <a:pt x="133" y="35"/>
                </a:cubicBezTo>
                <a:cubicBezTo>
                  <a:pt x="133" y="35"/>
                  <a:pt x="133" y="35"/>
                  <a:pt x="133" y="35"/>
                </a:cubicBezTo>
                <a:cubicBezTo>
                  <a:pt x="132" y="35"/>
                  <a:pt x="133" y="35"/>
                  <a:pt x="132" y="35"/>
                </a:cubicBezTo>
                <a:cubicBezTo>
                  <a:pt x="132" y="35"/>
                  <a:pt x="132" y="36"/>
                  <a:pt x="132" y="36"/>
                </a:cubicBezTo>
                <a:cubicBezTo>
                  <a:pt x="132" y="35"/>
                  <a:pt x="132" y="35"/>
                  <a:pt x="132" y="35"/>
                </a:cubicBezTo>
                <a:cubicBezTo>
                  <a:pt x="130" y="37"/>
                  <a:pt x="127" y="36"/>
                  <a:pt x="125" y="38"/>
                </a:cubicBezTo>
                <a:cubicBezTo>
                  <a:pt x="123" y="38"/>
                  <a:pt x="121" y="38"/>
                  <a:pt x="121" y="39"/>
                </a:cubicBezTo>
                <a:cubicBezTo>
                  <a:pt x="119" y="39"/>
                  <a:pt x="118" y="40"/>
                  <a:pt x="117" y="40"/>
                </a:cubicBezTo>
                <a:cubicBezTo>
                  <a:pt x="116" y="40"/>
                  <a:pt x="116" y="40"/>
                  <a:pt x="116" y="40"/>
                </a:cubicBezTo>
                <a:cubicBezTo>
                  <a:pt x="116" y="40"/>
                  <a:pt x="116" y="41"/>
                  <a:pt x="116" y="41"/>
                </a:cubicBezTo>
                <a:cubicBezTo>
                  <a:pt x="115" y="41"/>
                  <a:pt x="115" y="41"/>
                  <a:pt x="115" y="40"/>
                </a:cubicBezTo>
                <a:cubicBezTo>
                  <a:pt x="115" y="41"/>
                  <a:pt x="115" y="41"/>
                  <a:pt x="114" y="41"/>
                </a:cubicBezTo>
                <a:cubicBezTo>
                  <a:pt x="113" y="40"/>
                  <a:pt x="113" y="42"/>
                  <a:pt x="112" y="41"/>
                </a:cubicBezTo>
                <a:cubicBezTo>
                  <a:pt x="111" y="43"/>
                  <a:pt x="108" y="42"/>
                  <a:pt x="107" y="45"/>
                </a:cubicBezTo>
                <a:cubicBezTo>
                  <a:pt x="108" y="45"/>
                  <a:pt x="108" y="43"/>
                  <a:pt x="108" y="44"/>
                </a:cubicBezTo>
                <a:cubicBezTo>
                  <a:pt x="108" y="46"/>
                  <a:pt x="106" y="45"/>
                  <a:pt x="105" y="47"/>
                </a:cubicBezTo>
                <a:cubicBezTo>
                  <a:pt x="105" y="47"/>
                  <a:pt x="105" y="47"/>
                  <a:pt x="106" y="47"/>
                </a:cubicBezTo>
                <a:cubicBezTo>
                  <a:pt x="105" y="48"/>
                  <a:pt x="104" y="48"/>
                  <a:pt x="103" y="48"/>
                </a:cubicBezTo>
                <a:cubicBezTo>
                  <a:pt x="103" y="49"/>
                  <a:pt x="101" y="48"/>
                  <a:pt x="100" y="49"/>
                </a:cubicBezTo>
                <a:cubicBezTo>
                  <a:pt x="100" y="49"/>
                  <a:pt x="99" y="49"/>
                  <a:pt x="99" y="49"/>
                </a:cubicBezTo>
                <a:cubicBezTo>
                  <a:pt x="99" y="49"/>
                  <a:pt x="99" y="49"/>
                  <a:pt x="99" y="48"/>
                </a:cubicBezTo>
                <a:cubicBezTo>
                  <a:pt x="99" y="50"/>
                  <a:pt x="97" y="49"/>
                  <a:pt x="97" y="50"/>
                </a:cubicBezTo>
                <a:cubicBezTo>
                  <a:pt x="96" y="49"/>
                  <a:pt x="95" y="50"/>
                  <a:pt x="94" y="50"/>
                </a:cubicBezTo>
                <a:cubicBezTo>
                  <a:pt x="95" y="51"/>
                  <a:pt x="93" y="51"/>
                  <a:pt x="93" y="51"/>
                </a:cubicBezTo>
                <a:cubicBezTo>
                  <a:pt x="93" y="52"/>
                  <a:pt x="93" y="52"/>
                  <a:pt x="93" y="52"/>
                </a:cubicBezTo>
                <a:cubicBezTo>
                  <a:pt x="93" y="52"/>
                  <a:pt x="93" y="53"/>
                  <a:pt x="93" y="53"/>
                </a:cubicBezTo>
                <a:cubicBezTo>
                  <a:pt x="92" y="53"/>
                  <a:pt x="92" y="52"/>
                  <a:pt x="92" y="53"/>
                </a:cubicBezTo>
                <a:cubicBezTo>
                  <a:pt x="92" y="53"/>
                  <a:pt x="91" y="52"/>
                  <a:pt x="91" y="52"/>
                </a:cubicBezTo>
                <a:cubicBezTo>
                  <a:pt x="92" y="54"/>
                  <a:pt x="91" y="54"/>
                  <a:pt x="90" y="54"/>
                </a:cubicBezTo>
                <a:cubicBezTo>
                  <a:pt x="90" y="55"/>
                  <a:pt x="89" y="54"/>
                  <a:pt x="89" y="55"/>
                </a:cubicBezTo>
                <a:cubicBezTo>
                  <a:pt x="90" y="55"/>
                  <a:pt x="90" y="55"/>
                  <a:pt x="90" y="56"/>
                </a:cubicBezTo>
                <a:cubicBezTo>
                  <a:pt x="90" y="55"/>
                  <a:pt x="90" y="55"/>
                  <a:pt x="90" y="55"/>
                </a:cubicBezTo>
                <a:cubicBezTo>
                  <a:pt x="91" y="55"/>
                  <a:pt x="91" y="55"/>
                  <a:pt x="91" y="55"/>
                </a:cubicBezTo>
                <a:cubicBezTo>
                  <a:pt x="91" y="56"/>
                  <a:pt x="91" y="56"/>
                  <a:pt x="91" y="56"/>
                </a:cubicBezTo>
                <a:cubicBezTo>
                  <a:pt x="91" y="56"/>
                  <a:pt x="91" y="56"/>
                  <a:pt x="91" y="56"/>
                </a:cubicBezTo>
                <a:cubicBezTo>
                  <a:pt x="91" y="56"/>
                  <a:pt x="91" y="56"/>
                  <a:pt x="91" y="56"/>
                </a:cubicBezTo>
                <a:cubicBezTo>
                  <a:pt x="92" y="56"/>
                  <a:pt x="92" y="56"/>
                  <a:pt x="92" y="56"/>
                </a:cubicBezTo>
                <a:cubicBezTo>
                  <a:pt x="92" y="56"/>
                  <a:pt x="93" y="56"/>
                  <a:pt x="93" y="56"/>
                </a:cubicBezTo>
                <a:cubicBezTo>
                  <a:pt x="93" y="56"/>
                  <a:pt x="93" y="56"/>
                  <a:pt x="93" y="56"/>
                </a:cubicBezTo>
                <a:cubicBezTo>
                  <a:pt x="93" y="56"/>
                  <a:pt x="93" y="56"/>
                  <a:pt x="93" y="56"/>
                </a:cubicBezTo>
                <a:cubicBezTo>
                  <a:pt x="93" y="56"/>
                  <a:pt x="93" y="56"/>
                  <a:pt x="93" y="56"/>
                </a:cubicBezTo>
                <a:cubicBezTo>
                  <a:pt x="93" y="56"/>
                  <a:pt x="94" y="56"/>
                  <a:pt x="94" y="56"/>
                </a:cubicBezTo>
                <a:cubicBezTo>
                  <a:pt x="94" y="56"/>
                  <a:pt x="94" y="56"/>
                  <a:pt x="94" y="56"/>
                </a:cubicBezTo>
                <a:cubicBezTo>
                  <a:pt x="94" y="56"/>
                  <a:pt x="94" y="56"/>
                  <a:pt x="94" y="56"/>
                </a:cubicBezTo>
                <a:cubicBezTo>
                  <a:pt x="94" y="56"/>
                  <a:pt x="94" y="56"/>
                  <a:pt x="94" y="56"/>
                </a:cubicBezTo>
                <a:cubicBezTo>
                  <a:pt x="94" y="56"/>
                  <a:pt x="94" y="56"/>
                  <a:pt x="94" y="57"/>
                </a:cubicBezTo>
                <a:cubicBezTo>
                  <a:pt x="93" y="56"/>
                  <a:pt x="94" y="56"/>
                  <a:pt x="93" y="56"/>
                </a:cubicBezTo>
                <a:cubicBezTo>
                  <a:pt x="94" y="57"/>
                  <a:pt x="93" y="57"/>
                  <a:pt x="92" y="57"/>
                </a:cubicBezTo>
                <a:cubicBezTo>
                  <a:pt x="92" y="57"/>
                  <a:pt x="93" y="57"/>
                  <a:pt x="93" y="57"/>
                </a:cubicBezTo>
                <a:cubicBezTo>
                  <a:pt x="93" y="57"/>
                  <a:pt x="93" y="57"/>
                  <a:pt x="93" y="57"/>
                </a:cubicBezTo>
                <a:cubicBezTo>
                  <a:pt x="92" y="57"/>
                  <a:pt x="92" y="57"/>
                  <a:pt x="92" y="57"/>
                </a:cubicBezTo>
                <a:cubicBezTo>
                  <a:pt x="92" y="57"/>
                  <a:pt x="91" y="58"/>
                  <a:pt x="91" y="57"/>
                </a:cubicBezTo>
                <a:cubicBezTo>
                  <a:pt x="91" y="57"/>
                  <a:pt x="91" y="58"/>
                  <a:pt x="90" y="58"/>
                </a:cubicBezTo>
                <a:cubicBezTo>
                  <a:pt x="90" y="58"/>
                  <a:pt x="90" y="57"/>
                  <a:pt x="90" y="57"/>
                </a:cubicBezTo>
                <a:cubicBezTo>
                  <a:pt x="90" y="57"/>
                  <a:pt x="89" y="57"/>
                  <a:pt x="89" y="58"/>
                </a:cubicBezTo>
                <a:cubicBezTo>
                  <a:pt x="89" y="58"/>
                  <a:pt x="88" y="58"/>
                  <a:pt x="88" y="57"/>
                </a:cubicBezTo>
                <a:cubicBezTo>
                  <a:pt x="87" y="58"/>
                  <a:pt x="87" y="59"/>
                  <a:pt x="87" y="60"/>
                </a:cubicBezTo>
                <a:cubicBezTo>
                  <a:pt x="86" y="60"/>
                  <a:pt x="86" y="60"/>
                  <a:pt x="86" y="61"/>
                </a:cubicBezTo>
                <a:cubicBezTo>
                  <a:pt x="86" y="60"/>
                  <a:pt x="86" y="60"/>
                  <a:pt x="85" y="59"/>
                </a:cubicBezTo>
                <a:cubicBezTo>
                  <a:pt x="86" y="59"/>
                  <a:pt x="86" y="59"/>
                  <a:pt x="86" y="59"/>
                </a:cubicBezTo>
                <a:cubicBezTo>
                  <a:pt x="87" y="59"/>
                  <a:pt x="87" y="58"/>
                  <a:pt x="86" y="58"/>
                </a:cubicBezTo>
                <a:cubicBezTo>
                  <a:pt x="86" y="58"/>
                  <a:pt x="86" y="58"/>
                  <a:pt x="86" y="58"/>
                </a:cubicBezTo>
                <a:cubicBezTo>
                  <a:pt x="86" y="59"/>
                  <a:pt x="86" y="59"/>
                  <a:pt x="85" y="59"/>
                </a:cubicBezTo>
                <a:cubicBezTo>
                  <a:pt x="85" y="58"/>
                  <a:pt x="86" y="58"/>
                  <a:pt x="86" y="58"/>
                </a:cubicBezTo>
                <a:cubicBezTo>
                  <a:pt x="85" y="57"/>
                  <a:pt x="85" y="58"/>
                  <a:pt x="85" y="58"/>
                </a:cubicBezTo>
                <a:cubicBezTo>
                  <a:pt x="85" y="59"/>
                  <a:pt x="84" y="59"/>
                  <a:pt x="83" y="58"/>
                </a:cubicBezTo>
                <a:cubicBezTo>
                  <a:pt x="82" y="59"/>
                  <a:pt x="82" y="60"/>
                  <a:pt x="83" y="60"/>
                </a:cubicBezTo>
                <a:cubicBezTo>
                  <a:pt x="83" y="59"/>
                  <a:pt x="83" y="59"/>
                  <a:pt x="84" y="59"/>
                </a:cubicBezTo>
                <a:cubicBezTo>
                  <a:pt x="84" y="59"/>
                  <a:pt x="84" y="59"/>
                  <a:pt x="83" y="59"/>
                </a:cubicBezTo>
                <a:cubicBezTo>
                  <a:pt x="84" y="60"/>
                  <a:pt x="85" y="59"/>
                  <a:pt x="85" y="59"/>
                </a:cubicBezTo>
                <a:cubicBezTo>
                  <a:pt x="84" y="61"/>
                  <a:pt x="81" y="61"/>
                  <a:pt x="79" y="62"/>
                </a:cubicBezTo>
                <a:cubicBezTo>
                  <a:pt x="79" y="62"/>
                  <a:pt x="79" y="61"/>
                  <a:pt x="80" y="61"/>
                </a:cubicBezTo>
                <a:cubicBezTo>
                  <a:pt x="79" y="61"/>
                  <a:pt x="79" y="61"/>
                  <a:pt x="79" y="62"/>
                </a:cubicBezTo>
                <a:cubicBezTo>
                  <a:pt x="78" y="61"/>
                  <a:pt x="78" y="62"/>
                  <a:pt x="78" y="61"/>
                </a:cubicBezTo>
                <a:cubicBezTo>
                  <a:pt x="77" y="61"/>
                  <a:pt x="78" y="61"/>
                  <a:pt x="78" y="61"/>
                </a:cubicBezTo>
                <a:cubicBezTo>
                  <a:pt x="78" y="62"/>
                  <a:pt x="77" y="61"/>
                  <a:pt x="76" y="61"/>
                </a:cubicBezTo>
                <a:cubicBezTo>
                  <a:pt x="76" y="62"/>
                  <a:pt x="76" y="62"/>
                  <a:pt x="75" y="62"/>
                </a:cubicBezTo>
                <a:cubicBezTo>
                  <a:pt x="75" y="62"/>
                  <a:pt x="75" y="62"/>
                  <a:pt x="74" y="63"/>
                </a:cubicBezTo>
                <a:cubicBezTo>
                  <a:pt x="73" y="61"/>
                  <a:pt x="71" y="63"/>
                  <a:pt x="69" y="63"/>
                </a:cubicBezTo>
                <a:cubicBezTo>
                  <a:pt x="69" y="64"/>
                  <a:pt x="69" y="64"/>
                  <a:pt x="69" y="63"/>
                </a:cubicBezTo>
                <a:cubicBezTo>
                  <a:pt x="68" y="64"/>
                  <a:pt x="69" y="64"/>
                  <a:pt x="69" y="64"/>
                </a:cubicBezTo>
                <a:cubicBezTo>
                  <a:pt x="69" y="64"/>
                  <a:pt x="68" y="65"/>
                  <a:pt x="68" y="65"/>
                </a:cubicBezTo>
                <a:cubicBezTo>
                  <a:pt x="68" y="64"/>
                  <a:pt x="68" y="64"/>
                  <a:pt x="68" y="63"/>
                </a:cubicBezTo>
                <a:cubicBezTo>
                  <a:pt x="67" y="63"/>
                  <a:pt x="68" y="64"/>
                  <a:pt x="67" y="64"/>
                </a:cubicBezTo>
                <a:cubicBezTo>
                  <a:pt x="68" y="65"/>
                  <a:pt x="67" y="64"/>
                  <a:pt x="67" y="65"/>
                </a:cubicBezTo>
                <a:cubicBezTo>
                  <a:pt x="66" y="64"/>
                  <a:pt x="67" y="64"/>
                  <a:pt x="67" y="64"/>
                </a:cubicBezTo>
                <a:cubicBezTo>
                  <a:pt x="66" y="65"/>
                  <a:pt x="64" y="65"/>
                  <a:pt x="64" y="66"/>
                </a:cubicBezTo>
                <a:cubicBezTo>
                  <a:pt x="64" y="67"/>
                  <a:pt x="64" y="66"/>
                  <a:pt x="63" y="66"/>
                </a:cubicBezTo>
                <a:cubicBezTo>
                  <a:pt x="63" y="66"/>
                  <a:pt x="63" y="65"/>
                  <a:pt x="63" y="65"/>
                </a:cubicBezTo>
                <a:cubicBezTo>
                  <a:pt x="63" y="66"/>
                  <a:pt x="63" y="66"/>
                  <a:pt x="63" y="66"/>
                </a:cubicBezTo>
                <a:cubicBezTo>
                  <a:pt x="62" y="66"/>
                  <a:pt x="63" y="67"/>
                  <a:pt x="62" y="67"/>
                </a:cubicBezTo>
                <a:cubicBezTo>
                  <a:pt x="62" y="66"/>
                  <a:pt x="62" y="65"/>
                  <a:pt x="63" y="65"/>
                </a:cubicBezTo>
                <a:cubicBezTo>
                  <a:pt x="62" y="65"/>
                  <a:pt x="62" y="65"/>
                  <a:pt x="63" y="65"/>
                </a:cubicBezTo>
                <a:cubicBezTo>
                  <a:pt x="62" y="64"/>
                  <a:pt x="60" y="64"/>
                  <a:pt x="60" y="66"/>
                </a:cubicBezTo>
                <a:cubicBezTo>
                  <a:pt x="59" y="66"/>
                  <a:pt x="60" y="65"/>
                  <a:pt x="59" y="65"/>
                </a:cubicBezTo>
                <a:cubicBezTo>
                  <a:pt x="59" y="66"/>
                  <a:pt x="58" y="65"/>
                  <a:pt x="57" y="65"/>
                </a:cubicBezTo>
                <a:cubicBezTo>
                  <a:pt x="57" y="66"/>
                  <a:pt x="58" y="66"/>
                  <a:pt x="57" y="66"/>
                </a:cubicBezTo>
                <a:cubicBezTo>
                  <a:pt x="57" y="66"/>
                  <a:pt x="57" y="66"/>
                  <a:pt x="57" y="65"/>
                </a:cubicBezTo>
                <a:cubicBezTo>
                  <a:pt x="57" y="66"/>
                  <a:pt x="57" y="66"/>
                  <a:pt x="57" y="66"/>
                </a:cubicBezTo>
                <a:cubicBezTo>
                  <a:pt x="57" y="66"/>
                  <a:pt x="57" y="66"/>
                  <a:pt x="57" y="66"/>
                </a:cubicBezTo>
                <a:cubicBezTo>
                  <a:pt x="56" y="65"/>
                  <a:pt x="56" y="66"/>
                  <a:pt x="56" y="66"/>
                </a:cubicBezTo>
                <a:cubicBezTo>
                  <a:pt x="56" y="66"/>
                  <a:pt x="56" y="66"/>
                  <a:pt x="56" y="66"/>
                </a:cubicBezTo>
                <a:cubicBezTo>
                  <a:pt x="56" y="66"/>
                  <a:pt x="56" y="66"/>
                  <a:pt x="56" y="66"/>
                </a:cubicBezTo>
                <a:cubicBezTo>
                  <a:pt x="55" y="66"/>
                  <a:pt x="53" y="66"/>
                  <a:pt x="53" y="67"/>
                </a:cubicBezTo>
                <a:cubicBezTo>
                  <a:pt x="52" y="66"/>
                  <a:pt x="52" y="67"/>
                  <a:pt x="51" y="67"/>
                </a:cubicBezTo>
                <a:cubicBezTo>
                  <a:pt x="51" y="68"/>
                  <a:pt x="51" y="68"/>
                  <a:pt x="50" y="69"/>
                </a:cubicBezTo>
                <a:cubicBezTo>
                  <a:pt x="51" y="69"/>
                  <a:pt x="51" y="69"/>
                  <a:pt x="51" y="69"/>
                </a:cubicBezTo>
                <a:cubicBezTo>
                  <a:pt x="51" y="69"/>
                  <a:pt x="51" y="69"/>
                  <a:pt x="50" y="69"/>
                </a:cubicBezTo>
                <a:cubicBezTo>
                  <a:pt x="50" y="69"/>
                  <a:pt x="50" y="69"/>
                  <a:pt x="50" y="69"/>
                </a:cubicBezTo>
                <a:cubicBezTo>
                  <a:pt x="50" y="69"/>
                  <a:pt x="49" y="69"/>
                  <a:pt x="48" y="69"/>
                </a:cubicBezTo>
                <a:cubicBezTo>
                  <a:pt x="48" y="69"/>
                  <a:pt x="48" y="68"/>
                  <a:pt x="48" y="68"/>
                </a:cubicBezTo>
                <a:cubicBezTo>
                  <a:pt x="48" y="68"/>
                  <a:pt x="48" y="68"/>
                  <a:pt x="47" y="69"/>
                </a:cubicBezTo>
                <a:cubicBezTo>
                  <a:pt x="48" y="70"/>
                  <a:pt x="45" y="69"/>
                  <a:pt x="44" y="70"/>
                </a:cubicBezTo>
                <a:cubicBezTo>
                  <a:pt x="45" y="70"/>
                  <a:pt x="47" y="70"/>
                  <a:pt x="48" y="70"/>
                </a:cubicBezTo>
                <a:cubicBezTo>
                  <a:pt x="48" y="70"/>
                  <a:pt x="47" y="70"/>
                  <a:pt x="47" y="70"/>
                </a:cubicBezTo>
                <a:cubicBezTo>
                  <a:pt x="47" y="71"/>
                  <a:pt x="47" y="70"/>
                  <a:pt x="48" y="70"/>
                </a:cubicBezTo>
                <a:cubicBezTo>
                  <a:pt x="47" y="71"/>
                  <a:pt x="47" y="71"/>
                  <a:pt x="47" y="71"/>
                </a:cubicBezTo>
                <a:cubicBezTo>
                  <a:pt x="47" y="71"/>
                  <a:pt x="47" y="71"/>
                  <a:pt x="47" y="71"/>
                </a:cubicBezTo>
                <a:cubicBezTo>
                  <a:pt x="46" y="71"/>
                  <a:pt x="47" y="72"/>
                  <a:pt x="45" y="72"/>
                </a:cubicBezTo>
                <a:cubicBezTo>
                  <a:pt x="45" y="72"/>
                  <a:pt x="46" y="71"/>
                  <a:pt x="46" y="71"/>
                </a:cubicBezTo>
                <a:cubicBezTo>
                  <a:pt x="46" y="71"/>
                  <a:pt x="45" y="70"/>
                  <a:pt x="45" y="70"/>
                </a:cubicBezTo>
                <a:cubicBezTo>
                  <a:pt x="45" y="70"/>
                  <a:pt x="45" y="72"/>
                  <a:pt x="44" y="72"/>
                </a:cubicBezTo>
                <a:cubicBezTo>
                  <a:pt x="44" y="72"/>
                  <a:pt x="44" y="71"/>
                  <a:pt x="44" y="71"/>
                </a:cubicBezTo>
                <a:cubicBezTo>
                  <a:pt x="44" y="71"/>
                  <a:pt x="44" y="72"/>
                  <a:pt x="43" y="72"/>
                </a:cubicBezTo>
                <a:cubicBezTo>
                  <a:pt x="43" y="72"/>
                  <a:pt x="43" y="71"/>
                  <a:pt x="43" y="71"/>
                </a:cubicBezTo>
                <a:cubicBezTo>
                  <a:pt x="43" y="71"/>
                  <a:pt x="43" y="71"/>
                  <a:pt x="43" y="71"/>
                </a:cubicBezTo>
                <a:cubicBezTo>
                  <a:pt x="43" y="72"/>
                  <a:pt x="42" y="72"/>
                  <a:pt x="43" y="72"/>
                </a:cubicBezTo>
                <a:cubicBezTo>
                  <a:pt x="42" y="72"/>
                  <a:pt x="42" y="72"/>
                  <a:pt x="42" y="73"/>
                </a:cubicBezTo>
                <a:cubicBezTo>
                  <a:pt x="42" y="73"/>
                  <a:pt x="42" y="73"/>
                  <a:pt x="41" y="73"/>
                </a:cubicBezTo>
                <a:cubicBezTo>
                  <a:pt x="41" y="73"/>
                  <a:pt x="42" y="72"/>
                  <a:pt x="41" y="71"/>
                </a:cubicBezTo>
                <a:cubicBezTo>
                  <a:pt x="41" y="72"/>
                  <a:pt x="41" y="72"/>
                  <a:pt x="41" y="72"/>
                </a:cubicBezTo>
                <a:cubicBezTo>
                  <a:pt x="40" y="72"/>
                  <a:pt x="40" y="72"/>
                  <a:pt x="40" y="72"/>
                </a:cubicBezTo>
                <a:cubicBezTo>
                  <a:pt x="39" y="72"/>
                  <a:pt x="39" y="72"/>
                  <a:pt x="38" y="72"/>
                </a:cubicBezTo>
                <a:cubicBezTo>
                  <a:pt x="38" y="72"/>
                  <a:pt x="38" y="72"/>
                  <a:pt x="38" y="72"/>
                </a:cubicBezTo>
                <a:cubicBezTo>
                  <a:pt x="37" y="71"/>
                  <a:pt x="38" y="73"/>
                  <a:pt x="37" y="73"/>
                </a:cubicBezTo>
                <a:cubicBezTo>
                  <a:pt x="37" y="73"/>
                  <a:pt x="37" y="73"/>
                  <a:pt x="36" y="73"/>
                </a:cubicBezTo>
                <a:cubicBezTo>
                  <a:pt x="36" y="74"/>
                  <a:pt x="37" y="73"/>
                  <a:pt x="37" y="74"/>
                </a:cubicBezTo>
                <a:cubicBezTo>
                  <a:pt x="37" y="74"/>
                  <a:pt x="37" y="74"/>
                  <a:pt x="37" y="74"/>
                </a:cubicBezTo>
                <a:cubicBezTo>
                  <a:pt x="36" y="74"/>
                  <a:pt x="36" y="75"/>
                  <a:pt x="35" y="74"/>
                </a:cubicBezTo>
                <a:cubicBezTo>
                  <a:pt x="35" y="74"/>
                  <a:pt x="35" y="73"/>
                  <a:pt x="36" y="74"/>
                </a:cubicBezTo>
                <a:cubicBezTo>
                  <a:pt x="36" y="73"/>
                  <a:pt x="36" y="73"/>
                  <a:pt x="37" y="73"/>
                </a:cubicBezTo>
                <a:cubicBezTo>
                  <a:pt x="36" y="73"/>
                  <a:pt x="35" y="72"/>
                  <a:pt x="35" y="73"/>
                </a:cubicBezTo>
                <a:cubicBezTo>
                  <a:pt x="34" y="73"/>
                  <a:pt x="35" y="73"/>
                  <a:pt x="34" y="72"/>
                </a:cubicBezTo>
                <a:cubicBezTo>
                  <a:pt x="34" y="73"/>
                  <a:pt x="33" y="74"/>
                  <a:pt x="32" y="74"/>
                </a:cubicBezTo>
                <a:cubicBezTo>
                  <a:pt x="32" y="74"/>
                  <a:pt x="32" y="74"/>
                  <a:pt x="32" y="74"/>
                </a:cubicBezTo>
                <a:cubicBezTo>
                  <a:pt x="32" y="74"/>
                  <a:pt x="32" y="73"/>
                  <a:pt x="31" y="73"/>
                </a:cubicBezTo>
                <a:cubicBezTo>
                  <a:pt x="31" y="74"/>
                  <a:pt x="30" y="73"/>
                  <a:pt x="30" y="74"/>
                </a:cubicBezTo>
                <a:cubicBezTo>
                  <a:pt x="29" y="73"/>
                  <a:pt x="29" y="74"/>
                  <a:pt x="29" y="76"/>
                </a:cubicBezTo>
                <a:cubicBezTo>
                  <a:pt x="29" y="75"/>
                  <a:pt x="29" y="75"/>
                  <a:pt x="30" y="75"/>
                </a:cubicBezTo>
                <a:cubicBezTo>
                  <a:pt x="30" y="75"/>
                  <a:pt x="30" y="75"/>
                  <a:pt x="30" y="75"/>
                </a:cubicBezTo>
                <a:cubicBezTo>
                  <a:pt x="30" y="74"/>
                  <a:pt x="30" y="74"/>
                  <a:pt x="30" y="74"/>
                </a:cubicBezTo>
                <a:cubicBezTo>
                  <a:pt x="31" y="74"/>
                  <a:pt x="30" y="75"/>
                  <a:pt x="30" y="75"/>
                </a:cubicBezTo>
                <a:cubicBezTo>
                  <a:pt x="30" y="75"/>
                  <a:pt x="32" y="76"/>
                  <a:pt x="32" y="75"/>
                </a:cubicBezTo>
                <a:cubicBezTo>
                  <a:pt x="33" y="76"/>
                  <a:pt x="34" y="75"/>
                  <a:pt x="34" y="75"/>
                </a:cubicBezTo>
                <a:cubicBezTo>
                  <a:pt x="35" y="75"/>
                  <a:pt x="35" y="75"/>
                  <a:pt x="35" y="75"/>
                </a:cubicBezTo>
                <a:cubicBezTo>
                  <a:pt x="36" y="75"/>
                  <a:pt x="37" y="75"/>
                  <a:pt x="38" y="74"/>
                </a:cubicBezTo>
                <a:cubicBezTo>
                  <a:pt x="38" y="75"/>
                  <a:pt x="39" y="74"/>
                  <a:pt x="39" y="75"/>
                </a:cubicBezTo>
                <a:cubicBezTo>
                  <a:pt x="39" y="75"/>
                  <a:pt x="40" y="74"/>
                  <a:pt x="40" y="74"/>
                </a:cubicBezTo>
                <a:cubicBezTo>
                  <a:pt x="40" y="74"/>
                  <a:pt x="40" y="74"/>
                  <a:pt x="39" y="74"/>
                </a:cubicBezTo>
                <a:cubicBezTo>
                  <a:pt x="40" y="74"/>
                  <a:pt x="40" y="74"/>
                  <a:pt x="40" y="73"/>
                </a:cubicBezTo>
                <a:cubicBezTo>
                  <a:pt x="40" y="74"/>
                  <a:pt x="40" y="74"/>
                  <a:pt x="40" y="74"/>
                </a:cubicBezTo>
                <a:cubicBezTo>
                  <a:pt x="40" y="74"/>
                  <a:pt x="41" y="74"/>
                  <a:pt x="41" y="74"/>
                </a:cubicBezTo>
                <a:cubicBezTo>
                  <a:pt x="41" y="74"/>
                  <a:pt x="41" y="74"/>
                  <a:pt x="41" y="74"/>
                </a:cubicBezTo>
                <a:cubicBezTo>
                  <a:pt x="41" y="74"/>
                  <a:pt x="42" y="74"/>
                  <a:pt x="42" y="74"/>
                </a:cubicBezTo>
                <a:cubicBezTo>
                  <a:pt x="42" y="74"/>
                  <a:pt x="42" y="74"/>
                  <a:pt x="42" y="74"/>
                </a:cubicBezTo>
                <a:cubicBezTo>
                  <a:pt x="43" y="74"/>
                  <a:pt x="42" y="75"/>
                  <a:pt x="43" y="75"/>
                </a:cubicBezTo>
                <a:cubicBezTo>
                  <a:pt x="43" y="74"/>
                  <a:pt x="45" y="73"/>
                  <a:pt x="45" y="74"/>
                </a:cubicBezTo>
                <a:cubicBezTo>
                  <a:pt x="46" y="74"/>
                  <a:pt x="45" y="74"/>
                  <a:pt x="45" y="73"/>
                </a:cubicBezTo>
                <a:cubicBezTo>
                  <a:pt x="46" y="73"/>
                  <a:pt x="46" y="73"/>
                  <a:pt x="46" y="73"/>
                </a:cubicBezTo>
                <a:cubicBezTo>
                  <a:pt x="46" y="73"/>
                  <a:pt x="46" y="74"/>
                  <a:pt x="47" y="74"/>
                </a:cubicBezTo>
                <a:cubicBezTo>
                  <a:pt x="47" y="73"/>
                  <a:pt x="48" y="73"/>
                  <a:pt x="49" y="73"/>
                </a:cubicBezTo>
                <a:cubicBezTo>
                  <a:pt x="50" y="72"/>
                  <a:pt x="50" y="73"/>
                  <a:pt x="50" y="72"/>
                </a:cubicBezTo>
                <a:cubicBezTo>
                  <a:pt x="49" y="72"/>
                  <a:pt x="50" y="73"/>
                  <a:pt x="49" y="73"/>
                </a:cubicBezTo>
                <a:cubicBezTo>
                  <a:pt x="49" y="72"/>
                  <a:pt x="49" y="72"/>
                  <a:pt x="49" y="72"/>
                </a:cubicBezTo>
                <a:cubicBezTo>
                  <a:pt x="49" y="71"/>
                  <a:pt x="50" y="71"/>
                  <a:pt x="50" y="72"/>
                </a:cubicBezTo>
                <a:cubicBezTo>
                  <a:pt x="50" y="72"/>
                  <a:pt x="49" y="71"/>
                  <a:pt x="49" y="72"/>
                </a:cubicBezTo>
                <a:cubicBezTo>
                  <a:pt x="50" y="72"/>
                  <a:pt x="50" y="72"/>
                  <a:pt x="50" y="73"/>
                </a:cubicBezTo>
                <a:cubicBezTo>
                  <a:pt x="51" y="73"/>
                  <a:pt x="51" y="73"/>
                  <a:pt x="52" y="73"/>
                </a:cubicBezTo>
                <a:cubicBezTo>
                  <a:pt x="52" y="73"/>
                  <a:pt x="52" y="73"/>
                  <a:pt x="53" y="73"/>
                </a:cubicBezTo>
                <a:cubicBezTo>
                  <a:pt x="52" y="74"/>
                  <a:pt x="52" y="73"/>
                  <a:pt x="52" y="73"/>
                </a:cubicBezTo>
                <a:cubicBezTo>
                  <a:pt x="51" y="73"/>
                  <a:pt x="52" y="73"/>
                  <a:pt x="52" y="74"/>
                </a:cubicBezTo>
                <a:cubicBezTo>
                  <a:pt x="52" y="74"/>
                  <a:pt x="53" y="74"/>
                  <a:pt x="53" y="74"/>
                </a:cubicBezTo>
                <a:cubicBezTo>
                  <a:pt x="53" y="73"/>
                  <a:pt x="53" y="73"/>
                  <a:pt x="52" y="73"/>
                </a:cubicBezTo>
                <a:cubicBezTo>
                  <a:pt x="53" y="72"/>
                  <a:pt x="53" y="73"/>
                  <a:pt x="54" y="72"/>
                </a:cubicBezTo>
                <a:cubicBezTo>
                  <a:pt x="54" y="71"/>
                  <a:pt x="53" y="71"/>
                  <a:pt x="53" y="71"/>
                </a:cubicBezTo>
                <a:cubicBezTo>
                  <a:pt x="54" y="70"/>
                  <a:pt x="54" y="71"/>
                  <a:pt x="54" y="71"/>
                </a:cubicBezTo>
                <a:cubicBezTo>
                  <a:pt x="54" y="72"/>
                  <a:pt x="54" y="72"/>
                  <a:pt x="54" y="72"/>
                </a:cubicBezTo>
                <a:cubicBezTo>
                  <a:pt x="55" y="73"/>
                  <a:pt x="56" y="72"/>
                  <a:pt x="57" y="72"/>
                </a:cubicBezTo>
                <a:cubicBezTo>
                  <a:pt x="58" y="71"/>
                  <a:pt x="59" y="72"/>
                  <a:pt x="59" y="71"/>
                </a:cubicBezTo>
                <a:cubicBezTo>
                  <a:pt x="60" y="72"/>
                  <a:pt x="59" y="72"/>
                  <a:pt x="59" y="73"/>
                </a:cubicBezTo>
                <a:cubicBezTo>
                  <a:pt x="60" y="73"/>
                  <a:pt x="60" y="72"/>
                  <a:pt x="60" y="73"/>
                </a:cubicBezTo>
                <a:cubicBezTo>
                  <a:pt x="60" y="72"/>
                  <a:pt x="60" y="72"/>
                  <a:pt x="60" y="72"/>
                </a:cubicBezTo>
                <a:cubicBezTo>
                  <a:pt x="60" y="71"/>
                  <a:pt x="61" y="71"/>
                  <a:pt x="62" y="71"/>
                </a:cubicBezTo>
                <a:cubicBezTo>
                  <a:pt x="62" y="70"/>
                  <a:pt x="63" y="70"/>
                  <a:pt x="63" y="70"/>
                </a:cubicBezTo>
                <a:cubicBezTo>
                  <a:pt x="63" y="70"/>
                  <a:pt x="63" y="71"/>
                  <a:pt x="63" y="71"/>
                </a:cubicBezTo>
                <a:cubicBezTo>
                  <a:pt x="63" y="71"/>
                  <a:pt x="63" y="71"/>
                  <a:pt x="63" y="71"/>
                </a:cubicBezTo>
                <a:cubicBezTo>
                  <a:pt x="63" y="71"/>
                  <a:pt x="63" y="71"/>
                  <a:pt x="63" y="71"/>
                </a:cubicBezTo>
                <a:cubicBezTo>
                  <a:pt x="63" y="71"/>
                  <a:pt x="63" y="71"/>
                  <a:pt x="63" y="71"/>
                </a:cubicBezTo>
                <a:cubicBezTo>
                  <a:pt x="63" y="71"/>
                  <a:pt x="63" y="71"/>
                  <a:pt x="64" y="71"/>
                </a:cubicBezTo>
                <a:cubicBezTo>
                  <a:pt x="64" y="72"/>
                  <a:pt x="63" y="71"/>
                  <a:pt x="63" y="72"/>
                </a:cubicBezTo>
                <a:cubicBezTo>
                  <a:pt x="63" y="72"/>
                  <a:pt x="64" y="72"/>
                  <a:pt x="64" y="72"/>
                </a:cubicBezTo>
                <a:cubicBezTo>
                  <a:pt x="64" y="73"/>
                  <a:pt x="65" y="72"/>
                  <a:pt x="66" y="72"/>
                </a:cubicBezTo>
                <a:cubicBezTo>
                  <a:pt x="65" y="72"/>
                  <a:pt x="65" y="71"/>
                  <a:pt x="66" y="71"/>
                </a:cubicBezTo>
                <a:cubicBezTo>
                  <a:pt x="66" y="72"/>
                  <a:pt x="66" y="71"/>
                  <a:pt x="66" y="72"/>
                </a:cubicBezTo>
                <a:cubicBezTo>
                  <a:pt x="67" y="72"/>
                  <a:pt x="67" y="72"/>
                  <a:pt x="67" y="72"/>
                </a:cubicBezTo>
                <a:cubicBezTo>
                  <a:pt x="66" y="71"/>
                  <a:pt x="67" y="71"/>
                  <a:pt x="67" y="70"/>
                </a:cubicBezTo>
                <a:cubicBezTo>
                  <a:pt x="67" y="70"/>
                  <a:pt x="68" y="71"/>
                  <a:pt x="69" y="70"/>
                </a:cubicBezTo>
                <a:cubicBezTo>
                  <a:pt x="69" y="70"/>
                  <a:pt x="69" y="71"/>
                  <a:pt x="69" y="71"/>
                </a:cubicBezTo>
                <a:cubicBezTo>
                  <a:pt x="70" y="71"/>
                  <a:pt x="70" y="71"/>
                  <a:pt x="71" y="71"/>
                </a:cubicBezTo>
                <a:cubicBezTo>
                  <a:pt x="71" y="71"/>
                  <a:pt x="71" y="71"/>
                  <a:pt x="71" y="71"/>
                </a:cubicBezTo>
                <a:cubicBezTo>
                  <a:pt x="70" y="70"/>
                  <a:pt x="70" y="70"/>
                  <a:pt x="70" y="70"/>
                </a:cubicBezTo>
                <a:cubicBezTo>
                  <a:pt x="70" y="71"/>
                  <a:pt x="70" y="71"/>
                  <a:pt x="69" y="71"/>
                </a:cubicBezTo>
                <a:cubicBezTo>
                  <a:pt x="69" y="70"/>
                  <a:pt x="70" y="71"/>
                  <a:pt x="70" y="70"/>
                </a:cubicBezTo>
                <a:cubicBezTo>
                  <a:pt x="71" y="72"/>
                  <a:pt x="72" y="70"/>
                  <a:pt x="73" y="71"/>
                </a:cubicBezTo>
                <a:cubicBezTo>
                  <a:pt x="72" y="71"/>
                  <a:pt x="72" y="71"/>
                  <a:pt x="72" y="71"/>
                </a:cubicBezTo>
                <a:cubicBezTo>
                  <a:pt x="72" y="72"/>
                  <a:pt x="73" y="71"/>
                  <a:pt x="73" y="71"/>
                </a:cubicBezTo>
                <a:cubicBezTo>
                  <a:pt x="73" y="71"/>
                  <a:pt x="73" y="70"/>
                  <a:pt x="73" y="70"/>
                </a:cubicBezTo>
                <a:cubicBezTo>
                  <a:pt x="73" y="70"/>
                  <a:pt x="73" y="70"/>
                  <a:pt x="74" y="71"/>
                </a:cubicBezTo>
                <a:cubicBezTo>
                  <a:pt x="74" y="70"/>
                  <a:pt x="74" y="70"/>
                  <a:pt x="74" y="71"/>
                </a:cubicBezTo>
                <a:cubicBezTo>
                  <a:pt x="74" y="70"/>
                  <a:pt x="74" y="70"/>
                  <a:pt x="75" y="70"/>
                </a:cubicBezTo>
                <a:cubicBezTo>
                  <a:pt x="75" y="69"/>
                  <a:pt x="75" y="70"/>
                  <a:pt x="75" y="69"/>
                </a:cubicBezTo>
                <a:cubicBezTo>
                  <a:pt x="76" y="70"/>
                  <a:pt x="75" y="70"/>
                  <a:pt x="76" y="70"/>
                </a:cubicBezTo>
                <a:cubicBezTo>
                  <a:pt x="76" y="69"/>
                  <a:pt x="76" y="69"/>
                  <a:pt x="76" y="69"/>
                </a:cubicBezTo>
                <a:cubicBezTo>
                  <a:pt x="77" y="69"/>
                  <a:pt x="76" y="70"/>
                  <a:pt x="76" y="70"/>
                </a:cubicBezTo>
                <a:cubicBezTo>
                  <a:pt x="77" y="70"/>
                  <a:pt x="77" y="70"/>
                  <a:pt x="77" y="69"/>
                </a:cubicBezTo>
                <a:cubicBezTo>
                  <a:pt x="78" y="69"/>
                  <a:pt x="77" y="69"/>
                  <a:pt x="77" y="70"/>
                </a:cubicBezTo>
                <a:cubicBezTo>
                  <a:pt x="77" y="70"/>
                  <a:pt x="77" y="70"/>
                  <a:pt x="77" y="70"/>
                </a:cubicBezTo>
                <a:cubicBezTo>
                  <a:pt x="77" y="70"/>
                  <a:pt x="77" y="70"/>
                  <a:pt x="77" y="71"/>
                </a:cubicBezTo>
                <a:cubicBezTo>
                  <a:pt x="77" y="70"/>
                  <a:pt x="78" y="71"/>
                  <a:pt x="78" y="70"/>
                </a:cubicBezTo>
                <a:cubicBezTo>
                  <a:pt x="78" y="69"/>
                  <a:pt x="78" y="69"/>
                  <a:pt x="79" y="69"/>
                </a:cubicBezTo>
                <a:cubicBezTo>
                  <a:pt x="79" y="69"/>
                  <a:pt x="79" y="69"/>
                  <a:pt x="80" y="69"/>
                </a:cubicBezTo>
                <a:cubicBezTo>
                  <a:pt x="80" y="69"/>
                  <a:pt x="80" y="69"/>
                  <a:pt x="81" y="69"/>
                </a:cubicBezTo>
                <a:cubicBezTo>
                  <a:pt x="81" y="69"/>
                  <a:pt x="81" y="69"/>
                  <a:pt x="81" y="70"/>
                </a:cubicBezTo>
                <a:cubicBezTo>
                  <a:pt x="81" y="70"/>
                  <a:pt x="81" y="70"/>
                  <a:pt x="81" y="70"/>
                </a:cubicBezTo>
                <a:cubicBezTo>
                  <a:pt x="81" y="70"/>
                  <a:pt x="81" y="70"/>
                  <a:pt x="81" y="70"/>
                </a:cubicBezTo>
                <a:cubicBezTo>
                  <a:pt x="80" y="70"/>
                  <a:pt x="81" y="69"/>
                  <a:pt x="80" y="69"/>
                </a:cubicBezTo>
                <a:cubicBezTo>
                  <a:pt x="80" y="69"/>
                  <a:pt x="80" y="70"/>
                  <a:pt x="80" y="70"/>
                </a:cubicBezTo>
                <a:cubicBezTo>
                  <a:pt x="80" y="70"/>
                  <a:pt x="80" y="70"/>
                  <a:pt x="80" y="70"/>
                </a:cubicBezTo>
                <a:cubicBezTo>
                  <a:pt x="80" y="70"/>
                  <a:pt x="80" y="70"/>
                  <a:pt x="80" y="70"/>
                </a:cubicBezTo>
                <a:cubicBezTo>
                  <a:pt x="80" y="70"/>
                  <a:pt x="80" y="70"/>
                  <a:pt x="79" y="70"/>
                </a:cubicBezTo>
                <a:cubicBezTo>
                  <a:pt x="79" y="70"/>
                  <a:pt x="80" y="70"/>
                  <a:pt x="80" y="70"/>
                </a:cubicBezTo>
                <a:cubicBezTo>
                  <a:pt x="80" y="70"/>
                  <a:pt x="79" y="70"/>
                  <a:pt x="79" y="70"/>
                </a:cubicBezTo>
                <a:cubicBezTo>
                  <a:pt x="79" y="71"/>
                  <a:pt x="79" y="71"/>
                  <a:pt x="79" y="71"/>
                </a:cubicBezTo>
                <a:cubicBezTo>
                  <a:pt x="79" y="71"/>
                  <a:pt x="79" y="71"/>
                  <a:pt x="79" y="71"/>
                </a:cubicBezTo>
                <a:cubicBezTo>
                  <a:pt x="79" y="71"/>
                  <a:pt x="79" y="71"/>
                  <a:pt x="79" y="71"/>
                </a:cubicBezTo>
                <a:cubicBezTo>
                  <a:pt x="79" y="71"/>
                  <a:pt x="79" y="71"/>
                  <a:pt x="79" y="71"/>
                </a:cubicBezTo>
                <a:cubicBezTo>
                  <a:pt x="79" y="71"/>
                  <a:pt x="79" y="71"/>
                  <a:pt x="79" y="71"/>
                </a:cubicBezTo>
                <a:cubicBezTo>
                  <a:pt x="79" y="71"/>
                  <a:pt x="79" y="71"/>
                  <a:pt x="79" y="71"/>
                </a:cubicBezTo>
                <a:cubicBezTo>
                  <a:pt x="79" y="72"/>
                  <a:pt x="79" y="71"/>
                  <a:pt x="78" y="71"/>
                </a:cubicBezTo>
                <a:cubicBezTo>
                  <a:pt x="78" y="71"/>
                  <a:pt x="78" y="71"/>
                  <a:pt x="78" y="71"/>
                </a:cubicBezTo>
                <a:cubicBezTo>
                  <a:pt x="78" y="72"/>
                  <a:pt x="78" y="72"/>
                  <a:pt x="78" y="72"/>
                </a:cubicBezTo>
                <a:cubicBezTo>
                  <a:pt x="78" y="72"/>
                  <a:pt x="77" y="72"/>
                  <a:pt x="77" y="72"/>
                </a:cubicBezTo>
                <a:cubicBezTo>
                  <a:pt x="77" y="72"/>
                  <a:pt x="77" y="71"/>
                  <a:pt x="77" y="71"/>
                </a:cubicBezTo>
                <a:cubicBezTo>
                  <a:pt x="77" y="72"/>
                  <a:pt x="77" y="72"/>
                  <a:pt x="77" y="72"/>
                </a:cubicBezTo>
                <a:cubicBezTo>
                  <a:pt x="77" y="72"/>
                  <a:pt x="77" y="72"/>
                  <a:pt x="77" y="72"/>
                </a:cubicBezTo>
                <a:cubicBezTo>
                  <a:pt x="76" y="72"/>
                  <a:pt x="77" y="71"/>
                  <a:pt x="76" y="72"/>
                </a:cubicBezTo>
                <a:cubicBezTo>
                  <a:pt x="76" y="72"/>
                  <a:pt x="76" y="72"/>
                  <a:pt x="76" y="73"/>
                </a:cubicBezTo>
                <a:cubicBezTo>
                  <a:pt x="76" y="73"/>
                  <a:pt x="76" y="73"/>
                  <a:pt x="76" y="73"/>
                </a:cubicBezTo>
                <a:cubicBezTo>
                  <a:pt x="76" y="73"/>
                  <a:pt x="76" y="73"/>
                  <a:pt x="76" y="73"/>
                </a:cubicBezTo>
                <a:cubicBezTo>
                  <a:pt x="76" y="73"/>
                  <a:pt x="76" y="73"/>
                  <a:pt x="76" y="73"/>
                </a:cubicBezTo>
                <a:cubicBezTo>
                  <a:pt x="76" y="75"/>
                  <a:pt x="73" y="75"/>
                  <a:pt x="72" y="75"/>
                </a:cubicBezTo>
                <a:cubicBezTo>
                  <a:pt x="72" y="75"/>
                  <a:pt x="72" y="74"/>
                  <a:pt x="72" y="74"/>
                </a:cubicBezTo>
                <a:cubicBezTo>
                  <a:pt x="73" y="74"/>
                  <a:pt x="75" y="74"/>
                  <a:pt x="76" y="74"/>
                </a:cubicBezTo>
                <a:cubicBezTo>
                  <a:pt x="76" y="73"/>
                  <a:pt x="75" y="73"/>
                  <a:pt x="75" y="74"/>
                </a:cubicBezTo>
                <a:cubicBezTo>
                  <a:pt x="75" y="73"/>
                  <a:pt x="74" y="74"/>
                  <a:pt x="75" y="73"/>
                </a:cubicBezTo>
                <a:cubicBezTo>
                  <a:pt x="74" y="73"/>
                  <a:pt x="74" y="73"/>
                  <a:pt x="74" y="74"/>
                </a:cubicBezTo>
                <a:cubicBezTo>
                  <a:pt x="73" y="73"/>
                  <a:pt x="74" y="73"/>
                  <a:pt x="73" y="73"/>
                </a:cubicBezTo>
                <a:cubicBezTo>
                  <a:pt x="74" y="73"/>
                  <a:pt x="74" y="73"/>
                  <a:pt x="74" y="72"/>
                </a:cubicBezTo>
                <a:cubicBezTo>
                  <a:pt x="74" y="72"/>
                  <a:pt x="73" y="72"/>
                  <a:pt x="73" y="72"/>
                </a:cubicBezTo>
                <a:cubicBezTo>
                  <a:pt x="73" y="72"/>
                  <a:pt x="73" y="72"/>
                  <a:pt x="73" y="73"/>
                </a:cubicBezTo>
                <a:cubicBezTo>
                  <a:pt x="73" y="73"/>
                  <a:pt x="73" y="73"/>
                  <a:pt x="73" y="73"/>
                </a:cubicBezTo>
                <a:cubicBezTo>
                  <a:pt x="73" y="73"/>
                  <a:pt x="73" y="73"/>
                  <a:pt x="73" y="73"/>
                </a:cubicBezTo>
                <a:cubicBezTo>
                  <a:pt x="73" y="73"/>
                  <a:pt x="73" y="73"/>
                  <a:pt x="73" y="73"/>
                </a:cubicBezTo>
                <a:cubicBezTo>
                  <a:pt x="73" y="72"/>
                  <a:pt x="73" y="72"/>
                  <a:pt x="73" y="72"/>
                </a:cubicBezTo>
                <a:cubicBezTo>
                  <a:pt x="72" y="72"/>
                  <a:pt x="73" y="73"/>
                  <a:pt x="73" y="73"/>
                </a:cubicBezTo>
                <a:cubicBezTo>
                  <a:pt x="73" y="73"/>
                  <a:pt x="73" y="73"/>
                  <a:pt x="72" y="73"/>
                </a:cubicBezTo>
                <a:cubicBezTo>
                  <a:pt x="72" y="73"/>
                  <a:pt x="72" y="73"/>
                  <a:pt x="72" y="73"/>
                </a:cubicBezTo>
                <a:cubicBezTo>
                  <a:pt x="72" y="73"/>
                  <a:pt x="72" y="73"/>
                  <a:pt x="72" y="72"/>
                </a:cubicBezTo>
                <a:cubicBezTo>
                  <a:pt x="72" y="72"/>
                  <a:pt x="72" y="72"/>
                  <a:pt x="72" y="73"/>
                </a:cubicBezTo>
                <a:cubicBezTo>
                  <a:pt x="72" y="72"/>
                  <a:pt x="72" y="72"/>
                  <a:pt x="72" y="72"/>
                </a:cubicBezTo>
                <a:cubicBezTo>
                  <a:pt x="71" y="72"/>
                  <a:pt x="71" y="73"/>
                  <a:pt x="71" y="73"/>
                </a:cubicBezTo>
                <a:cubicBezTo>
                  <a:pt x="70" y="73"/>
                  <a:pt x="70" y="73"/>
                  <a:pt x="70" y="73"/>
                </a:cubicBezTo>
                <a:cubicBezTo>
                  <a:pt x="70" y="73"/>
                  <a:pt x="70" y="73"/>
                  <a:pt x="70" y="73"/>
                </a:cubicBezTo>
                <a:cubicBezTo>
                  <a:pt x="70" y="73"/>
                  <a:pt x="70" y="74"/>
                  <a:pt x="70" y="74"/>
                </a:cubicBezTo>
                <a:cubicBezTo>
                  <a:pt x="70" y="74"/>
                  <a:pt x="70" y="73"/>
                  <a:pt x="70" y="73"/>
                </a:cubicBezTo>
                <a:cubicBezTo>
                  <a:pt x="70" y="73"/>
                  <a:pt x="70" y="74"/>
                  <a:pt x="70" y="73"/>
                </a:cubicBezTo>
                <a:cubicBezTo>
                  <a:pt x="69" y="73"/>
                  <a:pt x="69" y="73"/>
                  <a:pt x="68" y="73"/>
                </a:cubicBezTo>
                <a:cubicBezTo>
                  <a:pt x="68" y="74"/>
                  <a:pt x="68" y="74"/>
                  <a:pt x="68" y="74"/>
                </a:cubicBezTo>
                <a:cubicBezTo>
                  <a:pt x="67" y="74"/>
                  <a:pt x="67" y="74"/>
                  <a:pt x="67" y="73"/>
                </a:cubicBezTo>
                <a:cubicBezTo>
                  <a:pt x="67" y="74"/>
                  <a:pt x="67" y="74"/>
                  <a:pt x="68" y="75"/>
                </a:cubicBezTo>
                <a:cubicBezTo>
                  <a:pt x="67" y="75"/>
                  <a:pt x="67" y="74"/>
                  <a:pt x="66" y="75"/>
                </a:cubicBezTo>
                <a:cubicBezTo>
                  <a:pt x="66" y="74"/>
                  <a:pt x="67" y="74"/>
                  <a:pt x="66" y="73"/>
                </a:cubicBezTo>
                <a:cubicBezTo>
                  <a:pt x="66" y="73"/>
                  <a:pt x="66" y="74"/>
                  <a:pt x="66" y="74"/>
                </a:cubicBezTo>
                <a:cubicBezTo>
                  <a:pt x="65" y="74"/>
                  <a:pt x="64" y="74"/>
                  <a:pt x="64" y="74"/>
                </a:cubicBezTo>
                <a:cubicBezTo>
                  <a:pt x="63" y="75"/>
                  <a:pt x="64" y="75"/>
                  <a:pt x="65" y="75"/>
                </a:cubicBezTo>
                <a:cubicBezTo>
                  <a:pt x="64" y="75"/>
                  <a:pt x="64" y="77"/>
                  <a:pt x="64" y="76"/>
                </a:cubicBezTo>
                <a:cubicBezTo>
                  <a:pt x="63" y="76"/>
                  <a:pt x="64" y="76"/>
                  <a:pt x="64" y="76"/>
                </a:cubicBezTo>
                <a:cubicBezTo>
                  <a:pt x="63" y="75"/>
                  <a:pt x="64" y="76"/>
                  <a:pt x="63" y="75"/>
                </a:cubicBezTo>
                <a:cubicBezTo>
                  <a:pt x="63" y="76"/>
                  <a:pt x="63" y="76"/>
                  <a:pt x="63" y="77"/>
                </a:cubicBezTo>
                <a:cubicBezTo>
                  <a:pt x="63" y="76"/>
                  <a:pt x="63" y="76"/>
                  <a:pt x="63" y="76"/>
                </a:cubicBezTo>
                <a:cubicBezTo>
                  <a:pt x="62" y="75"/>
                  <a:pt x="63" y="77"/>
                  <a:pt x="62" y="77"/>
                </a:cubicBezTo>
                <a:cubicBezTo>
                  <a:pt x="62" y="76"/>
                  <a:pt x="62" y="76"/>
                  <a:pt x="62" y="75"/>
                </a:cubicBezTo>
                <a:cubicBezTo>
                  <a:pt x="61" y="76"/>
                  <a:pt x="62" y="76"/>
                  <a:pt x="61" y="76"/>
                </a:cubicBezTo>
                <a:cubicBezTo>
                  <a:pt x="61" y="77"/>
                  <a:pt x="61" y="77"/>
                  <a:pt x="61" y="77"/>
                </a:cubicBezTo>
                <a:cubicBezTo>
                  <a:pt x="61" y="76"/>
                  <a:pt x="61" y="76"/>
                  <a:pt x="61" y="75"/>
                </a:cubicBezTo>
                <a:cubicBezTo>
                  <a:pt x="61" y="76"/>
                  <a:pt x="61" y="75"/>
                  <a:pt x="60" y="75"/>
                </a:cubicBezTo>
                <a:cubicBezTo>
                  <a:pt x="59" y="75"/>
                  <a:pt x="58" y="76"/>
                  <a:pt x="57" y="76"/>
                </a:cubicBezTo>
                <a:cubicBezTo>
                  <a:pt x="58" y="75"/>
                  <a:pt x="56" y="76"/>
                  <a:pt x="55" y="76"/>
                </a:cubicBezTo>
                <a:cubicBezTo>
                  <a:pt x="55" y="75"/>
                  <a:pt x="56" y="76"/>
                  <a:pt x="56" y="75"/>
                </a:cubicBezTo>
                <a:cubicBezTo>
                  <a:pt x="55" y="74"/>
                  <a:pt x="55" y="76"/>
                  <a:pt x="54" y="75"/>
                </a:cubicBezTo>
                <a:cubicBezTo>
                  <a:pt x="54" y="75"/>
                  <a:pt x="54" y="76"/>
                  <a:pt x="54" y="76"/>
                </a:cubicBezTo>
                <a:cubicBezTo>
                  <a:pt x="54" y="76"/>
                  <a:pt x="54" y="76"/>
                  <a:pt x="53" y="76"/>
                </a:cubicBezTo>
                <a:cubicBezTo>
                  <a:pt x="52" y="75"/>
                  <a:pt x="52" y="77"/>
                  <a:pt x="51" y="76"/>
                </a:cubicBezTo>
                <a:cubicBezTo>
                  <a:pt x="50" y="77"/>
                  <a:pt x="49" y="77"/>
                  <a:pt x="49" y="78"/>
                </a:cubicBezTo>
                <a:cubicBezTo>
                  <a:pt x="49" y="78"/>
                  <a:pt x="49" y="78"/>
                  <a:pt x="50" y="78"/>
                </a:cubicBezTo>
                <a:cubicBezTo>
                  <a:pt x="49" y="79"/>
                  <a:pt x="48" y="78"/>
                  <a:pt x="47" y="77"/>
                </a:cubicBezTo>
                <a:cubicBezTo>
                  <a:pt x="47" y="77"/>
                  <a:pt x="48" y="78"/>
                  <a:pt x="48" y="78"/>
                </a:cubicBezTo>
                <a:cubicBezTo>
                  <a:pt x="47" y="78"/>
                  <a:pt x="47" y="79"/>
                  <a:pt x="46" y="78"/>
                </a:cubicBezTo>
                <a:cubicBezTo>
                  <a:pt x="46" y="78"/>
                  <a:pt x="47" y="78"/>
                  <a:pt x="47" y="78"/>
                </a:cubicBezTo>
                <a:cubicBezTo>
                  <a:pt x="47" y="78"/>
                  <a:pt x="45" y="78"/>
                  <a:pt x="45" y="78"/>
                </a:cubicBezTo>
                <a:cubicBezTo>
                  <a:pt x="45" y="78"/>
                  <a:pt x="44" y="77"/>
                  <a:pt x="45" y="77"/>
                </a:cubicBezTo>
                <a:cubicBezTo>
                  <a:pt x="45" y="77"/>
                  <a:pt x="44" y="78"/>
                  <a:pt x="44" y="78"/>
                </a:cubicBezTo>
                <a:cubicBezTo>
                  <a:pt x="44" y="78"/>
                  <a:pt x="44" y="78"/>
                  <a:pt x="45" y="78"/>
                </a:cubicBezTo>
                <a:cubicBezTo>
                  <a:pt x="44" y="78"/>
                  <a:pt x="42" y="77"/>
                  <a:pt x="41" y="78"/>
                </a:cubicBezTo>
                <a:cubicBezTo>
                  <a:pt x="40" y="78"/>
                  <a:pt x="40" y="78"/>
                  <a:pt x="40" y="78"/>
                </a:cubicBezTo>
                <a:cubicBezTo>
                  <a:pt x="40" y="78"/>
                  <a:pt x="40" y="78"/>
                  <a:pt x="40" y="78"/>
                </a:cubicBezTo>
                <a:cubicBezTo>
                  <a:pt x="39" y="77"/>
                  <a:pt x="38" y="79"/>
                  <a:pt x="37" y="78"/>
                </a:cubicBezTo>
                <a:cubicBezTo>
                  <a:pt x="36" y="79"/>
                  <a:pt x="35" y="79"/>
                  <a:pt x="34" y="78"/>
                </a:cubicBezTo>
                <a:cubicBezTo>
                  <a:pt x="34" y="78"/>
                  <a:pt x="34" y="77"/>
                  <a:pt x="35" y="77"/>
                </a:cubicBezTo>
                <a:cubicBezTo>
                  <a:pt x="34" y="77"/>
                  <a:pt x="33" y="79"/>
                  <a:pt x="32" y="78"/>
                </a:cubicBezTo>
                <a:cubicBezTo>
                  <a:pt x="33" y="79"/>
                  <a:pt x="32" y="80"/>
                  <a:pt x="33" y="81"/>
                </a:cubicBezTo>
                <a:cubicBezTo>
                  <a:pt x="32" y="81"/>
                  <a:pt x="32" y="81"/>
                  <a:pt x="31" y="81"/>
                </a:cubicBezTo>
                <a:cubicBezTo>
                  <a:pt x="31" y="82"/>
                  <a:pt x="33" y="80"/>
                  <a:pt x="33" y="82"/>
                </a:cubicBezTo>
                <a:cubicBezTo>
                  <a:pt x="33" y="82"/>
                  <a:pt x="33" y="82"/>
                  <a:pt x="33" y="82"/>
                </a:cubicBezTo>
                <a:cubicBezTo>
                  <a:pt x="33" y="82"/>
                  <a:pt x="32" y="82"/>
                  <a:pt x="32" y="83"/>
                </a:cubicBezTo>
                <a:cubicBezTo>
                  <a:pt x="32" y="82"/>
                  <a:pt x="32" y="82"/>
                  <a:pt x="31" y="82"/>
                </a:cubicBezTo>
                <a:cubicBezTo>
                  <a:pt x="31" y="82"/>
                  <a:pt x="31" y="82"/>
                  <a:pt x="31" y="83"/>
                </a:cubicBezTo>
                <a:cubicBezTo>
                  <a:pt x="30" y="83"/>
                  <a:pt x="29" y="82"/>
                  <a:pt x="30" y="83"/>
                </a:cubicBezTo>
                <a:cubicBezTo>
                  <a:pt x="29" y="83"/>
                  <a:pt x="29" y="82"/>
                  <a:pt x="29" y="82"/>
                </a:cubicBezTo>
                <a:cubicBezTo>
                  <a:pt x="28" y="82"/>
                  <a:pt x="29" y="82"/>
                  <a:pt x="29" y="82"/>
                </a:cubicBezTo>
                <a:cubicBezTo>
                  <a:pt x="28" y="82"/>
                  <a:pt x="28" y="82"/>
                  <a:pt x="28" y="82"/>
                </a:cubicBezTo>
                <a:cubicBezTo>
                  <a:pt x="27" y="82"/>
                  <a:pt x="28" y="81"/>
                  <a:pt x="27" y="81"/>
                </a:cubicBezTo>
                <a:cubicBezTo>
                  <a:pt x="27" y="81"/>
                  <a:pt x="27" y="82"/>
                  <a:pt x="27" y="82"/>
                </a:cubicBezTo>
                <a:cubicBezTo>
                  <a:pt x="27" y="82"/>
                  <a:pt x="27" y="82"/>
                  <a:pt x="27" y="83"/>
                </a:cubicBezTo>
                <a:cubicBezTo>
                  <a:pt x="27" y="83"/>
                  <a:pt x="27" y="83"/>
                  <a:pt x="27" y="84"/>
                </a:cubicBezTo>
                <a:cubicBezTo>
                  <a:pt x="27" y="84"/>
                  <a:pt x="26" y="83"/>
                  <a:pt x="26" y="84"/>
                </a:cubicBezTo>
                <a:cubicBezTo>
                  <a:pt x="26" y="84"/>
                  <a:pt x="26" y="84"/>
                  <a:pt x="27" y="84"/>
                </a:cubicBezTo>
                <a:cubicBezTo>
                  <a:pt x="26" y="85"/>
                  <a:pt x="26" y="84"/>
                  <a:pt x="26" y="85"/>
                </a:cubicBezTo>
                <a:cubicBezTo>
                  <a:pt x="26" y="84"/>
                  <a:pt x="26" y="84"/>
                  <a:pt x="26" y="84"/>
                </a:cubicBezTo>
                <a:cubicBezTo>
                  <a:pt x="26" y="84"/>
                  <a:pt x="25" y="84"/>
                  <a:pt x="25" y="84"/>
                </a:cubicBezTo>
                <a:cubicBezTo>
                  <a:pt x="25" y="85"/>
                  <a:pt x="24" y="85"/>
                  <a:pt x="22" y="84"/>
                </a:cubicBezTo>
                <a:cubicBezTo>
                  <a:pt x="22" y="84"/>
                  <a:pt x="22" y="85"/>
                  <a:pt x="22" y="85"/>
                </a:cubicBezTo>
                <a:cubicBezTo>
                  <a:pt x="23" y="85"/>
                  <a:pt x="23" y="85"/>
                  <a:pt x="23" y="86"/>
                </a:cubicBezTo>
                <a:cubicBezTo>
                  <a:pt x="23" y="85"/>
                  <a:pt x="23" y="85"/>
                  <a:pt x="23" y="85"/>
                </a:cubicBezTo>
                <a:cubicBezTo>
                  <a:pt x="24" y="85"/>
                  <a:pt x="25" y="85"/>
                  <a:pt x="26" y="85"/>
                </a:cubicBezTo>
                <a:cubicBezTo>
                  <a:pt x="25" y="86"/>
                  <a:pt x="24" y="85"/>
                  <a:pt x="24" y="86"/>
                </a:cubicBezTo>
                <a:cubicBezTo>
                  <a:pt x="24" y="86"/>
                  <a:pt x="24" y="86"/>
                  <a:pt x="25" y="86"/>
                </a:cubicBezTo>
                <a:cubicBezTo>
                  <a:pt x="25" y="86"/>
                  <a:pt x="24" y="86"/>
                  <a:pt x="24" y="87"/>
                </a:cubicBezTo>
                <a:cubicBezTo>
                  <a:pt x="24" y="87"/>
                  <a:pt x="24" y="86"/>
                  <a:pt x="23" y="86"/>
                </a:cubicBezTo>
                <a:cubicBezTo>
                  <a:pt x="23" y="86"/>
                  <a:pt x="23" y="86"/>
                  <a:pt x="23" y="87"/>
                </a:cubicBezTo>
                <a:cubicBezTo>
                  <a:pt x="23" y="86"/>
                  <a:pt x="23" y="86"/>
                  <a:pt x="23" y="86"/>
                </a:cubicBezTo>
                <a:cubicBezTo>
                  <a:pt x="23" y="86"/>
                  <a:pt x="23" y="86"/>
                  <a:pt x="22" y="86"/>
                </a:cubicBezTo>
                <a:cubicBezTo>
                  <a:pt x="22" y="87"/>
                  <a:pt x="22" y="86"/>
                  <a:pt x="22" y="87"/>
                </a:cubicBezTo>
                <a:cubicBezTo>
                  <a:pt x="21" y="87"/>
                  <a:pt x="21" y="86"/>
                  <a:pt x="21" y="86"/>
                </a:cubicBezTo>
                <a:cubicBezTo>
                  <a:pt x="21" y="87"/>
                  <a:pt x="20" y="86"/>
                  <a:pt x="19" y="86"/>
                </a:cubicBezTo>
                <a:cubicBezTo>
                  <a:pt x="19" y="87"/>
                  <a:pt x="19" y="86"/>
                  <a:pt x="18" y="86"/>
                </a:cubicBezTo>
                <a:cubicBezTo>
                  <a:pt x="18" y="86"/>
                  <a:pt x="18" y="86"/>
                  <a:pt x="18" y="86"/>
                </a:cubicBezTo>
                <a:cubicBezTo>
                  <a:pt x="18" y="85"/>
                  <a:pt x="17" y="86"/>
                  <a:pt x="17" y="86"/>
                </a:cubicBezTo>
                <a:cubicBezTo>
                  <a:pt x="16" y="86"/>
                  <a:pt x="16" y="87"/>
                  <a:pt x="17" y="87"/>
                </a:cubicBezTo>
                <a:cubicBezTo>
                  <a:pt x="16" y="87"/>
                  <a:pt x="16" y="88"/>
                  <a:pt x="16" y="88"/>
                </a:cubicBezTo>
                <a:cubicBezTo>
                  <a:pt x="15" y="88"/>
                  <a:pt x="16" y="88"/>
                  <a:pt x="15" y="88"/>
                </a:cubicBezTo>
                <a:cubicBezTo>
                  <a:pt x="15" y="88"/>
                  <a:pt x="15" y="88"/>
                  <a:pt x="15" y="88"/>
                </a:cubicBezTo>
                <a:cubicBezTo>
                  <a:pt x="14" y="88"/>
                  <a:pt x="15" y="89"/>
                  <a:pt x="14" y="89"/>
                </a:cubicBezTo>
                <a:cubicBezTo>
                  <a:pt x="14" y="88"/>
                  <a:pt x="14" y="88"/>
                  <a:pt x="14" y="87"/>
                </a:cubicBezTo>
                <a:cubicBezTo>
                  <a:pt x="14" y="87"/>
                  <a:pt x="15" y="88"/>
                  <a:pt x="15" y="87"/>
                </a:cubicBezTo>
                <a:cubicBezTo>
                  <a:pt x="15" y="87"/>
                  <a:pt x="14" y="87"/>
                  <a:pt x="14" y="87"/>
                </a:cubicBezTo>
                <a:cubicBezTo>
                  <a:pt x="13" y="87"/>
                  <a:pt x="13" y="87"/>
                  <a:pt x="13" y="87"/>
                </a:cubicBezTo>
                <a:cubicBezTo>
                  <a:pt x="13" y="87"/>
                  <a:pt x="12" y="88"/>
                  <a:pt x="11" y="88"/>
                </a:cubicBezTo>
                <a:cubicBezTo>
                  <a:pt x="11" y="88"/>
                  <a:pt x="11" y="88"/>
                  <a:pt x="11" y="88"/>
                </a:cubicBezTo>
                <a:cubicBezTo>
                  <a:pt x="11" y="88"/>
                  <a:pt x="11" y="89"/>
                  <a:pt x="10" y="88"/>
                </a:cubicBezTo>
                <a:cubicBezTo>
                  <a:pt x="10" y="89"/>
                  <a:pt x="10" y="89"/>
                  <a:pt x="10" y="89"/>
                </a:cubicBezTo>
                <a:cubicBezTo>
                  <a:pt x="10" y="89"/>
                  <a:pt x="11" y="90"/>
                  <a:pt x="11" y="89"/>
                </a:cubicBezTo>
                <a:cubicBezTo>
                  <a:pt x="12" y="89"/>
                  <a:pt x="11" y="90"/>
                  <a:pt x="12" y="90"/>
                </a:cubicBezTo>
                <a:cubicBezTo>
                  <a:pt x="12" y="91"/>
                  <a:pt x="11" y="90"/>
                  <a:pt x="11" y="90"/>
                </a:cubicBezTo>
                <a:cubicBezTo>
                  <a:pt x="11" y="91"/>
                  <a:pt x="12" y="90"/>
                  <a:pt x="12" y="91"/>
                </a:cubicBezTo>
                <a:cubicBezTo>
                  <a:pt x="12" y="90"/>
                  <a:pt x="12" y="90"/>
                  <a:pt x="13" y="91"/>
                </a:cubicBezTo>
                <a:cubicBezTo>
                  <a:pt x="13" y="90"/>
                  <a:pt x="13" y="90"/>
                  <a:pt x="13" y="90"/>
                </a:cubicBezTo>
                <a:cubicBezTo>
                  <a:pt x="12" y="90"/>
                  <a:pt x="12" y="90"/>
                  <a:pt x="12" y="89"/>
                </a:cubicBezTo>
                <a:cubicBezTo>
                  <a:pt x="12" y="89"/>
                  <a:pt x="13" y="90"/>
                  <a:pt x="13" y="89"/>
                </a:cubicBezTo>
                <a:cubicBezTo>
                  <a:pt x="13" y="90"/>
                  <a:pt x="13" y="90"/>
                  <a:pt x="14" y="90"/>
                </a:cubicBezTo>
                <a:cubicBezTo>
                  <a:pt x="13" y="89"/>
                  <a:pt x="14" y="90"/>
                  <a:pt x="14" y="90"/>
                </a:cubicBezTo>
                <a:cubicBezTo>
                  <a:pt x="14" y="90"/>
                  <a:pt x="15" y="90"/>
                  <a:pt x="14" y="91"/>
                </a:cubicBezTo>
                <a:cubicBezTo>
                  <a:pt x="15" y="91"/>
                  <a:pt x="16" y="91"/>
                  <a:pt x="16" y="91"/>
                </a:cubicBezTo>
                <a:cubicBezTo>
                  <a:pt x="17" y="91"/>
                  <a:pt x="17" y="91"/>
                  <a:pt x="18" y="91"/>
                </a:cubicBezTo>
                <a:cubicBezTo>
                  <a:pt x="18" y="91"/>
                  <a:pt x="18" y="91"/>
                  <a:pt x="18" y="90"/>
                </a:cubicBezTo>
                <a:cubicBezTo>
                  <a:pt x="19" y="91"/>
                  <a:pt x="18" y="91"/>
                  <a:pt x="18" y="91"/>
                </a:cubicBezTo>
                <a:cubicBezTo>
                  <a:pt x="19" y="92"/>
                  <a:pt x="19" y="91"/>
                  <a:pt x="20" y="91"/>
                </a:cubicBezTo>
                <a:cubicBezTo>
                  <a:pt x="20" y="91"/>
                  <a:pt x="20" y="91"/>
                  <a:pt x="19" y="91"/>
                </a:cubicBezTo>
                <a:cubicBezTo>
                  <a:pt x="19" y="90"/>
                  <a:pt x="20" y="91"/>
                  <a:pt x="20" y="90"/>
                </a:cubicBezTo>
                <a:cubicBezTo>
                  <a:pt x="20" y="90"/>
                  <a:pt x="20" y="91"/>
                  <a:pt x="20" y="90"/>
                </a:cubicBezTo>
                <a:cubicBezTo>
                  <a:pt x="21" y="91"/>
                  <a:pt x="21" y="91"/>
                  <a:pt x="20" y="91"/>
                </a:cubicBezTo>
                <a:cubicBezTo>
                  <a:pt x="21" y="91"/>
                  <a:pt x="21" y="91"/>
                  <a:pt x="22" y="91"/>
                </a:cubicBezTo>
                <a:cubicBezTo>
                  <a:pt x="22" y="90"/>
                  <a:pt x="23" y="92"/>
                  <a:pt x="23" y="90"/>
                </a:cubicBezTo>
                <a:cubicBezTo>
                  <a:pt x="23" y="91"/>
                  <a:pt x="24" y="90"/>
                  <a:pt x="24" y="91"/>
                </a:cubicBezTo>
                <a:cubicBezTo>
                  <a:pt x="24" y="91"/>
                  <a:pt x="23" y="92"/>
                  <a:pt x="23" y="91"/>
                </a:cubicBezTo>
                <a:cubicBezTo>
                  <a:pt x="23" y="92"/>
                  <a:pt x="22" y="92"/>
                  <a:pt x="21" y="91"/>
                </a:cubicBezTo>
                <a:cubicBezTo>
                  <a:pt x="21" y="92"/>
                  <a:pt x="21" y="92"/>
                  <a:pt x="21" y="92"/>
                </a:cubicBezTo>
                <a:cubicBezTo>
                  <a:pt x="22" y="91"/>
                  <a:pt x="24" y="93"/>
                  <a:pt x="24" y="91"/>
                </a:cubicBezTo>
                <a:cubicBezTo>
                  <a:pt x="25" y="91"/>
                  <a:pt x="26" y="90"/>
                  <a:pt x="26" y="91"/>
                </a:cubicBezTo>
                <a:cubicBezTo>
                  <a:pt x="26" y="90"/>
                  <a:pt x="26" y="90"/>
                  <a:pt x="26" y="90"/>
                </a:cubicBezTo>
                <a:cubicBezTo>
                  <a:pt x="26" y="89"/>
                  <a:pt x="26" y="89"/>
                  <a:pt x="26" y="89"/>
                </a:cubicBezTo>
                <a:cubicBezTo>
                  <a:pt x="26" y="89"/>
                  <a:pt x="27" y="89"/>
                  <a:pt x="27" y="89"/>
                </a:cubicBezTo>
                <a:cubicBezTo>
                  <a:pt x="27" y="90"/>
                  <a:pt x="26" y="89"/>
                  <a:pt x="26" y="90"/>
                </a:cubicBezTo>
                <a:cubicBezTo>
                  <a:pt x="27" y="90"/>
                  <a:pt x="27" y="90"/>
                  <a:pt x="27" y="90"/>
                </a:cubicBezTo>
                <a:cubicBezTo>
                  <a:pt x="28" y="90"/>
                  <a:pt x="28" y="90"/>
                  <a:pt x="28" y="90"/>
                </a:cubicBezTo>
                <a:cubicBezTo>
                  <a:pt x="28" y="90"/>
                  <a:pt x="28" y="90"/>
                  <a:pt x="28" y="90"/>
                </a:cubicBezTo>
                <a:cubicBezTo>
                  <a:pt x="28" y="90"/>
                  <a:pt x="28" y="90"/>
                  <a:pt x="28" y="91"/>
                </a:cubicBezTo>
                <a:cubicBezTo>
                  <a:pt x="29" y="91"/>
                  <a:pt x="28" y="89"/>
                  <a:pt x="29" y="90"/>
                </a:cubicBezTo>
                <a:cubicBezTo>
                  <a:pt x="29" y="89"/>
                  <a:pt x="29" y="89"/>
                  <a:pt x="29" y="89"/>
                </a:cubicBezTo>
                <a:cubicBezTo>
                  <a:pt x="29" y="89"/>
                  <a:pt x="29" y="88"/>
                  <a:pt x="29" y="88"/>
                </a:cubicBezTo>
                <a:cubicBezTo>
                  <a:pt x="29" y="90"/>
                  <a:pt x="31" y="89"/>
                  <a:pt x="32" y="90"/>
                </a:cubicBezTo>
                <a:cubicBezTo>
                  <a:pt x="31" y="90"/>
                  <a:pt x="29" y="90"/>
                  <a:pt x="30" y="91"/>
                </a:cubicBezTo>
                <a:cubicBezTo>
                  <a:pt x="29" y="91"/>
                  <a:pt x="29" y="91"/>
                  <a:pt x="28" y="91"/>
                </a:cubicBezTo>
                <a:cubicBezTo>
                  <a:pt x="28" y="92"/>
                  <a:pt x="29" y="91"/>
                  <a:pt x="29" y="92"/>
                </a:cubicBezTo>
                <a:cubicBezTo>
                  <a:pt x="29" y="92"/>
                  <a:pt x="29" y="92"/>
                  <a:pt x="29" y="93"/>
                </a:cubicBezTo>
                <a:cubicBezTo>
                  <a:pt x="28" y="92"/>
                  <a:pt x="28" y="93"/>
                  <a:pt x="27" y="92"/>
                </a:cubicBezTo>
                <a:cubicBezTo>
                  <a:pt x="27" y="92"/>
                  <a:pt x="28" y="93"/>
                  <a:pt x="28" y="93"/>
                </a:cubicBezTo>
                <a:cubicBezTo>
                  <a:pt x="28" y="93"/>
                  <a:pt x="27" y="93"/>
                  <a:pt x="27" y="92"/>
                </a:cubicBezTo>
                <a:cubicBezTo>
                  <a:pt x="27" y="93"/>
                  <a:pt x="27" y="93"/>
                  <a:pt x="27" y="93"/>
                </a:cubicBezTo>
                <a:cubicBezTo>
                  <a:pt x="26" y="93"/>
                  <a:pt x="26" y="93"/>
                  <a:pt x="26" y="93"/>
                </a:cubicBezTo>
                <a:cubicBezTo>
                  <a:pt x="26" y="93"/>
                  <a:pt x="26" y="93"/>
                  <a:pt x="25" y="93"/>
                </a:cubicBezTo>
                <a:cubicBezTo>
                  <a:pt x="25" y="93"/>
                  <a:pt x="24" y="93"/>
                  <a:pt x="24" y="94"/>
                </a:cubicBezTo>
                <a:cubicBezTo>
                  <a:pt x="23" y="94"/>
                  <a:pt x="24" y="93"/>
                  <a:pt x="24" y="93"/>
                </a:cubicBezTo>
                <a:cubicBezTo>
                  <a:pt x="24" y="93"/>
                  <a:pt x="25" y="93"/>
                  <a:pt x="25" y="92"/>
                </a:cubicBezTo>
                <a:cubicBezTo>
                  <a:pt x="24" y="92"/>
                  <a:pt x="24" y="92"/>
                  <a:pt x="24" y="93"/>
                </a:cubicBezTo>
                <a:cubicBezTo>
                  <a:pt x="24" y="93"/>
                  <a:pt x="24" y="92"/>
                  <a:pt x="24" y="92"/>
                </a:cubicBezTo>
                <a:cubicBezTo>
                  <a:pt x="23" y="93"/>
                  <a:pt x="23" y="93"/>
                  <a:pt x="23" y="93"/>
                </a:cubicBezTo>
                <a:cubicBezTo>
                  <a:pt x="22" y="93"/>
                  <a:pt x="23" y="94"/>
                  <a:pt x="23" y="94"/>
                </a:cubicBezTo>
                <a:cubicBezTo>
                  <a:pt x="23" y="94"/>
                  <a:pt x="23" y="94"/>
                  <a:pt x="23" y="94"/>
                </a:cubicBezTo>
                <a:cubicBezTo>
                  <a:pt x="22" y="94"/>
                  <a:pt x="22" y="94"/>
                  <a:pt x="22" y="93"/>
                </a:cubicBezTo>
                <a:cubicBezTo>
                  <a:pt x="22" y="93"/>
                  <a:pt x="22" y="94"/>
                  <a:pt x="21" y="93"/>
                </a:cubicBezTo>
                <a:cubicBezTo>
                  <a:pt x="21" y="93"/>
                  <a:pt x="21" y="94"/>
                  <a:pt x="21" y="94"/>
                </a:cubicBezTo>
                <a:cubicBezTo>
                  <a:pt x="21" y="94"/>
                  <a:pt x="20" y="93"/>
                  <a:pt x="20" y="95"/>
                </a:cubicBezTo>
                <a:cubicBezTo>
                  <a:pt x="18" y="95"/>
                  <a:pt x="18" y="95"/>
                  <a:pt x="17" y="95"/>
                </a:cubicBezTo>
                <a:cubicBezTo>
                  <a:pt x="17" y="96"/>
                  <a:pt x="16" y="95"/>
                  <a:pt x="16" y="95"/>
                </a:cubicBezTo>
                <a:cubicBezTo>
                  <a:pt x="16" y="96"/>
                  <a:pt x="16" y="96"/>
                  <a:pt x="16" y="97"/>
                </a:cubicBezTo>
                <a:cubicBezTo>
                  <a:pt x="17" y="97"/>
                  <a:pt x="17" y="97"/>
                  <a:pt x="17" y="97"/>
                </a:cubicBezTo>
                <a:cubicBezTo>
                  <a:pt x="17" y="97"/>
                  <a:pt x="17" y="97"/>
                  <a:pt x="17" y="96"/>
                </a:cubicBezTo>
                <a:cubicBezTo>
                  <a:pt x="17" y="96"/>
                  <a:pt x="18" y="96"/>
                  <a:pt x="18" y="95"/>
                </a:cubicBezTo>
                <a:cubicBezTo>
                  <a:pt x="19" y="96"/>
                  <a:pt x="18" y="97"/>
                  <a:pt x="18" y="97"/>
                </a:cubicBezTo>
                <a:cubicBezTo>
                  <a:pt x="19" y="97"/>
                  <a:pt x="19" y="97"/>
                  <a:pt x="19" y="97"/>
                </a:cubicBezTo>
                <a:cubicBezTo>
                  <a:pt x="20" y="97"/>
                  <a:pt x="20" y="96"/>
                  <a:pt x="21" y="97"/>
                </a:cubicBezTo>
                <a:cubicBezTo>
                  <a:pt x="21" y="97"/>
                  <a:pt x="21" y="97"/>
                  <a:pt x="20" y="98"/>
                </a:cubicBezTo>
                <a:cubicBezTo>
                  <a:pt x="21" y="98"/>
                  <a:pt x="21" y="98"/>
                  <a:pt x="21" y="98"/>
                </a:cubicBezTo>
                <a:cubicBezTo>
                  <a:pt x="21" y="97"/>
                  <a:pt x="21" y="97"/>
                  <a:pt x="22" y="98"/>
                </a:cubicBezTo>
                <a:cubicBezTo>
                  <a:pt x="22" y="97"/>
                  <a:pt x="24" y="98"/>
                  <a:pt x="24" y="97"/>
                </a:cubicBezTo>
                <a:cubicBezTo>
                  <a:pt x="25" y="97"/>
                  <a:pt x="24" y="98"/>
                  <a:pt x="24" y="98"/>
                </a:cubicBezTo>
                <a:cubicBezTo>
                  <a:pt x="25" y="98"/>
                  <a:pt x="25" y="98"/>
                  <a:pt x="25" y="98"/>
                </a:cubicBezTo>
                <a:cubicBezTo>
                  <a:pt x="25" y="98"/>
                  <a:pt x="25" y="97"/>
                  <a:pt x="24" y="97"/>
                </a:cubicBezTo>
                <a:cubicBezTo>
                  <a:pt x="24" y="97"/>
                  <a:pt x="24" y="96"/>
                  <a:pt x="24" y="96"/>
                </a:cubicBezTo>
                <a:cubicBezTo>
                  <a:pt x="24" y="96"/>
                  <a:pt x="24" y="96"/>
                  <a:pt x="24" y="96"/>
                </a:cubicBezTo>
                <a:cubicBezTo>
                  <a:pt x="25" y="96"/>
                  <a:pt x="24" y="97"/>
                  <a:pt x="25" y="97"/>
                </a:cubicBezTo>
                <a:cubicBezTo>
                  <a:pt x="25" y="96"/>
                  <a:pt x="25" y="96"/>
                  <a:pt x="25" y="96"/>
                </a:cubicBezTo>
                <a:cubicBezTo>
                  <a:pt x="25" y="96"/>
                  <a:pt x="25" y="96"/>
                  <a:pt x="25" y="96"/>
                </a:cubicBezTo>
                <a:cubicBezTo>
                  <a:pt x="26" y="96"/>
                  <a:pt x="25" y="96"/>
                  <a:pt x="26" y="97"/>
                </a:cubicBezTo>
                <a:cubicBezTo>
                  <a:pt x="25" y="97"/>
                  <a:pt x="25" y="96"/>
                  <a:pt x="25" y="97"/>
                </a:cubicBezTo>
                <a:cubicBezTo>
                  <a:pt x="28" y="97"/>
                  <a:pt x="31" y="96"/>
                  <a:pt x="34" y="95"/>
                </a:cubicBezTo>
                <a:cubicBezTo>
                  <a:pt x="34" y="94"/>
                  <a:pt x="35" y="94"/>
                  <a:pt x="36" y="95"/>
                </a:cubicBezTo>
                <a:cubicBezTo>
                  <a:pt x="36" y="94"/>
                  <a:pt x="35" y="94"/>
                  <a:pt x="35" y="93"/>
                </a:cubicBezTo>
                <a:cubicBezTo>
                  <a:pt x="36" y="93"/>
                  <a:pt x="36" y="94"/>
                  <a:pt x="36" y="93"/>
                </a:cubicBezTo>
                <a:cubicBezTo>
                  <a:pt x="37" y="94"/>
                  <a:pt x="37" y="94"/>
                  <a:pt x="36" y="94"/>
                </a:cubicBezTo>
                <a:cubicBezTo>
                  <a:pt x="37" y="94"/>
                  <a:pt x="37" y="93"/>
                  <a:pt x="38" y="93"/>
                </a:cubicBezTo>
                <a:cubicBezTo>
                  <a:pt x="38" y="95"/>
                  <a:pt x="39" y="94"/>
                  <a:pt x="41" y="94"/>
                </a:cubicBezTo>
                <a:cubicBezTo>
                  <a:pt x="41" y="94"/>
                  <a:pt x="40" y="94"/>
                  <a:pt x="40" y="94"/>
                </a:cubicBezTo>
                <a:cubicBezTo>
                  <a:pt x="41" y="94"/>
                  <a:pt x="41" y="94"/>
                  <a:pt x="41" y="94"/>
                </a:cubicBezTo>
                <a:cubicBezTo>
                  <a:pt x="41" y="94"/>
                  <a:pt x="41" y="94"/>
                  <a:pt x="41" y="93"/>
                </a:cubicBezTo>
                <a:cubicBezTo>
                  <a:pt x="41" y="93"/>
                  <a:pt x="41" y="93"/>
                  <a:pt x="42" y="93"/>
                </a:cubicBezTo>
                <a:cubicBezTo>
                  <a:pt x="42" y="93"/>
                  <a:pt x="42" y="93"/>
                  <a:pt x="42" y="92"/>
                </a:cubicBezTo>
                <a:cubicBezTo>
                  <a:pt x="42" y="92"/>
                  <a:pt x="42" y="93"/>
                  <a:pt x="43" y="92"/>
                </a:cubicBezTo>
                <a:cubicBezTo>
                  <a:pt x="43" y="92"/>
                  <a:pt x="43" y="93"/>
                  <a:pt x="43" y="93"/>
                </a:cubicBezTo>
                <a:cubicBezTo>
                  <a:pt x="44" y="93"/>
                  <a:pt x="44" y="93"/>
                  <a:pt x="45" y="93"/>
                </a:cubicBezTo>
                <a:cubicBezTo>
                  <a:pt x="46" y="93"/>
                  <a:pt x="46" y="93"/>
                  <a:pt x="45" y="93"/>
                </a:cubicBezTo>
                <a:cubicBezTo>
                  <a:pt x="46" y="93"/>
                  <a:pt x="46" y="93"/>
                  <a:pt x="46" y="92"/>
                </a:cubicBezTo>
                <a:cubicBezTo>
                  <a:pt x="47" y="93"/>
                  <a:pt x="47" y="93"/>
                  <a:pt x="47" y="92"/>
                </a:cubicBezTo>
                <a:cubicBezTo>
                  <a:pt x="47" y="92"/>
                  <a:pt x="47" y="92"/>
                  <a:pt x="47" y="92"/>
                </a:cubicBezTo>
                <a:cubicBezTo>
                  <a:pt x="47" y="92"/>
                  <a:pt x="48" y="92"/>
                  <a:pt x="48" y="92"/>
                </a:cubicBezTo>
                <a:cubicBezTo>
                  <a:pt x="48" y="92"/>
                  <a:pt x="48" y="92"/>
                  <a:pt x="48" y="92"/>
                </a:cubicBezTo>
                <a:cubicBezTo>
                  <a:pt x="49" y="92"/>
                  <a:pt x="49" y="92"/>
                  <a:pt x="49" y="91"/>
                </a:cubicBezTo>
                <a:cubicBezTo>
                  <a:pt x="49" y="91"/>
                  <a:pt x="49" y="91"/>
                  <a:pt x="49" y="92"/>
                </a:cubicBezTo>
                <a:cubicBezTo>
                  <a:pt x="50" y="91"/>
                  <a:pt x="52" y="92"/>
                  <a:pt x="53" y="90"/>
                </a:cubicBezTo>
                <a:cubicBezTo>
                  <a:pt x="53" y="91"/>
                  <a:pt x="53" y="91"/>
                  <a:pt x="53" y="91"/>
                </a:cubicBezTo>
                <a:cubicBezTo>
                  <a:pt x="53" y="92"/>
                  <a:pt x="53" y="91"/>
                  <a:pt x="53" y="92"/>
                </a:cubicBezTo>
                <a:cubicBezTo>
                  <a:pt x="54" y="91"/>
                  <a:pt x="55" y="90"/>
                  <a:pt x="56" y="90"/>
                </a:cubicBezTo>
                <a:cubicBezTo>
                  <a:pt x="56" y="90"/>
                  <a:pt x="55" y="90"/>
                  <a:pt x="55" y="89"/>
                </a:cubicBezTo>
                <a:cubicBezTo>
                  <a:pt x="56" y="90"/>
                  <a:pt x="57" y="90"/>
                  <a:pt x="57" y="90"/>
                </a:cubicBezTo>
                <a:cubicBezTo>
                  <a:pt x="57" y="89"/>
                  <a:pt x="57" y="90"/>
                  <a:pt x="56" y="89"/>
                </a:cubicBezTo>
                <a:cubicBezTo>
                  <a:pt x="56" y="89"/>
                  <a:pt x="57" y="89"/>
                  <a:pt x="57" y="89"/>
                </a:cubicBezTo>
                <a:cubicBezTo>
                  <a:pt x="57" y="89"/>
                  <a:pt x="57" y="90"/>
                  <a:pt x="57" y="90"/>
                </a:cubicBezTo>
                <a:cubicBezTo>
                  <a:pt x="58" y="89"/>
                  <a:pt x="59" y="88"/>
                  <a:pt x="60" y="88"/>
                </a:cubicBezTo>
                <a:cubicBezTo>
                  <a:pt x="60" y="89"/>
                  <a:pt x="60" y="89"/>
                  <a:pt x="60" y="89"/>
                </a:cubicBezTo>
                <a:cubicBezTo>
                  <a:pt x="60" y="89"/>
                  <a:pt x="60" y="89"/>
                  <a:pt x="60" y="89"/>
                </a:cubicBezTo>
                <a:cubicBezTo>
                  <a:pt x="60" y="89"/>
                  <a:pt x="60" y="89"/>
                  <a:pt x="60" y="89"/>
                </a:cubicBezTo>
                <a:cubicBezTo>
                  <a:pt x="60" y="89"/>
                  <a:pt x="60" y="89"/>
                  <a:pt x="61" y="89"/>
                </a:cubicBezTo>
                <a:cubicBezTo>
                  <a:pt x="61" y="89"/>
                  <a:pt x="61" y="89"/>
                  <a:pt x="61" y="89"/>
                </a:cubicBezTo>
                <a:cubicBezTo>
                  <a:pt x="61" y="89"/>
                  <a:pt x="61" y="89"/>
                  <a:pt x="61" y="88"/>
                </a:cubicBezTo>
                <a:cubicBezTo>
                  <a:pt x="61" y="88"/>
                  <a:pt x="61" y="89"/>
                  <a:pt x="62" y="89"/>
                </a:cubicBezTo>
                <a:cubicBezTo>
                  <a:pt x="62" y="89"/>
                  <a:pt x="62" y="89"/>
                  <a:pt x="62" y="88"/>
                </a:cubicBezTo>
                <a:cubicBezTo>
                  <a:pt x="62" y="89"/>
                  <a:pt x="62" y="89"/>
                  <a:pt x="62" y="89"/>
                </a:cubicBezTo>
                <a:cubicBezTo>
                  <a:pt x="63" y="89"/>
                  <a:pt x="63" y="89"/>
                  <a:pt x="63" y="90"/>
                </a:cubicBezTo>
                <a:cubicBezTo>
                  <a:pt x="63" y="90"/>
                  <a:pt x="63" y="90"/>
                  <a:pt x="63" y="90"/>
                </a:cubicBezTo>
                <a:cubicBezTo>
                  <a:pt x="63" y="89"/>
                  <a:pt x="63" y="89"/>
                  <a:pt x="63" y="89"/>
                </a:cubicBezTo>
                <a:cubicBezTo>
                  <a:pt x="63" y="89"/>
                  <a:pt x="63" y="89"/>
                  <a:pt x="63" y="89"/>
                </a:cubicBezTo>
                <a:cubicBezTo>
                  <a:pt x="63" y="89"/>
                  <a:pt x="63" y="89"/>
                  <a:pt x="64" y="89"/>
                </a:cubicBezTo>
                <a:cubicBezTo>
                  <a:pt x="64" y="89"/>
                  <a:pt x="64" y="89"/>
                  <a:pt x="64" y="88"/>
                </a:cubicBezTo>
                <a:cubicBezTo>
                  <a:pt x="64" y="88"/>
                  <a:pt x="64" y="88"/>
                  <a:pt x="64" y="88"/>
                </a:cubicBezTo>
                <a:cubicBezTo>
                  <a:pt x="64" y="88"/>
                  <a:pt x="64" y="88"/>
                  <a:pt x="64" y="87"/>
                </a:cubicBezTo>
                <a:cubicBezTo>
                  <a:pt x="65" y="87"/>
                  <a:pt x="64" y="88"/>
                  <a:pt x="64" y="88"/>
                </a:cubicBezTo>
                <a:cubicBezTo>
                  <a:pt x="65" y="88"/>
                  <a:pt x="65" y="87"/>
                  <a:pt x="66" y="87"/>
                </a:cubicBezTo>
                <a:cubicBezTo>
                  <a:pt x="66" y="87"/>
                  <a:pt x="66" y="87"/>
                  <a:pt x="66" y="87"/>
                </a:cubicBezTo>
                <a:cubicBezTo>
                  <a:pt x="66" y="87"/>
                  <a:pt x="66" y="87"/>
                  <a:pt x="66" y="87"/>
                </a:cubicBezTo>
                <a:cubicBezTo>
                  <a:pt x="66" y="87"/>
                  <a:pt x="66" y="88"/>
                  <a:pt x="66" y="88"/>
                </a:cubicBezTo>
                <a:cubicBezTo>
                  <a:pt x="66" y="88"/>
                  <a:pt x="67" y="88"/>
                  <a:pt x="67" y="88"/>
                </a:cubicBezTo>
                <a:cubicBezTo>
                  <a:pt x="67" y="88"/>
                  <a:pt x="67" y="88"/>
                  <a:pt x="67" y="88"/>
                </a:cubicBezTo>
                <a:cubicBezTo>
                  <a:pt x="67" y="89"/>
                  <a:pt x="67" y="88"/>
                  <a:pt x="67" y="89"/>
                </a:cubicBezTo>
                <a:cubicBezTo>
                  <a:pt x="67" y="89"/>
                  <a:pt x="67" y="89"/>
                  <a:pt x="68" y="89"/>
                </a:cubicBezTo>
                <a:cubicBezTo>
                  <a:pt x="67" y="89"/>
                  <a:pt x="67" y="88"/>
                  <a:pt x="68" y="88"/>
                </a:cubicBezTo>
                <a:cubicBezTo>
                  <a:pt x="68" y="88"/>
                  <a:pt x="68" y="88"/>
                  <a:pt x="67" y="88"/>
                </a:cubicBezTo>
                <a:cubicBezTo>
                  <a:pt x="68" y="87"/>
                  <a:pt x="68" y="87"/>
                  <a:pt x="68" y="86"/>
                </a:cubicBezTo>
                <a:cubicBezTo>
                  <a:pt x="69" y="87"/>
                  <a:pt x="68" y="87"/>
                  <a:pt x="69" y="87"/>
                </a:cubicBezTo>
                <a:cubicBezTo>
                  <a:pt x="69" y="87"/>
                  <a:pt x="69" y="87"/>
                  <a:pt x="69" y="86"/>
                </a:cubicBezTo>
                <a:cubicBezTo>
                  <a:pt x="70" y="86"/>
                  <a:pt x="71" y="86"/>
                  <a:pt x="71" y="86"/>
                </a:cubicBezTo>
                <a:cubicBezTo>
                  <a:pt x="72" y="86"/>
                  <a:pt x="72" y="86"/>
                  <a:pt x="72" y="86"/>
                </a:cubicBezTo>
                <a:cubicBezTo>
                  <a:pt x="72" y="86"/>
                  <a:pt x="72" y="86"/>
                  <a:pt x="72" y="86"/>
                </a:cubicBezTo>
                <a:cubicBezTo>
                  <a:pt x="72" y="86"/>
                  <a:pt x="72" y="86"/>
                  <a:pt x="72" y="86"/>
                </a:cubicBezTo>
                <a:cubicBezTo>
                  <a:pt x="73" y="87"/>
                  <a:pt x="73" y="87"/>
                  <a:pt x="73" y="87"/>
                </a:cubicBezTo>
                <a:cubicBezTo>
                  <a:pt x="73" y="87"/>
                  <a:pt x="73" y="86"/>
                  <a:pt x="73" y="86"/>
                </a:cubicBezTo>
                <a:cubicBezTo>
                  <a:pt x="73" y="86"/>
                  <a:pt x="73" y="86"/>
                  <a:pt x="73" y="86"/>
                </a:cubicBezTo>
                <a:cubicBezTo>
                  <a:pt x="73" y="86"/>
                  <a:pt x="73" y="87"/>
                  <a:pt x="73" y="87"/>
                </a:cubicBezTo>
                <a:cubicBezTo>
                  <a:pt x="73" y="87"/>
                  <a:pt x="73" y="87"/>
                  <a:pt x="74" y="87"/>
                </a:cubicBezTo>
                <a:cubicBezTo>
                  <a:pt x="74" y="87"/>
                  <a:pt x="74" y="87"/>
                  <a:pt x="74" y="87"/>
                </a:cubicBezTo>
                <a:cubicBezTo>
                  <a:pt x="74" y="87"/>
                  <a:pt x="74" y="87"/>
                  <a:pt x="74" y="87"/>
                </a:cubicBezTo>
                <a:cubicBezTo>
                  <a:pt x="74" y="87"/>
                  <a:pt x="74" y="87"/>
                  <a:pt x="74" y="87"/>
                </a:cubicBezTo>
                <a:cubicBezTo>
                  <a:pt x="74" y="87"/>
                  <a:pt x="74" y="87"/>
                  <a:pt x="75" y="87"/>
                </a:cubicBezTo>
                <a:cubicBezTo>
                  <a:pt x="74" y="87"/>
                  <a:pt x="74" y="86"/>
                  <a:pt x="74" y="86"/>
                </a:cubicBezTo>
                <a:cubicBezTo>
                  <a:pt x="74" y="86"/>
                  <a:pt x="74" y="86"/>
                  <a:pt x="74" y="86"/>
                </a:cubicBezTo>
                <a:cubicBezTo>
                  <a:pt x="74" y="86"/>
                  <a:pt x="74" y="86"/>
                  <a:pt x="74" y="86"/>
                </a:cubicBezTo>
                <a:cubicBezTo>
                  <a:pt x="74" y="86"/>
                  <a:pt x="74" y="86"/>
                  <a:pt x="73" y="86"/>
                </a:cubicBezTo>
                <a:cubicBezTo>
                  <a:pt x="73" y="86"/>
                  <a:pt x="73" y="86"/>
                  <a:pt x="73" y="86"/>
                </a:cubicBezTo>
                <a:cubicBezTo>
                  <a:pt x="73" y="86"/>
                  <a:pt x="73" y="86"/>
                  <a:pt x="73" y="86"/>
                </a:cubicBezTo>
                <a:cubicBezTo>
                  <a:pt x="73" y="86"/>
                  <a:pt x="73" y="86"/>
                  <a:pt x="73" y="85"/>
                </a:cubicBezTo>
                <a:cubicBezTo>
                  <a:pt x="74" y="85"/>
                  <a:pt x="74" y="85"/>
                  <a:pt x="74" y="86"/>
                </a:cubicBezTo>
                <a:cubicBezTo>
                  <a:pt x="75" y="85"/>
                  <a:pt x="74" y="85"/>
                  <a:pt x="74" y="85"/>
                </a:cubicBezTo>
                <a:cubicBezTo>
                  <a:pt x="75" y="85"/>
                  <a:pt x="75" y="86"/>
                  <a:pt x="76" y="85"/>
                </a:cubicBezTo>
                <a:cubicBezTo>
                  <a:pt x="76" y="85"/>
                  <a:pt x="76" y="85"/>
                  <a:pt x="76" y="85"/>
                </a:cubicBezTo>
                <a:cubicBezTo>
                  <a:pt x="76" y="85"/>
                  <a:pt x="76" y="85"/>
                  <a:pt x="75" y="86"/>
                </a:cubicBezTo>
                <a:cubicBezTo>
                  <a:pt x="75" y="85"/>
                  <a:pt x="75" y="85"/>
                  <a:pt x="75" y="85"/>
                </a:cubicBezTo>
                <a:cubicBezTo>
                  <a:pt x="75" y="86"/>
                  <a:pt x="74" y="86"/>
                  <a:pt x="74" y="86"/>
                </a:cubicBezTo>
                <a:cubicBezTo>
                  <a:pt x="75" y="86"/>
                  <a:pt x="75" y="86"/>
                  <a:pt x="75" y="86"/>
                </a:cubicBezTo>
                <a:cubicBezTo>
                  <a:pt x="75" y="86"/>
                  <a:pt x="75" y="86"/>
                  <a:pt x="75" y="86"/>
                </a:cubicBezTo>
                <a:cubicBezTo>
                  <a:pt x="75" y="87"/>
                  <a:pt x="75" y="87"/>
                  <a:pt x="75" y="87"/>
                </a:cubicBezTo>
                <a:cubicBezTo>
                  <a:pt x="75" y="87"/>
                  <a:pt x="75" y="87"/>
                  <a:pt x="76" y="87"/>
                </a:cubicBezTo>
                <a:cubicBezTo>
                  <a:pt x="76" y="86"/>
                  <a:pt x="76" y="86"/>
                  <a:pt x="76" y="86"/>
                </a:cubicBezTo>
                <a:cubicBezTo>
                  <a:pt x="76" y="86"/>
                  <a:pt x="76" y="87"/>
                  <a:pt x="75" y="86"/>
                </a:cubicBezTo>
                <a:cubicBezTo>
                  <a:pt x="75" y="86"/>
                  <a:pt x="75" y="86"/>
                  <a:pt x="76" y="86"/>
                </a:cubicBezTo>
                <a:cubicBezTo>
                  <a:pt x="75" y="86"/>
                  <a:pt x="75" y="86"/>
                  <a:pt x="75" y="86"/>
                </a:cubicBezTo>
                <a:cubicBezTo>
                  <a:pt x="76" y="86"/>
                  <a:pt x="76" y="86"/>
                  <a:pt x="76" y="86"/>
                </a:cubicBezTo>
                <a:cubicBezTo>
                  <a:pt x="76" y="86"/>
                  <a:pt x="76" y="86"/>
                  <a:pt x="77" y="86"/>
                </a:cubicBezTo>
                <a:cubicBezTo>
                  <a:pt x="77" y="86"/>
                  <a:pt x="77" y="86"/>
                  <a:pt x="77" y="86"/>
                </a:cubicBezTo>
                <a:cubicBezTo>
                  <a:pt x="77" y="86"/>
                  <a:pt x="77" y="86"/>
                  <a:pt x="77" y="86"/>
                </a:cubicBezTo>
                <a:cubicBezTo>
                  <a:pt x="77" y="86"/>
                  <a:pt x="78" y="86"/>
                  <a:pt x="78" y="86"/>
                </a:cubicBezTo>
                <a:cubicBezTo>
                  <a:pt x="78" y="86"/>
                  <a:pt x="78" y="86"/>
                  <a:pt x="78" y="86"/>
                </a:cubicBezTo>
                <a:cubicBezTo>
                  <a:pt x="78" y="86"/>
                  <a:pt x="78" y="86"/>
                  <a:pt x="78" y="87"/>
                </a:cubicBezTo>
                <a:cubicBezTo>
                  <a:pt x="78" y="86"/>
                  <a:pt x="78" y="86"/>
                  <a:pt x="78" y="86"/>
                </a:cubicBezTo>
                <a:cubicBezTo>
                  <a:pt x="79" y="85"/>
                  <a:pt x="79" y="86"/>
                  <a:pt x="79" y="86"/>
                </a:cubicBezTo>
                <a:cubicBezTo>
                  <a:pt x="79" y="85"/>
                  <a:pt x="79" y="85"/>
                  <a:pt x="79" y="85"/>
                </a:cubicBezTo>
                <a:cubicBezTo>
                  <a:pt x="80" y="85"/>
                  <a:pt x="80" y="86"/>
                  <a:pt x="80" y="85"/>
                </a:cubicBezTo>
                <a:cubicBezTo>
                  <a:pt x="80" y="85"/>
                  <a:pt x="80" y="85"/>
                  <a:pt x="80" y="85"/>
                </a:cubicBezTo>
                <a:cubicBezTo>
                  <a:pt x="80" y="84"/>
                  <a:pt x="81" y="84"/>
                  <a:pt x="81" y="84"/>
                </a:cubicBezTo>
                <a:cubicBezTo>
                  <a:pt x="81" y="84"/>
                  <a:pt x="81" y="85"/>
                  <a:pt x="81" y="85"/>
                </a:cubicBezTo>
                <a:cubicBezTo>
                  <a:pt x="81" y="85"/>
                  <a:pt x="81" y="85"/>
                  <a:pt x="81" y="85"/>
                </a:cubicBezTo>
                <a:cubicBezTo>
                  <a:pt x="81" y="85"/>
                  <a:pt x="82" y="85"/>
                  <a:pt x="82" y="85"/>
                </a:cubicBezTo>
                <a:cubicBezTo>
                  <a:pt x="82" y="85"/>
                  <a:pt x="82" y="86"/>
                  <a:pt x="82" y="86"/>
                </a:cubicBezTo>
                <a:cubicBezTo>
                  <a:pt x="82" y="85"/>
                  <a:pt x="82" y="85"/>
                  <a:pt x="82" y="85"/>
                </a:cubicBezTo>
                <a:cubicBezTo>
                  <a:pt x="82" y="85"/>
                  <a:pt x="82" y="85"/>
                  <a:pt x="82" y="85"/>
                </a:cubicBezTo>
                <a:cubicBezTo>
                  <a:pt x="83" y="85"/>
                  <a:pt x="82" y="85"/>
                  <a:pt x="82" y="84"/>
                </a:cubicBezTo>
                <a:cubicBezTo>
                  <a:pt x="82" y="84"/>
                  <a:pt x="82" y="84"/>
                  <a:pt x="82" y="84"/>
                </a:cubicBezTo>
                <a:cubicBezTo>
                  <a:pt x="83" y="84"/>
                  <a:pt x="83" y="84"/>
                  <a:pt x="83" y="84"/>
                </a:cubicBezTo>
                <a:cubicBezTo>
                  <a:pt x="83" y="84"/>
                  <a:pt x="83" y="84"/>
                  <a:pt x="83" y="85"/>
                </a:cubicBezTo>
                <a:cubicBezTo>
                  <a:pt x="83" y="84"/>
                  <a:pt x="84" y="85"/>
                  <a:pt x="84" y="84"/>
                </a:cubicBezTo>
                <a:cubicBezTo>
                  <a:pt x="84" y="84"/>
                  <a:pt x="84" y="84"/>
                  <a:pt x="84" y="84"/>
                </a:cubicBezTo>
                <a:cubicBezTo>
                  <a:pt x="84" y="84"/>
                  <a:pt x="85" y="85"/>
                  <a:pt x="85" y="85"/>
                </a:cubicBezTo>
                <a:cubicBezTo>
                  <a:pt x="84" y="85"/>
                  <a:pt x="84" y="84"/>
                  <a:pt x="85" y="84"/>
                </a:cubicBezTo>
                <a:cubicBezTo>
                  <a:pt x="85" y="84"/>
                  <a:pt x="85" y="84"/>
                  <a:pt x="85" y="84"/>
                </a:cubicBezTo>
                <a:cubicBezTo>
                  <a:pt x="85" y="85"/>
                  <a:pt x="86" y="84"/>
                  <a:pt x="86" y="84"/>
                </a:cubicBezTo>
                <a:cubicBezTo>
                  <a:pt x="86" y="84"/>
                  <a:pt x="86" y="84"/>
                  <a:pt x="86" y="84"/>
                </a:cubicBezTo>
                <a:cubicBezTo>
                  <a:pt x="87" y="84"/>
                  <a:pt x="87" y="83"/>
                  <a:pt x="88" y="83"/>
                </a:cubicBezTo>
                <a:cubicBezTo>
                  <a:pt x="88" y="83"/>
                  <a:pt x="89" y="83"/>
                  <a:pt x="89" y="83"/>
                </a:cubicBezTo>
                <a:cubicBezTo>
                  <a:pt x="89" y="83"/>
                  <a:pt x="89" y="83"/>
                  <a:pt x="90" y="83"/>
                </a:cubicBezTo>
                <a:cubicBezTo>
                  <a:pt x="90" y="83"/>
                  <a:pt x="90" y="82"/>
                  <a:pt x="90" y="83"/>
                </a:cubicBezTo>
                <a:cubicBezTo>
                  <a:pt x="90" y="82"/>
                  <a:pt x="90" y="82"/>
                  <a:pt x="91" y="82"/>
                </a:cubicBezTo>
                <a:cubicBezTo>
                  <a:pt x="91" y="82"/>
                  <a:pt x="91" y="82"/>
                  <a:pt x="91" y="82"/>
                </a:cubicBezTo>
                <a:cubicBezTo>
                  <a:pt x="91" y="82"/>
                  <a:pt x="91" y="82"/>
                  <a:pt x="91" y="82"/>
                </a:cubicBezTo>
                <a:cubicBezTo>
                  <a:pt x="91" y="82"/>
                  <a:pt x="91" y="82"/>
                  <a:pt x="91" y="82"/>
                </a:cubicBezTo>
                <a:cubicBezTo>
                  <a:pt x="91" y="82"/>
                  <a:pt x="91" y="82"/>
                  <a:pt x="91" y="82"/>
                </a:cubicBezTo>
                <a:cubicBezTo>
                  <a:pt x="91" y="82"/>
                  <a:pt x="92" y="82"/>
                  <a:pt x="92" y="82"/>
                </a:cubicBezTo>
                <a:cubicBezTo>
                  <a:pt x="92" y="82"/>
                  <a:pt x="92" y="82"/>
                  <a:pt x="92" y="82"/>
                </a:cubicBezTo>
                <a:cubicBezTo>
                  <a:pt x="92" y="82"/>
                  <a:pt x="92" y="82"/>
                  <a:pt x="92" y="82"/>
                </a:cubicBezTo>
                <a:cubicBezTo>
                  <a:pt x="92" y="82"/>
                  <a:pt x="93" y="82"/>
                  <a:pt x="93" y="81"/>
                </a:cubicBezTo>
                <a:cubicBezTo>
                  <a:pt x="93" y="81"/>
                  <a:pt x="93" y="81"/>
                  <a:pt x="93" y="81"/>
                </a:cubicBezTo>
                <a:cubicBezTo>
                  <a:pt x="93" y="82"/>
                  <a:pt x="93" y="82"/>
                  <a:pt x="93" y="82"/>
                </a:cubicBezTo>
                <a:cubicBezTo>
                  <a:pt x="93" y="82"/>
                  <a:pt x="93" y="82"/>
                  <a:pt x="93" y="82"/>
                </a:cubicBezTo>
                <a:cubicBezTo>
                  <a:pt x="93" y="82"/>
                  <a:pt x="93" y="82"/>
                  <a:pt x="93" y="82"/>
                </a:cubicBezTo>
                <a:cubicBezTo>
                  <a:pt x="93" y="82"/>
                  <a:pt x="93" y="82"/>
                  <a:pt x="93" y="82"/>
                </a:cubicBezTo>
                <a:cubicBezTo>
                  <a:pt x="93" y="82"/>
                  <a:pt x="93" y="82"/>
                  <a:pt x="93" y="82"/>
                </a:cubicBezTo>
                <a:cubicBezTo>
                  <a:pt x="93" y="82"/>
                  <a:pt x="93" y="82"/>
                  <a:pt x="93" y="82"/>
                </a:cubicBezTo>
                <a:cubicBezTo>
                  <a:pt x="93" y="82"/>
                  <a:pt x="93" y="82"/>
                  <a:pt x="94" y="82"/>
                </a:cubicBezTo>
                <a:cubicBezTo>
                  <a:pt x="94" y="82"/>
                  <a:pt x="94" y="82"/>
                  <a:pt x="94" y="82"/>
                </a:cubicBezTo>
                <a:cubicBezTo>
                  <a:pt x="94" y="82"/>
                  <a:pt x="94" y="82"/>
                  <a:pt x="94" y="83"/>
                </a:cubicBezTo>
                <a:cubicBezTo>
                  <a:pt x="93" y="83"/>
                  <a:pt x="93" y="83"/>
                  <a:pt x="93" y="83"/>
                </a:cubicBezTo>
                <a:cubicBezTo>
                  <a:pt x="93" y="83"/>
                  <a:pt x="93" y="82"/>
                  <a:pt x="93" y="82"/>
                </a:cubicBezTo>
                <a:cubicBezTo>
                  <a:pt x="93" y="83"/>
                  <a:pt x="93" y="83"/>
                  <a:pt x="93" y="83"/>
                </a:cubicBezTo>
                <a:cubicBezTo>
                  <a:pt x="93" y="83"/>
                  <a:pt x="93" y="83"/>
                  <a:pt x="92" y="83"/>
                </a:cubicBezTo>
                <a:cubicBezTo>
                  <a:pt x="92" y="83"/>
                  <a:pt x="92" y="83"/>
                  <a:pt x="92" y="83"/>
                </a:cubicBezTo>
                <a:cubicBezTo>
                  <a:pt x="92" y="83"/>
                  <a:pt x="92" y="83"/>
                  <a:pt x="92" y="83"/>
                </a:cubicBezTo>
                <a:cubicBezTo>
                  <a:pt x="92" y="83"/>
                  <a:pt x="92" y="83"/>
                  <a:pt x="92" y="83"/>
                </a:cubicBezTo>
                <a:cubicBezTo>
                  <a:pt x="92" y="83"/>
                  <a:pt x="92" y="83"/>
                  <a:pt x="91" y="83"/>
                </a:cubicBezTo>
                <a:cubicBezTo>
                  <a:pt x="91" y="83"/>
                  <a:pt x="91" y="84"/>
                  <a:pt x="91" y="84"/>
                </a:cubicBezTo>
                <a:cubicBezTo>
                  <a:pt x="91" y="84"/>
                  <a:pt x="91" y="84"/>
                  <a:pt x="91" y="84"/>
                </a:cubicBezTo>
                <a:cubicBezTo>
                  <a:pt x="91" y="84"/>
                  <a:pt x="91" y="84"/>
                  <a:pt x="90" y="84"/>
                </a:cubicBezTo>
                <a:cubicBezTo>
                  <a:pt x="90" y="84"/>
                  <a:pt x="90" y="84"/>
                  <a:pt x="90" y="84"/>
                </a:cubicBezTo>
                <a:cubicBezTo>
                  <a:pt x="90" y="84"/>
                  <a:pt x="90" y="84"/>
                  <a:pt x="90" y="84"/>
                </a:cubicBezTo>
                <a:cubicBezTo>
                  <a:pt x="90" y="84"/>
                  <a:pt x="90" y="84"/>
                  <a:pt x="90" y="84"/>
                </a:cubicBezTo>
                <a:cubicBezTo>
                  <a:pt x="90" y="85"/>
                  <a:pt x="90" y="85"/>
                  <a:pt x="90" y="85"/>
                </a:cubicBezTo>
                <a:cubicBezTo>
                  <a:pt x="90" y="85"/>
                  <a:pt x="90" y="85"/>
                  <a:pt x="90" y="85"/>
                </a:cubicBezTo>
                <a:cubicBezTo>
                  <a:pt x="90" y="85"/>
                  <a:pt x="89" y="85"/>
                  <a:pt x="89" y="85"/>
                </a:cubicBezTo>
                <a:cubicBezTo>
                  <a:pt x="89" y="85"/>
                  <a:pt x="89" y="85"/>
                  <a:pt x="89" y="85"/>
                </a:cubicBezTo>
                <a:cubicBezTo>
                  <a:pt x="89" y="85"/>
                  <a:pt x="89" y="84"/>
                  <a:pt x="89" y="84"/>
                </a:cubicBezTo>
                <a:cubicBezTo>
                  <a:pt x="89" y="85"/>
                  <a:pt x="89" y="85"/>
                  <a:pt x="88" y="86"/>
                </a:cubicBezTo>
                <a:cubicBezTo>
                  <a:pt x="88" y="86"/>
                  <a:pt x="88" y="85"/>
                  <a:pt x="88" y="85"/>
                </a:cubicBezTo>
                <a:cubicBezTo>
                  <a:pt x="88" y="86"/>
                  <a:pt x="87" y="86"/>
                  <a:pt x="87" y="86"/>
                </a:cubicBezTo>
                <a:cubicBezTo>
                  <a:pt x="87" y="85"/>
                  <a:pt x="87" y="85"/>
                  <a:pt x="87" y="85"/>
                </a:cubicBezTo>
                <a:cubicBezTo>
                  <a:pt x="87" y="85"/>
                  <a:pt x="87" y="85"/>
                  <a:pt x="87" y="85"/>
                </a:cubicBezTo>
                <a:cubicBezTo>
                  <a:pt x="87" y="85"/>
                  <a:pt x="87" y="85"/>
                  <a:pt x="87" y="85"/>
                </a:cubicBezTo>
                <a:cubicBezTo>
                  <a:pt x="87" y="85"/>
                  <a:pt x="87" y="85"/>
                  <a:pt x="87" y="85"/>
                </a:cubicBezTo>
                <a:cubicBezTo>
                  <a:pt x="87" y="85"/>
                  <a:pt x="88" y="84"/>
                  <a:pt x="87" y="84"/>
                </a:cubicBezTo>
                <a:cubicBezTo>
                  <a:pt x="87" y="84"/>
                  <a:pt x="87" y="84"/>
                  <a:pt x="87" y="84"/>
                </a:cubicBezTo>
                <a:cubicBezTo>
                  <a:pt x="87" y="85"/>
                  <a:pt x="87" y="85"/>
                  <a:pt x="87" y="85"/>
                </a:cubicBezTo>
                <a:cubicBezTo>
                  <a:pt x="87" y="85"/>
                  <a:pt x="86" y="85"/>
                  <a:pt x="86" y="85"/>
                </a:cubicBezTo>
                <a:cubicBezTo>
                  <a:pt x="86" y="85"/>
                  <a:pt x="86" y="85"/>
                  <a:pt x="86" y="85"/>
                </a:cubicBezTo>
                <a:cubicBezTo>
                  <a:pt x="86" y="86"/>
                  <a:pt x="85" y="85"/>
                  <a:pt x="85" y="85"/>
                </a:cubicBezTo>
                <a:cubicBezTo>
                  <a:pt x="85" y="85"/>
                  <a:pt x="85" y="85"/>
                  <a:pt x="85" y="85"/>
                </a:cubicBezTo>
                <a:cubicBezTo>
                  <a:pt x="85" y="85"/>
                  <a:pt x="85" y="86"/>
                  <a:pt x="85" y="86"/>
                </a:cubicBezTo>
                <a:cubicBezTo>
                  <a:pt x="85" y="86"/>
                  <a:pt x="85" y="86"/>
                  <a:pt x="85" y="86"/>
                </a:cubicBezTo>
                <a:cubicBezTo>
                  <a:pt x="85" y="86"/>
                  <a:pt x="85" y="86"/>
                  <a:pt x="85" y="86"/>
                </a:cubicBezTo>
                <a:cubicBezTo>
                  <a:pt x="85" y="86"/>
                  <a:pt x="85" y="86"/>
                  <a:pt x="86" y="86"/>
                </a:cubicBezTo>
                <a:cubicBezTo>
                  <a:pt x="86" y="86"/>
                  <a:pt x="86" y="86"/>
                  <a:pt x="86" y="86"/>
                </a:cubicBezTo>
                <a:cubicBezTo>
                  <a:pt x="86" y="86"/>
                  <a:pt x="86" y="86"/>
                  <a:pt x="86" y="87"/>
                </a:cubicBezTo>
                <a:cubicBezTo>
                  <a:pt x="86" y="87"/>
                  <a:pt x="85" y="87"/>
                  <a:pt x="85" y="87"/>
                </a:cubicBezTo>
                <a:cubicBezTo>
                  <a:pt x="85" y="86"/>
                  <a:pt x="85" y="86"/>
                  <a:pt x="85" y="86"/>
                </a:cubicBezTo>
                <a:cubicBezTo>
                  <a:pt x="85" y="86"/>
                  <a:pt x="85" y="86"/>
                  <a:pt x="85" y="87"/>
                </a:cubicBezTo>
                <a:cubicBezTo>
                  <a:pt x="85" y="86"/>
                  <a:pt x="85" y="86"/>
                  <a:pt x="85" y="86"/>
                </a:cubicBezTo>
                <a:cubicBezTo>
                  <a:pt x="84" y="87"/>
                  <a:pt x="84" y="87"/>
                  <a:pt x="84" y="87"/>
                </a:cubicBezTo>
                <a:cubicBezTo>
                  <a:pt x="83" y="87"/>
                  <a:pt x="83" y="87"/>
                  <a:pt x="83" y="86"/>
                </a:cubicBezTo>
                <a:cubicBezTo>
                  <a:pt x="83" y="86"/>
                  <a:pt x="83" y="87"/>
                  <a:pt x="83" y="87"/>
                </a:cubicBezTo>
                <a:cubicBezTo>
                  <a:pt x="83" y="87"/>
                  <a:pt x="83" y="86"/>
                  <a:pt x="83" y="86"/>
                </a:cubicBezTo>
                <a:cubicBezTo>
                  <a:pt x="82" y="86"/>
                  <a:pt x="82" y="86"/>
                  <a:pt x="81" y="86"/>
                </a:cubicBezTo>
                <a:cubicBezTo>
                  <a:pt x="81" y="86"/>
                  <a:pt x="82" y="86"/>
                  <a:pt x="82" y="87"/>
                </a:cubicBezTo>
                <a:cubicBezTo>
                  <a:pt x="82" y="87"/>
                  <a:pt x="81" y="86"/>
                  <a:pt x="82" y="86"/>
                </a:cubicBezTo>
                <a:cubicBezTo>
                  <a:pt x="83" y="87"/>
                  <a:pt x="83" y="87"/>
                  <a:pt x="82" y="87"/>
                </a:cubicBezTo>
                <a:cubicBezTo>
                  <a:pt x="82" y="87"/>
                  <a:pt x="82" y="87"/>
                  <a:pt x="82" y="87"/>
                </a:cubicBezTo>
                <a:cubicBezTo>
                  <a:pt x="82" y="87"/>
                  <a:pt x="82" y="87"/>
                  <a:pt x="82" y="87"/>
                </a:cubicBezTo>
                <a:cubicBezTo>
                  <a:pt x="82" y="87"/>
                  <a:pt x="82" y="87"/>
                  <a:pt x="82" y="87"/>
                </a:cubicBezTo>
                <a:cubicBezTo>
                  <a:pt x="82" y="88"/>
                  <a:pt x="80" y="87"/>
                  <a:pt x="80" y="88"/>
                </a:cubicBezTo>
                <a:cubicBezTo>
                  <a:pt x="79" y="87"/>
                  <a:pt x="80" y="87"/>
                  <a:pt x="80" y="87"/>
                </a:cubicBezTo>
                <a:cubicBezTo>
                  <a:pt x="80" y="86"/>
                  <a:pt x="80" y="87"/>
                  <a:pt x="79" y="87"/>
                </a:cubicBezTo>
                <a:cubicBezTo>
                  <a:pt x="79" y="87"/>
                  <a:pt x="79" y="87"/>
                  <a:pt x="80" y="88"/>
                </a:cubicBezTo>
                <a:cubicBezTo>
                  <a:pt x="79" y="88"/>
                  <a:pt x="79" y="87"/>
                  <a:pt x="79" y="88"/>
                </a:cubicBezTo>
                <a:cubicBezTo>
                  <a:pt x="79" y="88"/>
                  <a:pt x="79" y="89"/>
                  <a:pt x="78" y="88"/>
                </a:cubicBezTo>
                <a:cubicBezTo>
                  <a:pt x="78" y="89"/>
                  <a:pt x="77" y="89"/>
                  <a:pt x="77" y="88"/>
                </a:cubicBezTo>
                <a:cubicBezTo>
                  <a:pt x="77" y="90"/>
                  <a:pt x="76" y="90"/>
                  <a:pt x="75" y="90"/>
                </a:cubicBezTo>
                <a:cubicBezTo>
                  <a:pt x="75" y="90"/>
                  <a:pt x="75" y="90"/>
                  <a:pt x="75" y="90"/>
                </a:cubicBezTo>
                <a:cubicBezTo>
                  <a:pt x="75" y="90"/>
                  <a:pt x="75" y="90"/>
                  <a:pt x="75" y="90"/>
                </a:cubicBezTo>
                <a:cubicBezTo>
                  <a:pt x="75" y="90"/>
                  <a:pt x="75" y="90"/>
                  <a:pt x="75" y="90"/>
                </a:cubicBezTo>
                <a:cubicBezTo>
                  <a:pt x="75" y="90"/>
                  <a:pt x="75" y="90"/>
                  <a:pt x="75" y="90"/>
                </a:cubicBezTo>
                <a:cubicBezTo>
                  <a:pt x="75" y="90"/>
                  <a:pt x="75" y="90"/>
                  <a:pt x="74" y="90"/>
                </a:cubicBezTo>
                <a:cubicBezTo>
                  <a:pt x="74" y="90"/>
                  <a:pt x="74" y="90"/>
                  <a:pt x="74" y="90"/>
                </a:cubicBezTo>
                <a:cubicBezTo>
                  <a:pt x="74" y="90"/>
                  <a:pt x="74" y="90"/>
                  <a:pt x="74" y="90"/>
                </a:cubicBezTo>
                <a:cubicBezTo>
                  <a:pt x="73" y="90"/>
                  <a:pt x="73" y="90"/>
                  <a:pt x="73" y="90"/>
                </a:cubicBezTo>
                <a:cubicBezTo>
                  <a:pt x="73" y="90"/>
                  <a:pt x="73" y="90"/>
                  <a:pt x="73" y="90"/>
                </a:cubicBezTo>
                <a:cubicBezTo>
                  <a:pt x="73" y="90"/>
                  <a:pt x="73" y="90"/>
                  <a:pt x="73" y="89"/>
                </a:cubicBezTo>
                <a:cubicBezTo>
                  <a:pt x="72" y="90"/>
                  <a:pt x="72" y="90"/>
                  <a:pt x="71" y="90"/>
                </a:cubicBezTo>
                <a:cubicBezTo>
                  <a:pt x="71" y="90"/>
                  <a:pt x="71" y="91"/>
                  <a:pt x="71" y="91"/>
                </a:cubicBezTo>
                <a:cubicBezTo>
                  <a:pt x="71" y="91"/>
                  <a:pt x="71" y="90"/>
                  <a:pt x="71" y="90"/>
                </a:cubicBezTo>
                <a:cubicBezTo>
                  <a:pt x="71" y="91"/>
                  <a:pt x="70" y="92"/>
                  <a:pt x="69" y="91"/>
                </a:cubicBezTo>
                <a:cubicBezTo>
                  <a:pt x="69" y="91"/>
                  <a:pt x="69" y="91"/>
                  <a:pt x="69" y="92"/>
                </a:cubicBezTo>
                <a:cubicBezTo>
                  <a:pt x="69" y="92"/>
                  <a:pt x="68" y="92"/>
                  <a:pt x="68" y="92"/>
                </a:cubicBezTo>
                <a:cubicBezTo>
                  <a:pt x="68" y="91"/>
                  <a:pt x="68" y="91"/>
                  <a:pt x="68" y="92"/>
                </a:cubicBezTo>
                <a:cubicBezTo>
                  <a:pt x="68" y="91"/>
                  <a:pt x="68" y="91"/>
                  <a:pt x="68" y="90"/>
                </a:cubicBezTo>
                <a:cubicBezTo>
                  <a:pt x="68" y="90"/>
                  <a:pt x="68" y="90"/>
                  <a:pt x="68" y="90"/>
                </a:cubicBezTo>
                <a:cubicBezTo>
                  <a:pt x="67" y="90"/>
                  <a:pt x="67" y="90"/>
                  <a:pt x="67" y="90"/>
                </a:cubicBezTo>
                <a:cubicBezTo>
                  <a:pt x="67" y="91"/>
                  <a:pt x="68" y="91"/>
                  <a:pt x="67" y="91"/>
                </a:cubicBezTo>
                <a:cubicBezTo>
                  <a:pt x="67" y="92"/>
                  <a:pt x="67" y="91"/>
                  <a:pt x="66" y="91"/>
                </a:cubicBezTo>
                <a:cubicBezTo>
                  <a:pt x="66" y="91"/>
                  <a:pt x="65" y="91"/>
                  <a:pt x="65" y="91"/>
                </a:cubicBezTo>
                <a:cubicBezTo>
                  <a:pt x="66" y="92"/>
                  <a:pt x="66" y="91"/>
                  <a:pt x="66" y="91"/>
                </a:cubicBezTo>
                <a:cubicBezTo>
                  <a:pt x="66" y="91"/>
                  <a:pt x="67" y="91"/>
                  <a:pt x="67" y="92"/>
                </a:cubicBezTo>
                <a:cubicBezTo>
                  <a:pt x="67" y="92"/>
                  <a:pt x="67" y="92"/>
                  <a:pt x="66" y="92"/>
                </a:cubicBezTo>
                <a:cubicBezTo>
                  <a:pt x="66" y="92"/>
                  <a:pt x="67" y="92"/>
                  <a:pt x="66" y="93"/>
                </a:cubicBezTo>
                <a:cubicBezTo>
                  <a:pt x="66" y="92"/>
                  <a:pt x="65" y="93"/>
                  <a:pt x="64" y="93"/>
                </a:cubicBezTo>
                <a:cubicBezTo>
                  <a:pt x="64" y="93"/>
                  <a:pt x="65" y="93"/>
                  <a:pt x="65" y="93"/>
                </a:cubicBezTo>
                <a:cubicBezTo>
                  <a:pt x="65" y="93"/>
                  <a:pt x="65" y="93"/>
                  <a:pt x="65" y="94"/>
                </a:cubicBezTo>
                <a:cubicBezTo>
                  <a:pt x="64" y="93"/>
                  <a:pt x="64" y="93"/>
                  <a:pt x="64" y="93"/>
                </a:cubicBezTo>
                <a:cubicBezTo>
                  <a:pt x="64" y="93"/>
                  <a:pt x="64" y="94"/>
                  <a:pt x="64" y="94"/>
                </a:cubicBezTo>
                <a:cubicBezTo>
                  <a:pt x="64" y="94"/>
                  <a:pt x="64" y="94"/>
                  <a:pt x="64" y="94"/>
                </a:cubicBezTo>
                <a:cubicBezTo>
                  <a:pt x="63" y="93"/>
                  <a:pt x="64" y="93"/>
                  <a:pt x="64" y="93"/>
                </a:cubicBezTo>
                <a:cubicBezTo>
                  <a:pt x="63" y="93"/>
                  <a:pt x="64" y="94"/>
                  <a:pt x="63" y="93"/>
                </a:cubicBezTo>
                <a:cubicBezTo>
                  <a:pt x="63" y="92"/>
                  <a:pt x="62" y="94"/>
                  <a:pt x="61" y="93"/>
                </a:cubicBezTo>
                <a:cubicBezTo>
                  <a:pt x="61" y="94"/>
                  <a:pt x="60" y="94"/>
                  <a:pt x="60" y="95"/>
                </a:cubicBezTo>
                <a:cubicBezTo>
                  <a:pt x="59" y="94"/>
                  <a:pt x="58" y="95"/>
                  <a:pt x="58" y="96"/>
                </a:cubicBezTo>
                <a:cubicBezTo>
                  <a:pt x="58" y="96"/>
                  <a:pt x="58" y="96"/>
                  <a:pt x="58" y="95"/>
                </a:cubicBezTo>
                <a:cubicBezTo>
                  <a:pt x="58" y="96"/>
                  <a:pt x="57" y="96"/>
                  <a:pt x="57" y="96"/>
                </a:cubicBezTo>
                <a:cubicBezTo>
                  <a:pt x="56" y="95"/>
                  <a:pt x="56" y="96"/>
                  <a:pt x="56" y="97"/>
                </a:cubicBezTo>
                <a:cubicBezTo>
                  <a:pt x="55" y="97"/>
                  <a:pt x="55" y="96"/>
                  <a:pt x="55" y="96"/>
                </a:cubicBezTo>
                <a:cubicBezTo>
                  <a:pt x="54" y="97"/>
                  <a:pt x="53" y="97"/>
                  <a:pt x="52" y="98"/>
                </a:cubicBezTo>
                <a:cubicBezTo>
                  <a:pt x="52" y="97"/>
                  <a:pt x="52" y="97"/>
                  <a:pt x="51" y="97"/>
                </a:cubicBezTo>
                <a:cubicBezTo>
                  <a:pt x="52" y="98"/>
                  <a:pt x="51" y="98"/>
                  <a:pt x="50" y="97"/>
                </a:cubicBezTo>
                <a:cubicBezTo>
                  <a:pt x="51" y="98"/>
                  <a:pt x="50" y="99"/>
                  <a:pt x="50" y="99"/>
                </a:cubicBezTo>
                <a:cubicBezTo>
                  <a:pt x="49" y="98"/>
                  <a:pt x="50" y="98"/>
                  <a:pt x="50" y="98"/>
                </a:cubicBezTo>
                <a:cubicBezTo>
                  <a:pt x="50" y="98"/>
                  <a:pt x="50" y="98"/>
                  <a:pt x="49" y="98"/>
                </a:cubicBezTo>
                <a:cubicBezTo>
                  <a:pt x="49" y="98"/>
                  <a:pt x="50" y="98"/>
                  <a:pt x="49" y="98"/>
                </a:cubicBezTo>
                <a:cubicBezTo>
                  <a:pt x="49" y="98"/>
                  <a:pt x="49" y="98"/>
                  <a:pt x="49" y="98"/>
                </a:cubicBezTo>
                <a:cubicBezTo>
                  <a:pt x="48" y="97"/>
                  <a:pt x="48" y="98"/>
                  <a:pt x="49" y="98"/>
                </a:cubicBezTo>
                <a:cubicBezTo>
                  <a:pt x="48" y="99"/>
                  <a:pt x="48" y="98"/>
                  <a:pt x="48" y="98"/>
                </a:cubicBezTo>
                <a:cubicBezTo>
                  <a:pt x="48" y="98"/>
                  <a:pt x="48" y="99"/>
                  <a:pt x="47" y="99"/>
                </a:cubicBezTo>
                <a:cubicBezTo>
                  <a:pt x="47" y="98"/>
                  <a:pt x="47" y="99"/>
                  <a:pt x="47" y="99"/>
                </a:cubicBezTo>
                <a:cubicBezTo>
                  <a:pt x="47" y="99"/>
                  <a:pt x="46" y="99"/>
                  <a:pt x="46" y="99"/>
                </a:cubicBezTo>
                <a:cubicBezTo>
                  <a:pt x="46" y="99"/>
                  <a:pt x="46" y="99"/>
                  <a:pt x="46" y="99"/>
                </a:cubicBezTo>
                <a:cubicBezTo>
                  <a:pt x="46" y="99"/>
                  <a:pt x="44" y="99"/>
                  <a:pt x="45" y="100"/>
                </a:cubicBezTo>
                <a:cubicBezTo>
                  <a:pt x="44" y="100"/>
                  <a:pt x="44" y="101"/>
                  <a:pt x="44" y="101"/>
                </a:cubicBezTo>
                <a:cubicBezTo>
                  <a:pt x="43" y="101"/>
                  <a:pt x="44" y="100"/>
                  <a:pt x="44" y="100"/>
                </a:cubicBezTo>
                <a:cubicBezTo>
                  <a:pt x="44" y="100"/>
                  <a:pt x="43" y="100"/>
                  <a:pt x="43" y="100"/>
                </a:cubicBezTo>
                <a:cubicBezTo>
                  <a:pt x="43" y="102"/>
                  <a:pt x="42" y="101"/>
                  <a:pt x="41" y="102"/>
                </a:cubicBezTo>
                <a:cubicBezTo>
                  <a:pt x="41" y="101"/>
                  <a:pt x="42" y="101"/>
                  <a:pt x="42" y="101"/>
                </a:cubicBezTo>
                <a:cubicBezTo>
                  <a:pt x="42" y="101"/>
                  <a:pt x="42" y="101"/>
                  <a:pt x="42" y="101"/>
                </a:cubicBezTo>
                <a:cubicBezTo>
                  <a:pt x="42" y="101"/>
                  <a:pt x="42" y="101"/>
                  <a:pt x="43" y="100"/>
                </a:cubicBezTo>
                <a:cubicBezTo>
                  <a:pt x="42" y="100"/>
                  <a:pt x="42" y="101"/>
                  <a:pt x="41" y="100"/>
                </a:cubicBezTo>
                <a:cubicBezTo>
                  <a:pt x="41" y="100"/>
                  <a:pt x="41" y="100"/>
                  <a:pt x="41" y="101"/>
                </a:cubicBezTo>
                <a:cubicBezTo>
                  <a:pt x="40" y="100"/>
                  <a:pt x="38" y="102"/>
                  <a:pt x="37" y="102"/>
                </a:cubicBezTo>
                <a:cubicBezTo>
                  <a:pt x="37" y="102"/>
                  <a:pt x="37" y="103"/>
                  <a:pt x="37" y="103"/>
                </a:cubicBezTo>
                <a:cubicBezTo>
                  <a:pt x="37" y="104"/>
                  <a:pt x="36" y="103"/>
                  <a:pt x="36" y="104"/>
                </a:cubicBezTo>
                <a:cubicBezTo>
                  <a:pt x="36" y="103"/>
                  <a:pt x="36" y="103"/>
                  <a:pt x="36" y="103"/>
                </a:cubicBezTo>
                <a:cubicBezTo>
                  <a:pt x="36" y="102"/>
                  <a:pt x="36" y="103"/>
                  <a:pt x="37" y="103"/>
                </a:cubicBezTo>
                <a:cubicBezTo>
                  <a:pt x="37" y="102"/>
                  <a:pt x="36" y="102"/>
                  <a:pt x="37" y="102"/>
                </a:cubicBezTo>
                <a:cubicBezTo>
                  <a:pt x="36" y="102"/>
                  <a:pt x="36" y="102"/>
                  <a:pt x="36" y="103"/>
                </a:cubicBezTo>
                <a:cubicBezTo>
                  <a:pt x="36" y="103"/>
                  <a:pt x="35" y="103"/>
                  <a:pt x="35" y="102"/>
                </a:cubicBezTo>
                <a:cubicBezTo>
                  <a:pt x="35" y="103"/>
                  <a:pt x="36" y="103"/>
                  <a:pt x="36" y="103"/>
                </a:cubicBezTo>
                <a:cubicBezTo>
                  <a:pt x="36" y="104"/>
                  <a:pt x="35" y="103"/>
                  <a:pt x="35" y="104"/>
                </a:cubicBezTo>
                <a:cubicBezTo>
                  <a:pt x="37" y="104"/>
                  <a:pt x="38" y="104"/>
                  <a:pt x="40" y="103"/>
                </a:cubicBezTo>
                <a:cubicBezTo>
                  <a:pt x="40" y="103"/>
                  <a:pt x="40" y="104"/>
                  <a:pt x="40" y="104"/>
                </a:cubicBezTo>
                <a:cubicBezTo>
                  <a:pt x="41" y="104"/>
                  <a:pt x="40" y="104"/>
                  <a:pt x="40" y="103"/>
                </a:cubicBezTo>
                <a:cubicBezTo>
                  <a:pt x="41" y="103"/>
                  <a:pt x="41" y="104"/>
                  <a:pt x="40" y="105"/>
                </a:cubicBezTo>
                <a:cubicBezTo>
                  <a:pt x="40" y="105"/>
                  <a:pt x="38" y="104"/>
                  <a:pt x="38" y="105"/>
                </a:cubicBezTo>
                <a:cubicBezTo>
                  <a:pt x="37" y="106"/>
                  <a:pt x="37" y="105"/>
                  <a:pt x="37" y="105"/>
                </a:cubicBezTo>
                <a:cubicBezTo>
                  <a:pt x="37" y="106"/>
                  <a:pt x="37" y="106"/>
                  <a:pt x="36" y="106"/>
                </a:cubicBezTo>
                <a:cubicBezTo>
                  <a:pt x="36" y="106"/>
                  <a:pt x="36" y="106"/>
                  <a:pt x="36" y="107"/>
                </a:cubicBezTo>
                <a:cubicBezTo>
                  <a:pt x="35" y="106"/>
                  <a:pt x="35" y="107"/>
                  <a:pt x="35" y="107"/>
                </a:cubicBezTo>
                <a:cubicBezTo>
                  <a:pt x="34" y="107"/>
                  <a:pt x="34" y="106"/>
                  <a:pt x="34" y="106"/>
                </a:cubicBezTo>
                <a:cubicBezTo>
                  <a:pt x="34" y="107"/>
                  <a:pt x="34" y="107"/>
                  <a:pt x="34" y="107"/>
                </a:cubicBezTo>
                <a:cubicBezTo>
                  <a:pt x="33" y="107"/>
                  <a:pt x="34" y="106"/>
                  <a:pt x="33" y="106"/>
                </a:cubicBezTo>
                <a:cubicBezTo>
                  <a:pt x="33" y="107"/>
                  <a:pt x="33" y="107"/>
                  <a:pt x="33" y="106"/>
                </a:cubicBezTo>
                <a:cubicBezTo>
                  <a:pt x="33" y="107"/>
                  <a:pt x="33" y="107"/>
                  <a:pt x="33" y="107"/>
                </a:cubicBezTo>
                <a:cubicBezTo>
                  <a:pt x="32" y="107"/>
                  <a:pt x="31" y="107"/>
                  <a:pt x="30" y="107"/>
                </a:cubicBezTo>
                <a:cubicBezTo>
                  <a:pt x="31" y="108"/>
                  <a:pt x="30" y="107"/>
                  <a:pt x="30" y="108"/>
                </a:cubicBezTo>
                <a:cubicBezTo>
                  <a:pt x="29" y="107"/>
                  <a:pt x="30" y="107"/>
                  <a:pt x="30" y="107"/>
                </a:cubicBezTo>
                <a:cubicBezTo>
                  <a:pt x="29" y="107"/>
                  <a:pt x="29" y="107"/>
                  <a:pt x="29" y="107"/>
                </a:cubicBezTo>
                <a:cubicBezTo>
                  <a:pt x="29" y="107"/>
                  <a:pt x="29" y="108"/>
                  <a:pt x="28" y="108"/>
                </a:cubicBezTo>
                <a:cubicBezTo>
                  <a:pt x="29" y="108"/>
                  <a:pt x="29" y="108"/>
                  <a:pt x="28" y="109"/>
                </a:cubicBezTo>
                <a:cubicBezTo>
                  <a:pt x="29" y="109"/>
                  <a:pt x="30" y="109"/>
                  <a:pt x="30" y="109"/>
                </a:cubicBezTo>
                <a:cubicBezTo>
                  <a:pt x="31" y="109"/>
                  <a:pt x="30" y="109"/>
                  <a:pt x="30" y="110"/>
                </a:cubicBezTo>
                <a:cubicBezTo>
                  <a:pt x="31" y="109"/>
                  <a:pt x="31" y="109"/>
                  <a:pt x="30" y="108"/>
                </a:cubicBezTo>
                <a:cubicBezTo>
                  <a:pt x="30" y="108"/>
                  <a:pt x="31" y="108"/>
                  <a:pt x="31" y="108"/>
                </a:cubicBezTo>
                <a:cubicBezTo>
                  <a:pt x="31" y="108"/>
                  <a:pt x="32" y="108"/>
                  <a:pt x="32" y="108"/>
                </a:cubicBezTo>
                <a:cubicBezTo>
                  <a:pt x="32" y="108"/>
                  <a:pt x="32" y="108"/>
                  <a:pt x="32" y="109"/>
                </a:cubicBezTo>
                <a:cubicBezTo>
                  <a:pt x="32" y="109"/>
                  <a:pt x="32" y="109"/>
                  <a:pt x="32" y="108"/>
                </a:cubicBezTo>
                <a:cubicBezTo>
                  <a:pt x="32" y="108"/>
                  <a:pt x="33" y="109"/>
                  <a:pt x="33" y="109"/>
                </a:cubicBezTo>
                <a:cubicBezTo>
                  <a:pt x="33" y="108"/>
                  <a:pt x="34" y="108"/>
                  <a:pt x="34" y="107"/>
                </a:cubicBezTo>
                <a:cubicBezTo>
                  <a:pt x="34" y="108"/>
                  <a:pt x="34" y="108"/>
                  <a:pt x="35" y="108"/>
                </a:cubicBezTo>
                <a:cubicBezTo>
                  <a:pt x="35" y="108"/>
                  <a:pt x="35" y="108"/>
                  <a:pt x="35" y="108"/>
                </a:cubicBezTo>
                <a:cubicBezTo>
                  <a:pt x="35" y="109"/>
                  <a:pt x="36" y="109"/>
                  <a:pt x="36" y="109"/>
                </a:cubicBezTo>
                <a:cubicBezTo>
                  <a:pt x="37" y="108"/>
                  <a:pt x="38" y="108"/>
                  <a:pt x="39" y="108"/>
                </a:cubicBezTo>
                <a:cubicBezTo>
                  <a:pt x="39" y="107"/>
                  <a:pt x="40" y="108"/>
                  <a:pt x="41" y="107"/>
                </a:cubicBezTo>
                <a:cubicBezTo>
                  <a:pt x="42" y="108"/>
                  <a:pt x="43" y="106"/>
                  <a:pt x="44" y="107"/>
                </a:cubicBezTo>
                <a:cubicBezTo>
                  <a:pt x="44" y="107"/>
                  <a:pt x="44" y="107"/>
                  <a:pt x="44" y="106"/>
                </a:cubicBezTo>
                <a:cubicBezTo>
                  <a:pt x="45" y="107"/>
                  <a:pt x="45" y="107"/>
                  <a:pt x="46" y="107"/>
                </a:cubicBezTo>
                <a:cubicBezTo>
                  <a:pt x="45" y="107"/>
                  <a:pt x="45" y="107"/>
                  <a:pt x="45" y="108"/>
                </a:cubicBezTo>
                <a:cubicBezTo>
                  <a:pt x="45" y="107"/>
                  <a:pt x="45" y="108"/>
                  <a:pt x="44" y="108"/>
                </a:cubicBezTo>
                <a:cubicBezTo>
                  <a:pt x="44" y="108"/>
                  <a:pt x="44" y="108"/>
                  <a:pt x="45" y="108"/>
                </a:cubicBezTo>
                <a:cubicBezTo>
                  <a:pt x="45" y="109"/>
                  <a:pt x="44" y="109"/>
                  <a:pt x="43" y="109"/>
                </a:cubicBezTo>
                <a:cubicBezTo>
                  <a:pt x="43" y="108"/>
                  <a:pt x="44" y="108"/>
                  <a:pt x="44" y="108"/>
                </a:cubicBezTo>
                <a:cubicBezTo>
                  <a:pt x="44" y="108"/>
                  <a:pt x="43" y="109"/>
                  <a:pt x="42" y="109"/>
                </a:cubicBezTo>
                <a:cubicBezTo>
                  <a:pt x="43" y="109"/>
                  <a:pt x="43" y="108"/>
                  <a:pt x="43" y="109"/>
                </a:cubicBezTo>
                <a:cubicBezTo>
                  <a:pt x="42" y="109"/>
                  <a:pt x="42" y="110"/>
                  <a:pt x="41" y="110"/>
                </a:cubicBezTo>
                <a:cubicBezTo>
                  <a:pt x="41" y="110"/>
                  <a:pt x="42" y="109"/>
                  <a:pt x="41" y="109"/>
                </a:cubicBezTo>
                <a:cubicBezTo>
                  <a:pt x="41" y="110"/>
                  <a:pt x="41" y="110"/>
                  <a:pt x="41" y="110"/>
                </a:cubicBezTo>
                <a:cubicBezTo>
                  <a:pt x="40" y="110"/>
                  <a:pt x="39" y="110"/>
                  <a:pt x="39" y="111"/>
                </a:cubicBezTo>
                <a:cubicBezTo>
                  <a:pt x="39" y="110"/>
                  <a:pt x="38" y="111"/>
                  <a:pt x="37" y="111"/>
                </a:cubicBezTo>
                <a:cubicBezTo>
                  <a:pt x="38" y="111"/>
                  <a:pt x="37" y="111"/>
                  <a:pt x="38" y="111"/>
                </a:cubicBezTo>
                <a:cubicBezTo>
                  <a:pt x="38" y="113"/>
                  <a:pt x="37" y="111"/>
                  <a:pt x="37" y="112"/>
                </a:cubicBezTo>
                <a:cubicBezTo>
                  <a:pt x="36" y="112"/>
                  <a:pt x="36" y="111"/>
                  <a:pt x="36" y="111"/>
                </a:cubicBezTo>
                <a:cubicBezTo>
                  <a:pt x="36" y="111"/>
                  <a:pt x="36" y="112"/>
                  <a:pt x="36" y="112"/>
                </a:cubicBezTo>
                <a:cubicBezTo>
                  <a:pt x="35" y="113"/>
                  <a:pt x="34" y="112"/>
                  <a:pt x="34" y="113"/>
                </a:cubicBezTo>
                <a:cubicBezTo>
                  <a:pt x="34" y="113"/>
                  <a:pt x="34" y="113"/>
                  <a:pt x="34" y="112"/>
                </a:cubicBezTo>
                <a:cubicBezTo>
                  <a:pt x="33" y="113"/>
                  <a:pt x="32" y="114"/>
                  <a:pt x="31" y="113"/>
                </a:cubicBezTo>
                <a:cubicBezTo>
                  <a:pt x="31" y="113"/>
                  <a:pt x="32" y="113"/>
                  <a:pt x="32" y="113"/>
                </a:cubicBezTo>
                <a:cubicBezTo>
                  <a:pt x="32" y="113"/>
                  <a:pt x="32" y="113"/>
                  <a:pt x="32" y="113"/>
                </a:cubicBezTo>
                <a:cubicBezTo>
                  <a:pt x="32" y="113"/>
                  <a:pt x="32" y="113"/>
                  <a:pt x="32" y="113"/>
                </a:cubicBezTo>
                <a:cubicBezTo>
                  <a:pt x="32" y="112"/>
                  <a:pt x="32" y="112"/>
                  <a:pt x="32" y="112"/>
                </a:cubicBezTo>
                <a:cubicBezTo>
                  <a:pt x="31" y="112"/>
                  <a:pt x="31" y="112"/>
                  <a:pt x="31" y="112"/>
                </a:cubicBezTo>
                <a:cubicBezTo>
                  <a:pt x="30" y="112"/>
                  <a:pt x="31" y="113"/>
                  <a:pt x="31" y="112"/>
                </a:cubicBezTo>
                <a:cubicBezTo>
                  <a:pt x="31" y="113"/>
                  <a:pt x="31" y="112"/>
                  <a:pt x="31" y="112"/>
                </a:cubicBezTo>
                <a:cubicBezTo>
                  <a:pt x="31" y="112"/>
                  <a:pt x="31" y="112"/>
                  <a:pt x="31" y="112"/>
                </a:cubicBezTo>
                <a:cubicBezTo>
                  <a:pt x="31" y="112"/>
                  <a:pt x="31" y="112"/>
                  <a:pt x="31" y="112"/>
                </a:cubicBezTo>
                <a:cubicBezTo>
                  <a:pt x="31" y="112"/>
                  <a:pt x="31" y="112"/>
                  <a:pt x="31" y="112"/>
                </a:cubicBezTo>
                <a:cubicBezTo>
                  <a:pt x="31" y="112"/>
                  <a:pt x="31" y="113"/>
                  <a:pt x="31" y="113"/>
                </a:cubicBezTo>
                <a:cubicBezTo>
                  <a:pt x="31" y="113"/>
                  <a:pt x="31" y="113"/>
                  <a:pt x="31" y="113"/>
                </a:cubicBezTo>
                <a:cubicBezTo>
                  <a:pt x="31" y="113"/>
                  <a:pt x="31" y="113"/>
                  <a:pt x="31" y="113"/>
                </a:cubicBezTo>
                <a:cubicBezTo>
                  <a:pt x="31" y="114"/>
                  <a:pt x="31" y="114"/>
                  <a:pt x="30" y="113"/>
                </a:cubicBezTo>
                <a:cubicBezTo>
                  <a:pt x="29" y="113"/>
                  <a:pt x="29" y="115"/>
                  <a:pt x="28" y="115"/>
                </a:cubicBezTo>
                <a:cubicBezTo>
                  <a:pt x="28" y="115"/>
                  <a:pt x="28" y="115"/>
                  <a:pt x="28" y="115"/>
                </a:cubicBezTo>
                <a:cubicBezTo>
                  <a:pt x="28" y="115"/>
                  <a:pt x="28" y="115"/>
                  <a:pt x="28" y="115"/>
                </a:cubicBezTo>
                <a:cubicBezTo>
                  <a:pt x="27" y="115"/>
                  <a:pt x="27" y="116"/>
                  <a:pt x="27" y="115"/>
                </a:cubicBezTo>
                <a:cubicBezTo>
                  <a:pt x="26" y="115"/>
                  <a:pt x="27" y="115"/>
                  <a:pt x="27" y="114"/>
                </a:cubicBezTo>
                <a:cubicBezTo>
                  <a:pt x="26" y="115"/>
                  <a:pt x="25" y="116"/>
                  <a:pt x="24" y="115"/>
                </a:cubicBezTo>
                <a:cubicBezTo>
                  <a:pt x="24" y="115"/>
                  <a:pt x="24" y="115"/>
                  <a:pt x="24" y="116"/>
                </a:cubicBezTo>
                <a:cubicBezTo>
                  <a:pt x="23" y="116"/>
                  <a:pt x="23" y="116"/>
                  <a:pt x="23" y="116"/>
                </a:cubicBezTo>
                <a:cubicBezTo>
                  <a:pt x="23" y="116"/>
                  <a:pt x="22" y="116"/>
                  <a:pt x="22" y="116"/>
                </a:cubicBezTo>
                <a:cubicBezTo>
                  <a:pt x="22" y="116"/>
                  <a:pt x="22" y="116"/>
                  <a:pt x="22" y="116"/>
                </a:cubicBezTo>
                <a:cubicBezTo>
                  <a:pt x="22" y="116"/>
                  <a:pt x="22" y="116"/>
                  <a:pt x="23" y="116"/>
                </a:cubicBezTo>
                <a:cubicBezTo>
                  <a:pt x="23" y="116"/>
                  <a:pt x="23" y="116"/>
                  <a:pt x="23" y="116"/>
                </a:cubicBezTo>
                <a:cubicBezTo>
                  <a:pt x="23" y="116"/>
                  <a:pt x="23" y="116"/>
                  <a:pt x="24" y="116"/>
                </a:cubicBezTo>
                <a:cubicBezTo>
                  <a:pt x="24" y="116"/>
                  <a:pt x="23" y="116"/>
                  <a:pt x="23" y="116"/>
                </a:cubicBezTo>
                <a:cubicBezTo>
                  <a:pt x="24" y="116"/>
                  <a:pt x="24" y="117"/>
                  <a:pt x="24" y="117"/>
                </a:cubicBezTo>
                <a:cubicBezTo>
                  <a:pt x="23" y="116"/>
                  <a:pt x="22" y="118"/>
                  <a:pt x="22" y="117"/>
                </a:cubicBezTo>
                <a:cubicBezTo>
                  <a:pt x="22" y="117"/>
                  <a:pt x="22" y="116"/>
                  <a:pt x="22" y="116"/>
                </a:cubicBezTo>
                <a:cubicBezTo>
                  <a:pt x="22" y="116"/>
                  <a:pt x="21" y="116"/>
                  <a:pt x="20" y="117"/>
                </a:cubicBezTo>
                <a:cubicBezTo>
                  <a:pt x="20" y="117"/>
                  <a:pt x="20" y="116"/>
                  <a:pt x="21" y="117"/>
                </a:cubicBezTo>
                <a:cubicBezTo>
                  <a:pt x="21" y="118"/>
                  <a:pt x="20" y="117"/>
                  <a:pt x="20" y="118"/>
                </a:cubicBezTo>
                <a:cubicBezTo>
                  <a:pt x="20" y="118"/>
                  <a:pt x="20" y="118"/>
                  <a:pt x="20" y="119"/>
                </a:cubicBezTo>
                <a:cubicBezTo>
                  <a:pt x="21" y="119"/>
                  <a:pt x="21" y="118"/>
                  <a:pt x="21" y="119"/>
                </a:cubicBezTo>
                <a:cubicBezTo>
                  <a:pt x="21" y="119"/>
                  <a:pt x="21" y="119"/>
                  <a:pt x="21" y="119"/>
                </a:cubicBezTo>
                <a:cubicBezTo>
                  <a:pt x="20" y="119"/>
                  <a:pt x="20" y="119"/>
                  <a:pt x="19" y="119"/>
                </a:cubicBezTo>
                <a:cubicBezTo>
                  <a:pt x="19" y="118"/>
                  <a:pt x="20" y="119"/>
                  <a:pt x="20" y="118"/>
                </a:cubicBezTo>
                <a:cubicBezTo>
                  <a:pt x="19" y="118"/>
                  <a:pt x="19" y="118"/>
                  <a:pt x="19" y="118"/>
                </a:cubicBezTo>
                <a:cubicBezTo>
                  <a:pt x="19" y="118"/>
                  <a:pt x="18" y="119"/>
                  <a:pt x="18" y="119"/>
                </a:cubicBezTo>
                <a:cubicBezTo>
                  <a:pt x="18" y="119"/>
                  <a:pt x="18" y="119"/>
                  <a:pt x="18" y="118"/>
                </a:cubicBezTo>
                <a:cubicBezTo>
                  <a:pt x="18" y="118"/>
                  <a:pt x="18" y="118"/>
                  <a:pt x="17" y="118"/>
                </a:cubicBezTo>
                <a:cubicBezTo>
                  <a:pt x="17" y="118"/>
                  <a:pt x="18" y="119"/>
                  <a:pt x="18" y="119"/>
                </a:cubicBezTo>
                <a:cubicBezTo>
                  <a:pt x="17" y="120"/>
                  <a:pt x="16" y="119"/>
                  <a:pt x="16" y="120"/>
                </a:cubicBezTo>
                <a:cubicBezTo>
                  <a:pt x="16" y="120"/>
                  <a:pt x="16" y="119"/>
                  <a:pt x="16" y="120"/>
                </a:cubicBezTo>
                <a:cubicBezTo>
                  <a:pt x="17" y="120"/>
                  <a:pt x="17" y="120"/>
                  <a:pt x="17" y="120"/>
                </a:cubicBezTo>
                <a:cubicBezTo>
                  <a:pt x="16" y="120"/>
                  <a:pt x="16" y="120"/>
                  <a:pt x="16" y="121"/>
                </a:cubicBezTo>
                <a:cubicBezTo>
                  <a:pt x="16" y="122"/>
                  <a:pt x="16" y="121"/>
                  <a:pt x="16" y="121"/>
                </a:cubicBezTo>
                <a:cubicBezTo>
                  <a:pt x="17" y="121"/>
                  <a:pt x="16" y="121"/>
                  <a:pt x="17" y="121"/>
                </a:cubicBezTo>
                <a:cubicBezTo>
                  <a:pt x="17" y="122"/>
                  <a:pt x="16" y="122"/>
                  <a:pt x="17" y="123"/>
                </a:cubicBezTo>
                <a:cubicBezTo>
                  <a:pt x="17" y="122"/>
                  <a:pt x="17" y="122"/>
                  <a:pt x="17" y="122"/>
                </a:cubicBezTo>
                <a:cubicBezTo>
                  <a:pt x="17" y="122"/>
                  <a:pt x="17" y="122"/>
                  <a:pt x="17" y="122"/>
                </a:cubicBezTo>
                <a:cubicBezTo>
                  <a:pt x="17" y="122"/>
                  <a:pt x="17" y="121"/>
                  <a:pt x="17" y="121"/>
                </a:cubicBezTo>
                <a:cubicBezTo>
                  <a:pt x="18" y="121"/>
                  <a:pt x="19" y="121"/>
                  <a:pt x="19" y="120"/>
                </a:cubicBezTo>
                <a:cubicBezTo>
                  <a:pt x="20" y="121"/>
                  <a:pt x="20" y="120"/>
                  <a:pt x="21" y="120"/>
                </a:cubicBezTo>
                <a:cubicBezTo>
                  <a:pt x="22" y="121"/>
                  <a:pt x="20" y="121"/>
                  <a:pt x="21" y="121"/>
                </a:cubicBezTo>
                <a:cubicBezTo>
                  <a:pt x="22" y="121"/>
                  <a:pt x="23" y="121"/>
                  <a:pt x="23" y="120"/>
                </a:cubicBezTo>
                <a:cubicBezTo>
                  <a:pt x="24" y="120"/>
                  <a:pt x="24" y="121"/>
                  <a:pt x="24" y="120"/>
                </a:cubicBezTo>
                <a:cubicBezTo>
                  <a:pt x="25" y="120"/>
                  <a:pt x="25" y="121"/>
                  <a:pt x="25" y="121"/>
                </a:cubicBezTo>
                <a:cubicBezTo>
                  <a:pt x="25" y="122"/>
                  <a:pt x="25" y="121"/>
                  <a:pt x="25" y="121"/>
                </a:cubicBezTo>
                <a:cubicBezTo>
                  <a:pt x="25" y="121"/>
                  <a:pt x="25" y="120"/>
                  <a:pt x="25" y="120"/>
                </a:cubicBezTo>
                <a:cubicBezTo>
                  <a:pt x="26" y="120"/>
                  <a:pt x="26" y="119"/>
                  <a:pt x="27" y="119"/>
                </a:cubicBezTo>
                <a:cubicBezTo>
                  <a:pt x="26" y="120"/>
                  <a:pt x="26" y="121"/>
                  <a:pt x="25" y="121"/>
                </a:cubicBezTo>
                <a:cubicBezTo>
                  <a:pt x="26" y="122"/>
                  <a:pt x="27" y="120"/>
                  <a:pt x="27" y="119"/>
                </a:cubicBezTo>
                <a:cubicBezTo>
                  <a:pt x="28" y="120"/>
                  <a:pt x="28" y="120"/>
                  <a:pt x="28" y="119"/>
                </a:cubicBezTo>
                <a:cubicBezTo>
                  <a:pt x="28" y="119"/>
                  <a:pt x="28" y="119"/>
                  <a:pt x="28" y="119"/>
                </a:cubicBezTo>
                <a:cubicBezTo>
                  <a:pt x="28" y="119"/>
                  <a:pt x="28" y="119"/>
                  <a:pt x="28" y="119"/>
                </a:cubicBezTo>
                <a:cubicBezTo>
                  <a:pt x="29" y="119"/>
                  <a:pt x="28" y="119"/>
                  <a:pt x="29" y="119"/>
                </a:cubicBezTo>
                <a:cubicBezTo>
                  <a:pt x="30" y="119"/>
                  <a:pt x="30" y="118"/>
                  <a:pt x="31" y="118"/>
                </a:cubicBezTo>
                <a:cubicBezTo>
                  <a:pt x="31" y="118"/>
                  <a:pt x="31" y="118"/>
                  <a:pt x="31" y="118"/>
                </a:cubicBezTo>
                <a:cubicBezTo>
                  <a:pt x="30" y="119"/>
                  <a:pt x="30" y="119"/>
                  <a:pt x="30" y="120"/>
                </a:cubicBezTo>
                <a:cubicBezTo>
                  <a:pt x="31" y="120"/>
                  <a:pt x="31" y="119"/>
                  <a:pt x="32" y="120"/>
                </a:cubicBezTo>
                <a:cubicBezTo>
                  <a:pt x="32" y="119"/>
                  <a:pt x="31" y="119"/>
                  <a:pt x="31" y="119"/>
                </a:cubicBezTo>
                <a:cubicBezTo>
                  <a:pt x="31" y="119"/>
                  <a:pt x="31" y="119"/>
                  <a:pt x="32" y="119"/>
                </a:cubicBezTo>
                <a:cubicBezTo>
                  <a:pt x="32" y="119"/>
                  <a:pt x="32" y="120"/>
                  <a:pt x="33" y="119"/>
                </a:cubicBezTo>
                <a:cubicBezTo>
                  <a:pt x="33" y="119"/>
                  <a:pt x="32" y="119"/>
                  <a:pt x="33" y="119"/>
                </a:cubicBezTo>
                <a:cubicBezTo>
                  <a:pt x="32" y="119"/>
                  <a:pt x="32" y="119"/>
                  <a:pt x="32" y="119"/>
                </a:cubicBezTo>
                <a:cubicBezTo>
                  <a:pt x="32" y="119"/>
                  <a:pt x="32" y="118"/>
                  <a:pt x="32" y="119"/>
                </a:cubicBezTo>
                <a:cubicBezTo>
                  <a:pt x="31" y="118"/>
                  <a:pt x="31" y="118"/>
                  <a:pt x="32" y="117"/>
                </a:cubicBezTo>
                <a:cubicBezTo>
                  <a:pt x="32" y="118"/>
                  <a:pt x="33" y="118"/>
                  <a:pt x="32" y="118"/>
                </a:cubicBezTo>
                <a:cubicBezTo>
                  <a:pt x="33" y="119"/>
                  <a:pt x="33" y="118"/>
                  <a:pt x="33" y="118"/>
                </a:cubicBezTo>
                <a:cubicBezTo>
                  <a:pt x="34" y="118"/>
                  <a:pt x="33" y="119"/>
                  <a:pt x="33" y="119"/>
                </a:cubicBezTo>
                <a:cubicBezTo>
                  <a:pt x="33" y="119"/>
                  <a:pt x="33" y="119"/>
                  <a:pt x="33" y="120"/>
                </a:cubicBezTo>
                <a:cubicBezTo>
                  <a:pt x="34" y="120"/>
                  <a:pt x="34" y="119"/>
                  <a:pt x="34" y="120"/>
                </a:cubicBezTo>
                <a:cubicBezTo>
                  <a:pt x="34" y="120"/>
                  <a:pt x="34" y="120"/>
                  <a:pt x="34" y="121"/>
                </a:cubicBezTo>
                <a:cubicBezTo>
                  <a:pt x="35" y="121"/>
                  <a:pt x="35" y="120"/>
                  <a:pt x="35" y="121"/>
                </a:cubicBezTo>
                <a:cubicBezTo>
                  <a:pt x="35" y="120"/>
                  <a:pt x="35" y="121"/>
                  <a:pt x="34" y="120"/>
                </a:cubicBezTo>
                <a:cubicBezTo>
                  <a:pt x="35" y="120"/>
                  <a:pt x="35" y="120"/>
                  <a:pt x="35" y="120"/>
                </a:cubicBezTo>
                <a:cubicBezTo>
                  <a:pt x="35" y="120"/>
                  <a:pt x="35" y="119"/>
                  <a:pt x="35" y="119"/>
                </a:cubicBezTo>
                <a:cubicBezTo>
                  <a:pt x="35" y="119"/>
                  <a:pt x="35" y="119"/>
                  <a:pt x="35" y="118"/>
                </a:cubicBezTo>
                <a:cubicBezTo>
                  <a:pt x="35" y="119"/>
                  <a:pt x="35" y="119"/>
                  <a:pt x="35" y="119"/>
                </a:cubicBezTo>
                <a:cubicBezTo>
                  <a:pt x="35" y="118"/>
                  <a:pt x="38" y="118"/>
                  <a:pt x="38" y="119"/>
                </a:cubicBezTo>
                <a:cubicBezTo>
                  <a:pt x="38" y="118"/>
                  <a:pt x="39" y="119"/>
                  <a:pt x="38" y="118"/>
                </a:cubicBezTo>
                <a:cubicBezTo>
                  <a:pt x="39" y="118"/>
                  <a:pt x="39" y="119"/>
                  <a:pt x="39" y="119"/>
                </a:cubicBezTo>
                <a:cubicBezTo>
                  <a:pt x="39" y="119"/>
                  <a:pt x="39" y="120"/>
                  <a:pt x="38" y="120"/>
                </a:cubicBezTo>
                <a:cubicBezTo>
                  <a:pt x="38" y="120"/>
                  <a:pt x="40" y="120"/>
                  <a:pt x="40" y="119"/>
                </a:cubicBezTo>
                <a:cubicBezTo>
                  <a:pt x="40" y="120"/>
                  <a:pt x="40" y="120"/>
                  <a:pt x="41" y="120"/>
                </a:cubicBezTo>
                <a:cubicBezTo>
                  <a:pt x="41" y="119"/>
                  <a:pt x="41" y="119"/>
                  <a:pt x="42" y="119"/>
                </a:cubicBezTo>
                <a:cubicBezTo>
                  <a:pt x="42" y="119"/>
                  <a:pt x="42" y="119"/>
                  <a:pt x="42" y="118"/>
                </a:cubicBezTo>
                <a:cubicBezTo>
                  <a:pt x="42" y="119"/>
                  <a:pt x="42" y="118"/>
                  <a:pt x="43" y="118"/>
                </a:cubicBezTo>
                <a:cubicBezTo>
                  <a:pt x="42" y="117"/>
                  <a:pt x="44" y="117"/>
                  <a:pt x="43" y="117"/>
                </a:cubicBezTo>
                <a:cubicBezTo>
                  <a:pt x="44" y="117"/>
                  <a:pt x="43" y="118"/>
                  <a:pt x="44" y="118"/>
                </a:cubicBezTo>
                <a:cubicBezTo>
                  <a:pt x="44" y="117"/>
                  <a:pt x="44" y="117"/>
                  <a:pt x="45" y="117"/>
                </a:cubicBezTo>
                <a:cubicBezTo>
                  <a:pt x="45" y="117"/>
                  <a:pt x="45" y="118"/>
                  <a:pt x="45" y="118"/>
                </a:cubicBezTo>
                <a:cubicBezTo>
                  <a:pt x="44" y="119"/>
                  <a:pt x="43" y="119"/>
                  <a:pt x="42" y="119"/>
                </a:cubicBezTo>
                <a:cubicBezTo>
                  <a:pt x="43" y="120"/>
                  <a:pt x="43" y="119"/>
                  <a:pt x="43" y="120"/>
                </a:cubicBezTo>
                <a:cubicBezTo>
                  <a:pt x="44" y="118"/>
                  <a:pt x="46" y="120"/>
                  <a:pt x="47" y="118"/>
                </a:cubicBezTo>
                <a:cubicBezTo>
                  <a:pt x="48" y="119"/>
                  <a:pt x="50" y="117"/>
                  <a:pt x="51" y="117"/>
                </a:cubicBezTo>
                <a:cubicBezTo>
                  <a:pt x="51" y="117"/>
                  <a:pt x="51" y="118"/>
                  <a:pt x="51" y="118"/>
                </a:cubicBezTo>
                <a:cubicBezTo>
                  <a:pt x="51" y="117"/>
                  <a:pt x="51" y="117"/>
                  <a:pt x="51" y="117"/>
                </a:cubicBezTo>
                <a:cubicBezTo>
                  <a:pt x="51" y="118"/>
                  <a:pt x="51" y="118"/>
                  <a:pt x="51" y="118"/>
                </a:cubicBezTo>
                <a:cubicBezTo>
                  <a:pt x="52" y="118"/>
                  <a:pt x="52" y="118"/>
                  <a:pt x="52" y="118"/>
                </a:cubicBezTo>
                <a:cubicBezTo>
                  <a:pt x="52" y="118"/>
                  <a:pt x="52" y="119"/>
                  <a:pt x="52" y="119"/>
                </a:cubicBezTo>
                <a:cubicBezTo>
                  <a:pt x="51" y="119"/>
                  <a:pt x="51" y="119"/>
                  <a:pt x="51" y="119"/>
                </a:cubicBezTo>
                <a:cubicBezTo>
                  <a:pt x="51" y="119"/>
                  <a:pt x="51" y="119"/>
                  <a:pt x="51" y="119"/>
                </a:cubicBezTo>
                <a:cubicBezTo>
                  <a:pt x="50" y="120"/>
                  <a:pt x="50" y="120"/>
                  <a:pt x="50" y="119"/>
                </a:cubicBezTo>
                <a:cubicBezTo>
                  <a:pt x="50" y="119"/>
                  <a:pt x="50" y="119"/>
                  <a:pt x="50" y="119"/>
                </a:cubicBezTo>
                <a:cubicBezTo>
                  <a:pt x="50" y="118"/>
                  <a:pt x="50" y="119"/>
                  <a:pt x="49" y="119"/>
                </a:cubicBezTo>
                <a:cubicBezTo>
                  <a:pt x="49" y="119"/>
                  <a:pt x="49" y="119"/>
                  <a:pt x="49" y="119"/>
                </a:cubicBezTo>
                <a:cubicBezTo>
                  <a:pt x="49" y="119"/>
                  <a:pt x="49" y="119"/>
                  <a:pt x="48" y="120"/>
                </a:cubicBezTo>
                <a:cubicBezTo>
                  <a:pt x="48" y="119"/>
                  <a:pt x="48" y="119"/>
                  <a:pt x="48" y="119"/>
                </a:cubicBezTo>
                <a:cubicBezTo>
                  <a:pt x="48" y="119"/>
                  <a:pt x="48" y="119"/>
                  <a:pt x="47" y="119"/>
                </a:cubicBezTo>
                <a:cubicBezTo>
                  <a:pt x="47" y="120"/>
                  <a:pt x="47" y="120"/>
                  <a:pt x="47" y="120"/>
                </a:cubicBezTo>
                <a:cubicBezTo>
                  <a:pt x="47" y="120"/>
                  <a:pt x="46" y="120"/>
                  <a:pt x="46" y="120"/>
                </a:cubicBezTo>
                <a:cubicBezTo>
                  <a:pt x="46" y="120"/>
                  <a:pt x="46" y="120"/>
                  <a:pt x="46" y="120"/>
                </a:cubicBezTo>
                <a:cubicBezTo>
                  <a:pt x="46" y="120"/>
                  <a:pt x="45" y="120"/>
                  <a:pt x="45" y="120"/>
                </a:cubicBezTo>
                <a:cubicBezTo>
                  <a:pt x="45" y="120"/>
                  <a:pt x="45" y="120"/>
                  <a:pt x="45" y="120"/>
                </a:cubicBezTo>
                <a:cubicBezTo>
                  <a:pt x="44" y="120"/>
                  <a:pt x="44" y="121"/>
                  <a:pt x="44" y="120"/>
                </a:cubicBezTo>
                <a:cubicBezTo>
                  <a:pt x="44" y="120"/>
                  <a:pt x="44" y="121"/>
                  <a:pt x="44" y="121"/>
                </a:cubicBezTo>
                <a:cubicBezTo>
                  <a:pt x="44" y="121"/>
                  <a:pt x="44" y="121"/>
                  <a:pt x="43" y="121"/>
                </a:cubicBezTo>
                <a:cubicBezTo>
                  <a:pt x="44" y="121"/>
                  <a:pt x="44" y="121"/>
                  <a:pt x="44" y="121"/>
                </a:cubicBezTo>
                <a:cubicBezTo>
                  <a:pt x="44" y="121"/>
                  <a:pt x="44" y="121"/>
                  <a:pt x="44" y="121"/>
                </a:cubicBezTo>
                <a:cubicBezTo>
                  <a:pt x="44" y="121"/>
                  <a:pt x="44" y="121"/>
                  <a:pt x="44" y="121"/>
                </a:cubicBezTo>
                <a:cubicBezTo>
                  <a:pt x="46" y="121"/>
                  <a:pt x="47" y="120"/>
                  <a:pt x="48" y="120"/>
                </a:cubicBezTo>
                <a:cubicBezTo>
                  <a:pt x="48" y="121"/>
                  <a:pt x="47" y="121"/>
                  <a:pt x="47" y="121"/>
                </a:cubicBezTo>
                <a:cubicBezTo>
                  <a:pt x="47" y="121"/>
                  <a:pt x="47" y="121"/>
                  <a:pt x="47" y="121"/>
                </a:cubicBezTo>
                <a:cubicBezTo>
                  <a:pt x="47" y="122"/>
                  <a:pt x="47" y="122"/>
                  <a:pt x="47" y="122"/>
                </a:cubicBezTo>
                <a:cubicBezTo>
                  <a:pt x="47" y="122"/>
                  <a:pt x="47" y="122"/>
                  <a:pt x="46" y="121"/>
                </a:cubicBezTo>
                <a:cubicBezTo>
                  <a:pt x="46" y="122"/>
                  <a:pt x="46" y="123"/>
                  <a:pt x="45" y="123"/>
                </a:cubicBezTo>
                <a:cubicBezTo>
                  <a:pt x="44" y="123"/>
                  <a:pt x="45" y="122"/>
                  <a:pt x="45" y="122"/>
                </a:cubicBezTo>
                <a:cubicBezTo>
                  <a:pt x="45" y="122"/>
                  <a:pt x="45" y="121"/>
                  <a:pt x="45" y="121"/>
                </a:cubicBezTo>
                <a:cubicBezTo>
                  <a:pt x="45" y="121"/>
                  <a:pt x="45" y="123"/>
                  <a:pt x="43" y="123"/>
                </a:cubicBezTo>
                <a:cubicBezTo>
                  <a:pt x="43" y="122"/>
                  <a:pt x="43" y="122"/>
                  <a:pt x="43" y="122"/>
                </a:cubicBezTo>
                <a:cubicBezTo>
                  <a:pt x="43" y="122"/>
                  <a:pt x="43" y="123"/>
                  <a:pt x="42" y="123"/>
                </a:cubicBezTo>
                <a:cubicBezTo>
                  <a:pt x="42" y="123"/>
                  <a:pt x="42" y="123"/>
                  <a:pt x="42" y="123"/>
                </a:cubicBezTo>
                <a:cubicBezTo>
                  <a:pt x="42" y="123"/>
                  <a:pt x="42" y="123"/>
                  <a:pt x="42" y="123"/>
                </a:cubicBezTo>
                <a:cubicBezTo>
                  <a:pt x="42" y="123"/>
                  <a:pt x="42" y="123"/>
                  <a:pt x="42" y="123"/>
                </a:cubicBezTo>
                <a:cubicBezTo>
                  <a:pt x="42" y="123"/>
                  <a:pt x="42" y="122"/>
                  <a:pt x="41" y="122"/>
                </a:cubicBezTo>
                <a:cubicBezTo>
                  <a:pt x="41" y="122"/>
                  <a:pt x="41" y="122"/>
                  <a:pt x="42" y="122"/>
                </a:cubicBezTo>
                <a:cubicBezTo>
                  <a:pt x="42" y="122"/>
                  <a:pt x="42" y="122"/>
                  <a:pt x="42" y="122"/>
                </a:cubicBezTo>
                <a:cubicBezTo>
                  <a:pt x="41" y="122"/>
                  <a:pt x="41" y="122"/>
                  <a:pt x="41" y="122"/>
                </a:cubicBezTo>
                <a:cubicBezTo>
                  <a:pt x="41" y="123"/>
                  <a:pt x="41" y="123"/>
                  <a:pt x="41" y="123"/>
                </a:cubicBezTo>
                <a:cubicBezTo>
                  <a:pt x="41" y="123"/>
                  <a:pt x="41" y="123"/>
                  <a:pt x="41" y="123"/>
                </a:cubicBezTo>
                <a:cubicBezTo>
                  <a:pt x="41" y="123"/>
                  <a:pt x="40" y="123"/>
                  <a:pt x="40" y="123"/>
                </a:cubicBezTo>
                <a:cubicBezTo>
                  <a:pt x="40" y="123"/>
                  <a:pt x="40" y="123"/>
                  <a:pt x="40" y="123"/>
                </a:cubicBezTo>
                <a:cubicBezTo>
                  <a:pt x="40" y="123"/>
                  <a:pt x="39" y="123"/>
                  <a:pt x="39" y="124"/>
                </a:cubicBezTo>
                <a:cubicBezTo>
                  <a:pt x="38" y="123"/>
                  <a:pt x="39" y="123"/>
                  <a:pt x="38" y="123"/>
                </a:cubicBezTo>
                <a:cubicBezTo>
                  <a:pt x="37" y="123"/>
                  <a:pt x="37" y="123"/>
                  <a:pt x="36" y="124"/>
                </a:cubicBezTo>
                <a:cubicBezTo>
                  <a:pt x="36" y="123"/>
                  <a:pt x="36" y="123"/>
                  <a:pt x="36" y="123"/>
                </a:cubicBezTo>
                <a:cubicBezTo>
                  <a:pt x="35" y="123"/>
                  <a:pt x="36" y="124"/>
                  <a:pt x="35" y="124"/>
                </a:cubicBezTo>
                <a:cubicBezTo>
                  <a:pt x="35" y="124"/>
                  <a:pt x="35" y="124"/>
                  <a:pt x="35" y="124"/>
                </a:cubicBezTo>
                <a:cubicBezTo>
                  <a:pt x="35" y="124"/>
                  <a:pt x="35" y="124"/>
                  <a:pt x="35" y="124"/>
                </a:cubicBezTo>
                <a:cubicBezTo>
                  <a:pt x="35" y="124"/>
                  <a:pt x="35" y="124"/>
                  <a:pt x="34" y="124"/>
                </a:cubicBezTo>
                <a:cubicBezTo>
                  <a:pt x="34" y="124"/>
                  <a:pt x="34" y="125"/>
                  <a:pt x="34" y="125"/>
                </a:cubicBezTo>
                <a:cubicBezTo>
                  <a:pt x="34" y="125"/>
                  <a:pt x="34" y="124"/>
                  <a:pt x="34" y="125"/>
                </a:cubicBezTo>
                <a:cubicBezTo>
                  <a:pt x="34" y="125"/>
                  <a:pt x="34" y="125"/>
                  <a:pt x="34" y="125"/>
                </a:cubicBezTo>
                <a:cubicBezTo>
                  <a:pt x="33" y="125"/>
                  <a:pt x="33" y="126"/>
                  <a:pt x="32" y="126"/>
                </a:cubicBezTo>
                <a:cubicBezTo>
                  <a:pt x="32" y="125"/>
                  <a:pt x="33" y="125"/>
                  <a:pt x="33" y="125"/>
                </a:cubicBezTo>
                <a:cubicBezTo>
                  <a:pt x="33" y="125"/>
                  <a:pt x="34" y="124"/>
                  <a:pt x="34" y="124"/>
                </a:cubicBezTo>
                <a:cubicBezTo>
                  <a:pt x="34" y="124"/>
                  <a:pt x="32" y="124"/>
                  <a:pt x="32" y="125"/>
                </a:cubicBezTo>
                <a:cubicBezTo>
                  <a:pt x="31" y="125"/>
                  <a:pt x="32" y="124"/>
                  <a:pt x="31" y="124"/>
                </a:cubicBezTo>
                <a:cubicBezTo>
                  <a:pt x="31" y="125"/>
                  <a:pt x="30" y="125"/>
                  <a:pt x="28" y="126"/>
                </a:cubicBezTo>
                <a:cubicBezTo>
                  <a:pt x="28" y="125"/>
                  <a:pt x="29" y="125"/>
                  <a:pt x="29" y="125"/>
                </a:cubicBezTo>
                <a:cubicBezTo>
                  <a:pt x="28" y="125"/>
                  <a:pt x="28" y="125"/>
                  <a:pt x="28" y="124"/>
                </a:cubicBezTo>
                <a:cubicBezTo>
                  <a:pt x="27" y="125"/>
                  <a:pt x="27" y="125"/>
                  <a:pt x="26" y="126"/>
                </a:cubicBezTo>
                <a:cubicBezTo>
                  <a:pt x="25" y="125"/>
                  <a:pt x="25" y="126"/>
                  <a:pt x="24" y="127"/>
                </a:cubicBezTo>
                <a:cubicBezTo>
                  <a:pt x="25" y="127"/>
                  <a:pt x="25" y="127"/>
                  <a:pt x="26" y="127"/>
                </a:cubicBezTo>
                <a:cubicBezTo>
                  <a:pt x="26" y="126"/>
                  <a:pt x="26" y="126"/>
                  <a:pt x="26" y="126"/>
                </a:cubicBezTo>
                <a:cubicBezTo>
                  <a:pt x="26" y="126"/>
                  <a:pt x="26" y="126"/>
                  <a:pt x="26" y="126"/>
                </a:cubicBezTo>
                <a:cubicBezTo>
                  <a:pt x="27" y="126"/>
                  <a:pt x="26" y="126"/>
                  <a:pt x="26" y="126"/>
                </a:cubicBezTo>
                <a:cubicBezTo>
                  <a:pt x="26" y="127"/>
                  <a:pt x="28" y="127"/>
                  <a:pt x="28" y="126"/>
                </a:cubicBezTo>
                <a:cubicBezTo>
                  <a:pt x="29" y="127"/>
                  <a:pt x="30" y="127"/>
                  <a:pt x="31" y="126"/>
                </a:cubicBezTo>
                <a:cubicBezTo>
                  <a:pt x="31" y="126"/>
                  <a:pt x="31" y="127"/>
                  <a:pt x="32" y="126"/>
                </a:cubicBezTo>
                <a:cubicBezTo>
                  <a:pt x="33" y="126"/>
                  <a:pt x="35" y="126"/>
                  <a:pt x="36" y="125"/>
                </a:cubicBezTo>
                <a:cubicBezTo>
                  <a:pt x="36" y="126"/>
                  <a:pt x="37" y="125"/>
                  <a:pt x="37" y="126"/>
                </a:cubicBezTo>
                <a:cubicBezTo>
                  <a:pt x="37" y="126"/>
                  <a:pt x="37" y="126"/>
                  <a:pt x="38" y="126"/>
                </a:cubicBezTo>
                <a:cubicBezTo>
                  <a:pt x="38" y="126"/>
                  <a:pt x="38" y="126"/>
                  <a:pt x="38" y="127"/>
                </a:cubicBezTo>
                <a:cubicBezTo>
                  <a:pt x="38" y="127"/>
                  <a:pt x="37" y="127"/>
                  <a:pt x="37" y="127"/>
                </a:cubicBezTo>
                <a:cubicBezTo>
                  <a:pt x="37" y="127"/>
                  <a:pt x="37" y="126"/>
                  <a:pt x="37" y="126"/>
                </a:cubicBezTo>
                <a:cubicBezTo>
                  <a:pt x="37" y="126"/>
                  <a:pt x="37" y="127"/>
                  <a:pt x="37" y="127"/>
                </a:cubicBezTo>
                <a:cubicBezTo>
                  <a:pt x="36" y="126"/>
                  <a:pt x="36" y="127"/>
                  <a:pt x="35" y="126"/>
                </a:cubicBezTo>
                <a:cubicBezTo>
                  <a:pt x="35" y="127"/>
                  <a:pt x="35" y="127"/>
                  <a:pt x="35" y="127"/>
                </a:cubicBezTo>
                <a:cubicBezTo>
                  <a:pt x="35" y="127"/>
                  <a:pt x="35" y="127"/>
                  <a:pt x="35" y="127"/>
                </a:cubicBezTo>
                <a:cubicBezTo>
                  <a:pt x="35" y="126"/>
                  <a:pt x="34" y="127"/>
                  <a:pt x="34" y="127"/>
                </a:cubicBezTo>
                <a:cubicBezTo>
                  <a:pt x="34" y="126"/>
                  <a:pt x="34" y="127"/>
                  <a:pt x="33" y="127"/>
                </a:cubicBezTo>
                <a:cubicBezTo>
                  <a:pt x="33" y="127"/>
                  <a:pt x="33" y="127"/>
                  <a:pt x="33" y="127"/>
                </a:cubicBezTo>
                <a:cubicBezTo>
                  <a:pt x="33" y="127"/>
                  <a:pt x="33" y="127"/>
                  <a:pt x="33" y="127"/>
                </a:cubicBezTo>
                <a:cubicBezTo>
                  <a:pt x="33" y="128"/>
                  <a:pt x="33" y="127"/>
                  <a:pt x="33" y="128"/>
                </a:cubicBezTo>
                <a:cubicBezTo>
                  <a:pt x="33" y="128"/>
                  <a:pt x="32" y="128"/>
                  <a:pt x="32" y="128"/>
                </a:cubicBezTo>
                <a:cubicBezTo>
                  <a:pt x="32" y="128"/>
                  <a:pt x="32" y="128"/>
                  <a:pt x="32" y="128"/>
                </a:cubicBezTo>
                <a:cubicBezTo>
                  <a:pt x="32" y="128"/>
                  <a:pt x="32" y="128"/>
                  <a:pt x="32" y="128"/>
                </a:cubicBezTo>
                <a:cubicBezTo>
                  <a:pt x="32" y="128"/>
                  <a:pt x="32" y="128"/>
                  <a:pt x="32" y="128"/>
                </a:cubicBezTo>
                <a:cubicBezTo>
                  <a:pt x="32" y="128"/>
                  <a:pt x="32" y="128"/>
                  <a:pt x="31" y="128"/>
                </a:cubicBezTo>
                <a:cubicBezTo>
                  <a:pt x="31" y="128"/>
                  <a:pt x="31" y="129"/>
                  <a:pt x="31" y="129"/>
                </a:cubicBezTo>
                <a:cubicBezTo>
                  <a:pt x="31" y="129"/>
                  <a:pt x="32" y="129"/>
                  <a:pt x="32" y="129"/>
                </a:cubicBezTo>
                <a:cubicBezTo>
                  <a:pt x="32" y="129"/>
                  <a:pt x="32" y="128"/>
                  <a:pt x="32" y="128"/>
                </a:cubicBezTo>
                <a:cubicBezTo>
                  <a:pt x="32" y="128"/>
                  <a:pt x="32" y="128"/>
                  <a:pt x="32" y="129"/>
                </a:cubicBezTo>
                <a:cubicBezTo>
                  <a:pt x="32" y="128"/>
                  <a:pt x="32" y="128"/>
                  <a:pt x="32" y="128"/>
                </a:cubicBezTo>
                <a:cubicBezTo>
                  <a:pt x="32" y="129"/>
                  <a:pt x="33" y="129"/>
                  <a:pt x="33" y="129"/>
                </a:cubicBezTo>
                <a:cubicBezTo>
                  <a:pt x="33" y="128"/>
                  <a:pt x="33" y="128"/>
                  <a:pt x="34" y="127"/>
                </a:cubicBezTo>
                <a:cubicBezTo>
                  <a:pt x="34" y="127"/>
                  <a:pt x="34" y="127"/>
                  <a:pt x="34" y="127"/>
                </a:cubicBezTo>
                <a:cubicBezTo>
                  <a:pt x="34" y="127"/>
                  <a:pt x="34" y="128"/>
                  <a:pt x="34" y="128"/>
                </a:cubicBezTo>
                <a:cubicBezTo>
                  <a:pt x="34" y="128"/>
                  <a:pt x="34" y="128"/>
                  <a:pt x="34" y="128"/>
                </a:cubicBezTo>
                <a:cubicBezTo>
                  <a:pt x="34" y="128"/>
                  <a:pt x="33" y="128"/>
                  <a:pt x="33" y="129"/>
                </a:cubicBezTo>
                <a:cubicBezTo>
                  <a:pt x="34" y="129"/>
                  <a:pt x="34" y="128"/>
                  <a:pt x="35" y="129"/>
                </a:cubicBezTo>
                <a:cubicBezTo>
                  <a:pt x="35" y="129"/>
                  <a:pt x="35" y="128"/>
                  <a:pt x="35" y="128"/>
                </a:cubicBezTo>
                <a:cubicBezTo>
                  <a:pt x="35" y="128"/>
                  <a:pt x="35" y="128"/>
                  <a:pt x="35" y="128"/>
                </a:cubicBezTo>
                <a:cubicBezTo>
                  <a:pt x="35" y="128"/>
                  <a:pt x="35" y="128"/>
                  <a:pt x="36" y="128"/>
                </a:cubicBezTo>
                <a:cubicBezTo>
                  <a:pt x="36" y="128"/>
                  <a:pt x="36" y="128"/>
                  <a:pt x="35" y="128"/>
                </a:cubicBezTo>
                <a:cubicBezTo>
                  <a:pt x="35" y="128"/>
                  <a:pt x="35" y="128"/>
                  <a:pt x="35" y="128"/>
                </a:cubicBezTo>
                <a:cubicBezTo>
                  <a:pt x="36" y="127"/>
                  <a:pt x="38" y="127"/>
                  <a:pt x="38" y="128"/>
                </a:cubicBezTo>
                <a:cubicBezTo>
                  <a:pt x="38" y="128"/>
                  <a:pt x="38" y="127"/>
                  <a:pt x="38" y="127"/>
                </a:cubicBezTo>
                <a:cubicBezTo>
                  <a:pt x="39" y="128"/>
                  <a:pt x="39" y="128"/>
                  <a:pt x="38" y="128"/>
                </a:cubicBezTo>
                <a:cubicBezTo>
                  <a:pt x="39" y="129"/>
                  <a:pt x="40" y="128"/>
                  <a:pt x="39" y="128"/>
                </a:cubicBezTo>
                <a:cubicBezTo>
                  <a:pt x="39" y="127"/>
                  <a:pt x="40" y="128"/>
                  <a:pt x="40" y="127"/>
                </a:cubicBezTo>
                <a:cubicBezTo>
                  <a:pt x="40" y="127"/>
                  <a:pt x="40" y="127"/>
                  <a:pt x="40" y="127"/>
                </a:cubicBezTo>
                <a:cubicBezTo>
                  <a:pt x="40" y="127"/>
                  <a:pt x="40" y="128"/>
                  <a:pt x="40" y="128"/>
                </a:cubicBezTo>
                <a:cubicBezTo>
                  <a:pt x="41" y="128"/>
                  <a:pt x="41" y="127"/>
                  <a:pt x="41" y="128"/>
                </a:cubicBezTo>
                <a:cubicBezTo>
                  <a:pt x="42" y="128"/>
                  <a:pt x="42" y="128"/>
                  <a:pt x="41" y="128"/>
                </a:cubicBezTo>
                <a:cubicBezTo>
                  <a:pt x="42" y="127"/>
                  <a:pt x="42" y="127"/>
                  <a:pt x="43" y="128"/>
                </a:cubicBezTo>
                <a:cubicBezTo>
                  <a:pt x="43" y="127"/>
                  <a:pt x="42" y="127"/>
                  <a:pt x="42" y="127"/>
                </a:cubicBezTo>
                <a:cubicBezTo>
                  <a:pt x="43" y="127"/>
                  <a:pt x="43" y="127"/>
                  <a:pt x="43" y="127"/>
                </a:cubicBezTo>
                <a:cubicBezTo>
                  <a:pt x="43" y="127"/>
                  <a:pt x="43" y="127"/>
                  <a:pt x="43" y="127"/>
                </a:cubicBezTo>
                <a:cubicBezTo>
                  <a:pt x="44" y="126"/>
                  <a:pt x="45" y="126"/>
                  <a:pt x="46" y="126"/>
                </a:cubicBezTo>
                <a:cubicBezTo>
                  <a:pt x="46" y="126"/>
                  <a:pt x="45" y="126"/>
                  <a:pt x="45" y="127"/>
                </a:cubicBezTo>
                <a:cubicBezTo>
                  <a:pt x="46" y="127"/>
                  <a:pt x="46" y="126"/>
                  <a:pt x="46" y="127"/>
                </a:cubicBezTo>
                <a:cubicBezTo>
                  <a:pt x="47" y="126"/>
                  <a:pt x="47" y="128"/>
                  <a:pt x="48" y="127"/>
                </a:cubicBezTo>
                <a:cubicBezTo>
                  <a:pt x="47" y="127"/>
                  <a:pt x="47" y="127"/>
                  <a:pt x="47" y="127"/>
                </a:cubicBezTo>
                <a:cubicBezTo>
                  <a:pt x="47" y="126"/>
                  <a:pt x="47" y="126"/>
                  <a:pt x="48" y="126"/>
                </a:cubicBezTo>
                <a:cubicBezTo>
                  <a:pt x="48" y="126"/>
                  <a:pt x="48" y="126"/>
                  <a:pt x="48" y="126"/>
                </a:cubicBezTo>
                <a:cubicBezTo>
                  <a:pt x="48" y="126"/>
                  <a:pt x="48" y="126"/>
                  <a:pt x="48" y="127"/>
                </a:cubicBezTo>
                <a:cubicBezTo>
                  <a:pt x="48" y="127"/>
                  <a:pt x="48" y="126"/>
                  <a:pt x="48" y="127"/>
                </a:cubicBezTo>
                <a:cubicBezTo>
                  <a:pt x="48" y="126"/>
                  <a:pt x="50" y="126"/>
                  <a:pt x="51" y="126"/>
                </a:cubicBezTo>
                <a:cubicBezTo>
                  <a:pt x="51" y="126"/>
                  <a:pt x="51" y="126"/>
                  <a:pt x="51" y="126"/>
                </a:cubicBezTo>
                <a:cubicBezTo>
                  <a:pt x="51" y="126"/>
                  <a:pt x="52" y="125"/>
                  <a:pt x="52" y="125"/>
                </a:cubicBezTo>
                <a:cubicBezTo>
                  <a:pt x="52" y="126"/>
                  <a:pt x="52" y="126"/>
                  <a:pt x="52" y="126"/>
                </a:cubicBezTo>
                <a:cubicBezTo>
                  <a:pt x="52" y="126"/>
                  <a:pt x="52" y="126"/>
                  <a:pt x="53" y="126"/>
                </a:cubicBezTo>
                <a:cubicBezTo>
                  <a:pt x="53" y="125"/>
                  <a:pt x="52" y="125"/>
                  <a:pt x="52" y="125"/>
                </a:cubicBezTo>
                <a:cubicBezTo>
                  <a:pt x="53" y="125"/>
                  <a:pt x="53" y="125"/>
                  <a:pt x="53" y="125"/>
                </a:cubicBezTo>
                <a:cubicBezTo>
                  <a:pt x="53" y="125"/>
                  <a:pt x="53" y="125"/>
                  <a:pt x="53" y="125"/>
                </a:cubicBezTo>
                <a:cubicBezTo>
                  <a:pt x="54" y="125"/>
                  <a:pt x="54" y="125"/>
                  <a:pt x="54" y="125"/>
                </a:cubicBezTo>
                <a:cubicBezTo>
                  <a:pt x="54" y="125"/>
                  <a:pt x="54" y="125"/>
                  <a:pt x="54" y="126"/>
                </a:cubicBezTo>
                <a:cubicBezTo>
                  <a:pt x="55" y="126"/>
                  <a:pt x="55" y="125"/>
                  <a:pt x="55" y="125"/>
                </a:cubicBezTo>
                <a:cubicBezTo>
                  <a:pt x="55" y="124"/>
                  <a:pt x="55" y="125"/>
                  <a:pt x="56" y="125"/>
                </a:cubicBezTo>
                <a:cubicBezTo>
                  <a:pt x="56" y="125"/>
                  <a:pt x="56" y="125"/>
                  <a:pt x="56" y="125"/>
                </a:cubicBezTo>
                <a:cubicBezTo>
                  <a:pt x="56" y="125"/>
                  <a:pt x="57" y="125"/>
                  <a:pt x="57" y="125"/>
                </a:cubicBezTo>
                <a:cubicBezTo>
                  <a:pt x="57" y="125"/>
                  <a:pt x="57" y="125"/>
                  <a:pt x="57" y="125"/>
                </a:cubicBezTo>
                <a:cubicBezTo>
                  <a:pt x="57" y="125"/>
                  <a:pt x="57" y="125"/>
                  <a:pt x="57" y="124"/>
                </a:cubicBezTo>
                <a:cubicBezTo>
                  <a:pt x="57" y="125"/>
                  <a:pt x="57" y="124"/>
                  <a:pt x="58" y="124"/>
                </a:cubicBezTo>
                <a:cubicBezTo>
                  <a:pt x="58" y="124"/>
                  <a:pt x="58" y="124"/>
                  <a:pt x="58" y="124"/>
                </a:cubicBezTo>
                <a:cubicBezTo>
                  <a:pt x="58" y="124"/>
                  <a:pt x="58" y="124"/>
                  <a:pt x="58" y="124"/>
                </a:cubicBezTo>
                <a:cubicBezTo>
                  <a:pt x="58" y="124"/>
                  <a:pt x="58" y="124"/>
                  <a:pt x="58" y="124"/>
                </a:cubicBezTo>
                <a:cubicBezTo>
                  <a:pt x="58" y="124"/>
                  <a:pt x="58" y="124"/>
                  <a:pt x="58" y="124"/>
                </a:cubicBezTo>
                <a:cubicBezTo>
                  <a:pt x="58" y="124"/>
                  <a:pt x="58" y="124"/>
                  <a:pt x="58" y="124"/>
                </a:cubicBezTo>
                <a:cubicBezTo>
                  <a:pt x="58" y="124"/>
                  <a:pt x="58" y="124"/>
                  <a:pt x="58" y="124"/>
                </a:cubicBezTo>
                <a:cubicBezTo>
                  <a:pt x="58" y="124"/>
                  <a:pt x="58" y="124"/>
                  <a:pt x="58" y="124"/>
                </a:cubicBezTo>
                <a:cubicBezTo>
                  <a:pt x="58" y="124"/>
                  <a:pt x="58" y="124"/>
                  <a:pt x="58" y="123"/>
                </a:cubicBezTo>
                <a:cubicBezTo>
                  <a:pt x="59" y="123"/>
                  <a:pt x="59" y="124"/>
                  <a:pt x="59" y="124"/>
                </a:cubicBezTo>
                <a:cubicBezTo>
                  <a:pt x="59" y="124"/>
                  <a:pt x="59" y="124"/>
                  <a:pt x="59" y="124"/>
                </a:cubicBezTo>
                <a:cubicBezTo>
                  <a:pt x="59" y="125"/>
                  <a:pt x="60" y="124"/>
                  <a:pt x="60" y="124"/>
                </a:cubicBezTo>
                <a:cubicBezTo>
                  <a:pt x="61" y="124"/>
                  <a:pt x="61" y="124"/>
                  <a:pt x="61" y="125"/>
                </a:cubicBezTo>
                <a:cubicBezTo>
                  <a:pt x="61" y="125"/>
                  <a:pt x="61" y="125"/>
                  <a:pt x="61" y="124"/>
                </a:cubicBezTo>
                <a:cubicBezTo>
                  <a:pt x="61" y="125"/>
                  <a:pt x="61" y="125"/>
                  <a:pt x="61" y="125"/>
                </a:cubicBezTo>
                <a:cubicBezTo>
                  <a:pt x="61" y="125"/>
                  <a:pt x="60" y="125"/>
                  <a:pt x="60" y="124"/>
                </a:cubicBezTo>
                <a:cubicBezTo>
                  <a:pt x="60" y="125"/>
                  <a:pt x="59" y="125"/>
                  <a:pt x="59" y="125"/>
                </a:cubicBezTo>
                <a:cubicBezTo>
                  <a:pt x="59" y="126"/>
                  <a:pt x="60" y="125"/>
                  <a:pt x="61" y="125"/>
                </a:cubicBezTo>
                <a:cubicBezTo>
                  <a:pt x="61" y="125"/>
                  <a:pt x="61" y="125"/>
                  <a:pt x="61" y="125"/>
                </a:cubicBezTo>
                <a:cubicBezTo>
                  <a:pt x="61" y="125"/>
                  <a:pt x="62" y="125"/>
                  <a:pt x="61" y="124"/>
                </a:cubicBezTo>
                <a:cubicBezTo>
                  <a:pt x="61" y="124"/>
                  <a:pt x="61" y="124"/>
                  <a:pt x="61" y="124"/>
                </a:cubicBezTo>
                <a:cubicBezTo>
                  <a:pt x="61" y="124"/>
                  <a:pt x="61" y="124"/>
                  <a:pt x="61" y="124"/>
                </a:cubicBezTo>
                <a:cubicBezTo>
                  <a:pt x="60" y="124"/>
                  <a:pt x="60" y="124"/>
                  <a:pt x="60" y="124"/>
                </a:cubicBezTo>
                <a:cubicBezTo>
                  <a:pt x="60" y="124"/>
                  <a:pt x="60" y="124"/>
                  <a:pt x="59" y="124"/>
                </a:cubicBezTo>
                <a:cubicBezTo>
                  <a:pt x="59" y="124"/>
                  <a:pt x="59" y="124"/>
                  <a:pt x="59" y="124"/>
                </a:cubicBezTo>
                <a:cubicBezTo>
                  <a:pt x="59" y="124"/>
                  <a:pt x="59" y="123"/>
                  <a:pt x="59" y="123"/>
                </a:cubicBezTo>
                <a:cubicBezTo>
                  <a:pt x="59" y="123"/>
                  <a:pt x="59" y="123"/>
                  <a:pt x="59" y="123"/>
                </a:cubicBezTo>
                <a:cubicBezTo>
                  <a:pt x="59" y="123"/>
                  <a:pt x="59" y="123"/>
                  <a:pt x="59" y="123"/>
                </a:cubicBezTo>
                <a:cubicBezTo>
                  <a:pt x="59" y="123"/>
                  <a:pt x="59" y="123"/>
                  <a:pt x="59" y="123"/>
                </a:cubicBezTo>
                <a:cubicBezTo>
                  <a:pt x="60" y="123"/>
                  <a:pt x="60" y="123"/>
                  <a:pt x="61" y="123"/>
                </a:cubicBezTo>
                <a:cubicBezTo>
                  <a:pt x="61" y="123"/>
                  <a:pt x="61" y="123"/>
                  <a:pt x="61" y="123"/>
                </a:cubicBezTo>
                <a:cubicBezTo>
                  <a:pt x="61" y="123"/>
                  <a:pt x="61" y="123"/>
                  <a:pt x="61" y="123"/>
                </a:cubicBezTo>
                <a:cubicBezTo>
                  <a:pt x="62" y="124"/>
                  <a:pt x="62" y="123"/>
                  <a:pt x="62" y="123"/>
                </a:cubicBezTo>
                <a:cubicBezTo>
                  <a:pt x="62" y="123"/>
                  <a:pt x="62" y="123"/>
                  <a:pt x="62" y="123"/>
                </a:cubicBezTo>
                <a:cubicBezTo>
                  <a:pt x="62" y="123"/>
                  <a:pt x="62" y="123"/>
                  <a:pt x="62" y="123"/>
                </a:cubicBezTo>
                <a:cubicBezTo>
                  <a:pt x="62" y="123"/>
                  <a:pt x="62" y="123"/>
                  <a:pt x="62" y="124"/>
                </a:cubicBezTo>
                <a:cubicBezTo>
                  <a:pt x="62" y="124"/>
                  <a:pt x="62" y="124"/>
                  <a:pt x="61" y="124"/>
                </a:cubicBezTo>
                <a:cubicBezTo>
                  <a:pt x="61" y="124"/>
                  <a:pt x="62" y="124"/>
                  <a:pt x="62" y="124"/>
                </a:cubicBezTo>
                <a:cubicBezTo>
                  <a:pt x="62" y="124"/>
                  <a:pt x="62" y="124"/>
                  <a:pt x="62" y="124"/>
                </a:cubicBezTo>
                <a:cubicBezTo>
                  <a:pt x="62" y="124"/>
                  <a:pt x="62" y="125"/>
                  <a:pt x="63" y="125"/>
                </a:cubicBezTo>
                <a:cubicBezTo>
                  <a:pt x="63" y="125"/>
                  <a:pt x="63" y="124"/>
                  <a:pt x="63" y="124"/>
                </a:cubicBezTo>
                <a:cubicBezTo>
                  <a:pt x="64" y="124"/>
                  <a:pt x="65" y="124"/>
                  <a:pt x="65" y="123"/>
                </a:cubicBezTo>
                <a:cubicBezTo>
                  <a:pt x="65" y="123"/>
                  <a:pt x="65" y="123"/>
                  <a:pt x="65" y="123"/>
                </a:cubicBezTo>
                <a:cubicBezTo>
                  <a:pt x="65" y="123"/>
                  <a:pt x="64" y="123"/>
                  <a:pt x="64" y="123"/>
                </a:cubicBezTo>
                <a:cubicBezTo>
                  <a:pt x="64" y="123"/>
                  <a:pt x="65" y="122"/>
                  <a:pt x="65" y="122"/>
                </a:cubicBezTo>
                <a:cubicBezTo>
                  <a:pt x="65" y="122"/>
                  <a:pt x="65" y="123"/>
                  <a:pt x="65" y="123"/>
                </a:cubicBezTo>
                <a:cubicBezTo>
                  <a:pt x="65" y="123"/>
                  <a:pt x="66" y="123"/>
                  <a:pt x="66" y="123"/>
                </a:cubicBezTo>
                <a:cubicBezTo>
                  <a:pt x="66" y="123"/>
                  <a:pt x="66" y="123"/>
                  <a:pt x="66" y="123"/>
                </a:cubicBezTo>
                <a:cubicBezTo>
                  <a:pt x="66" y="123"/>
                  <a:pt x="67" y="123"/>
                  <a:pt x="67" y="123"/>
                </a:cubicBezTo>
                <a:cubicBezTo>
                  <a:pt x="67" y="123"/>
                  <a:pt x="67" y="123"/>
                  <a:pt x="67" y="123"/>
                </a:cubicBezTo>
                <a:cubicBezTo>
                  <a:pt x="67" y="123"/>
                  <a:pt x="67" y="123"/>
                  <a:pt x="67" y="123"/>
                </a:cubicBezTo>
                <a:cubicBezTo>
                  <a:pt x="67" y="123"/>
                  <a:pt x="67" y="123"/>
                  <a:pt x="67" y="123"/>
                </a:cubicBezTo>
                <a:cubicBezTo>
                  <a:pt x="68" y="123"/>
                  <a:pt x="68" y="122"/>
                  <a:pt x="68" y="122"/>
                </a:cubicBezTo>
                <a:cubicBezTo>
                  <a:pt x="68" y="122"/>
                  <a:pt x="68" y="122"/>
                  <a:pt x="68" y="122"/>
                </a:cubicBezTo>
                <a:cubicBezTo>
                  <a:pt x="68" y="122"/>
                  <a:pt x="68" y="122"/>
                  <a:pt x="68" y="122"/>
                </a:cubicBezTo>
                <a:cubicBezTo>
                  <a:pt x="69" y="122"/>
                  <a:pt x="69" y="122"/>
                  <a:pt x="69" y="122"/>
                </a:cubicBezTo>
                <a:cubicBezTo>
                  <a:pt x="69" y="122"/>
                  <a:pt x="69" y="123"/>
                  <a:pt x="69" y="123"/>
                </a:cubicBezTo>
                <a:cubicBezTo>
                  <a:pt x="69" y="123"/>
                  <a:pt x="70" y="123"/>
                  <a:pt x="70" y="122"/>
                </a:cubicBezTo>
                <a:cubicBezTo>
                  <a:pt x="70" y="122"/>
                  <a:pt x="70" y="122"/>
                  <a:pt x="70" y="122"/>
                </a:cubicBezTo>
                <a:cubicBezTo>
                  <a:pt x="70" y="122"/>
                  <a:pt x="70" y="122"/>
                  <a:pt x="70" y="122"/>
                </a:cubicBezTo>
                <a:cubicBezTo>
                  <a:pt x="70" y="122"/>
                  <a:pt x="70" y="122"/>
                  <a:pt x="70" y="122"/>
                </a:cubicBezTo>
                <a:cubicBezTo>
                  <a:pt x="70" y="122"/>
                  <a:pt x="70" y="122"/>
                  <a:pt x="70" y="122"/>
                </a:cubicBezTo>
                <a:cubicBezTo>
                  <a:pt x="70" y="123"/>
                  <a:pt x="71" y="122"/>
                  <a:pt x="71" y="122"/>
                </a:cubicBezTo>
                <a:cubicBezTo>
                  <a:pt x="71" y="122"/>
                  <a:pt x="71" y="122"/>
                  <a:pt x="71" y="121"/>
                </a:cubicBezTo>
                <a:cubicBezTo>
                  <a:pt x="71" y="121"/>
                  <a:pt x="72" y="121"/>
                  <a:pt x="72" y="121"/>
                </a:cubicBezTo>
                <a:cubicBezTo>
                  <a:pt x="72" y="121"/>
                  <a:pt x="72" y="121"/>
                  <a:pt x="72" y="122"/>
                </a:cubicBezTo>
                <a:cubicBezTo>
                  <a:pt x="72" y="122"/>
                  <a:pt x="72" y="122"/>
                  <a:pt x="72" y="122"/>
                </a:cubicBezTo>
                <a:cubicBezTo>
                  <a:pt x="72" y="122"/>
                  <a:pt x="72" y="122"/>
                  <a:pt x="72" y="122"/>
                </a:cubicBezTo>
                <a:cubicBezTo>
                  <a:pt x="72" y="122"/>
                  <a:pt x="72" y="122"/>
                  <a:pt x="72" y="122"/>
                </a:cubicBezTo>
                <a:cubicBezTo>
                  <a:pt x="72" y="122"/>
                  <a:pt x="72" y="122"/>
                  <a:pt x="73" y="121"/>
                </a:cubicBezTo>
                <a:cubicBezTo>
                  <a:pt x="73" y="122"/>
                  <a:pt x="73" y="122"/>
                  <a:pt x="73" y="122"/>
                </a:cubicBezTo>
                <a:cubicBezTo>
                  <a:pt x="73" y="121"/>
                  <a:pt x="73" y="121"/>
                  <a:pt x="73" y="121"/>
                </a:cubicBezTo>
                <a:cubicBezTo>
                  <a:pt x="74" y="121"/>
                  <a:pt x="74" y="121"/>
                  <a:pt x="75" y="121"/>
                </a:cubicBezTo>
                <a:cubicBezTo>
                  <a:pt x="75" y="121"/>
                  <a:pt x="75" y="121"/>
                  <a:pt x="75" y="121"/>
                </a:cubicBezTo>
                <a:cubicBezTo>
                  <a:pt x="75" y="120"/>
                  <a:pt x="75" y="120"/>
                  <a:pt x="75" y="120"/>
                </a:cubicBezTo>
                <a:cubicBezTo>
                  <a:pt x="75" y="120"/>
                  <a:pt x="75" y="120"/>
                  <a:pt x="75" y="120"/>
                </a:cubicBezTo>
                <a:cubicBezTo>
                  <a:pt x="76" y="121"/>
                  <a:pt x="77" y="120"/>
                  <a:pt x="78" y="121"/>
                </a:cubicBezTo>
                <a:cubicBezTo>
                  <a:pt x="77" y="121"/>
                  <a:pt x="77" y="121"/>
                  <a:pt x="76" y="121"/>
                </a:cubicBezTo>
                <a:cubicBezTo>
                  <a:pt x="77" y="122"/>
                  <a:pt x="78" y="121"/>
                  <a:pt x="78" y="121"/>
                </a:cubicBezTo>
                <a:cubicBezTo>
                  <a:pt x="78" y="121"/>
                  <a:pt x="78" y="120"/>
                  <a:pt x="78" y="120"/>
                </a:cubicBezTo>
                <a:cubicBezTo>
                  <a:pt x="78" y="120"/>
                  <a:pt x="78" y="120"/>
                  <a:pt x="78" y="120"/>
                </a:cubicBezTo>
                <a:cubicBezTo>
                  <a:pt x="78" y="120"/>
                  <a:pt x="78" y="120"/>
                  <a:pt x="78" y="120"/>
                </a:cubicBezTo>
                <a:cubicBezTo>
                  <a:pt x="78" y="120"/>
                  <a:pt x="78" y="120"/>
                  <a:pt x="79" y="120"/>
                </a:cubicBezTo>
                <a:cubicBezTo>
                  <a:pt x="79" y="120"/>
                  <a:pt x="79" y="120"/>
                  <a:pt x="79" y="120"/>
                </a:cubicBezTo>
                <a:cubicBezTo>
                  <a:pt x="79" y="120"/>
                  <a:pt x="79" y="120"/>
                  <a:pt x="79" y="120"/>
                </a:cubicBezTo>
                <a:cubicBezTo>
                  <a:pt x="79" y="120"/>
                  <a:pt x="80" y="120"/>
                  <a:pt x="80" y="120"/>
                </a:cubicBezTo>
                <a:cubicBezTo>
                  <a:pt x="80" y="120"/>
                  <a:pt x="80" y="120"/>
                  <a:pt x="80" y="120"/>
                </a:cubicBezTo>
                <a:cubicBezTo>
                  <a:pt x="80" y="120"/>
                  <a:pt x="80" y="120"/>
                  <a:pt x="80" y="120"/>
                </a:cubicBezTo>
                <a:cubicBezTo>
                  <a:pt x="80" y="119"/>
                  <a:pt x="80" y="120"/>
                  <a:pt x="81" y="119"/>
                </a:cubicBezTo>
                <a:cubicBezTo>
                  <a:pt x="81" y="119"/>
                  <a:pt x="81" y="119"/>
                  <a:pt x="81" y="119"/>
                </a:cubicBezTo>
                <a:cubicBezTo>
                  <a:pt x="81" y="119"/>
                  <a:pt x="80" y="120"/>
                  <a:pt x="81" y="120"/>
                </a:cubicBezTo>
                <a:cubicBezTo>
                  <a:pt x="81" y="119"/>
                  <a:pt x="82" y="119"/>
                  <a:pt x="82" y="119"/>
                </a:cubicBezTo>
                <a:cubicBezTo>
                  <a:pt x="82" y="119"/>
                  <a:pt x="82" y="119"/>
                  <a:pt x="82" y="119"/>
                </a:cubicBezTo>
                <a:cubicBezTo>
                  <a:pt x="82" y="119"/>
                  <a:pt x="81" y="119"/>
                  <a:pt x="82" y="120"/>
                </a:cubicBezTo>
                <a:cubicBezTo>
                  <a:pt x="82" y="119"/>
                  <a:pt x="82" y="119"/>
                  <a:pt x="83" y="119"/>
                </a:cubicBezTo>
                <a:cubicBezTo>
                  <a:pt x="83" y="119"/>
                  <a:pt x="82" y="119"/>
                  <a:pt x="83" y="120"/>
                </a:cubicBezTo>
                <a:cubicBezTo>
                  <a:pt x="84" y="120"/>
                  <a:pt x="84" y="119"/>
                  <a:pt x="85" y="118"/>
                </a:cubicBezTo>
                <a:cubicBezTo>
                  <a:pt x="85" y="119"/>
                  <a:pt x="85" y="119"/>
                  <a:pt x="86" y="119"/>
                </a:cubicBezTo>
                <a:cubicBezTo>
                  <a:pt x="86" y="119"/>
                  <a:pt x="86" y="119"/>
                  <a:pt x="86" y="119"/>
                </a:cubicBezTo>
                <a:cubicBezTo>
                  <a:pt x="86" y="119"/>
                  <a:pt x="86" y="119"/>
                  <a:pt x="87" y="119"/>
                </a:cubicBezTo>
                <a:cubicBezTo>
                  <a:pt x="87" y="119"/>
                  <a:pt x="87" y="119"/>
                  <a:pt x="87" y="119"/>
                </a:cubicBezTo>
                <a:cubicBezTo>
                  <a:pt x="87" y="118"/>
                  <a:pt x="87" y="118"/>
                  <a:pt x="87" y="118"/>
                </a:cubicBezTo>
                <a:cubicBezTo>
                  <a:pt x="87" y="118"/>
                  <a:pt x="87" y="119"/>
                  <a:pt x="87" y="119"/>
                </a:cubicBezTo>
                <a:cubicBezTo>
                  <a:pt x="87" y="119"/>
                  <a:pt x="87" y="119"/>
                  <a:pt x="87" y="119"/>
                </a:cubicBezTo>
                <a:cubicBezTo>
                  <a:pt x="87" y="119"/>
                  <a:pt x="87" y="119"/>
                  <a:pt x="87" y="119"/>
                </a:cubicBezTo>
                <a:cubicBezTo>
                  <a:pt x="86" y="119"/>
                  <a:pt x="86" y="120"/>
                  <a:pt x="85" y="120"/>
                </a:cubicBezTo>
                <a:cubicBezTo>
                  <a:pt x="85" y="120"/>
                  <a:pt x="85" y="120"/>
                  <a:pt x="85" y="120"/>
                </a:cubicBezTo>
                <a:cubicBezTo>
                  <a:pt x="85" y="119"/>
                  <a:pt x="84" y="119"/>
                  <a:pt x="85" y="120"/>
                </a:cubicBezTo>
                <a:cubicBezTo>
                  <a:pt x="85" y="120"/>
                  <a:pt x="85" y="120"/>
                  <a:pt x="85" y="120"/>
                </a:cubicBezTo>
                <a:cubicBezTo>
                  <a:pt x="86" y="120"/>
                  <a:pt x="86" y="120"/>
                  <a:pt x="87" y="120"/>
                </a:cubicBezTo>
                <a:cubicBezTo>
                  <a:pt x="87" y="120"/>
                  <a:pt x="86" y="120"/>
                  <a:pt x="87" y="120"/>
                </a:cubicBezTo>
                <a:cubicBezTo>
                  <a:pt x="87" y="120"/>
                  <a:pt x="87" y="120"/>
                  <a:pt x="86" y="120"/>
                </a:cubicBezTo>
                <a:cubicBezTo>
                  <a:pt x="86" y="120"/>
                  <a:pt x="86" y="121"/>
                  <a:pt x="85" y="121"/>
                </a:cubicBezTo>
                <a:cubicBezTo>
                  <a:pt x="85" y="121"/>
                  <a:pt x="85" y="121"/>
                  <a:pt x="85" y="121"/>
                </a:cubicBezTo>
                <a:cubicBezTo>
                  <a:pt x="85" y="121"/>
                  <a:pt x="85" y="121"/>
                  <a:pt x="85" y="121"/>
                </a:cubicBezTo>
                <a:cubicBezTo>
                  <a:pt x="85" y="121"/>
                  <a:pt x="85" y="121"/>
                  <a:pt x="85" y="121"/>
                </a:cubicBezTo>
                <a:cubicBezTo>
                  <a:pt x="85" y="121"/>
                  <a:pt x="85" y="121"/>
                  <a:pt x="84" y="121"/>
                </a:cubicBezTo>
                <a:cubicBezTo>
                  <a:pt x="84" y="121"/>
                  <a:pt x="84" y="121"/>
                  <a:pt x="84" y="121"/>
                </a:cubicBezTo>
                <a:cubicBezTo>
                  <a:pt x="84" y="121"/>
                  <a:pt x="84" y="122"/>
                  <a:pt x="84" y="122"/>
                </a:cubicBezTo>
                <a:cubicBezTo>
                  <a:pt x="84" y="122"/>
                  <a:pt x="84" y="121"/>
                  <a:pt x="83" y="121"/>
                </a:cubicBezTo>
                <a:cubicBezTo>
                  <a:pt x="83" y="121"/>
                  <a:pt x="83" y="122"/>
                  <a:pt x="83" y="122"/>
                </a:cubicBezTo>
                <a:cubicBezTo>
                  <a:pt x="83" y="122"/>
                  <a:pt x="83" y="122"/>
                  <a:pt x="83" y="121"/>
                </a:cubicBezTo>
                <a:cubicBezTo>
                  <a:pt x="83" y="121"/>
                  <a:pt x="83" y="122"/>
                  <a:pt x="83" y="122"/>
                </a:cubicBezTo>
                <a:cubicBezTo>
                  <a:pt x="83" y="122"/>
                  <a:pt x="82" y="122"/>
                  <a:pt x="82" y="122"/>
                </a:cubicBezTo>
                <a:cubicBezTo>
                  <a:pt x="82" y="122"/>
                  <a:pt x="82" y="122"/>
                  <a:pt x="82" y="122"/>
                </a:cubicBezTo>
                <a:cubicBezTo>
                  <a:pt x="82" y="122"/>
                  <a:pt x="82" y="121"/>
                  <a:pt x="81" y="121"/>
                </a:cubicBezTo>
                <a:cubicBezTo>
                  <a:pt x="81" y="122"/>
                  <a:pt x="81" y="122"/>
                  <a:pt x="81" y="122"/>
                </a:cubicBezTo>
                <a:cubicBezTo>
                  <a:pt x="81" y="121"/>
                  <a:pt x="81" y="121"/>
                  <a:pt x="81" y="122"/>
                </a:cubicBezTo>
                <a:cubicBezTo>
                  <a:pt x="81" y="122"/>
                  <a:pt x="81" y="122"/>
                  <a:pt x="81" y="122"/>
                </a:cubicBezTo>
                <a:cubicBezTo>
                  <a:pt x="81" y="122"/>
                  <a:pt x="80" y="122"/>
                  <a:pt x="80" y="122"/>
                </a:cubicBezTo>
                <a:cubicBezTo>
                  <a:pt x="80" y="123"/>
                  <a:pt x="79" y="123"/>
                  <a:pt x="79" y="123"/>
                </a:cubicBezTo>
                <a:cubicBezTo>
                  <a:pt x="79" y="122"/>
                  <a:pt x="79" y="122"/>
                  <a:pt x="79" y="122"/>
                </a:cubicBezTo>
                <a:cubicBezTo>
                  <a:pt x="79" y="122"/>
                  <a:pt x="79" y="122"/>
                  <a:pt x="79" y="122"/>
                </a:cubicBezTo>
                <a:cubicBezTo>
                  <a:pt x="79" y="122"/>
                  <a:pt x="79" y="122"/>
                  <a:pt x="79" y="122"/>
                </a:cubicBezTo>
                <a:cubicBezTo>
                  <a:pt x="79" y="122"/>
                  <a:pt x="80" y="121"/>
                  <a:pt x="79" y="121"/>
                </a:cubicBezTo>
                <a:cubicBezTo>
                  <a:pt x="79" y="121"/>
                  <a:pt x="79" y="121"/>
                  <a:pt x="79" y="121"/>
                </a:cubicBezTo>
                <a:cubicBezTo>
                  <a:pt x="79" y="121"/>
                  <a:pt x="79" y="121"/>
                  <a:pt x="79" y="121"/>
                </a:cubicBezTo>
                <a:cubicBezTo>
                  <a:pt x="79" y="121"/>
                  <a:pt x="79" y="121"/>
                  <a:pt x="79" y="121"/>
                </a:cubicBezTo>
                <a:cubicBezTo>
                  <a:pt x="79" y="121"/>
                  <a:pt x="79" y="121"/>
                  <a:pt x="79" y="121"/>
                </a:cubicBezTo>
                <a:cubicBezTo>
                  <a:pt x="79" y="121"/>
                  <a:pt x="79" y="121"/>
                  <a:pt x="79" y="121"/>
                </a:cubicBezTo>
                <a:cubicBezTo>
                  <a:pt x="79" y="121"/>
                  <a:pt x="79" y="121"/>
                  <a:pt x="79" y="122"/>
                </a:cubicBezTo>
                <a:cubicBezTo>
                  <a:pt x="78" y="122"/>
                  <a:pt x="78" y="123"/>
                  <a:pt x="78" y="123"/>
                </a:cubicBezTo>
                <a:cubicBezTo>
                  <a:pt x="78" y="123"/>
                  <a:pt x="78" y="123"/>
                  <a:pt x="78" y="123"/>
                </a:cubicBezTo>
                <a:cubicBezTo>
                  <a:pt x="78" y="123"/>
                  <a:pt x="78" y="123"/>
                  <a:pt x="78" y="122"/>
                </a:cubicBezTo>
                <a:cubicBezTo>
                  <a:pt x="78" y="123"/>
                  <a:pt x="77" y="123"/>
                  <a:pt x="77" y="123"/>
                </a:cubicBezTo>
                <a:cubicBezTo>
                  <a:pt x="76" y="123"/>
                  <a:pt x="77" y="123"/>
                  <a:pt x="76" y="122"/>
                </a:cubicBezTo>
                <a:cubicBezTo>
                  <a:pt x="75" y="122"/>
                  <a:pt x="74" y="123"/>
                  <a:pt x="74" y="124"/>
                </a:cubicBezTo>
                <a:cubicBezTo>
                  <a:pt x="74" y="124"/>
                  <a:pt x="73" y="124"/>
                  <a:pt x="74" y="123"/>
                </a:cubicBezTo>
                <a:cubicBezTo>
                  <a:pt x="74" y="123"/>
                  <a:pt x="74" y="124"/>
                  <a:pt x="74" y="123"/>
                </a:cubicBezTo>
                <a:cubicBezTo>
                  <a:pt x="73" y="123"/>
                  <a:pt x="73" y="123"/>
                  <a:pt x="72" y="123"/>
                </a:cubicBezTo>
                <a:cubicBezTo>
                  <a:pt x="71" y="124"/>
                  <a:pt x="71" y="124"/>
                  <a:pt x="71" y="124"/>
                </a:cubicBezTo>
                <a:cubicBezTo>
                  <a:pt x="71" y="124"/>
                  <a:pt x="71" y="124"/>
                  <a:pt x="70" y="124"/>
                </a:cubicBezTo>
                <a:cubicBezTo>
                  <a:pt x="70" y="125"/>
                  <a:pt x="71" y="124"/>
                  <a:pt x="71" y="125"/>
                </a:cubicBezTo>
                <a:cubicBezTo>
                  <a:pt x="71" y="125"/>
                  <a:pt x="70" y="124"/>
                  <a:pt x="70" y="125"/>
                </a:cubicBezTo>
                <a:cubicBezTo>
                  <a:pt x="69" y="125"/>
                  <a:pt x="70" y="124"/>
                  <a:pt x="69" y="124"/>
                </a:cubicBezTo>
                <a:cubicBezTo>
                  <a:pt x="69" y="124"/>
                  <a:pt x="69" y="124"/>
                  <a:pt x="69" y="124"/>
                </a:cubicBezTo>
                <a:cubicBezTo>
                  <a:pt x="68" y="125"/>
                  <a:pt x="67" y="124"/>
                  <a:pt x="66" y="125"/>
                </a:cubicBezTo>
                <a:cubicBezTo>
                  <a:pt x="66" y="125"/>
                  <a:pt x="66" y="125"/>
                  <a:pt x="67" y="125"/>
                </a:cubicBezTo>
                <a:cubicBezTo>
                  <a:pt x="67" y="125"/>
                  <a:pt x="66" y="126"/>
                  <a:pt x="67" y="126"/>
                </a:cubicBezTo>
                <a:cubicBezTo>
                  <a:pt x="67" y="125"/>
                  <a:pt x="67" y="125"/>
                  <a:pt x="67" y="126"/>
                </a:cubicBezTo>
                <a:cubicBezTo>
                  <a:pt x="67" y="126"/>
                  <a:pt x="67" y="127"/>
                  <a:pt x="66" y="127"/>
                </a:cubicBezTo>
                <a:cubicBezTo>
                  <a:pt x="66" y="126"/>
                  <a:pt x="67" y="126"/>
                  <a:pt x="66" y="126"/>
                </a:cubicBezTo>
                <a:cubicBezTo>
                  <a:pt x="66" y="125"/>
                  <a:pt x="66" y="126"/>
                  <a:pt x="66" y="126"/>
                </a:cubicBezTo>
                <a:cubicBezTo>
                  <a:pt x="65" y="126"/>
                  <a:pt x="66" y="127"/>
                  <a:pt x="65" y="127"/>
                </a:cubicBezTo>
                <a:cubicBezTo>
                  <a:pt x="65" y="127"/>
                  <a:pt x="65" y="127"/>
                  <a:pt x="65" y="126"/>
                </a:cubicBezTo>
                <a:cubicBezTo>
                  <a:pt x="64" y="126"/>
                  <a:pt x="65" y="127"/>
                  <a:pt x="64" y="127"/>
                </a:cubicBezTo>
                <a:cubicBezTo>
                  <a:pt x="64" y="127"/>
                  <a:pt x="64" y="126"/>
                  <a:pt x="64" y="126"/>
                </a:cubicBezTo>
                <a:cubicBezTo>
                  <a:pt x="63" y="126"/>
                  <a:pt x="64" y="127"/>
                  <a:pt x="63" y="127"/>
                </a:cubicBezTo>
                <a:cubicBezTo>
                  <a:pt x="63" y="127"/>
                  <a:pt x="63" y="127"/>
                  <a:pt x="63" y="127"/>
                </a:cubicBezTo>
                <a:cubicBezTo>
                  <a:pt x="63" y="127"/>
                  <a:pt x="63" y="126"/>
                  <a:pt x="63" y="126"/>
                </a:cubicBezTo>
                <a:cubicBezTo>
                  <a:pt x="62" y="126"/>
                  <a:pt x="62" y="126"/>
                  <a:pt x="62" y="125"/>
                </a:cubicBezTo>
                <a:cubicBezTo>
                  <a:pt x="60" y="125"/>
                  <a:pt x="59" y="126"/>
                  <a:pt x="58" y="127"/>
                </a:cubicBezTo>
                <a:cubicBezTo>
                  <a:pt x="59" y="126"/>
                  <a:pt x="57" y="126"/>
                  <a:pt x="56" y="126"/>
                </a:cubicBezTo>
                <a:cubicBezTo>
                  <a:pt x="56" y="126"/>
                  <a:pt x="56" y="126"/>
                  <a:pt x="56" y="126"/>
                </a:cubicBezTo>
                <a:cubicBezTo>
                  <a:pt x="56" y="126"/>
                  <a:pt x="56" y="126"/>
                  <a:pt x="56" y="126"/>
                </a:cubicBezTo>
                <a:cubicBezTo>
                  <a:pt x="56" y="126"/>
                  <a:pt x="56" y="127"/>
                  <a:pt x="55" y="126"/>
                </a:cubicBezTo>
                <a:cubicBezTo>
                  <a:pt x="55" y="126"/>
                  <a:pt x="57" y="126"/>
                  <a:pt x="57" y="125"/>
                </a:cubicBezTo>
                <a:cubicBezTo>
                  <a:pt x="56" y="125"/>
                  <a:pt x="55" y="127"/>
                  <a:pt x="54" y="126"/>
                </a:cubicBezTo>
                <a:cubicBezTo>
                  <a:pt x="54" y="126"/>
                  <a:pt x="54" y="126"/>
                  <a:pt x="55" y="126"/>
                </a:cubicBezTo>
                <a:cubicBezTo>
                  <a:pt x="54" y="127"/>
                  <a:pt x="54" y="127"/>
                  <a:pt x="54" y="127"/>
                </a:cubicBezTo>
                <a:cubicBezTo>
                  <a:pt x="52" y="126"/>
                  <a:pt x="52" y="128"/>
                  <a:pt x="51" y="127"/>
                </a:cubicBezTo>
                <a:cubicBezTo>
                  <a:pt x="50" y="128"/>
                  <a:pt x="49" y="127"/>
                  <a:pt x="48" y="129"/>
                </a:cubicBezTo>
                <a:cubicBezTo>
                  <a:pt x="49" y="129"/>
                  <a:pt x="48" y="129"/>
                  <a:pt x="49" y="129"/>
                </a:cubicBezTo>
                <a:cubicBezTo>
                  <a:pt x="48" y="130"/>
                  <a:pt x="47" y="129"/>
                  <a:pt x="47" y="128"/>
                </a:cubicBezTo>
                <a:cubicBezTo>
                  <a:pt x="46" y="128"/>
                  <a:pt x="47" y="129"/>
                  <a:pt x="47" y="129"/>
                </a:cubicBezTo>
                <a:cubicBezTo>
                  <a:pt x="46" y="130"/>
                  <a:pt x="46" y="130"/>
                  <a:pt x="45" y="130"/>
                </a:cubicBezTo>
                <a:cubicBezTo>
                  <a:pt x="45" y="129"/>
                  <a:pt x="46" y="129"/>
                  <a:pt x="46" y="129"/>
                </a:cubicBezTo>
                <a:cubicBezTo>
                  <a:pt x="45" y="129"/>
                  <a:pt x="44" y="129"/>
                  <a:pt x="43" y="129"/>
                </a:cubicBezTo>
                <a:cubicBezTo>
                  <a:pt x="43" y="129"/>
                  <a:pt x="43" y="128"/>
                  <a:pt x="43" y="129"/>
                </a:cubicBezTo>
                <a:cubicBezTo>
                  <a:pt x="43" y="128"/>
                  <a:pt x="43" y="129"/>
                  <a:pt x="43" y="129"/>
                </a:cubicBezTo>
                <a:cubicBezTo>
                  <a:pt x="42" y="129"/>
                  <a:pt x="43" y="129"/>
                  <a:pt x="43" y="129"/>
                </a:cubicBezTo>
                <a:cubicBezTo>
                  <a:pt x="42" y="130"/>
                  <a:pt x="40" y="129"/>
                  <a:pt x="39" y="130"/>
                </a:cubicBezTo>
                <a:cubicBezTo>
                  <a:pt x="38" y="129"/>
                  <a:pt x="38" y="129"/>
                  <a:pt x="38" y="129"/>
                </a:cubicBezTo>
                <a:cubicBezTo>
                  <a:pt x="38" y="130"/>
                  <a:pt x="37" y="129"/>
                  <a:pt x="37" y="130"/>
                </a:cubicBezTo>
                <a:cubicBezTo>
                  <a:pt x="36" y="129"/>
                  <a:pt x="35" y="130"/>
                  <a:pt x="34" y="129"/>
                </a:cubicBezTo>
                <a:cubicBezTo>
                  <a:pt x="33" y="130"/>
                  <a:pt x="32" y="130"/>
                  <a:pt x="30" y="130"/>
                </a:cubicBezTo>
                <a:cubicBezTo>
                  <a:pt x="31" y="129"/>
                  <a:pt x="31" y="129"/>
                  <a:pt x="31" y="128"/>
                </a:cubicBezTo>
                <a:cubicBezTo>
                  <a:pt x="30" y="129"/>
                  <a:pt x="29" y="130"/>
                  <a:pt x="28" y="129"/>
                </a:cubicBezTo>
                <a:cubicBezTo>
                  <a:pt x="28" y="129"/>
                  <a:pt x="28" y="129"/>
                  <a:pt x="27" y="128"/>
                </a:cubicBezTo>
                <a:cubicBezTo>
                  <a:pt x="27" y="129"/>
                  <a:pt x="27" y="129"/>
                  <a:pt x="27" y="129"/>
                </a:cubicBezTo>
                <a:cubicBezTo>
                  <a:pt x="28" y="129"/>
                  <a:pt x="28" y="129"/>
                  <a:pt x="28" y="130"/>
                </a:cubicBezTo>
                <a:cubicBezTo>
                  <a:pt x="28" y="130"/>
                  <a:pt x="28" y="130"/>
                  <a:pt x="28" y="129"/>
                </a:cubicBezTo>
                <a:cubicBezTo>
                  <a:pt x="28" y="131"/>
                  <a:pt x="28" y="131"/>
                  <a:pt x="28" y="132"/>
                </a:cubicBezTo>
                <a:cubicBezTo>
                  <a:pt x="28" y="132"/>
                  <a:pt x="27" y="132"/>
                  <a:pt x="26" y="132"/>
                </a:cubicBezTo>
                <a:cubicBezTo>
                  <a:pt x="26" y="132"/>
                  <a:pt x="27" y="133"/>
                  <a:pt x="27" y="133"/>
                </a:cubicBezTo>
                <a:cubicBezTo>
                  <a:pt x="26" y="133"/>
                  <a:pt x="26" y="133"/>
                  <a:pt x="27" y="133"/>
                </a:cubicBezTo>
                <a:cubicBezTo>
                  <a:pt x="27" y="133"/>
                  <a:pt x="27" y="133"/>
                  <a:pt x="27" y="133"/>
                </a:cubicBezTo>
                <a:cubicBezTo>
                  <a:pt x="26" y="133"/>
                  <a:pt x="26" y="133"/>
                  <a:pt x="26" y="133"/>
                </a:cubicBezTo>
                <a:cubicBezTo>
                  <a:pt x="26" y="133"/>
                  <a:pt x="26" y="133"/>
                  <a:pt x="26" y="133"/>
                </a:cubicBezTo>
                <a:cubicBezTo>
                  <a:pt x="26" y="133"/>
                  <a:pt x="26" y="133"/>
                  <a:pt x="26" y="133"/>
                </a:cubicBezTo>
                <a:cubicBezTo>
                  <a:pt x="26" y="134"/>
                  <a:pt x="26" y="134"/>
                  <a:pt x="26" y="135"/>
                </a:cubicBezTo>
                <a:cubicBezTo>
                  <a:pt x="26" y="134"/>
                  <a:pt x="25" y="134"/>
                  <a:pt x="25" y="134"/>
                </a:cubicBezTo>
                <a:cubicBezTo>
                  <a:pt x="24" y="134"/>
                  <a:pt x="24" y="134"/>
                  <a:pt x="24" y="135"/>
                </a:cubicBezTo>
                <a:cubicBezTo>
                  <a:pt x="24" y="135"/>
                  <a:pt x="24" y="135"/>
                  <a:pt x="24" y="135"/>
                </a:cubicBezTo>
                <a:cubicBezTo>
                  <a:pt x="24" y="135"/>
                  <a:pt x="24" y="134"/>
                  <a:pt x="24" y="134"/>
                </a:cubicBezTo>
                <a:cubicBezTo>
                  <a:pt x="24" y="134"/>
                  <a:pt x="24" y="134"/>
                  <a:pt x="24" y="134"/>
                </a:cubicBezTo>
                <a:cubicBezTo>
                  <a:pt x="24" y="134"/>
                  <a:pt x="24" y="134"/>
                  <a:pt x="24" y="134"/>
                </a:cubicBezTo>
                <a:cubicBezTo>
                  <a:pt x="23" y="134"/>
                  <a:pt x="23" y="134"/>
                  <a:pt x="24" y="133"/>
                </a:cubicBezTo>
                <a:cubicBezTo>
                  <a:pt x="23" y="133"/>
                  <a:pt x="23" y="133"/>
                  <a:pt x="22" y="134"/>
                </a:cubicBezTo>
                <a:cubicBezTo>
                  <a:pt x="22" y="134"/>
                  <a:pt x="22" y="133"/>
                  <a:pt x="22" y="133"/>
                </a:cubicBezTo>
                <a:cubicBezTo>
                  <a:pt x="22" y="133"/>
                  <a:pt x="22" y="134"/>
                  <a:pt x="21" y="134"/>
                </a:cubicBezTo>
                <a:cubicBezTo>
                  <a:pt x="21" y="134"/>
                  <a:pt x="21" y="134"/>
                  <a:pt x="21" y="135"/>
                </a:cubicBezTo>
                <a:cubicBezTo>
                  <a:pt x="21" y="135"/>
                  <a:pt x="21" y="135"/>
                  <a:pt x="21" y="135"/>
                </a:cubicBezTo>
                <a:cubicBezTo>
                  <a:pt x="20" y="135"/>
                  <a:pt x="19" y="135"/>
                  <a:pt x="17" y="136"/>
                </a:cubicBezTo>
                <a:cubicBezTo>
                  <a:pt x="17" y="136"/>
                  <a:pt x="17" y="136"/>
                  <a:pt x="17" y="137"/>
                </a:cubicBezTo>
                <a:cubicBezTo>
                  <a:pt x="17" y="137"/>
                  <a:pt x="17" y="137"/>
                  <a:pt x="16" y="136"/>
                </a:cubicBezTo>
                <a:cubicBezTo>
                  <a:pt x="16" y="136"/>
                  <a:pt x="16" y="136"/>
                  <a:pt x="16" y="136"/>
                </a:cubicBezTo>
                <a:cubicBezTo>
                  <a:pt x="16" y="136"/>
                  <a:pt x="16" y="136"/>
                  <a:pt x="16" y="136"/>
                </a:cubicBezTo>
                <a:cubicBezTo>
                  <a:pt x="16" y="136"/>
                  <a:pt x="16" y="136"/>
                  <a:pt x="16" y="136"/>
                </a:cubicBezTo>
                <a:cubicBezTo>
                  <a:pt x="16" y="136"/>
                  <a:pt x="16" y="136"/>
                  <a:pt x="16" y="137"/>
                </a:cubicBezTo>
                <a:cubicBezTo>
                  <a:pt x="15" y="137"/>
                  <a:pt x="15" y="137"/>
                  <a:pt x="15" y="137"/>
                </a:cubicBezTo>
                <a:cubicBezTo>
                  <a:pt x="16" y="137"/>
                  <a:pt x="16" y="138"/>
                  <a:pt x="16" y="138"/>
                </a:cubicBezTo>
                <a:cubicBezTo>
                  <a:pt x="16" y="138"/>
                  <a:pt x="16" y="138"/>
                  <a:pt x="16" y="138"/>
                </a:cubicBezTo>
                <a:cubicBezTo>
                  <a:pt x="16" y="138"/>
                  <a:pt x="16" y="138"/>
                  <a:pt x="16" y="137"/>
                </a:cubicBezTo>
                <a:cubicBezTo>
                  <a:pt x="16" y="138"/>
                  <a:pt x="16" y="138"/>
                  <a:pt x="17" y="138"/>
                </a:cubicBezTo>
                <a:cubicBezTo>
                  <a:pt x="17" y="137"/>
                  <a:pt x="16" y="137"/>
                  <a:pt x="16" y="137"/>
                </a:cubicBezTo>
                <a:cubicBezTo>
                  <a:pt x="16" y="137"/>
                  <a:pt x="16" y="137"/>
                  <a:pt x="17" y="137"/>
                </a:cubicBezTo>
                <a:cubicBezTo>
                  <a:pt x="17" y="137"/>
                  <a:pt x="17" y="137"/>
                  <a:pt x="17" y="138"/>
                </a:cubicBezTo>
                <a:cubicBezTo>
                  <a:pt x="17" y="138"/>
                  <a:pt x="17" y="138"/>
                  <a:pt x="17" y="138"/>
                </a:cubicBezTo>
                <a:cubicBezTo>
                  <a:pt x="17" y="138"/>
                  <a:pt x="18" y="138"/>
                  <a:pt x="19" y="138"/>
                </a:cubicBezTo>
                <a:cubicBezTo>
                  <a:pt x="18" y="138"/>
                  <a:pt x="18" y="138"/>
                  <a:pt x="18" y="138"/>
                </a:cubicBezTo>
                <a:cubicBezTo>
                  <a:pt x="18" y="138"/>
                  <a:pt x="18" y="138"/>
                  <a:pt x="17" y="138"/>
                </a:cubicBezTo>
                <a:cubicBezTo>
                  <a:pt x="17" y="138"/>
                  <a:pt x="17" y="138"/>
                  <a:pt x="17" y="138"/>
                </a:cubicBezTo>
                <a:cubicBezTo>
                  <a:pt x="17" y="139"/>
                  <a:pt x="17" y="139"/>
                  <a:pt x="17" y="139"/>
                </a:cubicBezTo>
                <a:cubicBezTo>
                  <a:pt x="17" y="139"/>
                  <a:pt x="17" y="139"/>
                  <a:pt x="17" y="139"/>
                </a:cubicBezTo>
                <a:cubicBezTo>
                  <a:pt x="17" y="139"/>
                  <a:pt x="17" y="139"/>
                  <a:pt x="17" y="139"/>
                </a:cubicBezTo>
                <a:cubicBezTo>
                  <a:pt x="17" y="139"/>
                  <a:pt x="17" y="139"/>
                  <a:pt x="17" y="139"/>
                </a:cubicBezTo>
                <a:cubicBezTo>
                  <a:pt x="17" y="139"/>
                  <a:pt x="17" y="138"/>
                  <a:pt x="17" y="138"/>
                </a:cubicBezTo>
                <a:cubicBezTo>
                  <a:pt x="17" y="138"/>
                  <a:pt x="16" y="138"/>
                  <a:pt x="16" y="139"/>
                </a:cubicBezTo>
                <a:cubicBezTo>
                  <a:pt x="16" y="139"/>
                  <a:pt x="16" y="138"/>
                  <a:pt x="16" y="138"/>
                </a:cubicBezTo>
                <a:cubicBezTo>
                  <a:pt x="16" y="138"/>
                  <a:pt x="16" y="138"/>
                  <a:pt x="15" y="138"/>
                </a:cubicBezTo>
                <a:cubicBezTo>
                  <a:pt x="15" y="139"/>
                  <a:pt x="14" y="139"/>
                  <a:pt x="15" y="139"/>
                </a:cubicBezTo>
                <a:cubicBezTo>
                  <a:pt x="14" y="139"/>
                  <a:pt x="14" y="138"/>
                  <a:pt x="14" y="138"/>
                </a:cubicBezTo>
                <a:cubicBezTo>
                  <a:pt x="13" y="139"/>
                  <a:pt x="13" y="139"/>
                  <a:pt x="12" y="138"/>
                </a:cubicBezTo>
                <a:cubicBezTo>
                  <a:pt x="12" y="138"/>
                  <a:pt x="12" y="138"/>
                  <a:pt x="12" y="138"/>
                </a:cubicBezTo>
                <a:cubicBezTo>
                  <a:pt x="12" y="138"/>
                  <a:pt x="12" y="138"/>
                  <a:pt x="11" y="138"/>
                </a:cubicBezTo>
                <a:cubicBezTo>
                  <a:pt x="11" y="138"/>
                  <a:pt x="12" y="138"/>
                  <a:pt x="12" y="138"/>
                </a:cubicBezTo>
                <a:cubicBezTo>
                  <a:pt x="11" y="139"/>
                  <a:pt x="11" y="138"/>
                  <a:pt x="10" y="139"/>
                </a:cubicBezTo>
                <a:cubicBezTo>
                  <a:pt x="10" y="138"/>
                  <a:pt x="11" y="138"/>
                  <a:pt x="11" y="138"/>
                </a:cubicBezTo>
                <a:cubicBezTo>
                  <a:pt x="10" y="138"/>
                  <a:pt x="9" y="138"/>
                  <a:pt x="8" y="138"/>
                </a:cubicBezTo>
                <a:cubicBezTo>
                  <a:pt x="8" y="139"/>
                  <a:pt x="8" y="139"/>
                  <a:pt x="8" y="140"/>
                </a:cubicBezTo>
                <a:cubicBezTo>
                  <a:pt x="8" y="140"/>
                  <a:pt x="7" y="140"/>
                  <a:pt x="8" y="141"/>
                </a:cubicBezTo>
                <a:cubicBezTo>
                  <a:pt x="7" y="141"/>
                  <a:pt x="8" y="140"/>
                  <a:pt x="7" y="140"/>
                </a:cubicBezTo>
                <a:cubicBezTo>
                  <a:pt x="7" y="140"/>
                  <a:pt x="6" y="141"/>
                  <a:pt x="6" y="140"/>
                </a:cubicBezTo>
                <a:cubicBezTo>
                  <a:pt x="6" y="141"/>
                  <a:pt x="6" y="141"/>
                  <a:pt x="5" y="141"/>
                </a:cubicBezTo>
                <a:cubicBezTo>
                  <a:pt x="5" y="141"/>
                  <a:pt x="6" y="140"/>
                  <a:pt x="6" y="140"/>
                </a:cubicBezTo>
                <a:cubicBezTo>
                  <a:pt x="6" y="139"/>
                  <a:pt x="6" y="140"/>
                  <a:pt x="6" y="139"/>
                </a:cubicBezTo>
                <a:cubicBezTo>
                  <a:pt x="6" y="139"/>
                  <a:pt x="5" y="139"/>
                  <a:pt x="5" y="140"/>
                </a:cubicBezTo>
                <a:cubicBezTo>
                  <a:pt x="4" y="140"/>
                  <a:pt x="4" y="139"/>
                  <a:pt x="4" y="139"/>
                </a:cubicBezTo>
                <a:cubicBezTo>
                  <a:pt x="4" y="140"/>
                  <a:pt x="3" y="141"/>
                  <a:pt x="2" y="140"/>
                </a:cubicBezTo>
                <a:cubicBezTo>
                  <a:pt x="2" y="140"/>
                  <a:pt x="2" y="141"/>
                  <a:pt x="2" y="141"/>
                </a:cubicBezTo>
                <a:cubicBezTo>
                  <a:pt x="2" y="141"/>
                  <a:pt x="1" y="141"/>
                  <a:pt x="1" y="141"/>
                </a:cubicBezTo>
                <a:cubicBezTo>
                  <a:pt x="1" y="141"/>
                  <a:pt x="0" y="141"/>
                  <a:pt x="0" y="142"/>
                </a:cubicBezTo>
                <a:cubicBezTo>
                  <a:pt x="0" y="141"/>
                  <a:pt x="1" y="142"/>
                  <a:pt x="2" y="141"/>
                </a:cubicBezTo>
                <a:cubicBezTo>
                  <a:pt x="2" y="141"/>
                  <a:pt x="2" y="142"/>
                  <a:pt x="2" y="142"/>
                </a:cubicBezTo>
                <a:cubicBezTo>
                  <a:pt x="2" y="142"/>
                  <a:pt x="2" y="142"/>
                  <a:pt x="2" y="142"/>
                </a:cubicBezTo>
                <a:cubicBezTo>
                  <a:pt x="2" y="142"/>
                  <a:pt x="2" y="142"/>
                  <a:pt x="2" y="142"/>
                </a:cubicBezTo>
                <a:cubicBezTo>
                  <a:pt x="2" y="142"/>
                  <a:pt x="2" y="142"/>
                  <a:pt x="3" y="142"/>
                </a:cubicBezTo>
                <a:cubicBezTo>
                  <a:pt x="2" y="143"/>
                  <a:pt x="2" y="143"/>
                  <a:pt x="2" y="143"/>
                </a:cubicBezTo>
                <a:cubicBezTo>
                  <a:pt x="2" y="143"/>
                  <a:pt x="2" y="142"/>
                  <a:pt x="2" y="142"/>
                </a:cubicBezTo>
                <a:cubicBezTo>
                  <a:pt x="1" y="142"/>
                  <a:pt x="1" y="143"/>
                  <a:pt x="0" y="143"/>
                </a:cubicBezTo>
                <a:cubicBezTo>
                  <a:pt x="1" y="143"/>
                  <a:pt x="1" y="143"/>
                  <a:pt x="2" y="143"/>
                </a:cubicBezTo>
                <a:cubicBezTo>
                  <a:pt x="2" y="143"/>
                  <a:pt x="2" y="143"/>
                  <a:pt x="2" y="144"/>
                </a:cubicBezTo>
                <a:cubicBezTo>
                  <a:pt x="3" y="143"/>
                  <a:pt x="3" y="143"/>
                  <a:pt x="3" y="143"/>
                </a:cubicBezTo>
                <a:cubicBezTo>
                  <a:pt x="3" y="143"/>
                  <a:pt x="4" y="143"/>
                  <a:pt x="4" y="142"/>
                </a:cubicBezTo>
                <a:cubicBezTo>
                  <a:pt x="3" y="142"/>
                  <a:pt x="3" y="143"/>
                  <a:pt x="3" y="142"/>
                </a:cubicBezTo>
                <a:cubicBezTo>
                  <a:pt x="3" y="142"/>
                  <a:pt x="4" y="142"/>
                  <a:pt x="4" y="142"/>
                </a:cubicBezTo>
                <a:cubicBezTo>
                  <a:pt x="4" y="142"/>
                  <a:pt x="4" y="143"/>
                  <a:pt x="4" y="143"/>
                </a:cubicBezTo>
                <a:cubicBezTo>
                  <a:pt x="4" y="142"/>
                  <a:pt x="5" y="142"/>
                  <a:pt x="5" y="142"/>
                </a:cubicBezTo>
                <a:cubicBezTo>
                  <a:pt x="5" y="142"/>
                  <a:pt x="6" y="143"/>
                  <a:pt x="5" y="143"/>
                </a:cubicBezTo>
                <a:cubicBezTo>
                  <a:pt x="6" y="143"/>
                  <a:pt x="7" y="143"/>
                  <a:pt x="7" y="143"/>
                </a:cubicBezTo>
                <a:cubicBezTo>
                  <a:pt x="8" y="144"/>
                  <a:pt x="8" y="143"/>
                  <a:pt x="9" y="144"/>
                </a:cubicBezTo>
                <a:cubicBezTo>
                  <a:pt x="10" y="143"/>
                  <a:pt x="9" y="143"/>
                  <a:pt x="10" y="143"/>
                </a:cubicBezTo>
                <a:cubicBezTo>
                  <a:pt x="10" y="143"/>
                  <a:pt x="10" y="143"/>
                  <a:pt x="10" y="143"/>
                </a:cubicBezTo>
                <a:cubicBezTo>
                  <a:pt x="11" y="144"/>
                  <a:pt x="11" y="143"/>
                  <a:pt x="12" y="144"/>
                </a:cubicBezTo>
                <a:cubicBezTo>
                  <a:pt x="12" y="143"/>
                  <a:pt x="12" y="143"/>
                  <a:pt x="11" y="143"/>
                </a:cubicBezTo>
                <a:cubicBezTo>
                  <a:pt x="11" y="142"/>
                  <a:pt x="12" y="143"/>
                  <a:pt x="12" y="142"/>
                </a:cubicBezTo>
                <a:cubicBezTo>
                  <a:pt x="12" y="142"/>
                  <a:pt x="12" y="143"/>
                  <a:pt x="13" y="143"/>
                </a:cubicBezTo>
                <a:cubicBezTo>
                  <a:pt x="13" y="143"/>
                  <a:pt x="13" y="143"/>
                  <a:pt x="12" y="143"/>
                </a:cubicBezTo>
                <a:cubicBezTo>
                  <a:pt x="13" y="144"/>
                  <a:pt x="14" y="143"/>
                  <a:pt x="15" y="144"/>
                </a:cubicBezTo>
                <a:cubicBezTo>
                  <a:pt x="14" y="142"/>
                  <a:pt x="16" y="144"/>
                  <a:pt x="16" y="143"/>
                </a:cubicBezTo>
                <a:cubicBezTo>
                  <a:pt x="16" y="143"/>
                  <a:pt x="17" y="143"/>
                  <a:pt x="17" y="143"/>
                </a:cubicBezTo>
                <a:cubicBezTo>
                  <a:pt x="16" y="143"/>
                  <a:pt x="16" y="144"/>
                  <a:pt x="15" y="143"/>
                </a:cubicBezTo>
                <a:cubicBezTo>
                  <a:pt x="15" y="144"/>
                  <a:pt x="14" y="144"/>
                  <a:pt x="13" y="144"/>
                </a:cubicBezTo>
                <a:cubicBezTo>
                  <a:pt x="13" y="144"/>
                  <a:pt x="13" y="144"/>
                  <a:pt x="13" y="145"/>
                </a:cubicBezTo>
                <a:cubicBezTo>
                  <a:pt x="14" y="144"/>
                  <a:pt x="17" y="146"/>
                  <a:pt x="17" y="143"/>
                </a:cubicBezTo>
                <a:cubicBezTo>
                  <a:pt x="18" y="143"/>
                  <a:pt x="19" y="142"/>
                  <a:pt x="20" y="143"/>
                </a:cubicBezTo>
                <a:cubicBezTo>
                  <a:pt x="20" y="142"/>
                  <a:pt x="20" y="142"/>
                  <a:pt x="19" y="142"/>
                </a:cubicBezTo>
                <a:cubicBezTo>
                  <a:pt x="20" y="141"/>
                  <a:pt x="20" y="141"/>
                  <a:pt x="20" y="141"/>
                </a:cubicBezTo>
                <a:cubicBezTo>
                  <a:pt x="20" y="141"/>
                  <a:pt x="20" y="141"/>
                  <a:pt x="21" y="141"/>
                </a:cubicBezTo>
                <a:cubicBezTo>
                  <a:pt x="20" y="142"/>
                  <a:pt x="20" y="141"/>
                  <a:pt x="20" y="142"/>
                </a:cubicBezTo>
                <a:cubicBezTo>
                  <a:pt x="20" y="142"/>
                  <a:pt x="20" y="142"/>
                  <a:pt x="21" y="143"/>
                </a:cubicBezTo>
                <a:cubicBezTo>
                  <a:pt x="21" y="142"/>
                  <a:pt x="21" y="142"/>
                  <a:pt x="21" y="142"/>
                </a:cubicBezTo>
                <a:cubicBezTo>
                  <a:pt x="21" y="142"/>
                  <a:pt x="22" y="142"/>
                  <a:pt x="22" y="142"/>
                </a:cubicBezTo>
                <a:cubicBezTo>
                  <a:pt x="22" y="142"/>
                  <a:pt x="22" y="142"/>
                  <a:pt x="22" y="143"/>
                </a:cubicBezTo>
                <a:cubicBezTo>
                  <a:pt x="23" y="143"/>
                  <a:pt x="22" y="141"/>
                  <a:pt x="23" y="142"/>
                </a:cubicBezTo>
                <a:cubicBezTo>
                  <a:pt x="23" y="141"/>
                  <a:pt x="23" y="141"/>
                  <a:pt x="23" y="141"/>
                </a:cubicBezTo>
                <a:cubicBezTo>
                  <a:pt x="23" y="141"/>
                  <a:pt x="23" y="140"/>
                  <a:pt x="23" y="140"/>
                </a:cubicBezTo>
                <a:cubicBezTo>
                  <a:pt x="23" y="142"/>
                  <a:pt x="25" y="141"/>
                  <a:pt x="26" y="142"/>
                </a:cubicBezTo>
                <a:cubicBezTo>
                  <a:pt x="25" y="142"/>
                  <a:pt x="23" y="142"/>
                  <a:pt x="24" y="143"/>
                </a:cubicBezTo>
                <a:cubicBezTo>
                  <a:pt x="23" y="143"/>
                  <a:pt x="22" y="143"/>
                  <a:pt x="22" y="143"/>
                </a:cubicBezTo>
                <a:cubicBezTo>
                  <a:pt x="22" y="144"/>
                  <a:pt x="23" y="143"/>
                  <a:pt x="23" y="144"/>
                </a:cubicBezTo>
                <a:cubicBezTo>
                  <a:pt x="22" y="144"/>
                  <a:pt x="22" y="144"/>
                  <a:pt x="22" y="145"/>
                </a:cubicBezTo>
                <a:cubicBezTo>
                  <a:pt x="22" y="144"/>
                  <a:pt x="21" y="145"/>
                  <a:pt x="21" y="144"/>
                </a:cubicBezTo>
                <a:cubicBezTo>
                  <a:pt x="20" y="144"/>
                  <a:pt x="21" y="145"/>
                  <a:pt x="21" y="145"/>
                </a:cubicBezTo>
                <a:cubicBezTo>
                  <a:pt x="21" y="146"/>
                  <a:pt x="20" y="145"/>
                  <a:pt x="20" y="145"/>
                </a:cubicBezTo>
                <a:cubicBezTo>
                  <a:pt x="20" y="145"/>
                  <a:pt x="20" y="145"/>
                  <a:pt x="20" y="146"/>
                </a:cubicBezTo>
                <a:cubicBezTo>
                  <a:pt x="19" y="145"/>
                  <a:pt x="19" y="145"/>
                  <a:pt x="19" y="145"/>
                </a:cubicBezTo>
                <a:cubicBezTo>
                  <a:pt x="18" y="146"/>
                  <a:pt x="18" y="145"/>
                  <a:pt x="18" y="145"/>
                </a:cubicBezTo>
                <a:cubicBezTo>
                  <a:pt x="17" y="146"/>
                  <a:pt x="17" y="145"/>
                  <a:pt x="16" y="146"/>
                </a:cubicBezTo>
                <a:cubicBezTo>
                  <a:pt x="16" y="146"/>
                  <a:pt x="16" y="146"/>
                  <a:pt x="16" y="145"/>
                </a:cubicBezTo>
                <a:cubicBezTo>
                  <a:pt x="16" y="145"/>
                  <a:pt x="18" y="145"/>
                  <a:pt x="17" y="144"/>
                </a:cubicBezTo>
                <a:cubicBezTo>
                  <a:pt x="17" y="144"/>
                  <a:pt x="17" y="145"/>
                  <a:pt x="17" y="145"/>
                </a:cubicBezTo>
                <a:cubicBezTo>
                  <a:pt x="16" y="145"/>
                  <a:pt x="16" y="145"/>
                  <a:pt x="16" y="144"/>
                </a:cubicBezTo>
                <a:cubicBezTo>
                  <a:pt x="16" y="145"/>
                  <a:pt x="16" y="145"/>
                  <a:pt x="15" y="145"/>
                </a:cubicBezTo>
                <a:cubicBezTo>
                  <a:pt x="14" y="146"/>
                  <a:pt x="15" y="146"/>
                  <a:pt x="15" y="147"/>
                </a:cubicBezTo>
                <a:cubicBezTo>
                  <a:pt x="15" y="147"/>
                  <a:pt x="15" y="147"/>
                  <a:pt x="15" y="147"/>
                </a:cubicBezTo>
                <a:cubicBezTo>
                  <a:pt x="14" y="147"/>
                  <a:pt x="14" y="146"/>
                  <a:pt x="14" y="146"/>
                </a:cubicBezTo>
                <a:cubicBezTo>
                  <a:pt x="14" y="145"/>
                  <a:pt x="14" y="146"/>
                  <a:pt x="13" y="146"/>
                </a:cubicBezTo>
                <a:cubicBezTo>
                  <a:pt x="13" y="146"/>
                  <a:pt x="13" y="146"/>
                  <a:pt x="13" y="146"/>
                </a:cubicBezTo>
                <a:cubicBezTo>
                  <a:pt x="13" y="147"/>
                  <a:pt x="11" y="146"/>
                  <a:pt x="11" y="147"/>
                </a:cubicBezTo>
                <a:cubicBezTo>
                  <a:pt x="10" y="147"/>
                  <a:pt x="9" y="148"/>
                  <a:pt x="7" y="147"/>
                </a:cubicBezTo>
                <a:cubicBezTo>
                  <a:pt x="7" y="148"/>
                  <a:pt x="7" y="148"/>
                  <a:pt x="6" y="148"/>
                </a:cubicBezTo>
                <a:cubicBezTo>
                  <a:pt x="6" y="149"/>
                  <a:pt x="7" y="149"/>
                  <a:pt x="6" y="149"/>
                </a:cubicBezTo>
                <a:cubicBezTo>
                  <a:pt x="7" y="150"/>
                  <a:pt x="7" y="150"/>
                  <a:pt x="8" y="150"/>
                </a:cubicBezTo>
                <a:cubicBezTo>
                  <a:pt x="8" y="149"/>
                  <a:pt x="8" y="150"/>
                  <a:pt x="8" y="149"/>
                </a:cubicBezTo>
                <a:cubicBezTo>
                  <a:pt x="8" y="149"/>
                  <a:pt x="9" y="149"/>
                  <a:pt x="9" y="148"/>
                </a:cubicBezTo>
                <a:cubicBezTo>
                  <a:pt x="10" y="148"/>
                  <a:pt x="9" y="149"/>
                  <a:pt x="9" y="150"/>
                </a:cubicBezTo>
                <a:cubicBezTo>
                  <a:pt x="10" y="150"/>
                  <a:pt x="10" y="149"/>
                  <a:pt x="10" y="150"/>
                </a:cubicBezTo>
                <a:cubicBezTo>
                  <a:pt x="11" y="150"/>
                  <a:pt x="12" y="149"/>
                  <a:pt x="13" y="149"/>
                </a:cubicBezTo>
                <a:cubicBezTo>
                  <a:pt x="13" y="150"/>
                  <a:pt x="12" y="150"/>
                  <a:pt x="12" y="150"/>
                </a:cubicBezTo>
                <a:cubicBezTo>
                  <a:pt x="12" y="150"/>
                  <a:pt x="12" y="150"/>
                  <a:pt x="13" y="151"/>
                </a:cubicBezTo>
                <a:cubicBezTo>
                  <a:pt x="13" y="150"/>
                  <a:pt x="13" y="150"/>
                  <a:pt x="13" y="150"/>
                </a:cubicBezTo>
                <a:cubicBezTo>
                  <a:pt x="14" y="149"/>
                  <a:pt x="15" y="150"/>
                  <a:pt x="16" y="150"/>
                </a:cubicBezTo>
                <a:cubicBezTo>
                  <a:pt x="17" y="150"/>
                  <a:pt x="16" y="150"/>
                  <a:pt x="16" y="150"/>
                </a:cubicBezTo>
                <a:cubicBezTo>
                  <a:pt x="17" y="151"/>
                  <a:pt x="17" y="150"/>
                  <a:pt x="17" y="150"/>
                </a:cubicBezTo>
                <a:cubicBezTo>
                  <a:pt x="17" y="150"/>
                  <a:pt x="17" y="150"/>
                  <a:pt x="16" y="149"/>
                </a:cubicBezTo>
                <a:cubicBezTo>
                  <a:pt x="16" y="149"/>
                  <a:pt x="16" y="149"/>
                  <a:pt x="16" y="149"/>
                </a:cubicBezTo>
                <a:cubicBezTo>
                  <a:pt x="16" y="148"/>
                  <a:pt x="16" y="148"/>
                  <a:pt x="17" y="148"/>
                </a:cubicBezTo>
                <a:cubicBezTo>
                  <a:pt x="17" y="149"/>
                  <a:pt x="17" y="149"/>
                  <a:pt x="17" y="149"/>
                </a:cubicBezTo>
                <a:cubicBezTo>
                  <a:pt x="17" y="149"/>
                  <a:pt x="17" y="149"/>
                  <a:pt x="17" y="148"/>
                </a:cubicBezTo>
                <a:cubicBezTo>
                  <a:pt x="17" y="148"/>
                  <a:pt x="18" y="148"/>
                  <a:pt x="18" y="148"/>
                </a:cubicBezTo>
                <a:cubicBezTo>
                  <a:pt x="18" y="149"/>
                  <a:pt x="18" y="149"/>
                  <a:pt x="18" y="149"/>
                </a:cubicBezTo>
                <a:cubicBezTo>
                  <a:pt x="18" y="150"/>
                  <a:pt x="17" y="149"/>
                  <a:pt x="17" y="150"/>
                </a:cubicBezTo>
                <a:cubicBezTo>
                  <a:pt x="21" y="149"/>
                  <a:pt x="25" y="148"/>
                  <a:pt x="29" y="147"/>
                </a:cubicBezTo>
                <a:cubicBezTo>
                  <a:pt x="28" y="146"/>
                  <a:pt x="30" y="146"/>
                  <a:pt x="30" y="147"/>
                </a:cubicBezTo>
                <a:cubicBezTo>
                  <a:pt x="30" y="146"/>
                  <a:pt x="30" y="146"/>
                  <a:pt x="30" y="145"/>
                </a:cubicBezTo>
                <a:cubicBezTo>
                  <a:pt x="31" y="145"/>
                  <a:pt x="31" y="146"/>
                  <a:pt x="31" y="145"/>
                </a:cubicBezTo>
                <a:cubicBezTo>
                  <a:pt x="32" y="145"/>
                  <a:pt x="31" y="146"/>
                  <a:pt x="31" y="146"/>
                </a:cubicBezTo>
                <a:cubicBezTo>
                  <a:pt x="32" y="146"/>
                  <a:pt x="32" y="145"/>
                  <a:pt x="33" y="145"/>
                </a:cubicBezTo>
                <a:cubicBezTo>
                  <a:pt x="33" y="147"/>
                  <a:pt x="35" y="146"/>
                  <a:pt x="36" y="146"/>
                </a:cubicBezTo>
                <a:cubicBezTo>
                  <a:pt x="37" y="146"/>
                  <a:pt x="36" y="146"/>
                  <a:pt x="36" y="146"/>
                </a:cubicBezTo>
                <a:cubicBezTo>
                  <a:pt x="37" y="145"/>
                  <a:pt x="36" y="146"/>
                  <a:pt x="37" y="146"/>
                </a:cubicBezTo>
                <a:cubicBezTo>
                  <a:pt x="37" y="145"/>
                  <a:pt x="37" y="145"/>
                  <a:pt x="37" y="145"/>
                </a:cubicBezTo>
                <a:cubicBezTo>
                  <a:pt x="37" y="145"/>
                  <a:pt x="37" y="145"/>
                  <a:pt x="38" y="145"/>
                </a:cubicBezTo>
                <a:cubicBezTo>
                  <a:pt x="38" y="145"/>
                  <a:pt x="38" y="144"/>
                  <a:pt x="38" y="144"/>
                </a:cubicBezTo>
                <a:cubicBezTo>
                  <a:pt x="38" y="144"/>
                  <a:pt x="39" y="145"/>
                  <a:pt x="39" y="144"/>
                </a:cubicBezTo>
                <a:cubicBezTo>
                  <a:pt x="39" y="144"/>
                  <a:pt x="39" y="144"/>
                  <a:pt x="39" y="145"/>
                </a:cubicBezTo>
                <a:cubicBezTo>
                  <a:pt x="41" y="145"/>
                  <a:pt x="40" y="145"/>
                  <a:pt x="42" y="144"/>
                </a:cubicBezTo>
                <a:cubicBezTo>
                  <a:pt x="42" y="144"/>
                  <a:pt x="42" y="145"/>
                  <a:pt x="42" y="145"/>
                </a:cubicBezTo>
                <a:cubicBezTo>
                  <a:pt x="43" y="144"/>
                  <a:pt x="45" y="144"/>
                  <a:pt x="45" y="143"/>
                </a:cubicBezTo>
                <a:cubicBezTo>
                  <a:pt x="46" y="143"/>
                  <a:pt x="46" y="144"/>
                  <a:pt x="46" y="144"/>
                </a:cubicBezTo>
                <a:cubicBezTo>
                  <a:pt x="46" y="144"/>
                  <a:pt x="46" y="143"/>
                  <a:pt x="47" y="142"/>
                </a:cubicBezTo>
                <a:cubicBezTo>
                  <a:pt x="47" y="143"/>
                  <a:pt x="47" y="143"/>
                  <a:pt x="47" y="143"/>
                </a:cubicBezTo>
                <a:cubicBezTo>
                  <a:pt x="48" y="142"/>
                  <a:pt x="50" y="143"/>
                  <a:pt x="51" y="142"/>
                </a:cubicBezTo>
                <a:cubicBezTo>
                  <a:pt x="52" y="142"/>
                  <a:pt x="51" y="142"/>
                  <a:pt x="52" y="142"/>
                </a:cubicBezTo>
                <a:cubicBezTo>
                  <a:pt x="52" y="143"/>
                  <a:pt x="51" y="142"/>
                  <a:pt x="51" y="143"/>
                </a:cubicBezTo>
                <a:cubicBezTo>
                  <a:pt x="52" y="142"/>
                  <a:pt x="54" y="141"/>
                  <a:pt x="55" y="141"/>
                </a:cubicBezTo>
                <a:cubicBezTo>
                  <a:pt x="55" y="141"/>
                  <a:pt x="54" y="141"/>
                  <a:pt x="55" y="140"/>
                </a:cubicBezTo>
                <a:cubicBezTo>
                  <a:pt x="55" y="141"/>
                  <a:pt x="56" y="141"/>
                  <a:pt x="57" y="141"/>
                </a:cubicBezTo>
                <a:cubicBezTo>
                  <a:pt x="57" y="140"/>
                  <a:pt x="56" y="141"/>
                  <a:pt x="56" y="140"/>
                </a:cubicBezTo>
                <a:cubicBezTo>
                  <a:pt x="56" y="140"/>
                  <a:pt x="56" y="140"/>
                  <a:pt x="57" y="140"/>
                </a:cubicBezTo>
                <a:cubicBezTo>
                  <a:pt x="57" y="140"/>
                  <a:pt x="57" y="141"/>
                  <a:pt x="57" y="141"/>
                </a:cubicBezTo>
                <a:cubicBezTo>
                  <a:pt x="58" y="140"/>
                  <a:pt x="59" y="139"/>
                  <a:pt x="60" y="139"/>
                </a:cubicBezTo>
                <a:cubicBezTo>
                  <a:pt x="60" y="139"/>
                  <a:pt x="60" y="140"/>
                  <a:pt x="60" y="140"/>
                </a:cubicBezTo>
                <a:cubicBezTo>
                  <a:pt x="61" y="140"/>
                  <a:pt x="61" y="140"/>
                  <a:pt x="61" y="140"/>
                </a:cubicBezTo>
                <a:cubicBezTo>
                  <a:pt x="61" y="139"/>
                  <a:pt x="61" y="139"/>
                  <a:pt x="62" y="139"/>
                </a:cubicBezTo>
                <a:cubicBezTo>
                  <a:pt x="62" y="139"/>
                  <a:pt x="62" y="140"/>
                  <a:pt x="62" y="140"/>
                </a:cubicBezTo>
                <a:cubicBezTo>
                  <a:pt x="63" y="139"/>
                  <a:pt x="64" y="139"/>
                  <a:pt x="64" y="139"/>
                </a:cubicBezTo>
                <a:cubicBezTo>
                  <a:pt x="65" y="139"/>
                  <a:pt x="64" y="140"/>
                  <a:pt x="64" y="139"/>
                </a:cubicBezTo>
                <a:cubicBezTo>
                  <a:pt x="64" y="140"/>
                  <a:pt x="65" y="139"/>
                  <a:pt x="65" y="138"/>
                </a:cubicBezTo>
                <a:cubicBezTo>
                  <a:pt x="66" y="138"/>
                  <a:pt x="66" y="139"/>
                  <a:pt x="65" y="139"/>
                </a:cubicBezTo>
                <a:cubicBezTo>
                  <a:pt x="66" y="139"/>
                  <a:pt x="67" y="138"/>
                  <a:pt x="68" y="138"/>
                </a:cubicBezTo>
                <a:cubicBezTo>
                  <a:pt x="68" y="138"/>
                  <a:pt x="68" y="138"/>
                  <a:pt x="67" y="138"/>
                </a:cubicBezTo>
                <a:cubicBezTo>
                  <a:pt x="68" y="139"/>
                  <a:pt x="68" y="139"/>
                  <a:pt x="69" y="139"/>
                </a:cubicBezTo>
                <a:cubicBezTo>
                  <a:pt x="69" y="139"/>
                  <a:pt x="68" y="139"/>
                  <a:pt x="69" y="139"/>
                </a:cubicBezTo>
                <a:cubicBezTo>
                  <a:pt x="69" y="139"/>
                  <a:pt x="68" y="139"/>
                  <a:pt x="68" y="140"/>
                </a:cubicBezTo>
                <a:cubicBezTo>
                  <a:pt x="69" y="140"/>
                  <a:pt x="69" y="139"/>
                  <a:pt x="69" y="139"/>
                </a:cubicBezTo>
                <a:cubicBezTo>
                  <a:pt x="69" y="139"/>
                  <a:pt x="69" y="138"/>
                  <a:pt x="70" y="139"/>
                </a:cubicBezTo>
                <a:cubicBezTo>
                  <a:pt x="70" y="138"/>
                  <a:pt x="70" y="139"/>
                  <a:pt x="69" y="138"/>
                </a:cubicBezTo>
                <a:cubicBezTo>
                  <a:pt x="70" y="138"/>
                  <a:pt x="70" y="138"/>
                  <a:pt x="70" y="137"/>
                </a:cubicBezTo>
                <a:cubicBezTo>
                  <a:pt x="71" y="137"/>
                  <a:pt x="70" y="138"/>
                  <a:pt x="71" y="138"/>
                </a:cubicBezTo>
                <a:cubicBezTo>
                  <a:pt x="71" y="137"/>
                  <a:pt x="72" y="137"/>
                  <a:pt x="72" y="137"/>
                </a:cubicBezTo>
                <a:cubicBezTo>
                  <a:pt x="73" y="136"/>
                  <a:pt x="74" y="136"/>
                  <a:pt x="74" y="136"/>
                </a:cubicBezTo>
                <a:cubicBezTo>
                  <a:pt x="74" y="136"/>
                  <a:pt x="74" y="136"/>
                  <a:pt x="74" y="137"/>
                </a:cubicBezTo>
                <a:cubicBezTo>
                  <a:pt x="74" y="137"/>
                  <a:pt x="75" y="137"/>
                  <a:pt x="75" y="136"/>
                </a:cubicBezTo>
                <a:cubicBezTo>
                  <a:pt x="75" y="136"/>
                  <a:pt x="75" y="136"/>
                  <a:pt x="74" y="136"/>
                </a:cubicBezTo>
                <a:cubicBezTo>
                  <a:pt x="74" y="136"/>
                  <a:pt x="75" y="136"/>
                  <a:pt x="75" y="136"/>
                </a:cubicBezTo>
                <a:cubicBezTo>
                  <a:pt x="75" y="136"/>
                  <a:pt x="74" y="135"/>
                  <a:pt x="75" y="135"/>
                </a:cubicBezTo>
                <a:cubicBezTo>
                  <a:pt x="75" y="136"/>
                  <a:pt x="75" y="136"/>
                  <a:pt x="76" y="136"/>
                </a:cubicBezTo>
                <a:cubicBezTo>
                  <a:pt x="76" y="137"/>
                  <a:pt x="75" y="136"/>
                  <a:pt x="75" y="137"/>
                </a:cubicBezTo>
                <a:cubicBezTo>
                  <a:pt x="75" y="137"/>
                  <a:pt x="76" y="136"/>
                  <a:pt x="77" y="136"/>
                </a:cubicBezTo>
                <a:cubicBezTo>
                  <a:pt x="77" y="136"/>
                  <a:pt x="76" y="136"/>
                  <a:pt x="77" y="136"/>
                </a:cubicBezTo>
                <a:cubicBezTo>
                  <a:pt x="77" y="136"/>
                  <a:pt x="77" y="135"/>
                  <a:pt x="78" y="136"/>
                </a:cubicBezTo>
                <a:cubicBezTo>
                  <a:pt x="78" y="136"/>
                  <a:pt x="78" y="135"/>
                  <a:pt x="78" y="135"/>
                </a:cubicBezTo>
                <a:cubicBezTo>
                  <a:pt x="78" y="135"/>
                  <a:pt x="78" y="135"/>
                  <a:pt x="78" y="135"/>
                </a:cubicBezTo>
                <a:cubicBezTo>
                  <a:pt x="78" y="135"/>
                  <a:pt x="78" y="136"/>
                  <a:pt x="78" y="136"/>
                </a:cubicBezTo>
                <a:cubicBezTo>
                  <a:pt x="78" y="136"/>
                  <a:pt x="78" y="136"/>
                  <a:pt x="78" y="136"/>
                </a:cubicBezTo>
                <a:cubicBezTo>
                  <a:pt x="78" y="136"/>
                  <a:pt x="78" y="136"/>
                  <a:pt x="78" y="136"/>
                </a:cubicBezTo>
                <a:cubicBezTo>
                  <a:pt x="78" y="136"/>
                  <a:pt x="78" y="137"/>
                  <a:pt x="78" y="137"/>
                </a:cubicBezTo>
                <a:cubicBezTo>
                  <a:pt x="78" y="137"/>
                  <a:pt x="78" y="136"/>
                  <a:pt x="78" y="136"/>
                </a:cubicBezTo>
                <a:cubicBezTo>
                  <a:pt x="78" y="136"/>
                  <a:pt x="78" y="136"/>
                  <a:pt x="78" y="136"/>
                </a:cubicBezTo>
                <a:cubicBezTo>
                  <a:pt x="79" y="136"/>
                  <a:pt x="79" y="136"/>
                  <a:pt x="79" y="137"/>
                </a:cubicBezTo>
                <a:cubicBezTo>
                  <a:pt x="79" y="137"/>
                  <a:pt x="79" y="136"/>
                  <a:pt x="79" y="136"/>
                </a:cubicBezTo>
                <a:cubicBezTo>
                  <a:pt x="79" y="136"/>
                  <a:pt x="79" y="136"/>
                  <a:pt x="79" y="136"/>
                </a:cubicBezTo>
                <a:cubicBezTo>
                  <a:pt x="79" y="135"/>
                  <a:pt x="79" y="135"/>
                  <a:pt x="79" y="135"/>
                </a:cubicBezTo>
                <a:cubicBezTo>
                  <a:pt x="79" y="135"/>
                  <a:pt x="79" y="135"/>
                  <a:pt x="79" y="135"/>
                </a:cubicBezTo>
                <a:cubicBezTo>
                  <a:pt x="79" y="135"/>
                  <a:pt x="80" y="135"/>
                  <a:pt x="80" y="136"/>
                </a:cubicBezTo>
                <a:cubicBezTo>
                  <a:pt x="80" y="136"/>
                  <a:pt x="80" y="135"/>
                  <a:pt x="80" y="135"/>
                </a:cubicBezTo>
                <a:cubicBezTo>
                  <a:pt x="80" y="136"/>
                  <a:pt x="80" y="136"/>
                  <a:pt x="79" y="136"/>
                </a:cubicBezTo>
                <a:cubicBezTo>
                  <a:pt x="80" y="136"/>
                  <a:pt x="81" y="136"/>
                  <a:pt x="82" y="136"/>
                </a:cubicBezTo>
                <a:cubicBezTo>
                  <a:pt x="81" y="136"/>
                  <a:pt x="81" y="136"/>
                  <a:pt x="81" y="136"/>
                </a:cubicBezTo>
                <a:cubicBezTo>
                  <a:pt x="82" y="137"/>
                  <a:pt x="82" y="135"/>
                  <a:pt x="83" y="136"/>
                </a:cubicBezTo>
                <a:cubicBezTo>
                  <a:pt x="83" y="136"/>
                  <a:pt x="82" y="136"/>
                  <a:pt x="83" y="136"/>
                </a:cubicBezTo>
                <a:cubicBezTo>
                  <a:pt x="83" y="136"/>
                  <a:pt x="83" y="136"/>
                  <a:pt x="83" y="135"/>
                </a:cubicBezTo>
                <a:cubicBezTo>
                  <a:pt x="83" y="135"/>
                  <a:pt x="84" y="136"/>
                  <a:pt x="84" y="137"/>
                </a:cubicBezTo>
                <a:cubicBezTo>
                  <a:pt x="82" y="137"/>
                  <a:pt x="81" y="138"/>
                  <a:pt x="79" y="137"/>
                </a:cubicBezTo>
                <a:cubicBezTo>
                  <a:pt x="80" y="136"/>
                  <a:pt x="81" y="137"/>
                  <a:pt x="81" y="136"/>
                </a:cubicBezTo>
                <a:cubicBezTo>
                  <a:pt x="81" y="137"/>
                  <a:pt x="80" y="136"/>
                  <a:pt x="80" y="137"/>
                </a:cubicBezTo>
                <a:cubicBezTo>
                  <a:pt x="80" y="137"/>
                  <a:pt x="79" y="136"/>
                  <a:pt x="79" y="136"/>
                </a:cubicBezTo>
                <a:cubicBezTo>
                  <a:pt x="79" y="136"/>
                  <a:pt x="79" y="137"/>
                  <a:pt x="79" y="137"/>
                </a:cubicBezTo>
                <a:cubicBezTo>
                  <a:pt x="79" y="137"/>
                  <a:pt x="79" y="137"/>
                  <a:pt x="78" y="137"/>
                </a:cubicBezTo>
                <a:cubicBezTo>
                  <a:pt x="79" y="138"/>
                  <a:pt x="77" y="138"/>
                  <a:pt x="78" y="139"/>
                </a:cubicBezTo>
                <a:cubicBezTo>
                  <a:pt x="78" y="137"/>
                  <a:pt x="80" y="138"/>
                  <a:pt x="81" y="139"/>
                </a:cubicBezTo>
                <a:cubicBezTo>
                  <a:pt x="82" y="138"/>
                  <a:pt x="81" y="138"/>
                  <a:pt x="81" y="138"/>
                </a:cubicBezTo>
                <a:cubicBezTo>
                  <a:pt x="81" y="138"/>
                  <a:pt x="81" y="138"/>
                  <a:pt x="81" y="138"/>
                </a:cubicBezTo>
                <a:cubicBezTo>
                  <a:pt x="81" y="138"/>
                  <a:pt x="81" y="138"/>
                  <a:pt x="81" y="138"/>
                </a:cubicBezTo>
                <a:cubicBezTo>
                  <a:pt x="81" y="138"/>
                  <a:pt x="82" y="138"/>
                  <a:pt x="82" y="138"/>
                </a:cubicBezTo>
                <a:cubicBezTo>
                  <a:pt x="82" y="138"/>
                  <a:pt x="82" y="138"/>
                  <a:pt x="82" y="138"/>
                </a:cubicBezTo>
                <a:cubicBezTo>
                  <a:pt x="82" y="138"/>
                  <a:pt x="82" y="138"/>
                  <a:pt x="82" y="138"/>
                </a:cubicBezTo>
                <a:cubicBezTo>
                  <a:pt x="82" y="138"/>
                  <a:pt x="82" y="138"/>
                  <a:pt x="81" y="138"/>
                </a:cubicBezTo>
                <a:cubicBezTo>
                  <a:pt x="82" y="139"/>
                  <a:pt x="81" y="139"/>
                  <a:pt x="80" y="139"/>
                </a:cubicBezTo>
                <a:cubicBezTo>
                  <a:pt x="80" y="139"/>
                  <a:pt x="80" y="139"/>
                  <a:pt x="80" y="139"/>
                </a:cubicBezTo>
                <a:cubicBezTo>
                  <a:pt x="80" y="138"/>
                  <a:pt x="80" y="138"/>
                  <a:pt x="80" y="138"/>
                </a:cubicBezTo>
                <a:cubicBezTo>
                  <a:pt x="80" y="139"/>
                  <a:pt x="80" y="139"/>
                  <a:pt x="80" y="139"/>
                </a:cubicBezTo>
                <a:cubicBezTo>
                  <a:pt x="80" y="139"/>
                  <a:pt x="80" y="139"/>
                  <a:pt x="80" y="139"/>
                </a:cubicBezTo>
                <a:cubicBezTo>
                  <a:pt x="80" y="139"/>
                  <a:pt x="80" y="139"/>
                  <a:pt x="80" y="139"/>
                </a:cubicBezTo>
                <a:cubicBezTo>
                  <a:pt x="80" y="139"/>
                  <a:pt x="80" y="139"/>
                  <a:pt x="80" y="139"/>
                </a:cubicBezTo>
                <a:cubicBezTo>
                  <a:pt x="80" y="139"/>
                  <a:pt x="79" y="139"/>
                  <a:pt x="79" y="139"/>
                </a:cubicBezTo>
                <a:cubicBezTo>
                  <a:pt x="79" y="139"/>
                  <a:pt x="79" y="139"/>
                  <a:pt x="79" y="139"/>
                </a:cubicBezTo>
                <a:cubicBezTo>
                  <a:pt x="78" y="139"/>
                  <a:pt x="78" y="139"/>
                  <a:pt x="77" y="139"/>
                </a:cubicBezTo>
                <a:cubicBezTo>
                  <a:pt x="77" y="140"/>
                  <a:pt x="77" y="139"/>
                  <a:pt x="77" y="140"/>
                </a:cubicBezTo>
                <a:cubicBezTo>
                  <a:pt x="76" y="139"/>
                  <a:pt x="76" y="140"/>
                  <a:pt x="75" y="140"/>
                </a:cubicBezTo>
                <a:cubicBezTo>
                  <a:pt x="75" y="140"/>
                  <a:pt x="75" y="140"/>
                  <a:pt x="75" y="140"/>
                </a:cubicBezTo>
                <a:cubicBezTo>
                  <a:pt x="75" y="140"/>
                  <a:pt x="75" y="140"/>
                  <a:pt x="75" y="140"/>
                </a:cubicBezTo>
                <a:cubicBezTo>
                  <a:pt x="75" y="140"/>
                  <a:pt x="75" y="140"/>
                  <a:pt x="75" y="140"/>
                </a:cubicBezTo>
                <a:cubicBezTo>
                  <a:pt x="75" y="140"/>
                  <a:pt x="75" y="140"/>
                  <a:pt x="75" y="140"/>
                </a:cubicBezTo>
                <a:cubicBezTo>
                  <a:pt x="75" y="140"/>
                  <a:pt x="75" y="140"/>
                  <a:pt x="75" y="140"/>
                </a:cubicBezTo>
                <a:cubicBezTo>
                  <a:pt x="75" y="141"/>
                  <a:pt x="74" y="140"/>
                  <a:pt x="74" y="141"/>
                </a:cubicBezTo>
                <a:cubicBezTo>
                  <a:pt x="74" y="141"/>
                  <a:pt x="74" y="141"/>
                  <a:pt x="74" y="140"/>
                </a:cubicBezTo>
                <a:cubicBezTo>
                  <a:pt x="74" y="141"/>
                  <a:pt x="74" y="141"/>
                  <a:pt x="74" y="141"/>
                </a:cubicBezTo>
                <a:cubicBezTo>
                  <a:pt x="73" y="140"/>
                  <a:pt x="73" y="140"/>
                  <a:pt x="73" y="140"/>
                </a:cubicBezTo>
                <a:cubicBezTo>
                  <a:pt x="73" y="141"/>
                  <a:pt x="73" y="141"/>
                  <a:pt x="73" y="141"/>
                </a:cubicBezTo>
                <a:cubicBezTo>
                  <a:pt x="73" y="141"/>
                  <a:pt x="73" y="140"/>
                  <a:pt x="73" y="140"/>
                </a:cubicBezTo>
                <a:cubicBezTo>
                  <a:pt x="73" y="141"/>
                  <a:pt x="73" y="141"/>
                  <a:pt x="73" y="141"/>
                </a:cubicBezTo>
                <a:cubicBezTo>
                  <a:pt x="73" y="141"/>
                  <a:pt x="72" y="140"/>
                  <a:pt x="72" y="141"/>
                </a:cubicBezTo>
                <a:cubicBezTo>
                  <a:pt x="72" y="141"/>
                  <a:pt x="73" y="141"/>
                  <a:pt x="73" y="141"/>
                </a:cubicBezTo>
                <a:cubicBezTo>
                  <a:pt x="73" y="141"/>
                  <a:pt x="72" y="142"/>
                  <a:pt x="72" y="142"/>
                </a:cubicBezTo>
                <a:cubicBezTo>
                  <a:pt x="72" y="142"/>
                  <a:pt x="72" y="142"/>
                  <a:pt x="72" y="142"/>
                </a:cubicBezTo>
                <a:cubicBezTo>
                  <a:pt x="72" y="141"/>
                  <a:pt x="72" y="142"/>
                  <a:pt x="72" y="142"/>
                </a:cubicBezTo>
                <a:cubicBezTo>
                  <a:pt x="72" y="141"/>
                  <a:pt x="71" y="141"/>
                  <a:pt x="71" y="142"/>
                </a:cubicBezTo>
                <a:cubicBezTo>
                  <a:pt x="71" y="142"/>
                  <a:pt x="71" y="142"/>
                  <a:pt x="71" y="142"/>
                </a:cubicBezTo>
                <a:cubicBezTo>
                  <a:pt x="70" y="142"/>
                  <a:pt x="70" y="143"/>
                  <a:pt x="70" y="143"/>
                </a:cubicBezTo>
                <a:cubicBezTo>
                  <a:pt x="70" y="142"/>
                  <a:pt x="70" y="142"/>
                  <a:pt x="69" y="142"/>
                </a:cubicBezTo>
                <a:cubicBezTo>
                  <a:pt x="69" y="142"/>
                  <a:pt x="69" y="141"/>
                  <a:pt x="70" y="141"/>
                </a:cubicBezTo>
                <a:cubicBezTo>
                  <a:pt x="69" y="141"/>
                  <a:pt x="69" y="141"/>
                  <a:pt x="69" y="141"/>
                </a:cubicBezTo>
                <a:cubicBezTo>
                  <a:pt x="69" y="141"/>
                  <a:pt x="69" y="141"/>
                  <a:pt x="69" y="141"/>
                </a:cubicBezTo>
                <a:cubicBezTo>
                  <a:pt x="69" y="141"/>
                  <a:pt x="69" y="141"/>
                  <a:pt x="69" y="142"/>
                </a:cubicBezTo>
                <a:cubicBezTo>
                  <a:pt x="68" y="142"/>
                  <a:pt x="68" y="141"/>
                  <a:pt x="67" y="141"/>
                </a:cubicBezTo>
                <a:cubicBezTo>
                  <a:pt x="67" y="142"/>
                  <a:pt x="66" y="141"/>
                  <a:pt x="66" y="142"/>
                </a:cubicBezTo>
                <a:cubicBezTo>
                  <a:pt x="67" y="142"/>
                  <a:pt x="67" y="142"/>
                  <a:pt x="67" y="142"/>
                </a:cubicBezTo>
                <a:cubicBezTo>
                  <a:pt x="68" y="142"/>
                  <a:pt x="68" y="142"/>
                  <a:pt x="68" y="142"/>
                </a:cubicBezTo>
                <a:cubicBezTo>
                  <a:pt x="68" y="142"/>
                  <a:pt x="68" y="143"/>
                  <a:pt x="67" y="143"/>
                </a:cubicBezTo>
                <a:cubicBezTo>
                  <a:pt x="67" y="143"/>
                  <a:pt x="67" y="143"/>
                  <a:pt x="67" y="143"/>
                </a:cubicBezTo>
                <a:cubicBezTo>
                  <a:pt x="67" y="142"/>
                  <a:pt x="67" y="142"/>
                  <a:pt x="67" y="142"/>
                </a:cubicBezTo>
                <a:cubicBezTo>
                  <a:pt x="67" y="142"/>
                  <a:pt x="67" y="142"/>
                  <a:pt x="67" y="142"/>
                </a:cubicBezTo>
                <a:cubicBezTo>
                  <a:pt x="67" y="142"/>
                  <a:pt x="67" y="143"/>
                  <a:pt x="67" y="143"/>
                </a:cubicBezTo>
                <a:cubicBezTo>
                  <a:pt x="67" y="143"/>
                  <a:pt x="67" y="143"/>
                  <a:pt x="67" y="143"/>
                </a:cubicBezTo>
                <a:cubicBezTo>
                  <a:pt x="67" y="143"/>
                  <a:pt x="66" y="143"/>
                  <a:pt x="65" y="143"/>
                </a:cubicBezTo>
                <a:cubicBezTo>
                  <a:pt x="65" y="143"/>
                  <a:pt x="65" y="143"/>
                  <a:pt x="65" y="143"/>
                </a:cubicBezTo>
                <a:cubicBezTo>
                  <a:pt x="64" y="142"/>
                  <a:pt x="63" y="144"/>
                  <a:pt x="61" y="144"/>
                </a:cubicBezTo>
                <a:cubicBezTo>
                  <a:pt x="61" y="144"/>
                  <a:pt x="61" y="144"/>
                  <a:pt x="61" y="144"/>
                </a:cubicBezTo>
                <a:cubicBezTo>
                  <a:pt x="61" y="144"/>
                  <a:pt x="61" y="144"/>
                  <a:pt x="60" y="144"/>
                </a:cubicBezTo>
                <a:cubicBezTo>
                  <a:pt x="60" y="144"/>
                  <a:pt x="60" y="144"/>
                  <a:pt x="60" y="144"/>
                </a:cubicBezTo>
                <a:cubicBezTo>
                  <a:pt x="60" y="145"/>
                  <a:pt x="60" y="145"/>
                  <a:pt x="60" y="145"/>
                </a:cubicBezTo>
                <a:cubicBezTo>
                  <a:pt x="60" y="145"/>
                  <a:pt x="60" y="145"/>
                  <a:pt x="60" y="145"/>
                </a:cubicBezTo>
                <a:cubicBezTo>
                  <a:pt x="60" y="145"/>
                  <a:pt x="60" y="145"/>
                  <a:pt x="60" y="145"/>
                </a:cubicBezTo>
                <a:cubicBezTo>
                  <a:pt x="60" y="145"/>
                  <a:pt x="59" y="145"/>
                  <a:pt x="59" y="145"/>
                </a:cubicBezTo>
                <a:cubicBezTo>
                  <a:pt x="59" y="144"/>
                  <a:pt x="60" y="145"/>
                  <a:pt x="60" y="144"/>
                </a:cubicBezTo>
                <a:cubicBezTo>
                  <a:pt x="60" y="144"/>
                  <a:pt x="59" y="144"/>
                  <a:pt x="59" y="144"/>
                </a:cubicBezTo>
                <a:cubicBezTo>
                  <a:pt x="59" y="145"/>
                  <a:pt x="60" y="145"/>
                  <a:pt x="59" y="145"/>
                </a:cubicBezTo>
                <a:cubicBezTo>
                  <a:pt x="59" y="146"/>
                  <a:pt x="59" y="146"/>
                  <a:pt x="59" y="146"/>
                </a:cubicBezTo>
                <a:cubicBezTo>
                  <a:pt x="59" y="145"/>
                  <a:pt x="57" y="147"/>
                  <a:pt x="57" y="147"/>
                </a:cubicBezTo>
                <a:cubicBezTo>
                  <a:pt x="57" y="147"/>
                  <a:pt x="56" y="147"/>
                  <a:pt x="57" y="147"/>
                </a:cubicBezTo>
                <a:cubicBezTo>
                  <a:pt x="56" y="147"/>
                  <a:pt x="56" y="147"/>
                  <a:pt x="55" y="147"/>
                </a:cubicBezTo>
                <a:cubicBezTo>
                  <a:pt x="55" y="147"/>
                  <a:pt x="55" y="148"/>
                  <a:pt x="54" y="148"/>
                </a:cubicBezTo>
                <a:cubicBezTo>
                  <a:pt x="54" y="148"/>
                  <a:pt x="54" y="148"/>
                  <a:pt x="53" y="147"/>
                </a:cubicBezTo>
                <a:cubicBezTo>
                  <a:pt x="52" y="149"/>
                  <a:pt x="51" y="148"/>
                  <a:pt x="49" y="149"/>
                </a:cubicBezTo>
                <a:cubicBezTo>
                  <a:pt x="49" y="149"/>
                  <a:pt x="49" y="148"/>
                  <a:pt x="49" y="149"/>
                </a:cubicBezTo>
                <a:cubicBezTo>
                  <a:pt x="49" y="150"/>
                  <a:pt x="48" y="149"/>
                  <a:pt x="48" y="149"/>
                </a:cubicBezTo>
                <a:cubicBezTo>
                  <a:pt x="48" y="149"/>
                  <a:pt x="47" y="150"/>
                  <a:pt x="47" y="150"/>
                </a:cubicBezTo>
                <a:cubicBezTo>
                  <a:pt x="46" y="150"/>
                  <a:pt x="47" y="150"/>
                  <a:pt x="47" y="149"/>
                </a:cubicBezTo>
                <a:cubicBezTo>
                  <a:pt x="47" y="149"/>
                  <a:pt x="47" y="149"/>
                  <a:pt x="46" y="149"/>
                </a:cubicBezTo>
                <a:cubicBezTo>
                  <a:pt x="46" y="149"/>
                  <a:pt x="47" y="150"/>
                  <a:pt x="46" y="150"/>
                </a:cubicBezTo>
                <a:cubicBezTo>
                  <a:pt x="46" y="150"/>
                  <a:pt x="46" y="149"/>
                  <a:pt x="46" y="149"/>
                </a:cubicBezTo>
                <a:cubicBezTo>
                  <a:pt x="45" y="149"/>
                  <a:pt x="45" y="150"/>
                  <a:pt x="45" y="150"/>
                </a:cubicBezTo>
                <a:cubicBezTo>
                  <a:pt x="45" y="150"/>
                  <a:pt x="45" y="149"/>
                  <a:pt x="45" y="149"/>
                </a:cubicBezTo>
                <a:cubicBezTo>
                  <a:pt x="45" y="150"/>
                  <a:pt x="44" y="150"/>
                  <a:pt x="44" y="151"/>
                </a:cubicBezTo>
                <a:cubicBezTo>
                  <a:pt x="43" y="150"/>
                  <a:pt x="43" y="151"/>
                  <a:pt x="43" y="150"/>
                </a:cubicBezTo>
                <a:cubicBezTo>
                  <a:pt x="43" y="151"/>
                  <a:pt x="42" y="151"/>
                  <a:pt x="42" y="151"/>
                </a:cubicBezTo>
                <a:cubicBezTo>
                  <a:pt x="42" y="151"/>
                  <a:pt x="42" y="151"/>
                  <a:pt x="42" y="150"/>
                </a:cubicBezTo>
                <a:cubicBezTo>
                  <a:pt x="42" y="151"/>
                  <a:pt x="40" y="151"/>
                  <a:pt x="40" y="152"/>
                </a:cubicBezTo>
                <a:cubicBezTo>
                  <a:pt x="40" y="152"/>
                  <a:pt x="40" y="153"/>
                  <a:pt x="39" y="153"/>
                </a:cubicBezTo>
                <a:cubicBezTo>
                  <a:pt x="39" y="152"/>
                  <a:pt x="39" y="152"/>
                  <a:pt x="40" y="152"/>
                </a:cubicBezTo>
                <a:cubicBezTo>
                  <a:pt x="39" y="152"/>
                  <a:pt x="39" y="152"/>
                  <a:pt x="38" y="152"/>
                </a:cubicBezTo>
                <a:cubicBezTo>
                  <a:pt x="39" y="154"/>
                  <a:pt x="37" y="153"/>
                  <a:pt x="36" y="154"/>
                </a:cubicBezTo>
                <a:cubicBezTo>
                  <a:pt x="36" y="153"/>
                  <a:pt x="37" y="153"/>
                  <a:pt x="37" y="153"/>
                </a:cubicBezTo>
                <a:cubicBezTo>
                  <a:pt x="37" y="153"/>
                  <a:pt x="37" y="153"/>
                  <a:pt x="37" y="153"/>
                </a:cubicBezTo>
                <a:cubicBezTo>
                  <a:pt x="38" y="153"/>
                  <a:pt x="37" y="153"/>
                  <a:pt x="38" y="152"/>
                </a:cubicBezTo>
                <a:cubicBezTo>
                  <a:pt x="37" y="152"/>
                  <a:pt x="37" y="153"/>
                  <a:pt x="36" y="152"/>
                </a:cubicBezTo>
                <a:cubicBezTo>
                  <a:pt x="35" y="152"/>
                  <a:pt x="36" y="152"/>
                  <a:pt x="36" y="153"/>
                </a:cubicBezTo>
                <a:cubicBezTo>
                  <a:pt x="35" y="152"/>
                  <a:pt x="32" y="154"/>
                  <a:pt x="31" y="154"/>
                </a:cubicBezTo>
                <a:cubicBezTo>
                  <a:pt x="31" y="154"/>
                  <a:pt x="30" y="155"/>
                  <a:pt x="31" y="155"/>
                </a:cubicBezTo>
                <a:cubicBezTo>
                  <a:pt x="31" y="156"/>
                  <a:pt x="30" y="155"/>
                  <a:pt x="30" y="156"/>
                </a:cubicBezTo>
                <a:cubicBezTo>
                  <a:pt x="29" y="156"/>
                  <a:pt x="30" y="155"/>
                  <a:pt x="30" y="155"/>
                </a:cubicBezTo>
                <a:cubicBezTo>
                  <a:pt x="30" y="155"/>
                  <a:pt x="30" y="155"/>
                  <a:pt x="30" y="155"/>
                </a:cubicBezTo>
                <a:cubicBezTo>
                  <a:pt x="31" y="154"/>
                  <a:pt x="30" y="154"/>
                  <a:pt x="30" y="154"/>
                </a:cubicBezTo>
                <a:cubicBezTo>
                  <a:pt x="30" y="154"/>
                  <a:pt x="30" y="154"/>
                  <a:pt x="29" y="155"/>
                </a:cubicBezTo>
                <a:cubicBezTo>
                  <a:pt x="29" y="155"/>
                  <a:pt x="29" y="155"/>
                  <a:pt x="29" y="155"/>
                </a:cubicBezTo>
                <a:cubicBezTo>
                  <a:pt x="29" y="155"/>
                  <a:pt x="29" y="155"/>
                  <a:pt x="29" y="156"/>
                </a:cubicBezTo>
                <a:cubicBezTo>
                  <a:pt x="29" y="156"/>
                  <a:pt x="28" y="156"/>
                  <a:pt x="28" y="156"/>
                </a:cubicBezTo>
                <a:cubicBezTo>
                  <a:pt x="30" y="156"/>
                  <a:pt x="32" y="156"/>
                  <a:pt x="34" y="155"/>
                </a:cubicBezTo>
                <a:cubicBezTo>
                  <a:pt x="35" y="155"/>
                  <a:pt x="34" y="156"/>
                  <a:pt x="35" y="156"/>
                </a:cubicBezTo>
                <a:cubicBezTo>
                  <a:pt x="35" y="156"/>
                  <a:pt x="35" y="156"/>
                  <a:pt x="35" y="155"/>
                </a:cubicBezTo>
                <a:cubicBezTo>
                  <a:pt x="36" y="156"/>
                  <a:pt x="35" y="156"/>
                  <a:pt x="35" y="157"/>
                </a:cubicBezTo>
                <a:cubicBezTo>
                  <a:pt x="34" y="157"/>
                  <a:pt x="32" y="156"/>
                  <a:pt x="31" y="158"/>
                </a:cubicBezTo>
                <a:cubicBezTo>
                  <a:pt x="31" y="158"/>
                  <a:pt x="30" y="157"/>
                  <a:pt x="30" y="158"/>
                </a:cubicBezTo>
                <a:cubicBezTo>
                  <a:pt x="30" y="158"/>
                  <a:pt x="30" y="158"/>
                  <a:pt x="30" y="158"/>
                </a:cubicBezTo>
                <a:cubicBezTo>
                  <a:pt x="29" y="158"/>
                  <a:pt x="30" y="159"/>
                  <a:pt x="30" y="159"/>
                </a:cubicBezTo>
                <a:cubicBezTo>
                  <a:pt x="28" y="158"/>
                  <a:pt x="28" y="159"/>
                  <a:pt x="28" y="159"/>
                </a:cubicBezTo>
                <a:cubicBezTo>
                  <a:pt x="27" y="159"/>
                  <a:pt x="27" y="159"/>
                  <a:pt x="27" y="159"/>
                </a:cubicBezTo>
                <a:cubicBezTo>
                  <a:pt x="27" y="159"/>
                  <a:pt x="27" y="159"/>
                  <a:pt x="27" y="159"/>
                </a:cubicBezTo>
                <a:cubicBezTo>
                  <a:pt x="27" y="159"/>
                  <a:pt x="27" y="159"/>
                  <a:pt x="27" y="159"/>
                </a:cubicBezTo>
                <a:cubicBezTo>
                  <a:pt x="27" y="159"/>
                  <a:pt x="27" y="159"/>
                  <a:pt x="27" y="159"/>
                </a:cubicBezTo>
                <a:cubicBezTo>
                  <a:pt x="27" y="160"/>
                  <a:pt x="26" y="160"/>
                  <a:pt x="26" y="160"/>
                </a:cubicBezTo>
                <a:cubicBezTo>
                  <a:pt x="26" y="159"/>
                  <a:pt x="27" y="159"/>
                  <a:pt x="26" y="159"/>
                </a:cubicBezTo>
                <a:cubicBezTo>
                  <a:pt x="26" y="159"/>
                  <a:pt x="26" y="159"/>
                  <a:pt x="25" y="159"/>
                </a:cubicBezTo>
                <a:cubicBezTo>
                  <a:pt x="25" y="159"/>
                  <a:pt x="25" y="159"/>
                  <a:pt x="25" y="160"/>
                </a:cubicBezTo>
                <a:cubicBezTo>
                  <a:pt x="24" y="160"/>
                  <a:pt x="24" y="160"/>
                  <a:pt x="22" y="159"/>
                </a:cubicBezTo>
                <a:cubicBezTo>
                  <a:pt x="23" y="161"/>
                  <a:pt x="22" y="159"/>
                  <a:pt x="21" y="160"/>
                </a:cubicBezTo>
                <a:cubicBezTo>
                  <a:pt x="21" y="160"/>
                  <a:pt x="22" y="160"/>
                  <a:pt x="22" y="159"/>
                </a:cubicBezTo>
                <a:cubicBezTo>
                  <a:pt x="21" y="160"/>
                  <a:pt x="21" y="160"/>
                  <a:pt x="20" y="160"/>
                </a:cubicBezTo>
                <a:cubicBezTo>
                  <a:pt x="20" y="160"/>
                  <a:pt x="20" y="161"/>
                  <a:pt x="20" y="160"/>
                </a:cubicBezTo>
                <a:cubicBezTo>
                  <a:pt x="20" y="161"/>
                  <a:pt x="20" y="161"/>
                  <a:pt x="20" y="162"/>
                </a:cubicBezTo>
                <a:cubicBezTo>
                  <a:pt x="20" y="161"/>
                  <a:pt x="21" y="162"/>
                  <a:pt x="22" y="161"/>
                </a:cubicBezTo>
                <a:cubicBezTo>
                  <a:pt x="22" y="162"/>
                  <a:pt x="21" y="162"/>
                  <a:pt x="22" y="162"/>
                </a:cubicBezTo>
                <a:cubicBezTo>
                  <a:pt x="22" y="162"/>
                  <a:pt x="22" y="161"/>
                  <a:pt x="22" y="161"/>
                </a:cubicBezTo>
                <a:cubicBezTo>
                  <a:pt x="22" y="161"/>
                  <a:pt x="23" y="161"/>
                  <a:pt x="23" y="160"/>
                </a:cubicBezTo>
                <a:cubicBezTo>
                  <a:pt x="23" y="161"/>
                  <a:pt x="24" y="160"/>
                  <a:pt x="24" y="160"/>
                </a:cubicBezTo>
                <a:cubicBezTo>
                  <a:pt x="25" y="161"/>
                  <a:pt x="24" y="161"/>
                  <a:pt x="24" y="161"/>
                </a:cubicBezTo>
                <a:cubicBezTo>
                  <a:pt x="24" y="161"/>
                  <a:pt x="24" y="161"/>
                  <a:pt x="24" y="161"/>
                </a:cubicBezTo>
                <a:cubicBezTo>
                  <a:pt x="25" y="161"/>
                  <a:pt x="25" y="161"/>
                  <a:pt x="26" y="161"/>
                </a:cubicBezTo>
                <a:cubicBezTo>
                  <a:pt x="26" y="161"/>
                  <a:pt x="26" y="160"/>
                  <a:pt x="26" y="160"/>
                </a:cubicBezTo>
                <a:cubicBezTo>
                  <a:pt x="27" y="160"/>
                  <a:pt x="26" y="161"/>
                  <a:pt x="27" y="161"/>
                </a:cubicBezTo>
                <a:cubicBezTo>
                  <a:pt x="27" y="161"/>
                  <a:pt x="28" y="161"/>
                  <a:pt x="28" y="161"/>
                </a:cubicBezTo>
                <a:cubicBezTo>
                  <a:pt x="28" y="161"/>
                  <a:pt x="28" y="161"/>
                  <a:pt x="28" y="161"/>
                </a:cubicBezTo>
                <a:cubicBezTo>
                  <a:pt x="28" y="161"/>
                  <a:pt x="28" y="161"/>
                  <a:pt x="28" y="161"/>
                </a:cubicBezTo>
                <a:cubicBezTo>
                  <a:pt x="28" y="161"/>
                  <a:pt x="28" y="161"/>
                  <a:pt x="28" y="161"/>
                </a:cubicBezTo>
                <a:cubicBezTo>
                  <a:pt x="28" y="161"/>
                  <a:pt x="28" y="161"/>
                  <a:pt x="29" y="161"/>
                </a:cubicBezTo>
                <a:cubicBezTo>
                  <a:pt x="30" y="161"/>
                  <a:pt x="31" y="161"/>
                  <a:pt x="32" y="161"/>
                </a:cubicBezTo>
                <a:cubicBezTo>
                  <a:pt x="33" y="159"/>
                  <a:pt x="34" y="160"/>
                  <a:pt x="35" y="160"/>
                </a:cubicBezTo>
                <a:cubicBezTo>
                  <a:pt x="36" y="161"/>
                  <a:pt x="37" y="158"/>
                  <a:pt x="39" y="159"/>
                </a:cubicBezTo>
                <a:cubicBezTo>
                  <a:pt x="39" y="159"/>
                  <a:pt x="39" y="159"/>
                  <a:pt x="39" y="158"/>
                </a:cubicBezTo>
                <a:cubicBezTo>
                  <a:pt x="40" y="159"/>
                  <a:pt x="40" y="159"/>
                  <a:pt x="41" y="159"/>
                </a:cubicBezTo>
                <a:cubicBezTo>
                  <a:pt x="40" y="159"/>
                  <a:pt x="40" y="159"/>
                  <a:pt x="40" y="160"/>
                </a:cubicBezTo>
                <a:cubicBezTo>
                  <a:pt x="40" y="159"/>
                  <a:pt x="39" y="160"/>
                  <a:pt x="39" y="160"/>
                </a:cubicBezTo>
                <a:cubicBezTo>
                  <a:pt x="39" y="160"/>
                  <a:pt x="39" y="160"/>
                  <a:pt x="39" y="160"/>
                </a:cubicBezTo>
                <a:cubicBezTo>
                  <a:pt x="39" y="161"/>
                  <a:pt x="38" y="161"/>
                  <a:pt x="38" y="161"/>
                </a:cubicBezTo>
                <a:cubicBezTo>
                  <a:pt x="38" y="161"/>
                  <a:pt x="38" y="160"/>
                  <a:pt x="39" y="160"/>
                </a:cubicBezTo>
                <a:cubicBezTo>
                  <a:pt x="38" y="160"/>
                  <a:pt x="37" y="161"/>
                  <a:pt x="36" y="161"/>
                </a:cubicBezTo>
                <a:cubicBezTo>
                  <a:pt x="37" y="161"/>
                  <a:pt x="37" y="161"/>
                  <a:pt x="37" y="161"/>
                </a:cubicBezTo>
                <a:cubicBezTo>
                  <a:pt x="36" y="161"/>
                  <a:pt x="36" y="162"/>
                  <a:pt x="35" y="162"/>
                </a:cubicBezTo>
                <a:cubicBezTo>
                  <a:pt x="35" y="162"/>
                  <a:pt x="36" y="162"/>
                  <a:pt x="35" y="161"/>
                </a:cubicBezTo>
                <a:cubicBezTo>
                  <a:pt x="35" y="162"/>
                  <a:pt x="35" y="162"/>
                  <a:pt x="35" y="162"/>
                </a:cubicBezTo>
                <a:cubicBezTo>
                  <a:pt x="33" y="162"/>
                  <a:pt x="32" y="163"/>
                  <a:pt x="32" y="163"/>
                </a:cubicBezTo>
                <a:cubicBezTo>
                  <a:pt x="32" y="163"/>
                  <a:pt x="31" y="163"/>
                  <a:pt x="30" y="163"/>
                </a:cubicBezTo>
                <a:cubicBezTo>
                  <a:pt x="30" y="164"/>
                  <a:pt x="30" y="164"/>
                  <a:pt x="31" y="164"/>
                </a:cubicBezTo>
                <a:cubicBezTo>
                  <a:pt x="30" y="165"/>
                  <a:pt x="30" y="164"/>
                  <a:pt x="29" y="165"/>
                </a:cubicBezTo>
                <a:cubicBezTo>
                  <a:pt x="29" y="164"/>
                  <a:pt x="29" y="164"/>
                  <a:pt x="29" y="163"/>
                </a:cubicBezTo>
                <a:cubicBezTo>
                  <a:pt x="28" y="163"/>
                  <a:pt x="28" y="164"/>
                  <a:pt x="28" y="165"/>
                </a:cubicBezTo>
                <a:cubicBezTo>
                  <a:pt x="28" y="165"/>
                  <a:pt x="26" y="164"/>
                  <a:pt x="27" y="165"/>
                </a:cubicBezTo>
                <a:cubicBezTo>
                  <a:pt x="26" y="165"/>
                  <a:pt x="25" y="165"/>
                  <a:pt x="26" y="165"/>
                </a:cubicBezTo>
                <a:cubicBezTo>
                  <a:pt x="25" y="166"/>
                  <a:pt x="24" y="166"/>
                  <a:pt x="23" y="166"/>
                </a:cubicBezTo>
                <a:cubicBezTo>
                  <a:pt x="23" y="166"/>
                  <a:pt x="23" y="166"/>
                  <a:pt x="23" y="165"/>
                </a:cubicBezTo>
                <a:cubicBezTo>
                  <a:pt x="23" y="165"/>
                  <a:pt x="23" y="165"/>
                  <a:pt x="22" y="164"/>
                </a:cubicBezTo>
                <a:cubicBezTo>
                  <a:pt x="22" y="165"/>
                  <a:pt x="23" y="165"/>
                  <a:pt x="22" y="165"/>
                </a:cubicBezTo>
                <a:cubicBezTo>
                  <a:pt x="22" y="166"/>
                  <a:pt x="23" y="165"/>
                  <a:pt x="23" y="165"/>
                </a:cubicBezTo>
                <a:cubicBezTo>
                  <a:pt x="23" y="166"/>
                  <a:pt x="22" y="167"/>
                  <a:pt x="21" y="166"/>
                </a:cubicBezTo>
                <a:cubicBezTo>
                  <a:pt x="20" y="166"/>
                  <a:pt x="20" y="168"/>
                  <a:pt x="19" y="168"/>
                </a:cubicBezTo>
                <a:cubicBezTo>
                  <a:pt x="19" y="168"/>
                  <a:pt x="19" y="168"/>
                  <a:pt x="19" y="168"/>
                </a:cubicBezTo>
                <a:cubicBezTo>
                  <a:pt x="18" y="168"/>
                  <a:pt x="18" y="168"/>
                  <a:pt x="18" y="167"/>
                </a:cubicBezTo>
                <a:cubicBezTo>
                  <a:pt x="18" y="167"/>
                  <a:pt x="18" y="169"/>
                  <a:pt x="17" y="168"/>
                </a:cubicBezTo>
                <a:cubicBezTo>
                  <a:pt x="17" y="168"/>
                  <a:pt x="17" y="168"/>
                  <a:pt x="17" y="167"/>
                </a:cubicBezTo>
                <a:cubicBezTo>
                  <a:pt x="16" y="168"/>
                  <a:pt x="15" y="169"/>
                  <a:pt x="14" y="168"/>
                </a:cubicBezTo>
                <a:cubicBezTo>
                  <a:pt x="13" y="169"/>
                  <a:pt x="13" y="169"/>
                  <a:pt x="13" y="169"/>
                </a:cubicBezTo>
                <a:cubicBezTo>
                  <a:pt x="13" y="169"/>
                  <a:pt x="13" y="170"/>
                  <a:pt x="13" y="170"/>
                </a:cubicBezTo>
                <a:cubicBezTo>
                  <a:pt x="12" y="169"/>
                  <a:pt x="11" y="171"/>
                  <a:pt x="10" y="170"/>
                </a:cubicBezTo>
                <a:cubicBezTo>
                  <a:pt x="11" y="170"/>
                  <a:pt x="11" y="169"/>
                  <a:pt x="11" y="170"/>
                </a:cubicBezTo>
                <a:cubicBezTo>
                  <a:pt x="11" y="169"/>
                  <a:pt x="9" y="170"/>
                  <a:pt x="9" y="170"/>
                </a:cubicBezTo>
                <a:cubicBezTo>
                  <a:pt x="8" y="171"/>
                  <a:pt x="9" y="170"/>
                  <a:pt x="10" y="170"/>
                </a:cubicBezTo>
                <a:cubicBezTo>
                  <a:pt x="9" y="171"/>
                  <a:pt x="9" y="170"/>
                  <a:pt x="9" y="171"/>
                </a:cubicBezTo>
                <a:cubicBezTo>
                  <a:pt x="9" y="171"/>
                  <a:pt x="9" y="172"/>
                  <a:pt x="9" y="172"/>
                </a:cubicBezTo>
                <a:cubicBezTo>
                  <a:pt x="9" y="172"/>
                  <a:pt x="9" y="172"/>
                  <a:pt x="9" y="172"/>
                </a:cubicBezTo>
                <a:cubicBezTo>
                  <a:pt x="9" y="172"/>
                  <a:pt x="9" y="172"/>
                  <a:pt x="9" y="173"/>
                </a:cubicBezTo>
                <a:cubicBezTo>
                  <a:pt x="8" y="172"/>
                  <a:pt x="8" y="172"/>
                  <a:pt x="7" y="172"/>
                </a:cubicBezTo>
                <a:cubicBezTo>
                  <a:pt x="7" y="171"/>
                  <a:pt x="8" y="172"/>
                  <a:pt x="8" y="171"/>
                </a:cubicBezTo>
                <a:cubicBezTo>
                  <a:pt x="8" y="171"/>
                  <a:pt x="7" y="171"/>
                  <a:pt x="7" y="171"/>
                </a:cubicBezTo>
                <a:cubicBezTo>
                  <a:pt x="7" y="171"/>
                  <a:pt x="6" y="172"/>
                  <a:pt x="6" y="172"/>
                </a:cubicBezTo>
                <a:cubicBezTo>
                  <a:pt x="6" y="172"/>
                  <a:pt x="6" y="172"/>
                  <a:pt x="6" y="172"/>
                </a:cubicBezTo>
                <a:cubicBezTo>
                  <a:pt x="5" y="171"/>
                  <a:pt x="5" y="172"/>
                  <a:pt x="5" y="171"/>
                </a:cubicBezTo>
                <a:cubicBezTo>
                  <a:pt x="5" y="172"/>
                  <a:pt x="5" y="172"/>
                  <a:pt x="5" y="172"/>
                </a:cubicBezTo>
                <a:cubicBezTo>
                  <a:pt x="5" y="173"/>
                  <a:pt x="4" y="173"/>
                  <a:pt x="3" y="173"/>
                </a:cubicBezTo>
                <a:cubicBezTo>
                  <a:pt x="3" y="174"/>
                  <a:pt x="3" y="173"/>
                  <a:pt x="4" y="173"/>
                </a:cubicBezTo>
                <a:cubicBezTo>
                  <a:pt x="4" y="173"/>
                  <a:pt x="4" y="173"/>
                  <a:pt x="4" y="173"/>
                </a:cubicBezTo>
                <a:cubicBezTo>
                  <a:pt x="4" y="173"/>
                  <a:pt x="4" y="174"/>
                  <a:pt x="3" y="174"/>
                </a:cubicBezTo>
                <a:cubicBezTo>
                  <a:pt x="3" y="175"/>
                  <a:pt x="4" y="175"/>
                  <a:pt x="4" y="174"/>
                </a:cubicBezTo>
                <a:cubicBezTo>
                  <a:pt x="4" y="174"/>
                  <a:pt x="3" y="175"/>
                  <a:pt x="4" y="175"/>
                </a:cubicBezTo>
                <a:cubicBezTo>
                  <a:pt x="4" y="175"/>
                  <a:pt x="3" y="176"/>
                  <a:pt x="4" y="176"/>
                </a:cubicBezTo>
                <a:cubicBezTo>
                  <a:pt x="4" y="176"/>
                  <a:pt x="4" y="176"/>
                  <a:pt x="4" y="175"/>
                </a:cubicBezTo>
                <a:cubicBezTo>
                  <a:pt x="4" y="175"/>
                  <a:pt x="4" y="175"/>
                  <a:pt x="5" y="175"/>
                </a:cubicBezTo>
                <a:cubicBezTo>
                  <a:pt x="5" y="175"/>
                  <a:pt x="5" y="175"/>
                  <a:pt x="5" y="174"/>
                </a:cubicBezTo>
                <a:cubicBezTo>
                  <a:pt x="6" y="174"/>
                  <a:pt x="6" y="174"/>
                  <a:pt x="7" y="173"/>
                </a:cubicBezTo>
                <a:cubicBezTo>
                  <a:pt x="8" y="174"/>
                  <a:pt x="9" y="173"/>
                  <a:pt x="10" y="173"/>
                </a:cubicBezTo>
                <a:cubicBezTo>
                  <a:pt x="10" y="174"/>
                  <a:pt x="8" y="174"/>
                  <a:pt x="9" y="175"/>
                </a:cubicBezTo>
                <a:cubicBezTo>
                  <a:pt x="10" y="174"/>
                  <a:pt x="11" y="175"/>
                  <a:pt x="12" y="173"/>
                </a:cubicBezTo>
                <a:cubicBezTo>
                  <a:pt x="13" y="174"/>
                  <a:pt x="13" y="174"/>
                  <a:pt x="13" y="173"/>
                </a:cubicBezTo>
                <a:cubicBezTo>
                  <a:pt x="14" y="173"/>
                  <a:pt x="14" y="174"/>
                  <a:pt x="14" y="174"/>
                </a:cubicBezTo>
                <a:cubicBezTo>
                  <a:pt x="14" y="175"/>
                  <a:pt x="14" y="174"/>
                  <a:pt x="14" y="174"/>
                </a:cubicBezTo>
                <a:cubicBezTo>
                  <a:pt x="14" y="174"/>
                  <a:pt x="14" y="173"/>
                  <a:pt x="14" y="173"/>
                </a:cubicBezTo>
                <a:cubicBezTo>
                  <a:pt x="15" y="174"/>
                  <a:pt x="15" y="172"/>
                  <a:pt x="16" y="172"/>
                </a:cubicBezTo>
                <a:cubicBezTo>
                  <a:pt x="15" y="173"/>
                  <a:pt x="15" y="174"/>
                  <a:pt x="15" y="174"/>
                </a:cubicBezTo>
                <a:cubicBezTo>
                  <a:pt x="15" y="175"/>
                  <a:pt x="16" y="173"/>
                  <a:pt x="17" y="173"/>
                </a:cubicBezTo>
                <a:cubicBezTo>
                  <a:pt x="17" y="173"/>
                  <a:pt x="18" y="173"/>
                  <a:pt x="18" y="172"/>
                </a:cubicBezTo>
                <a:cubicBezTo>
                  <a:pt x="18" y="172"/>
                  <a:pt x="18" y="172"/>
                  <a:pt x="18" y="172"/>
                </a:cubicBezTo>
                <a:cubicBezTo>
                  <a:pt x="18" y="172"/>
                  <a:pt x="18" y="172"/>
                  <a:pt x="18" y="172"/>
                </a:cubicBezTo>
                <a:cubicBezTo>
                  <a:pt x="19" y="172"/>
                  <a:pt x="18" y="172"/>
                  <a:pt x="19" y="172"/>
                </a:cubicBezTo>
                <a:cubicBezTo>
                  <a:pt x="20" y="172"/>
                  <a:pt x="21" y="171"/>
                  <a:pt x="22" y="171"/>
                </a:cubicBezTo>
                <a:cubicBezTo>
                  <a:pt x="22" y="171"/>
                  <a:pt x="22" y="171"/>
                  <a:pt x="22" y="171"/>
                </a:cubicBezTo>
                <a:cubicBezTo>
                  <a:pt x="21" y="172"/>
                  <a:pt x="21" y="172"/>
                  <a:pt x="20" y="173"/>
                </a:cubicBezTo>
                <a:cubicBezTo>
                  <a:pt x="21" y="173"/>
                  <a:pt x="21" y="172"/>
                  <a:pt x="22" y="172"/>
                </a:cubicBezTo>
                <a:cubicBezTo>
                  <a:pt x="23" y="172"/>
                  <a:pt x="22" y="172"/>
                  <a:pt x="22" y="172"/>
                </a:cubicBezTo>
                <a:cubicBezTo>
                  <a:pt x="22" y="172"/>
                  <a:pt x="22" y="172"/>
                  <a:pt x="22" y="171"/>
                </a:cubicBezTo>
                <a:cubicBezTo>
                  <a:pt x="23" y="172"/>
                  <a:pt x="23" y="172"/>
                  <a:pt x="23" y="172"/>
                </a:cubicBezTo>
                <a:cubicBezTo>
                  <a:pt x="23" y="172"/>
                  <a:pt x="23" y="172"/>
                  <a:pt x="23" y="172"/>
                </a:cubicBezTo>
                <a:cubicBezTo>
                  <a:pt x="23" y="171"/>
                  <a:pt x="23" y="172"/>
                  <a:pt x="23" y="172"/>
                </a:cubicBezTo>
                <a:cubicBezTo>
                  <a:pt x="23" y="172"/>
                  <a:pt x="22" y="171"/>
                  <a:pt x="22" y="171"/>
                </a:cubicBezTo>
                <a:cubicBezTo>
                  <a:pt x="22" y="171"/>
                  <a:pt x="22" y="170"/>
                  <a:pt x="23" y="170"/>
                </a:cubicBezTo>
                <a:cubicBezTo>
                  <a:pt x="22" y="171"/>
                  <a:pt x="24" y="171"/>
                  <a:pt x="23" y="171"/>
                </a:cubicBezTo>
                <a:cubicBezTo>
                  <a:pt x="24" y="171"/>
                  <a:pt x="24" y="170"/>
                  <a:pt x="24" y="170"/>
                </a:cubicBezTo>
                <a:cubicBezTo>
                  <a:pt x="25" y="171"/>
                  <a:pt x="24" y="171"/>
                  <a:pt x="24" y="172"/>
                </a:cubicBezTo>
                <a:cubicBezTo>
                  <a:pt x="23" y="172"/>
                  <a:pt x="24" y="172"/>
                  <a:pt x="24" y="173"/>
                </a:cubicBezTo>
                <a:cubicBezTo>
                  <a:pt x="25" y="173"/>
                  <a:pt x="25" y="172"/>
                  <a:pt x="25" y="172"/>
                </a:cubicBezTo>
                <a:cubicBezTo>
                  <a:pt x="25" y="173"/>
                  <a:pt x="25" y="173"/>
                  <a:pt x="25" y="174"/>
                </a:cubicBezTo>
                <a:cubicBezTo>
                  <a:pt x="26" y="174"/>
                  <a:pt x="26" y="173"/>
                  <a:pt x="26" y="174"/>
                </a:cubicBezTo>
                <a:cubicBezTo>
                  <a:pt x="26" y="173"/>
                  <a:pt x="26" y="174"/>
                  <a:pt x="25" y="173"/>
                </a:cubicBezTo>
                <a:cubicBezTo>
                  <a:pt x="26" y="173"/>
                  <a:pt x="26" y="173"/>
                  <a:pt x="27" y="173"/>
                </a:cubicBezTo>
                <a:cubicBezTo>
                  <a:pt x="26" y="172"/>
                  <a:pt x="26" y="172"/>
                  <a:pt x="26" y="171"/>
                </a:cubicBezTo>
                <a:cubicBezTo>
                  <a:pt x="26" y="171"/>
                  <a:pt x="26" y="171"/>
                  <a:pt x="26" y="171"/>
                </a:cubicBezTo>
                <a:cubicBezTo>
                  <a:pt x="27" y="171"/>
                  <a:pt x="26" y="172"/>
                  <a:pt x="27" y="172"/>
                </a:cubicBezTo>
                <a:cubicBezTo>
                  <a:pt x="27" y="171"/>
                  <a:pt x="30" y="171"/>
                  <a:pt x="30" y="172"/>
                </a:cubicBezTo>
                <a:cubicBezTo>
                  <a:pt x="30" y="171"/>
                  <a:pt x="31" y="171"/>
                  <a:pt x="31" y="171"/>
                </a:cubicBezTo>
                <a:cubicBezTo>
                  <a:pt x="31" y="171"/>
                  <a:pt x="31" y="171"/>
                  <a:pt x="32" y="172"/>
                </a:cubicBezTo>
                <a:cubicBezTo>
                  <a:pt x="31" y="172"/>
                  <a:pt x="31" y="172"/>
                  <a:pt x="30" y="172"/>
                </a:cubicBezTo>
                <a:cubicBezTo>
                  <a:pt x="30" y="173"/>
                  <a:pt x="32" y="172"/>
                  <a:pt x="32" y="172"/>
                </a:cubicBezTo>
                <a:cubicBezTo>
                  <a:pt x="33" y="172"/>
                  <a:pt x="32" y="172"/>
                  <a:pt x="33" y="173"/>
                </a:cubicBezTo>
                <a:cubicBezTo>
                  <a:pt x="33" y="172"/>
                  <a:pt x="34" y="171"/>
                  <a:pt x="35" y="172"/>
                </a:cubicBezTo>
                <a:cubicBezTo>
                  <a:pt x="35" y="171"/>
                  <a:pt x="35" y="171"/>
                  <a:pt x="35" y="171"/>
                </a:cubicBezTo>
                <a:cubicBezTo>
                  <a:pt x="35" y="171"/>
                  <a:pt x="35" y="170"/>
                  <a:pt x="36" y="170"/>
                </a:cubicBezTo>
                <a:cubicBezTo>
                  <a:pt x="36" y="170"/>
                  <a:pt x="36" y="170"/>
                  <a:pt x="36" y="170"/>
                </a:cubicBezTo>
                <a:cubicBezTo>
                  <a:pt x="36" y="170"/>
                  <a:pt x="36" y="170"/>
                  <a:pt x="37" y="169"/>
                </a:cubicBezTo>
                <a:cubicBezTo>
                  <a:pt x="37" y="169"/>
                  <a:pt x="37" y="169"/>
                  <a:pt x="37" y="169"/>
                </a:cubicBezTo>
                <a:cubicBezTo>
                  <a:pt x="38" y="169"/>
                  <a:pt x="36" y="170"/>
                  <a:pt x="37" y="170"/>
                </a:cubicBezTo>
                <a:cubicBezTo>
                  <a:pt x="37" y="169"/>
                  <a:pt x="38" y="169"/>
                  <a:pt x="38" y="169"/>
                </a:cubicBezTo>
                <a:cubicBezTo>
                  <a:pt x="38" y="170"/>
                  <a:pt x="38" y="170"/>
                  <a:pt x="38" y="170"/>
                </a:cubicBezTo>
                <a:cubicBezTo>
                  <a:pt x="37" y="171"/>
                  <a:pt x="36" y="171"/>
                  <a:pt x="35" y="172"/>
                </a:cubicBezTo>
                <a:cubicBezTo>
                  <a:pt x="35" y="172"/>
                  <a:pt x="36" y="172"/>
                  <a:pt x="36" y="172"/>
                </a:cubicBezTo>
                <a:cubicBezTo>
                  <a:pt x="36" y="172"/>
                  <a:pt x="36" y="172"/>
                  <a:pt x="36" y="172"/>
                </a:cubicBezTo>
                <a:cubicBezTo>
                  <a:pt x="36" y="172"/>
                  <a:pt x="36" y="172"/>
                  <a:pt x="36" y="172"/>
                </a:cubicBezTo>
                <a:cubicBezTo>
                  <a:pt x="36" y="172"/>
                  <a:pt x="36" y="172"/>
                  <a:pt x="36" y="172"/>
                </a:cubicBezTo>
                <a:cubicBezTo>
                  <a:pt x="36" y="172"/>
                  <a:pt x="37" y="172"/>
                  <a:pt x="36" y="172"/>
                </a:cubicBezTo>
                <a:cubicBezTo>
                  <a:pt x="37" y="172"/>
                  <a:pt x="37" y="172"/>
                  <a:pt x="37" y="172"/>
                </a:cubicBezTo>
                <a:cubicBezTo>
                  <a:pt x="37" y="172"/>
                  <a:pt x="37" y="172"/>
                  <a:pt x="36" y="172"/>
                </a:cubicBezTo>
                <a:cubicBezTo>
                  <a:pt x="37" y="170"/>
                  <a:pt x="40" y="172"/>
                  <a:pt x="41" y="170"/>
                </a:cubicBezTo>
                <a:cubicBezTo>
                  <a:pt x="41" y="170"/>
                  <a:pt x="41" y="170"/>
                  <a:pt x="41" y="170"/>
                </a:cubicBezTo>
                <a:cubicBezTo>
                  <a:pt x="41" y="171"/>
                  <a:pt x="41" y="171"/>
                  <a:pt x="40" y="172"/>
                </a:cubicBezTo>
                <a:cubicBezTo>
                  <a:pt x="41" y="171"/>
                  <a:pt x="41" y="171"/>
                  <a:pt x="42" y="171"/>
                </a:cubicBezTo>
                <a:cubicBezTo>
                  <a:pt x="42" y="171"/>
                  <a:pt x="42" y="171"/>
                  <a:pt x="42" y="170"/>
                </a:cubicBezTo>
                <a:cubicBezTo>
                  <a:pt x="42" y="170"/>
                  <a:pt x="42" y="170"/>
                  <a:pt x="42" y="170"/>
                </a:cubicBezTo>
                <a:cubicBezTo>
                  <a:pt x="42" y="170"/>
                  <a:pt x="42" y="170"/>
                  <a:pt x="43" y="170"/>
                </a:cubicBezTo>
                <a:cubicBezTo>
                  <a:pt x="42" y="170"/>
                  <a:pt x="42" y="170"/>
                  <a:pt x="42" y="170"/>
                </a:cubicBezTo>
                <a:cubicBezTo>
                  <a:pt x="42" y="171"/>
                  <a:pt x="44" y="172"/>
                  <a:pt x="44" y="171"/>
                </a:cubicBezTo>
                <a:cubicBezTo>
                  <a:pt x="45" y="171"/>
                  <a:pt x="46" y="171"/>
                  <a:pt x="47" y="170"/>
                </a:cubicBezTo>
                <a:cubicBezTo>
                  <a:pt x="47" y="170"/>
                  <a:pt x="47" y="171"/>
                  <a:pt x="48" y="170"/>
                </a:cubicBezTo>
                <a:cubicBezTo>
                  <a:pt x="49" y="170"/>
                  <a:pt x="51" y="170"/>
                  <a:pt x="52" y="169"/>
                </a:cubicBezTo>
                <a:cubicBezTo>
                  <a:pt x="52" y="170"/>
                  <a:pt x="53" y="169"/>
                  <a:pt x="53" y="169"/>
                </a:cubicBezTo>
                <a:cubicBezTo>
                  <a:pt x="53" y="170"/>
                  <a:pt x="53" y="170"/>
                  <a:pt x="52" y="170"/>
                </a:cubicBezTo>
                <a:cubicBezTo>
                  <a:pt x="53" y="170"/>
                  <a:pt x="53" y="170"/>
                  <a:pt x="53" y="171"/>
                </a:cubicBezTo>
                <a:cubicBezTo>
                  <a:pt x="53" y="170"/>
                  <a:pt x="54" y="170"/>
                  <a:pt x="55" y="169"/>
                </a:cubicBezTo>
                <a:cubicBezTo>
                  <a:pt x="54" y="170"/>
                  <a:pt x="54" y="169"/>
                  <a:pt x="53" y="169"/>
                </a:cubicBezTo>
                <a:cubicBezTo>
                  <a:pt x="54" y="169"/>
                  <a:pt x="54" y="169"/>
                  <a:pt x="54" y="169"/>
                </a:cubicBezTo>
                <a:cubicBezTo>
                  <a:pt x="54" y="169"/>
                  <a:pt x="54" y="169"/>
                  <a:pt x="53" y="169"/>
                </a:cubicBezTo>
                <a:cubicBezTo>
                  <a:pt x="53" y="169"/>
                  <a:pt x="54" y="169"/>
                  <a:pt x="54" y="168"/>
                </a:cubicBezTo>
                <a:cubicBezTo>
                  <a:pt x="54" y="169"/>
                  <a:pt x="54" y="169"/>
                  <a:pt x="54" y="169"/>
                </a:cubicBezTo>
                <a:cubicBezTo>
                  <a:pt x="54" y="169"/>
                  <a:pt x="55" y="169"/>
                  <a:pt x="55" y="169"/>
                </a:cubicBezTo>
                <a:cubicBezTo>
                  <a:pt x="55" y="169"/>
                  <a:pt x="55" y="169"/>
                  <a:pt x="55" y="169"/>
                </a:cubicBezTo>
                <a:cubicBezTo>
                  <a:pt x="56" y="169"/>
                  <a:pt x="56" y="169"/>
                  <a:pt x="56" y="168"/>
                </a:cubicBezTo>
                <a:cubicBezTo>
                  <a:pt x="56" y="169"/>
                  <a:pt x="57" y="169"/>
                  <a:pt x="57" y="169"/>
                </a:cubicBezTo>
                <a:cubicBezTo>
                  <a:pt x="57" y="169"/>
                  <a:pt x="57" y="169"/>
                  <a:pt x="57" y="169"/>
                </a:cubicBezTo>
                <a:cubicBezTo>
                  <a:pt x="57" y="169"/>
                  <a:pt x="57" y="169"/>
                  <a:pt x="57" y="169"/>
                </a:cubicBezTo>
                <a:cubicBezTo>
                  <a:pt x="57" y="169"/>
                  <a:pt x="57" y="169"/>
                  <a:pt x="57" y="169"/>
                </a:cubicBezTo>
                <a:cubicBezTo>
                  <a:pt x="57" y="169"/>
                  <a:pt x="57" y="169"/>
                  <a:pt x="57" y="169"/>
                </a:cubicBezTo>
                <a:cubicBezTo>
                  <a:pt x="57" y="169"/>
                  <a:pt x="57" y="169"/>
                  <a:pt x="57" y="169"/>
                </a:cubicBezTo>
                <a:cubicBezTo>
                  <a:pt x="57" y="169"/>
                  <a:pt x="57" y="169"/>
                  <a:pt x="57" y="169"/>
                </a:cubicBezTo>
                <a:cubicBezTo>
                  <a:pt x="57" y="170"/>
                  <a:pt x="57" y="170"/>
                  <a:pt x="56" y="170"/>
                </a:cubicBezTo>
                <a:cubicBezTo>
                  <a:pt x="56" y="170"/>
                  <a:pt x="57" y="170"/>
                  <a:pt x="58" y="170"/>
                </a:cubicBezTo>
                <a:cubicBezTo>
                  <a:pt x="58" y="170"/>
                  <a:pt x="58" y="170"/>
                  <a:pt x="58" y="169"/>
                </a:cubicBezTo>
                <a:cubicBezTo>
                  <a:pt x="58" y="169"/>
                  <a:pt x="58" y="169"/>
                  <a:pt x="58" y="168"/>
                </a:cubicBezTo>
                <a:cubicBezTo>
                  <a:pt x="59" y="168"/>
                  <a:pt x="60" y="168"/>
                  <a:pt x="60" y="168"/>
                </a:cubicBezTo>
                <a:cubicBezTo>
                  <a:pt x="61" y="169"/>
                  <a:pt x="60" y="168"/>
                  <a:pt x="60" y="168"/>
                </a:cubicBezTo>
                <a:cubicBezTo>
                  <a:pt x="61" y="168"/>
                  <a:pt x="61" y="168"/>
                  <a:pt x="61" y="167"/>
                </a:cubicBezTo>
                <a:cubicBezTo>
                  <a:pt x="61" y="168"/>
                  <a:pt x="61" y="168"/>
                  <a:pt x="61" y="168"/>
                </a:cubicBezTo>
                <a:cubicBezTo>
                  <a:pt x="61" y="168"/>
                  <a:pt x="61" y="168"/>
                  <a:pt x="61" y="168"/>
                </a:cubicBezTo>
                <a:cubicBezTo>
                  <a:pt x="61" y="168"/>
                  <a:pt x="61" y="168"/>
                  <a:pt x="61" y="168"/>
                </a:cubicBezTo>
                <a:cubicBezTo>
                  <a:pt x="62" y="168"/>
                  <a:pt x="62" y="168"/>
                  <a:pt x="62" y="168"/>
                </a:cubicBezTo>
                <a:cubicBezTo>
                  <a:pt x="62" y="168"/>
                  <a:pt x="62" y="168"/>
                  <a:pt x="62" y="168"/>
                </a:cubicBezTo>
                <a:cubicBezTo>
                  <a:pt x="62" y="168"/>
                  <a:pt x="62" y="168"/>
                  <a:pt x="62" y="168"/>
                </a:cubicBezTo>
                <a:cubicBezTo>
                  <a:pt x="62" y="168"/>
                  <a:pt x="62" y="168"/>
                  <a:pt x="62" y="168"/>
                </a:cubicBezTo>
                <a:cubicBezTo>
                  <a:pt x="63" y="168"/>
                  <a:pt x="62" y="168"/>
                  <a:pt x="62" y="169"/>
                </a:cubicBezTo>
                <a:cubicBezTo>
                  <a:pt x="63" y="169"/>
                  <a:pt x="63" y="168"/>
                  <a:pt x="64" y="167"/>
                </a:cubicBezTo>
                <a:cubicBezTo>
                  <a:pt x="64" y="167"/>
                  <a:pt x="64" y="167"/>
                  <a:pt x="64" y="167"/>
                </a:cubicBezTo>
                <a:cubicBezTo>
                  <a:pt x="64" y="167"/>
                  <a:pt x="64" y="167"/>
                  <a:pt x="64" y="167"/>
                </a:cubicBezTo>
                <a:cubicBezTo>
                  <a:pt x="64" y="168"/>
                  <a:pt x="64" y="168"/>
                  <a:pt x="65" y="168"/>
                </a:cubicBezTo>
                <a:cubicBezTo>
                  <a:pt x="65" y="168"/>
                  <a:pt x="65" y="168"/>
                  <a:pt x="66" y="168"/>
                </a:cubicBezTo>
                <a:cubicBezTo>
                  <a:pt x="66" y="168"/>
                  <a:pt x="65" y="168"/>
                  <a:pt x="65" y="168"/>
                </a:cubicBezTo>
                <a:cubicBezTo>
                  <a:pt x="65" y="167"/>
                  <a:pt x="65" y="167"/>
                  <a:pt x="65" y="167"/>
                </a:cubicBezTo>
                <a:cubicBezTo>
                  <a:pt x="65" y="167"/>
                  <a:pt x="65" y="167"/>
                  <a:pt x="65" y="167"/>
                </a:cubicBezTo>
                <a:cubicBezTo>
                  <a:pt x="65" y="166"/>
                  <a:pt x="66" y="167"/>
                  <a:pt x="66" y="166"/>
                </a:cubicBezTo>
                <a:cubicBezTo>
                  <a:pt x="65" y="166"/>
                  <a:pt x="66" y="167"/>
                  <a:pt x="65" y="167"/>
                </a:cubicBezTo>
                <a:cubicBezTo>
                  <a:pt x="65" y="166"/>
                  <a:pt x="65" y="166"/>
                  <a:pt x="64" y="166"/>
                </a:cubicBezTo>
                <a:cubicBezTo>
                  <a:pt x="65" y="165"/>
                  <a:pt x="66" y="165"/>
                  <a:pt x="66" y="165"/>
                </a:cubicBezTo>
                <a:cubicBezTo>
                  <a:pt x="66" y="166"/>
                  <a:pt x="65" y="165"/>
                  <a:pt x="65" y="166"/>
                </a:cubicBezTo>
                <a:cubicBezTo>
                  <a:pt x="66" y="166"/>
                  <a:pt x="66" y="166"/>
                  <a:pt x="66" y="167"/>
                </a:cubicBezTo>
                <a:cubicBezTo>
                  <a:pt x="66" y="167"/>
                  <a:pt x="67" y="167"/>
                  <a:pt x="67" y="167"/>
                </a:cubicBezTo>
                <a:cubicBezTo>
                  <a:pt x="68" y="167"/>
                  <a:pt x="68" y="166"/>
                  <a:pt x="68" y="166"/>
                </a:cubicBezTo>
                <a:cubicBezTo>
                  <a:pt x="68" y="167"/>
                  <a:pt x="68" y="167"/>
                  <a:pt x="68" y="167"/>
                </a:cubicBezTo>
                <a:cubicBezTo>
                  <a:pt x="68" y="167"/>
                  <a:pt x="68" y="167"/>
                  <a:pt x="68" y="167"/>
                </a:cubicBezTo>
                <a:cubicBezTo>
                  <a:pt x="68" y="167"/>
                  <a:pt x="68" y="167"/>
                  <a:pt x="68" y="167"/>
                </a:cubicBezTo>
                <a:cubicBezTo>
                  <a:pt x="68" y="167"/>
                  <a:pt x="68" y="167"/>
                  <a:pt x="68" y="167"/>
                </a:cubicBezTo>
                <a:cubicBezTo>
                  <a:pt x="68" y="167"/>
                  <a:pt x="67" y="167"/>
                  <a:pt x="67" y="168"/>
                </a:cubicBezTo>
                <a:cubicBezTo>
                  <a:pt x="68" y="168"/>
                  <a:pt x="68" y="167"/>
                  <a:pt x="68" y="167"/>
                </a:cubicBezTo>
                <a:cubicBezTo>
                  <a:pt x="68" y="167"/>
                  <a:pt x="68" y="168"/>
                  <a:pt x="68" y="168"/>
                </a:cubicBezTo>
                <a:cubicBezTo>
                  <a:pt x="68" y="167"/>
                  <a:pt x="69" y="168"/>
                  <a:pt x="69" y="167"/>
                </a:cubicBezTo>
                <a:cubicBezTo>
                  <a:pt x="70" y="167"/>
                  <a:pt x="69" y="167"/>
                  <a:pt x="69" y="167"/>
                </a:cubicBezTo>
                <a:cubicBezTo>
                  <a:pt x="69" y="166"/>
                  <a:pt x="70" y="166"/>
                  <a:pt x="70" y="167"/>
                </a:cubicBezTo>
                <a:cubicBezTo>
                  <a:pt x="70" y="167"/>
                  <a:pt x="70" y="167"/>
                  <a:pt x="70" y="167"/>
                </a:cubicBezTo>
                <a:cubicBezTo>
                  <a:pt x="70" y="167"/>
                  <a:pt x="71" y="167"/>
                  <a:pt x="71" y="167"/>
                </a:cubicBezTo>
                <a:cubicBezTo>
                  <a:pt x="71" y="167"/>
                  <a:pt x="72" y="167"/>
                  <a:pt x="72" y="167"/>
                </a:cubicBezTo>
                <a:cubicBezTo>
                  <a:pt x="71" y="167"/>
                  <a:pt x="71" y="167"/>
                  <a:pt x="71" y="168"/>
                </a:cubicBezTo>
                <a:cubicBezTo>
                  <a:pt x="70" y="168"/>
                  <a:pt x="70" y="168"/>
                  <a:pt x="70" y="168"/>
                </a:cubicBezTo>
                <a:cubicBezTo>
                  <a:pt x="70" y="168"/>
                  <a:pt x="70" y="168"/>
                  <a:pt x="70" y="168"/>
                </a:cubicBezTo>
                <a:cubicBezTo>
                  <a:pt x="70" y="168"/>
                  <a:pt x="70" y="168"/>
                  <a:pt x="70" y="167"/>
                </a:cubicBezTo>
                <a:cubicBezTo>
                  <a:pt x="70" y="167"/>
                  <a:pt x="70" y="167"/>
                  <a:pt x="70" y="167"/>
                </a:cubicBezTo>
                <a:cubicBezTo>
                  <a:pt x="70" y="167"/>
                  <a:pt x="70" y="167"/>
                  <a:pt x="70" y="167"/>
                </a:cubicBezTo>
                <a:cubicBezTo>
                  <a:pt x="70" y="168"/>
                  <a:pt x="69" y="168"/>
                  <a:pt x="69" y="168"/>
                </a:cubicBezTo>
                <a:cubicBezTo>
                  <a:pt x="69" y="168"/>
                  <a:pt x="69" y="168"/>
                  <a:pt x="69" y="168"/>
                </a:cubicBezTo>
                <a:cubicBezTo>
                  <a:pt x="69" y="168"/>
                  <a:pt x="69" y="169"/>
                  <a:pt x="69" y="168"/>
                </a:cubicBezTo>
                <a:cubicBezTo>
                  <a:pt x="68" y="168"/>
                  <a:pt x="69" y="168"/>
                  <a:pt x="69" y="168"/>
                </a:cubicBezTo>
                <a:cubicBezTo>
                  <a:pt x="68" y="167"/>
                  <a:pt x="68" y="168"/>
                  <a:pt x="68" y="168"/>
                </a:cubicBezTo>
                <a:cubicBezTo>
                  <a:pt x="68" y="168"/>
                  <a:pt x="68" y="168"/>
                  <a:pt x="68" y="168"/>
                </a:cubicBezTo>
                <a:cubicBezTo>
                  <a:pt x="68" y="168"/>
                  <a:pt x="68" y="168"/>
                  <a:pt x="68" y="168"/>
                </a:cubicBezTo>
                <a:cubicBezTo>
                  <a:pt x="68" y="168"/>
                  <a:pt x="68" y="168"/>
                  <a:pt x="68" y="168"/>
                </a:cubicBezTo>
                <a:cubicBezTo>
                  <a:pt x="68" y="168"/>
                  <a:pt x="67" y="168"/>
                  <a:pt x="67" y="169"/>
                </a:cubicBezTo>
                <a:cubicBezTo>
                  <a:pt x="67" y="168"/>
                  <a:pt x="67" y="168"/>
                  <a:pt x="67" y="168"/>
                </a:cubicBezTo>
                <a:cubicBezTo>
                  <a:pt x="67" y="169"/>
                  <a:pt x="65" y="170"/>
                  <a:pt x="64" y="169"/>
                </a:cubicBezTo>
                <a:cubicBezTo>
                  <a:pt x="64" y="169"/>
                  <a:pt x="64" y="169"/>
                  <a:pt x="64" y="169"/>
                </a:cubicBezTo>
                <a:cubicBezTo>
                  <a:pt x="63" y="169"/>
                  <a:pt x="63" y="169"/>
                  <a:pt x="63" y="169"/>
                </a:cubicBezTo>
                <a:cubicBezTo>
                  <a:pt x="63" y="169"/>
                  <a:pt x="63" y="169"/>
                  <a:pt x="63" y="169"/>
                </a:cubicBezTo>
                <a:cubicBezTo>
                  <a:pt x="63" y="170"/>
                  <a:pt x="63" y="170"/>
                  <a:pt x="63" y="170"/>
                </a:cubicBezTo>
                <a:cubicBezTo>
                  <a:pt x="62" y="169"/>
                  <a:pt x="61" y="170"/>
                  <a:pt x="61" y="169"/>
                </a:cubicBezTo>
                <a:cubicBezTo>
                  <a:pt x="61" y="171"/>
                  <a:pt x="58" y="169"/>
                  <a:pt x="58" y="171"/>
                </a:cubicBezTo>
                <a:cubicBezTo>
                  <a:pt x="58" y="171"/>
                  <a:pt x="57" y="171"/>
                  <a:pt x="57" y="171"/>
                </a:cubicBezTo>
                <a:cubicBezTo>
                  <a:pt x="57" y="171"/>
                  <a:pt x="57" y="171"/>
                  <a:pt x="57" y="171"/>
                </a:cubicBezTo>
                <a:cubicBezTo>
                  <a:pt x="57" y="170"/>
                  <a:pt x="57" y="170"/>
                  <a:pt x="57" y="170"/>
                </a:cubicBezTo>
                <a:cubicBezTo>
                  <a:pt x="58" y="170"/>
                  <a:pt x="59" y="170"/>
                  <a:pt x="59" y="169"/>
                </a:cubicBezTo>
                <a:cubicBezTo>
                  <a:pt x="58" y="170"/>
                  <a:pt x="57" y="170"/>
                  <a:pt x="56" y="170"/>
                </a:cubicBezTo>
                <a:cubicBezTo>
                  <a:pt x="56" y="170"/>
                  <a:pt x="56" y="170"/>
                  <a:pt x="56" y="170"/>
                </a:cubicBezTo>
                <a:cubicBezTo>
                  <a:pt x="55" y="170"/>
                  <a:pt x="56" y="170"/>
                  <a:pt x="56" y="171"/>
                </a:cubicBezTo>
                <a:cubicBezTo>
                  <a:pt x="56" y="171"/>
                  <a:pt x="56" y="171"/>
                  <a:pt x="57" y="171"/>
                </a:cubicBezTo>
                <a:cubicBezTo>
                  <a:pt x="56" y="171"/>
                  <a:pt x="55" y="171"/>
                  <a:pt x="55" y="171"/>
                </a:cubicBezTo>
                <a:cubicBezTo>
                  <a:pt x="54" y="171"/>
                  <a:pt x="55" y="171"/>
                  <a:pt x="54" y="171"/>
                </a:cubicBezTo>
                <a:cubicBezTo>
                  <a:pt x="54" y="172"/>
                  <a:pt x="52" y="172"/>
                  <a:pt x="51" y="172"/>
                </a:cubicBezTo>
                <a:cubicBezTo>
                  <a:pt x="51" y="172"/>
                  <a:pt x="51" y="172"/>
                  <a:pt x="51" y="172"/>
                </a:cubicBezTo>
                <a:cubicBezTo>
                  <a:pt x="51" y="171"/>
                  <a:pt x="52" y="172"/>
                  <a:pt x="51" y="171"/>
                </a:cubicBezTo>
                <a:cubicBezTo>
                  <a:pt x="51" y="171"/>
                  <a:pt x="51" y="172"/>
                  <a:pt x="51" y="171"/>
                </a:cubicBezTo>
                <a:cubicBezTo>
                  <a:pt x="51" y="172"/>
                  <a:pt x="50" y="172"/>
                  <a:pt x="49" y="172"/>
                </a:cubicBezTo>
                <a:cubicBezTo>
                  <a:pt x="49" y="172"/>
                  <a:pt x="49" y="172"/>
                  <a:pt x="49" y="172"/>
                </a:cubicBezTo>
                <a:cubicBezTo>
                  <a:pt x="49" y="173"/>
                  <a:pt x="48" y="173"/>
                  <a:pt x="47" y="173"/>
                </a:cubicBezTo>
                <a:cubicBezTo>
                  <a:pt x="47" y="174"/>
                  <a:pt x="47" y="174"/>
                  <a:pt x="47" y="174"/>
                </a:cubicBezTo>
                <a:cubicBezTo>
                  <a:pt x="47" y="174"/>
                  <a:pt x="46" y="174"/>
                  <a:pt x="46" y="174"/>
                </a:cubicBezTo>
                <a:cubicBezTo>
                  <a:pt x="47" y="173"/>
                  <a:pt x="47" y="173"/>
                  <a:pt x="47" y="172"/>
                </a:cubicBezTo>
                <a:cubicBezTo>
                  <a:pt x="46" y="173"/>
                  <a:pt x="45" y="174"/>
                  <a:pt x="44" y="174"/>
                </a:cubicBezTo>
                <a:cubicBezTo>
                  <a:pt x="44" y="174"/>
                  <a:pt x="44" y="174"/>
                  <a:pt x="44" y="174"/>
                </a:cubicBezTo>
                <a:cubicBezTo>
                  <a:pt x="44" y="174"/>
                  <a:pt x="44" y="174"/>
                  <a:pt x="43" y="174"/>
                </a:cubicBezTo>
                <a:cubicBezTo>
                  <a:pt x="43" y="175"/>
                  <a:pt x="44" y="175"/>
                  <a:pt x="44" y="175"/>
                </a:cubicBezTo>
                <a:cubicBezTo>
                  <a:pt x="44" y="175"/>
                  <a:pt x="43" y="175"/>
                  <a:pt x="43" y="176"/>
                </a:cubicBezTo>
                <a:cubicBezTo>
                  <a:pt x="43" y="175"/>
                  <a:pt x="43" y="175"/>
                  <a:pt x="43" y="175"/>
                </a:cubicBezTo>
                <a:cubicBezTo>
                  <a:pt x="43" y="176"/>
                  <a:pt x="42" y="175"/>
                  <a:pt x="41" y="176"/>
                </a:cubicBezTo>
                <a:cubicBezTo>
                  <a:pt x="41" y="175"/>
                  <a:pt x="41" y="175"/>
                  <a:pt x="40" y="175"/>
                </a:cubicBezTo>
                <a:cubicBezTo>
                  <a:pt x="40" y="176"/>
                  <a:pt x="37" y="176"/>
                  <a:pt x="37" y="177"/>
                </a:cubicBezTo>
                <a:cubicBezTo>
                  <a:pt x="36" y="177"/>
                  <a:pt x="35" y="177"/>
                  <a:pt x="36" y="176"/>
                </a:cubicBezTo>
                <a:cubicBezTo>
                  <a:pt x="35" y="176"/>
                  <a:pt x="35" y="177"/>
                  <a:pt x="36" y="177"/>
                </a:cubicBezTo>
                <a:cubicBezTo>
                  <a:pt x="35" y="177"/>
                  <a:pt x="35" y="177"/>
                  <a:pt x="35" y="177"/>
                </a:cubicBezTo>
                <a:cubicBezTo>
                  <a:pt x="35" y="177"/>
                  <a:pt x="35" y="177"/>
                  <a:pt x="35" y="177"/>
                </a:cubicBezTo>
                <a:cubicBezTo>
                  <a:pt x="35" y="177"/>
                  <a:pt x="35" y="177"/>
                  <a:pt x="35" y="177"/>
                </a:cubicBezTo>
                <a:cubicBezTo>
                  <a:pt x="35" y="177"/>
                  <a:pt x="34" y="176"/>
                  <a:pt x="34" y="177"/>
                </a:cubicBezTo>
                <a:cubicBezTo>
                  <a:pt x="34" y="177"/>
                  <a:pt x="34" y="177"/>
                  <a:pt x="35" y="177"/>
                </a:cubicBezTo>
                <a:cubicBezTo>
                  <a:pt x="35" y="177"/>
                  <a:pt x="35" y="177"/>
                  <a:pt x="35" y="177"/>
                </a:cubicBezTo>
                <a:cubicBezTo>
                  <a:pt x="35" y="177"/>
                  <a:pt x="35" y="177"/>
                  <a:pt x="35" y="177"/>
                </a:cubicBezTo>
                <a:cubicBezTo>
                  <a:pt x="35" y="177"/>
                  <a:pt x="34" y="178"/>
                  <a:pt x="34" y="178"/>
                </a:cubicBezTo>
                <a:cubicBezTo>
                  <a:pt x="34" y="177"/>
                  <a:pt x="34" y="177"/>
                  <a:pt x="34" y="177"/>
                </a:cubicBezTo>
                <a:cubicBezTo>
                  <a:pt x="34" y="177"/>
                  <a:pt x="34" y="178"/>
                  <a:pt x="34" y="178"/>
                </a:cubicBezTo>
                <a:cubicBezTo>
                  <a:pt x="33" y="178"/>
                  <a:pt x="32" y="178"/>
                  <a:pt x="32" y="178"/>
                </a:cubicBezTo>
                <a:cubicBezTo>
                  <a:pt x="31" y="178"/>
                  <a:pt x="31" y="179"/>
                  <a:pt x="31" y="179"/>
                </a:cubicBezTo>
                <a:cubicBezTo>
                  <a:pt x="31" y="178"/>
                  <a:pt x="31" y="178"/>
                  <a:pt x="30" y="178"/>
                </a:cubicBezTo>
                <a:cubicBezTo>
                  <a:pt x="30" y="178"/>
                  <a:pt x="31" y="178"/>
                  <a:pt x="31" y="179"/>
                </a:cubicBezTo>
                <a:cubicBezTo>
                  <a:pt x="30" y="179"/>
                  <a:pt x="30" y="179"/>
                  <a:pt x="29" y="179"/>
                </a:cubicBezTo>
                <a:cubicBezTo>
                  <a:pt x="29" y="179"/>
                  <a:pt x="29" y="179"/>
                  <a:pt x="29" y="178"/>
                </a:cubicBezTo>
                <a:cubicBezTo>
                  <a:pt x="28" y="179"/>
                  <a:pt x="29" y="179"/>
                  <a:pt x="29" y="180"/>
                </a:cubicBezTo>
                <a:cubicBezTo>
                  <a:pt x="29" y="180"/>
                  <a:pt x="28" y="180"/>
                  <a:pt x="28" y="180"/>
                </a:cubicBezTo>
                <a:cubicBezTo>
                  <a:pt x="28" y="180"/>
                  <a:pt x="28" y="180"/>
                  <a:pt x="28" y="180"/>
                </a:cubicBezTo>
                <a:cubicBezTo>
                  <a:pt x="28" y="180"/>
                  <a:pt x="28" y="179"/>
                  <a:pt x="28" y="179"/>
                </a:cubicBezTo>
                <a:cubicBezTo>
                  <a:pt x="28" y="179"/>
                  <a:pt x="27" y="179"/>
                  <a:pt x="28" y="180"/>
                </a:cubicBezTo>
                <a:cubicBezTo>
                  <a:pt x="27" y="180"/>
                  <a:pt x="27" y="180"/>
                  <a:pt x="27" y="180"/>
                </a:cubicBezTo>
                <a:cubicBezTo>
                  <a:pt x="26" y="179"/>
                  <a:pt x="27" y="180"/>
                  <a:pt x="26" y="179"/>
                </a:cubicBezTo>
                <a:cubicBezTo>
                  <a:pt x="25" y="180"/>
                  <a:pt x="25" y="180"/>
                  <a:pt x="24" y="180"/>
                </a:cubicBezTo>
                <a:cubicBezTo>
                  <a:pt x="24" y="180"/>
                  <a:pt x="25" y="180"/>
                  <a:pt x="24" y="181"/>
                </a:cubicBezTo>
                <a:cubicBezTo>
                  <a:pt x="25" y="181"/>
                  <a:pt x="25" y="181"/>
                  <a:pt x="25" y="181"/>
                </a:cubicBezTo>
                <a:cubicBezTo>
                  <a:pt x="25" y="181"/>
                  <a:pt x="25" y="181"/>
                  <a:pt x="26" y="181"/>
                </a:cubicBezTo>
                <a:cubicBezTo>
                  <a:pt x="26" y="181"/>
                  <a:pt x="26" y="181"/>
                  <a:pt x="26" y="181"/>
                </a:cubicBezTo>
                <a:cubicBezTo>
                  <a:pt x="26" y="181"/>
                  <a:pt x="26" y="180"/>
                  <a:pt x="27" y="180"/>
                </a:cubicBezTo>
                <a:cubicBezTo>
                  <a:pt x="27" y="180"/>
                  <a:pt x="27" y="180"/>
                  <a:pt x="27" y="180"/>
                </a:cubicBezTo>
                <a:cubicBezTo>
                  <a:pt x="27" y="180"/>
                  <a:pt x="28" y="181"/>
                  <a:pt x="28" y="181"/>
                </a:cubicBezTo>
                <a:cubicBezTo>
                  <a:pt x="28" y="181"/>
                  <a:pt x="28" y="181"/>
                  <a:pt x="29" y="181"/>
                </a:cubicBezTo>
                <a:cubicBezTo>
                  <a:pt x="29" y="181"/>
                  <a:pt x="29" y="181"/>
                  <a:pt x="29" y="181"/>
                </a:cubicBezTo>
                <a:cubicBezTo>
                  <a:pt x="29" y="181"/>
                  <a:pt x="29" y="181"/>
                  <a:pt x="29" y="180"/>
                </a:cubicBezTo>
                <a:cubicBezTo>
                  <a:pt x="29" y="180"/>
                  <a:pt x="29" y="180"/>
                  <a:pt x="29" y="180"/>
                </a:cubicBezTo>
                <a:cubicBezTo>
                  <a:pt x="30" y="181"/>
                  <a:pt x="29" y="181"/>
                  <a:pt x="29" y="181"/>
                </a:cubicBezTo>
                <a:cubicBezTo>
                  <a:pt x="29" y="181"/>
                  <a:pt x="31" y="181"/>
                  <a:pt x="30" y="181"/>
                </a:cubicBezTo>
                <a:cubicBezTo>
                  <a:pt x="30" y="180"/>
                  <a:pt x="31" y="181"/>
                  <a:pt x="31" y="180"/>
                </a:cubicBezTo>
                <a:cubicBezTo>
                  <a:pt x="32" y="180"/>
                  <a:pt x="31" y="180"/>
                  <a:pt x="31" y="181"/>
                </a:cubicBezTo>
                <a:cubicBezTo>
                  <a:pt x="32" y="181"/>
                  <a:pt x="33" y="180"/>
                  <a:pt x="33" y="181"/>
                </a:cubicBezTo>
                <a:cubicBezTo>
                  <a:pt x="33" y="181"/>
                  <a:pt x="33" y="180"/>
                  <a:pt x="33" y="180"/>
                </a:cubicBezTo>
                <a:cubicBezTo>
                  <a:pt x="33" y="180"/>
                  <a:pt x="34" y="180"/>
                  <a:pt x="34" y="180"/>
                </a:cubicBezTo>
                <a:cubicBezTo>
                  <a:pt x="34" y="180"/>
                  <a:pt x="34" y="180"/>
                  <a:pt x="34" y="180"/>
                </a:cubicBezTo>
                <a:cubicBezTo>
                  <a:pt x="34" y="179"/>
                  <a:pt x="35" y="180"/>
                  <a:pt x="35" y="179"/>
                </a:cubicBezTo>
                <a:cubicBezTo>
                  <a:pt x="35" y="179"/>
                  <a:pt x="35" y="180"/>
                  <a:pt x="35" y="180"/>
                </a:cubicBezTo>
                <a:cubicBezTo>
                  <a:pt x="36" y="179"/>
                  <a:pt x="37" y="179"/>
                  <a:pt x="38" y="179"/>
                </a:cubicBezTo>
                <a:cubicBezTo>
                  <a:pt x="38" y="179"/>
                  <a:pt x="38" y="179"/>
                  <a:pt x="38" y="179"/>
                </a:cubicBezTo>
                <a:cubicBezTo>
                  <a:pt x="37" y="179"/>
                  <a:pt x="37" y="179"/>
                  <a:pt x="37" y="180"/>
                </a:cubicBezTo>
                <a:cubicBezTo>
                  <a:pt x="37" y="180"/>
                  <a:pt x="37" y="180"/>
                  <a:pt x="37" y="180"/>
                </a:cubicBezTo>
                <a:cubicBezTo>
                  <a:pt x="37" y="180"/>
                  <a:pt x="37" y="180"/>
                  <a:pt x="37" y="180"/>
                </a:cubicBezTo>
                <a:cubicBezTo>
                  <a:pt x="37" y="180"/>
                  <a:pt x="37" y="180"/>
                  <a:pt x="37" y="180"/>
                </a:cubicBezTo>
                <a:cubicBezTo>
                  <a:pt x="36" y="180"/>
                  <a:pt x="36" y="180"/>
                  <a:pt x="36" y="180"/>
                </a:cubicBezTo>
                <a:cubicBezTo>
                  <a:pt x="36" y="180"/>
                  <a:pt x="36" y="180"/>
                  <a:pt x="36" y="180"/>
                </a:cubicBezTo>
                <a:cubicBezTo>
                  <a:pt x="36" y="180"/>
                  <a:pt x="36" y="180"/>
                  <a:pt x="36" y="180"/>
                </a:cubicBezTo>
                <a:cubicBezTo>
                  <a:pt x="36" y="180"/>
                  <a:pt x="36" y="180"/>
                  <a:pt x="36" y="181"/>
                </a:cubicBezTo>
                <a:cubicBezTo>
                  <a:pt x="35" y="181"/>
                  <a:pt x="35" y="180"/>
                  <a:pt x="35" y="180"/>
                </a:cubicBezTo>
                <a:cubicBezTo>
                  <a:pt x="35" y="181"/>
                  <a:pt x="34" y="181"/>
                  <a:pt x="32" y="181"/>
                </a:cubicBezTo>
                <a:cubicBezTo>
                  <a:pt x="32" y="181"/>
                  <a:pt x="32" y="181"/>
                  <a:pt x="32" y="181"/>
                </a:cubicBezTo>
                <a:cubicBezTo>
                  <a:pt x="32" y="181"/>
                  <a:pt x="32" y="181"/>
                  <a:pt x="31" y="182"/>
                </a:cubicBezTo>
                <a:cubicBezTo>
                  <a:pt x="32" y="182"/>
                  <a:pt x="32" y="182"/>
                  <a:pt x="32" y="182"/>
                </a:cubicBezTo>
                <a:cubicBezTo>
                  <a:pt x="32" y="182"/>
                  <a:pt x="32" y="182"/>
                  <a:pt x="32" y="182"/>
                </a:cubicBezTo>
                <a:cubicBezTo>
                  <a:pt x="33" y="182"/>
                  <a:pt x="33" y="182"/>
                  <a:pt x="33" y="182"/>
                </a:cubicBezTo>
                <a:cubicBezTo>
                  <a:pt x="33" y="182"/>
                  <a:pt x="33" y="182"/>
                  <a:pt x="33" y="182"/>
                </a:cubicBezTo>
                <a:cubicBezTo>
                  <a:pt x="34" y="181"/>
                  <a:pt x="35" y="182"/>
                  <a:pt x="36" y="182"/>
                </a:cubicBezTo>
                <a:cubicBezTo>
                  <a:pt x="35" y="182"/>
                  <a:pt x="34" y="182"/>
                  <a:pt x="34" y="182"/>
                </a:cubicBezTo>
                <a:cubicBezTo>
                  <a:pt x="34" y="182"/>
                  <a:pt x="35" y="182"/>
                  <a:pt x="35" y="183"/>
                </a:cubicBezTo>
                <a:cubicBezTo>
                  <a:pt x="35" y="183"/>
                  <a:pt x="34" y="183"/>
                  <a:pt x="34" y="184"/>
                </a:cubicBezTo>
                <a:cubicBezTo>
                  <a:pt x="34" y="183"/>
                  <a:pt x="34" y="183"/>
                  <a:pt x="33" y="183"/>
                </a:cubicBezTo>
                <a:cubicBezTo>
                  <a:pt x="33" y="183"/>
                  <a:pt x="33" y="183"/>
                  <a:pt x="33" y="183"/>
                </a:cubicBezTo>
                <a:cubicBezTo>
                  <a:pt x="32" y="183"/>
                  <a:pt x="33" y="183"/>
                  <a:pt x="33" y="183"/>
                </a:cubicBezTo>
                <a:cubicBezTo>
                  <a:pt x="32" y="182"/>
                  <a:pt x="32" y="183"/>
                  <a:pt x="32" y="183"/>
                </a:cubicBezTo>
                <a:cubicBezTo>
                  <a:pt x="32" y="183"/>
                  <a:pt x="31" y="183"/>
                  <a:pt x="31" y="184"/>
                </a:cubicBezTo>
                <a:cubicBezTo>
                  <a:pt x="30" y="184"/>
                  <a:pt x="31" y="183"/>
                  <a:pt x="30" y="183"/>
                </a:cubicBezTo>
                <a:cubicBezTo>
                  <a:pt x="30" y="184"/>
                  <a:pt x="29" y="183"/>
                  <a:pt x="28" y="183"/>
                </a:cubicBezTo>
                <a:cubicBezTo>
                  <a:pt x="28" y="184"/>
                  <a:pt x="28" y="183"/>
                  <a:pt x="27" y="184"/>
                </a:cubicBezTo>
                <a:cubicBezTo>
                  <a:pt x="27" y="183"/>
                  <a:pt x="27" y="183"/>
                  <a:pt x="27" y="183"/>
                </a:cubicBezTo>
                <a:cubicBezTo>
                  <a:pt x="26" y="183"/>
                  <a:pt x="26" y="183"/>
                  <a:pt x="25" y="183"/>
                </a:cubicBezTo>
                <a:cubicBezTo>
                  <a:pt x="25" y="184"/>
                  <a:pt x="25" y="184"/>
                  <a:pt x="25" y="185"/>
                </a:cubicBezTo>
                <a:cubicBezTo>
                  <a:pt x="25" y="185"/>
                  <a:pt x="24" y="185"/>
                  <a:pt x="24" y="186"/>
                </a:cubicBezTo>
                <a:cubicBezTo>
                  <a:pt x="24" y="186"/>
                  <a:pt x="24" y="185"/>
                  <a:pt x="24" y="185"/>
                </a:cubicBezTo>
                <a:cubicBezTo>
                  <a:pt x="23" y="185"/>
                  <a:pt x="23" y="186"/>
                  <a:pt x="23" y="185"/>
                </a:cubicBezTo>
                <a:cubicBezTo>
                  <a:pt x="22" y="186"/>
                  <a:pt x="23" y="186"/>
                  <a:pt x="22" y="186"/>
                </a:cubicBezTo>
                <a:cubicBezTo>
                  <a:pt x="22" y="186"/>
                  <a:pt x="22" y="185"/>
                  <a:pt x="22" y="185"/>
                </a:cubicBezTo>
                <a:cubicBezTo>
                  <a:pt x="22" y="184"/>
                  <a:pt x="23" y="185"/>
                  <a:pt x="23" y="185"/>
                </a:cubicBezTo>
                <a:cubicBezTo>
                  <a:pt x="23" y="184"/>
                  <a:pt x="22" y="185"/>
                  <a:pt x="22" y="185"/>
                </a:cubicBezTo>
                <a:cubicBezTo>
                  <a:pt x="21" y="185"/>
                  <a:pt x="21" y="185"/>
                  <a:pt x="21" y="185"/>
                </a:cubicBezTo>
                <a:cubicBezTo>
                  <a:pt x="20" y="185"/>
                  <a:pt x="19" y="186"/>
                  <a:pt x="19" y="186"/>
                </a:cubicBezTo>
                <a:cubicBezTo>
                  <a:pt x="19" y="186"/>
                  <a:pt x="19" y="186"/>
                  <a:pt x="19" y="186"/>
                </a:cubicBezTo>
                <a:cubicBezTo>
                  <a:pt x="18" y="186"/>
                  <a:pt x="18" y="187"/>
                  <a:pt x="17" y="186"/>
                </a:cubicBezTo>
                <a:cubicBezTo>
                  <a:pt x="17" y="187"/>
                  <a:pt x="17" y="187"/>
                  <a:pt x="17" y="187"/>
                </a:cubicBezTo>
                <a:cubicBezTo>
                  <a:pt x="17" y="187"/>
                  <a:pt x="18" y="188"/>
                  <a:pt x="18" y="187"/>
                </a:cubicBezTo>
                <a:cubicBezTo>
                  <a:pt x="19" y="187"/>
                  <a:pt x="19" y="188"/>
                  <a:pt x="20" y="188"/>
                </a:cubicBezTo>
                <a:cubicBezTo>
                  <a:pt x="19" y="189"/>
                  <a:pt x="19" y="188"/>
                  <a:pt x="18" y="188"/>
                </a:cubicBezTo>
                <a:cubicBezTo>
                  <a:pt x="18" y="189"/>
                  <a:pt x="19" y="188"/>
                  <a:pt x="19" y="189"/>
                </a:cubicBezTo>
                <a:cubicBezTo>
                  <a:pt x="19" y="188"/>
                  <a:pt x="20" y="188"/>
                  <a:pt x="20" y="189"/>
                </a:cubicBezTo>
                <a:cubicBezTo>
                  <a:pt x="20" y="188"/>
                  <a:pt x="21" y="188"/>
                  <a:pt x="20" y="188"/>
                </a:cubicBezTo>
                <a:cubicBezTo>
                  <a:pt x="20" y="188"/>
                  <a:pt x="20" y="188"/>
                  <a:pt x="20" y="187"/>
                </a:cubicBezTo>
                <a:cubicBezTo>
                  <a:pt x="20" y="187"/>
                  <a:pt x="20" y="188"/>
                  <a:pt x="20" y="187"/>
                </a:cubicBezTo>
                <a:cubicBezTo>
                  <a:pt x="21" y="187"/>
                  <a:pt x="20" y="188"/>
                  <a:pt x="21" y="188"/>
                </a:cubicBezTo>
                <a:cubicBezTo>
                  <a:pt x="21" y="187"/>
                  <a:pt x="22" y="188"/>
                  <a:pt x="22" y="187"/>
                </a:cubicBezTo>
                <a:cubicBezTo>
                  <a:pt x="22" y="188"/>
                  <a:pt x="22" y="188"/>
                  <a:pt x="22" y="188"/>
                </a:cubicBezTo>
                <a:cubicBezTo>
                  <a:pt x="23" y="188"/>
                  <a:pt x="24" y="189"/>
                  <a:pt x="24" y="188"/>
                </a:cubicBezTo>
                <a:cubicBezTo>
                  <a:pt x="25" y="189"/>
                  <a:pt x="25" y="188"/>
                  <a:pt x="26" y="189"/>
                </a:cubicBezTo>
                <a:cubicBezTo>
                  <a:pt x="27" y="188"/>
                  <a:pt x="26" y="188"/>
                  <a:pt x="27" y="188"/>
                </a:cubicBezTo>
                <a:cubicBezTo>
                  <a:pt x="27" y="188"/>
                  <a:pt x="27" y="188"/>
                  <a:pt x="27" y="188"/>
                </a:cubicBezTo>
                <a:cubicBezTo>
                  <a:pt x="28" y="189"/>
                  <a:pt x="28" y="188"/>
                  <a:pt x="29" y="189"/>
                </a:cubicBezTo>
                <a:cubicBezTo>
                  <a:pt x="29" y="188"/>
                  <a:pt x="29" y="188"/>
                  <a:pt x="28" y="188"/>
                </a:cubicBezTo>
                <a:cubicBezTo>
                  <a:pt x="28" y="187"/>
                  <a:pt x="29" y="188"/>
                  <a:pt x="29" y="187"/>
                </a:cubicBezTo>
                <a:cubicBezTo>
                  <a:pt x="29" y="187"/>
                  <a:pt x="29" y="188"/>
                  <a:pt x="29" y="187"/>
                </a:cubicBezTo>
                <a:cubicBezTo>
                  <a:pt x="30" y="188"/>
                  <a:pt x="30" y="188"/>
                  <a:pt x="29" y="188"/>
                </a:cubicBezTo>
                <a:cubicBezTo>
                  <a:pt x="30" y="188"/>
                  <a:pt x="31" y="188"/>
                  <a:pt x="32" y="188"/>
                </a:cubicBezTo>
                <a:cubicBezTo>
                  <a:pt x="31" y="187"/>
                  <a:pt x="33" y="189"/>
                  <a:pt x="33" y="187"/>
                </a:cubicBezTo>
                <a:cubicBezTo>
                  <a:pt x="33" y="188"/>
                  <a:pt x="33" y="187"/>
                  <a:pt x="34" y="188"/>
                </a:cubicBezTo>
                <a:cubicBezTo>
                  <a:pt x="33" y="188"/>
                  <a:pt x="33" y="188"/>
                  <a:pt x="32" y="188"/>
                </a:cubicBezTo>
                <a:cubicBezTo>
                  <a:pt x="32" y="189"/>
                  <a:pt x="31" y="189"/>
                  <a:pt x="30" y="188"/>
                </a:cubicBezTo>
                <a:cubicBezTo>
                  <a:pt x="30" y="189"/>
                  <a:pt x="30" y="189"/>
                  <a:pt x="30" y="190"/>
                </a:cubicBezTo>
                <a:cubicBezTo>
                  <a:pt x="31" y="188"/>
                  <a:pt x="34" y="190"/>
                  <a:pt x="34" y="188"/>
                </a:cubicBezTo>
                <a:cubicBezTo>
                  <a:pt x="35" y="187"/>
                  <a:pt x="36" y="187"/>
                  <a:pt x="36" y="187"/>
                </a:cubicBezTo>
                <a:cubicBezTo>
                  <a:pt x="37" y="187"/>
                  <a:pt x="36" y="187"/>
                  <a:pt x="36" y="187"/>
                </a:cubicBezTo>
                <a:cubicBezTo>
                  <a:pt x="36" y="186"/>
                  <a:pt x="36" y="186"/>
                  <a:pt x="36" y="186"/>
                </a:cubicBezTo>
                <a:cubicBezTo>
                  <a:pt x="37" y="186"/>
                  <a:pt x="37" y="186"/>
                  <a:pt x="37" y="186"/>
                </a:cubicBezTo>
                <a:cubicBezTo>
                  <a:pt x="37" y="186"/>
                  <a:pt x="37" y="186"/>
                  <a:pt x="36" y="187"/>
                </a:cubicBezTo>
                <a:cubicBezTo>
                  <a:pt x="37" y="187"/>
                  <a:pt x="37" y="187"/>
                  <a:pt x="38" y="187"/>
                </a:cubicBezTo>
                <a:cubicBezTo>
                  <a:pt x="38" y="186"/>
                  <a:pt x="38" y="186"/>
                  <a:pt x="38" y="186"/>
                </a:cubicBezTo>
                <a:cubicBezTo>
                  <a:pt x="38" y="186"/>
                  <a:pt x="38" y="186"/>
                  <a:pt x="39" y="186"/>
                </a:cubicBezTo>
                <a:cubicBezTo>
                  <a:pt x="39" y="186"/>
                  <a:pt x="39" y="187"/>
                  <a:pt x="39" y="187"/>
                </a:cubicBezTo>
                <a:cubicBezTo>
                  <a:pt x="40" y="187"/>
                  <a:pt x="39" y="186"/>
                  <a:pt x="40" y="186"/>
                </a:cubicBezTo>
                <a:cubicBezTo>
                  <a:pt x="40" y="186"/>
                  <a:pt x="40" y="185"/>
                  <a:pt x="39" y="185"/>
                </a:cubicBezTo>
                <a:cubicBezTo>
                  <a:pt x="40" y="185"/>
                  <a:pt x="40" y="185"/>
                  <a:pt x="40" y="185"/>
                </a:cubicBezTo>
                <a:cubicBezTo>
                  <a:pt x="40" y="186"/>
                  <a:pt x="42" y="186"/>
                  <a:pt x="43" y="186"/>
                </a:cubicBezTo>
                <a:cubicBezTo>
                  <a:pt x="42" y="187"/>
                  <a:pt x="40" y="186"/>
                  <a:pt x="41" y="187"/>
                </a:cubicBezTo>
                <a:cubicBezTo>
                  <a:pt x="40" y="188"/>
                  <a:pt x="39" y="187"/>
                  <a:pt x="38" y="188"/>
                </a:cubicBezTo>
                <a:cubicBezTo>
                  <a:pt x="39" y="189"/>
                  <a:pt x="39" y="188"/>
                  <a:pt x="40" y="188"/>
                </a:cubicBezTo>
                <a:cubicBezTo>
                  <a:pt x="39" y="189"/>
                  <a:pt x="39" y="188"/>
                  <a:pt x="39" y="189"/>
                </a:cubicBezTo>
                <a:cubicBezTo>
                  <a:pt x="38" y="188"/>
                  <a:pt x="38" y="189"/>
                  <a:pt x="38" y="188"/>
                </a:cubicBezTo>
                <a:cubicBezTo>
                  <a:pt x="37" y="189"/>
                  <a:pt x="38" y="189"/>
                  <a:pt x="38" y="190"/>
                </a:cubicBezTo>
                <a:cubicBezTo>
                  <a:pt x="38" y="190"/>
                  <a:pt x="37" y="189"/>
                  <a:pt x="37" y="189"/>
                </a:cubicBezTo>
                <a:cubicBezTo>
                  <a:pt x="37" y="190"/>
                  <a:pt x="37" y="189"/>
                  <a:pt x="36" y="190"/>
                </a:cubicBezTo>
                <a:cubicBezTo>
                  <a:pt x="36" y="190"/>
                  <a:pt x="36" y="190"/>
                  <a:pt x="36" y="189"/>
                </a:cubicBezTo>
                <a:cubicBezTo>
                  <a:pt x="35" y="190"/>
                  <a:pt x="35" y="190"/>
                  <a:pt x="35" y="190"/>
                </a:cubicBezTo>
                <a:cubicBezTo>
                  <a:pt x="34" y="190"/>
                  <a:pt x="34" y="190"/>
                  <a:pt x="33" y="191"/>
                </a:cubicBezTo>
                <a:cubicBezTo>
                  <a:pt x="33" y="191"/>
                  <a:pt x="33" y="190"/>
                  <a:pt x="33" y="190"/>
                </a:cubicBezTo>
                <a:cubicBezTo>
                  <a:pt x="33" y="190"/>
                  <a:pt x="35" y="190"/>
                  <a:pt x="34" y="189"/>
                </a:cubicBezTo>
                <a:cubicBezTo>
                  <a:pt x="34" y="189"/>
                  <a:pt x="34" y="189"/>
                  <a:pt x="33" y="190"/>
                </a:cubicBezTo>
                <a:cubicBezTo>
                  <a:pt x="33" y="189"/>
                  <a:pt x="33" y="189"/>
                  <a:pt x="33" y="189"/>
                </a:cubicBezTo>
                <a:cubicBezTo>
                  <a:pt x="33" y="190"/>
                  <a:pt x="33" y="190"/>
                  <a:pt x="32" y="190"/>
                </a:cubicBezTo>
                <a:cubicBezTo>
                  <a:pt x="31" y="190"/>
                  <a:pt x="32" y="191"/>
                  <a:pt x="32" y="191"/>
                </a:cubicBezTo>
                <a:cubicBezTo>
                  <a:pt x="32" y="191"/>
                  <a:pt x="32" y="191"/>
                  <a:pt x="32" y="192"/>
                </a:cubicBezTo>
                <a:cubicBezTo>
                  <a:pt x="31" y="191"/>
                  <a:pt x="31" y="191"/>
                  <a:pt x="31" y="191"/>
                </a:cubicBezTo>
                <a:cubicBezTo>
                  <a:pt x="31" y="190"/>
                  <a:pt x="31" y="191"/>
                  <a:pt x="30" y="190"/>
                </a:cubicBezTo>
                <a:cubicBezTo>
                  <a:pt x="30" y="191"/>
                  <a:pt x="30" y="191"/>
                  <a:pt x="30" y="191"/>
                </a:cubicBezTo>
                <a:cubicBezTo>
                  <a:pt x="30" y="192"/>
                  <a:pt x="28" y="191"/>
                  <a:pt x="28" y="192"/>
                </a:cubicBezTo>
                <a:cubicBezTo>
                  <a:pt x="27" y="192"/>
                  <a:pt x="26" y="193"/>
                  <a:pt x="25" y="193"/>
                </a:cubicBezTo>
                <a:cubicBezTo>
                  <a:pt x="24" y="193"/>
                  <a:pt x="24" y="193"/>
                  <a:pt x="23" y="193"/>
                </a:cubicBezTo>
                <a:cubicBezTo>
                  <a:pt x="24" y="194"/>
                  <a:pt x="24" y="194"/>
                  <a:pt x="24" y="195"/>
                </a:cubicBezTo>
                <a:cubicBezTo>
                  <a:pt x="24" y="195"/>
                  <a:pt x="24" y="195"/>
                  <a:pt x="25" y="195"/>
                </a:cubicBezTo>
                <a:cubicBezTo>
                  <a:pt x="25" y="194"/>
                  <a:pt x="25" y="195"/>
                  <a:pt x="25" y="194"/>
                </a:cubicBezTo>
                <a:cubicBezTo>
                  <a:pt x="25" y="194"/>
                  <a:pt x="26" y="194"/>
                  <a:pt x="26" y="193"/>
                </a:cubicBezTo>
                <a:cubicBezTo>
                  <a:pt x="27" y="193"/>
                  <a:pt x="26" y="194"/>
                  <a:pt x="26" y="195"/>
                </a:cubicBezTo>
                <a:cubicBezTo>
                  <a:pt x="27" y="195"/>
                  <a:pt x="27" y="194"/>
                  <a:pt x="28" y="195"/>
                </a:cubicBezTo>
                <a:cubicBezTo>
                  <a:pt x="28" y="195"/>
                  <a:pt x="29" y="194"/>
                  <a:pt x="30" y="194"/>
                </a:cubicBezTo>
                <a:cubicBezTo>
                  <a:pt x="30" y="195"/>
                  <a:pt x="29" y="195"/>
                  <a:pt x="29" y="195"/>
                </a:cubicBezTo>
                <a:cubicBezTo>
                  <a:pt x="29" y="195"/>
                  <a:pt x="30" y="195"/>
                  <a:pt x="30" y="195"/>
                </a:cubicBezTo>
                <a:cubicBezTo>
                  <a:pt x="30" y="195"/>
                  <a:pt x="30" y="195"/>
                  <a:pt x="31" y="195"/>
                </a:cubicBezTo>
                <a:cubicBezTo>
                  <a:pt x="31" y="194"/>
                  <a:pt x="33" y="195"/>
                  <a:pt x="33" y="194"/>
                </a:cubicBezTo>
                <a:cubicBezTo>
                  <a:pt x="34" y="194"/>
                  <a:pt x="33" y="195"/>
                  <a:pt x="33" y="195"/>
                </a:cubicBezTo>
                <a:cubicBezTo>
                  <a:pt x="34" y="195"/>
                  <a:pt x="34" y="195"/>
                  <a:pt x="34" y="195"/>
                </a:cubicBezTo>
                <a:cubicBezTo>
                  <a:pt x="34" y="195"/>
                  <a:pt x="34" y="194"/>
                  <a:pt x="33" y="194"/>
                </a:cubicBezTo>
                <a:cubicBezTo>
                  <a:pt x="33" y="194"/>
                  <a:pt x="33" y="194"/>
                  <a:pt x="33" y="193"/>
                </a:cubicBezTo>
                <a:cubicBezTo>
                  <a:pt x="33" y="193"/>
                  <a:pt x="34" y="193"/>
                  <a:pt x="34" y="193"/>
                </a:cubicBezTo>
                <a:cubicBezTo>
                  <a:pt x="34" y="193"/>
                  <a:pt x="34" y="194"/>
                  <a:pt x="34" y="194"/>
                </a:cubicBezTo>
                <a:cubicBezTo>
                  <a:pt x="35" y="193"/>
                  <a:pt x="34" y="193"/>
                  <a:pt x="34" y="193"/>
                </a:cubicBezTo>
                <a:cubicBezTo>
                  <a:pt x="35" y="193"/>
                  <a:pt x="35" y="193"/>
                  <a:pt x="35" y="193"/>
                </a:cubicBezTo>
                <a:cubicBezTo>
                  <a:pt x="35" y="193"/>
                  <a:pt x="35" y="193"/>
                  <a:pt x="35" y="194"/>
                </a:cubicBezTo>
                <a:cubicBezTo>
                  <a:pt x="35" y="194"/>
                  <a:pt x="34" y="193"/>
                  <a:pt x="34" y="194"/>
                </a:cubicBezTo>
                <a:cubicBezTo>
                  <a:pt x="38" y="193"/>
                  <a:pt x="42" y="192"/>
                  <a:pt x="46" y="191"/>
                </a:cubicBezTo>
                <a:cubicBezTo>
                  <a:pt x="45" y="190"/>
                  <a:pt x="47" y="190"/>
                  <a:pt x="47" y="191"/>
                </a:cubicBezTo>
                <a:cubicBezTo>
                  <a:pt x="47" y="190"/>
                  <a:pt x="47" y="190"/>
                  <a:pt x="47" y="189"/>
                </a:cubicBezTo>
                <a:cubicBezTo>
                  <a:pt x="47" y="189"/>
                  <a:pt x="48" y="190"/>
                  <a:pt x="48" y="189"/>
                </a:cubicBezTo>
                <a:cubicBezTo>
                  <a:pt x="49" y="189"/>
                  <a:pt x="48" y="190"/>
                  <a:pt x="48" y="190"/>
                </a:cubicBezTo>
                <a:cubicBezTo>
                  <a:pt x="49" y="190"/>
                  <a:pt x="49" y="189"/>
                  <a:pt x="50" y="189"/>
                </a:cubicBezTo>
                <a:cubicBezTo>
                  <a:pt x="50" y="189"/>
                  <a:pt x="50" y="190"/>
                  <a:pt x="50" y="190"/>
                </a:cubicBezTo>
                <a:cubicBezTo>
                  <a:pt x="50" y="190"/>
                  <a:pt x="50" y="190"/>
                  <a:pt x="49" y="189"/>
                </a:cubicBezTo>
                <a:cubicBezTo>
                  <a:pt x="49" y="190"/>
                  <a:pt x="49" y="190"/>
                  <a:pt x="48" y="190"/>
                </a:cubicBezTo>
                <a:cubicBezTo>
                  <a:pt x="48" y="191"/>
                  <a:pt x="48" y="191"/>
                  <a:pt x="48" y="191"/>
                </a:cubicBezTo>
                <a:cubicBezTo>
                  <a:pt x="48" y="192"/>
                  <a:pt x="48" y="191"/>
                  <a:pt x="49" y="191"/>
                </a:cubicBezTo>
                <a:cubicBezTo>
                  <a:pt x="47" y="193"/>
                  <a:pt x="44" y="193"/>
                  <a:pt x="42" y="192"/>
                </a:cubicBezTo>
                <a:cubicBezTo>
                  <a:pt x="42" y="193"/>
                  <a:pt x="42" y="193"/>
                  <a:pt x="41" y="193"/>
                </a:cubicBezTo>
                <a:cubicBezTo>
                  <a:pt x="40" y="196"/>
                  <a:pt x="38" y="197"/>
                  <a:pt x="36" y="198"/>
                </a:cubicBezTo>
                <a:cubicBezTo>
                  <a:pt x="35" y="197"/>
                  <a:pt x="35" y="197"/>
                  <a:pt x="35" y="197"/>
                </a:cubicBezTo>
                <a:cubicBezTo>
                  <a:pt x="35" y="198"/>
                  <a:pt x="34" y="198"/>
                  <a:pt x="34" y="199"/>
                </a:cubicBezTo>
                <a:cubicBezTo>
                  <a:pt x="33" y="199"/>
                  <a:pt x="33" y="199"/>
                  <a:pt x="33" y="198"/>
                </a:cubicBezTo>
                <a:cubicBezTo>
                  <a:pt x="32" y="199"/>
                  <a:pt x="30" y="200"/>
                  <a:pt x="29" y="201"/>
                </a:cubicBezTo>
                <a:cubicBezTo>
                  <a:pt x="27" y="202"/>
                  <a:pt x="25" y="202"/>
                  <a:pt x="23" y="204"/>
                </a:cubicBezTo>
                <a:cubicBezTo>
                  <a:pt x="22" y="204"/>
                  <a:pt x="20" y="206"/>
                  <a:pt x="19" y="207"/>
                </a:cubicBezTo>
                <a:cubicBezTo>
                  <a:pt x="17" y="208"/>
                  <a:pt x="16" y="209"/>
                  <a:pt x="15" y="211"/>
                </a:cubicBezTo>
                <a:cubicBezTo>
                  <a:pt x="15" y="211"/>
                  <a:pt x="15" y="211"/>
                  <a:pt x="16" y="212"/>
                </a:cubicBezTo>
                <a:cubicBezTo>
                  <a:pt x="15" y="212"/>
                  <a:pt x="15" y="212"/>
                  <a:pt x="15" y="212"/>
                </a:cubicBezTo>
                <a:cubicBezTo>
                  <a:pt x="15" y="212"/>
                  <a:pt x="16" y="212"/>
                  <a:pt x="16" y="212"/>
                </a:cubicBezTo>
                <a:cubicBezTo>
                  <a:pt x="16" y="211"/>
                  <a:pt x="18" y="213"/>
                  <a:pt x="18" y="212"/>
                </a:cubicBezTo>
                <a:cubicBezTo>
                  <a:pt x="18" y="211"/>
                  <a:pt x="18" y="212"/>
                  <a:pt x="19" y="212"/>
                </a:cubicBezTo>
                <a:cubicBezTo>
                  <a:pt x="20" y="212"/>
                  <a:pt x="20" y="212"/>
                  <a:pt x="21" y="212"/>
                </a:cubicBezTo>
                <a:cubicBezTo>
                  <a:pt x="21" y="212"/>
                  <a:pt x="20" y="212"/>
                  <a:pt x="19" y="214"/>
                </a:cubicBezTo>
                <a:cubicBezTo>
                  <a:pt x="22" y="213"/>
                  <a:pt x="26" y="212"/>
                  <a:pt x="29" y="210"/>
                </a:cubicBezTo>
                <a:cubicBezTo>
                  <a:pt x="30" y="209"/>
                  <a:pt x="30" y="210"/>
                  <a:pt x="31" y="210"/>
                </a:cubicBezTo>
                <a:cubicBezTo>
                  <a:pt x="31" y="210"/>
                  <a:pt x="30" y="209"/>
                  <a:pt x="30" y="209"/>
                </a:cubicBezTo>
                <a:cubicBezTo>
                  <a:pt x="31" y="209"/>
                  <a:pt x="31" y="209"/>
                  <a:pt x="31" y="209"/>
                </a:cubicBezTo>
                <a:cubicBezTo>
                  <a:pt x="32" y="210"/>
                  <a:pt x="33" y="207"/>
                  <a:pt x="34" y="207"/>
                </a:cubicBezTo>
                <a:cubicBezTo>
                  <a:pt x="34" y="207"/>
                  <a:pt x="34" y="207"/>
                  <a:pt x="33" y="208"/>
                </a:cubicBezTo>
                <a:cubicBezTo>
                  <a:pt x="34" y="208"/>
                  <a:pt x="34" y="208"/>
                  <a:pt x="34" y="208"/>
                </a:cubicBezTo>
                <a:cubicBezTo>
                  <a:pt x="34" y="209"/>
                  <a:pt x="34" y="209"/>
                  <a:pt x="33" y="210"/>
                </a:cubicBezTo>
                <a:cubicBezTo>
                  <a:pt x="34" y="210"/>
                  <a:pt x="34" y="209"/>
                  <a:pt x="34" y="209"/>
                </a:cubicBezTo>
                <a:cubicBezTo>
                  <a:pt x="35" y="209"/>
                  <a:pt x="34" y="209"/>
                  <a:pt x="35" y="208"/>
                </a:cubicBezTo>
                <a:cubicBezTo>
                  <a:pt x="35" y="208"/>
                  <a:pt x="35" y="208"/>
                  <a:pt x="35" y="208"/>
                </a:cubicBezTo>
                <a:cubicBezTo>
                  <a:pt x="35" y="209"/>
                  <a:pt x="35" y="209"/>
                  <a:pt x="35" y="210"/>
                </a:cubicBezTo>
                <a:cubicBezTo>
                  <a:pt x="35" y="210"/>
                  <a:pt x="35" y="210"/>
                  <a:pt x="35" y="210"/>
                </a:cubicBezTo>
                <a:cubicBezTo>
                  <a:pt x="35" y="209"/>
                  <a:pt x="34" y="210"/>
                  <a:pt x="33" y="210"/>
                </a:cubicBezTo>
                <a:cubicBezTo>
                  <a:pt x="33" y="210"/>
                  <a:pt x="33" y="210"/>
                  <a:pt x="33" y="210"/>
                </a:cubicBezTo>
                <a:cubicBezTo>
                  <a:pt x="32" y="210"/>
                  <a:pt x="32" y="210"/>
                  <a:pt x="32" y="211"/>
                </a:cubicBezTo>
                <a:cubicBezTo>
                  <a:pt x="32" y="210"/>
                  <a:pt x="32" y="210"/>
                  <a:pt x="32" y="210"/>
                </a:cubicBezTo>
                <a:cubicBezTo>
                  <a:pt x="32" y="210"/>
                  <a:pt x="32" y="210"/>
                  <a:pt x="32" y="210"/>
                </a:cubicBezTo>
                <a:cubicBezTo>
                  <a:pt x="32" y="210"/>
                  <a:pt x="32" y="210"/>
                  <a:pt x="32" y="210"/>
                </a:cubicBezTo>
                <a:cubicBezTo>
                  <a:pt x="32" y="210"/>
                  <a:pt x="31" y="210"/>
                  <a:pt x="31" y="210"/>
                </a:cubicBezTo>
                <a:cubicBezTo>
                  <a:pt x="31" y="210"/>
                  <a:pt x="31" y="210"/>
                  <a:pt x="31" y="210"/>
                </a:cubicBezTo>
                <a:cubicBezTo>
                  <a:pt x="31" y="211"/>
                  <a:pt x="30" y="211"/>
                  <a:pt x="31" y="211"/>
                </a:cubicBezTo>
                <a:cubicBezTo>
                  <a:pt x="29" y="211"/>
                  <a:pt x="28" y="212"/>
                  <a:pt x="27" y="213"/>
                </a:cubicBezTo>
                <a:cubicBezTo>
                  <a:pt x="28" y="214"/>
                  <a:pt x="29" y="212"/>
                  <a:pt x="29" y="212"/>
                </a:cubicBezTo>
                <a:cubicBezTo>
                  <a:pt x="29" y="213"/>
                  <a:pt x="28" y="214"/>
                  <a:pt x="27" y="213"/>
                </a:cubicBezTo>
                <a:cubicBezTo>
                  <a:pt x="26" y="214"/>
                  <a:pt x="25" y="215"/>
                  <a:pt x="24" y="215"/>
                </a:cubicBezTo>
                <a:cubicBezTo>
                  <a:pt x="21" y="217"/>
                  <a:pt x="18" y="217"/>
                  <a:pt x="15" y="219"/>
                </a:cubicBezTo>
                <a:cubicBezTo>
                  <a:pt x="15" y="219"/>
                  <a:pt x="16" y="219"/>
                  <a:pt x="16" y="219"/>
                </a:cubicBezTo>
                <a:cubicBezTo>
                  <a:pt x="16" y="219"/>
                  <a:pt x="16" y="219"/>
                  <a:pt x="16" y="219"/>
                </a:cubicBezTo>
                <a:cubicBezTo>
                  <a:pt x="16" y="220"/>
                  <a:pt x="17" y="220"/>
                  <a:pt x="17" y="219"/>
                </a:cubicBezTo>
                <a:cubicBezTo>
                  <a:pt x="17" y="219"/>
                  <a:pt x="17" y="219"/>
                  <a:pt x="17" y="219"/>
                </a:cubicBezTo>
                <a:cubicBezTo>
                  <a:pt x="17" y="219"/>
                  <a:pt x="17" y="219"/>
                  <a:pt x="17" y="220"/>
                </a:cubicBezTo>
                <a:cubicBezTo>
                  <a:pt x="18" y="219"/>
                  <a:pt x="19" y="219"/>
                  <a:pt x="20" y="220"/>
                </a:cubicBezTo>
                <a:cubicBezTo>
                  <a:pt x="20" y="220"/>
                  <a:pt x="20" y="219"/>
                  <a:pt x="20" y="219"/>
                </a:cubicBezTo>
                <a:cubicBezTo>
                  <a:pt x="20" y="220"/>
                  <a:pt x="21" y="219"/>
                  <a:pt x="21" y="219"/>
                </a:cubicBezTo>
                <a:cubicBezTo>
                  <a:pt x="21" y="219"/>
                  <a:pt x="21" y="220"/>
                  <a:pt x="21" y="220"/>
                </a:cubicBezTo>
                <a:cubicBezTo>
                  <a:pt x="21" y="220"/>
                  <a:pt x="21" y="220"/>
                  <a:pt x="22" y="220"/>
                </a:cubicBezTo>
                <a:cubicBezTo>
                  <a:pt x="21" y="220"/>
                  <a:pt x="21" y="220"/>
                  <a:pt x="21" y="220"/>
                </a:cubicBezTo>
                <a:cubicBezTo>
                  <a:pt x="22" y="221"/>
                  <a:pt x="22" y="221"/>
                  <a:pt x="22" y="220"/>
                </a:cubicBezTo>
                <a:cubicBezTo>
                  <a:pt x="22" y="221"/>
                  <a:pt x="22" y="221"/>
                  <a:pt x="22" y="221"/>
                </a:cubicBezTo>
                <a:cubicBezTo>
                  <a:pt x="23" y="221"/>
                  <a:pt x="23" y="221"/>
                  <a:pt x="22" y="221"/>
                </a:cubicBezTo>
                <a:cubicBezTo>
                  <a:pt x="22" y="220"/>
                  <a:pt x="23" y="221"/>
                  <a:pt x="23" y="221"/>
                </a:cubicBezTo>
                <a:cubicBezTo>
                  <a:pt x="23" y="220"/>
                  <a:pt x="23" y="220"/>
                  <a:pt x="23" y="220"/>
                </a:cubicBezTo>
                <a:cubicBezTo>
                  <a:pt x="23" y="220"/>
                  <a:pt x="23" y="220"/>
                  <a:pt x="23" y="220"/>
                </a:cubicBezTo>
                <a:cubicBezTo>
                  <a:pt x="24" y="220"/>
                  <a:pt x="23" y="221"/>
                  <a:pt x="24" y="221"/>
                </a:cubicBezTo>
                <a:cubicBezTo>
                  <a:pt x="25" y="221"/>
                  <a:pt x="25" y="220"/>
                  <a:pt x="26" y="220"/>
                </a:cubicBezTo>
                <a:cubicBezTo>
                  <a:pt x="27" y="221"/>
                  <a:pt x="25" y="221"/>
                  <a:pt x="25" y="222"/>
                </a:cubicBezTo>
                <a:cubicBezTo>
                  <a:pt x="25" y="222"/>
                  <a:pt x="25" y="222"/>
                  <a:pt x="26" y="222"/>
                </a:cubicBezTo>
                <a:cubicBezTo>
                  <a:pt x="26" y="222"/>
                  <a:pt x="25" y="222"/>
                  <a:pt x="25" y="222"/>
                </a:cubicBezTo>
                <a:cubicBezTo>
                  <a:pt x="26" y="221"/>
                  <a:pt x="26" y="222"/>
                  <a:pt x="26" y="221"/>
                </a:cubicBezTo>
                <a:cubicBezTo>
                  <a:pt x="27" y="221"/>
                  <a:pt x="27" y="222"/>
                  <a:pt x="27" y="222"/>
                </a:cubicBezTo>
                <a:cubicBezTo>
                  <a:pt x="28" y="221"/>
                  <a:pt x="29" y="221"/>
                  <a:pt x="29" y="221"/>
                </a:cubicBezTo>
                <a:cubicBezTo>
                  <a:pt x="30" y="221"/>
                  <a:pt x="30" y="220"/>
                  <a:pt x="29" y="220"/>
                </a:cubicBezTo>
                <a:cubicBezTo>
                  <a:pt x="29" y="220"/>
                  <a:pt x="30" y="220"/>
                  <a:pt x="30" y="219"/>
                </a:cubicBezTo>
                <a:cubicBezTo>
                  <a:pt x="30" y="220"/>
                  <a:pt x="30" y="220"/>
                  <a:pt x="31" y="221"/>
                </a:cubicBezTo>
                <a:cubicBezTo>
                  <a:pt x="30" y="221"/>
                  <a:pt x="28" y="223"/>
                  <a:pt x="28" y="224"/>
                </a:cubicBezTo>
                <a:cubicBezTo>
                  <a:pt x="27" y="224"/>
                  <a:pt x="25" y="225"/>
                  <a:pt x="23" y="225"/>
                </a:cubicBezTo>
                <a:cubicBezTo>
                  <a:pt x="24" y="226"/>
                  <a:pt x="23" y="226"/>
                  <a:pt x="22" y="226"/>
                </a:cubicBezTo>
                <a:cubicBezTo>
                  <a:pt x="22" y="225"/>
                  <a:pt x="23" y="225"/>
                  <a:pt x="23" y="225"/>
                </a:cubicBezTo>
                <a:cubicBezTo>
                  <a:pt x="22" y="224"/>
                  <a:pt x="22" y="226"/>
                  <a:pt x="21" y="226"/>
                </a:cubicBezTo>
                <a:cubicBezTo>
                  <a:pt x="20" y="226"/>
                  <a:pt x="21" y="225"/>
                  <a:pt x="20" y="225"/>
                </a:cubicBezTo>
                <a:cubicBezTo>
                  <a:pt x="20" y="226"/>
                  <a:pt x="19" y="227"/>
                  <a:pt x="18" y="226"/>
                </a:cubicBezTo>
                <a:cubicBezTo>
                  <a:pt x="17" y="227"/>
                  <a:pt x="16" y="227"/>
                  <a:pt x="15" y="228"/>
                </a:cubicBezTo>
                <a:cubicBezTo>
                  <a:pt x="15" y="229"/>
                  <a:pt x="16" y="228"/>
                  <a:pt x="16" y="228"/>
                </a:cubicBezTo>
                <a:cubicBezTo>
                  <a:pt x="16" y="228"/>
                  <a:pt x="13" y="230"/>
                  <a:pt x="12" y="229"/>
                </a:cubicBezTo>
                <a:cubicBezTo>
                  <a:pt x="11" y="230"/>
                  <a:pt x="7" y="230"/>
                  <a:pt x="7" y="232"/>
                </a:cubicBezTo>
                <a:cubicBezTo>
                  <a:pt x="6" y="232"/>
                  <a:pt x="6" y="233"/>
                  <a:pt x="5" y="233"/>
                </a:cubicBezTo>
                <a:cubicBezTo>
                  <a:pt x="5" y="232"/>
                  <a:pt x="5" y="232"/>
                  <a:pt x="5" y="232"/>
                </a:cubicBezTo>
                <a:cubicBezTo>
                  <a:pt x="3" y="233"/>
                  <a:pt x="1" y="234"/>
                  <a:pt x="1" y="236"/>
                </a:cubicBezTo>
                <a:cubicBezTo>
                  <a:pt x="2" y="237"/>
                  <a:pt x="3" y="237"/>
                  <a:pt x="2" y="238"/>
                </a:cubicBezTo>
                <a:cubicBezTo>
                  <a:pt x="4" y="238"/>
                  <a:pt x="5" y="238"/>
                  <a:pt x="6" y="240"/>
                </a:cubicBezTo>
                <a:cubicBezTo>
                  <a:pt x="6" y="239"/>
                  <a:pt x="7" y="239"/>
                  <a:pt x="7" y="238"/>
                </a:cubicBezTo>
                <a:cubicBezTo>
                  <a:pt x="7" y="238"/>
                  <a:pt x="7" y="238"/>
                  <a:pt x="7" y="238"/>
                </a:cubicBezTo>
                <a:cubicBezTo>
                  <a:pt x="7" y="238"/>
                  <a:pt x="7" y="238"/>
                  <a:pt x="7" y="238"/>
                </a:cubicBezTo>
                <a:cubicBezTo>
                  <a:pt x="8" y="238"/>
                  <a:pt x="8" y="238"/>
                  <a:pt x="8" y="238"/>
                </a:cubicBezTo>
                <a:cubicBezTo>
                  <a:pt x="9" y="238"/>
                  <a:pt x="9" y="239"/>
                  <a:pt x="8" y="239"/>
                </a:cubicBezTo>
                <a:cubicBezTo>
                  <a:pt x="9" y="239"/>
                  <a:pt x="9" y="239"/>
                  <a:pt x="9" y="239"/>
                </a:cubicBezTo>
                <a:cubicBezTo>
                  <a:pt x="10" y="240"/>
                  <a:pt x="12" y="238"/>
                  <a:pt x="13" y="238"/>
                </a:cubicBezTo>
                <a:cubicBezTo>
                  <a:pt x="15" y="239"/>
                  <a:pt x="16" y="237"/>
                  <a:pt x="17" y="236"/>
                </a:cubicBezTo>
                <a:cubicBezTo>
                  <a:pt x="18" y="236"/>
                  <a:pt x="18" y="236"/>
                  <a:pt x="18" y="236"/>
                </a:cubicBezTo>
                <a:cubicBezTo>
                  <a:pt x="17" y="238"/>
                  <a:pt x="16" y="238"/>
                  <a:pt x="15" y="239"/>
                </a:cubicBezTo>
                <a:cubicBezTo>
                  <a:pt x="15" y="239"/>
                  <a:pt x="16" y="239"/>
                  <a:pt x="16" y="239"/>
                </a:cubicBezTo>
                <a:cubicBezTo>
                  <a:pt x="18" y="238"/>
                  <a:pt x="19" y="238"/>
                  <a:pt x="21" y="237"/>
                </a:cubicBezTo>
                <a:cubicBezTo>
                  <a:pt x="22" y="237"/>
                  <a:pt x="22" y="237"/>
                  <a:pt x="22" y="237"/>
                </a:cubicBezTo>
                <a:cubicBezTo>
                  <a:pt x="21" y="237"/>
                  <a:pt x="20" y="238"/>
                  <a:pt x="19" y="239"/>
                </a:cubicBezTo>
                <a:cubicBezTo>
                  <a:pt x="20" y="239"/>
                  <a:pt x="20" y="239"/>
                  <a:pt x="21" y="239"/>
                </a:cubicBezTo>
                <a:cubicBezTo>
                  <a:pt x="20" y="238"/>
                  <a:pt x="21" y="238"/>
                  <a:pt x="21" y="239"/>
                </a:cubicBezTo>
                <a:cubicBezTo>
                  <a:pt x="21" y="238"/>
                  <a:pt x="21" y="238"/>
                  <a:pt x="21" y="237"/>
                </a:cubicBezTo>
                <a:cubicBezTo>
                  <a:pt x="22" y="238"/>
                  <a:pt x="24" y="237"/>
                  <a:pt x="23" y="236"/>
                </a:cubicBezTo>
                <a:cubicBezTo>
                  <a:pt x="23" y="235"/>
                  <a:pt x="23" y="237"/>
                  <a:pt x="24" y="236"/>
                </a:cubicBezTo>
                <a:cubicBezTo>
                  <a:pt x="24" y="237"/>
                  <a:pt x="23" y="237"/>
                  <a:pt x="24" y="237"/>
                </a:cubicBezTo>
                <a:cubicBezTo>
                  <a:pt x="24" y="237"/>
                  <a:pt x="24" y="236"/>
                  <a:pt x="24" y="236"/>
                </a:cubicBezTo>
                <a:cubicBezTo>
                  <a:pt x="25" y="235"/>
                  <a:pt x="25" y="236"/>
                  <a:pt x="25" y="237"/>
                </a:cubicBezTo>
                <a:cubicBezTo>
                  <a:pt x="26" y="236"/>
                  <a:pt x="25" y="236"/>
                  <a:pt x="26" y="235"/>
                </a:cubicBezTo>
                <a:cubicBezTo>
                  <a:pt x="26" y="235"/>
                  <a:pt x="26" y="236"/>
                  <a:pt x="26" y="236"/>
                </a:cubicBezTo>
                <a:cubicBezTo>
                  <a:pt x="26" y="236"/>
                  <a:pt x="26" y="235"/>
                  <a:pt x="26" y="235"/>
                </a:cubicBezTo>
                <a:cubicBezTo>
                  <a:pt x="26" y="235"/>
                  <a:pt x="27" y="235"/>
                  <a:pt x="27" y="236"/>
                </a:cubicBezTo>
                <a:cubicBezTo>
                  <a:pt x="27" y="236"/>
                  <a:pt x="27" y="236"/>
                  <a:pt x="26" y="236"/>
                </a:cubicBezTo>
                <a:cubicBezTo>
                  <a:pt x="27" y="237"/>
                  <a:pt x="27" y="236"/>
                  <a:pt x="27" y="235"/>
                </a:cubicBezTo>
                <a:cubicBezTo>
                  <a:pt x="28" y="235"/>
                  <a:pt x="29" y="235"/>
                  <a:pt x="29" y="234"/>
                </a:cubicBezTo>
                <a:cubicBezTo>
                  <a:pt x="30" y="234"/>
                  <a:pt x="29" y="234"/>
                  <a:pt x="30" y="235"/>
                </a:cubicBezTo>
                <a:cubicBezTo>
                  <a:pt x="29" y="235"/>
                  <a:pt x="29" y="235"/>
                  <a:pt x="28" y="235"/>
                </a:cubicBezTo>
                <a:cubicBezTo>
                  <a:pt x="29" y="236"/>
                  <a:pt x="29" y="236"/>
                  <a:pt x="29" y="237"/>
                </a:cubicBezTo>
                <a:cubicBezTo>
                  <a:pt x="29" y="237"/>
                  <a:pt x="29" y="237"/>
                  <a:pt x="29" y="236"/>
                </a:cubicBezTo>
                <a:cubicBezTo>
                  <a:pt x="29" y="237"/>
                  <a:pt x="30" y="237"/>
                  <a:pt x="30" y="237"/>
                </a:cubicBezTo>
                <a:cubicBezTo>
                  <a:pt x="29" y="238"/>
                  <a:pt x="28" y="238"/>
                  <a:pt x="28" y="239"/>
                </a:cubicBezTo>
                <a:cubicBezTo>
                  <a:pt x="28" y="239"/>
                  <a:pt x="28" y="239"/>
                  <a:pt x="28" y="240"/>
                </a:cubicBezTo>
                <a:cubicBezTo>
                  <a:pt x="28" y="240"/>
                  <a:pt x="28" y="240"/>
                  <a:pt x="27" y="240"/>
                </a:cubicBezTo>
                <a:cubicBezTo>
                  <a:pt x="28" y="241"/>
                  <a:pt x="28" y="240"/>
                  <a:pt x="29" y="241"/>
                </a:cubicBezTo>
                <a:cubicBezTo>
                  <a:pt x="29" y="240"/>
                  <a:pt x="31" y="241"/>
                  <a:pt x="31" y="240"/>
                </a:cubicBezTo>
                <a:cubicBezTo>
                  <a:pt x="31" y="240"/>
                  <a:pt x="31" y="240"/>
                  <a:pt x="32" y="240"/>
                </a:cubicBezTo>
                <a:cubicBezTo>
                  <a:pt x="32" y="240"/>
                  <a:pt x="33" y="240"/>
                  <a:pt x="34" y="240"/>
                </a:cubicBezTo>
                <a:cubicBezTo>
                  <a:pt x="33" y="241"/>
                  <a:pt x="33" y="241"/>
                  <a:pt x="32" y="242"/>
                </a:cubicBezTo>
                <a:cubicBezTo>
                  <a:pt x="35" y="241"/>
                  <a:pt x="39" y="241"/>
                  <a:pt x="42" y="238"/>
                </a:cubicBezTo>
                <a:cubicBezTo>
                  <a:pt x="43" y="239"/>
                  <a:pt x="43" y="239"/>
                  <a:pt x="43" y="239"/>
                </a:cubicBezTo>
                <a:cubicBezTo>
                  <a:pt x="43" y="239"/>
                  <a:pt x="43" y="239"/>
                  <a:pt x="43" y="239"/>
                </a:cubicBezTo>
                <a:cubicBezTo>
                  <a:pt x="43" y="239"/>
                  <a:pt x="43" y="239"/>
                  <a:pt x="43" y="238"/>
                </a:cubicBezTo>
                <a:cubicBezTo>
                  <a:pt x="44" y="238"/>
                  <a:pt x="44" y="238"/>
                  <a:pt x="44" y="239"/>
                </a:cubicBezTo>
                <a:cubicBezTo>
                  <a:pt x="44" y="238"/>
                  <a:pt x="44" y="238"/>
                  <a:pt x="43" y="238"/>
                </a:cubicBezTo>
                <a:cubicBezTo>
                  <a:pt x="43" y="238"/>
                  <a:pt x="43" y="238"/>
                  <a:pt x="43" y="238"/>
                </a:cubicBezTo>
                <a:cubicBezTo>
                  <a:pt x="44" y="238"/>
                  <a:pt x="44" y="238"/>
                  <a:pt x="44" y="237"/>
                </a:cubicBezTo>
                <a:cubicBezTo>
                  <a:pt x="44" y="238"/>
                  <a:pt x="44" y="238"/>
                  <a:pt x="44" y="238"/>
                </a:cubicBezTo>
                <a:cubicBezTo>
                  <a:pt x="45" y="238"/>
                  <a:pt x="45" y="238"/>
                  <a:pt x="45" y="238"/>
                </a:cubicBezTo>
                <a:cubicBezTo>
                  <a:pt x="45" y="238"/>
                  <a:pt x="45" y="238"/>
                  <a:pt x="44" y="238"/>
                </a:cubicBezTo>
                <a:cubicBezTo>
                  <a:pt x="45" y="239"/>
                  <a:pt x="46" y="238"/>
                  <a:pt x="47" y="239"/>
                </a:cubicBezTo>
                <a:cubicBezTo>
                  <a:pt x="46" y="239"/>
                  <a:pt x="46" y="239"/>
                  <a:pt x="46" y="239"/>
                </a:cubicBezTo>
                <a:cubicBezTo>
                  <a:pt x="46" y="239"/>
                  <a:pt x="46" y="239"/>
                  <a:pt x="46" y="238"/>
                </a:cubicBezTo>
                <a:cubicBezTo>
                  <a:pt x="45" y="239"/>
                  <a:pt x="45" y="239"/>
                  <a:pt x="45" y="239"/>
                </a:cubicBezTo>
                <a:cubicBezTo>
                  <a:pt x="45" y="239"/>
                  <a:pt x="45" y="239"/>
                  <a:pt x="45" y="239"/>
                </a:cubicBezTo>
                <a:cubicBezTo>
                  <a:pt x="45" y="239"/>
                  <a:pt x="45" y="239"/>
                  <a:pt x="45" y="239"/>
                </a:cubicBezTo>
                <a:cubicBezTo>
                  <a:pt x="45" y="239"/>
                  <a:pt x="45" y="240"/>
                  <a:pt x="44" y="240"/>
                </a:cubicBezTo>
                <a:cubicBezTo>
                  <a:pt x="44" y="240"/>
                  <a:pt x="44" y="240"/>
                  <a:pt x="44" y="240"/>
                </a:cubicBezTo>
                <a:cubicBezTo>
                  <a:pt x="44" y="240"/>
                  <a:pt x="45" y="240"/>
                  <a:pt x="45" y="239"/>
                </a:cubicBezTo>
                <a:cubicBezTo>
                  <a:pt x="45" y="239"/>
                  <a:pt x="45" y="239"/>
                  <a:pt x="45" y="239"/>
                </a:cubicBezTo>
                <a:cubicBezTo>
                  <a:pt x="45" y="239"/>
                  <a:pt x="45" y="239"/>
                  <a:pt x="45" y="239"/>
                </a:cubicBezTo>
                <a:cubicBezTo>
                  <a:pt x="44" y="239"/>
                  <a:pt x="43" y="239"/>
                  <a:pt x="43" y="240"/>
                </a:cubicBezTo>
                <a:cubicBezTo>
                  <a:pt x="43" y="240"/>
                  <a:pt x="43" y="240"/>
                  <a:pt x="43" y="240"/>
                </a:cubicBezTo>
                <a:cubicBezTo>
                  <a:pt x="43" y="240"/>
                  <a:pt x="44" y="240"/>
                  <a:pt x="44" y="240"/>
                </a:cubicBezTo>
                <a:cubicBezTo>
                  <a:pt x="42" y="240"/>
                  <a:pt x="41" y="241"/>
                  <a:pt x="40" y="242"/>
                </a:cubicBezTo>
                <a:cubicBezTo>
                  <a:pt x="41" y="242"/>
                  <a:pt x="41" y="241"/>
                  <a:pt x="42" y="241"/>
                </a:cubicBezTo>
                <a:cubicBezTo>
                  <a:pt x="42" y="242"/>
                  <a:pt x="40" y="243"/>
                  <a:pt x="39" y="242"/>
                </a:cubicBezTo>
                <a:cubicBezTo>
                  <a:pt x="39" y="243"/>
                  <a:pt x="38" y="244"/>
                  <a:pt x="37" y="243"/>
                </a:cubicBezTo>
                <a:cubicBezTo>
                  <a:pt x="34" y="245"/>
                  <a:pt x="31" y="245"/>
                  <a:pt x="28" y="247"/>
                </a:cubicBezTo>
                <a:cubicBezTo>
                  <a:pt x="28" y="247"/>
                  <a:pt x="29" y="247"/>
                  <a:pt x="30" y="248"/>
                </a:cubicBezTo>
                <a:cubicBezTo>
                  <a:pt x="31" y="247"/>
                  <a:pt x="31" y="247"/>
                  <a:pt x="32" y="248"/>
                </a:cubicBezTo>
                <a:cubicBezTo>
                  <a:pt x="32" y="248"/>
                  <a:pt x="32" y="248"/>
                  <a:pt x="32" y="247"/>
                </a:cubicBezTo>
                <a:cubicBezTo>
                  <a:pt x="33" y="248"/>
                  <a:pt x="33" y="247"/>
                  <a:pt x="34" y="248"/>
                </a:cubicBezTo>
                <a:cubicBezTo>
                  <a:pt x="34" y="248"/>
                  <a:pt x="34" y="248"/>
                  <a:pt x="34" y="249"/>
                </a:cubicBezTo>
                <a:cubicBezTo>
                  <a:pt x="34" y="249"/>
                  <a:pt x="35" y="249"/>
                  <a:pt x="36" y="249"/>
                </a:cubicBezTo>
                <a:cubicBezTo>
                  <a:pt x="36" y="249"/>
                  <a:pt x="35" y="249"/>
                  <a:pt x="36" y="250"/>
                </a:cubicBezTo>
                <a:cubicBezTo>
                  <a:pt x="37" y="250"/>
                  <a:pt x="37" y="249"/>
                  <a:pt x="39" y="248"/>
                </a:cubicBezTo>
                <a:cubicBezTo>
                  <a:pt x="39" y="249"/>
                  <a:pt x="38" y="250"/>
                  <a:pt x="37" y="250"/>
                </a:cubicBezTo>
                <a:cubicBezTo>
                  <a:pt x="37" y="250"/>
                  <a:pt x="38" y="250"/>
                  <a:pt x="38" y="251"/>
                </a:cubicBezTo>
                <a:cubicBezTo>
                  <a:pt x="38" y="251"/>
                  <a:pt x="38" y="250"/>
                  <a:pt x="38" y="250"/>
                </a:cubicBezTo>
                <a:cubicBezTo>
                  <a:pt x="38" y="250"/>
                  <a:pt x="39" y="250"/>
                  <a:pt x="39" y="250"/>
                </a:cubicBezTo>
                <a:cubicBezTo>
                  <a:pt x="39" y="250"/>
                  <a:pt x="39" y="250"/>
                  <a:pt x="39" y="250"/>
                </a:cubicBezTo>
                <a:cubicBezTo>
                  <a:pt x="40" y="250"/>
                  <a:pt x="41" y="250"/>
                  <a:pt x="42" y="250"/>
                </a:cubicBezTo>
                <a:cubicBezTo>
                  <a:pt x="42" y="249"/>
                  <a:pt x="42" y="249"/>
                  <a:pt x="42" y="249"/>
                </a:cubicBezTo>
                <a:cubicBezTo>
                  <a:pt x="42" y="248"/>
                  <a:pt x="42" y="248"/>
                  <a:pt x="42" y="248"/>
                </a:cubicBezTo>
                <a:cubicBezTo>
                  <a:pt x="43" y="249"/>
                  <a:pt x="43" y="249"/>
                  <a:pt x="43" y="250"/>
                </a:cubicBezTo>
                <a:cubicBezTo>
                  <a:pt x="42" y="250"/>
                  <a:pt x="41" y="251"/>
                  <a:pt x="40" y="252"/>
                </a:cubicBezTo>
                <a:cubicBezTo>
                  <a:pt x="39" y="253"/>
                  <a:pt x="37" y="253"/>
                  <a:pt x="36" y="253"/>
                </a:cubicBezTo>
                <a:cubicBezTo>
                  <a:pt x="36" y="254"/>
                  <a:pt x="35" y="254"/>
                  <a:pt x="34" y="254"/>
                </a:cubicBezTo>
                <a:cubicBezTo>
                  <a:pt x="34" y="253"/>
                  <a:pt x="35" y="254"/>
                  <a:pt x="35" y="253"/>
                </a:cubicBezTo>
                <a:cubicBezTo>
                  <a:pt x="34" y="253"/>
                  <a:pt x="34" y="254"/>
                  <a:pt x="33" y="254"/>
                </a:cubicBezTo>
                <a:cubicBezTo>
                  <a:pt x="33" y="254"/>
                  <a:pt x="33" y="254"/>
                  <a:pt x="33" y="254"/>
                </a:cubicBezTo>
                <a:cubicBezTo>
                  <a:pt x="33" y="255"/>
                  <a:pt x="31" y="255"/>
                  <a:pt x="30" y="255"/>
                </a:cubicBezTo>
                <a:cubicBezTo>
                  <a:pt x="29" y="256"/>
                  <a:pt x="28" y="255"/>
                  <a:pt x="27" y="256"/>
                </a:cubicBezTo>
                <a:cubicBezTo>
                  <a:pt x="27" y="257"/>
                  <a:pt x="28" y="256"/>
                  <a:pt x="28" y="256"/>
                </a:cubicBezTo>
                <a:cubicBezTo>
                  <a:pt x="28" y="257"/>
                  <a:pt x="25" y="258"/>
                  <a:pt x="24" y="257"/>
                </a:cubicBezTo>
                <a:cubicBezTo>
                  <a:pt x="23" y="258"/>
                  <a:pt x="19" y="257"/>
                  <a:pt x="19" y="260"/>
                </a:cubicBezTo>
                <a:cubicBezTo>
                  <a:pt x="18" y="259"/>
                  <a:pt x="17" y="261"/>
                  <a:pt x="17" y="260"/>
                </a:cubicBezTo>
                <a:cubicBezTo>
                  <a:pt x="17" y="260"/>
                  <a:pt x="17" y="260"/>
                  <a:pt x="17" y="259"/>
                </a:cubicBezTo>
                <a:cubicBezTo>
                  <a:pt x="15" y="260"/>
                  <a:pt x="13" y="262"/>
                  <a:pt x="13" y="264"/>
                </a:cubicBezTo>
                <a:cubicBezTo>
                  <a:pt x="13" y="264"/>
                  <a:pt x="14" y="265"/>
                  <a:pt x="14" y="265"/>
                </a:cubicBezTo>
                <a:cubicBezTo>
                  <a:pt x="15" y="266"/>
                  <a:pt x="17" y="266"/>
                  <a:pt x="17" y="267"/>
                </a:cubicBezTo>
                <a:cubicBezTo>
                  <a:pt x="18" y="266"/>
                  <a:pt x="19" y="267"/>
                  <a:pt x="19" y="266"/>
                </a:cubicBezTo>
                <a:cubicBezTo>
                  <a:pt x="19" y="266"/>
                  <a:pt x="19" y="266"/>
                  <a:pt x="18" y="266"/>
                </a:cubicBezTo>
                <a:cubicBezTo>
                  <a:pt x="18" y="266"/>
                  <a:pt x="18" y="266"/>
                  <a:pt x="19" y="265"/>
                </a:cubicBezTo>
                <a:cubicBezTo>
                  <a:pt x="19" y="266"/>
                  <a:pt x="20" y="266"/>
                  <a:pt x="20" y="266"/>
                </a:cubicBezTo>
                <a:cubicBezTo>
                  <a:pt x="20" y="266"/>
                  <a:pt x="20" y="267"/>
                  <a:pt x="20" y="267"/>
                </a:cubicBezTo>
                <a:cubicBezTo>
                  <a:pt x="20" y="267"/>
                  <a:pt x="20" y="267"/>
                  <a:pt x="20" y="266"/>
                </a:cubicBezTo>
                <a:cubicBezTo>
                  <a:pt x="21" y="267"/>
                  <a:pt x="23" y="266"/>
                  <a:pt x="24" y="266"/>
                </a:cubicBezTo>
                <a:cubicBezTo>
                  <a:pt x="26" y="267"/>
                  <a:pt x="27" y="265"/>
                  <a:pt x="29" y="264"/>
                </a:cubicBezTo>
                <a:cubicBezTo>
                  <a:pt x="29" y="264"/>
                  <a:pt x="29" y="264"/>
                  <a:pt x="29" y="264"/>
                </a:cubicBezTo>
                <a:cubicBezTo>
                  <a:pt x="29" y="266"/>
                  <a:pt x="27" y="266"/>
                  <a:pt x="27" y="267"/>
                </a:cubicBezTo>
                <a:cubicBezTo>
                  <a:pt x="27" y="267"/>
                  <a:pt x="27" y="267"/>
                  <a:pt x="27" y="267"/>
                </a:cubicBezTo>
                <a:cubicBezTo>
                  <a:pt x="30" y="266"/>
                  <a:pt x="31" y="266"/>
                  <a:pt x="33" y="265"/>
                </a:cubicBezTo>
                <a:cubicBezTo>
                  <a:pt x="33" y="265"/>
                  <a:pt x="33" y="265"/>
                  <a:pt x="33" y="265"/>
                </a:cubicBezTo>
                <a:cubicBezTo>
                  <a:pt x="33" y="266"/>
                  <a:pt x="31" y="266"/>
                  <a:pt x="31" y="267"/>
                </a:cubicBezTo>
                <a:cubicBezTo>
                  <a:pt x="31" y="268"/>
                  <a:pt x="32" y="267"/>
                  <a:pt x="32" y="267"/>
                </a:cubicBezTo>
                <a:cubicBezTo>
                  <a:pt x="32" y="267"/>
                  <a:pt x="32" y="267"/>
                  <a:pt x="33" y="267"/>
                </a:cubicBezTo>
                <a:cubicBezTo>
                  <a:pt x="33" y="267"/>
                  <a:pt x="33" y="266"/>
                  <a:pt x="33" y="266"/>
                </a:cubicBezTo>
                <a:cubicBezTo>
                  <a:pt x="33" y="266"/>
                  <a:pt x="35" y="265"/>
                  <a:pt x="35" y="264"/>
                </a:cubicBezTo>
                <a:cubicBezTo>
                  <a:pt x="35" y="264"/>
                  <a:pt x="35" y="265"/>
                  <a:pt x="35" y="265"/>
                </a:cubicBezTo>
                <a:cubicBezTo>
                  <a:pt x="36" y="265"/>
                  <a:pt x="35" y="265"/>
                  <a:pt x="35" y="266"/>
                </a:cubicBezTo>
                <a:cubicBezTo>
                  <a:pt x="36" y="266"/>
                  <a:pt x="36" y="264"/>
                  <a:pt x="36" y="264"/>
                </a:cubicBezTo>
                <a:cubicBezTo>
                  <a:pt x="36" y="264"/>
                  <a:pt x="36" y="265"/>
                  <a:pt x="37" y="265"/>
                </a:cubicBezTo>
                <a:cubicBezTo>
                  <a:pt x="37" y="265"/>
                  <a:pt x="37" y="264"/>
                  <a:pt x="37" y="264"/>
                </a:cubicBezTo>
                <a:cubicBezTo>
                  <a:pt x="38" y="263"/>
                  <a:pt x="38" y="264"/>
                  <a:pt x="38" y="264"/>
                </a:cubicBezTo>
                <a:cubicBezTo>
                  <a:pt x="38" y="265"/>
                  <a:pt x="38" y="264"/>
                  <a:pt x="38" y="263"/>
                </a:cubicBezTo>
                <a:cubicBezTo>
                  <a:pt x="38" y="264"/>
                  <a:pt x="39" y="264"/>
                  <a:pt x="39" y="264"/>
                </a:cubicBezTo>
                <a:cubicBezTo>
                  <a:pt x="39" y="265"/>
                  <a:pt x="38" y="265"/>
                  <a:pt x="38" y="265"/>
                </a:cubicBezTo>
                <a:cubicBezTo>
                  <a:pt x="39" y="265"/>
                  <a:pt x="39" y="264"/>
                  <a:pt x="39" y="264"/>
                </a:cubicBezTo>
                <a:cubicBezTo>
                  <a:pt x="40" y="264"/>
                  <a:pt x="41" y="263"/>
                  <a:pt x="41" y="262"/>
                </a:cubicBezTo>
                <a:cubicBezTo>
                  <a:pt x="42" y="263"/>
                  <a:pt x="41" y="263"/>
                  <a:pt x="42" y="263"/>
                </a:cubicBezTo>
                <a:cubicBezTo>
                  <a:pt x="41" y="264"/>
                  <a:pt x="41" y="264"/>
                  <a:pt x="40" y="264"/>
                </a:cubicBezTo>
                <a:cubicBezTo>
                  <a:pt x="41" y="265"/>
                  <a:pt x="41" y="265"/>
                  <a:pt x="40" y="266"/>
                </a:cubicBezTo>
                <a:cubicBezTo>
                  <a:pt x="40" y="266"/>
                  <a:pt x="41" y="266"/>
                  <a:pt x="41" y="265"/>
                </a:cubicBezTo>
                <a:cubicBezTo>
                  <a:pt x="41" y="266"/>
                  <a:pt x="41" y="265"/>
                  <a:pt x="42" y="266"/>
                </a:cubicBezTo>
                <a:cubicBezTo>
                  <a:pt x="42" y="265"/>
                  <a:pt x="43" y="265"/>
                  <a:pt x="44" y="265"/>
                </a:cubicBezTo>
                <a:cubicBezTo>
                  <a:pt x="44" y="265"/>
                  <a:pt x="43" y="266"/>
                  <a:pt x="43" y="265"/>
                </a:cubicBezTo>
                <a:cubicBezTo>
                  <a:pt x="43" y="265"/>
                  <a:pt x="43" y="265"/>
                  <a:pt x="43" y="265"/>
                </a:cubicBezTo>
                <a:cubicBezTo>
                  <a:pt x="43" y="266"/>
                  <a:pt x="43" y="266"/>
                  <a:pt x="43" y="266"/>
                </a:cubicBezTo>
                <a:cubicBezTo>
                  <a:pt x="43" y="266"/>
                  <a:pt x="44" y="266"/>
                  <a:pt x="44" y="265"/>
                </a:cubicBezTo>
                <a:cubicBezTo>
                  <a:pt x="45" y="266"/>
                  <a:pt x="44" y="266"/>
                  <a:pt x="45" y="267"/>
                </a:cubicBezTo>
                <a:cubicBezTo>
                  <a:pt x="45" y="266"/>
                  <a:pt x="45" y="267"/>
                  <a:pt x="46" y="266"/>
                </a:cubicBezTo>
                <a:cubicBezTo>
                  <a:pt x="46" y="266"/>
                  <a:pt x="46" y="267"/>
                  <a:pt x="46" y="267"/>
                </a:cubicBezTo>
                <a:cubicBezTo>
                  <a:pt x="47" y="267"/>
                  <a:pt x="46" y="266"/>
                  <a:pt x="47" y="266"/>
                </a:cubicBezTo>
                <a:cubicBezTo>
                  <a:pt x="47" y="267"/>
                  <a:pt x="47" y="267"/>
                  <a:pt x="47" y="267"/>
                </a:cubicBezTo>
                <a:cubicBezTo>
                  <a:pt x="48" y="267"/>
                  <a:pt x="49" y="267"/>
                  <a:pt x="50" y="267"/>
                </a:cubicBezTo>
                <a:cubicBezTo>
                  <a:pt x="50" y="267"/>
                  <a:pt x="49" y="267"/>
                  <a:pt x="49" y="268"/>
                </a:cubicBezTo>
                <a:cubicBezTo>
                  <a:pt x="49" y="268"/>
                  <a:pt x="50" y="267"/>
                  <a:pt x="50" y="268"/>
                </a:cubicBezTo>
                <a:cubicBezTo>
                  <a:pt x="50" y="267"/>
                  <a:pt x="50" y="267"/>
                  <a:pt x="50" y="267"/>
                </a:cubicBezTo>
                <a:cubicBezTo>
                  <a:pt x="52" y="267"/>
                  <a:pt x="54" y="266"/>
                  <a:pt x="55" y="266"/>
                </a:cubicBezTo>
                <a:cubicBezTo>
                  <a:pt x="55" y="266"/>
                  <a:pt x="55" y="266"/>
                  <a:pt x="55" y="266"/>
                </a:cubicBezTo>
                <a:cubicBezTo>
                  <a:pt x="55" y="267"/>
                  <a:pt x="56" y="266"/>
                  <a:pt x="56" y="266"/>
                </a:cubicBezTo>
                <a:cubicBezTo>
                  <a:pt x="56" y="267"/>
                  <a:pt x="55" y="268"/>
                  <a:pt x="54" y="267"/>
                </a:cubicBezTo>
                <a:cubicBezTo>
                  <a:pt x="53" y="267"/>
                  <a:pt x="53" y="270"/>
                  <a:pt x="52" y="269"/>
                </a:cubicBezTo>
                <a:cubicBezTo>
                  <a:pt x="52" y="269"/>
                  <a:pt x="52" y="269"/>
                  <a:pt x="52" y="269"/>
                </a:cubicBezTo>
                <a:cubicBezTo>
                  <a:pt x="51" y="269"/>
                  <a:pt x="51" y="269"/>
                  <a:pt x="51" y="268"/>
                </a:cubicBezTo>
                <a:cubicBezTo>
                  <a:pt x="51" y="268"/>
                  <a:pt x="51" y="270"/>
                  <a:pt x="50" y="269"/>
                </a:cubicBezTo>
                <a:cubicBezTo>
                  <a:pt x="50" y="269"/>
                  <a:pt x="50" y="269"/>
                  <a:pt x="50" y="268"/>
                </a:cubicBezTo>
                <a:cubicBezTo>
                  <a:pt x="49" y="269"/>
                  <a:pt x="48" y="270"/>
                  <a:pt x="47" y="269"/>
                </a:cubicBezTo>
                <a:cubicBezTo>
                  <a:pt x="46" y="269"/>
                  <a:pt x="46" y="269"/>
                  <a:pt x="46" y="270"/>
                </a:cubicBezTo>
                <a:cubicBezTo>
                  <a:pt x="46" y="270"/>
                  <a:pt x="46" y="270"/>
                  <a:pt x="46" y="271"/>
                </a:cubicBezTo>
                <a:cubicBezTo>
                  <a:pt x="45" y="270"/>
                  <a:pt x="44" y="271"/>
                  <a:pt x="43" y="271"/>
                </a:cubicBezTo>
                <a:cubicBezTo>
                  <a:pt x="43" y="270"/>
                  <a:pt x="44" y="270"/>
                  <a:pt x="44" y="270"/>
                </a:cubicBezTo>
                <a:cubicBezTo>
                  <a:pt x="44" y="270"/>
                  <a:pt x="42" y="270"/>
                  <a:pt x="42" y="270"/>
                </a:cubicBezTo>
                <a:cubicBezTo>
                  <a:pt x="41" y="271"/>
                  <a:pt x="42" y="270"/>
                  <a:pt x="42" y="271"/>
                </a:cubicBezTo>
                <a:cubicBezTo>
                  <a:pt x="42" y="271"/>
                  <a:pt x="42" y="271"/>
                  <a:pt x="41" y="272"/>
                </a:cubicBezTo>
                <a:cubicBezTo>
                  <a:pt x="42" y="272"/>
                  <a:pt x="42" y="272"/>
                  <a:pt x="42" y="272"/>
                </a:cubicBezTo>
                <a:cubicBezTo>
                  <a:pt x="42" y="273"/>
                  <a:pt x="42" y="272"/>
                  <a:pt x="42" y="273"/>
                </a:cubicBezTo>
                <a:cubicBezTo>
                  <a:pt x="42" y="273"/>
                  <a:pt x="42" y="273"/>
                  <a:pt x="42" y="273"/>
                </a:cubicBezTo>
                <a:cubicBezTo>
                  <a:pt x="41" y="272"/>
                  <a:pt x="41" y="273"/>
                  <a:pt x="40" y="272"/>
                </a:cubicBezTo>
                <a:cubicBezTo>
                  <a:pt x="40" y="271"/>
                  <a:pt x="41" y="273"/>
                  <a:pt x="41" y="272"/>
                </a:cubicBezTo>
                <a:cubicBezTo>
                  <a:pt x="41" y="271"/>
                  <a:pt x="40" y="272"/>
                  <a:pt x="40" y="271"/>
                </a:cubicBezTo>
                <a:cubicBezTo>
                  <a:pt x="40" y="272"/>
                  <a:pt x="39" y="273"/>
                  <a:pt x="39" y="273"/>
                </a:cubicBezTo>
                <a:cubicBezTo>
                  <a:pt x="39" y="272"/>
                  <a:pt x="39" y="272"/>
                  <a:pt x="39" y="272"/>
                </a:cubicBezTo>
                <a:cubicBezTo>
                  <a:pt x="38" y="271"/>
                  <a:pt x="38" y="272"/>
                  <a:pt x="38" y="271"/>
                </a:cubicBezTo>
                <a:cubicBezTo>
                  <a:pt x="38" y="272"/>
                  <a:pt x="38" y="272"/>
                  <a:pt x="38" y="272"/>
                </a:cubicBezTo>
                <a:cubicBezTo>
                  <a:pt x="38" y="273"/>
                  <a:pt x="37" y="273"/>
                  <a:pt x="36" y="273"/>
                </a:cubicBezTo>
                <a:cubicBezTo>
                  <a:pt x="36" y="274"/>
                  <a:pt x="36" y="273"/>
                  <a:pt x="37" y="273"/>
                </a:cubicBezTo>
                <a:cubicBezTo>
                  <a:pt x="37" y="273"/>
                  <a:pt x="37" y="274"/>
                  <a:pt x="37" y="274"/>
                </a:cubicBezTo>
                <a:cubicBezTo>
                  <a:pt x="36" y="274"/>
                  <a:pt x="36" y="274"/>
                  <a:pt x="36" y="275"/>
                </a:cubicBezTo>
                <a:cubicBezTo>
                  <a:pt x="36" y="276"/>
                  <a:pt x="37" y="275"/>
                  <a:pt x="37" y="274"/>
                </a:cubicBezTo>
                <a:cubicBezTo>
                  <a:pt x="37" y="275"/>
                  <a:pt x="36" y="276"/>
                  <a:pt x="37" y="275"/>
                </a:cubicBezTo>
                <a:cubicBezTo>
                  <a:pt x="37" y="276"/>
                  <a:pt x="36" y="276"/>
                  <a:pt x="37" y="277"/>
                </a:cubicBezTo>
                <a:cubicBezTo>
                  <a:pt x="37" y="277"/>
                  <a:pt x="37" y="276"/>
                  <a:pt x="37" y="276"/>
                </a:cubicBezTo>
                <a:cubicBezTo>
                  <a:pt x="37" y="276"/>
                  <a:pt x="37" y="276"/>
                  <a:pt x="38" y="276"/>
                </a:cubicBezTo>
                <a:cubicBezTo>
                  <a:pt x="38" y="276"/>
                  <a:pt x="38" y="275"/>
                  <a:pt x="38" y="275"/>
                </a:cubicBezTo>
                <a:cubicBezTo>
                  <a:pt x="39" y="275"/>
                  <a:pt x="39" y="275"/>
                  <a:pt x="40" y="274"/>
                </a:cubicBezTo>
                <a:cubicBezTo>
                  <a:pt x="41" y="276"/>
                  <a:pt x="42" y="274"/>
                  <a:pt x="43" y="274"/>
                </a:cubicBezTo>
                <a:cubicBezTo>
                  <a:pt x="43" y="275"/>
                  <a:pt x="42" y="275"/>
                  <a:pt x="42" y="276"/>
                </a:cubicBezTo>
                <a:cubicBezTo>
                  <a:pt x="43" y="275"/>
                  <a:pt x="44" y="276"/>
                  <a:pt x="45" y="274"/>
                </a:cubicBezTo>
                <a:cubicBezTo>
                  <a:pt x="46" y="275"/>
                  <a:pt x="46" y="276"/>
                  <a:pt x="47" y="274"/>
                </a:cubicBezTo>
                <a:cubicBezTo>
                  <a:pt x="47" y="275"/>
                  <a:pt x="47" y="276"/>
                  <a:pt x="47" y="276"/>
                </a:cubicBezTo>
                <a:cubicBezTo>
                  <a:pt x="47" y="277"/>
                  <a:pt x="47" y="276"/>
                  <a:pt x="47" y="276"/>
                </a:cubicBezTo>
                <a:cubicBezTo>
                  <a:pt x="47" y="276"/>
                  <a:pt x="48" y="275"/>
                  <a:pt x="47" y="275"/>
                </a:cubicBezTo>
                <a:cubicBezTo>
                  <a:pt x="48" y="275"/>
                  <a:pt x="48" y="274"/>
                  <a:pt x="49" y="274"/>
                </a:cubicBezTo>
                <a:cubicBezTo>
                  <a:pt x="48" y="275"/>
                  <a:pt x="48" y="276"/>
                  <a:pt x="48" y="276"/>
                </a:cubicBezTo>
                <a:cubicBezTo>
                  <a:pt x="48" y="277"/>
                  <a:pt x="49" y="275"/>
                  <a:pt x="50" y="274"/>
                </a:cubicBezTo>
                <a:cubicBezTo>
                  <a:pt x="50" y="275"/>
                  <a:pt x="51" y="275"/>
                  <a:pt x="51" y="275"/>
                </a:cubicBezTo>
                <a:cubicBezTo>
                  <a:pt x="52" y="274"/>
                  <a:pt x="51" y="274"/>
                  <a:pt x="51" y="274"/>
                </a:cubicBezTo>
                <a:cubicBezTo>
                  <a:pt x="51" y="274"/>
                  <a:pt x="52" y="274"/>
                  <a:pt x="52" y="274"/>
                </a:cubicBezTo>
                <a:cubicBezTo>
                  <a:pt x="52" y="274"/>
                  <a:pt x="52" y="274"/>
                  <a:pt x="52" y="274"/>
                </a:cubicBezTo>
                <a:cubicBezTo>
                  <a:pt x="53" y="274"/>
                  <a:pt x="54" y="273"/>
                  <a:pt x="55" y="273"/>
                </a:cubicBezTo>
                <a:cubicBezTo>
                  <a:pt x="55" y="273"/>
                  <a:pt x="55" y="273"/>
                  <a:pt x="55" y="273"/>
                </a:cubicBezTo>
                <a:cubicBezTo>
                  <a:pt x="54" y="274"/>
                  <a:pt x="54" y="275"/>
                  <a:pt x="53" y="275"/>
                </a:cubicBezTo>
                <a:cubicBezTo>
                  <a:pt x="54" y="276"/>
                  <a:pt x="55" y="275"/>
                  <a:pt x="56" y="275"/>
                </a:cubicBezTo>
                <a:cubicBezTo>
                  <a:pt x="56" y="274"/>
                  <a:pt x="55" y="275"/>
                  <a:pt x="55" y="275"/>
                </a:cubicBezTo>
                <a:cubicBezTo>
                  <a:pt x="55" y="274"/>
                  <a:pt x="55" y="274"/>
                  <a:pt x="55" y="274"/>
                </a:cubicBezTo>
                <a:cubicBezTo>
                  <a:pt x="56" y="274"/>
                  <a:pt x="56" y="275"/>
                  <a:pt x="57" y="275"/>
                </a:cubicBezTo>
                <a:cubicBezTo>
                  <a:pt x="57" y="275"/>
                  <a:pt x="56" y="274"/>
                  <a:pt x="57" y="274"/>
                </a:cubicBezTo>
                <a:cubicBezTo>
                  <a:pt x="57" y="274"/>
                  <a:pt x="56" y="274"/>
                  <a:pt x="56" y="274"/>
                </a:cubicBezTo>
                <a:cubicBezTo>
                  <a:pt x="56" y="274"/>
                  <a:pt x="56" y="273"/>
                  <a:pt x="56" y="274"/>
                </a:cubicBezTo>
                <a:cubicBezTo>
                  <a:pt x="55" y="273"/>
                  <a:pt x="55" y="273"/>
                  <a:pt x="56" y="273"/>
                </a:cubicBezTo>
                <a:cubicBezTo>
                  <a:pt x="55" y="273"/>
                  <a:pt x="57" y="273"/>
                  <a:pt x="57" y="274"/>
                </a:cubicBezTo>
                <a:cubicBezTo>
                  <a:pt x="57" y="274"/>
                  <a:pt x="57" y="273"/>
                  <a:pt x="57" y="273"/>
                </a:cubicBezTo>
                <a:cubicBezTo>
                  <a:pt x="58" y="273"/>
                  <a:pt x="57" y="274"/>
                  <a:pt x="57" y="274"/>
                </a:cubicBezTo>
                <a:cubicBezTo>
                  <a:pt x="57" y="275"/>
                  <a:pt x="57" y="275"/>
                  <a:pt x="57" y="276"/>
                </a:cubicBezTo>
                <a:cubicBezTo>
                  <a:pt x="58" y="276"/>
                  <a:pt x="58" y="275"/>
                  <a:pt x="59" y="275"/>
                </a:cubicBezTo>
                <a:cubicBezTo>
                  <a:pt x="59" y="276"/>
                  <a:pt x="58" y="276"/>
                  <a:pt x="58" y="277"/>
                </a:cubicBezTo>
                <a:cubicBezTo>
                  <a:pt x="59" y="278"/>
                  <a:pt x="59" y="276"/>
                  <a:pt x="60" y="277"/>
                </a:cubicBezTo>
                <a:cubicBezTo>
                  <a:pt x="60" y="276"/>
                  <a:pt x="59" y="277"/>
                  <a:pt x="59" y="276"/>
                </a:cubicBezTo>
                <a:cubicBezTo>
                  <a:pt x="59" y="276"/>
                  <a:pt x="59" y="276"/>
                  <a:pt x="60" y="276"/>
                </a:cubicBezTo>
                <a:cubicBezTo>
                  <a:pt x="59" y="276"/>
                  <a:pt x="59" y="275"/>
                  <a:pt x="59" y="274"/>
                </a:cubicBezTo>
                <a:cubicBezTo>
                  <a:pt x="59" y="274"/>
                  <a:pt x="59" y="274"/>
                  <a:pt x="60" y="274"/>
                </a:cubicBezTo>
                <a:cubicBezTo>
                  <a:pt x="60" y="274"/>
                  <a:pt x="59" y="275"/>
                  <a:pt x="60" y="275"/>
                </a:cubicBezTo>
                <a:cubicBezTo>
                  <a:pt x="60" y="274"/>
                  <a:pt x="63" y="274"/>
                  <a:pt x="63" y="275"/>
                </a:cubicBezTo>
                <a:cubicBezTo>
                  <a:pt x="64" y="274"/>
                  <a:pt x="64" y="275"/>
                  <a:pt x="64" y="274"/>
                </a:cubicBezTo>
                <a:cubicBezTo>
                  <a:pt x="65" y="274"/>
                  <a:pt x="64" y="275"/>
                  <a:pt x="65" y="275"/>
                </a:cubicBezTo>
                <a:cubicBezTo>
                  <a:pt x="64" y="275"/>
                  <a:pt x="64" y="276"/>
                  <a:pt x="63" y="276"/>
                </a:cubicBezTo>
                <a:cubicBezTo>
                  <a:pt x="64" y="276"/>
                  <a:pt x="65" y="276"/>
                  <a:pt x="66" y="276"/>
                </a:cubicBezTo>
                <a:cubicBezTo>
                  <a:pt x="66" y="276"/>
                  <a:pt x="66" y="276"/>
                  <a:pt x="66" y="277"/>
                </a:cubicBezTo>
                <a:cubicBezTo>
                  <a:pt x="67" y="276"/>
                  <a:pt x="67" y="275"/>
                  <a:pt x="68" y="276"/>
                </a:cubicBezTo>
                <a:cubicBezTo>
                  <a:pt x="68" y="275"/>
                  <a:pt x="69" y="275"/>
                  <a:pt x="68" y="274"/>
                </a:cubicBezTo>
                <a:cubicBezTo>
                  <a:pt x="68" y="275"/>
                  <a:pt x="69" y="274"/>
                  <a:pt x="69" y="274"/>
                </a:cubicBezTo>
                <a:cubicBezTo>
                  <a:pt x="69" y="273"/>
                  <a:pt x="70" y="273"/>
                  <a:pt x="70" y="273"/>
                </a:cubicBezTo>
                <a:cubicBezTo>
                  <a:pt x="71" y="273"/>
                  <a:pt x="70" y="274"/>
                  <a:pt x="71" y="274"/>
                </a:cubicBezTo>
                <a:cubicBezTo>
                  <a:pt x="71" y="273"/>
                  <a:pt x="71" y="273"/>
                  <a:pt x="72" y="273"/>
                </a:cubicBezTo>
                <a:cubicBezTo>
                  <a:pt x="72" y="274"/>
                  <a:pt x="72" y="274"/>
                  <a:pt x="72" y="274"/>
                </a:cubicBezTo>
                <a:cubicBezTo>
                  <a:pt x="71" y="275"/>
                  <a:pt x="69" y="275"/>
                  <a:pt x="69" y="276"/>
                </a:cubicBezTo>
                <a:cubicBezTo>
                  <a:pt x="69" y="277"/>
                  <a:pt x="69" y="276"/>
                  <a:pt x="70" y="276"/>
                </a:cubicBezTo>
                <a:cubicBezTo>
                  <a:pt x="71" y="274"/>
                  <a:pt x="73" y="276"/>
                  <a:pt x="74" y="275"/>
                </a:cubicBezTo>
                <a:cubicBezTo>
                  <a:pt x="76" y="276"/>
                  <a:pt x="78" y="273"/>
                  <a:pt x="80" y="275"/>
                </a:cubicBezTo>
                <a:cubicBezTo>
                  <a:pt x="80" y="275"/>
                  <a:pt x="81" y="275"/>
                  <a:pt x="81" y="275"/>
                </a:cubicBezTo>
                <a:cubicBezTo>
                  <a:pt x="81" y="274"/>
                  <a:pt x="82" y="274"/>
                  <a:pt x="83" y="274"/>
                </a:cubicBezTo>
                <a:cubicBezTo>
                  <a:pt x="83" y="274"/>
                  <a:pt x="83" y="274"/>
                  <a:pt x="83" y="274"/>
                </a:cubicBezTo>
                <a:cubicBezTo>
                  <a:pt x="83" y="274"/>
                  <a:pt x="84" y="273"/>
                  <a:pt x="84" y="274"/>
                </a:cubicBezTo>
                <a:cubicBezTo>
                  <a:pt x="85" y="273"/>
                  <a:pt x="87" y="274"/>
                  <a:pt x="88" y="273"/>
                </a:cubicBezTo>
                <a:cubicBezTo>
                  <a:pt x="87" y="273"/>
                  <a:pt x="88" y="272"/>
                  <a:pt x="88" y="272"/>
                </a:cubicBezTo>
                <a:cubicBezTo>
                  <a:pt x="88" y="272"/>
                  <a:pt x="88" y="273"/>
                  <a:pt x="88" y="273"/>
                </a:cubicBezTo>
                <a:cubicBezTo>
                  <a:pt x="88" y="273"/>
                  <a:pt x="89" y="273"/>
                  <a:pt x="89" y="273"/>
                </a:cubicBezTo>
                <a:cubicBezTo>
                  <a:pt x="88" y="274"/>
                  <a:pt x="88" y="274"/>
                  <a:pt x="88" y="275"/>
                </a:cubicBezTo>
                <a:cubicBezTo>
                  <a:pt x="88" y="275"/>
                  <a:pt x="88" y="275"/>
                  <a:pt x="88" y="275"/>
                </a:cubicBezTo>
                <a:cubicBezTo>
                  <a:pt x="87" y="275"/>
                  <a:pt x="86" y="274"/>
                  <a:pt x="86" y="276"/>
                </a:cubicBezTo>
                <a:cubicBezTo>
                  <a:pt x="86" y="276"/>
                  <a:pt x="87" y="276"/>
                  <a:pt x="87" y="276"/>
                </a:cubicBezTo>
                <a:cubicBezTo>
                  <a:pt x="87" y="276"/>
                  <a:pt x="87" y="276"/>
                  <a:pt x="88" y="276"/>
                </a:cubicBezTo>
                <a:cubicBezTo>
                  <a:pt x="88" y="276"/>
                  <a:pt x="88" y="276"/>
                  <a:pt x="88" y="276"/>
                </a:cubicBezTo>
                <a:cubicBezTo>
                  <a:pt x="88" y="276"/>
                  <a:pt x="88" y="276"/>
                  <a:pt x="89" y="276"/>
                </a:cubicBezTo>
                <a:cubicBezTo>
                  <a:pt x="89" y="275"/>
                  <a:pt x="90" y="276"/>
                  <a:pt x="90" y="275"/>
                </a:cubicBezTo>
                <a:cubicBezTo>
                  <a:pt x="90" y="275"/>
                  <a:pt x="91" y="276"/>
                  <a:pt x="91" y="276"/>
                </a:cubicBezTo>
                <a:cubicBezTo>
                  <a:pt x="91" y="276"/>
                  <a:pt x="91" y="276"/>
                  <a:pt x="92" y="276"/>
                </a:cubicBezTo>
                <a:cubicBezTo>
                  <a:pt x="92" y="276"/>
                  <a:pt x="92" y="276"/>
                  <a:pt x="92" y="276"/>
                </a:cubicBezTo>
                <a:cubicBezTo>
                  <a:pt x="92" y="276"/>
                  <a:pt x="93" y="276"/>
                  <a:pt x="93" y="276"/>
                </a:cubicBezTo>
                <a:cubicBezTo>
                  <a:pt x="92" y="276"/>
                  <a:pt x="92" y="276"/>
                  <a:pt x="92" y="277"/>
                </a:cubicBezTo>
                <a:cubicBezTo>
                  <a:pt x="90" y="277"/>
                  <a:pt x="90" y="278"/>
                  <a:pt x="88" y="278"/>
                </a:cubicBezTo>
                <a:cubicBezTo>
                  <a:pt x="88" y="277"/>
                  <a:pt x="89" y="277"/>
                  <a:pt x="88" y="277"/>
                </a:cubicBezTo>
                <a:cubicBezTo>
                  <a:pt x="87" y="279"/>
                  <a:pt x="85" y="277"/>
                  <a:pt x="84" y="279"/>
                </a:cubicBezTo>
                <a:cubicBezTo>
                  <a:pt x="84" y="279"/>
                  <a:pt x="84" y="279"/>
                  <a:pt x="84" y="279"/>
                </a:cubicBezTo>
                <a:cubicBezTo>
                  <a:pt x="84" y="279"/>
                  <a:pt x="84" y="279"/>
                  <a:pt x="84" y="280"/>
                </a:cubicBezTo>
                <a:cubicBezTo>
                  <a:pt x="84" y="280"/>
                  <a:pt x="83" y="279"/>
                  <a:pt x="82" y="279"/>
                </a:cubicBezTo>
                <a:cubicBezTo>
                  <a:pt x="82" y="280"/>
                  <a:pt x="82" y="279"/>
                  <a:pt x="83" y="280"/>
                </a:cubicBezTo>
                <a:cubicBezTo>
                  <a:pt x="83" y="280"/>
                  <a:pt x="82" y="280"/>
                  <a:pt x="82" y="280"/>
                </a:cubicBezTo>
                <a:cubicBezTo>
                  <a:pt x="82" y="280"/>
                  <a:pt x="82" y="280"/>
                  <a:pt x="81" y="280"/>
                </a:cubicBezTo>
                <a:cubicBezTo>
                  <a:pt x="81" y="282"/>
                  <a:pt x="79" y="280"/>
                  <a:pt x="79" y="281"/>
                </a:cubicBezTo>
                <a:cubicBezTo>
                  <a:pt x="78" y="281"/>
                  <a:pt x="78" y="281"/>
                  <a:pt x="78" y="280"/>
                </a:cubicBezTo>
                <a:cubicBezTo>
                  <a:pt x="78" y="279"/>
                  <a:pt x="78" y="280"/>
                  <a:pt x="77" y="280"/>
                </a:cubicBezTo>
                <a:cubicBezTo>
                  <a:pt x="77" y="280"/>
                  <a:pt x="78" y="280"/>
                  <a:pt x="78" y="281"/>
                </a:cubicBezTo>
                <a:cubicBezTo>
                  <a:pt x="78" y="281"/>
                  <a:pt x="77" y="281"/>
                  <a:pt x="77" y="282"/>
                </a:cubicBezTo>
                <a:cubicBezTo>
                  <a:pt x="77" y="281"/>
                  <a:pt x="77" y="281"/>
                  <a:pt x="77" y="280"/>
                </a:cubicBezTo>
                <a:cubicBezTo>
                  <a:pt x="76" y="281"/>
                  <a:pt x="75" y="281"/>
                  <a:pt x="74" y="281"/>
                </a:cubicBezTo>
                <a:cubicBezTo>
                  <a:pt x="74" y="281"/>
                  <a:pt x="75" y="281"/>
                  <a:pt x="74" y="280"/>
                </a:cubicBezTo>
                <a:cubicBezTo>
                  <a:pt x="74" y="282"/>
                  <a:pt x="71" y="282"/>
                  <a:pt x="70" y="283"/>
                </a:cubicBezTo>
                <a:cubicBezTo>
                  <a:pt x="70" y="282"/>
                  <a:pt x="69" y="282"/>
                  <a:pt x="70" y="282"/>
                </a:cubicBezTo>
                <a:cubicBezTo>
                  <a:pt x="69" y="282"/>
                  <a:pt x="69" y="282"/>
                  <a:pt x="69" y="283"/>
                </a:cubicBezTo>
                <a:cubicBezTo>
                  <a:pt x="69" y="283"/>
                  <a:pt x="68" y="281"/>
                  <a:pt x="68" y="282"/>
                </a:cubicBezTo>
                <a:cubicBezTo>
                  <a:pt x="68" y="283"/>
                  <a:pt x="68" y="282"/>
                  <a:pt x="68" y="282"/>
                </a:cubicBezTo>
                <a:cubicBezTo>
                  <a:pt x="68" y="282"/>
                  <a:pt x="68" y="283"/>
                  <a:pt x="68" y="283"/>
                </a:cubicBezTo>
                <a:cubicBezTo>
                  <a:pt x="67" y="283"/>
                  <a:pt x="66" y="282"/>
                  <a:pt x="65" y="284"/>
                </a:cubicBezTo>
                <a:cubicBezTo>
                  <a:pt x="65" y="283"/>
                  <a:pt x="65" y="283"/>
                  <a:pt x="64" y="282"/>
                </a:cubicBezTo>
                <a:cubicBezTo>
                  <a:pt x="64" y="283"/>
                  <a:pt x="64" y="283"/>
                  <a:pt x="65" y="284"/>
                </a:cubicBezTo>
                <a:cubicBezTo>
                  <a:pt x="65" y="285"/>
                  <a:pt x="63" y="283"/>
                  <a:pt x="63" y="285"/>
                </a:cubicBezTo>
                <a:cubicBezTo>
                  <a:pt x="62" y="284"/>
                  <a:pt x="63" y="283"/>
                  <a:pt x="62" y="283"/>
                </a:cubicBezTo>
                <a:cubicBezTo>
                  <a:pt x="62" y="284"/>
                  <a:pt x="62" y="284"/>
                  <a:pt x="62" y="285"/>
                </a:cubicBezTo>
                <a:cubicBezTo>
                  <a:pt x="62" y="286"/>
                  <a:pt x="62" y="284"/>
                  <a:pt x="62" y="285"/>
                </a:cubicBezTo>
                <a:cubicBezTo>
                  <a:pt x="61" y="284"/>
                  <a:pt x="62" y="284"/>
                  <a:pt x="62" y="284"/>
                </a:cubicBezTo>
                <a:cubicBezTo>
                  <a:pt x="61" y="284"/>
                  <a:pt x="61" y="284"/>
                  <a:pt x="61" y="285"/>
                </a:cubicBezTo>
                <a:cubicBezTo>
                  <a:pt x="60" y="284"/>
                  <a:pt x="60" y="285"/>
                  <a:pt x="59" y="284"/>
                </a:cubicBezTo>
                <a:cubicBezTo>
                  <a:pt x="59" y="285"/>
                  <a:pt x="59" y="285"/>
                  <a:pt x="58" y="284"/>
                </a:cubicBezTo>
                <a:cubicBezTo>
                  <a:pt x="58" y="285"/>
                  <a:pt x="58" y="285"/>
                  <a:pt x="58" y="286"/>
                </a:cubicBezTo>
                <a:cubicBezTo>
                  <a:pt x="59" y="286"/>
                  <a:pt x="59" y="286"/>
                  <a:pt x="59" y="286"/>
                </a:cubicBezTo>
                <a:cubicBezTo>
                  <a:pt x="59" y="286"/>
                  <a:pt x="59" y="285"/>
                  <a:pt x="59" y="286"/>
                </a:cubicBezTo>
                <a:cubicBezTo>
                  <a:pt x="60" y="286"/>
                  <a:pt x="59" y="286"/>
                  <a:pt x="59" y="286"/>
                </a:cubicBezTo>
                <a:cubicBezTo>
                  <a:pt x="60" y="285"/>
                  <a:pt x="62" y="284"/>
                  <a:pt x="62" y="286"/>
                </a:cubicBezTo>
                <a:cubicBezTo>
                  <a:pt x="63" y="286"/>
                  <a:pt x="63" y="285"/>
                  <a:pt x="63" y="285"/>
                </a:cubicBezTo>
                <a:cubicBezTo>
                  <a:pt x="63" y="286"/>
                  <a:pt x="63" y="286"/>
                  <a:pt x="63" y="287"/>
                </a:cubicBezTo>
                <a:cubicBezTo>
                  <a:pt x="63" y="287"/>
                  <a:pt x="64" y="287"/>
                  <a:pt x="64" y="286"/>
                </a:cubicBezTo>
                <a:cubicBezTo>
                  <a:pt x="64" y="286"/>
                  <a:pt x="65" y="286"/>
                  <a:pt x="65" y="285"/>
                </a:cubicBezTo>
                <a:cubicBezTo>
                  <a:pt x="65" y="285"/>
                  <a:pt x="65" y="286"/>
                  <a:pt x="65" y="286"/>
                </a:cubicBezTo>
                <a:cubicBezTo>
                  <a:pt x="66" y="287"/>
                  <a:pt x="66" y="285"/>
                  <a:pt x="67" y="287"/>
                </a:cubicBezTo>
                <a:cubicBezTo>
                  <a:pt x="67" y="287"/>
                  <a:pt x="67" y="286"/>
                  <a:pt x="67" y="286"/>
                </a:cubicBezTo>
                <a:cubicBezTo>
                  <a:pt x="67" y="286"/>
                  <a:pt x="67" y="286"/>
                  <a:pt x="68" y="286"/>
                </a:cubicBezTo>
                <a:cubicBezTo>
                  <a:pt x="68" y="286"/>
                  <a:pt x="68" y="286"/>
                  <a:pt x="68" y="285"/>
                </a:cubicBezTo>
                <a:cubicBezTo>
                  <a:pt x="68" y="285"/>
                  <a:pt x="69" y="285"/>
                  <a:pt x="69" y="285"/>
                </a:cubicBezTo>
                <a:cubicBezTo>
                  <a:pt x="69" y="285"/>
                  <a:pt x="69" y="285"/>
                  <a:pt x="69" y="286"/>
                </a:cubicBezTo>
                <a:cubicBezTo>
                  <a:pt x="70" y="285"/>
                  <a:pt x="71" y="285"/>
                  <a:pt x="72" y="285"/>
                </a:cubicBezTo>
                <a:cubicBezTo>
                  <a:pt x="72" y="285"/>
                  <a:pt x="72" y="285"/>
                  <a:pt x="72" y="285"/>
                </a:cubicBezTo>
                <a:cubicBezTo>
                  <a:pt x="72" y="286"/>
                  <a:pt x="72" y="285"/>
                  <a:pt x="73" y="286"/>
                </a:cubicBezTo>
                <a:cubicBezTo>
                  <a:pt x="73" y="284"/>
                  <a:pt x="74" y="287"/>
                  <a:pt x="75" y="286"/>
                </a:cubicBezTo>
                <a:cubicBezTo>
                  <a:pt x="74" y="286"/>
                  <a:pt x="74" y="286"/>
                  <a:pt x="74" y="286"/>
                </a:cubicBezTo>
                <a:cubicBezTo>
                  <a:pt x="74" y="285"/>
                  <a:pt x="74" y="286"/>
                  <a:pt x="75" y="285"/>
                </a:cubicBezTo>
                <a:cubicBezTo>
                  <a:pt x="75" y="285"/>
                  <a:pt x="75" y="285"/>
                  <a:pt x="75" y="285"/>
                </a:cubicBezTo>
                <a:cubicBezTo>
                  <a:pt x="75" y="285"/>
                  <a:pt x="75" y="285"/>
                  <a:pt x="75" y="285"/>
                </a:cubicBezTo>
                <a:cubicBezTo>
                  <a:pt x="75" y="284"/>
                  <a:pt x="77" y="284"/>
                  <a:pt x="79" y="284"/>
                </a:cubicBezTo>
                <a:cubicBezTo>
                  <a:pt x="79" y="285"/>
                  <a:pt x="79" y="285"/>
                  <a:pt x="79" y="285"/>
                </a:cubicBezTo>
                <a:cubicBezTo>
                  <a:pt x="80" y="284"/>
                  <a:pt x="81" y="284"/>
                  <a:pt x="83" y="284"/>
                </a:cubicBezTo>
                <a:cubicBezTo>
                  <a:pt x="83" y="284"/>
                  <a:pt x="83" y="284"/>
                  <a:pt x="83" y="285"/>
                </a:cubicBezTo>
                <a:cubicBezTo>
                  <a:pt x="84" y="285"/>
                  <a:pt x="84" y="284"/>
                  <a:pt x="83" y="284"/>
                </a:cubicBezTo>
                <a:cubicBezTo>
                  <a:pt x="84" y="283"/>
                  <a:pt x="84" y="285"/>
                  <a:pt x="84" y="285"/>
                </a:cubicBezTo>
                <a:cubicBezTo>
                  <a:pt x="85" y="284"/>
                  <a:pt x="84" y="284"/>
                  <a:pt x="84" y="284"/>
                </a:cubicBezTo>
                <a:cubicBezTo>
                  <a:pt x="85" y="284"/>
                  <a:pt x="86" y="282"/>
                  <a:pt x="87" y="283"/>
                </a:cubicBezTo>
                <a:cubicBezTo>
                  <a:pt x="87" y="282"/>
                  <a:pt x="88" y="282"/>
                  <a:pt x="88" y="282"/>
                </a:cubicBezTo>
                <a:cubicBezTo>
                  <a:pt x="88" y="282"/>
                  <a:pt x="89" y="282"/>
                  <a:pt x="89" y="282"/>
                </a:cubicBezTo>
                <a:cubicBezTo>
                  <a:pt x="88" y="282"/>
                  <a:pt x="88" y="282"/>
                  <a:pt x="88" y="282"/>
                </a:cubicBezTo>
                <a:cubicBezTo>
                  <a:pt x="89" y="283"/>
                  <a:pt x="89" y="282"/>
                  <a:pt x="90" y="283"/>
                </a:cubicBezTo>
                <a:cubicBezTo>
                  <a:pt x="90" y="283"/>
                  <a:pt x="91" y="283"/>
                  <a:pt x="91" y="283"/>
                </a:cubicBezTo>
                <a:cubicBezTo>
                  <a:pt x="90" y="283"/>
                  <a:pt x="89" y="283"/>
                  <a:pt x="88" y="284"/>
                </a:cubicBezTo>
                <a:cubicBezTo>
                  <a:pt x="89" y="284"/>
                  <a:pt x="90" y="284"/>
                  <a:pt x="91" y="283"/>
                </a:cubicBezTo>
                <a:cubicBezTo>
                  <a:pt x="91" y="283"/>
                  <a:pt x="91" y="283"/>
                  <a:pt x="92" y="284"/>
                </a:cubicBezTo>
                <a:cubicBezTo>
                  <a:pt x="92" y="283"/>
                  <a:pt x="92" y="283"/>
                  <a:pt x="92" y="283"/>
                </a:cubicBezTo>
                <a:cubicBezTo>
                  <a:pt x="92" y="284"/>
                  <a:pt x="93" y="283"/>
                  <a:pt x="93" y="283"/>
                </a:cubicBezTo>
                <a:cubicBezTo>
                  <a:pt x="93" y="284"/>
                  <a:pt x="93" y="284"/>
                  <a:pt x="93" y="284"/>
                </a:cubicBezTo>
                <a:cubicBezTo>
                  <a:pt x="94" y="285"/>
                  <a:pt x="94" y="284"/>
                  <a:pt x="95" y="284"/>
                </a:cubicBezTo>
                <a:cubicBezTo>
                  <a:pt x="95" y="285"/>
                  <a:pt x="94" y="285"/>
                  <a:pt x="95" y="285"/>
                </a:cubicBezTo>
                <a:cubicBezTo>
                  <a:pt x="96" y="286"/>
                  <a:pt x="96" y="284"/>
                  <a:pt x="97" y="284"/>
                </a:cubicBezTo>
                <a:cubicBezTo>
                  <a:pt x="97" y="285"/>
                  <a:pt x="96" y="286"/>
                  <a:pt x="96" y="286"/>
                </a:cubicBezTo>
                <a:cubicBezTo>
                  <a:pt x="96" y="286"/>
                  <a:pt x="96" y="286"/>
                  <a:pt x="96" y="286"/>
                </a:cubicBezTo>
                <a:cubicBezTo>
                  <a:pt x="97" y="286"/>
                  <a:pt x="96" y="286"/>
                  <a:pt x="96" y="286"/>
                </a:cubicBezTo>
                <a:cubicBezTo>
                  <a:pt x="97" y="286"/>
                  <a:pt x="97" y="286"/>
                  <a:pt x="97" y="285"/>
                </a:cubicBezTo>
                <a:cubicBezTo>
                  <a:pt x="97" y="286"/>
                  <a:pt x="97" y="286"/>
                  <a:pt x="98" y="286"/>
                </a:cubicBezTo>
                <a:cubicBezTo>
                  <a:pt x="98" y="285"/>
                  <a:pt x="99" y="285"/>
                  <a:pt x="100" y="286"/>
                </a:cubicBezTo>
                <a:cubicBezTo>
                  <a:pt x="100" y="285"/>
                  <a:pt x="100" y="285"/>
                  <a:pt x="99" y="284"/>
                </a:cubicBezTo>
                <a:cubicBezTo>
                  <a:pt x="100" y="284"/>
                  <a:pt x="100" y="284"/>
                  <a:pt x="100" y="284"/>
                </a:cubicBezTo>
                <a:cubicBezTo>
                  <a:pt x="100" y="284"/>
                  <a:pt x="100" y="285"/>
                  <a:pt x="101" y="285"/>
                </a:cubicBezTo>
                <a:cubicBezTo>
                  <a:pt x="100" y="286"/>
                  <a:pt x="99" y="287"/>
                  <a:pt x="99" y="288"/>
                </a:cubicBezTo>
                <a:cubicBezTo>
                  <a:pt x="97" y="289"/>
                  <a:pt x="96" y="289"/>
                  <a:pt x="95" y="289"/>
                </a:cubicBezTo>
                <a:cubicBezTo>
                  <a:pt x="95" y="290"/>
                  <a:pt x="94" y="290"/>
                  <a:pt x="94" y="289"/>
                </a:cubicBezTo>
                <a:cubicBezTo>
                  <a:pt x="93" y="289"/>
                  <a:pt x="94" y="289"/>
                  <a:pt x="94" y="289"/>
                </a:cubicBezTo>
                <a:cubicBezTo>
                  <a:pt x="94" y="288"/>
                  <a:pt x="93" y="290"/>
                  <a:pt x="93" y="290"/>
                </a:cubicBezTo>
                <a:cubicBezTo>
                  <a:pt x="92" y="290"/>
                  <a:pt x="93" y="289"/>
                  <a:pt x="92" y="289"/>
                </a:cubicBezTo>
                <a:cubicBezTo>
                  <a:pt x="92" y="290"/>
                  <a:pt x="91" y="290"/>
                  <a:pt x="90" y="290"/>
                </a:cubicBezTo>
                <a:cubicBezTo>
                  <a:pt x="90" y="291"/>
                  <a:pt x="89" y="291"/>
                  <a:pt x="88" y="291"/>
                </a:cubicBezTo>
                <a:cubicBezTo>
                  <a:pt x="88" y="292"/>
                  <a:pt x="89" y="291"/>
                  <a:pt x="89" y="292"/>
                </a:cubicBezTo>
                <a:cubicBezTo>
                  <a:pt x="88" y="292"/>
                  <a:pt x="87" y="293"/>
                  <a:pt x="85" y="293"/>
                </a:cubicBezTo>
                <a:cubicBezTo>
                  <a:pt x="85" y="294"/>
                  <a:pt x="82" y="293"/>
                  <a:pt x="82" y="295"/>
                </a:cubicBezTo>
                <a:cubicBezTo>
                  <a:pt x="81" y="295"/>
                  <a:pt x="81" y="296"/>
                  <a:pt x="80" y="296"/>
                </a:cubicBezTo>
                <a:cubicBezTo>
                  <a:pt x="80" y="295"/>
                  <a:pt x="80" y="296"/>
                  <a:pt x="80" y="295"/>
                </a:cubicBezTo>
                <a:cubicBezTo>
                  <a:pt x="79" y="296"/>
                  <a:pt x="77" y="298"/>
                  <a:pt x="77" y="299"/>
                </a:cubicBezTo>
                <a:cubicBezTo>
                  <a:pt x="78" y="300"/>
                  <a:pt x="78" y="300"/>
                  <a:pt x="78" y="301"/>
                </a:cubicBezTo>
                <a:cubicBezTo>
                  <a:pt x="79" y="301"/>
                  <a:pt x="81" y="301"/>
                  <a:pt x="81" y="303"/>
                </a:cubicBezTo>
                <a:cubicBezTo>
                  <a:pt x="81" y="302"/>
                  <a:pt x="82" y="302"/>
                  <a:pt x="82" y="301"/>
                </a:cubicBezTo>
                <a:cubicBezTo>
                  <a:pt x="82" y="301"/>
                  <a:pt x="82" y="302"/>
                  <a:pt x="82" y="302"/>
                </a:cubicBezTo>
                <a:cubicBezTo>
                  <a:pt x="81" y="301"/>
                  <a:pt x="82" y="301"/>
                  <a:pt x="82" y="301"/>
                </a:cubicBezTo>
                <a:cubicBezTo>
                  <a:pt x="82" y="302"/>
                  <a:pt x="83" y="302"/>
                  <a:pt x="83" y="302"/>
                </a:cubicBezTo>
                <a:cubicBezTo>
                  <a:pt x="83" y="302"/>
                  <a:pt x="83" y="302"/>
                  <a:pt x="83" y="302"/>
                </a:cubicBezTo>
                <a:cubicBezTo>
                  <a:pt x="83" y="303"/>
                  <a:pt x="83" y="302"/>
                  <a:pt x="83" y="302"/>
                </a:cubicBezTo>
                <a:cubicBezTo>
                  <a:pt x="84" y="303"/>
                  <a:pt x="85" y="302"/>
                  <a:pt x="86" y="301"/>
                </a:cubicBezTo>
                <a:cubicBezTo>
                  <a:pt x="88" y="302"/>
                  <a:pt x="89" y="301"/>
                  <a:pt x="90" y="299"/>
                </a:cubicBezTo>
                <a:cubicBezTo>
                  <a:pt x="90" y="300"/>
                  <a:pt x="90" y="300"/>
                  <a:pt x="90" y="300"/>
                </a:cubicBezTo>
                <a:cubicBezTo>
                  <a:pt x="90" y="301"/>
                  <a:pt x="89" y="301"/>
                  <a:pt x="88" y="302"/>
                </a:cubicBezTo>
                <a:cubicBezTo>
                  <a:pt x="88" y="303"/>
                  <a:pt x="89" y="302"/>
                  <a:pt x="89" y="303"/>
                </a:cubicBezTo>
                <a:cubicBezTo>
                  <a:pt x="90" y="301"/>
                  <a:pt x="92" y="302"/>
                  <a:pt x="93" y="301"/>
                </a:cubicBezTo>
                <a:cubicBezTo>
                  <a:pt x="93" y="301"/>
                  <a:pt x="93" y="301"/>
                  <a:pt x="93" y="301"/>
                </a:cubicBezTo>
                <a:cubicBezTo>
                  <a:pt x="93" y="301"/>
                  <a:pt x="92" y="302"/>
                  <a:pt x="92" y="303"/>
                </a:cubicBezTo>
                <a:cubicBezTo>
                  <a:pt x="92" y="303"/>
                  <a:pt x="92" y="303"/>
                  <a:pt x="92" y="303"/>
                </a:cubicBezTo>
                <a:cubicBezTo>
                  <a:pt x="92" y="302"/>
                  <a:pt x="93" y="302"/>
                  <a:pt x="93" y="302"/>
                </a:cubicBezTo>
                <a:cubicBezTo>
                  <a:pt x="93" y="302"/>
                  <a:pt x="93" y="302"/>
                  <a:pt x="93" y="301"/>
                </a:cubicBezTo>
                <a:cubicBezTo>
                  <a:pt x="94" y="302"/>
                  <a:pt x="95" y="301"/>
                  <a:pt x="94" y="300"/>
                </a:cubicBezTo>
                <a:cubicBezTo>
                  <a:pt x="95" y="299"/>
                  <a:pt x="95" y="301"/>
                  <a:pt x="95" y="300"/>
                </a:cubicBezTo>
                <a:cubicBezTo>
                  <a:pt x="95" y="301"/>
                  <a:pt x="95" y="301"/>
                  <a:pt x="95" y="301"/>
                </a:cubicBezTo>
                <a:cubicBezTo>
                  <a:pt x="95" y="301"/>
                  <a:pt x="96" y="300"/>
                  <a:pt x="95" y="300"/>
                </a:cubicBezTo>
                <a:cubicBezTo>
                  <a:pt x="96" y="299"/>
                  <a:pt x="96" y="300"/>
                  <a:pt x="96" y="301"/>
                </a:cubicBezTo>
                <a:cubicBezTo>
                  <a:pt x="97" y="300"/>
                  <a:pt x="96" y="300"/>
                  <a:pt x="96" y="299"/>
                </a:cubicBezTo>
                <a:cubicBezTo>
                  <a:pt x="97" y="299"/>
                  <a:pt x="97" y="300"/>
                  <a:pt x="97" y="300"/>
                </a:cubicBezTo>
                <a:cubicBezTo>
                  <a:pt x="97" y="300"/>
                  <a:pt x="97" y="299"/>
                  <a:pt x="97" y="299"/>
                </a:cubicBezTo>
                <a:cubicBezTo>
                  <a:pt x="97" y="299"/>
                  <a:pt x="98" y="299"/>
                  <a:pt x="98" y="300"/>
                </a:cubicBezTo>
                <a:cubicBezTo>
                  <a:pt x="98" y="300"/>
                  <a:pt x="97" y="300"/>
                  <a:pt x="97" y="301"/>
                </a:cubicBezTo>
                <a:cubicBezTo>
                  <a:pt x="98" y="301"/>
                  <a:pt x="98" y="300"/>
                  <a:pt x="98" y="299"/>
                </a:cubicBezTo>
                <a:cubicBezTo>
                  <a:pt x="99" y="299"/>
                  <a:pt x="99" y="299"/>
                  <a:pt x="100" y="298"/>
                </a:cubicBezTo>
                <a:cubicBezTo>
                  <a:pt x="100" y="298"/>
                  <a:pt x="100" y="299"/>
                  <a:pt x="100" y="299"/>
                </a:cubicBezTo>
                <a:cubicBezTo>
                  <a:pt x="99" y="299"/>
                  <a:pt x="99" y="299"/>
                  <a:pt x="99" y="300"/>
                </a:cubicBezTo>
                <a:cubicBezTo>
                  <a:pt x="99" y="300"/>
                  <a:pt x="99" y="301"/>
                  <a:pt x="99" y="301"/>
                </a:cubicBezTo>
                <a:cubicBezTo>
                  <a:pt x="99" y="301"/>
                  <a:pt x="99" y="301"/>
                  <a:pt x="99" y="301"/>
                </a:cubicBezTo>
                <a:cubicBezTo>
                  <a:pt x="99" y="301"/>
                  <a:pt x="100" y="301"/>
                  <a:pt x="100" y="302"/>
                </a:cubicBezTo>
                <a:cubicBezTo>
                  <a:pt x="101" y="301"/>
                  <a:pt x="101" y="301"/>
                  <a:pt x="102" y="301"/>
                </a:cubicBezTo>
                <a:cubicBezTo>
                  <a:pt x="102" y="301"/>
                  <a:pt x="101" y="301"/>
                  <a:pt x="101" y="301"/>
                </a:cubicBezTo>
                <a:cubicBezTo>
                  <a:pt x="101" y="301"/>
                  <a:pt x="101" y="301"/>
                  <a:pt x="101" y="301"/>
                </a:cubicBezTo>
                <a:cubicBezTo>
                  <a:pt x="101" y="301"/>
                  <a:pt x="101" y="301"/>
                  <a:pt x="101" y="301"/>
                </a:cubicBezTo>
                <a:cubicBezTo>
                  <a:pt x="101" y="302"/>
                  <a:pt x="102" y="301"/>
                  <a:pt x="102" y="301"/>
                </a:cubicBezTo>
                <a:cubicBezTo>
                  <a:pt x="102" y="302"/>
                  <a:pt x="102" y="302"/>
                  <a:pt x="103" y="303"/>
                </a:cubicBezTo>
                <a:cubicBezTo>
                  <a:pt x="103" y="302"/>
                  <a:pt x="103" y="302"/>
                  <a:pt x="103" y="302"/>
                </a:cubicBezTo>
                <a:cubicBezTo>
                  <a:pt x="104" y="302"/>
                  <a:pt x="103" y="302"/>
                  <a:pt x="104" y="303"/>
                </a:cubicBezTo>
                <a:cubicBezTo>
                  <a:pt x="104" y="302"/>
                  <a:pt x="104" y="302"/>
                  <a:pt x="104" y="302"/>
                </a:cubicBezTo>
                <a:cubicBezTo>
                  <a:pt x="104" y="302"/>
                  <a:pt x="104" y="303"/>
                  <a:pt x="104" y="303"/>
                </a:cubicBezTo>
                <a:cubicBezTo>
                  <a:pt x="105" y="302"/>
                  <a:pt x="106" y="302"/>
                  <a:pt x="106" y="302"/>
                </a:cubicBezTo>
                <a:cubicBezTo>
                  <a:pt x="107" y="303"/>
                  <a:pt x="106" y="303"/>
                  <a:pt x="106" y="303"/>
                </a:cubicBezTo>
                <a:cubicBezTo>
                  <a:pt x="106" y="304"/>
                  <a:pt x="107" y="303"/>
                  <a:pt x="107" y="303"/>
                </a:cubicBezTo>
                <a:cubicBezTo>
                  <a:pt x="107" y="303"/>
                  <a:pt x="107" y="303"/>
                  <a:pt x="107" y="303"/>
                </a:cubicBezTo>
                <a:cubicBezTo>
                  <a:pt x="109" y="303"/>
                  <a:pt x="110" y="302"/>
                  <a:pt x="112" y="302"/>
                </a:cubicBezTo>
                <a:cubicBezTo>
                  <a:pt x="112" y="302"/>
                  <a:pt x="111" y="301"/>
                  <a:pt x="111" y="301"/>
                </a:cubicBezTo>
                <a:cubicBezTo>
                  <a:pt x="111" y="301"/>
                  <a:pt x="112" y="301"/>
                  <a:pt x="112" y="301"/>
                </a:cubicBezTo>
                <a:cubicBezTo>
                  <a:pt x="113" y="303"/>
                  <a:pt x="114" y="300"/>
                  <a:pt x="115" y="300"/>
                </a:cubicBezTo>
                <a:cubicBezTo>
                  <a:pt x="115" y="302"/>
                  <a:pt x="114" y="302"/>
                  <a:pt x="113" y="303"/>
                </a:cubicBezTo>
                <a:cubicBezTo>
                  <a:pt x="113" y="303"/>
                  <a:pt x="114" y="302"/>
                  <a:pt x="114" y="303"/>
                </a:cubicBezTo>
                <a:cubicBezTo>
                  <a:pt x="115" y="302"/>
                  <a:pt x="115" y="302"/>
                  <a:pt x="115" y="302"/>
                </a:cubicBezTo>
                <a:cubicBezTo>
                  <a:pt x="115" y="302"/>
                  <a:pt x="115" y="302"/>
                  <a:pt x="115" y="303"/>
                </a:cubicBezTo>
                <a:cubicBezTo>
                  <a:pt x="115" y="303"/>
                  <a:pt x="115" y="303"/>
                  <a:pt x="114" y="303"/>
                </a:cubicBezTo>
                <a:cubicBezTo>
                  <a:pt x="114" y="304"/>
                  <a:pt x="114" y="303"/>
                  <a:pt x="114" y="304"/>
                </a:cubicBezTo>
                <a:cubicBezTo>
                  <a:pt x="115" y="305"/>
                  <a:pt x="115" y="302"/>
                  <a:pt x="115" y="304"/>
                </a:cubicBezTo>
                <a:cubicBezTo>
                  <a:pt x="116" y="303"/>
                  <a:pt x="116" y="302"/>
                  <a:pt x="117" y="301"/>
                </a:cubicBezTo>
                <a:cubicBezTo>
                  <a:pt x="117" y="301"/>
                  <a:pt x="117" y="302"/>
                  <a:pt x="117" y="302"/>
                </a:cubicBezTo>
                <a:cubicBezTo>
                  <a:pt x="117" y="303"/>
                  <a:pt x="117" y="302"/>
                  <a:pt x="118" y="302"/>
                </a:cubicBezTo>
                <a:cubicBezTo>
                  <a:pt x="118" y="302"/>
                  <a:pt x="118" y="302"/>
                  <a:pt x="118" y="301"/>
                </a:cubicBezTo>
                <a:cubicBezTo>
                  <a:pt x="118" y="301"/>
                  <a:pt x="118" y="302"/>
                  <a:pt x="117" y="301"/>
                </a:cubicBezTo>
                <a:cubicBezTo>
                  <a:pt x="118" y="301"/>
                  <a:pt x="118" y="301"/>
                  <a:pt x="118" y="301"/>
                </a:cubicBezTo>
                <a:cubicBezTo>
                  <a:pt x="119" y="300"/>
                  <a:pt x="119" y="300"/>
                  <a:pt x="119" y="300"/>
                </a:cubicBezTo>
                <a:cubicBezTo>
                  <a:pt x="120" y="300"/>
                  <a:pt x="119" y="300"/>
                  <a:pt x="120" y="300"/>
                </a:cubicBezTo>
                <a:cubicBezTo>
                  <a:pt x="120" y="301"/>
                  <a:pt x="120" y="301"/>
                  <a:pt x="120" y="301"/>
                </a:cubicBezTo>
                <a:cubicBezTo>
                  <a:pt x="120" y="300"/>
                  <a:pt x="121" y="300"/>
                  <a:pt x="121" y="299"/>
                </a:cubicBezTo>
                <a:cubicBezTo>
                  <a:pt x="122" y="299"/>
                  <a:pt x="123" y="299"/>
                  <a:pt x="123" y="300"/>
                </a:cubicBezTo>
                <a:cubicBezTo>
                  <a:pt x="124" y="298"/>
                  <a:pt x="124" y="298"/>
                  <a:pt x="125" y="297"/>
                </a:cubicBezTo>
                <a:cubicBezTo>
                  <a:pt x="125" y="297"/>
                  <a:pt x="125" y="298"/>
                  <a:pt x="125" y="298"/>
                </a:cubicBezTo>
                <a:cubicBezTo>
                  <a:pt x="126" y="298"/>
                  <a:pt x="126" y="296"/>
                  <a:pt x="127" y="295"/>
                </a:cubicBezTo>
                <a:cubicBezTo>
                  <a:pt x="126" y="295"/>
                  <a:pt x="126" y="297"/>
                  <a:pt x="125" y="297"/>
                </a:cubicBezTo>
                <a:cubicBezTo>
                  <a:pt x="125" y="297"/>
                  <a:pt x="125" y="297"/>
                  <a:pt x="125" y="296"/>
                </a:cubicBezTo>
                <a:cubicBezTo>
                  <a:pt x="125" y="296"/>
                  <a:pt x="124" y="297"/>
                  <a:pt x="125" y="297"/>
                </a:cubicBezTo>
                <a:cubicBezTo>
                  <a:pt x="124" y="296"/>
                  <a:pt x="122" y="300"/>
                  <a:pt x="121" y="298"/>
                </a:cubicBezTo>
                <a:cubicBezTo>
                  <a:pt x="121" y="297"/>
                  <a:pt x="123" y="296"/>
                  <a:pt x="124" y="297"/>
                </a:cubicBezTo>
                <a:cubicBezTo>
                  <a:pt x="124" y="295"/>
                  <a:pt x="126" y="295"/>
                  <a:pt x="127" y="294"/>
                </a:cubicBezTo>
                <a:cubicBezTo>
                  <a:pt x="127" y="295"/>
                  <a:pt x="127" y="296"/>
                  <a:pt x="127" y="297"/>
                </a:cubicBezTo>
                <a:cubicBezTo>
                  <a:pt x="127" y="296"/>
                  <a:pt x="127" y="296"/>
                  <a:pt x="128" y="296"/>
                </a:cubicBezTo>
                <a:cubicBezTo>
                  <a:pt x="129" y="297"/>
                  <a:pt x="129" y="295"/>
                  <a:pt x="130" y="296"/>
                </a:cubicBezTo>
                <a:cubicBezTo>
                  <a:pt x="131" y="295"/>
                  <a:pt x="130" y="295"/>
                  <a:pt x="131" y="295"/>
                </a:cubicBezTo>
                <a:cubicBezTo>
                  <a:pt x="131" y="295"/>
                  <a:pt x="131" y="294"/>
                  <a:pt x="131" y="294"/>
                </a:cubicBezTo>
                <a:cubicBezTo>
                  <a:pt x="131" y="294"/>
                  <a:pt x="132" y="294"/>
                  <a:pt x="132" y="294"/>
                </a:cubicBezTo>
                <a:cubicBezTo>
                  <a:pt x="132" y="294"/>
                  <a:pt x="132" y="294"/>
                  <a:pt x="132" y="294"/>
                </a:cubicBezTo>
                <a:cubicBezTo>
                  <a:pt x="132" y="295"/>
                  <a:pt x="133" y="294"/>
                  <a:pt x="133" y="293"/>
                </a:cubicBezTo>
                <a:cubicBezTo>
                  <a:pt x="133" y="293"/>
                  <a:pt x="134" y="293"/>
                  <a:pt x="134" y="294"/>
                </a:cubicBezTo>
                <a:cubicBezTo>
                  <a:pt x="135" y="294"/>
                  <a:pt x="135" y="292"/>
                  <a:pt x="136" y="292"/>
                </a:cubicBezTo>
                <a:cubicBezTo>
                  <a:pt x="136" y="293"/>
                  <a:pt x="136" y="294"/>
                  <a:pt x="135" y="295"/>
                </a:cubicBezTo>
                <a:cubicBezTo>
                  <a:pt x="136" y="295"/>
                  <a:pt x="136" y="293"/>
                  <a:pt x="137" y="294"/>
                </a:cubicBezTo>
                <a:cubicBezTo>
                  <a:pt x="138" y="294"/>
                  <a:pt x="138" y="294"/>
                  <a:pt x="138" y="294"/>
                </a:cubicBezTo>
                <a:cubicBezTo>
                  <a:pt x="138" y="293"/>
                  <a:pt x="137" y="294"/>
                  <a:pt x="138" y="293"/>
                </a:cubicBezTo>
                <a:cubicBezTo>
                  <a:pt x="137" y="293"/>
                  <a:pt x="137" y="293"/>
                  <a:pt x="137" y="294"/>
                </a:cubicBezTo>
                <a:cubicBezTo>
                  <a:pt x="137" y="293"/>
                  <a:pt x="137" y="293"/>
                  <a:pt x="136" y="293"/>
                </a:cubicBezTo>
                <a:cubicBezTo>
                  <a:pt x="136" y="293"/>
                  <a:pt x="136" y="293"/>
                  <a:pt x="136" y="293"/>
                </a:cubicBezTo>
                <a:cubicBezTo>
                  <a:pt x="137" y="292"/>
                  <a:pt x="137" y="293"/>
                  <a:pt x="137" y="293"/>
                </a:cubicBezTo>
                <a:cubicBezTo>
                  <a:pt x="137" y="293"/>
                  <a:pt x="137" y="293"/>
                  <a:pt x="137" y="292"/>
                </a:cubicBezTo>
                <a:cubicBezTo>
                  <a:pt x="138" y="292"/>
                  <a:pt x="138" y="292"/>
                  <a:pt x="138" y="292"/>
                </a:cubicBezTo>
                <a:cubicBezTo>
                  <a:pt x="138" y="293"/>
                  <a:pt x="138" y="293"/>
                  <a:pt x="138" y="293"/>
                </a:cubicBezTo>
                <a:cubicBezTo>
                  <a:pt x="138" y="293"/>
                  <a:pt x="138" y="293"/>
                  <a:pt x="138" y="292"/>
                </a:cubicBezTo>
                <a:cubicBezTo>
                  <a:pt x="138" y="293"/>
                  <a:pt x="138" y="293"/>
                  <a:pt x="138" y="294"/>
                </a:cubicBezTo>
                <a:cubicBezTo>
                  <a:pt x="139" y="291"/>
                  <a:pt x="140" y="291"/>
                  <a:pt x="142" y="290"/>
                </a:cubicBezTo>
                <a:cubicBezTo>
                  <a:pt x="142" y="290"/>
                  <a:pt x="142" y="290"/>
                  <a:pt x="142" y="290"/>
                </a:cubicBezTo>
                <a:cubicBezTo>
                  <a:pt x="142" y="290"/>
                  <a:pt x="143" y="289"/>
                  <a:pt x="144" y="289"/>
                </a:cubicBezTo>
                <a:cubicBezTo>
                  <a:pt x="144" y="290"/>
                  <a:pt x="143" y="290"/>
                  <a:pt x="143" y="290"/>
                </a:cubicBezTo>
                <a:cubicBezTo>
                  <a:pt x="143" y="290"/>
                  <a:pt x="142" y="290"/>
                  <a:pt x="143" y="291"/>
                </a:cubicBezTo>
                <a:cubicBezTo>
                  <a:pt x="144" y="290"/>
                  <a:pt x="145" y="289"/>
                  <a:pt x="146" y="289"/>
                </a:cubicBezTo>
                <a:cubicBezTo>
                  <a:pt x="146" y="290"/>
                  <a:pt x="145" y="290"/>
                  <a:pt x="145" y="291"/>
                </a:cubicBezTo>
                <a:cubicBezTo>
                  <a:pt x="145" y="291"/>
                  <a:pt x="146" y="291"/>
                  <a:pt x="146" y="290"/>
                </a:cubicBezTo>
                <a:cubicBezTo>
                  <a:pt x="147" y="291"/>
                  <a:pt x="149" y="288"/>
                  <a:pt x="151" y="288"/>
                </a:cubicBezTo>
                <a:cubicBezTo>
                  <a:pt x="151" y="288"/>
                  <a:pt x="150" y="289"/>
                  <a:pt x="151" y="289"/>
                </a:cubicBezTo>
                <a:cubicBezTo>
                  <a:pt x="151" y="288"/>
                  <a:pt x="151" y="288"/>
                  <a:pt x="152" y="288"/>
                </a:cubicBezTo>
                <a:cubicBezTo>
                  <a:pt x="151" y="288"/>
                  <a:pt x="151" y="287"/>
                  <a:pt x="151" y="288"/>
                </a:cubicBezTo>
                <a:cubicBezTo>
                  <a:pt x="151" y="288"/>
                  <a:pt x="151" y="287"/>
                  <a:pt x="150" y="287"/>
                </a:cubicBezTo>
                <a:cubicBezTo>
                  <a:pt x="151" y="287"/>
                  <a:pt x="152" y="288"/>
                  <a:pt x="152" y="286"/>
                </a:cubicBezTo>
                <a:cubicBezTo>
                  <a:pt x="153" y="287"/>
                  <a:pt x="152" y="287"/>
                  <a:pt x="153" y="287"/>
                </a:cubicBezTo>
                <a:cubicBezTo>
                  <a:pt x="153" y="286"/>
                  <a:pt x="154" y="287"/>
                  <a:pt x="154" y="286"/>
                </a:cubicBezTo>
                <a:cubicBezTo>
                  <a:pt x="154" y="287"/>
                  <a:pt x="154" y="287"/>
                  <a:pt x="154" y="287"/>
                </a:cubicBezTo>
                <a:cubicBezTo>
                  <a:pt x="155" y="287"/>
                  <a:pt x="155" y="287"/>
                  <a:pt x="155" y="287"/>
                </a:cubicBezTo>
                <a:cubicBezTo>
                  <a:pt x="155" y="287"/>
                  <a:pt x="155" y="287"/>
                  <a:pt x="155" y="287"/>
                </a:cubicBezTo>
                <a:cubicBezTo>
                  <a:pt x="157" y="286"/>
                  <a:pt x="158" y="286"/>
                  <a:pt x="160" y="285"/>
                </a:cubicBezTo>
                <a:cubicBezTo>
                  <a:pt x="160" y="286"/>
                  <a:pt x="160" y="286"/>
                  <a:pt x="160" y="286"/>
                </a:cubicBezTo>
                <a:cubicBezTo>
                  <a:pt x="160" y="286"/>
                  <a:pt x="160" y="286"/>
                  <a:pt x="161" y="286"/>
                </a:cubicBezTo>
                <a:cubicBezTo>
                  <a:pt x="161" y="285"/>
                  <a:pt x="160" y="285"/>
                  <a:pt x="161" y="285"/>
                </a:cubicBezTo>
                <a:cubicBezTo>
                  <a:pt x="161" y="285"/>
                  <a:pt x="162" y="285"/>
                  <a:pt x="162" y="284"/>
                </a:cubicBezTo>
                <a:cubicBezTo>
                  <a:pt x="163" y="284"/>
                  <a:pt x="162" y="285"/>
                  <a:pt x="163" y="285"/>
                </a:cubicBezTo>
                <a:cubicBezTo>
                  <a:pt x="163" y="285"/>
                  <a:pt x="163" y="284"/>
                  <a:pt x="163" y="284"/>
                </a:cubicBezTo>
                <a:cubicBezTo>
                  <a:pt x="163" y="285"/>
                  <a:pt x="163" y="284"/>
                  <a:pt x="164" y="284"/>
                </a:cubicBezTo>
                <a:cubicBezTo>
                  <a:pt x="164" y="284"/>
                  <a:pt x="164" y="284"/>
                  <a:pt x="164" y="284"/>
                </a:cubicBezTo>
                <a:cubicBezTo>
                  <a:pt x="165" y="284"/>
                  <a:pt x="164" y="284"/>
                  <a:pt x="164" y="284"/>
                </a:cubicBezTo>
                <a:cubicBezTo>
                  <a:pt x="165" y="283"/>
                  <a:pt x="166" y="284"/>
                  <a:pt x="167" y="285"/>
                </a:cubicBezTo>
                <a:cubicBezTo>
                  <a:pt x="167" y="284"/>
                  <a:pt x="166" y="284"/>
                  <a:pt x="166" y="283"/>
                </a:cubicBezTo>
                <a:cubicBezTo>
                  <a:pt x="166" y="283"/>
                  <a:pt x="166" y="284"/>
                  <a:pt x="167" y="284"/>
                </a:cubicBezTo>
                <a:cubicBezTo>
                  <a:pt x="167" y="283"/>
                  <a:pt x="168" y="284"/>
                  <a:pt x="168" y="283"/>
                </a:cubicBezTo>
                <a:cubicBezTo>
                  <a:pt x="168" y="282"/>
                  <a:pt x="169" y="282"/>
                  <a:pt x="169" y="283"/>
                </a:cubicBezTo>
                <a:cubicBezTo>
                  <a:pt x="170" y="282"/>
                  <a:pt x="170" y="282"/>
                  <a:pt x="170" y="282"/>
                </a:cubicBezTo>
                <a:cubicBezTo>
                  <a:pt x="169" y="282"/>
                  <a:pt x="170" y="283"/>
                  <a:pt x="169" y="282"/>
                </a:cubicBezTo>
                <a:cubicBezTo>
                  <a:pt x="169" y="281"/>
                  <a:pt x="171" y="282"/>
                  <a:pt x="172" y="281"/>
                </a:cubicBezTo>
                <a:cubicBezTo>
                  <a:pt x="172" y="281"/>
                  <a:pt x="172" y="282"/>
                  <a:pt x="171" y="282"/>
                </a:cubicBezTo>
                <a:cubicBezTo>
                  <a:pt x="172" y="283"/>
                  <a:pt x="172" y="281"/>
                  <a:pt x="173" y="281"/>
                </a:cubicBezTo>
                <a:cubicBezTo>
                  <a:pt x="173" y="281"/>
                  <a:pt x="174" y="281"/>
                  <a:pt x="174" y="280"/>
                </a:cubicBezTo>
                <a:cubicBezTo>
                  <a:pt x="175" y="281"/>
                  <a:pt x="175" y="280"/>
                  <a:pt x="176" y="280"/>
                </a:cubicBezTo>
                <a:cubicBezTo>
                  <a:pt x="176" y="281"/>
                  <a:pt x="175" y="280"/>
                  <a:pt x="175" y="281"/>
                </a:cubicBezTo>
                <a:cubicBezTo>
                  <a:pt x="176" y="281"/>
                  <a:pt x="175" y="282"/>
                  <a:pt x="175" y="282"/>
                </a:cubicBezTo>
                <a:cubicBezTo>
                  <a:pt x="176" y="281"/>
                  <a:pt x="177" y="281"/>
                  <a:pt x="177" y="280"/>
                </a:cubicBezTo>
                <a:cubicBezTo>
                  <a:pt x="177" y="280"/>
                  <a:pt x="177" y="280"/>
                  <a:pt x="178" y="280"/>
                </a:cubicBezTo>
                <a:cubicBezTo>
                  <a:pt x="178" y="281"/>
                  <a:pt x="177" y="280"/>
                  <a:pt x="178" y="281"/>
                </a:cubicBezTo>
                <a:cubicBezTo>
                  <a:pt x="177" y="282"/>
                  <a:pt x="177" y="281"/>
                  <a:pt x="177" y="282"/>
                </a:cubicBezTo>
                <a:cubicBezTo>
                  <a:pt x="177" y="282"/>
                  <a:pt x="178" y="281"/>
                  <a:pt x="178" y="282"/>
                </a:cubicBezTo>
                <a:cubicBezTo>
                  <a:pt x="178" y="281"/>
                  <a:pt x="179" y="282"/>
                  <a:pt x="179" y="281"/>
                </a:cubicBezTo>
                <a:cubicBezTo>
                  <a:pt x="179" y="282"/>
                  <a:pt x="180" y="281"/>
                  <a:pt x="180" y="281"/>
                </a:cubicBezTo>
                <a:cubicBezTo>
                  <a:pt x="180" y="281"/>
                  <a:pt x="181" y="281"/>
                  <a:pt x="181" y="281"/>
                </a:cubicBezTo>
                <a:cubicBezTo>
                  <a:pt x="181" y="281"/>
                  <a:pt x="181" y="281"/>
                  <a:pt x="182" y="280"/>
                </a:cubicBezTo>
                <a:cubicBezTo>
                  <a:pt x="182" y="280"/>
                  <a:pt x="182" y="280"/>
                  <a:pt x="182" y="280"/>
                </a:cubicBezTo>
                <a:cubicBezTo>
                  <a:pt x="182" y="280"/>
                  <a:pt x="181" y="279"/>
                  <a:pt x="181" y="280"/>
                </a:cubicBezTo>
                <a:cubicBezTo>
                  <a:pt x="181" y="279"/>
                  <a:pt x="182" y="279"/>
                  <a:pt x="182" y="279"/>
                </a:cubicBezTo>
                <a:cubicBezTo>
                  <a:pt x="182" y="279"/>
                  <a:pt x="182" y="280"/>
                  <a:pt x="182" y="280"/>
                </a:cubicBezTo>
                <a:cubicBezTo>
                  <a:pt x="182" y="280"/>
                  <a:pt x="183" y="280"/>
                  <a:pt x="183" y="281"/>
                </a:cubicBezTo>
                <a:cubicBezTo>
                  <a:pt x="183" y="280"/>
                  <a:pt x="183" y="281"/>
                  <a:pt x="184" y="280"/>
                </a:cubicBezTo>
                <a:cubicBezTo>
                  <a:pt x="183" y="279"/>
                  <a:pt x="183" y="280"/>
                  <a:pt x="183" y="279"/>
                </a:cubicBezTo>
                <a:cubicBezTo>
                  <a:pt x="183" y="279"/>
                  <a:pt x="183" y="279"/>
                  <a:pt x="184" y="279"/>
                </a:cubicBezTo>
                <a:cubicBezTo>
                  <a:pt x="184" y="279"/>
                  <a:pt x="184" y="279"/>
                  <a:pt x="184" y="280"/>
                </a:cubicBezTo>
                <a:cubicBezTo>
                  <a:pt x="184" y="280"/>
                  <a:pt x="184" y="280"/>
                  <a:pt x="184" y="280"/>
                </a:cubicBezTo>
                <a:cubicBezTo>
                  <a:pt x="185" y="280"/>
                  <a:pt x="184" y="279"/>
                  <a:pt x="185" y="280"/>
                </a:cubicBezTo>
                <a:cubicBezTo>
                  <a:pt x="184" y="279"/>
                  <a:pt x="184" y="279"/>
                  <a:pt x="184" y="278"/>
                </a:cubicBezTo>
                <a:cubicBezTo>
                  <a:pt x="185" y="278"/>
                  <a:pt x="184" y="279"/>
                  <a:pt x="185" y="279"/>
                </a:cubicBezTo>
                <a:cubicBezTo>
                  <a:pt x="185" y="279"/>
                  <a:pt x="185" y="279"/>
                  <a:pt x="185" y="278"/>
                </a:cubicBezTo>
                <a:cubicBezTo>
                  <a:pt x="185" y="278"/>
                  <a:pt x="185" y="278"/>
                  <a:pt x="185" y="278"/>
                </a:cubicBezTo>
                <a:cubicBezTo>
                  <a:pt x="186" y="279"/>
                  <a:pt x="185" y="279"/>
                  <a:pt x="186" y="280"/>
                </a:cubicBezTo>
                <a:cubicBezTo>
                  <a:pt x="186" y="279"/>
                  <a:pt x="186" y="279"/>
                  <a:pt x="186" y="279"/>
                </a:cubicBezTo>
                <a:cubicBezTo>
                  <a:pt x="186" y="278"/>
                  <a:pt x="186" y="279"/>
                  <a:pt x="187" y="278"/>
                </a:cubicBezTo>
                <a:cubicBezTo>
                  <a:pt x="187" y="279"/>
                  <a:pt x="187" y="279"/>
                  <a:pt x="187" y="279"/>
                </a:cubicBezTo>
                <a:cubicBezTo>
                  <a:pt x="187" y="279"/>
                  <a:pt x="187" y="279"/>
                  <a:pt x="187" y="279"/>
                </a:cubicBezTo>
                <a:cubicBezTo>
                  <a:pt x="188" y="279"/>
                  <a:pt x="188" y="279"/>
                  <a:pt x="189" y="279"/>
                </a:cubicBezTo>
                <a:cubicBezTo>
                  <a:pt x="189" y="279"/>
                  <a:pt x="189" y="279"/>
                  <a:pt x="189" y="279"/>
                </a:cubicBezTo>
                <a:cubicBezTo>
                  <a:pt x="189" y="279"/>
                  <a:pt x="189" y="279"/>
                  <a:pt x="189" y="278"/>
                </a:cubicBezTo>
                <a:cubicBezTo>
                  <a:pt x="189" y="278"/>
                  <a:pt x="189" y="278"/>
                  <a:pt x="189" y="278"/>
                </a:cubicBezTo>
                <a:cubicBezTo>
                  <a:pt x="189" y="278"/>
                  <a:pt x="189" y="278"/>
                  <a:pt x="189" y="278"/>
                </a:cubicBezTo>
                <a:cubicBezTo>
                  <a:pt x="189" y="278"/>
                  <a:pt x="190" y="278"/>
                  <a:pt x="190" y="278"/>
                </a:cubicBezTo>
                <a:cubicBezTo>
                  <a:pt x="190" y="278"/>
                  <a:pt x="190" y="278"/>
                  <a:pt x="190" y="278"/>
                </a:cubicBezTo>
                <a:cubicBezTo>
                  <a:pt x="190" y="278"/>
                  <a:pt x="190" y="279"/>
                  <a:pt x="190" y="279"/>
                </a:cubicBezTo>
                <a:cubicBezTo>
                  <a:pt x="190" y="279"/>
                  <a:pt x="190" y="279"/>
                  <a:pt x="190" y="279"/>
                </a:cubicBezTo>
                <a:cubicBezTo>
                  <a:pt x="191" y="279"/>
                  <a:pt x="191" y="279"/>
                  <a:pt x="191" y="278"/>
                </a:cubicBezTo>
                <a:cubicBezTo>
                  <a:pt x="191" y="278"/>
                  <a:pt x="191" y="278"/>
                  <a:pt x="191" y="278"/>
                </a:cubicBezTo>
                <a:cubicBezTo>
                  <a:pt x="191" y="278"/>
                  <a:pt x="191" y="278"/>
                  <a:pt x="192" y="278"/>
                </a:cubicBezTo>
                <a:cubicBezTo>
                  <a:pt x="192" y="277"/>
                  <a:pt x="192" y="277"/>
                  <a:pt x="192" y="277"/>
                </a:cubicBezTo>
                <a:cubicBezTo>
                  <a:pt x="192" y="277"/>
                  <a:pt x="192" y="277"/>
                  <a:pt x="192" y="278"/>
                </a:cubicBezTo>
                <a:cubicBezTo>
                  <a:pt x="192" y="278"/>
                  <a:pt x="192" y="278"/>
                  <a:pt x="193" y="278"/>
                </a:cubicBezTo>
                <a:cubicBezTo>
                  <a:pt x="193" y="278"/>
                  <a:pt x="193" y="278"/>
                  <a:pt x="193" y="278"/>
                </a:cubicBezTo>
                <a:cubicBezTo>
                  <a:pt x="194" y="278"/>
                  <a:pt x="195" y="277"/>
                  <a:pt x="195" y="277"/>
                </a:cubicBezTo>
                <a:cubicBezTo>
                  <a:pt x="195" y="277"/>
                  <a:pt x="195" y="277"/>
                  <a:pt x="195" y="277"/>
                </a:cubicBezTo>
                <a:cubicBezTo>
                  <a:pt x="195" y="278"/>
                  <a:pt x="194" y="277"/>
                  <a:pt x="194" y="279"/>
                </a:cubicBezTo>
                <a:cubicBezTo>
                  <a:pt x="193" y="279"/>
                  <a:pt x="193" y="279"/>
                  <a:pt x="192" y="279"/>
                </a:cubicBezTo>
                <a:cubicBezTo>
                  <a:pt x="193" y="280"/>
                  <a:pt x="192" y="280"/>
                  <a:pt x="192" y="280"/>
                </a:cubicBezTo>
                <a:cubicBezTo>
                  <a:pt x="192" y="281"/>
                  <a:pt x="192" y="280"/>
                  <a:pt x="192" y="281"/>
                </a:cubicBezTo>
                <a:cubicBezTo>
                  <a:pt x="192" y="281"/>
                  <a:pt x="193" y="280"/>
                  <a:pt x="193" y="281"/>
                </a:cubicBezTo>
                <a:cubicBezTo>
                  <a:pt x="192" y="281"/>
                  <a:pt x="192" y="281"/>
                  <a:pt x="191" y="282"/>
                </a:cubicBezTo>
                <a:cubicBezTo>
                  <a:pt x="191" y="282"/>
                  <a:pt x="191" y="282"/>
                  <a:pt x="191" y="283"/>
                </a:cubicBezTo>
                <a:cubicBezTo>
                  <a:pt x="191" y="283"/>
                  <a:pt x="191" y="283"/>
                  <a:pt x="191" y="283"/>
                </a:cubicBezTo>
                <a:cubicBezTo>
                  <a:pt x="191" y="283"/>
                  <a:pt x="191" y="283"/>
                  <a:pt x="192" y="284"/>
                </a:cubicBezTo>
                <a:cubicBezTo>
                  <a:pt x="191" y="284"/>
                  <a:pt x="192" y="284"/>
                  <a:pt x="192" y="284"/>
                </a:cubicBezTo>
                <a:cubicBezTo>
                  <a:pt x="192" y="285"/>
                  <a:pt x="191" y="285"/>
                  <a:pt x="191" y="285"/>
                </a:cubicBezTo>
                <a:cubicBezTo>
                  <a:pt x="192" y="285"/>
                  <a:pt x="193" y="286"/>
                  <a:pt x="193" y="285"/>
                </a:cubicBezTo>
                <a:cubicBezTo>
                  <a:pt x="192" y="285"/>
                  <a:pt x="192" y="284"/>
                  <a:pt x="192" y="283"/>
                </a:cubicBezTo>
                <a:cubicBezTo>
                  <a:pt x="193" y="284"/>
                  <a:pt x="194" y="283"/>
                  <a:pt x="194" y="284"/>
                </a:cubicBezTo>
                <a:cubicBezTo>
                  <a:pt x="195" y="284"/>
                  <a:pt x="195" y="284"/>
                  <a:pt x="195" y="283"/>
                </a:cubicBezTo>
                <a:cubicBezTo>
                  <a:pt x="195" y="283"/>
                  <a:pt x="196" y="284"/>
                  <a:pt x="196" y="285"/>
                </a:cubicBezTo>
                <a:cubicBezTo>
                  <a:pt x="196" y="284"/>
                  <a:pt x="196" y="285"/>
                  <a:pt x="196" y="285"/>
                </a:cubicBezTo>
                <a:cubicBezTo>
                  <a:pt x="196" y="285"/>
                  <a:pt x="195" y="285"/>
                  <a:pt x="195" y="285"/>
                </a:cubicBezTo>
                <a:cubicBezTo>
                  <a:pt x="195" y="285"/>
                  <a:pt x="195" y="285"/>
                  <a:pt x="195" y="285"/>
                </a:cubicBezTo>
                <a:cubicBezTo>
                  <a:pt x="194" y="285"/>
                  <a:pt x="194" y="286"/>
                  <a:pt x="194" y="286"/>
                </a:cubicBezTo>
                <a:cubicBezTo>
                  <a:pt x="194" y="286"/>
                  <a:pt x="194" y="287"/>
                  <a:pt x="193" y="287"/>
                </a:cubicBezTo>
                <a:cubicBezTo>
                  <a:pt x="193" y="288"/>
                  <a:pt x="193" y="288"/>
                  <a:pt x="193" y="288"/>
                </a:cubicBezTo>
                <a:cubicBezTo>
                  <a:pt x="194" y="288"/>
                  <a:pt x="194" y="287"/>
                  <a:pt x="194" y="288"/>
                </a:cubicBezTo>
                <a:cubicBezTo>
                  <a:pt x="194" y="288"/>
                  <a:pt x="194" y="289"/>
                  <a:pt x="194" y="289"/>
                </a:cubicBezTo>
                <a:cubicBezTo>
                  <a:pt x="194" y="290"/>
                  <a:pt x="194" y="290"/>
                  <a:pt x="193" y="290"/>
                </a:cubicBezTo>
                <a:cubicBezTo>
                  <a:pt x="194" y="290"/>
                  <a:pt x="194" y="291"/>
                  <a:pt x="194" y="291"/>
                </a:cubicBezTo>
                <a:cubicBezTo>
                  <a:pt x="194" y="291"/>
                  <a:pt x="194" y="291"/>
                  <a:pt x="194" y="291"/>
                </a:cubicBezTo>
                <a:cubicBezTo>
                  <a:pt x="195" y="291"/>
                  <a:pt x="195" y="291"/>
                  <a:pt x="195" y="291"/>
                </a:cubicBezTo>
                <a:cubicBezTo>
                  <a:pt x="195" y="291"/>
                  <a:pt x="195" y="292"/>
                  <a:pt x="195" y="292"/>
                </a:cubicBezTo>
                <a:cubicBezTo>
                  <a:pt x="195" y="292"/>
                  <a:pt x="195" y="293"/>
                  <a:pt x="195" y="294"/>
                </a:cubicBezTo>
                <a:cubicBezTo>
                  <a:pt x="195" y="294"/>
                  <a:pt x="195" y="294"/>
                  <a:pt x="195" y="294"/>
                </a:cubicBezTo>
                <a:cubicBezTo>
                  <a:pt x="195" y="293"/>
                  <a:pt x="196" y="295"/>
                  <a:pt x="196" y="294"/>
                </a:cubicBezTo>
                <a:cubicBezTo>
                  <a:pt x="196" y="294"/>
                  <a:pt x="196" y="295"/>
                  <a:pt x="196" y="295"/>
                </a:cubicBezTo>
                <a:cubicBezTo>
                  <a:pt x="196" y="295"/>
                  <a:pt x="196" y="295"/>
                  <a:pt x="196" y="295"/>
                </a:cubicBezTo>
                <a:cubicBezTo>
                  <a:pt x="196" y="295"/>
                  <a:pt x="197" y="295"/>
                  <a:pt x="197" y="294"/>
                </a:cubicBezTo>
                <a:cubicBezTo>
                  <a:pt x="197" y="295"/>
                  <a:pt x="198" y="295"/>
                  <a:pt x="198" y="295"/>
                </a:cubicBezTo>
                <a:cubicBezTo>
                  <a:pt x="197" y="295"/>
                  <a:pt x="197" y="295"/>
                  <a:pt x="197" y="295"/>
                </a:cubicBezTo>
                <a:cubicBezTo>
                  <a:pt x="198" y="296"/>
                  <a:pt x="198" y="296"/>
                  <a:pt x="198" y="295"/>
                </a:cubicBezTo>
                <a:cubicBezTo>
                  <a:pt x="199" y="296"/>
                  <a:pt x="199" y="295"/>
                  <a:pt x="199" y="296"/>
                </a:cubicBezTo>
                <a:cubicBezTo>
                  <a:pt x="200" y="296"/>
                  <a:pt x="199" y="295"/>
                  <a:pt x="199" y="295"/>
                </a:cubicBezTo>
                <a:cubicBezTo>
                  <a:pt x="200" y="296"/>
                  <a:pt x="202" y="295"/>
                  <a:pt x="203" y="294"/>
                </a:cubicBezTo>
                <a:cubicBezTo>
                  <a:pt x="203" y="294"/>
                  <a:pt x="203" y="294"/>
                  <a:pt x="203" y="294"/>
                </a:cubicBezTo>
                <a:cubicBezTo>
                  <a:pt x="204" y="294"/>
                  <a:pt x="206" y="295"/>
                  <a:pt x="206" y="293"/>
                </a:cubicBezTo>
                <a:cubicBezTo>
                  <a:pt x="207" y="293"/>
                  <a:pt x="206" y="293"/>
                  <a:pt x="207" y="294"/>
                </a:cubicBezTo>
                <a:cubicBezTo>
                  <a:pt x="207" y="293"/>
                  <a:pt x="207" y="293"/>
                  <a:pt x="207" y="293"/>
                </a:cubicBezTo>
                <a:cubicBezTo>
                  <a:pt x="207" y="294"/>
                  <a:pt x="207" y="294"/>
                  <a:pt x="207" y="294"/>
                </a:cubicBezTo>
                <a:cubicBezTo>
                  <a:pt x="207" y="294"/>
                  <a:pt x="206" y="294"/>
                  <a:pt x="207" y="294"/>
                </a:cubicBezTo>
                <a:cubicBezTo>
                  <a:pt x="208" y="294"/>
                  <a:pt x="211" y="294"/>
                  <a:pt x="212" y="293"/>
                </a:cubicBezTo>
                <a:cubicBezTo>
                  <a:pt x="213" y="293"/>
                  <a:pt x="213" y="293"/>
                  <a:pt x="213" y="293"/>
                </a:cubicBezTo>
                <a:cubicBezTo>
                  <a:pt x="213" y="293"/>
                  <a:pt x="213" y="293"/>
                  <a:pt x="213" y="293"/>
                </a:cubicBezTo>
                <a:cubicBezTo>
                  <a:pt x="213" y="293"/>
                  <a:pt x="213" y="292"/>
                  <a:pt x="213" y="292"/>
                </a:cubicBezTo>
                <a:cubicBezTo>
                  <a:pt x="214" y="293"/>
                  <a:pt x="215" y="292"/>
                  <a:pt x="215" y="292"/>
                </a:cubicBezTo>
                <a:cubicBezTo>
                  <a:pt x="217" y="292"/>
                  <a:pt x="218" y="290"/>
                  <a:pt x="219" y="291"/>
                </a:cubicBezTo>
                <a:cubicBezTo>
                  <a:pt x="220" y="290"/>
                  <a:pt x="223" y="291"/>
                  <a:pt x="223" y="289"/>
                </a:cubicBezTo>
                <a:cubicBezTo>
                  <a:pt x="223" y="289"/>
                  <a:pt x="224" y="289"/>
                  <a:pt x="224" y="289"/>
                </a:cubicBezTo>
                <a:cubicBezTo>
                  <a:pt x="224" y="289"/>
                  <a:pt x="224" y="288"/>
                  <a:pt x="224" y="288"/>
                </a:cubicBezTo>
                <a:cubicBezTo>
                  <a:pt x="225" y="288"/>
                  <a:pt x="225" y="289"/>
                  <a:pt x="225" y="289"/>
                </a:cubicBezTo>
                <a:cubicBezTo>
                  <a:pt x="225" y="288"/>
                  <a:pt x="225" y="288"/>
                  <a:pt x="225" y="288"/>
                </a:cubicBezTo>
                <a:cubicBezTo>
                  <a:pt x="225" y="288"/>
                  <a:pt x="226" y="288"/>
                  <a:pt x="226" y="289"/>
                </a:cubicBezTo>
                <a:cubicBezTo>
                  <a:pt x="226" y="288"/>
                  <a:pt x="227" y="288"/>
                  <a:pt x="227" y="288"/>
                </a:cubicBezTo>
                <a:cubicBezTo>
                  <a:pt x="229" y="287"/>
                  <a:pt x="231" y="287"/>
                  <a:pt x="233" y="285"/>
                </a:cubicBezTo>
                <a:cubicBezTo>
                  <a:pt x="233" y="285"/>
                  <a:pt x="232" y="286"/>
                  <a:pt x="232" y="285"/>
                </a:cubicBezTo>
                <a:cubicBezTo>
                  <a:pt x="232" y="286"/>
                  <a:pt x="231" y="286"/>
                  <a:pt x="231" y="287"/>
                </a:cubicBezTo>
                <a:cubicBezTo>
                  <a:pt x="230" y="286"/>
                  <a:pt x="229" y="287"/>
                  <a:pt x="229" y="287"/>
                </a:cubicBezTo>
                <a:cubicBezTo>
                  <a:pt x="229" y="287"/>
                  <a:pt x="229" y="287"/>
                  <a:pt x="228" y="287"/>
                </a:cubicBezTo>
                <a:cubicBezTo>
                  <a:pt x="228" y="287"/>
                  <a:pt x="228" y="287"/>
                  <a:pt x="228" y="287"/>
                </a:cubicBezTo>
                <a:cubicBezTo>
                  <a:pt x="228" y="285"/>
                  <a:pt x="229" y="286"/>
                  <a:pt x="231" y="285"/>
                </a:cubicBezTo>
                <a:cubicBezTo>
                  <a:pt x="229" y="285"/>
                  <a:pt x="228" y="285"/>
                  <a:pt x="227" y="286"/>
                </a:cubicBezTo>
                <a:cubicBezTo>
                  <a:pt x="227" y="285"/>
                  <a:pt x="227" y="285"/>
                  <a:pt x="226" y="285"/>
                </a:cubicBezTo>
                <a:cubicBezTo>
                  <a:pt x="226" y="287"/>
                  <a:pt x="224" y="287"/>
                  <a:pt x="223" y="286"/>
                </a:cubicBezTo>
                <a:cubicBezTo>
                  <a:pt x="222" y="287"/>
                  <a:pt x="221" y="288"/>
                  <a:pt x="220" y="287"/>
                </a:cubicBezTo>
                <a:cubicBezTo>
                  <a:pt x="221" y="288"/>
                  <a:pt x="219" y="289"/>
                  <a:pt x="219" y="288"/>
                </a:cubicBezTo>
                <a:cubicBezTo>
                  <a:pt x="219" y="287"/>
                  <a:pt x="219" y="288"/>
                  <a:pt x="219" y="287"/>
                </a:cubicBezTo>
                <a:cubicBezTo>
                  <a:pt x="219" y="287"/>
                  <a:pt x="218" y="288"/>
                  <a:pt x="218" y="287"/>
                </a:cubicBezTo>
                <a:cubicBezTo>
                  <a:pt x="218" y="289"/>
                  <a:pt x="215" y="288"/>
                  <a:pt x="215" y="289"/>
                </a:cubicBezTo>
                <a:cubicBezTo>
                  <a:pt x="215" y="289"/>
                  <a:pt x="214" y="289"/>
                  <a:pt x="214" y="288"/>
                </a:cubicBezTo>
                <a:cubicBezTo>
                  <a:pt x="214" y="289"/>
                  <a:pt x="214" y="289"/>
                  <a:pt x="213" y="290"/>
                </a:cubicBezTo>
                <a:cubicBezTo>
                  <a:pt x="212" y="288"/>
                  <a:pt x="210" y="291"/>
                  <a:pt x="209" y="289"/>
                </a:cubicBezTo>
                <a:cubicBezTo>
                  <a:pt x="210" y="288"/>
                  <a:pt x="213" y="288"/>
                  <a:pt x="215" y="286"/>
                </a:cubicBezTo>
                <a:cubicBezTo>
                  <a:pt x="214" y="286"/>
                  <a:pt x="213" y="286"/>
                  <a:pt x="213" y="287"/>
                </a:cubicBezTo>
                <a:cubicBezTo>
                  <a:pt x="213" y="286"/>
                  <a:pt x="212" y="287"/>
                  <a:pt x="212" y="286"/>
                </a:cubicBezTo>
                <a:cubicBezTo>
                  <a:pt x="213" y="286"/>
                  <a:pt x="215" y="284"/>
                  <a:pt x="215" y="286"/>
                </a:cubicBezTo>
                <a:cubicBezTo>
                  <a:pt x="215" y="285"/>
                  <a:pt x="215" y="285"/>
                  <a:pt x="215" y="285"/>
                </a:cubicBezTo>
                <a:cubicBezTo>
                  <a:pt x="215" y="284"/>
                  <a:pt x="216" y="286"/>
                  <a:pt x="217" y="284"/>
                </a:cubicBezTo>
                <a:cubicBezTo>
                  <a:pt x="217" y="285"/>
                  <a:pt x="217" y="284"/>
                  <a:pt x="217" y="285"/>
                </a:cubicBezTo>
                <a:cubicBezTo>
                  <a:pt x="218" y="284"/>
                  <a:pt x="220" y="284"/>
                  <a:pt x="221" y="284"/>
                </a:cubicBezTo>
                <a:cubicBezTo>
                  <a:pt x="221" y="284"/>
                  <a:pt x="222" y="285"/>
                  <a:pt x="222" y="284"/>
                </a:cubicBezTo>
                <a:cubicBezTo>
                  <a:pt x="222" y="284"/>
                  <a:pt x="223" y="284"/>
                  <a:pt x="223" y="284"/>
                </a:cubicBezTo>
                <a:cubicBezTo>
                  <a:pt x="223" y="284"/>
                  <a:pt x="224" y="284"/>
                  <a:pt x="224" y="284"/>
                </a:cubicBezTo>
                <a:cubicBezTo>
                  <a:pt x="225" y="284"/>
                  <a:pt x="225" y="284"/>
                  <a:pt x="226" y="283"/>
                </a:cubicBezTo>
                <a:cubicBezTo>
                  <a:pt x="226" y="284"/>
                  <a:pt x="227" y="283"/>
                  <a:pt x="227" y="284"/>
                </a:cubicBezTo>
                <a:cubicBezTo>
                  <a:pt x="227" y="283"/>
                  <a:pt x="227" y="283"/>
                  <a:pt x="228" y="283"/>
                </a:cubicBezTo>
                <a:cubicBezTo>
                  <a:pt x="228" y="283"/>
                  <a:pt x="229" y="284"/>
                  <a:pt x="229" y="283"/>
                </a:cubicBezTo>
                <a:cubicBezTo>
                  <a:pt x="230" y="283"/>
                  <a:pt x="231" y="282"/>
                  <a:pt x="232" y="282"/>
                </a:cubicBezTo>
                <a:cubicBezTo>
                  <a:pt x="232" y="282"/>
                  <a:pt x="232" y="281"/>
                  <a:pt x="232" y="281"/>
                </a:cubicBezTo>
                <a:cubicBezTo>
                  <a:pt x="233" y="281"/>
                  <a:pt x="234" y="280"/>
                  <a:pt x="235" y="281"/>
                </a:cubicBezTo>
                <a:cubicBezTo>
                  <a:pt x="235" y="280"/>
                  <a:pt x="236" y="280"/>
                  <a:pt x="237" y="280"/>
                </a:cubicBezTo>
                <a:cubicBezTo>
                  <a:pt x="237" y="280"/>
                  <a:pt x="238" y="278"/>
                  <a:pt x="239" y="280"/>
                </a:cubicBezTo>
                <a:cubicBezTo>
                  <a:pt x="239" y="279"/>
                  <a:pt x="239" y="279"/>
                  <a:pt x="239" y="279"/>
                </a:cubicBezTo>
                <a:cubicBezTo>
                  <a:pt x="239" y="279"/>
                  <a:pt x="239" y="279"/>
                  <a:pt x="240" y="279"/>
                </a:cubicBezTo>
                <a:cubicBezTo>
                  <a:pt x="240" y="278"/>
                  <a:pt x="241" y="279"/>
                  <a:pt x="242" y="278"/>
                </a:cubicBezTo>
                <a:cubicBezTo>
                  <a:pt x="243" y="279"/>
                  <a:pt x="244" y="277"/>
                  <a:pt x="245" y="277"/>
                </a:cubicBezTo>
                <a:cubicBezTo>
                  <a:pt x="246" y="277"/>
                  <a:pt x="246" y="278"/>
                  <a:pt x="246" y="277"/>
                </a:cubicBezTo>
                <a:cubicBezTo>
                  <a:pt x="246" y="277"/>
                  <a:pt x="245" y="277"/>
                  <a:pt x="246" y="276"/>
                </a:cubicBezTo>
                <a:cubicBezTo>
                  <a:pt x="246" y="276"/>
                  <a:pt x="247" y="277"/>
                  <a:pt x="247" y="277"/>
                </a:cubicBezTo>
                <a:cubicBezTo>
                  <a:pt x="247" y="276"/>
                  <a:pt x="247" y="276"/>
                  <a:pt x="247" y="276"/>
                </a:cubicBezTo>
                <a:cubicBezTo>
                  <a:pt x="247" y="276"/>
                  <a:pt x="249" y="276"/>
                  <a:pt x="249" y="275"/>
                </a:cubicBezTo>
                <a:cubicBezTo>
                  <a:pt x="250" y="275"/>
                  <a:pt x="252" y="275"/>
                  <a:pt x="253" y="274"/>
                </a:cubicBezTo>
                <a:cubicBezTo>
                  <a:pt x="253" y="275"/>
                  <a:pt x="254" y="274"/>
                  <a:pt x="255" y="274"/>
                </a:cubicBezTo>
                <a:cubicBezTo>
                  <a:pt x="255" y="274"/>
                  <a:pt x="256" y="274"/>
                  <a:pt x="256" y="274"/>
                </a:cubicBezTo>
                <a:cubicBezTo>
                  <a:pt x="257" y="274"/>
                  <a:pt x="257" y="274"/>
                  <a:pt x="258" y="274"/>
                </a:cubicBezTo>
                <a:cubicBezTo>
                  <a:pt x="259" y="274"/>
                  <a:pt x="260" y="273"/>
                  <a:pt x="261" y="273"/>
                </a:cubicBezTo>
                <a:cubicBezTo>
                  <a:pt x="261" y="273"/>
                  <a:pt x="261" y="273"/>
                  <a:pt x="261" y="273"/>
                </a:cubicBezTo>
                <a:cubicBezTo>
                  <a:pt x="261" y="273"/>
                  <a:pt x="261" y="273"/>
                  <a:pt x="262" y="272"/>
                </a:cubicBezTo>
                <a:cubicBezTo>
                  <a:pt x="262" y="273"/>
                  <a:pt x="263" y="272"/>
                  <a:pt x="263" y="273"/>
                </a:cubicBezTo>
                <a:cubicBezTo>
                  <a:pt x="264" y="273"/>
                  <a:pt x="263" y="272"/>
                  <a:pt x="264" y="272"/>
                </a:cubicBezTo>
                <a:cubicBezTo>
                  <a:pt x="264" y="272"/>
                  <a:pt x="264" y="272"/>
                  <a:pt x="265" y="272"/>
                </a:cubicBezTo>
                <a:cubicBezTo>
                  <a:pt x="265" y="271"/>
                  <a:pt x="265" y="271"/>
                  <a:pt x="265" y="271"/>
                </a:cubicBezTo>
                <a:cubicBezTo>
                  <a:pt x="265" y="271"/>
                  <a:pt x="266" y="271"/>
                  <a:pt x="265" y="272"/>
                </a:cubicBezTo>
                <a:cubicBezTo>
                  <a:pt x="267" y="270"/>
                  <a:pt x="268" y="271"/>
                  <a:pt x="269" y="271"/>
                </a:cubicBezTo>
                <a:cubicBezTo>
                  <a:pt x="269" y="271"/>
                  <a:pt x="269" y="270"/>
                  <a:pt x="269" y="270"/>
                </a:cubicBezTo>
                <a:cubicBezTo>
                  <a:pt x="269" y="271"/>
                  <a:pt x="270" y="271"/>
                  <a:pt x="271" y="271"/>
                </a:cubicBezTo>
                <a:cubicBezTo>
                  <a:pt x="271" y="270"/>
                  <a:pt x="270" y="271"/>
                  <a:pt x="270" y="270"/>
                </a:cubicBezTo>
                <a:cubicBezTo>
                  <a:pt x="271" y="270"/>
                  <a:pt x="271" y="271"/>
                  <a:pt x="271" y="270"/>
                </a:cubicBezTo>
                <a:cubicBezTo>
                  <a:pt x="271" y="270"/>
                  <a:pt x="271" y="270"/>
                  <a:pt x="272" y="270"/>
                </a:cubicBezTo>
                <a:cubicBezTo>
                  <a:pt x="271" y="270"/>
                  <a:pt x="271" y="269"/>
                  <a:pt x="272" y="269"/>
                </a:cubicBezTo>
                <a:cubicBezTo>
                  <a:pt x="272" y="270"/>
                  <a:pt x="272" y="270"/>
                  <a:pt x="272" y="270"/>
                </a:cubicBezTo>
                <a:cubicBezTo>
                  <a:pt x="274" y="269"/>
                  <a:pt x="277" y="269"/>
                  <a:pt x="279" y="267"/>
                </a:cubicBezTo>
                <a:cubicBezTo>
                  <a:pt x="280" y="267"/>
                  <a:pt x="282" y="267"/>
                  <a:pt x="283" y="266"/>
                </a:cubicBezTo>
                <a:cubicBezTo>
                  <a:pt x="285" y="266"/>
                  <a:pt x="286" y="265"/>
                  <a:pt x="287" y="265"/>
                </a:cubicBezTo>
                <a:cubicBezTo>
                  <a:pt x="287" y="265"/>
                  <a:pt x="288" y="265"/>
                  <a:pt x="288" y="265"/>
                </a:cubicBezTo>
                <a:cubicBezTo>
                  <a:pt x="288" y="265"/>
                  <a:pt x="288" y="264"/>
                  <a:pt x="288" y="264"/>
                </a:cubicBezTo>
                <a:cubicBezTo>
                  <a:pt x="288" y="264"/>
                  <a:pt x="289" y="265"/>
                  <a:pt x="289" y="265"/>
                </a:cubicBezTo>
                <a:cubicBezTo>
                  <a:pt x="289" y="264"/>
                  <a:pt x="289" y="264"/>
                  <a:pt x="289" y="264"/>
                </a:cubicBezTo>
                <a:cubicBezTo>
                  <a:pt x="290" y="265"/>
                  <a:pt x="290" y="263"/>
                  <a:pt x="292" y="264"/>
                </a:cubicBezTo>
                <a:cubicBezTo>
                  <a:pt x="293" y="262"/>
                  <a:pt x="296" y="263"/>
                  <a:pt x="296" y="260"/>
                </a:cubicBezTo>
                <a:cubicBezTo>
                  <a:pt x="296" y="260"/>
                  <a:pt x="296" y="262"/>
                  <a:pt x="295" y="261"/>
                </a:cubicBezTo>
                <a:cubicBezTo>
                  <a:pt x="296" y="259"/>
                  <a:pt x="297" y="260"/>
                  <a:pt x="298" y="258"/>
                </a:cubicBezTo>
                <a:cubicBezTo>
                  <a:pt x="298" y="258"/>
                  <a:pt x="298" y="258"/>
                  <a:pt x="298" y="258"/>
                </a:cubicBezTo>
                <a:cubicBezTo>
                  <a:pt x="298" y="257"/>
                  <a:pt x="300" y="257"/>
                  <a:pt x="300" y="257"/>
                </a:cubicBezTo>
                <a:cubicBezTo>
                  <a:pt x="301" y="256"/>
                  <a:pt x="303" y="257"/>
                  <a:pt x="304" y="256"/>
                </a:cubicBezTo>
                <a:cubicBezTo>
                  <a:pt x="304" y="256"/>
                  <a:pt x="304" y="256"/>
                  <a:pt x="304" y="256"/>
                </a:cubicBezTo>
                <a:cubicBezTo>
                  <a:pt x="304" y="256"/>
                  <a:pt x="305" y="257"/>
                  <a:pt x="305" y="257"/>
                </a:cubicBezTo>
                <a:cubicBezTo>
                  <a:pt x="305" y="255"/>
                  <a:pt x="307" y="257"/>
                  <a:pt x="307" y="255"/>
                </a:cubicBezTo>
                <a:cubicBezTo>
                  <a:pt x="308" y="256"/>
                  <a:pt x="308" y="255"/>
                  <a:pt x="309" y="255"/>
                </a:cubicBezTo>
                <a:cubicBezTo>
                  <a:pt x="309" y="254"/>
                  <a:pt x="310" y="254"/>
                  <a:pt x="311" y="254"/>
                </a:cubicBezTo>
                <a:cubicBezTo>
                  <a:pt x="311" y="253"/>
                  <a:pt x="311" y="253"/>
                  <a:pt x="311" y="253"/>
                </a:cubicBezTo>
                <a:cubicBezTo>
                  <a:pt x="311" y="253"/>
                  <a:pt x="311" y="253"/>
                  <a:pt x="311" y="252"/>
                </a:cubicBezTo>
                <a:cubicBezTo>
                  <a:pt x="311" y="252"/>
                  <a:pt x="312" y="253"/>
                  <a:pt x="312" y="252"/>
                </a:cubicBezTo>
                <a:cubicBezTo>
                  <a:pt x="312" y="252"/>
                  <a:pt x="312" y="253"/>
                  <a:pt x="312" y="253"/>
                </a:cubicBezTo>
                <a:cubicBezTo>
                  <a:pt x="312" y="251"/>
                  <a:pt x="313" y="251"/>
                  <a:pt x="314" y="251"/>
                </a:cubicBezTo>
                <a:cubicBezTo>
                  <a:pt x="313" y="250"/>
                  <a:pt x="314" y="251"/>
                  <a:pt x="314" y="250"/>
                </a:cubicBezTo>
                <a:cubicBezTo>
                  <a:pt x="314" y="250"/>
                  <a:pt x="314" y="250"/>
                  <a:pt x="313" y="249"/>
                </a:cubicBezTo>
                <a:cubicBezTo>
                  <a:pt x="313" y="250"/>
                  <a:pt x="313" y="250"/>
                  <a:pt x="313" y="250"/>
                </a:cubicBezTo>
                <a:cubicBezTo>
                  <a:pt x="313" y="250"/>
                  <a:pt x="313" y="250"/>
                  <a:pt x="312" y="250"/>
                </a:cubicBezTo>
                <a:cubicBezTo>
                  <a:pt x="313" y="249"/>
                  <a:pt x="313" y="249"/>
                  <a:pt x="313" y="249"/>
                </a:cubicBezTo>
                <a:cubicBezTo>
                  <a:pt x="313" y="249"/>
                  <a:pt x="313" y="249"/>
                  <a:pt x="312" y="249"/>
                </a:cubicBezTo>
                <a:cubicBezTo>
                  <a:pt x="312" y="249"/>
                  <a:pt x="312" y="249"/>
                  <a:pt x="312" y="249"/>
                </a:cubicBezTo>
                <a:cubicBezTo>
                  <a:pt x="312" y="249"/>
                  <a:pt x="312" y="249"/>
                  <a:pt x="312" y="249"/>
                </a:cubicBezTo>
                <a:cubicBezTo>
                  <a:pt x="311" y="249"/>
                  <a:pt x="311" y="249"/>
                  <a:pt x="311" y="249"/>
                </a:cubicBezTo>
                <a:cubicBezTo>
                  <a:pt x="311" y="249"/>
                  <a:pt x="311" y="249"/>
                  <a:pt x="311" y="249"/>
                </a:cubicBezTo>
                <a:cubicBezTo>
                  <a:pt x="311" y="249"/>
                  <a:pt x="311" y="249"/>
                  <a:pt x="311" y="250"/>
                </a:cubicBezTo>
                <a:cubicBezTo>
                  <a:pt x="311" y="249"/>
                  <a:pt x="311" y="249"/>
                  <a:pt x="311" y="249"/>
                </a:cubicBezTo>
                <a:cubicBezTo>
                  <a:pt x="310" y="249"/>
                  <a:pt x="310" y="249"/>
                  <a:pt x="310" y="249"/>
                </a:cubicBezTo>
                <a:cubicBezTo>
                  <a:pt x="309" y="249"/>
                  <a:pt x="309" y="249"/>
                  <a:pt x="309" y="249"/>
                </a:cubicBezTo>
                <a:cubicBezTo>
                  <a:pt x="309" y="249"/>
                  <a:pt x="309" y="249"/>
                  <a:pt x="309" y="249"/>
                </a:cubicBezTo>
                <a:cubicBezTo>
                  <a:pt x="309" y="249"/>
                  <a:pt x="309" y="249"/>
                  <a:pt x="309" y="249"/>
                </a:cubicBezTo>
                <a:cubicBezTo>
                  <a:pt x="310" y="249"/>
                  <a:pt x="310" y="249"/>
                  <a:pt x="310" y="248"/>
                </a:cubicBezTo>
                <a:cubicBezTo>
                  <a:pt x="311" y="249"/>
                  <a:pt x="310" y="249"/>
                  <a:pt x="310" y="249"/>
                </a:cubicBezTo>
                <a:cubicBezTo>
                  <a:pt x="310" y="248"/>
                  <a:pt x="311" y="248"/>
                  <a:pt x="311" y="249"/>
                </a:cubicBezTo>
                <a:cubicBezTo>
                  <a:pt x="311" y="248"/>
                  <a:pt x="311" y="248"/>
                  <a:pt x="311" y="248"/>
                </a:cubicBezTo>
                <a:cubicBezTo>
                  <a:pt x="311" y="248"/>
                  <a:pt x="311" y="248"/>
                  <a:pt x="311" y="248"/>
                </a:cubicBezTo>
                <a:cubicBezTo>
                  <a:pt x="311" y="248"/>
                  <a:pt x="312" y="248"/>
                  <a:pt x="312" y="248"/>
                </a:cubicBezTo>
                <a:cubicBezTo>
                  <a:pt x="312" y="248"/>
                  <a:pt x="312" y="247"/>
                  <a:pt x="313" y="248"/>
                </a:cubicBezTo>
                <a:cubicBezTo>
                  <a:pt x="313" y="248"/>
                  <a:pt x="313" y="247"/>
                  <a:pt x="313" y="247"/>
                </a:cubicBezTo>
                <a:cubicBezTo>
                  <a:pt x="314" y="247"/>
                  <a:pt x="313" y="248"/>
                  <a:pt x="313" y="248"/>
                </a:cubicBezTo>
                <a:cubicBezTo>
                  <a:pt x="314" y="248"/>
                  <a:pt x="315" y="248"/>
                  <a:pt x="315" y="247"/>
                </a:cubicBezTo>
                <a:cubicBezTo>
                  <a:pt x="315" y="247"/>
                  <a:pt x="316" y="247"/>
                  <a:pt x="315" y="248"/>
                </a:cubicBezTo>
                <a:cubicBezTo>
                  <a:pt x="316" y="248"/>
                  <a:pt x="317" y="246"/>
                  <a:pt x="317" y="245"/>
                </a:cubicBezTo>
                <a:cubicBezTo>
                  <a:pt x="317" y="245"/>
                  <a:pt x="317" y="245"/>
                  <a:pt x="318" y="244"/>
                </a:cubicBezTo>
                <a:cubicBezTo>
                  <a:pt x="318" y="245"/>
                  <a:pt x="318" y="245"/>
                  <a:pt x="318" y="246"/>
                </a:cubicBezTo>
                <a:cubicBezTo>
                  <a:pt x="318" y="246"/>
                  <a:pt x="318" y="246"/>
                  <a:pt x="317" y="246"/>
                </a:cubicBezTo>
                <a:cubicBezTo>
                  <a:pt x="317" y="246"/>
                  <a:pt x="317" y="247"/>
                  <a:pt x="318" y="247"/>
                </a:cubicBezTo>
                <a:cubicBezTo>
                  <a:pt x="318" y="247"/>
                  <a:pt x="318" y="247"/>
                  <a:pt x="317" y="247"/>
                </a:cubicBezTo>
                <a:cubicBezTo>
                  <a:pt x="318" y="247"/>
                  <a:pt x="318" y="246"/>
                  <a:pt x="318" y="246"/>
                </a:cubicBezTo>
                <a:cubicBezTo>
                  <a:pt x="319" y="247"/>
                  <a:pt x="318" y="247"/>
                  <a:pt x="318" y="247"/>
                </a:cubicBezTo>
                <a:cubicBezTo>
                  <a:pt x="319" y="248"/>
                  <a:pt x="318" y="247"/>
                  <a:pt x="319" y="247"/>
                </a:cubicBezTo>
                <a:cubicBezTo>
                  <a:pt x="319" y="246"/>
                  <a:pt x="320" y="246"/>
                  <a:pt x="321" y="247"/>
                </a:cubicBezTo>
                <a:cubicBezTo>
                  <a:pt x="321" y="246"/>
                  <a:pt x="321" y="245"/>
                  <a:pt x="321" y="245"/>
                </a:cubicBezTo>
                <a:cubicBezTo>
                  <a:pt x="321" y="246"/>
                  <a:pt x="320" y="246"/>
                  <a:pt x="320" y="246"/>
                </a:cubicBezTo>
                <a:cubicBezTo>
                  <a:pt x="320" y="246"/>
                  <a:pt x="320" y="246"/>
                  <a:pt x="320" y="246"/>
                </a:cubicBezTo>
                <a:cubicBezTo>
                  <a:pt x="320" y="245"/>
                  <a:pt x="319" y="246"/>
                  <a:pt x="318" y="246"/>
                </a:cubicBezTo>
                <a:cubicBezTo>
                  <a:pt x="320" y="244"/>
                  <a:pt x="322" y="244"/>
                  <a:pt x="324" y="243"/>
                </a:cubicBezTo>
                <a:cubicBezTo>
                  <a:pt x="324" y="243"/>
                  <a:pt x="324" y="244"/>
                  <a:pt x="324" y="244"/>
                </a:cubicBezTo>
                <a:cubicBezTo>
                  <a:pt x="325" y="244"/>
                  <a:pt x="325" y="244"/>
                  <a:pt x="325" y="243"/>
                </a:cubicBezTo>
                <a:cubicBezTo>
                  <a:pt x="325" y="244"/>
                  <a:pt x="325" y="243"/>
                  <a:pt x="326" y="244"/>
                </a:cubicBezTo>
                <a:cubicBezTo>
                  <a:pt x="326" y="244"/>
                  <a:pt x="325" y="244"/>
                  <a:pt x="326" y="244"/>
                </a:cubicBezTo>
                <a:cubicBezTo>
                  <a:pt x="326" y="244"/>
                  <a:pt x="327" y="244"/>
                  <a:pt x="327" y="244"/>
                </a:cubicBezTo>
                <a:cubicBezTo>
                  <a:pt x="327" y="243"/>
                  <a:pt x="328" y="243"/>
                  <a:pt x="328" y="243"/>
                </a:cubicBezTo>
                <a:cubicBezTo>
                  <a:pt x="329" y="243"/>
                  <a:pt x="329" y="243"/>
                  <a:pt x="329" y="242"/>
                </a:cubicBezTo>
                <a:cubicBezTo>
                  <a:pt x="331" y="244"/>
                  <a:pt x="332" y="242"/>
                  <a:pt x="334" y="242"/>
                </a:cubicBezTo>
                <a:cubicBezTo>
                  <a:pt x="334" y="242"/>
                  <a:pt x="335" y="241"/>
                  <a:pt x="335" y="242"/>
                </a:cubicBezTo>
                <a:cubicBezTo>
                  <a:pt x="335" y="241"/>
                  <a:pt x="335" y="241"/>
                  <a:pt x="335" y="241"/>
                </a:cubicBezTo>
                <a:cubicBezTo>
                  <a:pt x="335" y="241"/>
                  <a:pt x="335" y="240"/>
                  <a:pt x="335" y="241"/>
                </a:cubicBezTo>
                <a:cubicBezTo>
                  <a:pt x="335" y="241"/>
                  <a:pt x="336" y="241"/>
                  <a:pt x="335" y="242"/>
                </a:cubicBezTo>
                <a:cubicBezTo>
                  <a:pt x="336" y="242"/>
                  <a:pt x="335" y="241"/>
                  <a:pt x="336" y="241"/>
                </a:cubicBezTo>
                <a:cubicBezTo>
                  <a:pt x="336" y="240"/>
                  <a:pt x="336" y="241"/>
                  <a:pt x="337" y="240"/>
                </a:cubicBezTo>
                <a:cubicBezTo>
                  <a:pt x="337" y="241"/>
                  <a:pt x="337" y="241"/>
                  <a:pt x="337" y="241"/>
                </a:cubicBezTo>
                <a:cubicBezTo>
                  <a:pt x="338" y="240"/>
                  <a:pt x="339" y="241"/>
                  <a:pt x="339" y="239"/>
                </a:cubicBezTo>
                <a:cubicBezTo>
                  <a:pt x="340" y="238"/>
                  <a:pt x="340" y="239"/>
                  <a:pt x="340" y="239"/>
                </a:cubicBezTo>
                <a:cubicBezTo>
                  <a:pt x="341" y="239"/>
                  <a:pt x="340" y="240"/>
                  <a:pt x="341" y="240"/>
                </a:cubicBezTo>
                <a:cubicBezTo>
                  <a:pt x="341" y="239"/>
                  <a:pt x="341" y="239"/>
                  <a:pt x="341" y="239"/>
                </a:cubicBezTo>
                <a:cubicBezTo>
                  <a:pt x="341" y="239"/>
                  <a:pt x="341" y="238"/>
                  <a:pt x="341" y="238"/>
                </a:cubicBezTo>
                <a:cubicBezTo>
                  <a:pt x="342" y="239"/>
                  <a:pt x="341" y="240"/>
                  <a:pt x="341" y="240"/>
                </a:cubicBezTo>
                <a:cubicBezTo>
                  <a:pt x="341" y="240"/>
                  <a:pt x="341" y="240"/>
                  <a:pt x="341" y="240"/>
                </a:cubicBezTo>
                <a:cubicBezTo>
                  <a:pt x="342" y="241"/>
                  <a:pt x="343" y="241"/>
                  <a:pt x="344" y="239"/>
                </a:cubicBezTo>
                <a:cubicBezTo>
                  <a:pt x="344" y="240"/>
                  <a:pt x="344" y="240"/>
                  <a:pt x="344" y="240"/>
                </a:cubicBezTo>
                <a:cubicBezTo>
                  <a:pt x="344" y="240"/>
                  <a:pt x="346" y="240"/>
                  <a:pt x="346" y="240"/>
                </a:cubicBezTo>
                <a:cubicBezTo>
                  <a:pt x="346" y="239"/>
                  <a:pt x="346" y="239"/>
                  <a:pt x="346" y="239"/>
                </a:cubicBezTo>
                <a:cubicBezTo>
                  <a:pt x="346" y="239"/>
                  <a:pt x="346" y="239"/>
                  <a:pt x="347" y="240"/>
                </a:cubicBezTo>
                <a:cubicBezTo>
                  <a:pt x="347" y="239"/>
                  <a:pt x="347" y="239"/>
                  <a:pt x="347" y="239"/>
                </a:cubicBezTo>
                <a:cubicBezTo>
                  <a:pt x="347" y="239"/>
                  <a:pt x="347" y="239"/>
                  <a:pt x="347" y="239"/>
                </a:cubicBezTo>
                <a:cubicBezTo>
                  <a:pt x="348" y="240"/>
                  <a:pt x="348" y="239"/>
                  <a:pt x="348" y="239"/>
                </a:cubicBezTo>
                <a:cubicBezTo>
                  <a:pt x="348" y="239"/>
                  <a:pt x="348" y="239"/>
                  <a:pt x="348" y="239"/>
                </a:cubicBezTo>
                <a:cubicBezTo>
                  <a:pt x="348" y="239"/>
                  <a:pt x="348" y="239"/>
                  <a:pt x="348" y="239"/>
                </a:cubicBezTo>
                <a:cubicBezTo>
                  <a:pt x="349" y="239"/>
                  <a:pt x="351" y="239"/>
                  <a:pt x="351" y="238"/>
                </a:cubicBezTo>
                <a:cubicBezTo>
                  <a:pt x="352" y="239"/>
                  <a:pt x="352" y="238"/>
                  <a:pt x="352" y="238"/>
                </a:cubicBezTo>
                <a:cubicBezTo>
                  <a:pt x="352" y="237"/>
                  <a:pt x="353" y="237"/>
                  <a:pt x="353" y="236"/>
                </a:cubicBezTo>
                <a:cubicBezTo>
                  <a:pt x="353" y="236"/>
                  <a:pt x="353" y="236"/>
                  <a:pt x="352" y="236"/>
                </a:cubicBezTo>
                <a:cubicBezTo>
                  <a:pt x="353" y="236"/>
                  <a:pt x="353" y="236"/>
                  <a:pt x="353" y="236"/>
                </a:cubicBezTo>
                <a:cubicBezTo>
                  <a:pt x="353" y="236"/>
                  <a:pt x="353" y="236"/>
                  <a:pt x="353" y="236"/>
                </a:cubicBezTo>
                <a:cubicBezTo>
                  <a:pt x="354" y="236"/>
                  <a:pt x="355" y="236"/>
                  <a:pt x="355" y="236"/>
                </a:cubicBezTo>
                <a:cubicBezTo>
                  <a:pt x="356" y="236"/>
                  <a:pt x="355" y="237"/>
                  <a:pt x="355" y="237"/>
                </a:cubicBezTo>
                <a:cubicBezTo>
                  <a:pt x="356" y="237"/>
                  <a:pt x="356" y="237"/>
                  <a:pt x="356" y="236"/>
                </a:cubicBezTo>
                <a:cubicBezTo>
                  <a:pt x="356" y="235"/>
                  <a:pt x="359" y="236"/>
                  <a:pt x="359" y="235"/>
                </a:cubicBezTo>
                <a:cubicBezTo>
                  <a:pt x="358" y="235"/>
                  <a:pt x="357" y="235"/>
                  <a:pt x="356" y="236"/>
                </a:cubicBezTo>
                <a:cubicBezTo>
                  <a:pt x="356" y="235"/>
                  <a:pt x="356" y="235"/>
                  <a:pt x="357" y="235"/>
                </a:cubicBezTo>
                <a:cubicBezTo>
                  <a:pt x="357" y="234"/>
                  <a:pt x="356" y="235"/>
                  <a:pt x="356" y="235"/>
                </a:cubicBezTo>
                <a:cubicBezTo>
                  <a:pt x="356" y="234"/>
                  <a:pt x="356" y="234"/>
                  <a:pt x="356" y="234"/>
                </a:cubicBezTo>
                <a:cubicBezTo>
                  <a:pt x="357" y="234"/>
                  <a:pt x="357" y="234"/>
                  <a:pt x="357" y="235"/>
                </a:cubicBezTo>
                <a:cubicBezTo>
                  <a:pt x="358" y="234"/>
                  <a:pt x="357" y="233"/>
                  <a:pt x="358" y="233"/>
                </a:cubicBezTo>
                <a:cubicBezTo>
                  <a:pt x="359" y="233"/>
                  <a:pt x="358" y="234"/>
                  <a:pt x="358" y="234"/>
                </a:cubicBezTo>
                <a:cubicBezTo>
                  <a:pt x="358" y="234"/>
                  <a:pt x="358" y="235"/>
                  <a:pt x="358" y="235"/>
                </a:cubicBezTo>
                <a:cubicBezTo>
                  <a:pt x="358" y="235"/>
                  <a:pt x="358" y="233"/>
                  <a:pt x="359" y="233"/>
                </a:cubicBezTo>
                <a:cubicBezTo>
                  <a:pt x="360" y="234"/>
                  <a:pt x="360" y="234"/>
                  <a:pt x="359" y="234"/>
                </a:cubicBezTo>
                <a:cubicBezTo>
                  <a:pt x="360" y="234"/>
                  <a:pt x="360" y="233"/>
                  <a:pt x="360" y="233"/>
                </a:cubicBezTo>
                <a:cubicBezTo>
                  <a:pt x="361" y="233"/>
                  <a:pt x="360" y="234"/>
                  <a:pt x="361" y="234"/>
                </a:cubicBezTo>
                <a:cubicBezTo>
                  <a:pt x="361" y="234"/>
                  <a:pt x="361" y="234"/>
                  <a:pt x="361" y="234"/>
                </a:cubicBezTo>
                <a:cubicBezTo>
                  <a:pt x="361" y="233"/>
                  <a:pt x="361" y="233"/>
                  <a:pt x="361" y="233"/>
                </a:cubicBezTo>
                <a:cubicBezTo>
                  <a:pt x="361" y="233"/>
                  <a:pt x="362" y="233"/>
                  <a:pt x="362" y="232"/>
                </a:cubicBezTo>
                <a:cubicBezTo>
                  <a:pt x="362" y="232"/>
                  <a:pt x="362" y="232"/>
                  <a:pt x="362" y="232"/>
                </a:cubicBezTo>
                <a:cubicBezTo>
                  <a:pt x="363" y="232"/>
                  <a:pt x="362" y="233"/>
                  <a:pt x="362" y="234"/>
                </a:cubicBezTo>
                <a:cubicBezTo>
                  <a:pt x="363" y="233"/>
                  <a:pt x="363" y="233"/>
                  <a:pt x="363" y="233"/>
                </a:cubicBezTo>
                <a:cubicBezTo>
                  <a:pt x="363" y="233"/>
                  <a:pt x="363" y="233"/>
                  <a:pt x="364" y="233"/>
                </a:cubicBezTo>
                <a:cubicBezTo>
                  <a:pt x="364" y="233"/>
                  <a:pt x="365" y="233"/>
                  <a:pt x="366" y="233"/>
                </a:cubicBezTo>
                <a:cubicBezTo>
                  <a:pt x="366" y="233"/>
                  <a:pt x="365" y="233"/>
                  <a:pt x="365" y="233"/>
                </a:cubicBezTo>
                <a:cubicBezTo>
                  <a:pt x="366" y="234"/>
                  <a:pt x="366" y="232"/>
                  <a:pt x="367" y="233"/>
                </a:cubicBezTo>
                <a:cubicBezTo>
                  <a:pt x="367" y="232"/>
                  <a:pt x="367" y="232"/>
                  <a:pt x="367" y="232"/>
                </a:cubicBezTo>
                <a:cubicBezTo>
                  <a:pt x="367" y="231"/>
                  <a:pt x="367" y="232"/>
                  <a:pt x="367" y="231"/>
                </a:cubicBezTo>
                <a:cubicBezTo>
                  <a:pt x="367" y="231"/>
                  <a:pt x="367" y="231"/>
                  <a:pt x="367" y="231"/>
                </a:cubicBezTo>
                <a:cubicBezTo>
                  <a:pt x="368" y="231"/>
                  <a:pt x="368" y="231"/>
                  <a:pt x="369" y="231"/>
                </a:cubicBezTo>
                <a:cubicBezTo>
                  <a:pt x="369" y="232"/>
                  <a:pt x="368" y="232"/>
                  <a:pt x="368" y="231"/>
                </a:cubicBezTo>
                <a:cubicBezTo>
                  <a:pt x="368" y="232"/>
                  <a:pt x="367" y="232"/>
                  <a:pt x="367" y="232"/>
                </a:cubicBezTo>
                <a:cubicBezTo>
                  <a:pt x="367" y="232"/>
                  <a:pt x="369" y="233"/>
                  <a:pt x="369" y="232"/>
                </a:cubicBezTo>
                <a:cubicBezTo>
                  <a:pt x="369" y="232"/>
                  <a:pt x="369" y="232"/>
                  <a:pt x="369" y="233"/>
                </a:cubicBezTo>
                <a:cubicBezTo>
                  <a:pt x="370" y="232"/>
                  <a:pt x="371" y="231"/>
                  <a:pt x="372" y="231"/>
                </a:cubicBezTo>
                <a:cubicBezTo>
                  <a:pt x="372" y="231"/>
                  <a:pt x="371" y="231"/>
                  <a:pt x="371" y="232"/>
                </a:cubicBezTo>
                <a:cubicBezTo>
                  <a:pt x="372" y="231"/>
                  <a:pt x="372" y="232"/>
                  <a:pt x="372" y="232"/>
                </a:cubicBezTo>
                <a:cubicBezTo>
                  <a:pt x="373" y="232"/>
                  <a:pt x="373" y="232"/>
                  <a:pt x="374" y="231"/>
                </a:cubicBezTo>
                <a:cubicBezTo>
                  <a:pt x="375" y="232"/>
                  <a:pt x="374" y="231"/>
                  <a:pt x="375" y="229"/>
                </a:cubicBezTo>
                <a:cubicBezTo>
                  <a:pt x="375" y="230"/>
                  <a:pt x="374" y="230"/>
                  <a:pt x="374" y="230"/>
                </a:cubicBezTo>
                <a:cubicBezTo>
                  <a:pt x="374" y="230"/>
                  <a:pt x="374" y="230"/>
                  <a:pt x="374" y="230"/>
                </a:cubicBezTo>
                <a:cubicBezTo>
                  <a:pt x="374" y="231"/>
                  <a:pt x="374" y="231"/>
                  <a:pt x="373" y="231"/>
                </a:cubicBezTo>
                <a:cubicBezTo>
                  <a:pt x="373" y="231"/>
                  <a:pt x="373" y="230"/>
                  <a:pt x="374" y="230"/>
                </a:cubicBezTo>
                <a:cubicBezTo>
                  <a:pt x="373" y="230"/>
                  <a:pt x="372" y="229"/>
                  <a:pt x="372" y="230"/>
                </a:cubicBezTo>
                <a:cubicBezTo>
                  <a:pt x="371" y="230"/>
                  <a:pt x="370" y="230"/>
                  <a:pt x="369" y="230"/>
                </a:cubicBezTo>
                <a:cubicBezTo>
                  <a:pt x="369" y="230"/>
                  <a:pt x="369" y="230"/>
                  <a:pt x="369" y="231"/>
                </a:cubicBezTo>
                <a:cubicBezTo>
                  <a:pt x="368" y="230"/>
                  <a:pt x="366" y="230"/>
                  <a:pt x="366" y="231"/>
                </a:cubicBezTo>
                <a:cubicBezTo>
                  <a:pt x="365" y="230"/>
                  <a:pt x="364" y="231"/>
                  <a:pt x="364" y="230"/>
                </a:cubicBezTo>
                <a:cubicBezTo>
                  <a:pt x="364" y="231"/>
                  <a:pt x="364" y="231"/>
                  <a:pt x="364" y="231"/>
                </a:cubicBezTo>
                <a:cubicBezTo>
                  <a:pt x="364" y="231"/>
                  <a:pt x="364" y="231"/>
                  <a:pt x="364" y="231"/>
                </a:cubicBezTo>
                <a:cubicBezTo>
                  <a:pt x="364" y="231"/>
                  <a:pt x="364" y="231"/>
                  <a:pt x="364" y="232"/>
                </a:cubicBezTo>
                <a:cubicBezTo>
                  <a:pt x="364" y="231"/>
                  <a:pt x="364" y="231"/>
                  <a:pt x="364" y="231"/>
                </a:cubicBezTo>
                <a:cubicBezTo>
                  <a:pt x="363" y="231"/>
                  <a:pt x="363" y="231"/>
                  <a:pt x="363" y="231"/>
                </a:cubicBezTo>
                <a:cubicBezTo>
                  <a:pt x="363" y="231"/>
                  <a:pt x="363" y="231"/>
                  <a:pt x="363" y="231"/>
                </a:cubicBezTo>
                <a:cubicBezTo>
                  <a:pt x="362" y="231"/>
                  <a:pt x="362" y="231"/>
                  <a:pt x="362" y="231"/>
                </a:cubicBezTo>
                <a:cubicBezTo>
                  <a:pt x="362" y="231"/>
                  <a:pt x="361" y="231"/>
                  <a:pt x="361" y="231"/>
                </a:cubicBezTo>
                <a:cubicBezTo>
                  <a:pt x="361" y="231"/>
                  <a:pt x="362" y="230"/>
                  <a:pt x="361" y="230"/>
                </a:cubicBezTo>
                <a:cubicBezTo>
                  <a:pt x="361" y="231"/>
                  <a:pt x="359" y="232"/>
                  <a:pt x="358" y="231"/>
                </a:cubicBezTo>
                <a:cubicBezTo>
                  <a:pt x="358" y="231"/>
                  <a:pt x="358" y="231"/>
                  <a:pt x="358" y="232"/>
                </a:cubicBezTo>
                <a:cubicBezTo>
                  <a:pt x="358" y="232"/>
                  <a:pt x="358" y="232"/>
                  <a:pt x="358" y="232"/>
                </a:cubicBezTo>
                <a:cubicBezTo>
                  <a:pt x="358" y="232"/>
                  <a:pt x="358" y="231"/>
                  <a:pt x="357" y="231"/>
                </a:cubicBezTo>
                <a:cubicBezTo>
                  <a:pt x="357" y="232"/>
                  <a:pt x="355" y="232"/>
                  <a:pt x="354" y="232"/>
                </a:cubicBezTo>
                <a:cubicBezTo>
                  <a:pt x="354" y="233"/>
                  <a:pt x="354" y="232"/>
                  <a:pt x="354" y="233"/>
                </a:cubicBezTo>
                <a:cubicBezTo>
                  <a:pt x="354" y="233"/>
                  <a:pt x="354" y="232"/>
                  <a:pt x="355" y="232"/>
                </a:cubicBezTo>
                <a:cubicBezTo>
                  <a:pt x="355" y="233"/>
                  <a:pt x="355" y="233"/>
                  <a:pt x="355" y="233"/>
                </a:cubicBezTo>
                <a:cubicBezTo>
                  <a:pt x="355" y="234"/>
                  <a:pt x="354" y="234"/>
                  <a:pt x="354" y="234"/>
                </a:cubicBezTo>
                <a:cubicBezTo>
                  <a:pt x="354" y="233"/>
                  <a:pt x="354" y="234"/>
                  <a:pt x="354" y="233"/>
                </a:cubicBezTo>
                <a:cubicBezTo>
                  <a:pt x="354" y="233"/>
                  <a:pt x="353" y="233"/>
                  <a:pt x="354" y="232"/>
                </a:cubicBezTo>
                <a:cubicBezTo>
                  <a:pt x="353" y="232"/>
                  <a:pt x="352" y="232"/>
                  <a:pt x="352" y="232"/>
                </a:cubicBezTo>
                <a:cubicBezTo>
                  <a:pt x="352" y="232"/>
                  <a:pt x="352" y="232"/>
                  <a:pt x="351" y="232"/>
                </a:cubicBezTo>
                <a:cubicBezTo>
                  <a:pt x="351" y="232"/>
                  <a:pt x="352" y="232"/>
                  <a:pt x="352" y="232"/>
                </a:cubicBezTo>
                <a:cubicBezTo>
                  <a:pt x="352" y="232"/>
                  <a:pt x="352" y="232"/>
                  <a:pt x="352" y="231"/>
                </a:cubicBezTo>
                <a:cubicBezTo>
                  <a:pt x="352" y="232"/>
                  <a:pt x="351" y="231"/>
                  <a:pt x="351" y="231"/>
                </a:cubicBezTo>
                <a:cubicBezTo>
                  <a:pt x="351" y="232"/>
                  <a:pt x="351" y="232"/>
                  <a:pt x="351" y="232"/>
                </a:cubicBezTo>
                <a:cubicBezTo>
                  <a:pt x="351" y="233"/>
                  <a:pt x="350" y="232"/>
                  <a:pt x="350" y="233"/>
                </a:cubicBezTo>
                <a:cubicBezTo>
                  <a:pt x="350" y="234"/>
                  <a:pt x="350" y="234"/>
                  <a:pt x="350" y="234"/>
                </a:cubicBezTo>
                <a:cubicBezTo>
                  <a:pt x="350" y="235"/>
                  <a:pt x="350" y="234"/>
                  <a:pt x="349" y="234"/>
                </a:cubicBezTo>
                <a:cubicBezTo>
                  <a:pt x="349" y="233"/>
                  <a:pt x="350" y="233"/>
                  <a:pt x="350" y="233"/>
                </a:cubicBezTo>
                <a:cubicBezTo>
                  <a:pt x="349" y="232"/>
                  <a:pt x="348" y="233"/>
                  <a:pt x="347" y="233"/>
                </a:cubicBezTo>
                <a:cubicBezTo>
                  <a:pt x="346" y="234"/>
                  <a:pt x="345" y="233"/>
                  <a:pt x="344" y="234"/>
                </a:cubicBezTo>
                <a:cubicBezTo>
                  <a:pt x="344" y="233"/>
                  <a:pt x="345" y="233"/>
                  <a:pt x="344" y="232"/>
                </a:cubicBezTo>
                <a:cubicBezTo>
                  <a:pt x="344" y="232"/>
                  <a:pt x="344" y="233"/>
                  <a:pt x="343" y="232"/>
                </a:cubicBezTo>
                <a:cubicBezTo>
                  <a:pt x="343" y="233"/>
                  <a:pt x="343" y="233"/>
                  <a:pt x="344" y="233"/>
                </a:cubicBezTo>
                <a:cubicBezTo>
                  <a:pt x="343" y="234"/>
                  <a:pt x="342" y="234"/>
                  <a:pt x="342" y="234"/>
                </a:cubicBezTo>
                <a:cubicBezTo>
                  <a:pt x="342" y="235"/>
                  <a:pt x="341" y="235"/>
                  <a:pt x="340" y="235"/>
                </a:cubicBezTo>
                <a:cubicBezTo>
                  <a:pt x="340" y="235"/>
                  <a:pt x="340" y="234"/>
                  <a:pt x="340" y="234"/>
                </a:cubicBezTo>
                <a:cubicBezTo>
                  <a:pt x="341" y="234"/>
                  <a:pt x="341" y="234"/>
                  <a:pt x="341" y="235"/>
                </a:cubicBezTo>
                <a:cubicBezTo>
                  <a:pt x="341" y="234"/>
                  <a:pt x="341" y="234"/>
                  <a:pt x="341" y="234"/>
                </a:cubicBezTo>
                <a:cubicBezTo>
                  <a:pt x="341" y="234"/>
                  <a:pt x="341" y="234"/>
                  <a:pt x="341" y="234"/>
                </a:cubicBezTo>
                <a:cubicBezTo>
                  <a:pt x="341" y="234"/>
                  <a:pt x="341" y="234"/>
                  <a:pt x="340" y="234"/>
                </a:cubicBezTo>
                <a:cubicBezTo>
                  <a:pt x="340" y="233"/>
                  <a:pt x="340" y="234"/>
                  <a:pt x="341" y="233"/>
                </a:cubicBezTo>
                <a:cubicBezTo>
                  <a:pt x="340" y="233"/>
                  <a:pt x="340" y="233"/>
                  <a:pt x="340" y="233"/>
                </a:cubicBezTo>
                <a:cubicBezTo>
                  <a:pt x="340" y="232"/>
                  <a:pt x="339" y="233"/>
                  <a:pt x="338" y="233"/>
                </a:cubicBezTo>
                <a:cubicBezTo>
                  <a:pt x="338" y="233"/>
                  <a:pt x="338" y="234"/>
                  <a:pt x="338" y="234"/>
                </a:cubicBezTo>
                <a:cubicBezTo>
                  <a:pt x="338" y="233"/>
                  <a:pt x="338" y="234"/>
                  <a:pt x="337" y="233"/>
                </a:cubicBezTo>
                <a:cubicBezTo>
                  <a:pt x="337" y="233"/>
                  <a:pt x="337" y="233"/>
                  <a:pt x="337" y="233"/>
                </a:cubicBezTo>
                <a:cubicBezTo>
                  <a:pt x="337" y="234"/>
                  <a:pt x="337" y="234"/>
                  <a:pt x="337" y="235"/>
                </a:cubicBezTo>
                <a:cubicBezTo>
                  <a:pt x="336" y="235"/>
                  <a:pt x="335" y="234"/>
                  <a:pt x="335" y="235"/>
                </a:cubicBezTo>
                <a:cubicBezTo>
                  <a:pt x="335" y="235"/>
                  <a:pt x="335" y="234"/>
                  <a:pt x="335" y="234"/>
                </a:cubicBezTo>
                <a:cubicBezTo>
                  <a:pt x="334" y="234"/>
                  <a:pt x="333" y="234"/>
                  <a:pt x="333" y="234"/>
                </a:cubicBezTo>
                <a:cubicBezTo>
                  <a:pt x="333" y="234"/>
                  <a:pt x="333" y="234"/>
                  <a:pt x="333" y="234"/>
                </a:cubicBezTo>
                <a:cubicBezTo>
                  <a:pt x="333" y="235"/>
                  <a:pt x="333" y="235"/>
                  <a:pt x="333" y="235"/>
                </a:cubicBezTo>
                <a:cubicBezTo>
                  <a:pt x="334" y="234"/>
                  <a:pt x="334" y="235"/>
                  <a:pt x="335" y="234"/>
                </a:cubicBezTo>
                <a:cubicBezTo>
                  <a:pt x="334" y="235"/>
                  <a:pt x="334" y="234"/>
                  <a:pt x="333" y="235"/>
                </a:cubicBezTo>
                <a:cubicBezTo>
                  <a:pt x="333" y="234"/>
                  <a:pt x="332" y="235"/>
                  <a:pt x="331" y="234"/>
                </a:cubicBezTo>
                <a:cubicBezTo>
                  <a:pt x="331" y="234"/>
                  <a:pt x="331" y="234"/>
                  <a:pt x="332" y="234"/>
                </a:cubicBezTo>
                <a:cubicBezTo>
                  <a:pt x="332" y="233"/>
                  <a:pt x="331" y="234"/>
                  <a:pt x="331" y="234"/>
                </a:cubicBezTo>
                <a:cubicBezTo>
                  <a:pt x="331" y="234"/>
                  <a:pt x="331" y="235"/>
                  <a:pt x="331" y="235"/>
                </a:cubicBezTo>
                <a:cubicBezTo>
                  <a:pt x="330" y="236"/>
                  <a:pt x="330" y="235"/>
                  <a:pt x="330" y="234"/>
                </a:cubicBezTo>
                <a:cubicBezTo>
                  <a:pt x="330" y="235"/>
                  <a:pt x="330" y="235"/>
                  <a:pt x="330" y="235"/>
                </a:cubicBezTo>
                <a:cubicBezTo>
                  <a:pt x="330" y="235"/>
                  <a:pt x="329" y="235"/>
                  <a:pt x="329" y="235"/>
                </a:cubicBezTo>
                <a:cubicBezTo>
                  <a:pt x="329" y="236"/>
                  <a:pt x="328" y="235"/>
                  <a:pt x="328" y="236"/>
                </a:cubicBezTo>
                <a:cubicBezTo>
                  <a:pt x="327" y="236"/>
                  <a:pt x="329" y="235"/>
                  <a:pt x="328" y="235"/>
                </a:cubicBezTo>
                <a:cubicBezTo>
                  <a:pt x="328" y="236"/>
                  <a:pt x="328" y="236"/>
                  <a:pt x="327" y="236"/>
                </a:cubicBezTo>
                <a:cubicBezTo>
                  <a:pt x="327" y="236"/>
                  <a:pt x="328" y="236"/>
                  <a:pt x="328" y="235"/>
                </a:cubicBezTo>
                <a:cubicBezTo>
                  <a:pt x="327" y="235"/>
                  <a:pt x="327" y="235"/>
                  <a:pt x="327" y="236"/>
                </a:cubicBezTo>
                <a:cubicBezTo>
                  <a:pt x="326" y="236"/>
                  <a:pt x="327" y="236"/>
                  <a:pt x="327" y="235"/>
                </a:cubicBezTo>
                <a:cubicBezTo>
                  <a:pt x="327" y="235"/>
                  <a:pt x="326" y="235"/>
                  <a:pt x="326" y="235"/>
                </a:cubicBezTo>
                <a:cubicBezTo>
                  <a:pt x="327" y="235"/>
                  <a:pt x="327" y="235"/>
                  <a:pt x="327" y="234"/>
                </a:cubicBezTo>
                <a:cubicBezTo>
                  <a:pt x="327" y="235"/>
                  <a:pt x="326" y="234"/>
                  <a:pt x="326" y="235"/>
                </a:cubicBezTo>
                <a:cubicBezTo>
                  <a:pt x="325" y="236"/>
                  <a:pt x="325" y="236"/>
                  <a:pt x="325" y="236"/>
                </a:cubicBezTo>
                <a:cubicBezTo>
                  <a:pt x="325" y="236"/>
                  <a:pt x="325" y="236"/>
                  <a:pt x="324" y="236"/>
                </a:cubicBezTo>
                <a:cubicBezTo>
                  <a:pt x="324" y="236"/>
                  <a:pt x="323" y="236"/>
                  <a:pt x="323" y="236"/>
                </a:cubicBezTo>
                <a:cubicBezTo>
                  <a:pt x="323" y="236"/>
                  <a:pt x="323" y="236"/>
                  <a:pt x="323" y="235"/>
                </a:cubicBezTo>
                <a:cubicBezTo>
                  <a:pt x="323" y="235"/>
                  <a:pt x="323" y="235"/>
                  <a:pt x="323" y="235"/>
                </a:cubicBezTo>
                <a:cubicBezTo>
                  <a:pt x="323" y="235"/>
                  <a:pt x="323" y="235"/>
                  <a:pt x="323" y="235"/>
                </a:cubicBezTo>
                <a:cubicBezTo>
                  <a:pt x="323" y="235"/>
                  <a:pt x="323" y="236"/>
                  <a:pt x="323" y="236"/>
                </a:cubicBezTo>
                <a:cubicBezTo>
                  <a:pt x="323" y="236"/>
                  <a:pt x="323" y="236"/>
                  <a:pt x="324" y="235"/>
                </a:cubicBezTo>
                <a:cubicBezTo>
                  <a:pt x="324" y="235"/>
                  <a:pt x="324" y="235"/>
                  <a:pt x="324" y="235"/>
                </a:cubicBezTo>
                <a:cubicBezTo>
                  <a:pt x="324" y="235"/>
                  <a:pt x="324" y="235"/>
                  <a:pt x="324" y="235"/>
                </a:cubicBezTo>
                <a:cubicBezTo>
                  <a:pt x="324" y="235"/>
                  <a:pt x="324" y="235"/>
                  <a:pt x="325" y="235"/>
                </a:cubicBezTo>
                <a:cubicBezTo>
                  <a:pt x="324" y="235"/>
                  <a:pt x="324" y="235"/>
                  <a:pt x="324" y="235"/>
                </a:cubicBezTo>
                <a:cubicBezTo>
                  <a:pt x="324" y="235"/>
                  <a:pt x="324" y="235"/>
                  <a:pt x="325" y="235"/>
                </a:cubicBezTo>
                <a:cubicBezTo>
                  <a:pt x="325" y="234"/>
                  <a:pt x="325" y="234"/>
                  <a:pt x="325" y="234"/>
                </a:cubicBezTo>
                <a:cubicBezTo>
                  <a:pt x="325" y="234"/>
                  <a:pt x="325" y="234"/>
                  <a:pt x="325" y="234"/>
                </a:cubicBezTo>
                <a:cubicBezTo>
                  <a:pt x="325" y="234"/>
                  <a:pt x="325" y="234"/>
                  <a:pt x="325" y="234"/>
                </a:cubicBezTo>
                <a:cubicBezTo>
                  <a:pt x="325" y="234"/>
                  <a:pt x="325" y="234"/>
                  <a:pt x="325" y="234"/>
                </a:cubicBezTo>
                <a:cubicBezTo>
                  <a:pt x="325" y="234"/>
                  <a:pt x="325" y="234"/>
                  <a:pt x="325" y="234"/>
                </a:cubicBezTo>
                <a:cubicBezTo>
                  <a:pt x="324" y="234"/>
                  <a:pt x="324" y="234"/>
                  <a:pt x="324" y="234"/>
                </a:cubicBezTo>
                <a:cubicBezTo>
                  <a:pt x="325" y="233"/>
                  <a:pt x="325" y="234"/>
                  <a:pt x="325" y="234"/>
                </a:cubicBezTo>
                <a:cubicBezTo>
                  <a:pt x="325" y="234"/>
                  <a:pt x="325" y="234"/>
                  <a:pt x="326" y="234"/>
                </a:cubicBezTo>
                <a:cubicBezTo>
                  <a:pt x="325" y="233"/>
                  <a:pt x="326" y="233"/>
                  <a:pt x="326" y="233"/>
                </a:cubicBezTo>
                <a:cubicBezTo>
                  <a:pt x="326" y="233"/>
                  <a:pt x="326" y="233"/>
                  <a:pt x="326" y="233"/>
                </a:cubicBezTo>
                <a:cubicBezTo>
                  <a:pt x="326" y="233"/>
                  <a:pt x="326" y="234"/>
                  <a:pt x="326" y="234"/>
                </a:cubicBezTo>
                <a:cubicBezTo>
                  <a:pt x="326" y="234"/>
                  <a:pt x="327" y="233"/>
                  <a:pt x="327" y="233"/>
                </a:cubicBezTo>
                <a:cubicBezTo>
                  <a:pt x="327" y="233"/>
                  <a:pt x="327" y="233"/>
                  <a:pt x="327" y="233"/>
                </a:cubicBezTo>
                <a:cubicBezTo>
                  <a:pt x="327" y="233"/>
                  <a:pt x="327" y="234"/>
                  <a:pt x="328" y="233"/>
                </a:cubicBezTo>
                <a:cubicBezTo>
                  <a:pt x="328" y="233"/>
                  <a:pt x="327" y="233"/>
                  <a:pt x="327" y="232"/>
                </a:cubicBezTo>
                <a:cubicBezTo>
                  <a:pt x="327" y="232"/>
                  <a:pt x="327" y="232"/>
                  <a:pt x="327" y="232"/>
                </a:cubicBezTo>
                <a:cubicBezTo>
                  <a:pt x="327" y="232"/>
                  <a:pt x="327" y="232"/>
                  <a:pt x="327" y="232"/>
                </a:cubicBezTo>
                <a:cubicBezTo>
                  <a:pt x="327" y="232"/>
                  <a:pt x="328" y="232"/>
                  <a:pt x="328" y="232"/>
                </a:cubicBezTo>
                <a:cubicBezTo>
                  <a:pt x="328" y="230"/>
                  <a:pt x="330" y="230"/>
                  <a:pt x="332" y="230"/>
                </a:cubicBezTo>
                <a:cubicBezTo>
                  <a:pt x="332" y="230"/>
                  <a:pt x="331" y="231"/>
                  <a:pt x="332" y="231"/>
                </a:cubicBezTo>
                <a:cubicBezTo>
                  <a:pt x="330" y="231"/>
                  <a:pt x="329" y="231"/>
                  <a:pt x="328" y="231"/>
                </a:cubicBezTo>
                <a:cubicBezTo>
                  <a:pt x="328" y="232"/>
                  <a:pt x="329" y="232"/>
                  <a:pt x="329" y="231"/>
                </a:cubicBezTo>
                <a:cubicBezTo>
                  <a:pt x="329" y="232"/>
                  <a:pt x="329" y="231"/>
                  <a:pt x="329" y="232"/>
                </a:cubicBezTo>
                <a:cubicBezTo>
                  <a:pt x="329" y="232"/>
                  <a:pt x="330" y="232"/>
                  <a:pt x="330" y="232"/>
                </a:cubicBezTo>
                <a:cubicBezTo>
                  <a:pt x="330" y="232"/>
                  <a:pt x="330" y="232"/>
                  <a:pt x="330" y="232"/>
                </a:cubicBezTo>
                <a:cubicBezTo>
                  <a:pt x="330" y="232"/>
                  <a:pt x="330" y="233"/>
                  <a:pt x="330" y="233"/>
                </a:cubicBezTo>
                <a:cubicBezTo>
                  <a:pt x="330" y="233"/>
                  <a:pt x="330" y="233"/>
                  <a:pt x="331" y="233"/>
                </a:cubicBezTo>
                <a:cubicBezTo>
                  <a:pt x="331" y="233"/>
                  <a:pt x="331" y="233"/>
                  <a:pt x="331" y="232"/>
                </a:cubicBezTo>
                <a:cubicBezTo>
                  <a:pt x="331" y="232"/>
                  <a:pt x="331" y="232"/>
                  <a:pt x="331" y="233"/>
                </a:cubicBezTo>
                <a:cubicBezTo>
                  <a:pt x="331" y="232"/>
                  <a:pt x="331" y="232"/>
                  <a:pt x="331" y="232"/>
                </a:cubicBezTo>
                <a:cubicBezTo>
                  <a:pt x="331" y="232"/>
                  <a:pt x="331" y="232"/>
                  <a:pt x="331" y="232"/>
                </a:cubicBezTo>
                <a:cubicBezTo>
                  <a:pt x="331" y="233"/>
                  <a:pt x="331" y="233"/>
                  <a:pt x="331" y="233"/>
                </a:cubicBezTo>
                <a:cubicBezTo>
                  <a:pt x="331" y="233"/>
                  <a:pt x="331" y="232"/>
                  <a:pt x="331" y="232"/>
                </a:cubicBezTo>
                <a:cubicBezTo>
                  <a:pt x="331" y="232"/>
                  <a:pt x="331" y="232"/>
                  <a:pt x="331" y="232"/>
                </a:cubicBezTo>
                <a:cubicBezTo>
                  <a:pt x="332" y="232"/>
                  <a:pt x="332" y="232"/>
                  <a:pt x="332" y="232"/>
                </a:cubicBezTo>
                <a:cubicBezTo>
                  <a:pt x="331" y="232"/>
                  <a:pt x="331" y="232"/>
                  <a:pt x="331" y="233"/>
                </a:cubicBezTo>
                <a:cubicBezTo>
                  <a:pt x="332" y="233"/>
                  <a:pt x="332" y="233"/>
                  <a:pt x="332" y="233"/>
                </a:cubicBezTo>
                <a:cubicBezTo>
                  <a:pt x="332" y="233"/>
                  <a:pt x="332" y="233"/>
                  <a:pt x="332" y="233"/>
                </a:cubicBezTo>
                <a:cubicBezTo>
                  <a:pt x="332" y="233"/>
                  <a:pt x="333" y="232"/>
                  <a:pt x="333" y="232"/>
                </a:cubicBezTo>
                <a:cubicBezTo>
                  <a:pt x="333" y="232"/>
                  <a:pt x="333" y="232"/>
                  <a:pt x="334" y="232"/>
                </a:cubicBezTo>
                <a:cubicBezTo>
                  <a:pt x="334" y="232"/>
                  <a:pt x="333" y="232"/>
                  <a:pt x="333" y="232"/>
                </a:cubicBezTo>
                <a:cubicBezTo>
                  <a:pt x="333" y="232"/>
                  <a:pt x="334" y="231"/>
                  <a:pt x="334" y="231"/>
                </a:cubicBezTo>
                <a:cubicBezTo>
                  <a:pt x="334" y="231"/>
                  <a:pt x="334" y="232"/>
                  <a:pt x="334" y="232"/>
                </a:cubicBezTo>
                <a:cubicBezTo>
                  <a:pt x="334" y="232"/>
                  <a:pt x="334" y="231"/>
                  <a:pt x="334" y="232"/>
                </a:cubicBezTo>
                <a:cubicBezTo>
                  <a:pt x="334" y="232"/>
                  <a:pt x="335" y="232"/>
                  <a:pt x="336" y="232"/>
                </a:cubicBezTo>
                <a:cubicBezTo>
                  <a:pt x="336" y="231"/>
                  <a:pt x="336" y="231"/>
                  <a:pt x="336" y="231"/>
                </a:cubicBezTo>
                <a:cubicBezTo>
                  <a:pt x="336" y="231"/>
                  <a:pt x="336" y="231"/>
                  <a:pt x="337" y="232"/>
                </a:cubicBezTo>
                <a:cubicBezTo>
                  <a:pt x="337" y="231"/>
                  <a:pt x="336" y="231"/>
                  <a:pt x="336" y="231"/>
                </a:cubicBezTo>
                <a:cubicBezTo>
                  <a:pt x="336" y="230"/>
                  <a:pt x="337" y="231"/>
                  <a:pt x="337" y="230"/>
                </a:cubicBezTo>
                <a:cubicBezTo>
                  <a:pt x="338" y="231"/>
                  <a:pt x="337" y="231"/>
                  <a:pt x="338" y="232"/>
                </a:cubicBezTo>
                <a:cubicBezTo>
                  <a:pt x="338" y="232"/>
                  <a:pt x="338" y="232"/>
                  <a:pt x="338" y="231"/>
                </a:cubicBezTo>
                <a:cubicBezTo>
                  <a:pt x="338" y="231"/>
                  <a:pt x="339" y="231"/>
                  <a:pt x="340" y="231"/>
                </a:cubicBezTo>
                <a:cubicBezTo>
                  <a:pt x="340" y="230"/>
                  <a:pt x="339" y="230"/>
                  <a:pt x="339" y="230"/>
                </a:cubicBezTo>
                <a:cubicBezTo>
                  <a:pt x="339" y="230"/>
                  <a:pt x="339" y="228"/>
                  <a:pt x="340" y="229"/>
                </a:cubicBezTo>
                <a:cubicBezTo>
                  <a:pt x="340" y="229"/>
                  <a:pt x="340" y="229"/>
                  <a:pt x="340" y="230"/>
                </a:cubicBezTo>
                <a:cubicBezTo>
                  <a:pt x="340" y="230"/>
                  <a:pt x="340" y="229"/>
                  <a:pt x="341" y="230"/>
                </a:cubicBezTo>
                <a:cubicBezTo>
                  <a:pt x="341" y="229"/>
                  <a:pt x="340" y="229"/>
                  <a:pt x="341" y="229"/>
                </a:cubicBezTo>
                <a:cubicBezTo>
                  <a:pt x="341" y="229"/>
                  <a:pt x="341" y="229"/>
                  <a:pt x="341" y="229"/>
                </a:cubicBezTo>
                <a:cubicBezTo>
                  <a:pt x="342" y="230"/>
                  <a:pt x="341" y="228"/>
                  <a:pt x="342" y="228"/>
                </a:cubicBezTo>
                <a:cubicBezTo>
                  <a:pt x="342" y="229"/>
                  <a:pt x="342" y="229"/>
                  <a:pt x="342" y="230"/>
                </a:cubicBezTo>
                <a:cubicBezTo>
                  <a:pt x="342" y="229"/>
                  <a:pt x="342" y="229"/>
                  <a:pt x="342" y="229"/>
                </a:cubicBezTo>
                <a:cubicBezTo>
                  <a:pt x="342" y="228"/>
                  <a:pt x="342" y="228"/>
                  <a:pt x="343" y="228"/>
                </a:cubicBezTo>
                <a:cubicBezTo>
                  <a:pt x="343" y="229"/>
                  <a:pt x="342" y="229"/>
                  <a:pt x="343" y="230"/>
                </a:cubicBezTo>
                <a:cubicBezTo>
                  <a:pt x="343" y="229"/>
                  <a:pt x="343" y="230"/>
                  <a:pt x="344" y="230"/>
                </a:cubicBezTo>
                <a:cubicBezTo>
                  <a:pt x="345" y="230"/>
                  <a:pt x="346" y="229"/>
                  <a:pt x="346" y="229"/>
                </a:cubicBezTo>
                <a:cubicBezTo>
                  <a:pt x="346" y="230"/>
                  <a:pt x="348" y="229"/>
                  <a:pt x="349" y="229"/>
                </a:cubicBezTo>
                <a:cubicBezTo>
                  <a:pt x="349" y="230"/>
                  <a:pt x="348" y="230"/>
                  <a:pt x="348" y="230"/>
                </a:cubicBezTo>
                <a:cubicBezTo>
                  <a:pt x="349" y="231"/>
                  <a:pt x="349" y="229"/>
                  <a:pt x="350" y="230"/>
                </a:cubicBezTo>
                <a:cubicBezTo>
                  <a:pt x="350" y="230"/>
                  <a:pt x="350" y="230"/>
                  <a:pt x="350" y="229"/>
                </a:cubicBezTo>
                <a:cubicBezTo>
                  <a:pt x="350" y="229"/>
                  <a:pt x="350" y="229"/>
                  <a:pt x="350" y="229"/>
                </a:cubicBezTo>
                <a:cubicBezTo>
                  <a:pt x="351" y="230"/>
                  <a:pt x="352" y="228"/>
                  <a:pt x="353" y="229"/>
                </a:cubicBezTo>
                <a:cubicBezTo>
                  <a:pt x="353" y="228"/>
                  <a:pt x="354" y="229"/>
                  <a:pt x="355" y="227"/>
                </a:cubicBezTo>
                <a:cubicBezTo>
                  <a:pt x="354" y="228"/>
                  <a:pt x="355" y="227"/>
                  <a:pt x="354" y="227"/>
                </a:cubicBezTo>
                <a:cubicBezTo>
                  <a:pt x="355" y="226"/>
                  <a:pt x="356" y="227"/>
                  <a:pt x="356" y="228"/>
                </a:cubicBezTo>
                <a:cubicBezTo>
                  <a:pt x="356" y="228"/>
                  <a:pt x="356" y="227"/>
                  <a:pt x="356" y="227"/>
                </a:cubicBezTo>
                <a:cubicBezTo>
                  <a:pt x="356" y="227"/>
                  <a:pt x="357" y="226"/>
                  <a:pt x="357" y="227"/>
                </a:cubicBezTo>
                <a:cubicBezTo>
                  <a:pt x="358" y="227"/>
                  <a:pt x="357" y="227"/>
                  <a:pt x="357" y="227"/>
                </a:cubicBezTo>
                <a:cubicBezTo>
                  <a:pt x="357" y="227"/>
                  <a:pt x="359" y="227"/>
                  <a:pt x="359" y="227"/>
                </a:cubicBezTo>
                <a:cubicBezTo>
                  <a:pt x="359" y="227"/>
                  <a:pt x="359" y="228"/>
                  <a:pt x="359" y="228"/>
                </a:cubicBezTo>
                <a:cubicBezTo>
                  <a:pt x="359" y="228"/>
                  <a:pt x="359" y="227"/>
                  <a:pt x="359" y="227"/>
                </a:cubicBezTo>
                <a:cubicBezTo>
                  <a:pt x="360" y="227"/>
                  <a:pt x="359" y="227"/>
                  <a:pt x="359" y="227"/>
                </a:cubicBezTo>
                <a:cubicBezTo>
                  <a:pt x="360" y="227"/>
                  <a:pt x="362" y="228"/>
                  <a:pt x="363" y="227"/>
                </a:cubicBezTo>
                <a:cubicBezTo>
                  <a:pt x="363" y="227"/>
                  <a:pt x="363" y="227"/>
                  <a:pt x="363" y="227"/>
                </a:cubicBezTo>
                <a:cubicBezTo>
                  <a:pt x="363" y="227"/>
                  <a:pt x="364" y="227"/>
                  <a:pt x="364" y="227"/>
                </a:cubicBezTo>
                <a:cubicBezTo>
                  <a:pt x="365" y="228"/>
                  <a:pt x="366" y="226"/>
                  <a:pt x="367" y="227"/>
                </a:cubicBezTo>
                <a:cubicBezTo>
                  <a:pt x="368" y="226"/>
                  <a:pt x="369" y="226"/>
                  <a:pt x="370" y="227"/>
                </a:cubicBezTo>
                <a:cubicBezTo>
                  <a:pt x="369" y="227"/>
                  <a:pt x="369" y="228"/>
                  <a:pt x="369" y="228"/>
                </a:cubicBezTo>
                <a:cubicBezTo>
                  <a:pt x="370" y="228"/>
                  <a:pt x="371" y="227"/>
                  <a:pt x="372" y="227"/>
                </a:cubicBezTo>
                <a:cubicBezTo>
                  <a:pt x="371" y="226"/>
                  <a:pt x="372" y="225"/>
                  <a:pt x="371" y="224"/>
                </a:cubicBezTo>
                <a:cubicBezTo>
                  <a:pt x="371" y="224"/>
                  <a:pt x="372" y="224"/>
                  <a:pt x="373" y="224"/>
                </a:cubicBezTo>
                <a:cubicBezTo>
                  <a:pt x="372" y="223"/>
                  <a:pt x="371" y="225"/>
                  <a:pt x="370" y="223"/>
                </a:cubicBezTo>
                <a:cubicBezTo>
                  <a:pt x="370" y="223"/>
                  <a:pt x="371" y="223"/>
                  <a:pt x="371" y="224"/>
                </a:cubicBezTo>
                <a:cubicBezTo>
                  <a:pt x="371" y="223"/>
                  <a:pt x="372" y="223"/>
                  <a:pt x="372" y="222"/>
                </a:cubicBezTo>
                <a:cubicBezTo>
                  <a:pt x="372" y="223"/>
                  <a:pt x="372" y="223"/>
                  <a:pt x="373" y="223"/>
                </a:cubicBezTo>
                <a:cubicBezTo>
                  <a:pt x="373" y="223"/>
                  <a:pt x="373" y="223"/>
                  <a:pt x="373" y="222"/>
                </a:cubicBezTo>
                <a:cubicBezTo>
                  <a:pt x="374" y="222"/>
                  <a:pt x="374" y="223"/>
                  <a:pt x="374" y="222"/>
                </a:cubicBezTo>
                <a:cubicBezTo>
                  <a:pt x="375" y="222"/>
                  <a:pt x="375" y="223"/>
                  <a:pt x="375" y="223"/>
                </a:cubicBezTo>
                <a:cubicBezTo>
                  <a:pt x="375" y="223"/>
                  <a:pt x="375" y="223"/>
                  <a:pt x="375" y="223"/>
                </a:cubicBezTo>
                <a:cubicBezTo>
                  <a:pt x="375" y="223"/>
                  <a:pt x="376" y="223"/>
                  <a:pt x="376" y="223"/>
                </a:cubicBezTo>
                <a:cubicBezTo>
                  <a:pt x="377" y="223"/>
                  <a:pt x="376" y="224"/>
                  <a:pt x="377" y="224"/>
                </a:cubicBezTo>
                <a:cubicBezTo>
                  <a:pt x="377" y="224"/>
                  <a:pt x="376" y="223"/>
                  <a:pt x="377" y="223"/>
                </a:cubicBezTo>
                <a:cubicBezTo>
                  <a:pt x="377" y="223"/>
                  <a:pt x="377" y="223"/>
                  <a:pt x="377" y="222"/>
                </a:cubicBezTo>
                <a:cubicBezTo>
                  <a:pt x="377" y="222"/>
                  <a:pt x="377" y="222"/>
                  <a:pt x="377" y="221"/>
                </a:cubicBezTo>
                <a:cubicBezTo>
                  <a:pt x="377" y="221"/>
                  <a:pt x="378" y="222"/>
                  <a:pt x="378" y="221"/>
                </a:cubicBezTo>
                <a:cubicBezTo>
                  <a:pt x="378" y="221"/>
                  <a:pt x="377" y="221"/>
                  <a:pt x="377" y="221"/>
                </a:cubicBezTo>
                <a:cubicBezTo>
                  <a:pt x="377" y="221"/>
                  <a:pt x="378" y="221"/>
                  <a:pt x="378" y="220"/>
                </a:cubicBezTo>
                <a:cubicBezTo>
                  <a:pt x="378" y="221"/>
                  <a:pt x="378" y="221"/>
                  <a:pt x="378" y="221"/>
                </a:cubicBezTo>
                <a:cubicBezTo>
                  <a:pt x="378" y="221"/>
                  <a:pt x="379" y="221"/>
                  <a:pt x="379" y="221"/>
                </a:cubicBezTo>
                <a:cubicBezTo>
                  <a:pt x="379" y="220"/>
                  <a:pt x="380" y="220"/>
                  <a:pt x="381" y="221"/>
                </a:cubicBezTo>
                <a:cubicBezTo>
                  <a:pt x="381" y="221"/>
                  <a:pt x="381" y="220"/>
                  <a:pt x="381" y="220"/>
                </a:cubicBezTo>
                <a:cubicBezTo>
                  <a:pt x="381" y="220"/>
                  <a:pt x="381" y="220"/>
                  <a:pt x="380" y="219"/>
                </a:cubicBezTo>
                <a:cubicBezTo>
                  <a:pt x="380" y="220"/>
                  <a:pt x="381" y="220"/>
                  <a:pt x="381" y="220"/>
                </a:cubicBezTo>
                <a:cubicBezTo>
                  <a:pt x="380" y="220"/>
                  <a:pt x="379" y="220"/>
                  <a:pt x="378" y="220"/>
                </a:cubicBezTo>
                <a:cubicBezTo>
                  <a:pt x="378" y="219"/>
                  <a:pt x="380" y="220"/>
                  <a:pt x="380" y="219"/>
                </a:cubicBezTo>
                <a:cubicBezTo>
                  <a:pt x="380" y="219"/>
                  <a:pt x="379" y="219"/>
                  <a:pt x="379" y="219"/>
                </a:cubicBezTo>
                <a:cubicBezTo>
                  <a:pt x="379" y="219"/>
                  <a:pt x="380" y="219"/>
                  <a:pt x="380" y="218"/>
                </a:cubicBezTo>
                <a:cubicBezTo>
                  <a:pt x="380" y="218"/>
                  <a:pt x="380" y="219"/>
                  <a:pt x="380" y="219"/>
                </a:cubicBezTo>
                <a:cubicBezTo>
                  <a:pt x="380" y="219"/>
                  <a:pt x="381" y="219"/>
                  <a:pt x="381" y="219"/>
                </a:cubicBezTo>
                <a:cubicBezTo>
                  <a:pt x="381" y="219"/>
                  <a:pt x="381" y="219"/>
                  <a:pt x="381" y="219"/>
                </a:cubicBezTo>
                <a:cubicBezTo>
                  <a:pt x="381" y="219"/>
                  <a:pt x="381" y="219"/>
                  <a:pt x="382" y="219"/>
                </a:cubicBezTo>
                <a:cubicBezTo>
                  <a:pt x="381" y="218"/>
                  <a:pt x="382" y="219"/>
                  <a:pt x="382" y="218"/>
                </a:cubicBezTo>
                <a:cubicBezTo>
                  <a:pt x="383" y="218"/>
                  <a:pt x="382" y="219"/>
                  <a:pt x="383" y="219"/>
                </a:cubicBezTo>
                <a:cubicBezTo>
                  <a:pt x="383" y="219"/>
                  <a:pt x="384" y="219"/>
                  <a:pt x="384" y="219"/>
                </a:cubicBezTo>
                <a:cubicBezTo>
                  <a:pt x="385" y="218"/>
                  <a:pt x="385" y="219"/>
                  <a:pt x="386" y="219"/>
                </a:cubicBezTo>
                <a:cubicBezTo>
                  <a:pt x="386" y="219"/>
                  <a:pt x="385" y="219"/>
                  <a:pt x="385" y="219"/>
                </a:cubicBezTo>
                <a:cubicBezTo>
                  <a:pt x="386" y="220"/>
                  <a:pt x="386" y="219"/>
                  <a:pt x="387" y="219"/>
                </a:cubicBezTo>
                <a:cubicBezTo>
                  <a:pt x="387" y="219"/>
                  <a:pt x="387" y="218"/>
                  <a:pt x="387" y="218"/>
                </a:cubicBezTo>
                <a:cubicBezTo>
                  <a:pt x="387" y="218"/>
                  <a:pt x="388" y="217"/>
                  <a:pt x="388" y="217"/>
                </a:cubicBezTo>
                <a:cubicBezTo>
                  <a:pt x="388" y="217"/>
                  <a:pt x="388" y="217"/>
                  <a:pt x="388" y="217"/>
                </a:cubicBezTo>
                <a:cubicBezTo>
                  <a:pt x="389" y="217"/>
                  <a:pt x="389" y="217"/>
                  <a:pt x="389" y="217"/>
                </a:cubicBezTo>
                <a:cubicBezTo>
                  <a:pt x="389" y="217"/>
                  <a:pt x="389" y="217"/>
                  <a:pt x="389" y="216"/>
                </a:cubicBezTo>
                <a:cubicBezTo>
                  <a:pt x="390" y="217"/>
                  <a:pt x="389" y="217"/>
                  <a:pt x="390" y="218"/>
                </a:cubicBezTo>
                <a:cubicBezTo>
                  <a:pt x="389" y="218"/>
                  <a:pt x="389" y="217"/>
                  <a:pt x="389" y="218"/>
                </a:cubicBezTo>
                <a:cubicBezTo>
                  <a:pt x="389" y="218"/>
                  <a:pt x="390" y="218"/>
                  <a:pt x="390" y="218"/>
                </a:cubicBezTo>
                <a:cubicBezTo>
                  <a:pt x="391" y="218"/>
                  <a:pt x="390" y="218"/>
                  <a:pt x="391" y="218"/>
                </a:cubicBezTo>
                <a:cubicBezTo>
                  <a:pt x="391" y="218"/>
                  <a:pt x="392" y="217"/>
                  <a:pt x="392" y="217"/>
                </a:cubicBezTo>
                <a:cubicBezTo>
                  <a:pt x="393" y="217"/>
                  <a:pt x="392" y="217"/>
                  <a:pt x="392" y="217"/>
                </a:cubicBezTo>
                <a:cubicBezTo>
                  <a:pt x="393" y="217"/>
                  <a:pt x="393" y="216"/>
                  <a:pt x="394" y="217"/>
                </a:cubicBezTo>
                <a:cubicBezTo>
                  <a:pt x="394" y="216"/>
                  <a:pt x="394" y="216"/>
                  <a:pt x="394" y="216"/>
                </a:cubicBezTo>
                <a:cubicBezTo>
                  <a:pt x="394" y="216"/>
                  <a:pt x="393" y="215"/>
                  <a:pt x="393" y="216"/>
                </a:cubicBezTo>
                <a:close/>
                <a:moveTo>
                  <a:pt x="384" y="211"/>
                </a:moveTo>
                <a:cubicBezTo>
                  <a:pt x="383" y="211"/>
                  <a:pt x="383" y="211"/>
                  <a:pt x="383" y="210"/>
                </a:cubicBezTo>
                <a:cubicBezTo>
                  <a:pt x="383" y="211"/>
                  <a:pt x="384" y="210"/>
                  <a:pt x="384" y="211"/>
                </a:cubicBezTo>
                <a:close/>
                <a:moveTo>
                  <a:pt x="382" y="210"/>
                </a:moveTo>
                <a:cubicBezTo>
                  <a:pt x="382" y="211"/>
                  <a:pt x="383" y="211"/>
                  <a:pt x="382" y="211"/>
                </a:cubicBezTo>
                <a:cubicBezTo>
                  <a:pt x="382" y="210"/>
                  <a:pt x="382" y="211"/>
                  <a:pt x="382" y="211"/>
                </a:cubicBezTo>
                <a:cubicBezTo>
                  <a:pt x="382" y="211"/>
                  <a:pt x="381" y="211"/>
                  <a:pt x="381" y="210"/>
                </a:cubicBezTo>
                <a:cubicBezTo>
                  <a:pt x="382" y="210"/>
                  <a:pt x="382" y="211"/>
                  <a:pt x="382" y="210"/>
                </a:cubicBezTo>
                <a:close/>
                <a:moveTo>
                  <a:pt x="382" y="208"/>
                </a:moveTo>
                <a:cubicBezTo>
                  <a:pt x="381" y="208"/>
                  <a:pt x="381" y="209"/>
                  <a:pt x="380" y="209"/>
                </a:cubicBezTo>
                <a:cubicBezTo>
                  <a:pt x="380" y="208"/>
                  <a:pt x="382" y="208"/>
                  <a:pt x="382" y="208"/>
                </a:cubicBezTo>
                <a:close/>
                <a:moveTo>
                  <a:pt x="381" y="210"/>
                </a:moveTo>
                <a:cubicBezTo>
                  <a:pt x="381" y="210"/>
                  <a:pt x="380" y="210"/>
                  <a:pt x="380" y="210"/>
                </a:cubicBezTo>
                <a:cubicBezTo>
                  <a:pt x="380" y="210"/>
                  <a:pt x="380" y="209"/>
                  <a:pt x="381" y="210"/>
                </a:cubicBezTo>
                <a:close/>
                <a:moveTo>
                  <a:pt x="377" y="211"/>
                </a:moveTo>
                <a:cubicBezTo>
                  <a:pt x="378" y="211"/>
                  <a:pt x="378" y="211"/>
                  <a:pt x="378" y="211"/>
                </a:cubicBezTo>
                <a:cubicBezTo>
                  <a:pt x="378" y="212"/>
                  <a:pt x="377" y="211"/>
                  <a:pt x="377" y="211"/>
                </a:cubicBezTo>
                <a:close/>
                <a:moveTo>
                  <a:pt x="365" y="203"/>
                </a:moveTo>
                <a:cubicBezTo>
                  <a:pt x="365" y="203"/>
                  <a:pt x="365" y="204"/>
                  <a:pt x="364" y="204"/>
                </a:cubicBezTo>
                <a:cubicBezTo>
                  <a:pt x="364" y="204"/>
                  <a:pt x="364" y="203"/>
                  <a:pt x="365" y="203"/>
                </a:cubicBezTo>
                <a:close/>
                <a:moveTo>
                  <a:pt x="363" y="203"/>
                </a:moveTo>
                <a:cubicBezTo>
                  <a:pt x="363" y="203"/>
                  <a:pt x="364" y="203"/>
                  <a:pt x="363" y="204"/>
                </a:cubicBezTo>
                <a:cubicBezTo>
                  <a:pt x="363" y="203"/>
                  <a:pt x="363" y="203"/>
                  <a:pt x="363" y="203"/>
                </a:cubicBezTo>
                <a:cubicBezTo>
                  <a:pt x="363" y="203"/>
                  <a:pt x="363" y="203"/>
                  <a:pt x="363" y="203"/>
                </a:cubicBezTo>
                <a:close/>
                <a:moveTo>
                  <a:pt x="384" y="185"/>
                </a:moveTo>
                <a:cubicBezTo>
                  <a:pt x="385" y="186"/>
                  <a:pt x="385" y="185"/>
                  <a:pt x="386" y="185"/>
                </a:cubicBezTo>
                <a:cubicBezTo>
                  <a:pt x="385" y="186"/>
                  <a:pt x="385" y="186"/>
                  <a:pt x="384" y="186"/>
                </a:cubicBezTo>
                <a:cubicBezTo>
                  <a:pt x="385" y="186"/>
                  <a:pt x="384" y="186"/>
                  <a:pt x="384" y="185"/>
                </a:cubicBezTo>
                <a:close/>
                <a:moveTo>
                  <a:pt x="370" y="187"/>
                </a:moveTo>
                <a:cubicBezTo>
                  <a:pt x="370" y="188"/>
                  <a:pt x="370" y="188"/>
                  <a:pt x="370" y="187"/>
                </a:cubicBezTo>
                <a:cubicBezTo>
                  <a:pt x="370" y="187"/>
                  <a:pt x="370" y="187"/>
                  <a:pt x="370" y="187"/>
                </a:cubicBezTo>
                <a:close/>
                <a:moveTo>
                  <a:pt x="361" y="196"/>
                </a:moveTo>
                <a:cubicBezTo>
                  <a:pt x="361" y="196"/>
                  <a:pt x="360" y="197"/>
                  <a:pt x="360" y="196"/>
                </a:cubicBezTo>
                <a:cubicBezTo>
                  <a:pt x="360" y="196"/>
                  <a:pt x="360" y="195"/>
                  <a:pt x="361" y="196"/>
                </a:cubicBezTo>
                <a:close/>
                <a:moveTo>
                  <a:pt x="354" y="206"/>
                </a:moveTo>
                <a:cubicBezTo>
                  <a:pt x="355" y="206"/>
                  <a:pt x="355" y="206"/>
                  <a:pt x="356" y="206"/>
                </a:cubicBezTo>
                <a:cubicBezTo>
                  <a:pt x="355" y="206"/>
                  <a:pt x="355" y="207"/>
                  <a:pt x="354" y="206"/>
                </a:cubicBezTo>
                <a:close/>
                <a:moveTo>
                  <a:pt x="362" y="201"/>
                </a:moveTo>
                <a:cubicBezTo>
                  <a:pt x="363" y="201"/>
                  <a:pt x="362" y="201"/>
                  <a:pt x="363" y="202"/>
                </a:cubicBezTo>
                <a:cubicBezTo>
                  <a:pt x="362" y="202"/>
                  <a:pt x="362" y="202"/>
                  <a:pt x="362" y="202"/>
                </a:cubicBezTo>
                <a:cubicBezTo>
                  <a:pt x="362" y="202"/>
                  <a:pt x="362" y="201"/>
                  <a:pt x="362" y="201"/>
                </a:cubicBezTo>
                <a:close/>
                <a:moveTo>
                  <a:pt x="359" y="201"/>
                </a:moveTo>
                <a:cubicBezTo>
                  <a:pt x="359" y="202"/>
                  <a:pt x="359" y="201"/>
                  <a:pt x="360" y="202"/>
                </a:cubicBezTo>
                <a:cubicBezTo>
                  <a:pt x="360" y="202"/>
                  <a:pt x="361" y="201"/>
                  <a:pt x="361" y="201"/>
                </a:cubicBezTo>
                <a:cubicBezTo>
                  <a:pt x="361" y="201"/>
                  <a:pt x="361" y="201"/>
                  <a:pt x="361" y="202"/>
                </a:cubicBezTo>
                <a:cubicBezTo>
                  <a:pt x="361" y="201"/>
                  <a:pt x="361" y="201"/>
                  <a:pt x="362" y="202"/>
                </a:cubicBezTo>
                <a:cubicBezTo>
                  <a:pt x="362" y="202"/>
                  <a:pt x="361" y="202"/>
                  <a:pt x="361" y="202"/>
                </a:cubicBezTo>
                <a:cubicBezTo>
                  <a:pt x="361" y="202"/>
                  <a:pt x="360" y="202"/>
                  <a:pt x="361" y="203"/>
                </a:cubicBezTo>
                <a:cubicBezTo>
                  <a:pt x="360" y="202"/>
                  <a:pt x="359" y="204"/>
                  <a:pt x="359" y="203"/>
                </a:cubicBezTo>
                <a:cubicBezTo>
                  <a:pt x="359" y="204"/>
                  <a:pt x="358" y="204"/>
                  <a:pt x="358" y="204"/>
                </a:cubicBezTo>
                <a:cubicBezTo>
                  <a:pt x="359" y="203"/>
                  <a:pt x="358" y="202"/>
                  <a:pt x="359" y="201"/>
                </a:cubicBezTo>
                <a:close/>
                <a:moveTo>
                  <a:pt x="356" y="188"/>
                </a:moveTo>
                <a:cubicBezTo>
                  <a:pt x="356" y="188"/>
                  <a:pt x="355" y="188"/>
                  <a:pt x="355" y="188"/>
                </a:cubicBezTo>
                <a:cubicBezTo>
                  <a:pt x="355" y="188"/>
                  <a:pt x="355" y="187"/>
                  <a:pt x="356" y="188"/>
                </a:cubicBezTo>
                <a:close/>
                <a:moveTo>
                  <a:pt x="354" y="203"/>
                </a:moveTo>
                <a:cubicBezTo>
                  <a:pt x="354" y="203"/>
                  <a:pt x="354" y="203"/>
                  <a:pt x="354" y="202"/>
                </a:cubicBezTo>
                <a:cubicBezTo>
                  <a:pt x="355" y="202"/>
                  <a:pt x="355" y="202"/>
                  <a:pt x="355" y="203"/>
                </a:cubicBezTo>
                <a:cubicBezTo>
                  <a:pt x="355" y="202"/>
                  <a:pt x="356" y="202"/>
                  <a:pt x="357" y="202"/>
                </a:cubicBezTo>
                <a:cubicBezTo>
                  <a:pt x="357" y="202"/>
                  <a:pt x="357" y="203"/>
                  <a:pt x="357" y="202"/>
                </a:cubicBezTo>
                <a:cubicBezTo>
                  <a:pt x="358" y="202"/>
                  <a:pt x="358" y="203"/>
                  <a:pt x="358" y="203"/>
                </a:cubicBezTo>
                <a:cubicBezTo>
                  <a:pt x="358" y="203"/>
                  <a:pt x="358" y="202"/>
                  <a:pt x="357" y="202"/>
                </a:cubicBezTo>
                <a:cubicBezTo>
                  <a:pt x="358" y="204"/>
                  <a:pt x="357" y="204"/>
                  <a:pt x="356" y="204"/>
                </a:cubicBezTo>
                <a:cubicBezTo>
                  <a:pt x="355" y="204"/>
                  <a:pt x="355" y="204"/>
                  <a:pt x="355" y="204"/>
                </a:cubicBezTo>
                <a:cubicBezTo>
                  <a:pt x="355" y="204"/>
                  <a:pt x="355" y="205"/>
                  <a:pt x="354" y="205"/>
                </a:cubicBezTo>
                <a:cubicBezTo>
                  <a:pt x="354" y="204"/>
                  <a:pt x="355" y="203"/>
                  <a:pt x="355" y="203"/>
                </a:cubicBezTo>
                <a:cubicBezTo>
                  <a:pt x="355" y="203"/>
                  <a:pt x="355" y="203"/>
                  <a:pt x="356" y="203"/>
                </a:cubicBezTo>
                <a:cubicBezTo>
                  <a:pt x="355" y="203"/>
                  <a:pt x="355" y="203"/>
                  <a:pt x="354" y="203"/>
                </a:cubicBezTo>
                <a:cubicBezTo>
                  <a:pt x="354" y="204"/>
                  <a:pt x="354" y="204"/>
                  <a:pt x="353" y="204"/>
                </a:cubicBezTo>
                <a:cubicBezTo>
                  <a:pt x="354" y="204"/>
                  <a:pt x="354" y="203"/>
                  <a:pt x="354" y="203"/>
                </a:cubicBezTo>
                <a:close/>
                <a:moveTo>
                  <a:pt x="353" y="189"/>
                </a:moveTo>
                <a:cubicBezTo>
                  <a:pt x="353" y="189"/>
                  <a:pt x="353" y="189"/>
                  <a:pt x="353" y="189"/>
                </a:cubicBezTo>
                <a:cubicBezTo>
                  <a:pt x="353" y="189"/>
                  <a:pt x="353" y="189"/>
                  <a:pt x="353" y="189"/>
                </a:cubicBezTo>
                <a:cubicBezTo>
                  <a:pt x="353" y="189"/>
                  <a:pt x="353" y="189"/>
                  <a:pt x="353" y="189"/>
                </a:cubicBezTo>
                <a:close/>
                <a:moveTo>
                  <a:pt x="353" y="189"/>
                </a:moveTo>
                <a:cubicBezTo>
                  <a:pt x="353" y="189"/>
                  <a:pt x="353" y="189"/>
                  <a:pt x="353" y="189"/>
                </a:cubicBezTo>
                <a:cubicBezTo>
                  <a:pt x="353" y="189"/>
                  <a:pt x="352" y="189"/>
                  <a:pt x="352" y="189"/>
                </a:cubicBezTo>
                <a:cubicBezTo>
                  <a:pt x="352" y="189"/>
                  <a:pt x="353" y="188"/>
                  <a:pt x="353" y="189"/>
                </a:cubicBezTo>
                <a:close/>
                <a:moveTo>
                  <a:pt x="352" y="204"/>
                </a:moveTo>
                <a:cubicBezTo>
                  <a:pt x="352" y="205"/>
                  <a:pt x="353" y="205"/>
                  <a:pt x="353" y="204"/>
                </a:cubicBezTo>
                <a:cubicBezTo>
                  <a:pt x="353" y="204"/>
                  <a:pt x="353" y="204"/>
                  <a:pt x="353" y="204"/>
                </a:cubicBezTo>
                <a:cubicBezTo>
                  <a:pt x="353" y="205"/>
                  <a:pt x="352" y="205"/>
                  <a:pt x="352" y="205"/>
                </a:cubicBezTo>
                <a:lnTo>
                  <a:pt x="352" y="204"/>
                </a:lnTo>
                <a:close/>
                <a:moveTo>
                  <a:pt x="358" y="185"/>
                </a:moveTo>
                <a:cubicBezTo>
                  <a:pt x="357" y="185"/>
                  <a:pt x="357" y="185"/>
                  <a:pt x="357" y="185"/>
                </a:cubicBezTo>
                <a:cubicBezTo>
                  <a:pt x="357" y="185"/>
                  <a:pt x="357" y="185"/>
                  <a:pt x="357" y="185"/>
                </a:cubicBezTo>
                <a:cubicBezTo>
                  <a:pt x="357" y="185"/>
                  <a:pt x="357" y="185"/>
                  <a:pt x="358" y="185"/>
                </a:cubicBezTo>
                <a:close/>
                <a:moveTo>
                  <a:pt x="377" y="179"/>
                </a:moveTo>
                <a:cubicBezTo>
                  <a:pt x="377" y="179"/>
                  <a:pt x="377" y="179"/>
                  <a:pt x="376" y="180"/>
                </a:cubicBezTo>
                <a:cubicBezTo>
                  <a:pt x="376" y="179"/>
                  <a:pt x="376" y="180"/>
                  <a:pt x="376" y="180"/>
                </a:cubicBezTo>
                <a:cubicBezTo>
                  <a:pt x="376" y="180"/>
                  <a:pt x="376" y="179"/>
                  <a:pt x="376" y="179"/>
                </a:cubicBezTo>
                <a:cubicBezTo>
                  <a:pt x="376" y="179"/>
                  <a:pt x="376" y="179"/>
                  <a:pt x="377" y="179"/>
                </a:cubicBezTo>
                <a:close/>
                <a:moveTo>
                  <a:pt x="369" y="181"/>
                </a:moveTo>
                <a:cubicBezTo>
                  <a:pt x="368" y="181"/>
                  <a:pt x="367" y="182"/>
                  <a:pt x="367" y="181"/>
                </a:cubicBezTo>
                <a:cubicBezTo>
                  <a:pt x="367" y="181"/>
                  <a:pt x="368" y="181"/>
                  <a:pt x="369" y="181"/>
                </a:cubicBezTo>
                <a:close/>
                <a:moveTo>
                  <a:pt x="397" y="164"/>
                </a:moveTo>
                <a:cubicBezTo>
                  <a:pt x="397" y="164"/>
                  <a:pt x="397" y="164"/>
                  <a:pt x="397" y="165"/>
                </a:cubicBezTo>
                <a:cubicBezTo>
                  <a:pt x="397" y="165"/>
                  <a:pt x="397" y="165"/>
                  <a:pt x="396" y="165"/>
                </a:cubicBezTo>
                <a:cubicBezTo>
                  <a:pt x="397" y="164"/>
                  <a:pt x="397" y="164"/>
                  <a:pt x="397" y="164"/>
                </a:cubicBezTo>
                <a:close/>
                <a:moveTo>
                  <a:pt x="394" y="165"/>
                </a:moveTo>
                <a:cubicBezTo>
                  <a:pt x="395" y="166"/>
                  <a:pt x="395" y="164"/>
                  <a:pt x="395" y="165"/>
                </a:cubicBezTo>
                <a:cubicBezTo>
                  <a:pt x="396" y="165"/>
                  <a:pt x="394" y="166"/>
                  <a:pt x="394" y="165"/>
                </a:cubicBezTo>
                <a:close/>
                <a:moveTo>
                  <a:pt x="391" y="164"/>
                </a:moveTo>
                <a:cubicBezTo>
                  <a:pt x="391" y="165"/>
                  <a:pt x="391" y="165"/>
                  <a:pt x="391" y="165"/>
                </a:cubicBezTo>
                <a:cubicBezTo>
                  <a:pt x="391" y="166"/>
                  <a:pt x="390" y="165"/>
                  <a:pt x="389" y="165"/>
                </a:cubicBezTo>
                <a:cubicBezTo>
                  <a:pt x="390" y="164"/>
                  <a:pt x="390" y="165"/>
                  <a:pt x="391" y="164"/>
                </a:cubicBezTo>
                <a:close/>
                <a:moveTo>
                  <a:pt x="386" y="164"/>
                </a:moveTo>
                <a:cubicBezTo>
                  <a:pt x="386" y="164"/>
                  <a:pt x="386" y="164"/>
                  <a:pt x="386" y="163"/>
                </a:cubicBezTo>
                <a:cubicBezTo>
                  <a:pt x="387" y="164"/>
                  <a:pt x="386" y="165"/>
                  <a:pt x="385" y="165"/>
                </a:cubicBezTo>
                <a:cubicBezTo>
                  <a:pt x="385" y="164"/>
                  <a:pt x="385" y="164"/>
                  <a:pt x="386" y="164"/>
                </a:cubicBezTo>
                <a:close/>
                <a:moveTo>
                  <a:pt x="396" y="132"/>
                </a:moveTo>
                <a:cubicBezTo>
                  <a:pt x="397" y="133"/>
                  <a:pt x="397" y="131"/>
                  <a:pt x="398" y="132"/>
                </a:cubicBezTo>
                <a:cubicBezTo>
                  <a:pt x="398" y="133"/>
                  <a:pt x="396" y="133"/>
                  <a:pt x="396" y="132"/>
                </a:cubicBezTo>
                <a:cubicBezTo>
                  <a:pt x="397" y="133"/>
                  <a:pt x="396" y="132"/>
                  <a:pt x="396" y="132"/>
                </a:cubicBezTo>
                <a:close/>
                <a:moveTo>
                  <a:pt x="396" y="119"/>
                </a:moveTo>
                <a:cubicBezTo>
                  <a:pt x="397" y="120"/>
                  <a:pt x="396" y="121"/>
                  <a:pt x="396" y="121"/>
                </a:cubicBezTo>
                <a:cubicBezTo>
                  <a:pt x="396" y="120"/>
                  <a:pt x="396" y="119"/>
                  <a:pt x="396" y="119"/>
                </a:cubicBezTo>
                <a:close/>
                <a:moveTo>
                  <a:pt x="374" y="113"/>
                </a:moveTo>
                <a:cubicBezTo>
                  <a:pt x="375" y="113"/>
                  <a:pt x="375" y="113"/>
                  <a:pt x="375" y="113"/>
                </a:cubicBezTo>
                <a:cubicBezTo>
                  <a:pt x="375" y="113"/>
                  <a:pt x="374" y="114"/>
                  <a:pt x="374" y="113"/>
                </a:cubicBezTo>
                <a:close/>
                <a:moveTo>
                  <a:pt x="374" y="113"/>
                </a:moveTo>
                <a:cubicBezTo>
                  <a:pt x="374" y="113"/>
                  <a:pt x="374" y="113"/>
                  <a:pt x="374" y="114"/>
                </a:cubicBezTo>
                <a:cubicBezTo>
                  <a:pt x="373" y="113"/>
                  <a:pt x="373" y="114"/>
                  <a:pt x="373" y="114"/>
                </a:cubicBezTo>
                <a:cubicBezTo>
                  <a:pt x="373" y="113"/>
                  <a:pt x="372" y="113"/>
                  <a:pt x="372" y="113"/>
                </a:cubicBezTo>
                <a:cubicBezTo>
                  <a:pt x="373" y="113"/>
                  <a:pt x="373" y="113"/>
                  <a:pt x="373" y="113"/>
                </a:cubicBezTo>
                <a:lnTo>
                  <a:pt x="374" y="113"/>
                </a:lnTo>
                <a:close/>
                <a:moveTo>
                  <a:pt x="373" y="111"/>
                </a:moveTo>
                <a:cubicBezTo>
                  <a:pt x="373" y="111"/>
                  <a:pt x="372" y="112"/>
                  <a:pt x="371" y="112"/>
                </a:cubicBezTo>
                <a:cubicBezTo>
                  <a:pt x="372" y="111"/>
                  <a:pt x="373" y="110"/>
                  <a:pt x="373" y="111"/>
                </a:cubicBezTo>
                <a:close/>
                <a:moveTo>
                  <a:pt x="372" y="113"/>
                </a:moveTo>
                <a:cubicBezTo>
                  <a:pt x="372" y="113"/>
                  <a:pt x="371" y="113"/>
                  <a:pt x="371" y="113"/>
                </a:cubicBezTo>
                <a:cubicBezTo>
                  <a:pt x="371" y="113"/>
                  <a:pt x="371" y="112"/>
                  <a:pt x="372" y="113"/>
                </a:cubicBezTo>
                <a:close/>
                <a:moveTo>
                  <a:pt x="367" y="114"/>
                </a:moveTo>
                <a:cubicBezTo>
                  <a:pt x="368" y="114"/>
                  <a:pt x="368" y="114"/>
                  <a:pt x="368" y="114"/>
                </a:cubicBezTo>
                <a:cubicBezTo>
                  <a:pt x="368" y="115"/>
                  <a:pt x="367" y="115"/>
                  <a:pt x="367" y="115"/>
                </a:cubicBezTo>
                <a:lnTo>
                  <a:pt x="367" y="114"/>
                </a:lnTo>
                <a:close/>
                <a:moveTo>
                  <a:pt x="378" y="95"/>
                </a:moveTo>
                <a:cubicBezTo>
                  <a:pt x="378" y="96"/>
                  <a:pt x="378" y="96"/>
                  <a:pt x="378" y="96"/>
                </a:cubicBezTo>
                <a:cubicBezTo>
                  <a:pt x="378" y="96"/>
                  <a:pt x="377" y="97"/>
                  <a:pt x="377" y="96"/>
                </a:cubicBezTo>
                <a:cubicBezTo>
                  <a:pt x="377" y="96"/>
                  <a:pt x="378" y="96"/>
                  <a:pt x="378" y="95"/>
                </a:cubicBezTo>
                <a:close/>
                <a:moveTo>
                  <a:pt x="394" y="72"/>
                </a:moveTo>
                <a:cubicBezTo>
                  <a:pt x="394" y="73"/>
                  <a:pt x="393" y="73"/>
                  <a:pt x="393" y="73"/>
                </a:cubicBezTo>
                <a:cubicBezTo>
                  <a:pt x="393" y="73"/>
                  <a:pt x="394" y="72"/>
                  <a:pt x="394" y="72"/>
                </a:cubicBezTo>
                <a:close/>
                <a:moveTo>
                  <a:pt x="371" y="85"/>
                </a:moveTo>
                <a:cubicBezTo>
                  <a:pt x="372" y="85"/>
                  <a:pt x="372" y="84"/>
                  <a:pt x="372" y="84"/>
                </a:cubicBezTo>
                <a:cubicBezTo>
                  <a:pt x="372" y="84"/>
                  <a:pt x="372" y="84"/>
                  <a:pt x="372" y="85"/>
                </a:cubicBezTo>
                <a:cubicBezTo>
                  <a:pt x="372" y="84"/>
                  <a:pt x="372" y="85"/>
                  <a:pt x="373" y="85"/>
                </a:cubicBezTo>
                <a:cubicBezTo>
                  <a:pt x="372" y="85"/>
                  <a:pt x="371" y="85"/>
                  <a:pt x="372" y="86"/>
                </a:cubicBezTo>
                <a:cubicBezTo>
                  <a:pt x="371" y="86"/>
                  <a:pt x="371" y="85"/>
                  <a:pt x="371" y="85"/>
                </a:cubicBezTo>
                <a:close/>
                <a:moveTo>
                  <a:pt x="372" y="94"/>
                </a:moveTo>
                <a:cubicBezTo>
                  <a:pt x="372" y="94"/>
                  <a:pt x="372" y="94"/>
                  <a:pt x="372" y="94"/>
                </a:cubicBezTo>
                <a:cubicBezTo>
                  <a:pt x="372" y="94"/>
                  <a:pt x="372" y="93"/>
                  <a:pt x="373" y="93"/>
                </a:cubicBezTo>
                <a:cubicBezTo>
                  <a:pt x="373" y="94"/>
                  <a:pt x="372" y="94"/>
                  <a:pt x="372" y="94"/>
                </a:cubicBezTo>
                <a:close/>
                <a:moveTo>
                  <a:pt x="373" y="85"/>
                </a:moveTo>
                <a:cubicBezTo>
                  <a:pt x="374" y="86"/>
                  <a:pt x="373" y="86"/>
                  <a:pt x="373" y="86"/>
                </a:cubicBezTo>
                <a:cubicBezTo>
                  <a:pt x="373" y="85"/>
                  <a:pt x="373" y="85"/>
                  <a:pt x="373" y="85"/>
                </a:cubicBezTo>
                <a:close/>
                <a:moveTo>
                  <a:pt x="371" y="70"/>
                </a:moveTo>
                <a:cubicBezTo>
                  <a:pt x="371" y="70"/>
                  <a:pt x="371" y="70"/>
                  <a:pt x="371" y="70"/>
                </a:cubicBezTo>
                <a:cubicBezTo>
                  <a:pt x="372" y="70"/>
                  <a:pt x="372" y="70"/>
                  <a:pt x="372" y="70"/>
                </a:cubicBezTo>
                <a:cubicBezTo>
                  <a:pt x="373" y="70"/>
                  <a:pt x="373" y="70"/>
                  <a:pt x="373" y="71"/>
                </a:cubicBezTo>
                <a:cubicBezTo>
                  <a:pt x="374" y="70"/>
                  <a:pt x="373" y="70"/>
                  <a:pt x="373" y="69"/>
                </a:cubicBezTo>
                <a:cubicBezTo>
                  <a:pt x="374" y="69"/>
                  <a:pt x="374" y="71"/>
                  <a:pt x="373" y="72"/>
                </a:cubicBezTo>
                <a:cubicBezTo>
                  <a:pt x="372" y="71"/>
                  <a:pt x="372" y="73"/>
                  <a:pt x="371" y="72"/>
                </a:cubicBezTo>
                <a:cubicBezTo>
                  <a:pt x="370" y="72"/>
                  <a:pt x="371" y="72"/>
                  <a:pt x="371" y="71"/>
                </a:cubicBezTo>
                <a:cubicBezTo>
                  <a:pt x="371" y="72"/>
                  <a:pt x="370" y="72"/>
                  <a:pt x="370" y="71"/>
                </a:cubicBezTo>
                <a:cubicBezTo>
                  <a:pt x="370" y="71"/>
                  <a:pt x="370" y="71"/>
                  <a:pt x="371" y="70"/>
                </a:cubicBezTo>
                <a:close/>
                <a:moveTo>
                  <a:pt x="370" y="72"/>
                </a:moveTo>
                <a:cubicBezTo>
                  <a:pt x="370" y="73"/>
                  <a:pt x="370" y="73"/>
                  <a:pt x="369" y="72"/>
                </a:cubicBezTo>
                <a:cubicBezTo>
                  <a:pt x="370" y="72"/>
                  <a:pt x="370" y="72"/>
                  <a:pt x="370" y="72"/>
                </a:cubicBezTo>
                <a:close/>
                <a:moveTo>
                  <a:pt x="367" y="72"/>
                </a:moveTo>
                <a:cubicBezTo>
                  <a:pt x="367" y="72"/>
                  <a:pt x="367" y="72"/>
                  <a:pt x="368" y="72"/>
                </a:cubicBezTo>
                <a:cubicBezTo>
                  <a:pt x="368" y="72"/>
                  <a:pt x="368" y="72"/>
                  <a:pt x="368" y="72"/>
                </a:cubicBezTo>
                <a:cubicBezTo>
                  <a:pt x="367" y="73"/>
                  <a:pt x="367" y="73"/>
                  <a:pt x="366" y="73"/>
                </a:cubicBezTo>
                <a:cubicBezTo>
                  <a:pt x="367" y="73"/>
                  <a:pt x="367" y="73"/>
                  <a:pt x="367" y="72"/>
                </a:cubicBezTo>
                <a:close/>
                <a:moveTo>
                  <a:pt x="368" y="96"/>
                </a:moveTo>
                <a:cubicBezTo>
                  <a:pt x="367" y="97"/>
                  <a:pt x="367" y="97"/>
                  <a:pt x="366" y="99"/>
                </a:cubicBezTo>
                <a:cubicBezTo>
                  <a:pt x="366" y="98"/>
                  <a:pt x="366" y="98"/>
                  <a:pt x="366" y="98"/>
                </a:cubicBezTo>
                <a:cubicBezTo>
                  <a:pt x="366" y="98"/>
                  <a:pt x="367" y="96"/>
                  <a:pt x="368" y="96"/>
                </a:cubicBezTo>
                <a:close/>
                <a:moveTo>
                  <a:pt x="365" y="67"/>
                </a:moveTo>
                <a:cubicBezTo>
                  <a:pt x="365" y="67"/>
                  <a:pt x="365" y="67"/>
                  <a:pt x="365" y="67"/>
                </a:cubicBezTo>
                <a:cubicBezTo>
                  <a:pt x="365" y="67"/>
                  <a:pt x="365" y="67"/>
                  <a:pt x="365" y="67"/>
                </a:cubicBezTo>
                <a:cubicBezTo>
                  <a:pt x="365" y="67"/>
                  <a:pt x="365" y="67"/>
                  <a:pt x="365" y="67"/>
                </a:cubicBezTo>
                <a:cubicBezTo>
                  <a:pt x="365" y="67"/>
                  <a:pt x="364" y="67"/>
                  <a:pt x="364" y="67"/>
                </a:cubicBezTo>
                <a:cubicBezTo>
                  <a:pt x="364" y="67"/>
                  <a:pt x="365" y="67"/>
                  <a:pt x="365" y="67"/>
                </a:cubicBezTo>
                <a:close/>
                <a:moveTo>
                  <a:pt x="365" y="98"/>
                </a:moveTo>
                <a:cubicBezTo>
                  <a:pt x="365" y="98"/>
                  <a:pt x="365" y="98"/>
                  <a:pt x="365" y="99"/>
                </a:cubicBezTo>
                <a:cubicBezTo>
                  <a:pt x="365" y="99"/>
                  <a:pt x="364" y="99"/>
                  <a:pt x="364" y="99"/>
                </a:cubicBezTo>
                <a:cubicBezTo>
                  <a:pt x="364" y="99"/>
                  <a:pt x="364" y="99"/>
                  <a:pt x="364" y="99"/>
                </a:cubicBezTo>
                <a:cubicBezTo>
                  <a:pt x="364" y="98"/>
                  <a:pt x="365" y="98"/>
                  <a:pt x="365" y="98"/>
                </a:cubicBezTo>
                <a:close/>
                <a:moveTo>
                  <a:pt x="363" y="99"/>
                </a:moveTo>
                <a:cubicBezTo>
                  <a:pt x="363" y="99"/>
                  <a:pt x="364" y="99"/>
                  <a:pt x="364" y="99"/>
                </a:cubicBezTo>
                <a:cubicBezTo>
                  <a:pt x="364" y="99"/>
                  <a:pt x="364" y="99"/>
                  <a:pt x="364" y="99"/>
                </a:cubicBezTo>
                <a:cubicBezTo>
                  <a:pt x="364" y="99"/>
                  <a:pt x="363" y="100"/>
                  <a:pt x="363" y="100"/>
                </a:cubicBezTo>
                <a:cubicBezTo>
                  <a:pt x="363" y="99"/>
                  <a:pt x="363" y="99"/>
                  <a:pt x="363" y="99"/>
                </a:cubicBezTo>
                <a:close/>
                <a:moveTo>
                  <a:pt x="363" y="100"/>
                </a:moveTo>
                <a:cubicBezTo>
                  <a:pt x="363" y="100"/>
                  <a:pt x="363" y="100"/>
                  <a:pt x="363" y="100"/>
                </a:cubicBezTo>
                <a:cubicBezTo>
                  <a:pt x="363" y="100"/>
                  <a:pt x="363" y="100"/>
                  <a:pt x="363" y="100"/>
                </a:cubicBezTo>
                <a:cubicBezTo>
                  <a:pt x="363" y="100"/>
                  <a:pt x="363" y="100"/>
                  <a:pt x="363" y="100"/>
                </a:cubicBezTo>
                <a:close/>
                <a:moveTo>
                  <a:pt x="361" y="99"/>
                </a:moveTo>
                <a:cubicBezTo>
                  <a:pt x="362" y="99"/>
                  <a:pt x="362" y="99"/>
                  <a:pt x="361" y="100"/>
                </a:cubicBezTo>
                <a:cubicBezTo>
                  <a:pt x="361" y="100"/>
                  <a:pt x="361" y="100"/>
                  <a:pt x="360" y="100"/>
                </a:cubicBezTo>
                <a:cubicBezTo>
                  <a:pt x="360" y="100"/>
                  <a:pt x="360" y="100"/>
                  <a:pt x="360" y="101"/>
                </a:cubicBezTo>
                <a:cubicBezTo>
                  <a:pt x="360" y="101"/>
                  <a:pt x="360" y="101"/>
                  <a:pt x="360" y="101"/>
                </a:cubicBezTo>
                <a:cubicBezTo>
                  <a:pt x="360" y="101"/>
                  <a:pt x="359" y="100"/>
                  <a:pt x="359" y="100"/>
                </a:cubicBezTo>
                <a:cubicBezTo>
                  <a:pt x="360" y="100"/>
                  <a:pt x="361" y="99"/>
                  <a:pt x="361" y="99"/>
                </a:cubicBezTo>
                <a:close/>
                <a:moveTo>
                  <a:pt x="382" y="44"/>
                </a:moveTo>
                <a:cubicBezTo>
                  <a:pt x="382" y="45"/>
                  <a:pt x="382" y="45"/>
                  <a:pt x="381" y="45"/>
                </a:cubicBezTo>
                <a:cubicBezTo>
                  <a:pt x="381" y="45"/>
                  <a:pt x="382" y="44"/>
                  <a:pt x="382" y="44"/>
                </a:cubicBezTo>
                <a:close/>
                <a:moveTo>
                  <a:pt x="359" y="57"/>
                </a:moveTo>
                <a:cubicBezTo>
                  <a:pt x="359" y="57"/>
                  <a:pt x="359" y="56"/>
                  <a:pt x="359" y="56"/>
                </a:cubicBezTo>
                <a:cubicBezTo>
                  <a:pt x="359" y="56"/>
                  <a:pt x="359" y="55"/>
                  <a:pt x="359" y="55"/>
                </a:cubicBezTo>
                <a:cubicBezTo>
                  <a:pt x="360" y="55"/>
                  <a:pt x="360" y="55"/>
                  <a:pt x="360" y="56"/>
                </a:cubicBezTo>
                <a:cubicBezTo>
                  <a:pt x="360" y="56"/>
                  <a:pt x="360" y="56"/>
                  <a:pt x="360" y="56"/>
                </a:cubicBezTo>
                <a:cubicBezTo>
                  <a:pt x="360" y="56"/>
                  <a:pt x="359" y="56"/>
                  <a:pt x="359" y="57"/>
                </a:cubicBezTo>
                <a:close/>
                <a:moveTo>
                  <a:pt x="361" y="57"/>
                </a:moveTo>
                <a:cubicBezTo>
                  <a:pt x="361" y="57"/>
                  <a:pt x="361" y="57"/>
                  <a:pt x="360" y="57"/>
                </a:cubicBezTo>
                <a:cubicBezTo>
                  <a:pt x="361" y="57"/>
                  <a:pt x="360" y="56"/>
                  <a:pt x="361" y="57"/>
                </a:cubicBezTo>
                <a:close/>
                <a:moveTo>
                  <a:pt x="358" y="41"/>
                </a:moveTo>
                <a:cubicBezTo>
                  <a:pt x="359" y="41"/>
                  <a:pt x="359" y="41"/>
                  <a:pt x="359" y="41"/>
                </a:cubicBezTo>
                <a:cubicBezTo>
                  <a:pt x="359" y="41"/>
                  <a:pt x="358" y="42"/>
                  <a:pt x="358" y="41"/>
                </a:cubicBezTo>
                <a:cubicBezTo>
                  <a:pt x="358" y="41"/>
                  <a:pt x="358" y="41"/>
                  <a:pt x="358" y="41"/>
                </a:cubicBezTo>
                <a:close/>
                <a:moveTo>
                  <a:pt x="359" y="41"/>
                </a:moveTo>
                <a:cubicBezTo>
                  <a:pt x="360" y="42"/>
                  <a:pt x="360" y="41"/>
                  <a:pt x="360" y="41"/>
                </a:cubicBezTo>
                <a:cubicBezTo>
                  <a:pt x="361" y="41"/>
                  <a:pt x="361" y="41"/>
                  <a:pt x="361" y="42"/>
                </a:cubicBezTo>
                <a:cubicBezTo>
                  <a:pt x="362" y="42"/>
                  <a:pt x="361" y="41"/>
                  <a:pt x="361" y="41"/>
                </a:cubicBezTo>
                <a:cubicBezTo>
                  <a:pt x="362" y="41"/>
                  <a:pt x="362" y="42"/>
                  <a:pt x="362" y="43"/>
                </a:cubicBezTo>
                <a:cubicBezTo>
                  <a:pt x="361" y="42"/>
                  <a:pt x="360" y="44"/>
                  <a:pt x="359" y="43"/>
                </a:cubicBezTo>
                <a:cubicBezTo>
                  <a:pt x="358" y="43"/>
                  <a:pt x="359" y="43"/>
                  <a:pt x="359" y="43"/>
                </a:cubicBezTo>
                <a:cubicBezTo>
                  <a:pt x="359" y="43"/>
                  <a:pt x="358" y="43"/>
                  <a:pt x="358" y="43"/>
                </a:cubicBezTo>
                <a:cubicBezTo>
                  <a:pt x="359" y="42"/>
                  <a:pt x="359" y="42"/>
                  <a:pt x="359" y="41"/>
                </a:cubicBezTo>
                <a:close/>
                <a:moveTo>
                  <a:pt x="359" y="43"/>
                </a:moveTo>
                <a:cubicBezTo>
                  <a:pt x="358" y="44"/>
                  <a:pt x="358" y="44"/>
                  <a:pt x="358" y="44"/>
                </a:cubicBezTo>
                <a:cubicBezTo>
                  <a:pt x="358" y="43"/>
                  <a:pt x="358" y="43"/>
                  <a:pt x="359" y="43"/>
                </a:cubicBezTo>
                <a:close/>
                <a:moveTo>
                  <a:pt x="307" y="31"/>
                </a:moveTo>
                <a:cubicBezTo>
                  <a:pt x="307" y="31"/>
                  <a:pt x="307" y="32"/>
                  <a:pt x="307" y="32"/>
                </a:cubicBezTo>
                <a:cubicBezTo>
                  <a:pt x="307" y="32"/>
                  <a:pt x="307" y="32"/>
                  <a:pt x="306" y="32"/>
                </a:cubicBezTo>
                <a:cubicBezTo>
                  <a:pt x="306" y="31"/>
                  <a:pt x="307" y="32"/>
                  <a:pt x="307" y="31"/>
                </a:cubicBezTo>
                <a:close/>
                <a:moveTo>
                  <a:pt x="320" y="9"/>
                </a:moveTo>
                <a:cubicBezTo>
                  <a:pt x="320" y="9"/>
                  <a:pt x="319" y="9"/>
                  <a:pt x="319" y="9"/>
                </a:cubicBezTo>
                <a:cubicBezTo>
                  <a:pt x="319" y="9"/>
                  <a:pt x="320" y="8"/>
                  <a:pt x="320" y="9"/>
                </a:cubicBezTo>
                <a:close/>
                <a:moveTo>
                  <a:pt x="302" y="21"/>
                </a:moveTo>
                <a:cubicBezTo>
                  <a:pt x="302" y="21"/>
                  <a:pt x="302" y="21"/>
                  <a:pt x="302" y="20"/>
                </a:cubicBezTo>
                <a:cubicBezTo>
                  <a:pt x="302" y="20"/>
                  <a:pt x="302" y="20"/>
                  <a:pt x="302" y="19"/>
                </a:cubicBezTo>
                <a:cubicBezTo>
                  <a:pt x="303" y="19"/>
                  <a:pt x="302" y="20"/>
                  <a:pt x="302" y="20"/>
                </a:cubicBezTo>
                <a:cubicBezTo>
                  <a:pt x="303" y="20"/>
                  <a:pt x="303" y="20"/>
                  <a:pt x="303" y="20"/>
                </a:cubicBezTo>
                <a:cubicBezTo>
                  <a:pt x="302" y="20"/>
                  <a:pt x="302" y="20"/>
                  <a:pt x="302" y="21"/>
                </a:cubicBezTo>
                <a:close/>
                <a:moveTo>
                  <a:pt x="303" y="21"/>
                </a:moveTo>
                <a:cubicBezTo>
                  <a:pt x="303" y="21"/>
                  <a:pt x="303" y="22"/>
                  <a:pt x="303" y="21"/>
                </a:cubicBezTo>
                <a:cubicBezTo>
                  <a:pt x="303" y="21"/>
                  <a:pt x="303" y="20"/>
                  <a:pt x="303" y="21"/>
                </a:cubicBezTo>
                <a:close/>
                <a:moveTo>
                  <a:pt x="302" y="5"/>
                </a:moveTo>
                <a:cubicBezTo>
                  <a:pt x="302" y="6"/>
                  <a:pt x="302" y="6"/>
                  <a:pt x="302" y="5"/>
                </a:cubicBezTo>
                <a:cubicBezTo>
                  <a:pt x="303" y="6"/>
                  <a:pt x="303" y="6"/>
                  <a:pt x="303" y="7"/>
                </a:cubicBezTo>
                <a:cubicBezTo>
                  <a:pt x="304" y="6"/>
                  <a:pt x="303" y="5"/>
                  <a:pt x="303" y="5"/>
                </a:cubicBezTo>
                <a:cubicBezTo>
                  <a:pt x="304" y="5"/>
                  <a:pt x="304" y="6"/>
                  <a:pt x="303" y="7"/>
                </a:cubicBezTo>
                <a:cubicBezTo>
                  <a:pt x="303" y="6"/>
                  <a:pt x="302" y="8"/>
                  <a:pt x="301" y="8"/>
                </a:cubicBezTo>
                <a:cubicBezTo>
                  <a:pt x="301" y="7"/>
                  <a:pt x="302" y="7"/>
                  <a:pt x="301" y="7"/>
                </a:cubicBezTo>
                <a:cubicBezTo>
                  <a:pt x="301" y="7"/>
                  <a:pt x="301" y="7"/>
                  <a:pt x="300" y="7"/>
                </a:cubicBezTo>
                <a:cubicBezTo>
                  <a:pt x="301" y="6"/>
                  <a:pt x="301" y="6"/>
                  <a:pt x="302" y="5"/>
                </a:cubicBezTo>
                <a:close/>
                <a:moveTo>
                  <a:pt x="301" y="5"/>
                </a:moveTo>
                <a:cubicBezTo>
                  <a:pt x="301" y="5"/>
                  <a:pt x="301" y="5"/>
                  <a:pt x="301" y="5"/>
                </a:cubicBezTo>
                <a:cubicBezTo>
                  <a:pt x="302" y="5"/>
                  <a:pt x="301" y="6"/>
                  <a:pt x="300" y="6"/>
                </a:cubicBezTo>
                <a:cubicBezTo>
                  <a:pt x="301" y="5"/>
                  <a:pt x="301" y="5"/>
                  <a:pt x="301" y="5"/>
                </a:cubicBezTo>
                <a:close/>
                <a:moveTo>
                  <a:pt x="301" y="8"/>
                </a:moveTo>
                <a:cubicBezTo>
                  <a:pt x="301" y="8"/>
                  <a:pt x="301" y="8"/>
                  <a:pt x="300" y="8"/>
                </a:cubicBezTo>
                <a:cubicBezTo>
                  <a:pt x="301" y="7"/>
                  <a:pt x="301" y="7"/>
                  <a:pt x="301" y="8"/>
                </a:cubicBezTo>
                <a:close/>
                <a:moveTo>
                  <a:pt x="299" y="8"/>
                </a:moveTo>
                <a:cubicBezTo>
                  <a:pt x="298" y="8"/>
                  <a:pt x="298" y="9"/>
                  <a:pt x="297" y="8"/>
                </a:cubicBezTo>
                <a:cubicBezTo>
                  <a:pt x="298" y="8"/>
                  <a:pt x="298" y="7"/>
                  <a:pt x="299" y="8"/>
                </a:cubicBezTo>
                <a:close/>
                <a:moveTo>
                  <a:pt x="299" y="31"/>
                </a:moveTo>
                <a:cubicBezTo>
                  <a:pt x="298" y="32"/>
                  <a:pt x="298" y="32"/>
                  <a:pt x="297" y="34"/>
                </a:cubicBezTo>
                <a:cubicBezTo>
                  <a:pt x="297" y="33"/>
                  <a:pt x="297" y="33"/>
                  <a:pt x="297" y="33"/>
                </a:cubicBezTo>
                <a:cubicBezTo>
                  <a:pt x="298" y="33"/>
                  <a:pt x="298" y="31"/>
                  <a:pt x="299" y="31"/>
                </a:cubicBezTo>
                <a:close/>
                <a:moveTo>
                  <a:pt x="296" y="8"/>
                </a:moveTo>
                <a:cubicBezTo>
                  <a:pt x="296" y="7"/>
                  <a:pt x="296" y="8"/>
                  <a:pt x="295" y="8"/>
                </a:cubicBezTo>
                <a:cubicBezTo>
                  <a:pt x="295" y="7"/>
                  <a:pt x="296" y="7"/>
                  <a:pt x="296" y="8"/>
                </a:cubicBezTo>
                <a:close/>
                <a:moveTo>
                  <a:pt x="296" y="33"/>
                </a:moveTo>
                <a:cubicBezTo>
                  <a:pt x="297" y="33"/>
                  <a:pt x="297" y="33"/>
                  <a:pt x="297" y="34"/>
                </a:cubicBezTo>
                <a:cubicBezTo>
                  <a:pt x="296" y="34"/>
                  <a:pt x="295" y="34"/>
                  <a:pt x="295" y="34"/>
                </a:cubicBezTo>
                <a:cubicBezTo>
                  <a:pt x="295" y="34"/>
                  <a:pt x="296" y="33"/>
                  <a:pt x="296" y="33"/>
                </a:cubicBezTo>
                <a:close/>
                <a:moveTo>
                  <a:pt x="292" y="47"/>
                </a:moveTo>
                <a:cubicBezTo>
                  <a:pt x="291" y="47"/>
                  <a:pt x="291" y="47"/>
                  <a:pt x="291" y="47"/>
                </a:cubicBezTo>
                <a:cubicBezTo>
                  <a:pt x="291" y="47"/>
                  <a:pt x="291" y="47"/>
                  <a:pt x="292" y="47"/>
                </a:cubicBezTo>
                <a:cubicBezTo>
                  <a:pt x="292" y="47"/>
                  <a:pt x="292" y="47"/>
                  <a:pt x="292" y="47"/>
                </a:cubicBezTo>
                <a:close/>
                <a:moveTo>
                  <a:pt x="294" y="33"/>
                </a:moveTo>
                <a:cubicBezTo>
                  <a:pt x="294" y="33"/>
                  <a:pt x="294" y="34"/>
                  <a:pt x="294" y="34"/>
                </a:cubicBezTo>
                <a:cubicBezTo>
                  <a:pt x="293" y="34"/>
                  <a:pt x="293" y="34"/>
                  <a:pt x="293" y="34"/>
                </a:cubicBezTo>
                <a:cubicBezTo>
                  <a:pt x="293" y="34"/>
                  <a:pt x="293" y="33"/>
                  <a:pt x="294" y="33"/>
                </a:cubicBezTo>
                <a:close/>
                <a:moveTo>
                  <a:pt x="291" y="35"/>
                </a:moveTo>
                <a:cubicBezTo>
                  <a:pt x="292" y="35"/>
                  <a:pt x="292" y="34"/>
                  <a:pt x="292" y="34"/>
                </a:cubicBezTo>
                <a:cubicBezTo>
                  <a:pt x="293" y="34"/>
                  <a:pt x="293" y="34"/>
                  <a:pt x="293" y="34"/>
                </a:cubicBezTo>
                <a:cubicBezTo>
                  <a:pt x="293" y="35"/>
                  <a:pt x="293" y="35"/>
                  <a:pt x="293" y="35"/>
                </a:cubicBezTo>
                <a:cubicBezTo>
                  <a:pt x="293" y="35"/>
                  <a:pt x="293" y="35"/>
                  <a:pt x="293" y="35"/>
                </a:cubicBezTo>
                <a:cubicBezTo>
                  <a:pt x="292" y="35"/>
                  <a:pt x="292" y="35"/>
                  <a:pt x="292" y="35"/>
                </a:cubicBezTo>
                <a:cubicBezTo>
                  <a:pt x="292" y="35"/>
                  <a:pt x="292" y="36"/>
                  <a:pt x="292" y="36"/>
                </a:cubicBezTo>
                <a:cubicBezTo>
                  <a:pt x="292" y="36"/>
                  <a:pt x="291" y="35"/>
                  <a:pt x="291" y="35"/>
                </a:cubicBezTo>
                <a:close/>
                <a:moveTo>
                  <a:pt x="283" y="50"/>
                </a:moveTo>
                <a:cubicBezTo>
                  <a:pt x="283" y="50"/>
                  <a:pt x="283" y="50"/>
                  <a:pt x="283" y="50"/>
                </a:cubicBezTo>
                <a:cubicBezTo>
                  <a:pt x="283" y="50"/>
                  <a:pt x="283" y="50"/>
                  <a:pt x="284" y="50"/>
                </a:cubicBezTo>
                <a:cubicBezTo>
                  <a:pt x="284" y="50"/>
                  <a:pt x="284" y="50"/>
                  <a:pt x="284" y="50"/>
                </a:cubicBezTo>
                <a:cubicBezTo>
                  <a:pt x="283" y="50"/>
                  <a:pt x="283" y="50"/>
                  <a:pt x="283" y="50"/>
                </a:cubicBezTo>
                <a:close/>
                <a:moveTo>
                  <a:pt x="283" y="6"/>
                </a:moveTo>
                <a:cubicBezTo>
                  <a:pt x="283" y="6"/>
                  <a:pt x="283" y="5"/>
                  <a:pt x="283" y="5"/>
                </a:cubicBezTo>
                <a:cubicBezTo>
                  <a:pt x="284" y="6"/>
                  <a:pt x="283" y="7"/>
                  <a:pt x="284" y="7"/>
                </a:cubicBezTo>
                <a:cubicBezTo>
                  <a:pt x="284" y="7"/>
                  <a:pt x="283" y="8"/>
                  <a:pt x="283" y="7"/>
                </a:cubicBezTo>
                <a:cubicBezTo>
                  <a:pt x="284" y="7"/>
                  <a:pt x="284" y="6"/>
                  <a:pt x="283" y="6"/>
                </a:cubicBezTo>
                <a:close/>
                <a:moveTo>
                  <a:pt x="211" y="24"/>
                </a:moveTo>
                <a:cubicBezTo>
                  <a:pt x="211" y="25"/>
                  <a:pt x="210" y="25"/>
                  <a:pt x="210" y="25"/>
                </a:cubicBezTo>
                <a:cubicBezTo>
                  <a:pt x="210" y="25"/>
                  <a:pt x="210" y="24"/>
                  <a:pt x="210" y="24"/>
                </a:cubicBezTo>
                <a:cubicBezTo>
                  <a:pt x="210" y="24"/>
                  <a:pt x="210" y="24"/>
                  <a:pt x="211" y="24"/>
                </a:cubicBezTo>
                <a:close/>
                <a:moveTo>
                  <a:pt x="176" y="19"/>
                </a:moveTo>
                <a:cubicBezTo>
                  <a:pt x="175" y="18"/>
                  <a:pt x="177" y="17"/>
                  <a:pt x="177" y="17"/>
                </a:cubicBezTo>
                <a:cubicBezTo>
                  <a:pt x="177" y="17"/>
                  <a:pt x="177" y="18"/>
                  <a:pt x="177" y="18"/>
                </a:cubicBezTo>
                <a:cubicBezTo>
                  <a:pt x="178" y="18"/>
                  <a:pt x="177" y="18"/>
                  <a:pt x="178" y="18"/>
                </a:cubicBezTo>
                <a:cubicBezTo>
                  <a:pt x="177" y="18"/>
                  <a:pt x="177" y="18"/>
                  <a:pt x="176" y="19"/>
                </a:cubicBezTo>
                <a:close/>
                <a:moveTo>
                  <a:pt x="179" y="18"/>
                </a:moveTo>
                <a:cubicBezTo>
                  <a:pt x="180" y="17"/>
                  <a:pt x="181" y="16"/>
                  <a:pt x="181" y="16"/>
                </a:cubicBezTo>
                <a:cubicBezTo>
                  <a:pt x="181" y="18"/>
                  <a:pt x="180" y="18"/>
                  <a:pt x="179" y="18"/>
                </a:cubicBezTo>
                <a:close/>
                <a:moveTo>
                  <a:pt x="183" y="16"/>
                </a:moveTo>
                <a:cubicBezTo>
                  <a:pt x="182" y="15"/>
                  <a:pt x="183" y="15"/>
                  <a:pt x="183" y="15"/>
                </a:cubicBezTo>
                <a:cubicBezTo>
                  <a:pt x="183" y="16"/>
                  <a:pt x="183" y="16"/>
                  <a:pt x="183" y="16"/>
                </a:cubicBezTo>
                <a:close/>
                <a:moveTo>
                  <a:pt x="194" y="15"/>
                </a:moveTo>
                <a:cubicBezTo>
                  <a:pt x="193" y="14"/>
                  <a:pt x="194" y="15"/>
                  <a:pt x="195" y="15"/>
                </a:cubicBezTo>
                <a:cubicBezTo>
                  <a:pt x="195" y="15"/>
                  <a:pt x="194" y="15"/>
                  <a:pt x="194" y="15"/>
                </a:cubicBezTo>
                <a:close/>
                <a:moveTo>
                  <a:pt x="31" y="75"/>
                </a:moveTo>
                <a:cubicBezTo>
                  <a:pt x="31" y="74"/>
                  <a:pt x="31" y="74"/>
                  <a:pt x="31" y="74"/>
                </a:cubicBezTo>
                <a:cubicBezTo>
                  <a:pt x="31" y="75"/>
                  <a:pt x="32" y="74"/>
                  <a:pt x="31" y="74"/>
                </a:cubicBezTo>
                <a:cubicBezTo>
                  <a:pt x="32" y="74"/>
                  <a:pt x="32" y="74"/>
                  <a:pt x="32" y="75"/>
                </a:cubicBezTo>
                <a:cubicBezTo>
                  <a:pt x="31" y="75"/>
                  <a:pt x="31" y="75"/>
                  <a:pt x="31" y="75"/>
                </a:cubicBezTo>
                <a:close/>
                <a:moveTo>
                  <a:pt x="38" y="73"/>
                </a:moveTo>
                <a:cubicBezTo>
                  <a:pt x="38" y="73"/>
                  <a:pt x="39" y="72"/>
                  <a:pt x="39" y="73"/>
                </a:cubicBezTo>
                <a:cubicBezTo>
                  <a:pt x="39" y="73"/>
                  <a:pt x="38" y="73"/>
                  <a:pt x="38" y="73"/>
                </a:cubicBezTo>
                <a:close/>
                <a:moveTo>
                  <a:pt x="40" y="73"/>
                </a:moveTo>
                <a:cubicBezTo>
                  <a:pt x="40" y="72"/>
                  <a:pt x="41" y="73"/>
                  <a:pt x="41" y="73"/>
                </a:cubicBezTo>
                <a:cubicBezTo>
                  <a:pt x="40" y="73"/>
                  <a:pt x="40" y="73"/>
                  <a:pt x="40" y="73"/>
                </a:cubicBezTo>
                <a:close/>
                <a:moveTo>
                  <a:pt x="47" y="73"/>
                </a:moveTo>
                <a:cubicBezTo>
                  <a:pt x="48" y="72"/>
                  <a:pt x="48" y="71"/>
                  <a:pt x="48" y="72"/>
                </a:cubicBezTo>
                <a:cubicBezTo>
                  <a:pt x="48" y="72"/>
                  <a:pt x="48" y="73"/>
                  <a:pt x="47" y="73"/>
                </a:cubicBezTo>
                <a:close/>
                <a:moveTo>
                  <a:pt x="49" y="71"/>
                </a:moveTo>
                <a:cubicBezTo>
                  <a:pt x="48" y="70"/>
                  <a:pt x="48" y="71"/>
                  <a:pt x="48" y="70"/>
                </a:cubicBezTo>
                <a:cubicBezTo>
                  <a:pt x="48" y="70"/>
                  <a:pt x="48" y="68"/>
                  <a:pt x="49" y="69"/>
                </a:cubicBezTo>
                <a:cubicBezTo>
                  <a:pt x="49" y="70"/>
                  <a:pt x="49" y="70"/>
                  <a:pt x="49" y="71"/>
                </a:cubicBezTo>
                <a:close/>
                <a:moveTo>
                  <a:pt x="49" y="69"/>
                </a:moveTo>
                <a:cubicBezTo>
                  <a:pt x="50" y="69"/>
                  <a:pt x="50" y="70"/>
                  <a:pt x="50" y="70"/>
                </a:cubicBezTo>
                <a:cubicBezTo>
                  <a:pt x="50" y="70"/>
                  <a:pt x="50" y="70"/>
                  <a:pt x="49" y="70"/>
                </a:cubicBezTo>
                <a:cubicBezTo>
                  <a:pt x="50" y="70"/>
                  <a:pt x="49" y="69"/>
                  <a:pt x="49" y="69"/>
                </a:cubicBezTo>
                <a:close/>
                <a:moveTo>
                  <a:pt x="50" y="72"/>
                </a:moveTo>
                <a:cubicBezTo>
                  <a:pt x="50" y="72"/>
                  <a:pt x="51" y="71"/>
                  <a:pt x="51" y="71"/>
                </a:cubicBezTo>
                <a:cubicBezTo>
                  <a:pt x="50" y="70"/>
                  <a:pt x="50" y="71"/>
                  <a:pt x="50" y="71"/>
                </a:cubicBezTo>
                <a:cubicBezTo>
                  <a:pt x="50" y="71"/>
                  <a:pt x="50" y="70"/>
                  <a:pt x="51" y="71"/>
                </a:cubicBezTo>
                <a:cubicBezTo>
                  <a:pt x="51" y="71"/>
                  <a:pt x="51" y="71"/>
                  <a:pt x="51" y="71"/>
                </a:cubicBezTo>
                <a:cubicBezTo>
                  <a:pt x="51" y="72"/>
                  <a:pt x="51" y="72"/>
                  <a:pt x="50" y="72"/>
                </a:cubicBezTo>
                <a:close/>
                <a:moveTo>
                  <a:pt x="50" y="70"/>
                </a:moveTo>
                <a:cubicBezTo>
                  <a:pt x="50" y="69"/>
                  <a:pt x="51" y="70"/>
                  <a:pt x="51" y="70"/>
                </a:cubicBezTo>
                <a:cubicBezTo>
                  <a:pt x="51" y="70"/>
                  <a:pt x="51" y="70"/>
                  <a:pt x="50" y="70"/>
                </a:cubicBezTo>
                <a:close/>
                <a:moveTo>
                  <a:pt x="55" y="70"/>
                </a:moveTo>
                <a:cubicBezTo>
                  <a:pt x="55" y="70"/>
                  <a:pt x="55" y="69"/>
                  <a:pt x="54" y="70"/>
                </a:cubicBezTo>
                <a:cubicBezTo>
                  <a:pt x="54" y="71"/>
                  <a:pt x="55" y="70"/>
                  <a:pt x="55" y="71"/>
                </a:cubicBezTo>
                <a:cubicBezTo>
                  <a:pt x="55" y="71"/>
                  <a:pt x="54" y="71"/>
                  <a:pt x="54" y="70"/>
                </a:cubicBezTo>
                <a:cubicBezTo>
                  <a:pt x="54" y="70"/>
                  <a:pt x="55" y="69"/>
                  <a:pt x="56" y="70"/>
                </a:cubicBezTo>
                <a:cubicBezTo>
                  <a:pt x="55" y="70"/>
                  <a:pt x="56" y="70"/>
                  <a:pt x="55" y="70"/>
                </a:cubicBezTo>
                <a:close/>
                <a:moveTo>
                  <a:pt x="57" y="70"/>
                </a:moveTo>
                <a:cubicBezTo>
                  <a:pt x="57" y="70"/>
                  <a:pt x="57" y="70"/>
                  <a:pt x="56" y="70"/>
                </a:cubicBezTo>
                <a:cubicBezTo>
                  <a:pt x="57" y="69"/>
                  <a:pt x="57" y="69"/>
                  <a:pt x="57" y="69"/>
                </a:cubicBezTo>
                <a:cubicBezTo>
                  <a:pt x="57" y="69"/>
                  <a:pt x="57" y="70"/>
                  <a:pt x="57" y="70"/>
                </a:cubicBezTo>
                <a:close/>
                <a:moveTo>
                  <a:pt x="56" y="67"/>
                </a:moveTo>
                <a:cubicBezTo>
                  <a:pt x="56" y="66"/>
                  <a:pt x="57" y="66"/>
                  <a:pt x="57" y="66"/>
                </a:cubicBezTo>
                <a:cubicBezTo>
                  <a:pt x="57" y="67"/>
                  <a:pt x="56" y="67"/>
                  <a:pt x="56" y="67"/>
                </a:cubicBezTo>
                <a:close/>
                <a:moveTo>
                  <a:pt x="58" y="70"/>
                </a:moveTo>
                <a:cubicBezTo>
                  <a:pt x="58" y="70"/>
                  <a:pt x="59" y="70"/>
                  <a:pt x="59" y="70"/>
                </a:cubicBezTo>
                <a:cubicBezTo>
                  <a:pt x="59" y="71"/>
                  <a:pt x="59" y="71"/>
                  <a:pt x="58" y="70"/>
                </a:cubicBezTo>
                <a:close/>
                <a:moveTo>
                  <a:pt x="60" y="68"/>
                </a:moveTo>
                <a:cubicBezTo>
                  <a:pt x="59" y="67"/>
                  <a:pt x="60" y="68"/>
                  <a:pt x="60" y="67"/>
                </a:cubicBezTo>
                <a:cubicBezTo>
                  <a:pt x="61" y="67"/>
                  <a:pt x="60" y="67"/>
                  <a:pt x="60" y="68"/>
                </a:cubicBezTo>
                <a:cubicBezTo>
                  <a:pt x="61" y="68"/>
                  <a:pt x="61" y="67"/>
                  <a:pt x="61" y="67"/>
                </a:cubicBezTo>
                <a:cubicBezTo>
                  <a:pt x="61" y="68"/>
                  <a:pt x="60" y="68"/>
                  <a:pt x="60" y="68"/>
                </a:cubicBezTo>
                <a:close/>
                <a:moveTo>
                  <a:pt x="61" y="70"/>
                </a:moveTo>
                <a:cubicBezTo>
                  <a:pt x="61" y="70"/>
                  <a:pt x="61" y="69"/>
                  <a:pt x="62" y="69"/>
                </a:cubicBezTo>
                <a:cubicBezTo>
                  <a:pt x="62" y="70"/>
                  <a:pt x="62" y="70"/>
                  <a:pt x="61" y="70"/>
                </a:cubicBezTo>
                <a:close/>
                <a:moveTo>
                  <a:pt x="63" y="69"/>
                </a:moveTo>
                <a:cubicBezTo>
                  <a:pt x="63" y="68"/>
                  <a:pt x="63" y="67"/>
                  <a:pt x="63" y="67"/>
                </a:cubicBezTo>
                <a:cubicBezTo>
                  <a:pt x="63" y="68"/>
                  <a:pt x="64" y="68"/>
                  <a:pt x="63" y="69"/>
                </a:cubicBezTo>
                <a:close/>
                <a:moveTo>
                  <a:pt x="65" y="68"/>
                </a:moveTo>
                <a:cubicBezTo>
                  <a:pt x="64" y="67"/>
                  <a:pt x="64" y="68"/>
                  <a:pt x="64" y="67"/>
                </a:cubicBezTo>
                <a:cubicBezTo>
                  <a:pt x="64" y="67"/>
                  <a:pt x="64" y="67"/>
                  <a:pt x="65" y="66"/>
                </a:cubicBezTo>
                <a:cubicBezTo>
                  <a:pt x="65" y="67"/>
                  <a:pt x="65" y="67"/>
                  <a:pt x="65" y="67"/>
                </a:cubicBezTo>
                <a:cubicBezTo>
                  <a:pt x="65" y="67"/>
                  <a:pt x="65" y="67"/>
                  <a:pt x="65" y="68"/>
                </a:cubicBezTo>
                <a:close/>
                <a:moveTo>
                  <a:pt x="66" y="70"/>
                </a:moveTo>
                <a:cubicBezTo>
                  <a:pt x="66" y="70"/>
                  <a:pt x="66" y="71"/>
                  <a:pt x="66" y="70"/>
                </a:cubicBezTo>
                <a:cubicBezTo>
                  <a:pt x="66" y="70"/>
                  <a:pt x="66" y="70"/>
                  <a:pt x="66" y="70"/>
                </a:cubicBezTo>
                <a:cubicBezTo>
                  <a:pt x="66" y="70"/>
                  <a:pt x="66" y="70"/>
                  <a:pt x="66" y="70"/>
                </a:cubicBezTo>
                <a:close/>
                <a:moveTo>
                  <a:pt x="67" y="68"/>
                </a:moveTo>
                <a:cubicBezTo>
                  <a:pt x="67" y="68"/>
                  <a:pt x="67" y="68"/>
                  <a:pt x="67" y="68"/>
                </a:cubicBezTo>
                <a:cubicBezTo>
                  <a:pt x="67" y="67"/>
                  <a:pt x="67" y="67"/>
                  <a:pt x="67" y="67"/>
                </a:cubicBezTo>
                <a:cubicBezTo>
                  <a:pt x="67" y="67"/>
                  <a:pt x="68" y="68"/>
                  <a:pt x="67" y="68"/>
                </a:cubicBezTo>
                <a:close/>
                <a:moveTo>
                  <a:pt x="66" y="67"/>
                </a:moveTo>
                <a:cubicBezTo>
                  <a:pt x="66" y="67"/>
                  <a:pt x="68" y="65"/>
                  <a:pt x="68" y="67"/>
                </a:cubicBezTo>
                <a:cubicBezTo>
                  <a:pt x="67" y="66"/>
                  <a:pt x="66" y="68"/>
                  <a:pt x="66" y="67"/>
                </a:cubicBezTo>
                <a:close/>
                <a:moveTo>
                  <a:pt x="71" y="66"/>
                </a:moveTo>
                <a:cubicBezTo>
                  <a:pt x="71" y="66"/>
                  <a:pt x="71" y="66"/>
                  <a:pt x="71" y="66"/>
                </a:cubicBezTo>
                <a:cubicBezTo>
                  <a:pt x="71" y="66"/>
                  <a:pt x="71" y="65"/>
                  <a:pt x="72" y="66"/>
                </a:cubicBezTo>
                <a:cubicBezTo>
                  <a:pt x="71" y="66"/>
                  <a:pt x="71" y="66"/>
                  <a:pt x="71" y="66"/>
                </a:cubicBezTo>
                <a:close/>
                <a:moveTo>
                  <a:pt x="76" y="66"/>
                </a:moveTo>
                <a:cubicBezTo>
                  <a:pt x="76" y="65"/>
                  <a:pt x="76" y="65"/>
                  <a:pt x="76" y="65"/>
                </a:cubicBezTo>
                <a:cubicBezTo>
                  <a:pt x="76" y="65"/>
                  <a:pt x="76" y="65"/>
                  <a:pt x="76" y="65"/>
                </a:cubicBezTo>
                <a:cubicBezTo>
                  <a:pt x="76" y="65"/>
                  <a:pt x="76" y="65"/>
                  <a:pt x="76" y="65"/>
                </a:cubicBezTo>
                <a:cubicBezTo>
                  <a:pt x="76" y="65"/>
                  <a:pt x="76" y="65"/>
                  <a:pt x="76" y="65"/>
                </a:cubicBezTo>
                <a:cubicBezTo>
                  <a:pt x="77" y="65"/>
                  <a:pt x="77" y="65"/>
                  <a:pt x="77" y="65"/>
                </a:cubicBezTo>
                <a:cubicBezTo>
                  <a:pt x="77" y="65"/>
                  <a:pt x="77" y="65"/>
                  <a:pt x="77" y="65"/>
                </a:cubicBezTo>
                <a:cubicBezTo>
                  <a:pt x="77" y="65"/>
                  <a:pt x="76" y="66"/>
                  <a:pt x="76" y="66"/>
                </a:cubicBezTo>
                <a:close/>
                <a:moveTo>
                  <a:pt x="15" y="89"/>
                </a:moveTo>
                <a:cubicBezTo>
                  <a:pt x="15" y="88"/>
                  <a:pt x="15" y="88"/>
                  <a:pt x="15" y="88"/>
                </a:cubicBezTo>
                <a:cubicBezTo>
                  <a:pt x="15" y="88"/>
                  <a:pt x="15" y="88"/>
                  <a:pt x="16" y="88"/>
                </a:cubicBezTo>
                <a:cubicBezTo>
                  <a:pt x="16" y="89"/>
                  <a:pt x="15" y="89"/>
                  <a:pt x="15" y="89"/>
                </a:cubicBezTo>
                <a:close/>
                <a:moveTo>
                  <a:pt x="18" y="88"/>
                </a:moveTo>
                <a:cubicBezTo>
                  <a:pt x="17" y="87"/>
                  <a:pt x="17" y="88"/>
                  <a:pt x="17" y="88"/>
                </a:cubicBezTo>
                <a:cubicBezTo>
                  <a:pt x="16" y="87"/>
                  <a:pt x="18" y="87"/>
                  <a:pt x="18" y="88"/>
                </a:cubicBezTo>
                <a:close/>
                <a:moveTo>
                  <a:pt x="21" y="88"/>
                </a:moveTo>
                <a:cubicBezTo>
                  <a:pt x="20" y="88"/>
                  <a:pt x="20" y="87"/>
                  <a:pt x="20" y="88"/>
                </a:cubicBezTo>
                <a:cubicBezTo>
                  <a:pt x="20" y="86"/>
                  <a:pt x="21" y="88"/>
                  <a:pt x="22" y="88"/>
                </a:cubicBezTo>
                <a:cubicBezTo>
                  <a:pt x="21" y="89"/>
                  <a:pt x="21" y="88"/>
                  <a:pt x="21" y="88"/>
                </a:cubicBezTo>
                <a:close/>
                <a:moveTo>
                  <a:pt x="25" y="89"/>
                </a:moveTo>
                <a:cubicBezTo>
                  <a:pt x="25" y="89"/>
                  <a:pt x="24" y="89"/>
                  <a:pt x="24" y="90"/>
                </a:cubicBezTo>
                <a:cubicBezTo>
                  <a:pt x="24" y="89"/>
                  <a:pt x="24" y="88"/>
                  <a:pt x="25" y="88"/>
                </a:cubicBezTo>
                <a:cubicBezTo>
                  <a:pt x="25" y="89"/>
                  <a:pt x="25" y="89"/>
                  <a:pt x="25" y="89"/>
                </a:cubicBezTo>
                <a:close/>
                <a:moveTo>
                  <a:pt x="20" y="94"/>
                </a:moveTo>
                <a:cubicBezTo>
                  <a:pt x="20" y="94"/>
                  <a:pt x="21" y="94"/>
                  <a:pt x="21" y="95"/>
                </a:cubicBezTo>
                <a:cubicBezTo>
                  <a:pt x="20" y="94"/>
                  <a:pt x="20" y="95"/>
                  <a:pt x="20" y="94"/>
                </a:cubicBezTo>
                <a:close/>
                <a:moveTo>
                  <a:pt x="21" y="95"/>
                </a:moveTo>
                <a:cubicBezTo>
                  <a:pt x="21" y="95"/>
                  <a:pt x="21" y="94"/>
                  <a:pt x="21" y="94"/>
                </a:cubicBezTo>
                <a:cubicBezTo>
                  <a:pt x="22" y="95"/>
                  <a:pt x="22" y="94"/>
                  <a:pt x="22" y="94"/>
                </a:cubicBezTo>
                <a:cubicBezTo>
                  <a:pt x="22" y="94"/>
                  <a:pt x="22" y="95"/>
                  <a:pt x="22" y="95"/>
                </a:cubicBezTo>
                <a:cubicBezTo>
                  <a:pt x="22" y="95"/>
                  <a:pt x="22" y="94"/>
                  <a:pt x="22" y="95"/>
                </a:cubicBezTo>
                <a:lnTo>
                  <a:pt x="21" y="95"/>
                </a:lnTo>
                <a:close/>
                <a:moveTo>
                  <a:pt x="22" y="97"/>
                </a:moveTo>
                <a:cubicBezTo>
                  <a:pt x="22" y="97"/>
                  <a:pt x="23" y="96"/>
                  <a:pt x="24" y="96"/>
                </a:cubicBezTo>
                <a:cubicBezTo>
                  <a:pt x="23" y="97"/>
                  <a:pt x="22" y="97"/>
                  <a:pt x="22" y="97"/>
                </a:cubicBezTo>
                <a:close/>
                <a:moveTo>
                  <a:pt x="23" y="95"/>
                </a:moveTo>
                <a:cubicBezTo>
                  <a:pt x="23" y="95"/>
                  <a:pt x="23" y="95"/>
                  <a:pt x="24" y="95"/>
                </a:cubicBezTo>
                <a:cubicBezTo>
                  <a:pt x="23" y="95"/>
                  <a:pt x="23" y="96"/>
                  <a:pt x="23" y="95"/>
                </a:cubicBezTo>
                <a:close/>
                <a:moveTo>
                  <a:pt x="26" y="94"/>
                </a:moveTo>
                <a:cubicBezTo>
                  <a:pt x="26" y="94"/>
                  <a:pt x="26" y="94"/>
                  <a:pt x="26" y="94"/>
                </a:cubicBezTo>
                <a:cubicBezTo>
                  <a:pt x="26" y="93"/>
                  <a:pt x="26" y="94"/>
                  <a:pt x="27" y="94"/>
                </a:cubicBezTo>
                <a:lnTo>
                  <a:pt x="26" y="94"/>
                </a:lnTo>
                <a:close/>
                <a:moveTo>
                  <a:pt x="33" y="79"/>
                </a:moveTo>
                <a:cubicBezTo>
                  <a:pt x="33" y="80"/>
                  <a:pt x="34" y="80"/>
                  <a:pt x="34" y="80"/>
                </a:cubicBezTo>
                <a:cubicBezTo>
                  <a:pt x="33" y="80"/>
                  <a:pt x="33" y="79"/>
                  <a:pt x="33" y="79"/>
                </a:cubicBezTo>
                <a:close/>
                <a:moveTo>
                  <a:pt x="33" y="84"/>
                </a:moveTo>
                <a:cubicBezTo>
                  <a:pt x="33" y="84"/>
                  <a:pt x="32" y="84"/>
                  <a:pt x="33" y="83"/>
                </a:cubicBezTo>
                <a:cubicBezTo>
                  <a:pt x="33" y="83"/>
                  <a:pt x="33" y="84"/>
                  <a:pt x="34" y="84"/>
                </a:cubicBezTo>
                <a:cubicBezTo>
                  <a:pt x="33" y="85"/>
                  <a:pt x="33" y="85"/>
                  <a:pt x="33" y="85"/>
                </a:cubicBezTo>
                <a:cubicBezTo>
                  <a:pt x="33" y="85"/>
                  <a:pt x="33" y="85"/>
                  <a:pt x="33" y="84"/>
                </a:cubicBezTo>
                <a:cubicBezTo>
                  <a:pt x="33" y="84"/>
                  <a:pt x="33" y="84"/>
                  <a:pt x="33" y="84"/>
                </a:cubicBezTo>
                <a:close/>
                <a:moveTo>
                  <a:pt x="33" y="86"/>
                </a:moveTo>
                <a:cubicBezTo>
                  <a:pt x="33" y="86"/>
                  <a:pt x="32" y="86"/>
                  <a:pt x="32" y="86"/>
                </a:cubicBezTo>
                <a:cubicBezTo>
                  <a:pt x="32" y="85"/>
                  <a:pt x="32" y="85"/>
                  <a:pt x="32" y="85"/>
                </a:cubicBezTo>
                <a:cubicBezTo>
                  <a:pt x="33" y="85"/>
                  <a:pt x="33" y="85"/>
                  <a:pt x="33" y="86"/>
                </a:cubicBezTo>
                <a:close/>
                <a:moveTo>
                  <a:pt x="28" y="89"/>
                </a:moveTo>
                <a:cubicBezTo>
                  <a:pt x="27" y="89"/>
                  <a:pt x="27" y="89"/>
                  <a:pt x="27" y="88"/>
                </a:cubicBezTo>
                <a:cubicBezTo>
                  <a:pt x="27" y="88"/>
                  <a:pt x="27" y="88"/>
                  <a:pt x="28" y="88"/>
                </a:cubicBezTo>
                <a:lnTo>
                  <a:pt x="28" y="89"/>
                </a:lnTo>
                <a:close/>
                <a:moveTo>
                  <a:pt x="28" y="88"/>
                </a:moveTo>
                <a:cubicBezTo>
                  <a:pt x="28" y="88"/>
                  <a:pt x="28" y="88"/>
                  <a:pt x="28" y="88"/>
                </a:cubicBezTo>
                <a:cubicBezTo>
                  <a:pt x="28" y="87"/>
                  <a:pt x="28" y="87"/>
                  <a:pt x="28" y="87"/>
                </a:cubicBezTo>
                <a:cubicBezTo>
                  <a:pt x="28" y="87"/>
                  <a:pt x="28" y="86"/>
                  <a:pt x="28" y="87"/>
                </a:cubicBezTo>
                <a:cubicBezTo>
                  <a:pt x="28" y="88"/>
                  <a:pt x="29" y="87"/>
                  <a:pt x="29" y="88"/>
                </a:cubicBezTo>
                <a:cubicBezTo>
                  <a:pt x="29" y="87"/>
                  <a:pt x="28" y="89"/>
                  <a:pt x="28" y="88"/>
                </a:cubicBezTo>
                <a:close/>
                <a:moveTo>
                  <a:pt x="28" y="85"/>
                </a:moveTo>
                <a:cubicBezTo>
                  <a:pt x="28" y="85"/>
                  <a:pt x="28" y="85"/>
                  <a:pt x="28" y="85"/>
                </a:cubicBezTo>
                <a:cubicBezTo>
                  <a:pt x="28" y="84"/>
                  <a:pt x="28" y="84"/>
                  <a:pt x="28" y="84"/>
                </a:cubicBezTo>
                <a:cubicBezTo>
                  <a:pt x="29" y="83"/>
                  <a:pt x="29" y="83"/>
                  <a:pt x="29" y="83"/>
                </a:cubicBezTo>
                <a:cubicBezTo>
                  <a:pt x="29" y="84"/>
                  <a:pt x="29" y="84"/>
                  <a:pt x="29" y="85"/>
                </a:cubicBezTo>
                <a:cubicBezTo>
                  <a:pt x="30" y="83"/>
                  <a:pt x="30" y="84"/>
                  <a:pt x="31" y="83"/>
                </a:cubicBezTo>
                <a:cubicBezTo>
                  <a:pt x="31" y="84"/>
                  <a:pt x="32" y="84"/>
                  <a:pt x="32" y="84"/>
                </a:cubicBezTo>
                <a:cubicBezTo>
                  <a:pt x="32" y="85"/>
                  <a:pt x="31" y="85"/>
                  <a:pt x="30" y="85"/>
                </a:cubicBezTo>
                <a:cubicBezTo>
                  <a:pt x="31" y="85"/>
                  <a:pt x="31" y="85"/>
                  <a:pt x="31" y="85"/>
                </a:cubicBezTo>
                <a:cubicBezTo>
                  <a:pt x="30" y="85"/>
                  <a:pt x="30" y="85"/>
                  <a:pt x="30" y="85"/>
                </a:cubicBezTo>
                <a:cubicBezTo>
                  <a:pt x="30" y="85"/>
                  <a:pt x="28" y="86"/>
                  <a:pt x="28" y="85"/>
                </a:cubicBezTo>
                <a:close/>
                <a:moveTo>
                  <a:pt x="31" y="86"/>
                </a:moveTo>
                <a:cubicBezTo>
                  <a:pt x="31" y="86"/>
                  <a:pt x="30" y="86"/>
                  <a:pt x="30" y="86"/>
                </a:cubicBezTo>
                <a:cubicBezTo>
                  <a:pt x="31" y="86"/>
                  <a:pt x="31" y="86"/>
                  <a:pt x="31" y="86"/>
                </a:cubicBezTo>
                <a:close/>
                <a:moveTo>
                  <a:pt x="30" y="88"/>
                </a:moveTo>
                <a:cubicBezTo>
                  <a:pt x="30" y="87"/>
                  <a:pt x="30" y="87"/>
                  <a:pt x="29" y="87"/>
                </a:cubicBezTo>
                <a:cubicBezTo>
                  <a:pt x="30" y="87"/>
                  <a:pt x="31" y="87"/>
                  <a:pt x="31" y="87"/>
                </a:cubicBezTo>
                <a:cubicBezTo>
                  <a:pt x="31" y="87"/>
                  <a:pt x="30" y="87"/>
                  <a:pt x="30" y="88"/>
                </a:cubicBezTo>
                <a:close/>
                <a:moveTo>
                  <a:pt x="31" y="87"/>
                </a:moveTo>
                <a:cubicBezTo>
                  <a:pt x="31" y="87"/>
                  <a:pt x="32" y="87"/>
                  <a:pt x="32" y="87"/>
                </a:cubicBezTo>
                <a:cubicBezTo>
                  <a:pt x="31" y="87"/>
                  <a:pt x="31" y="88"/>
                  <a:pt x="31" y="87"/>
                </a:cubicBezTo>
                <a:close/>
                <a:moveTo>
                  <a:pt x="29" y="94"/>
                </a:moveTo>
                <a:cubicBezTo>
                  <a:pt x="30" y="94"/>
                  <a:pt x="30" y="93"/>
                  <a:pt x="30" y="93"/>
                </a:cubicBezTo>
                <a:cubicBezTo>
                  <a:pt x="30" y="94"/>
                  <a:pt x="30" y="94"/>
                  <a:pt x="29" y="94"/>
                </a:cubicBezTo>
                <a:close/>
                <a:moveTo>
                  <a:pt x="31" y="93"/>
                </a:moveTo>
                <a:cubicBezTo>
                  <a:pt x="31" y="93"/>
                  <a:pt x="31" y="93"/>
                  <a:pt x="31" y="93"/>
                </a:cubicBezTo>
                <a:cubicBezTo>
                  <a:pt x="31" y="92"/>
                  <a:pt x="31" y="92"/>
                  <a:pt x="31" y="92"/>
                </a:cubicBezTo>
                <a:cubicBezTo>
                  <a:pt x="31" y="92"/>
                  <a:pt x="30" y="92"/>
                  <a:pt x="30" y="92"/>
                </a:cubicBezTo>
                <a:cubicBezTo>
                  <a:pt x="31" y="92"/>
                  <a:pt x="31" y="91"/>
                  <a:pt x="31" y="92"/>
                </a:cubicBezTo>
                <a:cubicBezTo>
                  <a:pt x="31" y="92"/>
                  <a:pt x="31" y="93"/>
                  <a:pt x="31" y="93"/>
                </a:cubicBezTo>
                <a:close/>
                <a:moveTo>
                  <a:pt x="33" y="91"/>
                </a:moveTo>
                <a:cubicBezTo>
                  <a:pt x="32" y="91"/>
                  <a:pt x="32" y="91"/>
                  <a:pt x="32" y="91"/>
                </a:cubicBezTo>
                <a:cubicBezTo>
                  <a:pt x="32" y="90"/>
                  <a:pt x="32" y="90"/>
                  <a:pt x="33" y="90"/>
                </a:cubicBezTo>
                <a:cubicBezTo>
                  <a:pt x="32" y="90"/>
                  <a:pt x="33" y="90"/>
                  <a:pt x="33" y="90"/>
                </a:cubicBezTo>
                <a:lnTo>
                  <a:pt x="33" y="91"/>
                </a:lnTo>
                <a:close/>
                <a:moveTo>
                  <a:pt x="33" y="87"/>
                </a:moveTo>
                <a:cubicBezTo>
                  <a:pt x="33" y="86"/>
                  <a:pt x="33" y="86"/>
                  <a:pt x="33" y="86"/>
                </a:cubicBezTo>
                <a:cubicBezTo>
                  <a:pt x="34" y="86"/>
                  <a:pt x="33" y="86"/>
                  <a:pt x="34" y="86"/>
                </a:cubicBezTo>
                <a:cubicBezTo>
                  <a:pt x="34" y="87"/>
                  <a:pt x="33" y="87"/>
                  <a:pt x="33" y="87"/>
                </a:cubicBezTo>
                <a:close/>
                <a:moveTo>
                  <a:pt x="34" y="91"/>
                </a:moveTo>
                <a:cubicBezTo>
                  <a:pt x="34" y="90"/>
                  <a:pt x="35" y="90"/>
                  <a:pt x="35" y="91"/>
                </a:cubicBezTo>
                <a:cubicBezTo>
                  <a:pt x="35" y="90"/>
                  <a:pt x="34" y="91"/>
                  <a:pt x="34" y="91"/>
                </a:cubicBezTo>
                <a:close/>
                <a:moveTo>
                  <a:pt x="34" y="86"/>
                </a:moveTo>
                <a:cubicBezTo>
                  <a:pt x="35" y="86"/>
                  <a:pt x="35" y="85"/>
                  <a:pt x="36" y="85"/>
                </a:cubicBezTo>
                <a:cubicBezTo>
                  <a:pt x="36" y="85"/>
                  <a:pt x="35" y="86"/>
                  <a:pt x="35" y="86"/>
                </a:cubicBezTo>
                <a:cubicBezTo>
                  <a:pt x="35" y="86"/>
                  <a:pt x="34" y="86"/>
                  <a:pt x="34" y="86"/>
                </a:cubicBezTo>
                <a:close/>
                <a:moveTo>
                  <a:pt x="35" y="90"/>
                </a:moveTo>
                <a:cubicBezTo>
                  <a:pt x="36" y="90"/>
                  <a:pt x="35" y="89"/>
                  <a:pt x="36" y="89"/>
                </a:cubicBezTo>
                <a:cubicBezTo>
                  <a:pt x="36" y="89"/>
                  <a:pt x="36" y="90"/>
                  <a:pt x="35" y="90"/>
                </a:cubicBezTo>
                <a:close/>
                <a:moveTo>
                  <a:pt x="36" y="92"/>
                </a:moveTo>
                <a:cubicBezTo>
                  <a:pt x="37" y="92"/>
                  <a:pt x="37" y="91"/>
                  <a:pt x="36" y="91"/>
                </a:cubicBezTo>
                <a:cubicBezTo>
                  <a:pt x="36" y="92"/>
                  <a:pt x="36" y="92"/>
                  <a:pt x="36" y="92"/>
                </a:cubicBezTo>
                <a:cubicBezTo>
                  <a:pt x="36" y="92"/>
                  <a:pt x="36" y="91"/>
                  <a:pt x="36" y="91"/>
                </a:cubicBezTo>
                <a:cubicBezTo>
                  <a:pt x="36" y="91"/>
                  <a:pt x="36" y="92"/>
                  <a:pt x="37" y="91"/>
                </a:cubicBezTo>
                <a:cubicBezTo>
                  <a:pt x="37" y="91"/>
                  <a:pt x="36" y="91"/>
                  <a:pt x="36" y="90"/>
                </a:cubicBezTo>
                <a:cubicBezTo>
                  <a:pt x="37" y="91"/>
                  <a:pt x="37" y="91"/>
                  <a:pt x="37" y="91"/>
                </a:cubicBezTo>
                <a:cubicBezTo>
                  <a:pt x="37" y="91"/>
                  <a:pt x="37" y="91"/>
                  <a:pt x="37" y="91"/>
                </a:cubicBezTo>
                <a:cubicBezTo>
                  <a:pt x="37" y="92"/>
                  <a:pt x="37" y="92"/>
                  <a:pt x="36" y="92"/>
                </a:cubicBezTo>
                <a:close/>
                <a:moveTo>
                  <a:pt x="37" y="82"/>
                </a:moveTo>
                <a:cubicBezTo>
                  <a:pt x="37" y="81"/>
                  <a:pt x="37" y="82"/>
                  <a:pt x="37" y="81"/>
                </a:cubicBezTo>
                <a:cubicBezTo>
                  <a:pt x="36" y="82"/>
                  <a:pt x="36" y="82"/>
                  <a:pt x="35" y="82"/>
                </a:cubicBezTo>
                <a:cubicBezTo>
                  <a:pt x="35" y="82"/>
                  <a:pt x="35" y="82"/>
                  <a:pt x="34" y="82"/>
                </a:cubicBezTo>
                <a:cubicBezTo>
                  <a:pt x="34" y="82"/>
                  <a:pt x="35" y="82"/>
                  <a:pt x="35" y="82"/>
                </a:cubicBezTo>
                <a:cubicBezTo>
                  <a:pt x="33" y="82"/>
                  <a:pt x="34" y="81"/>
                  <a:pt x="34" y="80"/>
                </a:cubicBezTo>
                <a:cubicBezTo>
                  <a:pt x="34" y="80"/>
                  <a:pt x="34" y="80"/>
                  <a:pt x="34" y="81"/>
                </a:cubicBezTo>
                <a:cubicBezTo>
                  <a:pt x="34" y="80"/>
                  <a:pt x="34" y="81"/>
                  <a:pt x="35" y="81"/>
                </a:cubicBezTo>
                <a:cubicBezTo>
                  <a:pt x="34" y="80"/>
                  <a:pt x="34" y="80"/>
                  <a:pt x="34" y="80"/>
                </a:cubicBezTo>
                <a:cubicBezTo>
                  <a:pt x="34" y="80"/>
                  <a:pt x="35" y="80"/>
                  <a:pt x="34" y="79"/>
                </a:cubicBezTo>
                <a:cubicBezTo>
                  <a:pt x="35" y="79"/>
                  <a:pt x="35" y="79"/>
                  <a:pt x="35" y="79"/>
                </a:cubicBezTo>
                <a:cubicBezTo>
                  <a:pt x="35" y="80"/>
                  <a:pt x="35" y="80"/>
                  <a:pt x="35" y="80"/>
                </a:cubicBezTo>
                <a:cubicBezTo>
                  <a:pt x="35" y="80"/>
                  <a:pt x="36" y="80"/>
                  <a:pt x="36" y="80"/>
                </a:cubicBezTo>
                <a:cubicBezTo>
                  <a:pt x="36" y="80"/>
                  <a:pt x="36" y="80"/>
                  <a:pt x="36" y="80"/>
                </a:cubicBezTo>
                <a:cubicBezTo>
                  <a:pt x="36" y="81"/>
                  <a:pt x="36" y="80"/>
                  <a:pt x="36" y="81"/>
                </a:cubicBezTo>
                <a:cubicBezTo>
                  <a:pt x="36" y="81"/>
                  <a:pt x="37" y="81"/>
                  <a:pt x="37" y="81"/>
                </a:cubicBezTo>
                <a:cubicBezTo>
                  <a:pt x="37" y="81"/>
                  <a:pt x="38" y="82"/>
                  <a:pt x="37" y="82"/>
                </a:cubicBezTo>
                <a:close/>
                <a:moveTo>
                  <a:pt x="37" y="81"/>
                </a:moveTo>
                <a:cubicBezTo>
                  <a:pt x="37" y="80"/>
                  <a:pt x="38" y="81"/>
                  <a:pt x="38" y="81"/>
                </a:cubicBezTo>
                <a:cubicBezTo>
                  <a:pt x="37" y="81"/>
                  <a:pt x="37" y="81"/>
                  <a:pt x="37" y="81"/>
                </a:cubicBezTo>
                <a:close/>
                <a:moveTo>
                  <a:pt x="38" y="88"/>
                </a:moveTo>
                <a:cubicBezTo>
                  <a:pt x="38" y="87"/>
                  <a:pt x="38" y="87"/>
                  <a:pt x="38" y="87"/>
                </a:cubicBezTo>
                <a:cubicBezTo>
                  <a:pt x="38" y="87"/>
                  <a:pt x="39" y="87"/>
                  <a:pt x="39" y="88"/>
                </a:cubicBezTo>
                <a:cubicBezTo>
                  <a:pt x="38" y="87"/>
                  <a:pt x="38" y="88"/>
                  <a:pt x="38" y="88"/>
                </a:cubicBezTo>
                <a:close/>
                <a:moveTo>
                  <a:pt x="39" y="93"/>
                </a:moveTo>
                <a:cubicBezTo>
                  <a:pt x="39" y="93"/>
                  <a:pt x="39" y="93"/>
                  <a:pt x="40" y="93"/>
                </a:cubicBezTo>
                <a:cubicBezTo>
                  <a:pt x="40" y="94"/>
                  <a:pt x="39" y="94"/>
                  <a:pt x="39" y="93"/>
                </a:cubicBezTo>
                <a:close/>
                <a:moveTo>
                  <a:pt x="40" y="87"/>
                </a:moveTo>
                <a:cubicBezTo>
                  <a:pt x="40" y="87"/>
                  <a:pt x="40" y="87"/>
                  <a:pt x="41" y="87"/>
                </a:cubicBezTo>
                <a:cubicBezTo>
                  <a:pt x="40" y="87"/>
                  <a:pt x="40" y="88"/>
                  <a:pt x="40" y="87"/>
                </a:cubicBezTo>
                <a:close/>
                <a:moveTo>
                  <a:pt x="43" y="85"/>
                </a:moveTo>
                <a:cubicBezTo>
                  <a:pt x="43" y="85"/>
                  <a:pt x="42" y="86"/>
                  <a:pt x="42" y="85"/>
                </a:cubicBezTo>
                <a:cubicBezTo>
                  <a:pt x="42" y="85"/>
                  <a:pt x="43" y="84"/>
                  <a:pt x="43" y="84"/>
                </a:cubicBezTo>
                <a:lnTo>
                  <a:pt x="43" y="85"/>
                </a:lnTo>
                <a:close/>
                <a:moveTo>
                  <a:pt x="42" y="83"/>
                </a:moveTo>
                <a:cubicBezTo>
                  <a:pt x="41" y="84"/>
                  <a:pt x="42" y="86"/>
                  <a:pt x="41" y="86"/>
                </a:cubicBezTo>
                <a:cubicBezTo>
                  <a:pt x="42" y="85"/>
                  <a:pt x="42" y="83"/>
                  <a:pt x="41" y="83"/>
                </a:cubicBezTo>
                <a:cubicBezTo>
                  <a:pt x="40" y="83"/>
                  <a:pt x="41" y="83"/>
                  <a:pt x="41" y="82"/>
                </a:cubicBezTo>
                <a:cubicBezTo>
                  <a:pt x="42" y="83"/>
                  <a:pt x="42" y="82"/>
                  <a:pt x="42" y="83"/>
                </a:cubicBezTo>
                <a:cubicBezTo>
                  <a:pt x="42" y="83"/>
                  <a:pt x="43" y="82"/>
                  <a:pt x="43" y="83"/>
                </a:cubicBezTo>
                <a:cubicBezTo>
                  <a:pt x="43" y="84"/>
                  <a:pt x="42" y="83"/>
                  <a:pt x="42" y="83"/>
                </a:cubicBezTo>
                <a:close/>
                <a:moveTo>
                  <a:pt x="43" y="89"/>
                </a:moveTo>
                <a:cubicBezTo>
                  <a:pt x="43" y="88"/>
                  <a:pt x="44" y="88"/>
                  <a:pt x="45" y="89"/>
                </a:cubicBezTo>
                <a:cubicBezTo>
                  <a:pt x="44" y="88"/>
                  <a:pt x="44" y="89"/>
                  <a:pt x="43" y="89"/>
                </a:cubicBezTo>
                <a:close/>
                <a:moveTo>
                  <a:pt x="44" y="92"/>
                </a:moveTo>
                <a:cubicBezTo>
                  <a:pt x="44" y="92"/>
                  <a:pt x="45" y="92"/>
                  <a:pt x="45" y="92"/>
                </a:cubicBezTo>
                <a:cubicBezTo>
                  <a:pt x="45" y="92"/>
                  <a:pt x="45" y="92"/>
                  <a:pt x="45" y="92"/>
                </a:cubicBezTo>
                <a:cubicBezTo>
                  <a:pt x="45" y="92"/>
                  <a:pt x="44" y="93"/>
                  <a:pt x="44" y="92"/>
                </a:cubicBezTo>
                <a:close/>
                <a:moveTo>
                  <a:pt x="49" y="79"/>
                </a:moveTo>
                <a:cubicBezTo>
                  <a:pt x="50" y="79"/>
                  <a:pt x="50" y="78"/>
                  <a:pt x="50" y="78"/>
                </a:cubicBezTo>
                <a:cubicBezTo>
                  <a:pt x="51" y="79"/>
                  <a:pt x="49" y="79"/>
                  <a:pt x="49" y="79"/>
                </a:cubicBezTo>
                <a:close/>
                <a:moveTo>
                  <a:pt x="51" y="90"/>
                </a:moveTo>
                <a:cubicBezTo>
                  <a:pt x="52" y="90"/>
                  <a:pt x="52" y="90"/>
                  <a:pt x="52" y="90"/>
                </a:cubicBezTo>
                <a:cubicBezTo>
                  <a:pt x="53" y="90"/>
                  <a:pt x="52" y="91"/>
                  <a:pt x="51" y="90"/>
                </a:cubicBezTo>
                <a:close/>
                <a:moveTo>
                  <a:pt x="52" y="79"/>
                </a:moveTo>
                <a:cubicBezTo>
                  <a:pt x="52" y="79"/>
                  <a:pt x="52" y="79"/>
                  <a:pt x="51" y="79"/>
                </a:cubicBezTo>
                <a:cubicBezTo>
                  <a:pt x="52" y="78"/>
                  <a:pt x="52" y="78"/>
                  <a:pt x="52" y="77"/>
                </a:cubicBezTo>
                <a:cubicBezTo>
                  <a:pt x="52" y="78"/>
                  <a:pt x="52" y="78"/>
                  <a:pt x="53" y="78"/>
                </a:cubicBezTo>
                <a:cubicBezTo>
                  <a:pt x="53" y="78"/>
                  <a:pt x="52" y="78"/>
                  <a:pt x="52" y="79"/>
                </a:cubicBezTo>
                <a:close/>
                <a:moveTo>
                  <a:pt x="55" y="77"/>
                </a:moveTo>
                <a:cubicBezTo>
                  <a:pt x="56" y="77"/>
                  <a:pt x="56" y="77"/>
                  <a:pt x="56" y="77"/>
                </a:cubicBezTo>
                <a:cubicBezTo>
                  <a:pt x="56" y="77"/>
                  <a:pt x="56" y="78"/>
                  <a:pt x="55" y="77"/>
                </a:cubicBezTo>
                <a:close/>
                <a:moveTo>
                  <a:pt x="57" y="88"/>
                </a:moveTo>
                <a:cubicBezTo>
                  <a:pt x="58" y="87"/>
                  <a:pt x="58" y="87"/>
                  <a:pt x="58" y="88"/>
                </a:cubicBezTo>
                <a:cubicBezTo>
                  <a:pt x="58" y="88"/>
                  <a:pt x="58" y="88"/>
                  <a:pt x="57" y="88"/>
                </a:cubicBezTo>
                <a:close/>
                <a:moveTo>
                  <a:pt x="59" y="76"/>
                </a:moveTo>
                <a:cubicBezTo>
                  <a:pt x="59" y="76"/>
                  <a:pt x="59" y="76"/>
                  <a:pt x="59" y="76"/>
                </a:cubicBezTo>
                <a:cubicBezTo>
                  <a:pt x="59" y="76"/>
                  <a:pt x="60" y="77"/>
                  <a:pt x="59" y="76"/>
                </a:cubicBezTo>
                <a:close/>
                <a:moveTo>
                  <a:pt x="60" y="76"/>
                </a:moveTo>
                <a:cubicBezTo>
                  <a:pt x="60" y="76"/>
                  <a:pt x="60" y="76"/>
                  <a:pt x="59" y="76"/>
                </a:cubicBezTo>
                <a:cubicBezTo>
                  <a:pt x="59" y="76"/>
                  <a:pt x="60" y="76"/>
                  <a:pt x="60" y="76"/>
                </a:cubicBezTo>
                <a:close/>
                <a:moveTo>
                  <a:pt x="60" y="79"/>
                </a:moveTo>
                <a:cubicBezTo>
                  <a:pt x="60" y="79"/>
                  <a:pt x="60" y="79"/>
                  <a:pt x="60" y="78"/>
                </a:cubicBezTo>
                <a:cubicBezTo>
                  <a:pt x="60" y="79"/>
                  <a:pt x="61" y="78"/>
                  <a:pt x="61" y="78"/>
                </a:cubicBezTo>
                <a:cubicBezTo>
                  <a:pt x="61" y="79"/>
                  <a:pt x="61" y="79"/>
                  <a:pt x="60" y="79"/>
                </a:cubicBezTo>
                <a:cubicBezTo>
                  <a:pt x="60" y="79"/>
                  <a:pt x="60" y="79"/>
                  <a:pt x="60" y="79"/>
                </a:cubicBezTo>
                <a:close/>
                <a:moveTo>
                  <a:pt x="61" y="81"/>
                </a:moveTo>
                <a:cubicBezTo>
                  <a:pt x="61" y="81"/>
                  <a:pt x="61" y="81"/>
                  <a:pt x="60" y="81"/>
                </a:cubicBezTo>
                <a:cubicBezTo>
                  <a:pt x="60" y="80"/>
                  <a:pt x="61" y="80"/>
                  <a:pt x="61" y="81"/>
                </a:cubicBezTo>
                <a:close/>
                <a:moveTo>
                  <a:pt x="61" y="88"/>
                </a:moveTo>
                <a:cubicBezTo>
                  <a:pt x="61" y="88"/>
                  <a:pt x="61" y="88"/>
                  <a:pt x="60" y="88"/>
                </a:cubicBezTo>
                <a:cubicBezTo>
                  <a:pt x="60" y="88"/>
                  <a:pt x="60" y="88"/>
                  <a:pt x="60" y="88"/>
                </a:cubicBezTo>
                <a:cubicBezTo>
                  <a:pt x="60" y="88"/>
                  <a:pt x="60" y="88"/>
                  <a:pt x="60" y="88"/>
                </a:cubicBezTo>
                <a:cubicBezTo>
                  <a:pt x="60" y="87"/>
                  <a:pt x="61" y="87"/>
                  <a:pt x="62" y="88"/>
                </a:cubicBezTo>
                <a:cubicBezTo>
                  <a:pt x="61" y="87"/>
                  <a:pt x="61" y="88"/>
                  <a:pt x="61" y="88"/>
                </a:cubicBezTo>
                <a:close/>
                <a:moveTo>
                  <a:pt x="63" y="89"/>
                </a:moveTo>
                <a:cubicBezTo>
                  <a:pt x="63" y="89"/>
                  <a:pt x="63" y="89"/>
                  <a:pt x="63" y="89"/>
                </a:cubicBezTo>
                <a:cubicBezTo>
                  <a:pt x="63" y="89"/>
                  <a:pt x="63" y="89"/>
                  <a:pt x="63" y="89"/>
                </a:cubicBezTo>
                <a:cubicBezTo>
                  <a:pt x="63" y="89"/>
                  <a:pt x="63" y="89"/>
                  <a:pt x="63" y="89"/>
                </a:cubicBezTo>
                <a:close/>
                <a:moveTo>
                  <a:pt x="63" y="88"/>
                </a:moveTo>
                <a:cubicBezTo>
                  <a:pt x="63" y="88"/>
                  <a:pt x="63" y="88"/>
                  <a:pt x="63" y="88"/>
                </a:cubicBezTo>
                <a:cubicBezTo>
                  <a:pt x="63" y="88"/>
                  <a:pt x="63" y="88"/>
                  <a:pt x="63" y="88"/>
                </a:cubicBezTo>
                <a:cubicBezTo>
                  <a:pt x="63" y="88"/>
                  <a:pt x="63" y="88"/>
                  <a:pt x="63" y="88"/>
                </a:cubicBezTo>
                <a:close/>
                <a:moveTo>
                  <a:pt x="64" y="79"/>
                </a:moveTo>
                <a:cubicBezTo>
                  <a:pt x="63" y="78"/>
                  <a:pt x="63" y="78"/>
                  <a:pt x="63" y="79"/>
                </a:cubicBezTo>
                <a:cubicBezTo>
                  <a:pt x="63" y="79"/>
                  <a:pt x="62" y="78"/>
                  <a:pt x="62" y="78"/>
                </a:cubicBezTo>
                <a:cubicBezTo>
                  <a:pt x="62" y="78"/>
                  <a:pt x="63" y="78"/>
                  <a:pt x="63" y="77"/>
                </a:cubicBezTo>
                <a:cubicBezTo>
                  <a:pt x="63" y="78"/>
                  <a:pt x="64" y="78"/>
                  <a:pt x="64" y="78"/>
                </a:cubicBezTo>
                <a:cubicBezTo>
                  <a:pt x="64" y="78"/>
                  <a:pt x="64" y="78"/>
                  <a:pt x="64" y="79"/>
                </a:cubicBezTo>
                <a:close/>
                <a:moveTo>
                  <a:pt x="65" y="76"/>
                </a:moveTo>
                <a:cubicBezTo>
                  <a:pt x="65" y="76"/>
                  <a:pt x="65" y="76"/>
                  <a:pt x="65" y="76"/>
                </a:cubicBezTo>
                <a:cubicBezTo>
                  <a:pt x="65" y="77"/>
                  <a:pt x="64" y="76"/>
                  <a:pt x="65" y="76"/>
                </a:cubicBezTo>
                <a:close/>
                <a:moveTo>
                  <a:pt x="66" y="76"/>
                </a:moveTo>
                <a:cubicBezTo>
                  <a:pt x="66" y="75"/>
                  <a:pt x="66" y="75"/>
                  <a:pt x="67" y="75"/>
                </a:cubicBezTo>
                <a:cubicBezTo>
                  <a:pt x="66" y="75"/>
                  <a:pt x="66" y="76"/>
                  <a:pt x="66" y="76"/>
                </a:cubicBezTo>
                <a:close/>
                <a:moveTo>
                  <a:pt x="72" y="73"/>
                </a:moveTo>
                <a:cubicBezTo>
                  <a:pt x="72" y="73"/>
                  <a:pt x="72" y="73"/>
                  <a:pt x="72" y="73"/>
                </a:cubicBezTo>
                <a:cubicBezTo>
                  <a:pt x="72" y="73"/>
                  <a:pt x="72" y="73"/>
                  <a:pt x="72" y="73"/>
                </a:cubicBezTo>
                <a:cubicBezTo>
                  <a:pt x="72" y="73"/>
                  <a:pt x="72" y="73"/>
                  <a:pt x="72" y="73"/>
                </a:cubicBezTo>
                <a:cubicBezTo>
                  <a:pt x="72" y="74"/>
                  <a:pt x="71" y="74"/>
                  <a:pt x="71" y="73"/>
                </a:cubicBezTo>
                <a:cubicBezTo>
                  <a:pt x="71" y="73"/>
                  <a:pt x="71" y="73"/>
                  <a:pt x="71" y="73"/>
                </a:cubicBezTo>
                <a:cubicBezTo>
                  <a:pt x="71" y="73"/>
                  <a:pt x="71" y="73"/>
                  <a:pt x="71" y="73"/>
                </a:cubicBezTo>
                <a:cubicBezTo>
                  <a:pt x="71" y="73"/>
                  <a:pt x="71" y="73"/>
                  <a:pt x="72" y="73"/>
                </a:cubicBezTo>
                <a:close/>
                <a:moveTo>
                  <a:pt x="71" y="75"/>
                </a:moveTo>
                <a:cubicBezTo>
                  <a:pt x="71" y="76"/>
                  <a:pt x="70" y="76"/>
                  <a:pt x="69" y="76"/>
                </a:cubicBezTo>
                <a:cubicBezTo>
                  <a:pt x="69" y="75"/>
                  <a:pt x="70" y="75"/>
                  <a:pt x="71" y="75"/>
                </a:cubicBezTo>
                <a:close/>
                <a:moveTo>
                  <a:pt x="69" y="74"/>
                </a:moveTo>
                <a:cubicBezTo>
                  <a:pt x="68" y="74"/>
                  <a:pt x="68" y="74"/>
                  <a:pt x="68" y="74"/>
                </a:cubicBezTo>
                <a:cubicBezTo>
                  <a:pt x="69" y="73"/>
                  <a:pt x="69" y="74"/>
                  <a:pt x="70" y="74"/>
                </a:cubicBezTo>
                <a:cubicBezTo>
                  <a:pt x="70" y="74"/>
                  <a:pt x="70" y="74"/>
                  <a:pt x="70" y="75"/>
                </a:cubicBezTo>
                <a:cubicBezTo>
                  <a:pt x="69" y="75"/>
                  <a:pt x="69" y="74"/>
                  <a:pt x="69" y="74"/>
                </a:cubicBezTo>
                <a:cubicBezTo>
                  <a:pt x="69" y="75"/>
                  <a:pt x="69" y="75"/>
                  <a:pt x="69" y="75"/>
                </a:cubicBezTo>
                <a:cubicBezTo>
                  <a:pt x="68" y="76"/>
                  <a:pt x="68" y="75"/>
                  <a:pt x="68" y="75"/>
                </a:cubicBezTo>
                <a:cubicBezTo>
                  <a:pt x="68" y="74"/>
                  <a:pt x="68" y="74"/>
                  <a:pt x="69" y="74"/>
                </a:cubicBezTo>
                <a:close/>
                <a:moveTo>
                  <a:pt x="68" y="75"/>
                </a:moveTo>
                <a:cubicBezTo>
                  <a:pt x="68" y="76"/>
                  <a:pt x="68" y="76"/>
                  <a:pt x="68" y="76"/>
                </a:cubicBezTo>
                <a:cubicBezTo>
                  <a:pt x="67" y="75"/>
                  <a:pt x="68" y="75"/>
                  <a:pt x="68" y="75"/>
                </a:cubicBezTo>
                <a:close/>
                <a:moveTo>
                  <a:pt x="70" y="77"/>
                </a:moveTo>
                <a:cubicBezTo>
                  <a:pt x="70" y="77"/>
                  <a:pt x="69" y="77"/>
                  <a:pt x="69" y="77"/>
                </a:cubicBezTo>
                <a:cubicBezTo>
                  <a:pt x="69" y="78"/>
                  <a:pt x="68" y="78"/>
                  <a:pt x="68" y="77"/>
                </a:cubicBezTo>
                <a:cubicBezTo>
                  <a:pt x="69" y="77"/>
                  <a:pt x="69" y="76"/>
                  <a:pt x="69" y="77"/>
                </a:cubicBezTo>
                <a:cubicBezTo>
                  <a:pt x="69" y="76"/>
                  <a:pt x="70" y="76"/>
                  <a:pt x="70" y="77"/>
                </a:cubicBezTo>
                <a:cubicBezTo>
                  <a:pt x="70" y="77"/>
                  <a:pt x="70" y="77"/>
                  <a:pt x="70" y="77"/>
                </a:cubicBezTo>
                <a:close/>
                <a:moveTo>
                  <a:pt x="70" y="86"/>
                </a:moveTo>
                <a:cubicBezTo>
                  <a:pt x="70" y="86"/>
                  <a:pt x="70" y="86"/>
                  <a:pt x="70" y="86"/>
                </a:cubicBezTo>
                <a:cubicBezTo>
                  <a:pt x="70" y="86"/>
                  <a:pt x="70" y="86"/>
                  <a:pt x="70" y="86"/>
                </a:cubicBezTo>
                <a:cubicBezTo>
                  <a:pt x="70" y="85"/>
                  <a:pt x="70" y="85"/>
                  <a:pt x="70" y="85"/>
                </a:cubicBezTo>
                <a:cubicBezTo>
                  <a:pt x="71" y="85"/>
                  <a:pt x="71" y="85"/>
                  <a:pt x="71" y="85"/>
                </a:cubicBezTo>
                <a:cubicBezTo>
                  <a:pt x="71" y="86"/>
                  <a:pt x="71" y="86"/>
                  <a:pt x="70" y="86"/>
                </a:cubicBezTo>
                <a:close/>
                <a:moveTo>
                  <a:pt x="71" y="75"/>
                </a:moveTo>
                <a:cubicBezTo>
                  <a:pt x="72" y="75"/>
                  <a:pt x="71" y="74"/>
                  <a:pt x="72" y="74"/>
                </a:cubicBezTo>
                <a:cubicBezTo>
                  <a:pt x="72" y="75"/>
                  <a:pt x="72" y="75"/>
                  <a:pt x="72" y="75"/>
                </a:cubicBezTo>
                <a:cubicBezTo>
                  <a:pt x="71" y="75"/>
                  <a:pt x="71" y="75"/>
                  <a:pt x="71" y="75"/>
                </a:cubicBezTo>
                <a:close/>
                <a:moveTo>
                  <a:pt x="72" y="86"/>
                </a:moveTo>
                <a:cubicBezTo>
                  <a:pt x="72" y="86"/>
                  <a:pt x="72" y="86"/>
                  <a:pt x="72" y="86"/>
                </a:cubicBezTo>
                <a:cubicBezTo>
                  <a:pt x="72" y="85"/>
                  <a:pt x="72" y="85"/>
                  <a:pt x="72" y="85"/>
                </a:cubicBezTo>
                <a:cubicBezTo>
                  <a:pt x="72" y="85"/>
                  <a:pt x="72" y="85"/>
                  <a:pt x="72" y="85"/>
                </a:cubicBezTo>
                <a:cubicBezTo>
                  <a:pt x="72" y="85"/>
                  <a:pt x="72" y="85"/>
                  <a:pt x="72" y="85"/>
                </a:cubicBezTo>
                <a:cubicBezTo>
                  <a:pt x="72" y="85"/>
                  <a:pt x="72" y="85"/>
                  <a:pt x="72" y="85"/>
                </a:cubicBezTo>
                <a:cubicBezTo>
                  <a:pt x="72" y="85"/>
                  <a:pt x="72" y="85"/>
                  <a:pt x="72" y="86"/>
                </a:cubicBezTo>
                <a:cubicBezTo>
                  <a:pt x="72" y="86"/>
                  <a:pt x="72" y="86"/>
                  <a:pt x="72" y="86"/>
                </a:cubicBezTo>
                <a:close/>
                <a:moveTo>
                  <a:pt x="73" y="86"/>
                </a:moveTo>
                <a:cubicBezTo>
                  <a:pt x="73" y="86"/>
                  <a:pt x="73" y="86"/>
                  <a:pt x="73" y="86"/>
                </a:cubicBezTo>
                <a:cubicBezTo>
                  <a:pt x="72" y="86"/>
                  <a:pt x="72" y="86"/>
                  <a:pt x="72" y="86"/>
                </a:cubicBezTo>
                <a:cubicBezTo>
                  <a:pt x="72" y="86"/>
                  <a:pt x="72" y="86"/>
                  <a:pt x="73" y="86"/>
                </a:cubicBezTo>
                <a:cubicBezTo>
                  <a:pt x="73" y="86"/>
                  <a:pt x="73" y="86"/>
                  <a:pt x="73" y="86"/>
                </a:cubicBezTo>
                <a:close/>
                <a:moveTo>
                  <a:pt x="72" y="76"/>
                </a:moveTo>
                <a:cubicBezTo>
                  <a:pt x="73" y="75"/>
                  <a:pt x="74" y="76"/>
                  <a:pt x="74" y="77"/>
                </a:cubicBezTo>
                <a:cubicBezTo>
                  <a:pt x="73" y="77"/>
                  <a:pt x="73" y="76"/>
                  <a:pt x="72" y="76"/>
                </a:cubicBezTo>
                <a:close/>
                <a:moveTo>
                  <a:pt x="78" y="72"/>
                </a:moveTo>
                <a:cubicBezTo>
                  <a:pt x="78" y="73"/>
                  <a:pt x="77" y="72"/>
                  <a:pt x="77" y="72"/>
                </a:cubicBezTo>
                <a:cubicBezTo>
                  <a:pt x="77" y="72"/>
                  <a:pt x="78" y="72"/>
                  <a:pt x="78" y="72"/>
                </a:cubicBezTo>
                <a:close/>
                <a:moveTo>
                  <a:pt x="77" y="85"/>
                </a:moveTo>
                <a:cubicBezTo>
                  <a:pt x="77" y="85"/>
                  <a:pt x="77" y="85"/>
                  <a:pt x="77" y="85"/>
                </a:cubicBezTo>
                <a:cubicBezTo>
                  <a:pt x="77" y="85"/>
                  <a:pt x="77" y="85"/>
                  <a:pt x="77" y="85"/>
                </a:cubicBezTo>
                <a:cubicBezTo>
                  <a:pt x="76" y="85"/>
                  <a:pt x="76" y="85"/>
                  <a:pt x="76" y="85"/>
                </a:cubicBezTo>
                <a:cubicBezTo>
                  <a:pt x="77" y="85"/>
                  <a:pt x="77" y="84"/>
                  <a:pt x="78" y="84"/>
                </a:cubicBezTo>
                <a:cubicBezTo>
                  <a:pt x="78" y="85"/>
                  <a:pt x="78" y="85"/>
                  <a:pt x="77" y="85"/>
                </a:cubicBezTo>
                <a:close/>
                <a:moveTo>
                  <a:pt x="78" y="73"/>
                </a:moveTo>
                <a:cubicBezTo>
                  <a:pt x="78" y="73"/>
                  <a:pt x="78" y="73"/>
                  <a:pt x="78" y="73"/>
                </a:cubicBezTo>
                <a:cubicBezTo>
                  <a:pt x="78" y="73"/>
                  <a:pt x="78" y="73"/>
                  <a:pt x="78" y="73"/>
                </a:cubicBezTo>
                <a:cubicBezTo>
                  <a:pt x="78" y="73"/>
                  <a:pt x="78" y="73"/>
                  <a:pt x="78" y="73"/>
                </a:cubicBezTo>
                <a:cubicBezTo>
                  <a:pt x="77" y="74"/>
                  <a:pt x="77" y="74"/>
                  <a:pt x="77" y="74"/>
                </a:cubicBezTo>
                <a:cubicBezTo>
                  <a:pt x="77" y="74"/>
                  <a:pt x="76" y="74"/>
                  <a:pt x="76" y="74"/>
                </a:cubicBezTo>
                <a:cubicBezTo>
                  <a:pt x="76" y="74"/>
                  <a:pt x="77" y="73"/>
                  <a:pt x="77" y="73"/>
                </a:cubicBezTo>
                <a:cubicBezTo>
                  <a:pt x="77" y="73"/>
                  <a:pt x="77" y="73"/>
                  <a:pt x="77" y="73"/>
                </a:cubicBezTo>
                <a:cubicBezTo>
                  <a:pt x="77" y="73"/>
                  <a:pt x="77" y="73"/>
                  <a:pt x="77" y="73"/>
                </a:cubicBezTo>
                <a:cubicBezTo>
                  <a:pt x="77" y="73"/>
                  <a:pt x="78" y="73"/>
                  <a:pt x="78" y="73"/>
                </a:cubicBezTo>
                <a:cubicBezTo>
                  <a:pt x="78" y="73"/>
                  <a:pt x="78" y="73"/>
                  <a:pt x="78" y="73"/>
                </a:cubicBezTo>
                <a:cubicBezTo>
                  <a:pt x="78" y="73"/>
                  <a:pt x="78" y="73"/>
                  <a:pt x="78" y="73"/>
                </a:cubicBezTo>
                <a:close/>
                <a:moveTo>
                  <a:pt x="80" y="71"/>
                </a:moveTo>
                <a:cubicBezTo>
                  <a:pt x="80" y="71"/>
                  <a:pt x="80" y="71"/>
                  <a:pt x="80" y="71"/>
                </a:cubicBezTo>
                <a:cubicBezTo>
                  <a:pt x="80" y="71"/>
                  <a:pt x="80" y="71"/>
                  <a:pt x="81" y="71"/>
                </a:cubicBezTo>
                <a:cubicBezTo>
                  <a:pt x="80" y="71"/>
                  <a:pt x="80" y="71"/>
                  <a:pt x="80" y="71"/>
                </a:cubicBezTo>
                <a:close/>
                <a:moveTo>
                  <a:pt x="82" y="70"/>
                </a:moveTo>
                <a:cubicBezTo>
                  <a:pt x="82" y="70"/>
                  <a:pt x="82" y="70"/>
                  <a:pt x="82" y="70"/>
                </a:cubicBezTo>
                <a:cubicBezTo>
                  <a:pt x="82" y="70"/>
                  <a:pt x="82" y="70"/>
                  <a:pt x="82" y="70"/>
                </a:cubicBezTo>
                <a:cubicBezTo>
                  <a:pt x="82" y="70"/>
                  <a:pt x="82" y="70"/>
                  <a:pt x="82" y="70"/>
                </a:cubicBezTo>
                <a:close/>
                <a:moveTo>
                  <a:pt x="78" y="65"/>
                </a:moveTo>
                <a:cubicBezTo>
                  <a:pt x="78" y="65"/>
                  <a:pt x="78" y="64"/>
                  <a:pt x="78" y="64"/>
                </a:cubicBezTo>
                <a:cubicBezTo>
                  <a:pt x="78" y="65"/>
                  <a:pt x="78" y="66"/>
                  <a:pt x="78" y="65"/>
                </a:cubicBezTo>
                <a:close/>
                <a:moveTo>
                  <a:pt x="78" y="65"/>
                </a:moveTo>
                <a:cubicBezTo>
                  <a:pt x="79" y="64"/>
                  <a:pt x="79" y="64"/>
                  <a:pt x="80" y="64"/>
                </a:cubicBezTo>
                <a:cubicBezTo>
                  <a:pt x="80" y="65"/>
                  <a:pt x="79" y="65"/>
                  <a:pt x="78" y="65"/>
                </a:cubicBezTo>
                <a:close/>
                <a:moveTo>
                  <a:pt x="80" y="64"/>
                </a:moveTo>
                <a:cubicBezTo>
                  <a:pt x="80" y="64"/>
                  <a:pt x="81" y="64"/>
                  <a:pt x="81" y="64"/>
                </a:cubicBezTo>
                <a:cubicBezTo>
                  <a:pt x="81" y="64"/>
                  <a:pt x="81" y="65"/>
                  <a:pt x="80" y="64"/>
                </a:cubicBezTo>
                <a:close/>
                <a:moveTo>
                  <a:pt x="81" y="69"/>
                </a:moveTo>
                <a:cubicBezTo>
                  <a:pt x="81" y="68"/>
                  <a:pt x="81" y="69"/>
                  <a:pt x="82" y="69"/>
                </a:cubicBezTo>
                <a:cubicBezTo>
                  <a:pt x="81" y="69"/>
                  <a:pt x="81" y="69"/>
                  <a:pt x="81" y="69"/>
                </a:cubicBezTo>
                <a:close/>
                <a:moveTo>
                  <a:pt x="82" y="70"/>
                </a:moveTo>
                <a:cubicBezTo>
                  <a:pt x="82" y="70"/>
                  <a:pt x="81" y="70"/>
                  <a:pt x="81" y="70"/>
                </a:cubicBezTo>
                <a:cubicBezTo>
                  <a:pt x="81" y="70"/>
                  <a:pt x="81" y="70"/>
                  <a:pt x="82" y="70"/>
                </a:cubicBezTo>
                <a:cubicBezTo>
                  <a:pt x="82" y="70"/>
                  <a:pt x="82" y="70"/>
                  <a:pt x="82" y="70"/>
                </a:cubicBezTo>
                <a:close/>
                <a:moveTo>
                  <a:pt x="82" y="72"/>
                </a:moveTo>
                <a:cubicBezTo>
                  <a:pt x="82" y="72"/>
                  <a:pt x="81" y="72"/>
                  <a:pt x="81" y="71"/>
                </a:cubicBezTo>
                <a:cubicBezTo>
                  <a:pt x="81" y="71"/>
                  <a:pt x="82" y="71"/>
                  <a:pt x="82" y="71"/>
                </a:cubicBezTo>
                <a:cubicBezTo>
                  <a:pt x="82" y="72"/>
                  <a:pt x="82" y="72"/>
                  <a:pt x="82" y="72"/>
                </a:cubicBezTo>
                <a:cubicBezTo>
                  <a:pt x="82" y="72"/>
                  <a:pt x="82" y="71"/>
                  <a:pt x="82" y="71"/>
                </a:cubicBezTo>
                <a:cubicBezTo>
                  <a:pt x="82" y="71"/>
                  <a:pt x="82" y="71"/>
                  <a:pt x="83" y="71"/>
                </a:cubicBezTo>
                <a:cubicBezTo>
                  <a:pt x="82" y="71"/>
                  <a:pt x="82" y="71"/>
                  <a:pt x="82" y="72"/>
                </a:cubicBezTo>
                <a:close/>
                <a:moveTo>
                  <a:pt x="84" y="69"/>
                </a:moveTo>
                <a:cubicBezTo>
                  <a:pt x="84" y="69"/>
                  <a:pt x="84" y="69"/>
                  <a:pt x="84" y="69"/>
                </a:cubicBezTo>
                <a:cubicBezTo>
                  <a:pt x="84" y="69"/>
                  <a:pt x="84" y="69"/>
                  <a:pt x="84" y="69"/>
                </a:cubicBezTo>
                <a:cubicBezTo>
                  <a:pt x="84" y="69"/>
                  <a:pt x="84" y="69"/>
                  <a:pt x="84" y="69"/>
                </a:cubicBezTo>
                <a:cubicBezTo>
                  <a:pt x="84" y="69"/>
                  <a:pt x="84" y="69"/>
                  <a:pt x="84" y="69"/>
                </a:cubicBezTo>
                <a:close/>
                <a:moveTo>
                  <a:pt x="84" y="68"/>
                </a:moveTo>
                <a:cubicBezTo>
                  <a:pt x="84" y="68"/>
                  <a:pt x="84" y="68"/>
                  <a:pt x="83" y="68"/>
                </a:cubicBezTo>
                <a:cubicBezTo>
                  <a:pt x="83" y="67"/>
                  <a:pt x="84" y="68"/>
                  <a:pt x="84" y="68"/>
                </a:cubicBezTo>
                <a:close/>
                <a:moveTo>
                  <a:pt x="87" y="70"/>
                </a:moveTo>
                <a:cubicBezTo>
                  <a:pt x="87" y="70"/>
                  <a:pt x="87" y="70"/>
                  <a:pt x="87" y="71"/>
                </a:cubicBezTo>
                <a:cubicBezTo>
                  <a:pt x="87" y="71"/>
                  <a:pt x="87" y="71"/>
                  <a:pt x="87" y="71"/>
                </a:cubicBezTo>
                <a:cubicBezTo>
                  <a:pt x="87" y="70"/>
                  <a:pt x="87" y="70"/>
                  <a:pt x="87" y="70"/>
                </a:cubicBezTo>
                <a:close/>
                <a:moveTo>
                  <a:pt x="87" y="68"/>
                </a:moveTo>
                <a:cubicBezTo>
                  <a:pt x="87" y="68"/>
                  <a:pt x="87" y="68"/>
                  <a:pt x="87" y="68"/>
                </a:cubicBezTo>
                <a:cubicBezTo>
                  <a:pt x="87" y="68"/>
                  <a:pt x="87" y="68"/>
                  <a:pt x="87" y="68"/>
                </a:cubicBezTo>
                <a:close/>
                <a:moveTo>
                  <a:pt x="87" y="69"/>
                </a:moveTo>
                <a:cubicBezTo>
                  <a:pt x="87" y="69"/>
                  <a:pt x="87" y="69"/>
                  <a:pt x="87" y="69"/>
                </a:cubicBezTo>
                <a:cubicBezTo>
                  <a:pt x="87" y="69"/>
                  <a:pt x="87" y="69"/>
                  <a:pt x="87" y="69"/>
                </a:cubicBezTo>
                <a:cubicBezTo>
                  <a:pt x="87" y="69"/>
                  <a:pt x="87" y="69"/>
                  <a:pt x="87" y="69"/>
                </a:cubicBezTo>
                <a:close/>
                <a:moveTo>
                  <a:pt x="86" y="64"/>
                </a:moveTo>
                <a:cubicBezTo>
                  <a:pt x="85" y="64"/>
                  <a:pt x="85" y="64"/>
                  <a:pt x="85" y="64"/>
                </a:cubicBezTo>
                <a:cubicBezTo>
                  <a:pt x="85" y="64"/>
                  <a:pt x="85" y="63"/>
                  <a:pt x="86" y="64"/>
                </a:cubicBezTo>
                <a:close/>
                <a:moveTo>
                  <a:pt x="85" y="69"/>
                </a:moveTo>
                <a:cubicBezTo>
                  <a:pt x="85" y="69"/>
                  <a:pt x="85" y="69"/>
                  <a:pt x="85" y="69"/>
                </a:cubicBezTo>
                <a:cubicBezTo>
                  <a:pt x="85" y="69"/>
                  <a:pt x="85" y="69"/>
                  <a:pt x="85" y="69"/>
                </a:cubicBezTo>
                <a:cubicBezTo>
                  <a:pt x="85" y="69"/>
                  <a:pt x="85" y="69"/>
                  <a:pt x="85" y="69"/>
                </a:cubicBezTo>
                <a:close/>
                <a:moveTo>
                  <a:pt x="85" y="70"/>
                </a:moveTo>
                <a:cubicBezTo>
                  <a:pt x="85" y="70"/>
                  <a:pt x="85" y="70"/>
                  <a:pt x="85" y="70"/>
                </a:cubicBezTo>
                <a:cubicBezTo>
                  <a:pt x="85" y="70"/>
                  <a:pt x="85" y="70"/>
                  <a:pt x="85" y="70"/>
                </a:cubicBezTo>
                <a:cubicBezTo>
                  <a:pt x="85" y="70"/>
                  <a:pt x="85" y="70"/>
                  <a:pt x="85" y="70"/>
                </a:cubicBezTo>
                <a:close/>
                <a:moveTo>
                  <a:pt x="85" y="71"/>
                </a:moveTo>
                <a:cubicBezTo>
                  <a:pt x="85" y="71"/>
                  <a:pt x="84" y="71"/>
                  <a:pt x="84" y="71"/>
                </a:cubicBezTo>
                <a:cubicBezTo>
                  <a:pt x="84" y="71"/>
                  <a:pt x="84" y="71"/>
                  <a:pt x="84" y="71"/>
                </a:cubicBezTo>
                <a:cubicBezTo>
                  <a:pt x="84" y="70"/>
                  <a:pt x="85" y="70"/>
                  <a:pt x="85" y="70"/>
                </a:cubicBezTo>
                <a:cubicBezTo>
                  <a:pt x="85" y="70"/>
                  <a:pt x="85" y="71"/>
                  <a:pt x="85" y="71"/>
                </a:cubicBezTo>
                <a:cubicBezTo>
                  <a:pt x="85" y="71"/>
                  <a:pt x="85" y="71"/>
                  <a:pt x="85" y="71"/>
                </a:cubicBezTo>
                <a:cubicBezTo>
                  <a:pt x="85" y="71"/>
                  <a:pt x="85" y="71"/>
                  <a:pt x="85" y="71"/>
                </a:cubicBezTo>
                <a:close/>
                <a:moveTo>
                  <a:pt x="85" y="84"/>
                </a:moveTo>
                <a:cubicBezTo>
                  <a:pt x="85" y="84"/>
                  <a:pt x="85" y="84"/>
                  <a:pt x="85" y="84"/>
                </a:cubicBezTo>
                <a:cubicBezTo>
                  <a:pt x="85" y="84"/>
                  <a:pt x="85" y="84"/>
                  <a:pt x="85" y="84"/>
                </a:cubicBezTo>
                <a:cubicBezTo>
                  <a:pt x="85" y="84"/>
                  <a:pt x="85" y="83"/>
                  <a:pt x="85" y="83"/>
                </a:cubicBezTo>
                <a:cubicBezTo>
                  <a:pt x="86" y="83"/>
                  <a:pt x="85" y="83"/>
                  <a:pt x="85" y="84"/>
                </a:cubicBezTo>
                <a:close/>
                <a:moveTo>
                  <a:pt x="85" y="68"/>
                </a:moveTo>
                <a:cubicBezTo>
                  <a:pt x="85" y="68"/>
                  <a:pt x="86" y="68"/>
                  <a:pt x="86" y="68"/>
                </a:cubicBezTo>
                <a:cubicBezTo>
                  <a:pt x="86" y="68"/>
                  <a:pt x="85" y="69"/>
                  <a:pt x="85" y="68"/>
                </a:cubicBezTo>
                <a:close/>
                <a:moveTo>
                  <a:pt x="86" y="71"/>
                </a:moveTo>
                <a:cubicBezTo>
                  <a:pt x="86" y="71"/>
                  <a:pt x="86" y="71"/>
                  <a:pt x="86" y="71"/>
                </a:cubicBezTo>
                <a:cubicBezTo>
                  <a:pt x="86" y="71"/>
                  <a:pt x="86" y="71"/>
                  <a:pt x="86" y="71"/>
                </a:cubicBezTo>
                <a:cubicBezTo>
                  <a:pt x="86" y="71"/>
                  <a:pt x="86" y="71"/>
                  <a:pt x="86" y="71"/>
                </a:cubicBezTo>
                <a:close/>
                <a:moveTo>
                  <a:pt x="86" y="71"/>
                </a:moveTo>
                <a:cubicBezTo>
                  <a:pt x="86" y="71"/>
                  <a:pt x="86" y="71"/>
                  <a:pt x="86" y="71"/>
                </a:cubicBezTo>
                <a:cubicBezTo>
                  <a:pt x="86" y="70"/>
                  <a:pt x="86" y="70"/>
                  <a:pt x="86" y="70"/>
                </a:cubicBezTo>
                <a:cubicBezTo>
                  <a:pt x="86" y="70"/>
                  <a:pt x="86" y="70"/>
                  <a:pt x="86" y="70"/>
                </a:cubicBezTo>
                <a:cubicBezTo>
                  <a:pt x="87" y="70"/>
                  <a:pt x="86" y="70"/>
                  <a:pt x="86" y="71"/>
                </a:cubicBezTo>
                <a:close/>
                <a:moveTo>
                  <a:pt x="87" y="84"/>
                </a:moveTo>
                <a:cubicBezTo>
                  <a:pt x="87" y="83"/>
                  <a:pt x="87" y="83"/>
                  <a:pt x="87" y="83"/>
                </a:cubicBezTo>
                <a:cubicBezTo>
                  <a:pt x="87" y="83"/>
                  <a:pt x="87" y="83"/>
                  <a:pt x="87" y="83"/>
                </a:cubicBezTo>
                <a:cubicBezTo>
                  <a:pt x="87" y="83"/>
                  <a:pt x="87" y="83"/>
                  <a:pt x="87" y="84"/>
                </a:cubicBezTo>
                <a:close/>
                <a:moveTo>
                  <a:pt x="87" y="83"/>
                </a:moveTo>
                <a:cubicBezTo>
                  <a:pt x="87" y="83"/>
                  <a:pt x="87" y="83"/>
                  <a:pt x="87" y="83"/>
                </a:cubicBezTo>
                <a:cubicBezTo>
                  <a:pt x="87" y="83"/>
                  <a:pt x="87" y="83"/>
                  <a:pt x="88" y="83"/>
                </a:cubicBezTo>
                <a:cubicBezTo>
                  <a:pt x="87" y="83"/>
                  <a:pt x="87" y="83"/>
                  <a:pt x="87" y="83"/>
                </a:cubicBezTo>
                <a:close/>
                <a:moveTo>
                  <a:pt x="88" y="59"/>
                </a:moveTo>
                <a:cubicBezTo>
                  <a:pt x="87" y="59"/>
                  <a:pt x="87" y="59"/>
                  <a:pt x="87" y="59"/>
                </a:cubicBezTo>
                <a:cubicBezTo>
                  <a:pt x="88" y="59"/>
                  <a:pt x="88" y="58"/>
                  <a:pt x="88" y="58"/>
                </a:cubicBezTo>
                <a:cubicBezTo>
                  <a:pt x="89" y="58"/>
                  <a:pt x="88" y="58"/>
                  <a:pt x="88" y="59"/>
                </a:cubicBezTo>
                <a:cubicBezTo>
                  <a:pt x="88" y="59"/>
                  <a:pt x="88" y="59"/>
                  <a:pt x="88" y="59"/>
                </a:cubicBezTo>
                <a:close/>
                <a:moveTo>
                  <a:pt x="88" y="67"/>
                </a:moveTo>
                <a:cubicBezTo>
                  <a:pt x="88" y="67"/>
                  <a:pt x="88" y="68"/>
                  <a:pt x="88" y="68"/>
                </a:cubicBezTo>
                <a:cubicBezTo>
                  <a:pt x="88" y="68"/>
                  <a:pt x="88" y="67"/>
                  <a:pt x="88" y="67"/>
                </a:cubicBezTo>
                <a:cubicBezTo>
                  <a:pt x="88" y="67"/>
                  <a:pt x="88" y="67"/>
                  <a:pt x="89" y="67"/>
                </a:cubicBezTo>
                <a:cubicBezTo>
                  <a:pt x="89" y="67"/>
                  <a:pt x="89" y="67"/>
                  <a:pt x="89" y="67"/>
                </a:cubicBezTo>
                <a:cubicBezTo>
                  <a:pt x="89" y="67"/>
                  <a:pt x="89" y="67"/>
                  <a:pt x="88" y="67"/>
                </a:cubicBezTo>
                <a:close/>
                <a:moveTo>
                  <a:pt x="89" y="73"/>
                </a:moveTo>
                <a:cubicBezTo>
                  <a:pt x="89" y="73"/>
                  <a:pt x="89" y="73"/>
                  <a:pt x="89" y="73"/>
                </a:cubicBezTo>
                <a:cubicBezTo>
                  <a:pt x="89" y="73"/>
                  <a:pt x="89" y="73"/>
                  <a:pt x="89" y="73"/>
                </a:cubicBezTo>
                <a:cubicBezTo>
                  <a:pt x="89" y="73"/>
                  <a:pt x="89" y="72"/>
                  <a:pt x="89" y="73"/>
                </a:cubicBezTo>
                <a:close/>
                <a:moveTo>
                  <a:pt x="89" y="68"/>
                </a:moveTo>
                <a:cubicBezTo>
                  <a:pt x="89" y="68"/>
                  <a:pt x="89" y="68"/>
                  <a:pt x="89" y="67"/>
                </a:cubicBezTo>
                <a:cubicBezTo>
                  <a:pt x="89" y="68"/>
                  <a:pt x="89" y="68"/>
                  <a:pt x="89" y="68"/>
                </a:cubicBezTo>
                <a:cubicBezTo>
                  <a:pt x="89" y="68"/>
                  <a:pt x="89" y="68"/>
                  <a:pt x="89" y="68"/>
                </a:cubicBezTo>
                <a:close/>
                <a:moveTo>
                  <a:pt x="89" y="67"/>
                </a:moveTo>
                <a:cubicBezTo>
                  <a:pt x="89" y="67"/>
                  <a:pt x="89" y="67"/>
                  <a:pt x="89" y="67"/>
                </a:cubicBezTo>
                <a:cubicBezTo>
                  <a:pt x="89" y="67"/>
                  <a:pt x="89" y="67"/>
                  <a:pt x="90" y="67"/>
                </a:cubicBezTo>
                <a:cubicBezTo>
                  <a:pt x="90" y="67"/>
                  <a:pt x="89" y="67"/>
                  <a:pt x="89" y="67"/>
                </a:cubicBezTo>
                <a:close/>
                <a:moveTo>
                  <a:pt x="89" y="58"/>
                </a:moveTo>
                <a:cubicBezTo>
                  <a:pt x="89" y="58"/>
                  <a:pt x="89" y="57"/>
                  <a:pt x="90" y="57"/>
                </a:cubicBezTo>
                <a:cubicBezTo>
                  <a:pt x="90" y="58"/>
                  <a:pt x="90" y="58"/>
                  <a:pt x="89" y="58"/>
                </a:cubicBezTo>
                <a:cubicBezTo>
                  <a:pt x="90" y="58"/>
                  <a:pt x="90" y="58"/>
                  <a:pt x="90" y="59"/>
                </a:cubicBezTo>
                <a:cubicBezTo>
                  <a:pt x="90" y="59"/>
                  <a:pt x="89" y="59"/>
                  <a:pt x="89" y="58"/>
                </a:cubicBezTo>
                <a:close/>
                <a:moveTo>
                  <a:pt x="90" y="68"/>
                </a:moveTo>
                <a:cubicBezTo>
                  <a:pt x="90" y="68"/>
                  <a:pt x="90" y="68"/>
                  <a:pt x="90" y="68"/>
                </a:cubicBezTo>
                <a:cubicBezTo>
                  <a:pt x="90" y="68"/>
                  <a:pt x="90" y="68"/>
                  <a:pt x="90" y="67"/>
                </a:cubicBezTo>
                <a:cubicBezTo>
                  <a:pt x="90" y="68"/>
                  <a:pt x="90" y="68"/>
                  <a:pt x="90" y="68"/>
                </a:cubicBezTo>
                <a:close/>
                <a:moveTo>
                  <a:pt x="90" y="67"/>
                </a:moveTo>
                <a:cubicBezTo>
                  <a:pt x="90" y="67"/>
                  <a:pt x="90" y="67"/>
                  <a:pt x="90" y="67"/>
                </a:cubicBezTo>
                <a:cubicBezTo>
                  <a:pt x="90" y="67"/>
                  <a:pt x="90" y="67"/>
                  <a:pt x="90" y="67"/>
                </a:cubicBezTo>
                <a:cubicBezTo>
                  <a:pt x="90" y="67"/>
                  <a:pt x="90" y="67"/>
                  <a:pt x="90" y="67"/>
                </a:cubicBezTo>
                <a:close/>
                <a:moveTo>
                  <a:pt x="90" y="67"/>
                </a:moveTo>
                <a:cubicBezTo>
                  <a:pt x="90" y="67"/>
                  <a:pt x="90" y="67"/>
                  <a:pt x="90" y="67"/>
                </a:cubicBezTo>
                <a:cubicBezTo>
                  <a:pt x="90" y="67"/>
                  <a:pt x="91" y="67"/>
                  <a:pt x="91" y="67"/>
                </a:cubicBezTo>
                <a:cubicBezTo>
                  <a:pt x="91" y="67"/>
                  <a:pt x="91" y="67"/>
                  <a:pt x="90" y="67"/>
                </a:cubicBezTo>
                <a:close/>
                <a:moveTo>
                  <a:pt x="90" y="58"/>
                </a:moveTo>
                <a:cubicBezTo>
                  <a:pt x="91" y="59"/>
                  <a:pt x="91" y="58"/>
                  <a:pt x="91" y="58"/>
                </a:cubicBezTo>
                <a:cubicBezTo>
                  <a:pt x="91" y="58"/>
                  <a:pt x="91" y="59"/>
                  <a:pt x="91" y="59"/>
                </a:cubicBezTo>
                <a:cubicBezTo>
                  <a:pt x="91" y="59"/>
                  <a:pt x="90" y="59"/>
                  <a:pt x="90" y="58"/>
                </a:cubicBezTo>
                <a:close/>
                <a:moveTo>
                  <a:pt x="91" y="60"/>
                </a:moveTo>
                <a:cubicBezTo>
                  <a:pt x="92" y="60"/>
                  <a:pt x="91" y="61"/>
                  <a:pt x="91" y="61"/>
                </a:cubicBezTo>
                <a:cubicBezTo>
                  <a:pt x="91" y="60"/>
                  <a:pt x="91" y="60"/>
                  <a:pt x="91" y="60"/>
                </a:cubicBezTo>
                <a:close/>
                <a:moveTo>
                  <a:pt x="91" y="67"/>
                </a:moveTo>
                <a:cubicBezTo>
                  <a:pt x="91" y="67"/>
                  <a:pt x="91" y="67"/>
                  <a:pt x="91" y="67"/>
                </a:cubicBezTo>
                <a:cubicBezTo>
                  <a:pt x="91" y="67"/>
                  <a:pt x="91" y="67"/>
                  <a:pt x="91" y="66"/>
                </a:cubicBezTo>
                <a:cubicBezTo>
                  <a:pt x="91" y="67"/>
                  <a:pt x="91" y="67"/>
                  <a:pt x="91" y="67"/>
                </a:cubicBezTo>
                <a:cubicBezTo>
                  <a:pt x="91" y="67"/>
                  <a:pt x="91" y="67"/>
                  <a:pt x="91" y="67"/>
                </a:cubicBezTo>
                <a:close/>
                <a:moveTo>
                  <a:pt x="91" y="68"/>
                </a:moveTo>
                <a:cubicBezTo>
                  <a:pt x="91" y="68"/>
                  <a:pt x="91" y="68"/>
                  <a:pt x="91" y="68"/>
                </a:cubicBezTo>
                <a:cubicBezTo>
                  <a:pt x="91" y="68"/>
                  <a:pt x="91" y="68"/>
                  <a:pt x="91" y="68"/>
                </a:cubicBezTo>
                <a:cubicBezTo>
                  <a:pt x="91" y="68"/>
                  <a:pt x="91" y="68"/>
                  <a:pt x="91" y="68"/>
                </a:cubicBezTo>
                <a:close/>
                <a:moveTo>
                  <a:pt x="91" y="67"/>
                </a:moveTo>
                <a:cubicBezTo>
                  <a:pt x="91" y="67"/>
                  <a:pt x="91" y="67"/>
                  <a:pt x="91" y="67"/>
                </a:cubicBezTo>
                <a:cubicBezTo>
                  <a:pt x="91" y="67"/>
                  <a:pt x="91" y="67"/>
                  <a:pt x="92" y="66"/>
                </a:cubicBezTo>
                <a:cubicBezTo>
                  <a:pt x="92" y="67"/>
                  <a:pt x="92" y="67"/>
                  <a:pt x="92" y="67"/>
                </a:cubicBezTo>
                <a:cubicBezTo>
                  <a:pt x="92" y="67"/>
                  <a:pt x="91" y="67"/>
                  <a:pt x="91" y="67"/>
                </a:cubicBezTo>
                <a:close/>
                <a:moveTo>
                  <a:pt x="93" y="67"/>
                </a:moveTo>
                <a:cubicBezTo>
                  <a:pt x="93" y="66"/>
                  <a:pt x="93" y="66"/>
                  <a:pt x="93" y="66"/>
                </a:cubicBezTo>
                <a:cubicBezTo>
                  <a:pt x="93" y="67"/>
                  <a:pt x="93" y="67"/>
                  <a:pt x="93" y="67"/>
                </a:cubicBezTo>
                <a:close/>
                <a:moveTo>
                  <a:pt x="92" y="58"/>
                </a:moveTo>
                <a:cubicBezTo>
                  <a:pt x="92" y="58"/>
                  <a:pt x="92" y="58"/>
                  <a:pt x="92" y="58"/>
                </a:cubicBezTo>
                <a:cubicBezTo>
                  <a:pt x="92" y="58"/>
                  <a:pt x="93" y="58"/>
                  <a:pt x="93" y="58"/>
                </a:cubicBezTo>
                <a:cubicBezTo>
                  <a:pt x="93" y="58"/>
                  <a:pt x="92" y="58"/>
                  <a:pt x="92" y="58"/>
                </a:cubicBezTo>
                <a:close/>
                <a:moveTo>
                  <a:pt x="39" y="102"/>
                </a:moveTo>
                <a:cubicBezTo>
                  <a:pt x="39" y="102"/>
                  <a:pt x="39" y="101"/>
                  <a:pt x="39" y="101"/>
                </a:cubicBezTo>
                <a:cubicBezTo>
                  <a:pt x="39" y="101"/>
                  <a:pt x="39" y="102"/>
                  <a:pt x="39" y="102"/>
                </a:cubicBezTo>
                <a:close/>
                <a:moveTo>
                  <a:pt x="40" y="102"/>
                </a:moveTo>
                <a:cubicBezTo>
                  <a:pt x="41" y="102"/>
                  <a:pt x="40" y="102"/>
                  <a:pt x="40" y="101"/>
                </a:cubicBezTo>
                <a:cubicBezTo>
                  <a:pt x="41" y="102"/>
                  <a:pt x="41" y="102"/>
                  <a:pt x="41" y="102"/>
                </a:cubicBezTo>
                <a:cubicBezTo>
                  <a:pt x="41" y="102"/>
                  <a:pt x="41" y="102"/>
                  <a:pt x="40" y="102"/>
                </a:cubicBezTo>
                <a:close/>
                <a:moveTo>
                  <a:pt x="19" y="120"/>
                </a:moveTo>
                <a:cubicBezTo>
                  <a:pt x="19" y="119"/>
                  <a:pt x="19" y="120"/>
                  <a:pt x="18" y="120"/>
                </a:cubicBezTo>
                <a:cubicBezTo>
                  <a:pt x="18" y="119"/>
                  <a:pt x="19" y="119"/>
                  <a:pt x="19" y="119"/>
                </a:cubicBezTo>
                <a:cubicBezTo>
                  <a:pt x="19" y="119"/>
                  <a:pt x="19" y="120"/>
                  <a:pt x="19" y="120"/>
                </a:cubicBezTo>
                <a:close/>
                <a:moveTo>
                  <a:pt x="33" y="118"/>
                </a:moveTo>
                <a:cubicBezTo>
                  <a:pt x="33" y="117"/>
                  <a:pt x="34" y="118"/>
                  <a:pt x="34" y="118"/>
                </a:cubicBezTo>
                <a:cubicBezTo>
                  <a:pt x="34" y="118"/>
                  <a:pt x="34" y="118"/>
                  <a:pt x="33" y="118"/>
                </a:cubicBezTo>
                <a:close/>
                <a:moveTo>
                  <a:pt x="43" y="110"/>
                </a:moveTo>
                <a:cubicBezTo>
                  <a:pt x="43" y="109"/>
                  <a:pt x="44" y="109"/>
                  <a:pt x="44" y="109"/>
                </a:cubicBezTo>
                <a:cubicBezTo>
                  <a:pt x="44" y="109"/>
                  <a:pt x="44" y="110"/>
                  <a:pt x="43" y="110"/>
                </a:cubicBezTo>
                <a:close/>
                <a:moveTo>
                  <a:pt x="49" y="99"/>
                </a:moveTo>
                <a:cubicBezTo>
                  <a:pt x="49" y="99"/>
                  <a:pt x="48" y="99"/>
                  <a:pt x="48" y="99"/>
                </a:cubicBezTo>
                <a:cubicBezTo>
                  <a:pt x="48" y="99"/>
                  <a:pt x="49" y="98"/>
                  <a:pt x="49" y="99"/>
                </a:cubicBezTo>
                <a:close/>
                <a:moveTo>
                  <a:pt x="41" y="104"/>
                </a:moveTo>
                <a:cubicBezTo>
                  <a:pt x="41" y="104"/>
                  <a:pt x="42" y="104"/>
                  <a:pt x="41" y="103"/>
                </a:cubicBezTo>
                <a:cubicBezTo>
                  <a:pt x="41" y="103"/>
                  <a:pt x="41" y="103"/>
                  <a:pt x="42" y="103"/>
                </a:cubicBezTo>
                <a:cubicBezTo>
                  <a:pt x="41" y="103"/>
                  <a:pt x="42" y="105"/>
                  <a:pt x="41" y="104"/>
                </a:cubicBezTo>
                <a:close/>
                <a:moveTo>
                  <a:pt x="45" y="104"/>
                </a:moveTo>
                <a:cubicBezTo>
                  <a:pt x="44" y="103"/>
                  <a:pt x="45" y="104"/>
                  <a:pt x="44" y="103"/>
                </a:cubicBezTo>
                <a:cubicBezTo>
                  <a:pt x="44" y="104"/>
                  <a:pt x="43" y="104"/>
                  <a:pt x="43" y="104"/>
                </a:cubicBezTo>
                <a:cubicBezTo>
                  <a:pt x="43" y="104"/>
                  <a:pt x="43" y="104"/>
                  <a:pt x="43" y="103"/>
                </a:cubicBezTo>
                <a:cubicBezTo>
                  <a:pt x="43" y="104"/>
                  <a:pt x="42" y="104"/>
                  <a:pt x="42" y="104"/>
                </a:cubicBezTo>
                <a:cubicBezTo>
                  <a:pt x="42" y="103"/>
                  <a:pt x="42" y="103"/>
                  <a:pt x="43" y="104"/>
                </a:cubicBezTo>
                <a:cubicBezTo>
                  <a:pt x="43" y="103"/>
                  <a:pt x="43" y="103"/>
                  <a:pt x="43" y="102"/>
                </a:cubicBezTo>
                <a:cubicBezTo>
                  <a:pt x="44" y="103"/>
                  <a:pt x="44" y="101"/>
                  <a:pt x="45" y="102"/>
                </a:cubicBezTo>
                <a:cubicBezTo>
                  <a:pt x="45" y="101"/>
                  <a:pt x="46" y="101"/>
                  <a:pt x="46" y="102"/>
                </a:cubicBezTo>
                <a:cubicBezTo>
                  <a:pt x="45" y="102"/>
                  <a:pt x="46" y="103"/>
                  <a:pt x="45" y="104"/>
                </a:cubicBezTo>
                <a:close/>
                <a:moveTo>
                  <a:pt x="48" y="117"/>
                </a:moveTo>
                <a:cubicBezTo>
                  <a:pt x="48" y="117"/>
                  <a:pt x="48" y="117"/>
                  <a:pt x="49" y="117"/>
                </a:cubicBezTo>
                <a:cubicBezTo>
                  <a:pt x="49" y="118"/>
                  <a:pt x="48" y="118"/>
                  <a:pt x="48" y="117"/>
                </a:cubicBezTo>
                <a:close/>
                <a:moveTo>
                  <a:pt x="50" y="102"/>
                </a:moveTo>
                <a:cubicBezTo>
                  <a:pt x="50" y="102"/>
                  <a:pt x="49" y="102"/>
                  <a:pt x="49" y="103"/>
                </a:cubicBezTo>
                <a:cubicBezTo>
                  <a:pt x="49" y="103"/>
                  <a:pt x="49" y="103"/>
                  <a:pt x="49" y="102"/>
                </a:cubicBezTo>
                <a:cubicBezTo>
                  <a:pt x="48" y="103"/>
                  <a:pt x="47" y="103"/>
                  <a:pt x="47" y="103"/>
                </a:cubicBezTo>
                <a:cubicBezTo>
                  <a:pt x="47" y="103"/>
                  <a:pt x="47" y="102"/>
                  <a:pt x="46" y="103"/>
                </a:cubicBezTo>
                <a:cubicBezTo>
                  <a:pt x="46" y="103"/>
                  <a:pt x="45" y="102"/>
                  <a:pt x="46" y="102"/>
                </a:cubicBezTo>
                <a:cubicBezTo>
                  <a:pt x="46" y="102"/>
                  <a:pt x="46" y="103"/>
                  <a:pt x="46" y="103"/>
                </a:cubicBezTo>
                <a:cubicBezTo>
                  <a:pt x="46" y="101"/>
                  <a:pt x="47" y="101"/>
                  <a:pt x="48" y="101"/>
                </a:cubicBezTo>
                <a:cubicBezTo>
                  <a:pt x="48" y="101"/>
                  <a:pt x="48" y="101"/>
                  <a:pt x="48" y="101"/>
                </a:cubicBezTo>
                <a:cubicBezTo>
                  <a:pt x="49" y="101"/>
                  <a:pt x="49" y="100"/>
                  <a:pt x="49" y="100"/>
                </a:cubicBezTo>
                <a:cubicBezTo>
                  <a:pt x="50" y="101"/>
                  <a:pt x="49" y="102"/>
                  <a:pt x="48" y="102"/>
                </a:cubicBezTo>
                <a:cubicBezTo>
                  <a:pt x="48" y="102"/>
                  <a:pt x="48" y="102"/>
                  <a:pt x="48" y="102"/>
                </a:cubicBezTo>
                <a:cubicBezTo>
                  <a:pt x="48" y="102"/>
                  <a:pt x="49" y="102"/>
                  <a:pt x="49" y="102"/>
                </a:cubicBezTo>
                <a:cubicBezTo>
                  <a:pt x="49" y="101"/>
                  <a:pt x="50" y="101"/>
                  <a:pt x="50" y="101"/>
                </a:cubicBezTo>
                <a:cubicBezTo>
                  <a:pt x="50" y="101"/>
                  <a:pt x="50" y="102"/>
                  <a:pt x="50" y="102"/>
                </a:cubicBezTo>
                <a:close/>
                <a:moveTo>
                  <a:pt x="51" y="116"/>
                </a:moveTo>
                <a:cubicBezTo>
                  <a:pt x="51" y="116"/>
                  <a:pt x="50" y="116"/>
                  <a:pt x="50" y="116"/>
                </a:cubicBezTo>
                <a:cubicBezTo>
                  <a:pt x="51" y="116"/>
                  <a:pt x="51" y="116"/>
                  <a:pt x="51" y="116"/>
                </a:cubicBezTo>
                <a:cubicBezTo>
                  <a:pt x="51" y="116"/>
                  <a:pt x="51" y="116"/>
                  <a:pt x="51" y="116"/>
                </a:cubicBezTo>
                <a:close/>
                <a:moveTo>
                  <a:pt x="51" y="116"/>
                </a:moveTo>
                <a:cubicBezTo>
                  <a:pt x="51" y="116"/>
                  <a:pt x="51" y="116"/>
                  <a:pt x="51" y="116"/>
                </a:cubicBezTo>
                <a:cubicBezTo>
                  <a:pt x="51" y="116"/>
                  <a:pt x="51" y="116"/>
                  <a:pt x="52" y="116"/>
                </a:cubicBezTo>
                <a:cubicBezTo>
                  <a:pt x="52" y="116"/>
                  <a:pt x="51" y="117"/>
                  <a:pt x="51" y="116"/>
                </a:cubicBezTo>
                <a:close/>
                <a:moveTo>
                  <a:pt x="52" y="101"/>
                </a:moveTo>
                <a:cubicBezTo>
                  <a:pt x="51" y="100"/>
                  <a:pt x="51" y="100"/>
                  <a:pt x="51" y="101"/>
                </a:cubicBezTo>
                <a:cubicBezTo>
                  <a:pt x="50" y="101"/>
                  <a:pt x="50" y="101"/>
                  <a:pt x="50" y="101"/>
                </a:cubicBezTo>
                <a:cubicBezTo>
                  <a:pt x="51" y="100"/>
                  <a:pt x="51" y="100"/>
                  <a:pt x="52" y="100"/>
                </a:cubicBezTo>
                <a:lnTo>
                  <a:pt x="52" y="101"/>
                </a:lnTo>
                <a:close/>
                <a:moveTo>
                  <a:pt x="46" y="120"/>
                </a:moveTo>
                <a:cubicBezTo>
                  <a:pt x="46" y="120"/>
                  <a:pt x="46" y="120"/>
                  <a:pt x="46" y="120"/>
                </a:cubicBezTo>
                <a:cubicBezTo>
                  <a:pt x="46" y="120"/>
                  <a:pt x="47" y="120"/>
                  <a:pt x="47" y="120"/>
                </a:cubicBezTo>
                <a:cubicBezTo>
                  <a:pt x="47" y="120"/>
                  <a:pt x="46" y="120"/>
                  <a:pt x="46" y="120"/>
                </a:cubicBezTo>
                <a:close/>
                <a:moveTo>
                  <a:pt x="27" y="126"/>
                </a:moveTo>
                <a:cubicBezTo>
                  <a:pt x="27" y="126"/>
                  <a:pt x="27" y="126"/>
                  <a:pt x="27" y="125"/>
                </a:cubicBezTo>
                <a:cubicBezTo>
                  <a:pt x="27" y="126"/>
                  <a:pt x="28" y="125"/>
                  <a:pt x="28" y="125"/>
                </a:cubicBezTo>
                <a:cubicBezTo>
                  <a:pt x="28" y="125"/>
                  <a:pt x="28" y="126"/>
                  <a:pt x="28" y="126"/>
                </a:cubicBezTo>
                <a:cubicBezTo>
                  <a:pt x="27" y="126"/>
                  <a:pt x="28" y="126"/>
                  <a:pt x="27" y="126"/>
                </a:cubicBezTo>
                <a:close/>
                <a:moveTo>
                  <a:pt x="35" y="124"/>
                </a:moveTo>
                <a:cubicBezTo>
                  <a:pt x="36" y="124"/>
                  <a:pt x="37" y="124"/>
                  <a:pt x="37" y="124"/>
                </a:cubicBezTo>
                <a:cubicBezTo>
                  <a:pt x="36" y="124"/>
                  <a:pt x="36" y="125"/>
                  <a:pt x="35" y="124"/>
                </a:cubicBezTo>
                <a:close/>
                <a:moveTo>
                  <a:pt x="39" y="124"/>
                </a:moveTo>
                <a:cubicBezTo>
                  <a:pt x="39" y="124"/>
                  <a:pt x="38" y="124"/>
                  <a:pt x="38" y="124"/>
                </a:cubicBezTo>
                <a:cubicBezTo>
                  <a:pt x="38" y="123"/>
                  <a:pt x="39" y="124"/>
                  <a:pt x="39" y="124"/>
                </a:cubicBezTo>
                <a:close/>
                <a:moveTo>
                  <a:pt x="40" y="126"/>
                </a:moveTo>
                <a:cubicBezTo>
                  <a:pt x="40" y="126"/>
                  <a:pt x="40" y="126"/>
                  <a:pt x="40" y="126"/>
                </a:cubicBezTo>
                <a:cubicBezTo>
                  <a:pt x="40" y="126"/>
                  <a:pt x="40" y="126"/>
                  <a:pt x="40" y="126"/>
                </a:cubicBezTo>
                <a:cubicBezTo>
                  <a:pt x="39" y="127"/>
                  <a:pt x="38" y="126"/>
                  <a:pt x="38" y="127"/>
                </a:cubicBezTo>
                <a:cubicBezTo>
                  <a:pt x="38" y="126"/>
                  <a:pt x="38" y="126"/>
                  <a:pt x="38" y="125"/>
                </a:cubicBezTo>
                <a:cubicBezTo>
                  <a:pt x="38" y="125"/>
                  <a:pt x="38" y="125"/>
                  <a:pt x="38" y="125"/>
                </a:cubicBezTo>
                <a:cubicBezTo>
                  <a:pt x="38" y="125"/>
                  <a:pt x="38" y="125"/>
                  <a:pt x="37" y="125"/>
                </a:cubicBezTo>
                <a:cubicBezTo>
                  <a:pt x="37" y="125"/>
                  <a:pt x="38" y="125"/>
                  <a:pt x="38" y="125"/>
                </a:cubicBezTo>
                <a:cubicBezTo>
                  <a:pt x="38" y="125"/>
                  <a:pt x="38" y="125"/>
                  <a:pt x="38" y="125"/>
                </a:cubicBezTo>
                <a:cubicBezTo>
                  <a:pt x="38" y="125"/>
                  <a:pt x="38" y="125"/>
                  <a:pt x="38" y="125"/>
                </a:cubicBezTo>
                <a:cubicBezTo>
                  <a:pt x="38" y="126"/>
                  <a:pt x="38" y="126"/>
                  <a:pt x="38" y="126"/>
                </a:cubicBezTo>
                <a:cubicBezTo>
                  <a:pt x="39" y="126"/>
                  <a:pt x="39" y="126"/>
                  <a:pt x="39" y="126"/>
                </a:cubicBezTo>
                <a:cubicBezTo>
                  <a:pt x="39" y="126"/>
                  <a:pt x="39" y="126"/>
                  <a:pt x="38" y="125"/>
                </a:cubicBezTo>
                <a:cubicBezTo>
                  <a:pt x="39" y="125"/>
                  <a:pt x="39" y="125"/>
                  <a:pt x="39" y="126"/>
                </a:cubicBezTo>
                <a:cubicBezTo>
                  <a:pt x="39" y="126"/>
                  <a:pt x="39" y="126"/>
                  <a:pt x="39" y="126"/>
                </a:cubicBezTo>
                <a:cubicBezTo>
                  <a:pt x="39" y="126"/>
                  <a:pt x="39" y="126"/>
                  <a:pt x="39" y="126"/>
                </a:cubicBezTo>
                <a:cubicBezTo>
                  <a:pt x="39" y="126"/>
                  <a:pt x="40" y="126"/>
                  <a:pt x="40" y="126"/>
                </a:cubicBezTo>
                <a:cubicBezTo>
                  <a:pt x="40" y="126"/>
                  <a:pt x="40" y="126"/>
                  <a:pt x="40" y="126"/>
                </a:cubicBezTo>
                <a:cubicBezTo>
                  <a:pt x="40" y="126"/>
                  <a:pt x="40" y="126"/>
                  <a:pt x="40" y="126"/>
                </a:cubicBezTo>
                <a:close/>
                <a:moveTo>
                  <a:pt x="40" y="126"/>
                </a:moveTo>
                <a:cubicBezTo>
                  <a:pt x="40" y="126"/>
                  <a:pt x="40" y="126"/>
                  <a:pt x="40" y="126"/>
                </a:cubicBezTo>
                <a:cubicBezTo>
                  <a:pt x="40" y="126"/>
                  <a:pt x="40" y="126"/>
                  <a:pt x="40" y="126"/>
                </a:cubicBezTo>
                <a:close/>
                <a:moveTo>
                  <a:pt x="40" y="126"/>
                </a:moveTo>
                <a:cubicBezTo>
                  <a:pt x="40" y="126"/>
                  <a:pt x="40" y="126"/>
                  <a:pt x="40" y="125"/>
                </a:cubicBezTo>
                <a:cubicBezTo>
                  <a:pt x="40" y="125"/>
                  <a:pt x="40" y="125"/>
                  <a:pt x="40" y="125"/>
                </a:cubicBezTo>
                <a:cubicBezTo>
                  <a:pt x="40" y="125"/>
                  <a:pt x="39" y="125"/>
                  <a:pt x="39" y="125"/>
                </a:cubicBezTo>
                <a:cubicBezTo>
                  <a:pt x="39" y="125"/>
                  <a:pt x="39" y="125"/>
                  <a:pt x="39" y="125"/>
                </a:cubicBezTo>
                <a:cubicBezTo>
                  <a:pt x="39" y="125"/>
                  <a:pt x="39" y="125"/>
                  <a:pt x="39" y="125"/>
                </a:cubicBezTo>
                <a:cubicBezTo>
                  <a:pt x="39" y="125"/>
                  <a:pt x="40" y="125"/>
                  <a:pt x="40" y="125"/>
                </a:cubicBezTo>
                <a:cubicBezTo>
                  <a:pt x="40" y="125"/>
                  <a:pt x="40" y="126"/>
                  <a:pt x="40" y="126"/>
                </a:cubicBezTo>
                <a:cubicBezTo>
                  <a:pt x="40" y="126"/>
                  <a:pt x="40" y="126"/>
                  <a:pt x="40" y="126"/>
                </a:cubicBezTo>
                <a:close/>
                <a:moveTo>
                  <a:pt x="40" y="124"/>
                </a:moveTo>
                <a:cubicBezTo>
                  <a:pt x="40" y="124"/>
                  <a:pt x="40" y="124"/>
                  <a:pt x="40" y="124"/>
                </a:cubicBezTo>
                <a:cubicBezTo>
                  <a:pt x="40" y="124"/>
                  <a:pt x="40" y="124"/>
                  <a:pt x="40" y="124"/>
                </a:cubicBezTo>
                <a:cubicBezTo>
                  <a:pt x="40" y="124"/>
                  <a:pt x="40" y="124"/>
                  <a:pt x="40" y="124"/>
                </a:cubicBezTo>
                <a:cubicBezTo>
                  <a:pt x="40" y="124"/>
                  <a:pt x="40" y="124"/>
                  <a:pt x="40" y="124"/>
                </a:cubicBezTo>
                <a:cubicBezTo>
                  <a:pt x="40" y="124"/>
                  <a:pt x="40" y="123"/>
                  <a:pt x="40" y="123"/>
                </a:cubicBezTo>
                <a:cubicBezTo>
                  <a:pt x="40" y="123"/>
                  <a:pt x="40" y="123"/>
                  <a:pt x="41" y="124"/>
                </a:cubicBezTo>
                <a:cubicBezTo>
                  <a:pt x="40" y="123"/>
                  <a:pt x="40" y="124"/>
                  <a:pt x="40" y="124"/>
                </a:cubicBezTo>
                <a:close/>
                <a:moveTo>
                  <a:pt x="45" y="124"/>
                </a:moveTo>
                <a:cubicBezTo>
                  <a:pt x="45" y="124"/>
                  <a:pt x="45" y="124"/>
                  <a:pt x="45" y="124"/>
                </a:cubicBezTo>
                <a:cubicBezTo>
                  <a:pt x="45" y="124"/>
                  <a:pt x="45" y="124"/>
                  <a:pt x="45" y="124"/>
                </a:cubicBezTo>
                <a:cubicBezTo>
                  <a:pt x="45" y="124"/>
                  <a:pt x="45" y="124"/>
                  <a:pt x="45" y="124"/>
                </a:cubicBezTo>
                <a:close/>
                <a:moveTo>
                  <a:pt x="51" y="119"/>
                </a:moveTo>
                <a:cubicBezTo>
                  <a:pt x="51" y="119"/>
                  <a:pt x="51" y="119"/>
                  <a:pt x="51" y="119"/>
                </a:cubicBezTo>
                <a:cubicBezTo>
                  <a:pt x="51" y="120"/>
                  <a:pt x="52" y="119"/>
                  <a:pt x="52" y="120"/>
                </a:cubicBezTo>
                <a:cubicBezTo>
                  <a:pt x="52" y="120"/>
                  <a:pt x="51" y="120"/>
                  <a:pt x="51" y="120"/>
                </a:cubicBezTo>
                <a:cubicBezTo>
                  <a:pt x="51" y="120"/>
                  <a:pt x="51" y="120"/>
                  <a:pt x="51" y="119"/>
                </a:cubicBezTo>
                <a:close/>
                <a:moveTo>
                  <a:pt x="50" y="120"/>
                </a:moveTo>
                <a:cubicBezTo>
                  <a:pt x="50" y="120"/>
                  <a:pt x="50" y="120"/>
                  <a:pt x="50" y="120"/>
                </a:cubicBezTo>
                <a:cubicBezTo>
                  <a:pt x="50" y="120"/>
                  <a:pt x="50" y="120"/>
                  <a:pt x="50" y="120"/>
                </a:cubicBezTo>
                <a:cubicBezTo>
                  <a:pt x="50" y="120"/>
                  <a:pt x="50" y="120"/>
                  <a:pt x="50" y="120"/>
                </a:cubicBezTo>
                <a:cubicBezTo>
                  <a:pt x="50" y="120"/>
                  <a:pt x="50" y="120"/>
                  <a:pt x="50" y="120"/>
                </a:cubicBezTo>
                <a:close/>
                <a:moveTo>
                  <a:pt x="50" y="120"/>
                </a:moveTo>
                <a:cubicBezTo>
                  <a:pt x="50" y="120"/>
                  <a:pt x="50" y="120"/>
                  <a:pt x="51" y="121"/>
                </a:cubicBezTo>
                <a:cubicBezTo>
                  <a:pt x="50" y="121"/>
                  <a:pt x="50" y="121"/>
                  <a:pt x="50" y="121"/>
                </a:cubicBezTo>
                <a:cubicBezTo>
                  <a:pt x="50" y="121"/>
                  <a:pt x="50" y="120"/>
                  <a:pt x="50" y="120"/>
                </a:cubicBezTo>
                <a:cubicBezTo>
                  <a:pt x="50" y="120"/>
                  <a:pt x="50" y="120"/>
                  <a:pt x="50" y="120"/>
                </a:cubicBezTo>
                <a:close/>
                <a:moveTo>
                  <a:pt x="48" y="123"/>
                </a:moveTo>
                <a:cubicBezTo>
                  <a:pt x="48" y="123"/>
                  <a:pt x="48" y="123"/>
                  <a:pt x="47" y="123"/>
                </a:cubicBezTo>
                <a:cubicBezTo>
                  <a:pt x="47" y="123"/>
                  <a:pt x="47" y="123"/>
                  <a:pt x="47" y="123"/>
                </a:cubicBezTo>
                <a:cubicBezTo>
                  <a:pt x="47" y="123"/>
                  <a:pt x="48" y="122"/>
                  <a:pt x="48" y="123"/>
                </a:cubicBezTo>
                <a:cubicBezTo>
                  <a:pt x="48" y="123"/>
                  <a:pt x="48" y="123"/>
                  <a:pt x="48" y="123"/>
                </a:cubicBezTo>
                <a:close/>
                <a:moveTo>
                  <a:pt x="48" y="121"/>
                </a:moveTo>
                <a:cubicBezTo>
                  <a:pt x="48" y="121"/>
                  <a:pt x="49" y="119"/>
                  <a:pt x="49" y="120"/>
                </a:cubicBezTo>
                <a:cubicBezTo>
                  <a:pt x="49" y="120"/>
                  <a:pt x="49" y="121"/>
                  <a:pt x="49" y="122"/>
                </a:cubicBezTo>
                <a:cubicBezTo>
                  <a:pt x="48" y="121"/>
                  <a:pt x="48" y="121"/>
                  <a:pt x="48" y="121"/>
                </a:cubicBezTo>
                <a:close/>
                <a:moveTo>
                  <a:pt x="50" y="123"/>
                </a:moveTo>
                <a:cubicBezTo>
                  <a:pt x="50" y="123"/>
                  <a:pt x="50" y="123"/>
                  <a:pt x="49" y="123"/>
                </a:cubicBezTo>
                <a:cubicBezTo>
                  <a:pt x="49" y="123"/>
                  <a:pt x="49" y="123"/>
                  <a:pt x="49" y="122"/>
                </a:cubicBezTo>
                <a:cubicBezTo>
                  <a:pt x="49" y="123"/>
                  <a:pt x="49" y="123"/>
                  <a:pt x="49" y="123"/>
                </a:cubicBezTo>
                <a:cubicBezTo>
                  <a:pt x="49" y="123"/>
                  <a:pt x="49" y="123"/>
                  <a:pt x="49" y="123"/>
                </a:cubicBezTo>
                <a:cubicBezTo>
                  <a:pt x="49" y="122"/>
                  <a:pt x="49" y="122"/>
                  <a:pt x="50" y="122"/>
                </a:cubicBezTo>
                <a:cubicBezTo>
                  <a:pt x="50" y="122"/>
                  <a:pt x="50" y="122"/>
                  <a:pt x="49" y="122"/>
                </a:cubicBezTo>
                <a:cubicBezTo>
                  <a:pt x="49" y="122"/>
                  <a:pt x="50" y="122"/>
                  <a:pt x="50" y="122"/>
                </a:cubicBezTo>
                <a:cubicBezTo>
                  <a:pt x="50" y="122"/>
                  <a:pt x="49" y="122"/>
                  <a:pt x="49" y="123"/>
                </a:cubicBezTo>
                <a:cubicBezTo>
                  <a:pt x="50" y="123"/>
                  <a:pt x="50" y="123"/>
                  <a:pt x="50" y="123"/>
                </a:cubicBezTo>
                <a:cubicBezTo>
                  <a:pt x="50" y="123"/>
                  <a:pt x="50" y="123"/>
                  <a:pt x="50" y="123"/>
                </a:cubicBezTo>
                <a:close/>
                <a:moveTo>
                  <a:pt x="50" y="122"/>
                </a:moveTo>
                <a:cubicBezTo>
                  <a:pt x="50" y="122"/>
                  <a:pt x="50" y="122"/>
                  <a:pt x="50" y="122"/>
                </a:cubicBezTo>
                <a:cubicBezTo>
                  <a:pt x="50" y="122"/>
                  <a:pt x="50" y="122"/>
                  <a:pt x="50" y="122"/>
                </a:cubicBezTo>
                <a:cubicBezTo>
                  <a:pt x="50" y="122"/>
                  <a:pt x="50" y="122"/>
                  <a:pt x="50" y="122"/>
                </a:cubicBezTo>
                <a:close/>
                <a:moveTo>
                  <a:pt x="51" y="122"/>
                </a:moveTo>
                <a:cubicBezTo>
                  <a:pt x="51" y="122"/>
                  <a:pt x="51" y="123"/>
                  <a:pt x="51" y="123"/>
                </a:cubicBezTo>
                <a:cubicBezTo>
                  <a:pt x="51" y="123"/>
                  <a:pt x="51" y="123"/>
                  <a:pt x="51" y="123"/>
                </a:cubicBezTo>
                <a:cubicBezTo>
                  <a:pt x="51" y="122"/>
                  <a:pt x="51" y="122"/>
                  <a:pt x="51" y="122"/>
                </a:cubicBezTo>
                <a:cubicBezTo>
                  <a:pt x="51" y="121"/>
                  <a:pt x="50" y="122"/>
                  <a:pt x="50" y="121"/>
                </a:cubicBezTo>
                <a:cubicBezTo>
                  <a:pt x="50" y="121"/>
                  <a:pt x="51" y="121"/>
                  <a:pt x="51" y="121"/>
                </a:cubicBezTo>
                <a:cubicBezTo>
                  <a:pt x="51" y="122"/>
                  <a:pt x="51" y="122"/>
                  <a:pt x="52" y="122"/>
                </a:cubicBezTo>
                <a:cubicBezTo>
                  <a:pt x="52" y="122"/>
                  <a:pt x="52" y="122"/>
                  <a:pt x="51" y="122"/>
                </a:cubicBezTo>
                <a:close/>
                <a:moveTo>
                  <a:pt x="51" y="121"/>
                </a:moveTo>
                <a:cubicBezTo>
                  <a:pt x="51" y="120"/>
                  <a:pt x="52" y="120"/>
                  <a:pt x="52" y="121"/>
                </a:cubicBezTo>
                <a:cubicBezTo>
                  <a:pt x="52" y="121"/>
                  <a:pt x="51" y="121"/>
                  <a:pt x="51" y="121"/>
                </a:cubicBezTo>
                <a:close/>
                <a:moveTo>
                  <a:pt x="6" y="141"/>
                </a:moveTo>
                <a:cubicBezTo>
                  <a:pt x="6" y="141"/>
                  <a:pt x="6" y="141"/>
                  <a:pt x="6" y="140"/>
                </a:cubicBezTo>
                <a:cubicBezTo>
                  <a:pt x="7" y="141"/>
                  <a:pt x="7" y="140"/>
                  <a:pt x="7" y="141"/>
                </a:cubicBezTo>
                <a:cubicBezTo>
                  <a:pt x="7" y="141"/>
                  <a:pt x="7" y="141"/>
                  <a:pt x="6" y="141"/>
                </a:cubicBezTo>
                <a:close/>
                <a:moveTo>
                  <a:pt x="10" y="140"/>
                </a:moveTo>
                <a:cubicBezTo>
                  <a:pt x="9" y="140"/>
                  <a:pt x="9" y="141"/>
                  <a:pt x="9" y="140"/>
                </a:cubicBezTo>
                <a:cubicBezTo>
                  <a:pt x="8" y="140"/>
                  <a:pt x="10" y="139"/>
                  <a:pt x="10" y="140"/>
                </a:cubicBezTo>
                <a:close/>
                <a:moveTo>
                  <a:pt x="13" y="141"/>
                </a:moveTo>
                <a:cubicBezTo>
                  <a:pt x="13" y="140"/>
                  <a:pt x="13" y="140"/>
                  <a:pt x="12" y="140"/>
                </a:cubicBezTo>
                <a:cubicBezTo>
                  <a:pt x="13" y="139"/>
                  <a:pt x="13" y="140"/>
                  <a:pt x="14" y="140"/>
                </a:cubicBezTo>
                <a:cubicBezTo>
                  <a:pt x="14" y="141"/>
                  <a:pt x="13" y="140"/>
                  <a:pt x="13" y="141"/>
                </a:cubicBezTo>
                <a:close/>
                <a:moveTo>
                  <a:pt x="18" y="141"/>
                </a:moveTo>
                <a:cubicBezTo>
                  <a:pt x="18" y="141"/>
                  <a:pt x="17" y="141"/>
                  <a:pt x="17" y="142"/>
                </a:cubicBezTo>
                <a:cubicBezTo>
                  <a:pt x="17" y="141"/>
                  <a:pt x="18" y="140"/>
                  <a:pt x="18" y="140"/>
                </a:cubicBezTo>
                <a:cubicBezTo>
                  <a:pt x="18" y="141"/>
                  <a:pt x="18" y="141"/>
                  <a:pt x="18" y="141"/>
                </a:cubicBezTo>
                <a:close/>
                <a:moveTo>
                  <a:pt x="17" y="137"/>
                </a:moveTo>
                <a:cubicBezTo>
                  <a:pt x="17" y="137"/>
                  <a:pt x="17" y="137"/>
                  <a:pt x="17" y="137"/>
                </a:cubicBezTo>
                <a:cubicBezTo>
                  <a:pt x="17" y="137"/>
                  <a:pt x="17" y="137"/>
                  <a:pt x="17" y="137"/>
                </a:cubicBezTo>
                <a:cubicBezTo>
                  <a:pt x="17" y="137"/>
                  <a:pt x="17" y="137"/>
                  <a:pt x="17" y="137"/>
                </a:cubicBezTo>
                <a:close/>
                <a:moveTo>
                  <a:pt x="17" y="138"/>
                </a:moveTo>
                <a:cubicBezTo>
                  <a:pt x="17" y="137"/>
                  <a:pt x="18" y="137"/>
                  <a:pt x="18" y="137"/>
                </a:cubicBezTo>
                <a:cubicBezTo>
                  <a:pt x="18" y="137"/>
                  <a:pt x="18" y="137"/>
                  <a:pt x="18" y="137"/>
                </a:cubicBezTo>
                <a:cubicBezTo>
                  <a:pt x="19" y="137"/>
                  <a:pt x="19" y="137"/>
                  <a:pt x="20" y="137"/>
                </a:cubicBezTo>
                <a:cubicBezTo>
                  <a:pt x="19" y="138"/>
                  <a:pt x="18" y="137"/>
                  <a:pt x="17" y="138"/>
                </a:cubicBezTo>
                <a:close/>
                <a:moveTo>
                  <a:pt x="12" y="147"/>
                </a:moveTo>
                <a:cubicBezTo>
                  <a:pt x="12" y="147"/>
                  <a:pt x="11" y="148"/>
                  <a:pt x="11" y="147"/>
                </a:cubicBezTo>
                <a:cubicBezTo>
                  <a:pt x="12" y="147"/>
                  <a:pt x="12" y="146"/>
                  <a:pt x="12" y="147"/>
                </a:cubicBezTo>
                <a:close/>
                <a:moveTo>
                  <a:pt x="13" y="147"/>
                </a:moveTo>
                <a:cubicBezTo>
                  <a:pt x="13" y="147"/>
                  <a:pt x="13" y="147"/>
                  <a:pt x="13" y="146"/>
                </a:cubicBezTo>
                <a:cubicBezTo>
                  <a:pt x="14" y="147"/>
                  <a:pt x="14" y="147"/>
                  <a:pt x="14" y="147"/>
                </a:cubicBezTo>
                <a:cubicBezTo>
                  <a:pt x="14" y="147"/>
                  <a:pt x="14" y="147"/>
                  <a:pt x="14" y="147"/>
                </a:cubicBezTo>
                <a:cubicBezTo>
                  <a:pt x="14" y="147"/>
                  <a:pt x="14" y="147"/>
                  <a:pt x="13" y="147"/>
                </a:cubicBezTo>
                <a:close/>
                <a:moveTo>
                  <a:pt x="13" y="149"/>
                </a:moveTo>
                <a:cubicBezTo>
                  <a:pt x="14" y="149"/>
                  <a:pt x="15" y="149"/>
                  <a:pt x="16" y="149"/>
                </a:cubicBezTo>
                <a:cubicBezTo>
                  <a:pt x="15" y="150"/>
                  <a:pt x="14" y="150"/>
                  <a:pt x="13" y="149"/>
                </a:cubicBezTo>
                <a:close/>
                <a:moveTo>
                  <a:pt x="15" y="148"/>
                </a:moveTo>
                <a:cubicBezTo>
                  <a:pt x="15" y="147"/>
                  <a:pt x="15" y="147"/>
                  <a:pt x="16" y="147"/>
                </a:cubicBezTo>
                <a:cubicBezTo>
                  <a:pt x="16" y="148"/>
                  <a:pt x="15" y="148"/>
                  <a:pt x="15" y="148"/>
                </a:cubicBezTo>
                <a:close/>
                <a:moveTo>
                  <a:pt x="19" y="146"/>
                </a:moveTo>
                <a:cubicBezTo>
                  <a:pt x="19" y="146"/>
                  <a:pt x="19" y="146"/>
                  <a:pt x="19" y="146"/>
                </a:cubicBezTo>
                <a:cubicBezTo>
                  <a:pt x="19" y="146"/>
                  <a:pt x="19" y="146"/>
                  <a:pt x="20" y="146"/>
                </a:cubicBezTo>
                <a:lnTo>
                  <a:pt x="19" y="146"/>
                </a:lnTo>
                <a:close/>
                <a:moveTo>
                  <a:pt x="23" y="146"/>
                </a:moveTo>
                <a:cubicBezTo>
                  <a:pt x="23" y="146"/>
                  <a:pt x="23" y="145"/>
                  <a:pt x="24" y="145"/>
                </a:cubicBezTo>
                <a:cubicBezTo>
                  <a:pt x="24" y="146"/>
                  <a:pt x="23" y="146"/>
                  <a:pt x="23" y="146"/>
                </a:cubicBezTo>
                <a:close/>
                <a:moveTo>
                  <a:pt x="34" y="132"/>
                </a:moveTo>
                <a:cubicBezTo>
                  <a:pt x="34" y="132"/>
                  <a:pt x="35" y="132"/>
                  <a:pt x="35" y="133"/>
                </a:cubicBezTo>
                <a:cubicBezTo>
                  <a:pt x="34" y="133"/>
                  <a:pt x="34" y="132"/>
                  <a:pt x="34" y="132"/>
                </a:cubicBezTo>
                <a:close/>
                <a:moveTo>
                  <a:pt x="33" y="132"/>
                </a:moveTo>
                <a:cubicBezTo>
                  <a:pt x="33" y="132"/>
                  <a:pt x="33" y="132"/>
                  <a:pt x="33" y="132"/>
                </a:cubicBezTo>
                <a:cubicBezTo>
                  <a:pt x="33" y="132"/>
                  <a:pt x="33" y="132"/>
                  <a:pt x="33" y="132"/>
                </a:cubicBezTo>
                <a:close/>
                <a:moveTo>
                  <a:pt x="30" y="132"/>
                </a:moveTo>
                <a:cubicBezTo>
                  <a:pt x="30" y="132"/>
                  <a:pt x="30" y="132"/>
                  <a:pt x="30" y="132"/>
                </a:cubicBezTo>
                <a:cubicBezTo>
                  <a:pt x="30" y="132"/>
                  <a:pt x="30" y="132"/>
                  <a:pt x="30" y="133"/>
                </a:cubicBezTo>
                <a:cubicBezTo>
                  <a:pt x="30" y="132"/>
                  <a:pt x="30" y="132"/>
                  <a:pt x="30" y="132"/>
                </a:cubicBezTo>
                <a:cubicBezTo>
                  <a:pt x="30" y="132"/>
                  <a:pt x="30" y="132"/>
                  <a:pt x="30" y="132"/>
                </a:cubicBezTo>
                <a:close/>
                <a:moveTo>
                  <a:pt x="29" y="131"/>
                </a:moveTo>
                <a:cubicBezTo>
                  <a:pt x="29" y="131"/>
                  <a:pt x="30" y="131"/>
                  <a:pt x="30" y="132"/>
                </a:cubicBezTo>
                <a:cubicBezTo>
                  <a:pt x="29" y="132"/>
                  <a:pt x="29" y="131"/>
                  <a:pt x="29" y="131"/>
                </a:cubicBezTo>
                <a:close/>
                <a:moveTo>
                  <a:pt x="29" y="133"/>
                </a:moveTo>
                <a:cubicBezTo>
                  <a:pt x="29" y="133"/>
                  <a:pt x="29" y="133"/>
                  <a:pt x="29" y="133"/>
                </a:cubicBezTo>
                <a:cubicBezTo>
                  <a:pt x="29" y="133"/>
                  <a:pt x="29" y="133"/>
                  <a:pt x="29" y="133"/>
                </a:cubicBezTo>
                <a:cubicBezTo>
                  <a:pt x="29" y="134"/>
                  <a:pt x="29" y="134"/>
                  <a:pt x="29" y="133"/>
                </a:cubicBezTo>
                <a:cubicBezTo>
                  <a:pt x="29" y="133"/>
                  <a:pt x="29" y="133"/>
                  <a:pt x="29" y="133"/>
                </a:cubicBezTo>
                <a:close/>
                <a:moveTo>
                  <a:pt x="28" y="133"/>
                </a:moveTo>
                <a:cubicBezTo>
                  <a:pt x="28" y="133"/>
                  <a:pt x="28" y="134"/>
                  <a:pt x="28" y="134"/>
                </a:cubicBezTo>
                <a:cubicBezTo>
                  <a:pt x="28" y="134"/>
                  <a:pt x="28" y="134"/>
                  <a:pt x="28" y="133"/>
                </a:cubicBezTo>
                <a:cubicBezTo>
                  <a:pt x="28" y="133"/>
                  <a:pt x="28" y="133"/>
                  <a:pt x="28" y="133"/>
                </a:cubicBezTo>
                <a:close/>
                <a:moveTo>
                  <a:pt x="28" y="135"/>
                </a:moveTo>
                <a:cubicBezTo>
                  <a:pt x="29" y="135"/>
                  <a:pt x="28" y="136"/>
                  <a:pt x="29" y="136"/>
                </a:cubicBezTo>
                <a:cubicBezTo>
                  <a:pt x="29" y="137"/>
                  <a:pt x="29" y="137"/>
                  <a:pt x="29" y="137"/>
                </a:cubicBezTo>
                <a:cubicBezTo>
                  <a:pt x="29" y="136"/>
                  <a:pt x="28" y="137"/>
                  <a:pt x="28" y="136"/>
                </a:cubicBezTo>
                <a:cubicBezTo>
                  <a:pt x="28" y="136"/>
                  <a:pt x="29" y="136"/>
                  <a:pt x="29" y="136"/>
                </a:cubicBezTo>
                <a:cubicBezTo>
                  <a:pt x="29" y="136"/>
                  <a:pt x="28" y="136"/>
                  <a:pt x="28" y="135"/>
                </a:cubicBezTo>
                <a:close/>
                <a:moveTo>
                  <a:pt x="26" y="133"/>
                </a:moveTo>
                <a:cubicBezTo>
                  <a:pt x="27" y="133"/>
                  <a:pt x="27" y="133"/>
                  <a:pt x="27" y="133"/>
                </a:cubicBezTo>
                <a:cubicBezTo>
                  <a:pt x="27" y="133"/>
                  <a:pt x="27" y="133"/>
                  <a:pt x="28" y="133"/>
                </a:cubicBezTo>
                <a:cubicBezTo>
                  <a:pt x="28" y="133"/>
                  <a:pt x="28" y="133"/>
                  <a:pt x="28" y="133"/>
                </a:cubicBezTo>
                <a:cubicBezTo>
                  <a:pt x="28" y="133"/>
                  <a:pt x="28" y="133"/>
                  <a:pt x="28" y="133"/>
                </a:cubicBezTo>
                <a:cubicBezTo>
                  <a:pt x="28" y="133"/>
                  <a:pt x="28" y="134"/>
                  <a:pt x="28" y="134"/>
                </a:cubicBezTo>
                <a:cubicBezTo>
                  <a:pt x="28" y="134"/>
                  <a:pt x="27" y="134"/>
                  <a:pt x="27" y="134"/>
                </a:cubicBezTo>
                <a:cubicBezTo>
                  <a:pt x="27" y="134"/>
                  <a:pt x="27" y="134"/>
                  <a:pt x="27" y="134"/>
                </a:cubicBezTo>
                <a:cubicBezTo>
                  <a:pt x="27" y="133"/>
                  <a:pt x="28" y="134"/>
                  <a:pt x="27" y="133"/>
                </a:cubicBezTo>
                <a:cubicBezTo>
                  <a:pt x="27" y="133"/>
                  <a:pt x="27" y="134"/>
                  <a:pt x="26" y="133"/>
                </a:cubicBezTo>
                <a:close/>
                <a:moveTo>
                  <a:pt x="20" y="137"/>
                </a:moveTo>
                <a:cubicBezTo>
                  <a:pt x="20" y="137"/>
                  <a:pt x="20" y="136"/>
                  <a:pt x="20" y="136"/>
                </a:cubicBezTo>
                <a:cubicBezTo>
                  <a:pt x="20" y="136"/>
                  <a:pt x="20" y="136"/>
                  <a:pt x="21" y="136"/>
                </a:cubicBezTo>
                <a:cubicBezTo>
                  <a:pt x="21" y="136"/>
                  <a:pt x="21" y="136"/>
                  <a:pt x="21" y="136"/>
                </a:cubicBezTo>
                <a:cubicBezTo>
                  <a:pt x="21" y="136"/>
                  <a:pt x="21" y="136"/>
                  <a:pt x="21" y="136"/>
                </a:cubicBezTo>
                <a:cubicBezTo>
                  <a:pt x="21" y="136"/>
                  <a:pt x="20" y="136"/>
                  <a:pt x="20" y="137"/>
                </a:cubicBezTo>
                <a:close/>
                <a:moveTo>
                  <a:pt x="21" y="136"/>
                </a:moveTo>
                <a:cubicBezTo>
                  <a:pt x="21" y="136"/>
                  <a:pt x="21" y="136"/>
                  <a:pt x="21" y="136"/>
                </a:cubicBezTo>
                <a:cubicBezTo>
                  <a:pt x="21" y="136"/>
                  <a:pt x="21" y="136"/>
                  <a:pt x="21" y="136"/>
                </a:cubicBezTo>
                <a:cubicBezTo>
                  <a:pt x="21" y="136"/>
                  <a:pt x="21" y="136"/>
                  <a:pt x="21" y="136"/>
                </a:cubicBezTo>
                <a:close/>
                <a:moveTo>
                  <a:pt x="21" y="141"/>
                </a:moveTo>
                <a:cubicBezTo>
                  <a:pt x="21" y="141"/>
                  <a:pt x="21" y="141"/>
                  <a:pt x="21" y="140"/>
                </a:cubicBezTo>
                <a:cubicBezTo>
                  <a:pt x="21" y="140"/>
                  <a:pt x="21" y="140"/>
                  <a:pt x="22" y="140"/>
                </a:cubicBezTo>
                <a:lnTo>
                  <a:pt x="21" y="141"/>
                </a:lnTo>
                <a:close/>
                <a:moveTo>
                  <a:pt x="22" y="140"/>
                </a:moveTo>
                <a:cubicBezTo>
                  <a:pt x="22" y="140"/>
                  <a:pt x="22" y="140"/>
                  <a:pt x="22" y="140"/>
                </a:cubicBezTo>
                <a:cubicBezTo>
                  <a:pt x="22" y="139"/>
                  <a:pt x="22" y="139"/>
                  <a:pt x="22" y="139"/>
                </a:cubicBezTo>
                <a:cubicBezTo>
                  <a:pt x="22" y="139"/>
                  <a:pt x="22" y="138"/>
                  <a:pt x="22" y="139"/>
                </a:cubicBezTo>
                <a:cubicBezTo>
                  <a:pt x="22" y="140"/>
                  <a:pt x="23" y="139"/>
                  <a:pt x="23" y="140"/>
                </a:cubicBezTo>
                <a:cubicBezTo>
                  <a:pt x="23" y="139"/>
                  <a:pt x="22" y="141"/>
                  <a:pt x="22" y="140"/>
                </a:cubicBezTo>
                <a:close/>
                <a:moveTo>
                  <a:pt x="22" y="137"/>
                </a:moveTo>
                <a:cubicBezTo>
                  <a:pt x="23" y="137"/>
                  <a:pt x="22" y="137"/>
                  <a:pt x="23" y="137"/>
                </a:cubicBezTo>
                <a:cubicBezTo>
                  <a:pt x="23" y="136"/>
                  <a:pt x="23" y="136"/>
                  <a:pt x="23" y="135"/>
                </a:cubicBezTo>
                <a:cubicBezTo>
                  <a:pt x="23" y="135"/>
                  <a:pt x="23" y="135"/>
                  <a:pt x="23" y="135"/>
                </a:cubicBezTo>
                <a:cubicBezTo>
                  <a:pt x="23" y="135"/>
                  <a:pt x="23" y="135"/>
                  <a:pt x="23" y="135"/>
                </a:cubicBezTo>
                <a:cubicBezTo>
                  <a:pt x="24" y="135"/>
                  <a:pt x="24" y="135"/>
                  <a:pt x="24" y="135"/>
                </a:cubicBezTo>
                <a:cubicBezTo>
                  <a:pt x="24" y="136"/>
                  <a:pt x="24" y="136"/>
                  <a:pt x="24" y="136"/>
                </a:cubicBezTo>
                <a:cubicBezTo>
                  <a:pt x="24" y="135"/>
                  <a:pt x="25" y="135"/>
                  <a:pt x="26" y="135"/>
                </a:cubicBezTo>
                <a:cubicBezTo>
                  <a:pt x="26" y="136"/>
                  <a:pt x="27" y="136"/>
                  <a:pt x="28" y="136"/>
                </a:cubicBezTo>
                <a:cubicBezTo>
                  <a:pt x="28" y="136"/>
                  <a:pt x="26" y="136"/>
                  <a:pt x="25" y="136"/>
                </a:cubicBezTo>
                <a:cubicBezTo>
                  <a:pt x="26" y="137"/>
                  <a:pt x="26" y="137"/>
                  <a:pt x="26" y="137"/>
                </a:cubicBezTo>
                <a:cubicBezTo>
                  <a:pt x="25" y="137"/>
                  <a:pt x="25" y="137"/>
                  <a:pt x="25" y="137"/>
                </a:cubicBezTo>
                <a:cubicBezTo>
                  <a:pt x="24" y="137"/>
                  <a:pt x="23" y="138"/>
                  <a:pt x="22" y="137"/>
                </a:cubicBezTo>
                <a:close/>
                <a:moveTo>
                  <a:pt x="26" y="138"/>
                </a:moveTo>
                <a:cubicBezTo>
                  <a:pt x="26" y="138"/>
                  <a:pt x="26" y="138"/>
                  <a:pt x="26" y="138"/>
                </a:cubicBezTo>
                <a:cubicBezTo>
                  <a:pt x="26" y="138"/>
                  <a:pt x="26" y="138"/>
                  <a:pt x="25" y="138"/>
                </a:cubicBezTo>
                <a:cubicBezTo>
                  <a:pt x="25" y="138"/>
                  <a:pt x="26" y="138"/>
                  <a:pt x="26" y="138"/>
                </a:cubicBezTo>
                <a:close/>
                <a:moveTo>
                  <a:pt x="25" y="138"/>
                </a:moveTo>
                <a:cubicBezTo>
                  <a:pt x="25" y="138"/>
                  <a:pt x="25" y="138"/>
                  <a:pt x="25" y="138"/>
                </a:cubicBezTo>
                <a:cubicBezTo>
                  <a:pt x="25" y="138"/>
                  <a:pt x="25" y="138"/>
                  <a:pt x="25" y="138"/>
                </a:cubicBezTo>
                <a:cubicBezTo>
                  <a:pt x="25" y="138"/>
                  <a:pt x="25" y="138"/>
                  <a:pt x="25" y="138"/>
                </a:cubicBezTo>
                <a:close/>
                <a:moveTo>
                  <a:pt x="24" y="140"/>
                </a:moveTo>
                <a:cubicBezTo>
                  <a:pt x="24" y="139"/>
                  <a:pt x="24" y="139"/>
                  <a:pt x="24" y="139"/>
                </a:cubicBezTo>
                <a:cubicBezTo>
                  <a:pt x="24" y="139"/>
                  <a:pt x="25" y="139"/>
                  <a:pt x="26" y="139"/>
                </a:cubicBezTo>
                <a:cubicBezTo>
                  <a:pt x="25" y="139"/>
                  <a:pt x="25" y="139"/>
                  <a:pt x="24" y="140"/>
                </a:cubicBezTo>
                <a:close/>
                <a:moveTo>
                  <a:pt x="25" y="139"/>
                </a:moveTo>
                <a:cubicBezTo>
                  <a:pt x="26" y="139"/>
                  <a:pt x="27" y="139"/>
                  <a:pt x="27" y="139"/>
                </a:cubicBezTo>
                <a:cubicBezTo>
                  <a:pt x="26" y="139"/>
                  <a:pt x="26" y="140"/>
                  <a:pt x="25" y="139"/>
                </a:cubicBezTo>
                <a:close/>
                <a:moveTo>
                  <a:pt x="25" y="145"/>
                </a:moveTo>
                <a:cubicBezTo>
                  <a:pt x="24" y="145"/>
                  <a:pt x="24" y="145"/>
                  <a:pt x="24" y="145"/>
                </a:cubicBezTo>
                <a:cubicBezTo>
                  <a:pt x="25" y="144"/>
                  <a:pt x="25" y="144"/>
                  <a:pt x="25" y="144"/>
                </a:cubicBezTo>
                <a:cubicBezTo>
                  <a:pt x="25" y="144"/>
                  <a:pt x="24" y="144"/>
                  <a:pt x="24" y="144"/>
                </a:cubicBezTo>
                <a:cubicBezTo>
                  <a:pt x="25" y="144"/>
                  <a:pt x="25" y="143"/>
                  <a:pt x="25" y="144"/>
                </a:cubicBezTo>
                <a:cubicBezTo>
                  <a:pt x="25" y="144"/>
                  <a:pt x="25" y="145"/>
                  <a:pt x="25" y="145"/>
                </a:cubicBezTo>
                <a:close/>
                <a:moveTo>
                  <a:pt x="27" y="143"/>
                </a:moveTo>
                <a:cubicBezTo>
                  <a:pt x="27" y="143"/>
                  <a:pt x="26" y="143"/>
                  <a:pt x="26" y="143"/>
                </a:cubicBezTo>
                <a:cubicBezTo>
                  <a:pt x="26" y="142"/>
                  <a:pt x="27" y="142"/>
                  <a:pt x="27" y="142"/>
                </a:cubicBezTo>
                <a:cubicBezTo>
                  <a:pt x="27" y="142"/>
                  <a:pt x="27" y="142"/>
                  <a:pt x="28" y="142"/>
                </a:cubicBezTo>
                <a:lnTo>
                  <a:pt x="27" y="143"/>
                </a:lnTo>
                <a:close/>
                <a:moveTo>
                  <a:pt x="28" y="138"/>
                </a:moveTo>
                <a:cubicBezTo>
                  <a:pt x="28" y="138"/>
                  <a:pt x="28" y="138"/>
                  <a:pt x="28" y="138"/>
                </a:cubicBezTo>
                <a:cubicBezTo>
                  <a:pt x="28" y="138"/>
                  <a:pt x="28" y="138"/>
                  <a:pt x="28" y="138"/>
                </a:cubicBezTo>
                <a:cubicBezTo>
                  <a:pt x="27" y="138"/>
                  <a:pt x="27" y="138"/>
                  <a:pt x="27" y="137"/>
                </a:cubicBezTo>
                <a:cubicBezTo>
                  <a:pt x="27" y="137"/>
                  <a:pt x="27" y="137"/>
                  <a:pt x="27" y="137"/>
                </a:cubicBezTo>
                <a:cubicBezTo>
                  <a:pt x="28" y="137"/>
                  <a:pt x="28" y="137"/>
                  <a:pt x="28" y="137"/>
                </a:cubicBezTo>
                <a:cubicBezTo>
                  <a:pt x="28" y="138"/>
                  <a:pt x="28" y="138"/>
                  <a:pt x="28" y="138"/>
                </a:cubicBezTo>
                <a:close/>
                <a:moveTo>
                  <a:pt x="28" y="139"/>
                </a:moveTo>
                <a:cubicBezTo>
                  <a:pt x="28" y="138"/>
                  <a:pt x="28" y="138"/>
                  <a:pt x="29" y="138"/>
                </a:cubicBezTo>
                <a:cubicBezTo>
                  <a:pt x="29" y="138"/>
                  <a:pt x="28" y="138"/>
                  <a:pt x="29" y="138"/>
                </a:cubicBezTo>
                <a:cubicBezTo>
                  <a:pt x="29" y="139"/>
                  <a:pt x="28" y="139"/>
                  <a:pt x="28" y="139"/>
                </a:cubicBezTo>
                <a:close/>
                <a:moveTo>
                  <a:pt x="29" y="143"/>
                </a:moveTo>
                <a:cubicBezTo>
                  <a:pt x="28" y="141"/>
                  <a:pt x="30" y="142"/>
                  <a:pt x="30" y="143"/>
                </a:cubicBezTo>
                <a:cubicBezTo>
                  <a:pt x="30" y="142"/>
                  <a:pt x="29" y="143"/>
                  <a:pt x="29" y="143"/>
                </a:cubicBezTo>
                <a:close/>
                <a:moveTo>
                  <a:pt x="30" y="138"/>
                </a:moveTo>
                <a:cubicBezTo>
                  <a:pt x="30" y="138"/>
                  <a:pt x="30" y="137"/>
                  <a:pt x="30" y="137"/>
                </a:cubicBezTo>
                <a:cubicBezTo>
                  <a:pt x="31" y="138"/>
                  <a:pt x="31" y="137"/>
                  <a:pt x="32" y="137"/>
                </a:cubicBezTo>
                <a:cubicBezTo>
                  <a:pt x="31" y="137"/>
                  <a:pt x="31" y="138"/>
                  <a:pt x="30" y="138"/>
                </a:cubicBezTo>
                <a:close/>
                <a:moveTo>
                  <a:pt x="30" y="142"/>
                </a:moveTo>
                <a:cubicBezTo>
                  <a:pt x="31" y="141"/>
                  <a:pt x="30" y="141"/>
                  <a:pt x="31" y="141"/>
                </a:cubicBezTo>
                <a:cubicBezTo>
                  <a:pt x="31" y="141"/>
                  <a:pt x="31" y="142"/>
                  <a:pt x="30" y="142"/>
                </a:cubicBezTo>
                <a:close/>
                <a:moveTo>
                  <a:pt x="32" y="144"/>
                </a:moveTo>
                <a:cubicBezTo>
                  <a:pt x="32" y="143"/>
                  <a:pt x="32" y="143"/>
                  <a:pt x="31" y="143"/>
                </a:cubicBezTo>
                <a:cubicBezTo>
                  <a:pt x="31" y="144"/>
                  <a:pt x="31" y="144"/>
                  <a:pt x="31" y="144"/>
                </a:cubicBezTo>
                <a:cubicBezTo>
                  <a:pt x="30" y="144"/>
                  <a:pt x="31" y="143"/>
                  <a:pt x="31" y="143"/>
                </a:cubicBezTo>
                <a:cubicBezTo>
                  <a:pt x="32" y="143"/>
                  <a:pt x="31" y="143"/>
                  <a:pt x="32" y="143"/>
                </a:cubicBezTo>
                <a:cubicBezTo>
                  <a:pt x="32" y="143"/>
                  <a:pt x="31" y="142"/>
                  <a:pt x="32" y="142"/>
                </a:cubicBezTo>
                <a:cubicBezTo>
                  <a:pt x="32" y="142"/>
                  <a:pt x="32" y="142"/>
                  <a:pt x="32" y="142"/>
                </a:cubicBezTo>
                <a:cubicBezTo>
                  <a:pt x="32" y="143"/>
                  <a:pt x="32" y="143"/>
                  <a:pt x="32" y="143"/>
                </a:cubicBezTo>
                <a:cubicBezTo>
                  <a:pt x="32" y="143"/>
                  <a:pt x="32" y="144"/>
                  <a:pt x="32" y="144"/>
                </a:cubicBezTo>
                <a:close/>
                <a:moveTo>
                  <a:pt x="33" y="133"/>
                </a:moveTo>
                <a:cubicBezTo>
                  <a:pt x="33" y="134"/>
                  <a:pt x="32" y="133"/>
                  <a:pt x="32" y="134"/>
                </a:cubicBezTo>
                <a:cubicBezTo>
                  <a:pt x="31" y="133"/>
                  <a:pt x="31" y="133"/>
                  <a:pt x="30" y="133"/>
                </a:cubicBezTo>
                <a:cubicBezTo>
                  <a:pt x="30" y="134"/>
                  <a:pt x="31" y="134"/>
                  <a:pt x="30" y="134"/>
                </a:cubicBezTo>
                <a:cubicBezTo>
                  <a:pt x="30" y="134"/>
                  <a:pt x="30" y="133"/>
                  <a:pt x="30" y="133"/>
                </a:cubicBezTo>
                <a:cubicBezTo>
                  <a:pt x="30" y="133"/>
                  <a:pt x="30" y="132"/>
                  <a:pt x="31" y="133"/>
                </a:cubicBezTo>
                <a:cubicBezTo>
                  <a:pt x="31" y="132"/>
                  <a:pt x="31" y="132"/>
                  <a:pt x="30" y="132"/>
                </a:cubicBezTo>
                <a:cubicBezTo>
                  <a:pt x="31" y="132"/>
                  <a:pt x="31" y="132"/>
                  <a:pt x="31" y="132"/>
                </a:cubicBezTo>
                <a:cubicBezTo>
                  <a:pt x="30" y="132"/>
                  <a:pt x="30" y="132"/>
                  <a:pt x="30" y="132"/>
                </a:cubicBezTo>
                <a:cubicBezTo>
                  <a:pt x="30" y="131"/>
                  <a:pt x="31" y="131"/>
                  <a:pt x="31" y="131"/>
                </a:cubicBezTo>
                <a:cubicBezTo>
                  <a:pt x="31" y="131"/>
                  <a:pt x="31" y="130"/>
                  <a:pt x="32" y="131"/>
                </a:cubicBezTo>
                <a:cubicBezTo>
                  <a:pt x="31" y="131"/>
                  <a:pt x="31" y="131"/>
                  <a:pt x="31" y="131"/>
                </a:cubicBezTo>
                <a:cubicBezTo>
                  <a:pt x="32" y="131"/>
                  <a:pt x="32" y="131"/>
                  <a:pt x="33" y="131"/>
                </a:cubicBezTo>
                <a:cubicBezTo>
                  <a:pt x="33" y="131"/>
                  <a:pt x="33" y="131"/>
                  <a:pt x="33" y="131"/>
                </a:cubicBezTo>
                <a:cubicBezTo>
                  <a:pt x="32" y="132"/>
                  <a:pt x="32" y="132"/>
                  <a:pt x="31" y="132"/>
                </a:cubicBezTo>
                <a:cubicBezTo>
                  <a:pt x="31" y="132"/>
                  <a:pt x="31" y="132"/>
                  <a:pt x="32" y="132"/>
                </a:cubicBezTo>
                <a:cubicBezTo>
                  <a:pt x="31" y="132"/>
                  <a:pt x="31" y="132"/>
                  <a:pt x="31" y="132"/>
                </a:cubicBezTo>
                <a:cubicBezTo>
                  <a:pt x="32" y="133"/>
                  <a:pt x="32" y="132"/>
                  <a:pt x="32" y="133"/>
                </a:cubicBezTo>
                <a:cubicBezTo>
                  <a:pt x="32" y="132"/>
                  <a:pt x="32" y="132"/>
                  <a:pt x="32" y="132"/>
                </a:cubicBezTo>
                <a:cubicBezTo>
                  <a:pt x="32" y="132"/>
                  <a:pt x="32" y="132"/>
                  <a:pt x="32" y="132"/>
                </a:cubicBezTo>
                <a:cubicBezTo>
                  <a:pt x="32" y="132"/>
                  <a:pt x="32" y="132"/>
                  <a:pt x="32" y="132"/>
                </a:cubicBezTo>
                <a:cubicBezTo>
                  <a:pt x="33" y="133"/>
                  <a:pt x="33" y="132"/>
                  <a:pt x="34" y="133"/>
                </a:cubicBezTo>
                <a:cubicBezTo>
                  <a:pt x="34" y="133"/>
                  <a:pt x="35" y="133"/>
                  <a:pt x="34" y="133"/>
                </a:cubicBezTo>
                <a:cubicBezTo>
                  <a:pt x="34" y="133"/>
                  <a:pt x="33" y="133"/>
                  <a:pt x="33" y="133"/>
                </a:cubicBezTo>
                <a:close/>
                <a:moveTo>
                  <a:pt x="34" y="139"/>
                </a:moveTo>
                <a:cubicBezTo>
                  <a:pt x="34" y="139"/>
                  <a:pt x="34" y="139"/>
                  <a:pt x="34" y="139"/>
                </a:cubicBezTo>
                <a:cubicBezTo>
                  <a:pt x="34" y="139"/>
                  <a:pt x="35" y="139"/>
                  <a:pt x="35" y="139"/>
                </a:cubicBezTo>
                <a:cubicBezTo>
                  <a:pt x="34" y="139"/>
                  <a:pt x="34" y="140"/>
                  <a:pt x="34" y="139"/>
                </a:cubicBezTo>
                <a:close/>
                <a:moveTo>
                  <a:pt x="34" y="145"/>
                </a:moveTo>
                <a:cubicBezTo>
                  <a:pt x="34" y="145"/>
                  <a:pt x="35" y="145"/>
                  <a:pt x="36" y="145"/>
                </a:cubicBezTo>
                <a:cubicBezTo>
                  <a:pt x="35" y="146"/>
                  <a:pt x="35" y="146"/>
                  <a:pt x="34" y="145"/>
                </a:cubicBezTo>
                <a:close/>
                <a:moveTo>
                  <a:pt x="36" y="139"/>
                </a:moveTo>
                <a:cubicBezTo>
                  <a:pt x="36" y="138"/>
                  <a:pt x="37" y="139"/>
                  <a:pt x="37" y="139"/>
                </a:cubicBezTo>
                <a:cubicBezTo>
                  <a:pt x="37" y="139"/>
                  <a:pt x="36" y="139"/>
                  <a:pt x="36" y="139"/>
                </a:cubicBezTo>
                <a:close/>
                <a:moveTo>
                  <a:pt x="38" y="137"/>
                </a:moveTo>
                <a:cubicBezTo>
                  <a:pt x="39" y="136"/>
                  <a:pt x="39" y="135"/>
                  <a:pt x="38" y="135"/>
                </a:cubicBezTo>
                <a:cubicBezTo>
                  <a:pt x="37" y="134"/>
                  <a:pt x="38" y="134"/>
                  <a:pt x="38" y="134"/>
                </a:cubicBezTo>
                <a:cubicBezTo>
                  <a:pt x="39" y="135"/>
                  <a:pt x="39" y="134"/>
                  <a:pt x="40" y="134"/>
                </a:cubicBezTo>
                <a:cubicBezTo>
                  <a:pt x="40" y="135"/>
                  <a:pt x="40" y="134"/>
                  <a:pt x="41" y="134"/>
                </a:cubicBezTo>
                <a:cubicBezTo>
                  <a:pt x="41" y="134"/>
                  <a:pt x="41" y="134"/>
                  <a:pt x="41" y="135"/>
                </a:cubicBezTo>
                <a:cubicBezTo>
                  <a:pt x="41" y="135"/>
                  <a:pt x="40" y="135"/>
                  <a:pt x="40" y="135"/>
                </a:cubicBezTo>
                <a:cubicBezTo>
                  <a:pt x="40" y="134"/>
                  <a:pt x="40" y="134"/>
                  <a:pt x="40" y="135"/>
                </a:cubicBezTo>
                <a:cubicBezTo>
                  <a:pt x="40" y="135"/>
                  <a:pt x="39" y="135"/>
                  <a:pt x="39" y="135"/>
                </a:cubicBezTo>
                <a:cubicBezTo>
                  <a:pt x="38" y="136"/>
                  <a:pt x="39" y="137"/>
                  <a:pt x="38" y="137"/>
                </a:cubicBezTo>
                <a:close/>
                <a:moveTo>
                  <a:pt x="39" y="137"/>
                </a:moveTo>
                <a:cubicBezTo>
                  <a:pt x="39" y="136"/>
                  <a:pt x="40" y="135"/>
                  <a:pt x="41" y="136"/>
                </a:cubicBezTo>
                <a:cubicBezTo>
                  <a:pt x="40" y="137"/>
                  <a:pt x="40" y="137"/>
                  <a:pt x="40" y="137"/>
                </a:cubicBezTo>
                <a:cubicBezTo>
                  <a:pt x="40" y="137"/>
                  <a:pt x="40" y="137"/>
                  <a:pt x="39" y="137"/>
                </a:cubicBezTo>
                <a:close/>
                <a:moveTo>
                  <a:pt x="42" y="140"/>
                </a:moveTo>
                <a:cubicBezTo>
                  <a:pt x="41" y="140"/>
                  <a:pt x="41" y="140"/>
                  <a:pt x="40" y="140"/>
                </a:cubicBezTo>
                <a:cubicBezTo>
                  <a:pt x="40" y="139"/>
                  <a:pt x="42" y="140"/>
                  <a:pt x="42" y="140"/>
                </a:cubicBezTo>
                <a:close/>
                <a:moveTo>
                  <a:pt x="40" y="144"/>
                </a:moveTo>
                <a:cubicBezTo>
                  <a:pt x="41" y="143"/>
                  <a:pt x="41" y="144"/>
                  <a:pt x="41" y="143"/>
                </a:cubicBezTo>
                <a:cubicBezTo>
                  <a:pt x="42" y="143"/>
                  <a:pt x="42" y="143"/>
                  <a:pt x="42" y="144"/>
                </a:cubicBezTo>
                <a:cubicBezTo>
                  <a:pt x="42" y="144"/>
                  <a:pt x="41" y="144"/>
                  <a:pt x="40" y="144"/>
                </a:cubicBezTo>
                <a:close/>
                <a:moveTo>
                  <a:pt x="48" y="130"/>
                </a:moveTo>
                <a:cubicBezTo>
                  <a:pt x="49" y="130"/>
                  <a:pt x="49" y="129"/>
                  <a:pt x="50" y="129"/>
                </a:cubicBezTo>
                <a:cubicBezTo>
                  <a:pt x="50" y="130"/>
                  <a:pt x="48" y="130"/>
                  <a:pt x="48" y="130"/>
                </a:cubicBezTo>
                <a:close/>
                <a:moveTo>
                  <a:pt x="50" y="142"/>
                </a:moveTo>
                <a:cubicBezTo>
                  <a:pt x="50" y="141"/>
                  <a:pt x="50" y="141"/>
                  <a:pt x="50" y="141"/>
                </a:cubicBezTo>
                <a:cubicBezTo>
                  <a:pt x="51" y="141"/>
                  <a:pt x="50" y="142"/>
                  <a:pt x="50" y="142"/>
                </a:cubicBezTo>
                <a:close/>
                <a:moveTo>
                  <a:pt x="53" y="129"/>
                </a:moveTo>
                <a:cubicBezTo>
                  <a:pt x="53" y="129"/>
                  <a:pt x="52" y="129"/>
                  <a:pt x="52" y="129"/>
                </a:cubicBezTo>
                <a:cubicBezTo>
                  <a:pt x="52" y="129"/>
                  <a:pt x="52" y="129"/>
                  <a:pt x="52" y="130"/>
                </a:cubicBezTo>
                <a:cubicBezTo>
                  <a:pt x="52" y="130"/>
                  <a:pt x="51" y="130"/>
                  <a:pt x="51" y="130"/>
                </a:cubicBezTo>
                <a:cubicBezTo>
                  <a:pt x="51" y="129"/>
                  <a:pt x="51" y="129"/>
                  <a:pt x="52" y="128"/>
                </a:cubicBezTo>
                <a:cubicBezTo>
                  <a:pt x="52" y="129"/>
                  <a:pt x="52" y="128"/>
                  <a:pt x="53" y="129"/>
                </a:cubicBezTo>
                <a:cubicBezTo>
                  <a:pt x="53" y="129"/>
                  <a:pt x="53" y="129"/>
                  <a:pt x="53" y="129"/>
                </a:cubicBezTo>
                <a:close/>
                <a:moveTo>
                  <a:pt x="56" y="128"/>
                </a:moveTo>
                <a:cubicBezTo>
                  <a:pt x="56" y="128"/>
                  <a:pt x="57" y="128"/>
                  <a:pt x="57" y="128"/>
                </a:cubicBezTo>
                <a:cubicBezTo>
                  <a:pt x="57" y="128"/>
                  <a:pt x="56" y="128"/>
                  <a:pt x="56" y="128"/>
                </a:cubicBezTo>
                <a:close/>
                <a:moveTo>
                  <a:pt x="57" y="139"/>
                </a:moveTo>
                <a:cubicBezTo>
                  <a:pt x="57" y="138"/>
                  <a:pt x="58" y="138"/>
                  <a:pt x="58" y="139"/>
                </a:cubicBezTo>
                <a:cubicBezTo>
                  <a:pt x="58" y="139"/>
                  <a:pt x="58" y="139"/>
                  <a:pt x="57" y="139"/>
                </a:cubicBezTo>
                <a:close/>
                <a:moveTo>
                  <a:pt x="62" y="127"/>
                </a:moveTo>
                <a:cubicBezTo>
                  <a:pt x="62" y="126"/>
                  <a:pt x="61" y="127"/>
                  <a:pt x="61" y="127"/>
                </a:cubicBezTo>
                <a:cubicBezTo>
                  <a:pt x="61" y="126"/>
                  <a:pt x="62" y="126"/>
                  <a:pt x="62" y="127"/>
                </a:cubicBezTo>
                <a:close/>
                <a:moveTo>
                  <a:pt x="60" y="126"/>
                </a:moveTo>
                <a:cubicBezTo>
                  <a:pt x="61" y="126"/>
                  <a:pt x="61" y="127"/>
                  <a:pt x="61" y="127"/>
                </a:cubicBezTo>
                <a:cubicBezTo>
                  <a:pt x="61" y="127"/>
                  <a:pt x="60" y="127"/>
                  <a:pt x="60" y="126"/>
                </a:cubicBezTo>
                <a:close/>
                <a:moveTo>
                  <a:pt x="61" y="139"/>
                </a:moveTo>
                <a:cubicBezTo>
                  <a:pt x="61" y="139"/>
                  <a:pt x="60" y="139"/>
                  <a:pt x="60" y="139"/>
                </a:cubicBezTo>
                <a:cubicBezTo>
                  <a:pt x="61" y="138"/>
                  <a:pt x="62" y="138"/>
                  <a:pt x="62" y="139"/>
                </a:cubicBezTo>
                <a:cubicBezTo>
                  <a:pt x="62" y="138"/>
                  <a:pt x="61" y="139"/>
                  <a:pt x="61" y="139"/>
                </a:cubicBezTo>
                <a:close/>
                <a:moveTo>
                  <a:pt x="61" y="131"/>
                </a:moveTo>
                <a:cubicBezTo>
                  <a:pt x="62" y="131"/>
                  <a:pt x="62" y="131"/>
                  <a:pt x="62" y="131"/>
                </a:cubicBezTo>
                <a:cubicBezTo>
                  <a:pt x="62" y="132"/>
                  <a:pt x="62" y="132"/>
                  <a:pt x="61" y="131"/>
                </a:cubicBezTo>
                <a:close/>
                <a:moveTo>
                  <a:pt x="61" y="130"/>
                </a:moveTo>
                <a:cubicBezTo>
                  <a:pt x="61" y="130"/>
                  <a:pt x="61" y="130"/>
                  <a:pt x="61" y="130"/>
                </a:cubicBezTo>
                <a:cubicBezTo>
                  <a:pt x="61" y="130"/>
                  <a:pt x="61" y="130"/>
                  <a:pt x="61" y="130"/>
                </a:cubicBezTo>
                <a:cubicBezTo>
                  <a:pt x="61" y="129"/>
                  <a:pt x="61" y="129"/>
                  <a:pt x="61" y="129"/>
                </a:cubicBezTo>
                <a:cubicBezTo>
                  <a:pt x="62" y="129"/>
                  <a:pt x="62" y="128"/>
                  <a:pt x="63" y="128"/>
                </a:cubicBezTo>
                <a:cubicBezTo>
                  <a:pt x="63" y="129"/>
                  <a:pt x="62" y="129"/>
                  <a:pt x="61" y="130"/>
                </a:cubicBezTo>
                <a:close/>
                <a:moveTo>
                  <a:pt x="66" y="129"/>
                </a:moveTo>
                <a:cubicBezTo>
                  <a:pt x="65" y="129"/>
                  <a:pt x="65" y="129"/>
                  <a:pt x="65" y="129"/>
                </a:cubicBezTo>
                <a:cubicBezTo>
                  <a:pt x="64" y="129"/>
                  <a:pt x="64" y="129"/>
                  <a:pt x="64" y="129"/>
                </a:cubicBezTo>
                <a:cubicBezTo>
                  <a:pt x="64" y="128"/>
                  <a:pt x="65" y="128"/>
                  <a:pt x="65" y="128"/>
                </a:cubicBezTo>
                <a:cubicBezTo>
                  <a:pt x="65" y="128"/>
                  <a:pt x="66" y="128"/>
                  <a:pt x="66" y="128"/>
                </a:cubicBezTo>
                <a:cubicBezTo>
                  <a:pt x="66" y="129"/>
                  <a:pt x="66" y="128"/>
                  <a:pt x="66" y="129"/>
                </a:cubicBezTo>
                <a:close/>
                <a:moveTo>
                  <a:pt x="67" y="126"/>
                </a:moveTo>
                <a:cubicBezTo>
                  <a:pt x="67" y="126"/>
                  <a:pt x="68" y="126"/>
                  <a:pt x="68" y="126"/>
                </a:cubicBezTo>
                <a:cubicBezTo>
                  <a:pt x="68" y="127"/>
                  <a:pt x="67" y="126"/>
                  <a:pt x="67" y="126"/>
                </a:cubicBezTo>
                <a:close/>
                <a:moveTo>
                  <a:pt x="69" y="126"/>
                </a:moveTo>
                <a:cubicBezTo>
                  <a:pt x="69" y="126"/>
                  <a:pt x="69" y="125"/>
                  <a:pt x="70" y="126"/>
                </a:cubicBezTo>
                <a:cubicBezTo>
                  <a:pt x="69" y="126"/>
                  <a:pt x="69" y="127"/>
                  <a:pt x="69" y="126"/>
                </a:cubicBezTo>
                <a:close/>
                <a:moveTo>
                  <a:pt x="72" y="124"/>
                </a:moveTo>
                <a:cubicBezTo>
                  <a:pt x="72" y="124"/>
                  <a:pt x="72" y="124"/>
                  <a:pt x="72" y="124"/>
                </a:cubicBezTo>
                <a:cubicBezTo>
                  <a:pt x="72" y="123"/>
                  <a:pt x="73" y="124"/>
                  <a:pt x="74" y="124"/>
                </a:cubicBezTo>
                <a:cubicBezTo>
                  <a:pt x="73" y="124"/>
                  <a:pt x="74" y="125"/>
                  <a:pt x="73" y="125"/>
                </a:cubicBezTo>
                <a:cubicBezTo>
                  <a:pt x="73" y="125"/>
                  <a:pt x="73" y="124"/>
                  <a:pt x="73" y="124"/>
                </a:cubicBezTo>
                <a:cubicBezTo>
                  <a:pt x="72" y="125"/>
                  <a:pt x="72" y="125"/>
                  <a:pt x="72" y="126"/>
                </a:cubicBezTo>
                <a:cubicBezTo>
                  <a:pt x="72" y="126"/>
                  <a:pt x="72" y="125"/>
                  <a:pt x="71" y="125"/>
                </a:cubicBezTo>
                <a:cubicBezTo>
                  <a:pt x="72" y="124"/>
                  <a:pt x="72" y="125"/>
                  <a:pt x="72" y="124"/>
                </a:cubicBezTo>
                <a:close/>
                <a:moveTo>
                  <a:pt x="71" y="126"/>
                </a:moveTo>
                <a:cubicBezTo>
                  <a:pt x="70" y="125"/>
                  <a:pt x="71" y="125"/>
                  <a:pt x="72" y="126"/>
                </a:cubicBezTo>
                <a:cubicBezTo>
                  <a:pt x="71" y="126"/>
                  <a:pt x="71" y="126"/>
                  <a:pt x="71" y="126"/>
                </a:cubicBezTo>
                <a:close/>
                <a:moveTo>
                  <a:pt x="71" y="127"/>
                </a:moveTo>
                <a:cubicBezTo>
                  <a:pt x="72" y="128"/>
                  <a:pt x="72" y="126"/>
                  <a:pt x="73" y="127"/>
                </a:cubicBezTo>
                <a:cubicBezTo>
                  <a:pt x="73" y="126"/>
                  <a:pt x="73" y="126"/>
                  <a:pt x="74" y="127"/>
                </a:cubicBezTo>
                <a:cubicBezTo>
                  <a:pt x="74" y="127"/>
                  <a:pt x="74" y="127"/>
                  <a:pt x="74" y="127"/>
                </a:cubicBezTo>
                <a:cubicBezTo>
                  <a:pt x="74" y="127"/>
                  <a:pt x="74" y="127"/>
                  <a:pt x="74" y="127"/>
                </a:cubicBezTo>
                <a:cubicBezTo>
                  <a:pt x="73" y="127"/>
                  <a:pt x="73" y="127"/>
                  <a:pt x="73" y="128"/>
                </a:cubicBezTo>
                <a:cubicBezTo>
                  <a:pt x="73" y="127"/>
                  <a:pt x="73" y="127"/>
                  <a:pt x="73" y="127"/>
                </a:cubicBezTo>
                <a:cubicBezTo>
                  <a:pt x="72" y="128"/>
                  <a:pt x="71" y="128"/>
                  <a:pt x="71" y="127"/>
                </a:cubicBezTo>
                <a:close/>
                <a:moveTo>
                  <a:pt x="73" y="136"/>
                </a:moveTo>
                <a:cubicBezTo>
                  <a:pt x="73" y="135"/>
                  <a:pt x="74" y="135"/>
                  <a:pt x="74" y="135"/>
                </a:cubicBezTo>
                <a:cubicBezTo>
                  <a:pt x="74" y="136"/>
                  <a:pt x="73" y="136"/>
                  <a:pt x="73" y="136"/>
                </a:cubicBezTo>
                <a:close/>
                <a:moveTo>
                  <a:pt x="75" y="125"/>
                </a:moveTo>
                <a:cubicBezTo>
                  <a:pt x="75" y="125"/>
                  <a:pt x="75" y="125"/>
                  <a:pt x="75" y="125"/>
                </a:cubicBezTo>
                <a:cubicBezTo>
                  <a:pt x="75" y="125"/>
                  <a:pt x="75" y="125"/>
                  <a:pt x="75" y="125"/>
                </a:cubicBezTo>
                <a:cubicBezTo>
                  <a:pt x="74" y="126"/>
                  <a:pt x="74" y="126"/>
                  <a:pt x="74" y="126"/>
                </a:cubicBezTo>
                <a:cubicBezTo>
                  <a:pt x="74" y="126"/>
                  <a:pt x="73" y="126"/>
                  <a:pt x="73" y="126"/>
                </a:cubicBezTo>
                <a:cubicBezTo>
                  <a:pt x="73" y="126"/>
                  <a:pt x="73" y="126"/>
                  <a:pt x="73" y="126"/>
                </a:cubicBezTo>
                <a:cubicBezTo>
                  <a:pt x="72" y="125"/>
                  <a:pt x="74" y="125"/>
                  <a:pt x="75" y="125"/>
                </a:cubicBezTo>
                <a:cubicBezTo>
                  <a:pt x="75" y="125"/>
                  <a:pt x="75" y="125"/>
                  <a:pt x="75" y="125"/>
                </a:cubicBezTo>
                <a:close/>
                <a:moveTo>
                  <a:pt x="76" y="125"/>
                </a:moveTo>
                <a:cubicBezTo>
                  <a:pt x="75" y="125"/>
                  <a:pt x="75" y="125"/>
                  <a:pt x="75" y="125"/>
                </a:cubicBezTo>
                <a:cubicBezTo>
                  <a:pt x="75" y="125"/>
                  <a:pt x="75" y="125"/>
                  <a:pt x="75" y="125"/>
                </a:cubicBezTo>
                <a:cubicBezTo>
                  <a:pt x="75" y="125"/>
                  <a:pt x="75" y="125"/>
                  <a:pt x="75" y="125"/>
                </a:cubicBezTo>
                <a:cubicBezTo>
                  <a:pt x="75" y="125"/>
                  <a:pt x="75" y="125"/>
                  <a:pt x="75" y="125"/>
                </a:cubicBezTo>
                <a:cubicBezTo>
                  <a:pt x="76" y="125"/>
                  <a:pt x="76" y="125"/>
                  <a:pt x="76" y="125"/>
                </a:cubicBezTo>
                <a:cubicBezTo>
                  <a:pt x="76" y="125"/>
                  <a:pt x="76" y="125"/>
                  <a:pt x="76" y="124"/>
                </a:cubicBezTo>
                <a:cubicBezTo>
                  <a:pt x="76" y="124"/>
                  <a:pt x="76" y="124"/>
                  <a:pt x="76" y="125"/>
                </a:cubicBezTo>
                <a:close/>
                <a:moveTo>
                  <a:pt x="75" y="123"/>
                </a:moveTo>
                <a:cubicBezTo>
                  <a:pt x="75" y="123"/>
                  <a:pt x="76" y="123"/>
                  <a:pt x="76" y="123"/>
                </a:cubicBezTo>
                <a:cubicBezTo>
                  <a:pt x="76" y="124"/>
                  <a:pt x="76" y="124"/>
                  <a:pt x="75" y="123"/>
                </a:cubicBezTo>
                <a:close/>
                <a:moveTo>
                  <a:pt x="78" y="125"/>
                </a:moveTo>
                <a:cubicBezTo>
                  <a:pt x="77" y="125"/>
                  <a:pt x="77" y="125"/>
                  <a:pt x="76" y="125"/>
                </a:cubicBezTo>
                <a:cubicBezTo>
                  <a:pt x="76" y="125"/>
                  <a:pt x="77" y="124"/>
                  <a:pt x="76" y="124"/>
                </a:cubicBezTo>
                <a:cubicBezTo>
                  <a:pt x="77" y="124"/>
                  <a:pt x="77" y="124"/>
                  <a:pt x="78" y="124"/>
                </a:cubicBezTo>
                <a:cubicBezTo>
                  <a:pt x="78" y="124"/>
                  <a:pt x="77" y="124"/>
                  <a:pt x="77" y="125"/>
                </a:cubicBezTo>
                <a:cubicBezTo>
                  <a:pt x="77" y="125"/>
                  <a:pt x="78" y="125"/>
                  <a:pt x="78" y="125"/>
                </a:cubicBezTo>
                <a:close/>
                <a:moveTo>
                  <a:pt x="81" y="123"/>
                </a:moveTo>
                <a:cubicBezTo>
                  <a:pt x="81" y="123"/>
                  <a:pt x="81" y="123"/>
                  <a:pt x="81" y="123"/>
                </a:cubicBezTo>
                <a:cubicBezTo>
                  <a:pt x="81" y="123"/>
                  <a:pt x="81" y="123"/>
                  <a:pt x="81" y="123"/>
                </a:cubicBezTo>
                <a:cubicBezTo>
                  <a:pt x="81" y="122"/>
                  <a:pt x="81" y="122"/>
                  <a:pt x="81" y="122"/>
                </a:cubicBezTo>
                <a:cubicBezTo>
                  <a:pt x="81" y="122"/>
                  <a:pt x="81" y="122"/>
                  <a:pt x="81" y="122"/>
                </a:cubicBezTo>
                <a:cubicBezTo>
                  <a:pt x="81" y="122"/>
                  <a:pt x="81" y="122"/>
                  <a:pt x="81" y="122"/>
                </a:cubicBezTo>
                <a:cubicBezTo>
                  <a:pt x="81" y="122"/>
                  <a:pt x="81" y="122"/>
                  <a:pt x="81" y="122"/>
                </a:cubicBezTo>
                <a:cubicBezTo>
                  <a:pt x="81" y="122"/>
                  <a:pt x="82" y="123"/>
                  <a:pt x="82" y="123"/>
                </a:cubicBezTo>
                <a:cubicBezTo>
                  <a:pt x="81" y="123"/>
                  <a:pt x="81" y="124"/>
                  <a:pt x="81" y="123"/>
                </a:cubicBezTo>
                <a:cubicBezTo>
                  <a:pt x="81" y="123"/>
                  <a:pt x="81" y="123"/>
                  <a:pt x="81" y="123"/>
                </a:cubicBezTo>
                <a:close/>
                <a:moveTo>
                  <a:pt x="79" y="135"/>
                </a:moveTo>
                <a:cubicBezTo>
                  <a:pt x="79" y="135"/>
                  <a:pt x="79" y="135"/>
                  <a:pt x="79" y="135"/>
                </a:cubicBezTo>
                <a:cubicBezTo>
                  <a:pt x="79" y="135"/>
                  <a:pt x="79" y="135"/>
                  <a:pt x="79" y="135"/>
                </a:cubicBezTo>
                <a:cubicBezTo>
                  <a:pt x="79" y="135"/>
                  <a:pt x="79" y="135"/>
                  <a:pt x="79" y="135"/>
                </a:cubicBezTo>
                <a:close/>
                <a:moveTo>
                  <a:pt x="79" y="125"/>
                </a:moveTo>
                <a:cubicBezTo>
                  <a:pt x="79" y="125"/>
                  <a:pt x="79" y="125"/>
                  <a:pt x="79" y="124"/>
                </a:cubicBezTo>
                <a:cubicBezTo>
                  <a:pt x="79" y="124"/>
                  <a:pt x="79" y="125"/>
                  <a:pt x="80" y="124"/>
                </a:cubicBezTo>
                <a:cubicBezTo>
                  <a:pt x="80" y="124"/>
                  <a:pt x="80" y="124"/>
                  <a:pt x="80" y="124"/>
                </a:cubicBezTo>
                <a:cubicBezTo>
                  <a:pt x="80" y="125"/>
                  <a:pt x="79" y="125"/>
                  <a:pt x="79" y="125"/>
                </a:cubicBezTo>
                <a:close/>
                <a:moveTo>
                  <a:pt x="81" y="135"/>
                </a:moveTo>
                <a:cubicBezTo>
                  <a:pt x="81" y="135"/>
                  <a:pt x="80" y="135"/>
                  <a:pt x="80" y="135"/>
                </a:cubicBezTo>
                <a:cubicBezTo>
                  <a:pt x="81" y="135"/>
                  <a:pt x="81" y="135"/>
                  <a:pt x="81" y="135"/>
                </a:cubicBezTo>
                <a:cubicBezTo>
                  <a:pt x="81" y="135"/>
                  <a:pt x="81" y="135"/>
                  <a:pt x="81" y="135"/>
                </a:cubicBezTo>
                <a:close/>
                <a:moveTo>
                  <a:pt x="81" y="134"/>
                </a:moveTo>
                <a:cubicBezTo>
                  <a:pt x="81" y="134"/>
                  <a:pt x="81" y="134"/>
                  <a:pt x="82" y="134"/>
                </a:cubicBezTo>
                <a:cubicBezTo>
                  <a:pt x="82" y="134"/>
                  <a:pt x="82" y="134"/>
                  <a:pt x="82" y="134"/>
                </a:cubicBezTo>
                <a:cubicBezTo>
                  <a:pt x="81" y="134"/>
                  <a:pt x="81" y="134"/>
                  <a:pt x="81" y="134"/>
                </a:cubicBezTo>
                <a:close/>
                <a:moveTo>
                  <a:pt x="82" y="124"/>
                </a:moveTo>
                <a:cubicBezTo>
                  <a:pt x="82" y="124"/>
                  <a:pt x="82" y="124"/>
                  <a:pt x="82" y="123"/>
                </a:cubicBezTo>
                <a:cubicBezTo>
                  <a:pt x="82" y="123"/>
                  <a:pt x="82" y="123"/>
                  <a:pt x="82" y="123"/>
                </a:cubicBezTo>
                <a:cubicBezTo>
                  <a:pt x="82" y="123"/>
                  <a:pt x="82" y="123"/>
                  <a:pt x="82" y="124"/>
                </a:cubicBezTo>
                <a:cubicBezTo>
                  <a:pt x="82" y="124"/>
                  <a:pt x="82" y="124"/>
                  <a:pt x="82" y="124"/>
                </a:cubicBezTo>
                <a:close/>
                <a:moveTo>
                  <a:pt x="83" y="123"/>
                </a:moveTo>
                <a:cubicBezTo>
                  <a:pt x="83" y="123"/>
                  <a:pt x="83" y="123"/>
                  <a:pt x="82" y="124"/>
                </a:cubicBezTo>
                <a:cubicBezTo>
                  <a:pt x="82" y="123"/>
                  <a:pt x="82" y="123"/>
                  <a:pt x="82" y="123"/>
                </a:cubicBezTo>
                <a:cubicBezTo>
                  <a:pt x="82" y="123"/>
                  <a:pt x="82" y="123"/>
                  <a:pt x="83" y="123"/>
                </a:cubicBezTo>
                <a:cubicBezTo>
                  <a:pt x="83" y="123"/>
                  <a:pt x="83" y="123"/>
                  <a:pt x="83" y="123"/>
                </a:cubicBezTo>
                <a:cubicBezTo>
                  <a:pt x="83" y="123"/>
                  <a:pt x="83" y="123"/>
                  <a:pt x="83" y="123"/>
                </a:cubicBezTo>
                <a:cubicBezTo>
                  <a:pt x="83" y="123"/>
                  <a:pt x="83" y="123"/>
                  <a:pt x="83" y="123"/>
                </a:cubicBezTo>
                <a:close/>
                <a:moveTo>
                  <a:pt x="33" y="154"/>
                </a:moveTo>
                <a:cubicBezTo>
                  <a:pt x="33" y="154"/>
                  <a:pt x="34" y="153"/>
                  <a:pt x="34" y="153"/>
                </a:cubicBezTo>
                <a:cubicBezTo>
                  <a:pt x="34" y="153"/>
                  <a:pt x="34" y="154"/>
                  <a:pt x="33" y="154"/>
                </a:cubicBezTo>
                <a:close/>
                <a:moveTo>
                  <a:pt x="7" y="173"/>
                </a:moveTo>
                <a:cubicBezTo>
                  <a:pt x="7" y="172"/>
                  <a:pt x="7" y="174"/>
                  <a:pt x="6" y="173"/>
                </a:cubicBezTo>
                <a:cubicBezTo>
                  <a:pt x="6" y="172"/>
                  <a:pt x="7" y="172"/>
                  <a:pt x="7" y="173"/>
                </a:cubicBezTo>
                <a:cubicBezTo>
                  <a:pt x="7" y="173"/>
                  <a:pt x="7" y="173"/>
                  <a:pt x="7" y="173"/>
                </a:cubicBezTo>
                <a:close/>
                <a:moveTo>
                  <a:pt x="24" y="171"/>
                </a:moveTo>
                <a:cubicBezTo>
                  <a:pt x="25" y="170"/>
                  <a:pt x="25" y="170"/>
                  <a:pt x="25" y="170"/>
                </a:cubicBezTo>
                <a:cubicBezTo>
                  <a:pt x="25" y="170"/>
                  <a:pt x="25" y="171"/>
                  <a:pt x="24" y="171"/>
                </a:cubicBezTo>
                <a:close/>
                <a:moveTo>
                  <a:pt x="37" y="162"/>
                </a:moveTo>
                <a:cubicBezTo>
                  <a:pt x="37" y="161"/>
                  <a:pt x="38" y="161"/>
                  <a:pt x="38" y="161"/>
                </a:cubicBezTo>
                <a:cubicBezTo>
                  <a:pt x="38" y="161"/>
                  <a:pt x="38" y="162"/>
                  <a:pt x="37" y="162"/>
                </a:cubicBezTo>
                <a:close/>
                <a:moveTo>
                  <a:pt x="46" y="150"/>
                </a:moveTo>
                <a:cubicBezTo>
                  <a:pt x="46" y="150"/>
                  <a:pt x="45" y="151"/>
                  <a:pt x="45" y="150"/>
                </a:cubicBezTo>
                <a:cubicBezTo>
                  <a:pt x="45" y="150"/>
                  <a:pt x="46" y="150"/>
                  <a:pt x="46" y="150"/>
                </a:cubicBezTo>
                <a:close/>
                <a:moveTo>
                  <a:pt x="35" y="154"/>
                </a:moveTo>
                <a:cubicBezTo>
                  <a:pt x="36" y="154"/>
                  <a:pt x="35" y="154"/>
                  <a:pt x="35" y="153"/>
                </a:cubicBezTo>
                <a:cubicBezTo>
                  <a:pt x="36" y="154"/>
                  <a:pt x="36" y="154"/>
                  <a:pt x="36" y="154"/>
                </a:cubicBezTo>
                <a:cubicBezTo>
                  <a:pt x="36" y="154"/>
                  <a:pt x="35" y="154"/>
                  <a:pt x="35" y="154"/>
                </a:cubicBezTo>
                <a:close/>
                <a:moveTo>
                  <a:pt x="36" y="156"/>
                </a:moveTo>
                <a:cubicBezTo>
                  <a:pt x="35" y="156"/>
                  <a:pt x="36" y="156"/>
                  <a:pt x="36" y="155"/>
                </a:cubicBezTo>
                <a:cubicBezTo>
                  <a:pt x="36" y="155"/>
                  <a:pt x="36" y="155"/>
                  <a:pt x="36" y="155"/>
                </a:cubicBezTo>
                <a:cubicBezTo>
                  <a:pt x="36" y="155"/>
                  <a:pt x="37" y="157"/>
                  <a:pt x="36" y="156"/>
                </a:cubicBezTo>
                <a:close/>
                <a:moveTo>
                  <a:pt x="40" y="156"/>
                </a:moveTo>
                <a:cubicBezTo>
                  <a:pt x="40" y="155"/>
                  <a:pt x="40" y="156"/>
                  <a:pt x="39" y="155"/>
                </a:cubicBezTo>
                <a:cubicBezTo>
                  <a:pt x="39" y="155"/>
                  <a:pt x="38" y="156"/>
                  <a:pt x="37" y="156"/>
                </a:cubicBezTo>
                <a:cubicBezTo>
                  <a:pt x="37" y="156"/>
                  <a:pt x="38" y="156"/>
                  <a:pt x="38" y="155"/>
                </a:cubicBezTo>
                <a:cubicBezTo>
                  <a:pt x="37" y="156"/>
                  <a:pt x="37" y="156"/>
                  <a:pt x="36" y="156"/>
                </a:cubicBezTo>
                <a:cubicBezTo>
                  <a:pt x="37" y="155"/>
                  <a:pt x="37" y="155"/>
                  <a:pt x="38" y="156"/>
                </a:cubicBezTo>
                <a:cubicBezTo>
                  <a:pt x="38" y="155"/>
                  <a:pt x="39" y="155"/>
                  <a:pt x="38" y="154"/>
                </a:cubicBezTo>
                <a:cubicBezTo>
                  <a:pt x="39" y="155"/>
                  <a:pt x="40" y="153"/>
                  <a:pt x="41" y="154"/>
                </a:cubicBezTo>
                <a:cubicBezTo>
                  <a:pt x="40" y="153"/>
                  <a:pt x="41" y="153"/>
                  <a:pt x="42" y="153"/>
                </a:cubicBezTo>
                <a:cubicBezTo>
                  <a:pt x="41" y="154"/>
                  <a:pt x="41" y="155"/>
                  <a:pt x="40" y="156"/>
                </a:cubicBezTo>
                <a:close/>
                <a:moveTo>
                  <a:pt x="42" y="170"/>
                </a:moveTo>
                <a:cubicBezTo>
                  <a:pt x="42" y="170"/>
                  <a:pt x="42" y="170"/>
                  <a:pt x="42" y="170"/>
                </a:cubicBezTo>
                <a:cubicBezTo>
                  <a:pt x="42" y="169"/>
                  <a:pt x="43" y="169"/>
                  <a:pt x="43" y="169"/>
                </a:cubicBezTo>
                <a:cubicBezTo>
                  <a:pt x="43" y="169"/>
                  <a:pt x="42" y="169"/>
                  <a:pt x="42" y="170"/>
                </a:cubicBezTo>
                <a:close/>
                <a:moveTo>
                  <a:pt x="43" y="171"/>
                </a:moveTo>
                <a:cubicBezTo>
                  <a:pt x="43" y="170"/>
                  <a:pt x="43" y="170"/>
                  <a:pt x="43" y="170"/>
                </a:cubicBezTo>
                <a:cubicBezTo>
                  <a:pt x="43" y="170"/>
                  <a:pt x="44" y="170"/>
                  <a:pt x="44" y="170"/>
                </a:cubicBezTo>
                <a:cubicBezTo>
                  <a:pt x="44" y="170"/>
                  <a:pt x="44" y="170"/>
                  <a:pt x="44" y="170"/>
                </a:cubicBezTo>
                <a:cubicBezTo>
                  <a:pt x="43" y="170"/>
                  <a:pt x="44" y="171"/>
                  <a:pt x="43" y="171"/>
                </a:cubicBezTo>
                <a:close/>
                <a:moveTo>
                  <a:pt x="44" y="170"/>
                </a:moveTo>
                <a:cubicBezTo>
                  <a:pt x="44" y="170"/>
                  <a:pt x="44" y="170"/>
                  <a:pt x="44" y="170"/>
                </a:cubicBezTo>
                <a:cubicBezTo>
                  <a:pt x="45" y="170"/>
                  <a:pt x="45" y="170"/>
                  <a:pt x="45" y="170"/>
                </a:cubicBezTo>
                <a:cubicBezTo>
                  <a:pt x="45" y="170"/>
                  <a:pt x="45" y="170"/>
                  <a:pt x="44" y="170"/>
                </a:cubicBezTo>
                <a:close/>
                <a:moveTo>
                  <a:pt x="45" y="168"/>
                </a:moveTo>
                <a:cubicBezTo>
                  <a:pt x="46" y="168"/>
                  <a:pt x="46" y="168"/>
                  <a:pt x="47" y="168"/>
                </a:cubicBezTo>
                <a:cubicBezTo>
                  <a:pt x="47" y="169"/>
                  <a:pt x="46" y="169"/>
                  <a:pt x="45" y="168"/>
                </a:cubicBezTo>
                <a:close/>
                <a:moveTo>
                  <a:pt x="46" y="154"/>
                </a:moveTo>
                <a:cubicBezTo>
                  <a:pt x="46" y="153"/>
                  <a:pt x="46" y="154"/>
                  <a:pt x="46" y="154"/>
                </a:cubicBezTo>
                <a:cubicBezTo>
                  <a:pt x="46" y="155"/>
                  <a:pt x="45" y="154"/>
                  <a:pt x="45" y="154"/>
                </a:cubicBezTo>
                <a:cubicBezTo>
                  <a:pt x="45" y="155"/>
                  <a:pt x="43" y="154"/>
                  <a:pt x="43" y="155"/>
                </a:cubicBezTo>
                <a:cubicBezTo>
                  <a:pt x="42" y="155"/>
                  <a:pt x="42" y="154"/>
                  <a:pt x="42" y="155"/>
                </a:cubicBezTo>
                <a:cubicBezTo>
                  <a:pt x="42" y="155"/>
                  <a:pt x="41" y="154"/>
                  <a:pt x="42" y="154"/>
                </a:cubicBezTo>
                <a:cubicBezTo>
                  <a:pt x="42" y="154"/>
                  <a:pt x="42" y="154"/>
                  <a:pt x="42" y="155"/>
                </a:cubicBezTo>
                <a:cubicBezTo>
                  <a:pt x="42" y="153"/>
                  <a:pt x="43" y="153"/>
                  <a:pt x="44" y="152"/>
                </a:cubicBezTo>
                <a:cubicBezTo>
                  <a:pt x="45" y="153"/>
                  <a:pt x="45" y="153"/>
                  <a:pt x="45" y="153"/>
                </a:cubicBezTo>
                <a:cubicBezTo>
                  <a:pt x="45" y="153"/>
                  <a:pt x="45" y="152"/>
                  <a:pt x="46" y="152"/>
                </a:cubicBezTo>
                <a:cubicBezTo>
                  <a:pt x="46" y="153"/>
                  <a:pt x="45" y="154"/>
                  <a:pt x="44" y="153"/>
                </a:cubicBezTo>
                <a:cubicBezTo>
                  <a:pt x="45" y="154"/>
                  <a:pt x="44" y="154"/>
                  <a:pt x="44" y="154"/>
                </a:cubicBezTo>
                <a:cubicBezTo>
                  <a:pt x="45" y="154"/>
                  <a:pt x="45" y="154"/>
                  <a:pt x="46" y="154"/>
                </a:cubicBezTo>
                <a:cubicBezTo>
                  <a:pt x="46" y="153"/>
                  <a:pt x="46" y="152"/>
                  <a:pt x="47" y="153"/>
                </a:cubicBezTo>
                <a:cubicBezTo>
                  <a:pt x="46" y="153"/>
                  <a:pt x="47" y="154"/>
                  <a:pt x="46" y="154"/>
                </a:cubicBezTo>
                <a:close/>
                <a:moveTo>
                  <a:pt x="47" y="152"/>
                </a:moveTo>
                <a:cubicBezTo>
                  <a:pt x="48" y="152"/>
                  <a:pt x="48" y="152"/>
                  <a:pt x="49" y="152"/>
                </a:cubicBezTo>
                <a:cubicBezTo>
                  <a:pt x="49" y="152"/>
                  <a:pt x="49" y="152"/>
                  <a:pt x="49" y="152"/>
                </a:cubicBezTo>
                <a:cubicBezTo>
                  <a:pt x="48" y="152"/>
                  <a:pt x="48" y="152"/>
                  <a:pt x="48" y="153"/>
                </a:cubicBezTo>
                <a:lnTo>
                  <a:pt x="47" y="152"/>
                </a:lnTo>
                <a:close/>
                <a:moveTo>
                  <a:pt x="48" y="170"/>
                </a:moveTo>
                <a:cubicBezTo>
                  <a:pt x="48" y="169"/>
                  <a:pt x="48" y="169"/>
                  <a:pt x="48" y="169"/>
                </a:cubicBezTo>
                <a:cubicBezTo>
                  <a:pt x="48" y="169"/>
                  <a:pt x="49" y="169"/>
                  <a:pt x="49" y="169"/>
                </a:cubicBezTo>
                <a:cubicBezTo>
                  <a:pt x="49" y="169"/>
                  <a:pt x="49" y="169"/>
                  <a:pt x="49" y="169"/>
                </a:cubicBezTo>
                <a:cubicBezTo>
                  <a:pt x="49" y="169"/>
                  <a:pt x="49" y="169"/>
                  <a:pt x="49" y="169"/>
                </a:cubicBezTo>
                <a:cubicBezTo>
                  <a:pt x="49" y="169"/>
                  <a:pt x="49" y="169"/>
                  <a:pt x="49" y="169"/>
                </a:cubicBezTo>
                <a:cubicBezTo>
                  <a:pt x="49" y="169"/>
                  <a:pt x="48" y="170"/>
                  <a:pt x="48" y="170"/>
                </a:cubicBezTo>
                <a:close/>
                <a:moveTo>
                  <a:pt x="50" y="169"/>
                </a:moveTo>
                <a:cubicBezTo>
                  <a:pt x="50" y="169"/>
                  <a:pt x="50" y="169"/>
                  <a:pt x="49" y="169"/>
                </a:cubicBezTo>
                <a:cubicBezTo>
                  <a:pt x="49" y="169"/>
                  <a:pt x="50" y="169"/>
                  <a:pt x="50" y="169"/>
                </a:cubicBezTo>
                <a:cubicBezTo>
                  <a:pt x="50" y="169"/>
                  <a:pt x="50" y="169"/>
                  <a:pt x="50" y="169"/>
                </a:cubicBezTo>
                <a:cubicBezTo>
                  <a:pt x="50" y="169"/>
                  <a:pt x="50" y="169"/>
                  <a:pt x="50" y="169"/>
                </a:cubicBezTo>
                <a:cubicBezTo>
                  <a:pt x="50" y="169"/>
                  <a:pt x="50" y="169"/>
                  <a:pt x="50" y="169"/>
                </a:cubicBezTo>
                <a:close/>
                <a:moveTo>
                  <a:pt x="50" y="152"/>
                </a:moveTo>
                <a:cubicBezTo>
                  <a:pt x="50" y="151"/>
                  <a:pt x="51" y="152"/>
                  <a:pt x="51" y="152"/>
                </a:cubicBezTo>
                <a:cubicBezTo>
                  <a:pt x="51" y="152"/>
                  <a:pt x="51" y="152"/>
                  <a:pt x="50" y="152"/>
                </a:cubicBezTo>
                <a:close/>
                <a:moveTo>
                  <a:pt x="52" y="168"/>
                </a:moveTo>
                <a:cubicBezTo>
                  <a:pt x="52" y="168"/>
                  <a:pt x="52" y="168"/>
                  <a:pt x="52" y="168"/>
                </a:cubicBezTo>
                <a:cubicBezTo>
                  <a:pt x="52" y="168"/>
                  <a:pt x="52" y="168"/>
                  <a:pt x="52" y="168"/>
                </a:cubicBezTo>
                <a:close/>
                <a:moveTo>
                  <a:pt x="52" y="168"/>
                </a:moveTo>
                <a:cubicBezTo>
                  <a:pt x="52" y="168"/>
                  <a:pt x="53" y="168"/>
                  <a:pt x="53" y="168"/>
                </a:cubicBezTo>
                <a:cubicBezTo>
                  <a:pt x="53" y="168"/>
                  <a:pt x="52" y="168"/>
                  <a:pt x="52" y="168"/>
                </a:cubicBezTo>
                <a:close/>
                <a:moveTo>
                  <a:pt x="52" y="151"/>
                </a:moveTo>
                <a:cubicBezTo>
                  <a:pt x="53" y="152"/>
                  <a:pt x="53" y="152"/>
                  <a:pt x="53" y="153"/>
                </a:cubicBezTo>
                <a:cubicBezTo>
                  <a:pt x="52" y="153"/>
                  <a:pt x="52" y="153"/>
                  <a:pt x="51" y="153"/>
                </a:cubicBezTo>
                <a:cubicBezTo>
                  <a:pt x="52" y="152"/>
                  <a:pt x="52" y="152"/>
                  <a:pt x="52" y="152"/>
                </a:cubicBezTo>
                <a:cubicBezTo>
                  <a:pt x="52" y="151"/>
                  <a:pt x="51" y="152"/>
                  <a:pt x="51" y="151"/>
                </a:cubicBezTo>
                <a:cubicBezTo>
                  <a:pt x="51" y="151"/>
                  <a:pt x="51" y="151"/>
                  <a:pt x="51" y="151"/>
                </a:cubicBezTo>
                <a:cubicBezTo>
                  <a:pt x="52" y="151"/>
                  <a:pt x="52" y="151"/>
                  <a:pt x="52" y="151"/>
                </a:cubicBezTo>
                <a:cubicBezTo>
                  <a:pt x="53" y="150"/>
                  <a:pt x="53" y="151"/>
                  <a:pt x="54" y="150"/>
                </a:cubicBezTo>
                <a:cubicBezTo>
                  <a:pt x="54" y="150"/>
                  <a:pt x="54" y="150"/>
                  <a:pt x="54" y="150"/>
                </a:cubicBezTo>
                <a:cubicBezTo>
                  <a:pt x="54" y="151"/>
                  <a:pt x="54" y="151"/>
                  <a:pt x="54" y="151"/>
                </a:cubicBezTo>
                <a:cubicBezTo>
                  <a:pt x="53" y="151"/>
                  <a:pt x="53" y="151"/>
                  <a:pt x="52" y="151"/>
                </a:cubicBezTo>
                <a:close/>
                <a:moveTo>
                  <a:pt x="54" y="168"/>
                </a:moveTo>
                <a:cubicBezTo>
                  <a:pt x="54" y="168"/>
                  <a:pt x="54" y="168"/>
                  <a:pt x="54" y="168"/>
                </a:cubicBezTo>
                <a:cubicBezTo>
                  <a:pt x="54" y="167"/>
                  <a:pt x="54" y="167"/>
                  <a:pt x="54" y="167"/>
                </a:cubicBezTo>
                <a:cubicBezTo>
                  <a:pt x="54" y="167"/>
                  <a:pt x="54" y="167"/>
                  <a:pt x="54" y="167"/>
                </a:cubicBezTo>
                <a:cubicBezTo>
                  <a:pt x="54" y="167"/>
                  <a:pt x="54" y="168"/>
                  <a:pt x="54" y="168"/>
                </a:cubicBezTo>
                <a:cubicBezTo>
                  <a:pt x="55" y="168"/>
                  <a:pt x="55" y="168"/>
                  <a:pt x="55" y="168"/>
                </a:cubicBezTo>
                <a:cubicBezTo>
                  <a:pt x="55" y="168"/>
                  <a:pt x="55" y="168"/>
                  <a:pt x="55" y="168"/>
                </a:cubicBezTo>
                <a:cubicBezTo>
                  <a:pt x="55" y="168"/>
                  <a:pt x="54" y="168"/>
                  <a:pt x="54" y="168"/>
                </a:cubicBezTo>
                <a:close/>
                <a:moveTo>
                  <a:pt x="54" y="167"/>
                </a:moveTo>
                <a:cubicBezTo>
                  <a:pt x="54" y="167"/>
                  <a:pt x="54" y="167"/>
                  <a:pt x="54" y="167"/>
                </a:cubicBezTo>
                <a:cubicBezTo>
                  <a:pt x="55" y="167"/>
                  <a:pt x="55" y="167"/>
                  <a:pt x="55" y="167"/>
                </a:cubicBezTo>
                <a:cubicBezTo>
                  <a:pt x="54" y="167"/>
                  <a:pt x="54" y="167"/>
                  <a:pt x="54" y="167"/>
                </a:cubicBezTo>
                <a:close/>
                <a:moveTo>
                  <a:pt x="54" y="151"/>
                </a:moveTo>
                <a:cubicBezTo>
                  <a:pt x="55" y="150"/>
                  <a:pt x="55" y="150"/>
                  <a:pt x="55" y="150"/>
                </a:cubicBezTo>
                <a:cubicBezTo>
                  <a:pt x="55" y="150"/>
                  <a:pt x="55" y="151"/>
                  <a:pt x="54" y="151"/>
                </a:cubicBezTo>
                <a:close/>
                <a:moveTo>
                  <a:pt x="56" y="166"/>
                </a:moveTo>
                <a:cubicBezTo>
                  <a:pt x="56" y="166"/>
                  <a:pt x="56" y="166"/>
                  <a:pt x="57" y="166"/>
                </a:cubicBezTo>
                <a:cubicBezTo>
                  <a:pt x="57" y="166"/>
                  <a:pt x="56" y="166"/>
                  <a:pt x="56" y="166"/>
                </a:cubicBezTo>
                <a:cubicBezTo>
                  <a:pt x="56" y="166"/>
                  <a:pt x="56" y="166"/>
                  <a:pt x="56" y="166"/>
                </a:cubicBezTo>
                <a:cubicBezTo>
                  <a:pt x="56" y="166"/>
                  <a:pt x="56" y="166"/>
                  <a:pt x="56" y="166"/>
                </a:cubicBezTo>
                <a:cubicBezTo>
                  <a:pt x="56" y="166"/>
                  <a:pt x="56" y="166"/>
                  <a:pt x="56" y="166"/>
                </a:cubicBezTo>
                <a:close/>
                <a:moveTo>
                  <a:pt x="56" y="168"/>
                </a:moveTo>
                <a:cubicBezTo>
                  <a:pt x="56" y="168"/>
                  <a:pt x="56" y="168"/>
                  <a:pt x="56" y="168"/>
                </a:cubicBezTo>
                <a:cubicBezTo>
                  <a:pt x="56" y="168"/>
                  <a:pt x="56" y="168"/>
                  <a:pt x="56" y="168"/>
                </a:cubicBezTo>
                <a:cubicBezTo>
                  <a:pt x="56" y="167"/>
                  <a:pt x="57" y="167"/>
                  <a:pt x="57" y="167"/>
                </a:cubicBezTo>
                <a:cubicBezTo>
                  <a:pt x="57" y="167"/>
                  <a:pt x="57" y="167"/>
                  <a:pt x="57" y="167"/>
                </a:cubicBezTo>
                <a:cubicBezTo>
                  <a:pt x="57" y="167"/>
                  <a:pt x="56" y="167"/>
                  <a:pt x="56" y="168"/>
                </a:cubicBezTo>
                <a:close/>
                <a:moveTo>
                  <a:pt x="57" y="169"/>
                </a:moveTo>
                <a:cubicBezTo>
                  <a:pt x="57" y="169"/>
                  <a:pt x="58" y="169"/>
                  <a:pt x="58" y="169"/>
                </a:cubicBezTo>
                <a:cubicBezTo>
                  <a:pt x="58" y="169"/>
                  <a:pt x="57" y="169"/>
                  <a:pt x="57" y="169"/>
                </a:cubicBezTo>
                <a:close/>
                <a:moveTo>
                  <a:pt x="58" y="166"/>
                </a:moveTo>
                <a:cubicBezTo>
                  <a:pt x="58" y="166"/>
                  <a:pt x="58" y="166"/>
                  <a:pt x="58" y="166"/>
                </a:cubicBezTo>
                <a:cubicBezTo>
                  <a:pt x="58" y="166"/>
                  <a:pt x="58" y="167"/>
                  <a:pt x="58" y="167"/>
                </a:cubicBezTo>
                <a:cubicBezTo>
                  <a:pt x="58" y="167"/>
                  <a:pt x="58" y="166"/>
                  <a:pt x="58" y="166"/>
                </a:cubicBezTo>
                <a:close/>
                <a:moveTo>
                  <a:pt x="58" y="150"/>
                </a:moveTo>
                <a:cubicBezTo>
                  <a:pt x="59" y="149"/>
                  <a:pt x="59" y="149"/>
                  <a:pt x="60" y="149"/>
                </a:cubicBezTo>
                <a:cubicBezTo>
                  <a:pt x="60" y="150"/>
                  <a:pt x="58" y="151"/>
                  <a:pt x="58" y="150"/>
                </a:cubicBezTo>
                <a:close/>
                <a:moveTo>
                  <a:pt x="61" y="144"/>
                </a:moveTo>
                <a:cubicBezTo>
                  <a:pt x="61" y="144"/>
                  <a:pt x="61" y="144"/>
                  <a:pt x="61" y="144"/>
                </a:cubicBezTo>
                <a:cubicBezTo>
                  <a:pt x="61" y="144"/>
                  <a:pt x="61" y="144"/>
                  <a:pt x="61" y="144"/>
                </a:cubicBezTo>
                <a:cubicBezTo>
                  <a:pt x="61" y="144"/>
                  <a:pt x="61" y="144"/>
                  <a:pt x="61" y="144"/>
                </a:cubicBezTo>
                <a:cubicBezTo>
                  <a:pt x="61" y="144"/>
                  <a:pt x="61" y="144"/>
                  <a:pt x="61" y="144"/>
                </a:cubicBezTo>
                <a:close/>
                <a:moveTo>
                  <a:pt x="60" y="145"/>
                </a:moveTo>
                <a:cubicBezTo>
                  <a:pt x="61" y="145"/>
                  <a:pt x="61" y="145"/>
                  <a:pt x="61" y="145"/>
                </a:cubicBezTo>
                <a:cubicBezTo>
                  <a:pt x="61" y="145"/>
                  <a:pt x="61" y="145"/>
                  <a:pt x="61" y="145"/>
                </a:cubicBezTo>
                <a:cubicBezTo>
                  <a:pt x="61" y="145"/>
                  <a:pt x="61" y="145"/>
                  <a:pt x="61" y="145"/>
                </a:cubicBezTo>
                <a:cubicBezTo>
                  <a:pt x="61" y="145"/>
                  <a:pt x="61" y="146"/>
                  <a:pt x="60" y="146"/>
                </a:cubicBezTo>
                <a:cubicBezTo>
                  <a:pt x="60" y="146"/>
                  <a:pt x="60" y="146"/>
                  <a:pt x="60" y="145"/>
                </a:cubicBezTo>
                <a:close/>
                <a:moveTo>
                  <a:pt x="60" y="149"/>
                </a:moveTo>
                <a:cubicBezTo>
                  <a:pt x="60" y="149"/>
                  <a:pt x="61" y="149"/>
                  <a:pt x="61" y="149"/>
                </a:cubicBezTo>
                <a:cubicBezTo>
                  <a:pt x="61" y="149"/>
                  <a:pt x="61" y="150"/>
                  <a:pt x="60" y="149"/>
                </a:cubicBezTo>
                <a:close/>
                <a:moveTo>
                  <a:pt x="60" y="166"/>
                </a:moveTo>
                <a:cubicBezTo>
                  <a:pt x="60" y="166"/>
                  <a:pt x="60" y="166"/>
                  <a:pt x="60" y="166"/>
                </a:cubicBezTo>
                <a:cubicBezTo>
                  <a:pt x="61" y="166"/>
                  <a:pt x="61" y="166"/>
                  <a:pt x="62" y="166"/>
                </a:cubicBezTo>
                <a:cubicBezTo>
                  <a:pt x="61" y="166"/>
                  <a:pt x="61" y="167"/>
                  <a:pt x="60" y="166"/>
                </a:cubicBezTo>
                <a:close/>
                <a:moveTo>
                  <a:pt x="64" y="144"/>
                </a:moveTo>
                <a:cubicBezTo>
                  <a:pt x="64" y="144"/>
                  <a:pt x="64" y="144"/>
                  <a:pt x="64" y="144"/>
                </a:cubicBezTo>
                <a:cubicBezTo>
                  <a:pt x="64" y="144"/>
                  <a:pt x="64" y="144"/>
                  <a:pt x="64" y="144"/>
                </a:cubicBezTo>
                <a:cubicBezTo>
                  <a:pt x="64" y="144"/>
                  <a:pt x="64" y="144"/>
                  <a:pt x="64" y="144"/>
                </a:cubicBezTo>
                <a:close/>
                <a:moveTo>
                  <a:pt x="63" y="164"/>
                </a:moveTo>
                <a:cubicBezTo>
                  <a:pt x="63" y="164"/>
                  <a:pt x="63" y="164"/>
                  <a:pt x="63" y="164"/>
                </a:cubicBezTo>
                <a:cubicBezTo>
                  <a:pt x="63" y="165"/>
                  <a:pt x="63" y="165"/>
                  <a:pt x="63" y="165"/>
                </a:cubicBezTo>
                <a:cubicBezTo>
                  <a:pt x="63" y="164"/>
                  <a:pt x="63" y="164"/>
                  <a:pt x="63" y="164"/>
                </a:cubicBezTo>
                <a:close/>
                <a:moveTo>
                  <a:pt x="63" y="148"/>
                </a:moveTo>
                <a:cubicBezTo>
                  <a:pt x="62" y="148"/>
                  <a:pt x="63" y="148"/>
                  <a:pt x="63" y="148"/>
                </a:cubicBezTo>
                <a:cubicBezTo>
                  <a:pt x="63" y="148"/>
                  <a:pt x="63" y="148"/>
                  <a:pt x="63" y="148"/>
                </a:cubicBezTo>
                <a:cubicBezTo>
                  <a:pt x="63" y="148"/>
                  <a:pt x="63" y="148"/>
                  <a:pt x="63" y="148"/>
                </a:cubicBezTo>
                <a:cubicBezTo>
                  <a:pt x="63" y="148"/>
                  <a:pt x="63" y="148"/>
                  <a:pt x="63" y="148"/>
                </a:cubicBezTo>
                <a:cubicBezTo>
                  <a:pt x="63" y="148"/>
                  <a:pt x="62" y="148"/>
                  <a:pt x="62" y="148"/>
                </a:cubicBezTo>
                <a:cubicBezTo>
                  <a:pt x="62" y="148"/>
                  <a:pt x="62" y="148"/>
                  <a:pt x="63" y="148"/>
                </a:cubicBezTo>
                <a:close/>
                <a:moveTo>
                  <a:pt x="62" y="149"/>
                </a:moveTo>
                <a:cubicBezTo>
                  <a:pt x="62" y="149"/>
                  <a:pt x="62" y="149"/>
                  <a:pt x="62" y="149"/>
                </a:cubicBezTo>
                <a:cubicBezTo>
                  <a:pt x="63" y="149"/>
                  <a:pt x="63" y="149"/>
                  <a:pt x="63" y="149"/>
                </a:cubicBezTo>
                <a:cubicBezTo>
                  <a:pt x="62" y="149"/>
                  <a:pt x="62" y="150"/>
                  <a:pt x="62" y="149"/>
                </a:cubicBezTo>
                <a:close/>
                <a:moveTo>
                  <a:pt x="62" y="168"/>
                </a:moveTo>
                <a:cubicBezTo>
                  <a:pt x="63" y="167"/>
                  <a:pt x="63" y="167"/>
                  <a:pt x="63" y="167"/>
                </a:cubicBezTo>
                <a:cubicBezTo>
                  <a:pt x="63" y="167"/>
                  <a:pt x="63" y="167"/>
                  <a:pt x="64" y="167"/>
                </a:cubicBezTo>
                <a:cubicBezTo>
                  <a:pt x="63" y="168"/>
                  <a:pt x="63" y="168"/>
                  <a:pt x="62" y="168"/>
                </a:cubicBezTo>
                <a:close/>
                <a:moveTo>
                  <a:pt x="63" y="167"/>
                </a:moveTo>
                <a:cubicBezTo>
                  <a:pt x="63" y="167"/>
                  <a:pt x="63" y="167"/>
                  <a:pt x="63" y="167"/>
                </a:cubicBezTo>
                <a:cubicBezTo>
                  <a:pt x="63" y="167"/>
                  <a:pt x="63" y="167"/>
                  <a:pt x="63" y="167"/>
                </a:cubicBezTo>
                <a:cubicBezTo>
                  <a:pt x="63" y="167"/>
                  <a:pt x="63" y="167"/>
                  <a:pt x="63" y="167"/>
                </a:cubicBezTo>
                <a:cubicBezTo>
                  <a:pt x="63" y="166"/>
                  <a:pt x="63" y="165"/>
                  <a:pt x="64" y="166"/>
                </a:cubicBezTo>
                <a:cubicBezTo>
                  <a:pt x="64" y="166"/>
                  <a:pt x="63" y="167"/>
                  <a:pt x="63" y="167"/>
                </a:cubicBezTo>
                <a:close/>
                <a:moveTo>
                  <a:pt x="64" y="165"/>
                </a:moveTo>
                <a:cubicBezTo>
                  <a:pt x="64" y="164"/>
                  <a:pt x="64" y="165"/>
                  <a:pt x="63" y="164"/>
                </a:cubicBezTo>
                <a:cubicBezTo>
                  <a:pt x="63" y="164"/>
                  <a:pt x="64" y="164"/>
                  <a:pt x="64" y="164"/>
                </a:cubicBezTo>
                <a:cubicBezTo>
                  <a:pt x="64" y="164"/>
                  <a:pt x="64" y="164"/>
                  <a:pt x="64" y="164"/>
                </a:cubicBezTo>
                <a:cubicBezTo>
                  <a:pt x="64" y="164"/>
                  <a:pt x="64" y="164"/>
                  <a:pt x="64" y="165"/>
                </a:cubicBezTo>
                <a:close/>
                <a:moveTo>
                  <a:pt x="64" y="145"/>
                </a:moveTo>
                <a:cubicBezTo>
                  <a:pt x="64" y="144"/>
                  <a:pt x="64" y="144"/>
                  <a:pt x="64" y="144"/>
                </a:cubicBezTo>
                <a:cubicBezTo>
                  <a:pt x="65" y="144"/>
                  <a:pt x="65" y="144"/>
                  <a:pt x="65" y="145"/>
                </a:cubicBezTo>
                <a:cubicBezTo>
                  <a:pt x="64" y="145"/>
                  <a:pt x="64" y="145"/>
                  <a:pt x="64" y="145"/>
                </a:cubicBezTo>
                <a:close/>
                <a:moveTo>
                  <a:pt x="65" y="165"/>
                </a:moveTo>
                <a:cubicBezTo>
                  <a:pt x="65" y="165"/>
                  <a:pt x="64" y="165"/>
                  <a:pt x="64" y="165"/>
                </a:cubicBezTo>
                <a:cubicBezTo>
                  <a:pt x="64" y="165"/>
                  <a:pt x="64" y="165"/>
                  <a:pt x="64" y="165"/>
                </a:cubicBezTo>
                <a:cubicBezTo>
                  <a:pt x="65" y="165"/>
                  <a:pt x="65" y="165"/>
                  <a:pt x="65" y="165"/>
                </a:cubicBezTo>
                <a:cubicBezTo>
                  <a:pt x="65" y="165"/>
                  <a:pt x="65" y="165"/>
                  <a:pt x="65" y="165"/>
                </a:cubicBezTo>
                <a:close/>
                <a:moveTo>
                  <a:pt x="65" y="145"/>
                </a:moveTo>
                <a:cubicBezTo>
                  <a:pt x="65" y="144"/>
                  <a:pt x="65" y="144"/>
                  <a:pt x="66" y="144"/>
                </a:cubicBezTo>
                <a:cubicBezTo>
                  <a:pt x="65" y="144"/>
                  <a:pt x="65" y="144"/>
                  <a:pt x="65" y="145"/>
                </a:cubicBezTo>
                <a:close/>
                <a:moveTo>
                  <a:pt x="66" y="144"/>
                </a:moveTo>
                <a:cubicBezTo>
                  <a:pt x="65" y="144"/>
                  <a:pt x="65" y="144"/>
                  <a:pt x="65" y="144"/>
                </a:cubicBezTo>
                <a:cubicBezTo>
                  <a:pt x="65" y="144"/>
                  <a:pt x="65" y="144"/>
                  <a:pt x="66" y="144"/>
                </a:cubicBezTo>
                <a:cubicBezTo>
                  <a:pt x="66" y="144"/>
                  <a:pt x="66" y="144"/>
                  <a:pt x="66" y="144"/>
                </a:cubicBezTo>
                <a:close/>
                <a:moveTo>
                  <a:pt x="66" y="166"/>
                </a:moveTo>
                <a:cubicBezTo>
                  <a:pt x="67" y="165"/>
                  <a:pt x="67" y="165"/>
                  <a:pt x="67" y="165"/>
                </a:cubicBezTo>
                <a:cubicBezTo>
                  <a:pt x="66" y="164"/>
                  <a:pt x="66" y="165"/>
                  <a:pt x="66" y="165"/>
                </a:cubicBezTo>
                <a:cubicBezTo>
                  <a:pt x="66" y="165"/>
                  <a:pt x="66" y="164"/>
                  <a:pt x="66" y="164"/>
                </a:cubicBezTo>
                <a:cubicBezTo>
                  <a:pt x="67" y="164"/>
                  <a:pt x="67" y="164"/>
                  <a:pt x="67" y="165"/>
                </a:cubicBezTo>
                <a:cubicBezTo>
                  <a:pt x="67" y="165"/>
                  <a:pt x="67" y="165"/>
                  <a:pt x="68" y="165"/>
                </a:cubicBezTo>
                <a:cubicBezTo>
                  <a:pt x="67" y="166"/>
                  <a:pt x="67" y="166"/>
                  <a:pt x="66" y="166"/>
                </a:cubicBezTo>
                <a:close/>
                <a:moveTo>
                  <a:pt x="67" y="164"/>
                </a:moveTo>
                <a:cubicBezTo>
                  <a:pt x="67" y="164"/>
                  <a:pt x="68" y="164"/>
                  <a:pt x="68" y="164"/>
                </a:cubicBezTo>
                <a:cubicBezTo>
                  <a:pt x="68" y="164"/>
                  <a:pt x="68" y="164"/>
                  <a:pt x="68" y="164"/>
                </a:cubicBezTo>
                <a:cubicBezTo>
                  <a:pt x="68" y="164"/>
                  <a:pt x="67" y="164"/>
                  <a:pt x="67" y="164"/>
                </a:cubicBezTo>
                <a:close/>
                <a:moveTo>
                  <a:pt x="69" y="167"/>
                </a:moveTo>
                <a:cubicBezTo>
                  <a:pt x="69" y="167"/>
                  <a:pt x="69" y="167"/>
                  <a:pt x="69" y="167"/>
                </a:cubicBezTo>
                <a:cubicBezTo>
                  <a:pt x="69" y="167"/>
                  <a:pt x="69" y="167"/>
                  <a:pt x="69" y="167"/>
                </a:cubicBezTo>
                <a:cubicBezTo>
                  <a:pt x="69" y="167"/>
                  <a:pt x="69" y="167"/>
                  <a:pt x="69" y="167"/>
                </a:cubicBezTo>
                <a:close/>
                <a:moveTo>
                  <a:pt x="69" y="166"/>
                </a:moveTo>
                <a:cubicBezTo>
                  <a:pt x="69" y="166"/>
                  <a:pt x="69" y="166"/>
                  <a:pt x="69" y="166"/>
                </a:cubicBezTo>
                <a:cubicBezTo>
                  <a:pt x="69" y="166"/>
                  <a:pt x="69" y="166"/>
                  <a:pt x="69" y="166"/>
                </a:cubicBezTo>
                <a:cubicBezTo>
                  <a:pt x="69" y="166"/>
                  <a:pt x="69" y="166"/>
                  <a:pt x="69" y="166"/>
                </a:cubicBezTo>
                <a:close/>
                <a:moveTo>
                  <a:pt x="67" y="144"/>
                </a:moveTo>
                <a:cubicBezTo>
                  <a:pt x="68" y="143"/>
                  <a:pt x="69" y="143"/>
                  <a:pt x="70" y="143"/>
                </a:cubicBezTo>
                <a:cubicBezTo>
                  <a:pt x="68" y="144"/>
                  <a:pt x="68" y="144"/>
                  <a:pt x="67" y="144"/>
                </a:cubicBezTo>
                <a:close/>
                <a:moveTo>
                  <a:pt x="23" y="186"/>
                </a:moveTo>
                <a:cubicBezTo>
                  <a:pt x="23" y="186"/>
                  <a:pt x="23" y="186"/>
                  <a:pt x="23" y="185"/>
                </a:cubicBezTo>
                <a:cubicBezTo>
                  <a:pt x="23" y="186"/>
                  <a:pt x="24" y="185"/>
                  <a:pt x="24" y="186"/>
                </a:cubicBezTo>
                <a:cubicBezTo>
                  <a:pt x="24" y="186"/>
                  <a:pt x="24" y="187"/>
                  <a:pt x="23" y="186"/>
                </a:cubicBezTo>
                <a:close/>
                <a:moveTo>
                  <a:pt x="26" y="185"/>
                </a:moveTo>
                <a:cubicBezTo>
                  <a:pt x="26" y="185"/>
                  <a:pt x="26" y="186"/>
                  <a:pt x="25" y="185"/>
                </a:cubicBezTo>
                <a:cubicBezTo>
                  <a:pt x="25" y="185"/>
                  <a:pt x="27" y="184"/>
                  <a:pt x="26" y="185"/>
                </a:cubicBezTo>
                <a:close/>
                <a:moveTo>
                  <a:pt x="30" y="185"/>
                </a:moveTo>
                <a:cubicBezTo>
                  <a:pt x="29" y="185"/>
                  <a:pt x="30" y="185"/>
                  <a:pt x="29" y="185"/>
                </a:cubicBezTo>
                <a:cubicBezTo>
                  <a:pt x="29" y="184"/>
                  <a:pt x="30" y="185"/>
                  <a:pt x="31" y="185"/>
                </a:cubicBezTo>
                <a:cubicBezTo>
                  <a:pt x="31" y="186"/>
                  <a:pt x="30" y="185"/>
                  <a:pt x="30" y="185"/>
                </a:cubicBezTo>
                <a:close/>
                <a:moveTo>
                  <a:pt x="35" y="186"/>
                </a:moveTo>
                <a:cubicBezTo>
                  <a:pt x="34" y="185"/>
                  <a:pt x="34" y="186"/>
                  <a:pt x="34" y="186"/>
                </a:cubicBezTo>
                <a:cubicBezTo>
                  <a:pt x="33" y="186"/>
                  <a:pt x="34" y="185"/>
                  <a:pt x="35" y="185"/>
                </a:cubicBezTo>
                <a:cubicBezTo>
                  <a:pt x="35" y="185"/>
                  <a:pt x="35" y="186"/>
                  <a:pt x="35" y="186"/>
                </a:cubicBezTo>
                <a:close/>
                <a:moveTo>
                  <a:pt x="36" y="181"/>
                </a:moveTo>
                <a:cubicBezTo>
                  <a:pt x="36" y="181"/>
                  <a:pt x="36" y="181"/>
                  <a:pt x="36" y="181"/>
                </a:cubicBezTo>
                <a:cubicBezTo>
                  <a:pt x="36" y="181"/>
                  <a:pt x="36" y="181"/>
                  <a:pt x="37" y="181"/>
                </a:cubicBezTo>
                <a:cubicBezTo>
                  <a:pt x="37" y="181"/>
                  <a:pt x="37" y="181"/>
                  <a:pt x="37" y="181"/>
                </a:cubicBezTo>
                <a:cubicBezTo>
                  <a:pt x="37" y="181"/>
                  <a:pt x="37" y="181"/>
                  <a:pt x="36" y="181"/>
                </a:cubicBezTo>
                <a:close/>
                <a:moveTo>
                  <a:pt x="29" y="192"/>
                </a:moveTo>
                <a:cubicBezTo>
                  <a:pt x="29" y="192"/>
                  <a:pt x="29" y="193"/>
                  <a:pt x="28" y="192"/>
                </a:cubicBezTo>
                <a:cubicBezTo>
                  <a:pt x="29" y="192"/>
                  <a:pt x="29" y="191"/>
                  <a:pt x="29" y="192"/>
                </a:cubicBezTo>
                <a:close/>
                <a:moveTo>
                  <a:pt x="30" y="192"/>
                </a:moveTo>
                <a:cubicBezTo>
                  <a:pt x="30" y="192"/>
                  <a:pt x="30" y="192"/>
                  <a:pt x="30" y="191"/>
                </a:cubicBezTo>
                <a:cubicBezTo>
                  <a:pt x="31" y="192"/>
                  <a:pt x="31" y="191"/>
                  <a:pt x="31" y="191"/>
                </a:cubicBezTo>
                <a:cubicBezTo>
                  <a:pt x="31" y="192"/>
                  <a:pt x="32" y="192"/>
                  <a:pt x="31" y="192"/>
                </a:cubicBezTo>
                <a:cubicBezTo>
                  <a:pt x="31" y="192"/>
                  <a:pt x="31" y="192"/>
                  <a:pt x="30" y="192"/>
                </a:cubicBezTo>
                <a:close/>
                <a:moveTo>
                  <a:pt x="30" y="194"/>
                </a:moveTo>
                <a:cubicBezTo>
                  <a:pt x="31" y="194"/>
                  <a:pt x="32" y="193"/>
                  <a:pt x="33" y="193"/>
                </a:cubicBezTo>
                <a:cubicBezTo>
                  <a:pt x="32" y="194"/>
                  <a:pt x="31" y="195"/>
                  <a:pt x="30" y="194"/>
                </a:cubicBezTo>
                <a:close/>
                <a:moveTo>
                  <a:pt x="32" y="193"/>
                </a:moveTo>
                <a:cubicBezTo>
                  <a:pt x="32" y="192"/>
                  <a:pt x="32" y="192"/>
                  <a:pt x="33" y="192"/>
                </a:cubicBezTo>
                <a:cubicBezTo>
                  <a:pt x="33" y="192"/>
                  <a:pt x="32" y="193"/>
                  <a:pt x="32" y="193"/>
                </a:cubicBezTo>
                <a:close/>
                <a:moveTo>
                  <a:pt x="36" y="191"/>
                </a:moveTo>
                <a:cubicBezTo>
                  <a:pt x="36" y="191"/>
                  <a:pt x="36" y="191"/>
                  <a:pt x="36" y="191"/>
                </a:cubicBezTo>
                <a:cubicBezTo>
                  <a:pt x="36" y="190"/>
                  <a:pt x="36" y="190"/>
                  <a:pt x="37" y="190"/>
                </a:cubicBezTo>
                <a:lnTo>
                  <a:pt x="36" y="191"/>
                </a:lnTo>
                <a:close/>
                <a:moveTo>
                  <a:pt x="26" y="210"/>
                </a:moveTo>
                <a:cubicBezTo>
                  <a:pt x="26" y="209"/>
                  <a:pt x="26" y="209"/>
                  <a:pt x="26" y="209"/>
                </a:cubicBezTo>
                <a:cubicBezTo>
                  <a:pt x="26" y="209"/>
                  <a:pt x="26" y="208"/>
                  <a:pt x="27" y="209"/>
                </a:cubicBezTo>
                <a:cubicBezTo>
                  <a:pt x="26" y="209"/>
                  <a:pt x="26" y="209"/>
                  <a:pt x="26" y="210"/>
                </a:cubicBezTo>
                <a:close/>
                <a:moveTo>
                  <a:pt x="10" y="233"/>
                </a:moveTo>
                <a:cubicBezTo>
                  <a:pt x="10" y="233"/>
                  <a:pt x="10" y="232"/>
                  <a:pt x="11" y="232"/>
                </a:cubicBezTo>
                <a:cubicBezTo>
                  <a:pt x="11" y="233"/>
                  <a:pt x="10" y="233"/>
                  <a:pt x="10" y="233"/>
                </a:cubicBezTo>
                <a:close/>
                <a:moveTo>
                  <a:pt x="21" y="261"/>
                </a:moveTo>
                <a:cubicBezTo>
                  <a:pt x="21" y="260"/>
                  <a:pt x="22" y="260"/>
                  <a:pt x="23" y="260"/>
                </a:cubicBezTo>
                <a:cubicBezTo>
                  <a:pt x="23" y="260"/>
                  <a:pt x="22" y="261"/>
                  <a:pt x="21" y="261"/>
                </a:cubicBezTo>
                <a:close/>
                <a:moveTo>
                  <a:pt x="40" y="274"/>
                </a:moveTo>
                <a:cubicBezTo>
                  <a:pt x="40" y="273"/>
                  <a:pt x="40" y="275"/>
                  <a:pt x="39" y="274"/>
                </a:cubicBezTo>
                <a:cubicBezTo>
                  <a:pt x="39" y="273"/>
                  <a:pt x="40" y="273"/>
                  <a:pt x="40" y="273"/>
                </a:cubicBezTo>
                <a:cubicBezTo>
                  <a:pt x="40" y="273"/>
                  <a:pt x="40" y="274"/>
                  <a:pt x="40" y="274"/>
                </a:cubicBezTo>
                <a:close/>
                <a:moveTo>
                  <a:pt x="84" y="296"/>
                </a:moveTo>
                <a:cubicBezTo>
                  <a:pt x="84" y="296"/>
                  <a:pt x="84" y="296"/>
                  <a:pt x="85" y="296"/>
                </a:cubicBezTo>
                <a:cubicBezTo>
                  <a:pt x="85" y="296"/>
                  <a:pt x="84" y="297"/>
                  <a:pt x="84" y="296"/>
                </a:cubicBezTo>
                <a:close/>
                <a:moveTo>
                  <a:pt x="193" y="281"/>
                </a:moveTo>
                <a:cubicBezTo>
                  <a:pt x="193" y="280"/>
                  <a:pt x="194" y="280"/>
                  <a:pt x="194" y="280"/>
                </a:cubicBezTo>
                <a:cubicBezTo>
                  <a:pt x="194" y="280"/>
                  <a:pt x="194" y="281"/>
                  <a:pt x="194" y="281"/>
                </a:cubicBezTo>
                <a:cubicBezTo>
                  <a:pt x="193" y="281"/>
                  <a:pt x="193" y="281"/>
                  <a:pt x="193" y="281"/>
                </a:cubicBezTo>
                <a:close/>
                <a:moveTo>
                  <a:pt x="227" y="286"/>
                </a:moveTo>
                <a:cubicBezTo>
                  <a:pt x="228" y="287"/>
                  <a:pt x="227" y="288"/>
                  <a:pt x="226" y="288"/>
                </a:cubicBezTo>
                <a:cubicBezTo>
                  <a:pt x="227" y="288"/>
                  <a:pt x="226" y="287"/>
                  <a:pt x="226" y="288"/>
                </a:cubicBezTo>
                <a:cubicBezTo>
                  <a:pt x="226" y="287"/>
                  <a:pt x="226" y="287"/>
                  <a:pt x="226" y="287"/>
                </a:cubicBezTo>
                <a:cubicBezTo>
                  <a:pt x="227" y="287"/>
                  <a:pt x="227" y="287"/>
                  <a:pt x="227" y="286"/>
                </a:cubicBezTo>
                <a:close/>
                <a:moveTo>
                  <a:pt x="225" y="287"/>
                </a:moveTo>
                <a:cubicBezTo>
                  <a:pt x="224" y="288"/>
                  <a:pt x="223" y="289"/>
                  <a:pt x="222" y="289"/>
                </a:cubicBezTo>
                <a:cubicBezTo>
                  <a:pt x="222" y="288"/>
                  <a:pt x="224" y="287"/>
                  <a:pt x="225" y="287"/>
                </a:cubicBezTo>
                <a:close/>
                <a:moveTo>
                  <a:pt x="221" y="289"/>
                </a:moveTo>
                <a:cubicBezTo>
                  <a:pt x="221" y="290"/>
                  <a:pt x="221" y="290"/>
                  <a:pt x="221" y="290"/>
                </a:cubicBezTo>
                <a:cubicBezTo>
                  <a:pt x="221" y="289"/>
                  <a:pt x="221" y="289"/>
                  <a:pt x="221" y="289"/>
                </a:cubicBezTo>
                <a:close/>
                <a:moveTo>
                  <a:pt x="210" y="290"/>
                </a:moveTo>
                <a:cubicBezTo>
                  <a:pt x="210" y="291"/>
                  <a:pt x="209" y="290"/>
                  <a:pt x="209" y="290"/>
                </a:cubicBezTo>
                <a:cubicBezTo>
                  <a:pt x="209" y="290"/>
                  <a:pt x="210" y="290"/>
                  <a:pt x="210" y="290"/>
                </a:cubicBezTo>
                <a:close/>
                <a:moveTo>
                  <a:pt x="310" y="239"/>
                </a:moveTo>
                <a:cubicBezTo>
                  <a:pt x="310" y="239"/>
                  <a:pt x="310" y="239"/>
                  <a:pt x="310" y="239"/>
                </a:cubicBezTo>
                <a:cubicBezTo>
                  <a:pt x="310" y="239"/>
                  <a:pt x="310" y="239"/>
                  <a:pt x="310" y="239"/>
                </a:cubicBezTo>
                <a:cubicBezTo>
                  <a:pt x="310" y="239"/>
                  <a:pt x="310" y="239"/>
                  <a:pt x="310" y="239"/>
                </a:cubicBezTo>
                <a:cubicBezTo>
                  <a:pt x="310" y="239"/>
                  <a:pt x="310" y="239"/>
                  <a:pt x="310" y="239"/>
                </a:cubicBezTo>
                <a:close/>
                <a:moveTo>
                  <a:pt x="303" y="223"/>
                </a:moveTo>
                <a:cubicBezTo>
                  <a:pt x="303" y="223"/>
                  <a:pt x="303" y="223"/>
                  <a:pt x="304" y="223"/>
                </a:cubicBezTo>
                <a:cubicBezTo>
                  <a:pt x="304" y="223"/>
                  <a:pt x="303" y="223"/>
                  <a:pt x="303" y="224"/>
                </a:cubicBezTo>
                <a:cubicBezTo>
                  <a:pt x="303" y="224"/>
                  <a:pt x="303" y="224"/>
                  <a:pt x="303" y="224"/>
                </a:cubicBezTo>
                <a:cubicBezTo>
                  <a:pt x="303" y="223"/>
                  <a:pt x="303" y="223"/>
                  <a:pt x="303" y="223"/>
                </a:cubicBezTo>
                <a:close/>
                <a:moveTo>
                  <a:pt x="303" y="224"/>
                </a:moveTo>
                <a:cubicBezTo>
                  <a:pt x="303" y="224"/>
                  <a:pt x="303" y="224"/>
                  <a:pt x="302" y="224"/>
                </a:cubicBezTo>
                <a:cubicBezTo>
                  <a:pt x="302" y="224"/>
                  <a:pt x="302" y="224"/>
                  <a:pt x="302" y="224"/>
                </a:cubicBezTo>
                <a:cubicBezTo>
                  <a:pt x="302" y="224"/>
                  <a:pt x="302" y="224"/>
                  <a:pt x="302" y="224"/>
                </a:cubicBezTo>
                <a:cubicBezTo>
                  <a:pt x="302" y="224"/>
                  <a:pt x="302" y="224"/>
                  <a:pt x="302" y="223"/>
                </a:cubicBezTo>
                <a:cubicBezTo>
                  <a:pt x="303" y="223"/>
                  <a:pt x="303" y="224"/>
                  <a:pt x="303" y="224"/>
                </a:cubicBezTo>
                <a:cubicBezTo>
                  <a:pt x="303" y="224"/>
                  <a:pt x="303" y="224"/>
                  <a:pt x="303" y="224"/>
                </a:cubicBezTo>
                <a:close/>
                <a:moveTo>
                  <a:pt x="314" y="143"/>
                </a:moveTo>
                <a:cubicBezTo>
                  <a:pt x="314" y="142"/>
                  <a:pt x="314" y="142"/>
                  <a:pt x="314" y="142"/>
                </a:cubicBezTo>
                <a:cubicBezTo>
                  <a:pt x="314" y="142"/>
                  <a:pt x="315" y="142"/>
                  <a:pt x="315" y="142"/>
                </a:cubicBezTo>
                <a:cubicBezTo>
                  <a:pt x="315" y="143"/>
                  <a:pt x="314" y="143"/>
                  <a:pt x="314" y="143"/>
                </a:cubicBezTo>
                <a:cubicBezTo>
                  <a:pt x="314" y="143"/>
                  <a:pt x="314" y="143"/>
                  <a:pt x="314" y="143"/>
                </a:cubicBezTo>
                <a:close/>
                <a:moveTo>
                  <a:pt x="372" y="173"/>
                </a:moveTo>
                <a:cubicBezTo>
                  <a:pt x="372" y="173"/>
                  <a:pt x="372" y="173"/>
                  <a:pt x="372" y="173"/>
                </a:cubicBezTo>
                <a:cubicBezTo>
                  <a:pt x="372" y="173"/>
                  <a:pt x="372" y="173"/>
                  <a:pt x="372" y="173"/>
                </a:cubicBezTo>
                <a:cubicBezTo>
                  <a:pt x="371" y="173"/>
                  <a:pt x="371" y="173"/>
                  <a:pt x="371" y="173"/>
                </a:cubicBezTo>
                <a:cubicBezTo>
                  <a:pt x="371" y="173"/>
                  <a:pt x="371" y="173"/>
                  <a:pt x="371" y="173"/>
                </a:cubicBezTo>
                <a:cubicBezTo>
                  <a:pt x="372" y="173"/>
                  <a:pt x="372" y="173"/>
                  <a:pt x="372" y="173"/>
                </a:cubicBezTo>
                <a:close/>
                <a:moveTo>
                  <a:pt x="331" y="134"/>
                </a:moveTo>
                <a:cubicBezTo>
                  <a:pt x="331" y="134"/>
                  <a:pt x="331" y="134"/>
                  <a:pt x="331" y="134"/>
                </a:cubicBezTo>
                <a:cubicBezTo>
                  <a:pt x="331" y="134"/>
                  <a:pt x="331" y="134"/>
                  <a:pt x="331" y="134"/>
                </a:cubicBezTo>
                <a:cubicBezTo>
                  <a:pt x="331" y="134"/>
                  <a:pt x="331" y="134"/>
                  <a:pt x="331" y="134"/>
                </a:cubicBezTo>
                <a:close/>
                <a:moveTo>
                  <a:pt x="336" y="132"/>
                </a:moveTo>
                <a:cubicBezTo>
                  <a:pt x="336" y="132"/>
                  <a:pt x="336" y="132"/>
                  <a:pt x="336" y="132"/>
                </a:cubicBezTo>
                <a:cubicBezTo>
                  <a:pt x="336" y="132"/>
                  <a:pt x="336" y="132"/>
                  <a:pt x="336" y="132"/>
                </a:cubicBezTo>
                <a:cubicBezTo>
                  <a:pt x="336" y="132"/>
                  <a:pt x="336" y="132"/>
                  <a:pt x="336" y="132"/>
                </a:cubicBezTo>
                <a:cubicBezTo>
                  <a:pt x="336" y="132"/>
                  <a:pt x="336" y="132"/>
                  <a:pt x="336" y="132"/>
                </a:cubicBezTo>
                <a:close/>
                <a:moveTo>
                  <a:pt x="347" y="125"/>
                </a:moveTo>
                <a:cubicBezTo>
                  <a:pt x="347" y="125"/>
                  <a:pt x="347" y="125"/>
                  <a:pt x="347" y="125"/>
                </a:cubicBezTo>
                <a:cubicBezTo>
                  <a:pt x="348" y="125"/>
                  <a:pt x="348" y="125"/>
                  <a:pt x="348" y="125"/>
                </a:cubicBezTo>
                <a:cubicBezTo>
                  <a:pt x="348" y="125"/>
                  <a:pt x="347" y="126"/>
                  <a:pt x="347" y="126"/>
                </a:cubicBezTo>
                <a:cubicBezTo>
                  <a:pt x="347" y="125"/>
                  <a:pt x="347" y="125"/>
                  <a:pt x="347" y="125"/>
                </a:cubicBezTo>
                <a:cubicBezTo>
                  <a:pt x="347" y="125"/>
                  <a:pt x="347" y="125"/>
                  <a:pt x="347" y="125"/>
                </a:cubicBezTo>
                <a:close/>
                <a:moveTo>
                  <a:pt x="349" y="127"/>
                </a:moveTo>
                <a:cubicBezTo>
                  <a:pt x="349" y="127"/>
                  <a:pt x="349" y="127"/>
                  <a:pt x="350" y="127"/>
                </a:cubicBezTo>
                <a:cubicBezTo>
                  <a:pt x="350" y="127"/>
                  <a:pt x="349" y="127"/>
                  <a:pt x="349" y="128"/>
                </a:cubicBezTo>
                <a:cubicBezTo>
                  <a:pt x="349" y="127"/>
                  <a:pt x="349" y="127"/>
                  <a:pt x="349" y="127"/>
                </a:cubicBezTo>
                <a:cubicBezTo>
                  <a:pt x="349" y="127"/>
                  <a:pt x="349" y="127"/>
                  <a:pt x="349" y="127"/>
                </a:cubicBezTo>
                <a:close/>
                <a:moveTo>
                  <a:pt x="351" y="122"/>
                </a:moveTo>
                <a:cubicBezTo>
                  <a:pt x="351" y="122"/>
                  <a:pt x="351" y="122"/>
                  <a:pt x="351" y="122"/>
                </a:cubicBezTo>
                <a:cubicBezTo>
                  <a:pt x="351" y="122"/>
                  <a:pt x="351" y="122"/>
                  <a:pt x="351" y="122"/>
                </a:cubicBezTo>
                <a:cubicBezTo>
                  <a:pt x="351" y="122"/>
                  <a:pt x="351" y="122"/>
                  <a:pt x="351" y="122"/>
                </a:cubicBezTo>
                <a:close/>
                <a:moveTo>
                  <a:pt x="375" y="122"/>
                </a:moveTo>
                <a:cubicBezTo>
                  <a:pt x="375" y="122"/>
                  <a:pt x="376" y="122"/>
                  <a:pt x="376" y="122"/>
                </a:cubicBezTo>
                <a:cubicBezTo>
                  <a:pt x="375" y="122"/>
                  <a:pt x="375" y="123"/>
                  <a:pt x="375" y="122"/>
                </a:cubicBezTo>
                <a:cubicBezTo>
                  <a:pt x="374" y="122"/>
                  <a:pt x="375" y="122"/>
                  <a:pt x="375" y="122"/>
                </a:cubicBezTo>
                <a:cubicBezTo>
                  <a:pt x="375" y="122"/>
                  <a:pt x="375" y="122"/>
                  <a:pt x="375" y="122"/>
                </a:cubicBezTo>
                <a:close/>
                <a:moveTo>
                  <a:pt x="330" y="139"/>
                </a:moveTo>
                <a:cubicBezTo>
                  <a:pt x="330" y="139"/>
                  <a:pt x="330" y="138"/>
                  <a:pt x="330" y="138"/>
                </a:cubicBezTo>
                <a:cubicBezTo>
                  <a:pt x="330" y="138"/>
                  <a:pt x="330" y="138"/>
                  <a:pt x="330" y="139"/>
                </a:cubicBezTo>
                <a:cubicBezTo>
                  <a:pt x="330" y="139"/>
                  <a:pt x="330" y="139"/>
                  <a:pt x="330" y="139"/>
                </a:cubicBezTo>
                <a:close/>
                <a:moveTo>
                  <a:pt x="330" y="139"/>
                </a:moveTo>
                <a:cubicBezTo>
                  <a:pt x="330" y="139"/>
                  <a:pt x="330" y="139"/>
                  <a:pt x="330" y="139"/>
                </a:cubicBezTo>
                <a:cubicBezTo>
                  <a:pt x="330" y="139"/>
                  <a:pt x="330" y="139"/>
                  <a:pt x="330" y="139"/>
                </a:cubicBezTo>
                <a:cubicBezTo>
                  <a:pt x="330" y="139"/>
                  <a:pt x="330" y="139"/>
                  <a:pt x="330" y="139"/>
                </a:cubicBezTo>
                <a:close/>
                <a:moveTo>
                  <a:pt x="347" y="127"/>
                </a:moveTo>
                <a:cubicBezTo>
                  <a:pt x="347" y="127"/>
                  <a:pt x="347" y="127"/>
                  <a:pt x="346" y="127"/>
                </a:cubicBezTo>
                <a:cubicBezTo>
                  <a:pt x="347" y="127"/>
                  <a:pt x="347" y="127"/>
                  <a:pt x="347" y="127"/>
                </a:cubicBezTo>
                <a:cubicBezTo>
                  <a:pt x="347" y="127"/>
                  <a:pt x="347" y="127"/>
                  <a:pt x="347" y="127"/>
                </a:cubicBezTo>
                <a:close/>
                <a:moveTo>
                  <a:pt x="371" y="124"/>
                </a:moveTo>
                <a:cubicBezTo>
                  <a:pt x="371" y="124"/>
                  <a:pt x="370" y="124"/>
                  <a:pt x="370" y="124"/>
                </a:cubicBezTo>
                <a:cubicBezTo>
                  <a:pt x="370" y="124"/>
                  <a:pt x="370" y="124"/>
                  <a:pt x="370" y="124"/>
                </a:cubicBezTo>
                <a:cubicBezTo>
                  <a:pt x="370" y="124"/>
                  <a:pt x="371" y="124"/>
                  <a:pt x="371" y="124"/>
                </a:cubicBezTo>
                <a:close/>
                <a:moveTo>
                  <a:pt x="374" y="123"/>
                </a:moveTo>
                <a:cubicBezTo>
                  <a:pt x="374" y="123"/>
                  <a:pt x="374" y="123"/>
                  <a:pt x="373" y="123"/>
                </a:cubicBezTo>
                <a:cubicBezTo>
                  <a:pt x="374" y="122"/>
                  <a:pt x="374" y="122"/>
                  <a:pt x="374" y="123"/>
                </a:cubicBezTo>
                <a:close/>
                <a:moveTo>
                  <a:pt x="373" y="157"/>
                </a:moveTo>
                <a:cubicBezTo>
                  <a:pt x="373" y="156"/>
                  <a:pt x="374" y="155"/>
                  <a:pt x="375" y="154"/>
                </a:cubicBezTo>
                <a:cubicBezTo>
                  <a:pt x="375" y="155"/>
                  <a:pt x="375" y="155"/>
                  <a:pt x="375" y="155"/>
                </a:cubicBezTo>
                <a:cubicBezTo>
                  <a:pt x="374" y="156"/>
                  <a:pt x="374" y="156"/>
                  <a:pt x="373" y="157"/>
                </a:cubicBezTo>
                <a:close/>
                <a:moveTo>
                  <a:pt x="372" y="123"/>
                </a:moveTo>
                <a:cubicBezTo>
                  <a:pt x="372" y="123"/>
                  <a:pt x="372" y="123"/>
                  <a:pt x="372" y="123"/>
                </a:cubicBezTo>
                <a:cubicBezTo>
                  <a:pt x="371" y="123"/>
                  <a:pt x="371" y="123"/>
                  <a:pt x="371" y="123"/>
                </a:cubicBezTo>
                <a:cubicBezTo>
                  <a:pt x="371" y="123"/>
                  <a:pt x="371" y="123"/>
                  <a:pt x="372" y="123"/>
                </a:cubicBezTo>
                <a:cubicBezTo>
                  <a:pt x="372" y="123"/>
                  <a:pt x="372" y="123"/>
                  <a:pt x="372" y="123"/>
                </a:cubicBezTo>
                <a:close/>
                <a:moveTo>
                  <a:pt x="368" y="123"/>
                </a:moveTo>
                <a:cubicBezTo>
                  <a:pt x="368" y="123"/>
                  <a:pt x="368" y="123"/>
                  <a:pt x="368" y="123"/>
                </a:cubicBezTo>
                <a:cubicBezTo>
                  <a:pt x="368" y="123"/>
                  <a:pt x="368" y="123"/>
                  <a:pt x="368" y="123"/>
                </a:cubicBezTo>
                <a:close/>
                <a:moveTo>
                  <a:pt x="369" y="158"/>
                </a:moveTo>
                <a:cubicBezTo>
                  <a:pt x="370" y="157"/>
                  <a:pt x="371" y="156"/>
                  <a:pt x="371" y="155"/>
                </a:cubicBezTo>
                <a:cubicBezTo>
                  <a:pt x="372" y="156"/>
                  <a:pt x="372" y="156"/>
                  <a:pt x="372" y="157"/>
                </a:cubicBezTo>
                <a:cubicBezTo>
                  <a:pt x="372" y="157"/>
                  <a:pt x="371" y="157"/>
                  <a:pt x="371" y="158"/>
                </a:cubicBezTo>
                <a:cubicBezTo>
                  <a:pt x="371" y="158"/>
                  <a:pt x="371" y="158"/>
                  <a:pt x="371" y="158"/>
                </a:cubicBezTo>
                <a:cubicBezTo>
                  <a:pt x="371" y="158"/>
                  <a:pt x="371" y="158"/>
                  <a:pt x="371" y="158"/>
                </a:cubicBezTo>
                <a:cubicBezTo>
                  <a:pt x="371" y="158"/>
                  <a:pt x="370" y="158"/>
                  <a:pt x="370" y="159"/>
                </a:cubicBezTo>
                <a:cubicBezTo>
                  <a:pt x="370" y="159"/>
                  <a:pt x="369" y="158"/>
                  <a:pt x="369" y="158"/>
                </a:cubicBezTo>
                <a:close/>
                <a:moveTo>
                  <a:pt x="378" y="152"/>
                </a:moveTo>
                <a:cubicBezTo>
                  <a:pt x="377" y="153"/>
                  <a:pt x="376" y="154"/>
                  <a:pt x="376" y="155"/>
                </a:cubicBezTo>
                <a:cubicBezTo>
                  <a:pt x="375" y="155"/>
                  <a:pt x="375" y="155"/>
                  <a:pt x="375" y="155"/>
                </a:cubicBezTo>
                <a:cubicBezTo>
                  <a:pt x="376" y="154"/>
                  <a:pt x="376" y="152"/>
                  <a:pt x="378" y="152"/>
                </a:cubicBezTo>
                <a:close/>
                <a:moveTo>
                  <a:pt x="374" y="122"/>
                </a:moveTo>
                <a:cubicBezTo>
                  <a:pt x="374" y="122"/>
                  <a:pt x="374" y="122"/>
                  <a:pt x="374" y="122"/>
                </a:cubicBezTo>
                <a:cubicBezTo>
                  <a:pt x="374" y="122"/>
                  <a:pt x="374" y="122"/>
                  <a:pt x="374" y="122"/>
                </a:cubicBezTo>
                <a:close/>
                <a:moveTo>
                  <a:pt x="371" y="123"/>
                </a:moveTo>
                <a:cubicBezTo>
                  <a:pt x="371" y="123"/>
                  <a:pt x="371" y="123"/>
                  <a:pt x="371" y="123"/>
                </a:cubicBezTo>
                <a:cubicBezTo>
                  <a:pt x="371" y="123"/>
                  <a:pt x="371" y="123"/>
                  <a:pt x="371" y="123"/>
                </a:cubicBezTo>
                <a:cubicBezTo>
                  <a:pt x="371" y="123"/>
                  <a:pt x="371" y="123"/>
                  <a:pt x="371" y="123"/>
                </a:cubicBezTo>
                <a:close/>
                <a:moveTo>
                  <a:pt x="348" y="127"/>
                </a:moveTo>
                <a:cubicBezTo>
                  <a:pt x="348" y="127"/>
                  <a:pt x="348" y="127"/>
                  <a:pt x="348" y="127"/>
                </a:cubicBezTo>
                <a:cubicBezTo>
                  <a:pt x="348" y="127"/>
                  <a:pt x="348" y="127"/>
                  <a:pt x="348" y="127"/>
                </a:cubicBezTo>
                <a:cubicBezTo>
                  <a:pt x="348" y="127"/>
                  <a:pt x="348" y="127"/>
                  <a:pt x="348" y="127"/>
                </a:cubicBezTo>
                <a:close/>
                <a:moveTo>
                  <a:pt x="378" y="167"/>
                </a:moveTo>
                <a:cubicBezTo>
                  <a:pt x="378" y="167"/>
                  <a:pt x="378" y="167"/>
                  <a:pt x="378" y="168"/>
                </a:cubicBezTo>
                <a:cubicBezTo>
                  <a:pt x="378" y="168"/>
                  <a:pt x="378" y="167"/>
                  <a:pt x="378" y="167"/>
                </a:cubicBezTo>
                <a:cubicBezTo>
                  <a:pt x="378" y="167"/>
                  <a:pt x="378" y="167"/>
                  <a:pt x="378" y="167"/>
                </a:cubicBezTo>
                <a:close/>
                <a:moveTo>
                  <a:pt x="379" y="167"/>
                </a:moveTo>
                <a:cubicBezTo>
                  <a:pt x="379" y="167"/>
                  <a:pt x="379" y="167"/>
                  <a:pt x="379" y="168"/>
                </a:cubicBezTo>
                <a:cubicBezTo>
                  <a:pt x="379" y="167"/>
                  <a:pt x="378" y="168"/>
                  <a:pt x="378" y="168"/>
                </a:cubicBezTo>
                <a:cubicBezTo>
                  <a:pt x="378" y="167"/>
                  <a:pt x="379" y="167"/>
                  <a:pt x="379" y="167"/>
                </a:cubicBezTo>
                <a:close/>
                <a:moveTo>
                  <a:pt x="378" y="166"/>
                </a:moveTo>
                <a:cubicBezTo>
                  <a:pt x="379" y="166"/>
                  <a:pt x="379" y="166"/>
                  <a:pt x="379" y="166"/>
                </a:cubicBezTo>
                <a:cubicBezTo>
                  <a:pt x="379" y="166"/>
                  <a:pt x="379" y="166"/>
                  <a:pt x="380" y="166"/>
                </a:cubicBezTo>
                <a:cubicBezTo>
                  <a:pt x="380" y="166"/>
                  <a:pt x="380" y="166"/>
                  <a:pt x="380" y="166"/>
                </a:cubicBezTo>
                <a:cubicBezTo>
                  <a:pt x="380" y="166"/>
                  <a:pt x="379" y="166"/>
                  <a:pt x="378" y="166"/>
                </a:cubicBezTo>
                <a:close/>
                <a:moveTo>
                  <a:pt x="384" y="137"/>
                </a:moveTo>
                <a:cubicBezTo>
                  <a:pt x="384" y="137"/>
                  <a:pt x="384" y="137"/>
                  <a:pt x="384" y="137"/>
                </a:cubicBezTo>
                <a:cubicBezTo>
                  <a:pt x="384" y="137"/>
                  <a:pt x="384" y="137"/>
                  <a:pt x="384" y="137"/>
                </a:cubicBezTo>
                <a:cubicBezTo>
                  <a:pt x="384" y="137"/>
                  <a:pt x="384" y="137"/>
                  <a:pt x="384" y="137"/>
                </a:cubicBezTo>
                <a:close/>
                <a:moveTo>
                  <a:pt x="381" y="135"/>
                </a:moveTo>
                <a:cubicBezTo>
                  <a:pt x="381" y="134"/>
                  <a:pt x="381" y="134"/>
                  <a:pt x="381" y="134"/>
                </a:cubicBezTo>
                <a:cubicBezTo>
                  <a:pt x="382" y="134"/>
                  <a:pt x="381" y="135"/>
                  <a:pt x="381" y="135"/>
                </a:cubicBezTo>
                <a:close/>
                <a:moveTo>
                  <a:pt x="378" y="120"/>
                </a:moveTo>
                <a:cubicBezTo>
                  <a:pt x="377" y="120"/>
                  <a:pt x="377" y="120"/>
                  <a:pt x="377" y="120"/>
                </a:cubicBezTo>
                <a:cubicBezTo>
                  <a:pt x="378" y="120"/>
                  <a:pt x="378" y="120"/>
                  <a:pt x="378" y="120"/>
                </a:cubicBezTo>
                <a:cubicBezTo>
                  <a:pt x="378" y="120"/>
                  <a:pt x="378" y="120"/>
                  <a:pt x="378" y="120"/>
                </a:cubicBezTo>
                <a:close/>
                <a:moveTo>
                  <a:pt x="375" y="120"/>
                </a:moveTo>
                <a:cubicBezTo>
                  <a:pt x="375" y="121"/>
                  <a:pt x="374" y="121"/>
                  <a:pt x="374" y="121"/>
                </a:cubicBezTo>
                <a:cubicBezTo>
                  <a:pt x="374" y="121"/>
                  <a:pt x="374" y="120"/>
                  <a:pt x="374" y="120"/>
                </a:cubicBezTo>
                <a:cubicBezTo>
                  <a:pt x="374" y="120"/>
                  <a:pt x="374" y="120"/>
                  <a:pt x="375" y="120"/>
                </a:cubicBezTo>
                <a:close/>
                <a:moveTo>
                  <a:pt x="374" y="120"/>
                </a:moveTo>
                <a:cubicBezTo>
                  <a:pt x="374" y="120"/>
                  <a:pt x="374" y="120"/>
                  <a:pt x="374" y="120"/>
                </a:cubicBezTo>
                <a:cubicBezTo>
                  <a:pt x="374" y="120"/>
                  <a:pt x="373" y="120"/>
                  <a:pt x="373" y="120"/>
                </a:cubicBezTo>
                <a:cubicBezTo>
                  <a:pt x="373" y="120"/>
                  <a:pt x="373" y="120"/>
                  <a:pt x="373" y="120"/>
                </a:cubicBezTo>
                <a:cubicBezTo>
                  <a:pt x="373" y="120"/>
                  <a:pt x="374" y="120"/>
                  <a:pt x="374" y="120"/>
                </a:cubicBezTo>
                <a:close/>
                <a:moveTo>
                  <a:pt x="353" y="122"/>
                </a:moveTo>
                <a:cubicBezTo>
                  <a:pt x="353" y="122"/>
                  <a:pt x="353" y="122"/>
                  <a:pt x="353" y="122"/>
                </a:cubicBezTo>
                <a:cubicBezTo>
                  <a:pt x="353" y="122"/>
                  <a:pt x="353" y="122"/>
                  <a:pt x="353" y="122"/>
                </a:cubicBezTo>
                <a:close/>
                <a:moveTo>
                  <a:pt x="351" y="122"/>
                </a:moveTo>
                <a:cubicBezTo>
                  <a:pt x="351" y="122"/>
                  <a:pt x="351" y="122"/>
                  <a:pt x="351" y="123"/>
                </a:cubicBezTo>
                <a:cubicBezTo>
                  <a:pt x="351" y="123"/>
                  <a:pt x="350" y="123"/>
                  <a:pt x="350" y="123"/>
                </a:cubicBezTo>
                <a:cubicBezTo>
                  <a:pt x="350" y="123"/>
                  <a:pt x="350" y="123"/>
                  <a:pt x="350" y="123"/>
                </a:cubicBezTo>
                <a:cubicBezTo>
                  <a:pt x="350" y="123"/>
                  <a:pt x="351" y="122"/>
                  <a:pt x="351" y="122"/>
                </a:cubicBezTo>
                <a:close/>
                <a:moveTo>
                  <a:pt x="349" y="126"/>
                </a:moveTo>
                <a:cubicBezTo>
                  <a:pt x="349" y="127"/>
                  <a:pt x="349" y="127"/>
                  <a:pt x="348" y="127"/>
                </a:cubicBezTo>
                <a:cubicBezTo>
                  <a:pt x="348" y="127"/>
                  <a:pt x="348" y="126"/>
                  <a:pt x="348" y="126"/>
                </a:cubicBezTo>
                <a:cubicBezTo>
                  <a:pt x="349" y="125"/>
                  <a:pt x="348" y="124"/>
                  <a:pt x="349" y="124"/>
                </a:cubicBezTo>
                <a:cubicBezTo>
                  <a:pt x="349" y="125"/>
                  <a:pt x="348" y="126"/>
                  <a:pt x="349" y="126"/>
                </a:cubicBezTo>
                <a:close/>
                <a:moveTo>
                  <a:pt x="330" y="139"/>
                </a:moveTo>
                <a:cubicBezTo>
                  <a:pt x="329" y="139"/>
                  <a:pt x="329" y="139"/>
                  <a:pt x="329" y="139"/>
                </a:cubicBezTo>
                <a:cubicBezTo>
                  <a:pt x="329" y="139"/>
                  <a:pt x="329" y="139"/>
                  <a:pt x="329" y="139"/>
                </a:cubicBezTo>
                <a:cubicBezTo>
                  <a:pt x="329" y="139"/>
                  <a:pt x="329" y="139"/>
                  <a:pt x="329" y="139"/>
                </a:cubicBezTo>
                <a:cubicBezTo>
                  <a:pt x="329" y="139"/>
                  <a:pt x="329" y="139"/>
                  <a:pt x="329" y="139"/>
                </a:cubicBezTo>
                <a:cubicBezTo>
                  <a:pt x="329" y="139"/>
                  <a:pt x="329" y="139"/>
                  <a:pt x="329" y="139"/>
                </a:cubicBezTo>
                <a:cubicBezTo>
                  <a:pt x="329" y="139"/>
                  <a:pt x="329" y="139"/>
                  <a:pt x="329" y="139"/>
                </a:cubicBezTo>
                <a:cubicBezTo>
                  <a:pt x="329" y="139"/>
                  <a:pt x="329" y="139"/>
                  <a:pt x="330" y="139"/>
                </a:cubicBezTo>
                <a:close/>
                <a:moveTo>
                  <a:pt x="319" y="141"/>
                </a:moveTo>
                <a:cubicBezTo>
                  <a:pt x="319" y="141"/>
                  <a:pt x="319" y="141"/>
                  <a:pt x="319" y="141"/>
                </a:cubicBezTo>
                <a:cubicBezTo>
                  <a:pt x="319" y="141"/>
                  <a:pt x="319" y="141"/>
                  <a:pt x="319" y="141"/>
                </a:cubicBezTo>
                <a:cubicBezTo>
                  <a:pt x="319" y="141"/>
                  <a:pt x="319" y="141"/>
                  <a:pt x="319" y="141"/>
                </a:cubicBezTo>
                <a:close/>
                <a:moveTo>
                  <a:pt x="319" y="142"/>
                </a:moveTo>
                <a:cubicBezTo>
                  <a:pt x="319" y="142"/>
                  <a:pt x="319" y="142"/>
                  <a:pt x="319" y="142"/>
                </a:cubicBezTo>
                <a:cubicBezTo>
                  <a:pt x="319" y="142"/>
                  <a:pt x="319" y="142"/>
                  <a:pt x="319" y="142"/>
                </a:cubicBezTo>
                <a:cubicBezTo>
                  <a:pt x="319" y="142"/>
                  <a:pt x="319" y="142"/>
                  <a:pt x="319" y="142"/>
                </a:cubicBezTo>
                <a:close/>
                <a:moveTo>
                  <a:pt x="316" y="142"/>
                </a:moveTo>
                <a:cubicBezTo>
                  <a:pt x="316" y="142"/>
                  <a:pt x="315" y="143"/>
                  <a:pt x="315" y="143"/>
                </a:cubicBezTo>
                <a:cubicBezTo>
                  <a:pt x="315" y="143"/>
                  <a:pt x="315" y="142"/>
                  <a:pt x="315" y="142"/>
                </a:cubicBezTo>
                <a:cubicBezTo>
                  <a:pt x="315" y="142"/>
                  <a:pt x="316" y="142"/>
                  <a:pt x="316" y="142"/>
                </a:cubicBezTo>
                <a:cubicBezTo>
                  <a:pt x="316" y="142"/>
                  <a:pt x="316" y="142"/>
                  <a:pt x="316" y="142"/>
                </a:cubicBezTo>
                <a:close/>
                <a:moveTo>
                  <a:pt x="313" y="221"/>
                </a:moveTo>
                <a:cubicBezTo>
                  <a:pt x="313" y="221"/>
                  <a:pt x="313" y="221"/>
                  <a:pt x="313" y="221"/>
                </a:cubicBezTo>
                <a:cubicBezTo>
                  <a:pt x="313" y="221"/>
                  <a:pt x="313" y="221"/>
                  <a:pt x="313" y="221"/>
                </a:cubicBezTo>
                <a:close/>
                <a:moveTo>
                  <a:pt x="313" y="220"/>
                </a:moveTo>
                <a:cubicBezTo>
                  <a:pt x="313" y="220"/>
                  <a:pt x="313" y="220"/>
                  <a:pt x="313" y="220"/>
                </a:cubicBezTo>
                <a:cubicBezTo>
                  <a:pt x="313" y="220"/>
                  <a:pt x="313" y="220"/>
                  <a:pt x="313" y="220"/>
                </a:cubicBezTo>
                <a:cubicBezTo>
                  <a:pt x="313" y="220"/>
                  <a:pt x="313" y="220"/>
                  <a:pt x="313" y="220"/>
                </a:cubicBezTo>
                <a:close/>
                <a:moveTo>
                  <a:pt x="314" y="219"/>
                </a:moveTo>
                <a:cubicBezTo>
                  <a:pt x="314" y="219"/>
                  <a:pt x="314" y="219"/>
                  <a:pt x="314" y="219"/>
                </a:cubicBezTo>
                <a:cubicBezTo>
                  <a:pt x="314" y="219"/>
                  <a:pt x="314" y="219"/>
                  <a:pt x="314" y="219"/>
                </a:cubicBezTo>
                <a:cubicBezTo>
                  <a:pt x="314" y="219"/>
                  <a:pt x="314" y="219"/>
                  <a:pt x="314" y="219"/>
                </a:cubicBezTo>
                <a:close/>
                <a:moveTo>
                  <a:pt x="317" y="220"/>
                </a:moveTo>
                <a:cubicBezTo>
                  <a:pt x="317" y="219"/>
                  <a:pt x="317" y="219"/>
                  <a:pt x="318" y="219"/>
                </a:cubicBezTo>
                <a:cubicBezTo>
                  <a:pt x="317" y="219"/>
                  <a:pt x="317" y="219"/>
                  <a:pt x="317" y="220"/>
                </a:cubicBezTo>
                <a:close/>
                <a:moveTo>
                  <a:pt x="318" y="219"/>
                </a:moveTo>
                <a:cubicBezTo>
                  <a:pt x="318" y="219"/>
                  <a:pt x="318" y="219"/>
                  <a:pt x="318" y="219"/>
                </a:cubicBezTo>
                <a:cubicBezTo>
                  <a:pt x="318" y="219"/>
                  <a:pt x="318" y="219"/>
                  <a:pt x="318" y="219"/>
                </a:cubicBezTo>
                <a:cubicBezTo>
                  <a:pt x="318" y="219"/>
                  <a:pt x="318" y="219"/>
                  <a:pt x="318" y="219"/>
                </a:cubicBezTo>
                <a:close/>
                <a:moveTo>
                  <a:pt x="319" y="213"/>
                </a:moveTo>
                <a:cubicBezTo>
                  <a:pt x="319" y="212"/>
                  <a:pt x="320" y="212"/>
                  <a:pt x="320" y="212"/>
                </a:cubicBezTo>
                <a:cubicBezTo>
                  <a:pt x="320" y="212"/>
                  <a:pt x="320" y="212"/>
                  <a:pt x="320" y="212"/>
                </a:cubicBezTo>
                <a:cubicBezTo>
                  <a:pt x="320" y="212"/>
                  <a:pt x="320" y="212"/>
                  <a:pt x="320" y="212"/>
                </a:cubicBezTo>
                <a:cubicBezTo>
                  <a:pt x="320" y="212"/>
                  <a:pt x="320" y="212"/>
                  <a:pt x="320" y="212"/>
                </a:cubicBezTo>
                <a:cubicBezTo>
                  <a:pt x="320" y="213"/>
                  <a:pt x="320" y="213"/>
                  <a:pt x="319" y="213"/>
                </a:cubicBezTo>
                <a:close/>
                <a:moveTo>
                  <a:pt x="323" y="217"/>
                </a:moveTo>
                <a:cubicBezTo>
                  <a:pt x="323" y="217"/>
                  <a:pt x="323" y="217"/>
                  <a:pt x="323" y="216"/>
                </a:cubicBezTo>
                <a:cubicBezTo>
                  <a:pt x="323" y="216"/>
                  <a:pt x="324" y="216"/>
                  <a:pt x="324" y="216"/>
                </a:cubicBezTo>
                <a:cubicBezTo>
                  <a:pt x="324" y="216"/>
                  <a:pt x="324" y="216"/>
                  <a:pt x="324" y="217"/>
                </a:cubicBezTo>
                <a:cubicBezTo>
                  <a:pt x="324" y="217"/>
                  <a:pt x="323" y="217"/>
                  <a:pt x="323" y="217"/>
                </a:cubicBezTo>
                <a:close/>
                <a:moveTo>
                  <a:pt x="329" y="215"/>
                </a:moveTo>
                <a:cubicBezTo>
                  <a:pt x="329" y="215"/>
                  <a:pt x="329" y="215"/>
                  <a:pt x="329" y="215"/>
                </a:cubicBezTo>
                <a:cubicBezTo>
                  <a:pt x="329" y="215"/>
                  <a:pt x="329" y="215"/>
                  <a:pt x="329" y="215"/>
                </a:cubicBezTo>
                <a:cubicBezTo>
                  <a:pt x="329" y="215"/>
                  <a:pt x="329" y="215"/>
                  <a:pt x="329" y="215"/>
                </a:cubicBezTo>
                <a:close/>
                <a:moveTo>
                  <a:pt x="331" y="214"/>
                </a:moveTo>
                <a:cubicBezTo>
                  <a:pt x="331" y="214"/>
                  <a:pt x="331" y="214"/>
                  <a:pt x="331" y="214"/>
                </a:cubicBezTo>
                <a:cubicBezTo>
                  <a:pt x="331" y="213"/>
                  <a:pt x="331" y="213"/>
                  <a:pt x="331" y="213"/>
                </a:cubicBezTo>
                <a:cubicBezTo>
                  <a:pt x="331" y="213"/>
                  <a:pt x="331" y="213"/>
                  <a:pt x="331" y="213"/>
                </a:cubicBezTo>
                <a:cubicBezTo>
                  <a:pt x="331" y="214"/>
                  <a:pt x="331" y="214"/>
                  <a:pt x="331" y="214"/>
                </a:cubicBezTo>
                <a:close/>
                <a:moveTo>
                  <a:pt x="331" y="214"/>
                </a:moveTo>
                <a:cubicBezTo>
                  <a:pt x="331" y="214"/>
                  <a:pt x="331" y="214"/>
                  <a:pt x="331" y="214"/>
                </a:cubicBezTo>
                <a:cubicBezTo>
                  <a:pt x="332" y="214"/>
                  <a:pt x="332" y="214"/>
                  <a:pt x="332" y="214"/>
                </a:cubicBezTo>
                <a:cubicBezTo>
                  <a:pt x="332" y="214"/>
                  <a:pt x="332" y="214"/>
                  <a:pt x="331" y="214"/>
                </a:cubicBezTo>
                <a:close/>
                <a:moveTo>
                  <a:pt x="333" y="208"/>
                </a:moveTo>
                <a:cubicBezTo>
                  <a:pt x="333" y="208"/>
                  <a:pt x="333" y="209"/>
                  <a:pt x="333" y="209"/>
                </a:cubicBezTo>
                <a:cubicBezTo>
                  <a:pt x="332" y="208"/>
                  <a:pt x="333" y="208"/>
                  <a:pt x="333" y="208"/>
                </a:cubicBezTo>
                <a:cubicBezTo>
                  <a:pt x="333" y="208"/>
                  <a:pt x="333" y="208"/>
                  <a:pt x="333" y="208"/>
                </a:cubicBezTo>
                <a:close/>
                <a:moveTo>
                  <a:pt x="335" y="213"/>
                </a:moveTo>
                <a:cubicBezTo>
                  <a:pt x="335" y="213"/>
                  <a:pt x="335" y="213"/>
                  <a:pt x="335" y="213"/>
                </a:cubicBezTo>
                <a:cubicBezTo>
                  <a:pt x="335" y="213"/>
                  <a:pt x="335" y="213"/>
                  <a:pt x="335" y="213"/>
                </a:cubicBezTo>
                <a:cubicBezTo>
                  <a:pt x="335" y="213"/>
                  <a:pt x="335" y="213"/>
                  <a:pt x="335" y="213"/>
                </a:cubicBezTo>
                <a:close/>
                <a:moveTo>
                  <a:pt x="336" y="213"/>
                </a:moveTo>
                <a:cubicBezTo>
                  <a:pt x="336" y="213"/>
                  <a:pt x="336" y="213"/>
                  <a:pt x="336" y="212"/>
                </a:cubicBezTo>
                <a:cubicBezTo>
                  <a:pt x="336" y="213"/>
                  <a:pt x="336" y="213"/>
                  <a:pt x="336" y="213"/>
                </a:cubicBezTo>
                <a:cubicBezTo>
                  <a:pt x="336" y="213"/>
                  <a:pt x="336" y="213"/>
                  <a:pt x="336" y="212"/>
                </a:cubicBezTo>
                <a:cubicBezTo>
                  <a:pt x="336" y="212"/>
                  <a:pt x="336" y="212"/>
                  <a:pt x="336" y="212"/>
                </a:cubicBezTo>
                <a:cubicBezTo>
                  <a:pt x="336" y="213"/>
                  <a:pt x="337" y="212"/>
                  <a:pt x="337" y="212"/>
                </a:cubicBezTo>
                <a:cubicBezTo>
                  <a:pt x="337" y="212"/>
                  <a:pt x="337" y="212"/>
                  <a:pt x="338" y="212"/>
                </a:cubicBezTo>
                <a:cubicBezTo>
                  <a:pt x="337" y="213"/>
                  <a:pt x="337" y="213"/>
                  <a:pt x="336" y="213"/>
                </a:cubicBezTo>
                <a:close/>
                <a:moveTo>
                  <a:pt x="341" y="208"/>
                </a:moveTo>
                <a:cubicBezTo>
                  <a:pt x="341" y="208"/>
                  <a:pt x="341" y="208"/>
                  <a:pt x="341" y="208"/>
                </a:cubicBezTo>
                <a:cubicBezTo>
                  <a:pt x="341" y="208"/>
                  <a:pt x="341" y="208"/>
                  <a:pt x="340" y="208"/>
                </a:cubicBezTo>
                <a:cubicBezTo>
                  <a:pt x="341" y="208"/>
                  <a:pt x="341" y="208"/>
                  <a:pt x="341" y="208"/>
                </a:cubicBezTo>
                <a:cubicBezTo>
                  <a:pt x="341" y="208"/>
                  <a:pt x="341" y="208"/>
                  <a:pt x="341" y="208"/>
                </a:cubicBezTo>
                <a:close/>
                <a:moveTo>
                  <a:pt x="341" y="207"/>
                </a:moveTo>
                <a:cubicBezTo>
                  <a:pt x="341" y="207"/>
                  <a:pt x="341" y="207"/>
                  <a:pt x="341" y="207"/>
                </a:cubicBezTo>
                <a:cubicBezTo>
                  <a:pt x="341" y="207"/>
                  <a:pt x="341" y="207"/>
                  <a:pt x="341" y="207"/>
                </a:cubicBezTo>
                <a:cubicBezTo>
                  <a:pt x="341" y="207"/>
                  <a:pt x="341" y="207"/>
                  <a:pt x="341" y="207"/>
                </a:cubicBezTo>
                <a:cubicBezTo>
                  <a:pt x="341" y="207"/>
                  <a:pt x="341" y="207"/>
                  <a:pt x="341" y="207"/>
                </a:cubicBezTo>
                <a:close/>
                <a:moveTo>
                  <a:pt x="343" y="207"/>
                </a:moveTo>
                <a:cubicBezTo>
                  <a:pt x="343" y="207"/>
                  <a:pt x="342" y="207"/>
                  <a:pt x="342" y="207"/>
                </a:cubicBezTo>
                <a:cubicBezTo>
                  <a:pt x="342" y="207"/>
                  <a:pt x="342" y="207"/>
                  <a:pt x="343" y="207"/>
                </a:cubicBezTo>
                <a:close/>
                <a:moveTo>
                  <a:pt x="342" y="211"/>
                </a:moveTo>
                <a:cubicBezTo>
                  <a:pt x="342" y="211"/>
                  <a:pt x="343" y="211"/>
                  <a:pt x="343" y="211"/>
                </a:cubicBezTo>
                <a:cubicBezTo>
                  <a:pt x="343" y="211"/>
                  <a:pt x="342" y="211"/>
                  <a:pt x="342" y="211"/>
                </a:cubicBezTo>
                <a:close/>
                <a:moveTo>
                  <a:pt x="343" y="211"/>
                </a:moveTo>
                <a:cubicBezTo>
                  <a:pt x="343" y="211"/>
                  <a:pt x="343" y="211"/>
                  <a:pt x="342" y="211"/>
                </a:cubicBezTo>
                <a:cubicBezTo>
                  <a:pt x="343" y="211"/>
                  <a:pt x="343" y="210"/>
                  <a:pt x="343" y="210"/>
                </a:cubicBezTo>
                <a:cubicBezTo>
                  <a:pt x="343" y="210"/>
                  <a:pt x="343" y="210"/>
                  <a:pt x="343" y="210"/>
                </a:cubicBezTo>
                <a:cubicBezTo>
                  <a:pt x="343" y="210"/>
                  <a:pt x="343" y="210"/>
                  <a:pt x="343" y="210"/>
                </a:cubicBezTo>
                <a:cubicBezTo>
                  <a:pt x="343" y="211"/>
                  <a:pt x="343" y="211"/>
                  <a:pt x="343" y="211"/>
                </a:cubicBezTo>
                <a:close/>
                <a:moveTo>
                  <a:pt x="343" y="207"/>
                </a:moveTo>
                <a:cubicBezTo>
                  <a:pt x="343" y="207"/>
                  <a:pt x="343" y="206"/>
                  <a:pt x="344" y="206"/>
                </a:cubicBezTo>
                <a:cubicBezTo>
                  <a:pt x="344" y="206"/>
                  <a:pt x="344" y="206"/>
                  <a:pt x="344" y="206"/>
                </a:cubicBezTo>
                <a:cubicBezTo>
                  <a:pt x="344" y="206"/>
                  <a:pt x="344" y="206"/>
                  <a:pt x="344" y="207"/>
                </a:cubicBezTo>
                <a:cubicBezTo>
                  <a:pt x="344" y="207"/>
                  <a:pt x="344" y="207"/>
                  <a:pt x="343" y="207"/>
                </a:cubicBezTo>
                <a:close/>
                <a:moveTo>
                  <a:pt x="347" y="206"/>
                </a:moveTo>
                <a:cubicBezTo>
                  <a:pt x="347" y="206"/>
                  <a:pt x="347" y="206"/>
                  <a:pt x="347" y="206"/>
                </a:cubicBezTo>
                <a:cubicBezTo>
                  <a:pt x="347" y="206"/>
                  <a:pt x="347" y="206"/>
                  <a:pt x="347" y="206"/>
                </a:cubicBezTo>
                <a:cubicBezTo>
                  <a:pt x="347" y="206"/>
                  <a:pt x="347" y="206"/>
                  <a:pt x="347" y="205"/>
                </a:cubicBezTo>
                <a:cubicBezTo>
                  <a:pt x="347" y="205"/>
                  <a:pt x="347" y="205"/>
                  <a:pt x="347" y="206"/>
                </a:cubicBezTo>
                <a:cubicBezTo>
                  <a:pt x="347" y="206"/>
                  <a:pt x="347" y="207"/>
                  <a:pt x="347" y="206"/>
                </a:cubicBezTo>
                <a:close/>
                <a:moveTo>
                  <a:pt x="350" y="206"/>
                </a:moveTo>
                <a:cubicBezTo>
                  <a:pt x="349" y="205"/>
                  <a:pt x="349" y="205"/>
                  <a:pt x="349" y="205"/>
                </a:cubicBezTo>
                <a:cubicBezTo>
                  <a:pt x="349" y="206"/>
                  <a:pt x="349" y="206"/>
                  <a:pt x="348" y="206"/>
                </a:cubicBezTo>
                <a:cubicBezTo>
                  <a:pt x="348" y="206"/>
                  <a:pt x="348" y="206"/>
                  <a:pt x="348" y="205"/>
                </a:cubicBezTo>
                <a:cubicBezTo>
                  <a:pt x="348" y="206"/>
                  <a:pt x="349" y="205"/>
                  <a:pt x="349" y="205"/>
                </a:cubicBezTo>
                <a:cubicBezTo>
                  <a:pt x="349" y="205"/>
                  <a:pt x="349" y="204"/>
                  <a:pt x="349" y="204"/>
                </a:cubicBezTo>
                <a:cubicBezTo>
                  <a:pt x="349" y="204"/>
                  <a:pt x="349" y="204"/>
                  <a:pt x="350" y="204"/>
                </a:cubicBezTo>
                <a:cubicBezTo>
                  <a:pt x="350" y="205"/>
                  <a:pt x="349" y="204"/>
                  <a:pt x="349" y="205"/>
                </a:cubicBezTo>
                <a:cubicBezTo>
                  <a:pt x="350" y="205"/>
                  <a:pt x="350" y="205"/>
                  <a:pt x="350" y="205"/>
                </a:cubicBezTo>
                <a:cubicBezTo>
                  <a:pt x="350" y="205"/>
                  <a:pt x="350" y="205"/>
                  <a:pt x="350" y="206"/>
                </a:cubicBezTo>
                <a:close/>
                <a:moveTo>
                  <a:pt x="350" y="205"/>
                </a:moveTo>
                <a:cubicBezTo>
                  <a:pt x="350" y="204"/>
                  <a:pt x="350" y="204"/>
                  <a:pt x="351" y="205"/>
                </a:cubicBezTo>
                <a:cubicBezTo>
                  <a:pt x="351" y="205"/>
                  <a:pt x="350" y="205"/>
                  <a:pt x="350" y="205"/>
                </a:cubicBezTo>
                <a:close/>
                <a:moveTo>
                  <a:pt x="351" y="188"/>
                </a:moveTo>
                <a:cubicBezTo>
                  <a:pt x="351" y="188"/>
                  <a:pt x="351" y="188"/>
                  <a:pt x="351" y="188"/>
                </a:cubicBezTo>
                <a:cubicBezTo>
                  <a:pt x="351" y="188"/>
                  <a:pt x="351" y="188"/>
                  <a:pt x="351" y="188"/>
                </a:cubicBezTo>
                <a:close/>
                <a:moveTo>
                  <a:pt x="359" y="181"/>
                </a:moveTo>
                <a:cubicBezTo>
                  <a:pt x="359" y="181"/>
                  <a:pt x="359" y="181"/>
                  <a:pt x="359" y="181"/>
                </a:cubicBezTo>
                <a:cubicBezTo>
                  <a:pt x="359" y="181"/>
                  <a:pt x="359" y="181"/>
                  <a:pt x="359" y="181"/>
                </a:cubicBezTo>
                <a:cubicBezTo>
                  <a:pt x="359" y="181"/>
                  <a:pt x="359" y="181"/>
                  <a:pt x="359" y="181"/>
                </a:cubicBezTo>
                <a:cubicBezTo>
                  <a:pt x="359" y="181"/>
                  <a:pt x="359" y="181"/>
                  <a:pt x="359" y="181"/>
                </a:cubicBezTo>
                <a:close/>
                <a:moveTo>
                  <a:pt x="364" y="182"/>
                </a:moveTo>
                <a:cubicBezTo>
                  <a:pt x="364" y="182"/>
                  <a:pt x="363" y="182"/>
                  <a:pt x="363" y="182"/>
                </a:cubicBezTo>
                <a:cubicBezTo>
                  <a:pt x="364" y="182"/>
                  <a:pt x="364" y="181"/>
                  <a:pt x="363" y="181"/>
                </a:cubicBezTo>
                <a:cubicBezTo>
                  <a:pt x="363" y="181"/>
                  <a:pt x="363" y="181"/>
                  <a:pt x="363" y="181"/>
                </a:cubicBezTo>
                <a:cubicBezTo>
                  <a:pt x="364" y="181"/>
                  <a:pt x="364" y="181"/>
                  <a:pt x="364" y="181"/>
                </a:cubicBezTo>
                <a:cubicBezTo>
                  <a:pt x="364" y="181"/>
                  <a:pt x="364" y="181"/>
                  <a:pt x="364" y="181"/>
                </a:cubicBezTo>
                <a:cubicBezTo>
                  <a:pt x="364" y="181"/>
                  <a:pt x="364" y="181"/>
                  <a:pt x="364" y="181"/>
                </a:cubicBezTo>
                <a:cubicBezTo>
                  <a:pt x="364" y="181"/>
                  <a:pt x="364" y="182"/>
                  <a:pt x="364" y="182"/>
                </a:cubicBezTo>
                <a:close/>
                <a:moveTo>
                  <a:pt x="364" y="180"/>
                </a:moveTo>
                <a:cubicBezTo>
                  <a:pt x="364" y="180"/>
                  <a:pt x="364" y="180"/>
                  <a:pt x="364" y="180"/>
                </a:cubicBezTo>
                <a:cubicBezTo>
                  <a:pt x="364" y="180"/>
                  <a:pt x="364" y="180"/>
                  <a:pt x="364" y="179"/>
                </a:cubicBezTo>
                <a:cubicBezTo>
                  <a:pt x="364" y="179"/>
                  <a:pt x="364" y="179"/>
                  <a:pt x="364" y="179"/>
                </a:cubicBezTo>
                <a:cubicBezTo>
                  <a:pt x="364" y="179"/>
                  <a:pt x="364" y="179"/>
                  <a:pt x="364" y="180"/>
                </a:cubicBezTo>
                <a:cubicBezTo>
                  <a:pt x="364" y="180"/>
                  <a:pt x="364" y="180"/>
                  <a:pt x="364" y="180"/>
                </a:cubicBezTo>
                <a:cubicBezTo>
                  <a:pt x="364" y="180"/>
                  <a:pt x="364" y="180"/>
                  <a:pt x="364" y="180"/>
                </a:cubicBezTo>
                <a:cubicBezTo>
                  <a:pt x="364" y="180"/>
                  <a:pt x="364" y="180"/>
                  <a:pt x="364" y="180"/>
                </a:cubicBezTo>
                <a:cubicBezTo>
                  <a:pt x="364" y="180"/>
                  <a:pt x="364" y="180"/>
                  <a:pt x="364" y="180"/>
                </a:cubicBezTo>
                <a:close/>
                <a:moveTo>
                  <a:pt x="364" y="179"/>
                </a:moveTo>
                <a:cubicBezTo>
                  <a:pt x="364" y="179"/>
                  <a:pt x="364" y="179"/>
                  <a:pt x="364" y="179"/>
                </a:cubicBezTo>
                <a:cubicBezTo>
                  <a:pt x="364" y="179"/>
                  <a:pt x="364" y="179"/>
                  <a:pt x="364" y="179"/>
                </a:cubicBezTo>
                <a:close/>
                <a:moveTo>
                  <a:pt x="365" y="181"/>
                </a:moveTo>
                <a:cubicBezTo>
                  <a:pt x="365" y="181"/>
                  <a:pt x="366" y="181"/>
                  <a:pt x="366" y="181"/>
                </a:cubicBezTo>
                <a:cubicBezTo>
                  <a:pt x="366" y="182"/>
                  <a:pt x="365" y="181"/>
                  <a:pt x="365" y="181"/>
                </a:cubicBezTo>
                <a:close/>
                <a:moveTo>
                  <a:pt x="366" y="180"/>
                </a:moveTo>
                <a:cubicBezTo>
                  <a:pt x="366" y="180"/>
                  <a:pt x="366" y="180"/>
                  <a:pt x="366" y="180"/>
                </a:cubicBezTo>
                <a:cubicBezTo>
                  <a:pt x="366" y="180"/>
                  <a:pt x="366" y="180"/>
                  <a:pt x="366" y="180"/>
                </a:cubicBezTo>
                <a:cubicBezTo>
                  <a:pt x="366" y="180"/>
                  <a:pt x="366" y="180"/>
                  <a:pt x="366" y="180"/>
                </a:cubicBezTo>
                <a:cubicBezTo>
                  <a:pt x="366" y="180"/>
                  <a:pt x="366" y="180"/>
                  <a:pt x="366" y="180"/>
                </a:cubicBezTo>
                <a:cubicBezTo>
                  <a:pt x="366" y="180"/>
                  <a:pt x="365" y="180"/>
                  <a:pt x="365" y="180"/>
                </a:cubicBezTo>
                <a:cubicBezTo>
                  <a:pt x="365" y="179"/>
                  <a:pt x="365" y="179"/>
                  <a:pt x="365" y="179"/>
                </a:cubicBezTo>
                <a:cubicBezTo>
                  <a:pt x="365" y="179"/>
                  <a:pt x="365" y="179"/>
                  <a:pt x="365" y="179"/>
                </a:cubicBezTo>
                <a:cubicBezTo>
                  <a:pt x="365" y="179"/>
                  <a:pt x="365" y="179"/>
                  <a:pt x="365" y="180"/>
                </a:cubicBezTo>
                <a:cubicBezTo>
                  <a:pt x="365" y="180"/>
                  <a:pt x="365" y="180"/>
                  <a:pt x="365" y="179"/>
                </a:cubicBezTo>
                <a:cubicBezTo>
                  <a:pt x="365" y="179"/>
                  <a:pt x="365" y="180"/>
                  <a:pt x="365" y="180"/>
                </a:cubicBezTo>
                <a:cubicBezTo>
                  <a:pt x="364" y="179"/>
                  <a:pt x="364" y="179"/>
                  <a:pt x="364" y="179"/>
                </a:cubicBezTo>
                <a:cubicBezTo>
                  <a:pt x="364" y="179"/>
                  <a:pt x="364" y="179"/>
                  <a:pt x="364" y="179"/>
                </a:cubicBezTo>
                <a:cubicBezTo>
                  <a:pt x="364" y="179"/>
                  <a:pt x="364" y="179"/>
                  <a:pt x="364" y="179"/>
                </a:cubicBezTo>
                <a:cubicBezTo>
                  <a:pt x="364" y="179"/>
                  <a:pt x="364" y="179"/>
                  <a:pt x="364" y="179"/>
                </a:cubicBezTo>
                <a:cubicBezTo>
                  <a:pt x="364" y="179"/>
                  <a:pt x="364" y="179"/>
                  <a:pt x="364" y="179"/>
                </a:cubicBezTo>
                <a:cubicBezTo>
                  <a:pt x="364" y="179"/>
                  <a:pt x="364" y="179"/>
                  <a:pt x="364" y="179"/>
                </a:cubicBezTo>
                <a:cubicBezTo>
                  <a:pt x="364" y="178"/>
                  <a:pt x="365" y="179"/>
                  <a:pt x="365" y="178"/>
                </a:cubicBezTo>
                <a:cubicBezTo>
                  <a:pt x="366" y="179"/>
                  <a:pt x="366" y="179"/>
                  <a:pt x="366" y="180"/>
                </a:cubicBezTo>
                <a:close/>
                <a:moveTo>
                  <a:pt x="371" y="173"/>
                </a:moveTo>
                <a:cubicBezTo>
                  <a:pt x="371" y="173"/>
                  <a:pt x="371" y="173"/>
                  <a:pt x="371" y="173"/>
                </a:cubicBezTo>
                <a:cubicBezTo>
                  <a:pt x="371" y="173"/>
                  <a:pt x="371" y="173"/>
                  <a:pt x="371" y="173"/>
                </a:cubicBezTo>
                <a:close/>
                <a:moveTo>
                  <a:pt x="373" y="174"/>
                </a:moveTo>
                <a:cubicBezTo>
                  <a:pt x="373" y="174"/>
                  <a:pt x="373" y="175"/>
                  <a:pt x="372" y="174"/>
                </a:cubicBezTo>
                <a:cubicBezTo>
                  <a:pt x="372" y="174"/>
                  <a:pt x="373" y="174"/>
                  <a:pt x="372" y="174"/>
                </a:cubicBezTo>
                <a:cubicBezTo>
                  <a:pt x="372" y="174"/>
                  <a:pt x="372" y="174"/>
                  <a:pt x="371" y="174"/>
                </a:cubicBezTo>
                <a:cubicBezTo>
                  <a:pt x="371" y="174"/>
                  <a:pt x="371" y="174"/>
                  <a:pt x="371" y="174"/>
                </a:cubicBezTo>
                <a:cubicBezTo>
                  <a:pt x="371" y="173"/>
                  <a:pt x="372" y="173"/>
                  <a:pt x="372" y="173"/>
                </a:cubicBezTo>
                <a:cubicBezTo>
                  <a:pt x="372" y="173"/>
                  <a:pt x="372" y="173"/>
                  <a:pt x="372" y="173"/>
                </a:cubicBezTo>
                <a:cubicBezTo>
                  <a:pt x="372" y="173"/>
                  <a:pt x="372" y="173"/>
                  <a:pt x="373" y="173"/>
                </a:cubicBezTo>
                <a:cubicBezTo>
                  <a:pt x="372" y="173"/>
                  <a:pt x="372" y="173"/>
                  <a:pt x="372" y="173"/>
                </a:cubicBezTo>
                <a:cubicBezTo>
                  <a:pt x="373" y="173"/>
                  <a:pt x="373" y="173"/>
                  <a:pt x="373" y="173"/>
                </a:cubicBezTo>
                <a:cubicBezTo>
                  <a:pt x="373" y="173"/>
                  <a:pt x="373" y="173"/>
                  <a:pt x="373" y="173"/>
                </a:cubicBezTo>
                <a:cubicBezTo>
                  <a:pt x="373" y="173"/>
                  <a:pt x="373" y="173"/>
                  <a:pt x="373" y="173"/>
                </a:cubicBezTo>
                <a:cubicBezTo>
                  <a:pt x="373" y="173"/>
                  <a:pt x="373" y="173"/>
                  <a:pt x="374" y="173"/>
                </a:cubicBezTo>
                <a:cubicBezTo>
                  <a:pt x="373" y="174"/>
                  <a:pt x="373" y="174"/>
                  <a:pt x="373" y="174"/>
                </a:cubicBezTo>
                <a:close/>
                <a:moveTo>
                  <a:pt x="374" y="173"/>
                </a:moveTo>
                <a:cubicBezTo>
                  <a:pt x="374" y="173"/>
                  <a:pt x="373" y="173"/>
                  <a:pt x="373" y="173"/>
                </a:cubicBezTo>
                <a:cubicBezTo>
                  <a:pt x="373" y="173"/>
                  <a:pt x="374" y="173"/>
                  <a:pt x="374" y="173"/>
                </a:cubicBezTo>
                <a:cubicBezTo>
                  <a:pt x="374" y="173"/>
                  <a:pt x="374" y="173"/>
                  <a:pt x="374" y="173"/>
                </a:cubicBezTo>
                <a:cubicBezTo>
                  <a:pt x="374" y="173"/>
                  <a:pt x="374" y="173"/>
                  <a:pt x="374" y="173"/>
                </a:cubicBezTo>
                <a:cubicBezTo>
                  <a:pt x="374" y="173"/>
                  <a:pt x="374" y="173"/>
                  <a:pt x="374" y="173"/>
                </a:cubicBezTo>
                <a:close/>
                <a:moveTo>
                  <a:pt x="374" y="174"/>
                </a:moveTo>
                <a:cubicBezTo>
                  <a:pt x="375" y="174"/>
                  <a:pt x="374" y="174"/>
                  <a:pt x="374" y="174"/>
                </a:cubicBezTo>
                <a:cubicBezTo>
                  <a:pt x="375" y="173"/>
                  <a:pt x="375" y="174"/>
                  <a:pt x="374" y="174"/>
                </a:cubicBezTo>
                <a:close/>
                <a:moveTo>
                  <a:pt x="375" y="172"/>
                </a:moveTo>
                <a:cubicBezTo>
                  <a:pt x="375" y="172"/>
                  <a:pt x="375" y="172"/>
                  <a:pt x="375" y="172"/>
                </a:cubicBezTo>
                <a:cubicBezTo>
                  <a:pt x="375" y="172"/>
                  <a:pt x="375" y="172"/>
                  <a:pt x="375" y="172"/>
                </a:cubicBezTo>
                <a:cubicBezTo>
                  <a:pt x="375" y="172"/>
                  <a:pt x="375" y="172"/>
                  <a:pt x="375" y="172"/>
                </a:cubicBezTo>
                <a:close/>
                <a:moveTo>
                  <a:pt x="375" y="172"/>
                </a:moveTo>
                <a:cubicBezTo>
                  <a:pt x="375" y="172"/>
                  <a:pt x="375" y="171"/>
                  <a:pt x="375" y="171"/>
                </a:cubicBezTo>
                <a:cubicBezTo>
                  <a:pt x="375" y="171"/>
                  <a:pt x="375" y="172"/>
                  <a:pt x="375" y="172"/>
                </a:cubicBezTo>
                <a:cubicBezTo>
                  <a:pt x="375" y="172"/>
                  <a:pt x="375" y="172"/>
                  <a:pt x="375" y="172"/>
                </a:cubicBezTo>
                <a:close/>
                <a:moveTo>
                  <a:pt x="377" y="172"/>
                </a:moveTo>
                <a:cubicBezTo>
                  <a:pt x="377" y="172"/>
                  <a:pt x="377" y="172"/>
                  <a:pt x="377" y="172"/>
                </a:cubicBezTo>
                <a:cubicBezTo>
                  <a:pt x="377" y="172"/>
                  <a:pt x="376" y="172"/>
                  <a:pt x="376" y="172"/>
                </a:cubicBezTo>
                <a:cubicBezTo>
                  <a:pt x="376" y="172"/>
                  <a:pt x="376" y="172"/>
                  <a:pt x="376" y="172"/>
                </a:cubicBezTo>
                <a:cubicBezTo>
                  <a:pt x="376" y="172"/>
                  <a:pt x="376" y="172"/>
                  <a:pt x="376" y="172"/>
                </a:cubicBezTo>
                <a:cubicBezTo>
                  <a:pt x="376" y="172"/>
                  <a:pt x="376" y="171"/>
                  <a:pt x="376" y="171"/>
                </a:cubicBezTo>
                <a:cubicBezTo>
                  <a:pt x="376" y="171"/>
                  <a:pt x="376" y="171"/>
                  <a:pt x="376" y="171"/>
                </a:cubicBezTo>
                <a:cubicBezTo>
                  <a:pt x="376" y="171"/>
                  <a:pt x="376" y="171"/>
                  <a:pt x="376" y="171"/>
                </a:cubicBezTo>
                <a:cubicBezTo>
                  <a:pt x="376" y="171"/>
                  <a:pt x="376" y="171"/>
                  <a:pt x="376" y="171"/>
                </a:cubicBezTo>
                <a:cubicBezTo>
                  <a:pt x="376" y="171"/>
                  <a:pt x="376" y="171"/>
                  <a:pt x="377" y="171"/>
                </a:cubicBezTo>
                <a:cubicBezTo>
                  <a:pt x="377" y="171"/>
                  <a:pt x="377" y="171"/>
                  <a:pt x="377" y="171"/>
                </a:cubicBezTo>
                <a:cubicBezTo>
                  <a:pt x="377" y="172"/>
                  <a:pt x="376" y="171"/>
                  <a:pt x="376" y="172"/>
                </a:cubicBezTo>
                <a:cubicBezTo>
                  <a:pt x="377" y="172"/>
                  <a:pt x="377" y="171"/>
                  <a:pt x="377" y="172"/>
                </a:cubicBezTo>
                <a:close/>
                <a:moveTo>
                  <a:pt x="381" y="169"/>
                </a:moveTo>
                <a:cubicBezTo>
                  <a:pt x="381" y="169"/>
                  <a:pt x="381" y="169"/>
                  <a:pt x="381" y="170"/>
                </a:cubicBezTo>
                <a:cubicBezTo>
                  <a:pt x="381" y="170"/>
                  <a:pt x="381" y="170"/>
                  <a:pt x="380" y="170"/>
                </a:cubicBezTo>
                <a:cubicBezTo>
                  <a:pt x="380" y="170"/>
                  <a:pt x="380" y="170"/>
                  <a:pt x="380" y="170"/>
                </a:cubicBezTo>
                <a:cubicBezTo>
                  <a:pt x="380" y="170"/>
                  <a:pt x="380" y="170"/>
                  <a:pt x="380" y="170"/>
                </a:cubicBezTo>
                <a:cubicBezTo>
                  <a:pt x="380" y="170"/>
                  <a:pt x="380" y="169"/>
                  <a:pt x="380" y="169"/>
                </a:cubicBezTo>
                <a:cubicBezTo>
                  <a:pt x="379" y="170"/>
                  <a:pt x="379" y="170"/>
                  <a:pt x="378" y="170"/>
                </a:cubicBezTo>
                <a:cubicBezTo>
                  <a:pt x="377" y="169"/>
                  <a:pt x="377" y="169"/>
                  <a:pt x="376" y="169"/>
                </a:cubicBezTo>
                <a:cubicBezTo>
                  <a:pt x="376" y="169"/>
                  <a:pt x="377" y="169"/>
                  <a:pt x="377" y="169"/>
                </a:cubicBezTo>
                <a:cubicBezTo>
                  <a:pt x="377" y="169"/>
                  <a:pt x="378" y="169"/>
                  <a:pt x="378" y="169"/>
                </a:cubicBezTo>
                <a:cubicBezTo>
                  <a:pt x="378" y="168"/>
                  <a:pt x="378" y="168"/>
                  <a:pt x="378" y="168"/>
                </a:cubicBezTo>
                <a:cubicBezTo>
                  <a:pt x="379" y="168"/>
                  <a:pt x="379" y="168"/>
                  <a:pt x="379" y="168"/>
                </a:cubicBezTo>
                <a:cubicBezTo>
                  <a:pt x="379" y="168"/>
                  <a:pt x="381" y="167"/>
                  <a:pt x="382" y="168"/>
                </a:cubicBezTo>
                <a:cubicBezTo>
                  <a:pt x="381" y="168"/>
                  <a:pt x="381" y="168"/>
                  <a:pt x="381" y="169"/>
                </a:cubicBezTo>
                <a:close/>
                <a:moveTo>
                  <a:pt x="382" y="166"/>
                </a:moveTo>
                <a:cubicBezTo>
                  <a:pt x="382" y="166"/>
                  <a:pt x="382" y="167"/>
                  <a:pt x="381" y="166"/>
                </a:cubicBezTo>
                <a:cubicBezTo>
                  <a:pt x="382" y="165"/>
                  <a:pt x="380" y="166"/>
                  <a:pt x="380" y="166"/>
                </a:cubicBezTo>
                <a:cubicBezTo>
                  <a:pt x="381" y="166"/>
                  <a:pt x="381" y="166"/>
                  <a:pt x="381" y="166"/>
                </a:cubicBezTo>
                <a:cubicBezTo>
                  <a:pt x="381" y="166"/>
                  <a:pt x="381" y="166"/>
                  <a:pt x="381" y="165"/>
                </a:cubicBezTo>
                <a:cubicBezTo>
                  <a:pt x="381" y="165"/>
                  <a:pt x="382" y="165"/>
                  <a:pt x="382" y="165"/>
                </a:cubicBezTo>
                <a:cubicBezTo>
                  <a:pt x="382" y="165"/>
                  <a:pt x="382" y="165"/>
                  <a:pt x="382" y="165"/>
                </a:cubicBezTo>
                <a:cubicBezTo>
                  <a:pt x="382" y="166"/>
                  <a:pt x="382" y="166"/>
                  <a:pt x="382" y="166"/>
                </a:cubicBezTo>
                <a:close/>
                <a:moveTo>
                  <a:pt x="383" y="165"/>
                </a:moveTo>
                <a:cubicBezTo>
                  <a:pt x="382" y="165"/>
                  <a:pt x="383" y="165"/>
                  <a:pt x="382" y="165"/>
                </a:cubicBezTo>
                <a:cubicBezTo>
                  <a:pt x="382" y="164"/>
                  <a:pt x="382" y="164"/>
                  <a:pt x="382" y="164"/>
                </a:cubicBezTo>
                <a:cubicBezTo>
                  <a:pt x="382" y="164"/>
                  <a:pt x="382" y="164"/>
                  <a:pt x="382" y="164"/>
                </a:cubicBezTo>
                <a:cubicBezTo>
                  <a:pt x="383" y="164"/>
                  <a:pt x="383" y="164"/>
                  <a:pt x="383" y="165"/>
                </a:cubicBezTo>
                <a:close/>
                <a:moveTo>
                  <a:pt x="383" y="169"/>
                </a:moveTo>
                <a:cubicBezTo>
                  <a:pt x="383" y="169"/>
                  <a:pt x="383" y="169"/>
                  <a:pt x="383" y="169"/>
                </a:cubicBezTo>
                <a:cubicBezTo>
                  <a:pt x="383" y="169"/>
                  <a:pt x="383" y="169"/>
                  <a:pt x="383" y="169"/>
                </a:cubicBezTo>
                <a:cubicBezTo>
                  <a:pt x="383" y="169"/>
                  <a:pt x="383" y="169"/>
                  <a:pt x="383" y="169"/>
                </a:cubicBezTo>
                <a:close/>
                <a:moveTo>
                  <a:pt x="383" y="169"/>
                </a:moveTo>
                <a:cubicBezTo>
                  <a:pt x="383" y="169"/>
                  <a:pt x="383" y="169"/>
                  <a:pt x="383" y="169"/>
                </a:cubicBezTo>
                <a:cubicBezTo>
                  <a:pt x="383" y="169"/>
                  <a:pt x="383" y="169"/>
                  <a:pt x="383" y="169"/>
                </a:cubicBezTo>
                <a:cubicBezTo>
                  <a:pt x="383" y="169"/>
                  <a:pt x="384" y="169"/>
                  <a:pt x="384" y="168"/>
                </a:cubicBezTo>
                <a:cubicBezTo>
                  <a:pt x="384" y="169"/>
                  <a:pt x="384" y="169"/>
                  <a:pt x="384" y="169"/>
                </a:cubicBezTo>
                <a:cubicBezTo>
                  <a:pt x="384" y="169"/>
                  <a:pt x="383" y="169"/>
                  <a:pt x="383" y="169"/>
                </a:cubicBezTo>
                <a:close/>
                <a:moveTo>
                  <a:pt x="383" y="164"/>
                </a:moveTo>
                <a:cubicBezTo>
                  <a:pt x="383" y="164"/>
                  <a:pt x="383" y="164"/>
                  <a:pt x="383" y="164"/>
                </a:cubicBezTo>
                <a:cubicBezTo>
                  <a:pt x="384" y="164"/>
                  <a:pt x="384" y="163"/>
                  <a:pt x="384" y="163"/>
                </a:cubicBezTo>
                <a:cubicBezTo>
                  <a:pt x="384" y="164"/>
                  <a:pt x="384" y="164"/>
                  <a:pt x="384" y="164"/>
                </a:cubicBezTo>
                <a:cubicBezTo>
                  <a:pt x="384" y="164"/>
                  <a:pt x="383" y="164"/>
                  <a:pt x="383" y="164"/>
                </a:cubicBezTo>
                <a:close/>
                <a:moveTo>
                  <a:pt x="386" y="168"/>
                </a:moveTo>
                <a:cubicBezTo>
                  <a:pt x="386" y="168"/>
                  <a:pt x="386" y="168"/>
                  <a:pt x="386" y="168"/>
                </a:cubicBezTo>
                <a:cubicBezTo>
                  <a:pt x="386" y="168"/>
                  <a:pt x="386" y="168"/>
                  <a:pt x="386" y="168"/>
                </a:cubicBezTo>
                <a:cubicBezTo>
                  <a:pt x="386" y="168"/>
                  <a:pt x="386" y="168"/>
                  <a:pt x="386" y="168"/>
                </a:cubicBezTo>
                <a:close/>
                <a:moveTo>
                  <a:pt x="387" y="167"/>
                </a:moveTo>
                <a:cubicBezTo>
                  <a:pt x="386" y="168"/>
                  <a:pt x="386" y="168"/>
                  <a:pt x="386" y="168"/>
                </a:cubicBezTo>
                <a:cubicBezTo>
                  <a:pt x="386" y="168"/>
                  <a:pt x="386" y="168"/>
                  <a:pt x="386" y="168"/>
                </a:cubicBezTo>
                <a:cubicBezTo>
                  <a:pt x="385" y="168"/>
                  <a:pt x="385" y="168"/>
                  <a:pt x="384" y="168"/>
                </a:cubicBezTo>
                <a:cubicBezTo>
                  <a:pt x="385" y="167"/>
                  <a:pt x="386" y="168"/>
                  <a:pt x="387" y="167"/>
                </a:cubicBezTo>
                <a:close/>
                <a:moveTo>
                  <a:pt x="391" y="159"/>
                </a:moveTo>
                <a:cubicBezTo>
                  <a:pt x="390" y="158"/>
                  <a:pt x="390" y="159"/>
                  <a:pt x="390" y="158"/>
                </a:cubicBezTo>
                <a:cubicBezTo>
                  <a:pt x="390" y="158"/>
                  <a:pt x="390" y="158"/>
                  <a:pt x="390" y="158"/>
                </a:cubicBezTo>
                <a:cubicBezTo>
                  <a:pt x="390" y="158"/>
                  <a:pt x="390" y="158"/>
                  <a:pt x="390" y="158"/>
                </a:cubicBezTo>
                <a:cubicBezTo>
                  <a:pt x="390" y="158"/>
                  <a:pt x="390" y="158"/>
                  <a:pt x="390" y="158"/>
                </a:cubicBezTo>
                <a:cubicBezTo>
                  <a:pt x="391" y="158"/>
                  <a:pt x="391" y="158"/>
                  <a:pt x="391" y="158"/>
                </a:cubicBezTo>
                <a:cubicBezTo>
                  <a:pt x="391" y="158"/>
                  <a:pt x="391" y="158"/>
                  <a:pt x="391" y="159"/>
                </a:cubicBezTo>
                <a:close/>
                <a:moveTo>
                  <a:pt x="392" y="158"/>
                </a:moveTo>
                <a:cubicBezTo>
                  <a:pt x="392" y="158"/>
                  <a:pt x="391" y="159"/>
                  <a:pt x="391" y="158"/>
                </a:cubicBezTo>
                <a:cubicBezTo>
                  <a:pt x="392" y="158"/>
                  <a:pt x="392" y="157"/>
                  <a:pt x="392" y="158"/>
                </a:cubicBezTo>
                <a:close/>
                <a:moveTo>
                  <a:pt x="388" y="146"/>
                </a:moveTo>
                <a:cubicBezTo>
                  <a:pt x="388" y="146"/>
                  <a:pt x="388" y="146"/>
                  <a:pt x="388" y="146"/>
                </a:cubicBezTo>
                <a:cubicBezTo>
                  <a:pt x="388" y="146"/>
                  <a:pt x="388" y="146"/>
                  <a:pt x="388" y="146"/>
                </a:cubicBezTo>
                <a:close/>
                <a:moveTo>
                  <a:pt x="387" y="150"/>
                </a:moveTo>
                <a:cubicBezTo>
                  <a:pt x="387" y="150"/>
                  <a:pt x="387" y="151"/>
                  <a:pt x="387" y="151"/>
                </a:cubicBezTo>
                <a:cubicBezTo>
                  <a:pt x="387" y="151"/>
                  <a:pt x="387" y="151"/>
                  <a:pt x="386" y="151"/>
                </a:cubicBezTo>
                <a:cubicBezTo>
                  <a:pt x="386" y="150"/>
                  <a:pt x="387" y="150"/>
                  <a:pt x="387" y="150"/>
                </a:cubicBezTo>
                <a:close/>
                <a:moveTo>
                  <a:pt x="382" y="133"/>
                </a:moveTo>
                <a:cubicBezTo>
                  <a:pt x="382" y="133"/>
                  <a:pt x="382" y="133"/>
                  <a:pt x="381" y="134"/>
                </a:cubicBezTo>
                <a:cubicBezTo>
                  <a:pt x="381" y="134"/>
                  <a:pt x="381" y="134"/>
                  <a:pt x="381" y="134"/>
                </a:cubicBezTo>
                <a:cubicBezTo>
                  <a:pt x="381" y="133"/>
                  <a:pt x="381" y="133"/>
                  <a:pt x="381" y="133"/>
                </a:cubicBezTo>
                <a:cubicBezTo>
                  <a:pt x="381" y="133"/>
                  <a:pt x="381" y="133"/>
                  <a:pt x="381" y="133"/>
                </a:cubicBezTo>
                <a:cubicBezTo>
                  <a:pt x="382" y="133"/>
                  <a:pt x="382" y="133"/>
                  <a:pt x="382" y="133"/>
                </a:cubicBezTo>
                <a:close/>
                <a:moveTo>
                  <a:pt x="380" y="119"/>
                </a:moveTo>
                <a:cubicBezTo>
                  <a:pt x="380" y="119"/>
                  <a:pt x="380" y="119"/>
                  <a:pt x="380" y="119"/>
                </a:cubicBezTo>
                <a:cubicBezTo>
                  <a:pt x="380" y="119"/>
                  <a:pt x="380" y="119"/>
                  <a:pt x="380" y="119"/>
                </a:cubicBezTo>
                <a:cubicBezTo>
                  <a:pt x="380" y="119"/>
                  <a:pt x="380" y="119"/>
                  <a:pt x="380" y="119"/>
                </a:cubicBezTo>
                <a:close/>
                <a:moveTo>
                  <a:pt x="375" y="118"/>
                </a:moveTo>
                <a:cubicBezTo>
                  <a:pt x="375" y="118"/>
                  <a:pt x="375" y="118"/>
                  <a:pt x="375" y="118"/>
                </a:cubicBezTo>
                <a:cubicBezTo>
                  <a:pt x="375" y="118"/>
                  <a:pt x="375" y="118"/>
                  <a:pt x="375" y="118"/>
                </a:cubicBezTo>
                <a:cubicBezTo>
                  <a:pt x="375" y="118"/>
                  <a:pt x="375" y="118"/>
                  <a:pt x="375" y="118"/>
                </a:cubicBezTo>
                <a:close/>
                <a:moveTo>
                  <a:pt x="373" y="116"/>
                </a:moveTo>
                <a:cubicBezTo>
                  <a:pt x="373" y="117"/>
                  <a:pt x="373" y="117"/>
                  <a:pt x="373" y="117"/>
                </a:cubicBezTo>
                <a:cubicBezTo>
                  <a:pt x="373" y="117"/>
                  <a:pt x="372" y="117"/>
                  <a:pt x="372" y="117"/>
                </a:cubicBezTo>
                <a:cubicBezTo>
                  <a:pt x="372" y="117"/>
                  <a:pt x="372" y="117"/>
                  <a:pt x="372" y="117"/>
                </a:cubicBezTo>
                <a:cubicBezTo>
                  <a:pt x="372" y="117"/>
                  <a:pt x="372" y="117"/>
                  <a:pt x="372" y="116"/>
                </a:cubicBezTo>
                <a:cubicBezTo>
                  <a:pt x="372" y="116"/>
                  <a:pt x="373" y="116"/>
                  <a:pt x="373" y="116"/>
                </a:cubicBezTo>
                <a:close/>
                <a:moveTo>
                  <a:pt x="372" y="117"/>
                </a:moveTo>
                <a:cubicBezTo>
                  <a:pt x="372" y="117"/>
                  <a:pt x="372" y="117"/>
                  <a:pt x="372" y="117"/>
                </a:cubicBezTo>
                <a:cubicBezTo>
                  <a:pt x="371" y="117"/>
                  <a:pt x="371" y="117"/>
                  <a:pt x="371" y="117"/>
                </a:cubicBezTo>
                <a:cubicBezTo>
                  <a:pt x="371" y="117"/>
                  <a:pt x="371" y="117"/>
                  <a:pt x="371" y="117"/>
                </a:cubicBezTo>
                <a:cubicBezTo>
                  <a:pt x="371" y="117"/>
                  <a:pt x="371" y="117"/>
                  <a:pt x="372" y="117"/>
                </a:cubicBezTo>
                <a:close/>
                <a:moveTo>
                  <a:pt x="364" y="115"/>
                </a:moveTo>
                <a:cubicBezTo>
                  <a:pt x="364" y="115"/>
                  <a:pt x="363" y="116"/>
                  <a:pt x="363" y="116"/>
                </a:cubicBezTo>
                <a:cubicBezTo>
                  <a:pt x="363" y="115"/>
                  <a:pt x="363" y="114"/>
                  <a:pt x="364" y="115"/>
                </a:cubicBezTo>
                <a:close/>
                <a:moveTo>
                  <a:pt x="362" y="116"/>
                </a:moveTo>
                <a:cubicBezTo>
                  <a:pt x="362" y="116"/>
                  <a:pt x="362" y="116"/>
                  <a:pt x="362" y="116"/>
                </a:cubicBezTo>
                <a:cubicBezTo>
                  <a:pt x="362" y="116"/>
                  <a:pt x="362" y="116"/>
                  <a:pt x="362" y="116"/>
                </a:cubicBezTo>
                <a:cubicBezTo>
                  <a:pt x="362" y="117"/>
                  <a:pt x="363" y="117"/>
                  <a:pt x="363" y="117"/>
                </a:cubicBezTo>
                <a:cubicBezTo>
                  <a:pt x="362" y="117"/>
                  <a:pt x="362" y="118"/>
                  <a:pt x="362" y="117"/>
                </a:cubicBezTo>
                <a:cubicBezTo>
                  <a:pt x="362" y="116"/>
                  <a:pt x="362" y="116"/>
                  <a:pt x="362" y="116"/>
                </a:cubicBezTo>
                <a:close/>
                <a:moveTo>
                  <a:pt x="361" y="118"/>
                </a:moveTo>
                <a:cubicBezTo>
                  <a:pt x="361" y="118"/>
                  <a:pt x="361" y="118"/>
                  <a:pt x="361" y="118"/>
                </a:cubicBezTo>
                <a:cubicBezTo>
                  <a:pt x="360" y="118"/>
                  <a:pt x="360" y="119"/>
                  <a:pt x="360" y="118"/>
                </a:cubicBezTo>
                <a:cubicBezTo>
                  <a:pt x="359" y="119"/>
                  <a:pt x="359" y="119"/>
                  <a:pt x="359" y="119"/>
                </a:cubicBezTo>
                <a:cubicBezTo>
                  <a:pt x="359" y="119"/>
                  <a:pt x="359" y="119"/>
                  <a:pt x="359" y="119"/>
                </a:cubicBezTo>
                <a:cubicBezTo>
                  <a:pt x="360" y="118"/>
                  <a:pt x="360" y="118"/>
                  <a:pt x="360" y="118"/>
                </a:cubicBezTo>
                <a:cubicBezTo>
                  <a:pt x="360" y="118"/>
                  <a:pt x="361" y="118"/>
                  <a:pt x="361" y="118"/>
                </a:cubicBezTo>
                <a:close/>
                <a:moveTo>
                  <a:pt x="358" y="119"/>
                </a:moveTo>
                <a:cubicBezTo>
                  <a:pt x="358" y="119"/>
                  <a:pt x="358" y="119"/>
                  <a:pt x="357" y="119"/>
                </a:cubicBezTo>
                <a:cubicBezTo>
                  <a:pt x="357" y="119"/>
                  <a:pt x="357" y="119"/>
                  <a:pt x="357" y="118"/>
                </a:cubicBezTo>
                <a:cubicBezTo>
                  <a:pt x="357" y="119"/>
                  <a:pt x="357" y="119"/>
                  <a:pt x="358" y="119"/>
                </a:cubicBezTo>
                <a:close/>
                <a:moveTo>
                  <a:pt x="355" y="117"/>
                </a:moveTo>
                <a:cubicBezTo>
                  <a:pt x="355" y="118"/>
                  <a:pt x="355" y="118"/>
                  <a:pt x="355" y="118"/>
                </a:cubicBezTo>
                <a:cubicBezTo>
                  <a:pt x="356" y="117"/>
                  <a:pt x="355" y="117"/>
                  <a:pt x="356" y="117"/>
                </a:cubicBezTo>
                <a:cubicBezTo>
                  <a:pt x="356" y="117"/>
                  <a:pt x="356" y="118"/>
                  <a:pt x="356" y="118"/>
                </a:cubicBezTo>
                <a:cubicBezTo>
                  <a:pt x="355" y="119"/>
                  <a:pt x="355" y="118"/>
                  <a:pt x="355" y="118"/>
                </a:cubicBezTo>
                <a:cubicBezTo>
                  <a:pt x="355" y="119"/>
                  <a:pt x="355" y="119"/>
                  <a:pt x="355" y="119"/>
                </a:cubicBezTo>
                <a:cubicBezTo>
                  <a:pt x="355" y="119"/>
                  <a:pt x="355" y="119"/>
                  <a:pt x="355" y="119"/>
                </a:cubicBezTo>
                <a:cubicBezTo>
                  <a:pt x="355" y="118"/>
                  <a:pt x="355" y="118"/>
                  <a:pt x="355" y="118"/>
                </a:cubicBezTo>
                <a:cubicBezTo>
                  <a:pt x="355" y="118"/>
                  <a:pt x="355" y="117"/>
                  <a:pt x="355" y="117"/>
                </a:cubicBezTo>
                <a:close/>
                <a:moveTo>
                  <a:pt x="354" y="67"/>
                </a:moveTo>
                <a:cubicBezTo>
                  <a:pt x="355" y="67"/>
                  <a:pt x="355" y="67"/>
                  <a:pt x="355" y="67"/>
                </a:cubicBezTo>
                <a:cubicBezTo>
                  <a:pt x="355" y="67"/>
                  <a:pt x="355" y="68"/>
                  <a:pt x="354" y="67"/>
                </a:cubicBezTo>
                <a:close/>
                <a:moveTo>
                  <a:pt x="356" y="68"/>
                </a:moveTo>
                <a:cubicBezTo>
                  <a:pt x="356" y="68"/>
                  <a:pt x="356" y="68"/>
                  <a:pt x="356" y="68"/>
                </a:cubicBezTo>
                <a:cubicBezTo>
                  <a:pt x="356" y="68"/>
                  <a:pt x="356" y="68"/>
                  <a:pt x="356" y="68"/>
                </a:cubicBezTo>
                <a:close/>
                <a:moveTo>
                  <a:pt x="356" y="43"/>
                </a:moveTo>
                <a:cubicBezTo>
                  <a:pt x="355" y="44"/>
                  <a:pt x="355" y="44"/>
                  <a:pt x="354" y="44"/>
                </a:cubicBezTo>
                <a:cubicBezTo>
                  <a:pt x="355" y="44"/>
                  <a:pt x="355" y="43"/>
                  <a:pt x="356" y="43"/>
                </a:cubicBezTo>
                <a:close/>
                <a:moveTo>
                  <a:pt x="353" y="69"/>
                </a:moveTo>
                <a:cubicBezTo>
                  <a:pt x="353" y="68"/>
                  <a:pt x="354" y="68"/>
                  <a:pt x="354" y="67"/>
                </a:cubicBezTo>
                <a:cubicBezTo>
                  <a:pt x="354" y="68"/>
                  <a:pt x="354" y="68"/>
                  <a:pt x="354" y="69"/>
                </a:cubicBezTo>
                <a:cubicBezTo>
                  <a:pt x="353" y="69"/>
                  <a:pt x="353" y="69"/>
                  <a:pt x="353" y="69"/>
                </a:cubicBezTo>
                <a:cubicBezTo>
                  <a:pt x="353" y="69"/>
                  <a:pt x="353" y="69"/>
                  <a:pt x="353" y="69"/>
                </a:cubicBezTo>
                <a:cubicBezTo>
                  <a:pt x="353" y="69"/>
                  <a:pt x="353" y="69"/>
                  <a:pt x="353" y="69"/>
                </a:cubicBezTo>
                <a:close/>
                <a:moveTo>
                  <a:pt x="353" y="122"/>
                </a:moveTo>
                <a:cubicBezTo>
                  <a:pt x="353" y="122"/>
                  <a:pt x="353" y="122"/>
                  <a:pt x="353" y="122"/>
                </a:cubicBezTo>
                <a:cubicBezTo>
                  <a:pt x="353" y="122"/>
                  <a:pt x="352" y="122"/>
                  <a:pt x="352" y="122"/>
                </a:cubicBezTo>
                <a:cubicBezTo>
                  <a:pt x="353" y="122"/>
                  <a:pt x="353" y="122"/>
                  <a:pt x="353" y="122"/>
                </a:cubicBezTo>
                <a:close/>
                <a:moveTo>
                  <a:pt x="352" y="44"/>
                </a:moveTo>
                <a:cubicBezTo>
                  <a:pt x="352" y="43"/>
                  <a:pt x="352" y="44"/>
                  <a:pt x="351" y="44"/>
                </a:cubicBezTo>
                <a:cubicBezTo>
                  <a:pt x="352" y="43"/>
                  <a:pt x="352" y="43"/>
                  <a:pt x="352" y="44"/>
                </a:cubicBezTo>
                <a:close/>
                <a:moveTo>
                  <a:pt x="352" y="69"/>
                </a:moveTo>
                <a:cubicBezTo>
                  <a:pt x="352" y="69"/>
                  <a:pt x="351" y="69"/>
                  <a:pt x="351" y="70"/>
                </a:cubicBezTo>
                <a:cubicBezTo>
                  <a:pt x="351" y="70"/>
                  <a:pt x="352" y="70"/>
                  <a:pt x="352" y="70"/>
                </a:cubicBezTo>
                <a:cubicBezTo>
                  <a:pt x="351" y="70"/>
                  <a:pt x="351" y="70"/>
                  <a:pt x="351" y="70"/>
                </a:cubicBezTo>
                <a:cubicBezTo>
                  <a:pt x="351" y="70"/>
                  <a:pt x="351" y="70"/>
                  <a:pt x="351" y="70"/>
                </a:cubicBezTo>
                <a:cubicBezTo>
                  <a:pt x="351" y="70"/>
                  <a:pt x="351" y="70"/>
                  <a:pt x="351" y="70"/>
                </a:cubicBezTo>
                <a:cubicBezTo>
                  <a:pt x="350" y="70"/>
                  <a:pt x="350" y="70"/>
                  <a:pt x="350" y="70"/>
                </a:cubicBezTo>
                <a:cubicBezTo>
                  <a:pt x="350" y="70"/>
                  <a:pt x="351" y="69"/>
                  <a:pt x="352" y="69"/>
                </a:cubicBezTo>
                <a:close/>
                <a:moveTo>
                  <a:pt x="349" y="117"/>
                </a:moveTo>
                <a:cubicBezTo>
                  <a:pt x="348" y="118"/>
                  <a:pt x="348" y="117"/>
                  <a:pt x="348" y="118"/>
                </a:cubicBezTo>
                <a:cubicBezTo>
                  <a:pt x="348" y="117"/>
                  <a:pt x="348" y="117"/>
                  <a:pt x="348" y="117"/>
                </a:cubicBezTo>
                <a:cubicBezTo>
                  <a:pt x="348" y="117"/>
                  <a:pt x="349" y="117"/>
                  <a:pt x="349" y="117"/>
                </a:cubicBezTo>
                <a:cubicBezTo>
                  <a:pt x="349" y="117"/>
                  <a:pt x="349" y="117"/>
                  <a:pt x="349" y="117"/>
                </a:cubicBezTo>
                <a:close/>
                <a:moveTo>
                  <a:pt x="346" y="71"/>
                </a:moveTo>
                <a:cubicBezTo>
                  <a:pt x="346" y="71"/>
                  <a:pt x="346" y="71"/>
                  <a:pt x="347" y="70"/>
                </a:cubicBezTo>
                <a:cubicBezTo>
                  <a:pt x="347" y="70"/>
                  <a:pt x="347" y="70"/>
                  <a:pt x="348" y="70"/>
                </a:cubicBezTo>
                <a:cubicBezTo>
                  <a:pt x="348" y="70"/>
                  <a:pt x="347" y="70"/>
                  <a:pt x="348" y="70"/>
                </a:cubicBezTo>
                <a:cubicBezTo>
                  <a:pt x="348" y="70"/>
                  <a:pt x="348" y="69"/>
                  <a:pt x="348" y="69"/>
                </a:cubicBezTo>
                <a:cubicBezTo>
                  <a:pt x="349" y="69"/>
                  <a:pt x="349" y="70"/>
                  <a:pt x="349" y="70"/>
                </a:cubicBezTo>
                <a:cubicBezTo>
                  <a:pt x="349" y="70"/>
                  <a:pt x="349" y="70"/>
                  <a:pt x="349" y="70"/>
                </a:cubicBezTo>
                <a:cubicBezTo>
                  <a:pt x="349" y="70"/>
                  <a:pt x="349" y="70"/>
                  <a:pt x="349" y="70"/>
                </a:cubicBezTo>
                <a:cubicBezTo>
                  <a:pt x="348" y="70"/>
                  <a:pt x="348" y="70"/>
                  <a:pt x="348" y="71"/>
                </a:cubicBezTo>
                <a:cubicBezTo>
                  <a:pt x="348" y="71"/>
                  <a:pt x="347" y="71"/>
                  <a:pt x="347" y="71"/>
                </a:cubicBezTo>
                <a:cubicBezTo>
                  <a:pt x="347" y="71"/>
                  <a:pt x="347" y="71"/>
                  <a:pt x="347" y="71"/>
                </a:cubicBezTo>
                <a:cubicBezTo>
                  <a:pt x="346" y="71"/>
                  <a:pt x="346" y="71"/>
                  <a:pt x="346" y="72"/>
                </a:cubicBezTo>
                <a:cubicBezTo>
                  <a:pt x="346" y="72"/>
                  <a:pt x="346" y="72"/>
                  <a:pt x="346" y="72"/>
                </a:cubicBezTo>
                <a:cubicBezTo>
                  <a:pt x="346" y="72"/>
                  <a:pt x="346" y="72"/>
                  <a:pt x="346" y="72"/>
                </a:cubicBezTo>
                <a:cubicBezTo>
                  <a:pt x="346" y="72"/>
                  <a:pt x="346" y="71"/>
                  <a:pt x="346" y="71"/>
                </a:cubicBezTo>
                <a:close/>
                <a:moveTo>
                  <a:pt x="346" y="118"/>
                </a:moveTo>
                <a:cubicBezTo>
                  <a:pt x="346" y="118"/>
                  <a:pt x="346" y="118"/>
                  <a:pt x="346" y="118"/>
                </a:cubicBezTo>
                <a:cubicBezTo>
                  <a:pt x="346" y="118"/>
                  <a:pt x="346" y="118"/>
                  <a:pt x="346" y="118"/>
                </a:cubicBezTo>
                <a:close/>
                <a:moveTo>
                  <a:pt x="345" y="118"/>
                </a:moveTo>
                <a:cubicBezTo>
                  <a:pt x="345" y="118"/>
                  <a:pt x="345" y="118"/>
                  <a:pt x="345" y="118"/>
                </a:cubicBezTo>
                <a:cubicBezTo>
                  <a:pt x="345" y="118"/>
                  <a:pt x="345" y="118"/>
                  <a:pt x="345" y="118"/>
                </a:cubicBezTo>
                <a:cubicBezTo>
                  <a:pt x="345" y="118"/>
                  <a:pt x="345" y="118"/>
                  <a:pt x="345" y="118"/>
                </a:cubicBezTo>
                <a:close/>
                <a:moveTo>
                  <a:pt x="347" y="121"/>
                </a:moveTo>
                <a:cubicBezTo>
                  <a:pt x="347" y="122"/>
                  <a:pt x="345" y="122"/>
                  <a:pt x="345" y="122"/>
                </a:cubicBezTo>
                <a:cubicBezTo>
                  <a:pt x="346" y="122"/>
                  <a:pt x="346" y="121"/>
                  <a:pt x="347" y="121"/>
                </a:cubicBezTo>
                <a:close/>
                <a:moveTo>
                  <a:pt x="336" y="42"/>
                </a:moveTo>
                <a:cubicBezTo>
                  <a:pt x="336" y="42"/>
                  <a:pt x="337" y="42"/>
                  <a:pt x="337" y="42"/>
                </a:cubicBezTo>
                <a:cubicBezTo>
                  <a:pt x="338" y="42"/>
                  <a:pt x="336" y="43"/>
                  <a:pt x="337" y="43"/>
                </a:cubicBezTo>
                <a:cubicBezTo>
                  <a:pt x="337" y="44"/>
                  <a:pt x="337" y="44"/>
                  <a:pt x="336" y="44"/>
                </a:cubicBezTo>
                <a:cubicBezTo>
                  <a:pt x="337" y="44"/>
                  <a:pt x="337" y="43"/>
                  <a:pt x="336" y="42"/>
                </a:cubicBezTo>
                <a:close/>
                <a:moveTo>
                  <a:pt x="328" y="47"/>
                </a:moveTo>
                <a:cubicBezTo>
                  <a:pt x="327" y="48"/>
                  <a:pt x="327" y="49"/>
                  <a:pt x="326" y="48"/>
                </a:cubicBezTo>
                <a:cubicBezTo>
                  <a:pt x="326" y="48"/>
                  <a:pt x="327" y="48"/>
                  <a:pt x="328" y="47"/>
                </a:cubicBezTo>
                <a:close/>
                <a:moveTo>
                  <a:pt x="326" y="131"/>
                </a:moveTo>
                <a:cubicBezTo>
                  <a:pt x="326" y="131"/>
                  <a:pt x="325" y="131"/>
                  <a:pt x="325" y="131"/>
                </a:cubicBezTo>
                <a:cubicBezTo>
                  <a:pt x="325" y="131"/>
                  <a:pt x="326" y="131"/>
                  <a:pt x="326" y="131"/>
                </a:cubicBezTo>
                <a:close/>
                <a:moveTo>
                  <a:pt x="326" y="133"/>
                </a:moveTo>
                <a:cubicBezTo>
                  <a:pt x="326" y="133"/>
                  <a:pt x="326" y="132"/>
                  <a:pt x="327" y="133"/>
                </a:cubicBezTo>
                <a:cubicBezTo>
                  <a:pt x="327" y="133"/>
                  <a:pt x="327" y="133"/>
                  <a:pt x="326" y="134"/>
                </a:cubicBezTo>
                <a:cubicBezTo>
                  <a:pt x="326" y="133"/>
                  <a:pt x="325" y="134"/>
                  <a:pt x="325" y="134"/>
                </a:cubicBezTo>
                <a:cubicBezTo>
                  <a:pt x="325" y="133"/>
                  <a:pt x="326" y="133"/>
                  <a:pt x="326" y="133"/>
                </a:cubicBezTo>
                <a:close/>
                <a:moveTo>
                  <a:pt x="322" y="134"/>
                </a:moveTo>
                <a:cubicBezTo>
                  <a:pt x="322" y="134"/>
                  <a:pt x="323" y="134"/>
                  <a:pt x="323" y="133"/>
                </a:cubicBezTo>
                <a:cubicBezTo>
                  <a:pt x="323" y="133"/>
                  <a:pt x="323" y="134"/>
                  <a:pt x="323" y="134"/>
                </a:cubicBezTo>
                <a:cubicBezTo>
                  <a:pt x="323" y="134"/>
                  <a:pt x="323" y="134"/>
                  <a:pt x="323" y="135"/>
                </a:cubicBezTo>
                <a:cubicBezTo>
                  <a:pt x="322" y="134"/>
                  <a:pt x="322" y="135"/>
                  <a:pt x="322" y="135"/>
                </a:cubicBezTo>
                <a:cubicBezTo>
                  <a:pt x="322" y="134"/>
                  <a:pt x="322" y="134"/>
                  <a:pt x="322" y="134"/>
                </a:cubicBezTo>
                <a:close/>
                <a:moveTo>
                  <a:pt x="319" y="143"/>
                </a:moveTo>
                <a:cubicBezTo>
                  <a:pt x="319" y="143"/>
                  <a:pt x="319" y="143"/>
                  <a:pt x="319" y="143"/>
                </a:cubicBezTo>
                <a:cubicBezTo>
                  <a:pt x="319" y="143"/>
                  <a:pt x="319" y="143"/>
                  <a:pt x="319" y="143"/>
                </a:cubicBezTo>
                <a:close/>
                <a:moveTo>
                  <a:pt x="319" y="142"/>
                </a:moveTo>
                <a:cubicBezTo>
                  <a:pt x="319" y="142"/>
                  <a:pt x="319" y="142"/>
                  <a:pt x="319" y="142"/>
                </a:cubicBezTo>
                <a:cubicBezTo>
                  <a:pt x="319" y="142"/>
                  <a:pt x="319" y="142"/>
                  <a:pt x="318" y="142"/>
                </a:cubicBezTo>
                <a:cubicBezTo>
                  <a:pt x="319" y="142"/>
                  <a:pt x="319" y="142"/>
                  <a:pt x="319" y="142"/>
                </a:cubicBezTo>
                <a:close/>
                <a:moveTo>
                  <a:pt x="317" y="140"/>
                </a:moveTo>
                <a:cubicBezTo>
                  <a:pt x="317" y="141"/>
                  <a:pt x="318" y="141"/>
                  <a:pt x="318" y="141"/>
                </a:cubicBezTo>
                <a:cubicBezTo>
                  <a:pt x="318" y="141"/>
                  <a:pt x="318" y="141"/>
                  <a:pt x="318" y="142"/>
                </a:cubicBezTo>
                <a:cubicBezTo>
                  <a:pt x="318" y="142"/>
                  <a:pt x="318" y="142"/>
                  <a:pt x="318" y="142"/>
                </a:cubicBezTo>
                <a:cubicBezTo>
                  <a:pt x="317" y="142"/>
                  <a:pt x="317" y="142"/>
                  <a:pt x="317" y="142"/>
                </a:cubicBezTo>
                <a:cubicBezTo>
                  <a:pt x="317" y="142"/>
                  <a:pt x="317" y="142"/>
                  <a:pt x="317" y="142"/>
                </a:cubicBezTo>
                <a:cubicBezTo>
                  <a:pt x="317" y="142"/>
                  <a:pt x="317" y="141"/>
                  <a:pt x="317" y="140"/>
                </a:cubicBezTo>
                <a:close/>
                <a:moveTo>
                  <a:pt x="317" y="145"/>
                </a:moveTo>
                <a:cubicBezTo>
                  <a:pt x="317" y="145"/>
                  <a:pt x="317" y="145"/>
                  <a:pt x="317" y="145"/>
                </a:cubicBezTo>
                <a:cubicBezTo>
                  <a:pt x="317" y="145"/>
                  <a:pt x="317" y="145"/>
                  <a:pt x="317" y="145"/>
                </a:cubicBezTo>
                <a:cubicBezTo>
                  <a:pt x="317" y="145"/>
                  <a:pt x="317" y="145"/>
                  <a:pt x="317" y="145"/>
                </a:cubicBezTo>
                <a:close/>
                <a:moveTo>
                  <a:pt x="314" y="136"/>
                </a:moveTo>
                <a:cubicBezTo>
                  <a:pt x="315" y="136"/>
                  <a:pt x="315" y="136"/>
                  <a:pt x="315" y="136"/>
                </a:cubicBezTo>
                <a:cubicBezTo>
                  <a:pt x="315" y="136"/>
                  <a:pt x="315" y="136"/>
                  <a:pt x="315" y="136"/>
                </a:cubicBezTo>
                <a:cubicBezTo>
                  <a:pt x="315" y="136"/>
                  <a:pt x="315" y="136"/>
                  <a:pt x="315" y="136"/>
                </a:cubicBezTo>
                <a:cubicBezTo>
                  <a:pt x="315" y="136"/>
                  <a:pt x="316" y="136"/>
                  <a:pt x="316" y="135"/>
                </a:cubicBezTo>
                <a:cubicBezTo>
                  <a:pt x="316" y="135"/>
                  <a:pt x="316" y="136"/>
                  <a:pt x="317" y="136"/>
                </a:cubicBezTo>
                <a:cubicBezTo>
                  <a:pt x="316" y="135"/>
                  <a:pt x="316" y="137"/>
                  <a:pt x="315" y="136"/>
                </a:cubicBezTo>
                <a:cubicBezTo>
                  <a:pt x="315" y="137"/>
                  <a:pt x="314" y="137"/>
                  <a:pt x="314" y="136"/>
                </a:cubicBezTo>
                <a:cubicBezTo>
                  <a:pt x="314" y="136"/>
                  <a:pt x="314" y="136"/>
                  <a:pt x="314" y="136"/>
                </a:cubicBezTo>
                <a:close/>
                <a:moveTo>
                  <a:pt x="315" y="137"/>
                </a:moveTo>
                <a:cubicBezTo>
                  <a:pt x="315" y="137"/>
                  <a:pt x="315" y="137"/>
                  <a:pt x="315" y="137"/>
                </a:cubicBezTo>
                <a:cubicBezTo>
                  <a:pt x="315" y="137"/>
                  <a:pt x="315" y="137"/>
                  <a:pt x="315" y="137"/>
                </a:cubicBezTo>
                <a:cubicBezTo>
                  <a:pt x="315" y="137"/>
                  <a:pt x="315" y="137"/>
                  <a:pt x="315" y="137"/>
                </a:cubicBezTo>
                <a:cubicBezTo>
                  <a:pt x="314" y="137"/>
                  <a:pt x="314" y="137"/>
                  <a:pt x="314" y="137"/>
                </a:cubicBezTo>
                <a:cubicBezTo>
                  <a:pt x="314" y="137"/>
                  <a:pt x="314" y="137"/>
                  <a:pt x="315" y="137"/>
                </a:cubicBezTo>
                <a:close/>
                <a:moveTo>
                  <a:pt x="311" y="137"/>
                </a:moveTo>
                <a:cubicBezTo>
                  <a:pt x="311" y="137"/>
                  <a:pt x="311" y="137"/>
                  <a:pt x="311" y="137"/>
                </a:cubicBezTo>
                <a:cubicBezTo>
                  <a:pt x="311" y="137"/>
                  <a:pt x="311" y="137"/>
                  <a:pt x="311" y="137"/>
                </a:cubicBezTo>
                <a:close/>
                <a:moveTo>
                  <a:pt x="311" y="137"/>
                </a:moveTo>
                <a:cubicBezTo>
                  <a:pt x="311" y="137"/>
                  <a:pt x="310" y="137"/>
                  <a:pt x="310" y="137"/>
                </a:cubicBezTo>
                <a:cubicBezTo>
                  <a:pt x="310" y="137"/>
                  <a:pt x="310" y="137"/>
                  <a:pt x="310" y="136"/>
                </a:cubicBezTo>
                <a:cubicBezTo>
                  <a:pt x="310" y="137"/>
                  <a:pt x="310" y="137"/>
                  <a:pt x="311" y="137"/>
                </a:cubicBezTo>
                <a:close/>
                <a:moveTo>
                  <a:pt x="310" y="138"/>
                </a:moveTo>
                <a:cubicBezTo>
                  <a:pt x="309" y="138"/>
                  <a:pt x="308" y="139"/>
                  <a:pt x="308" y="139"/>
                </a:cubicBezTo>
                <a:cubicBezTo>
                  <a:pt x="308" y="139"/>
                  <a:pt x="307" y="139"/>
                  <a:pt x="307" y="139"/>
                </a:cubicBezTo>
                <a:cubicBezTo>
                  <a:pt x="308" y="139"/>
                  <a:pt x="309" y="138"/>
                  <a:pt x="310" y="138"/>
                </a:cubicBezTo>
                <a:close/>
                <a:moveTo>
                  <a:pt x="306" y="51"/>
                </a:moveTo>
                <a:cubicBezTo>
                  <a:pt x="306" y="51"/>
                  <a:pt x="306" y="51"/>
                  <a:pt x="306" y="51"/>
                </a:cubicBezTo>
                <a:cubicBezTo>
                  <a:pt x="306" y="51"/>
                  <a:pt x="306" y="51"/>
                  <a:pt x="306" y="51"/>
                </a:cubicBezTo>
                <a:cubicBezTo>
                  <a:pt x="306" y="50"/>
                  <a:pt x="306" y="51"/>
                  <a:pt x="306" y="51"/>
                </a:cubicBezTo>
                <a:cubicBezTo>
                  <a:pt x="306" y="51"/>
                  <a:pt x="306" y="51"/>
                  <a:pt x="306" y="51"/>
                </a:cubicBezTo>
                <a:cubicBezTo>
                  <a:pt x="306" y="51"/>
                  <a:pt x="306" y="51"/>
                  <a:pt x="306" y="51"/>
                </a:cubicBezTo>
                <a:close/>
                <a:moveTo>
                  <a:pt x="303" y="145"/>
                </a:moveTo>
                <a:cubicBezTo>
                  <a:pt x="303" y="145"/>
                  <a:pt x="303" y="145"/>
                  <a:pt x="303" y="145"/>
                </a:cubicBezTo>
                <a:cubicBezTo>
                  <a:pt x="303" y="145"/>
                  <a:pt x="303" y="145"/>
                  <a:pt x="303" y="145"/>
                </a:cubicBezTo>
                <a:cubicBezTo>
                  <a:pt x="303" y="145"/>
                  <a:pt x="303" y="145"/>
                  <a:pt x="303" y="145"/>
                </a:cubicBezTo>
                <a:close/>
                <a:moveTo>
                  <a:pt x="295" y="55"/>
                </a:moveTo>
                <a:cubicBezTo>
                  <a:pt x="295" y="55"/>
                  <a:pt x="295" y="55"/>
                  <a:pt x="295" y="56"/>
                </a:cubicBezTo>
                <a:cubicBezTo>
                  <a:pt x="295" y="56"/>
                  <a:pt x="294" y="56"/>
                  <a:pt x="294" y="56"/>
                </a:cubicBezTo>
                <a:cubicBezTo>
                  <a:pt x="294" y="55"/>
                  <a:pt x="294" y="55"/>
                  <a:pt x="295" y="55"/>
                </a:cubicBezTo>
                <a:close/>
                <a:moveTo>
                  <a:pt x="280" y="52"/>
                </a:moveTo>
                <a:cubicBezTo>
                  <a:pt x="280" y="52"/>
                  <a:pt x="280" y="52"/>
                  <a:pt x="280" y="52"/>
                </a:cubicBezTo>
                <a:cubicBezTo>
                  <a:pt x="280" y="52"/>
                  <a:pt x="279" y="52"/>
                  <a:pt x="279" y="52"/>
                </a:cubicBezTo>
                <a:cubicBezTo>
                  <a:pt x="279" y="52"/>
                  <a:pt x="280" y="52"/>
                  <a:pt x="280" y="52"/>
                </a:cubicBezTo>
                <a:close/>
                <a:moveTo>
                  <a:pt x="278" y="53"/>
                </a:moveTo>
                <a:cubicBezTo>
                  <a:pt x="279" y="53"/>
                  <a:pt x="279" y="52"/>
                  <a:pt x="279" y="52"/>
                </a:cubicBezTo>
                <a:cubicBezTo>
                  <a:pt x="279" y="52"/>
                  <a:pt x="280" y="52"/>
                  <a:pt x="280" y="53"/>
                </a:cubicBezTo>
                <a:cubicBezTo>
                  <a:pt x="279" y="53"/>
                  <a:pt x="279" y="53"/>
                  <a:pt x="278" y="54"/>
                </a:cubicBezTo>
                <a:cubicBezTo>
                  <a:pt x="278" y="53"/>
                  <a:pt x="279" y="53"/>
                  <a:pt x="278" y="53"/>
                </a:cubicBezTo>
                <a:close/>
                <a:moveTo>
                  <a:pt x="278" y="54"/>
                </a:moveTo>
                <a:cubicBezTo>
                  <a:pt x="278" y="54"/>
                  <a:pt x="278" y="54"/>
                  <a:pt x="278" y="54"/>
                </a:cubicBezTo>
                <a:cubicBezTo>
                  <a:pt x="278" y="54"/>
                  <a:pt x="278" y="54"/>
                  <a:pt x="277" y="54"/>
                </a:cubicBezTo>
                <a:cubicBezTo>
                  <a:pt x="278" y="54"/>
                  <a:pt x="278" y="54"/>
                  <a:pt x="278" y="54"/>
                </a:cubicBezTo>
                <a:close/>
                <a:moveTo>
                  <a:pt x="101" y="285"/>
                </a:moveTo>
                <a:cubicBezTo>
                  <a:pt x="101" y="285"/>
                  <a:pt x="101" y="285"/>
                  <a:pt x="101" y="285"/>
                </a:cubicBezTo>
                <a:cubicBezTo>
                  <a:pt x="101" y="285"/>
                  <a:pt x="102" y="285"/>
                  <a:pt x="102" y="284"/>
                </a:cubicBezTo>
                <a:cubicBezTo>
                  <a:pt x="102" y="284"/>
                  <a:pt x="102" y="284"/>
                  <a:pt x="102" y="285"/>
                </a:cubicBezTo>
                <a:cubicBezTo>
                  <a:pt x="102" y="285"/>
                  <a:pt x="102" y="286"/>
                  <a:pt x="102" y="286"/>
                </a:cubicBezTo>
                <a:cubicBezTo>
                  <a:pt x="101" y="286"/>
                  <a:pt x="101" y="285"/>
                  <a:pt x="101" y="285"/>
                </a:cubicBezTo>
                <a:close/>
                <a:moveTo>
                  <a:pt x="71" y="264"/>
                </a:moveTo>
                <a:cubicBezTo>
                  <a:pt x="70" y="264"/>
                  <a:pt x="70" y="264"/>
                  <a:pt x="70" y="264"/>
                </a:cubicBezTo>
                <a:cubicBezTo>
                  <a:pt x="70" y="264"/>
                  <a:pt x="70" y="264"/>
                  <a:pt x="70" y="264"/>
                </a:cubicBezTo>
                <a:cubicBezTo>
                  <a:pt x="70" y="263"/>
                  <a:pt x="71" y="263"/>
                  <a:pt x="71" y="264"/>
                </a:cubicBezTo>
                <a:cubicBezTo>
                  <a:pt x="71" y="264"/>
                  <a:pt x="71" y="264"/>
                  <a:pt x="71" y="264"/>
                </a:cubicBezTo>
                <a:cubicBezTo>
                  <a:pt x="71" y="264"/>
                  <a:pt x="71" y="264"/>
                  <a:pt x="71" y="264"/>
                </a:cubicBezTo>
                <a:close/>
                <a:moveTo>
                  <a:pt x="68" y="263"/>
                </a:moveTo>
                <a:cubicBezTo>
                  <a:pt x="67" y="263"/>
                  <a:pt x="67" y="263"/>
                  <a:pt x="67" y="263"/>
                </a:cubicBezTo>
                <a:cubicBezTo>
                  <a:pt x="66" y="263"/>
                  <a:pt x="67" y="262"/>
                  <a:pt x="66" y="262"/>
                </a:cubicBezTo>
                <a:cubicBezTo>
                  <a:pt x="66" y="262"/>
                  <a:pt x="67" y="261"/>
                  <a:pt x="67" y="261"/>
                </a:cubicBezTo>
                <a:cubicBezTo>
                  <a:pt x="67" y="261"/>
                  <a:pt x="67" y="261"/>
                  <a:pt x="67" y="261"/>
                </a:cubicBezTo>
                <a:cubicBezTo>
                  <a:pt x="67" y="261"/>
                  <a:pt x="68" y="261"/>
                  <a:pt x="68" y="261"/>
                </a:cubicBezTo>
                <a:cubicBezTo>
                  <a:pt x="67" y="261"/>
                  <a:pt x="67" y="262"/>
                  <a:pt x="68" y="263"/>
                </a:cubicBezTo>
                <a:close/>
                <a:moveTo>
                  <a:pt x="63" y="265"/>
                </a:moveTo>
                <a:cubicBezTo>
                  <a:pt x="63" y="265"/>
                  <a:pt x="63" y="265"/>
                  <a:pt x="63" y="265"/>
                </a:cubicBezTo>
                <a:cubicBezTo>
                  <a:pt x="63" y="265"/>
                  <a:pt x="63" y="265"/>
                  <a:pt x="63" y="265"/>
                </a:cubicBezTo>
                <a:cubicBezTo>
                  <a:pt x="63" y="265"/>
                  <a:pt x="63" y="265"/>
                  <a:pt x="63" y="265"/>
                </a:cubicBezTo>
                <a:close/>
                <a:moveTo>
                  <a:pt x="60" y="267"/>
                </a:moveTo>
                <a:cubicBezTo>
                  <a:pt x="60" y="267"/>
                  <a:pt x="59" y="267"/>
                  <a:pt x="59" y="267"/>
                </a:cubicBezTo>
                <a:cubicBezTo>
                  <a:pt x="60" y="266"/>
                  <a:pt x="60" y="266"/>
                  <a:pt x="60" y="266"/>
                </a:cubicBezTo>
                <a:cubicBezTo>
                  <a:pt x="60" y="266"/>
                  <a:pt x="60" y="266"/>
                  <a:pt x="60" y="266"/>
                </a:cubicBezTo>
                <a:cubicBezTo>
                  <a:pt x="60" y="266"/>
                  <a:pt x="59" y="266"/>
                  <a:pt x="60" y="267"/>
                </a:cubicBezTo>
                <a:close/>
                <a:moveTo>
                  <a:pt x="44" y="249"/>
                </a:moveTo>
                <a:cubicBezTo>
                  <a:pt x="44" y="249"/>
                  <a:pt x="44" y="249"/>
                  <a:pt x="44" y="249"/>
                </a:cubicBezTo>
                <a:cubicBezTo>
                  <a:pt x="44" y="249"/>
                  <a:pt x="45" y="249"/>
                  <a:pt x="44" y="248"/>
                </a:cubicBezTo>
                <a:cubicBezTo>
                  <a:pt x="45" y="248"/>
                  <a:pt x="45" y="249"/>
                  <a:pt x="45" y="249"/>
                </a:cubicBezTo>
                <a:cubicBezTo>
                  <a:pt x="45" y="249"/>
                  <a:pt x="44" y="250"/>
                  <a:pt x="44" y="250"/>
                </a:cubicBezTo>
                <a:cubicBezTo>
                  <a:pt x="44" y="250"/>
                  <a:pt x="44" y="250"/>
                  <a:pt x="44" y="249"/>
                </a:cubicBezTo>
                <a:close/>
                <a:moveTo>
                  <a:pt x="58" y="187"/>
                </a:moveTo>
                <a:cubicBezTo>
                  <a:pt x="58" y="187"/>
                  <a:pt x="58" y="187"/>
                  <a:pt x="58" y="187"/>
                </a:cubicBezTo>
                <a:cubicBezTo>
                  <a:pt x="58" y="187"/>
                  <a:pt x="58" y="187"/>
                  <a:pt x="58" y="187"/>
                </a:cubicBezTo>
                <a:cubicBezTo>
                  <a:pt x="58" y="187"/>
                  <a:pt x="58" y="187"/>
                  <a:pt x="58" y="187"/>
                </a:cubicBezTo>
                <a:close/>
                <a:moveTo>
                  <a:pt x="84" y="164"/>
                </a:moveTo>
                <a:cubicBezTo>
                  <a:pt x="84" y="164"/>
                  <a:pt x="85" y="164"/>
                  <a:pt x="85" y="164"/>
                </a:cubicBezTo>
                <a:cubicBezTo>
                  <a:pt x="85" y="164"/>
                  <a:pt x="85" y="164"/>
                  <a:pt x="85" y="164"/>
                </a:cubicBezTo>
                <a:cubicBezTo>
                  <a:pt x="85" y="164"/>
                  <a:pt x="85" y="164"/>
                  <a:pt x="84" y="164"/>
                </a:cubicBezTo>
                <a:close/>
                <a:moveTo>
                  <a:pt x="87" y="137"/>
                </a:moveTo>
                <a:cubicBezTo>
                  <a:pt x="88" y="137"/>
                  <a:pt x="87" y="137"/>
                  <a:pt x="87" y="137"/>
                </a:cubicBezTo>
                <a:cubicBezTo>
                  <a:pt x="87" y="137"/>
                  <a:pt x="87" y="137"/>
                  <a:pt x="87" y="137"/>
                </a:cubicBezTo>
                <a:cubicBezTo>
                  <a:pt x="87" y="138"/>
                  <a:pt x="87" y="138"/>
                  <a:pt x="86" y="138"/>
                </a:cubicBezTo>
                <a:cubicBezTo>
                  <a:pt x="87" y="137"/>
                  <a:pt x="87" y="137"/>
                  <a:pt x="87" y="137"/>
                </a:cubicBezTo>
                <a:cubicBezTo>
                  <a:pt x="87" y="137"/>
                  <a:pt x="87" y="137"/>
                  <a:pt x="87" y="137"/>
                </a:cubicBezTo>
                <a:close/>
                <a:moveTo>
                  <a:pt x="88" y="137"/>
                </a:moveTo>
                <a:cubicBezTo>
                  <a:pt x="88" y="137"/>
                  <a:pt x="88" y="137"/>
                  <a:pt x="88" y="137"/>
                </a:cubicBezTo>
                <a:cubicBezTo>
                  <a:pt x="88" y="137"/>
                  <a:pt x="88" y="137"/>
                  <a:pt x="88" y="136"/>
                </a:cubicBezTo>
                <a:cubicBezTo>
                  <a:pt x="88" y="136"/>
                  <a:pt x="88" y="136"/>
                  <a:pt x="88" y="136"/>
                </a:cubicBezTo>
                <a:cubicBezTo>
                  <a:pt x="89" y="136"/>
                  <a:pt x="88" y="137"/>
                  <a:pt x="88" y="137"/>
                </a:cubicBezTo>
                <a:close/>
                <a:moveTo>
                  <a:pt x="88" y="163"/>
                </a:moveTo>
                <a:cubicBezTo>
                  <a:pt x="88" y="163"/>
                  <a:pt x="88" y="162"/>
                  <a:pt x="88" y="162"/>
                </a:cubicBezTo>
                <a:cubicBezTo>
                  <a:pt x="89" y="162"/>
                  <a:pt x="89" y="163"/>
                  <a:pt x="89" y="163"/>
                </a:cubicBezTo>
                <a:cubicBezTo>
                  <a:pt x="88" y="163"/>
                  <a:pt x="88" y="163"/>
                  <a:pt x="88" y="163"/>
                </a:cubicBezTo>
                <a:cubicBezTo>
                  <a:pt x="88" y="163"/>
                  <a:pt x="88" y="163"/>
                  <a:pt x="88" y="163"/>
                </a:cubicBezTo>
                <a:close/>
                <a:moveTo>
                  <a:pt x="89" y="169"/>
                </a:moveTo>
                <a:cubicBezTo>
                  <a:pt x="89" y="169"/>
                  <a:pt x="89" y="168"/>
                  <a:pt x="90" y="169"/>
                </a:cubicBezTo>
                <a:cubicBezTo>
                  <a:pt x="90" y="169"/>
                  <a:pt x="89" y="169"/>
                  <a:pt x="89" y="169"/>
                </a:cubicBezTo>
                <a:cubicBezTo>
                  <a:pt x="89" y="169"/>
                  <a:pt x="89" y="169"/>
                  <a:pt x="89" y="169"/>
                </a:cubicBezTo>
                <a:cubicBezTo>
                  <a:pt x="89" y="169"/>
                  <a:pt x="89" y="169"/>
                  <a:pt x="89" y="169"/>
                </a:cubicBezTo>
                <a:cubicBezTo>
                  <a:pt x="89" y="169"/>
                  <a:pt x="89" y="169"/>
                  <a:pt x="89" y="169"/>
                </a:cubicBezTo>
                <a:cubicBezTo>
                  <a:pt x="88" y="169"/>
                  <a:pt x="88" y="170"/>
                  <a:pt x="87" y="170"/>
                </a:cubicBezTo>
                <a:cubicBezTo>
                  <a:pt x="87" y="170"/>
                  <a:pt x="87" y="170"/>
                  <a:pt x="87" y="169"/>
                </a:cubicBezTo>
                <a:cubicBezTo>
                  <a:pt x="88" y="170"/>
                  <a:pt x="88" y="169"/>
                  <a:pt x="89" y="169"/>
                </a:cubicBezTo>
                <a:close/>
                <a:moveTo>
                  <a:pt x="90" y="168"/>
                </a:moveTo>
                <a:cubicBezTo>
                  <a:pt x="90" y="168"/>
                  <a:pt x="89" y="168"/>
                  <a:pt x="89" y="168"/>
                </a:cubicBezTo>
                <a:cubicBezTo>
                  <a:pt x="89" y="168"/>
                  <a:pt x="89" y="168"/>
                  <a:pt x="89" y="168"/>
                </a:cubicBezTo>
                <a:cubicBezTo>
                  <a:pt x="89" y="168"/>
                  <a:pt x="89" y="168"/>
                  <a:pt x="89" y="168"/>
                </a:cubicBezTo>
                <a:cubicBezTo>
                  <a:pt x="89" y="168"/>
                  <a:pt x="89" y="168"/>
                  <a:pt x="89" y="168"/>
                </a:cubicBezTo>
                <a:cubicBezTo>
                  <a:pt x="89" y="168"/>
                  <a:pt x="90" y="168"/>
                  <a:pt x="90" y="168"/>
                </a:cubicBezTo>
                <a:close/>
                <a:moveTo>
                  <a:pt x="89" y="163"/>
                </a:moveTo>
                <a:cubicBezTo>
                  <a:pt x="89" y="162"/>
                  <a:pt x="89" y="162"/>
                  <a:pt x="90" y="162"/>
                </a:cubicBezTo>
                <a:cubicBezTo>
                  <a:pt x="90" y="162"/>
                  <a:pt x="90" y="162"/>
                  <a:pt x="90" y="162"/>
                </a:cubicBezTo>
                <a:cubicBezTo>
                  <a:pt x="90" y="163"/>
                  <a:pt x="90" y="163"/>
                  <a:pt x="89" y="163"/>
                </a:cubicBezTo>
                <a:cubicBezTo>
                  <a:pt x="89" y="163"/>
                  <a:pt x="89" y="163"/>
                  <a:pt x="89" y="163"/>
                </a:cubicBezTo>
                <a:close/>
                <a:moveTo>
                  <a:pt x="91" y="136"/>
                </a:moveTo>
                <a:cubicBezTo>
                  <a:pt x="91" y="136"/>
                  <a:pt x="92" y="136"/>
                  <a:pt x="92" y="136"/>
                </a:cubicBezTo>
                <a:cubicBezTo>
                  <a:pt x="92" y="136"/>
                  <a:pt x="92" y="136"/>
                  <a:pt x="92" y="136"/>
                </a:cubicBezTo>
                <a:cubicBezTo>
                  <a:pt x="91" y="136"/>
                  <a:pt x="91" y="136"/>
                  <a:pt x="91" y="136"/>
                </a:cubicBezTo>
                <a:cubicBezTo>
                  <a:pt x="91" y="136"/>
                  <a:pt x="91" y="136"/>
                  <a:pt x="91" y="136"/>
                </a:cubicBezTo>
                <a:cubicBezTo>
                  <a:pt x="91" y="136"/>
                  <a:pt x="91" y="136"/>
                  <a:pt x="91" y="136"/>
                </a:cubicBezTo>
                <a:cubicBezTo>
                  <a:pt x="91" y="136"/>
                  <a:pt x="91" y="136"/>
                  <a:pt x="91" y="136"/>
                </a:cubicBezTo>
                <a:close/>
                <a:moveTo>
                  <a:pt x="91" y="135"/>
                </a:moveTo>
                <a:cubicBezTo>
                  <a:pt x="91" y="135"/>
                  <a:pt x="91" y="135"/>
                  <a:pt x="91" y="135"/>
                </a:cubicBezTo>
                <a:cubicBezTo>
                  <a:pt x="91" y="135"/>
                  <a:pt x="91" y="135"/>
                  <a:pt x="91" y="135"/>
                </a:cubicBezTo>
                <a:cubicBezTo>
                  <a:pt x="91" y="135"/>
                  <a:pt x="91" y="135"/>
                  <a:pt x="91" y="135"/>
                </a:cubicBezTo>
                <a:close/>
                <a:moveTo>
                  <a:pt x="92" y="120"/>
                </a:moveTo>
                <a:cubicBezTo>
                  <a:pt x="92" y="119"/>
                  <a:pt x="92" y="120"/>
                  <a:pt x="93" y="120"/>
                </a:cubicBezTo>
                <a:cubicBezTo>
                  <a:pt x="93" y="120"/>
                  <a:pt x="92" y="120"/>
                  <a:pt x="92" y="120"/>
                </a:cubicBezTo>
                <a:cubicBezTo>
                  <a:pt x="92" y="120"/>
                  <a:pt x="92" y="120"/>
                  <a:pt x="92" y="120"/>
                </a:cubicBezTo>
                <a:cubicBezTo>
                  <a:pt x="92" y="120"/>
                  <a:pt x="92" y="120"/>
                  <a:pt x="92" y="120"/>
                </a:cubicBezTo>
                <a:cubicBezTo>
                  <a:pt x="92" y="120"/>
                  <a:pt x="92" y="120"/>
                  <a:pt x="91" y="120"/>
                </a:cubicBezTo>
                <a:cubicBezTo>
                  <a:pt x="92" y="120"/>
                  <a:pt x="92" y="120"/>
                  <a:pt x="92" y="120"/>
                </a:cubicBezTo>
                <a:cubicBezTo>
                  <a:pt x="92" y="120"/>
                  <a:pt x="92" y="120"/>
                  <a:pt x="92" y="120"/>
                </a:cubicBezTo>
                <a:close/>
                <a:moveTo>
                  <a:pt x="93" y="118"/>
                </a:moveTo>
                <a:cubicBezTo>
                  <a:pt x="93" y="118"/>
                  <a:pt x="93" y="119"/>
                  <a:pt x="93" y="119"/>
                </a:cubicBezTo>
                <a:cubicBezTo>
                  <a:pt x="93" y="119"/>
                  <a:pt x="93" y="119"/>
                  <a:pt x="93" y="119"/>
                </a:cubicBezTo>
                <a:cubicBezTo>
                  <a:pt x="93" y="119"/>
                  <a:pt x="93" y="119"/>
                  <a:pt x="92" y="120"/>
                </a:cubicBezTo>
                <a:cubicBezTo>
                  <a:pt x="92" y="120"/>
                  <a:pt x="92" y="120"/>
                  <a:pt x="92" y="119"/>
                </a:cubicBezTo>
                <a:cubicBezTo>
                  <a:pt x="92" y="119"/>
                  <a:pt x="92" y="119"/>
                  <a:pt x="92" y="119"/>
                </a:cubicBezTo>
                <a:cubicBezTo>
                  <a:pt x="92" y="119"/>
                  <a:pt x="92" y="119"/>
                  <a:pt x="92" y="119"/>
                </a:cubicBezTo>
                <a:cubicBezTo>
                  <a:pt x="92" y="119"/>
                  <a:pt x="92" y="119"/>
                  <a:pt x="92" y="119"/>
                </a:cubicBezTo>
                <a:cubicBezTo>
                  <a:pt x="92" y="119"/>
                  <a:pt x="92" y="119"/>
                  <a:pt x="92" y="119"/>
                </a:cubicBezTo>
                <a:cubicBezTo>
                  <a:pt x="92" y="119"/>
                  <a:pt x="92" y="118"/>
                  <a:pt x="92" y="118"/>
                </a:cubicBezTo>
                <a:cubicBezTo>
                  <a:pt x="92" y="118"/>
                  <a:pt x="92" y="118"/>
                  <a:pt x="93" y="118"/>
                </a:cubicBezTo>
                <a:close/>
                <a:moveTo>
                  <a:pt x="93" y="117"/>
                </a:moveTo>
                <a:cubicBezTo>
                  <a:pt x="93" y="117"/>
                  <a:pt x="93" y="117"/>
                  <a:pt x="93" y="117"/>
                </a:cubicBezTo>
                <a:cubicBezTo>
                  <a:pt x="93" y="117"/>
                  <a:pt x="93" y="117"/>
                  <a:pt x="93" y="117"/>
                </a:cubicBezTo>
                <a:cubicBezTo>
                  <a:pt x="93" y="117"/>
                  <a:pt x="93" y="117"/>
                  <a:pt x="93" y="117"/>
                </a:cubicBezTo>
                <a:close/>
                <a:moveTo>
                  <a:pt x="93" y="135"/>
                </a:moveTo>
                <a:cubicBezTo>
                  <a:pt x="93" y="135"/>
                  <a:pt x="94" y="135"/>
                  <a:pt x="94" y="135"/>
                </a:cubicBezTo>
                <a:cubicBezTo>
                  <a:pt x="94" y="135"/>
                  <a:pt x="93" y="135"/>
                  <a:pt x="93" y="135"/>
                </a:cubicBezTo>
                <a:cubicBezTo>
                  <a:pt x="93" y="135"/>
                  <a:pt x="93" y="135"/>
                  <a:pt x="93" y="136"/>
                </a:cubicBezTo>
                <a:cubicBezTo>
                  <a:pt x="93" y="136"/>
                  <a:pt x="92" y="136"/>
                  <a:pt x="92" y="136"/>
                </a:cubicBezTo>
                <a:cubicBezTo>
                  <a:pt x="92" y="136"/>
                  <a:pt x="92" y="136"/>
                  <a:pt x="92" y="135"/>
                </a:cubicBezTo>
                <a:cubicBezTo>
                  <a:pt x="92" y="135"/>
                  <a:pt x="93" y="135"/>
                  <a:pt x="93" y="135"/>
                </a:cubicBezTo>
                <a:close/>
                <a:moveTo>
                  <a:pt x="93" y="132"/>
                </a:moveTo>
                <a:cubicBezTo>
                  <a:pt x="93" y="132"/>
                  <a:pt x="93" y="132"/>
                  <a:pt x="94" y="132"/>
                </a:cubicBezTo>
                <a:cubicBezTo>
                  <a:pt x="93" y="132"/>
                  <a:pt x="93" y="133"/>
                  <a:pt x="93" y="133"/>
                </a:cubicBezTo>
                <a:cubicBezTo>
                  <a:pt x="93" y="133"/>
                  <a:pt x="93" y="133"/>
                  <a:pt x="93" y="132"/>
                </a:cubicBezTo>
                <a:close/>
                <a:moveTo>
                  <a:pt x="96" y="118"/>
                </a:moveTo>
                <a:cubicBezTo>
                  <a:pt x="96" y="117"/>
                  <a:pt x="96" y="117"/>
                  <a:pt x="97" y="117"/>
                </a:cubicBezTo>
                <a:cubicBezTo>
                  <a:pt x="97" y="117"/>
                  <a:pt x="97" y="118"/>
                  <a:pt x="96" y="118"/>
                </a:cubicBezTo>
                <a:cubicBezTo>
                  <a:pt x="96" y="118"/>
                  <a:pt x="96" y="118"/>
                  <a:pt x="95" y="118"/>
                </a:cubicBezTo>
                <a:cubicBezTo>
                  <a:pt x="95" y="118"/>
                  <a:pt x="95" y="118"/>
                  <a:pt x="95" y="118"/>
                </a:cubicBezTo>
                <a:cubicBezTo>
                  <a:pt x="95" y="118"/>
                  <a:pt x="95" y="118"/>
                  <a:pt x="95" y="117"/>
                </a:cubicBezTo>
                <a:cubicBezTo>
                  <a:pt x="95" y="118"/>
                  <a:pt x="95" y="118"/>
                  <a:pt x="95" y="118"/>
                </a:cubicBezTo>
                <a:cubicBezTo>
                  <a:pt x="96" y="118"/>
                  <a:pt x="96" y="118"/>
                  <a:pt x="96" y="118"/>
                </a:cubicBezTo>
                <a:cubicBezTo>
                  <a:pt x="96" y="118"/>
                  <a:pt x="96" y="118"/>
                  <a:pt x="96" y="118"/>
                </a:cubicBezTo>
                <a:close/>
                <a:moveTo>
                  <a:pt x="96" y="116"/>
                </a:moveTo>
                <a:cubicBezTo>
                  <a:pt x="96" y="116"/>
                  <a:pt x="96" y="116"/>
                  <a:pt x="96" y="116"/>
                </a:cubicBezTo>
                <a:cubicBezTo>
                  <a:pt x="96" y="116"/>
                  <a:pt x="96" y="117"/>
                  <a:pt x="96" y="117"/>
                </a:cubicBezTo>
                <a:cubicBezTo>
                  <a:pt x="96" y="117"/>
                  <a:pt x="96" y="116"/>
                  <a:pt x="96" y="116"/>
                </a:cubicBezTo>
                <a:close/>
                <a:moveTo>
                  <a:pt x="98" y="117"/>
                </a:moveTo>
                <a:cubicBezTo>
                  <a:pt x="98" y="117"/>
                  <a:pt x="99" y="117"/>
                  <a:pt x="99" y="116"/>
                </a:cubicBezTo>
                <a:cubicBezTo>
                  <a:pt x="99" y="116"/>
                  <a:pt x="99" y="116"/>
                  <a:pt x="99" y="116"/>
                </a:cubicBezTo>
                <a:cubicBezTo>
                  <a:pt x="99" y="116"/>
                  <a:pt x="99" y="116"/>
                  <a:pt x="100" y="116"/>
                </a:cubicBezTo>
                <a:cubicBezTo>
                  <a:pt x="100" y="116"/>
                  <a:pt x="100" y="116"/>
                  <a:pt x="100" y="116"/>
                </a:cubicBezTo>
                <a:cubicBezTo>
                  <a:pt x="99" y="116"/>
                  <a:pt x="99" y="116"/>
                  <a:pt x="99" y="116"/>
                </a:cubicBezTo>
                <a:cubicBezTo>
                  <a:pt x="99" y="117"/>
                  <a:pt x="98" y="117"/>
                  <a:pt x="98" y="117"/>
                </a:cubicBezTo>
                <a:cubicBezTo>
                  <a:pt x="98" y="117"/>
                  <a:pt x="98" y="117"/>
                  <a:pt x="98" y="117"/>
                </a:cubicBezTo>
                <a:close/>
                <a:moveTo>
                  <a:pt x="98" y="106"/>
                </a:moveTo>
                <a:cubicBezTo>
                  <a:pt x="99" y="106"/>
                  <a:pt x="99" y="106"/>
                  <a:pt x="99" y="106"/>
                </a:cubicBezTo>
                <a:cubicBezTo>
                  <a:pt x="99" y="107"/>
                  <a:pt x="99" y="107"/>
                  <a:pt x="99" y="107"/>
                </a:cubicBezTo>
                <a:cubicBezTo>
                  <a:pt x="99" y="107"/>
                  <a:pt x="99" y="107"/>
                  <a:pt x="99" y="107"/>
                </a:cubicBezTo>
                <a:cubicBezTo>
                  <a:pt x="98" y="107"/>
                  <a:pt x="99" y="107"/>
                  <a:pt x="99" y="107"/>
                </a:cubicBezTo>
                <a:cubicBezTo>
                  <a:pt x="99" y="107"/>
                  <a:pt x="99" y="107"/>
                  <a:pt x="99" y="107"/>
                </a:cubicBezTo>
                <a:cubicBezTo>
                  <a:pt x="99" y="107"/>
                  <a:pt x="99" y="107"/>
                  <a:pt x="99" y="107"/>
                </a:cubicBezTo>
                <a:cubicBezTo>
                  <a:pt x="98" y="107"/>
                  <a:pt x="98" y="107"/>
                  <a:pt x="98" y="107"/>
                </a:cubicBezTo>
                <a:cubicBezTo>
                  <a:pt x="98" y="107"/>
                  <a:pt x="98" y="107"/>
                  <a:pt x="98" y="107"/>
                </a:cubicBezTo>
                <a:cubicBezTo>
                  <a:pt x="99" y="107"/>
                  <a:pt x="99" y="107"/>
                  <a:pt x="99" y="107"/>
                </a:cubicBezTo>
                <a:cubicBezTo>
                  <a:pt x="98" y="106"/>
                  <a:pt x="98" y="106"/>
                  <a:pt x="98" y="106"/>
                </a:cubicBezTo>
                <a:close/>
                <a:moveTo>
                  <a:pt x="100" y="117"/>
                </a:moveTo>
                <a:cubicBezTo>
                  <a:pt x="100" y="117"/>
                  <a:pt x="100" y="117"/>
                  <a:pt x="100" y="117"/>
                </a:cubicBezTo>
                <a:cubicBezTo>
                  <a:pt x="100" y="117"/>
                  <a:pt x="100" y="117"/>
                  <a:pt x="100" y="117"/>
                </a:cubicBezTo>
                <a:cubicBezTo>
                  <a:pt x="100" y="117"/>
                  <a:pt x="100" y="117"/>
                  <a:pt x="100" y="117"/>
                </a:cubicBezTo>
                <a:close/>
                <a:moveTo>
                  <a:pt x="100" y="118"/>
                </a:moveTo>
                <a:cubicBezTo>
                  <a:pt x="100" y="118"/>
                  <a:pt x="100" y="118"/>
                  <a:pt x="100" y="118"/>
                </a:cubicBezTo>
                <a:cubicBezTo>
                  <a:pt x="100" y="118"/>
                  <a:pt x="100" y="118"/>
                  <a:pt x="100" y="118"/>
                </a:cubicBezTo>
                <a:cubicBezTo>
                  <a:pt x="100" y="118"/>
                  <a:pt x="100" y="118"/>
                  <a:pt x="100" y="118"/>
                </a:cubicBezTo>
                <a:close/>
                <a:moveTo>
                  <a:pt x="100" y="160"/>
                </a:moveTo>
                <a:cubicBezTo>
                  <a:pt x="100" y="160"/>
                  <a:pt x="100" y="160"/>
                  <a:pt x="101" y="160"/>
                </a:cubicBezTo>
                <a:cubicBezTo>
                  <a:pt x="101" y="160"/>
                  <a:pt x="101" y="160"/>
                  <a:pt x="101" y="160"/>
                </a:cubicBezTo>
                <a:cubicBezTo>
                  <a:pt x="100" y="160"/>
                  <a:pt x="100" y="160"/>
                  <a:pt x="100" y="160"/>
                </a:cubicBezTo>
                <a:close/>
                <a:moveTo>
                  <a:pt x="103" y="107"/>
                </a:moveTo>
                <a:cubicBezTo>
                  <a:pt x="103" y="107"/>
                  <a:pt x="103" y="107"/>
                  <a:pt x="103" y="107"/>
                </a:cubicBezTo>
                <a:cubicBezTo>
                  <a:pt x="103" y="107"/>
                  <a:pt x="103" y="107"/>
                  <a:pt x="103" y="107"/>
                </a:cubicBezTo>
                <a:cubicBezTo>
                  <a:pt x="103" y="107"/>
                  <a:pt x="103" y="107"/>
                  <a:pt x="103" y="107"/>
                </a:cubicBezTo>
                <a:close/>
                <a:moveTo>
                  <a:pt x="103" y="106"/>
                </a:moveTo>
                <a:cubicBezTo>
                  <a:pt x="103" y="106"/>
                  <a:pt x="103" y="106"/>
                  <a:pt x="103" y="106"/>
                </a:cubicBezTo>
                <a:cubicBezTo>
                  <a:pt x="103" y="106"/>
                  <a:pt x="103" y="106"/>
                  <a:pt x="103" y="106"/>
                </a:cubicBezTo>
                <a:cubicBezTo>
                  <a:pt x="103" y="106"/>
                  <a:pt x="103" y="106"/>
                  <a:pt x="103" y="106"/>
                </a:cubicBezTo>
                <a:close/>
                <a:moveTo>
                  <a:pt x="105" y="107"/>
                </a:moveTo>
                <a:cubicBezTo>
                  <a:pt x="105" y="107"/>
                  <a:pt x="105" y="107"/>
                  <a:pt x="105" y="107"/>
                </a:cubicBezTo>
                <a:cubicBezTo>
                  <a:pt x="105" y="106"/>
                  <a:pt x="104" y="106"/>
                  <a:pt x="104" y="106"/>
                </a:cubicBezTo>
                <a:cubicBezTo>
                  <a:pt x="104" y="106"/>
                  <a:pt x="104" y="106"/>
                  <a:pt x="104" y="106"/>
                </a:cubicBezTo>
                <a:cubicBezTo>
                  <a:pt x="104" y="106"/>
                  <a:pt x="104" y="106"/>
                  <a:pt x="104" y="106"/>
                </a:cubicBezTo>
                <a:cubicBezTo>
                  <a:pt x="104" y="106"/>
                  <a:pt x="105" y="106"/>
                  <a:pt x="105" y="107"/>
                </a:cubicBezTo>
                <a:close/>
                <a:moveTo>
                  <a:pt x="111" y="271"/>
                </a:moveTo>
                <a:cubicBezTo>
                  <a:pt x="111" y="271"/>
                  <a:pt x="111" y="271"/>
                  <a:pt x="111" y="271"/>
                </a:cubicBezTo>
                <a:cubicBezTo>
                  <a:pt x="111" y="270"/>
                  <a:pt x="111" y="270"/>
                  <a:pt x="111" y="270"/>
                </a:cubicBezTo>
                <a:cubicBezTo>
                  <a:pt x="111" y="270"/>
                  <a:pt x="111" y="270"/>
                  <a:pt x="111" y="270"/>
                </a:cubicBezTo>
                <a:cubicBezTo>
                  <a:pt x="111" y="270"/>
                  <a:pt x="112" y="270"/>
                  <a:pt x="112" y="270"/>
                </a:cubicBezTo>
                <a:cubicBezTo>
                  <a:pt x="112" y="270"/>
                  <a:pt x="112" y="269"/>
                  <a:pt x="112" y="269"/>
                </a:cubicBezTo>
                <a:cubicBezTo>
                  <a:pt x="112" y="270"/>
                  <a:pt x="112" y="270"/>
                  <a:pt x="112" y="270"/>
                </a:cubicBezTo>
                <a:cubicBezTo>
                  <a:pt x="112" y="270"/>
                  <a:pt x="112" y="270"/>
                  <a:pt x="112" y="271"/>
                </a:cubicBezTo>
                <a:cubicBezTo>
                  <a:pt x="111" y="271"/>
                  <a:pt x="111" y="271"/>
                  <a:pt x="111" y="271"/>
                </a:cubicBezTo>
                <a:close/>
                <a:moveTo>
                  <a:pt x="103" y="273"/>
                </a:moveTo>
                <a:cubicBezTo>
                  <a:pt x="103" y="273"/>
                  <a:pt x="103" y="273"/>
                  <a:pt x="103" y="273"/>
                </a:cubicBezTo>
                <a:cubicBezTo>
                  <a:pt x="103" y="273"/>
                  <a:pt x="103" y="273"/>
                  <a:pt x="103" y="273"/>
                </a:cubicBezTo>
                <a:cubicBezTo>
                  <a:pt x="103" y="273"/>
                  <a:pt x="103" y="273"/>
                  <a:pt x="103" y="273"/>
                </a:cubicBezTo>
                <a:close/>
                <a:moveTo>
                  <a:pt x="97" y="273"/>
                </a:moveTo>
                <a:cubicBezTo>
                  <a:pt x="97" y="273"/>
                  <a:pt x="97" y="273"/>
                  <a:pt x="97" y="273"/>
                </a:cubicBezTo>
                <a:cubicBezTo>
                  <a:pt x="97" y="273"/>
                  <a:pt x="97" y="273"/>
                  <a:pt x="97" y="273"/>
                </a:cubicBezTo>
                <a:cubicBezTo>
                  <a:pt x="97" y="273"/>
                  <a:pt x="97" y="273"/>
                  <a:pt x="97" y="273"/>
                </a:cubicBezTo>
                <a:cubicBezTo>
                  <a:pt x="97" y="273"/>
                  <a:pt x="97" y="273"/>
                  <a:pt x="97" y="273"/>
                </a:cubicBezTo>
                <a:cubicBezTo>
                  <a:pt x="97" y="273"/>
                  <a:pt x="97" y="273"/>
                  <a:pt x="97" y="273"/>
                </a:cubicBezTo>
                <a:close/>
                <a:moveTo>
                  <a:pt x="97" y="273"/>
                </a:moveTo>
                <a:cubicBezTo>
                  <a:pt x="97" y="273"/>
                  <a:pt x="97" y="273"/>
                  <a:pt x="97" y="274"/>
                </a:cubicBezTo>
                <a:cubicBezTo>
                  <a:pt x="97" y="274"/>
                  <a:pt x="97" y="274"/>
                  <a:pt x="97" y="274"/>
                </a:cubicBezTo>
                <a:cubicBezTo>
                  <a:pt x="97" y="274"/>
                  <a:pt x="97" y="274"/>
                  <a:pt x="97" y="274"/>
                </a:cubicBezTo>
                <a:cubicBezTo>
                  <a:pt x="97" y="274"/>
                  <a:pt x="97" y="274"/>
                  <a:pt x="97" y="273"/>
                </a:cubicBezTo>
                <a:close/>
                <a:moveTo>
                  <a:pt x="73" y="262"/>
                </a:moveTo>
                <a:cubicBezTo>
                  <a:pt x="73" y="262"/>
                  <a:pt x="73" y="262"/>
                  <a:pt x="73" y="262"/>
                </a:cubicBezTo>
                <a:cubicBezTo>
                  <a:pt x="73" y="262"/>
                  <a:pt x="73" y="262"/>
                  <a:pt x="73" y="262"/>
                </a:cubicBezTo>
                <a:cubicBezTo>
                  <a:pt x="73" y="262"/>
                  <a:pt x="73" y="262"/>
                  <a:pt x="73" y="262"/>
                </a:cubicBezTo>
                <a:close/>
                <a:moveTo>
                  <a:pt x="72" y="262"/>
                </a:moveTo>
                <a:cubicBezTo>
                  <a:pt x="72" y="263"/>
                  <a:pt x="71" y="263"/>
                  <a:pt x="71" y="263"/>
                </a:cubicBezTo>
                <a:cubicBezTo>
                  <a:pt x="71" y="263"/>
                  <a:pt x="71" y="263"/>
                  <a:pt x="71" y="263"/>
                </a:cubicBezTo>
                <a:cubicBezTo>
                  <a:pt x="71" y="263"/>
                  <a:pt x="71" y="262"/>
                  <a:pt x="71" y="262"/>
                </a:cubicBezTo>
                <a:cubicBezTo>
                  <a:pt x="71" y="262"/>
                  <a:pt x="71" y="262"/>
                  <a:pt x="72" y="262"/>
                </a:cubicBezTo>
                <a:cubicBezTo>
                  <a:pt x="71" y="262"/>
                  <a:pt x="71" y="262"/>
                  <a:pt x="71" y="262"/>
                </a:cubicBezTo>
                <a:cubicBezTo>
                  <a:pt x="72" y="262"/>
                  <a:pt x="72" y="261"/>
                  <a:pt x="73" y="261"/>
                </a:cubicBezTo>
                <a:cubicBezTo>
                  <a:pt x="73" y="261"/>
                  <a:pt x="73" y="261"/>
                  <a:pt x="73" y="261"/>
                </a:cubicBezTo>
                <a:cubicBezTo>
                  <a:pt x="72" y="261"/>
                  <a:pt x="72" y="262"/>
                  <a:pt x="72" y="262"/>
                </a:cubicBezTo>
                <a:cubicBezTo>
                  <a:pt x="72" y="262"/>
                  <a:pt x="72" y="262"/>
                  <a:pt x="72" y="262"/>
                </a:cubicBezTo>
                <a:close/>
                <a:moveTo>
                  <a:pt x="87" y="165"/>
                </a:moveTo>
                <a:cubicBezTo>
                  <a:pt x="86" y="164"/>
                  <a:pt x="86" y="164"/>
                  <a:pt x="86" y="164"/>
                </a:cubicBezTo>
                <a:cubicBezTo>
                  <a:pt x="86" y="164"/>
                  <a:pt x="86" y="164"/>
                  <a:pt x="86" y="163"/>
                </a:cubicBezTo>
                <a:cubicBezTo>
                  <a:pt x="86" y="163"/>
                  <a:pt x="86" y="163"/>
                  <a:pt x="86" y="163"/>
                </a:cubicBezTo>
                <a:cubicBezTo>
                  <a:pt x="86" y="163"/>
                  <a:pt x="86" y="163"/>
                  <a:pt x="86" y="163"/>
                </a:cubicBezTo>
                <a:cubicBezTo>
                  <a:pt x="87" y="163"/>
                  <a:pt x="87" y="163"/>
                  <a:pt x="87" y="163"/>
                </a:cubicBezTo>
                <a:cubicBezTo>
                  <a:pt x="87" y="163"/>
                  <a:pt x="87" y="164"/>
                  <a:pt x="87" y="165"/>
                </a:cubicBezTo>
                <a:close/>
                <a:moveTo>
                  <a:pt x="95" y="119"/>
                </a:moveTo>
                <a:cubicBezTo>
                  <a:pt x="95" y="119"/>
                  <a:pt x="95" y="120"/>
                  <a:pt x="95" y="120"/>
                </a:cubicBezTo>
                <a:cubicBezTo>
                  <a:pt x="95" y="120"/>
                  <a:pt x="95" y="119"/>
                  <a:pt x="95" y="119"/>
                </a:cubicBezTo>
                <a:cubicBezTo>
                  <a:pt x="94" y="119"/>
                  <a:pt x="94" y="119"/>
                  <a:pt x="94" y="119"/>
                </a:cubicBezTo>
                <a:cubicBezTo>
                  <a:pt x="94" y="120"/>
                  <a:pt x="94" y="120"/>
                  <a:pt x="94" y="120"/>
                </a:cubicBezTo>
                <a:cubicBezTo>
                  <a:pt x="94" y="119"/>
                  <a:pt x="94" y="119"/>
                  <a:pt x="94" y="119"/>
                </a:cubicBezTo>
                <a:cubicBezTo>
                  <a:pt x="94" y="119"/>
                  <a:pt x="94" y="119"/>
                  <a:pt x="94" y="119"/>
                </a:cubicBezTo>
                <a:cubicBezTo>
                  <a:pt x="94" y="119"/>
                  <a:pt x="94" y="119"/>
                  <a:pt x="94" y="119"/>
                </a:cubicBezTo>
                <a:cubicBezTo>
                  <a:pt x="95" y="119"/>
                  <a:pt x="95" y="119"/>
                  <a:pt x="95" y="119"/>
                </a:cubicBezTo>
                <a:close/>
                <a:moveTo>
                  <a:pt x="95" y="118"/>
                </a:moveTo>
                <a:cubicBezTo>
                  <a:pt x="95" y="118"/>
                  <a:pt x="95" y="118"/>
                  <a:pt x="95" y="118"/>
                </a:cubicBezTo>
                <a:cubicBezTo>
                  <a:pt x="95" y="118"/>
                  <a:pt x="95" y="118"/>
                  <a:pt x="95" y="118"/>
                </a:cubicBezTo>
                <a:cubicBezTo>
                  <a:pt x="95" y="118"/>
                  <a:pt x="95" y="118"/>
                  <a:pt x="95" y="118"/>
                </a:cubicBezTo>
                <a:cubicBezTo>
                  <a:pt x="95" y="118"/>
                  <a:pt x="95" y="118"/>
                  <a:pt x="94" y="119"/>
                </a:cubicBezTo>
                <a:cubicBezTo>
                  <a:pt x="94" y="118"/>
                  <a:pt x="95" y="118"/>
                  <a:pt x="95" y="118"/>
                </a:cubicBezTo>
                <a:close/>
                <a:moveTo>
                  <a:pt x="94" y="110"/>
                </a:moveTo>
                <a:cubicBezTo>
                  <a:pt x="94" y="110"/>
                  <a:pt x="95" y="110"/>
                  <a:pt x="95" y="110"/>
                </a:cubicBezTo>
                <a:cubicBezTo>
                  <a:pt x="95" y="110"/>
                  <a:pt x="94" y="110"/>
                  <a:pt x="94" y="110"/>
                </a:cubicBezTo>
                <a:cubicBezTo>
                  <a:pt x="94" y="110"/>
                  <a:pt x="94" y="110"/>
                  <a:pt x="94" y="110"/>
                </a:cubicBezTo>
                <a:close/>
                <a:moveTo>
                  <a:pt x="95" y="110"/>
                </a:moveTo>
                <a:cubicBezTo>
                  <a:pt x="95" y="109"/>
                  <a:pt x="95" y="109"/>
                  <a:pt x="95" y="109"/>
                </a:cubicBezTo>
                <a:cubicBezTo>
                  <a:pt x="95" y="109"/>
                  <a:pt x="95" y="109"/>
                  <a:pt x="95" y="110"/>
                </a:cubicBezTo>
                <a:close/>
                <a:moveTo>
                  <a:pt x="95" y="134"/>
                </a:moveTo>
                <a:cubicBezTo>
                  <a:pt x="95" y="135"/>
                  <a:pt x="94" y="135"/>
                  <a:pt x="94" y="134"/>
                </a:cubicBezTo>
                <a:cubicBezTo>
                  <a:pt x="95" y="134"/>
                  <a:pt x="95" y="135"/>
                  <a:pt x="95" y="134"/>
                </a:cubicBezTo>
                <a:close/>
                <a:moveTo>
                  <a:pt x="94" y="135"/>
                </a:moveTo>
                <a:cubicBezTo>
                  <a:pt x="94" y="135"/>
                  <a:pt x="94" y="135"/>
                  <a:pt x="94" y="135"/>
                </a:cubicBezTo>
                <a:cubicBezTo>
                  <a:pt x="94" y="135"/>
                  <a:pt x="94" y="135"/>
                  <a:pt x="94" y="135"/>
                </a:cubicBezTo>
                <a:cubicBezTo>
                  <a:pt x="94" y="135"/>
                  <a:pt x="94" y="135"/>
                  <a:pt x="94" y="135"/>
                </a:cubicBezTo>
                <a:close/>
                <a:moveTo>
                  <a:pt x="96" y="166"/>
                </a:moveTo>
                <a:cubicBezTo>
                  <a:pt x="96" y="166"/>
                  <a:pt x="96" y="166"/>
                  <a:pt x="97" y="166"/>
                </a:cubicBezTo>
                <a:cubicBezTo>
                  <a:pt x="96" y="166"/>
                  <a:pt x="95" y="167"/>
                  <a:pt x="94" y="167"/>
                </a:cubicBezTo>
                <a:cubicBezTo>
                  <a:pt x="95" y="167"/>
                  <a:pt x="95" y="166"/>
                  <a:pt x="96" y="166"/>
                </a:cubicBezTo>
                <a:close/>
                <a:moveTo>
                  <a:pt x="106" y="273"/>
                </a:moveTo>
                <a:cubicBezTo>
                  <a:pt x="106" y="273"/>
                  <a:pt x="106" y="273"/>
                  <a:pt x="106" y="273"/>
                </a:cubicBezTo>
                <a:cubicBezTo>
                  <a:pt x="106" y="273"/>
                  <a:pt x="106" y="272"/>
                  <a:pt x="106" y="272"/>
                </a:cubicBezTo>
                <a:cubicBezTo>
                  <a:pt x="106" y="272"/>
                  <a:pt x="106" y="273"/>
                  <a:pt x="106" y="273"/>
                </a:cubicBezTo>
                <a:close/>
                <a:moveTo>
                  <a:pt x="53" y="235"/>
                </a:moveTo>
                <a:cubicBezTo>
                  <a:pt x="54" y="235"/>
                  <a:pt x="54" y="235"/>
                  <a:pt x="54" y="235"/>
                </a:cubicBezTo>
                <a:cubicBezTo>
                  <a:pt x="54" y="235"/>
                  <a:pt x="53" y="235"/>
                  <a:pt x="53" y="235"/>
                </a:cubicBezTo>
                <a:cubicBezTo>
                  <a:pt x="53" y="235"/>
                  <a:pt x="53" y="235"/>
                  <a:pt x="53" y="235"/>
                </a:cubicBezTo>
                <a:close/>
                <a:moveTo>
                  <a:pt x="57" y="235"/>
                </a:moveTo>
                <a:cubicBezTo>
                  <a:pt x="57" y="235"/>
                  <a:pt x="56" y="235"/>
                  <a:pt x="56" y="235"/>
                </a:cubicBezTo>
                <a:cubicBezTo>
                  <a:pt x="56" y="235"/>
                  <a:pt x="56" y="235"/>
                  <a:pt x="56" y="235"/>
                </a:cubicBezTo>
                <a:cubicBezTo>
                  <a:pt x="56" y="235"/>
                  <a:pt x="56" y="235"/>
                  <a:pt x="56" y="235"/>
                </a:cubicBezTo>
                <a:cubicBezTo>
                  <a:pt x="56" y="235"/>
                  <a:pt x="56" y="235"/>
                  <a:pt x="55" y="235"/>
                </a:cubicBezTo>
                <a:cubicBezTo>
                  <a:pt x="56" y="234"/>
                  <a:pt x="57" y="235"/>
                  <a:pt x="57" y="234"/>
                </a:cubicBezTo>
                <a:cubicBezTo>
                  <a:pt x="57" y="234"/>
                  <a:pt x="57" y="234"/>
                  <a:pt x="57" y="235"/>
                </a:cubicBezTo>
                <a:cubicBezTo>
                  <a:pt x="57" y="235"/>
                  <a:pt x="57" y="235"/>
                  <a:pt x="57" y="235"/>
                </a:cubicBezTo>
                <a:close/>
                <a:moveTo>
                  <a:pt x="57" y="233"/>
                </a:moveTo>
                <a:cubicBezTo>
                  <a:pt x="58" y="233"/>
                  <a:pt x="58" y="233"/>
                  <a:pt x="58" y="233"/>
                </a:cubicBezTo>
                <a:cubicBezTo>
                  <a:pt x="58" y="233"/>
                  <a:pt x="58" y="233"/>
                  <a:pt x="58" y="233"/>
                </a:cubicBezTo>
                <a:cubicBezTo>
                  <a:pt x="58" y="233"/>
                  <a:pt x="58" y="233"/>
                  <a:pt x="58" y="233"/>
                </a:cubicBezTo>
                <a:cubicBezTo>
                  <a:pt x="58" y="233"/>
                  <a:pt x="58" y="233"/>
                  <a:pt x="58" y="233"/>
                </a:cubicBezTo>
                <a:cubicBezTo>
                  <a:pt x="58" y="233"/>
                  <a:pt x="57" y="233"/>
                  <a:pt x="57" y="233"/>
                </a:cubicBezTo>
                <a:close/>
                <a:moveTo>
                  <a:pt x="55" y="235"/>
                </a:moveTo>
                <a:cubicBezTo>
                  <a:pt x="55" y="235"/>
                  <a:pt x="55" y="235"/>
                  <a:pt x="55" y="235"/>
                </a:cubicBezTo>
                <a:cubicBezTo>
                  <a:pt x="55" y="235"/>
                  <a:pt x="55" y="235"/>
                  <a:pt x="55" y="235"/>
                </a:cubicBezTo>
                <a:cubicBezTo>
                  <a:pt x="55" y="235"/>
                  <a:pt x="55" y="235"/>
                  <a:pt x="55" y="235"/>
                </a:cubicBezTo>
                <a:close/>
                <a:moveTo>
                  <a:pt x="55" y="235"/>
                </a:moveTo>
                <a:cubicBezTo>
                  <a:pt x="55" y="235"/>
                  <a:pt x="55" y="235"/>
                  <a:pt x="55" y="235"/>
                </a:cubicBezTo>
                <a:cubicBezTo>
                  <a:pt x="55" y="235"/>
                  <a:pt x="55" y="235"/>
                  <a:pt x="55" y="235"/>
                </a:cubicBezTo>
                <a:cubicBezTo>
                  <a:pt x="55" y="235"/>
                  <a:pt x="55" y="235"/>
                  <a:pt x="55" y="235"/>
                </a:cubicBezTo>
                <a:close/>
                <a:moveTo>
                  <a:pt x="50" y="237"/>
                </a:moveTo>
                <a:cubicBezTo>
                  <a:pt x="50" y="237"/>
                  <a:pt x="50" y="237"/>
                  <a:pt x="50" y="237"/>
                </a:cubicBezTo>
                <a:cubicBezTo>
                  <a:pt x="50" y="236"/>
                  <a:pt x="50" y="236"/>
                  <a:pt x="50" y="236"/>
                </a:cubicBezTo>
                <a:cubicBezTo>
                  <a:pt x="50" y="236"/>
                  <a:pt x="50" y="236"/>
                  <a:pt x="50" y="237"/>
                </a:cubicBezTo>
                <a:close/>
                <a:moveTo>
                  <a:pt x="72" y="260"/>
                </a:moveTo>
                <a:cubicBezTo>
                  <a:pt x="72" y="261"/>
                  <a:pt x="72" y="261"/>
                  <a:pt x="72" y="261"/>
                </a:cubicBezTo>
                <a:cubicBezTo>
                  <a:pt x="72" y="261"/>
                  <a:pt x="72" y="261"/>
                  <a:pt x="72" y="261"/>
                </a:cubicBezTo>
                <a:cubicBezTo>
                  <a:pt x="72" y="261"/>
                  <a:pt x="72" y="261"/>
                  <a:pt x="72" y="260"/>
                </a:cubicBezTo>
                <a:close/>
                <a:moveTo>
                  <a:pt x="106" y="271"/>
                </a:moveTo>
                <a:cubicBezTo>
                  <a:pt x="106" y="272"/>
                  <a:pt x="106" y="272"/>
                  <a:pt x="106" y="272"/>
                </a:cubicBezTo>
                <a:cubicBezTo>
                  <a:pt x="106" y="272"/>
                  <a:pt x="106" y="272"/>
                  <a:pt x="106" y="272"/>
                </a:cubicBezTo>
                <a:cubicBezTo>
                  <a:pt x="106" y="272"/>
                  <a:pt x="106" y="272"/>
                  <a:pt x="106" y="271"/>
                </a:cubicBezTo>
                <a:close/>
                <a:moveTo>
                  <a:pt x="107" y="272"/>
                </a:moveTo>
                <a:cubicBezTo>
                  <a:pt x="107" y="272"/>
                  <a:pt x="107" y="272"/>
                  <a:pt x="107" y="272"/>
                </a:cubicBezTo>
                <a:cubicBezTo>
                  <a:pt x="107" y="272"/>
                  <a:pt x="107" y="272"/>
                  <a:pt x="107" y="272"/>
                </a:cubicBezTo>
                <a:cubicBezTo>
                  <a:pt x="107" y="272"/>
                  <a:pt x="107" y="272"/>
                  <a:pt x="107" y="272"/>
                </a:cubicBezTo>
                <a:close/>
                <a:moveTo>
                  <a:pt x="108" y="271"/>
                </a:moveTo>
                <a:cubicBezTo>
                  <a:pt x="108" y="271"/>
                  <a:pt x="108" y="271"/>
                  <a:pt x="108" y="272"/>
                </a:cubicBezTo>
                <a:cubicBezTo>
                  <a:pt x="108" y="272"/>
                  <a:pt x="108" y="272"/>
                  <a:pt x="108" y="272"/>
                </a:cubicBezTo>
                <a:cubicBezTo>
                  <a:pt x="107" y="272"/>
                  <a:pt x="107" y="272"/>
                  <a:pt x="107" y="272"/>
                </a:cubicBezTo>
                <a:cubicBezTo>
                  <a:pt x="107" y="272"/>
                  <a:pt x="107" y="271"/>
                  <a:pt x="107" y="271"/>
                </a:cubicBezTo>
                <a:cubicBezTo>
                  <a:pt x="108" y="271"/>
                  <a:pt x="108" y="271"/>
                  <a:pt x="109" y="271"/>
                </a:cubicBezTo>
                <a:cubicBezTo>
                  <a:pt x="109" y="271"/>
                  <a:pt x="109" y="271"/>
                  <a:pt x="108" y="271"/>
                </a:cubicBezTo>
                <a:close/>
                <a:moveTo>
                  <a:pt x="97" y="117"/>
                </a:moveTo>
                <a:cubicBezTo>
                  <a:pt x="97" y="117"/>
                  <a:pt x="97" y="117"/>
                  <a:pt x="97" y="117"/>
                </a:cubicBezTo>
                <a:cubicBezTo>
                  <a:pt x="97" y="117"/>
                  <a:pt x="97" y="117"/>
                  <a:pt x="97" y="117"/>
                </a:cubicBezTo>
                <a:cubicBezTo>
                  <a:pt x="97" y="117"/>
                  <a:pt x="97" y="117"/>
                  <a:pt x="97" y="117"/>
                </a:cubicBezTo>
                <a:close/>
                <a:moveTo>
                  <a:pt x="97" y="122"/>
                </a:moveTo>
                <a:cubicBezTo>
                  <a:pt x="97" y="122"/>
                  <a:pt x="97" y="122"/>
                  <a:pt x="96" y="122"/>
                </a:cubicBezTo>
                <a:cubicBezTo>
                  <a:pt x="96" y="122"/>
                  <a:pt x="97" y="122"/>
                  <a:pt x="97" y="122"/>
                </a:cubicBezTo>
                <a:close/>
                <a:moveTo>
                  <a:pt x="94" y="169"/>
                </a:moveTo>
                <a:cubicBezTo>
                  <a:pt x="94" y="169"/>
                  <a:pt x="94" y="168"/>
                  <a:pt x="93" y="168"/>
                </a:cubicBezTo>
                <a:cubicBezTo>
                  <a:pt x="93" y="168"/>
                  <a:pt x="93" y="168"/>
                  <a:pt x="94" y="168"/>
                </a:cubicBezTo>
                <a:cubicBezTo>
                  <a:pt x="94" y="168"/>
                  <a:pt x="94" y="168"/>
                  <a:pt x="94" y="169"/>
                </a:cubicBezTo>
                <a:close/>
                <a:moveTo>
                  <a:pt x="93" y="168"/>
                </a:moveTo>
                <a:cubicBezTo>
                  <a:pt x="93" y="168"/>
                  <a:pt x="93" y="168"/>
                  <a:pt x="93" y="168"/>
                </a:cubicBezTo>
                <a:cubicBezTo>
                  <a:pt x="93" y="168"/>
                  <a:pt x="93" y="168"/>
                  <a:pt x="93" y="168"/>
                </a:cubicBezTo>
                <a:close/>
                <a:moveTo>
                  <a:pt x="54" y="235"/>
                </a:moveTo>
                <a:cubicBezTo>
                  <a:pt x="54" y="235"/>
                  <a:pt x="54" y="235"/>
                  <a:pt x="54" y="235"/>
                </a:cubicBezTo>
                <a:cubicBezTo>
                  <a:pt x="54" y="235"/>
                  <a:pt x="54" y="235"/>
                  <a:pt x="54" y="235"/>
                </a:cubicBezTo>
                <a:cubicBezTo>
                  <a:pt x="54" y="235"/>
                  <a:pt x="54" y="235"/>
                  <a:pt x="54" y="235"/>
                </a:cubicBezTo>
                <a:close/>
                <a:moveTo>
                  <a:pt x="103" y="271"/>
                </a:moveTo>
                <a:cubicBezTo>
                  <a:pt x="104" y="272"/>
                  <a:pt x="103" y="272"/>
                  <a:pt x="103" y="273"/>
                </a:cubicBezTo>
                <a:cubicBezTo>
                  <a:pt x="103" y="272"/>
                  <a:pt x="103" y="272"/>
                  <a:pt x="103" y="272"/>
                </a:cubicBezTo>
                <a:cubicBezTo>
                  <a:pt x="103" y="272"/>
                  <a:pt x="103" y="272"/>
                  <a:pt x="103" y="271"/>
                </a:cubicBezTo>
                <a:close/>
                <a:moveTo>
                  <a:pt x="104" y="274"/>
                </a:moveTo>
                <a:cubicBezTo>
                  <a:pt x="105" y="273"/>
                  <a:pt x="105" y="273"/>
                  <a:pt x="106" y="273"/>
                </a:cubicBezTo>
                <a:cubicBezTo>
                  <a:pt x="106" y="273"/>
                  <a:pt x="106" y="273"/>
                  <a:pt x="106" y="273"/>
                </a:cubicBezTo>
                <a:cubicBezTo>
                  <a:pt x="105" y="274"/>
                  <a:pt x="105" y="274"/>
                  <a:pt x="104" y="274"/>
                </a:cubicBezTo>
                <a:close/>
                <a:moveTo>
                  <a:pt x="99" y="117"/>
                </a:moveTo>
                <a:cubicBezTo>
                  <a:pt x="99" y="117"/>
                  <a:pt x="100" y="118"/>
                  <a:pt x="100" y="118"/>
                </a:cubicBezTo>
                <a:cubicBezTo>
                  <a:pt x="99" y="118"/>
                  <a:pt x="99" y="118"/>
                  <a:pt x="99" y="117"/>
                </a:cubicBezTo>
                <a:close/>
                <a:moveTo>
                  <a:pt x="98" y="117"/>
                </a:moveTo>
                <a:cubicBezTo>
                  <a:pt x="98" y="117"/>
                  <a:pt x="98" y="117"/>
                  <a:pt x="98" y="117"/>
                </a:cubicBezTo>
                <a:cubicBezTo>
                  <a:pt x="98" y="117"/>
                  <a:pt x="98" y="117"/>
                  <a:pt x="98" y="117"/>
                </a:cubicBezTo>
                <a:cubicBezTo>
                  <a:pt x="98" y="117"/>
                  <a:pt x="98" y="117"/>
                  <a:pt x="98" y="117"/>
                </a:cubicBezTo>
                <a:close/>
                <a:moveTo>
                  <a:pt x="97" y="118"/>
                </a:moveTo>
                <a:cubicBezTo>
                  <a:pt x="97" y="118"/>
                  <a:pt x="97" y="118"/>
                  <a:pt x="97" y="118"/>
                </a:cubicBezTo>
                <a:cubicBezTo>
                  <a:pt x="97" y="118"/>
                  <a:pt x="97" y="117"/>
                  <a:pt x="97" y="117"/>
                </a:cubicBezTo>
                <a:cubicBezTo>
                  <a:pt x="97" y="117"/>
                  <a:pt x="97" y="118"/>
                  <a:pt x="97" y="118"/>
                </a:cubicBezTo>
                <a:close/>
                <a:moveTo>
                  <a:pt x="97" y="107"/>
                </a:moveTo>
                <a:cubicBezTo>
                  <a:pt x="97" y="107"/>
                  <a:pt x="97" y="107"/>
                  <a:pt x="97" y="107"/>
                </a:cubicBezTo>
                <a:cubicBezTo>
                  <a:pt x="97" y="107"/>
                  <a:pt x="97" y="107"/>
                  <a:pt x="97" y="107"/>
                </a:cubicBezTo>
                <a:cubicBezTo>
                  <a:pt x="98" y="107"/>
                  <a:pt x="97" y="107"/>
                  <a:pt x="97" y="107"/>
                </a:cubicBezTo>
                <a:close/>
                <a:moveTo>
                  <a:pt x="97" y="116"/>
                </a:moveTo>
                <a:cubicBezTo>
                  <a:pt x="97" y="116"/>
                  <a:pt x="97" y="117"/>
                  <a:pt x="97" y="117"/>
                </a:cubicBezTo>
                <a:cubicBezTo>
                  <a:pt x="97" y="117"/>
                  <a:pt x="96" y="117"/>
                  <a:pt x="96" y="117"/>
                </a:cubicBezTo>
                <a:cubicBezTo>
                  <a:pt x="96" y="117"/>
                  <a:pt x="96" y="116"/>
                  <a:pt x="97" y="116"/>
                </a:cubicBezTo>
                <a:close/>
                <a:moveTo>
                  <a:pt x="95" y="108"/>
                </a:moveTo>
                <a:cubicBezTo>
                  <a:pt x="95" y="108"/>
                  <a:pt x="94" y="108"/>
                  <a:pt x="94" y="109"/>
                </a:cubicBezTo>
                <a:cubicBezTo>
                  <a:pt x="94" y="109"/>
                  <a:pt x="94" y="109"/>
                  <a:pt x="94" y="108"/>
                </a:cubicBezTo>
                <a:cubicBezTo>
                  <a:pt x="94" y="108"/>
                  <a:pt x="94" y="108"/>
                  <a:pt x="94" y="108"/>
                </a:cubicBezTo>
                <a:cubicBezTo>
                  <a:pt x="94" y="108"/>
                  <a:pt x="94" y="108"/>
                  <a:pt x="95" y="108"/>
                </a:cubicBezTo>
                <a:cubicBezTo>
                  <a:pt x="95" y="108"/>
                  <a:pt x="95" y="108"/>
                  <a:pt x="95" y="108"/>
                </a:cubicBezTo>
                <a:cubicBezTo>
                  <a:pt x="95" y="108"/>
                  <a:pt x="95" y="108"/>
                  <a:pt x="95" y="108"/>
                </a:cubicBezTo>
                <a:cubicBezTo>
                  <a:pt x="95" y="108"/>
                  <a:pt x="95" y="108"/>
                  <a:pt x="95" y="108"/>
                </a:cubicBezTo>
                <a:cubicBezTo>
                  <a:pt x="95" y="108"/>
                  <a:pt x="95" y="108"/>
                  <a:pt x="95" y="108"/>
                </a:cubicBezTo>
                <a:close/>
                <a:moveTo>
                  <a:pt x="94" y="132"/>
                </a:moveTo>
                <a:cubicBezTo>
                  <a:pt x="94" y="132"/>
                  <a:pt x="94" y="132"/>
                  <a:pt x="94" y="132"/>
                </a:cubicBezTo>
                <a:cubicBezTo>
                  <a:pt x="94" y="132"/>
                  <a:pt x="94" y="132"/>
                  <a:pt x="94" y="132"/>
                </a:cubicBezTo>
                <a:cubicBezTo>
                  <a:pt x="94" y="132"/>
                  <a:pt x="94" y="132"/>
                  <a:pt x="94" y="132"/>
                </a:cubicBezTo>
                <a:close/>
                <a:moveTo>
                  <a:pt x="91" y="135"/>
                </a:moveTo>
                <a:cubicBezTo>
                  <a:pt x="92" y="135"/>
                  <a:pt x="92" y="135"/>
                  <a:pt x="92" y="135"/>
                </a:cubicBezTo>
                <a:cubicBezTo>
                  <a:pt x="92" y="135"/>
                  <a:pt x="92" y="135"/>
                  <a:pt x="92" y="135"/>
                </a:cubicBezTo>
                <a:cubicBezTo>
                  <a:pt x="92" y="135"/>
                  <a:pt x="91" y="135"/>
                  <a:pt x="91" y="135"/>
                </a:cubicBezTo>
                <a:close/>
                <a:moveTo>
                  <a:pt x="86" y="160"/>
                </a:moveTo>
                <a:cubicBezTo>
                  <a:pt x="87" y="160"/>
                  <a:pt x="87" y="160"/>
                  <a:pt x="87" y="160"/>
                </a:cubicBezTo>
                <a:cubicBezTo>
                  <a:pt x="87" y="160"/>
                  <a:pt x="87" y="160"/>
                  <a:pt x="87" y="160"/>
                </a:cubicBezTo>
                <a:cubicBezTo>
                  <a:pt x="87" y="160"/>
                  <a:pt x="87" y="160"/>
                  <a:pt x="87" y="160"/>
                </a:cubicBezTo>
                <a:cubicBezTo>
                  <a:pt x="87" y="160"/>
                  <a:pt x="87" y="160"/>
                  <a:pt x="86" y="160"/>
                </a:cubicBezTo>
                <a:cubicBezTo>
                  <a:pt x="86" y="160"/>
                  <a:pt x="86" y="160"/>
                  <a:pt x="86" y="160"/>
                </a:cubicBezTo>
                <a:close/>
                <a:moveTo>
                  <a:pt x="85" y="137"/>
                </a:moveTo>
                <a:cubicBezTo>
                  <a:pt x="85" y="137"/>
                  <a:pt x="85" y="137"/>
                  <a:pt x="85" y="137"/>
                </a:cubicBezTo>
                <a:cubicBezTo>
                  <a:pt x="86" y="137"/>
                  <a:pt x="86" y="137"/>
                  <a:pt x="86" y="137"/>
                </a:cubicBezTo>
                <a:cubicBezTo>
                  <a:pt x="86" y="138"/>
                  <a:pt x="86" y="138"/>
                  <a:pt x="86" y="138"/>
                </a:cubicBezTo>
                <a:cubicBezTo>
                  <a:pt x="86" y="137"/>
                  <a:pt x="86" y="137"/>
                  <a:pt x="85" y="137"/>
                </a:cubicBezTo>
                <a:close/>
                <a:moveTo>
                  <a:pt x="85" y="163"/>
                </a:moveTo>
                <a:cubicBezTo>
                  <a:pt x="85" y="163"/>
                  <a:pt x="85" y="163"/>
                  <a:pt x="85" y="163"/>
                </a:cubicBezTo>
                <a:cubicBezTo>
                  <a:pt x="85" y="163"/>
                  <a:pt x="85" y="163"/>
                  <a:pt x="85" y="163"/>
                </a:cubicBezTo>
                <a:cubicBezTo>
                  <a:pt x="85" y="163"/>
                  <a:pt x="85" y="163"/>
                  <a:pt x="85" y="163"/>
                </a:cubicBezTo>
                <a:close/>
                <a:moveTo>
                  <a:pt x="85" y="162"/>
                </a:moveTo>
                <a:cubicBezTo>
                  <a:pt x="85" y="162"/>
                  <a:pt x="85" y="162"/>
                  <a:pt x="85" y="162"/>
                </a:cubicBezTo>
                <a:cubicBezTo>
                  <a:pt x="85" y="162"/>
                  <a:pt x="85" y="162"/>
                  <a:pt x="85" y="162"/>
                </a:cubicBezTo>
                <a:cubicBezTo>
                  <a:pt x="85" y="162"/>
                  <a:pt x="85" y="162"/>
                  <a:pt x="85" y="162"/>
                </a:cubicBezTo>
                <a:close/>
                <a:moveTo>
                  <a:pt x="85" y="163"/>
                </a:moveTo>
                <a:cubicBezTo>
                  <a:pt x="85" y="163"/>
                  <a:pt x="85" y="163"/>
                  <a:pt x="85" y="163"/>
                </a:cubicBezTo>
                <a:cubicBezTo>
                  <a:pt x="85" y="163"/>
                  <a:pt x="85" y="163"/>
                  <a:pt x="85" y="163"/>
                </a:cubicBezTo>
                <a:cubicBezTo>
                  <a:pt x="85" y="163"/>
                  <a:pt x="85" y="163"/>
                  <a:pt x="85" y="163"/>
                </a:cubicBezTo>
                <a:close/>
                <a:moveTo>
                  <a:pt x="78" y="174"/>
                </a:moveTo>
                <a:cubicBezTo>
                  <a:pt x="78" y="174"/>
                  <a:pt x="78" y="174"/>
                  <a:pt x="79" y="174"/>
                </a:cubicBezTo>
                <a:cubicBezTo>
                  <a:pt x="78" y="174"/>
                  <a:pt x="78" y="174"/>
                  <a:pt x="78" y="174"/>
                </a:cubicBezTo>
                <a:close/>
                <a:moveTo>
                  <a:pt x="74" y="167"/>
                </a:moveTo>
                <a:cubicBezTo>
                  <a:pt x="74" y="166"/>
                  <a:pt x="74" y="166"/>
                  <a:pt x="74" y="166"/>
                </a:cubicBezTo>
                <a:cubicBezTo>
                  <a:pt x="74" y="166"/>
                  <a:pt x="74" y="167"/>
                  <a:pt x="74" y="167"/>
                </a:cubicBezTo>
                <a:cubicBezTo>
                  <a:pt x="74" y="167"/>
                  <a:pt x="74" y="167"/>
                  <a:pt x="74" y="167"/>
                </a:cubicBezTo>
                <a:close/>
                <a:moveTo>
                  <a:pt x="72" y="171"/>
                </a:moveTo>
                <a:cubicBezTo>
                  <a:pt x="72" y="171"/>
                  <a:pt x="72" y="171"/>
                  <a:pt x="73" y="171"/>
                </a:cubicBezTo>
                <a:cubicBezTo>
                  <a:pt x="73" y="171"/>
                  <a:pt x="72" y="171"/>
                  <a:pt x="72" y="171"/>
                </a:cubicBezTo>
                <a:close/>
                <a:moveTo>
                  <a:pt x="57" y="187"/>
                </a:moveTo>
                <a:cubicBezTo>
                  <a:pt x="57" y="187"/>
                  <a:pt x="58" y="187"/>
                  <a:pt x="58" y="187"/>
                </a:cubicBezTo>
                <a:cubicBezTo>
                  <a:pt x="58" y="187"/>
                  <a:pt x="57" y="187"/>
                  <a:pt x="57" y="187"/>
                </a:cubicBezTo>
                <a:close/>
                <a:moveTo>
                  <a:pt x="56" y="180"/>
                </a:moveTo>
                <a:cubicBezTo>
                  <a:pt x="56" y="180"/>
                  <a:pt x="56" y="181"/>
                  <a:pt x="56" y="180"/>
                </a:cubicBezTo>
                <a:cubicBezTo>
                  <a:pt x="55" y="180"/>
                  <a:pt x="56" y="179"/>
                  <a:pt x="57" y="179"/>
                </a:cubicBezTo>
                <a:lnTo>
                  <a:pt x="56" y="180"/>
                </a:lnTo>
                <a:close/>
                <a:moveTo>
                  <a:pt x="56" y="187"/>
                </a:moveTo>
                <a:cubicBezTo>
                  <a:pt x="56" y="188"/>
                  <a:pt x="56" y="188"/>
                  <a:pt x="56" y="188"/>
                </a:cubicBezTo>
                <a:cubicBezTo>
                  <a:pt x="56" y="188"/>
                  <a:pt x="55" y="188"/>
                  <a:pt x="55" y="188"/>
                </a:cubicBezTo>
                <a:cubicBezTo>
                  <a:pt x="55" y="188"/>
                  <a:pt x="55" y="188"/>
                  <a:pt x="55" y="188"/>
                </a:cubicBezTo>
                <a:cubicBezTo>
                  <a:pt x="55" y="187"/>
                  <a:pt x="55" y="188"/>
                  <a:pt x="56" y="187"/>
                </a:cubicBezTo>
                <a:close/>
                <a:moveTo>
                  <a:pt x="68" y="261"/>
                </a:moveTo>
                <a:cubicBezTo>
                  <a:pt x="70" y="261"/>
                  <a:pt x="70" y="260"/>
                  <a:pt x="72" y="261"/>
                </a:cubicBezTo>
                <a:cubicBezTo>
                  <a:pt x="70" y="261"/>
                  <a:pt x="69" y="263"/>
                  <a:pt x="68" y="262"/>
                </a:cubicBezTo>
                <a:cubicBezTo>
                  <a:pt x="68" y="262"/>
                  <a:pt x="68" y="261"/>
                  <a:pt x="68" y="261"/>
                </a:cubicBezTo>
                <a:close/>
                <a:moveTo>
                  <a:pt x="90" y="271"/>
                </a:moveTo>
                <a:cubicBezTo>
                  <a:pt x="90" y="272"/>
                  <a:pt x="90" y="272"/>
                  <a:pt x="89" y="272"/>
                </a:cubicBezTo>
                <a:cubicBezTo>
                  <a:pt x="89" y="271"/>
                  <a:pt x="90" y="271"/>
                  <a:pt x="90" y="271"/>
                </a:cubicBezTo>
                <a:close/>
                <a:moveTo>
                  <a:pt x="95" y="277"/>
                </a:moveTo>
                <a:cubicBezTo>
                  <a:pt x="94" y="277"/>
                  <a:pt x="94" y="277"/>
                  <a:pt x="94" y="277"/>
                </a:cubicBezTo>
                <a:cubicBezTo>
                  <a:pt x="94" y="277"/>
                  <a:pt x="94" y="277"/>
                  <a:pt x="95" y="277"/>
                </a:cubicBezTo>
                <a:close/>
                <a:moveTo>
                  <a:pt x="98" y="275"/>
                </a:moveTo>
                <a:cubicBezTo>
                  <a:pt x="98" y="275"/>
                  <a:pt x="98" y="275"/>
                  <a:pt x="99" y="275"/>
                </a:cubicBezTo>
                <a:cubicBezTo>
                  <a:pt x="99" y="275"/>
                  <a:pt x="99" y="275"/>
                  <a:pt x="99" y="275"/>
                </a:cubicBezTo>
                <a:cubicBezTo>
                  <a:pt x="99" y="275"/>
                  <a:pt x="99" y="275"/>
                  <a:pt x="99" y="275"/>
                </a:cubicBezTo>
                <a:cubicBezTo>
                  <a:pt x="99" y="275"/>
                  <a:pt x="99" y="275"/>
                  <a:pt x="99" y="275"/>
                </a:cubicBezTo>
                <a:cubicBezTo>
                  <a:pt x="99" y="274"/>
                  <a:pt x="99" y="274"/>
                  <a:pt x="99" y="274"/>
                </a:cubicBezTo>
                <a:cubicBezTo>
                  <a:pt x="99" y="274"/>
                  <a:pt x="100" y="274"/>
                  <a:pt x="100" y="274"/>
                </a:cubicBezTo>
                <a:cubicBezTo>
                  <a:pt x="100" y="274"/>
                  <a:pt x="100" y="274"/>
                  <a:pt x="101" y="274"/>
                </a:cubicBezTo>
                <a:cubicBezTo>
                  <a:pt x="101" y="274"/>
                  <a:pt x="100" y="274"/>
                  <a:pt x="100" y="274"/>
                </a:cubicBezTo>
                <a:cubicBezTo>
                  <a:pt x="101" y="274"/>
                  <a:pt x="101" y="273"/>
                  <a:pt x="101" y="273"/>
                </a:cubicBezTo>
                <a:cubicBezTo>
                  <a:pt x="102" y="274"/>
                  <a:pt x="102" y="274"/>
                  <a:pt x="102" y="273"/>
                </a:cubicBezTo>
                <a:cubicBezTo>
                  <a:pt x="102" y="273"/>
                  <a:pt x="103" y="273"/>
                  <a:pt x="103" y="274"/>
                </a:cubicBezTo>
                <a:cubicBezTo>
                  <a:pt x="103" y="273"/>
                  <a:pt x="103" y="273"/>
                  <a:pt x="104" y="273"/>
                </a:cubicBezTo>
                <a:cubicBezTo>
                  <a:pt x="104" y="273"/>
                  <a:pt x="104" y="273"/>
                  <a:pt x="104" y="273"/>
                </a:cubicBezTo>
                <a:cubicBezTo>
                  <a:pt x="103" y="274"/>
                  <a:pt x="103" y="273"/>
                  <a:pt x="103" y="274"/>
                </a:cubicBezTo>
                <a:cubicBezTo>
                  <a:pt x="103" y="275"/>
                  <a:pt x="103" y="273"/>
                  <a:pt x="104" y="274"/>
                </a:cubicBezTo>
                <a:cubicBezTo>
                  <a:pt x="104" y="274"/>
                  <a:pt x="104" y="274"/>
                  <a:pt x="104" y="273"/>
                </a:cubicBezTo>
                <a:cubicBezTo>
                  <a:pt x="104" y="273"/>
                  <a:pt x="104" y="273"/>
                  <a:pt x="104" y="274"/>
                </a:cubicBezTo>
                <a:cubicBezTo>
                  <a:pt x="104" y="273"/>
                  <a:pt x="104" y="273"/>
                  <a:pt x="104" y="273"/>
                </a:cubicBezTo>
                <a:cubicBezTo>
                  <a:pt x="104" y="274"/>
                  <a:pt x="104" y="274"/>
                  <a:pt x="104" y="275"/>
                </a:cubicBezTo>
                <a:cubicBezTo>
                  <a:pt x="104" y="275"/>
                  <a:pt x="104" y="275"/>
                  <a:pt x="104" y="275"/>
                </a:cubicBezTo>
                <a:cubicBezTo>
                  <a:pt x="104" y="275"/>
                  <a:pt x="104" y="274"/>
                  <a:pt x="104" y="274"/>
                </a:cubicBezTo>
                <a:cubicBezTo>
                  <a:pt x="104" y="274"/>
                  <a:pt x="104" y="274"/>
                  <a:pt x="104" y="274"/>
                </a:cubicBezTo>
                <a:cubicBezTo>
                  <a:pt x="104" y="274"/>
                  <a:pt x="103" y="275"/>
                  <a:pt x="103" y="275"/>
                </a:cubicBezTo>
                <a:cubicBezTo>
                  <a:pt x="103" y="275"/>
                  <a:pt x="103" y="275"/>
                  <a:pt x="103" y="275"/>
                </a:cubicBezTo>
                <a:cubicBezTo>
                  <a:pt x="103" y="275"/>
                  <a:pt x="103" y="275"/>
                  <a:pt x="103" y="274"/>
                </a:cubicBezTo>
                <a:cubicBezTo>
                  <a:pt x="103" y="274"/>
                  <a:pt x="103" y="274"/>
                  <a:pt x="102" y="274"/>
                </a:cubicBezTo>
                <a:cubicBezTo>
                  <a:pt x="102" y="274"/>
                  <a:pt x="102" y="274"/>
                  <a:pt x="102" y="274"/>
                </a:cubicBezTo>
                <a:cubicBezTo>
                  <a:pt x="102" y="274"/>
                  <a:pt x="102" y="275"/>
                  <a:pt x="102" y="275"/>
                </a:cubicBezTo>
                <a:cubicBezTo>
                  <a:pt x="101" y="275"/>
                  <a:pt x="101" y="275"/>
                  <a:pt x="101" y="276"/>
                </a:cubicBezTo>
                <a:cubicBezTo>
                  <a:pt x="101" y="275"/>
                  <a:pt x="101" y="275"/>
                  <a:pt x="101" y="275"/>
                </a:cubicBezTo>
                <a:cubicBezTo>
                  <a:pt x="101" y="275"/>
                  <a:pt x="101" y="275"/>
                  <a:pt x="102" y="275"/>
                </a:cubicBezTo>
                <a:cubicBezTo>
                  <a:pt x="101" y="275"/>
                  <a:pt x="101" y="275"/>
                  <a:pt x="101" y="275"/>
                </a:cubicBezTo>
                <a:cubicBezTo>
                  <a:pt x="101" y="275"/>
                  <a:pt x="101" y="275"/>
                  <a:pt x="101" y="275"/>
                </a:cubicBezTo>
                <a:cubicBezTo>
                  <a:pt x="101" y="276"/>
                  <a:pt x="99" y="277"/>
                  <a:pt x="98" y="276"/>
                </a:cubicBezTo>
                <a:cubicBezTo>
                  <a:pt x="98" y="276"/>
                  <a:pt x="97" y="275"/>
                  <a:pt x="97" y="276"/>
                </a:cubicBezTo>
                <a:cubicBezTo>
                  <a:pt x="97" y="276"/>
                  <a:pt x="97" y="276"/>
                  <a:pt x="96" y="276"/>
                </a:cubicBezTo>
                <a:cubicBezTo>
                  <a:pt x="97" y="276"/>
                  <a:pt x="98" y="275"/>
                  <a:pt x="98" y="275"/>
                </a:cubicBezTo>
                <a:close/>
                <a:moveTo>
                  <a:pt x="276" y="11"/>
                </a:moveTo>
                <a:cubicBezTo>
                  <a:pt x="276" y="11"/>
                  <a:pt x="275" y="12"/>
                  <a:pt x="275" y="12"/>
                </a:cubicBezTo>
                <a:cubicBezTo>
                  <a:pt x="275" y="11"/>
                  <a:pt x="276" y="11"/>
                  <a:pt x="276" y="11"/>
                </a:cubicBezTo>
                <a:close/>
                <a:moveTo>
                  <a:pt x="257" y="16"/>
                </a:moveTo>
                <a:cubicBezTo>
                  <a:pt x="257" y="16"/>
                  <a:pt x="257" y="16"/>
                  <a:pt x="257" y="16"/>
                </a:cubicBezTo>
                <a:cubicBezTo>
                  <a:pt x="257" y="16"/>
                  <a:pt x="257" y="16"/>
                  <a:pt x="257" y="16"/>
                </a:cubicBezTo>
                <a:cubicBezTo>
                  <a:pt x="257" y="15"/>
                  <a:pt x="257" y="16"/>
                  <a:pt x="257" y="16"/>
                </a:cubicBezTo>
                <a:close/>
                <a:moveTo>
                  <a:pt x="257" y="17"/>
                </a:moveTo>
                <a:cubicBezTo>
                  <a:pt x="256" y="17"/>
                  <a:pt x="256" y="17"/>
                  <a:pt x="255" y="17"/>
                </a:cubicBezTo>
                <a:cubicBezTo>
                  <a:pt x="256" y="16"/>
                  <a:pt x="256" y="16"/>
                  <a:pt x="257" y="17"/>
                </a:cubicBezTo>
                <a:close/>
                <a:moveTo>
                  <a:pt x="255" y="17"/>
                </a:moveTo>
                <a:cubicBezTo>
                  <a:pt x="255" y="17"/>
                  <a:pt x="255" y="18"/>
                  <a:pt x="254" y="17"/>
                </a:cubicBezTo>
                <a:cubicBezTo>
                  <a:pt x="254" y="17"/>
                  <a:pt x="255" y="16"/>
                  <a:pt x="255" y="17"/>
                </a:cubicBezTo>
                <a:close/>
                <a:moveTo>
                  <a:pt x="237" y="22"/>
                </a:moveTo>
                <a:cubicBezTo>
                  <a:pt x="237" y="22"/>
                  <a:pt x="236" y="22"/>
                  <a:pt x="236" y="22"/>
                </a:cubicBezTo>
                <a:cubicBezTo>
                  <a:pt x="236" y="22"/>
                  <a:pt x="237" y="22"/>
                  <a:pt x="237" y="22"/>
                </a:cubicBezTo>
                <a:close/>
                <a:moveTo>
                  <a:pt x="225" y="25"/>
                </a:moveTo>
                <a:cubicBezTo>
                  <a:pt x="225" y="25"/>
                  <a:pt x="225" y="26"/>
                  <a:pt x="225" y="26"/>
                </a:cubicBezTo>
                <a:cubicBezTo>
                  <a:pt x="224" y="25"/>
                  <a:pt x="225" y="24"/>
                  <a:pt x="225" y="25"/>
                </a:cubicBezTo>
                <a:close/>
                <a:moveTo>
                  <a:pt x="224" y="25"/>
                </a:moveTo>
                <a:cubicBezTo>
                  <a:pt x="224" y="25"/>
                  <a:pt x="224" y="25"/>
                  <a:pt x="224" y="26"/>
                </a:cubicBezTo>
                <a:cubicBezTo>
                  <a:pt x="224" y="26"/>
                  <a:pt x="224" y="26"/>
                  <a:pt x="224" y="26"/>
                </a:cubicBezTo>
                <a:cubicBezTo>
                  <a:pt x="224" y="26"/>
                  <a:pt x="224" y="26"/>
                  <a:pt x="224" y="26"/>
                </a:cubicBezTo>
                <a:cubicBezTo>
                  <a:pt x="223" y="26"/>
                  <a:pt x="223" y="25"/>
                  <a:pt x="223" y="25"/>
                </a:cubicBezTo>
                <a:cubicBezTo>
                  <a:pt x="223" y="25"/>
                  <a:pt x="224" y="25"/>
                  <a:pt x="224" y="25"/>
                </a:cubicBezTo>
                <a:close/>
                <a:moveTo>
                  <a:pt x="213" y="28"/>
                </a:moveTo>
                <a:cubicBezTo>
                  <a:pt x="213" y="28"/>
                  <a:pt x="212" y="29"/>
                  <a:pt x="212" y="28"/>
                </a:cubicBezTo>
                <a:cubicBezTo>
                  <a:pt x="213" y="28"/>
                  <a:pt x="213" y="27"/>
                  <a:pt x="213" y="28"/>
                </a:cubicBezTo>
                <a:close/>
                <a:moveTo>
                  <a:pt x="211" y="27"/>
                </a:moveTo>
                <a:cubicBezTo>
                  <a:pt x="211" y="27"/>
                  <a:pt x="211" y="28"/>
                  <a:pt x="211" y="28"/>
                </a:cubicBezTo>
                <a:cubicBezTo>
                  <a:pt x="211" y="28"/>
                  <a:pt x="211" y="28"/>
                  <a:pt x="210" y="28"/>
                </a:cubicBezTo>
                <a:cubicBezTo>
                  <a:pt x="211" y="27"/>
                  <a:pt x="211" y="27"/>
                  <a:pt x="211" y="27"/>
                </a:cubicBezTo>
                <a:close/>
                <a:moveTo>
                  <a:pt x="210" y="28"/>
                </a:moveTo>
                <a:cubicBezTo>
                  <a:pt x="210" y="28"/>
                  <a:pt x="210" y="28"/>
                  <a:pt x="210" y="28"/>
                </a:cubicBezTo>
                <a:cubicBezTo>
                  <a:pt x="210" y="28"/>
                  <a:pt x="210" y="28"/>
                  <a:pt x="210" y="28"/>
                </a:cubicBezTo>
                <a:cubicBezTo>
                  <a:pt x="210" y="28"/>
                  <a:pt x="210" y="28"/>
                  <a:pt x="210" y="28"/>
                </a:cubicBezTo>
                <a:cubicBezTo>
                  <a:pt x="210" y="28"/>
                  <a:pt x="210" y="28"/>
                  <a:pt x="210" y="28"/>
                </a:cubicBezTo>
                <a:cubicBezTo>
                  <a:pt x="210" y="28"/>
                  <a:pt x="210" y="28"/>
                  <a:pt x="211" y="28"/>
                </a:cubicBezTo>
                <a:cubicBezTo>
                  <a:pt x="210" y="29"/>
                  <a:pt x="210" y="29"/>
                  <a:pt x="210" y="29"/>
                </a:cubicBezTo>
                <a:cubicBezTo>
                  <a:pt x="209" y="29"/>
                  <a:pt x="209" y="29"/>
                  <a:pt x="209" y="29"/>
                </a:cubicBezTo>
                <a:cubicBezTo>
                  <a:pt x="209" y="29"/>
                  <a:pt x="209" y="29"/>
                  <a:pt x="209" y="29"/>
                </a:cubicBezTo>
                <a:cubicBezTo>
                  <a:pt x="210" y="29"/>
                  <a:pt x="210" y="29"/>
                  <a:pt x="210" y="28"/>
                </a:cubicBezTo>
                <a:close/>
                <a:moveTo>
                  <a:pt x="208" y="29"/>
                </a:moveTo>
                <a:cubicBezTo>
                  <a:pt x="208" y="29"/>
                  <a:pt x="208" y="29"/>
                  <a:pt x="208" y="29"/>
                </a:cubicBezTo>
                <a:cubicBezTo>
                  <a:pt x="207" y="29"/>
                  <a:pt x="208" y="29"/>
                  <a:pt x="208" y="29"/>
                </a:cubicBezTo>
                <a:close/>
                <a:moveTo>
                  <a:pt x="207" y="19"/>
                </a:moveTo>
                <a:cubicBezTo>
                  <a:pt x="207" y="18"/>
                  <a:pt x="207" y="18"/>
                  <a:pt x="207" y="18"/>
                </a:cubicBezTo>
                <a:cubicBezTo>
                  <a:pt x="208" y="19"/>
                  <a:pt x="208" y="19"/>
                  <a:pt x="208" y="19"/>
                </a:cubicBezTo>
                <a:cubicBezTo>
                  <a:pt x="207" y="19"/>
                  <a:pt x="207" y="18"/>
                  <a:pt x="207" y="19"/>
                </a:cubicBezTo>
                <a:close/>
                <a:moveTo>
                  <a:pt x="208" y="11"/>
                </a:moveTo>
                <a:cubicBezTo>
                  <a:pt x="208" y="12"/>
                  <a:pt x="208" y="12"/>
                  <a:pt x="209" y="12"/>
                </a:cubicBezTo>
                <a:cubicBezTo>
                  <a:pt x="209" y="12"/>
                  <a:pt x="208" y="12"/>
                  <a:pt x="208" y="12"/>
                </a:cubicBezTo>
                <a:cubicBezTo>
                  <a:pt x="208" y="12"/>
                  <a:pt x="208" y="12"/>
                  <a:pt x="208" y="12"/>
                </a:cubicBezTo>
                <a:lnTo>
                  <a:pt x="208" y="11"/>
                </a:lnTo>
                <a:close/>
                <a:moveTo>
                  <a:pt x="207" y="13"/>
                </a:moveTo>
                <a:cubicBezTo>
                  <a:pt x="208" y="13"/>
                  <a:pt x="208" y="13"/>
                  <a:pt x="208" y="13"/>
                </a:cubicBezTo>
                <a:cubicBezTo>
                  <a:pt x="208" y="13"/>
                  <a:pt x="208" y="14"/>
                  <a:pt x="208" y="14"/>
                </a:cubicBezTo>
                <a:cubicBezTo>
                  <a:pt x="207" y="14"/>
                  <a:pt x="207" y="13"/>
                  <a:pt x="207" y="13"/>
                </a:cubicBezTo>
                <a:close/>
                <a:moveTo>
                  <a:pt x="208" y="15"/>
                </a:moveTo>
                <a:cubicBezTo>
                  <a:pt x="208" y="15"/>
                  <a:pt x="208" y="15"/>
                  <a:pt x="208" y="15"/>
                </a:cubicBezTo>
                <a:cubicBezTo>
                  <a:pt x="208" y="15"/>
                  <a:pt x="209" y="15"/>
                  <a:pt x="209" y="15"/>
                </a:cubicBezTo>
                <a:cubicBezTo>
                  <a:pt x="209" y="16"/>
                  <a:pt x="209" y="17"/>
                  <a:pt x="209" y="18"/>
                </a:cubicBezTo>
                <a:cubicBezTo>
                  <a:pt x="208" y="17"/>
                  <a:pt x="208" y="16"/>
                  <a:pt x="207" y="16"/>
                </a:cubicBezTo>
                <a:cubicBezTo>
                  <a:pt x="207" y="15"/>
                  <a:pt x="208" y="15"/>
                  <a:pt x="208" y="15"/>
                </a:cubicBezTo>
                <a:close/>
                <a:moveTo>
                  <a:pt x="207" y="11"/>
                </a:moveTo>
                <a:cubicBezTo>
                  <a:pt x="207" y="11"/>
                  <a:pt x="207" y="11"/>
                  <a:pt x="207" y="11"/>
                </a:cubicBezTo>
                <a:cubicBezTo>
                  <a:pt x="207" y="11"/>
                  <a:pt x="207" y="12"/>
                  <a:pt x="206" y="12"/>
                </a:cubicBezTo>
                <a:cubicBezTo>
                  <a:pt x="206" y="11"/>
                  <a:pt x="207" y="11"/>
                  <a:pt x="207" y="11"/>
                </a:cubicBezTo>
                <a:close/>
                <a:moveTo>
                  <a:pt x="206" y="15"/>
                </a:moveTo>
                <a:cubicBezTo>
                  <a:pt x="206" y="15"/>
                  <a:pt x="207" y="16"/>
                  <a:pt x="206" y="16"/>
                </a:cubicBezTo>
                <a:cubicBezTo>
                  <a:pt x="206" y="16"/>
                  <a:pt x="205" y="15"/>
                  <a:pt x="206" y="15"/>
                </a:cubicBezTo>
                <a:close/>
                <a:moveTo>
                  <a:pt x="205" y="11"/>
                </a:moveTo>
                <a:cubicBezTo>
                  <a:pt x="205" y="11"/>
                  <a:pt x="206" y="10"/>
                  <a:pt x="206" y="10"/>
                </a:cubicBezTo>
                <a:cubicBezTo>
                  <a:pt x="206" y="11"/>
                  <a:pt x="205" y="12"/>
                  <a:pt x="205" y="12"/>
                </a:cubicBezTo>
                <a:cubicBezTo>
                  <a:pt x="205" y="11"/>
                  <a:pt x="205" y="11"/>
                  <a:pt x="205" y="11"/>
                </a:cubicBezTo>
                <a:close/>
                <a:moveTo>
                  <a:pt x="205" y="13"/>
                </a:moveTo>
                <a:cubicBezTo>
                  <a:pt x="205" y="13"/>
                  <a:pt x="204" y="14"/>
                  <a:pt x="204" y="14"/>
                </a:cubicBezTo>
                <a:cubicBezTo>
                  <a:pt x="204" y="13"/>
                  <a:pt x="205" y="14"/>
                  <a:pt x="205" y="13"/>
                </a:cubicBezTo>
                <a:close/>
                <a:moveTo>
                  <a:pt x="205" y="15"/>
                </a:moveTo>
                <a:cubicBezTo>
                  <a:pt x="205" y="14"/>
                  <a:pt x="205" y="15"/>
                  <a:pt x="205" y="15"/>
                </a:cubicBezTo>
                <a:cubicBezTo>
                  <a:pt x="205" y="16"/>
                  <a:pt x="205" y="16"/>
                  <a:pt x="205" y="18"/>
                </a:cubicBezTo>
                <a:cubicBezTo>
                  <a:pt x="204" y="17"/>
                  <a:pt x="204" y="18"/>
                  <a:pt x="203" y="19"/>
                </a:cubicBezTo>
                <a:cubicBezTo>
                  <a:pt x="203" y="19"/>
                  <a:pt x="203" y="18"/>
                  <a:pt x="202" y="19"/>
                </a:cubicBezTo>
                <a:cubicBezTo>
                  <a:pt x="202" y="18"/>
                  <a:pt x="203" y="18"/>
                  <a:pt x="203" y="18"/>
                </a:cubicBezTo>
                <a:cubicBezTo>
                  <a:pt x="203" y="16"/>
                  <a:pt x="202" y="18"/>
                  <a:pt x="202" y="17"/>
                </a:cubicBezTo>
                <a:cubicBezTo>
                  <a:pt x="202" y="16"/>
                  <a:pt x="204" y="17"/>
                  <a:pt x="205" y="15"/>
                </a:cubicBezTo>
                <a:close/>
                <a:moveTo>
                  <a:pt x="203" y="14"/>
                </a:moveTo>
                <a:cubicBezTo>
                  <a:pt x="203" y="14"/>
                  <a:pt x="203" y="14"/>
                  <a:pt x="202" y="14"/>
                </a:cubicBezTo>
                <a:cubicBezTo>
                  <a:pt x="202" y="14"/>
                  <a:pt x="202" y="13"/>
                  <a:pt x="203" y="14"/>
                </a:cubicBezTo>
                <a:close/>
                <a:moveTo>
                  <a:pt x="202" y="12"/>
                </a:moveTo>
                <a:cubicBezTo>
                  <a:pt x="202" y="12"/>
                  <a:pt x="202" y="12"/>
                  <a:pt x="202" y="13"/>
                </a:cubicBezTo>
                <a:cubicBezTo>
                  <a:pt x="202" y="13"/>
                  <a:pt x="202" y="13"/>
                  <a:pt x="202" y="13"/>
                </a:cubicBezTo>
                <a:cubicBezTo>
                  <a:pt x="202" y="13"/>
                  <a:pt x="200" y="12"/>
                  <a:pt x="202" y="12"/>
                </a:cubicBezTo>
                <a:close/>
                <a:moveTo>
                  <a:pt x="200" y="13"/>
                </a:moveTo>
                <a:cubicBezTo>
                  <a:pt x="200" y="13"/>
                  <a:pt x="200" y="13"/>
                  <a:pt x="199" y="13"/>
                </a:cubicBezTo>
                <a:cubicBezTo>
                  <a:pt x="199" y="12"/>
                  <a:pt x="200" y="12"/>
                  <a:pt x="200" y="13"/>
                </a:cubicBezTo>
                <a:close/>
                <a:moveTo>
                  <a:pt x="195" y="15"/>
                </a:moveTo>
                <a:cubicBezTo>
                  <a:pt x="196" y="15"/>
                  <a:pt x="195" y="16"/>
                  <a:pt x="195" y="15"/>
                </a:cubicBezTo>
                <a:close/>
                <a:moveTo>
                  <a:pt x="191" y="18"/>
                </a:moveTo>
                <a:cubicBezTo>
                  <a:pt x="191" y="17"/>
                  <a:pt x="192" y="18"/>
                  <a:pt x="193" y="17"/>
                </a:cubicBezTo>
                <a:cubicBezTo>
                  <a:pt x="193" y="18"/>
                  <a:pt x="192" y="19"/>
                  <a:pt x="191" y="18"/>
                </a:cubicBezTo>
                <a:close/>
                <a:moveTo>
                  <a:pt x="107" y="103"/>
                </a:moveTo>
                <a:cubicBezTo>
                  <a:pt x="107" y="103"/>
                  <a:pt x="107" y="103"/>
                  <a:pt x="107" y="103"/>
                </a:cubicBezTo>
                <a:cubicBezTo>
                  <a:pt x="107" y="103"/>
                  <a:pt x="107" y="103"/>
                  <a:pt x="107" y="103"/>
                </a:cubicBezTo>
                <a:cubicBezTo>
                  <a:pt x="107" y="103"/>
                  <a:pt x="107" y="103"/>
                  <a:pt x="107" y="103"/>
                </a:cubicBezTo>
                <a:cubicBezTo>
                  <a:pt x="107" y="103"/>
                  <a:pt x="107" y="103"/>
                  <a:pt x="107" y="103"/>
                </a:cubicBezTo>
                <a:cubicBezTo>
                  <a:pt x="107" y="103"/>
                  <a:pt x="107" y="104"/>
                  <a:pt x="107" y="104"/>
                </a:cubicBezTo>
                <a:cubicBezTo>
                  <a:pt x="107" y="104"/>
                  <a:pt x="107" y="104"/>
                  <a:pt x="107" y="104"/>
                </a:cubicBezTo>
                <a:cubicBezTo>
                  <a:pt x="107" y="104"/>
                  <a:pt x="107" y="104"/>
                  <a:pt x="107" y="104"/>
                </a:cubicBezTo>
                <a:cubicBezTo>
                  <a:pt x="107" y="104"/>
                  <a:pt x="107" y="103"/>
                  <a:pt x="107" y="103"/>
                </a:cubicBezTo>
                <a:cubicBezTo>
                  <a:pt x="107" y="103"/>
                  <a:pt x="107" y="103"/>
                  <a:pt x="107" y="103"/>
                </a:cubicBezTo>
                <a:close/>
                <a:moveTo>
                  <a:pt x="106" y="104"/>
                </a:moveTo>
                <a:cubicBezTo>
                  <a:pt x="106" y="104"/>
                  <a:pt x="106" y="104"/>
                  <a:pt x="106" y="104"/>
                </a:cubicBezTo>
                <a:cubicBezTo>
                  <a:pt x="106" y="104"/>
                  <a:pt x="106" y="104"/>
                  <a:pt x="106" y="104"/>
                </a:cubicBezTo>
                <a:close/>
                <a:moveTo>
                  <a:pt x="106" y="104"/>
                </a:moveTo>
                <a:cubicBezTo>
                  <a:pt x="106" y="104"/>
                  <a:pt x="106" y="104"/>
                  <a:pt x="106" y="104"/>
                </a:cubicBezTo>
                <a:cubicBezTo>
                  <a:pt x="106" y="104"/>
                  <a:pt x="106" y="104"/>
                  <a:pt x="106" y="104"/>
                </a:cubicBezTo>
                <a:cubicBezTo>
                  <a:pt x="107" y="104"/>
                  <a:pt x="107" y="104"/>
                  <a:pt x="107" y="104"/>
                </a:cubicBezTo>
                <a:cubicBezTo>
                  <a:pt x="107" y="104"/>
                  <a:pt x="107" y="104"/>
                  <a:pt x="107" y="104"/>
                </a:cubicBezTo>
                <a:cubicBezTo>
                  <a:pt x="107" y="104"/>
                  <a:pt x="107" y="104"/>
                  <a:pt x="107" y="104"/>
                </a:cubicBezTo>
                <a:cubicBezTo>
                  <a:pt x="107" y="104"/>
                  <a:pt x="107" y="104"/>
                  <a:pt x="107" y="104"/>
                </a:cubicBezTo>
                <a:cubicBezTo>
                  <a:pt x="107" y="104"/>
                  <a:pt x="106" y="104"/>
                  <a:pt x="106" y="104"/>
                </a:cubicBezTo>
                <a:cubicBezTo>
                  <a:pt x="106" y="104"/>
                  <a:pt x="106" y="104"/>
                  <a:pt x="106" y="104"/>
                </a:cubicBezTo>
                <a:cubicBezTo>
                  <a:pt x="106" y="104"/>
                  <a:pt x="106" y="104"/>
                  <a:pt x="106" y="104"/>
                </a:cubicBezTo>
                <a:cubicBezTo>
                  <a:pt x="105" y="104"/>
                  <a:pt x="105" y="104"/>
                  <a:pt x="105" y="104"/>
                </a:cubicBezTo>
                <a:cubicBezTo>
                  <a:pt x="105" y="104"/>
                  <a:pt x="105" y="104"/>
                  <a:pt x="105" y="104"/>
                </a:cubicBezTo>
                <a:cubicBezTo>
                  <a:pt x="105" y="104"/>
                  <a:pt x="105" y="104"/>
                  <a:pt x="106" y="104"/>
                </a:cubicBezTo>
                <a:close/>
                <a:moveTo>
                  <a:pt x="103" y="81"/>
                </a:moveTo>
                <a:cubicBezTo>
                  <a:pt x="103" y="81"/>
                  <a:pt x="103" y="81"/>
                  <a:pt x="103" y="81"/>
                </a:cubicBezTo>
                <a:cubicBezTo>
                  <a:pt x="103" y="81"/>
                  <a:pt x="103" y="81"/>
                  <a:pt x="103" y="81"/>
                </a:cubicBezTo>
                <a:cubicBezTo>
                  <a:pt x="103" y="81"/>
                  <a:pt x="103" y="81"/>
                  <a:pt x="103" y="81"/>
                </a:cubicBezTo>
                <a:close/>
                <a:moveTo>
                  <a:pt x="102" y="105"/>
                </a:moveTo>
                <a:cubicBezTo>
                  <a:pt x="103" y="105"/>
                  <a:pt x="103" y="105"/>
                  <a:pt x="103" y="105"/>
                </a:cubicBezTo>
                <a:cubicBezTo>
                  <a:pt x="103" y="104"/>
                  <a:pt x="103" y="104"/>
                  <a:pt x="103" y="104"/>
                </a:cubicBezTo>
                <a:cubicBezTo>
                  <a:pt x="103" y="104"/>
                  <a:pt x="103" y="104"/>
                  <a:pt x="103" y="104"/>
                </a:cubicBezTo>
                <a:cubicBezTo>
                  <a:pt x="103" y="104"/>
                  <a:pt x="103" y="104"/>
                  <a:pt x="103" y="104"/>
                </a:cubicBezTo>
                <a:cubicBezTo>
                  <a:pt x="104" y="104"/>
                  <a:pt x="105" y="105"/>
                  <a:pt x="105" y="104"/>
                </a:cubicBezTo>
                <a:cubicBezTo>
                  <a:pt x="105" y="104"/>
                  <a:pt x="105" y="104"/>
                  <a:pt x="105" y="105"/>
                </a:cubicBezTo>
                <a:cubicBezTo>
                  <a:pt x="104" y="105"/>
                  <a:pt x="104" y="104"/>
                  <a:pt x="104" y="105"/>
                </a:cubicBezTo>
                <a:cubicBezTo>
                  <a:pt x="103" y="105"/>
                  <a:pt x="104" y="105"/>
                  <a:pt x="103" y="105"/>
                </a:cubicBezTo>
                <a:cubicBezTo>
                  <a:pt x="104" y="105"/>
                  <a:pt x="103" y="105"/>
                  <a:pt x="102" y="105"/>
                </a:cubicBezTo>
                <a:cubicBezTo>
                  <a:pt x="102" y="106"/>
                  <a:pt x="103" y="106"/>
                  <a:pt x="103" y="106"/>
                </a:cubicBezTo>
                <a:cubicBezTo>
                  <a:pt x="103" y="106"/>
                  <a:pt x="102" y="106"/>
                  <a:pt x="102" y="106"/>
                </a:cubicBezTo>
                <a:cubicBezTo>
                  <a:pt x="102" y="106"/>
                  <a:pt x="102" y="106"/>
                  <a:pt x="102" y="106"/>
                </a:cubicBezTo>
                <a:cubicBezTo>
                  <a:pt x="102" y="106"/>
                  <a:pt x="102" y="106"/>
                  <a:pt x="102" y="106"/>
                </a:cubicBezTo>
                <a:cubicBezTo>
                  <a:pt x="102" y="105"/>
                  <a:pt x="102" y="105"/>
                  <a:pt x="102" y="105"/>
                </a:cubicBezTo>
                <a:cubicBezTo>
                  <a:pt x="101" y="105"/>
                  <a:pt x="101" y="105"/>
                  <a:pt x="101" y="105"/>
                </a:cubicBezTo>
                <a:cubicBezTo>
                  <a:pt x="101" y="105"/>
                  <a:pt x="101" y="105"/>
                  <a:pt x="101" y="105"/>
                </a:cubicBezTo>
                <a:cubicBezTo>
                  <a:pt x="101" y="105"/>
                  <a:pt x="101" y="105"/>
                  <a:pt x="101" y="105"/>
                </a:cubicBezTo>
                <a:cubicBezTo>
                  <a:pt x="101" y="105"/>
                  <a:pt x="101" y="105"/>
                  <a:pt x="101" y="105"/>
                </a:cubicBezTo>
                <a:cubicBezTo>
                  <a:pt x="101" y="105"/>
                  <a:pt x="102" y="105"/>
                  <a:pt x="102" y="105"/>
                </a:cubicBezTo>
                <a:cubicBezTo>
                  <a:pt x="102" y="105"/>
                  <a:pt x="102" y="105"/>
                  <a:pt x="102" y="105"/>
                </a:cubicBezTo>
                <a:cubicBezTo>
                  <a:pt x="102" y="105"/>
                  <a:pt x="103" y="105"/>
                  <a:pt x="103" y="105"/>
                </a:cubicBezTo>
                <a:cubicBezTo>
                  <a:pt x="103" y="105"/>
                  <a:pt x="103" y="105"/>
                  <a:pt x="102" y="105"/>
                </a:cubicBezTo>
                <a:close/>
                <a:moveTo>
                  <a:pt x="101" y="82"/>
                </a:moveTo>
                <a:cubicBezTo>
                  <a:pt x="101" y="82"/>
                  <a:pt x="100" y="82"/>
                  <a:pt x="100" y="82"/>
                </a:cubicBezTo>
                <a:cubicBezTo>
                  <a:pt x="100" y="82"/>
                  <a:pt x="100" y="82"/>
                  <a:pt x="100" y="82"/>
                </a:cubicBezTo>
                <a:cubicBezTo>
                  <a:pt x="100" y="81"/>
                  <a:pt x="100" y="81"/>
                  <a:pt x="101" y="81"/>
                </a:cubicBezTo>
                <a:cubicBezTo>
                  <a:pt x="101" y="82"/>
                  <a:pt x="101" y="82"/>
                  <a:pt x="101" y="82"/>
                </a:cubicBezTo>
                <a:close/>
                <a:moveTo>
                  <a:pt x="101" y="81"/>
                </a:moveTo>
                <a:cubicBezTo>
                  <a:pt x="101" y="81"/>
                  <a:pt x="101" y="81"/>
                  <a:pt x="101" y="81"/>
                </a:cubicBezTo>
                <a:cubicBezTo>
                  <a:pt x="101" y="81"/>
                  <a:pt x="101" y="81"/>
                  <a:pt x="102" y="81"/>
                </a:cubicBezTo>
                <a:cubicBezTo>
                  <a:pt x="102" y="81"/>
                  <a:pt x="102" y="81"/>
                  <a:pt x="102" y="81"/>
                </a:cubicBezTo>
                <a:cubicBezTo>
                  <a:pt x="101" y="81"/>
                  <a:pt x="101" y="82"/>
                  <a:pt x="101" y="82"/>
                </a:cubicBezTo>
                <a:cubicBezTo>
                  <a:pt x="101" y="82"/>
                  <a:pt x="101" y="81"/>
                  <a:pt x="101" y="81"/>
                </a:cubicBezTo>
                <a:cubicBezTo>
                  <a:pt x="101" y="81"/>
                  <a:pt x="101" y="81"/>
                  <a:pt x="101" y="81"/>
                </a:cubicBezTo>
                <a:close/>
                <a:moveTo>
                  <a:pt x="101" y="54"/>
                </a:moveTo>
                <a:cubicBezTo>
                  <a:pt x="102" y="54"/>
                  <a:pt x="102" y="54"/>
                  <a:pt x="102" y="55"/>
                </a:cubicBezTo>
                <a:cubicBezTo>
                  <a:pt x="102" y="55"/>
                  <a:pt x="102" y="55"/>
                  <a:pt x="102" y="55"/>
                </a:cubicBezTo>
                <a:cubicBezTo>
                  <a:pt x="101" y="55"/>
                  <a:pt x="101" y="54"/>
                  <a:pt x="101" y="54"/>
                </a:cubicBezTo>
                <a:close/>
                <a:moveTo>
                  <a:pt x="101" y="54"/>
                </a:moveTo>
                <a:cubicBezTo>
                  <a:pt x="101" y="54"/>
                  <a:pt x="101" y="54"/>
                  <a:pt x="101" y="54"/>
                </a:cubicBezTo>
                <a:cubicBezTo>
                  <a:pt x="101" y="54"/>
                  <a:pt x="101" y="55"/>
                  <a:pt x="101" y="55"/>
                </a:cubicBezTo>
                <a:cubicBezTo>
                  <a:pt x="101" y="55"/>
                  <a:pt x="101" y="55"/>
                  <a:pt x="100" y="55"/>
                </a:cubicBezTo>
                <a:cubicBezTo>
                  <a:pt x="100" y="54"/>
                  <a:pt x="101" y="54"/>
                  <a:pt x="101" y="54"/>
                </a:cubicBezTo>
                <a:close/>
                <a:moveTo>
                  <a:pt x="100" y="54"/>
                </a:moveTo>
                <a:cubicBezTo>
                  <a:pt x="100" y="54"/>
                  <a:pt x="100" y="54"/>
                  <a:pt x="100" y="54"/>
                </a:cubicBezTo>
                <a:cubicBezTo>
                  <a:pt x="100" y="54"/>
                  <a:pt x="100" y="54"/>
                  <a:pt x="100" y="54"/>
                </a:cubicBezTo>
                <a:cubicBezTo>
                  <a:pt x="100" y="54"/>
                  <a:pt x="100" y="54"/>
                  <a:pt x="100" y="54"/>
                </a:cubicBezTo>
                <a:cubicBezTo>
                  <a:pt x="100" y="54"/>
                  <a:pt x="100" y="54"/>
                  <a:pt x="100" y="54"/>
                </a:cubicBezTo>
                <a:close/>
                <a:moveTo>
                  <a:pt x="100" y="80"/>
                </a:moveTo>
                <a:cubicBezTo>
                  <a:pt x="100" y="80"/>
                  <a:pt x="100" y="80"/>
                  <a:pt x="100" y="80"/>
                </a:cubicBezTo>
                <a:cubicBezTo>
                  <a:pt x="100" y="81"/>
                  <a:pt x="100" y="81"/>
                  <a:pt x="100" y="81"/>
                </a:cubicBezTo>
                <a:cubicBezTo>
                  <a:pt x="100" y="81"/>
                  <a:pt x="100" y="81"/>
                  <a:pt x="100" y="81"/>
                </a:cubicBezTo>
                <a:cubicBezTo>
                  <a:pt x="100" y="81"/>
                  <a:pt x="100" y="81"/>
                  <a:pt x="100" y="81"/>
                </a:cubicBezTo>
                <a:cubicBezTo>
                  <a:pt x="100" y="81"/>
                  <a:pt x="100" y="81"/>
                  <a:pt x="99" y="81"/>
                </a:cubicBezTo>
                <a:cubicBezTo>
                  <a:pt x="100" y="80"/>
                  <a:pt x="100" y="80"/>
                  <a:pt x="100" y="80"/>
                </a:cubicBezTo>
                <a:close/>
                <a:moveTo>
                  <a:pt x="99" y="54"/>
                </a:moveTo>
                <a:cubicBezTo>
                  <a:pt x="99" y="54"/>
                  <a:pt x="99" y="54"/>
                  <a:pt x="99" y="54"/>
                </a:cubicBezTo>
                <a:cubicBezTo>
                  <a:pt x="99" y="54"/>
                  <a:pt x="99" y="54"/>
                  <a:pt x="99" y="54"/>
                </a:cubicBezTo>
                <a:cubicBezTo>
                  <a:pt x="99" y="54"/>
                  <a:pt x="99" y="54"/>
                  <a:pt x="99" y="54"/>
                </a:cubicBezTo>
                <a:close/>
                <a:moveTo>
                  <a:pt x="99" y="105"/>
                </a:moveTo>
                <a:cubicBezTo>
                  <a:pt x="100" y="105"/>
                  <a:pt x="100" y="105"/>
                  <a:pt x="100" y="105"/>
                </a:cubicBezTo>
                <a:cubicBezTo>
                  <a:pt x="100" y="105"/>
                  <a:pt x="100" y="105"/>
                  <a:pt x="100" y="105"/>
                </a:cubicBezTo>
                <a:cubicBezTo>
                  <a:pt x="100" y="105"/>
                  <a:pt x="101" y="105"/>
                  <a:pt x="101" y="105"/>
                </a:cubicBezTo>
                <a:cubicBezTo>
                  <a:pt x="101" y="105"/>
                  <a:pt x="102" y="105"/>
                  <a:pt x="102" y="105"/>
                </a:cubicBezTo>
                <a:cubicBezTo>
                  <a:pt x="101" y="106"/>
                  <a:pt x="101" y="106"/>
                  <a:pt x="101" y="106"/>
                </a:cubicBezTo>
                <a:cubicBezTo>
                  <a:pt x="101" y="105"/>
                  <a:pt x="100" y="106"/>
                  <a:pt x="100" y="106"/>
                </a:cubicBezTo>
                <a:cubicBezTo>
                  <a:pt x="100" y="106"/>
                  <a:pt x="100" y="106"/>
                  <a:pt x="100" y="106"/>
                </a:cubicBezTo>
                <a:cubicBezTo>
                  <a:pt x="100" y="106"/>
                  <a:pt x="100" y="106"/>
                  <a:pt x="100" y="107"/>
                </a:cubicBezTo>
                <a:cubicBezTo>
                  <a:pt x="100" y="107"/>
                  <a:pt x="100" y="107"/>
                  <a:pt x="100" y="107"/>
                </a:cubicBezTo>
                <a:cubicBezTo>
                  <a:pt x="100" y="106"/>
                  <a:pt x="100" y="106"/>
                  <a:pt x="100" y="106"/>
                </a:cubicBezTo>
                <a:cubicBezTo>
                  <a:pt x="100" y="106"/>
                  <a:pt x="99" y="106"/>
                  <a:pt x="98" y="106"/>
                </a:cubicBezTo>
                <a:cubicBezTo>
                  <a:pt x="98" y="106"/>
                  <a:pt x="98" y="106"/>
                  <a:pt x="98" y="106"/>
                </a:cubicBezTo>
                <a:cubicBezTo>
                  <a:pt x="98" y="106"/>
                  <a:pt x="99" y="106"/>
                  <a:pt x="99" y="106"/>
                </a:cubicBezTo>
                <a:cubicBezTo>
                  <a:pt x="99" y="106"/>
                  <a:pt x="99" y="106"/>
                  <a:pt x="99" y="106"/>
                </a:cubicBezTo>
                <a:cubicBezTo>
                  <a:pt x="99" y="106"/>
                  <a:pt x="99" y="106"/>
                  <a:pt x="99" y="105"/>
                </a:cubicBezTo>
                <a:close/>
                <a:moveTo>
                  <a:pt x="99" y="54"/>
                </a:moveTo>
                <a:cubicBezTo>
                  <a:pt x="99" y="54"/>
                  <a:pt x="99" y="54"/>
                  <a:pt x="99" y="54"/>
                </a:cubicBezTo>
                <a:cubicBezTo>
                  <a:pt x="99" y="55"/>
                  <a:pt x="99" y="55"/>
                  <a:pt x="98" y="55"/>
                </a:cubicBezTo>
                <a:cubicBezTo>
                  <a:pt x="99" y="54"/>
                  <a:pt x="99" y="54"/>
                  <a:pt x="99" y="54"/>
                </a:cubicBezTo>
                <a:close/>
                <a:moveTo>
                  <a:pt x="97" y="55"/>
                </a:moveTo>
                <a:cubicBezTo>
                  <a:pt x="97" y="55"/>
                  <a:pt x="97" y="55"/>
                  <a:pt x="97" y="55"/>
                </a:cubicBezTo>
                <a:cubicBezTo>
                  <a:pt x="97" y="55"/>
                  <a:pt x="97" y="55"/>
                  <a:pt x="97" y="55"/>
                </a:cubicBezTo>
                <a:cubicBezTo>
                  <a:pt x="98" y="55"/>
                  <a:pt x="98" y="55"/>
                  <a:pt x="98" y="55"/>
                </a:cubicBezTo>
                <a:cubicBezTo>
                  <a:pt x="98" y="55"/>
                  <a:pt x="98" y="55"/>
                  <a:pt x="98" y="55"/>
                </a:cubicBezTo>
                <a:cubicBezTo>
                  <a:pt x="98" y="55"/>
                  <a:pt x="99" y="55"/>
                  <a:pt x="99" y="55"/>
                </a:cubicBezTo>
                <a:cubicBezTo>
                  <a:pt x="99" y="55"/>
                  <a:pt x="99" y="55"/>
                  <a:pt x="99" y="56"/>
                </a:cubicBezTo>
                <a:cubicBezTo>
                  <a:pt x="99" y="56"/>
                  <a:pt x="98" y="55"/>
                  <a:pt x="98" y="56"/>
                </a:cubicBezTo>
                <a:cubicBezTo>
                  <a:pt x="98" y="56"/>
                  <a:pt x="98" y="56"/>
                  <a:pt x="98" y="55"/>
                </a:cubicBezTo>
                <a:cubicBezTo>
                  <a:pt x="98" y="55"/>
                  <a:pt x="98" y="56"/>
                  <a:pt x="98" y="56"/>
                </a:cubicBezTo>
                <a:cubicBezTo>
                  <a:pt x="97" y="56"/>
                  <a:pt x="97" y="56"/>
                  <a:pt x="96" y="56"/>
                </a:cubicBezTo>
                <a:cubicBezTo>
                  <a:pt x="96" y="56"/>
                  <a:pt x="97" y="56"/>
                  <a:pt x="96" y="55"/>
                </a:cubicBezTo>
                <a:cubicBezTo>
                  <a:pt x="96" y="55"/>
                  <a:pt x="96" y="55"/>
                  <a:pt x="96" y="55"/>
                </a:cubicBezTo>
                <a:cubicBezTo>
                  <a:pt x="96" y="55"/>
                  <a:pt x="97" y="55"/>
                  <a:pt x="97" y="55"/>
                </a:cubicBezTo>
                <a:close/>
                <a:moveTo>
                  <a:pt x="97" y="58"/>
                </a:moveTo>
                <a:cubicBezTo>
                  <a:pt x="97" y="57"/>
                  <a:pt x="97" y="58"/>
                  <a:pt x="96" y="57"/>
                </a:cubicBezTo>
                <a:cubicBezTo>
                  <a:pt x="97" y="57"/>
                  <a:pt x="97" y="57"/>
                  <a:pt x="97" y="57"/>
                </a:cubicBezTo>
                <a:cubicBezTo>
                  <a:pt x="97" y="58"/>
                  <a:pt x="97" y="57"/>
                  <a:pt x="98" y="57"/>
                </a:cubicBezTo>
                <a:cubicBezTo>
                  <a:pt x="98" y="57"/>
                  <a:pt x="98" y="57"/>
                  <a:pt x="97" y="58"/>
                </a:cubicBezTo>
                <a:close/>
                <a:moveTo>
                  <a:pt x="98" y="81"/>
                </a:moveTo>
                <a:cubicBezTo>
                  <a:pt x="97" y="80"/>
                  <a:pt x="97" y="80"/>
                  <a:pt x="97" y="80"/>
                </a:cubicBezTo>
                <a:cubicBezTo>
                  <a:pt x="97" y="80"/>
                  <a:pt x="97" y="80"/>
                  <a:pt x="97" y="80"/>
                </a:cubicBezTo>
                <a:cubicBezTo>
                  <a:pt x="98" y="80"/>
                  <a:pt x="98" y="80"/>
                  <a:pt x="98" y="81"/>
                </a:cubicBezTo>
                <a:close/>
                <a:moveTo>
                  <a:pt x="97" y="62"/>
                </a:moveTo>
                <a:cubicBezTo>
                  <a:pt x="96" y="62"/>
                  <a:pt x="96" y="62"/>
                  <a:pt x="95" y="62"/>
                </a:cubicBezTo>
                <a:cubicBezTo>
                  <a:pt x="95" y="62"/>
                  <a:pt x="96" y="61"/>
                  <a:pt x="97" y="62"/>
                </a:cubicBezTo>
                <a:close/>
                <a:moveTo>
                  <a:pt x="95" y="58"/>
                </a:moveTo>
                <a:cubicBezTo>
                  <a:pt x="96" y="58"/>
                  <a:pt x="96" y="57"/>
                  <a:pt x="96" y="57"/>
                </a:cubicBezTo>
                <a:cubicBezTo>
                  <a:pt x="96" y="58"/>
                  <a:pt x="96" y="58"/>
                  <a:pt x="95" y="58"/>
                </a:cubicBezTo>
                <a:close/>
                <a:moveTo>
                  <a:pt x="95" y="56"/>
                </a:moveTo>
                <a:cubicBezTo>
                  <a:pt x="95" y="56"/>
                  <a:pt x="96" y="55"/>
                  <a:pt x="96" y="55"/>
                </a:cubicBezTo>
                <a:cubicBezTo>
                  <a:pt x="96" y="56"/>
                  <a:pt x="96" y="57"/>
                  <a:pt x="96" y="57"/>
                </a:cubicBezTo>
                <a:cubicBezTo>
                  <a:pt x="95" y="57"/>
                  <a:pt x="95" y="56"/>
                  <a:pt x="95" y="56"/>
                </a:cubicBezTo>
                <a:cubicBezTo>
                  <a:pt x="95" y="56"/>
                  <a:pt x="95" y="56"/>
                  <a:pt x="95" y="57"/>
                </a:cubicBezTo>
                <a:cubicBezTo>
                  <a:pt x="95" y="57"/>
                  <a:pt x="95" y="56"/>
                  <a:pt x="95" y="56"/>
                </a:cubicBezTo>
                <a:cubicBezTo>
                  <a:pt x="95" y="56"/>
                  <a:pt x="95" y="56"/>
                  <a:pt x="95" y="56"/>
                </a:cubicBezTo>
                <a:close/>
                <a:moveTo>
                  <a:pt x="95" y="82"/>
                </a:moveTo>
                <a:cubicBezTo>
                  <a:pt x="95" y="82"/>
                  <a:pt x="95" y="82"/>
                  <a:pt x="95" y="82"/>
                </a:cubicBezTo>
                <a:cubicBezTo>
                  <a:pt x="95" y="82"/>
                  <a:pt x="95" y="82"/>
                  <a:pt x="95" y="82"/>
                </a:cubicBezTo>
                <a:cubicBezTo>
                  <a:pt x="95" y="81"/>
                  <a:pt x="95" y="81"/>
                  <a:pt x="95" y="81"/>
                </a:cubicBezTo>
                <a:cubicBezTo>
                  <a:pt x="95" y="81"/>
                  <a:pt x="95" y="81"/>
                  <a:pt x="95" y="82"/>
                </a:cubicBezTo>
                <a:cubicBezTo>
                  <a:pt x="95" y="81"/>
                  <a:pt x="95" y="81"/>
                  <a:pt x="95" y="81"/>
                </a:cubicBezTo>
                <a:cubicBezTo>
                  <a:pt x="96" y="81"/>
                  <a:pt x="96" y="81"/>
                  <a:pt x="96" y="81"/>
                </a:cubicBezTo>
                <a:cubicBezTo>
                  <a:pt x="96" y="81"/>
                  <a:pt x="96" y="81"/>
                  <a:pt x="96" y="81"/>
                </a:cubicBezTo>
                <a:cubicBezTo>
                  <a:pt x="96" y="81"/>
                  <a:pt x="96" y="81"/>
                  <a:pt x="96" y="81"/>
                </a:cubicBezTo>
                <a:cubicBezTo>
                  <a:pt x="96" y="81"/>
                  <a:pt x="97" y="81"/>
                  <a:pt x="97" y="81"/>
                </a:cubicBezTo>
                <a:cubicBezTo>
                  <a:pt x="97" y="81"/>
                  <a:pt x="97" y="81"/>
                  <a:pt x="97" y="81"/>
                </a:cubicBezTo>
                <a:cubicBezTo>
                  <a:pt x="97" y="81"/>
                  <a:pt x="97" y="81"/>
                  <a:pt x="97" y="81"/>
                </a:cubicBezTo>
                <a:cubicBezTo>
                  <a:pt x="97" y="81"/>
                  <a:pt x="97" y="81"/>
                  <a:pt x="97" y="81"/>
                </a:cubicBezTo>
                <a:cubicBezTo>
                  <a:pt x="97" y="81"/>
                  <a:pt x="97" y="81"/>
                  <a:pt x="98" y="81"/>
                </a:cubicBezTo>
                <a:cubicBezTo>
                  <a:pt x="98" y="81"/>
                  <a:pt x="98" y="81"/>
                  <a:pt x="98" y="81"/>
                </a:cubicBezTo>
                <a:cubicBezTo>
                  <a:pt x="98" y="81"/>
                  <a:pt x="98" y="81"/>
                  <a:pt x="98" y="81"/>
                </a:cubicBezTo>
                <a:cubicBezTo>
                  <a:pt x="98" y="81"/>
                  <a:pt x="98" y="81"/>
                  <a:pt x="99" y="81"/>
                </a:cubicBezTo>
                <a:cubicBezTo>
                  <a:pt x="99" y="81"/>
                  <a:pt x="99" y="81"/>
                  <a:pt x="99" y="81"/>
                </a:cubicBezTo>
                <a:cubicBezTo>
                  <a:pt x="99" y="81"/>
                  <a:pt x="99" y="80"/>
                  <a:pt x="99" y="81"/>
                </a:cubicBezTo>
                <a:cubicBezTo>
                  <a:pt x="99" y="81"/>
                  <a:pt x="99" y="81"/>
                  <a:pt x="99" y="81"/>
                </a:cubicBezTo>
                <a:cubicBezTo>
                  <a:pt x="99" y="81"/>
                  <a:pt x="98" y="81"/>
                  <a:pt x="98" y="81"/>
                </a:cubicBezTo>
                <a:cubicBezTo>
                  <a:pt x="99" y="81"/>
                  <a:pt x="99" y="81"/>
                  <a:pt x="99" y="81"/>
                </a:cubicBezTo>
                <a:cubicBezTo>
                  <a:pt x="98" y="81"/>
                  <a:pt x="98" y="81"/>
                  <a:pt x="98" y="81"/>
                </a:cubicBezTo>
                <a:cubicBezTo>
                  <a:pt x="98" y="81"/>
                  <a:pt x="98" y="81"/>
                  <a:pt x="98" y="81"/>
                </a:cubicBezTo>
                <a:cubicBezTo>
                  <a:pt x="98" y="81"/>
                  <a:pt x="98" y="81"/>
                  <a:pt x="98" y="81"/>
                </a:cubicBezTo>
                <a:cubicBezTo>
                  <a:pt x="97" y="81"/>
                  <a:pt x="96" y="82"/>
                  <a:pt x="96" y="82"/>
                </a:cubicBezTo>
                <a:cubicBezTo>
                  <a:pt x="96" y="82"/>
                  <a:pt x="96" y="82"/>
                  <a:pt x="96" y="82"/>
                </a:cubicBezTo>
                <a:cubicBezTo>
                  <a:pt x="95" y="82"/>
                  <a:pt x="95" y="82"/>
                  <a:pt x="95" y="82"/>
                </a:cubicBezTo>
                <a:cubicBezTo>
                  <a:pt x="95" y="82"/>
                  <a:pt x="95" y="83"/>
                  <a:pt x="95" y="83"/>
                </a:cubicBezTo>
                <a:cubicBezTo>
                  <a:pt x="95" y="83"/>
                  <a:pt x="95" y="83"/>
                  <a:pt x="95" y="83"/>
                </a:cubicBezTo>
                <a:cubicBezTo>
                  <a:pt x="95" y="83"/>
                  <a:pt x="95" y="83"/>
                  <a:pt x="95" y="83"/>
                </a:cubicBezTo>
                <a:cubicBezTo>
                  <a:pt x="96" y="83"/>
                  <a:pt x="96" y="83"/>
                  <a:pt x="96" y="83"/>
                </a:cubicBezTo>
                <a:cubicBezTo>
                  <a:pt x="96" y="83"/>
                  <a:pt x="96" y="82"/>
                  <a:pt x="96" y="82"/>
                </a:cubicBezTo>
                <a:cubicBezTo>
                  <a:pt x="96" y="82"/>
                  <a:pt x="96" y="82"/>
                  <a:pt x="96" y="82"/>
                </a:cubicBezTo>
                <a:cubicBezTo>
                  <a:pt x="96" y="82"/>
                  <a:pt x="96" y="82"/>
                  <a:pt x="96" y="82"/>
                </a:cubicBezTo>
                <a:cubicBezTo>
                  <a:pt x="96" y="82"/>
                  <a:pt x="96" y="82"/>
                  <a:pt x="96" y="82"/>
                </a:cubicBezTo>
                <a:cubicBezTo>
                  <a:pt x="96" y="82"/>
                  <a:pt x="96" y="82"/>
                  <a:pt x="97" y="82"/>
                </a:cubicBezTo>
                <a:cubicBezTo>
                  <a:pt x="97" y="82"/>
                  <a:pt x="97" y="82"/>
                  <a:pt x="97" y="82"/>
                </a:cubicBezTo>
                <a:cubicBezTo>
                  <a:pt x="97" y="82"/>
                  <a:pt x="97" y="82"/>
                  <a:pt x="96" y="82"/>
                </a:cubicBezTo>
                <a:cubicBezTo>
                  <a:pt x="96" y="82"/>
                  <a:pt x="97" y="82"/>
                  <a:pt x="97" y="83"/>
                </a:cubicBezTo>
                <a:cubicBezTo>
                  <a:pt x="97" y="83"/>
                  <a:pt x="97" y="83"/>
                  <a:pt x="97" y="83"/>
                </a:cubicBezTo>
                <a:cubicBezTo>
                  <a:pt x="96" y="83"/>
                  <a:pt x="96" y="84"/>
                  <a:pt x="95" y="83"/>
                </a:cubicBezTo>
                <a:cubicBezTo>
                  <a:pt x="95" y="83"/>
                  <a:pt x="95" y="82"/>
                  <a:pt x="94" y="82"/>
                </a:cubicBezTo>
                <a:cubicBezTo>
                  <a:pt x="94" y="82"/>
                  <a:pt x="94" y="82"/>
                  <a:pt x="95" y="82"/>
                </a:cubicBezTo>
                <a:close/>
                <a:moveTo>
                  <a:pt x="94" y="67"/>
                </a:moveTo>
                <a:cubicBezTo>
                  <a:pt x="94" y="66"/>
                  <a:pt x="94" y="66"/>
                  <a:pt x="94" y="66"/>
                </a:cubicBezTo>
                <a:cubicBezTo>
                  <a:pt x="94" y="66"/>
                  <a:pt x="94" y="66"/>
                  <a:pt x="94" y="66"/>
                </a:cubicBezTo>
                <a:cubicBezTo>
                  <a:pt x="94" y="66"/>
                  <a:pt x="94" y="66"/>
                  <a:pt x="94" y="66"/>
                </a:cubicBezTo>
                <a:cubicBezTo>
                  <a:pt x="94" y="66"/>
                  <a:pt x="94" y="66"/>
                  <a:pt x="94" y="67"/>
                </a:cubicBezTo>
                <a:close/>
                <a:moveTo>
                  <a:pt x="94" y="58"/>
                </a:moveTo>
                <a:cubicBezTo>
                  <a:pt x="94" y="58"/>
                  <a:pt x="94" y="57"/>
                  <a:pt x="94" y="57"/>
                </a:cubicBezTo>
                <a:cubicBezTo>
                  <a:pt x="94" y="58"/>
                  <a:pt x="94" y="58"/>
                  <a:pt x="94" y="58"/>
                </a:cubicBezTo>
                <a:cubicBezTo>
                  <a:pt x="94" y="58"/>
                  <a:pt x="94" y="58"/>
                  <a:pt x="94" y="58"/>
                </a:cubicBezTo>
                <a:close/>
                <a:moveTo>
                  <a:pt x="98" y="106"/>
                </a:moveTo>
                <a:cubicBezTo>
                  <a:pt x="98" y="106"/>
                  <a:pt x="98" y="106"/>
                  <a:pt x="98" y="106"/>
                </a:cubicBezTo>
                <a:cubicBezTo>
                  <a:pt x="98" y="106"/>
                  <a:pt x="98" y="106"/>
                  <a:pt x="98" y="106"/>
                </a:cubicBezTo>
                <a:cubicBezTo>
                  <a:pt x="98" y="107"/>
                  <a:pt x="97" y="107"/>
                  <a:pt x="97" y="106"/>
                </a:cubicBezTo>
                <a:cubicBezTo>
                  <a:pt x="97" y="106"/>
                  <a:pt x="96" y="107"/>
                  <a:pt x="96" y="108"/>
                </a:cubicBezTo>
                <a:cubicBezTo>
                  <a:pt x="96" y="108"/>
                  <a:pt x="96" y="108"/>
                  <a:pt x="95" y="108"/>
                </a:cubicBezTo>
                <a:cubicBezTo>
                  <a:pt x="95" y="107"/>
                  <a:pt x="95" y="107"/>
                  <a:pt x="95" y="107"/>
                </a:cubicBezTo>
                <a:cubicBezTo>
                  <a:pt x="95" y="107"/>
                  <a:pt x="95" y="107"/>
                  <a:pt x="95" y="107"/>
                </a:cubicBezTo>
                <a:cubicBezTo>
                  <a:pt x="95" y="107"/>
                  <a:pt x="95" y="107"/>
                  <a:pt x="95" y="107"/>
                </a:cubicBezTo>
                <a:cubicBezTo>
                  <a:pt x="95" y="107"/>
                  <a:pt x="95" y="107"/>
                  <a:pt x="95" y="107"/>
                </a:cubicBezTo>
                <a:cubicBezTo>
                  <a:pt x="95" y="107"/>
                  <a:pt x="94" y="108"/>
                  <a:pt x="94" y="108"/>
                </a:cubicBezTo>
                <a:cubicBezTo>
                  <a:pt x="94" y="108"/>
                  <a:pt x="94" y="108"/>
                  <a:pt x="94" y="107"/>
                </a:cubicBezTo>
                <a:cubicBezTo>
                  <a:pt x="94" y="107"/>
                  <a:pt x="94" y="107"/>
                  <a:pt x="94" y="108"/>
                </a:cubicBezTo>
                <a:cubicBezTo>
                  <a:pt x="94" y="108"/>
                  <a:pt x="94" y="108"/>
                  <a:pt x="94" y="108"/>
                </a:cubicBezTo>
                <a:cubicBezTo>
                  <a:pt x="93" y="107"/>
                  <a:pt x="94" y="107"/>
                  <a:pt x="94" y="107"/>
                </a:cubicBezTo>
                <a:cubicBezTo>
                  <a:pt x="94" y="107"/>
                  <a:pt x="94" y="107"/>
                  <a:pt x="94" y="107"/>
                </a:cubicBezTo>
                <a:cubicBezTo>
                  <a:pt x="94" y="107"/>
                  <a:pt x="93" y="107"/>
                  <a:pt x="93" y="107"/>
                </a:cubicBezTo>
                <a:cubicBezTo>
                  <a:pt x="95" y="106"/>
                  <a:pt x="97" y="106"/>
                  <a:pt x="98" y="106"/>
                </a:cubicBezTo>
                <a:close/>
                <a:moveTo>
                  <a:pt x="94" y="121"/>
                </a:moveTo>
                <a:cubicBezTo>
                  <a:pt x="93" y="121"/>
                  <a:pt x="93" y="121"/>
                  <a:pt x="93" y="121"/>
                </a:cubicBezTo>
                <a:cubicBezTo>
                  <a:pt x="93" y="121"/>
                  <a:pt x="93" y="121"/>
                  <a:pt x="93" y="121"/>
                </a:cubicBezTo>
                <a:cubicBezTo>
                  <a:pt x="93" y="121"/>
                  <a:pt x="93" y="121"/>
                  <a:pt x="94" y="121"/>
                </a:cubicBezTo>
                <a:close/>
                <a:moveTo>
                  <a:pt x="93" y="120"/>
                </a:moveTo>
                <a:cubicBezTo>
                  <a:pt x="93" y="120"/>
                  <a:pt x="93" y="120"/>
                  <a:pt x="93" y="120"/>
                </a:cubicBezTo>
                <a:cubicBezTo>
                  <a:pt x="93" y="120"/>
                  <a:pt x="93" y="120"/>
                  <a:pt x="93" y="120"/>
                </a:cubicBezTo>
                <a:cubicBezTo>
                  <a:pt x="93" y="120"/>
                  <a:pt x="93" y="120"/>
                  <a:pt x="93" y="120"/>
                </a:cubicBezTo>
                <a:close/>
                <a:moveTo>
                  <a:pt x="92" y="107"/>
                </a:moveTo>
                <a:cubicBezTo>
                  <a:pt x="92" y="107"/>
                  <a:pt x="92" y="107"/>
                  <a:pt x="92" y="107"/>
                </a:cubicBezTo>
                <a:cubicBezTo>
                  <a:pt x="92" y="108"/>
                  <a:pt x="92" y="107"/>
                  <a:pt x="92" y="107"/>
                </a:cubicBezTo>
                <a:cubicBezTo>
                  <a:pt x="92" y="107"/>
                  <a:pt x="92" y="107"/>
                  <a:pt x="92" y="107"/>
                </a:cubicBezTo>
                <a:cubicBezTo>
                  <a:pt x="93" y="107"/>
                  <a:pt x="93" y="107"/>
                  <a:pt x="93" y="107"/>
                </a:cubicBezTo>
                <a:cubicBezTo>
                  <a:pt x="93" y="107"/>
                  <a:pt x="93" y="107"/>
                  <a:pt x="93" y="107"/>
                </a:cubicBezTo>
                <a:cubicBezTo>
                  <a:pt x="93" y="108"/>
                  <a:pt x="92" y="108"/>
                  <a:pt x="91" y="108"/>
                </a:cubicBezTo>
                <a:cubicBezTo>
                  <a:pt x="91" y="107"/>
                  <a:pt x="92" y="107"/>
                  <a:pt x="92" y="107"/>
                </a:cubicBezTo>
                <a:close/>
                <a:moveTo>
                  <a:pt x="92" y="109"/>
                </a:moveTo>
                <a:cubicBezTo>
                  <a:pt x="91" y="108"/>
                  <a:pt x="91" y="108"/>
                  <a:pt x="91" y="108"/>
                </a:cubicBezTo>
                <a:cubicBezTo>
                  <a:pt x="91" y="108"/>
                  <a:pt x="92" y="108"/>
                  <a:pt x="92" y="108"/>
                </a:cubicBezTo>
                <a:cubicBezTo>
                  <a:pt x="92" y="108"/>
                  <a:pt x="92" y="109"/>
                  <a:pt x="92" y="109"/>
                </a:cubicBezTo>
                <a:close/>
                <a:moveTo>
                  <a:pt x="91" y="84"/>
                </a:moveTo>
                <a:cubicBezTo>
                  <a:pt x="91" y="84"/>
                  <a:pt x="91" y="84"/>
                  <a:pt x="91" y="84"/>
                </a:cubicBezTo>
                <a:cubicBezTo>
                  <a:pt x="91" y="84"/>
                  <a:pt x="91" y="84"/>
                  <a:pt x="91" y="84"/>
                </a:cubicBezTo>
                <a:close/>
                <a:moveTo>
                  <a:pt x="91" y="85"/>
                </a:moveTo>
                <a:cubicBezTo>
                  <a:pt x="91" y="85"/>
                  <a:pt x="91" y="85"/>
                  <a:pt x="91" y="85"/>
                </a:cubicBezTo>
                <a:cubicBezTo>
                  <a:pt x="90" y="85"/>
                  <a:pt x="90" y="85"/>
                  <a:pt x="90" y="85"/>
                </a:cubicBezTo>
                <a:cubicBezTo>
                  <a:pt x="90" y="85"/>
                  <a:pt x="91" y="85"/>
                  <a:pt x="91" y="85"/>
                </a:cubicBezTo>
                <a:close/>
                <a:moveTo>
                  <a:pt x="90" y="86"/>
                </a:moveTo>
                <a:cubicBezTo>
                  <a:pt x="90" y="86"/>
                  <a:pt x="90" y="86"/>
                  <a:pt x="90" y="86"/>
                </a:cubicBezTo>
                <a:cubicBezTo>
                  <a:pt x="89" y="86"/>
                  <a:pt x="89" y="86"/>
                  <a:pt x="89" y="86"/>
                </a:cubicBezTo>
                <a:cubicBezTo>
                  <a:pt x="90" y="86"/>
                  <a:pt x="90" y="86"/>
                  <a:pt x="90" y="86"/>
                </a:cubicBezTo>
                <a:close/>
                <a:moveTo>
                  <a:pt x="88" y="108"/>
                </a:moveTo>
                <a:cubicBezTo>
                  <a:pt x="89" y="108"/>
                  <a:pt x="89" y="108"/>
                  <a:pt x="90" y="108"/>
                </a:cubicBezTo>
                <a:cubicBezTo>
                  <a:pt x="90" y="108"/>
                  <a:pt x="90" y="108"/>
                  <a:pt x="90" y="108"/>
                </a:cubicBezTo>
                <a:cubicBezTo>
                  <a:pt x="90" y="108"/>
                  <a:pt x="90" y="108"/>
                  <a:pt x="89" y="108"/>
                </a:cubicBezTo>
                <a:cubicBezTo>
                  <a:pt x="89" y="108"/>
                  <a:pt x="90" y="108"/>
                  <a:pt x="90" y="108"/>
                </a:cubicBezTo>
                <a:cubicBezTo>
                  <a:pt x="89" y="108"/>
                  <a:pt x="89" y="108"/>
                  <a:pt x="89" y="108"/>
                </a:cubicBezTo>
                <a:cubicBezTo>
                  <a:pt x="89" y="108"/>
                  <a:pt x="89" y="108"/>
                  <a:pt x="89" y="108"/>
                </a:cubicBezTo>
                <a:cubicBezTo>
                  <a:pt x="89" y="108"/>
                  <a:pt x="89" y="108"/>
                  <a:pt x="88" y="108"/>
                </a:cubicBezTo>
                <a:cubicBezTo>
                  <a:pt x="88" y="108"/>
                  <a:pt x="88" y="108"/>
                  <a:pt x="88" y="108"/>
                </a:cubicBezTo>
                <a:cubicBezTo>
                  <a:pt x="88" y="108"/>
                  <a:pt x="88" y="108"/>
                  <a:pt x="88" y="108"/>
                </a:cubicBezTo>
                <a:close/>
                <a:moveTo>
                  <a:pt x="87" y="85"/>
                </a:moveTo>
                <a:cubicBezTo>
                  <a:pt x="87" y="86"/>
                  <a:pt x="87" y="86"/>
                  <a:pt x="86" y="86"/>
                </a:cubicBezTo>
                <a:cubicBezTo>
                  <a:pt x="86" y="86"/>
                  <a:pt x="87" y="86"/>
                  <a:pt x="87" y="85"/>
                </a:cubicBezTo>
                <a:close/>
                <a:moveTo>
                  <a:pt x="87" y="109"/>
                </a:moveTo>
                <a:cubicBezTo>
                  <a:pt x="87" y="109"/>
                  <a:pt x="86" y="109"/>
                  <a:pt x="86" y="109"/>
                </a:cubicBezTo>
                <a:cubicBezTo>
                  <a:pt x="87" y="108"/>
                  <a:pt x="87" y="108"/>
                  <a:pt x="88" y="108"/>
                </a:cubicBezTo>
                <a:cubicBezTo>
                  <a:pt x="88" y="108"/>
                  <a:pt x="88" y="108"/>
                  <a:pt x="88" y="108"/>
                </a:cubicBezTo>
                <a:cubicBezTo>
                  <a:pt x="88" y="108"/>
                  <a:pt x="88" y="109"/>
                  <a:pt x="88" y="109"/>
                </a:cubicBezTo>
                <a:cubicBezTo>
                  <a:pt x="88" y="109"/>
                  <a:pt x="88" y="109"/>
                  <a:pt x="88" y="109"/>
                </a:cubicBezTo>
                <a:cubicBezTo>
                  <a:pt x="88" y="109"/>
                  <a:pt x="87" y="108"/>
                  <a:pt x="87" y="109"/>
                </a:cubicBezTo>
                <a:cubicBezTo>
                  <a:pt x="87" y="109"/>
                  <a:pt x="87" y="109"/>
                  <a:pt x="87" y="109"/>
                </a:cubicBezTo>
                <a:cubicBezTo>
                  <a:pt x="87" y="109"/>
                  <a:pt x="87" y="109"/>
                  <a:pt x="87" y="109"/>
                </a:cubicBezTo>
                <a:cubicBezTo>
                  <a:pt x="87" y="109"/>
                  <a:pt x="87" y="109"/>
                  <a:pt x="87" y="109"/>
                </a:cubicBezTo>
                <a:cubicBezTo>
                  <a:pt x="87" y="110"/>
                  <a:pt x="87" y="110"/>
                  <a:pt x="86" y="110"/>
                </a:cubicBezTo>
                <a:cubicBezTo>
                  <a:pt x="86" y="110"/>
                  <a:pt x="86" y="109"/>
                  <a:pt x="86" y="109"/>
                </a:cubicBezTo>
                <a:cubicBezTo>
                  <a:pt x="86" y="109"/>
                  <a:pt x="86" y="109"/>
                  <a:pt x="87" y="109"/>
                </a:cubicBezTo>
                <a:close/>
                <a:moveTo>
                  <a:pt x="86" y="86"/>
                </a:moveTo>
                <a:cubicBezTo>
                  <a:pt x="86" y="86"/>
                  <a:pt x="86" y="86"/>
                  <a:pt x="86" y="86"/>
                </a:cubicBezTo>
                <a:cubicBezTo>
                  <a:pt x="86" y="86"/>
                  <a:pt x="86" y="86"/>
                  <a:pt x="86" y="86"/>
                </a:cubicBezTo>
                <a:cubicBezTo>
                  <a:pt x="86" y="86"/>
                  <a:pt x="86" y="86"/>
                  <a:pt x="86" y="86"/>
                </a:cubicBezTo>
                <a:close/>
                <a:moveTo>
                  <a:pt x="85" y="109"/>
                </a:moveTo>
                <a:cubicBezTo>
                  <a:pt x="85" y="109"/>
                  <a:pt x="86" y="109"/>
                  <a:pt x="86" y="109"/>
                </a:cubicBezTo>
                <a:cubicBezTo>
                  <a:pt x="86" y="109"/>
                  <a:pt x="85" y="109"/>
                  <a:pt x="85" y="109"/>
                </a:cubicBezTo>
                <a:cubicBezTo>
                  <a:pt x="85" y="109"/>
                  <a:pt x="85" y="109"/>
                  <a:pt x="85" y="109"/>
                </a:cubicBezTo>
                <a:close/>
                <a:moveTo>
                  <a:pt x="84" y="92"/>
                </a:moveTo>
                <a:cubicBezTo>
                  <a:pt x="84" y="93"/>
                  <a:pt x="84" y="93"/>
                  <a:pt x="84" y="93"/>
                </a:cubicBezTo>
                <a:cubicBezTo>
                  <a:pt x="84" y="93"/>
                  <a:pt x="84" y="93"/>
                  <a:pt x="84" y="93"/>
                </a:cubicBezTo>
                <a:cubicBezTo>
                  <a:pt x="84" y="93"/>
                  <a:pt x="84" y="93"/>
                  <a:pt x="84" y="93"/>
                </a:cubicBezTo>
                <a:cubicBezTo>
                  <a:pt x="84" y="93"/>
                  <a:pt x="84" y="93"/>
                  <a:pt x="84" y="93"/>
                </a:cubicBezTo>
                <a:cubicBezTo>
                  <a:pt x="84" y="92"/>
                  <a:pt x="84" y="92"/>
                  <a:pt x="84" y="92"/>
                </a:cubicBezTo>
                <a:close/>
                <a:moveTo>
                  <a:pt x="81" y="88"/>
                </a:moveTo>
                <a:cubicBezTo>
                  <a:pt x="81" y="88"/>
                  <a:pt x="81" y="88"/>
                  <a:pt x="81" y="89"/>
                </a:cubicBezTo>
                <a:cubicBezTo>
                  <a:pt x="80" y="89"/>
                  <a:pt x="80" y="89"/>
                  <a:pt x="80" y="89"/>
                </a:cubicBezTo>
                <a:cubicBezTo>
                  <a:pt x="80" y="89"/>
                  <a:pt x="80" y="89"/>
                  <a:pt x="80" y="88"/>
                </a:cubicBezTo>
                <a:cubicBezTo>
                  <a:pt x="80" y="88"/>
                  <a:pt x="80" y="88"/>
                  <a:pt x="81" y="88"/>
                </a:cubicBezTo>
                <a:close/>
                <a:moveTo>
                  <a:pt x="80" y="110"/>
                </a:moveTo>
                <a:cubicBezTo>
                  <a:pt x="80" y="110"/>
                  <a:pt x="80" y="110"/>
                  <a:pt x="80" y="110"/>
                </a:cubicBezTo>
                <a:cubicBezTo>
                  <a:pt x="80" y="110"/>
                  <a:pt x="80" y="110"/>
                  <a:pt x="80" y="110"/>
                </a:cubicBezTo>
                <a:cubicBezTo>
                  <a:pt x="80" y="110"/>
                  <a:pt x="80" y="110"/>
                  <a:pt x="80" y="110"/>
                </a:cubicBezTo>
                <a:close/>
                <a:moveTo>
                  <a:pt x="74" y="90"/>
                </a:moveTo>
                <a:cubicBezTo>
                  <a:pt x="74" y="90"/>
                  <a:pt x="74" y="90"/>
                  <a:pt x="74" y="90"/>
                </a:cubicBezTo>
                <a:cubicBezTo>
                  <a:pt x="74" y="90"/>
                  <a:pt x="74" y="90"/>
                  <a:pt x="74" y="90"/>
                </a:cubicBezTo>
                <a:cubicBezTo>
                  <a:pt x="74" y="90"/>
                  <a:pt x="74" y="90"/>
                  <a:pt x="74" y="90"/>
                </a:cubicBezTo>
                <a:close/>
                <a:moveTo>
                  <a:pt x="73" y="91"/>
                </a:moveTo>
                <a:cubicBezTo>
                  <a:pt x="73" y="91"/>
                  <a:pt x="73" y="91"/>
                  <a:pt x="73" y="91"/>
                </a:cubicBezTo>
                <a:cubicBezTo>
                  <a:pt x="73" y="92"/>
                  <a:pt x="73" y="92"/>
                  <a:pt x="73" y="92"/>
                </a:cubicBezTo>
                <a:cubicBezTo>
                  <a:pt x="73" y="92"/>
                  <a:pt x="72" y="92"/>
                  <a:pt x="72" y="92"/>
                </a:cubicBezTo>
                <a:cubicBezTo>
                  <a:pt x="72" y="91"/>
                  <a:pt x="72" y="91"/>
                  <a:pt x="73" y="91"/>
                </a:cubicBezTo>
                <a:close/>
                <a:moveTo>
                  <a:pt x="72" y="91"/>
                </a:moveTo>
                <a:cubicBezTo>
                  <a:pt x="72" y="91"/>
                  <a:pt x="73" y="91"/>
                  <a:pt x="72" y="91"/>
                </a:cubicBezTo>
                <a:cubicBezTo>
                  <a:pt x="72" y="91"/>
                  <a:pt x="72" y="91"/>
                  <a:pt x="72" y="91"/>
                </a:cubicBezTo>
                <a:cubicBezTo>
                  <a:pt x="72" y="91"/>
                  <a:pt x="72" y="91"/>
                  <a:pt x="72" y="91"/>
                </a:cubicBezTo>
                <a:close/>
                <a:moveTo>
                  <a:pt x="72" y="112"/>
                </a:moveTo>
                <a:cubicBezTo>
                  <a:pt x="72" y="112"/>
                  <a:pt x="72" y="112"/>
                  <a:pt x="72" y="112"/>
                </a:cubicBezTo>
                <a:cubicBezTo>
                  <a:pt x="72" y="112"/>
                  <a:pt x="72" y="112"/>
                  <a:pt x="72" y="112"/>
                </a:cubicBezTo>
                <a:cubicBezTo>
                  <a:pt x="72" y="112"/>
                  <a:pt x="72" y="112"/>
                  <a:pt x="72" y="112"/>
                </a:cubicBezTo>
                <a:close/>
                <a:moveTo>
                  <a:pt x="71" y="97"/>
                </a:moveTo>
                <a:cubicBezTo>
                  <a:pt x="71" y="97"/>
                  <a:pt x="71" y="97"/>
                  <a:pt x="71" y="96"/>
                </a:cubicBezTo>
                <a:cubicBezTo>
                  <a:pt x="71" y="97"/>
                  <a:pt x="71" y="97"/>
                  <a:pt x="71" y="97"/>
                </a:cubicBezTo>
                <a:cubicBezTo>
                  <a:pt x="71" y="97"/>
                  <a:pt x="71" y="97"/>
                  <a:pt x="71" y="97"/>
                </a:cubicBezTo>
                <a:close/>
                <a:moveTo>
                  <a:pt x="71" y="112"/>
                </a:moveTo>
                <a:cubicBezTo>
                  <a:pt x="70" y="112"/>
                  <a:pt x="70" y="112"/>
                  <a:pt x="70" y="112"/>
                </a:cubicBezTo>
                <a:cubicBezTo>
                  <a:pt x="70" y="112"/>
                  <a:pt x="70" y="112"/>
                  <a:pt x="70" y="112"/>
                </a:cubicBezTo>
                <a:cubicBezTo>
                  <a:pt x="70" y="112"/>
                  <a:pt x="70" y="112"/>
                  <a:pt x="69" y="113"/>
                </a:cubicBezTo>
                <a:cubicBezTo>
                  <a:pt x="69" y="112"/>
                  <a:pt x="70" y="112"/>
                  <a:pt x="71" y="112"/>
                </a:cubicBezTo>
                <a:close/>
                <a:moveTo>
                  <a:pt x="69" y="92"/>
                </a:moveTo>
                <a:cubicBezTo>
                  <a:pt x="69" y="92"/>
                  <a:pt x="69" y="92"/>
                  <a:pt x="68" y="92"/>
                </a:cubicBezTo>
                <a:cubicBezTo>
                  <a:pt x="68" y="92"/>
                  <a:pt x="68" y="92"/>
                  <a:pt x="68" y="92"/>
                </a:cubicBezTo>
                <a:cubicBezTo>
                  <a:pt x="68" y="92"/>
                  <a:pt x="69" y="92"/>
                  <a:pt x="69" y="92"/>
                </a:cubicBezTo>
                <a:close/>
                <a:moveTo>
                  <a:pt x="68" y="92"/>
                </a:moveTo>
                <a:cubicBezTo>
                  <a:pt x="68" y="93"/>
                  <a:pt x="68" y="93"/>
                  <a:pt x="68" y="93"/>
                </a:cubicBezTo>
                <a:cubicBezTo>
                  <a:pt x="68" y="93"/>
                  <a:pt x="68" y="93"/>
                  <a:pt x="68" y="92"/>
                </a:cubicBezTo>
                <a:cubicBezTo>
                  <a:pt x="68" y="93"/>
                  <a:pt x="68" y="93"/>
                  <a:pt x="68" y="93"/>
                </a:cubicBezTo>
                <a:cubicBezTo>
                  <a:pt x="68" y="93"/>
                  <a:pt x="68" y="93"/>
                  <a:pt x="68" y="93"/>
                </a:cubicBezTo>
                <a:cubicBezTo>
                  <a:pt x="67" y="93"/>
                  <a:pt x="67" y="93"/>
                  <a:pt x="67" y="93"/>
                </a:cubicBezTo>
                <a:cubicBezTo>
                  <a:pt x="67" y="93"/>
                  <a:pt x="66" y="93"/>
                  <a:pt x="66" y="93"/>
                </a:cubicBezTo>
                <a:cubicBezTo>
                  <a:pt x="66" y="93"/>
                  <a:pt x="67" y="92"/>
                  <a:pt x="68" y="92"/>
                </a:cubicBezTo>
                <a:close/>
                <a:moveTo>
                  <a:pt x="65" y="113"/>
                </a:moveTo>
                <a:cubicBezTo>
                  <a:pt x="65" y="113"/>
                  <a:pt x="65" y="112"/>
                  <a:pt x="66" y="113"/>
                </a:cubicBezTo>
                <a:cubicBezTo>
                  <a:pt x="66" y="113"/>
                  <a:pt x="66" y="113"/>
                  <a:pt x="66" y="113"/>
                </a:cubicBezTo>
                <a:cubicBezTo>
                  <a:pt x="66" y="113"/>
                  <a:pt x="66" y="113"/>
                  <a:pt x="66" y="113"/>
                </a:cubicBezTo>
                <a:cubicBezTo>
                  <a:pt x="65" y="113"/>
                  <a:pt x="65" y="113"/>
                  <a:pt x="65" y="113"/>
                </a:cubicBezTo>
                <a:cubicBezTo>
                  <a:pt x="65" y="113"/>
                  <a:pt x="65" y="113"/>
                  <a:pt x="65" y="113"/>
                </a:cubicBezTo>
                <a:close/>
                <a:moveTo>
                  <a:pt x="63" y="97"/>
                </a:moveTo>
                <a:cubicBezTo>
                  <a:pt x="63" y="97"/>
                  <a:pt x="63" y="97"/>
                  <a:pt x="63" y="97"/>
                </a:cubicBezTo>
                <a:cubicBezTo>
                  <a:pt x="63" y="97"/>
                  <a:pt x="63" y="97"/>
                  <a:pt x="63" y="97"/>
                </a:cubicBezTo>
                <a:cubicBezTo>
                  <a:pt x="63" y="97"/>
                  <a:pt x="63" y="97"/>
                  <a:pt x="62" y="97"/>
                </a:cubicBezTo>
                <a:cubicBezTo>
                  <a:pt x="62" y="97"/>
                  <a:pt x="63" y="97"/>
                  <a:pt x="63" y="97"/>
                </a:cubicBezTo>
                <a:close/>
                <a:moveTo>
                  <a:pt x="62" y="98"/>
                </a:moveTo>
                <a:cubicBezTo>
                  <a:pt x="63" y="98"/>
                  <a:pt x="63" y="98"/>
                  <a:pt x="63" y="98"/>
                </a:cubicBezTo>
                <a:cubicBezTo>
                  <a:pt x="63" y="98"/>
                  <a:pt x="63" y="98"/>
                  <a:pt x="63" y="98"/>
                </a:cubicBezTo>
                <a:cubicBezTo>
                  <a:pt x="63" y="98"/>
                  <a:pt x="63" y="98"/>
                  <a:pt x="63" y="98"/>
                </a:cubicBezTo>
                <a:cubicBezTo>
                  <a:pt x="63" y="98"/>
                  <a:pt x="62" y="98"/>
                  <a:pt x="62" y="98"/>
                </a:cubicBezTo>
                <a:close/>
                <a:moveTo>
                  <a:pt x="61" y="94"/>
                </a:moveTo>
                <a:cubicBezTo>
                  <a:pt x="61" y="94"/>
                  <a:pt x="61" y="94"/>
                  <a:pt x="61" y="94"/>
                </a:cubicBezTo>
                <a:cubicBezTo>
                  <a:pt x="61" y="94"/>
                  <a:pt x="61" y="94"/>
                  <a:pt x="61" y="94"/>
                </a:cubicBezTo>
                <a:close/>
                <a:moveTo>
                  <a:pt x="61" y="94"/>
                </a:moveTo>
                <a:cubicBezTo>
                  <a:pt x="61" y="94"/>
                  <a:pt x="61" y="94"/>
                  <a:pt x="61" y="94"/>
                </a:cubicBezTo>
                <a:cubicBezTo>
                  <a:pt x="61" y="94"/>
                  <a:pt x="61" y="95"/>
                  <a:pt x="61" y="95"/>
                </a:cubicBezTo>
                <a:cubicBezTo>
                  <a:pt x="61" y="95"/>
                  <a:pt x="61" y="95"/>
                  <a:pt x="61" y="95"/>
                </a:cubicBezTo>
                <a:cubicBezTo>
                  <a:pt x="61" y="95"/>
                  <a:pt x="61" y="95"/>
                  <a:pt x="61" y="95"/>
                </a:cubicBezTo>
                <a:cubicBezTo>
                  <a:pt x="61" y="95"/>
                  <a:pt x="61" y="94"/>
                  <a:pt x="61" y="94"/>
                </a:cubicBezTo>
                <a:close/>
                <a:moveTo>
                  <a:pt x="62" y="98"/>
                </a:moveTo>
                <a:cubicBezTo>
                  <a:pt x="62" y="98"/>
                  <a:pt x="61" y="98"/>
                  <a:pt x="61" y="98"/>
                </a:cubicBezTo>
                <a:cubicBezTo>
                  <a:pt x="61" y="98"/>
                  <a:pt x="61" y="98"/>
                  <a:pt x="62" y="98"/>
                </a:cubicBezTo>
                <a:close/>
                <a:moveTo>
                  <a:pt x="61" y="98"/>
                </a:moveTo>
                <a:cubicBezTo>
                  <a:pt x="61" y="99"/>
                  <a:pt x="60" y="99"/>
                  <a:pt x="60" y="99"/>
                </a:cubicBezTo>
                <a:cubicBezTo>
                  <a:pt x="60" y="99"/>
                  <a:pt x="60" y="99"/>
                  <a:pt x="59" y="99"/>
                </a:cubicBezTo>
                <a:cubicBezTo>
                  <a:pt x="59" y="99"/>
                  <a:pt x="59" y="99"/>
                  <a:pt x="59" y="98"/>
                </a:cubicBezTo>
                <a:cubicBezTo>
                  <a:pt x="60" y="98"/>
                  <a:pt x="60" y="98"/>
                  <a:pt x="61" y="98"/>
                </a:cubicBezTo>
                <a:close/>
                <a:moveTo>
                  <a:pt x="59" y="114"/>
                </a:moveTo>
                <a:cubicBezTo>
                  <a:pt x="59" y="114"/>
                  <a:pt x="59" y="114"/>
                  <a:pt x="59" y="114"/>
                </a:cubicBezTo>
                <a:cubicBezTo>
                  <a:pt x="59" y="114"/>
                  <a:pt x="59" y="114"/>
                  <a:pt x="59" y="114"/>
                </a:cubicBezTo>
                <a:cubicBezTo>
                  <a:pt x="59" y="114"/>
                  <a:pt x="59" y="114"/>
                  <a:pt x="59" y="114"/>
                </a:cubicBezTo>
                <a:close/>
                <a:moveTo>
                  <a:pt x="59" y="114"/>
                </a:moveTo>
                <a:cubicBezTo>
                  <a:pt x="59" y="114"/>
                  <a:pt x="59" y="114"/>
                  <a:pt x="59" y="115"/>
                </a:cubicBezTo>
                <a:cubicBezTo>
                  <a:pt x="59" y="115"/>
                  <a:pt x="59" y="115"/>
                  <a:pt x="59" y="115"/>
                </a:cubicBezTo>
                <a:cubicBezTo>
                  <a:pt x="59" y="115"/>
                  <a:pt x="59" y="115"/>
                  <a:pt x="59" y="115"/>
                </a:cubicBezTo>
                <a:cubicBezTo>
                  <a:pt x="59" y="115"/>
                  <a:pt x="59" y="114"/>
                  <a:pt x="59" y="114"/>
                </a:cubicBezTo>
                <a:close/>
                <a:moveTo>
                  <a:pt x="57" y="99"/>
                </a:moveTo>
                <a:cubicBezTo>
                  <a:pt x="57" y="99"/>
                  <a:pt x="57" y="99"/>
                  <a:pt x="57" y="100"/>
                </a:cubicBezTo>
                <a:cubicBezTo>
                  <a:pt x="57" y="99"/>
                  <a:pt x="57" y="99"/>
                  <a:pt x="56" y="99"/>
                </a:cubicBezTo>
                <a:cubicBezTo>
                  <a:pt x="56" y="99"/>
                  <a:pt x="56" y="100"/>
                  <a:pt x="56" y="100"/>
                </a:cubicBezTo>
                <a:cubicBezTo>
                  <a:pt x="56" y="100"/>
                  <a:pt x="56" y="100"/>
                  <a:pt x="56" y="100"/>
                </a:cubicBezTo>
                <a:cubicBezTo>
                  <a:pt x="56" y="99"/>
                  <a:pt x="57" y="98"/>
                  <a:pt x="57" y="99"/>
                </a:cubicBezTo>
                <a:close/>
                <a:moveTo>
                  <a:pt x="57" y="116"/>
                </a:moveTo>
                <a:cubicBezTo>
                  <a:pt x="57" y="116"/>
                  <a:pt x="57" y="116"/>
                  <a:pt x="57" y="116"/>
                </a:cubicBezTo>
                <a:cubicBezTo>
                  <a:pt x="57" y="116"/>
                  <a:pt x="56" y="116"/>
                  <a:pt x="56" y="115"/>
                </a:cubicBezTo>
                <a:cubicBezTo>
                  <a:pt x="57" y="116"/>
                  <a:pt x="57" y="116"/>
                  <a:pt x="57" y="116"/>
                </a:cubicBezTo>
                <a:close/>
                <a:moveTo>
                  <a:pt x="56" y="115"/>
                </a:moveTo>
                <a:cubicBezTo>
                  <a:pt x="56" y="116"/>
                  <a:pt x="56" y="116"/>
                  <a:pt x="56" y="116"/>
                </a:cubicBezTo>
                <a:cubicBezTo>
                  <a:pt x="56" y="116"/>
                  <a:pt x="56" y="116"/>
                  <a:pt x="56" y="116"/>
                </a:cubicBezTo>
                <a:cubicBezTo>
                  <a:pt x="56" y="116"/>
                  <a:pt x="56" y="116"/>
                  <a:pt x="56" y="115"/>
                </a:cubicBezTo>
                <a:close/>
                <a:moveTo>
                  <a:pt x="54" y="100"/>
                </a:moveTo>
                <a:cubicBezTo>
                  <a:pt x="54" y="101"/>
                  <a:pt x="53" y="101"/>
                  <a:pt x="53" y="100"/>
                </a:cubicBezTo>
                <a:cubicBezTo>
                  <a:pt x="53" y="100"/>
                  <a:pt x="53" y="100"/>
                  <a:pt x="54" y="100"/>
                </a:cubicBezTo>
                <a:close/>
                <a:moveTo>
                  <a:pt x="54" y="117"/>
                </a:moveTo>
                <a:cubicBezTo>
                  <a:pt x="53" y="117"/>
                  <a:pt x="53" y="118"/>
                  <a:pt x="52" y="118"/>
                </a:cubicBezTo>
                <a:cubicBezTo>
                  <a:pt x="52" y="117"/>
                  <a:pt x="53" y="117"/>
                  <a:pt x="54" y="117"/>
                </a:cubicBezTo>
                <a:cubicBezTo>
                  <a:pt x="54" y="117"/>
                  <a:pt x="54" y="117"/>
                  <a:pt x="54" y="117"/>
                </a:cubicBezTo>
                <a:cubicBezTo>
                  <a:pt x="54" y="117"/>
                  <a:pt x="54" y="117"/>
                  <a:pt x="54" y="117"/>
                </a:cubicBezTo>
                <a:close/>
                <a:moveTo>
                  <a:pt x="54" y="117"/>
                </a:moveTo>
                <a:cubicBezTo>
                  <a:pt x="54" y="117"/>
                  <a:pt x="54" y="117"/>
                  <a:pt x="54" y="117"/>
                </a:cubicBezTo>
                <a:cubicBezTo>
                  <a:pt x="54" y="117"/>
                  <a:pt x="54" y="117"/>
                  <a:pt x="54" y="117"/>
                </a:cubicBezTo>
                <a:close/>
                <a:moveTo>
                  <a:pt x="54" y="101"/>
                </a:moveTo>
                <a:cubicBezTo>
                  <a:pt x="54" y="101"/>
                  <a:pt x="54" y="101"/>
                  <a:pt x="54" y="100"/>
                </a:cubicBezTo>
                <a:cubicBezTo>
                  <a:pt x="54" y="100"/>
                  <a:pt x="53" y="100"/>
                  <a:pt x="53" y="100"/>
                </a:cubicBezTo>
                <a:cubicBezTo>
                  <a:pt x="53" y="100"/>
                  <a:pt x="54" y="100"/>
                  <a:pt x="54" y="99"/>
                </a:cubicBezTo>
                <a:cubicBezTo>
                  <a:pt x="54" y="100"/>
                  <a:pt x="54" y="100"/>
                  <a:pt x="54" y="100"/>
                </a:cubicBezTo>
                <a:cubicBezTo>
                  <a:pt x="55" y="99"/>
                  <a:pt x="55" y="100"/>
                  <a:pt x="56" y="99"/>
                </a:cubicBezTo>
                <a:cubicBezTo>
                  <a:pt x="56" y="99"/>
                  <a:pt x="56" y="99"/>
                  <a:pt x="56" y="100"/>
                </a:cubicBezTo>
                <a:cubicBezTo>
                  <a:pt x="55" y="99"/>
                  <a:pt x="55" y="100"/>
                  <a:pt x="55" y="100"/>
                </a:cubicBezTo>
                <a:cubicBezTo>
                  <a:pt x="55" y="100"/>
                  <a:pt x="55" y="101"/>
                  <a:pt x="55" y="101"/>
                </a:cubicBezTo>
                <a:cubicBezTo>
                  <a:pt x="55" y="101"/>
                  <a:pt x="54" y="101"/>
                  <a:pt x="54" y="101"/>
                </a:cubicBezTo>
                <a:close/>
                <a:moveTo>
                  <a:pt x="55" y="121"/>
                </a:moveTo>
                <a:cubicBezTo>
                  <a:pt x="55" y="121"/>
                  <a:pt x="55" y="121"/>
                  <a:pt x="55" y="121"/>
                </a:cubicBezTo>
                <a:cubicBezTo>
                  <a:pt x="55" y="121"/>
                  <a:pt x="55" y="121"/>
                  <a:pt x="55" y="121"/>
                </a:cubicBezTo>
                <a:cubicBezTo>
                  <a:pt x="55" y="121"/>
                  <a:pt x="55" y="121"/>
                  <a:pt x="55" y="121"/>
                </a:cubicBezTo>
                <a:cubicBezTo>
                  <a:pt x="55" y="121"/>
                  <a:pt x="55" y="121"/>
                  <a:pt x="55" y="121"/>
                </a:cubicBezTo>
                <a:cubicBezTo>
                  <a:pt x="55" y="121"/>
                  <a:pt x="55" y="121"/>
                  <a:pt x="55" y="121"/>
                </a:cubicBezTo>
                <a:close/>
                <a:moveTo>
                  <a:pt x="56" y="125"/>
                </a:moveTo>
                <a:cubicBezTo>
                  <a:pt x="55" y="125"/>
                  <a:pt x="55" y="125"/>
                  <a:pt x="55" y="125"/>
                </a:cubicBezTo>
                <a:cubicBezTo>
                  <a:pt x="55" y="125"/>
                  <a:pt x="56" y="124"/>
                  <a:pt x="56" y="124"/>
                </a:cubicBezTo>
                <a:cubicBezTo>
                  <a:pt x="56" y="124"/>
                  <a:pt x="56" y="125"/>
                  <a:pt x="56" y="125"/>
                </a:cubicBezTo>
                <a:cubicBezTo>
                  <a:pt x="56" y="125"/>
                  <a:pt x="56" y="125"/>
                  <a:pt x="56" y="125"/>
                </a:cubicBezTo>
                <a:close/>
                <a:moveTo>
                  <a:pt x="56" y="120"/>
                </a:moveTo>
                <a:cubicBezTo>
                  <a:pt x="56" y="120"/>
                  <a:pt x="57" y="120"/>
                  <a:pt x="57" y="120"/>
                </a:cubicBezTo>
                <a:cubicBezTo>
                  <a:pt x="57" y="120"/>
                  <a:pt x="56" y="120"/>
                  <a:pt x="56" y="120"/>
                </a:cubicBezTo>
                <a:close/>
                <a:moveTo>
                  <a:pt x="57" y="124"/>
                </a:moveTo>
                <a:cubicBezTo>
                  <a:pt x="57" y="124"/>
                  <a:pt x="57" y="124"/>
                  <a:pt x="56" y="124"/>
                </a:cubicBezTo>
                <a:cubicBezTo>
                  <a:pt x="57" y="124"/>
                  <a:pt x="57" y="124"/>
                  <a:pt x="57" y="124"/>
                </a:cubicBezTo>
                <a:cubicBezTo>
                  <a:pt x="57" y="124"/>
                  <a:pt x="57" y="124"/>
                  <a:pt x="57" y="124"/>
                </a:cubicBezTo>
                <a:cubicBezTo>
                  <a:pt x="57" y="124"/>
                  <a:pt x="57" y="124"/>
                  <a:pt x="57" y="124"/>
                </a:cubicBezTo>
                <a:close/>
                <a:moveTo>
                  <a:pt x="57" y="124"/>
                </a:moveTo>
                <a:cubicBezTo>
                  <a:pt x="57" y="124"/>
                  <a:pt x="57" y="124"/>
                  <a:pt x="57" y="124"/>
                </a:cubicBezTo>
                <a:cubicBezTo>
                  <a:pt x="57" y="124"/>
                  <a:pt x="57" y="124"/>
                  <a:pt x="57" y="124"/>
                </a:cubicBezTo>
                <a:cubicBezTo>
                  <a:pt x="57" y="124"/>
                  <a:pt x="57" y="124"/>
                  <a:pt x="57" y="124"/>
                </a:cubicBezTo>
                <a:cubicBezTo>
                  <a:pt x="57" y="124"/>
                  <a:pt x="57" y="124"/>
                  <a:pt x="57" y="124"/>
                </a:cubicBezTo>
                <a:close/>
                <a:moveTo>
                  <a:pt x="58" y="117"/>
                </a:moveTo>
                <a:cubicBezTo>
                  <a:pt x="57" y="117"/>
                  <a:pt x="58" y="116"/>
                  <a:pt x="58" y="116"/>
                </a:cubicBezTo>
                <a:cubicBezTo>
                  <a:pt x="57" y="116"/>
                  <a:pt x="56" y="116"/>
                  <a:pt x="55" y="116"/>
                </a:cubicBezTo>
                <a:cubicBezTo>
                  <a:pt x="56" y="116"/>
                  <a:pt x="56" y="116"/>
                  <a:pt x="57" y="116"/>
                </a:cubicBezTo>
                <a:cubicBezTo>
                  <a:pt x="57" y="116"/>
                  <a:pt x="57" y="116"/>
                  <a:pt x="57" y="116"/>
                </a:cubicBezTo>
                <a:cubicBezTo>
                  <a:pt x="57" y="116"/>
                  <a:pt x="57" y="116"/>
                  <a:pt x="57" y="116"/>
                </a:cubicBezTo>
                <a:cubicBezTo>
                  <a:pt x="57" y="116"/>
                  <a:pt x="57" y="116"/>
                  <a:pt x="58" y="116"/>
                </a:cubicBezTo>
                <a:cubicBezTo>
                  <a:pt x="57" y="115"/>
                  <a:pt x="58" y="115"/>
                  <a:pt x="58" y="115"/>
                </a:cubicBezTo>
                <a:cubicBezTo>
                  <a:pt x="58" y="115"/>
                  <a:pt x="58" y="116"/>
                  <a:pt x="58" y="116"/>
                </a:cubicBezTo>
                <a:cubicBezTo>
                  <a:pt x="58" y="116"/>
                  <a:pt x="58" y="116"/>
                  <a:pt x="58" y="116"/>
                </a:cubicBezTo>
                <a:cubicBezTo>
                  <a:pt x="58" y="116"/>
                  <a:pt x="58" y="116"/>
                  <a:pt x="58" y="117"/>
                </a:cubicBezTo>
                <a:cubicBezTo>
                  <a:pt x="58" y="117"/>
                  <a:pt x="58" y="117"/>
                  <a:pt x="58" y="117"/>
                </a:cubicBezTo>
                <a:close/>
                <a:moveTo>
                  <a:pt x="58" y="123"/>
                </a:moveTo>
                <a:cubicBezTo>
                  <a:pt x="58" y="123"/>
                  <a:pt x="58" y="123"/>
                  <a:pt x="58" y="123"/>
                </a:cubicBezTo>
                <a:cubicBezTo>
                  <a:pt x="58" y="123"/>
                  <a:pt x="58" y="123"/>
                  <a:pt x="58" y="123"/>
                </a:cubicBezTo>
                <a:cubicBezTo>
                  <a:pt x="58" y="123"/>
                  <a:pt x="58" y="123"/>
                  <a:pt x="58" y="123"/>
                </a:cubicBezTo>
                <a:cubicBezTo>
                  <a:pt x="58" y="123"/>
                  <a:pt x="59" y="123"/>
                  <a:pt x="59" y="123"/>
                </a:cubicBezTo>
                <a:cubicBezTo>
                  <a:pt x="59" y="123"/>
                  <a:pt x="59" y="123"/>
                  <a:pt x="59" y="123"/>
                </a:cubicBezTo>
                <a:cubicBezTo>
                  <a:pt x="59" y="123"/>
                  <a:pt x="59" y="123"/>
                  <a:pt x="59" y="123"/>
                </a:cubicBezTo>
                <a:cubicBezTo>
                  <a:pt x="59" y="123"/>
                  <a:pt x="58" y="123"/>
                  <a:pt x="58" y="123"/>
                </a:cubicBezTo>
                <a:close/>
                <a:moveTo>
                  <a:pt x="59" y="117"/>
                </a:moveTo>
                <a:cubicBezTo>
                  <a:pt x="59" y="117"/>
                  <a:pt x="59" y="117"/>
                  <a:pt x="59" y="117"/>
                </a:cubicBezTo>
                <a:cubicBezTo>
                  <a:pt x="59" y="117"/>
                  <a:pt x="58" y="117"/>
                  <a:pt x="58" y="117"/>
                </a:cubicBezTo>
                <a:cubicBezTo>
                  <a:pt x="58" y="117"/>
                  <a:pt x="59" y="117"/>
                  <a:pt x="60" y="117"/>
                </a:cubicBezTo>
                <a:cubicBezTo>
                  <a:pt x="60" y="117"/>
                  <a:pt x="60" y="117"/>
                  <a:pt x="59" y="117"/>
                </a:cubicBezTo>
                <a:close/>
                <a:moveTo>
                  <a:pt x="60" y="116"/>
                </a:moveTo>
                <a:cubicBezTo>
                  <a:pt x="59" y="116"/>
                  <a:pt x="60" y="116"/>
                  <a:pt x="59" y="116"/>
                </a:cubicBezTo>
                <a:cubicBezTo>
                  <a:pt x="59" y="116"/>
                  <a:pt x="59" y="116"/>
                  <a:pt x="59" y="117"/>
                </a:cubicBezTo>
                <a:cubicBezTo>
                  <a:pt x="59" y="116"/>
                  <a:pt x="59" y="116"/>
                  <a:pt x="59" y="116"/>
                </a:cubicBezTo>
                <a:cubicBezTo>
                  <a:pt x="59" y="116"/>
                  <a:pt x="59" y="116"/>
                  <a:pt x="58" y="116"/>
                </a:cubicBezTo>
                <a:cubicBezTo>
                  <a:pt x="59" y="116"/>
                  <a:pt x="59" y="116"/>
                  <a:pt x="59" y="116"/>
                </a:cubicBezTo>
                <a:cubicBezTo>
                  <a:pt x="59" y="116"/>
                  <a:pt x="59" y="116"/>
                  <a:pt x="59" y="116"/>
                </a:cubicBezTo>
                <a:cubicBezTo>
                  <a:pt x="60" y="115"/>
                  <a:pt x="60" y="115"/>
                  <a:pt x="60" y="115"/>
                </a:cubicBezTo>
                <a:cubicBezTo>
                  <a:pt x="60" y="116"/>
                  <a:pt x="60" y="116"/>
                  <a:pt x="60" y="116"/>
                </a:cubicBezTo>
                <a:cubicBezTo>
                  <a:pt x="60" y="116"/>
                  <a:pt x="60" y="116"/>
                  <a:pt x="60" y="116"/>
                </a:cubicBezTo>
                <a:close/>
                <a:moveTo>
                  <a:pt x="60" y="123"/>
                </a:moveTo>
                <a:cubicBezTo>
                  <a:pt x="60" y="123"/>
                  <a:pt x="60" y="123"/>
                  <a:pt x="61" y="123"/>
                </a:cubicBezTo>
                <a:cubicBezTo>
                  <a:pt x="61" y="123"/>
                  <a:pt x="61" y="123"/>
                  <a:pt x="61" y="123"/>
                </a:cubicBezTo>
                <a:cubicBezTo>
                  <a:pt x="60" y="123"/>
                  <a:pt x="60" y="123"/>
                  <a:pt x="60" y="123"/>
                </a:cubicBezTo>
                <a:close/>
                <a:moveTo>
                  <a:pt x="62" y="118"/>
                </a:moveTo>
                <a:cubicBezTo>
                  <a:pt x="62" y="118"/>
                  <a:pt x="63" y="118"/>
                  <a:pt x="63" y="117"/>
                </a:cubicBezTo>
                <a:cubicBezTo>
                  <a:pt x="63" y="117"/>
                  <a:pt x="62" y="118"/>
                  <a:pt x="63" y="118"/>
                </a:cubicBezTo>
                <a:cubicBezTo>
                  <a:pt x="63" y="118"/>
                  <a:pt x="63" y="117"/>
                  <a:pt x="64" y="118"/>
                </a:cubicBezTo>
                <a:cubicBezTo>
                  <a:pt x="64" y="118"/>
                  <a:pt x="64" y="118"/>
                  <a:pt x="64" y="118"/>
                </a:cubicBezTo>
                <a:cubicBezTo>
                  <a:pt x="63" y="118"/>
                  <a:pt x="63" y="118"/>
                  <a:pt x="63" y="118"/>
                </a:cubicBezTo>
                <a:cubicBezTo>
                  <a:pt x="63" y="118"/>
                  <a:pt x="63" y="118"/>
                  <a:pt x="63" y="118"/>
                </a:cubicBezTo>
                <a:cubicBezTo>
                  <a:pt x="63" y="118"/>
                  <a:pt x="62" y="118"/>
                  <a:pt x="62" y="118"/>
                </a:cubicBezTo>
                <a:close/>
                <a:moveTo>
                  <a:pt x="63" y="123"/>
                </a:moveTo>
                <a:cubicBezTo>
                  <a:pt x="63" y="123"/>
                  <a:pt x="63" y="123"/>
                  <a:pt x="63" y="123"/>
                </a:cubicBezTo>
                <a:cubicBezTo>
                  <a:pt x="63" y="123"/>
                  <a:pt x="63" y="123"/>
                  <a:pt x="63" y="123"/>
                </a:cubicBezTo>
                <a:cubicBezTo>
                  <a:pt x="63" y="123"/>
                  <a:pt x="63" y="123"/>
                  <a:pt x="63" y="123"/>
                </a:cubicBezTo>
                <a:close/>
                <a:moveTo>
                  <a:pt x="63" y="122"/>
                </a:moveTo>
                <a:cubicBezTo>
                  <a:pt x="63" y="122"/>
                  <a:pt x="63" y="122"/>
                  <a:pt x="63" y="122"/>
                </a:cubicBezTo>
                <a:cubicBezTo>
                  <a:pt x="63" y="122"/>
                  <a:pt x="63" y="122"/>
                  <a:pt x="62" y="122"/>
                </a:cubicBezTo>
                <a:cubicBezTo>
                  <a:pt x="63" y="122"/>
                  <a:pt x="63" y="122"/>
                  <a:pt x="63" y="122"/>
                </a:cubicBezTo>
                <a:close/>
                <a:moveTo>
                  <a:pt x="63" y="124"/>
                </a:moveTo>
                <a:cubicBezTo>
                  <a:pt x="63" y="124"/>
                  <a:pt x="63" y="124"/>
                  <a:pt x="63" y="124"/>
                </a:cubicBezTo>
                <a:cubicBezTo>
                  <a:pt x="63" y="124"/>
                  <a:pt x="62" y="124"/>
                  <a:pt x="62" y="124"/>
                </a:cubicBezTo>
                <a:cubicBezTo>
                  <a:pt x="63" y="123"/>
                  <a:pt x="63" y="123"/>
                  <a:pt x="64" y="123"/>
                </a:cubicBezTo>
                <a:cubicBezTo>
                  <a:pt x="64" y="123"/>
                  <a:pt x="64" y="123"/>
                  <a:pt x="64" y="123"/>
                </a:cubicBezTo>
                <a:cubicBezTo>
                  <a:pt x="63" y="124"/>
                  <a:pt x="63" y="124"/>
                  <a:pt x="63" y="124"/>
                </a:cubicBezTo>
                <a:close/>
                <a:moveTo>
                  <a:pt x="66" y="123"/>
                </a:moveTo>
                <a:cubicBezTo>
                  <a:pt x="66" y="122"/>
                  <a:pt x="67" y="122"/>
                  <a:pt x="67" y="122"/>
                </a:cubicBezTo>
                <a:cubicBezTo>
                  <a:pt x="67" y="123"/>
                  <a:pt x="66" y="123"/>
                  <a:pt x="66" y="123"/>
                </a:cubicBezTo>
                <a:close/>
                <a:moveTo>
                  <a:pt x="66" y="117"/>
                </a:moveTo>
                <a:cubicBezTo>
                  <a:pt x="66" y="117"/>
                  <a:pt x="66" y="117"/>
                  <a:pt x="66" y="117"/>
                </a:cubicBezTo>
                <a:cubicBezTo>
                  <a:pt x="66" y="117"/>
                  <a:pt x="66" y="117"/>
                  <a:pt x="66" y="117"/>
                </a:cubicBezTo>
                <a:cubicBezTo>
                  <a:pt x="66" y="117"/>
                  <a:pt x="66" y="117"/>
                  <a:pt x="66" y="117"/>
                </a:cubicBezTo>
                <a:cubicBezTo>
                  <a:pt x="66" y="117"/>
                  <a:pt x="66" y="117"/>
                  <a:pt x="66" y="117"/>
                </a:cubicBezTo>
                <a:close/>
                <a:moveTo>
                  <a:pt x="66" y="117"/>
                </a:moveTo>
                <a:cubicBezTo>
                  <a:pt x="66" y="117"/>
                  <a:pt x="67" y="118"/>
                  <a:pt x="67" y="118"/>
                </a:cubicBezTo>
                <a:cubicBezTo>
                  <a:pt x="66" y="118"/>
                  <a:pt x="66" y="118"/>
                  <a:pt x="66" y="117"/>
                </a:cubicBezTo>
                <a:close/>
                <a:moveTo>
                  <a:pt x="67" y="117"/>
                </a:moveTo>
                <a:cubicBezTo>
                  <a:pt x="67" y="117"/>
                  <a:pt x="67" y="117"/>
                  <a:pt x="67" y="117"/>
                </a:cubicBezTo>
                <a:cubicBezTo>
                  <a:pt x="67" y="117"/>
                  <a:pt x="67" y="117"/>
                  <a:pt x="67" y="118"/>
                </a:cubicBezTo>
                <a:cubicBezTo>
                  <a:pt x="67" y="118"/>
                  <a:pt x="67" y="118"/>
                  <a:pt x="67" y="117"/>
                </a:cubicBezTo>
                <a:close/>
                <a:moveTo>
                  <a:pt x="68" y="117"/>
                </a:moveTo>
                <a:cubicBezTo>
                  <a:pt x="68" y="117"/>
                  <a:pt x="68" y="117"/>
                  <a:pt x="68" y="117"/>
                </a:cubicBezTo>
                <a:cubicBezTo>
                  <a:pt x="67" y="117"/>
                  <a:pt x="67" y="117"/>
                  <a:pt x="67" y="117"/>
                </a:cubicBezTo>
                <a:cubicBezTo>
                  <a:pt x="68" y="117"/>
                  <a:pt x="68" y="117"/>
                  <a:pt x="68" y="117"/>
                </a:cubicBezTo>
                <a:cubicBezTo>
                  <a:pt x="68" y="117"/>
                  <a:pt x="68" y="117"/>
                  <a:pt x="68" y="117"/>
                </a:cubicBezTo>
                <a:close/>
                <a:moveTo>
                  <a:pt x="69" y="117"/>
                </a:moveTo>
                <a:cubicBezTo>
                  <a:pt x="69" y="117"/>
                  <a:pt x="69" y="117"/>
                  <a:pt x="68" y="117"/>
                </a:cubicBezTo>
                <a:cubicBezTo>
                  <a:pt x="69" y="117"/>
                  <a:pt x="69" y="117"/>
                  <a:pt x="69" y="117"/>
                </a:cubicBezTo>
                <a:cubicBezTo>
                  <a:pt x="69" y="117"/>
                  <a:pt x="69" y="117"/>
                  <a:pt x="69" y="117"/>
                </a:cubicBezTo>
                <a:close/>
                <a:moveTo>
                  <a:pt x="69" y="122"/>
                </a:moveTo>
                <a:cubicBezTo>
                  <a:pt x="69" y="122"/>
                  <a:pt x="69" y="122"/>
                  <a:pt x="69" y="122"/>
                </a:cubicBezTo>
                <a:cubicBezTo>
                  <a:pt x="69" y="122"/>
                  <a:pt x="69" y="122"/>
                  <a:pt x="69" y="122"/>
                </a:cubicBezTo>
                <a:cubicBezTo>
                  <a:pt x="69" y="122"/>
                  <a:pt x="69" y="122"/>
                  <a:pt x="69" y="122"/>
                </a:cubicBezTo>
                <a:close/>
                <a:moveTo>
                  <a:pt x="69" y="123"/>
                </a:moveTo>
                <a:cubicBezTo>
                  <a:pt x="69" y="122"/>
                  <a:pt x="69" y="122"/>
                  <a:pt x="69" y="122"/>
                </a:cubicBezTo>
                <a:cubicBezTo>
                  <a:pt x="69" y="122"/>
                  <a:pt x="70" y="122"/>
                  <a:pt x="70" y="122"/>
                </a:cubicBezTo>
                <a:cubicBezTo>
                  <a:pt x="70" y="122"/>
                  <a:pt x="70" y="122"/>
                  <a:pt x="70" y="122"/>
                </a:cubicBezTo>
                <a:cubicBezTo>
                  <a:pt x="70" y="123"/>
                  <a:pt x="69" y="123"/>
                  <a:pt x="69" y="123"/>
                </a:cubicBezTo>
                <a:close/>
                <a:moveTo>
                  <a:pt x="69" y="117"/>
                </a:moveTo>
                <a:cubicBezTo>
                  <a:pt x="69" y="117"/>
                  <a:pt x="69" y="117"/>
                  <a:pt x="69" y="117"/>
                </a:cubicBezTo>
                <a:cubicBezTo>
                  <a:pt x="70" y="117"/>
                  <a:pt x="70" y="117"/>
                  <a:pt x="70" y="117"/>
                </a:cubicBezTo>
                <a:cubicBezTo>
                  <a:pt x="70" y="117"/>
                  <a:pt x="70" y="117"/>
                  <a:pt x="70" y="117"/>
                </a:cubicBezTo>
                <a:cubicBezTo>
                  <a:pt x="69" y="117"/>
                  <a:pt x="69" y="117"/>
                  <a:pt x="69" y="117"/>
                </a:cubicBezTo>
                <a:close/>
                <a:moveTo>
                  <a:pt x="70" y="117"/>
                </a:moveTo>
                <a:cubicBezTo>
                  <a:pt x="70" y="117"/>
                  <a:pt x="70" y="117"/>
                  <a:pt x="70" y="117"/>
                </a:cubicBezTo>
                <a:cubicBezTo>
                  <a:pt x="70" y="117"/>
                  <a:pt x="70" y="117"/>
                  <a:pt x="70" y="117"/>
                </a:cubicBezTo>
                <a:cubicBezTo>
                  <a:pt x="70" y="117"/>
                  <a:pt x="70" y="117"/>
                  <a:pt x="70" y="117"/>
                </a:cubicBezTo>
                <a:close/>
                <a:moveTo>
                  <a:pt x="71" y="117"/>
                </a:moveTo>
                <a:cubicBezTo>
                  <a:pt x="71" y="117"/>
                  <a:pt x="71" y="117"/>
                  <a:pt x="71" y="117"/>
                </a:cubicBezTo>
                <a:cubicBezTo>
                  <a:pt x="71" y="117"/>
                  <a:pt x="71" y="117"/>
                  <a:pt x="71" y="116"/>
                </a:cubicBezTo>
                <a:cubicBezTo>
                  <a:pt x="71" y="116"/>
                  <a:pt x="71" y="116"/>
                  <a:pt x="72" y="116"/>
                </a:cubicBezTo>
                <a:cubicBezTo>
                  <a:pt x="71" y="116"/>
                  <a:pt x="71" y="117"/>
                  <a:pt x="71" y="117"/>
                </a:cubicBezTo>
                <a:close/>
                <a:moveTo>
                  <a:pt x="73" y="114"/>
                </a:moveTo>
                <a:cubicBezTo>
                  <a:pt x="73" y="114"/>
                  <a:pt x="73" y="114"/>
                  <a:pt x="73" y="114"/>
                </a:cubicBezTo>
                <a:cubicBezTo>
                  <a:pt x="73" y="114"/>
                  <a:pt x="73" y="114"/>
                  <a:pt x="73" y="114"/>
                </a:cubicBezTo>
                <a:cubicBezTo>
                  <a:pt x="73" y="114"/>
                  <a:pt x="73" y="114"/>
                  <a:pt x="73" y="114"/>
                </a:cubicBezTo>
                <a:close/>
                <a:moveTo>
                  <a:pt x="74" y="121"/>
                </a:moveTo>
                <a:cubicBezTo>
                  <a:pt x="74" y="121"/>
                  <a:pt x="74" y="121"/>
                  <a:pt x="75" y="120"/>
                </a:cubicBezTo>
                <a:cubicBezTo>
                  <a:pt x="75" y="120"/>
                  <a:pt x="75" y="120"/>
                  <a:pt x="75" y="120"/>
                </a:cubicBezTo>
                <a:cubicBezTo>
                  <a:pt x="74" y="121"/>
                  <a:pt x="74" y="121"/>
                  <a:pt x="74" y="121"/>
                </a:cubicBezTo>
                <a:close/>
                <a:moveTo>
                  <a:pt x="86" y="111"/>
                </a:moveTo>
                <a:cubicBezTo>
                  <a:pt x="86" y="111"/>
                  <a:pt x="86" y="111"/>
                  <a:pt x="86" y="111"/>
                </a:cubicBezTo>
                <a:cubicBezTo>
                  <a:pt x="86" y="111"/>
                  <a:pt x="86" y="111"/>
                  <a:pt x="86" y="111"/>
                </a:cubicBezTo>
                <a:cubicBezTo>
                  <a:pt x="86" y="111"/>
                  <a:pt x="86" y="111"/>
                  <a:pt x="86" y="111"/>
                </a:cubicBezTo>
                <a:close/>
                <a:moveTo>
                  <a:pt x="86" y="111"/>
                </a:moveTo>
                <a:cubicBezTo>
                  <a:pt x="86" y="111"/>
                  <a:pt x="86" y="111"/>
                  <a:pt x="86" y="111"/>
                </a:cubicBezTo>
                <a:cubicBezTo>
                  <a:pt x="87" y="111"/>
                  <a:pt x="87" y="111"/>
                  <a:pt x="87" y="111"/>
                </a:cubicBezTo>
                <a:cubicBezTo>
                  <a:pt x="87" y="111"/>
                  <a:pt x="87" y="111"/>
                  <a:pt x="86" y="111"/>
                </a:cubicBezTo>
                <a:close/>
                <a:moveTo>
                  <a:pt x="85" y="110"/>
                </a:moveTo>
                <a:cubicBezTo>
                  <a:pt x="85" y="111"/>
                  <a:pt x="85" y="111"/>
                  <a:pt x="84" y="111"/>
                </a:cubicBezTo>
                <a:cubicBezTo>
                  <a:pt x="84" y="111"/>
                  <a:pt x="85" y="110"/>
                  <a:pt x="84" y="110"/>
                </a:cubicBezTo>
                <a:cubicBezTo>
                  <a:pt x="84" y="110"/>
                  <a:pt x="84" y="111"/>
                  <a:pt x="84" y="111"/>
                </a:cubicBezTo>
                <a:cubicBezTo>
                  <a:pt x="84" y="110"/>
                  <a:pt x="84" y="110"/>
                  <a:pt x="84" y="110"/>
                </a:cubicBezTo>
                <a:cubicBezTo>
                  <a:pt x="84" y="111"/>
                  <a:pt x="84" y="110"/>
                  <a:pt x="83" y="111"/>
                </a:cubicBezTo>
                <a:cubicBezTo>
                  <a:pt x="83" y="111"/>
                  <a:pt x="83" y="111"/>
                  <a:pt x="83" y="111"/>
                </a:cubicBezTo>
                <a:cubicBezTo>
                  <a:pt x="83" y="111"/>
                  <a:pt x="82" y="112"/>
                  <a:pt x="81" y="111"/>
                </a:cubicBezTo>
                <a:cubicBezTo>
                  <a:pt x="81" y="112"/>
                  <a:pt x="81" y="112"/>
                  <a:pt x="81" y="112"/>
                </a:cubicBezTo>
                <a:cubicBezTo>
                  <a:pt x="81" y="112"/>
                  <a:pt x="81" y="112"/>
                  <a:pt x="80" y="112"/>
                </a:cubicBezTo>
                <a:cubicBezTo>
                  <a:pt x="80" y="112"/>
                  <a:pt x="80" y="112"/>
                  <a:pt x="80" y="112"/>
                </a:cubicBezTo>
                <a:cubicBezTo>
                  <a:pt x="78" y="111"/>
                  <a:pt x="77" y="113"/>
                  <a:pt x="74" y="113"/>
                </a:cubicBezTo>
                <a:cubicBezTo>
                  <a:pt x="74" y="113"/>
                  <a:pt x="74" y="114"/>
                  <a:pt x="73" y="113"/>
                </a:cubicBezTo>
                <a:cubicBezTo>
                  <a:pt x="73" y="113"/>
                  <a:pt x="73" y="114"/>
                  <a:pt x="73" y="114"/>
                </a:cubicBezTo>
                <a:cubicBezTo>
                  <a:pt x="73" y="114"/>
                  <a:pt x="73" y="114"/>
                  <a:pt x="73" y="114"/>
                </a:cubicBezTo>
                <a:cubicBezTo>
                  <a:pt x="73" y="114"/>
                  <a:pt x="73" y="113"/>
                  <a:pt x="73" y="113"/>
                </a:cubicBezTo>
                <a:cubicBezTo>
                  <a:pt x="72" y="113"/>
                  <a:pt x="73" y="114"/>
                  <a:pt x="72" y="114"/>
                </a:cubicBezTo>
                <a:cubicBezTo>
                  <a:pt x="72" y="114"/>
                  <a:pt x="72" y="114"/>
                  <a:pt x="72" y="114"/>
                </a:cubicBezTo>
                <a:cubicBezTo>
                  <a:pt x="72" y="114"/>
                  <a:pt x="72" y="114"/>
                  <a:pt x="72" y="114"/>
                </a:cubicBezTo>
                <a:cubicBezTo>
                  <a:pt x="72" y="114"/>
                  <a:pt x="72" y="114"/>
                  <a:pt x="72" y="114"/>
                </a:cubicBezTo>
                <a:cubicBezTo>
                  <a:pt x="72" y="114"/>
                  <a:pt x="72" y="114"/>
                  <a:pt x="71" y="115"/>
                </a:cubicBezTo>
                <a:cubicBezTo>
                  <a:pt x="72" y="114"/>
                  <a:pt x="72" y="114"/>
                  <a:pt x="72" y="114"/>
                </a:cubicBezTo>
                <a:cubicBezTo>
                  <a:pt x="71" y="114"/>
                  <a:pt x="71" y="114"/>
                  <a:pt x="71" y="114"/>
                </a:cubicBezTo>
                <a:cubicBezTo>
                  <a:pt x="71" y="114"/>
                  <a:pt x="71" y="114"/>
                  <a:pt x="71" y="115"/>
                </a:cubicBezTo>
                <a:cubicBezTo>
                  <a:pt x="71" y="115"/>
                  <a:pt x="71" y="115"/>
                  <a:pt x="71" y="115"/>
                </a:cubicBezTo>
                <a:cubicBezTo>
                  <a:pt x="71" y="114"/>
                  <a:pt x="71" y="114"/>
                  <a:pt x="71" y="114"/>
                </a:cubicBezTo>
                <a:cubicBezTo>
                  <a:pt x="71" y="114"/>
                  <a:pt x="70" y="114"/>
                  <a:pt x="70" y="114"/>
                </a:cubicBezTo>
                <a:cubicBezTo>
                  <a:pt x="70" y="114"/>
                  <a:pt x="70" y="114"/>
                  <a:pt x="70" y="114"/>
                </a:cubicBezTo>
                <a:cubicBezTo>
                  <a:pt x="70" y="115"/>
                  <a:pt x="70" y="115"/>
                  <a:pt x="69" y="115"/>
                </a:cubicBezTo>
                <a:cubicBezTo>
                  <a:pt x="69" y="115"/>
                  <a:pt x="69" y="115"/>
                  <a:pt x="69" y="115"/>
                </a:cubicBezTo>
                <a:cubicBezTo>
                  <a:pt x="69" y="115"/>
                  <a:pt x="68" y="115"/>
                  <a:pt x="68" y="115"/>
                </a:cubicBezTo>
                <a:cubicBezTo>
                  <a:pt x="68" y="115"/>
                  <a:pt x="68" y="115"/>
                  <a:pt x="68" y="115"/>
                </a:cubicBezTo>
                <a:cubicBezTo>
                  <a:pt x="68" y="116"/>
                  <a:pt x="68" y="116"/>
                  <a:pt x="68" y="116"/>
                </a:cubicBezTo>
                <a:cubicBezTo>
                  <a:pt x="68" y="117"/>
                  <a:pt x="67" y="117"/>
                  <a:pt x="67" y="117"/>
                </a:cubicBezTo>
                <a:cubicBezTo>
                  <a:pt x="67" y="117"/>
                  <a:pt x="67" y="117"/>
                  <a:pt x="67" y="117"/>
                </a:cubicBezTo>
                <a:cubicBezTo>
                  <a:pt x="67" y="117"/>
                  <a:pt x="67" y="117"/>
                  <a:pt x="67" y="117"/>
                </a:cubicBezTo>
                <a:cubicBezTo>
                  <a:pt x="67" y="117"/>
                  <a:pt x="67" y="117"/>
                  <a:pt x="67" y="117"/>
                </a:cubicBezTo>
                <a:cubicBezTo>
                  <a:pt x="67" y="117"/>
                  <a:pt x="67" y="117"/>
                  <a:pt x="67" y="117"/>
                </a:cubicBezTo>
                <a:cubicBezTo>
                  <a:pt x="67" y="116"/>
                  <a:pt x="67" y="116"/>
                  <a:pt x="67" y="116"/>
                </a:cubicBezTo>
                <a:cubicBezTo>
                  <a:pt x="66" y="116"/>
                  <a:pt x="66" y="116"/>
                  <a:pt x="66" y="116"/>
                </a:cubicBezTo>
                <a:cubicBezTo>
                  <a:pt x="67" y="116"/>
                  <a:pt x="67" y="116"/>
                  <a:pt x="67" y="115"/>
                </a:cubicBezTo>
                <a:cubicBezTo>
                  <a:pt x="66" y="115"/>
                  <a:pt x="66" y="115"/>
                  <a:pt x="66" y="115"/>
                </a:cubicBezTo>
                <a:cubicBezTo>
                  <a:pt x="66" y="115"/>
                  <a:pt x="66" y="115"/>
                  <a:pt x="66" y="115"/>
                </a:cubicBezTo>
                <a:cubicBezTo>
                  <a:pt x="66" y="115"/>
                  <a:pt x="66" y="116"/>
                  <a:pt x="66" y="116"/>
                </a:cubicBezTo>
                <a:cubicBezTo>
                  <a:pt x="66" y="116"/>
                  <a:pt x="66" y="116"/>
                  <a:pt x="66" y="115"/>
                </a:cubicBezTo>
                <a:cubicBezTo>
                  <a:pt x="66" y="116"/>
                  <a:pt x="66" y="116"/>
                  <a:pt x="66" y="117"/>
                </a:cubicBezTo>
                <a:cubicBezTo>
                  <a:pt x="66" y="117"/>
                  <a:pt x="66" y="117"/>
                  <a:pt x="65" y="117"/>
                </a:cubicBezTo>
                <a:cubicBezTo>
                  <a:pt x="65" y="117"/>
                  <a:pt x="65" y="117"/>
                  <a:pt x="65" y="116"/>
                </a:cubicBezTo>
                <a:cubicBezTo>
                  <a:pt x="65" y="116"/>
                  <a:pt x="66" y="116"/>
                  <a:pt x="66" y="116"/>
                </a:cubicBezTo>
                <a:cubicBezTo>
                  <a:pt x="66" y="116"/>
                  <a:pt x="66" y="116"/>
                  <a:pt x="66" y="116"/>
                </a:cubicBezTo>
                <a:cubicBezTo>
                  <a:pt x="66" y="116"/>
                  <a:pt x="66" y="115"/>
                  <a:pt x="66" y="115"/>
                </a:cubicBezTo>
                <a:cubicBezTo>
                  <a:pt x="66" y="115"/>
                  <a:pt x="66" y="115"/>
                  <a:pt x="66" y="115"/>
                </a:cubicBezTo>
                <a:cubicBezTo>
                  <a:pt x="65" y="115"/>
                  <a:pt x="63" y="114"/>
                  <a:pt x="63" y="116"/>
                </a:cubicBezTo>
                <a:cubicBezTo>
                  <a:pt x="62" y="116"/>
                  <a:pt x="63" y="115"/>
                  <a:pt x="62" y="115"/>
                </a:cubicBezTo>
                <a:cubicBezTo>
                  <a:pt x="62" y="116"/>
                  <a:pt x="61" y="115"/>
                  <a:pt x="60" y="116"/>
                </a:cubicBezTo>
                <a:cubicBezTo>
                  <a:pt x="60" y="116"/>
                  <a:pt x="60" y="116"/>
                  <a:pt x="60" y="116"/>
                </a:cubicBezTo>
                <a:cubicBezTo>
                  <a:pt x="60" y="116"/>
                  <a:pt x="60" y="115"/>
                  <a:pt x="60" y="115"/>
                </a:cubicBezTo>
                <a:cubicBezTo>
                  <a:pt x="60" y="115"/>
                  <a:pt x="60" y="115"/>
                  <a:pt x="60" y="115"/>
                </a:cubicBezTo>
                <a:cubicBezTo>
                  <a:pt x="60" y="115"/>
                  <a:pt x="60" y="115"/>
                  <a:pt x="60" y="115"/>
                </a:cubicBezTo>
                <a:cubicBezTo>
                  <a:pt x="61" y="116"/>
                  <a:pt x="62" y="115"/>
                  <a:pt x="62" y="115"/>
                </a:cubicBezTo>
                <a:cubicBezTo>
                  <a:pt x="62" y="115"/>
                  <a:pt x="62" y="115"/>
                  <a:pt x="63" y="115"/>
                </a:cubicBezTo>
                <a:cubicBezTo>
                  <a:pt x="63" y="114"/>
                  <a:pt x="64" y="114"/>
                  <a:pt x="65" y="114"/>
                </a:cubicBezTo>
                <a:cubicBezTo>
                  <a:pt x="65" y="114"/>
                  <a:pt x="65" y="114"/>
                  <a:pt x="65" y="115"/>
                </a:cubicBezTo>
                <a:cubicBezTo>
                  <a:pt x="65" y="115"/>
                  <a:pt x="66" y="114"/>
                  <a:pt x="66" y="114"/>
                </a:cubicBezTo>
                <a:cubicBezTo>
                  <a:pt x="66" y="114"/>
                  <a:pt x="65" y="114"/>
                  <a:pt x="65" y="114"/>
                </a:cubicBezTo>
                <a:cubicBezTo>
                  <a:pt x="66" y="114"/>
                  <a:pt x="66" y="114"/>
                  <a:pt x="66" y="113"/>
                </a:cubicBezTo>
                <a:cubicBezTo>
                  <a:pt x="67" y="114"/>
                  <a:pt x="67" y="113"/>
                  <a:pt x="68" y="113"/>
                </a:cubicBezTo>
                <a:cubicBezTo>
                  <a:pt x="68" y="113"/>
                  <a:pt x="68" y="113"/>
                  <a:pt x="68" y="113"/>
                </a:cubicBezTo>
                <a:cubicBezTo>
                  <a:pt x="68" y="113"/>
                  <a:pt x="68" y="113"/>
                  <a:pt x="68" y="113"/>
                </a:cubicBezTo>
                <a:cubicBezTo>
                  <a:pt x="68" y="112"/>
                  <a:pt x="69" y="112"/>
                  <a:pt x="69" y="113"/>
                </a:cubicBezTo>
                <a:cubicBezTo>
                  <a:pt x="69" y="113"/>
                  <a:pt x="68" y="112"/>
                  <a:pt x="68" y="113"/>
                </a:cubicBezTo>
                <a:cubicBezTo>
                  <a:pt x="68" y="113"/>
                  <a:pt x="68" y="113"/>
                  <a:pt x="68" y="113"/>
                </a:cubicBezTo>
                <a:cubicBezTo>
                  <a:pt x="68" y="113"/>
                  <a:pt x="68" y="113"/>
                  <a:pt x="68" y="113"/>
                </a:cubicBezTo>
                <a:cubicBezTo>
                  <a:pt x="68" y="113"/>
                  <a:pt x="68" y="113"/>
                  <a:pt x="68" y="113"/>
                </a:cubicBezTo>
                <a:cubicBezTo>
                  <a:pt x="68" y="113"/>
                  <a:pt x="68" y="114"/>
                  <a:pt x="68" y="114"/>
                </a:cubicBezTo>
                <a:cubicBezTo>
                  <a:pt x="69" y="114"/>
                  <a:pt x="69" y="114"/>
                  <a:pt x="69" y="113"/>
                </a:cubicBezTo>
                <a:cubicBezTo>
                  <a:pt x="69" y="113"/>
                  <a:pt x="69" y="113"/>
                  <a:pt x="69" y="113"/>
                </a:cubicBezTo>
                <a:cubicBezTo>
                  <a:pt x="69" y="113"/>
                  <a:pt x="69" y="113"/>
                  <a:pt x="69" y="113"/>
                </a:cubicBezTo>
                <a:cubicBezTo>
                  <a:pt x="70" y="113"/>
                  <a:pt x="70" y="112"/>
                  <a:pt x="70" y="113"/>
                </a:cubicBezTo>
                <a:cubicBezTo>
                  <a:pt x="70" y="113"/>
                  <a:pt x="71" y="113"/>
                  <a:pt x="71" y="113"/>
                </a:cubicBezTo>
                <a:cubicBezTo>
                  <a:pt x="71" y="113"/>
                  <a:pt x="71" y="113"/>
                  <a:pt x="71" y="113"/>
                </a:cubicBezTo>
                <a:cubicBezTo>
                  <a:pt x="71" y="113"/>
                  <a:pt x="71" y="113"/>
                  <a:pt x="71" y="113"/>
                </a:cubicBezTo>
                <a:cubicBezTo>
                  <a:pt x="72" y="113"/>
                  <a:pt x="72" y="113"/>
                  <a:pt x="73" y="112"/>
                </a:cubicBezTo>
                <a:cubicBezTo>
                  <a:pt x="73" y="112"/>
                  <a:pt x="73" y="112"/>
                  <a:pt x="73" y="112"/>
                </a:cubicBezTo>
                <a:cubicBezTo>
                  <a:pt x="73" y="113"/>
                  <a:pt x="73" y="113"/>
                  <a:pt x="73" y="113"/>
                </a:cubicBezTo>
                <a:cubicBezTo>
                  <a:pt x="73" y="113"/>
                  <a:pt x="73" y="113"/>
                  <a:pt x="74" y="113"/>
                </a:cubicBezTo>
                <a:cubicBezTo>
                  <a:pt x="73" y="112"/>
                  <a:pt x="73" y="112"/>
                  <a:pt x="73" y="112"/>
                </a:cubicBezTo>
                <a:cubicBezTo>
                  <a:pt x="73" y="112"/>
                  <a:pt x="74" y="112"/>
                  <a:pt x="74" y="112"/>
                </a:cubicBezTo>
                <a:cubicBezTo>
                  <a:pt x="74" y="112"/>
                  <a:pt x="74" y="112"/>
                  <a:pt x="74" y="112"/>
                </a:cubicBezTo>
                <a:cubicBezTo>
                  <a:pt x="74" y="112"/>
                  <a:pt x="74" y="112"/>
                  <a:pt x="74" y="111"/>
                </a:cubicBezTo>
                <a:cubicBezTo>
                  <a:pt x="74" y="112"/>
                  <a:pt x="74" y="113"/>
                  <a:pt x="75" y="112"/>
                </a:cubicBezTo>
                <a:cubicBezTo>
                  <a:pt x="75" y="112"/>
                  <a:pt x="75" y="112"/>
                  <a:pt x="75" y="111"/>
                </a:cubicBezTo>
                <a:cubicBezTo>
                  <a:pt x="75" y="111"/>
                  <a:pt x="75" y="111"/>
                  <a:pt x="75" y="111"/>
                </a:cubicBezTo>
                <a:cubicBezTo>
                  <a:pt x="75" y="112"/>
                  <a:pt x="76" y="111"/>
                  <a:pt x="76" y="111"/>
                </a:cubicBezTo>
                <a:cubicBezTo>
                  <a:pt x="76" y="112"/>
                  <a:pt x="76" y="112"/>
                  <a:pt x="77" y="112"/>
                </a:cubicBezTo>
                <a:cubicBezTo>
                  <a:pt x="77" y="111"/>
                  <a:pt x="77" y="112"/>
                  <a:pt x="77" y="111"/>
                </a:cubicBezTo>
                <a:cubicBezTo>
                  <a:pt x="77" y="111"/>
                  <a:pt x="77" y="112"/>
                  <a:pt x="77" y="111"/>
                </a:cubicBezTo>
                <a:cubicBezTo>
                  <a:pt x="77" y="111"/>
                  <a:pt x="77" y="111"/>
                  <a:pt x="77" y="111"/>
                </a:cubicBezTo>
                <a:cubicBezTo>
                  <a:pt x="77" y="111"/>
                  <a:pt x="78" y="111"/>
                  <a:pt x="78" y="110"/>
                </a:cubicBezTo>
                <a:cubicBezTo>
                  <a:pt x="78" y="110"/>
                  <a:pt x="78" y="110"/>
                  <a:pt x="78" y="110"/>
                </a:cubicBezTo>
                <a:cubicBezTo>
                  <a:pt x="78" y="110"/>
                  <a:pt x="78" y="110"/>
                  <a:pt x="78" y="110"/>
                </a:cubicBezTo>
                <a:cubicBezTo>
                  <a:pt x="79" y="111"/>
                  <a:pt x="80" y="111"/>
                  <a:pt x="80" y="111"/>
                </a:cubicBezTo>
                <a:cubicBezTo>
                  <a:pt x="80" y="110"/>
                  <a:pt x="81" y="110"/>
                  <a:pt x="82" y="110"/>
                </a:cubicBezTo>
                <a:cubicBezTo>
                  <a:pt x="82" y="110"/>
                  <a:pt x="82" y="110"/>
                  <a:pt x="82" y="110"/>
                </a:cubicBezTo>
                <a:cubicBezTo>
                  <a:pt x="82" y="110"/>
                  <a:pt x="82" y="110"/>
                  <a:pt x="82" y="110"/>
                </a:cubicBezTo>
                <a:cubicBezTo>
                  <a:pt x="82" y="110"/>
                  <a:pt x="82" y="110"/>
                  <a:pt x="83" y="110"/>
                </a:cubicBezTo>
                <a:cubicBezTo>
                  <a:pt x="83" y="110"/>
                  <a:pt x="83" y="110"/>
                  <a:pt x="83" y="110"/>
                </a:cubicBezTo>
                <a:cubicBezTo>
                  <a:pt x="83" y="110"/>
                  <a:pt x="82" y="110"/>
                  <a:pt x="82" y="111"/>
                </a:cubicBezTo>
                <a:cubicBezTo>
                  <a:pt x="83" y="111"/>
                  <a:pt x="83" y="110"/>
                  <a:pt x="84" y="110"/>
                </a:cubicBezTo>
                <a:cubicBezTo>
                  <a:pt x="84" y="110"/>
                  <a:pt x="84" y="110"/>
                  <a:pt x="84" y="110"/>
                </a:cubicBezTo>
                <a:cubicBezTo>
                  <a:pt x="84" y="110"/>
                  <a:pt x="84" y="110"/>
                  <a:pt x="84" y="110"/>
                </a:cubicBezTo>
                <a:cubicBezTo>
                  <a:pt x="84" y="110"/>
                  <a:pt x="84" y="110"/>
                  <a:pt x="84" y="109"/>
                </a:cubicBezTo>
                <a:cubicBezTo>
                  <a:pt x="84" y="109"/>
                  <a:pt x="84" y="109"/>
                  <a:pt x="85" y="109"/>
                </a:cubicBezTo>
                <a:cubicBezTo>
                  <a:pt x="85" y="109"/>
                  <a:pt x="85" y="109"/>
                  <a:pt x="85" y="109"/>
                </a:cubicBezTo>
                <a:cubicBezTo>
                  <a:pt x="85" y="109"/>
                  <a:pt x="85" y="109"/>
                  <a:pt x="85" y="109"/>
                </a:cubicBezTo>
                <a:cubicBezTo>
                  <a:pt x="85" y="109"/>
                  <a:pt x="85" y="109"/>
                  <a:pt x="86" y="109"/>
                </a:cubicBezTo>
                <a:cubicBezTo>
                  <a:pt x="86" y="109"/>
                  <a:pt x="86" y="109"/>
                  <a:pt x="86" y="110"/>
                </a:cubicBezTo>
                <a:cubicBezTo>
                  <a:pt x="86" y="109"/>
                  <a:pt x="86" y="110"/>
                  <a:pt x="86" y="110"/>
                </a:cubicBezTo>
                <a:cubicBezTo>
                  <a:pt x="86" y="110"/>
                  <a:pt x="86" y="110"/>
                  <a:pt x="86" y="110"/>
                </a:cubicBezTo>
                <a:cubicBezTo>
                  <a:pt x="86" y="110"/>
                  <a:pt x="87" y="110"/>
                  <a:pt x="86" y="110"/>
                </a:cubicBezTo>
                <a:cubicBezTo>
                  <a:pt x="87" y="109"/>
                  <a:pt x="89" y="109"/>
                  <a:pt x="90" y="109"/>
                </a:cubicBezTo>
                <a:cubicBezTo>
                  <a:pt x="90" y="109"/>
                  <a:pt x="90" y="109"/>
                  <a:pt x="90" y="108"/>
                </a:cubicBezTo>
                <a:cubicBezTo>
                  <a:pt x="90" y="108"/>
                  <a:pt x="90" y="108"/>
                  <a:pt x="90" y="108"/>
                </a:cubicBezTo>
                <a:cubicBezTo>
                  <a:pt x="90" y="108"/>
                  <a:pt x="90" y="108"/>
                  <a:pt x="90" y="108"/>
                </a:cubicBezTo>
                <a:cubicBezTo>
                  <a:pt x="90" y="108"/>
                  <a:pt x="90" y="108"/>
                  <a:pt x="90" y="108"/>
                </a:cubicBezTo>
                <a:cubicBezTo>
                  <a:pt x="90" y="108"/>
                  <a:pt x="90" y="108"/>
                  <a:pt x="90" y="108"/>
                </a:cubicBezTo>
                <a:cubicBezTo>
                  <a:pt x="90" y="108"/>
                  <a:pt x="90" y="108"/>
                  <a:pt x="90" y="108"/>
                </a:cubicBezTo>
                <a:cubicBezTo>
                  <a:pt x="90" y="108"/>
                  <a:pt x="90" y="108"/>
                  <a:pt x="90" y="108"/>
                </a:cubicBezTo>
                <a:cubicBezTo>
                  <a:pt x="90" y="108"/>
                  <a:pt x="90" y="108"/>
                  <a:pt x="91" y="109"/>
                </a:cubicBezTo>
                <a:cubicBezTo>
                  <a:pt x="91" y="109"/>
                  <a:pt x="90" y="109"/>
                  <a:pt x="91" y="109"/>
                </a:cubicBezTo>
                <a:cubicBezTo>
                  <a:pt x="91" y="109"/>
                  <a:pt x="91" y="109"/>
                  <a:pt x="91" y="109"/>
                </a:cubicBezTo>
                <a:cubicBezTo>
                  <a:pt x="91" y="109"/>
                  <a:pt x="91" y="109"/>
                  <a:pt x="91" y="109"/>
                </a:cubicBezTo>
                <a:cubicBezTo>
                  <a:pt x="91" y="108"/>
                  <a:pt x="91" y="108"/>
                  <a:pt x="91" y="108"/>
                </a:cubicBezTo>
                <a:cubicBezTo>
                  <a:pt x="91" y="109"/>
                  <a:pt x="91" y="109"/>
                  <a:pt x="92" y="109"/>
                </a:cubicBezTo>
                <a:cubicBezTo>
                  <a:pt x="92" y="109"/>
                  <a:pt x="92" y="109"/>
                  <a:pt x="92" y="109"/>
                </a:cubicBezTo>
                <a:cubicBezTo>
                  <a:pt x="92" y="109"/>
                  <a:pt x="93" y="109"/>
                  <a:pt x="93" y="109"/>
                </a:cubicBezTo>
                <a:cubicBezTo>
                  <a:pt x="93" y="109"/>
                  <a:pt x="93" y="109"/>
                  <a:pt x="93" y="109"/>
                </a:cubicBezTo>
                <a:cubicBezTo>
                  <a:pt x="93" y="109"/>
                  <a:pt x="93" y="109"/>
                  <a:pt x="93" y="109"/>
                </a:cubicBezTo>
                <a:cubicBezTo>
                  <a:pt x="93" y="109"/>
                  <a:pt x="93" y="109"/>
                  <a:pt x="93" y="109"/>
                </a:cubicBezTo>
                <a:cubicBezTo>
                  <a:pt x="93" y="109"/>
                  <a:pt x="93" y="109"/>
                  <a:pt x="93" y="109"/>
                </a:cubicBezTo>
                <a:cubicBezTo>
                  <a:pt x="93" y="109"/>
                  <a:pt x="93" y="109"/>
                  <a:pt x="93" y="109"/>
                </a:cubicBezTo>
                <a:cubicBezTo>
                  <a:pt x="93" y="109"/>
                  <a:pt x="93" y="109"/>
                  <a:pt x="92" y="109"/>
                </a:cubicBezTo>
                <a:cubicBezTo>
                  <a:pt x="92" y="109"/>
                  <a:pt x="92" y="109"/>
                  <a:pt x="92" y="109"/>
                </a:cubicBezTo>
                <a:cubicBezTo>
                  <a:pt x="92" y="109"/>
                  <a:pt x="92" y="109"/>
                  <a:pt x="92" y="109"/>
                </a:cubicBezTo>
                <a:cubicBezTo>
                  <a:pt x="91" y="109"/>
                  <a:pt x="91" y="109"/>
                  <a:pt x="90" y="109"/>
                </a:cubicBezTo>
                <a:cubicBezTo>
                  <a:pt x="90" y="109"/>
                  <a:pt x="90" y="109"/>
                  <a:pt x="91" y="109"/>
                </a:cubicBezTo>
                <a:cubicBezTo>
                  <a:pt x="90" y="109"/>
                  <a:pt x="90" y="110"/>
                  <a:pt x="89" y="110"/>
                </a:cubicBezTo>
                <a:cubicBezTo>
                  <a:pt x="89" y="110"/>
                  <a:pt x="89" y="110"/>
                  <a:pt x="90" y="110"/>
                </a:cubicBezTo>
                <a:cubicBezTo>
                  <a:pt x="90" y="109"/>
                  <a:pt x="88" y="109"/>
                  <a:pt x="89" y="110"/>
                </a:cubicBezTo>
                <a:cubicBezTo>
                  <a:pt x="88" y="110"/>
                  <a:pt x="86" y="111"/>
                  <a:pt x="85" y="110"/>
                </a:cubicBezTo>
                <a:close/>
                <a:moveTo>
                  <a:pt x="69" y="113"/>
                </a:moveTo>
                <a:cubicBezTo>
                  <a:pt x="69" y="113"/>
                  <a:pt x="69" y="113"/>
                  <a:pt x="69" y="113"/>
                </a:cubicBezTo>
                <a:cubicBezTo>
                  <a:pt x="69" y="113"/>
                  <a:pt x="69" y="113"/>
                  <a:pt x="69" y="113"/>
                </a:cubicBezTo>
                <a:cubicBezTo>
                  <a:pt x="69" y="113"/>
                  <a:pt x="69" y="113"/>
                  <a:pt x="69" y="113"/>
                </a:cubicBezTo>
                <a:close/>
                <a:moveTo>
                  <a:pt x="91" y="118"/>
                </a:moveTo>
                <a:cubicBezTo>
                  <a:pt x="91" y="118"/>
                  <a:pt x="91" y="118"/>
                  <a:pt x="91" y="118"/>
                </a:cubicBezTo>
                <a:cubicBezTo>
                  <a:pt x="91" y="119"/>
                  <a:pt x="91" y="119"/>
                  <a:pt x="91" y="119"/>
                </a:cubicBezTo>
                <a:cubicBezTo>
                  <a:pt x="91" y="119"/>
                  <a:pt x="91" y="119"/>
                  <a:pt x="91" y="119"/>
                </a:cubicBezTo>
                <a:cubicBezTo>
                  <a:pt x="90" y="119"/>
                  <a:pt x="91" y="119"/>
                  <a:pt x="91" y="118"/>
                </a:cubicBezTo>
                <a:close/>
                <a:moveTo>
                  <a:pt x="90" y="117"/>
                </a:moveTo>
                <a:cubicBezTo>
                  <a:pt x="90" y="117"/>
                  <a:pt x="91" y="117"/>
                  <a:pt x="91" y="117"/>
                </a:cubicBezTo>
                <a:cubicBezTo>
                  <a:pt x="91" y="117"/>
                  <a:pt x="91" y="118"/>
                  <a:pt x="90" y="117"/>
                </a:cubicBezTo>
                <a:close/>
                <a:moveTo>
                  <a:pt x="88" y="119"/>
                </a:moveTo>
                <a:cubicBezTo>
                  <a:pt x="88" y="120"/>
                  <a:pt x="88" y="120"/>
                  <a:pt x="88" y="120"/>
                </a:cubicBezTo>
                <a:cubicBezTo>
                  <a:pt x="88" y="120"/>
                  <a:pt x="88" y="120"/>
                  <a:pt x="88" y="120"/>
                </a:cubicBezTo>
                <a:cubicBezTo>
                  <a:pt x="88" y="120"/>
                  <a:pt x="88" y="119"/>
                  <a:pt x="88" y="119"/>
                </a:cubicBezTo>
                <a:close/>
                <a:moveTo>
                  <a:pt x="88" y="118"/>
                </a:moveTo>
                <a:cubicBezTo>
                  <a:pt x="88" y="118"/>
                  <a:pt x="88" y="118"/>
                  <a:pt x="88" y="118"/>
                </a:cubicBezTo>
                <a:cubicBezTo>
                  <a:pt x="88" y="118"/>
                  <a:pt x="88" y="118"/>
                  <a:pt x="88" y="118"/>
                </a:cubicBezTo>
                <a:cubicBezTo>
                  <a:pt x="88" y="118"/>
                  <a:pt x="88" y="118"/>
                  <a:pt x="88" y="118"/>
                </a:cubicBezTo>
                <a:close/>
                <a:moveTo>
                  <a:pt x="88" y="119"/>
                </a:moveTo>
                <a:cubicBezTo>
                  <a:pt x="88" y="119"/>
                  <a:pt x="88" y="118"/>
                  <a:pt x="88" y="118"/>
                </a:cubicBezTo>
                <a:lnTo>
                  <a:pt x="88" y="119"/>
                </a:lnTo>
                <a:close/>
                <a:moveTo>
                  <a:pt x="88" y="118"/>
                </a:moveTo>
                <a:cubicBezTo>
                  <a:pt x="88" y="118"/>
                  <a:pt x="88" y="118"/>
                  <a:pt x="88" y="118"/>
                </a:cubicBezTo>
                <a:cubicBezTo>
                  <a:pt x="88" y="118"/>
                  <a:pt x="88" y="118"/>
                  <a:pt x="88" y="118"/>
                </a:cubicBezTo>
                <a:cubicBezTo>
                  <a:pt x="88" y="118"/>
                  <a:pt x="88" y="118"/>
                  <a:pt x="88" y="118"/>
                </a:cubicBezTo>
                <a:close/>
                <a:moveTo>
                  <a:pt x="89" y="119"/>
                </a:moveTo>
                <a:cubicBezTo>
                  <a:pt x="89" y="119"/>
                  <a:pt x="89" y="120"/>
                  <a:pt x="89" y="120"/>
                </a:cubicBezTo>
                <a:cubicBezTo>
                  <a:pt x="89" y="120"/>
                  <a:pt x="89" y="119"/>
                  <a:pt x="89" y="119"/>
                </a:cubicBezTo>
                <a:cubicBezTo>
                  <a:pt x="89" y="120"/>
                  <a:pt x="89" y="120"/>
                  <a:pt x="89" y="120"/>
                </a:cubicBezTo>
                <a:cubicBezTo>
                  <a:pt x="88" y="120"/>
                  <a:pt x="88" y="119"/>
                  <a:pt x="89" y="119"/>
                </a:cubicBezTo>
                <a:close/>
                <a:moveTo>
                  <a:pt x="87" y="120"/>
                </a:moveTo>
                <a:cubicBezTo>
                  <a:pt x="87" y="119"/>
                  <a:pt x="87" y="119"/>
                  <a:pt x="88" y="119"/>
                </a:cubicBezTo>
                <a:cubicBezTo>
                  <a:pt x="88" y="119"/>
                  <a:pt x="88" y="119"/>
                  <a:pt x="88" y="119"/>
                </a:cubicBezTo>
                <a:cubicBezTo>
                  <a:pt x="87" y="120"/>
                  <a:pt x="87" y="119"/>
                  <a:pt x="87" y="120"/>
                </a:cubicBezTo>
                <a:cubicBezTo>
                  <a:pt x="87" y="120"/>
                  <a:pt x="87" y="120"/>
                  <a:pt x="87" y="120"/>
                </a:cubicBezTo>
                <a:close/>
                <a:moveTo>
                  <a:pt x="84" y="135"/>
                </a:moveTo>
                <a:cubicBezTo>
                  <a:pt x="84" y="135"/>
                  <a:pt x="84" y="135"/>
                  <a:pt x="83" y="135"/>
                </a:cubicBezTo>
                <a:cubicBezTo>
                  <a:pt x="84" y="135"/>
                  <a:pt x="84" y="135"/>
                  <a:pt x="84" y="135"/>
                </a:cubicBezTo>
                <a:cubicBezTo>
                  <a:pt x="85" y="135"/>
                  <a:pt x="86" y="134"/>
                  <a:pt x="86" y="136"/>
                </a:cubicBezTo>
                <a:cubicBezTo>
                  <a:pt x="86" y="135"/>
                  <a:pt x="86" y="135"/>
                  <a:pt x="86" y="135"/>
                </a:cubicBezTo>
                <a:cubicBezTo>
                  <a:pt x="86" y="135"/>
                  <a:pt x="86" y="135"/>
                  <a:pt x="86" y="135"/>
                </a:cubicBezTo>
                <a:cubicBezTo>
                  <a:pt x="87" y="135"/>
                  <a:pt x="87" y="135"/>
                  <a:pt x="87" y="135"/>
                </a:cubicBezTo>
                <a:cubicBezTo>
                  <a:pt x="87" y="135"/>
                  <a:pt x="87" y="135"/>
                  <a:pt x="87" y="135"/>
                </a:cubicBezTo>
                <a:cubicBezTo>
                  <a:pt x="87" y="135"/>
                  <a:pt x="87" y="135"/>
                  <a:pt x="87" y="135"/>
                </a:cubicBezTo>
                <a:cubicBezTo>
                  <a:pt x="87" y="135"/>
                  <a:pt x="87" y="135"/>
                  <a:pt x="88" y="135"/>
                </a:cubicBezTo>
                <a:cubicBezTo>
                  <a:pt x="88" y="135"/>
                  <a:pt x="88" y="135"/>
                  <a:pt x="88" y="135"/>
                </a:cubicBezTo>
                <a:cubicBezTo>
                  <a:pt x="88" y="135"/>
                  <a:pt x="88" y="135"/>
                  <a:pt x="88" y="135"/>
                </a:cubicBezTo>
                <a:cubicBezTo>
                  <a:pt x="88" y="135"/>
                  <a:pt x="88" y="135"/>
                  <a:pt x="88" y="135"/>
                </a:cubicBezTo>
                <a:cubicBezTo>
                  <a:pt x="88" y="135"/>
                  <a:pt x="88" y="135"/>
                  <a:pt x="88" y="135"/>
                </a:cubicBezTo>
                <a:cubicBezTo>
                  <a:pt x="88" y="134"/>
                  <a:pt x="89" y="134"/>
                  <a:pt x="89" y="134"/>
                </a:cubicBezTo>
                <a:cubicBezTo>
                  <a:pt x="90" y="134"/>
                  <a:pt x="91" y="134"/>
                  <a:pt x="91" y="133"/>
                </a:cubicBezTo>
                <a:cubicBezTo>
                  <a:pt x="91" y="133"/>
                  <a:pt x="91" y="133"/>
                  <a:pt x="91" y="133"/>
                </a:cubicBezTo>
                <a:cubicBezTo>
                  <a:pt x="91" y="133"/>
                  <a:pt x="91" y="133"/>
                  <a:pt x="91" y="133"/>
                </a:cubicBezTo>
                <a:cubicBezTo>
                  <a:pt x="91" y="133"/>
                  <a:pt x="91" y="133"/>
                  <a:pt x="92" y="132"/>
                </a:cubicBezTo>
                <a:cubicBezTo>
                  <a:pt x="92" y="133"/>
                  <a:pt x="91" y="133"/>
                  <a:pt x="91" y="133"/>
                </a:cubicBezTo>
                <a:cubicBezTo>
                  <a:pt x="92" y="133"/>
                  <a:pt x="92" y="133"/>
                  <a:pt x="93" y="133"/>
                </a:cubicBezTo>
                <a:cubicBezTo>
                  <a:pt x="92" y="134"/>
                  <a:pt x="92" y="134"/>
                  <a:pt x="91" y="134"/>
                </a:cubicBezTo>
                <a:cubicBezTo>
                  <a:pt x="91" y="134"/>
                  <a:pt x="90" y="134"/>
                  <a:pt x="90" y="134"/>
                </a:cubicBezTo>
                <a:cubicBezTo>
                  <a:pt x="90" y="134"/>
                  <a:pt x="91" y="135"/>
                  <a:pt x="91" y="135"/>
                </a:cubicBezTo>
                <a:cubicBezTo>
                  <a:pt x="91" y="135"/>
                  <a:pt x="91" y="135"/>
                  <a:pt x="91" y="135"/>
                </a:cubicBezTo>
                <a:cubicBezTo>
                  <a:pt x="91" y="135"/>
                  <a:pt x="90" y="136"/>
                  <a:pt x="90" y="136"/>
                </a:cubicBezTo>
                <a:cubicBezTo>
                  <a:pt x="90" y="136"/>
                  <a:pt x="90" y="136"/>
                  <a:pt x="90" y="136"/>
                </a:cubicBezTo>
                <a:cubicBezTo>
                  <a:pt x="90" y="136"/>
                  <a:pt x="90" y="136"/>
                  <a:pt x="90" y="136"/>
                </a:cubicBezTo>
                <a:cubicBezTo>
                  <a:pt x="90" y="136"/>
                  <a:pt x="89" y="136"/>
                  <a:pt x="89" y="136"/>
                </a:cubicBezTo>
                <a:cubicBezTo>
                  <a:pt x="89" y="136"/>
                  <a:pt x="90" y="136"/>
                  <a:pt x="89" y="136"/>
                </a:cubicBezTo>
                <a:cubicBezTo>
                  <a:pt x="89" y="135"/>
                  <a:pt x="88" y="136"/>
                  <a:pt x="87" y="136"/>
                </a:cubicBezTo>
                <a:cubicBezTo>
                  <a:pt x="87" y="136"/>
                  <a:pt x="86" y="136"/>
                  <a:pt x="86" y="135"/>
                </a:cubicBezTo>
                <a:cubicBezTo>
                  <a:pt x="86" y="136"/>
                  <a:pt x="86" y="136"/>
                  <a:pt x="86" y="136"/>
                </a:cubicBezTo>
                <a:cubicBezTo>
                  <a:pt x="86" y="136"/>
                  <a:pt x="86" y="136"/>
                  <a:pt x="86" y="136"/>
                </a:cubicBezTo>
                <a:cubicBezTo>
                  <a:pt x="86" y="136"/>
                  <a:pt x="85" y="136"/>
                  <a:pt x="85" y="136"/>
                </a:cubicBezTo>
                <a:cubicBezTo>
                  <a:pt x="85" y="136"/>
                  <a:pt x="85" y="136"/>
                  <a:pt x="84" y="136"/>
                </a:cubicBezTo>
                <a:cubicBezTo>
                  <a:pt x="85" y="136"/>
                  <a:pt x="86" y="136"/>
                  <a:pt x="85" y="135"/>
                </a:cubicBezTo>
                <a:cubicBezTo>
                  <a:pt x="85" y="135"/>
                  <a:pt x="84" y="136"/>
                  <a:pt x="84" y="135"/>
                </a:cubicBezTo>
                <a:close/>
                <a:moveTo>
                  <a:pt x="82" y="161"/>
                </a:moveTo>
                <a:cubicBezTo>
                  <a:pt x="82" y="161"/>
                  <a:pt x="82" y="161"/>
                  <a:pt x="82" y="161"/>
                </a:cubicBezTo>
                <a:cubicBezTo>
                  <a:pt x="82" y="161"/>
                  <a:pt x="82" y="161"/>
                  <a:pt x="82" y="161"/>
                </a:cubicBezTo>
                <a:cubicBezTo>
                  <a:pt x="82" y="161"/>
                  <a:pt x="82" y="161"/>
                  <a:pt x="82" y="161"/>
                </a:cubicBezTo>
                <a:close/>
                <a:moveTo>
                  <a:pt x="81" y="170"/>
                </a:moveTo>
                <a:cubicBezTo>
                  <a:pt x="82" y="171"/>
                  <a:pt x="82" y="171"/>
                  <a:pt x="82" y="171"/>
                </a:cubicBezTo>
                <a:cubicBezTo>
                  <a:pt x="82" y="171"/>
                  <a:pt x="82" y="171"/>
                  <a:pt x="82" y="172"/>
                </a:cubicBezTo>
                <a:cubicBezTo>
                  <a:pt x="81" y="171"/>
                  <a:pt x="81" y="171"/>
                  <a:pt x="81" y="172"/>
                </a:cubicBezTo>
                <a:cubicBezTo>
                  <a:pt x="81" y="172"/>
                  <a:pt x="80" y="171"/>
                  <a:pt x="80" y="171"/>
                </a:cubicBezTo>
                <a:cubicBezTo>
                  <a:pt x="80" y="171"/>
                  <a:pt x="81" y="171"/>
                  <a:pt x="81" y="170"/>
                </a:cubicBezTo>
                <a:close/>
                <a:moveTo>
                  <a:pt x="80" y="162"/>
                </a:moveTo>
                <a:cubicBezTo>
                  <a:pt x="80" y="162"/>
                  <a:pt x="80" y="163"/>
                  <a:pt x="80" y="163"/>
                </a:cubicBezTo>
                <a:cubicBezTo>
                  <a:pt x="80" y="163"/>
                  <a:pt x="80" y="163"/>
                  <a:pt x="80" y="163"/>
                </a:cubicBezTo>
                <a:cubicBezTo>
                  <a:pt x="80" y="163"/>
                  <a:pt x="80" y="162"/>
                  <a:pt x="80" y="162"/>
                </a:cubicBezTo>
                <a:close/>
                <a:moveTo>
                  <a:pt x="79" y="140"/>
                </a:moveTo>
                <a:cubicBezTo>
                  <a:pt x="79" y="140"/>
                  <a:pt x="79" y="140"/>
                  <a:pt x="79" y="140"/>
                </a:cubicBezTo>
                <a:cubicBezTo>
                  <a:pt x="79" y="140"/>
                  <a:pt x="79" y="140"/>
                  <a:pt x="79" y="140"/>
                </a:cubicBezTo>
                <a:cubicBezTo>
                  <a:pt x="79" y="140"/>
                  <a:pt x="79" y="140"/>
                  <a:pt x="79" y="140"/>
                </a:cubicBezTo>
                <a:close/>
                <a:moveTo>
                  <a:pt x="78" y="139"/>
                </a:moveTo>
                <a:cubicBezTo>
                  <a:pt x="79" y="140"/>
                  <a:pt x="78" y="140"/>
                  <a:pt x="78" y="140"/>
                </a:cubicBezTo>
                <a:cubicBezTo>
                  <a:pt x="78" y="140"/>
                  <a:pt x="78" y="140"/>
                  <a:pt x="78" y="140"/>
                </a:cubicBezTo>
                <a:cubicBezTo>
                  <a:pt x="78" y="140"/>
                  <a:pt x="78" y="140"/>
                  <a:pt x="78" y="140"/>
                </a:cubicBezTo>
                <a:cubicBezTo>
                  <a:pt x="78" y="140"/>
                  <a:pt x="78" y="140"/>
                  <a:pt x="78" y="140"/>
                </a:cubicBezTo>
                <a:cubicBezTo>
                  <a:pt x="78" y="140"/>
                  <a:pt x="78" y="140"/>
                  <a:pt x="77" y="140"/>
                </a:cubicBezTo>
                <a:cubicBezTo>
                  <a:pt x="78" y="140"/>
                  <a:pt x="78" y="140"/>
                  <a:pt x="78" y="139"/>
                </a:cubicBezTo>
                <a:close/>
                <a:moveTo>
                  <a:pt x="77" y="172"/>
                </a:moveTo>
                <a:cubicBezTo>
                  <a:pt x="78" y="172"/>
                  <a:pt x="78" y="171"/>
                  <a:pt x="79" y="171"/>
                </a:cubicBezTo>
                <a:cubicBezTo>
                  <a:pt x="79" y="172"/>
                  <a:pt x="78" y="172"/>
                  <a:pt x="77" y="172"/>
                </a:cubicBezTo>
                <a:cubicBezTo>
                  <a:pt x="77" y="172"/>
                  <a:pt x="77" y="173"/>
                  <a:pt x="77" y="172"/>
                </a:cubicBezTo>
                <a:cubicBezTo>
                  <a:pt x="77" y="172"/>
                  <a:pt x="77" y="172"/>
                  <a:pt x="77" y="172"/>
                </a:cubicBezTo>
                <a:close/>
                <a:moveTo>
                  <a:pt x="76" y="163"/>
                </a:moveTo>
                <a:cubicBezTo>
                  <a:pt x="77" y="163"/>
                  <a:pt x="77" y="164"/>
                  <a:pt x="76" y="164"/>
                </a:cubicBezTo>
                <a:cubicBezTo>
                  <a:pt x="76" y="164"/>
                  <a:pt x="76" y="164"/>
                  <a:pt x="76" y="164"/>
                </a:cubicBezTo>
                <a:cubicBezTo>
                  <a:pt x="76" y="164"/>
                  <a:pt x="76" y="164"/>
                  <a:pt x="76" y="164"/>
                </a:cubicBezTo>
                <a:cubicBezTo>
                  <a:pt x="76" y="163"/>
                  <a:pt x="76" y="163"/>
                  <a:pt x="76" y="163"/>
                </a:cubicBezTo>
                <a:close/>
                <a:moveTo>
                  <a:pt x="75" y="140"/>
                </a:moveTo>
                <a:cubicBezTo>
                  <a:pt x="76" y="141"/>
                  <a:pt x="76" y="141"/>
                  <a:pt x="76" y="141"/>
                </a:cubicBezTo>
                <a:cubicBezTo>
                  <a:pt x="76" y="141"/>
                  <a:pt x="76" y="141"/>
                  <a:pt x="76" y="141"/>
                </a:cubicBezTo>
                <a:cubicBezTo>
                  <a:pt x="75" y="141"/>
                  <a:pt x="75" y="141"/>
                  <a:pt x="75" y="140"/>
                </a:cubicBezTo>
                <a:close/>
                <a:moveTo>
                  <a:pt x="75" y="141"/>
                </a:moveTo>
                <a:cubicBezTo>
                  <a:pt x="75" y="141"/>
                  <a:pt x="75" y="142"/>
                  <a:pt x="75" y="142"/>
                </a:cubicBezTo>
                <a:cubicBezTo>
                  <a:pt x="75" y="142"/>
                  <a:pt x="74" y="141"/>
                  <a:pt x="74" y="142"/>
                </a:cubicBezTo>
                <a:cubicBezTo>
                  <a:pt x="75" y="142"/>
                  <a:pt x="75" y="142"/>
                  <a:pt x="75" y="142"/>
                </a:cubicBezTo>
                <a:cubicBezTo>
                  <a:pt x="75" y="142"/>
                  <a:pt x="74" y="142"/>
                  <a:pt x="74" y="142"/>
                </a:cubicBezTo>
                <a:cubicBezTo>
                  <a:pt x="74" y="142"/>
                  <a:pt x="74" y="142"/>
                  <a:pt x="74" y="142"/>
                </a:cubicBezTo>
                <a:cubicBezTo>
                  <a:pt x="74" y="142"/>
                  <a:pt x="74" y="142"/>
                  <a:pt x="74" y="142"/>
                </a:cubicBezTo>
                <a:cubicBezTo>
                  <a:pt x="74" y="141"/>
                  <a:pt x="75" y="142"/>
                  <a:pt x="75" y="141"/>
                </a:cubicBezTo>
                <a:close/>
                <a:moveTo>
                  <a:pt x="75" y="162"/>
                </a:moveTo>
                <a:cubicBezTo>
                  <a:pt x="75" y="162"/>
                  <a:pt x="75" y="162"/>
                  <a:pt x="75" y="162"/>
                </a:cubicBezTo>
                <a:cubicBezTo>
                  <a:pt x="75" y="163"/>
                  <a:pt x="75" y="163"/>
                  <a:pt x="75" y="163"/>
                </a:cubicBezTo>
                <a:cubicBezTo>
                  <a:pt x="74" y="163"/>
                  <a:pt x="74" y="163"/>
                  <a:pt x="74" y="163"/>
                </a:cubicBezTo>
                <a:cubicBezTo>
                  <a:pt x="74" y="163"/>
                  <a:pt x="74" y="163"/>
                  <a:pt x="75" y="162"/>
                </a:cubicBezTo>
                <a:close/>
                <a:moveTo>
                  <a:pt x="73" y="141"/>
                </a:moveTo>
                <a:cubicBezTo>
                  <a:pt x="73" y="141"/>
                  <a:pt x="73" y="141"/>
                  <a:pt x="73" y="141"/>
                </a:cubicBezTo>
                <a:cubicBezTo>
                  <a:pt x="73" y="141"/>
                  <a:pt x="73" y="141"/>
                  <a:pt x="73" y="141"/>
                </a:cubicBezTo>
                <a:close/>
                <a:moveTo>
                  <a:pt x="73" y="141"/>
                </a:moveTo>
                <a:cubicBezTo>
                  <a:pt x="73" y="141"/>
                  <a:pt x="73" y="141"/>
                  <a:pt x="73" y="141"/>
                </a:cubicBezTo>
                <a:cubicBezTo>
                  <a:pt x="73" y="141"/>
                  <a:pt x="73" y="142"/>
                  <a:pt x="73" y="142"/>
                </a:cubicBezTo>
                <a:cubicBezTo>
                  <a:pt x="73" y="141"/>
                  <a:pt x="73" y="141"/>
                  <a:pt x="73" y="141"/>
                </a:cubicBezTo>
                <a:close/>
                <a:moveTo>
                  <a:pt x="74" y="166"/>
                </a:moveTo>
                <a:cubicBezTo>
                  <a:pt x="73" y="166"/>
                  <a:pt x="73" y="166"/>
                  <a:pt x="73" y="166"/>
                </a:cubicBezTo>
                <a:cubicBezTo>
                  <a:pt x="74" y="166"/>
                  <a:pt x="74" y="166"/>
                  <a:pt x="74" y="166"/>
                </a:cubicBezTo>
                <a:cubicBezTo>
                  <a:pt x="74" y="166"/>
                  <a:pt x="74" y="166"/>
                  <a:pt x="74" y="166"/>
                </a:cubicBezTo>
                <a:cubicBezTo>
                  <a:pt x="74" y="166"/>
                  <a:pt x="74" y="166"/>
                  <a:pt x="74" y="166"/>
                </a:cubicBezTo>
                <a:cubicBezTo>
                  <a:pt x="75" y="166"/>
                  <a:pt x="75" y="166"/>
                  <a:pt x="75" y="166"/>
                </a:cubicBezTo>
                <a:cubicBezTo>
                  <a:pt x="75" y="166"/>
                  <a:pt x="74" y="166"/>
                  <a:pt x="74" y="166"/>
                </a:cubicBezTo>
                <a:cubicBezTo>
                  <a:pt x="74" y="166"/>
                  <a:pt x="74" y="166"/>
                  <a:pt x="74" y="166"/>
                </a:cubicBezTo>
                <a:cubicBezTo>
                  <a:pt x="74" y="166"/>
                  <a:pt x="73" y="166"/>
                  <a:pt x="73" y="166"/>
                </a:cubicBezTo>
                <a:cubicBezTo>
                  <a:pt x="73" y="166"/>
                  <a:pt x="73" y="166"/>
                  <a:pt x="73" y="167"/>
                </a:cubicBezTo>
                <a:cubicBezTo>
                  <a:pt x="73" y="167"/>
                  <a:pt x="73" y="167"/>
                  <a:pt x="73" y="167"/>
                </a:cubicBezTo>
                <a:cubicBezTo>
                  <a:pt x="72" y="166"/>
                  <a:pt x="73" y="166"/>
                  <a:pt x="74" y="166"/>
                </a:cubicBezTo>
                <a:close/>
                <a:moveTo>
                  <a:pt x="72" y="147"/>
                </a:moveTo>
                <a:cubicBezTo>
                  <a:pt x="73" y="147"/>
                  <a:pt x="73" y="148"/>
                  <a:pt x="72" y="147"/>
                </a:cubicBezTo>
                <a:cubicBezTo>
                  <a:pt x="72" y="147"/>
                  <a:pt x="72" y="147"/>
                  <a:pt x="72" y="147"/>
                </a:cubicBezTo>
                <a:close/>
                <a:moveTo>
                  <a:pt x="72" y="163"/>
                </a:moveTo>
                <a:cubicBezTo>
                  <a:pt x="72" y="163"/>
                  <a:pt x="72" y="163"/>
                  <a:pt x="72" y="163"/>
                </a:cubicBezTo>
                <a:cubicBezTo>
                  <a:pt x="72" y="163"/>
                  <a:pt x="72" y="163"/>
                  <a:pt x="72" y="163"/>
                </a:cubicBezTo>
                <a:close/>
                <a:moveTo>
                  <a:pt x="71" y="164"/>
                </a:moveTo>
                <a:cubicBezTo>
                  <a:pt x="71" y="164"/>
                  <a:pt x="71" y="164"/>
                  <a:pt x="71" y="164"/>
                </a:cubicBezTo>
                <a:cubicBezTo>
                  <a:pt x="71" y="164"/>
                  <a:pt x="72" y="164"/>
                  <a:pt x="72" y="164"/>
                </a:cubicBezTo>
                <a:cubicBezTo>
                  <a:pt x="72" y="164"/>
                  <a:pt x="71" y="164"/>
                  <a:pt x="71" y="164"/>
                </a:cubicBezTo>
                <a:cubicBezTo>
                  <a:pt x="71" y="164"/>
                  <a:pt x="71" y="164"/>
                  <a:pt x="71" y="164"/>
                </a:cubicBezTo>
                <a:cubicBezTo>
                  <a:pt x="71" y="164"/>
                  <a:pt x="71" y="164"/>
                  <a:pt x="71" y="164"/>
                </a:cubicBezTo>
                <a:cubicBezTo>
                  <a:pt x="71" y="164"/>
                  <a:pt x="71" y="164"/>
                  <a:pt x="71" y="164"/>
                </a:cubicBezTo>
                <a:close/>
                <a:moveTo>
                  <a:pt x="71" y="165"/>
                </a:moveTo>
                <a:cubicBezTo>
                  <a:pt x="71" y="165"/>
                  <a:pt x="71" y="165"/>
                  <a:pt x="70" y="165"/>
                </a:cubicBezTo>
                <a:cubicBezTo>
                  <a:pt x="70" y="165"/>
                  <a:pt x="70" y="165"/>
                  <a:pt x="70" y="164"/>
                </a:cubicBezTo>
                <a:cubicBezTo>
                  <a:pt x="71" y="164"/>
                  <a:pt x="71" y="165"/>
                  <a:pt x="71" y="165"/>
                </a:cubicBezTo>
                <a:close/>
                <a:moveTo>
                  <a:pt x="71" y="165"/>
                </a:moveTo>
                <a:cubicBezTo>
                  <a:pt x="71" y="165"/>
                  <a:pt x="71" y="165"/>
                  <a:pt x="71" y="165"/>
                </a:cubicBezTo>
                <a:cubicBezTo>
                  <a:pt x="71" y="165"/>
                  <a:pt x="71" y="165"/>
                  <a:pt x="71" y="165"/>
                </a:cubicBezTo>
                <a:cubicBezTo>
                  <a:pt x="71" y="165"/>
                  <a:pt x="71" y="165"/>
                  <a:pt x="70" y="165"/>
                </a:cubicBezTo>
                <a:cubicBezTo>
                  <a:pt x="71" y="165"/>
                  <a:pt x="71" y="165"/>
                  <a:pt x="71" y="165"/>
                </a:cubicBezTo>
                <a:close/>
                <a:moveTo>
                  <a:pt x="70" y="166"/>
                </a:moveTo>
                <a:cubicBezTo>
                  <a:pt x="70" y="166"/>
                  <a:pt x="70" y="166"/>
                  <a:pt x="70" y="166"/>
                </a:cubicBezTo>
                <a:cubicBezTo>
                  <a:pt x="70" y="166"/>
                  <a:pt x="70" y="166"/>
                  <a:pt x="70" y="165"/>
                </a:cubicBezTo>
                <a:cubicBezTo>
                  <a:pt x="70" y="166"/>
                  <a:pt x="71" y="166"/>
                  <a:pt x="71" y="166"/>
                </a:cubicBezTo>
                <a:cubicBezTo>
                  <a:pt x="70" y="166"/>
                  <a:pt x="70" y="166"/>
                  <a:pt x="70" y="166"/>
                </a:cubicBezTo>
                <a:close/>
                <a:moveTo>
                  <a:pt x="71" y="166"/>
                </a:moveTo>
                <a:cubicBezTo>
                  <a:pt x="71" y="166"/>
                  <a:pt x="71" y="166"/>
                  <a:pt x="71" y="166"/>
                </a:cubicBezTo>
                <a:cubicBezTo>
                  <a:pt x="71" y="166"/>
                  <a:pt x="72" y="166"/>
                  <a:pt x="72" y="166"/>
                </a:cubicBezTo>
                <a:cubicBezTo>
                  <a:pt x="72" y="166"/>
                  <a:pt x="72" y="166"/>
                  <a:pt x="72" y="166"/>
                </a:cubicBezTo>
                <a:cubicBezTo>
                  <a:pt x="72" y="166"/>
                  <a:pt x="72" y="166"/>
                  <a:pt x="72" y="166"/>
                </a:cubicBezTo>
                <a:cubicBezTo>
                  <a:pt x="72" y="166"/>
                  <a:pt x="72" y="166"/>
                  <a:pt x="72" y="166"/>
                </a:cubicBezTo>
                <a:cubicBezTo>
                  <a:pt x="72" y="167"/>
                  <a:pt x="71" y="166"/>
                  <a:pt x="71" y="166"/>
                </a:cubicBezTo>
                <a:close/>
                <a:moveTo>
                  <a:pt x="68" y="173"/>
                </a:moveTo>
                <a:cubicBezTo>
                  <a:pt x="68" y="173"/>
                  <a:pt x="68" y="173"/>
                  <a:pt x="68" y="173"/>
                </a:cubicBezTo>
                <a:cubicBezTo>
                  <a:pt x="68" y="173"/>
                  <a:pt x="68" y="173"/>
                  <a:pt x="68" y="173"/>
                </a:cubicBezTo>
                <a:cubicBezTo>
                  <a:pt x="68" y="173"/>
                  <a:pt x="68" y="173"/>
                  <a:pt x="68" y="173"/>
                </a:cubicBezTo>
                <a:cubicBezTo>
                  <a:pt x="68" y="173"/>
                  <a:pt x="68" y="173"/>
                  <a:pt x="68" y="173"/>
                </a:cubicBezTo>
                <a:close/>
                <a:moveTo>
                  <a:pt x="58" y="184"/>
                </a:moveTo>
                <a:cubicBezTo>
                  <a:pt x="58" y="184"/>
                  <a:pt x="57" y="184"/>
                  <a:pt x="57" y="184"/>
                </a:cubicBezTo>
                <a:cubicBezTo>
                  <a:pt x="57" y="183"/>
                  <a:pt x="58" y="183"/>
                  <a:pt x="58" y="184"/>
                </a:cubicBezTo>
                <a:close/>
                <a:moveTo>
                  <a:pt x="55" y="177"/>
                </a:moveTo>
                <a:cubicBezTo>
                  <a:pt x="55" y="178"/>
                  <a:pt x="56" y="177"/>
                  <a:pt x="56" y="177"/>
                </a:cubicBezTo>
                <a:cubicBezTo>
                  <a:pt x="56" y="178"/>
                  <a:pt x="57" y="177"/>
                  <a:pt x="57" y="178"/>
                </a:cubicBezTo>
                <a:cubicBezTo>
                  <a:pt x="57" y="178"/>
                  <a:pt x="56" y="178"/>
                  <a:pt x="56" y="178"/>
                </a:cubicBezTo>
                <a:cubicBezTo>
                  <a:pt x="55" y="180"/>
                  <a:pt x="56" y="181"/>
                  <a:pt x="55" y="181"/>
                </a:cubicBezTo>
                <a:cubicBezTo>
                  <a:pt x="55" y="180"/>
                  <a:pt x="55" y="178"/>
                  <a:pt x="54" y="178"/>
                </a:cubicBezTo>
                <a:cubicBezTo>
                  <a:pt x="54" y="178"/>
                  <a:pt x="54" y="178"/>
                  <a:pt x="55" y="177"/>
                </a:cubicBezTo>
                <a:close/>
                <a:moveTo>
                  <a:pt x="54" y="182"/>
                </a:moveTo>
                <a:cubicBezTo>
                  <a:pt x="53" y="183"/>
                  <a:pt x="53" y="183"/>
                  <a:pt x="53" y="183"/>
                </a:cubicBezTo>
                <a:cubicBezTo>
                  <a:pt x="53" y="182"/>
                  <a:pt x="53" y="182"/>
                  <a:pt x="54" y="182"/>
                </a:cubicBezTo>
                <a:close/>
                <a:moveTo>
                  <a:pt x="51" y="183"/>
                </a:moveTo>
                <a:cubicBezTo>
                  <a:pt x="51" y="183"/>
                  <a:pt x="51" y="183"/>
                  <a:pt x="50" y="183"/>
                </a:cubicBezTo>
                <a:cubicBezTo>
                  <a:pt x="51" y="182"/>
                  <a:pt x="51" y="182"/>
                  <a:pt x="51" y="182"/>
                </a:cubicBezTo>
                <a:cubicBezTo>
                  <a:pt x="51" y="183"/>
                  <a:pt x="51" y="183"/>
                  <a:pt x="51" y="183"/>
                </a:cubicBezTo>
                <a:close/>
                <a:moveTo>
                  <a:pt x="51" y="176"/>
                </a:moveTo>
                <a:cubicBezTo>
                  <a:pt x="51" y="176"/>
                  <a:pt x="51" y="177"/>
                  <a:pt x="51" y="177"/>
                </a:cubicBezTo>
                <a:cubicBezTo>
                  <a:pt x="51" y="177"/>
                  <a:pt x="51" y="177"/>
                  <a:pt x="51" y="177"/>
                </a:cubicBezTo>
                <a:cubicBezTo>
                  <a:pt x="51" y="176"/>
                  <a:pt x="51" y="176"/>
                  <a:pt x="51" y="176"/>
                </a:cubicBezTo>
                <a:close/>
                <a:moveTo>
                  <a:pt x="46" y="177"/>
                </a:moveTo>
                <a:cubicBezTo>
                  <a:pt x="46" y="178"/>
                  <a:pt x="47" y="178"/>
                  <a:pt x="47" y="178"/>
                </a:cubicBezTo>
                <a:cubicBezTo>
                  <a:pt x="46" y="178"/>
                  <a:pt x="46" y="178"/>
                  <a:pt x="46" y="178"/>
                </a:cubicBezTo>
                <a:cubicBezTo>
                  <a:pt x="46" y="178"/>
                  <a:pt x="46" y="177"/>
                  <a:pt x="46" y="177"/>
                </a:cubicBezTo>
                <a:close/>
                <a:moveTo>
                  <a:pt x="44" y="180"/>
                </a:moveTo>
                <a:cubicBezTo>
                  <a:pt x="45" y="180"/>
                  <a:pt x="45" y="180"/>
                  <a:pt x="45" y="180"/>
                </a:cubicBezTo>
                <a:cubicBezTo>
                  <a:pt x="45" y="180"/>
                  <a:pt x="44" y="180"/>
                  <a:pt x="45" y="179"/>
                </a:cubicBezTo>
                <a:cubicBezTo>
                  <a:pt x="45" y="179"/>
                  <a:pt x="45" y="180"/>
                  <a:pt x="46" y="180"/>
                </a:cubicBezTo>
                <a:cubicBezTo>
                  <a:pt x="45" y="181"/>
                  <a:pt x="45" y="181"/>
                  <a:pt x="45" y="181"/>
                </a:cubicBezTo>
                <a:cubicBezTo>
                  <a:pt x="45" y="180"/>
                  <a:pt x="44" y="181"/>
                  <a:pt x="44" y="180"/>
                </a:cubicBezTo>
                <a:close/>
                <a:moveTo>
                  <a:pt x="44" y="174"/>
                </a:moveTo>
                <a:cubicBezTo>
                  <a:pt x="44" y="175"/>
                  <a:pt x="44" y="175"/>
                  <a:pt x="44" y="175"/>
                </a:cubicBezTo>
                <a:cubicBezTo>
                  <a:pt x="44" y="175"/>
                  <a:pt x="44" y="175"/>
                  <a:pt x="44" y="174"/>
                </a:cubicBezTo>
                <a:close/>
                <a:moveTo>
                  <a:pt x="44" y="178"/>
                </a:moveTo>
                <a:cubicBezTo>
                  <a:pt x="44" y="178"/>
                  <a:pt x="44" y="178"/>
                  <a:pt x="44" y="179"/>
                </a:cubicBezTo>
                <a:cubicBezTo>
                  <a:pt x="43" y="178"/>
                  <a:pt x="43" y="178"/>
                  <a:pt x="43" y="178"/>
                </a:cubicBezTo>
                <a:cubicBezTo>
                  <a:pt x="44" y="178"/>
                  <a:pt x="44" y="178"/>
                  <a:pt x="44" y="178"/>
                </a:cubicBezTo>
                <a:close/>
                <a:moveTo>
                  <a:pt x="43" y="178"/>
                </a:moveTo>
                <a:cubicBezTo>
                  <a:pt x="43" y="178"/>
                  <a:pt x="42" y="179"/>
                  <a:pt x="42" y="179"/>
                </a:cubicBezTo>
                <a:cubicBezTo>
                  <a:pt x="42" y="179"/>
                  <a:pt x="42" y="179"/>
                  <a:pt x="42" y="179"/>
                </a:cubicBezTo>
                <a:cubicBezTo>
                  <a:pt x="42" y="178"/>
                  <a:pt x="42" y="178"/>
                  <a:pt x="43" y="178"/>
                </a:cubicBezTo>
                <a:close/>
                <a:moveTo>
                  <a:pt x="41" y="178"/>
                </a:moveTo>
                <a:cubicBezTo>
                  <a:pt x="41" y="178"/>
                  <a:pt x="41" y="179"/>
                  <a:pt x="41" y="179"/>
                </a:cubicBezTo>
                <a:cubicBezTo>
                  <a:pt x="41" y="179"/>
                  <a:pt x="41" y="179"/>
                  <a:pt x="41" y="179"/>
                </a:cubicBezTo>
                <a:cubicBezTo>
                  <a:pt x="41" y="179"/>
                  <a:pt x="41" y="179"/>
                  <a:pt x="41" y="179"/>
                </a:cubicBezTo>
                <a:cubicBezTo>
                  <a:pt x="41" y="179"/>
                  <a:pt x="41" y="179"/>
                  <a:pt x="41" y="179"/>
                </a:cubicBezTo>
                <a:cubicBezTo>
                  <a:pt x="41" y="179"/>
                  <a:pt x="41" y="179"/>
                  <a:pt x="41" y="178"/>
                </a:cubicBezTo>
                <a:close/>
                <a:moveTo>
                  <a:pt x="38" y="185"/>
                </a:moveTo>
                <a:cubicBezTo>
                  <a:pt x="38" y="185"/>
                  <a:pt x="38" y="185"/>
                  <a:pt x="38" y="185"/>
                </a:cubicBezTo>
                <a:cubicBezTo>
                  <a:pt x="38" y="185"/>
                  <a:pt x="38" y="184"/>
                  <a:pt x="38" y="185"/>
                </a:cubicBezTo>
                <a:close/>
                <a:moveTo>
                  <a:pt x="38" y="184"/>
                </a:moveTo>
                <a:cubicBezTo>
                  <a:pt x="39" y="184"/>
                  <a:pt x="39" y="184"/>
                  <a:pt x="39" y="184"/>
                </a:cubicBezTo>
                <a:cubicBezTo>
                  <a:pt x="39" y="184"/>
                  <a:pt x="38" y="183"/>
                  <a:pt x="38" y="183"/>
                </a:cubicBezTo>
                <a:cubicBezTo>
                  <a:pt x="39" y="183"/>
                  <a:pt x="39" y="183"/>
                  <a:pt x="39" y="183"/>
                </a:cubicBezTo>
                <a:cubicBezTo>
                  <a:pt x="38" y="184"/>
                  <a:pt x="40" y="183"/>
                  <a:pt x="40" y="184"/>
                </a:cubicBezTo>
                <a:cubicBezTo>
                  <a:pt x="39" y="184"/>
                  <a:pt x="39" y="185"/>
                  <a:pt x="38" y="184"/>
                </a:cubicBezTo>
                <a:close/>
                <a:moveTo>
                  <a:pt x="38" y="181"/>
                </a:moveTo>
                <a:cubicBezTo>
                  <a:pt x="39" y="181"/>
                  <a:pt x="39" y="181"/>
                  <a:pt x="39" y="181"/>
                </a:cubicBezTo>
                <a:cubicBezTo>
                  <a:pt x="39" y="181"/>
                  <a:pt x="39" y="180"/>
                  <a:pt x="39" y="180"/>
                </a:cubicBezTo>
                <a:cubicBezTo>
                  <a:pt x="39" y="180"/>
                  <a:pt x="39" y="180"/>
                  <a:pt x="39" y="180"/>
                </a:cubicBezTo>
                <a:cubicBezTo>
                  <a:pt x="40" y="180"/>
                  <a:pt x="40" y="180"/>
                  <a:pt x="40" y="180"/>
                </a:cubicBezTo>
                <a:cubicBezTo>
                  <a:pt x="40" y="180"/>
                  <a:pt x="40" y="180"/>
                  <a:pt x="40" y="180"/>
                </a:cubicBezTo>
                <a:cubicBezTo>
                  <a:pt x="40" y="180"/>
                  <a:pt x="40" y="180"/>
                  <a:pt x="40" y="180"/>
                </a:cubicBezTo>
                <a:cubicBezTo>
                  <a:pt x="40" y="180"/>
                  <a:pt x="40" y="180"/>
                  <a:pt x="40" y="180"/>
                </a:cubicBezTo>
                <a:cubicBezTo>
                  <a:pt x="41" y="180"/>
                  <a:pt x="41" y="180"/>
                  <a:pt x="41" y="181"/>
                </a:cubicBezTo>
                <a:cubicBezTo>
                  <a:pt x="41" y="180"/>
                  <a:pt x="41" y="180"/>
                  <a:pt x="42" y="179"/>
                </a:cubicBezTo>
                <a:cubicBezTo>
                  <a:pt x="43" y="180"/>
                  <a:pt x="43" y="180"/>
                  <a:pt x="44" y="180"/>
                </a:cubicBezTo>
                <a:cubicBezTo>
                  <a:pt x="44" y="181"/>
                  <a:pt x="43" y="181"/>
                  <a:pt x="42" y="181"/>
                </a:cubicBezTo>
                <a:cubicBezTo>
                  <a:pt x="42" y="181"/>
                  <a:pt x="42" y="181"/>
                  <a:pt x="42" y="181"/>
                </a:cubicBezTo>
                <a:cubicBezTo>
                  <a:pt x="41" y="182"/>
                  <a:pt x="41" y="181"/>
                  <a:pt x="41" y="181"/>
                </a:cubicBezTo>
                <a:cubicBezTo>
                  <a:pt x="41" y="181"/>
                  <a:pt x="39" y="182"/>
                  <a:pt x="38" y="181"/>
                </a:cubicBezTo>
                <a:close/>
                <a:moveTo>
                  <a:pt x="43" y="182"/>
                </a:moveTo>
                <a:cubicBezTo>
                  <a:pt x="42" y="182"/>
                  <a:pt x="41" y="183"/>
                  <a:pt x="42" y="182"/>
                </a:cubicBezTo>
                <a:cubicBezTo>
                  <a:pt x="42" y="182"/>
                  <a:pt x="42" y="182"/>
                  <a:pt x="43" y="182"/>
                </a:cubicBezTo>
                <a:close/>
                <a:moveTo>
                  <a:pt x="41" y="184"/>
                </a:moveTo>
                <a:cubicBezTo>
                  <a:pt x="41" y="184"/>
                  <a:pt x="41" y="184"/>
                  <a:pt x="40" y="183"/>
                </a:cubicBezTo>
                <a:cubicBezTo>
                  <a:pt x="41" y="183"/>
                  <a:pt x="42" y="183"/>
                  <a:pt x="42" y="183"/>
                </a:cubicBezTo>
                <a:cubicBezTo>
                  <a:pt x="42" y="184"/>
                  <a:pt x="41" y="184"/>
                  <a:pt x="41" y="184"/>
                </a:cubicBezTo>
                <a:close/>
                <a:moveTo>
                  <a:pt x="42" y="184"/>
                </a:moveTo>
                <a:cubicBezTo>
                  <a:pt x="42" y="183"/>
                  <a:pt x="43" y="183"/>
                  <a:pt x="43" y="183"/>
                </a:cubicBezTo>
                <a:cubicBezTo>
                  <a:pt x="43" y="183"/>
                  <a:pt x="43" y="184"/>
                  <a:pt x="42" y="184"/>
                </a:cubicBezTo>
                <a:close/>
                <a:moveTo>
                  <a:pt x="40" y="190"/>
                </a:moveTo>
                <a:cubicBezTo>
                  <a:pt x="40" y="190"/>
                  <a:pt x="40" y="189"/>
                  <a:pt x="41" y="189"/>
                </a:cubicBezTo>
                <a:cubicBezTo>
                  <a:pt x="41" y="190"/>
                  <a:pt x="40" y="191"/>
                  <a:pt x="40" y="190"/>
                </a:cubicBezTo>
                <a:close/>
                <a:moveTo>
                  <a:pt x="42" y="190"/>
                </a:moveTo>
                <a:cubicBezTo>
                  <a:pt x="41" y="189"/>
                  <a:pt x="41" y="189"/>
                  <a:pt x="41" y="189"/>
                </a:cubicBezTo>
                <a:cubicBezTo>
                  <a:pt x="41" y="189"/>
                  <a:pt x="41" y="189"/>
                  <a:pt x="41" y="189"/>
                </a:cubicBezTo>
                <a:cubicBezTo>
                  <a:pt x="42" y="188"/>
                  <a:pt x="41" y="188"/>
                  <a:pt x="41" y="188"/>
                </a:cubicBezTo>
                <a:cubicBezTo>
                  <a:pt x="42" y="189"/>
                  <a:pt x="42" y="188"/>
                  <a:pt x="42" y="188"/>
                </a:cubicBezTo>
                <a:cubicBezTo>
                  <a:pt x="42" y="189"/>
                  <a:pt x="42" y="189"/>
                  <a:pt x="42" y="190"/>
                </a:cubicBezTo>
                <a:close/>
                <a:moveTo>
                  <a:pt x="44" y="187"/>
                </a:moveTo>
                <a:cubicBezTo>
                  <a:pt x="44" y="187"/>
                  <a:pt x="43" y="187"/>
                  <a:pt x="43" y="187"/>
                </a:cubicBezTo>
                <a:cubicBezTo>
                  <a:pt x="43" y="187"/>
                  <a:pt x="44" y="186"/>
                  <a:pt x="44" y="186"/>
                </a:cubicBezTo>
                <a:cubicBezTo>
                  <a:pt x="44" y="186"/>
                  <a:pt x="44" y="186"/>
                  <a:pt x="44" y="186"/>
                </a:cubicBezTo>
                <a:lnTo>
                  <a:pt x="44" y="187"/>
                </a:lnTo>
                <a:close/>
                <a:moveTo>
                  <a:pt x="44" y="182"/>
                </a:moveTo>
                <a:cubicBezTo>
                  <a:pt x="44" y="181"/>
                  <a:pt x="44" y="181"/>
                  <a:pt x="44" y="181"/>
                </a:cubicBezTo>
                <a:cubicBezTo>
                  <a:pt x="44" y="181"/>
                  <a:pt x="44" y="181"/>
                  <a:pt x="45" y="181"/>
                </a:cubicBezTo>
                <a:cubicBezTo>
                  <a:pt x="44" y="182"/>
                  <a:pt x="44" y="182"/>
                  <a:pt x="44" y="182"/>
                </a:cubicBezTo>
                <a:close/>
                <a:moveTo>
                  <a:pt x="45" y="183"/>
                </a:moveTo>
                <a:cubicBezTo>
                  <a:pt x="45" y="182"/>
                  <a:pt x="45" y="182"/>
                  <a:pt x="45" y="182"/>
                </a:cubicBezTo>
                <a:cubicBezTo>
                  <a:pt x="46" y="182"/>
                  <a:pt x="45" y="182"/>
                  <a:pt x="46" y="182"/>
                </a:cubicBezTo>
                <a:cubicBezTo>
                  <a:pt x="45" y="183"/>
                  <a:pt x="45" y="183"/>
                  <a:pt x="45" y="183"/>
                </a:cubicBezTo>
                <a:close/>
                <a:moveTo>
                  <a:pt x="45" y="187"/>
                </a:moveTo>
                <a:cubicBezTo>
                  <a:pt x="45" y="186"/>
                  <a:pt x="47" y="186"/>
                  <a:pt x="47" y="187"/>
                </a:cubicBezTo>
                <a:cubicBezTo>
                  <a:pt x="46" y="186"/>
                  <a:pt x="46" y="187"/>
                  <a:pt x="45" y="187"/>
                </a:cubicBezTo>
                <a:close/>
                <a:moveTo>
                  <a:pt x="47" y="182"/>
                </a:moveTo>
                <a:cubicBezTo>
                  <a:pt x="47" y="182"/>
                  <a:pt x="46" y="182"/>
                  <a:pt x="46" y="181"/>
                </a:cubicBezTo>
                <a:cubicBezTo>
                  <a:pt x="47" y="182"/>
                  <a:pt x="48" y="181"/>
                  <a:pt x="48" y="181"/>
                </a:cubicBezTo>
                <a:cubicBezTo>
                  <a:pt x="48" y="181"/>
                  <a:pt x="47" y="182"/>
                  <a:pt x="47" y="182"/>
                </a:cubicBezTo>
                <a:close/>
                <a:moveTo>
                  <a:pt x="47" y="177"/>
                </a:moveTo>
                <a:cubicBezTo>
                  <a:pt x="48" y="177"/>
                  <a:pt x="48" y="177"/>
                  <a:pt x="49" y="177"/>
                </a:cubicBezTo>
                <a:cubicBezTo>
                  <a:pt x="49" y="177"/>
                  <a:pt x="49" y="177"/>
                  <a:pt x="49" y="177"/>
                </a:cubicBezTo>
                <a:cubicBezTo>
                  <a:pt x="49" y="178"/>
                  <a:pt x="48" y="177"/>
                  <a:pt x="48" y="178"/>
                </a:cubicBezTo>
                <a:cubicBezTo>
                  <a:pt x="48" y="177"/>
                  <a:pt x="47" y="177"/>
                  <a:pt x="47" y="177"/>
                </a:cubicBezTo>
                <a:close/>
                <a:moveTo>
                  <a:pt x="47" y="186"/>
                </a:moveTo>
                <a:cubicBezTo>
                  <a:pt x="48" y="185"/>
                  <a:pt x="47" y="185"/>
                  <a:pt x="48" y="185"/>
                </a:cubicBezTo>
                <a:cubicBezTo>
                  <a:pt x="48" y="185"/>
                  <a:pt x="48" y="186"/>
                  <a:pt x="47" y="186"/>
                </a:cubicBezTo>
                <a:close/>
                <a:moveTo>
                  <a:pt x="48" y="188"/>
                </a:moveTo>
                <a:cubicBezTo>
                  <a:pt x="48" y="187"/>
                  <a:pt x="49" y="187"/>
                  <a:pt x="48" y="187"/>
                </a:cubicBezTo>
                <a:cubicBezTo>
                  <a:pt x="48" y="188"/>
                  <a:pt x="48" y="188"/>
                  <a:pt x="48" y="188"/>
                </a:cubicBezTo>
                <a:cubicBezTo>
                  <a:pt x="47" y="188"/>
                  <a:pt x="48" y="187"/>
                  <a:pt x="48" y="187"/>
                </a:cubicBezTo>
                <a:cubicBezTo>
                  <a:pt x="48" y="187"/>
                  <a:pt x="48" y="187"/>
                  <a:pt x="49" y="187"/>
                </a:cubicBezTo>
                <a:cubicBezTo>
                  <a:pt x="49" y="187"/>
                  <a:pt x="48" y="186"/>
                  <a:pt x="48" y="186"/>
                </a:cubicBezTo>
                <a:cubicBezTo>
                  <a:pt x="49" y="186"/>
                  <a:pt x="49" y="186"/>
                  <a:pt x="49" y="186"/>
                </a:cubicBezTo>
                <a:cubicBezTo>
                  <a:pt x="49" y="187"/>
                  <a:pt x="49" y="187"/>
                  <a:pt x="49" y="187"/>
                </a:cubicBezTo>
                <a:cubicBezTo>
                  <a:pt x="49" y="187"/>
                  <a:pt x="49" y="188"/>
                  <a:pt x="48" y="188"/>
                </a:cubicBezTo>
                <a:close/>
                <a:moveTo>
                  <a:pt x="49" y="177"/>
                </a:moveTo>
                <a:cubicBezTo>
                  <a:pt x="49" y="177"/>
                  <a:pt x="49" y="177"/>
                  <a:pt x="49" y="177"/>
                </a:cubicBezTo>
                <a:cubicBezTo>
                  <a:pt x="50" y="177"/>
                  <a:pt x="50" y="177"/>
                  <a:pt x="50" y="177"/>
                </a:cubicBezTo>
                <a:cubicBezTo>
                  <a:pt x="50" y="177"/>
                  <a:pt x="50" y="177"/>
                  <a:pt x="49" y="177"/>
                </a:cubicBezTo>
                <a:close/>
                <a:moveTo>
                  <a:pt x="50" y="173"/>
                </a:moveTo>
                <a:cubicBezTo>
                  <a:pt x="50" y="173"/>
                  <a:pt x="50" y="173"/>
                  <a:pt x="50" y="173"/>
                </a:cubicBezTo>
                <a:cubicBezTo>
                  <a:pt x="49" y="173"/>
                  <a:pt x="49" y="173"/>
                  <a:pt x="48" y="173"/>
                </a:cubicBezTo>
                <a:cubicBezTo>
                  <a:pt x="48" y="174"/>
                  <a:pt x="49" y="173"/>
                  <a:pt x="49" y="173"/>
                </a:cubicBezTo>
                <a:cubicBezTo>
                  <a:pt x="49" y="174"/>
                  <a:pt x="48" y="174"/>
                  <a:pt x="48" y="174"/>
                </a:cubicBezTo>
                <a:cubicBezTo>
                  <a:pt x="48" y="174"/>
                  <a:pt x="48" y="174"/>
                  <a:pt x="48" y="174"/>
                </a:cubicBezTo>
                <a:cubicBezTo>
                  <a:pt x="48" y="174"/>
                  <a:pt x="48" y="174"/>
                  <a:pt x="48" y="174"/>
                </a:cubicBezTo>
                <a:cubicBezTo>
                  <a:pt x="48" y="174"/>
                  <a:pt x="48" y="174"/>
                  <a:pt x="47" y="174"/>
                </a:cubicBezTo>
                <a:cubicBezTo>
                  <a:pt x="47" y="174"/>
                  <a:pt x="47" y="174"/>
                  <a:pt x="47" y="174"/>
                </a:cubicBezTo>
                <a:cubicBezTo>
                  <a:pt x="47" y="174"/>
                  <a:pt x="47" y="173"/>
                  <a:pt x="47" y="173"/>
                </a:cubicBezTo>
                <a:cubicBezTo>
                  <a:pt x="47" y="173"/>
                  <a:pt x="47" y="174"/>
                  <a:pt x="48" y="174"/>
                </a:cubicBezTo>
                <a:cubicBezTo>
                  <a:pt x="48" y="173"/>
                  <a:pt x="49" y="173"/>
                  <a:pt x="49" y="173"/>
                </a:cubicBezTo>
                <a:cubicBezTo>
                  <a:pt x="49" y="173"/>
                  <a:pt x="49" y="173"/>
                  <a:pt x="49" y="173"/>
                </a:cubicBezTo>
                <a:cubicBezTo>
                  <a:pt x="50" y="173"/>
                  <a:pt x="50" y="173"/>
                  <a:pt x="50" y="173"/>
                </a:cubicBezTo>
                <a:cubicBezTo>
                  <a:pt x="50" y="173"/>
                  <a:pt x="50" y="173"/>
                  <a:pt x="50" y="173"/>
                </a:cubicBezTo>
                <a:cubicBezTo>
                  <a:pt x="51" y="173"/>
                  <a:pt x="50" y="173"/>
                  <a:pt x="51" y="173"/>
                </a:cubicBezTo>
                <a:cubicBezTo>
                  <a:pt x="50" y="173"/>
                  <a:pt x="50" y="173"/>
                  <a:pt x="50" y="173"/>
                </a:cubicBezTo>
                <a:cubicBezTo>
                  <a:pt x="50" y="173"/>
                  <a:pt x="50" y="173"/>
                  <a:pt x="50" y="173"/>
                </a:cubicBezTo>
                <a:close/>
                <a:moveTo>
                  <a:pt x="50" y="177"/>
                </a:moveTo>
                <a:cubicBezTo>
                  <a:pt x="50" y="177"/>
                  <a:pt x="50" y="177"/>
                  <a:pt x="50" y="177"/>
                </a:cubicBezTo>
                <a:cubicBezTo>
                  <a:pt x="50" y="177"/>
                  <a:pt x="51" y="177"/>
                  <a:pt x="50" y="177"/>
                </a:cubicBezTo>
                <a:cubicBezTo>
                  <a:pt x="50" y="177"/>
                  <a:pt x="50" y="177"/>
                  <a:pt x="50" y="177"/>
                </a:cubicBezTo>
                <a:close/>
                <a:moveTo>
                  <a:pt x="42" y="205"/>
                </a:moveTo>
                <a:cubicBezTo>
                  <a:pt x="43" y="205"/>
                  <a:pt x="43" y="205"/>
                  <a:pt x="44" y="205"/>
                </a:cubicBezTo>
                <a:cubicBezTo>
                  <a:pt x="43" y="205"/>
                  <a:pt x="44" y="205"/>
                  <a:pt x="44" y="204"/>
                </a:cubicBezTo>
                <a:cubicBezTo>
                  <a:pt x="44" y="204"/>
                  <a:pt x="44" y="204"/>
                  <a:pt x="44" y="204"/>
                </a:cubicBezTo>
                <a:cubicBezTo>
                  <a:pt x="44" y="204"/>
                  <a:pt x="44" y="205"/>
                  <a:pt x="44" y="205"/>
                </a:cubicBezTo>
                <a:cubicBezTo>
                  <a:pt x="44" y="205"/>
                  <a:pt x="43" y="206"/>
                  <a:pt x="42" y="206"/>
                </a:cubicBezTo>
                <a:cubicBezTo>
                  <a:pt x="42" y="206"/>
                  <a:pt x="42" y="206"/>
                  <a:pt x="42" y="205"/>
                </a:cubicBezTo>
                <a:close/>
                <a:moveTo>
                  <a:pt x="39" y="238"/>
                </a:moveTo>
                <a:cubicBezTo>
                  <a:pt x="39" y="238"/>
                  <a:pt x="39" y="238"/>
                  <a:pt x="39" y="238"/>
                </a:cubicBezTo>
                <a:cubicBezTo>
                  <a:pt x="39" y="238"/>
                  <a:pt x="39" y="238"/>
                  <a:pt x="39" y="238"/>
                </a:cubicBezTo>
                <a:cubicBezTo>
                  <a:pt x="39" y="238"/>
                  <a:pt x="39" y="238"/>
                  <a:pt x="40" y="238"/>
                </a:cubicBezTo>
                <a:cubicBezTo>
                  <a:pt x="39" y="238"/>
                  <a:pt x="39" y="238"/>
                  <a:pt x="39" y="238"/>
                </a:cubicBezTo>
                <a:cubicBezTo>
                  <a:pt x="39" y="238"/>
                  <a:pt x="39" y="238"/>
                  <a:pt x="39" y="238"/>
                </a:cubicBezTo>
                <a:close/>
                <a:moveTo>
                  <a:pt x="37" y="233"/>
                </a:moveTo>
                <a:cubicBezTo>
                  <a:pt x="36" y="233"/>
                  <a:pt x="36" y="233"/>
                  <a:pt x="36" y="233"/>
                </a:cubicBezTo>
                <a:cubicBezTo>
                  <a:pt x="36" y="233"/>
                  <a:pt x="36" y="233"/>
                  <a:pt x="36" y="232"/>
                </a:cubicBezTo>
                <a:cubicBezTo>
                  <a:pt x="36" y="232"/>
                  <a:pt x="37" y="232"/>
                  <a:pt x="37" y="232"/>
                </a:cubicBezTo>
                <a:cubicBezTo>
                  <a:pt x="37" y="232"/>
                  <a:pt x="37" y="232"/>
                  <a:pt x="37" y="233"/>
                </a:cubicBezTo>
                <a:close/>
                <a:moveTo>
                  <a:pt x="41" y="205"/>
                </a:moveTo>
                <a:cubicBezTo>
                  <a:pt x="41" y="205"/>
                  <a:pt x="41" y="205"/>
                  <a:pt x="41" y="205"/>
                </a:cubicBezTo>
                <a:cubicBezTo>
                  <a:pt x="41" y="205"/>
                  <a:pt x="41" y="205"/>
                  <a:pt x="41" y="205"/>
                </a:cubicBezTo>
                <a:cubicBezTo>
                  <a:pt x="41" y="205"/>
                  <a:pt x="41" y="205"/>
                  <a:pt x="41" y="205"/>
                </a:cubicBezTo>
                <a:close/>
                <a:moveTo>
                  <a:pt x="40" y="206"/>
                </a:moveTo>
                <a:cubicBezTo>
                  <a:pt x="40" y="206"/>
                  <a:pt x="40" y="206"/>
                  <a:pt x="40" y="206"/>
                </a:cubicBezTo>
                <a:cubicBezTo>
                  <a:pt x="40" y="206"/>
                  <a:pt x="40" y="206"/>
                  <a:pt x="40" y="206"/>
                </a:cubicBezTo>
                <a:cubicBezTo>
                  <a:pt x="40" y="206"/>
                  <a:pt x="40" y="206"/>
                  <a:pt x="40" y="206"/>
                </a:cubicBezTo>
                <a:cubicBezTo>
                  <a:pt x="40" y="206"/>
                  <a:pt x="40" y="206"/>
                  <a:pt x="40" y="206"/>
                </a:cubicBezTo>
                <a:close/>
                <a:moveTo>
                  <a:pt x="40" y="206"/>
                </a:moveTo>
                <a:cubicBezTo>
                  <a:pt x="40" y="206"/>
                  <a:pt x="39" y="206"/>
                  <a:pt x="40" y="206"/>
                </a:cubicBezTo>
                <a:cubicBezTo>
                  <a:pt x="39" y="207"/>
                  <a:pt x="39" y="207"/>
                  <a:pt x="39" y="207"/>
                </a:cubicBezTo>
                <a:cubicBezTo>
                  <a:pt x="39" y="207"/>
                  <a:pt x="38" y="207"/>
                  <a:pt x="39" y="206"/>
                </a:cubicBezTo>
                <a:cubicBezTo>
                  <a:pt x="39" y="206"/>
                  <a:pt x="39" y="206"/>
                  <a:pt x="40" y="206"/>
                </a:cubicBezTo>
                <a:close/>
                <a:moveTo>
                  <a:pt x="38" y="206"/>
                </a:moveTo>
                <a:cubicBezTo>
                  <a:pt x="38" y="207"/>
                  <a:pt x="38" y="207"/>
                  <a:pt x="38" y="207"/>
                </a:cubicBezTo>
                <a:cubicBezTo>
                  <a:pt x="37" y="207"/>
                  <a:pt x="37" y="209"/>
                  <a:pt x="35" y="209"/>
                </a:cubicBezTo>
                <a:cubicBezTo>
                  <a:pt x="36" y="208"/>
                  <a:pt x="37" y="208"/>
                  <a:pt x="38" y="206"/>
                </a:cubicBezTo>
                <a:close/>
                <a:moveTo>
                  <a:pt x="34" y="233"/>
                </a:moveTo>
                <a:cubicBezTo>
                  <a:pt x="34" y="233"/>
                  <a:pt x="34" y="233"/>
                  <a:pt x="33" y="233"/>
                </a:cubicBezTo>
                <a:cubicBezTo>
                  <a:pt x="34" y="232"/>
                  <a:pt x="34" y="232"/>
                  <a:pt x="34" y="233"/>
                </a:cubicBezTo>
                <a:close/>
                <a:moveTo>
                  <a:pt x="33" y="220"/>
                </a:moveTo>
                <a:cubicBezTo>
                  <a:pt x="32" y="220"/>
                  <a:pt x="32" y="221"/>
                  <a:pt x="32" y="221"/>
                </a:cubicBezTo>
                <a:cubicBezTo>
                  <a:pt x="31" y="221"/>
                  <a:pt x="32" y="221"/>
                  <a:pt x="32" y="220"/>
                </a:cubicBezTo>
                <a:cubicBezTo>
                  <a:pt x="31" y="221"/>
                  <a:pt x="31" y="221"/>
                  <a:pt x="31" y="220"/>
                </a:cubicBezTo>
                <a:cubicBezTo>
                  <a:pt x="32" y="220"/>
                  <a:pt x="32" y="220"/>
                  <a:pt x="32" y="219"/>
                </a:cubicBezTo>
                <a:cubicBezTo>
                  <a:pt x="32" y="219"/>
                  <a:pt x="32" y="220"/>
                  <a:pt x="33" y="220"/>
                </a:cubicBezTo>
                <a:close/>
                <a:moveTo>
                  <a:pt x="32" y="211"/>
                </a:moveTo>
                <a:cubicBezTo>
                  <a:pt x="32" y="211"/>
                  <a:pt x="32" y="211"/>
                  <a:pt x="32" y="211"/>
                </a:cubicBezTo>
                <a:cubicBezTo>
                  <a:pt x="32" y="211"/>
                  <a:pt x="31" y="212"/>
                  <a:pt x="31" y="212"/>
                </a:cubicBezTo>
                <a:cubicBezTo>
                  <a:pt x="31" y="212"/>
                  <a:pt x="31" y="211"/>
                  <a:pt x="32" y="211"/>
                </a:cubicBezTo>
                <a:close/>
                <a:moveTo>
                  <a:pt x="30" y="220"/>
                </a:moveTo>
                <a:cubicBezTo>
                  <a:pt x="30" y="219"/>
                  <a:pt x="31" y="219"/>
                  <a:pt x="31" y="219"/>
                </a:cubicBezTo>
                <a:cubicBezTo>
                  <a:pt x="31" y="220"/>
                  <a:pt x="31" y="220"/>
                  <a:pt x="30" y="220"/>
                </a:cubicBezTo>
                <a:close/>
                <a:moveTo>
                  <a:pt x="31" y="236"/>
                </a:moveTo>
                <a:cubicBezTo>
                  <a:pt x="31" y="236"/>
                  <a:pt x="31" y="236"/>
                  <a:pt x="31" y="236"/>
                </a:cubicBezTo>
                <a:cubicBezTo>
                  <a:pt x="31" y="236"/>
                  <a:pt x="31" y="236"/>
                  <a:pt x="31" y="236"/>
                </a:cubicBezTo>
                <a:cubicBezTo>
                  <a:pt x="31" y="236"/>
                  <a:pt x="31" y="236"/>
                  <a:pt x="31" y="236"/>
                </a:cubicBezTo>
                <a:close/>
                <a:moveTo>
                  <a:pt x="32" y="235"/>
                </a:moveTo>
                <a:cubicBezTo>
                  <a:pt x="32" y="235"/>
                  <a:pt x="31" y="235"/>
                  <a:pt x="31" y="235"/>
                </a:cubicBezTo>
                <a:cubicBezTo>
                  <a:pt x="31" y="235"/>
                  <a:pt x="32" y="234"/>
                  <a:pt x="32" y="234"/>
                </a:cubicBezTo>
                <a:cubicBezTo>
                  <a:pt x="31" y="234"/>
                  <a:pt x="31" y="235"/>
                  <a:pt x="31" y="235"/>
                </a:cubicBezTo>
                <a:cubicBezTo>
                  <a:pt x="31" y="235"/>
                  <a:pt x="31" y="234"/>
                  <a:pt x="31" y="234"/>
                </a:cubicBezTo>
                <a:cubicBezTo>
                  <a:pt x="30" y="235"/>
                  <a:pt x="30" y="235"/>
                  <a:pt x="31" y="235"/>
                </a:cubicBezTo>
                <a:cubicBezTo>
                  <a:pt x="31" y="235"/>
                  <a:pt x="31" y="235"/>
                  <a:pt x="30" y="236"/>
                </a:cubicBezTo>
                <a:cubicBezTo>
                  <a:pt x="30" y="235"/>
                  <a:pt x="30" y="234"/>
                  <a:pt x="30" y="233"/>
                </a:cubicBezTo>
                <a:cubicBezTo>
                  <a:pt x="31" y="234"/>
                  <a:pt x="32" y="232"/>
                  <a:pt x="33" y="233"/>
                </a:cubicBezTo>
                <a:cubicBezTo>
                  <a:pt x="33" y="233"/>
                  <a:pt x="32" y="233"/>
                  <a:pt x="33" y="234"/>
                </a:cubicBezTo>
                <a:cubicBezTo>
                  <a:pt x="33" y="233"/>
                  <a:pt x="34" y="233"/>
                  <a:pt x="34" y="233"/>
                </a:cubicBezTo>
                <a:cubicBezTo>
                  <a:pt x="34" y="233"/>
                  <a:pt x="34" y="234"/>
                  <a:pt x="34" y="234"/>
                </a:cubicBezTo>
                <a:cubicBezTo>
                  <a:pt x="34" y="234"/>
                  <a:pt x="33" y="234"/>
                  <a:pt x="33" y="234"/>
                </a:cubicBezTo>
                <a:cubicBezTo>
                  <a:pt x="33" y="234"/>
                  <a:pt x="33" y="234"/>
                  <a:pt x="33" y="234"/>
                </a:cubicBezTo>
                <a:cubicBezTo>
                  <a:pt x="32" y="234"/>
                  <a:pt x="32" y="234"/>
                  <a:pt x="32" y="235"/>
                </a:cubicBezTo>
                <a:cubicBezTo>
                  <a:pt x="32" y="234"/>
                  <a:pt x="32" y="235"/>
                  <a:pt x="33" y="235"/>
                </a:cubicBezTo>
                <a:cubicBezTo>
                  <a:pt x="33" y="235"/>
                  <a:pt x="33" y="235"/>
                  <a:pt x="32" y="235"/>
                </a:cubicBezTo>
                <a:cubicBezTo>
                  <a:pt x="32" y="235"/>
                  <a:pt x="32" y="235"/>
                  <a:pt x="32" y="235"/>
                </a:cubicBezTo>
                <a:close/>
                <a:moveTo>
                  <a:pt x="47" y="238"/>
                </a:moveTo>
                <a:cubicBezTo>
                  <a:pt x="47" y="238"/>
                  <a:pt x="47" y="238"/>
                  <a:pt x="47" y="238"/>
                </a:cubicBezTo>
                <a:cubicBezTo>
                  <a:pt x="47" y="238"/>
                  <a:pt x="47" y="238"/>
                  <a:pt x="47" y="238"/>
                </a:cubicBezTo>
                <a:cubicBezTo>
                  <a:pt x="47" y="238"/>
                  <a:pt x="47" y="238"/>
                  <a:pt x="47" y="238"/>
                </a:cubicBezTo>
                <a:cubicBezTo>
                  <a:pt x="47" y="238"/>
                  <a:pt x="47" y="238"/>
                  <a:pt x="47" y="238"/>
                </a:cubicBezTo>
                <a:cubicBezTo>
                  <a:pt x="47" y="238"/>
                  <a:pt x="47" y="238"/>
                  <a:pt x="47" y="238"/>
                </a:cubicBezTo>
                <a:cubicBezTo>
                  <a:pt x="48" y="239"/>
                  <a:pt x="48" y="239"/>
                  <a:pt x="48" y="239"/>
                </a:cubicBezTo>
                <a:cubicBezTo>
                  <a:pt x="48" y="239"/>
                  <a:pt x="48" y="239"/>
                  <a:pt x="48" y="239"/>
                </a:cubicBezTo>
                <a:cubicBezTo>
                  <a:pt x="48" y="239"/>
                  <a:pt x="48" y="239"/>
                  <a:pt x="48" y="239"/>
                </a:cubicBezTo>
                <a:cubicBezTo>
                  <a:pt x="48" y="239"/>
                  <a:pt x="48" y="239"/>
                  <a:pt x="47" y="239"/>
                </a:cubicBezTo>
                <a:cubicBezTo>
                  <a:pt x="47" y="239"/>
                  <a:pt x="47" y="239"/>
                  <a:pt x="47" y="239"/>
                </a:cubicBezTo>
                <a:cubicBezTo>
                  <a:pt x="47" y="238"/>
                  <a:pt x="47" y="239"/>
                  <a:pt x="47" y="239"/>
                </a:cubicBezTo>
                <a:cubicBezTo>
                  <a:pt x="47" y="239"/>
                  <a:pt x="47" y="239"/>
                  <a:pt x="47" y="238"/>
                </a:cubicBezTo>
                <a:close/>
                <a:moveTo>
                  <a:pt x="44" y="240"/>
                </a:moveTo>
                <a:cubicBezTo>
                  <a:pt x="44" y="240"/>
                  <a:pt x="44" y="241"/>
                  <a:pt x="44" y="241"/>
                </a:cubicBezTo>
                <a:cubicBezTo>
                  <a:pt x="44" y="241"/>
                  <a:pt x="44" y="240"/>
                  <a:pt x="44" y="240"/>
                </a:cubicBezTo>
                <a:cubicBezTo>
                  <a:pt x="44" y="240"/>
                  <a:pt x="44" y="240"/>
                  <a:pt x="44" y="240"/>
                </a:cubicBezTo>
                <a:close/>
                <a:moveTo>
                  <a:pt x="43" y="248"/>
                </a:moveTo>
                <a:cubicBezTo>
                  <a:pt x="43" y="248"/>
                  <a:pt x="43" y="248"/>
                  <a:pt x="44" y="248"/>
                </a:cubicBezTo>
                <a:cubicBezTo>
                  <a:pt x="43" y="248"/>
                  <a:pt x="43" y="249"/>
                  <a:pt x="43" y="248"/>
                </a:cubicBezTo>
                <a:close/>
                <a:moveTo>
                  <a:pt x="45" y="264"/>
                </a:moveTo>
                <a:cubicBezTo>
                  <a:pt x="45" y="264"/>
                  <a:pt x="45" y="264"/>
                  <a:pt x="45" y="264"/>
                </a:cubicBezTo>
                <a:cubicBezTo>
                  <a:pt x="44" y="264"/>
                  <a:pt x="45" y="263"/>
                  <a:pt x="46" y="264"/>
                </a:cubicBezTo>
                <a:cubicBezTo>
                  <a:pt x="46" y="264"/>
                  <a:pt x="46" y="264"/>
                  <a:pt x="45" y="264"/>
                </a:cubicBezTo>
                <a:close/>
                <a:moveTo>
                  <a:pt x="44" y="264"/>
                </a:moveTo>
                <a:cubicBezTo>
                  <a:pt x="44" y="263"/>
                  <a:pt x="44" y="264"/>
                  <a:pt x="43" y="264"/>
                </a:cubicBezTo>
                <a:cubicBezTo>
                  <a:pt x="43" y="264"/>
                  <a:pt x="43" y="264"/>
                  <a:pt x="42" y="263"/>
                </a:cubicBezTo>
                <a:cubicBezTo>
                  <a:pt x="42" y="263"/>
                  <a:pt x="42" y="264"/>
                  <a:pt x="43" y="265"/>
                </a:cubicBezTo>
                <a:cubicBezTo>
                  <a:pt x="41" y="264"/>
                  <a:pt x="41" y="263"/>
                  <a:pt x="42" y="262"/>
                </a:cubicBezTo>
                <a:cubicBezTo>
                  <a:pt x="43" y="263"/>
                  <a:pt x="44" y="261"/>
                  <a:pt x="45" y="262"/>
                </a:cubicBezTo>
                <a:cubicBezTo>
                  <a:pt x="45" y="262"/>
                  <a:pt x="44" y="262"/>
                  <a:pt x="45" y="262"/>
                </a:cubicBezTo>
                <a:cubicBezTo>
                  <a:pt x="45" y="262"/>
                  <a:pt x="46" y="262"/>
                  <a:pt x="46" y="263"/>
                </a:cubicBezTo>
                <a:cubicBezTo>
                  <a:pt x="45" y="263"/>
                  <a:pt x="45" y="263"/>
                  <a:pt x="44" y="264"/>
                </a:cubicBezTo>
                <a:close/>
                <a:moveTo>
                  <a:pt x="45" y="262"/>
                </a:moveTo>
                <a:cubicBezTo>
                  <a:pt x="45" y="261"/>
                  <a:pt x="46" y="261"/>
                  <a:pt x="46" y="262"/>
                </a:cubicBezTo>
                <a:cubicBezTo>
                  <a:pt x="46" y="262"/>
                  <a:pt x="45" y="262"/>
                  <a:pt x="45" y="262"/>
                </a:cubicBezTo>
                <a:close/>
                <a:moveTo>
                  <a:pt x="48" y="262"/>
                </a:moveTo>
                <a:cubicBezTo>
                  <a:pt x="48" y="261"/>
                  <a:pt x="49" y="261"/>
                  <a:pt x="50" y="261"/>
                </a:cubicBezTo>
                <a:cubicBezTo>
                  <a:pt x="49" y="261"/>
                  <a:pt x="48" y="262"/>
                  <a:pt x="48" y="262"/>
                </a:cubicBezTo>
                <a:close/>
                <a:moveTo>
                  <a:pt x="51" y="261"/>
                </a:moveTo>
                <a:cubicBezTo>
                  <a:pt x="52" y="262"/>
                  <a:pt x="52" y="262"/>
                  <a:pt x="52" y="262"/>
                </a:cubicBezTo>
                <a:cubicBezTo>
                  <a:pt x="52" y="261"/>
                  <a:pt x="52" y="261"/>
                  <a:pt x="52" y="261"/>
                </a:cubicBezTo>
                <a:cubicBezTo>
                  <a:pt x="52" y="261"/>
                  <a:pt x="52" y="261"/>
                  <a:pt x="52" y="261"/>
                </a:cubicBezTo>
                <a:cubicBezTo>
                  <a:pt x="52" y="262"/>
                  <a:pt x="51" y="262"/>
                  <a:pt x="51" y="261"/>
                </a:cubicBezTo>
                <a:close/>
                <a:moveTo>
                  <a:pt x="56" y="267"/>
                </a:moveTo>
                <a:cubicBezTo>
                  <a:pt x="56" y="267"/>
                  <a:pt x="56" y="267"/>
                  <a:pt x="56" y="266"/>
                </a:cubicBezTo>
                <a:cubicBezTo>
                  <a:pt x="56" y="266"/>
                  <a:pt x="56" y="266"/>
                  <a:pt x="56" y="266"/>
                </a:cubicBezTo>
                <a:cubicBezTo>
                  <a:pt x="56" y="266"/>
                  <a:pt x="56" y="265"/>
                  <a:pt x="56" y="265"/>
                </a:cubicBezTo>
                <a:cubicBezTo>
                  <a:pt x="56" y="265"/>
                  <a:pt x="56" y="265"/>
                  <a:pt x="57" y="265"/>
                </a:cubicBezTo>
                <a:cubicBezTo>
                  <a:pt x="57" y="267"/>
                  <a:pt x="59" y="264"/>
                  <a:pt x="60" y="264"/>
                </a:cubicBezTo>
                <a:cubicBezTo>
                  <a:pt x="60" y="265"/>
                  <a:pt x="60" y="266"/>
                  <a:pt x="59" y="266"/>
                </a:cubicBezTo>
                <a:cubicBezTo>
                  <a:pt x="59" y="266"/>
                  <a:pt x="59" y="265"/>
                  <a:pt x="59" y="265"/>
                </a:cubicBezTo>
                <a:cubicBezTo>
                  <a:pt x="60" y="265"/>
                  <a:pt x="59" y="265"/>
                  <a:pt x="59" y="265"/>
                </a:cubicBezTo>
                <a:cubicBezTo>
                  <a:pt x="59" y="265"/>
                  <a:pt x="59" y="266"/>
                  <a:pt x="59" y="266"/>
                </a:cubicBezTo>
                <a:cubicBezTo>
                  <a:pt x="58" y="266"/>
                  <a:pt x="58" y="266"/>
                  <a:pt x="58" y="267"/>
                </a:cubicBezTo>
                <a:cubicBezTo>
                  <a:pt x="58" y="267"/>
                  <a:pt x="58" y="267"/>
                  <a:pt x="58" y="267"/>
                </a:cubicBezTo>
                <a:cubicBezTo>
                  <a:pt x="58" y="267"/>
                  <a:pt x="57" y="268"/>
                  <a:pt x="56" y="267"/>
                </a:cubicBezTo>
                <a:close/>
                <a:moveTo>
                  <a:pt x="58" y="273"/>
                </a:moveTo>
                <a:cubicBezTo>
                  <a:pt x="58" y="272"/>
                  <a:pt x="59" y="273"/>
                  <a:pt x="59" y="273"/>
                </a:cubicBezTo>
                <a:cubicBezTo>
                  <a:pt x="58" y="273"/>
                  <a:pt x="58" y="274"/>
                  <a:pt x="58" y="273"/>
                </a:cubicBezTo>
                <a:close/>
                <a:moveTo>
                  <a:pt x="59" y="266"/>
                </a:moveTo>
                <a:cubicBezTo>
                  <a:pt x="59" y="266"/>
                  <a:pt x="59" y="266"/>
                  <a:pt x="59" y="267"/>
                </a:cubicBezTo>
                <a:cubicBezTo>
                  <a:pt x="59" y="267"/>
                  <a:pt x="59" y="267"/>
                  <a:pt x="59" y="266"/>
                </a:cubicBezTo>
                <a:close/>
                <a:moveTo>
                  <a:pt x="62" y="266"/>
                </a:moveTo>
                <a:cubicBezTo>
                  <a:pt x="62" y="266"/>
                  <a:pt x="62" y="266"/>
                  <a:pt x="62" y="266"/>
                </a:cubicBezTo>
                <a:cubicBezTo>
                  <a:pt x="62" y="266"/>
                  <a:pt x="62" y="265"/>
                  <a:pt x="62" y="265"/>
                </a:cubicBezTo>
                <a:cubicBezTo>
                  <a:pt x="63" y="265"/>
                  <a:pt x="63" y="266"/>
                  <a:pt x="63" y="266"/>
                </a:cubicBezTo>
                <a:cubicBezTo>
                  <a:pt x="62" y="266"/>
                  <a:pt x="62" y="266"/>
                  <a:pt x="62" y="266"/>
                </a:cubicBezTo>
                <a:close/>
                <a:moveTo>
                  <a:pt x="64" y="265"/>
                </a:moveTo>
                <a:cubicBezTo>
                  <a:pt x="64" y="265"/>
                  <a:pt x="64" y="265"/>
                  <a:pt x="64" y="265"/>
                </a:cubicBezTo>
                <a:cubicBezTo>
                  <a:pt x="64" y="265"/>
                  <a:pt x="64" y="265"/>
                  <a:pt x="64" y="265"/>
                </a:cubicBezTo>
                <a:close/>
                <a:moveTo>
                  <a:pt x="65" y="265"/>
                </a:moveTo>
                <a:cubicBezTo>
                  <a:pt x="65" y="265"/>
                  <a:pt x="65" y="265"/>
                  <a:pt x="65" y="265"/>
                </a:cubicBezTo>
                <a:cubicBezTo>
                  <a:pt x="66" y="263"/>
                  <a:pt x="66" y="263"/>
                  <a:pt x="66" y="263"/>
                </a:cubicBezTo>
                <a:cubicBezTo>
                  <a:pt x="66" y="264"/>
                  <a:pt x="66" y="264"/>
                  <a:pt x="66" y="264"/>
                </a:cubicBezTo>
                <a:cubicBezTo>
                  <a:pt x="66" y="264"/>
                  <a:pt x="65" y="265"/>
                  <a:pt x="65" y="265"/>
                </a:cubicBezTo>
                <a:close/>
                <a:moveTo>
                  <a:pt x="67" y="264"/>
                </a:moveTo>
                <a:cubicBezTo>
                  <a:pt x="67" y="264"/>
                  <a:pt x="68" y="264"/>
                  <a:pt x="68" y="264"/>
                </a:cubicBezTo>
                <a:cubicBezTo>
                  <a:pt x="68" y="264"/>
                  <a:pt x="68" y="264"/>
                  <a:pt x="68" y="264"/>
                </a:cubicBezTo>
                <a:cubicBezTo>
                  <a:pt x="68" y="264"/>
                  <a:pt x="67" y="264"/>
                  <a:pt x="67" y="264"/>
                </a:cubicBezTo>
                <a:close/>
                <a:moveTo>
                  <a:pt x="69" y="263"/>
                </a:moveTo>
                <a:cubicBezTo>
                  <a:pt x="69" y="264"/>
                  <a:pt x="68" y="264"/>
                  <a:pt x="69" y="264"/>
                </a:cubicBezTo>
                <a:cubicBezTo>
                  <a:pt x="68" y="264"/>
                  <a:pt x="68" y="264"/>
                  <a:pt x="68" y="264"/>
                </a:cubicBezTo>
                <a:cubicBezTo>
                  <a:pt x="68" y="264"/>
                  <a:pt x="69" y="264"/>
                  <a:pt x="68" y="263"/>
                </a:cubicBezTo>
                <a:cubicBezTo>
                  <a:pt x="68" y="263"/>
                  <a:pt x="68" y="263"/>
                  <a:pt x="68" y="263"/>
                </a:cubicBezTo>
                <a:cubicBezTo>
                  <a:pt x="69" y="263"/>
                  <a:pt x="69" y="263"/>
                  <a:pt x="70" y="263"/>
                </a:cubicBezTo>
                <a:cubicBezTo>
                  <a:pt x="70" y="263"/>
                  <a:pt x="69" y="263"/>
                  <a:pt x="69" y="263"/>
                </a:cubicBezTo>
                <a:close/>
                <a:moveTo>
                  <a:pt x="76" y="274"/>
                </a:moveTo>
                <a:cubicBezTo>
                  <a:pt x="76" y="273"/>
                  <a:pt x="76" y="274"/>
                  <a:pt x="77" y="274"/>
                </a:cubicBezTo>
                <a:cubicBezTo>
                  <a:pt x="77" y="274"/>
                  <a:pt x="76" y="275"/>
                  <a:pt x="76" y="274"/>
                </a:cubicBezTo>
                <a:close/>
                <a:moveTo>
                  <a:pt x="79" y="273"/>
                </a:moveTo>
                <a:cubicBezTo>
                  <a:pt x="79" y="273"/>
                  <a:pt x="80" y="272"/>
                  <a:pt x="80" y="273"/>
                </a:cubicBezTo>
                <a:cubicBezTo>
                  <a:pt x="80" y="273"/>
                  <a:pt x="79" y="273"/>
                  <a:pt x="79" y="273"/>
                </a:cubicBezTo>
                <a:close/>
                <a:moveTo>
                  <a:pt x="85" y="273"/>
                </a:moveTo>
                <a:cubicBezTo>
                  <a:pt x="86" y="272"/>
                  <a:pt x="86" y="273"/>
                  <a:pt x="87" y="273"/>
                </a:cubicBezTo>
                <a:cubicBezTo>
                  <a:pt x="87" y="273"/>
                  <a:pt x="86" y="273"/>
                  <a:pt x="85" y="273"/>
                </a:cubicBezTo>
                <a:close/>
                <a:moveTo>
                  <a:pt x="100" y="284"/>
                </a:moveTo>
                <a:cubicBezTo>
                  <a:pt x="100" y="284"/>
                  <a:pt x="101" y="283"/>
                  <a:pt x="101" y="284"/>
                </a:cubicBezTo>
                <a:cubicBezTo>
                  <a:pt x="101" y="284"/>
                  <a:pt x="101" y="285"/>
                  <a:pt x="100" y="284"/>
                </a:cubicBezTo>
                <a:close/>
                <a:moveTo>
                  <a:pt x="102" y="300"/>
                </a:moveTo>
                <a:cubicBezTo>
                  <a:pt x="102" y="299"/>
                  <a:pt x="102" y="299"/>
                  <a:pt x="101" y="300"/>
                </a:cubicBezTo>
                <a:cubicBezTo>
                  <a:pt x="101" y="299"/>
                  <a:pt x="101" y="299"/>
                  <a:pt x="101" y="299"/>
                </a:cubicBezTo>
                <a:cubicBezTo>
                  <a:pt x="100" y="299"/>
                  <a:pt x="101" y="300"/>
                  <a:pt x="101" y="300"/>
                </a:cubicBezTo>
                <a:cubicBezTo>
                  <a:pt x="100" y="300"/>
                  <a:pt x="100" y="299"/>
                  <a:pt x="100" y="298"/>
                </a:cubicBezTo>
                <a:cubicBezTo>
                  <a:pt x="101" y="299"/>
                  <a:pt x="102" y="297"/>
                  <a:pt x="102" y="297"/>
                </a:cubicBezTo>
                <a:cubicBezTo>
                  <a:pt x="103" y="298"/>
                  <a:pt x="102" y="298"/>
                  <a:pt x="102" y="298"/>
                </a:cubicBezTo>
                <a:cubicBezTo>
                  <a:pt x="103" y="298"/>
                  <a:pt x="103" y="298"/>
                  <a:pt x="103" y="298"/>
                </a:cubicBezTo>
                <a:cubicBezTo>
                  <a:pt x="103" y="299"/>
                  <a:pt x="103" y="299"/>
                  <a:pt x="102" y="300"/>
                </a:cubicBezTo>
                <a:close/>
                <a:moveTo>
                  <a:pt x="103" y="300"/>
                </a:moveTo>
                <a:cubicBezTo>
                  <a:pt x="103" y="300"/>
                  <a:pt x="103" y="300"/>
                  <a:pt x="103" y="300"/>
                </a:cubicBezTo>
                <a:cubicBezTo>
                  <a:pt x="102" y="300"/>
                  <a:pt x="103" y="299"/>
                  <a:pt x="103" y="299"/>
                </a:cubicBezTo>
                <a:cubicBezTo>
                  <a:pt x="103" y="300"/>
                  <a:pt x="103" y="300"/>
                  <a:pt x="103" y="300"/>
                </a:cubicBezTo>
                <a:close/>
                <a:moveTo>
                  <a:pt x="103" y="297"/>
                </a:moveTo>
                <a:cubicBezTo>
                  <a:pt x="103" y="297"/>
                  <a:pt x="103" y="297"/>
                  <a:pt x="103" y="297"/>
                </a:cubicBezTo>
                <a:cubicBezTo>
                  <a:pt x="103" y="298"/>
                  <a:pt x="103" y="298"/>
                  <a:pt x="103" y="297"/>
                </a:cubicBezTo>
                <a:close/>
                <a:moveTo>
                  <a:pt x="105" y="297"/>
                </a:moveTo>
                <a:cubicBezTo>
                  <a:pt x="105" y="297"/>
                  <a:pt x="106" y="297"/>
                  <a:pt x="106" y="297"/>
                </a:cubicBezTo>
                <a:cubicBezTo>
                  <a:pt x="106" y="297"/>
                  <a:pt x="105" y="298"/>
                  <a:pt x="105" y="297"/>
                </a:cubicBezTo>
                <a:close/>
                <a:moveTo>
                  <a:pt x="108" y="297"/>
                </a:moveTo>
                <a:cubicBezTo>
                  <a:pt x="108" y="298"/>
                  <a:pt x="108" y="297"/>
                  <a:pt x="108" y="297"/>
                </a:cubicBezTo>
                <a:cubicBezTo>
                  <a:pt x="108" y="298"/>
                  <a:pt x="108" y="298"/>
                  <a:pt x="108" y="297"/>
                </a:cubicBezTo>
                <a:close/>
                <a:moveTo>
                  <a:pt x="121" y="299"/>
                </a:moveTo>
                <a:cubicBezTo>
                  <a:pt x="121" y="300"/>
                  <a:pt x="120" y="300"/>
                  <a:pt x="120" y="300"/>
                </a:cubicBezTo>
                <a:cubicBezTo>
                  <a:pt x="120" y="299"/>
                  <a:pt x="120" y="298"/>
                  <a:pt x="120" y="298"/>
                </a:cubicBezTo>
                <a:cubicBezTo>
                  <a:pt x="120" y="298"/>
                  <a:pt x="120" y="297"/>
                  <a:pt x="121" y="298"/>
                </a:cubicBezTo>
                <a:cubicBezTo>
                  <a:pt x="120" y="298"/>
                  <a:pt x="120" y="299"/>
                  <a:pt x="121" y="299"/>
                </a:cubicBezTo>
                <a:close/>
                <a:moveTo>
                  <a:pt x="128" y="294"/>
                </a:moveTo>
                <a:cubicBezTo>
                  <a:pt x="128" y="294"/>
                  <a:pt x="128" y="293"/>
                  <a:pt x="129" y="293"/>
                </a:cubicBezTo>
                <a:cubicBezTo>
                  <a:pt x="128" y="294"/>
                  <a:pt x="128" y="294"/>
                  <a:pt x="128" y="294"/>
                </a:cubicBezTo>
                <a:close/>
                <a:moveTo>
                  <a:pt x="146" y="289"/>
                </a:moveTo>
                <a:cubicBezTo>
                  <a:pt x="147" y="289"/>
                  <a:pt x="147" y="289"/>
                  <a:pt x="147" y="289"/>
                </a:cubicBezTo>
                <a:cubicBezTo>
                  <a:pt x="147" y="289"/>
                  <a:pt x="147" y="289"/>
                  <a:pt x="147" y="289"/>
                </a:cubicBezTo>
                <a:cubicBezTo>
                  <a:pt x="147" y="290"/>
                  <a:pt x="146" y="289"/>
                  <a:pt x="146" y="289"/>
                </a:cubicBezTo>
                <a:close/>
                <a:moveTo>
                  <a:pt x="147" y="289"/>
                </a:moveTo>
                <a:cubicBezTo>
                  <a:pt x="147" y="288"/>
                  <a:pt x="148" y="288"/>
                  <a:pt x="148" y="288"/>
                </a:cubicBezTo>
                <a:cubicBezTo>
                  <a:pt x="148" y="289"/>
                  <a:pt x="147" y="289"/>
                  <a:pt x="147" y="289"/>
                </a:cubicBezTo>
                <a:close/>
                <a:moveTo>
                  <a:pt x="148" y="288"/>
                </a:moveTo>
                <a:cubicBezTo>
                  <a:pt x="149" y="288"/>
                  <a:pt x="149" y="288"/>
                  <a:pt x="150" y="288"/>
                </a:cubicBezTo>
                <a:cubicBezTo>
                  <a:pt x="149" y="289"/>
                  <a:pt x="149" y="289"/>
                  <a:pt x="148" y="288"/>
                </a:cubicBezTo>
                <a:close/>
                <a:moveTo>
                  <a:pt x="167" y="283"/>
                </a:moveTo>
                <a:cubicBezTo>
                  <a:pt x="167" y="283"/>
                  <a:pt x="167" y="283"/>
                  <a:pt x="168" y="283"/>
                </a:cubicBezTo>
                <a:cubicBezTo>
                  <a:pt x="168" y="283"/>
                  <a:pt x="167" y="283"/>
                  <a:pt x="167" y="283"/>
                </a:cubicBezTo>
                <a:close/>
                <a:moveTo>
                  <a:pt x="178" y="280"/>
                </a:moveTo>
                <a:cubicBezTo>
                  <a:pt x="179" y="280"/>
                  <a:pt x="179" y="279"/>
                  <a:pt x="179" y="279"/>
                </a:cubicBezTo>
                <a:cubicBezTo>
                  <a:pt x="179" y="280"/>
                  <a:pt x="178" y="281"/>
                  <a:pt x="178" y="280"/>
                </a:cubicBezTo>
                <a:close/>
                <a:moveTo>
                  <a:pt x="180" y="280"/>
                </a:moveTo>
                <a:cubicBezTo>
                  <a:pt x="180" y="280"/>
                  <a:pt x="180" y="280"/>
                  <a:pt x="180" y="280"/>
                </a:cubicBezTo>
                <a:cubicBezTo>
                  <a:pt x="180" y="279"/>
                  <a:pt x="180" y="279"/>
                  <a:pt x="180" y="279"/>
                </a:cubicBezTo>
                <a:cubicBezTo>
                  <a:pt x="180" y="279"/>
                  <a:pt x="180" y="279"/>
                  <a:pt x="180" y="279"/>
                </a:cubicBezTo>
                <a:cubicBezTo>
                  <a:pt x="181" y="279"/>
                  <a:pt x="180" y="280"/>
                  <a:pt x="181" y="280"/>
                </a:cubicBezTo>
                <a:cubicBezTo>
                  <a:pt x="180" y="280"/>
                  <a:pt x="180" y="280"/>
                  <a:pt x="180" y="280"/>
                </a:cubicBezTo>
                <a:close/>
                <a:moveTo>
                  <a:pt x="190" y="277"/>
                </a:moveTo>
                <a:cubicBezTo>
                  <a:pt x="191" y="278"/>
                  <a:pt x="191" y="276"/>
                  <a:pt x="191" y="277"/>
                </a:cubicBezTo>
                <a:cubicBezTo>
                  <a:pt x="191" y="277"/>
                  <a:pt x="190" y="278"/>
                  <a:pt x="190" y="277"/>
                </a:cubicBezTo>
                <a:close/>
                <a:moveTo>
                  <a:pt x="193" y="278"/>
                </a:moveTo>
                <a:cubicBezTo>
                  <a:pt x="193" y="278"/>
                  <a:pt x="193" y="277"/>
                  <a:pt x="193" y="277"/>
                </a:cubicBezTo>
                <a:cubicBezTo>
                  <a:pt x="193" y="277"/>
                  <a:pt x="193" y="277"/>
                  <a:pt x="193" y="277"/>
                </a:cubicBezTo>
                <a:cubicBezTo>
                  <a:pt x="193" y="278"/>
                  <a:pt x="193" y="278"/>
                  <a:pt x="193" y="278"/>
                </a:cubicBezTo>
                <a:close/>
                <a:moveTo>
                  <a:pt x="194" y="277"/>
                </a:moveTo>
                <a:cubicBezTo>
                  <a:pt x="194" y="277"/>
                  <a:pt x="194" y="277"/>
                  <a:pt x="194" y="277"/>
                </a:cubicBezTo>
                <a:cubicBezTo>
                  <a:pt x="194" y="277"/>
                  <a:pt x="194" y="277"/>
                  <a:pt x="194" y="277"/>
                </a:cubicBezTo>
                <a:cubicBezTo>
                  <a:pt x="194" y="277"/>
                  <a:pt x="194" y="277"/>
                  <a:pt x="194" y="277"/>
                </a:cubicBezTo>
                <a:cubicBezTo>
                  <a:pt x="194" y="277"/>
                  <a:pt x="194" y="277"/>
                  <a:pt x="194" y="277"/>
                </a:cubicBezTo>
                <a:cubicBezTo>
                  <a:pt x="193" y="277"/>
                  <a:pt x="193" y="277"/>
                  <a:pt x="193" y="277"/>
                </a:cubicBezTo>
                <a:cubicBezTo>
                  <a:pt x="193" y="276"/>
                  <a:pt x="194" y="276"/>
                  <a:pt x="194" y="276"/>
                </a:cubicBezTo>
                <a:cubicBezTo>
                  <a:pt x="194" y="276"/>
                  <a:pt x="194" y="276"/>
                  <a:pt x="194" y="276"/>
                </a:cubicBezTo>
                <a:cubicBezTo>
                  <a:pt x="194" y="276"/>
                  <a:pt x="194" y="276"/>
                  <a:pt x="194" y="276"/>
                </a:cubicBezTo>
                <a:cubicBezTo>
                  <a:pt x="194" y="276"/>
                  <a:pt x="194" y="276"/>
                  <a:pt x="194" y="277"/>
                </a:cubicBezTo>
                <a:close/>
                <a:moveTo>
                  <a:pt x="196" y="276"/>
                </a:moveTo>
                <a:cubicBezTo>
                  <a:pt x="196" y="276"/>
                  <a:pt x="196" y="276"/>
                  <a:pt x="196" y="276"/>
                </a:cubicBezTo>
                <a:cubicBezTo>
                  <a:pt x="196" y="276"/>
                  <a:pt x="196" y="276"/>
                  <a:pt x="196" y="276"/>
                </a:cubicBezTo>
                <a:close/>
                <a:moveTo>
                  <a:pt x="197" y="286"/>
                </a:moveTo>
                <a:cubicBezTo>
                  <a:pt x="197" y="287"/>
                  <a:pt x="196" y="287"/>
                  <a:pt x="196" y="287"/>
                </a:cubicBezTo>
                <a:cubicBezTo>
                  <a:pt x="196" y="286"/>
                  <a:pt x="196" y="286"/>
                  <a:pt x="196" y="286"/>
                </a:cubicBezTo>
                <a:cubicBezTo>
                  <a:pt x="196" y="286"/>
                  <a:pt x="196" y="287"/>
                  <a:pt x="197" y="286"/>
                </a:cubicBezTo>
                <a:close/>
                <a:moveTo>
                  <a:pt x="195" y="294"/>
                </a:moveTo>
                <a:cubicBezTo>
                  <a:pt x="195" y="293"/>
                  <a:pt x="196" y="293"/>
                  <a:pt x="195" y="293"/>
                </a:cubicBezTo>
                <a:cubicBezTo>
                  <a:pt x="195" y="293"/>
                  <a:pt x="195" y="293"/>
                  <a:pt x="196" y="293"/>
                </a:cubicBezTo>
                <a:cubicBezTo>
                  <a:pt x="195" y="293"/>
                  <a:pt x="196" y="293"/>
                  <a:pt x="196" y="294"/>
                </a:cubicBezTo>
                <a:lnTo>
                  <a:pt x="195" y="294"/>
                </a:lnTo>
                <a:close/>
                <a:moveTo>
                  <a:pt x="196" y="292"/>
                </a:moveTo>
                <a:cubicBezTo>
                  <a:pt x="196" y="292"/>
                  <a:pt x="196" y="292"/>
                  <a:pt x="195" y="292"/>
                </a:cubicBezTo>
                <a:cubicBezTo>
                  <a:pt x="196" y="292"/>
                  <a:pt x="196" y="291"/>
                  <a:pt x="196" y="291"/>
                </a:cubicBezTo>
                <a:cubicBezTo>
                  <a:pt x="196" y="291"/>
                  <a:pt x="196" y="292"/>
                  <a:pt x="196" y="292"/>
                </a:cubicBezTo>
                <a:close/>
                <a:moveTo>
                  <a:pt x="196" y="290"/>
                </a:moveTo>
                <a:cubicBezTo>
                  <a:pt x="195" y="290"/>
                  <a:pt x="195" y="290"/>
                  <a:pt x="196" y="290"/>
                </a:cubicBezTo>
                <a:cubicBezTo>
                  <a:pt x="196" y="290"/>
                  <a:pt x="195" y="290"/>
                  <a:pt x="195" y="290"/>
                </a:cubicBezTo>
                <a:cubicBezTo>
                  <a:pt x="195" y="289"/>
                  <a:pt x="195" y="288"/>
                  <a:pt x="195" y="288"/>
                </a:cubicBezTo>
                <a:cubicBezTo>
                  <a:pt x="196" y="288"/>
                  <a:pt x="196" y="289"/>
                  <a:pt x="197" y="289"/>
                </a:cubicBezTo>
                <a:cubicBezTo>
                  <a:pt x="196" y="290"/>
                  <a:pt x="196" y="290"/>
                  <a:pt x="196" y="290"/>
                </a:cubicBezTo>
                <a:close/>
                <a:moveTo>
                  <a:pt x="197" y="294"/>
                </a:moveTo>
                <a:cubicBezTo>
                  <a:pt x="197" y="294"/>
                  <a:pt x="197" y="294"/>
                  <a:pt x="197" y="294"/>
                </a:cubicBezTo>
                <a:cubicBezTo>
                  <a:pt x="197" y="294"/>
                  <a:pt x="197" y="293"/>
                  <a:pt x="197" y="293"/>
                </a:cubicBezTo>
                <a:cubicBezTo>
                  <a:pt x="197" y="294"/>
                  <a:pt x="197" y="294"/>
                  <a:pt x="197" y="294"/>
                </a:cubicBezTo>
                <a:close/>
                <a:moveTo>
                  <a:pt x="197" y="290"/>
                </a:moveTo>
                <a:cubicBezTo>
                  <a:pt x="197" y="290"/>
                  <a:pt x="197" y="289"/>
                  <a:pt x="198" y="289"/>
                </a:cubicBezTo>
                <a:cubicBezTo>
                  <a:pt x="197" y="289"/>
                  <a:pt x="198" y="290"/>
                  <a:pt x="197" y="290"/>
                </a:cubicBezTo>
                <a:close/>
                <a:moveTo>
                  <a:pt x="199" y="294"/>
                </a:moveTo>
                <a:cubicBezTo>
                  <a:pt x="199" y="294"/>
                  <a:pt x="198" y="295"/>
                  <a:pt x="198" y="295"/>
                </a:cubicBezTo>
                <a:cubicBezTo>
                  <a:pt x="198" y="294"/>
                  <a:pt x="199" y="293"/>
                  <a:pt x="199" y="293"/>
                </a:cubicBezTo>
                <a:cubicBezTo>
                  <a:pt x="199" y="294"/>
                  <a:pt x="198" y="294"/>
                  <a:pt x="199" y="294"/>
                </a:cubicBezTo>
                <a:close/>
                <a:moveTo>
                  <a:pt x="199" y="292"/>
                </a:moveTo>
                <a:cubicBezTo>
                  <a:pt x="199" y="292"/>
                  <a:pt x="199" y="291"/>
                  <a:pt x="200" y="291"/>
                </a:cubicBezTo>
                <a:cubicBezTo>
                  <a:pt x="200" y="292"/>
                  <a:pt x="199" y="291"/>
                  <a:pt x="199" y="292"/>
                </a:cubicBezTo>
                <a:close/>
                <a:moveTo>
                  <a:pt x="199" y="290"/>
                </a:moveTo>
                <a:cubicBezTo>
                  <a:pt x="199" y="291"/>
                  <a:pt x="199" y="290"/>
                  <a:pt x="198" y="290"/>
                </a:cubicBezTo>
                <a:cubicBezTo>
                  <a:pt x="198" y="289"/>
                  <a:pt x="198" y="289"/>
                  <a:pt x="199" y="288"/>
                </a:cubicBezTo>
                <a:cubicBezTo>
                  <a:pt x="199" y="288"/>
                  <a:pt x="200" y="287"/>
                  <a:pt x="200" y="286"/>
                </a:cubicBezTo>
                <a:cubicBezTo>
                  <a:pt x="201" y="286"/>
                  <a:pt x="201" y="287"/>
                  <a:pt x="201" y="287"/>
                </a:cubicBezTo>
                <a:cubicBezTo>
                  <a:pt x="202" y="287"/>
                  <a:pt x="201" y="287"/>
                  <a:pt x="201" y="287"/>
                </a:cubicBezTo>
                <a:cubicBezTo>
                  <a:pt x="201" y="289"/>
                  <a:pt x="202" y="287"/>
                  <a:pt x="202" y="288"/>
                </a:cubicBezTo>
                <a:cubicBezTo>
                  <a:pt x="201" y="289"/>
                  <a:pt x="199" y="288"/>
                  <a:pt x="199" y="290"/>
                </a:cubicBezTo>
                <a:close/>
                <a:moveTo>
                  <a:pt x="201" y="291"/>
                </a:moveTo>
                <a:cubicBezTo>
                  <a:pt x="201" y="291"/>
                  <a:pt x="201" y="291"/>
                  <a:pt x="202" y="291"/>
                </a:cubicBezTo>
                <a:cubicBezTo>
                  <a:pt x="201" y="291"/>
                  <a:pt x="201" y="292"/>
                  <a:pt x="201" y="291"/>
                </a:cubicBezTo>
                <a:close/>
                <a:moveTo>
                  <a:pt x="202" y="293"/>
                </a:moveTo>
                <a:cubicBezTo>
                  <a:pt x="202" y="293"/>
                  <a:pt x="202" y="293"/>
                  <a:pt x="202" y="292"/>
                </a:cubicBezTo>
                <a:cubicBezTo>
                  <a:pt x="202" y="292"/>
                  <a:pt x="202" y="292"/>
                  <a:pt x="202" y="292"/>
                </a:cubicBezTo>
                <a:cubicBezTo>
                  <a:pt x="201" y="292"/>
                  <a:pt x="203" y="293"/>
                  <a:pt x="202" y="293"/>
                </a:cubicBezTo>
                <a:close/>
                <a:moveTo>
                  <a:pt x="203" y="292"/>
                </a:moveTo>
                <a:cubicBezTo>
                  <a:pt x="204" y="292"/>
                  <a:pt x="204" y="292"/>
                  <a:pt x="204" y="292"/>
                </a:cubicBezTo>
                <a:cubicBezTo>
                  <a:pt x="204" y="293"/>
                  <a:pt x="204" y="293"/>
                  <a:pt x="203" y="292"/>
                </a:cubicBezTo>
                <a:close/>
                <a:moveTo>
                  <a:pt x="208" y="290"/>
                </a:moveTo>
                <a:cubicBezTo>
                  <a:pt x="208" y="290"/>
                  <a:pt x="209" y="289"/>
                  <a:pt x="209" y="290"/>
                </a:cubicBezTo>
                <a:lnTo>
                  <a:pt x="208" y="290"/>
                </a:lnTo>
                <a:close/>
                <a:moveTo>
                  <a:pt x="213" y="287"/>
                </a:moveTo>
                <a:cubicBezTo>
                  <a:pt x="213" y="288"/>
                  <a:pt x="211" y="287"/>
                  <a:pt x="210" y="288"/>
                </a:cubicBezTo>
                <a:cubicBezTo>
                  <a:pt x="210" y="287"/>
                  <a:pt x="212" y="286"/>
                  <a:pt x="213" y="287"/>
                </a:cubicBezTo>
                <a:close/>
                <a:moveTo>
                  <a:pt x="301" y="224"/>
                </a:moveTo>
                <a:cubicBezTo>
                  <a:pt x="301" y="224"/>
                  <a:pt x="301" y="224"/>
                  <a:pt x="301" y="224"/>
                </a:cubicBezTo>
                <a:cubicBezTo>
                  <a:pt x="301" y="224"/>
                  <a:pt x="301" y="224"/>
                  <a:pt x="301" y="224"/>
                </a:cubicBezTo>
                <a:cubicBezTo>
                  <a:pt x="301" y="224"/>
                  <a:pt x="301" y="224"/>
                  <a:pt x="301" y="224"/>
                </a:cubicBezTo>
                <a:close/>
                <a:moveTo>
                  <a:pt x="302" y="251"/>
                </a:moveTo>
                <a:cubicBezTo>
                  <a:pt x="302" y="251"/>
                  <a:pt x="302" y="251"/>
                  <a:pt x="301" y="250"/>
                </a:cubicBezTo>
                <a:cubicBezTo>
                  <a:pt x="302" y="250"/>
                  <a:pt x="302" y="250"/>
                  <a:pt x="302" y="250"/>
                </a:cubicBezTo>
                <a:cubicBezTo>
                  <a:pt x="302" y="250"/>
                  <a:pt x="302" y="251"/>
                  <a:pt x="302" y="251"/>
                </a:cubicBezTo>
                <a:close/>
                <a:moveTo>
                  <a:pt x="303" y="251"/>
                </a:moveTo>
                <a:cubicBezTo>
                  <a:pt x="303" y="251"/>
                  <a:pt x="303" y="251"/>
                  <a:pt x="303" y="251"/>
                </a:cubicBezTo>
                <a:cubicBezTo>
                  <a:pt x="303" y="251"/>
                  <a:pt x="302" y="251"/>
                  <a:pt x="302" y="250"/>
                </a:cubicBezTo>
                <a:cubicBezTo>
                  <a:pt x="303" y="250"/>
                  <a:pt x="303" y="250"/>
                  <a:pt x="303" y="250"/>
                </a:cubicBezTo>
                <a:cubicBezTo>
                  <a:pt x="303" y="251"/>
                  <a:pt x="303" y="251"/>
                  <a:pt x="303" y="251"/>
                </a:cubicBezTo>
                <a:close/>
                <a:moveTo>
                  <a:pt x="304" y="251"/>
                </a:moveTo>
                <a:cubicBezTo>
                  <a:pt x="304" y="251"/>
                  <a:pt x="304" y="251"/>
                  <a:pt x="304" y="251"/>
                </a:cubicBezTo>
                <a:cubicBezTo>
                  <a:pt x="304" y="251"/>
                  <a:pt x="304" y="251"/>
                  <a:pt x="304" y="251"/>
                </a:cubicBezTo>
                <a:cubicBezTo>
                  <a:pt x="304" y="251"/>
                  <a:pt x="304" y="251"/>
                  <a:pt x="304" y="251"/>
                </a:cubicBezTo>
                <a:cubicBezTo>
                  <a:pt x="304" y="251"/>
                  <a:pt x="304" y="251"/>
                  <a:pt x="304" y="251"/>
                </a:cubicBezTo>
                <a:close/>
                <a:moveTo>
                  <a:pt x="304" y="225"/>
                </a:moveTo>
                <a:cubicBezTo>
                  <a:pt x="303" y="225"/>
                  <a:pt x="303" y="225"/>
                  <a:pt x="303" y="225"/>
                </a:cubicBezTo>
                <a:cubicBezTo>
                  <a:pt x="303" y="225"/>
                  <a:pt x="303" y="224"/>
                  <a:pt x="303" y="224"/>
                </a:cubicBezTo>
                <a:cubicBezTo>
                  <a:pt x="303" y="224"/>
                  <a:pt x="303" y="224"/>
                  <a:pt x="303" y="224"/>
                </a:cubicBezTo>
                <a:cubicBezTo>
                  <a:pt x="303" y="224"/>
                  <a:pt x="304" y="224"/>
                  <a:pt x="304" y="224"/>
                </a:cubicBezTo>
                <a:cubicBezTo>
                  <a:pt x="304" y="224"/>
                  <a:pt x="304" y="224"/>
                  <a:pt x="304" y="225"/>
                </a:cubicBezTo>
                <a:cubicBezTo>
                  <a:pt x="304" y="225"/>
                  <a:pt x="304" y="225"/>
                  <a:pt x="304" y="225"/>
                </a:cubicBezTo>
                <a:close/>
                <a:moveTo>
                  <a:pt x="304" y="251"/>
                </a:moveTo>
                <a:cubicBezTo>
                  <a:pt x="304" y="251"/>
                  <a:pt x="304" y="251"/>
                  <a:pt x="304" y="251"/>
                </a:cubicBezTo>
                <a:cubicBezTo>
                  <a:pt x="304" y="251"/>
                  <a:pt x="304" y="251"/>
                  <a:pt x="304" y="251"/>
                </a:cubicBezTo>
                <a:cubicBezTo>
                  <a:pt x="304" y="251"/>
                  <a:pt x="304" y="251"/>
                  <a:pt x="304" y="251"/>
                </a:cubicBezTo>
                <a:close/>
                <a:moveTo>
                  <a:pt x="305" y="251"/>
                </a:moveTo>
                <a:cubicBezTo>
                  <a:pt x="305" y="251"/>
                  <a:pt x="305" y="251"/>
                  <a:pt x="305" y="251"/>
                </a:cubicBezTo>
                <a:cubicBezTo>
                  <a:pt x="305" y="250"/>
                  <a:pt x="305" y="250"/>
                  <a:pt x="305" y="250"/>
                </a:cubicBezTo>
                <a:cubicBezTo>
                  <a:pt x="305" y="251"/>
                  <a:pt x="305" y="251"/>
                  <a:pt x="305" y="251"/>
                </a:cubicBezTo>
                <a:close/>
                <a:moveTo>
                  <a:pt x="307" y="250"/>
                </a:moveTo>
                <a:cubicBezTo>
                  <a:pt x="307" y="250"/>
                  <a:pt x="307" y="250"/>
                  <a:pt x="307" y="250"/>
                </a:cubicBezTo>
                <a:cubicBezTo>
                  <a:pt x="307" y="250"/>
                  <a:pt x="306" y="250"/>
                  <a:pt x="306" y="250"/>
                </a:cubicBezTo>
                <a:cubicBezTo>
                  <a:pt x="306" y="250"/>
                  <a:pt x="306" y="250"/>
                  <a:pt x="306" y="250"/>
                </a:cubicBezTo>
                <a:cubicBezTo>
                  <a:pt x="306" y="250"/>
                  <a:pt x="305" y="250"/>
                  <a:pt x="305" y="250"/>
                </a:cubicBezTo>
                <a:cubicBezTo>
                  <a:pt x="305" y="250"/>
                  <a:pt x="305" y="250"/>
                  <a:pt x="305" y="250"/>
                </a:cubicBezTo>
                <a:cubicBezTo>
                  <a:pt x="305" y="250"/>
                  <a:pt x="305" y="250"/>
                  <a:pt x="305" y="249"/>
                </a:cubicBezTo>
                <a:cubicBezTo>
                  <a:pt x="305" y="249"/>
                  <a:pt x="305" y="250"/>
                  <a:pt x="305" y="249"/>
                </a:cubicBezTo>
                <a:cubicBezTo>
                  <a:pt x="306" y="249"/>
                  <a:pt x="305" y="249"/>
                  <a:pt x="305" y="250"/>
                </a:cubicBezTo>
                <a:cubicBezTo>
                  <a:pt x="306" y="250"/>
                  <a:pt x="306" y="249"/>
                  <a:pt x="306" y="249"/>
                </a:cubicBezTo>
                <a:cubicBezTo>
                  <a:pt x="306" y="249"/>
                  <a:pt x="307" y="249"/>
                  <a:pt x="307" y="249"/>
                </a:cubicBezTo>
                <a:cubicBezTo>
                  <a:pt x="307" y="249"/>
                  <a:pt x="307" y="250"/>
                  <a:pt x="307" y="250"/>
                </a:cubicBezTo>
                <a:cubicBezTo>
                  <a:pt x="307" y="250"/>
                  <a:pt x="307" y="250"/>
                  <a:pt x="308" y="250"/>
                </a:cubicBezTo>
                <a:cubicBezTo>
                  <a:pt x="307" y="250"/>
                  <a:pt x="307" y="250"/>
                  <a:pt x="307" y="250"/>
                </a:cubicBezTo>
                <a:close/>
                <a:moveTo>
                  <a:pt x="306" y="247"/>
                </a:moveTo>
                <a:cubicBezTo>
                  <a:pt x="307" y="248"/>
                  <a:pt x="307" y="247"/>
                  <a:pt x="307" y="248"/>
                </a:cubicBezTo>
                <a:cubicBezTo>
                  <a:pt x="307" y="248"/>
                  <a:pt x="307" y="248"/>
                  <a:pt x="307" y="248"/>
                </a:cubicBezTo>
                <a:cubicBezTo>
                  <a:pt x="307" y="248"/>
                  <a:pt x="307" y="248"/>
                  <a:pt x="306" y="248"/>
                </a:cubicBezTo>
                <a:cubicBezTo>
                  <a:pt x="306" y="248"/>
                  <a:pt x="306" y="248"/>
                  <a:pt x="306" y="247"/>
                </a:cubicBezTo>
                <a:close/>
                <a:moveTo>
                  <a:pt x="306" y="224"/>
                </a:moveTo>
                <a:cubicBezTo>
                  <a:pt x="306" y="225"/>
                  <a:pt x="306" y="225"/>
                  <a:pt x="306" y="225"/>
                </a:cubicBezTo>
                <a:cubicBezTo>
                  <a:pt x="306" y="225"/>
                  <a:pt x="306" y="225"/>
                  <a:pt x="306" y="225"/>
                </a:cubicBezTo>
                <a:cubicBezTo>
                  <a:pt x="306" y="225"/>
                  <a:pt x="306" y="225"/>
                  <a:pt x="306" y="224"/>
                </a:cubicBezTo>
                <a:close/>
                <a:moveTo>
                  <a:pt x="307" y="243"/>
                </a:moveTo>
                <a:cubicBezTo>
                  <a:pt x="308" y="243"/>
                  <a:pt x="308" y="243"/>
                  <a:pt x="308" y="243"/>
                </a:cubicBezTo>
                <a:cubicBezTo>
                  <a:pt x="308" y="243"/>
                  <a:pt x="307" y="244"/>
                  <a:pt x="307" y="243"/>
                </a:cubicBezTo>
                <a:close/>
                <a:moveTo>
                  <a:pt x="308" y="247"/>
                </a:moveTo>
                <a:cubicBezTo>
                  <a:pt x="308" y="248"/>
                  <a:pt x="308" y="248"/>
                  <a:pt x="308" y="248"/>
                </a:cubicBezTo>
                <a:cubicBezTo>
                  <a:pt x="308" y="247"/>
                  <a:pt x="308" y="247"/>
                  <a:pt x="308" y="247"/>
                </a:cubicBezTo>
                <a:close/>
                <a:moveTo>
                  <a:pt x="309" y="249"/>
                </a:moveTo>
                <a:cubicBezTo>
                  <a:pt x="308" y="249"/>
                  <a:pt x="308" y="250"/>
                  <a:pt x="307" y="250"/>
                </a:cubicBezTo>
                <a:cubicBezTo>
                  <a:pt x="308" y="249"/>
                  <a:pt x="307" y="249"/>
                  <a:pt x="308" y="248"/>
                </a:cubicBezTo>
                <a:cubicBezTo>
                  <a:pt x="309" y="248"/>
                  <a:pt x="308" y="250"/>
                  <a:pt x="309" y="249"/>
                </a:cubicBezTo>
                <a:cubicBezTo>
                  <a:pt x="309" y="249"/>
                  <a:pt x="308" y="249"/>
                  <a:pt x="309" y="248"/>
                </a:cubicBezTo>
                <a:cubicBezTo>
                  <a:pt x="309" y="249"/>
                  <a:pt x="309" y="249"/>
                  <a:pt x="309" y="249"/>
                </a:cubicBezTo>
                <a:cubicBezTo>
                  <a:pt x="309" y="249"/>
                  <a:pt x="309" y="249"/>
                  <a:pt x="309" y="249"/>
                </a:cubicBezTo>
                <a:close/>
                <a:moveTo>
                  <a:pt x="309" y="223"/>
                </a:moveTo>
                <a:cubicBezTo>
                  <a:pt x="309" y="223"/>
                  <a:pt x="309" y="223"/>
                  <a:pt x="309" y="223"/>
                </a:cubicBezTo>
                <a:cubicBezTo>
                  <a:pt x="309" y="223"/>
                  <a:pt x="309" y="223"/>
                  <a:pt x="309" y="224"/>
                </a:cubicBezTo>
                <a:cubicBezTo>
                  <a:pt x="309" y="224"/>
                  <a:pt x="309" y="224"/>
                  <a:pt x="308" y="224"/>
                </a:cubicBezTo>
                <a:cubicBezTo>
                  <a:pt x="308" y="224"/>
                  <a:pt x="308" y="224"/>
                  <a:pt x="308" y="224"/>
                </a:cubicBezTo>
                <a:cubicBezTo>
                  <a:pt x="308" y="224"/>
                  <a:pt x="308" y="224"/>
                  <a:pt x="308" y="224"/>
                </a:cubicBezTo>
                <a:cubicBezTo>
                  <a:pt x="308" y="224"/>
                  <a:pt x="308" y="224"/>
                  <a:pt x="308" y="224"/>
                </a:cubicBezTo>
                <a:cubicBezTo>
                  <a:pt x="308" y="224"/>
                  <a:pt x="308" y="224"/>
                  <a:pt x="308" y="224"/>
                </a:cubicBezTo>
                <a:cubicBezTo>
                  <a:pt x="308" y="224"/>
                  <a:pt x="308" y="224"/>
                  <a:pt x="308" y="224"/>
                </a:cubicBezTo>
                <a:cubicBezTo>
                  <a:pt x="307" y="224"/>
                  <a:pt x="307" y="224"/>
                  <a:pt x="307" y="224"/>
                </a:cubicBezTo>
                <a:cubicBezTo>
                  <a:pt x="307" y="224"/>
                  <a:pt x="307" y="224"/>
                  <a:pt x="307" y="224"/>
                </a:cubicBezTo>
                <a:cubicBezTo>
                  <a:pt x="307" y="224"/>
                  <a:pt x="307" y="224"/>
                  <a:pt x="306" y="224"/>
                </a:cubicBezTo>
                <a:cubicBezTo>
                  <a:pt x="307" y="224"/>
                  <a:pt x="307" y="224"/>
                  <a:pt x="307" y="224"/>
                </a:cubicBezTo>
                <a:cubicBezTo>
                  <a:pt x="306" y="224"/>
                  <a:pt x="306" y="224"/>
                  <a:pt x="306" y="224"/>
                </a:cubicBezTo>
                <a:cubicBezTo>
                  <a:pt x="306" y="224"/>
                  <a:pt x="306" y="224"/>
                  <a:pt x="306" y="224"/>
                </a:cubicBezTo>
                <a:cubicBezTo>
                  <a:pt x="306" y="224"/>
                  <a:pt x="306" y="224"/>
                  <a:pt x="305" y="224"/>
                </a:cubicBezTo>
                <a:cubicBezTo>
                  <a:pt x="305" y="224"/>
                  <a:pt x="305" y="224"/>
                  <a:pt x="305" y="224"/>
                </a:cubicBezTo>
                <a:cubicBezTo>
                  <a:pt x="305" y="224"/>
                  <a:pt x="305" y="224"/>
                  <a:pt x="305" y="225"/>
                </a:cubicBezTo>
                <a:cubicBezTo>
                  <a:pt x="305" y="225"/>
                  <a:pt x="305" y="225"/>
                  <a:pt x="305" y="225"/>
                </a:cubicBezTo>
                <a:cubicBezTo>
                  <a:pt x="305" y="225"/>
                  <a:pt x="305" y="225"/>
                  <a:pt x="305" y="225"/>
                </a:cubicBezTo>
                <a:cubicBezTo>
                  <a:pt x="305" y="224"/>
                  <a:pt x="305" y="225"/>
                  <a:pt x="305" y="224"/>
                </a:cubicBezTo>
                <a:cubicBezTo>
                  <a:pt x="305" y="224"/>
                  <a:pt x="305" y="224"/>
                  <a:pt x="305" y="224"/>
                </a:cubicBezTo>
                <a:cubicBezTo>
                  <a:pt x="305" y="224"/>
                  <a:pt x="306" y="224"/>
                  <a:pt x="306" y="224"/>
                </a:cubicBezTo>
                <a:cubicBezTo>
                  <a:pt x="306" y="224"/>
                  <a:pt x="306" y="224"/>
                  <a:pt x="306" y="224"/>
                </a:cubicBezTo>
                <a:cubicBezTo>
                  <a:pt x="306" y="224"/>
                  <a:pt x="306" y="224"/>
                  <a:pt x="306" y="224"/>
                </a:cubicBezTo>
                <a:cubicBezTo>
                  <a:pt x="306" y="224"/>
                  <a:pt x="307" y="223"/>
                  <a:pt x="308" y="223"/>
                </a:cubicBezTo>
                <a:cubicBezTo>
                  <a:pt x="308" y="223"/>
                  <a:pt x="308" y="223"/>
                  <a:pt x="308" y="223"/>
                </a:cubicBezTo>
                <a:cubicBezTo>
                  <a:pt x="308" y="223"/>
                  <a:pt x="309" y="223"/>
                  <a:pt x="309" y="223"/>
                </a:cubicBezTo>
                <a:cubicBezTo>
                  <a:pt x="309" y="223"/>
                  <a:pt x="308" y="222"/>
                  <a:pt x="308" y="222"/>
                </a:cubicBezTo>
                <a:cubicBezTo>
                  <a:pt x="308" y="222"/>
                  <a:pt x="308" y="222"/>
                  <a:pt x="308" y="222"/>
                </a:cubicBezTo>
                <a:cubicBezTo>
                  <a:pt x="308" y="222"/>
                  <a:pt x="308" y="222"/>
                  <a:pt x="308" y="222"/>
                </a:cubicBezTo>
                <a:cubicBezTo>
                  <a:pt x="308" y="222"/>
                  <a:pt x="308" y="222"/>
                  <a:pt x="308" y="222"/>
                </a:cubicBezTo>
                <a:cubicBezTo>
                  <a:pt x="308" y="222"/>
                  <a:pt x="308" y="223"/>
                  <a:pt x="308" y="223"/>
                </a:cubicBezTo>
                <a:cubicBezTo>
                  <a:pt x="308" y="223"/>
                  <a:pt x="308" y="223"/>
                  <a:pt x="308" y="223"/>
                </a:cubicBezTo>
                <a:cubicBezTo>
                  <a:pt x="308" y="223"/>
                  <a:pt x="308" y="223"/>
                  <a:pt x="307" y="223"/>
                </a:cubicBezTo>
                <a:cubicBezTo>
                  <a:pt x="308" y="223"/>
                  <a:pt x="308" y="223"/>
                  <a:pt x="308" y="223"/>
                </a:cubicBezTo>
                <a:cubicBezTo>
                  <a:pt x="307" y="223"/>
                  <a:pt x="307" y="223"/>
                  <a:pt x="307" y="223"/>
                </a:cubicBezTo>
                <a:cubicBezTo>
                  <a:pt x="307" y="223"/>
                  <a:pt x="307" y="223"/>
                  <a:pt x="307" y="223"/>
                </a:cubicBezTo>
                <a:cubicBezTo>
                  <a:pt x="307" y="223"/>
                  <a:pt x="307" y="223"/>
                  <a:pt x="307" y="223"/>
                </a:cubicBezTo>
                <a:cubicBezTo>
                  <a:pt x="307" y="223"/>
                  <a:pt x="307" y="223"/>
                  <a:pt x="307" y="222"/>
                </a:cubicBezTo>
                <a:cubicBezTo>
                  <a:pt x="307" y="222"/>
                  <a:pt x="307" y="222"/>
                  <a:pt x="307" y="222"/>
                </a:cubicBezTo>
                <a:cubicBezTo>
                  <a:pt x="308" y="222"/>
                  <a:pt x="308" y="221"/>
                  <a:pt x="309" y="222"/>
                </a:cubicBezTo>
                <a:cubicBezTo>
                  <a:pt x="308" y="222"/>
                  <a:pt x="309" y="223"/>
                  <a:pt x="309" y="223"/>
                </a:cubicBezTo>
                <a:cubicBezTo>
                  <a:pt x="309" y="223"/>
                  <a:pt x="309" y="223"/>
                  <a:pt x="309" y="223"/>
                </a:cubicBezTo>
                <a:close/>
                <a:moveTo>
                  <a:pt x="310" y="248"/>
                </a:moveTo>
                <a:cubicBezTo>
                  <a:pt x="310" y="247"/>
                  <a:pt x="309" y="247"/>
                  <a:pt x="309" y="247"/>
                </a:cubicBezTo>
                <a:cubicBezTo>
                  <a:pt x="310" y="247"/>
                  <a:pt x="310" y="247"/>
                  <a:pt x="310" y="247"/>
                </a:cubicBezTo>
                <a:cubicBezTo>
                  <a:pt x="310" y="248"/>
                  <a:pt x="310" y="248"/>
                  <a:pt x="310" y="248"/>
                </a:cubicBezTo>
                <a:close/>
                <a:moveTo>
                  <a:pt x="313" y="238"/>
                </a:moveTo>
                <a:cubicBezTo>
                  <a:pt x="313" y="238"/>
                  <a:pt x="313" y="238"/>
                  <a:pt x="313" y="238"/>
                </a:cubicBezTo>
                <a:cubicBezTo>
                  <a:pt x="313" y="238"/>
                  <a:pt x="313" y="238"/>
                  <a:pt x="313" y="239"/>
                </a:cubicBezTo>
                <a:cubicBezTo>
                  <a:pt x="313" y="238"/>
                  <a:pt x="313" y="238"/>
                  <a:pt x="313" y="238"/>
                </a:cubicBezTo>
                <a:close/>
                <a:moveTo>
                  <a:pt x="313" y="238"/>
                </a:moveTo>
                <a:cubicBezTo>
                  <a:pt x="313" y="238"/>
                  <a:pt x="313" y="238"/>
                  <a:pt x="313" y="239"/>
                </a:cubicBezTo>
                <a:cubicBezTo>
                  <a:pt x="313" y="239"/>
                  <a:pt x="313" y="239"/>
                  <a:pt x="313" y="239"/>
                </a:cubicBezTo>
                <a:cubicBezTo>
                  <a:pt x="313" y="239"/>
                  <a:pt x="312" y="238"/>
                  <a:pt x="312" y="238"/>
                </a:cubicBezTo>
                <a:cubicBezTo>
                  <a:pt x="312" y="238"/>
                  <a:pt x="313" y="238"/>
                  <a:pt x="313" y="238"/>
                </a:cubicBezTo>
                <a:close/>
                <a:moveTo>
                  <a:pt x="312" y="237"/>
                </a:moveTo>
                <a:cubicBezTo>
                  <a:pt x="312" y="237"/>
                  <a:pt x="312" y="237"/>
                  <a:pt x="313" y="237"/>
                </a:cubicBezTo>
                <a:cubicBezTo>
                  <a:pt x="312" y="237"/>
                  <a:pt x="312" y="237"/>
                  <a:pt x="312" y="237"/>
                </a:cubicBezTo>
                <a:cubicBezTo>
                  <a:pt x="312" y="237"/>
                  <a:pt x="312" y="237"/>
                  <a:pt x="312" y="237"/>
                </a:cubicBezTo>
                <a:close/>
                <a:moveTo>
                  <a:pt x="311" y="238"/>
                </a:moveTo>
                <a:cubicBezTo>
                  <a:pt x="311" y="239"/>
                  <a:pt x="310" y="239"/>
                  <a:pt x="310" y="239"/>
                </a:cubicBezTo>
                <a:cubicBezTo>
                  <a:pt x="310" y="238"/>
                  <a:pt x="311" y="238"/>
                  <a:pt x="311" y="238"/>
                </a:cubicBezTo>
                <a:close/>
                <a:moveTo>
                  <a:pt x="312" y="247"/>
                </a:moveTo>
                <a:cubicBezTo>
                  <a:pt x="311" y="247"/>
                  <a:pt x="311" y="247"/>
                  <a:pt x="310" y="247"/>
                </a:cubicBezTo>
                <a:cubicBezTo>
                  <a:pt x="311" y="247"/>
                  <a:pt x="312" y="247"/>
                  <a:pt x="312" y="247"/>
                </a:cubicBezTo>
                <a:close/>
                <a:moveTo>
                  <a:pt x="312" y="239"/>
                </a:moveTo>
                <a:cubicBezTo>
                  <a:pt x="312" y="238"/>
                  <a:pt x="312" y="238"/>
                  <a:pt x="312" y="238"/>
                </a:cubicBezTo>
                <a:cubicBezTo>
                  <a:pt x="312" y="238"/>
                  <a:pt x="312" y="238"/>
                  <a:pt x="312" y="238"/>
                </a:cubicBezTo>
                <a:cubicBezTo>
                  <a:pt x="312" y="238"/>
                  <a:pt x="312" y="238"/>
                  <a:pt x="312" y="238"/>
                </a:cubicBezTo>
                <a:cubicBezTo>
                  <a:pt x="313" y="238"/>
                  <a:pt x="312" y="238"/>
                  <a:pt x="312" y="239"/>
                </a:cubicBezTo>
                <a:close/>
                <a:moveTo>
                  <a:pt x="313" y="244"/>
                </a:moveTo>
                <a:cubicBezTo>
                  <a:pt x="313" y="245"/>
                  <a:pt x="313" y="245"/>
                  <a:pt x="312" y="245"/>
                </a:cubicBezTo>
                <a:cubicBezTo>
                  <a:pt x="312" y="245"/>
                  <a:pt x="312" y="244"/>
                  <a:pt x="313" y="244"/>
                </a:cubicBezTo>
                <a:close/>
                <a:moveTo>
                  <a:pt x="312" y="247"/>
                </a:moveTo>
                <a:cubicBezTo>
                  <a:pt x="312" y="247"/>
                  <a:pt x="312" y="247"/>
                  <a:pt x="312" y="246"/>
                </a:cubicBezTo>
                <a:cubicBezTo>
                  <a:pt x="313" y="247"/>
                  <a:pt x="313" y="246"/>
                  <a:pt x="314" y="247"/>
                </a:cubicBezTo>
                <a:cubicBezTo>
                  <a:pt x="313" y="246"/>
                  <a:pt x="313" y="247"/>
                  <a:pt x="312" y="247"/>
                </a:cubicBezTo>
                <a:close/>
                <a:moveTo>
                  <a:pt x="318" y="222"/>
                </a:moveTo>
                <a:cubicBezTo>
                  <a:pt x="318" y="221"/>
                  <a:pt x="319" y="221"/>
                  <a:pt x="319" y="221"/>
                </a:cubicBezTo>
                <a:cubicBezTo>
                  <a:pt x="319" y="221"/>
                  <a:pt x="319" y="221"/>
                  <a:pt x="319" y="221"/>
                </a:cubicBezTo>
                <a:cubicBezTo>
                  <a:pt x="319" y="222"/>
                  <a:pt x="318" y="222"/>
                  <a:pt x="318" y="222"/>
                </a:cubicBezTo>
                <a:cubicBezTo>
                  <a:pt x="318" y="222"/>
                  <a:pt x="318" y="222"/>
                  <a:pt x="318" y="222"/>
                </a:cubicBezTo>
                <a:close/>
                <a:moveTo>
                  <a:pt x="315" y="232"/>
                </a:moveTo>
                <a:cubicBezTo>
                  <a:pt x="315" y="232"/>
                  <a:pt x="315" y="232"/>
                  <a:pt x="315" y="232"/>
                </a:cubicBezTo>
                <a:cubicBezTo>
                  <a:pt x="315" y="232"/>
                  <a:pt x="315" y="232"/>
                  <a:pt x="315" y="232"/>
                </a:cubicBezTo>
                <a:cubicBezTo>
                  <a:pt x="315" y="232"/>
                  <a:pt x="315" y="233"/>
                  <a:pt x="314" y="232"/>
                </a:cubicBezTo>
                <a:lnTo>
                  <a:pt x="315" y="232"/>
                </a:lnTo>
                <a:close/>
                <a:moveTo>
                  <a:pt x="315" y="237"/>
                </a:moveTo>
                <a:cubicBezTo>
                  <a:pt x="315" y="237"/>
                  <a:pt x="315" y="238"/>
                  <a:pt x="315" y="238"/>
                </a:cubicBezTo>
                <a:cubicBezTo>
                  <a:pt x="315" y="238"/>
                  <a:pt x="315" y="237"/>
                  <a:pt x="315" y="237"/>
                </a:cubicBezTo>
                <a:cubicBezTo>
                  <a:pt x="315" y="237"/>
                  <a:pt x="315" y="237"/>
                  <a:pt x="315" y="237"/>
                </a:cubicBezTo>
                <a:close/>
                <a:moveTo>
                  <a:pt x="314" y="238"/>
                </a:moveTo>
                <a:cubicBezTo>
                  <a:pt x="314" y="238"/>
                  <a:pt x="314" y="238"/>
                  <a:pt x="314" y="238"/>
                </a:cubicBezTo>
                <a:cubicBezTo>
                  <a:pt x="314" y="238"/>
                  <a:pt x="314" y="238"/>
                  <a:pt x="314" y="238"/>
                </a:cubicBezTo>
                <a:cubicBezTo>
                  <a:pt x="314" y="238"/>
                  <a:pt x="314" y="238"/>
                  <a:pt x="314" y="238"/>
                </a:cubicBezTo>
                <a:close/>
                <a:moveTo>
                  <a:pt x="314" y="237"/>
                </a:moveTo>
                <a:cubicBezTo>
                  <a:pt x="314" y="237"/>
                  <a:pt x="314" y="237"/>
                  <a:pt x="314" y="237"/>
                </a:cubicBezTo>
                <a:cubicBezTo>
                  <a:pt x="314" y="237"/>
                  <a:pt x="314" y="238"/>
                  <a:pt x="314" y="238"/>
                </a:cubicBezTo>
                <a:cubicBezTo>
                  <a:pt x="314" y="238"/>
                  <a:pt x="314" y="237"/>
                  <a:pt x="314" y="237"/>
                </a:cubicBezTo>
                <a:close/>
                <a:moveTo>
                  <a:pt x="314" y="238"/>
                </a:moveTo>
                <a:cubicBezTo>
                  <a:pt x="314" y="238"/>
                  <a:pt x="314" y="238"/>
                  <a:pt x="314" y="238"/>
                </a:cubicBezTo>
                <a:cubicBezTo>
                  <a:pt x="314" y="238"/>
                  <a:pt x="314" y="238"/>
                  <a:pt x="314" y="238"/>
                </a:cubicBezTo>
                <a:cubicBezTo>
                  <a:pt x="314" y="238"/>
                  <a:pt x="314" y="238"/>
                  <a:pt x="314" y="238"/>
                </a:cubicBezTo>
                <a:close/>
                <a:moveTo>
                  <a:pt x="314" y="248"/>
                </a:moveTo>
                <a:cubicBezTo>
                  <a:pt x="314" y="247"/>
                  <a:pt x="314" y="247"/>
                  <a:pt x="314" y="247"/>
                </a:cubicBezTo>
                <a:cubicBezTo>
                  <a:pt x="314" y="247"/>
                  <a:pt x="314" y="247"/>
                  <a:pt x="314" y="246"/>
                </a:cubicBezTo>
                <a:cubicBezTo>
                  <a:pt x="314" y="246"/>
                  <a:pt x="315" y="246"/>
                  <a:pt x="315" y="247"/>
                </a:cubicBezTo>
                <a:cubicBezTo>
                  <a:pt x="315" y="247"/>
                  <a:pt x="315" y="248"/>
                  <a:pt x="314" y="248"/>
                </a:cubicBezTo>
                <a:close/>
                <a:moveTo>
                  <a:pt x="315" y="238"/>
                </a:moveTo>
                <a:cubicBezTo>
                  <a:pt x="315" y="238"/>
                  <a:pt x="315" y="238"/>
                  <a:pt x="315" y="238"/>
                </a:cubicBezTo>
                <a:cubicBezTo>
                  <a:pt x="315" y="238"/>
                  <a:pt x="315" y="238"/>
                  <a:pt x="315" y="238"/>
                </a:cubicBezTo>
                <a:cubicBezTo>
                  <a:pt x="315" y="238"/>
                  <a:pt x="316" y="238"/>
                  <a:pt x="316" y="237"/>
                </a:cubicBezTo>
                <a:cubicBezTo>
                  <a:pt x="316" y="238"/>
                  <a:pt x="316" y="238"/>
                  <a:pt x="316" y="238"/>
                </a:cubicBezTo>
                <a:cubicBezTo>
                  <a:pt x="315" y="238"/>
                  <a:pt x="315" y="238"/>
                  <a:pt x="315" y="238"/>
                </a:cubicBezTo>
                <a:close/>
                <a:moveTo>
                  <a:pt x="317" y="246"/>
                </a:moveTo>
                <a:cubicBezTo>
                  <a:pt x="316" y="246"/>
                  <a:pt x="316" y="247"/>
                  <a:pt x="316" y="247"/>
                </a:cubicBezTo>
                <a:cubicBezTo>
                  <a:pt x="315" y="247"/>
                  <a:pt x="316" y="247"/>
                  <a:pt x="316" y="246"/>
                </a:cubicBezTo>
                <a:cubicBezTo>
                  <a:pt x="316" y="246"/>
                  <a:pt x="316" y="246"/>
                  <a:pt x="316" y="246"/>
                </a:cubicBezTo>
                <a:cubicBezTo>
                  <a:pt x="316" y="246"/>
                  <a:pt x="317" y="246"/>
                  <a:pt x="317" y="246"/>
                </a:cubicBezTo>
                <a:close/>
                <a:moveTo>
                  <a:pt x="316" y="237"/>
                </a:moveTo>
                <a:cubicBezTo>
                  <a:pt x="316" y="237"/>
                  <a:pt x="316" y="237"/>
                  <a:pt x="317" y="237"/>
                </a:cubicBezTo>
                <a:cubicBezTo>
                  <a:pt x="316" y="237"/>
                  <a:pt x="316" y="237"/>
                  <a:pt x="316" y="237"/>
                </a:cubicBezTo>
                <a:close/>
                <a:moveTo>
                  <a:pt x="316" y="235"/>
                </a:moveTo>
                <a:cubicBezTo>
                  <a:pt x="317" y="235"/>
                  <a:pt x="317" y="235"/>
                  <a:pt x="317" y="235"/>
                </a:cubicBezTo>
                <a:cubicBezTo>
                  <a:pt x="317" y="235"/>
                  <a:pt x="317" y="235"/>
                  <a:pt x="317" y="235"/>
                </a:cubicBezTo>
                <a:cubicBezTo>
                  <a:pt x="317" y="235"/>
                  <a:pt x="317" y="235"/>
                  <a:pt x="316" y="235"/>
                </a:cubicBezTo>
                <a:close/>
                <a:moveTo>
                  <a:pt x="317" y="237"/>
                </a:moveTo>
                <a:cubicBezTo>
                  <a:pt x="317" y="236"/>
                  <a:pt x="317" y="236"/>
                  <a:pt x="317" y="236"/>
                </a:cubicBezTo>
                <a:cubicBezTo>
                  <a:pt x="317" y="236"/>
                  <a:pt x="317" y="236"/>
                  <a:pt x="317" y="236"/>
                </a:cubicBezTo>
                <a:cubicBezTo>
                  <a:pt x="317" y="236"/>
                  <a:pt x="317" y="236"/>
                  <a:pt x="317" y="237"/>
                </a:cubicBezTo>
                <a:close/>
                <a:moveTo>
                  <a:pt x="317" y="222"/>
                </a:moveTo>
                <a:cubicBezTo>
                  <a:pt x="317" y="222"/>
                  <a:pt x="316" y="222"/>
                  <a:pt x="316" y="222"/>
                </a:cubicBezTo>
                <a:cubicBezTo>
                  <a:pt x="316" y="222"/>
                  <a:pt x="317" y="222"/>
                  <a:pt x="317" y="222"/>
                </a:cubicBezTo>
                <a:cubicBezTo>
                  <a:pt x="317" y="222"/>
                  <a:pt x="317" y="222"/>
                  <a:pt x="317" y="222"/>
                </a:cubicBezTo>
                <a:close/>
                <a:moveTo>
                  <a:pt x="317" y="222"/>
                </a:moveTo>
                <a:cubicBezTo>
                  <a:pt x="317" y="222"/>
                  <a:pt x="317" y="222"/>
                  <a:pt x="317" y="222"/>
                </a:cubicBezTo>
                <a:cubicBezTo>
                  <a:pt x="317" y="222"/>
                  <a:pt x="317" y="222"/>
                  <a:pt x="317" y="222"/>
                </a:cubicBezTo>
                <a:cubicBezTo>
                  <a:pt x="317" y="222"/>
                  <a:pt x="317" y="222"/>
                  <a:pt x="317" y="222"/>
                </a:cubicBezTo>
                <a:close/>
                <a:moveTo>
                  <a:pt x="317" y="235"/>
                </a:moveTo>
                <a:cubicBezTo>
                  <a:pt x="317" y="235"/>
                  <a:pt x="317" y="235"/>
                  <a:pt x="317" y="235"/>
                </a:cubicBezTo>
                <a:cubicBezTo>
                  <a:pt x="317" y="235"/>
                  <a:pt x="317" y="235"/>
                  <a:pt x="317" y="234"/>
                </a:cubicBezTo>
                <a:cubicBezTo>
                  <a:pt x="317" y="235"/>
                  <a:pt x="318" y="235"/>
                  <a:pt x="318" y="235"/>
                </a:cubicBezTo>
                <a:cubicBezTo>
                  <a:pt x="317" y="235"/>
                  <a:pt x="317" y="235"/>
                  <a:pt x="317" y="235"/>
                </a:cubicBezTo>
                <a:close/>
                <a:moveTo>
                  <a:pt x="317" y="234"/>
                </a:moveTo>
                <a:cubicBezTo>
                  <a:pt x="318" y="234"/>
                  <a:pt x="318" y="234"/>
                  <a:pt x="318" y="234"/>
                </a:cubicBezTo>
                <a:cubicBezTo>
                  <a:pt x="318" y="234"/>
                  <a:pt x="318" y="234"/>
                  <a:pt x="318" y="234"/>
                </a:cubicBezTo>
                <a:lnTo>
                  <a:pt x="317" y="234"/>
                </a:lnTo>
                <a:close/>
                <a:moveTo>
                  <a:pt x="318" y="237"/>
                </a:moveTo>
                <a:cubicBezTo>
                  <a:pt x="318" y="237"/>
                  <a:pt x="318" y="236"/>
                  <a:pt x="319" y="237"/>
                </a:cubicBezTo>
                <a:cubicBezTo>
                  <a:pt x="318" y="237"/>
                  <a:pt x="318" y="237"/>
                  <a:pt x="318" y="237"/>
                </a:cubicBezTo>
                <a:close/>
                <a:moveTo>
                  <a:pt x="318" y="236"/>
                </a:moveTo>
                <a:cubicBezTo>
                  <a:pt x="319" y="236"/>
                  <a:pt x="319" y="236"/>
                  <a:pt x="319" y="236"/>
                </a:cubicBezTo>
                <a:cubicBezTo>
                  <a:pt x="319" y="236"/>
                  <a:pt x="319" y="236"/>
                  <a:pt x="318" y="236"/>
                </a:cubicBezTo>
                <a:cubicBezTo>
                  <a:pt x="318" y="236"/>
                  <a:pt x="318" y="236"/>
                  <a:pt x="318" y="236"/>
                </a:cubicBezTo>
                <a:close/>
                <a:moveTo>
                  <a:pt x="319" y="235"/>
                </a:moveTo>
                <a:cubicBezTo>
                  <a:pt x="318" y="235"/>
                  <a:pt x="318" y="235"/>
                  <a:pt x="318" y="235"/>
                </a:cubicBezTo>
                <a:cubicBezTo>
                  <a:pt x="318" y="235"/>
                  <a:pt x="318" y="235"/>
                  <a:pt x="318" y="235"/>
                </a:cubicBezTo>
                <a:cubicBezTo>
                  <a:pt x="319" y="235"/>
                  <a:pt x="319" y="235"/>
                  <a:pt x="319" y="235"/>
                </a:cubicBezTo>
                <a:close/>
                <a:moveTo>
                  <a:pt x="318" y="241"/>
                </a:moveTo>
                <a:cubicBezTo>
                  <a:pt x="318" y="241"/>
                  <a:pt x="318" y="241"/>
                  <a:pt x="319" y="241"/>
                </a:cubicBezTo>
                <a:cubicBezTo>
                  <a:pt x="319" y="241"/>
                  <a:pt x="318" y="242"/>
                  <a:pt x="318" y="241"/>
                </a:cubicBezTo>
                <a:close/>
                <a:moveTo>
                  <a:pt x="319" y="235"/>
                </a:moveTo>
                <a:cubicBezTo>
                  <a:pt x="319" y="235"/>
                  <a:pt x="319" y="235"/>
                  <a:pt x="319" y="235"/>
                </a:cubicBezTo>
                <a:cubicBezTo>
                  <a:pt x="319" y="235"/>
                  <a:pt x="319" y="234"/>
                  <a:pt x="318" y="234"/>
                </a:cubicBezTo>
                <a:cubicBezTo>
                  <a:pt x="318" y="234"/>
                  <a:pt x="318" y="234"/>
                  <a:pt x="319" y="234"/>
                </a:cubicBezTo>
                <a:cubicBezTo>
                  <a:pt x="319" y="234"/>
                  <a:pt x="319" y="234"/>
                  <a:pt x="319" y="234"/>
                </a:cubicBezTo>
                <a:cubicBezTo>
                  <a:pt x="319" y="234"/>
                  <a:pt x="319" y="234"/>
                  <a:pt x="319" y="234"/>
                </a:cubicBezTo>
                <a:cubicBezTo>
                  <a:pt x="319" y="234"/>
                  <a:pt x="319" y="235"/>
                  <a:pt x="319" y="235"/>
                </a:cubicBezTo>
                <a:close/>
                <a:moveTo>
                  <a:pt x="373" y="230"/>
                </a:moveTo>
                <a:cubicBezTo>
                  <a:pt x="373" y="231"/>
                  <a:pt x="373" y="231"/>
                  <a:pt x="373" y="231"/>
                </a:cubicBezTo>
                <a:cubicBezTo>
                  <a:pt x="373" y="231"/>
                  <a:pt x="372" y="231"/>
                  <a:pt x="372" y="231"/>
                </a:cubicBezTo>
                <a:cubicBezTo>
                  <a:pt x="372" y="231"/>
                  <a:pt x="372" y="231"/>
                  <a:pt x="372" y="231"/>
                </a:cubicBezTo>
                <a:cubicBezTo>
                  <a:pt x="372" y="230"/>
                  <a:pt x="372" y="230"/>
                  <a:pt x="373" y="230"/>
                </a:cubicBezTo>
                <a:close/>
                <a:moveTo>
                  <a:pt x="366" y="232"/>
                </a:moveTo>
                <a:cubicBezTo>
                  <a:pt x="366" y="232"/>
                  <a:pt x="365" y="233"/>
                  <a:pt x="365" y="232"/>
                </a:cubicBezTo>
                <a:cubicBezTo>
                  <a:pt x="365" y="232"/>
                  <a:pt x="366" y="232"/>
                  <a:pt x="366" y="232"/>
                </a:cubicBezTo>
                <a:close/>
                <a:moveTo>
                  <a:pt x="364" y="232"/>
                </a:moveTo>
                <a:cubicBezTo>
                  <a:pt x="364" y="233"/>
                  <a:pt x="363" y="232"/>
                  <a:pt x="363" y="232"/>
                </a:cubicBezTo>
                <a:cubicBezTo>
                  <a:pt x="363" y="232"/>
                  <a:pt x="364" y="232"/>
                  <a:pt x="364" y="232"/>
                </a:cubicBezTo>
                <a:close/>
                <a:moveTo>
                  <a:pt x="356" y="232"/>
                </a:moveTo>
                <a:cubicBezTo>
                  <a:pt x="356" y="233"/>
                  <a:pt x="356" y="234"/>
                  <a:pt x="355" y="233"/>
                </a:cubicBezTo>
                <a:cubicBezTo>
                  <a:pt x="356" y="233"/>
                  <a:pt x="356" y="232"/>
                  <a:pt x="356" y="232"/>
                </a:cubicBezTo>
                <a:close/>
                <a:moveTo>
                  <a:pt x="355" y="234"/>
                </a:moveTo>
                <a:cubicBezTo>
                  <a:pt x="355" y="235"/>
                  <a:pt x="355" y="234"/>
                  <a:pt x="356" y="235"/>
                </a:cubicBezTo>
                <a:cubicBezTo>
                  <a:pt x="355" y="235"/>
                  <a:pt x="355" y="237"/>
                  <a:pt x="355" y="236"/>
                </a:cubicBezTo>
                <a:cubicBezTo>
                  <a:pt x="355" y="235"/>
                  <a:pt x="355" y="235"/>
                  <a:pt x="355" y="234"/>
                </a:cubicBezTo>
                <a:close/>
                <a:moveTo>
                  <a:pt x="354" y="236"/>
                </a:moveTo>
                <a:cubicBezTo>
                  <a:pt x="354" y="236"/>
                  <a:pt x="354" y="235"/>
                  <a:pt x="353" y="235"/>
                </a:cubicBezTo>
                <a:cubicBezTo>
                  <a:pt x="354" y="235"/>
                  <a:pt x="354" y="235"/>
                  <a:pt x="354" y="235"/>
                </a:cubicBezTo>
                <a:cubicBezTo>
                  <a:pt x="354" y="235"/>
                  <a:pt x="355" y="236"/>
                  <a:pt x="354" y="236"/>
                </a:cubicBezTo>
                <a:close/>
                <a:moveTo>
                  <a:pt x="353" y="233"/>
                </a:moveTo>
                <a:cubicBezTo>
                  <a:pt x="353" y="233"/>
                  <a:pt x="353" y="234"/>
                  <a:pt x="353" y="234"/>
                </a:cubicBezTo>
                <a:cubicBezTo>
                  <a:pt x="353" y="235"/>
                  <a:pt x="354" y="234"/>
                  <a:pt x="354" y="234"/>
                </a:cubicBezTo>
                <a:cubicBezTo>
                  <a:pt x="354" y="235"/>
                  <a:pt x="353" y="235"/>
                  <a:pt x="353" y="234"/>
                </a:cubicBezTo>
                <a:cubicBezTo>
                  <a:pt x="353" y="234"/>
                  <a:pt x="353" y="234"/>
                  <a:pt x="352" y="234"/>
                </a:cubicBezTo>
                <a:cubicBezTo>
                  <a:pt x="353" y="233"/>
                  <a:pt x="353" y="233"/>
                  <a:pt x="353" y="233"/>
                </a:cubicBezTo>
                <a:close/>
                <a:moveTo>
                  <a:pt x="353" y="235"/>
                </a:moveTo>
                <a:cubicBezTo>
                  <a:pt x="353" y="236"/>
                  <a:pt x="352" y="235"/>
                  <a:pt x="352" y="235"/>
                </a:cubicBezTo>
                <a:cubicBezTo>
                  <a:pt x="353" y="235"/>
                  <a:pt x="353" y="235"/>
                  <a:pt x="353" y="235"/>
                </a:cubicBezTo>
                <a:close/>
                <a:moveTo>
                  <a:pt x="348" y="235"/>
                </a:moveTo>
                <a:cubicBezTo>
                  <a:pt x="349" y="235"/>
                  <a:pt x="349" y="236"/>
                  <a:pt x="349" y="235"/>
                </a:cubicBezTo>
                <a:cubicBezTo>
                  <a:pt x="349" y="234"/>
                  <a:pt x="349" y="235"/>
                  <a:pt x="349" y="234"/>
                </a:cubicBezTo>
                <a:cubicBezTo>
                  <a:pt x="349" y="234"/>
                  <a:pt x="349" y="234"/>
                  <a:pt x="350" y="235"/>
                </a:cubicBezTo>
                <a:cubicBezTo>
                  <a:pt x="350" y="235"/>
                  <a:pt x="349" y="236"/>
                  <a:pt x="348" y="235"/>
                </a:cubicBezTo>
                <a:cubicBezTo>
                  <a:pt x="348" y="236"/>
                  <a:pt x="348" y="235"/>
                  <a:pt x="348" y="235"/>
                </a:cubicBezTo>
                <a:close/>
                <a:moveTo>
                  <a:pt x="347" y="235"/>
                </a:moveTo>
                <a:cubicBezTo>
                  <a:pt x="347" y="235"/>
                  <a:pt x="347" y="235"/>
                  <a:pt x="347" y="236"/>
                </a:cubicBezTo>
                <a:cubicBezTo>
                  <a:pt x="347" y="236"/>
                  <a:pt x="347" y="236"/>
                  <a:pt x="347" y="236"/>
                </a:cubicBezTo>
                <a:cubicBezTo>
                  <a:pt x="347" y="236"/>
                  <a:pt x="347" y="235"/>
                  <a:pt x="347" y="235"/>
                </a:cubicBezTo>
                <a:close/>
                <a:moveTo>
                  <a:pt x="348" y="238"/>
                </a:moveTo>
                <a:cubicBezTo>
                  <a:pt x="347" y="239"/>
                  <a:pt x="347" y="239"/>
                  <a:pt x="346" y="239"/>
                </a:cubicBezTo>
                <a:cubicBezTo>
                  <a:pt x="347" y="238"/>
                  <a:pt x="347" y="238"/>
                  <a:pt x="348" y="238"/>
                </a:cubicBezTo>
                <a:close/>
                <a:moveTo>
                  <a:pt x="345" y="235"/>
                </a:moveTo>
                <a:cubicBezTo>
                  <a:pt x="345" y="235"/>
                  <a:pt x="345" y="235"/>
                  <a:pt x="345" y="235"/>
                </a:cubicBezTo>
                <a:cubicBezTo>
                  <a:pt x="345" y="234"/>
                  <a:pt x="345" y="234"/>
                  <a:pt x="345" y="235"/>
                </a:cubicBezTo>
                <a:close/>
                <a:moveTo>
                  <a:pt x="344" y="237"/>
                </a:moveTo>
                <a:cubicBezTo>
                  <a:pt x="344" y="238"/>
                  <a:pt x="344" y="237"/>
                  <a:pt x="344" y="238"/>
                </a:cubicBezTo>
                <a:cubicBezTo>
                  <a:pt x="343" y="238"/>
                  <a:pt x="344" y="238"/>
                  <a:pt x="343" y="237"/>
                </a:cubicBezTo>
                <a:cubicBezTo>
                  <a:pt x="343" y="237"/>
                  <a:pt x="343" y="238"/>
                  <a:pt x="343" y="238"/>
                </a:cubicBezTo>
                <a:cubicBezTo>
                  <a:pt x="343" y="237"/>
                  <a:pt x="344" y="237"/>
                  <a:pt x="344" y="237"/>
                </a:cubicBezTo>
                <a:close/>
                <a:moveTo>
                  <a:pt x="342" y="235"/>
                </a:moveTo>
                <a:cubicBezTo>
                  <a:pt x="342" y="235"/>
                  <a:pt x="342" y="236"/>
                  <a:pt x="342" y="236"/>
                </a:cubicBezTo>
                <a:cubicBezTo>
                  <a:pt x="342" y="235"/>
                  <a:pt x="342" y="235"/>
                  <a:pt x="342" y="235"/>
                </a:cubicBezTo>
                <a:close/>
                <a:moveTo>
                  <a:pt x="340" y="236"/>
                </a:moveTo>
                <a:cubicBezTo>
                  <a:pt x="341" y="237"/>
                  <a:pt x="341" y="238"/>
                  <a:pt x="341" y="238"/>
                </a:cubicBezTo>
                <a:cubicBezTo>
                  <a:pt x="340" y="238"/>
                  <a:pt x="340" y="237"/>
                  <a:pt x="340" y="236"/>
                </a:cubicBezTo>
                <a:close/>
                <a:moveTo>
                  <a:pt x="339" y="237"/>
                </a:moveTo>
                <a:cubicBezTo>
                  <a:pt x="339" y="238"/>
                  <a:pt x="340" y="237"/>
                  <a:pt x="340" y="238"/>
                </a:cubicBezTo>
                <a:cubicBezTo>
                  <a:pt x="340" y="238"/>
                  <a:pt x="339" y="238"/>
                  <a:pt x="339" y="239"/>
                </a:cubicBezTo>
                <a:cubicBezTo>
                  <a:pt x="339" y="238"/>
                  <a:pt x="338" y="238"/>
                  <a:pt x="338" y="238"/>
                </a:cubicBezTo>
                <a:cubicBezTo>
                  <a:pt x="339" y="238"/>
                  <a:pt x="339" y="238"/>
                  <a:pt x="339" y="237"/>
                </a:cubicBezTo>
                <a:close/>
                <a:moveTo>
                  <a:pt x="338" y="235"/>
                </a:moveTo>
                <a:cubicBezTo>
                  <a:pt x="338" y="235"/>
                  <a:pt x="338" y="235"/>
                  <a:pt x="338" y="235"/>
                </a:cubicBezTo>
                <a:cubicBezTo>
                  <a:pt x="338" y="236"/>
                  <a:pt x="338" y="236"/>
                  <a:pt x="338" y="236"/>
                </a:cubicBezTo>
                <a:cubicBezTo>
                  <a:pt x="337" y="235"/>
                  <a:pt x="338" y="235"/>
                  <a:pt x="338" y="235"/>
                </a:cubicBezTo>
                <a:close/>
                <a:moveTo>
                  <a:pt x="336" y="237"/>
                </a:moveTo>
                <a:cubicBezTo>
                  <a:pt x="336" y="237"/>
                  <a:pt x="337" y="237"/>
                  <a:pt x="337" y="237"/>
                </a:cubicBezTo>
                <a:cubicBezTo>
                  <a:pt x="336" y="238"/>
                  <a:pt x="337" y="238"/>
                  <a:pt x="336" y="238"/>
                </a:cubicBezTo>
                <a:cubicBezTo>
                  <a:pt x="336" y="238"/>
                  <a:pt x="336" y="238"/>
                  <a:pt x="336" y="237"/>
                </a:cubicBezTo>
                <a:close/>
                <a:moveTo>
                  <a:pt x="338" y="238"/>
                </a:moveTo>
                <a:cubicBezTo>
                  <a:pt x="337" y="238"/>
                  <a:pt x="336" y="240"/>
                  <a:pt x="336" y="238"/>
                </a:cubicBezTo>
                <a:cubicBezTo>
                  <a:pt x="337" y="239"/>
                  <a:pt x="337" y="237"/>
                  <a:pt x="338" y="238"/>
                </a:cubicBezTo>
                <a:close/>
                <a:moveTo>
                  <a:pt x="333" y="239"/>
                </a:moveTo>
                <a:cubicBezTo>
                  <a:pt x="333" y="239"/>
                  <a:pt x="333" y="239"/>
                  <a:pt x="333" y="239"/>
                </a:cubicBezTo>
                <a:cubicBezTo>
                  <a:pt x="333" y="239"/>
                  <a:pt x="332" y="240"/>
                  <a:pt x="332" y="239"/>
                </a:cubicBezTo>
                <a:cubicBezTo>
                  <a:pt x="332" y="239"/>
                  <a:pt x="332" y="239"/>
                  <a:pt x="333" y="239"/>
                </a:cubicBezTo>
                <a:close/>
                <a:moveTo>
                  <a:pt x="328" y="239"/>
                </a:moveTo>
                <a:cubicBezTo>
                  <a:pt x="328" y="240"/>
                  <a:pt x="328" y="240"/>
                  <a:pt x="328" y="240"/>
                </a:cubicBezTo>
                <a:cubicBezTo>
                  <a:pt x="328" y="240"/>
                  <a:pt x="328" y="240"/>
                  <a:pt x="328" y="240"/>
                </a:cubicBezTo>
                <a:cubicBezTo>
                  <a:pt x="328" y="240"/>
                  <a:pt x="328" y="240"/>
                  <a:pt x="328" y="240"/>
                </a:cubicBezTo>
                <a:cubicBezTo>
                  <a:pt x="327" y="240"/>
                  <a:pt x="327" y="240"/>
                  <a:pt x="327" y="240"/>
                </a:cubicBezTo>
                <a:cubicBezTo>
                  <a:pt x="327" y="240"/>
                  <a:pt x="327" y="240"/>
                  <a:pt x="327" y="240"/>
                </a:cubicBezTo>
                <a:cubicBezTo>
                  <a:pt x="327" y="240"/>
                  <a:pt x="327" y="240"/>
                  <a:pt x="327" y="240"/>
                </a:cubicBezTo>
                <a:cubicBezTo>
                  <a:pt x="327" y="240"/>
                  <a:pt x="328" y="240"/>
                  <a:pt x="328" y="239"/>
                </a:cubicBezTo>
                <a:close/>
                <a:moveTo>
                  <a:pt x="320" y="236"/>
                </a:moveTo>
                <a:cubicBezTo>
                  <a:pt x="320" y="236"/>
                  <a:pt x="320" y="236"/>
                  <a:pt x="320" y="236"/>
                </a:cubicBezTo>
                <a:cubicBezTo>
                  <a:pt x="320" y="236"/>
                  <a:pt x="320" y="236"/>
                  <a:pt x="320" y="236"/>
                </a:cubicBezTo>
                <a:cubicBezTo>
                  <a:pt x="320" y="236"/>
                  <a:pt x="320" y="236"/>
                  <a:pt x="320" y="236"/>
                </a:cubicBezTo>
                <a:cubicBezTo>
                  <a:pt x="320" y="236"/>
                  <a:pt x="320" y="236"/>
                  <a:pt x="320" y="236"/>
                </a:cubicBezTo>
                <a:close/>
                <a:moveTo>
                  <a:pt x="320" y="237"/>
                </a:moveTo>
                <a:cubicBezTo>
                  <a:pt x="320" y="237"/>
                  <a:pt x="320" y="237"/>
                  <a:pt x="320" y="237"/>
                </a:cubicBezTo>
                <a:cubicBezTo>
                  <a:pt x="320" y="238"/>
                  <a:pt x="320" y="237"/>
                  <a:pt x="320" y="237"/>
                </a:cubicBezTo>
                <a:close/>
                <a:moveTo>
                  <a:pt x="321" y="234"/>
                </a:moveTo>
                <a:cubicBezTo>
                  <a:pt x="321" y="234"/>
                  <a:pt x="321" y="234"/>
                  <a:pt x="321" y="233"/>
                </a:cubicBezTo>
                <a:cubicBezTo>
                  <a:pt x="322" y="233"/>
                  <a:pt x="322" y="233"/>
                  <a:pt x="322" y="234"/>
                </a:cubicBezTo>
                <a:cubicBezTo>
                  <a:pt x="322" y="234"/>
                  <a:pt x="322" y="234"/>
                  <a:pt x="322" y="234"/>
                </a:cubicBezTo>
                <a:cubicBezTo>
                  <a:pt x="322" y="234"/>
                  <a:pt x="322" y="233"/>
                  <a:pt x="322" y="233"/>
                </a:cubicBezTo>
                <a:cubicBezTo>
                  <a:pt x="322" y="233"/>
                  <a:pt x="322" y="234"/>
                  <a:pt x="322" y="234"/>
                </a:cubicBezTo>
                <a:cubicBezTo>
                  <a:pt x="321" y="234"/>
                  <a:pt x="321" y="234"/>
                  <a:pt x="321" y="234"/>
                </a:cubicBezTo>
                <a:close/>
                <a:moveTo>
                  <a:pt x="322" y="235"/>
                </a:moveTo>
                <a:cubicBezTo>
                  <a:pt x="322" y="235"/>
                  <a:pt x="322" y="235"/>
                  <a:pt x="322" y="235"/>
                </a:cubicBezTo>
                <a:cubicBezTo>
                  <a:pt x="322" y="235"/>
                  <a:pt x="322" y="235"/>
                  <a:pt x="322" y="235"/>
                </a:cubicBezTo>
                <a:cubicBezTo>
                  <a:pt x="322" y="235"/>
                  <a:pt x="322" y="235"/>
                  <a:pt x="322" y="235"/>
                </a:cubicBezTo>
                <a:close/>
                <a:moveTo>
                  <a:pt x="322" y="235"/>
                </a:moveTo>
                <a:cubicBezTo>
                  <a:pt x="322" y="235"/>
                  <a:pt x="321" y="235"/>
                  <a:pt x="321" y="235"/>
                </a:cubicBezTo>
                <a:cubicBezTo>
                  <a:pt x="322" y="235"/>
                  <a:pt x="322" y="235"/>
                  <a:pt x="322" y="235"/>
                </a:cubicBezTo>
                <a:cubicBezTo>
                  <a:pt x="322" y="235"/>
                  <a:pt x="322" y="235"/>
                  <a:pt x="322" y="235"/>
                </a:cubicBezTo>
                <a:close/>
                <a:moveTo>
                  <a:pt x="326" y="240"/>
                </a:moveTo>
                <a:cubicBezTo>
                  <a:pt x="326" y="240"/>
                  <a:pt x="326" y="241"/>
                  <a:pt x="325" y="241"/>
                </a:cubicBezTo>
                <a:cubicBezTo>
                  <a:pt x="326" y="240"/>
                  <a:pt x="326" y="239"/>
                  <a:pt x="326" y="240"/>
                </a:cubicBezTo>
                <a:close/>
                <a:moveTo>
                  <a:pt x="325" y="240"/>
                </a:moveTo>
                <a:cubicBezTo>
                  <a:pt x="325" y="241"/>
                  <a:pt x="324" y="241"/>
                  <a:pt x="324" y="241"/>
                </a:cubicBezTo>
                <a:cubicBezTo>
                  <a:pt x="324" y="240"/>
                  <a:pt x="325" y="240"/>
                  <a:pt x="325" y="240"/>
                </a:cubicBezTo>
                <a:close/>
                <a:moveTo>
                  <a:pt x="324" y="241"/>
                </a:moveTo>
                <a:cubicBezTo>
                  <a:pt x="323" y="241"/>
                  <a:pt x="323" y="241"/>
                  <a:pt x="323" y="241"/>
                </a:cubicBezTo>
                <a:cubicBezTo>
                  <a:pt x="323" y="241"/>
                  <a:pt x="323" y="240"/>
                  <a:pt x="324" y="241"/>
                </a:cubicBezTo>
                <a:close/>
                <a:moveTo>
                  <a:pt x="323" y="236"/>
                </a:moveTo>
                <a:cubicBezTo>
                  <a:pt x="323" y="237"/>
                  <a:pt x="322" y="236"/>
                  <a:pt x="322" y="236"/>
                </a:cubicBezTo>
                <a:cubicBezTo>
                  <a:pt x="322" y="236"/>
                  <a:pt x="322" y="236"/>
                  <a:pt x="322" y="236"/>
                </a:cubicBezTo>
                <a:lnTo>
                  <a:pt x="323" y="236"/>
                </a:lnTo>
                <a:close/>
                <a:moveTo>
                  <a:pt x="323" y="234"/>
                </a:moveTo>
                <a:cubicBezTo>
                  <a:pt x="323" y="234"/>
                  <a:pt x="323" y="234"/>
                  <a:pt x="323" y="234"/>
                </a:cubicBezTo>
                <a:cubicBezTo>
                  <a:pt x="323" y="234"/>
                  <a:pt x="323" y="234"/>
                  <a:pt x="323" y="234"/>
                </a:cubicBezTo>
                <a:cubicBezTo>
                  <a:pt x="323" y="234"/>
                  <a:pt x="323" y="234"/>
                  <a:pt x="323" y="234"/>
                </a:cubicBezTo>
                <a:close/>
                <a:moveTo>
                  <a:pt x="326" y="233"/>
                </a:moveTo>
                <a:cubicBezTo>
                  <a:pt x="326" y="233"/>
                  <a:pt x="326" y="233"/>
                  <a:pt x="326" y="233"/>
                </a:cubicBezTo>
                <a:cubicBezTo>
                  <a:pt x="326" y="233"/>
                  <a:pt x="326" y="233"/>
                  <a:pt x="326" y="233"/>
                </a:cubicBezTo>
                <a:close/>
                <a:moveTo>
                  <a:pt x="327" y="232"/>
                </a:moveTo>
                <a:cubicBezTo>
                  <a:pt x="327" y="232"/>
                  <a:pt x="327" y="232"/>
                  <a:pt x="326" y="232"/>
                </a:cubicBezTo>
                <a:cubicBezTo>
                  <a:pt x="326" y="232"/>
                  <a:pt x="326" y="232"/>
                  <a:pt x="327" y="232"/>
                </a:cubicBezTo>
                <a:cubicBezTo>
                  <a:pt x="326" y="232"/>
                  <a:pt x="326" y="232"/>
                  <a:pt x="326" y="233"/>
                </a:cubicBezTo>
                <a:cubicBezTo>
                  <a:pt x="326" y="233"/>
                  <a:pt x="326" y="233"/>
                  <a:pt x="326" y="233"/>
                </a:cubicBezTo>
                <a:cubicBezTo>
                  <a:pt x="326" y="232"/>
                  <a:pt x="326" y="232"/>
                  <a:pt x="326" y="232"/>
                </a:cubicBezTo>
                <a:cubicBezTo>
                  <a:pt x="326" y="232"/>
                  <a:pt x="326" y="232"/>
                  <a:pt x="326" y="232"/>
                </a:cubicBezTo>
                <a:cubicBezTo>
                  <a:pt x="326" y="232"/>
                  <a:pt x="326" y="232"/>
                  <a:pt x="326" y="232"/>
                </a:cubicBezTo>
                <a:cubicBezTo>
                  <a:pt x="326" y="232"/>
                  <a:pt x="326" y="232"/>
                  <a:pt x="326" y="232"/>
                </a:cubicBezTo>
                <a:cubicBezTo>
                  <a:pt x="326" y="231"/>
                  <a:pt x="327" y="232"/>
                  <a:pt x="327" y="231"/>
                </a:cubicBezTo>
                <a:cubicBezTo>
                  <a:pt x="327" y="231"/>
                  <a:pt x="327" y="231"/>
                  <a:pt x="327" y="231"/>
                </a:cubicBezTo>
                <a:cubicBezTo>
                  <a:pt x="327" y="231"/>
                  <a:pt x="327" y="232"/>
                  <a:pt x="327" y="232"/>
                </a:cubicBezTo>
                <a:close/>
                <a:moveTo>
                  <a:pt x="327" y="220"/>
                </a:moveTo>
                <a:cubicBezTo>
                  <a:pt x="327" y="220"/>
                  <a:pt x="327" y="221"/>
                  <a:pt x="326" y="221"/>
                </a:cubicBezTo>
                <a:cubicBezTo>
                  <a:pt x="326" y="221"/>
                  <a:pt x="326" y="220"/>
                  <a:pt x="326" y="220"/>
                </a:cubicBezTo>
                <a:cubicBezTo>
                  <a:pt x="327" y="220"/>
                  <a:pt x="327" y="220"/>
                  <a:pt x="327" y="220"/>
                </a:cubicBezTo>
                <a:cubicBezTo>
                  <a:pt x="327" y="220"/>
                  <a:pt x="327" y="220"/>
                  <a:pt x="327" y="220"/>
                </a:cubicBezTo>
                <a:cubicBezTo>
                  <a:pt x="327" y="220"/>
                  <a:pt x="327" y="220"/>
                  <a:pt x="327" y="220"/>
                </a:cubicBezTo>
                <a:close/>
                <a:moveTo>
                  <a:pt x="330" y="228"/>
                </a:moveTo>
                <a:cubicBezTo>
                  <a:pt x="330" y="228"/>
                  <a:pt x="330" y="229"/>
                  <a:pt x="331" y="229"/>
                </a:cubicBezTo>
                <a:cubicBezTo>
                  <a:pt x="331" y="230"/>
                  <a:pt x="330" y="229"/>
                  <a:pt x="330" y="228"/>
                </a:cubicBezTo>
                <a:close/>
                <a:moveTo>
                  <a:pt x="331" y="219"/>
                </a:moveTo>
                <a:cubicBezTo>
                  <a:pt x="331" y="219"/>
                  <a:pt x="331" y="219"/>
                  <a:pt x="331" y="219"/>
                </a:cubicBezTo>
                <a:cubicBezTo>
                  <a:pt x="331" y="219"/>
                  <a:pt x="331" y="219"/>
                  <a:pt x="331" y="219"/>
                </a:cubicBezTo>
                <a:cubicBezTo>
                  <a:pt x="331" y="219"/>
                  <a:pt x="331" y="219"/>
                  <a:pt x="331" y="219"/>
                </a:cubicBezTo>
                <a:cubicBezTo>
                  <a:pt x="331" y="219"/>
                  <a:pt x="331" y="219"/>
                  <a:pt x="331" y="219"/>
                </a:cubicBezTo>
                <a:close/>
                <a:moveTo>
                  <a:pt x="334" y="228"/>
                </a:moveTo>
                <a:cubicBezTo>
                  <a:pt x="334" y="228"/>
                  <a:pt x="334" y="228"/>
                  <a:pt x="334" y="228"/>
                </a:cubicBezTo>
                <a:cubicBezTo>
                  <a:pt x="334" y="227"/>
                  <a:pt x="335" y="227"/>
                  <a:pt x="336" y="228"/>
                </a:cubicBezTo>
                <a:cubicBezTo>
                  <a:pt x="335" y="228"/>
                  <a:pt x="335" y="229"/>
                  <a:pt x="334" y="228"/>
                </a:cubicBezTo>
                <a:cubicBezTo>
                  <a:pt x="334" y="229"/>
                  <a:pt x="334" y="229"/>
                  <a:pt x="333" y="229"/>
                </a:cubicBezTo>
                <a:cubicBezTo>
                  <a:pt x="334" y="228"/>
                  <a:pt x="334" y="228"/>
                  <a:pt x="334" y="228"/>
                </a:cubicBezTo>
                <a:close/>
                <a:moveTo>
                  <a:pt x="334" y="219"/>
                </a:moveTo>
                <a:cubicBezTo>
                  <a:pt x="334" y="219"/>
                  <a:pt x="334" y="219"/>
                  <a:pt x="334" y="219"/>
                </a:cubicBezTo>
                <a:cubicBezTo>
                  <a:pt x="334" y="219"/>
                  <a:pt x="333" y="219"/>
                  <a:pt x="333" y="219"/>
                </a:cubicBezTo>
                <a:cubicBezTo>
                  <a:pt x="333" y="220"/>
                  <a:pt x="333" y="220"/>
                  <a:pt x="333" y="220"/>
                </a:cubicBezTo>
                <a:cubicBezTo>
                  <a:pt x="333" y="220"/>
                  <a:pt x="333" y="220"/>
                  <a:pt x="332" y="220"/>
                </a:cubicBezTo>
                <a:cubicBezTo>
                  <a:pt x="333" y="220"/>
                  <a:pt x="333" y="219"/>
                  <a:pt x="334" y="219"/>
                </a:cubicBezTo>
                <a:close/>
                <a:moveTo>
                  <a:pt x="332" y="220"/>
                </a:moveTo>
                <a:cubicBezTo>
                  <a:pt x="332" y="219"/>
                  <a:pt x="332" y="219"/>
                  <a:pt x="332" y="219"/>
                </a:cubicBezTo>
                <a:cubicBezTo>
                  <a:pt x="332" y="219"/>
                  <a:pt x="332" y="219"/>
                  <a:pt x="332" y="219"/>
                </a:cubicBezTo>
                <a:cubicBezTo>
                  <a:pt x="332" y="220"/>
                  <a:pt x="332" y="220"/>
                  <a:pt x="332" y="220"/>
                </a:cubicBezTo>
                <a:cubicBezTo>
                  <a:pt x="332" y="220"/>
                  <a:pt x="332" y="220"/>
                  <a:pt x="332" y="220"/>
                </a:cubicBezTo>
                <a:cubicBezTo>
                  <a:pt x="332" y="220"/>
                  <a:pt x="332" y="220"/>
                  <a:pt x="332" y="220"/>
                </a:cubicBezTo>
                <a:cubicBezTo>
                  <a:pt x="332" y="220"/>
                  <a:pt x="332" y="220"/>
                  <a:pt x="332" y="220"/>
                </a:cubicBezTo>
                <a:cubicBezTo>
                  <a:pt x="332" y="220"/>
                  <a:pt x="332" y="220"/>
                  <a:pt x="332" y="220"/>
                </a:cubicBezTo>
                <a:close/>
                <a:moveTo>
                  <a:pt x="332" y="230"/>
                </a:moveTo>
                <a:cubicBezTo>
                  <a:pt x="332" y="230"/>
                  <a:pt x="333" y="230"/>
                  <a:pt x="332" y="230"/>
                </a:cubicBezTo>
                <a:cubicBezTo>
                  <a:pt x="332" y="230"/>
                  <a:pt x="332" y="231"/>
                  <a:pt x="332" y="231"/>
                </a:cubicBezTo>
                <a:lnTo>
                  <a:pt x="332" y="230"/>
                </a:lnTo>
                <a:close/>
                <a:moveTo>
                  <a:pt x="332" y="232"/>
                </a:moveTo>
                <a:cubicBezTo>
                  <a:pt x="332" y="232"/>
                  <a:pt x="332" y="232"/>
                  <a:pt x="332" y="232"/>
                </a:cubicBezTo>
                <a:cubicBezTo>
                  <a:pt x="332" y="232"/>
                  <a:pt x="332" y="232"/>
                  <a:pt x="332" y="232"/>
                </a:cubicBezTo>
                <a:cubicBezTo>
                  <a:pt x="332" y="232"/>
                  <a:pt x="332" y="232"/>
                  <a:pt x="332" y="232"/>
                </a:cubicBezTo>
                <a:cubicBezTo>
                  <a:pt x="332" y="231"/>
                  <a:pt x="332" y="232"/>
                  <a:pt x="333" y="232"/>
                </a:cubicBezTo>
                <a:cubicBezTo>
                  <a:pt x="333" y="232"/>
                  <a:pt x="333" y="232"/>
                  <a:pt x="333" y="232"/>
                </a:cubicBezTo>
                <a:cubicBezTo>
                  <a:pt x="333" y="232"/>
                  <a:pt x="333" y="232"/>
                  <a:pt x="333" y="232"/>
                </a:cubicBezTo>
                <a:cubicBezTo>
                  <a:pt x="333" y="232"/>
                  <a:pt x="332" y="232"/>
                  <a:pt x="332" y="232"/>
                </a:cubicBezTo>
                <a:close/>
                <a:moveTo>
                  <a:pt x="333" y="230"/>
                </a:moveTo>
                <a:cubicBezTo>
                  <a:pt x="333" y="229"/>
                  <a:pt x="334" y="229"/>
                  <a:pt x="335" y="229"/>
                </a:cubicBezTo>
                <a:cubicBezTo>
                  <a:pt x="335" y="231"/>
                  <a:pt x="333" y="230"/>
                  <a:pt x="333" y="230"/>
                </a:cubicBezTo>
                <a:close/>
                <a:moveTo>
                  <a:pt x="335" y="231"/>
                </a:moveTo>
                <a:cubicBezTo>
                  <a:pt x="335" y="231"/>
                  <a:pt x="335" y="231"/>
                  <a:pt x="335" y="231"/>
                </a:cubicBezTo>
                <a:cubicBezTo>
                  <a:pt x="335" y="232"/>
                  <a:pt x="335" y="231"/>
                  <a:pt x="334" y="231"/>
                </a:cubicBezTo>
                <a:cubicBezTo>
                  <a:pt x="334" y="231"/>
                  <a:pt x="334" y="231"/>
                  <a:pt x="334" y="230"/>
                </a:cubicBezTo>
                <a:cubicBezTo>
                  <a:pt x="335" y="230"/>
                  <a:pt x="334" y="231"/>
                  <a:pt x="335" y="231"/>
                </a:cubicBezTo>
                <a:cubicBezTo>
                  <a:pt x="335" y="230"/>
                  <a:pt x="335" y="230"/>
                  <a:pt x="335" y="230"/>
                </a:cubicBezTo>
                <a:cubicBezTo>
                  <a:pt x="335" y="229"/>
                  <a:pt x="335" y="230"/>
                  <a:pt x="336" y="230"/>
                </a:cubicBezTo>
                <a:cubicBezTo>
                  <a:pt x="336" y="231"/>
                  <a:pt x="335" y="231"/>
                  <a:pt x="335" y="231"/>
                </a:cubicBezTo>
                <a:close/>
                <a:moveTo>
                  <a:pt x="335" y="230"/>
                </a:moveTo>
                <a:cubicBezTo>
                  <a:pt x="336" y="229"/>
                  <a:pt x="336" y="229"/>
                  <a:pt x="336" y="229"/>
                </a:cubicBezTo>
                <a:cubicBezTo>
                  <a:pt x="336" y="230"/>
                  <a:pt x="336" y="230"/>
                  <a:pt x="335" y="230"/>
                </a:cubicBezTo>
                <a:close/>
                <a:moveTo>
                  <a:pt x="337" y="230"/>
                </a:moveTo>
                <a:cubicBezTo>
                  <a:pt x="337" y="230"/>
                  <a:pt x="337" y="229"/>
                  <a:pt x="338" y="229"/>
                </a:cubicBezTo>
                <a:cubicBezTo>
                  <a:pt x="338" y="230"/>
                  <a:pt x="337" y="230"/>
                  <a:pt x="337" y="230"/>
                </a:cubicBezTo>
                <a:close/>
                <a:moveTo>
                  <a:pt x="339" y="229"/>
                </a:moveTo>
                <a:cubicBezTo>
                  <a:pt x="339" y="229"/>
                  <a:pt x="339" y="229"/>
                  <a:pt x="338" y="229"/>
                </a:cubicBezTo>
                <a:cubicBezTo>
                  <a:pt x="338" y="228"/>
                  <a:pt x="339" y="229"/>
                  <a:pt x="339" y="229"/>
                </a:cubicBezTo>
                <a:close/>
                <a:moveTo>
                  <a:pt x="341" y="216"/>
                </a:moveTo>
                <a:cubicBezTo>
                  <a:pt x="341" y="216"/>
                  <a:pt x="341" y="216"/>
                  <a:pt x="341" y="216"/>
                </a:cubicBezTo>
                <a:cubicBezTo>
                  <a:pt x="341" y="216"/>
                  <a:pt x="341" y="216"/>
                  <a:pt x="340" y="216"/>
                </a:cubicBezTo>
                <a:cubicBezTo>
                  <a:pt x="341" y="216"/>
                  <a:pt x="341" y="216"/>
                  <a:pt x="341" y="216"/>
                </a:cubicBezTo>
                <a:close/>
                <a:moveTo>
                  <a:pt x="340" y="217"/>
                </a:moveTo>
                <a:cubicBezTo>
                  <a:pt x="340" y="217"/>
                  <a:pt x="340" y="217"/>
                  <a:pt x="340" y="217"/>
                </a:cubicBezTo>
                <a:cubicBezTo>
                  <a:pt x="340" y="217"/>
                  <a:pt x="340" y="217"/>
                  <a:pt x="340" y="217"/>
                </a:cubicBezTo>
                <a:cubicBezTo>
                  <a:pt x="340" y="217"/>
                  <a:pt x="340" y="217"/>
                  <a:pt x="340" y="217"/>
                </a:cubicBezTo>
                <a:close/>
                <a:moveTo>
                  <a:pt x="341" y="228"/>
                </a:moveTo>
                <a:cubicBezTo>
                  <a:pt x="340" y="227"/>
                  <a:pt x="340" y="227"/>
                  <a:pt x="340" y="227"/>
                </a:cubicBezTo>
                <a:cubicBezTo>
                  <a:pt x="340" y="227"/>
                  <a:pt x="340" y="227"/>
                  <a:pt x="340" y="226"/>
                </a:cubicBezTo>
                <a:cubicBezTo>
                  <a:pt x="341" y="227"/>
                  <a:pt x="341" y="227"/>
                  <a:pt x="341" y="226"/>
                </a:cubicBezTo>
                <a:cubicBezTo>
                  <a:pt x="341" y="226"/>
                  <a:pt x="341" y="227"/>
                  <a:pt x="341" y="227"/>
                </a:cubicBezTo>
                <a:cubicBezTo>
                  <a:pt x="341" y="227"/>
                  <a:pt x="341" y="227"/>
                  <a:pt x="341" y="228"/>
                </a:cubicBezTo>
                <a:close/>
                <a:moveTo>
                  <a:pt x="342" y="217"/>
                </a:moveTo>
                <a:cubicBezTo>
                  <a:pt x="343" y="218"/>
                  <a:pt x="343" y="217"/>
                  <a:pt x="343" y="217"/>
                </a:cubicBezTo>
                <a:cubicBezTo>
                  <a:pt x="343" y="217"/>
                  <a:pt x="343" y="217"/>
                  <a:pt x="343" y="217"/>
                </a:cubicBezTo>
                <a:cubicBezTo>
                  <a:pt x="343" y="217"/>
                  <a:pt x="343" y="217"/>
                  <a:pt x="343" y="217"/>
                </a:cubicBezTo>
                <a:cubicBezTo>
                  <a:pt x="343" y="217"/>
                  <a:pt x="344" y="217"/>
                  <a:pt x="344" y="217"/>
                </a:cubicBezTo>
                <a:cubicBezTo>
                  <a:pt x="343" y="218"/>
                  <a:pt x="342" y="218"/>
                  <a:pt x="342" y="217"/>
                </a:cubicBezTo>
                <a:close/>
                <a:moveTo>
                  <a:pt x="343" y="224"/>
                </a:moveTo>
                <a:cubicBezTo>
                  <a:pt x="343" y="225"/>
                  <a:pt x="343" y="225"/>
                  <a:pt x="343" y="224"/>
                </a:cubicBezTo>
                <a:cubicBezTo>
                  <a:pt x="343" y="224"/>
                  <a:pt x="343" y="224"/>
                  <a:pt x="343" y="224"/>
                </a:cubicBezTo>
                <a:close/>
                <a:moveTo>
                  <a:pt x="342" y="227"/>
                </a:moveTo>
                <a:cubicBezTo>
                  <a:pt x="342" y="226"/>
                  <a:pt x="343" y="226"/>
                  <a:pt x="344" y="226"/>
                </a:cubicBezTo>
                <a:cubicBezTo>
                  <a:pt x="344" y="226"/>
                  <a:pt x="344" y="226"/>
                  <a:pt x="344" y="226"/>
                </a:cubicBezTo>
                <a:cubicBezTo>
                  <a:pt x="344" y="226"/>
                  <a:pt x="344" y="226"/>
                  <a:pt x="344" y="227"/>
                </a:cubicBezTo>
                <a:cubicBezTo>
                  <a:pt x="343" y="226"/>
                  <a:pt x="343" y="227"/>
                  <a:pt x="342" y="227"/>
                </a:cubicBezTo>
                <a:close/>
                <a:moveTo>
                  <a:pt x="343" y="229"/>
                </a:moveTo>
                <a:cubicBezTo>
                  <a:pt x="344" y="229"/>
                  <a:pt x="344" y="229"/>
                  <a:pt x="344" y="229"/>
                </a:cubicBezTo>
                <a:cubicBezTo>
                  <a:pt x="344" y="229"/>
                  <a:pt x="343" y="229"/>
                  <a:pt x="343" y="229"/>
                </a:cubicBezTo>
                <a:close/>
                <a:moveTo>
                  <a:pt x="345" y="229"/>
                </a:moveTo>
                <a:cubicBezTo>
                  <a:pt x="344" y="229"/>
                  <a:pt x="344" y="228"/>
                  <a:pt x="345" y="229"/>
                </a:cubicBezTo>
                <a:cubicBezTo>
                  <a:pt x="344" y="229"/>
                  <a:pt x="345" y="229"/>
                  <a:pt x="345" y="229"/>
                </a:cubicBezTo>
                <a:close/>
                <a:moveTo>
                  <a:pt x="346" y="217"/>
                </a:moveTo>
                <a:cubicBezTo>
                  <a:pt x="346" y="217"/>
                  <a:pt x="346" y="217"/>
                  <a:pt x="346" y="217"/>
                </a:cubicBezTo>
                <a:cubicBezTo>
                  <a:pt x="346" y="218"/>
                  <a:pt x="346" y="218"/>
                  <a:pt x="346" y="217"/>
                </a:cubicBezTo>
                <a:close/>
                <a:moveTo>
                  <a:pt x="347" y="228"/>
                </a:moveTo>
                <a:cubicBezTo>
                  <a:pt x="348" y="228"/>
                  <a:pt x="348" y="227"/>
                  <a:pt x="348" y="228"/>
                </a:cubicBezTo>
                <a:cubicBezTo>
                  <a:pt x="348" y="228"/>
                  <a:pt x="348" y="228"/>
                  <a:pt x="347" y="228"/>
                </a:cubicBezTo>
                <a:close/>
                <a:moveTo>
                  <a:pt x="352" y="215"/>
                </a:moveTo>
                <a:cubicBezTo>
                  <a:pt x="352" y="215"/>
                  <a:pt x="352" y="215"/>
                  <a:pt x="352" y="216"/>
                </a:cubicBezTo>
                <a:cubicBezTo>
                  <a:pt x="351" y="215"/>
                  <a:pt x="352" y="214"/>
                  <a:pt x="352" y="215"/>
                </a:cubicBezTo>
                <a:close/>
                <a:moveTo>
                  <a:pt x="352" y="228"/>
                </a:moveTo>
                <a:cubicBezTo>
                  <a:pt x="351" y="227"/>
                  <a:pt x="351" y="227"/>
                  <a:pt x="351" y="227"/>
                </a:cubicBezTo>
                <a:cubicBezTo>
                  <a:pt x="351" y="227"/>
                  <a:pt x="352" y="227"/>
                  <a:pt x="352" y="226"/>
                </a:cubicBezTo>
                <a:cubicBezTo>
                  <a:pt x="352" y="226"/>
                  <a:pt x="352" y="226"/>
                  <a:pt x="352" y="226"/>
                </a:cubicBezTo>
                <a:cubicBezTo>
                  <a:pt x="352" y="227"/>
                  <a:pt x="352" y="227"/>
                  <a:pt x="352" y="228"/>
                </a:cubicBezTo>
                <a:close/>
                <a:moveTo>
                  <a:pt x="353" y="227"/>
                </a:moveTo>
                <a:cubicBezTo>
                  <a:pt x="353" y="226"/>
                  <a:pt x="355" y="226"/>
                  <a:pt x="355" y="227"/>
                </a:cubicBezTo>
                <a:cubicBezTo>
                  <a:pt x="354" y="226"/>
                  <a:pt x="354" y="227"/>
                  <a:pt x="353" y="227"/>
                </a:cubicBezTo>
                <a:close/>
                <a:moveTo>
                  <a:pt x="374" y="217"/>
                </a:moveTo>
                <a:cubicBezTo>
                  <a:pt x="374" y="218"/>
                  <a:pt x="374" y="218"/>
                  <a:pt x="374" y="218"/>
                </a:cubicBezTo>
                <a:cubicBezTo>
                  <a:pt x="374" y="218"/>
                  <a:pt x="373" y="218"/>
                  <a:pt x="373" y="218"/>
                </a:cubicBezTo>
                <a:cubicBezTo>
                  <a:pt x="373" y="218"/>
                  <a:pt x="373" y="218"/>
                  <a:pt x="374" y="217"/>
                </a:cubicBezTo>
                <a:close/>
                <a:moveTo>
                  <a:pt x="373" y="219"/>
                </a:moveTo>
                <a:cubicBezTo>
                  <a:pt x="373" y="219"/>
                  <a:pt x="373" y="220"/>
                  <a:pt x="373" y="219"/>
                </a:cubicBezTo>
                <a:cubicBezTo>
                  <a:pt x="373" y="219"/>
                  <a:pt x="373" y="219"/>
                  <a:pt x="373" y="219"/>
                </a:cubicBezTo>
                <a:close/>
                <a:moveTo>
                  <a:pt x="373" y="218"/>
                </a:moveTo>
                <a:cubicBezTo>
                  <a:pt x="373" y="218"/>
                  <a:pt x="372" y="218"/>
                  <a:pt x="372" y="218"/>
                </a:cubicBezTo>
                <a:cubicBezTo>
                  <a:pt x="372" y="218"/>
                  <a:pt x="372" y="217"/>
                  <a:pt x="373" y="218"/>
                </a:cubicBezTo>
                <a:close/>
                <a:moveTo>
                  <a:pt x="374" y="211"/>
                </a:moveTo>
                <a:cubicBezTo>
                  <a:pt x="374" y="211"/>
                  <a:pt x="374" y="212"/>
                  <a:pt x="374" y="212"/>
                </a:cubicBezTo>
                <a:cubicBezTo>
                  <a:pt x="374" y="211"/>
                  <a:pt x="374" y="211"/>
                  <a:pt x="374" y="211"/>
                </a:cubicBezTo>
                <a:close/>
                <a:moveTo>
                  <a:pt x="373" y="212"/>
                </a:moveTo>
                <a:cubicBezTo>
                  <a:pt x="373" y="212"/>
                  <a:pt x="373" y="212"/>
                  <a:pt x="373" y="212"/>
                </a:cubicBezTo>
                <a:cubicBezTo>
                  <a:pt x="373" y="213"/>
                  <a:pt x="373" y="213"/>
                  <a:pt x="373" y="213"/>
                </a:cubicBezTo>
                <a:cubicBezTo>
                  <a:pt x="373" y="213"/>
                  <a:pt x="373" y="213"/>
                  <a:pt x="373" y="213"/>
                </a:cubicBezTo>
                <a:cubicBezTo>
                  <a:pt x="373" y="213"/>
                  <a:pt x="373" y="214"/>
                  <a:pt x="373" y="213"/>
                </a:cubicBezTo>
                <a:cubicBezTo>
                  <a:pt x="373" y="213"/>
                  <a:pt x="373" y="212"/>
                  <a:pt x="373" y="212"/>
                </a:cubicBezTo>
                <a:close/>
                <a:moveTo>
                  <a:pt x="371" y="214"/>
                </a:moveTo>
                <a:cubicBezTo>
                  <a:pt x="371" y="214"/>
                  <a:pt x="372" y="214"/>
                  <a:pt x="372" y="214"/>
                </a:cubicBezTo>
                <a:cubicBezTo>
                  <a:pt x="372" y="215"/>
                  <a:pt x="371" y="215"/>
                  <a:pt x="371" y="215"/>
                </a:cubicBezTo>
                <a:cubicBezTo>
                  <a:pt x="371" y="215"/>
                  <a:pt x="371" y="215"/>
                  <a:pt x="371" y="215"/>
                </a:cubicBezTo>
                <a:lnTo>
                  <a:pt x="371" y="214"/>
                </a:lnTo>
                <a:close/>
                <a:moveTo>
                  <a:pt x="371" y="218"/>
                </a:moveTo>
                <a:cubicBezTo>
                  <a:pt x="371" y="219"/>
                  <a:pt x="371" y="219"/>
                  <a:pt x="370" y="219"/>
                </a:cubicBezTo>
                <a:cubicBezTo>
                  <a:pt x="370" y="219"/>
                  <a:pt x="370" y="219"/>
                  <a:pt x="370" y="219"/>
                </a:cubicBezTo>
                <a:cubicBezTo>
                  <a:pt x="370" y="218"/>
                  <a:pt x="370" y="218"/>
                  <a:pt x="371" y="218"/>
                </a:cubicBezTo>
                <a:close/>
                <a:moveTo>
                  <a:pt x="370" y="214"/>
                </a:moveTo>
                <a:cubicBezTo>
                  <a:pt x="370" y="216"/>
                  <a:pt x="369" y="215"/>
                  <a:pt x="369" y="214"/>
                </a:cubicBezTo>
                <a:cubicBezTo>
                  <a:pt x="369" y="215"/>
                  <a:pt x="369" y="214"/>
                  <a:pt x="370" y="214"/>
                </a:cubicBezTo>
                <a:close/>
                <a:moveTo>
                  <a:pt x="369" y="220"/>
                </a:moveTo>
                <a:cubicBezTo>
                  <a:pt x="369" y="219"/>
                  <a:pt x="368" y="220"/>
                  <a:pt x="368" y="220"/>
                </a:cubicBezTo>
                <a:cubicBezTo>
                  <a:pt x="368" y="220"/>
                  <a:pt x="368" y="219"/>
                  <a:pt x="369" y="219"/>
                </a:cubicBezTo>
                <a:cubicBezTo>
                  <a:pt x="369" y="219"/>
                  <a:pt x="369" y="219"/>
                  <a:pt x="369" y="220"/>
                </a:cubicBezTo>
                <a:close/>
                <a:moveTo>
                  <a:pt x="368" y="215"/>
                </a:moveTo>
                <a:cubicBezTo>
                  <a:pt x="368" y="216"/>
                  <a:pt x="369" y="216"/>
                  <a:pt x="368" y="216"/>
                </a:cubicBezTo>
                <a:cubicBezTo>
                  <a:pt x="368" y="216"/>
                  <a:pt x="368" y="215"/>
                  <a:pt x="368" y="215"/>
                </a:cubicBezTo>
                <a:close/>
                <a:moveTo>
                  <a:pt x="367" y="213"/>
                </a:moveTo>
                <a:cubicBezTo>
                  <a:pt x="367" y="213"/>
                  <a:pt x="367" y="214"/>
                  <a:pt x="367" y="214"/>
                </a:cubicBezTo>
                <a:cubicBezTo>
                  <a:pt x="368" y="213"/>
                  <a:pt x="367" y="213"/>
                  <a:pt x="368" y="213"/>
                </a:cubicBezTo>
                <a:cubicBezTo>
                  <a:pt x="368" y="213"/>
                  <a:pt x="368" y="214"/>
                  <a:pt x="368" y="214"/>
                </a:cubicBezTo>
                <a:cubicBezTo>
                  <a:pt x="367" y="214"/>
                  <a:pt x="367" y="214"/>
                  <a:pt x="367" y="214"/>
                </a:cubicBezTo>
                <a:cubicBezTo>
                  <a:pt x="367" y="214"/>
                  <a:pt x="367" y="214"/>
                  <a:pt x="367" y="215"/>
                </a:cubicBezTo>
                <a:cubicBezTo>
                  <a:pt x="367" y="214"/>
                  <a:pt x="367" y="214"/>
                  <a:pt x="367" y="214"/>
                </a:cubicBezTo>
                <a:cubicBezTo>
                  <a:pt x="367" y="214"/>
                  <a:pt x="367" y="214"/>
                  <a:pt x="367" y="214"/>
                </a:cubicBezTo>
                <a:cubicBezTo>
                  <a:pt x="367" y="213"/>
                  <a:pt x="367" y="213"/>
                  <a:pt x="367" y="213"/>
                </a:cubicBezTo>
                <a:close/>
                <a:moveTo>
                  <a:pt x="361" y="220"/>
                </a:moveTo>
                <a:cubicBezTo>
                  <a:pt x="361" y="220"/>
                  <a:pt x="361" y="220"/>
                  <a:pt x="361" y="220"/>
                </a:cubicBezTo>
                <a:cubicBezTo>
                  <a:pt x="362" y="220"/>
                  <a:pt x="361" y="221"/>
                  <a:pt x="361" y="221"/>
                </a:cubicBezTo>
                <a:lnTo>
                  <a:pt x="361" y="220"/>
                </a:lnTo>
                <a:close/>
                <a:moveTo>
                  <a:pt x="359" y="214"/>
                </a:moveTo>
                <a:cubicBezTo>
                  <a:pt x="359" y="213"/>
                  <a:pt x="359" y="213"/>
                  <a:pt x="359" y="213"/>
                </a:cubicBezTo>
                <a:cubicBezTo>
                  <a:pt x="359" y="213"/>
                  <a:pt x="359" y="212"/>
                  <a:pt x="360" y="213"/>
                </a:cubicBezTo>
                <a:cubicBezTo>
                  <a:pt x="360" y="213"/>
                  <a:pt x="359" y="213"/>
                  <a:pt x="359" y="214"/>
                </a:cubicBezTo>
                <a:close/>
                <a:moveTo>
                  <a:pt x="359" y="217"/>
                </a:moveTo>
                <a:cubicBezTo>
                  <a:pt x="360" y="217"/>
                  <a:pt x="360" y="216"/>
                  <a:pt x="360" y="217"/>
                </a:cubicBezTo>
                <a:cubicBezTo>
                  <a:pt x="360" y="217"/>
                  <a:pt x="359" y="217"/>
                  <a:pt x="359" y="217"/>
                </a:cubicBezTo>
                <a:close/>
                <a:moveTo>
                  <a:pt x="363" y="223"/>
                </a:moveTo>
                <a:cubicBezTo>
                  <a:pt x="362" y="222"/>
                  <a:pt x="362" y="223"/>
                  <a:pt x="361" y="223"/>
                </a:cubicBezTo>
                <a:cubicBezTo>
                  <a:pt x="361" y="222"/>
                  <a:pt x="361" y="223"/>
                  <a:pt x="360" y="222"/>
                </a:cubicBezTo>
                <a:cubicBezTo>
                  <a:pt x="361" y="222"/>
                  <a:pt x="361" y="222"/>
                  <a:pt x="362" y="222"/>
                </a:cubicBezTo>
                <a:cubicBezTo>
                  <a:pt x="362" y="221"/>
                  <a:pt x="361" y="219"/>
                  <a:pt x="362" y="219"/>
                </a:cubicBezTo>
                <a:cubicBezTo>
                  <a:pt x="362" y="220"/>
                  <a:pt x="362" y="222"/>
                  <a:pt x="363" y="222"/>
                </a:cubicBezTo>
                <a:cubicBezTo>
                  <a:pt x="363" y="222"/>
                  <a:pt x="363" y="222"/>
                  <a:pt x="363" y="223"/>
                </a:cubicBezTo>
                <a:close/>
                <a:moveTo>
                  <a:pt x="363" y="218"/>
                </a:moveTo>
                <a:cubicBezTo>
                  <a:pt x="363" y="218"/>
                  <a:pt x="364" y="217"/>
                  <a:pt x="364" y="218"/>
                </a:cubicBezTo>
                <a:cubicBezTo>
                  <a:pt x="364" y="218"/>
                  <a:pt x="363" y="218"/>
                  <a:pt x="363" y="218"/>
                </a:cubicBezTo>
                <a:close/>
                <a:moveTo>
                  <a:pt x="364" y="212"/>
                </a:moveTo>
                <a:cubicBezTo>
                  <a:pt x="364" y="211"/>
                  <a:pt x="364" y="211"/>
                  <a:pt x="365" y="212"/>
                </a:cubicBezTo>
                <a:cubicBezTo>
                  <a:pt x="365" y="212"/>
                  <a:pt x="364" y="212"/>
                  <a:pt x="364" y="212"/>
                </a:cubicBezTo>
                <a:close/>
                <a:moveTo>
                  <a:pt x="365" y="217"/>
                </a:moveTo>
                <a:cubicBezTo>
                  <a:pt x="365" y="218"/>
                  <a:pt x="365" y="217"/>
                  <a:pt x="366" y="218"/>
                </a:cubicBezTo>
                <a:cubicBezTo>
                  <a:pt x="366" y="218"/>
                  <a:pt x="366" y="218"/>
                  <a:pt x="366" y="218"/>
                </a:cubicBezTo>
                <a:cubicBezTo>
                  <a:pt x="365" y="218"/>
                  <a:pt x="365" y="218"/>
                  <a:pt x="365" y="217"/>
                </a:cubicBezTo>
                <a:close/>
                <a:moveTo>
                  <a:pt x="366" y="224"/>
                </a:moveTo>
                <a:cubicBezTo>
                  <a:pt x="366" y="225"/>
                  <a:pt x="366" y="224"/>
                  <a:pt x="366" y="224"/>
                </a:cubicBezTo>
                <a:cubicBezTo>
                  <a:pt x="366" y="224"/>
                  <a:pt x="367" y="224"/>
                  <a:pt x="366" y="224"/>
                </a:cubicBezTo>
                <a:close/>
                <a:moveTo>
                  <a:pt x="370" y="225"/>
                </a:moveTo>
                <a:cubicBezTo>
                  <a:pt x="370" y="225"/>
                  <a:pt x="370" y="225"/>
                  <a:pt x="370" y="224"/>
                </a:cubicBezTo>
                <a:cubicBezTo>
                  <a:pt x="370" y="225"/>
                  <a:pt x="369" y="224"/>
                  <a:pt x="369" y="224"/>
                </a:cubicBezTo>
                <a:cubicBezTo>
                  <a:pt x="369" y="225"/>
                  <a:pt x="370" y="225"/>
                  <a:pt x="370" y="225"/>
                </a:cubicBezTo>
                <a:cubicBezTo>
                  <a:pt x="369" y="226"/>
                  <a:pt x="369" y="225"/>
                  <a:pt x="369" y="226"/>
                </a:cubicBezTo>
                <a:cubicBezTo>
                  <a:pt x="369" y="226"/>
                  <a:pt x="369" y="226"/>
                  <a:pt x="369" y="226"/>
                </a:cubicBezTo>
                <a:cubicBezTo>
                  <a:pt x="369" y="225"/>
                  <a:pt x="369" y="225"/>
                  <a:pt x="369" y="225"/>
                </a:cubicBezTo>
                <a:cubicBezTo>
                  <a:pt x="368" y="225"/>
                  <a:pt x="368" y="225"/>
                  <a:pt x="368" y="225"/>
                </a:cubicBezTo>
                <a:cubicBezTo>
                  <a:pt x="368" y="225"/>
                  <a:pt x="368" y="225"/>
                  <a:pt x="367" y="225"/>
                </a:cubicBezTo>
                <a:cubicBezTo>
                  <a:pt x="367" y="224"/>
                  <a:pt x="368" y="225"/>
                  <a:pt x="368" y="224"/>
                </a:cubicBezTo>
                <a:cubicBezTo>
                  <a:pt x="367" y="224"/>
                  <a:pt x="367" y="224"/>
                  <a:pt x="367" y="224"/>
                </a:cubicBezTo>
                <a:cubicBezTo>
                  <a:pt x="366" y="224"/>
                  <a:pt x="366" y="223"/>
                  <a:pt x="366" y="223"/>
                </a:cubicBezTo>
                <a:cubicBezTo>
                  <a:pt x="366" y="224"/>
                  <a:pt x="367" y="223"/>
                  <a:pt x="367" y="224"/>
                </a:cubicBezTo>
                <a:cubicBezTo>
                  <a:pt x="367" y="223"/>
                  <a:pt x="368" y="223"/>
                  <a:pt x="368" y="223"/>
                </a:cubicBezTo>
                <a:cubicBezTo>
                  <a:pt x="369" y="223"/>
                  <a:pt x="369" y="223"/>
                  <a:pt x="369" y="223"/>
                </a:cubicBezTo>
                <a:cubicBezTo>
                  <a:pt x="370" y="223"/>
                  <a:pt x="369" y="223"/>
                  <a:pt x="369" y="223"/>
                </a:cubicBezTo>
                <a:cubicBezTo>
                  <a:pt x="370" y="223"/>
                  <a:pt x="370" y="224"/>
                  <a:pt x="370" y="225"/>
                </a:cubicBezTo>
                <a:close/>
                <a:moveTo>
                  <a:pt x="370" y="226"/>
                </a:moveTo>
                <a:cubicBezTo>
                  <a:pt x="371" y="226"/>
                  <a:pt x="370" y="225"/>
                  <a:pt x="370" y="225"/>
                </a:cubicBezTo>
                <a:cubicBezTo>
                  <a:pt x="371" y="225"/>
                  <a:pt x="371" y="226"/>
                  <a:pt x="370" y="226"/>
                </a:cubicBezTo>
                <a:close/>
                <a:moveTo>
                  <a:pt x="370" y="221"/>
                </a:moveTo>
                <a:cubicBezTo>
                  <a:pt x="370" y="221"/>
                  <a:pt x="371" y="221"/>
                  <a:pt x="371" y="222"/>
                </a:cubicBezTo>
                <a:cubicBezTo>
                  <a:pt x="370" y="222"/>
                  <a:pt x="371" y="221"/>
                  <a:pt x="370" y="221"/>
                </a:cubicBezTo>
                <a:cubicBezTo>
                  <a:pt x="370" y="220"/>
                  <a:pt x="370" y="220"/>
                  <a:pt x="370" y="220"/>
                </a:cubicBezTo>
                <a:cubicBezTo>
                  <a:pt x="371" y="220"/>
                  <a:pt x="371" y="220"/>
                  <a:pt x="371" y="221"/>
                </a:cubicBezTo>
                <a:cubicBezTo>
                  <a:pt x="371" y="221"/>
                  <a:pt x="371" y="221"/>
                  <a:pt x="370" y="221"/>
                </a:cubicBezTo>
                <a:close/>
                <a:moveTo>
                  <a:pt x="371" y="220"/>
                </a:moveTo>
                <a:cubicBezTo>
                  <a:pt x="371" y="219"/>
                  <a:pt x="371" y="219"/>
                  <a:pt x="372" y="219"/>
                </a:cubicBezTo>
                <a:cubicBezTo>
                  <a:pt x="371" y="220"/>
                  <a:pt x="371" y="220"/>
                  <a:pt x="371" y="220"/>
                </a:cubicBezTo>
                <a:cubicBezTo>
                  <a:pt x="371" y="220"/>
                  <a:pt x="371" y="220"/>
                  <a:pt x="371" y="220"/>
                </a:cubicBezTo>
                <a:close/>
                <a:moveTo>
                  <a:pt x="375" y="220"/>
                </a:moveTo>
                <a:cubicBezTo>
                  <a:pt x="376" y="221"/>
                  <a:pt x="375" y="221"/>
                  <a:pt x="375" y="221"/>
                </a:cubicBezTo>
                <a:cubicBezTo>
                  <a:pt x="375" y="222"/>
                  <a:pt x="375" y="222"/>
                  <a:pt x="375" y="222"/>
                </a:cubicBezTo>
                <a:cubicBezTo>
                  <a:pt x="374" y="221"/>
                  <a:pt x="374" y="221"/>
                  <a:pt x="374" y="221"/>
                </a:cubicBezTo>
                <a:cubicBezTo>
                  <a:pt x="374" y="222"/>
                  <a:pt x="374" y="221"/>
                  <a:pt x="373" y="222"/>
                </a:cubicBezTo>
                <a:cubicBezTo>
                  <a:pt x="372" y="221"/>
                  <a:pt x="372" y="221"/>
                  <a:pt x="371" y="221"/>
                </a:cubicBezTo>
                <a:cubicBezTo>
                  <a:pt x="371" y="220"/>
                  <a:pt x="373" y="221"/>
                  <a:pt x="373" y="220"/>
                </a:cubicBezTo>
                <a:cubicBezTo>
                  <a:pt x="373" y="220"/>
                  <a:pt x="373" y="220"/>
                  <a:pt x="373" y="220"/>
                </a:cubicBezTo>
                <a:cubicBezTo>
                  <a:pt x="373" y="220"/>
                  <a:pt x="374" y="220"/>
                  <a:pt x="374" y="220"/>
                </a:cubicBezTo>
                <a:cubicBezTo>
                  <a:pt x="374" y="220"/>
                  <a:pt x="375" y="219"/>
                  <a:pt x="376" y="220"/>
                </a:cubicBezTo>
                <a:cubicBezTo>
                  <a:pt x="376" y="220"/>
                  <a:pt x="376" y="220"/>
                  <a:pt x="375" y="220"/>
                </a:cubicBezTo>
                <a:close/>
                <a:moveTo>
                  <a:pt x="375" y="218"/>
                </a:moveTo>
                <a:cubicBezTo>
                  <a:pt x="376" y="217"/>
                  <a:pt x="375" y="218"/>
                  <a:pt x="375" y="217"/>
                </a:cubicBezTo>
                <a:cubicBezTo>
                  <a:pt x="375" y="218"/>
                  <a:pt x="376" y="216"/>
                  <a:pt x="376" y="217"/>
                </a:cubicBezTo>
                <a:cubicBezTo>
                  <a:pt x="376" y="217"/>
                  <a:pt x="376" y="217"/>
                  <a:pt x="376" y="217"/>
                </a:cubicBezTo>
                <a:cubicBezTo>
                  <a:pt x="376" y="218"/>
                  <a:pt x="376" y="218"/>
                  <a:pt x="376" y="218"/>
                </a:cubicBezTo>
                <a:cubicBezTo>
                  <a:pt x="376" y="218"/>
                  <a:pt x="376" y="219"/>
                  <a:pt x="375" y="218"/>
                </a:cubicBezTo>
                <a:close/>
                <a:moveTo>
                  <a:pt x="376" y="217"/>
                </a:moveTo>
                <a:cubicBezTo>
                  <a:pt x="376" y="216"/>
                  <a:pt x="376" y="216"/>
                  <a:pt x="376" y="216"/>
                </a:cubicBezTo>
                <a:cubicBezTo>
                  <a:pt x="376" y="216"/>
                  <a:pt x="377" y="217"/>
                  <a:pt x="376" y="217"/>
                </a:cubicBezTo>
                <a:cubicBezTo>
                  <a:pt x="376" y="217"/>
                  <a:pt x="377" y="217"/>
                  <a:pt x="376" y="217"/>
                </a:cubicBezTo>
                <a:close/>
                <a:moveTo>
                  <a:pt x="379" y="217"/>
                </a:moveTo>
                <a:cubicBezTo>
                  <a:pt x="379" y="216"/>
                  <a:pt x="379" y="216"/>
                  <a:pt x="379" y="216"/>
                </a:cubicBezTo>
                <a:cubicBezTo>
                  <a:pt x="379" y="217"/>
                  <a:pt x="379" y="216"/>
                  <a:pt x="379" y="215"/>
                </a:cubicBezTo>
                <a:cubicBezTo>
                  <a:pt x="380" y="216"/>
                  <a:pt x="379" y="217"/>
                  <a:pt x="379" y="217"/>
                </a:cubicBezTo>
                <a:close/>
                <a:moveTo>
                  <a:pt x="382" y="217"/>
                </a:moveTo>
                <a:cubicBezTo>
                  <a:pt x="382" y="216"/>
                  <a:pt x="383" y="218"/>
                  <a:pt x="383" y="217"/>
                </a:cubicBezTo>
                <a:cubicBezTo>
                  <a:pt x="383" y="217"/>
                  <a:pt x="383" y="218"/>
                  <a:pt x="384" y="217"/>
                </a:cubicBezTo>
                <a:cubicBezTo>
                  <a:pt x="383" y="219"/>
                  <a:pt x="383" y="217"/>
                  <a:pt x="382" y="217"/>
                </a:cubicBezTo>
                <a:close/>
                <a:moveTo>
                  <a:pt x="386" y="217"/>
                </a:moveTo>
                <a:cubicBezTo>
                  <a:pt x="387" y="218"/>
                  <a:pt x="386" y="217"/>
                  <a:pt x="387" y="217"/>
                </a:cubicBezTo>
                <a:cubicBezTo>
                  <a:pt x="387" y="218"/>
                  <a:pt x="386" y="218"/>
                  <a:pt x="386" y="217"/>
                </a:cubicBezTo>
                <a:close/>
                <a:moveTo>
                  <a:pt x="389" y="217"/>
                </a:moveTo>
                <a:cubicBezTo>
                  <a:pt x="388" y="217"/>
                  <a:pt x="388" y="217"/>
                  <a:pt x="388" y="217"/>
                </a:cubicBezTo>
                <a:cubicBezTo>
                  <a:pt x="388" y="216"/>
                  <a:pt x="388" y="216"/>
                  <a:pt x="389" y="216"/>
                </a:cubicBezTo>
                <a:cubicBezTo>
                  <a:pt x="389" y="217"/>
                  <a:pt x="389" y="217"/>
                  <a:pt x="389" y="217"/>
                </a:cubicBezTo>
                <a:close/>
              </a:path>
            </a:pathLst>
          </a:custGeom>
          <a:solidFill>
            <a:schemeClr val="bg2"/>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14" name="Media Placeholder 19">
            <a:extLst>
              <a:ext uri="{FF2B5EF4-FFF2-40B4-BE49-F238E27FC236}">
                <a16:creationId xmlns:a16="http://schemas.microsoft.com/office/drawing/2014/main" xmlns="" id="{753017EC-C50B-4F1E-A2CB-2551EAB0F318}"/>
              </a:ext>
            </a:extLst>
          </p:cNvPr>
          <p:cNvSpPr>
            <a:spLocks noGrp="1"/>
          </p:cNvSpPr>
          <p:nvPr>
            <p:ph type="media" sz="quarter" idx="13"/>
          </p:nvPr>
        </p:nvSpPr>
        <p:spPr>
          <a:xfrm>
            <a:off x="3733800" y="2844466"/>
            <a:ext cx="4724400" cy="2641454"/>
          </a:xfrm>
        </p:spPr>
        <p:txBody>
          <a:bodyPr anchor="ctr">
            <a:normAutofit/>
          </a:bodyPr>
          <a:lstStyle>
            <a:lvl1pPr marL="0" indent="0" algn="ctr">
              <a:buNone/>
              <a:defRPr sz="1400" b="1">
                <a:solidFill>
                  <a:srgbClr val="774E26"/>
                </a:solidFill>
                <a:latin typeface="+mj-lt"/>
              </a:defRPr>
            </a:lvl1pPr>
          </a:lstStyle>
          <a:p>
            <a:endParaRPr lang="en-US" dirty="0"/>
          </a:p>
        </p:txBody>
      </p:sp>
      <p:sp>
        <p:nvSpPr>
          <p:cNvPr id="3" name="Date Placeholder 2">
            <a:extLst>
              <a:ext uri="{FF2B5EF4-FFF2-40B4-BE49-F238E27FC236}">
                <a16:creationId xmlns:a16="http://schemas.microsoft.com/office/drawing/2014/main" xmlns="" id="{11BF7668-890C-4064-B40C-1FB24EB2B9FE}"/>
              </a:ext>
            </a:extLst>
          </p:cNvPr>
          <p:cNvSpPr>
            <a:spLocks noGrp="1"/>
          </p:cNvSpPr>
          <p:nvPr>
            <p:ph type="dt" sz="half" idx="10"/>
          </p:nvPr>
        </p:nvSpPr>
        <p:spPr/>
        <p:txBody>
          <a:bodyPr/>
          <a:lstStyle/>
          <a:p>
            <a:fld id="{60768B2B-E691-4C8E-9E1F-47887D2B8E14}" type="datetimeFigureOut">
              <a:rPr lang="en-US" smtClean="0"/>
              <a:pPr/>
              <a:t>6/26/2020</a:t>
            </a:fld>
            <a:endParaRPr lang="en-US"/>
          </a:p>
        </p:txBody>
      </p:sp>
      <p:sp>
        <p:nvSpPr>
          <p:cNvPr id="4" name="Footer Placeholder 3">
            <a:extLst>
              <a:ext uri="{FF2B5EF4-FFF2-40B4-BE49-F238E27FC236}">
                <a16:creationId xmlns:a16="http://schemas.microsoft.com/office/drawing/2014/main" xmlns="" id="{103BC542-A627-4E06-8463-AFFC2A8E0C1D}"/>
              </a:ext>
            </a:extLst>
          </p:cNvPr>
          <p:cNvSpPr>
            <a:spLocks noGrp="1"/>
          </p:cNvSpPr>
          <p:nvPr>
            <p:ph type="ftr" sz="quarter" idx="11"/>
          </p:nvPr>
        </p:nvSpPr>
        <p:spPr/>
        <p:txBody>
          <a:bodyPr/>
          <a:lstStyle/>
          <a:p>
            <a:endParaRPr lang="en-US"/>
          </a:p>
        </p:txBody>
      </p:sp>
      <p:sp>
        <p:nvSpPr>
          <p:cNvPr id="5" name="Slide Number Placeholder 4">
            <a:extLst>
              <a:ext uri="{FF2B5EF4-FFF2-40B4-BE49-F238E27FC236}">
                <a16:creationId xmlns:a16="http://schemas.microsoft.com/office/drawing/2014/main" xmlns="" id="{4B0CE522-5DC5-422B-851F-CBD91D1010BA}"/>
              </a:ext>
            </a:extLst>
          </p:cNvPr>
          <p:cNvSpPr>
            <a:spLocks noGrp="1"/>
          </p:cNvSpPr>
          <p:nvPr>
            <p:ph type="sldNum" sz="quarter" idx="12"/>
          </p:nvPr>
        </p:nvSpPr>
        <p:spPr/>
        <p:txBody>
          <a:bodyPr/>
          <a:lstStyle/>
          <a:p>
            <a:fld id="{1364F979-9794-401D-AD6B-5D915FF1DD7B}" type="slidenum">
              <a:rPr lang="en-US" smtClean="0"/>
              <a:pPr/>
              <a:t>‹#›</a:t>
            </a:fld>
            <a:endParaRPr lang="en-US"/>
          </a:p>
        </p:txBody>
      </p:sp>
      <p:sp>
        <p:nvSpPr>
          <p:cNvPr id="6" name="Freeform 408">
            <a:extLst>
              <a:ext uri="{FF2B5EF4-FFF2-40B4-BE49-F238E27FC236}">
                <a16:creationId xmlns:a16="http://schemas.microsoft.com/office/drawing/2014/main" xmlns="" id="{3A6B6701-C312-4CE3-8C28-0153F0283363}"/>
              </a:ext>
            </a:extLst>
          </p:cNvPr>
          <p:cNvSpPr>
            <a:spLocks noEditPoints="1"/>
          </p:cNvSpPr>
          <p:nvPr userDrawn="1"/>
        </p:nvSpPr>
        <p:spPr bwMode="auto">
          <a:xfrm>
            <a:off x="-5073476" y="2799495"/>
            <a:ext cx="8115880" cy="6140031"/>
          </a:xfrm>
          <a:custGeom>
            <a:avLst/>
            <a:gdLst>
              <a:gd name="T0" fmla="*/ 331 w 404"/>
              <a:gd name="T1" fmla="*/ 219 h 305"/>
              <a:gd name="T2" fmla="*/ 333 w 404"/>
              <a:gd name="T3" fmla="*/ 215 h 305"/>
              <a:gd name="T4" fmla="*/ 383 w 404"/>
              <a:gd name="T5" fmla="*/ 186 h 305"/>
              <a:gd name="T6" fmla="*/ 366 w 404"/>
              <a:gd name="T7" fmla="*/ 178 h 305"/>
              <a:gd name="T8" fmla="*/ 387 w 404"/>
              <a:gd name="T9" fmla="*/ 160 h 305"/>
              <a:gd name="T10" fmla="*/ 385 w 404"/>
              <a:gd name="T11" fmla="*/ 115 h 305"/>
              <a:gd name="T12" fmla="*/ 378 w 404"/>
              <a:gd name="T13" fmla="*/ 85 h 305"/>
              <a:gd name="T14" fmla="*/ 362 w 404"/>
              <a:gd name="T15" fmla="*/ 43 h 305"/>
              <a:gd name="T16" fmla="*/ 304 w 404"/>
              <a:gd name="T17" fmla="*/ 29 h 305"/>
              <a:gd name="T18" fmla="*/ 249 w 404"/>
              <a:gd name="T19" fmla="*/ 18 h 305"/>
              <a:gd name="T20" fmla="*/ 187 w 404"/>
              <a:gd name="T21" fmla="*/ 21 h 305"/>
              <a:gd name="T22" fmla="*/ 47 w 404"/>
              <a:gd name="T23" fmla="*/ 71 h 305"/>
              <a:gd name="T24" fmla="*/ 73 w 404"/>
              <a:gd name="T25" fmla="*/ 72 h 305"/>
              <a:gd name="T26" fmla="*/ 26 w 404"/>
              <a:gd name="T27" fmla="*/ 93 h 305"/>
              <a:gd name="T28" fmla="*/ 82 w 404"/>
              <a:gd name="T29" fmla="*/ 84 h 305"/>
              <a:gd name="T30" fmla="*/ 42 w 404"/>
              <a:gd name="T31" fmla="*/ 101 h 305"/>
              <a:gd name="T32" fmla="*/ 34 w 404"/>
              <a:gd name="T33" fmla="*/ 121 h 305"/>
              <a:gd name="T34" fmla="*/ 48 w 404"/>
              <a:gd name="T35" fmla="*/ 127 h 305"/>
              <a:gd name="T36" fmla="*/ 79 w 404"/>
              <a:gd name="T37" fmla="*/ 121 h 305"/>
              <a:gd name="T38" fmla="*/ 12 w 404"/>
              <a:gd name="T39" fmla="*/ 144 h 305"/>
              <a:gd name="T40" fmla="*/ 79 w 404"/>
              <a:gd name="T41" fmla="*/ 137 h 305"/>
              <a:gd name="T42" fmla="*/ 39 w 404"/>
              <a:gd name="T43" fmla="*/ 160 h 305"/>
              <a:gd name="T44" fmla="*/ 61 w 404"/>
              <a:gd name="T45" fmla="*/ 168 h 305"/>
              <a:gd name="T46" fmla="*/ 33 w 404"/>
              <a:gd name="T47" fmla="*/ 183 h 305"/>
              <a:gd name="T48" fmla="*/ 31 w 404"/>
              <a:gd name="T49" fmla="*/ 210 h 305"/>
              <a:gd name="T50" fmla="*/ 19 w 404"/>
              <a:gd name="T51" fmla="*/ 266 h 305"/>
              <a:gd name="T52" fmla="*/ 91 w 404"/>
              <a:gd name="T53" fmla="*/ 276 h 305"/>
              <a:gd name="T54" fmla="*/ 107 w 404"/>
              <a:gd name="T55" fmla="*/ 303 h 305"/>
              <a:gd name="T56" fmla="*/ 191 w 404"/>
              <a:gd name="T57" fmla="*/ 285 h 305"/>
              <a:gd name="T58" fmla="*/ 309 w 404"/>
              <a:gd name="T59" fmla="*/ 249 h 305"/>
              <a:gd name="T60" fmla="*/ 340 w 404"/>
              <a:gd name="T61" fmla="*/ 233 h 305"/>
              <a:gd name="T62" fmla="*/ 379 w 404"/>
              <a:gd name="T63" fmla="*/ 219 h 305"/>
              <a:gd name="T64" fmla="*/ 372 w 404"/>
              <a:gd name="T65" fmla="*/ 113 h 305"/>
              <a:gd name="T66" fmla="*/ 291 w 404"/>
              <a:gd name="T67" fmla="*/ 35 h 305"/>
              <a:gd name="T68" fmla="*/ 33 w 404"/>
              <a:gd name="T69" fmla="*/ 79 h 305"/>
              <a:gd name="T70" fmla="*/ 60 w 404"/>
              <a:gd name="T71" fmla="*/ 79 h 305"/>
              <a:gd name="T72" fmla="*/ 85 w 404"/>
              <a:gd name="T73" fmla="*/ 64 h 305"/>
              <a:gd name="T74" fmla="*/ 49 w 404"/>
              <a:gd name="T75" fmla="*/ 100 h 305"/>
              <a:gd name="T76" fmla="*/ 14 w 404"/>
              <a:gd name="T77" fmla="*/ 147 h 305"/>
              <a:gd name="T78" fmla="*/ 33 w 404"/>
              <a:gd name="T79" fmla="*/ 131 h 305"/>
              <a:gd name="T80" fmla="*/ 80 w 404"/>
              <a:gd name="T81" fmla="*/ 124 h 305"/>
              <a:gd name="T82" fmla="*/ 58 w 404"/>
              <a:gd name="T83" fmla="*/ 166 h 305"/>
              <a:gd name="T84" fmla="*/ 227 w 404"/>
              <a:gd name="T85" fmla="*/ 286 h 305"/>
              <a:gd name="T86" fmla="*/ 373 w 404"/>
              <a:gd name="T87" fmla="*/ 120 h 305"/>
              <a:gd name="T88" fmla="*/ 364 w 404"/>
              <a:gd name="T89" fmla="*/ 180 h 305"/>
              <a:gd name="T90" fmla="*/ 380 w 404"/>
              <a:gd name="T91" fmla="*/ 119 h 305"/>
              <a:gd name="T92" fmla="*/ 315 w 404"/>
              <a:gd name="T93" fmla="*/ 137 h 305"/>
              <a:gd name="T94" fmla="*/ 93 w 404"/>
              <a:gd name="T95" fmla="*/ 135 h 305"/>
              <a:gd name="T96" fmla="*/ 56 w 404"/>
              <a:gd name="T97" fmla="*/ 235 h 305"/>
              <a:gd name="T98" fmla="*/ 89 w 404"/>
              <a:gd name="T99" fmla="*/ 272 h 305"/>
              <a:gd name="T100" fmla="*/ 106 w 404"/>
              <a:gd name="T101" fmla="*/ 104 h 305"/>
              <a:gd name="T102" fmla="*/ 98 w 404"/>
              <a:gd name="T103" fmla="*/ 81 h 305"/>
              <a:gd name="T104" fmla="*/ 68 w 404"/>
              <a:gd name="T105" fmla="*/ 92 h 305"/>
              <a:gd name="T106" fmla="*/ 63 w 404"/>
              <a:gd name="T107" fmla="*/ 118 h 305"/>
              <a:gd name="T108" fmla="*/ 69 w 404"/>
              <a:gd name="T109" fmla="*/ 113 h 305"/>
              <a:gd name="T110" fmla="*/ 81 w 404"/>
              <a:gd name="T111" fmla="*/ 172 h 305"/>
              <a:gd name="T112" fmla="*/ 38 w 404"/>
              <a:gd name="T113" fmla="*/ 183 h 305"/>
              <a:gd name="T114" fmla="*/ 31 w 404"/>
              <a:gd name="T115" fmla="*/ 236 h 305"/>
              <a:gd name="T116" fmla="*/ 150 w 404"/>
              <a:gd name="T117" fmla="*/ 288 h 305"/>
              <a:gd name="T118" fmla="*/ 309 w 404"/>
              <a:gd name="T119" fmla="*/ 249 h 305"/>
              <a:gd name="T120" fmla="*/ 318 w 404"/>
              <a:gd name="T121" fmla="*/ 236 h 305"/>
              <a:gd name="T122" fmla="*/ 327 w 404"/>
              <a:gd name="T123" fmla="*/ 231 h 305"/>
              <a:gd name="T124" fmla="*/ 368 w 404"/>
              <a:gd name="T125" fmla="*/ 216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04" h="305">
                <a:moveTo>
                  <a:pt x="393" y="216"/>
                </a:moveTo>
                <a:cubicBezTo>
                  <a:pt x="392" y="216"/>
                  <a:pt x="392" y="215"/>
                  <a:pt x="392" y="215"/>
                </a:cubicBezTo>
                <a:cubicBezTo>
                  <a:pt x="392" y="214"/>
                  <a:pt x="392" y="215"/>
                  <a:pt x="392" y="215"/>
                </a:cubicBezTo>
                <a:cubicBezTo>
                  <a:pt x="393" y="214"/>
                  <a:pt x="392" y="215"/>
                  <a:pt x="392" y="214"/>
                </a:cubicBezTo>
                <a:cubicBezTo>
                  <a:pt x="392" y="215"/>
                  <a:pt x="391" y="215"/>
                  <a:pt x="391" y="214"/>
                </a:cubicBezTo>
                <a:cubicBezTo>
                  <a:pt x="391" y="215"/>
                  <a:pt x="391" y="215"/>
                  <a:pt x="391" y="215"/>
                </a:cubicBezTo>
                <a:cubicBezTo>
                  <a:pt x="391" y="215"/>
                  <a:pt x="391" y="215"/>
                  <a:pt x="392" y="216"/>
                </a:cubicBezTo>
                <a:cubicBezTo>
                  <a:pt x="391" y="216"/>
                  <a:pt x="391" y="215"/>
                  <a:pt x="391" y="216"/>
                </a:cubicBezTo>
                <a:cubicBezTo>
                  <a:pt x="390" y="215"/>
                  <a:pt x="391" y="215"/>
                  <a:pt x="390" y="215"/>
                </a:cubicBezTo>
                <a:cubicBezTo>
                  <a:pt x="391" y="216"/>
                  <a:pt x="390" y="215"/>
                  <a:pt x="389" y="215"/>
                </a:cubicBezTo>
                <a:cubicBezTo>
                  <a:pt x="389" y="215"/>
                  <a:pt x="389" y="215"/>
                  <a:pt x="389" y="215"/>
                </a:cubicBezTo>
                <a:cubicBezTo>
                  <a:pt x="389" y="214"/>
                  <a:pt x="388" y="214"/>
                  <a:pt x="388" y="215"/>
                </a:cubicBezTo>
                <a:cubicBezTo>
                  <a:pt x="387" y="214"/>
                  <a:pt x="387" y="215"/>
                  <a:pt x="386" y="214"/>
                </a:cubicBezTo>
                <a:cubicBezTo>
                  <a:pt x="386" y="214"/>
                  <a:pt x="386" y="215"/>
                  <a:pt x="385" y="215"/>
                </a:cubicBezTo>
                <a:cubicBezTo>
                  <a:pt x="385" y="215"/>
                  <a:pt x="385" y="214"/>
                  <a:pt x="385" y="214"/>
                </a:cubicBezTo>
                <a:cubicBezTo>
                  <a:pt x="385" y="213"/>
                  <a:pt x="384" y="214"/>
                  <a:pt x="384" y="214"/>
                </a:cubicBezTo>
                <a:cubicBezTo>
                  <a:pt x="384" y="214"/>
                  <a:pt x="384" y="214"/>
                  <a:pt x="384" y="214"/>
                </a:cubicBezTo>
                <a:cubicBezTo>
                  <a:pt x="384" y="215"/>
                  <a:pt x="384" y="214"/>
                  <a:pt x="384" y="215"/>
                </a:cubicBezTo>
                <a:cubicBezTo>
                  <a:pt x="384" y="215"/>
                  <a:pt x="383" y="214"/>
                  <a:pt x="383" y="215"/>
                </a:cubicBezTo>
                <a:cubicBezTo>
                  <a:pt x="383" y="214"/>
                  <a:pt x="383" y="214"/>
                  <a:pt x="383" y="214"/>
                </a:cubicBezTo>
                <a:cubicBezTo>
                  <a:pt x="383" y="214"/>
                  <a:pt x="382" y="215"/>
                  <a:pt x="381" y="214"/>
                </a:cubicBezTo>
                <a:cubicBezTo>
                  <a:pt x="382" y="215"/>
                  <a:pt x="380" y="213"/>
                  <a:pt x="380" y="215"/>
                </a:cubicBezTo>
                <a:cubicBezTo>
                  <a:pt x="380" y="214"/>
                  <a:pt x="380" y="215"/>
                  <a:pt x="380" y="214"/>
                </a:cubicBezTo>
                <a:cubicBezTo>
                  <a:pt x="380" y="214"/>
                  <a:pt x="380" y="214"/>
                  <a:pt x="381" y="214"/>
                </a:cubicBezTo>
                <a:cubicBezTo>
                  <a:pt x="381" y="213"/>
                  <a:pt x="382" y="213"/>
                  <a:pt x="383" y="214"/>
                </a:cubicBezTo>
                <a:cubicBezTo>
                  <a:pt x="383" y="213"/>
                  <a:pt x="383" y="213"/>
                  <a:pt x="383" y="213"/>
                </a:cubicBezTo>
                <a:cubicBezTo>
                  <a:pt x="382" y="214"/>
                  <a:pt x="379" y="212"/>
                  <a:pt x="379" y="214"/>
                </a:cubicBezTo>
                <a:cubicBezTo>
                  <a:pt x="379" y="214"/>
                  <a:pt x="378" y="215"/>
                  <a:pt x="377" y="215"/>
                </a:cubicBezTo>
                <a:cubicBezTo>
                  <a:pt x="377" y="215"/>
                  <a:pt x="377" y="215"/>
                  <a:pt x="378" y="215"/>
                </a:cubicBezTo>
                <a:cubicBezTo>
                  <a:pt x="377" y="216"/>
                  <a:pt x="377" y="216"/>
                  <a:pt x="377" y="216"/>
                </a:cubicBezTo>
                <a:cubicBezTo>
                  <a:pt x="377" y="216"/>
                  <a:pt x="377" y="216"/>
                  <a:pt x="377" y="216"/>
                </a:cubicBezTo>
                <a:cubicBezTo>
                  <a:pt x="377" y="215"/>
                  <a:pt x="377" y="216"/>
                  <a:pt x="377" y="215"/>
                </a:cubicBezTo>
                <a:cubicBezTo>
                  <a:pt x="377" y="215"/>
                  <a:pt x="377" y="215"/>
                  <a:pt x="376" y="215"/>
                </a:cubicBezTo>
                <a:cubicBezTo>
                  <a:pt x="376" y="215"/>
                  <a:pt x="376" y="215"/>
                  <a:pt x="376" y="215"/>
                </a:cubicBezTo>
                <a:cubicBezTo>
                  <a:pt x="376" y="215"/>
                  <a:pt x="376" y="215"/>
                  <a:pt x="376" y="215"/>
                </a:cubicBezTo>
                <a:cubicBezTo>
                  <a:pt x="375" y="215"/>
                  <a:pt x="375" y="215"/>
                  <a:pt x="375" y="214"/>
                </a:cubicBezTo>
                <a:cubicBezTo>
                  <a:pt x="375" y="214"/>
                  <a:pt x="376" y="216"/>
                  <a:pt x="375" y="216"/>
                </a:cubicBezTo>
                <a:cubicBezTo>
                  <a:pt x="375" y="216"/>
                  <a:pt x="375" y="216"/>
                  <a:pt x="375" y="216"/>
                </a:cubicBezTo>
                <a:cubicBezTo>
                  <a:pt x="375" y="216"/>
                  <a:pt x="375" y="217"/>
                  <a:pt x="374" y="217"/>
                </a:cubicBezTo>
                <a:cubicBezTo>
                  <a:pt x="374" y="215"/>
                  <a:pt x="373" y="216"/>
                  <a:pt x="372" y="215"/>
                </a:cubicBezTo>
                <a:cubicBezTo>
                  <a:pt x="372" y="215"/>
                  <a:pt x="374" y="215"/>
                  <a:pt x="374" y="214"/>
                </a:cubicBezTo>
                <a:cubicBezTo>
                  <a:pt x="374" y="214"/>
                  <a:pt x="375" y="214"/>
                  <a:pt x="376" y="214"/>
                </a:cubicBezTo>
                <a:cubicBezTo>
                  <a:pt x="375" y="213"/>
                  <a:pt x="375" y="214"/>
                  <a:pt x="374" y="214"/>
                </a:cubicBezTo>
                <a:cubicBezTo>
                  <a:pt x="375" y="213"/>
                  <a:pt x="375" y="213"/>
                  <a:pt x="375" y="212"/>
                </a:cubicBezTo>
                <a:cubicBezTo>
                  <a:pt x="376" y="214"/>
                  <a:pt x="376" y="212"/>
                  <a:pt x="376" y="213"/>
                </a:cubicBezTo>
                <a:cubicBezTo>
                  <a:pt x="377" y="213"/>
                  <a:pt x="376" y="212"/>
                  <a:pt x="376" y="212"/>
                </a:cubicBezTo>
                <a:cubicBezTo>
                  <a:pt x="376" y="212"/>
                  <a:pt x="376" y="212"/>
                  <a:pt x="377" y="213"/>
                </a:cubicBezTo>
                <a:cubicBezTo>
                  <a:pt x="377" y="212"/>
                  <a:pt x="377" y="212"/>
                  <a:pt x="377" y="212"/>
                </a:cubicBezTo>
                <a:cubicBezTo>
                  <a:pt x="378" y="212"/>
                  <a:pt x="377" y="212"/>
                  <a:pt x="378" y="212"/>
                </a:cubicBezTo>
                <a:cubicBezTo>
                  <a:pt x="378" y="212"/>
                  <a:pt x="378" y="212"/>
                  <a:pt x="379" y="212"/>
                </a:cubicBezTo>
                <a:cubicBezTo>
                  <a:pt x="379" y="212"/>
                  <a:pt x="379" y="212"/>
                  <a:pt x="380" y="211"/>
                </a:cubicBezTo>
                <a:cubicBezTo>
                  <a:pt x="380" y="211"/>
                  <a:pt x="380" y="212"/>
                  <a:pt x="380" y="212"/>
                </a:cubicBezTo>
                <a:cubicBezTo>
                  <a:pt x="380" y="212"/>
                  <a:pt x="379" y="212"/>
                  <a:pt x="379" y="213"/>
                </a:cubicBezTo>
                <a:cubicBezTo>
                  <a:pt x="379" y="213"/>
                  <a:pt x="380" y="213"/>
                  <a:pt x="380" y="212"/>
                </a:cubicBezTo>
                <a:cubicBezTo>
                  <a:pt x="380" y="213"/>
                  <a:pt x="380" y="213"/>
                  <a:pt x="380" y="213"/>
                </a:cubicBezTo>
                <a:cubicBezTo>
                  <a:pt x="380" y="212"/>
                  <a:pt x="380" y="212"/>
                  <a:pt x="381" y="212"/>
                </a:cubicBezTo>
                <a:cubicBezTo>
                  <a:pt x="381" y="212"/>
                  <a:pt x="381" y="211"/>
                  <a:pt x="381" y="211"/>
                </a:cubicBezTo>
                <a:cubicBezTo>
                  <a:pt x="381" y="211"/>
                  <a:pt x="381" y="211"/>
                  <a:pt x="381" y="211"/>
                </a:cubicBezTo>
                <a:cubicBezTo>
                  <a:pt x="382" y="211"/>
                  <a:pt x="381" y="211"/>
                  <a:pt x="382" y="212"/>
                </a:cubicBezTo>
                <a:cubicBezTo>
                  <a:pt x="382" y="212"/>
                  <a:pt x="382" y="211"/>
                  <a:pt x="383" y="212"/>
                </a:cubicBezTo>
                <a:cubicBezTo>
                  <a:pt x="383" y="212"/>
                  <a:pt x="383" y="211"/>
                  <a:pt x="382" y="211"/>
                </a:cubicBezTo>
                <a:cubicBezTo>
                  <a:pt x="383" y="211"/>
                  <a:pt x="384" y="212"/>
                  <a:pt x="384" y="210"/>
                </a:cubicBezTo>
                <a:cubicBezTo>
                  <a:pt x="385" y="210"/>
                  <a:pt x="386" y="210"/>
                  <a:pt x="387" y="210"/>
                </a:cubicBezTo>
                <a:cubicBezTo>
                  <a:pt x="387" y="209"/>
                  <a:pt x="388" y="210"/>
                  <a:pt x="388" y="210"/>
                </a:cubicBezTo>
                <a:cubicBezTo>
                  <a:pt x="388" y="209"/>
                  <a:pt x="388" y="209"/>
                  <a:pt x="388" y="208"/>
                </a:cubicBezTo>
                <a:cubicBezTo>
                  <a:pt x="387" y="208"/>
                  <a:pt x="387" y="208"/>
                  <a:pt x="387" y="208"/>
                </a:cubicBezTo>
                <a:cubicBezTo>
                  <a:pt x="387" y="208"/>
                  <a:pt x="387" y="208"/>
                  <a:pt x="387" y="209"/>
                </a:cubicBezTo>
                <a:cubicBezTo>
                  <a:pt x="386" y="209"/>
                  <a:pt x="386" y="209"/>
                  <a:pt x="385" y="210"/>
                </a:cubicBezTo>
                <a:cubicBezTo>
                  <a:pt x="385" y="209"/>
                  <a:pt x="386" y="209"/>
                  <a:pt x="385" y="208"/>
                </a:cubicBezTo>
                <a:cubicBezTo>
                  <a:pt x="385" y="208"/>
                  <a:pt x="384" y="209"/>
                  <a:pt x="384" y="208"/>
                </a:cubicBezTo>
                <a:cubicBezTo>
                  <a:pt x="384" y="208"/>
                  <a:pt x="383" y="209"/>
                  <a:pt x="382" y="208"/>
                </a:cubicBezTo>
                <a:cubicBezTo>
                  <a:pt x="382" y="208"/>
                  <a:pt x="383" y="208"/>
                  <a:pt x="383" y="207"/>
                </a:cubicBezTo>
                <a:cubicBezTo>
                  <a:pt x="383" y="207"/>
                  <a:pt x="383" y="207"/>
                  <a:pt x="382" y="207"/>
                </a:cubicBezTo>
                <a:cubicBezTo>
                  <a:pt x="382" y="208"/>
                  <a:pt x="382" y="208"/>
                  <a:pt x="382" y="207"/>
                </a:cubicBezTo>
                <a:cubicBezTo>
                  <a:pt x="381" y="208"/>
                  <a:pt x="380" y="207"/>
                  <a:pt x="380" y="208"/>
                </a:cubicBezTo>
                <a:cubicBezTo>
                  <a:pt x="379" y="208"/>
                  <a:pt x="379" y="207"/>
                  <a:pt x="379" y="207"/>
                </a:cubicBezTo>
                <a:cubicBezTo>
                  <a:pt x="379" y="207"/>
                  <a:pt x="379" y="207"/>
                  <a:pt x="379" y="207"/>
                </a:cubicBezTo>
                <a:cubicBezTo>
                  <a:pt x="379" y="207"/>
                  <a:pt x="379" y="208"/>
                  <a:pt x="380" y="208"/>
                </a:cubicBezTo>
                <a:cubicBezTo>
                  <a:pt x="380" y="208"/>
                  <a:pt x="380" y="209"/>
                  <a:pt x="380" y="209"/>
                </a:cubicBezTo>
                <a:cubicBezTo>
                  <a:pt x="380" y="209"/>
                  <a:pt x="379" y="209"/>
                  <a:pt x="379" y="209"/>
                </a:cubicBezTo>
                <a:cubicBezTo>
                  <a:pt x="379" y="209"/>
                  <a:pt x="379" y="208"/>
                  <a:pt x="379" y="208"/>
                </a:cubicBezTo>
                <a:cubicBezTo>
                  <a:pt x="379" y="209"/>
                  <a:pt x="379" y="209"/>
                  <a:pt x="379" y="209"/>
                </a:cubicBezTo>
                <a:cubicBezTo>
                  <a:pt x="379" y="209"/>
                  <a:pt x="378" y="209"/>
                  <a:pt x="378" y="209"/>
                </a:cubicBezTo>
                <a:cubicBezTo>
                  <a:pt x="378" y="209"/>
                  <a:pt x="378" y="209"/>
                  <a:pt x="378" y="208"/>
                </a:cubicBezTo>
                <a:cubicBezTo>
                  <a:pt x="378" y="208"/>
                  <a:pt x="379" y="209"/>
                  <a:pt x="379" y="208"/>
                </a:cubicBezTo>
                <a:cubicBezTo>
                  <a:pt x="376" y="208"/>
                  <a:pt x="373" y="210"/>
                  <a:pt x="369" y="210"/>
                </a:cubicBezTo>
                <a:cubicBezTo>
                  <a:pt x="370" y="211"/>
                  <a:pt x="368" y="211"/>
                  <a:pt x="368" y="210"/>
                </a:cubicBezTo>
                <a:cubicBezTo>
                  <a:pt x="368" y="211"/>
                  <a:pt x="368" y="211"/>
                  <a:pt x="368" y="212"/>
                </a:cubicBezTo>
                <a:cubicBezTo>
                  <a:pt x="368" y="212"/>
                  <a:pt x="368" y="211"/>
                  <a:pt x="367" y="212"/>
                </a:cubicBezTo>
                <a:cubicBezTo>
                  <a:pt x="367" y="211"/>
                  <a:pt x="367" y="211"/>
                  <a:pt x="367" y="211"/>
                </a:cubicBezTo>
                <a:cubicBezTo>
                  <a:pt x="367" y="211"/>
                  <a:pt x="366" y="212"/>
                  <a:pt x="366" y="212"/>
                </a:cubicBezTo>
                <a:cubicBezTo>
                  <a:pt x="366" y="210"/>
                  <a:pt x="364" y="211"/>
                  <a:pt x="363" y="211"/>
                </a:cubicBezTo>
                <a:cubicBezTo>
                  <a:pt x="363" y="211"/>
                  <a:pt x="363" y="211"/>
                  <a:pt x="364" y="211"/>
                </a:cubicBezTo>
                <a:cubicBezTo>
                  <a:pt x="363" y="211"/>
                  <a:pt x="363" y="211"/>
                  <a:pt x="362" y="211"/>
                </a:cubicBezTo>
                <a:cubicBezTo>
                  <a:pt x="362" y="211"/>
                  <a:pt x="363" y="211"/>
                  <a:pt x="363" y="212"/>
                </a:cubicBezTo>
                <a:cubicBezTo>
                  <a:pt x="362" y="212"/>
                  <a:pt x="362" y="212"/>
                  <a:pt x="362" y="212"/>
                </a:cubicBezTo>
                <a:cubicBezTo>
                  <a:pt x="362" y="212"/>
                  <a:pt x="362" y="212"/>
                  <a:pt x="362" y="213"/>
                </a:cubicBezTo>
                <a:cubicBezTo>
                  <a:pt x="362" y="213"/>
                  <a:pt x="361" y="212"/>
                  <a:pt x="361" y="213"/>
                </a:cubicBezTo>
                <a:cubicBezTo>
                  <a:pt x="361" y="213"/>
                  <a:pt x="361" y="212"/>
                  <a:pt x="361" y="212"/>
                </a:cubicBezTo>
                <a:cubicBezTo>
                  <a:pt x="360" y="212"/>
                  <a:pt x="360" y="212"/>
                  <a:pt x="358" y="212"/>
                </a:cubicBezTo>
                <a:cubicBezTo>
                  <a:pt x="358" y="212"/>
                  <a:pt x="358" y="212"/>
                  <a:pt x="358" y="212"/>
                </a:cubicBezTo>
                <a:cubicBezTo>
                  <a:pt x="358" y="212"/>
                  <a:pt x="358" y="212"/>
                  <a:pt x="357" y="213"/>
                </a:cubicBezTo>
                <a:cubicBezTo>
                  <a:pt x="357" y="212"/>
                  <a:pt x="357" y="212"/>
                  <a:pt x="357" y="213"/>
                </a:cubicBezTo>
                <a:cubicBezTo>
                  <a:pt x="357" y="213"/>
                  <a:pt x="357" y="213"/>
                  <a:pt x="357" y="213"/>
                </a:cubicBezTo>
                <a:cubicBezTo>
                  <a:pt x="356" y="213"/>
                  <a:pt x="356" y="213"/>
                  <a:pt x="356" y="213"/>
                </a:cubicBezTo>
                <a:cubicBezTo>
                  <a:pt x="356" y="213"/>
                  <a:pt x="355" y="213"/>
                  <a:pt x="355" y="213"/>
                </a:cubicBezTo>
                <a:cubicBezTo>
                  <a:pt x="355" y="213"/>
                  <a:pt x="355" y="213"/>
                  <a:pt x="355" y="214"/>
                </a:cubicBezTo>
                <a:cubicBezTo>
                  <a:pt x="354" y="214"/>
                  <a:pt x="354" y="214"/>
                  <a:pt x="354" y="213"/>
                </a:cubicBezTo>
                <a:cubicBezTo>
                  <a:pt x="353" y="214"/>
                  <a:pt x="352" y="213"/>
                  <a:pt x="351" y="215"/>
                </a:cubicBezTo>
                <a:cubicBezTo>
                  <a:pt x="350" y="214"/>
                  <a:pt x="351" y="214"/>
                  <a:pt x="350" y="214"/>
                </a:cubicBezTo>
                <a:cubicBezTo>
                  <a:pt x="350" y="214"/>
                  <a:pt x="351" y="214"/>
                  <a:pt x="351" y="213"/>
                </a:cubicBezTo>
                <a:cubicBezTo>
                  <a:pt x="350" y="214"/>
                  <a:pt x="349" y="215"/>
                  <a:pt x="348" y="215"/>
                </a:cubicBezTo>
                <a:cubicBezTo>
                  <a:pt x="348" y="215"/>
                  <a:pt x="349" y="215"/>
                  <a:pt x="348" y="216"/>
                </a:cubicBezTo>
                <a:cubicBezTo>
                  <a:pt x="348" y="215"/>
                  <a:pt x="347" y="215"/>
                  <a:pt x="347" y="215"/>
                </a:cubicBezTo>
                <a:cubicBezTo>
                  <a:pt x="347" y="216"/>
                  <a:pt x="347" y="215"/>
                  <a:pt x="347" y="216"/>
                </a:cubicBezTo>
                <a:cubicBezTo>
                  <a:pt x="347" y="216"/>
                  <a:pt x="347" y="216"/>
                  <a:pt x="347" y="216"/>
                </a:cubicBezTo>
                <a:cubicBezTo>
                  <a:pt x="346" y="216"/>
                  <a:pt x="346" y="216"/>
                  <a:pt x="346" y="215"/>
                </a:cubicBezTo>
                <a:cubicBezTo>
                  <a:pt x="345" y="216"/>
                  <a:pt x="345" y="217"/>
                  <a:pt x="344" y="217"/>
                </a:cubicBezTo>
                <a:cubicBezTo>
                  <a:pt x="344" y="216"/>
                  <a:pt x="344" y="216"/>
                  <a:pt x="343" y="216"/>
                </a:cubicBezTo>
                <a:cubicBezTo>
                  <a:pt x="343" y="216"/>
                  <a:pt x="343" y="216"/>
                  <a:pt x="343" y="216"/>
                </a:cubicBezTo>
                <a:cubicBezTo>
                  <a:pt x="343" y="216"/>
                  <a:pt x="343" y="216"/>
                  <a:pt x="343" y="216"/>
                </a:cubicBezTo>
                <a:cubicBezTo>
                  <a:pt x="343" y="216"/>
                  <a:pt x="343" y="216"/>
                  <a:pt x="343" y="216"/>
                </a:cubicBezTo>
                <a:cubicBezTo>
                  <a:pt x="343" y="216"/>
                  <a:pt x="343" y="216"/>
                  <a:pt x="343" y="216"/>
                </a:cubicBezTo>
                <a:cubicBezTo>
                  <a:pt x="343" y="216"/>
                  <a:pt x="343" y="216"/>
                  <a:pt x="343" y="217"/>
                </a:cubicBezTo>
                <a:cubicBezTo>
                  <a:pt x="342" y="217"/>
                  <a:pt x="342" y="216"/>
                  <a:pt x="342" y="216"/>
                </a:cubicBezTo>
                <a:cubicBezTo>
                  <a:pt x="342" y="216"/>
                  <a:pt x="341" y="217"/>
                  <a:pt x="341" y="217"/>
                </a:cubicBezTo>
                <a:cubicBezTo>
                  <a:pt x="341" y="217"/>
                  <a:pt x="341" y="216"/>
                  <a:pt x="341" y="216"/>
                </a:cubicBezTo>
                <a:cubicBezTo>
                  <a:pt x="341" y="216"/>
                  <a:pt x="341" y="216"/>
                  <a:pt x="341" y="215"/>
                </a:cubicBezTo>
                <a:cubicBezTo>
                  <a:pt x="340" y="216"/>
                  <a:pt x="340" y="216"/>
                  <a:pt x="340" y="216"/>
                </a:cubicBezTo>
                <a:cubicBezTo>
                  <a:pt x="340" y="216"/>
                  <a:pt x="341" y="216"/>
                  <a:pt x="341" y="216"/>
                </a:cubicBezTo>
                <a:cubicBezTo>
                  <a:pt x="341" y="216"/>
                  <a:pt x="340" y="216"/>
                  <a:pt x="340" y="216"/>
                </a:cubicBezTo>
                <a:cubicBezTo>
                  <a:pt x="340" y="216"/>
                  <a:pt x="340" y="216"/>
                  <a:pt x="340" y="216"/>
                </a:cubicBezTo>
                <a:cubicBezTo>
                  <a:pt x="340" y="216"/>
                  <a:pt x="339" y="216"/>
                  <a:pt x="339" y="217"/>
                </a:cubicBezTo>
                <a:cubicBezTo>
                  <a:pt x="340" y="217"/>
                  <a:pt x="340" y="217"/>
                  <a:pt x="340" y="217"/>
                </a:cubicBezTo>
                <a:cubicBezTo>
                  <a:pt x="340" y="217"/>
                  <a:pt x="340" y="217"/>
                  <a:pt x="340" y="218"/>
                </a:cubicBezTo>
                <a:cubicBezTo>
                  <a:pt x="339" y="218"/>
                  <a:pt x="339" y="217"/>
                  <a:pt x="339" y="217"/>
                </a:cubicBezTo>
                <a:cubicBezTo>
                  <a:pt x="339" y="217"/>
                  <a:pt x="338" y="218"/>
                  <a:pt x="338" y="218"/>
                </a:cubicBezTo>
                <a:cubicBezTo>
                  <a:pt x="338" y="218"/>
                  <a:pt x="338" y="218"/>
                  <a:pt x="338" y="218"/>
                </a:cubicBezTo>
                <a:cubicBezTo>
                  <a:pt x="338" y="218"/>
                  <a:pt x="338" y="218"/>
                  <a:pt x="337" y="218"/>
                </a:cubicBezTo>
                <a:cubicBezTo>
                  <a:pt x="337" y="218"/>
                  <a:pt x="338" y="217"/>
                  <a:pt x="338" y="218"/>
                </a:cubicBezTo>
                <a:cubicBezTo>
                  <a:pt x="338" y="217"/>
                  <a:pt x="337" y="217"/>
                  <a:pt x="337" y="217"/>
                </a:cubicBezTo>
                <a:cubicBezTo>
                  <a:pt x="337" y="217"/>
                  <a:pt x="337" y="217"/>
                  <a:pt x="337" y="217"/>
                </a:cubicBezTo>
                <a:cubicBezTo>
                  <a:pt x="337" y="216"/>
                  <a:pt x="337" y="217"/>
                  <a:pt x="337" y="216"/>
                </a:cubicBezTo>
                <a:cubicBezTo>
                  <a:pt x="337" y="216"/>
                  <a:pt x="336" y="216"/>
                  <a:pt x="336" y="216"/>
                </a:cubicBezTo>
                <a:cubicBezTo>
                  <a:pt x="336" y="216"/>
                  <a:pt x="336" y="217"/>
                  <a:pt x="336" y="217"/>
                </a:cubicBezTo>
                <a:cubicBezTo>
                  <a:pt x="336" y="217"/>
                  <a:pt x="336" y="217"/>
                  <a:pt x="336" y="217"/>
                </a:cubicBezTo>
                <a:cubicBezTo>
                  <a:pt x="336" y="218"/>
                  <a:pt x="336" y="218"/>
                  <a:pt x="335" y="219"/>
                </a:cubicBezTo>
                <a:cubicBezTo>
                  <a:pt x="335" y="218"/>
                  <a:pt x="335" y="218"/>
                  <a:pt x="335" y="218"/>
                </a:cubicBezTo>
                <a:cubicBezTo>
                  <a:pt x="335" y="218"/>
                  <a:pt x="334" y="218"/>
                  <a:pt x="334" y="219"/>
                </a:cubicBezTo>
                <a:cubicBezTo>
                  <a:pt x="334" y="219"/>
                  <a:pt x="333" y="219"/>
                  <a:pt x="332" y="219"/>
                </a:cubicBezTo>
                <a:cubicBezTo>
                  <a:pt x="332" y="219"/>
                  <a:pt x="332" y="219"/>
                  <a:pt x="332" y="219"/>
                </a:cubicBezTo>
                <a:cubicBezTo>
                  <a:pt x="332" y="219"/>
                  <a:pt x="332" y="219"/>
                  <a:pt x="332" y="219"/>
                </a:cubicBezTo>
                <a:cubicBezTo>
                  <a:pt x="332" y="219"/>
                  <a:pt x="331" y="219"/>
                  <a:pt x="331" y="219"/>
                </a:cubicBezTo>
                <a:cubicBezTo>
                  <a:pt x="331" y="219"/>
                  <a:pt x="331" y="218"/>
                  <a:pt x="331" y="218"/>
                </a:cubicBezTo>
                <a:cubicBezTo>
                  <a:pt x="331" y="219"/>
                  <a:pt x="331" y="219"/>
                  <a:pt x="331" y="219"/>
                </a:cubicBezTo>
                <a:cubicBezTo>
                  <a:pt x="331" y="219"/>
                  <a:pt x="331" y="219"/>
                  <a:pt x="331" y="219"/>
                </a:cubicBezTo>
                <a:cubicBezTo>
                  <a:pt x="331" y="219"/>
                  <a:pt x="331" y="218"/>
                  <a:pt x="330" y="218"/>
                </a:cubicBezTo>
                <a:cubicBezTo>
                  <a:pt x="330" y="218"/>
                  <a:pt x="330" y="218"/>
                  <a:pt x="330" y="218"/>
                </a:cubicBezTo>
                <a:cubicBezTo>
                  <a:pt x="330" y="218"/>
                  <a:pt x="330" y="218"/>
                  <a:pt x="330" y="218"/>
                </a:cubicBezTo>
                <a:cubicBezTo>
                  <a:pt x="330" y="218"/>
                  <a:pt x="330" y="218"/>
                  <a:pt x="330" y="218"/>
                </a:cubicBezTo>
                <a:cubicBezTo>
                  <a:pt x="330" y="218"/>
                  <a:pt x="330" y="218"/>
                  <a:pt x="330" y="218"/>
                </a:cubicBezTo>
                <a:cubicBezTo>
                  <a:pt x="329" y="218"/>
                  <a:pt x="329" y="218"/>
                  <a:pt x="329" y="218"/>
                </a:cubicBezTo>
                <a:cubicBezTo>
                  <a:pt x="329" y="218"/>
                  <a:pt x="329" y="219"/>
                  <a:pt x="330" y="219"/>
                </a:cubicBezTo>
                <a:cubicBezTo>
                  <a:pt x="330" y="219"/>
                  <a:pt x="329" y="219"/>
                  <a:pt x="329" y="219"/>
                </a:cubicBezTo>
                <a:cubicBezTo>
                  <a:pt x="329" y="219"/>
                  <a:pt x="330" y="219"/>
                  <a:pt x="330" y="219"/>
                </a:cubicBezTo>
                <a:cubicBezTo>
                  <a:pt x="330" y="219"/>
                  <a:pt x="330" y="219"/>
                  <a:pt x="330" y="219"/>
                </a:cubicBezTo>
                <a:cubicBezTo>
                  <a:pt x="330" y="219"/>
                  <a:pt x="330" y="219"/>
                  <a:pt x="331" y="219"/>
                </a:cubicBezTo>
                <a:cubicBezTo>
                  <a:pt x="330" y="219"/>
                  <a:pt x="330" y="219"/>
                  <a:pt x="330" y="219"/>
                </a:cubicBezTo>
                <a:cubicBezTo>
                  <a:pt x="330" y="219"/>
                  <a:pt x="331" y="219"/>
                  <a:pt x="330" y="220"/>
                </a:cubicBezTo>
                <a:cubicBezTo>
                  <a:pt x="330" y="220"/>
                  <a:pt x="330" y="220"/>
                  <a:pt x="329" y="219"/>
                </a:cubicBezTo>
                <a:cubicBezTo>
                  <a:pt x="329" y="220"/>
                  <a:pt x="329" y="220"/>
                  <a:pt x="329" y="220"/>
                </a:cubicBezTo>
                <a:cubicBezTo>
                  <a:pt x="329" y="220"/>
                  <a:pt x="328" y="219"/>
                  <a:pt x="328" y="221"/>
                </a:cubicBezTo>
                <a:cubicBezTo>
                  <a:pt x="328" y="220"/>
                  <a:pt x="328" y="220"/>
                  <a:pt x="328" y="220"/>
                </a:cubicBezTo>
                <a:cubicBezTo>
                  <a:pt x="328" y="220"/>
                  <a:pt x="328" y="220"/>
                  <a:pt x="329" y="220"/>
                </a:cubicBezTo>
                <a:cubicBezTo>
                  <a:pt x="329" y="220"/>
                  <a:pt x="329" y="220"/>
                  <a:pt x="329" y="220"/>
                </a:cubicBezTo>
                <a:cubicBezTo>
                  <a:pt x="329" y="219"/>
                  <a:pt x="329" y="219"/>
                  <a:pt x="329" y="219"/>
                </a:cubicBezTo>
                <a:cubicBezTo>
                  <a:pt x="329" y="219"/>
                  <a:pt x="329" y="219"/>
                  <a:pt x="329" y="219"/>
                </a:cubicBezTo>
                <a:cubicBezTo>
                  <a:pt x="329" y="219"/>
                  <a:pt x="329" y="219"/>
                  <a:pt x="329" y="219"/>
                </a:cubicBezTo>
                <a:cubicBezTo>
                  <a:pt x="329" y="219"/>
                  <a:pt x="329" y="218"/>
                  <a:pt x="329" y="218"/>
                </a:cubicBezTo>
                <a:cubicBezTo>
                  <a:pt x="329" y="218"/>
                  <a:pt x="328" y="218"/>
                  <a:pt x="328" y="218"/>
                </a:cubicBezTo>
                <a:cubicBezTo>
                  <a:pt x="328" y="219"/>
                  <a:pt x="328" y="219"/>
                  <a:pt x="328" y="219"/>
                </a:cubicBezTo>
                <a:cubicBezTo>
                  <a:pt x="328" y="219"/>
                  <a:pt x="328" y="219"/>
                  <a:pt x="328" y="219"/>
                </a:cubicBezTo>
                <a:cubicBezTo>
                  <a:pt x="328" y="219"/>
                  <a:pt x="328" y="219"/>
                  <a:pt x="328" y="219"/>
                </a:cubicBezTo>
                <a:cubicBezTo>
                  <a:pt x="328" y="219"/>
                  <a:pt x="328" y="219"/>
                  <a:pt x="328" y="219"/>
                </a:cubicBezTo>
                <a:cubicBezTo>
                  <a:pt x="328" y="219"/>
                  <a:pt x="328" y="219"/>
                  <a:pt x="328" y="219"/>
                </a:cubicBezTo>
                <a:cubicBezTo>
                  <a:pt x="327" y="219"/>
                  <a:pt x="327" y="219"/>
                  <a:pt x="327" y="219"/>
                </a:cubicBezTo>
                <a:cubicBezTo>
                  <a:pt x="327" y="219"/>
                  <a:pt x="327" y="219"/>
                  <a:pt x="327" y="219"/>
                </a:cubicBezTo>
                <a:cubicBezTo>
                  <a:pt x="327" y="219"/>
                  <a:pt x="327" y="219"/>
                  <a:pt x="326" y="219"/>
                </a:cubicBezTo>
                <a:cubicBezTo>
                  <a:pt x="326" y="219"/>
                  <a:pt x="326" y="219"/>
                  <a:pt x="326" y="220"/>
                </a:cubicBezTo>
                <a:cubicBezTo>
                  <a:pt x="326" y="220"/>
                  <a:pt x="326" y="219"/>
                  <a:pt x="326" y="219"/>
                </a:cubicBezTo>
                <a:cubicBezTo>
                  <a:pt x="326" y="219"/>
                  <a:pt x="326" y="219"/>
                  <a:pt x="326" y="219"/>
                </a:cubicBezTo>
                <a:cubicBezTo>
                  <a:pt x="325" y="219"/>
                  <a:pt x="325" y="219"/>
                  <a:pt x="325" y="219"/>
                </a:cubicBezTo>
                <a:cubicBezTo>
                  <a:pt x="325" y="220"/>
                  <a:pt x="325" y="219"/>
                  <a:pt x="324" y="219"/>
                </a:cubicBezTo>
                <a:cubicBezTo>
                  <a:pt x="324" y="220"/>
                  <a:pt x="325" y="220"/>
                  <a:pt x="324" y="220"/>
                </a:cubicBezTo>
                <a:cubicBezTo>
                  <a:pt x="324" y="220"/>
                  <a:pt x="324" y="219"/>
                  <a:pt x="324" y="220"/>
                </a:cubicBezTo>
                <a:cubicBezTo>
                  <a:pt x="324" y="220"/>
                  <a:pt x="324" y="220"/>
                  <a:pt x="324" y="221"/>
                </a:cubicBezTo>
                <a:cubicBezTo>
                  <a:pt x="323" y="221"/>
                  <a:pt x="323" y="221"/>
                  <a:pt x="323" y="221"/>
                </a:cubicBezTo>
                <a:cubicBezTo>
                  <a:pt x="323" y="221"/>
                  <a:pt x="322" y="220"/>
                  <a:pt x="322" y="220"/>
                </a:cubicBezTo>
                <a:cubicBezTo>
                  <a:pt x="322" y="220"/>
                  <a:pt x="322" y="220"/>
                  <a:pt x="322" y="220"/>
                </a:cubicBezTo>
                <a:cubicBezTo>
                  <a:pt x="322" y="220"/>
                  <a:pt x="322" y="220"/>
                  <a:pt x="322" y="220"/>
                </a:cubicBezTo>
                <a:cubicBezTo>
                  <a:pt x="322" y="220"/>
                  <a:pt x="322" y="220"/>
                  <a:pt x="321" y="219"/>
                </a:cubicBezTo>
                <a:cubicBezTo>
                  <a:pt x="322" y="220"/>
                  <a:pt x="322" y="220"/>
                  <a:pt x="322" y="220"/>
                </a:cubicBezTo>
                <a:cubicBezTo>
                  <a:pt x="322" y="220"/>
                  <a:pt x="321" y="220"/>
                  <a:pt x="321" y="220"/>
                </a:cubicBezTo>
                <a:cubicBezTo>
                  <a:pt x="321" y="220"/>
                  <a:pt x="321" y="220"/>
                  <a:pt x="321" y="221"/>
                </a:cubicBezTo>
                <a:cubicBezTo>
                  <a:pt x="321" y="221"/>
                  <a:pt x="321" y="221"/>
                  <a:pt x="321" y="221"/>
                </a:cubicBezTo>
                <a:cubicBezTo>
                  <a:pt x="321" y="221"/>
                  <a:pt x="321" y="221"/>
                  <a:pt x="320" y="221"/>
                </a:cubicBezTo>
                <a:cubicBezTo>
                  <a:pt x="320" y="221"/>
                  <a:pt x="321" y="221"/>
                  <a:pt x="321" y="220"/>
                </a:cubicBezTo>
                <a:cubicBezTo>
                  <a:pt x="320" y="221"/>
                  <a:pt x="320" y="220"/>
                  <a:pt x="320" y="221"/>
                </a:cubicBezTo>
                <a:cubicBezTo>
                  <a:pt x="320" y="221"/>
                  <a:pt x="320" y="221"/>
                  <a:pt x="320" y="221"/>
                </a:cubicBezTo>
                <a:cubicBezTo>
                  <a:pt x="319" y="221"/>
                  <a:pt x="319" y="220"/>
                  <a:pt x="319" y="220"/>
                </a:cubicBezTo>
                <a:cubicBezTo>
                  <a:pt x="319" y="220"/>
                  <a:pt x="319" y="221"/>
                  <a:pt x="319" y="221"/>
                </a:cubicBezTo>
                <a:cubicBezTo>
                  <a:pt x="319" y="221"/>
                  <a:pt x="319" y="221"/>
                  <a:pt x="319" y="221"/>
                </a:cubicBezTo>
                <a:cubicBezTo>
                  <a:pt x="318" y="220"/>
                  <a:pt x="318" y="221"/>
                  <a:pt x="318" y="221"/>
                </a:cubicBezTo>
                <a:cubicBezTo>
                  <a:pt x="318" y="221"/>
                  <a:pt x="318" y="221"/>
                  <a:pt x="318" y="221"/>
                </a:cubicBezTo>
                <a:cubicBezTo>
                  <a:pt x="317" y="221"/>
                  <a:pt x="316" y="222"/>
                  <a:pt x="315" y="222"/>
                </a:cubicBezTo>
                <a:cubicBezTo>
                  <a:pt x="315" y="222"/>
                  <a:pt x="315" y="222"/>
                  <a:pt x="315" y="222"/>
                </a:cubicBezTo>
                <a:cubicBezTo>
                  <a:pt x="315" y="222"/>
                  <a:pt x="314" y="222"/>
                  <a:pt x="314" y="222"/>
                </a:cubicBezTo>
                <a:cubicBezTo>
                  <a:pt x="314" y="222"/>
                  <a:pt x="314" y="223"/>
                  <a:pt x="313" y="222"/>
                </a:cubicBezTo>
                <a:cubicBezTo>
                  <a:pt x="313" y="223"/>
                  <a:pt x="313" y="223"/>
                  <a:pt x="313" y="223"/>
                </a:cubicBezTo>
                <a:cubicBezTo>
                  <a:pt x="313" y="223"/>
                  <a:pt x="313" y="223"/>
                  <a:pt x="313" y="223"/>
                </a:cubicBezTo>
                <a:cubicBezTo>
                  <a:pt x="313" y="223"/>
                  <a:pt x="313" y="223"/>
                  <a:pt x="313" y="223"/>
                </a:cubicBezTo>
                <a:cubicBezTo>
                  <a:pt x="313" y="223"/>
                  <a:pt x="313" y="223"/>
                  <a:pt x="313" y="223"/>
                </a:cubicBezTo>
                <a:cubicBezTo>
                  <a:pt x="313" y="223"/>
                  <a:pt x="313" y="223"/>
                  <a:pt x="312" y="223"/>
                </a:cubicBezTo>
                <a:cubicBezTo>
                  <a:pt x="312" y="223"/>
                  <a:pt x="312" y="223"/>
                  <a:pt x="312" y="223"/>
                </a:cubicBezTo>
                <a:cubicBezTo>
                  <a:pt x="312" y="223"/>
                  <a:pt x="311" y="223"/>
                  <a:pt x="311" y="223"/>
                </a:cubicBezTo>
                <a:cubicBezTo>
                  <a:pt x="311" y="223"/>
                  <a:pt x="311" y="223"/>
                  <a:pt x="311" y="223"/>
                </a:cubicBezTo>
                <a:cubicBezTo>
                  <a:pt x="311" y="223"/>
                  <a:pt x="311" y="223"/>
                  <a:pt x="311" y="224"/>
                </a:cubicBezTo>
                <a:cubicBezTo>
                  <a:pt x="311" y="224"/>
                  <a:pt x="311" y="224"/>
                  <a:pt x="311" y="224"/>
                </a:cubicBezTo>
                <a:cubicBezTo>
                  <a:pt x="311" y="224"/>
                  <a:pt x="311" y="223"/>
                  <a:pt x="311" y="223"/>
                </a:cubicBezTo>
                <a:cubicBezTo>
                  <a:pt x="311" y="223"/>
                  <a:pt x="311" y="223"/>
                  <a:pt x="311" y="223"/>
                </a:cubicBezTo>
                <a:cubicBezTo>
                  <a:pt x="311" y="223"/>
                  <a:pt x="311" y="223"/>
                  <a:pt x="311" y="223"/>
                </a:cubicBezTo>
                <a:cubicBezTo>
                  <a:pt x="311" y="223"/>
                  <a:pt x="311" y="223"/>
                  <a:pt x="311" y="223"/>
                </a:cubicBezTo>
                <a:cubicBezTo>
                  <a:pt x="311" y="223"/>
                  <a:pt x="310" y="223"/>
                  <a:pt x="310" y="223"/>
                </a:cubicBezTo>
                <a:cubicBezTo>
                  <a:pt x="310" y="223"/>
                  <a:pt x="310" y="223"/>
                  <a:pt x="310" y="223"/>
                </a:cubicBezTo>
                <a:cubicBezTo>
                  <a:pt x="310" y="223"/>
                  <a:pt x="310" y="223"/>
                  <a:pt x="310" y="224"/>
                </a:cubicBezTo>
                <a:cubicBezTo>
                  <a:pt x="310" y="223"/>
                  <a:pt x="309" y="223"/>
                  <a:pt x="310" y="223"/>
                </a:cubicBezTo>
                <a:cubicBezTo>
                  <a:pt x="310" y="223"/>
                  <a:pt x="310" y="223"/>
                  <a:pt x="310" y="222"/>
                </a:cubicBezTo>
                <a:cubicBezTo>
                  <a:pt x="310" y="222"/>
                  <a:pt x="310" y="222"/>
                  <a:pt x="310" y="222"/>
                </a:cubicBezTo>
                <a:cubicBezTo>
                  <a:pt x="311" y="222"/>
                  <a:pt x="311" y="223"/>
                  <a:pt x="311" y="223"/>
                </a:cubicBezTo>
                <a:cubicBezTo>
                  <a:pt x="311" y="222"/>
                  <a:pt x="311" y="222"/>
                  <a:pt x="311" y="222"/>
                </a:cubicBezTo>
                <a:cubicBezTo>
                  <a:pt x="311" y="222"/>
                  <a:pt x="311" y="222"/>
                  <a:pt x="311" y="222"/>
                </a:cubicBezTo>
                <a:cubicBezTo>
                  <a:pt x="311" y="222"/>
                  <a:pt x="311" y="222"/>
                  <a:pt x="311" y="222"/>
                </a:cubicBezTo>
                <a:cubicBezTo>
                  <a:pt x="312" y="222"/>
                  <a:pt x="312" y="222"/>
                  <a:pt x="312" y="222"/>
                </a:cubicBezTo>
                <a:cubicBezTo>
                  <a:pt x="312" y="222"/>
                  <a:pt x="311" y="222"/>
                  <a:pt x="312" y="222"/>
                </a:cubicBezTo>
                <a:cubicBezTo>
                  <a:pt x="312" y="222"/>
                  <a:pt x="312" y="222"/>
                  <a:pt x="312" y="222"/>
                </a:cubicBezTo>
                <a:cubicBezTo>
                  <a:pt x="313" y="222"/>
                  <a:pt x="313" y="221"/>
                  <a:pt x="313" y="221"/>
                </a:cubicBezTo>
                <a:cubicBezTo>
                  <a:pt x="313" y="221"/>
                  <a:pt x="313" y="221"/>
                  <a:pt x="313" y="221"/>
                </a:cubicBezTo>
                <a:cubicBezTo>
                  <a:pt x="313" y="221"/>
                  <a:pt x="313" y="221"/>
                  <a:pt x="313" y="221"/>
                </a:cubicBezTo>
                <a:cubicBezTo>
                  <a:pt x="313" y="221"/>
                  <a:pt x="313" y="221"/>
                  <a:pt x="313" y="221"/>
                </a:cubicBezTo>
                <a:cubicBezTo>
                  <a:pt x="313" y="221"/>
                  <a:pt x="314" y="221"/>
                  <a:pt x="314" y="221"/>
                </a:cubicBezTo>
                <a:cubicBezTo>
                  <a:pt x="314" y="221"/>
                  <a:pt x="314" y="221"/>
                  <a:pt x="314" y="221"/>
                </a:cubicBezTo>
                <a:cubicBezTo>
                  <a:pt x="314" y="220"/>
                  <a:pt x="313" y="220"/>
                  <a:pt x="314" y="220"/>
                </a:cubicBezTo>
                <a:cubicBezTo>
                  <a:pt x="314" y="220"/>
                  <a:pt x="314" y="220"/>
                  <a:pt x="314" y="220"/>
                </a:cubicBezTo>
                <a:cubicBezTo>
                  <a:pt x="314" y="220"/>
                  <a:pt x="314" y="220"/>
                  <a:pt x="314" y="220"/>
                </a:cubicBezTo>
                <a:cubicBezTo>
                  <a:pt x="314" y="220"/>
                  <a:pt x="315" y="220"/>
                  <a:pt x="315" y="220"/>
                </a:cubicBezTo>
                <a:cubicBezTo>
                  <a:pt x="315" y="220"/>
                  <a:pt x="315" y="221"/>
                  <a:pt x="315" y="221"/>
                </a:cubicBezTo>
                <a:cubicBezTo>
                  <a:pt x="315" y="220"/>
                  <a:pt x="315" y="220"/>
                  <a:pt x="315" y="220"/>
                </a:cubicBezTo>
                <a:cubicBezTo>
                  <a:pt x="316" y="220"/>
                  <a:pt x="316" y="220"/>
                  <a:pt x="316" y="220"/>
                </a:cubicBezTo>
                <a:cubicBezTo>
                  <a:pt x="316" y="219"/>
                  <a:pt x="316" y="219"/>
                  <a:pt x="316" y="220"/>
                </a:cubicBezTo>
                <a:cubicBezTo>
                  <a:pt x="316" y="220"/>
                  <a:pt x="317" y="220"/>
                  <a:pt x="317" y="220"/>
                </a:cubicBezTo>
                <a:cubicBezTo>
                  <a:pt x="316" y="220"/>
                  <a:pt x="316" y="220"/>
                  <a:pt x="316" y="221"/>
                </a:cubicBezTo>
                <a:cubicBezTo>
                  <a:pt x="316" y="220"/>
                  <a:pt x="317" y="220"/>
                  <a:pt x="317" y="220"/>
                </a:cubicBezTo>
                <a:cubicBezTo>
                  <a:pt x="317" y="220"/>
                  <a:pt x="317" y="220"/>
                  <a:pt x="317" y="220"/>
                </a:cubicBezTo>
                <a:cubicBezTo>
                  <a:pt x="316" y="220"/>
                  <a:pt x="316" y="221"/>
                  <a:pt x="317" y="221"/>
                </a:cubicBezTo>
                <a:cubicBezTo>
                  <a:pt x="316" y="221"/>
                  <a:pt x="317" y="221"/>
                  <a:pt x="317" y="221"/>
                </a:cubicBezTo>
                <a:cubicBezTo>
                  <a:pt x="317" y="220"/>
                  <a:pt x="317" y="220"/>
                  <a:pt x="317" y="220"/>
                </a:cubicBezTo>
                <a:cubicBezTo>
                  <a:pt x="317" y="220"/>
                  <a:pt x="317" y="220"/>
                  <a:pt x="318" y="220"/>
                </a:cubicBezTo>
                <a:cubicBezTo>
                  <a:pt x="318" y="220"/>
                  <a:pt x="318" y="220"/>
                  <a:pt x="318" y="220"/>
                </a:cubicBezTo>
                <a:cubicBezTo>
                  <a:pt x="318" y="220"/>
                  <a:pt x="318" y="220"/>
                  <a:pt x="319" y="220"/>
                </a:cubicBezTo>
                <a:cubicBezTo>
                  <a:pt x="319" y="220"/>
                  <a:pt x="318" y="220"/>
                  <a:pt x="318" y="220"/>
                </a:cubicBezTo>
                <a:cubicBezTo>
                  <a:pt x="319" y="220"/>
                  <a:pt x="319" y="220"/>
                  <a:pt x="319" y="219"/>
                </a:cubicBezTo>
                <a:cubicBezTo>
                  <a:pt x="319" y="219"/>
                  <a:pt x="319" y="219"/>
                  <a:pt x="319" y="219"/>
                </a:cubicBezTo>
                <a:cubicBezTo>
                  <a:pt x="319" y="219"/>
                  <a:pt x="318" y="219"/>
                  <a:pt x="318" y="219"/>
                </a:cubicBezTo>
                <a:cubicBezTo>
                  <a:pt x="318" y="219"/>
                  <a:pt x="318" y="219"/>
                  <a:pt x="318" y="219"/>
                </a:cubicBezTo>
                <a:cubicBezTo>
                  <a:pt x="318" y="219"/>
                  <a:pt x="318" y="219"/>
                  <a:pt x="318" y="219"/>
                </a:cubicBezTo>
                <a:cubicBezTo>
                  <a:pt x="318" y="219"/>
                  <a:pt x="318" y="219"/>
                  <a:pt x="318" y="219"/>
                </a:cubicBezTo>
                <a:cubicBezTo>
                  <a:pt x="318" y="218"/>
                  <a:pt x="318" y="218"/>
                  <a:pt x="319" y="218"/>
                </a:cubicBezTo>
                <a:cubicBezTo>
                  <a:pt x="319" y="219"/>
                  <a:pt x="319" y="219"/>
                  <a:pt x="319" y="219"/>
                </a:cubicBezTo>
                <a:cubicBezTo>
                  <a:pt x="319" y="219"/>
                  <a:pt x="319" y="219"/>
                  <a:pt x="319" y="219"/>
                </a:cubicBezTo>
                <a:cubicBezTo>
                  <a:pt x="319" y="219"/>
                  <a:pt x="319" y="219"/>
                  <a:pt x="319" y="219"/>
                </a:cubicBezTo>
                <a:cubicBezTo>
                  <a:pt x="319" y="219"/>
                  <a:pt x="320" y="218"/>
                  <a:pt x="320" y="218"/>
                </a:cubicBezTo>
                <a:cubicBezTo>
                  <a:pt x="320" y="218"/>
                  <a:pt x="320" y="218"/>
                  <a:pt x="320" y="219"/>
                </a:cubicBezTo>
                <a:cubicBezTo>
                  <a:pt x="321" y="219"/>
                  <a:pt x="320" y="218"/>
                  <a:pt x="321" y="218"/>
                </a:cubicBezTo>
                <a:cubicBezTo>
                  <a:pt x="321" y="218"/>
                  <a:pt x="321" y="219"/>
                  <a:pt x="321" y="219"/>
                </a:cubicBezTo>
                <a:cubicBezTo>
                  <a:pt x="322" y="219"/>
                  <a:pt x="322" y="219"/>
                  <a:pt x="322" y="220"/>
                </a:cubicBezTo>
                <a:cubicBezTo>
                  <a:pt x="322" y="219"/>
                  <a:pt x="322" y="219"/>
                  <a:pt x="322" y="218"/>
                </a:cubicBezTo>
                <a:cubicBezTo>
                  <a:pt x="321" y="218"/>
                  <a:pt x="322" y="219"/>
                  <a:pt x="321" y="219"/>
                </a:cubicBezTo>
                <a:cubicBezTo>
                  <a:pt x="321" y="218"/>
                  <a:pt x="321" y="218"/>
                  <a:pt x="321" y="218"/>
                </a:cubicBezTo>
                <a:cubicBezTo>
                  <a:pt x="321" y="218"/>
                  <a:pt x="321" y="218"/>
                  <a:pt x="321" y="218"/>
                </a:cubicBezTo>
                <a:cubicBezTo>
                  <a:pt x="321" y="218"/>
                  <a:pt x="321" y="218"/>
                  <a:pt x="321" y="218"/>
                </a:cubicBezTo>
                <a:cubicBezTo>
                  <a:pt x="321" y="218"/>
                  <a:pt x="321" y="218"/>
                  <a:pt x="321" y="218"/>
                </a:cubicBezTo>
                <a:cubicBezTo>
                  <a:pt x="322" y="217"/>
                  <a:pt x="323" y="218"/>
                  <a:pt x="324" y="218"/>
                </a:cubicBezTo>
                <a:cubicBezTo>
                  <a:pt x="324" y="218"/>
                  <a:pt x="324" y="218"/>
                  <a:pt x="323" y="218"/>
                </a:cubicBezTo>
                <a:cubicBezTo>
                  <a:pt x="324" y="219"/>
                  <a:pt x="324" y="218"/>
                  <a:pt x="324" y="218"/>
                </a:cubicBezTo>
                <a:cubicBezTo>
                  <a:pt x="324" y="218"/>
                  <a:pt x="324" y="218"/>
                  <a:pt x="324" y="217"/>
                </a:cubicBezTo>
                <a:cubicBezTo>
                  <a:pt x="324" y="217"/>
                  <a:pt x="324" y="218"/>
                  <a:pt x="324" y="217"/>
                </a:cubicBezTo>
                <a:cubicBezTo>
                  <a:pt x="325" y="217"/>
                  <a:pt x="325" y="216"/>
                  <a:pt x="326" y="217"/>
                </a:cubicBezTo>
                <a:cubicBezTo>
                  <a:pt x="326" y="216"/>
                  <a:pt x="327" y="216"/>
                  <a:pt x="327" y="217"/>
                </a:cubicBezTo>
                <a:cubicBezTo>
                  <a:pt x="327" y="215"/>
                  <a:pt x="328" y="215"/>
                  <a:pt x="329" y="215"/>
                </a:cubicBezTo>
                <a:cubicBezTo>
                  <a:pt x="329" y="215"/>
                  <a:pt x="329" y="215"/>
                  <a:pt x="329" y="215"/>
                </a:cubicBezTo>
                <a:cubicBezTo>
                  <a:pt x="329" y="215"/>
                  <a:pt x="329" y="215"/>
                  <a:pt x="329" y="215"/>
                </a:cubicBezTo>
                <a:cubicBezTo>
                  <a:pt x="329" y="215"/>
                  <a:pt x="329" y="215"/>
                  <a:pt x="329" y="215"/>
                </a:cubicBezTo>
                <a:cubicBezTo>
                  <a:pt x="329" y="215"/>
                  <a:pt x="329" y="215"/>
                  <a:pt x="329" y="215"/>
                </a:cubicBezTo>
                <a:cubicBezTo>
                  <a:pt x="329" y="215"/>
                  <a:pt x="329" y="215"/>
                  <a:pt x="329" y="215"/>
                </a:cubicBezTo>
                <a:cubicBezTo>
                  <a:pt x="330" y="215"/>
                  <a:pt x="330" y="215"/>
                  <a:pt x="330" y="215"/>
                </a:cubicBezTo>
                <a:cubicBezTo>
                  <a:pt x="330" y="215"/>
                  <a:pt x="330" y="215"/>
                  <a:pt x="330" y="215"/>
                </a:cubicBezTo>
                <a:cubicBezTo>
                  <a:pt x="330" y="215"/>
                  <a:pt x="330" y="215"/>
                  <a:pt x="330" y="215"/>
                </a:cubicBezTo>
                <a:cubicBezTo>
                  <a:pt x="331" y="215"/>
                  <a:pt x="331" y="215"/>
                  <a:pt x="331" y="215"/>
                </a:cubicBezTo>
                <a:cubicBezTo>
                  <a:pt x="331" y="215"/>
                  <a:pt x="331" y="215"/>
                  <a:pt x="331" y="216"/>
                </a:cubicBezTo>
                <a:cubicBezTo>
                  <a:pt x="331" y="215"/>
                  <a:pt x="332" y="215"/>
                  <a:pt x="332" y="215"/>
                </a:cubicBezTo>
                <a:cubicBezTo>
                  <a:pt x="332" y="215"/>
                  <a:pt x="333" y="214"/>
                  <a:pt x="333" y="214"/>
                </a:cubicBezTo>
                <a:cubicBezTo>
                  <a:pt x="333" y="214"/>
                  <a:pt x="332" y="215"/>
                  <a:pt x="333" y="215"/>
                </a:cubicBezTo>
                <a:cubicBezTo>
                  <a:pt x="333" y="214"/>
                  <a:pt x="334" y="214"/>
                  <a:pt x="335" y="214"/>
                </a:cubicBezTo>
                <a:cubicBezTo>
                  <a:pt x="335" y="214"/>
                  <a:pt x="335" y="214"/>
                  <a:pt x="335" y="213"/>
                </a:cubicBezTo>
                <a:cubicBezTo>
                  <a:pt x="335" y="213"/>
                  <a:pt x="335" y="213"/>
                  <a:pt x="336" y="213"/>
                </a:cubicBezTo>
                <a:cubicBezTo>
                  <a:pt x="336" y="214"/>
                  <a:pt x="336" y="214"/>
                  <a:pt x="336" y="214"/>
                </a:cubicBezTo>
                <a:cubicBezTo>
                  <a:pt x="336" y="214"/>
                  <a:pt x="336" y="214"/>
                  <a:pt x="336" y="215"/>
                </a:cubicBezTo>
                <a:cubicBezTo>
                  <a:pt x="336" y="215"/>
                  <a:pt x="336" y="215"/>
                  <a:pt x="336" y="215"/>
                </a:cubicBezTo>
                <a:cubicBezTo>
                  <a:pt x="336" y="215"/>
                  <a:pt x="336" y="215"/>
                  <a:pt x="336" y="215"/>
                </a:cubicBezTo>
                <a:cubicBezTo>
                  <a:pt x="337" y="215"/>
                  <a:pt x="336" y="214"/>
                  <a:pt x="336" y="214"/>
                </a:cubicBezTo>
                <a:cubicBezTo>
                  <a:pt x="337" y="213"/>
                  <a:pt x="337" y="214"/>
                  <a:pt x="338" y="215"/>
                </a:cubicBezTo>
                <a:cubicBezTo>
                  <a:pt x="338" y="214"/>
                  <a:pt x="338" y="215"/>
                  <a:pt x="339" y="214"/>
                </a:cubicBezTo>
                <a:cubicBezTo>
                  <a:pt x="338" y="213"/>
                  <a:pt x="338" y="214"/>
                  <a:pt x="337" y="214"/>
                </a:cubicBezTo>
                <a:cubicBezTo>
                  <a:pt x="337" y="214"/>
                  <a:pt x="337" y="214"/>
                  <a:pt x="337" y="213"/>
                </a:cubicBezTo>
                <a:cubicBezTo>
                  <a:pt x="337" y="213"/>
                  <a:pt x="337" y="213"/>
                  <a:pt x="338" y="213"/>
                </a:cubicBezTo>
                <a:cubicBezTo>
                  <a:pt x="338" y="213"/>
                  <a:pt x="337" y="213"/>
                  <a:pt x="338" y="212"/>
                </a:cubicBezTo>
                <a:cubicBezTo>
                  <a:pt x="338" y="213"/>
                  <a:pt x="339" y="212"/>
                  <a:pt x="340" y="212"/>
                </a:cubicBezTo>
                <a:cubicBezTo>
                  <a:pt x="340" y="212"/>
                  <a:pt x="339" y="212"/>
                  <a:pt x="339" y="212"/>
                </a:cubicBezTo>
                <a:cubicBezTo>
                  <a:pt x="339" y="212"/>
                  <a:pt x="339" y="212"/>
                  <a:pt x="339" y="211"/>
                </a:cubicBezTo>
                <a:cubicBezTo>
                  <a:pt x="339" y="212"/>
                  <a:pt x="339" y="212"/>
                  <a:pt x="339" y="212"/>
                </a:cubicBezTo>
                <a:cubicBezTo>
                  <a:pt x="339" y="212"/>
                  <a:pt x="339" y="211"/>
                  <a:pt x="339" y="211"/>
                </a:cubicBezTo>
                <a:cubicBezTo>
                  <a:pt x="340" y="211"/>
                  <a:pt x="340" y="211"/>
                  <a:pt x="340" y="211"/>
                </a:cubicBezTo>
                <a:cubicBezTo>
                  <a:pt x="340" y="212"/>
                  <a:pt x="339" y="212"/>
                  <a:pt x="340" y="212"/>
                </a:cubicBezTo>
                <a:cubicBezTo>
                  <a:pt x="340" y="213"/>
                  <a:pt x="340" y="211"/>
                  <a:pt x="341" y="212"/>
                </a:cubicBezTo>
                <a:cubicBezTo>
                  <a:pt x="340" y="213"/>
                  <a:pt x="342" y="211"/>
                  <a:pt x="343" y="212"/>
                </a:cubicBezTo>
                <a:cubicBezTo>
                  <a:pt x="343" y="211"/>
                  <a:pt x="344" y="211"/>
                  <a:pt x="344" y="210"/>
                </a:cubicBezTo>
                <a:cubicBezTo>
                  <a:pt x="344" y="211"/>
                  <a:pt x="346" y="210"/>
                  <a:pt x="346" y="209"/>
                </a:cubicBezTo>
                <a:cubicBezTo>
                  <a:pt x="346" y="209"/>
                  <a:pt x="346" y="209"/>
                  <a:pt x="346" y="210"/>
                </a:cubicBezTo>
                <a:cubicBezTo>
                  <a:pt x="346" y="209"/>
                  <a:pt x="347" y="210"/>
                  <a:pt x="347" y="209"/>
                </a:cubicBezTo>
                <a:cubicBezTo>
                  <a:pt x="348" y="210"/>
                  <a:pt x="348" y="209"/>
                  <a:pt x="348" y="208"/>
                </a:cubicBezTo>
                <a:cubicBezTo>
                  <a:pt x="348" y="208"/>
                  <a:pt x="348" y="209"/>
                  <a:pt x="349" y="209"/>
                </a:cubicBezTo>
                <a:cubicBezTo>
                  <a:pt x="350" y="208"/>
                  <a:pt x="351" y="208"/>
                  <a:pt x="352" y="207"/>
                </a:cubicBezTo>
                <a:cubicBezTo>
                  <a:pt x="352" y="208"/>
                  <a:pt x="352" y="208"/>
                  <a:pt x="352" y="208"/>
                </a:cubicBezTo>
                <a:cubicBezTo>
                  <a:pt x="352" y="207"/>
                  <a:pt x="353" y="207"/>
                  <a:pt x="353" y="208"/>
                </a:cubicBezTo>
                <a:cubicBezTo>
                  <a:pt x="353" y="207"/>
                  <a:pt x="353" y="206"/>
                  <a:pt x="354" y="207"/>
                </a:cubicBezTo>
                <a:cubicBezTo>
                  <a:pt x="354" y="207"/>
                  <a:pt x="353" y="207"/>
                  <a:pt x="354" y="207"/>
                </a:cubicBezTo>
                <a:cubicBezTo>
                  <a:pt x="354" y="208"/>
                  <a:pt x="354" y="207"/>
                  <a:pt x="354" y="208"/>
                </a:cubicBezTo>
                <a:cubicBezTo>
                  <a:pt x="354" y="207"/>
                  <a:pt x="354" y="207"/>
                  <a:pt x="354" y="207"/>
                </a:cubicBezTo>
                <a:cubicBezTo>
                  <a:pt x="355" y="207"/>
                  <a:pt x="354" y="207"/>
                  <a:pt x="355" y="207"/>
                </a:cubicBezTo>
                <a:cubicBezTo>
                  <a:pt x="355" y="208"/>
                  <a:pt x="355" y="207"/>
                  <a:pt x="355" y="207"/>
                </a:cubicBezTo>
                <a:cubicBezTo>
                  <a:pt x="356" y="206"/>
                  <a:pt x="355" y="208"/>
                  <a:pt x="356" y="207"/>
                </a:cubicBezTo>
                <a:cubicBezTo>
                  <a:pt x="356" y="207"/>
                  <a:pt x="356" y="206"/>
                  <a:pt x="356" y="206"/>
                </a:cubicBezTo>
                <a:cubicBezTo>
                  <a:pt x="357" y="207"/>
                  <a:pt x="357" y="206"/>
                  <a:pt x="357" y="206"/>
                </a:cubicBezTo>
                <a:cubicBezTo>
                  <a:pt x="357" y="206"/>
                  <a:pt x="357" y="206"/>
                  <a:pt x="358" y="206"/>
                </a:cubicBezTo>
                <a:cubicBezTo>
                  <a:pt x="358" y="206"/>
                  <a:pt x="358" y="206"/>
                  <a:pt x="358" y="206"/>
                </a:cubicBezTo>
                <a:cubicBezTo>
                  <a:pt x="358" y="206"/>
                  <a:pt x="360" y="206"/>
                  <a:pt x="359" y="205"/>
                </a:cubicBezTo>
                <a:cubicBezTo>
                  <a:pt x="360" y="205"/>
                  <a:pt x="359" y="204"/>
                  <a:pt x="360" y="204"/>
                </a:cubicBezTo>
                <a:cubicBezTo>
                  <a:pt x="360" y="205"/>
                  <a:pt x="360" y="205"/>
                  <a:pt x="360" y="205"/>
                </a:cubicBezTo>
                <a:cubicBezTo>
                  <a:pt x="360" y="205"/>
                  <a:pt x="360" y="205"/>
                  <a:pt x="361" y="205"/>
                </a:cubicBezTo>
                <a:cubicBezTo>
                  <a:pt x="360" y="203"/>
                  <a:pt x="362" y="204"/>
                  <a:pt x="362" y="203"/>
                </a:cubicBezTo>
                <a:cubicBezTo>
                  <a:pt x="362" y="204"/>
                  <a:pt x="362" y="204"/>
                  <a:pt x="362" y="204"/>
                </a:cubicBezTo>
                <a:cubicBezTo>
                  <a:pt x="362" y="204"/>
                  <a:pt x="362" y="204"/>
                  <a:pt x="362" y="204"/>
                </a:cubicBezTo>
                <a:cubicBezTo>
                  <a:pt x="361" y="204"/>
                  <a:pt x="362" y="204"/>
                  <a:pt x="361" y="205"/>
                </a:cubicBezTo>
                <a:cubicBezTo>
                  <a:pt x="362" y="205"/>
                  <a:pt x="362" y="204"/>
                  <a:pt x="363" y="205"/>
                </a:cubicBezTo>
                <a:cubicBezTo>
                  <a:pt x="363" y="205"/>
                  <a:pt x="363" y="205"/>
                  <a:pt x="363" y="204"/>
                </a:cubicBezTo>
                <a:cubicBezTo>
                  <a:pt x="364" y="205"/>
                  <a:pt x="365" y="203"/>
                  <a:pt x="366" y="203"/>
                </a:cubicBezTo>
                <a:cubicBezTo>
                  <a:pt x="367" y="203"/>
                  <a:pt x="367" y="202"/>
                  <a:pt x="367" y="202"/>
                </a:cubicBezTo>
                <a:cubicBezTo>
                  <a:pt x="367" y="201"/>
                  <a:pt x="368" y="202"/>
                  <a:pt x="367" y="201"/>
                </a:cubicBezTo>
                <a:cubicBezTo>
                  <a:pt x="368" y="202"/>
                  <a:pt x="368" y="202"/>
                  <a:pt x="368" y="202"/>
                </a:cubicBezTo>
                <a:cubicBezTo>
                  <a:pt x="368" y="203"/>
                  <a:pt x="367" y="202"/>
                  <a:pt x="367" y="202"/>
                </a:cubicBezTo>
                <a:cubicBezTo>
                  <a:pt x="367" y="203"/>
                  <a:pt x="368" y="203"/>
                  <a:pt x="367" y="203"/>
                </a:cubicBezTo>
                <a:cubicBezTo>
                  <a:pt x="368" y="203"/>
                  <a:pt x="368" y="203"/>
                  <a:pt x="368" y="202"/>
                </a:cubicBezTo>
                <a:cubicBezTo>
                  <a:pt x="368" y="202"/>
                  <a:pt x="368" y="202"/>
                  <a:pt x="368" y="203"/>
                </a:cubicBezTo>
                <a:cubicBezTo>
                  <a:pt x="369" y="202"/>
                  <a:pt x="368" y="202"/>
                  <a:pt x="368" y="202"/>
                </a:cubicBezTo>
                <a:cubicBezTo>
                  <a:pt x="368" y="201"/>
                  <a:pt x="369" y="202"/>
                  <a:pt x="369" y="201"/>
                </a:cubicBezTo>
                <a:cubicBezTo>
                  <a:pt x="367" y="201"/>
                  <a:pt x="365" y="201"/>
                  <a:pt x="364" y="202"/>
                </a:cubicBezTo>
                <a:cubicBezTo>
                  <a:pt x="363" y="202"/>
                  <a:pt x="364" y="201"/>
                  <a:pt x="363" y="201"/>
                </a:cubicBezTo>
                <a:cubicBezTo>
                  <a:pt x="363" y="201"/>
                  <a:pt x="363" y="202"/>
                  <a:pt x="363" y="202"/>
                </a:cubicBezTo>
                <a:cubicBezTo>
                  <a:pt x="363" y="202"/>
                  <a:pt x="363" y="201"/>
                  <a:pt x="363" y="200"/>
                </a:cubicBezTo>
                <a:cubicBezTo>
                  <a:pt x="364" y="200"/>
                  <a:pt x="365" y="201"/>
                  <a:pt x="366" y="200"/>
                </a:cubicBezTo>
                <a:cubicBezTo>
                  <a:pt x="366" y="199"/>
                  <a:pt x="367" y="200"/>
                  <a:pt x="367" y="200"/>
                </a:cubicBezTo>
                <a:cubicBezTo>
                  <a:pt x="367" y="199"/>
                  <a:pt x="367" y="199"/>
                  <a:pt x="367" y="199"/>
                </a:cubicBezTo>
                <a:cubicBezTo>
                  <a:pt x="368" y="199"/>
                  <a:pt x="367" y="199"/>
                  <a:pt x="367" y="198"/>
                </a:cubicBezTo>
                <a:cubicBezTo>
                  <a:pt x="368" y="199"/>
                  <a:pt x="368" y="198"/>
                  <a:pt x="369" y="198"/>
                </a:cubicBezTo>
                <a:cubicBezTo>
                  <a:pt x="369" y="198"/>
                  <a:pt x="369" y="199"/>
                  <a:pt x="370" y="199"/>
                </a:cubicBezTo>
                <a:cubicBezTo>
                  <a:pt x="369" y="198"/>
                  <a:pt x="370" y="198"/>
                  <a:pt x="370" y="198"/>
                </a:cubicBezTo>
                <a:cubicBezTo>
                  <a:pt x="371" y="198"/>
                  <a:pt x="370" y="199"/>
                  <a:pt x="370" y="199"/>
                </a:cubicBezTo>
                <a:cubicBezTo>
                  <a:pt x="370" y="198"/>
                  <a:pt x="371" y="198"/>
                  <a:pt x="371" y="199"/>
                </a:cubicBezTo>
                <a:cubicBezTo>
                  <a:pt x="371" y="198"/>
                  <a:pt x="371" y="198"/>
                  <a:pt x="371" y="198"/>
                </a:cubicBezTo>
                <a:cubicBezTo>
                  <a:pt x="372" y="198"/>
                  <a:pt x="372" y="198"/>
                  <a:pt x="373" y="198"/>
                </a:cubicBezTo>
                <a:cubicBezTo>
                  <a:pt x="373" y="197"/>
                  <a:pt x="374" y="198"/>
                  <a:pt x="374" y="197"/>
                </a:cubicBezTo>
                <a:cubicBezTo>
                  <a:pt x="375" y="198"/>
                  <a:pt x="374" y="198"/>
                  <a:pt x="374" y="198"/>
                </a:cubicBezTo>
                <a:cubicBezTo>
                  <a:pt x="374" y="198"/>
                  <a:pt x="375" y="198"/>
                  <a:pt x="375" y="198"/>
                </a:cubicBezTo>
                <a:cubicBezTo>
                  <a:pt x="375" y="198"/>
                  <a:pt x="375" y="197"/>
                  <a:pt x="375" y="197"/>
                </a:cubicBezTo>
                <a:cubicBezTo>
                  <a:pt x="375" y="197"/>
                  <a:pt x="375" y="197"/>
                  <a:pt x="375" y="196"/>
                </a:cubicBezTo>
                <a:cubicBezTo>
                  <a:pt x="375" y="196"/>
                  <a:pt x="374" y="196"/>
                  <a:pt x="374" y="196"/>
                </a:cubicBezTo>
                <a:cubicBezTo>
                  <a:pt x="373" y="196"/>
                  <a:pt x="374" y="196"/>
                  <a:pt x="373" y="196"/>
                </a:cubicBezTo>
                <a:cubicBezTo>
                  <a:pt x="373" y="196"/>
                  <a:pt x="373" y="196"/>
                  <a:pt x="373" y="197"/>
                </a:cubicBezTo>
                <a:cubicBezTo>
                  <a:pt x="373" y="197"/>
                  <a:pt x="373" y="197"/>
                  <a:pt x="373" y="197"/>
                </a:cubicBezTo>
                <a:cubicBezTo>
                  <a:pt x="373" y="197"/>
                  <a:pt x="372" y="197"/>
                  <a:pt x="372" y="197"/>
                </a:cubicBezTo>
                <a:cubicBezTo>
                  <a:pt x="371" y="197"/>
                  <a:pt x="372" y="197"/>
                  <a:pt x="372" y="196"/>
                </a:cubicBezTo>
                <a:cubicBezTo>
                  <a:pt x="371" y="196"/>
                  <a:pt x="372" y="196"/>
                  <a:pt x="371" y="197"/>
                </a:cubicBezTo>
                <a:cubicBezTo>
                  <a:pt x="371" y="197"/>
                  <a:pt x="371" y="196"/>
                  <a:pt x="370" y="196"/>
                </a:cubicBezTo>
                <a:cubicBezTo>
                  <a:pt x="370" y="197"/>
                  <a:pt x="370" y="197"/>
                  <a:pt x="370" y="198"/>
                </a:cubicBezTo>
                <a:cubicBezTo>
                  <a:pt x="370" y="197"/>
                  <a:pt x="370" y="197"/>
                  <a:pt x="369" y="197"/>
                </a:cubicBezTo>
                <a:cubicBezTo>
                  <a:pt x="369" y="197"/>
                  <a:pt x="369" y="197"/>
                  <a:pt x="368" y="197"/>
                </a:cubicBezTo>
                <a:cubicBezTo>
                  <a:pt x="368" y="196"/>
                  <a:pt x="368" y="196"/>
                  <a:pt x="368" y="196"/>
                </a:cubicBezTo>
                <a:cubicBezTo>
                  <a:pt x="367" y="197"/>
                  <a:pt x="366" y="197"/>
                  <a:pt x="365" y="197"/>
                </a:cubicBezTo>
                <a:cubicBezTo>
                  <a:pt x="364" y="198"/>
                  <a:pt x="363" y="197"/>
                  <a:pt x="363" y="198"/>
                </a:cubicBezTo>
                <a:cubicBezTo>
                  <a:pt x="362" y="197"/>
                  <a:pt x="361" y="199"/>
                  <a:pt x="360" y="198"/>
                </a:cubicBezTo>
                <a:cubicBezTo>
                  <a:pt x="360" y="198"/>
                  <a:pt x="359" y="198"/>
                  <a:pt x="359" y="199"/>
                </a:cubicBezTo>
                <a:cubicBezTo>
                  <a:pt x="359" y="198"/>
                  <a:pt x="358" y="198"/>
                  <a:pt x="358" y="198"/>
                </a:cubicBezTo>
                <a:cubicBezTo>
                  <a:pt x="358" y="198"/>
                  <a:pt x="359" y="198"/>
                  <a:pt x="359" y="197"/>
                </a:cubicBezTo>
                <a:cubicBezTo>
                  <a:pt x="359" y="198"/>
                  <a:pt x="359" y="197"/>
                  <a:pt x="360" y="197"/>
                </a:cubicBezTo>
                <a:cubicBezTo>
                  <a:pt x="360" y="197"/>
                  <a:pt x="359" y="197"/>
                  <a:pt x="359" y="197"/>
                </a:cubicBezTo>
                <a:cubicBezTo>
                  <a:pt x="359" y="196"/>
                  <a:pt x="360" y="197"/>
                  <a:pt x="360" y="196"/>
                </a:cubicBezTo>
                <a:cubicBezTo>
                  <a:pt x="360" y="197"/>
                  <a:pt x="360" y="197"/>
                  <a:pt x="360" y="197"/>
                </a:cubicBezTo>
                <a:cubicBezTo>
                  <a:pt x="360" y="197"/>
                  <a:pt x="361" y="196"/>
                  <a:pt x="361" y="196"/>
                </a:cubicBezTo>
                <a:cubicBezTo>
                  <a:pt x="361" y="196"/>
                  <a:pt x="361" y="197"/>
                  <a:pt x="361" y="196"/>
                </a:cubicBezTo>
                <a:cubicBezTo>
                  <a:pt x="362" y="196"/>
                  <a:pt x="362" y="195"/>
                  <a:pt x="362" y="195"/>
                </a:cubicBezTo>
                <a:cubicBezTo>
                  <a:pt x="363" y="195"/>
                  <a:pt x="362" y="196"/>
                  <a:pt x="363" y="196"/>
                </a:cubicBezTo>
                <a:cubicBezTo>
                  <a:pt x="363" y="195"/>
                  <a:pt x="363" y="195"/>
                  <a:pt x="363" y="195"/>
                </a:cubicBezTo>
                <a:cubicBezTo>
                  <a:pt x="364" y="195"/>
                  <a:pt x="365" y="195"/>
                  <a:pt x="365" y="194"/>
                </a:cubicBezTo>
                <a:cubicBezTo>
                  <a:pt x="365" y="195"/>
                  <a:pt x="366" y="194"/>
                  <a:pt x="366" y="194"/>
                </a:cubicBezTo>
                <a:cubicBezTo>
                  <a:pt x="366" y="194"/>
                  <a:pt x="366" y="194"/>
                  <a:pt x="366" y="194"/>
                </a:cubicBezTo>
                <a:cubicBezTo>
                  <a:pt x="366" y="192"/>
                  <a:pt x="367" y="194"/>
                  <a:pt x="367" y="193"/>
                </a:cubicBezTo>
                <a:cubicBezTo>
                  <a:pt x="368" y="193"/>
                  <a:pt x="368" y="194"/>
                  <a:pt x="368" y="194"/>
                </a:cubicBezTo>
                <a:cubicBezTo>
                  <a:pt x="368" y="194"/>
                  <a:pt x="368" y="193"/>
                  <a:pt x="368" y="193"/>
                </a:cubicBezTo>
                <a:cubicBezTo>
                  <a:pt x="368" y="192"/>
                  <a:pt x="369" y="193"/>
                  <a:pt x="369" y="192"/>
                </a:cubicBezTo>
                <a:cubicBezTo>
                  <a:pt x="369" y="192"/>
                  <a:pt x="370" y="192"/>
                  <a:pt x="370" y="193"/>
                </a:cubicBezTo>
                <a:cubicBezTo>
                  <a:pt x="370" y="192"/>
                  <a:pt x="371" y="192"/>
                  <a:pt x="372" y="192"/>
                </a:cubicBezTo>
                <a:cubicBezTo>
                  <a:pt x="372" y="192"/>
                  <a:pt x="372" y="192"/>
                  <a:pt x="372" y="192"/>
                </a:cubicBezTo>
                <a:cubicBezTo>
                  <a:pt x="372" y="192"/>
                  <a:pt x="372" y="192"/>
                  <a:pt x="372" y="192"/>
                </a:cubicBezTo>
                <a:cubicBezTo>
                  <a:pt x="372" y="192"/>
                  <a:pt x="372" y="192"/>
                  <a:pt x="372" y="192"/>
                </a:cubicBezTo>
                <a:cubicBezTo>
                  <a:pt x="372" y="193"/>
                  <a:pt x="372" y="193"/>
                  <a:pt x="372" y="193"/>
                </a:cubicBezTo>
                <a:cubicBezTo>
                  <a:pt x="372" y="193"/>
                  <a:pt x="373" y="193"/>
                  <a:pt x="373" y="193"/>
                </a:cubicBezTo>
                <a:cubicBezTo>
                  <a:pt x="373" y="193"/>
                  <a:pt x="372" y="193"/>
                  <a:pt x="373" y="193"/>
                </a:cubicBezTo>
                <a:cubicBezTo>
                  <a:pt x="373" y="192"/>
                  <a:pt x="372" y="193"/>
                  <a:pt x="372" y="193"/>
                </a:cubicBezTo>
                <a:cubicBezTo>
                  <a:pt x="372" y="193"/>
                  <a:pt x="372" y="193"/>
                  <a:pt x="372" y="193"/>
                </a:cubicBezTo>
                <a:cubicBezTo>
                  <a:pt x="372" y="193"/>
                  <a:pt x="372" y="193"/>
                  <a:pt x="372" y="193"/>
                </a:cubicBezTo>
                <a:cubicBezTo>
                  <a:pt x="372" y="193"/>
                  <a:pt x="372" y="193"/>
                  <a:pt x="372" y="193"/>
                </a:cubicBezTo>
                <a:cubicBezTo>
                  <a:pt x="372" y="193"/>
                  <a:pt x="372" y="193"/>
                  <a:pt x="372" y="192"/>
                </a:cubicBezTo>
                <a:cubicBezTo>
                  <a:pt x="372" y="192"/>
                  <a:pt x="373" y="192"/>
                  <a:pt x="373" y="192"/>
                </a:cubicBezTo>
                <a:cubicBezTo>
                  <a:pt x="373" y="192"/>
                  <a:pt x="373" y="192"/>
                  <a:pt x="372" y="192"/>
                </a:cubicBezTo>
                <a:cubicBezTo>
                  <a:pt x="373" y="192"/>
                  <a:pt x="373" y="191"/>
                  <a:pt x="374" y="192"/>
                </a:cubicBezTo>
                <a:cubicBezTo>
                  <a:pt x="374" y="192"/>
                  <a:pt x="374" y="190"/>
                  <a:pt x="375" y="190"/>
                </a:cubicBezTo>
                <a:cubicBezTo>
                  <a:pt x="375" y="190"/>
                  <a:pt x="375" y="190"/>
                  <a:pt x="375" y="190"/>
                </a:cubicBezTo>
                <a:cubicBezTo>
                  <a:pt x="376" y="190"/>
                  <a:pt x="376" y="190"/>
                  <a:pt x="376" y="190"/>
                </a:cubicBezTo>
                <a:cubicBezTo>
                  <a:pt x="376" y="191"/>
                  <a:pt x="376" y="189"/>
                  <a:pt x="377" y="190"/>
                </a:cubicBezTo>
                <a:cubicBezTo>
                  <a:pt x="377" y="190"/>
                  <a:pt x="377" y="190"/>
                  <a:pt x="377" y="191"/>
                </a:cubicBezTo>
                <a:cubicBezTo>
                  <a:pt x="378" y="190"/>
                  <a:pt x="378" y="189"/>
                  <a:pt x="379" y="190"/>
                </a:cubicBezTo>
                <a:cubicBezTo>
                  <a:pt x="380" y="190"/>
                  <a:pt x="380" y="190"/>
                  <a:pt x="380" y="189"/>
                </a:cubicBezTo>
                <a:cubicBezTo>
                  <a:pt x="380" y="190"/>
                  <a:pt x="381" y="189"/>
                  <a:pt x="381" y="189"/>
                </a:cubicBezTo>
                <a:cubicBezTo>
                  <a:pt x="381" y="189"/>
                  <a:pt x="381" y="189"/>
                  <a:pt x="381" y="189"/>
                </a:cubicBezTo>
                <a:cubicBezTo>
                  <a:pt x="382" y="189"/>
                  <a:pt x="382" y="189"/>
                  <a:pt x="382" y="189"/>
                </a:cubicBezTo>
                <a:cubicBezTo>
                  <a:pt x="381" y="189"/>
                  <a:pt x="381" y="189"/>
                  <a:pt x="381" y="189"/>
                </a:cubicBezTo>
                <a:cubicBezTo>
                  <a:pt x="381" y="189"/>
                  <a:pt x="381" y="189"/>
                  <a:pt x="380" y="189"/>
                </a:cubicBezTo>
                <a:cubicBezTo>
                  <a:pt x="380" y="189"/>
                  <a:pt x="380" y="189"/>
                  <a:pt x="380" y="189"/>
                </a:cubicBezTo>
                <a:cubicBezTo>
                  <a:pt x="380" y="189"/>
                  <a:pt x="380" y="189"/>
                  <a:pt x="380" y="189"/>
                </a:cubicBezTo>
                <a:cubicBezTo>
                  <a:pt x="380" y="189"/>
                  <a:pt x="380" y="189"/>
                  <a:pt x="380" y="188"/>
                </a:cubicBezTo>
                <a:cubicBezTo>
                  <a:pt x="381" y="189"/>
                  <a:pt x="381" y="188"/>
                  <a:pt x="382" y="188"/>
                </a:cubicBezTo>
                <a:cubicBezTo>
                  <a:pt x="382" y="188"/>
                  <a:pt x="382" y="189"/>
                  <a:pt x="382" y="189"/>
                </a:cubicBezTo>
                <a:cubicBezTo>
                  <a:pt x="382" y="189"/>
                  <a:pt x="383" y="189"/>
                  <a:pt x="384" y="188"/>
                </a:cubicBezTo>
                <a:cubicBezTo>
                  <a:pt x="384" y="188"/>
                  <a:pt x="383" y="189"/>
                  <a:pt x="383" y="188"/>
                </a:cubicBezTo>
                <a:cubicBezTo>
                  <a:pt x="383" y="187"/>
                  <a:pt x="383" y="188"/>
                  <a:pt x="384" y="187"/>
                </a:cubicBezTo>
                <a:cubicBezTo>
                  <a:pt x="383" y="187"/>
                  <a:pt x="383" y="187"/>
                  <a:pt x="383" y="187"/>
                </a:cubicBezTo>
                <a:cubicBezTo>
                  <a:pt x="383" y="186"/>
                  <a:pt x="383" y="187"/>
                  <a:pt x="383" y="186"/>
                </a:cubicBezTo>
                <a:cubicBezTo>
                  <a:pt x="383" y="186"/>
                  <a:pt x="383" y="186"/>
                  <a:pt x="383" y="186"/>
                </a:cubicBezTo>
                <a:cubicBezTo>
                  <a:pt x="384" y="187"/>
                  <a:pt x="384" y="186"/>
                  <a:pt x="385" y="186"/>
                </a:cubicBezTo>
                <a:cubicBezTo>
                  <a:pt x="385" y="187"/>
                  <a:pt x="384" y="186"/>
                  <a:pt x="384" y="187"/>
                </a:cubicBezTo>
                <a:cubicBezTo>
                  <a:pt x="384" y="187"/>
                  <a:pt x="385" y="187"/>
                  <a:pt x="385" y="187"/>
                </a:cubicBezTo>
                <a:cubicBezTo>
                  <a:pt x="385" y="187"/>
                  <a:pt x="385" y="186"/>
                  <a:pt x="386" y="186"/>
                </a:cubicBezTo>
                <a:cubicBezTo>
                  <a:pt x="386" y="186"/>
                  <a:pt x="386" y="187"/>
                  <a:pt x="386" y="187"/>
                </a:cubicBezTo>
                <a:cubicBezTo>
                  <a:pt x="386" y="187"/>
                  <a:pt x="386" y="187"/>
                  <a:pt x="387" y="187"/>
                </a:cubicBezTo>
                <a:cubicBezTo>
                  <a:pt x="387" y="187"/>
                  <a:pt x="386" y="187"/>
                  <a:pt x="386" y="186"/>
                </a:cubicBezTo>
                <a:cubicBezTo>
                  <a:pt x="387" y="186"/>
                  <a:pt x="388" y="186"/>
                  <a:pt x="388" y="185"/>
                </a:cubicBezTo>
                <a:cubicBezTo>
                  <a:pt x="388" y="185"/>
                  <a:pt x="388" y="186"/>
                  <a:pt x="387" y="185"/>
                </a:cubicBezTo>
                <a:cubicBezTo>
                  <a:pt x="387" y="185"/>
                  <a:pt x="387" y="185"/>
                  <a:pt x="387" y="185"/>
                </a:cubicBezTo>
                <a:cubicBezTo>
                  <a:pt x="388" y="185"/>
                  <a:pt x="387" y="185"/>
                  <a:pt x="388" y="184"/>
                </a:cubicBezTo>
                <a:cubicBezTo>
                  <a:pt x="388" y="183"/>
                  <a:pt x="387" y="184"/>
                  <a:pt x="387" y="185"/>
                </a:cubicBezTo>
                <a:cubicBezTo>
                  <a:pt x="387" y="184"/>
                  <a:pt x="387" y="184"/>
                  <a:pt x="387" y="184"/>
                </a:cubicBezTo>
                <a:cubicBezTo>
                  <a:pt x="387" y="183"/>
                  <a:pt x="388" y="183"/>
                  <a:pt x="387" y="183"/>
                </a:cubicBezTo>
                <a:cubicBezTo>
                  <a:pt x="387" y="183"/>
                  <a:pt x="387" y="183"/>
                  <a:pt x="387" y="183"/>
                </a:cubicBezTo>
                <a:cubicBezTo>
                  <a:pt x="387" y="183"/>
                  <a:pt x="387" y="183"/>
                  <a:pt x="386" y="183"/>
                </a:cubicBezTo>
                <a:cubicBezTo>
                  <a:pt x="386" y="183"/>
                  <a:pt x="386" y="184"/>
                  <a:pt x="386" y="184"/>
                </a:cubicBezTo>
                <a:cubicBezTo>
                  <a:pt x="386" y="184"/>
                  <a:pt x="385" y="184"/>
                  <a:pt x="385" y="185"/>
                </a:cubicBezTo>
                <a:cubicBezTo>
                  <a:pt x="384" y="184"/>
                  <a:pt x="383" y="185"/>
                  <a:pt x="382" y="185"/>
                </a:cubicBezTo>
                <a:cubicBezTo>
                  <a:pt x="382" y="184"/>
                  <a:pt x="383" y="185"/>
                  <a:pt x="383" y="184"/>
                </a:cubicBezTo>
                <a:cubicBezTo>
                  <a:pt x="382" y="184"/>
                  <a:pt x="381" y="184"/>
                  <a:pt x="380" y="185"/>
                </a:cubicBezTo>
                <a:cubicBezTo>
                  <a:pt x="380" y="185"/>
                  <a:pt x="380" y="184"/>
                  <a:pt x="379" y="185"/>
                </a:cubicBezTo>
                <a:cubicBezTo>
                  <a:pt x="379" y="185"/>
                  <a:pt x="379" y="184"/>
                  <a:pt x="379" y="184"/>
                </a:cubicBezTo>
                <a:cubicBezTo>
                  <a:pt x="379" y="183"/>
                  <a:pt x="379" y="184"/>
                  <a:pt x="379" y="184"/>
                </a:cubicBezTo>
                <a:cubicBezTo>
                  <a:pt x="379" y="184"/>
                  <a:pt x="378" y="185"/>
                  <a:pt x="379" y="185"/>
                </a:cubicBezTo>
                <a:cubicBezTo>
                  <a:pt x="378" y="185"/>
                  <a:pt x="378" y="186"/>
                  <a:pt x="377" y="186"/>
                </a:cubicBezTo>
                <a:cubicBezTo>
                  <a:pt x="378" y="185"/>
                  <a:pt x="378" y="184"/>
                  <a:pt x="378" y="184"/>
                </a:cubicBezTo>
                <a:cubicBezTo>
                  <a:pt x="378" y="183"/>
                  <a:pt x="377" y="185"/>
                  <a:pt x="376" y="186"/>
                </a:cubicBezTo>
                <a:cubicBezTo>
                  <a:pt x="376" y="185"/>
                  <a:pt x="376" y="185"/>
                  <a:pt x="375" y="186"/>
                </a:cubicBezTo>
                <a:cubicBezTo>
                  <a:pt x="375" y="186"/>
                  <a:pt x="376" y="186"/>
                  <a:pt x="375" y="186"/>
                </a:cubicBezTo>
                <a:cubicBezTo>
                  <a:pt x="375" y="186"/>
                  <a:pt x="375" y="186"/>
                  <a:pt x="375" y="186"/>
                </a:cubicBezTo>
                <a:cubicBezTo>
                  <a:pt x="375" y="186"/>
                  <a:pt x="375" y="186"/>
                  <a:pt x="375" y="186"/>
                </a:cubicBezTo>
                <a:cubicBezTo>
                  <a:pt x="374" y="186"/>
                  <a:pt x="374" y="187"/>
                  <a:pt x="373" y="187"/>
                </a:cubicBezTo>
                <a:cubicBezTo>
                  <a:pt x="373" y="187"/>
                  <a:pt x="373" y="187"/>
                  <a:pt x="373" y="187"/>
                </a:cubicBezTo>
                <a:cubicBezTo>
                  <a:pt x="373" y="186"/>
                  <a:pt x="373" y="186"/>
                  <a:pt x="374" y="185"/>
                </a:cubicBezTo>
                <a:cubicBezTo>
                  <a:pt x="373" y="185"/>
                  <a:pt x="373" y="186"/>
                  <a:pt x="372" y="186"/>
                </a:cubicBezTo>
                <a:cubicBezTo>
                  <a:pt x="372" y="186"/>
                  <a:pt x="372" y="186"/>
                  <a:pt x="372" y="186"/>
                </a:cubicBezTo>
                <a:cubicBezTo>
                  <a:pt x="372" y="186"/>
                  <a:pt x="372" y="186"/>
                  <a:pt x="372" y="186"/>
                </a:cubicBezTo>
                <a:cubicBezTo>
                  <a:pt x="372" y="186"/>
                  <a:pt x="372" y="185"/>
                  <a:pt x="371" y="186"/>
                </a:cubicBezTo>
                <a:cubicBezTo>
                  <a:pt x="371" y="186"/>
                  <a:pt x="371" y="186"/>
                  <a:pt x="371" y="186"/>
                </a:cubicBezTo>
                <a:cubicBezTo>
                  <a:pt x="371" y="186"/>
                  <a:pt x="371" y="186"/>
                  <a:pt x="371" y="186"/>
                </a:cubicBezTo>
                <a:cubicBezTo>
                  <a:pt x="372" y="186"/>
                  <a:pt x="372" y="187"/>
                  <a:pt x="372" y="187"/>
                </a:cubicBezTo>
                <a:cubicBezTo>
                  <a:pt x="373" y="187"/>
                  <a:pt x="372" y="188"/>
                  <a:pt x="372" y="188"/>
                </a:cubicBezTo>
                <a:cubicBezTo>
                  <a:pt x="372" y="187"/>
                  <a:pt x="371" y="187"/>
                  <a:pt x="371" y="187"/>
                </a:cubicBezTo>
                <a:cubicBezTo>
                  <a:pt x="371" y="186"/>
                  <a:pt x="371" y="187"/>
                  <a:pt x="371" y="187"/>
                </a:cubicBezTo>
                <a:cubicBezTo>
                  <a:pt x="370" y="187"/>
                  <a:pt x="371" y="186"/>
                  <a:pt x="371" y="186"/>
                </a:cubicBezTo>
                <a:cubicBezTo>
                  <a:pt x="371" y="186"/>
                  <a:pt x="370" y="186"/>
                  <a:pt x="371" y="185"/>
                </a:cubicBezTo>
                <a:cubicBezTo>
                  <a:pt x="370" y="185"/>
                  <a:pt x="370" y="186"/>
                  <a:pt x="369" y="186"/>
                </a:cubicBezTo>
                <a:cubicBezTo>
                  <a:pt x="369" y="185"/>
                  <a:pt x="370" y="185"/>
                  <a:pt x="370" y="184"/>
                </a:cubicBezTo>
                <a:cubicBezTo>
                  <a:pt x="369" y="184"/>
                  <a:pt x="369" y="185"/>
                  <a:pt x="368" y="184"/>
                </a:cubicBezTo>
                <a:cubicBezTo>
                  <a:pt x="368" y="185"/>
                  <a:pt x="369" y="184"/>
                  <a:pt x="369" y="185"/>
                </a:cubicBezTo>
                <a:cubicBezTo>
                  <a:pt x="369" y="185"/>
                  <a:pt x="369" y="185"/>
                  <a:pt x="368" y="185"/>
                </a:cubicBezTo>
                <a:cubicBezTo>
                  <a:pt x="369" y="185"/>
                  <a:pt x="369" y="186"/>
                  <a:pt x="369" y="186"/>
                </a:cubicBezTo>
                <a:cubicBezTo>
                  <a:pt x="369" y="186"/>
                  <a:pt x="369" y="186"/>
                  <a:pt x="369" y="187"/>
                </a:cubicBezTo>
                <a:cubicBezTo>
                  <a:pt x="368" y="187"/>
                  <a:pt x="369" y="186"/>
                  <a:pt x="368" y="186"/>
                </a:cubicBezTo>
                <a:cubicBezTo>
                  <a:pt x="368" y="187"/>
                  <a:pt x="366" y="187"/>
                  <a:pt x="366" y="186"/>
                </a:cubicBezTo>
                <a:cubicBezTo>
                  <a:pt x="365" y="187"/>
                  <a:pt x="365" y="186"/>
                  <a:pt x="365" y="187"/>
                </a:cubicBezTo>
                <a:cubicBezTo>
                  <a:pt x="365" y="187"/>
                  <a:pt x="365" y="186"/>
                  <a:pt x="364" y="186"/>
                </a:cubicBezTo>
                <a:cubicBezTo>
                  <a:pt x="365" y="186"/>
                  <a:pt x="365" y="185"/>
                  <a:pt x="366" y="185"/>
                </a:cubicBezTo>
                <a:cubicBezTo>
                  <a:pt x="365" y="185"/>
                  <a:pt x="364" y="185"/>
                  <a:pt x="364" y="186"/>
                </a:cubicBezTo>
                <a:cubicBezTo>
                  <a:pt x="363" y="186"/>
                  <a:pt x="364" y="185"/>
                  <a:pt x="363" y="185"/>
                </a:cubicBezTo>
                <a:cubicBezTo>
                  <a:pt x="363" y="186"/>
                  <a:pt x="363" y="186"/>
                  <a:pt x="362" y="186"/>
                </a:cubicBezTo>
                <a:cubicBezTo>
                  <a:pt x="362" y="186"/>
                  <a:pt x="361" y="186"/>
                  <a:pt x="362" y="187"/>
                </a:cubicBezTo>
                <a:cubicBezTo>
                  <a:pt x="361" y="187"/>
                  <a:pt x="361" y="188"/>
                  <a:pt x="361" y="187"/>
                </a:cubicBezTo>
                <a:cubicBezTo>
                  <a:pt x="361" y="188"/>
                  <a:pt x="360" y="188"/>
                  <a:pt x="360" y="188"/>
                </a:cubicBezTo>
                <a:cubicBezTo>
                  <a:pt x="360" y="188"/>
                  <a:pt x="360" y="188"/>
                  <a:pt x="360" y="187"/>
                </a:cubicBezTo>
                <a:cubicBezTo>
                  <a:pt x="360" y="188"/>
                  <a:pt x="359" y="188"/>
                  <a:pt x="359" y="188"/>
                </a:cubicBezTo>
                <a:cubicBezTo>
                  <a:pt x="359" y="188"/>
                  <a:pt x="359" y="187"/>
                  <a:pt x="359" y="187"/>
                </a:cubicBezTo>
                <a:cubicBezTo>
                  <a:pt x="360" y="186"/>
                  <a:pt x="361" y="187"/>
                  <a:pt x="361" y="186"/>
                </a:cubicBezTo>
                <a:cubicBezTo>
                  <a:pt x="361" y="185"/>
                  <a:pt x="361" y="186"/>
                  <a:pt x="361" y="185"/>
                </a:cubicBezTo>
                <a:cubicBezTo>
                  <a:pt x="360" y="187"/>
                  <a:pt x="358" y="186"/>
                  <a:pt x="357" y="187"/>
                </a:cubicBezTo>
                <a:cubicBezTo>
                  <a:pt x="356" y="186"/>
                  <a:pt x="354" y="188"/>
                  <a:pt x="353" y="188"/>
                </a:cubicBezTo>
                <a:cubicBezTo>
                  <a:pt x="353" y="188"/>
                  <a:pt x="353" y="188"/>
                  <a:pt x="353" y="187"/>
                </a:cubicBezTo>
                <a:cubicBezTo>
                  <a:pt x="353" y="188"/>
                  <a:pt x="353" y="188"/>
                  <a:pt x="353" y="188"/>
                </a:cubicBezTo>
                <a:cubicBezTo>
                  <a:pt x="353" y="188"/>
                  <a:pt x="353" y="187"/>
                  <a:pt x="352" y="187"/>
                </a:cubicBezTo>
                <a:cubicBezTo>
                  <a:pt x="352" y="187"/>
                  <a:pt x="352" y="187"/>
                  <a:pt x="352" y="187"/>
                </a:cubicBezTo>
                <a:cubicBezTo>
                  <a:pt x="352" y="187"/>
                  <a:pt x="353" y="186"/>
                  <a:pt x="354" y="186"/>
                </a:cubicBezTo>
                <a:cubicBezTo>
                  <a:pt x="354" y="186"/>
                  <a:pt x="354" y="186"/>
                  <a:pt x="354" y="186"/>
                </a:cubicBezTo>
                <a:cubicBezTo>
                  <a:pt x="354" y="186"/>
                  <a:pt x="354" y="186"/>
                  <a:pt x="354" y="186"/>
                </a:cubicBezTo>
                <a:cubicBezTo>
                  <a:pt x="355" y="186"/>
                  <a:pt x="355" y="186"/>
                  <a:pt x="355" y="186"/>
                </a:cubicBezTo>
                <a:cubicBezTo>
                  <a:pt x="355" y="186"/>
                  <a:pt x="355" y="186"/>
                  <a:pt x="355" y="186"/>
                </a:cubicBezTo>
                <a:cubicBezTo>
                  <a:pt x="355" y="186"/>
                  <a:pt x="355" y="186"/>
                  <a:pt x="355" y="186"/>
                </a:cubicBezTo>
                <a:cubicBezTo>
                  <a:pt x="356" y="186"/>
                  <a:pt x="356" y="186"/>
                  <a:pt x="356" y="186"/>
                </a:cubicBezTo>
                <a:cubicBezTo>
                  <a:pt x="356" y="186"/>
                  <a:pt x="356" y="186"/>
                  <a:pt x="356" y="186"/>
                </a:cubicBezTo>
                <a:cubicBezTo>
                  <a:pt x="356" y="186"/>
                  <a:pt x="357" y="186"/>
                  <a:pt x="357" y="186"/>
                </a:cubicBezTo>
                <a:cubicBezTo>
                  <a:pt x="357" y="186"/>
                  <a:pt x="356" y="185"/>
                  <a:pt x="356" y="185"/>
                </a:cubicBezTo>
                <a:cubicBezTo>
                  <a:pt x="356" y="185"/>
                  <a:pt x="357" y="185"/>
                  <a:pt x="357" y="185"/>
                </a:cubicBezTo>
                <a:cubicBezTo>
                  <a:pt x="357" y="185"/>
                  <a:pt x="357" y="185"/>
                  <a:pt x="358" y="185"/>
                </a:cubicBezTo>
                <a:cubicBezTo>
                  <a:pt x="358" y="185"/>
                  <a:pt x="358" y="185"/>
                  <a:pt x="358" y="185"/>
                </a:cubicBezTo>
                <a:cubicBezTo>
                  <a:pt x="358" y="185"/>
                  <a:pt x="359" y="185"/>
                  <a:pt x="359" y="185"/>
                </a:cubicBezTo>
                <a:cubicBezTo>
                  <a:pt x="359" y="185"/>
                  <a:pt x="359" y="185"/>
                  <a:pt x="359" y="185"/>
                </a:cubicBezTo>
                <a:cubicBezTo>
                  <a:pt x="359" y="185"/>
                  <a:pt x="359" y="184"/>
                  <a:pt x="360" y="185"/>
                </a:cubicBezTo>
                <a:cubicBezTo>
                  <a:pt x="360" y="185"/>
                  <a:pt x="360" y="185"/>
                  <a:pt x="360" y="184"/>
                </a:cubicBezTo>
                <a:cubicBezTo>
                  <a:pt x="360" y="184"/>
                  <a:pt x="360" y="184"/>
                  <a:pt x="360" y="184"/>
                </a:cubicBezTo>
                <a:cubicBezTo>
                  <a:pt x="360" y="184"/>
                  <a:pt x="360" y="184"/>
                  <a:pt x="360" y="184"/>
                </a:cubicBezTo>
                <a:cubicBezTo>
                  <a:pt x="360" y="184"/>
                  <a:pt x="360" y="184"/>
                  <a:pt x="359" y="184"/>
                </a:cubicBezTo>
                <a:cubicBezTo>
                  <a:pt x="359" y="184"/>
                  <a:pt x="359" y="184"/>
                  <a:pt x="359" y="184"/>
                </a:cubicBezTo>
                <a:cubicBezTo>
                  <a:pt x="358" y="184"/>
                  <a:pt x="357" y="185"/>
                  <a:pt x="356" y="185"/>
                </a:cubicBezTo>
                <a:cubicBezTo>
                  <a:pt x="356" y="185"/>
                  <a:pt x="356" y="184"/>
                  <a:pt x="356" y="184"/>
                </a:cubicBezTo>
                <a:cubicBezTo>
                  <a:pt x="357" y="184"/>
                  <a:pt x="357" y="184"/>
                  <a:pt x="357" y="184"/>
                </a:cubicBezTo>
                <a:cubicBezTo>
                  <a:pt x="357" y="184"/>
                  <a:pt x="357" y="184"/>
                  <a:pt x="357" y="184"/>
                </a:cubicBezTo>
                <a:cubicBezTo>
                  <a:pt x="357" y="184"/>
                  <a:pt x="357" y="184"/>
                  <a:pt x="357" y="184"/>
                </a:cubicBezTo>
                <a:cubicBezTo>
                  <a:pt x="357" y="184"/>
                  <a:pt x="357" y="184"/>
                  <a:pt x="357" y="184"/>
                </a:cubicBezTo>
                <a:cubicBezTo>
                  <a:pt x="358" y="183"/>
                  <a:pt x="358" y="182"/>
                  <a:pt x="359" y="182"/>
                </a:cubicBezTo>
                <a:cubicBezTo>
                  <a:pt x="359" y="182"/>
                  <a:pt x="359" y="183"/>
                  <a:pt x="358" y="183"/>
                </a:cubicBezTo>
                <a:cubicBezTo>
                  <a:pt x="358" y="184"/>
                  <a:pt x="359" y="184"/>
                  <a:pt x="359" y="184"/>
                </a:cubicBezTo>
                <a:cubicBezTo>
                  <a:pt x="359" y="184"/>
                  <a:pt x="359" y="182"/>
                  <a:pt x="360" y="182"/>
                </a:cubicBezTo>
                <a:cubicBezTo>
                  <a:pt x="360" y="183"/>
                  <a:pt x="360" y="183"/>
                  <a:pt x="360" y="183"/>
                </a:cubicBezTo>
                <a:cubicBezTo>
                  <a:pt x="361" y="184"/>
                  <a:pt x="361" y="182"/>
                  <a:pt x="362" y="182"/>
                </a:cubicBezTo>
                <a:cubicBezTo>
                  <a:pt x="362" y="182"/>
                  <a:pt x="362" y="182"/>
                  <a:pt x="362" y="182"/>
                </a:cubicBezTo>
                <a:cubicBezTo>
                  <a:pt x="362" y="182"/>
                  <a:pt x="362" y="182"/>
                  <a:pt x="362" y="182"/>
                </a:cubicBezTo>
                <a:cubicBezTo>
                  <a:pt x="362" y="182"/>
                  <a:pt x="362" y="182"/>
                  <a:pt x="362" y="182"/>
                </a:cubicBezTo>
                <a:cubicBezTo>
                  <a:pt x="362" y="183"/>
                  <a:pt x="362" y="183"/>
                  <a:pt x="362" y="183"/>
                </a:cubicBezTo>
                <a:cubicBezTo>
                  <a:pt x="362" y="183"/>
                  <a:pt x="362" y="183"/>
                  <a:pt x="362" y="183"/>
                </a:cubicBezTo>
                <a:cubicBezTo>
                  <a:pt x="362" y="183"/>
                  <a:pt x="362" y="183"/>
                  <a:pt x="362" y="183"/>
                </a:cubicBezTo>
                <a:cubicBezTo>
                  <a:pt x="362" y="183"/>
                  <a:pt x="362" y="183"/>
                  <a:pt x="363" y="183"/>
                </a:cubicBezTo>
                <a:cubicBezTo>
                  <a:pt x="362" y="183"/>
                  <a:pt x="362" y="182"/>
                  <a:pt x="362" y="182"/>
                </a:cubicBezTo>
                <a:cubicBezTo>
                  <a:pt x="362" y="182"/>
                  <a:pt x="363" y="182"/>
                  <a:pt x="363" y="182"/>
                </a:cubicBezTo>
                <a:cubicBezTo>
                  <a:pt x="363" y="182"/>
                  <a:pt x="364" y="182"/>
                  <a:pt x="364" y="182"/>
                </a:cubicBezTo>
                <a:cubicBezTo>
                  <a:pt x="364" y="182"/>
                  <a:pt x="364" y="182"/>
                  <a:pt x="364" y="183"/>
                </a:cubicBezTo>
                <a:cubicBezTo>
                  <a:pt x="364" y="182"/>
                  <a:pt x="365" y="182"/>
                  <a:pt x="365" y="182"/>
                </a:cubicBezTo>
                <a:cubicBezTo>
                  <a:pt x="365" y="182"/>
                  <a:pt x="365" y="182"/>
                  <a:pt x="366" y="182"/>
                </a:cubicBezTo>
                <a:cubicBezTo>
                  <a:pt x="366" y="182"/>
                  <a:pt x="367" y="182"/>
                  <a:pt x="368" y="181"/>
                </a:cubicBezTo>
                <a:cubicBezTo>
                  <a:pt x="368" y="182"/>
                  <a:pt x="367" y="182"/>
                  <a:pt x="367" y="182"/>
                </a:cubicBezTo>
                <a:cubicBezTo>
                  <a:pt x="368" y="182"/>
                  <a:pt x="368" y="181"/>
                  <a:pt x="369" y="181"/>
                </a:cubicBezTo>
                <a:cubicBezTo>
                  <a:pt x="369" y="181"/>
                  <a:pt x="369" y="181"/>
                  <a:pt x="369" y="181"/>
                </a:cubicBezTo>
                <a:cubicBezTo>
                  <a:pt x="369" y="181"/>
                  <a:pt x="369" y="181"/>
                  <a:pt x="369" y="181"/>
                </a:cubicBezTo>
                <a:cubicBezTo>
                  <a:pt x="369" y="181"/>
                  <a:pt x="369" y="181"/>
                  <a:pt x="369" y="181"/>
                </a:cubicBezTo>
                <a:cubicBezTo>
                  <a:pt x="370" y="181"/>
                  <a:pt x="370" y="180"/>
                  <a:pt x="370" y="181"/>
                </a:cubicBezTo>
                <a:cubicBezTo>
                  <a:pt x="370" y="180"/>
                  <a:pt x="370" y="181"/>
                  <a:pt x="369" y="180"/>
                </a:cubicBezTo>
                <a:cubicBezTo>
                  <a:pt x="369" y="180"/>
                  <a:pt x="369" y="180"/>
                  <a:pt x="369" y="180"/>
                </a:cubicBezTo>
                <a:cubicBezTo>
                  <a:pt x="370" y="180"/>
                  <a:pt x="371" y="179"/>
                  <a:pt x="372" y="179"/>
                </a:cubicBezTo>
                <a:cubicBezTo>
                  <a:pt x="372" y="180"/>
                  <a:pt x="371" y="181"/>
                  <a:pt x="371" y="180"/>
                </a:cubicBezTo>
                <a:cubicBezTo>
                  <a:pt x="370" y="180"/>
                  <a:pt x="370" y="181"/>
                  <a:pt x="370" y="181"/>
                </a:cubicBezTo>
                <a:cubicBezTo>
                  <a:pt x="370" y="181"/>
                  <a:pt x="371" y="181"/>
                  <a:pt x="372" y="180"/>
                </a:cubicBezTo>
                <a:cubicBezTo>
                  <a:pt x="372" y="180"/>
                  <a:pt x="372" y="181"/>
                  <a:pt x="372" y="181"/>
                </a:cubicBezTo>
                <a:cubicBezTo>
                  <a:pt x="373" y="180"/>
                  <a:pt x="374" y="180"/>
                  <a:pt x="375" y="179"/>
                </a:cubicBezTo>
                <a:cubicBezTo>
                  <a:pt x="376" y="180"/>
                  <a:pt x="375" y="180"/>
                  <a:pt x="375" y="180"/>
                </a:cubicBezTo>
                <a:cubicBezTo>
                  <a:pt x="375" y="180"/>
                  <a:pt x="375" y="180"/>
                  <a:pt x="376" y="181"/>
                </a:cubicBezTo>
                <a:cubicBezTo>
                  <a:pt x="376" y="180"/>
                  <a:pt x="377" y="180"/>
                  <a:pt x="378" y="180"/>
                </a:cubicBezTo>
                <a:cubicBezTo>
                  <a:pt x="379" y="180"/>
                  <a:pt x="379" y="179"/>
                  <a:pt x="380" y="178"/>
                </a:cubicBezTo>
                <a:cubicBezTo>
                  <a:pt x="379" y="178"/>
                  <a:pt x="379" y="179"/>
                  <a:pt x="378" y="178"/>
                </a:cubicBezTo>
                <a:cubicBezTo>
                  <a:pt x="378" y="179"/>
                  <a:pt x="378" y="179"/>
                  <a:pt x="378" y="179"/>
                </a:cubicBezTo>
                <a:cubicBezTo>
                  <a:pt x="378" y="179"/>
                  <a:pt x="378" y="179"/>
                  <a:pt x="377" y="179"/>
                </a:cubicBezTo>
                <a:cubicBezTo>
                  <a:pt x="377" y="179"/>
                  <a:pt x="377" y="179"/>
                  <a:pt x="378" y="179"/>
                </a:cubicBezTo>
                <a:cubicBezTo>
                  <a:pt x="377" y="178"/>
                  <a:pt x="376" y="178"/>
                  <a:pt x="375" y="179"/>
                </a:cubicBezTo>
                <a:cubicBezTo>
                  <a:pt x="375" y="178"/>
                  <a:pt x="373" y="179"/>
                  <a:pt x="373" y="179"/>
                </a:cubicBezTo>
                <a:cubicBezTo>
                  <a:pt x="372" y="179"/>
                  <a:pt x="372" y="178"/>
                  <a:pt x="372" y="179"/>
                </a:cubicBezTo>
                <a:cubicBezTo>
                  <a:pt x="370" y="179"/>
                  <a:pt x="369" y="179"/>
                  <a:pt x="368" y="180"/>
                </a:cubicBezTo>
                <a:cubicBezTo>
                  <a:pt x="368" y="179"/>
                  <a:pt x="367" y="180"/>
                  <a:pt x="367" y="179"/>
                </a:cubicBezTo>
                <a:cubicBezTo>
                  <a:pt x="367" y="179"/>
                  <a:pt x="366" y="179"/>
                  <a:pt x="366" y="179"/>
                </a:cubicBezTo>
                <a:cubicBezTo>
                  <a:pt x="366" y="179"/>
                  <a:pt x="366" y="179"/>
                  <a:pt x="366" y="178"/>
                </a:cubicBezTo>
                <a:cubicBezTo>
                  <a:pt x="366" y="178"/>
                  <a:pt x="366" y="178"/>
                  <a:pt x="366" y="178"/>
                </a:cubicBezTo>
                <a:cubicBezTo>
                  <a:pt x="366" y="178"/>
                  <a:pt x="366" y="178"/>
                  <a:pt x="366" y="178"/>
                </a:cubicBezTo>
                <a:cubicBezTo>
                  <a:pt x="366" y="178"/>
                  <a:pt x="366" y="178"/>
                  <a:pt x="366" y="178"/>
                </a:cubicBezTo>
                <a:cubicBezTo>
                  <a:pt x="366" y="178"/>
                  <a:pt x="366" y="178"/>
                  <a:pt x="366" y="178"/>
                </a:cubicBezTo>
                <a:cubicBezTo>
                  <a:pt x="366" y="178"/>
                  <a:pt x="366" y="178"/>
                  <a:pt x="366" y="178"/>
                </a:cubicBezTo>
                <a:cubicBezTo>
                  <a:pt x="367" y="178"/>
                  <a:pt x="366" y="179"/>
                  <a:pt x="366" y="179"/>
                </a:cubicBezTo>
                <a:cubicBezTo>
                  <a:pt x="367" y="179"/>
                  <a:pt x="367" y="178"/>
                  <a:pt x="367" y="178"/>
                </a:cubicBezTo>
                <a:cubicBezTo>
                  <a:pt x="368" y="179"/>
                  <a:pt x="367" y="178"/>
                  <a:pt x="368" y="179"/>
                </a:cubicBezTo>
                <a:cubicBezTo>
                  <a:pt x="369" y="178"/>
                  <a:pt x="369" y="178"/>
                  <a:pt x="369" y="178"/>
                </a:cubicBezTo>
                <a:cubicBezTo>
                  <a:pt x="369" y="178"/>
                  <a:pt x="369" y="178"/>
                  <a:pt x="369" y="179"/>
                </a:cubicBezTo>
                <a:cubicBezTo>
                  <a:pt x="369" y="179"/>
                  <a:pt x="369" y="178"/>
                  <a:pt x="369" y="179"/>
                </a:cubicBezTo>
                <a:cubicBezTo>
                  <a:pt x="370" y="179"/>
                  <a:pt x="370" y="178"/>
                  <a:pt x="371" y="178"/>
                </a:cubicBezTo>
                <a:cubicBezTo>
                  <a:pt x="371" y="178"/>
                  <a:pt x="371" y="178"/>
                  <a:pt x="371" y="178"/>
                </a:cubicBezTo>
                <a:cubicBezTo>
                  <a:pt x="371" y="178"/>
                  <a:pt x="371" y="178"/>
                  <a:pt x="371" y="178"/>
                </a:cubicBezTo>
                <a:cubicBezTo>
                  <a:pt x="371" y="177"/>
                  <a:pt x="371" y="178"/>
                  <a:pt x="371" y="177"/>
                </a:cubicBezTo>
                <a:cubicBezTo>
                  <a:pt x="371" y="177"/>
                  <a:pt x="371" y="177"/>
                  <a:pt x="371" y="177"/>
                </a:cubicBezTo>
                <a:cubicBezTo>
                  <a:pt x="371" y="177"/>
                  <a:pt x="371" y="177"/>
                  <a:pt x="371" y="178"/>
                </a:cubicBezTo>
                <a:cubicBezTo>
                  <a:pt x="371" y="178"/>
                  <a:pt x="371" y="177"/>
                  <a:pt x="371" y="177"/>
                </a:cubicBezTo>
                <a:cubicBezTo>
                  <a:pt x="371" y="177"/>
                  <a:pt x="372" y="178"/>
                  <a:pt x="372" y="178"/>
                </a:cubicBezTo>
                <a:cubicBezTo>
                  <a:pt x="372" y="177"/>
                  <a:pt x="372" y="177"/>
                  <a:pt x="372" y="177"/>
                </a:cubicBezTo>
                <a:cubicBezTo>
                  <a:pt x="372" y="177"/>
                  <a:pt x="373" y="177"/>
                  <a:pt x="372" y="176"/>
                </a:cubicBezTo>
                <a:cubicBezTo>
                  <a:pt x="372" y="176"/>
                  <a:pt x="372" y="177"/>
                  <a:pt x="372" y="176"/>
                </a:cubicBezTo>
                <a:cubicBezTo>
                  <a:pt x="372" y="176"/>
                  <a:pt x="372" y="177"/>
                  <a:pt x="372" y="177"/>
                </a:cubicBezTo>
                <a:cubicBezTo>
                  <a:pt x="372" y="177"/>
                  <a:pt x="372" y="177"/>
                  <a:pt x="372" y="176"/>
                </a:cubicBezTo>
                <a:cubicBezTo>
                  <a:pt x="372" y="177"/>
                  <a:pt x="372" y="177"/>
                  <a:pt x="372" y="177"/>
                </a:cubicBezTo>
                <a:cubicBezTo>
                  <a:pt x="371" y="176"/>
                  <a:pt x="371" y="176"/>
                  <a:pt x="371" y="176"/>
                </a:cubicBezTo>
                <a:cubicBezTo>
                  <a:pt x="371" y="177"/>
                  <a:pt x="370" y="177"/>
                  <a:pt x="370" y="178"/>
                </a:cubicBezTo>
                <a:cubicBezTo>
                  <a:pt x="370" y="178"/>
                  <a:pt x="370" y="178"/>
                  <a:pt x="369" y="178"/>
                </a:cubicBezTo>
                <a:cubicBezTo>
                  <a:pt x="369" y="178"/>
                  <a:pt x="369" y="177"/>
                  <a:pt x="369" y="177"/>
                </a:cubicBezTo>
                <a:cubicBezTo>
                  <a:pt x="369" y="177"/>
                  <a:pt x="369" y="177"/>
                  <a:pt x="369" y="177"/>
                </a:cubicBezTo>
                <a:cubicBezTo>
                  <a:pt x="370" y="177"/>
                  <a:pt x="370" y="177"/>
                  <a:pt x="370" y="176"/>
                </a:cubicBezTo>
                <a:cubicBezTo>
                  <a:pt x="370" y="176"/>
                  <a:pt x="369" y="177"/>
                  <a:pt x="369" y="176"/>
                </a:cubicBezTo>
                <a:cubicBezTo>
                  <a:pt x="369" y="176"/>
                  <a:pt x="369" y="177"/>
                  <a:pt x="369" y="177"/>
                </a:cubicBezTo>
                <a:cubicBezTo>
                  <a:pt x="369" y="177"/>
                  <a:pt x="369" y="177"/>
                  <a:pt x="369" y="177"/>
                </a:cubicBezTo>
                <a:cubicBezTo>
                  <a:pt x="368" y="177"/>
                  <a:pt x="369" y="177"/>
                  <a:pt x="368" y="177"/>
                </a:cubicBezTo>
                <a:cubicBezTo>
                  <a:pt x="368" y="177"/>
                  <a:pt x="368" y="177"/>
                  <a:pt x="368" y="177"/>
                </a:cubicBezTo>
                <a:cubicBezTo>
                  <a:pt x="368" y="177"/>
                  <a:pt x="368" y="177"/>
                  <a:pt x="368" y="177"/>
                </a:cubicBezTo>
                <a:cubicBezTo>
                  <a:pt x="368" y="178"/>
                  <a:pt x="367" y="178"/>
                  <a:pt x="367" y="178"/>
                </a:cubicBezTo>
                <a:cubicBezTo>
                  <a:pt x="367" y="177"/>
                  <a:pt x="367" y="177"/>
                  <a:pt x="366" y="177"/>
                </a:cubicBezTo>
                <a:cubicBezTo>
                  <a:pt x="367" y="176"/>
                  <a:pt x="367" y="176"/>
                  <a:pt x="368" y="177"/>
                </a:cubicBezTo>
                <a:cubicBezTo>
                  <a:pt x="368" y="176"/>
                  <a:pt x="368" y="176"/>
                  <a:pt x="369" y="176"/>
                </a:cubicBezTo>
                <a:cubicBezTo>
                  <a:pt x="369" y="176"/>
                  <a:pt x="369" y="176"/>
                  <a:pt x="369" y="175"/>
                </a:cubicBezTo>
                <a:cubicBezTo>
                  <a:pt x="369" y="175"/>
                  <a:pt x="370" y="175"/>
                  <a:pt x="370" y="176"/>
                </a:cubicBezTo>
                <a:cubicBezTo>
                  <a:pt x="371" y="175"/>
                  <a:pt x="372" y="175"/>
                  <a:pt x="373" y="175"/>
                </a:cubicBezTo>
                <a:cubicBezTo>
                  <a:pt x="373" y="176"/>
                  <a:pt x="373" y="176"/>
                  <a:pt x="373" y="177"/>
                </a:cubicBezTo>
                <a:cubicBezTo>
                  <a:pt x="374" y="176"/>
                  <a:pt x="375" y="175"/>
                  <a:pt x="376" y="176"/>
                </a:cubicBezTo>
                <a:cubicBezTo>
                  <a:pt x="376" y="176"/>
                  <a:pt x="376" y="176"/>
                  <a:pt x="376" y="177"/>
                </a:cubicBezTo>
                <a:cubicBezTo>
                  <a:pt x="376" y="176"/>
                  <a:pt x="376" y="176"/>
                  <a:pt x="376" y="176"/>
                </a:cubicBezTo>
                <a:cubicBezTo>
                  <a:pt x="376" y="176"/>
                  <a:pt x="376" y="176"/>
                  <a:pt x="376" y="175"/>
                </a:cubicBezTo>
                <a:cubicBezTo>
                  <a:pt x="376" y="175"/>
                  <a:pt x="376" y="176"/>
                  <a:pt x="376" y="176"/>
                </a:cubicBezTo>
                <a:cubicBezTo>
                  <a:pt x="375" y="175"/>
                  <a:pt x="376" y="174"/>
                  <a:pt x="375" y="173"/>
                </a:cubicBezTo>
                <a:cubicBezTo>
                  <a:pt x="376" y="173"/>
                  <a:pt x="377" y="173"/>
                  <a:pt x="377" y="173"/>
                </a:cubicBezTo>
                <a:cubicBezTo>
                  <a:pt x="377" y="173"/>
                  <a:pt x="377" y="173"/>
                  <a:pt x="377" y="172"/>
                </a:cubicBezTo>
                <a:cubicBezTo>
                  <a:pt x="377" y="172"/>
                  <a:pt x="377" y="172"/>
                  <a:pt x="377" y="172"/>
                </a:cubicBezTo>
                <a:cubicBezTo>
                  <a:pt x="377" y="172"/>
                  <a:pt x="377" y="172"/>
                  <a:pt x="377" y="172"/>
                </a:cubicBezTo>
                <a:cubicBezTo>
                  <a:pt x="377" y="172"/>
                  <a:pt x="377" y="172"/>
                  <a:pt x="377" y="172"/>
                </a:cubicBezTo>
                <a:cubicBezTo>
                  <a:pt x="377" y="172"/>
                  <a:pt x="377" y="172"/>
                  <a:pt x="378" y="172"/>
                </a:cubicBezTo>
                <a:cubicBezTo>
                  <a:pt x="378" y="172"/>
                  <a:pt x="377" y="172"/>
                  <a:pt x="377" y="172"/>
                </a:cubicBezTo>
                <a:cubicBezTo>
                  <a:pt x="377" y="171"/>
                  <a:pt x="378" y="171"/>
                  <a:pt x="378" y="170"/>
                </a:cubicBezTo>
                <a:cubicBezTo>
                  <a:pt x="378" y="171"/>
                  <a:pt x="379" y="171"/>
                  <a:pt x="379" y="171"/>
                </a:cubicBezTo>
                <a:cubicBezTo>
                  <a:pt x="379" y="171"/>
                  <a:pt x="379" y="171"/>
                  <a:pt x="379" y="170"/>
                </a:cubicBezTo>
                <a:cubicBezTo>
                  <a:pt x="379" y="170"/>
                  <a:pt x="379" y="170"/>
                  <a:pt x="379" y="170"/>
                </a:cubicBezTo>
                <a:cubicBezTo>
                  <a:pt x="379" y="171"/>
                  <a:pt x="379" y="171"/>
                  <a:pt x="379" y="171"/>
                </a:cubicBezTo>
                <a:cubicBezTo>
                  <a:pt x="380" y="171"/>
                  <a:pt x="380" y="171"/>
                  <a:pt x="380" y="171"/>
                </a:cubicBezTo>
                <a:cubicBezTo>
                  <a:pt x="380" y="171"/>
                  <a:pt x="380" y="171"/>
                  <a:pt x="380" y="171"/>
                </a:cubicBezTo>
                <a:cubicBezTo>
                  <a:pt x="381" y="171"/>
                  <a:pt x="380" y="171"/>
                  <a:pt x="380" y="172"/>
                </a:cubicBezTo>
                <a:cubicBezTo>
                  <a:pt x="381" y="172"/>
                  <a:pt x="381" y="172"/>
                  <a:pt x="382" y="171"/>
                </a:cubicBezTo>
                <a:cubicBezTo>
                  <a:pt x="382" y="171"/>
                  <a:pt x="381" y="172"/>
                  <a:pt x="382" y="172"/>
                </a:cubicBezTo>
                <a:cubicBezTo>
                  <a:pt x="382" y="172"/>
                  <a:pt x="382" y="171"/>
                  <a:pt x="383" y="171"/>
                </a:cubicBezTo>
                <a:cubicBezTo>
                  <a:pt x="383" y="171"/>
                  <a:pt x="383" y="171"/>
                  <a:pt x="382" y="171"/>
                </a:cubicBezTo>
                <a:cubicBezTo>
                  <a:pt x="383" y="170"/>
                  <a:pt x="383" y="170"/>
                  <a:pt x="383" y="170"/>
                </a:cubicBezTo>
                <a:cubicBezTo>
                  <a:pt x="384" y="170"/>
                  <a:pt x="385" y="170"/>
                  <a:pt x="386" y="169"/>
                </a:cubicBezTo>
                <a:cubicBezTo>
                  <a:pt x="386" y="169"/>
                  <a:pt x="386" y="169"/>
                  <a:pt x="386" y="168"/>
                </a:cubicBezTo>
                <a:cubicBezTo>
                  <a:pt x="387" y="168"/>
                  <a:pt x="387" y="168"/>
                  <a:pt x="387" y="169"/>
                </a:cubicBezTo>
                <a:cubicBezTo>
                  <a:pt x="387" y="169"/>
                  <a:pt x="387" y="169"/>
                  <a:pt x="387" y="169"/>
                </a:cubicBezTo>
                <a:cubicBezTo>
                  <a:pt x="387" y="169"/>
                  <a:pt x="387" y="169"/>
                  <a:pt x="388" y="169"/>
                </a:cubicBezTo>
                <a:cubicBezTo>
                  <a:pt x="388" y="169"/>
                  <a:pt x="388" y="169"/>
                  <a:pt x="388" y="169"/>
                </a:cubicBezTo>
                <a:cubicBezTo>
                  <a:pt x="388" y="169"/>
                  <a:pt x="388" y="169"/>
                  <a:pt x="388" y="168"/>
                </a:cubicBezTo>
                <a:cubicBezTo>
                  <a:pt x="388" y="168"/>
                  <a:pt x="388" y="168"/>
                  <a:pt x="389" y="168"/>
                </a:cubicBezTo>
                <a:cubicBezTo>
                  <a:pt x="388" y="168"/>
                  <a:pt x="388" y="168"/>
                  <a:pt x="388" y="167"/>
                </a:cubicBezTo>
                <a:cubicBezTo>
                  <a:pt x="388" y="167"/>
                  <a:pt x="388" y="167"/>
                  <a:pt x="388" y="167"/>
                </a:cubicBezTo>
                <a:cubicBezTo>
                  <a:pt x="388" y="167"/>
                  <a:pt x="388" y="167"/>
                  <a:pt x="388" y="168"/>
                </a:cubicBezTo>
                <a:cubicBezTo>
                  <a:pt x="387" y="168"/>
                  <a:pt x="387" y="167"/>
                  <a:pt x="387" y="167"/>
                </a:cubicBezTo>
                <a:cubicBezTo>
                  <a:pt x="387" y="168"/>
                  <a:pt x="387" y="168"/>
                  <a:pt x="387" y="168"/>
                </a:cubicBezTo>
                <a:cubicBezTo>
                  <a:pt x="387" y="168"/>
                  <a:pt x="387" y="168"/>
                  <a:pt x="387" y="168"/>
                </a:cubicBezTo>
                <a:cubicBezTo>
                  <a:pt x="387" y="168"/>
                  <a:pt x="387" y="168"/>
                  <a:pt x="387" y="167"/>
                </a:cubicBezTo>
                <a:cubicBezTo>
                  <a:pt x="387" y="167"/>
                  <a:pt x="387" y="167"/>
                  <a:pt x="387" y="167"/>
                </a:cubicBezTo>
                <a:cubicBezTo>
                  <a:pt x="386" y="167"/>
                  <a:pt x="386" y="167"/>
                  <a:pt x="385" y="167"/>
                </a:cubicBezTo>
                <a:cubicBezTo>
                  <a:pt x="385" y="167"/>
                  <a:pt x="386" y="167"/>
                  <a:pt x="386" y="167"/>
                </a:cubicBezTo>
                <a:cubicBezTo>
                  <a:pt x="386" y="167"/>
                  <a:pt x="386" y="167"/>
                  <a:pt x="386" y="167"/>
                </a:cubicBezTo>
                <a:cubicBezTo>
                  <a:pt x="386" y="167"/>
                  <a:pt x="386" y="167"/>
                  <a:pt x="386" y="167"/>
                </a:cubicBezTo>
                <a:cubicBezTo>
                  <a:pt x="386" y="167"/>
                  <a:pt x="386" y="166"/>
                  <a:pt x="386" y="166"/>
                </a:cubicBezTo>
                <a:cubicBezTo>
                  <a:pt x="386" y="166"/>
                  <a:pt x="386" y="166"/>
                  <a:pt x="386" y="166"/>
                </a:cubicBezTo>
                <a:cubicBezTo>
                  <a:pt x="386" y="166"/>
                  <a:pt x="386" y="166"/>
                  <a:pt x="386" y="166"/>
                </a:cubicBezTo>
                <a:cubicBezTo>
                  <a:pt x="386" y="166"/>
                  <a:pt x="386" y="166"/>
                  <a:pt x="386" y="166"/>
                </a:cubicBezTo>
                <a:cubicBezTo>
                  <a:pt x="387" y="166"/>
                  <a:pt x="386" y="167"/>
                  <a:pt x="387" y="167"/>
                </a:cubicBezTo>
                <a:cubicBezTo>
                  <a:pt x="387" y="167"/>
                  <a:pt x="387" y="167"/>
                  <a:pt x="388" y="166"/>
                </a:cubicBezTo>
                <a:cubicBezTo>
                  <a:pt x="388" y="167"/>
                  <a:pt x="388" y="167"/>
                  <a:pt x="388" y="167"/>
                </a:cubicBezTo>
                <a:cubicBezTo>
                  <a:pt x="388" y="167"/>
                  <a:pt x="388" y="167"/>
                  <a:pt x="388" y="167"/>
                </a:cubicBezTo>
                <a:cubicBezTo>
                  <a:pt x="388" y="166"/>
                  <a:pt x="389" y="167"/>
                  <a:pt x="389" y="166"/>
                </a:cubicBezTo>
                <a:cubicBezTo>
                  <a:pt x="390" y="166"/>
                  <a:pt x="389" y="167"/>
                  <a:pt x="390" y="167"/>
                </a:cubicBezTo>
                <a:cubicBezTo>
                  <a:pt x="390" y="166"/>
                  <a:pt x="391" y="166"/>
                  <a:pt x="392" y="167"/>
                </a:cubicBezTo>
                <a:cubicBezTo>
                  <a:pt x="392" y="167"/>
                  <a:pt x="392" y="167"/>
                  <a:pt x="392" y="167"/>
                </a:cubicBezTo>
                <a:cubicBezTo>
                  <a:pt x="392" y="167"/>
                  <a:pt x="392" y="167"/>
                  <a:pt x="392" y="167"/>
                </a:cubicBezTo>
                <a:cubicBezTo>
                  <a:pt x="392" y="167"/>
                  <a:pt x="392" y="167"/>
                  <a:pt x="392" y="167"/>
                </a:cubicBezTo>
                <a:cubicBezTo>
                  <a:pt x="393" y="166"/>
                  <a:pt x="393" y="167"/>
                  <a:pt x="393" y="166"/>
                </a:cubicBezTo>
                <a:cubicBezTo>
                  <a:pt x="394" y="167"/>
                  <a:pt x="393" y="167"/>
                  <a:pt x="393" y="167"/>
                </a:cubicBezTo>
                <a:cubicBezTo>
                  <a:pt x="394" y="167"/>
                  <a:pt x="394" y="167"/>
                  <a:pt x="395" y="167"/>
                </a:cubicBezTo>
                <a:cubicBezTo>
                  <a:pt x="395" y="166"/>
                  <a:pt x="395" y="166"/>
                  <a:pt x="395" y="166"/>
                </a:cubicBezTo>
                <a:cubicBezTo>
                  <a:pt x="396" y="166"/>
                  <a:pt x="396" y="165"/>
                  <a:pt x="396" y="164"/>
                </a:cubicBezTo>
                <a:cubicBezTo>
                  <a:pt x="397" y="164"/>
                  <a:pt x="396" y="165"/>
                  <a:pt x="397" y="165"/>
                </a:cubicBezTo>
                <a:cubicBezTo>
                  <a:pt x="397" y="165"/>
                  <a:pt x="397" y="164"/>
                  <a:pt x="398" y="165"/>
                </a:cubicBezTo>
                <a:cubicBezTo>
                  <a:pt x="398" y="164"/>
                  <a:pt x="398" y="164"/>
                  <a:pt x="398" y="164"/>
                </a:cubicBezTo>
                <a:cubicBezTo>
                  <a:pt x="399" y="164"/>
                  <a:pt x="398" y="165"/>
                  <a:pt x="398" y="165"/>
                </a:cubicBezTo>
                <a:cubicBezTo>
                  <a:pt x="398" y="166"/>
                  <a:pt x="397" y="165"/>
                  <a:pt x="397" y="166"/>
                </a:cubicBezTo>
                <a:cubicBezTo>
                  <a:pt x="398" y="166"/>
                  <a:pt x="399" y="166"/>
                  <a:pt x="399" y="165"/>
                </a:cubicBezTo>
                <a:cubicBezTo>
                  <a:pt x="399" y="165"/>
                  <a:pt x="399" y="166"/>
                  <a:pt x="400" y="166"/>
                </a:cubicBezTo>
                <a:cubicBezTo>
                  <a:pt x="400" y="165"/>
                  <a:pt x="401" y="164"/>
                  <a:pt x="402" y="165"/>
                </a:cubicBezTo>
                <a:cubicBezTo>
                  <a:pt x="402" y="165"/>
                  <a:pt x="402" y="164"/>
                  <a:pt x="402" y="164"/>
                </a:cubicBezTo>
                <a:cubicBezTo>
                  <a:pt x="402" y="164"/>
                  <a:pt x="402" y="164"/>
                  <a:pt x="403" y="164"/>
                </a:cubicBezTo>
                <a:cubicBezTo>
                  <a:pt x="403" y="164"/>
                  <a:pt x="404" y="164"/>
                  <a:pt x="404" y="163"/>
                </a:cubicBezTo>
                <a:cubicBezTo>
                  <a:pt x="403" y="164"/>
                  <a:pt x="402" y="163"/>
                  <a:pt x="402" y="164"/>
                </a:cubicBezTo>
                <a:cubicBezTo>
                  <a:pt x="402" y="164"/>
                  <a:pt x="402" y="164"/>
                  <a:pt x="402" y="163"/>
                </a:cubicBezTo>
                <a:cubicBezTo>
                  <a:pt x="402" y="163"/>
                  <a:pt x="402" y="163"/>
                  <a:pt x="402" y="163"/>
                </a:cubicBezTo>
                <a:cubicBezTo>
                  <a:pt x="402" y="163"/>
                  <a:pt x="402" y="163"/>
                  <a:pt x="402" y="163"/>
                </a:cubicBezTo>
                <a:cubicBezTo>
                  <a:pt x="402" y="163"/>
                  <a:pt x="402" y="163"/>
                  <a:pt x="401" y="163"/>
                </a:cubicBezTo>
                <a:cubicBezTo>
                  <a:pt x="401" y="162"/>
                  <a:pt x="402" y="162"/>
                  <a:pt x="402" y="162"/>
                </a:cubicBezTo>
                <a:cubicBezTo>
                  <a:pt x="402" y="162"/>
                  <a:pt x="402" y="163"/>
                  <a:pt x="402" y="163"/>
                </a:cubicBezTo>
                <a:cubicBezTo>
                  <a:pt x="403" y="163"/>
                  <a:pt x="403" y="162"/>
                  <a:pt x="403" y="162"/>
                </a:cubicBezTo>
                <a:cubicBezTo>
                  <a:pt x="403" y="162"/>
                  <a:pt x="402" y="162"/>
                  <a:pt x="402" y="162"/>
                </a:cubicBezTo>
                <a:cubicBezTo>
                  <a:pt x="402" y="162"/>
                  <a:pt x="401" y="162"/>
                  <a:pt x="401" y="162"/>
                </a:cubicBezTo>
                <a:cubicBezTo>
                  <a:pt x="401" y="162"/>
                  <a:pt x="401" y="162"/>
                  <a:pt x="400" y="162"/>
                </a:cubicBezTo>
                <a:cubicBezTo>
                  <a:pt x="400" y="162"/>
                  <a:pt x="400" y="162"/>
                  <a:pt x="400" y="163"/>
                </a:cubicBezTo>
                <a:cubicBezTo>
                  <a:pt x="401" y="163"/>
                  <a:pt x="401" y="162"/>
                  <a:pt x="401" y="163"/>
                </a:cubicBezTo>
                <a:cubicBezTo>
                  <a:pt x="401" y="163"/>
                  <a:pt x="400" y="163"/>
                  <a:pt x="400" y="163"/>
                </a:cubicBezTo>
                <a:cubicBezTo>
                  <a:pt x="400" y="163"/>
                  <a:pt x="400" y="162"/>
                  <a:pt x="399" y="162"/>
                </a:cubicBezTo>
                <a:cubicBezTo>
                  <a:pt x="400" y="163"/>
                  <a:pt x="399" y="163"/>
                  <a:pt x="398" y="163"/>
                </a:cubicBezTo>
                <a:cubicBezTo>
                  <a:pt x="398" y="163"/>
                  <a:pt x="398" y="162"/>
                  <a:pt x="398" y="162"/>
                </a:cubicBezTo>
                <a:cubicBezTo>
                  <a:pt x="398" y="162"/>
                  <a:pt x="397" y="162"/>
                  <a:pt x="397" y="162"/>
                </a:cubicBezTo>
                <a:cubicBezTo>
                  <a:pt x="396" y="161"/>
                  <a:pt x="395" y="162"/>
                  <a:pt x="395" y="161"/>
                </a:cubicBezTo>
                <a:cubicBezTo>
                  <a:pt x="394" y="162"/>
                  <a:pt x="394" y="162"/>
                  <a:pt x="394" y="162"/>
                </a:cubicBezTo>
                <a:cubicBezTo>
                  <a:pt x="393" y="162"/>
                  <a:pt x="394" y="162"/>
                  <a:pt x="394" y="162"/>
                </a:cubicBezTo>
                <a:cubicBezTo>
                  <a:pt x="393" y="161"/>
                  <a:pt x="393" y="162"/>
                  <a:pt x="392" y="161"/>
                </a:cubicBezTo>
                <a:cubicBezTo>
                  <a:pt x="392" y="162"/>
                  <a:pt x="392" y="162"/>
                  <a:pt x="392" y="162"/>
                </a:cubicBezTo>
                <a:cubicBezTo>
                  <a:pt x="392" y="163"/>
                  <a:pt x="391" y="162"/>
                  <a:pt x="392" y="163"/>
                </a:cubicBezTo>
                <a:cubicBezTo>
                  <a:pt x="392" y="163"/>
                  <a:pt x="391" y="162"/>
                  <a:pt x="391" y="162"/>
                </a:cubicBezTo>
                <a:cubicBezTo>
                  <a:pt x="391" y="162"/>
                  <a:pt x="391" y="162"/>
                  <a:pt x="391" y="162"/>
                </a:cubicBezTo>
                <a:cubicBezTo>
                  <a:pt x="390" y="161"/>
                  <a:pt x="390" y="162"/>
                  <a:pt x="389" y="162"/>
                </a:cubicBezTo>
                <a:cubicBezTo>
                  <a:pt x="389" y="163"/>
                  <a:pt x="388" y="161"/>
                  <a:pt x="388" y="163"/>
                </a:cubicBezTo>
                <a:cubicBezTo>
                  <a:pt x="388" y="162"/>
                  <a:pt x="387" y="162"/>
                  <a:pt x="387" y="162"/>
                </a:cubicBezTo>
                <a:cubicBezTo>
                  <a:pt x="387" y="162"/>
                  <a:pt x="388" y="161"/>
                  <a:pt x="388" y="162"/>
                </a:cubicBezTo>
                <a:cubicBezTo>
                  <a:pt x="388" y="161"/>
                  <a:pt x="390" y="161"/>
                  <a:pt x="391" y="161"/>
                </a:cubicBezTo>
                <a:cubicBezTo>
                  <a:pt x="391" y="161"/>
                  <a:pt x="391" y="161"/>
                  <a:pt x="391" y="160"/>
                </a:cubicBezTo>
                <a:cubicBezTo>
                  <a:pt x="390" y="161"/>
                  <a:pt x="387" y="159"/>
                  <a:pt x="386" y="162"/>
                </a:cubicBezTo>
                <a:cubicBezTo>
                  <a:pt x="386" y="162"/>
                  <a:pt x="385" y="162"/>
                  <a:pt x="385" y="162"/>
                </a:cubicBezTo>
                <a:cubicBezTo>
                  <a:pt x="385" y="162"/>
                  <a:pt x="386" y="162"/>
                  <a:pt x="386" y="161"/>
                </a:cubicBezTo>
                <a:cubicBezTo>
                  <a:pt x="386" y="161"/>
                  <a:pt x="386" y="161"/>
                  <a:pt x="386" y="161"/>
                </a:cubicBezTo>
                <a:cubicBezTo>
                  <a:pt x="386" y="161"/>
                  <a:pt x="386" y="161"/>
                  <a:pt x="386" y="161"/>
                </a:cubicBezTo>
                <a:cubicBezTo>
                  <a:pt x="387" y="161"/>
                  <a:pt x="387" y="161"/>
                  <a:pt x="387" y="160"/>
                </a:cubicBezTo>
                <a:cubicBezTo>
                  <a:pt x="387" y="160"/>
                  <a:pt x="387" y="160"/>
                  <a:pt x="387" y="160"/>
                </a:cubicBezTo>
                <a:cubicBezTo>
                  <a:pt x="387" y="160"/>
                  <a:pt x="387" y="160"/>
                  <a:pt x="388" y="161"/>
                </a:cubicBezTo>
                <a:cubicBezTo>
                  <a:pt x="388" y="160"/>
                  <a:pt x="388" y="160"/>
                  <a:pt x="389" y="160"/>
                </a:cubicBezTo>
                <a:cubicBezTo>
                  <a:pt x="389" y="160"/>
                  <a:pt x="389" y="159"/>
                  <a:pt x="389" y="159"/>
                </a:cubicBezTo>
                <a:cubicBezTo>
                  <a:pt x="389" y="159"/>
                  <a:pt x="389" y="159"/>
                  <a:pt x="389" y="158"/>
                </a:cubicBezTo>
                <a:cubicBezTo>
                  <a:pt x="390" y="159"/>
                  <a:pt x="389" y="159"/>
                  <a:pt x="389" y="159"/>
                </a:cubicBezTo>
                <a:cubicBezTo>
                  <a:pt x="390" y="160"/>
                  <a:pt x="390" y="159"/>
                  <a:pt x="391" y="159"/>
                </a:cubicBezTo>
                <a:cubicBezTo>
                  <a:pt x="391" y="159"/>
                  <a:pt x="391" y="159"/>
                  <a:pt x="390" y="159"/>
                </a:cubicBezTo>
                <a:cubicBezTo>
                  <a:pt x="391" y="158"/>
                  <a:pt x="392" y="159"/>
                  <a:pt x="393" y="158"/>
                </a:cubicBezTo>
                <a:cubicBezTo>
                  <a:pt x="394" y="158"/>
                  <a:pt x="395" y="157"/>
                  <a:pt x="396" y="158"/>
                </a:cubicBezTo>
                <a:cubicBezTo>
                  <a:pt x="396" y="157"/>
                  <a:pt x="397" y="157"/>
                  <a:pt x="397" y="157"/>
                </a:cubicBezTo>
                <a:cubicBezTo>
                  <a:pt x="397" y="156"/>
                  <a:pt x="397" y="156"/>
                  <a:pt x="397" y="156"/>
                </a:cubicBezTo>
                <a:cubicBezTo>
                  <a:pt x="397" y="155"/>
                  <a:pt x="397" y="155"/>
                  <a:pt x="396" y="155"/>
                </a:cubicBezTo>
                <a:cubicBezTo>
                  <a:pt x="396" y="156"/>
                  <a:pt x="396" y="155"/>
                  <a:pt x="396" y="156"/>
                </a:cubicBezTo>
                <a:cubicBezTo>
                  <a:pt x="395" y="157"/>
                  <a:pt x="395" y="156"/>
                  <a:pt x="394" y="157"/>
                </a:cubicBezTo>
                <a:cubicBezTo>
                  <a:pt x="394" y="157"/>
                  <a:pt x="395" y="156"/>
                  <a:pt x="395" y="155"/>
                </a:cubicBezTo>
                <a:cubicBezTo>
                  <a:pt x="394" y="155"/>
                  <a:pt x="393" y="156"/>
                  <a:pt x="393" y="155"/>
                </a:cubicBezTo>
                <a:cubicBezTo>
                  <a:pt x="393" y="155"/>
                  <a:pt x="392" y="156"/>
                  <a:pt x="391" y="156"/>
                </a:cubicBezTo>
                <a:cubicBezTo>
                  <a:pt x="393" y="155"/>
                  <a:pt x="394" y="153"/>
                  <a:pt x="394" y="152"/>
                </a:cubicBezTo>
                <a:cubicBezTo>
                  <a:pt x="396" y="151"/>
                  <a:pt x="397" y="149"/>
                  <a:pt x="397" y="147"/>
                </a:cubicBezTo>
                <a:cubicBezTo>
                  <a:pt x="397" y="147"/>
                  <a:pt x="397" y="147"/>
                  <a:pt x="396" y="146"/>
                </a:cubicBezTo>
                <a:cubicBezTo>
                  <a:pt x="397" y="146"/>
                  <a:pt x="397" y="146"/>
                  <a:pt x="397" y="145"/>
                </a:cubicBezTo>
                <a:cubicBezTo>
                  <a:pt x="397" y="145"/>
                  <a:pt x="396" y="146"/>
                  <a:pt x="396" y="145"/>
                </a:cubicBezTo>
                <a:cubicBezTo>
                  <a:pt x="396" y="147"/>
                  <a:pt x="394" y="145"/>
                  <a:pt x="394" y="147"/>
                </a:cubicBezTo>
                <a:cubicBezTo>
                  <a:pt x="394" y="147"/>
                  <a:pt x="394" y="146"/>
                  <a:pt x="393" y="146"/>
                </a:cubicBezTo>
                <a:cubicBezTo>
                  <a:pt x="393" y="146"/>
                  <a:pt x="392" y="147"/>
                  <a:pt x="391" y="147"/>
                </a:cubicBezTo>
                <a:cubicBezTo>
                  <a:pt x="392" y="146"/>
                  <a:pt x="392" y="146"/>
                  <a:pt x="392" y="144"/>
                </a:cubicBezTo>
                <a:cubicBezTo>
                  <a:pt x="392" y="145"/>
                  <a:pt x="391" y="145"/>
                  <a:pt x="390" y="146"/>
                </a:cubicBezTo>
                <a:cubicBezTo>
                  <a:pt x="389" y="145"/>
                  <a:pt x="389" y="146"/>
                  <a:pt x="389" y="145"/>
                </a:cubicBezTo>
                <a:cubicBezTo>
                  <a:pt x="389" y="146"/>
                  <a:pt x="389" y="146"/>
                  <a:pt x="389" y="146"/>
                </a:cubicBezTo>
                <a:cubicBezTo>
                  <a:pt x="389" y="146"/>
                  <a:pt x="389" y="146"/>
                  <a:pt x="389" y="146"/>
                </a:cubicBezTo>
                <a:cubicBezTo>
                  <a:pt x="389" y="146"/>
                  <a:pt x="388" y="146"/>
                  <a:pt x="388" y="146"/>
                </a:cubicBezTo>
                <a:cubicBezTo>
                  <a:pt x="387" y="146"/>
                  <a:pt x="388" y="146"/>
                  <a:pt x="388" y="147"/>
                </a:cubicBezTo>
                <a:cubicBezTo>
                  <a:pt x="388" y="147"/>
                  <a:pt x="388" y="147"/>
                  <a:pt x="388" y="147"/>
                </a:cubicBezTo>
                <a:cubicBezTo>
                  <a:pt x="386" y="148"/>
                  <a:pt x="385" y="149"/>
                  <a:pt x="383" y="150"/>
                </a:cubicBezTo>
                <a:cubicBezTo>
                  <a:pt x="383" y="151"/>
                  <a:pt x="383" y="151"/>
                  <a:pt x="382" y="150"/>
                </a:cubicBezTo>
                <a:cubicBezTo>
                  <a:pt x="382" y="151"/>
                  <a:pt x="382" y="151"/>
                  <a:pt x="383" y="151"/>
                </a:cubicBezTo>
                <a:cubicBezTo>
                  <a:pt x="382" y="151"/>
                  <a:pt x="382" y="152"/>
                  <a:pt x="382" y="152"/>
                </a:cubicBezTo>
                <a:cubicBezTo>
                  <a:pt x="381" y="151"/>
                  <a:pt x="380" y="153"/>
                  <a:pt x="380" y="155"/>
                </a:cubicBezTo>
                <a:cubicBezTo>
                  <a:pt x="379" y="154"/>
                  <a:pt x="380" y="153"/>
                  <a:pt x="380" y="153"/>
                </a:cubicBezTo>
                <a:cubicBezTo>
                  <a:pt x="380" y="153"/>
                  <a:pt x="379" y="153"/>
                  <a:pt x="379" y="152"/>
                </a:cubicBezTo>
                <a:cubicBezTo>
                  <a:pt x="379" y="151"/>
                  <a:pt x="379" y="152"/>
                  <a:pt x="379" y="151"/>
                </a:cubicBezTo>
                <a:cubicBezTo>
                  <a:pt x="379" y="150"/>
                  <a:pt x="379" y="152"/>
                  <a:pt x="379" y="151"/>
                </a:cubicBezTo>
                <a:cubicBezTo>
                  <a:pt x="378" y="152"/>
                  <a:pt x="379" y="152"/>
                  <a:pt x="378" y="152"/>
                </a:cubicBezTo>
                <a:cubicBezTo>
                  <a:pt x="378" y="152"/>
                  <a:pt x="378" y="153"/>
                  <a:pt x="378" y="152"/>
                </a:cubicBezTo>
                <a:cubicBezTo>
                  <a:pt x="378" y="152"/>
                  <a:pt x="378" y="151"/>
                  <a:pt x="378" y="151"/>
                </a:cubicBezTo>
                <a:cubicBezTo>
                  <a:pt x="378" y="151"/>
                  <a:pt x="378" y="151"/>
                  <a:pt x="378" y="150"/>
                </a:cubicBezTo>
                <a:cubicBezTo>
                  <a:pt x="378" y="152"/>
                  <a:pt x="379" y="150"/>
                  <a:pt x="380" y="150"/>
                </a:cubicBezTo>
                <a:cubicBezTo>
                  <a:pt x="380" y="150"/>
                  <a:pt x="380" y="151"/>
                  <a:pt x="380" y="151"/>
                </a:cubicBezTo>
                <a:cubicBezTo>
                  <a:pt x="381" y="150"/>
                  <a:pt x="381" y="149"/>
                  <a:pt x="381" y="148"/>
                </a:cubicBezTo>
                <a:cubicBezTo>
                  <a:pt x="381" y="148"/>
                  <a:pt x="381" y="148"/>
                  <a:pt x="382" y="148"/>
                </a:cubicBezTo>
                <a:cubicBezTo>
                  <a:pt x="381" y="149"/>
                  <a:pt x="381" y="149"/>
                  <a:pt x="381" y="150"/>
                </a:cubicBezTo>
                <a:cubicBezTo>
                  <a:pt x="381" y="150"/>
                  <a:pt x="382" y="149"/>
                  <a:pt x="382" y="148"/>
                </a:cubicBezTo>
                <a:cubicBezTo>
                  <a:pt x="382" y="148"/>
                  <a:pt x="382" y="148"/>
                  <a:pt x="382" y="148"/>
                </a:cubicBezTo>
                <a:cubicBezTo>
                  <a:pt x="382" y="148"/>
                  <a:pt x="382" y="148"/>
                  <a:pt x="382" y="148"/>
                </a:cubicBezTo>
                <a:cubicBezTo>
                  <a:pt x="383" y="148"/>
                  <a:pt x="383" y="148"/>
                  <a:pt x="384" y="147"/>
                </a:cubicBezTo>
                <a:cubicBezTo>
                  <a:pt x="384" y="147"/>
                  <a:pt x="384" y="148"/>
                  <a:pt x="384" y="148"/>
                </a:cubicBezTo>
                <a:cubicBezTo>
                  <a:pt x="384" y="148"/>
                  <a:pt x="384" y="148"/>
                  <a:pt x="384" y="147"/>
                </a:cubicBezTo>
                <a:cubicBezTo>
                  <a:pt x="385" y="148"/>
                  <a:pt x="385" y="148"/>
                  <a:pt x="385" y="148"/>
                </a:cubicBezTo>
                <a:cubicBezTo>
                  <a:pt x="385" y="147"/>
                  <a:pt x="386" y="147"/>
                  <a:pt x="386" y="147"/>
                </a:cubicBezTo>
                <a:cubicBezTo>
                  <a:pt x="387" y="147"/>
                  <a:pt x="387" y="147"/>
                  <a:pt x="387" y="147"/>
                </a:cubicBezTo>
                <a:cubicBezTo>
                  <a:pt x="388" y="147"/>
                  <a:pt x="387" y="147"/>
                  <a:pt x="387" y="146"/>
                </a:cubicBezTo>
                <a:cubicBezTo>
                  <a:pt x="387" y="146"/>
                  <a:pt x="387" y="146"/>
                  <a:pt x="387" y="146"/>
                </a:cubicBezTo>
                <a:cubicBezTo>
                  <a:pt x="386" y="146"/>
                  <a:pt x="385" y="147"/>
                  <a:pt x="384" y="147"/>
                </a:cubicBezTo>
                <a:cubicBezTo>
                  <a:pt x="384" y="146"/>
                  <a:pt x="384" y="146"/>
                  <a:pt x="385" y="146"/>
                </a:cubicBezTo>
                <a:cubicBezTo>
                  <a:pt x="384" y="145"/>
                  <a:pt x="383" y="147"/>
                  <a:pt x="383" y="147"/>
                </a:cubicBezTo>
                <a:cubicBezTo>
                  <a:pt x="383" y="146"/>
                  <a:pt x="384" y="145"/>
                  <a:pt x="385" y="145"/>
                </a:cubicBezTo>
                <a:cubicBezTo>
                  <a:pt x="386" y="144"/>
                  <a:pt x="387" y="143"/>
                  <a:pt x="388" y="144"/>
                </a:cubicBezTo>
                <a:cubicBezTo>
                  <a:pt x="390" y="141"/>
                  <a:pt x="393" y="140"/>
                  <a:pt x="395" y="138"/>
                </a:cubicBezTo>
                <a:cubicBezTo>
                  <a:pt x="394" y="137"/>
                  <a:pt x="394" y="138"/>
                  <a:pt x="393" y="137"/>
                </a:cubicBezTo>
                <a:cubicBezTo>
                  <a:pt x="392" y="137"/>
                  <a:pt x="391" y="138"/>
                  <a:pt x="391" y="137"/>
                </a:cubicBezTo>
                <a:cubicBezTo>
                  <a:pt x="390" y="137"/>
                  <a:pt x="391" y="137"/>
                  <a:pt x="390" y="138"/>
                </a:cubicBezTo>
                <a:cubicBezTo>
                  <a:pt x="390" y="137"/>
                  <a:pt x="389" y="138"/>
                  <a:pt x="389" y="138"/>
                </a:cubicBezTo>
                <a:cubicBezTo>
                  <a:pt x="388" y="137"/>
                  <a:pt x="389" y="137"/>
                  <a:pt x="389" y="136"/>
                </a:cubicBezTo>
                <a:cubicBezTo>
                  <a:pt x="389" y="136"/>
                  <a:pt x="389" y="136"/>
                  <a:pt x="390" y="137"/>
                </a:cubicBezTo>
                <a:cubicBezTo>
                  <a:pt x="390" y="137"/>
                  <a:pt x="391" y="137"/>
                  <a:pt x="391" y="136"/>
                </a:cubicBezTo>
                <a:cubicBezTo>
                  <a:pt x="391" y="136"/>
                  <a:pt x="390" y="135"/>
                  <a:pt x="391" y="135"/>
                </a:cubicBezTo>
                <a:cubicBezTo>
                  <a:pt x="391" y="136"/>
                  <a:pt x="392" y="134"/>
                  <a:pt x="393" y="135"/>
                </a:cubicBezTo>
                <a:cubicBezTo>
                  <a:pt x="393" y="135"/>
                  <a:pt x="393" y="136"/>
                  <a:pt x="393" y="135"/>
                </a:cubicBezTo>
                <a:cubicBezTo>
                  <a:pt x="393" y="136"/>
                  <a:pt x="394" y="135"/>
                  <a:pt x="395" y="135"/>
                </a:cubicBezTo>
                <a:cubicBezTo>
                  <a:pt x="395" y="134"/>
                  <a:pt x="395" y="135"/>
                  <a:pt x="394" y="135"/>
                </a:cubicBezTo>
                <a:cubicBezTo>
                  <a:pt x="394" y="134"/>
                  <a:pt x="395" y="135"/>
                  <a:pt x="395" y="134"/>
                </a:cubicBezTo>
                <a:cubicBezTo>
                  <a:pt x="395" y="134"/>
                  <a:pt x="395" y="134"/>
                  <a:pt x="395" y="133"/>
                </a:cubicBezTo>
                <a:cubicBezTo>
                  <a:pt x="395" y="133"/>
                  <a:pt x="395" y="133"/>
                  <a:pt x="394" y="133"/>
                </a:cubicBezTo>
                <a:cubicBezTo>
                  <a:pt x="395" y="133"/>
                  <a:pt x="395" y="133"/>
                  <a:pt x="395" y="132"/>
                </a:cubicBezTo>
                <a:cubicBezTo>
                  <a:pt x="396" y="133"/>
                  <a:pt x="396" y="133"/>
                  <a:pt x="397" y="133"/>
                </a:cubicBezTo>
                <a:cubicBezTo>
                  <a:pt x="397" y="134"/>
                  <a:pt x="396" y="133"/>
                  <a:pt x="396" y="134"/>
                </a:cubicBezTo>
                <a:cubicBezTo>
                  <a:pt x="396" y="134"/>
                  <a:pt x="396" y="134"/>
                  <a:pt x="397" y="134"/>
                </a:cubicBezTo>
                <a:cubicBezTo>
                  <a:pt x="396" y="134"/>
                  <a:pt x="397" y="133"/>
                  <a:pt x="398" y="133"/>
                </a:cubicBezTo>
                <a:cubicBezTo>
                  <a:pt x="398" y="133"/>
                  <a:pt x="398" y="133"/>
                  <a:pt x="398" y="133"/>
                </a:cubicBezTo>
                <a:cubicBezTo>
                  <a:pt x="398" y="134"/>
                  <a:pt x="398" y="133"/>
                  <a:pt x="399" y="134"/>
                </a:cubicBezTo>
                <a:cubicBezTo>
                  <a:pt x="399" y="133"/>
                  <a:pt x="398" y="133"/>
                  <a:pt x="398" y="133"/>
                </a:cubicBezTo>
                <a:cubicBezTo>
                  <a:pt x="399" y="132"/>
                  <a:pt x="400" y="133"/>
                  <a:pt x="401" y="132"/>
                </a:cubicBezTo>
                <a:cubicBezTo>
                  <a:pt x="401" y="131"/>
                  <a:pt x="400" y="132"/>
                  <a:pt x="400" y="132"/>
                </a:cubicBezTo>
                <a:cubicBezTo>
                  <a:pt x="400" y="132"/>
                  <a:pt x="400" y="132"/>
                  <a:pt x="399" y="132"/>
                </a:cubicBezTo>
                <a:cubicBezTo>
                  <a:pt x="400" y="132"/>
                  <a:pt x="400" y="131"/>
                  <a:pt x="401" y="131"/>
                </a:cubicBezTo>
                <a:cubicBezTo>
                  <a:pt x="400" y="130"/>
                  <a:pt x="400" y="130"/>
                  <a:pt x="400" y="131"/>
                </a:cubicBezTo>
                <a:cubicBezTo>
                  <a:pt x="399" y="131"/>
                  <a:pt x="400" y="130"/>
                  <a:pt x="399" y="130"/>
                </a:cubicBezTo>
                <a:cubicBezTo>
                  <a:pt x="400" y="130"/>
                  <a:pt x="400" y="129"/>
                  <a:pt x="400" y="129"/>
                </a:cubicBezTo>
                <a:cubicBezTo>
                  <a:pt x="399" y="129"/>
                  <a:pt x="399" y="129"/>
                  <a:pt x="400" y="130"/>
                </a:cubicBezTo>
                <a:cubicBezTo>
                  <a:pt x="400" y="130"/>
                  <a:pt x="399" y="130"/>
                  <a:pt x="399" y="130"/>
                </a:cubicBezTo>
                <a:cubicBezTo>
                  <a:pt x="399" y="130"/>
                  <a:pt x="399" y="130"/>
                  <a:pt x="399" y="131"/>
                </a:cubicBezTo>
                <a:cubicBezTo>
                  <a:pt x="398" y="131"/>
                  <a:pt x="397" y="131"/>
                  <a:pt x="397" y="132"/>
                </a:cubicBezTo>
                <a:cubicBezTo>
                  <a:pt x="395" y="131"/>
                  <a:pt x="395" y="132"/>
                  <a:pt x="394" y="132"/>
                </a:cubicBezTo>
                <a:cubicBezTo>
                  <a:pt x="394" y="131"/>
                  <a:pt x="395" y="131"/>
                  <a:pt x="395" y="130"/>
                </a:cubicBezTo>
                <a:cubicBezTo>
                  <a:pt x="394" y="131"/>
                  <a:pt x="393" y="130"/>
                  <a:pt x="392" y="132"/>
                </a:cubicBezTo>
                <a:cubicBezTo>
                  <a:pt x="391" y="132"/>
                  <a:pt x="391" y="131"/>
                  <a:pt x="390" y="132"/>
                </a:cubicBezTo>
                <a:cubicBezTo>
                  <a:pt x="390" y="132"/>
                  <a:pt x="390" y="131"/>
                  <a:pt x="390" y="131"/>
                </a:cubicBezTo>
                <a:cubicBezTo>
                  <a:pt x="390" y="130"/>
                  <a:pt x="390" y="131"/>
                  <a:pt x="390" y="131"/>
                </a:cubicBezTo>
                <a:cubicBezTo>
                  <a:pt x="390" y="131"/>
                  <a:pt x="389" y="132"/>
                  <a:pt x="390" y="132"/>
                </a:cubicBezTo>
                <a:cubicBezTo>
                  <a:pt x="389" y="132"/>
                  <a:pt x="388" y="133"/>
                  <a:pt x="387" y="133"/>
                </a:cubicBezTo>
                <a:cubicBezTo>
                  <a:pt x="388" y="132"/>
                  <a:pt x="389" y="131"/>
                  <a:pt x="389" y="131"/>
                </a:cubicBezTo>
                <a:cubicBezTo>
                  <a:pt x="388" y="130"/>
                  <a:pt x="388" y="132"/>
                  <a:pt x="387" y="133"/>
                </a:cubicBezTo>
                <a:cubicBezTo>
                  <a:pt x="387" y="132"/>
                  <a:pt x="386" y="132"/>
                  <a:pt x="385" y="133"/>
                </a:cubicBezTo>
                <a:cubicBezTo>
                  <a:pt x="385" y="133"/>
                  <a:pt x="386" y="133"/>
                  <a:pt x="386" y="133"/>
                </a:cubicBezTo>
                <a:cubicBezTo>
                  <a:pt x="385" y="133"/>
                  <a:pt x="385" y="133"/>
                  <a:pt x="385" y="133"/>
                </a:cubicBezTo>
                <a:cubicBezTo>
                  <a:pt x="385" y="133"/>
                  <a:pt x="385" y="133"/>
                  <a:pt x="385" y="133"/>
                </a:cubicBezTo>
                <a:cubicBezTo>
                  <a:pt x="384" y="133"/>
                  <a:pt x="383" y="134"/>
                  <a:pt x="382" y="134"/>
                </a:cubicBezTo>
                <a:cubicBezTo>
                  <a:pt x="382" y="134"/>
                  <a:pt x="382" y="134"/>
                  <a:pt x="382" y="134"/>
                </a:cubicBezTo>
                <a:cubicBezTo>
                  <a:pt x="383" y="133"/>
                  <a:pt x="383" y="133"/>
                  <a:pt x="384" y="132"/>
                </a:cubicBezTo>
                <a:cubicBezTo>
                  <a:pt x="383" y="132"/>
                  <a:pt x="383" y="132"/>
                  <a:pt x="382" y="132"/>
                </a:cubicBezTo>
                <a:cubicBezTo>
                  <a:pt x="383" y="132"/>
                  <a:pt x="384" y="131"/>
                  <a:pt x="386" y="131"/>
                </a:cubicBezTo>
                <a:cubicBezTo>
                  <a:pt x="385" y="130"/>
                  <a:pt x="386" y="130"/>
                  <a:pt x="387" y="130"/>
                </a:cubicBezTo>
                <a:cubicBezTo>
                  <a:pt x="387" y="131"/>
                  <a:pt x="386" y="130"/>
                  <a:pt x="386" y="131"/>
                </a:cubicBezTo>
                <a:cubicBezTo>
                  <a:pt x="387" y="131"/>
                  <a:pt x="387" y="130"/>
                  <a:pt x="388" y="129"/>
                </a:cubicBezTo>
                <a:cubicBezTo>
                  <a:pt x="388" y="130"/>
                  <a:pt x="388" y="130"/>
                  <a:pt x="388" y="130"/>
                </a:cubicBezTo>
                <a:cubicBezTo>
                  <a:pt x="388" y="129"/>
                  <a:pt x="390" y="128"/>
                  <a:pt x="391" y="128"/>
                </a:cubicBezTo>
                <a:cubicBezTo>
                  <a:pt x="391" y="127"/>
                  <a:pt x="392" y="127"/>
                  <a:pt x="393" y="127"/>
                </a:cubicBezTo>
                <a:cubicBezTo>
                  <a:pt x="393" y="126"/>
                  <a:pt x="392" y="127"/>
                  <a:pt x="392" y="127"/>
                </a:cubicBezTo>
                <a:cubicBezTo>
                  <a:pt x="392" y="126"/>
                  <a:pt x="394" y="124"/>
                  <a:pt x="396" y="125"/>
                </a:cubicBezTo>
                <a:cubicBezTo>
                  <a:pt x="396" y="123"/>
                  <a:pt x="400" y="123"/>
                  <a:pt x="399" y="120"/>
                </a:cubicBezTo>
                <a:cubicBezTo>
                  <a:pt x="400" y="120"/>
                  <a:pt x="400" y="119"/>
                  <a:pt x="401" y="119"/>
                </a:cubicBezTo>
                <a:cubicBezTo>
                  <a:pt x="401" y="120"/>
                  <a:pt x="401" y="120"/>
                  <a:pt x="401" y="120"/>
                </a:cubicBezTo>
                <a:cubicBezTo>
                  <a:pt x="403" y="119"/>
                  <a:pt x="404" y="116"/>
                  <a:pt x="403" y="114"/>
                </a:cubicBezTo>
                <a:cubicBezTo>
                  <a:pt x="403" y="114"/>
                  <a:pt x="402" y="113"/>
                  <a:pt x="402" y="113"/>
                </a:cubicBezTo>
                <a:cubicBezTo>
                  <a:pt x="401" y="112"/>
                  <a:pt x="399" y="113"/>
                  <a:pt x="398" y="111"/>
                </a:cubicBezTo>
                <a:cubicBezTo>
                  <a:pt x="398" y="112"/>
                  <a:pt x="397" y="112"/>
                  <a:pt x="397" y="113"/>
                </a:cubicBezTo>
                <a:cubicBezTo>
                  <a:pt x="397" y="113"/>
                  <a:pt x="397" y="113"/>
                  <a:pt x="397" y="112"/>
                </a:cubicBezTo>
                <a:cubicBezTo>
                  <a:pt x="398" y="113"/>
                  <a:pt x="398" y="113"/>
                  <a:pt x="397" y="113"/>
                </a:cubicBezTo>
                <a:cubicBezTo>
                  <a:pt x="397" y="113"/>
                  <a:pt x="396" y="113"/>
                  <a:pt x="396" y="113"/>
                </a:cubicBezTo>
                <a:cubicBezTo>
                  <a:pt x="396" y="113"/>
                  <a:pt x="396" y="112"/>
                  <a:pt x="396" y="112"/>
                </a:cubicBezTo>
                <a:cubicBezTo>
                  <a:pt x="396" y="112"/>
                  <a:pt x="395" y="112"/>
                  <a:pt x="396" y="112"/>
                </a:cubicBezTo>
                <a:cubicBezTo>
                  <a:pt x="394" y="111"/>
                  <a:pt x="393" y="113"/>
                  <a:pt x="392" y="114"/>
                </a:cubicBezTo>
                <a:cubicBezTo>
                  <a:pt x="390" y="113"/>
                  <a:pt x="390" y="115"/>
                  <a:pt x="389" y="117"/>
                </a:cubicBezTo>
                <a:cubicBezTo>
                  <a:pt x="388" y="117"/>
                  <a:pt x="388" y="117"/>
                  <a:pt x="388" y="117"/>
                </a:cubicBezTo>
                <a:cubicBezTo>
                  <a:pt x="388" y="117"/>
                  <a:pt x="388" y="117"/>
                  <a:pt x="388" y="117"/>
                </a:cubicBezTo>
                <a:cubicBezTo>
                  <a:pt x="388" y="117"/>
                  <a:pt x="388" y="117"/>
                  <a:pt x="388" y="117"/>
                </a:cubicBezTo>
                <a:cubicBezTo>
                  <a:pt x="388" y="115"/>
                  <a:pt x="390" y="114"/>
                  <a:pt x="390" y="113"/>
                </a:cubicBezTo>
                <a:cubicBezTo>
                  <a:pt x="389" y="113"/>
                  <a:pt x="389" y="113"/>
                  <a:pt x="389" y="113"/>
                </a:cubicBezTo>
                <a:cubicBezTo>
                  <a:pt x="387" y="115"/>
                  <a:pt x="386" y="115"/>
                  <a:pt x="385" y="116"/>
                </a:cubicBezTo>
                <a:cubicBezTo>
                  <a:pt x="384" y="116"/>
                  <a:pt x="384" y="116"/>
                  <a:pt x="384" y="116"/>
                </a:cubicBezTo>
                <a:cubicBezTo>
                  <a:pt x="384" y="116"/>
                  <a:pt x="384" y="116"/>
                  <a:pt x="384" y="116"/>
                </a:cubicBezTo>
                <a:cubicBezTo>
                  <a:pt x="384" y="116"/>
                  <a:pt x="384" y="116"/>
                  <a:pt x="384" y="116"/>
                </a:cubicBezTo>
                <a:cubicBezTo>
                  <a:pt x="385" y="116"/>
                  <a:pt x="386" y="115"/>
                  <a:pt x="386" y="114"/>
                </a:cubicBezTo>
                <a:cubicBezTo>
                  <a:pt x="385" y="113"/>
                  <a:pt x="385" y="114"/>
                  <a:pt x="385" y="114"/>
                </a:cubicBezTo>
                <a:cubicBezTo>
                  <a:pt x="385" y="114"/>
                  <a:pt x="385" y="114"/>
                  <a:pt x="384" y="114"/>
                </a:cubicBezTo>
                <a:cubicBezTo>
                  <a:pt x="384" y="115"/>
                  <a:pt x="385" y="115"/>
                  <a:pt x="385" y="115"/>
                </a:cubicBezTo>
                <a:cubicBezTo>
                  <a:pt x="384" y="115"/>
                  <a:pt x="382" y="116"/>
                  <a:pt x="383" y="118"/>
                </a:cubicBezTo>
                <a:cubicBezTo>
                  <a:pt x="383" y="118"/>
                  <a:pt x="383" y="118"/>
                  <a:pt x="383" y="118"/>
                </a:cubicBezTo>
                <a:cubicBezTo>
                  <a:pt x="383" y="117"/>
                  <a:pt x="383" y="117"/>
                  <a:pt x="383" y="117"/>
                </a:cubicBezTo>
                <a:cubicBezTo>
                  <a:pt x="383" y="117"/>
                  <a:pt x="382" y="117"/>
                  <a:pt x="382" y="117"/>
                </a:cubicBezTo>
                <a:cubicBezTo>
                  <a:pt x="382" y="117"/>
                  <a:pt x="383" y="117"/>
                  <a:pt x="382" y="116"/>
                </a:cubicBezTo>
                <a:cubicBezTo>
                  <a:pt x="382" y="116"/>
                  <a:pt x="382" y="117"/>
                  <a:pt x="382" y="118"/>
                </a:cubicBezTo>
                <a:cubicBezTo>
                  <a:pt x="382" y="118"/>
                  <a:pt x="382" y="118"/>
                  <a:pt x="382" y="118"/>
                </a:cubicBezTo>
                <a:cubicBezTo>
                  <a:pt x="382" y="118"/>
                  <a:pt x="381" y="117"/>
                  <a:pt x="381" y="117"/>
                </a:cubicBezTo>
                <a:cubicBezTo>
                  <a:pt x="381" y="117"/>
                  <a:pt x="381" y="117"/>
                  <a:pt x="381" y="117"/>
                </a:cubicBezTo>
                <a:cubicBezTo>
                  <a:pt x="381" y="117"/>
                  <a:pt x="380" y="116"/>
                  <a:pt x="380" y="117"/>
                </a:cubicBezTo>
                <a:cubicBezTo>
                  <a:pt x="379" y="116"/>
                  <a:pt x="378" y="117"/>
                  <a:pt x="378" y="116"/>
                </a:cubicBezTo>
                <a:cubicBezTo>
                  <a:pt x="377" y="117"/>
                  <a:pt x="377" y="117"/>
                  <a:pt x="377" y="117"/>
                </a:cubicBezTo>
                <a:cubicBezTo>
                  <a:pt x="377" y="117"/>
                  <a:pt x="377" y="117"/>
                  <a:pt x="377" y="117"/>
                </a:cubicBezTo>
                <a:cubicBezTo>
                  <a:pt x="377" y="117"/>
                  <a:pt x="377" y="117"/>
                  <a:pt x="377" y="117"/>
                </a:cubicBezTo>
                <a:cubicBezTo>
                  <a:pt x="376" y="116"/>
                  <a:pt x="376" y="117"/>
                  <a:pt x="375" y="117"/>
                </a:cubicBezTo>
                <a:cubicBezTo>
                  <a:pt x="375" y="117"/>
                  <a:pt x="375" y="117"/>
                  <a:pt x="376" y="117"/>
                </a:cubicBezTo>
                <a:cubicBezTo>
                  <a:pt x="375" y="117"/>
                  <a:pt x="375" y="117"/>
                  <a:pt x="375" y="117"/>
                </a:cubicBezTo>
                <a:cubicBezTo>
                  <a:pt x="375" y="117"/>
                  <a:pt x="375" y="117"/>
                  <a:pt x="375" y="117"/>
                </a:cubicBezTo>
                <a:cubicBezTo>
                  <a:pt x="375" y="117"/>
                  <a:pt x="374" y="117"/>
                  <a:pt x="374" y="118"/>
                </a:cubicBezTo>
                <a:cubicBezTo>
                  <a:pt x="374" y="117"/>
                  <a:pt x="374" y="117"/>
                  <a:pt x="374" y="117"/>
                </a:cubicBezTo>
                <a:cubicBezTo>
                  <a:pt x="374" y="117"/>
                  <a:pt x="374" y="117"/>
                  <a:pt x="373" y="117"/>
                </a:cubicBezTo>
                <a:cubicBezTo>
                  <a:pt x="373" y="117"/>
                  <a:pt x="373" y="117"/>
                  <a:pt x="373" y="116"/>
                </a:cubicBezTo>
                <a:cubicBezTo>
                  <a:pt x="373" y="116"/>
                  <a:pt x="374" y="117"/>
                  <a:pt x="374" y="117"/>
                </a:cubicBezTo>
                <a:cubicBezTo>
                  <a:pt x="374" y="116"/>
                  <a:pt x="374" y="116"/>
                  <a:pt x="374" y="115"/>
                </a:cubicBezTo>
                <a:cubicBezTo>
                  <a:pt x="373" y="117"/>
                  <a:pt x="370" y="115"/>
                  <a:pt x="370" y="117"/>
                </a:cubicBezTo>
                <a:cubicBezTo>
                  <a:pt x="369" y="117"/>
                  <a:pt x="369" y="117"/>
                  <a:pt x="369" y="117"/>
                </a:cubicBezTo>
                <a:cubicBezTo>
                  <a:pt x="368" y="117"/>
                  <a:pt x="369" y="117"/>
                  <a:pt x="369" y="116"/>
                </a:cubicBezTo>
                <a:cubicBezTo>
                  <a:pt x="368" y="116"/>
                  <a:pt x="368" y="117"/>
                  <a:pt x="368" y="116"/>
                </a:cubicBezTo>
                <a:cubicBezTo>
                  <a:pt x="368" y="116"/>
                  <a:pt x="368" y="116"/>
                  <a:pt x="368" y="116"/>
                </a:cubicBezTo>
                <a:cubicBezTo>
                  <a:pt x="368" y="117"/>
                  <a:pt x="368" y="117"/>
                  <a:pt x="367" y="117"/>
                </a:cubicBezTo>
                <a:cubicBezTo>
                  <a:pt x="367" y="117"/>
                  <a:pt x="366" y="118"/>
                  <a:pt x="365" y="118"/>
                </a:cubicBezTo>
                <a:cubicBezTo>
                  <a:pt x="365" y="118"/>
                  <a:pt x="365" y="118"/>
                  <a:pt x="365" y="118"/>
                </a:cubicBezTo>
                <a:cubicBezTo>
                  <a:pt x="365" y="118"/>
                  <a:pt x="365" y="118"/>
                  <a:pt x="365" y="118"/>
                </a:cubicBezTo>
                <a:cubicBezTo>
                  <a:pt x="364" y="119"/>
                  <a:pt x="363" y="119"/>
                  <a:pt x="363" y="119"/>
                </a:cubicBezTo>
                <a:cubicBezTo>
                  <a:pt x="363" y="119"/>
                  <a:pt x="363" y="119"/>
                  <a:pt x="363" y="120"/>
                </a:cubicBezTo>
                <a:cubicBezTo>
                  <a:pt x="363" y="120"/>
                  <a:pt x="363" y="120"/>
                  <a:pt x="363" y="120"/>
                </a:cubicBezTo>
                <a:cubicBezTo>
                  <a:pt x="363" y="119"/>
                  <a:pt x="361" y="119"/>
                  <a:pt x="361" y="119"/>
                </a:cubicBezTo>
                <a:cubicBezTo>
                  <a:pt x="361" y="119"/>
                  <a:pt x="363" y="119"/>
                  <a:pt x="363" y="118"/>
                </a:cubicBezTo>
                <a:cubicBezTo>
                  <a:pt x="364" y="117"/>
                  <a:pt x="365" y="118"/>
                  <a:pt x="365" y="117"/>
                </a:cubicBezTo>
                <a:cubicBezTo>
                  <a:pt x="365" y="116"/>
                  <a:pt x="364" y="117"/>
                  <a:pt x="364" y="117"/>
                </a:cubicBezTo>
                <a:cubicBezTo>
                  <a:pt x="364" y="117"/>
                  <a:pt x="364" y="117"/>
                  <a:pt x="365" y="116"/>
                </a:cubicBezTo>
                <a:cubicBezTo>
                  <a:pt x="365" y="117"/>
                  <a:pt x="365" y="116"/>
                  <a:pt x="366" y="117"/>
                </a:cubicBezTo>
                <a:cubicBezTo>
                  <a:pt x="366" y="116"/>
                  <a:pt x="366" y="116"/>
                  <a:pt x="366" y="115"/>
                </a:cubicBezTo>
                <a:cubicBezTo>
                  <a:pt x="366" y="115"/>
                  <a:pt x="366" y="116"/>
                  <a:pt x="367" y="116"/>
                </a:cubicBezTo>
                <a:cubicBezTo>
                  <a:pt x="367" y="116"/>
                  <a:pt x="367" y="116"/>
                  <a:pt x="367" y="115"/>
                </a:cubicBezTo>
                <a:cubicBezTo>
                  <a:pt x="368" y="115"/>
                  <a:pt x="368" y="115"/>
                  <a:pt x="368" y="116"/>
                </a:cubicBezTo>
                <a:cubicBezTo>
                  <a:pt x="368" y="115"/>
                  <a:pt x="368" y="115"/>
                  <a:pt x="369" y="115"/>
                </a:cubicBezTo>
                <a:cubicBezTo>
                  <a:pt x="369" y="115"/>
                  <a:pt x="370" y="115"/>
                  <a:pt x="370" y="114"/>
                </a:cubicBezTo>
                <a:cubicBezTo>
                  <a:pt x="371" y="114"/>
                  <a:pt x="371" y="115"/>
                  <a:pt x="371" y="115"/>
                </a:cubicBezTo>
                <a:cubicBezTo>
                  <a:pt x="370" y="116"/>
                  <a:pt x="369" y="115"/>
                  <a:pt x="369" y="116"/>
                </a:cubicBezTo>
                <a:cubicBezTo>
                  <a:pt x="370" y="116"/>
                  <a:pt x="370" y="116"/>
                  <a:pt x="370" y="115"/>
                </a:cubicBezTo>
                <a:cubicBezTo>
                  <a:pt x="370" y="116"/>
                  <a:pt x="370" y="116"/>
                  <a:pt x="371" y="116"/>
                </a:cubicBezTo>
                <a:cubicBezTo>
                  <a:pt x="371" y="115"/>
                  <a:pt x="371" y="115"/>
                  <a:pt x="372" y="115"/>
                </a:cubicBezTo>
                <a:cubicBezTo>
                  <a:pt x="372" y="115"/>
                  <a:pt x="371" y="114"/>
                  <a:pt x="372" y="114"/>
                </a:cubicBezTo>
                <a:cubicBezTo>
                  <a:pt x="372" y="114"/>
                  <a:pt x="372" y="114"/>
                  <a:pt x="372" y="113"/>
                </a:cubicBezTo>
                <a:cubicBezTo>
                  <a:pt x="373" y="114"/>
                  <a:pt x="372" y="114"/>
                  <a:pt x="372" y="114"/>
                </a:cubicBezTo>
                <a:cubicBezTo>
                  <a:pt x="373" y="115"/>
                  <a:pt x="373" y="114"/>
                  <a:pt x="374" y="115"/>
                </a:cubicBezTo>
                <a:cubicBezTo>
                  <a:pt x="374" y="114"/>
                  <a:pt x="374" y="114"/>
                  <a:pt x="373" y="114"/>
                </a:cubicBezTo>
                <a:cubicBezTo>
                  <a:pt x="374" y="114"/>
                  <a:pt x="375" y="114"/>
                  <a:pt x="376" y="113"/>
                </a:cubicBezTo>
                <a:cubicBezTo>
                  <a:pt x="377" y="113"/>
                  <a:pt x="378" y="112"/>
                  <a:pt x="379" y="113"/>
                </a:cubicBezTo>
                <a:cubicBezTo>
                  <a:pt x="379" y="112"/>
                  <a:pt x="380" y="112"/>
                  <a:pt x="380" y="112"/>
                </a:cubicBezTo>
                <a:cubicBezTo>
                  <a:pt x="380" y="111"/>
                  <a:pt x="380" y="111"/>
                  <a:pt x="380" y="111"/>
                </a:cubicBezTo>
                <a:cubicBezTo>
                  <a:pt x="379" y="110"/>
                  <a:pt x="379" y="110"/>
                  <a:pt x="379" y="110"/>
                </a:cubicBezTo>
                <a:cubicBezTo>
                  <a:pt x="379" y="111"/>
                  <a:pt x="379" y="110"/>
                  <a:pt x="379" y="111"/>
                </a:cubicBezTo>
                <a:cubicBezTo>
                  <a:pt x="378" y="111"/>
                  <a:pt x="378" y="111"/>
                  <a:pt x="377" y="112"/>
                </a:cubicBezTo>
                <a:cubicBezTo>
                  <a:pt x="377" y="112"/>
                  <a:pt x="377" y="111"/>
                  <a:pt x="377" y="110"/>
                </a:cubicBezTo>
                <a:cubicBezTo>
                  <a:pt x="377" y="110"/>
                  <a:pt x="376" y="111"/>
                  <a:pt x="376" y="110"/>
                </a:cubicBezTo>
                <a:cubicBezTo>
                  <a:pt x="375" y="110"/>
                  <a:pt x="375" y="112"/>
                  <a:pt x="374" y="111"/>
                </a:cubicBezTo>
                <a:cubicBezTo>
                  <a:pt x="374" y="110"/>
                  <a:pt x="374" y="110"/>
                  <a:pt x="375" y="110"/>
                </a:cubicBezTo>
                <a:cubicBezTo>
                  <a:pt x="374" y="110"/>
                  <a:pt x="374" y="110"/>
                  <a:pt x="374" y="110"/>
                </a:cubicBezTo>
                <a:cubicBezTo>
                  <a:pt x="374" y="110"/>
                  <a:pt x="374" y="110"/>
                  <a:pt x="373" y="110"/>
                </a:cubicBezTo>
                <a:cubicBezTo>
                  <a:pt x="373" y="111"/>
                  <a:pt x="371" y="110"/>
                  <a:pt x="370" y="111"/>
                </a:cubicBezTo>
                <a:cubicBezTo>
                  <a:pt x="370" y="111"/>
                  <a:pt x="370" y="110"/>
                  <a:pt x="370" y="110"/>
                </a:cubicBezTo>
                <a:cubicBezTo>
                  <a:pt x="370" y="110"/>
                  <a:pt x="370" y="110"/>
                  <a:pt x="369" y="110"/>
                </a:cubicBezTo>
                <a:cubicBezTo>
                  <a:pt x="370" y="110"/>
                  <a:pt x="370" y="111"/>
                  <a:pt x="371" y="111"/>
                </a:cubicBezTo>
                <a:cubicBezTo>
                  <a:pt x="371" y="111"/>
                  <a:pt x="371" y="112"/>
                  <a:pt x="371" y="112"/>
                </a:cubicBezTo>
                <a:cubicBezTo>
                  <a:pt x="371" y="112"/>
                  <a:pt x="370" y="112"/>
                  <a:pt x="370" y="112"/>
                </a:cubicBezTo>
                <a:cubicBezTo>
                  <a:pt x="370" y="112"/>
                  <a:pt x="370" y="111"/>
                  <a:pt x="369" y="111"/>
                </a:cubicBezTo>
                <a:cubicBezTo>
                  <a:pt x="369" y="112"/>
                  <a:pt x="369" y="112"/>
                  <a:pt x="369" y="112"/>
                </a:cubicBezTo>
                <a:cubicBezTo>
                  <a:pt x="369" y="112"/>
                  <a:pt x="369" y="112"/>
                  <a:pt x="369" y="112"/>
                </a:cubicBezTo>
                <a:cubicBezTo>
                  <a:pt x="368" y="112"/>
                  <a:pt x="369" y="112"/>
                  <a:pt x="369" y="111"/>
                </a:cubicBezTo>
                <a:cubicBezTo>
                  <a:pt x="369" y="111"/>
                  <a:pt x="370" y="112"/>
                  <a:pt x="370" y="111"/>
                </a:cubicBezTo>
                <a:cubicBezTo>
                  <a:pt x="366" y="112"/>
                  <a:pt x="362" y="113"/>
                  <a:pt x="358" y="114"/>
                </a:cubicBezTo>
                <a:cubicBezTo>
                  <a:pt x="358" y="115"/>
                  <a:pt x="357" y="115"/>
                  <a:pt x="356" y="114"/>
                </a:cubicBezTo>
                <a:cubicBezTo>
                  <a:pt x="356" y="115"/>
                  <a:pt x="357" y="115"/>
                  <a:pt x="357" y="116"/>
                </a:cubicBezTo>
                <a:cubicBezTo>
                  <a:pt x="356" y="116"/>
                  <a:pt x="356" y="115"/>
                  <a:pt x="355" y="116"/>
                </a:cubicBezTo>
                <a:cubicBezTo>
                  <a:pt x="355" y="116"/>
                  <a:pt x="355" y="115"/>
                  <a:pt x="355" y="115"/>
                </a:cubicBezTo>
                <a:cubicBezTo>
                  <a:pt x="355" y="115"/>
                  <a:pt x="354" y="116"/>
                  <a:pt x="354" y="116"/>
                </a:cubicBezTo>
                <a:cubicBezTo>
                  <a:pt x="354" y="116"/>
                  <a:pt x="354" y="115"/>
                  <a:pt x="353" y="115"/>
                </a:cubicBezTo>
                <a:cubicBezTo>
                  <a:pt x="354" y="115"/>
                  <a:pt x="354" y="115"/>
                  <a:pt x="354" y="116"/>
                </a:cubicBezTo>
                <a:cubicBezTo>
                  <a:pt x="355" y="115"/>
                  <a:pt x="355" y="115"/>
                  <a:pt x="355" y="115"/>
                </a:cubicBezTo>
                <a:cubicBezTo>
                  <a:pt x="355" y="114"/>
                  <a:pt x="356" y="114"/>
                  <a:pt x="356" y="114"/>
                </a:cubicBezTo>
                <a:cubicBezTo>
                  <a:pt x="356" y="113"/>
                  <a:pt x="355" y="114"/>
                  <a:pt x="355" y="114"/>
                </a:cubicBezTo>
                <a:cubicBezTo>
                  <a:pt x="357" y="113"/>
                  <a:pt x="359" y="112"/>
                  <a:pt x="361" y="113"/>
                </a:cubicBezTo>
                <a:cubicBezTo>
                  <a:pt x="362" y="112"/>
                  <a:pt x="362" y="112"/>
                  <a:pt x="363" y="112"/>
                </a:cubicBezTo>
                <a:cubicBezTo>
                  <a:pt x="364" y="109"/>
                  <a:pt x="366" y="108"/>
                  <a:pt x="368" y="107"/>
                </a:cubicBezTo>
                <a:cubicBezTo>
                  <a:pt x="369" y="108"/>
                  <a:pt x="369" y="108"/>
                  <a:pt x="369" y="108"/>
                </a:cubicBezTo>
                <a:cubicBezTo>
                  <a:pt x="368" y="107"/>
                  <a:pt x="370" y="107"/>
                  <a:pt x="370" y="106"/>
                </a:cubicBezTo>
                <a:cubicBezTo>
                  <a:pt x="370" y="106"/>
                  <a:pt x="370" y="107"/>
                  <a:pt x="370" y="107"/>
                </a:cubicBezTo>
                <a:cubicBezTo>
                  <a:pt x="372" y="106"/>
                  <a:pt x="374" y="106"/>
                  <a:pt x="375" y="104"/>
                </a:cubicBezTo>
                <a:cubicBezTo>
                  <a:pt x="377" y="103"/>
                  <a:pt x="379" y="103"/>
                  <a:pt x="380" y="101"/>
                </a:cubicBezTo>
                <a:cubicBezTo>
                  <a:pt x="382" y="101"/>
                  <a:pt x="384" y="99"/>
                  <a:pt x="385" y="98"/>
                </a:cubicBezTo>
                <a:cubicBezTo>
                  <a:pt x="386" y="97"/>
                  <a:pt x="388" y="96"/>
                  <a:pt x="389" y="94"/>
                </a:cubicBezTo>
                <a:cubicBezTo>
                  <a:pt x="388" y="94"/>
                  <a:pt x="388" y="94"/>
                  <a:pt x="388" y="93"/>
                </a:cubicBezTo>
                <a:cubicBezTo>
                  <a:pt x="388" y="93"/>
                  <a:pt x="389" y="93"/>
                  <a:pt x="389" y="93"/>
                </a:cubicBezTo>
                <a:cubicBezTo>
                  <a:pt x="388" y="93"/>
                  <a:pt x="388" y="93"/>
                  <a:pt x="388" y="93"/>
                </a:cubicBezTo>
                <a:cubicBezTo>
                  <a:pt x="387" y="94"/>
                  <a:pt x="386" y="92"/>
                  <a:pt x="386" y="93"/>
                </a:cubicBezTo>
                <a:cubicBezTo>
                  <a:pt x="386" y="94"/>
                  <a:pt x="385" y="93"/>
                  <a:pt x="385" y="93"/>
                </a:cubicBezTo>
                <a:cubicBezTo>
                  <a:pt x="384" y="93"/>
                  <a:pt x="383" y="93"/>
                  <a:pt x="383" y="94"/>
                </a:cubicBezTo>
                <a:cubicBezTo>
                  <a:pt x="383" y="93"/>
                  <a:pt x="384" y="93"/>
                  <a:pt x="384" y="91"/>
                </a:cubicBezTo>
                <a:cubicBezTo>
                  <a:pt x="381" y="92"/>
                  <a:pt x="377" y="93"/>
                  <a:pt x="374" y="95"/>
                </a:cubicBezTo>
                <a:cubicBezTo>
                  <a:pt x="374" y="96"/>
                  <a:pt x="374" y="95"/>
                  <a:pt x="373" y="95"/>
                </a:cubicBezTo>
                <a:cubicBezTo>
                  <a:pt x="373" y="95"/>
                  <a:pt x="373" y="96"/>
                  <a:pt x="373" y="96"/>
                </a:cubicBezTo>
                <a:cubicBezTo>
                  <a:pt x="373" y="96"/>
                  <a:pt x="373" y="96"/>
                  <a:pt x="372" y="96"/>
                </a:cubicBezTo>
                <a:cubicBezTo>
                  <a:pt x="372" y="95"/>
                  <a:pt x="370" y="98"/>
                  <a:pt x="370" y="99"/>
                </a:cubicBezTo>
                <a:cubicBezTo>
                  <a:pt x="369" y="98"/>
                  <a:pt x="370" y="98"/>
                  <a:pt x="370" y="97"/>
                </a:cubicBezTo>
                <a:cubicBezTo>
                  <a:pt x="370" y="97"/>
                  <a:pt x="369" y="97"/>
                  <a:pt x="369" y="97"/>
                </a:cubicBezTo>
                <a:cubicBezTo>
                  <a:pt x="370" y="96"/>
                  <a:pt x="370" y="96"/>
                  <a:pt x="370" y="95"/>
                </a:cubicBezTo>
                <a:cubicBezTo>
                  <a:pt x="370" y="95"/>
                  <a:pt x="370" y="96"/>
                  <a:pt x="369" y="96"/>
                </a:cubicBezTo>
                <a:cubicBezTo>
                  <a:pt x="369" y="96"/>
                  <a:pt x="369" y="96"/>
                  <a:pt x="369" y="97"/>
                </a:cubicBezTo>
                <a:cubicBezTo>
                  <a:pt x="369" y="97"/>
                  <a:pt x="369" y="97"/>
                  <a:pt x="368" y="97"/>
                </a:cubicBezTo>
                <a:cubicBezTo>
                  <a:pt x="368" y="96"/>
                  <a:pt x="369" y="96"/>
                  <a:pt x="369" y="95"/>
                </a:cubicBezTo>
                <a:cubicBezTo>
                  <a:pt x="369" y="95"/>
                  <a:pt x="369" y="95"/>
                  <a:pt x="369" y="95"/>
                </a:cubicBezTo>
                <a:cubicBezTo>
                  <a:pt x="369" y="96"/>
                  <a:pt x="370" y="95"/>
                  <a:pt x="370" y="95"/>
                </a:cubicBezTo>
                <a:cubicBezTo>
                  <a:pt x="371" y="95"/>
                  <a:pt x="371" y="95"/>
                  <a:pt x="371" y="96"/>
                </a:cubicBezTo>
                <a:cubicBezTo>
                  <a:pt x="371" y="95"/>
                  <a:pt x="372" y="95"/>
                  <a:pt x="372" y="95"/>
                </a:cubicBezTo>
                <a:cubicBezTo>
                  <a:pt x="372" y="95"/>
                  <a:pt x="372" y="95"/>
                  <a:pt x="372" y="95"/>
                </a:cubicBezTo>
                <a:cubicBezTo>
                  <a:pt x="372" y="95"/>
                  <a:pt x="372" y="95"/>
                  <a:pt x="372" y="95"/>
                </a:cubicBezTo>
                <a:cubicBezTo>
                  <a:pt x="372" y="95"/>
                  <a:pt x="372" y="95"/>
                  <a:pt x="372" y="95"/>
                </a:cubicBezTo>
                <a:cubicBezTo>
                  <a:pt x="372" y="95"/>
                  <a:pt x="372" y="95"/>
                  <a:pt x="372" y="95"/>
                </a:cubicBezTo>
                <a:cubicBezTo>
                  <a:pt x="372" y="95"/>
                  <a:pt x="372" y="95"/>
                  <a:pt x="372" y="95"/>
                </a:cubicBezTo>
                <a:cubicBezTo>
                  <a:pt x="373" y="94"/>
                  <a:pt x="373" y="94"/>
                  <a:pt x="373" y="94"/>
                </a:cubicBezTo>
                <a:cubicBezTo>
                  <a:pt x="374" y="94"/>
                  <a:pt x="375" y="93"/>
                  <a:pt x="376" y="92"/>
                </a:cubicBezTo>
                <a:cubicBezTo>
                  <a:pt x="376" y="91"/>
                  <a:pt x="375" y="93"/>
                  <a:pt x="374" y="93"/>
                </a:cubicBezTo>
                <a:cubicBezTo>
                  <a:pt x="375" y="92"/>
                  <a:pt x="376" y="91"/>
                  <a:pt x="377" y="92"/>
                </a:cubicBezTo>
                <a:cubicBezTo>
                  <a:pt x="378" y="91"/>
                  <a:pt x="379" y="90"/>
                  <a:pt x="380" y="90"/>
                </a:cubicBezTo>
                <a:cubicBezTo>
                  <a:pt x="383" y="88"/>
                  <a:pt x="386" y="88"/>
                  <a:pt x="388" y="86"/>
                </a:cubicBezTo>
                <a:cubicBezTo>
                  <a:pt x="388" y="86"/>
                  <a:pt x="388" y="86"/>
                  <a:pt x="388" y="86"/>
                </a:cubicBezTo>
                <a:cubicBezTo>
                  <a:pt x="388" y="86"/>
                  <a:pt x="388" y="86"/>
                  <a:pt x="388" y="86"/>
                </a:cubicBezTo>
                <a:cubicBezTo>
                  <a:pt x="388" y="86"/>
                  <a:pt x="387" y="85"/>
                  <a:pt x="387" y="86"/>
                </a:cubicBezTo>
                <a:cubicBezTo>
                  <a:pt x="387" y="86"/>
                  <a:pt x="387" y="86"/>
                  <a:pt x="387" y="86"/>
                </a:cubicBezTo>
                <a:cubicBezTo>
                  <a:pt x="387" y="86"/>
                  <a:pt x="387" y="86"/>
                  <a:pt x="386" y="85"/>
                </a:cubicBezTo>
                <a:cubicBezTo>
                  <a:pt x="386" y="86"/>
                  <a:pt x="385" y="86"/>
                  <a:pt x="384" y="85"/>
                </a:cubicBezTo>
                <a:cubicBezTo>
                  <a:pt x="384" y="86"/>
                  <a:pt x="384" y="86"/>
                  <a:pt x="384" y="86"/>
                </a:cubicBezTo>
                <a:cubicBezTo>
                  <a:pt x="383" y="85"/>
                  <a:pt x="383" y="86"/>
                  <a:pt x="382" y="86"/>
                </a:cubicBezTo>
                <a:cubicBezTo>
                  <a:pt x="382" y="86"/>
                  <a:pt x="382" y="85"/>
                  <a:pt x="382" y="85"/>
                </a:cubicBezTo>
                <a:cubicBezTo>
                  <a:pt x="382" y="85"/>
                  <a:pt x="382" y="85"/>
                  <a:pt x="382" y="85"/>
                </a:cubicBezTo>
                <a:cubicBezTo>
                  <a:pt x="382" y="85"/>
                  <a:pt x="382" y="85"/>
                  <a:pt x="382" y="85"/>
                </a:cubicBezTo>
                <a:cubicBezTo>
                  <a:pt x="382" y="84"/>
                  <a:pt x="382" y="84"/>
                  <a:pt x="381" y="85"/>
                </a:cubicBezTo>
                <a:cubicBezTo>
                  <a:pt x="382" y="84"/>
                  <a:pt x="382" y="84"/>
                  <a:pt x="381" y="84"/>
                </a:cubicBezTo>
                <a:cubicBezTo>
                  <a:pt x="381" y="84"/>
                  <a:pt x="381" y="84"/>
                  <a:pt x="381" y="84"/>
                </a:cubicBezTo>
                <a:cubicBezTo>
                  <a:pt x="381" y="85"/>
                  <a:pt x="381" y="84"/>
                  <a:pt x="381" y="84"/>
                </a:cubicBezTo>
                <a:cubicBezTo>
                  <a:pt x="381" y="85"/>
                  <a:pt x="381" y="85"/>
                  <a:pt x="381" y="85"/>
                </a:cubicBezTo>
                <a:cubicBezTo>
                  <a:pt x="381" y="85"/>
                  <a:pt x="380" y="85"/>
                  <a:pt x="380" y="85"/>
                </a:cubicBezTo>
                <a:cubicBezTo>
                  <a:pt x="380" y="85"/>
                  <a:pt x="381" y="84"/>
                  <a:pt x="380" y="84"/>
                </a:cubicBezTo>
                <a:cubicBezTo>
                  <a:pt x="379" y="84"/>
                  <a:pt x="379" y="85"/>
                  <a:pt x="378" y="85"/>
                </a:cubicBezTo>
                <a:cubicBezTo>
                  <a:pt x="377" y="84"/>
                  <a:pt x="378" y="84"/>
                  <a:pt x="379" y="83"/>
                </a:cubicBezTo>
                <a:cubicBezTo>
                  <a:pt x="379" y="83"/>
                  <a:pt x="378" y="83"/>
                  <a:pt x="378" y="83"/>
                </a:cubicBezTo>
                <a:cubicBezTo>
                  <a:pt x="378" y="83"/>
                  <a:pt x="378" y="83"/>
                  <a:pt x="378" y="83"/>
                </a:cubicBezTo>
                <a:cubicBezTo>
                  <a:pt x="378" y="84"/>
                  <a:pt x="377" y="83"/>
                  <a:pt x="377" y="84"/>
                </a:cubicBezTo>
                <a:cubicBezTo>
                  <a:pt x="377" y="84"/>
                  <a:pt x="377" y="84"/>
                  <a:pt x="377" y="83"/>
                </a:cubicBezTo>
                <a:cubicBezTo>
                  <a:pt x="376" y="84"/>
                  <a:pt x="375" y="84"/>
                  <a:pt x="374" y="84"/>
                </a:cubicBezTo>
                <a:cubicBezTo>
                  <a:pt x="374" y="84"/>
                  <a:pt x="374" y="85"/>
                  <a:pt x="374" y="85"/>
                </a:cubicBezTo>
                <a:cubicBezTo>
                  <a:pt x="374" y="85"/>
                  <a:pt x="374" y="86"/>
                  <a:pt x="374" y="86"/>
                </a:cubicBezTo>
                <a:cubicBezTo>
                  <a:pt x="373" y="85"/>
                  <a:pt x="373" y="85"/>
                  <a:pt x="373" y="84"/>
                </a:cubicBezTo>
                <a:cubicBezTo>
                  <a:pt x="374" y="84"/>
                  <a:pt x="375" y="82"/>
                  <a:pt x="376" y="81"/>
                </a:cubicBezTo>
                <a:cubicBezTo>
                  <a:pt x="377" y="81"/>
                  <a:pt x="379" y="80"/>
                  <a:pt x="380" y="80"/>
                </a:cubicBezTo>
                <a:cubicBezTo>
                  <a:pt x="380" y="79"/>
                  <a:pt x="381" y="80"/>
                  <a:pt x="382" y="80"/>
                </a:cubicBezTo>
                <a:cubicBezTo>
                  <a:pt x="382" y="80"/>
                  <a:pt x="381" y="80"/>
                  <a:pt x="381" y="80"/>
                </a:cubicBezTo>
                <a:cubicBezTo>
                  <a:pt x="382" y="81"/>
                  <a:pt x="382" y="79"/>
                  <a:pt x="383" y="79"/>
                </a:cubicBezTo>
                <a:cubicBezTo>
                  <a:pt x="383" y="79"/>
                  <a:pt x="383" y="80"/>
                  <a:pt x="383" y="80"/>
                </a:cubicBezTo>
                <a:cubicBezTo>
                  <a:pt x="383" y="79"/>
                  <a:pt x="385" y="78"/>
                  <a:pt x="386" y="79"/>
                </a:cubicBezTo>
                <a:cubicBezTo>
                  <a:pt x="387" y="78"/>
                  <a:pt x="388" y="78"/>
                  <a:pt x="389" y="77"/>
                </a:cubicBezTo>
                <a:cubicBezTo>
                  <a:pt x="389" y="76"/>
                  <a:pt x="388" y="77"/>
                  <a:pt x="387" y="77"/>
                </a:cubicBezTo>
                <a:cubicBezTo>
                  <a:pt x="388" y="77"/>
                  <a:pt x="390" y="75"/>
                  <a:pt x="392" y="76"/>
                </a:cubicBezTo>
                <a:cubicBezTo>
                  <a:pt x="393" y="75"/>
                  <a:pt x="397" y="75"/>
                  <a:pt x="397" y="73"/>
                </a:cubicBezTo>
                <a:cubicBezTo>
                  <a:pt x="398" y="73"/>
                  <a:pt x="398" y="72"/>
                  <a:pt x="399" y="72"/>
                </a:cubicBezTo>
                <a:cubicBezTo>
                  <a:pt x="399" y="73"/>
                  <a:pt x="398" y="73"/>
                  <a:pt x="399" y="73"/>
                </a:cubicBezTo>
                <a:cubicBezTo>
                  <a:pt x="401" y="72"/>
                  <a:pt x="403" y="71"/>
                  <a:pt x="403" y="69"/>
                </a:cubicBezTo>
                <a:cubicBezTo>
                  <a:pt x="402" y="68"/>
                  <a:pt x="401" y="68"/>
                  <a:pt x="401" y="67"/>
                </a:cubicBezTo>
                <a:cubicBezTo>
                  <a:pt x="400" y="67"/>
                  <a:pt x="398" y="67"/>
                  <a:pt x="398" y="65"/>
                </a:cubicBezTo>
                <a:cubicBezTo>
                  <a:pt x="397" y="66"/>
                  <a:pt x="396" y="66"/>
                  <a:pt x="396" y="67"/>
                </a:cubicBezTo>
                <a:cubicBezTo>
                  <a:pt x="396" y="67"/>
                  <a:pt x="397" y="67"/>
                  <a:pt x="397" y="67"/>
                </a:cubicBezTo>
                <a:cubicBezTo>
                  <a:pt x="397" y="67"/>
                  <a:pt x="397" y="67"/>
                  <a:pt x="396" y="67"/>
                </a:cubicBezTo>
                <a:cubicBezTo>
                  <a:pt x="396" y="67"/>
                  <a:pt x="396" y="67"/>
                  <a:pt x="395" y="67"/>
                </a:cubicBezTo>
                <a:cubicBezTo>
                  <a:pt x="395" y="67"/>
                  <a:pt x="395" y="66"/>
                  <a:pt x="395" y="66"/>
                </a:cubicBezTo>
                <a:cubicBezTo>
                  <a:pt x="395" y="66"/>
                  <a:pt x="395" y="66"/>
                  <a:pt x="395" y="66"/>
                </a:cubicBezTo>
                <a:cubicBezTo>
                  <a:pt x="394" y="65"/>
                  <a:pt x="392" y="67"/>
                  <a:pt x="391" y="67"/>
                </a:cubicBezTo>
                <a:cubicBezTo>
                  <a:pt x="389" y="66"/>
                  <a:pt x="388" y="68"/>
                  <a:pt x="386" y="69"/>
                </a:cubicBezTo>
                <a:cubicBezTo>
                  <a:pt x="386" y="69"/>
                  <a:pt x="386" y="69"/>
                  <a:pt x="386" y="69"/>
                </a:cubicBezTo>
                <a:cubicBezTo>
                  <a:pt x="387" y="67"/>
                  <a:pt x="388" y="67"/>
                  <a:pt x="389" y="66"/>
                </a:cubicBezTo>
                <a:cubicBezTo>
                  <a:pt x="388" y="66"/>
                  <a:pt x="388" y="66"/>
                  <a:pt x="388" y="66"/>
                </a:cubicBezTo>
                <a:cubicBezTo>
                  <a:pt x="386" y="68"/>
                  <a:pt x="384" y="67"/>
                  <a:pt x="382" y="68"/>
                </a:cubicBezTo>
                <a:cubicBezTo>
                  <a:pt x="382" y="68"/>
                  <a:pt x="382" y="68"/>
                  <a:pt x="382" y="68"/>
                </a:cubicBezTo>
                <a:cubicBezTo>
                  <a:pt x="383" y="68"/>
                  <a:pt x="384" y="67"/>
                  <a:pt x="384" y="66"/>
                </a:cubicBezTo>
                <a:cubicBezTo>
                  <a:pt x="384" y="66"/>
                  <a:pt x="384" y="66"/>
                  <a:pt x="383" y="66"/>
                </a:cubicBezTo>
                <a:cubicBezTo>
                  <a:pt x="383" y="67"/>
                  <a:pt x="383" y="67"/>
                  <a:pt x="383" y="66"/>
                </a:cubicBezTo>
                <a:cubicBezTo>
                  <a:pt x="383" y="67"/>
                  <a:pt x="383" y="67"/>
                  <a:pt x="383" y="68"/>
                </a:cubicBezTo>
                <a:cubicBezTo>
                  <a:pt x="382" y="67"/>
                  <a:pt x="380" y="68"/>
                  <a:pt x="381" y="69"/>
                </a:cubicBezTo>
                <a:cubicBezTo>
                  <a:pt x="380" y="70"/>
                  <a:pt x="380" y="68"/>
                  <a:pt x="380" y="69"/>
                </a:cubicBezTo>
                <a:cubicBezTo>
                  <a:pt x="380" y="69"/>
                  <a:pt x="380" y="68"/>
                  <a:pt x="380" y="68"/>
                </a:cubicBezTo>
                <a:cubicBezTo>
                  <a:pt x="380" y="68"/>
                  <a:pt x="379" y="69"/>
                  <a:pt x="379" y="69"/>
                </a:cubicBezTo>
                <a:cubicBezTo>
                  <a:pt x="379" y="70"/>
                  <a:pt x="379" y="69"/>
                  <a:pt x="379" y="69"/>
                </a:cubicBezTo>
                <a:cubicBezTo>
                  <a:pt x="378" y="69"/>
                  <a:pt x="379" y="69"/>
                  <a:pt x="378" y="70"/>
                </a:cubicBezTo>
                <a:cubicBezTo>
                  <a:pt x="378" y="70"/>
                  <a:pt x="378" y="69"/>
                  <a:pt x="378" y="69"/>
                </a:cubicBezTo>
                <a:cubicBezTo>
                  <a:pt x="377" y="69"/>
                  <a:pt x="378" y="70"/>
                  <a:pt x="377" y="70"/>
                </a:cubicBezTo>
                <a:cubicBezTo>
                  <a:pt x="377" y="70"/>
                  <a:pt x="377" y="70"/>
                  <a:pt x="377" y="69"/>
                </a:cubicBezTo>
                <a:cubicBezTo>
                  <a:pt x="377" y="69"/>
                  <a:pt x="377" y="69"/>
                  <a:pt x="377" y="69"/>
                </a:cubicBezTo>
                <a:cubicBezTo>
                  <a:pt x="377" y="68"/>
                  <a:pt x="376" y="69"/>
                  <a:pt x="376" y="70"/>
                </a:cubicBezTo>
                <a:cubicBezTo>
                  <a:pt x="376" y="70"/>
                  <a:pt x="375" y="70"/>
                  <a:pt x="374" y="71"/>
                </a:cubicBezTo>
                <a:cubicBezTo>
                  <a:pt x="374" y="71"/>
                  <a:pt x="374" y="71"/>
                  <a:pt x="374" y="70"/>
                </a:cubicBezTo>
                <a:cubicBezTo>
                  <a:pt x="374" y="70"/>
                  <a:pt x="375" y="70"/>
                  <a:pt x="375" y="70"/>
                </a:cubicBezTo>
                <a:cubicBezTo>
                  <a:pt x="375" y="69"/>
                  <a:pt x="375" y="69"/>
                  <a:pt x="375" y="68"/>
                </a:cubicBezTo>
                <a:cubicBezTo>
                  <a:pt x="375" y="68"/>
                  <a:pt x="375" y="68"/>
                  <a:pt x="375" y="69"/>
                </a:cubicBezTo>
                <a:cubicBezTo>
                  <a:pt x="374" y="68"/>
                  <a:pt x="374" y="68"/>
                  <a:pt x="374" y="68"/>
                </a:cubicBezTo>
                <a:cubicBezTo>
                  <a:pt x="375" y="68"/>
                  <a:pt x="375" y="67"/>
                  <a:pt x="376" y="66"/>
                </a:cubicBezTo>
                <a:cubicBezTo>
                  <a:pt x="376" y="66"/>
                  <a:pt x="375" y="66"/>
                  <a:pt x="375" y="65"/>
                </a:cubicBezTo>
                <a:cubicBezTo>
                  <a:pt x="376" y="65"/>
                  <a:pt x="376" y="65"/>
                  <a:pt x="376" y="65"/>
                </a:cubicBezTo>
                <a:cubicBezTo>
                  <a:pt x="376" y="64"/>
                  <a:pt x="375" y="65"/>
                  <a:pt x="375" y="64"/>
                </a:cubicBezTo>
                <a:cubicBezTo>
                  <a:pt x="374" y="65"/>
                  <a:pt x="373" y="64"/>
                  <a:pt x="373" y="65"/>
                </a:cubicBezTo>
                <a:cubicBezTo>
                  <a:pt x="373" y="66"/>
                  <a:pt x="372" y="65"/>
                  <a:pt x="372" y="65"/>
                </a:cubicBezTo>
                <a:cubicBezTo>
                  <a:pt x="371" y="65"/>
                  <a:pt x="371" y="65"/>
                  <a:pt x="370" y="65"/>
                </a:cubicBezTo>
                <a:cubicBezTo>
                  <a:pt x="370" y="64"/>
                  <a:pt x="371" y="64"/>
                  <a:pt x="372" y="63"/>
                </a:cubicBezTo>
                <a:cubicBezTo>
                  <a:pt x="369" y="64"/>
                  <a:pt x="365" y="64"/>
                  <a:pt x="361" y="67"/>
                </a:cubicBezTo>
                <a:cubicBezTo>
                  <a:pt x="361" y="67"/>
                  <a:pt x="361" y="67"/>
                  <a:pt x="360" y="66"/>
                </a:cubicBezTo>
                <a:cubicBezTo>
                  <a:pt x="360" y="67"/>
                  <a:pt x="360" y="67"/>
                  <a:pt x="360" y="67"/>
                </a:cubicBezTo>
                <a:cubicBezTo>
                  <a:pt x="360" y="67"/>
                  <a:pt x="360" y="67"/>
                  <a:pt x="359" y="68"/>
                </a:cubicBezTo>
                <a:cubicBezTo>
                  <a:pt x="359" y="66"/>
                  <a:pt x="357" y="69"/>
                  <a:pt x="357" y="70"/>
                </a:cubicBezTo>
                <a:cubicBezTo>
                  <a:pt x="357" y="69"/>
                  <a:pt x="357" y="69"/>
                  <a:pt x="357" y="68"/>
                </a:cubicBezTo>
                <a:cubicBezTo>
                  <a:pt x="357" y="68"/>
                  <a:pt x="357" y="68"/>
                  <a:pt x="358" y="68"/>
                </a:cubicBezTo>
                <a:cubicBezTo>
                  <a:pt x="357" y="68"/>
                  <a:pt x="357" y="68"/>
                  <a:pt x="357" y="68"/>
                </a:cubicBezTo>
                <a:cubicBezTo>
                  <a:pt x="356" y="68"/>
                  <a:pt x="356" y="68"/>
                  <a:pt x="356" y="68"/>
                </a:cubicBezTo>
                <a:cubicBezTo>
                  <a:pt x="357" y="67"/>
                  <a:pt x="357" y="67"/>
                  <a:pt x="357" y="67"/>
                </a:cubicBezTo>
                <a:cubicBezTo>
                  <a:pt x="357" y="66"/>
                  <a:pt x="357" y="67"/>
                  <a:pt x="356" y="67"/>
                </a:cubicBezTo>
                <a:cubicBezTo>
                  <a:pt x="356" y="67"/>
                  <a:pt x="356" y="67"/>
                  <a:pt x="356" y="68"/>
                </a:cubicBezTo>
                <a:cubicBezTo>
                  <a:pt x="356" y="68"/>
                  <a:pt x="356" y="68"/>
                  <a:pt x="356" y="68"/>
                </a:cubicBezTo>
                <a:cubicBezTo>
                  <a:pt x="356" y="67"/>
                  <a:pt x="356" y="67"/>
                  <a:pt x="356" y="67"/>
                </a:cubicBezTo>
                <a:cubicBezTo>
                  <a:pt x="356" y="67"/>
                  <a:pt x="356" y="66"/>
                  <a:pt x="356" y="66"/>
                </a:cubicBezTo>
                <a:cubicBezTo>
                  <a:pt x="356" y="66"/>
                  <a:pt x="356" y="66"/>
                  <a:pt x="356" y="66"/>
                </a:cubicBezTo>
                <a:cubicBezTo>
                  <a:pt x="356" y="66"/>
                  <a:pt x="356" y="66"/>
                  <a:pt x="356" y="66"/>
                </a:cubicBezTo>
                <a:cubicBezTo>
                  <a:pt x="356" y="67"/>
                  <a:pt x="357" y="66"/>
                  <a:pt x="358" y="66"/>
                </a:cubicBezTo>
                <a:cubicBezTo>
                  <a:pt x="358" y="66"/>
                  <a:pt x="358" y="66"/>
                  <a:pt x="358" y="67"/>
                </a:cubicBezTo>
                <a:cubicBezTo>
                  <a:pt x="359" y="66"/>
                  <a:pt x="359" y="65"/>
                  <a:pt x="360" y="64"/>
                </a:cubicBezTo>
                <a:cubicBezTo>
                  <a:pt x="360" y="65"/>
                  <a:pt x="359" y="65"/>
                  <a:pt x="359" y="66"/>
                </a:cubicBezTo>
                <a:cubicBezTo>
                  <a:pt x="360" y="66"/>
                  <a:pt x="360" y="65"/>
                  <a:pt x="360" y="65"/>
                </a:cubicBezTo>
                <a:cubicBezTo>
                  <a:pt x="361" y="65"/>
                  <a:pt x="363" y="64"/>
                  <a:pt x="364" y="63"/>
                </a:cubicBezTo>
                <a:cubicBezTo>
                  <a:pt x="363" y="63"/>
                  <a:pt x="362" y="64"/>
                  <a:pt x="361" y="64"/>
                </a:cubicBezTo>
                <a:cubicBezTo>
                  <a:pt x="362" y="63"/>
                  <a:pt x="363" y="62"/>
                  <a:pt x="364" y="63"/>
                </a:cubicBezTo>
                <a:cubicBezTo>
                  <a:pt x="365" y="62"/>
                  <a:pt x="366" y="62"/>
                  <a:pt x="367" y="62"/>
                </a:cubicBezTo>
                <a:cubicBezTo>
                  <a:pt x="370" y="60"/>
                  <a:pt x="373" y="60"/>
                  <a:pt x="376" y="58"/>
                </a:cubicBezTo>
                <a:cubicBezTo>
                  <a:pt x="375" y="58"/>
                  <a:pt x="375" y="58"/>
                  <a:pt x="374" y="57"/>
                </a:cubicBezTo>
                <a:cubicBezTo>
                  <a:pt x="373" y="58"/>
                  <a:pt x="372" y="58"/>
                  <a:pt x="372" y="57"/>
                </a:cubicBezTo>
                <a:cubicBezTo>
                  <a:pt x="371" y="57"/>
                  <a:pt x="372" y="57"/>
                  <a:pt x="371" y="58"/>
                </a:cubicBezTo>
                <a:cubicBezTo>
                  <a:pt x="371" y="57"/>
                  <a:pt x="370" y="58"/>
                  <a:pt x="370" y="57"/>
                </a:cubicBezTo>
                <a:cubicBezTo>
                  <a:pt x="369" y="57"/>
                  <a:pt x="370" y="57"/>
                  <a:pt x="370" y="56"/>
                </a:cubicBezTo>
                <a:cubicBezTo>
                  <a:pt x="369" y="56"/>
                  <a:pt x="369" y="57"/>
                  <a:pt x="368" y="56"/>
                </a:cubicBezTo>
                <a:cubicBezTo>
                  <a:pt x="367" y="56"/>
                  <a:pt x="368" y="56"/>
                  <a:pt x="368" y="55"/>
                </a:cubicBezTo>
                <a:cubicBezTo>
                  <a:pt x="367" y="55"/>
                  <a:pt x="366" y="56"/>
                  <a:pt x="365" y="57"/>
                </a:cubicBezTo>
                <a:cubicBezTo>
                  <a:pt x="365" y="56"/>
                  <a:pt x="366" y="55"/>
                  <a:pt x="366" y="55"/>
                </a:cubicBezTo>
                <a:cubicBezTo>
                  <a:pt x="366" y="55"/>
                  <a:pt x="366" y="55"/>
                  <a:pt x="366" y="54"/>
                </a:cubicBezTo>
                <a:cubicBezTo>
                  <a:pt x="366" y="55"/>
                  <a:pt x="366" y="55"/>
                  <a:pt x="366" y="55"/>
                </a:cubicBezTo>
                <a:cubicBezTo>
                  <a:pt x="365" y="55"/>
                  <a:pt x="365" y="55"/>
                  <a:pt x="365" y="55"/>
                </a:cubicBezTo>
                <a:cubicBezTo>
                  <a:pt x="365" y="55"/>
                  <a:pt x="365" y="55"/>
                  <a:pt x="365" y="55"/>
                </a:cubicBezTo>
                <a:cubicBezTo>
                  <a:pt x="364" y="55"/>
                  <a:pt x="363" y="55"/>
                  <a:pt x="362" y="55"/>
                </a:cubicBezTo>
                <a:cubicBezTo>
                  <a:pt x="362" y="56"/>
                  <a:pt x="362" y="56"/>
                  <a:pt x="362" y="56"/>
                </a:cubicBezTo>
                <a:cubicBezTo>
                  <a:pt x="362" y="57"/>
                  <a:pt x="362" y="57"/>
                  <a:pt x="361" y="57"/>
                </a:cubicBezTo>
                <a:cubicBezTo>
                  <a:pt x="361" y="56"/>
                  <a:pt x="361" y="56"/>
                  <a:pt x="361" y="55"/>
                </a:cubicBezTo>
                <a:cubicBezTo>
                  <a:pt x="362" y="55"/>
                  <a:pt x="363" y="54"/>
                  <a:pt x="363" y="53"/>
                </a:cubicBezTo>
                <a:cubicBezTo>
                  <a:pt x="365" y="52"/>
                  <a:pt x="366" y="52"/>
                  <a:pt x="368" y="52"/>
                </a:cubicBezTo>
                <a:cubicBezTo>
                  <a:pt x="368" y="51"/>
                  <a:pt x="369" y="51"/>
                  <a:pt x="369" y="51"/>
                </a:cubicBezTo>
                <a:cubicBezTo>
                  <a:pt x="370" y="52"/>
                  <a:pt x="369" y="51"/>
                  <a:pt x="369" y="52"/>
                </a:cubicBezTo>
                <a:cubicBezTo>
                  <a:pt x="369" y="52"/>
                  <a:pt x="370" y="51"/>
                  <a:pt x="371" y="51"/>
                </a:cubicBezTo>
                <a:cubicBezTo>
                  <a:pt x="371" y="51"/>
                  <a:pt x="370" y="51"/>
                  <a:pt x="371" y="51"/>
                </a:cubicBezTo>
                <a:cubicBezTo>
                  <a:pt x="371" y="50"/>
                  <a:pt x="373" y="50"/>
                  <a:pt x="374" y="50"/>
                </a:cubicBezTo>
                <a:cubicBezTo>
                  <a:pt x="375" y="49"/>
                  <a:pt x="376" y="50"/>
                  <a:pt x="377" y="49"/>
                </a:cubicBezTo>
                <a:cubicBezTo>
                  <a:pt x="377" y="48"/>
                  <a:pt x="376" y="49"/>
                  <a:pt x="375" y="49"/>
                </a:cubicBezTo>
                <a:cubicBezTo>
                  <a:pt x="376" y="48"/>
                  <a:pt x="378" y="47"/>
                  <a:pt x="380" y="48"/>
                </a:cubicBezTo>
                <a:cubicBezTo>
                  <a:pt x="381" y="47"/>
                  <a:pt x="385" y="48"/>
                  <a:pt x="385" y="45"/>
                </a:cubicBezTo>
                <a:cubicBezTo>
                  <a:pt x="386" y="46"/>
                  <a:pt x="386" y="44"/>
                  <a:pt x="387" y="45"/>
                </a:cubicBezTo>
                <a:cubicBezTo>
                  <a:pt x="387" y="45"/>
                  <a:pt x="387" y="45"/>
                  <a:pt x="387" y="46"/>
                </a:cubicBezTo>
                <a:cubicBezTo>
                  <a:pt x="389" y="45"/>
                  <a:pt x="391" y="43"/>
                  <a:pt x="391" y="41"/>
                </a:cubicBezTo>
                <a:cubicBezTo>
                  <a:pt x="390" y="41"/>
                  <a:pt x="389" y="41"/>
                  <a:pt x="390" y="40"/>
                </a:cubicBezTo>
                <a:cubicBezTo>
                  <a:pt x="389" y="39"/>
                  <a:pt x="387" y="40"/>
                  <a:pt x="386" y="38"/>
                </a:cubicBezTo>
                <a:cubicBezTo>
                  <a:pt x="386" y="39"/>
                  <a:pt x="385" y="38"/>
                  <a:pt x="385" y="39"/>
                </a:cubicBezTo>
                <a:cubicBezTo>
                  <a:pt x="385" y="39"/>
                  <a:pt x="385" y="39"/>
                  <a:pt x="385" y="39"/>
                </a:cubicBezTo>
                <a:cubicBezTo>
                  <a:pt x="386" y="39"/>
                  <a:pt x="385" y="39"/>
                  <a:pt x="385" y="40"/>
                </a:cubicBezTo>
                <a:cubicBezTo>
                  <a:pt x="384" y="39"/>
                  <a:pt x="384" y="39"/>
                  <a:pt x="384" y="39"/>
                </a:cubicBezTo>
                <a:cubicBezTo>
                  <a:pt x="383" y="39"/>
                  <a:pt x="383" y="38"/>
                  <a:pt x="384" y="38"/>
                </a:cubicBezTo>
                <a:cubicBezTo>
                  <a:pt x="384" y="38"/>
                  <a:pt x="383" y="38"/>
                  <a:pt x="383" y="39"/>
                </a:cubicBezTo>
                <a:cubicBezTo>
                  <a:pt x="382" y="38"/>
                  <a:pt x="380" y="39"/>
                  <a:pt x="379" y="39"/>
                </a:cubicBezTo>
                <a:cubicBezTo>
                  <a:pt x="378" y="38"/>
                  <a:pt x="376" y="40"/>
                  <a:pt x="375" y="41"/>
                </a:cubicBezTo>
                <a:cubicBezTo>
                  <a:pt x="374" y="41"/>
                  <a:pt x="374" y="41"/>
                  <a:pt x="374" y="41"/>
                </a:cubicBezTo>
                <a:cubicBezTo>
                  <a:pt x="375" y="39"/>
                  <a:pt x="376" y="39"/>
                  <a:pt x="377" y="38"/>
                </a:cubicBezTo>
                <a:cubicBezTo>
                  <a:pt x="377" y="38"/>
                  <a:pt x="377" y="38"/>
                  <a:pt x="376" y="38"/>
                </a:cubicBezTo>
                <a:cubicBezTo>
                  <a:pt x="374" y="39"/>
                  <a:pt x="373" y="39"/>
                  <a:pt x="371" y="40"/>
                </a:cubicBezTo>
                <a:cubicBezTo>
                  <a:pt x="370" y="40"/>
                  <a:pt x="371" y="40"/>
                  <a:pt x="370" y="40"/>
                </a:cubicBezTo>
                <a:cubicBezTo>
                  <a:pt x="371" y="39"/>
                  <a:pt x="372" y="39"/>
                  <a:pt x="373" y="38"/>
                </a:cubicBezTo>
                <a:cubicBezTo>
                  <a:pt x="372" y="38"/>
                  <a:pt x="372" y="38"/>
                  <a:pt x="372" y="38"/>
                </a:cubicBezTo>
                <a:cubicBezTo>
                  <a:pt x="372" y="38"/>
                  <a:pt x="371" y="38"/>
                  <a:pt x="371" y="38"/>
                </a:cubicBezTo>
                <a:cubicBezTo>
                  <a:pt x="371" y="39"/>
                  <a:pt x="371" y="39"/>
                  <a:pt x="371" y="39"/>
                </a:cubicBezTo>
                <a:cubicBezTo>
                  <a:pt x="370" y="39"/>
                  <a:pt x="369" y="40"/>
                  <a:pt x="369" y="41"/>
                </a:cubicBezTo>
                <a:cubicBezTo>
                  <a:pt x="369" y="41"/>
                  <a:pt x="369" y="40"/>
                  <a:pt x="368" y="40"/>
                </a:cubicBezTo>
                <a:cubicBezTo>
                  <a:pt x="368" y="40"/>
                  <a:pt x="369" y="40"/>
                  <a:pt x="369" y="40"/>
                </a:cubicBezTo>
                <a:cubicBezTo>
                  <a:pt x="368" y="39"/>
                  <a:pt x="368" y="41"/>
                  <a:pt x="368" y="41"/>
                </a:cubicBezTo>
                <a:cubicBezTo>
                  <a:pt x="367" y="41"/>
                  <a:pt x="367" y="40"/>
                  <a:pt x="367" y="40"/>
                </a:cubicBezTo>
                <a:cubicBezTo>
                  <a:pt x="366" y="40"/>
                  <a:pt x="367" y="41"/>
                  <a:pt x="366" y="41"/>
                </a:cubicBezTo>
                <a:cubicBezTo>
                  <a:pt x="366" y="42"/>
                  <a:pt x="366" y="41"/>
                  <a:pt x="366" y="41"/>
                </a:cubicBezTo>
                <a:cubicBezTo>
                  <a:pt x="366" y="41"/>
                  <a:pt x="366" y="41"/>
                  <a:pt x="366" y="42"/>
                </a:cubicBezTo>
                <a:cubicBezTo>
                  <a:pt x="366" y="42"/>
                  <a:pt x="365" y="41"/>
                  <a:pt x="365" y="41"/>
                </a:cubicBezTo>
                <a:cubicBezTo>
                  <a:pt x="365" y="40"/>
                  <a:pt x="365" y="40"/>
                  <a:pt x="366" y="40"/>
                </a:cubicBezTo>
                <a:cubicBezTo>
                  <a:pt x="365" y="40"/>
                  <a:pt x="365" y="41"/>
                  <a:pt x="365" y="41"/>
                </a:cubicBezTo>
                <a:cubicBezTo>
                  <a:pt x="364" y="41"/>
                  <a:pt x="363" y="42"/>
                  <a:pt x="362" y="43"/>
                </a:cubicBezTo>
                <a:cubicBezTo>
                  <a:pt x="362" y="42"/>
                  <a:pt x="362" y="42"/>
                  <a:pt x="362" y="42"/>
                </a:cubicBezTo>
                <a:cubicBezTo>
                  <a:pt x="363" y="41"/>
                  <a:pt x="363" y="41"/>
                  <a:pt x="364" y="41"/>
                </a:cubicBezTo>
                <a:cubicBezTo>
                  <a:pt x="363" y="41"/>
                  <a:pt x="363" y="40"/>
                  <a:pt x="364" y="39"/>
                </a:cubicBezTo>
                <a:cubicBezTo>
                  <a:pt x="363" y="39"/>
                  <a:pt x="363" y="40"/>
                  <a:pt x="363" y="40"/>
                </a:cubicBezTo>
                <a:cubicBezTo>
                  <a:pt x="363" y="39"/>
                  <a:pt x="362" y="40"/>
                  <a:pt x="362" y="39"/>
                </a:cubicBezTo>
                <a:cubicBezTo>
                  <a:pt x="361" y="40"/>
                  <a:pt x="361" y="40"/>
                  <a:pt x="360" y="40"/>
                </a:cubicBezTo>
                <a:cubicBezTo>
                  <a:pt x="360" y="40"/>
                  <a:pt x="360" y="39"/>
                  <a:pt x="361" y="40"/>
                </a:cubicBezTo>
                <a:cubicBezTo>
                  <a:pt x="361" y="40"/>
                  <a:pt x="361" y="40"/>
                  <a:pt x="361" y="40"/>
                </a:cubicBezTo>
                <a:cubicBezTo>
                  <a:pt x="361" y="39"/>
                  <a:pt x="361" y="39"/>
                  <a:pt x="361" y="39"/>
                </a:cubicBezTo>
                <a:cubicBezTo>
                  <a:pt x="360" y="39"/>
                  <a:pt x="360" y="39"/>
                  <a:pt x="359" y="40"/>
                </a:cubicBezTo>
                <a:cubicBezTo>
                  <a:pt x="359" y="39"/>
                  <a:pt x="359" y="39"/>
                  <a:pt x="359" y="38"/>
                </a:cubicBezTo>
                <a:cubicBezTo>
                  <a:pt x="359" y="39"/>
                  <a:pt x="359" y="38"/>
                  <a:pt x="358" y="39"/>
                </a:cubicBezTo>
                <a:cubicBezTo>
                  <a:pt x="358" y="39"/>
                  <a:pt x="358" y="38"/>
                  <a:pt x="357" y="38"/>
                </a:cubicBezTo>
                <a:cubicBezTo>
                  <a:pt x="357" y="38"/>
                  <a:pt x="357" y="39"/>
                  <a:pt x="357" y="39"/>
                </a:cubicBezTo>
                <a:cubicBezTo>
                  <a:pt x="357" y="39"/>
                  <a:pt x="357" y="38"/>
                  <a:pt x="357" y="38"/>
                </a:cubicBezTo>
                <a:cubicBezTo>
                  <a:pt x="356" y="38"/>
                  <a:pt x="355" y="38"/>
                  <a:pt x="354" y="38"/>
                </a:cubicBezTo>
                <a:cubicBezTo>
                  <a:pt x="354" y="38"/>
                  <a:pt x="354" y="38"/>
                  <a:pt x="355" y="37"/>
                </a:cubicBezTo>
                <a:cubicBezTo>
                  <a:pt x="354" y="37"/>
                  <a:pt x="354" y="38"/>
                  <a:pt x="354" y="37"/>
                </a:cubicBezTo>
                <a:cubicBezTo>
                  <a:pt x="354" y="38"/>
                  <a:pt x="353" y="38"/>
                  <a:pt x="353" y="38"/>
                </a:cubicBezTo>
                <a:cubicBezTo>
                  <a:pt x="351" y="38"/>
                  <a:pt x="350" y="39"/>
                  <a:pt x="348" y="39"/>
                </a:cubicBezTo>
                <a:cubicBezTo>
                  <a:pt x="348" y="39"/>
                  <a:pt x="348" y="40"/>
                  <a:pt x="348" y="40"/>
                </a:cubicBezTo>
                <a:cubicBezTo>
                  <a:pt x="348" y="40"/>
                  <a:pt x="347" y="40"/>
                  <a:pt x="347" y="40"/>
                </a:cubicBezTo>
                <a:cubicBezTo>
                  <a:pt x="346" y="38"/>
                  <a:pt x="345" y="41"/>
                  <a:pt x="343" y="41"/>
                </a:cubicBezTo>
                <a:cubicBezTo>
                  <a:pt x="344" y="39"/>
                  <a:pt x="345" y="39"/>
                  <a:pt x="346" y="39"/>
                </a:cubicBezTo>
                <a:cubicBezTo>
                  <a:pt x="345" y="38"/>
                  <a:pt x="345" y="39"/>
                  <a:pt x="345" y="38"/>
                </a:cubicBezTo>
                <a:cubicBezTo>
                  <a:pt x="344" y="39"/>
                  <a:pt x="344" y="39"/>
                  <a:pt x="344" y="39"/>
                </a:cubicBezTo>
                <a:cubicBezTo>
                  <a:pt x="343" y="39"/>
                  <a:pt x="344" y="39"/>
                  <a:pt x="343" y="38"/>
                </a:cubicBezTo>
                <a:cubicBezTo>
                  <a:pt x="344" y="38"/>
                  <a:pt x="344" y="38"/>
                  <a:pt x="344" y="38"/>
                </a:cubicBezTo>
                <a:cubicBezTo>
                  <a:pt x="344" y="38"/>
                  <a:pt x="345" y="38"/>
                  <a:pt x="345" y="37"/>
                </a:cubicBezTo>
                <a:cubicBezTo>
                  <a:pt x="344" y="36"/>
                  <a:pt x="344" y="39"/>
                  <a:pt x="343" y="38"/>
                </a:cubicBezTo>
                <a:cubicBezTo>
                  <a:pt x="342" y="38"/>
                  <a:pt x="342" y="39"/>
                  <a:pt x="341" y="40"/>
                </a:cubicBezTo>
                <a:cubicBezTo>
                  <a:pt x="341" y="40"/>
                  <a:pt x="341" y="39"/>
                  <a:pt x="341" y="39"/>
                </a:cubicBezTo>
                <a:cubicBezTo>
                  <a:pt x="341" y="38"/>
                  <a:pt x="340" y="39"/>
                  <a:pt x="340" y="39"/>
                </a:cubicBezTo>
                <a:cubicBezTo>
                  <a:pt x="340" y="39"/>
                  <a:pt x="340" y="40"/>
                  <a:pt x="340" y="40"/>
                </a:cubicBezTo>
                <a:cubicBezTo>
                  <a:pt x="340" y="40"/>
                  <a:pt x="340" y="40"/>
                  <a:pt x="340" y="40"/>
                </a:cubicBezTo>
                <a:cubicBezTo>
                  <a:pt x="340" y="41"/>
                  <a:pt x="339" y="41"/>
                  <a:pt x="339" y="40"/>
                </a:cubicBezTo>
                <a:cubicBezTo>
                  <a:pt x="338" y="42"/>
                  <a:pt x="338" y="42"/>
                  <a:pt x="338" y="42"/>
                </a:cubicBezTo>
                <a:cubicBezTo>
                  <a:pt x="338" y="41"/>
                  <a:pt x="338" y="41"/>
                  <a:pt x="337" y="41"/>
                </a:cubicBezTo>
                <a:cubicBezTo>
                  <a:pt x="337" y="41"/>
                  <a:pt x="337" y="40"/>
                  <a:pt x="337" y="40"/>
                </a:cubicBezTo>
                <a:cubicBezTo>
                  <a:pt x="337" y="41"/>
                  <a:pt x="336" y="41"/>
                  <a:pt x="335" y="42"/>
                </a:cubicBezTo>
                <a:cubicBezTo>
                  <a:pt x="335" y="42"/>
                  <a:pt x="334" y="42"/>
                  <a:pt x="333" y="42"/>
                </a:cubicBezTo>
                <a:cubicBezTo>
                  <a:pt x="333" y="43"/>
                  <a:pt x="332" y="44"/>
                  <a:pt x="331" y="44"/>
                </a:cubicBezTo>
                <a:cubicBezTo>
                  <a:pt x="330" y="44"/>
                  <a:pt x="331" y="44"/>
                  <a:pt x="331" y="43"/>
                </a:cubicBezTo>
                <a:cubicBezTo>
                  <a:pt x="330" y="44"/>
                  <a:pt x="329" y="46"/>
                  <a:pt x="329" y="47"/>
                </a:cubicBezTo>
                <a:cubicBezTo>
                  <a:pt x="330" y="47"/>
                  <a:pt x="330" y="45"/>
                  <a:pt x="331" y="44"/>
                </a:cubicBezTo>
                <a:cubicBezTo>
                  <a:pt x="331" y="45"/>
                  <a:pt x="331" y="45"/>
                  <a:pt x="331" y="45"/>
                </a:cubicBezTo>
                <a:cubicBezTo>
                  <a:pt x="331" y="45"/>
                  <a:pt x="332" y="44"/>
                  <a:pt x="331" y="44"/>
                </a:cubicBezTo>
                <a:cubicBezTo>
                  <a:pt x="333" y="45"/>
                  <a:pt x="334" y="42"/>
                  <a:pt x="336" y="43"/>
                </a:cubicBezTo>
                <a:cubicBezTo>
                  <a:pt x="335" y="45"/>
                  <a:pt x="333" y="45"/>
                  <a:pt x="332" y="45"/>
                </a:cubicBezTo>
                <a:cubicBezTo>
                  <a:pt x="331" y="47"/>
                  <a:pt x="330" y="47"/>
                  <a:pt x="328" y="48"/>
                </a:cubicBezTo>
                <a:cubicBezTo>
                  <a:pt x="328" y="47"/>
                  <a:pt x="328" y="46"/>
                  <a:pt x="328" y="45"/>
                </a:cubicBezTo>
                <a:cubicBezTo>
                  <a:pt x="328" y="46"/>
                  <a:pt x="328" y="45"/>
                  <a:pt x="327" y="46"/>
                </a:cubicBezTo>
                <a:cubicBezTo>
                  <a:pt x="326" y="45"/>
                  <a:pt x="326" y="47"/>
                  <a:pt x="325" y="46"/>
                </a:cubicBezTo>
                <a:cubicBezTo>
                  <a:pt x="324" y="47"/>
                  <a:pt x="324" y="46"/>
                  <a:pt x="323" y="47"/>
                </a:cubicBezTo>
                <a:cubicBezTo>
                  <a:pt x="323" y="47"/>
                  <a:pt x="323" y="48"/>
                  <a:pt x="323" y="48"/>
                </a:cubicBezTo>
                <a:cubicBezTo>
                  <a:pt x="323" y="48"/>
                  <a:pt x="322" y="48"/>
                  <a:pt x="322" y="48"/>
                </a:cubicBezTo>
                <a:cubicBezTo>
                  <a:pt x="321" y="48"/>
                  <a:pt x="322" y="48"/>
                  <a:pt x="323" y="47"/>
                </a:cubicBezTo>
                <a:cubicBezTo>
                  <a:pt x="322" y="47"/>
                  <a:pt x="321" y="48"/>
                  <a:pt x="321" y="48"/>
                </a:cubicBezTo>
                <a:cubicBezTo>
                  <a:pt x="321" y="49"/>
                  <a:pt x="320" y="49"/>
                  <a:pt x="319" y="48"/>
                </a:cubicBezTo>
                <a:cubicBezTo>
                  <a:pt x="319" y="48"/>
                  <a:pt x="318" y="50"/>
                  <a:pt x="317" y="50"/>
                </a:cubicBezTo>
                <a:cubicBezTo>
                  <a:pt x="317" y="49"/>
                  <a:pt x="317" y="48"/>
                  <a:pt x="318" y="47"/>
                </a:cubicBezTo>
                <a:cubicBezTo>
                  <a:pt x="317" y="48"/>
                  <a:pt x="317" y="49"/>
                  <a:pt x="315" y="49"/>
                </a:cubicBezTo>
                <a:cubicBezTo>
                  <a:pt x="315" y="48"/>
                  <a:pt x="315" y="48"/>
                  <a:pt x="314" y="48"/>
                </a:cubicBezTo>
                <a:cubicBezTo>
                  <a:pt x="314" y="49"/>
                  <a:pt x="315" y="48"/>
                  <a:pt x="315" y="49"/>
                </a:cubicBezTo>
                <a:cubicBezTo>
                  <a:pt x="315" y="49"/>
                  <a:pt x="316" y="49"/>
                  <a:pt x="316" y="49"/>
                </a:cubicBezTo>
                <a:cubicBezTo>
                  <a:pt x="316" y="49"/>
                  <a:pt x="316" y="49"/>
                  <a:pt x="317" y="49"/>
                </a:cubicBezTo>
                <a:cubicBezTo>
                  <a:pt x="317" y="49"/>
                  <a:pt x="317" y="49"/>
                  <a:pt x="317" y="50"/>
                </a:cubicBezTo>
                <a:cubicBezTo>
                  <a:pt x="316" y="50"/>
                  <a:pt x="316" y="49"/>
                  <a:pt x="316" y="49"/>
                </a:cubicBezTo>
                <a:cubicBezTo>
                  <a:pt x="316" y="49"/>
                  <a:pt x="315" y="50"/>
                  <a:pt x="316" y="50"/>
                </a:cubicBezTo>
                <a:cubicBezTo>
                  <a:pt x="315" y="50"/>
                  <a:pt x="315" y="50"/>
                  <a:pt x="314" y="50"/>
                </a:cubicBezTo>
                <a:cubicBezTo>
                  <a:pt x="314" y="50"/>
                  <a:pt x="314" y="50"/>
                  <a:pt x="314" y="49"/>
                </a:cubicBezTo>
                <a:cubicBezTo>
                  <a:pt x="315" y="49"/>
                  <a:pt x="315" y="50"/>
                  <a:pt x="315" y="50"/>
                </a:cubicBezTo>
                <a:cubicBezTo>
                  <a:pt x="315" y="49"/>
                  <a:pt x="315" y="49"/>
                  <a:pt x="315" y="49"/>
                </a:cubicBezTo>
                <a:cubicBezTo>
                  <a:pt x="313" y="51"/>
                  <a:pt x="312" y="51"/>
                  <a:pt x="310" y="52"/>
                </a:cubicBezTo>
                <a:cubicBezTo>
                  <a:pt x="309" y="52"/>
                  <a:pt x="308" y="51"/>
                  <a:pt x="307" y="51"/>
                </a:cubicBezTo>
                <a:cubicBezTo>
                  <a:pt x="307" y="50"/>
                  <a:pt x="309" y="50"/>
                  <a:pt x="310" y="49"/>
                </a:cubicBezTo>
                <a:cubicBezTo>
                  <a:pt x="310" y="49"/>
                  <a:pt x="310" y="48"/>
                  <a:pt x="310" y="47"/>
                </a:cubicBezTo>
                <a:cubicBezTo>
                  <a:pt x="309" y="48"/>
                  <a:pt x="307" y="47"/>
                  <a:pt x="305" y="48"/>
                </a:cubicBezTo>
                <a:cubicBezTo>
                  <a:pt x="304" y="47"/>
                  <a:pt x="302" y="49"/>
                  <a:pt x="301" y="49"/>
                </a:cubicBezTo>
                <a:cubicBezTo>
                  <a:pt x="300" y="49"/>
                  <a:pt x="299" y="49"/>
                  <a:pt x="298" y="51"/>
                </a:cubicBezTo>
                <a:cubicBezTo>
                  <a:pt x="297" y="51"/>
                  <a:pt x="295" y="52"/>
                  <a:pt x="292" y="52"/>
                </a:cubicBezTo>
                <a:cubicBezTo>
                  <a:pt x="292" y="52"/>
                  <a:pt x="293" y="52"/>
                  <a:pt x="292" y="52"/>
                </a:cubicBezTo>
                <a:cubicBezTo>
                  <a:pt x="292" y="53"/>
                  <a:pt x="290" y="52"/>
                  <a:pt x="289" y="53"/>
                </a:cubicBezTo>
                <a:cubicBezTo>
                  <a:pt x="292" y="53"/>
                  <a:pt x="294" y="53"/>
                  <a:pt x="296" y="53"/>
                </a:cubicBezTo>
                <a:cubicBezTo>
                  <a:pt x="296" y="53"/>
                  <a:pt x="296" y="53"/>
                  <a:pt x="296" y="53"/>
                </a:cubicBezTo>
                <a:cubicBezTo>
                  <a:pt x="295" y="53"/>
                  <a:pt x="293" y="56"/>
                  <a:pt x="293" y="55"/>
                </a:cubicBezTo>
                <a:cubicBezTo>
                  <a:pt x="293" y="55"/>
                  <a:pt x="293" y="54"/>
                  <a:pt x="292" y="54"/>
                </a:cubicBezTo>
                <a:cubicBezTo>
                  <a:pt x="292" y="56"/>
                  <a:pt x="291" y="55"/>
                  <a:pt x="290" y="55"/>
                </a:cubicBezTo>
                <a:cubicBezTo>
                  <a:pt x="290" y="55"/>
                  <a:pt x="289" y="55"/>
                  <a:pt x="290" y="56"/>
                </a:cubicBezTo>
                <a:cubicBezTo>
                  <a:pt x="290" y="56"/>
                  <a:pt x="290" y="56"/>
                  <a:pt x="290" y="57"/>
                </a:cubicBezTo>
                <a:cubicBezTo>
                  <a:pt x="290" y="57"/>
                  <a:pt x="290" y="57"/>
                  <a:pt x="290" y="58"/>
                </a:cubicBezTo>
                <a:cubicBezTo>
                  <a:pt x="290" y="58"/>
                  <a:pt x="289" y="58"/>
                  <a:pt x="289" y="58"/>
                </a:cubicBezTo>
                <a:cubicBezTo>
                  <a:pt x="289" y="58"/>
                  <a:pt x="288" y="58"/>
                  <a:pt x="288" y="58"/>
                </a:cubicBezTo>
                <a:cubicBezTo>
                  <a:pt x="288" y="58"/>
                  <a:pt x="287" y="58"/>
                  <a:pt x="287" y="58"/>
                </a:cubicBezTo>
                <a:cubicBezTo>
                  <a:pt x="287" y="58"/>
                  <a:pt x="288" y="58"/>
                  <a:pt x="288" y="58"/>
                </a:cubicBezTo>
                <a:cubicBezTo>
                  <a:pt x="288" y="58"/>
                  <a:pt x="287" y="58"/>
                  <a:pt x="287" y="58"/>
                </a:cubicBezTo>
                <a:cubicBezTo>
                  <a:pt x="287" y="58"/>
                  <a:pt x="287" y="58"/>
                  <a:pt x="287" y="57"/>
                </a:cubicBezTo>
                <a:cubicBezTo>
                  <a:pt x="287" y="58"/>
                  <a:pt x="286" y="58"/>
                  <a:pt x="286" y="57"/>
                </a:cubicBezTo>
                <a:cubicBezTo>
                  <a:pt x="287" y="57"/>
                  <a:pt x="286" y="57"/>
                  <a:pt x="287" y="57"/>
                </a:cubicBezTo>
                <a:cubicBezTo>
                  <a:pt x="287" y="57"/>
                  <a:pt x="287" y="56"/>
                  <a:pt x="286" y="56"/>
                </a:cubicBezTo>
                <a:cubicBezTo>
                  <a:pt x="287" y="56"/>
                  <a:pt x="286" y="55"/>
                  <a:pt x="287" y="54"/>
                </a:cubicBezTo>
                <a:cubicBezTo>
                  <a:pt x="287" y="54"/>
                  <a:pt x="286" y="54"/>
                  <a:pt x="286" y="54"/>
                </a:cubicBezTo>
                <a:cubicBezTo>
                  <a:pt x="286" y="54"/>
                  <a:pt x="287" y="54"/>
                  <a:pt x="287" y="53"/>
                </a:cubicBezTo>
                <a:cubicBezTo>
                  <a:pt x="286" y="53"/>
                  <a:pt x="286" y="53"/>
                  <a:pt x="285" y="53"/>
                </a:cubicBezTo>
                <a:cubicBezTo>
                  <a:pt x="285" y="54"/>
                  <a:pt x="284" y="54"/>
                  <a:pt x="284" y="54"/>
                </a:cubicBezTo>
                <a:cubicBezTo>
                  <a:pt x="284" y="53"/>
                  <a:pt x="284" y="53"/>
                  <a:pt x="285" y="53"/>
                </a:cubicBezTo>
                <a:cubicBezTo>
                  <a:pt x="284" y="52"/>
                  <a:pt x="285" y="53"/>
                  <a:pt x="285" y="52"/>
                </a:cubicBezTo>
                <a:cubicBezTo>
                  <a:pt x="284" y="52"/>
                  <a:pt x="283" y="55"/>
                  <a:pt x="282" y="53"/>
                </a:cubicBezTo>
                <a:cubicBezTo>
                  <a:pt x="284" y="53"/>
                  <a:pt x="284" y="52"/>
                  <a:pt x="284" y="52"/>
                </a:cubicBezTo>
                <a:cubicBezTo>
                  <a:pt x="284" y="51"/>
                  <a:pt x="284" y="50"/>
                  <a:pt x="284" y="50"/>
                </a:cubicBezTo>
                <a:cubicBezTo>
                  <a:pt x="285" y="50"/>
                  <a:pt x="285" y="50"/>
                  <a:pt x="286" y="51"/>
                </a:cubicBezTo>
                <a:cubicBezTo>
                  <a:pt x="286" y="50"/>
                  <a:pt x="287" y="50"/>
                  <a:pt x="287" y="49"/>
                </a:cubicBezTo>
                <a:cubicBezTo>
                  <a:pt x="287" y="49"/>
                  <a:pt x="287" y="49"/>
                  <a:pt x="288" y="50"/>
                </a:cubicBezTo>
                <a:cubicBezTo>
                  <a:pt x="288" y="49"/>
                  <a:pt x="288" y="49"/>
                  <a:pt x="288" y="49"/>
                </a:cubicBezTo>
                <a:cubicBezTo>
                  <a:pt x="288" y="48"/>
                  <a:pt x="289" y="48"/>
                  <a:pt x="289" y="48"/>
                </a:cubicBezTo>
                <a:cubicBezTo>
                  <a:pt x="289" y="47"/>
                  <a:pt x="289" y="48"/>
                  <a:pt x="288" y="48"/>
                </a:cubicBezTo>
                <a:cubicBezTo>
                  <a:pt x="289" y="47"/>
                  <a:pt x="289" y="47"/>
                  <a:pt x="290" y="47"/>
                </a:cubicBezTo>
                <a:cubicBezTo>
                  <a:pt x="291" y="47"/>
                  <a:pt x="291" y="48"/>
                  <a:pt x="292" y="47"/>
                </a:cubicBezTo>
                <a:cubicBezTo>
                  <a:pt x="292" y="47"/>
                  <a:pt x="292" y="47"/>
                  <a:pt x="292" y="47"/>
                </a:cubicBezTo>
                <a:cubicBezTo>
                  <a:pt x="292" y="47"/>
                  <a:pt x="293" y="47"/>
                  <a:pt x="293" y="48"/>
                </a:cubicBezTo>
                <a:cubicBezTo>
                  <a:pt x="294" y="47"/>
                  <a:pt x="294" y="46"/>
                  <a:pt x="295" y="46"/>
                </a:cubicBezTo>
                <a:cubicBezTo>
                  <a:pt x="296" y="44"/>
                  <a:pt x="297" y="43"/>
                  <a:pt x="299" y="42"/>
                </a:cubicBezTo>
                <a:cubicBezTo>
                  <a:pt x="299" y="43"/>
                  <a:pt x="299" y="43"/>
                  <a:pt x="299" y="43"/>
                </a:cubicBezTo>
                <a:cubicBezTo>
                  <a:pt x="299" y="42"/>
                  <a:pt x="300" y="42"/>
                  <a:pt x="301" y="41"/>
                </a:cubicBezTo>
                <a:cubicBezTo>
                  <a:pt x="301" y="42"/>
                  <a:pt x="301" y="42"/>
                  <a:pt x="301" y="42"/>
                </a:cubicBezTo>
                <a:cubicBezTo>
                  <a:pt x="302" y="41"/>
                  <a:pt x="303" y="41"/>
                  <a:pt x="304" y="40"/>
                </a:cubicBezTo>
                <a:cubicBezTo>
                  <a:pt x="306" y="39"/>
                  <a:pt x="308" y="38"/>
                  <a:pt x="309" y="37"/>
                </a:cubicBezTo>
                <a:cubicBezTo>
                  <a:pt x="310" y="37"/>
                  <a:pt x="312" y="35"/>
                  <a:pt x="313" y="34"/>
                </a:cubicBezTo>
                <a:cubicBezTo>
                  <a:pt x="314" y="33"/>
                  <a:pt x="315" y="32"/>
                  <a:pt x="316" y="30"/>
                </a:cubicBezTo>
                <a:cubicBezTo>
                  <a:pt x="316" y="30"/>
                  <a:pt x="315" y="30"/>
                  <a:pt x="315" y="30"/>
                </a:cubicBezTo>
                <a:cubicBezTo>
                  <a:pt x="315" y="29"/>
                  <a:pt x="316" y="30"/>
                  <a:pt x="316" y="29"/>
                </a:cubicBezTo>
                <a:cubicBezTo>
                  <a:pt x="315" y="29"/>
                  <a:pt x="315" y="29"/>
                  <a:pt x="315" y="29"/>
                </a:cubicBezTo>
                <a:cubicBezTo>
                  <a:pt x="315" y="30"/>
                  <a:pt x="314" y="29"/>
                  <a:pt x="313" y="30"/>
                </a:cubicBezTo>
                <a:cubicBezTo>
                  <a:pt x="313" y="30"/>
                  <a:pt x="313" y="29"/>
                  <a:pt x="313" y="29"/>
                </a:cubicBezTo>
                <a:cubicBezTo>
                  <a:pt x="312" y="29"/>
                  <a:pt x="311" y="29"/>
                  <a:pt x="311" y="30"/>
                </a:cubicBezTo>
                <a:cubicBezTo>
                  <a:pt x="311" y="29"/>
                  <a:pt x="312" y="29"/>
                  <a:pt x="312" y="28"/>
                </a:cubicBezTo>
                <a:cubicBezTo>
                  <a:pt x="310" y="28"/>
                  <a:pt x="307" y="29"/>
                  <a:pt x="304" y="31"/>
                </a:cubicBezTo>
                <a:cubicBezTo>
                  <a:pt x="304" y="31"/>
                  <a:pt x="303" y="31"/>
                  <a:pt x="303" y="31"/>
                </a:cubicBezTo>
                <a:cubicBezTo>
                  <a:pt x="303" y="31"/>
                  <a:pt x="303" y="31"/>
                  <a:pt x="303" y="31"/>
                </a:cubicBezTo>
                <a:cubicBezTo>
                  <a:pt x="303" y="31"/>
                  <a:pt x="303" y="32"/>
                  <a:pt x="302" y="32"/>
                </a:cubicBezTo>
                <a:cubicBezTo>
                  <a:pt x="302" y="31"/>
                  <a:pt x="301" y="33"/>
                  <a:pt x="300" y="34"/>
                </a:cubicBezTo>
                <a:cubicBezTo>
                  <a:pt x="300" y="33"/>
                  <a:pt x="301" y="33"/>
                  <a:pt x="301" y="32"/>
                </a:cubicBezTo>
                <a:cubicBezTo>
                  <a:pt x="300" y="33"/>
                  <a:pt x="300" y="32"/>
                  <a:pt x="300" y="32"/>
                </a:cubicBezTo>
                <a:cubicBezTo>
                  <a:pt x="300" y="31"/>
                  <a:pt x="301" y="32"/>
                  <a:pt x="301" y="31"/>
                </a:cubicBezTo>
                <a:cubicBezTo>
                  <a:pt x="301" y="30"/>
                  <a:pt x="300" y="32"/>
                  <a:pt x="300" y="31"/>
                </a:cubicBezTo>
                <a:cubicBezTo>
                  <a:pt x="300" y="31"/>
                  <a:pt x="300" y="31"/>
                  <a:pt x="300" y="32"/>
                </a:cubicBezTo>
                <a:cubicBezTo>
                  <a:pt x="300" y="32"/>
                  <a:pt x="299" y="32"/>
                  <a:pt x="299" y="32"/>
                </a:cubicBezTo>
                <a:cubicBezTo>
                  <a:pt x="299" y="31"/>
                  <a:pt x="300" y="31"/>
                  <a:pt x="300" y="30"/>
                </a:cubicBezTo>
                <a:cubicBezTo>
                  <a:pt x="300" y="30"/>
                  <a:pt x="300" y="30"/>
                  <a:pt x="300" y="30"/>
                </a:cubicBezTo>
                <a:cubicBezTo>
                  <a:pt x="300" y="31"/>
                  <a:pt x="301" y="30"/>
                  <a:pt x="301" y="30"/>
                </a:cubicBezTo>
                <a:cubicBezTo>
                  <a:pt x="301" y="30"/>
                  <a:pt x="301" y="31"/>
                  <a:pt x="301" y="31"/>
                </a:cubicBezTo>
                <a:cubicBezTo>
                  <a:pt x="302" y="30"/>
                  <a:pt x="302" y="29"/>
                  <a:pt x="303" y="29"/>
                </a:cubicBezTo>
                <a:cubicBezTo>
                  <a:pt x="303" y="29"/>
                  <a:pt x="302" y="30"/>
                  <a:pt x="302" y="30"/>
                </a:cubicBezTo>
                <a:cubicBezTo>
                  <a:pt x="303" y="30"/>
                  <a:pt x="303" y="30"/>
                  <a:pt x="303" y="29"/>
                </a:cubicBezTo>
                <a:cubicBezTo>
                  <a:pt x="304" y="29"/>
                  <a:pt x="305" y="28"/>
                  <a:pt x="306" y="27"/>
                </a:cubicBezTo>
                <a:cubicBezTo>
                  <a:pt x="305" y="27"/>
                  <a:pt x="305" y="28"/>
                  <a:pt x="304" y="29"/>
                </a:cubicBezTo>
                <a:cubicBezTo>
                  <a:pt x="304" y="27"/>
                  <a:pt x="305" y="27"/>
                  <a:pt x="306" y="27"/>
                </a:cubicBezTo>
                <a:cubicBezTo>
                  <a:pt x="307" y="27"/>
                  <a:pt x="308" y="26"/>
                  <a:pt x="309" y="26"/>
                </a:cubicBezTo>
                <a:cubicBezTo>
                  <a:pt x="311" y="24"/>
                  <a:pt x="313" y="24"/>
                  <a:pt x="316" y="23"/>
                </a:cubicBezTo>
                <a:cubicBezTo>
                  <a:pt x="315" y="22"/>
                  <a:pt x="314" y="23"/>
                  <a:pt x="314" y="22"/>
                </a:cubicBezTo>
                <a:cubicBezTo>
                  <a:pt x="313" y="22"/>
                  <a:pt x="313" y="22"/>
                  <a:pt x="312" y="21"/>
                </a:cubicBezTo>
                <a:cubicBezTo>
                  <a:pt x="312" y="22"/>
                  <a:pt x="312" y="22"/>
                  <a:pt x="312" y="22"/>
                </a:cubicBezTo>
                <a:cubicBezTo>
                  <a:pt x="311" y="21"/>
                  <a:pt x="311" y="22"/>
                  <a:pt x="310" y="22"/>
                </a:cubicBezTo>
                <a:cubicBezTo>
                  <a:pt x="310" y="21"/>
                  <a:pt x="310" y="21"/>
                  <a:pt x="311" y="21"/>
                </a:cubicBezTo>
                <a:cubicBezTo>
                  <a:pt x="310" y="20"/>
                  <a:pt x="310" y="21"/>
                  <a:pt x="309" y="21"/>
                </a:cubicBezTo>
                <a:cubicBezTo>
                  <a:pt x="309" y="21"/>
                  <a:pt x="309" y="20"/>
                  <a:pt x="309" y="20"/>
                </a:cubicBezTo>
                <a:cubicBezTo>
                  <a:pt x="308" y="20"/>
                  <a:pt x="308" y="21"/>
                  <a:pt x="307" y="21"/>
                </a:cubicBezTo>
                <a:cubicBezTo>
                  <a:pt x="306" y="20"/>
                  <a:pt x="307" y="20"/>
                  <a:pt x="308" y="19"/>
                </a:cubicBezTo>
                <a:cubicBezTo>
                  <a:pt x="308" y="19"/>
                  <a:pt x="307" y="19"/>
                  <a:pt x="307" y="19"/>
                </a:cubicBezTo>
                <a:cubicBezTo>
                  <a:pt x="307" y="19"/>
                  <a:pt x="307" y="19"/>
                  <a:pt x="307" y="19"/>
                </a:cubicBezTo>
                <a:cubicBezTo>
                  <a:pt x="307" y="20"/>
                  <a:pt x="307" y="19"/>
                  <a:pt x="307" y="20"/>
                </a:cubicBezTo>
                <a:cubicBezTo>
                  <a:pt x="306" y="20"/>
                  <a:pt x="306" y="19"/>
                  <a:pt x="306" y="19"/>
                </a:cubicBezTo>
                <a:cubicBezTo>
                  <a:pt x="306" y="20"/>
                  <a:pt x="305" y="20"/>
                  <a:pt x="304" y="19"/>
                </a:cubicBezTo>
                <a:cubicBezTo>
                  <a:pt x="304" y="20"/>
                  <a:pt x="304" y="20"/>
                  <a:pt x="304" y="21"/>
                </a:cubicBezTo>
                <a:cubicBezTo>
                  <a:pt x="304" y="21"/>
                  <a:pt x="304" y="21"/>
                  <a:pt x="304" y="21"/>
                </a:cubicBezTo>
                <a:cubicBezTo>
                  <a:pt x="303" y="21"/>
                  <a:pt x="303" y="20"/>
                  <a:pt x="303" y="20"/>
                </a:cubicBezTo>
                <a:cubicBezTo>
                  <a:pt x="304" y="19"/>
                  <a:pt x="305" y="18"/>
                  <a:pt x="305" y="17"/>
                </a:cubicBezTo>
                <a:cubicBezTo>
                  <a:pt x="306" y="17"/>
                  <a:pt x="308" y="16"/>
                  <a:pt x="309" y="16"/>
                </a:cubicBezTo>
                <a:cubicBezTo>
                  <a:pt x="309" y="15"/>
                  <a:pt x="310" y="16"/>
                  <a:pt x="310" y="16"/>
                </a:cubicBezTo>
                <a:cubicBezTo>
                  <a:pt x="310" y="16"/>
                  <a:pt x="309" y="16"/>
                  <a:pt x="309" y="16"/>
                </a:cubicBezTo>
                <a:cubicBezTo>
                  <a:pt x="310" y="17"/>
                  <a:pt x="310" y="15"/>
                  <a:pt x="311" y="15"/>
                </a:cubicBezTo>
                <a:cubicBezTo>
                  <a:pt x="311" y="15"/>
                  <a:pt x="311" y="16"/>
                  <a:pt x="311" y="16"/>
                </a:cubicBezTo>
                <a:cubicBezTo>
                  <a:pt x="311" y="15"/>
                  <a:pt x="313" y="15"/>
                  <a:pt x="314" y="15"/>
                </a:cubicBezTo>
                <a:cubicBezTo>
                  <a:pt x="314" y="14"/>
                  <a:pt x="315" y="14"/>
                  <a:pt x="316" y="14"/>
                </a:cubicBezTo>
                <a:cubicBezTo>
                  <a:pt x="316" y="13"/>
                  <a:pt x="315" y="14"/>
                  <a:pt x="315" y="14"/>
                </a:cubicBezTo>
                <a:cubicBezTo>
                  <a:pt x="315" y="13"/>
                  <a:pt x="317" y="12"/>
                  <a:pt x="318" y="13"/>
                </a:cubicBezTo>
                <a:cubicBezTo>
                  <a:pt x="319" y="11"/>
                  <a:pt x="322" y="12"/>
                  <a:pt x="322" y="10"/>
                </a:cubicBezTo>
                <a:cubicBezTo>
                  <a:pt x="323" y="10"/>
                  <a:pt x="323" y="9"/>
                  <a:pt x="324" y="9"/>
                </a:cubicBezTo>
                <a:cubicBezTo>
                  <a:pt x="324" y="10"/>
                  <a:pt x="323" y="9"/>
                  <a:pt x="324" y="10"/>
                </a:cubicBezTo>
                <a:cubicBezTo>
                  <a:pt x="325" y="9"/>
                  <a:pt x="327" y="7"/>
                  <a:pt x="327" y="6"/>
                </a:cubicBezTo>
                <a:cubicBezTo>
                  <a:pt x="326" y="5"/>
                  <a:pt x="325" y="5"/>
                  <a:pt x="326" y="4"/>
                </a:cubicBezTo>
                <a:cubicBezTo>
                  <a:pt x="325" y="4"/>
                  <a:pt x="323" y="4"/>
                  <a:pt x="323" y="2"/>
                </a:cubicBezTo>
                <a:cubicBezTo>
                  <a:pt x="322" y="3"/>
                  <a:pt x="322" y="3"/>
                  <a:pt x="322" y="4"/>
                </a:cubicBezTo>
                <a:cubicBezTo>
                  <a:pt x="322" y="4"/>
                  <a:pt x="322" y="3"/>
                  <a:pt x="322" y="3"/>
                </a:cubicBezTo>
                <a:cubicBezTo>
                  <a:pt x="322" y="4"/>
                  <a:pt x="322" y="4"/>
                  <a:pt x="322" y="4"/>
                </a:cubicBezTo>
                <a:cubicBezTo>
                  <a:pt x="321" y="4"/>
                  <a:pt x="321" y="3"/>
                  <a:pt x="321" y="4"/>
                </a:cubicBezTo>
                <a:cubicBezTo>
                  <a:pt x="321" y="3"/>
                  <a:pt x="321" y="3"/>
                  <a:pt x="321" y="3"/>
                </a:cubicBezTo>
                <a:cubicBezTo>
                  <a:pt x="321" y="3"/>
                  <a:pt x="320" y="3"/>
                  <a:pt x="320" y="3"/>
                </a:cubicBezTo>
                <a:cubicBezTo>
                  <a:pt x="320" y="2"/>
                  <a:pt x="318" y="3"/>
                  <a:pt x="317" y="4"/>
                </a:cubicBezTo>
                <a:cubicBezTo>
                  <a:pt x="316" y="3"/>
                  <a:pt x="315" y="4"/>
                  <a:pt x="314" y="6"/>
                </a:cubicBezTo>
                <a:cubicBezTo>
                  <a:pt x="314" y="5"/>
                  <a:pt x="314" y="5"/>
                  <a:pt x="314" y="5"/>
                </a:cubicBezTo>
                <a:cubicBezTo>
                  <a:pt x="314" y="4"/>
                  <a:pt x="315" y="4"/>
                  <a:pt x="316" y="3"/>
                </a:cubicBezTo>
                <a:cubicBezTo>
                  <a:pt x="315" y="2"/>
                  <a:pt x="315" y="3"/>
                  <a:pt x="315" y="2"/>
                </a:cubicBezTo>
                <a:cubicBezTo>
                  <a:pt x="313" y="4"/>
                  <a:pt x="312" y="3"/>
                  <a:pt x="310" y="5"/>
                </a:cubicBezTo>
                <a:cubicBezTo>
                  <a:pt x="310" y="4"/>
                  <a:pt x="310" y="4"/>
                  <a:pt x="310" y="4"/>
                </a:cubicBezTo>
                <a:cubicBezTo>
                  <a:pt x="311" y="4"/>
                  <a:pt x="312" y="3"/>
                  <a:pt x="312" y="2"/>
                </a:cubicBezTo>
                <a:cubicBezTo>
                  <a:pt x="312" y="2"/>
                  <a:pt x="312" y="3"/>
                  <a:pt x="311" y="2"/>
                </a:cubicBezTo>
                <a:cubicBezTo>
                  <a:pt x="311" y="3"/>
                  <a:pt x="311" y="3"/>
                  <a:pt x="311" y="3"/>
                </a:cubicBezTo>
                <a:cubicBezTo>
                  <a:pt x="311" y="3"/>
                  <a:pt x="311" y="3"/>
                  <a:pt x="311" y="4"/>
                </a:cubicBezTo>
                <a:cubicBezTo>
                  <a:pt x="310" y="3"/>
                  <a:pt x="309" y="4"/>
                  <a:pt x="309" y="5"/>
                </a:cubicBezTo>
                <a:cubicBezTo>
                  <a:pt x="309" y="6"/>
                  <a:pt x="309" y="4"/>
                  <a:pt x="309" y="5"/>
                </a:cubicBezTo>
                <a:cubicBezTo>
                  <a:pt x="309" y="5"/>
                  <a:pt x="309" y="4"/>
                  <a:pt x="309" y="4"/>
                </a:cubicBezTo>
                <a:cubicBezTo>
                  <a:pt x="308" y="4"/>
                  <a:pt x="308" y="5"/>
                  <a:pt x="308" y="5"/>
                </a:cubicBezTo>
                <a:cubicBezTo>
                  <a:pt x="308" y="6"/>
                  <a:pt x="308" y="5"/>
                  <a:pt x="308" y="4"/>
                </a:cubicBezTo>
                <a:cubicBezTo>
                  <a:pt x="307" y="5"/>
                  <a:pt x="308" y="5"/>
                  <a:pt x="307" y="6"/>
                </a:cubicBezTo>
                <a:cubicBezTo>
                  <a:pt x="307" y="6"/>
                  <a:pt x="307" y="5"/>
                  <a:pt x="307" y="5"/>
                </a:cubicBezTo>
                <a:cubicBezTo>
                  <a:pt x="307" y="5"/>
                  <a:pt x="307" y="6"/>
                  <a:pt x="307" y="6"/>
                </a:cubicBezTo>
                <a:cubicBezTo>
                  <a:pt x="307" y="6"/>
                  <a:pt x="306" y="6"/>
                  <a:pt x="306" y="5"/>
                </a:cubicBezTo>
                <a:cubicBezTo>
                  <a:pt x="306" y="5"/>
                  <a:pt x="306" y="5"/>
                  <a:pt x="307" y="5"/>
                </a:cubicBezTo>
                <a:cubicBezTo>
                  <a:pt x="306" y="4"/>
                  <a:pt x="306" y="5"/>
                  <a:pt x="306" y="6"/>
                </a:cubicBezTo>
                <a:cubicBezTo>
                  <a:pt x="305" y="6"/>
                  <a:pt x="304" y="6"/>
                  <a:pt x="304" y="7"/>
                </a:cubicBezTo>
                <a:cubicBezTo>
                  <a:pt x="304" y="7"/>
                  <a:pt x="304" y="6"/>
                  <a:pt x="304" y="6"/>
                </a:cubicBezTo>
                <a:cubicBezTo>
                  <a:pt x="304" y="6"/>
                  <a:pt x="305" y="6"/>
                  <a:pt x="305" y="5"/>
                </a:cubicBezTo>
                <a:cubicBezTo>
                  <a:pt x="305" y="5"/>
                  <a:pt x="305" y="4"/>
                  <a:pt x="305" y="4"/>
                </a:cubicBezTo>
                <a:cubicBezTo>
                  <a:pt x="305" y="4"/>
                  <a:pt x="304" y="4"/>
                  <a:pt x="304" y="4"/>
                </a:cubicBezTo>
                <a:cubicBezTo>
                  <a:pt x="304" y="4"/>
                  <a:pt x="304" y="4"/>
                  <a:pt x="304" y="3"/>
                </a:cubicBezTo>
                <a:cubicBezTo>
                  <a:pt x="303" y="4"/>
                  <a:pt x="303" y="4"/>
                  <a:pt x="302" y="4"/>
                </a:cubicBezTo>
                <a:cubicBezTo>
                  <a:pt x="302" y="4"/>
                  <a:pt x="302" y="4"/>
                  <a:pt x="303" y="4"/>
                </a:cubicBezTo>
                <a:cubicBezTo>
                  <a:pt x="303" y="4"/>
                  <a:pt x="303" y="4"/>
                  <a:pt x="303" y="4"/>
                </a:cubicBezTo>
                <a:cubicBezTo>
                  <a:pt x="303" y="4"/>
                  <a:pt x="303" y="4"/>
                  <a:pt x="303" y="4"/>
                </a:cubicBezTo>
                <a:cubicBezTo>
                  <a:pt x="302" y="3"/>
                  <a:pt x="302" y="4"/>
                  <a:pt x="301" y="4"/>
                </a:cubicBezTo>
                <a:cubicBezTo>
                  <a:pt x="301" y="4"/>
                  <a:pt x="301" y="3"/>
                  <a:pt x="301" y="2"/>
                </a:cubicBezTo>
                <a:cubicBezTo>
                  <a:pt x="301" y="3"/>
                  <a:pt x="301" y="3"/>
                  <a:pt x="301" y="3"/>
                </a:cubicBezTo>
                <a:cubicBezTo>
                  <a:pt x="300" y="3"/>
                  <a:pt x="300" y="3"/>
                  <a:pt x="300" y="2"/>
                </a:cubicBezTo>
                <a:cubicBezTo>
                  <a:pt x="300" y="3"/>
                  <a:pt x="300" y="3"/>
                  <a:pt x="300" y="3"/>
                </a:cubicBezTo>
                <a:cubicBezTo>
                  <a:pt x="299" y="3"/>
                  <a:pt x="300" y="3"/>
                  <a:pt x="299" y="2"/>
                </a:cubicBezTo>
                <a:cubicBezTo>
                  <a:pt x="299" y="3"/>
                  <a:pt x="298" y="3"/>
                  <a:pt x="297" y="3"/>
                </a:cubicBezTo>
                <a:cubicBezTo>
                  <a:pt x="297" y="2"/>
                  <a:pt x="298" y="2"/>
                  <a:pt x="298" y="2"/>
                </a:cubicBezTo>
                <a:cubicBezTo>
                  <a:pt x="297" y="1"/>
                  <a:pt x="297" y="2"/>
                  <a:pt x="297" y="2"/>
                </a:cubicBezTo>
                <a:cubicBezTo>
                  <a:pt x="297" y="2"/>
                  <a:pt x="297" y="2"/>
                  <a:pt x="297" y="2"/>
                </a:cubicBezTo>
                <a:cubicBezTo>
                  <a:pt x="295" y="2"/>
                  <a:pt x="294" y="3"/>
                  <a:pt x="292" y="3"/>
                </a:cubicBezTo>
                <a:cubicBezTo>
                  <a:pt x="292" y="3"/>
                  <a:pt x="292" y="4"/>
                  <a:pt x="292" y="4"/>
                </a:cubicBezTo>
                <a:cubicBezTo>
                  <a:pt x="292" y="4"/>
                  <a:pt x="292" y="4"/>
                  <a:pt x="292" y="5"/>
                </a:cubicBezTo>
                <a:cubicBezTo>
                  <a:pt x="291" y="2"/>
                  <a:pt x="290" y="5"/>
                  <a:pt x="289" y="5"/>
                </a:cubicBezTo>
                <a:cubicBezTo>
                  <a:pt x="289" y="3"/>
                  <a:pt x="290" y="3"/>
                  <a:pt x="291" y="3"/>
                </a:cubicBezTo>
                <a:cubicBezTo>
                  <a:pt x="290" y="2"/>
                  <a:pt x="290" y="3"/>
                  <a:pt x="290" y="2"/>
                </a:cubicBezTo>
                <a:cubicBezTo>
                  <a:pt x="289" y="3"/>
                  <a:pt x="289" y="3"/>
                  <a:pt x="289" y="3"/>
                </a:cubicBezTo>
                <a:cubicBezTo>
                  <a:pt x="289" y="3"/>
                  <a:pt x="289" y="3"/>
                  <a:pt x="289" y="2"/>
                </a:cubicBezTo>
                <a:cubicBezTo>
                  <a:pt x="289" y="2"/>
                  <a:pt x="289" y="2"/>
                  <a:pt x="289" y="2"/>
                </a:cubicBezTo>
                <a:cubicBezTo>
                  <a:pt x="289" y="2"/>
                  <a:pt x="290" y="2"/>
                  <a:pt x="290" y="1"/>
                </a:cubicBezTo>
                <a:cubicBezTo>
                  <a:pt x="289" y="0"/>
                  <a:pt x="289" y="3"/>
                  <a:pt x="288" y="2"/>
                </a:cubicBezTo>
                <a:cubicBezTo>
                  <a:pt x="288" y="2"/>
                  <a:pt x="287" y="3"/>
                  <a:pt x="287" y="4"/>
                </a:cubicBezTo>
                <a:cubicBezTo>
                  <a:pt x="287" y="4"/>
                  <a:pt x="287" y="3"/>
                  <a:pt x="287" y="3"/>
                </a:cubicBezTo>
                <a:cubicBezTo>
                  <a:pt x="287" y="2"/>
                  <a:pt x="286" y="3"/>
                  <a:pt x="286" y="3"/>
                </a:cubicBezTo>
                <a:cubicBezTo>
                  <a:pt x="286" y="3"/>
                  <a:pt x="286" y="3"/>
                  <a:pt x="286" y="4"/>
                </a:cubicBezTo>
                <a:cubicBezTo>
                  <a:pt x="286" y="4"/>
                  <a:pt x="286" y="3"/>
                  <a:pt x="286" y="4"/>
                </a:cubicBezTo>
                <a:cubicBezTo>
                  <a:pt x="286" y="4"/>
                  <a:pt x="286" y="4"/>
                  <a:pt x="285" y="4"/>
                </a:cubicBezTo>
                <a:cubicBezTo>
                  <a:pt x="284" y="5"/>
                  <a:pt x="284" y="5"/>
                  <a:pt x="284" y="5"/>
                </a:cubicBezTo>
                <a:cubicBezTo>
                  <a:pt x="284" y="5"/>
                  <a:pt x="285" y="5"/>
                  <a:pt x="284" y="5"/>
                </a:cubicBezTo>
                <a:cubicBezTo>
                  <a:pt x="283" y="4"/>
                  <a:pt x="284" y="4"/>
                  <a:pt x="283" y="4"/>
                </a:cubicBezTo>
                <a:cubicBezTo>
                  <a:pt x="283" y="5"/>
                  <a:pt x="283" y="5"/>
                  <a:pt x="282" y="6"/>
                </a:cubicBezTo>
                <a:cubicBezTo>
                  <a:pt x="282" y="6"/>
                  <a:pt x="281" y="6"/>
                  <a:pt x="280" y="5"/>
                </a:cubicBezTo>
                <a:cubicBezTo>
                  <a:pt x="280" y="7"/>
                  <a:pt x="279" y="7"/>
                  <a:pt x="279" y="8"/>
                </a:cubicBezTo>
                <a:cubicBezTo>
                  <a:pt x="278" y="8"/>
                  <a:pt x="279" y="7"/>
                  <a:pt x="279" y="7"/>
                </a:cubicBezTo>
                <a:cubicBezTo>
                  <a:pt x="278" y="7"/>
                  <a:pt x="277" y="9"/>
                  <a:pt x="277" y="10"/>
                </a:cubicBezTo>
                <a:cubicBezTo>
                  <a:pt x="278" y="10"/>
                  <a:pt x="278" y="8"/>
                  <a:pt x="279" y="8"/>
                </a:cubicBezTo>
                <a:cubicBezTo>
                  <a:pt x="279" y="8"/>
                  <a:pt x="279" y="8"/>
                  <a:pt x="279" y="9"/>
                </a:cubicBezTo>
                <a:cubicBezTo>
                  <a:pt x="279" y="9"/>
                  <a:pt x="279" y="8"/>
                  <a:pt x="279" y="8"/>
                </a:cubicBezTo>
                <a:cubicBezTo>
                  <a:pt x="280" y="9"/>
                  <a:pt x="281" y="5"/>
                  <a:pt x="283" y="7"/>
                </a:cubicBezTo>
                <a:cubicBezTo>
                  <a:pt x="282" y="8"/>
                  <a:pt x="281" y="9"/>
                  <a:pt x="280" y="9"/>
                </a:cubicBezTo>
                <a:cubicBezTo>
                  <a:pt x="279" y="11"/>
                  <a:pt x="278" y="11"/>
                  <a:pt x="276" y="11"/>
                </a:cubicBezTo>
                <a:cubicBezTo>
                  <a:pt x="277" y="10"/>
                  <a:pt x="277" y="9"/>
                  <a:pt x="277" y="8"/>
                </a:cubicBezTo>
                <a:cubicBezTo>
                  <a:pt x="277" y="9"/>
                  <a:pt x="276" y="9"/>
                  <a:pt x="276" y="9"/>
                </a:cubicBezTo>
                <a:cubicBezTo>
                  <a:pt x="275" y="8"/>
                  <a:pt x="275" y="10"/>
                  <a:pt x="274" y="9"/>
                </a:cubicBezTo>
                <a:cubicBezTo>
                  <a:pt x="273" y="10"/>
                  <a:pt x="273" y="10"/>
                  <a:pt x="272" y="10"/>
                </a:cubicBezTo>
                <a:cubicBezTo>
                  <a:pt x="273" y="10"/>
                  <a:pt x="272" y="11"/>
                  <a:pt x="273" y="11"/>
                </a:cubicBezTo>
                <a:cubicBezTo>
                  <a:pt x="272" y="11"/>
                  <a:pt x="272" y="11"/>
                  <a:pt x="272" y="12"/>
                </a:cubicBezTo>
                <a:cubicBezTo>
                  <a:pt x="271" y="11"/>
                  <a:pt x="272" y="11"/>
                  <a:pt x="272" y="11"/>
                </a:cubicBezTo>
                <a:cubicBezTo>
                  <a:pt x="272" y="10"/>
                  <a:pt x="271" y="11"/>
                  <a:pt x="271" y="12"/>
                </a:cubicBezTo>
                <a:cubicBezTo>
                  <a:pt x="270" y="12"/>
                  <a:pt x="270" y="12"/>
                  <a:pt x="270" y="11"/>
                </a:cubicBezTo>
                <a:cubicBezTo>
                  <a:pt x="269" y="11"/>
                  <a:pt x="269" y="13"/>
                  <a:pt x="268" y="13"/>
                </a:cubicBezTo>
                <a:cubicBezTo>
                  <a:pt x="267" y="12"/>
                  <a:pt x="268" y="11"/>
                  <a:pt x="268" y="10"/>
                </a:cubicBezTo>
                <a:cubicBezTo>
                  <a:pt x="267" y="10"/>
                  <a:pt x="267" y="12"/>
                  <a:pt x="266" y="12"/>
                </a:cubicBezTo>
                <a:cubicBezTo>
                  <a:pt x="266" y="11"/>
                  <a:pt x="266" y="11"/>
                  <a:pt x="266" y="11"/>
                </a:cubicBezTo>
                <a:cubicBezTo>
                  <a:pt x="265" y="12"/>
                  <a:pt x="266" y="11"/>
                  <a:pt x="266" y="12"/>
                </a:cubicBezTo>
                <a:cubicBezTo>
                  <a:pt x="266" y="12"/>
                  <a:pt x="267" y="12"/>
                  <a:pt x="267" y="11"/>
                </a:cubicBezTo>
                <a:cubicBezTo>
                  <a:pt x="267" y="12"/>
                  <a:pt x="267" y="12"/>
                  <a:pt x="268" y="12"/>
                </a:cubicBezTo>
                <a:cubicBezTo>
                  <a:pt x="268" y="12"/>
                  <a:pt x="268" y="12"/>
                  <a:pt x="267" y="13"/>
                </a:cubicBezTo>
                <a:cubicBezTo>
                  <a:pt x="267" y="13"/>
                  <a:pt x="267" y="12"/>
                  <a:pt x="267" y="12"/>
                </a:cubicBezTo>
                <a:cubicBezTo>
                  <a:pt x="267" y="12"/>
                  <a:pt x="266" y="13"/>
                  <a:pt x="267" y="13"/>
                </a:cubicBezTo>
                <a:cubicBezTo>
                  <a:pt x="266" y="13"/>
                  <a:pt x="266" y="13"/>
                  <a:pt x="265" y="13"/>
                </a:cubicBezTo>
                <a:cubicBezTo>
                  <a:pt x="265" y="13"/>
                  <a:pt x="265" y="12"/>
                  <a:pt x="266" y="12"/>
                </a:cubicBezTo>
                <a:cubicBezTo>
                  <a:pt x="266" y="12"/>
                  <a:pt x="266" y="13"/>
                  <a:pt x="266" y="13"/>
                </a:cubicBezTo>
                <a:cubicBezTo>
                  <a:pt x="266" y="12"/>
                  <a:pt x="266" y="12"/>
                  <a:pt x="266" y="11"/>
                </a:cubicBezTo>
                <a:cubicBezTo>
                  <a:pt x="265" y="14"/>
                  <a:pt x="263" y="14"/>
                  <a:pt x="262" y="15"/>
                </a:cubicBezTo>
                <a:cubicBezTo>
                  <a:pt x="262" y="15"/>
                  <a:pt x="262" y="15"/>
                  <a:pt x="262" y="15"/>
                </a:cubicBezTo>
                <a:cubicBezTo>
                  <a:pt x="262" y="15"/>
                  <a:pt x="261" y="16"/>
                  <a:pt x="260" y="16"/>
                </a:cubicBezTo>
                <a:cubicBezTo>
                  <a:pt x="260" y="16"/>
                  <a:pt x="261" y="15"/>
                  <a:pt x="261" y="15"/>
                </a:cubicBezTo>
                <a:cubicBezTo>
                  <a:pt x="261" y="15"/>
                  <a:pt x="261" y="15"/>
                  <a:pt x="261" y="14"/>
                </a:cubicBezTo>
                <a:cubicBezTo>
                  <a:pt x="260" y="15"/>
                  <a:pt x="259" y="16"/>
                  <a:pt x="258" y="16"/>
                </a:cubicBezTo>
                <a:cubicBezTo>
                  <a:pt x="257" y="15"/>
                  <a:pt x="259" y="15"/>
                  <a:pt x="259" y="14"/>
                </a:cubicBezTo>
                <a:cubicBezTo>
                  <a:pt x="258" y="14"/>
                  <a:pt x="258" y="14"/>
                  <a:pt x="258" y="15"/>
                </a:cubicBezTo>
                <a:cubicBezTo>
                  <a:pt x="256" y="14"/>
                  <a:pt x="254" y="17"/>
                  <a:pt x="253" y="17"/>
                </a:cubicBezTo>
                <a:cubicBezTo>
                  <a:pt x="253" y="17"/>
                  <a:pt x="254" y="16"/>
                  <a:pt x="253" y="16"/>
                </a:cubicBezTo>
                <a:cubicBezTo>
                  <a:pt x="253" y="17"/>
                  <a:pt x="253" y="17"/>
                  <a:pt x="252" y="17"/>
                </a:cubicBezTo>
                <a:cubicBezTo>
                  <a:pt x="252" y="17"/>
                  <a:pt x="253" y="18"/>
                  <a:pt x="253" y="17"/>
                </a:cubicBezTo>
                <a:cubicBezTo>
                  <a:pt x="253" y="18"/>
                  <a:pt x="253" y="18"/>
                  <a:pt x="253" y="18"/>
                </a:cubicBezTo>
                <a:cubicBezTo>
                  <a:pt x="253" y="18"/>
                  <a:pt x="252" y="17"/>
                  <a:pt x="251" y="19"/>
                </a:cubicBezTo>
                <a:cubicBezTo>
                  <a:pt x="251" y="18"/>
                  <a:pt x="251" y="18"/>
                  <a:pt x="251" y="18"/>
                </a:cubicBezTo>
                <a:cubicBezTo>
                  <a:pt x="251" y="19"/>
                  <a:pt x="250" y="18"/>
                  <a:pt x="250" y="19"/>
                </a:cubicBezTo>
                <a:cubicBezTo>
                  <a:pt x="249" y="18"/>
                  <a:pt x="249" y="18"/>
                  <a:pt x="249" y="18"/>
                </a:cubicBezTo>
                <a:cubicBezTo>
                  <a:pt x="249" y="18"/>
                  <a:pt x="249" y="18"/>
                  <a:pt x="249" y="18"/>
                </a:cubicBezTo>
                <a:cubicBezTo>
                  <a:pt x="248" y="18"/>
                  <a:pt x="249" y="18"/>
                  <a:pt x="249" y="18"/>
                </a:cubicBezTo>
                <a:cubicBezTo>
                  <a:pt x="247" y="19"/>
                  <a:pt x="246" y="19"/>
                  <a:pt x="244" y="20"/>
                </a:cubicBezTo>
                <a:cubicBezTo>
                  <a:pt x="244" y="20"/>
                  <a:pt x="244" y="19"/>
                  <a:pt x="244" y="19"/>
                </a:cubicBezTo>
                <a:cubicBezTo>
                  <a:pt x="244" y="19"/>
                  <a:pt x="243" y="19"/>
                  <a:pt x="243" y="19"/>
                </a:cubicBezTo>
                <a:cubicBezTo>
                  <a:pt x="242" y="20"/>
                  <a:pt x="243" y="20"/>
                  <a:pt x="243" y="20"/>
                </a:cubicBezTo>
                <a:cubicBezTo>
                  <a:pt x="242" y="20"/>
                  <a:pt x="242" y="20"/>
                  <a:pt x="241" y="21"/>
                </a:cubicBezTo>
                <a:cubicBezTo>
                  <a:pt x="241" y="21"/>
                  <a:pt x="241" y="20"/>
                  <a:pt x="241" y="20"/>
                </a:cubicBezTo>
                <a:cubicBezTo>
                  <a:pt x="241" y="20"/>
                  <a:pt x="241" y="21"/>
                  <a:pt x="241" y="21"/>
                </a:cubicBezTo>
                <a:cubicBezTo>
                  <a:pt x="240" y="20"/>
                  <a:pt x="241" y="21"/>
                  <a:pt x="240" y="21"/>
                </a:cubicBezTo>
                <a:cubicBezTo>
                  <a:pt x="239" y="21"/>
                  <a:pt x="240" y="21"/>
                  <a:pt x="239" y="21"/>
                </a:cubicBezTo>
                <a:cubicBezTo>
                  <a:pt x="239" y="21"/>
                  <a:pt x="239" y="21"/>
                  <a:pt x="239" y="21"/>
                </a:cubicBezTo>
                <a:cubicBezTo>
                  <a:pt x="239" y="22"/>
                  <a:pt x="237" y="21"/>
                  <a:pt x="237" y="20"/>
                </a:cubicBezTo>
                <a:cubicBezTo>
                  <a:pt x="236" y="21"/>
                  <a:pt x="238" y="21"/>
                  <a:pt x="238" y="22"/>
                </a:cubicBezTo>
                <a:cubicBezTo>
                  <a:pt x="237" y="22"/>
                  <a:pt x="237" y="22"/>
                  <a:pt x="237" y="21"/>
                </a:cubicBezTo>
                <a:cubicBezTo>
                  <a:pt x="236" y="22"/>
                  <a:pt x="236" y="21"/>
                  <a:pt x="236" y="23"/>
                </a:cubicBezTo>
                <a:cubicBezTo>
                  <a:pt x="235" y="23"/>
                  <a:pt x="235" y="23"/>
                  <a:pt x="234" y="22"/>
                </a:cubicBezTo>
                <a:cubicBezTo>
                  <a:pt x="234" y="23"/>
                  <a:pt x="234" y="23"/>
                  <a:pt x="234" y="23"/>
                </a:cubicBezTo>
                <a:cubicBezTo>
                  <a:pt x="235" y="23"/>
                  <a:pt x="234" y="22"/>
                  <a:pt x="235" y="23"/>
                </a:cubicBezTo>
                <a:cubicBezTo>
                  <a:pt x="234" y="24"/>
                  <a:pt x="233" y="23"/>
                  <a:pt x="232" y="24"/>
                </a:cubicBezTo>
                <a:cubicBezTo>
                  <a:pt x="232" y="24"/>
                  <a:pt x="232" y="23"/>
                  <a:pt x="232" y="23"/>
                </a:cubicBezTo>
                <a:cubicBezTo>
                  <a:pt x="232" y="22"/>
                  <a:pt x="232" y="24"/>
                  <a:pt x="231" y="24"/>
                </a:cubicBezTo>
                <a:cubicBezTo>
                  <a:pt x="230" y="24"/>
                  <a:pt x="230" y="24"/>
                  <a:pt x="230" y="25"/>
                </a:cubicBezTo>
                <a:cubicBezTo>
                  <a:pt x="229" y="24"/>
                  <a:pt x="228" y="25"/>
                  <a:pt x="228" y="25"/>
                </a:cubicBezTo>
                <a:cubicBezTo>
                  <a:pt x="228" y="24"/>
                  <a:pt x="228" y="25"/>
                  <a:pt x="228" y="24"/>
                </a:cubicBezTo>
                <a:cubicBezTo>
                  <a:pt x="228" y="24"/>
                  <a:pt x="229" y="23"/>
                  <a:pt x="228" y="23"/>
                </a:cubicBezTo>
                <a:cubicBezTo>
                  <a:pt x="228" y="24"/>
                  <a:pt x="227" y="24"/>
                  <a:pt x="227" y="25"/>
                </a:cubicBezTo>
                <a:cubicBezTo>
                  <a:pt x="227" y="25"/>
                  <a:pt x="226" y="25"/>
                  <a:pt x="226" y="25"/>
                </a:cubicBezTo>
                <a:cubicBezTo>
                  <a:pt x="226" y="24"/>
                  <a:pt x="227" y="25"/>
                  <a:pt x="226" y="24"/>
                </a:cubicBezTo>
                <a:cubicBezTo>
                  <a:pt x="226" y="23"/>
                  <a:pt x="227" y="24"/>
                  <a:pt x="227" y="23"/>
                </a:cubicBezTo>
                <a:cubicBezTo>
                  <a:pt x="227" y="23"/>
                  <a:pt x="226" y="24"/>
                  <a:pt x="226" y="23"/>
                </a:cubicBezTo>
                <a:cubicBezTo>
                  <a:pt x="226" y="24"/>
                  <a:pt x="225" y="24"/>
                  <a:pt x="225" y="24"/>
                </a:cubicBezTo>
                <a:cubicBezTo>
                  <a:pt x="225" y="23"/>
                  <a:pt x="224" y="24"/>
                  <a:pt x="223" y="24"/>
                </a:cubicBezTo>
                <a:cubicBezTo>
                  <a:pt x="223" y="24"/>
                  <a:pt x="223" y="24"/>
                  <a:pt x="223" y="24"/>
                </a:cubicBezTo>
                <a:cubicBezTo>
                  <a:pt x="223" y="24"/>
                  <a:pt x="222" y="25"/>
                  <a:pt x="222" y="25"/>
                </a:cubicBezTo>
                <a:cubicBezTo>
                  <a:pt x="222" y="25"/>
                  <a:pt x="222" y="25"/>
                  <a:pt x="222" y="25"/>
                </a:cubicBezTo>
                <a:cubicBezTo>
                  <a:pt x="222" y="26"/>
                  <a:pt x="222" y="26"/>
                  <a:pt x="223" y="25"/>
                </a:cubicBezTo>
                <a:cubicBezTo>
                  <a:pt x="223" y="26"/>
                  <a:pt x="222" y="26"/>
                  <a:pt x="221" y="26"/>
                </a:cubicBezTo>
                <a:cubicBezTo>
                  <a:pt x="221" y="26"/>
                  <a:pt x="221" y="25"/>
                  <a:pt x="222" y="25"/>
                </a:cubicBezTo>
                <a:cubicBezTo>
                  <a:pt x="221" y="25"/>
                  <a:pt x="221" y="25"/>
                  <a:pt x="221" y="24"/>
                </a:cubicBezTo>
                <a:cubicBezTo>
                  <a:pt x="221" y="25"/>
                  <a:pt x="220" y="24"/>
                  <a:pt x="220" y="25"/>
                </a:cubicBezTo>
                <a:cubicBezTo>
                  <a:pt x="220" y="26"/>
                  <a:pt x="220" y="25"/>
                  <a:pt x="221" y="26"/>
                </a:cubicBezTo>
                <a:cubicBezTo>
                  <a:pt x="220" y="26"/>
                  <a:pt x="220" y="26"/>
                  <a:pt x="220" y="26"/>
                </a:cubicBezTo>
                <a:cubicBezTo>
                  <a:pt x="220" y="26"/>
                  <a:pt x="220" y="26"/>
                  <a:pt x="220" y="25"/>
                </a:cubicBezTo>
                <a:cubicBezTo>
                  <a:pt x="220" y="25"/>
                  <a:pt x="220" y="25"/>
                  <a:pt x="220" y="25"/>
                </a:cubicBezTo>
                <a:cubicBezTo>
                  <a:pt x="219" y="25"/>
                  <a:pt x="220" y="26"/>
                  <a:pt x="219" y="25"/>
                </a:cubicBezTo>
                <a:cubicBezTo>
                  <a:pt x="219" y="26"/>
                  <a:pt x="220" y="26"/>
                  <a:pt x="219" y="27"/>
                </a:cubicBezTo>
                <a:cubicBezTo>
                  <a:pt x="219" y="27"/>
                  <a:pt x="219" y="26"/>
                  <a:pt x="219" y="26"/>
                </a:cubicBezTo>
                <a:cubicBezTo>
                  <a:pt x="219" y="26"/>
                  <a:pt x="219" y="26"/>
                  <a:pt x="219" y="27"/>
                </a:cubicBezTo>
                <a:cubicBezTo>
                  <a:pt x="219" y="27"/>
                  <a:pt x="219" y="27"/>
                  <a:pt x="218" y="27"/>
                </a:cubicBezTo>
                <a:cubicBezTo>
                  <a:pt x="218" y="27"/>
                  <a:pt x="218" y="26"/>
                  <a:pt x="218" y="25"/>
                </a:cubicBezTo>
                <a:cubicBezTo>
                  <a:pt x="218" y="26"/>
                  <a:pt x="218" y="26"/>
                  <a:pt x="218" y="26"/>
                </a:cubicBezTo>
                <a:cubicBezTo>
                  <a:pt x="218" y="27"/>
                  <a:pt x="217" y="26"/>
                  <a:pt x="217" y="27"/>
                </a:cubicBezTo>
                <a:cubicBezTo>
                  <a:pt x="217" y="27"/>
                  <a:pt x="217" y="26"/>
                  <a:pt x="216" y="26"/>
                </a:cubicBezTo>
                <a:cubicBezTo>
                  <a:pt x="216" y="26"/>
                  <a:pt x="216" y="26"/>
                  <a:pt x="216" y="26"/>
                </a:cubicBezTo>
                <a:cubicBezTo>
                  <a:pt x="216" y="27"/>
                  <a:pt x="216" y="26"/>
                  <a:pt x="215" y="26"/>
                </a:cubicBezTo>
                <a:cubicBezTo>
                  <a:pt x="215" y="26"/>
                  <a:pt x="215" y="26"/>
                  <a:pt x="215" y="26"/>
                </a:cubicBezTo>
                <a:cubicBezTo>
                  <a:pt x="215" y="26"/>
                  <a:pt x="215" y="26"/>
                  <a:pt x="215" y="27"/>
                </a:cubicBezTo>
                <a:cubicBezTo>
                  <a:pt x="215" y="27"/>
                  <a:pt x="215" y="27"/>
                  <a:pt x="215" y="27"/>
                </a:cubicBezTo>
                <a:cubicBezTo>
                  <a:pt x="215" y="27"/>
                  <a:pt x="215" y="27"/>
                  <a:pt x="214" y="27"/>
                </a:cubicBezTo>
                <a:cubicBezTo>
                  <a:pt x="214" y="27"/>
                  <a:pt x="214" y="27"/>
                  <a:pt x="214" y="27"/>
                </a:cubicBezTo>
                <a:cubicBezTo>
                  <a:pt x="214" y="27"/>
                  <a:pt x="214" y="27"/>
                  <a:pt x="214" y="27"/>
                </a:cubicBezTo>
                <a:cubicBezTo>
                  <a:pt x="214" y="27"/>
                  <a:pt x="214" y="26"/>
                  <a:pt x="213" y="26"/>
                </a:cubicBezTo>
                <a:cubicBezTo>
                  <a:pt x="213" y="26"/>
                  <a:pt x="213" y="26"/>
                  <a:pt x="213" y="27"/>
                </a:cubicBezTo>
                <a:cubicBezTo>
                  <a:pt x="213" y="26"/>
                  <a:pt x="213" y="26"/>
                  <a:pt x="213" y="27"/>
                </a:cubicBezTo>
                <a:cubicBezTo>
                  <a:pt x="213" y="27"/>
                  <a:pt x="213" y="27"/>
                  <a:pt x="213" y="27"/>
                </a:cubicBezTo>
                <a:cubicBezTo>
                  <a:pt x="213" y="27"/>
                  <a:pt x="212" y="27"/>
                  <a:pt x="212" y="27"/>
                </a:cubicBezTo>
                <a:cubicBezTo>
                  <a:pt x="211" y="28"/>
                  <a:pt x="212" y="28"/>
                  <a:pt x="212" y="28"/>
                </a:cubicBezTo>
                <a:cubicBezTo>
                  <a:pt x="211" y="28"/>
                  <a:pt x="212" y="28"/>
                  <a:pt x="211" y="27"/>
                </a:cubicBezTo>
                <a:cubicBezTo>
                  <a:pt x="211" y="27"/>
                  <a:pt x="211" y="27"/>
                  <a:pt x="211" y="27"/>
                </a:cubicBezTo>
                <a:cubicBezTo>
                  <a:pt x="211" y="27"/>
                  <a:pt x="211" y="27"/>
                  <a:pt x="210" y="27"/>
                </a:cubicBezTo>
                <a:cubicBezTo>
                  <a:pt x="210" y="27"/>
                  <a:pt x="209" y="28"/>
                  <a:pt x="208" y="28"/>
                </a:cubicBezTo>
                <a:cubicBezTo>
                  <a:pt x="208" y="28"/>
                  <a:pt x="208" y="28"/>
                  <a:pt x="208" y="28"/>
                </a:cubicBezTo>
                <a:cubicBezTo>
                  <a:pt x="209" y="27"/>
                  <a:pt x="210" y="28"/>
                  <a:pt x="210" y="26"/>
                </a:cubicBezTo>
                <a:cubicBezTo>
                  <a:pt x="211" y="26"/>
                  <a:pt x="211" y="26"/>
                  <a:pt x="212" y="26"/>
                </a:cubicBezTo>
                <a:cubicBezTo>
                  <a:pt x="211" y="26"/>
                  <a:pt x="212" y="25"/>
                  <a:pt x="212" y="25"/>
                </a:cubicBezTo>
                <a:cubicBezTo>
                  <a:pt x="212" y="25"/>
                  <a:pt x="212" y="25"/>
                  <a:pt x="212" y="24"/>
                </a:cubicBezTo>
                <a:cubicBezTo>
                  <a:pt x="211" y="24"/>
                  <a:pt x="211" y="25"/>
                  <a:pt x="211" y="24"/>
                </a:cubicBezTo>
                <a:cubicBezTo>
                  <a:pt x="211" y="24"/>
                  <a:pt x="212" y="24"/>
                  <a:pt x="213" y="23"/>
                </a:cubicBezTo>
                <a:cubicBezTo>
                  <a:pt x="212" y="23"/>
                  <a:pt x="213" y="23"/>
                  <a:pt x="213" y="22"/>
                </a:cubicBezTo>
                <a:cubicBezTo>
                  <a:pt x="213" y="22"/>
                  <a:pt x="213" y="22"/>
                  <a:pt x="213" y="22"/>
                </a:cubicBezTo>
                <a:cubicBezTo>
                  <a:pt x="213" y="22"/>
                  <a:pt x="212" y="22"/>
                  <a:pt x="212" y="22"/>
                </a:cubicBezTo>
                <a:cubicBezTo>
                  <a:pt x="213" y="21"/>
                  <a:pt x="212" y="21"/>
                  <a:pt x="212" y="21"/>
                </a:cubicBezTo>
                <a:cubicBezTo>
                  <a:pt x="212" y="20"/>
                  <a:pt x="212" y="20"/>
                  <a:pt x="212" y="20"/>
                </a:cubicBezTo>
                <a:cubicBezTo>
                  <a:pt x="212" y="20"/>
                  <a:pt x="211" y="20"/>
                  <a:pt x="211" y="20"/>
                </a:cubicBezTo>
                <a:cubicBezTo>
                  <a:pt x="212" y="20"/>
                  <a:pt x="212" y="21"/>
                  <a:pt x="211" y="22"/>
                </a:cubicBezTo>
                <a:cubicBezTo>
                  <a:pt x="211" y="21"/>
                  <a:pt x="210" y="22"/>
                  <a:pt x="209" y="21"/>
                </a:cubicBezTo>
                <a:cubicBezTo>
                  <a:pt x="209" y="21"/>
                  <a:pt x="209" y="22"/>
                  <a:pt x="209" y="22"/>
                </a:cubicBezTo>
                <a:cubicBezTo>
                  <a:pt x="208" y="22"/>
                  <a:pt x="208" y="21"/>
                  <a:pt x="208" y="20"/>
                </a:cubicBezTo>
                <a:cubicBezTo>
                  <a:pt x="208" y="21"/>
                  <a:pt x="208" y="20"/>
                  <a:pt x="207" y="20"/>
                </a:cubicBezTo>
                <a:cubicBezTo>
                  <a:pt x="208" y="20"/>
                  <a:pt x="208" y="20"/>
                  <a:pt x="209" y="20"/>
                </a:cubicBezTo>
                <a:cubicBezTo>
                  <a:pt x="209" y="20"/>
                  <a:pt x="209" y="20"/>
                  <a:pt x="209" y="20"/>
                </a:cubicBezTo>
                <a:cubicBezTo>
                  <a:pt x="209" y="20"/>
                  <a:pt x="209" y="19"/>
                  <a:pt x="209" y="19"/>
                </a:cubicBezTo>
                <a:cubicBezTo>
                  <a:pt x="210" y="19"/>
                  <a:pt x="210" y="18"/>
                  <a:pt x="211" y="18"/>
                </a:cubicBezTo>
                <a:cubicBezTo>
                  <a:pt x="210" y="17"/>
                  <a:pt x="210" y="17"/>
                  <a:pt x="210" y="17"/>
                </a:cubicBezTo>
                <a:cubicBezTo>
                  <a:pt x="210" y="17"/>
                  <a:pt x="210" y="18"/>
                  <a:pt x="210" y="17"/>
                </a:cubicBezTo>
                <a:cubicBezTo>
                  <a:pt x="210" y="17"/>
                  <a:pt x="210" y="16"/>
                  <a:pt x="210" y="16"/>
                </a:cubicBezTo>
                <a:cubicBezTo>
                  <a:pt x="210" y="15"/>
                  <a:pt x="210" y="15"/>
                  <a:pt x="210" y="15"/>
                </a:cubicBezTo>
                <a:cubicBezTo>
                  <a:pt x="210" y="15"/>
                  <a:pt x="210" y="15"/>
                  <a:pt x="210" y="14"/>
                </a:cubicBezTo>
                <a:cubicBezTo>
                  <a:pt x="210" y="14"/>
                  <a:pt x="209" y="14"/>
                  <a:pt x="209" y="14"/>
                </a:cubicBezTo>
                <a:cubicBezTo>
                  <a:pt x="209" y="14"/>
                  <a:pt x="209" y="14"/>
                  <a:pt x="209" y="14"/>
                </a:cubicBezTo>
                <a:cubicBezTo>
                  <a:pt x="209" y="14"/>
                  <a:pt x="209" y="13"/>
                  <a:pt x="208" y="13"/>
                </a:cubicBezTo>
                <a:cubicBezTo>
                  <a:pt x="209" y="13"/>
                  <a:pt x="209" y="12"/>
                  <a:pt x="209" y="11"/>
                </a:cubicBezTo>
                <a:cubicBezTo>
                  <a:pt x="209" y="11"/>
                  <a:pt x="209" y="11"/>
                  <a:pt x="209" y="11"/>
                </a:cubicBezTo>
                <a:cubicBezTo>
                  <a:pt x="208" y="12"/>
                  <a:pt x="208" y="11"/>
                  <a:pt x="208" y="11"/>
                </a:cubicBezTo>
                <a:cubicBezTo>
                  <a:pt x="207" y="11"/>
                  <a:pt x="207" y="10"/>
                  <a:pt x="207" y="10"/>
                </a:cubicBezTo>
                <a:cubicBezTo>
                  <a:pt x="208" y="10"/>
                  <a:pt x="208" y="10"/>
                  <a:pt x="208" y="10"/>
                </a:cubicBezTo>
                <a:cubicBezTo>
                  <a:pt x="207" y="10"/>
                  <a:pt x="207" y="10"/>
                  <a:pt x="207" y="11"/>
                </a:cubicBezTo>
                <a:cubicBezTo>
                  <a:pt x="207" y="11"/>
                  <a:pt x="206" y="10"/>
                  <a:pt x="206" y="10"/>
                </a:cubicBezTo>
                <a:cubicBezTo>
                  <a:pt x="206" y="10"/>
                  <a:pt x="206" y="10"/>
                  <a:pt x="206" y="10"/>
                </a:cubicBezTo>
                <a:cubicBezTo>
                  <a:pt x="206" y="9"/>
                  <a:pt x="206" y="9"/>
                  <a:pt x="205" y="10"/>
                </a:cubicBezTo>
                <a:cubicBezTo>
                  <a:pt x="205" y="9"/>
                  <a:pt x="204" y="10"/>
                  <a:pt x="205" y="9"/>
                </a:cubicBezTo>
                <a:cubicBezTo>
                  <a:pt x="204" y="9"/>
                  <a:pt x="205" y="10"/>
                  <a:pt x="204" y="10"/>
                </a:cubicBezTo>
                <a:cubicBezTo>
                  <a:pt x="203" y="9"/>
                  <a:pt x="201" y="10"/>
                  <a:pt x="200" y="11"/>
                </a:cubicBezTo>
                <a:cubicBezTo>
                  <a:pt x="200" y="11"/>
                  <a:pt x="201" y="11"/>
                  <a:pt x="201" y="11"/>
                </a:cubicBezTo>
                <a:cubicBezTo>
                  <a:pt x="199" y="12"/>
                  <a:pt x="198" y="10"/>
                  <a:pt x="197" y="12"/>
                </a:cubicBezTo>
                <a:cubicBezTo>
                  <a:pt x="197" y="12"/>
                  <a:pt x="197" y="12"/>
                  <a:pt x="197" y="11"/>
                </a:cubicBezTo>
                <a:cubicBezTo>
                  <a:pt x="197" y="12"/>
                  <a:pt x="197" y="12"/>
                  <a:pt x="197" y="12"/>
                </a:cubicBezTo>
                <a:cubicBezTo>
                  <a:pt x="197" y="11"/>
                  <a:pt x="197" y="11"/>
                  <a:pt x="197" y="11"/>
                </a:cubicBezTo>
                <a:cubicBezTo>
                  <a:pt x="197" y="11"/>
                  <a:pt x="197" y="11"/>
                  <a:pt x="197" y="11"/>
                </a:cubicBezTo>
                <a:cubicBezTo>
                  <a:pt x="195" y="11"/>
                  <a:pt x="193" y="11"/>
                  <a:pt x="192" y="12"/>
                </a:cubicBezTo>
                <a:cubicBezTo>
                  <a:pt x="191" y="12"/>
                  <a:pt x="191" y="12"/>
                  <a:pt x="191" y="12"/>
                </a:cubicBezTo>
                <a:cubicBezTo>
                  <a:pt x="191" y="12"/>
                  <a:pt x="191" y="12"/>
                  <a:pt x="191" y="12"/>
                </a:cubicBezTo>
                <a:cubicBezTo>
                  <a:pt x="191" y="12"/>
                  <a:pt x="191" y="13"/>
                  <a:pt x="190" y="13"/>
                </a:cubicBezTo>
                <a:cubicBezTo>
                  <a:pt x="190" y="12"/>
                  <a:pt x="189" y="13"/>
                  <a:pt x="189" y="14"/>
                </a:cubicBezTo>
                <a:cubicBezTo>
                  <a:pt x="187" y="13"/>
                  <a:pt x="186" y="15"/>
                  <a:pt x="185" y="14"/>
                </a:cubicBezTo>
                <a:cubicBezTo>
                  <a:pt x="184" y="15"/>
                  <a:pt x="181" y="14"/>
                  <a:pt x="180" y="16"/>
                </a:cubicBezTo>
                <a:cubicBezTo>
                  <a:pt x="180" y="16"/>
                  <a:pt x="180" y="16"/>
                  <a:pt x="180" y="16"/>
                </a:cubicBezTo>
                <a:cubicBezTo>
                  <a:pt x="179" y="16"/>
                  <a:pt x="180" y="17"/>
                  <a:pt x="179" y="17"/>
                </a:cubicBezTo>
                <a:cubicBezTo>
                  <a:pt x="179" y="17"/>
                  <a:pt x="179" y="16"/>
                  <a:pt x="179" y="16"/>
                </a:cubicBezTo>
                <a:cubicBezTo>
                  <a:pt x="179" y="17"/>
                  <a:pt x="178" y="17"/>
                  <a:pt x="179" y="17"/>
                </a:cubicBezTo>
                <a:cubicBezTo>
                  <a:pt x="178" y="17"/>
                  <a:pt x="178" y="17"/>
                  <a:pt x="178" y="16"/>
                </a:cubicBezTo>
                <a:cubicBezTo>
                  <a:pt x="178" y="17"/>
                  <a:pt x="177" y="17"/>
                  <a:pt x="176" y="17"/>
                </a:cubicBezTo>
                <a:cubicBezTo>
                  <a:pt x="175" y="18"/>
                  <a:pt x="173" y="18"/>
                  <a:pt x="171" y="20"/>
                </a:cubicBezTo>
                <a:cubicBezTo>
                  <a:pt x="171" y="20"/>
                  <a:pt x="172" y="20"/>
                  <a:pt x="172" y="20"/>
                </a:cubicBezTo>
                <a:cubicBezTo>
                  <a:pt x="172" y="19"/>
                  <a:pt x="173" y="20"/>
                  <a:pt x="173" y="19"/>
                </a:cubicBezTo>
                <a:cubicBezTo>
                  <a:pt x="174" y="19"/>
                  <a:pt x="174" y="18"/>
                  <a:pt x="175" y="18"/>
                </a:cubicBezTo>
                <a:cubicBezTo>
                  <a:pt x="175" y="18"/>
                  <a:pt x="175" y="18"/>
                  <a:pt x="176" y="18"/>
                </a:cubicBezTo>
                <a:cubicBezTo>
                  <a:pt x="176" y="18"/>
                  <a:pt x="176" y="18"/>
                  <a:pt x="176" y="18"/>
                </a:cubicBezTo>
                <a:cubicBezTo>
                  <a:pt x="175" y="20"/>
                  <a:pt x="174" y="19"/>
                  <a:pt x="173" y="20"/>
                </a:cubicBezTo>
                <a:cubicBezTo>
                  <a:pt x="175" y="20"/>
                  <a:pt x="175" y="20"/>
                  <a:pt x="177" y="19"/>
                </a:cubicBezTo>
                <a:cubicBezTo>
                  <a:pt x="177" y="20"/>
                  <a:pt x="177" y="20"/>
                  <a:pt x="177" y="20"/>
                </a:cubicBezTo>
                <a:cubicBezTo>
                  <a:pt x="178" y="18"/>
                  <a:pt x="180" y="18"/>
                  <a:pt x="181" y="19"/>
                </a:cubicBezTo>
                <a:cubicBezTo>
                  <a:pt x="182" y="18"/>
                  <a:pt x="182" y="17"/>
                  <a:pt x="183" y="18"/>
                </a:cubicBezTo>
                <a:cubicBezTo>
                  <a:pt x="183" y="18"/>
                  <a:pt x="185" y="16"/>
                  <a:pt x="185" y="17"/>
                </a:cubicBezTo>
                <a:cubicBezTo>
                  <a:pt x="185" y="18"/>
                  <a:pt x="185" y="17"/>
                  <a:pt x="185" y="18"/>
                </a:cubicBezTo>
                <a:cubicBezTo>
                  <a:pt x="185" y="18"/>
                  <a:pt x="185" y="17"/>
                  <a:pt x="186" y="18"/>
                </a:cubicBezTo>
                <a:cubicBezTo>
                  <a:pt x="186" y="16"/>
                  <a:pt x="188" y="17"/>
                  <a:pt x="189" y="16"/>
                </a:cubicBezTo>
                <a:cubicBezTo>
                  <a:pt x="189" y="16"/>
                  <a:pt x="189" y="16"/>
                  <a:pt x="189" y="17"/>
                </a:cubicBezTo>
                <a:cubicBezTo>
                  <a:pt x="190" y="16"/>
                  <a:pt x="190" y="16"/>
                  <a:pt x="191" y="16"/>
                </a:cubicBezTo>
                <a:cubicBezTo>
                  <a:pt x="192" y="17"/>
                  <a:pt x="194" y="14"/>
                  <a:pt x="195" y="16"/>
                </a:cubicBezTo>
                <a:cubicBezTo>
                  <a:pt x="193" y="17"/>
                  <a:pt x="190" y="17"/>
                  <a:pt x="189" y="19"/>
                </a:cubicBezTo>
                <a:cubicBezTo>
                  <a:pt x="189" y="19"/>
                  <a:pt x="190" y="19"/>
                  <a:pt x="191" y="18"/>
                </a:cubicBezTo>
                <a:cubicBezTo>
                  <a:pt x="191" y="19"/>
                  <a:pt x="192" y="18"/>
                  <a:pt x="192" y="19"/>
                </a:cubicBezTo>
                <a:cubicBezTo>
                  <a:pt x="191" y="19"/>
                  <a:pt x="189" y="21"/>
                  <a:pt x="188" y="19"/>
                </a:cubicBezTo>
                <a:cubicBezTo>
                  <a:pt x="189" y="20"/>
                  <a:pt x="189" y="20"/>
                  <a:pt x="189" y="20"/>
                </a:cubicBezTo>
                <a:cubicBezTo>
                  <a:pt x="188" y="21"/>
                  <a:pt x="187" y="19"/>
                  <a:pt x="187" y="21"/>
                </a:cubicBezTo>
                <a:cubicBezTo>
                  <a:pt x="187" y="21"/>
                  <a:pt x="187" y="21"/>
                  <a:pt x="186" y="20"/>
                </a:cubicBezTo>
                <a:cubicBezTo>
                  <a:pt x="185" y="21"/>
                  <a:pt x="184" y="21"/>
                  <a:pt x="183" y="21"/>
                </a:cubicBezTo>
                <a:cubicBezTo>
                  <a:pt x="183" y="21"/>
                  <a:pt x="182" y="20"/>
                  <a:pt x="182" y="21"/>
                </a:cubicBezTo>
                <a:cubicBezTo>
                  <a:pt x="181" y="21"/>
                  <a:pt x="181" y="21"/>
                  <a:pt x="181" y="21"/>
                </a:cubicBezTo>
                <a:cubicBezTo>
                  <a:pt x="180" y="21"/>
                  <a:pt x="179" y="21"/>
                  <a:pt x="180" y="21"/>
                </a:cubicBezTo>
                <a:cubicBezTo>
                  <a:pt x="179" y="21"/>
                  <a:pt x="178" y="21"/>
                  <a:pt x="178" y="22"/>
                </a:cubicBezTo>
                <a:cubicBezTo>
                  <a:pt x="178" y="21"/>
                  <a:pt x="177" y="22"/>
                  <a:pt x="177" y="21"/>
                </a:cubicBezTo>
                <a:cubicBezTo>
                  <a:pt x="176" y="22"/>
                  <a:pt x="176" y="22"/>
                  <a:pt x="176" y="22"/>
                </a:cubicBezTo>
                <a:cubicBezTo>
                  <a:pt x="175" y="22"/>
                  <a:pt x="175" y="21"/>
                  <a:pt x="175" y="22"/>
                </a:cubicBezTo>
                <a:cubicBezTo>
                  <a:pt x="174" y="22"/>
                  <a:pt x="173" y="23"/>
                  <a:pt x="171" y="23"/>
                </a:cubicBezTo>
                <a:cubicBezTo>
                  <a:pt x="171" y="23"/>
                  <a:pt x="171" y="24"/>
                  <a:pt x="171" y="24"/>
                </a:cubicBezTo>
                <a:cubicBezTo>
                  <a:pt x="170" y="24"/>
                  <a:pt x="170" y="25"/>
                  <a:pt x="169" y="24"/>
                </a:cubicBezTo>
                <a:cubicBezTo>
                  <a:pt x="169" y="26"/>
                  <a:pt x="168" y="25"/>
                  <a:pt x="167" y="25"/>
                </a:cubicBezTo>
                <a:cubicBezTo>
                  <a:pt x="167" y="25"/>
                  <a:pt x="165" y="27"/>
                  <a:pt x="165" y="25"/>
                </a:cubicBezTo>
                <a:cubicBezTo>
                  <a:pt x="165" y="26"/>
                  <a:pt x="165" y="26"/>
                  <a:pt x="165" y="26"/>
                </a:cubicBezTo>
                <a:cubicBezTo>
                  <a:pt x="165" y="26"/>
                  <a:pt x="164" y="26"/>
                  <a:pt x="164" y="26"/>
                </a:cubicBezTo>
                <a:cubicBezTo>
                  <a:pt x="164" y="27"/>
                  <a:pt x="162" y="26"/>
                  <a:pt x="162" y="27"/>
                </a:cubicBezTo>
                <a:cubicBezTo>
                  <a:pt x="161" y="26"/>
                  <a:pt x="160" y="28"/>
                  <a:pt x="158" y="28"/>
                </a:cubicBezTo>
                <a:cubicBezTo>
                  <a:pt x="158" y="28"/>
                  <a:pt x="158" y="27"/>
                  <a:pt x="158" y="28"/>
                </a:cubicBezTo>
                <a:cubicBezTo>
                  <a:pt x="158" y="28"/>
                  <a:pt x="158" y="28"/>
                  <a:pt x="158" y="29"/>
                </a:cubicBezTo>
                <a:cubicBezTo>
                  <a:pt x="157" y="29"/>
                  <a:pt x="157" y="29"/>
                  <a:pt x="157" y="28"/>
                </a:cubicBezTo>
                <a:cubicBezTo>
                  <a:pt x="157" y="29"/>
                  <a:pt x="157" y="29"/>
                  <a:pt x="157" y="29"/>
                </a:cubicBezTo>
                <a:cubicBezTo>
                  <a:pt x="156" y="29"/>
                  <a:pt x="155" y="29"/>
                  <a:pt x="155" y="30"/>
                </a:cubicBezTo>
                <a:cubicBezTo>
                  <a:pt x="153" y="30"/>
                  <a:pt x="152" y="30"/>
                  <a:pt x="151" y="31"/>
                </a:cubicBezTo>
                <a:cubicBezTo>
                  <a:pt x="150" y="30"/>
                  <a:pt x="149" y="31"/>
                  <a:pt x="149" y="31"/>
                </a:cubicBezTo>
                <a:cubicBezTo>
                  <a:pt x="148" y="31"/>
                  <a:pt x="148" y="31"/>
                  <a:pt x="148" y="31"/>
                </a:cubicBezTo>
                <a:cubicBezTo>
                  <a:pt x="147" y="31"/>
                  <a:pt x="146" y="31"/>
                  <a:pt x="146" y="31"/>
                </a:cubicBezTo>
                <a:cubicBezTo>
                  <a:pt x="144" y="32"/>
                  <a:pt x="144" y="32"/>
                  <a:pt x="143" y="32"/>
                </a:cubicBezTo>
                <a:cubicBezTo>
                  <a:pt x="143" y="32"/>
                  <a:pt x="143" y="32"/>
                  <a:pt x="143" y="32"/>
                </a:cubicBezTo>
                <a:cubicBezTo>
                  <a:pt x="142" y="32"/>
                  <a:pt x="143" y="32"/>
                  <a:pt x="142" y="33"/>
                </a:cubicBezTo>
                <a:cubicBezTo>
                  <a:pt x="142" y="32"/>
                  <a:pt x="141" y="33"/>
                  <a:pt x="141" y="32"/>
                </a:cubicBezTo>
                <a:cubicBezTo>
                  <a:pt x="140" y="32"/>
                  <a:pt x="140" y="33"/>
                  <a:pt x="140" y="33"/>
                </a:cubicBezTo>
                <a:cubicBezTo>
                  <a:pt x="139" y="34"/>
                  <a:pt x="139" y="33"/>
                  <a:pt x="139" y="33"/>
                </a:cubicBezTo>
                <a:cubicBezTo>
                  <a:pt x="139" y="34"/>
                  <a:pt x="139" y="34"/>
                  <a:pt x="138" y="34"/>
                </a:cubicBezTo>
                <a:cubicBezTo>
                  <a:pt x="138" y="34"/>
                  <a:pt x="138" y="34"/>
                  <a:pt x="138" y="33"/>
                </a:cubicBezTo>
                <a:cubicBezTo>
                  <a:pt x="137" y="35"/>
                  <a:pt x="136" y="34"/>
                  <a:pt x="135" y="34"/>
                </a:cubicBezTo>
                <a:cubicBezTo>
                  <a:pt x="135" y="35"/>
                  <a:pt x="135" y="35"/>
                  <a:pt x="134" y="35"/>
                </a:cubicBezTo>
                <a:cubicBezTo>
                  <a:pt x="134" y="34"/>
                  <a:pt x="133" y="34"/>
                  <a:pt x="133" y="34"/>
                </a:cubicBezTo>
                <a:cubicBezTo>
                  <a:pt x="133" y="35"/>
                  <a:pt x="133" y="34"/>
                  <a:pt x="133" y="35"/>
                </a:cubicBezTo>
                <a:cubicBezTo>
                  <a:pt x="133" y="35"/>
                  <a:pt x="133" y="35"/>
                  <a:pt x="133" y="35"/>
                </a:cubicBezTo>
                <a:cubicBezTo>
                  <a:pt x="132" y="35"/>
                  <a:pt x="133" y="35"/>
                  <a:pt x="132" y="35"/>
                </a:cubicBezTo>
                <a:cubicBezTo>
                  <a:pt x="132" y="35"/>
                  <a:pt x="132" y="36"/>
                  <a:pt x="132" y="36"/>
                </a:cubicBezTo>
                <a:cubicBezTo>
                  <a:pt x="132" y="35"/>
                  <a:pt x="132" y="35"/>
                  <a:pt x="132" y="35"/>
                </a:cubicBezTo>
                <a:cubicBezTo>
                  <a:pt x="130" y="37"/>
                  <a:pt x="127" y="36"/>
                  <a:pt x="125" y="38"/>
                </a:cubicBezTo>
                <a:cubicBezTo>
                  <a:pt x="123" y="38"/>
                  <a:pt x="121" y="38"/>
                  <a:pt x="121" y="39"/>
                </a:cubicBezTo>
                <a:cubicBezTo>
                  <a:pt x="119" y="39"/>
                  <a:pt x="118" y="40"/>
                  <a:pt x="117" y="40"/>
                </a:cubicBezTo>
                <a:cubicBezTo>
                  <a:pt x="116" y="40"/>
                  <a:pt x="116" y="40"/>
                  <a:pt x="116" y="40"/>
                </a:cubicBezTo>
                <a:cubicBezTo>
                  <a:pt x="116" y="40"/>
                  <a:pt x="116" y="41"/>
                  <a:pt x="116" y="41"/>
                </a:cubicBezTo>
                <a:cubicBezTo>
                  <a:pt x="115" y="41"/>
                  <a:pt x="115" y="41"/>
                  <a:pt x="115" y="40"/>
                </a:cubicBezTo>
                <a:cubicBezTo>
                  <a:pt x="115" y="41"/>
                  <a:pt x="115" y="41"/>
                  <a:pt x="114" y="41"/>
                </a:cubicBezTo>
                <a:cubicBezTo>
                  <a:pt x="113" y="40"/>
                  <a:pt x="113" y="42"/>
                  <a:pt x="112" y="41"/>
                </a:cubicBezTo>
                <a:cubicBezTo>
                  <a:pt x="111" y="43"/>
                  <a:pt x="108" y="42"/>
                  <a:pt x="107" y="45"/>
                </a:cubicBezTo>
                <a:cubicBezTo>
                  <a:pt x="108" y="45"/>
                  <a:pt x="108" y="43"/>
                  <a:pt x="108" y="44"/>
                </a:cubicBezTo>
                <a:cubicBezTo>
                  <a:pt x="108" y="46"/>
                  <a:pt x="106" y="45"/>
                  <a:pt x="105" y="47"/>
                </a:cubicBezTo>
                <a:cubicBezTo>
                  <a:pt x="105" y="47"/>
                  <a:pt x="105" y="47"/>
                  <a:pt x="106" y="47"/>
                </a:cubicBezTo>
                <a:cubicBezTo>
                  <a:pt x="105" y="48"/>
                  <a:pt x="104" y="48"/>
                  <a:pt x="103" y="48"/>
                </a:cubicBezTo>
                <a:cubicBezTo>
                  <a:pt x="103" y="49"/>
                  <a:pt x="101" y="48"/>
                  <a:pt x="100" y="49"/>
                </a:cubicBezTo>
                <a:cubicBezTo>
                  <a:pt x="100" y="49"/>
                  <a:pt x="99" y="49"/>
                  <a:pt x="99" y="49"/>
                </a:cubicBezTo>
                <a:cubicBezTo>
                  <a:pt x="99" y="49"/>
                  <a:pt x="99" y="49"/>
                  <a:pt x="99" y="48"/>
                </a:cubicBezTo>
                <a:cubicBezTo>
                  <a:pt x="99" y="50"/>
                  <a:pt x="97" y="49"/>
                  <a:pt x="97" y="50"/>
                </a:cubicBezTo>
                <a:cubicBezTo>
                  <a:pt x="96" y="49"/>
                  <a:pt x="95" y="50"/>
                  <a:pt x="94" y="50"/>
                </a:cubicBezTo>
                <a:cubicBezTo>
                  <a:pt x="95" y="51"/>
                  <a:pt x="93" y="51"/>
                  <a:pt x="93" y="51"/>
                </a:cubicBezTo>
                <a:cubicBezTo>
                  <a:pt x="93" y="52"/>
                  <a:pt x="93" y="52"/>
                  <a:pt x="93" y="52"/>
                </a:cubicBezTo>
                <a:cubicBezTo>
                  <a:pt x="93" y="52"/>
                  <a:pt x="93" y="53"/>
                  <a:pt x="93" y="53"/>
                </a:cubicBezTo>
                <a:cubicBezTo>
                  <a:pt x="92" y="53"/>
                  <a:pt x="92" y="52"/>
                  <a:pt x="92" y="53"/>
                </a:cubicBezTo>
                <a:cubicBezTo>
                  <a:pt x="92" y="53"/>
                  <a:pt x="91" y="52"/>
                  <a:pt x="91" y="52"/>
                </a:cubicBezTo>
                <a:cubicBezTo>
                  <a:pt x="92" y="54"/>
                  <a:pt x="91" y="54"/>
                  <a:pt x="90" y="54"/>
                </a:cubicBezTo>
                <a:cubicBezTo>
                  <a:pt x="90" y="55"/>
                  <a:pt x="89" y="54"/>
                  <a:pt x="89" y="55"/>
                </a:cubicBezTo>
                <a:cubicBezTo>
                  <a:pt x="90" y="55"/>
                  <a:pt x="90" y="55"/>
                  <a:pt x="90" y="56"/>
                </a:cubicBezTo>
                <a:cubicBezTo>
                  <a:pt x="90" y="55"/>
                  <a:pt x="90" y="55"/>
                  <a:pt x="90" y="55"/>
                </a:cubicBezTo>
                <a:cubicBezTo>
                  <a:pt x="91" y="55"/>
                  <a:pt x="91" y="55"/>
                  <a:pt x="91" y="55"/>
                </a:cubicBezTo>
                <a:cubicBezTo>
                  <a:pt x="91" y="56"/>
                  <a:pt x="91" y="56"/>
                  <a:pt x="91" y="56"/>
                </a:cubicBezTo>
                <a:cubicBezTo>
                  <a:pt x="91" y="56"/>
                  <a:pt x="91" y="56"/>
                  <a:pt x="91" y="56"/>
                </a:cubicBezTo>
                <a:cubicBezTo>
                  <a:pt x="91" y="56"/>
                  <a:pt x="91" y="56"/>
                  <a:pt x="91" y="56"/>
                </a:cubicBezTo>
                <a:cubicBezTo>
                  <a:pt x="92" y="56"/>
                  <a:pt x="92" y="56"/>
                  <a:pt x="92" y="56"/>
                </a:cubicBezTo>
                <a:cubicBezTo>
                  <a:pt x="92" y="56"/>
                  <a:pt x="93" y="56"/>
                  <a:pt x="93" y="56"/>
                </a:cubicBezTo>
                <a:cubicBezTo>
                  <a:pt x="93" y="56"/>
                  <a:pt x="93" y="56"/>
                  <a:pt x="93" y="56"/>
                </a:cubicBezTo>
                <a:cubicBezTo>
                  <a:pt x="93" y="56"/>
                  <a:pt x="93" y="56"/>
                  <a:pt x="93" y="56"/>
                </a:cubicBezTo>
                <a:cubicBezTo>
                  <a:pt x="93" y="56"/>
                  <a:pt x="93" y="56"/>
                  <a:pt x="93" y="56"/>
                </a:cubicBezTo>
                <a:cubicBezTo>
                  <a:pt x="93" y="56"/>
                  <a:pt x="94" y="56"/>
                  <a:pt x="94" y="56"/>
                </a:cubicBezTo>
                <a:cubicBezTo>
                  <a:pt x="94" y="56"/>
                  <a:pt x="94" y="56"/>
                  <a:pt x="94" y="56"/>
                </a:cubicBezTo>
                <a:cubicBezTo>
                  <a:pt x="94" y="56"/>
                  <a:pt x="94" y="56"/>
                  <a:pt x="94" y="56"/>
                </a:cubicBezTo>
                <a:cubicBezTo>
                  <a:pt x="94" y="56"/>
                  <a:pt x="94" y="56"/>
                  <a:pt x="94" y="56"/>
                </a:cubicBezTo>
                <a:cubicBezTo>
                  <a:pt x="94" y="56"/>
                  <a:pt x="94" y="56"/>
                  <a:pt x="94" y="57"/>
                </a:cubicBezTo>
                <a:cubicBezTo>
                  <a:pt x="93" y="56"/>
                  <a:pt x="94" y="56"/>
                  <a:pt x="93" y="56"/>
                </a:cubicBezTo>
                <a:cubicBezTo>
                  <a:pt x="94" y="57"/>
                  <a:pt x="93" y="57"/>
                  <a:pt x="92" y="57"/>
                </a:cubicBezTo>
                <a:cubicBezTo>
                  <a:pt x="92" y="57"/>
                  <a:pt x="93" y="57"/>
                  <a:pt x="93" y="57"/>
                </a:cubicBezTo>
                <a:cubicBezTo>
                  <a:pt x="93" y="57"/>
                  <a:pt x="93" y="57"/>
                  <a:pt x="93" y="57"/>
                </a:cubicBezTo>
                <a:cubicBezTo>
                  <a:pt x="92" y="57"/>
                  <a:pt x="92" y="57"/>
                  <a:pt x="92" y="57"/>
                </a:cubicBezTo>
                <a:cubicBezTo>
                  <a:pt x="92" y="57"/>
                  <a:pt x="91" y="58"/>
                  <a:pt x="91" y="57"/>
                </a:cubicBezTo>
                <a:cubicBezTo>
                  <a:pt x="91" y="57"/>
                  <a:pt x="91" y="58"/>
                  <a:pt x="90" y="58"/>
                </a:cubicBezTo>
                <a:cubicBezTo>
                  <a:pt x="90" y="58"/>
                  <a:pt x="90" y="57"/>
                  <a:pt x="90" y="57"/>
                </a:cubicBezTo>
                <a:cubicBezTo>
                  <a:pt x="90" y="57"/>
                  <a:pt x="89" y="57"/>
                  <a:pt x="89" y="58"/>
                </a:cubicBezTo>
                <a:cubicBezTo>
                  <a:pt x="89" y="58"/>
                  <a:pt x="88" y="58"/>
                  <a:pt x="88" y="57"/>
                </a:cubicBezTo>
                <a:cubicBezTo>
                  <a:pt x="87" y="58"/>
                  <a:pt x="87" y="59"/>
                  <a:pt x="87" y="60"/>
                </a:cubicBezTo>
                <a:cubicBezTo>
                  <a:pt x="86" y="60"/>
                  <a:pt x="86" y="60"/>
                  <a:pt x="86" y="61"/>
                </a:cubicBezTo>
                <a:cubicBezTo>
                  <a:pt x="86" y="60"/>
                  <a:pt x="86" y="60"/>
                  <a:pt x="85" y="59"/>
                </a:cubicBezTo>
                <a:cubicBezTo>
                  <a:pt x="86" y="59"/>
                  <a:pt x="86" y="59"/>
                  <a:pt x="86" y="59"/>
                </a:cubicBezTo>
                <a:cubicBezTo>
                  <a:pt x="87" y="59"/>
                  <a:pt x="87" y="58"/>
                  <a:pt x="86" y="58"/>
                </a:cubicBezTo>
                <a:cubicBezTo>
                  <a:pt x="86" y="58"/>
                  <a:pt x="86" y="58"/>
                  <a:pt x="86" y="58"/>
                </a:cubicBezTo>
                <a:cubicBezTo>
                  <a:pt x="86" y="59"/>
                  <a:pt x="86" y="59"/>
                  <a:pt x="85" y="59"/>
                </a:cubicBezTo>
                <a:cubicBezTo>
                  <a:pt x="85" y="58"/>
                  <a:pt x="86" y="58"/>
                  <a:pt x="86" y="58"/>
                </a:cubicBezTo>
                <a:cubicBezTo>
                  <a:pt x="85" y="57"/>
                  <a:pt x="85" y="58"/>
                  <a:pt x="85" y="58"/>
                </a:cubicBezTo>
                <a:cubicBezTo>
                  <a:pt x="85" y="59"/>
                  <a:pt x="84" y="59"/>
                  <a:pt x="83" y="58"/>
                </a:cubicBezTo>
                <a:cubicBezTo>
                  <a:pt x="82" y="59"/>
                  <a:pt x="82" y="60"/>
                  <a:pt x="83" y="60"/>
                </a:cubicBezTo>
                <a:cubicBezTo>
                  <a:pt x="83" y="59"/>
                  <a:pt x="83" y="59"/>
                  <a:pt x="84" y="59"/>
                </a:cubicBezTo>
                <a:cubicBezTo>
                  <a:pt x="84" y="59"/>
                  <a:pt x="84" y="59"/>
                  <a:pt x="83" y="59"/>
                </a:cubicBezTo>
                <a:cubicBezTo>
                  <a:pt x="84" y="60"/>
                  <a:pt x="85" y="59"/>
                  <a:pt x="85" y="59"/>
                </a:cubicBezTo>
                <a:cubicBezTo>
                  <a:pt x="84" y="61"/>
                  <a:pt x="81" y="61"/>
                  <a:pt x="79" y="62"/>
                </a:cubicBezTo>
                <a:cubicBezTo>
                  <a:pt x="79" y="62"/>
                  <a:pt x="79" y="61"/>
                  <a:pt x="80" y="61"/>
                </a:cubicBezTo>
                <a:cubicBezTo>
                  <a:pt x="79" y="61"/>
                  <a:pt x="79" y="61"/>
                  <a:pt x="79" y="62"/>
                </a:cubicBezTo>
                <a:cubicBezTo>
                  <a:pt x="78" y="61"/>
                  <a:pt x="78" y="62"/>
                  <a:pt x="78" y="61"/>
                </a:cubicBezTo>
                <a:cubicBezTo>
                  <a:pt x="77" y="61"/>
                  <a:pt x="78" y="61"/>
                  <a:pt x="78" y="61"/>
                </a:cubicBezTo>
                <a:cubicBezTo>
                  <a:pt x="78" y="62"/>
                  <a:pt x="77" y="61"/>
                  <a:pt x="76" y="61"/>
                </a:cubicBezTo>
                <a:cubicBezTo>
                  <a:pt x="76" y="62"/>
                  <a:pt x="76" y="62"/>
                  <a:pt x="75" y="62"/>
                </a:cubicBezTo>
                <a:cubicBezTo>
                  <a:pt x="75" y="62"/>
                  <a:pt x="75" y="62"/>
                  <a:pt x="74" y="63"/>
                </a:cubicBezTo>
                <a:cubicBezTo>
                  <a:pt x="73" y="61"/>
                  <a:pt x="71" y="63"/>
                  <a:pt x="69" y="63"/>
                </a:cubicBezTo>
                <a:cubicBezTo>
                  <a:pt x="69" y="64"/>
                  <a:pt x="69" y="64"/>
                  <a:pt x="69" y="63"/>
                </a:cubicBezTo>
                <a:cubicBezTo>
                  <a:pt x="68" y="64"/>
                  <a:pt x="69" y="64"/>
                  <a:pt x="69" y="64"/>
                </a:cubicBezTo>
                <a:cubicBezTo>
                  <a:pt x="69" y="64"/>
                  <a:pt x="68" y="65"/>
                  <a:pt x="68" y="65"/>
                </a:cubicBezTo>
                <a:cubicBezTo>
                  <a:pt x="68" y="64"/>
                  <a:pt x="68" y="64"/>
                  <a:pt x="68" y="63"/>
                </a:cubicBezTo>
                <a:cubicBezTo>
                  <a:pt x="67" y="63"/>
                  <a:pt x="68" y="64"/>
                  <a:pt x="67" y="64"/>
                </a:cubicBezTo>
                <a:cubicBezTo>
                  <a:pt x="68" y="65"/>
                  <a:pt x="67" y="64"/>
                  <a:pt x="67" y="65"/>
                </a:cubicBezTo>
                <a:cubicBezTo>
                  <a:pt x="66" y="64"/>
                  <a:pt x="67" y="64"/>
                  <a:pt x="67" y="64"/>
                </a:cubicBezTo>
                <a:cubicBezTo>
                  <a:pt x="66" y="65"/>
                  <a:pt x="64" y="65"/>
                  <a:pt x="64" y="66"/>
                </a:cubicBezTo>
                <a:cubicBezTo>
                  <a:pt x="64" y="67"/>
                  <a:pt x="64" y="66"/>
                  <a:pt x="63" y="66"/>
                </a:cubicBezTo>
                <a:cubicBezTo>
                  <a:pt x="63" y="66"/>
                  <a:pt x="63" y="65"/>
                  <a:pt x="63" y="65"/>
                </a:cubicBezTo>
                <a:cubicBezTo>
                  <a:pt x="63" y="66"/>
                  <a:pt x="63" y="66"/>
                  <a:pt x="63" y="66"/>
                </a:cubicBezTo>
                <a:cubicBezTo>
                  <a:pt x="62" y="66"/>
                  <a:pt x="63" y="67"/>
                  <a:pt x="62" y="67"/>
                </a:cubicBezTo>
                <a:cubicBezTo>
                  <a:pt x="62" y="66"/>
                  <a:pt x="62" y="65"/>
                  <a:pt x="63" y="65"/>
                </a:cubicBezTo>
                <a:cubicBezTo>
                  <a:pt x="62" y="65"/>
                  <a:pt x="62" y="65"/>
                  <a:pt x="63" y="65"/>
                </a:cubicBezTo>
                <a:cubicBezTo>
                  <a:pt x="62" y="64"/>
                  <a:pt x="60" y="64"/>
                  <a:pt x="60" y="66"/>
                </a:cubicBezTo>
                <a:cubicBezTo>
                  <a:pt x="59" y="66"/>
                  <a:pt x="60" y="65"/>
                  <a:pt x="59" y="65"/>
                </a:cubicBezTo>
                <a:cubicBezTo>
                  <a:pt x="59" y="66"/>
                  <a:pt x="58" y="65"/>
                  <a:pt x="57" y="65"/>
                </a:cubicBezTo>
                <a:cubicBezTo>
                  <a:pt x="57" y="66"/>
                  <a:pt x="58" y="66"/>
                  <a:pt x="57" y="66"/>
                </a:cubicBezTo>
                <a:cubicBezTo>
                  <a:pt x="57" y="66"/>
                  <a:pt x="57" y="66"/>
                  <a:pt x="57" y="65"/>
                </a:cubicBezTo>
                <a:cubicBezTo>
                  <a:pt x="57" y="66"/>
                  <a:pt x="57" y="66"/>
                  <a:pt x="57" y="66"/>
                </a:cubicBezTo>
                <a:cubicBezTo>
                  <a:pt x="57" y="66"/>
                  <a:pt x="57" y="66"/>
                  <a:pt x="57" y="66"/>
                </a:cubicBezTo>
                <a:cubicBezTo>
                  <a:pt x="56" y="65"/>
                  <a:pt x="56" y="66"/>
                  <a:pt x="56" y="66"/>
                </a:cubicBezTo>
                <a:cubicBezTo>
                  <a:pt x="56" y="66"/>
                  <a:pt x="56" y="66"/>
                  <a:pt x="56" y="66"/>
                </a:cubicBezTo>
                <a:cubicBezTo>
                  <a:pt x="56" y="66"/>
                  <a:pt x="56" y="66"/>
                  <a:pt x="56" y="66"/>
                </a:cubicBezTo>
                <a:cubicBezTo>
                  <a:pt x="55" y="66"/>
                  <a:pt x="53" y="66"/>
                  <a:pt x="53" y="67"/>
                </a:cubicBezTo>
                <a:cubicBezTo>
                  <a:pt x="52" y="66"/>
                  <a:pt x="52" y="67"/>
                  <a:pt x="51" y="67"/>
                </a:cubicBezTo>
                <a:cubicBezTo>
                  <a:pt x="51" y="68"/>
                  <a:pt x="51" y="68"/>
                  <a:pt x="50" y="69"/>
                </a:cubicBezTo>
                <a:cubicBezTo>
                  <a:pt x="51" y="69"/>
                  <a:pt x="51" y="69"/>
                  <a:pt x="51" y="69"/>
                </a:cubicBezTo>
                <a:cubicBezTo>
                  <a:pt x="51" y="69"/>
                  <a:pt x="51" y="69"/>
                  <a:pt x="50" y="69"/>
                </a:cubicBezTo>
                <a:cubicBezTo>
                  <a:pt x="50" y="69"/>
                  <a:pt x="50" y="69"/>
                  <a:pt x="50" y="69"/>
                </a:cubicBezTo>
                <a:cubicBezTo>
                  <a:pt x="50" y="69"/>
                  <a:pt x="49" y="69"/>
                  <a:pt x="48" y="69"/>
                </a:cubicBezTo>
                <a:cubicBezTo>
                  <a:pt x="48" y="69"/>
                  <a:pt x="48" y="68"/>
                  <a:pt x="48" y="68"/>
                </a:cubicBezTo>
                <a:cubicBezTo>
                  <a:pt x="48" y="68"/>
                  <a:pt x="48" y="68"/>
                  <a:pt x="47" y="69"/>
                </a:cubicBezTo>
                <a:cubicBezTo>
                  <a:pt x="48" y="70"/>
                  <a:pt x="45" y="69"/>
                  <a:pt x="44" y="70"/>
                </a:cubicBezTo>
                <a:cubicBezTo>
                  <a:pt x="45" y="70"/>
                  <a:pt x="47" y="70"/>
                  <a:pt x="48" y="70"/>
                </a:cubicBezTo>
                <a:cubicBezTo>
                  <a:pt x="48" y="70"/>
                  <a:pt x="47" y="70"/>
                  <a:pt x="47" y="70"/>
                </a:cubicBezTo>
                <a:cubicBezTo>
                  <a:pt x="47" y="71"/>
                  <a:pt x="47" y="70"/>
                  <a:pt x="48" y="70"/>
                </a:cubicBezTo>
                <a:cubicBezTo>
                  <a:pt x="47" y="71"/>
                  <a:pt x="47" y="71"/>
                  <a:pt x="47" y="71"/>
                </a:cubicBezTo>
                <a:cubicBezTo>
                  <a:pt x="47" y="71"/>
                  <a:pt x="47" y="71"/>
                  <a:pt x="47" y="71"/>
                </a:cubicBezTo>
                <a:cubicBezTo>
                  <a:pt x="46" y="71"/>
                  <a:pt x="47" y="72"/>
                  <a:pt x="45" y="72"/>
                </a:cubicBezTo>
                <a:cubicBezTo>
                  <a:pt x="45" y="72"/>
                  <a:pt x="46" y="71"/>
                  <a:pt x="46" y="71"/>
                </a:cubicBezTo>
                <a:cubicBezTo>
                  <a:pt x="46" y="71"/>
                  <a:pt x="45" y="70"/>
                  <a:pt x="45" y="70"/>
                </a:cubicBezTo>
                <a:cubicBezTo>
                  <a:pt x="45" y="70"/>
                  <a:pt x="45" y="72"/>
                  <a:pt x="44" y="72"/>
                </a:cubicBezTo>
                <a:cubicBezTo>
                  <a:pt x="44" y="72"/>
                  <a:pt x="44" y="71"/>
                  <a:pt x="44" y="71"/>
                </a:cubicBezTo>
                <a:cubicBezTo>
                  <a:pt x="44" y="71"/>
                  <a:pt x="44" y="72"/>
                  <a:pt x="43" y="72"/>
                </a:cubicBezTo>
                <a:cubicBezTo>
                  <a:pt x="43" y="72"/>
                  <a:pt x="43" y="71"/>
                  <a:pt x="43" y="71"/>
                </a:cubicBezTo>
                <a:cubicBezTo>
                  <a:pt x="43" y="71"/>
                  <a:pt x="43" y="71"/>
                  <a:pt x="43" y="71"/>
                </a:cubicBezTo>
                <a:cubicBezTo>
                  <a:pt x="43" y="72"/>
                  <a:pt x="42" y="72"/>
                  <a:pt x="43" y="72"/>
                </a:cubicBezTo>
                <a:cubicBezTo>
                  <a:pt x="42" y="72"/>
                  <a:pt x="42" y="72"/>
                  <a:pt x="42" y="73"/>
                </a:cubicBezTo>
                <a:cubicBezTo>
                  <a:pt x="42" y="73"/>
                  <a:pt x="42" y="73"/>
                  <a:pt x="41" y="73"/>
                </a:cubicBezTo>
                <a:cubicBezTo>
                  <a:pt x="41" y="73"/>
                  <a:pt x="42" y="72"/>
                  <a:pt x="41" y="71"/>
                </a:cubicBezTo>
                <a:cubicBezTo>
                  <a:pt x="41" y="72"/>
                  <a:pt x="41" y="72"/>
                  <a:pt x="41" y="72"/>
                </a:cubicBezTo>
                <a:cubicBezTo>
                  <a:pt x="40" y="72"/>
                  <a:pt x="40" y="72"/>
                  <a:pt x="40" y="72"/>
                </a:cubicBezTo>
                <a:cubicBezTo>
                  <a:pt x="39" y="72"/>
                  <a:pt x="39" y="72"/>
                  <a:pt x="38" y="72"/>
                </a:cubicBezTo>
                <a:cubicBezTo>
                  <a:pt x="38" y="72"/>
                  <a:pt x="38" y="72"/>
                  <a:pt x="38" y="72"/>
                </a:cubicBezTo>
                <a:cubicBezTo>
                  <a:pt x="37" y="71"/>
                  <a:pt x="38" y="73"/>
                  <a:pt x="37" y="73"/>
                </a:cubicBezTo>
                <a:cubicBezTo>
                  <a:pt x="37" y="73"/>
                  <a:pt x="37" y="73"/>
                  <a:pt x="36" y="73"/>
                </a:cubicBezTo>
                <a:cubicBezTo>
                  <a:pt x="36" y="74"/>
                  <a:pt x="37" y="73"/>
                  <a:pt x="37" y="74"/>
                </a:cubicBezTo>
                <a:cubicBezTo>
                  <a:pt x="37" y="74"/>
                  <a:pt x="37" y="74"/>
                  <a:pt x="37" y="74"/>
                </a:cubicBezTo>
                <a:cubicBezTo>
                  <a:pt x="36" y="74"/>
                  <a:pt x="36" y="75"/>
                  <a:pt x="35" y="74"/>
                </a:cubicBezTo>
                <a:cubicBezTo>
                  <a:pt x="35" y="74"/>
                  <a:pt x="35" y="73"/>
                  <a:pt x="36" y="74"/>
                </a:cubicBezTo>
                <a:cubicBezTo>
                  <a:pt x="36" y="73"/>
                  <a:pt x="36" y="73"/>
                  <a:pt x="37" y="73"/>
                </a:cubicBezTo>
                <a:cubicBezTo>
                  <a:pt x="36" y="73"/>
                  <a:pt x="35" y="72"/>
                  <a:pt x="35" y="73"/>
                </a:cubicBezTo>
                <a:cubicBezTo>
                  <a:pt x="34" y="73"/>
                  <a:pt x="35" y="73"/>
                  <a:pt x="34" y="72"/>
                </a:cubicBezTo>
                <a:cubicBezTo>
                  <a:pt x="34" y="73"/>
                  <a:pt x="33" y="74"/>
                  <a:pt x="32" y="74"/>
                </a:cubicBezTo>
                <a:cubicBezTo>
                  <a:pt x="32" y="74"/>
                  <a:pt x="32" y="74"/>
                  <a:pt x="32" y="74"/>
                </a:cubicBezTo>
                <a:cubicBezTo>
                  <a:pt x="32" y="74"/>
                  <a:pt x="32" y="73"/>
                  <a:pt x="31" y="73"/>
                </a:cubicBezTo>
                <a:cubicBezTo>
                  <a:pt x="31" y="74"/>
                  <a:pt x="30" y="73"/>
                  <a:pt x="30" y="74"/>
                </a:cubicBezTo>
                <a:cubicBezTo>
                  <a:pt x="29" y="73"/>
                  <a:pt x="29" y="74"/>
                  <a:pt x="29" y="76"/>
                </a:cubicBezTo>
                <a:cubicBezTo>
                  <a:pt x="29" y="75"/>
                  <a:pt x="29" y="75"/>
                  <a:pt x="30" y="75"/>
                </a:cubicBezTo>
                <a:cubicBezTo>
                  <a:pt x="30" y="75"/>
                  <a:pt x="30" y="75"/>
                  <a:pt x="30" y="75"/>
                </a:cubicBezTo>
                <a:cubicBezTo>
                  <a:pt x="30" y="74"/>
                  <a:pt x="30" y="74"/>
                  <a:pt x="30" y="74"/>
                </a:cubicBezTo>
                <a:cubicBezTo>
                  <a:pt x="31" y="74"/>
                  <a:pt x="30" y="75"/>
                  <a:pt x="30" y="75"/>
                </a:cubicBezTo>
                <a:cubicBezTo>
                  <a:pt x="30" y="75"/>
                  <a:pt x="32" y="76"/>
                  <a:pt x="32" y="75"/>
                </a:cubicBezTo>
                <a:cubicBezTo>
                  <a:pt x="33" y="76"/>
                  <a:pt x="34" y="75"/>
                  <a:pt x="34" y="75"/>
                </a:cubicBezTo>
                <a:cubicBezTo>
                  <a:pt x="35" y="75"/>
                  <a:pt x="35" y="75"/>
                  <a:pt x="35" y="75"/>
                </a:cubicBezTo>
                <a:cubicBezTo>
                  <a:pt x="36" y="75"/>
                  <a:pt x="37" y="75"/>
                  <a:pt x="38" y="74"/>
                </a:cubicBezTo>
                <a:cubicBezTo>
                  <a:pt x="38" y="75"/>
                  <a:pt x="39" y="74"/>
                  <a:pt x="39" y="75"/>
                </a:cubicBezTo>
                <a:cubicBezTo>
                  <a:pt x="39" y="75"/>
                  <a:pt x="40" y="74"/>
                  <a:pt x="40" y="74"/>
                </a:cubicBezTo>
                <a:cubicBezTo>
                  <a:pt x="40" y="74"/>
                  <a:pt x="40" y="74"/>
                  <a:pt x="39" y="74"/>
                </a:cubicBezTo>
                <a:cubicBezTo>
                  <a:pt x="40" y="74"/>
                  <a:pt x="40" y="74"/>
                  <a:pt x="40" y="73"/>
                </a:cubicBezTo>
                <a:cubicBezTo>
                  <a:pt x="40" y="74"/>
                  <a:pt x="40" y="74"/>
                  <a:pt x="40" y="74"/>
                </a:cubicBezTo>
                <a:cubicBezTo>
                  <a:pt x="40" y="74"/>
                  <a:pt x="41" y="74"/>
                  <a:pt x="41" y="74"/>
                </a:cubicBezTo>
                <a:cubicBezTo>
                  <a:pt x="41" y="74"/>
                  <a:pt x="41" y="74"/>
                  <a:pt x="41" y="74"/>
                </a:cubicBezTo>
                <a:cubicBezTo>
                  <a:pt x="41" y="74"/>
                  <a:pt x="42" y="74"/>
                  <a:pt x="42" y="74"/>
                </a:cubicBezTo>
                <a:cubicBezTo>
                  <a:pt x="42" y="74"/>
                  <a:pt x="42" y="74"/>
                  <a:pt x="42" y="74"/>
                </a:cubicBezTo>
                <a:cubicBezTo>
                  <a:pt x="43" y="74"/>
                  <a:pt x="42" y="75"/>
                  <a:pt x="43" y="75"/>
                </a:cubicBezTo>
                <a:cubicBezTo>
                  <a:pt x="43" y="74"/>
                  <a:pt x="45" y="73"/>
                  <a:pt x="45" y="74"/>
                </a:cubicBezTo>
                <a:cubicBezTo>
                  <a:pt x="46" y="74"/>
                  <a:pt x="45" y="74"/>
                  <a:pt x="45" y="73"/>
                </a:cubicBezTo>
                <a:cubicBezTo>
                  <a:pt x="46" y="73"/>
                  <a:pt x="46" y="73"/>
                  <a:pt x="46" y="73"/>
                </a:cubicBezTo>
                <a:cubicBezTo>
                  <a:pt x="46" y="73"/>
                  <a:pt x="46" y="74"/>
                  <a:pt x="47" y="74"/>
                </a:cubicBezTo>
                <a:cubicBezTo>
                  <a:pt x="47" y="73"/>
                  <a:pt x="48" y="73"/>
                  <a:pt x="49" y="73"/>
                </a:cubicBezTo>
                <a:cubicBezTo>
                  <a:pt x="50" y="72"/>
                  <a:pt x="50" y="73"/>
                  <a:pt x="50" y="72"/>
                </a:cubicBezTo>
                <a:cubicBezTo>
                  <a:pt x="49" y="72"/>
                  <a:pt x="50" y="73"/>
                  <a:pt x="49" y="73"/>
                </a:cubicBezTo>
                <a:cubicBezTo>
                  <a:pt x="49" y="72"/>
                  <a:pt x="49" y="72"/>
                  <a:pt x="49" y="72"/>
                </a:cubicBezTo>
                <a:cubicBezTo>
                  <a:pt x="49" y="71"/>
                  <a:pt x="50" y="71"/>
                  <a:pt x="50" y="72"/>
                </a:cubicBezTo>
                <a:cubicBezTo>
                  <a:pt x="50" y="72"/>
                  <a:pt x="49" y="71"/>
                  <a:pt x="49" y="72"/>
                </a:cubicBezTo>
                <a:cubicBezTo>
                  <a:pt x="50" y="72"/>
                  <a:pt x="50" y="72"/>
                  <a:pt x="50" y="73"/>
                </a:cubicBezTo>
                <a:cubicBezTo>
                  <a:pt x="51" y="73"/>
                  <a:pt x="51" y="73"/>
                  <a:pt x="52" y="73"/>
                </a:cubicBezTo>
                <a:cubicBezTo>
                  <a:pt x="52" y="73"/>
                  <a:pt x="52" y="73"/>
                  <a:pt x="53" y="73"/>
                </a:cubicBezTo>
                <a:cubicBezTo>
                  <a:pt x="52" y="74"/>
                  <a:pt x="52" y="73"/>
                  <a:pt x="52" y="73"/>
                </a:cubicBezTo>
                <a:cubicBezTo>
                  <a:pt x="51" y="73"/>
                  <a:pt x="52" y="73"/>
                  <a:pt x="52" y="74"/>
                </a:cubicBezTo>
                <a:cubicBezTo>
                  <a:pt x="52" y="74"/>
                  <a:pt x="53" y="74"/>
                  <a:pt x="53" y="74"/>
                </a:cubicBezTo>
                <a:cubicBezTo>
                  <a:pt x="53" y="73"/>
                  <a:pt x="53" y="73"/>
                  <a:pt x="52" y="73"/>
                </a:cubicBezTo>
                <a:cubicBezTo>
                  <a:pt x="53" y="72"/>
                  <a:pt x="53" y="73"/>
                  <a:pt x="54" y="72"/>
                </a:cubicBezTo>
                <a:cubicBezTo>
                  <a:pt x="54" y="71"/>
                  <a:pt x="53" y="71"/>
                  <a:pt x="53" y="71"/>
                </a:cubicBezTo>
                <a:cubicBezTo>
                  <a:pt x="54" y="70"/>
                  <a:pt x="54" y="71"/>
                  <a:pt x="54" y="71"/>
                </a:cubicBezTo>
                <a:cubicBezTo>
                  <a:pt x="54" y="72"/>
                  <a:pt x="54" y="72"/>
                  <a:pt x="54" y="72"/>
                </a:cubicBezTo>
                <a:cubicBezTo>
                  <a:pt x="55" y="73"/>
                  <a:pt x="56" y="72"/>
                  <a:pt x="57" y="72"/>
                </a:cubicBezTo>
                <a:cubicBezTo>
                  <a:pt x="58" y="71"/>
                  <a:pt x="59" y="72"/>
                  <a:pt x="59" y="71"/>
                </a:cubicBezTo>
                <a:cubicBezTo>
                  <a:pt x="60" y="72"/>
                  <a:pt x="59" y="72"/>
                  <a:pt x="59" y="73"/>
                </a:cubicBezTo>
                <a:cubicBezTo>
                  <a:pt x="60" y="73"/>
                  <a:pt x="60" y="72"/>
                  <a:pt x="60" y="73"/>
                </a:cubicBezTo>
                <a:cubicBezTo>
                  <a:pt x="60" y="72"/>
                  <a:pt x="60" y="72"/>
                  <a:pt x="60" y="72"/>
                </a:cubicBezTo>
                <a:cubicBezTo>
                  <a:pt x="60" y="71"/>
                  <a:pt x="61" y="71"/>
                  <a:pt x="62" y="71"/>
                </a:cubicBezTo>
                <a:cubicBezTo>
                  <a:pt x="62" y="70"/>
                  <a:pt x="63" y="70"/>
                  <a:pt x="63" y="70"/>
                </a:cubicBezTo>
                <a:cubicBezTo>
                  <a:pt x="63" y="70"/>
                  <a:pt x="63" y="71"/>
                  <a:pt x="63" y="71"/>
                </a:cubicBezTo>
                <a:cubicBezTo>
                  <a:pt x="63" y="71"/>
                  <a:pt x="63" y="71"/>
                  <a:pt x="63" y="71"/>
                </a:cubicBezTo>
                <a:cubicBezTo>
                  <a:pt x="63" y="71"/>
                  <a:pt x="63" y="71"/>
                  <a:pt x="63" y="71"/>
                </a:cubicBezTo>
                <a:cubicBezTo>
                  <a:pt x="63" y="71"/>
                  <a:pt x="63" y="71"/>
                  <a:pt x="63" y="71"/>
                </a:cubicBezTo>
                <a:cubicBezTo>
                  <a:pt x="63" y="71"/>
                  <a:pt x="63" y="71"/>
                  <a:pt x="64" y="71"/>
                </a:cubicBezTo>
                <a:cubicBezTo>
                  <a:pt x="64" y="72"/>
                  <a:pt x="63" y="71"/>
                  <a:pt x="63" y="72"/>
                </a:cubicBezTo>
                <a:cubicBezTo>
                  <a:pt x="63" y="72"/>
                  <a:pt x="64" y="72"/>
                  <a:pt x="64" y="72"/>
                </a:cubicBezTo>
                <a:cubicBezTo>
                  <a:pt x="64" y="73"/>
                  <a:pt x="65" y="72"/>
                  <a:pt x="66" y="72"/>
                </a:cubicBezTo>
                <a:cubicBezTo>
                  <a:pt x="65" y="72"/>
                  <a:pt x="65" y="71"/>
                  <a:pt x="66" y="71"/>
                </a:cubicBezTo>
                <a:cubicBezTo>
                  <a:pt x="66" y="72"/>
                  <a:pt x="66" y="71"/>
                  <a:pt x="66" y="72"/>
                </a:cubicBezTo>
                <a:cubicBezTo>
                  <a:pt x="67" y="72"/>
                  <a:pt x="67" y="72"/>
                  <a:pt x="67" y="72"/>
                </a:cubicBezTo>
                <a:cubicBezTo>
                  <a:pt x="66" y="71"/>
                  <a:pt x="67" y="71"/>
                  <a:pt x="67" y="70"/>
                </a:cubicBezTo>
                <a:cubicBezTo>
                  <a:pt x="67" y="70"/>
                  <a:pt x="68" y="71"/>
                  <a:pt x="69" y="70"/>
                </a:cubicBezTo>
                <a:cubicBezTo>
                  <a:pt x="69" y="70"/>
                  <a:pt x="69" y="71"/>
                  <a:pt x="69" y="71"/>
                </a:cubicBezTo>
                <a:cubicBezTo>
                  <a:pt x="70" y="71"/>
                  <a:pt x="70" y="71"/>
                  <a:pt x="71" y="71"/>
                </a:cubicBezTo>
                <a:cubicBezTo>
                  <a:pt x="71" y="71"/>
                  <a:pt x="71" y="71"/>
                  <a:pt x="71" y="71"/>
                </a:cubicBezTo>
                <a:cubicBezTo>
                  <a:pt x="70" y="70"/>
                  <a:pt x="70" y="70"/>
                  <a:pt x="70" y="70"/>
                </a:cubicBezTo>
                <a:cubicBezTo>
                  <a:pt x="70" y="71"/>
                  <a:pt x="70" y="71"/>
                  <a:pt x="69" y="71"/>
                </a:cubicBezTo>
                <a:cubicBezTo>
                  <a:pt x="69" y="70"/>
                  <a:pt x="70" y="71"/>
                  <a:pt x="70" y="70"/>
                </a:cubicBezTo>
                <a:cubicBezTo>
                  <a:pt x="71" y="72"/>
                  <a:pt x="72" y="70"/>
                  <a:pt x="73" y="71"/>
                </a:cubicBezTo>
                <a:cubicBezTo>
                  <a:pt x="72" y="71"/>
                  <a:pt x="72" y="71"/>
                  <a:pt x="72" y="71"/>
                </a:cubicBezTo>
                <a:cubicBezTo>
                  <a:pt x="72" y="72"/>
                  <a:pt x="73" y="71"/>
                  <a:pt x="73" y="71"/>
                </a:cubicBezTo>
                <a:cubicBezTo>
                  <a:pt x="73" y="71"/>
                  <a:pt x="73" y="70"/>
                  <a:pt x="73" y="70"/>
                </a:cubicBezTo>
                <a:cubicBezTo>
                  <a:pt x="73" y="70"/>
                  <a:pt x="73" y="70"/>
                  <a:pt x="74" y="71"/>
                </a:cubicBezTo>
                <a:cubicBezTo>
                  <a:pt x="74" y="70"/>
                  <a:pt x="74" y="70"/>
                  <a:pt x="74" y="71"/>
                </a:cubicBezTo>
                <a:cubicBezTo>
                  <a:pt x="74" y="70"/>
                  <a:pt x="74" y="70"/>
                  <a:pt x="75" y="70"/>
                </a:cubicBezTo>
                <a:cubicBezTo>
                  <a:pt x="75" y="69"/>
                  <a:pt x="75" y="70"/>
                  <a:pt x="75" y="69"/>
                </a:cubicBezTo>
                <a:cubicBezTo>
                  <a:pt x="76" y="70"/>
                  <a:pt x="75" y="70"/>
                  <a:pt x="76" y="70"/>
                </a:cubicBezTo>
                <a:cubicBezTo>
                  <a:pt x="76" y="69"/>
                  <a:pt x="76" y="69"/>
                  <a:pt x="76" y="69"/>
                </a:cubicBezTo>
                <a:cubicBezTo>
                  <a:pt x="77" y="69"/>
                  <a:pt x="76" y="70"/>
                  <a:pt x="76" y="70"/>
                </a:cubicBezTo>
                <a:cubicBezTo>
                  <a:pt x="77" y="70"/>
                  <a:pt x="77" y="70"/>
                  <a:pt x="77" y="69"/>
                </a:cubicBezTo>
                <a:cubicBezTo>
                  <a:pt x="78" y="69"/>
                  <a:pt x="77" y="69"/>
                  <a:pt x="77" y="70"/>
                </a:cubicBezTo>
                <a:cubicBezTo>
                  <a:pt x="77" y="70"/>
                  <a:pt x="77" y="70"/>
                  <a:pt x="77" y="70"/>
                </a:cubicBezTo>
                <a:cubicBezTo>
                  <a:pt x="77" y="70"/>
                  <a:pt x="77" y="70"/>
                  <a:pt x="77" y="71"/>
                </a:cubicBezTo>
                <a:cubicBezTo>
                  <a:pt x="77" y="70"/>
                  <a:pt x="78" y="71"/>
                  <a:pt x="78" y="70"/>
                </a:cubicBezTo>
                <a:cubicBezTo>
                  <a:pt x="78" y="69"/>
                  <a:pt x="78" y="69"/>
                  <a:pt x="79" y="69"/>
                </a:cubicBezTo>
                <a:cubicBezTo>
                  <a:pt x="79" y="69"/>
                  <a:pt x="79" y="69"/>
                  <a:pt x="80" y="69"/>
                </a:cubicBezTo>
                <a:cubicBezTo>
                  <a:pt x="80" y="69"/>
                  <a:pt x="80" y="69"/>
                  <a:pt x="81" y="69"/>
                </a:cubicBezTo>
                <a:cubicBezTo>
                  <a:pt x="81" y="69"/>
                  <a:pt x="81" y="69"/>
                  <a:pt x="81" y="70"/>
                </a:cubicBezTo>
                <a:cubicBezTo>
                  <a:pt x="81" y="70"/>
                  <a:pt x="81" y="70"/>
                  <a:pt x="81" y="70"/>
                </a:cubicBezTo>
                <a:cubicBezTo>
                  <a:pt x="81" y="70"/>
                  <a:pt x="81" y="70"/>
                  <a:pt x="81" y="70"/>
                </a:cubicBezTo>
                <a:cubicBezTo>
                  <a:pt x="80" y="70"/>
                  <a:pt x="81" y="69"/>
                  <a:pt x="80" y="69"/>
                </a:cubicBezTo>
                <a:cubicBezTo>
                  <a:pt x="80" y="69"/>
                  <a:pt x="80" y="70"/>
                  <a:pt x="80" y="70"/>
                </a:cubicBezTo>
                <a:cubicBezTo>
                  <a:pt x="80" y="70"/>
                  <a:pt x="80" y="70"/>
                  <a:pt x="80" y="70"/>
                </a:cubicBezTo>
                <a:cubicBezTo>
                  <a:pt x="80" y="70"/>
                  <a:pt x="80" y="70"/>
                  <a:pt x="80" y="70"/>
                </a:cubicBezTo>
                <a:cubicBezTo>
                  <a:pt x="80" y="70"/>
                  <a:pt x="80" y="70"/>
                  <a:pt x="79" y="70"/>
                </a:cubicBezTo>
                <a:cubicBezTo>
                  <a:pt x="79" y="70"/>
                  <a:pt x="80" y="70"/>
                  <a:pt x="80" y="70"/>
                </a:cubicBezTo>
                <a:cubicBezTo>
                  <a:pt x="80" y="70"/>
                  <a:pt x="79" y="70"/>
                  <a:pt x="79" y="70"/>
                </a:cubicBezTo>
                <a:cubicBezTo>
                  <a:pt x="79" y="71"/>
                  <a:pt x="79" y="71"/>
                  <a:pt x="79" y="71"/>
                </a:cubicBezTo>
                <a:cubicBezTo>
                  <a:pt x="79" y="71"/>
                  <a:pt x="79" y="71"/>
                  <a:pt x="79" y="71"/>
                </a:cubicBezTo>
                <a:cubicBezTo>
                  <a:pt x="79" y="71"/>
                  <a:pt x="79" y="71"/>
                  <a:pt x="79" y="71"/>
                </a:cubicBezTo>
                <a:cubicBezTo>
                  <a:pt x="79" y="71"/>
                  <a:pt x="79" y="71"/>
                  <a:pt x="79" y="71"/>
                </a:cubicBezTo>
                <a:cubicBezTo>
                  <a:pt x="79" y="71"/>
                  <a:pt x="79" y="71"/>
                  <a:pt x="79" y="71"/>
                </a:cubicBezTo>
                <a:cubicBezTo>
                  <a:pt x="79" y="71"/>
                  <a:pt x="79" y="71"/>
                  <a:pt x="79" y="71"/>
                </a:cubicBezTo>
                <a:cubicBezTo>
                  <a:pt x="79" y="72"/>
                  <a:pt x="79" y="71"/>
                  <a:pt x="78" y="71"/>
                </a:cubicBezTo>
                <a:cubicBezTo>
                  <a:pt x="78" y="71"/>
                  <a:pt x="78" y="71"/>
                  <a:pt x="78" y="71"/>
                </a:cubicBezTo>
                <a:cubicBezTo>
                  <a:pt x="78" y="72"/>
                  <a:pt x="78" y="72"/>
                  <a:pt x="78" y="72"/>
                </a:cubicBezTo>
                <a:cubicBezTo>
                  <a:pt x="78" y="72"/>
                  <a:pt x="77" y="72"/>
                  <a:pt x="77" y="72"/>
                </a:cubicBezTo>
                <a:cubicBezTo>
                  <a:pt x="77" y="72"/>
                  <a:pt x="77" y="71"/>
                  <a:pt x="77" y="71"/>
                </a:cubicBezTo>
                <a:cubicBezTo>
                  <a:pt x="77" y="72"/>
                  <a:pt x="77" y="72"/>
                  <a:pt x="77" y="72"/>
                </a:cubicBezTo>
                <a:cubicBezTo>
                  <a:pt x="77" y="72"/>
                  <a:pt x="77" y="72"/>
                  <a:pt x="77" y="72"/>
                </a:cubicBezTo>
                <a:cubicBezTo>
                  <a:pt x="76" y="72"/>
                  <a:pt x="77" y="71"/>
                  <a:pt x="76" y="72"/>
                </a:cubicBezTo>
                <a:cubicBezTo>
                  <a:pt x="76" y="72"/>
                  <a:pt x="76" y="72"/>
                  <a:pt x="76" y="73"/>
                </a:cubicBezTo>
                <a:cubicBezTo>
                  <a:pt x="76" y="73"/>
                  <a:pt x="76" y="73"/>
                  <a:pt x="76" y="73"/>
                </a:cubicBezTo>
                <a:cubicBezTo>
                  <a:pt x="76" y="73"/>
                  <a:pt x="76" y="73"/>
                  <a:pt x="76" y="73"/>
                </a:cubicBezTo>
                <a:cubicBezTo>
                  <a:pt x="76" y="73"/>
                  <a:pt x="76" y="73"/>
                  <a:pt x="76" y="73"/>
                </a:cubicBezTo>
                <a:cubicBezTo>
                  <a:pt x="76" y="75"/>
                  <a:pt x="73" y="75"/>
                  <a:pt x="72" y="75"/>
                </a:cubicBezTo>
                <a:cubicBezTo>
                  <a:pt x="72" y="75"/>
                  <a:pt x="72" y="74"/>
                  <a:pt x="72" y="74"/>
                </a:cubicBezTo>
                <a:cubicBezTo>
                  <a:pt x="73" y="74"/>
                  <a:pt x="75" y="74"/>
                  <a:pt x="76" y="74"/>
                </a:cubicBezTo>
                <a:cubicBezTo>
                  <a:pt x="76" y="73"/>
                  <a:pt x="75" y="73"/>
                  <a:pt x="75" y="74"/>
                </a:cubicBezTo>
                <a:cubicBezTo>
                  <a:pt x="75" y="73"/>
                  <a:pt x="74" y="74"/>
                  <a:pt x="75" y="73"/>
                </a:cubicBezTo>
                <a:cubicBezTo>
                  <a:pt x="74" y="73"/>
                  <a:pt x="74" y="73"/>
                  <a:pt x="74" y="74"/>
                </a:cubicBezTo>
                <a:cubicBezTo>
                  <a:pt x="73" y="73"/>
                  <a:pt x="74" y="73"/>
                  <a:pt x="73" y="73"/>
                </a:cubicBezTo>
                <a:cubicBezTo>
                  <a:pt x="74" y="73"/>
                  <a:pt x="74" y="73"/>
                  <a:pt x="74" y="72"/>
                </a:cubicBezTo>
                <a:cubicBezTo>
                  <a:pt x="74" y="72"/>
                  <a:pt x="73" y="72"/>
                  <a:pt x="73" y="72"/>
                </a:cubicBezTo>
                <a:cubicBezTo>
                  <a:pt x="73" y="72"/>
                  <a:pt x="73" y="72"/>
                  <a:pt x="73" y="73"/>
                </a:cubicBezTo>
                <a:cubicBezTo>
                  <a:pt x="73" y="73"/>
                  <a:pt x="73" y="73"/>
                  <a:pt x="73" y="73"/>
                </a:cubicBezTo>
                <a:cubicBezTo>
                  <a:pt x="73" y="73"/>
                  <a:pt x="73" y="73"/>
                  <a:pt x="73" y="73"/>
                </a:cubicBezTo>
                <a:cubicBezTo>
                  <a:pt x="73" y="73"/>
                  <a:pt x="73" y="73"/>
                  <a:pt x="73" y="73"/>
                </a:cubicBezTo>
                <a:cubicBezTo>
                  <a:pt x="73" y="72"/>
                  <a:pt x="73" y="72"/>
                  <a:pt x="73" y="72"/>
                </a:cubicBezTo>
                <a:cubicBezTo>
                  <a:pt x="72" y="72"/>
                  <a:pt x="73" y="73"/>
                  <a:pt x="73" y="73"/>
                </a:cubicBezTo>
                <a:cubicBezTo>
                  <a:pt x="73" y="73"/>
                  <a:pt x="73" y="73"/>
                  <a:pt x="72" y="73"/>
                </a:cubicBezTo>
                <a:cubicBezTo>
                  <a:pt x="72" y="73"/>
                  <a:pt x="72" y="73"/>
                  <a:pt x="72" y="73"/>
                </a:cubicBezTo>
                <a:cubicBezTo>
                  <a:pt x="72" y="73"/>
                  <a:pt x="72" y="73"/>
                  <a:pt x="72" y="72"/>
                </a:cubicBezTo>
                <a:cubicBezTo>
                  <a:pt x="72" y="72"/>
                  <a:pt x="72" y="72"/>
                  <a:pt x="72" y="73"/>
                </a:cubicBezTo>
                <a:cubicBezTo>
                  <a:pt x="72" y="72"/>
                  <a:pt x="72" y="72"/>
                  <a:pt x="72" y="72"/>
                </a:cubicBezTo>
                <a:cubicBezTo>
                  <a:pt x="71" y="72"/>
                  <a:pt x="71" y="73"/>
                  <a:pt x="71" y="73"/>
                </a:cubicBezTo>
                <a:cubicBezTo>
                  <a:pt x="70" y="73"/>
                  <a:pt x="70" y="73"/>
                  <a:pt x="70" y="73"/>
                </a:cubicBezTo>
                <a:cubicBezTo>
                  <a:pt x="70" y="73"/>
                  <a:pt x="70" y="73"/>
                  <a:pt x="70" y="73"/>
                </a:cubicBezTo>
                <a:cubicBezTo>
                  <a:pt x="70" y="73"/>
                  <a:pt x="70" y="74"/>
                  <a:pt x="70" y="74"/>
                </a:cubicBezTo>
                <a:cubicBezTo>
                  <a:pt x="70" y="74"/>
                  <a:pt x="70" y="73"/>
                  <a:pt x="70" y="73"/>
                </a:cubicBezTo>
                <a:cubicBezTo>
                  <a:pt x="70" y="73"/>
                  <a:pt x="70" y="74"/>
                  <a:pt x="70" y="73"/>
                </a:cubicBezTo>
                <a:cubicBezTo>
                  <a:pt x="69" y="73"/>
                  <a:pt x="69" y="73"/>
                  <a:pt x="68" y="73"/>
                </a:cubicBezTo>
                <a:cubicBezTo>
                  <a:pt x="68" y="74"/>
                  <a:pt x="68" y="74"/>
                  <a:pt x="68" y="74"/>
                </a:cubicBezTo>
                <a:cubicBezTo>
                  <a:pt x="67" y="74"/>
                  <a:pt x="67" y="74"/>
                  <a:pt x="67" y="73"/>
                </a:cubicBezTo>
                <a:cubicBezTo>
                  <a:pt x="67" y="74"/>
                  <a:pt x="67" y="74"/>
                  <a:pt x="68" y="75"/>
                </a:cubicBezTo>
                <a:cubicBezTo>
                  <a:pt x="67" y="75"/>
                  <a:pt x="67" y="74"/>
                  <a:pt x="66" y="75"/>
                </a:cubicBezTo>
                <a:cubicBezTo>
                  <a:pt x="66" y="74"/>
                  <a:pt x="67" y="74"/>
                  <a:pt x="66" y="73"/>
                </a:cubicBezTo>
                <a:cubicBezTo>
                  <a:pt x="66" y="73"/>
                  <a:pt x="66" y="74"/>
                  <a:pt x="66" y="74"/>
                </a:cubicBezTo>
                <a:cubicBezTo>
                  <a:pt x="65" y="74"/>
                  <a:pt x="64" y="74"/>
                  <a:pt x="64" y="74"/>
                </a:cubicBezTo>
                <a:cubicBezTo>
                  <a:pt x="63" y="75"/>
                  <a:pt x="64" y="75"/>
                  <a:pt x="65" y="75"/>
                </a:cubicBezTo>
                <a:cubicBezTo>
                  <a:pt x="64" y="75"/>
                  <a:pt x="64" y="77"/>
                  <a:pt x="64" y="76"/>
                </a:cubicBezTo>
                <a:cubicBezTo>
                  <a:pt x="63" y="76"/>
                  <a:pt x="64" y="76"/>
                  <a:pt x="64" y="76"/>
                </a:cubicBezTo>
                <a:cubicBezTo>
                  <a:pt x="63" y="75"/>
                  <a:pt x="64" y="76"/>
                  <a:pt x="63" y="75"/>
                </a:cubicBezTo>
                <a:cubicBezTo>
                  <a:pt x="63" y="76"/>
                  <a:pt x="63" y="76"/>
                  <a:pt x="63" y="77"/>
                </a:cubicBezTo>
                <a:cubicBezTo>
                  <a:pt x="63" y="76"/>
                  <a:pt x="63" y="76"/>
                  <a:pt x="63" y="76"/>
                </a:cubicBezTo>
                <a:cubicBezTo>
                  <a:pt x="62" y="75"/>
                  <a:pt x="63" y="77"/>
                  <a:pt x="62" y="77"/>
                </a:cubicBezTo>
                <a:cubicBezTo>
                  <a:pt x="62" y="76"/>
                  <a:pt x="62" y="76"/>
                  <a:pt x="62" y="75"/>
                </a:cubicBezTo>
                <a:cubicBezTo>
                  <a:pt x="61" y="76"/>
                  <a:pt x="62" y="76"/>
                  <a:pt x="61" y="76"/>
                </a:cubicBezTo>
                <a:cubicBezTo>
                  <a:pt x="61" y="77"/>
                  <a:pt x="61" y="77"/>
                  <a:pt x="61" y="77"/>
                </a:cubicBezTo>
                <a:cubicBezTo>
                  <a:pt x="61" y="76"/>
                  <a:pt x="61" y="76"/>
                  <a:pt x="61" y="75"/>
                </a:cubicBezTo>
                <a:cubicBezTo>
                  <a:pt x="61" y="76"/>
                  <a:pt x="61" y="75"/>
                  <a:pt x="60" y="75"/>
                </a:cubicBezTo>
                <a:cubicBezTo>
                  <a:pt x="59" y="75"/>
                  <a:pt x="58" y="76"/>
                  <a:pt x="57" y="76"/>
                </a:cubicBezTo>
                <a:cubicBezTo>
                  <a:pt x="58" y="75"/>
                  <a:pt x="56" y="76"/>
                  <a:pt x="55" y="76"/>
                </a:cubicBezTo>
                <a:cubicBezTo>
                  <a:pt x="55" y="75"/>
                  <a:pt x="56" y="76"/>
                  <a:pt x="56" y="75"/>
                </a:cubicBezTo>
                <a:cubicBezTo>
                  <a:pt x="55" y="74"/>
                  <a:pt x="55" y="76"/>
                  <a:pt x="54" y="75"/>
                </a:cubicBezTo>
                <a:cubicBezTo>
                  <a:pt x="54" y="75"/>
                  <a:pt x="54" y="76"/>
                  <a:pt x="54" y="76"/>
                </a:cubicBezTo>
                <a:cubicBezTo>
                  <a:pt x="54" y="76"/>
                  <a:pt x="54" y="76"/>
                  <a:pt x="53" y="76"/>
                </a:cubicBezTo>
                <a:cubicBezTo>
                  <a:pt x="52" y="75"/>
                  <a:pt x="52" y="77"/>
                  <a:pt x="51" y="76"/>
                </a:cubicBezTo>
                <a:cubicBezTo>
                  <a:pt x="50" y="77"/>
                  <a:pt x="49" y="77"/>
                  <a:pt x="49" y="78"/>
                </a:cubicBezTo>
                <a:cubicBezTo>
                  <a:pt x="49" y="78"/>
                  <a:pt x="49" y="78"/>
                  <a:pt x="50" y="78"/>
                </a:cubicBezTo>
                <a:cubicBezTo>
                  <a:pt x="49" y="79"/>
                  <a:pt x="48" y="78"/>
                  <a:pt x="47" y="77"/>
                </a:cubicBezTo>
                <a:cubicBezTo>
                  <a:pt x="47" y="77"/>
                  <a:pt x="48" y="78"/>
                  <a:pt x="48" y="78"/>
                </a:cubicBezTo>
                <a:cubicBezTo>
                  <a:pt x="47" y="78"/>
                  <a:pt x="47" y="79"/>
                  <a:pt x="46" y="78"/>
                </a:cubicBezTo>
                <a:cubicBezTo>
                  <a:pt x="46" y="78"/>
                  <a:pt x="47" y="78"/>
                  <a:pt x="47" y="78"/>
                </a:cubicBezTo>
                <a:cubicBezTo>
                  <a:pt x="47" y="78"/>
                  <a:pt x="45" y="78"/>
                  <a:pt x="45" y="78"/>
                </a:cubicBezTo>
                <a:cubicBezTo>
                  <a:pt x="45" y="78"/>
                  <a:pt x="44" y="77"/>
                  <a:pt x="45" y="77"/>
                </a:cubicBezTo>
                <a:cubicBezTo>
                  <a:pt x="45" y="77"/>
                  <a:pt x="44" y="78"/>
                  <a:pt x="44" y="78"/>
                </a:cubicBezTo>
                <a:cubicBezTo>
                  <a:pt x="44" y="78"/>
                  <a:pt x="44" y="78"/>
                  <a:pt x="45" y="78"/>
                </a:cubicBezTo>
                <a:cubicBezTo>
                  <a:pt x="44" y="78"/>
                  <a:pt x="42" y="77"/>
                  <a:pt x="41" y="78"/>
                </a:cubicBezTo>
                <a:cubicBezTo>
                  <a:pt x="40" y="78"/>
                  <a:pt x="40" y="78"/>
                  <a:pt x="40" y="78"/>
                </a:cubicBezTo>
                <a:cubicBezTo>
                  <a:pt x="40" y="78"/>
                  <a:pt x="40" y="78"/>
                  <a:pt x="40" y="78"/>
                </a:cubicBezTo>
                <a:cubicBezTo>
                  <a:pt x="39" y="77"/>
                  <a:pt x="38" y="79"/>
                  <a:pt x="37" y="78"/>
                </a:cubicBezTo>
                <a:cubicBezTo>
                  <a:pt x="36" y="79"/>
                  <a:pt x="35" y="79"/>
                  <a:pt x="34" y="78"/>
                </a:cubicBezTo>
                <a:cubicBezTo>
                  <a:pt x="34" y="78"/>
                  <a:pt x="34" y="77"/>
                  <a:pt x="35" y="77"/>
                </a:cubicBezTo>
                <a:cubicBezTo>
                  <a:pt x="34" y="77"/>
                  <a:pt x="33" y="79"/>
                  <a:pt x="32" y="78"/>
                </a:cubicBezTo>
                <a:cubicBezTo>
                  <a:pt x="33" y="79"/>
                  <a:pt x="32" y="80"/>
                  <a:pt x="33" y="81"/>
                </a:cubicBezTo>
                <a:cubicBezTo>
                  <a:pt x="32" y="81"/>
                  <a:pt x="32" y="81"/>
                  <a:pt x="31" y="81"/>
                </a:cubicBezTo>
                <a:cubicBezTo>
                  <a:pt x="31" y="82"/>
                  <a:pt x="33" y="80"/>
                  <a:pt x="33" y="82"/>
                </a:cubicBezTo>
                <a:cubicBezTo>
                  <a:pt x="33" y="82"/>
                  <a:pt x="33" y="82"/>
                  <a:pt x="33" y="82"/>
                </a:cubicBezTo>
                <a:cubicBezTo>
                  <a:pt x="33" y="82"/>
                  <a:pt x="32" y="82"/>
                  <a:pt x="32" y="83"/>
                </a:cubicBezTo>
                <a:cubicBezTo>
                  <a:pt x="32" y="82"/>
                  <a:pt x="32" y="82"/>
                  <a:pt x="31" y="82"/>
                </a:cubicBezTo>
                <a:cubicBezTo>
                  <a:pt x="31" y="82"/>
                  <a:pt x="31" y="82"/>
                  <a:pt x="31" y="83"/>
                </a:cubicBezTo>
                <a:cubicBezTo>
                  <a:pt x="30" y="83"/>
                  <a:pt x="29" y="82"/>
                  <a:pt x="30" y="83"/>
                </a:cubicBezTo>
                <a:cubicBezTo>
                  <a:pt x="29" y="83"/>
                  <a:pt x="29" y="82"/>
                  <a:pt x="29" y="82"/>
                </a:cubicBezTo>
                <a:cubicBezTo>
                  <a:pt x="28" y="82"/>
                  <a:pt x="29" y="82"/>
                  <a:pt x="29" y="82"/>
                </a:cubicBezTo>
                <a:cubicBezTo>
                  <a:pt x="28" y="82"/>
                  <a:pt x="28" y="82"/>
                  <a:pt x="28" y="82"/>
                </a:cubicBezTo>
                <a:cubicBezTo>
                  <a:pt x="27" y="82"/>
                  <a:pt x="28" y="81"/>
                  <a:pt x="27" y="81"/>
                </a:cubicBezTo>
                <a:cubicBezTo>
                  <a:pt x="27" y="81"/>
                  <a:pt x="27" y="82"/>
                  <a:pt x="27" y="82"/>
                </a:cubicBezTo>
                <a:cubicBezTo>
                  <a:pt x="27" y="82"/>
                  <a:pt x="27" y="82"/>
                  <a:pt x="27" y="83"/>
                </a:cubicBezTo>
                <a:cubicBezTo>
                  <a:pt x="27" y="83"/>
                  <a:pt x="27" y="83"/>
                  <a:pt x="27" y="84"/>
                </a:cubicBezTo>
                <a:cubicBezTo>
                  <a:pt x="27" y="84"/>
                  <a:pt x="26" y="83"/>
                  <a:pt x="26" y="84"/>
                </a:cubicBezTo>
                <a:cubicBezTo>
                  <a:pt x="26" y="84"/>
                  <a:pt x="26" y="84"/>
                  <a:pt x="27" y="84"/>
                </a:cubicBezTo>
                <a:cubicBezTo>
                  <a:pt x="26" y="85"/>
                  <a:pt x="26" y="84"/>
                  <a:pt x="26" y="85"/>
                </a:cubicBezTo>
                <a:cubicBezTo>
                  <a:pt x="26" y="84"/>
                  <a:pt x="26" y="84"/>
                  <a:pt x="26" y="84"/>
                </a:cubicBezTo>
                <a:cubicBezTo>
                  <a:pt x="26" y="84"/>
                  <a:pt x="25" y="84"/>
                  <a:pt x="25" y="84"/>
                </a:cubicBezTo>
                <a:cubicBezTo>
                  <a:pt x="25" y="85"/>
                  <a:pt x="24" y="85"/>
                  <a:pt x="22" y="84"/>
                </a:cubicBezTo>
                <a:cubicBezTo>
                  <a:pt x="22" y="84"/>
                  <a:pt x="22" y="85"/>
                  <a:pt x="22" y="85"/>
                </a:cubicBezTo>
                <a:cubicBezTo>
                  <a:pt x="23" y="85"/>
                  <a:pt x="23" y="85"/>
                  <a:pt x="23" y="86"/>
                </a:cubicBezTo>
                <a:cubicBezTo>
                  <a:pt x="23" y="85"/>
                  <a:pt x="23" y="85"/>
                  <a:pt x="23" y="85"/>
                </a:cubicBezTo>
                <a:cubicBezTo>
                  <a:pt x="24" y="85"/>
                  <a:pt x="25" y="85"/>
                  <a:pt x="26" y="85"/>
                </a:cubicBezTo>
                <a:cubicBezTo>
                  <a:pt x="25" y="86"/>
                  <a:pt x="24" y="85"/>
                  <a:pt x="24" y="86"/>
                </a:cubicBezTo>
                <a:cubicBezTo>
                  <a:pt x="24" y="86"/>
                  <a:pt x="24" y="86"/>
                  <a:pt x="25" y="86"/>
                </a:cubicBezTo>
                <a:cubicBezTo>
                  <a:pt x="25" y="86"/>
                  <a:pt x="24" y="86"/>
                  <a:pt x="24" y="87"/>
                </a:cubicBezTo>
                <a:cubicBezTo>
                  <a:pt x="24" y="87"/>
                  <a:pt x="24" y="86"/>
                  <a:pt x="23" y="86"/>
                </a:cubicBezTo>
                <a:cubicBezTo>
                  <a:pt x="23" y="86"/>
                  <a:pt x="23" y="86"/>
                  <a:pt x="23" y="87"/>
                </a:cubicBezTo>
                <a:cubicBezTo>
                  <a:pt x="23" y="86"/>
                  <a:pt x="23" y="86"/>
                  <a:pt x="23" y="86"/>
                </a:cubicBezTo>
                <a:cubicBezTo>
                  <a:pt x="23" y="86"/>
                  <a:pt x="23" y="86"/>
                  <a:pt x="22" y="86"/>
                </a:cubicBezTo>
                <a:cubicBezTo>
                  <a:pt x="22" y="87"/>
                  <a:pt x="22" y="86"/>
                  <a:pt x="22" y="87"/>
                </a:cubicBezTo>
                <a:cubicBezTo>
                  <a:pt x="21" y="87"/>
                  <a:pt x="21" y="86"/>
                  <a:pt x="21" y="86"/>
                </a:cubicBezTo>
                <a:cubicBezTo>
                  <a:pt x="21" y="87"/>
                  <a:pt x="20" y="86"/>
                  <a:pt x="19" y="86"/>
                </a:cubicBezTo>
                <a:cubicBezTo>
                  <a:pt x="19" y="87"/>
                  <a:pt x="19" y="86"/>
                  <a:pt x="18" y="86"/>
                </a:cubicBezTo>
                <a:cubicBezTo>
                  <a:pt x="18" y="86"/>
                  <a:pt x="18" y="86"/>
                  <a:pt x="18" y="86"/>
                </a:cubicBezTo>
                <a:cubicBezTo>
                  <a:pt x="18" y="85"/>
                  <a:pt x="17" y="86"/>
                  <a:pt x="17" y="86"/>
                </a:cubicBezTo>
                <a:cubicBezTo>
                  <a:pt x="16" y="86"/>
                  <a:pt x="16" y="87"/>
                  <a:pt x="17" y="87"/>
                </a:cubicBezTo>
                <a:cubicBezTo>
                  <a:pt x="16" y="87"/>
                  <a:pt x="16" y="88"/>
                  <a:pt x="16" y="88"/>
                </a:cubicBezTo>
                <a:cubicBezTo>
                  <a:pt x="15" y="88"/>
                  <a:pt x="16" y="88"/>
                  <a:pt x="15" y="88"/>
                </a:cubicBezTo>
                <a:cubicBezTo>
                  <a:pt x="15" y="88"/>
                  <a:pt x="15" y="88"/>
                  <a:pt x="15" y="88"/>
                </a:cubicBezTo>
                <a:cubicBezTo>
                  <a:pt x="14" y="88"/>
                  <a:pt x="15" y="89"/>
                  <a:pt x="14" y="89"/>
                </a:cubicBezTo>
                <a:cubicBezTo>
                  <a:pt x="14" y="88"/>
                  <a:pt x="14" y="88"/>
                  <a:pt x="14" y="87"/>
                </a:cubicBezTo>
                <a:cubicBezTo>
                  <a:pt x="14" y="87"/>
                  <a:pt x="15" y="88"/>
                  <a:pt x="15" y="87"/>
                </a:cubicBezTo>
                <a:cubicBezTo>
                  <a:pt x="15" y="87"/>
                  <a:pt x="14" y="87"/>
                  <a:pt x="14" y="87"/>
                </a:cubicBezTo>
                <a:cubicBezTo>
                  <a:pt x="13" y="87"/>
                  <a:pt x="13" y="87"/>
                  <a:pt x="13" y="87"/>
                </a:cubicBezTo>
                <a:cubicBezTo>
                  <a:pt x="13" y="87"/>
                  <a:pt x="12" y="88"/>
                  <a:pt x="11" y="88"/>
                </a:cubicBezTo>
                <a:cubicBezTo>
                  <a:pt x="11" y="88"/>
                  <a:pt x="11" y="88"/>
                  <a:pt x="11" y="88"/>
                </a:cubicBezTo>
                <a:cubicBezTo>
                  <a:pt x="11" y="88"/>
                  <a:pt x="11" y="89"/>
                  <a:pt x="10" y="88"/>
                </a:cubicBezTo>
                <a:cubicBezTo>
                  <a:pt x="10" y="89"/>
                  <a:pt x="10" y="89"/>
                  <a:pt x="10" y="89"/>
                </a:cubicBezTo>
                <a:cubicBezTo>
                  <a:pt x="10" y="89"/>
                  <a:pt x="11" y="90"/>
                  <a:pt x="11" y="89"/>
                </a:cubicBezTo>
                <a:cubicBezTo>
                  <a:pt x="12" y="89"/>
                  <a:pt x="11" y="90"/>
                  <a:pt x="12" y="90"/>
                </a:cubicBezTo>
                <a:cubicBezTo>
                  <a:pt x="12" y="91"/>
                  <a:pt x="11" y="90"/>
                  <a:pt x="11" y="90"/>
                </a:cubicBezTo>
                <a:cubicBezTo>
                  <a:pt x="11" y="91"/>
                  <a:pt x="12" y="90"/>
                  <a:pt x="12" y="91"/>
                </a:cubicBezTo>
                <a:cubicBezTo>
                  <a:pt x="12" y="90"/>
                  <a:pt x="12" y="90"/>
                  <a:pt x="13" y="91"/>
                </a:cubicBezTo>
                <a:cubicBezTo>
                  <a:pt x="13" y="90"/>
                  <a:pt x="13" y="90"/>
                  <a:pt x="13" y="90"/>
                </a:cubicBezTo>
                <a:cubicBezTo>
                  <a:pt x="12" y="90"/>
                  <a:pt x="12" y="90"/>
                  <a:pt x="12" y="89"/>
                </a:cubicBezTo>
                <a:cubicBezTo>
                  <a:pt x="12" y="89"/>
                  <a:pt x="13" y="90"/>
                  <a:pt x="13" y="89"/>
                </a:cubicBezTo>
                <a:cubicBezTo>
                  <a:pt x="13" y="90"/>
                  <a:pt x="13" y="90"/>
                  <a:pt x="14" y="90"/>
                </a:cubicBezTo>
                <a:cubicBezTo>
                  <a:pt x="13" y="89"/>
                  <a:pt x="14" y="90"/>
                  <a:pt x="14" y="90"/>
                </a:cubicBezTo>
                <a:cubicBezTo>
                  <a:pt x="14" y="90"/>
                  <a:pt x="15" y="90"/>
                  <a:pt x="14" y="91"/>
                </a:cubicBezTo>
                <a:cubicBezTo>
                  <a:pt x="15" y="91"/>
                  <a:pt x="16" y="91"/>
                  <a:pt x="16" y="91"/>
                </a:cubicBezTo>
                <a:cubicBezTo>
                  <a:pt x="17" y="91"/>
                  <a:pt x="17" y="91"/>
                  <a:pt x="18" y="91"/>
                </a:cubicBezTo>
                <a:cubicBezTo>
                  <a:pt x="18" y="91"/>
                  <a:pt x="18" y="91"/>
                  <a:pt x="18" y="90"/>
                </a:cubicBezTo>
                <a:cubicBezTo>
                  <a:pt x="19" y="91"/>
                  <a:pt x="18" y="91"/>
                  <a:pt x="18" y="91"/>
                </a:cubicBezTo>
                <a:cubicBezTo>
                  <a:pt x="19" y="92"/>
                  <a:pt x="19" y="91"/>
                  <a:pt x="20" y="91"/>
                </a:cubicBezTo>
                <a:cubicBezTo>
                  <a:pt x="20" y="91"/>
                  <a:pt x="20" y="91"/>
                  <a:pt x="19" y="91"/>
                </a:cubicBezTo>
                <a:cubicBezTo>
                  <a:pt x="19" y="90"/>
                  <a:pt x="20" y="91"/>
                  <a:pt x="20" y="90"/>
                </a:cubicBezTo>
                <a:cubicBezTo>
                  <a:pt x="20" y="90"/>
                  <a:pt x="20" y="91"/>
                  <a:pt x="20" y="90"/>
                </a:cubicBezTo>
                <a:cubicBezTo>
                  <a:pt x="21" y="91"/>
                  <a:pt x="21" y="91"/>
                  <a:pt x="20" y="91"/>
                </a:cubicBezTo>
                <a:cubicBezTo>
                  <a:pt x="21" y="91"/>
                  <a:pt x="21" y="91"/>
                  <a:pt x="22" y="91"/>
                </a:cubicBezTo>
                <a:cubicBezTo>
                  <a:pt x="22" y="90"/>
                  <a:pt x="23" y="92"/>
                  <a:pt x="23" y="90"/>
                </a:cubicBezTo>
                <a:cubicBezTo>
                  <a:pt x="23" y="91"/>
                  <a:pt x="24" y="90"/>
                  <a:pt x="24" y="91"/>
                </a:cubicBezTo>
                <a:cubicBezTo>
                  <a:pt x="24" y="91"/>
                  <a:pt x="23" y="92"/>
                  <a:pt x="23" y="91"/>
                </a:cubicBezTo>
                <a:cubicBezTo>
                  <a:pt x="23" y="92"/>
                  <a:pt x="22" y="92"/>
                  <a:pt x="21" y="91"/>
                </a:cubicBezTo>
                <a:cubicBezTo>
                  <a:pt x="21" y="92"/>
                  <a:pt x="21" y="92"/>
                  <a:pt x="21" y="92"/>
                </a:cubicBezTo>
                <a:cubicBezTo>
                  <a:pt x="22" y="91"/>
                  <a:pt x="24" y="93"/>
                  <a:pt x="24" y="91"/>
                </a:cubicBezTo>
                <a:cubicBezTo>
                  <a:pt x="25" y="91"/>
                  <a:pt x="26" y="90"/>
                  <a:pt x="26" y="91"/>
                </a:cubicBezTo>
                <a:cubicBezTo>
                  <a:pt x="26" y="90"/>
                  <a:pt x="26" y="90"/>
                  <a:pt x="26" y="90"/>
                </a:cubicBezTo>
                <a:cubicBezTo>
                  <a:pt x="26" y="89"/>
                  <a:pt x="26" y="89"/>
                  <a:pt x="26" y="89"/>
                </a:cubicBezTo>
                <a:cubicBezTo>
                  <a:pt x="26" y="89"/>
                  <a:pt x="27" y="89"/>
                  <a:pt x="27" y="89"/>
                </a:cubicBezTo>
                <a:cubicBezTo>
                  <a:pt x="27" y="90"/>
                  <a:pt x="26" y="89"/>
                  <a:pt x="26" y="90"/>
                </a:cubicBezTo>
                <a:cubicBezTo>
                  <a:pt x="27" y="90"/>
                  <a:pt x="27" y="90"/>
                  <a:pt x="27" y="90"/>
                </a:cubicBezTo>
                <a:cubicBezTo>
                  <a:pt x="28" y="90"/>
                  <a:pt x="28" y="90"/>
                  <a:pt x="28" y="90"/>
                </a:cubicBezTo>
                <a:cubicBezTo>
                  <a:pt x="28" y="90"/>
                  <a:pt x="28" y="90"/>
                  <a:pt x="28" y="90"/>
                </a:cubicBezTo>
                <a:cubicBezTo>
                  <a:pt x="28" y="90"/>
                  <a:pt x="28" y="90"/>
                  <a:pt x="28" y="91"/>
                </a:cubicBezTo>
                <a:cubicBezTo>
                  <a:pt x="29" y="91"/>
                  <a:pt x="28" y="89"/>
                  <a:pt x="29" y="90"/>
                </a:cubicBezTo>
                <a:cubicBezTo>
                  <a:pt x="29" y="89"/>
                  <a:pt x="29" y="89"/>
                  <a:pt x="29" y="89"/>
                </a:cubicBezTo>
                <a:cubicBezTo>
                  <a:pt x="29" y="89"/>
                  <a:pt x="29" y="88"/>
                  <a:pt x="29" y="88"/>
                </a:cubicBezTo>
                <a:cubicBezTo>
                  <a:pt x="29" y="90"/>
                  <a:pt x="31" y="89"/>
                  <a:pt x="32" y="90"/>
                </a:cubicBezTo>
                <a:cubicBezTo>
                  <a:pt x="31" y="90"/>
                  <a:pt x="29" y="90"/>
                  <a:pt x="30" y="91"/>
                </a:cubicBezTo>
                <a:cubicBezTo>
                  <a:pt x="29" y="91"/>
                  <a:pt x="29" y="91"/>
                  <a:pt x="28" y="91"/>
                </a:cubicBezTo>
                <a:cubicBezTo>
                  <a:pt x="28" y="92"/>
                  <a:pt x="29" y="91"/>
                  <a:pt x="29" y="92"/>
                </a:cubicBezTo>
                <a:cubicBezTo>
                  <a:pt x="29" y="92"/>
                  <a:pt x="29" y="92"/>
                  <a:pt x="29" y="93"/>
                </a:cubicBezTo>
                <a:cubicBezTo>
                  <a:pt x="28" y="92"/>
                  <a:pt x="28" y="93"/>
                  <a:pt x="27" y="92"/>
                </a:cubicBezTo>
                <a:cubicBezTo>
                  <a:pt x="27" y="92"/>
                  <a:pt x="28" y="93"/>
                  <a:pt x="28" y="93"/>
                </a:cubicBezTo>
                <a:cubicBezTo>
                  <a:pt x="28" y="93"/>
                  <a:pt x="27" y="93"/>
                  <a:pt x="27" y="92"/>
                </a:cubicBezTo>
                <a:cubicBezTo>
                  <a:pt x="27" y="93"/>
                  <a:pt x="27" y="93"/>
                  <a:pt x="27" y="93"/>
                </a:cubicBezTo>
                <a:cubicBezTo>
                  <a:pt x="26" y="93"/>
                  <a:pt x="26" y="93"/>
                  <a:pt x="26" y="93"/>
                </a:cubicBezTo>
                <a:cubicBezTo>
                  <a:pt x="26" y="93"/>
                  <a:pt x="26" y="93"/>
                  <a:pt x="25" y="93"/>
                </a:cubicBezTo>
                <a:cubicBezTo>
                  <a:pt x="25" y="93"/>
                  <a:pt x="24" y="93"/>
                  <a:pt x="24" y="94"/>
                </a:cubicBezTo>
                <a:cubicBezTo>
                  <a:pt x="23" y="94"/>
                  <a:pt x="24" y="93"/>
                  <a:pt x="24" y="93"/>
                </a:cubicBezTo>
                <a:cubicBezTo>
                  <a:pt x="24" y="93"/>
                  <a:pt x="25" y="93"/>
                  <a:pt x="25" y="92"/>
                </a:cubicBezTo>
                <a:cubicBezTo>
                  <a:pt x="24" y="92"/>
                  <a:pt x="24" y="92"/>
                  <a:pt x="24" y="93"/>
                </a:cubicBezTo>
                <a:cubicBezTo>
                  <a:pt x="24" y="93"/>
                  <a:pt x="24" y="92"/>
                  <a:pt x="24" y="92"/>
                </a:cubicBezTo>
                <a:cubicBezTo>
                  <a:pt x="23" y="93"/>
                  <a:pt x="23" y="93"/>
                  <a:pt x="23" y="93"/>
                </a:cubicBezTo>
                <a:cubicBezTo>
                  <a:pt x="22" y="93"/>
                  <a:pt x="23" y="94"/>
                  <a:pt x="23" y="94"/>
                </a:cubicBezTo>
                <a:cubicBezTo>
                  <a:pt x="23" y="94"/>
                  <a:pt x="23" y="94"/>
                  <a:pt x="23" y="94"/>
                </a:cubicBezTo>
                <a:cubicBezTo>
                  <a:pt x="22" y="94"/>
                  <a:pt x="22" y="94"/>
                  <a:pt x="22" y="93"/>
                </a:cubicBezTo>
                <a:cubicBezTo>
                  <a:pt x="22" y="93"/>
                  <a:pt x="22" y="94"/>
                  <a:pt x="21" y="93"/>
                </a:cubicBezTo>
                <a:cubicBezTo>
                  <a:pt x="21" y="93"/>
                  <a:pt x="21" y="94"/>
                  <a:pt x="21" y="94"/>
                </a:cubicBezTo>
                <a:cubicBezTo>
                  <a:pt x="21" y="94"/>
                  <a:pt x="20" y="93"/>
                  <a:pt x="20" y="95"/>
                </a:cubicBezTo>
                <a:cubicBezTo>
                  <a:pt x="18" y="95"/>
                  <a:pt x="18" y="95"/>
                  <a:pt x="17" y="95"/>
                </a:cubicBezTo>
                <a:cubicBezTo>
                  <a:pt x="17" y="96"/>
                  <a:pt x="16" y="95"/>
                  <a:pt x="16" y="95"/>
                </a:cubicBezTo>
                <a:cubicBezTo>
                  <a:pt x="16" y="96"/>
                  <a:pt x="16" y="96"/>
                  <a:pt x="16" y="97"/>
                </a:cubicBezTo>
                <a:cubicBezTo>
                  <a:pt x="17" y="97"/>
                  <a:pt x="17" y="97"/>
                  <a:pt x="17" y="97"/>
                </a:cubicBezTo>
                <a:cubicBezTo>
                  <a:pt x="17" y="97"/>
                  <a:pt x="17" y="97"/>
                  <a:pt x="17" y="96"/>
                </a:cubicBezTo>
                <a:cubicBezTo>
                  <a:pt x="17" y="96"/>
                  <a:pt x="18" y="96"/>
                  <a:pt x="18" y="95"/>
                </a:cubicBezTo>
                <a:cubicBezTo>
                  <a:pt x="19" y="96"/>
                  <a:pt x="18" y="97"/>
                  <a:pt x="18" y="97"/>
                </a:cubicBezTo>
                <a:cubicBezTo>
                  <a:pt x="19" y="97"/>
                  <a:pt x="19" y="97"/>
                  <a:pt x="19" y="97"/>
                </a:cubicBezTo>
                <a:cubicBezTo>
                  <a:pt x="20" y="97"/>
                  <a:pt x="20" y="96"/>
                  <a:pt x="21" y="97"/>
                </a:cubicBezTo>
                <a:cubicBezTo>
                  <a:pt x="21" y="97"/>
                  <a:pt x="21" y="97"/>
                  <a:pt x="20" y="98"/>
                </a:cubicBezTo>
                <a:cubicBezTo>
                  <a:pt x="21" y="98"/>
                  <a:pt x="21" y="98"/>
                  <a:pt x="21" y="98"/>
                </a:cubicBezTo>
                <a:cubicBezTo>
                  <a:pt x="21" y="97"/>
                  <a:pt x="21" y="97"/>
                  <a:pt x="22" y="98"/>
                </a:cubicBezTo>
                <a:cubicBezTo>
                  <a:pt x="22" y="97"/>
                  <a:pt x="24" y="98"/>
                  <a:pt x="24" y="97"/>
                </a:cubicBezTo>
                <a:cubicBezTo>
                  <a:pt x="25" y="97"/>
                  <a:pt x="24" y="98"/>
                  <a:pt x="24" y="98"/>
                </a:cubicBezTo>
                <a:cubicBezTo>
                  <a:pt x="25" y="98"/>
                  <a:pt x="25" y="98"/>
                  <a:pt x="25" y="98"/>
                </a:cubicBezTo>
                <a:cubicBezTo>
                  <a:pt x="25" y="98"/>
                  <a:pt x="25" y="97"/>
                  <a:pt x="24" y="97"/>
                </a:cubicBezTo>
                <a:cubicBezTo>
                  <a:pt x="24" y="97"/>
                  <a:pt x="24" y="96"/>
                  <a:pt x="24" y="96"/>
                </a:cubicBezTo>
                <a:cubicBezTo>
                  <a:pt x="24" y="96"/>
                  <a:pt x="24" y="96"/>
                  <a:pt x="24" y="96"/>
                </a:cubicBezTo>
                <a:cubicBezTo>
                  <a:pt x="25" y="96"/>
                  <a:pt x="24" y="97"/>
                  <a:pt x="25" y="97"/>
                </a:cubicBezTo>
                <a:cubicBezTo>
                  <a:pt x="25" y="96"/>
                  <a:pt x="25" y="96"/>
                  <a:pt x="25" y="96"/>
                </a:cubicBezTo>
                <a:cubicBezTo>
                  <a:pt x="25" y="96"/>
                  <a:pt x="25" y="96"/>
                  <a:pt x="25" y="96"/>
                </a:cubicBezTo>
                <a:cubicBezTo>
                  <a:pt x="26" y="96"/>
                  <a:pt x="25" y="96"/>
                  <a:pt x="26" y="97"/>
                </a:cubicBezTo>
                <a:cubicBezTo>
                  <a:pt x="25" y="97"/>
                  <a:pt x="25" y="96"/>
                  <a:pt x="25" y="97"/>
                </a:cubicBezTo>
                <a:cubicBezTo>
                  <a:pt x="28" y="97"/>
                  <a:pt x="31" y="96"/>
                  <a:pt x="34" y="95"/>
                </a:cubicBezTo>
                <a:cubicBezTo>
                  <a:pt x="34" y="94"/>
                  <a:pt x="35" y="94"/>
                  <a:pt x="36" y="95"/>
                </a:cubicBezTo>
                <a:cubicBezTo>
                  <a:pt x="36" y="94"/>
                  <a:pt x="35" y="94"/>
                  <a:pt x="35" y="93"/>
                </a:cubicBezTo>
                <a:cubicBezTo>
                  <a:pt x="36" y="93"/>
                  <a:pt x="36" y="94"/>
                  <a:pt x="36" y="93"/>
                </a:cubicBezTo>
                <a:cubicBezTo>
                  <a:pt x="37" y="94"/>
                  <a:pt x="37" y="94"/>
                  <a:pt x="36" y="94"/>
                </a:cubicBezTo>
                <a:cubicBezTo>
                  <a:pt x="37" y="94"/>
                  <a:pt x="37" y="93"/>
                  <a:pt x="38" y="93"/>
                </a:cubicBezTo>
                <a:cubicBezTo>
                  <a:pt x="38" y="95"/>
                  <a:pt x="39" y="94"/>
                  <a:pt x="41" y="94"/>
                </a:cubicBezTo>
                <a:cubicBezTo>
                  <a:pt x="41" y="94"/>
                  <a:pt x="40" y="94"/>
                  <a:pt x="40" y="94"/>
                </a:cubicBezTo>
                <a:cubicBezTo>
                  <a:pt x="41" y="94"/>
                  <a:pt x="41" y="94"/>
                  <a:pt x="41" y="94"/>
                </a:cubicBezTo>
                <a:cubicBezTo>
                  <a:pt x="41" y="94"/>
                  <a:pt x="41" y="94"/>
                  <a:pt x="41" y="93"/>
                </a:cubicBezTo>
                <a:cubicBezTo>
                  <a:pt x="41" y="93"/>
                  <a:pt x="41" y="93"/>
                  <a:pt x="42" y="93"/>
                </a:cubicBezTo>
                <a:cubicBezTo>
                  <a:pt x="42" y="93"/>
                  <a:pt x="42" y="93"/>
                  <a:pt x="42" y="92"/>
                </a:cubicBezTo>
                <a:cubicBezTo>
                  <a:pt x="42" y="92"/>
                  <a:pt x="42" y="93"/>
                  <a:pt x="43" y="92"/>
                </a:cubicBezTo>
                <a:cubicBezTo>
                  <a:pt x="43" y="92"/>
                  <a:pt x="43" y="93"/>
                  <a:pt x="43" y="93"/>
                </a:cubicBezTo>
                <a:cubicBezTo>
                  <a:pt x="44" y="93"/>
                  <a:pt x="44" y="93"/>
                  <a:pt x="45" y="93"/>
                </a:cubicBezTo>
                <a:cubicBezTo>
                  <a:pt x="46" y="93"/>
                  <a:pt x="46" y="93"/>
                  <a:pt x="45" y="93"/>
                </a:cubicBezTo>
                <a:cubicBezTo>
                  <a:pt x="46" y="93"/>
                  <a:pt x="46" y="93"/>
                  <a:pt x="46" y="92"/>
                </a:cubicBezTo>
                <a:cubicBezTo>
                  <a:pt x="47" y="93"/>
                  <a:pt x="47" y="93"/>
                  <a:pt x="47" y="92"/>
                </a:cubicBezTo>
                <a:cubicBezTo>
                  <a:pt x="47" y="92"/>
                  <a:pt x="47" y="92"/>
                  <a:pt x="47" y="92"/>
                </a:cubicBezTo>
                <a:cubicBezTo>
                  <a:pt x="47" y="92"/>
                  <a:pt x="48" y="92"/>
                  <a:pt x="48" y="92"/>
                </a:cubicBezTo>
                <a:cubicBezTo>
                  <a:pt x="48" y="92"/>
                  <a:pt x="48" y="92"/>
                  <a:pt x="48" y="92"/>
                </a:cubicBezTo>
                <a:cubicBezTo>
                  <a:pt x="49" y="92"/>
                  <a:pt x="49" y="92"/>
                  <a:pt x="49" y="91"/>
                </a:cubicBezTo>
                <a:cubicBezTo>
                  <a:pt x="49" y="91"/>
                  <a:pt x="49" y="91"/>
                  <a:pt x="49" y="92"/>
                </a:cubicBezTo>
                <a:cubicBezTo>
                  <a:pt x="50" y="91"/>
                  <a:pt x="52" y="92"/>
                  <a:pt x="53" y="90"/>
                </a:cubicBezTo>
                <a:cubicBezTo>
                  <a:pt x="53" y="91"/>
                  <a:pt x="53" y="91"/>
                  <a:pt x="53" y="91"/>
                </a:cubicBezTo>
                <a:cubicBezTo>
                  <a:pt x="53" y="92"/>
                  <a:pt x="53" y="91"/>
                  <a:pt x="53" y="92"/>
                </a:cubicBezTo>
                <a:cubicBezTo>
                  <a:pt x="54" y="91"/>
                  <a:pt x="55" y="90"/>
                  <a:pt x="56" y="90"/>
                </a:cubicBezTo>
                <a:cubicBezTo>
                  <a:pt x="56" y="90"/>
                  <a:pt x="55" y="90"/>
                  <a:pt x="55" y="89"/>
                </a:cubicBezTo>
                <a:cubicBezTo>
                  <a:pt x="56" y="90"/>
                  <a:pt x="57" y="90"/>
                  <a:pt x="57" y="90"/>
                </a:cubicBezTo>
                <a:cubicBezTo>
                  <a:pt x="57" y="89"/>
                  <a:pt x="57" y="90"/>
                  <a:pt x="56" y="89"/>
                </a:cubicBezTo>
                <a:cubicBezTo>
                  <a:pt x="56" y="89"/>
                  <a:pt x="57" y="89"/>
                  <a:pt x="57" y="89"/>
                </a:cubicBezTo>
                <a:cubicBezTo>
                  <a:pt x="57" y="89"/>
                  <a:pt x="57" y="90"/>
                  <a:pt x="57" y="90"/>
                </a:cubicBezTo>
                <a:cubicBezTo>
                  <a:pt x="58" y="89"/>
                  <a:pt x="59" y="88"/>
                  <a:pt x="60" y="88"/>
                </a:cubicBezTo>
                <a:cubicBezTo>
                  <a:pt x="60" y="89"/>
                  <a:pt x="60" y="89"/>
                  <a:pt x="60" y="89"/>
                </a:cubicBezTo>
                <a:cubicBezTo>
                  <a:pt x="60" y="89"/>
                  <a:pt x="60" y="89"/>
                  <a:pt x="60" y="89"/>
                </a:cubicBezTo>
                <a:cubicBezTo>
                  <a:pt x="60" y="89"/>
                  <a:pt x="60" y="89"/>
                  <a:pt x="60" y="89"/>
                </a:cubicBezTo>
                <a:cubicBezTo>
                  <a:pt x="60" y="89"/>
                  <a:pt x="60" y="89"/>
                  <a:pt x="61" y="89"/>
                </a:cubicBezTo>
                <a:cubicBezTo>
                  <a:pt x="61" y="89"/>
                  <a:pt x="61" y="89"/>
                  <a:pt x="61" y="89"/>
                </a:cubicBezTo>
                <a:cubicBezTo>
                  <a:pt x="61" y="89"/>
                  <a:pt x="61" y="89"/>
                  <a:pt x="61" y="88"/>
                </a:cubicBezTo>
                <a:cubicBezTo>
                  <a:pt x="61" y="88"/>
                  <a:pt x="61" y="89"/>
                  <a:pt x="62" y="89"/>
                </a:cubicBezTo>
                <a:cubicBezTo>
                  <a:pt x="62" y="89"/>
                  <a:pt x="62" y="89"/>
                  <a:pt x="62" y="88"/>
                </a:cubicBezTo>
                <a:cubicBezTo>
                  <a:pt x="62" y="89"/>
                  <a:pt x="62" y="89"/>
                  <a:pt x="62" y="89"/>
                </a:cubicBezTo>
                <a:cubicBezTo>
                  <a:pt x="63" y="89"/>
                  <a:pt x="63" y="89"/>
                  <a:pt x="63" y="90"/>
                </a:cubicBezTo>
                <a:cubicBezTo>
                  <a:pt x="63" y="90"/>
                  <a:pt x="63" y="90"/>
                  <a:pt x="63" y="90"/>
                </a:cubicBezTo>
                <a:cubicBezTo>
                  <a:pt x="63" y="89"/>
                  <a:pt x="63" y="89"/>
                  <a:pt x="63" y="89"/>
                </a:cubicBezTo>
                <a:cubicBezTo>
                  <a:pt x="63" y="89"/>
                  <a:pt x="63" y="89"/>
                  <a:pt x="63" y="89"/>
                </a:cubicBezTo>
                <a:cubicBezTo>
                  <a:pt x="63" y="89"/>
                  <a:pt x="63" y="89"/>
                  <a:pt x="64" y="89"/>
                </a:cubicBezTo>
                <a:cubicBezTo>
                  <a:pt x="64" y="89"/>
                  <a:pt x="64" y="89"/>
                  <a:pt x="64" y="88"/>
                </a:cubicBezTo>
                <a:cubicBezTo>
                  <a:pt x="64" y="88"/>
                  <a:pt x="64" y="88"/>
                  <a:pt x="64" y="88"/>
                </a:cubicBezTo>
                <a:cubicBezTo>
                  <a:pt x="64" y="88"/>
                  <a:pt x="64" y="88"/>
                  <a:pt x="64" y="87"/>
                </a:cubicBezTo>
                <a:cubicBezTo>
                  <a:pt x="65" y="87"/>
                  <a:pt x="64" y="88"/>
                  <a:pt x="64" y="88"/>
                </a:cubicBezTo>
                <a:cubicBezTo>
                  <a:pt x="65" y="88"/>
                  <a:pt x="65" y="87"/>
                  <a:pt x="66" y="87"/>
                </a:cubicBezTo>
                <a:cubicBezTo>
                  <a:pt x="66" y="87"/>
                  <a:pt x="66" y="87"/>
                  <a:pt x="66" y="87"/>
                </a:cubicBezTo>
                <a:cubicBezTo>
                  <a:pt x="66" y="87"/>
                  <a:pt x="66" y="87"/>
                  <a:pt x="66" y="87"/>
                </a:cubicBezTo>
                <a:cubicBezTo>
                  <a:pt x="66" y="87"/>
                  <a:pt x="66" y="88"/>
                  <a:pt x="66" y="88"/>
                </a:cubicBezTo>
                <a:cubicBezTo>
                  <a:pt x="66" y="88"/>
                  <a:pt x="67" y="88"/>
                  <a:pt x="67" y="88"/>
                </a:cubicBezTo>
                <a:cubicBezTo>
                  <a:pt x="67" y="88"/>
                  <a:pt x="67" y="88"/>
                  <a:pt x="67" y="88"/>
                </a:cubicBezTo>
                <a:cubicBezTo>
                  <a:pt x="67" y="89"/>
                  <a:pt x="67" y="88"/>
                  <a:pt x="67" y="89"/>
                </a:cubicBezTo>
                <a:cubicBezTo>
                  <a:pt x="67" y="89"/>
                  <a:pt x="67" y="89"/>
                  <a:pt x="68" y="89"/>
                </a:cubicBezTo>
                <a:cubicBezTo>
                  <a:pt x="67" y="89"/>
                  <a:pt x="67" y="88"/>
                  <a:pt x="68" y="88"/>
                </a:cubicBezTo>
                <a:cubicBezTo>
                  <a:pt x="68" y="88"/>
                  <a:pt x="68" y="88"/>
                  <a:pt x="67" y="88"/>
                </a:cubicBezTo>
                <a:cubicBezTo>
                  <a:pt x="68" y="87"/>
                  <a:pt x="68" y="87"/>
                  <a:pt x="68" y="86"/>
                </a:cubicBezTo>
                <a:cubicBezTo>
                  <a:pt x="69" y="87"/>
                  <a:pt x="68" y="87"/>
                  <a:pt x="69" y="87"/>
                </a:cubicBezTo>
                <a:cubicBezTo>
                  <a:pt x="69" y="87"/>
                  <a:pt x="69" y="87"/>
                  <a:pt x="69" y="86"/>
                </a:cubicBezTo>
                <a:cubicBezTo>
                  <a:pt x="70" y="86"/>
                  <a:pt x="71" y="86"/>
                  <a:pt x="71" y="86"/>
                </a:cubicBezTo>
                <a:cubicBezTo>
                  <a:pt x="72" y="86"/>
                  <a:pt x="72" y="86"/>
                  <a:pt x="72" y="86"/>
                </a:cubicBezTo>
                <a:cubicBezTo>
                  <a:pt x="72" y="86"/>
                  <a:pt x="72" y="86"/>
                  <a:pt x="72" y="86"/>
                </a:cubicBezTo>
                <a:cubicBezTo>
                  <a:pt x="72" y="86"/>
                  <a:pt x="72" y="86"/>
                  <a:pt x="72" y="86"/>
                </a:cubicBezTo>
                <a:cubicBezTo>
                  <a:pt x="73" y="87"/>
                  <a:pt x="73" y="87"/>
                  <a:pt x="73" y="87"/>
                </a:cubicBezTo>
                <a:cubicBezTo>
                  <a:pt x="73" y="87"/>
                  <a:pt x="73" y="86"/>
                  <a:pt x="73" y="86"/>
                </a:cubicBezTo>
                <a:cubicBezTo>
                  <a:pt x="73" y="86"/>
                  <a:pt x="73" y="86"/>
                  <a:pt x="73" y="86"/>
                </a:cubicBezTo>
                <a:cubicBezTo>
                  <a:pt x="73" y="86"/>
                  <a:pt x="73" y="87"/>
                  <a:pt x="73" y="87"/>
                </a:cubicBezTo>
                <a:cubicBezTo>
                  <a:pt x="73" y="87"/>
                  <a:pt x="73" y="87"/>
                  <a:pt x="74" y="87"/>
                </a:cubicBezTo>
                <a:cubicBezTo>
                  <a:pt x="74" y="87"/>
                  <a:pt x="74" y="87"/>
                  <a:pt x="74" y="87"/>
                </a:cubicBezTo>
                <a:cubicBezTo>
                  <a:pt x="74" y="87"/>
                  <a:pt x="74" y="87"/>
                  <a:pt x="74" y="87"/>
                </a:cubicBezTo>
                <a:cubicBezTo>
                  <a:pt x="74" y="87"/>
                  <a:pt x="74" y="87"/>
                  <a:pt x="74" y="87"/>
                </a:cubicBezTo>
                <a:cubicBezTo>
                  <a:pt x="74" y="87"/>
                  <a:pt x="74" y="87"/>
                  <a:pt x="75" y="87"/>
                </a:cubicBezTo>
                <a:cubicBezTo>
                  <a:pt x="74" y="87"/>
                  <a:pt x="74" y="86"/>
                  <a:pt x="74" y="86"/>
                </a:cubicBezTo>
                <a:cubicBezTo>
                  <a:pt x="74" y="86"/>
                  <a:pt x="74" y="86"/>
                  <a:pt x="74" y="86"/>
                </a:cubicBezTo>
                <a:cubicBezTo>
                  <a:pt x="74" y="86"/>
                  <a:pt x="74" y="86"/>
                  <a:pt x="74" y="86"/>
                </a:cubicBezTo>
                <a:cubicBezTo>
                  <a:pt x="74" y="86"/>
                  <a:pt x="74" y="86"/>
                  <a:pt x="73" y="86"/>
                </a:cubicBezTo>
                <a:cubicBezTo>
                  <a:pt x="73" y="86"/>
                  <a:pt x="73" y="86"/>
                  <a:pt x="73" y="86"/>
                </a:cubicBezTo>
                <a:cubicBezTo>
                  <a:pt x="73" y="86"/>
                  <a:pt x="73" y="86"/>
                  <a:pt x="73" y="86"/>
                </a:cubicBezTo>
                <a:cubicBezTo>
                  <a:pt x="73" y="86"/>
                  <a:pt x="73" y="86"/>
                  <a:pt x="73" y="85"/>
                </a:cubicBezTo>
                <a:cubicBezTo>
                  <a:pt x="74" y="85"/>
                  <a:pt x="74" y="85"/>
                  <a:pt x="74" y="86"/>
                </a:cubicBezTo>
                <a:cubicBezTo>
                  <a:pt x="75" y="85"/>
                  <a:pt x="74" y="85"/>
                  <a:pt x="74" y="85"/>
                </a:cubicBezTo>
                <a:cubicBezTo>
                  <a:pt x="75" y="85"/>
                  <a:pt x="75" y="86"/>
                  <a:pt x="76" y="85"/>
                </a:cubicBezTo>
                <a:cubicBezTo>
                  <a:pt x="76" y="85"/>
                  <a:pt x="76" y="85"/>
                  <a:pt x="76" y="85"/>
                </a:cubicBezTo>
                <a:cubicBezTo>
                  <a:pt x="76" y="85"/>
                  <a:pt x="76" y="85"/>
                  <a:pt x="75" y="86"/>
                </a:cubicBezTo>
                <a:cubicBezTo>
                  <a:pt x="75" y="85"/>
                  <a:pt x="75" y="85"/>
                  <a:pt x="75" y="85"/>
                </a:cubicBezTo>
                <a:cubicBezTo>
                  <a:pt x="75" y="86"/>
                  <a:pt x="74" y="86"/>
                  <a:pt x="74" y="86"/>
                </a:cubicBezTo>
                <a:cubicBezTo>
                  <a:pt x="75" y="86"/>
                  <a:pt x="75" y="86"/>
                  <a:pt x="75" y="86"/>
                </a:cubicBezTo>
                <a:cubicBezTo>
                  <a:pt x="75" y="86"/>
                  <a:pt x="75" y="86"/>
                  <a:pt x="75" y="86"/>
                </a:cubicBezTo>
                <a:cubicBezTo>
                  <a:pt x="75" y="87"/>
                  <a:pt x="75" y="87"/>
                  <a:pt x="75" y="87"/>
                </a:cubicBezTo>
                <a:cubicBezTo>
                  <a:pt x="75" y="87"/>
                  <a:pt x="75" y="87"/>
                  <a:pt x="76" y="87"/>
                </a:cubicBezTo>
                <a:cubicBezTo>
                  <a:pt x="76" y="86"/>
                  <a:pt x="76" y="86"/>
                  <a:pt x="76" y="86"/>
                </a:cubicBezTo>
                <a:cubicBezTo>
                  <a:pt x="76" y="86"/>
                  <a:pt x="76" y="87"/>
                  <a:pt x="75" y="86"/>
                </a:cubicBezTo>
                <a:cubicBezTo>
                  <a:pt x="75" y="86"/>
                  <a:pt x="75" y="86"/>
                  <a:pt x="76" y="86"/>
                </a:cubicBezTo>
                <a:cubicBezTo>
                  <a:pt x="75" y="86"/>
                  <a:pt x="75" y="86"/>
                  <a:pt x="75" y="86"/>
                </a:cubicBezTo>
                <a:cubicBezTo>
                  <a:pt x="76" y="86"/>
                  <a:pt x="76" y="86"/>
                  <a:pt x="76" y="86"/>
                </a:cubicBezTo>
                <a:cubicBezTo>
                  <a:pt x="76" y="86"/>
                  <a:pt x="76" y="86"/>
                  <a:pt x="77" y="86"/>
                </a:cubicBezTo>
                <a:cubicBezTo>
                  <a:pt x="77" y="86"/>
                  <a:pt x="77" y="86"/>
                  <a:pt x="77" y="86"/>
                </a:cubicBezTo>
                <a:cubicBezTo>
                  <a:pt x="77" y="86"/>
                  <a:pt x="77" y="86"/>
                  <a:pt x="77" y="86"/>
                </a:cubicBezTo>
                <a:cubicBezTo>
                  <a:pt x="77" y="86"/>
                  <a:pt x="78" y="86"/>
                  <a:pt x="78" y="86"/>
                </a:cubicBezTo>
                <a:cubicBezTo>
                  <a:pt x="78" y="86"/>
                  <a:pt x="78" y="86"/>
                  <a:pt x="78" y="86"/>
                </a:cubicBezTo>
                <a:cubicBezTo>
                  <a:pt x="78" y="86"/>
                  <a:pt x="78" y="86"/>
                  <a:pt x="78" y="87"/>
                </a:cubicBezTo>
                <a:cubicBezTo>
                  <a:pt x="78" y="86"/>
                  <a:pt x="78" y="86"/>
                  <a:pt x="78" y="86"/>
                </a:cubicBezTo>
                <a:cubicBezTo>
                  <a:pt x="79" y="85"/>
                  <a:pt x="79" y="86"/>
                  <a:pt x="79" y="86"/>
                </a:cubicBezTo>
                <a:cubicBezTo>
                  <a:pt x="79" y="85"/>
                  <a:pt x="79" y="85"/>
                  <a:pt x="79" y="85"/>
                </a:cubicBezTo>
                <a:cubicBezTo>
                  <a:pt x="80" y="85"/>
                  <a:pt x="80" y="86"/>
                  <a:pt x="80" y="85"/>
                </a:cubicBezTo>
                <a:cubicBezTo>
                  <a:pt x="80" y="85"/>
                  <a:pt x="80" y="85"/>
                  <a:pt x="80" y="85"/>
                </a:cubicBezTo>
                <a:cubicBezTo>
                  <a:pt x="80" y="84"/>
                  <a:pt x="81" y="84"/>
                  <a:pt x="81" y="84"/>
                </a:cubicBezTo>
                <a:cubicBezTo>
                  <a:pt x="81" y="84"/>
                  <a:pt x="81" y="85"/>
                  <a:pt x="81" y="85"/>
                </a:cubicBezTo>
                <a:cubicBezTo>
                  <a:pt x="81" y="85"/>
                  <a:pt x="81" y="85"/>
                  <a:pt x="81" y="85"/>
                </a:cubicBezTo>
                <a:cubicBezTo>
                  <a:pt x="81" y="85"/>
                  <a:pt x="82" y="85"/>
                  <a:pt x="82" y="85"/>
                </a:cubicBezTo>
                <a:cubicBezTo>
                  <a:pt x="82" y="85"/>
                  <a:pt x="82" y="86"/>
                  <a:pt x="82" y="86"/>
                </a:cubicBezTo>
                <a:cubicBezTo>
                  <a:pt x="82" y="85"/>
                  <a:pt x="82" y="85"/>
                  <a:pt x="82" y="85"/>
                </a:cubicBezTo>
                <a:cubicBezTo>
                  <a:pt x="82" y="85"/>
                  <a:pt x="82" y="85"/>
                  <a:pt x="82" y="85"/>
                </a:cubicBezTo>
                <a:cubicBezTo>
                  <a:pt x="83" y="85"/>
                  <a:pt x="82" y="85"/>
                  <a:pt x="82" y="84"/>
                </a:cubicBezTo>
                <a:cubicBezTo>
                  <a:pt x="82" y="84"/>
                  <a:pt x="82" y="84"/>
                  <a:pt x="82" y="84"/>
                </a:cubicBezTo>
                <a:cubicBezTo>
                  <a:pt x="83" y="84"/>
                  <a:pt x="83" y="84"/>
                  <a:pt x="83" y="84"/>
                </a:cubicBezTo>
                <a:cubicBezTo>
                  <a:pt x="83" y="84"/>
                  <a:pt x="83" y="84"/>
                  <a:pt x="83" y="85"/>
                </a:cubicBezTo>
                <a:cubicBezTo>
                  <a:pt x="83" y="84"/>
                  <a:pt x="84" y="85"/>
                  <a:pt x="84" y="84"/>
                </a:cubicBezTo>
                <a:cubicBezTo>
                  <a:pt x="84" y="84"/>
                  <a:pt x="84" y="84"/>
                  <a:pt x="84" y="84"/>
                </a:cubicBezTo>
                <a:cubicBezTo>
                  <a:pt x="84" y="84"/>
                  <a:pt x="85" y="85"/>
                  <a:pt x="85" y="85"/>
                </a:cubicBezTo>
                <a:cubicBezTo>
                  <a:pt x="84" y="85"/>
                  <a:pt x="84" y="84"/>
                  <a:pt x="85" y="84"/>
                </a:cubicBezTo>
                <a:cubicBezTo>
                  <a:pt x="85" y="84"/>
                  <a:pt x="85" y="84"/>
                  <a:pt x="85" y="84"/>
                </a:cubicBezTo>
                <a:cubicBezTo>
                  <a:pt x="85" y="85"/>
                  <a:pt x="86" y="84"/>
                  <a:pt x="86" y="84"/>
                </a:cubicBezTo>
                <a:cubicBezTo>
                  <a:pt x="86" y="84"/>
                  <a:pt x="86" y="84"/>
                  <a:pt x="86" y="84"/>
                </a:cubicBezTo>
                <a:cubicBezTo>
                  <a:pt x="87" y="84"/>
                  <a:pt x="87" y="83"/>
                  <a:pt x="88" y="83"/>
                </a:cubicBezTo>
                <a:cubicBezTo>
                  <a:pt x="88" y="83"/>
                  <a:pt x="89" y="83"/>
                  <a:pt x="89" y="83"/>
                </a:cubicBezTo>
                <a:cubicBezTo>
                  <a:pt x="89" y="83"/>
                  <a:pt x="89" y="83"/>
                  <a:pt x="90" y="83"/>
                </a:cubicBezTo>
                <a:cubicBezTo>
                  <a:pt x="90" y="83"/>
                  <a:pt x="90" y="82"/>
                  <a:pt x="90" y="83"/>
                </a:cubicBezTo>
                <a:cubicBezTo>
                  <a:pt x="90" y="82"/>
                  <a:pt x="90" y="82"/>
                  <a:pt x="91" y="82"/>
                </a:cubicBezTo>
                <a:cubicBezTo>
                  <a:pt x="91" y="82"/>
                  <a:pt x="91" y="82"/>
                  <a:pt x="91" y="82"/>
                </a:cubicBezTo>
                <a:cubicBezTo>
                  <a:pt x="91" y="82"/>
                  <a:pt x="91" y="82"/>
                  <a:pt x="91" y="82"/>
                </a:cubicBezTo>
                <a:cubicBezTo>
                  <a:pt x="91" y="82"/>
                  <a:pt x="91" y="82"/>
                  <a:pt x="91" y="82"/>
                </a:cubicBezTo>
                <a:cubicBezTo>
                  <a:pt x="91" y="82"/>
                  <a:pt x="91" y="82"/>
                  <a:pt x="91" y="82"/>
                </a:cubicBezTo>
                <a:cubicBezTo>
                  <a:pt x="91" y="82"/>
                  <a:pt x="92" y="82"/>
                  <a:pt x="92" y="82"/>
                </a:cubicBezTo>
                <a:cubicBezTo>
                  <a:pt x="92" y="82"/>
                  <a:pt x="92" y="82"/>
                  <a:pt x="92" y="82"/>
                </a:cubicBezTo>
                <a:cubicBezTo>
                  <a:pt x="92" y="82"/>
                  <a:pt x="92" y="82"/>
                  <a:pt x="92" y="82"/>
                </a:cubicBezTo>
                <a:cubicBezTo>
                  <a:pt x="92" y="82"/>
                  <a:pt x="93" y="82"/>
                  <a:pt x="93" y="81"/>
                </a:cubicBezTo>
                <a:cubicBezTo>
                  <a:pt x="93" y="81"/>
                  <a:pt x="93" y="81"/>
                  <a:pt x="93" y="81"/>
                </a:cubicBezTo>
                <a:cubicBezTo>
                  <a:pt x="93" y="82"/>
                  <a:pt x="93" y="82"/>
                  <a:pt x="93" y="82"/>
                </a:cubicBezTo>
                <a:cubicBezTo>
                  <a:pt x="93" y="82"/>
                  <a:pt x="93" y="82"/>
                  <a:pt x="93" y="82"/>
                </a:cubicBezTo>
                <a:cubicBezTo>
                  <a:pt x="93" y="82"/>
                  <a:pt x="93" y="82"/>
                  <a:pt x="93" y="82"/>
                </a:cubicBezTo>
                <a:cubicBezTo>
                  <a:pt x="93" y="82"/>
                  <a:pt x="93" y="82"/>
                  <a:pt x="93" y="82"/>
                </a:cubicBezTo>
                <a:cubicBezTo>
                  <a:pt x="93" y="82"/>
                  <a:pt x="93" y="82"/>
                  <a:pt x="93" y="82"/>
                </a:cubicBezTo>
                <a:cubicBezTo>
                  <a:pt x="93" y="82"/>
                  <a:pt x="93" y="82"/>
                  <a:pt x="93" y="82"/>
                </a:cubicBezTo>
                <a:cubicBezTo>
                  <a:pt x="93" y="82"/>
                  <a:pt x="93" y="82"/>
                  <a:pt x="94" y="82"/>
                </a:cubicBezTo>
                <a:cubicBezTo>
                  <a:pt x="94" y="82"/>
                  <a:pt x="94" y="82"/>
                  <a:pt x="94" y="82"/>
                </a:cubicBezTo>
                <a:cubicBezTo>
                  <a:pt x="94" y="82"/>
                  <a:pt x="94" y="82"/>
                  <a:pt x="94" y="83"/>
                </a:cubicBezTo>
                <a:cubicBezTo>
                  <a:pt x="93" y="83"/>
                  <a:pt x="93" y="83"/>
                  <a:pt x="93" y="83"/>
                </a:cubicBezTo>
                <a:cubicBezTo>
                  <a:pt x="93" y="83"/>
                  <a:pt x="93" y="82"/>
                  <a:pt x="93" y="82"/>
                </a:cubicBezTo>
                <a:cubicBezTo>
                  <a:pt x="93" y="83"/>
                  <a:pt x="93" y="83"/>
                  <a:pt x="93" y="83"/>
                </a:cubicBezTo>
                <a:cubicBezTo>
                  <a:pt x="93" y="83"/>
                  <a:pt x="93" y="83"/>
                  <a:pt x="92" y="83"/>
                </a:cubicBezTo>
                <a:cubicBezTo>
                  <a:pt x="92" y="83"/>
                  <a:pt x="92" y="83"/>
                  <a:pt x="92" y="83"/>
                </a:cubicBezTo>
                <a:cubicBezTo>
                  <a:pt x="92" y="83"/>
                  <a:pt x="92" y="83"/>
                  <a:pt x="92" y="83"/>
                </a:cubicBezTo>
                <a:cubicBezTo>
                  <a:pt x="92" y="83"/>
                  <a:pt x="92" y="83"/>
                  <a:pt x="92" y="83"/>
                </a:cubicBezTo>
                <a:cubicBezTo>
                  <a:pt x="92" y="83"/>
                  <a:pt x="92" y="83"/>
                  <a:pt x="91" y="83"/>
                </a:cubicBezTo>
                <a:cubicBezTo>
                  <a:pt x="91" y="83"/>
                  <a:pt x="91" y="84"/>
                  <a:pt x="91" y="84"/>
                </a:cubicBezTo>
                <a:cubicBezTo>
                  <a:pt x="91" y="84"/>
                  <a:pt x="91" y="84"/>
                  <a:pt x="91" y="84"/>
                </a:cubicBezTo>
                <a:cubicBezTo>
                  <a:pt x="91" y="84"/>
                  <a:pt x="91" y="84"/>
                  <a:pt x="90" y="84"/>
                </a:cubicBezTo>
                <a:cubicBezTo>
                  <a:pt x="90" y="84"/>
                  <a:pt x="90" y="84"/>
                  <a:pt x="90" y="84"/>
                </a:cubicBezTo>
                <a:cubicBezTo>
                  <a:pt x="90" y="84"/>
                  <a:pt x="90" y="84"/>
                  <a:pt x="90" y="84"/>
                </a:cubicBezTo>
                <a:cubicBezTo>
                  <a:pt x="90" y="84"/>
                  <a:pt x="90" y="84"/>
                  <a:pt x="90" y="84"/>
                </a:cubicBezTo>
                <a:cubicBezTo>
                  <a:pt x="90" y="85"/>
                  <a:pt x="90" y="85"/>
                  <a:pt x="90" y="85"/>
                </a:cubicBezTo>
                <a:cubicBezTo>
                  <a:pt x="90" y="85"/>
                  <a:pt x="90" y="85"/>
                  <a:pt x="90" y="85"/>
                </a:cubicBezTo>
                <a:cubicBezTo>
                  <a:pt x="90" y="85"/>
                  <a:pt x="89" y="85"/>
                  <a:pt x="89" y="85"/>
                </a:cubicBezTo>
                <a:cubicBezTo>
                  <a:pt x="89" y="85"/>
                  <a:pt x="89" y="85"/>
                  <a:pt x="89" y="85"/>
                </a:cubicBezTo>
                <a:cubicBezTo>
                  <a:pt x="89" y="85"/>
                  <a:pt x="89" y="84"/>
                  <a:pt x="89" y="84"/>
                </a:cubicBezTo>
                <a:cubicBezTo>
                  <a:pt x="89" y="85"/>
                  <a:pt x="89" y="85"/>
                  <a:pt x="88" y="86"/>
                </a:cubicBezTo>
                <a:cubicBezTo>
                  <a:pt x="88" y="86"/>
                  <a:pt x="88" y="85"/>
                  <a:pt x="88" y="85"/>
                </a:cubicBezTo>
                <a:cubicBezTo>
                  <a:pt x="88" y="86"/>
                  <a:pt x="87" y="86"/>
                  <a:pt x="87" y="86"/>
                </a:cubicBezTo>
                <a:cubicBezTo>
                  <a:pt x="87" y="85"/>
                  <a:pt x="87" y="85"/>
                  <a:pt x="87" y="85"/>
                </a:cubicBezTo>
                <a:cubicBezTo>
                  <a:pt x="87" y="85"/>
                  <a:pt x="87" y="85"/>
                  <a:pt x="87" y="85"/>
                </a:cubicBezTo>
                <a:cubicBezTo>
                  <a:pt x="87" y="85"/>
                  <a:pt x="87" y="85"/>
                  <a:pt x="87" y="85"/>
                </a:cubicBezTo>
                <a:cubicBezTo>
                  <a:pt x="87" y="85"/>
                  <a:pt x="87" y="85"/>
                  <a:pt x="87" y="85"/>
                </a:cubicBezTo>
                <a:cubicBezTo>
                  <a:pt x="87" y="85"/>
                  <a:pt x="88" y="84"/>
                  <a:pt x="87" y="84"/>
                </a:cubicBezTo>
                <a:cubicBezTo>
                  <a:pt x="87" y="84"/>
                  <a:pt x="87" y="84"/>
                  <a:pt x="87" y="84"/>
                </a:cubicBezTo>
                <a:cubicBezTo>
                  <a:pt x="87" y="85"/>
                  <a:pt x="87" y="85"/>
                  <a:pt x="87" y="85"/>
                </a:cubicBezTo>
                <a:cubicBezTo>
                  <a:pt x="87" y="85"/>
                  <a:pt x="86" y="85"/>
                  <a:pt x="86" y="85"/>
                </a:cubicBezTo>
                <a:cubicBezTo>
                  <a:pt x="86" y="85"/>
                  <a:pt x="86" y="85"/>
                  <a:pt x="86" y="85"/>
                </a:cubicBezTo>
                <a:cubicBezTo>
                  <a:pt x="86" y="86"/>
                  <a:pt x="85" y="85"/>
                  <a:pt x="85" y="85"/>
                </a:cubicBezTo>
                <a:cubicBezTo>
                  <a:pt x="85" y="85"/>
                  <a:pt x="85" y="85"/>
                  <a:pt x="85" y="85"/>
                </a:cubicBezTo>
                <a:cubicBezTo>
                  <a:pt x="85" y="85"/>
                  <a:pt x="85" y="86"/>
                  <a:pt x="85" y="86"/>
                </a:cubicBezTo>
                <a:cubicBezTo>
                  <a:pt x="85" y="86"/>
                  <a:pt x="85" y="86"/>
                  <a:pt x="85" y="86"/>
                </a:cubicBezTo>
                <a:cubicBezTo>
                  <a:pt x="85" y="86"/>
                  <a:pt x="85" y="86"/>
                  <a:pt x="85" y="86"/>
                </a:cubicBezTo>
                <a:cubicBezTo>
                  <a:pt x="85" y="86"/>
                  <a:pt x="85" y="86"/>
                  <a:pt x="86" y="86"/>
                </a:cubicBezTo>
                <a:cubicBezTo>
                  <a:pt x="86" y="86"/>
                  <a:pt x="86" y="86"/>
                  <a:pt x="86" y="86"/>
                </a:cubicBezTo>
                <a:cubicBezTo>
                  <a:pt x="86" y="86"/>
                  <a:pt x="86" y="86"/>
                  <a:pt x="86" y="87"/>
                </a:cubicBezTo>
                <a:cubicBezTo>
                  <a:pt x="86" y="87"/>
                  <a:pt x="85" y="87"/>
                  <a:pt x="85" y="87"/>
                </a:cubicBezTo>
                <a:cubicBezTo>
                  <a:pt x="85" y="86"/>
                  <a:pt x="85" y="86"/>
                  <a:pt x="85" y="86"/>
                </a:cubicBezTo>
                <a:cubicBezTo>
                  <a:pt x="85" y="86"/>
                  <a:pt x="85" y="86"/>
                  <a:pt x="85" y="87"/>
                </a:cubicBezTo>
                <a:cubicBezTo>
                  <a:pt x="85" y="86"/>
                  <a:pt x="85" y="86"/>
                  <a:pt x="85" y="86"/>
                </a:cubicBezTo>
                <a:cubicBezTo>
                  <a:pt x="84" y="87"/>
                  <a:pt x="84" y="87"/>
                  <a:pt x="84" y="87"/>
                </a:cubicBezTo>
                <a:cubicBezTo>
                  <a:pt x="83" y="87"/>
                  <a:pt x="83" y="87"/>
                  <a:pt x="83" y="86"/>
                </a:cubicBezTo>
                <a:cubicBezTo>
                  <a:pt x="83" y="86"/>
                  <a:pt x="83" y="87"/>
                  <a:pt x="83" y="87"/>
                </a:cubicBezTo>
                <a:cubicBezTo>
                  <a:pt x="83" y="87"/>
                  <a:pt x="83" y="86"/>
                  <a:pt x="83" y="86"/>
                </a:cubicBezTo>
                <a:cubicBezTo>
                  <a:pt x="82" y="86"/>
                  <a:pt x="82" y="86"/>
                  <a:pt x="81" y="86"/>
                </a:cubicBezTo>
                <a:cubicBezTo>
                  <a:pt x="81" y="86"/>
                  <a:pt x="82" y="86"/>
                  <a:pt x="82" y="87"/>
                </a:cubicBezTo>
                <a:cubicBezTo>
                  <a:pt x="82" y="87"/>
                  <a:pt x="81" y="86"/>
                  <a:pt x="82" y="86"/>
                </a:cubicBezTo>
                <a:cubicBezTo>
                  <a:pt x="83" y="87"/>
                  <a:pt x="83" y="87"/>
                  <a:pt x="82" y="87"/>
                </a:cubicBezTo>
                <a:cubicBezTo>
                  <a:pt x="82" y="87"/>
                  <a:pt x="82" y="87"/>
                  <a:pt x="82" y="87"/>
                </a:cubicBezTo>
                <a:cubicBezTo>
                  <a:pt x="82" y="87"/>
                  <a:pt x="82" y="87"/>
                  <a:pt x="82" y="87"/>
                </a:cubicBezTo>
                <a:cubicBezTo>
                  <a:pt x="82" y="87"/>
                  <a:pt x="82" y="87"/>
                  <a:pt x="82" y="87"/>
                </a:cubicBezTo>
                <a:cubicBezTo>
                  <a:pt x="82" y="88"/>
                  <a:pt x="80" y="87"/>
                  <a:pt x="80" y="88"/>
                </a:cubicBezTo>
                <a:cubicBezTo>
                  <a:pt x="79" y="87"/>
                  <a:pt x="80" y="87"/>
                  <a:pt x="80" y="87"/>
                </a:cubicBezTo>
                <a:cubicBezTo>
                  <a:pt x="80" y="86"/>
                  <a:pt x="80" y="87"/>
                  <a:pt x="79" y="87"/>
                </a:cubicBezTo>
                <a:cubicBezTo>
                  <a:pt x="79" y="87"/>
                  <a:pt x="79" y="87"/>
                  <a:pt x="80" y="88"/>
                </a:cubicBezTo>
                <a:cubicBezTo>
                  <a:pt x="79" y="88"/>
                  <a:pt x="79" y="87"/>
                  <a:pt x="79" y="88"/>
                </a:cubicBezTo>
                <a:cubicBezTo>
                  <a:pt x="79" y="88"/>
                  <a:pt x="79" y="89"/>
                  <a:pt x="78" y="88"/>
                </a:cubicBezTo>
                <a:cubicBezTo>
                  <a:pt x="78" y="89"/>
                  <a:pt x="77" y="89"/>
                  <a:pt x="77" y="88"/>
                </a:cubicBezTo>
                <a:cubicBezTo>
                  <a:pt x="77" y="90"/>
                  <a:pt x="76" y="90"/>
                  <a:pt x="75" y="90"/>
                </a:cubicBezTo>
                <a:cubicBezTo>
                  <a:pt x="75" y="90"/>
                  <a:pt x="75" y="90"/>
                  <a:pt x="75" y="90"/>
                </a:cubicBezTo>
                <a:cubicBezTo>
                  <a:pt x="75" y="90"/>
                  <a:pt x="75" y="90"/>
                  <a:pt x="75" y="90"/>
                </a:cubicBezTo>
                <a:cubicBezTo>
                  <a:pt x="75" y="90"/>
                  <a:pt x="75" y="90"/>
                  <a:pt x="75" y="90"/>
                </a:cubicBezTo>
                <a:cubicBezTo>
                  <a:pt x="75" y="90"/>
                  <a:pt x="75" y="90"/>
                  <a:pt x="75" y="90"/>
                </a:cubicBezTo>
                <a:cubicBezTo>
                  <a:pt x="75" y="90"/>
                  <a:pt x="75" y="90"/>
                  <a:pt x="74" y="90"/>
                </a:cubicBezTo>
                <a:cubicBezTo>
                  <a:pt x="74" y="90"/>
                  <a:pt x="74" y="90"/>
                  <a:pt x="74" y="90"/>
                </a:cubicBezTo>
                <a:cubicBezTo>
                  <a:pt x="74" y="90"/>
                  <a:pt x="74" y="90"/>
                  <a:pt x="74" y="90"/>
                </a:cubicBezTo>
                <a:cubicBezTo>
                  <a:pt x="73" y="90"/>
                  <a:pt x="73" y="90"/>
                  <a:pt x="73" y="90"/>
                </a:cubicBezTo>
                <a:cubicBezTo>
                  <a:pt x="73" y="90"/>
                  <a:pt x="73" y="90"/>
                  <a:pt x="73" y="90"/>
                </a:cubicBezTo>
                <a:cubicBezTo>
                  <a:pt x="73" y="90"/>
                  <a:pt x="73" y="90"/>
                  <a:pt x="73" y="89"/>
                </a:cubicBezTo>
                <a:cubicBezTo>
                  <a:pt x="72" y="90"/>
                  <a:pt x="72" y="90"/>
                  <a:pt x="71" y="90"/>
                </a:cubicBezTo>
                <a:cubicBezTo>
                  <a:pt x="71" y="90"/>
                  <a:pt x="71" y="91"/>
                  <a:pt x="71" y="91"/>
                </a:cubicBezTo>
                <a:cubicBezTo>
                  <a:pt x="71" y="91"/>
                  <a:pt x="71" y="90"/>
                  <a:pt x="71" y="90"/>
                </a:cubicBezTo>
                <a:cubicBezTo>
                  <a:pt x="71" y="91"/>
                  <a:pt x="70" y="92"/>
                  <a:pt x="69" y="91"/>
                </a:cubicBezTo>
                <a:cubicBezTo>
                  <a:pt x="69" y="91"/>
                  <a:pt x="69" y="91"/>
                  <a:pt x="69" y="92"/>
                </a:cubicBezTo>
                <a:cubicBezTo>
                  <a:pt x="69" y="92"/>
                  <a:pt x="68" y="92"/>
                  <a:pt x="68" y="92"/>
                </a:cubicBezTo>
                <a:cubicBezTo>
                  <a:pt x="68" y="91"/>
                  <a:pt x="68" y="91"/>
                  <a:pt x="68" y="92"/>
                </a:cubicBezTo>
                <a:cubicBezTo>
                  <a:pt x="68" y="91"/>
                  <a:pt x="68" y="91"/>
                  <a:pt x="68" y="90"/>
                </a:cubicBezTo>
                <a:cubicBezTo>
                  <a:pt x="68" y="90"/>
                  <a:pt x="68" y="90"/>
                  <a:pt x="68" y="90"/>
                </a:cubicBezTo>
                <a:cubicBezTo>
                  <a:pt x="67" y="90"/>
                  <a:pt x="67" y="90"/>
                  <a:pt x="67" y="90"/>
                </a:cubicBezTo>
                <a:cubicBezTo>
                  <a:pt x="67" y="91"/>
                  <a:pt x="68" y="91"/>
                  <a:pt x="67" y="91"/>
                </a:cubicBezTo>
                <a:cubicBezTo>
                  <a:pt x="67" y="92"/>
                  <a:pt x="67" y="91"/>
                  <a:pt x="66" y="91"/>
                </a:cubicBezTo>
                <a:cubicBezTo>
                  <a:pt x="66" y="91"/>
                  <a:pt x="65" y="91"/>
                  <a:pt x="65" y="91"/>
                </a:cubicBezTo>
                <a:cubicBezTo>
                  <a:pt x="66" y="92"/>
                  <a:pt x="66" y="91"/>
                  <a:pt x="66" y="91"/>
                </a:cubicBezTo>
                <a:cubicBezTo>
                  <a:pt x="66" y="91"/>
                  <a:pt x="67" y="91"/>
                  <a:pt x="67" y="92"/>
                </a:cubicBezTo>
                <a:cubicBezTo>
                  <a:pt x="67" y="92"/>
                  <a:pt x="67" y="92"/>
                  <a:pt x="66" y="92"/>
                </a:cubicBezTo>
                <a:cubicBezTo>
                  <a:pt x="66" y="92"/>
                  <a:pt x="67" y="92"/>
                  <a:pt x="66" y="93"/>
                </a:cubicBezTo>
                <a:cubicBezTo>
                  <a:pt x="66" y="92"/>
                  <a:pt x="65" y="93"/>
                  <a:pt x="64" y="93"/>
                </a:cubicBezTo>
                <a:cubicBezTo>
                  <a:pt x="64" y="93"/>
                  <a:pt x="65" y="93"/>
                  <a:pt x="65" y="93"/>
                </a:cubicBezTo>
                <a:cubicBezTo>
                  <a:pt x="65" y="93"/>
                  <a:pt x="65" y="93"/>
                  <a:pt x="65" y="94"/>
                </a:cubicBezTo>
                <a:cubicBezTo>
                  <a:pt x="64" y="93"/>
                  <a:pt x="64" y="93"/>
                  <a:pt x="64" y="93"/>
                </a:cubicBezTo>
                <a:cubicBezTo>
                  <a:pt x="64" y="93"/>
                  <a:pt x="64" y="94"/>
                  <a:pt x="64" y="94"/>
                </a:cubicBezTo>
                <a:cubicBezTo>
                  <a:pt x="64" y="94"/>
                  <a:pt x="64" y="94"/>
                  <a:pt x="64" y="94"/>
                </a:cubicBezTo>
                <a:cubicBezTo>
                  <a:pt x="63" y="93"/>
                  <a:pt x="64" y="93"/>
                  <a:pt x="64" y="93"/>
                </a:cubicBezTo>
                <a:cubicBezTo>
                  <a:pt x="63" y="93"/>
                  <a:pt x="64" y="94"/>
                  <a:pt x="63" y="93"/>
                </a:cubicBezTo>
                <a:cubicBezTo>
                  <a:pt x="63" y="92"/>
                  <a:pt x="62" y="94"/>
                  <a:pt x="61" y="93"/>
                </a:cubicBezTo>
                <a:cubicBezTo>
                  <a:pt x="61" y="94"/>
                  <a:pt x="60" y="94"/>
                  <a:pt x="60" y="95"/>
                </a:cubicBezTo>
                <a:cubicBezTo>
                  <a:pt x="59" y="94"/>
                  <a:pt x="58" y="95"/>
                  <a:pt x="58" y="96"/>
                </a:cubicBezTo>
                <a:cubicBezTo>
                  <a:pt x="58" y="96"/>
                  <a:pt x="58" y="96"/>
                  <a:pt x="58" y="95"/>
                </a:cubicBezTo>
                <a:cubicBezTo>
                  <a:pt x="58" y="96"/>
                  <a:pt x="57" y="96"/>
                  <a:pt x="57" y="96"/>
                </a:cubicBezTo>
                <a:cubicBezTo>
                  <a:pt x="56" y="95"/>
                  <a:pt x="56" y="96"/>
                  <a:pt x="56" y="97"/>
                </a:cubicBezTo>
                <a:cubicBezTo>
                  <a:pt x="55" y="97"/>
                  <a:pt x="55" y="96"/>
                  <a:pt x="55" y="96"/>
                </a:cubicBezTo>
                <a:cubicBezTo>
                  <a:pt x="54" y="97"/>
                  <a:pt x="53" y="97"/>
                  <a:pt x="52" y="98"/>
                </a:cubicBezTo>
                <a:cubicBezTo>
                  <a:pt x="52" y="97"/>
                  <a:pt x="52" y="97"/>
                  <a:pt x="51" y="97"/>
                </a:cubicBezTo>
                <a:cubicBezTo>
                  <a:pt x="52" y="98"/>
                  <a:pt x="51" y="98"/>
                  <a:pt x="50" y="97"/>
                </a:cubicBezTo>
                <a:cubicBezTo>
                  <a:pt x="51" y="98"/>
                  <a:pt x="50" y="99"/>
                  <a:pt x="50" y="99"/>
                </a:cubicBezTo>
                <a:cubicBezTo>
                  <a:pt x="49" y="98"/>
                  <a:pt x="50" y="98"/>
                  <a:pt x="50" y="98"/>
                </a:cubicBezTo>
                <a:cubicBezTo>
                  <a:pt x="50" y="98"/>
                  <a:pt x="50" y="98"/>
                  <a:pt x="49" y="98"/>
                </a:cubicBezTo>
                <a:cubicBezTo>
                  <a:pt x="49" y="98"/>
                  <a:pt x="50" y="98"/>
                  <a:pt x="49" y="98"/>
                </a:cubicBezTo>
                <a:cubicBezTo>
                  <a:pt x="49" y="98"/>
                  <a:pt x="49" y="98"/>
                  <a:pt x="49" y="98"/>
                </a:cubicBezTo>
                <a:cubicBezTo>
                  <a:pt x="48" y="97"/>
                  <a:pt x="48" y="98"/>
                  <a:pt x="49" y="98"/>
                </a:cubicBezTo>
                <a:cubicBezTo>
                  <a:pt x="48" y="99"/>
                  <a:pt x="48" y="98"/>
                  <a:pt x="48" y="98"/>
                </a:cubicBezTo>
                <a:cubicBezTo>
                  <a:pt x="48" y="98"/>
                  <a:pt x="48" y="99"/>
                  <a:pt x="47" y="99"/>
                </a:cubicBezTo>
                <a:cubicBezTo>
                  <a:pt x="47" y="98"/>
                  <a:pt x="47" y="99"/>
                  <a:pt x="47" y="99"/>
                </a:cubicBezTo>
                <a:cubicBezTo>
                  <a:pt x="47" y="99"/>
                  <a:pt x="46" y="99"/>
                  <a:pt x="46" y="99"/>
                </a:cubicBezTo>
                <a:cubicBezTo>
                  <a:pt x="46" y="99"/>
                  <a:pt x="46" y="99"/>
                  <a:pt x="46" y="99"/>
                </a:cubicBezTo>
                <a:cubicBezTo>
                  <a:pt x="46" y="99"/>
                  <a:pt x="44" y="99"/>
                  <a:pt x="45" y="100"/>
                </a:cubicBezTo>
                <a:cubicBezTo>
                  <a:pt x="44" y="100"/>
                  <a:pt x="44" y="101"/>
                  <a:pt x="44" y="101"/>
                </a:cubicBezTo>
                <a:cubicBezTo>
                  <a:pt x="43" y="101"/>
                  <a:pt x="44" y="100"/>
                  <a:pt x="44" y="100"/>
                </a:cubicBezTo>
                <a:cubicBezTo>
                  <a:pt x="44" y="100"/>
                  <a:pt x="43" y="100"/>
                  <a:pt x="43" y="100"/>
                </a:cubicBezTo>
                <a:cubicBezTo>
                  <a:pt x="43" y="102"/>
                  <a:pt x="42" y="101"/>
                  <a:pt x="41" y="102"/>
                </a:cubicBezTo>
                <a:cubicBezTo>
                  <a:pt x="41" y="101"/>
                  <a:pt x="42" y="101"/>
                  <a:pt x="42" y="101"/>
                </a:cubicBezTo>
                <a:cubicBezTo>
                  <a:pt x="42" y="101"/>
                  <a:pt x="42" y="101"/>
                  <a:pt x="42" y="101"/>
                </a:cubicBezTo>
                <a:cubicBezTo>
                  <a:pt x="42" y="101"/>
                  <a:pt x="42" y="101"/>
                  <a:pt x="43" y="100"/>
                </a:cubicBezTo>
                <a:cubicBezTo>
                  <a:pt x="42" y="100"/>
                  <a:pt x="42" y="101"/>
                  <a:pt x="41" y="100"/>
                </a:cubicBezTo>
                <a:cubicBezTo>
                  <a:pt x="41" y="100"/>
                  <a:pt x="41" y="100"/>
                  <a:pt x="41" y="101"/>
                </a:cubicBezTo>
                <a:cubicBezTo>
                  <a:pt x="40" y="100"/>
                  <a:pt x="38" y="102"/>
                  <a:pt x="37" y="102"/>
                </a:cubicBezTo>
                <a:cubicBezTo>
                  <a:pt x="37" y="102"/>
                  <a:pt x="37" y="103"/>
                  <a:pt x="37" y="103"/>
                </a:cubicBezTo>
                <a:cubicBezTo>
                  <a:pt x="37" y="104"/>
                  <a:pt x="36" y="103"/>
                  <a:pt x="36" y="104"/>
                </a:cubicBezTo>
                <a:cubicBezTo>
                  <a:pt x="36" y="103"/>
                  <a:pt x="36" y="103"/>
                  <a:pt x="36" y="103"/>
                </a:cubicBezTo>
                <a:cubicBezTo>
                  <a:pt x="36" y="102"/>
                  <a:pt x="36" y="103"/>
                  <a:pt x="37" y="103"/>
                </a:cubicBezTo>
                <a:cubicBezTo>
                  <a:pt x="37" y="102"/>
                  <a:pt x="36" y="102"/>
                  <a:pt x="37" y="102"/>
                </a:cubicBezTo>
                <a:cubicBezTo>
                  <a:pt x="36" y="102"/>
                  <a:pt x="36" y="102"/>
                  <a:pt x="36" y="103"/>
                </a:cubicBezTo>
                <a:cubicBezTo>
                  <a:pt x="36" y="103"/>
                  <a:pt x="35" y="103"/>
                  <a:pt x="35" y="102"/>
                </a:cubicBezTo>
                <a:cubicBezTo>
                  <a:pt x="35" y="103"/>
                  <a:pt x="36" y="103"/>
                  <a:pt x="36" y="103"/>
                </a:cubicBezTo>
                <a:cubicBezTo>
                  <a:pt x="36" y="104"/>
                  <a:pt x="35" y="103"/>
                  <a:pt x="35" y="104"/>
                </a:cubicBezTo>
                <a:cubicBezTo>
                  <a:pt x="37" y="104"/>
                  <a:pt x="38" y="104"/>
                  <a:pt x="40" y="103"/>
                </a:cubicBezTo>
                <a:cubicBezTo>
                  <a:pt x="40" y="103"/>
                  <a:pt x="40" y="104"/>
                  <a:pt x="40" y="104"/>
                </a:cubicBezTo>
                <a:cubicBezTo>
                  <a:pt x="41" y="104"/>
                  <a:pt x="40" y="104"/>
                  <a:pt x="40" y="103"/>
                </a:cubicBezTo>
                <a:cubicBezTo>
                  <a:pt x="41" y="103"/>
                  <a:pt x="41" y="104"/>
                  <a:pt x="40" y="105"/>
                </a:cubicBezTo>
                <a:cubicBezTo>
                  <a:pt x="40" y="105"/>
                  <a:pt x="38" y="104"/>
                  <a:pt x="38" y="105"/>
                </a:cubicBezTo>
                <a:cubicBezTo>
                  <a:pt x="37" y="106"/>
                  <a:pt x="37" y="105"/>
                  <a:pt x="37" y="105"/>
                </a:cubicBezTo>
                <a:cubicBezTo>
                  <a:pt x="37" y="106"/>
                  <a:pt x="37" y="106"/>
                  <a:pt x="36" y="106"/>
                </a:cubicBezTo>
                <a:cubicBezTo>
                  <a:pt x="36" y="106"/>
                  <a:pt x="36" y="106"/>
                  <a:pt x="36" y="107"/>
                </a:cubicBezTo>
                <a:cubicBezTo>
                  <a:pt x="35" y="106"/>
                  <a:pt x="35" y="107"/>
                  <a:pt x="35" y="107"/>
                </a:cubicBezTo>
                <a:cubicBezTo>
                  <a:pt x="34" y="107"/>
                  <a:pt x="34" y="106"/>
                  <a:pt x="34" y="106"/>
                </a:cubicBezTo>
                <a:cubicBezTo>
                  <a:pt x="34" y="107"/>
                  <a:pt x="34" y="107"/>
                  <a:pt x="34" y="107"/>
                </a:cubicBezTo>
                <a:cubicBezTo>
                  <a:pt x="33" y="107"/>
                  <a:pt x="34" y="106"/>
                  <a:pt x="33" y="106"/>
                </a:cubicBezTo>
                <a:cubicBezTo>
                  <a:pt x="33" y="107"/>
                  <a:pt x="33" y="107"/>
                  <a:pt x="33" y="106"/>
                </a:cubicBezTo>
                <a:cubicBezTo>
                  <a:pt x="33" y="107"/>
                  <a:pt x="33" y="107"/>
                  <a:pt x="33" y="107"/>
                </a:cubicBezTo>
                <a:cubicBezTo>
                  <a:pt x="32" y="107"/>
                  <a:pt x="31" y="107"/>
                  <a:pt x="30" y="107"/>
                </a:cubicBezTo>
                <a:cubicBezTo>
                  <a:pt x="31" y="108"/>
                  <a:pt x="30" y="107"/>
                  <a:pt x="30" y="108"/>
                </a:cubicBezTo>
                <a:cubicBezTo>
                  <a:pt x="29" y="107"/>
                  <a:pt x="30" y="107"/>
                  <a:pt x="30" y="107"/>
                </a:cubicBezTo>
                <a:cubicBezTo>
                  <a:pt x="29" y="107"/>
                  <a:pt x="29" y="107"/>
                  <a:pt x="29" y="107"/>
                </a:cubicBezTo>
                <a:cubicBezTo>
                  <a:pt x="29" y="107"/>
                  <a:pt x="29" y="108"/>
                  <a:pt x="28" y="108"/>
                </a:cubicBezTo>
                <a:cubicBezTo>
                  <a:pt x="29" y="108"/>
                  <a:pt x="29" y="108"/>
                  <a:pt x="28" y="109"/>
                </a:cubicBezTo>
                <a:cubicBezTo>
                  <a:pt x="29" y="109"/>
                  <a:pt x="30" y="109"/>
                  <a:pt x="30" y="109"/>
                </a:cubicBezTo>
                <a:cubicBezTo>
                  <a:pt x="31" y="109"/>
                  <a:pt x="30" y="109"/>
                  <a:pt x="30" y="110"/>
                </a:cubicBezTo>
                <a:cubicBezTo>
                  <a:pt x="31" y="109"/>
                  <a:pt x="31" y="109"/>
                  <a:pt x="30" y="108"/>
                </a:cubicBezTo>
                <a:cubicBezTo>
                  <a:pt x="30" y="108"/>
                  <a:pt x="31" y="108"/>
                  <a:pt x="31" y="108"/>
                </a:cubicBezTo>
                <a:cubicBezTo>
                  <a:pt x="31" y="108"/>
                  <a:pt x="32" y="108"/>
                  <a:pt x="32" y="108"/>
                </a:cubicBezTo>
                <a:cubicBezTo>
                  <a:pt x="32" y="108"/>
                  <a:pt x="32" y="108"/>
                  <a:pt x="32" y="109"/>
                </a:cubicBezTo>
                <a:cubicBezTo>
                  <a:pt x="32" y="109"/>
                  <a:pt x="32" y="109"/>
                  <a:pt x="32" y="108"/>
                </a:cubicBezTo>
                <a:cubicBezTo>
                  <a:pt x="32" y="108"/>
                  <a:pt x="33" y="109"/>
                  <a:pt x="33" y="109"/>
                </a:cubicBezTo>
                <a:cubicBezTo>
                  <a:pt x="33" y="108"/>
                  <a:pt x="34" y="108"/>
                  <a:pt x="34" y="107"/>
                </a:cubicBezTo>
                <a:cubicBezTo>
                  <a:pt x="34" y="108"/>
                  <a:pt x="34" y="108"/>
                  <a:pt x="35" y="108"/>
                </a:cubicBezTo>
                <a:cubicBezTo>
                  <a:pt x="35" y="108"/>
                  <a:pt x="35" y="108"/>
                  <a:pt x="35" y="108"/>
                </a:cubicBezTo>
                <a:cubicBezTo>
                  <a:pt x="35" y="109"/>
                  <a:pt x="36" y="109"/>
                  <a:pt x="36" y="109"/>
                </a:cubicBezTo>
                <a:cubicBezTo>
                  <a:pt x="37" y="108"/>
                  <a:pt x="38" y="108"/>
                  <a:pt x="39" y="108"/>
                </a:cubicBezTo>
                <a:cubicBezTo>
                  <a:pt x="39" y="107"/>
                  <a:pt x="40" y="108"/>
                  <a:pt x="41" y="107"/>
                </a:cubicBezTo>
                <a:cubicBezTo>
                  <a:pt x="42" y="108"/>
                  <a:pt x="43" y="106"/>
                  <a:pt x="44" y="107"/>
                </a:cubicBezTo>
                <a:cubicBezTo>
                  <a:pt x="44" y="107"/>
                  <a:pt x="44" y="107"/>
                  <a:pt x="44" y="106"/>
                </a:cubicBezTo>
                <a:cubicBezTo>
                  <a:pt x="45" y="107"/>
                  <a:pt x="45" y="107"/>
                  <a:pt x="46" y="107"/>
                </a:cubicBezTo>
                <a:cubicBezTo>
                  <a:pt x="45" y="107"/>
                  <a:pt x="45" y="107"/>
                  <a:pt x="45" y="108"/>
                </a:cubicBezTo>
                <a:cubicBezTo>
                  <a:pt x="45" y="107"/>
                  <a:pt x="45" y="108"/>
                  <a:pt x="44" y="108"/>
                </a:cubicBezTo>
                <a:cubicBezTo>
                  <a:pt x="44" y="108"/>
                  <a:pt x="44" y="108"/>
                  <a:pt x="45" y="108"/>
                </a:cubicBezTo>
                <a:cubicBezTo>
                  <a:pt x="45" y="109"/>
                  <a:pt x="44" y="109"/>
                  <a:pt x="43" y="109"/>
                </a:cubicBezTo>
                <a:cubicBezTo>
                  <a:pt x="43" y="108"/>
                  <a:pt x="44" y="108"/>
                  <a:pt x="44" y="108"/>
                </a:cubicBezTo>
                <a:cubicBezTo>
                  <a:pt x="44" y="108"/>
                  <a:pt x="43" y="109"/>
                  <a:pt x="42" y="109"/>
                </a:cubicBezTo>
                <a:cubicBezTo>
                  <a:pt x="43" y="109"/>
                  <a:pt x="43" y="108"/>
                  <a:pt x="43" y="109"/>
                </a:cubicBezTo>
                <a:cubicBezTo>
                  <a:pt x="42" y="109"/>
                  <a:pt x="42" y="110"/>
                  <a:pt x="41" y="110"/>
                </a:cubicBezTo>
                <a:cubicBezTo>
                  <a:pt x="41" y="110"/>
                  <a:pt x="42" y="109"/>
                  <a:pt x="41" y="109"/>
                </a:cubicBezTo>
                <a:cubicBezTo>
                  <a:pt x="41" y="110"/>
                  <a:pt x="41" y="110"/>
                  <a:pt x="41" y="110"/>
                </a:cubicBezTo>
                <a:cubicBezTo>
                  <a:pt x="40" y="110"/>
                  <a:pt x="39" y="110"/>
                  <a:pt x="39" y="111"/>
                </a:cubicBezTo>
                <a:cubicBezTo>
                  <a:pt x="39" y="110"/>
                  <a:pt x="38" y="111"/>
                  <a:pt x="37" y="111"/>
                </a:cubicBezTo>
                <a:cubicBezTo>
                  <a:pt x="38" y="111"/>
                  <a:pt x="37" y="111"/>
                  <a:pt x="38" y="111"/>
                </a:cubicBezTo>
                <a:cubicBezTo>
                  <a:pt x="38" y="113"/>
                  <a:pt x="37" y="111"/>
                  <a:pt x="37" y="112"/>
                </a:cubicBezTo>
                <a:cubicBezTo>
                  <a:pt x="36" y="112"/>
                  <a:pt x="36" y="111"/>
                  <a:pt x="36" y="111"/>
                </a:cubicBezTo>
                <a:cubicBezTo>
                  <a:pt x="36" y="111"/>
                  <a:pt x="36" y="112"/>
                  <a:pt x="36" y="112"/>
                </a:cubicBezTo>
                <a:cubicBezTo>
                  <a:pt x="35" y="113"/>
                  <a:pt x="34" y="112"/>
                  <a:pt x="34" y="113"/>
                </a:cubicBezTo>
                <a:cubicBezTo>
                  <a:pt x="34" y="113"/>
                  <a:pt x="34" y="113"/>
                  <a:pt x="34" y="112"/>
                </a:cubicBezTo>
                <a:cubicBezTo>
                  <a:pt x="33" y="113"/>
                  <a:pt x="32" y="114"/>
                  <a:pt x="31" y="113"/>
                </a:cubicBezTo>
                <a:cubicBezTo>
                  <a:pt x="31" y="113"/>
                  <a:pt x="32" y="113"/>
                  <a:pt x="32" y="113"/>
                </a:cubicBezTo>
                <a:cubicBezTo>
                  <a:pt x="32" y="113"/>
                  <a:pt x="32" y="113"/>
                  <a:pt x="32" y="113"/>
                </a:cubicBezTo>
                <a:cubicBezTo>
                  <a:pt x="32" y="113"/>
                  <a:pt x="32" y="113"/>
                  <a:pt x="32" y="113"/>
                </a:cubicBezTo>
                <a:cubicBezTo>
                  <a:pt x="32" y="112"/>
                  <a:pt x="32" y="112"/>
                  <a:pt x="32" y="112"/>
                </a:cubicBezTo>
                <a:cubicBezTo>
                  <a:pt x="31" y="112"/>
                  <a:pt x="31" y="112"/>
                  <a:pt x="31" y="112"/>
                </a:cubicBezTo>
                <a:cubicBezTo>
                  <a:pt x="30" y="112"/>
                  <a:pt x="31" y="113"/>
                  <a:pt x="31" y="112"/>
                </a:cubicBezTo>
                <a:cubicBezTo>
                  <a:pt x="31" y="113"/>
                  <a:pt x="31" y="112"/>
                  <a:pt x="31" y="112"/>
                </a:cubicBezTo>
                <a:cubicBezTo>
                  <a:pt x="31" y="112"/>
                  <a:pt x="31" y="112"/>
                  <a:pt x="31" y="112"/>
                </a:cubicBezTo>
                <a:cubicBezTo>
                  <a:pt x="31" y="112"/>
                  <a:pt x="31" y="112"/>
                  <a:pt x="31" y="112"/>
                </a:cubicBezTo>
                <a:cubicBezTo>
                  <a:pt x="31" y="112"/>
                  <a:pt x="31" y="112"/>
                  <a:pt x="31" y="112"/>
                </a:cubicBezTo>
                <a:cubicBezTo>
                  <a:pt x="31" y="112"/>
                  <a:pt x="31" y="113"/>
                  <a:pt x="31" y="113"/>
                </a:cubicBezTo>
                <a:cubicBezTo>
                  <a:pt x="31" y="113"/>
                  <a:pt x="31" y="113"/>
                  <a:pt x="31" y="113"/>
                </a:cubicBezTo>
                <a:cubicBezTo>
                  <a:pt x="31" y="113"/>
                  <a:pt x="31" y="113"/>
                  <a:pt x="31" y="113"/>
                </a:cubicBezTo>
                <a:cubicBezTo>
                  <a:pt x="31" y="114"/>
                  <a:pt x="31" y="114"/>
                  <a:pt x="30" y="113"/>
                </a:cubicBezTo>
                <a:cubicBezTo>
                  <a:pt x="29" y="113"/>
                  <a:pt x="29" y="115"/>
                  <a:pt x="28" y="115"/>
                </a:cubicBezTo>
                <a:cubicBezTo>
                  <a:pt x="28" y="115"/>
                  <a:pt x="28" y="115"/>
                  <a:pt x="28" y="115"/>
                </a:cubicBezTo>
                <a:cubicBezTo>
                  <a:pt x="28" y="115"/>
                  <a:pt x="28" y="115"/>
                  <a:pt x="28" y="115"/>
                </a:cubicBezTo>
                <a:cubicBezTo>
                  <a:pt x="27" y="115"/>
                  <a:pt x="27" y="116"/>
                  <a:pt x="27" y="115"/>
                </a:cubicBezTo>
                <a:cubicBezTo>
                  <a:pt x="26" y="115"/>
                  <a:pt x="27" y="115"/>
                  <a:pt x="27" y="114"/>
                </a:cubicBezTo>
                <a:cubicBezTo>
                  <a:pt x="26" y="115"/>
                  <a:pt x="25" y="116"/>
                  <a:pt x="24" y="115"/>
                </a:cubicBezTo>
                <a:cubicBezTo>
                  <a:pt x="24" y="115"/>
                  <a:pt x="24" y="115"/>
                  <a:pt x="24" y="116"/>
                </a:cubicBezTo>
                <a:cubicBezTo>
                  <a:pt x="23" y="116"/>
                  <a:pt x="23" y="116"/>
                  <a:pt x="23" y="116"/>
                </a:cubicBezTo>
                <a:cubicBezTo>
                  <a:pt x="23" y="116"/>
                  <a:pt x="22" y="116"/>
                  <a:pt x="22" y="116"/>
                </a:cubicBezTo>
                <a:cubicBezTo>
                  <a:pt x="22" y="116"/>
                  <a:pt x="22" y="116"/>
                  <a:pt x="22" y="116"/>
                </a:cubicBezTo>
                <a:cubicBezTo>
                  <a:pt x="22" y="116"/>
                  <a:pt x="22" y="116"/>
                  <a:pt x="23" y="116"/>
                </a:cubicBezTo>
                <a:cubicBezTo>
                  <a:pt x="23" y="116"/>
                  <a:pt x="23" y="116"/>
                  <a:pt x="23" y="116"/>
                </a:cubicBezTo>
                <a:cubicBezTo>
                  <a:pt x="23" y="116"/>
                  <a:pt x="23" y="116"/>
                  <a:pt x="24" y="116"/>
                </a:cubicBezTo>
                <a:cubicBezTo>
                  <a:pt x="24" y="116"/>
                  <a:pt x="23" y="116"/>
                  <a:pt x="23" y="116"/>
                </a:cubicBezTo>
                <a:cubicBezTo>
                  <a:pt x="24" y="116"/>
                  <a:pt x="24" y="117"/>
                  <a:pt x="24" y="117"/>
                </a:cubicBezTo>
                <a:cubicBezTo>
                  <a:pt x="23" y="116"/>
                  <a:pt x="22" y="118"/>
                  <a:pt x="22" y="117"/>
                </a:cubicBezTo>
                <a:cubicBezTo>
                  <a:pt x="22" y="117"/>
                  <a:pt x="22" y="116"/>
                  <a:pt x="22" y="116"/>
                </a:cubicBezTo>
                <a:cubicBezTo>
                  <a:pt x="22" y="116"/>
                  <a:pt x="21" y="116"/>
                  <a:pt x="20" y="117"/>
                </a:cubicBezTo>
                <a:cubicBezTo>
                  <a:pt x="20" y="117"/>
                  <a:pt x="20" y="116"/>
                  <a:pt x="21" y="117"/>
                </a:cubicBezTo>
                <a:cubicBezTo>
                  <a:pt x="21" y="118"/>
                  <a:pt x="20" y="117"/>
                  <a:pt x="20" y="118"/>
                </a:cubicBezTo>
                <a:cubicBezTo>
                  <a:pt x="20" y="118"/>
                  <a:pt x="20" y="118"/>
                  <a:pt x="20" y="119"/>
                </a:cubicBezTo>
                <a:cubicBezTo>
                  <a:pt x="21" y="119"/>
                  <a:pt x="21" y="118"/>
                  <a:pt x="21" y="119"/>
                </a:cubicBezTo>
                <a:cubicBezTo>
                  <a:pt x="21" y="119"/>
                  <a:pt x="21" y="119"/>
                  <a:pt x="21" y="119"/>
                </a:cubicBezTo>
                <a:cubicBezTo>
                  <a:pt x="20" y="119"/>
                  <a:pt x="20" y="119"/>
                  <a:pt x="19" y="119"/>
                </a:cubicBezTo>
                <a:cubicBezTo>
                  <a:pt x="19" y="118"/>
                  <a:pt x="20" y="119"/>
                  <a:pt x="20" y="118"/>
                </a:cubicBezTo>
                <a:cubicBezTo>
                  <a:pt x="19" y="118"/>
                  <a:pt x="19" y="118"/>
                  <a:pt x="19" y="118"/>
                </a:cubicBezTo>
                <a:cubicBezTo>
                  <a:pt x="19" y="118"/>
                  <a:pt x="18" y="119"/>
                  <a:pt x="18" y="119"/>
                </a:cubicBezTo>
                <a:cubicBezTo>
                  <a:pt x="18" y="119"/>
                  <a:pt x="18" y="119"/>
                  <a:pt x="18" y="118"/>
                </a:cubicBezTo>
                <a:cubicBezTo>
                  <a:pt x="18" y="118"/>
                  <a:pt x="18" y="118"/>
                  <a:pt x="17" y="118"/>
                </a:cubicBezTo>
                <a:cubicBezTo>
                  <a:pt x="17" y="118"/>
                  <a:pt x="18" y="119"/>
                  <a:pt x="18" y="119"/>
                </a:cubicBezTo>
                <a:cubicBezTo>
                  <a:pt x="17" y="120"/>
                  <a:pt x="16" y="119"/>
                  <a:pt x="16" y="120"/>
                </a:cubicBezTo>
                <a:cubicBezTo>
                  <a:pt x="16" y="120"/>
                  <a:pt x="16" y="119"/>
                  <a:pt x="16" y="120"/>
                </a:cubicBezTo>
                <a:cubicBezTo>
                  <a:pt x="17" y="120"/>
                  <a:pt x="17" y="120"/>
                  <a:pt x="17" y="120"/>
                </a:cubicBezTo>
                <a:cubicBezTo>
                  <a:pt x="16" y="120"/>
                  <a:pt x="16" y="120"/>
                  <a:pt x="16" y="121"/>
                </a:cubicBezTo>
                <a:cubicBezTo>
                  <a:pt x="16" y="122"/>
                  <a:pt x="16" y="121"/>
                  <a:pt x="16" y="121"/>
                </a:cubicBezTo>
                <a:cubicBezTo>
                  <a:pt x="17" y="121"/>
                  <a:pt x="16" y="121"/>
                  <a:pt x="17" y="121"/>
                </a:cubicBezTo>
                <a:cubicBezTo>
                  <a:pt x="17" y="122"/>
                  <a:pt x="16" y="122"/>
                  <a:pt x="17" y="123"/>
                </a:cubicBezTo>
                <a:cubicBezTo>
                  <a:pt x="17" y="122"/>
                  <a:pt x="17" y="122"/>
                  <a:pt x="17" y="122"/>
                </a:cubicBezTo>
                <a:cubicBezTo>
                  <a:pt x="17" y="122"/>
                  <a:pt x="17" y="122"/>
                  <a:pt x="17" y="122"/>
                </a:cubicBezTo>
                <a:cubicBezTo>
                  <a:pt x="17" y="122"/>
                  <a:pt x="17" y="121"/>
                  <a:pt x="17" y="121"/>
                </a:cubicBezTo>
                <a:cubicBezTo>
                  <a:pt x="18" y="121"/>
                  <a:pt x="19" y="121"/>
                  <a:pt x="19" y="120"/>
                </a:cubicBezTo>
                <a:cubicBezTo>
                  <a:pt x="20" y="121"/>
                  <a:pt x="20" y="120"/>
                  <a:pt x="21" y="120"/>
                </a:cubicBezTo>
                <a:cubicBezTo>
                  <a:pt x="22" y="121"/>
                  <a:pt x="20" y="121"/>
                  <a:pt x="21" y="121"/>
                </a:cubicBezTo>
                <a:cubicBezTo>
                  <a:pt x="22" y="121"/>
                  <a:pt x="23" y="121"/>
                  <a:pt x="23" y="120"/>
                </a:cubicBezTo>
                <a:cubicBezTo>
                  <a:pt x="24" y="120"/>
                  <a:pt x="24" y="121"/>
                  <a:pt x="24" y="120"/>
                </a:cubicBezTo>
                <a:cubicBezTo>
                  <a:pt x="25" y="120"/>
                  <a:pt x="25" y="121"/>
                  <a:pt x="25" y="121"/>
                </a:cubicBezTo>
                <a:cubicBezTo>
                  <a:pt x="25" y="122"/>
                  <a:pt x="25" y="121"/>
                  <a:pt x="25" y="121"/>
                </a:cubicBezTo>
                <a:cubicBezTo>
                  <a:pt x="25" y="121"/>
                  <a:pt x="25" y="120"/>
                  <a:pt x="25" y="120"/>
                </a:cubicBezTo>
                <a:cubicBezTo>
                  <a:pt x="26" y="120"/>
                  <a:pt x="26" y="119"/>
                  <a:pt x="27" y="119"/>
                </a:cubicBezTo>
                <a:cubicBezTo>
                  <a:pt x="26" y="120"/>
                  <a:pt x="26" y="121"/>
                  <a:pt x="25" y="121"/>
                </a:cubicBezTo>
                <a:cubicBezTo>
                  <a:pt x="26" y="122"/>
                  <a:pt x="27" y="120"/>
                  <a:pt x="27" y="119"/>
                </a:cubicBezTo>
                <a:cubicBezTo>
                  <a:pt x="28" y="120"/>
                  <a:pt x="28" y="120"/>
                  <a:pt x="28" y="119"/>
                </a:cubicBezTo>
                <a:cubicBezTo>
                  <a:pt x="28" y="119"/>
                  <a:pt x="28" y="119"/>
                  <a:pt x="28" y="119"/>
                </a:cubicBezTo>
                <a:cubicBezTo>
                  <a:pt x="28" y="119"/>
                  <a:pt x="28" y="119"/>
                  <a:pt x="28" y="119"/>
                </a:cubicBezTo>
                <a:cubicBezTo>
                  <a:pt x="29" y="119"/>
                  <a:pt x="28" y="119"/>
                  <a:pt x="29" y="119"/>
                </a:cubicBezTo>
                <a:cubicBezTo>
                  <a:pt x="30" y="119"/>
                  <a:pt x="30" y="118"/>
                  <a:pt x="31" y="118"/>
                </a:cubicBezTo>
                <a:cubicBezTo>
                  <a:pt x="31" y="118"/>
                  <a:pt x="31" y="118"/>
                  <a:pt x="31" y="118"/>
                </a:cubicBezTo>
                <a:cubicBezTo>
                  <a:pt x="30" y="119"/>
                  <a:pt x="30" y="119"/>
                  <a:pt x="30" y="120"/>
                </a:cubicBezTo>
                <a:cubicBezTo>
                  <a:pt x="31" y="120"/>
                  <a:pt x="31" y="119"/>
                  <a:pt x="32" y="120"/>
                </a:cubicBezTo>
                <a:cubicBezTo>
                  <a:pt x="32" y="119"/>
                  <a:pt x="31" y="119"/>
                  <a:pt x="31" y="119"/>
                </a:cubicBezTo>
                <a:cubicBezTo>
                  <a:pt x="31" y="119"/>
                  <a:pt x="31" y="119"/>
                  <a:pt x="32" y="119"/>
                </a:cubicBezTo>
                <a:cubicBezTo>
                  <a:pt x="32" y="119"/>
                  <a:pt x="32" y="120"/>
                  <a:pt x="33" y="119"/>
                </a:cubicBezTo>
                <a:cubicBezTo>
                  <a:pt x="33" y="119"/>
                  <a:pt x="32" y="119"/>
                  <a:pt x="33" y="119"/>
                </a:cubicBezTo>
                <a:cubicBezTo>
                  <a:pt x="32" y="119"/>
                  <a:pt x="32" y="119"/>
                  <a:pt x="32" y="119"/>
                </a:cubicBezTo>
                <a:cubicBezTo>
                  <a:pt x="32" y="119"/>
                  <a:pt x="32" y="118"/>
                  <a:pt x="32" y="119"/>
                </a:cubicBezTo>
                <a:cubicBezTo>
                  <a:pt x="31" y="118"/>
                  <a:pt x="31" y="118"/>
                  <a:pt x="32" y="117"/>
                </a:cubicBezTo>
                <a:cubicBezTo>
                  <a:pt x="32" y="118"/>
                  <a:pt x="33" y="118"/>
                  <a:pt x="32" y="118"/>
                </a:cubicBezTo>
                <a:cubicBezTo>
                  <a:pt x="33" y="119"/>
                  <a:pt x="33" y="118"/>
                  <a:pt x="33" y="118"/>
                </a:cubicBezTo>
                <a:cubicBezTo>
                  <a:pt x="34" y="118"/>
                  <a:pt x="33" y="119"/>
                  <a:pt x="33" y="119"/>
                </a:cubicBezTo>
                <a:cubicBezTo>
                  <a:pt x="33" y="119"/>
                  <a:pt x="33" y="119"/>
                  <a:pt x="33" y="120"/>
                </a:cubicBezTo>
                <a:cubicBezTo>
                  <a:pt x="34" y="120"/>
                  <a:pt x="34" y="119"/>
                  <a:pt x="34" y="120"/>
                </a:cubicBezTo>
                <a:cubicBezTo>
                  <a:pt x="34" y="120"/>
                  <a:pt x="34" y="120"/>
                  <a:pt x="34" y="121"/>
                </a:cubicBezTo>
                <a:cubicBezTo>
                  <a:pt x="35" y="121"/>
                  <a:pt x="35" y="120"/>
                  <a:pt x="35" y="121"/>
                </a:cubicBezTo>
                <a:cubicBezTo>
                  <a:pt x="35" y="120"/>
                  <a:pt x="35" y="121"/>
                  <a:pt x="34" y="120"/>
                </a:cubicBezTo>
                <a:cubicBezTo>
                  <a:pt x="35" y="120"/>
                  <a:pt x="35" y="120"/>
                  <a:pt x="35" y="120"/>
                </a:cubicBezTo>
                <a:cubicBezTo>
                  <a:pt x="35" y="120"/>
                  <a:pt x="35" y="119"/>
                  <a:pt x="35" y="119"/>
                </a:cubicBezTo>
                <a:cubicBezTo>
                  <a:pt x="35" y="119"/>
                  <a:pt x="35" y="119"/>
                  <a:pt x="35" y="118"/>
                </a:cubicBezTo>
                <a:cubicBezTo>
                  <a:pt x="35" y="119"/>
                  <a:pt x="35" y="119"/>
                  <a:pt x="35" y="119"/>
                </a:cubicBezTo>
                <a:cubicBezTo>
                  <a:pt x="35" y="118"/>
                  <a:pt x="38" y="118"/>
                  <a:pt x="38" y="119"/>
                </a:cubicBezTo>
                <a:cubicBezTo>
                  <a:pt x="38" y="118"/>
                  <a:pt x="39" y="119"/>
                  <a:pt x="38" y="118"/>
                </a:cubicBezTo>
                <a:cubicBezTo>
                  <a:pt x="39" y="118"/>
                  <a:pt x="39" y="119"/>
                  <a:pt x="39" y="119"/>
                </a:cubicBezTo>
                <a:cubicBezTo>
                  <a:pt x="39" y="119"/>
                  <a:pt x="39" y="120"/>
                  <a:pt x="38" y="120"/>
                </a:cubicBezTo>
                <a:cubicBezTo>
                  <a:pt x="38" y="120"/>
                  <a:pt x="40" y="120"/>
                  <a:pt x="40" y="119"/>
                </a:cubicBezTo>
                <a:cubicBezTo>
                  <a:pt x="40" y="120"/>
                  <a:pt x="40" y="120"/>
                  <a:pt x="41" y="120"/>
                </a:cubicBezTo>
                <a:cubicBezTo>
                  <a:pt x="41" y="119"/>
                  <a:pt x="41" y="119"/>
                  <a:pt x="42" y="119"/>
                </a:cubicBezTo>
                <a:cubicBezTo>
                  <a:pt x="42" y="119"/>
                  <a:pt x="42" y="119"/>
                  <a:pt x="42" y="118"/>
                </a:cubicBezTo>
                <a:cubicBezTo>
                  <a:pt x="42" y="119"/>
                  <a:pt x="42" y="118"/>
                  <a:pt x="43" y="118"/>
                </a:cubicBezTo>
                <a:cubicBezTo>
                  <a:pt x="42" y="117"/>
                  <a:pt x="44" y="117"/>
                  <a:pt x="43" y="117"/>
                </a:cubicBezTo>
                <a:cubicBezTo>
                  <a:pt x="44" y="117"/>
                  <a:pt x="43" y="118"/>
                  <a:pt x="44" y="118"/>
                </a:cubicBezTo>
                <a:cubicBezTo>
                  <a:pt x="44" y="117"/>
                  <a:pt x="44" y="117"/>
                  <a:pt x="45" y="117"/>
                </a:cubicBezTo>
                <a:cubicBezTo>
                  <a:pt x="45" y="117"/>
                  <a:pt x="45" y="118"/>
                  <a:pt x="45" y="118"/>
                </a:cubicBezTo>
                <a:cubicBezTo>
                  <a:pt x="44" y="119"/>
                  <a:pt x="43" y="119"/>
                  <a:pt x="42" y="119"/>
                </a:cubicBezTo>
                <a:cubicBezTo>
                  <a:pt x="43" y="120"/>
                  <a:pt x="43" y="119"/>
                  <a:pt x="43" y="120"/>
                </a:cubicBezTo>
                <a:cubicBezTo>
                  <a:pt x="44" y="118"/>
                  <a:pt x="46" y="120"/>
                  <a:pt x="47" y="118"/>
                </a:cubicBezTo>
                <a:cubicBezTo>
                  <a:pt x="48" y="119"/>
                  <a:pt x="50" y="117"/>
                  <a:pt x="51" y="117"/>
                </a:cubicBezTo>
                <a:cubicBezTo>
                  <a:pt x="51" y="117"/>
                  <a:pt x="51" y="118"/>
                  <a:pt x="51" y="118"/>
                </a:cubicBezTo>
                <a:cubicBezTo>
                  <a:pt x="51" y="117"/>
                  <a:pt x="51" y="117"/>
                  <a:pt x="51" y="117"/>
                </a:cubicBezTo>
                <a:cubicBezTo>
                  <a:pt x="51" y="118"/>
                  <a:pt x="51" y="118"/>
                  <a:pt x="51" y="118"/>
                </a:cubicBezTo>
                <a:cubicBezTo>
                  <a:pt x="52" y="118"/>
                  <a:pt x="52" y="118"/>
                  <a:pt x="52" y="118"/>
                </a:cubicBezTo>
                <a:cubicBezTo>
                  <a:pt x="52" y="118"/>
                  <a:pt x="52" y="119"/>
                  <a:pt x="52" y="119"/>
                </a:cubicBezTo>
                <a:cubicBezTo>
                  <a:pt x="51" y="119"/>
                  <a:pt x="51" y="119"/>
                  <a:pt x="51" y="119"/>
                </a:cubicBezTo>
                <a:cubicBezTo>
                  <a:pt x="51" y="119"/>
                  <a:pt x="51" y="119"/>
                  <a:pt x="51" y="119"/>
                </a:cubicBezTo>
                <a:cubicBezTo>
                  <a:pt x="50" y="120"/>
                  <a:pt x="50" y="120"/>
                  <a:pt x="50" y="119"/>
                </a:cubicBezTo>
                <a:cubicBezTo>
                  <a:pt x="50" y="119"/>
                  <a:pt x="50" y="119"/>
                  <a:pt x="50" y="119"/>
                </a:cubicBezTo>
                <a:cubicBezTo>
                  <a:pt x="50" y="118"/>
                  <a:pt x="50" y="119"/>
                  <a:pt x="49" y="119"/>
                </a:cubicBezTo>
                <a:cubicBezTo>
                  <a:pt x="49" y="119"/>
                  <a:pt x="49" y="119"/>
                  <a:pt x="49" y="119"/>
                </a:cubicBezTo>
                <a:cubicBezTo>
                  <a:pt x="49" y="119"/>
                  <a:pt x="49" y="119"/>
                  <a:pt x="48" y="120"/>
                </a:cubicBezTo>
                <a:cubicBezTo>
                  <a:pt x="48" y="119"/>
                  <a:pt x="48" y="119"/>
                  <a:pt x="48" y="119"/>
                </a:cubicBezTo>
                <a:cubicBezTo>
                  <a:pt x="48" y="119"/>
                  <a:pt x="48" y="119"/>
                  <a:pt x="47" y="119"/>
                </a:cubicBezTo>
                <a:cubicBezTo>
                  <a:pt x="47" y="120"/>
                  <a:pt x="47" y="120"/>
                  <a:pt x="47" y="120"/>
                </a:cubicBezTo>
                <a:cubicBezTo>
                  <a:pt x="47" y="120"/>
                  <a:pt x="46" y="120"/>
                  <a:pt x="46" y="120"/>
                </a:cubicBezTo>
                <a:cubicBezTo>
                  <a:pt x="46" y="120"/>
                  <a:pt x="46" y="120"/>
                  <a:pt x="46" y="120"/>
                </a:cubicBezTo>
                <a:cubicBezTo>
                  <a:pt x="46" y="120"/>
                  <a:pt x="45" y="120"/>
                  <a:pt x="45" y="120"/>
                </a:cubicBezTo>
                <a:cubicBezTo>
                  <a:pt x="45" y="120"/>
                  <a:pt x="45" y="120"/>
                  <a:pt x="45" y="120"/>
                </a:cubicBezTo>
                <a:cubicBezTo>
                  <a:pt x="44" y="120"/>
                  <a:pt x="44" y="121"/>
                  <a:pt x="44" y="120"/>
                </a:cubicBezTo>
                <a:cubicBezTo>
                  <a:pt x="44" y="120"/>
                  <a:pt x="44" y="121"/>
                  <a:pt x="44" y="121"/>
                </a:cubicBezTo>
                <a:cubicBezTo>
                  <a:pt x="44" y="121"/>
                  <a:pt x="44" y="121"/>
                  <a:pt x="43" y="121"/>
                </a:cubicBezTo>
                <a:cubicBezTo>
                  <a:pt x="44" y="121"/>
                  <a:pt x="44" y="121"/>
                  <a:pt x="44" y="121"/>
                </a:cubicBezTo>
                <a:cubicBezTo>
                  <a:pt x="44" y="121"/>
                  <a:pt x="44" y="121"/>
                  <a:pt x="44" y="121"/>
                </a:cubicBezTo>
                <a:cubicBezTo>
                  <a:pt x="44" y="121"/>
                  <a:pt x="44" y="121"/>
                  <a:pt x="44" y="121"/>
                </a:cubicBezTo>
                <a:cubicBezTo>
                  <a:pt x="46" y="121"/>
                  <a:pt x="47" y="120"/>
                  <a:pt x="48" y="120"/>
                </a:cubicBezTo>
                <a:cubicBezTo>
                  <a:pt x="48" y="121"/>
                  <a:pt x="47" y="121"/>
                  <a:pt x="47" y="121"/>
                </a:cubicBezTo>
                <a:cubicBezTo>
                  <a:pt x="47" y="121"/>
                  <a:pt x="47" y="121"/>
                  <a:pt x="47" y="121"/>
                </a:cubicBezTo>
                <a:cubicBezTo>
                  <a:pt x="47" y="122"/>
                  <a:pt x="47" y="122"/>
                  <a:pt x="47" y="122"/>
                </a:cubicBezTo>
                <a:cubicBezTo>
                  <a:pt x="47" y="122"/>
                  <a:pt x="47" y="122"/>
                  <a:pt x="46" y="121"/>
                </a:cubicBezTo>
                <a:cubicBezTo>
                  <a:pt x="46" y="122"/>
                  <a:pt x="46" y="123"/>
                  <a:pt x="45" y="123"/>
                </a:cubicBezTo>
                <a:cubicBezTo>
                  <a:pt x="44" y="123"/>
                  <a:pt x="45" y="122"/>
                  <a:pt x="45" y="122"/>
                </a:cubicBezTo>
                <a:cubicBezTo>
                  <a:pt x="45" y="122"/>
                  <a:pt x="45" y="121"/>
                  <a:pt x="45" y="121"/>
                </a:cubicBezTo>
                <a:cubicBezTo>
                  <a:pt x="45" y="121"/>
                  <a:pt x="45" y="123"/>
                  <a:pt x="43" y="123"/>
                </a:cubicBezTo>
                <a:cubicBezTo>
                  <a:pt x="43" y="122"/>
                  <a:pt x="43" y="122"/>
                  <a:pt x="43" y="122"/>
                </a:cubicBezTo>
                <a:cubicBezTo>
                  <a:pt x="43" y="122"/>
                  <a:pt x="43" y="123"/>
                  <a:pt x="42" y="123"/>
                </a:cubicBezTo>
                <a:cubicBezTo>
                  <a:pt x="42" y="123"/>
                  <a:pt x="42" y="123"/>
                  <a:pt x="42" y="123"/>
                </a:cubicBezTo>
                <a:cubicBezTo>
                  <a:pt x="42" y="123"/>
                  <a:pt x="42" y="123"/>
                  <a:pt x="42" y="123"/>
                </a:cubicBezTo>
                <a:cubicBezTo>
                  <a:pt x="42" y="123"/>
                  <a:pt x="42" y="123"/>
                  <a:pt x="42" y="123"/>
                </a:cubicBezTo>
                <a:cubicBezTo>
                  <a:pt x="42" y="123"/>
                  <a:pt x="42" y="122"/>
                  <a:pt x="41" y="122"/>
                </a:cubicBezTo>
                <a:cubicBezTo>
                  <a:pt x="41" y="122"/>
                  <a:pt x="41" y="122"/>
                  <a:pt x="42" y="122"/>
                </a:cubicBezTo>
                <a:cubicBezTo>
                  <a:pt x="42" y="122"/>
                  <a:pt x="42" y="122"/>
                  <a:pt x="42" y="122"/>
                </a:cubicBezTo>
                <a:cubicBezTo>
                  <a:pt x="41" y="122"/>
                  <a:pt x="41" y="122"/>
                  <a:pt x="41" y="122"/>
                </a:cubicBezTo>
                <a:cubicBezTo>
                  <a:pt x="41" y="123"/>
                  <a:pt x="41" y="123"/>
                  <a:pt x="41" y="123"/>
                </a:cubicBezTo>
                <a:cubicBezTo>
                  <a:pt x="41" y="123"/>
                  <a:pt x="41" y="123"/>
                  <a:pt x="41" y="123"/>
                </a:cubicBezTo>
                <a:cubicBezTo>
                  <a:pt x="41" y="123"/>
                  <a:pt x="40" y="123"/>
                  <a:pt x="40" y="123"/>
                </a:cubicBezTo>
                <a:cubicBezTo>
                  <a:pt x="40" y="123"/>
                  <a:pt x="40" y="123"/>
                  <a:pt x="40" y="123"/>
                </a:cubicBezTo>
                <a:cubicBezTo>
                  <a:pt x="40" y="123"/>
                  <a:pt x="39" y="123"/>
                  <a:pt x="39" y="124"/>
                </a:cubicBezTo>
                <a:cubicBezTo>
                  <a:pt x="38" y="123"/>
                  <a:pt x="39" y="123"/>
                  <a:pt x="38" y="123"/>
                </a:cubicBezTo>
                <a:cubicBezTo>
                  <a:pt x="37" y="123"/>
                  <a:pt x="37" y="123"/>
                  <a:pt x="36" y="124"/>
                </a:cubicBezTo>
                <a:cubicBezTo>
                  <a:pt x="36" y="123"/>
                  <a:pt x="36" y="123"/>
                  <a:pt x="36" y="123"/>
                </a:cubicBezTo>
                <a:cubicBezTo>
                  <a:pt x="35" y="123"/>
                  <a:pt x="36" y="124"/>
                  <a:pt x="35" y="124"/>
                </a:cubicBezTo>
                <a:cubicBezTo>
                  <a:pt x="35" y="124"/>
                  <a:pt x="35" y="124"/>
                  <a:pt x="35" y="124"/>
                </a:cubicBezTo>
                <a:cubicBezTo>
                  <a:pt x="35" y="124"/>
                  <a:pt x="35" y="124"/>
                  <a:pt x="35" y="124"/>
                </a:cubicBezTo>
                <a:cubicBezTo>
                  <a:pt x="35" y="124"/>
                  <a:pt x="35" y="124"/>
                  <a:pt x="34" y="124"/>
                </a:cubicBezTo>
                <a:cubicBezTo>
                  <a:pt x="34" y="124"/>
                  <a:pt x="34" y="125"/>
                  <a:pt x="34" y="125"/>
                </a:cubicBezTo>
                <a:cubicBezTo>
                  <a:pt x="34" y="125"/>
                  <a:pt x="34" y="124"/>
                  <a:pt x="34" y="125"/>
                </a:cubicBezTo>
                <a:cubicBezTo>
                  <a:pt x="34" y="125"/>
                  <a:pt x="34" y="125"/>
                  <a:pt x="34" y="125"/>
                </a:cubicBezTo>
                <a:cubicBezTo>
                  <a:pt x="33" y="125"/>
                  <a:pt x="33" y="126"/>
                  <a:pt x="32" y="126"/>
                </a:cubicBezTo>
                <a:cubicBezTo>
                  <a:pt x="32" y="125"/>
                  <a:pt x="33" y="125"/>
                  <a:pt x="33" y="125"/>
                </a:cubicBezTo>
                <a:cubicBezTo>
                  <a:pt x="33" y="125"/>
                  <a:pt x="34" y="124"/>
                  <a:pt x="34" y="124"/>
                </a:cubicBezTo>
                <a:cubicBezTo>
                  <a:pt x="34" y="124"/>
                  <a:pt x="32" y="124"/>
                  <a:pt x="32" y="125"/>
                </a:cubicBezTo>
                <a:cubicBezTo>
                  <a:pt x="31" y="125"/>
                  <a:pt x="32" y="124"/>
                  <a:pt x="31" y="124"/>
                </a:cubicBezTo>
                <a:cubicBezTo>
                  <a:pt x="31" y="125"/>
                  <a:pt x="30" y="125"/>
                  <a:pt x="28" y="126"/>
                </a:cubicBezTo>
                <a:cubicBezTo>
                  <a:pt x="28" y="125"/>
                  <a:pt x="29" y="125"/>
                  <a:pt x="29" y="125"/>
                </a:cubicBezTo>
                <a:cubicBezTo>
                  <a:pt x="28" y="125"/>
                  <a:pt x="28" y="125"/>
                  <a:pt x="28" y="124"/>
                </a:cubicBezTo>
                <a:cubicBezTo>
                  <a:pt x="27" y="125"/>
                  <a:pt x="27" y="125"/>
                  <a:pt x="26" y="126"/>
                </a:cubicBezTo>
                <a:cubicBezTo>
                  <a:pt x="25" y="125"/>
                  <a:pt x="25" y="126"/>
                  <a:pt x="24" y="127"/>
                </a:cubicBezTo>
                <a:cubicBezTo>
                  <a:pt x="25" y="127"/>
                  <a:pt x="25" y="127"/>
                  <a:pt x="26" y="127"/>
                </a:cubicBezTo>
                <a:cubicBezTo>
                  <a:pt x="26" y="126"/>
                  <a:pt x="26" y="126"/>
                  <a:pt x="26" y="126"/>
                </a:cubicBezTo>
                <a:cubicBezTo>
                  <a:pt x="26" y="126"/>
                  <a:pt x="26" y="126"/>
                  <a:pt x="26" y="126"/>
                </a:cubicBezTo>
                <a:cubicBezTo>
                  <a:pt x="27" y="126"/>
                  <a:pt x="26" y="126"/>
                  <a:pt x="26" y="126"/>
                </a:cubicBezTo>
                <a:cubicBezTo>
                  <a:pt x="26" y="127"/>
                  <a:pt x="28" y="127"/>
                  <a:pt x="28" y="126"/>
                </a:cubicBezTo>
                <a:cubicBezTo>
                  <a:pt x="29" y="127"/>
                  <a:pt x="30" y="127"/>
                  <a:pt x="31" y="126"/>
                </a:cubicBezTo>
                <a:cubicBezTo>
                  <a:pt x="31" y="126"/>
                  <a:pt x="31" y="127"/>
                  <a:pt x="32" y="126"/>
                </a:cubicBezTo>
                <a:cubicBezTo>
                  <a:pt x="33" y="126"/>
                  <a:pt x="35" y="126"/>
                  <a:pt x="36" y="125"/>
                </a:cubicBezTo>
                <a:cubicBezTo>
                  <a:pt x="36" y="126"/>
                  <a:pt x="37" y="125"/>
                  <a:pt x="37" y="126"/>
                </a:cubicBezTo>
                <a:cubicBezTo>
                  <a:pt x="37" y="126"/>
                  <a:pt x="37" y="126"/>
                  <a:pt x="38" y="126"/>
                </a:cubicBezTo>
                <a:cubicBezTo>
                  <a:pt x="38" y="126"/>
                  <a:pt x="38" y="126"/>
                  <a:pt x="38" y="127"/>
                </a:cubicBezTo>
                <a:cubicBezTo>
                  <a:pt x="38" y="127"/>
                  <a:pt x="37" y="127"/>
                  <a:pt x="37" y="127"/>
                </a:cubicBezTo>
                <a:cubicBezTo>
                  <a:pt x="37" y="127"/>
                  <a:pt x="37" y="126"/>
                  <a:pt x="37" y="126"/>
                </a:cubicBezTo>
                <a:cubicBezTo>
                  <a:pt x="37" y="126"/>
                  <a:pt x="37" y="127"/>
                  <a:pt x="37" y="127"/>
                </a:cubicBezTo>
                <a:cubicBezTo>
                  <a:pt x="36" y="126"/>
                  <a:pt x="36" y="127"/>
                  <a:pt x="35" y="126"/>
                </a:cubicBezTo>
                <a:cubicBezTo>
                  <a:pt x="35" y="127"/>
                  <a:pt x="35" y="127"/>
                  <a:pt x="35" y="127"/>
                </a:cubicBezTo>
                <a:cubicBezTo>
                  <a:pt x="35" y="127"/>
                  <a:pt x="35" y="127"/>
                  <a:pt x="35" y="127"/>
                </a:cubicBezTo>
                <a:cubicBezTo>
                  <a:pt x="35" y="126"/>
                  <a:pt x="34" y="127"/>
                  <a:pt x="34" y="127"/>
                </a:cubicBezTo>
                <a:cubicBezTo>
                  <a:pt x="34" y="126"/>
                  <a:pt x="34" y="127"/>
                  <a:pt x="33" y="127"/>
                </a:cubicBezTo>
                <a:cubicBezTo>
                  <a:pt x="33" y="127"/>
                  <a:pt x="33" y="127"/>
                  <a:pt x="33" y="127"/>
                </a:cubicBezTo>
                <a:cubicBezTo>
                  <a:pt x="33" y="127"/>
                  <a:pt x="33" y="127"/>
                  <a:pt x="33" y="127"/>
                </a:cubicBezTo>
                <a:cubicBezTo>
                  <a:pt x="33" y="128"/>
                  <a:pt x="33" y="127"/>
                  <a:pt x="33" y="128"/>
                </a:cubicBezTo>
                <a:cubicBezTo>
                  <a:pt x="33" y="128"/>
                  <a:pt x="32" y="128"/>
                  <a:pt x="32" y="128"/>
                </a:cubicBezTo>
                <a:cubicBezTo>
                  <a:pt x="32" y="128"/>
                  <a:pt x="32" y="128"/>
                  <a:pt x="32" y="128"/>
                </a:cubicBezTo>
                <a:cubicBezTo>
                  <a:pt x="32" y="128"/>
                  <a:pt x="32" y="128"/>
                  <a:pt x="32" y="128"/>
                </a:cubicBezTo>
                <a:cubicBezTo>
                  <a:pt x="32" y="128"/>
                  <a:pt x="32" y="128"/>
                  <a:pt x="32" y="128"/>
                </a:cubicBezTo>
                <a:cubicBezTo>
                  <a:pt x="32" y="128"/>
                  <a:pt x="32" y="128"/>
                  <a:pt x="31" y="128"/>
                </a:cubicBezTo>
                <a:cubicBezTo>
                  <a:pt x="31" y="128"/>
                  <a:pt x="31" y="129"/>
                  <a:pt x="31" y="129"/>
                </a:cubicBezTo>
                <a:cubicBezTo>
                  <a:pt x="31" y="129"/>
                  <a:pt x="32" y="129"/>
                  <a:pt x="32" y="129"/>
                </a:cubicBezTo>
                <a:cubicBezTo>
                  <a:pt x="32" y="129"/>
                  <a:pt x="32" y="128"/>
                  <a:pt x="32" y="128"/>
                </a:cubicBezTo>
                <a:cubicBezTo>
                  <a:pt x="32" y="128"/>
                  <a:pt x="32" y="128"/>
                  <a:pt x="32" y="129"/>
                </a:cubicBezTo>
                <a:cubicBezTo>
                  <a:pt x="32" y="128"/>
                  <a:pt x="32" y="128"/>
                  <a:pt x="32" y="128"/>
                </a:cubicBezTo>
                <a:cubicBezTo>
                  <a:pt x="32" y="129"/>
                  <a:pt x="33" y="129"/>
                  <a:pt x="33" y="129"/>
                </a:cubicBezTo>
                <a:cubicBezTo>
                  <a:pt x="33" y="128"/>
                  <a:pt x="33" y="128"/>
                  <a:pt x="34" y="127"/>
                </a:cubicBezTo>
                <a:cubicBezTo>
                  <a:pt x="34" y="127"/>
                  <a:pt x="34" y="127"/>
                  <a:pt x="34" y="127"/>
                </a:cubicBezTo>
                <a:cubicBezTo>
                  <a:pt x="34" y="127"/>
                  <a:pt x="34" y="128"/>
                  <a:pt x="34" y="128"/>
                </a:cubicBezTo>
                <a:cubicBezTo>
                  <a:pt x="34" y="128"/>
                  <a:pt x="34" y="128"/>
                  <a:pt x="34" y="128"/>
                </a:cubicBezTo>
                <a:cubicBezTo>
                  <a:pt x="34" y="128"/>
                  <a:pt x="33" y="128"/>
                  <a:pt x="33" y="129"/>
                </a:cubicBezTo>
                <a:cubicBezTo>
                  <a:pt x="34" y="129"/>
                  <a:pt x="34" y="128"/>
                  <a:pt x="35" y="129"/>
                </a:cubicBezTo>
                <a:cubicBezTo>
                  <a:pt x="35" y="129"/>
                  <a:pt x="35" y="128"/>
                  <a:pt x="35" y="128"/>
                </a:cubicBezTo>
                <a:cubicBezTo>
                  <a:pt x="35" y="128"/>
                  <a:pt x="35" y="128"/>
                  <a:pt x="35" y="128"/>
                </a:cubicBezTo>
                <a:cubicBezTo>
                  <a:pt x="35" y="128"/>
                  <a:pt x="35" y="128"/>
                  <a:pt x="36" y="128"/>
                </a:cubicBezTo>
                <a:cubicBezTo>
                  <a:pt x="36" y="128"/>
                  <a:pt x="36" y="128"/>
                  <a:pt x="35" y="128"/>
                </a:cubicBezTo>
                <a:cubicBezTo>
                  <a:pt x="35" y="128"/>
                  <a:pt x="35" y="128"/>
                  <a:pt x="35" y="128"/>
                </a:cubicBezTo>
                <a:cubicBezTo>
                  <a:pt x="36" y="127"/>
                  <a:pt x="38" y="127"/>
                  <a:pt x="38" y="128"/>
                </a:cubicBezTo>
                <a:cubicBezTo>
                  <a:pt x="38" y="128"/>
                  <a:pt x="38" y="127"/>
                  <a:pt x="38" y="127"/>
                </a:cubicBezTo>
                <a:cubicBezTo>
                  <a:pt x="39" y="128"/>
                  <a:pt x="39" y="128"/>
                  <a:pt x="38" y="128"/>
                </a:cubicBezTo>
                <a:cubicBezTo>
                  <a:pt x="39" y="129"/>
                  <a:pt x="40" y="128"/>
                  <a:pt x="39" y="128"/>
                </a:cubicBezTo>
                <a:cubicBezTo>
                  <a:pt x="39" y="127"/>
                  <a:pt x="40" y="128"/>
                  <a:pt x="40" y="127"/>
                </a:cubicBezTo>
                <a:cubicBezTo>
                  <a:pt x="40" y="127"/>
                  <a:pt x="40" y="127"/>
                  <a:pt x="40" y="127"/>
                </a:cubicBezTo>
                <a:cubicBezTo>
                  <a:pt x="40" y="127"/>
                  <a:pt x="40" y="128"/>
                  <a:pt x="40" y="128"/>
                </a:cubicBezTo>
                <a:cubicBezTo>
                  <a:pt x="41" y="128"/>
                  <a:pt x="41" y="127"/>
                  <a:pt x="41" y="128"/>
                </a:cubicBezTo>
                <a:cubicBezTo>
                  <a:pt x="42" y="128"/>
                  <a:pt x="42" y="128"/>
                  <a:pt x="41" y="128"/>
                </a:cubicBezTo>
                <a:cubicBezTo>
                  <a:pt x="42" y="127"/>
                  <a:pt x="42" y="127"/>
                  <a:pt x="43" y="128"/>
                </a:cubicBezTo>
                <a:cubicBezTo>
                  <a:pt x="43" y="127"/>
                  <a:pt x="42" y="127"/>
                  <a:pt x="42" y="127"/>
                </a:cubicBezTo>
                <a:cubicBezTo>
                  <a:pt x="43" y="127"/>
                  <a:pt x="43" y="127"/>
                  <a:pt x="43" y="127"/>
                </a:cubicBezTo>
                <a:cubicBezTo>
                  <a:pt x="43" y="127"/>
                  <a:pt x="43" y="127"/>
                  <a:pt x="43" y="127"/>
                </a:cubicBezTo>
                <a:cubicBezTo>
                  <a:pt x="44" y="126"/>
                  <a:pt x="45" y="126"/>
                  <a:pt x="46" y="126"/>
                </a:cubicBezTo>
                <a:cubicBezTo>
                  <a:pt x="46" y="126"/>
                  <a:pt x="45" y="126"/>
                  <a:pt x="45" y="127"/>
                </a:cubicBezTo>
                <a:cubicBezTo>
                  <a:pt x="46" y="127"/>
                  <a:pt x="46" y="126"/>
                  <a:pt x="46" y="127"/>
                </a:cubicBezTo>
                <a:cubicBezTo>
                  <a:pt x="47" y="126"/>
                  <a:pt x="47" y="128"/>
                  <a:pt x="48" y="127"/>
                </a:cubicBezTo>
                <a:cubicBezTo>
                  <a:pt x="47" y="127"/>
                  <a:pt x="47" y="127"/>
                  <a:pt x="47" y="127"/>
                </a:cubicBezTo>
                <a:cubicBezTo>
                  <a:pt x="47" y="126"/>
                  <a:pt x="47" y="126"/>
                  <a:pt x="48" y="126"/>
                </a:cubicBezTo>
                <a:cubicBezTo>
                  <a:pt x="48" y="126"/>
                  <a:pt x="48" y="126"/>
                  <a:pt x="48" y="126"/>
                </a:cubicBezTo>
                <a:cubicBezTo>
                  <a:pt x="48" y="126"/>
                  <a:pt x="48" y="126"/>
                  <a:pt x="48" y="127"/>
                </a:cubicBezTo>
                <a:cubicBezTo>
                  <a:pt x="48" y="127"/>
                  <a:pt x="48" y="126"/>
                  <a:pt x="48" y="127"/>
                </a:cubicBezTo>
                <a:cubicBezTo>
                  <a:pt x="48" y="126"/>
                  <a:pt x="50" y="126"/>
                  <a:pt x="51" y="126"/>
                </a:cubicBezTo>
                <a:cubicBezTo>
                  <a:pt x="51" y="126"/>
                  <a:pt x="51" y="126"/>
                  <a:pt x="51" y="126"/>
                </a:cubicBezTo>
                <a:cubicBezTo>
                  <a:pt x="51" y="126"/>
                  <a:pt x="52" y="125"/>
                  <a:pt x="52" y="125"/>
                </a:cubicBezTo>
                <a:cubicBezTo>
                  <a:pt x="52" y="126"/>
                  <a:pt x="52" y="126"/>
                  <a:pt x="52" y="126"/>
                </a:cubicBezTo>
                <a:cubicBezTo>
                  <a:pt x="52" y="126"/>
                  <a:pt x="52" y="126"/>
                  <a:pt x="53" y="126"/>
                </a:cubicBezTo>
                <a:cubicBezTo>
                  <a:pt x="53" y="125"/>
                  <a:pt x="52" y="125"/>
                  <a:pt x="52" y="125"/>
                </a:cubicBezTo>
                <a:cubicBezTo>
                  <a:pt x="53" y="125"/>
                  <a:pt x="53" y="125"/>
                  <a:pt x="53" y="125"/>
                </a:cubicBezTo>
                <a:cubicBezTo>
                  <a:pt x="53" y="125"/>
                  <a:pt x="53" y="125"/>
                  <a:pt x="53" y="125"/>
                </a:cubicBezTo>
                <a:cubicBezTo>
                  <a:pt x="54" y="125"/>
                  <a:pt x="54" y="125"/>
                  <a:pt x="54" y="125"/>
                </a:cubicBezTo>
                <a:cubicBezTo>
                  <a:pt x="54" y="125"/>
                  <a:pt x="54" y="125"/>
                  <a:pt x="54" y="126"/>
                </a:cubicBezTo>
                <a:cubicBezTo>
                  <a:pt x="55" y="126"/>
                  <a:pt x="55" y="125"/>
                  <a:pt x="55" y="125"/>
                </a:cubicBezTo>
                <a:cubicBezTo>
                  <a:pt x="55" y="124"/>
                  <a:pt x="55" y="125"/>
                  <a:pt x="56" y="125"/>
                </a:cubicBezTo>
                <a:cubicBezTo>
                  <a:pt x="56" y="125"/>
                  <a:pt x="56" y="125"/>
                  <a:pt x="56" y="125"/>
                </a:cubicBezTo>
                <a:cubicBezTo>
                  <a:pt x="56" y="125"/>
                  <a:pt x="57" y="125"/>
                  <a:pt x="57" y="125"/>
                </a:cubicBezTo>
                <a:cubicBezTo>
                  <a:pt x="57" y="125"/>
                  <a:pt x="57" y="125"/>
                  <a:pt x="57" y="125"/>
                </a:cubicBezTo>
                <a:cubicBezTo>
                  <a:pt x="57" y="125"/>
                  <a:pt x="57" y="125"/>
                  <a:pt x="57" y="124"/>
                </a:cubicBezTo>
                <a:cubicBezTo>
                  <a:pt x="57" y="125"/>
                  <a:pt x="57" y="124"/>
                  <a:pt x="58" y="124"/>
                </a:cubicBezTo>
                <a:cubicBezTo>
                  <a:pt x="58" y="124"/>
                  <a:pt x="58" y="124"/>
                  <a:pt x="58" y="124"/>
                </a:cubicBezTo>
                <a:cubicBezTo>
                  <a:pt x="58" y="124"/>
                  <a:pt x="58" y="124"/>
                  <a:pt x="58" y="124"/>
                </a:cubicBezTo>
                <a:cubicBezTo>
                  <a:pt x="58" y="124"/>
                  <a:pt x="58" y="124"/>
                  <a:pt x="58" y="124"/>
                </a:cubicBezTo>
                <a:cubicBezTo>
                  <a:pt x="58" y="124"/>
                  <a:pt x="58" y="124"/>
                  <a:pt x="58" y="124"/>
                </a:cubicBezTo>
                <a:cubicBezTo>
                  <a:pt x="58" y="124"/>
                  <a:pt x="58" y="124"/>
                  <a:pt x="58" y="124"/>
                </a:cubicBezTo>
                <a:cubicBezTo>
                  <a:pt x="58" y="124"/>
                  <a:pt x="58" y="124"/>
                  <a:pt x="58" y="124"/>
                </a:cubicBezTo>
                <a:cubicBezTo>
                  <a:pt x="58" y="124"/>
                  <a:pt x="58" y="124"/>
                  <a:pt x="58" y="124"/>
                </a:cubicBezTo>
                <a:cubicBezTo>
                  <a:pt x="58" y="124"/>
                  <a:pt x="58" y="124"/>
                  <a:pt x="58" y="123"/>
                </a:cubicBezTo>
                <a:cubicBezTo>
                  <a:pt x="59" y="123"/>
                  <a:pt x="59" y="124"/>
                  <a:pt x="59" y="124"/>
                </a:cubicBezTo>
                <a:cubicBezTo>
                  <a:pt x="59" y="124"/>
                  <a:pt x="59" y="124"/>
                  <a:pt x="59" y="124"/>
                </a:cubicBezTo>
                <a:cubicBezTo>
                  <a:pt x="59" y="125"/>
                  <a:pt x="60" y="124"/>
                  <a:pt x="60" y="124"/>
                </a:cubicBezTo>
                <a:cubicBezTo>
                  <a:pt x="61" y="124"/>
                  <a:pt x="61" y="124"/>
                  <a:pt x="61" y="125"/>
                </a:cubicBezTo>
                <a:cubicBezTo>
                  <a:pt x="61" y="125"/>
                  <a:pt x="61" y="125"/>
                  <a:pt x="61" y="124"/>
                </a:cubicBezTo>
                <a:cubicBezTo>
                  <a:pt x="61" y="125"/>
                  <a:pt x="61" y="125"/>
                  <a:pt x="61" y="125"/>
                </a:cubicBezTo>
                <a:cubicBezTo>
                  <a:pt x="61" y="125"/>
                  <a:pt x="60" y="125"/>
                  <a:pt x="60" y="124"/>
                </a:cubicBezTo>
                <a:cubicBezTo>
                  <a:pt x="60" y="125"/>
                  <a:pt x="59" y="125"/>
                  <a:pt x="59" y="125"/>
                </a:cubicBezTo>
                <a:cubicBezTo>
                  <a:pt x="59" y="126"/>
                  <a:pt x="60" y="125"/>
                  <a:pt x="61" y="125"/>
                </a:cubicBezTo>
                <a:cubicBezTo>
                  <a:pt x="61" y="125"/>
                  <a:pt x="61" y="125"/>
                  <a:pt x="61" y="125"/>
                </a:cubicBezTo>
                <a:cubicBezTo>
                  <a:pt x="61" y="125"/>
                  <a:pt x="62" y="125"/>
                  <a:pt x="61" y="124"/>
                </a:cubicBezTo>
                <a:cubicBezTo>
                  <a:pt x="61" y="124"/>
                  <a:pt x="61" y="124"/>
                  <a:pt x="61" y="124"/>
                </a:cubicBezTo>
                <a:cubicBezTo>
                  <a:pt x="61" y="124"/>
                  <a:pt x="61" y="124"/>
                  <a:pt x="61" y="124"/>
                </a:cubicBezTo>
                <a:cubicBezTo>
                  <a:pt x="60" y="124"/>
                  <a:pt x="60" y="124"/>
                  <a:pt x="60" y="124"/>
                </a:cubicBezTo>
                <a:cubicBezTo>
                  <a:pt x="60" y="124"/>
                  <a:pt x="60" y="124"/>
                  <a:pt x="59" y="124"/>
                </a:cubicBezTo>
                <a:cubicBezTo>
                  <a:pt x="59" y="124"/>
                  <a:pt x="59" y="124"/>
                  <a:pt x="59" y="124"/>
                </a:cubicBezTo>
                <a:cubicBezTo>
                  <a:pt x="59" y="124"/>
                  <a:pt x="59" y="123"/>
                  <a:pt x="59" y="123"/>
                </a:cubicBezTo>
                <a:cubicBezTo>
                  <a:pt x="59" y="123"/>
                  <a:pt x="59" y="123"/>
                  <a:pt x="59" y="123"/>
                </a:cubicBezTo>
                <a:cubicBezTo>
                  <a:pt x="59" y="123"/>
                  <a:pt x="59" y="123"/>
                  <a:pt x="59" y="123"/>
                </a:cubicBezTo>
                <a:cubicBezTo>
                  <a:pt x="59" y="123"/>
                  <a:pt x="59" y="123"/>
                  <a:pt x="59" y="123"/>
                </a:cubicBezTo>
                <a:cubicBezTo>
                  <a:pt x="60" y="123"/>
                  <a:pt x="60" y="123"/>
                  <a:pt x="61" y="123"/>
                </a:cubicBezTo>
                <a:cubicBezTo>
                  <a:pt x="61" y="123"/>
                  <a:pt x="61" y="123"/>
                  <a:pt x="61" y="123"/>
                </a:cubicBezTo>
                <a:cubicBezTo>
                  <a:pt x="61" y="123"/>
                  <a:pt x="61" y="123"/>
                  <a:pt x="61" y="123"/>
                </a:cubicBezTo>
                <a:cubicBezTo>
                  <a:pt x="62" y="124"/>
                  <a:pt x="62" y="123"/>
                  <a:pt x="62" y="123"/>
                </a:cubicBezTo>
                <a:cubicBezTo>
                  <a:pt x="62" y="123"/>
                  <a:pt x="62" y="123"/>
                  <a:pt x="62" y="123"/>
                </a:cubicBezTo>
                <a:cubicBezTo>
                  <a:pt x="62" y="123"/>
                  <a:pt x="62" y="123"/>
                  <a:pt x="62" y="123"/>
                </a:cubicBezTo>
                <a:cubicBezTo>
                  <a:pt x="62" y="123"/>
                  <a:pt x="62" y="123"/>
                  <a:pt x="62" y="124"/>
                </a:cubicBezTo>
                <a:cubicBezTo>
                  <a:pt x="62" y="124"/>
                  <a:pt x="62" y="124"/>
                  <a:pt x="61" y="124"/>
                </a:cubicBezTo>
                <a:cubicBezTo>
                  <a:pt x="61" y="124"/>
                  <a:pt x="62" y="124"/>
                  <a:pt x="62" y="124"/>
                </a:cubicBezTo>
                <a:cubicBezTo>
                  <a:pt x="62" y="124"/>
                  <a:pt x="62" y="124"/>
                  <a:pt x="62" y="124"/>
                </a:cubicBezTo>
                <a:cubicBezTo>
                  <a:pt x="62" y="124"/>
                  <a:pt x="62" y="125"/>
                  <a:pt x="63" y="125"/>
                </a:cubicBezTo>
                <a:cubicBezTo>
                  <a:pt x="63" y="125"/>
                  <a:pt x="63" y="124"/>
                  <a:pt x="63" y="124"/>
                </a:cubicBezTo>
                <a:cubicBezTo>
                  <a:pt x="64" y="124"/>
                  <a:pt x="65" y="124"/>
                  <a:pt x="65" y="123"/>
                </a:cubicBezTo>
                <a:cubicBezTo>
                  <a:pt x="65" y="123"/>
                  <a:pt x="65" y="123"/>
                  <a:pt x="65" y="123"/>
                </a:cubicBezTo>
                <a:cubicBezTo>
                  <a:pt x="65" y="123"/>
                  <a:pt x="64" y="123"/>
                  <a:pt x="64" y="123"/>
                </a:cubicBezTo>
                <a:cubicBezTo>
                  <a:pt x="64" y="123"/>
                  <a:pt x="65" y="122"/>
                  <a:pt x="65" y="122"/>
                </a:cubicBezTo>
                <a:cubicBezTo>
                  <a:pt x="65" y="122"/>
                  <a:pt x="65" y="123"/>
                  <a:pt x="65" y="123"/>
                </a:cubicBezTo>
                <a:cubicBezTo>
                  <a:pt x="65" y="123"/>
                  <a:pt x="66" y="123"/>
                  <a:pt x="66" y="123"/>
                </a:cubicBezTo>
                <a:cubicBezTo>
                  <a:pt x="66" y="123"/>
                  <a:pt x="66" y="123"/>
                  <a:pt x="66" y="123"/>
                </a:cubicBezTo>
                <a:cubicBezTo>
                  <a:pt x="66" y="123"/>
                  <a:pt x="67" y="123"/>
                  <a:pt x="67" y="123"/>
                </a:cubicBezTo>
                <a:cubicBezTo>
                  <a:pt x="67" y="123"/>
                  <a:pt x="67" y="123"/>
                  <a:pt x="67" y="123"/>
                </a:cubicBezTo>
                <a:cubicBezTo>
                  <a:pt x="67" y="123"/>
                  <a:pt x="67" y="123"/>
                  <a:pt x="67" y="123"/>
                </a:cubicBezTo>
                <a:cubicBezTo>
                  <a:pt x="67" y="123"/>
                  <a:pt x="67" y="123"/>
                  <a:pt x="67" y="123"/>
                </a:cubicBezTo>
                <a:cubicBezTo>
                  <a:pt x="68" y="123"/>
                  <a:pt x="68" y="122"/>
                  <a:pt x="68" y="122"/>
                </a:cubicBezTo>
                <a:cubicBezTo>
                  <a:pt x="68" y="122"/>
                  <a:pt x="68" y="122"/>
                  <a:pt x="68" y="122"/>
                </a:cubicBezTo>
                <a:cubicBezTo>
                  <a:pt x="68" y="122"/>
                  <a:pt x="68" y="122"/>
                  <a:pt x="68" y="122"/>
                </a:cubicBezTo>
                <a:cubicBezTo>
                  <a:pt x="69" y="122"/>
                  <a:pt x="69" y="122"/>
                  <a:pt x="69" y="122"/>
                </a:cubicBezTo>
                <a:cubicBezTo>
                  <a:pt x="69" y="122"/>
                  <a:pt x="69" y="123"/>
                  <a:pt x="69" y="123"/>
                </a:cubicBezTo>
                <a:cubicBezTo>
                  <a:pt x="69" y="123"/>
                  <a:pt x="70" y="123"/>
                  <a:pt x="70" y="122"/>
                </a:cubicBezTo>
                <a:cubicBezTo>
                  <a:pt x="70" y="122"/>
                  <a:pt x="70" y="122"/>
                  <a:pt x="70" y="122"/>
                </a:cubicBezTo>
                <a:cubicBezTo>
                  <a:pt x="70" y="122"/>
                  <a:pt x="70" y="122"/>
                  <a:pt x="70" y="122"/>
                </a:cubicBezTo>
                <a:cubicBezTo>
                  <a:pt x="70" y="122"/>
                  <a:pt x="70" y="122"/>
                  <a:pt x="70" y="122"/>
                </a:cubicBezTo>
                <a:cubicBezTo>
                  <a:pt x="70" y="122"/>
                  <a:pt x="70" y="122"/>
                  <a:pt x="70" y="122"/>
                </a:cubicBezTo>
                <a:cubicBezTo>
                  <a:pt x="70" y="123"/>
                  <a:pt x="71" y="122"/>
                  <a:pt x="71" y="122"/>
                </a:cubicBezTo>
                <a:cubicBezTo>
                  <a:pt x="71" y="122"/>
                  <a:pt x="71" y="122"/>
                  <a:pt x="71" y="121"/>
                </a:cubicBezTo>
                <a:cubicBezTo>
                  <a:pt x="71" y="121"/>
                  <a:pt x="72" y="121"/>
                  <a:pt x="72" y="121"/>
                </a:cubicBezTo>
                <a:cubicBezTo>
                  <a:pt x="72" y="121"/>
                  <a:pt x="72" y="121"/>
                  <a:pt x="72" y="122"/>
                </a:cubicBezTo>
                <a:cubicBezTo>
                  <a:pt x="72" y="122"/>
                  <a:pt x="72" y="122"/>
                  <a:pt x="72" y="122"/>
                </a:cubicBezTo>
                <a:cubicBezTo>
                  <a:pt x="72" y="122"/>
                  <a:pt x="72" y="122"/>
                  <a:pt x="72" y="122"/>
                </a:cubicBezTo>
                <a:cubicBezTo>
                  <a:pt x="72" y="122"/>
                  <a:pt x="72" y="122"/>
                  <a:pt x="72" y="122"/>
                </a:cubicBezTo>
                <a:cubicBezTo>
                  <a:pt x="72" y="122"/>
                  <a:pt x="72" y="122"/>
                  <a:pt x="73" y="121"/>
                </a:cubicBezTo>
                <a:cubicBezTo>
                  <a:pt x="73" y="122"/>
                  <a:pt x="73" y="122"/>
                  <a:pt x="73" y="122"/>
                </a:cubicBezTo>
                <a:cubicBezTo>
                  <a:pt x="73" y="121"/>
                  <a:pt x="73" y="121"/>
                  <a:pt x="73" y="121"/>
                </a:cubicBezTo>
                <a:cubicBezTo>
                  <a:pt x="74" y="121"/>
                  <a:pt x="74" y="121"/>
                  <a:pt x="75" y="121"/>
                </a:cubicBezTo>
                <a:cubicBezTo>
                  <a:pt x="75" y="121"/>
                  <a:pt x="75" y="121"/>
                  <a:pt x="75" y="121"/>
                </a:cubicBezTo>
                <a:cubicBezTo>
                  <a:pt x="75" y="120"/>
                  <a:pt x="75" y="120"/>
                  <a:pt x="75" y="120"/>
                </a:cubicBezTo>
                <a:cubicBezTo>
                  <a:pt x="75" y="120"/>
                  <a:pt x="75" y="120"/>
                  <a:pt x="75" y="120"/>
                </a:cubicBezTo>
                <a:cubicBezTo>
                  <a:pt x="76" y="121"/>
                  <a:pt x="77" y="120"/>
                  <a:pt x="78" y="121"/>
                </a:cubicBezTo>
                <a:cubicBezTo>
                  <a:pt x="77" y="121"/>
                  <a:pt x="77" y="121"/>
                  <a:pt x="76" y="121"/>
                </a:cubicBezTo>
                <a:cubicBezTo>
                  <a:pt x="77" y="122"/>
                  <a:pt x="78" y="121"/>
                  <a:pt x="78" y="121"/>
                </a:cubicBezTo>
                <a:cubicBezTo>
                  <a:pt x="78" y="121"/>
                  <a:pt x="78" y="120"/>
                  <a:pt x="78" y="120"/>
                </a:cubicBezTo>
                <a:cubicBezTo>
                  <a:pt x="78" y="120"/>
                  <a:pt x="78" y="120"/>
                  <a:pt x="78" y="120"/>
                </a:cubicBezTo>
                <a:cubicBezTo>
                  <a:pt x="78" y="120"/>
                  <a:pt x="78" y="120"/>
                  <a:pt x="78" y="120"/>
                </a:cubicBezTo>
                <a:cubicBezTo>
                  <a:pt x="78" y="120"/>
                  <a:pt x="78" y="120"/>
                  <a:pt x="79" y="120"/>
                </a:cubicBezTo>
                <a:cubicBezTo>
                  <a:pt x="79" y="120"/>
                  <a:pt x="79" y="120"/>
                  <a:pt x="79" y="120"/>
                </a:cubicBezTo>
                <a:cubicBezTo>
                  <a:pt x="79" y="120"/>
                  <a:pt x="79" y="120"/>
                  <a:pt x="79" y="120"/>
                </a:cubicBezTo>
                <a:cubicBezTo>
                  <a:pt x="79" y="120"/>
                  <a:pt x="80" y="120"/>
                  <a:pt x="80" y="120"/>
                </a:cubicBezTo>
                <a:cubicBezTo>
                  <a:pt x="80" y="120"/>
                  <a:pt x="80" y="120"/>
                  <a:pt x="80" y="120"/>
                </a:cubicBezTo>
                <a:cubicBezTo>
                  <a:pt x="80" y="120"/>
                  <a:pt x="80" y="120"/>
                  <a:pt x="80" y="120"/>
                </a:cubicBezTo>
                <a:cubicBezTo>
                  <a:pt x="80" y="119"/>
                  <a:pt x="80" y="120"/>
                  <a:pt x="81" y="119"/>
                </a:cubicBezTo>
                <a:cubicBezTo>
                  <a:pt x="81" y="119"/>
                  <a:pt x="81" y="119"/>
                  <a:pt x="81" y="119"/>
                </a:cubicBezTo>
                <a:cubicBezTo>
                  <a:pt x="81" y="119"/>
                  <a:pt x="80" y="120"/>
                  <a:pt x="81" y="120"/>
                </a:cubicBezTo>
                <a:cubicBezTo>
                  <a:pt x="81" y="119"/>
                  <a:pt x="82" y="119"/>
                  <a:pt x="82" y="119"/>
                </a:cubicBezTo>
                <a:cubicBezTo>
                  <a:pt x="82" y="119"/>
                  <a:pt x="82" y="119"/>
                  <a:pt x="82" y="119"/>
                </a:cubicBezTo>
                <a:cubicBezTo>
                  <a:pt x="82" y="119"/>
                  <a:pt x="81" y="119"/>
                  <a:pt x="82" y="120"/>
                </a:cubicBezTo>
                <a:cubicBezTo>
                  <a:pt x="82" y="119"/>
                  <a:pt x="82" y="119"/>
                  <a:pt x="83" y="119"/>
                </a:cubicBezTo>
                <a:cubicBezTo>
                  <a:pt x="83" y="119"/>
                  <a:pt x="82" y="119"/>
                  <a:pt x="83" y="120"/>
                </a:cubicBezTo>
                <a:cubicBezTo>
                  <a:pt x="84" y="120"/>
                  <a:pt x="84" y="119"/>
                  <a:pt x="85" y="118"/>
                </a:cubicBezTo>
                <a:cubicBezTo>
                  <a:pt x="85" y="119"/>
                  <a:pt x="85" y="119"/>
                  <a:pt x="86" y="119"/>
                </a:cubicBezTo>
                <a:cubicBezTo>
                  <a:pt x="86" y="119"/>
                  <a:pt x="86" y="119"/>
                  <a:pt x="86" y="119"/>
                </a:cubicBezTo>
                <a:cubicBezTo>
                  <a:pt x="86" y="119"/>
                  <a:pt x="86" y="119"/>
                  <a:pt x="87" y="119"/>
                </a:cubicBezTo>
                <a:cubicBezTo>
                  <a:pt x="87" y="119"/>
                  <a:pt x="87" y="119"/>
                  <a:pt x="87" y="119"/>
                </a:cubicBezTo>
                <a:cubicBezTo>
                  <a:pt x="87" y="118"/>
                  <a:pt x="87" y="118"/>
                  <a:pt x="87" y="118"/>
                </a:cubicBezTo>
                <a:cubicBezTo>
                  <a:pt x="87" y="118"/>
                  <a:pt x="87" y="119"/>
                  <a:pt x="87" y="119"/>
                </a:cubicBezTo>
                <a:cubicBezTo>
                  <a:pt x="87" y="119"/>
                  <a:pt x="87" y="119"/>
                  <a:pt x="87" y="119"/>
                </a:cubicBezTo>
                <a:cubicBezTo>
                  <a:pt x="87" y="119"/>
                  <a:pt x="87" y="119"/>
                  <a:pt x="87" y="119"/>
                </a:cubicBezTo>
                <a:cubicBezTo>
                  <a:pt x="86" y="119"/>
                  <a:pt x="86" y="120"/>
                  <a:pt x="85" y="120"/>
                </a:cubicBezTo>
                <a:cubicBezTo>
                  <a:pt x="85" y="120"/>
                  <a:pt x="85" y="120"/>
                  <a:pt x="85" y="120"/>
                </a:cubicBezTo>
                <a:cubicBezTo>
                  <a:pt x="85" y="119"/>
                  <a:pt x="84" y="119"/>
                  <a:pt x="85" y="120"/>
                </a:cubicBezTo>
                <a:cubicBezTo>
                  <a:pt x="85" y="120"/>
                  <a:pt x="85" y="120"/>
                  <a:pt x="85" y="120"/>
                </a:cubicBezTo>
                <a:cubicBezTo>
                  <a:pt x="86" y="120"/>
                  <a:pt x="86" y="120"/>
                  <a:pt x="87" y="120"/>
                </a:cubicBezTo>
                <a:cubicBezTo>
                  <a:pt x="87" y="120"/>
                  <a:pt x="86" y="120"/>
                  <a:pt x="87" y="120"/>
                </a:cubicBezTo>
                <a:cubicBezTo>
                  <a:pt x="87" y="120"/>
                  <a:pt x="87" y="120"/>
                  <a:pt x="86" y="120"/>
                </a:cubicBezTo>
                <a:cubicBezTo>
                  <a:pt x="86" y="120"/>
                  <a:pt x="86" y="121"/>
                  <a:pt x="85" y="121"/>
                </a:cubicBezTo>
                <a:cubicBezTo>
                  <a:pt x="85" y="121"/>
                  <a:pt x="85" y="121"/>
                  <a:pt x="85" y="121"/>
                </a:cubicBezTo>
                <a:cubicBezTo>
                  <a:pt x="85" y="121"/>
                  <a:pt x="85" y="121"/>
                  <a:pt x="85" y="121"/>
                </a:cubicBezTo>
                <a:cubicBezTo>
                  <a:pt x="85" y="121"/>
                  <a:pt x="85" y="121"/>
                  <a:pt x="85" y="121"/>
                </a:cubicBezTo>
                <a:cubicBezTo>
                  <a:pt x="85" y="121"/>
                  <a:pt x="85" y="121"/>
                  <a:pt x="84" y="121"/>
                </a:cubicBezTo>
                <a:cubicBezTo>
                  <a:pt x="84" y="121"/>
                  <a:pt x="84" y="121"/>
                  <a:pt x="84" y="121"/>
                </a:cubicBezTo>
                <a:cubicBezTo>
                  <a:pt x="84" y="121"/>
                  <a:pt x="84" y="122"/>
                  <a:pt x="84" y="122"/>
                </a:cubicBezTo>
                <a:cubicBezTo>
                  <a:pt x="84" y="122"/>
                  <a:pt x="84" y="121"/>
                  <a:pt x="83" y="121"/>
                </a:cubicBezTo>
                <a:cubicBezTo>
                  <a:pt x="83" y="121"/>
                  <a:pt x="83" y="122"/>
                  <a:pt x="83" y="122"/>
                </a:cubicBezTo>
                <a:cubicBezTo>
                  <a:pt x="83" y="122"/>
                  <a:pt x="83" y="122"/>
                  <a:pt x="83" y="121"/>
                </a:cubicBezTo>
                <a:cubicBezTo>
                  <a:pt x="83" y="121"/>
                  <a:pt x="83" y="122"/>
                  <a:pt x="83" y="122"/>
                </a:cubicBezTo>
                <a:cubicBezTo>
                  <a:pt x="83" y="122"/>
                  <a:pt x="82" y="122"/>
                  <a:pt x="82" y="122"/>
                </a:cubicBezTo>
                <a:cubicBezTo>
                  <a:pt x="82" y="122"/>
                  <a:pt x="82" y="122"/>
                  <a:pt x="82" y="122"/>
                </a:cubicBezTo>
                <a:cubicBezTo>
                  <a:pt x="82" y="122"/>
                  <a:pt x="82" y="121"/>
                  <a:pt x="81" y="121"/>
                </a:cubicBezTo>
                <a:cubicBezTo>
                  <a:pt x="81" y="122"/>
                  <a:pt x="81" y="122"/>
                  <a:pt x="81" y="122"/>
                </a:cubicBezTo>
                <a:cubicBezTo>
                  <a:pt x="81" y="121"/>
                  <a:pt x="81" y="121"/>
                  <a:pt x="81" y="122"/>
                </a:cubicBezTo>
                <a:cubicBezTo>
                  <a:pt x="81" y="122"/>
                  <a:pt x="81" y="122"/>
                  <a:pt x="81" y="122"/>
                </a:cubicBezTo>
                <a:cubicBezTo>
                  <a:pt x="81" y="122"/>
                  <a:pt x="80" y="122"/>
                  <a:pt x="80" y="122"/>
                </a:cubicBezTo>
                <a:cubicBezTo>
                  <a:pt x="80" y="123"/>
                  <a:pt x="79" y="123"/>
                  <a:pt x="79" y="123"/>
                </a:cubicBezTo>
                <a:cubicBezTo>
                  <a:pt x="79" y="122"/>
                  <a:pt x="79" y="122"/>
                  <a:pt x="79" y="122"/>
                </a:cubicBezTo>
                <a:cubicBezTo>
                  <a:pt x="79" y="122"/>
                  <a:pt x="79" y="122"/>
                  <a:pt x="79" y="122"/>
                </a:cubicBezTo>
                <a:cubicBezTo>
                  <a:pt x="79" y="122"/>
                  <a:pt x="79" y="122"/>
                  <a:pt x="79" y="122"/>
                </a:cubicBezTo>
                <a:cubicBezTo>
                  <a:pt x="79" y="122"/>
                  <a:pt x="80" y="121"/>
                  <a:pt x="79" y="121"/>
                </a:cubicBezTo>
                <a:cubicBezTo>
                  <a:pt x="79" y="121"/>
                  <a:pt x="79" y="121"/>
                  <a:pt x="79" y="121"/>
                </a:cubicBezTo>
                <a:cubicBezTo>
                  <a:pt x="79" y="121"/>
                  <a:pt x="79" y="121"/>
                  <a:pt x="79" y="121"/>
                </a:cubicBezTo>
                <a:cubicBezTo>
                  <a:pt x="79" y="121"/>
                  <a:pt x="79" y="121"/>
                  <a:pt x="79" y="121"/>
                </a:cubicBezTo>
                <a:cubicBezTo>
                  <a:pt x="79" y="121"/>
                  <a:pt x="79" y="121"/>
                  <a:pt x="79" y="121"/>
                </a:cubicBezTo>
                <a:cubicBezTo>
                  <a:pt x="79" y="121"/>
                  <a:pt x="79" y="121"/>
                  <a:pt x="79" y="121"/>
                </a:cubicBezTo>
                <a:cubicBezTo>
                  <a:pt x="79" y="121"/>
                  <a:pt x="79" y="121"/>
                  <a:pt x="79" y="122"/>
                </a:cubicBezTo>
                <a:cubicBezTo>
                  <a:pt x="78" y="122"/>
                  <a:pt x="78" y="123"/>
                  <a:pt x="78" y="123"/>
                </a:cubicBezTo>
                <a:cubicBezTo>
                  <a:pt x="78" y="123"/>
                  <a:pt x="78" y="123"/>
                  <a:pt x="78" y="123"/>
                </a:cubicBezTo>
                <a:cubicBezTo>
                  <a:pt x="78" y="123"/>
                  <a:pt x="78" y="123"/>
                  <a:pt x="78" y="122"/>
                </a:cubicBezTo>
                <a:cubicBezTo>
                  <a:pt x="78" y="123"/>
                  <a:pt x="77" y="123"/>
                  <a:pt x="77" y="123"/>
                </a:cubicBezTo>
                <a:cubicBezTo>
                  <a:pt x="76" y="123"/>
                  <a:pt x="77" y="123"/>
                  <a:pt x="76" y="122"/>
                </a:cubicBezTo>
                <a:cubicBezTo>
                  <a:pt x="75" y="122"/>
                  <a:pt x="74" y="123"/>
                  <a:pt x="74" y="124"/>
                </a:cubicBezTo>
                <a:cubicBezTo>
                  <a:pt x="74" y="124"/>
                  <a:pt x="73" y="124"/>
                  <a:pt x="74" y="123"/>
                </a:cubicBezTo>
                <a:cubicBezTo>
                  <a:pt x="74" y="123"/>
                  <a:pt x="74" y="124"/>
                  <a:pt x="74" y="123"/>
                </a:cubicBezTo>
                <a:cubicBezTo>
                  <a:pt x="73" y="123"/>
                  <a:pt x="73" y="123"/>
                  <a:pt x="72" y="123"/>
                </a:cubicBezTo>
                <a:cubicBezTo>
                  <a:pt x="71" y="124"/>
                  <a:pt x="71" y="124"/>
                  <a:pt x="71" y="124"/>
                </a:cubicBezTo>
                <a:cubicBezTo>
                  <a:pt x="71" y="124"/>
                  <a:pt x="71" y="124"/>
                  <a:pt x="70" y="124"/>
                </a:cubicBezTo>
                <a:cubicBezTo>
                  <a:pt x="70" y="125"/>
                  <a:pt x="71" y="124"/>
                  <a:pt x="71" y="125"/>
                </a:cubicBezTo>
                <a:cubicBezTo>
                  <a:pt x="71" y="125"/>
                  <a:pt x="70" y="124"/>
                  <a:pt x="70" y="125"/>
                </a:cubicBezTo>
                <a:cubicBezTo>
                  <a:pt x="69" y="125"/>
                  <a:pt x="70" y="124"/>
                  <a:pt x="69" y="124"/>
                </a:cubicBezTo>
                <a:cubicBezTo>
                  <a:pt x="69" y="124"/>
                  <a:pt x="69" y="124"/>
                  <a:pt x="69" y="124"/>
                </a:cubicBezTo>
                <a:cubicBezTo>
                  <a:pt x="68" y="125"/>
                  <a:pt x="67" y="124"/>
                  <a:pt x="66" y="125"/>
                </a:cubicBezTo>
                <a:cubicBezTo>
                  <a:pt x="66" y="125"/>
                  <a:pt x="66" y="125"/>
                  <a:pt x="67" y="125"/>
                </a:cubicBezTo>
                <a:cubicBezTo>
                  <a:pt x="67" y="125"/>
                  <a:pt x="66" y="126"/>
                  <a:pt x="67" y="126"/>
                </a:cubicBezTo>
                <a:cubicBezTo>
                  <a:pt x="67" y="125"/>
                  <a:pt x="67" y="125"/>
                  <a:pt x="67" y="126"/>
                </a:cubicBezTo>
                <a:cubicBezTo>
                  <a:pt x="67" y="126"/>
                  <a:pt x="67" y="127"/>
                  <a:pt x="66" y="127"/>
                </a:cubicBezTo>
                <a:cubicBezTo>
                  <a:pt x="66" y="126"/>
                  <a:pt x="67" y="126"/>
                  <a:pt x="66" y="126"/>
                </a:cubicBezTo>
                <a:cubicBezTo>
                  <a:pt x="66" y="125"/>
                  <a:pt x="66" y="126"/>
                  <a:pt x="66" y="126"/>
                </a:cubicBezTo>
                <a:cubicBezTo>
                  <a:pt x="65" y="126"/>
                  <a:pt x="66" y="127"/>
                  <a:pt x="65" y="127"/>
                </a:cubicBezTo>
                <a:cubicBezTo>
                  <a:pt x="65" y="127"/>
                  <a:pt x="65" y="127"/>
                  <a:pt x="65" y="126"/>
                </a:cubicBezTo>
                <a:cubicBezTo>
                  <a:pt x="64" y="126"/>
                  <a:pt x="65" y="127"/>
                  <a:pt x="64" y="127"/>
                </a:cubicBezTo>
                <a:cubicBezTo>
                  <a:pt x="64" y="127"/>
                  <a:pt x="64" y="126"/>
                  <a:pt x="64" y="126"/>
                </a:cubicBezTo>
                <a:cubicBezTo>
                  <a:pt x="63" y="126"/>
                  <a:pt x="64" y="127"/>
                  <a:pt x="63" y="127"/>
                </a:cubicBezTo>
                <a:cubicBezTo>
                  <a:pt x="63" y="127"/>
                  <a:pt x="63" y="127"/>
                  <a:pt x="63" y="127"/>
                </a:cubicBezTo>
                <a:cubicBezTo>
                  <a:pt x="63" y="127"/>
                  <a:pt x="63" y="126"/>
                  <a:pt x="63" y="126"/>
                </a:cubicBezTo>
                <a:cubicBezTo>
                  <a:pt x="62" y="126"/>
                  <a:pt x="62" y="126"/>
                  <a:pt x="62" y="125"/>
                </a:cubicBezTo>
                <a:cubicBezTo>
                  <a:pt x="60" y="125"/>
                  <a:pt x="59" y="126"/>
                  <a:pt x="58" y="127"/>
                </a:cubicBezTo>
                <a:cubicBezTo>
                  <a:pt x="59" y="126"/>
                  <a:pt x="57" y="126"/>
                  <a:pt x="56" y="126"/>
                </a:cubicBezTo>
                <a:cubicBezTo>
                  <a:pt x="56" y="126"/>
                  <a:pt x="56" y="126"/>
                  <a:pt x="56" y="126"/>
                </a:cubicBezTo>
                <a:cubicBezTo>
                  <a:pt x="56" y="126"/>
                  <a:pt x="56" y="126"/>
                  <a:pt x="56" y="126"/>
                </a:cubicBezTo>
                <a:cubicBezTo>
                  <a:pt x="56" y="126"/>
                  <a:pt x="56" y="127"/>
                  <a:pt x="55" y="126"/>
                </a:cubicBezTo>
                <a:cubicBezTo>
                  <a:pt x="55" y="126"/>
                  <a:pt x="57" y="126"/>
                  <a:pt x="57" y="125"/>
                </a:cubicBezTo>
                <a:cubicBezTo>
                  <a:pt x="56" y="125"/>
                  <a:pt x="55" y="127"/>
                  <a:pt x="54" y="126"/>
                </a:cubicBezTo>
                <a:cubicBezTo>
                  <a:pt x="54" y="126"/>
                  <a:pt x="54" y="126"/>
                  <a:pt x="55" y="126"/>
                </a:cubicBezTo>
                <a:cubicBezTo>
                  <a:pt x="54" y="127"/>
                  <a:pt x="54" y="127"/>
                  <a:pt x="54" y="127"/>
                </a:cubicBezTo>
                <a:cubicBezTo>
                  <a:pt x="52" y="126"/>
                  <a:pt x="52" y="128"/>
                  <a:pt x="51" y="127"/>
                </a:cubicBezTo>
                <a:cubicBezTo>
                  <a:pt x="50" y="128"/>
                  <a:pt x="49" y="127"/>
                  <a:pt x="48" y="129"/>
                </a:cubicBezTo>
                <a:cubicBezTo>
                  <a:pt x="49" y="129"/>
                  <a:pt x="48" y="129"/>
                  <a:pt x="49" y="129"/>
                </a:cubicBezTo>
                <a:cubicBezTo>
                  <a:pt x="48" y="130"/>
                  <a:pt x="47" y="129"/>
                  <a:pt x="47" y="128"/>
                </a:cubicBezTo>
                <a:cubicBezTo>
                  <a:pt x="46" y="128"/>
                  <a:pt x="47" y="129"/>
                  <a:pt x="47" y="129"/>
                </a:cubicBezTo>
                <a:cubicBezTo>
                  <a:pt x="46" y="130"/>
                  <a:pt x="46" y="130"/>
                  <a:pt x="45" y="130"/>
                </a:cubicBezTo>
                <a:cubicBezTo>
                  <a:pt x="45" y="129"/>
                  <a:pt x="46" y="129"/>
                  <a:pt x="46" y="129"/>
                </a:cubicBezTo>
                <a:cubicBezTo>
                  <a:pt x="45" y="129"/>
                  <a:pt x="44" y="129"/>
                  <a:pt x="43" y="129"/>
                </a:cubicBezTo>
                <a:cubicBezTo>
                  <a:pt x="43" y="129"/>
                  <a:pt x="43" y="128"/>
                  <a:pt x="43" y="129"/>
                </a:cubicBezTo>
                <a:cubicBezTo>
                  <a:pt x="43" y="128"/>
                  <a:pt x="43" y="129"/>
                  <a:pt x="43" y="129"/>
                </a:cubicBezTo>
                <a:cubicBezTo>
                  <a:pt x="42" y="129"/>
                  <a:pt x="43" y="129"/>
                  <a:pt x="43" y="129"/>
                </a:cubicBezTo>
                <a:cubicBezTo>
                  <a:pt x="42" y="130"/>
                  <a:pt x="40" y="129"/>
                  <a:pt x="39" y="130"/>
                </a:cubicBezTo>
                <a:cubicBezTo>
                  <a:pt x="38" y="129"/>
                  <a:pt x="38" y="129"/>
                  <a:pt x="38" y="129"/>
                </a:cubicBezTo>
                <a:cubicBezTo>
                  <a:pt x="38" y="130"/>
                  <a:pt x="37" y="129"/>
                  <a:pt x="37" y="130"/>
                </a:cubicBezTo>
                <a:cubicBezTo>
                  <a:pt x="36" y="129"/>
                  <a:pt x="35" y="130"/>
                  <a:pt x="34" y="129"/>
                </a:cubicBezTo>
                <a:cubicBezTo>
                  <a:pt x="33" y="130"/>
                  <a:pt x="32" y="130"/>
                  <a:pt x="30" y="130"/>
                </a:cubicBezTo>
                <a:cubicBezTo>
                  <a:pt x="31" y="129"/>
                  <a:pt x="31" y="129"/>
                  <a:pt x="31" y="128"/>
                </a:cubicBezTo>
                <a:cubicBezTo>
                  <a:pt x="30" y="129"/>
                  <a:pt x="29" y="130"/>
                  <a:pt x="28" y="129"/>
                </a:cubicBezTo>
                <a:cubicBezTo>
                  <a:pt x="28" y="129"/>
                  <a:pt x="28" y="129"/>
                  <a:pt x="27" y="128"/>
                </a:cubicBezTo>
                <a:cubicBezTo>
                  <a:pt x="27" y="129"/>
                  <a:pt x="27" y="129"/>
                  <a:pt x="27" y="129"/>
                </a:cubicBezTo>
                <a:cubicBezTo>
                  <a:pt x="28" y="129"/>
                  <a:pt x="28" y="129"/>
                  <a:pt x="28" y="130"/>
                </a:cubicBezTo>
                <a:cubicBezTo>
                  <a:pt x="28" y="130"/>
                  <a:pt x="28" y="130"/>
                  <a:pt x="28" y="129"/>
                </a:cubicBezTo>
                <a:cubicBezTo>
                  <a:pt x="28" y="131"/>
                  <a:pt x="28" y="131"/>
                  <a:pt x="28" y="132"/>
                </a:cubicBezTo>
                <a:cubicBezTo>
                  <a:pt x="28" y="132"/>
                  <a:pt x="27" y="132"/>
                  <a:pt x="26" y="132"/>
                </a:cubicBezTo>
                <a:cubicBezTo>
                  <a:pt x="26" y="132"/>
                  <a:pt x="27" y="133"/>
                  <a:pt x="27" y="133"/>
                </a:cubicBezTo>
                <a:cubicBezTo>
                  <a:pt x="26" y="133"/>
                  <a:pt x="26" y="133"/>
                  <a:pt x="27" y="133"/>
                </a:cubicBezTo>
                <a:cubicBezTo>
                  <a:pt x="27" y="133"/>
                  <a:pt x="27" y="133"/>
                  <a:pt x="27" y="133"/>
                </a:cubicBezTo>
                <a:cubicBezTo>
                  <a:pt x="26" y="133"/>
                  <a:pt x="26" y="133"/>
                  <a:pt x="26" y="133"/>
                </a:cubicBezTo>
                <a:cubicBezTo>
                  <a:pt x="26" y="133"/>
                  <a:pt x="26" y="133"/>
                  <a:pt x="26" y="133"/>
                </a:cubicBezTo>
                <a:cubicBezTo>
                  <a:pt x="26" y="133"/>
                  <a:pt x="26" y="133"/>
                  <a:pt x="26" y="133"/>
                </a:cubicBezTo>
                <a:cubicBezTo>
                  <a:pt x="26" y="134"/>
                  <a:pt x="26" y="134"/>
                  <a:pt x="26" y="135"/>
                </a:cubicBezTo>
                <a:cubicBezTo>
                  <a:pt x="26" y="134"/>
                  <a:pt x="25" y="134"/>
                  <a:pt x="25" y="134"/>
                </a:cubicBezTo>
                <a:cubicBezTo>
                  <a:pt x="24" y="134"/>
                  <a:pt x="24" y="134"/>
                  <a:pt x="24" y="135"/>
                </a:cubicBezTo>
                <a:cubicBezTo>
                  <a:pt x="24" y="135"/>
                  <a:pt x="24" y="135"/>
                  <a:pt x="24" y="135"/>
                </a:cubicBezTo>
                <a:cubicBezTo>
                  <a:pt x="24" y="135"/>
                  <a:pt x="24" y="134"/>
                  <a:pt x="24" y="134"/>
                </a:cubicBezTo>
                <a:cubicBezTo>
                  <a:pt x="24" y="134"/>
                  <a:pt x="24" y="134"/>
                  <a:pt x="24" y="134"/>
                </a:cubicBezTo>
                <a:cubicBezTo>
                  <a:pt x="24" y="134"/>
                  <a:pt x="24" y="134"/>
                  <a:pt x="24" y="134"/>
                </a:cubicBezTo>
                <a:cubicBezTo>
                  <a:pt x="23" y="134"/>
                  <a:pt x="23" y="134"/>
                  <a:pt x="24" y="133"/>
                </a:cubicBezTo>
                <a:cubicBezTo>
                  <a:pt x="23" y="133"/>
                  <a:pt x="23" y="133"/>
                  <a:pt x="22" y="134"/>
                </a:cubicBezTo>
                <a:cubicBezTo>
                  <a:pt x="22" y="134"/>
                  <a:pt x="22" y="133"/>
                  <a:pt x="22" y="133"/>
                </a:cubicBezTo>
                <a:cubicBezTo>
                  <a:pt x="22" y="133"/>
                  <a:pt x="22" y="134"/>
                  <a:pt x="21" y="134"/>
                </a:cubicBezTo>
                <a:cubicBezTo>
                  <a:pt x="21" y="134"/>
                  <a:pt x="21" y="134"/>
                  <a:pt x="21" y="135"/>
                </a:cubicBezTo>
                <a:cubicBezTo>
                  <a:pt x="21" y="135"/>
                  <a:pt x="21" y="135"/>
                  <a:pt x="21" y="135"/>
                </a:cubicBezTo>
                <a:cubicBezTo>
                  <a:pt x="20" y="135"/>
                  <a:pt x="19" y="135"/>
                  <a:pt x="17" y="136"/>
                </a:cubicBezTo>
                <a:cubicBezTo>
                  <a:pt x="17" y="136"/>
                  <a:pt x="17" y="136"/>
                  <a:pt x="17" y="137"/>
                </a:cubicBezTo>
                <a:cubicBezTo>
                  <a:pt x="17" y="137"/>
                  <a:pt x="17" y="137"/>
                  <a:pt x="16" y="136"/>
                </a:cubicBezTo>
                <a:cubicBezTo>
                  <a:pt x="16" y="136"/>
                  <a:pt x="16" y="136"/>
                  <a:pt x="16" y="136"/>
                </a:cubicBezTo>
                <a:cubicBezTo>
                  <a:pt x="16" y="136"/>
                  <a:pt x="16" y="136"/>
                  <a:pt x="16" y="136"/>
                </a:cubicBezTo>
                <a:cubicBezTo>
                  <a:pt x="16" y="136"/>
                  <a:pt x="16" y="136"/>
                  <a:pt x="16" y="136"/>
                </a:cubicBezTo>
                <a:cubicBezTo>
                  <a:pt x="16" y="136"/>
                  <a:pt x="16" y="136"/>
                  <a:pt x="16" y="137"/>
                </a:cubicBezTo>
                <a:cubicBezTo>
                  <a:pt x="15" y="137"/>
                  <a:pt x="15" y="137"/>
                  <a:pt x="15" y="137"/>
                </a:cubicBezTo>
                <a:cubicBezTo>
                  <a:pt x="16" y="137"/>
                  <a:pt x="16" y="138"/>
                  <a:pt x="16" y="138"/>
                </a:cubicBezTo>
                <a:cubicBezTo>
                  <a:pt x="16" y="138"/>
                  <a:pt x="16" y="138"/>
                  <a:pt x="16" y="138"/>
                </a:cubicBezTo>
                <a:cubicBezTo>
                  <a:pt x="16" y="138"/>
                  <a:pt x="16" y="138"/>
                  <a:pt x="16" y="137"/>
                </a:cubicBezTo>
                <a:cubicBezTo>
                  <a:pt x="16" y="138"/>
                  <a:pt x="16" y="138"/>
                  <a:pt x="17" y="138"/>
                </a:cubicBezTo>
                <a:cubicBezTo>
                  <a:pt x="17" y="137"/>
                  <a:pt x="16" y="137"/>
                  <a:pt x="16" y="137"/>
                </a:cubicBezTo>
                <a:cubicBezTo>
                  <a:pt x="16" y="137"/>
                  <a:pt x="16" y="137"/>
                  <a:pt x="17" y="137"/>
                </a:cubicBezTo>
                <a:cubicBezTo>
                  <a:pt x="17" y="137"/>
                  <a:pt x="17" y="137"/>
                  <a:pt x="17" y="138"/>
                </a:cubicBezTo>
                <a:cubicBezTo>
                  <a:pt x="17" y="138"/>
                  <a:pt x="17" y="138"/>
                  <a:pt x="17" y="138"/>
                </a:cubicBezTo>
                <a:cubicBezTo>
                  <a:pt x="17" y="138"/>
                  <a:pt x="18" y="138"/>
                  <a:pt x="19" y="138"/>
                </a:cubicBezTo>
                <a:cubicBezTo>
                  <a:pt x="18" y="138"/>
                  <a:pt x="18" y="138"/>
                  <a:pt x="18" y="138"/>
                </a:cubicBezTo>
                <a:cubicBezTo>
                  <a:pt x="18" y="138"/>
                  <a:pt x="18" y="138"/>
                  <a:pt x="17" y="138"/>
                </a:cubicBezTo>
                <a:cubicBezTo>
                  <a:pt x="17" y="138"/>
                  <a:pt x="17" y="138"/>
                  <a:pt x="17" y="138"/>
                </a:cubicBezTo>
                <a:cubicBezTo>
                  <a:pt x="17" y="139"/>
                  <a:pt x="17" y="139"/>
                  <a:pt x="17" y="139"/>
                </a:cubicBezTo>
                <a:cubicBezTo>
                  <a:pt x="17" y="139"/>
                  <a:pt x="17" y="139"/>
                  <a:pt x="17" y="139"/>
                </a:cubicBezTo>
                <a:cubicBezTo>
                  <a:pt x="17" y="139"/>
                  <a:pt x="17" y="139"/>
                  <a:pt x="17" y="139"/>
                </a:cubicBezTo>
                <a:cubicBezTo>
                  <a:pt x="17" y="139"/>
                  <a:pt x="17" y="139"/>
                  <a:pt x="17" y="139"/>
                </a:cubicBezTo>
                <a:cubicBezTo>
                  <a:pt x="17" y="139"/>
                  <a:pt x="17" y="138"/>
                  <a:pt x="17" y="138"/>
                </a:cubicBezTo>
                <a:cubicBezTo>
                  <a:pt x="17" y="138"/>
                  <a:pt x="16" y="138"/>
                  <a:pt x="16" y="139"/>
                </a:cubicBezTo>
                <a:cubicBezTo>
                  <a:pt x="16" y="139"/>
                  <a:pt x="16" y="138"/>
                  <a:pt x="16" y="138"/>
                </a:cubicBezTo>
                <a:cubicBezTo>
                  <a:pt x="16" y="138"/>
                  <a:pt x="16" y="138"/>
                  <a:pt x="15" y="138"/>
                </a:cubicBezTo>
                <a:cubicBezTo>
                  <a:pt x="15" y="139"/>
                  <a:pt x="14" y="139"/>
                  <a:pt x="15" y="139"/>
                </a:cubicBezTo>
                <a:cubicBezTo>
                  <a:pt x="14" y="139"/>
                  <a:pt x="14" y="138"/>
                  <a:pt x="14" y="138"/>
                </a:cubicBezTo>
                <a:cubicBezTo>
                  <a:pt x="13" y="139"/>
                  <a:pt x="13" y="139"/>
                  <a:pt x="12" y="138"/>
                </a:cubicBezTo>
                <a:cubicBezTo>
                  <a:pt x="12" y="138"/>
                  <a:pt x="12" y="138"/>
                  <a:pt x="12" y="138"/>
                </a:cubicBezTo>
                <a:cubicBezTo>
                  <a:pt x="12" y="138"/>
                  <a:pt x="12" y="138"/>
                  <a:pt x="11" y="138"/>
                </a:cubicBezTo>
                <a:cubicBezTo>
                  <a:pt x="11" y="138"/>
                  <a:pt x="12" y="138"/>
                  <a:pt x="12" y="138"/>
                </a:cubicBezTo>
                <a:cubicBezTo>
                  <a:pt x="11" y="139"/>
                  <a:pt x="11" y="138"/>
                  <a:pt x="10" y="139"/>
                </a:cubicBezTo>
                <a:cubicBezTo>
                  <a:pt x="10" y="138"/>
                  <a:pt x="11" y="138"/>
                  <a:pt x="11" y="138"/>
                </a:cubicBezTo>
                <a:cubicBezTo>
                  <a:pt x="10" y="138"/>
                  <a:pt x="9" y="138"/>
                  <a:pt x="8" y="138"/>
                </a:cubicBezTo>
                <a:cubicBezTo>
                  <a:pt x="8" y="139"/>
                  <a:pt x="8" y="139"/>
                  <a:pt x="8" y="140"/>
                </a:cubicBezTo>
                <a:cubicBezTo>
                  <a:pt x="8" y="140"/>
                  <a:pt x="7" y="140"/>
                  <a:pt x="8" y="141"/>
                </a:cubicBezTo>
                <a:cubicBezTo>
                  <a:pt x="7" y="141"/>
                  <a:pt x="8" y="140"/>
                  <a:pt x="7" y="140"/>
                </a:cubicBezTo>
                <a:cubicBezTo>
                  <a:pt x="7" y="140"/>
                  <a:pt x="6" y="141"/>
                  <a:pt x="6" y="140"/>
                </a:cubicBezTo>
                <a:cubicBezTo>
                  <a:pt x="6" y="141"/>
                  <a:pt x="6" y="141"/>
                  <a:pt x="5" y="141"/>
                </a:cubicBezTo>
                <a:cubicBezTo>
                  <a:pt x="5" y="141"/>
                  <a:pt x="6" y="140"/>
                  <a:pt x="6" y="140"/>
                </a:cubicBezTo>
                <a:cubicBezTo>
                  <a:pt x="6" y="139"/>
                  <a:pt x="6" y="140"/>
                  <a:pt x="6" y="139"/>
                </a:cubicBezTo>
                <a:cubicBezTo>
                  <a:pt x="6" y="139"/>
                  <a:pt x="5" y="139"/>
                  <a:pt x="5" y="140"/>
                </a:cubicBezTo>
                <a:cubicBezTo>
                  <a:pt x="4" y="140"/>
                  <a:pt x="4" y="139"/>
                  <a:pt x="4" y="139"/>
                </a:cubicBezTo>
                <a:cubicBezTo>
                  <a:pt x="4" y="140"/>
                  <a:pt x="3" y="141"/>
                  <a:pt x="2" y="140"/>
                </a:cubicBezTo>
                <a:cubicBezTo>
                  <a:pt x="2" y="140"/>
                  <a:pt x="2" y="141"/>
                  <a:pt x="2" y="141"/>
                </a:cubicBezTo>
                <a:cubicBezTo>
                  <a:pt x="2" y="141"/>
                  <a:pt x="1" y="141"/>
                  <a:pt x="1" y="141"/>
                </a:cubicBezTo>
                <a:cubicBezTo>
                  <a:pt x="1" y="141"/>
                  <a:pt x="0" y="141"/>
                  <a:pt x="0" y="142"/>
                </a:cubicBezTo>
                <a:cubicBezTo>
                  <a:pt x="0" y="141"/>
                  <a:pt x="1" y="142"/>
                  <a:pt x="2" y="141"/>
                </a:cubicBezTo>
                <a:cubicBezTo>
                  <a:pt x="2" y="141"/>
                  <a:pt x="2" y="142"/>
                  <a:pt x="2" y="142"/>
                </a:cubicBezTo>
                <a:cubicBezTo>
                  <a:pt x="2" y="142"/>
                  <a:pt x="2" y="142"/>
                  <a:pt x="2" y="142"/>
                </a:cubicBezTo>
                <a:cubicBezTo>
                  <a:pt x="2" y="142"/>
                  <a:pt x="2" y="142"/>
                  <a:pt x="2" y="142"/>
                </a:cubicBezTo>
                <a:cubicBezTo>
                  <a:pt x="2" y="142"/>
                  <a:pt x="2" y="142"/>
                  <a:pt x="3" y="142"/>
                </a:cubicBezTo>
                <a:cubicBezTo>
                  <a:pt x="2" y="143"/>
                  <a:pt x="2" y="143"/>
                  <a:pt x="2" y="143"/>
                </a:cubicBezTo>
                <a:cubicBezTo>
                  <a:pt x="2" y="143"/>
                  <a:pt x="2" y="142"/>
                  <a:pt x="2" y="142"/>
                </a:cubicBezTo>
                <a:cubicBezTo>
                  <a:pt x="1" y="142"/>
                  <a:pt x="1" y="143"/>
                  <a:pt x="0" y="143"/>
                </a:cubicBezTo>
                <a:cubicBezTo>
                  <a:pt x="1" y="143"/>
                  <a:pt x="1" y="143"/>
                  <a:pt x="2" y="143"/>
                </a:cubicBezTo>
                <a:cubicBezTo>
                  <a:pt x="2" y="143"/>
                  <a:pt x="2" y="143"/>
                  <a:pt x="2" y="144"/>
                </a:cubicBezTo>
                <a:cubicBezTo>
                  <a:pt x="3" y="143"/>
                  <a:pt x="3" y="143"/>
                  <a:pt x="3" y="143"/>
                </a:cubicBezTo>
                <a:cubicBezTo>
                  <a:pt x="3" y="143"/>
                  <a:pt x="4" y="143"/>
                  <a:pt x="4" y="142"/>
                </a:cubicBezTo>
                <a:cubicBezTo>
                  <a:pt x="3" y="142"/>
                  <a:pt x="3" y="143"/>
                  <a:pt x="3" y="142"/>
                </a:cubicBezTo>
                <a:cubicBezTo>
                  <a:pt x="3" y="142"/>
                  <a:pt x="4" y="142"/>
                  <a:pt x="4" y="142"/>
                </a:cubicBezTo>
                <a:cubicBezTo>
                  <a:pt x="4" y="142"/>
                  <a:pt x="4" y="143"/>
                  <a:pt x="4" y="143"/>
                </a:cubicBezTo>
                <a:cubicBezTo>
                  <a:pt x="4" y="142"/>
                  <a:pt x="5" y="142"/>
                  <a:pt x="5" y="142"/>
                </a:cubicBezTo>
                <a:cubicBezTo>
                  <a:pt x="5" y="142"/>
                  <a:pt x="6" y="143"/>
                  <a:pt x="5" y="143"/>
                </a:cubicBezTo>
                <a:cubicBezTo>
                  <a:pt x="6" y="143"/>
                  <a:pt x="7" y="143"/>
                  <a:pt x="7" y="143"/>
                </a:cubicBezTo>
                <a:cubicBezTo>
                  <a:pt x="8" y="144"/>
                  <a:pt x="8" y="143"/>
                  <a:pt x="9" y="144"/>
                </a:cubicBezTo>
                <a:cubicBezTo>
                  <a:pt x="10" y="143"/>
                  <a:pt x="9" y="143"/>
                  <a:pt x="10" y="143"/>
                </a:cubicBezTo>
                <a:cubicBezTo>
                  <a:pt x="10" y="143"/>
                  <a:pt x="10" y="143"/>
                  <a:pt x="10" y="143"/>
                </a:cubicBezTo>
                <a:cubicBezTo>
                  <a:pt x="11" y="144"/>
                  <a:pt x="11" y="143"/>
                  <a:pt x="12" y="144"/>
                </a:cubicBezTo>
                <a:cubicBezTo>
                  <a:pt x="12" y="143"/>
                  <a:pt x="12" y="143"/>
                  <a:pt x="11" y="143"/>
                </a:cubicBezTo>
                <a:cubicBezTo>
                  <a:pt x="11" y="142"/>
                  <a:pt x="12" y="143"/>
                  <a:pt x="12" y="142"/>
                </a:cubicBezTo>
                <a:cubicBezTo>
                  <a:pt x="12" y="142"/>
                  <a:pt x="12" y="143"/>
                  <a:pt x="13" y="143"/>
                </a:cubicBezTo>
                <a:cubicBezTo>
                  <a:pt x="13" y="143"/>
                  <a:pt x="13" y="143"/>
                  <a:pt x="12" y="143"/>
                </a:cubicBezTo>
                <a:cubicBezTo>
                  <a:pt x="13" y="144"/>
                  <a:pt x="14" y="143"/>
                  <a:pt x="15" y="144"/>
                </a:cubicBezTo>
                <a:cubicBezTo>
                  <a:pt x="14" y="142"/>
                  <a:pt x="16" y="144"/>
                  <a:pt x="16" y="143"/>
                </a:cubicBezTo>
                <a:cubicBezTo>
                  <a:pt x="16" y="143"/>
                  <a:pt x="17" y="143"/>
                  <a:pt x="17" y="143"/>
                </a:cubicBezTo>
                <a:cubicBezTo>
                  <a:pt x="16" y="143"/>
                  <a:pt x="16" y="144"/>
                  <a:pt x="15" y="143"/>
                </a:cubicBezTo>
                <a:cubicBezTo>
                  <a:pt x="15" y="144"/>
                  <a:pt x="14" y="144"/>
                  <a:pt x="13" y="144"/>
                </a:cubicBezTo>
                <a:cubicBezTo>
                  <a:pt x="13" y="144"/>
                  <a:pt x="13" y="144"/>
                  <a:pt x="13" y="145"/>
                </a:cubicBezTo>
                <a:cubicBezTo>
                  <a:pt x="14" y="144"/>
                  <a:pt x="17" y="146"/>
                  <a:pt x="17" y="143"/>
                </a:cubicBezTo>
                <a:cubicBezTo>
                  <a:pt x="18" y="143"/>
                  <a:pt x="19" y="142"/>
                  <a:pt x="20" y="143"/>
                </a:cubicBezTo>
                <a:cubicBezTo>
                  <a:pt x="20" y="142"/>
                  <a:pt x="20" y="142"/>
                  <a:pt x="19" y="142"/>
                </a:cubicBezTo>
                <a:cubicBezTo>
                  <a:pt x="20" y="141"/>
                  <a:pt x="20" y="141"/>
                  <a:pt x="20" y="141"/>
                </a:cubicBezTo>
                <a:cubicBezTo>
                  <a:pt x="20" y="141"/>
                  <a:pt x="20" y="141"/>
                  <a:pt x="21" y="141"/>
                </a:cubicBezTo>
                <a:cubicBezTo>
                  <a:pt x="20" y="142"/>
                  <a:pt x="20" y="141"/>
                  <a:pt x="20" y="142"/>
                </a:cubicBezTo>
                <a:cubicBezTo>
                  <a:pt x="20" y="142"/>
                  <a:pt x="20" y="142"/>
                  <a:pt x="21" y="143"/>
                </a:cubicBezTo>
                <a:cubicBezTo>
                  <a:pt x="21" y="142"/>
                  <a:pt x="21" y="142"/>
                  <a:pt x="21" y="142"/>
                </a:cubicBezTo>
                <a:cubicBezTo>
                  <a:pt x="21" y="142"/>
                  <a:pt x="22" y="142"/>
                  <a:pt x="22" y="142"/>
                </a:cubicBezTo>
                <a:cubicBezTo>
                  <a:pt x="22" y="142"/>
                  <a:pt x="22" y="142"/>
                  <a:pt x="22" y="143"/>
                </a:cubicBezTo>
                <a:cubicBezTo>
                  <a:pt x="23" y="143"/>
                  <a:pt x="22" y="141"/>
                  <a:pt x="23" y="142"/>
                </a:cubicBezTo>
                <a:cubicBezTo>
                  <a:pt x="23" y="141"/>
                  <a:pt x="23" y="141"/>
                  <a:pt x="23" y="141"/>
                </a:cubicBezTo>
                <a:cubicBezTo>
                  <a:pt x="23" y="141"/>
                  <a:pt x="23" y="140"/>
                  <a:pt x="23" y="140"/>
                </a:cubicBezTo>
                <a:cubicBezTo>
                  <a:pt x="23" y="142"/>
                  <a:pt x="25" y="141"/>
                  <a:pt x="26" y="142"/>
                </a:cubicBezTo>
                <a:cubicBezTo>
                  <a:pt x="25" y="142"/>
                  <a:pt x="23" y="142"/>
                  <a:pt x="24" y="143"/>
                </a:cubicBezTo>
                <a:cubicBezTo>
                  <a:pt x="23" y="143"/>
                  <a:pt x="22" y="143"/>
                  <a:pt x="22" y="143"/>
                </a:cubicBezTo>
                <a:cubicBezTo>
                  <a:pt x="22" y="144"/>
                  <a:pt x="23" y="143"/>
                  <a:pt x="23" y="144"/>
                </a:cubicBezTo>
                <a:cubicBezTo>
                  <a:pt x="22" y="144"/>
                  <a:pt x="22" y="144"/>
                  <a:pt x="22" y="145"/>
                </a:cubicBezTo>
                <a:cubicBezTo>
                  <a:pt x="22" y="144"/>
                  <a:pt x="21" y="145"/>
                  <a:pt x="21" y="144"/>
                </a:cubicBezTo>
                <a:cubicBezTo>
                  <a:pt x="20" y="144"/>
                  <a:pt x="21" y="145"/>
                  <a:pt x="21" y="145"/>
                </a:cubicBezTo>
                <a:cubicBezTo>
                  <a:pt x="21" y="146"/>
                  <a:pt x="20" y="145"/>
                  <a:pt x="20" y="145"/>
                </a:cubicBezTo>
                <a:cubicBezTo>
                  <a:pt x="20" y="145"/>
                  <a:pt x="20" y="145"/>
                  <a:pt x="20" y="146"/>
                </a:cubicBezTo>
                <a:cubicBezTo>
                  <a:pt x="19" y="145"/>
                  <a:pt x="19" y="145"/>
                  <a:pt x="19" y="145"/>
                </a:cubicBezTo>
                <a:cubicBezTo>
                  <a:pt x="18" y="146"/>
                  <a:pt x="18" y="145"/>
                  <a:pt x="18" y="145"/>
                </a:cubicBezTo>
                <a:cubicBezTo>
                  <a:pt x="17" y="146"/>
                  <a:pt x="17" y="145"/>
                  <a:pt x="16" y="146"/>
                </a:cubicBezTo>
                <a:cubicBezTo>
                  <a:pt x="16" y="146"/>
                  <a:pt x="16" y="146"/>
                  <a:pt x="16" y="145"/>
                </a:cubicBezTo>
                <a:cubicBezTo>
                  <a:pt x="16" y="145"/>
                  <a:pt x="18" y="145"/>
                  <a:pt x="17" y="144"/>
                </a:cubicBezTo>
                <a:cubicBezTo>
                  <a:pt x="17" y="144"/>
                  <a:pt x="17" y="145"/>
                  <a:pt x="17" y="145"/>
                </a:cubicBezTo>
                <a:cubicBezTo>
                  <a:pt x="16" y="145"/>
                  <a:pt x="16" y="145"/>
                  <a:pt x="16" y="144"/>
                </a:cubicBezTo>
                <a:cubicBezTo>
                  <a:pt x="16" y="145"/>
                  <a:pt x="16" y="145"/>
                  <a:pt x="15" y="145"/>
                </a:cubicBezTo>
                <a:cubicBezTo>
                  <a:pt x="14" y="146"/>
                  <a:pt x="15" y="146"/>
                  <a:pt x="15" y="147"/>
                </a:cubicBezTo>
                <a:cubicBezTo>
                  <a:pt x="15" y="147"/>
                  <a:pt x="15" y="147"/>
                  <a:pt x="15" y="147"/>
                </a:cubicBezTo>
                <a:cubicBezTo>
                  <a:pt x="14" y="147"/>
                  <a:pt x="14" y="146"/>
                  <a:pt x="14" y="146"/>
                </a:cubicBezTo>
                <a:cubicBezTo>
                  <a:pt x="14" y="145"/>
                  <a:pt x="14" y="146"/>
                  <a:pt x="13" y="146"/>
                </a:cubicBezTo>
                <a:cubicBezTo>
                  <a:pt x="13" y="146"/>
                  <a:pt x="13" y="146"/>
                  <a:pt x="13" y="146"/>
                </a:cubicBezTo>
                <a:cubicBezTo>
                  <a:pt x="13" y="147"/>
                  <a:pt x="11" y="146"/>
                  <a:pt x="11" y="147"/>
                </a:cubicBezTo>
                <a:cubicBezTo>
                  <a:pt x="10" y="147"/>
                  <a:pt x="9" y="148"/>
                  <a:pt x="7" y="147"/>
                </a:cubicBezTo>
                <a:cubicBezTo>
                  <a:pt x="7" y="148"/>
                  <a:pt x="7" y="148"/>
                  <a:pt x="6" y="148"/>
                </a:cubicBezTo>
                <a:cubicBezTo>
                  <a:pt x="6" y="149"/>
                  <a:pt x="7" y="149"/>
                  <a:pt x="6" y="149"/>
                </a:cubicBezTo>
                <a:cubicBezTo>
                  <a:pt x="7" y="150"/>
                  <a:pt x="7" y="150"/>
                  <a:pt x="8" y="150"/>
                </a:cubicBezTo>
                <a:cubicBezTo>
                  <a:pt x="8" y="149"/>
                  <a:pt x="8" y="150"/>
                  <a:pt x="8" y="149"/>
                </a:cubicBezTo>
                <a:cubicBezTo>
                  <a:pt x="8" y="149"/>
                  <a:pt x="9" y="149"/>
                  <a:pt x="9" y="148"/>
                </a:cubicBezTo>
                <a:cubicBezTo>
                  <a:pt x="10" y="148"/>
                  <a:pt x="9" y="149"/>
                  <a:pt x="9" y="150"/>
                </a:cubicBezTo>
                <a:cubicBezTo>
                  <a:pt x="10" y="150"/>
                  <a:pt x="10" y="149"/>
                  <a:pt x="10" y="150"/>
                </a:cubicBezTo>
                <a:cubicBezTo>
                  <a:pt x="11" y="150"/>
                  <a:pt x="12" y="149"/>
                  <a:pt x="13" y="149"/>
                </a:cubicBezTo>
                <a:cubicBezTo>
                  <a:pt x="13" y="150"/>
                  <a:pt x="12" y="150"/>
                  <a:pt x="12" y="150"/>
                </a:cubicBezTo>
                <a:cubicBezTo>
                  <a:pt x="12" y="150"/>
                  <a:pt x="12" y="150"/>
                  <a:pt x="13" y="151"/>
                </a:cubicBezTo>
                <a:cubicBezTo>
                  <a:pt x="13" y="150"/>
                  <a:pt x="13" y="150"/>
                  <a:pt x="13" y="150"/>
                </a:cubicBezTo>
                <a:cubicBezTo>
                  <a:pt x="14" y="149"/>
                  <a:pt x="15" y="150"/>
                  <a:pt x="16" y="150"/>
                </a:cubicBezTo>
                <a:cubicBezTo>
                  <a:pt x="17" y="150"/>
                  <a:pt x="16" y="150"/>
                  <a:pt x="16" y="150"/>
                </a:cubicBezTo>
                <a:cubicBezTo>
                  <a:pt x="17" y="151"/>
                  <a:pt x="17" y="150"/>
                  <a:pt x="17" y="150"/>
                </a:cubicBezTo>
                <a:cubicBezTo>
                  <a:pt x="17" y="150"/>
                  <a:pt x="17" y="150"/>
                  <a:pt x="16" y="149"/>
                </a:cubicBezTo>
                <a:cubicBezTo>
                  <a:pt x="16" y="149"/>
                  <a:pt x="16" y="149"/>
                  <a:pt x="16" y="149"/>
                </a:cubicBezTo>
                <a:cubicBezTo>
                  <a:pt x="16" y="148"/>
                  <a:pt x="16" y="148"/>
                  <a:pt x="17" y="148"/>
                </a:cubicBezTo>
                <a:cubicBezTo>
                  <a:pt x="17" y="149"/>
                  <a:pt x="17" y="149"/>
                  <a:pt x="17" y="149"/>
                </a:cubicBezTo>
                <a:cubicBezTo>
                  <a:pt x="17" y="149"/>
                  <a:pt x="17" y="149"/>
                  <a:pt x="17" y="148"/>
                </a:cubicBezTo>
                <a:cubicBezTo>
                  <a:pt x="17" y="148"/>
                  <a:pt x="18" y="148"/>
                  <a:pt x="18" y="148"/>
                </a:cubicBezTo>
                <a:cubicBezTo>
                  <a:pt x="18" y="149"/>
                  <a:pt x="18" y="149"/>
                  <a:pt x="18" y="149"/>
                </a:cubicBezTo>
                <a:cubicBezTo>
                  <a:pt x="18" y="150"/>
                  <a:pt x="17" y="149"/>
                  <a:pt x="17" y="150"/>
                </a:cubicBezTo>
                <a:cubicBezTo>
                  <a:pt x="21" y="149"/>
                  <a:pt x="25" y="148"/>
                  <a:pt x="29" y="147"/>
                </a:cubicBezTo>
                <a:cubicBezTo>
                  <a:pt x="28" y="146"/>
                  <a:pt x="30" y="146"/>
                  <a:pt x="30" y="147"/>
                </a:cubicBezTo>
                <a:cubicBezTo>
                  <a:pt x="30" y="146"/>
                  <a:pt x="30" y="146"/>
                  <a:pt x="30" y="145"/>
                </a:cubicBezTo>
                <a:cubicBezTo>
                  <a:pt x="31" y="145"/>
                  <a:pt x="31" y="146"/>
                  <a:pt x="31" y="145"/>
                </a:cubicBezTo>
                <a:cubicBezTo>
                  <a:pt x="32" y="145"/>
                  <a:pt x="31" y="146"/>
                  <a:pt x="31" y="146"/>
                </a:cubicBezTo>
                <a:cubicBezTo>
                  <a:pt x="32" y="146"/>
                  <a:pt x="32" y="145"/>
                  <a:pt x="33" y="145"/>
                </a:cubicBezTo>
                <a:cubicBezTo>
                  <a:pt x="33" y="147"/>
                  <a:pt x="35" y="146"/>
                  <a:pt x="36" y="146"/>
                </a:cubicBezTo>
                <a:cubicBezTo>
                  <a:pt x="37" y="146"/>
                  <a:pt x="36" y="146"/>
                  <a:pt x="36" y="146"/>
                </a:cubicBezTo>
                <a:cubicBezTo>
                  <a:pt x="37" y="145"/>
                  <a:pt x="36" y="146"/>
                  <a:pt x="37" y="146"/>
                </a:cubicBezTo>
                <a:cubicBezTo>
                  <a:pt x="37" y="145"/>
                  <a:pt x="37" y="145"/>
                  <a:pt x="37" y="145"/>
                </a:cubicBezTo>
                <a:cubicBezTo>
                  <a:pt x="37" y="145"/>
                  <a:pt x="37" y="145"/>
                  <a:pt x="38" y="145"/>
                </a:cubicBezTo>
                <a:cubicBezTo>
                  <a:pt x="38" y="145"/>
                  <a:pt x="38" y="144"/>
                  <a:pt x="38" y="144"/>
                </a:cubicBezTo>
                <a:cubicBezTo>
                  <a:pt x="38" y="144"/>
                  <a:pt x="39" y="145"/>
                  <a:pt x="39" y="144"/>
                </a:cubicBezTo>
                <a:cubicBezTo>
                  <a:pt x="39" y="144"/>
                  <a:pt x="39" y="144"/>
                  <a:pt x="39" y="145"/>
                </a:cubicBezTo>
                <a:cubicBezTo>
                  <a:pt x="41" y="145"/>
                  <a:pt x="40" y="145"/>
                  <a:pt x="42" y="144"/>
                </a:cubicBezTo>
                <a:cubicBezTo>
                  <a:pt x="42" y="144"/>
                  <a:pt x="42" y="145"/>
                  <a:pt x="42" y="145"/>
                </a:cubicBezTo>
                <a:cubicBezTo>
                  <a:pt x="43" y="144"/>
                  <a:pt x="45" y="144"/>
                  <a:pt x="45" y="143"/>
                </a:cubicBezTo>
                <a:cubicBezTo>
                  <a:pt x="46" y="143"/>
                  <a:pt x="46" y="144"/>
                  <a:pt x="46" y="144"/>
                </a:cubicBezTo>
                <a:cubicBezTo>
                  <a:pt x="46" y="144"/>
                  <a:pt x="46" y="143"/>
                  <a:pt x="47" y="142"/>
                </a:cubicBezTo>
                <a:cubicBezTo>
                  <a:pt x="47" y="143"/>
                  <a:pt x="47" y="143"/>
                  <a:pt x="47" y="143"/>
                </a:cubicBezTo>
                <a:cubicBezTo>
                  <a:pt x="48" y="142"/>
                  <a:pt x="50" y="143"/>
                  <a:pt x="51" y="142"/>
                </a:cubicBezTo>
                <a:cubicBezTo>
                  <a:pt x="52" y="142"/>
                  <a:pt x="51" y="142"/>
                  <a:pt x="52" y="142"/>
                </a:cubicBezTo>
                <a:cubicBezTo>
                  <a:pt x="52" y="143"/>
                  <a:pt x="51" y="142"/>
                  <a:pt x="51" y="143"/>
                </a:cubicBezTo>
                <a:cubicBezTo>
                  <a:pt x="52" y="142"/>
                  <a:pt x="54" y="141"/>
                  <a:pt x="55" y="141"/>
                </a:cubicBezTo>
                <a:cubicBezTo>
                  <a:pt x="55" y="141"/>
                  <a:pt x="54" y="141"/>
                  <a:pt x="55" y="140"/>
                </a:cubicBezTo>
                <a:cubicBezTo>
                  <a:pt x="55" y="141"/>
                  <a:pt x="56" y="141"/>
                  <a:pt x="57" y="141"/>
                </a:cubicBezTo>
                <a:cubicBezTo>
                  <a:pt x="57" y="140"/>
                  <a:pt x="56" y="141"/>
                  <a:pt x="56" y="140"/>
                </a:cubicBezTo>
                <a:cubicBezTo>
                  <a:pt x="56" y="140"/>
                  <a:pt x="56" y="140"/>
                  <a:pt x="57" y="140"/>
                </a:cubicBezTo>
                <a:cubicBezTo>
                  <a:pt x="57" y="140"/>
                  <a:pt x="57" y="141"/>
                  <a:pt x="57" y="141"/>
                </a:cubicBezTo>
                <a:cubicBezTo>
                  <a:pt x="58" y="140"/>
                  <a:pt x="59" y="139"/>
                  <a:pt x="60" y="139"/>
                </a:cubicBezTo>
                <a:cubicBezTo>
                  <a:pt x="60" y="139"/>
                  <a:pt x="60" y="140"/>
                  <a:pt x="60" y="140"/>
                </a:cubicBezTo>
                <a:cubicBezTo>
                  <a:pt x="61" y="140"/>
                  <a:pt x="61" y="140"/>
                  <a:pt x="61" y="140"/>
                </a:cubicBezTo>
                <a:cubicBezTo>
                  <a:pt x="61" y="139"/>
                  <a:pt x="61" y="139"/>
                  <a:pt x="62" y="139"/>
                </a:cubicBezTo>
                <a:cubicBezTo>
                  <a:pt x="62" y="139"/>
                  <a:pt x="62" y="140"/>
                  <a:pt x="62" y="140"/>
                </a:cubicBezTo>
                <a:cubicBezTo>
                  <a:pt x="63" y="139"/>
                  <a:pt x="64" y="139"/>
                  <a:pt x="64" y="139"/>
                </a:cubicBezTo>
                <a:cubicBezTo>
                  <a:pt x="65" y="139"/>
                  <a:pt x="64" y="140"/>
                  <a:pt x="64" y="139"/>
                </a:cubicBezTo>
                <a:cubicBezTo>
                  <a:pt x="64" y="140"/>
                  <a:pt x="65" y="139"/>
                  <a:pt x="65" y="138"/>
                </a:cubicBezTo>
                <a:cubicBezTo>
                  <a:pt x="66" y="138"/>
                  <a:pt x="66" y="139"/>
                  <a:pt x="65" y="139"/>
                </a:cubicBezTo>
                <a:cubicBezTo>
                  <a:pt x="66" y="139"/>
                  <a:pt x="67" y="138"/>
                  <a:pt x="68" y="138"/>
                </a:cubicBezTo>
                <a:cubicBezTo>
                  <a:pt x="68" y="138"/>
                  <a:pt x="68" y="138"/>
                  <a:pt x="67" y="138"/>
                </a:cubicBezTo>
                <a:cubicBezTo>
                  <a:pt x="68" y="139"/>
                  <a:pt x="68" y="139"/>
                  <a:pt x="69" y="139"/>
                </a:cubicBezTo>
                <a:cubicBezTo>
                  <a:pt x="69" y="139"/>
                  <a:pt x="68" y="139"/>
                  <a:pt x="69" y="139"/>
                </a:cubicBezTo>
                <a:cubicBezTo>
                  <a:pt x="69" y="139"/>
                  <a:pt x="68" y="139"/>
                  <a:pt x="68" y="140"/>
                </a:cubicBezTo>
                <a:cubicBezTo>
                  <a:pt x="69" y="140"/>
                  <a:pt x="69" y="139"/>
                  <a:pt x="69" y="139"/>
                </a:cubicBezTo>
                <a:cubicBezTo>
                  <a:pt x="69" y="139"/>
                  <a:pt x="69" y="138"/>
                  <a:pt x="70" y="139"/>
                </a:cubicBezTo>
                <a:cubicBezTo>
                  <a:pt x="70" y="138"/>
                  <a:pt x="70" y="139"/>
                  <a:pt x="69" y="138"/>
                </a:cubicBezTo>
                <a:cubicBezTo>
                  <a:pt x="70" y="138"/>
                  <a:pt x="70" y="138"/>
                  <a:pt x="70" y="137"/>
                </a:cubicBezTo>
                <a:cubicBezTo>
                  <a:pt x="71" y="137"/>
                  <a:pt x="70" y="138"/>
                  <a:pt x="71" y="138"/>
                </a:cubicBezTo>
                <a:cubicBezTo>
                  <a:pt x="71" y="137"/>
                  <a:pt x="72" y="137"/>
                  <a:pt x="72" y="137"/>
                </a:cubicBezTo>
                <a:cubicBezTo>
                  <a:pt x="73" y="136"/>
                  <a:pt x="74" y="136"/>
                  <a:pt x="74" y="136"/>
                </a:cubicBezTo>
                <a:cubicBezTo>
                  <a:pt x="74" y="136"/>
                  <a:pt x="74" y="136"/>
                  <a:pt x="74" y="137"/>
                </a:cubicBezTo>
                <a:cubicBezTo>
                  <a:pt x="74" y="137"/>
                  <a:pt x="75" y="137"/>
                  <a:pt x="75" y="136"/>
                </a:cubicBezTo>
                <a:cubicBezTo>
                  <a:pt x="75" y="136"/>
                  <a:pt x="75" y="136"/>
                  <a:pt x="74" y="136"/>
                </a:cubicBezTo>
                <a:cubicBezTo>
                  <a:pt x="74" y="136"/>
                  <a:pt x="75" y="136"/>
                  <a:pt x="75" y="136"/>
                </a:cubicBezTo>
                <a:cubicBezTo>
                  <a:pt x="75" y="136"/>
                  <a:pt x="74" y="135"/>
                  <a:pt x="75" y="135"/>
                </a:cubicBezTo>
                <a:cubicBezTo>
                  <a:pt x="75" y="136"/>
                  <a:pt x="75" y="136"/>
                  <a:pt x="76" y="136"/>
                </a:cubicBezTo>
                <a:cubicBezTo>
                  <a:pt x="76" y="137"/>
                  <a:pt x="75" y="136"/>
                  <a:pt x="75" y="137"/>
                </a:cubicBezTo>
                <a:cubicBezTo>
                  <a:pt x="75" y="137"/>
                  <a:pt x="76" y="136"/>
                  <a:pt x="77" y="136"/>
                </a:cubicBezTo>
                <a:cubicBezTo>
                  <a:pt x="77" y="136"/>
                  <a:pt x="76" y="136"/>
                  <a:pt x="77" y="136"/>
                </a:cubicBezTo>
                <a:cubicBezTo>
                  <a:pt x="77" y="136"/>
                  <a:pt x="77" y="135"/>
                  <a:pt x="78" y="136"/>
                </a:cubicBezTo>
                <a:cubicBezTo>
                  <a:pt x="78" y="136"/>
                  <a:pt x="78" y="135"/>
                  <a:pt x="78" y="135"/>
                </a:cubicBezTo>
                <a:cubicBezTo>
                  <a:pt x="78" y="135"/>
                  <a:pt x="78" y="135"/>
                  <a:pt x="78" y="135"/>
                </a:cubicBezTo>
                <a:cubicBezTo>
                  <a:pt x="78" y="135"/>
                  <a:pt x="78" y="136"/>
                  <a:pt x="78" y="136"/>
                </a:cubicBezTo>
                <a:cubicBezTo>
                  <a:pt x="78" y="136"/>
                  <a:pt x="78" y="136"/>
                  <a:pt x="78" y="136"/>
                </a:cubicBezTo>
                <a:cubicBezTo>
                  <a:pt x="78" y="136"/>
                  <a:pt x="78" y="136"/>
                  <a:pt x="78" y="136"/>
                </a:cubicBezTo>
                <a:cubicBezTo>
                  <a:pt x="78" y="136"/>
                  <a:pt x="78" y="137"/>
                  <a:pt x="78" y="137"/>
                </a:cubicBezTo>
                <a:cubicBezTo>
                  <a:pt x="78" y="137"/>
                  <a:pt x="78" y="136"/>
                  <a:pt x="78" y="136"/>
                </a:cubicBezTo>
                <a:cubicBezTo>
                  <a:pt x="78" y="136"/>
                  <a:pt x="78" y="136"/>
                  <a:pt x="78" y="136"/>
                </a:cubicBezTo>
                <a:cubicBezTo>
                  <a:pt x="79" y="136"/>
                  <a:pt x="79" y="136"/>
                  <a:pt x="79" y="137"/>
                </a:cubicBezTo>
                <a:cubicBezTo>
                  <a:pt x="79" y="137"/>
                  <a:pt x="79" y="136"/>
                  <a:pt x="79" y="136"/>
                </a:cubicBezTo>
                <a:cubicBezTo>
                  <a:pt x="79" y="136"/>
                  <a:pt x="79" y="136"/>
                  <a:pt x="79" y="136"/>
                </a:cubicBezTo>
                <a:cubicBezTo>
                  <a:pt x="79" y="135"/>
                  <a:pt x="79" y="135"/>
                  <a:pt x="79" y="135"/>
                </a:cubicBezTo>
                <a:cubicBezTo>
                  <a:pt x="79" y="135"/>
                  <a:pt x="79" y="135"/>
                  <a:pt x="79" y="135"/>
                </a:cubicBezTo>
                <a:cubicBezTo>
                  <a:pt x="79" y="135"/>
                  <a:pt x="80" y="135"/>
                  <a:pt x="80" y="136"/>
                </a:cubicBezTo>
                <a:cubicBezTo>
                  <a:pt x="80" y="136"/>
                  <a:pt x="80" y="135"/>
                  <a:pt x="80" y="135"/>
                </a:cubicBezTo>
                <a:cubicBezTo>
                  <a:pt x="80" y="136"/>
                  <a:pt x="80" y="136"/>
                  <a:pt x="79" y="136"/>
                </a:cubicBezTo>
                <a:cubicBezTo>
                  <a:pt x="80" y="136"/>
                  <a:pt x="81" y="136"/>
                  <a:pt x="82" y="136"/>
                </a:cubicBezTo>
                <a:cubicBezTo>
                  <a:pt x="81" y="136"/>
                  <a:pt x="81" y="136"/>
                  <a:pt x="81" y="136"/>
                </a:cubicBezTo>
                <a:cubicBezTo>
                  <a:pt x="82" y="137"/>
                  <a:pt x="82" y="135"/>
                  <a:pt x="83" y="136"/>
                </a:cubicBezTo>
                <a:cubicBezTo>
                  <a:pt x="83" y="136"/>
                  <a:pt x="82" y="136"/>
                  <a:pt x="83" y="136"/>
                </a:cubicBezTo>
                <a:cubicBezTo>
                  <a:pt x="83" y="136"/>
                  <a:pt x="83" y="136"/>
                  <a:pt x="83" y="135"/>
                </a:cubicBezTo>
                <a:cubicBezTo>
                  <a:pt x="83" y="135"/>
                  <a:pt x="84" y="136"/>
                  <a:pt x="84" y="137"/>
                </a:cubicBezTo>
                <a:cubicBezTo>
                  <a:pt x="82" y="137"/>
                  <a:pt x="81" y="138"/>
                  <a:pt x="79" y="137"/>
                </a:cubicBezTo>
                <a:cubicBezTo>
                  <a:pt x="80" y="136"/>
                  <a:pt x="81" y="137"/>
                  <a:pt x="81" y="136"/>
                </a:cubicBezTo>
                <a:cubicBezTo>
                  <a:pt x="81" y="137"/>
                  <a:pt x="80" y="136"/>
                  <a:pt x="80" y="137"/>
                </a:cubicBezTo>
                <a:cubicBezTo>
                  <a:pt x="80" y="137"/>
                  <a:pt x="79" y="136"/>
                  <a:pt x="79" y="136"/>
                </a:cubicBezTo>
                <a:cubicBezTo>
                  <a:pt x="79" y="136"/>
                  <a:pt x="79" y="137"/>
                  <a:pt x="79" y="137"/>
                </a:cubicBezTo>
                <a:cubicBezTo>
                  <a:pt x="79" y="137"/>
                  <a:pt x="79" y="137"/>
                  <a:pt x="78" y="137"/>
                </a:cubicBezTo>
                <a:cubicBezTo>
                  <a:pt x="79" y="138"/>
                  <a:pt x="77" y="138"/>
                  <a:pt x="78" y="139"/>
                </a:cubicBezTo>
                <a:cubicBezTo>
                  <a:pt x="78" y="137"/>
                  <a:pt x="80" y="138"/>
                  <a:pt x="81" y="139"/>
                </a:cubicBezTo>
                <a:cubicBezTo>
                  <a:pt x="82" y="138"/>
                  <a:pt x="81" y="138"/>
                  <a:pt x="81" y="138"/>
                </a:cubicBezTo>
                <a:cubicBezTo>
                  <a:pt x="81" y="138"/>
                  <a:pt x="81" y="138"/>
                  <a:pt x="81" y="138"/>
                </a:cubicBezTo>
                <a:cubicBezTo>
                  <a:pt x="81" y="138"/>
                  <a:pt x="81" y="138"/>
                  <a:pt x="81" y="138"/>
                </a:cubicBezTo>
                <a:cubicBezTo>
                  <a:pt x="81" y="138"/>
                  <a:pt x="82" y="138"/>
                  <a:pt x="82" y="138"/>
                </a:cubicBezTo>
                <a:cubicBezTo>
                  <a:pt x="82" y="138"/>
                  <a:pt x="82" y="138"/>
                  <a:pt x="82" y="138"/>
                </a:cubicBezTo>
                <a:cubicBezTo>
                  <a:pt x="82" y="138"/>
                  <a:pt x="82" y="138"/>
                  <a:pt x="82" y="138"/>
                </a:cubicBezTo>
                <a:cubicBezTo>
                  <a:pt x="82" y="138"/>
                  <a:pt x="82" y="138"/>
                  <a:pt x="81" y="138"/>
                </a:cubicBezTo>
                <a:cubicBezTo>
                  <a:pt x="82" y="139"/>
                  <a:pt x="81" y="139"/>
                  <a:pt x="80" y="139"/>
                </a:cubicBezTo>
                <a:cubicBezTo>
                  <a:pt x="80" y="139"/>
                  <a:pt x="80" y="139"/>
                  <a:pt x="80" y="139"/>
                </a:cubicBezTo>
                <a:cubicBezTo>
                  <a:pt x="80" y="138"/>
                  <a:pt x="80" y="138"/>
                  <a:pt x="80" y="138"/>
                </a:cubicBezTo>
                <a:cubicBezTo>
                  <a:pt x="80" y="139"/>
                  <a:pt x="80" y="139"/>
                  <a:pt x="80" y="139"/>
                </a:cubicBezTo>
                <a:cubicBezTo>
                  <a:pt x="80" y="139"/>
                  <a:pt x="80" y="139"/>
                  <a:pt x="80" y="139"/>
                </a:cubicBezTo>
                <a:cubicBezTo>
                  <a:pt x="80" y="139"/>
                  <a:pt x="80" y="139"/>
                  <a:pt x="80" y="139"/>
                </a:cubicBezTo>
                <a:cubicBezTo>
                  <a:pt x="80" y="139"/>
                  <a:pt x="80" y="139"/>
                  <a:pt x="80" y="139"/>
                </a:cubicBezTo>
                <a:cubicBezTo>
                  <a:pt x="80" y="139"/>
                  <a:pt x="79" y="139"/>
                  <a:pt x="79" y="139"/>
                </a:cubicBezTo>
                <a:cubicBezTo>
                  <a:pt x="79" y="139"/>
                  <a:pt x="79" y="139"/>
                  <a:pt x="79" y="139"/>
                </a:cubicBezTo>
                <a:cubicBezTo>
                  <a:pt x="78" y="139"/>
                  <a:pt x="78" y="139"/>
                  <a:pt x="77" y="139"/>
                </a:cubicBezTo>
                <a:cubicBezTo>
                  <a:pt x="77" y="140"/>
                  <a:pt x="77" y="139"/>
                  <a:pt x="77" y="140"/>
                </a:cubicBezTo>
                <a:cubicBezTo>
                  <a:pt x="76" y="139"/>
                  <a:pt x="76" y="140"/>
                  <a:pt x="75" y="140"/>
                </a:cubicBezTo>
                <a:cubicBezTo>
                  <a:pt x="75" y="140"/>
                  <a:pt x="75" y="140"/>
                  <a:pt x="75" y="140"/>
                </a:cubicBezTo>
                <a:cubicBezTo>
                  <a:pt x="75" y="140"/>
                  <a:pt x="75" y="140"/>
                  <a:pt x="75" y="140"/>
                </a:cubicBezTo>
                <a:cubicBezTo>
                  <a:pt x="75" y="140"/>
                  <a:pt x="75" y="140"/>
                  <a:pt x="75" y="140"/>
                </a:cubicBezTo>
                <a:cubicBezTo>
                  <a:pt x="75" y="140"/>
                  <a:pt x="75" y="140"/>
                  <a:pt x="75" y="140"/>
                </a:cubicBezTo>
                <a:cubicBezTo>
                  <a:pt x="75" y="140"/>
                  <a:pt x="75" y="140"/>
                  <a:pt x="75" y="140"/>
                </a:cubicBezTo>
                <a:cubicBezTo>
                  <a:pt x="75" y="141"/>
                  <a:pt x="74" y="140"/>
                  <a:pt x="74" y="141"/>
                </a:cubicBezTo>
                <a:cubicBezTo>
                  <a:pt x="74" y="141"/>
                  <a:pt x="74" y="141"/>
                  <a:pt x="74" y="140"/>
                </a:cubicBezTo>
                <a:cubicBezTo>
                  <a:pt x="74" y="141"/>
                  <a:pt x="74" y="141"/>
                  <a:pt x="74" y="141"/>
                </a:cubicBezTo>
                <a:cubicBezTo>
                  <a:pt x="73" y="140"/>
                  <a:pt x="73" y="140"/>
                  <a:pt x="73" y="140"/>
                </a:cubicBezTo>
                <a:cubicBezTo>
                  <a:pt x="73" y="141"/>
                  <a:pt x="73" y="141"/>
                  <a:pt x="73" y="141"/>
                </a:cubicBezTo>
                <a:cubicBezTo>
                  <a:pt x="73" y="141"/>
                  <a:pt x="73" y="140"/>
                  <a:pt x="73" y="140"/>
                </a:cubicBezTo>
                <a:cubicBezTo>
                  <a:pt x="73" y="141"/>
                  <a:pt x="73" y="141"/>
                  <a:pt x="73" y="141"/>
                </a:cubicBezTo>
                <a:cubicBezTo>
                  <a:pt x="73" y="141"/>
                  <a:pt x="72" y="140"/>
                  <a:pt x="72" y="141"/>
                </a:cubicBezTo>
                <a:cubicBezTo>
                  <a:pt x="72" y="141"/>
                  <a:pt x="73" y="141"/>
                  <a:pt x="73" y="141"/>
                </a:cubicBezTo>
                <a:cubicBezTo>
                  <a:pt x="73" y="141"/>
                  <a:pt x="72" y="142"/>
                  <a:pt x="72" y="142"/>
                </a:cubicBezTo>
                <a:cubicBezTo>
                  <a:pt x="72" y="142"/>
                  <a:pt x="72" y="142"/>
                  <a:pt x="72" y="142"/>
                </a:cubicBezTo>
                <a:cubicBezTo>
                  <a:pt x="72" y="141"/>
                  <a:pt x="72" y="142"/>
                  <a:pt x="72" y="142"/>
                </a:cubicBezTo>
                <a:cubicBezTo>
                  <a:pt x="72" y="141"/>
                  <a:pt x="71" y="141"/>
                  <a:pt x="71" y="142"/>
                </a:cubicBezTo>
                <a:cubicBezTo>
                  <a:pt x="71" y="142"/>
                  <a:pt x="71" y="142"/>
                  <a:pt x="71" y="142"/>
                </a:cubicBezTo>
                <a:cubicBezTo>
                  <a:pt x="70" y="142"/>
                  <a:pt x="70" y="143"/>
                  <a:pt x="70" y="143"/>
                </a:cubicBezTo>
                <a:cubicBezTo>
                  <a:pt x="70" y="142"/>
                  <a:pt x="70" y="142"/>
                  <a:pt x="69" y="142"/>
                </a:cubicBezTo>
                <a:cubicBezTo>
                  <a:pt x="69" y="142"/>
                  <a:pt x="69" y="141"/>
                  <a:pt x="70" y="141"/>
                </a:cubicBezTo>
                <a:cubicBezTo>
                  <a:pt x="69" y="141"/>
                  <a:pt x="69" y="141"/>
                  <a:pt x="69" y="141"/>
                </a:cubicBezTo>
                <a:cubicBezTo>
                  <a:pt x="69" y="141"/>
                  <a:pt x="69" y="141"/>
                  <a:pt x="69" y="141"/>
                </a:cubicBezTo>
                <a:cubicBezTo>
                  <a:pt x="69" y="141"/>
                  <a:pt x="69" y="141"/>
                  <a:pt x="69" y="142"/>
                </a:cubicBezTo>
                <a:cubicBezTo>
                  <a:pt x="68" y="142"/>
                  <a:pt x="68" y="141"/>
                  <a:pt x="67" y="141"/>
                </a:cubicBezTo>
                <a:cubicBezTo>
                  <a:pt x="67" y="142"/>
                  <a:pt x="66" y="141"/>
                  <a:pt x="66" y="142"/>
                </a:cubicBezTo>
                <a:cubicBezTo>
                  <a:pt x="67" y="142"/>
                  <a:pt x="67" y="142"/>
                  <a:pt x="67" y="142"/>
                </a:cubicBezTo>
                <a:cubicBezTo>
                  <a:pt x="68" y="142"/>
                  <a:pt x="68" y="142"/>
                  <a:pt x="68" y="142"/>
                </a:cubicBezTo>
                <a:cubicBezTo>
                  <a:pt x="68" y="142"/>
                  <a:pt x="68" y="143"/>
                  <a:pt x="67" y="143"/>
                </a:cubicBezTo>
                <a:cubicBezTo>
                  <a:pt x="67" y="143"/>
                  <a:pt x="67" y="143"/>
                  <a:pt x="67" y="143"/>
                </a:cubicBezTo>
                <a:cubicBezTo>
                  <a:pt x="67" y="142"/>
                  <a:pt x="67" y="142"/>
                  <a:pt x="67" y="142"/>
                </a:cubicBezTo>
                <a:cubicBezTo>
                  <a:pt x="67" y="142"/>
                  <a:pt x="67" y="142"/>
                  <a:pt x="67" y="142"/>
                </a:cubicBezTo>
                <a:cubicBezTo>
                  <a:pt x="67" y="142"/>
                  <a:pt x="67" y="143"/>
                  <a:pt x="67" y="143"/>
                </a:cubicBezTo>
                <a:cubicBezTo>
                  <a:pt x="67" y="143"/>
                  <a:pt x="67" y="143"/>
                  <a:pt x="67" y="143"/>
                </a:cubicBezTo>
                <a:cubicBezTo>
                  <a:pt x="67" y="143"/>
                  <a:pt x="66" y="143"/>
                  <a:pt x="65" y="143"/>
                </a:cubicBezTo>
                <a:cubicBezTo>
                  <a:pt x="65" y="143"/>
                  <a:pt x="65" y="143"/>
                  <a:pt x="65" y="143"/>
                </a:cubicBezTo>
                <a:cubicBezTo>
                  <a:pt x="64" y="142"/>
                  <a:pt x="63" y="144"/>
                  <a:pt x="61" y="144"/>
                </a:cubicBezTo>
                <a:cubicBezTo>
                  <a:pt x="61" y="144"/>
                  <a:pt x="61" y="144"/>
                  <a:pt x="61" y="144"/>
                </a:cubicBezTo>
                <a:cubicBezTo>
                  <a:pt x="61" y="144"/>
                  <a:pt x="61" y="144"/>
                  <a:pt x="60" y="144"/>
                </a:cubicBezTo>
                <a:cubicBezTo>
                  <a:pt x="60" y="144"/>
                  <a:pt x="60" y="144"/>
                  <a:pt x="60" y="144"/>
                </a:cubicBezTo>
                <a:cubicBezTo>
                  <a:pt x="60" y="145"/>
                  <a:pt x="60" y="145"/>
                  <a:pt x="60" y="145"/>
                </a:cubicBezTo>
                <a:cubicBezTo>
                  <a:pt x="60" y="145"/>
                  <a:pt x="60" y="145"/>
                  <a:pt x="60" y="145"/>
                </a:cubicBezTo>
                <a:cubicBezTo>
                  <a:pt x="60" y="145"/>
                  <a:pt x="60" y="145"/>
                  <a:pt x="60" y="145"/>
                </a:cubicBezTo>
                <a:cubicBezTo>
                  <a:pt x="60" y="145"/>
                  <a:pt x="59" y="145"/>
                  <a:pt x="59" y="145"/>
                </a:cubicBezTo>
                <a:cubicBezTo>
                  <a:pt x="59" y="144"/>
                  <a:pt x="60" y="145"/>
                  <a:pt x="60" y="144"/>
                </a:cubicBezTo>
                <a:cubicBezTo>
                  <a:pt x="60" y="144"/>
                  <a:pt x="59" y="144"/>
                  <a:pt x="59" y="144"/>
                </a:cubicBezTo>
                <a:cubicBezTo>
                  <a:pt x="59" y="145"/>
                  <a:pt x="60" y="145"/>
                  <a:pt x="59" y="145"/>
                </a:cubicBezTo>
                <a:cubicBezTo>
                  <a:pt x="59" y="146"/>
                  <a:pt x="59" y="146"/>
                  <a:pt x="59" y="146"/>
                </a:cubicBezTo>
                <a:cubicBezTo>
                  <a:pt x="59" y="145"/>
                  <a:pt x="57" y="147"/>
                  <a:pt x="57" y="147"/>
                </a:cubicBezTo>
                <a:cubicBezTo>
                  <a:pt x="57" y="147"/>
                  <a:pt x="56" y="147"/>
                  <a:pt x="57" y="147"/>
                </a:cubicBezTo>
                <a:cubicBezTo>
                  <a:pt x="56" y="147"/>
                  <a:pt x="56" y="147"/>
                  <a:pt x="55" y="147"/>
                </a:cubicBezTo>
                <a:cubicBezTo>
                  <a:pt x="55" y="147"/>
                  <a:pt x="55" y="148"/>
                  <a:pt x="54" y="148"/>
                </a:cubicBezTo>
                <a:cubicBezTo>
                  <a:pt x="54" y="148"/>
                  <a:pt x="54" y="148"/>
                  <a:pt x="53" y="147"/>
                </a:cubicBezTo>
                <a:cubicBezTo>
                  <a:pt x="52" y="149"/>
                  <a:pt x="51" y="148"/>
                  <a:pt x="49" y="149"/>
                </a:cubicBezTo>
                <a:cubicBezTo>
                  <a:pt x="49" y="149"/>
                  <a:pt x="49" y="148"/>
                  <a:pt x="49" y="149"/>
                </a:cubicBezTo>
                <a:cubicBezTo>
                  <a:pt x="49" y="150"/>
                  <a:pt x="48" y="149"/>
                  <a:pt x="48" y="149"/>
                </a:cubicBezTo>
                <a:cubicBezTo>
                  <a:pt x="48" y="149"/>
                  <a:pt x="47" y="150"/>
                  <a:pt x="47" y="150"/>
                </a:cubicBezTo>
                <a:cubicBezTo>
                  <a:pt x="46" y="150"/>
                  <a:pt x="47" y="150"/>
                  <a:pt x="47" y="149"/>
                </a:cubicBezTo>
                <a:cubicBezTo>
                  <a:pt x="47" y="149"/>
                  <a:pt x="47" y="149"/>
                  <a:pt x="46" y="149"/>
                </a:cubicBezTo>
                <a:cubicBezTo>
                  <a:pt x="46" y="149"/>
                  <a:pt x="47" y="150"/>
                  <a:pt x="46" y="150"/>
                </a:cubicBezTo>
                <a:cubicBezTo>
                  <a:pt x="46" y="150"/>
                  <a:pt x="46" y="149"/>
                  <a:pt x="46" y="149"/>
                </a:cubicBezTo>
                <a:cubicBezTo>
                  <a:pt x="45" y="149"/>
                  <a:pt x="45" y="150"/>
                  <a:pt x="45" y="150"/>
                </a:cubicBezTo>
                <a:cubicBezTo>
                  <a:pt x="45" y="150"/>
                  <a:pt x="45" y="149"/>
                  <a:pt x="45" y="149"/>
                </a:cubicBezTo>
                <a:cubicBezTo>
                  <a:pt x="45" y="150"/>
                  <a:pt x="44" y="150"/>
                  <a:pt x="44" y="151"/>
                </a:cubicBezTo>
                <a:cubicBezTo>
                  <a:pt x="43" y="150"/>
                  <a:pt x="43" y="151"/>
                  <a:pt x="43" y="150"/>
                </a:cubicBezTo>
                <a:cubicBezTo>
                  <a:pt x="43" y="151"/>
                  <a:pt x="42" y="151"/>
                  <a:pt x="42" y="151"/>
                </a:cubicBezTo>
                <a:cubicBezTo>
                  <a:pt x="42" y="151"/>
                  <a:pt x="42" y="151"/>
                  <a:pt x="42" y="150"/>
                </a:cubicBezTo>
                <a:cubicBezTo>
                  <a:pt x="42" y="151"/>
                  <a:pt x="40" y="151"/>
                  <a:pt x="40" y="152"/>
                </a:cubicBezTo>
                <a:cubicBezTo>
                  <a:pt x="40" y="152"/>
                  <a:pt x="40" y="153"/>
                  <a:pt x="39" y="153"/>
                </a:cubicBezTo>
                <a:cubicBezTo>
                  <a:pt x="39" y="152"/>
                  <a:pt x="39" y="152"/>
                  <a:pt x="40" y="152"/>
                </a:cubicBezTo>
                <a:cubicBezTo>
                  <a:pt x="39" y="152"/>
                  <a:pt x="39" y="152"/>
                  <a:pt x="38" y="152"/>
                </a:cubicBezTo>
                <a:cubicBezTo>
                  <a:pt x="39" y="154"/>
                  <a:pt x="37" y="153"/>
                  <a:pt x="36" y="154"/>
                </a:cubicBezTo>
                <a:cubicBezTo>
                  <a:pt x="36" y="153"/>
                  <a:pt x="37" y="153"/>
                  <a:pt x="37" y="153"/>
                </a:cubicBezTo>
                <a:cubicBezTo>
                  <a:pt x="37" y="153"/>
                  <a:pt x="37" y="153"/>
                  <a:pt x="37" y="153"/>
                </a:cubicBezTo>
                <a:cubicBezTo>
                  <a:pt x="38" y="153"/>
                  <a:pt x="37" y="153"/>
                  <a:pt x="38" y="152"/>
                </a:cubicBezTo>
                <a:cubicBezTo>
                  <a:pt x="37" y="152"/>
                  <a:pt x="37" y="153"/>
                  <a:pt x="36" y="152"/>
                </a:cubicBezTo>
                <a:cubicBezTo>
                  <a:pt x="35" y="152"/>
                  <a:pt x="36" y="152"/>
                  <a:pt x="36" y="153"/>
                </a:cubicBezTo>
                <a:cubicBezTo>
                  <a:pt x="35" y="152"/>
                  <a:pt x="32" y="154"/>
                  <a:pt x="31" y="154"/>
                </a:cubicBezTo>
                <a:cubicBezTo>
                  <a:pt x="31" y="154"/>
                  <a:pt x="30" y="155"/>
                  <a:pt x="31" y="155"/>
                </a:cubicBezTo>
                <a:cubicBezTo>
                  <a:pt x="31" y="156"/>
                  <a:pt x="30" y="155"/>
                  <a:pt x="30" y="156"/>
                </a:cubicBezTo>
                <a:cubicBezTo>
                  <a:pt x="29" y="156"/>
                  <a:pt x="30" y="155"/>
                  <a:pt x="30" y="155"/>
                </a:cubicBezTo>
                <a:cubicBezTo>
                  <a:pt x="30" y="155"/>
                  <a:pt x="30" y="155"/>
                  <a:pt x="30" y="155"/>
                </a:cubicBezTo>
                <a:cubicBezTo>
                  <a:pt x="31" y="154"/>
                  <a:pt x="30" y="154"/>
                  <a:pt x="30" y="154"/>
                </a:cubicBezTo>
                <a:cubicBezTo>
                  <a:pt x="30" y="154"/>
                  <a:pt x="30" y="154"/>
                  <a:pt x="29" y="155"/>
                </a:cubicBezTo>
                <a:cubicBezTo>
                  <a:pt x="29" y="155"/>
                  <a:pt x="29" y="155"/>
                  <a:pt x="29" y="155"/>
                </a:cubicBezTo>
                <a:cubicBezTo>
                  <a:pt x="29" y="155"/>
                  <a:pt x="29" y="155"/>
                  <a:pt x="29" y="156"/>
                </a:cubicBezTo>
                <a:cubicBezTo>
                  <a:pt x="29" y="156"/>
                  <a:pt x="28" y="156"/>
                  <a:pt x="28" y="156"/>
                </a:cubicBezTo>
                <a:cubicBezTo>
                  <a:pt x="30" y="156"/>
                  <a:pt x="32" y="156"/>
                  <a:pt x="34" y="155"/>
                </a:cubicBezTo>
                <a:cubicBezTo>
                  <a:pt x="35" y="155"/>
                  <a:pt x="34" y="156"/>
                  <a:pt x="35" y="156"/>
                </a:cubicBezTo>
                <a:cubicBezTo>
                  <a:pt x="35" y="156"/>
                  <a:pt x="35" y="156"/>
                  <a:pt x="35" y="155"/>
                </a:cubicBezTo>
                <a:cubicBezTo>
                  <a:pt x="36" y="156"/>
                  <a:pt x="35" y="156"/>
                  <a:pt x="35" y="157"/>
                </a:cubicBezTo>
                <a:cubicBezTo>
                  <a:pt x="34" y="157"/>
                  <a:pt x="32" y="156"/>
                  <a:pt x="31" y="158"/>
                </a:cubicBezTo>
                <a:cubicBezTo>
                  <a:pt x="31" y="158"/>
                  <a:pt x="30" y="157"/>
                  <a:pt x="30" y="158"/>
                </a:cubicBezTo>
                <a:cubicBezTo>
                  <a:pt x="30" y="158"/>
                  <a:pt x="30" y="158"/>
                  <a:pt x="30" y="158"/>
                </a:cubicBezTo>
                <a:cubicBezTo>
                  <a:pt x="29" y="158"/>
                  <a:pt x="30" y="159"/>
                  <a:pt x="30" y="159"/>
                </a:cubicBezTo>
                <a:cubicBezTo>
                  <a:pt x="28" y="158"/>
                  <a:pt x="28" y="159"/>
                  <a:pt x="28" y="159"/>
                </a:cubicBezTo>
                <a:cubicBezTo>
                  <a:pt x="27" y="159"/>
                  <a:pt x="27" y="159"/>
                  <a:pt x="27" y="159"/>
                </a:cubicBezTo>
                <a:cubicBezTo>
                  <a:pt x="27" y="159"/>
                  <a:pt x="27" y="159"/>
                  <a:pt x="27" y="159"/>
                </a:cubicBezTo>
                <a:cubicBezTo>
                  <a:pt x="27" y="159"/>
                  <a:pt x="27" y="159"/>
                  <a:pt x="27" y="159"/>
                </a:cubicBezTo>
                <a:cubicBezTo>
                  <a:pt x="27" y="159"/>
                  <a:pt x="27" y="159"/>
                  <a:pt x="27" y="159"/>
                </a:cubicBezTo>
                <a:cubicBezTo>
                  <a:pt x="27" y="160"/>
                  <a:pt x="26" y="160"/>
                  <a:pt x="26" y="160"/>
                </a:cubicBezTo>
                <a:cubicBezTo>
                  <a:pt x="26" y="159"/>
                  <a:pt x="27" y="159"/>
                  <a:pt x="26" y="159"/>
                </a:cubicBezTo>
                <a:cubicBezTo>
                  <a:pt x="26" y="159"/>
                  <a:pt x="26" y="159"/>
                  <a:pt x="25" y="159"/>
                </a:cubicBezTo>
                <a:cubicBezTo>
                  <a:pt x="25" y="159"/>
                  <a:pt x="25" y="159"/>
                  <a:pt x="25" y="160"/>
                </a:cubicBezTo>
                <a:cubicBezTo>
                  <a:pt x="24" y="160"/>
                  <a:pt x="24" y="160"/>
                  <a:pt x="22" y="159"/>
                </a:cubicBezTo>
                <a:cubicBezTo>
                  <a:pt x="23" y="161"/>
                  <a:pt x="22" y="159"/>
                  <a:pt x="21" y="160"/>
                </a:cubicBezTo>
                <a:cubicBezTo>
                  <a:pt x="21" y="160"/>
                  <a:pt x="22" y="160"/>
                  <a:pt x="22" y="159"/>
                </a:cubicBezTo>
                <a:cubicBezTo>
                  <a:pt x="21" y="160"/>
                  <a:pt x="21" y="160"/>
                  <a:pt x="20" y="160"/>
                </a:cubicBezTo>
                <a:cubicBezTo>
                  <a:pt x="20" y="160"/>
                  <a:pt x="20" y="161"/>
                  <a:pt x="20" y="160"/>
                </a:cubicBezTo>
                <a:cubicBezTo>
                  <a:pt x="20" y="161"/>
                  <a:pt x="20" y="161"/>
                  <a:pt x="20" y="162"/>
                </a:cubicBezTo>
                <a:cubicBezTo>
                  <a:pt x="20" y="161"/>
                  <a:pt x="21" y="162"/>
                  <a:pt x="22" y="161"/>
                </a:cubicBezTo>
                <a:cubicBezTo>
                  <a:pt x="22" y="162"/>
                  <a:pt x="21" y="162"/>
                  <a:pt x="22" y="162"/>
                </a:cubicBezTo>
                <a:cubicBezTo>
                  <a:pt x="22" y="162"/>
                  <a:pt x="22" y="161"/>
                  <a:pt x="22" y="161"/>
                </a:cubicBezTo>
                <a:cubicBezTo>
                  <a:pt x="22" y="161"/>
                  <a:pt x="23" y="161"/>
                  <a:pt x="23" y="160"/>
                </a:cubicBezTo>
                <a:cubicBezTo>
                  <a:pt x="23" y="161"/>
                  <a:pt x="24" y="160"/>
                  <a:pt x="24" y="160"/>
                </a:cubicBezTo>
                <a:cubicBezTo>
                  <a:pt x="25" y="161"/>
                  <a:pt x="24" y="161"/>
                  <a:pt x="24" y="161"/>
                </a:cubicBezTo>
                <a:cubicBezTo>
                  <a:pt x="24" y="161"/>
                  <a:pt x="24" y="161"/>
                  <a:pt x="24" y="161"/>
                </a:cubicBezTo>
                <a:cubicBezTo>
                  <a:pt x="25" y="161"/>
                  <a:pt x="25" y="161"/>
                  <a:pt x="26" y="161"/>
                </a:cubicBezTo>
                <a:cubicBezTo>
                  <a:pt x="26" y="161"/>
                  <a:pt x="26" y="160"/>
                  <a:pt x="26" y="160"/>
                </a:cubicBezTo>
                <a:cubicBezTo>
                  <a:pt x="27" y="160"/>
                  <a:pt x="26" y="161"/>
                  <a:pt x="27" y="161"/>
                </a:cubicBezTo>
                <a:cubicBezTo>
                  <a:pt x="27" y="161"/>
                  <a:pt x="28" y="161"/>
                  <a:pt x="28" y="161"/>
                </a:cubicBezTo>
                <a:cubicBezTo>
                  <a:pt x="28" y="161"/>
                  <a:pt x="28" y="161"/>
                  <a:pt x="28" y="161"/>
                </a:cubicBezTo>
                <a:cubicBezTo>
                  <a:pt x="28" y="161"/>
                  <a:pt x="28" y="161"/>
                  <a:pt x="28" y="161"/>
                </a:cubicBezTo>
                <a:cubicBezTo>
                  <a:pt x="28" y="161"/>
                  <a:pt x="28" y="161"/>
                  <a:pt x="28" y="161"/>
                </a:cubicBezTo>
                <a:cubicBezTo>
                  <a:pt x="28" y="161"/>
                  <a:pt x="28" y="161"/>
                  <a:pt x="29" y="161"/>
                </a:cubicBezTo>
                <a:cubicBezTo>
                  <a:pt x="30" y="161"/>
                  <a:pt x="31" y="161"/>
                  <a:pt x="32" y="161"/>
                </a:cubicBezTo>
                <a:cubicBezTo>
                  <a:pt x="33" y="159"/>
                  <a:pt x="34" y="160"/>
                  <a:pt x="35" y="160"/>
                </a:cubicBezTo>
                <a:cubicBezTo>
                  <a:pt x="36" y="161"/>
                  <a:pt x="37" y="158"/>
                  <a:pt x="39" y="159"/>
                </a:cubicBezTo>
                <a:cubicBezTo>
                  <a:pt x="39" y="159"/>
                  <a:pt x="39" y="159"/>
                  <a:pt x="39" y="158"/>
                </a:cubicBezTo>
                <a:cubicBezTo>
                  <a:pt x="40" y="159"/>
                  <a:pt x="40" y="159"/>
                  <a:pt x="41" y="159"/>
                </a:cubicBezTo>
                <a:cubicBezTo>
                  <a:pt x="40" y="159"/>
                  <a:pt x="40" y="159"/>
                  <a:pt x="40" y="160"/>
                </a:cubicBezTo>
                <a:cubicBezTo>
                  <a:pt x="40" y="159"/>
                  <a:pt x="39" y="160"/>
                  <a:pt x="39" y="160"/>
                </a:cubicBezTo>
                <a:cubicBezTo>
                  <a:pt x="39" y="160"/>
                  <a:pt x="39" y="160"/>
                  <a:pt x="39" y="160"/>
                </a:cubicBezTo>
                <a:cubicBezTo>
                  <a:pt x="39" y="161"/>
                  <a:pt x="38" y="161"/>
                  <a:pt x="38" y="161"/>
                </a:cubicBezTo>
                <a:cubicBezTo>
                  <a:pt x="38" y="161"/>
                  <a:pt x="38" y="160"/>
                  <a:pt x="39" y="160"/>
                </a:cubicBezTo>
                <a:cubicBezTo>
                  <a:pt x="38" y="160"/>
                  <a:pt x="37" y="161"/>
                  <a:pt x="36" y="161"/>
                </a:cubicBezTo>
                <a:cubicBezTo>
                  <a:pt x="37" y="161"/>
                  <a:pt x="37" y="161"/>
                  <a:pt x="37" y="161"/>
                </a:cubicBezTo>
                <a:cubicBezTo>
                  <a:pt x="36" y="161"/>
                  <a:pt x="36" y="162"/>
                  <a:pt x="35" y="162"/>
                </a:cubicBezTo>
                <a:cubicBezTo>
                  <a:pt x="35" y="162"/>
                  <a:pt x="36" y="162"/>
                  <a:pt x="35" y="161"/>
                </a:cubicBezTo>
                <a:cubicBezTo>
                  <a:pt x="35" y="162"/>
                  <a:pt x="35" y="162"/>
                  <a:pt x="35" y="162"/>
                </a:cubicBezTo>
                <a:cubicBezTo>
                  <a:pt x="33" y="162"/>
                  <a:pt x="32" y="163"/>
                  <a:pt x="32" y="163"/>
                </a:cubicBezTo>
                <a:cubicBezTo>
                  <a:pt x="32" y="163"/>
                  <a:pt x="31" y="163"/>
                  <a:pt x="30" y="163"/>
                </a:cubicBezTo>
                <a:cubicBezTo>
                  <a:pt x="30" y="164"/>
                  <a:pt x="30" y="164"/>
                  <a:pt x="31" y="164"/>
                </a:cubicBezTo>
                <a:cubicBezTo>
                  <a:pt x="30" y="165"/>
                  <a:pt x="30" y="164"/>
                  <a:pt x="29" y="165"/>
                </a:cubicBezTo>
                <a:cubicBezTo>
                  <a:pt x="29" y="164"/>
                  <a:pt x="29" y="164"/>
                  <a:pt x="29" y="163"/>
                </a:cubicBezTo>
                <a:cubicBezTo>
                  <a:pt x="28" y="163"/>
                  <a:pt x="28" y="164"/>
                  <a:pt x="28" y="165"/>
                </a:cubicBezTo>
                <a:cubicBezTo>
                  <a:pt x="28" y="165"/>
                  <a:pt x="26" y="164"/>
                  <a:pt x="27" y="165"/>
                </a:cubicBezTo>
                <a:cubicBezTo>
                  <a:pt x="26" y="165"/>
                  <a:pt x="25" y="165"/>
                  <a:pt x="26" y="165"/>
                </a:cubicBezTo>
                <a:cubicBezTo>
                  <a:pt x="25" y="166"/>
                  <a:pt x="24" y="166"/>
                  <a:pt x="23" y="166"/>
                </a:cubicBezTo>
                <a:cubicBezTo>
                  <a:pt x="23" y="166"/>
                  <a:pt x="23" y="166"/>
                  <a:pt x="23" y="165"/>
                </a:cubicBezTo>
                <a:cubicBezTo>
                  <a:pt x="23" y="165"/>
                  <a:pt x="23" y="165"/>
                  <a:pt x="22" y="164"/>
                </a:cubicBezTo>
                <a:cubicBezTo>
                  <a:pt x="22" y="165"/>
                  <a:pt x="23" y="165"/>
                  <a:pt x="22" y="165"/>
                </a:cubicBezTo>
                <a:cubicBezTo>
                  <a:pt x="22" y="166"/>
                  <a:pt x="23" y="165"/>
                  <a:pt x="23" y="165"/>
                </a:cubicBezTo>
                <a:cubicBezTo>
                  <a:pt x="23" y="166"/>
                  <a:pt x="22" y="167"/>
                  <a:pt x="21" y="166"/>
                </a:cubicBezTo>
                <a:cubicBezTo>
                  <a:pt x="20" y="166"/>
                  <a:pt x="20" y="168"/>
                  <a:pt x="19" y="168"/>
                </a:cubicBezTo>
                <a:cubicBezTo>
                  <a:pt x="19" y="168"/>
                  <a:pt x="19" y="168"/>
                  <a:pt x="19" y="168"/>
                </a:cubicBezTo>
                <a:cubicBezTo>
                  <a:pt x="18" y="168"/>
                  <a:pt x="18" y="168"/>
                  <a:pt x="18" y="167"/>
                </a:cubicBezTo>
                <a:cubicBezTo>
                  <a:pt x="18" y="167"/>
                  <a:pt x="18" y="169"/>
                  <a:pt x="17" y="168"/>
                </a:cubicBezTo>
                <a:cubicBezTo>
                  <a:pt x="17" y="168"/>
                  <a:pt x="17" y="168"/>
                  <a:pt x="17" y="167"/>
                </a:cubicBezTo>
                <a:cubicBezTo>
                  <a:pt x="16" y="168"/>
                  <a:pt x="15" y="169"/>
                  <a:pt x="14" y="168"/>
                </a:cubicBezTo>
                <a:cubicBezTo>
                  <a:pt x="13" y="169"/>
                  <a:pt x="13" y="169"/>
                  <a:pt x="13" y="169"/>
                </a:cubicBezTo>
                <a:cubicBezTo>
                  <a:pt x="13" y="169"/>
                  <a:pt x="13" y="170"/>
                  <a:pt x="13" y="170"/>
                </a:cubicBezTo>
                <a:cubicBezTo>
                  <a:pt x="12" y="169"/>
                  <a:pt x="11" y="171"/>
                  <a:pt x="10" y="170"/>
                </a:cubicBezTo>
                <a:cubicBezTo>
                  <a:pt x="11" y="170"/>
                  <a:pt x="11" y="169"/>
                  <a:pt x="11" y="170"/>
                </a:cubicBezTo>
                <a:cubicBezTo>
                  <a:pt x="11" y="169"/>
                  <a:pt x="9" y="170"/>
                  <a:pt x="9" y="170"/>
                </a:cubicBezTo>
                <a:cubicBezTo>
                  <a:pt x="8" y="171"/>
                  <a:pt x="9" y="170"/>
                  <a:pt x="10" y="170"/>
                </a:cubicBezTo>
                <a:cubicBezTo>
                  <a:pt x="9" y="171"/>
                  <a:pt x="9" y="170"/>
                  <a:pt x="9" y="171"/>
                </a:cubicBezTo>
                <a:cubicBezTo>
                  <a:pt x="9" y="171"/>
                  <a:pt x="9" y="172"/>
                  <a:pt x="9" y="172"/>
                </a:cubicBezTo>
                <a:cubicBezTo>
                  <a:pt x="9" y="172"/>
                  <a:pt x="9" y="172"/>
                  <a:pt x="9" y="172"/>
                </a:cubicBezTo>
                <a:cubicBezTo>
                  <a:pt x="9" y="172"/>
                  <a:pt x="9" y="172"/>
                  <a:pt x="9" y="173"/>
                </a:cubicBezTo>
                <a:cubicBezTo>
                  <a:pt x="8" y="172"/>
                  <a:pt x="8" y="172"/>
                  <a:pt x="7" y="172"/>
                </a:cubicBezTo>
                <a:cubicBezTo>
                  <a:pt x="7" y="171"/>
                  <a:pt x="8" y="172"/>
                  <a:pt x="8" y="171"/>
                </a:cubicBezTo>
                <a:cubicBezTo>
                  <a:pt x="8" y="171"/>
                  <a:pt x="7" y="171"/>
                  <a:pt x="7" y="171"/>
                </a:cubicBezTo>
                <a:cubicBezTo>
                  <a:pt x="7" y="171"/>
                  <a:pt x="6" y="172"/>
                  <a:pt x="6" y="172"/>
                </a:cubicBezTo>
                <a:cubicBezTo>
                  <a:pt x="6" y="172"/>
                  <a:pt x="6" y="172"/>
                  <a:pt x="6" y="172"/>
                </a:cubicBezTo>
                <a:cubicBezTo>
                  <a:pt x="5" y="171"/>
                  <a:pt x="5" y="172"/>
                  <a:pt x="5" y="171"/>
                </a:cubicBezTo>
                <a:cubicBezTo>
                  <a:pt x="5" y="172"/>
                  <a:pt x="5" y="172"/>
                  <a:pt x="5" y="172"/>
                </a:cubicBezTo>
                <a:cubicBezTo>
                  <a:pt x="5" y="173"/>
                  <a:pt x="4" y="173"/>
                  <a:pt x="3" y="173"/>
                </a:cubicBezTo>
                <a:cubicBezTo>
                  <a:pt x="3" y="174"/>
                  <a:pt x="3" y="173"/>
                  <a:pt x="4" y="173"/>
                </a:cubicBezTo>
                <a:cubicBezTo>
                  <a:pt x="4" y="173"/>
                  <a:pt x="4" y="173"/>
                  <a:pt x="4" y="173"/>
                </a:cubicBezTo>
                <a:cubicBezTo>
                  <a:pt x="4" y="173"/>
                  <a:pt x="4" y="174"/>
                  <a:pt x="3" y="174"/>
                </a:cubicBezTo>
                <a:cubicBezTo>
                  <a:pt x="3" y="175"/>
                  <a:pt x="4" y="175"/>
                  <a:pt x="4" y="174"/>
                </a:cubicBezTo>
                <a:cubicBezTo>
                  <a:pt x="4" y="174"/>
                  <a:pt x="3" y="175"/>
                  <a:pt x="4" y="175"/>
                </a:cubicBezTo>
                <a:cubicBezTo>
                  <a:pt x="4" y="175"/>
                  <a:pt x="3" y="176"/>
                  <a:pt x="4" y="176"/>
                </a:cubicBezTo>
                <a:cubicBezTo>
                  <a:pt x="4" y="176"/>
                  <a:pt x="4" y="176"/>
                  <a:pt x="4" y="175"/>
                </a:cubicBezTo>
                <a:cubicBezTo>
                  <a:pt x="4" y="175"/>
                  <a:pt x="4" y="175"/>
                  <a:pt x="5" y="175"/>
                </a:cubicBezTo>
                <a:cubicBezTo>
                  <a:pt x="5" y="175"/>
                  <a:pt x="5" y="175"/>
                  <a:pt x="5" y="174"/>
                </a:cubicBezTo>
                <a:cubicBezTo>
                  <a:pt x="6" y="174"/>
                  <a:pt x="6" y="174"/>
                  <a:pt x="7" y="173"/>
                </a:cubicBezTo>
                <a:cubicBezTo>
                  <a:pt x="8" y="174"/>
                  <a:pt x="9" y="173"/>
                  <a:pt x="10" y="173"/>
                </a:cubicBezTo>
                <a:cubicBezTo>
                  <a:pt x="10" y="174"/>
                  <a:pt x="8" y="174"/>
                  <a:pt x="9" y="175"/>
                </a:cubicBezTo>
                <a:cubicBezTo>
                  <a:pt x="10" y="174"/>
                  <a:pt x="11" y="175"/>
                  <a:pt x="12" y="173"/>
                </a:cubicBezTo>
                <a:cubicBezTo>
                  <a:pt x="13" y="174"/>
                  <a:pt x="13" y="174"/>
                  <a:pt x="13" y="173"/>
                </a:cubicBezTo>
                <a:cubicBezTo>
                  <a:pt x="14" y="173"/>
                  <a:pt x="14" y="174"/>
                  <a:pt x="14" y="174"/>
                </a:cubicBezTo>
                <a:cubicBezTo>
                  <a:pt x="14" y="175"/>
                  <a:pt x="14" y="174"/>
                  <a:pt x="14" y="174"/>
                </a:cubicBezTo>
                <a:cubicBezTo>
                  <a:pt x="14" y="174"/>
                  <a:pt x="14" y="173"/>
                  <a:pt x="14" y="173"/>
                </a:cubicBezTo>
                <a:cubicBezTo>
                  <a:pt x="15" y="174"/>
                  <a:pt x="15" y="172"/>
                  <a:pt x="16" y="172"/>
                </a:cubicBezTo>
                <a:cubicBezTo>
                  <a:pt x="15" y="173"/>
                  <a:pt x="15" y="174"/>
                  <a:pt x="15" y="174"/>
                </a:cubicBezTo>
                <a:cubicBezTo>
                  <a:pt x="15" y="175"/>
                  <a:pt x="16" y="173"/>
                  <a:pt x="17" y="173"/>
                </a:cubicBezTo>
                <a:cubicBezTo>
                  <a:pt x="17" y="173"/>
                  <a:pt x="18" y="173"/>
                  <a:pt x="18" y="172"/>
                </a:cubicBezTo>
                <a:cubicBezTo>
                  <a:pt x="18" y="172"/>
                  <a:pt x="18" y="172"/>
                  <a:pt x="18" y="172"/>
                </a:cubicBezTo>
                <a:cubicBezTo>
                  <a:pt x="18" y="172"/>
                  <a:pt x="18" y="172"/>
                  <a:pt x="18" y="172"/>
                </a:cubicBezTo>
                <a:cubicBezTo>
                  <a:pt x="19" y="172"/>
                  <a:pt x="18" y="172"/>
                  <a:pt x="19" y="172"/>
                </a:cubicBezTo>
                <a:cubicBezTo>
                  <a:pt x="20" y="172"/>
                  <a:pt x="21" y="171"/>
                  <a:pt x="22" y="171"/>
                </a:cubicBezTo>
                <a:cubicBezTo>
                  <a:pt x="22" y="171"/>
                  <a:pt x="22" y="171"/>
                  <a:pt x="22" y="171"/>
                </a:cubicBezTo>
                <a:cubicBezTo>
                  <a:pt x="21" y="172"/>
                  <a:pt x="21" y="172"/>
                  <a:pt x="20" y="173"/>
                </a:cubicBezTo>
                <a:cubicBezTo>
                  <a:pt x="21" y="173"/>
                  <a:pt x="21" y="172"/>
                  <a:pt x="22" y="172"/>
                </a:cubicBezTo>
                <a:cubicBezTo>
                  <a:pt x="23" y="172"/>
                  <a:pt x="22" y="172"/>
                  <a:pt x="22" y="172"/>
                </a:cubicBezTo>
                <a:cubicBezTo>
                  <a:pt x="22" y="172"/>
                  <a:pt x="22" y="172"/>
                  <a:pt x="22" y="171"/>
                </a:cubicBezTo>
                <a:cubicBezTo>
                  <a:pt x="23" y="172"/>
                  <a:pt x="23" y="172"/>
                  <a:pt x="23" y="172"/>
                </a:cubicBezTo>
                <a:cubicBezTo>
                  <a:pt x="23" y="172"/>
                  <a:pt x="23" y="172"/>
                  <a:pt x="23" y="172"/>
                </a:cubicBezTo>
                <a:cubicBezTo>
                  <a:pt x="23" y="171"/>
                  <a:pt x="23" y="172"/>
                  <a:pt x="23" y="172"/>
                </a:cubicBezTo>
                <a:cubicBezTo>
                  <a:pt x="23" y="172"/>
                  <a:pt x="22" y="171"/>
                  <a:pt x="22" y="171"/>
                </a:cubicBezTo>
                <a:cubicBezTo>
                  <a:pt x="22" y="171"/>
                  <a:pt x="22" y="170"/>
                  <a:pt x="23" y="170"/>
                </a:cubicBezTo>
                <a:cubicBezTo>
                  <a:pt x="22" y="171"/>
                  <a:pt x="24" y="171"/>
                  <a:pt x="23" y="171"/>
                </a:cubicBezTo>
                <a:cubicBezTo>
                  <a:pt x="24" y="171"/>
                  <a:pt x="24" y="170"/>
                  <a:pt x="24" y="170"/>
                </a:cubicBezTo>
                <a:cubicBezTo>
                  <a:pt x="25" y="171"/>
                  <a:pt x="24" y="171"/>
                  <a:pt x="24" y="172"/>
                </a:cubicBezTo>
                <a:cubicBezTo>
                  <a:pt x="23" y="172"/>
                  <a:pt x="24" y="172"/>
                  <a:pt x="24" y="173"/>
                </a:cubicBezTo>
                <a:cubicBezTo>
                  <a:pt x="25" y="173"/>
                  <a:pt x="25" y="172"/>
                  <a:pt x="25" y="172"/>
                </a:cubicBezTo>
                <a:cubicBezTo>
                  <a:pt x="25" y="173"/>
                  <a:pt x="25" y="173"/>
                  <a:pt x="25" y="174"/>
                </a:cubicBezTo>
                <a:cubicBezTo>
                  <a:pt x="26" y="174"/>
                  <a:pt x="26" y="173"/>
                  <a:pt x="26" y="174"/>
                </a:cubicBezTo>
                <a:cubicBezTo>
                  <a:pt x="26" y="173"/>
                  <a:pt x="26" y="174"/>
                  <a:pt x="25" y="173"/>
                </a:cubicBezTo>
                <a:cubicBezTo>
                  <a:pt x="26" y="173"/>
                  <a:pt x="26" y="173"/>
                  <a:pt x="27" y="173"/>
                </a:cubicBezTo>
                <a:cubicBezTo>
                  <a:pt x="26" y="172"/>
                  <a:pt x="26" y="172"/>
                  <a:pt x="26" y="171"/>
                </a:cubicBezTo>
                <a:cubicBezTo>
                  <a:pt x="26" y="171"/>
                  <a:pt x="26" y="171"/>
                  <a:pt x="26" y="171"/>
                </a:cubicBezTo>
                <a:cubicBezTo>
                  <a:pt x="27" y="171"/>
                  <a:pt x="26" y="172"/>
                  <a:pt x="27" y="172"/>
                </a:cubicBezTo>
                <a:cubicBezTo>
                  <a:pt x="27" y="171"/>
                  <a:pt x="30" y="171"/>
                  <a:pt x="30" y="172"/>
                </a:cubicBezTo>
                <a:cubicBezTo>
                  <a:pt x="30" y="171"/>
                  <a:pt x="31" y="171"/>
                  <a:pt x="31" y="171"/>
                </a:cubicBezTo>
                <a:cubicBezTo>
                  <a:pt x="31" y="171"/>
                  <a:pt x="31" y="171"/>
                  <a:pt x="32" y="172"/>
                </a:cubicBezTo>
                <a:cubicBezTo>
                  <a:pt x="31" y="172"/>
                  <a:pt x="31" y="172"/>
                  <a:pt x="30" y="172"/>
                </a:cubicBezTo>
                <a:cubicBezTo>
                  <a:pt x="30" y="173"/>
                  <a:pt x="32" y="172"/>
                  <a:pt x="32" y="172"/>
                </a:cubicBezTo>
                <a:cubicBezTo>
                  <a:pt x="33" y="172"/>
                  <a:pt x="32" y="172"/>
                  <a:pt x="33" y="173"/>
                </a:cubicBezTo>
                <a:cubicBezTo>
                  <a:pt x="33" y="172"/>
                  <a:pt x="34" y="171"/>
                  <a:pt x="35" y="172"/>
                </a:cubicBezTo>
                <a:cubicBezTo>
                  <a:pt x="35" y="171"/>
                  <a:pt x="35" y="171"/>
                  <a:pt x="35" y="171"/>
                </a:cubicBezTo>
                <a:cubicBezTo>
                  <a:pt x="35" y="171"/>
                  <a:pt x="35" y="170"/>
                  <a:pt x="36" y="170"/>
                </a:cubicBezTo>
                <a:cubicBezTo>
                  <a:pt x="36" y="170"/>
                  <a:pt x="36" y="170"/>
                  <a:pt x="36" y="170"/>
                </a:cubicBezTo>
                <a:cubicBezTo>
                  <a:pt x="36" y="170"/>
                  <a:pt x="36" y="170"/>
                  <a:pt x="37" y="169"/>
                </a:cubicBezTo>
                <a:cubicBezTo>
                  <a:pt x="37" y="169"/>
                  <a:pt x="37" y="169"/>
                  <a:pt x="37" y="169"/>
                </a:cubicBezTo>
                <a:cubicBezTo>
                  <a:pt x="38" y="169"/>
                  <a:pt x="36" y="170"/>
                  <a:pt x="37" y="170"/>
                </a:cubicBezTo>
                <a:cubicBezTo>
                  <a:pt x="37" y="169"/>
                  <a:pt x="38" y="169"/>
                  <a:pt x="38" y="169"/>
                </a:cubicBezTo>
                <a:cubicBezTo>
                  <a:pt x="38" y="170"/>
                  <a:pt x="38" y="170"/>
                  <a:pt x="38" y="170"/>
                </a:cubicBezTo>
                <a:cubicBezTo>
                  <a:pt x="37" y="171"/>
                  <a:pt x="36" y="171"/>
                  <a:pt x="35" y="172"/>
                </a:cubicBezTo>
                <a:cubicBezTo>
                  <a:pt x="35" y="172"/>
                  <a:pt x="36" y="172"/>
                  <a:pt x="36" y="172"/>
                </a:cubicBezTo>
                <a:cubicBezTo>
                  <a:pt x="36" y="172"/>
                  <a:pt x="36" y="172"/>
                  <a:pt x="36" y="172"/>
                </a:cubicBezTo>
                <a:cubicBezTo>
                  <a:pt x="36" y="172"/>
                  <a:pt x="36" y="172"/>
                  <a:pt x="36" y="172"/>
                </a:cubicBezTo>
                <a:cubicBezTo>
                  <a:pt x="36" y="172"/>
                  <a:pt x="36" y="172"/>
                  <a:pt x="36" y="172"/>
                </a:cubicBezTo>
                <a:cubicBezTo>
                  <a:pt x="36" y="172"/>
                  <a:pt x="37" y="172"/>
                  <a:pt x="36" y="172"/>
                </a:cubicBezTo>
                <a:cubicBezTo>
                  <a:pt x="37" y="172"/>
                  <a:pt x="37" y="172"/>
                  <a:pt x="37" y="172"/>
                </a:cubicBezTo>
                <a:cubicBezTo>
                  <a:pt x="37" y="172"/>
                  <a:pt x="37" y="172"/>
                  <a:pt x="36" y="172"/>
                </a:cubicBezTo>
                <a:cubicBezTo>
                  <a:pt x="37" y="170"/>
                  <a:pt x="40" y="172"/>
                  <a:pt x="41" y="170"/>
                </a:cubicBezTo>
                <a:cubicBezTo>
                  <a:pt x="41" y="170"/>
                  <a:pt x="41" y="170"/>
                  <a:pt x="41" y="170"/>
                </a:cubicBezTo>
                <a:cubicBezTo>
                  <a:pt x="41" y="171"/>
                  <a:pt x="41" y="171"/>
                  <a:pt x="40" y="172"/>
                </a:cubicBezTo>
                <a:cubicBezTo>
                  <a:pt x="41" y="171"/>
                  <a:pt x="41" y="171"/>
                  <a:pt x="42" y="171"/>
                </a:cubicBezTo>
                <a:cubicBezTo>
                  <a:pt x="42" y="171"/>
                  <a:pt x="42" y="171"/>
                  <a:pt x="42" y="170"/>
                </a:cubicBezTo>
                <a:cubicBezTo>
                  <a:pt x="42" y="170"/>
                  <a:pt x="42" y="170"/>
                  <a:pt x="42" y="170"/>
                </a:cubicBezTo>
                <a:cubicBezTo>
                  <a:pt x="42" y="170"/>
                  <a:pt x="42" y="170"/>
                  <a:pt x="43" y="170"/>
                </a:cubicBezTo>
                <a:cubicBezTo>
                  <a:pt x="42" y="170"/>
                  <a:pt x="42" y="170"/>
                  <a:pt x="42" y="170"/>
                </a:cubicBezTo>
                <a:cubicBezTo>
                  <a:pt x="42" y="171"/>
                  <a:pt x="44" y="172"/>
                  <a:pt x="44" y="171"/>
                </a:cubicBezTo>
                <a:cubicBezTo>
                  <a:pt x="45" y="171"/>
                  <a:pt x="46" y="171"/>
                  <a:pt x="47" y="170"/>
                </a:cubicBezTo>
                <a:cubicBezTo>
                  <a:pt x="47" y="170"/>
                  <a:pt x="47" y="171"/>
                  <a:pt x="48" y="170"/>
                </a:cubicBezTo>
                <a:cubicBezTo>
                  <a:pt x="49" y="170"/>
                  <a:pt x="51" y="170"/>
                  <a:pt x="52" y="169"/>
                </a:cubicBezTo>
                <a:cubicBezTo>
                  <a:pt x="52" y="170"/>
                  <a:pt x="53" y="169"/>
                  <a:pt x="53" y="169"/>
                </a:cubicBezTo>
                <a:cubicBezTo>
                  <a:pt x="53" y="170"/>
                  <a:pt x="53" y="170"/>
                  <a:pt x="52" y="170"/>
                </a:cubicBezTo>
                <a:cubicBezTo>
                  <a:pt x="53" y="170"/>
                  <a:pt x="53" y="170"/>
                  <a:pt x="53" y="171"/>
                </a:cubicBezTo>
                <a:cubicBezTo>
                  <a:pt x="53" y="170"/>
                  <a:pt x="54" y="170"/>
                  <a:pt x="55" y="169"/>
                </a:cubicBezTo>
                <a:cubicBezTo>
                  <a:pt x="54" y="170"/>
                  <a:pt x="54" y="169"/>
                  <a:pt x="53" y="169"/>
                </a:cubicBezTo>
                <a:cubicBezTo>
                  <a:pt x="54" y="169"/>
                  <a:pt x="54" y="169"/>
                  <a:pt x="54" y="169"/>
                </a:cubicBezTo>
                <a:cubicBezTo>
                  <a:pt x="54" y="169"/>
                  <a:pt x="54" y="169"/>
                  <a:pt x="53" y="169"/>
                </a:cubicBezTo>
                <a:cubicBezTo>
                  <a:pt x="53" y="169"/>
                  <a:pt x="54" y="169"/>
                  <a:pt x="54" y="168"/>
                </a:cubicBezTo>
                <a:cubicBezTo>
                  <a:pt x="54" y="169"/>
                  <a:pt x="54" y="169"/>
                  <a:pt x="54" y="169"/>
                </a:cubicBezTo>
                <a:cubicBezTo>
                  <a:pt x="54" y="169"/>
                  <a:pt x="55" y="169"/>
                  <a:pt x="55" y="169"/>
                </a:cubicBezTo>
                <a:cubicBezTo>
                  <a:pt x="55" y="169"/>
                  <a:pt x="55" y="169"/>
                  <a:pt x="55" y="169"/>
                </a:cubicBezTo>
                <a:cubicBezTo>
                  <a:pt x="56" y="169"/>
                  <a:pt x="56" y="169"/>
                  <a:pt x="56" y="168"/>
                </a:cubicBezTo>
                <a:cubicBezTo>
                  <a:pt x="56" y="169"/>
                  <a:pt x="57" y="169"/>
                  <a:pt x="57" y="169"/>
                </a:cubicBezTo>
                <a:cubicBezTo>
                  <a:pt x="57" y="169"/>
                  <a:pt x="57" y="169"/>
                  <a:pt x="57" y="169"/>
                </a:cubicBezTo>
                <a:cubicBezTo>
                  <a:pt x="57" y="169"/>
                  <a:pt x="57" y="169"/>
                  <a:pt x="57" y="169"/>
                </a:cubicBezTo>
                <a:cubicBezTo>
                  <a:pt x="57" y="169"/>
                  <a:pt x="57" y="169"/>
                  <a:pt x="57" y="169"/>
                </a:cubicBezTo>
                <a:cubicBezTo>
                  <a:pt x="57" y="169"/>
                  <a:pt x="57" y="169"/>
                  <a:pt x="57" y="169"/>
                </a:cubicBezTo>
                <a:cubicBezTo>
                  <a:pt x="57" y="169"/>
                  <a:pt x="57" y="169"/>
                  <a:pt x="57" y="169"/>
                </a:cubicBezTo>
                <a:cubicBezTo>
                  <a:pt x="57" y="169"/>
                  <a:pt x="57" y="169"/>
                  <a:pt x="57" y="169"/>
                </a:cubicBezTo>
                <a:cubicBezTo>
                  <a:pt x="57" y="170"/>
                  <a:pt x="57" y="170"/>
                  <a:pt x="56" y="170"/>
                </a:cubicBezTo>
                <a:cubicBezTo>
                  <a:pt x="56" y="170"/>
                  <a:pt x="57" y="170"/>
                  <a:pt x="58" y="170"/>
                </a:cubicBezTo>
                <a:cubicBezTo>
                  <a:pt x="58" y="170"/>
                  <a:pt x="58" y="170"/>
                  <a:pt x="58" y="169"/>
                </a:cubicBezTo>
                <a:cubicBezTo>
                  <a:pt x="58" y="169"/>
                  <a:pt x="58" y="169"/>
                  <a:pt x="58" y="168"/>
                </a:cubicBezTo>
                <a:cubicBezTo>
                  <a:pt x="59" y="168"/>
                  <a:pt x="60" y="168"/>
                  <a:pt x="60" y="168"/>
                </a:cubicBezTo>
                <a:cubicBezTo>
                  <a:pt x="61" y="169"/>
                  <a:pt x="60" y="168"/>
                  <a:pt x="60" y="168"/>
                </a:cubicBezTo>
                <a:cubicBezTo>
                  <a:pt x="61" y="168"/>
                  <a:pt x="61" y="168"/>
                  <a:pt x="61" y="167"/>
                </a:cubicBezTo>
                <a:cubicBezTo>
                  <a:pt x="61" y="168"/>
                  <a:pt x="61" y="168"/>
                  <a:pt x="61" y="168"/>
                </a:cubicBezTo>
                <a:cubicBezTo>
                  <a:pt x="61" y="168"/>
                  <a:pt x="61" y="168"/>
                  <a:pt x="61" y="168"/>
                </a:cubicBezTo>
                <a:cubicBezTo>
                  <a:pt x="61" y="168"/>
                  <a:pt x="61" y="168"/>
                  <a:pt x="61" y="168"/>
                </a:cubicBezTo>
                <a:cubicBezTo>
                  <a:pt x="62" y="168"/>
                  <a:pt x="62" y="168"/>
                  <a:pt x="62" y="168"/>
                </a:cubicBezTo>
                <a:cubicBezTo>
                  <a:pt x="62" y="168"/>
                  <a:pt x="62" y="168"/>
                  <a:pt x="62" y="168"/>
                </a:cubicBezTo>
                <a:cubicBezTo>
                  <a:pt x="62" y="168"/>
                  <a:pt x="62" y="168"/>
                  <a:pt x="62" y="168"/>
                </a:cubicBezTo>
                <a:cubicBezTo>
                  <a:pt x="62" y="168"/>
                  <a:pt x="62" y="168"/>
                  <a:pt x="62" y="168"/>
                </a:cubicBezTo>
                <a:cubicBezTo>
                  <a:pt x="63" y="168"/>
                  <a:pt x="62" y="168"/>
                  <a:pt x="62" y="169"/>
                </a:cubicBezTo>
                <a:cubicBezTo>
                  <a:pt x="63" y="169"/>
                  <a:pt x="63" y="168"/>
                  <a:pt x="64" y="167"/>
                </a:cubicBezTo>
                <a:cubicBezTo>
                  <a:pt x="64" y="167"/>
                  <a:pt x="64" y="167"/>
                  <a:pt x="64" y="167"/>
                </a:cubicBezTo>
                <a:cubicBezTo>
                  <a:pt x="64" y="167"/>
                  <a:pt x="64" y="167"/>
                  <a:pt x="64" y="167"/>
                </a:cubicBezTo>
                <a:cubicBezTo>
                  <a:pt x="64" y="168"/>
                  <a:pt x="64" y="168"/>
                  <a:pt x="65" y="168"/>
                </a:cubicBezTo>
                <a:cubicBezTo>
                  <a:pt x="65" y="168"/>
                  <a:pt x="65" y="168"/>
                  <a:pt x="66" y="168"/>
                </a:cubicBezTo>
                <a:cubicBezTo>
                  <a:pt x="66" y="168"/>
                  <a:pt x="65" y="168"/>
                  <a:pt x="65" y="168"/>
                </a:cubicBezTo>
                <a:cubicBezTo>
                  <a:pt x="65" y="167"/>
                  <a:pt x="65" y="167"/>
                  <a:pt x="65" y="167"/>
                </a:cubicBezTo>
                <a:cubicBezTo>
                  <a:pt x="65" y="167"/>
                  <a:pt x="65" y="167"/>
                  <a:pt x="65" y="167"/>
                </a:cubicBezTo>
                <a:cubicBezTo>
                  <a:pt x="65" y="166"/>
                  <a:pt x="66" y="167"/>
                  <a:pt x="66" y="166"/>
                </a:cubicBezTo>
                <a:cubicBezTo>
                  <a:pt x="65" y="166"/>
                  <a:pt x="66" y="167"/>
                  <a:pt x="65" y="167"/>
                </a:cubicBezTo>
                <a:cubicBezTo>
                  <a:pt x="65" y="166"/>
                  <a:pt x="65" y="166"/>
                  <a:pt x="64" y="166"/>
                </a:cubicBezTo>
                <a:cubicBezTo>
                  <a:pt x="65" y="165"/>
                  <a:pt x="66" y="165"/>
                  <a:pt x="66" y="165"/>
                </a:cubicBezTo>
                <a:cubicBezTo>
                  <a:pt x="66" y="166"/>
                  <a:pt x="65" y="165"/>
                  <a:pt x="65" y="166"/>
                </a:cubicBezTo>
                <a:cubicBezTo>
                  <a:pt x="66" y="166"/>
                  <a:pt x="66" y="166"/>
                  <a:pt x="66" y="167"/>
                </a:cubicBezTo>
                <a:cubicBezTo>
                  <a:pt x="66" y="167"/>
                  <a:pt x="67" y="167"/>
                  <a:pt x="67" y="167"/>
                </a:cubicBezTo>
                <a:cubicBezTo>
                  <a:pt x="68" y="167"/>
                  <a:pt x="68" y="166"/>
                  <a:pt x="68" y="166"/>
                </a:cubicBezTo>
                <a:cubicBezTo>
                  <a:pt x="68" y="167"/>
                  <a:pt x="68" y="167"/>
                  <a:pt x="68" y="167"/>
                </a:cubicBezTo>
                <a:cubicBezTo>
                  <a:pt x="68" y="167"/>
                  <a:pt x="68" y="167"/>
                  <a:pt x="68" y="167"/>
                </a:cubicBezTo>
                <a:cubicBezTo>
                  <a:pt x="68" y="167"/>
                  <a:pt x="68" y="167"/>
                  <a:pt x="68" y="167"/>
                </a:cubicBezTo>
                <a:cubicBezTo>
                  <a:pt x="68" y="167"/>
                  <a:pt x="68" y="167"/>
                  <a:pt x="68" y="167"/>
                </a:cubicBezTo>
                <a:cubicBezTo>
                  <a:pt x="68" y="167"/>
                  <a:pt x="67" y="167"/>
                  <a:pt x="67" y="168"/>
                </a:cubicBezTo>
                <a:cubicBezTo>
                  <a:pt x="68" y="168"/>
                  <a:pt x="68" y="167"/>
                  <a:pt x="68" y="167"/>
                </a:cubicBezTo>
                <a:cubicBezTo>
                  <a:pt x="68" y="167"/>
                  <a:pt x="68" y="168"/>
                  <a:pt x="68" y="168"/>
                </a:cubicBezTo>
                <a:cubicBezTo>
                  <a:pt x="68" y="167"/>
                  <a:pt x="69" y="168"/>
                  <a:pt x="69" y="167"/>
                </a:cubicBezTo>
                <a:cubicBezTo>
                  <a:pt x="70" y="167"/>
                  <a:pt x="69" y="167"/>
                  <a:pt x="69" y="167"/>
                </a:cubicBezTo>
                <a:cubicBezTo>
                  <a:pt x="69" y="166"/>
                  <a:pt x="70" y="166"/>
                  <a:pt x="70" y="167"/>
                </a:cubicBezTo>
                <a:cubicBezTo>
                  <a:pt x="70" y="167"/>
                  <a:pt x="70" y="167"/>
                  <a:pt x="70" y="167"/>
                </a:cubicBezTo>
                <a:cubicBezTo>
                  <a:pt x="70" y="167"/>
                  <a:pt x="71" y="167"/>
                  <a:pt x="71" y="167"/>
                </a:cubicBezTo>
                <a:cubicBezTo>
                  <a:pt x="71" y="167"/>
                  <a:pt x="72" y="167"/>
                  <a:pt x="72" y="167"/>
                </a:cubicBezTo>
                <a:cubicBezTo>
                  <a:pt x="71" y="167"/>
                  <a:pt x="71" y="167"/>
                  <a:pt x="71" y="168"/>
                </a:cubicBezTo>
                <a:cubicBezTo>
                  <a:pt x="70" y="168"/>
                  <a:pt x="70" y="168"/>
                  <a:pt x="70" y="168"/>
                </a:cubicBezTo>
                <a:cubicBezTo>
                  <a:pt x="70" y="168"/>
                  <a:pt x="70" y="168"/>
                  <a:pt x="70" y="168"/>
                </a:cubicBezTo>
                <a:cubicBezTo>
                  <a:pt x="70" y="168"/>
                  <a:pt x="70" y="168"/>
                  <a:pt x="70" y="167"/>
                </a:cubicBezTo>
                <a:cubicBezTo>
                  <a:pt x="70" y="167"/>
                  <a:pt x="70" y="167"/>
                  <a:pt x="70" y="167"/>
                </a:cubicBezTo>
                <a:cubicBezTo>
                  <a:pt x="70" y="167"/>
                  <a:pt x="70" y="167"/>
                  <a:pt x="70" y="167"/>
                </a:cubicBezTo>
                <a:cubicBezTo>
                  <a:pt x="70" y="168"/>
                  <a:pt x="69" y="168"/>
                  <a:pt x="69" y="168"/>
                </a:cubicBezTo>
                <a:cubicBezTo>
                  <a:pt x="69" y="168"/>
                  <a:pt x="69" y="168"/>
                  <a:pt x="69" y="168"/>
                </a:cubicBezTo>
                <a:cubicBezTo>
                  <a:pt x="69" y="168"/>
                  <a:pt x="69" y="169"/>
                  <a:pt x="69" y="168"/>
                </a:cubicBezTo>
                <a:cubicBezTo>
                  <a:pt x="68" y="168"/>
                  <a:pt x="69" y="168"/>
                  <a:pt x="69" y="168"/>
                </a:cubicBezTo>
                <a:cubicBezTo>
                  <a:pt x="68" y="167"/>
                  <a:pt x="68" y="168"/>
                  <a:pt x="68" y="168"/>
                </a:cubicBezTo>
                <a:cubicBezTo>
                  <a:pt x="68" y="168"/>
                  <a:pt x="68" y="168"/>
                  <a:pt x="68" y="168"/>
                </a:cubicBezTo>
                <a:cubicBezTo>
                  <a:pt x="68" y="168"/>
                  <a:pt x="68" y="168"/>
                  <a:pt x="68" y="168"/>
                </a:cubicBezTo>
                <a:cubicBezTo>
                  <a:pt x="68" y="168"/>
                  <a:pt x="68" y="168"/>
                  <a:pt x="68" y="168"/>
                </a:cubicBezTo>
                <a:cubicBezTo>
                  <a:pt x="68" y="168"/>
                  <a:pt x="67" y="168"/>
                  <a:pt x="67" y="169"/>
                </a:cubicBezTo>
                <a:cubicBezTo>
                  <a:pt x="67" y="168"/>
                  <a:pt x="67" y="168"/>
                  <a:pt x="67" y="168"/>
                </a:cubicBezTo>
                <a:cubicBezTo>
                  <a:pt x="67" y="169"/>
                  <a:pt x="65" y="170"/>
                  <a:pt x="64" y="169"/>
                </a:cubicBezTo>
                <a:cubicBezTo>
                  <a:pt x="64" y="169"/>
                  <a:pt x="64" y="169"/>
                  <a:pt x="64" y="169"/>
                </a:cubicBezTo>
                <a:cubicBezTo>
                  <a:pt x="63" y="169"/>
                  <a:pt x="63" y="169"/>
                  <a:pt x="63" y="169"/>
                </a:cubicBezTo>
                <a:cubicBezTo>
                  <a:pt x="63" y="169"/>
                  <a:pt x="63" y="169"/>
                  <a:pt x="63" y="169"/>
                </a:cubicBezTo>
                <a:cubicBezTo>
                  <a:pt x="63" y="170"/>
                  <a:pt x="63" y="170"/>
                  <a:pt x="63" y="170"/>
                </a:cubicBezTo>
                <a:cubicBezTo>
                  <a:pt x="62" y="169"/>
                  <a:pt x="61" y="170"/>
                  <a:pt x="61" y="169"/>
                </a:cubicBezTo>
                <a:cubicBezTo>
                  <a:pt x="61" y="171"/>
                  <a:pt x="58" y="169"/>
                  <a:pt x="58" y="171"/>
                </a:cubicBezTo>
                <a:cubicBezTo>
                  <a:pt x="58" y="171"/>
                  <a:pt x="57" y="171"/>
                  <a:pt x="57" y="171"/>
                </a:cubicBezTo>
                <a:cubicBezTo>
                  <a:pt x="57" y="171"/>
                  <a:pt x="57" y="171"/>
                  <a:pt x="57" y="171"/>
                </a:cubicBezTo>
                <a:cubicBezTo>
                  <a:pt x="57" y="170"/>
                  <a:pt x="57" y="170"/>
                  <a:pt x="57" y="170"/>
                </a:cubicBezTo>
                <a:cubicBezTo>
                  <a:pt x="58" y="170"/>
                  <a:pt x="59" y="170"/>
                  <a:pt x="59" y="169"/>
                </a:cubicBezTo>
                <a:cubicBezTo>
                  <a:pt x="58" y="170"/>
                  <a:pt x="57" y="170"/>
                  <a:pt x="56" y="170"/>
                </a:cubicBezTo>
                <a:cubicBezTo>
                  <a:pt x="56" y="170"/>
                  <a:pt x="56" y="170"/>
                  <a:pt x="56" y="170"/>
                </a:cubicBezTo>
                <a:cubicBezTo>
                  <a:pt x="55" y="170"/>
                  <a:pt x="56" y="170"/>
                  <a:pt x="56" y="171"/>
                </a:cubicBezTo>
                <a:cubicBezTo>
                  <a:pt x="56" y="171"/>
                  <a:pt x="56" y="171"/>
                  <a:pt x="57" y="171"/>
                </a:cubicBezTo>
                <a:cubicBezTo>
                  <a:pt x="56" y="171"/>
                  <a:pt x="55" y="171"/>
                  <a:pt x="55" y="171"/>
                </a:cubicBezTo>
                <a:cubicBezTo>
                  <a:pt x="54" y="171"/>
                  <a:pt x="55" y="171"/>
                  <a:pt x="54" y="171"/>
                </a:cubicBezTo>
                <a:cubicBezTo>
                  <a:pt x="54" y="172"/>
                  <a:pt x="52" y="172"/>
                  <a:pt x="51" y="172"/>
                </a:cubicBezTo>
                <a:cubicBezTo>
                  <a:pt x="51" y="172"/>
                  <a:pt x="51" y="172"/>
                  <a:pt x="51" y="172"/>
                </a:cubicBezTo>
                <a:cubicBezTo>
                  <a:pt x="51" y="171"/>
                  <a:pt x="52" y="172"/>
                  <a:pt x="51" y="171"/>
                </a:cubicBezTo>
                <a:cubicBezTo>
                  <a:pt x="51" y="171"/>
                  <a:pt x="51" y="172"/>
                  <a:pt x="51" y="171"/>
                </a:cubicBezTo>
                <a:cubicBezTo>
                  <a:pt x="51" y="172"/>
                  <a:pt x="50" y="172"/>
                  <a:pt x="49" y="172"/>
                </a:cubicBezTo>
                <a:cubicBezTo>
                  <a:pt x="49" y="172"/>
                  <a:pt x="49" y="172"/>
                  <a:pt x="49" y="172"/>
                </a:cubicBezTo>
                <a:cubicBezTo>
                  <a:pt x="49" y="173"/>
                  <a:pt x="48" y="173"/>
                  <a:pt x="47" y="173"/>
                </a:cubicBezTo>
                <a:cubicBezTo>
                  <a:pt x="47" y="174"/>
                  <a:pt x="47" y="174"/>
                  <a:pt x="47" y="174"/>
                </a:cubicBezTo>
                <a:cubicBezTo>
                  <a:pt x="47" y="174"/>
                  <a:pt x="46" y="174"/>
                  <a:pt x="46" y="174"/>
                </a:cubicBezTo>
                <a:cubicBezTo>
                  <a:pt x="47" y="173"/>
                  <a:pt x="47" y="173"/>
                  <a:pt x="47" y="172"/>
                </a:cubicBezTo>
                <a:cubicBezTo>
                  <a:pt x="46" y="173"/>
                  <a:pt x="45" y="174"/>
                  <a:pt x="44" y="174"/>
                </a:cubicBezTo>
                <a:cubicBezTo>
                  <a:pt x="44" y="174"/>
                  <a:pt x="44" y="174"/>
                  <a:pt x="44" y="174"/>
                </a:cubicBezTo>
                <a:cubicBezTo>
                  <a:pt x="44" y="174"/>
                  <a:pt x="44" y="174"/>
                  <a:pt x="43" y="174"/>
                </a:cubicBezTo>
                <a:cubicBezTo>
                  <a:pt x="43" y="175"/>
                  <a:pt x="44" y="175"/>
                  <a:pt x="44" y="175"/>
                </a:cubicBezTo>
                <a:cubicBezTo>
                  <a:pt x="44" y="175"/>
                  <a:pt x="43" y="175"/>
                  <a:pt x="43" y="176"/>
                </a:cubicBezTo>
                <a:cubicBezTo>
                  <a:pt x="43" y="175"/>
                  <a:pt x="43" y="175"/>
                  <a:pt x="43" y="175"/>
                </a:cubicBezTo>
                <a:cubicBezTo>
                  <a:pt x="43" y="176"/>
                  <a:pt x="42" y="175"/>
                  <a:pt x="41" y="176"/>
                </a:cubicBezTo>
                <a:cubicBezTo>
                  <a:pt x="41" y="175"/>
                  <a:pt x="41" y="175"/>
                  <a:pt x="40" y="175"/>
                </a:cubicBezTo>
                <a:cubicBezTo>
                  <a:pt x="40" y="176"/>
                  <a:pt x="37" y="176"/>
                  <a:pt x="37" y="177"/>
                </a:cubicBezTo>
                <a:cubicBezTo>
                  <a:pt x="36" y="177"/>
                  <a:pt x="35" y="177"/>
                  <a:pt x="36" y="176"/>
                </a:cubicBezTo>
                <a:cubicBezTo>
                  <a:pt x="35" y="176"/>
                  <a:pt x="35" y="177"/>
                  <a:pt x="36" y="177"/>
                </a:cubicBezTo>
                <a:cubicBezTo>
                  <a:pt x="35" y="177"/>
                  <a:pt x="35" y="177"/>
                  <a:pt x="35" y="177"/>
                </a:cubicBezTo>
                <a:cubicBezTo>
                  <a:pt x="35" y="177"/>
                  <a:pt x="35" y="177"/>
                  <a:pt x="35" y="177"/>
                </a:cubicBezTo>
                <a:cubicBezTo>
                  <a:pt x="35" y="177"/>
                  <a:pt x="35" y="177"/>
                  <a:pt x="35" y="177"/>
                </a:cubicBezTo>
                <a:cubicBezTo>
                  <a:pt x="35" y="177"/>
                  <a:pt x="34" y="176"/>
                  <a:pt x="34" y="177"/>
                </a:cubicBezTo>
                <a:cubicBezTo>
                  <a:pt x="34" y="177"/>
                  <a:pt x="34" y="177"/>
                  <a:pt x="35" y="177"/>
                </a:cubicBezTo>
                <a:cubicBezTo>
                  <a:pt x="35" y="177"/>
                  <a:pt x="35" y="177"/>
                  <a:pt x="35" y="177"/>
                </a:cubicBezTo>
                <a:cubicBezTo>
                  <a:pt x="35" y="177"/>
                  <a:pt x="35" y="177"/>
                  <a:pt x="35" y="177"/>
                </a:cubicBezTo>
                <a:cubicBezTo>
                  <a:pt x="35" y="177"/>
                  <a:pt x="34" y="178"/>
                  <a:pt x="34" y="178"/>
                </a:cubicBezTo>
                <a:cubicBezTo>
                  <a:pt x="34" y="177"/>
                  <a:pt x="34" y="177"/>
                  <a:pt x="34" y="177"/>
                </a:cubicBezTo>
                <a:cubicBezTo>
                  <a:pt x="34" y="177"/>
                  <a:pt x="34" y="178"/>
                  <a:pt x="34" y="178"/>
                </a:cubicBezTo>
                <a:cubicBezTo>
                  <a:pt x="33" y="178"/>
                  <a:pt x="32" y="178"/>
                  <a:pt x="32" y="178"/>
                </a:cubicBezTo>
                <a:cubicBezTo>
                  <a:pt x="31" y="178"/>
                  <a:pt x="31" y="179"/>
                  <a:pt x="31" y="179"/>
                </a:cubicBezTo>
                <a:cubicBezTo>
                  <a:pt x="31" y="178"/>
                  <a:pt x="31" y="178"/>
                  <a:pt x="30" y="178"/>
                </a:cubicBezTo>
                <a:cubicBezTo>
                  <a:pt x="30" y="178"/>
                  <a:pt x="31" y="178"/>
                  <a:pt x="31" y="179"/>
                </a:cubicBezTo>
                <a:cubicBezTo>
                  <a:pt x="30" y="179"/>
                  <a:pt x="30" y="179"/>
                  <a:pt x="29" y="179"/>
                </a:cubicBezTo>
                <a:cubicBezTo>
                  <a:pt x="29" y="179"/>
                  <a:pt x="29" y="179"/>
                  <a:pt x="29" y="178"/>
                </a:cubicBezTo>
                <a:cubicBezTo>
                  <a:pt x="28" y="179"/>
                  <a:pt x="29" y="179"/>
                  <a:pt x="29" y="180"/>
                </a:cubicBezTo>
                <a:cubicBezTo>
                  <a:pt x="29" y="180"/>
                  <a:pt x="28" y="180"/>
                  <a:pt x="28" y="180"/>
                </a:cubicBezTo>
                <a:cubicBezTo>
                  <a:pt x="28" y="180"/>
                  <a:pt x="28" y="180"/>
                  <a:pt x="28" y="180"/>
                </a:cubicBezTo>
                <a:cubicBezTo>
                  <a:pt x="28" y="180"/>
                  <a:pt x="28" y="179"/>
                  <a:pt x="28" y="179"/>
                </a:cubicBezTo>
                <a:cubicBezTo>
                  <a:pt x="28" y="179"/>
                  <a:pt x="27" y="179"/>
                  <a:pt x="28" y="180"/>
                </a:cubicBezTo>
                <a:cubicBezTo>
                  <a:pt x="27" y="180"/>
                  <a:pt x="27" y="180"/>
                  <a:pt x="27" y="180"/>
                </a:cubicBezTo>
                <a:cubicBezTo>
                  <a:pt x="26" y="179"/>
                  <a:pt x="27" y="180"/>
                  <a:pt x="26" y="179"/>
                </a:cubicBezTo>
                <a:cubicBezTo>
                  <a:pt x="25" y="180"/>
                  <a:pt x="25" y="180"/>
                  <a:pt x="24" y="180"/>
                </a:cubicBezTo>
                <a:cubicBezTo>
                  <a:pt x="24" y="180"/>
                  <a:pt x="25" y="180"/>
                  <a:pt x="24" y="181"/>
                </a:cubicBezTo>
                <a:cubicBezTo>
                  <a:pt x="25" y="181"/>
                  <a:pt x="25" y="181"/>
                  <a:pt x="25" y="181"/>
                </a:cubicBezTo>
                <a:cubicBezTo>
                  <a:pt x="25" y="181"/>
                  <a:pt x="25" y="181"/>
                  <a:pt x="26" y="181"/>
                </a:cubicBezTo>
                <a:cubicBezTo>
                  <a:pt x="26" y="181"/>
                  <a:pt x="26" y="181"/>
                  <a:pt x="26" y="181"/>
                </a:cubicBezTo>
                <a:cubicBezTo>
                  <a:pt x="26" y="181"/>
                  <a:pt x="26" y="180"/>
                  <a:pt x="27" y="180"/>
                </a:cubicBezTo>
                <a:cubicBezTo>
                  <a:pt x="27" y="180"/>
                  <a:pt x="27" y="180"/>
                  <a:pt x="27" y="180"/>
                </a:cubicBezTo>
                <a:cubicBezTo>
                  <a:pt x="27" y="180"/>
                  <a:pt x="28" y="181"/>
                  <a:pt x="28" y="181"/>
                </a:cubicBezTo>
                <a:cubicBezTo>
                  <a:pt x="28" y="181"/>
                  <a:pt x="28" y="181"/>
                  <a:pt x="29" y="181"/>
                </a:cubicBezTo>
                <a:cubicBezTo>
                  <a:pt x="29" y="181"/>
                  <a:pt x="29" y="181"/>
                  <a:pt x="29" y="181"/>
                </a:cubicBezTo>
                <a:cubicBezTo>
                  <a:pt x="29" y="181"/>
                  <a:pt x="29" y="181"/>
                  <a:pt x="29" y="180"/>
                </a:cubicBezTo>
                <a:cubicBezTo>
                  <a:pt x="29" y="180"/>
                  <a:pt x="29" y="180"/>
                  <a:pt x="29" y="180"/>
                </a:cubicBezTo>
                <a:cubicBezTo>
                  <a:pt x="30" y="181"/>
                  <a:pt x="29" y="181"/>
                  <a:pt x="29" y="181"/>
                </a:cubicBezTo>
                <a:cubicBezTo>
                  <a:pt x="29" y="181"/>
                  <a:pt x="31" y="181"/>
                  <a:pt x="30" y="181"/>
                </a:cubicBezTo>
                <a:cubicBezTo>
                  <a:pt x="30" y="180"/>
                  <a:pt x="31" y="181"/>
                  <a:pt x="31" y="180"/>
                </a:cubicBezTo>
                <a:cubicBezTo>
                  <a:pt x="32" y="180"/>
                  <a:pt x="31" y="180"/>
                  <a:pt x="31" y="181"/>
                </a:cubicBezTo>
                <a:cubicBezTo>
                  <a:pt x="32" y="181"/>
                  <a:pt x="33" y="180"/>
                  <a:pt x="33" y="181"/>
                </a:cubicBezTo>
                <a:cubicBezTo>
                  <a:pt x="33" y="181"/>
                  <a:pt x="33" y="180"/>
                  <a:pt x="33" y="180"/>
                </a:cubicBezTo>
                <a:cubicBezTo>
                  <a:pt x="33" y="180"/>
                  <a:pt x="34" y="180"/>
                  <a:pt x="34" y="180"/>
                </a:cubicBezTo>
                <a:cubicBezTo>
                  <a:pt x="34" y="180"/>
                  <a:pt x="34" y="180"/>
                  <a:pt x="34" y="180"/>
                </a:cubicBezTo>
                <a:cubicBezTo>
                  <a:pt x="34" y="179"/>
                  <a:pt x="35" y="180"/>
                  <a:pt x="35" y="179"/>
                </a:cubicBezTo>
                <a:cubicBezTo>
                  <a:pt x="35" y="179"/>
                  <a:pt x="35" y="180"/>
                  <a:pt x="35" y="180"/>
                </a:cubicBezTo>
                <a:cubicBezTo>
                  <a:pt x="36" y="179"/>
                  <a:pt x="37" y="179"/>
                  <a:pt x="38" y="179"/>
                </a:cubicBezTo>
                <a:cubicBezTo>
                  <a:pt x="38" y="179"/>
                  <a:pt x="38" y="179"/>
                  <a:pt x="38" y="179"/>
                </a:cubicBezTo>
                <a:cubicBezTo>
                  <a:pt x="37" y="179"/>
                  <a:pt x="37" y="179"/>
                  <a:pt x="37" y="180"/>
                </a:cubicBezTo>
                <a:cubicBezTo>
                  <a:pt x="37" y="180"/>
                  <a:pt x="37" y="180"/>
                  <a:pt x="37" y="180"/>
                </a:cubicBezTo>
                <a:cubicBezTo>
                  <a:pt x="37" y="180"/>
                  <a:pt x="37" y="180"/>
                  <a:pt x="37" y="180"/>
                </a:cubicBezTo>
                <a:cubicBezTo>
                  <a:pt x="37" y="180"/>
                  <a:pt x="37" y="180"/>
                  <a:pt x="37" y="180"/>
                </a:cubicBezTo>
                <a:cubicBezTo>
                  <a:pt x="36" y="180"/>
                  <a:pt x="36" y="180"/>
                  <a:pt x="36" y="180"/>
                </a:cubicBezTo>
                <a:cubicBezTo>
                  <a:pt x="36" y="180"/>
                  <a:pt x="36" y="180"/>
                  <a:pt x="36" y="180"/>
                </a:cubicBezTo>
                <a:cubicBezTo>
                  <a:pt x="36" y="180"/>
                  <a:pt x="36" y="180"/>
                  <a:pt x="36" y="180"/>
                </a:cubicBezTo>
                <a:cubicBezTo>
                  <a:pt x="36" y="180"/>
                  <a:pt x="36" y="180"/>
                  <a:pt x="36" y="181"/>
                </a:cubicBezTo>
                <a:cubicBezTo>
                  <a:pt x="35" y="181"/>
                  <a:pt x="35" y="180"/>
                  <a:pt x="35" y="180"/>
                </a:cubicBezTo>
                <a:cubicBezTo>
                  <a:pt x="35" y="181"/>
                  <a:pt x="34" y="181"/>
                  <a:pt x="32" y="181"/>
                </a:cubicBezTo>
                <a:cubicBezTo>
                  <a:pt x="32" y="181"/>
                  <a:pt x="32" y="181"/>
                  <a:pt x="32" y="181"/>
                </a:cubicBezTo>
                <a:cubicBezTo>
                  <a:pt x="32" y="181"/>
                  <a:pt x="32" y="181"/>
                  <a:pt x="31" y="182"/>
                </a:cubicBezTo>
                <a:cubicBezTo>
                  <a:pt x="32" y="182"/>
                  <a:pt x="32" y="182"/>
                  <a:pt x="32" y="182"/>
                </a:cubicBezTo>
                <a:cubicBezTo>
                  <a:pt x="32" y="182"/>
                  <a:pt x="32" y="182"/>
                  <a:pt x="32" y="182"/>
                </a:cubicBezTo>
                <a:cubicBezTo>
                  <a:pt x="33" y="182"/>
                  <a:pt x="33" y="182"/>
                  <a:pt x="33" y="182"/>
                </a:cubicBezTo>
                <a:cubicBezTo>
                  <a:pt x="33" y="182"/>
                  <a:pt x="33" y="182"/>
                  <a:pt x="33" y="182"/>
                </a:cubicBezTo>
                <a:cubicBezTo>
                  <a:pt x="34" y="181"/>
                  <a:pt x="35" y="182"/>
                  <a:pt x="36" y="182"/>
                </a:cubicBezTo>
                <a:cubicBezTo>
                  <a:pt x="35" y="182"/>
                  <a:pt x="34" y="182"/>
                  <a:pt x="34" y="182"/>
                </a:cubicBezTo>
                <a:cubicBezTo>
                  <a:pt x="34" y="182"/>
                  <a:pt x="35" y="182"/>
                  <a:pt x="35" y="183"/>
                </a:cubicBezTo>
                <a:cubicBezTo>
                  <a:pt x="35" y="183"/>
                  <a:pt x="34" y="183"/>
                  <a:pt x="34" y="184"/>
                </a:cubicBezTo>
                <a:cubicBezTo>
                  <a:pt x="34" y="183"/>
                  <a:pt x="34" y="183"/>
                  <a:pt x="33" y="183"/>
                </a:cubicBezTo>
                <a:cubicBezTo>
                  <a:pt x="33" y="183"/>
                  <a:pt x="33" y="183"/>
                  <a:pt x="33" y="183"/>
                </a:cubicBezTo>
                <a:cubicBezTo>
                  <a:pt x="32" y="183"/>
                  <a:pt x="33" y="183"/>
                  <a:pt x="33" y="183"/>
                </a:cubicBezTo>
                <a:cubicBezTo>
                  <a:pt x="32" y="182"/>
                  <a:pt x="32" y="183"/>
                  <a:pt x="32" y="183"/>
                </a:cubicBezTo>
                <a:cubicBezTo>
                  <a:pt x="32" y="183"/>
                  <a:pt x="31" y="183"/>
                  <a:pt x="31" y="184"/>
                </a:cubicBezTo>
                <a:cubicBezTo>
                  <a:pt x="30" y="184"/>
                  <a:pt x="31" y="183"/>
                  <a:pt x="30" y="183"/>
                </a:cubicBezTo>
                <a:cubicBezTo>
                  <a:pt x="30" y="184"/>
                  <a:pt x="29" y="183"/>
                  <a:pt x="28" y="183"/>
                </a:cubicBezTo>
                <a:cubicBezTo>
                  <a:pt x="28" y="184"/>
                  <a:pt x="28" y="183"/>
                  <a:pt x="27" y="184"/>
                </a:cubicBezTo>
                <a:cubicBezTo>
                  <a:pt x="27" y="183"/>
                  <a:pt x="27" y="183"/>
                  <a:pt x="27" y="183"/>
                </a:cubicBezTo>
                <a:cubicBezTo>
                  <a:pt x="26" y="183"/>
                  <a:pt x="26" y="183"/>
                  <a:pt x="25" y="183"/>
                </a:cubicBezTo>
                <a:cubicBezTo>
                  <a:pt x="25" y="184"/>
                  <a:pt x="25" y="184"/>
                  <a:pt x="25" y="185"/>
                </a:cubicBezTo>
                <a:cubicBezTo>
                  <a:pt x="25" y="185"/>
                  <a:pt x="24" y="185"/>
                  <a:pt x="24" y="186"/>
                </a:cubicBezTo>
                <a:cubicBezTo>
                  <a:pt x="24" y="186"/>
                  <a:pt x="24" y="185"/>
                  <a:pt x="24" y="185"/>
                </a:cubicBezTo>
                <a:cubicBezTo>
                  <a:pt x="23" y="185"/>
                  <a:pt x="23" y="186"/>
                  <a:pt x="23" y="185"/>
                </a:cubicBezTo>
                <a:cubicBezTo>
                  <a:pt x="22" y="186"/>
                  <a:pt x="23" y="186"/>
                  <a:pt x="22" y="186"/>
                </a:cubicBezTo>
                <a:cubicBezTo>
                  <a:pt x="22" y="186"/>
                  <a:pt x="22" y="185"/>
                  <a:pt x="22" y="185"/>
                </a:cubicBezTo>
                <a:cubicBezTo>
                  <a:pt x="22" y="184"/>
                  <a:pt x="23" y="185"/>
                  <a:pt x="23" y="185"/>
                </a:cubicBezTo>
                <a:cubicBezTo>
                  <a:pt x="23" y="184"/>
                  <a:pt x="22" y="185"/>
                  <a:pt x="22" y="185"/>
                </a:cubicBezTo>
                <a:cubicBezTo>
                  <a:pt x="21" y="185"/>
                  <a:pt x="21" y="185"/>
                  <a:pt x="21" y="185"/>
                </a:cubicBezTo>
                <a:cubicBezTo>
                  <a:pt x="20" y="185"/>
                  <a:pt x="19" y="186"/>
                  <a:pt x="19" y="186"/>
                </a:cubicBezTo>
                <a:cubicBezTo>
                  <a:pt x="19" y="186"/>
                  <a:pt x="19" y="186"/>
                  <a:pt x="19" y="186"/>
                </a:cubicBezTo>
                <a:cubicBezTo>
                  <a:pt x="18" y="186"/>
                  <a:pt x="18" y="187"/>
                  <a:pt x="17" y="186"/>
                </a:cubicBezTo>
                <a:cubicBezTo>
                  <a:pt x="17" y="187"/>
                  <a:pt x="17" y="187"/>
                  <a:pt x="17" y="187"/>
                </a:cubicBezTo>
                <a:cubicBezTo>
                  <a:pt x="17" y="187"/>
                  <a:pt x="18" y="188"/>
                  <a:pt x="18" y="187"/>
                </a:cubicBezTo>
                <a:cubicBezTo>
                  <a:pt x="19" y="187"/>
                  <a:pt x="19" y="188"/>
                  <a:pt x="20" y="188"/>
                </a:cubicBezTo>
                <a:cubicBezTo>
                  <a:pt x="19" y="189"/>
                  <a:pt x="19" y="188"/>
                  <a:pt x="18" y="188"/>
                </a:cubicBezTo>
                <a:cubicBezTo>
                  <a:pt x="18" y="189"/>
                  <a:pt x="19" y="188"/>
                  <a:pt x="19" y="189"/>
                </a:cubicBezTo>
                <a:cubicBezTo>
                  <a:pt x="19" y="188"/>
                  <a:pt x="20" y="188"/>
                  <a:pt x="20" y="189"/>
                </a:cubicBezTo>
                <a:cubicBezTo>
                  <a:pt x="20" y="188"/>
                  <a:pt x="21" y="188"/>
                  <a:pt x="20" y="188"/>
                </a:cubicBezTo>
                <a:cubicBezTo>
                  <a:pt x="20" y="188"/>
                  <a:pt x="20" y="188"/>
                  <a:pt x="20" y="187"/>
                </a:cubicBezTo>
                <a:cubicBezTo>
                  <a:pt x="20" y="187"/>
                  <a:pt x="20" y="188"/>
                  <a:pt x="20" y="187"/>
                </a:cubicBezTo>
                <a:cubicBezTo>
                  <a:pt x="21" y="187"/>
                  <a:pt x="20" y="188"/>
                  <a:pt x="21" y="188"/>
                </a:cubicBezTo>
                <a:cubicBezTo>
                  <a:pt x="21" y="187"/>
                  <a:pt x="22" y="188"/>
                  <a:pt x="22" y="187"/>
                </a:cubicBezTo>
                <a:cubicBezTo>
                  <a:pt x="22" y="188"/>
                  <a:pt x="22" y="188"/>
                  <a:pt x="22" y="188"/>
                </a:cubicBezTo>
                <a:cubicBezTo>
                  <a:pt x="23" y="188"/>
                  <a:pt x="24" y="189"/>
                  <a:pt x="24" y="188"/>
                </a:cubicBezTo>
                <a:cubicBezTo>
                  <a:pt x="25" y="189"/>
                  <a:pt x="25" y="188"/>
                  <a:pt x="26" y="189"/>
                </a:cubicBezTo>
                <a:cubicBezTo>
                  <a:pt x="27" y="188"/>
                  <a:pt x="26" y="188"/>
                  <a:pt x="27" y="188"/>
                </a:cubicBezTo>
                <a:cubicBezTo>
                  <a:pt x="27" y="188"/>
                  <a:pt x="27" y="188"/>
                  <a:pt x="27" y="188"/>
                </a:cubicBezTo>
                <a:cubicBezTo>
                  <a:pt x="28" y="189"/>
                  <a:pt x="28" y="188"/>
                  <a:pt x="29" y="189"/>
                </a:cubicBezTo>
                <a:cubicBezTo>
                  <a:pt x="29" y="188"/>
                  <a:pt x="29" y="188"/>
                  <a:pt x="28" y="188"/>
                </a:cubicBezTo>
                <a:cubicBezTo>
                  <a:pt x="28" y="187"/>
                  <a:pt x="29" y="188"/>
                  <a:pt x="29" y="187"/>
                </a:cubicBezTo>
                <a:cubicBezTo>
                  <a:pt x="29" y="187"/>
                  <a:pt x="29" y="188"/>
                  <a:pt x="29" y="187"/>
                </a:cubicBezTo>
                <a:cubicBezTo>
                  <a:pt x="30" y="188"/>
                  <a:pt x="30" y="188"/>
                  <a:pt x="29" y="188"/>
                </a:cubicBezTo>
                <a:cubicBezTo>
                  <a:pt x="30" y="188"/>
                  <a:pt x="31" y="188"/>
                  <a:pt x="32" y="188"/>
                </a:cubicBezTo>
                <a:cubicBezTo>
                  <a:pt x="31" y="187"/>
                  <a:pt x="33" y="189"/>
                  <a:pt x="33" y="187"/>
                </a:cubicBezTo>
                <a:cubicBezTo>
                  <a:pt x="33" y="188"/>
                  <a:pt x="33" y="187"/>
                  <a:pt x="34" y="188"/>
                </a:cubicBezTo>
                <a:cubicBezTo>
                  <a:pt x="33" y="188"/>
                  <a:pt x="33" y="188"/>
                  <a:pt x="32" y="188"/>
                </a:cubicBezTo>
                <a:cubicBezTo>
                  <a:pt x="32" y="189"/>
                  <a:pt x="31" y="189"/>
                  <a:pt x="30" y="188"/>
                </a:cubicBezTo>
                <a:cubicBezTo>
                  <a:pt x="30" y="189"/>
                  <a:pt x="30" y="189"/>
                  <a:pt x="30" y="190"/>
                </a:cubicBezTo>
                <a:cubicBezTo>
                  <a:pt x="31" y="188"/>
                  <a:pt x="34" y="190"/>
                  <a:pt x="34" y="188"/>
                </a:cubicBezTo>
                <a:cubicBezTo>
                  <a:pt x="35" y="187"/>
                  <a:pt x="36" y="187"/>
                  <a:pt x="36" y="187"/>
                </a:cubicBezTo>
                <a:cubicBezTo>
                  <a:pt x="37" y="187"/>
                  <a:pt x="36" y="187"/>
                  <a:pt x="36" y="187"/>
                </a:cubicBezTo>
                <a:cubicBezTo>
                  <a:pt x="36" y="186"/>
                  <a:pt x="36" y="186"/>
                  <a:pt x="36" y="186"/>
                </a:cubicBezTo>
                <a:cubicBezTo>
                  <a:pt x="37" y="186"/>
                  <a:pt x="37" y="186"/>
                  <a:pt x="37" y="186"/>
                </a:cubicBezTo>
                <a:cubicBezTo>
                  <a:pt x="37" y="186"/>
                  <a:pt x="37" y="186"/>
                  <a:pt x="36" y="187"/>
                </a:cubicBezTo>
                <a:cubicBezTo>
                  <a:pt x="37" y="187"/>
                  <a:pt x="37" y="187"/>
                  <a:pt x="38" y="187"/>
                </a:cubicBezTo>
                <a:cubicBezTo>
                  <a:pt x="38" y="186"/>
                  <a:pt x="38" y="186"/>
                  <a:pt x="38" y="186"/>
                </a:cubicBezTo>
                <a:cubicBezTo>
                  <a:pt x="38" y="186"/>
                  <a:pt x="38" y="186"/>
                  <a:pt x="39" y="186"/>
                </a:cubicBezTo>
                <a:cubicBezTo>
                  <a:pt x="39" y="186"/>
                  <a:pt x="39" y="187"/>
                  <a:pt x="39" y="187"/>
                </a:cubicBezTo>
                <a:cubicBezTo>
                  <a:pt x="40" y="187"/>
                  <a:pt x="39" y="186"/>
                  <a:pt x="40" y="186"/>
                </a:cubicBezTo>
                <a:cubicBezTo>
                  <a:pt x="40" y="186"/>
                  <a:pt x="40" y="185"/>
                  <a:pt x="39" y="185"/>
                </a:cubicBezTo>
                <a:cubicBezTo>
                  <a:pt x="40" y="185"/>
                  <a:pt x="40" y="185"/>
                  <a:pt x="40" y="185"/>
                </a:cubicBezTo>
                <a:cubicBezTo>
                  <a:pt x="40" y="186"/>
                  <a:pt x="42" y="186"/>
                  <a:pt x="43" y="186"/>
                </a:cubicBezTo>
                <a:cubicBezTo>
                  <a:pt x="42" y="187"/>
                  <a:pt x="40" y="186"/>
                  <a:pt x="41" y="187"/>
                </a:cubicBezTo>
                <a:cubicBezTo>
                  <a:pt x="40" y="188"/>
                  <a:pt x="39" y="187"/>
                  <a:pt x="38" y="188"/>
                </a:cubicBezTo>
                <a:cubicBezTo>
                  <a:pt x="39" y="189"/>
                  <a:pt x="39" y="188"/>
                  <a:pt x="40" y="188"/>
                </a:cubicBezTo>
                <a:cubicBezTo>
                  <a:pt x="39" y="189"/>
                  <a:pt x="39" y="188"/>
                  <a:pt x="39" y="189"/>
                </a:cubicBezTo>
                <a:cubicBezTo>
                  <a:pt x="38" y="188"/>
                  <a:pt x="38" y="189"/>
                  <a:pt x="38" y="188"/>
                </a:cubicBezTo>
                <a:cubicBezTo>
                  <a:pt x="37" y="189"/>
                  <a:pt x="38" y="189"/>
                  <a:pt x="38" y="190"/>
                </a:cubicBezTo>
                <a:cubicBezTo>
                  <a:pt x="38" y="190"/>
                  <a:pt x="37" y="189"/>
                  <a:pt x="37" y="189"/>
                </a:cubicBezTo>
                <a:cubicBezTo>
                  <a:pt x="37" y="190"/>
                  <a:pt x="37" y="189"/>
                  <a:pt x="36" y="190"/>
                </a:cubicBezTo>
                <a:cubicBezTo>
                  <a:pt x="36" y="190"/>
                  <a:pt x="36" y="190"/>
                  <a:pt x="36" y="189"/>
                </a:cubicBezTo>
                <a:cubicBezTo>
                  <a:pt x="35" y="190"/>
                  <a:pt x="35" y="190"/>
                  <a:pt x="35" y="190"/>
                </a:cubicBezTo>
                <a:cubicBezTo>
                  <a:pt x="34" y="190"/>
                  <a:pt x="34" y="190"/>
                  <a:pt x="33" y="191"/>
                </a:cubicBezTo>
                <a:cubicBezTo>
                  <a:pt x="33" y="191"/>
                  <a:pt x="33" y="190"/>
                  <a:pt x="33" y="190"/>
                </a:cubicBezTo>
                <a:cubicBezTo>
                  <a:pt x="33" y="190"/>
                  <a:pt x="35" y="190"/>
                  <a:pt x="34" y="189"/>
                </a:cubicBezTo>
                <a:cubicBezTo>
                  <a:pt x="34" y="189"/>
                  <a:pt x="34" y="189"/>
                  <a:pt x="33" y="190"/>
                </a:cubicBezTo>
                <a:cubicBezTo>
                  <a:pt x="33" y="189"/>
                  <a:pt x="33" y="189"/>
                  <a:pt x="33" y="189"/>
                </a:cubicBezTo>
                <a:cubicBezTo>
                  <a:pt x="33" y="190"/>
                  <a:pt x="33" y="190"/>
                  <a:pt x="32" y="190"/>
                </a:cubicBezTo>
                <a:cubicBezTo>
                  <a:pt x="31" y="190"/>
                  <a:pt x="32" y="191"/>
                  <a:pt x="32" y="191"/>
                </a:cubicBezTo>
                <a:cubicBezTo>
                  <a:pt x="32" y="191"/>
                  <a:pt x="32" y="191"/>
                  <a:pt x="32" y="192"/>
                </a:cubicBezTo>
                <a:cubicBezTo>
                  <a:pt x="31" y="191"/>
                  <a:pt x="31" y="191"/>
                  <a:pt x="31" y="191"/>
                </a:cubicBezTo>
                <a:cubicBezTo>
                  <a:pt x="31" y="190"/>
                  <a:pt x="31" y="191"/>
                  <a:pt x="30" y="190"/>
                </a:cubicBezTo>
                <a:cubicBezTo>
                  <a:pt x="30" y="191"/>
                  <a:pt x="30" y="191"/>
                  <a:pt x="30" y="191"/>
                </a:cubicBezTo>
                <a:cubicBezTo>
                  <a:pt x="30" y="192"/>
                  <a:pt x="28" y="191"/>
                  <a:pt x="28" y="192"/>
                </a:cubicBezTo>
                <a:cubicBezTo>
                  <a:pt x="27" y="192"/>
                  <a:pt x="26" y="193"/>
                  <a:pt x="25" y="193"/>
                </a:cubicBezTo>
                <a:cubicBezTo>
                  <a:pt x="24" y="193"/>
                  <a:pt x="24" y="193"/>
                  <a:pt x="23" y="193"/>
                </a:cubicBezTo>
                <a:cubicBezTo>
                  <a:pt x="24" y="194"/>
                  <a:pt x="24" y="194"/>
                  <a:pt x="24" y="195"/>
                </a:cubicBezTo>
                <a:cubicBezTo>
                  <a:pt x="24" y="195"/>
                  <a:pt x="24" y="195"/>
                  <a:pt x="25" y="195"/>
                </a:cubicBezTo>
                <a:cubicBezTo>
                  <a:pt x="25" y="194"/>
                  <a:pt x="25" y="195"/>
                  <a:pt x="25" y="194"/>
                </a:cubicBezTo>
                <a:cubicBezTo>
                  <a:pt x="25" y="194"/>
                  <a:pt x="26" y="194"/>
                  <a:pt x="26" y="193"/>
                </a:cubicBezTo>
                <a:cubicBezTo>
                  <a:pt x="27" y="193"/>
                  <a:pt x="26" y="194"/>
                  <a:pt x="26" y="195"/>
                </a:cubicBezTo>
                <a:cubicBezTo>
                  <a:pt x="27" y="195"/>
                  <a:pt x="27" y="194"/>
                  <a:pt x="28" y="195"/>
                </a:cubicBezTo>
                <a:cubicBezTo>
                  <a:pt x="28" y="195"/>
                  <a:pt x="29" y="194"/>
                  <a:pt x="30" y="194"/>
                </a:cubicBezTo>
                <a:cubicBezTo>
                  <a:pt x="30" y="195"/>
                  <a:pt x="29" y="195"/>
                  <a:pt x="29" y="195"/>
                </a:cubicBezTo>
                <a:cubicBezTo>
                  <a:pt x="29" y="195"/>
                  <a:pt x="30" y="195"/>
                  <a:pt x="30" y="195"/>
                </a:cubicBezTo>
                <a:cubicBezTo>
                  <a:pt x="30" y="195"/>
                  <a:pt x="30" y="195"/>
                  <a:pt x="31" y="195"/>
                </a:cubicBezTo>
                <a:cubicBezTo>
                  <a:pt x="31" y="194"/>
                  <a:pt x="33" y="195"/>
                  <a:pt x="33" y="194"/>
                </a:cubicBezTo>
                <a:cubicBezTo>
                  <a:pt x="34" y="194"/>
                  <a:pt x="33" y="195"/>
                  <a:pt x="33" y="195"/>
                </a:cubicBezTo>
                <a:cubicBezTo>
                  <a:pt x="34" y="195"/>
                  <a:pt x="34" y="195"/>
                  <a:pt x="34" y="195"/>
                </a:cubicBezTo>
                <a:cubicBezTo>
                  <a:pt x="34" y="195"/>
                  <a:pt x="34" y="194"/>
                  <a:pt x="33" y="194"/>
                </a:cubicBezTo>
                <a:cubicBezTo>
                  <a:pt x="33" y="194"/>
                  <a:pt x="33" y="194"/>
                  <a:pt x="33" y="193"/>
                </a:cubicBezTo>
                <a:cubicBezTo>
                  <a:pt x="33" y="193"/>
                  <a:pt x="34" y="193"/>
                  <a:pt x="34" y="193"/>
                </a:cubicBezTo>
                <a:cubicBezTo>
                  <a:pt x="34" y="193"/>
                  <a:pt x="34" y="194"/>
                  <a:pt x="34" y="194"/>
                </a:cubicBezTo>
                <a:cubicBezTo>
                  <a:pt x="35" y="193"/>
                  <a:pt x="34" y="193"/>
                  <a:pt x="34" y="193"/>
                </a:cubicBezTo>
                <a:cubicBezTo>
                  <a:pt x="35" y="193"/>
                  <a:pt x="35" y="193"/>
                  <a:pt x="35" y="193"/>
                </a:cubicBezTo>
                <a:cubicBezTo>
                  <a:pt x="35" y="193"/>
                  <a:pt x="35" y="193"/>
                  <a:pt x="35" y="194"/>
                </a:cubicBezTo>
                <a:cubicBezTo>
                  <a:pt x="35" y="194"/>
                  <a:pt x="34" y="193"/>
                  <a:pt x="34" y="194"/>
                </a:cubicBezTo>
                <a:cubicBezTo>
                  <a:pt x="38" y="193"/>
                  <a:pt x="42" y="192"/>
                  <a:pt x="46" y="191"/>
                </a:cubicBezTo>
                <a:cubicBezTo>
                  <a:pt x="45" y="190"/>
                  <a:pt x="47" y="190"/>
                  <a:pt x="47" y="191"/>
                </a:cubicBezTo>
                <a:cubicBezTo>
                  <a:pt x="47" y="190"/>
                  <a:pt x="47" y="190"/>
                  <a:pt x="47" y="189"/>
                </a:cubicBezTo>
                <a:cubicBezTo>
                  <a:pt x="47" y="189"/>
                  <a:pt x="48" y="190"/>
                  <a:pt x="48" y="189"/>
                </a:cubicBezTo>
                <a:cubicBezTo>
                  <a:pt x="49" y="189"/>
                  <a:pt x="48" y="190"/>
                  <a:pt x="48" y="190"/>
                </a:cubicBezTo>
                <a:cubicBezTo>
                  <a:pt x="49" y="190"/>
                  <a:pt x="49" y="189"/>
                  <a:pt x="50" y="189"/>
                </a:cubicBezTo>
                <a:cubicBezTo>
                  <a:pt x="50" y="189"/>
                  <a:pt x="50" y="190"/>
                  <a:pt x="50" y="190"/>
                </a:cubicBezTo>
                <a:cubicBezTo>
                  <a:pt x="50" y="190"/>
                  <a:pt x="50" y="190"/>
                  <a:pt x="49" y="189"/>
                </a:cubicBezTo>
                <a:cubicBezTo>
                  <a:pt x="49" y="190"/>
                  <a:pt x="49" y="190"/>
                  <a:pt x="48" y="190"/>
                </a:cubicBezTo>
                <a:cubicBezTo>
                  <a:pt x="48" y="191"/>
                  <a:pt x="48" y="191"/>
                  <a:pt x="48" y="191"/>
                </a:cubicBezTo>
                <a:cubicBezTo>
                  <a:pt x="48" y="192"/>
                  <a:pt x="48" y="191"/>
                  <a:pt x="49" y="191"/>
                </a:cubicBezTo>
                <a:cubicBezTo>
                  <a:pt x="47" y="193"/>
                  <a:pt x="44" y="193"/>
                  <a:pt x="42" y="192"/>
                </a:cubicBezTo>
                <a:cubicBezTo>
                  <a:pt x="42" y="193"/>
                  <a:pt x="42" y="193"/>
                  <a:pt x="41" y="193"/>
                </a:cubicBezTo>
                <a:cubicBezTo>
                  <a:pt x="40" y="196"/>
                  <a:pt x="38" y="197"/>
                  <a:pt x="36" y="198"/>
                </a:cubicBezTo>
                <a:cubicBezTo>
                  <a:pt x="35" y="197"/>
                  <a:pt x="35" y="197"/>
                  <a:pt x="35" y="197"/>
                </a:cubicBezTo>
                <a:cubicBezTo>
                  <a:pt x="35" y="198"/>
                  <a:pt x="34" y="198"/>
                  <a:pt x="34" y="199"/>
                </a:cubicBezTo>
                <a:cubicBezTo>
                  <a:pt x="33" y="199"/>
                  <a:pt x="33" y="199"/>
                  <a:pt x="33" y="198"/>
                </a:cubicBezTo>
                <a:cubicBezTo>
                  <a:pt x="32" y="199"/>
                  <a:pt x="30" y="200"/>
                  <a:pt x="29" y="201"/>
                </a:cubicBezTo>
                <a:cubicBezTo>
                  <a:pt x="27" y="202"/>
                  <a:pt x="25" y="202"/>
                  <a:pt x="23" y="204"/>
                </a:cubicBezTo>
                <a:cubicBezTo>
                  <a:pt x="22" y="204"/>
                  <a:pt x="20" y="206"/>
                  <a:pt x="19" y="207"/>
                </a:cubicBezTo>
                <a:cubicBezTo>
                  <a:pt x="17" y="208"/>
                  <a:pt x="16" y="209"/>
                  <a:pt x="15" y="211"/>
                </a:cubicBezTo>
                <a:cubicBezTo>
                  <a:pt x="15" y="211"/>
                  <a:pt x="15" y="211"/>
                  <a:pt x="16" y="212"/>
                </a:cubicBezTo>
                <a:cubicBezTo>
                  <a:pt x="15" y="212"/>
                  <a:pt x="15" y="212"/>
                  <a:pt x="15" y="212"/>
                </a:cubicBezTo>
                <a:cubicBezTo>
                  <a:pt x="15" y="212"/>
                  <a:pt x="16" y="212"/>
                  <a:pt x="16" y="212"/>
                </a:cubicBezTo>
                <a:cubicBezTo>
                  <a:pt x="16" y="211"/>
                  <a:pt x="18" y="213"/>
                  <a:pt x="18" y="212"/>
                </a:cubicBezTo>
                <a:cubicBezTo>
                  <a:pt x="18" y="211"/>
                  <a:pt x="18" y="212"/>
                  <a:pt x="19" y="212"/>
                </a:cubicBezTo>
                <a:cubicBezTo>
                  <a:pt x="20" y="212"/>
                  <a:pt x="20" y="212"/>
                  <a:pt x="21" y="212"/>
                </a:cubicBezTo>
                <a:cubicBezTo>
                  <a:pt x="21" y="212"/>
                  <a:pt x="20" y="212"/>
                  <a:pt x="19" y="214"/>
                </a:cubicBezTo>
                <a:cubicBezTo>
                  <a:pt x="22" y="213"/>
                  <a:pt x="26" y="212"/>
                  <a:pt x="29" y="210"/>
                </a:cubicBezTo>
                <a:cubicBezTo>
                  <a:pt x="30" y="209"/>
                  <a:pt x="30" y="210"/>
                  <a:pt x="31" y="210"/>
                </a:cubicBezTo>
                <a:cubicBezTo>
                  <a:pt x="31" y="210"/>
                  <a:pt x="30" y="209"/>
                  <a:pt x="30" y="209"/>
                </a:cubicBezTo>
                <a:cubicBezTo>
                  <a:pt x="31" y="209"/>
                  <a:pt x="31" y="209"/>
                  <a:pt x="31" y="209"/>
                </a:cubicBezTo>
                <a:cubicBezTo>
                  <a:pt x="32" y="210"/>
                  <a:pt x="33" y="207"/>
                  <a:pt x="34" y="207"/>
                </a:cubicBezTo>
                <a:cubicBezTo>
                  <a:pt x="34" y="207"/>
                  <a:pt x="34" y="207"/>
                  <a:pt x="33" y="208"/>
                </a:cubicBezTo>
                <a:cubicBezTo>
                  <a:pt x="34" y="208"/>
                  <a:pt x="34" y="208"/>
                  <a:pt x="34" y="208"/>
                </a:cubicBezTo>
                <a:cubicBezTo>
                  <a:pt x="34" y="209"/>
                  <a:pt x="34" y="209"/>
                  <a:pt x="33" y="210"/>
                </a:cubicBezTo>
                <a:cubicBezTo>
                  <a:pt x="34" y="210"/>
                  <a:pt x="34" y="209"/>
                  <a:pt x="34" y="209"/>
                </a:cubicBezTo>
                <a:cubicBezTo>
                  <a:pt x="35" y="209"/>
                  <a:pt x="34" y="209"/>
                  <a:pt x="35" y="208"/>
                </a:cubicBezTo>
                <a:cubicBezTo>
                  <a:pt x="35" y="208"/>
                  <a:pt x="35" y="208"/>
                  <a:pt x="35" y="208"/>
                </a:cubicBezTo>
                <a:cubicBezTo>
                  <a:pt x="35" y="209"/>
                  <a:pt x="35" y="209"/>
                  <a:pt x="35" y="210"/>
                </a:cubicBezTo>
                <a:cubicBezTo>
                  <a:pt x="35" y="210"/>
                  <a:pt x="35" y="210"/>
                  <a:pt x="35" y="210"/>
                </a:cubicBezTo>
                <a:cubicBezTo>
                  <a:pt x="35" y="209"/>
                  <a:pt x="34" y="210"/>
                  <a:pt x="33" y="210"/>
                </a:cubicBezTo>
                <a:cubicBezTo>
                  <a:pt x="33" y="210"/>
                  <a:pt x="33" y="210"/>
                  <a:pt x="33" y="210"/>
                </a:cubicBezTo>
                <a:cubicBezTo>
                  <a:pt x="32" y="210"/>
                  <a:pt x="32" y="210"/>
                  <a:pt x="32" y="211"/>
                </a:cubicBezTo>
                <a:cubicBezTo>
                  <a:pt x="32" y="210"/>
                  <a:pt x="32" y="210"/>
                  <a:pt x="32" y="210"/>
                </a:cubicBezTo>
                <a:cubicBezTo>
                  <a:pt x="32" y="210"/>
                  <a:pt x="32" y="210"/>
                  <a:pt x="32" y="210"/>
                </a:cubicBezTo>
                <a:cubicBezTo>
                  <a:pt x="32" y="210"/>
                  <a:pt x="32" y="210"/>
                  <a:pt x="32" y="210"/>
                </a:cubicBezTo>
                <a:cubicBezTo>
                  <a:pt x="32" y="210"/>
                  <a:pt x="31" y="210"/>
                  <a:pt x="31" y="210"/>
                </a:cubicBezTo>
                <a:cubicBezTo>
                  <a:pt x="31" y="210"/>
                  <a:pt x="31" y="210"/>
                  <a:pt x="31" y="210"/>
                </a:cubicBezTo>
                <a:cubicBezTo>
                  <a:pt x="31" y="211"/>
                  <a:pt x="30" y="211"/>
                  <a:pt x="31" y="211"/>
                </a:cubicBezTo>
                <a:cubicBezTo>
                  <a:pt x="29" y="211"/>
                  <a:pt x="28" y="212"/>
                  <a:pt x="27" y="213"/>
                </a:cubicBezTo>
                <a:cubicBezTo>
                  <a:pt x="28" y="214"/>
                  <a:pt x="29" y="212"/>
                  <a:pt x="29" y="212"/>
                </a:cubicBezTo>
                <a:cubicBezTo>
                  <a:pt x="29" y="213"/>
                  <a:pt x="28" y="214"/>
                  <a:pt x="27" y="213"/>
                </a:cubicBezTo>
                <a:cubicBezTo>
                  <a:pt x="26" y="214"/>
                  <a:pt x="25" y="215"/>
                  <a:pt x="24" y="215"/>
                </a:cubicBezTo>
                <a:cubicBezTo>
                  <a:pt x="21" y="217"/>
                  <a:pt x="18" y="217"/>
                  <a:pt x="15" y="219"/>
                </a:cubicBezTo>
                <a:cubicBezTo>
                  <a:pt x="15" y="219"/>
                  <a:pt x="16" y="219"/>
                  <a:pt x="16" y="219"/>
                </a:cubicBezTo>
                <a:cubicBezTo>
                  <a:pt x="16" y="219"/>
                  <a:pt x="16" y="219"/>
                  <a:pt x="16" y="219"/>
                </a:cubicBezTo>
                <a:cubicBezTo>
                  <a:pt x="16" y="220"/>
                  <a:pt x="17" y="220"/>
                  <a:pt x="17" y="219"/>
                </a:cubicBezTo>
                <a:cubicBezTo>
                  <a:pt x="17" y="219"/>
                  <a:pt x="17" y="219"/>
                  <a:pt x="17" y="219"/>
                </a:cubicBezTo>
                <a:cubicBezTo>
                  <a:pt x="17" y="219"/>
                  <a:pt x="17" y="219"/>
                  <a:pt x="17" y="220"/>
                </a:cubicBezTo>
                <a:cubicBezTo>
                  <a:pt x="18" y="219"/>
                  <a:pt x="19" y="219"/>
                  <a:pt x="20" y="220"/>
                </a:cubicBezTo>
                <a:cubicBezTo>
                  <a:pt x="20" y="220"/>
                  <a:pt x="20" y="219"/>
                  <a:pt x="20" y="219"/>
                </a:cubicBezTo>
                <a:cubicBezTo>
                  <a:pt x="20" y="220"/>
                  <a:pt x="21" y="219"/>
                  <a:pt x="21" y="219"/>
                </a:cubicBezTo>
                <a:cubicBezTo>
                  <a:pt x="21" y="219"/>
                  <a:pt x="21" y="220"/>
                  <a:pt x="21" y="220"/>
                </a:cubicBezTo>
                <a:cubicBezTo>
                  <a:pt x="21" y="220"/>
                  <a:pt x="21" y="220"/>
                  <a:pt x="22" y="220"/>
                </a:cubicBezTo>
                <a:cubicBezTo>
                  <a:pt x="21" y="220"/>
                  <a:pt x="21" y="220"/>
                  <a:pt x="21" y="220"/>
                </a:cubicBezTo>
                <a:cubicBezTo>
                  <a:pt x="22" y="221"/>
                  <a:pt x="22" y="221"/>
                  <a:pt x="22" y="220"/>
                </a:cubicBezTo>
                <a:cubicBezTo>
                  <a:pt x="22" y="221"/>
                  <a:pt x="22" y="221"/>
                  <a:pt x="22" y="221"/>
                </a:cubicBezTo>
                <a:cubicBezTo>
                  <a:pt x="23" y="221"/>
                  <a:pt x="23" y="221"/>
                  <a:pt x="22" y="221"/>
                </a:cubicBezTo>
                <a:cubicBezTo>
                  <a:pt x="22" y="220"/>
                  <a:pt x="23" y="221"/>
                  <a:pt x="23" y="221"/>
                </a:cubicBezTo>
                <a:cubicBezTo>
                  <a:pt x="23" y="220"/>
                  <a:pt x="23" y="220"/>
                  <a:pt x="23" y="220"/>
                </a:cubicBezTo>
                <a:cubicBezTo>
                  <a:pt x="23" y="220"/>
                  <a:pt x="23" y="220"/>
                  <a:pt x="23" y="220"/>
                </a:cubicBezTo>
                <a:cubicBezTo>
                  <a:pt x="24" y="220"/>
                  <a:pt x="23" y="221"/>
                  <a:pt x="24" y="221"/>
                </a:cubicBezTo>
                <a:cubicBezTo>
                  <a:pt x="25" y="221"/>
                  <a:pt x="25" y="220"/>
                  <a:pt x="26" y="220"/>
                </a:cubicBezTo>
                <a:cubicBezTo>
                  <a:pt x="27" y="221"/>
                  <a:pt x="25" y="221"/>
                  <a:pt x="25" y="222"/>
                </a:cubicBezTo>
                <a:cubicBezTo>
                  <a:pt x="25" y="222"/>
                  <a:pt x="25" y="222"/>
                  <a:pt x="26" y="222"/>
                </a:cubicBezTo>
                <a:cubicBezTo>
                  <a:pt x="26" y="222"/>
                  <a:pt x="25" y="222"/>
                  <a:pt x="25" y="222"/>
                </a:cubicBezTo>
                <a:cubicBezTo>
                  <a:pt x="26" y="221"/>
                  <a:pt x="26" y="222"/>
                  <a:pt x="26" y="221"/>
                </a:cubicBezTo>
                <a:cubicBezTo>
                  <a:pt x="27" y="221"/>
                  <a:pt x="27" y="222"/>
                  <a:pt x="27" y="222"/>
                </a:cubicBezTo>
                <a:cubicBezTo>
                  <a:pt x="28" y="221"/>
                  <a:pt x="29" y="221"/>
                  <a:pt x="29" y="221"/>
                </a:cubicBezTo>
                <a:cubicBezTo>
                  <a:pt x="30" y="221"/>
                  <a:pt x="30" y="220"/>
                  <a:pt x="29" y="220"/>
                </a:cubicBezTo>
                <a:cubicBezTo>
                  <a:pt x="29" y="220"/>
                  <a:pt x="30" y="220"/>
                  <a:pt x="30" y="219"/>
                </a:cubicBezTo>
                <a:cubicBezTo>
                  <a:pt x="30" y="220"/>
                  <a:pt x="30" y="220"/>
                  <a:pt x="31" y="221"/>
                </a:cubicBezTo>
                <a:cubicBezTo>
                  <a:pt x="30" y="221"/>
                  <a:pt x="28" y="223"/>
                  <a:pt x="28" y="224"/>
                </a:cubicBezTo>
                <a:cubicBezTo>
                  <a:pt x="27" y="224"/>
                  <a:pt x="25" y="225"/>
                  <a:pt x="23" y="225"/>
                </a:cubicBezTo>
                <a:cubicBezTo>
                  <a:pt x="24" y="226"/>
                  <a:pt x="23" y="226"/>
                  <a:pt x="22" y="226"/>
                </a:cubicBezTo>
                <a:cubicBezTo>
                  <a:pt x="22" y="225"/>
                  <a:pt x="23" y="225"/>
                  <a:pt x="23" y="225"/>
                </a:cubicBezTo>
                <a:cubicBezTo>
                  <a:pt x="22" y="224"/>
                  <a:pt x="22" y="226"/>
                  <a:pt x="21" y="226"/>
                </a:cubicBezTo>
                <a:cubicBezTo>
                  <a:pt x="20" y="226"/>
                  <a:pt x="21" y="225"/>
                  <a:pt x="20" y="225"/>
                </a:cubicBezTo>
                <a:cubicBezTo>
                  <a:pt x="20" y="226"/>
                  <a:pt x="19" y="227"/>
                  <a:pt x="18" y="226"/>
                </a:cubicBezTo>
                <a:cubicBezTo>
                  <a:pt x="17" y="227"/>
                  <a:pt x="16" y="227"/>
                  <a:pt x="15" y="228"/>
                </a:cubicBezTo>
                <a:cubicBezTo>
                  <a:pt x="15" y="229"/>
                  <a:pt x="16" y="228"/>
                  <a:pt x="16" y="228"/>
                </a:cubicBezTo>
                <a:cubicBezTo>
                  <a:pt x="16" y="228"/>
                  <a:pt x="13" y="230"/>
                  <a:pt x="12" y="229"/>
                </a:cubicBezTo>
                <a:cubicBezTo>
                  <a:pt x="11" y="230"/>
                  <a:pt x="7" y="230"/>
                  <a:pt x="7" y="232"/>
                </a:cubicBezTo>
                <a:cubicBezTo>
                  <a:pt x="6" y="232"/>
                  <a:pt x="6" y="233"/>
                  <a:pt x="5" y="233"/>
                </a:cubicBezTo>
                <a:cubicBezTo>
                  <a:pt x="5" y="232"/>
                  <a:pt x="5" y="232"/>
                  <a:pt x="5" y="232"/>
                </a:cubicBezTo>
                <a:cubicBezTo>
                  <a:pt x="3" y="233"/>
                  <a:pt x="1" y="234"/>
                  <a:pt x="1" y="236"/>
                </a:cubicBezTo>
                <a:cubicBezTo>
                  <a:pt x="2" y="237"/>
                  <a:pt x="3" y="237"/>
                  <a:pt x="2" y="238"/>
                </a:cubicBezTo>
                <a:cubicBezTo>
                  <a:pt x="4" y="238"/>
                  <a:pt x="5" y="238"/>
                  <a:pt x="6" y="240"/>
                </a:cubicBezTo>
                <a:cubicBezTo>
                  <a:pt x="6" y="239"/>
                  <a:pt x="7" y="239"/>
                  <a:pt x="7" y="238"/>
                </a:cubicBezTo>
                <a:cubicBezTo>
                  <a:pt x="7" y="238"/>
                  <a:pt x="7" y="238"/>
                  <a:pt x="7" y="238"/>
                </a:cubicBezTo>
                <a:cubicBezTo>
                  <a:pt x="7" y="238"/>
                  <a:pt x="7" y="238"/>
                  <a:pt x="7" y="238"/>
                </a:cubicBezTo>
                <a:cubicBezTo>
                  <a:pt x="8" y="238"/>
                  <a:pt x="8" y="238"/>
                  <a:pt x="8" y="238"/>
                </a:cubicBezTo>
                <a:cubicBezTo>
                  <a:pt x="9" y="238"/>
                  <a:pt x="9" y="239"/>
                  <a:pt x="8" y="239"/>
                </a:cubicBezTo>
                <a:cubicBezTo>
                  <a:pt x="9" y="239"/>
                  <a:pt x="9" y="239"/>
                  <a:pt x="9" y="239"/>
                </a:cubicBezTo>
                <a:cubicBezTo>
                  <a:pt x="10" y="240"/>
                  <a:pt x="12" y="238"/>
                  <a:pt x="13" y="238"/>
                </a:cubicBezTo>
                <a:cubicBezTo>
                  <a:pt x="15" y="239"/>
                  <a:pt x="16" y="237"/>
                  <a:pt x="17" y="236"/>
                </a:cubicBezTo>
                <a:cubicBezTo>
                  <a:pt x="18" y="236"/>
                  <a:pt x="18" y="236"/>
                  <a:pt x="18" y="236"/>
                </a:cubicBezTo>
                <a:cubicBezTo>
                  <a:pt x="17" y="238"/>
                  <a:pt x="16" y="238"/>
                  <a:pt x="15" y="239"/>
                </a:cubicBezTo>
                <a:cubicBezTo>
                  <a:pt x="15" y="239"/>
                  <a:pt x="16" y="239"/>
                  <a:pt x="16" y="239"/>
                </a:cubicBezTo>
                <a:cubicBezTo>
                  <a:pt x="18" y="238"/>
                  <a:pt x="19" y="238"/>
                  <a:pt x="21" y="237"/>
                </a:cubicBezTo>
                <a:cubicBezTo>
                  <a:pt x="22" y="237"/>
                  <a:pt x="22" y="237"/>
                  <a:pt x="22" y="237"/>
                </a:cubicBezTo>
                <a:cubicBezTo>
                  <a:pt x="21" y="237"/>
                  <a:pt x="20" y="238"/>
                  <a:pt x="19" y="239"/>
                </a:cubicBezTo>
                <a:cubicBezTo>
                  <a:pt x="20" y="239"/>
                  <a:pt x="20" y="239"/>
                  <a:pt x="21" y="239"/>
                </a:cubicBezTo>
                <a:cubicBezTo>
                  <a:pt x="20" y="238"/>
                  <a:pt x="21" y="238"/>
                  <a:pt x="21" y="239"/>
                </a:cubicBezTo>
                <a:cubicBezTo>
                  <a:pt x="21" y="238"/>
                  <a:pt x="21" y="238"/>
                  <a:pt x="21" y="237"/>
                </a:cubicBezTo>
                <a:cubicBezTo>
                  <a:pt x="22" y="238"/>
                  <a:pt x="24" y="237"/>
                  <a:pt x="23" y="236"/>
                </a:cubicBezTo>
                <a:cubicBezTo>
                  <a:pt x="23" y="235"/>
                  <a:pt x="23" y="237"/>
                  <a:pt x="24" y="236"/>
                </a:cubicBezTo>
                <a:cubicBezTo>
                  <a:pt x="24" y="237"/>
                  <a:pt x="23" y="237"/>
                  <a:pt x="24" y="237"/>
                </a:cubicBezTo>
                <a:cubicBezTo>
                  <a:pt x="24" y="237"/>
                  <a:pt x="24" y="236"/>
                  <a:pt x="24" y="236"/>
                </a:cubicBezTo>
                <a:cubicBezTo>
                  <a:pt x="25" y="235"/>
                  <a:pt x="25" y="236"/>
                  <a:pt x="25" y="237"/>
                </a:cubicBezTo>
                <a:cubicBezTo>
                  <a:pt x="26" y="236"/>
                  <a:pt x="25" y="236"/>
                  <a:pt x="26" y="235"/>
                </a:cubicBezTo>
                <a:cubicBezTo>
                  <a:pt x="26" y="235"/>
                  <a:pt x="26" y="236"/>
                  <a:pt x="26" y="236"/>
                </a:cubicBezTo>
                <a:cubicBezTo>
                  <a:pt x="26" y="236"/>
                  <a:pt x="26" y="235"/>
                  <a:pt x="26" y="235"/>
                </a:cubicBezTo>
                <a:cubicBezTo>
                  <a:pt x="26" y="235"/>
                  <a:pt x="27" y="235"/>
                  <a:pt x="27" y="236"/>
                </a:cubicBezTo>
                <a:cubicBezTo>
                  <a:pt x="27" y="236"/>
                  <a:pt x="27" y="236"/>
                  <a:pt x="26" y="236"/>
                </a:cubicBezTo>
                <a:cubicBezTo>
                  <a:pt x="27" y="237"/>
                  <a:pt x="27" y="236"/>
                  <a:pt x="27" y="235"/>
                </a:cubicBezTo>
                <a:cubicBezTo>
                  <a:pt x="28" y="235"/>
                  <a:pt x="29" y="235"/>
                  <a:pt x="29" y="234"/>
                </a:cubicBezTo>
                <a:cubicBezTo>
                  <a:pt x="30" y="234"/>
                  <a:pt x="29" y="234"/>
                  <a:pt x="30" y="235"/>
                </a:cubicBezTo>
                <a:cubicBezTo>
                  <a:pt x="29" y="235"/>
                  <a:pt x="29" y="235"/>
                  <a:pt x="28" y="235"/>
                </a:cubicBezTo>
                <a:cubicBezTo>
                  <a:pt x="29" y="236"/>
                  <a:pt x="29" y="236"/>
                  <a:pt x="29" y="237"/>
                </a:cubicBezTo>
                <a:cubicBezTo>
                  <a:pt x="29" y="237"/>
                  <a:pt x="29" y="237"/>
                  <a:pt x="29" y="236"/>
                </a:cubicBezTo>
                <a:cubicBezTo>
                  <a:pt x="29" y="237"/>
                  <a:pt x="30" y="237"/>
                  <a:pt x="30" y="237"/>
                </a:cubicBezTo>
                <a:cubicBezTo>
                  <a:pt x="29" y="238"/>
                  <a:pt x="28" y="238"/>
                  <a:pt x="28" y="239"/>
                </a:cubicBezTo>
                <a:cubicBezTo>
                  <a:pt x="28" y="239"/>
                  <a:pt x="28" y="239"/>
                  <a:pt x="28" y="240"/>
                </a:cubicBezTo>
                <a:cubicBezTo>
                  <a:pt x="28" y="240"/>
                  <a:pt x="28" y="240"/>
                  <a:pt x="27" y="240"/>
                </a:cubicBezTo>
                <a:cubicBezTo>
                  <a:pt x="28" y="241"/>
                  <a:pt x="28" y="240"/>
                  <a:pt x="29" y="241"/>
                </a:cubicBezTo>
                <a:cubicBezTo>
                  <a:pt x="29" y="240"/>
                  <a:pt x="31" y="241"/>
                  <a:pt x="31" y="240"/>
                </a:cubicBezTo>
                <a:cubicBezTo>
                  <a:pt x="31" y="240"/>
                  <a:pt x="31" y="240"/>
                  <a:pt x="32" y="240"/>
                </a:cubicBezTo>
                <a:cubicBezTo>
                  <a:pt x="32" y="240"/>
                  <a:pt x="33" y="240"/>
                  <a:pt x="34" y="240"/>
                </a:cubicBezTo>
                <a:cubicBezTo>
                  <a:pt x="33" y="241"/>
                  <a:pt x="33" y="241"/>
                  <a:pt x="32" y="242"/>
                </a:cubicBezTo>
                <a:cubicBezTo>
                  <a:pt x="35" y="241"/>
                  <a:pt x="39" y="241"/>
                  <a:pt x="42" y="238"/>
                </a:cubicBezTo>
                <a:cubicBezTo>
                  <a:pt x="43" y="239"/>
                  <a:pt x="43" y="239"/>
                  <a:pt x="43" y="239"/>
                </a:cubicBezTo>
                <a:cubicBezTo>
                  <a:pt x="43" y="239"/>
                  <a:pt x="43" y="239"/>
                  <a:pt x="43" y="239"/>
                </a:cubicBezTo>
                <a:cubicBezTo>
                  <a:pt x="43" y="239"/>
                  <a:pt x="43" y="239"/>
                  <a:pt x="43" y="238"/>
                </a:cubicBezTo>
                <a:cubicBezTo>
                  <a:pt x="44" y="238"/>
                  <a:pt x="44" y="238"/>
                  <a:pt x="44" y="239"/>
                </a:cubicBezTo>
                <a:cubicBezTo>
                  <a:pt x="44" y="238"/>
                  <a:pt x="44" y="238"/>
                  <a:pt x="43" y="238"/>
                </a:cubicBezTo>
                <a:cubicBezTo>
                  <a:pt x="43" y="238"/>
                  <a:pt x="43" y="238"/>
                  <a:pt x="43" y="238"/>
                </a:cubicBezTo>
                <a:cubicBezTo>
                  <a:pt x="44" y="238"/>
                  <a:pt x="44" y="238"/>
                  <a:pt x="44" y="237"/>
                </a:cubicBezTo>
                <a:cubicBezTo>
                  <a:pt x="44" y="238"/>
                  <a:pt x="44" y="238"/>
                  <a:pt x="44" y="238"/>
                </a:cubicBezTo>
                <a:cubicBezTo>
                  <a:pt x="45" y="238"/>
                  <a:pt x="45" y="238"/>
                  <a:pt x="45" y="238"/>
                </a:cubicBezTo>
                <a:cubicBezTo>
                  <a:pt x="45" y="238"/>
                  <a:pt x="45" y="238"/>
                  <a:pt x="44" y="238"/>
                </a:cubicBezTo>
                <a:cubicBezTo>
                  <a:pt x="45" y="239"/>
                  <a:pt x="46" y="238"/>
                  <a:pt x="47" y="239"/>
                </a:cubicBezTo>
                <a:cubicBezTo>
                  <a:pt x="46" y="239"/>
                  <a:pt x="46" y="239"/>
                  <a:pt x="46" y="239"/>
                </a:cubicBezTo>
                <a:cubicBezTo>
                  <a:pt x="46" y="239"/>
                  <a:pt x="46" y="239"/>
                  <a:pt x="46" y="238"/>
                </a:cubicBezTo>
                <a:cubicBezTo>
                  <a:pt x="45" y="239"/>
                  <a:pt x="45" y="239"/>
                  <a:pt x="45" y="239"/>
                </a:cubicBezTo>
                <a:cubicBezTo>
                  <a:pt x="45" y="239"/>
                  <a:pt x="45" y="239"/>
                  <a:pt x="45" y="239"/>
                </a:cubicBezTo>
                <a:cubicBezTo>
                  <a:pt x="45" y="239"/>
                  <a:pt x="45" y="239"/>
                  <a:pt x="45" y="239"/>
                </a:cubicBezTo>
                <a:cubicBezTo>
                  <a:pt x="45" y="239"/>
                  <a:pt x="45" y="240"/>
                  <a:pt x="44" y="240"/>
                </a:cubicBezTo>
                <a:cubicBezTo>
                  <a:pt x="44" y="240"/>
                  <a:pt x="44" y="240"/>
                  <a:pt x="44" y="240"/>
                </a:cubicBezTo>
                <a:cubicBezTo>
                  <a:pt x="44" y="240"/>
                  <a:pt x="45" y="240"/>
                  <a:pt x="45" y="239"/>
                </a:cubicBezTo>
                <a:cubicBezTo>
                  <a:pt x="45" y="239"/>
                  <a:pt x="45" y="239"/>
                  <a:pt x="45" y="239"/>
                </a:cubicBezTo>
                <a:cubicBezTo>
                  <a:pt x="45" y="239"/>
                  <a:pt x="45" y="239"/>
                  <a:pt x="45" y="239"/>
                </a:cubicBezTo>
                <a:cubicBezTo>
                  <a:pt x="44" y="239"/>
                  <a:pt x="43" y="239"/>
                  <a:pt x="43" y="240"/>
                </a:cubicBezTo>
                <a:cubicBezTo>
                  <a:pt x="43" y="240"/>
                  <a:pt x="43" y="240"/>
                  <a:pt x="43" y="240"/>
                </a:cubicBezTo>
                <a:cubicBezTo>
                  <a:pt x="43" y="240"/>
                  <a:pt x="44" y="240"/>
                  <a:pt x="44" y="240"/>
                </a:cubicBezTo>
                <a:cubicBezTo>
                  <a:pt x="42" y="240"/>
                  <a:pt x="41" y="241"/>
                  <a:pt x="40" y="242"/>
                </a:cubicBezTo>
                <a:cubicBezTo>
                  <a:pt x="41" y="242"/>
                  <a:pt x="41" y="241"/>
                  <a:pt x="42" y="241"/>
                </a:cubicBezTo>
                <a:cubicBezTo>
                  <a:pt x="42" y="242"/>
                  <a:pt x="40" y="243"/>
                  <a:pt x="39" y="242"/>
                </a:cubicBezTo>
                <a:cubicBezTo>
                  <a:pt x="39" y="243"/>
                  <a:pt x="38" y="244"/>
                  <a:pt x="37" y="243"/>
                </a:cubicBezTo>
                <a:cubicBezTo>
                  <a:pt x="34" y="245"/>
                  <a:pt x="31" y="245"/>
                  <a:pt x="28" y="247"/>
                </a:cubicBezTo>
                <a:cubicBezTo>
                  <a:pt x="28" y="247"/>
                  <a:pt x="29" y="247"/>
                  <a:pt x="30" y="248"/>
                </a:cubicBezTo>
                <a:cubicBezTo>
                  <a:pt x="31" y="247"/>
                  <a:pt x="31" y="247"/>
                  <a:pt x="32" y="248"/>
                </a:cubicBezTo>
                <a:cubicBezTo>
                  <a:pt x="32" y="248"/>
                  <a:pt x="32" y="248"/>
                  <a:pt x="32" y="247"/>
                </a:cubicBezTo>
                <a:cubicBezTo>
                  <a:pt x="33" y="248"/>
                  <a:pt x="33" y="247"/>
                  <a:pt x="34" y="248"/>
                </a:cubicBezTo>
                <a:cubicBezTo>
                  <a:pt x="34" y="248"/>
                  <a:pt x="34" y="248"/>
                  <a:pt x="34" y="249"/>
                </a:cubicBezTo>
                <a:cubicBezTo>
                  <a:pt x="34" y="249"/>
                  <a:pt x="35" y="249"/>
                  <a:pt x="36" y="249"/>
                </a:cubicBezTo>
                <a:cubicBezTo>
                  <a:pt x="36" y="249"/>
                  <a:pt x="35" y="249"/>
                  <a:pt x="36" y="250"/>
                </a:cubicBezTo>
                <a:cubicBezTo>
                  <a:pt x="37" y="250"/>
                  <a:pt x="37" y="249"/>
                  <a:pt x="39" y="248"/>
                </a:cubicBezTo>
                <a:cubicBezTo>
                  <a:pt x="39" y="249"/>
                  <a:pt x="38" y="250"/>
                  <a:pt x="37" y="250"/>
                </a:cubicBezTo>
                <a:cubicBezTo>
                  <a:pt x="37" y="250"/>
                  <a:pt x="38" y="250"/>
                  <a:pt x="38" y="251"/>
                </a:cubicBezTo>
                <a:cubicBezTo>
                  <a:pt x="38" y="251"/>
                  <a:pt x="38" y="250"/>
                  <a:pt x="38" y="250"/>
                </a:cubicBezTo>
                <a:cubicBezTo>
                  <a:pt x="38" y="250"/>
                  <a:pt x="39" y="250"/>
                  <a:pt x="39" y="250"/>
                </a:cubicBezTo>
                <a:cubicBezTo>
                  <a:pt x="39" y="250"/>
                  <a:pt x="39" y="250"/>
                  <a:pt x="39" y="250"/>
                </a:cubicBezTo>
                <a:cubicBezTo>
                  <a:pt x="40" y="250"/>
                  <a:pt x="41" y="250"/>
                  <a:pt x="42" y="250"/>
                </a:cubicBezTo>
                <a:cubicBezTo>
                  <a:pt x="42" y="249"/>
                  <a:pt x="42" y="249"/>
                  <a:pt x="42" y="249"/>
                </a:cubicBezTo>
                <a:cubicBezTo>
                  <a:pt x="42" y="248"/>
                  <a:pt x="42" y="248"/>
                  <a:pt x="42" y="248"/>
                </a:cubicBezTo>
                <a:cubicBezTo>
                  <a:pt x="43" y="249"/>
                  <a:pt x="43" y="249"/>
                  <a:pt x="43" y="250"/>
                </a:cubicBezTo>
                <a:cubicBezTo>
                  <a:pt x="42" y="250"/>
                  <a:pt x="41" y="251"/>
                  <a:pt x="40" y="252"/>
                </a:cubicBezTo>
                <a:cubicBezTo>
                  <a:pt x="39" y="253"/>
                  <a:pt x="37" y="253"/>
                  <a:pt x="36" y="253"/>
                </a:cubicBezTo>
                <a:cubicBezTo>
                  <a:pt x="36" y="254"/>
                  <a:pt x="35" y="254"/>
                  <a:pt x="34" y="254"/>
                </a:cubicBezTo>
                <a:cubicBezTo>
                  <a:pt x="34" y="253"/>
                  <a:pt x="35" y="254"/>
                  <a:pt x="35" y="253"/>
                </a:cubicBezTo>
                <a:cubicBezTo>
                  <a:pt x="34" y="253"/>
                  <a:pt x="34" y="254"/>
                  <a:pt x="33" y="254"/>
                </a:cubicBezTo>
                <a:cubicBezTo>
                  <a:pt x="33" y="254"/>
                  <a:pt x="33" y="254"/>
                  <a:pt x="33" y="254"/>
                </a:cubicBezTo>
                <a:cubicBezTo>
                  <a:pt x="33" y="255"/>
                  <a:pt x="31" y="255"/>
                  <a:pt x="30" y="255"/>
                </a:cubicBezTo>
                <a:cubicBezTo>
                  <a:pt x="29" y="256"/>
                  <a:pt x="28" y="255"/>
                  <a:pt x="27" y="256"/>
                </a:cubicBezTo>
                <a:cubicBezTo>
                  <a:pt x="27" y="257"/>
                  <a:pt x="28" y="256"/>
                  <a:pt x="28" y="256"/>
                </a:cubicBezTo>
                <a:cubicBezTo>
                  <a:pt x="28" y="257"/>
                  <a:pt x="25" y="258"/>
                  <a:pt x="24" y="257"/>
                </a:cubicBezTo>
                <a:cubicBezTo>
                  <a:pt x="23" y="258"/>
                  <a:pt x="19" y="257"/>
                  <a:pt x="19" y="260"/>
                </a:cubicBezTo>
                <a:cubicBezTo>
                  <a:pt x="18" y="259"/>
                  <a:pt x="17" y="261"/>
                  <a:pt x="17" y="260"/>
                </a:cubicBezTo>
                <a:cubicBezTo>
                  <a:pt x="17" y="260"/>
                  <a:pt x="17" y="260"/>
                  <a:pt x="17" y="259"/>
                </a:cubicBezTo>
                <a:cubicBezTo>
                  <a:pt x="15" y="260"/>
                  <a:pt x="13" y="262"/>
                  <a:pt x="13" y="264"/>
                </a:cubicBezTo>
                <a:cubicBezTo>
                  <a:pt x="13" y="264"/>
                  <a:pt x="14" y="265"/>
                  <a:pt x="14" y="265"/>
                </a:cubicBezTo>
                <a:cubicBezTo>
                  <a:pt x="15" y="266"/>
                  <a:pt x="17" y="266"/>
                  <a:pt x="17" y="267"/>
                </a:cubicBezTo>
                <a:cubicBezTo>
                  <a:pt x="18" y="266"/>
                  <a:pt x="19" y="267"/>
                  <a:pt x="19" y="266"/>
                </a:cubicBezTo>
                <a:cubicBezTo>
                  <a:pt x="19" y="266"/>
                  <a:pt x="19" y="266"/>
                  <a:pt x="18" y="266"/>
                </a:cubicBezTo>
                <a:cubicBezTo>
                  <a:pt x="18" y="266"/>
                  <a:pt x="18" y="266"/>
                  <a:pt x="19" y="265"/>
                </a:cubicBezTo>
                <a:cubicBezTo>
                  <a:pt x="19" y="266"/>
                  <a:pt x="20" y="266"/>
                  <a:pt x="20" y="266"/>
                </a:cubicBezTo>
                <a:cubicBezTo>
                  <a:pt x="20" y="266"/>
                  <a:pt x="20" y="267"/>
                  <a:pt x="20" y="267"/>
                </a:cubicBezTo>
                <a:cubicBezTo>
                  <a:pt x="20" y="267"/>
                  <a:pt x="20" y="267"/>
                  <a:pt x="20" y="266"/>
                </a:cubicBezTo>
                <a:cubicBezTo>
                  <a:pt x="21" y="267"/>
                  <a:pt x="23" y="266"/>
                  <a:pt x="24" y="266"/>
                </a:cubicBezTo>
                <a:cubicBezTo>
                  <a:pt x="26" y="267"/>
                  <a:pt x="27" y="265"/>
                  <a:pt x="29" y="264"/>
                </a:cubicBezTo>
                <a:cubicBezTo>
                  <a:pt x="29" y="264"/>
                  <a:pt x="29" y="264"/>
                  <a:pt x="29" y="264"/>
                </a:cubicBezTo>
                <a:cubicBezTo>
                  <a:pt x="29" y="266"/>
                  <a:pt x="27" y="266"/>
                  <a:pt x="27" y="267"/>
                </a:cubicBezTo>
                <a:cubicBezTo>
                  <a:pt x="27" y="267"/>
                  <a:pt x="27" y="267"/>
                  <a:pt x="27" y="267"/>
                </a:cubicBezTo>
                <a:cubicBezTo>
                  <a:pt x="30" y="266"/>
                  <a:pt x="31" y="266"/>
                  <a:pt x="33" y="265"/>
                </a:cubicBezTo>
                <a:cubicBezTo>
                  <a:pt x="33" y="265"/>
                  <a:pt x="33" y="265"/>
                  <a:pt x="33" y="265"/>
                </a:cubicBezTo>
                <a:cubicBezTo>
                  <a:pt x="33" y="266"/>
                  <a:pt x="31" y="266"/>
                  <a:pt x="31" y="267"/>
                </a:cubicBezTo>
                <a:cubicBezTo>
                  <a:pt x="31" y="268"/>
                  <a:pt x="32" y="267"/>
                  <a:pt x="32" y="267"/>
                </a:cubicBezTo>
                <a:cubicBezTo>
                  <a:pt x="32" y="267"/>
                  <a:pt x="32" y="267"/>
                  <a:pt x="33" y="267"/>
                </a:cubicBezTo>
                <a:cubicBezTo>
                  <a:pt x="33" y="267"/>
                  <a:pt x="33" y="266"/>
                  <a:pt x="33" y="266"/>
                </a:cubicBezTo>
                <a:cubicBezTo>
                  <a:pt x="33" y="266"/>
                  <a:pt x="35" y="265"/>
                  <a:pt x="35" y="264"/>
                </a:cubicBezTo>
                <a:cubicBezTo>
                  <a:pt x="35" y="264"/>
                  <a:pt x="35" y="265"/>
                  <a:pt x="35" y="265"/>
                </a:cubicBezTo>
                <a:cubicBezTo>
                  <a:pt x="36" y="265"/>
                  <a:pt x="35" y="265"/>
                  <a:pt x="35" y="266"/>
                </a:cubicBezTo>
                <a:cubicBezTo>
                  <a:pt x="36" y="266"/>
                  <a:pt x="36" y="264"/>
                  <a:pt x="36" y="264"/>
                </a:cubicBezTo>
                <a:cubicBezTo>
                  <a:pt x="36" y="264"/>
                  <a:pt x="36" y="265"/>
                  <a:pt x="37" y="265"/>
                </a:cubicBezTo>
                <a:cubicBezTo>
                  <a:pt x="37" y="265"/>
                  <a:pt x="37" y="264"/>
                  <a:pt x="37" y="264"/>
                </a:cubicBezTo>
                <a:cubicBezTo>
                  <a:pt x="38" y="263"/>
                  <a:pt x="38" y="264"/>
                  <a:pt x="38" y="264"/>
                </a:cubicBezTo>
                <a:cubicBezTo>
                  <a:pt x="38" y="265"/>
                  <a:pt x="38" y="264"/>
                  <a:pt x="38" y="263"/>
                </a:cubicBezTo>
                <a:cubicBezTo>
                  <a:pt x="38" y="264"/>
                  <a:pt x="39" y="264"/>
                  <a:pt x="39" y="264"/>
                </a:cubicBezTo>
                <a:cubicBezTo>
                  <a:pt x="39" y="265"/>
                  <a:pt x="38" y="265"/>
                  <a:pt x="38" y="265"/>
                </a:cubicBezTo>
                <a:cubicBezTo>
                  <a:pt x="39" y="265"/>
                  <a:pt x="39" y="264"/>
                  <a:pt x="39" y="264"/>
                </a:cubicBezTo>
                <a:cubicBezTo>
                  <a:pt x="40" y="264"/>
                  <a:pt x="41" y="263"/>
                  <a:pt x="41" y="262"/>
                </a:cubicBezTo>
                <a:cubicBezTo>
                  <a:pt x="42" y="263"/>
                  <a:pt x="41" y="263"/>
                  <a:pt x="42" y="263"/>
                </a:cubicBezTo>
                <a:cubicBezTo>
                  <a:pt x="41" y="264"/>
                  <a:pt x="41" y="264"/>
                  <a:pt x="40" y="264"/>
                </a:cubicBezTo>
                <a:cubicBezTo>
                  <a:pt x="41" y="265"/>
                  <a:pt x="41" y="265"/>
                  <a:pt x="40" y="266"/>
                </a:cubicBezTo>
                <a:cubicBezTo>
                  <a:pt x="40" y="266"/>
                  <a:pt x="41" y="266"/>
                  <a:pt x="41" y="265"/>
                </a:cubicBezTo>
                <a:cubicBezTo>
                  <a:pt x="41" y="266"/>
                  <a:pt x="41" y="265"/>
                  <a:pt x="42" y="266"/>
                </a:cubicBezTo>
                <a:cubicBezTo>
                  <a:pt x="42" y="265"/>
                  <a:pt x="43" y="265"/>
                  <a:pt x="44" y="265"/>
                </a:cubicBezTo>
                <a:cubicBezTo>
                  <a:pt x="44" y="265"/>
                  <a:pt x="43" y="266"/>
                  <a:pt x="43" y="265"/>
                </a:cubicBezTo>
                <a:cubicBezTo>
                  <a:pt x="43" y="265"/>
                  <a:pt x="43" y="265"/>
                  <a:pt x="43" y="265"/>
                </a:cubicBezTo>
                <a:cubicBezTo>
                  <a:pt x="43" y="266"/>
                  <a:pt x="43" y="266"/>
                  <a:pt x="43" y="266"/>
                </a:cubicBezTo>
                <a:cubicBezTo>
                  <a:pt x="43" y="266"/>
                  <a:pt x="44" y="266"/>
                  <a:pt x="44" y="265"/>
                </a:cubicBezTo>
                <a:cubicBezTo>
                  <a:pt x="45" y="266"/>
                  <a:pt x="44" y="266"/>
                  <a:pt x="45" y="267"/>
                </a:cubicBezTo>
                <a:cubicBezTo>
                  <a:pt x="45" y="266"/>
                  <a:pt x="45" y="267"/>
                  <a:pt x="46" y="266"/>
                </a:cubicBezTo>
                <a:cubicBezTo>
                  <a:pt x="46" y="266"/>
                  <a:pt x="46" y="267"/>
                  <a:pt x="46" y="267"/>
                </a:cubicBezTo>
                <a:cubicBezTo>
                  <a:pt x="47" y="267"/>
                  <a:pt x="46" y="266"/>
                  <a:pt x="47" y="266"/>
                </a:cubicBezTo>
                <a:cubicBezTo>
                  <a:pt x="47" y="267"/>
                  <a:pt x="47" y="267"/>
                  <a:pt x="47" y="267"/>
                </a:cubicBezTo>
                <a:cubicBezTo>
                  <a:pt x="48" y="267"/>
                  <a:pt x="49" y="267"/>
                  <a:pt x="50" y="267"/>
                </a:cubicBezTo>
                <a:cubicBezTo>
                  <a:pt x="50" y="267"/>
                  <a:pt x="49" y="267"/>
                  <a:pt x="49" y="268"/>
                </a:cubicBezTo>
                <a:cubicBezTo>
                  <a:pt x="49" y="268"/>
                  <a:pt x="50" y="267"/>
                  <a:pt x="50" y="268"/>
                </a:cubicBezTo>
                <a:cubicBezTo>
                  <a:pt x="50" y="267"/>
                  <a:pt x="50" y="267"/>
                  <a:pt x="50" y="267"/>
                </a:cubicBezTo>
                <a:cubicBezTo>
                  <a:pt x="52" y="267"/>
                  <a:pt x="54" y="266"/>
                  <a:pt x="55" y="266"/>
                </a:cubicBezTo>
                <a:cubicBezTo>
                  <a:pt x="55" y="266"/>
                  <a:pt x="55" y="266"/>
                  <a:pt x="55" y="266"/>
                </a:cubicBezTo>
                <a:cubicBezTo>
                  <a:pt x="55" y="267"/>
                  <a:pt x="56" y="266"/>
                  <a:pt x="56" y="266"/>
                </a:cubicBezTo>
                <a:cubicBezTo>
                  <a:pt x="56" y="267"/>
                  <a:pt x="55" y="268"/>
                  <a:pt x="54" y="267"/>
                </a:cubicBezTo>
                <a:cubicBezTo>
                  <a:pt x="53" y="267"/>
                  <a:pt x="53" y="270"/>
                  <a:pt x="52" y="269"/>
                </a:cubicBezTo>
                <a:cubicBezTo>
                  <a:pt x="52" y="269"/>
                  <a:pt x="52" y="269"/>
                  <a:pt x="52" y="269"/>
                </a:cubicBezTo>
                <a:cubicBezTo>
                  <a:pt x="51" y="269"/>
                  <a:pt x="51" y="269"/>
                  <a:pt x="51" y="268"/>
                </a:cubicBezTo>
                <a:cubicBezTo>
                  <a:pt x="51" y="268"/>
                  <a:pt x="51" y="270"/>
                  <a:pt x="50" y="269"/>
                </a:cubicBezTo>
                <a:cubicBezTo>
                  <a:pt x="50" y="269"/>
                  <a:pt x="50" y="269"/>
                  <a:pt x="50" y="268"/>
                </a:cubicBezTo>
                <a:cubicBezTo>
                  <a:pt x="49" y="269"/>
                  <a:pt x="48" y="270"/>
                  <a:pt x="47" y="269"/>
                </a:cubicBezTo>
                <a:cubicBezTo>
                  <a:pt x="46" y="269"/>
                  <a:pt x="46" y="269"/>
                  <a:pt x="46" y="270"/>
                </a:cubicBezTo>
                <a:cubicBezTo>
                  <a:pt x="46" y="270"/>
                  <a:pt x="46" y="270"/>
                  <a:pt x="46" y="271"/>
                </a:cubicBezTo>
                <a:cubicBezTo>
                  <a:pt x="45" y="270"/>
                  <a:pt x="44" y="271"/>
                  <a:pt x="43" y="271"/>
                </a:cubicBezTo>
                <a:cubicBezTo>
                  <a:pt x="43" y="270"/>
                  <a:pt x="44" y="270"/>
                  <a:pt x="44" y="270"/>
                </a:cubicBezTo>
                <a:cubicBezTo>
                  <a:pt x="44" y="270"/>
                  <a:pt x="42" y="270"/>
                  <a:pt x="42" y="270"/>
                </a:cubicBezTo>
                <a:cubicBezTo>
                  <a:pt x="41" y="271"/>
                  <a:pt x="42" y="270"/>
                  <a:pt x="42" y="271"/>
                </a:cubicBezTo>
                <a:cubicBezTo>
                  <a:pt x="42" y="271"/>
                  <a:pt x="42" y="271"/>
                  <a:pt x="41" y="272"/>
                </a:cubicBezTo>
                <a:cubicBezTo>
                  <a:pt x="42" y="272"/>
                  <a:pt x="42" y="272"/>
                  <a:pt x="42" y="272"/>
                </a:cubicBezTo>
                <a:cubicBezTo>
                  <a:pt x="42" y="273"/>
                  <a:pt x="42" y="272"/>
                  <a:pt x="42" y="273"/>
                </a:cubicBezTo>
                <a:cubicBezTo>
                  <a:pt x="42" y="273"/>
                  <a:pt x="42" y="273"/>
                  <a:pt x="42" y="273"/>
                </a:cubicBezTo>
                <a:cubicBezTo>
                  <a:pt x="41" y="272"/>
                  <a:pt x="41" y="273"/>
                  <a:pt x="40" y="272"/>
                </a:cubicBezTo>
                <a:cubicBezTo>
                  <a:pt x="40" y="271"/>
                  <a:pt x="41" y="273"/>
                  <a:pt x="41" y="272"/>
                </a:cubicBezTo>
                <a:cubicBezTo>
                  <a:pt x="41" y="271"/>
                  <a:pt x="40" y="272"/>
                  <a:pt x="40" y="271"/>
                </a:cubicBezTo>
                <a:cubicBezTo>
                  <a:pt x="40" y="272"/>
                  <a:pt x="39" y="273"/>
                  <a:pt x="39" y="273"/>
                </a:cubicBezTo>
                <a:cubicBezTo>
                  <a:pt x="39" y="272"/>
                  <a:pt x="39" y="272"/>
                  <a:pt x="39" y="272"/>
                </a:cubicBezTo>
                <a:cubicBezTo>
                  <a:pt x="38" y="271"/>
                  <a:pt x="38" y="272"/>
                  <a:pt x="38" y="271"/>
                </a:cubicBezTo>
                <a:cubicBezTo>
                  <a:pt x="38" y="272"/>
                  <a:pt x="38" y="272"/>
                  <a:pt x="38" y="272"/>
                </a:cubicBezTo>
                <a:cubicBezTo>
                  <a:pt x="38" y="273"/>
                  <a:pt x="37" y="273"/>
                  <a:pt x="36" y="273"/>
                </a:cubicBezTo>
                <a:cubicBezTo>
                  <a:pt x="36" y="274"/>
                  <a:pt x="36" y="273"/>
                  <a:pt x="37" y="273"/>
                </a:cubicBezTo>
                <a:cubicBezTo>
                  <a:pt x="37" y="273"/>
                  <a:pt x="37" y="274"/>
                  <a:pt x="37" y="274"/>
                </a:cubicBezTo>
                <a:cubicBezTo>
                  <a:pt x="36" y="274"/>
                  <a:pt x="36" y="274"/>
                  <a:pt x="36" y="275"/>
                </a:cubicBezTo>
                <a:cubicBezTo>
                  <a:pt x="36" y="276"/>
                  <a:pt x="37" y="275"/>
                  <a:pt x="37" y="274"/>
                </a:cubicBezTo>
                <a:cubicBezTo>
                  <a:pt x="37" y="275"/>
                  <a:pt x="36" y="276"/>
                  <a:pt x="37" y="275"/>
                </a:cubicBezTo>
                <a:cubicBezTo>
                  <a:pt x="37" y="276"/>
                  <a:pt x="36" y="276"/>
                  <a:pt x="37" y="277"/>
                </a:cubicBezTo>
                <a:cubicBezTo>
                  <a:pt x="37" y="277"/>
                  <a:pt x="37" y="276"/>
                  <a:pt x="37" y="276"/>
                </a:cubicBezTo>
                <a:cubicBezTo>
                  <a:pt x="37" y="276"/>
                  <a:pt x="37" y="276"/>
                  <a:pt x="38" y="276"/>
                </a:cubicBezTo>
                <a:cubicBezTo>
                  <a:pt x="38" y="276"/>
                  <a:pt x="38" y="275"/>
                  <a:pt x="38" y="275"/>
                </a:cubicBezTo>
                <a:cubicBezTo>
                  <a:pt x="39" y="275"/>
                  <a:pt x="39" y="275"/>
                  <a:pt x="40" y="274"/>
                </a:cubicBezTo>
                <a:cubicBezTo>
                  <a:pt x="41" y="276"/>
                  <a:pt x="42" y="274"/>
                  <a:pt x="43" y="274"/>
                </a:cubicBezTo>
                <a:cubicBezTo>
                  <a:pt x="43" y="275"/>
                  <a:pt x="42" y="275"/>
                  <a:pt x="42" y="276"/>
                </a:cubicBezTo>
                <a:cubicBezTo>
                  <a:pt x="43" y="275"/>
                  <a:pt x="44" y="276"/>
                  <a:pt x="45" y="274"/>
                </a:cubicBezTo>
                <a:cubicBezTo>
                  <a:pt x="46" y="275"/>
                  <a:pt x="46" y="276"/>
                  <a:pt x="47" y="274"/>
                </a:cubicBezTo>
                <a:cubicBezTo>
                  <a:pt x="47" y="275"/>
                  <a:pt x="47" y="276"/>
                  <a:pt x="47" y="276"/>
                </a:cubicBezTo>
                <a:cubicBezTo>
                  <a:pt x="47" y="277"/>
                  <a:pt x="47" y="276"/>
                  <a:pt x="47" y="276"/>
                </a:cubicBezTo>
                <a:cubicBezTo>
                  <a:pt x="47" y="276"/>
                  <a:pt x="48" y="275"/>
                  <a:pt x="47" y="275"/>
                </a:cubicBezTo>
                <a:cubicBezTo>
                  <a:pt x="48" y="275"/>
                  <a:pt x="48" y="274"/>
                  <a:pt x="49" y="274"/>
                </a:cubicBezTo>
                <a:cubicBezTo>
                  <a:pt x="48" y="275"/>
                  <a:pt x="48" y="276"/>
                  <a:pt x="48" y="276"/>
                </a:cubicBezTo>
                <a:cubicBezTo>
                  <a:pt x="48" y="277"/>
                  <a:pt x="49" y="275"/>
                  <a:pt x="50" y="274"/>
                </a:cubicBezTo>
                <a:cubicBezTo>
                  <a:pt x="50" y="275"/>
                  <a:pt x="51" y="275"/>
                  <a:pt x="51" y="275"/>
                </a:cubicBezTo>
                <a:cubicBezTo>
                  <a:pt x="52" y="274"/>
                  <a:pt x="51" y="274"/>
                  <a:pt x="51" y="274"/>
                </a:cubicBezTo>
                <a:cubicBezTo>
                  <a:pt x="51" y="274"/>
                  <a:pt x="52" y="274"/>
                  <a:pt x="52" y="274"/>
                </a:cubicBezTo>
                <a:cubicBezTo>
                  <a:pt x="52" y="274"/>
                  <a:pt x="52" y="274"/>
                  <a:pt x="52" y="274"/>
                </a:cubicBezTo>
                <a:cubicBezTo>
                  <a:pt x="53" y="274"/>
                  <a:pt x="54" y="273"/>
                  <a:pt x="55" y="273"/>
                </a:cubicBezTo>
                <a:cubicBezTo>
                  <a:pt x="55" y="273"/>
                  <a:pt x="55" y="273"/>
                  <a:pt x="55" y="273"/>
                </a:cubicBezTo>
                <a:cubicBezTo>
                  <a:pt x="54" y="274"/>
                  <a:pt x="54" y="275"/>
                  <a:pt x="53" y="275"/>
                </a:cubicBezTo>
                <a:cubicBezTo>
                  <a:pt x="54" y="276"/>
                  <a:pt x="55" y="275"/>
                  <a:pt x="56" y="275"/>
                </a:cubicBezTo>
                <a:cubicBezTo>
                  <a:pt x="56" y="274"/>
                  <a:pt x="55" y="275"/>
                  <a:pt x="55" y="275"/>
                </a:cubicBezTo>
                <a:cubicBezTo>
                  <a:pt x="55" y="274"/>
                  <a:pt x="55" y="274"/>
                  <a:pt x="55" y="274"/>
                </a:cubicBezTo>
                <a:cubicBezTo>
                  <a:pt x="56" y="274"/>
                  <a:pt x="56" y="275"/>
                  <a:pt x="57" y="275"/>
                </a:cubicBezTo>
                <a:cubicBezTo>
                  <a:pt x="57" y="275"/>
                  <a:pt x="56" y="274"/>
                  <a:pt x="57" y="274"/>
                </a:cubicBezTo>
                <a:cubicBezTo>
                  <a:pt x="57" y="274"/>
                  <a:pt x="56" y="274"/>
                  <a:pt x="56" y="274"/>
                </a:cubicBezTo>
                <a:cubicBezTo>
                  <a:pt x="56" y="274"/>
                  <a:pt x="56" y="273"/>
                  <a:pt x="56" y="274"/>
                </a:cubicBezTo>
                <a:cubicBezTo>
                  <a:pt x="55" y="273"/>
                  <a:pt x="55" y="273"/>
                  <a:pt x="56" y="273"/>
                </a:cubicBezTo>
                <a:cubicBezTo>
                  <a:pt x="55" y="273"/>
                  <a:pt x="57" y="273"/>
                  <a:pt x="57" y="274"/>
                </a:cubicBezTo>
                <a:cubicBezTo>
                  <a:pt x="57" y="274"/>
                  <a:pt x="57" y="273"/>
                  <a:pt x="57" y="273"/>
                </a:cubicBezTo>
                <a:cubicBezTo>
                  <a:pt x="58" y="273"/>
                  <a:pt x="57" y="274"/>
                  <a:pt x="57" y="274"/>
                </a:cubicBezTo>
                <a:cubicBezTo>
                  <a:pt x="57" y="275"/>
                  <a:pt x="57" y="275"/>
                  <a:pt x="57" y="276"/>
                </a:cubicBezTo>
                <a:cubicBezTo>
                  <a:pt x="58" y="276"/>
                  <a:pt x="58" y="275"/>
                  <a:pt x="59" y="275"/>
                </a:cubicBezTo>
                <a:cubicBezTo>
                  <a:pt x="59" y="276"/>
                  <a:pt x="58" y="276"/>
                  <a:pt x="58" y="277"/>
                </a:cubicBezTo>
                <a:cubicBezTo>
                  <a:pt x="59" y="278"/>
                  <a:pt x="59" y="276"/>
                  <a:pt x="60" y="277"/>
                </a:cubicBezTo>
                <a:cubicBezTo>
                  <a:pt x="60" y="276"/>
                  <a:pt x="59" y="277"/>
                  <a:pt x="59" y="276"/>
                </a:cubicBezTo>
                <a:cubicBezTo>
                  <a:pt x="59" y="276"/>
                  <a:pt x="59" y="276"/>
                  <a:pt x="60" y="276"/>
                </a:cubicBezTo>
                <a:cubicBezTo>
                  <a:pt x="59" y="276"/>
                  <a:pt x="59" y="275"/>
                  <a:pt x="59" y="274"/>
                </a:cubicBezTo>
                <a:cubicBezTo>
                  <a:pt x="59" y="274"/>
                  <a:pt x="59" y="274"/>
                  <a:pt x="60" y="274"/>
                </a:cubicBezTo>
                <a:cubicBezTo>
                  <a:pt x="60" y="274"/>
                  <a:pt x="59" y="275"/>
                  <a:pt x="60" y="275"/>
                </a:cubicBezTo>
                <a:cubicBezTo>
                  <a:pt x="60" y="274"/>
                  <a:pt x="63" y="274"/>
                  <a:pt x="63" y="275"/>
                </a:cubicBezTo>
                <a:cubicBezTo>
                  <a:pt x="64" y="274"/>
                  <a:pt x="64" y="275"/>
                  <a:pt x="64" y="274"/>
                </a:cubicBezTo>
                <a:cubicBezTo>
                  <a:pt x="65" y="274"/>
                  <a:pt x="64" y="275"/>
                  <a:pt x="65" y="275"/>
                </a:cubicBezTo>
                <a:cubicBezTo>
                  <a:pt x="64" y="275"/>
                  <a:pt x="64" y="276"/>
                  <a:pt x="63" y="276"/>
                </a:cubicBezTo>
                <a:cubicBezTo>
                  <a:pt x="64" y="276"/>
                  <a:pt x="65" y="276"/>
                  <a:pt x="66" y="276"/>
                </a:cubicBezTo>
                <a:cubicBezTo>
                  <a:pt x="66" y="276"/>
                  <a:pt x="66" y="276"/>
                  <a:pt x="66" y="277"/>
                </a:cubicBezTo>
                <a:cubicBezTo>
                  <a:pt x="67" y="276"/>
                  <a:pt x="67" y="275"/>
                  <a:pt x="68" y="276"/>
                </a:cubicBezTo>
                <a:cubicBezTo>
                  <a:pt x="68" y="275"/>
                  <a:pt x="69" y="275"/>
                  <a:pt x="68" y="274"/>
                </a:cubicBezTo>
                <a:cubicBezTo>
                  <a:pt x="68" y="275"/>
                  <a:pt x="69" y="274"/>
                  <a:pt x="69" y="274"/>
                </a:cubicBezTo>
                <a:cubicBezTo>
                  <a:pt x="69" y="273"/>
                  <a:pt x="70" y="273"/>
                  <a:pt x="70" y="273"/>
                </a:cubicBezTo>
                <a:cubicBezTo>
                  <a:pt x="71" y="273"/>
                  <a:pt x="70" y="274"/>
                  <a:pt x="71" y="274"/>
                </a:cubicBezTo>
                <a:cubicBezTo>
                  <a:pt x="71" y="273"/>
                  <a:pt x="71" y="273"/>
                  <a:pt x="72" y="273"/>
                </a:cubicBezTo>
                <a:cubicBezTo>
                  <a:pt x="72" y="274"/>
                  <a:pt x="72" y="274"/>
                  <a:pt x="72" y="274"/>
                </a:cubicBezTo>
                <a:cubicBezTo>
                  <a:pt x="71" y="275"/>
                  <a:pt x="69" y="275"/>
                  <a:pt x="69" y="276"/>
                </a:cubicBezTo>
                <a:cubicBezTo>
                  <a:pt x="69" y="277"/>
                  <a:pt x="69" y="276"/>
                  <a:pt x="70" y="276"/>
                </a:cubicBezTo>
                <a:cubicBezTo>
                  <a:pt x="71" y="274"/>
                  <a:pt x="73" y="276"/>
                  <a:pt x="74" y="275"/>
                </a:cubicBezTo>
                <a:cubicBezTo>
                  <a:pt x="76" y="276"/>
                  <a:pt x="78" y="273"/>
                  <a:pt x="80" y="275"/>
                </a:cubicBezTo>
                <a:cubicBezTo>
                  <a:pt x="80" y="275"/>
                  <a:pt x="81" y="275"/>
                  <a:pt x="81" y="275"/>
                </a:cubicBezTo>
                <a:cubicBezTo>
                  <a:pt x="81" y="274"/>
                  <a:pt x="82" y="274"/>
                  <a:pt x="83" y="274"/>
                </a:cubicBezTo>
                <a:cubicBezTo>
                  <a:pt x="83" y="274"/>
                  <a:pt x="83" y="274"/>
                  <a:pt x="83" y="274"/>
                </a:cubicBezTo>
                <a:cubicBezTo>
                  <a:pt x="83" y="274"/>
                  <a:pt x="84" y="273"/>
                  <a:pt x="84" y="274"/>
                </a:cubicBezTo>
                <a:cubicBezTo>
                  <a:pt x="85" y="273"/>
                  <a:pt x="87" y="274"/>
                  <a:pt x="88" y="273"/>
                </a:cubicBezTo>
                <a:cubicBezTo>
                  <a:pt x="87" y="273"/>
                  <a:pt x="88" y="272"/>
                  <a:pt x="88" y="272"/>
                </a:cubicBezTo>
                <a:cubicBezTo>
                  <a:pt x="88" y="272"/>
                  <a:pt x="88" y="273"/>
                  <a:pt x="88" y="273"/>
                </a:cubicBezTo>
                <a:cubicBezTo>
                  <a:pt x="88" y="273"/>
                  <a:pt x="89" y="273"/>
                  <a:pt x="89" y="273"/>
                </a:cubicBezTo>
                <a:cubicBezTo>
                  <a:pt x="88" y="274"/>
                  <a:pt x="88" y="274"/>
                  <a:pt x="88" y="275"/>
                </a:cubicBezTo>
                <a:cubicBezTo>
                  <a:pt x="88" y="275"/>
                  <a:pt x="88" y="275"/>
                  <a:pt x="88" y="275"/>
                </a:cubicBezTo>
                <a:cubicBezTo>
                  <a:pt x="87" y="275"/>
                  <a:pt x="86" y="274"/>
                  <a:pt x="86" y="276"/>
                </a:cubicBezTo>
                <a:cubicBezTo>
                  <a:pt x="86" y="276"/>
                  <a:pt x="87" y="276"/>
                  <a:pt x="87" y="276"/>
                </a:cubicBezTo>
                <a:cubicBezTo>
                  <a:pt x="87" y="276"/>
                  <a:pt x="87" y="276"/>
                  <a:pt x="88" y="276"/>
                </a:cubicBezTo>
                <a:cubicBezTo>
                  <a:pt x="88" y="276"/>
                  <a:pt x="88" y="276"/>
                  <a:pt x="88" y="276"/>
                </a:cubicBezTo>
                <a:cubicBezTo>
                  <a:pt x="88" y="276"/>
                  <a:pt x="88" y="276"/>
                  <a:pt x="89" y="276"/>
                </a:cubicBezTo>
                <a:cubicBezTo>
                  <a:pt x="89" y="275"/>
                  <a:pt x="90" y="276"/>
                  <a:pt x="90" y="275"/>
                </a:cubicBezTo>
                <a:cubicBezTo>
                  <a:pt x="90" y="275"/>
                  <a:pt x="91" y="276"/>
                  <a:pt x="91" y="276"/>
                </a:cubicBezTo>
                <a:cubicBezTo>
                  <a:pt x="91" y="276"/>
                  <a:pt x="91" y="276"/>
                  <a:pt x="92" y="276"/>
                </a:cubicBezTo>
                <a:cubicBezTo>
                  <a:pt x="92" y="276"/>
                  <a:pt x="92" y="276"/>
                  <a:pt x="92" y="276"/>
                </a:cubicBezTo>
                <a:cubicBezTo>
                  <a:pt x="92" y="276"/>
                  <a:pt x="93" y="276"/>
                  <a:pt x="93" y="276"/>
                </a:cubicBezTo>
                <a:cubicBezTo>
                  <a:pt x="92" y="276"/>
                  <a:pt x="92" y="276"/>
                  <a:pt x="92" y="277"/>
                </a:cubicBezTo>
                <a:cubicBezTo>
                  <a:pt x="90" y="277"/>
                  <a:pt x="90" y="278"/>
                  <a:pt x="88" y="278"/>
                </a:cubicBezTo>
                <a:cubicBezTo>
                  <a:pt x="88" y="277"/>
                  <a:pt x="89" y="277"/>
                  <a:pt x="88" y="277"/>
                </a:cubicBezTo>
                <a:cubicBezTo>
                  <a:pt x="87" y="279"/>
                  <a:pt x="85" y="277"/>
                  <a:pt x="84" y="279"/>
                </a:cubicBezTo>
                <a:cubicBezTo>
                  <a:pt x="84" y="279"/>
                  <a:pt x="84" y="279"/>
                  <a:pt x="84" y="279"/>
                </a:cubicBezTo>
                <a:cubicBezTo>
                  <a:pt x="84" y="279"/>
                  <a:pt x="84" y="279"/>
                  <a:pt x="84" y="280"/>
                </a:cubicBezTo>
                <a:cubicBezTo>
                  <a:pt x="84" y="280"/>
                  <a:pt x="83" y="279"/>
                  <a:pt x="82" y="279"/>
                </a:cubicBezTo>
                <a:cubicBezTo>
                  <a:pt x="82" y="280"/>
                  <a:pt x="82" y="279"/>
                  <a:pt x="83" y="280"/>
                </a:cubicBezTo>
                <a:cubicBezTo>
                  <a:pt x="83" y="280"/>
                  <a:pt x="82" y="280"/>
                  <a:pt x="82" y="280"/>
                </a:cubicBezTo>
                <a:cubicBezTo>
                  <a:pt x="82" y="280"/>
                  <a:pt x="82" y="280"/>
                  <a:pt x="81" y="280"/>
                </a:cubicBezTo>
                <a:cubicBezTo>
                  <a:pt x="81" y="282"/>
                  <a:pt x="79" y="280"/>
                  <a:pt x="79" y="281"/>
                </a:cubicBezTo>
                <a:cubicBezTo>
                  <a:pt x="78" y="281"/>
                  <a:pt x="78" y="281"/>
                  <a:pt x="78" y="280"/>
                </a:cubicBezTo>
                <a:cubicBezTo>
                  <a:pt x="78" y="279"/>
                  <a:pt x="78" y="280"/>
                  <a:pt x="77" y="280"/>
                </a:cubicBezTo>
                <a:cubicBezTo>
                  <a:pt x="77" y="280"/>
                  <a:pt x="78" y="280"/>
                  <a:pt x="78" y="281"/>
                </a:cubicBezTo>
                <a:cubicBezTo>
                  <a:pt x="78" y="281"/>
                  <a:pt x="77" y="281"/>
                  <a:pt x="77" y="282"/>
                </a:cubicBezTo>
                <a:cubicBezTo>
                  <a:pt x="77" y="281"/>
                  <a:pt x="77" y="281"/>
                  <a:pt x="77" y="280"/>
                </a:cubicBezTo>
                <a:cubicBezTo>
                  <a:pt x="76" y="281"/>
                  <a:pt x="75" y="281"/>
                  <a:pt x="74" y="281"/>
                </a:cubicBezTo>
                <a:cubicBezTo>
                  <a:pt x="74" y="281"/>
                  <a:pt x="75" y="281"/>
                  <a:pt x="74" y="280"/>
                </a:cubicBezTo>
                <a:cubicBezTo>
                  <a:pt x="74" y="282"/>
                  <a:pt x="71" y="282"/>
                  <a:pt x="70" y="283"/>
                </a:cubicBezTo>
                <a:cubicBezTo>
                  <a:pt x="70" y="282"/>
                  <a:pt x="69" y="282"/>
                  <a:pt x="70" y="282"/>
                </a:cubicBezTo>
                <a:cubicBezTo>
                  <a:pt x="69" y="282"/>
                  <a:pt x="69" y="282"/>
                  <a:pt x="69" y="283"/>
                </a:cubicBezTo>
                <a:cubicBezTo>
                  <a:pt x="69" y="283"/>
                  <a:pt x="68" y="281"/>
                  <a:pt x="68" y="282"/>
                </a:cubicBezTo>
                <a:cubicBezTo>
                  <a:pt x="68" y="283"/>
                  <a:pt x="68" y="282"/>
                  <a:pt x="68" y="282"/>
                </a:cubicBezTo>
                <a:cubicBezTo>
                  <a:pt x="68" y="282"/>
                  <a:pt x="68" y="283"/>
                  <a:pt x="68" y="283"/>
                </a:cubicBezTo>
                <a:cubicBezTo>
                  <a:pt x="67" y="283"/>
                  <a:pt x="66" y="282"/>
                  <a:pt x="65" y="284"/>
                </a:cubicBezTo>
                <a:cubicBezTo>
                  <a:pt x="65" y="283"/>
                  <a:pt x="65" y="283"/>
                  <a:pt x="64" y="282"/>
                </a:cubicBezTo>
                <a:cubicBezTo>
                  <a:pt x="64" y="283"/>
                  <a:pt x="64" y="283"/>
                  <a:pt x="65" y="284"/>
                </a:cubicBezTo>
                <a:cubicBezTo>
                  <a:pt x="65" y="285"/>
                  <a:pt x="63" y="283"/>
                  <a:pt x="63" y="285"/>
                </a:cubicBezTo>
                <a:cubicBezTo>
                  <a:pt x="62" y="284"/>
                  <a:pt x="63" y="283"/>
                  <a:pt x="62" y="283"/>
                </a:cubicBezTo>
                <a:cubicBezTo>
                  <a:pt x="62" y="284"/>
                  <a:pt x="62" y="284"/>
                  <a:pt x="62" y="285"/>
                </a:cubicBezTo>
                <a:cubicBezTo>
                  <a:pt x="62" y="286"/>
                  <a:pt x="62" y="284"/>
                  <a:pt x="62" y="285"/>
                </a:cubicBezTo>
                <a:cubicBezTo>
                  <a:pt x="61" y="284"/>
                  <a:pt x="62" y="284"/>
                  <a:pt x="62" y="284"/>
                </a:cubicBezTo>
                <a:cubicBezTo>
                  <a:pt x="61" y="284"/>
                  <a:pt x="61" y="284"/>
                  <a:pt x="61" y="285"/>
                </a:cubicBezTo>
                <a:cubicBezTo>
                  <a:pt x="60" y="284"/>
                  <a:pt x="60" y="285"/>
                  <a:pt x="59" y="284"/>
                </a:cubicBezTo>
                <a:cubicBezTo>
                  <a:pt x="59" y="285"/>
                  <a:pt x="59" y="285"/>
                  <a:pt x="58" y="284"/>
                </a:cubicBezTo>
                <a:cubicBezTo>
                  <a:pt x="58" y="285"/>
                  <a:pt x="58" y="285"/>
                  <a:pt x="58" y="286"/>
                </a:cubicBezTo>
                <a:cubicBezTo>
                  <a:pt x="59" y="286"/>
                  <a:pt x="59" y="286"/>
                  <a:pt x="59" y="286"/>
                </a:cubicBezTo>
                <a:cubicBezTo>
                  <a:pt x="59" y="286"/>
                  <a:pt x="59" y="285"/>
                  <a:pt x="59" y="286"/>
                </a:cubicBezTo>
                <a:cubicBezTo>
                  <a:pt x="60" y="286"/>
                  <a:pt x="59" y="286"/>
                  <a:pt x="59" y="286"/>
                </a:cubicBezTo>
                <a:cubicBezTo>
                  <a:pt x="60" y="285"/>
                  <a:pt x="62" y="284"/>
                  <a:pt x="62" y="286"/>
                </a:cubicBezTo>
                <a:cubicBezTo>
                  <a:pt x="63" y="286"/>
                  <a:pt x="63" y="285"/>
                  <a:pt x="63" y="285"/>
                </a:cubicBezTo>
                <a:cubicBezTo>
                  <a:pt x="63" y="286"/>
                  <a:pt x="63" y="286"/>
                  <a:pt x="63" y="287"/>
                </a:cubicBezTo>
                <a:cubicBezTo>
                  <a:pt x="63" y="287"/>
                  <a:pt x="64" y="287"/>
                  <a:pt x="64" y="286"/>
                </a:cubicBezTo>
                <a:cubicBezTo>
                  <a:pt x="64" y="286"/>
                  <a:pt x="65" y="286"/>
                  <a:pt x="65" y="285"/>
                </a:cubicBezTo>
                <a:cubicBezTo>
                  <a:pt x="65" y="285"/>
                  <a:pt x="65" y="286"/>
                  <a:pt x="65" y="286"/>
                </a:cubicBezTo>
                <a:cubicBezTo>
                  <a:pt x="66" y="287"/>
                  <a:pt x="66" y="285"/>
                  <a:pt x="67" y="287"/>
                </a:cubicBezTo>
                <a:cubicBezTo>
                  <a:pt x="67" y="287"/>
                  <a:pt x="67" y="286"/>
                  <a:pt x="67" y="286"/>
                </a:cubicBezTo>
                <a:cubicBezTo>
                  <a:pt x="67" y="286"/>
                  <a:pt x="67" y="286"/>
                  <a:pt x="68" y="286"/>
                </a:cubicBezTo>
                <a:cubicBezTo>
                  <a:pt x="68" y="286"/>
                  <a:pt x="68" y="286"/>
                  <a:pt x="68" y="285"/>
                </a:cubicBezTo>
                <a:cubicBezTo>
                  <a:pt x="68" y="285"/>
                  <a:pt x="69" y="285"/>
                  <a:pt x="69" y="285"/>
                </a:cubicBezTo>
                <a:cubicBezTo>
                  <a:pt x="69" y="285"/>
                  <a:pt x="69" y="285"/>
                  <a:pt x="69" y="286"/>
                </a:cubicBezTo>
                <a:cubicBezTo>
                  <a:pt x="70" y="285"/>
                  <a:pt x="71" y="285"/>
                  <a:pt x="72" y="285"/>
                </a:cubicBezTo>
                <a:cubicBezTo>
                  <a:pt x="72" y="285"/>
                  <a:pt x="72" y="285"/>
                  <a:pt x="72" y="285"/>
                </a:cubicBezTo>
                <a:cubicBezTo>
                  <a:pt x="72" y="286"/>
                  <a:pt x="72" y="285"/>
                  <a:pt x="73" y="286"/>
                </a:cubicBezTo>
                <a:cubicBezTo>
                  <a:pt x="73" y="284"/>
                  <a:pt x="74" y="287"/>
                  <a:pt x="75" y="286"/>
                </a:cubicBezTo>
                <a:cubicBezTo>
                  <a:pt x="74" y="286"/>
                  <a:pt x="74" y="286"/>
                  <a:pt x="74" y="286"/>
                </a:cubicBezTo>
                <a:cubicBezTo>
                  <a:pt x="74" y="285"/>
                  <a:pt x="74" y="286"/>
                  <a:pt x="75" y="285"/>
                </a:cubicBezTo>
                <a:cubicBezTo>
                  <a:pt x="75" y="285"/>
                  <a:pt x="75" y="285"/>
                  <a:pt x="75" y="285"/>
                </a:cubicBezTo>
                <a:cubicBezTo>
                  <a:pt x="75" y="285"/>
                  <a:pt x="75" y="285"/>
                  <a:pt x="75" y="285"/>
                </a:cubicBezTo>
                <a:cubicBezTo>
                  <a:pt x="75" y="284"/>
                  <a:pt x="77" y="284"/>
                  <a:pt x="79" y="284"/>
                </a:cubicBezTo>
                <a:cubicBezTo>
                  <a:pt x="79" y="285"/>
                  <a:pt x="79" y="285"/>
                  <a:pt x="79" y="285"/>
                </a:cubicBezTo>
                <a:cubicBezTo>
                  <a:pt x="80" y="284"/>
                  <a:pt x="81" y="284"/>
                  <a:pt x="83" y="284"/>
                </a:cubicBezTo>
                <a:cubicBezTo>
                  <a:pt x="83" y="284"/>
                  <a:pt x="83" y="284"/>
                  <a:pt x="83" y="285"/>
                </a:cubicBezTo>
                <a:cubicBezTo>
                  <a:pt x="84" y="285"/>
                  <a:pt x="84" y="284"/>
                  <a:pt x="83" y="284"/>
                </a:cubicBezTo>
                <a:cubicBezTo>
                  <a:pt x="84" y="283"/>
                  <a:pt x="84" y="285"/>
                  <a:pt x="84" y="285"/>
                </a:cubicBezTo>
                <a:cubicBezTo>
                  <a:pt x="85" y="284"/>
                  <a:pt x="84" y="284"/>
                  <a:pt x="84" y="284"/>
                </a:cubicBezTo>
                <a:cubicBezTo>
                  <a:pt x="85" y="284"/>
                  <a:pt x="86" y="282"/>
                  <a:pt x="87" y="283"/>
                </a:cubicBezTo>
                <a:cubicBezTo>
                  <a:pt x="87" y="282"/>
                  <a:pt x="88" y="282"/>
                  <a:pt x="88" y="282"/>
                </a:cubicBezTo>
                <a:cubicBezTo>
                  <a:pt x="88" y="282"/>
                  <a:pt x="89" y="282"/>
                  <a:pt x="89" y="282"/>
                </a:cubicBezTo>
                <a:cubicBezTo>
                  <a:pt x="88" y="282"/>
                  <a:pt x="88" y="282"/>
                  <a:pt x="88" y="282"/>
                </a:cubicBezTo>
                <a:cubicBezTo>
                  <a:pt x="89" y="283"/>
                  <a:pt x="89" y="282"/>
                  <a:pt x="90" y="283"/>
                </a:cubicBezTo>
                <a:cubicBezTo>
                  <a:pt x="90" y="283"/>
                  <a:pt x="91" y="283"/>
                  <a:pt x="91" y="283"/>
                </a:cubicBezTo>
                <a:cubicBezTo>
                  <a:pt x="90" y="283"/>
                  <a:pt x="89" y="283"/>
                  <a:pt x="88" y="284"/>
                </a:cubicBezTo>
                <a:cubicBezTo>
                  <a:pt x="89" y="284"/>
                  <a:pt x="90" y="284"/>
                  <a:pt x="91" y="283"/>
                </a:cubicBezTo>
                <a:cubicBezTo>
                  <a:pt x="91" y="283"/>
                  <a:pt x="91" y="283"/>
                  <a:pt x="92" y="284"/>
                </a:cubicBezTo>
                <a:cubicBezTo>
                  <a:pt x="92" y="283"/>
                  <a:pt x="92" y="283"/>
                  <a:pt x="92" y="283"/>
                </a:cubicBezTo>
                <a:cubicBezTo>
                  <a:pt x="92" y="284"/>
                  <a:pt x="93" y="283"/>
                  <a:pt x="93" y="283"/>
                </a:cubicBezTo>
                <a:cubicBezTo>
                  <a:pt x="93" y="284"/>
                  <a:pt x="93" y="284"/>
                  <a:pt x="93" y="284"/>
                </a:cubicBezTo>
                <a:cubicBezTo>
                  <a:pt x="94" y="285"/>
                  <a:pt x="94" y="284"/>
                  <a:pt x="95" y="284"/>
                </a:cubicBezTo>
                <a:cubicBezTo>
                  <a:pt x="95" y="285"/>
                  <a:pt x="94" y="285"/>
                  <a:pt x="95" y="285"/>
                </a:cubicBezTo>
                <a:cubicBezTo>
                  <a:pt x="96" y="286"/>
                  <a:pt x="96" y="284"/>
                  <a:pt x="97" y="284"/>
                </a:cubicBezTo>
                <a:cubicBezTo>
                  <a:pt x="97" y="285"/>
                  <a:pt x="96" y="286"/>
                  <a:pt x="96" y="286"/>
                </a:cubicBezTo>
                <a:cubicBezTo>
                  <a:pt x="96" y="286"/>
                  <a:pt x="96" y="286"/>
                  <a:pt x="96" y="286"/>
                </a:cubicBezTo>
                <a:cubicBezTo>
                  <a:pt x="97" y="286"/>
                  <a:pt x="96" y="286"/>
                  <a:pt x="96" y="286"/>
                </a:cubicBezTo>
                <a:cubicBezTo>
                  <a:pt x="97" y="286"/>
                  <a:pt x="97" y="286"/>
                  <a:pt x="97" y="285"/>
                </a:cubicBezTo>
                <a:cubicBezTo>
                  <a:pt x="97" y="286"/>
                  <a:pt x="97" y="286"/>
                  <a:pt x="98" y="286"/>
                </a:cubicBezTo>
                <a:cubicBezTo>
                  <a:pt x="98" y="285"/>
                  <a:pt x="99" y="285"/>
                  <a:pt x="100" y="286"/>
                </a:cubicBezTo>
                <a:cubicBezTo>
                  <a:pt x="100" y="285"/>
                  <a:pt x="100" y="285"/>
                  <a:pt x="99" y="284"/>
                </a:cubicBezTo>
                <a:cubicBezTo>
                  <a:pt x="100" y="284"/>
                  <a:pt x="100" y="284"/>
                  <a:pt x="100" y="284"/>
                </a:cubicBezTo>
                <a:cubicBezTo>
                  <a:pt x="100" y="284"/>
                  <a:pt x="100" y="285"/>
                  <a:pt x="101" y="285"/>
                </a:cubicBezTo>
                <a:cubicBezTo>
                  <a:pt x="100" y="286"/>
                  <a:pt x="99" y="287"/>
                  <a:pt x="99" y="288"/>
                </a:cubicBezTo>
                <a:cubicBezTo>
                  <a:pt x="97" y="289"/>
                  <a:pt x="96" y="289"/>
                  <a:pt x="95" y="289"/>
                </a:cubicBezTo>
                <a:cubicBezTo>
                  <a:pt x="95" y="290"/>
                  <a:pt x="94" y="290"/>
                  <a:pt x="94" y="289"/>
                </a:cubicBezTo>
                <a:cubicBezTo>
                  <a:pt x="93" y="289"/>
                  <a:pt x="94" y="289"/>
                  <a:pt x="94" y="289"/>
                </a:cubicBezTo>
                <a:cubicBezTo>
                  <a:pt x="94" y="288"/>
                  <a:pt x="93" y="290"/>
                  <a:pt x="93" y="290"/>
                </a:cubicBezTo>
                <a:cubicBezTo>
                  <a:pt x="92" y="290"/>
                  <a:pt x="93" y="289"/>
                  <a:pt x="92" y="289"/>
                </a:cubicBezTo>
                <a:cubicBezTo>
                  <a:pt x="92" y="290"/>
                  <a:pt x="91" y="290"/>
                  <a:pt x="90" y="290"/>
                </a:cubicBezTo>
                <a:cubicBezTo>
                  <a:pt x="90" y="291"/>
                  <a:pt x="89" y="291"/>
                  <a:pt x="88" y="291"/>
                </a:cubicBezTo>
                <a:cubicBezTo>
                  <a:pt x="88" y="292"/>
                  <a:pt x="89" y="291"/>
                  <a:pt x="89" y="292"/>
                </a:cubicBezTo>
                <a:cubicBezTo>
                  <a:pt x="88" y="292"/>
                  <a:pt x="87" y="293"/>
                  <a:pt x="85" y="293"/>
                </a:cubicBezTo>
                <a:cubicBezTo>
                  <a:pt x="85" y="294"/>
                  <a:pt x="82" y="293"/>
                  <a:pt x="82" y="295"/>
                </a:cubicBezTo>
                <a:cubicBezTo>
                  <a:pt x="81" y="295"/>
                  <a:pt x="81" y="296"/>
                  <a:pt x="80" y="296"/>
                </a:cubicBezTo>
                <a:cubicBezTo>
                  <a:pt x="80" y="295"/>
                  <a:pt x="80" y="296"/>
                  <a:pt x="80" y="295"/>
                </a:cubicBezTo>
                <a:cubicBezTo>
                  <a:pt x="79" y="296"/>
                  <a:pt x="77" y="298"/>
                  <a:pt x="77" y="299"/>
                </a:cubicBezTo>
                <a:cubicBezTo>
                  <a:pt x="78" y="300"/>
                  <a:pt x="78" y="300"/>
                  <a:pt x="78" y="301"/>
                </a:cubicBezTo>
                <a:cubicBezTo>
                  <a:pt x="79" y="301"/>
                  <a:pt x="81" y="301"/>
                  <a:pt x="81" y="303"/>
                </a:cubicBezTo>
                <a:cubicBezTo>
                  <a:pt x="81" y="302"/>
                  <a:pt x="82" y="302"/>
                  <a:pt x="82" y="301"/>
                </a:cubicBezTo>
                <a:cubicBezTo>
                  <a:pt x="82" y="301"/>
                  <a:pt x="82" y="302"/>
                  <a:pt x="82" y="302"/>
                </a:cubicBezTo>
                <a:cubicBezTo>
                  <a:pt x="81" y="301"/>
                  <a:pt x="82" y="301"/>
                  <a:pt x="82" y="301"/>
                </a:cubicBezTo>
                <a:cubicBezTo>
                  <a:pt x="82" y="302"/>
                  <a:pt x="83" y="302"/>
                  <a:pt x="83" y="302"/>
                </a:cubicBezTo>
                <a:cubicBezTo>
                  <a:pt x="83" y="302"/>
                  <a:pt x="83" y="302"/>
                  <a:pt x="83" y="302"/>
                </a:cubicBezTo>
                <a:cubicBezTo>
                  <a:pt x="83" y="303"/>
                  <a:pt x="83" y="302"/>
                  <a:pt x="83" y="302"/>
                </a:cubicBezTo>
                <a:cubicBezTo>
                  <a:pt x="84" y="303"/>
                  <a:pt x="85" y="302"/>
                  <a:pt x="86" y="301"/>
                </a:cubicBezTo>
                <a:cubicBezTo>
                  <a:pt x="88" y="302"/>
                  <a:pt x="89" y="301"/>
                  <a:pt x="90" y="299"/>
                </a:cubicBezTo>
                <a:cubicBezTo>
                  <a:pt x="90" y="300"/>
                  <a:pt x="90" y="300"/>
                  <a:pt x="90" y="300"/>
                </a:cubicBezTo>
                <a:cubicBezTo>
                  <a:pt x="90" y="301"/>
                  <a:pt x="89" y="301"/>
                  <a:pt x="88" y="302"/>
                </a:cubicBezTo>
                <a:cubicBezTo>
                  <a:pt x="88" y="303"/>
                  <a:pt x="89" y="302"/>
                  <a:pt x="89" y="303"/>
                </a:cubicBezTo>
                <a:cubicBezTo>
                  <a:pt x="90" y="301"/>
                  <a:pt x="92" y="302"/>
                  <a:pt x="93" y="301"/>
                </a:cubicBezTo>
                <a:cubicBezTo>
                  <a:pt x="93" y="301"/>
                  <a:pt x="93" y="301"/>
                  <a:pt x="93" y="301"/>
                </a:cubicBezTo>
                <a:cubicBezTo>
                  <a:pt x="93" y="301"/>
                  <a:pt x="92" y="302"/>
                  <a:pt x="92" y="303"/>
                </a:cubicBezTo>
                <a:cubicBezTo>
                  <a:pt x="92" y="303"/>
                  <a:pt x="92" y="303"/>
                  <a:pt x="92" y="303"/>
                </a:cubicBezTo>
                <a:cubicBezTo>
                  <a:pt x="92" y="302"/>
                  <a:pt x="93" y="302"/>
                  <a:pt x="93" y="302"/>
                </a:cubicBezTo>
                <a:cubicBezTo>
                  <a:pt x="93" y="302"/>
                  <a:pt x="93" y="302"/>
                  <a:pt x="93" y="301"/>
                </a:cubicBezTo>
                <a:cubicBezTo>
                  <a:pt x="94" y="302"/>
                  <a:pt x="95" y="301"/>
                  <a:pt x="94" y="300"/>
                </a:cubicBezTo>
                <a:cubicBezTo>
                  <a:pt x="95" y="299"/>
                  <a:pt x="95" y="301"/>
                  <a:pt x="95" y="300"/>
                </a:cubicBezTo>
                <a:cubicBezTo>
                  <a:pt x="95" y="301"/>
                  <a:pt x="95" y="301"/>
                  <a:pt x="95" y="301"/>
                </a:cubicBezTo>
                <a:cubicBezTo>
                  <a:pt x="95" y="301"/>
                  <a:pt x="96" y="300"/>
                  <a:pt x="95" y="300"/>
                </a:cubicBezTo>
                <a:cubicBezTo>
                  <a:pt x="96" y="299"/>
                  <a:pt x="96" y="300"/>
                  <a:pt x="96" y="301"/>
                </a:cubicBezTo>
                <a:cubicBezTo>
                  <a:pt x="97" y="300"/>
                  <a:pt x="96" y="300"/>
                  <a:pt x="96" y="299"/>
                </a:cubicBezTo>
                <a:cubicBezTo>
                  <a:pt x="97" y="299"/>
                  <a:pt x="97" y="300"/>
                  <a:pt x="97" y="300"/>
                </a:cubicBezTo>
                <a:cubicBezTo>
                  <a:pt x="97" y="300"/>
                  <a:pt x="97" y="299"/>
                  <a:pt x="97" y="299"/>
                </a:cubicBezTo>
                <a:cubicBezTo>
                  <a:pt x="97" y="299"/>
                  <a:pt x="98" y="299"/>
                  <a:pt x="98" y="300"/>
                </a:cubicBezTo>
                <a:cubicBezTo>
                  <a:pt x="98" y="300"/>
                  <a:pt x="97" y="300"/>
                  <a:pt x="97" y="301"/>
                </a:cubicBezTo>
                <a:cubicBezTo>
                  <a:pt x="98" y="301"/>
                  <a:pt x="98" y="300"/>
                  <a:pt x="98" y="299"/>
                </a:cubicBezTo>
                <a:cubicBezTo>
                  <a:pt x="99" y="299"/>
                  <a:pt x="99" y="299"/>
                  <a:pt x="100" y="298"/>
                </a:cubicBezTo>
                <a:cubicBezTo>
                  <a:pt x="100" y="298"/>
                  <a:pt x="100" y="299"/>
                  <a:pt x="100" y="299"/>
                </a:cubicBezTo>
                <a:cubicBezTo>
                  <a:pt x="99" y="299"/>
                  <a:pt x="99" y="299"/>
                  <a:pt x="99" y="300"/>
                </a:cubicBezTo>
                <a:cubicBezTo>
                  <a:pt x="99" y="300"/>
                  <a:pt x="99" y="301"/>
                  <a:pt x="99" y="301"/>
                </a:cubicBezTo>
                <a:cubicBezTo>
                  <a:pt x="99" y="301"/>
                  <a:pt x="99" y="301"/>
                  <a:pt x="99" y="301"/>
                </a:cubicBezTo>
                <a:cubicBezTo>
                  <a:pt x="99" y="301"/>
                  <a:pt x="100" y="301"/>
                  <a:pt x="100" y="302"/>
                </a:cubicBezTo>
                <a:cubicBezTo>
                  <a:pt x="101" y="301"/>
                  <a:pt x="101" y="301"/>
                  <a:pt x="102" y="301"/>
                </a:cubicBezTo>
                <a:cubicBezTo>
                  <a:pt x="102" y="301"/>
                  <a:pt x="101" y="301"/>
                  <a:pt x="101" y="301"/>
                </a:cubicBezTo>
                <a:cubicBezTo>
                  <a:pt x="101" y="301"/>
                  <a:pt x="101" y="301"/>
                  <a:pt x="101" y="301"/>
                </a:cubicBezTo>
                <a:cubicBezTo>
                  <a:pt x="101" y="301"/>
                  <a:pt x="101" y="301"/>
                  <a:pt x="101" y="301"/>
                </a:cubicBezTo>
                <a:cubicBezTo>
                  <a:pt x="101" y="302"/>
                  <a:pt x="102" y="301"/>
                  <a:pt x="102" y="301"/>
                </a:cubicBezTo>
                <a:cubicBezTo>
                  <a:pt x="102" y="302"/>
                  <a:pt x="102" y="302"/>
                  <a:pt x="103" y="303"/>
                </a:cubicBezTo>
                <a:cubicBezTo>
                  <a:pt x="103" y="302"/>
                  <a:pt x="103" y="302"/>
                  <a:pt x="103" y="302"/>
                </a:cubicBezTo>
                <a:cubicBezTo>
                  <a:pt x="104" y="302"/>
                  <a:pt x="103" y="302"/>
                  <a:pt x="104" y="303"/>
                </a:cubicBezTo>
                <a:cubicBezTo>
                  <a:pt x="104" y="302"/>
                  <a:pt x="104" y="302"/>
                  <a:pt x="104" y="302"/>
                </a:cubicBezTo>
                <a:cubicBezTo>
                  <a:pt x="104" y="302"/>
                  <a:pt x="104" y="303"/>
                  <a:pt x="104" y="303"/>
                </a:cubicBezTo>
                <a:cubicBezTo>
                  <a:pt x="105" y="302"/>
                  <a:pt x="106" y="302"/>
                  <a:pt x="106" y="302"/>
                </a:cubicBezTo>
                <a:cubicBezTo>
                  <a:pt x="107" y="303"/>
                  <a:pt x="106" y="303"/>
                  <a:pt x="106" y="303"/>
                </a:cubicBezTo>
                <a:cubicBezTo>
                  <a:pt x="106" y="304"/>
                  <a:pt x="107" y="303"/>
                  <a:pt x="107" y="303"/>
                </a:cubicBezTo>
                <a:cubicBezTo>
                  <a:pt x="107" y="303"/>
                  <a:pt x="107" y="303"/>
                  <a:pt x="107" y="303"/>
                </a:cubicBezTo>
                <a:cubicBezTo>
                  <a:pt x="109" y="303"/>
                  <a:pt x="110" y="302"/>
                  <a:pt x="112" y="302"/>
                </a:cubicBezTo>
                <a:cubicBezTo>
                  <a:pt x="112" y="302"/>
                  <a:pt x="111" y="301"/>
                  <a:pt x="111" y="301"/>
                </a:cubicBezTo>
                <a:cubicBezTo>
                  <a:pt x="111" y="301"/>
                  <a:pt x="112" y="301"/>
                  <a:pt x="112" y="301"/>
                </a:cubicBezTo>
                <a:cubicBezTo>
                  <a:pt x="113" y="303"/>
                  <a:pt x="114" y="300"/>
                  <a:pt x="115" y="300"/>
                </a:cubicBezTo>
                <a:cubicBezTo>
                  <a:pt x="115" y="302"/>
                  <a:pt x="114" y="302"/>
                  <a:pt x="113" y="303"/>
                </a:cubicBezTo>
                <a:cubicBezTo>
                  <a:pt x="113" y="303"/>
                  <a:pt x="114" y="302"/>
                  <a:pt x="114" y="303"/>
                </a:cubicBezTo>
                <a:cubicBezTo>
                  <a:pt x="115" y="302"/>
                  <a:pt x="115" y="302"/>
                  <a:pt x="115" y="302"/>
                </a:cubicBezTo>
                <a:cubicBezTo>
                  <a:pt x="115" y="302"/>
                  <a:pt x="115" y="302"/>
                  <a:pt x="115" y="303"/>
                </a:cubicBezTo>
                <a:cubicBezTo>
                  <a:pt x="115" y="303"/>
                  <a:pt x="115" y="303"/>
                  <a:pt x="114" y="303"/>
                </a:cubicBezTo>
                <a:cubicBezTo>
                  <a:pt x="114" y="304"/>
                  <a:pt x="114" y="303"/>
                  <a:pt x="114" y="304"/>
                </a:cubicBezTo>
                <a:cubicBezTo>
                  <a:pt x="115" y="305"/>
                  <a:pt x="115" y="302"/>
                  <a:pt x="115" y="304"/>
                </a:cubicBezTo>
                <a:cubicBezTo>
                  <a:pt x="116" y="303"/>
                  <a:pt x="116" y="302"/>
                  <a:pt x="117" y="301"/>
                </a:cubicBezTo>
                <a:cubicBezTo>
                  <a:pt x="117" y="301"/>
                  <a:pt x="117" y="302"/>
                  <a:pt x="117" y="302"/>
                </a:cubicBezTo>
                <a:cubicBezTo>
                  <a:pt x="117" y="303"/>
                  <a:pt x="117" y="302"/>
                  <a:pt x="118" y="302"/>
                </a:cubicBezTo>
                <a:cubicBezTo>
                  <a:pt x="118" y="302"/>
                  <a:pt x="118" y="302"/>
                  <a:pt x="118" y="301"/>
                </a:cubicBezTo>
                <a:cubicBezTo>
                  <a:pt x="118" y="301"/>
                  <a:pt x="118" y="302"/>
                  <a:pt x="117" y="301"/>
                </a:cubicBezTo>
                <a:cubicBezTo>
                  <a:pt x="118" y="301"/>
                  <a:pt x="118" y="301"/>
                  <a:pt x="118" y="301"/>
                </a:cubicBezTo>
                <a:cubicBezTo>
                  <a:pt x="119" y="300"/>
                  <a:pt x="119" y="300"/>
                  <a:pt x="119" y="300"/>
                </a:cubicBezTo>
                <a:cubicBezTo>
                  <a:pt x="120" y="300"/>
                  <a:pt x="119" y="300"/>
                  <a:pt x="120" y="300"/>
                </a:cubicBezTo>
                <a:cubicBezTo>
                  <a:pt x="120" y="301"/>
                  <a:pt x="120" y="301"/>
                  <a:pt x="120" y="301"/>
                </a:cubicBezTo>
                <a:cubicBezTo>
                  <a:pt x="120" y="300"/>
                  <a:pt x="121" y="300"/>
                  <a:pt x="121" y="299"/>
                </a:cubicBezTo>
                <a:cubicBezTo>
                  <a:pt x="122" y="299"/>
                  <a:pt x="123" y="299"/>
                  <a:pt x="123" y="300"/>
                </a:cubicBezTo>
                <a:cubicBezTo>
                  <a:pt x="124" y="298"/>
                  <a:pt x="124" y="298"/>
                  <a:pt x="125" y="297"/>
                </a:cubicBezTo>
                <a:cubicBezTo>
                  <a:pt x="125" y="297"/>
                  <a:pt x="125" y="298"/>
                  <a:pt x="125" y="298"/>
                </a:cubicBezTo>
                <a:cubicBezTo>
                  <a:pt x="126" y="298"/>
                  <a:pt x="126" y="296"/>
                  <a:pt x="127" y="295"/>
                </a:cubicBezTo>
                <a:cubicBezTo>
                  <a:pt x="126" y="295"/>
                  <a:pt x="126" y="297"/>
                  <a:pt x="125" y="297"/>
                </a:cubicBezTo>
                <a:cubicBezTo>
                  <a:pt x="125" y="297"/>
                  <a:pt x="125" y="297"/>
                  <a:pt x="125" y="296"/>
                </a:cubicBezTo>
                <a:cubicBezTo>
                  <a:pt x="125" y="296"/>
                  <a:pt x="124" y="297"/>
                  <a:pt x="125" y="297"/>
                </a:cubicBezTo>
                <a:cubicBezTo>
                  <a:pt x="124" y="296"/>
                  <a:pt x="122" y="300"/>
                  <a:pt x="121" y="298"/>
                </a:cubicBezTo>
                <a:cubicBezTo>
                  <a:pt x="121" y="297"/>
                  <a:pt x="123" y="296"/>
                  <a:pt x="124" y="297"/>
                </a:cubicBezTo>
                <a:cubicBezTo>
                  <a:pt x="124" y="295"/>
                  <a:pt x="126" y="295"/>
                  <a:pt x="127" y="294"/>
                </a:cubicBezTo>
                <a:cubicBezTo>
                  <a:pt x="127" y="295"/>
                  <a:pt x="127" y="296"/>
                  <a:pt x="127" y="297"/>
                </a:cubicBezTo>
                <a:cubicBezTo>
                  <a:pt x="127" y="296"/>
                  <a:pt x="127" y="296"/>
                  <a:pt x="128" y="296"/>
                </a:cubicBezTo>
                <a:cubicBezTo>
                  <a:pt x="129" y="297"/>
                  <a:pt x="129" y="295"/>
                  <a:pt x="130" y="296"/>
                </a:cubicBezTo>
                <a:cubicBezTo>
                  <a:pt x="131" y="295"/>
                  <a:pt x="130" y="295"/>
                  <a:pt x="131" y="295"/>
                </a:cubicBezTo>
                <a:cubicBezTo>
                  <a:pt x="131" y="295"/>
                  <a:pt x="131" y="294"/>
                  <a:pt x="131" y="294"/>
                </a:cubicBezTo>
                <a:cubicBezTo>
                  <a:pt x="131" y="294"/>
                  <a:pt x="132" y="294"/>
                  <a:pt x="132" y="294"/>
                </a:cubicBezTo>
                <a:cubicBezTo>
                  <a:pt x="132" y="294"/>
                  <a:pt x="132" y="294"/>
                  <a:pt x="132" y="294"/>
                </a:cubicBezTo>
                <a:cubicBezTo>
                  <a:pt x="132" y="295"/>
                  <a:pt x="133" y="294"/>
                  <a:pt x="133" y="293"/>
                </a:cubicBezTo>
                <a:cubicBezTo>
                  <a:pt x="133" y="293"/>
                  <a:pt x="134" y="293"/>
                  <a:pt x="134" y="294"/>
                </a:cubicBezTo>
                <a:cubicBezTo>
                  <a:pt x="135" y="294"/>
                  <a:pt x="135" y="292"/>
                  <a:pt x="136" y="292"/>
                </a:cubicBezTo>
                <a:cubicBezTo>
                  <a:pt x="136" y="293"/>
                  <a:pt x="136" y="294"/>
                  <a:pt x="135" y="295"/>
                </a:cubicBezTo>
                <a:cubicBezTo>
                  <a:pt x="136" y="295"/>
                  <a:pt x="136" y="293"/>
                  <a:pt x="137" y="294"/>
                </a:cubicBezTo>
                <a:cubicBezTo>
                  <a:pt x="138" y="294"/>
                  <a:pt x="138" y="294"/>
                  <a:pt x="138" y="294"/>
                </a:cubicBezTo>
                <a:cubicBezTo>
                  <a:pt x="138" y="293"/>
                  <a:pt x="137" y="294"/>
                  <a:pt x="138" y="293"/>
                </a:cubicBezTo>
                <a:cubicBezTo>
                  <a:pt x="137" y="293"/>
                  <a:pt x="137" y="293"/>
                  <a:pt x="137" y="294"/>
                </a:cubicBezTo>
                <a:cubicBezTo>
                  <a:pt x="137" y="293"/>
                  <a:pt x="137" y="293"/>
                  <a:pt x="136" y="293"/>
                </a:cubicBezTo>
                <a:cubicBezTo>
                  <a:pt x="136" y="293"/>
                  <a:pt x="136" y="293"/>
                  <a:pt x="136" y="293"/>
                </a:cubicBezTo>
                <a:cubicBezTo>
                  <a:pt x="137" y="292"/>
                  <a:pt x="137" y="293"/>
                  <a:pt x="137" y="293"/>
                </a:cubicBezTo>
                <a:cubicBezTo>
                  <a:pt x="137" y="293"/>
                  <a:pt x="137" y="293"/>
                  <a:pt x="137" y="292"/>
                </a:cubicBezTo>
                <a:cubicBezTo>
                  <a:pt x="138" y="292"/>
                  <a:pt x="138" y="292"/>
                  <a:pt x="138" y="292"/>
                </a:cubicBezTo>
                <a:cubicBezTo>
                  <a:pt x="138" y="293"/>
                  <a:pt x="138" y="293"/>
                  <a:pt x="138" y="293"/>
                </a:cubicBezTo>
                <a:cubicBezTo>
                  <a:pt x="138" y="293"/>
                  <a:pt x="138" y="293"/>
                  <a:pt x="138" y="292"/>
                </a:cubicBezTo>
                <a:cubicBezTo>
                  <a:pt x="138" y="293"/>
                  <a:pt x="138" y="293"/>
                  <a:pt x="138" y="294"/>
                </a:cubicBezTo>
                <a:cubicBezTo>
                  <a:pt x="139" y="291"/>
                  <a:pt x="140" y="291"/>
                  <a:pt x="142" y="290"/>
                </a:cubicBezTo>
                <a:cubicBezTo>
                  <a:pt x="142" y="290"/>
                  <a:pt x="142" y="290"/>
                  <a:pt x="142" y="290"/>
                </a:cubicBezTo>
                <a:cubicBezTo>
                  <a:pt x="142" y="290"/>
                  <a:pt x="143" y="289"/>
                  <a:pt x="144" y="289"/>
                </a:cubicBezTo>
                <a:cubicBezTo>
                  <a:pt x="144" y="290"/>
                  <a:pt x="143" y="290"/>
                  <a:pt x="143" y="290"/>
                </a:cubicBezTo>
                <a:cubicBezTo>
                  <a:pt x="143" y="290"/>
                  <a:pt x="142" y="290"/>
                  <a:pt x="143" y="291"/>
                </a:cubicBezTo>
                <a:cubicBezTo>
                  <a:pt x="144" y="290"/>
                  <a:pt x="145" y="289"/>
                  <a:pt x="146" y="289"/>
                </a:cubicBezTo>
                <a:cubicBezTo>
                  <a:pt x="146" y="290"/>
                  <a:pt x="145" y="290"/>
                  <a:pt x="145" y="291"/>
                </a:cubicBezTo>
                <a:cubicBezTo>
                  <a:pt x="145" y="291"/>
                  <a:pt x="146" y="291"/>
                  <a:pt x="146" y="290"/>
                </a:cubicBezTo>
                <a:cubicBezTo>
                  <a:pt x="147" y="291"/>
                  <a:pt x="149" y="288"/>
                  <a:pt x="151" y="288"/>
                </a:cubicBezTo>
                <a:cubicBezTo>
                  <a:pt x="151" y="288"/>
                  <a:pt x="150" y="289"/>
                  <a:pt x="151" y="289"/>
                </a:cubicBezTo>
                <a:cubicBezTo>
                  <a:pt x="151" y="288"/>
                  <a:pt x="151" y="288"/>
                  <a:pt x="152" y="288"/>
                </a:cubicBezTo>
                <a:cubicBezTo>
                  <a:pt x="151" y="288"/>
                  <a:pt x="151" y="287"/>
                  <a:pt x="151" y="288"/>
                </a:cubicBezTo>
                <a:cubicBezTo>
                  <a:pt x="151" y="288"/>
                  <a:pt x="151" y="287"/>
                  <a:pt x="150" y="287"/>
                </a:cubicBezTo>
                <a:cubicBezTo>
                  <a:pt x="151" y="287"/>
                  <a:pt x="152" y="288"/>
                  <a:pt x="152" y="286"/>
                </a:cubicBezTo>
                <a:cubicBezTo>
                  <a:pt x="153" y="287"/>
                  <a:pt x="152" y="287"/>
                  <a:pt x="153" y="287"/>
                </a:cubicBezTo>
                <a:cubicBezTo>
                  <a:pt x="153" y="286"/>
                  <a:pt x="154" y="287"/>
                  <a:pt x="154" y="286"/>
                </a:cubicBezTo>
                <a:cubicBezTo>
                  <a:pt x="154" y="287"/>
                  <a:pt x="154" y="287"/>
                  <a:pt x="154" y="287"/>
                </a:cubicBezTo>
                <a:cubicBezTo>
                  <a:pt x="155" y="287"/>
                  <a:pt x="155" y="287"/>
                  <a:pt x="155" y="287"/>
                </a:cubicBezTo>
                <a:cubicBezTo>
                  <a:pt x="155" y="287"/>
                  <a:pt x="155" y="287"/>
                  <a:pt x="155" y="287"/>
                </a:cubicBezTo>
                <a:cubicBezTo>
                  <a:pt x="157" y="286"/>
                  <a:pt x="158" y="286"/>
                  <a:pt x="160" y="285"/>
                </a:cubicBezTo>
                <a:cubicBezTo>
                  <a:pt x="160" y="286"/>
                  <a:pt x="160" y="286"/>
                  <a:pt x="160" y="286"/>
                </a:cubicBezTo>
                <a:cubicBezTo>
                  <a:pt x="160" y="286"/>
                  <a:pt x="160" y="286"/>
                  <a:pt x="161" y="286"/>
                </a:cubicBezTo>
                <a:cubicBezTo>
                  <a:pt x="161" y="285"/>
                  <a:pt x="160" y="285"/>
                  <a:pt x="161" y="285"/>
                </a:cubicBezTo>
                <a:cubicBezTo>
                  <a:pt x="161" y="285"/>
                  <a:pt x="162" y="285"/>
                  <a:pt x="162" y="284"/>
                </a:cubicBezTo>
                <a:cubicBezTo>
                  <a:pt x="163" y="284"/>
                  <a:pt x="162" y="285"/>
                  <a:pt x="163" y="285"/>
                </a:cubicBezTo>
                <a:cubicBezTo>
                  <a:pt x="163" y="285"/>
                  <a:pt x="163" y="284"/>
                  <a:pt x="163" y="284"/>
                </a:cubicBezTo>
                <a:cubicBezTo>
                  <a:pt x="163" y="285"/>
                  <a:pt x="163" y="284"/>
                  <a:pt x="164" y="284"/>
                </a:cubicBezTo>
                <a:cubicBezTo>
                  <a:pt x="164" y="284"/>
                  <a:pt x="164" y="284"/>
                  <a:pt x="164" y="284"/>
                </a:cubicBezTo>
                <a:cubicBezTo>
                  <a:pt x="165" y="284"/>
                  <a:pt x="164" y="284"/>
                  <a:pt x="164" y="284"/>
                </a:cubicBezTo>
                <a:cubicBezTo>
                  <a:pt x="165" y="283"/>
                  <a:pt x="166" y="284"/>
                  <a:pt x="167" y="285"/>
                </a:cubicBezTo>
                <a:cubicBezTo>
                  <a:pt x="167" y="284"/>
                  <a:pt x="166" y="284"/>
                  <a:pt x="166" y="283"/>
                </a:cubicBezTo>
                <a:cubicBezTo>
                  <a:pt x="166" y="283"/>
                  <a:pt x="166" y="284"/>
                  <a:pt x="167" y="284"/>
                </a:cubicBezTo>
                <a:cubicBezTo>
                  <a:pt x="167" y="283"/>
                  <a:pt x="168" y="284"/>
                  <a:pt x="168" y="283"/>
                </a:cubicBezTo>
                <a:cubicBezTo>
                  <a:pt x="168" y="282"/>
                  <a:pt x="169" y="282"/>
                  <a:pt x="169" y="283"/>
                </a:cubicBezTo>
                <a:cubicBezTo>
                  <a:pt x="170" y="282"/>
                  <a:pt x="170" y="282"/>
                  <a:pt x="170" y="282"/>
                </a:cubicBezTo>
                <a:cubicBezTo>
                  <a:pt x="169" y="282"/>
                  <a:pt x="170" y="283"/>
                  <a:pt x="169" y="282"/>
                </a:cubicBezTo>
                <a:cubicBezTo>
                  <a:pt x="169" y="281"/>
                  <a:pt x="171" y="282"/>
                  <a:pt x="172" y="281"/>
                </a:cubicBezTo>
                <a:cubicBezTo>
                  <a:pt x="172" y="281"/>
                  <a:pt x="172" y="282"/>
                  <a:pt x="171" y="282"/>
                </a:cubicBezTo>
                <a:cubicBezTo>
                  <a:pt x="172" y="283"/>
                  <a:pt x="172" y="281"/>
                  <a:pt x="173" y="281"/>
                </a:cubicBezTo>
                <a:cubicBezTo>
                  <a:pt x="173" y="281"/>
                  <a:pt x="174" y="281"/>
                  <a:pt x="174" y="280"/>
                </a:cubicBezTo>
                <a:cubicBezTo>
                  <a:pt x="175" y="281"/>
                  <a:pt x="175" y="280"/>
                  <a:pt x="176" y="280"/>
                </a:cubicBezTo>
                <a:cubicBezTo>
                  <a:pt x="176" y="281"/>
                  <a:pt x="175" y="280"/>
                  <a:pt x="175" y="281"/>
                </a:cubicBezTo>
                <a:cubicBezTo>
                  <a:pt x="176" y="281"/>
                  <a:pt x="175" y="282"/>
                  <a:pt x="175" y="282"/>
                </a:cubicBezTo>
                <a:cubicBezTo>
                  <a:pt x="176" y="281"/>
                  <a:pt x="177" y="281"/>
                  <a:pt x="177" y="280"/>
                </a:cubicBezTo>
                <a:cubicBezTo>
                  <a:pt x="177" y="280"/>
                  <a:pt x="177" y="280"/>
                  <a:pt x="178" y="280"/>
                </a:cubicBezTo>
                <a:cubicBezTo>
                  <a:pt x="178" y="281"/>
                  <a:pt x="177" y="280"/>
                  <a:pt x="178" y="281"/>
                </a:cubicBezTo>
                <a:cubicBezTo>
                  <a:pt x="177" y="282"/>
                  <a:pt x="177" y="281"/>
                  <a:pt x="177" y="282"/>
                </a:cubicBezTo>
                <a:cubicBezTo>
                  <a:pt x="177" y="282"/>
                  <a:pt x="178" y="281"/>
                  <a:pt x="178" y="282"/>
                </a:cubicBezTo>
                <a:cubicBezTo>
                  <a:pt x="178" y="281"/>
                  <a:pt x="179" y="282"/>
                  <a:pt x="179" y="281"/>
                </a:cubicBezTo>
                <a:cubicBezTo>
                  <a:pt x="179" y="282"/>
                  <a:pt x="180" y="281"/>
                  <a:pt x="180" y="281"/>
                </a:cubicBezTo>
                <a:cubicBezTo>
                  <a:pt x="180" y="281"/>
                  <a:pt x="181" y="281"/>
                  <a:pt x="181" y="281"/>
                </a:cubicBezTo>
                <a:cubicBezTo>
                  <a:pt x="181" y="281"/>
                  <a:pt x="181" y="281"/>
                  <a:pt x="182" y="280"/>
                </a:cubicBezTo>
                <a:cubicBezTo>
                  <a:pt x="182" y="280"/>
                  <a:pt x="182" y="280"/>
                  <a:pt x="182" y="280"/>
                </a:cubicBezTo>
                <a:cubicBezTo>
                  <a:pt x="182" y="280"/>
                  <a:pt x="181" y="279"/>
                  <a:pt x="181" y="280"/>
                </a:cubicBezTo>
                <a:cubicBezTo>
                  <a:pt x="181" y="279"/>
                  <a:pt x="182" y="279"/>
                  <a:pt x="182" y="279"/>
                </a:cubicBezTo>
                <a:cubicBezTo>
                  <a:pt x="182" y="279"/>
                  <a:pt x="182" y="280"/>
                  <a:pt x="182" y="280"/>
                </a:cubicBezTo>
                <a:cubicBezTo>
                  <a:pt x="182" y="280"/>
                  <a:pt x="183" y="280"/>
                  <a:pt x="183" y="281"/>
                </a:cubicBezTo>
                <a:cubicBezTo>
                  <a:pt x="183" y="280"/>
                  <a:pt x="183" y="281"/>
                  <a:pt x="184" y="280"/>
                </a:cubicBezTo>
                <a:cubicBezTo>
                  <a:pt x="183" y="279"/>
                  <a:pt x="183" y="280"/>
                  <a:pt x="183" y="279"/>
                </a:cubicBezTo>
                <a:cubicBezTo>
                  <a:pt x="183" y="279"/>
                  <a:pt x="183" y="279"/>
                  <a:pt x="184" y="279"/>
                </a:cubicBezTo>
                <a:cubicBezTo>
                  <a:pt x="184" y="279"/>
                  <a:pt x="184" y="279"/>
                  <a:pt x="184" y="280"/>
                </a:cubicBezTo>
                <a:cubicBezTo>
                  <a:pt x="184" y="280"/>
                  <a:pt x="184" y="280"/>
                  <a:pt x="184" y="280"/>
                </a:cubicBezTo>
                <a:cubicBezTo>
                  <a:pt x="185" y="280"/>
                  <a:pt x="184" y="279"/>
                  <a:pt x="185" y="280"/>
                </a:cubicBezTo>
                <a:cubicBezTo>
                  <a:pt x="184" y="279"/>
                  <a:pt x="184" y="279"/>
                  <a:pt x="184" y="278"/>
                </a:cubicBezTo>
                <a:cubicBezTo>
                  <a:pt x="185" y="278"/>
                  <a:pt x="184" y="279"/>
                  <a:pt x="185" y="279"/>
                </a:cubicBezTo>
                <a:cubicBezTo>
                  <a:pt x="185" y="279"/>
                  <a:pt x="185" y="279"/>
                  <a:pt x="185" y="278"/>
                </a:cubicBezTo>
                <a:cubicBezTo>
                  <a:pt x="185" y="278"/>
                  <a:pt x="185" y="278"/>
                  <a:pt x="185" y="278"/>
                </a:cubicBezTo>
                <a:cubicBezTo>
                  <a:pt x="186" y="279"/>
                  <a:pt x="185" y="279"/>
                  <a:pt x="186" y="280"/>
                </a:cubicBezTo>
                <a:cubicBezTo>
                  <a:pt x="186" y="279"/>
                  <a:pt x="186" y="279"/>
                  <a:pt x="186" y="279"/>
                </a:cubicBezTo>
                <a:cubicBezTo>
                  <a:pt x="186" y="278"/>
                  <a:pt x="186" y="279"/>
                  <a:pt x="187" y="278"/>
                </a:cubicBezTo>
                <a:cubicBezTo>
                  <a:pt x="187" y="279"/>
                  <a:pt x="187" y="279"/>
                  <a:pt x="187" y="279"/>
                </a:cubicBezTo>
                <a:cubicBezTo>
                  <a:pt x="187" y="279"/>
                  <a:pt x="187" y="279"/>
                  <a:pt x="187" y="279"/>
                </a:cubicBezTo>
                <a:cubicBezTo>
                  <a:pt x="188" y="279"/>
                  <a:pt x="188" y="279"/>
                  <a:pt x="189" y="279"/>
                </a:cubicBezTo>
                <a:cubicBezTo>
                  <a:pt x="189" y="279"/>
                  <a:pt x="189" y="279"/>
                  <a:pt x="189" y="279"/>
                </a:cubicBezTo>
                <a:cubicBezTo>
                  <a:pt x="189" y="279"/>
                  <a:pt x="189" y="279"/>
                  <a:pt x="189" y="278"/>
                </a:cubicBezTo>
                <a:cubicBezTo>
                  <a:pt x="189" y="278"/>
                  <a:pt x="189" y="278"/>
                  <a:pt x="189" y="278"/>
                </a:cubicBezTo>
                <a:cubicBezTo>
                  <a:pt x="189" y="278"/>
                  <a:pt x="189" y="278"/>
                  <a:pt x="189" y="278"/>
                </a:cubicBezTo>
                <a:cubicBezTo>
                  <a:pt x="189" y="278"/>
                  <a:pt x="190" y="278"/>
                  <a:pt x="190" y="278"/>
                </a:cubicBezTo>
                <a:cubicBezTo>
                  <a:pt x="190" y="278"/>
                  <a:pt x="190" y="278"/>
                  <a:pt x="190" y="278"/>
                </a:cubicBezTo>
                <a:cubicBezTo>
                  <a:pt x="190" y="278"/>
                  <a:pt x="190" y="279"/>
                  <a:pt x="190" y="279"/>
                </a:cubicBezTo>
                <a:cubicBezTo>
                  <a:pt x="190" y="279"/>
                  <a:pt x="190" y="279"/>
                  <a:pt x="190" y="279"/>
                </a:cubicBezTo>
                <a:cubicBezTo>
                  <a:pt x="191" y="279"/>
                  <a:pt x="191" y="279"/>
                  <a:pt x="191" y="278"/>
                </a:cubicBezTo>
                <a:cubicBezTo>
                  <a:pt x="191" y="278"/>
                  <a:pt x="191" y="278"/>
                  <a:pt x="191" y="278"/>
                </a:cubicBezTo>
                <a:cubicBezTo>
                  <a:pt x="191" y="278"/>
                  <a:pt x="191" y="278"/>
                  <a:pt x="192" y="278"/>
                </a:cubicBezTo>
                <a:cubicBezTo>
                  <a:pt x="192" y="277"/>
                  <a:pt x="192" y="277"/>
                  <a:pt x="192" y="277"/>
                </a:cubicBezTo>
                <a:cubicBezTo>
                  <a:pt x="192" y="277"/>
                  <a:pt x="192" y="277"/>
                  <a:pt x="192" y="278"/>
                </a:cubicBezTo>
                <a:cubicBezTo>
                  <a:pt x="192" y="278"/>
                  <a:pt x="192" y="278"/>
                  <a:pt x="193" y="278"/>
                </a:cubicBezTo>
                <a:cubicBezTo>
                  <a:pt x="193" y="278"/>
                  <a:pt x="193" y="278"/>
                  <a:pt x="193" y="278"/>
                </a:cubicBezTo>
                <a:cubicBezTo>
                  <a:pt x="194" y="278"/>
                  <a:pt x="195" y="277"/>
                  <a:pt x="195" y="277"/>
                </a:cubicBezTo>
                <a:cubicBezTo>
                  <a:pt x="195" y="277"/>
                  <a:pt x="195" y="277"/>
                  <a:pt x="195" y="277"/>
                </a:cubicBezTo>
                <a:cubicBezTo>
                  <a:pt x="195" y="278"/>
                  <a:pt x="194" y="277"/>
                  <a:pt x="194" y="279"/>
                </a:cubicBezTo>
                <a:cubicBezTo>
                  <a:pt x="193" y="279"/>
                  <a:pt x="193" y="279"/>
                  <a:pt x="192" y="279"/>
                </a:cubicBezTo>
                <a:cubicBezTo>
                  <a:pt x="193" y="280"/>
                  <a:pt x="192" y="280"/>
                  <a:pt x="192" y="280"/>
                </a:cubicBezTo>
                <a:cubicBezTo>
                  <a:pt x="192" y="281"/>
                  <a:pt x="192" y="280"/>
                  <a:pt x="192" y="281"/>
                </a:cubicBezTo>
                <a:cubicBezTo>
                  <a:pt x="192" y="281"/>
                  <a:pt x="193" y="280"/>
                  <a:pt x="193" y="281"/>
                </a:cubicBezTo>
                <a:cubicBezTo>
                  <a:pt x="192" y="281"/>
                  <a:pt x="192" y="281"/>
                  <a:pt x="191" y="282"/>
                </a:cubicBezTo>
                <a:cubicBezTo>
                  <a:pt x="191" y="282"/>
                  <a:pt x="191" y="282"/>
                  <a:pt x="191" y="283"/>
                </a:cubicBezTo>
                <a:cubicBezTo>
                  <a:pt x="191" y="283"/>
                  <a:pt x="191" y="283"/>
                  <a:pt x="191" y="283"/>
                </a:cubicBezTo>
                <a:cubicBezTo>
                  <a:pt x="191" y="283"/>
                  <a:pt x="191" y="283"/>
                  <a:pt x="192" y="284"/>
                </a:cubicBezTo>
                <a:cubicBezTo>
                  <a:pt x="191" y="284"/>
                  <a:pt x="192" y="284"/>
                  <a:pt x="192" y="284"/>
                </a:cubicBezTo>
                <a:cubicBezTo>
                  <a:pt x="192" y="285"/>
                  <a:pt x="191" y="285"/>
                  <a:pt x="191" y="285"/>
                </a:cubicBezTo>
                <a:cubicBezTo>
                  <a:pt x="192" y="285"/>
                  <a:pt x="193" y="286"/>
                  <a:pt x="193" y="285"/>
                </a:cubicBezTo>
                <a:cubicBezTo>
                  <a:pt x="192" y="285"/>
                  <a:pt x="192" y="284"/>
                  <a:pt x="192" y="283"/>
                </a:cubicBezTo>
                <a:cubicBezTo>
                  <a:pt x="193" y="284"/>
                  <a:pt x="194" y="283"/>
                  <a:pt x="194" y="284"/>
                </a:cubicBezTo>
                <a:cubicBezTo>
                  <a:pt x="195" y="284"/>
                  <a:pt x="195" y="284"/>
                  <a:pt x="195" y="283"/>
                </a:cubicBezTo>
                <a:cubicBezTo>
                  <a:pt x="195" y="283"/>
                  <a:pt x="196" y="284"/>
                  <a:pt x="196" y="285"/>
                </a:cubicBezTo>
                <a:cubicBezTo>
                  <a:pt x="196" y="284"/>
                  <a:pt x="196" y="285"/>
                  <a:pt x="196" y="285"/>
                </a:cubicBezTo>
                <a:cubicBezTo>
                  <a:pt x="196" y="285"/>
                  <a:pt x="195" y="285"/>
                  <a:pt x="195" y="285"/>
                </a:cubicBezTo>
                <a:cubicBezTo>
                  <a:pt x="195" y="285"/>
                  <a:pt x="195" y="285"/>
                  <a:pt x="195" y="285"/>
                </a:cubicBezTo>
                <a:cubicBezTo>
                  <a:pt x="194" y="285"/>
                  <a:pt x="194" y="286"/>
                  <a:pt x="194" y="286"/>
                </a:cubicBezTo>
                <a:cubicBezTo>
                  <a:pt x="194" y="286"/>
                  <a:pt x="194" y="287"/>
                  <a:pt x="193" y="287"/>
                </a:cubicBezTo>
                <a:cubicBezTo>
                  <a:pt x="193" y="288"/>
                  <a:pt x="193" y="288"/>
                  <a:pt x="193" y="288"/>
                </a:cubicBezTo>
                <a:cubicBezTo>
                  <a:pt x="194" y="288"/>
                  <a:pt x="194" y="287"/>
                  <a:pt x="194" y="288"/>
                </a:cubicBezTo>
                <a:cubicBezTo>
                  <a:pt x="194" y="288"/>
                  <a:pt x="194" y="289"/>
                  <a:pt x="194" y="289"/>
                </a:cubicBezTo>
                <a:cubicBezTo>
                  <a:pt x="194" y="290"/>
                  <a:pt x="194" y="290"/>
                  <a:pt x="193" y="290"/>
                </a:cubicBezTo>
                <a:cubicBezTo>
                  <a:pt x="194" y="290"/>
                  <a:pt x="194" y="291"/>
                  <a:pt x="194" y="291"/>
                </a:cubicBezTo>
                <a:cubicBezTo>
                  <a:pt x="194" y="291"/>
                  <a:pt x="194" y="291"/>
                  <a:pt x="194" y="291"/>
                </a:cubicBezTo>
                <a:cubicBezTo>
                  <a:pt x="195" y="291"/>
                  <a:pt x="195" y="291"/>
                  <a:pt x="195" y="291"/>
                </a:cubicBezTo>
                <a:cubicBezTo>
                  <a:pt x="195" y="291"/>
                  <a:pt x="195" y="292"/>
                  <a:pt x="195" y="292"/>
                </a:cubicBezTo>
                <a:cubicBezTo>
                  <a:pt x="195" y="292"/>
                  <a:pt x="195" y="293"/>
                  <a:pt x="195" y="294"/>
                </a:cubicBezTo>
                <a:cubicBezTo>
                  <a:pt x="195" y="294"/>
                  <a:pt x="195" y="294"/>
                  <a:pt x="195" y="294"/>
                </a:cubicBezTo>
                <a:cubicBezTo>
                  <a:pt x="195" y="293"/>
                  <a:pt x="196" y="295"/>
                  <a:pt x="196" y="294"/>
                </a:cubicBezTo>
                <a:cubicBezTo>
                  <a:pt x="196" y="294"/>
                  <a:pt x="196" y="295"/>
                  <a:pt x="196" y="295"/>
                </a:cubicBezTo>
                <a:cubicBezTo>
                  <a:pt x="196" y="295"/>
                  <a:pt x="196" y="295"/>
                  <a:pt x="196" y="295"/>
                </a:cubicBezTo>
                <a:cubicBezTo>
                  <a:pt x="196" y="295"/>
                  <a:pt x="197" y="295"/>
                  <a:pt x="197" y="294"/>
                </a:cubicBezTo>
                <a:cubicBezTo>
                  <a:pt x="197" y="295"/>
                  <a:pt x="198" y="295"/>
                  <a:pt x="198" y="295"/>
                </a:cubicBezTo>
                <a:cubicBezTo>
                  <a:pt x="197" y="295"/>
                  <a:pt x="197" y="295"/>
                  <a:pt x="197" y="295"/>
                </a:cubicBezTo>
                <a:cubicBezTo>
                  <a:pt x="198" y="296"/>
                  <a:pt x="198" y="296"/>
                  <a:pt x="198" y="295"/>
                </a:cubicBezTo>
                <a:cubicBezTo>
                  <a:pt x="199" y="296"/>
                  <a:pt x="199" y="295"/>
                  <a:pt x="199" y="296"/>
                </a:cubicBezTo>
                <a:cubicBezTo>
                  <a:pt x="200" y="296"/>
                  <a:pt x="199" y="295"/>
                  <a:pt x="199" y="295"/>
                </a:cubicBezTo>
                <a:cubicBezTo>
                  <a:pt x="200" y="296"/>
                  <a:pt x="202" y="295"/>
                  <a:pt x="203" y="294"/>
                </a:cubicBezTo>
                <a:cubicBezTo>
                  <a:pt x="203" y="294"/>
                  <a:pt x="203" y="294"/>
                  <a:pt x="203" y="294"/>
                </a:cubicBezTo>
                <a:cubicBezTo>
                  <a:pt x="204" y="294"/>
                  <a:pt x="206" y="295"/>
                  <a:pt x="206" y="293"/>
                </a:cubicBezTo>
                <a:cubicBezTo>
                  <a:pt x="207" y="293"/>
                  <a:pt x="206" y="293"/>
                  <a:pt x="207" y="294"/>
                </a:cubicBezTo>
                <a:cubicBezTo>
                  <a:pt x="207" y="293"/>
                  <a:pt x="207" y="293"/>
                  <a:pt x="207" y="293"/>
                </a:cubicBezTo>
                <a:cubicBezTo>
                  <a:pt x="207" y="294"/>
                  <a:pt x="207" y="294"/>
                  <a:pt x="207" y="294"/>
                </a:cubicBezTo>
                <a:cubicBezTo>
                  <a:pt x="207" y="294"/>
                  <a:pt x="206" y="294"/>
                  <a:pt x="207" y="294"/>
                </a:cubicBezTo>
                <a:cubicBezTo>
                  <a:pt x="208" y="294"/>
                  <a:pt x="211" y="294"/>
                  <a:pt x="212" y="293"/>
                </a:cubicBezTo>
                <a:cubicBezTo>
                  <a:pt x="213" y="293"/>
                  <a:pt x="213" y="293"/>
                  <a:pt x="213" y="293"/>
                </a:cubicBezTo>
                <a:cubicBezTo>
                  <a:pt x="213" y="293"/>
                  <a:pt x="213" y="293"/>
                  <a:pt x="213" y="293"/>
                </a:cubicBezTo>
                <a:cubicBezTo>
                  <a:pt x="213" y="293"/>
                  <a:pt x="213" y="292"/>
                  <a:pt x="213" y="292"/>
                </a:cubicBezTo>
                <a:cubicBezTo>
                  <a:pt x="214" y="293"/>
                  <a:pt x="215" y="292"/>
                  <a:pt x="215" y="292"/>
                </a:cubicBezTo>
                <a:cubicBezTo>
                  <a:pt x="217" y="292"/>
                  <a:pt x="218" y="290"/>
                  <a:pt x="219" y="291"/>
                </a:cubicBezTo>
                <a:cubicBezTo>
                  <a:pt x="220" y="290"/>
                  <a:pt x="223" y="291"/>
                  <a:pt x="223" y="289"/>
                </a:cubicBezTo>
                <a:cubicBezTo>
                  <a:pt x="223" y="289"/>
                  <a:pt x="224" y="289"/>
                  <a:pt x="224" y="289"/>
                </a:cubicBezTo>
                <a:cubicBezTo>
                  <a:pt x="224" y="289"/>
                  <a:pt x="224" y="288"/>
                  <a:pt x="224" y="288"/>
                </a:cubicBezTo>
                <a:cubicBezTo>
                  <a:pt x="225" y="288"/>
                  <a:pt x="225" y="289"/>
                  <a:pt x="225" y="289"/>
                </a:cubicBezTo>
                <a:cubicBezTo>
                  <a:pt x="225" y="288"/>
                  <a:pt x="225" y="288"/>
                  <a:pt x="225" y="288"/>
                </a:cubicBezTo>
                <a:cubicBezTo>
                  <a:pt x="225" y="288"/>
                  <a:pt x="226" y="288"/>
                  <a:pt x="226" y="289"/>
                </a:cubicBezTo>
                <a:cubicBezTo>
                  <a:pt x="226" y="288"/>
                  <a:pt x="227" y="288"/>
                  <a:pt x="227" y="288"/>
                </a:cubicBezTo>
                <a:cubicBezTo>
                  <a:pt x="229" y="287"/>
                  <a:pt x="231" y="287"/>
                  <a:pt x="233" y="285"/>
                </a:cubicBezTo>
                <a:cubicBezTo>
                  <a:pt x="233" y="285"/>
                  <a:pt x="232" y="286"/>
                  <a:pt x="232" y="285"/>
                </a:cubicBezTo>
                <a:cubicBezTo>
                  <a:pt x="232" y="286"/>
                  <a:pt x="231" y="286"/>
                  <a:pt x="231" y="287"/>
                </a:cubicBezTo>
                <a:cubicBezTo>
                  <a:pt x="230" y="286"/>
                  <a:pt x="229" y="287"/>
                  <a:pt x="229" y="287"/>
                </a:cubicBezTo>
                <a:cubicBezTo>
                  <a:pt x="229" y="287"/>
                  <a:pt x="229" y="287"/>
                  <a:pt x="228" y="287"/>
                </a:cubicBezTo>
                <a:cubicBezTo>
                  <a:pt x="228" y="287"/>
                  <a:pt x="228" y="287"/>
                  <a:pt x="228" y="287"/>
                </a:cubicBezTo>
                <a:cubicBezTo>
                  <a:pt x="228" y="285"/>
                  <a:pt x="229" y="286"/>
                  <a:pt x="231" y="285"/>
                </a:cubicBezTo>
                <a:cubicBezTo>
                  <a:pt x="229" y="285"/>
                  <a:pt x="228" y="285"/>
                  <a:pt x="227" y="286"/>
                </a:cubicBezTo>
                <a:cubicBezTo>
                  <a:pt x="227" y="285"/>
                  <a:pt x="227" y="285"/>
                  <a:pt x="226" y="285"/>
                </a:cubicBezTo>
                <a:cubicBezTo>
                  <a:pt x="226" y="287"/>
                  <a:pt x="224" y="287"/>
                  <a:pt x="223" y="286"/>
                </a:cubicBezTo>
                <a:cubicBezTo>
                  <a:pt x="222" y="287"/>
                  <a:pt x="221" y="288"/>
                  <a:pt x="220" y="287"/>
                </a:cubicBezTo>
                <a:cubicBezTo>
                  <a:pt x="221" y="288"/>
                  <a:pt x="219" y="289"/>
                  <a:pt x="219" y="288"/>
                </a:cubicBezTo>
                <a:cubicBezTo>
                  <a:pt x="219" y="287"/>
                  <a:pt x="219" y="288"/>
                  <a:pt x="219" y="287"/>
                </a:cubicBezTo>
                <a:cubicBezTo>
                  <a:pt x="219" y="287"/>
                  <a:pt x="218" y="288"/>
                  <a:pt x="218" y="287"/>
                </a:cubicBezTo>
                <a:cubicBezTo>
                  <a:pt x="218" y="289"/>
                  <a:pt x="215" y="288"/>
                  <a:pt x="215" y="289"/>
                </a:cubicBezTo>
                <a:cubicBezTo>
                  <a:pt x="215" y="289"/>
                  <a:pt x="214" y="289"/>
                  <a:pt x="214" y="288"/>
                </a:cubicBezTo>
                <a:cubicBezTo>
                  <a:pt x="214" y="289"/>
                  <a:pt x="214" y="289"/>
                  <a:pt x="213" y="290"/>
                </a:cubicBezTo>
                <a:cubicBezTo>
                  <a:pt x="212" y="288"/>
                  <a:pt x="210" y="291"/>
                  <a:pt x="209" y="289"/>
                </a:cubicBezTo>
                <a:cubicBezTo>
                  <a:pt x="210" y="288"/>
                  <a:pt x="213" y="288"/>
                  <a:pt x="215" y="286"/>
                </a:cubicBezTo>
                <a:cubicBezTo>
                  <a:pt x="214" y="286"/>
                  <a:pt x="213" y="286"/>
                  <a:pt x="213" y="287"/>
                </a:cubicBezTo>
                <a:cubicBezTo>
                  <a:pt x="213" y="286"/>
                  <a:pt x="212" y="287"/>
                  <a:pt x="212" y="286"/>
                </a:cubicBezTo>
                <a:cubicBezTo>
                  <a:pt x="213" y="286"/>
                  <a:pt x="215" y="284"/>
                  <a:pt x="215" y="286"/>
                </a:cubicBezTo>
                <a:cubicBezTo>
                  <a:pt x="215" y="285"/>
                  <a:pt x="215" y="285"/>
                  <a:pt x="215" y="285"/>
                </a:cubicBezTo>
                <a:cubicBezTo>
                  <a:pt x="215" y="284"/>
                  <a:pt x="216" y="286"/>
                  <a:pt x="217" y="284"/>
                </a:cubicBezTo>
                <a:cubicBezTo>
                  <a:pt x="217" y="285"/>
                  <a:pt x="217" y="284"/>
                  <a:pt x="217" y="285"/>
                </a:cubicBezTo>
                <a:cubicBezTo>
                  <a:pt x="218" y="284"/>
                  <a:pt x="220" y="284"/>
                  <a:pt x="221" y="284"/>
                </a:cubicBezTo>
                <a:cubicBezTo>
                  <a:pt x="221" y="284"/>
                  <a:pt x="222" y="285"/>
                  <a:pt x="222" y="284"/>
                </a:cubicBezTo>
                <a:cubicBezTo>
                  <a:pt x="222" y="284"/>
                  <a:pt x="223" y="284"/>
                  <a:pt x="223" y="284"/>
                </a:cubicBezTo>
                <a:cubicBezTo>
                  <a:pt x="223" y="284"/>
                  <a:pt x="224" y="284"/>
                  <a:pt x="224" y="284"/>
                </a:cubicBezTo>
                <a:cubicBezTo>
                  <a:pt x="225" y="284"/>
                  <a:pt x="225" y="284"/>
                  <a:pt x="226" y="283"/>
                </a:cubicBezTo>
                <a:cubicBezTo>
                  <a:pt x="226" y="284"/>
                  <a:pt x="227" y="283"/>
                  <a:pt x="227" y="284"/>
                </a:cubicBezTo>
                <a:cubicBezTo>
                  <a:pt x="227" y="283"/>
                  <a:pt x="227" y="283"/>
                  <a:pt x="228" y="283"/>
                </a:cubicBezTo>
                <a:cubicBezTo>
                  <a:pt x="228" y="283"/>
                  <a:pt x="229" y="284"/>
                  <a:pt x="229" y="283"/>
                </a:cubicBezTo>
                <a:cubicBezTo>
                  <a:pt x="230" y="283"/>
                  <a:pt x="231" y="282"/>
                  <a:pt x="232" y="282"/>
                </a:cubicBezTo>
                <a:cubicBezTo>
                  <a:pt x="232" y="282"/>
                  <a:pt x="232" y="281"/>
                  <a:pt x="232" y="281"/>
                </a:cubicBezTo>
                <a:cubicBezTo>
                  <a:pt x="233" y="281"/>
                  <a:pt x="234" y="280"/>
                  <a:pt x="235" y="281"/>
                </a:cubicBezTo>
                <a:cubicBezTo>
                  <a:pt x="235" y="280"/>
                  <a:pt x="236" y="280"/>
                  <a:pt x="237" y="280"/>
                </a:cubicBezTo>
                <a:cubicBezTo>
                  <a:pt x="237" y="280"/>
                  <a:pt x="238" y="278"/>
                  <a:pt x="239" y="280"/>
                </a:cubicBezTo>
                <a:cubicBezTo>
                  <a:pt x="239" y="279"/>
                  <a:pt x="239" y="279"/>
                  <a:pt x="239" y="279"/>
                </a:cubicBezTo>
                <a:cubicBezTo>
                  <a:pt x="239" y="279"/>
                  <a:pt x="239" y="279"/>
                  <a:pt x="240" y="279"/>
                </a:cubicBezTo>
                <a:cubicBezTo>
                  <a:pt x="240" y="278"/>
                  <a:pt x="241" y="279"/>
                  <a:pt x="242" y="278"/>
                </a:cubicBezTo>
                <a:cubicBezTo>
                  <a:pt x="243" y="279"/>
                  <a:pt x="244" y="277"/>
                  <a:pt x="245" y="277"/>
                </a:cubicBezTo>
                <a:cubicBezTo>
                  <a:pt x="246" y="277"/>
                  <a:pt x="246" y="278"/>
                  <a:pt x="246" y="277"/>
                </a:cubicBezTo>
                <a:cubicBezTo>
                  <a:pt x="246" y="277"/>
                  <a:pt x="245" y="277"/>
                  <a:pt x="246" y="276"/>
                </a:cubicBezTo>
                <a:cubicBezTo>
                  <a:pt x="246" y="276"/>
                  <a:pt x="247" y="277"/>
                  <a:pt x="247" y="277"/>
                </a:cubicBezTo>
                <a:cubicBezTo>
                  <a:pt x="247" y="276"/>
                  <a:pt x="247" y="276"/>
                  <a:pt x="247" y="276"/>
                </a:cubicBezTo>
                <a:cubicBezTo>
                  <a:pt x="247" y="276"/>
                  <a:pt x="249" y="276"/>
                  <a:pt x="249" y="275"/>
                </a:cubicBezTo>
                <a:cubicBezTo>
                  <a:pt x="250" y="275"/>
                  <a:pt x="252" y="275"/>
                  <a:pt x="253" y="274"/>
                </a:cubicBezTo>
                <a:cubicBezTo>
                  <a:pt x="253" y="275"/>
                  <a:pt x="254" y="274"/>
                  <a:pt x="255" y="274"/>
                </a:cubicBezTo>
                <a:cubicBezTo>
                  <a:pt x="255" y="274"/>
                  <a:pt x="256" y="274"/>
                  <a:pt x="256" y="274"/>
                </a:cubicBezTo>
                <a:cubicBezTo>
                  <a:pt x="257" y="274"/>
                  <a:pt x="257" y="274"/>
                  <a:pt x="258" y="274"/>
                </a:cubicBezTo>
                <a:cubicBezTo>
                  <a:pt x="259" y="274"/>
                  <a:pt x="260" y="273"/>
                  <a:pt x="261" y="273"/>
                </a:cubicBezTo>
                <a:cubicBezTo>
                  <a:pt x="261" y="273"/>
                  <a:pt x="261" y="273"/>
                  <a:pt x="261" y="273"/>
                </a:cubicBezTo>
                <a:cubicBezTo>
                  <a:pt x="261" y="273"/>
                  <a:pt x="261" y="273"/>
                  <a:pt x="262" y="272"/>
                </a:cubicBezTo>
                <a:cubicBezTo>
                  <a:pt x="262" y="273"/>
                  <a:pt x="263" y="272"/>
                  <a:pt x="263" y="273"/>
                </a:cubicBezTo>
                <a:cubicBezTo>
                  <a:pt x="264" y="273"/>
                  <a:pt x="263" y="272"/>
                  <a:pt x="264" y="272"/>
                </a:cubicBezTo>
                <a:cubicBezTo>
                  <a:pt x="264" y="272"/>
                  <a:pt x="264" y="272"/>
                  <a:pt x="265" y="272"/>
                </a:cubicBezTo>
                <a:cubicBezTo>
                  <a:pt x="265" y="271"/>
                  <a:pt x="265" y="271"/>
                  <a:pt x="265" y="271"/>
                </a:cubicBezTo>
                <a:cubicBezTo>
                  <a:pt x="265" y="271"/>
                  <a:pt x="266" y="271"/>
                  <a:pt x="265" y="272"/>
                </a:cubicBezTo>
                <a:cubicBezTo>
                  <a:pt x="267" y="270"/>
                  <a:pt x="268" y="271"/>
                  <a:pt x="269" y="271"/>
                </a:cubicBezTo>
                <a:cubicBezTo>
                  <a:pt x="269" y="271"/>
                  <a:pt x="269" y="270"/>
                  <a:pt x="269" y="270"/>
                </a:cubicBezTo>
                <a:cubicBezTo>
                  <a:pt x="269" y="271"/>
                  <a:pt x="270" y="271"/>
                  <a:pt x="271" y="271"/>
                </a:cubicBezTo>
                <a:cubicBezTo>
                  <a:pt x="271" y="270"/>
                  <a:pt x="270" y="271"/>
                  <a:pt x="270" y="270"/>
                </a:cubicBezTo>
                <a:cubicBezTo>
                  <a:pt x="271" y="270"/>
                  <a:pt x="271" y="271"/>
                  <a:pt x="271" y="270"/>
                </a:cubicBezTo>
                <a:cubicBezTo>
                  <a:pt x="271" y="270"/>
                  <a:pt x="271" y="270"/>
                  <a:pt x="272" y="270"/>
                </a:cubicBezTo>
                <a:cubicBezTo>
                  <a:pt x="271" y="270"/>
                  <a:pt x="271" y="269"/>
                  <a:pt x="272" y="269"/>
                </a:cubicBezTo>
                <a:cubicBezTo>
                  <a:pt x="272" y="270"/>
                  <a:pt x="272" y="270"/>
                  <a:pt x="272" y="270"/>
                </a:cubicBezTo>
                <a:cubicBezTo>
                  <a:pt x="274" y="269"/>
                  <a:pt x="277" y="269"/>
                  <a:pt x="279" y="267"/>
                </a:cubicBezTo>
                <a:cubicBezTo>
                  <a:pt x="280" y="267"/>
                  <a:pt x="282" y="267"/>
                  <a:pt x="283" y="266"/>
                </a:cubicBezTo>
                <a:cubicBezTo>
                  <a:pt x="285" y="266"/>
                  <a:pt x="286" y="265"/>
                  <a:pt x="287" y="265"/>
                </a:cubicBezTo>
                <a:cubicBezTo>
                  <a:pt x="287" y="265"/>
                  <a:pt x="288" y="265"/>
                  <a:pt x="288" y="265"/>
                </a:cubicBezTo>
                <a:cubicBezTo>
                  <a:pt x="288" y="265"/>
                  <a:pt x="288" y="264"/>
                  <a:pt x="288" y="264"/>
                </a:cubicBezTo>
                <a:cubicBezTo>
                  <a:pt x="288" y="264"/>
                  <a:pt x="289" y="265"/>
                  <a:pt x="289" y="265"/>
                </a:cubicBezTo>
                <a:cubicBezTo>
                  <a:pt x="289" y="264"/>
                  <a:pt x="289" y="264"/>
                  <a:pt x="289" y="264"/>
                </a:cubicBezTo>
                <a:cubicBezTo>
                  <a:pt x="290" y="265"/>
                  <a:pt x="290" y="263"/>
                  <a:pt x="292" y="264"/>
                </a:cubicBezTo>
                <a:cubicBezTo>
                  <a:pt x="293" y="262"/>
                  <a:pt x="296" y="263"/>
                  <a:pt x="296" y="260"/>
                </a:cubicBezTo>
                <a:cubicBezTo>
                  <a:pt x="296" y="260"/>
                  <a:pt x="296" y="262"/>
                  <a:pt x="295" y="261"/>
                </a:cubicBezTo>
                <a:cubicBezTo>
                  <a:pt x="296" y="259"/>
                  <a:pt x="297" y="260"/>
                  <a:pt x="298" y="258"/>
                </a:cubicBezTo>
                <a:cubicBezTo>
                  <a:pt x="298" y="258"/>
                  <a:pt x="298" y="258"/>
                  <a:pt x="298" y="258"/>
                </a:cubicBezTo>
                <a:cubicBezTo>
                  <a:pt x="298" y="257"/>
                  <a:pt x="300" y="257"/>
                  <a:pt x="300" y="257"/>
                </a:cubicBezTo>
                <a:cubicBezTo>
                  <a:pt x="301" y="256"/>
                  <a:pt x="303" y="257"/>
                  <a:pt x="304" y="256"/>
                </a:cubicBezTo>
                <a:cubicBezTo>
                  <a:pt x="304" y="256"/>
                  <a:pt x="304" y="256"/>
                  <a:pt x="304" y="256"/>
                </a:cubicBezTo>
                <a:cubicBezTo>
                  <a:pt x="304" y="256"/>
                  <a:pt x="305" y="257"/>
                  <a:pt x="305" y="257"/>
                </a:cubicBezTo>
                <a:cubicBezTo>
                  <a:pt x="305" y="255"/>
                  <a:pt x="307" y="257"/>
                  <a:pt x="307" y="255"/>
                </a:cubicBezTo>
                <a:cubicBezTo>
                  <a:pt x="308" y="256"/>
                  <a:pt x="308" y="255"/>
                  <a:pt x="309" y="255"/>
                </a:cubicBezTo>
                <a:cubicBezTo>
                  <a:pt x="309" y="254"/>
                  <a:pt x="310" y="254"/>
                  <a:pt x="311" y="254"/>
                </a:cubicBezTo>
                <a:cubicBezTo>
                  <a:pt x="311" y="253"/>
                  <a:pt x="311" y="253"/>
                  <a:pt x="311" y="253"/>
                </a:cubicBezTo>
                <a:cubicBezTo>
                  <a:pt x="311" y="253"/>
                  <a:pt x="311" y="253"/>
                  <a:pt x="311" y="252"/>
                </a:cubicBezTo>
                <a:cubicBezTo>
                  <a:pt x="311" y="252"/>
                  <a:pt x="312" y="253"/>
                  <a:pt x="312" y="252"/>
                </a:cubicBezTo>
                <a:cubicBezTo>
                  <a:pt x="312" y="252"/>
                  <a:pt x="312" y="253"/>
                  <a:pt x="312" y="253"/>
                </a:cubicBezTo>
                <a:cubicBezTo>
                  <a:pt x="312" y="251"/>
                  <a:pt x="313" y="251"/>
                  <a:pt x="314" y="251"/>
                </a:cubicBezTo>
                <a:cubicBezTo>
                  <a:pt x="313" y="250"/>
                  <a:pt x="314" y="251"/>
                  <a:pt x="314" y="250"/>
                </a:cubicBezTo>
                <a:cubicBezTo>
                  <a:pt x="314" y="250"/>
                  <a:pt x="314" y="250"/>
                  <a:pt x="313" y="249"/>
                </a:cubicBezTo>
                <a:cubicBezTo>
                  <a:pt x="313" y="250"/>
                  <a:pt x="313" y="250"/>
                  <a:pt x="313" y="250"/>
                </a:cubicBezTo>
                <a:cubicBezTo>
                  <a:pt x="313" y="250"/>
                  <a:pt x="313" y="250"/>
                  <a:pt x="312" y="250"/>
                </a:cubicBezTo>
                <a:cubicBezTo>
                  <a:pt x="313" y="249"/>
                  <a:pt x="313" y="249"/>
                  <a:pt x="313" y="249"/>
                </a:cubicBezTo>
                <a:cubicBezTo>
                  <a:pt x="313" y="249"/>
                  <a:pt x="313" y="249"/>
                  <a:pt x="312" y="249"/>
                </a:cubicBezTo>
                <a:cubicBezTo>
                  <a:pt x="312" y="249"/>
                  <a:pt x="312" y="249"/>
                  <a:pt x="312" y="249"/>
                </a:cubicBezTo>
                <a:cubicBezTo>
                  <a:pt x="312" y="249"/>
                  <a:pt x="312" y="249"/>
                  <a:pt x="312" y="249"/>
                </a:cubicBezTo>
                <a:cubicBezTo>
                  <a:pt x="311" y="249"/>
                  <a:pt x="311" y="249"/>
                  <a:pt x="311" y="249"/>
                </a:cubicBezTo>
                <a:cubicBezTo>
                  <a:pt x="311" y="249"/>
                  <a:pt x="311" y="249"/>
                  <a:pt x="311" y="249"/>
                </a:cubicBezTo>
                <a:cubicBezTo>
                  <a:pt x="311" y="249"/>
                  <a:pt x="311" y="249"/>
                  <a:pt x="311" y="250"/>
                </a:cubicBezTo>
                <a:cubicBezTo>
                  <a:pt x="311" y="249"/>
                  <a:pt x="311" y="249"/>
                  <a:pt x="311" y="249"/>
                </a:cubicBezTo>
                <a:cubicBezTo>
                  <a:pt x="310" y="249"/>
                  <a:pt x="310" y="249"/>
                  <a:pt x="310" y="249"/>
                </a:cubicBezTo>
                <a:cubicBezTo>
                  <a:pt x="309" y="249"/>
                  <a:pt x="309" y="249"/>
                  <a:pt x="309" y="249"/>
                </a:cubicBezTo>
                <a:cubicBezTo>
                  <a:pt x="309" y="249"/>
                  <a:pt x="309" y="249"/>
                  <a:pt x="309" y="249"/>
                </a:cubicBezTo>
                <a:cubicBezTo>
                  <a:pt x="309" y="249"/>
                  <a:pt x="309" y="249"/>
                  <a:pt x="309" y="249"/>
                </a:cubicBezTo>
                <a:cubicBezTo>
                  <a:pt x="310" y="249"/>
                  <a:pt x="310" y="249"/>
                  <a:pt x="310" y="248"/>
                </a:cubicBezTo>
                <a:cubicBezTo>
                  <a:pt x="311" y="249"/>
                  <a:pt x="310" y="249"/>
                  <a:pt x="310" y="249"/>
                </a:cubicBezTo>
                <a:cubicBezTo>
                  <a:pt x="310" y="248"/>
                  <a:pt x="311" y="248"/>
                  <a:pt x="311" y="249"/>
                </a:cubicBezTo>
                <a:cubicBezTo>
                  <a:pt x="311" y="248"/>
                  <a:pt x="311" y="248"/>
                  <a:pt x="311" y="248"/>
                </a:cubicBezTo>
                <a:cubicBezTo>
                  <a:pt x="311" y="248"/>
                  <a:pt x="311" y="248"/>
                  <a:pt x="311" y="248"/>
                </a:cubicBezTo>
                <a:cubicBezTo>
                  <a:pt x="311" y="248"/>
                  <a:pt x="312" y="248"/>
                  <a:pt x="312" y="248"/>
                </a:cubicBezTo>
                <a:cubicBezTo>
                  <a:pt x="312" y="248"/>
                  <a:pt x="312" y="247"/>
                  <a:pt x="313" y="248"/>
                </a:cubicBezTo>
                <a:cubicBezTo>
                  <a:pt x="313" y="248"/>
                  <a:pt x="313" y="247"/>
                  <a:pt x="313" y="247"/>
                </a:cubicBezTo>
                <a:cubicBezTo>
                  <a:pt x="314" y="247"/>
                  <a:pt x="313" y="248"/>
                  <a:pt x="313" y="248"/>
                </a:cubicBezTo>
                <a:cubicBezTo>
                  <a:pt x="314" y="248"/>
                  <a:pt x="315" y="248"/>
                  <a:pt x="315" y="247"/>
                </a:cubicBezTo>
                <a:cubicBezTo>
                  <a:pt x="315" y="247"/>
                  <a:pt x="316" y="247"/>
                  <a:pt x="315" y="248"/>
                </a:cubicBezTo>
                <a:cubicBezTo>
                  <a:pt x="316" y="248"/>
                  <a:pt x="317" y="246"/>
                  <a:pt x="317" y="245"/>
                </a:cubicBezTo>
                <a:cubicBezTo>
                  <a:pt x="317" y="245"/>
                  <a:pt x="317" y="245"/>
                  <a:pt x="318" y="244"/>
                </a:cubicBezTo>
                <a:cubicBezTo>
                  <a:pt x="318" y="245"/>
                  <a:pt x="318" y="245"/>
                  <a:pt x="318" y="246"/>
                </a:cubicBezTo>
                <a:cubicBezTo>
                  <a:pt x="318" y="246"/>
                  <a:pt x="318" y="246"/>
                  <a:pt x="317" y="246"/>
                </a:cubicBezTo>
                <a:cubicBezTo>
                  <a:pt x="317" y="246"/>
                  <a:pt x="317" y="247"/>
                  <a:pt x="318" y="247"/>
                </a:cubicBezTo>
                <a:cubicBezTo>
                  <a:pt x="318" y="247"/>
                  <a:pt x="318" y="247"/>
                  <a:pt x="317" y="247"/>
                </a:cubicBezTo>
                <a:cubicBezTo>
                  <a:pt x="318" y="247"/>
                  <a:pt x="318" y="246"/>
                  <a:pt x="318" y="246"/>
                </a:cubicBezTo>
                <a:cubicBezTo>
                  <a:pt x="319" y="247"/>
                  <a:pt x="318" y="247"/>
                  <a:pt x="318" y="247"/>
                </a:cubicBezTo>
                <a:cubicBezTo>
                  <a:pt x="319" y="248"/>
                  <a:pt x="318" y="247"/>
                  <a:pt x="319" y="247"/>
                </a:cubicBezTo>
                <a:cubicBezTo>
                  <a:pt x="319" y="246"/>
                  <a:pt x="320" y="246"/>
                  <a:pt x="321" y="247"/>
                </a:cubicBezTo>
                <a:cubicBezTo>
                  <a:pt x="321" y="246"/>
                  <a:pt x="321" y="245"/>
                  <a:pt x="321" y="245"/>
                </a:cubicBezTo>
                <a:cubicBezTo>
                  <a:pt x="321" y="246"/>
                  <a:pt x="320" y="246"/>
                  <a:pt x="320" y="246"/>
                </a:cubicBezTo>
                <a:cubicBezTo>
                  <a:pt x="320" y="246"/>
                  <a:pt x="320" y="246"/>
                  <a:pt x="320" y="246"/>
                </a:cubicBezTo>
                <a:cubicBezTo>
                  <a:pt x="320" y="245"/>
                  <a:pt x="319" y="246"/>
                  <a:pt x="318" y="246"/>
                </a:cubicBezTo>
                <a:cubicBezTo>
                  <a:pt x="320" y="244"/>
                  <a:pt x="322" y="244"/>
                  <a:pt x="324" y="243"/>
                </a:cubicBezTo>
                <a:cubicBezTo>
                  <a:pt x="324" y="243"/>
                  <a:pt x="324" y="244"/>
                  <a:pt x="324" y="244"/>
                </a:cubicBezTo>
                <a:cubicBezTo>
                  <a:pt x="325" y="244"/>
                  <a:pt x="325" y="244"/>
                  <a:pt x="325" y="243"/>
                </a:cubicBezTo>
                <a:cubicBezTo>
                  <a:pt x="325" y="244"/>
                  <a:pt x="325" y="243"/>
                  <a:pt x="326" y="244"/>
                </a:cubicBezTo>
                <a:cubicBezTo>
                  <a:pt x="326" y="244"/>
                  <a:pt x="325" y="244"/>
                  <a:pt x="326" y="244"/>
                </a:cubicBezTo>
                <a:cubicBezTo>
                  <a:pt x="326" y="244"/>
                  <a:pt x="327" y="244"/>
                  <a:pt x="327" y="244"/>
                </a:cubicBezTo>
                <a:cubicBezTo>
                  <a:pt x="327" y="243"/>
                  <a:pt x="328" y="243"/>
                  <a:pt x="328" y="243"/>
                </a:cubicBezTo>
                <a:cubicBezTo>
                  <a:pt x="329" y="243"/>
                  <a:pt x="329" y="243"/>
                  <a:pt x="329" y="242"/>
                </a:cubicBezTo>
                <a:cubicBezTo>
                  <a:pt x="331" y="244"/>
                  <a:pt x="332" y="242"/>
                  <a:pt x="334" y="242"/>
                </a:cubicBezTo>
                <a:cubicBezTo>
                  <a:pt x="334" y="242"/>
                  <a:pt x="335" y="241"/>
                  <a:pt x="335" y="242"/>
                </a:cubicBezTo>
                <a:cubicBezTo>
                  <a:pt x="335" y="241"/>
                  <a:pt x="335" y="241"/>
                  <a:pt x="335" y="241"/>
                </a:cubicBezTo>
                <a:cubicBezTo>
                  <a:pt x="335" y="241"/>
                  <a:pt x="335" y="240"/>
                  <a:pt x="335" y="241"/>
                </a:cubicBezTo>
                <a:cubicBezTo>
                  <a:pt x="335" y="241"/>
                  <a:pt x="336" y="241"/>
                  <a:pt x="335" y="242"/>
                </a:cubicBezTo>
                <a:cubicBezTo>
                  <a:pt x="336" y="242"/>
                  <a:pt x="335" y="241"/>
                  <a:pt x="336" y="241"/>
                </a:cubicBezTo>
                <a:cubicBezTo>
                  <a:pt x="336" y="240"/>
                  <a:pt x="336" y="241"/>
                  <a:pt x="337" y="240"/>
                </a:cubicBezTo>
                <a:cubicBezTo>
                  <a:pt x="337" y="241"/>
                  <a:pt x="337" y="241"/>
                  <a:pt x="337" y="241"/>
                </a:cubicBezTo>
                <a:cubicBezTo>
                  <a:pt x="338" y="240"/>
                  <a:pt x="339" y="241"/>
                  <a:pt x="339" y="239"/>
                </a:cubicBezTo>
                <a:cubicBezTo>
                  <a:pt x="340" y="238"/>
                  <a:pt x="340" y="239"/>
                  <a:pt x="340" y="239"/>
                </a:cubicBezTo>
                <a:cubicBezTo>
                  <a:pt x="341" y="239"/>
                  <a:pt x="340" y="240"/>
                  <a:pt x="341" y="240"/>
                </a:cubicBezTo>
                <a:cubicBezTo>
                  <a:pt x="341" y="239"/>
                  <a:pt x="341" y="239"/>
                  <a:pt x="341" y="239"/>
                </a:cubicBezTo>
                <a:cubicBezTo>
                  <a:pt x="341" y="239"/>
                  <a:pt x="341" y="238"/>
                  <a:pt x="341" y="238"/>
                </a:cubicBezTo>
                <a:cubicBezTo>
                  <a:pt x="342" y="239"/>
                  <a:pt x="341" y="240"/>
                  <a:pt x="341" y="240"/>
                </a:cubicBezTo>
                <a:cubicBezTo>
                  <a:pt x="341" y="240"/>
                  <a:pt x="341" y="240"/>
                  <a:pt x="341" y="240"/>
                </a:cubicBezTo>
                <a:cubicBezTo>
                  <a:pt x="342" y="241"/>
                  <a:pt x="343" y="241"/>
                  <a:pt x="344" y="239"/>
                </a:cubicBezTo>
                <a:cubicBezTo>
                  <a:pt x="344" y="240"/>
                  <a:pt x="344" y="240"/>
                  <a:pt x="344" y="240"/>
                </a:cubicBezTo>
                <a:cubicBezTo>
                  <a:pt x="344" y="240"/>
                  <a:pt x="346" y="240"/>
                  <a:pt x="346" y="240"/>
                </a:cubicBezTo>
                <a:cubicBezTo>
                  <a:pt x="346" y="239"/>
                  <a:pt x="346" y="239"/>
                  <a:pt x="346" y="239"/>
                </a:cubicBezTo>
                <a:cubicBezTo>
                  <a:pt x="346" y="239"/>
                  <a:pt x="346" y="239"/>
                  <a:pt x="347" y="240"/>
                </a:cubicBezTo>
                <a:cubicBezTo>
                  <a:pt x="347" y="239"/>
                  <a:pt x="347" y="239"/>
                  <a:pt x="347" y="239"/>
                </a:cubicBezTo>
                <a:cubicBezTo>
                  <a:pt x="347" y="239"/>
                  <a:pt x="347" y="239"/>
                  <a:pt x="347" y="239"/>
                </a:cubicBezTo>
                <a:cubicBezTo>
                  <a:pt x="348" y="240"/>
                  <a:pt x="348" y="239"/>
                  <a:pt x="348" y="239"/>
                </a:cubicBezTo>
                <a:cubicBezTo>
                  <a:pt x="348" y="239"/>
                  <a:pt x="348" y="239"/>
                  <a:pt x="348" y="239"/>
                </a:cubicBezTo>
                <a:cubicBezTo>
                  <a:pt x="348" y="239"/>
                  <a:pt x="348" y="239"/>
                  <a:pt x="348" y="239"/>
                </a:cubicBezTo>
                <a:cubicBezTo>
                  <a:pt x="349" y="239"/>
                  <a:pt x="351" y="239"/>
                  <a:pt x="351" y="238"/>
                </a:cubicBezTo>
                <a:cubicBezTo>
                  <a:pt x="352" y="239"/>
                  <a:pt x="352" y="238"/>
                  <a:pt x="352" y="238"/>
                </a:cubicBezTo>
                <a:cubicBezTo>
                  <a:pt x="352" y="237"/>
                  <a:pt x="353" y="237"/>
                  <a:pt x="353" y="236"/>
                </a:cubicBezTo>
                <a:cubicBezTo>
                  <a:pt x="353" y="236"/>
                  <a:pt x="353" y="236"/>
                  <a:pt x="352" y="236"/>
                </a:cubicBezTo>
                <a:cubicBezTo>
                  <a:pt x="353" y="236"/>
                  <a:pt x="353" y="236"/>
                  <a:pt x="353" y="236"/>
                </a:cubicBezTo>
                <a:cubicBezTo>
                  <a:pt x="353" y="236"/>
                  <a:pt x="353" y="236"/>
                  <a:pt x="353" y="236"/>
                </a:cubicBezTo>
                <a:cubicBezTo>
                  <a:pt x="354" y="236"/>
                  <a:pt x="355" y="236"/>
                  <a:pt x="355" y="236"/>
                </a:cubicBezTo>
                <a:cubicBezTo>
                  <a:pt x="356" y="236"/>
                  <a:pt x="355" y="237"/>
                  <a:pt x="355" y="237"/>
                </a:cubicBezTo>
                <a:cubicBezTo>
                  <a:pt x="356" y="237"/>
                  <a:pt x="356" y="237"/>
                  <a:pt x="356" y="236"/>
                </a:cubicBezTo>
                <a:cubicBezTo>
                  <a:pt x="356" y="235"/>
                  <a:pt x="359" y="236"/>
                  <a:pt x="359" y="235"/>
                </a:cubicBezTo>
                <a:cubicBezTo>
                  <a:pt x="358" y="235"/>
                  <a:pt x="357" y="235"/>
                  <a:pt x="356" y="236"/>
                </a:cubicBezTo>
                <a:cubicBezTo>
                  <a:pt x="356" y="235"/>
                  <a:pt x="356" y="235"/>
                  <a:pt x="357" y="235"/>
                </a:cubicBezTo>
                <a:cubicBezTo>
                  <a:pt x="357" y="234"/>
                  <a:pt x="356" y="235"/>
                  <a:pt x="356" y="235"/>
                </a:cubicBezTo>
                <a:cubicBezTo>
                  <a:pt x="356" y="234"/>
                  <a:pt x="356" y="234"/>
                  <a:pt x="356" y="234"/>
                </a:cubicBezTo>
                <a:cubicBezTo>
                  <a:pt x="357" y="234"/>
                  <a:pt x="357" y="234"/>
                  <a:pt x="357" y="235"/>
                </a:cubicBezTo>
                <a:cubicBezTo>
                  <a:pt x="358" y="234"/>
                  <a:pt x="357" y="233"/>
                  <a:pt x="358" y="233"/>
                </a:cubicBezTo>
                <a:cubicBezTo>
                  <a:pt x="359" y="233"/>
                  <a:pt x="358" y="234"/>
                  <a:pt x="358" y="234"/>
                </a:cubicBezTo>
                <a:cubicBezTo>
                  <a:pt x="358" y="234"/>
                  <a:pt x="358" y="235"/>
                  <a:pt x="358" y="235"/>
                </a:cubicBezTo>
                <a:cubicBezTo>
                  <a:pt x="358" y="235"/>
                  <a:pt x="358" y="233"/>
                  <a:pt x="359" y="233"/>
                </a:cubicBezTo>
                <a:cubicBezTo>
                  <a:pt x="360" y="234"/>
                  <a:pt x="360" y="234"/>
                  <a:pt x="359" y="234"/>
                </a:cubicBezTo>
                <a:cubicBezTo>
                  <a:pt x="360" y="234"/>
                  <a:pt x="360" y="233"/>
                  <a:pt x="360" y="233"/>
                </a:cubicBezTo>
                <a:cubicBezTo>
                  <a:pt x="361" y="233"/>
                  <a:pt x="360" y="234"/>
                  <a:pt x="361" y="234"/>
                </a:cubicBezTo>
                <a:cubicBezTo>
                  <a:pt x="361" y="234"/>
                  <a:pt x="361" y="234"/>
                  <a:pt x="361" y="234"/>
                </a:cubicBezTo>
                <a:cubicBezTo>
                  <a:pt x="361" y="233"/>
                  <a:pt x="361" y="233"/>
                  <a:pt x="361" y="233"/>
                </a:cubicBezTo>
                <a:cubicBezTo>
                  <a:pt x="361" y="233"/>
                  <a:pt x="362" y="233"/>
                  <a:pt x="362" y="232"/>
                </a:cubicBezTo>
                <a:cubicBezTo>
                  <a:pt x="362" y="232"/>
                  <a:pt x="362" y="232"/>
                  <a:pt x="362" y="232"/>
                </a:cubicBezTo>
                <a:cubicBezTo>
                  <a:pt x="363" y="232"/>
                  <a:pt x="362" y="233"/>
                  <a:pt x="362" y="234"/>
                </a:cubicBezTo>
                <a:cubicBezTo>
                  <a:pt x="363" y="233"/>
                  <a:pt x="363" y="233"/>
                  <a:pt x="363" y="233"/>
                </a:cubicBezTo>
                <a:cubicBezTo>
                  <a:pt x="363" y="233"/>
                  <a:pt x="363" y="233"/>
                  <a:pt x="364" y="233"/>
                </a:cubicBezTo>
                <a:cubicBezTo>
                  <a:pt x="364" y="233"/>
                  <a:pt x="365" y="233"/>
                  <a:pt x="366" y="233"/>
                </a:cubicBezTo>
                <a:cubicBezTo>
                  <a:pt x="366" y="233"/>
                  <a:pt x="365" y="233"/>
                  <a:pt x="365" y="233"/>
                </a:cubicBezTo>
                <a:cubicBezTo>
                  <a:pt x="366" y="234"/>
                  <a:pt x="366" y="232"/>
                  <a:pt x="367" y="233"/>
                </a:cubicBezTo>
                <a:cubicBezTo>
                  <a:pt x="367" y="232"/>
                  <a:pt x="367" y="232"/>
                  <a:pt x="367" y="232"/>
                </a:cubicBezTo>
                <a:cubicBezTo>
                  <a:pt x="367" y="231"/>
                  <a:pt x="367" y="232"/>
                  <a:pt x="367" y="231"/>
                </a:cubicBezTo>
                <a:cubicBezTo>
                  <a:pt x="367" y="231"/>
                  <a:pt x="367" y="231"/>
                  <a:pt x="367" y="231"/>
                </a:cubicBezTo>
                <a:cubicBezTo>
                  <a:pt x="368" y="231"/>
                  <a:pt x="368" y="231"/>
                  <a:pt x="369" y="231"/>
                </a:cubicBezTo>
                <a:cubicBezTo>
                  <a:pt x="369" y="232"/>
                  <a:pt x="368" y="232"/>
                  <a:pt x="368" y="231"/>
                </a:cubicBezTo>
                <a:cubicBezTo>
                  <a:pt x="368" y="232"/>
                  <a:pt x="367" y="232"/>
                  <a:pt x="367" y="232"/>
                </a:cubicBezTo>
                <a:cubicBezTo>
                  <a:pt x="367" y="232"/>
                  <a:pt x="369" y="233"/>
                  <a:pt x="369" y="232"/>
                </a:cubicBezTo>
                <a:cubicBezTo>
                  <a:pt x="369" y="232"/>
                  <a:pt x="369" y="232"/>
                  <a:pt x="369" y="233"/>
                </a:cubicBezTo>
                <a:cubicBezTo>
                  <a:pt x="370" y="232"/>
                  <a:pt x="371" y="231"/>
                  <a:pt x="372" y="231"/>
                </a:cubicBezTo>
                <a:cubicBezTo>
                  <a:pt x="372" y="231"/>
                  <a:pt x="371" y="231"/>
                  <a:pt x="371" y="232"/>
                </a:cubicBezTo>
                <a:cubicBezTo>
                  <a:pt x="372" y="231"/>
                  <a:pt x="372" y="232"/>
                  <a:pt x="372" y="232"/>
                </a:cubicBezTo>
                <a:cubicBezTo>
                  <a:pt x="373" y="232"/>
                  <a:pt x="373" y="232"/>
                  <a:pt x="374" y="231"/>
                </a:cubicBezTo>
                <a:cubicBezTo>
                  <a:pt x="375" y="232"/>
                  <a:pt x="374" y="231"/>
                  <a:pt x="375" y="229"/>
                </a:cubicBezTo>
                <a:cubicBezTo>
                  <a:pt x="375" y="230"/>
                  <a:pt x="374" y="230"/>
                  <a:pt x="374" y="230"/>
                </a:cubicBezTo>
                <a:cubicBezTo>
                  <a:pt x="374" y="230"/>
                  <a:pt x="374" y="230"/>
                  <a:pt x="374" y="230"/>
                </a:cubicBezTo>
                <a:cubicBezTo>
                  <a:pt x="374" y="231"/>
                  <a:pt x="374" y="231"/>
                  <a:pt x="373" y="231"/>
                </a:cubicBezTo>
                <a:cubicBezTo>
                  <a:pt x="373" y="231"/>
                  <a:pt x="373" y="230"/>
                  <a:pt x="374" y="230"/>
                </a:cubicBezTo>
                <a:cubicBezTo>
                  <a:pt x="373" y="230"/>
                  <a:pt x="372" y="229"/>
                  <a:pt x="372" y="230"/>
                </a:cubicBezTo>
                <a:cubicBezTo>
                  <a:pt x="371" y="230"/>
                  <a:pt x="370" y="230"/>
                  <a:pt x="369" y="230"/>
                </a:cubicBezTo>
                <a:cubicBezTo>
                  <a:pt x="369" y="230"/>
                  <a:pt x="369" y="230"/>
                  <a:pt x="369" y="231"/>
                </a:cubicBezTo>
                <a:cubicBezTo>
                  <a:pt x="368" y="230"/>
                  <a:pt x="366" y="230"/>
                  <a:pt x="366" y="231"/>
                </a:cubicBezTo>
                <a:cubicBezTo>
                  <a:pt x="365" y="230"/>
                  <a:pt x="364" y="231"/>
                  <a:pt x="364" y="230"/>
                </a:cubicBezTo>
                <a:cubicBezTo>
                  <a:pt x="364" y="231"/>
                  <a:pt x="364" y="231"/>
                  <a:pt x="364" y="231"/>
                </a:cubicBezTo>
                <a:cubicBezTo>
                  <a:pt x="364" y="231"/>
                  <a:pt x="364" y="231"/>
                  <a:pt x="364" y="231"/>
                </a:cubicBezTo>
                <a:cubicBezTo>
                  <a:pt x="364" y="231"/>
                  <a:pt x="364" y="231"/>
                  <a:pt x="364" y="232"/>
                </a:cubicBezTo>
                <a:cubicBezTo>
                  <a:pt x="364" y="231"/>
                  <a:pt x="364" y="231"/>
                  <a:pt x="364" y="231"/>
                </a:cubicBezTo>
                <a:cubicBezTo>
                  <a:pt x="363" y="231"/>
                  <a:pt x="363" y="231"/>
                  <a:pt x="363" y="231"/>
                </a:cubicBezTo>
                <a:cubicBezTo>
                  <a:pt x="363" y="231"/>
                  <a:pt x="363" y="231"/>
                  <a:pt x="363" y="231"/>
                </a:cubicBezTo>
                <a:cubicBezTo>
                  <a:pt x="362" y="231"/>
                  <a:pt x="362" y="231"/>
                  <a:pt x="362" y="231"/>
                </a:cubicBezTo>
                <a:cubicBezTo>
                  <a:pt x="362" y="231"/>
                  <a:pt x="361" y="231"/>
                  <a:pt x="361" y="231"/>
                </a:cubicBezTo>
                <a:cubicBezTo>
                  <a:pt x="361" y="231"/>
                  <a:pt x="362" y="230"/>
                  <a:pt x="361" y="230"/>
                </a:cubicBezTo>
                <a:cubicBezTo>
                  <a:pt x="361" y="231"/>
                  <a:pt x="359" y="232"/>
                  <a:pt x="358" y="231"/>
                </a:cubicBezTo>
                <a:cubicBezTo>
                  <a:pt x="358" y="231"/>
                  <a:pt x="358" y="231"/>
                  <a:pt x="358" y="232"/>
                </a:cubicBezTo>
                <a:cubicBezTo>
                  <a:pt x="358" y="232"/>
                  <a:pt x="358" y="232"/>
                  <a:pt x="358" y="232"/>
                </a:cubicBezTo>
                <a:cubicBezTo>
                  <a:pt x="358" y="232"/>
                  <a:pt x="358" y="231"/>
                  <a:pt x="357" y="231"/>
                </a:cubicBezTo>
                <a:cubicBezTo>
                  <a:pt x="357" y="232"/>
                  <a:pt x="355" y="232"/>
                  <a:pt x="354" y="232"/>
                </a:cubicBezTo>
                <a:cubicBezTo>
                  <a:pt x="354" y="233"/>
                  <a:pt x="354" y="232"/>
                  <a:pt x="354" y="233"/>
                </a:cubicBezTo>
                <a:cubicBezTo>
                  <a:pt x="354" y="233"/>
                  <a:pt x="354" y="232"/>
                  <a:pt x="355" y="232"/>
                </a:cubicBezTo>
                <a:cubicBezTo>
                  <a:pt x="355" y="233"/>
                  <a:pt x="355" y="233"/>
                  <a:pt x="355" y="233"/>
                </a:cubicBezTo>
                <a:cubicBezTo>
                  <a:pt x="355" y="234"/>
                  <a:pt x="354" y="234"/>
                  <a:pt x="354" y="234"/>
                </a:cubicBezTo>
                <a:cubicBezTo>
                  <a:pt x="354" y="233"/>
                  <a:pt x="354" y="234"/>
                  <a:pt x="354" y="233"/>
                </a:cubicBezTo>
                <a:cubicBezTo>
                  <a:pt x="354" y="233"/>
                  <a:pt x="353" y="233"/>
                  <a:pt x="354" y="232"/>
                </a:cubicBezTo>
                <a:cubicBezTo>
                  <a:pt x="353" y="232"/>
                  <a:pt x="352" y="232"/>
                  <a:pt x="352" y="232"/>
                </a:cubicBezTo>
                <a:cubicBezTo>
                  <a:pt x="352" y="232"/>
                  <a:pt x="352" y="232"/>
                  <a:pt x="351" y="232"/>
                </a:cubicBezTo>
                <a:cubicBezTo>
                  <a:pt x="351" y="232"/>
                  <a:pt x="352" y="232"/>
                  <a:pt x="352" y="232"/>
                </a:cubicBezTo>
                <a:cubicBezTo>
                  <a:pt x="352" y="232"/>
                  <a:pt x="352" y="232"/>
                  <a:pt x="352" y="231"/>
                </a:cubicBezTo>
                <a:cubicBezTo>
                  <a:pt x="352" y="232"/>
                  <a:pt x="351" y="231"/>
                  <a:pt x="351" y="231"/>
                </a:cubicBezTo>
                <a:cubicBezTo>
                  <a:pt x="351" y="232"/>
                  <a:pt x="351" y="232"/>
                  <a:pt x="351" y="232"/>
                </a:cubicBezTo>
                <a:cubicBezTo>
                  <a:pt x="351" y="233"/>
                  <a:pt x="350" y="232"/>
                  <a:pt x="350" y="233"/>
                </a:cubicBezTo>
                <a:cubicBezTo>
                  <a:pt x="350" y="234"/>
                  <a:pt x="350" y="234"/>
                  <a:pt x="350" y="234"/>
                </a:cubicBezTo>
                <a:cubicBezTo>
                  <a:pt x="350" y="235"/>
                  <a:pt x="350" y="234"/>
                  <a:pt x="349" y="234"/>
                </a:cubicBezTo>
                <a:cubicBezTo>
                  <a:pt x="349" y="233"/>
                  <a:pt x="350" y="233"/>
                  <a:pt x="350" y="233"/>
                </a:cubicBezTo>
                <a:cubicBezTo>
                  <a:pt x="349" y="232"/>
                  <a:pt x="348" y="233"/>
                  <a:pt x="347" y="233"/>
                </a:cubicBezTo>
                <a:cubicBezTo>
                  <a:pt x="346" y="234"/>
                  <a:pt x="345" y="233"/>
                  <a:pt x="344" y="234"/>
                </a:cubicBezTo>
                <a:cubicBezTo>
                  <a:pt x="344" y="233"/>
                  <a:pt x="345" y="233"/>
                  <a:pt x="344" y="232"/>
                </a:cubicBezTo>
                <a:cubicBezTo>
                  <a:pt x="344" y="232"/>
                  <a:pt x="344" y="233"/>
                  <a:pt x="343" y="232"/>
                </a:cubicBezTo>
                <a:cubicBezTo>
                  <a:pt x="343" y="233"/>
                  <a:pt x="343" y="233"/>
                  <a:pt x="344" y="233"/>
                </a:cubicBezTo>
                <a:cubicBezTo>
                  <a:pt x="343" y="234"/>
                  <a:pt x="342" y="234"/>
                  <a:pt x="342" y="234"/>
                </a:cubicBezTo>
                <a:cubicBezTo>
                  <a:pt x="342" y="235"/>
                  <a:pt x="341" y="235"/>
                  <a:pt x="340" y="235"/>
                </a:cubicBezTo>
                <a:cubicBezTo>
                  <a:pt x="340" y="235"/>
                  <a:pt x="340" y="234"/>
                  <a:pt x="340" y="234"/>
                </a:cubicBezTo>
                <a:cubicBezTo>
                  <a:pt x="341" y="234"/>
                  <a:pt x="341" y="234"/>
                  <a:pt x="341" y="235"/>
                </a:cubicBezTo>
                <a:cubicBezTo>
                  <a:pt x="341" y="234"/>
                  <a:pt x="341" y="234"/>
                  <a:pt x="341" y="234"/>
                </a:cubicBezTo>
                <a:cubicBezTo>
                  <a:pt x="341" y="234"/>
                  <a:pt x="341" y="234"/>
                  <a:pt x="341" y="234"/>
                </a:cubicBezTo>
                <a:cubicBezTo>
                  <a:pt x="341" y="234"/>
                  <a:pt x="341" y="234"/>
                  <a:pt x="340" y="234"/>
                </a:cubicBezTo>
                <a:cubicBezTo>
                  <a:pt x="340" y="233"/>
                  <a:pt x="340" y="234"/>
                  <a:pt x="341" y="233"/>
                </a:cubicBezTo>
                <a:cubicBezTo>
                  <a:pt x="340" y="233"/>
                  <a:pt x="340" y="233"/>
                  <a:pt x="340" y="233"/>
                </a:cubicBezTo>
                <a:cubicBezTo>
                  <a:pt x="340" y="232"/>
                  <a:pt x="339" y="233"/>
                  <a:pt x="338" y="233"/>
                </a:cubicBezTo>
                <a:cubicBezTo>
                  <a:pt x="338" y="233"/>
                  <a:pt x="338" y="234"/>
                  <a:pt x="338" y="234"/>
                </a:cubicBezTo>
                <a:cubicBezTo>
                  <a:pt x="338" y="233"/>
                  <a:pt x="338" y="234"/>
                  <a:pt x="337" y="233"/>
                </a:cubicBezTo>
                <a:cubicBezTo>
                  <a:pt x="337" y="233"/>
                  <a:pt x="337" y="233"/>
                  <a:pt x="337" y="233"/>
                </a:cubicBezTo>
                <a:cubicBezTo>
                  <a:pt x="337" y="234"/>
                  <a:pt x="337" y="234"/>
                  <a:pt x="337" y="235"/>
                </a:cubicBezTo>
                <a:cubicBezTo>
                  <a:pt x="336" y="235"/>
                  <a:pt x="335" y="234"/>
                  <a:pt x="335" y="235"/>
                </a:cubicBezTo>
                <a:cubicBezTo>
                  <a:pt x="335" y="235"/>
                  <a:pt x="335" y="234"/>
                  <a:pt x="335" y="234"/>
                </a:cubicBezTo>
                <a:cubicBezTo>
                  <a:pt x="334" y="234"/>
                  <a:pt x="333" y="234"/>
                  <a:pt x="333" y="234"/>
                </a:cubicBezTo>
                <a:cubicBezTo>
                  <a:pt x="333" y="234"/>
                  <a:pt x="333" y="234"/>
                  <a:pt x="333" y="234"/>
                </a:cubicBezTo>
                <a:cubicBezTo>
                  <a:pt x="333" y="235"/>
                  <a:pt x="333" y="235"/>
                  <a:pt x="333" y="235"/>
                </a:cubicBezTo>
                <a:cubicBezTo>
                  <a:pt x="334" y="234"/>
                  <a:pt x="334" y="235"/>
                  <a:pt x="335" y="234"/>
                </a:cubicBezTo>
                <a:cubicBezTo>
                  <a:pt x="334" y="235"/>
                  <a:pt x="334" y="234"/>
                  <a:pt x="333" y="235"/>
                </a:cubicBezTo>
                <a:cubicBezTo>
                  <a:pt x="333" y="234"/>
                  <a:pt x="332" y="235"/>
                  <a:pt x="331" y="234"/>
                </a:cubicBezTo>
                <a:cubicBezTo>
                  <a:pt x="331" y="234"/>
                  <a:pt x="331" y="234"/>
                  <a:pt x="332" y="234"/>
                </a:cubicBezTo>
                <a:cubicBezTo>
                  <a:pt x="332" y="233"/>
                  <a:pt x="331" y="234"/>
                  <a:pt x="331" y="234"/>
                </a:cubicBezTo>
                <a:cubicBezTo>
                  <a:pt x="331" y="234"/>
                  <a:pt x="331" y="235"/>
                  <a:pt x="331" y="235"/>
                </a:cubicBezTo>
                <a:cubicBezTo>
                  <a:pt x="330" y="236"/>
                  <a:pt x="330" y="235"/>
                  <a:pt x="330" y="234"/>
                </a:cubicBezTo>
                <a:cubicBezTo>
                  <a:pt x="330" y="235"/>
                  <a:pt x="330" y="235"/>
                  <a:pt x="330" y="235"/>
                </a:cubicBezTo>
                <a:cubicBezTo>
                  <a:pt x="330" y="235"/>
                  <a:pt x="329" y="235"/>
                  <a:pt x="329" y="235"/>
                </a:cubicBezTo>
                <a:cubicBezTo>
                  <a:pt x="329" y="236"/>
                  <a:pt x="328" y="235"/>
                  <a:pt x="328" y="236"/>
                </a:cubicBezTo>
                <a:cubicBezTo>
                  <a:pt x="327" y="236"/>
                  <a:pt x="329" y="235"/>
                  <a:pt x="328" y="235"/>
                </a:cubicBezTo>
                <a:cubicBezTo>
                  <a:pt x="328" y="236"/>
                  <a:pt x="328" y="236"/>
                  <a:pt x="327" y="236"/>
                </a:cubicBezTo>
                <a:cubicBezTo>
                  <a:pt x="327" y="236"/>
                  <a:pt x="328" y="236"/>
                  <a:pt x="328" y="235"/>
                </a:cubicBezTo>
                <a:cubicBezTo>
                  <a:pt x="327" y="235"/>
                  <a:pt x="327" y="235"/>
                  <a:pt x="327" y="236"/>
                </a:cubicBezTo>
                <a:cubicBezTo>
                  <a:pt x="326" y="236"/>
                  <a:pt x="327" y="236"/>
                  <a:pt x="327" y="235"/>
                </a:cubicBezTo>
                <a:cubicBezTo>
                  <a:pt x="327" y="235"/>
                  <a:pt x="326" y="235"/>
                  <a:pt x="326" y="235"/>
                </a:cubicBezTo>
                <a:cubicBezTo>
                  <a:pt x="327" y="235"/>
                  <a:pt x="327" y="235"/>
                  <a:pt x="327" y="234"/>
                </a:cubicBezTo>
                <a:cubicBezTo>
                  <a:pt x="327" y="235"/>
                  <a:pt x="326" y="234"/>
                  <a:pt x="326" y="235"/>
                </a:cubicBezTo>
                <a:cubicBezTo>
                  <a:pt x="325" y="236"/>
                  <a:pt x="325" y="236"/>
                  <a:pt x="325" y="236"/>
                </a:cubicBezTo>
                <a:cubicBezTo>
                  <a:pt x="325" y="236"/>
                  <a:pt x="325" y="236"/>
                  <a:pt x="324" y="236"/>
                </a:cubicBezTo>
                <a:cubicBezTo>
                  <a:pt x="324" y="236"/>
                  <a:pt x="323" y="236"/>
                  <a:pt x="323" y="236"/>
                </a:cubicBezTo>
                <a:cubicBezTo>
                  <a:pt x="323" y="236"/>
                  <a:pt x="323" y="236"/>
                  <a:pt x="323" y="235"/>
                </a:cubicBezTo>
                <a:cubicBezTo>
                  <a:pt x="323" y="235"/>
                  <a:pt x="323" y="235"/>
                  <a:pt x="323" y="235"/>
                </a:cubicBezTo>
                <a:cubicBezTo>
                  <a:pt x="323" y="235"/>
                  <a:pt x="323" y="235"/>
                  <a:pt x="323" y="235"/>
                </a:cubicBezTo>
                <a:cubicBezTo>
                  <a:pt x="323" y="235"/>
                  <a:pt x="323" y="236"/>
                  <a:pt x="323" y="236"/>
                </a:cubicBezTo>
                <a:cubicBezTo>
                  <a:pt x="323" y="236"/>
                  <a:pt x="323" y="236"/>
                  <a:pt x="324" y="235"/>
                </a:cubicBezTo>
                <a:cubicBezTo>
                  <a:pt x="324" y="235"/>
                  <a:pt x="324" y="235"/>
                  <a:pt x="324" y="235"/>
                </a:cubicBezTo>
                <a:cubicBezTo>
                  <a:pt x="324" y="235"/>
                  <a:pt x="324" y="235"/>
                  <a:pt x="324" y="235"/>
                </a:cubicBezTo>
                <a:cubicBezTo>
                  <a:pt x="324" y="235"/>
                  <a:pt x="324" y="235"/>
                  <a:pt x="325" y="235"/>
                </a:cubicBezTo>
                <a:cubicBezTo>
                  <a:pt x="324" y="235"/>
                  <a:pt x="324" y="235"/>
                  <a:pt x="324" y="235"/>
                </a:cubicBezTo>
                <a:cubicBezTo>
                  <a:pt x="324" y="235"/>
                  <a:pt x="324" y="235"/>
                  <a:pt x="325" y="235"/>
                </a:cubicBezTo>
                <a:cubicBezTo>
                  <a:pt x="325" y="234"/>
                  <a:pt x="325" y="234"/>
                  <a:pt x="325" y="234"/>
                </a:cubicBezTo>
                <a:cubicBezTo>
                  <a:pt x="325" y="234"/>
                  <a:pt x="325" y="234"/>
                  <a:pt x="325" y="234"/>
                </a:cubicBezTo>
                <a:cubicBezTo>
                  <a:pt x="325" y="234"/>
                  <a:pt x="325" y="234"/>
                  <a:pt x="325" y="234"/>
                </a:cubicBezTo>
                <a:cubicBezTo>
                  <a:pt x="325" y="234"/>
                  <a:pt x="325" y="234"/>
                  <a:pt x="325" y="234"/>
                </a:cubicBezTo>
                <a:cubicBezTo>
                  <a:pt x="325" y="234"/>
                  <a:pt x="325" y="234"/>
                  <a:pt x="325" y="234"/>
                </a:cubicBezTo>
                <a:cubicBezTo>
                  <a:pt x="324" y="234"/>
                  <a:pt x="324" y="234"/>
                  <a:pt x="324" y="234"/>
                </a:cubicBezTo>
                <a:cubicBezTo>
                  <a:pt x="325" y="233"/>
                  <a:pt x="325" y="234"/>
                  <a:pt x="325" y="234"/>
                </a:cubicBezTo>
                <a:cubicBezTo>
                  <a:pt x="325" y="234"/>
                  <a:pt x="325" y="234"/>
                  <a:pt x="326" y="234"/>
                </a:cubicBezTo>
                <a:cubicBezTo>
                  <a:pt x="325" y="233"/>
                  <a:pt x="326" y="233"/>
                  <a:pt x="326" y="233"/>
                </a:cubicBezTo>
                <a:cubicBezTo>
                  <a:pt x="326" y="233"/>
                  <a:pt x="326" y="233"/>
                  <a:pt x="326" y="233"/>
                </a:cubicBezTo>
                <a:cubicBezTo>
                  <a:pt x="326" y="233"/>
                  <a:pt x="326" y="234"/>
                  <a:pt x="326" y="234"/>
                </a:cubicBezTo>
                <a:cubicBezTo>
                  <a:pt x="326" y="234"/>
                  <a:pt x="327" y="233"/>
                  <a:pt x="327" y="233"/>
                </a:cubicBezTo>
                <a:cubicBezTo>
                  <a:pt x="327" y="233"/>
                  <a:pt x="327" y="233"/>
                  <a:pt x="327" y="233"/>
                </a:cubicBezTo>
                <a:cubicBezTo>
                  <a:pt x="327" y="233"/>
                  <a:pt x="327" y="234"/>
                  <a:pt x="328" y="233"/>
                </a:cubicBezTo>
                <a:cubicBezTo>
                  <a:pt x="328" y="233"/>
                  <a:pt x="327" y="233"/>
                  <a:pt x="327" y="232"/>
                </a:cubicBezTo>
                <a:cubicBezTo>
                  <a:pt x="327" y="232"/>
                  <a:pt x="327" y="232"/>
                  <a:pt x="327" y="232"/>
                </a:cubicBezTo>
                <a:cubicBezTo>
                  <a:pt x="327" y="232"/>
                  <a:pt x="327" y="232"/>
                  <a:pt x="327" y="232"/>
                </a:cubicBezTo>
                <a:cubicBezTo>
                  <a:pt x="327" y="232"/>
                  <a:pt x="328" y="232"/>
                  <a:pt x="328" y="232"/>
                </a:cubicBezTo>
                <a:cubicBezTo>
                  <a:pt x="328" y="230"/>
                  <a:pt x="330" y="230"/>
                  <a:pt x="332" y="230"/>
                </a:cubicBezTo>
                <a:cubicBezTo>
                  <a:pt x="332" y="230"/>
                  <a:pt x="331" y="231"/>
                  <a:pt x="332" y="231"/>
                </a:cubicBezTo>
                <a:cubicBezTo>
                  <a:pt x="330" y="231"/>
                  <a:pt x="329" y="231"/>
                  <a:pt x="328" y="231"/>
                </a:cubicBezTo>
                <a:cubicBezTo>
                  <a:pt x="328" y="232"/>
                  <a:pt x="329" y="232"/>
                  <a:pt x="329" y="231"/>
                </a:cubicBezTo>
                <a:cubicBezTo>
                  <a:pt x="329" y="232"/>
                  <a:pt x="329" y="231"/>
                  <a:pt x="329" y="232"/>
                </a:cubicBezTo>
                <a:cubicBezTo>
                  <a:pt x="329" y="232"/>
                  <a:pt x="330" y="232"/>
                  <a:pt x="330" y="232"/>
                </a:cubicBezTo>
                <a:cubicBezTo>
                  <a:pt x="330" y="232"/>
                  <a:pt x="330" y="232"/>
                  <a:pt x="330" y="232"/>
                </a:cubicBezTo>
                <a:cubicBezTo>
                  <a:pt x="330" y="232"/>
                  <a:pt x="330" y="233"/>
                  <a:pt x="330" y="233"/>
                </a:cubicBezTo>
                <a:cubicBezTo>
                  <a:pt x="330" y="233"/>
                  <a:pt x="330" y="233"/>
                  <a:pt x="331" y="233"/>
                </a:cubicBezTo>
                <a:cubicBezTo>
                  <a:pt x="331" y="233"/>
                  <a:pt x="331" y="233"/>
                  <a:pt x="331" y="232"/>
                </a:cubicBezTo>
                <a:cubicBezTo>
                  <a:pt x="331" y="232"/>
                  <a:pt x="331" y="232"/>
                  <a:pt x="331" y="233"/>
                </a:cubicBezTo>
                <a:cubicBezTo>
                  <a:pt x="331" y="232"/>
                  <a:pt x="331" y="232"/>
                  <a:pt x="331" y="232"/>
                </a:cubicBezTo>
                <a:cubicBezTo>
                  <a:pt x="331" y="232"/>
                  <a:pt x="331" y="232"/>
                  <a:pt x="331" y="232"/>
                </a:cubicBezTo>
                <a:cubicBezTo>
                  <a:pt x="331" y="233"/>
                  <a:pt x="331" y="233"/>
                  <a:pt x="331" y="233"/>
                </a:cubicBezTo>
                <a:cubicBezTo>
                  <a:pt x="331" y="233"/>
                  <a:pt x="331" y="232"/>
                  <a:pt x="331" y="232"/>
                </a:cubicBezTo>
                <a:cubicBezTo>
                  <a:pt x="331" y="232"/>
                  <a:pt x="331" y="232"/>
                  <a:pt x="331" y="232"/>
                </a:cubicBezTo>
                <a:cubicBezTo>
                  <a:pt x="332" y="232"/>
                  <a:pt x="332" y="232"/>
                  <a:pt x="332" y="232"/>
                </a:cubicBezTo>
                <a:cubicBezTo>
                  <a:pt x="331" y="232"/>
                  <a:pt x="331" y="232"/>
                  <a:pt x="331" y="233"/>
                </a:cubicBezTo>
                <a:cubicBezTo>
                  <a:pt x="332" y="233"/>
                  <a:pt x="332" y="233"/>
                  <a:pt x="332" y="233"/>
                </a:cubicBezTo>
                <a:cubicBezTo>
                  <a:pt x="332" y="233"/>
                  <a:pt x="332" y="233"/>
                  <a:pt x="332" y="233"/>
                </a:cubicBezTo>
                <a:cubicBezTo>
                  <a:pt x="332" y="233"/>
                  <a:pt x="333" y="232"/>
                  <a:pt x="333" y="232"/>
                </a:cubicBezTo>
                <a:cubicBezTo>
                  <a:pt x="333" y="232"/>
                  <a:pt x="333" y="232"/>
                  <a:pt x="334" y="232"/>
                </a:cubicBezTo>
                <a:cubicBezTo>
                  <a:pt x="334" y="232"/>
                  <a:pt x="333" y="232"/>
                  <a:pt x="333" y="232"/>
                </a:cubicBezTo>
                <a:cubicBezTo>
                  <a:pt x="333" y="232"/>
                  <a:pt x="334" y="231"/>
                  <a:pt x="334" y="231"/>
                </a:cubicBezTo>
                <a:cubicBezTo>
                  <a:pt x="334" y="231"/>
                  <a:pt x="334" y="232"/>
                  <a:pt x="334" y="232"/>
                </a:cubicBezTo>
                <a:cubicBezTo>
                  <a:pt x="334" y="232"/>
                  <a:pt x="334" y="231"/>
                  <a:pt x="334" y="232"/>
                </a:cubicBezTo>
                <a:cubicBezTo>
                  <a:pt x="334" y="232"/>
                  <a:pt x="335" y="232"/>
                  <a:pt x="336" y="232"/>
                </a:cubicBezTo>
                <a:cubicBezTo>
                  <a:pt x="336" y="231"/>
                  <a:pt x="336" y="231"/>
                  <a:pt x="336" y="231"/>
                </a:cubicBezTo>
                <a:cubicBezTo>
                  <a:pt x="336" y="231"/>
                  <a:pt x="336" y="231"/>
                  <a:pt x="337" y="232"/>
                </a:cubicBezTo>
                <a:cubicBezTo>
                  <a:pt x="337" y="231"/>
                  <a:pt x="336" y="231"/>
                  <a:pt x="336" y="231"/>
                </a:cubicBezTo>
                <a:cubicBezTo>
                  <a:pt x="336" y="230"/>
                  <a:pt x="337" y="231"/>
                  <a:pt x="337" y="230"/>
                </a:cubicBezTo>
                <a:cubicBezTo>
                  <a:pt x="338" y="231"/>
                  <a:pt x="337" y="231"/>
                  <a:pt x="338" y="232"/>
                </a:cubicBezTo>
                <a:cubicBezTo>
                  <a:pt x="338" y="232"/>
                  <a:pt x="338" y="232"/>
                  <a:pt x="338" y="231"/>
                </a:cubicBezTo>
                <a:cubicBezTo>
                  <a:pt x="338" y="231"/>
                  <a:pt x="339" y="231"/>
                  <a:pt x="340" y="231"/>
                </a:cubicBezTo>
                <a:cubicBezTo>
                  <a:pt x="340" y="230"/>
                  <a:pt x="339" y="230"/>
                  <a:pt x="339" y="230"/>
                </a:cubicBezTo>
                <a:cubicBezTo>
                  <a:pt x="339" y="230"/>
                  <a:pt x="339" y="228"/>
                  <a:pt x="340" y="229"/>
                </a:cubicBezTo>
                <a:cubicBezTo>
                  <a:pt x="340" y="229"/>
                  <a:pt x="340" y="229"/>
                  <a:pt x="340" y="230"/>
                </a:cubicBezTo>
                <a:cubicBezTo>
                  <a:pt x="340" y="230"/>
                  <a:pt x="340" y="229"/>
                  <a:pt x="341" y="230"/>
                </a:cubicBezTo>
                <a:cubicBezTo>
                  <a:pt x="341" y="229"/>
                  <a:pt x="340" y="229"/>
                  <a:pt x="341" y="229"/>
                </a:cubicBezTo>
                <a:cubicBezTo>
                  <a:pt x="341" y="229"/>
                  <a:pt x="341" y="229"/>
                  <a:pt x="341" y="229"/>
                </a:cubicBezTo>
                <a:cubicBezTo>
                  <a:pt x="342" y="230"/>
                  <a:pt x="341" y="228"/>
                  <a:pt x="342" y="228"/>
                </a:cubicBezTo>
                <a:cubicBezTo>
                  <a:pt x="342" y="229"/>
                  <a:pt x="342" y="229"/>
                  <a:pt x="342" y="230"/>
                </a:cubicBezTo>
                <a:cubicBezTo>
                  <a:pt x="342" y="229"/>
                  <a:pt x="342" y="229"/>
                  <a:pt x="342" y="229"/>
                </a:cubicBezTo>
                <a:cubicBezTo>
                  <a:pt x="342" y="228"/>
                  <a:pt x="342" y="228"/>
                  <a:pt x="343" y="228"/>
                </a:cubicBezTo>
                <a:cubicBezTo>
                  <a:pt x="343" y="229"/>
                  <a:pt x="342" y="229"/>
                  <a:pt x="343" y="230"/>
                </a:cubicBezTo>
                <a:cubicBezTo>
                  <a:pt x="343" y="229"/>
                  <a:pt x="343" y="230"/>
                  <a:pt x="344" y="230"/>
                </a:cubicBezTo>
                <a:cubicBezTo>
                  <a:pt x="345" y="230"/>
                  <a:pt x="346" y="229"/>
                  <a:pt x="346" y="229"/>
                </a:cubicBezTo>
                <a:cubicBezTo>
                  <a:pt x="346" y="230"/>
                  <a:pt x="348" y="229"/>
                  <a:pt x="349" y="229"/>
                </a:cubicBezTo>
                <a:cubicBezTo>
                  <a:pt x="349" y="230"/>
                  <a:pt x="348" y="230"/>
                  <a:pt x="348" y="230"/>
                </a:cubicBezTo>
                <a:cubicBezTo>
                  <a:pt x="349" y="231"/>
                  <a:pt x="349" y="229"/>
                  <a:pt x="350" y="230"/>
                </a:cubicBezTo>
                <a:cubicBezTo>
                  <a:pt x="350" y="230"/>
                  <a:pt x="350" y="230"/>
                  <a:pt x="350" y="229"/>
                </a:cubicBezTo>
                <a:cubicBezTo>
                  <a:pt x="350" y="229"/>
                  <a:pt x="350" y="229"/>
                  <a:pt x="350" y="229"/>
                </a:cubicBezTo>
                <a:cubicBezTo>
                  <a:pt x="351" y="230"/>
                  <a:pt x="352" y="228"/>
                  <a:pt x="353" y="229"/>
                </a:cubicBezTo>
                <a:cubicBezTo>
                  <a:pt x="353" y="228"/>
                  <a:pt x="354" y="229"/>
                  <a:pt x="355" y="227"/>
                </a:cubicBezTo>
                <a:cubicBezTo>
                  <a:pt x="354" y="228"/>
                  <a:pt x="355" y="227"/>
                  <a:pt x="354" y="227"/>
                </a:cubicBezTo>
                <a:cubicBezTo>
                  <a:pt x="355" y="226"/>
                  <a:pt x="356" y="227"/>
                  <a:pt x="356" y="228"/>
                </a:cubicBezTo>
                <a:cubicBezTo>
                  <a:pt x="356" y="228"/>
                  <a:pt x="356" y="227"/>
                  <a:pt x="356" y="227"/>
                </a:cubicBezTo>
                <a:cubicBezTo>
                  <a:pt x="356" y="227"/>
                  <a:pt x="357" y="226"/>
                  <a:pt x="357" y="227"/>
                </a:cubicBezTo>
                <a:cubicBezTo>
                  <a:pt x="358" y="227"/>
                  <a:pt x="357" y="227"/>
                  <a:pt x="357" y="227"/>
                </a:cubicBezTo>
                <a:cubicBezTo>
                  <a:pt x="357" y="227"/>
                  <a:pt x="359" y="227"/>
                  <a:pt x="359" y="227"/>
                </a:cubicBezTo>
                <a:cubicBezTo>
                  <a:pt x="359" y="227"/>
                  <a:pt x="359" y="228"/>
                  <a:pt x="359" y="228"/>
                </a:cubicBezTo>
                <a:cubicBezTo>
                  <a:pt x="359" y="228"/>
                  <a:pt x="359" y="227"/>
                  <a:pt x="359" y="227"/>
                </a:cubicBezTo>
                <a:cubicBezTo>
                  <a:pt x="360" y="227"/>
                  <a:pt x="359" y="227"/>
                  <a:pt x="359" y="227"/>
                </a:cubicBezTo>
                <a:cubicBezTo>
                  <a:pt x="360" y="227"/>
                  <a:pt x="362" y="228"/>
                  <a:pt x="363" y="227"/>
                </a:cubicBezTo>
                <a:cubicBezTo>
                  <a:pt x="363" y="227"/>
                  <a:pt x="363" y="227"/>
                  <a:pt x="363" y="227"/>
                </a:cubicBezTo>
                <a:cubicBezTo>
                  <a:pt x="363" y="227"/>
                  <a:pt x="364" y="227"/>
                  <a:pt x="364" y="227"/>
                </a:cubicBezTo>
                <a:cubicBezTo>
                  <a:pt x="365" y="228"/>
                  <a:pt x="366" y="226"/>
                  <a:pt x="367" y="227"/>
                </a:cubicBezTo>
                <a:cubicBezTo>
                  <a:pt x="368" y="226"/>
                  <a:pt x="369" y="226"/>
                  <a:pt x="370" y="227"/>
                </a:cubicBezTo>
                <a:cubicBezTo>
                  <a:pt x="369" y="227"/>
                  <a:pt x="369" y="228"/>
                  <a:pt x="369" y="228"/>
                </a:cubicBezTo>
                <a:cubicBezTo>
                  <a:pt x="370" y="228"/>
                  <a:pt x="371" y="227"/>
                  <a:pt x="372" y="227"/>
                </a:cubicBezTo>
                <a:cubicBezTo>
                  <a:pt x="371" y="226"/>
                  <a:pt x="372" y="225"/>
                  <a:pt x="371" y="224"/>
                </a:cubicBezTo>
                <a:cubicBezTo>
                  <a:pt x="371" y="224"/>
                  <a:pt x="372" y="224"/>
                  <a:pt x="373" y="224"/>
                </a:cubicBezTo>
                <a:cubicBezTo>
                  <a:pt x="372" y="223"/>
                  <a:pt x="371" y="225"/>
                  <a:pt x="370" y="223"/>
                </a:cubicBezTo>
                <a:cubicBezTo>
                  <a:pt x="370" y="223"/>
                  <a:pt x="371" y="223"/>
                  <a:pt x="371" y="224"/>
                </a:cubicBezTo>
                <a:cubicBezTo>
                  <a:pt x="371" y="223"/>
                  <a:pt x="372" y="223"/>
                  <a:pt x="372" y="222"/>
                </a:cubicBezTo>
                <a:cubicBezTo>
                  <a:pt x="372" y="223"/>
                  <a:pt x="372" y="223"/>
                  <a:pt x="373" y="223"/>
                </a:cubicBezTo>
                <a:cubicBezTo>
                  <a:pt x="373" y="223"/>
                  <a:pt x="373" y="223"/>
                  <a:pt x="373" y="222"/>
                </a:cubicBezTo>
                <a:cubicBezTo>
                  <a:pt x="374" y="222"/>
                  <a:pt x="374" y="223"/>
                  <a:pt x="374" y="222"/>
                </a:cubicBezTo>
                <a:cubicBezTo>
                  <a:pt x="375" y="222"/>
                  <a:pt x="375" y="223"/>
                  <a:pt x="375" y="223"/>
                </a:cubicBezTo>
                <a:cubicBezTo>
                  <a:pt x="375" y="223"/>
                  <a:pt x="375" y="223"/>
                  <a:pt x="375" y="223"/>
                </a:cubicBezTo>
                <a:cubicBezTo>
                  <a:pt x="375" y="223"/>
                  <a:pt x="376" y="223"/>
                  <a:pt x="376" y="223"/>
                </a:cubicBezTo>
                <a:cubicBezTo>
                  <a:pt x="377" y="223"/>
                  <a:pt x="376" y="224"/>
                  <a:pt x="377" y="224"/>
                </a:cubicBezTo>
                <a:cubicBezTo>
                  <a:pt x="377" y="224"/>
                  <a:pt x="376" y="223"/>
                  <a:pt x="377" y="223"/>
                </a:cubicBezTo>
                <a:cubicBezTo>
                  <a:pt x="377" y="223"/>
                  <a:pt x="377" y="223"/>
                  <a:pt x="377" y="222"/>
                </a:cubicBezTo>
                <a:cubicBezTo>
                  <a:pt x="377" y="222"/>
                  <a:pt x="377" y="222"/>
                  <a:pt x="377" y="221"/>
                </a:cubicBezTo>
                <a:cubicBezTo>
                  <a:pt x="377" y="221"/>
                  <a:pt x="378" y="222"/>
                  <a:pt x="378" y="221"/>
                </a:cubicBezTo>
                <a:cubicBezTo>
                  <a:pt x="378" y="221"/>
                  <a:pt x="377" y="221"/>
                  <a:pt x="377" y="221"/>
                </a:cubicBezTo>
                <a:cubicBezTo>
                  <a:pt x="377" y="221"/>
                  <a:pt x="378" y="221"/>
                  <a:pt x="378" y="220"/>
                </a:cubicBezTo>
                <a:cubicBezTo>
                  <a:pt x="378" y="221"/>
                  <a:pt x="378" y="221"/>
                  <a:pt x="378" y="221"/>
                </a:cubicBezTo>
                <a:cubicBezTo>
                  <a:pt x="378" y="221"/>
                  <a:pt x="379" y="221"/>
                  <a:pt x="379" y="221"/>
                </a:cubicBezTo>
                <a:cubicBezTo>
                  <a:pt x="379" y="220"/>
                  <a:pt x="380" y="220"/>
                  <a:pt x="381" y="221"/>
                </a:cubicBezTo>
                <a:cubicBezTo>
                  <a:pt x="381" y="221"/>
                  <a:pt x="381" y="220"/>
                  <a:pt x="381" y="220"/>
                </a:cubicBezTo>
                <a:cubicBezTo>
                  <a:pt x="381" y="220"/>
                  <a:pt x="381" y="220"/>
                  <a:pt x="380" y="219"/>
                </a:cubicBezTo>
                <a:cubicBezTo>
                  <a:pt x="380" y="220"/>
                  <a:pt x="381" y="220"/>
                  <a:pt x="381" y="220"/>
                </a:cubicBezTo>
                <a:cubicBezTo>
                  <a:pt x="380" y="220"/>
                  <a:pt x="379" y="220"/>
                  <a:pt x="378" y="220"/>
                </a:cubicBezTo>
                <a:cubicBezTo>
                  <a:pt x="378" y="219"/>
                  <a:pt x="380" y="220"/>
                  <a:pt x="380" y="219"/>
                </a:cubicBezTo>
                <a:cubicBezTo>
                  <a:pt x="380" y="219"/>
                  <a:pt x="379" y="219"/>
                  <a:pt x="379" y="219"/>
                </a:cubicBezTo>
                <a:cubicBezTo>
                  <a:pt x="379" y="219"/>
                  <a:pt x="380" y="219"/>
                  <a:pt x="380" y="218"/>
                </a:cubicBezTo>
                <a:cubicBezTo>
                  <a:pt x="380" y="218"/>
                  <a:pt x="380" y="219"/>
                  <a:pt x="380" y="219"/>
                </a:cubicBezTo>
                <a:cubicBezTo>
                  <a:pt x="380" y="219"/>
                  <a:pt x="381" y="219"/>
                  <a:pt x="381" y="219"/>
                </a:cubicBezTo>
                <a:cubicBezTo>
                  <a:pt x="381" y="219"/>
                  <a:pt x="381" y="219"/>
                  <a:pt x="381" y="219"/>
                </a:cubicBezTo>
                <a:cubicBezTo>
                  <a:pt x="381" y="219"/>
                  <a:pt x="381" y="219"/>
                  <a:pt x="382" y="219"/>
                </a:cubicBezTo>
                <a:cubicBezTo>
                  <a:pt x="381" y="218"/>
                  <a:pt x="382" y="219"/>
                  <a:pt x="382" y="218"/>
                </a:cubicBezTo>
                <a:cubicBezTo>
                  <a:pt x="383" y="218"/>
                  <a:pt x="382" y="219"/>
                  <a:pt x="383" y="219"/>
                </a:cubicBezTo>
                <a:cubicBezTo>
                  <a:pt x="383" y="219"/>
                  <a:pt x="384" y="219"/>
                  <a:pt x="384" y="219"/>
                </a:cubicBezTo>
                <a:cubicBezTo>
                  <a:pt x="385" y="218"/>
                  <a:pt x="385" y="219"/>
                  <a:pt x="386" y="219"/>
                </a:cubicBezTo>
                <a:cubicBezTo>
                  <a:pt x="386" y="219"/>
                  <a:pt x="385" y="219"/>
                  <a:pt x="385" y="219"/>
                </a:cubicBezTo>
                <a:cubicBezTo>
                  <a:pt x="386" y="220"/>
                  <a:pt x="386" y="219"/>
                  <a:pt x="387" y="219"/>
                </a:cubicBezTo>
                <a:cubicBezTo>
                  <a:pt x="387" y="219"/>
                  <a:pt x="387" y="218"/>
                  <a:pt x="387" y="218"/>
                </a:cubicBezTo>
                <a:cubicBezTo>
                  <a:pt x="387" y="218"/>
                  <a:pt x="388" y="217"/>
                  <a:pt x="388" y="217"/>
                </a:cubicBezTo>
                <a:cubicBezTo>
                  <a:pt x="388" y="217"/>
                  <a:pt x="388" y="217"/>
                  <a:pt x="388" y="217"/>
                </a:cubicBezTo>
                <a:cubicBezTo>
                  <a:pt x="389" y="217"/>
                  <a:pt x="389" y="217"/>
                  <a:pt x="389" y="217"/>
                </a:cubicBezTo>
                <a:cubicBezTo>
                  <a:pt x="389" y="217"/>
                  <a:pt x="389" y="217"/>
                  <a:pt x="389" y="216"/>
                </a:cubicBezTo>
                <a:cubicBezTo>
                  <a:pt x="390" y="217"/>
                  <a:pt x="389" y="217"/>
                  <a:pt x="390" y="218"/>
                </a:cubicBezTo>
                <a:cubicBezTo>
                  <a:pt x="389" y="218"/>
                  <a:pt x="389" y="217"/>
                  <a:pt x="389" y="218"/>
                </a:cubicBezTo>
                <a:cubicBezTo>
                  <a:pt x="389" y="218"/>
                  <a:pt x="390" y="218"/>
                  <a:pt x="390" y="218"/>
                </a:cubicBezTo>
                <a:cubicBezTo>
                  <a:pt x="391" y="218"/>
                  <a:pt x="390" y="218"/>
                  <a:pt x="391" y="218"/>
                </a:cubicBezTo>
                <a:cubicBezTo>
                  <a:pt x="391" y="218"/>
                  <a:pt x="392" y="217"/>
                  <a:pt x="392" y="217"/>
                </a:cubicBezTo>
                <a:cubicBezTo>
                  <a:pt x="393" y="217"/>
                  <a:pt x="392" y="217"/>
                  <a:pt x="392" y="217"/>
                </a:cubicBezTo>
                <a:cubicBezTo>
                  <a:pt x="393" y="217"/>
                  <a:pt x="393" y="216"/>
                  <a:pt x="394" y="217"/>
                </a:cubicBezTo>
                <a:cubicBezTo>
                  <a:pt x="394" y="216"/>
                  <a:pt x="394" y="216"/>
                  <a:pt x="394" y="216"/>
                </a:cubicBezTo>
                <a:cubicBezTo>
                  <a:pt x="394" y="216"/>
                  <a:pt x="393" y="215"/>
                  <a:pt x="393" y="216"/>
                </a:cubicBezTo>
                <a:close/>
                <a:moveTo>
                  <a:pt x="384" y="211"/>
                </a:moveTo>
                <a:cubicBezTo>
                  <a:pt x="383" y="211"/>
                  <a:pt x="383" y="211"/>
                  <a:pt x="383" y="210"/>
                </a:cubicBezTo>
                <a:cubicBezTo>
                  <a:pt x="383" y="211"/>
                  <a:pt x="384" y="210"/>
                  <a:pt x="384" y="211"/>
                </a:cubicBezTo>
                <a:close/>
                <a:moveTo>
                  <a:pt x="382" y="210"/>
                </a:moveTo>
                <a:cubicBezTo>
                  <a:pt x="382" y="211"/>
                  <a:pt x="383" y="211"/>
                  <a:pt x="382" y="211"/>
                </a:cubicBezTo>
                <a:cubicBezTo>
                  <a:pt x="382" y="210"/>
                  <a:pt x="382" y="211"/>
                  <a:pt x="382" y="211"/>
                </a:cubicBezTo>
                <a:cubicBezTo>
                  <a:pt x="382" y="211"/>
                  <a:pt x="381" y="211"/>
                  <a:pt x="381" y="210"/>
                </a:cubicBezTo>
                <a:cubicBezTo>
                  <a:pt x="382" y="210"/>
                  <a:pt x="382" y="211"/>
                  <a:pt x="382" y="210"/>
                </a:cubicBezTo>
                <a:close/>
                <a:moveTo>
                  <a:pt x="382" y="208"/>
                </a:moveTo>
                <a:cubicBezTo>
                  <a:pt x="381" y="208"/>
                  <a:pt x="381" y="209"/>
                  <a:pt x="380" y="209"/>
                </a:cubicBezTo>
                <a:cubicBezTo>
                  <a:pt x="380" y="208"/>
                  <a:pt x="382" y="208"/>
                  <a:pt x="382" y="208"/>
                </a:cubicBezTo>
                <a:close/>
                <a:moveTo>
                  <a:pt x="381" y="210"/>
                </a:moveTo>
                <a:cubicBezTo>
                  <a:pt x="381" y="210"/>
                  <a:pt x="380" y="210"/>
                  <a:pt x="380" y="210"/>
                </a:cubicBezTo>
                <a:cubicBezTo>
                  <a:pt x="380" y="210"/>
                  <a:pt x="380" y="209"/>
                  <a:pt x="381" y="210"/>
                </a:cubicBezTo>
                <a:close/>
                <a:moveTo>
                  <a:pt x="377" y="211"/>
                </a:moveTo>
                <a:cubicBezTo>
                  <a:pt x="378" y="211"/>
                  <a:pt x="378" y="211"/>
                  <a:pt x="378" y="211"/>
                </a:cubicBezTo>
                <a:cubicBezTo>
                  <a:pt x="378" y="212"/>
                  <a:pt x="377" y="211"/>
                  <a:pt x="377" y="211"/>
                </a:cubicBezTo>
                <a:close/>
                <a:moveTo>
                  <a:pt x="365" y="203"/>
                </a:moveTo>
                <a:cubicBezTo>
                  <a:pt x="365" y="203"/>
                  <a:pt x="365" y="204"/>
                  <a:pt x="364" y="204"/>
                </a:cubicBezTo>
                <a:cubicBezTo>
                  <a:pt x="364" y="204"/>
                  <a:pt x="364" y="203"/>
                  <a:pt x="365" y="203"/>
                </a:cubicBezTo>
                <a:close/>
                <a:moveTo>
                  <a:pt x="363" y="203"/>
                </a:moveTo>
                <a:cubicBezTo>
                  <a:pt x="363" y="203"/>
                  <a:pt x="364" y="203"/>
                  <a:pt x="363" y="204"/>
                </a:cubicBezTo>
                <a:cubicBezTo>
                  <a:pt x="363" y="203"/>
                  <a:pt x="363" y="203"/>
                  <a:pt x="363" y="203"/>
                </a:cubicBezTo>
                <a:cubicBezTo>
                  <a:pt x="363" y="203"/>
                  <a:pt x="363" y="203"/>
                  <a:pt x="363" y="203"/>
                </a:cubicBezTo>
                <a:close/>
                <a:moveTo>
                  <a:pt x="384" y="185"/>
                </a:moveTo>
                <a:cubicBezTo>
                  <a:pt x="385" y="186"/>
                  <a:pt x="385" y="185"/>
                  <a:pt x="386" y="185"/>
                </a:cubicBezTo>
                <a:cubicBezTo>
                  <a:pt x="385" y="186"/>
                  <a:pt x="385" y="186"/>
                  <a:pt x="384" y="186"/>
                </a:cubicBezTo>
                <a:cubicBezTo>
                  <a:pt x="385" y="186"/>
                  <a:pt x="384" y="186"/>
                  <a:pt x="384" y="185"/>
                </a:cubicBezTo>
                <a:close/>
                <a:moveTo>
                  <a:pt x="370" y="187"/>
                </a:moveTo>
                <a:cubicBezTo>
                  <a:pt x="370" y="188"/>
                  <a:pt x="370" y="188"/>
                  <a:pt x="370" y="187"/>
                </a:cubicBezTo>
                <a:cubicBezTo>
                  <a:pt x="370" y="187"/>
                  <a:pt x="370" y="187"/>
                  <a:pt x="370" y="187"/>
                </a:cubicBezTo>
                <a:close/>
                <a:moveTo>
                  <a:pt x="361" y="196"/>
                </a:moveTo>
                <a:cubicBezTo>
                  <a:pt x="361" y="196"/>
                  <a:pt x="360" y="197"/>
                  <a:pt x="360" y="196"/>
                </a:cubicBezTo>
                <a:cubicBezTo>
                  <a:pt x="360" y="196"/>
                  <a:pt x="360" y="195"/>
                  <a:pt x="361" y="196"/>
                </a:cubicBezTo>
                <a:close/>
                <a:moveTo>
                  <a:pt x="354" y="206"/>
                </a:moveTo>
                <a:cubicBezTo>
                  <a:pt x="355" y="206"/>
                  <a:pt x="355" y="206"/>
                  <a:pt x="356" y="206"/>
                </a:cubicBezTo>
                <a:cubicBezTo>
                  <a:pt x="355" y="206"/>
                  <a:pt x="355" y="207"/>
                  <a:pt x="354" y="206"/>
                </a:cubicBezTo>
                <a:close/>
                <a:moveTo>
                  <a:pt x="362" y="201"/>
                </a:moveTo>
                <a:cubicBezTo>
                  <a:pt x="363" y="201"/>
                  <a:pt x="362" y="201"/>
                  <a:pt x="363" y="202"/>
                </a:cubicBezTo>
                <a:cubicBezTo>
                  <a:pt x="362" y="202"/>
                  <a:pt x="362" y="202"/>
                  <a:pt x="362" y="202"/>
                </a:cubicBezTo>
                <a:cubicBezTo>
                  <a:pt x="362" y="202"/>
                  <a:pt x="362" y="201"/>
                  <a:pt x="362" y="201"/>
                </a:cubicBezTo>
                <a:close/>
                <a:moveTo>
                  <a:pt x="359" y="201"/>
                </a:moveTo>
                <a:cubicBezTo>
                  <a:pt x="359" y="202"/>
                  <a:pt x="359" y="201"/>
                  <a:pt x="360" y="202"/>
                </a:cubicBezTo>
                <a:cubicBezTo>
                  <a:pt x="360" y="202"/>
                  <a:pt x="361" y="201"/>
                  <a:pt x="361" y="201"/>
                </a:cubicBezTo>
                <a:cubicBezTo>
                  <a:pt x="361" y="201"/>
                  <a:pt x="361" y="201"/>
                  <a:pt x="361" y="202"/>
                </a:cubicBezTo>
                <a:cubicBezTo>
                  <a:pt x="361" y="201"/>
                  <a:pt x="361" y="201"/>
                  <a:pt x="362" y="202"/>
                </a:cubicBezTo>
                <a:cubicBezTo>
                  <a:pt x="362" y="202"/>
                  <a:pt x="361" y="202"/>
                  <a:pt x="361" y="202"/>
                </a:cubicBezTo>
                <a:cubicBezTo>
                  <a:pt x="361" y="202"/>
                  <a:pt x="360" y="202"/>
                  <a:pt x="361" y="203"/>
                </a:cubicBezTo>
                <a:cubicBezTo>
                  <a:pt x="360" y="202"/>
                  <a:pt x="359" y="204"/>
                  <a:pt x="359" y="203"/>
                </a:cubicBezTo>
                <a:cubicBezTo>
                  <a:pt x="359" y="204"/>
                  <a:pt x="358" y="204"/>
                  <a:pt x="358" y="204"/>
                </a:cubicBezTo>
                <a:cubicBezTo>
                  <a:pt x="359" y="203"/>
                  <a:pt x="358" y="202"/>
                  <a:pt x="359" y="201"/>
                </a:cubicBezTo>
                <a:close/>
                <a:moveTo>
                  <a:pt x="356" y="188"/>
                </a:moveTo>
                <a:cubicBezTo>
                  <a:pt x="356" y="188"/>
                  <a:pt x="355" y="188"/>
                  <a:pt x="355" y="188"/>
                </a:cubicBezTo>
                <a:cubicBezTo>
                  <a:pt x="355" y="188"/>
                  <a:pt x="355" y="187"/>
                  <a:pt x="356" y="188"/>
                </a:cubicBezTo>
                <a:close/>
                <a:moveTo>
                  <a:pt x="354" y="203"/>
                </a:moveTo>
                <a:cubicBezTo>
                  <a:pt x="354" y="203"/>
                  <a:pt x="354" y="203"/>
                  <a:pt x="354" y="202"/>
                </a:cubicBezTo>
                <a:cubicBezTo>
                  <a:pt x="355" y="202"/>
                  <a:pt x="355" y="202"/>
                  <a:pt x="355" y="203"/>
                </a:cubicBezTo>
                <a:cubicBezTo>
                  <a:pt x="355" y="202"/>
                  <a:pt x="356" y="202"/>
                  <a:pt x="357" y="202"/>
                </a:cubicBezTo>
                <a:cubicBezTo>
                  <a:pt x="357" y="202"/>
                  <a:pt x="357" y="203"/>
                  <a:pt x="357" y="202"/>
                </a:cubicBezTo>
                <a:cubicBezTo>
                  <a:pt x="358" y="202"/>
                  <a:pt x="358" y="203"/>
                  <a:pt x="358" y="203"/>
                </a:cubicBezTo>
                <a:cubicBezTo>
                  <a:pt x="358" y="203"/>
                  <a:pt x="358" y="202"/>
                  <a:pt x="357" y="202"/>
                </a:cubicBezTo>
                <a:cubicBezTo>
                  <a:pt x="358" y="204"/>
                  <a:pt x="357" y="204"/>
                  <a:pt x="356" y="204"/>
                </a:cubicBezTo>
                <a:cubicBezTo>
                  <a:pt x="355" y="204"/>
                  <a:pt x="355" y="204"/>
                  <a:pt x="355" y="204"/>
                </a:cubicBezTo>
                <a:cubicBezTo>
                  <a:pt x="355" y="204"/>
                  <a:pt x="355" y="205"/>
                  <a:pt x="354" y="205"/>
                </a:cubicBezTo>
                <a:cubicBezTo>
                  <a:pt x="354" y="204"/>
                  <a:pt x="355" y="203"/>
                  <a:pt x="355" y="203"/>
                </a:cubicBezTo>
                <a:cubicBezTo>
                  <a:pt x="355" y="203"/>
                  <a:pt x="355" y="203"/>
                  <a:pt x="356" y="203"/>
                </a:cubicBezTo>
                <a:cubicBezTo>
                  <a:pt x="355" y="203"/>
                  <a:pt x="355" y="203"/>
                  <a:pt x="354" y="203"/>
                </a:cubicBezTo>
                <a:cubicBezTo>
                  <a:pt x="354" y="204"/>
                  <a:pt x="354" y="204"/>
                  <a:pt x="353" y="204"/>
                </a:cubicBezTo>
                <a:cubicBezTo>
                  <a:pt x="354" y="204"/>
                  <a:pt x="354" y="203"/>
                  <a:pt x="354" y="203"/>
                </a:cubicBezTo>
                <a:close/>
                <a:moveTo>
                  <a:pt x="353" y="189"/>
                </a:moveTo>
                <a:cubicBezTo>
                  <a:pt x="353" y="189"/>
                  <a:pt x="353" y="189"/>
                  <a:pt x="353" y="189"/>
                </a:cubicBezTo>
                <a:cubicBezTo>
                  <a:pt x="353" y="189"/>
                  <a:pt x="353" y="189"/>
                  <a:pt x="353" y="189"/>
                </a:cubicBezTo>
                <a:cubicBezTo>
                  <a:pt x="353" y="189"/>
                  <a:pt x="353" y="189"/>
                  <a:pt x="353" y="189"/>
                </a:cubicBezTo>
                <a:close/>
                <a:moveTo>
                  <a:pt x="353" y="189"/>
                </a:moveTo>
                <a:cubicBezTo>
                  <a:pt x="353" y="189"/>
                  <a:pt x="353" y="189"/>
                  <a:pt x="353" y="189"/>
                </a:cubicBezTo>
                <a:cubicBezTo>
                  <a:pt x="353" y="189"/>
                  <a:pt x="352" y="189"/>
                  <a:pt x="352" y="189"/>
                </a:cubicBezTo>
                <a:cubicBezTo>
                  <a:pt x="352" y="189"/>
                  <a:pt x="353" y="188"/>
                  <a:pt x="353" y="189"/>
                </a:cubicBezTo>
                <a:close/>
                <a:moveTo>
                  <a:pt x="352" y="204"/>
                </a:moveTo>
                <a:cubicBezTo>
                  <a:pt x="352" y="205"/>
                  <a:pt x="353" y="205"/>
                  <a:pt x="353" y="204"/>
                </a:cubicBezTo>
                <a:cubicBezTo>
                  <a:pt x="353" y="204"/>
                  <a:pt x="353" y="204"/>
                  <a:pt x="353" y="204"/>
                </a:cubicBezTo>
                <a:cubicBezTo>
                  <a:pt x="353" y="205"/>
                  <a:pt x="352" y="205"/>
                  <a:pt x="352" y="205"/>
                </a:cubicBezTo>
                <a:lnTo>
                  <a:pt x="352" y="204"/>
                </a:lnTo>
                <a:close/>
                <a:moveTo>
                  <a:pt x="358" y="185"/>
                </a:moveTo>
                <a:cubicBezTo>
                  <a:pt x="357" y="185"/>
                  <a:pt x="357" y="185"/>
                  <a:pt x="357" y="185"/>
                </a:cubicBezTo>
                <a:cubicBezTo>
                  <a:pt x="357" y="185"/>
                  <a:pt x="357" y="185"/>
                  <a:pt x="357" y="185"/>
                </a:cubicBezTo>
                <a:cubicBezTo>
                  <a:pt x="357" y="185"/>
                  <a:pt x="357" y="185"/>
                  <a:pt x="358" y="185"/>
                </a:cubicBezTo>
                <a:close/>
                <a:moveTo>
                  <a:pt x="377" y="179"/>
                </a:moveTo>
                <a:cubicBezTo>
                  <a:pt x="377" y="179"/>
                  <a:pt x="377" y="179"/>
                  <a:pt x="376" y="180"/>
                </a:cubicBezTo>
                <a:cubicBezTo>
                  <a:pt x="376" y="179"/>
                  <a:pt x="376" y="180"/>
                  <a:pt x="376" y="180"/>
                </a:cubicBezTo>
                <a:cubicBezTo>
                  <a:pt x="376" y="180"/>
                  <a:pt x="376" y="179"/>
                  <a:pt x="376" y="179"/>
                </a:cubicBezTo>
                <a:cubicBezTo>
                  <a:pt x="376" y="179"/>
                  <a:pt x="376" y="179"/>
                  <a:pt x="377" y="179"/>
                </a:cubicBezTo>
                <a:close/>
                <a:moveTo>
                  <a:pt x="369" y="181"/>
                </a:moveTo>
                <a:cubicBezTo>
                  <a:pt x="368" y="181"/>
                  <a:pt x="367" y="182"/>
                  <a:pt x="367" y="181"/>
                </a:cubicBezTo>
                <a:cubicBezTo>
                  <a:pt x="367" y="181"/>
                  <a:pt x="368" y="181"/>
                  <a:pt x="369" y="181"/>
                </a:cubicBezTo>
                <a:close/>
                <a:moveTo>
                  <a:pt x="397" y="164"/>
                </a:moveTo>
                <a:cubicBezTo>
                  <a:pt x="397" y="164"/>
                  <a:pt x="397" y="164"/>
                  <a:pt x="397" y="165"/>
                </a:cubicBezTo>
                <a:cubicBezTo>
                  <a:pt x="397" y="165"/>
                  <a:pt x="397" y="165"/>
                  <a:pt x="396" y="165"/>
                </a:cubicBezTo>
                <a:cubicBezTo>
                  <a:pt x="397" y="164"/>
                  <a:pt x="397" y="164"/>
                  <a:pt x="397" y="164"/>
                </a:cubicBezTo>
                <a:close/>
                <a:moveTo>
                  <a:pt x="394" y="165"/>
                </a:moveTo>
                <a:cubicBezTo>
                  <a:pt x="395" y="166"/>
                  <a:pt x="395" y="164"/>
                  <a:pt x="395" y="165"/>
                </a:cubicBezTo>
                <a:cubicBezTo>
                  <a:pt x="396" y="165"/>
                  <a:pt x="394" y="166"/>
                  <a:pt x="394" y="165"/>
                </a:cubicBezTo>
                <a:close/>
                <a:moveTo>
                  <a:pt x="391" y="164"/>
                </a:moveTo>
                <a:cubicBezTo>
                  <a:pt x="391" y="165"/>
                  <a:pt x="391" y="165"/>
                  <a:pt x="391" y="165"/>
                </a:cubicBezTo>
                <a:cubicBezTo>
                  <a:pt x="391" y="166"/>
                  <a:pt x="390" y="165"/>
                  <a:pt x="389" y="165"/>
                </a:cubicBezTo>
                <a:cubicBezTo>
                  <a:pt x="390" y="164"/>
                  <a:pt x="390" y="165"/>
                  <a:pt x="391" y="164"/>
                </a:cubicBezTo>
                <a:close/>
                <a:moveTo>
                  <a:pt x="386" y="164"/>
                </a:moveTo>
                <a:cubicBezTo>
                  <a:pt x="386" y="164"/>
                  <a:pt x="386" y="164"/>
                  <a:pt x="386" y="163"/>
                </a:cubicBezTo>
                <a:cubicBezTo>
                  <a:pt x="387" y="164"/>
                  <a:pt x="386" y="165"/>
                  <a:pt x="385" y="165"/>
                </a:cubicBezTo>
                <a:cubicBezTo>
                  <a:pt x="385" y="164"/>
                  <a:pt x="385" y="164"/>
                  <a:pt x="386" y="164"/>
                </a:cubicBezTo>
                <a:close/>
                <a:moveTo>
                  <a:pt x="396" y="132"/>
                </a:moveTo>
                <a:cubicBezTo>
                  <a:pt x="397" y="133"/>
                  <a:pt x="397" y="131"/>
                  <a:pt x="398" y="132"/>
                </a:cubicBezTo>
                <a:cubicBezTo>
                  <a:pt x="398" y="133"/>
                  <a:pt x="396" y="133"/>
                  <a:pt x="396" y="132"/>
                </a:cubicBezTo>
                <a:cubicBezTo>
                  <a:pt x="397" y="133"/>
                  <a:pt x="396" y="132"/>
                  <a:pt x="396" y="132"/>
                </a:cubicBezTo>
                <a:close/>
                <a:moveTo>
                  <a:pt x="396" y="119"/>
                </a:moveTo>
                <a:cubicBezTo>
                  <a:pt x="397" y="120"/>
                  <a:pt x="396" y="121"/>
                  <a:pt x="396" y="121"/>
                </a:cubicBezTo>
                <a:cubicBezTo>
                  <a:pt x="396" y="120"/>
                  <a:pt x="396" y="119"/>
                  <a:pt x="396" y="119"/>
                </a:cubicBezTo>
                <a:close/>
                <a:moveTo>
                  <a:pt x="374" y="113"/>
                </a:moveTo>
                <a:cubicBezTo>
                  <a:pt x="375" y="113"/>
                  <a:pt x="375" y="113"/>
                  <a:pt x="375" y="113"/>
                </a:cubicBezTo>
                <a:cubicBezTo>
                  <a:pt x="375" y="113"/>
                  <a:pt x="374" y="114"/>
                  <a:pt x="374" y="113"/>
                </a:cubicBezTo>
                <a:close/>
                <a:moveTo>
                  <a:pt x="374" y="113"/>
                </a:moveTo>
                <a:cubicBezTo>
                  <a:pt x="374" y="113"/>
                  <a:pt x="374" y="113"/>
                  <a:pt x="374" y="114"/>
                </a:cubicBezTo>
                <a:cubicBezTo>
                  <a:pt x="373" y="113"/>
                  <a:pt x="373" y="114"/>
                  <a:pt x="373" y="114"/>
                </a:cubicBezTo>
                <a:cubicBezTo>
                  <a:pt x="373" y="113"/>
                  <a:pt x="372" y="113"/>
                  <a:pt x="372" y="113"/>
                </a:cubicBezTo>
                <a:cubicBezTo>
                  <a:pt x="373" y="113"/>
                  <a:pt x="373" y="113"/>
                  <a:pt x="373" y="113"/>
                </a:cubicBezTo>
                <a:lnTo>
                  <a:pt x="374" y="113"/>
                </a:lnTo>
                <a:close/>
                <a:moveTo>
                  <a:pt x="373" y="111"/>
                </a:moveTo>
                <a:cubicBezTo>
                  <a:pt x="373" y="111"/>
                  <a:pt x="372" y="112"/>
                  <a:pt x="371" y="112"/>
                </a:cubicBezTo>
                <a:cubicBezTo>
                  <a:pt x="372" y="111"/>
                  <a:pt x="373" y="110"/>
                  <a:pt x="373" y="111"/>
                </a:cubicBezTo>
                <a:close/>
                <a:moveTo>
                  <a:pt x="372" y="113"/>
                </a:moveTo>
                <a:cubicBezTo>
                  <a:pt x="372" y="113"/>
                  <a:pt x="371" y="113"/>
                  <a:pt x="371" y="113"/>
                </a:cubicBezTo>
                <a:cubicBezTo>
                  <a:pt x="371" y="113"/>
                  <a:pt x="371" y="112"/>
                  <a:pt x="372" y="113"/>
                </a:cubicBezTo>
                <a:close/>
                <a:moveTo>
                  <a:pt x="367" y="114"/>
                </a:moveTo>
                <a:cubicBezTo>
                  <a:pt x="368" y="114"/>
                  <a:pt x="368" y="114"/>
                  <a:pt x="368" y="114"/>
                </a:cubicBezTo>
                <a:cubicBezTo>
                  <a:pt x="368" y="115"/>
                  <a:pt x="367" y="115"/>
                  <a:pt x="367" y="115"/>
                </a:cubicBezTo>
                <a:lnTo>
                  <a:pt x="367" y="114"/>
                </a:lnTo>
                <a:close/>
                <a:moveTo>
                  <a:pt x="378" y="95"/>
                </a:moveTo>
                <a:cubicBezTo>
                  <a:pt x="378" y="96"/>
                  <a:pt x="378" y="96"/>
                  <a:pt x="378" y="96"/>
                </a:cubicBezTo>
                <a:cubicBezTo>
                  <a:pt x="378" y="96"/>
                  <a:pt x="377" y="97"/>
                  <a:pt x="377" y="96"/>
                </a:cubicBezTo>
                <a:cubicBezTo>
                  <a:pt x="377" y="96"/>
                  <a:pt x="378" y="96"/>
                  <a:pt x="378" y="95"/>
                </a:cubicBezTo>
                <a:close/>
                <a:moveTo>
                  <a:pt x="394" y="72"/>
                </a:moveTo>
                <a:cubicBezTo>
                  <a:pt x="394" y="73"/>
                  <a:pt x="393" y="73"/>
                  <a:pt x="393" y="73"/>
                </a:cubicBezTo>
                <a:cubicBezTo>
                  <a:pt x="393" y="73"/>
                  <a:pt x="394" y="72"/>
                  <a:pt x="394" y="72"/>
                </a:cubicBezTo>
                <a:close/>
                <a:moveTo>
                  <a:pt x="371" y="85"/>
                </a:moveTo>
                <a:cubicBezTo>
                  <a:pt x="372" y="85"/>
                  <a:pt x="372" y="84"/>
                  <a:pt x="372" y="84"/>
                </a:cubicBezTo>
                <a:cubicBezTo>
                  <a:pt x="372" y="84"/>
                  <a:pt x="372" y="84"/>
                  <a:pt x="372" y="85"/>
                </a:cubicBezTo>
                <a:cubicBezTo>
                  <a:pt x="372" y="84"/>
                  <a:pt x="372" y="85"/>
                  <a:pt x="373" y="85"/>
                </a:cubicBezTo>
                <a:cubicBezTo>
                  <a:pt x="372" y="85"/>
                  <a:pt x="371" y="85"/>
                  <a:pt x="372" y="86"/>
                </a:cubicBezTo>
                <a:cubicBezTo>
                  <a:pt x="371" y="86"/>
                  <a:pt x="371" y="85"/>
                  <a:pt x="371" y="85"/>
                </a:cubicBezTo>
                <a:close/>
                <a:moveTo>
                  <a:pt x="372" y="94"/>
                </a:moveTo>
                <a:cubicBezTo>
                  <a:pt x="372" y="94"/>
                  <a:pt x="372" y="94"/>
                  <a:pt x="372" y="94"/>
                </a:cubicBezTo>
                <a:cubicBezTo>
                  <a:pt x="372" y="94"/>
                  <a:pt x="372" y="93"/>
                  <a:pt x="373" y="93"/>
                </a:cubicBezTo>
                <a:cubicBezTo>
                  <a:pt x="373" y="94"/>
                  <a:pt x="372" y="94"/>
                  <a:pt x="372" y="94"/>
                </a:cubicBezTo>
                <a:close/>
                <a:moveTo>
                  <a:pt x="373" y="85"/>
                </a:moveTo>
                <a:cubicBezTo>
                  <a:pt x="374" y="86"/>
                  <a:pt x="373" y="86"/>
                  <a:pt x="373" y="86"/>
                </a:cubicBezTo>
                <a:cubicBezTo>
                  <a:pt x="373" y="85"/>
                  <a:pt x="373" y="85"/>
                  <a:pt x="373" y="85"/>
                </a:cubicBezTo>
                <a:close/>
                <a:moveTo>
                  <a:pt x="371" y="70"/>
                </a:moveTo>
                <a:cubicBezTo>
                  <a:pt x="371" y="70"/>
                  <a:pt x="371" y="70"/>
                  <a:pt x="371" y="70"/>
                </a:cubicBezTo>
                <a:cubicBezTo>
                  <a:pt x="372" y="70"/>
                  <a:pt x="372" y="70"/>
                  <a:pt x="372" y="70"/>
                </a:cubicBezTo>
                <a:cubicBezTo>
                  <a:pt x="373" y="70"/>
                  <a:pt x="373" y="70"/>
                  <a:pt x="373" y="71"/>
                </a:cubicBezTo>
                <a:cubicBezTo>
                  <a:pt x="374" y="70"/>
                  <a:pt x="373" y="70"/>
                  <a:pt x="373" y="69"/>
                </a:cubicBezTo>
                <a:cubicBezTo>
                  <a:pt x="374" y="69"/>
                  <a:pt x="374" y="71"/>
                  <a:pt x="373" y="72"/>
                </a:cubicBezTo>
                <a:cubicBezTo>
                  <a:pt x="372" y="71"/>
                  <a:pt x="372" y="73"/>
                  <a:pt x="371" y="72"/>
                </a:cubicBezTo>
                <a:cubicBezTo>
                  <a:pt x="370" y="72"/>
                  <a:pt x="371" y="72"/>
                  <a:pt x="371" y="71"/>
                </a:cubicBezTo>
                <a:cubicBezTo>
                  <a:pt x="371" y="72"/>
                  <a:pt x="370" y="72"/>
                  <a:pt x="370" y="71"/>
                </a:cubicBezTo>
                <a:cubicBezTo>
                  <a:pt x="370" y="71"/>
                  <a:pt x="370" y="71"/>
                  <a:pt x="371" y="70"/>
                </a:cubicBezTo>
                <a:close/>
                <a:moveTo>
                  <a:pt x="370" y="72"/>
                </a:moveTo>
                <a:cubicBezTo>
                  <a:pt x="370" y="73"/>
                  <a:pt x="370" y="73"/>
                  <a:pt x="369" y="72"/>
                </a:cubicBezTo>
                <a:cubicBezTo>
                  <a:pt x="370" y="72"/>
                  <a:pt x="370" y="72"/>
                  <a:pt x="370" y="72"/>
                </a:cubicBezTo>
                <a:close/>
                <a:moveTo>
                  <a:pt x="367" y="72"/>
                </a:moveTo>
                <a:cubicBezTo>
                  <a:pt x="367" y="72"/>
                  <a:pt x="367" y="72"/>
                  <a:pt x="368" y="72"/>
                </a:cubicBezTo>
                <a:cubicBezTo>
                  <a:pt x="368" y="72"/>
                  <a:pt x="368" y="72"/>
                  <a:pt x="368" y="72"/>
                </a:cubicBezTo>
                <a:cubicBezTo>
                  <a:pt x="367" y="73"/>
                  <a:pt x="367" y="73"/>
                  <a:pt x="366" y="73"/>
                </a:cubicBezTo>
                <a:cubicBezTo>
                  <a:pt x="367" y="73"/>
                  <a:pt x="367" y="73"/>
                  <a:pt x="367" y="72"/>
                </a:cubicBezTo>
                <a:close/>
                <a:moveTo>
                  <a:pt x="368" y="96"/>
                </a:moveTo>
                <a:cubicBezTo>
                  <a:pt x="367" y="97"/>
                  <a:pt x="367" y="97"/>
                  <a:pt x="366" y="99"/>
                </a:cubicBezTo>
                <a:cubicBezTo>
                  <a:pt x="366" y="98"/>
                  <a:pt x="366" y="98"/>
                  <a:pt x="366" y="98"/>
                </a:cubicBezTo>
                <a:cubicBezTo>
                  <a:pt x="366" y="98"/>
                  <a:pt x="367" y="96"/>
                  <a:pt x="368" y="96"/>
                </a:cubicBezTo>
                <a:close/>
                <a:moveTo>
                  <a:pt x="365" y="67"/>
                </a:moveTo>
                <a:cubicBezTo>
                  <a:pt x="365" y="67"/>
                  <a:pt x="365" y="67"/>
                  <a:pt x="365" y="67"/>
                </a:cubicBezTo>
                <a:cubicBezTo>
                  <a:pt x="365" y="67"/>
                  <a:pt x="365" y="67"/>
                  <a:pt x="365" y="67"/>
                </a:cubicBezTo>
                <a:cubicBezTo>
                  <a:pt x="365" y="67"/>
                  <a:pt x="365" y="67"/>
                  <a:pt x="365" y="67"/>
                </a:cubicBezTo>
                <a:cubicBezTo>
                  <a:pt x="365" y="67"/>
                  <a:pt x="364" y="67"/>
                  <a:pt x="364" y="67"/>
                </a:cubicBezTo>
                <a:cubicBezTo>
                  <a:pt x="364" y="67"/>
                  <a:pt x="365" y="67"/>
                  <a:pt x="365" y="67"/>
                </a:cubicBezTo>
                <a:close/>
                <a:moveTo>
                  <a:pt x="365" y="98"/>
                </a:moveTo>
                <a:cubicBezTo>
                  <a:pt x="365" y="98"/>
                  <a:pt x="365" y="98"/>
                  <a:pt x="365" y="99"/>
                </a:cubicBezTo>
                <a:cubicBezTo>
                  <a:pt x="365" y="99"/>
                  <a:pt x="364" y="99"/>
                  <a:pt x="364" y="99"/>
                </a:cubicBezTo>
                <a:cubicBezTo>
                  <a:pt x="364" y="99"/>
                  <a:pt x="364" y="99"/>
                  <a:pt x="364" y="99"/>
                </a:cubicBezTo>
                <a:cubicBezTo>
                  <a:pt x="364" y="98"/>
                  <a:pt x="365" y="98"/>
                  <a:pt x="365" y="98"/>
                </a:cubicBezTo>
                <a:close/>
                <a:moveTo>
                  <a:pt x="363" y="99"/>
                </a:moveTo>
                <a:cubicBezTo>
                  <a:pt x="363" y="99"/>
                  <a:pt x="364" y="99"/>
                  <a:pt x="364" y="99"/>
                </a:cubicBezTo>
                <a:cubicBezTo>
                  <a:pt x="364" y="99"/>
                  <a:pt x="364" y="99"/>
                  <a:pt x="364" y="99"/>
                </a:cubicBezTo>
                <a:cubicBezTo>
                  <a:pt x="364" y="99"/>
                  <a:pt x="363" y="100"/>
                  <a:pt x="363" y="100"/>
                </a:cubicBezTo>
                <a:cubicBezTo>
                  <a:pt x="363" y="99"/>
                  <a:pt x="363" y="99"/>
                  <a:pt x="363" y="99"/>
                </a:cubicBezTo>
                <a:close/>
                <a:moveTo>
                  <a:pt x="363" y="100"/>
                </a:moveTo>
                <a:cubicBezTo>
                  <a:pt x="363" y="100"/>
                  <a:pt x="363" y="100"/>
                  <a:pt x="363" y="100"/>
                </a:cubicBezTo>
                <a:cubicBezTo>
                  <a:pt x="363" y="100"/>
                  <a:pt x="363" y="100"/>
                  <a:pt x="363" y="100"/>
                </a:cubicBezTo>
                <a:cubicBezTo>
                  <a:pt x="363" y="100"/>
                  <a:pt x="363" y="100"/>
                  <a:pt x="363" y="100"/>
                </a:cubicBezTo>
                <a:close/>
                <a:moveTo>
                  <a:pt x="361" y="99"/>
                </a:moveTo>
                <a:cubicBezTo>
                  <a:pt x="362" y="99"/>
                  <a:pt x="362" y="99"/>
                  <a:pt x="361" y="100"/>
                </a:cubicBezTo>
                <a:cubicBezTo>
                  <a:pt x="361" y="100"/>
                  <a:pt x="361" y="100"/>
                  <a:pt x="360" y="100"/>
                </a:cubicBezTo>
                <a:cubicBezTo>
                  <a:pt x="360" y="100"/>
                  <a:pt x="360" y="100"/>
                  <a:pt x="360" y="101"/>
                </a:cubicBezTo>
                <a:cubicBezTo>
                  <a:pt x="360" y="101"/>
                  <a:pt x="360" y="101"/>
                  <a:pt x="360" y="101"/>
                </a:cubicBezTo>
                <a:cubicBezTo>
                  <a:pt x="360" y="101"/>
                  <a:pt x="359" y="100"/>
                  <a:pt x="359" y="100"/>
                </a:cubicBezTo>
                <a:cubicBezTo>
                  <a:pt x="360" y="100"/>
                  <a:pt x="361" y="99"/>
                  <a:pt x="361" y="99"/>
                </a:cubicBezTo>
                <a:close/>
                <a:moveTo>
                  <a:pt x="382" y="44"/>
                </a:moveTo>
                <a:cubicBezTo>
                  <a:pt x="382" y="45"/>
                  <a:pt x="382" y="45"/>
                  <a:pt x="381" y="45"/>
                </a:cubicBezTo>
                <a:cubicBezTo>
                  <a:pt x="381" y="45"/>
                  <a:pt x="382" y="44"/>
                  <a:pt x="382" y="44"/>
                </a:cubicBezTo>
                <a:close/>
                <a:moveTo>
                  <a:pt x="359" y="57"/>
                </a:moveTo>
                <a:cubicBezTo>
                  <a:pt x="359" y="57"/>
                  <a:pt x="359" y="56"/>
                  <a:pt x="359" y="56"/>
                </a:cubicBezTo>
                <a:cubicBezTo>
                  <a:pt x="359" y="56"/>
                  <a:pt x="359" y="55"/>
                  <a:pt x="359" y="55"/>
                </a:cubicBezTo>
                <a:cubicBezTo>
                  <a:pt x="360" y="55"/>
                  <a:pt x="360" y="55"/>
                  <a:pt x="360" y="56"/>
                </a:cubicBezTo>
                <a:cubicBezTo>
                  <a:pt x="360" y="56"/>
                  <a:pt x="360" y="56"/>
                  <a:pt x="360" y="56"/>
                </a:cubicBezTo>
                <a:cubicBezTo>
                  <a:pt x="360" y="56"/>
                  <a:pt x="359" y="56"/>
                  <a:pt x="359" y="57"/>
                </a:cubicBezTo>
                <a:close/>
                <a:moveTo>
                  <a:pt x="361" y="57"/>
                </a:moveTo>
                <a:cubicBezTo>
                  <a:pt x="361" y="57"/>
                  <a:pt x="361" y="57"/>
                  <a:pt x="360" y="57"/>
                </a:cubicBezTo>
                <a:cubicBezTo>
                  <a:pt x="361" y="57"/>
                  <a:pt x="360" y="56"/>
                  <a:pt x="361" y="57"/>
                </a:cubicBezTo>
                <a:close/>
                <a:moveTo>
                  <a:pt x="358" y="41"/>
                </a:moveTo>
                <a:cubicBezTo>
                  <a:pt x="359" y="41"/>
                  <a:pt x="359" y="41"/>
                  <a:pt x="359" y="41"/>
                </a:cubicBezTo>
                <a:cubicBezTo>
                  <a:pt x="359" y="41"/>
                  <a:pt x="358" y="42"/>
                  <a:pt x="358" y="41"/>
                </a:cubicBezTo>
                <a:cubicBezTo>
                  <a:pt x="358" y="41"/>
                  <a:pt x="358" y="41"/>
                  <a:pt x="358" y="41"/>
                </a:cubicBezTo>
                <a:close/>
                <a:moveTo>
                  <a:pt x="359" y="41"/>
                </a:moveTo>
                <a:cubicBezTo>
                  <a:pt x="360" y="42"/>
                  <a:pt x="360" y="41"/>
                  <a:pt x="360" y="41"/>
                </a:cubicBezTo>
                <a:cubicBezTo>
                  <a:pt x="361" y="41"/>
                  <a:pt x="361" y="41"/>
                  <a:pt x="361" y="42"/>
                </a:cubicBezTo>
                <a:cubicBezTo>
                  <a:pt x="362" y="42"/>
                  <a:pt x="361" y="41"/>
                  <a:pt x="361" y="41"/>
                </a:cubicBezTo>
                <a:cubicBezTo>
                  <a:pt x="362" y="41"/>
                  <a:pt x="362" y="42"/>
                  <a:pt x="362" y="43"/>
                </a:cubicBezTo>
                <a:cubicBezTo>
                  <a:pt x="361" y="42"/>
                  <a:pt x="360" y="44"/>
                  <a:pt x="359" y="43"/>
                </a:cubicBezTo>
                <a:cubicBezTo>
                  <a:pt x="358" y="43"/>
                  <a:pt x="359" y="43"/>
                  <a:pt x="359" y="43"/>
                </a:cubicBezTo>
                <a:cubicBezTo>
                  <a:pt x="359" y="43"/>
                  <a:pt x="358" y="43"/>
                  <a:pt x="358" y="43"/>
                </a:cubicBezTo>
                <a:cubicBezTo>
                  <a:pt x="359" y="42"/>
                  <a:pt x="359" y="42"/>
                  <a:pt x="359" y="41"/>
                </a:cubicBezTo>
                <a:close/>
                <a:moveTo>
                  <a:pt x="359" y="43"/>
                </a:moveTo>
                <a:cubicBezTo>
                  <a:pt x="358" y="44"/>
                  <a:pt x="358" y="44"/>
                  <a:pt x="358" y="44"/>
                </a:cubicBezTo>
                <a:cubicBezTo>
                  <a:pt x="358" y="43"/>
                  <a:pt x="358" y="43"/>
                  <a:pt x="359" y="43"/>
                </a:cubicBezTo>
                <a:close/>
                <a:moveTo>
                  <a:pt x="307" y="31"/>
                </a:moveTo>
                <a:cubicBezTo>
                  <a:pt x="307" y="31"/>
                  <a:pt x="307" y="32"/>
                  <a:pt x="307" y="32"/>
                </a:cubicBezTo>
                <a:cubicBezTo>
                  <a:pt x="307" y="32"/>
                  <a:pt x="307" y="32"/>
                  <a:pt x="306" y="32"/>
                </a:cubicBezTo>
                <a:cubicBezTo>
                  <a:pt x="306" y="31"/>
                  <a:pt x="307" y="32"/>
                  <a:pt x="307" y="31"/>
                </a:cubicBezTo>
                <a:close/>
                <a:moveTo>
                  <a:pt x="320" y="9"/>
                </a:moveTo>
                <a:cubicBezTo>
                  <a:pt x="320" y="9"/>
                  <a:pt x="319" y="9"/>
                  <a:pt x="319" y="9"/>
                </a:cubicBezTo>
                <a:cubicBezTo>
                  <a:pt x="319" y="9"/>
                  <a:pt x="320" y="8"/>
                  <a:pt x="320" y="9"/>
                </a:cubicBezTo>
                <a:close/>
                <a:moveTo>
                  <a:pt x="302" y="21"/>
                </a:moveTo>
                <a:cubicBezTo>
                  <a:pt x="302" y="21"/>
                  <a:pt x="302" y="21"/>
                  <a:pt x="302" y="20"/>
                </a:cubicBezTo>
                <a:cubicBezTo>
                  <a:pt x="302" y="20"/>
                  <a:pt x="302" y="20"/>
                  <a:pt x="302" y="19"/>
                </a:cubicBezTo>
                <a:cubicBezTo>
                  <a:pt x="303" y="19"/>
                  <a:pt x="302" y="20"/>
                  <a:pt x="302" y="20"/>
                </a:cubicBezTo>
                <a:cubicBezTo>
                  <a:pt x="303" y="20"/>
                  <a:pt x="303" y="20"/>
                  <a:pt x="303" y="20"/>
                </a:cubicBezTo>
                <a:cubicBezTo>
                  <a:pt x="302" y="20"/>
                  <a:pt x="302" y="20"/>
                  <a:pt x="302" y="21"/>
                </a:cubicBezTo>
                <a:close/>
                <a:moveTo>
                  <a:pt x="303" y="21"/>
                </a:moveTo>
                <a:cubicBezTo>
                  <a:pt x="303" y="21"/>
                  <a:pt x="303" y="22"/>
                  <a:pt x="303" y="21"/>
                </a:cubicBezTo>
                <a:cubicBezTo>
                  <a:pt x="303" y="21"/>
                  <a:pt x="303" y="20"/>
                  <a:pt x="303" y="21"/>
                </a:cubicBezTo>
                <a:close/>
                <a:moveTo>
                  <a:pt x="302" y="5"/>
                </a:moveTo>
                <a:cubicBezTo>
                  <a:pt x="302" y="6"/>
                  <a:pt x="302" y="6"/>
                  <a:pt x="302" y="5"/>
                </a:cubicBezTo>
                <a:cubicBezTo>
                  <a:pt x="303" y="6"/>
                  <a:pt x="303" y="6"/>
                  <a:pt x="303" y="7"/>
                </a:cubicBezTo>
                <a:cubicBezTo>
                  <a:pt x="304" y="6"/>
                  <a:pt x="303" y="5"/>
                  <a:pt x="303" y="5"/>
                </a:cubicBezTo>
                <a:cubicBezTo>
                  <a:pt x="304" y="5"/>
                  <a:pt x="304" y="6"/>
                  <a:pt x="303" y="7"/>
                </a:cubicBezTo>
                <a:cubicBezTo>
                  <a:pt x="303" y="6"/>
                  <a:pt x="302" y="8"/>
                  <a:pt x="301" y="8"/>
                </a:cubicBezTo>
                <a:cubicBezTo>
                  <a:pt x="301" y="7"/>
                  <a:pt x="302" y="7"/>
                  <a:pt x="301" y="7"/>
                </a:cubicBezTo>
                <a:cubicBezTo>
                  <a:pt x="301" y="7"/>
                  <a:pt x="301" y="7"/>
                  <a:pt x="300" y="7"/>
                </a:cubicBezTo>
                <a:cubicBezTo>
                  <a:pt x="301" y="6"/>
                  <a:pt x="301" y="6"/>
                  <a:pt x="302" y="5"/>
                </a:cubicBezTo>
                <a:close/>
                <a:moveTo>
                  <a:pt x="301" y="5"/>
                </a:moveTo>
                <a:cubicBezTo>
                  <a:pt x="301" y="5"/>
                  <a:pt x="301" y="5"/>
                  <a:pt x="301" y="5"/>
                </a:cubicBezTo>
                <a:cubicBezTo>
                  <a:pt x="302" y="5"/>
                  <a:pt x="301" y="6"/>
                  <a:pt x="300" y="6"/>
                </a:cubicBezTo>
                <a:cubicBezTo>
                  <a:pt x="301" y="5"/>
                  <a:pt x="301" y="5"/>
                  <a:pt x="301" y="5"/>
                </a:cubicBezTo>
                <a:close/>
                <a:moveTo>
                  <a:pt x="301" y="8"/>
                </a:moveTo>
                <a:cubicBezTo>
                  <a:pt x="301" y="8"/>
                  <a:pt x="301" y="8"/>
                  <a:pt x="300" y="8"/>
                </a:cubicBezTo>
                <a:cubicBezTo>
                  <a:pt x="301" y="7"/>
                  <a:pt x="301" y="7"/>
                  <a:pt x="301" y="8"/>
                </a:cubicBezTo>
                <a:close/>
                <a:moveTo>
                  <a:pt x="299" y="8"/>
                </a:moveTo>
                <a:cubicBezTo>
                  <a:pt x="298" y="8"/>
                  <a:pt x="298" y="9"/>
                  <a:pt x="297" y="8"/>
                </a:cubicBezTo>
                <a:cubicBezTo>
                  <a:pt x="298" y="8"/>
                  <a:pt x="298" y="7"/>
                  <a:pt x="299" y="8"/>
                </a:cubicBezTo>
                <a:close/>
                <a:moveTo>
                  <a:pt x="299" y="31"/>
                </a:moveTo>
                <a:cubicBezTo>
                  <a:pt x="298" y="32"/>
                  <a:pt x="298" y="32"/>
                  <a:pt x="297" y="34"/>
                </a:cubicBezTo>
                <a:cubicBezTo>
                  <a:pt x="297" y="33"/>
                  <a:pt x="297" y="33"/>
                  <a:pt x="297" y="33"/>
                </a:cubicBezTo>
                <a:cubicBezTo>
                  <a:pt x="298" y="33"/>
                  <a:pt x="298" y="31"/>
                  <a:pt x="299" y="31"/>
                </a:cubicBezTo>
                <a:close/>
                <a:moveTo>
                  <a:pt x="296" y="8"/>
                </a:moveTo>
                <a:cubicBezTo>
                  <a:pt x="296" y="7"/>
                  <a:pt x="296" y="8"/>
                  <a:pt x="295" y="8"/>
                </a:cubicBezTo>
                <a:cubicBezTo>
                  <a:pt x="295" y="7"/>
                  <a:pt x="296" y="7"/>
                  <a:pt x="296" y="8"/>
                </a:cubicBezTo>
                <a:close/>
                <a:moveTo>
                  <a:pt x="296" y="33"/>
                </a:moveTo>
                <a:cubicBezTo>
                  <a:pt x="297" y="33"/>
                  <a:pt x="297" y="33"/>
                  <a:pt x="297" y="34"/>
                </a:cubicBezTo>
                <a:cubicBezTo>
                  <a:pt x="296" y="34"/>
                  <a:pt x="295" y="34"/>
                  <a:pt x="295" y="34"/>
                </a:cubicBezTo>
                <a:cubicBezTo>
                  <a:pt x="295" y="34"/>
                  <a:pt x="296" y="33"/>
                  <a:pt x="296" y="33"/>
                </a:cubicBezTo>
                <a:close/>
                <a:moveTo>
                  <a:pt x="292" y="47"/>
                </a:moveTo>
                <a:cubicBezTo>
                  <a:pt x="291" y="47"/>
                  <a:pt x="291" y="47"/>
                  <a:pt x="291" y="47"/>
                </a:cubicBezTo>
                <a:cubicBezTo>
                  <a:pt x="291" y="47"/>
                  <a:pt x="291" y="47"/>
                  <a:pt x="292" y="47"/>
                </a:cubicBezTo>
                <a:cubicBezTo>
                  <a:pt x="292" y="47"/>
                  <a:pt x="292" y="47"/>
                  <a:pt x="292" y="47"/>
                </a:cubicBezTo>
                <a:close/>
                <a:moveTo>
                  <a:pt x="294" y="33"/>
                </a:moveTo>
                <a:cubicBezTo>
                  <a:pt x="294" y="33"/>
                  <a:pt x="294" y="34"/>
                  <a:pt x="294" y="34"/>
                </a:cubicBezTo>
                <a:cubicBezTo>
                  <a:pt x="293" y="34"/>
                  <a:pt x="293" y="34"/>
                  <a:pt x="293" y="34"/>
                </a:cubicBezTo>
                <a:cubicBezTo>
                  <a:pt x="293" y="34"/>
                  <a:pt x="293" y="33"/>
                  <a:pt x="294" y="33"/>
                </a:cubicBezTo>
                <a:close/>
                <a:moveTo>
                  <a:pt x="291" y="35"/>
                </a:moveTo>
                <a:cubicBezTo>
                  <a:pt x="292" y="35"/>
                  <a:pt x="292" y="34"/>
                  <a:pt x="292" y="34"/>
                </a:cubicBezTo>
                <a:cubicBezTo>
                  <a:pt x="293" y="34"/>
                  <a:pt x="293" y="34"/>
                  <a:pt x="293" y="34"/>
                </a:cubicBezTo>
                <a:cubicBezTo>
                  <a:pt x="293" y="35"/>
                  <a:pt x="293" y="35"/>
                  <a:pt x="293" y="35"/>
                </a:cubicBezTo>
                <a:cubicBezTo>
                  <a:pt x="293" y="35"/>
                  <a:pt x="293" y="35"/>
                  <a:pt x="293" y="35"/>
                </a:cubicBezTo>
                <a:cubicBezTo>
                  <a:pt x="292" y="35"/>
                  <a:pt x="292" y="35"/>
                  <a:pt x="292" y="35"/>
                </a:cubicBezTo>
                <a:cubicBezTo>
                  <a:pt x="292" y="35"/>
                  <a:pt x="292" y="36"/>
                  <a:pt x="292" y="36"/>
                </a:cubicBezTo>
                <a:cubicBezTo>
                  <a:pt x="292" y="36"/>
                  <a:pt x="291" y="35"/>
                  <a:pt x="291" y="35"/>
                </a:cubicBezTo>
                <a:close/>
                <a:moveTo>
                  <a:pt x="283" y="50"/>
                </a:moveTo>
                <a:cubicBezTo>
                  <a:pt x="283" y="50"/>
                  <a:pt x="283" y="50"/>
                  <a:pt x="283" y="50"/>
                </a:cubicBezTo>
                <a:cubicBezTo>
                  <a:pt x="283" y="50"/>
                  <a:pt x="283" y="50"/>
                  <a:pt x="284" y="50"/>
                </a:cubicBezTo>
                <a:cubicBezTo>
                  <a:pt x="284" y="50"/>
                  <a:pt x="284" y="50"/>
                  <a:pt x="284" y="50"/>
                </a:cubicBezTo>
                <a:cubicBezTo>
                  <a:pt x="283" y="50"/>
                  <a:pt x="283" y="50"/>
                  <a:pt x="283" y="50"/>
                </a:cubicBezTo>
                <a:close/>
                <a:moveTo>
                  <a:pt x="283" y="6"/>
                </a:moveTo>
                <a:cubicBezTo>
                  <a:pt x="283" y="6"/>
                  <a:pt x="283" y="5"/>
                  <a:pt x="283" y="5"/>
                </a:cubicBezTo>
                <a:cubicBezTo>
                  <a:pt x="284" y="6"/>
                  <a:pt x="283" y="7"/>
                  <a:pt x="284" y="7"/>
                </a:cubicBezTo>
                <a:cubicBezTo>
                  <a:pt x="284" y="7"/>
                  <a:pt x="283" y="8"/>
                  <a:pt x="283" y="7"/>
                </a:cubicBezTo>
                <a:cubicBezTo>
                  <a:pt x="284" y="7"/>
                  <a:pt x="284" y="6"/>
                  <a:pt x="283" y="6"/>
                </a:cubicBezTo>
                <a:close/>
                <a:moveTo>
                  <a:pt x="211" y="24"/>
                </a:moveTo>
                <a:cubicBezTo>
                  <a:pt x="211" y="25"/>
                  <a:pt x="210" y="25"/>
                  <a:pt x="210" y="25"/>
                </a:cubicBezTo>
                <a:cubicBezTo>
                  <a:pt x="210" y="25"/>
                  <a:pt x="210" y="24"/>
                  <a:pt x="210" y="24"/>
                </a:cubicBezTo>
                <a:cubicBezTo>
                  <a:pt x="210" y="24"/>
                  <a:pt x="210" y="24"/>
                  <a:pt x="211" y="24"/>
                </a:cubicBezTo>
                <a:close/>
                <a:moveTo>
                  <a:pt x="176" y="19"/>
                </a:moveTo>
                <a:cubicBezTo>
                  <a:pt x="175" y="18"/>
                  <a:pt x="177" y="17"/>
                  <a:pt x="177" y="17"/>
                </a:cubicBezTo>
                <a:cubicBezTo>
                  <a:pt x="177" y="17"/>
                  <a:pt x="177" y="18"/>
                  <a:pt x="177" y="18"/>
                </a:cubicBezTo>
                <a:cubicBezTo>
                  <a:pt x="178" y="18"/>
                  <a:pt x="177" y="18"/>
                  <a:pt x="178" y="18"/>
                </a:cubicBezTo>
                <a:cubicBezTo>
                  <a:pt x="177" y="18"/>
                  <a:pt x="177" y="18"/>
                  <a:pt x="176" y="19"/>
                </a:cubicBezTo>
                <a:close/>
                <a:moveTo>
                  <a:pt x="179" y="18"/>
                </a:moveTo>
                <a:cubicBezTo>
                  <a:pt x="180" y="17"/>
                  <a:pt x="181" y="16"/>
                  <a:pt x="181" y="16"/>
                </a:cubicBezTo>
                <a:cubicBezTo>
                  <a:pt x="181" y="18"/>
                  <a:pt x="180" y="18"/>
                  <a:pt x="179" y="18"/>
                </a:cubicBezTo>
                <a:close/>
                <a:moveTo>
                  <a:pt x="183" y="16"/>
                </a:moveTo>
                <a:cubicBezTo>
                  <a:pt x="182" y="15"/>
                  <a:pt x="183" y="15"/>
                  <a:pt x="183" y="15"/>
                </a:cubicBezTo>
                <a:cubicBezTo>
                  <a:pt x="183" y="16"/>
                  <a:pt x="183" y="16"/>
                  <a:pt x="183" y="16"/>
                </a:cubicBezTo>
                <a:close/>
                <a:moveTo>
                  <a:pt x="194" y="15"/>
                </a:moveTo>
                <a:cubicBezTo>
                  <a:pt x="193" y="14"/>
                  <a:pt x="194" y="15"/>
                  <a:pt x="195" y="15"/>
                </a:cubicBezTo>
                <a:cubicBezTo>
                  <a:pt x="195" y="15"/>
                  <a:pt x="194" y="15"/>
                  <a:pt x="194" y="15"/>
                </a:cubicBezTo>
                <a:close/>
                <a:moveTo>
                  <a:pt x="31" y="75"/>
                </a:moveTo>
                <a:cubicBezTo>
                  <a:pt x="31" y="74"/>
                  <a:pt x="31" y="74"/>
                  <a:pt x="31" y="74"/>
                </a:cubicBezTo>
                <a:cubicBezTo>
                  <a:pt x="31" y="75"/>
                  <a:pt x="32" y="74"/>
                  <a:pt x="31" y="74"/>
                </a:cubicBezTo>
                <a:cubicBezTo>
                  <a:pt x="32" y="74"/>
                  <a:pt x="32" y="74"/>
                  <a:pt x="32" y="75"/>
                </a:cubicBezTo>
                <a:cubicBezTo>
                  <a:pt x="31" y="75"/>
                  <a:pt x="31" y="75"/>
                  <a:pt x="31" y="75"/>
                </a:cubicBezTo>
                <a:close/>
                <a:moveTo>
                  <a:pt x="38" y="73"/>
                </a:moveTo>
                <a:cubicBezTo>
                  <a:pt x="38" y="73"/>
                  <a:pt x="39" y="72"/>
                  <a:pt x="39" y="73"/>
                </a:cubicBezTo>
                <a:cubicBezTo>
                  <a:pt x="39" y="73"/>
                  <a:pt x="38" y="73"/>
                  <a:pt x="38" y="73"/>
                </a:cubicBezTo>
                <a:close/>
                <a:moveTo>
                  <a:pt x="40" y="73"/>
                </a:moveTo>
                <a:cubicBezTo>
                  <a:pt x="40" y="72"/>
                  <a:pt x="41" y="73"/>
                  <a:pt x="41" y="73"/>
                </a:cubicBezTo>
                <a:cubicBezTo>
                  <a:pt x="40" y="73"/>
                  <a:pt x="40" y="73"/>
                  <a:pt x="40" y="73"/>
                </a:cubicBezTo>
                <a:close/>
                <a:moveTo>
                  <a:pt x="47" y="73"/>
                </a:moveTo>
                <a:cubicBezTo>
                  <a:pt x="48" y="72"/>
                  <a:pt x="48" y="71"/>
                  <a:pt x="48" y="72"/>
                </a:cubicBezTo>
                <a:cubicBezTo>
                  <a:pt x="48" y="72"/>
                  <a:pt x="48" y="73"/>
                  <a:pt x="47" y="73"/>
                </a:cubicBezTo>
                <a:close/>
                <a:moveTo>
                  <a:pt x="49" y="71"/>
                </a:moveTo>
                <a:cubicBezTo>
                  <a:pt x="48" y="70"/>
                  <a:pt x="48" y="71"/>
                  <a:pt x="48" y="70"/>
                </a:cubicBezTo>
                <a:cubicBezTo>
                  <a:pt x="48" y="70"/>
                  <a:pt x="48" y="68"/>
                  <a:pt x="49" y="69"/>
                </a:cubicBezTo>
                <a:cubicBezTo>
                  <a:pt x="49" y="70"/>
                  <a:pt x="49" y="70"/>
                  <a:pt x="49" y="71"/>
                </a:cubicBezTo>
                <a:close/>
                <a:moveTo>
                  <a:pt x="49" y="69"/>
                </a:moveTo>
                <a:cubicBezTo>
                  <a:pt x="50" y="69"/>
                  <a:pt x="50" y="70"/>
                  <a:pt x="50" y="70"/>
                </a:cubicBezTo>
                <a:cubicBezTo>
                  <a:pt x="50" y="70"/>
                  <a:pt x="50" y="70"/>
                  <a:pt x="49" y="70"/>
                </a:cubicBezTo>
                <a:cubicBezTo>
                  <a:pt x="50" y="70"/>
                  <a:pt x="49" y="69"/>
                  <a:pt x="49" y="69"/>
                </a:cubicBezTo>
                <a:close/>
                <a:moveTo>
                  <a:pt x="50" y="72"/>
                </a:moveTo>
                <a:cubicBezTo>
                  <a:pt x="50" y="72"/>
                  <a:pt x="51" y="71"/>
                  <a:pt x="51" y="71"/>
                </a:cubicBezTo>
                <a:cubicBezTo>
                  <a:pt x="50" y="70"/>
                  <a:pt x="50" y="71"/>
                  <a:pt x="50" y="71"/>
                </a:cubicBezTo>
                <a:cubicBezTo>
                  <a:pt x="50" y="71"/>
                  <a:pt x="50" y="70"/>
                  <a:pt x="51" y="71"/>
                </a:cubicBezTo>
                <a:cubicBezTo>
                  <a:pt x="51" y="71"/>
                  <a:pt x="51" y="71"/>
                  <a:pt x="51" y="71"/>
                </a:cubicBezTo>
                <a:cubicBezTo>
                  <a:pt x="51" y="72"/>
                  <a:pt x="51" y="72"/>
                  <a:pt x="50" y="72"/>
                </a:cubicBezTo>
                <a:close/>
                <a:moveTo>
                  <a:pt x="50" y="70"/>
                </a:moveTo>
                <a:cubicBezTo>
                  <a:pt x="50" y="69"/>
                  <a:pt x="51" y="70"/>
                  <a:pt x="51" y="70"/>
                </a:cubicBezTo>
                <a:cubicBezTo>
                  <a:pt x="51" y="70"/>
                  <a:pt x="51" y="70"/>
                  <a:pt x="50" y="70"/>
                </a:cubicBezTo>
                <a:close/>
                <a:moveTo>
                  <a:pt x="55" y="70"/>
                </a:moveTo>
                <a:cubicBezTo>
                  <a:pt x="55" y="70"/>
                  <a:pt x="55" y="69"/>
                  <a:pt x="54" y="70"/>
                </a:cubicBezTo>
                <a:cubicBezTo>
                  <a:pt x="54" y="71"/>
                  <a:pt x="55" y="70"/>
                  <a:pt x="55" y="71"/>
                </a:cubicBezTo>
                <a:cubicBezTo>
                  <a:pt x="55" y="71"/>
                  <a:pt x="54" y="71"/>
                  <a:pt x="54" y="70"/>
                </a:cubicBezTo>
                <a:cubicBezTo>
                  <a:pt x="54" y="70"/>
                  <a:pt x="55" y="69"/>
                  <a:pt x="56" y="70"/>
                </a:cubicBezTo>
                <a:cubicBezTo>
                  <a:pt x="55" y="70"/>
                  <a:pt x="56" y="70"/>
                  <a:pt x="55" y="70"/>
                </a:cubicBezTo>
                <a:close/>
                <a:moveTo>
                  <a:pt x="57" y="70"/>
                </a:moveTo>
                <a:cubicBezTo>
                  <a:pt x="57" y="70"/>
                  <a:pt x="57" y="70"/>
                  <a:pt x="56" y="70"/>
                </a:cubicBezTo>
                <a:cubicBezTo>
                  <a:pt x="57" y="69"/>
                  <a:pt x="57" y="69"/>
                  <a:pt x="57" y="69"/>
                </a:cubicBezTo>
                <a:cubicBezTo>
                  <a:pt x="57" y="69"/>
                  <a:pt x="57" y="70"/>
                  <a:pt x="57" y="70"/>
                </a:cubicBezTo>
                <a:close/>
                <a:moveTo>
                  <a:pt x="56" y="67"/>
                </a:moveTo>
                <a:cubicBezTo>
                  <a:pt x="56" y="66"/>
                  <a:pt x="57" y="66"/>
                  <a:pt x="57" y="66"/>
                </a:cubicBezTo>
                <a:cubicBezTo>
                  <a:pt x="57" y="67"/>
                  <a:pt x="56" y="67"/>
                  <a:pt x="56" y="67"/>
                </a:cubicBezTo>
                <a:close/>
                <a:moveTo>
                  <a:pt x="58" y="70"/>
                </a:moveTo>
                <a:cubicBezTo>
                  <a:pt x="58" y="70"/>
                  <a:pt x="59" y="70"/>
                  <a:pt x="59" y="70"/>
                </a:cubicBezTo>
                <a:cubicBezTo>
                  <a:pt x="59" y="71"/>
                  <a:pt x="59" y="71"/>
                  <a:pt x="58" y="70"/>
                </a:cubicBezTo>
                <a:close/>
                <a:moveTo>
                  <a:pt x="60" y="68"/>
                </a:moveTo>
                <a:cubicBezTo>
                  <a:pt x="59" y="67"/>
                  <a:pt x="60" y="68"/>
                  <a:pt x="60" y="67"/>
                </a:cubicBezTo>
                <a:cubicBezTo>
                  <a:pt x="61" y="67"/>
                  <a:pt x="60" y="67"/>
                  <a:pt x="60" y="68"/>
                </a:cubicBezTo>
                <a:cubicBezTo>
                  <a:pt x="61" y="68"/>
                  <a:pt x="61" y="67"/>
                  <a:pt x="61" y="67"/>
                </a:cubicBezTo>
                <a:cubicBezTo>
                  <a:pt x="61" y="68"/>
                  <a:pt x="60" y="68"/>
                  <a:pt x="60" y="68"/>
                </a:cubicBezTo>
                <a:close/>
                <a:moveTo>
                  <a:pt x="61" y="70"/>
                </a:moveTo>
                <a:cubicBezTo>
                  <a:pt x="61" y="70"/>
                  <a:pt x="61" y="69"/>
                  <a:pt x="62" y="69"/>
                </a:cubicBezTo>
                <a:cubicBezTo>
                  <a:pt x="62" y="70"/>
                  <a:pt x="62" y="70"/>
                  <a:pt x="61" y="70"/>
                </a:cubicBezTo>
                <a:close/>
                <a:moveTo>
                  <a:pt x="63" y="69"/>
                </a:moveTo>
                <a:cubicBezTo>
                  <a:pt x="63" y="68"/>
                  <a:pt x="63" y="67"/>
                  <a:pt x="63" y="67"/>
                </a:cubicBezTo>
                <a:cubicBezTo>
                  <a:pt x="63" y="68"/>
                  <a:pt x="64" y="68"/>
                  <a:pt x="63" y="69"/>
                </a:cubicBezTo>
                <a:close/>
                <a:moveTo>
                  <a:pt x="65" y="68"/>
                </a:moveTo>
                <a:cubicBezTo>
                  <a:pt x="64" y="67"/>
                  <a:pt x="64" y="68"/>
                  <a:pt x="64" y="67"/>
                </a:cubicBezTo>
                <a:cubicBezTo>
                  <a:pt x="64" y="67"/>
                  <a:pt x="64" y="67"/>
                  <a:pt x="65" y="66"/>
                </a:cubicBezTo>
                <a:cubicBezTo>
                  <a:pt x="65" y="67"/>
                  <a:pt x="65" y="67"/>
                  <a:pt x="65" y="67"/>
                </a:cubicBezTo>
                <a:cubicBezTo>
                  <a:pt x="65" y="67"/>
                  <a:pt x="65" y="67"/>
                  <a:pt x="65" y="68"/>
                </a:cubicBezTo>
                <a:close/>
                <a:moveTo>
                  <a:pt x="66" y="70"/>
                </a:moveTo>
                <a:cubicBezTo>
                  <a:pt x="66" y="70"/>
                  <a:pt x="66" y="71"/>
                  <a:pt x="66" y="70"/>
                </a:cubicBezTo>
                <a:cubicBezTo>
                  <a:pt x="66" y="70"/>
                  <a:pt x="66" y="70"/>
                  <a:pt x="66" y="70"/>
                </a:cubicBezTo>
                <a:cubicBezTo>
                  <a:pt x="66" y="70"/>
                  <a:pt x="66" y="70"/>
                  <a:pt x="66" y="70"/>
                </a:cubicBezTo>
                <a:close/>
                <a:moveTo>
                  <a:pt x="67" y="68"/>
                </a:moveTo>
                <a:cubicBezTo>
                  <a:pt x="67" y="68"/>
                  <a:pt x="67" y="68"/>
                  <a:pt x="67" y="68"/>
                </a:cubicBezTo>
                <a:cubicBezTo>
                  <a:pt x="67" y="67"/>
                  <a:pt x="67" y="67"/>
                  <a:pt x="67" y="67"/>
                </a:cubicBezTo>
                <a:cubicBezTo>
                  <a:pt x="67" y="67"/>
                  <a:pt x="68" y="68"/>
                  <a:pt x="67" y="68"/>
                </a:cubicBezTo>
                <a:close/>
                <a:moveTo>
                  <a:pt x="66" y="67"/>
                </a:moveTo>
                <a:cubicBezTo>
                  <a:pt x="66" y="67"/>
                  <a:pt x="68" y="65"/>
                  <a:pt x="68" y="67"/>
                </a:cubicBezTo>
                <a:cubicBezTo>
                  <a:pt x="67" y="66"/>
                  <a:pt x="66" y="68"/>
                  <a:pt x="66" y="67"/>
                </a:cubicBezTo>
                <a:close/>
                <a:moveTo>
                  <a:pt x="71" y="66"/>
                </a:moveTo>
                <a:cubicBezTo>
                  <a:pt x="71" y="66"/>
                  <a:pt x="71" y="66"/>
                  <a:pt x="71" y="66"/>
                </a:cubicBezTo>
                <a:cubicBezTo>
                  <a:pt x="71" y="66"/>
                  <a:pt x="71" y="65"/>
                  <a:pt x="72" y="66"/>
                </a:cubicBezTo>
                <a:cubicBezTo>
                  <a:pt x="71" y="66"/>
                  <a:pt x="71" y="66"/>
                  <a:pt x="71" y="66"/>
                </a:cubicBezTo>
                <a:close/>
                <a:moveTo>
                  <a:pt x="76" y="66"/>
                </a:moveTo>
                <a:cubicBezTo>
                  <a:pt x="76" y="65"/>
                  <a:pt x="76" y="65"/>
                  <a:pt x="76" y="65"/>
                </a:cubicBezTo>
                <a:cubicBezTo>
                  <a:pt x="76" y="65"/>
                  <a:pt x="76" y="65"/>
                  <a:pt x="76" y="65"/>
                </a:cubicBezTo>
                <a:cubicBezTo>
                  <a:pt x="76" y="65"/>
                  <a:pt x="76" y="65"/>
                  <a:pt x="76" y="65"/>
                </a:cubicBezTo>
                <a:cubicBezTo>
                  <a:pt x="76" y="65"/>
                  <a:pt x="76" y="65"/>
                  <a:pt x="76" y="65"/>
                </a:cubicBezTo>
                <a:cubicBezTo>
                  <a:pt x="77" y="65"/>
                  <a:pt x="77" y="65"/>
                  <a:pt x="77" y="65"/>
                </a:cubicBezTo>
                <a:cubicBezTo>
                  <a:pt x="77" y="65"/>
                  <a:pt x="77" y="65"/>
                  <a:pt x="77" y="65"/>
                </a:cubicBezTo>
                <a:cubicBezTo>
                  <a:pt x="77" y="65"/>
                  <a:pt x="76" y="66"/>
                  <a:pt x="76" y="66"/>
                </a:cubicBezTo>
                <a:close/>
                <a:moveTo>
                  <a:pt x="15" y="89"/>
                </a:moveTo>
                <a:cubicBezTo>
                  <a:pt x="15" y="88"/>
                  <a:pt x="15" y="88"/>
                  <a:pt x="15" y="88"/>
                </a:cubicBezTo>
                <a:cubicBezTo>
                  <a:pt x="15" y="88"/>
                  <a:pt x="15" y="88"/>
                  <a:pt x="16" y="88"/>
                </a:cubicBezTo>
                <a:cubicBezTo>
                  <a:pt x="16" y="89"/>
                  <a:pt x="15" y="89"/>
                  <a:pt x="15" y="89"/>
                </a:cubicBezTo>
                <a:close/>
                <a:moveTo>
                  <a:pt x="18" y="88"/>
                </a:moveTo>
                <a:cubicBezTo>
                  <a:pt x="17" y="87"/>
                  <a:pt x="17" y="88"/>
                  <a:pt x="17" y="88"/>
                </a:cubicBezTo>
                <a:cubicBezTo>
                  <a:pt x="16" y="87"/>
                  <a:pt x="18" y="87"/>
                  <a:pt x="18" y="88"/>
                </a:cubicBezTo>
                <a:close/>
                <a:moveTo>
                  <a:pt x="21" y="88"/>
                </a:moveTo>
                <a:cubicBezTo>
                  <a:pt x="20" y="88"/>
                  <a:pt x="20" y="87"/>
                  <a:pt x="20" y="88"/>
                </a:cubicBezTo>
                <a:cubicBezTo>
                  <a:pt x="20" y="86"/>
                  <a:pt x="21" y="88"/>
                  <a:pt x="22" y="88"/>
                </a:cubicBezTo>
                <a:cubicBezTo>
                  <a:pt x="21" y="89"/>
                  <a:pt x="21" y="88"/>
                  <a:pt x="21" y="88"/>
                </a:cubicBezTo>
                <a:close/>
                <a:moveTo>
                  <a:pt x="25" y="89"/>
                </a:moveTo>
                <a:cubicBezTo>
                  <a:pt x="25" y="89"/>
                  <a:pt x="24" y="89"/>
                  <a:pt x="24" y="90"/>
                </a:cubicBezTo>
                <a:cubicBezTo>
                  <a:pt x="24" y="89"/>
                  <a:pt x="24" y="88"/>
                  <a:pt x="25" y="88"/>
                </a:cubicBezTo>
                <a:cubicBezTo>
                  <a:pt x="25" y="89"/>
                  <a:pt x="25" y="89"/>
                  <a:pt x="25" y="89"/>
                </a:cubicBezTo>
                <a:close/>
                <a:moveTo>
                  <a:pt x="20" y="94"/>
                </a:moveTo>
                <a:cubicBezTo>
                  <a:pt x="20" y="94"/>
                  <a:pt x="21" y="94"/>
                  <a:pt x="21" y="95"/>
                </a:cubicBezTo>
                <a:cubicBezTo>
                  <a:pt x="20" y="94"/>
                  <a:pt x="20" y="95"/>
                  <a:pt x="20" y="94"/>
                </a:cubicBezTo>
                <a:close/>
                <a:moveTo>
                  <a:pt x="21" y="95"/>
                </a:moveTo>
                <a:cubicBezTo>
                  <a:pt x="21" y="95"/>
                  <a:pt x="21" y="94"/>
                  <a:pt x="21" y="94"/>
                </a:cubicBezTo>
                <a:cubicBezTo>
                  <a:pt x="22" y="95"/>
                  <a:pt x="22" y="94"/>
                  <a:pt x="22" y="94"/>
                </a:cubicBezTo>
                <a:cubicBezTo>
                  <a:pt x="22" y="94"/>
                  <a:pt x="22" y="95"/>
                  <a:pt x="22" y="95"/>
                </a:cubicBezTo>
                <a:cubicBezTo>
                  <a:pt x="22" y="95"/>
                  <a:pt x="22" y="94"/>
                  <a:pt x="22" y="95"/>
                </a:cubicBezTo>
                <a:lnTo>
                  <a:pt x="21" y="95"/>
                </a:lnTo>
                <a:close/>
                <a:moveTo>
                  <a:pt x="22" y="97"/>
                </a:moveTo>
                <a:cubicBezTo>
                  <a:pt x="22" y="97"/>
                  <a:pt x="23" y="96"/>
                  <a:pt x="24" y="96"/>
                </a:cubicBezTo>
                <a:cubicBezTo>
                  <a:pt x="23" y="97"/>
                  <a:pt x="22" y="97"/>
                  <a:pt x="22" y="97"/>
                </a:cubicBezTo>
                <a:close/>
                <a:moveTo>
                  <a:pt x="23" y="95"/>
                </a:moveTo>
                <a:cubicBezTo>
                  <a:pt x="23" y="95"/>
                  <a:pt x="23" y="95"/>
                  <a:pt x="24" y="95"/>
                </a:cubicBezTo>
                <a:cubicBezTo>
                  <a:pt x="23" y="95"/>
                  <a:pt x="23" y="96"/>
                  <a:pt x="23" y="95"/>
                </a:cubicBezTo>
                <a:close/>
                <a:moveTo>
                  <a:pt x="26" y="94"/>
                </a:moveTo>
                <a:cubicBezTo>
                  <a:pt x="26" y="94"/>
                  <a:pt x="26" y="94"/>
                  <a:pt x="26" y="94"/>
                </a:cubicBezTo>
                <a:cubicBezTo>
                  <a:pt x="26" y="93"/>
                  <a:pt x="26" y="94"/>
                  <a:pt x="27" y="94"/>
                </a:cubicBezTo>
                <a:lnTo>
                  <a:pt x="26" y="94"/>
                </a:lnTo>
                <a:close/>
                <a:moveTo>
                  <a:pt x="33" y="79"/>
                </a:moveTo>
                <a:cubicBezTo>
                  <a:pt x="33" y="80"/>
                  <a:pt x="34" y="80"/>
                  <a:pt x="34" y="80"/>
                </a:cubicBezTo>
                <a:cubicBezTo>
                  <a:pt x="33" y="80"/>
                  <a:pt x="33" y="79"/>
                  <a:pt x="33" y="79"/>
                </a:cubicBezTo>
                <a:close/>
                <a:moveTo>
                  <a:pt x="33" y="84"/>
                </a:moveTo>
                <a:cubicBezTo>
                  <a:pt x="33" y="84"/>
                  <a:pt x="32" y="84"/>
                  <a:pt x="33" y="83"/>
                </a:cubicBezTo>
                <a:cubicBezTo>
                  <a:pt x="33" y="83"/>
                  <a:pt x="33" y="84"/>
                  <a:pt x="34" y="84"/>
                </a:cubicBezTo>
                <a:cubicBezTo>
                  <a:pt x="33" y="85"/>
                  <a:pt x="33" y="85"/>
                  <a:pt x="33" y="85"/>
                </a:cubicBezTo>
                <a:cubicBezTo>
                  <a:pt x="33" y="85"/>
                  <a:pt x="33" y="85"/>
                  <a:pt x="33" y="84"/>
                </a:cubicBezTo>
                <a:cubicBezTo>
                  <a:pt x="33" y="84"/>
                  <a:pt x="33" y="84"/>
                  <a:pt x="33" y="84"/>
                </a:cubicBezTo>
                <a:close/>
                <a:moveTo>
                  <a:pt x="33" y="86"/>
                </a:moveTo>
                <a:cubicBezTo>
                  <a:pt x="33" y="86"/>
                  <a:pt x="32" y="86"/>
                  <a:pt x="32" y="86"/>
                </a:cubicBezTo>
                <a:cubicBezTo>
                  <a:pt x="32" y="85"/>
                  <a:pt x="32" y="85"/>
                  <a:pt x="32" y="85"/>
                </a:cubicBezTo>
                <a:cubicBezTo>
                  <a:pt x="33" y="85"/>
                  <a:pt x="33" y="85"/>
                  <a:pt x="33" y="86"/>
                </a:cubicBezTo>
                <a:close/>
                <a:moveTo>
                  <a:pt x="28" y="89"/>
                </a:moveTo>
                <a:cubicBezTo>
                  <a:pt x="27" y="89"/>
                  <a:pt x="27" y="89"/>
                  <a:pt x="27" y="88"/>
                </a:cubicBezTo>
                <a:cubicBezTo>
                  <a:pt x="27" y="88"/>
                  <a:pt x="27" y="88"/>
                  <a:pt x="28" y="88"/>
                </a:cubicBezTo>
                <a:lnTo>
                  <a:pt x="28" y="89"/>
                </a:lnTo>
                <a:close/>
                <a:moveTo>
                  <a:pt x="28" y="88"/>
                </a:moveTo>
                <a:cubicBezTo>
                  <a:pt x="28" y="88"/>
                  <a:pt x="28" y="88"/>
                  <a:pt x="28" y="88"/>
                </a:cubicBezTo>
                <a:cubicBezTo>
                  <a:pt x="28" y="87"/>
                  <a:pt x="28" y="87"/>
                  <a:pt x="28" y="87"/>
                </a:cubicBezTo>
                <a:cubicBezTo>
                  <a:pt x="28" y="87"/>
                  <a:pt x="28" y="86"/>
                  <a:pt x="28" y="87"/>
                </a:cubicBezTo>
                <a:cubicBezTo>
                  <a:pt x="28" y="88"/>
                  <a:pt x="29" y="87"/>
                  <a:pt x="29" y="88"/>
                </a:cubicBezTo>
                <a:cubicBezTo>
                  <a:pt x="29" y="87"/>
                  <a:pt x="28" y="89"/>
                  <a:pt x="28" y="88"/>
                </a:cubicBezTo>
                <a:close/>
                <a:moveTo>
                  <a:pt x="28" y="85"/>
                </a:moveTo>
                <a:cubicBezTo>
                  <a:pt x="28" y="85"/>
                  <a:pt x="28" y="85"/>
                  <a:pt x="28" y="85"/>
                </a:cubicBezTo>
                <a:cubicBezTo>
                  <a:pt x="28" y="84"/>
                  <a:pt x="28" y="84"/>
                  <a:pt x="28" y="84"/>
                </a:cubicBezTo>
                <a:cubicBezTo>
                  <a:pt x="29" y="83"/>
                  <a:pt x="29" y="83"/>
                  <a:pt x="29" y="83"/>
                </a:cubicBezTo>
                <a:cubicBezTo>
                  <a:pt x="29" y="84"/>
                  <a:pt x="29" y="84"/>
                  <a:pt x="29" y="85"/>
                </a:cubicBezTo>
                <a:cubicBezTo>
                  <a:pt x="30" y="83"/>
                  <a:pt x="30" y="84"/>
                  <a:pt x="31" y="83"/>
                </a:cubicBezTo>
                <a:cubicBezTo>
                  <a:pt x="31" y="84"/>
                  <a:pt x="32" y="84"/>
                  <a:pt x="32" y="84"/>
                </a:cubicBezTo>
                <a:cubicBezTo>
                  <a:pt x="32" y="85"/>
                  <a:pt x="31" y="85"/>
                  <a:pt x="30" y="85"/>
                </a:cubicBezTo>
                <a:cubicBezTo>
                  <a:pt x="31" y="85"/>
                  <a:pt x="31" y="85"/>
                  <a:pt x="31" y="85"/>
                </a:cubicBezTo>
                <a:cubicBezTo>
                  <a:pt x="30" y="85"/>
                  <a:pt x="30" y="85"/>
                  <a:pt x="30" y="85"/>
                </a:cubicBezTo>
                <a:cubicBezTo>
                  <a:pt x="30" y="85"/>
                  <a:pt x="28" y="86"/>
                  <a:pt x="28" y="85"/>
                </a:cubicBezTo>
                <a:close/>
                <a:moveTo>
                  <a:pt x="31" y="86"/>
                </a:moveTo>
                <a:cubicBezTo>
                  <a:pt x="31" y="86"/>
                  <a:pt x="30" y="86"/>
                  <a:pt x="30" y="86"/>
                </a:cubicBezTo>
                <a:cubicBezTo>
                  <a:pt x="31" y="86"/>
                  <a:pt x="31" y="86"/>
                  <a:pt x="31" y="86"/>
                </a:cubicBezTo>
                <a:close/>
                <a:moveTo>
                  <a:pt x="30" y="88"/>
                </a:moveTo>
                <a:cubicBezTo>
                  <a:pt x="30" y="87"/>
                  <a:pt x="30" y="87"/>
                  <a:pt x="29" y="87"/>
                </a:cubicBezTo>
                <a:cubicBezTo>
                  <a:pt x="30" y="87"/>
                  <a:pt x="31" y="87"/>
                  <a:pt x="31" y="87"/>
                </a:cubicBezTo>
                <a:cubicBezTo>
                  <a:pt x="31" y="87"/>
                  <a:pt x="30" y="87"/>
                  <a:pt x="30" y="88"/>
                </a:cubicBezTo>
                <a:close/>
                <a:moveTo>
                  <a:pt x="31" y="87"/>
                </a:moveTo>
                <a:cubicBezTo>
                  <a:pt x="31" y="87"/>
                  <a:pt x="32" y="87"/>
                  <a:pt x="32" y="87"/>
                </a:cubicBezTo>
                <a:cubicBezTo>
                  <a:pt x="31" y="87"/>
                  <a:pt x="31" y="88"/>
                  <a:pt x="31" y="87"/>
                </a:cubicBezTo>
                <a:close/>
                <a:moveTo>
                  <a:pt x="29" y="94"/>
                </a:moveTo>
                <a:cubicBezTo>
                  <a:pt x="30" y="94"/>
                  <a:pt x="30" y="93"/>
                  <a:pt x="30" y="93"/>
                </a:cubicBezTo>
                <a:cubicBezTo>
                  <a:pt x="30" y="94"/>
                  <a:pt x="30" y="94"/>
                  <a:pt x="29" y="94"/>
                </a:cubicBezTo>
                <a:close/>
                <a:moveTo>
                  <a:pt x="31" y="93"/>
                </a:moveTo>
                <a:cubicBezTo>
                  <a:pt x="31" y="93"/>
                  <a:pt x="31" y="93"/>
                  <a:pt x="31" y="93"/>
                </a:cubicBezTo>
                <a:cubicBezTo>
                  <a:pt x="31" y="92"/>
                  <a:pt x="31" y="92"/>
                  <a:pt x="31" y="92"/>
                </a:cubicBezTo>
                <a:cubicBezTo>
                  <a:pt x="31" y="92"/>
                  <a:pt x="30" y="92"/>
                  <a:pt x="30" y="92"/>
                </a:cubicBezTo>
                <a:cubicBezTo>
                  <a:pt x="31" y="92"/>
                  <a:pt x="31" y="91"/>
                  <a:pt x="31" y="92"/>
                </a:cubicBezTo>
                <a:cubicBezTo>
                  <a:pt x="31" y="92"/>
                  <a:pt x="31" y="93"/>
                  <a:pt x="31" y="93"/>
                </a:cubicBezTo>
                <a:close/>
                <a:moveTo>
                  <a:pt x="33" y="91"/>
                </a:moveTo>
                <a:cubicBezTo>
                  <a:pt x="32" y="91"/>
                  <a:pt x="32" y="91"/>
                  <a:pt x="32" y="91"/>
                </a:cubicBezTo>
                <a:cubicBezTo>
                  <a:pt x="32" y="90"/>
                  <a:pt x="32" y="90"/>
                  <a:pt x="33" y="90"/>
                </a:cubicBezTo>
                <a:cubicBezTo>
                  <a:pt x="32" y="90"/>
                  <a:pt x="33" y="90"/>
                  <a:pt x="33" y="90"/>
                </a:cubicBezTo>
                <a:lnTo>
                  <a:pt x="33" y="91"/>
                </a:lnTo>
                <a:close/>
                <a:moveTo>
                  <a:pt x="33" y="87"/>
                </a:moveTo>
                <a:cubicBezTo>
                  <a:pt x="33" y="86"/>
                  <a:pt x="33" y="86"/>
                  <a:pt x="33" y="86"/>
                </a:cubicBezTo>
                <a:cubicBezTo>
                  <a:pt x="34" y="86"/>
                  <a:pt x="33" y="86"/>
                  <a:pt x="34" y="86"/>
                </a:cubicBezTo>
                <a:cubicBezTo>
                  <a:pt x="34" y="87"/>
                  <a:pt x="33" y="87"/>
                  <a:pt x="33" y="87"/>
                </a:cubicBezTo>
                <a:close/>
                <a:moveTo>
                  <a:pt x="34" y="91"/>
                </a:moveTo>
                <a:cubicBezTo>
                  <a:pt x="34" y="90"/>
                  <a:pt x="35" y="90"/>
                  <a:pt x="35" y="91"/>
                </a:cubicBezTo>
                <a:cubicBezTo>
                  <a:pt x="35" y="90"/>
                  <a:pt x="34" y="91"/>
                  <a:pt x="34" y="91"/>
                </a:cubicBezTo>
                <a:close/>
                <a:moveTo>
                  <a:pt x="34" y="86"/>
                </a:moveTo>
                <a:cubicBezTo>
                  <a:pt x="35" y="86"/>
                  <a:pt x="35" y="85"/>
                  <a:pt x="36" y="85"/>
                </a:cubicBezTo>
                <a:cubicBezTo>
                  <a:pt x="36" y="85"/>
                  <a:pt x="35" y="86"/>
                  <a:pt x="35" y="86"/>
                </a:cubicBezTo>
                <a:cubicBezTo>
                  <a:pt x="35" y="86"/>
                  <a:pt x="34" y="86"/>
                  <a:pt x="34" y="86"/>
                </a:cubicBezTo>
                <a:close/>
                <a:moveTo>
                  <a:pt x="35" y="90"/>
                </a:moveTo>
                <a:cubicBezTo>
                  <a:pt x="36" y="90"/>
                  <a:pt x="35" y="89"/>
                  <a:pt x="36" y="89"/>
                </a:cubicBezTo>
                <a:cubicBezTo>
                  <a:pt x="36" y="89"/>
                  <a:pt x="36" y="90"/>
                  <a:pt x="35" y="90"/>
                </a:cubicBezTo>
                <a:close/>
                <a:moveTo>
                  <a:pt x="36" y="92"/>
                </a:moveTo>
                <a:cubicBezTo>
                  <a:pt x="37" y="92"/>
                  <a:pt x="37" y="91"/>
                  <a:pt x="36" y="91"/>
                </a:cubicBezTo>
                <a:cubicBezTo>
                  <a:pt x="36" y="92"/>
                  <a:pt x="36" y="92"/>
                  <a:pt x="36" y="92"/>
                </a:cubicBezTo>
                <a:cubicBezTo>
                  <a:pt x="36" y="92"/>
                  <a:pt x="36" y="91"/>
                  <a:pt x="36" y="91"/>
                </a:cubicBezTo>
                <a:cubicBezTo>
                  <a:pt x="36" y="91"/>
                  <a:pt x="36" y="92"/>
                  <a:pt x="37" y="91"/>
                </a:cubicBezTo>
                <a:cubicBezTo>
                  <a:pt x="37" y="91"/>
                  <a:pt x="36" y="91"/>
                  <a:pt x="36" y="90"/>
                </a:cubicBezTo>
                <a:cubicBezTo>
                  <a:pt x="37" y="91"/>
                  <a:pt x="37" y="91"/>
                  <a:pt x="37" y="91"/>
                </a:cubicBezTo>
                <a:cubicBezTo>
                  <a:pt x="37" y="91"/>
                  <a:pt x="37" y="91"/>
                  <a:pt x="37" y="91"/>
                </a:cubicBezTo>
                <a:cubicBezTo>
                  <a:pt x="37" y="92"/>
                  <a:pt x="37" y="92"/>
                  <a:pt x="36" y="92"/>
                </a:cubicBezTo>
                <a:close/>
                <a:moveTo>
                  <a:pt x="37" y="82"/>
                </a:moveTo>
                <a:cubicBezTo>
                  <a:pt x="37" y="81"/>
                  <a:pt x="37" y="82"/>
                  <a:pt x="37" y="81"/>
                </a:cubicBezTo>
                <a:cubicBezTo>
                  <a:pt x="36" y="82"/>
                  <a:pt x="36" y="82"/>
                  <a:pt x="35" y="82"/>
                </a:cubicBezTo>
                <a:cubicBezTo>
                  <a:pt x="35" y="82"/>
                  <a:pt x="35" y="82"/>
                  <a:pt x="34" y="82"/>
                </a:cubicBezTo>
                <a:cubicBezTo>
                  <a:pt x="34" y="82"/>
                  <a:pt x="35" y="82"/>
                  <a:pt x="35" y="82"/>
                </a:cubicBezTo>
                <a:cubicBezTo>
                  <a:pt x="33" y="82"/>
                  <a:pt x="34" y="81"/>
                  <a:pt x="34" y="80"/>
                </a:cubicBezTo>
                <a:cubicBezTo>
                  <a:pt x="34" y="80"/>
                  <a:pt x="34" y="80"/>
                  <a:pt x="34" y="81"/>
                </a:cubicBezTo>
                <a:cubicBezTo>
                  <a:pt x="34" y="80"/>
                  <a:pt x="34" y="81"/>
                  <a:pt x="35" y="81"/>
                </a:cubicBezTo>
                <a:cubicBezTo>
                  <a:pt x="34" y="80"/>
                  <a:pt x="34" y="80"/>
                  <a:pt x="34" y="80"/>
                </a:cubicBezTo>
                <a:cubicBezTo>
                  <a:pt x="34" y="80"/>
                  <a:pt x="35" y="80"/>
                  <a:pt x="34" y="79"/>
                </a:cubicBezTo>
                <a:cubicBezTo>
                  <a:pt x="35" y="79"/>
                  <a:pt x="35" y="79"/>
                  <a:pt x="35" y="79"/>
                </a:cubicBezTo>
                <a:cubicBezTo>
                  <a:pt x="35" y="80"/>
                  <a:pt x="35" y="80"/>
                  <a:pt x="35" y="80"/>
                </a:cubicBezTo>
                <a:cubicBezTo>
                  <a:pt x="35" y="80"/>
                  <a:pt x="36" y="80"/>
                  <a:pt x="36" y="80"/>
                </a:cubicBezTo>
                <a:cubicBezTo>
                  <a:pt x="36" y="80"/>
                  <a:pt x="36" y="80"/>
                  <a:pt x="36" y="80"/>
                </a:cubicBezTo>
                <a:cubicBezTo>
                  <a:pt x="36" y="81"/>
                  <a:pt x="36" y="80"/>
                  <a:pt x="36" y="81"/>
                </a:cubicBezTo>
                <a:cubicBezTo>
                  <a:pt x="36" y="81"/>
                  <a:pt x="37" y="81"/>
                  <a:pt x="37" y="81"/>
                </a:cubicBezTo>
                <a:cubicBezTo>
                  <a:pt x="37" y="81"/>
                  <a:pt x="38" y="82"/>
                  <a:pt x="37" y="82"/>
                </a:cubicBezTo>
                <a:close/>
                <a:moveTo>
                  <a:pt x="37" y="81"/>
                </a:moveTo>
                <a:cubicBezTo>
                  <a:pt x="37" y="80"/>
                  <a:pt x="38" y="81"/>
                  <a:pt x="38" y="81"/>
                </a:cubicBezTo>
                <a:cubicBezTo>
                  <a:pt x="37" y="81"/>
                  <a:pt x="37" y="81"/>
                  <a:pt x="37" y="81"/>
                </a:cubicBezTo>
                <a:close/>
                <a:moveTo>
                  <a:pt x="38" y="88"/>
                </a:moveTo>
                <a:cubicBezTo>
                  <a:pt x="38" y="87"/>
                  <a:pt x="38" y="87"/>
                  <a:pt x="38" y="87"/>
                </a:cubicBezTo>
                <a:cubicBezTo>
                  <a:pt x="38" y="87"/>
                  <a:pt x="39" y="87"/>
                  <a:pt x="39" y="88"/>
                </a:cubicBezTo>
                <a:cubicBezTo>
                  <a:pt x="38" y="87"/>
                  <a:pt x="38" y="88"/>
                  <a:pt x="38" y="88"/>
                </a:cubicBezTo>
                <a:close/>
                <a:moveTo>
                  <a:pt x="39" y="93"/>
                </a:moveTo>
                <a:cubicBezTo>
                  <a:pt x="39" y="93"/>
                  <a:pt x="39" y="93"/>
                  <a:pt x="40" y="93"/>
                </a:cubicBezTo>
                <a:cubicBezTo>
                  <a:pt x="40" y="94"/>
                  <a:pt x="39" y="94"/>
                  <a:pt x="39" y="93"/>
                </a:cubicBezTo>
                <a:close/>
                <a:moveTo>
                  <a:pt x="40" y="87"/>
                </a:moveTo>
                <a:cubicBezTo>
                  <a:pt x="40" y="87"/>
                  <a:pt x="40" y="87"/>
                  <a:pt x="41" y="87"/>
                </a:cubicBezTo>
                <a:cubicBezTo>
                  <a:pt x="40" y="87"/>
                  <a:pt x="40" y="88"/>
                  <a:pt x="40" y="87"/>
                </a:cubicBezTo>
                <a:close/>
                <a:moveTo>
                  <a:pt x="43" y="85"/>
                </a:moveTo>
                <a:cubicBezTo>
                  <a:pt x="43" y="85"/>
                  <a:pt x="42" y="86"/>
                  <a:pt x="42" y="85"/>
                </a:cubicBezTo>
                <a:cubicBezTo>
                  <a:pt x="42" y="85"/>
                  <a:pt x="43" y="84"/>
                  <a:pt x="43" y="84"/>
                </a:cubicBezTo>
                <a:lnTo>
                  <a:pt x="43" y="85"/>
                </a:lnTo>
                <a:close/>
                <a:moveTo>
                  <a:pt x="42" y="83"/>
                </a:moveTo>
                <a:cubicBezTo>
                  <a:pt x="41" y="84"/>
                  <a:pt x="42" y="86"/>
                  <a:pt x="41" y="86"/>
                </a:cubicBezTo>
                <a:cubicBezTo>
                  <a:pt x="42" y="85"/>
                  <a:pt x="42" y="83"/>
                  <a:pt x="41" y="83"/>
                </a:cubicBezTo>
                <a:cubicBezTo>
                  <a:pt x="40" y="83"/>
                  <a:pt x="41" y="83"/>
                  <a:pt x="41" y="82"/>
                </a:cubicBezTo>
                <a:cubicBezTo>
                  <a:pt x="42" y="83"/>
                  <a:pt x="42" y="82"/>
                  <a:pt x="42" y="83"/>
                </a:cubicBezTo>
                <a:cubicBezTo>
                  <a:pt x="42" y="83"/>
                  <a:pt x="43" y="82"/>
                  <a:pt x="43" y="83"/>
                </a:cubicBezTo>
                <a:cubicBezTo>
                  <a:pt x="43" y="84"/>
                  <a:pt x="42" y="83"/>
                  <a:pt x="42" y="83"/>
                </a:cubicBezTo>
                <a:close/>
                <a:moveTo>
                  <a:pt x="43" y="89"/>
                </a:moveTo>
                <a:cubicBezTo>
                  <a:pt x="43" y="88"/>
                  <a:pt x="44" y="88"/>
                  <a:pt x="45" y="89"/>
                </a:cubicBezTo>
                <a:cubicBezTo>
                  <a:pt x="44" y="88"/>
                  <a:pt x="44" y="89"/>
                  <a:pt x="43" y="89"/>
                </a:cubicBezTo>
                <a:close/>
                <a:moveTo>
                  <a:pt x="44" y="92"/>
                </a:moveTo>
                <a:cubicBezTo>
                  <a:pt x="44" y="92"/>
                  <a:pt x="45" y="92"/>
                  <a:pt x="45" y="92"/>
                </a:cubicBezTo>
                <a:cubicBezTo>
                  <a:pt x="45" y="92"/>
                  <a:pt x="45" y="92"/>
                  <a:pt x="45" y="92"/>
                </a:cubicBezTo>
                <a:cubicBezTo>
                  <a:pt x="45" y="92"/>
                  <a:pt x="44" y="93"/>
                  <a:pt x="44" y="92"/>
                </a:cubicBezTo>
                <a:close/>
                <a:moveTo>
                  <a:pt x="49" y="79"/>
                </a:moveTo>
                <a:cubicBezTo>
                  <a:pt x="50" y="79"/>
                  <a:pt x="50" y="78"/>
                  <a:pt x="50" y="78"/>
                </a:cubicBezTo>
                <a:cubicBezTo>
                  <a:pt x="51" y="79"/>
                  <a:pt x="49" y="79"/>
                  <a:pt x="49" y="79"/>
                </a:cubicBezTo>
                <a:close/>
                <a:moveTo>
                  <a:pt x="51" y="90"/>
                </a:moveTo>
                <a:cubicBezTo>
                  <a:pt x="52" y="90"/>
                  <a:pt x="52" y="90"/>
                  <a:pt x="52" y="90"/>
                </a:cubicBezTo>
                <a:cubicBezTo>
                  <a:pt x="53" y="90"/>
                  <a:pt x="52" y="91"/>
                  <a:pt x="51" y="90"/>
                </a:cubicBezTo>
                <a:close/>
                <a:moveTo>
                  <a:pt x="52" y="79"/>
                </a:moveTo>
                <a:cubicBezTo>
                  <a:pt x="52" y="79"/>
                  <a:pt x="52" y="79"/>
                  <a:pt x="51" y="79"/>
                </a:cubicBezTo>
                <a:cubicBezTo>
                  <a:pt x="52" y="78"/>
                  <a:pt x="52" y="78"/>
                  <a:pt x="52" y="77"/>
                </a:cubicBezTo>
                <a:cubicBezTo>
                  <a:pt x="52" y="78"/>
                  <a:pt x="52" y="78"/>
                  <a:pt x="53" y="78"/>
                </a:cubicBezTo>
                <a:cubicBezTo>
                  <a:pt x="53" y="78"/>
                  <a:pt x="52" y="78"/>
                  <a:pt x="52" y="79"/>
                </a:cubicBezTo>
                <a:close/>
                <a:moveTo>
                  <a:pt x="55" y="77"/>
                </a:moveTo>
                <a:cubicBezTo>
                  <a:pt x="56" y="77"/>
                  <a:pt x="56" y="77"/>
                  <a:pt x="56" y="77"/>
                </a:cubicBezTo>
                <a:cubicBezTo>
                  <a:pt x="56" y="77"/>
                  <a:pt x="56" y="78"/>
                  <a:pt x="55" y="77"/>
                </a:cubicBezTo>
                <a:close/>
                <a:moveTo>
                  <a:pt x="57" y="88"/>
                </a:moveTo>
                <a:cubicBezTo>
                  <a:pt x="58" y="87"/>
                  <a:pt x="58" y="87"/>
                  <a:pt x="58" y="88"/>
                </a:cubicBezTo>
                <a:cubicBezTo>
                  <a:pt x="58" y="88"/>
                  <a:pt x="58" y="88"/>
                  <a:pt x="57" y="88"/>
                </a:cubicBezTo>
                <a:close/>
                <a:moveTo>
                  <a:pt x="59" y="76"/>
                </a:moveTo>
                <a:cubicBezTo>
                  <a:pt x="59" y="76"/>
                  <a:pt x="59" y="76"/>
                  <a:pt x="59" y="76"/>
                </a:cubicBezTo>
                <a:cubicBezTo>
                  <a:pt x="59" y="76"/>
                  <a:pt x="60" y="77"/>
                  <a:pt x="59" y="76"/>
                </a:cubicBezTo>
                <a:close/>
                <a:moveTo>
                  <a:pt x="60" y="76"/>
                </a:moveTo>
                <a:cubicBezTo>
                  <a:pt x="60" y="76"/>
                  <a:pt x="60" y="76"/>
                  <a:pt x="59" y="76"/>
                </a:cubicBezTo>
                <a:cubicBezTo>
                  <a:pt x="59" y="76"/>
                  <a:pt x="60" y="76"/>
                  <a:pt x="60" y="76"/>
                </a:cubicBezTo>
                <a:close/>
                <a:moveTo>
                  <a:pt x="60" y="79"/>
                </a:moveTo>
                <a:cubicBezTo>
                  <a:pt x="60" y="79"/>
                  <a:pt x="60" y="79"/>
                  <a:pt x="60" y="78"/>
                </a:cubicBezTo>
                <a:cubicBezTo>
                  <a:pt x="60" y="79"/>
                  <a:pt x="61" y="78"/>
                  <a:pt x="61" y="78"/>
                </a:cubicBezTo>
                <a:cubicBezTo>
                  <a:pt x="61" y="79"/>
                  <a:pt x="61" y="79"/>
                  <a:pt x="60" y="79"/>
                </a:cubicBezTo>
                <a:cubicBezTo>
                  <a:pt x="60" y="79"/>
                  <a:pt x="60" y="79"/>
                  <a:pt x="60" y="79"/>
                </a:cubicBezTo>
                <a:close/>
                <a:moveTo>
                  <a:pt x="61" y="81"/>
                </a:moveTo>
                <a:cubicBezTo>
                  <a:pt x="61" y="81"/>
                  <a:pt x="61" y="81"/>
                  <a:pt x="60" y="81"/>
                </a:cubicBezTo>
                <a:cubicBezTo>
                  <a:pt x="60" y="80"/>
                  <a:pt x="61" y="80"/>
                  <a:pt x="61" y="81"/>
                </a:cubicBezTo>
                <a:close/>
                <a:moveTo>
                  <a:pt x="61" y="88"/>
                </a:moveTo>
                <a:cubicBezTo>
                  <a:pt x="61" y="88"/>
                  <a:pt x="61" y="88"/>
                  <a:pt x="60" y="88"/>
                </a:cubicBezTo>
                <a:cubicBezTo>
                  <a:pt x="60" y="88"/>
                  <a:pt x="60" y="88"/>
                  <a:pt x="60" y="88"/>
                </a:cubicBezTo>
                <a:cubicBezTo>
                  <a:pt x="60" y="88"/>
                  <a:pt x="60" y="88"/>
                  <a:pt x="60" y="88"/>
                </a:cubicBezTo>
                <a:cubicBezTo>
                  <a:pt x="60" y="87"/>
                  <a:pt x="61" y="87"/>
                  <a:pt x="62" y="88"/>
                </a:cubicBezTo>
                <a:cubicBezTo>
                  <a:pt x="61" y="87"/>
                  <a:pt x="61" y="88"/>
                  <a:pt x="61" y="88"/>
                </a:cubicBezTo>
                <a:close/>
                <a:moveTo>
                  <a:pt x="63" y="89"/>
                </a:moveTo>
                <a:cubicBezTo>
                  <a:pt x="63" y="89"/>
                  <a:pt x="63" y="89"/>
                  <a:pt x="63" y="89"/>
                </a:cubicBezTo>
                <a:cubicBezTo>
                  <a:pt x="63" y="89"/>
                  <a:pt x="63" y="89"/>
                  <a:pt x="63" y="89"/>
                </a:cubicBezTo>
                <a:cubicBezTo>
                  <a:pt x="63" y="89"/>
                  <a:pt x="63" y="89"/>
                  <a:pt x="63" y="89"/>
                </a:cubicBezTo>
                <a:close/>
                <a:moveTo>
                  <a:pt x="63" y="88"/>
                </a:moveTo>
                <a:cubicBezTo>
                  <a:pt x="63" y="88"/>
                  <a:pt x="63" y="88"/>
                  <a:pt x="63" y="88"/>
                </a:cubicBezTo>
                <a:cubicBezTo>
                  <a:pt x="63" y="88"/>
                  <a:pt x="63" y="88"/>
                  <a:pt x="63" y="88"/>
                </a:cubicBezTo>
                <a:cubicBezTo>
                  <a:pt x="63" y="88"/>
                  <a:pt x="63" y="88"/>
                  <a:pt x="63" y="88"/>
                </a:cubicBezTo>
                <a:close/>
                <a:moveTo>
                  <a:pt x="64" y="79"/>
                </a:moveTo>
                <a:cubicBezTo>
                  <a:pt x="63" y="78"/>
                  <a:pt x="63" y="78"/>
                  <a:pt x="63" y="79"/>
                </a:cubicBezTo>
                <a:cubicBezTo>
                  <a:pt x="63" y="79"/>
                  <a:pt x="62" y="78"/>
                  <a:pt x="62" y="78"/>
                </a:cubicBezTo>
                <a:cubicBezTo>
                  <a:pt x="62" y="78"/>
                  <a:pt x="63" y="78"/>
                  <a:pt x="63" y="77"/>
                </a:cubicBezTo>
                <a:cubicBezTo>
                  <a:pt x="63" y="78"/>
                  <a:pt x="64" y="78"/>
                  <a:pt x="64" y="78"/>
                </a:cubicBezTo>
                <a:cubicBezTo>
                  <a:pt x="64" y="78"/>
                  <a:pt x="64" y="78"/>
                  <a:pt x="64" y="79"/>
                </a:cubicBezTo>
                <a:close/>
                <a:moveTo>
                  <a:pt x="65" y="76"/>
                </a:moveTo>
                <a:cubicBezTo>
                  <a:pt x="65" y="76"/>
                  <a:pt x="65" y="76"/>
                  <a:pt x="65" y="76"/>
                </a:cubicBezTo>
                <a:cubicBezTo>
                  <a:pt x="65" y="77"/>
                  <a:pt x="64" y="76"/>
                  <a:pt x="65" y="76"/>
                </a:cubicBezTo>
                <a:close/>
                <a:moveTo>
                  <a:pt x="66" y="76"/>
                </a:moveTo>
                <a:cubicBezTo>
                  <a:pt x="66" y="75"/>
                  <a:pt x="66" y="75"/>
                  <a:pt x="67" y="75"/>
                </a:cubicBezTo>
                <a:cubicBezTo>
                  <a:pt x="66" y="75"/>
                  <a:pt x="66" y="76"/>
                  <a:pt x="66" y="76"/>
                </a:cubicBezTo>
                <a:close/>
                <a:moveTo>
                  <a:pt x="72" y="73"/>
                </a:moveTo>
                <a:cubicBezTo>
                  <a:pt x="72" y="73"/>
                  <a:pt x="72" y="73"/>
                  <a:pt x="72" y="73"/>
                </a:cubicBezTo>
                <a:cubicBezTo>
                  <a:pt x="72" y="73"/>
                  <a:pt x="72" y="73"/>
                  <a:pt x="72" y="73"/>
                </a:cubicBezTo>
                <a:cubicBezTo>
                  <a:pt x="72" y="73"/>
                  <a:pt x="72" y="73"/>
                  <a:pt x="72" y="73"/>
                </a:cubicBezTo>
                <a:cubicBezTo>
                  <a:pt x="72" y="74"/>
                  <a:pt x="71" y="74"/>
                  <a:pt x="71" y="73"/>
                </a:cubicBezTo>
                <a:cubicBezTo>
                  <a:pt x="71" y="73"/>
                  <a:pt x="71" y="73"/>
                  <a:pt x="71" y="73"/>
                </a:cubicBezTo>
                <a:cubicBezTo>
                  <a:pt x="71" y="73"/>
                  <a:pt x="71" y="73"/>
                  <a:pt x="71" y="73"/>
                </a:cubicBezTo>
                <a:cubicBezTo>
                  <a:pt x="71" y="73"/>
                  <a:pt x="71" y="73"/>
                  <a:pt x="72" y="73"/>
                </a:cubicBezTo>
                <a:close/>
                <a:moveTo>
                  <a:pt x="71" y="75"/>
                </a:moveTo>
                <a:cubicBezTo>
                  <a:pt x="71" y="76"/>
                  <a:pt x="70" y="76"/>
                  <a:pt x="69" y="76"/>
                </a:cubicBezTo>
                <a:cubicBezTo>
                  <a:pt x="69" y="75"/>
                  <a:pt x="70" y="75"/>
                  <a:pt x="71" y="75"/>
                </a:cubicBezTo>
                <a:close/>
                <a:moveTo>
                  <a:pt x="69" y="74"/>
                </a:moveTo>
                <a:cubicBezTo>
                  <a:pt x="68" y="74"/>
                  <a:pt x="68" y="74"/>
                  <a:pt x="68" y="74"/>
                </a:cubicBezTo>
                <a:cubicBezTo>
                  <a:pt x="69" y="73"/>
                  <a:pt x="69" y="74"/>
                  <a:pt x="70" y="74"/>
                </a:cubicBezTo>
                <a:cubicBezTo>
                  <a:pt x="70" y="74"/>
                  <a:pt x="70" y="74"/>
                  <a:pt x="70" y="75"/>
                </a:cubicBezTo>
                <a:cubicBezTo>
                  <a:pt x="69" y="75"/>
                  <a:pt x="69" y="74"/>
                  <a:pt x="69" y="74"/>
                </a:cubicBezTo>
                <a:cubicBezTo>
                  <a:pt x="69" y="75"/>
                  <a:pt x="69" y="75"/>
                  <a:pt x="69" y="75"/>
                </a:cubicBezTo>
                <a:cubicBezTo>
                  <a:pt x="68" y="76"/>
                  <a:pt x="68" y="75"/>
                  <a:pt x="68" y="75"/>
                </a:cubicBezTo>
                <a:cubicBezTo>
                  <a:pt x="68" y="74"/>
                  <a:pt x="68" y="74"/>
                  <a:pt x="69" y="74"/>
                </a:cubicBezTo>
                <a:close/>
                <a:moveTo>
                  <a:pt x="68" y="75"/>
                </a:moveTo>
                <a:cubicBezTo>
                  <a:pt x="68" y="76"/>
                  <a:pt x="68" y="76"/>
                  <a:pt x="68" y="76"/>
                </a:cubicBezTo>
                <a:cubicBezTo>
                  <a:pt x="67" y="75"/>
                  <a:pt x="68" y="75"/>
                  <a:pt x="68" y="75"/>
                </a:cubicBezTo>
                <a:close/>
                <a:moveTo>
                  <a:pt x="70" y="77"/>
                </a:moveTo>
                <a:cubicBezTo>
                  <a:pt x="70" y="77"/>
                  <a:pt x="69" y="77"/>
                  <a:pt x="69" y="77"/>
                </a:cubicBezTo>
                <a:cubicBezTo>
                  <a:pt x="69" y="78"/>
                  <a:pt x="68" y="78"/>
                  <a:pt x="68" y="77"/>
                </a:cubicBezTo>
                <a:cubicBezTo>
                  <a:pt x="69" y="77"/>
                  <a:pt x="69" y="76"/>
                  <a:pt x="69" y="77"/>
                </a:cubicBezTo>
                <a:cubicBezTo>
                  <a:pt x="69" y="76"/>
                  <a:pt x="70" y="76"/>
                  <a:pt x="70" y="77"/>
                </a:cubicBezTo>
                <a:cubicBezTo>
                  <a:pt x="70" y="77"/>
                  <a:pt x="70" y="77"/>
                  <a:pt x="70" y="77"/>
                </a:cubicBezTo>
                <a:close/>
                <a:moveTo>
                  <a:pt x="70" y="86"/>
                </a:moveTo>
                <a:cubicBezTo>
                  <a:pt x="70" y="86"/>
                  <a:pt x="70" y="86"/>
                  <a:pt x="70" y="86"/>
                </a:cubicBezTo>
                <a:cubicBezTo>
                  <a:pt x="70" y="86"/>
                  <a:pt x="70" y="86"/>
                  <a:pt x="70" y="86"/>
                </a:cubicBezTo>
                <a:cubicBezTo>
                  <a:pt x="70" y="85"/>
                  <a:pt x="70" y="85"/>
                  <a:pt x="70" y="85"/>
                </a:cubicBezTo>
                <a:cubicBezTo>
                  <a:pt x="71" y="85"/>
                  <a:pt x="71" y="85"/>
                  <a:pt x="71" y="85"/>
                </a:cubicBezTo>
                <a:cubicBezTo>
                  <a:pt x="71" y="86"/>
                  <a:pt x="71" y="86"/>
                  <a:pt x="70" y="86"/>
                </a:cubicBezTo>
                <a:close/>
                <a:moveTo>
                  <a:pt x="71" y="75"/>
                </a:moveTo>
                <a:cubicBezTo>
                  <a:pt x="72" y="75"/>
                  <a:pt x="71" y="74"/>
                  <a:pt x="72" y="74"/>
                </a:cubicBezTo>
                <a:cubicBezTo>
                  <a:pt x="72" y="75"/>
                  <a:pt x="72" y="75"/>
                  <a:pt x="72" y="75"/>
                </a:cubicBezTo>
                <a:cubicBezTo>
                  <a:pt x="71" y="75"/>
                  <a:pt x="71" y="75"/>
                  <a:pt x="71" y="75"/>
                </a:cubicBezTo>
                <a:close/>
                <a:moveTo>
                  <a:pt x="72" y="86"/>
                </a:moveTo>
                <a:cubicBezTo>
                  <a:pt x="72" y="86"/>
                  <a:pt x="72" y="86"/>
                  <a:pt x="72" y="86"/>
                </a:cubicBezTo>
                <a:cubicBezTo>
                  <a:pt x="72" y="85"/>
                  <a:pt x="72" y="85"/>
                  <a:pt x="72" y="85"/>
                </a:cubicBezTo>
                <a:cubicBezTo>
                  <a:pt x="72" y="85"/>
                  <a:pt x="72" y="85"/>
                  <a:pt x="72" y="85"/>
                </a:cubicBezTo>
                <a:cubicBezTo>
                  <a:pt x="72" y="85"/>
                  <a:pt x="72" y="85"/>
                  <a:pt x="72" y="85"/>
                </a:cubicBezTo>
                <a:cubicBezTo>
                  <a:pt x="72" y="85"/>
                  <a:pt x="72" y="85"/>
                  <a:pt x="72" y="85"/>
                </a:cubicBezTo>
                <a:cubicBezTo>
                  <a:pt x="72" y="85"/>
                  <a:pt x="72" y="85"/>
                  <a:pt x="72" y="86"/>
                </a:cubicBezTo>
                <a:cubicBezTo>
                  <a:pt x="72" y="86"/>
                  <a:pt x="72" y="86"/>
                  <a:pt x="72" y="86"/>
                </a:cubicBezTo>
                <a:close/>
                <a:moveTo>
                  <a:pt x="73" y="86"/>
                </a:moveTo>
                <a:cubicBezTo>
                  <a:pt x="73" y="86"/>
                  <a:pt x="73" y="86"/>
                  <a:pt x="73" y="86"/>
                </a:cubicBezTo>
                <a:cubicBezTo>
                  <a:pt x="72" y="86"/>
                  <a:pt x="72" y="86"/>
                  <a:pt x="72" y="86"/>
                </a:cubicBezTo>
                <a:cubicBezTo>
                  <a:pt x="72" y="86"/>
                  <a:pt x="72" y="86"/>
                  <a:pt x="73" y="86"/>
                </a:cubicBezTo>
                <a:cubicBezTo>
                  <a:pt x="73" y="86"/>
                  <a:pt x="73" y="86"/>
                  <a:pt x="73" y="86"/>
                </a:cubicBezTo>
                <a:close/>
                <a:moveTo>
                  <a:pt x="72" y="76"/>
                </a:moveTo>
                <a:cubicBezTo>
                  <a:pt x="73" y="75"/>
                  <a:pt x="74" y="76"/>
                  <a:pt x="74" y="77"/>
                </a:cubicBezTo>
                <a:cubicBezTo>
                  <a:pt x="73" y="77"/>
                  <a:pt x="73" y="76"/>
                  <a:pt x="72" y="76"/>
                </a:cubicBezTo>
                <a:close/>
                <a:moveTo>
                  <a:pt x="78" y="72"/>
                </a:moveTo>
                <a:cubicBezTo>
                  <a:pt x="78" y="73"/>
                  <a:pt x="77" y="72"/>
                  <a:pt x="77" y="72"/>
                </a:cubicBezTo>
                <a:cubicBezTo>
                  <a:pt x="77" y="72"/>
                  <a:pt x="78" y="72"/>
                  <a:pt x="78" y="72"/>
                </a:cubicBezTo>
                <a:close/>
                <a:moveTo>
                  <a:pt x="77" y="85"/>
                </a:moveTo>
                <a:cubicBezTo>
                  <a:pt x="77" y="85"/>
                  <a:pt x="77" y="85"/>
                  <a:pt x="77" y="85"/>
                </a:cubicBezTo>
                <a:cubicBezTo>
                  <a:pt x="77" y="85"/>
                  <a:pt x="77" y="85"/>
                  <a:pt x="77" y="85"/>
                </a:cubicBezTo>
                <a:cubicBezTo>
                  <a:pt x="76" y="85"/>
                  <a:pt x="76" y="85"/>
                  <a:pt x="76" y="85"/>
                </a:cubicBezTo>
                <a:cubicBezTo>
                  <a:pt x="77" y="85"/>
                  <a:pt x="77" y="84"/>
                  <a:pt x="78" y="84"/>
                </a:cubicBezTo>
                <a:cubicBezTo>
                  <a:pt x="78" y="85"/>
                  <a:pt x="78" y="85"/>
                  <a:pt x="77" y="85"/>
                </a:cubicBezTo>
                <a:close/>
                <a:moveTo>
                  <a:pt x="78" y="73"/>
                </a:moveTo>
                <a:cubicBezTo>
                  <a:pt x="78" y="73"/>
                  <a:pt x="78" y="73"/>
                  <a:pt x="78" y="73"/>
                </a:cubicBezTo>
                <a:cubicBezTo>
                  <a:pt x="78" y="73"/>
                  <a:pt x="78" y="73"/>
                  <a:pt x="78" y="73"/>
                </a:cubicBezTo>
                <a:cubicBezTo>
                  <a:pt x="78" y="73"/>
                  <a:pt x="78" y="73"/>
                  <a:pt x="78" y="73"/>
                </a:cubicBezTo>
                <a:cubicBezTo>
                  <a:pt x="77" y="74"/>
                  <a:pt x="77" y="74"/>
                  <a:pt x="77" y="74"/>
                </a:cubicBezTo>
                <a:cubicBezTo>
                  <a:pt x="77" y="74"/>
                  <a:pt x="76" y="74"/>
                  <a:pt x="76" y="74"/>
                </a:cubicBezTo>
                <a:cubicBezTo>
                  <a:pt x="76" y="74"/>
                  <a:pt x="77" y="73"/>
                  <a:pt x="77" y="73"/>
                </a:cubicBezTo>
                <a:cubicBezTo>
                  <a:pt x="77" y="73"/>
                  <a:pt x="77" y="73"/>
                  <a:pt x="77" y="73"/>
                </a:cubicBezTo>
                <a:cubicBezTo>
                  <a:pt x="77" y="73"/>
                  <a:pt x="77" y="73"/>
                  <a:pt x="77" y="73"/>
                </a:cubicBezTo>
                <a:cubicBezTo>
                  <a:pt x="77" y="73"/>
                  <a:pt x="78" y="73"/>
                  <a:pt x="78" y="73"/>
                </a:cubicBezTo>
                <a:cubicBezTo>
                  <a:pt x="78" y="73"/>
                  <a:pt x="78" y="73"/>
                  <a:pt x="78" y="73"/>
                </a:cubicBezTo>
                <a:cubicBezTo>
                  <a:pt x="78" y="73"/>
                  <a:pt x="78" y="73"/>
                  <a:pt x="78" y="73"/>
                </a:cubicBezTo>
                <a:close/>
                <a:moveTo>
                  <a:pt x="80" y="71"/>
                </a:moveTo>
                <a:cubicBezTo>
                  <a:pt x="80" y="71"/>
                  <a:pt x="80" y="71"/>
                  <a:pt x="80" y="71"/>
                </a:cubicBezTo>
                <a:cubicBezTo>
                  <a:pt x="80" y="71"/>
                  <a:pt x="80" y="71"/>
                  <a:pt x="81" y="71"/>
                </a:cubicBezTo>
                <a:cubicBezTo>
                  <a:pt x="80" y="71"/>
                  <a:pt x="80" y="71"/>
                  <a:pt x="80" y="71"/>
                </a:cubicBezTo>
                <a:close/>
                <a:moveTo>
                  <a:pt x="82" y="70"/>
                </a:moveTo>
                <a:cubicBezTo>
                  <a:pt x="82" y="70"/>
                  <a:pt x="82" y="70"/>
                  <a:pt x="82" y="70"/>
                </a:cubicBezTo>
                <a:cubicBezTo>
                  <a:pt x="82" y="70"/>
                  <a:pt x="82" y="70"/>
                  <a:pt x="82" y="70"/>
                </a:cubicBezTo>
                <a:cubicBezTo>
                  <a:pt x="82" y="70"/>
                  <a:pt x="82" y="70"/>
                  <a:pt x="82" y="70"/>
                </a:cubicBezTo>
                <a:close/>
                <a:moveTo>
                  <a:pt x="78" y="65"/>
                </a:moveTo>
                <a:cubicBezTo>
                  <a:pt x="78" y="65"/>
                  <a:pt x="78" y="64"/>
                  <a:pt x="78" y="64"/>
                </a:cubicBezTo>
                <a:cubicBezTo>
                  <a:pt x="78" y="65"/>
                  <a:pt x="78" y="66"/>
                  <a:pt x="78" y="65"/>
                </a:cubicBezTo>
                <a:close/>
                <a:moveTo>
                  <a:pt x="78" y="65"/>
                </a:moveTo>
                <a:cubicBezTo>
                  <a:pt x="79" y="64"/>
                  <a:pt x="79" y="64"/>
                  <a:pt x="80" y="64"/>
                </a:cubicBezTo>
                <a:cubicBezTo>
                  <a:pt x="80" y="65"/>
                  <a:pt x="79" y="65"/>
                  <a:pt x="78" y="65"/>
                </a:cubicBezTo>
                <a:close/>
                <a:moveTo>
                  <a:pt x="80" y="64"/>
                </a:moveTo>
                <a:cubicBezTo>
                  <a:pt x="80" y="64"/>
                  <a:pt x="81" y="64"/>
                  <a:pt x="81" y="64"/>
                </a:cubicBezTo>
                <a:cubicBezTo>
                  <a:pt x="81" y="64"/>
                  <a:pt x="81" y="65"/>
                  <a:pt x="80" y="64"/>
                </a:cubicBezTo>
                <a:close/>
                <a:moveTo>
                  <a:pt x="81" y="69"/>
                </a:moveTo>
                <a:cubicBezTo>
                  <a:pt x="81" y="68"/>
                  <a:pt x="81" y="69"/>
                  <a:pt x="82" y="69"/>
                </a:cubicBezTo>
                <a:cubicBezTo>
                  <a:pt x="81" y="69"/>
                  <a:pt x="81" y="69"/>
                  <a:pt x="81" y="69"/>
                </a:cubicBezTo>
                <a:close/>
                <a:moveTo>
                  <a:pt x="82" y="70"/>
                </a:moveTo>
                <a:cubicBezTo>
                  <a:pt x="82" y="70"/>
                  <a:pt x="81" y="70"/>
                  <a:pt x="81" y="70"/>
                </a:cubicBezTo>
                <a:cubicBezTo>
                  <a:pt x="81" y="70"/>
                  <a:pt x="81" y="70"/>
                  <a:pt x="82" y="70"/>
                </a:cubicBezTo>
                <a:cubicBezTo>
                  <a:pt x="82" y="70"/>
                  <a:pt x="82" y="70"/>
                  <a:pt x="82" y="70"/>
                </a:cubicBezTo>
                <a:close/>
                <a:moveTo>
                  <a:pt x="82" y="72"/>
                </a:moveTo>
                <a:cubicBezTo>
                  <a:pt x="82" y="72"/>
                  <a:pt x="81" y="72"/>
                  <a:pt x="81" y="71"/>
                </a:cubicBezTo>
                <a:cubicBezTo>
                  <a:pt x="81" y="71"/>
                  <a:pt x="82" y="71"/>
                  <a:pt x="82" y="71"/>
                </a:cubicBezTo>
                <a:cubicBezTo>
                  <a:pt x="82" y="72"/>
                  <a:pt x="82" y="72"/>
                  <a:pt x="82" y="72"/>
                </a:cubicBezTo>
                <a:cubicBezTo>
                  <a:pt x="82" y="72"/>
                  <a:pt x="82" y="71"/>
                  <a:pt x="82" y="71"/>
                </a:cubicBezTo>
                <a:cubicBezTo>
                  <a:pt x="82" y="71"/>
                  <a:pt x="82" y="71"/>
                  <a:pt x="83" y="71"/>
                </a:cubicBezTo>
                <a:cubicBezTo>
                  <a:pt x="82" y="71"/>
                  <a:pt x="82" y="71"/>
                  <a:pt x="82" y="72"/>
                </a:cubicBezTo>
                <a:close/>
                <a:moveTo>
                  <a:pt x="84" y="69"/>
                </a:moveTo>
                <a:cubicBezTo>
                  <a:pt x="84" y="69"/>
                  <a:pt x="84" y="69"/>
                  <a:pt x="84" y="69"/>
                </a:cubicBezTo>
                <a:cubicBezTo>
                  <a:pt x="84" y="69"/>
                  <a:pt x="84" y="69"/>
                  <a:pt x="84" y="69"/>
                </a:cubicBezTo>
                <a:cubicBezTo>
                  <a:pt x="84" y="69"/>
                  <a:pt x="84" y="69"/>
                  <a:pt x="84" y="69"/>
                </a:cubicBezTo>
                <a:cubicBezTo>
                  <a:pt x="84" y="69"/>
                  <a:pt x="84" y="69"/>
                  <a:pt x="84" y="69"/>
                </a:cubicBezTo>
                <a:close/>
                <a:moveTo>
                  <a:pt x="84" y="68"/>
                </a:moveTo>
                <a:cubicBezTo>
                  <a:pt x="84" y="68"/>
                  <a:pt x="84" y="68"/>
                  <a:pt x="83" y="68"/>
                </a:cubicBezTo>
                <a:cubicBezTo>
                  <a:pt x="83" y="67"/>
                  <a:pt x="84" y="68"/>
                  <a:pt x="84" y="68"/>
                </a:cubicBezTo>
                <a:close/>
                <a:moveTo>
                  <a:pt x="87" y="70"/>
                </a:moveTo>
                <a:cubicBezTo>
                  <a:pt x="87" y="70"/>
                  <a:pt x="87" y="70"/>
                  <a:pt x="87" y="71"/>
                </a:cubicBezTo>
                <a:cubicBezTo>
                  <a:pt x="87" y="71"/>
                  <a:pt x="87" y="71"/>
                  <a:pt x="87" y="71"/>
                </a:cubicBezTo>
                <a:cubicBezTo>
                  <a:pt x="87" y="70"/>
                  <a:pt x="87" y="70"/>
                  <a:pt x="87" y="70"/>
                </a:cubicBezTo>
                <a:close/>
                <a:moveTo>
                  <a:pt x="87" y="68"/>
                </a:moveTo>
                <a:cubicBezTo>
                  <a:pt x="87" y="68"/>
                  <a:pt x="87" y="68"/>
                  <a:pt x="87" y="68"/>
                </a:cubicBezTo>
                <a:cubicBezTo>
                  <a:pt x="87" y="68"/>
                  <a:pt x="87" y="68"/>
                  <a:pt x="87" y="68"/>
                </a:cubicBezTo>
                <a:close/>
                <a:moveTo>
                  <a:pt x="87" y="69"/>
                </a:moveTo>
                <a:cubicBezTo>
                  <a:pt x="87" y="69"/>
                  <a:pt x="87" y="69"/>
                  <a:pt x="87" y="69"/>
                </a:cubicBezTo>
                <a:cubicBezTo>
                  <a:pt x="87" y="69"/>
                  <a:pt x="87" y="69"/>
                  <a:pt x="87" y="69"/>
                </a:cubicBezTo>
                <a:cubicBezTo>
                  <a:pt x="87" y="69"/>
                  <a:pt x="87" y="69"/>
                  <a:pt x="87" y="69"/>
                </a:cubicBezTo>
                <a:close/>
                <a:moveTo>
                  <a:pt x="86" y="64"/>
                </a:moveTo>
                <a:cubicBezTo>
                  <a:pt x="85" y="64"/>
                  <a:pt x="85" y="64"/>
                  <a:pt x="85" y="64"/>
                </a:cubicBezTo>
                <a:cubicBezTo>
                  <a:pt x="85" y="64"/>
                  <a:pt x="85" y="63"/>
                  <a:pt x="86" y="64"/>
                </a:cubicBezTo>
                <a:close/>
                <a:moveTo>
                  <a:pt x="85" y="69"/>
                </a:moveTo>
                <a:cubicBezTo>
                  <a:pt x="85" y="69"/>
                  <a:pt x="85" y="69"/>
                  <a:pt x="85" y="69"/>
                </a:cubicBezTo>
                <a:cubicBezTo>
                  <a:pt x="85" y="69"/>
                  <a:pt x="85" y="69"/>
                  <a:pt x="85" y="69"/>
                </a:cubicBezTo>
                <a:cubicBezTo>
                  <a:pt x="85" y="69"/>
                  <a:pt x="85" y="69"/>
                  <a:pt x="85" y="69"/>
                </a:cubicBezTo>
                <a:close/>
                <a:moveTo>
                  <a:pt x="85" y="70"/>
                </a:moveTo>
                <a:cubicBezTo>
                  <a:pt x="85" y="70"/>
                  <a:pt x="85" y="70"/>
                  <a:pt x="85" y="70"/>
                </a:cubicBezTo>
                <a:cubicBezTo>
                  <a:pt x="85" y="70"/>
                  <a:pt x="85" y="70"/>
                  <a:pt x="85" y="70"/>
                </a:cubicBezTo>
                <a:cubicBezTo>
                  <a:pt x="85" y="70"/>
                  <a:pt x="85" y="70"/>
                  <a:pt x="85" y="70"/>
                </a:cubicBezTo>
                <a:close/>
                <a:moveTo>
                  <a:pt x="85" y="71"/>
                </a:moveTo>
                <a:cubicBezTo>
                  <a:pt x="85" y="71"/>
                  <a:pt x="84" y="71"/>
                  <a:pt x="84" y="71"/>
                </a:cubicBezTo>
                <a:cubicBezTo>
                  <a:pt x="84" y="71"/>
                  <a:pt x="84" y="71"/>
                  <a:pt x="84" y="71"/>
                </a:cubicBezTo>
                <a:cubicBezTo>
                  <a:pt x="84" y="70"/>
                  <a:pt x="85" y="70"/>
                  <a:pt x="85" y="70"/>
                </a:cubicBezTo>
                <a:cubicBezTo>
                  <a:pt x="85" y="70"/>
                  <a:pt x="85" y="71"/>
                  <a:pt x="85" y="71"/>
                </a:cubicBezTo>
                <a:cubicBezTo>
                  <a:pt x="85" y="71"/>
                  <a:pt x="85" y="71"/>
                  <a:pt x="85" y="71"/>
                </a:cubicBezTo>
                <a:cubicBezTo>
                  <a:pt x="85" y="71"/>
                  <a:pt x="85" y="71"/>
                  <a:pt x="85" y="71"/>
                </a:cubicBezTo>
                <a:close/>
                <a:moveTo>
                  <a:pt x="85" y="84"/>
                </a:moveTo>
                <a:cubicBezTo>
                  <a:pt x="85" y="84"/>
                  <a:pt x="85" y="84"/>
                  <a:pt x="85" y="84"/>
                </a:cubicBezTo>
                <a:cubicBezTo>
                  <a:pt x="85" y="84"/>
                  <a:pt x="85" y="84"/>
                  <a:pt x="85" y="84"/>
                </a:cubicBezTo>
                <a:cubicBezTo>
                  <a:pt x="85" y="84"/>
                  <a:pt x="85" y="83"/>
                  <a:pt x="85" y="83"/>
                </a:cubicBezTo>
                <a:cubicBezTo>
                  <a:pt x="86" y="83"/>
                  <a:pt x="85" y="83"/>
                  <a:pt x="85" y="84"/>
                </a:cubicBezTo>
                <a:close/>
                <a:moveTo>
                  <a:pt x="85" y="68"/>
                </a:moveTo>
                <a:cubicBezTo>
                  <a:pt x="85" y="68"/>
                  <a:pt x="86" y="68"/>
                  <a:pt x="86" y="68"/>
                </a:cubicBezTo>
                <a:cubicBezTo>
                  <a:pt x="86" y="68"/>
                  <a:pt x="85" y="69"/>
                  <a:pt x="85" y="68"/>
                </a:cubicBezTo>
                <a:close/>
                <a:moveTo>
                  <a:pt x="86" y="71"/>
                </a:moveTo>
                <a:cubicBezTo>
                  <a:pt x="86" y="71"/>
                  <a:pt x="86" y="71"/>
                  <a:pt x="86" y="71"/>
                </a:cubicBezTo>
                <a:cubicBezTo>
                  <a:pt x="86" y="71"/>
                  <a:pt x="86" y="71"/>
                  <a:pt x="86" y="71"/>
                </a:cubicBezTo>
                <a:cubicBezTo>
                  <a:pt x="86" y="71"/>
                  <a:pt x="86" y="71"/>
                  <a:pt x="86" y="71"/>
                </a:cubicBezTo>
                <a:close/>
                <a:moveTo>
                  <a:pt x="86" y="71"/>
                </a:moveTo>
                <a:cubicBezTo>
                  <a:pt x="86" y="71"/>
                  <a:pt x="86" y="71"/>
                  <a:pt x="86" y="71"/>
                </a:cubicBezTo>
                <a:cubicBezTo>
                  <a:pt x="86" y="70"/>
                  <a:pt x="86" y="70"/>
                  <a:pt x="86" y="70"/>
                </a:cubicBezTo>
                <a:cubicBezTo>
                  <a:pt x="86" y="70"/>
                  <a:pt x="86" y="70"/>
                  <a:pt x="86" y="70"/>
                </a:cubicBezTo>
                <a:cubicBezTo>
                  <a:pt x="87" y="70"/>
                  <a:pt x="86" y="70"/>
                  <a:pt x="86" y="71"/>
                </a:cubicBezTo>
                <a:close/>
                <a:moveTo>
                  <a:pt x="87" y="84"/>
                </a:moveTo>
                <a:cubicBezTo>
                  <a:pt x="87" y="83"/>
                  <a:pt x="87" y="83"/>
                  <a:pt x="87" y="83"/>
                </a:cubicBezTo>
                <a:cubicBezTo>
                  <a:pt x="87" y="83"/>
                  <a:pt x="87" y="83"/>
                  <a:pt x="87" y="83"/>
                </a:cubicBezTo>
                <a:cubicBezTo>
                  <a:pt x="87" y="83"/>
                  <a:pt x="87" y="83"/>
                  <a:pt x="87" y="84"/>
                </a:cubicBezTo>
                <a:close/>
                <a:moveTo>
                  <a:pt x="87" y="83"/>
                </a:moveTo>
                <a:cubicBezTo>
                  <a:pt x="87" y="83"/>
                  <a:pt x="87" y="83"/>
                  <a:pt x="87" y="83"/>
                </a:cubicBezTo>
                <a:cubicBezTo>
                  <a:pt x="87" y="83"/>
                  <a:pt x="87" y="83"/>
                  <a:pt x="88" y="83"/>
                </a:cubicBezTo>
                <a:cubicBezTo>
                  <a:pt x="87" y="83"/>
                  <a:pt x="87" y="83"/>
                  <a:pt x="87" y="83"/>
                </a:cubicBezTo>
                <a:close/>
                <a:moveTo>
                  <a:pt x="88" y="59"/>
                </a:moveTo>
                <a:cubicBezTo>
                  <a:pt x="87" y="59"/>
                  <a:pt x="87" y="59"/>
                  <a:pt x="87" y="59"/>
                </a:cubicBezTo>
                <a:cubicBezTo>
                  <a:pt x="88" y="59"/>
                  <a:pt x="88" y="58"/>
                  <a:pt x="88" y="58"/>
                </a:cubicBezTo>
                <a:cubicBezTo>
                  <a:pt x="89" y="58"/>
                  <a:pt x="88" y="58"/>
                  <a:pt x="88" y="59"/>
                </a:cubicBezTo>
                <a:cubicBezTo>
                  <a:pt x="88" y="59"/>
                  <a:pt x="88" y="59"/>
                  <a:pt x="88" y="59"/>
                </a:cubicBezTo>
                <a:close/>
                <a:moveTo>
                  <a:pt x="88" y="67"/>
                </a:moveTo>
                <a:cubicBezTo>
                  <a:pt x="88" y="67"/>
                  <a:pt x="88" y="68"/>
                  <a:pt x="88" y="68"/>
                </a:cubicBezTo>
                <a:cubicBezTo>
                  <a:pt x="88" y="68"/>
                  <a:pt x="88" y="67"/>
                  <a:pt x="88" y="67"/>
                </a:cubicBezTo>
                <a:cubicBezTo>
                  <a:pt x="88" y="67"/>
                  <a:pt x="88" y="67"/>
                  <a:pt x="89" y="67"/>
                </a:cubicBezTo>
                <a:cubicBezTo>
                  <a:pt x="89" y="67"/>
                  <a:pt x="89" y="67"/>
                  <a:pt x="89" y="67"/>
                </a:cubicBezTo>
                <a:cubicBezTo>
                  <a:pt x="89" y="67"/>
                  <a:pt x="89" y="67"/>
                  <a:pt x="88" y="67"/>
                </a:cubicBezTo>
                <a:close/>
                <a:moveTo>
                  <a:pt x="89" y="73"/>
                </a:moveTo>
                <a:cubicBezTo>
                  <a:pt x="89" y="73"/>
                  <a:pt x="89" y="73"/>
                  <a:pt x="89" y="73"/>
                </a:cubicBezTo>
                <a:cubicBezTo>
                  <a:pt x="89" y="73"/>
                  <a:pt x="89" y="73"/>
                  <a:pt x="89" y="73"/>
                </a:cubicBezTo>
                <a:cubicBezTo>
                  <a:pt x="89" y="73"/>
                  <a:pt x="89" y="72"/>
                  <a:pt x="89" y="73"/>
                </a:cubicBezTo>
                <a:close/>
                <a:moveTo>
                  <a:pt x="89" y="68"/>
                </a:moveTo>
                <a:cubicBezTo>
                  <a:pt x="89" y="68"/>
                  <a:pt x="89" y="68"/>
                  <a:pt x="89" y="67"/>
                </a:cubicBezTo>
                <a:cubicBezTo>
                  <a:pt x="89" y="68"/>
                  <a:pt x="89" y="68"/>
                  <a:pt x="89" y="68"/>
                </a:cubicBezTo>
                <a:cubicBezTo>
                  <a:pt x="89" y="68"/>
                  <a:pt x="89" y="68"/>
                  <a:pt x="89" y="68"/>
                </a:cubicBezTo>
                <a:close/>
                <a:moveTo>
                  <a:pt x="89" y="67"/>
                </a:moveTo>
                <a:cubicBezTo>
                  <a:pt x="89" y="67"/>
                  <a:pt x="89" y="67"/>
                  <a:pt x="89" y="67"/>
                </a:cubicBezTo>
                <a:cubicBezTo>
                  <a:pt x="89" y="67"/>
                  <a:pt x="89" y="67"/>
                  <a:pt x="90" y="67"/>
                </a:cubicBezTo>
                <a:cubicBezTo>
                  <a:pt x="90" y="67"/>
                  <a:pt x="89" y="67"/>
                  <a:pt x="89" y="67"/>
                </a:cubicBezTo>
                <a:close/>
                <a:moveTo>
                  <a:pt x="89" y="58"/>
                </a:moveTo>
                <a:cubicBezTo>
                  <a:pt x="89" y="58"/>
                  <a:pt x="89" y="57"/>
                  <a:pt x="90" y="57"/>
                </a:cubicBezTo>
                <a:cubicBezTo>
                  <a:pt x="90" y="58"/>
                  <a:pt x="90" y="58"/>
                  <a:pt x="89" y="58"/>
                </a:cubicBezTo>
                <a:cubicBezTo>
                  <a:pt x="90" y="58"/>
                  <a:pt x="90" y="58"/>
                  <a:pt x="90" y="59"/>
                </a:cubicBezTo>
                <a:cubicBezTo>
                  <a:pt x="90" y="59"/>
                  <a:pt x="89" y="59"/>
                  <a:pt x="89" y="58"/>
                </a:cubicBezTo>
                <a:close/>
                <a:moveTo>
                  <a:pt x="90" y="68"/>
                </a:moveTo>
                <a:cubicBezTo>
                  <a:pt x="90" y="68"/>
                  <a:pt x="90" y="68"/>
                  <a:pt x="90" y="68"/>
                </a:cubicBezTo>
                <a:cubicBezTo>
                  <a:pt x="90" y="68"/>
                  <a:pt x="90" y="68"/>
                  <a:pt x="90" y="67"/>
                </a:cubicBezTo>
                <a:cubicBezTo>
                  <a:pt x="90" y="68"/>
                  <a:pt x="90" y="68"/>
                  <a:pt x="90" y="68"/>
                </a:cubicBezTo>
                <a:close/>
                <a:moveTo>
                  <a:pt x="90" y="67"/>
                </a:moveTo>
                <a:cubicBezTo>
                  <a:pt x="90" y="67"/>
                  <a:pt x="90" y="67"/>
                  <a:pt x="90" y="67"/>
                </a:cubicBezTo>
                <a:cubicBezTo>
                  <a:pt x="90" y="67"/>
                  <a:pt x="90" y="67"/>
                  <a:pt x="90" y="67"/>
                </a:cubicBezTo>
                <a:cubicBezTo>
                  <a:pt x="90" y="67"/>
                  <a:pt x="90" y="67"/>
                  <a:pt x="90" y="67"/>
                </a:cubicBezTo>
                <a:close/>
                <a:moveTo>
                  <a:pt x="90" y="67"/>
                </a:moveTo>
                <a:cubicBezTo>
                  <a:pt x="90" y="67"/>
                  <a:pt x="90" y="67"/>
                  <a:pt x="90" y="67"/>
                </a:cubicBezTo>
                <a:cubicBezTo>
                  <a:pt x="90" y="67"/>
                  <a:pt x="91" y="67"/>
                  <a:pt x="91" y="67"/>
                </a:cubicBezTo>
                <a:cubicBezTo>
                  <a:pt x="91" y="67"/>
                  <a:pt x="91" y="67"/>
                  <a:pt x="90" y="67"/>
                </a:cubicBezTo>
                <a:close/>
                <a:moveTo>
                  <a:pt x="90" y="58"/>
                </a:moveTo>
                <a:cubicBezTo>
                  <a:pt x="91" y="59"/>
                  <a:pt x="91" y="58"/>
                  <a:pt x="91" y="58"/>
                </a:cubicBezTo>
                <a:cubicBezTo>
                  <a:pt x="91" y="58"/>
                  <a:pt x="91" y="59"/>
                  <a:pt x="91" y="59"/>
                </a:cubicBezTo>
                <a:cubicBezTo>
                  <a:pt x="91" y="59"/>
                  <a:pt x="90" y="59"/>
                  <a:pt x="90" y="58"/>
                </a:cubicBezTo>
                <a:close/>
                <a:moveTo>
                  <a:pt x="91" y="60"/>
                </a:moveTo>
                <a:cubicBezTo>
                  <a:pt x="92" y="60"/>
                  <a:pt x="91" y="61"/>
                  <a:pt x="91" y="61"/>
                </a:cubicBezTo>
                <a:cubicBezTo>
                  <a:pt x="91" y="60"/>
                  <a:pt x="91" y="60"/>
                  <a:pt x="91" y="60"/>
                </a:cubicBezTo>
                <a:close/>
                <a:moveTo>
                  <a:pt x="91" y="67"/>
                </a:moveTo>
                <a:cubicBezTo>
                  <a:pt x="91" y="67"/>
                  <a:pt x="91" y="67"/>
                  <a:pt x="91" y="67"/>
                </a:cubicBezTo>
                <a:cubicBezTo>
                  <a:pt x="91" y="67"/>
                  <a:pt x="91" y="67"/>
                  <a:pt x="91" y="66"/>
                </a:cubicBezTo>
                <a:cubicBezTo>
                  <a:pt x="91" y="67"/>
                  <a:pt x="91" y="67"/>
                  <a:pt x="91" y="67"/>
                </a:cubicBezTo>
                <a:cubicBezTo>
                  <a:pt x="91" y="67"/>
                  <a:pt x="91" y="67"/>
                  <a:pt x="91" y="67"/>
                </a:cubicBezTo>
                <a:close/>
                <a:moveTo>
                  <a:pt x="91" y="68"/>
                </a:moveTo>
                <a:cubicBezTo>
                  <a:pt x="91" y="68"/>
                  <a:pt x="91" y="68"/>
                  <a:pt x="91" y="68"/>
                </a:cubicBezTo>
                <a:cubicBezTo>
                  <a:pt x="91" y="68"/>
                  <a:pt x="91" y="68"/>
                  <a:pt x="91" y="68"/>
                </a:cubicBezTo>
                <a:cubicBezTo>
                  <a:pt x="91" y="68"/>
                  <a:pt x="91" y="68"/>
                  <a:pt x="91" y="68"/>
                </a:cubicBezTo>
                <a:close/>
                <a:moveTo>
                  <a:pt x="91" y="67"/>
                </a:moveTo>
                <a:cubicBezTo>
                  <a:pt x="91" y="67"/>
                  <a:pt x="91" y="67"/>
                  <a:pt x="91" y="67"/>
                </a:cubicBezTo>
                <a:cubicBezTo>
                  <a:pt x="91" y="67"/>
                  <a:pt x="91" y="67"/>
                  <a:pt x="92" y="66"/>
                </a:cubicBezTo>
                <a:cubicBezTo>
                  <a:pt x="92" y="67"/>
                  <a:pt x="92" y="67"/>
                  <a:pt x="92" y="67"/>
                </a:cubicBezTo>
                <a:cubicBezTo>
                  <a:pt x="92" y="67"/>
                  <a:pt x="91" y="67"/>
                  <a:pt x="91" y="67"/>
                </a:cubicBezTo>
                <a:close/>
                <a:moveTo>
                  <a:pt x="93" y="67"/>
                </a:moveTo>
                <a:cubicBezTo>
                  <a:pt x="93" y="66"/>
                  <a:pt x="93" y="66"/>
                  <a:pt x="93" y="66"/>
                </a:cubicBezTo>
                <a:cubicBezTo>
                  <a:pt x="93" y="67"/>
                  <a:pt x="93" y="67"/>
                  <a:pt x="93" y="67"/>
                </a:cubicBezTo>
                <a:close/>
                <a:moveTo>
                  <a:pt x="92" y="58"/>
                </a:moveTo>
                <a:cubicBezTo>
                  <a:pt x="92" y="58"/>
                  <a:pt x="92" y="58"/>
                  <a:pt x="92" y="58"/>
                </a:cubicBezTo>
                <a:cubicBezTo>
                  <a:pt x="92" y="58"/>
                  <a:pt x="93" y="58"/>
                  <a:pt x="93" y="58"/>
                </a:cubicBezTo>
                <a:cubicBezTo>
                  <a:pt x="93" y="58"/>
                  <a:pt x="92" y="58"/>
                  <a:pt x="92" y="58"/>
                </a:cubicBezTo>
                <a:close/>
                <a:moveTo>
                  <a:pt x="39" y="102"/>
                </a:moveTo>
                <a:cubicBezTo>
                  <a:pt x="39" y="102"/>
                  <a:pt x="39" y="101"/>
                  <a:pt x="39" y="101"/>
                </a:cubicBezTo>
                <a:cubicBezTo>
                  <a:pt x="39" y="101"/>
                  <a:pt x="39" y="102"/>
                  <a:pt x="39" y="102"/>
                </a:cubicBezTo>
                <a:close/>
                <a:moveTo>
                  <a:pt x="40" y="102"/>
                </a:moveTo>
                <a:cubicBezTo>
                  <a:pt x="41" y="102"/>
                  <a:pt x="40" y="102"/>
                  <a:pt x="40" y="101"/>
                </a:cubicBezTo>
                <a:cubicBezTo>
                  <a:pt x="41" y="102"/>
                  <a:pt x="41" y="102"/>
                  <a:pt x="41" y="102"/>
                </a:cubicBezTo>
                <a:cubicBezTo>
                  <a:pt x="41" y="102"/>
                  <a:pt x="41" y="102"/>
                  <a:pt x="40" y="102"/>
                </a:cubicBezTo>
                <a:close/>
                <a:moveTo>
                  <a:pt x="19" y="120"/>
                </a:moveTo>
                <a:cubicBezTo>
                  <a:pt x="19" y="119"/>
                  <a:pt x="19" y="120"/>
                  <a:pt x="18" y="120"/>
                </a:cubicBezTo>
                <a:cubicBezTo>
                  <a:pt x="18" y="119"/>
                  <a:pt x="19" y="119"/>
                  <a:pt x="19" y="119"/>
                </a:cubicBezTo>
                <a:cubicBezTo>
                  <a:pt x="19" y="119"/>
                  <a:pt x="19" y="120"/>
                  <a:pt x="19" y="120"/>
                </a:cubicBezTo>
                <a:close/>
                <a:moveTo>
                  <a:pt x="33" y="118"/>
                </a:moveTo>
                <a:cubicBezTo>
                  <a:pt x="33" y="117"/>
                  <a:pt x="34" y="118"/>
                  <a:pt x="34" y="118"/>
                </a:cubicBezTo>
                <a:cubicBezTo>
                  <a:pt x="34" y="118"/>
                  <a:pt x="34" y="118"/>
                  <a:pt x="33" y="118"/>
                </a:cubicBezTo>
                <a:close/>
                <a:moveTo>
                  <a:pt x="43" y="110"/>
                </a:moveTo>
                <a:cubicBezTo>
                  <a:pt x="43" y="109"/>
                  <a:pt x="44" y="109"/>
                  <a:pt x="44" y="109"/>
                </a:cubicBezTo>
                <a:cubicBezTo>
                  <a:pt x="44" y="109"/>
                  <a:pt x="44" y="110"/>
                  <a:pt x="43" y="110"/>
                </a:cubicBezTo>
                <a:close/>
                <a:moveTo>
                  <a:pt x="49" y="99"/>
                </a:moveTo>
                <a:cubicBezTo>
                  <a:pt x="49" y="99"/>
                  <a:pt x="48" y="99"/>
                  <a:pt x="48" y="99"/>
                </a:cubicBezTo>
                <a:cubicBezTo>
                  <a:pt x="48" y="99"/>
                  <a:pt x="49" y="98"/>
                  <a:pt x="49" y="99"/>
                </a:cubicBezTo>
                <a:close/>
                <a:moveTo>
                  <a:pt x="41" y="104"/>
                </a:moveTo>
                <a:cubicBezTo>
                  <a:pt x="41" y="104"/>
                  <a:pt x="42" y="104"/>
                  <a:pt x="41" y="103"/>
                </a:cubicBezTo>
                <a:cubicBezTo>
                  <a:pt x="41" y="103"/>
                  <a:pt x="41" y="103"/>
                  <a:pt x="42" y="103"/>
                </a:cubicBezTo>
                <a:cubicBezTo>
                  <a:pt x="41" y="103"/>
                  <a:pt x="42" y="105"/>
                  <a:pt x="41" y="104"/>
                </a:cubicBezTo>
                <a:close/>
                <a:moveTo>
                  <a:pt x="45" y="104"/>
                </a:moveTo>
                <a:cubicBezTo>
                  <a:pt x="44" y="103"/>
                  <a:pt x="45" y="104"/>
                  <a:pt x="44" y="103"/>
                </a:cubicBezTo>
                <a:cubicBezTo>
                  <a:pt x="44" y="104"/>
                  <a:pt x="43" y="104"/>
                  <a:pt x="43" y="104"/>
                </a:cubicBezTo>
                <a:cubicBezTo>
                  <a:pt x="43" y="104"/>
                  <a:pt x="43" y="104"/>
                  <a:pt x="43" y="103"/>
                </a:cubicBezTo>
                <a:cubicBezTo>
                  <a:pt x="43" y="104"/>
                  <a:pt x="42" y="104"/>
                  <a:pt x="42" y="104"/>
                </a:cubicBezTo>
                <a:cubicBezTo>
                  <a:pt x="42" y="103"/>
                  <a:pt x="42" y="103"/>
                  <a:pt x="43" y="104"/>
                </a:cubicBezTo>
                <a:cubicBezTo>
                  <a:pt x="43" y="103"/>
                  <a:pt x="43" y="103"/>
                  <a:pt x="43" y="102"/>
                </a:cubicBezTo>
                <a:cubicBezTo>
                  <a:pt x="44" y="103"/>
                  <a:pt x="44" y="101"/>
                  <a:pt x="45" y="102"/>
                </a:cubicBezTo>
                <a:cubicBezTo>
                  <a:pt x="45" y="101"/>
                  <a:pt x="46" y="101"/>
                  <a:pt x="46" y="102"/>
                </a:cubicBezTo>
                <a:cubicBezTo>
                  <a:pt x="45" y="102"/>
                  <a:pt x="46" y="103"/>
                  <a:pt x="45" y="104"/>
                </a:cubicBezTo>
                <a:close/>
                <a:moveTo>
                  <a:pt x="48" y="117"/>
                </a:moveTo>
                <a:cubicBezTo>
                  <a:pt x="48" y="117"/>
                  <a:pt x="48" y="117"/>
                  <a:pt x="49" y="117"/>
                </a:cubicBezTo>
                <a:cubicBezTo>
                  <a:pt x="49" y="118"/>
                  <a:pt x="48" y="118"/>
                  <a:pt x="48" y="117"/>
                </a:cubicBezTo>
                <a:close/>
                <a:moveTo>
                  <a:pt x="50" y="102"/>
                </a:moveTo>
                <a:cubicBezTo>
                  <a:pt x="50" y="102"/>
                  <a:pt x="49" y="102"/>
                  <a:pt x="49" y="103"/>
                </a:cubicBezTo>
                <a:cubicBezTo>
                  <a:pt x="49" y="103"/>
                  <a:pt x="49" y="103"/>
                  <a:pt x="49" y="102"/>
                </a:cubicBezTo>
                <a:cubicBezTo>
                  <a:pt x="48" y="103"/>
                  <a:pt x="47" y="103"/>
                  <a:pt x="47" y="103"/>
                </a:cubicBezTo>
                <a:cubicBezTo>
                  <a:pt x="47" y="103"/>
                  <a:pt x="47" y="102"/>
                  <a:pt x="46" y="103"/>
                </a:cubicBezTo>
                <a:cubicBezTo>
                  <a:pt x="46" y="103"/>
                  <a:pt x="45" y="102"/>
                  <a:pt x="46" y="102"/>
                </a:cubicBezTo>
                <a:cubicBezTo>
                  <a:pt x="46" y="102"/>
                  <a:pt x="46" y="103"/>
                  <a:pt x="46" y="103"/>
                </a:cubicBezTo>
                <a:cubicBezTo>
                  <a:pt x="46" y="101"/>
                  <a:pt x="47" y="101"/>
                  <a:pt x="48" y="101"/>
                </a:cubicBezTo>
                <a:cubicBezTo>
                  <a:pt x="48" y="101"/>
                  <a:pt x="48" y="101"/>
                  <a:pt x="48" y="101"/>
                </a:cubicBezTo>
                <a:cubicBezTo>
                  <a:pt x="49" y="101"/>
                  <a:pt x="49" y="100"/>
                  <a:pt x="49" y="100"/>
                </a:cubicBezTo>
                <a:cubicBezTo>
                  <a:pt x="50" y="101"/>
                  <a:pt x="49" y="102"/>
                  <a:pt x="48" y="102"/>
                </a:cubicBezTo>
                <a:cubicBezTo>
                  <a:pt x="48" y="102"/>
                  <a:pt x="48" y="102"/>
                  <a:pt x="48" y="102"/>
                </a:cubicBezTo>
                <a:cubicBezTo>
                  <a:pt x="48" y="102"/>
                  <a:pt x="49" y="102"/>
                  <a:pt x="49" y="102"/>
                </a:cubicBezTo>
                <a:cubicBezTo>
                  <a:pt x="49" y="101"/>
                  <a:pt x="50" y="101"/>
                  <a:pt x="50" y="101"/>
                </a:cubicBezTo>
                <a:cubicBezTo>
                  <a:pt x="50" y="101"/>
                  <a:pt x="50" y="102"/>
                  <a:pt x="50" y="102"/>
                </a:cubicBezTo>
                <a:close/>
                <a:moveTo>
                  <a:pt x="51" y="116"/>
                </a:moveTo>
                <a:cubicBezTo>
                  <a:pt x="51" y="116"/>
                  <a:pt x="50" y="116"/>
                  <a:pt x="50" y="116"/>
                </a:cubicBezTo>
                <a:cubicBezTo>
                  <a:pt x="51" y="116"/>
                  <a:pt x="51" y="116"/>
                  <a:pt x="51" y="116"/>
                </a:cubicBezTo>
                <a:cubicBezTo>
                  <a:pt x="51" y="116"/>
                  <a:pt x="51" y="116"/>
                  <a:pt x="51" y="116"/>
                </a:cubicBezTo>
                <a:close/>
                <a:moveTo>
                  <a:pt x="51" y="116"/>
                </a:moveTo>
                <a:cubicBezTo>
                  <a:pt x="51" y="116"/>
                  <a:pt x="51" y="116"/>
                  <a:pt x="51" y="116"/>
                </a:cubicBezTo>
                <a:cubicBezTo>
                  <a:pt x="51" y="116"/>
                  <a:pt x="51" y="116"/>
                  <a:pt x="52" y="116"/>
                </a:cubicBezTo>
                <a:cubicBezTo>
                  <a:pt x="52" y="116"/>
                  <a:pt x="51" y="117"/>
                  <a:pt x="51" y="116"/>
                </a:cubicBezTo>
                <a:close/>
                <a:moveTo>
                  <a:pt x="52" y="101"/>
                </a:moveTo>
                <a:cubicBezTo>
                  <a:pt x="51" y="100"/>
                  <a:pt x="51" y="100"/>
                  <a:pt x="51" y="101"/>
                </a:cubicBezTo>
                <a:cubicBezTo>
                  <a:pt x="50" y="101"/>
                  <a:pt x="50" y="101"/>
                  <a:pt x="50" y="101"/>
                </a:cubicBezTo>
                <a:cubicBezTo>
                  <a:pt x="51" y="100"/>
                  <a:pt x="51" y="100"/>
                  <a:pt x="52" y="100"/>
                </a:cubicBezTo>
                <a:lnTo>
                  <a:pt x="52" y="101"/>
                </a:lnTo>
                <a:close/>
                <a:moveTo>
                  <a:pt x="46" y="120"/>
                </a:moveTo>
                <a:cubicBezTo>
                  <a:pt x="46" y="120"/>
                  <a:pt x="46" y="120"/>
                  <a:pt x="46" y="120"/>
                </a:cubicBezTo>
                <a:cubicBezTo>
                  <a:pt x="46" y="120"/>
                  <a:pt x="47" y="120"/>
                  <a:pt x="47" y="120"/>
                </a:cubicBezTo>
                <a:cubicBezTo>
                  <a:pt x="47" y="120"/>
                  <a:pt x="46" y="120"/>
                  <a:pt x="46" y="120"/>
                </a:cubicBezTo>
                <a:close/>
                <a:moveTo>
                  <a:pt x="27" y="126"/>
                </a:moveTo>
                <a:cubicBezTo>
                  <a:pt x="27" y="126"/>
                  <a:pt x="27" y="126"/>
                  <a:pt x="27" y="125"/>
                </a:cubicBezTo>
                <a:cubicBezTo>
                  <a:pt x="27" y="126"/>
                  <a:pt x="28" y="125"/>
                  <a:pt x="28" y="125"/>
                </a:cubicBezTo>
                <a:cubicBezTo>
                  <a:pt x="28" y="125"/>
                  <a:pt x="28" y="126"/>
                  <a:pt x="28" y="126"/>
                </a:cubicBezTo>
                <a:cubicBezTo>
                  <a:pt x="27" y="126"/>
                  <a:pt x="28" y="126"/>
                  <a:pt x="27" y="126"/>
                </a:cubicBezTo>
                <a:close/>
                <a:moveTo>
                  <a:pt x="35" y="124"/>
                </a:moveTo>
                <a:cubicBezTo>
                  <a:pt x="36" y="124"/>
                  <a:pt x="37" y="124"/>
                  <a:pt x="37" y="124"/>
                </a:cubicBezTo>
                <a:cubicBezTo>
                  <a:pt x="36" y="124"/>
                  <a:pt x="36" y="125"/>
                  <a:pt x="35" y="124"/>
                </a:cubicBezTo>
                <a:close/>
                <a:moveTo>
                  <a:pt x="39" y="124"/>
                </a:moveTo>
                <a:cubicBezTo>
                  <a:pt x="39" y="124"/>
                  <a:pt x="38" y="124"/>
                  <a:pt x="38" y="124"/>
                </a:cubicBezTo>
                <a:cubicBezTo>
                  <a:pt x="38" y="123"/>
                  <a:pt x="39" y="124"/>
                  <a:pt x="39" y="124"/>
                </a:cubicBezTo>
                <a:close/>
                <a:moveTo>
                  <a:pt x="40" y="126"/>
                </a:moveTo>
                <a:cubicBezTo>
                  <a:pt x="40" y="126"/>
                  <a:pt x="40" y="126"/>
                  <a:pt x="40" y="126"/>
                </a:cubicBezTo>
                <a:cubicBezTo>
                  <a:pt x="40" y="126"/>
                  <a:pt x="40" y="126"/>
                  <a:pt x="40" y="126"/>
                </a:cubicBezTo>
                <a:cubicBezTo>
                  <a:pt x="39" y="127"/>
                  <a:pt x="38" y="126"/>
                  <a:pt x="38" y="127"/>
                </a:cubicBezTo>
                <a:cubicBezTo>
                  <a:pt x="38" y="126"/>
                  <a:pt x="38" y="126"/>
                  <a:pt x="38" y="125"/>
                </a:cubicBezTo>
                <a:cubicBezTo>
                  <a:pt x="38" y="125"/>
                  <a:pt x="38" y="125"/>
                  <a:pt x="38" y="125"/>
                </a:cubicBezTo>
                <a:cubicBezTo>
                  <a:pt x="38" y="125"/>
                  <a:pt x="38" y="125"/>
                  <a:pt x="37" y="125"/>
                </a:cubicBezTo>
                <a:cubicBezTo>
                  <a:pt x="37" y="125"/>
                  <a:pt x="38" y="125"/>
                  <a:pt x="38" y="125"/>
                </a:cubicBezTo>
                <a:cubicBezTo>
                  <a:pt x="38" y="125"/>
                  <a:pt x="38" y="125"/>
                  <a:pt x="38" y="125"/>
                </a:cubicBezTo>
                <a:cubicBezTo>
                  <a:pt x="38" y="125"/>
                  <a:pt x="38" y="125"/>
                  <a:pt x="38" y="125"/>
                </a:cubicBezTo>
                <a:cubicBezTo>
                  <a:pt x="38" y="126"/>
                  <a:pt x="38" y="126"/>
                  <a:pt x="38" y="126"/>
                </a:cubicBezTo>
                <a:cubicBezTo>
                  <a:pt x="39" y="126"/>
                  <a:pt x="39" y="126"/>
                  <a:pt x="39" y="126"/>
                </a:cubicBezTo>
                <a:cubicBezTo>
                  <a:pt x="39" y="126"/>
                  <a:pt x="39" y="126"/>
                  <a:pt x="38" y="125"/>
                </a:cubicBezTo>
                <a:cubicBezTo>
                  <a:pt x="39" y="125"/>
                  <a:pt x="39" y="125"/>
                  <a:pt x="39" y="126"/>
                </a:cubicBezTo>
                <a:cubicBezTo>
                  <a:pt x="39" y="126"/>
                  <a:pt x="39" y="126"/>
                  <a:pt x="39" y="126"/>
                </a:cubicBezTo>
                <a:cubicBezTo>
                  <a:pt x="39" y="126"/>
                  <a:pt x="39" y="126"/>
                  <a:pt x="39" y="126"/>
                </a:cubicBezTo>
                <a:cubicBezTo>
                  <a:pt x="39" y="126"/>
                  <a:pt x="40" y="126"/>
                  <a:pt x="40" y="126"/>
                </a:cubicBezTo>
                <a:cubicBezTo>
                  <a:pt x="40" y="126"/>
                  <a:pt x="40" y="126"/>
                  <a:pt x="40" y="126"/>
                </a:cubicBezTo>
                <a:cubicBezTo>
                  <a:pt x="40" y="126"/>
                  <a:pt x="40" y="126"/>
                  <a:pt x="40" y="126"/>
                </a:cubicBezTo>
                <a:close/>
                <a:moveTo>
                  <a:pt x="40" y="126"/>
                </a:moveTo>
                <a:cubicBezTo>
                  <a:pt x="40" y="126"/>
                  <a:pt x="40" y="126"/>
                  <a:pt x="40" y="126"/>
                </a:cubicBezTo>
                <a:cubicBezTo>
                  <a:pt x="40" y="126"/>
                  <a:pt x="40" y="126"/>
                  <a:pt x="40" y="126"/>
                </a:cubicBezTo>
                <a:close/>
                <a:moveTo>
                  <a:pt x="40" y="126"/>
                </a:moveTo>
                <a:cubicBezTo>
                  <a:pt x="40" y="126"/>
                  <a:pt x="40" y="126"/>
                  <a:pt x="40" y="125"/>
                </a:cubicBezTo>
                <a:cubicBezTo>
                  <a:pt x="40" y="125"/>
                  <a:pt x="40" y="125"/>
                  <a:pt x="40" y="125"/>
                </a:cubicBezTo>
                <a:cubicBezTo>
                  <a:pt x="40" y="125"/>
                  <a:pt x="39" y="125"/>
                  <a:pt x="39" y="125"/>
                </a:cubicBezTo>
                <a:cubicBezTo>
                  <a:pt x="39" y="125"/>
                  <a:pt x="39" y="125"/>
                  <a:pt x="39" y="125"/>
                </a:cubicBezTo>
                <a:cubicBezTo>
                  <a:pt x="39" y="125"/>
                  <a:pt x="39" y="125"/>
                  <a:pt x="39" y="125"/>
                </a:cubicBezTo>
                <a:cubicBezTo>
                  <a:pt x="39" y="125"/>
                  <a:pt x="40" y="125"/>
                  <a:pt x="40" y="125"/>
                </a:cubicBezTo>
                <a:cubicBezTo>
                  <a:pt x="40" y="125"/>
                  <a:pt x="40" y="126"/>
                  <a:pt x="40" y="126"/>
                </a:cubicBezTo>
                <a:cubicBezTo>
                  <a:pt x="40" y="126"/>
                  <a:pt x="40" y="126"/>
                  <a:pt x="40" y="126"/>
                </a:cubicBezTo>
                <a:close/>
                <a:moveTo>
                  <a:pt x="40" y="124"/>
                </a:moveTo>
                <a:cubicBezTo>
                  <a:pt x="40" y="124"/>
                  <a:pt x="40" y="124"/>
                  <a:pt x="40" y="124"/>
                </a:cubicBezTo>
                <a:cubicBezTo>
                  <a:pt x="40" y="124"/>
                  <a:pt x="40" y="124"/>
                  <a:pt x="40" y="124"/>
                </a:cubicBezTo>
                <a:cubicBezTo>
                  <a:pt x="40" y="124"/>
                  <a:pt x="40" y="124"/>
                  <a:pt x="40" y="124"/>
                </a:cubicBezTo>
                <a:cubicBezTo>
                  <a:pt x="40" y="124"/>
                  <a:pt x="40" y="124"/>
                  <a:pt x="40" y="124"/>
                </a:cubicBezTo>
                <a:cubicBezTo>
                  <a:pt x="40" y="124"/>
                  <a:pt x="40" y="123"/>
                  <a:pt x="40" y="123"/>
                </a:cubicBezTo>
                <a:cubicBezTo>
                  <a:pt x="40" y="123"/>
                  <a:pt x="40" y="123"/>
                  <a:pt x="41" y="124"/>
                </a:cubicBezTo>
                <a:cubicBezTo>
                  <a:pt x="40" y="123"/>
                  <a:pt x="40" y="124"/>
                  <a:pt x="40" y="124"/>
                </a:cubicBezTo>
                <a:close/>
                <a:moveTo>
                  <a:pt x="45" y="124"/>
                </a:moveTo>
                <a:cubicBezTo>
                  <a:pt x="45" y="124"/>
                  <a:pt x="45" y="124"/>
                  <a:pt x="45" y="124"/>
                </a:cubicBezTo>
                <a:cubicBezTo>
                  <a:pt x="45" y="124"/>
                  <a:pt x="45" y="124"/>
                  <a:pt x="45" y="124"/>
                </a:cubicBezTo>
                <a:cubicBezTo>
                  <a:pt x="45" y="124"/>
                  <a:pt x="45" y="124"/>
                  <a:pt x="45" y="124"/>
                </a:cubicBezTo>
                <a:close/>
                <a:moveTo>
                  <a:pt x="51" y="119"/>
                </a:moveTo>
                <a:cubicBezTo>
                  <a:pt x="51" y="119"/>
                  <a:pt x="51" y="119"/>
                  <a:pt x="51" y="119"/>
                </a:cubicBezTo>
                <a:cubicBezTo>
                  <a:pt x="51" y="120"/>
                  <a:pt x="52" y="119"/>
                  <a:pt x="52" y="120"/>
                </a:cubicBezTo>
                <a:cubicBezTo>
                  <a:pt x="52" y="120"/>
                  <a:pt x="51" y="120"/>
                  <a:pt x="51" y="120"/>
                </a:cubicBezTo>
                <a:cubicBezTo>
                  <a:pt x="51" y="120"/>
                  <a:pt x="51" y="120"/>
                  <a:pt x="51" y="119"/>
                </a:cubicBezTo>
                <a:close/>
                <a:moveTo>
                  <a:pt x="50" y="120"/>
                </a:moveTo>
                <a:cubicBezTo>
                  <a:pt x="50" y="120"/>
                  <a:pt x="50" y="120"/>
                  <a:pt x="50" y="120"/>
                </a:cubicBezTo>
                <a:cubicBezTo>
                  <a:pt x="50" y="120"/>
                  <a:pt x="50" y="120"/>
                  <a:pt x="50" y="120"/>
                </a:cubicBezTo>
                <a:cubicBezTo>
                  <a:pt x="50" y="120"/>
                  <a:pt x="50" y="120"/>
                  <a:pt x="50" y="120"/>
                </a:cubicBezTo>
                <a:cubicBezTo>
                  <a:pt x="50" y="120"/>
                  <a:pt x="50" y="120"/>
                  <a:pt x="50" y="120"/>
                </a:cubicBezTo>
                <a:close/>
                <a:moveTo>
                  <a:pt x="50" y="120"/>
                </a:moveTo>
                <a:cubicBezTo>
                  <a:pt x="50" y="120"/>
                  <a:pt x="50" y="120"/>
                  <a:pt x="51" y="121"/>
                </a:cubicBezTo>
                <a:cubicBezTo>
                  <a:pt x="50" y="121"/>
                  <a:pt x="50" y="121"/>
                  <a:pt x="50" y="121"/>
                </a:cubicBezTo>
                <a:cubicBezTo>
                  <a:pt x="50" y="121"/>
                  <a:pt x="50" y="120"/>
                  <a:pt x="50" y="120"/>
                </a:cubicBezTo>
                <a:cubicBezTo>
                  <a:pt x="50" y="120"/>
                  <a:pt x="50" y="120"/>
                  <a:pt x="50" y="120"/>
                </a:cubicBezTo>
                <a:close/>
                <a:moveTo>
                  <a:pt x="48" y="123"/>
                </a:moveTo>
                <a:cubicBezTo>
                  <a:pt x="48" y="123"/>
                  <a:pt x="48" y="123"/>
                  <a:pt x="47" y="123"/>
                </a:cubicBezTo>
                <a:cubicBezTo>
                  <a:pt x="47" y="123"/>
                  <a:pt x="47" y="123"/>
                  <a:pt x="47" y="123"/>
                </a:cubicBezTo>
                <a:cubicBezTo>
                  <a:pt x="47" y="123"/>
                  <a:pt x="48" y="122"/>
                  <a:pt x="48" y="123"/>
                </a:cubicBezTo>
                <a:cubicBezTo>
                  <a:pt x="48" y="123"/>
                  <a:pt x="48" y="123"/>
                  <a:pt x="48" y="123"/>
                </a:cubicBezTo>
                <a:close/>
                <a:moveTo>
                  <a:pt x="48" y="121"/>
                </a:moveTo>
                <a:cubicBezTo>
                  <a:pt x="48" y="121"/>
                  <a:pt x="49" y="119"/>
                  <a:pt x="49" y="120"/>
                </a:cubicBezTo>
                <a:cubicBezTo>
                  <a:pt x="49" y="120"/>
                  <a:pt x="49" y="121"/>
                  <a:pt x="49" y="122"/>
                </a:cubicBezTo>
                <a:cubicBezTo>
                  <a:pt x="48" y="121"/>
                  <a:pt x="48" y="121"/>
                  <a:pt x="48" y="121"/>
                </a:cubicBezTo>
                <a:close/>
                <a:moveTo>
                  <a:pt x="50" y="123"/>
                </a:moveTo>
                <a:cubicBezTo>
                  <a:pt x="50" y="123"/>
                  <a:pt x="50" y="123"/>
                  <a:pt x="49" y="123"/>
                </a:cubicBezTo>
                <a:cubicBezTo>
                  <a:pt x="49" y="123"/>
                  <a:pt x="49" y="123"/>
                  <a:pt x="49" y="122"/>
                </a:cubicBezTo>
                <a:cubicBezTo>
                  <a:pt x="49" y="123"/>
                  <a:pt x="49" y="123"/>
                  <a:pt x="49" y="123"/>
                </a:cubicBezTo>
                <a:cubicBezTo>
                  <a:pt x="49" y="123"/>
                  <a:pt x="49" y="123"/>
                  <a:pt x="49" y="123"/>
                </a:cubicBezTo>
                <a:cubicBezTo>
                  <a:pt x="49" y="122"/>
                  <a:pt x="49" y="122"/>
                  <a:pt x="50" y="122"/>
                </a:cubicBezTo>
                <a:cubicBezTo>
                  <a:pt x="50" y="122"/>
                  <a:pt x="50" y="122"/>
                  <a:pt x="49" y="122"/>
                </a:cubicBezTo>
                <a:cubicBezTo>
                  <a:pt x="49" y="122"/>
                  <a:pt x="50" y="122"/>
                  <a:pt x="50" y="122"/>
                </a:cubicBezTo>
                <a:cubicBezTo>
                  <a:pt x="50" y="122"/>
                  <a:pt x="49" y="122"/>
                  <a:pt x="49" y="123"/>
                </a:cubicBezTo>
                <a:cubicBezTo>
                  <a:pt x="50" y="123"/>
                  <a:pt x="50" y="123"/>
                  <a:pt x="50" y="123"/>
                </a:cubicBezTo>
                <a:cubicBezTo>
                  <a:pt x="50" y="123"/>
                  <a:pt x="50" y="123"/>
                  <a:pt x="50" y="123"/>
                </a:cubicBezTo>
                <a:close/>
                <a:moveTo>
                  <a:pt x="50" y="122"/>
                </a:moveTo>
                <a:cubicBezTo>
                  <a:pt x="50" y="122"/>
                  <a:pt x="50" y="122"/>
                  <a:pt x="50" y="122"/>
                </a:cubicBezTo>
                <a:cubicBezTo>
                  <a:pt x="50" y="122"/>
                  <a:pt x="50" y="122"/>
                  <a:pt x="50" y="122"/>
                </a:cubicBezTo>
                <a:cubicBezTo>
                  <a:pt x="50" y="122"/>
                  <a:pt x="50" y="122"/>
                  <a:pt x="50" y="122"/>
                </a:cubicBezTo>
                <a:close/>
                <a:moveTo>
                  <a:pt x="51" y="122"/>
                </a:moveTo>
                <a:cubicBezTo>
                  <a:pt x="51" y="122"/>
                  <a:pt x="51" y="123"/>
                  <a:pt x="51" y="123"/>
                </a:cubicBezTo>
                <a:cubicBezTo>
                  <a:pt x="51" y="123"/>
                  <a:pt x="51" y="123"/>
                  <a:pt x="51" y="123"/>
                </a:cubicBezTo>
                <a:cubicBezTo>
                  <a:pt x="51" y="122"/>
                  <a:pt x="51" y="122"/>
                  <a:pt x="51" y="122"/>
                </a:cubicBezTo>
                <a:cubicBezTo>
                  <a:pt x="51" y="121"/>
                  <a:pt x="50" y="122"/>
                  <a:pt x="50" y="121"/>
                </a:cubicBezTo>
                <a:cubicBezTo>
                  <a:pt x="50" y="121"/>
                  <a:pt x="51" y="121"/>
                  <a:pt x="51" y="121"/>
                </a:cubicBezTo>
                <a:cubicBezTo>
                  <a:pt x="51" y="122"/>
                  <a:pt x="51" y="122"/>
                  <a:pt x="52" y="122"/>
                </a:cubicBezTo>
                <a:cubicBezTo>
                  <a:pt x="52" y="122"/>
                  <a:pt x="52" y="122"/>
                  <a:pt x="51" y="122"/>
                </a:cubicBezTo>
                <a:close/>
                <a:moveTo>
                  <a:pt x="51" y="121"/>
                </a:moveTo>
                <a:cubicBezTo>
                  <a:pt x="51" y="120"/>
                  <a:pt x="52" y="120"/>
                  <a:pt x="52" y="121"/>
                </a:cubicBezTo>
                <a:cubicBezTo>
                  <a:pt x="52" y="121"/>
                  <a:pt x="51" y="121"/>
                  <a:pt x="51" y="121"/>
                </a:cubicBezTo>
                <a:close/>
                <a:moveTo>
                  <a:pt x="6" y="141"/>
                </a:moveTo>
                <a:cubicBezTo>
                  <a:pt x="6" y="141"/>
                  <a:pt x="6" y="141"/>
                  <a:pt x="6" y="140"/>
                </a:cubicBezTo>
                <a:cubicBezTo>
                  <a:pt x="7" y="141"/>
                  <a:pt x="7" y="140"/>
                  <a:pt x="7" y="141"/>
                </a:cubicBezTo>
                <a:cubicBezTo>
                  <a:pt x="7" y="141"/>
                  <a:pt x="7" y="141"/>
                  <a:pt x="6" y="141"/>
                </a:cubicBezTo>
                <a:close/>
                <a:moveTo>
                  <a:pt x="10" y="140"/>
                </a:moveTo>
                <a:cubicBezTo>
                  <a:pt x="9" y="140"/>
                  <a:pt x="9" y="141"/>
                  <a:pt x="9" y="140"/>
                </a:cubicBezTo>
                <a:cubicBezTo>
                  <a:pt x="8" y="140"/>
                  <a:pt x="10" y="139"/>
                  <a:pt x="10" y="140"/>
                </a:cubicBezTo>
                <a:close/>
                <a:moveTo>
                  <a:pt x="13" y="141"/>
                </a:moveTo>
                <a:cubicBezTo>
                  <a:pt x="13" y="140"/>
                  <a:pt x="13" y="140"/>
                  <a:pt x="12" y="140"/>
                </a:cubicBezTo>
                <a:cubicBezTo>
                  <a:pt x="13" y="139"/>
                  <a:pt x="13" y="140"/>
                  <a:pt x="14" y="140"/>
                </a:cubicBezTo>
                <a:cubicBezTo>
                  <a:pt x="14" y="141"/>
                  <a:pt x="13" y="140"/>
                  <a:pt x="13" y="141"/>
                </a:cubicBezTo>
                <a:close/>
                <a:moveTo>
                  <a:pt x="18" y="141"/>
                </a:moveTo>
                <a:cubicBezTo>
                  <a:pt x="18" y="141"/>
                  <a:pt x="17" y="141"/>
                  <a:pt x="17" y="142"/>
                </a:cubicBezTo>
                <a:cubicBezTo>
                  <a:pt x="17" y="141"/>
                  <a:pt x="18" y="140"/>
                  <a:pt x="18" y="140"/>
                </a:cubicBezTo>
                <a:cubicBezTo>
                  <a:pt x="18" y="141"/>
                  <a:pt x="18" y="141"/>
                  <a:pt x="18" y="141"/>
                </a:cubicBezTo>
                <a:close/>
                <a:moveTo>
                  <a:pt x="17" y="137"/>
                </a:moveTo>
                <a:cubicBezTo>
                  <a:pt x="17" y="137"/>
                  <a:pt x="17" y="137"/>
                  <a:pt x="17" y="137"/>
                </a:cubicBezTo>
                <a:cubicBezTo>
                  <a:pt x="17" y="137"/>
                  <a:pt x="17" y="137"/>
                  <a:pt x="17" y="137"/>
                </a:cubicBezTo>
                <a:cubicBezTo>
                  <a:pt x="17" y="137"/>
                  <a:pt x="17" y="137"/>
                  <a:pt x="17" y="137"/>
                </a:cubicBezTo>
                <a:close/>
                <a:moveTo>
                  <a:pt x="17" y="138"/>
                </a:moveTo>
                <a:cubicBezTo>
                  <a:pt x="17" y="137"/>
                  <a:pt x="18" y="137"/>
                  <a:pt x="18" y="137"/>
                </a:cubicBezTo>
                <a:cubicBezTo>
                  <a:pt x="18" y="137"/>
                  <a:pt x="18" y="137"/>
                  <a:pt x="18" y="137"/>
                </a:cubicBezTo>
                <a:cubicBezTo>
                  <a:pt x="19" y="137"/>
                  <a:pt x="19" y="137"/>
                  <a:pt x="20" y="137"/>
                </a:cubicBezTo>
                <a:cubicBezTo>
                  <a:pt x="19" y="138"/>
                  <a:pt x="18" y="137"/>
                  <a:pt x="17" y="138"/>
                </a:cubicBezTo>
                <a:close/>
                <a:moveTo>
                  <a:pt x="12" y="147"/>
                </a:moveTo>
                <a:cubicBezTo>
                  <a:pt x="12" y="147"/>
                  <a:pt x="11" y="148"/>
                  <a:pt x="11" y="147"/>
                </a:cubicBezTo>
                <a:cubicBezTo>
                  <a:pt x="12" y="147"/>
                  <a:pt x="12" y="146"/>
                  <a:pt x="12" y="147"/>
                </a:cubicBezTo>
                <a:close/>
                <a:moveTo>
                  <a:pt x="13" y="147"/>
                </a:moveTo>
                <a:cubicBezTo>
                  <a:pt x="13" y="147"/>
                  <a:pt x="13" y="147"/>
                  <a:pt x="13" y="146"/>
                </a:cubicBezTo>
                <a:cubicBezTo>
                  <a:pt x="14" y="147"/>
                  <a:pt x="14" y="147"/>
                  <a:pt x="14" y="147"/>
                </a:cubicBezTo>
                <a:cubicBezTo>
                  <a:pt x="14" y="147"/>
                  <a:pt x="14" y="147"/>
                  <a:pt x="14" y="147"/>
                </a:cubicBezTo>
                <a:cubicBezTo>
                  <a:pt x="14" y="147"/>
                  <a:pt x="14" y="147"/>
                  <a:pt x="13" y="147"/>
                </a:cubicBezTo>
                <a:close/>
                <a:moveTo>
                  <a:pt x="13" y="149"/>
                </a:moveTo>
                <a:cubicBezTo>
                  <a:pt x="14" y="149"/>
                  <a:pt x="15" y="149"/>
                  <a:pt x="16" y="149"/>
                </a:cubicBezTo>
                <a:cubicBezTo>
                  <a:pt x="15" y="150"/>
                  <a:pt x="14" y="150"/>
                  <a:pt x="13" y="149"/>
                </a:cubicBezTo>
                <a:close/>
                <a:moveTo>
                  <a:pt x="15" y="148"/>
                </a:moveTo>
                <a:cubicBezTo>
                  <a:pt x="15" y="147"/>
                  <a:pt x="15" y="147"/>
                  <a:pt x="16" y="147"/>
                </a:cubicBezTo>
                <a:cubicBezTo>
                  <a:pt x="16" y="148"/>
                  <a:pt x="15" y="148"/>
                  <a:pt x="15" y="148"/>
                </a:cubicBezTo>
                <a:close/>
                <a:moveTo>
                  <a:pt x="19" y="146"/>
                </a:moveTo>
                <a:cubicBezTo>
                  <a:pt x="19" y="146"/>
                  <a:pt x="19" y="146"/>
                  <a:pt x="19" y="146"/>
                </a:cubicBezTo>
                <a:cubicBezTo>
                  <a:pt x="19" y="146"/>
                  <a:pt x="19" y="146"/>
                  <a:pt x="20" y="146"/>
                </a:cubicBezTo>
                <a:lnTo>
                  <a:pt x="19" y="146"/>
                </a:lnTo>
                <a:close/>
                <a:moveTo>
                  <a:pt x="23" y="146"/>
                </a:moveTo>
                <a:cubicBezTo>
                  <a:pt x="23" y="146"/>
                  <a:pt x="23" y="145"/>
                  <a:pt x="24" y="145"/>
                </a:cubicBezTo>
                <a:cubicBezTo>
                  <a:pt x="24" y="146"/>
                  <a:pt x="23" y="146"/>
                  <a:pt x="23" y="146"/>
                </a:cubicBezTo>
                <a:close/>
                <a:moveTo>
                  <a:pt x="34" y="132"/>
                </a:moveTo>
                <a:cubicBezTo>
                  <a:pt x="34" y="132"/>
                  <a:pt x="35" y="132"/>
                  <a:pt x="35" y="133"/>
                </a:cubicBezTo>
                <a:cubicBezTo>
                  <a:pt x="34" y="133"/>
                  <a:pt x="34" y="132"/>
                  <a:pt x="34" y="132"/>
                </a:cubicBezTo>
                <a:close/>
                <a:moveTo>
                  <a:pt x="33" y="132"/>
                </a:moveTo>
                <a:cubicBezTo>
                  <a:pt x="33" y="132"/>
                  <a:pt x="33" y="132"/>
                  <a:pt x="33" y="132"/>
                </a:cubicBezTo>
                <a:cubicBezTo>
                  <a:pt x="33" y="132"/>
                  <a:pt x="33" y="132"/>
                  <a:pt x="33" y="132"/>
                </a:cubicBezTo>
                <a:close/>
                <a:moveTo>
                  <a:pt x="30" y="132"/>
                </a:moveTo>
                <a:cubicBezTo>
                  <a:pt x="30" y="132"/>
                  <a:pt x="30" y="132"/>
                  <a:pt x="30" y="132"/>
                </a:cubicBezTo>
                <a:cubicBezTo>
                  <a:pt x="30" y="132"/>
                  <a:pt x="30" y="132"/>
                  <a:pt x="30" y="133"/>
                </a:cubicBezTo>
                <a:cubicBezTo>
                  <a:pt x="30" y="132"/>
                  <a:pt x="30" y="132"/>
                  <a:pt x="30" y="132"/>
                </a:cubicBezTo>
                <a:cubicBezTo>
                  <a:pt x="30" y="132"/>
                  <a:pt x="30" y="132"/>
                  <a:pt x="30" y="132"/>
                </a:cubicBezTo>
                <a:close/>
                <a:moveTo>
                  <a:pt x="29" y="131"/>
                </a:moveTo>
                <a:cubicBezTo>
                  <a:pt x="29" y="131"/>
                  <a:pt x="30" y="131"/>
                  <a:pt x="30" y="132"/>
                </a:cubicBezTo>
                <a:cubicBezTo>
                  <a:pt x="29" y="132"/>
                  <a:pt x="29" y="131"/>
                  <a:pt x="29" y="131"/>
                </a:cubicBezTo>
                <a:close/>
                <a:moveTo>
                  <a:pt x="29" y="133"/>
                </a:moveTo>
                <a:cubicBezTo>
                  <a:pt x="29" y="133"/>
                  <a:pt x="29" y="133"/>
                  <a:pt x="29" y="133"/>
                </a:cubicBezTo>
                <a:cubicBezTo>
                  <a:pt x="29" y="133"/>
                  <a:pt x="29" y="133"/>
                  <a:pt x="29" y="133"/>
                </a:cubicBezTo>
                <a:cubicBezTo>
                  <a:pt x="29" y="134"/>
                  <a:pt x="29" y="134"/>
                  <a:pt x="29" y="133"/>
                </a:cubicBezTo>
                <a:cubicBezTo>
                  <a:pt x="29" y="133"/>
                  <a:pt x="29" y="133"/>
                  <a:pt x="29" y="133"/>
                </a:cubicBezTo>
                <a:close/>
                <a:moveTo>
                  <a:pt x="28" y="133"/>
                </a:moveTo>
                <a:cubicBezTo>
                  <a:pt x="28" y="133"/>
                  <a:pt x="28" y="134"/>
                  <a:pt x="28" y="134"/>
                </a:cubicBezTo>
                <a:cubicBezTo>
                  <a:pt x="28" y="134"/>
                  <a:pt x="28" y="134"/>
                  <a:pt x="28" y="133"/>
                </a:cubicBezTo>
                <a:cubicBezTo>
                  <a:pt x="28" y="133"/>
                  <a:pt x="28" y="133"/>
                  <a:pt x="28" y="133"/>
                </a:cubicBezTo>
                <a:close/>
                <a:moveTo>
                  <a:pt x="28" y="135"/>
                </a:moveTo>
                <a:cubicBezTo>
                  <a:pt x="29" y="135"/>
                  <a:pt x="28" y="136"/>
                  <a:pt x="29" y="136"/>
                </a:cubicBezTo>
                <a:cubicBezTo>
                  <a:pt x="29" y="137"/>
                  <a:pt x="29" y="137"/>
                  <a:pt x="29" y="137"/>
                </a:cubicBezTo>
                <a:cubicBezTo>
                  <a:pt x="29" y="136"/>
                  <a:pt x="28" y="137"/>
                  <a:pt x="28" y="136"/>
                </a:cubicBezTo>
                <a:cubicBezTo>
                  <a:pt x="28" y="136"/>
                  <a:pt x="29" y="136"/>
                  <a:pt x="29" y="136"/>
                </a:cubicBezTo>
                <a:cubicBezTo>
                  <a:pt x="29" y="136"/>
                  <a:pt x="28" y="136"/>
                  <a:pt x="28" y="135"/>
                </a:cubicBezTo>
                <a:close/>
                <a:moveTo>
                  <a:pt x="26" y="133"/>
                </a:moveTo>
                <a:cubicBezTo>
                  <a:pt x="27" y="133"/>
                  <a:pt x="27" y="133"/>
                  <a:pt x="27" y="133"/>
                </a:cubicBezTo>
                <a:cubicBezTo>
                  <a:pt x="27" y="133"/>
                  <a:pt x="27" y="133"/>
                  <a:pt x="28" y="133"/>
                </a:cubicBezTo>
                <a:cubicBezTo>
                  <a:pt x="28" y="133"/>
                  <a:pt x="28" y="133"/>
                  <a:pt x="28" y="133"/>
                </a:cubicBezTo>
                <a:cubicBezTo>
                  <a:pt x="28" y="133"/>
                  <a:pt x="28" y="133"/>
                  <a:pt x="28" y="133"/>
                </a:cubicBezTo>
                <a:cubicBezTo>
                  <a:pt x="28" y="133"/>
                  <a:pt x="28" y="134"/>
                  <a:pt x="28" y="134"/>
                </a:cubicBezTo>
                <a:cubicBezTo>
                  <a:pt x="28" y="134"/>
                  <a:pt x="27" y="134"/>
                  <a:pt x="27" y="134"/>
                </a:cubicBezTo>
                <a:cubicBezTo>
                  <a:pt x="27" y="134"/>
                  <a:pt x="27" y="134"/>
                  <a:pt x="27" y="134"/>
                </a:cubicBezTo>
                <a:cubicBezTo>
                  <a:pt x="27" y="133"/>
                  <a:pt x="28" y="134"/>
                  <a:pt x="27" y="133"/>
                </a:cubicBezTo>
                <a:cubicBezTo>
                  <a:pt x="27" y="133"/>
                  <a:pt x="27" y="134"/>
                  <a:pt x="26" y="133"/>
                </a:cubicBezTo>
                <a:close/>
                <a:moveTo>
                  <a:pt x="20" y="137"/>
                </a:moveTo>
                <a:cubicBezTo>
                  <a:pt x="20" y="137"/>
                  <a:pt x="20" y="136"/>
                  <a:pt x="20" y="136"/>
                </a:cubicBezTo>
                <a:cubicBezTo>
                  <a:pt x="20" y="136"/>
                  <a:pt x="20" y="136"/>
                  <a:pt x="21" y="136"/>
                </a:cubicBezTo>
                <a:cubicBezTo>
                  <a:pt x="21" y="136"/>
                  <a:pt x="21" y="136"/>
                  <a:pt x="21" y="136"/>
                </a:cubicBezTo>
                <a:cubicBezTo>
                  <a:pt x="21" y="136"/>
                  <a:pt x="21" y="136"/>
                  <a:pt x="21" y="136"/>
                </a:cubicBezTo>
                <a:cubicBezTo>
                  <a:pt x="21" y="136"/>
                  <a:pt x="20" y="136"/>
                  <a:pt x="20" y="137"/>
                </a:cubicBezTo>
                <a:close/>
                <a:moveTo>
                  <a:pt x="21" y="136"/>
                </a:moveTo>
                <a:cubicBezTo>
                  <a:pt x="21" y="136"/>
                  <a:pt x="21" y="136"/>
                  <a:pt x="21" y="136"/>
                </a:cubicBezTo>
                <a:cubicBezTo>
                  <a:pt x="21" y="136"/>
                  <a:pt x="21" y="136"/>
                  <a:pt x="21" y="136"/>
                </a:cubicBezTo>
                <a:cubicBezTo>
                  <a:pt x="21" y="136"/>
                  <a:pt x="21" y="136"/>
                  <a:pt x="21" y="136"/>
                </a:cubicBezTo>
                <a:close/>
                <a:moveTo>
                  <a:pt x="21" y="141"/>
                </a:moveTo>
                <a:cubicBezTo>
                  <a:pt x="21" y="141"/>
                  <a:pt x="21" y="141"/>
                  <a:pt x="21" y="140"/>
                </a:cubicBezTo>
                <a:cubicBezTo>
                  <a:pt x="21" y="140"/>
                  <a:pt x="21" y="140"/>
                  <a:pt x="22" y="140"/>
                </a:cubicBezTo>
                <a:lnTo>
                  <a:pt x="21" y="141"/>
                </a:lnTo>
                <a:close/>
                <a:moveTo>
                  <a:pt x="22" y="140"/>
                </a:moveTo>
                <a:cubicBezTo>
                  <a:pt x="22" y="140"/>
                  <a:pt x="22" y="140"/>
                  <a:pt x="22" y="140"/>
                </a:cubicBezTo>
                <a:cubicBezTo>
                  <a:pt x="22" y="139"/>
                  <a:pt x="22" y="139"/>
                  <a:pt x="22" y="139"/>
                </a:cubicBezTo>
                <a:cubicBezTo>
                  <a:pt x="22" y="139"/>
                  <a:pt x="22" y="138"/>
                  <a:pt x="22" y="139"/>
                </a:cubicBezTo>
                <a:cubicBezTo>
                  <a:pt x="22" y="140"/>
                  <a:pt x="23" y="139"/>
                  <a:pt x="23" y="140"/>
                </a:cubicBezTo>
                <a:cubicBezTo>
                  <a:pt x="23" y="139"/>
                  <a:pt x="22" y="141"/>
                  <a:pt x="22" y="140"/>
                </a:cubicBezTo>
                <a:close/>
                <a:moveTo>
                  <a:pt x="22" y="137"/>
                </a:moveTo>
                <a:cubicBezTo>
                  <a:pt x="23" y="137"/>
                  <a:pt x="22" y="137"/>
                  <a:pt x="23" y="137"/>
                </a:cubicBezTo>
                <a:cubicBezTo>
                  <a:pt x="23" y="136"/>
                  <a:pt x="23" y="136"/>
                  <a:pt x="23" y="135"/>
                </a:cubicBezTo>
                <a:cubicBezTo>
                  <a:pt x="23" y="135"/>
                  <a:pt x="23" y="135"/>
                  <a:pt x="23" y="135"/>
                </a:cubicBezTo>
                <a:cubicBezTo>
                  <a:pt x="23" y="135"/>
                  <a:pt x="23" y="135"/>
                  <a:pt x="23" y="135"/>
                </a:cubicBezTo>
                <a:cubicBezTo>
                  <a:pt x="24" y="135"/>
                  <a:pt x="24" y="135"/>
                  <a:pt x="24" y="135"/>
                </a:cubicBezTo>
                <a:cubicBezTo>
                  <a:pt x="24" y="136"/>
                  <a:pt x="24" y="136"/>
                  <a:pt x="24" y="136"/>
                </a:cubicBezTo>
                <a:cubicBezTo>
                  <a:pt x="24" y="135"/>
                  <a:pt x="25" y="135"/>
                  <a:pt x="26" y="135"/>
                </a:cubicBezTo>
                <a:cubicBezTo>
                  <a:pt x="26" y="136"/>
                  <a:pt x="27" y="136"/>
                  <a:pt x="28" y="136"/>
                </a:cubicBezTo>
                <a:cubicBezTo>
                  <a:pt x="28" y="136"/>
                  <a:pt x="26" y="136"/>
                  <a:pt x="25" y="136"/>
                </a:cubicBezTo>
                <a:cubicBezTo>
                  <a:pt x="26" y="137"/>
                  <a:pt x="26" y="137"/>
                  <a:pt x="26" y="137"/>
                </a:cubicBezTo>
                <a:cubicBezTo>
                  <a:pt x="25" y="137"/>
                  <a:pt x="25" y="137"/>
                  <a:pt x="25" y="137"/>
                </a:cubicBezTo>
                <a:cubicBezTo>
                  <a:pt x="24" y="137"/>
                  <a:pt x="23" y="138"/>
                  <a:pt x="22" y="137"/>
                </a:cubicBezTo>
                <a:close/>
                <a:moveTo>
                  <a:pt x="26" y="138"/>
                </a:moveTo>
                <a:cubicBezTo>
                  <a:pt x="26" y="138"/>
                  <a:pt x="26" y="138"/>
                  <a:pt x="26" y="138"/>
                </a:cubicBezTo>
                <a:cubicBezTo>
                  <a:pt x="26" y="138"/>
                  <a:pt x="26" y="138"/>
                  <a:pt x="25" y="138"/>
                </a:cubicBezTo>
                <a:cubicBezTo>
                  <a:pt x="25" y="138"/>
                  <a:pt x="26" y="138"/>
                  <a:pt x="26" y="138"/>
                </a:cubicBezTo>
                <a:close/>
                <a:moveTo>
                  <a:pt x="25" y="138"/>
                </a:moveTo>
                <a:cubicBezTo>
                  <a:pt x="25" y="138"/>
                  <a:pt x="25" y="138"/>
                  <a:pt x="25" y="138"/>
                </a:cubicBezTo>
                <a:cubicBezTo>
                  <a:pt x="25" y="138"/>
                  <a:pt x="25" y="138"/>
                  <a:pt x="25" y="138"/>
                </a:cubicBezTo>
                <a:cubicBezTo>
                  <a:pt x="25" y="138"/>
                  <a:pt x="25" y="138"/>
                  <a:pt x="25" y="138"/>
                </a:cubicBezTo>
                <a:close/>
                <a:moveTo>
                  <a:pt x="24" y="140"/>
                </a:moveTo>
                <a:cubicBezTo>
                  <a:pt x="24" y="139"/>
                  <a:pt x="24" y="139"/>
                  <a:pt x="24" y="139"/>
                </a:cubicBezTo>
                <a:cubicBezTo>
                  <a:pt x="24" y="139"/>
                  <a:pt x="25" y="139"/>
                  <a:pt x="26" y="139"/>
                </a:cubicBezTo>
                <a:cubicBezTo>
                  <a:pt x="25" y="139"/>
                  <a:pt x="25" y="139"/>
                  <a:pt x="24" y="140"/>
                </a:cubicBezTo>
                <a:close/>
                <a:moveTo>
                  <a:pt x="25" y="139"/>
                </a:moveTo>
                <a:cubicBezTo>
                  <a:pt x="26" y="139"/>
                  <a:pt x="27" y="139"/>
                  <a:pt x="27" y="139"/>
                </a:cubicBezTo>
                <a:cubicBezTo>
                  <a:pt x="26" y="139"/>
                  <a:pt x="26" y="140"/>
                  <a:pt x="25" y="139"/>
                </a:cubicBezTo>
                <a:close/>
                <a:moveTo>
                  <a:pt x="25" y="145"/>
                </a:moveTo>
                <a:cubicBezTo>
                  <a:pt x="24" y="145"/>
                  <a:pt x="24" y="145"/>
                  <a:pt x="24" y="145"/>
                </a:cubicBezTo>
                <a:cubicBezTo>
                  <a:pt x="25" y="144"/>
                  <a:pt x="25" y="144"/>
                  <a:pt x="25" y="144"/>
                </a:cubicBezTo>
                <a:cubicBezTo>
                  <a:pt x="25" y="144"/>
                  <a:pt x="24" y="144"/>
                  <a:pt x="24" y="144"/>
                </a:cubicBezTo>
                <a:cubicBezTo>
                  <a:pt x="25" y="144"/>
                  <a:pt x="25" y="143"/>
                  <a:pt x="25" y="144"/>
                </a:cubicBezTo>
                <a:cubicBezTo>
                  <a:pt x="25" y="144"/>
                  <a:pt x="25" y="145"/>
                  <a:pt x="25" y="145"/>
                </a:cubicBezTo>
                <a:close/>
                <a:moveTo>
                  <a:pt x="27" y="143"/>
                </a:moveTo>
                <a:cubicBezTo>
                  <a:pt x="27" y="143"/>
                  <a:pt x="26" y="143"/>
                  <a:pt x="26" y="143"/>
                </a:cubicBezTo>
                <a:cubicBezTo>
                  <a:pt x="26" y="142"/>
                  <a:pt x="27" y="142"/>
                  <a:pt x="27" y="142"/>
                </a:cubicBezTo>
                <a:cubicBezTo>
                  <a:pt x="27" y="142"/>
                  <a:pt x="27" y="142"/>
                  <a:pt x="28" y="142"/>
                </a:cubicBezTo>
                <a:lnTo>
                  <a:pt x="27" y="143"/>
                </a:lnTo>
                <a:close/>
                <a:moveTo>
                  <a:pt x="28" y="138"/>
                </a:moveTo>
                <a:cubicBezTo>
                  <a:pt x="28" y="138"/>
                  <a:pt x="28" y="138"/>
                  <a:pt x="28" y="138"/>
                </a:cubicBezTo>
                <a:cubicBezTo>
                  <a:pt x="28" y="138"/>
                  <a:pt x="28" y="138"/>
                  <a:pt x="28" y="138"/>
                </a:cubicBezTo>
                <a:cubicBezTo>
                  <a:pt x="27" y="138"/>
                  <a:pt x="27" y="138"/>
                  <a:pt x="27" y="137"/>
                </a:cubicBezTo>
                <a:cubicBezTo>
                  <a:pt x="27" y="137"/>
                  <a:pt x="27" y="137"/>
                  <a:pt x="27" y="137"/>
                </a:cubicBezTo>
                <a:cubicBezTo>
                  <a:pt x="28" y="137"/>
                  <a:pt x="28" y="137"/>
                  <a:pt x="28" y="137"/>
                </a:cubicBezTo>
                <a:cubicBezTo>
                  <a:pt x="28" y="138"/>
                  <a:pt x="28" y="138"/>
                  <a:pt x="28" y="138"/>
                </a:cubicBezTo>
                <a:close/>
                <a:moveTo>
                  <a:pt x="28" y="139"/>
                </a:moveTo>
                <a:cubicBezTo>
                  <a:pt x="28" y="138"/>
                  <a:pt x="28" y="138"/>
                  <a:pt x="29" y="138"/>
                </a:cubicBezTo>
                <a:cubicBezTo>
                  <a:pt x="29" y="138"/>
                  <a:pt x="28" y="138"/>
                  <a:pt x="29" y="138"/>
                </a:cubicBezTo>
                <a:cubicBezTo>
                  <a:pt x="29" y="139"/>
                  <a:pt x="28" y="139"/>
                  <a:pt x="28" y="139"/>
                </a:cubicBezTo>
                <a:close/>
                <a:moveTo>
                  <a:pt x="29" y="143"/>
                </a:moveTo>
                <a:cubicBezTo>
                  <a:pt x="28" y="141"/>
                  <a:pt x="30" y="142"/>
                  <a:pt x="30" y="143"/>
                </a:cubicBezTo>
                <a:cubicBezTo>
                  <a:pt x="30" y="142"/>
                  <a:pt x="29" y="143"/>
                  <a:pt x="29" y="143"/>
                </a:cubicBezTo>
                <a:close/>
                <a:moveTo>
                  <a:pt x="30" y="138"/>
                </a:moveTo>
                <a:cubicBezTo>
                  <a:pt x="30" y="138"/>
                  <a:pt x="30" y="137"/>
                  <a:pt x="30" y="137"/>
                </a:cubicBezTo>
                <a:cubicBezTo>
                  <a:pt x="31" y="138"/>
                  <a:pt x="31" y="137"/>
                  <a:pt x="32" y="137"/>
                </a:cubicBezTo>
                <a:cubicBezTo>
                  <a:pt x="31" y="137"/>
                  <a:pt x="31" y="138"/>
                  <a:pt x="30" y="138"/>
                </a:cubicBezTo>
                <a:close/>
                <a:moveTo>
                  <a:pt x="30" y="142"/>
                </a:moveTo>
                <a:cubicBezTo>
                  <a:pt x="31" y="141"/>
                  <a:pt x="30" y="141"/>
                  <a:pt x="31" y="141"/>
                </a:cubicBezTo>
                <a:cubicBezTo>
                  <a:pt x="31" y="141"/>
                  <a:pt x="31" y="142"/>
                  <a:pt x="30" y="142"/>
                </a:cubicBezTo>
                <a:close/>
                <a:moveTo>
                  <a:pt x="32" y="144"/>
                </a:moveTo>
                <a:cubicBezTo>
                  <a:pt x="32" y="143"/>
                  <a:pt x="32" y="143"/>
                  <a:pt x="31" y="143"/>
                </a:cubicBezTo>
                <a:cubicBezTo>
                  <a:pt x="31" y="144"/>
                  <a:pt x="31" y="144"/>
                  <a:pt x="31" y="144"/>
                </a:cubicBezTo>
                <a:cubicBezTo>
                  <a:pt x="30" y="144"/>
                  <a:pt x="31" y="143"/>
                  <a:pt x="31" y="143"/>
                </a:cubicBezTo>
                <a:cubicBezTo>
                  <a:pt x="32" y="143"/>
                  <a:pt x="31" y="143"/>
                  <a:pt x="32" y="143"/>
                </a:cubicBezTo>
                <a:cubicBezTo>
                  <a:pt x="32" y="143"/>
                  <a:pt x="31" y="142"/>
                  <a:pt x="32" y="142"/>
                </a:cubicBezTo>
                <a:cubicBezTo>
                  <a:pt x="32" y="142"/>
                  <a:pt x="32" y="142"/>
                  <a:pt x="32" y="142"/>
                </a:cubicBezTo>
                <a:cubicBezTo>
                  <a:pt x="32" y="143"/>
                  <a:pt x="32" y="143"/>
                  <a:pt x="32" y="143"/>
                </a:cubicBezTo>
                <a:cubicBezTo>
                  <a:pt x="32" y="143"/>
                  <a:pt x="32" y="144"/>
                  <a:pt x="32" y="144"/>
                </a:cubicBezTo>
                <a:close/>
                <a:moveTo>
                  <a:pt x="33" y="133"/>
                </a:moveTo>
                <a:cubicBezTo>
                  <a:pt x="33" y="134"/>
                  <a:pt x="32" y="133"/>
                  <a:pt x="32" y="134"/>
                </a:cubicBezTo>
                <a:cubicBezTo>
                  <a:pt x="31" y="133"/>
                  <a:pt x="31" y="133"/>
                  <a:pt x="30" y="133"/>
                </a:cubicBezTo>
                <a:cubicBezTo>
                  <a:pt x="30" y="134"/>
                  <a:pt x="31" y="134"/>
                  <a:pt x="30" y="134"/>
                </a:cubicBezTo>
                <a:cubicBezTo>
                  <a:pt x="30" y="134"/>
                  <a:pt x="30" y="133"/>
                  <a:pt x="30" y="133"/>
                </a:cubicBezTo>
                <a:cubicBezTo>
                  <a:pt x="30" y="133"/>
                  <a:pt x="30" y="132"/>
                  <a:pt x="31" y="133"/>
                </a:cubicBezTo>
                <a:cubicBezTo>
                  <a:pt x="31" y="132"/>
                  <a:pt x="31" y="132"/>
                  <a:pt x="30" y="132"/>
                </a:cubicBezTo>
                <a:cubicBezTo>
                  <a:pt x="31" y="132"/>
                  <a:pt x="31" y="132"/>
                  <a:pt x="31" y="132"/>
                </a:cubicBezTo>
                <a:cubicBezTo>
                  <a:pt x="30" y="132"/>
                  <a:pt x="30" y="132"/>
                  <a:pt x="30" y="132"/>
                </a:cubicBezTo>
                <a:cubicBezTo>
                  <a:pt x="30" y="131"/>
                  <a:pt x="31" y="131"/>
                  <a:pt x="31" y="131"/>
                </a:cubicBezTo>
                <a:cubicBezTo>
                  <a:pt x="31" y="131"/>
                  <a:pt x="31" y="130"/>
                  <a:pt x="32" y="131"/>
                </a:cubicBezTo>
                <a:cubicBezTo>
                  <a:pt x="31" y="131"/>
                  <a:pt x="31" y="131"/>
                  <a:pt x="31" y="131"/>
                </a:cubicBezTo>
                <a:cubicBezTo>
                  <a:pt x="32" y="131"/>
                  <a:pt x="32" y="131"/>
                  <a:pt x="33" y="131"/>
                </a:cubicBezTo>
                <a:cubicBezTo>
                  <a:pt x="33" y="131"/>
                  <a:pt x="33" y="131"/>
                  <a:pt x="33" y="131"/>
                </a:cubicBezTo>
                <a:cubicBezTo>
                  <a:pt x="32" y="132"/>
                  <a:pt x="32" y="132"/>
                  <a:pt x="31" y="132"/>
                </a:cubicBezTo>
                <a:cubicBezTo>
                  <a:pt x="31" y="132"/>
                  <a:pt x="31" y="132"/>
                  <a:pt x="32" y="132"/>
                </a:cubicBezTo>
                <a:cubicBezTo>
                  <a:pt x="31" y="132"/>
                  <a:pt x="31" y="132"/>
                  <a:pt x="31" y="132"/>
                </a:cubicBezTo>
                <a:cubicBezTo>
                  <a:pt x="32" y="133"/>
                  <a:pt x="32" y="132"/>
                  <a:pt x="32" y="133"/>
                </a:cubicBezTo>
                <a:cubicBezTo>
                  <a:pt x="32" y="132"/>
                  <a:pt x="32" y="132"/>
                  <a:pt x="32" y="132"/>
                </a:cubicBezTo>
                <a:cubicBezTo>
                  <a:pt x="32" y="132"/>
                  <a:pt x="32" y="132"/>
                  <a:pt x="32" y="132"/>
                </a:cubicBezTo>
                <a:cubicBezTo>
                  <a:pt x="32" y="132"/>
                  <a:pt x="32" y="132"/>
                  <a:pt x="32" y="132"/>
                </a:cubicBezTo>
                <a:cubicBezTo>
                  <a:pt x="33" y="133"/>
                  <a:pt x="33" y="132"/>
                  <a:pt x="34" y="133"/>
                </a:cubicBezTo>
                <a:cubicBezTo>
                  <a:pt x="34" y="133"/>
                  <a:pt x="35" y="133"/>
                  <a:pt x="34" y="133"/>
                </a:cubicBezTo>
                <a:cubicBezTo>
                  <a:pt x="34" y="133"/>
                  <a:pt x="33" y="133"/>
                  <a:pt x="33" y="133"/>
                </a:cubicBezTo>
                <a:close/>
                <a:moveTo>
                  <a:pt x="34" y="139"/>
                </a:moveTo>
                <a:cubicBezTo>
                  <a:pt x="34" y="139"/>
                  <a:pt x="34" y="139"/>
                  <a:pt x="34" y="139"/>
                </a:cubicBezTo>
                <a:cubicBezTo>
                  <a:pt x="34" y="139"/>
                  <a:pt x="35" y="139"/>
                  <a:pt x="35" y="139"/>
                </a:cubicBezTo>
                <a:cubicBezTo>
                  <a:pt x="34" y="139"/>
                  <a:pt x="34" y="140"/>
                  <a:pt x="34" y="139"/>
                </a:cubicBezTo>
                <a:close/>
                <a:moveTo>
                  <a:pt x="34" y="145"/>
                </a:moveTo>
                <a:cubicBezTo>
                  <a:pt x="34" y="145"/>
                  <a:pt x="35" y="145"/>
                  <a:pt x="36" y="145"/>
                </a:cubicBezTo>
                <a:cubicBezTo>
                  <a:pt x="35" y="146"/>
                  <a:pt x="35" y="146"/>
                  <a:pt x="34" y="145"/>
                </a:cubicBezTo>
                <a:close/>
                <a:moveTo>
                  <a:pt x="36" y="139"/>
                </a:moveTo>
                <a:cubicBezTo>
                  <a:pt x="36" y="138"/>
                  <a:pt x="37" y="139"/>
                  <a:pt x="37" y="139"/>
                </a:cubicBezTo>
                <a:cubicBezTo>
                  <a:pt x="37" y="139"/>
                  <a:pt x="36" y="139"/>
                  <a:pt x="36" y="139"/>
                </a:cubicBezTo>
                <a:close/>
                <a:moveTo>
                  <a:pt x="38" y="137"/>
                </a:moveTo>
                <a:cubicBezTo>
                  <a:pt x="39" y="136"/>
                  <a:pt x="39" y="135"/>
                  <a:pt x="38" y="135"/>
                </a:cubicBezTo>
                <a:cubicBezTo>
                  <a:pt x="37" y="134"/>
                  <a:pt x="38" y="134"/>
                  <a:pt x="38" y="134"/>
                </a:cubicBezTo>
                <a:cubicBezTo>
                  <a:pt x="39" y="135"/>
                  <a:pt x="39" y="134"/>
                  <a:pt x="40" y="134"/>
                </a:cubicBezTo>
                <a:cubicBezTo>
                  <a:pt x="40" y="135"/>
                  <a:pt x="40" y="134"/>
                  <a:pt x="41" y="134"/>
                </a:cubicBezTo>
                <a:cubicBezTo>
                  <a:pt x="41" y="134"/>
                  <a:pt x="41" y="134"/>
                  <a:pt x="41" y="135"/>
                </a:cubicBezTo>
                <a:cubicBezTo>
                  <a:pt x="41" y="135"/>
                  <a:pt x="40" y="135"/>
                  <a:pt x="40" y="135"/>
                </a:cubicBezTo>
                <a:cubicBezTo>
                  <a:pt x="40" y="134"/>
                  <a:pt x="40" y="134"/>
                  <a:pt x="40" y="135"/>
                </a:cubicBezTo>
                <a:cubicBezTo>
                  <a:pt x="40" y="135"/>
                  <a:pt x="39" y="135"/>
                  <a:pt x="39" y="135"/>
                </a:cubicBezTo>
                <a:cubicBezTo>
                  <a:pt x="38" y="136"/>
                  <a:pt x="39" y="137"/>
                  <a:pt x="38" y="137"/>
                </a:cubicBezTo>
                <a:close/>
                <a:moveTo>
                  <a:pt x="39" y="137"/>
                </a:moveTo>
                <a:cubicBezTo>
                  <a:pt x="39" y="136"/>
                  <a:pt x="40" y="135"/>
                  <a:pt x="41" y="136"/>
                </a:cubicBezTo>
                <a:cubicBezTo>
                  <a:pt x="40" y="137"/>
                  <a:pt x="40" y="137"/>
                  <a:pt x="40" y="137"/>
                </a:cubicBezTo>
                <a:cubicBezTo>
                  <a:pt x="40" y="137"/>
                  <a:pt x="40" y="137"/>
                  <a:pt x="39" y="137"/>
                </a:cubicBezTo>
                <a:close/>
                <a:moveTo>
                  <a:pt x="42" y="140"/>
                </a:moveTo>
                <a:cubicBezTo>
                  <a:pt x="41" y="140"/>
                  <a:pt x="41" y="140"/>
                  <a:pt x="40" y="140"/>
                </a:cubicBezTo>
                <a:cubicBezTo>
                  <a:pt x="40" y="139"/>
                  <a:pt x="42" y="140"/>
                  <a:pt x="42" y="140"/>
                </a:cubicBezTo>
                <a:close/>
                <a:moveTo>
                  <a:pt x="40" y="144"/>
                </a:moveTo>
                <a:cubicBezTo>
                  <a:pt x="41" y="143"/>
                  <a:pt x="41" y="144"/>
                  <a:pt x="41" y="143"/>
                </a:cubicBezTo>
                <a:cubicBezTo>
                  <a:pt x="42" y="143"/>
                  <a:pt x="42" y="143"/>
                  <a:pt x="42" y="144"/>
                </a:cubicBezTo>
                <a:cubicBezTo>
                  <a:pt x="42" y="144"/>
                  <a:pt x="41" y="144"/>
                  <a:pt x="40" y="144"/>
                </a:cubicBezTo>
                <a:close/>
                <a:moveTo>
                  <a:pt x="48" y="130"/>
                </a:moveTo>
                <a:cubicBezTo>
                  <a:pt x="49" y="130"/>
                  <a:pt x="49" y="129"/>
                  <a:pt x="50" y="129"/>
                </a:cubicBezTo>
                <a:cubicBezTo>
                  <a:pt x="50" y="130"/>
                  <a:pt x="48" y="130"/>
                  <a:pt x="48" y="130"/>
                </a:cubicBezTo>
                <a:close/>
                <a:moveTo>
                  <a:pt x="50" y="142"/>
                </a:moveTo>
                <a:cubicBezTo>
                  <a:pt x="50" y="141"/>
                  <a:pt x="50" y="141"/>
                  <a:pt x="50" y="141"/>
                </a:cubicBezTo>
                <a:cubicBezTo>
                  <a:pt x="51" y="141"/>
                  <a:pt x="50" y="142"/>
                  <a:pt x="50" y="142"/>
                </a:cubicBezTo>
                <a:close/>
                <a:moveTo>
                  <a:pt x="53" y="129"/>
                </a:moveTo>
                <a:cubicBezTo>
                  <a:pt x="53" y="129"/>
                  <a:pt x="52" y="129"/>
                  <a:pt x="52" y="129"/>
                </a:cubicBezTo>
                <a:cubicBezTo>
                  <a:pt x="52" y="129"/>
                  <a:pt x="52" y="129"/>
                  <a:pt x="52" y="130"/>
                </a:cubicBezTo>
                <a:cubicBezTo>
                  <a:pt x="52" y="130"/>
                  <a:pt x="51" y="130"/>
                  <a:pt x="51" y="130"/>
                </a:cubicBezTo>
                <a:cubicBezTo>
                  <a:pt x="51" y="129"/>
                  <a:pt x="51" y="129"/>
                  <a:pt x="52" y="128"/>
                </a:cubicBezTo>
                <a:cubicBezTo>
                  <a:pt x="52" y="129"/>
                  <a:pt x="52" y="128"/>
                  <a:pt x="53" y="129"/>
                </a:cubicBezTo>
                <a:cubicBezTo>
                  <a:pt x="53" y="129"/>
                  <a:pt x="53" y="129"/>
                  <a:pt x="53" y="129"/>
                </a:cubicBezTo>
                <a:close/>
                <a:moveTo>
                  <a:pt x="56" y="128"/>
                </a:moveTo>
                <a:cubicBezTo>
                  <a:pt x="56" y="128"/>
                  <a:pt x="57" y="128"/>
                  <a:pt x="57" y="128"/>
                </a:cubicBezTo>
                <a:cubicBezTo>
                  <a:pt x="57" y="128"/>
                  <a:pt x="56" y="128"/>
                  <a:pt x="56" y="128"/>
                </a:cubicBezTo>
                <a:close/>
                <a:moveTo>
                  <a:pt x="57" y="139"/>
                </a:moveTo>
                <a:cubicBezTo>
                  <a:pt x="57" y="138"/>
                  <a:pt x="58" y="138"/>
                  <a:pt x="58" y="139"/>
                </a:cubicBezTo>
                <a:cubicBezTo>
                  <a:pt x="58" y="139"/>
                  <a:pt x="58" y="139"/>
                  <a:pt x="57" y="139"/>
                </a:cubicBezTo>
                <a:close/>
                <a:moveTo>
                  <a:pt x="62" y="127"/>
                </a:moveTo>
                <a:cubicBezTo>
                  <a:pt x="62" y="126"/>
                  <a:pt x="61" y="127"/>
                  <a:pt x="61" y="127"/>
                </a:cubicBezTo>
                <a:cubicBezTo>
                  <a:pt x="61" y="126"/>
                  <a:pt x="62" y="126"/>
                  <a:pt x="62" y="127"/>
                </a:cubicBezTo>
                <a:close/>
                <a:moveTo>
                  <a:pt x="60" y="126"/>
                </a:moveTo>
                <a:cubicBezTo>
                  <a:pt x="61" y="126"/>
                  <a:pt x="61" y="127"/>
                  <a:pt x="61" y="127"/>
                </a:cubicBezTo>
                <a:cubicBezTo>
                  <a:pt x="61" y="127"/>
                  <a:pt x="60" y="127"/>
                  <a:pt x="60" y="126"/>
                </a:cubicBezTo>
                <a:close/>
                <a:moveTo>
                  <a:pt x="61" y="139"/>
                </a:moveTo>
                <a:cubicBezTo>
                  <a:pt x="61" y="139"/>
                  <a:pt x="60" y="139"/>
                  <a:pt x="60" y="139"/>
                </a:cubicBezTo>
                <a:cubicBezTo>
                  <a:pt x="61" y="138"/>
                  <a:pt x="62" y="138"/>
                  <a:pt x="62" y="139"/>
                </a:cubicBezTo>
                <a:cubicBezTo>
                  <a:pt x="62" y="138"/>
                  <a:pt x="61" y="139"/>
                  <a:pt x="61" y="139"/>
                </a:cubicBezTo>
                <a:close/>
                <a:moveTo>
                  <a:pt x="61" y="131"/>
                </a:moveTo>
                <a:cubicBezTo>
                  <a:pt x="62" y="131"/>
                  <a:pt x="62" y="131"/>
                  <a:pt x="62" y="131"/>
                </a:cubicBezTo>
                <a:cubicBezTo>
                  <a:pt x="62" y="132"/>
                  <a:pt x="62" y="132"/>
                  <a:pt x="61" y="131"/>
                </a:cubicBezTo>
                <a:close/>
                <a:moveTo>
                  <a:pt x="61" y="130"/>
                </a:moveTo>
                <a:cubicBezTo>
                  <a:pt x="61" y="130"/>
                  <a:pt x="61" y="130"/>
                  <a:pt x="61" y="130"/>
                </a:cubicBezTo>
                <a:cubicBezTo>
                  <a:pt x="61" y="130"/>
                  <a:pt x="61" y="130"/>
                  <a:pt x="61" y="130"/>
                </a:cubicBezTo>
                <a:cubicBezTo>
                  <a:pt x="61" y="129"/>
                  <a:pt x="61" y="129"/>
                  <a:pt x="61" y="129"/>
                </a:cubicBezTo>
                <a:cubicBezTo>
                  <a:pt x="62" y="129"/>
                  <a:pt x="62" y="128"/>
                  <a:pt x="63" y="128"/>
                </a:cubicBezTo>
                <a:cubicBezTo>
                  <a:pt x="63" y="129"/>
                  <a:pt x="62" y="129"/>
                  <a:pt x="61" y="130"/>
                </a:cubicBezTo>
                <a:close/>
                <a:moveTo>
                  <a:pt x="66" y="129"/>
                </a:moveTo>
                <a:cubicBezTo>
                  <a:pt x="65" y="129"/>
                  <a:pt x="65" y="129"/>
                  <a:pt x="65" y="129"/>
                </a:cubicBezTo>
                <a:cubicBezTo>
                  <a:pt x="64" y="129"/>
                  <a:pt x="64" y="129"/>
                  <a:pt x="64" y="129"/>
                </a:cubicBezTo>
                <a:cubicBezTo>
                  <a:pt x="64" y="128"/>
                  <a:pt x="65" y="128"/>
                  <a:pt x="65" y="128"/>
                </a:cubicBezTo>
                <a:cubicBezTo>
                  <a:pt x="65" y="128"/>
                  <a:pt x="66" y="128"/>
                  <a:pt x="66" y="128"/>
                </a:cubicBezTo>
                <a:cubicBezTo>
                  <a:pt x="66" y="129"/>
                  <a:pt x="66" y="128"/>
                  <a:pt x="66" y="129"/>
                </a:cubicBezTo>
                <a:close/>
                <a:moveTo>
                  <a:pt x="67" y="126"/>
                </a:moveTo>
                <a:cubicBezTo>
                  <a:pt x="67" y="126"/>
                  <a:pt x="68" y="126"/>
                  <a:pt x="68" y="126"/>
                </a:cubicBezTo>
                <a:cubicBezTo>
                  <a:pt x="68" y="127"/>
                  <a:pt x="67" y="126"/>
                  <a:pt x="67" y="126"/>
                </a:cubicBezTo>
                <a:close/>
                <a:moveTo>
                  <a:pt x="69" y="126"/>
                </a:moveTo>
                <a:cubicBezTo>
                  <a:pt x="69" y="126"/>
                  <a:pt x="69" y="125"/>
                  <a:pt x="70" y="126"/>
                </a:cubicBezTo>
                <a:cubicBezTo>
                  <a:pt x="69" y="126"/>
                  <a:pt x="69" y="127"/>
                  <a:pt x="69" y="126"/>
                </a:cubicBezTo>
                <a:close/>
                <a:moveTo>
                  <a:pt x="72" y="124"/>
                </a:moveTo>
                <a:cubicBezTo>
                  <a:pt x="72" y="124"/>
                  <a:pt x="72" y="124"/>
                  <a:pt x="72" y="124"/>
                </a:cubicBezTo>
                <a:cubicBezTo>
                  <a:pt x="72" y="123"/>
                  <a:pt x="73" y="124"/>
                  <a:pt x="74" y="124"/>
                </a:cubicBezTo>
                <a:cubicBezTo>
                  <a:pt x="73" y="124"/>
                  <a:pt x="74" y="125"/>
                  <a:pt x="73" y="125"/>
                </a:cubicBezTo>
                <a:cubicBezTo>
                  <a:pt x="73" y="125"/>
                  <a:pt x="73" y="124"/>
                  <a:pt x="73" y="124"/>
                </a:cubicBezTo>
                <a:cubicBezTo>
                  <a:pt x="72" y="125"/>
                  <a:pt x="72" y="125"/>
                  <a:pt x="72" y="126"/>
                </a:cubicBezTo>
                <a:cubicBezTo>
                  <a:pt x="72" y="126"/>
                  <a:pt x="72" y="125"/>
                  <a:pt x="71" y="125"/>
                </a:cubicBezTo>
                <a:cubicBezTo>
                  <a:pt x="72" y="124"/>
                  <a:pt x="72" y="125"/>
                  <a:pt x="72" y="124"/>
                </a:cubicBezTo>
                <a:close/>
                <a:moveTo>
                  <a:pt x="71" y="126"/>
                </a:moveTo>
                <a:cubicBezTo>
                  <a:pt x="70" y="125"/>
                  <a:pt x="71" y="125"/>
                  <a:pt x="72" y="126"/>
                </a:cubicBezTo>
                <a:cubicBezTo>
                  <a:pt x="71" y="126"/>
                  <a:pt x="71" y="126"/>
                  <a:pt x="71" y="126"/>
                </a:cubicBezTo>
                <a:close/>
                <a:moveTo>
                  <a:pt x="71" y="127"/>
                </a:moveTo>
                <a:cubicBezTo>
                  <a:pt x="72" y="128"/>
                  <a:pt x="72" y="126"/>
                  <a:pt x="73" y="127"/>
                </a:cubicBezTo>
                <a:cubicBezTo>
                  <a:pt x="73" y="126"/>
                  <a:pt x="73" y="126"/>
                  <a:pt x="74" y="127"/>
                </a:cubicBezTo>
                <a:cubicBezTo>
                  <a:pt x="74" y="127"/>
                  <a:pt x="74" y="127"/>
                  <a:pt x="74" y="127"/>
                </a:cubicBezTo>
                <a:cubicBezTo>
                  <a:pt x="74" y="127"/>
                  <a:pt x="74" y="127"/>
                  <a:pt x="74" y="127"/>
                </a:cubicBezTo>
                <a:cubicBezTo>
                  <a:pt x="73" y="127"/>
                  <a:pt x="73" y="127"/>
                  <a:pt x="73" y="128"/>
                </a:cubicBezTo>
                <a:cubicBezTo>
                  <a:pt x="73" y="127"/>
                  <a:pt x="73" y="127"/>
                  <a:pt x="73" y="127"/>
                </a:cubicBezTo>
                <a:cubicBezTo>
                  <a:pt x="72" y="128"/>
                  <a:pt x="71" y="128"/>
                  <a:pt x="71" y="127"/>
                </a:cubicBezTo>
                <a:close/>
                <a:moveTo>
                  <a:pt x="73" y="136"/>
                </a:moveTo>
                <a:cubicBezTo>
                  <a:pt x="73" y="135"/>
                  <a:pt x="74" y="135"/>
                  <a:pt x="74" y="135"/>
                </a:cubicBezTo>
                <a:cubicBezTo>
                  <a:pt x="74" y="136"/>
                  <a:pt x="73" y="136"/>
                  <a:pt x="73" y="136"/>
                </a:cubicBezTo>
                <a:close/>
                <a:moveTo>
                  <a:pt x="75" y="125"/>
                </a:moveTo>
                <a:cubicBezTo>
                  <a:pt x="75" y="125"/>
                  <a:pt x="75" y="125"/>
                  <a:pt x="75" y="125"/>
                </a:cubicBezTo>
                <a:cubicBezTo>
                  <a:pt x="75" y="125"/>
                  <a:pt x="75" y="125"/>
                  <a:pt x="75" y="125"/>
                </a:cubicBezTo>
                <a:cubicBezTo>
                  <a:pt x="74" y="126"/>
                  <a:pt x="74" y="126"/>
                  <a:pt x="74" y="126"/>
                </a:cubicBezTo>
                <a:cubicBezTo>
                  <a:pt x="74" y="126"/>
                  <a:pt x="73" y="126"/>
                  <a:pt x="73" y="126"/>
                </a:cubicBezTo>
                <a:cubicBezTo>
                  <a:pt x="73" y="126"/>
                  <a:pt x="73" y="126"/>
                  <a:pt x="73" y="126"/>
                </a:cubicBezTo>
                <a:cubicBezTo>
                  <a:pt x="72" y="125"/>
                  <a:pt x="74" y="125"/>
                  <a:pt x="75" y="125"/>
                </a:cubicBezTo>
                <a:cubicBezTo>
                  <a:pt x="75" y="125"/>
                  <a:pt x="75" y="125"/>
                  <a:pt x="75" y="125"/>
                </a:cubicBezTo>
                <a:close/>
                <a:moveTo>
                  <a:pt x="76" y="125"/>
                </a:moveTo>
                <a:cubicBezTo>
                  <a:pt x="75" y="125"/>
                  <a:pt x="75" y="125"/>
                  <a:pt x="75" y="125"/>
                </a:cubicBezTo>
                <a:cubicBezTo>
                  <a:pt x="75" y="125"/>
                  <a:pt x="75" y="125"/>
                  <a:pt x="75" y="125"/>
                </a:cubicBezTo>
                <a:cubicBezTo>
                  <a:pt x="75" y="125"/>
                  <a:pt x="75" y="125"/>
                  <a:pt x="75" y="125"/>
                </a:cubicBezTo>
                <a:cubicBezTo>
                  <a:pt x="75" y="125"/>
                  <a:pt x="75" y="125"/>
                  <a:pt x="75" y="125"/>
                </a:cubicBezTo>
                <a:cubicBezTo>
                  <a:pt x="76" y="125"/>
                  <a:pt x="76" y="125"/>
                  <a:pt x="76" y="125"/>
                </a:cubicBezTo>
                <a:cubicBezTo>
                  <a:pt x="76" y="125"/>
                  <a:pt x="76" y="125"/>
                  <a:pt x="76" y="124"/>
                </a:cubicBezTo>
                <a:cubicBezTo>
                  <a:pt x="76" y="124"/>
                  <a:pt x="76" y="124"/>
                  <a:pt x="76" y="125"/>
                </a:cubicBezTo>
                <a:close/>
                <a:moveTo>
                  <a:pt x="75" y="123"/>
                </a:moveTo>
                <a:cubicBezTo>
                  <a:pt x="75" y="123"/>
                  <a:pt x="76" y="123"/>
                  <a:pt x="76" y="123"/>
                </a:cubicBezTo>
                <a:cubicBezTo>
                  <a:pt x="76" y="124"/>
                  <a:pt x="76" y="124"/>
                  <a:pt x="75" y="123"/>
                </a:cubicBezTo>
                <a:close/>
                <a:moveTo>
                  <a:pt x="78" y="125"/>
                </a:moveTo>
                <a:cubicBezTo>
                  <a:pt x="77" y="125"/>
                  <a:pt x="77" y="125"/>
                  <a:pt x="76" y="125"/>
                </a:cubicBezTo>
                <a:cubicBezTo>
                  <a:pt x="76" y="125"/>
                  <a:pt x="77" y="124"/>
                  <a:pt x="76" y="124"/>
                </a:cubicBezTo>
                <a:cubicBezTo>
                  <a:pt x="77" y="124"/>
                  <a:pt x="77" y="124"/>
                  <a:pt x="78" y="124"/>
                </a:cubicBezTo>
                <a:cubicBezTo>
                  <a:pt x="78" y="124"/>
                  <a:pt x="77" y="124"/>
                  <a:pt x="77" y="125"/>
                </a:cubicBezTo>
                <a:cubicBezTo>
                  <a:pt x="77" y="125"/>
                  <a:pt x="78" y="125"/>
                  <a:pt x="78" y="125"/>
                </a:cubicBezTo>
                <a:close/>
                <a:moveTo>
                  <a:pt x="81" y="123"/>
                </a:moveTo>
                <a:cubicBezTo>
                  <a:pt x="81" y="123"/>
                  <a:pt x="81" y="123"/>
                  <a:pt x="81" y="123"/>
                </a:cubicBezTo>
                <a:cubicBezTo>
                  <a:pt x="81" y="123"/>
                  <a:pt x="81" y="123"/>
                  <a:pt x="81" y="123"/>
                </a:cubicBezTo>
                <a:cubicBezTo>
                  <a:pt x="81" y="122"/>
                  <a:pt x="81" y="122"/>
                  <a:pt x="81" y="122"/>
                </a:cubicBezTo>
                <a:cubicBezTo>
                  <a:pt x="81" y="122"/>
                  <a:pt x="81" y="122"/>
                  <a:pt x="81" y="122"/>
                </a:cubicBezTo>
                <a:cubicBezTo>
                  <a:pt x="81" y="122"/>
                  <a:pt x="81" y="122"/>
                  <a:pt x="81" y="122"/>
                </a:cubicBezTo>
                <a:cubicBezTo>
                  <a:pt x="81" y="122"/>
                  <a:pt x="81" y="122"/>
                  <a:pt x="81" y="122"/>
                </a:cubicBezTo>
                <a:cubicBezTo>
                  <a:pt x="81" y="122"/>
                  <a:pt x="82" y="123"/>
                  <a:pt x="82" y="123"/>
                </a:cubicBezTo>
                <a:cubicBezTo>
                  <a:pt x="81" y="123"/>
                  <a:pt x="81" y="124"/>
                  <a:pt x="81" y="123"/>
                </a:cubicBezTo>
                <a:cubicBezTo>
                  <a:pt x="81" y="123"/>
                  <a:pt x="81" y="123"/>
                  <a:pt x="81" y="123"/>
                </a:cubicBezTo>
                <a:close/>
                <a:moveTo>
                  <a:pt x="79" y="135"/>
                </a:moveTo>
                <a:cubicBezTo>
                  <a:pt x="79" y="135"/>
                  <a:pt x="79" y="135"/>
                  <a:pt x="79" y="135"/>
                </a:cubicBezTo>
                <a:cubicBezTo>
                  <a:pt x="79" y="135"/>
                  <a:pt x="79" y="135"/>
                  <a:pt x="79" y="135"/>
                </a:cubicBezTo>
                <a:cubicBezTo>
                  <a:pt x="79" y="135"/>
                  <a:pt x="79" y="135"/>
                  <a:pt x="79" y="135"/>
                </a:cubicBezTo>
                <a:close/>
                <a:moveTo>
                  <a:pt x="79" y="125"/>
                </a:moveTo>
                <a:cubicBezTo>
                  <a:pt x="79" y="125"/>
                  <a:pt x="79" y="125"/>
                  <a:pt x="79" y="124"/>
                </a:cubicBezTo>
                <a:cubicBezTo>
                  <a:pt x="79" y="124"/>
                  <a:pt x="79" y="125"/>
                  <a:pt x="80" y="124"/>
                </a:cubicBezTo>
                <a:cubicBezTo>
                  <a:pt x="80" y="124"/>
                  <a:pt x="80" y="124"/>
                  <a:pt x="80" y="124"/>
                </a:cubicBezTo>
                <a:cubicBezTo>
                  <a:pt x="80" y="125"/>
                  <a:pt x="79" y="125"/>
                  <a:pt x="79" y="125"/>
                </a:cubicBezTo>
                <a:close/>
                <a:moveTo>
                  <a:pt x="81" y="135"/>
                </a:moveTo>
                <a:cubicBezTo>
                  <a:pt x="81" y="135"/>
                  <a:pt x="80" y="135"/>
                  <a:pt x="80" y="135"/>
                </a:cubicBezTo>
                <a:cubicBezTo>
                  <a:pt x="81" y="135"/>
                  <a:pt x="81" y="135"/>
                  <a:pt x="81" y="135"/>
                </a:cubicBezTo>
                <a:cubicBezTo>
                  <a:pt x="81" y="135"/>
                  <a:pt x="81" y="135"/>
                  <a:pt x="81" y="135"/>
                </a:cubicBezTo>
                <a:close/>
                <a:moveTo>
                  <a:pt x="81" y="134"/>
                </a:moveTo>
                <a:cubicBezTo>
                  <a:pt x="81" y="134"/>
                  <a:pt x="81" y="134"/>
                  <a:pt x="82" y="134"/>
                </a:cubicBezTo>
                <a:cubicBezTo>
                  <a:pt x="82" y="134"/>
                  <a:pt x="82" y="134"/>
                  <a:pt x="82" y="134"/>
                </a:cubicBezTo>
                <a:cubicBezTo>
                  <a:pt x="81" y="134"/>
                  <a:pt x="81" y="134"/>
                  <a:pt x="81" y="134"/>
                </a:cubicBezTo>
                <a:close/>
                <a:moveTo>
                  <a:pt x="82" y="124"/>
                </a:moveTo>
                <a:cubicBezTo>
                  <a:pt x="82" y="124"/>
                  <a:pt x="82" y="124"/>
                  <a:pt x="82" y="123"/>
                </a:cubicBezTo>
                <a:cubicBezTo>
                  <a:pt x="82" y="123"/>
                  <a:pt x="82" y="123"/>
                  <a:pt x="82" y="123"/>
                </a:cubicBezTo>
                <a:cubicBezTo>
                  <a:pt x="82" y="123"/>
                  <a:pt x="82" y="123"/>
                  <a:pt x="82" y="124"/>
                </a:cubicBezTo>
                <a:cubicBezTo>
                  <a:pt x="82" y="124"/>
                  <a:pt x="82" y="124"/>
                  <a:pt x="82" y="124"/>
                </a:cubicBezTo>
                <a:close/>
                <a:moveTo>
                  <a:pt x="83" y="123"/>
                </a:moveTo>
                <a:cubicBezTo>
                  <a:pt x="83" y="123"/>
                  <a:pt x="83" y="123"/>
                  <a:pt x="82" y="124"/>
                </a:cubicBezTo>
                <a:cubicBezTo>
                  <a:pt x="82" y="123"/>
                  <a:pt x="82" y="123"/>
                  <a:pt x="82" y="123"/>
                </a:cubicBezTo>
                <a:cubicBezTo>
                  <a:pt x="82" y="123"/>
                  <a:pt x="82" y="123"/>
                  <a:pt x="83" y="123"/>
                </a:cubicBezTo>
                <a:cubicBezTo>
                  <a:pt x="83" y="123"/>
                  <a:pt x="83" y="123"/>
                  <a:pt x="83" y="123"/>
                </a:cubicBezTo>
                <a:cubicBezTo>
                  <a:pt x="83" y="123"/>
                  <a:pt x="83" y="123"/>
                  <a:pt x="83" y="123"/>
                </a:cubicBezTo>
                <a:cubicBezTo>
                  <a:pt x="83" y="123"/>
                  <a:pt x="83" y="123"/>
                  <a:pt x="83" y="123"/>
                </a:cubicBezTo>
                <a:close/>
                <a:moveTo>
                  <a:pt x="33" y="154"/>
                </a:moveTo>
                <a:cubicBezTo>
                  <a:pt x="33" y="154"/>
                  <a:pt x="34" y="153"/>
                  <a:pt x="34" y="153"/>
                </a:cubicBezTo>
                <a:cubicBezTo>
                  <a:pt x="34" y="153"/>
                  <a:pt x="34" y="154"/>
                  <a:pt x="33" y="154"/>
                </a:cubicBezTo>
                <a:close/>
                <a:moveTo>
                  <a:pt x="7" y="173"/>
                </a:moveTo>
                <a:cubicBezTo>
                  <a:pt x="7" y="172"/>
                  <a:pt x="7" y="174"/>
                  <a:pt x="6" y="173"/>
                </a:cubicBezTo>
                <a:cubicBezTo>
                  <a:pt x="6" y="172"/>
                  <a:pt x="7" y="172"/>
                  <a:pt x="7" y="173"/>
                </a:cubicBezTo>
                <a:cubicBezTo>
                  <a:pt x="7" y="173"/>
                  <a:pt x="7" y="173"/>
                  <a:pt x="7" y="173"/>
                </a:cubicBezTo>
                <a:close/>
                <a:moveTo>
                  <a:pt x="24" y="171"/>
                </a:moveTo>
                <a:cubicBezTo>
                  <a:pt x="25" y="170"/>
                  <a:pt x="25" y="170"/>
                  <a:pt x="25" y="170"/>
                </a:cubicBezTo>
                <a:cubicBezTo>
                  <a:pt x="25" y="170"/>
                  <a:pt x="25" y="171"/>
                  <a:pt x="24" y="171"/>
                </a:cubicBezTo>
                <a:close/>
                <a:moveTo>
                  <a:pt x="37" y="162"/>
                </a:moveTo>
                <a:cubicBezTo>
                  <a:pt x="37" y="161"/>
                  <a:pt x="38" y="161"/>
                  <a:pt x="38" y="161"/>
                </a:cubicBezTo>
                <a:cubicBezTo>
                  <a:pt x="38" y="161"/>
                  <a:pt x="38" y="162"/>
                  <a:pt x="37" y="162"/>
                </a:cubicBezTo>
                <a:close/>
                <a:moveTo>
                  <a:pt x="46" y="150"/>
                </a:moveTo>
                <a:cubicBezTo>
                  <a:pt x="46" y="150"/>
                  <a:pt x="45" y="151"/>
                  <a:pt x="45" y="150"/>
                </a:cubicBezTo>
                <a:cubicBezTo>
                  <a:pt x="45" y="150"/>
                  <a:pt x="46" y="150"/>
                  <a:pt x="46" y="150"/>
                </a:cubicBezTo>
                <a:close/>
                <a:moveTo>
                  <a:pt x="35" y="154"/>
                </a:moveTo>
                <a:cubicBezTo>
                  <a:pt x="36" y="154"/>
                  <a:pt x="35" y="154"/>
                  <a:pt x="35" y="153"/>
                </a:cubicBezTo>
                <a:cubicBezTo>
                  <a:pt x="36" y="154"/>
                  <a:pt x="36" y="154"/>
                  <a:pt x="36" y="154"/>
                </a:cubicBezTo>
                <a:cubicBezTo>
                  <a:pt x="36" y="154"/>
                  <a:pt x="35" y="154"/>
                  <a:pt x="35" y="154"/>
                </a:cubicBezTo>
                <a:close/>
                <a:moveTo>
                  <a:pt x="36" y="156"/>
                </a:moveTo>
                <a:cubicBezTo>
                  <a:pt x="35" y="156"/>
                  <a:pt x="36" y="156"/>
                  <a:pt x="36" y="155"/>
                </a:cubicBezTo>
                <a:cubicBezTo>
                  <a:pt x="36" y="155"/>
                  <a:pt x="36" y="155"/>
                  <a:pt x="36" y="155"/>
                </a:cubicBezTo>
                <a:cubicBezTo>
                  <a:pt x="36" y="155"/>
                  <a:pt x="37" y="157"/>
                  <a:pt x="36" y="156"/>
                </a:cubicBezTo>
                <a:close/>
                <a:moveTo>
                  <a:pt x="40" y="156"/>
                </a:moveTo>
                <a:cubicBezTo>
                  <a:pt x="40" y="155"/>
                  <a:pt x="40" y="156"/>
                  <a:pt x="39" y="155"/>
                </a:cubicBezTo>
                <a:cubicBezTo>
                  <a:pt x="39" y="155"/>
                  <a:pt x="38" y="156"/>
                  <a:pt x="37" y="156"/>
                </a:cubicBezTo>
                <a:cubicBezTo>
                  <a:pt x="37" y="156"/>
                  <a:pt x="38" y="156"/>
                  <a:pt x="38" y="155"/>
                </a:cubicBezTo>
                <a:cubicBezTo>
                  <a:pt x="37" y="156"/>
                  <a:pt x="37" y="156"/>
                  <a:pt x="36" y="156"/>
                </a:cubicBezTo>
                <a:cubicBezTo>
                  <a:pt x="37" y="155"/>
                  <a:pt x="37" y="155"/>
                  <a:pt x="38" y="156"/>
                </a:cubicBezTo>
                <a:cubicBezTo>
                  <a:pt x="38" y="155"/>
                  <a:pt x="39" y="155"/>
                  <a:pt x="38" y="154"/>
                </a:cubicBezTo>
                <a:cubicBezTo>
                  <a:pt x="39" y="155"/>
                  <a:pt x="40" y="153"/>
                  <a:pt x="41" y="154"/>
                </a:cubicBezTo>
                <a:cubicBezTo>
                  <a:pt x="40" y="153"/>
                  <a:pt x="41" y="153"/>
                  <a:pt x="42" y="153"/>
                </a:cubicBezTo>
                <a:cubicBezTo>
                  <a:pt x="41" y="154"/>
                  <a:pt x="41" y="155"/>
                  <a:pt x="40" y="156"/>
                </a:cubicBezTo>
                <a:close/>
                <a:moveTo>
                  <a:pt x="42" y="170"/>
                </a:moveTo>
                <a:cubicBezTo>
                  <a:pt x="42" y="170"/>
                  <a:pt x="42" y="170"/>
                  <a:pt x="42" y="170"/>
                </a:cubicBezTo>
                <a:cubicBezTo>
                  <a:pt x="42" y="169"/>
                  <a:pt x="43" y="169"/>
                  <a:pt x="43" y="169"/>
                </a:cubicBezTo>
                <a:cubicBezTo>
                  <a:pt x="43" y="169"/>
                  <a:pt x="42" y="169"/>
                  <a:pt x="42" y="170"/>
                </a:cubicBezTo>
                <a:close/>
                <a:moveTo>
                  <a:pt x="43" y="171"/>
                </a:moveTo>
                <a:cubicBezTo>
                  <a:pt x="43" y="170"/>
                  <a:pt x="43" y="170"/>
                  <a:pt x="43" y="170"/>
                </a:cubicBezTo>
                <a:cubicBezTo>
                  <a:pt x="43" y="170"/>
                  <a:pt x="44" y="170"/>
                  <a:pt x="44" y="170"/>
                </a:cubicBezTo>
                <a:cubicBezTo>
                  <a:pt x="44" y="170"/>
                  <a:pt x="44" y="170"/>
                  <a:pt x="44" y="170"/>
                </a:cubicBezTo>
                <a:cubicBezTo>
                  <a:pt x="43" y="170"/>
                  <a:pt x="44" y="171"/>
                  <a:pt x="43" y="171"/>
                </a:cubicBezTo>
                <a:close/>
                <a:moveTo>
                  <a:pt x="44" y="170"/>
                </a:moveTo>
                <a:cubicBezTo>
                  <a:pt x="44" y="170"/>
                  <a:pt x="44" y="170"/>
                  <a:pt x="44" y="170"/>
                </a:cubicBezTo>
                <a:cubicBezTo>
                  <a:pt x="45" y="170"/>
                  <a:pt x="45" y="170"/>
                  <a:pt x="45" y="170"/>
                </a:cubicBezTo>
                <a:cubicBezTo>
                  <a:pt x="45" y="170"/>
                  <a:pt x="45" y="170"/>
                  <a:pt x="44" y="170"/>
                </a:cubicBezTo>
                <a:close/>
                <a:moveTo>
                  <a:pt x="45" y="168"/>
                </a:moveTo>
                <a:cubicBezTo>
                  <a:pt x="46" y="168"/>
                  <a:pt x="46" y="168"/>
                  <a:pt x="47" y="168"/>
                </a:cubicBezTo>
                <a:cubicBezTo>
                  <a:pt x="47" y="169"/>
                  <a:pt x="46" y="169"/>
                  <a:pt x="45" y="168"/>
                </a:cubicBezTo>
                <a:close/>
                <a:moveTo>
                  <a:pt x="46" y="154"/>
                </a:moveTo>
                <a:cubicBezTo>
                  <a:pt x="46" y="153"/>
                  <a:pt x="46" y="154"/>
                  <a:pt x="46" y="154"/>
                </a:cubicBezTo>
                <a:cubicBezTo>
                  <a:pt x="46" y="155"/>
                  <a:pt x="45" y="154"/>
                  <a:pt x="45" y="154"/>
                </a:cubicBezTo>
                <a:cubicBezTo>
                  <a:pt x="45" y="155"/>
                  <a:pt x="43" y="154"/>
                  <a:pt x="43" y="155"/>
                </a:cubicBezTo>
                <a:cubicBezTo>
                  <a:pt x="42" y="155"/>
                  <a:pt x="42" y="154"/>
                  <a:pt x="42" y="155"/>
                </a:cubicBezTo>
                <a:cubicBezTo>
                  <a:pt x="42" y="155"/>
                  <a:pt x="41" y="154"/>
                  <a:pt x="42" y="154"/>
                </a:cubicBezTo>
                <a:cubicBezTo>
                  <a:pt x="42" y="154"/>
                  <a:pt x="42" y="154"/>
                  <a:pt x="42" y="155"/>
                </a:cubicBezTo>
                <a:cubicBezTo>
                  <a:pt x="42" y="153"/>
                  <a:pt x="43" y="153"/>
                  <a:pt x="44" y="152"/>
                </a:cubicBezTo>
                <a:cubicBezTo>
                  <a:pt x="45" y="153"/>
                  <a:pt x="45" y="153"/>
                  <a:pt x="45" y="153"/>
                </a:cubicBezTo>
                <a:cubicBezTo>
                  <a:pt x="45" y="153"/>
                  <a:pt x="45" y="152"/>
                  <a:pt x="46" y="152"/>
                </a:cubicBezTo>
                <a:cubicBezTo>
                  <a:pt x="46" y="153"/>
                  <a:pt x="45" y="154"/>
                  <a:pt x="44" y="153"/>
                </a:cubicBezTo>
                <a:cubicBezTo>
                  <a:pt x="45" y="154"/>
                  <a:pt x="44" y="154"/>
                  <a:pt x="44" y="154"/>
                </a:cubicBezTo>
                <a:cubicBezTo>
                  <a:pt x="45" y="154"/>
                  <a:pt x="45" y="154"/>
                  <a:pt x="46" y="154"/>
                </a:cubicBezTo>
                <a:cubicBezTo>
                  <a:pt x="46" y="153"/>
                  <a:pt x="46" y="152"/>
                  <a:pt x="47" y="153"/>
                </a:cubicBezTo>
                <a:cubicBezTo>
                  <a:pt x="46" y="153"/>
                  <a:pt x="47" y="154"/>
                  <a:pt x="46" y="154"/>
                </a:cubicBezTo>
                <a:close/>
                <a:moveTo>
                  <a:pt x="47" y="152"/>
                </a:moveTo>
                <a:cubicBezTo>
                  <a:pt x="48" y="152"/>
                  <a:pt x="48" y="152"/>
                  <a:pt x="49" y="152"/>
                </a:cubicBezTo>
                <a:cubicBezTo>
                  <a:pt x="49" y="152"/>
                  <a:pt x="49" y="152"/>
                  <a:pt x="49" y="152"/>
                </a:cubicBezTo>
                <a:cubicBezTo>
                  <a:pt x="48" y="152"/>
                  <a:pt x="48" y="152"/>
                  <a:pt x="48" y="153"/>
                </a:cubicBezTo>
                <a:lnTo>
                  <a:pt x="47" y="152"/>
                </a:lnTo>
                <a:close/>
                <a:moveTo>
                  <a:pt x="48" y="170"/>
                </a:moveTo>
                <a:cubicBezTo>
                  <a:pt x="48" y="169"/>
                  <a:pt x="48" y="169"/>
                  <a:pt x="48" y="169"/>
                </a:cubicBezTo>
                <a:cubicBezTo>
                  <a:pt x="48" y="169"/>
                  <a:pt x="49" y="169"/>
                  <a:pt x="49" y="169"/>
                </a:cubicBezTo>
                <a:cubicBezTo>
                  <a:pt x="49" y="169"/>
                  <a:pt x="49" y="169"/>
                  <a:pt x="49" y="169"/>
                </a:cubicBezTo>
                <a:cubicBezTo>
                  <a:pt x="49" y="169"/>
                  <a:pt x="49" y="169"/>
                  <a:pt x="49" y="169"/>
                </a:cubicBezTo>
                <a:cubicBezTo>
                  <a:pt x="49" y="169"/>
                  <a:pt x="49" y="169"/>
                  <a:pt x="49" y="169"/>
                </a:cubicBezTo>
                <a:cubicBezTo>
                  <a:pt x="49" y="169"/>
                  <a:pt x="48" y="170"/>
                  <a:pt x="48" y="170"/>
                </a:cubicBezTo>
                <a:close/>
                <a:moveTo>
                  <a:pt x="50" y="169"/>
                </a:moveTo>
                <a:cubicBezTo>
                  <a:pt x="50" y="169"/>
                  <a:pt x="50" y="169"/>
                  <a:pt x="49" y="169"/>
                </a:cubicBezTo>
                <a:cubicBezTo>
                  <a:pt x="49" y="169"/>
                  <a:pt x="50" y="169"/>
                  <a:pt x="50" y="169"/>
                </a:cubicBezTo>
                <a:cubicBezTo>
                  <a:pt x="50" y="169"/>
                  <a:pt x="50" y="169"/>
                  <a:pt x="50" y="169"/>
                </a:cubicBezTo>
                <a:cubicBezTo>
                  <a:pt x="50" y="169"/>
                  <a:pt x="50" y="169"/>
                  <a:pt x="50" y="169"/>
                </a:cubicBezTo>
                <a:cubicBezTo>
                  <a:pt x="50" y="169"/>
                  <a:pt x="50" y="169"/>
                  <a:pt x="50" y="169"/>
                </a:cubicBezTo>
                <a:close/>
                <a:moveTo>
                  <a:pt x="50" y="152"/>
                </a:moveTo>
                <a:cubicBezTo>
                  <a:pt x="50" y="151"/>
                  <a:pt x="51" y="152"/>
                  <a:pt x="51" y="152"/>
                </a:cubicBezTo>
                <a:cubicBezTo>
                  <a:pt x="51" y="152"/>
                  <a:pt x="51" y="152"/>
                  <a:pt x="50" y="152"/>
                </a:cubicBezTo>
                <a:close/>
                <a:moveTo>
                  <a:pt x="52" y="168"/>
                </a:moveTo>
                <a:cubicBezTo>
                  <a:pt x="52" y="168"/>
                  <a:pt x="52" y="168"/>
                  <a:pt x="52" y="168"/>
                </a:cubicBezTo>
                <a:cubicBezTo>
                  <a:pt x="52" y="168"/>
                  <a:pt x="52" y="168"/>
                  <a:pt x="52" y="168"/>
                </a:cubicBezTo>
                <a:close/>
                <a:moveTo>
                  <a:pt x="52" y="168"/>
                </a:moveTo>
                <a:cubicBezTo>
                  <a:pt x="52" y="168"/>
                  <a:pt x="53" y="168"/>
                  <a:pt x="53" y="168"/>
                </a:cubicBezTo>
                <a:cubicBezTo>
                  <a:pt x="53" y="168"/>
                  <a:pt x="52" y="168"/>
                  <a:pt x="52" y="168"/>
                </a:cubicBezTo>
                <a:close/>
                <a:moveTo>
                  <a:pt x="52" y="151"/>
                </a:moveTo>
                <a:cubicBezTo>
                  <a:pt x="53" y="152"/>
                  <a:pt x="53" y="152"/>
                  <a:pt x="53" y="153"/>
                </a:cubicBezTo>
                <a:cubicBezTo>
                  <a:pt x="52" y="153"/>
                  <a:pt x="52" y="153"/>
                  <a:pt x="51" y="153"/>
                </a:cubicBezTo>
                <a:cubicBezTo>
                  <a:pt x="52" y="152"/>
                  <a:pt x="52" y="152"/>
                  <a:pt x="52" y="152"/>
                </a:cubicBezTo>
                <a:cubicBezTo>
                  <a:pt x="52" y="151"/>
                  <a:pt x="51" y="152"/>
                  <a:pt x="51" y="151"/>
                </a:cubicBezTo>
                <a:cubicBezTo>
                  <a:pt x="51" y="151"/>
                  <a:pt x="51" y="151"/>
                  <a:pt x="51" y="151"/>
                </a:cubicBezTo>
                <a:cubicBezTo>
                  <a:pt x="52" y="151"/>
                  <a:pt x="52" y="151"/>
                  <a:pt x="52" y="151"/>
                </a:cubicBezTo>
                <a:cubicBezTo>
                  <a:pt x="53" y="150"/>
                  <a:pt x="53" y="151"/>
                  <a:pt x="54" y="150"/>
                </a:cubicBezTo>
                <a:cubicBezTo>
                  <a:pt x="54" y="150"/>
                  <a:pt x="54" y="150"/>
                  <a:pt x="54" y="150"/>
                </a:cubicBezTo>
                <a:cubicBezTo>
                  <a:pt x="54" y="151"/>
                  <a:pt x="54" y="151"/>
                  <a:pt x="54" y="151"/>
                </a:cubicBezTo>
                <a:cubicBezTo>
                  <a:pt x="53" y="151"/>
                  <a:pt x="53" y="151"/>
                  <a:pt x="52" y="151"/>
                </a:cubicBezTo>
                <a:close/>
                <a:moveTo>
                  <a:pt x="54" y="168"/>
                </a:moveTo>
                <a:cubicBezTo>
                  <a:pt x="54" y="168"/>
                  <a:pt x="54" y="168"/>
                  <a:pt x="54" y="168"/>
                </a:cubicBezTo>
                <a:cubicBezTo>
                  <a:pt x="54" y="167"/>
                  <a:pt x="54" y="167"/>
                  <a:pt x="54" y="167"/>
                </a:cubicBezTo>
                <a:cubicBezTo>
                  <a:pt x="54" y="167"/>
                  <a:pt x="54" y="167"/>
                  <a:pt x="54" y="167"/>
                </a:cubicBezTo>
                <a:cubicBezTo>
                  <a:pt x="54" y="167"/>
                  <a:pt x="54" y="168"/>
                  <a:pt x="54" y="168"/>
                </a:cubicBezTo>
                <a:cubicBezTo>
                  <a:pt x="55" y="168"/>
                  <a:pt x="55" y="168"/>
                  <a:pt x="55" y="168"/>
                </a:cubicBezTo>
                <a:cubicBezTo>
                  <a:pt x="55" y="168"/>
                  <a:pt x="55" y="168"/>
                  <a:pt x="55" y="168"/>
                </a:cubicBezTo>
                <a:cubicBezTo>
                  <a:pt x="55" y="168"/>
                  <a:pt x="54" y="168"/>
                  <a:pt x="54" y="168"/>
                </a:cubicBezTo>
                <a:close/>
                <a:moveTo>
                  <a:pt x="54" y="167"/>
                </a:moveTo>
                <a:cubicBezTo>
                  <a:pt x="54" y="167"/>
                  <a:pt x="54" y="167"/>
                  <a:pt x="54" y="167"/>
                </a:cubicBezTo>
                <a:cubicBezTo>
                  <a:pt x="55" y="167"/>
                  <a:pt x="55" y="167"/>
                  <a:pt x="55" y="167"/>
                </a:cubicBezTo>
                <a:cubicBezTo>
                  <a:pt x="54" y="167"/>
                  <a:pt x="54" y="167"/>
                  <a:pt x="54" y="167"/>
                </a:cubicBezTo>
                <a:close/>
                <a:moveTo>
                  <a:pt x="54" y="151"/>
                </a:moveTo>
                <a:cubicBezTo>
                  <a:pt x="55" y="150"/>
                  <a:pt x="55" y="150"/>
                  <a:pt x="55" y="150"/>
                </a:cubicBezTo>
                <a:cubicBezTo>
                  <a:pt x="55" y="150"/>
                  <a:pt x="55" y="151"/>
                  <a:pt x="54" y="151"/>
                </a:cubicBezTo>
                <a:close/>
                <a:moveTo>
                  <a:pt x="56" y="166"/>
                </a:moveTo>
                <a:cubicBezTo>
                  <a:pt x="56" y="166"/>
                  <a:pt x="56" y="166"/>
                  <a:pt x="57" y="166"/>
                </a:cubicBezTo>
                <a:cubicBezTo>
                  <a:pt x="57" y="166"/>
                  <a:pt x="56" y="166"/>
                  <a:pt x="56" y="166"/>
                </a:cubicBezTo>
                <a:cubicBezTo>
                  <a:pt x="56" y="166"/>
                  <a:pt x="56" y="166"/>
                  <a:pt x="56" y="166"/>
                </a:cubicBezTo>
                <a:cubicBezTo>
                  <a:pt x="56" y="166"/>
                  <a:pt x="56" y="166"/>
                  <a:pt x="56" y="166"/>
                </a:cubicBezTo>
                <a:cubicBezTo>
                  <a:pt x="56" y="166"/>
                  <a:pt x="56" y="166"/>
                  <a:pt x="56" y="166"/>
                </a:cubicBezTo>
                <a:close/>
                <a:moveTo>
                  <a:pt x="56" y="168"/>
                </a:moveTo>
                <a:cubicBezTo>
                  <a:pt x="56" y="168"/>
                  <a:pt x="56" y="168"/>
                  <a:pt x="56" y="168"/>
                </a:cubicBezTo>
                <a:cubicBezTo>
                  <a:pt x="56" y="168"/>
                  <a:pt x="56" y="168"/>
                  <a:pt x="56" y="168"/>
                </a:cubicBezTo>
                <a:cubicBezTo>
                  <a:pt x="56" y="167"/>
                  <a:pt x="57" y="167"/>
                  <a:pt x="57" y="167"/>
                </a:cubicBezTo>
                <a:cubicBezTo>
                  <a:pt x="57" y="167"/>
                  <a:pt x="57" y="167"/>
                  <a:pt x="57" y="167"/>
                </a:cubicBezTo>
                <a:cubicBezTo>
                  <a:pt x="57" y="167"/>
                  <a:pt x="56" y="167"/>
                  <a:pt x="56" y="168"/>
                </a:cubicBezTo>
                <a:close/>
                <a:moveTo>
                  <a:pt x="57" y="169"/>
                </a:moveTo>
                <a:cubicBezTo>
                  <a:pt x="57" y="169"/>
                  <a:pt x="58" y="169"/>
                  <a:pt x="58" y="169"/>
                </a:cubicBezTo>
                <a:cubicBezTo>
                  <a:pt x="58" y="169"/>
                  <a:pt x="57" y="169"/>
                  <a:pt x="57" y="169"/>
                </a:cubicBezTo>
                <a:close/>
                <a:moveTo>
                  <a:pt x="58" y="166"/>
                </a:moveTo>
                <a:cubicBezTo>
                  <a:pt x="58" y="166"/>
                  <a:pt x="58" y="166"/>
                  <a:pt x="58" y="166"/>
                </a:cubicBezTo>
                <a:cubicBezTo>
                  <a:pt x="58" y="166"/>
                  <a:pt x="58" y="167"/>
                  <a:pt x="58" y="167"/>
                </a:cubicBezTo>
                <a:cubicBezTo>
                  <a:pt x="58" y="167"/>
                  <a:pt x="58" y="166"/>
                  <a:pt x="58" y="166"/>
                </a:cubicBezTo>
                <a:close/>
                <a:moveTo>
                  <a:pt x="58" y="150"/>
                </a:moveTo>
                <a:cubicBezTo>
                  <a:pt x="59" y="149"/>
                  <a:pt x="59" y="149"/>
                  <a:pt x="60" y="149"/>
                </a:cubicBezTo>
                <a:cubicBezTo>
                  <a:pt x="60" y="150"/>
                  <a:pt x="58" y="151"/>
                  <a:pt x="58" y="150"/>
                </a:cubicBezTo>
                <a:close/>
                <a:moveTo>
                  <a:pt x="61" y="144"/>
                </a:moveTo>
                <a:cubicBezTo>
                  <a:pt x="61" y="144"/>
                  <a:pt x="61" y="144"/>
                  <a:pt x="61" y="144"/>
                </a:cubicBezTo>
                <a:cubicBezTo>
                  <a:pt x="61" y="144"/>
                  <a:pt x="61" y="144"/>
                  <a:pt x="61" y="144"/>
                </a:cubicBezTo>
                <a:cubicBezTo>
                  <a:pt x="61" y="144"/>
                  <a:pt x="61" y="144"/>
                  <a:pt x="61" y="144"/>
                </a:cubicBezTo>
                <a:cubicBezTo>
                  <a:pt x="61" y="144"/>
                  <a:pt x="61" y="144"/>
                  <a:pt x="61" y="144"/>
                </a:cubicBezTo>
                <a:close/>
                <a:moveTo>
                  <a:pt x="60" y="145"/>
                </a:moveTo>
                <a:cubicBezTo>
                  <a:pt x="61" y="145"/>
                  <a:pt x="61" y="145"/>
                  <a:pt x="61" y="145"/>
                </a:cubicBezTo>
                <a:cubicBezTo>
                  <a:pt x="61" y="145"/>
                  <a:pt x="61" y="145"/>
                  <a:pt x="61" y="145"/>
                </a:cubicBezTo>
                <a:cubicBezTo>
                  <a:pt x="61" y="145"/>
                  <a:pt x="61" y="145"/>
                  <a:pt x="61" y="145"/>
                </a:cubicBezTo>
                <a:cubicBezTo>
                  <a:pt x="61" y="145"/>
                  <a:pt x="61" y="146"/>
                  <a:pt x="60" y="146"/>
                </a:cubicBezTo>
                <a:cubicBezTo>
                  <a:pt x="60" y="146"/>
                  <a:pt x="60" y="146"/>
                  <a:pt x="60" y="145"/>
                </a:cubicBezTo>
                <a:close/>
                <a:moveTo>
                  <a:pt x="60" y="149"/>
                </a:moveTo>
                <a:cubicBezTo>
                  <a:pt x="60" y="149"/>
                  <a:pt x="61" y="149"/>
                  <a:pt x="61" y="149"/>
                </a:cubicBezTo>
                <a:cubicBezTo>
                  <a:pt x="61" y="149"/>
                  <a:pt x="61" y="150"/>
                  <a:pt x="60" y="149"/>
                </a:cubicBezTo>
                <a:close/>
                <a:moveTo>
                  <a:pt x="60" y="166"/>
                </a:moveTo>
                <a:cubicBezTo>
                  <a:pt x="60" y="166"/>
                  <a:pt x="60" y="166"/>
                  <a:pt x="60" y="166"/>
                </a:cubicBezTo>
                <a:cubicBezTo>
                  <a:pt x="61" y="166"/>
                  <a:pt x="61" y="166"/>
                  <a:pt x="62" y="166"/>
                </a:cubicBezTo>
                <a:cubicBezTo>
                  <a:pt x="61" y="166"/>
                  <a:pt x="61" y="167"/>
                  <a:pt x="60" y="166"/>
                </a:cubicBezTo>
                <a:close/>
                <a:moveTo>
                  <a:pt x="64" y="144"/>
                </a:moveTo>
                <a:cubicBezTo>
                  <a:pt x="64" y="144"/>
                  <a:pt x="64" y="144"/>
                  <a:pt x="64" y="144"/>
                </a:cubicBezTo>
                <a:cubicBezTo>
                  <a:pt x="64" y="144"/>
                  <a:pt x="64" y="144"/>
                  <a:pt x="64" y="144"/>
                </a:cubicBezTo>
                <a:cubicBezTo>
                  <a:pt x="64" y="144"/>
                  <a:pt x="64" y="144"/>
                  <a:pt x="64" y="144"/>
                </a:cubicBezTo>
                <a:close/>
                <a:moveTo>
                  <a:pt x="63" y="164"/>
                </a:moveTo>
                <a:cubicBezTo>
                  <a:pt x="63" y="164"/>
                  <a:pt x="63" y="164"/>
                  <a:pt x="63" y="164"/>
                </a:cubicBezTo>
                <a:cubicBezTo>
                  <a:pt x="63" y="165"/>
                  <a:pt x="63" y="165"/>
                  <a:pt x="63" y="165"/>
                </a:cubicBezTo>
                <a:cubicBezTo>
                  <a:pt x="63" y="164"/>
                  <a:pt x="63" y="164"/>
                  <a:pt x="63" y="164"/>
                </a:cubicBezTo>
                <a:close/>
                <a:moveTo>
                  <a:pt x="63" y="148"/>
                </a:moveTo>
                <a:cubicBezTo>
                  <a:pt x="62" y="148"/>
                  <a:pt x="63" y="148"/>
                  <a:pt x="63" y="148"/>
                </a:cubicBezTo>
                <a:cubicBezTo>
                  <a:pt x="63" y="148"/>
                  <a:pt x="63" y="148"/>
                  <a:pt x="63" y="148"/>
                </a:cubicBezTo>
                <a:cubicBezTo>
                  <a:pt x="63" y="148"/>
                  <a:pt x="63" y="148"/>
                  <a:pt x="63" y="148"/>
                </a:cubicBezTo>
                <a:cubicBezTo>
                  <a:pt x="63" y="148"/>
                  <a:pt x="63" y="148"/>
                  <a:pt x="63" y="148"/>
                </a:cubicBezTo>
                <a:cubicBezTo>
                  <a:pt x="63" y="148"/>
                  <a:pt x="62" y="148"/>
                  <a:pt x="62" y="148"/>
                </a:cubicBezTo>
                <a:cubicBezTo>
                  <a:pt x="62" y="148"/>
                  <a:pt x="62" y="148"/>
                  <a:pt x="63" y="148"/>
                </a:cubicBezTo>
                <a:close/>
                <a:moveTo>
                  <a:pt x="62" y="149"/>
                </a:moveTo>
                <a:cubicBezTo>
                  <a:pt x="62" y="149"/>
                  <a:pt x="62" y="149"/>
                  <a:pt x="62" y="149"/>
                </a:cubicBezTo>
                <a:cubicBezTo>
                  <a:pt x="63" y="149"/>
                  <a:pt x="63" y="149"/>
                  <a:pt x="63" y="149"/>
                </a:cubicBezTo>
                <a:cubicBezTo>
                  <a:pt x="62" y="149"/>
                  <a:pt x="62" y="150"/>
                  <a:pt x="62" y="149"/>
                </a:cubicBezTo>
                <a:close/>
                <a:moveTo>
                  <a:pt x="62" y="168"/>
                </a:moveTo>
                <a:cubicBezTo>
                  <a:pt x="63" y="167"/>
                  <a:pt x="63" y="167"/>
                  <a:pt x="63" y="167"/>
                </a:cubicBezTo>
                <a:cubicBezTo>
                  <a:pt x="63" y="167"/>
                  <a:pt x="63" y="167"/>
                  <a:pt x="64" y="167"/>
                </a:cubicBezTo>
                <a:cubicBezTo>
                  <a:pt x="63" y="168"/>
                  <a:pt x="63" y="168"/>
                  <a:pt x="62" y="168"/>
                </a:cubicBezTo>
                <a:close/>
                <a:moveTo>
                  <a:pt x="63" y="167"/>
                </a:moveTo>
                <a:cubicBezTo>
                  <a:pt x="63" y="167"/>
                  <a:pt x="63" y="167"/>
                  <a:pt x="63" y="167"/>
                </a:cubicBezTo>
                <a:cubicBezTo>
                  <a:pt x="63" y="167"/>
                  <a:pt x="63" y="167"/>
                  <a:pt x="63" y="167"/>
                </a:cubicBezTo>
                <a:cubicBezTo>
                  <a:pt x="63" y="167"/>
                  <a:pt x="63" y="167"/>
                  <a:pt x="63" y="167"/>
                </a:cubicBezTo>
                <a:cubicBezTo>
                  <a:pt x="63" y="166"/>
                  <a:pt x="63" y="165"/>
                  <a:pt x="64" y="166"/>
                </a:cubicBezTo>
                <a:cubicBezTo>
                  <a:pt x="64" y="166"/>
                  <a:pt x="63" y="167"/>
                  <a:pt x="63" y="167"/>
                </a:cubicBezTo>
                <a:close/>
                <a:moveTo>
                  <a:pt x="64" y="165"/>
                </a:moveTo>
                <a:cubicBezTo>
                  <a:pt x="64" y="164"/>
                  <a:pt x="64" y="165"/>
                  <a:pt x="63" y="164"/>
                </a:cubicBezTo>
                <a:cubicBezTo>
                  <a:pt x="63" y="164"/>
                  <a:pt x="64" y="164"/>
                  <a:pt x="64" y="164"/>
                </a:cubicBezTo>
                <a:cubicBezTo>
                  <a:pt x="64" y="164"/>
                  <a:pt x="64" y="164"/>
                  <a:pt x="64" y="164"/>
                </a:cubicBezTo>
                <a:cubicBezTo>
                  <a:pt x="64" y="164"/>
                  <a:pt x="64" y="164"/>
                  <a:pt x="64" y="165"/>
                </a:cubicBezTo>
                <a:close/>
                <a:moveTo>
                  <a:pt x="64" y="145"/>
                </a:moveTo>
                <a:cubicBezTo>
                  <a:pt x="64" y="144"/>
                  <a:pt x="64" y="144"/>
                  <a:pt x="64" y="144"/>
                </a:cubicBezTo>
                <a:cubicBezTo>
                  <a:pt x="65" y="144"/>
                  <a:pt x="65" y="144"/>
                  <a:pt x="65" y="145"/>
                </a:cubicBezTo>
                <a:cubicBezTo>
                  <a:pt x="64" y="145"/>
                  <a:pt x="64" y="145"/>
                  <a:pt x="64" y="145"/>
                </a:cubicBezTo>
                <a:close/>
                <a:moveTo>
                  <a:pt x="65" y="165"/>
                </a:moveTo>
                <a:cubicBezTo>
                  <a:pt x="65" y="165"/>
                  <a:pt x="64" y="165"/>
                  <a:pt x="64" y="165"/>
                </a:cubicBezTo>
                <a:cubicBezTo>
                  <a:pt x="64" y="165"/>
                  <a:pt x="64" y="165"/>
                  <a:pt x="64" y="165"/>
                </a:cubicBezTo>
                <a:cubicBezTo>
                  <a:pt x="65" y="165"/>
                  <a:pt x="65" y="165"/>
                  <a:pt x="65" y="165"/>
                </a:cubicBezTo>
                <a:cubicBezTo>
                  <a:pt x="65" y="165"/>
                  <a:pt x="65" y="165"/>
                  <a:pt x="65" y="165"/>
                </a:cubicBezTo>
                <a:close/>
                <a:moveTo>
                  <a:pt x="65" y="145"/>
                </a:moveTo>
                <a:cubicBezTo>
                  <a:pt x="65" y="144"/>
                  <a:pt x="65" y="144"/>
                  <a:pt x="66" y="144"/>
                </a:cubicBezTo>
                <a:cubicBezTo>
                  <a:pt x="65" y="144"/>
                  <a:pt x="65" y="144"/>
                  <a:pt x="65" y="145"/>
                </a:cubicBezTo>
                <a:close/>
                <a:moveTo>
                  <a:pt x="66" y="144"/>
                </a:moveTo>
                <a:cubicBezTo>
                  <a:pt x="65" y="144"/>
                  <a:pt x="65" y="144"/>
                  <a:pt x="65" y="144"/>
                </a:cubicBezTo>
                <a:cubicBezTo>
                  <a:pt x="65" y="144"/>
                  <a:pt x="65" y="144"/>
                  <a:pt x="66" y="144"/>
                </a:cubicBezTo>
                <a:cubicBezTo>
                  <a:pt x="66" y="144"/>
                  <a:pt x="66" y="144"/>
                  <a:pt x="66" y="144"/>
                </a:cubicBezTo>
                <a:close/>
                <a:moveTo>
                  <a:pt x="66" y="166"/>
                </a:moveTo>
                <a:cubicBezTo>
                  <a:pt x="67" y="165"/>
                  <a:pt x="67" y="165"/>
                  <a:pt x="67" y="165"/>
                </a:cubicBezTo>
                <a:cubicBezTo>
                  <a:pt x="66" y="164"/>
                  <a:pt x="66" y="165"/>
                  <a:pt x="66" y="165"/>
                </a:cubicBezTo>
                <a:cubicBezTo>
                  <a:pt x="66" y="165"/>
                  <a:pt x="66" y="164"/>
                  <a:pt x="66" y="164"/>
                </a:cubicBezTo>
                <a:cubicBezTo>
                  <a:pt x="67" y="164"/>
                  <a:pt x="67" y="164"/>
                  <a:pt x="67" y="165"/>
                </a:cubicBezTo>
                <a:cubicBezTo>
                  <a:pt x="67" y="165"/>
                  <a:pt x="67" y="165"/>
                  <a:pt x="68" y="165"/>
                </a:cubicBezTo>
                <a:cubicBezTo>
                  <a:pt x="67" y="166"/>
                  <a:pt x="67" y="166"/>
                  <a:pt x="66" y="166"/>
                </a:cubicBezTo>
                <a:close/>
                <a:moveTo>
                  <a:pt x="67" y="164"/>
                </a:moveTo>
                <a:cubicBezTo>
                  <a:pt x="67" y="164"/>
                  <a:pt x="68" y="164"/>
                  <a:pt x="68" y="164"/>
                </a:cubicBezTo>
                <a:cubicBezTo>
                  <a:pt x="68" y="164"/>
                  <a:pt x="68" y="164"/>
                  <a:pt x="68" y="164"/>
                </a:cubicBezTo>
                <a:cubicBezTo>
                  <a:pt x="68" y="164"/>
                  <a:pt x="67" y="164"/>
                  <a:pt x="67" y="164"/>
                </a:cubicBezTo>
                <a:close/>
                <a:moveTo>
                  <a:pt x="69" y="167"/>
                </a:moveTo>
                <a:cubicBezTo>
                  <a:pt x="69" y="167"/>
                  <a:pt x="69" y="167"/>
                  <a:pt x="69" y="167"/>
                </a:cubicBezTo>
                <a:cubicBezTo>
                  <a:pt x="69" y="167"/>
                  <a:pt x="69" y="167"/>
                  <a:pt x="69" y="167"/>
                </a:cubicBezTo>
                <a:cubicBezTo>
                  <a:pt x="69" y="167"/>
                  <a:pt x="69" y="167"/>
                  <a:pt x="69" y="167"/>
                </a:cubicBezTo>
                <a:close/>
                <a:moveTo>
                  <a:pt x="69" y="166"/>
                </a:moveTo>
                <a:cubicBezTo>
                  <a:pt x="69" y="166"/>
                  <a:pt x="69" y="166"/>
                  <a:pt x="69" y="166"/>
                </a:cubicBezTo>
                <a:cubicBezTo>
                  <a:pt x="69" y="166"/>
                  <a:pt x="69" y="166"/>
                  <a:pt x="69" y="166"/>
                </a:cubicBezTo>
                <a:cubicBezTo>
                  <a:pt x="69" y="166"/>
                  <a:pt x="69" y="166"/>
                  <a:pt x="69" y="166"/>
                </a:cubicBezTo>
                <a:close/>
                <a:moveTo>
                  <a:pt x="67" y="144"/>
                </a:moveTo>
                <a:cubicBezTo>
                  <a:pt x="68" y="143"/>
                  <a:pt x="69" y="143"/>
                  <a:pt x="70" y="143"/>
                </a:cubicBezTo>
                <a:cubicBezTo>
                  <a:pt x="68" y="144"/>
                  <a:pt x="68" y="144"/>
                  <a:pt x="67" y="144"/>
                </a:cubicBezTo>
                <a:close/>
                <a:moveTo>
                  <a:pt x="23" y="186"/>
                </a:moveTo>
                <a:cubicBezTo>
                  <a:pt x="23" y="186"/>
                  <a:pt x="23" y="186"/>
                  <a:pt x="23" y="185"/>
                </a:cubicBezTo>
                <a:cubicBezTo>
                  <a:pt x="23" y="186"/>
                  <a:pt x="24" y="185"/>
                  <a:pt x="24" y="186"/>
                </a:cubicBezTo>
                <a:cubicBezTo>
                  <a:pt x="24" y="186"/>
                  <a:pt x="24" y="187"/>
                  <a:pt x="23" y="186"/>
                </a:cubicBezTo>
                <a:close/>
                <a:moveTo>
                  <a:pt x="26" y="185"/>
                </a:moveTo>
                <a:cubicBezTo>
                  <a:pt x="26" y="185"/>
                  <a:pt x="26" y="186"/>
                  <a:pt x="25" y="185"/>
                </a:cubicBezTo>
                <a:cubicBezTo>
                  <a:pt x="25" y="185"/>
                  <a:pt x="27" y="184"/>
                  <a:pt x="26" y="185"/>
                </a:cubicBezTo>
                <a:close/>
                <a:moveTo>
                  <a:pt x="30" y="185"/>
                </a:moveTo>
                <a:cubicBezTo>
                  <a:pt x="29" y="185"/>
                  <a:pt x="30" y="185"/>
                  <a:pt x="29" y="185"/>
                </a:cubicBezTo>
                <a:cubicBezTo>
                  <a:pt x="29" y="184"/>
                  <a:pt x="30" y="185"/>
                  <a:pt x="31" y="185"/>
                </a:cubicBezTo>
                <a:cubicBezTo>
                  <a:pt x="31" y="186"/>
                  <a:pt x="30" y="185"/>
                  <a:pt x="30" y="185"/>
                </a:cubicBezTo>
                <a:close/>
                <a:moveTo>
                  <a:pt x="35" y="186"/>
                </a:moveTo>
                <a:cubicBezTo>
                  <a:pt x="34" y="185"/>
                  <a:pt x="34" y="186"/>
                  <a:pt x="34" y="186"/>
                </a:cubicBezTo>
                <a:cubicBezTo>
                  <a:pt x="33" y="186"/>
                  <a:pt x="34" y="185"/>
                  <a:pt x="35" y="185"/>
                </a:cubicBezTo>
                <a:cubicBezTo>
                  <a:pt x="35" y="185"/>
                  <a:pt x="35" y="186"/>
                  <a:pt x="35" y="186"/>
                </a:cubicBezTo>
                <a:close/>
                <a:moveTo>
                  <a:pt x="36" y="181"/>
                </a:moveTo>
                <a:cubicBezTo>
                  <a:pt x="36" y="181"/>
                  <a:pt x="36" y="181"/>
                  <a:pt x="36" y="181"/>
                </a:cubicBezTo>
                <a:cubicBezTo>
                  <a:pt x="36" y="181"/>
                  <a:pt x="36" y="181"/>
                  <a:pt x="37" y="181"/>
                </a:cubicBezTo>
                <a:cubicBezTo>
                  <a:pt x="37" y="181"/>
                  <a:pt x="37" y="181"/>
                  <a:pt x="37" y="181"/>
                </a:cubicBezTo>
                <a:cubicBezTo>
                  <a:pt x="37" y="181"/>
                  <a:pt x="37" y="181"/>
                  <a:pt x="36" y="181"/>
                </a:cubicBezTo>
                <a:close/>
                <a:moveTo>
                  <a:pt x="29" y="192"/>
                </a:moveTo>
                <a:cubicBezTo>
                  <a:pt x="29" y="192"/>
                  <a:pt x="29" y="193"/>
                  <a:pt x="28" y="192"/>
                </a:cubicBezTo>
                <a:cubicBezTo>
                  <a:pt x="29" y="192"/>
                  <a:pt x="29" y="191"/>
                  <a:pt x="29" y="192"/>
                </a:cubicBezTo>
                <a:close/>
                <a:moveTo>
                  <a:pt x="30" y="192"/>
                </a:moveTo>
                <a:cubicBezTo>
                  <a:pt x="30" y="192"/>
                  <a:pt x="30" y="192"/>
                  <a:pt x="30" y="191"/>
                </a:cubicBezTo>
                <a:cubicBezTo>
                  <a:pt x="31" y="192"/>
                  <a:pt x="31" y="191"/>
                  <a:pt x="31" y="191"/>
                </a:cubicBezTo>
                <a:cubicBezTo>
                  <a:pt x="31" y="192"/>
                  <a:pt x="32" y="192"/>
                  <a:pt x="31" y="192"/>
                </a:cubicBezTo>
                <a:cubicBezTo>
                  <a:pt x="31" y="192"/>
                  <a:pt x="31" y="192"/>
                  <a:pt x="30" y="192"/>
                </a:cubicBezTo>
                <a:close/>
                <a:moveTo>
                  <a:pt x="30" y="194"/>
                </a:moveTo>
                <a:cubicBezTo>
                  <a:pt x="31" y="194"/>
                  <a:pt x="32" y="193"/>
                  <a:pt x="33" y="193"/>
                </a:cubicBezTo>
                <a:cubicBezTo>
                  <a:pt x="32" y="194"/>
                  <a:pt x="31" y="195"/>
                  <a:pt x="30" y="194"/>
                </a:cubicBezTo>
                <a:close/>
                <a:moveTo>
                  <a:pt x="32" y="193"/>
                </a:moveTo>
                <a:cubicBezTo>
                  <a:pt x="32" y="192"/>
                  <a:pt x="32" y="192"/>
                  <a:pt x="33" y="192"/>
                </a:cubicBezTo>
                <a:cubicBezTo>
                  <a:pt x="33" y="192"/>
                  <a:pt x="32" y="193"/>
                  <a:pt x="32" y="193"/>
                </a:cubicBezTo>
                <a:close/>
                <a:moveTo>
                  <a:pt x="36" y="191"/>
                </a:moveTo>
                <a:cubicBezTo>
                  <a:pt x="36" y="191"/>
                  <a:pt x="36" y="191"/>
                  <a:pt x="36" y="191"/>
                </a:cubicBezTo>
                <a:cubicBezTo>
                  <a:pt x="36" y="190"/>
                  <a:pt x="36" y="190"/>
                  <a:pt x="37" y="190"/>
                </a:cubicBezTo>
                <a:lnTo>
                  <a:pt x="36" y="191"/>
                </a:lnTo>
                <a:close/>
                <a:moveTo>
                  <a:pt x="26" y="210"/>
                </a:moveTo>
                <a:cubicBezTo>
                  <a:pt x="26" y="209"/>
                  <a:pt x="26" y="209"/>
                  <a:pt x="26" y="209"/>
                </a:cubicBezTo>
                <a:cubicBezTo>
                  <a:pt x="26" y="209"/>
                  <a:pt x="26" y="208"/>
                  <a:pt x="27" y="209"/>
                </a:cubicBezTo>
                <a:cubicBezTo>
                  <a:pt x="26" y="209"/>
                  <a:pt x="26" y="209"/>
                  <a:pt x="26" y="210"/>
                </a:cubicBezTo>
                <a:close/>
                <a:moveTo>
                  <a:pt x="10" y="233"/>
                </a:moveTo>
                <a:cubicBezTo>
                  <a:pt x="10" y="233"/>
                  <a:pt x="10" y="232"/>
                  <a:pt x="11" y="232"/>
                </a:cubicBezTo>
                <a:cubicBezTo>
                  <a:pt x="11" y="233"/>
                  <a:pt x="10" y="233"/>
                  <a:pt x="10" y="233"/>
                </a:cubicBezTo>
                <a:close/>
                <a:moveTo>
                  <a:pt x="21" y="261"/>
                </a:moveTo>
                <a:cubicBezTo>
                  <a:pt x="21" y="260"/>
                  <a:pt x="22" y="260"/>
                  <a:pt x="23" y="260"/>
                </a:cubicBezTo>
                <a:cubicBezTo>
                  <a:pt x="23" y="260"/>
                  <a:pt x="22" y="261"/>
                  <a:pt x="21" y="261"/>
                </a:cubicBezTo>
                <a:close/>
                <a:moveTo>
                  <a:pt x="40" y="274"/>
                </a:moveTo>
                <a:cubicBezTo>
                  <a:pt x="40" y="273"/>
                  <a:pt x="40" y="275"/>
                  <a:pt x="39" y="274"/>
                </a:cubicBezTo>
                <a:cubicBezTo>
                  <a:pt x="39" y="273"/>
                  <a:pt x="40" y="273"/>
                  <a:pt x="40" y="273"/>
                </a:cubicBezTo>
                <a:cubicBezTo>
                  <a:pt x="40" y="273"/>
                  <a:pt x="40" y="274"/>
                  <a:pt x="40" y="274"/>
                </a:cubicBezTo>
                <a:close/>
                <a:moveTo>
                  <a:pt x="84" y="296"/>
                </a:moveTo>
                <a:cubicBezTo>
                  <a:pt x="84" y="296"/>
                  <a:pt x="84" y="296"/>
                  <a:pt x="85" y="296"/>
                </a:cubicBezTo>
                <a:cubicBezTo>
                  <a:pt x="85" y="296"/>
                  <a:pt x="84" y="297"/>
                  <a:pt x="84" y="296"/>
                </a:cubicBezTo>
                <a:close/>
                <a:moveTo>
                  <a:pt x="193" y="281"/>
                </a:moveTo>
                <a:cubicBezTo>
                  <a:pt x="193" y="280"/>
                  <a:pt x="194" y="280"/>
                  <a:pt x="194" y="280"/>
                </a:cubicBezTo>
                <a:cubicBezTo>
                  <a:pt x="194" y="280"/>
                  <a:pt x="194" y="281"/>
                  <a:pt x="194" y="281"/>
                </a:cubicBezTo>
                <a:cubicBezTo>
                  <a:pt x="193" y="281"/>
                  <a:pt x="193" y="281"/>
                  <a:pt x="193" y="281"/>
                </a:cubicBezTo>
                <a:close/>
                <a:moveTo>
                  <a:pt x="227" y="286"/>
                </a:moveTo>
                <a:cubicBezTo>
                  <a:pt x="228" y="287"/>
                  <a:pt x="227" y="288"/>
                  <a:pt x="226" y="288"/>
                </a:cubicBezTo>
                <a:cubicBezTo>
                  <a:pt x="227" y="288"/>
                  <a:pt x="226" y="287"/>
                  <a:pt x="226" y="288"/>
                </a:cubicBezTo>
                <a:cubicBezTo>
                  <a:pt x="226" y="287"/>
                  <a:pt x="226" y="287"/>
                  <a:pt x="226" y="287"/>
                </a:cubicBezTo>
                <a:cubicBezTo>
                  <a:pt x="227" y="287"/>
                  <a:pt x="227" y="287"/>
                  <a:pt x="227" y="286"/>
                </a:cubicBezTo>
                <a:close/>
                <a:moveTo>
                  <a:pt x="225" y="287"/>
                </a:moveTo>
                <a:cubicBezTo>
                  <a:pt x="224" y="288"/>
                  <a:pt x="223" y="289"/>
                  <a:pt x="222" y="289"/>
                </a:cubicBezTo>
                <a:cubicBezTo>
                  <a:pt x="222" y="288"/>
                  <a:pt x="224" y="287"/>
                  <a:pt x="225" y="287"/>
                </a:cubicBezTo>
                <a:close/>
                <a:moveTo>
                  <a:pt x="221" y="289"/>
                </a:moveTo>
                <a:cubicBezTo>
                  <a:pt x="221" y="290"/>
                  <a:pt x="221" y="290"/>
                  <a:pt x="221" y="290"/>
                </a:cubicBezTo>
                <a:cubicBezTo>
                  <a:pt x="221" y="289"/>
                  <a:pt x="221" y="289"/>
                  <a:pt x="221" y="289"/>
                </a:cubicBezTo>
                <a:close/>
                <a:moveTo>
                  <a:pt x="210" y="290"/>
                </a:moveTo>
                <a:cubicBezTo>
                  <a:pt x="210" y="291"/>
                  <a:pt x="209" y="290"/>
                  <a:pt x="209" y="290"/>
                </a:cubicBezTo>
                <a:cubicBezTo>
                  <a:pt x="209" y="290"/>
                  <a:pt x="210" y="290"/>
                  <a:pt x="210" y="290"/>
                </a:cubicBezTo>
                <a:close/>
                <a:moveTo>
                  <a:pt x="310" y="239"/>
                </a:moveTo>
                <a:cubicBezTo>
                  <a:pt x="310" y="239"/>
                  <a:pt x="310" y="239"/>
                  <a:pt x="310" y="239"/>
                </a:cubicBezTo>
                <a:cubicBezTo>
                  <a:pt x="310" y="239"/>
                  <a:pt x="310" y="239"/>
                  <a:pt x="310" y="239"/>
                </a:cubicBezTo>
                <a:cubicBezTo>
                  <a:pt x="310" y="239"/>
                  <a:pt x="310" y="239"/>
                  <a:pt x="310" y="239"/>
                </a:cubicBezTo>
                <a:cubicBezTo>
                  <a:pt x="310" y="239"/>
                  <a:pt x="310" y="239"/>
                  <a:pt x="310" y="239"/>
                </a:cubicBezTo>
                <a:close/>
                <a:moveTo>
                  <a:pt x="303" y="223"/>
                </a:moveTo>
                <a:cubicBezTo>
                  <a:pt x="303" y="223"/>
                  <a:pt x="303" y="223"/>
                  <a:pt x="304" y="223"/>
                </a:cubicBezTo>
                <a:cubicBezTo>
                  <a:pt x="304" y="223"/>
                  <a:pt x="303" y="223"/>
                  <a:pt x="303" y="224"/>
                </a:cubicBezTo>
                <a:cubicBezTo>
                  <a:pt x="303" y="224"/>
                  <a:pt x="303" y="224"/>
                  <a:pt x="303" y="224"/>
                </a:cubicBezTo>
                <a:cubicBezTo>
                  <a:pt x="303" y="223"/>
                  <a:pt x="303" y="223"/>
                  <a:pt x="303" y="223"/>
                </a:cubicBezTo>
                <a:close/>
                <a:moveTo>
                  <a:pt x="303" y="224"/>
                </a:moveTo>
                <a:cubicBezTo>
                  <a:pt x="303" y="224"/>
                  <a:pt x="303" y="224"/>
                  <a:pt x="302" y="224"/>
                </a:cubicBezTo>
                <a:cubicBezTo>
                  <a:pt x="302" y="224"/>
                  <a:pt x="302" y="224"/>
                  <a:pt x="302" y="224"/>
                </a:cubicBezTo>
                <a:cubicBezTo>
                  <a:pt x="302" y="224"/>
                  <a:pt x="302" y="224"/>
                  <a:pt x="302" y="224"/>
                </a:cubicBezTo>
                <a:cubicBezTo>
                  <a:pt x="302" y="224"/>
                  <a:pt x="302" y="224"/>
                  <a:pt x="302" y="223"/>
                </a:cubicBezTo>
                <a:cubicBezTo>
                  <a:pt x="303" y="223"/>
                  <a:pt x="303" y="224"/>
                  <a:pt x="303" y="224"/>
                </a:cubicBezTo>
                <a:cubicBezTo>
                  <a:pt x="303" y="224"/>
                  <a:pt x="303" y="224"/>
                  <a:pt x="303" y="224"/>
                </a:cubicBezTo>
                <a:close/>
                <a:moveTo>
                  <a:pt x="314" y="143"/>
                </a:moveTo>
                <a:cubicBezTo>
                  <a:pt x="314" y="142"/>
                  <a:pt x="314" y="142"/>
                  <a:pt x="314" y="142"/>
                </a:cubicBezTo>
                <a:cubicBezTo>
                  <a:pt x="314" y="142"/>
                  <a:pt x="315" y="142"/>
                  <a:pt x="315" y="142"/>
                </a:cubicBezTo>
                <a:cubicBezTo>
                  <a:pt x="315" y="143"/>
                  <a:pt x="314" y="143"/>
                  <a:pt x="314" y="143"/>
                </a:cubicBezTo>
                <a:cubicBezTo>
                  <a:pt x="314" y="143"/>
                  <a:pt x="314" y="143"/>
                  <a:pt x="314" y="143"/>
                </a:cubicBezTo>
                <a:close/>
                <a:moveTo>
                  <a:pt x="372" y="173"/>
                </a:moveTo>
                <a:cubicBezTo>
                  <a:pt x="372" y="173"/>
                  <a:pt x="372" y="173"/>
                  <a:pt x="372" y="173"/>
                </a:cubicBezTo>
                <a:cubicBezTo>
                  <a:pt x="372" y="173"/>
                  <a:pt x="372" y="173"/>
                  <a:pt x="372" y="173"/>
                </a:cubicBezTo>
                <a:cubicBezTo>
                  <a:pt x="371" y="173"/>
                  <a:pt x="371" y="173"/>
                  <a:pt x="371" y="173"/>
                </a:cubicBezTo>
                <a:cubicBezTo>
                  <a:pt x="371" y="173"/>
                  <a:pt x="371" y="173"/>
                  <a:pt x="371" y="173"/>
                </a:cubicBezTo>
                <a:cubicBezTo>
                  <a:pt x="372" y="173"/>
                  <a:pt x="372" y="173"/>
                  <a:pt x="372" y="173"/>
                </a:cubicBezTo>
                <a:close/>
                <a:moveTo>
                  <a:pt x="331" y="134"/>
                </a:moveTo>
                <a:cubicBezTo>
                  <a:pt x="331" y="134"/>
                  <a:pt x="331" y="134"/>
                  <a:pt x="331" y="134"/>
                </a:cubicBezTo>
                <a:cubicBezTo>
                  <a:pt x="331" y="134"/>
                  <a:pt x="331" y="134"/>
                  <a:pt x="331" y="134"/>
                </a:cubicBezTo>
                <a:cubicBezTo>
                  <a:pt x="331" y="134"/>
                  <a:pt x="331" y="134"/>
                  <a:pt x="331" y="134"/>
                </a:cubicBezTo>
                <a:close/>
                <a:moveTo>
                  <a:pt x="336" y="132"/>
                </a:moveTo>
                <a:cubicBezTo>
                  <a:pt x="336" y="132"/>
                  <a:pt x="336" y="132"/>
                  <a:pt x="336" y="132"/>
                </a:cubicBezTo>
                <a:cubicBezTo>
                  <a:pt x="336" y="132"/>
                  <a:pt x="336" y="132"/>
                  <a:pt x="336" y="132"/>
                </a:cubicBezTo>
                <a:cubicBezTo>
                  <a:pt x="336" y="132"/>
                  <a:pt x="336" y="132"/>
                  <a:pt x="336" y="132"/>
                </a:cubicBezTo>
                <a:cubicBezTo>
                  <a:pt x="336" y="132"/>
                  <a:pt x="336" y="132"/>
                  <a:pt x="336" y="132"/>
                </a:cubicBezTo>
                <a:close/>
                <a:moveTo>
                  <a:pt x="347" y="125"/>
                </a:moveTo>
                <a:cubicBezTo>
                  <a:pt x="347" y="125"/>
                  <a:pt x="347" y="125"/>
                  <a:pt x="347" y="125"/>
                </a:cubicBezTo>
                <a:cubicBezTo>
                  <a:pt x="348" y="125"/>
                  <a:pt x="348" y="125"/>
                  <a:pt x="348" y="125"/>
                </a:cubicBezTo>
                <a:cubicBezTo>
                  <a:pt x="348" y="125"/>
                  <a:pt x="347" y="126"/>
                  <a:pt x="347" y="126"/>
                </a:cubicBezTo>
                <a:cubicBezTo>
                  <a:pt x="347" y="125"/>
                  <a:pt x="347" y="125"/>
                  <a:pt x="347" y="125"/>
                </a:cubicBezTo>
                <a:cubicBezTo>
                  <a:pt x="347" y="125"/>
                  <a:pt x="347" y="125"/>
                  <a:pt x="347" y="125"/>
                </a:cubicBezTo>
                <a:close/>
                <a:moveTo>
                  <a:pt x="349" y="127"/>
                </a:moveTo>
                <a:cubicBezTo>
                  <a:pt x="349" y="127"/>
                  <a:pt x="349" y="127"/>
                  <a:pt x="350" y="127"/>
                </a:cubicBezTo>
                <a:cubicBezTo>
                  <a:pt x="350" y="127"/>
                  <a:pt x="349" y="127"/>
                  <a:pt x="349" y="128"/>
                </a:cubicBezTo>
                <a:cubicBezTo>
                  <a:pt x="349" y="127"/>
                  <a:pt x="349" y="127"/>
                  <a:pt x="349" y="127"/>
                </a:cubicBezTo>
                <a:cubicBezTo>
                  <a:pt x="349" y="127"/>
                  <a:pt x="349" y="127"/>
                  <a:pt x="349" y="127"/>
                </a:cubicBezTo>
                <a:close/>
                <a:moveTo>
                  <a:pt x="351" y="122"/>
                </a:moveTo>
                <a:cubicBezTo>
                  <a:pt x="351" y="122"/>
                  <a:pt x="351" y="122"/>
                  <a:pt x="351" y="122"/>
                </a:cubicBezTo>
                <a:cubicBezTo>
                  <a:pt x="351" y="122"/>
                  <a:pt x="351" y="122"/>
                  <a:pt x="351" y="122"/>
                </a:cubicBezTo>
                <a:cubicBezTo>
                  <a:pt x="351" y="122"/>
                  <a:pt x="351" y="122"/>
                  <a:pt x="351" y="122"/>
                </a:cubicBezTo>
                <a:close/>
                <a:moveTo>
                  <a:pt x="375" y="122"/>
                </a:moveTo>
                <a:cubicBezTo>
                  <a:pt x="375" y="122"/>
                  <a:pt x="376" y="122"/>
                  <a:pt x="376" y="122"/>
                </a:cubicBezTo>
                <a:cubicBezTo>
                  <a:pt x="375" y="122"/>
                  <a:pt x="375" y="123"/>
                  <a:pt x="375" y="122"/>
                </a:cubicBezTo>
                <a:cubicBezTo>
                  <a:pt x="374" y="122"/>
                  <a:pt x="375" y="122"/>
                  <a:pt x="375" y="122"/>
                </a:cubicBezTo>
                <a:cubicBezTo>
                  <a:pt x="375" y="122"/>
                  <a:pt x="375" y="122"/>
                  <a:pt x="375" y="122"/>
                </a:cubicBezTo>
                <a:close/>
                <a:moveTo>
                  <a:pt x="330" y="139"/>
                </a:moveTo>
                <a:cubicBezTo>
                  <a:pt x="330" y="139"/>
                  <a:pt x="330" y="138"/>
                  <a:pt x="330" y="138"/>
                </a:cubicBezTo>
                <a:cubicBezTo>
                  <a:pt x="330" y="138"/>
                  <a:pt x="330" y="138"/>
                  <a:pt x="330" y="139"/>
                </a:cubicBezTo>
                <a:cubicBezTo>
                  <a:pt x="330" y="139"/>
                  <a:pt x="330" y="139"/>
                  <a:pt x="330" y="139"/>
                </a:cubicBezTo>
                <a:close/>
                <a:moveTo>
                  <a:pt x="330" y="139"/>
                </a:moveTo>
                <a:cubicBezTo>
                  <a:pt x="330" y="139"/>
                  <a:pt x="330" y="139"/>
                  <a:pt x="330" y="139"/>
                </a:cubicBezTo>
                <a:cubicBezTo>
                  <a:pt x="330" y="139"/>
                  <a:pt x="330" y="139"/>
                  <a:pt x="330" y="139"/>
                </a:cubicBezTo>
                <a:cubicBezTo>
                  <a:pt x="330" y="139"/>
                  <a:pt x="330" y="139"/>
                  <a:pt x="330" y="139"/>
                </a:cubicBezTo>
                <a:close/>
                <a:moveTo>
                  <a:pt x="347" y="127"/>
                </a:moveTo>
                <a:cubicBezTo>
                  <a:pt x="347" y="127"/>
                  <a:pt x="347" y="127"/>
                  <a:pt x="346" y="127"/>
                </a:cubicBezTo>
                <a:cubicBezTo>
                  <a:pt x="347" y="127"/>
                  <a:pt x="347" y="127"/>
                  <a:pt x="347" y="127"/>
                </a:cubicBezTo>
                <a:cubicBezTo>
                  <a:pt x="347" y="127"/>
                  <a:pt x="347" y="127"/>
                  <a:pt x="347" y="127"/>
                </a:cubicBezTo>
                <a:close/>
                <a:moveTo>
                  <a:pt x="371" y="124"/>
                </a:moveTo>
                <a:cubicBezTo>
                  <a:pt x="371" y="124"/>
                  <a:pt x="370" y="124"/>
                  <a:pt x="370" y="124"/>
                </a:cubicBezTo>
                <a:cubicBezTo>
                  <a:pt x="370" y="124"/>
                  <a:pt x="370" y="124"/>
                  <a:pt x="370" y="124"/>
                </a:cubicBezTo>
                <a:cubicBezTo>
                  <a:pt x="370" y="124"/>
                  <a:pt x="371" y="124"/>
                  <a:pt x="371" y="124"/>
                </a:cubicBezTo>
                <a:close/>
                <a:moveTo>
                  <a:pt x="374" y="123"/>
                </a:moveTo>
                <a:cubicBezTo>
                  <a:pt x="374" y="123"/>
                  <a:pt x="374" y="123"/>
                  <a:pt x="373" y="123"/>
                </a:cubicBezTo>
                <a:cubicBezTo>
                  <a:pt x="374" y="122"/>
                  <a:pt x="374" y="122"/>
                  <a:pt x="374" y="123"/>
                </a:cubicBezTo>
                <a:close/>
                <a:moveTo>
                  <a:pt x="373" y="157"/>
                </a:moveTo>
                <a:cubicBezTo>
                  <a:pt x="373" y="156"/>
                  <a:pt x="374" y="155"/>
                  <a:pt x="375" y="154"/>
                </a:cubicBezTo>
                <a:cubicBezTo>
                  <a:pt x="375" y="155"/>
                  <a:pt x="375" y="155"/>
                  <a:pt x="375" y="155"/>
                </a:cubicBezTo>
                <a:cubicBezTo>
                  <a:pt x="374" y="156"/>
                  <a:pt x="374" y="156"/>
                  <a:pt x="373" y="157"/>
                </a:cubicBezTo>
                <a:close/>
                <a:moveTo>
                  <a:pt x="372" y="123"/>
                </a:moveTo>
                <a:cubicBezTo>
                  <a:pt x="372" y="123"/>
                  <a:pt x="372" y="123"/>
                  <a:pt x="372" y="123"/>
                </a:cubicBezTo>
                <a:cubicBezTo>
                  <a:pt x="371" y="123"/>
                  <a:pt x="371" y="123"/>
                  <a:pt x="371" y="123"/>
                </a:cubicBezTo>
                <a:cubicBezTo>
                  <a:pt x="371" y="123"/>
                  <a:pt x="371" y="123"/>
                  <a:pt x="372" y="123"/>
                </a:cubicBezTo>
                <a:cubicBezTo>
                  <a:pt x="372" y="123"/>
                  <a:pt x="372" y="123"/>
                  <a:pt x="372" y="123"/>
                </a:cubicBezTo>
                <a:close/>
                <a:moveTo>
                  <a:pt x="368" y="123"/>
                </a:moveTo>
                <a:cubicBezTo>
                  <a:pt x="368" y="123"/>
                  <a:pt x="368" y="123"/>
                  <a:pt x="368" y="123"/>
                </a:cubicBezTo>
                <a:cubicBezTo>
                  <a:pt x="368" y="123"/>
                  <a:pt x="368" y="123"/>
                  <a:pt x="368" y="123"/>
                </a:cubicBezTo>
                <a:close/>
                <a:moveTo>
                  <a:pt x="369" y="158"/>
                </a:moveTo>
                <a:cubicBezTo>
                  <a:pt x="370" y="157"/>
                  <a:pt x="371" y="156"/>
                  <a:pt x="371" y="155"/>
                </a:cubicBezTo>
                <a:cubicBezTo>
                  <a:pt x="372" y="156"/>
                  <a:pt x="372" y="156"/>
                  <a:pt x="372" y="157"/>
                </a:cubicBezTo>
                <a:cubicBezTo>
                  <a:pt x="372" y="157"/>
                  <a:pt x="371" y="157"/>
                  <a:pt x="371" y="158"/>
                </a:cubicBezTo>
                <a:cubicBezTo>
                  <a:pt x="371" y="158"/>
                  <a:pt x="371" y="158"/>
                  <a:pt x="371" y="158"/>
                </a:cubicBezTo>
                <a:cubicBezTo>
                  <a:pt x="371" y="158"/>
                  <a:pt x="371" y="158"/>
                  <a:pt x="371" y="158"/>
                </a:cubicBezTo>
                <a:cubicBezTo>
                  <a:pt x="371" y="158"/>
                  <a:pt x="370" y="158"/>
                  <a:pt x="370" y="159"/>
                </a:cubicBezTo>
                <a:cubicBezTo>
                  <a:pt x="370" y="159"/>
                  <a:pt x="369" y="158"/>
                  <a:pt x="369" y="158"/>
                </a:cubicBezTo>
                <a:close/>
                <a:moveTo>
                  <a:pt x="378" y="152"/>
                </a:moveTo>
                <a:cubicBezTo>
                  <a:pt x="377" y="153"/>
                  <a:pt x="376" y="154"/>
                  <a:pt x="376" y="155"/>
                </a:cubicBezTo>
                <a:cubicBezTo>
                  <a:pt x="375" y="155"/>
                  <a:pt x="375" y="155"/>
                  <a:pt x="375" y="155"/>
                </a:cubicBezTo>
                <a:cubicBezTo>
                  <a:pt x="376" y="154"/>
                  <a:pt x="376" y="152"/>
                  <a:pt x="378" y="152"/>
                </a:cubicBezTo>
                <a:close/>
                <a:moveTo>
                  <a:pt x="374" y="122"/>
                </a:moveTo>
                <a:cubicBezTo>
                  <a:pt x="374" y="122"/>
                  <a:pt x="374" y="122"/>
                  <a:pt x="374" y="122"/>
                </a:cubicBezTo>
                <a:cubicBezTo>
                  <a:pt x="374" y="122"/>
                  <a:pt x="374" y="122"/>
                  <a:pt x="374" y="122"/>
                </a:cubicBezTo>
                <a:close/>
                <a:moveTo>
                  <a:pt x="371" y="123"/>
                </a:moveTo>
                <a:cubicBezTo>
                  <a:pt x="371" y="123"/>
                  <a:pt x="371" y="123"/>
                  <a:pt x="371" y="123"/>
                </a:cubicBezTo>
                <a:cubicBezTo>
                  <a:pt x="371" y="123"/>
                  <a:pt x="371" y="123"/>
                  <a:pt x="371" y="123"/>
                </a:cubicBezTo>
                <a:cubicBezTo>
                  <a:pt x="371" y="123"/>
                  <a:pt x="371" y="123"/>
                  <a:pt x="371" y="123"/>
                </a:cubicBezTo>
                <a:close/>
                <a:moveTo>
                  <a:pt x="348" y="127"/>
                </a:moveTo>
                <a:cubicBezTo>
                  <a:pt x="348" y="127"/>
                  <a:pt x="348" y="127"/>
                  <a:pt x="348" y="127"/>
                </a:cubicBezTo>
                <a:cubicBezTo>
                  <a:pt x="348" y="127"/>
                  <a:pt x="348" y="127"/>
                  <a:pt x="348" y="127"/>
                </a:cubicBezTo>
                <a:cubicBezTo>
                  <a:pt x="348" y="127"/>
                  <a:pt x="348" y="127"/>
                  <a:pt x="348" y="127"/>
                </a:cubicBezTo>
                <a:close/>
                <a:moveTo>
                  <a:pt x="378" y="167"/>
                </a:moveTo>
                <a:cubicBezTo>
                  <a:pt x="378" y="167"/>
                  <a:pt x="378" y="167"/>
                  <a:pt x="378" y="168"/>
                </a:cubicBezTo>
                <a:cubicBezTo>
                  <a:pt x="378" y="168"/>
                  <a:pt x="378" y="167"/>
                  <a:pt x="378" y="167"/>
                </a:cubicBezTo>
                <a:cubicBezTo>
                  <a:pt x="378" y="167"/>
                  <a:pt x="378" y="167"/>
                  <a:pt x="378" y="167"/>
                </a:cubicBezTo>
                <a:close/>
                <a:moveTo>
                  <a:pt x="379" y="167"/>
                </a:moveTo>
                <a:cubicBezTo>
                  <a:pt x="379" y="167"/>
                  <a:pt x="379" y="167"/>
                  <a:pt x="379" y="168"/>
                </a:cubicBezTo>
                <a:cubicBezTo>
                  <a:pt x="379" y="167"/>
                  <a:pt x="378" y="168"/>
                  <a:pt x="378" y="168"/>
                </a:cubicBezTo>
                <a:cubicBezTo>
                  <a:pt x="378" y="167"/>
                  <a:pt x="379" y="167"/>
                  <a:pt x="379" y="167"/>
                </a:cubicBezTo>
                <a:close/>
                <a:moveTo>
                  <a:pt x="378" y="166"/>
                </a:moveTo>
                <a:cubicBezTo>
                  <a:pt x="379" y="166"/>
                  <a:pt x="379" y="166"/>
                  <a:pt x="379" y="166"/>
                </a:cubicBezTo>
                <a:cubicBezTo>
                  <a:pt x="379" y="166"/>
                  <a:pt x="379" y="166"/>
                  <a:pt x="380" y="166"/>
                </a:cubicBezTo>
                <a:cubicBezTo>
                  <a:pt x="380" y="166"/>
                  <a:pt x="380" y="166"/>
                  <a:pt x="380" y="166"/>
                </a:cubicBezTo>
                <a:cubicBezTo>
                  <a:pt x="380" y="166"/>
                  <a:pt x="379" y="166"/>
                  <a:pt x="378" y="166"/>
                </a:cubicBezTo>
                <a:close/>
                <a:moveTo>
                  <a:pt x="384" y="137"/>
                </a:moveTo>
                <a:cubicBezTo>
                  <a:pt x="384" y="137"/>
                  <a:pt x="384" y="137"/>
                  <a:pt x="384" y="137"/>
                </a:cubicBezTo>
                <a:cubicBezTo>
                  <a:pt x="384" y="137"/>
                  <a:pt x="384" y="137"/>
                  <a:pt x="384" y="137"/>
                </a:cubicBezTo>
                <a:cubicBezTo>
                  <a:pt x="384" y="137"/>
                  <a:pt x="384" y="137"/>
                  <a:pt x="384" y="137"/>
                </a:cubicBezTo>
                <a:close/>
                <a:moveTo>
                  <a:pt x="381" y="135"/>
                </a:moveTo>
                <a:cubicBezTo>
                  <a:pt x="381" y="134"/>
                  <a:pt x="381" y="134"/>
                  <a:pt x="381" y="134"/>
                </a:cubicBezTo>
                <a:cubicBezTo>
                  <a:pt x="382" y="134"/>
                  <a:pt x="381" y="135"/>
                  <a:pt x="381" y="135"/>
                </a:cubicBezTo>
                <a:close/>
                <a:moveTo>
                  <a:pt x="378" y="120"/>
                </a:moveTo>
                <a:cubicBezTo>
                  <a:pt x="377" y="120"/>
                  <a:pt x="377" y="120"/>
                  <a:pt x="377" y="120"/>
                </a:cubicBezTo>
                <a:cubicBezTo>
                  <a:pt x="378" y="120"/>
                  <a:pt x="378" y="120"/>
                  <a:pt x="378" y="120"/>
                </a:cubicBezTo>
                <a:cubicBezTo>
                  <a:pt x="378" y="120"/>
                  <a:pt x="378" y="120"/>
                  <a:pt x="378" y="120"/>
                </a:cubicBezTo>
                <a:close/>
                <a:moveTo>
                  <a:pt x="375" y="120"/>
                </a:moveTo>
                <a:cubicBezTo>
                  <a:pt x="375" y="121"/>
                  <a:pt x="374" y="121"/>
                  <a:pt x="374" y="121"/>
                </a:cubicBezTo>
                <a:cubicBezTo>
                  <a:pt x="374" y="121"/>
                  <a:pt x="374" y="120"/>
                  <a:pt x="374" y="120"/>
                </a:cubicBezTo>
                <a:cubicBezTo>
                  <a:pt x="374" y="120"/>
                  <a:pt x="374" y="120"/>
                  <a:pt x="375" y="120"/>
                </a:cubicBezTo>
                <a:close/>
                <a:moveTo>
                  <a:pt x="374" y="120"/>
                </a:moveTo>
                <a:cubicBezTo>
                  <a:pt x="374" y="120"/>
                  <a:pt x="374" y="120"/>
                  <a:pt x="374" y="120"/>
                </a:cubicBezTo>
                <a:cubicBezTo>
                  <a:pt x="374" y="120"/>
                  <a:pt x="373" y="120"/>
                  <a:pt x="373" y="120"/>
                </a:cubicBezTo>
                <a:cubicBezTo>
                  <a:pt x="373" y="120"/>
                  <a:pt x="373" y="120"/>
                  <a:pt x="373" y="120"/>
                </a:cubicBezTo>
                <a:cubicBezTo>
                  <a:pt x="373" y="120"/>
                  <a:pt x="374" y="120"/>
                  <a:pt x="374" y="120"/>
                </a:cubicBezTo>
                <a:close/>
                <a:moveTo>
                  <a:pt x="353" y="122"/>
                </a:moveTo>
                <a:cubicBezTo>
                  <a:pt x="353" y="122"/>
                  <a:pt x="353" y="122"/>
                  <a:pt x="353" y="122"/>
                </a:cubicBezTo>
                <a:cubicBezTo>
                  <a:pt x="353" y="122"/>
                  <a:pt x="353" y="122"/>
                  <a:pt x="353" y="122"/>
                </a:cubicBezTo>
                <a:close/>
                <a:moveTo>
                  <a:pt x="351" y="122"/>
                </a:moveTo>
                <a:cubicBezTo>
                  <a:pt x="351" y="122"/>
                  <a:pt x="351" y="122"/>
                  <a:pt x="351" y="123"/>
                </a:cubicBezTo>
                <a:cubicBezTo>
                  <a:pt x="351" y="123"/>
                  <a:pt x="350" y="123"/>
                  <a:pt x="350" y="123"/>
                </a:cubicBezTo>
                <a:cubicBezTo>
                  <a:pt x="350" y="123"/>
                  <a:pt x="350" y="123"/>
                  <a:pt x="350" y="123"/>
                </a:cubicBezTo>
                <a:cubicBezTo>
                  <a:pt x="350" y="123"/>
                  <a:pt x="351" y="122"/>
                  <a:pt x="351" y="122"/>
                </a:cubicBezTo>
                <a:close/>
                <a:moveTo>
                  <a:pt x="349" y="126"/>
                </a:moveTo>
                <a:cubicBezTo>
                  <a:pt x="349" y="127"/>
                  <a:pt x="349" y="127"/>
                  <a:pt x="348" y="127"/>
                </a:cubicBezTo>
                <a:cubicBezTo>
                  <a:pt x="348" y="127"/>
                  <a:pt x="348" y="126"/>
                  <a:pt x="348" y="126"/>
                </a:cubicBezTo>
                <a:cubicBezTo>
                  <a:pt x="349" y="125"/>
                  <a:pt x="348" y="124"/>
                  <a:pt x="349" y="124"/>
                </a:cubicBezTo>
                <a:cubicBezTo>
                  <a:pt x="349" y="125"/>
                  <a:pt x="348" y="126"/>
                  <a:pt x="349" y="126"/>
                </a:cubicBezTo>
                <a:close/>
                <a:moveTo>
                  <a:pt x="330" y="139"/>
                </a:moveTo>
                <a:cubicBezTo>
                  <a:pt x="329" y="139"/>
                  <a:pt x="329" y="139"/>
                  <a:pt x="329" y="139"/>
                </a:cubicBezTo>
                <a:cubicBezTo>
                  <a:pt x="329" y="139"/>
                  <a:pt x="329" y="139"/>
                  <a:pt x="329" y="139"/>
                </a:cubicBezTo>
                <a:cubicBezTo>
                  <a:pt x="329" y="139"/>
                  <a:pt x="329" y="139"/>
                  <a:pt x="329" y="139"/>
                </a:cubicBezTo>
                <a:cubicBezTo>
                  <a:pt x="329" y="139"/>
                  <a:pt x="329" y="139"/>
                  <a:pt x="329" y="139"/>
                </a:cubicBezTo>
                <a:cubicBezTo>
                  <a:pt x="329" y="139"/>
                  <a:pt x="329" y="139"/>
                  <a:pt x="329" y="139"/>
                </a:cubicBezTo>
                <a:cubicBezTo>
                  <a:pt x="329" y="139"/>
                  <a:pt x="329" y="139"/>
                  <a:pt x="329" y="139"/>
                </a:cubicBezTo>
                <a:cubicBezTo>
                  <a:pt x="329" y="139"/>
                  <a:pt x="329" y="139"/>
                  <a:pt x="330" y="139"/>
                </a:cubicBezTo>
                <a:close/>
                <a:moveTo>
                  <a:pt x="319" y="141"/>
                </a:moveTo>
                <a:cubicBezTo>
                  <a:pt x="319" y="141"/>
                  <a:pt x="319" y="141"/>
                  <a:pt x="319" y="141"/>
                </a:cubicBezTo>
                <a:cubicBezTo>
                  <a:pt x="319" y="141"/>
                  <a:pt x="319" y="141"/>
                  <a:pt x="319" y="141"/>
                </a:cubicBezTo>
                <a:cubicBezTo>
                  <a:pt x="319" y="141"/>
                  <a:pt x="319" y="141"/>
                  <a:pt x="319" y="141"/>
                </a:cubicBezTo>
                <a:close/>
                <a:moveTo>
                  <a:pt x="319" y="142"/>
                </a:moveTo>
                <a:cubicBezTo>
                  <a:pt x="319" y="142"/>
                  <a:pt x="319" y="142"/>
                  <a:pt x="319" y="142"/>
                </a:cubicBezTo>
                <a:cubicBezTo>
                  <a:pt x="319" y="142"/>
                  <a:pt x="319" y="142"/>
                  <a:pt x="319" y="142"/>
                </a:cubicBezTo>
                <a:cubicBezTo>
                  <a:pt x="319" y="142"/>
                  <a:pt x="319" y="142"/>
                  <a:pt x="319" y="142"/>
                </a:cubicBezTo>
                <a:close/>
                <a:moveTo>
                  <a:pt x="316" y="142"/>
                </a:moveTo>
                <a:cubicBezTo>
                  <a:pt x="316" y="142"/>
                  <a:pt x="315" y="143"/>
                  <a:pt x="315" y="143"/>
                </a:cubicBezTo>
                <a:cubicBezTo>
                  <a:pt x="315" y="143"/>
                  <a:pt x="315" y="142"/>
                  <a:pt x="315" y="142"/>
                </a:cubicBezTo>
                <a:cubicBezTo>
                  <a:pt x="315" y="142"/>
                  <a:pt x="316" y="142"/>
                  <a:pt x="316" y="142"/>
                </a:cubicBezTo>
                <a:cubicBezTo>
                  <a:pt x="316" y="142"/>
                  <a:pt x="316" y="142"/>
                  <a:pt x="316" y="142"/>
                </a:cubicBezTo>
                <a:close/>
                <a:moveTo>
                  <a:pt x="313" y="221"/>
                </a:moveTo>
                <a:cubicBezTo>
                  <a:pt x="313" y="221"/>
                  <a:pt x="313" y="221"/>
                  <a:pt x="313" y="221"/>
                </a:cubicBezTo>
                <a:cubicBezTo>
                  <a:pt x="313" y="221"/>
                  <a:pt x="313" y="221"/>
                  <a:pt x="313" y="221"/>
                </a:cubicBezTo>
                <a:close/>
                <a:moveTo>
                  <a:pt x="313" y="220"/>
                </a:moveTo>
                <a:cubicBezTo>
                  <a:pt x="313" y="220"/>
                  <a:pt x="313" y="220"/>
                  <a:pt x="313" y="220"/>
                </a:cubicBezTo>
                <a:cubicBezTo>
                  <a:pt x="313" y="220"/>
                  <a:pt x="313" y="220"/>
                  <a:pt x="313" y="220"/>
                </a:cubicBezTo>
                <a:cubicBezTo>
                  <a:pt x="313" y="220"/>
                  <a:pt x="313" y="220"/>
                  <a:pt x="313" y="220"/>
                </a:cubicBezTo>
                <a:close/>
                <a:moveTo>
                  <a:pt x="314" y="219"/>
                </a:moveTo>
                <a:cubicBezTo>
                  <a:pt x="314" y="219"/>
                  <a:pt x="314" y="219"/>
                  <a:pt x="314" y="219"/>
                </a:cubicBezTo>
                <a:cubicBezTo>
                  <a:pt x="314" y="219"/>
                  <a:pt x="314" y="219"/>
                  <a:pt x="314" y="219"/>
                </a:cubicBezTo>
                <a:cubicBezTo>
                  <a:pt x="314" y="219"/>
                  <a:pt x="314" y="219"/>
                  <a:pt x="314" y="219"/>
                </a:cubicBezTo>
                <a:close/>
                <a:moveTo>
                  <a:pt x="317" y="220"/>
                </a:moveTo>
                <a:cubicBezTo>
                  <a:pt x="317" y="219"/>
                  <a:pt x="317" y="219"/>
                  <a:pt x="318" y="219"/>
                </a:cubicBezTo>
                <a:cubicBezTo>
                  <a:pt x="317" y="219"/>
                  <a:pt x="317" y="219"/>
                  <a:pt x="317" y="220"/>
                </a:cubicBezTo>
                <a:close/>
                <a:moveTo>
                  <a:pt x="318" y="219"/>
                </a:moveTo>
                <a:cubicBezTo>
                  <a:pt x="318" y="219"/>
                  <a:pt x="318" y="219"/>
                  <a:pt x="318" y="219"/>
                </a:cubicBezTo>
                <a:cubicBezTo>
                  <a:pt x="318" y="219"/>
                  <a:pt x="318" y="219"/>
                  <a:pt x="318" y="219"/>
                </a:cubicBezTo>
                <a:cubicBezTo>
                  <a:pt x="318" y="219"/>
                  <a:pt x="318" y="219"/>
                  <a:pt x="318" y="219"/>
                </a:cubicBezTo>
                <a:close/>
                <a:moveTo>
                  <a:pt x="319" y="213"/>
                </a:moveTo>
                <a:cubicBezTo>
                  <a:pt x="319" y="212"/>
                  <a:pt x="320" y="212"/>
                  <a:pt x="320" y="212"/>
                </a:cubicBezTo>
                <a:cubicBezTo>
                  <a:pt x="320" y="212"/>
                  <a:pt x="320" y="212"/>
                  <a:pt x="320" y="212"/>
                </a:cubicBezTo>
                <a:cubicBezTo>
                  <a:pt x="320" y="212"/>
                  <a:pt x="320" y="212"/>
                  <a:pt x="320" y="212"/>
                </a:cubicBezTo>
                <a:cubicBezTo>
                  <a:pt x="320" y="212"/>
                  <a:pt x="320" y="212"/>
                  <a:pt x="320" y="212"/>
                </a:cubicBezTo>
                <a:cubicBezTo>
                  <a:pt x="320" y="213"/>
                  <a:pt x="320" y="213"/>
                  <a:pt x="319" y="213"/>
                </a:cubicBezTo>
                <a:close/>
                <a:moveTo>
                  <a:pt x="323" y="217"/>
                </a:moveTo>
                <a:cubicBezTo>
                  <a:pt x="323" y="217"/>
                  <a:pt x="323" y="217"/>
                  <a:pt x="323" y="216"/>
                </a:cubicBezTo>
                <a:cubicBezTo>
                  <a:pt x="323" y="216"/>
                  <a:pt x="324" y="216"/>
                  <a:pt x="324" y="216"/>
                </a:cubicBezTo>
                <a:cubicBezTo>
                  <a:pt x="324" y="216"/>
                  <a:pt x="324" y="216"/>
                  <a:pt x="324" y="217"/>
                </a:cubicBezTo>
                <a:cubicBezTo>
                  <a:pt x="324" y="217"/>
                  <a:pt x="323" y="217"/>
                  <a:pt x="323" y="217"/>
                </a:cubicBezTo>
                <a:close/>
                <a:moveTo>
                  <a:pt x="329" y="215"/>
                </a:moveTo>
                <a:cubicBezTo>
                  <a:pt x="329" y="215"/>
                  <a:pt x="329" y="215"/>
                  <a:pt x="329" y="215"/>
                </a:cubicBezTo>
                <a:cubicBezTo>
                  <a:pt x="329" y="215"/>
                  <a:pt x="329" y="215"/>
                  <a:pt x="329" y="215"/>
                </a:cubicBezTo>
                <a:cubicBezTo>
                  <a:pt x="329" y="215"/>
                  <a:pt x="329" y="215"/>
                  <a:pt x="329" y="215"/>
                </a:cubicBezTo>
                <a:close/>
                <a:moveTo>
                  <a:pt x="331" y="214"/>
                </a:moveTo>
                <a:cubicBezTo>
                  <a:pt x="331" y="214"/>
                  <a:pt x="331" y="214"/>
                  <a:pt x="331" y="214"/>
                </a:cubicBezTo>
                <a:cubicBezTo>
                  <a:pt x="331" y="213"/>
                  <a:pt x="331" y="213"/>
                  <a:pt x="331" y="213"/>
                </a:cubicBezTo>
                <a:cubicBezTo>
                  <a:pt x="331" y="213"/>
                  <a:pt x="331" y="213"/>
                  <a:pt x="331" y="213"/>
                </a:cubicBezTo>
                <a:cubicBezTo>
                  <a:pt x="331" y="214"/>
                  <a:pt x="331" y="214"/>
                  <a:pt x="331" y="214"/>
                </a:cubicBezTo>
                <a:close/>
                <a:moveTo>
                  <a:pt x="331" y="214"/>
                </a:moveTo>
                <a:cubicBezTo>
                  <a:pt x="331" y="214"/>
                  <a:pt x="331" y="214"/>
                  <a:pt x="331" y="214"/>
                </a:cubicBezTo>
                <a:cubicBezTo>
                  <a:pt x="332" y="214"/>
                  <a:pt x="332" y="214"/>
                  <a:pt x="332" y="214"/>
                </a:cubicBezTo>
                <a:cubicBezTo>
                  <a:pt x="332" y="214"/>
                  <a:pt x="332" y="214"/>
                  <a:pt x="331" y="214"/>
                </a:cubicBezTo>
                <a:close/>
                <a:moveTo>
                  <a:pt x="333" y="208"/>
                </a:moveTo>
                <a:cubicBezTo>
                  <a:pt x="333" y="208"/>
                  <a:pt x="333" y="209"/>
                  <a:pt x="333" y="209"/>
                </a:cubicBezTo>
                <a:cubicBezTo>
                  <a:pt x="332" y="208"/>
                  <a:pt x="333" y="208"/>
                  <a:pt x="333" y="208"/>
                </a:cubicBezTo>
                <a:cubicBezTo>
                  <a:pt x="333" y="208"/>
                  <a:pt x="333" y="208"/>
                  <a:pt x="333" y="208"/>
                </a:cubicBezTo>
                <a:close/>
                <a:moveTo>
                  <a:pt x="335" y="213"/>
                </a:moveTo>
                <a:cubicBezTo>
                  <a:pt x="335" y="213"/>
                  <a:pt x="335" y="213"/>
                  <a:pt x="335" y="213"/>
                </a:cubicBezTo>
                <a:cubicBezTo>
                  <a:pt x="335" y="213"/>
                  <a:pt x="335" y="213"/>
                  <a:pt x="335" y="213"/>
                </a:cubicBezTo>
                <a:cubicBezTo>
                  <a:pt x="335" y="213"/>
                  <a:pt x="335" y="213"/>
                  <a:pt x="335" y="213"/>
                </a:cubicBezTo>
                <a:close/>
                <a:moveTo>
                  <a:pt x="336" y="213"/>
                </a:moveTo>
                <a:cubicBezTo>
                  <a:pt x="336" y="213"/>
                  <a:pt x="336" y="213"/>
                  <a:pt x="336" y="212"/>
                </a:cubicBezTo>
                <a:cubicBezTo>
                  <a:pt x="336" y="213"/>
                  <a:pt x="336" y="213"/>
                  <a:pt x="336" y="213"/>
                </a:cubicBezTo>
                <a:cubicBezTo>
                  <a:pt x="336" y="213"/>
                  <a:pt x="336" y="213"/>
                  <a:pt x="336" y="212"/>
                </a:cubicBezTo>
                <a:cubicBezTo>
                  <a:pt x="336" y="212"/>
                  <a:pt x="336" y="212"/>
                  <a:pt x="336" y="212"/>
                </a:cubicBezTo>
                <a:cubicBezTo>
                  <a:pt x="336" y="213"/>
                  <a:pt x="337" y="212"/>
                  <a:pt x="337" y="212"/>
                </a:cubicBezTo>
                <a:cubicBezTo>
                  <a:pt x="337" y="212"/>
                  <a:pt x="337" y="212"/>
                  <a:pt x="338" y="212"/>
                </a:cubicBezTo>
                <a:cubicBezTo>
                  <a:pt x="337" y="213"/>
                  <a:pt x="337" y="213"/>
                  <a:pt x="336" y="213"/>
                </a:cubicBezTo>
                <a:close/>
                <a:moveTo>
                  <a:pt x="341" y="208"/>
                </a:moveTo>
                <a:cubicBezTo>
                  <a:pt x="341" y="208"/>
                  <a:pt x="341" y="208"/>
                  <a:pt x="341" y="208"/>
                </a:cubicBezTo>
                <a:cubicBezTo>
                  <a:pt x="341" y="208"/>
                  <a:pt x="341" y="208"/>
                  <a:pt x="340" y="208"/>
                </a:cubicBezTo>
                <a:cubicBezTo>
                  <a:pt x="341" y="208"/>
                  <a:pt x="341" y="208"/>
                  <a:pt x="341" y="208"/>
                </a:cubicBezTo>
                <a:cubicBezTo>
                  <a:pt x="341" y="208"/>
                  <a:pt x="341" y="208"/>
                  <a:pt x="341" y="208"/>
                </a:cubicBezTo>
                <a:close/>
                <a:moveTo>
                  <a:pt x="341" y="207"/>
                </a:moveTo>
                <a:cubicBezTo>
                  <a:pt x="341" y="207"/>
                  <a:pt x="341" y="207"/>
                  <a:pt x="341" y="207"/>
                </a:cubicBezTo>
                <a:cubicBezTo>
                  <a:pt x="341" y="207"/>
                  <a:pt x="341" y="207"/>
                  <a:pt x="341" y="207"/>
                </a:cubicBezTo>
                <a:cubicBezTo>
                  <a:pt x="341" y="207"/>
                  <a:pt x="341" y="207"/>
                  <a:pt x="341" y="207"/>
                </a:cubicBezTo>
                <a:cubicBezTo>
                  <a:pt x="341" y="207"/>
                  <a:pt x="341" y="207"/>
                  <a:pt x="341" y="207"/>
                </a:cubicBezTo>
                <a:close/>
                <a:moveTo>
                  <a:pt x="343" y="207"/>
                </a:moveTo>
                <a:cubicBezTo>
                  <a:pt x="343" y="207"/>
                  <a:pt x="342" y="207"/>
                  <a:pt x="342" y="207"/>
                </a:cubicBezTo>
                <a:cubicBezTo>
                  <a:pt x="342" y="207"/>
                  <a:pt x="342" y="207"/>
                  <a:pt x="343" y="207"/>
                </a:cubicBezTo>
                <a:close/>
                <a:moveTo>
                  <a:pt x="342" y="211"/>
                </a:moveTo>
                <a:cubicBezTo>
                  <a:pt x="342" y="211"/>
                  <a:pt x="343" y="211"/>
                  <a:pt x="343" y="211"/>
                </a:cubicBezTo>
                <a:cubicBezTo>
                  <a:pt x="343" y="211"/>
                  <a:pt x="342" y="211"/>
                  <a:pt x="342" y="211"/>
                </a:cubicBezTo>
                <a:close/>
                <a:moveTo>
                  <a:pt x="343" y="211"/>
                </a:moveTo>
                <a:cubicBezTo>
                  <a:pt x="343" y="211"/>
                  <a:pt x="343" y="211"/>
                  <a:pt x="342" y="211"/>
                </a:cubicBezTo>
                <a:cubicBezTo>
                  <a:pt x="343" y="211"/>
                  <a:pt x="343" y="210"/>
                  <a:pt x="343" y="210"/>
                </a:cubicBezTo>
                <a:cubicBezTo>
                  <a:pt x="343" y="210"/>
                  <a:pt x="343" y="210"/>
                  <a:pt x="343" y="210"/>
                </a:cubicBezTo>
                <a:cubicBezTo>
                  <a:pt x="343" y="210"/>
                  <a:pt x="343" y="210"/>
                  <a:pt x="343" y="210"/>
                </a:cubicBezTo>
                <a:cubicBezTo>
                  <a:pt x="343" y="211"/>
                  <a:pt x="343" y="211"/>
                  <a:pt x="343" y="211"/>
                </a:cubicBezTo>
                <a:close/>
                <a:moveTo>
                  <a:pt x="343" y="207"/>
                </a:moveTo>
                <a:cubicBezTo>
                  <a:pt x="343" y="207"/>
                  <a:pt x="343" y="206"/>
                  <a:pt x="344" y="206"/>
                </a:cubicBezTo>
                <a:cubicBezTo>
                  <a:pt x="344" y="206"/>
                  <a:pt x="344" y="206"/>
                  <a:pt x="344" y="206"/>
                </a:cubicBezTo>
                <a:cubicBezTo>
                  <a:pt x="344" y="206"/>
                  <a:pt x="344" y="206"/>
                  <a:pt x="344" y="207"/>
                </a:cubicBezTo>
                <a:cubicBezTo>
                  <a:pt x="344" y="207"/>
                  <a:pt x="344" y="207"/>
                  <a:pt x="343" y="207"/>
                </a:cubicBezTo>
                <a:close/>
                <a:moveTo>
                  <a:pt x="347" y="206"/>
                </a:moveTo>
                <a:cubicBezTo>
                  <a:pt x="347" y="206"/>
                  <a:pt x="347" y="206"/>
                  <a:pt x="347" y="206"/>
                </a:cubicBezTo>
                <a:cubicBezTo>
                  <a:pt x="347" y="206"/>
                  <a:pt x="347" y="206"/>
                  <a:pt x="347" y="206"/>
                </a:cubicBezTo>
                <a:cubicBezTo>
                  <a:pt x="347" y="206"/>
                  <a:pt x="347" y="206"/>
                  <a:pt x="347" y="205"/>
                </a:cubicBezTo>
                <a:cubicBezTo>
                  <a:pt x="347" y="205"/>
                  <a:pt x="347" y="205"/>
                  <a:pt x="347" y="206"/>
                </a:cubicBezTo>
                <a:cubicBezTo>
                  <a:pt x="347" y="206"/>
                  <a:pt x="347" y="207"/>
                  <a:pt x="347" y="206"/>
                </a:cubicBezTo>
                <a:close/>
                <a:moveTo>
                  <a:pt x="350" y="206"/>
                </a:moveTo>
                <a:cubicBezTo>
                  <a:pt x="349" y="205"/>
                  <a:pt x="349" y="205"/>
                  <a:pt x="349" y="205"/>
                </a:cubicBezTo>
                <a:cubicBezTo>
                  <a:pt x="349" y="206"/>
                  <a:pt x="349" y="206"/>
                  <a:pt x="348" y="206"/>
                </a:cubicBezTo>
                <a:cubicBezTo>
                  <a:pt x="348" y="206"/>
                  <a:pt x="348" y="206"/>
                  <a:pt x="348" y="205"/>
                </a:cubicBezTo>
                <a:cubicBezTo>
                  <a:pt x="348" y="206"/>
                  <a:pt x="349" y="205"/>
                  <a:pt x="349" y="205"/>
                </a:cubicBezTo>
                <a:cubicBezTo>
                  <a:pt x="349" y="205"/>
                  <a:pt x="349" y="204"/>
                  <a:pt x="349" y="204"/>
                </a:cubicBezTo>
                <a:cubicBezTo>
                  <a:pt x="349" y="204"/>
                  <a:pt x="349" y="204"/>
                  <a:pt x="350" y="204"/>
                </a:cubicBezTo>
                <a:cubicBezTo>
                  <a:pt x="350" y="205"/>
                  <a:pt x="349" y="204"/>
                  <a:pt x="349" y="205"/>
                </a:cubicBezTo>
                <a:cubicBezTo>
                  <a:pt x="350" y="205"/>
                  <a:pt x="350" y="205"/>
                  <a:pt x="350" y="205"/>
                </a:cubicBezTo>
                <a:cubicBezTo>
                  <a:pt x="350" y="205"/>
                  <a:pt x="350" y="205"/>
                  <a:pt x="350" y="206"/>
                </a:cubicBezTo>
                <a:close/>
                <a:moveTo>
                  <a:pt x="350" y="205"/>
                </a:moveTo>
                <a:cubicBezTo>
                  <a:pt x="350" y="204"/>
                  <a:pt x="350" y="204"/>
                  <a:pt x="351" y="205"/>
                </a:cubicBezTo>
                <a:cubicBezTo>
                  <a:pt x="351" y="205"/>
                  <a:pt x="350" y="205"/>
                  <a:pt x="350" y="205"/>
                </a:cubicBezTo>
                <a:close/>
                <a:moveTo>
                  <a:pt x="351" y="188"/>
                </a:moveTo>
                <a:cubicBezTo>
                  <a:pt x="351" y="188"/>
                  <a:pt x="351" y="188"/>
                  <a:pt x="351" y="188"/>
                </a:cubicBezTo>
                <a:cubicBezTo>
                  <a:pt x="351" y="188"/>
                  <a:pt x="351" y="188"/>
                  <a:pt x="351" y="188"/>
                </a:cubicBezTo>
                <a:close/>
                <a:moveTo>
                  <a:pt x="359" y="181"/>
                </a:moveTo>
                <a:cubicBezTo>
                  <a:pt x="359" y="181"/>
                  <a:pt x="359" y="181"/>
                  <a:pt x="359" y="181"/>
                </a:cubicBezTo>
                <a:cubicBezTo>
                  <a:pt x="359" y="181"/>
                  <a:pt x="359" y="181"/>
                  <a:pt x="359" y="181"/>
                </a:cubicBezTo>
                <a:cubicBezTo>
                  <a:pt x="359" y="181"/>
                  <a:pt x="359" y="181"/>
                  <a:pt x="359" y="181"/>
                </a:cubicBezTo>
                <a:cubicBezTo>
                  <a:pt x="359" y="181"/>
                  <a:pt x="359" y="181"/>
                  <a:pt x="359" y="181"/>
                </a:cubicBezTo>
                <a:close/>
                <a:moveTo>
                  <a:pt x="364" y="182"/>
                </a:moveTo>
                <a:cubicBezTo>
                  <a:pt x="364" y="182"/>
                  <a:pt x="363" y="182"/>
                  <a:pt x="363" y="182"/>
                </a:cubicBezTo>
                <a:cubicBezTo>
                  <a:pt x="364" y="182"/>
                  <a:pt x="364" y="181"/>
                  <a:pt x="363" y="181"/>
                </a:cubicBezTo>
                <a:cubicBezTo>
                  <a:pt x="363" y="181"/>
                  <a:pt x="363" y="181"/>
                  <a:pt x="363" y="181"/>
                </a:cubicBezTo>
                <a:cubicBezTo>
                  <a:pt x="364" y="181"/>
                  <a:pt x="364" y="181"/>
                  <a:pt x="364" y="181"/>
                </a:cubicBezTo>
                <a:cubicBezTo>
                  <a:pt x="364" y="181"/>
                  <a:pt x="364" y="181"/>
                  <a:pt x="364" y="181"/>
                </a:cubicBezTo>
                <a:cubicBezTo>
                  <a:pt x="364" y="181"/>
                  <a:pt x="364" y="181"/>
                  <a:pt x="364" y="181"/>
                </a:cubicBezTo>
                <a:cubicBezTo>
                  <a:pt x="364" y="181"/>
                  <a:pt x="364" y="182"/>
                  <a:pt x="364" y="182"/>
                </a:cubicBezTo>
                <a:close/>
                <a:moveTo>
                  <a:pt x="364" y="180"/>
                </a:moveTo>
                <a:cubicBezTo>
                  <a:pt x="364" y="180"/>
                  <a:pt x="364" y="180"/>
                  <a:pt x="364" y="180"/>
                </a:cubicBezTo>
                <a:cubicBezTo>
                  <a:pt x="364" y="180"/>
                  <a:pt x="364" y="180"/>
                  <a:pt x="364" y="179"/>
                </a:cubicBezTo>
                <a:cubicBezTo>
                  <a:pt x="364" y="179"/>
                  <a:pt x="364" y="179"/>
                  <a:pt x="364" y="179"/>
                </a:cubicBezTo>
                <a:cubicBezTo>
                  <a:pt x="364" y="179"/>
                  <a:pt x="364" y="179"/>
                  <a:pt x="364" y="180"/>
                </a:cubicBezTo>
                <a:cubicBezTo>
                  <a:pt x="364" y="180"/>
                  <a:pt x="364" y="180"/>
                  <a:pt x="364" y="180"/>
                </a:cubicBezTo>
                <a:cubicBezTo>
                  <a:pt x="364" y="180"/>
                  <a:pt x="364" y="180"/>
                  <a:pt x="364" y="180"/>
                </a:cubicBezTo>
                <a:cubicBezTo>
                  <a:pt x="364" y="180"/>
                  <a:pt x="364" y="180"/>
                  <a:pt x="364" y="180"/>
                </a:cubicBezTo>
                <a:cubicBezTo>
                  <a:pt x="364" y="180"/>
                  <a:pt x="364" y="180"/>
                  <a:pt x="364" y="180"/>
                </a:cubicBezTo>
                <a:close/>
                <a:moveTo>
                  <a:pt x="364" y="179"/>
                </a:moveTo>
                <a:cubicBezTo>
                  <a:pt x="364" y="179"/>
                  <a:pt x="364" y="179"/>
                  <a:pt x="364" y="179"/>
                </a:cubicBezTo>
                <a:cubicBezTo>
                  <a:pt x="364" y="179"/>
                  <a:pt x="364" y="179"/>
                  <a:pt x="364" y="179"/>
                </a:cubicBezTo>
                <a:close/>
                <a:moveTo>
                  <a:pt x="365" y="181"/>
                </a:moveTo>
                <a:cubicBezTo>
                  <a:pt x="365" y="181"/>
                  <a:pt x="366" y="181"/>
                  <a:pt x="366" y="181"/>
                </a:cubicBezTo>
                <a:cubicBezTo>
                  <a:pt x="366" y="182"/>
                  <a:pt x="365" y="181"/>
                  <a:pt x="365" y="181"/>
                </a:cubicBezTo>
                <a:close/>
                <a:moveTo>
                  <a:pt x="366" y="180"/>
                </a:moveTo>
                <a:cubicBezTo>
                  <a:pt x="366" y="180"/>
                  <a:pt x="366" y="180"/>
                  <a:pt x="366" y="180"/>
                </a:cubicBezTo>
                <a:cubicBezTo>
                  <a:pt x="366" y="180"/>
                  <a:pt x="366" y="180"/>
                  <a:pt x="366" y="180"/>
                </a:cubicBezTo>
                <a:cubicBezTo>
                  <a:pt x="366" y="180"/>
                  <a:pt x="366" y="180"/>
                  <a:pt x="366" y="180"/>
                </a:cubicBezTo>
                <a:cubicBezTo>
                  <a:pt x="366" y="180"/>
                  <a:pt x="366" y="180"/>
                  <a:pt x="366" y="180"/>
                </a:cubicBezTo>
                <a:cubicBezTo>
                  <a:pt x="366" y="180"/>
                  <a:pt x="365" y="180"/>
                  <a:pt x="365" y="180"/>
                </a:cubicBezTo>
                <a:cubicBezTo>
                  <a:pt x="365" y="179"/>
                  <a:pt x="365" y="179"/>
                  <a:pt x="365" y="179"/>
                </a:cubicBezTo>
                <a:cubicBezTo>
                  <a:pt x="365" y="179"/>
                  <a:pt x="365" y="179"/>
                  <a:pt x="365" y="179"/>
                </a:cubicBezTo>
                <a:cubicBezTo>
                  <a:pt x="365" y="179"/>
                  <a:pt x="365" y="179"/>
                  <a:pt x="365" y="180"/>
                </a:cubicBezTo>
                <a:cubicBezTo>
                  <a:pt x="365" y="180"/>
                  <a:pt x="365" y="180"/>
                  <a:pt x="365" y="179"/>
                </a:cubicBezTo>
                <a:cubicBezTo>
                  <a:pt x="365" y="179"/>
                  <a:pt x="365" y="180"/>
                  <a:pt x="365" y="180"/>
                </a:cubicBezTo>
                <a:cubicBezTo>
                  <a:pt x="364" y="179"/>
                  <a:pt x="364" y="179"/>
                  <a:pt x="364" y="179"/>
                </a:cubicBezTo>
                <a:cubicBezTo>
                  <a:pt x="364" y="179"/>
                  <a:pt x="364" y="179"/>
                  <a:pt x="364" y="179"/>
                </a:cubicBezTo>
                <a:cubicBezTo>
                  <a:pt x="364" y="179"/>
                  <a:pt x="364" y="179"/>
                  <a:pt x="364" y="179"/>
                </a:cubicBezTo>
                <a:cubicBezTo>
                  <a:pt x="364" y="179"/>
                  <a:pt x="364" y="179"/>
                  <a:pt x="364" y="179"/>
                </a:cubicBezTo>
                <a:cubicBezTo>
                  <a:pt x="364" y="179"/>
                  <a:pt x="364" y="179"/>
                  <a:pt x="364" y="179"/>
                </a:cubicBezTo>
                <a:cubicBezTo>
                  <a:pt x="364" y="179"/>
                  <a:pt x="364" y="179"/>
                  <a:pt x="364" y="179"/>
                </a:cubicBezTo>
                <a:cubicBezTo>
                  <a:pt x="364" y="178"/>
                  <a:pt x="365" y="179"/>
                  <a:pt x="365" y="178"/>
                </a:cubicBezTo>
                <a:cubicBezTo>
                  <a:pt x="366" y="179"/>
                  <a:pt x="366" y="179"/>
                  <a:pt x="366" y="180"/>
                </a:cubicBezTo>
                <a:close/>
                <a:moveTo>
                  <a:pt x="371" y="173"/>
                </a:moveTo>
                <a:cubicBezTo>
                  <a:pt x="371" y="173"/>
                  <a:pt x="371" y="173"/>
                  <a:pt x="371" y="173"/>
                </a:cubicBezTo>
                <a:cubicBezTo>
                  <a:pt x="371" y="173"/>
                  <a:pt x="371" y="173"/>
                  <a:pt x="371" y="173"/>
                </a:cubicBezTo>
                <a:close/>
                <a:moveTo>
                  <a:pt x="373" y="174"/>
                </a:moveTo>
                <a:cubicBezTo>
                  <a:pt x="373" y="174"/>
                  <a:pt x="373" y="175"/>
                  <a:pt x="372" y="174"/>
                </a:cubicBezTo>
                <a:cubicBezTo>
                  <a:pt x="372" y="174"/>
                  <a:pt x="373" y="174"/>
                  <a:pt x="372" y="174"/>
                </a:cubicBezTo>
                <a:cubicBezTo>
                  <a:pt x="372" y="174"/>
                  <a:pt x="372" y="174"/>
                  <a:pt x="371" y="174"/>
                </a:cubicBezTo>
                <a:cubicBezTo>
                  <a:pt x="371" y="174"/>
                  <a:pt x="371" y="174"/>
                  <a:pt x="371" y="174"/>
                </a:cubicBezTo>
                <a:cubicBezTo>
                  <a:pt x="371" y="173"/>
                  <a:pt x="372" y="173"/>
                  <a:pt x="372" y="173"/>
                </a:cubicBezTo>
                <a:cubicBezTo>
                  <a:pt x="372" y="173"/>
                  <a:pt x="372" y="173"/>
                  <a:pt x="372" y="173"/>
                </a:cubicBezTo>
                <a:cubicBezTo>
                  <a:pt x="372" y="173"/>
                  <a:pt x="372" y="173"/>
                  <a:pt x="373" y="173"/>
                </a:cubicBezTo>
                <a:cubicBezTo>
                  <a:pt x="372" y="173"/>
                  <a:pt x="372" y="173"/>
                  <a:pt x="372" y="173"/>
                </a:cubicBezTo>
                <a:cubicBezTo>
                  <a:pt x="373" y="173"/>
                  <a:pt x="373" y="173"/>
                  <a:pt x="373" y="173"/>
                </a:cubicBezTo>
                <a:cubicBezTo>
                  <a:pt x="373" y="173"/>
                  <a:pt x="373" y="173"/>
                  <a:pt x="373" y="173"/>
                </a:cubicBezTo>
                <a:cubicBezTo>
                  <a:pt x="373" y="173"/>
                  <a:pt x="373" y="173"/>
                  <a:pt x="373" y="173"/>
                </a:cubicBezTo>
                <a:cubicBezTo>
                  <a:pt x="373" y="173"/>
                  <a:pt x="373" y="173"/>
                  <a:pt x="374" y="173"/>
                </a:cubicBezTo>
                <a:cubicBezTo>
                  <a:pt x="373" y="174"/>
                  <a:pt x="373" y="174"/>
                  <a:pt x="373" y="174"/>
                </a:cubicBezTo>
                <a:close/>
                <a:moveTo>
                  <a:pt x="374" y="173"/>
                </a:moveTo>
                <a:cubicBezTo>
                  <a:pt x="374" y="173"/>
                  <a:pt x="373" y="173"/>
                  <a:pt x="373" y="173"/>
                </a:cubicBezTo>
                <a:cubicBezTo>
                  <a:pt x="373" y="173"/>
                  <a:pt x="374" y="173"/>
                  <a:pt x="374" y="173"/>
                </a:cubicBezTo>
                <a:cubicBezTo>
                  <a:pt x="374" y="173"/>
                  <a:pt x="374" y="173"/>
                  <a:pt x="374" y="173"/>
                </a:cubicBezTo>
                <a:cubicBezTo>
                  <a:pt x="374" y="173"/>
                  <a:pt x="374" y="173"/>
                  <a:pt x="374" y="173"/>
                </a:cubicBezTo>
                <a:cubicBezTo>
                  <a:pt x="374" y="173"/>
                  <a:pt x="374" y="173"/>
                  <a:pt x="374" y="173"/>
                </a:cubicBezTo>
                <a:close/>
                <a:moveTo>
                  <a:pt x="374" y="174"/>
                </a:moveTo>
                <a:cubicBezTo>
                  <a:pt x="375" y="174"/>
                  <a:pt x="374" y="174"/>
                  <a:pt x="374" y="174"/>
                </a:cubicBezTo>
                <a:cubicBezTo>
                  <a:pt x="375" y="173"/>
                  <a:pt x="375" y="174"/>
                  <a:pt x="374" y="174"/>
                </a:cubicBezTo>
                <a:close/>
                <a:moveTo>
                  <a:pt x="375" y="172"/>
                </a:moveTo>
                <a:cubicBezTo>
                  <a:pt x="375" y="172"/>
                  <a:pt x="375" y="172"/>
                  <a:pt x="375" y="172"/>
                </a:cubicBezTo>
                <a:cubicBezTo>
                  <a:pt x="375" y="172"/>
                  <a:pt x="375" y="172"/>
                  <a:pt x="375" y="172"/>
                </a:cubicBezTo>
                <a:cubicBezTo>
                  <a:pt x="375" y="172"/>
                  <a:pt x="375" y="172"/>
                  <a:pt x="375" y="172"/>
                </a:cubicBezTo>
                <a:close/>
                <a:moveTo>
                  <a:pt x="375" y="172"/>
                </a:moveTo>
                <a:cubicBezTo>
                  <a:pt x="375" y="172"/>
                  <a:pt x="375" y="171"/>
                  <a:pt x="375" y="171"/>
                </a:cubicBezTo>
                <a:cubicBezTo>
                  <a:pt x="375" y="171"/>
                  <a:pt x="375" y="172"/>
                  <a:pt x="375" y="172"/>
                </a:cubicBezTo>
                <a:cubicBezTo>
                  <a:pt x="375" y="172"/>
                  <a:pt x="375" y="172"/>
                  <a:pt x="375" y="172"/>
                </a:cubicBezTo>
                <a:close/>
                <a:moveTo>
                  <a:pt x="377" y="172"/>
                </a:moveTo>
                <a:cubicBezTo>
                  <a:pt x="377" y="172"/>
                  <a:pt x="377" y="172"/>
                  <a:pt x="377" y="172"/>
                </a:cubicBezTo>
                <a:cubicBezTo>
                  <a:pt x="377" y="172"/>
                  <a:pt x="376" y="172"/>
                  <a:pt x="376" y="172"/>
                </a:cubicBezTo>
                <a:cubicBezTo>
                  <a:pt x="376" y="172"/>
                  <a:pt x="376" y="172"/>
                  <a:pt x="376" y="172"/>
                </a:cubicBezTo>
                <a:cubicBezTo>
                  <a:pt x="376" y="172"/>
                  <a:pt x="376" y="172"/>
                  <a:pt x="376" y="172"/>
                </a:cubicBezTo>
                <a:cubicBezTo>
                  <a:pt x="376" y="172"/>
                  <a:pt x="376" y="171"/>
                  <a:pt x="376" y="171"/>
                </a:cubicBezTo>
                <a:cubicBezTo>
                  <a:pt x="376" y="171"/>
                  <a:pt x="376" y="171"/>
                  <a:pt x="376" y="171"/>
                </a:cubicBezTo>
                <a:cubicBezTo>
                  <a:pt x="376" y="171"/>
                  <a:pt x="376" y="171"/>
                  <a:pt x="376" y="171"/>
                </a:cubicBezTo>
                <a:cubicBezTo>
                  <a:pt x="376" y="171"/>
                  <a:pt x="376" y="171"/>
                  <a:pt x="376" y="171"/>
                </a:cubicBezTo>
                <a:cubicBezTo>
                  <a:pt x="376" y="171"/>
                  <a:pt x="376" y="171"/>
                  <a:pt x="377" y="171"/>
                </a:cubicBezTo>
                <a:cubicBezTo>
                  <a:pt x="377" y="171"/>
                  <a:pt x="377" y="171"/>
                  <a:pt x="377" y="171"/>
                </a:cubicBezTo>
                <a:cubicBezTo>
                  <a:pt x="377" y="172"/>
                  <a:pt x="376" y="171"/>
                  <a:pt x="376" y="172"/>
                </a:cubicBezTo>
                <a:cubicBezTo>
                  <a:pt x="377" y="172"/>
                  <a:pt x="377" y="171"/>
                  <a:pt x="377" y="172"/>
                </a:cubicBezTo>
                <a:close/>
                <a:moveTo>
                  <a:pt x="381" y="169"/>
                </a:moveTo>
                <a:cubicBezTo>
                  <a:pt x="381" y="169"/>
                  <a:pt x="381" y="169"/>
                  <a:pt x="381" y="170"/>
                </a:cubicBezTo>
                <a:cubicBezTo>
                  <a:pt x="381" y="170"/>
                  <a:pt x="381" y="170"/>
                  <a:pt x="380" y="170"/>
                </a:cubicBezTo>
                <a:cubicBezTo>
                  <a:pt x="380" y="170"/>
                  <a:pt x="380" y="170"/>
                  <a:pt x="380" y="170"/>
                </a:cubicBezTo>
                <a:cubicBezTo>
                  <a:pt x="380" y="170"/>
                  <a:pt x="380" y="170"/>
                  <a:pt x="380" y="170"/>
                </a:cubicBezTo>
                <a:cubicBezTo>
                  <a:pt x="380" y="170"/>
                  <a:pt x="380" y="169"/>
                  <a:pt x="380" y="169"/>
                </a:cubicBezTo>
                <a:cubicBezTo>
                  <a:pt x="379" y="170"/>
                  <a:pt x="379" y="170"/>
                  <a:pt x="378" y="170"/>
                </a:cubicBezTo>
                <a:cubicBezTo>
                  <a:pt x="377" y="169"/>
                  <a:pt x="377" y="169"/>
                  <a:pt x="376" y="169"/>
                </a:cubicBezTo>
                <a:cubicBezTo>
                  <a:pt x="376" y="169"/>
                  <a:pt x="377" y="169"/>
                  <a:pt x="377" y="169"/>
                </a:cubicBezTo>
                <a:cubicBezTo>
                  <a:pt x="377" y="169"/>
                  <a:pt x="378" y="169"/>
                  <a:pt x="378" y="169"/>
                </a:cubicBezTo>
                <a:cubicBezTo>
                  <a:pt x="378" y="168"/>
                  <a:pt x="378" y="168"/>
                  <a:pt x="378" y="168"/>
                </a:cubicBezTo>
                <a:cubicBezTo>
                  <a:pt x="379" y="168"/>
                  <a:pt x="379" y="168"/>
                  <a:pt x="379" y="168"/>
                </a:cubicBezTo>
                <a:cubicBezTo>
                  <a:pt x="379" y="168"/>
                  <a:pt x="381" y="167"/>
                  <a:pt x="382" y="168"/>
                </a:cubicBezTo>
                <a:cubicBezTo>
                  <a:pt x="381" y="168"/>
                  <a:pt x="381" y="168"/>
                  <a:pt x="381" y="169"/>
                </a:cubicBezTo>
                <a:close/>
                <a:moveTo>
                  <a:pt x="382" y="166"/>
                </a:moveTo>
                <a:cubicBezTo>
                  <a:pt x="382" y="166"/>
                  <a:pt x="382" y="167"/>
                  <a:pt x="381" y="166"/>
                </a:cubicBezTo>
                <a:cubicBezTo>
                  <a:pt x="382" y="165"/>
                  <a:pt x="380" y="166"/>
                  <a:pt x="380" y="166"/>
                </a:cubicBezTo>
                <a:cubicBezTo>
                  <a:pt x="381" y="166"/>
                  <a:pt x="381" y="166"/>
                  <a:pt x="381" y="166"/>
                </a:cubicBezTo>
                <a:cubicBezTo>
                  <a:pt x="381" y="166"/>
                  <a:pt x="381" y="166"/>
                  <a:pt x="381" y="165"/>
                </a:cubicBezTo>
                <a:cubicBezTo>
                  <a:pt x="381" y="165"/>
                  <a:pt x="382" y="165"/>
                  <a:pt x="382" y="165"/>
                </a:cubicBezTo>
                <a:cubicBezTo>
                  <a:pt x="382" y="165"/>
                  <a:pt x="382" y="165"/>
                  <a:pt x="382" y="165"/>
                </a:cubicBezTo>
                <a:cubicBezTo>
                  <a:pt x="382" y="166"/>
                  <a:pt x="382" y="166"/>
                  <a:pt x="382" y="166"/>
                </a:cubicBezTo>
                <a:close/>
                <a:moveTo>
                  <a:pt x="383" y="165"/>
                </a:moveTo>
                <a:cubicBezTo>
                  <a:pt x="382" y="165"/>
                  <a:pt x="383" y="165"/>
                  <a:pt x="382" y="165"/>
                </a:cubicBezTo>
                <a:cubicBezTo>
                  <a:pt x="382" y="164"/>
                  <a:pt x="382" y="164"/>
                  <a:pt x="382" y="164"/>
                </a:cubicBezTo>
                <a:cubicBezTo>
                  <a:pt x="382" y="164"/>
                  <a:pt x="382" y="164"/>
                  <a:pt x="382" y="164"/>
                </a:cubicBezTo>
                <a:cubicBezTo>
                  <a:pt x="383" y="164"/>
                  <a:pt x="383" y="164"/>
                  <a:pt x="383" y="165"/>
                </a:cubicBezTo>
                <a:close/>
                <a:moveTo>
                  <a:pt x="383" y="169"/>
                </a:moveTo>
                <a:cubicBezTo>
                  <a:pt x="383" y="169"/>
                  <a:pt x="383" y="169"/>
                  <a:pt x="383" y="169"/>
                </a:cubicBezTo>
                <a:cubicBezTo>
                  <a:pt x="383" y="169"/>
                  <a:pt x="383" y="169"/>
                  <a:pt x="383" y="169"/>
                </a:cubicBezTo>
                <a:cubicBezTo>
                  <a:pt x="383" y="169"/>
                  <a:pt x="383" y="169"/>
                  <a:pt x="383" y="169"/>
                </a:cubicBezTo>
                <a:close/>
                <a:moveTo>
                  <a:pt x="383" y="169"/>
                </a:moveTo>
                <a:cubicBezTo>
                  <a:pt x="383" y="169"/>
                  <a:pt x="383" y="169"/>
                  <a:pt x="383" y="169"/>
                </a:cubicBezTo>
                <a:cubicBezTo>
                  <a:pt x="383" y="169"/>
                  <a:pt x="383" y="169"/>
                  <a:pt x="383" y="169"/>
                </a:cubicBezTo>
                <a:cubicBezTo>
                  <a:pt x="383" y="169"/>
                  <a:pt x="384" y="169"/>
                  <a:pt x="384" y="168"/>
                </a:cubicBezTo>
                <a:cubicBezTo>
                  <a:pt x="384" y="169"/>
                  <a:pt x="384" y="169"/>
                  <a:pt x="384" y="169"/>
                </a:cubicBezTo>
                <a:cubicBezTo>
                  <a:pt x="384" y="169"/>
                  <a:pt x="383" y="169"/>
                  <a:pt x="383" y="169"/>
                </a:cubicBezTo>
                <a:close/>
                <a:moveTo>
                  <a:pt x="383" y="164"/>
                </a:moveTo>
                <a:cubicBezTo>
                  <a:pt x="383" y="164"/>
                  <a:pt x="383" y="164"/>
                  <a:pt x="383" y="164"/>
                </a:cubicBezTo>
                <a:cubicBezTo>
                  <a:pt x="384" y="164"/>
                  <a:pt x="384" y="163"/>
                  <a:pt x="384" y="163"/>
                </a:cubicBezTo>
                <a:cubicBezTo>
                  <a:pt x="384" y="164"/>
                  <a:pt x="384" y="164"/>
                  <a:pt x="384" y="164"/>
                </a:cubicBezTo>
                <a:cubicBezTo>
                  <a:pt x="384" y="164"/>
                  <a:pt x="383" y="164"/>
                  <a:pt x="383" y="164"/>
                </a:cubicBezTo>
                <a:close/>
                <a:moveTo>
                  <a:pt x="386" y="168"/>
                </a:moveTo>
                <a:cubicBezTo>
                  <a:pt x="386" y="168"/>
                  <a:pt x="386" y="168"/>
                  <a:pt x="386" y="168"/>
                </a:cubicBezTo>
                <a:cubicBezTo>
                  <a:pt x="386" y="168"/>
                  <a:pt x="386" y="168"/>
                  <a:pt x="386" y="168"/>
                </a:cubicBezTo>
                <a:cubicBezTo>
                  <a:pt x="386" y="168"/>
                  <a:pt x="386" y="168"/>
                  <a:pt x="386" y="168"/>
                </a:cubicBezTo>
                <a:close/>
                <a:moveTo>
                  <a:pt x="387" y="167"/>
                </a:moveTo>
                <a:cubicBezTo>
                  <a:pt x="386" y="168"/>
                  <a:pt x="386" y="168"/>
                  <a:pt x="386" y="168"/>
                </a:cubicBezTo>
                <a:cubicBezTo>
                  <a:pt x="386" y="168"/>
                  <a:pt x="386" y="168"/>
                  <a:pt x="386" y="168"/>
                </a:cubicBezTo>
                <a:cubicBezTo>
                  <a:pt x="385" y="168"/>
                  <a:pt x="385" y="168"/>
                  <a:pt x="384" y="168"/>
                </a:cubicBezTo>
                <a:cubicBezTo>
                  <a:pt x="385" y="167"/>
                  <a:pt x="386" y="168"/>
                  <a:pt x="387" y="167"/>
                </a:cubicBezTo>
                <a:close/>
                <a:moveTo>
                  <a:pt x="391" y="159"/>
                </a:moveTo>
                <a:cubicBezTo>
                  <a:pt x="390" y="158"/>
                  <a:pt x="390" y="159"/>
                  <a:pt x="390" y="158"/>
                </a:cubicBezTo>
                <a:cubicBezTo>
                  <a:pt x="390" y="158"/>
                  <a:pt x="390" y="158"/>
                  <a:pt x="390" y="158"/>
                </a:cubicBezTo>
                <a:cubicBezTo>
                  <a:pt x="390" y="158"/>
                  <a:pt x="390" y="158"/>
                  <a:pt x="390" y="158"/>
                </a:cubicBezTo>
                <a:cubicBezTo>
                  <a:pt x="390" y="158"/>
                  <a:pt x="390" y="158"/>
                  <a:pt x="390" y="158"/>
                </a:cubicBezTo>
                <a:cubicBezTo>
                  <a:pt x="391" y="158"/>
                  <a:pt x="391" y="158"/>
                  <a:pt x="391" y="158"/>
                </a:cubicBezTo>
                <a:cubicBezTo>
                  <a:pt x="391" y="158"/>
                  <a:pt x="391" y="158"/>
                  <a:pt x="391" y="159"/>
                </a:cubicBezTo>
                <a:close/>
                <a:moveTo>
                  <a:pt x="392" y="158"/>
                </a:moveTo>
                <a:cubicBezTo>
                  <a:pt x="392" y="158"/>
                  <a:pt x="391" y="159"/>
                  <a:pt x="391" y="158"/>
                </a:cubicBezTo>
                <a:cubicBezTo>
                  <a:pt x="392" y="158"/>
                  <a:pt x="392" y="157"/>
                  <a:pt x="392" y="158"/>
                </a:cubicBezTo>
                <a:close/>
                <a:moveTo>
                  <a:pt x="388" y="146"/>
                </a:moveTo>
                <a:cubicBezTo>
                  <a:pt x="388" y="146"/>
                  <a:pt x="388" y="146"/>
                  <a:pt x="388" y="146"/>
                </a:cubicBezTo>
                <a:cubicBezTo>
                  <a:pt x="388" y="146"/>
                  <a:pt x="388" y="146"/>
                  <a:pt x="388" y="146"/>
                </a:cubicBezTo>
                <a:close/>
                <a:moveTo>
                  <a:pt x="387" y="150"/>
                </a:moveTo>
                <a:cubicBezTo>
                  <a:pt x="387" y="150"/>
                  <a:pt x="387" y="151"/>
                  <a:pt x="387" y="151"/>
                </a:cubicBezTo>
                <a:cubicBezTo>
                  <a:pt x="387" y="151"/>
                  <a:pt x="387" y="151"/>
                  <a:pt x="386" y="151"/>
                </a:cubicBezTo>
                <a:cubicBezTo>
                  <a:pt x="386" y="150"/>
                  <a:pt x="387" y="150"/>
                  <a:pt x="387" y="150"/>
                </a:cubicBezTo>
                <a:close/>
                <a:moveTo>
                  <a:pt x="382" y="133"/>
                </a:moveTo>
                <a:cubicBezTo>
                  <a:pt x="382" y="133"/>
                  <a:pt x="382" y="133"/>
                  <a:pt x="381" y="134"/>
                </a:cubicBezTo>
                <a:cubicBezTo>
                  <a:pt x="381" y="134"/>
                  <a:pt x="381" y="134"/>
                  <a:pt x="381" y="134"/>
                </a:cubicBezTo>
                <a:cubicBezTo>
                  <a:pt x="381" y="133"/>
                  <a:pt x="381" y="133"/>
                  <a:pt x="381" y="133"/>
                </a:cubicBezTo>
                <a:cubicBezTo>
                  <a:pt x="381" y="133"/>
                  <a:pt x="381" y="133"/>
                  <a:pt x="381" y="133"/>
                </a:cubicBezTo>
                <a:cubicBezTo>
                  <a:pt x="382" y="133"/>
                  <a:pt x="382" y="133"/>
                  <a:pt x="382" y="133"/>
                </a:cubicBezTo>
                <a:close/>
                <a:moveTo>
                  <a:pt x="380" y="119"/>
                </a:moveTo>
                <a:cubicBezTo>
                  <a:pt x="380" y="119"/>
                  <a:pt x="380" y="119"/>
                  <a:pt x="380" y="119"/>
                </a:cubicBezTo>
                <a:cubicBezTo>
                  <a:pt x="380" y="119"/>
                  <a:pt x="380" y="119"/>
                  <a:pt x="380" y="119"/>
                </a:cubicBezTo>
                <a:cubicBezTo>
                  <a:pt x="380" y="119"/>
                  <a:pt x="380" y="119"/>
                  <a:pt x="380" y="119"/>
                </a:cubicBezTo>
                <a:close/>
                <a:moveTo>
                  <a:pt x="375" y="118"/>
                </a:moveTo>
                <a:cubicBezTo>
                  <a:pt x="375" y="118"/>
                  <a:pt x="375" y="118"/>
                  <a:pt x="375" y="118"/>
                </a:cubicBezTo>
                <a:cubicBezTo>
                  <a:pt x="375" y="118"/>
                  <a:pt x="375" y="118"/>
                  <a:pt x="375" y="118"/>
                </a:cubicBezTo>
                <a:cubicBezTo>
                  <a:pt x="375" y="118"/>
                  <a:pt x="375" y="118"/>
                  <a:pt x="375" y="118"/>
                </a:cubicBezTo>
                <a:close/>
                <a:moveTo>
                  <a:pt x="373" y="116"/>
                </a:moveTo>
                <a:cubicBezTo>
                  <a:pt x="373" y="117"/>
                  <a:pt x="373" y="117"/>
                  <a:pt x="373" y="117"/>
                </a:cubicBezTo>
                <a:cubicBezTo>
                  <a:pt x="373" y="117"/>
                  <a:pt x="372" y="117"/>
                  <a:pt x="372" y="117"/>
                </a:cubicBezTo>
                <a:cubicBezTo>
                  <a:pt x="372" y="117"/>
                  <a:pt x="372" y="117"/>
                  <a:pt x="372" y="117"/>
                </a:cubicBezTo>
                <a:cubicBezTo>
                  <a:pt x="372" y="117"/>
                  <a:pt x="372" y="117"/>
                  <a:pt x="372" y="116"/>
                </a:cubicBezTo>
                <a:cubicBezTo>
                  <a:pt x="372" y="116"/>
                  <a:pt x="373" y="116"/>
                  <a:pt x="373" y="116"/>
                </a:cubicBezTo>
                <a:close/>
                <a:moveTo>
                  <a:pt x="372" y="117"/>
                </a:moveTo>
                <a:cubicBezTo>
                  <a:pt x="372" y="117"/>
                  <a:pt x="372" y="117"/>
                  <a:pt x="372" y="117"/>
                </a:cubicBezTo>
                <a:cubicBezTo>
                  <a:pt x="371" y="117"/>
                  <a:pt x="371" y="117"/>
                  <a:pt x="371" y="117"/>
                </a:cubicBezTo>
                <a:cubicBezTo>
                  <a:pt x="371" y="117"/>
                  <a:pt x="371" y="117"/>
                  <a:pt x="371" y="117"/>
                </a:cubicBezTo>
                <a:cubicBezTo>
                  <a:pt x="371" y="117"/>
                  <a:pt x="371" y="117"/>
                  <a:pt x="372" y="117"/>
                </a:cubicBezTo>
                <a:close/>
                <a:moveTo>
                  <a:pt x="364" y="115"/>
                </a:moveTo>
                <a:cubicBezTo>
                  <a:pt x="364" y="115"/>
                  <a:pt x="363" y="116"/>
                  <a:pt x="363" y="116"/>
                </a:cubicBezTo>
                <a:cubicBezTo>
                  <a:pt x="363" y="115"/>
                  <a:pt x="363" y="114"/>
                  <a:pt x="364" y="115"/>
                </a:cubicBezTo>
                <a:close/>
                <a:moveTo>
                  <a:pt x="362" y="116"/>
                </a:moveTo>
                <a:cubicBezTo>
                  <a:pt x="362" y="116"/>
                  <a:pt x="362" y="116"/>
                  <a:pt x="362" y="116"/>
                </a:cubicBezTo>
                <a:cubicBezTo>
                  <a:pt x="362" y="116"/>
                  <a:pt x="362" y="116"/>
                  <a:pt x="362" y="116"/>
                </a:cubicBezTo>
                <a:cubicBezTo>
                  <a:pt x="362" y="117"/>
                  <a:pt x="363" y="117"/>
                  <a:pt x="363" y="117"/>
                </a:cubicBezTo>
                <a:cubicBezTo>
                  <a:pt x="362" y="117"/>
                  <a:pt x="362" y="118"/>
                  <a:pt x="362" y="117"/>
                </a:cubicBezTo>
                <a:cubicBezTo>
                  <a:pt x="362" y="116"/>
                  <a:pt x="362" y="116"/>
                  <a:pt x="362" y="116"/>
                </a:cubicBezTo>
                <a:close/>
                <a:moveTo>
                  <a:pt x="361" y="118"/>
                </a:moveTo>
                <a:cubicBezTo>
                  <a:pt x="361" y="118"/>
                  <a:pt x="361" y="118"/>
                  <a:pt x="361" y="118"/>
                </a:cubicBezTo>
                <a:cubicBezTo>
                  <a:pt x="360" y="118"/>
                  <a:pt x="360" y="119"/>
                  <a:pt x="360" y="118"/>
                </a:cubicBezTo>
                <a:cubicBezTo>
                  <a:pt x="359" y="119"/>
                  <a:pt x="359" y="119"/>
                  <a:pt x="359" y="119"/>
                </a:cubicBezTo>
                <a:cubicBezTo>
                  <a:pt x="359" y="119"/>
                  <a:pt x="359" y="119"/>
                  <a:pt x="359" y="119"/>
                </a:cubicBezTo>
                <a:cubicBezTo>
                  <a:pt x="360" y="118"/>
                  <a:pt x="360" y="118"/>
                  <a:pt x="360" y="118"/>
                </a:cubicBezTo>
                <a:cubicBezTo>
                  <a:pt x="360" y="118"/>
                  <a:pt x="361" y="118"/>
                  <a:pt x="361" y="118"/>
                </a:cubicBezTo>
                <a:close/>
                <a:moveTo>
                  <a:pt x="358" y="119"/>
                </a:moveTo>
                <a:cubicBezTo>
                  <a:pt x="358" y="119"/>
                  <a:pt x="358" y="119"/>
                  <a:pt x="357" y="119"/>
                </a:cubicBezTo>
                <a:cubicBezTo>
                  <a:pt x="357" y="119"/>
                  <a:pt x="357" y="119"/>
                  <a:pt x="357" y="118"/>
                </a:cubicBezTo>
                <a:cubicBezTo>
                  <a:pt x="357" y="119"/>
                  <a:pt x="357" y="119"/>
                  <a:pt x="358" y="119"/>
                </a:cubicBezTo>
                <a:close/>
                <a:moveTo>
                  <a:pt x="355" y="117"/>
                </a:moveTo>
                <a:cubicBezTo>
                  <a:pt x="355" y="118"/>
                  <a:pt x="355" y="118"/>
                  <a:pt x="355" y="118"/>
                </a:cubicBezTo>
                <a:cubicBezTo>
                  <a:pt x="356" y="117"/>
                  <a:pt x="355" y="117"/>
                  <a:pt x="356" y="117"/>
                </a:cubicBezTo>
                <a:cubicBezTo>
                  <a:pt x="356" y="117"/>
                  <a:pt x="356" y="118"/>
                  <a:pt x="356" y="118"/>
                </a:cubicBezTo>
                <a:cubicBezTo>
                  <a:pt x="355" y="119"/>
                  <a:pt x="355" y="118"/>
                  <a:pt x="355" y="118"/>
                </a:cubicBezTo>
                <a:cubicBezTo>
                  <a:pt x="355" y="119"/>
                  <a:pt x="355" y="119"/>
                  <a:pt x="355" y="119"/>
                </a:cubicBezTo>
                <a:cubicBezTo>
                  <a:pt x="355" y="119"/>
                  <a:pt x="355" y="119"/>
                  <a:pt x="355" y="119"/>
                </a:cubicBezTo>
                <a:cubicBezTo>
                  <a:pt x="355" y="118"/>
                  <a:pt x="355" y="118"/>
                  <a:pt x="355" y="118"/>
                </a:cubicBezTo>
                <a:cubicBezTo>
                  <a:pt x="355" y="118"/>
                  <a:pt x="355" y="117"/>
                  <a:pt x="355" y="117"/>
                </a:cubicBezTo>
                <a:close/>
                <a:moveTo>
                  <a:pt x="354" y="67"/>
                </a:moveTo>
                <a:cubicBezTo>
                  <a:pt x="355" y="67"/>
                  <a:pt x="355" y="67"/>
                  <a:pt x="355" y="67"/>
                </a:cubicBezTo>
                <a:cubicBezTo>
                  <a:pt x="355" y="67"/>
                  <a:pt x="355" y="68"/>
                  <a:pt x="354" y="67"/>
                </a:cubicBezTo>
                <a:close/>
                <a:moveTo>
                  <a:pt x="356" y="68"/>
                </a:moveTo>
                <a:cubicBezTo>
                  <a:pt x="356" y="68"/>
                  <a:pt x="356" y="68"/>
                  <a:pt x="356" y="68"/>
                </a:cubicBezTo>
                <a:cubicBezTo>
                  <a:pt x="356" y="68"/>
                  <a:pt x="356" y="68"/>
                  <a:pt x="356" y="68"/>
                </a:cubicBezTo>
                <a:close/>
                <a:moveTo>
                  <a:pt x="356" y="43"/>
                </a:moveTo>
                <a:cubicBezTo>
                  <a:pt x="355" y="44"/>
                  <a:pt x="355" y="44"/>
                  <a:pt x="354" y="44"/>
                </a:cubicBezTo>
                <a:cubicBezTo>
                  <a:pt x="355" y="44"/>
                  <a:pt x="355" y="43"/>
                  <a:pt x="356" y="43"/>
                </a:cubicBezTo>
                <a:close/>
                <a:moveTo>
                  <a:pt x="353" y="69"/>
                </a:moveTo>
                <a:cubicBezTo>
                  <a:pt x="353" y="68"/>
                  <a:pt x="354" y="68"/>
                  <a:pt x="354" y="67"/>
                </a:cubicBezTo>
                <a:cubicBezTo>
                  <a:pt x="354" y="68"/>
                  <a:pt x="354" y="68"/>
                  <a:pt x="354" y="69"/>
                </a:cubicBezTo>
                <a:cubicBezTo>
                  <a:pt x="353" y="69"/>
                  <a:pt x="353" y="69"/>
                  <a:pt x="353" y="69"/>
                </a:cubicBezTo>
                <a:cubicBezTo>
                  <a:pt x="353" y="69"/>
                  <a:pt x="353" y="69"/>
                  <a:pt x="353" y="69"/>
                </a:cubicBezTo>
                <a:cubicBezTo>
                  <a:pt x="353" y="69"/>
                  <a:pt x="353" y="69"/>
                  <a:pt x="353" y="69"/>
                </a:cubicBezTo>
                <a:close/>
                <a:moveTo>
                  <a:pt x="353" y="122"/>
                </a:moveTo>
                <a:cubicBezTo>
                  <a:pt x="353" y="122"/>
                  <a:pt x="353" y="122"/>
                  <a:pt x="353" y="122"/>
                </a:cubicBezTo>
                <a:cubicBezTo>
                  <a:pt x="353" y="122"/>
                  <a:pt x="352" y="122"/>
                  <a:pt x="352" y="122"/>
                </a:cubicBezTo>
                <a:cubicBezTo>
                  <a:pt x="353" y="122"/>
                  <a:pt x="353" y="122"/>
                  <a:pt x="353" y="122"/>
                </a:cubicBezTo>
                <a:close/>
                <a:moveTo>
                  <a:pt x="352" y="44"/>
                </a:moveTo>
                <a:cubicBezTo>
                  <a:pt x="352" y="43"/>
                  <a:pt x="352" y="44"/>
                  <a:pt x="351" y="44"/>
                </a:cubicBezTo>
                <a:cubicBezTo>
                  <a:pt x="352" y="43"/>
                  <a:pt x="352" y="43"/>
                  <a:pt x="352" y="44"/>
                </a:cubicBezTo>
                <a:close/>
                <a:moveTo>
                  <a:pt x="352" y="69"/>
                </a:moveTo>
                <a:cubicBezTo>
                  <a:pt x="352" y="69"/>
                  <a:pt x="351" y="69"/>
                  <a:pt x="351" y="70"/>
                </a:cubicBezTo>
                <a:cubicBezTo>
                  <a:pt x="351" y="70"/>
                  <a:pt x="352" y="70"/>
                  <a:pt x="352" y="70"/>
                </a:cubicBezTo>
                <a:cubicBezTo>
                  <a:pt x="351" y="70"/>
                  <a:pt x="351" y="70"/>
                  <a:pt x="351" y="70"/>
                </a:cubicBezTo>
                <a:cubicBezTo>
                  <a:pt x="351" y="70"/>
                  <a:pt x="351" y="70"/>
                  <a:pt x="351" y="70"/>
                </a:cubicBezTo>
                <a:cubicBezTo>
                  <a:pt x="351" y="70"/>
                  <a:pt x="351" y="70"/>
                  <a:pt x="351" y="70"/>
                </a:cubicBezTo>
                <a:cubicBezTo>
                  <a:pt x="350" y="70"/>
                  <a:pt x="350" y="70"/>
                  <a:pt x="350" y="70"/>
                </a:cubicBezTo>
                <a:cubicBezTo>
                  <a:pt x="350" y="70"/>
                  <a:pt x="351" y="69"/>
                  <a:pt x="352" y="69"/>
                </a:cubicBezTo>
                <a:close/>
                <a:moveTo>
                  <a:pt x="349" y="117"/>
                </a:moveTo>
                <a:cubicBezTo>
                  <a:pt x="348" y="118"/>
                  <a:pt x="348" y="117"/>
                  <a:pt x="348" y="118"/>
                </a:cubicBezTo>
                <a:cubicBezTo>
                  <a:pt x="348" y="117"/>
                  <a:pt x="348" y="117"/>
                  <a:pt x="348" y="117"/>
                </a:cubicBezTo>
                <a:cubicBezTo>
                  <a:pt x="348" y="117"/>
                  <a:pt x="349" y="117"/>
                  <a:pt x="349" y="117"/>
                </a:cubicBezTo>
                <a:cubicBezTo>
                  <a:pt x="349" y="117"/>
                  <a:pt x="349" y="117"/>
                  <a:pt x="349" y="117"/>
                </a:cubicBezTo>
                <a:close/>
                <a:moveTo>
                  <a:pt x="346" y="71"/>
                </a:moveTo>
                <a:cubicBezTo>
                  <a:pt x="346" y="71"/>
                  <a:pt x="346" y="71"/>
                  <a:pt x="347" y="70"/>
                </a:cubicBezTo>
                <a:cubicBezTo>
                  <a:pt x="347" y="70"/>
                  <a:pt x="347" y="70"/>
                  <a:pt x="348" y="70"/>
                </a:cubicBezTo>
                <a:cubicBezTo>
                  <a:pt x="348" y="70"/>
                  <a:pt x="347" y="70"/>
                  <a:pt x="348" y="70"/>
                </a:cubicBezTo>
                <a:cubicBezTo>
                  <a:pt x="348" y="70"/>
                  <a:pt x="348" y="69"/>
                  <a:pt x="348" y="69"/>
                </a:cubicBezTo>
                <a:cubicBezTo>
                  <a:pt x="349" y="69"/>
                  <a:pt x="349" y="70"/>
                  <a:pt x="349" y="70"/>
                </a:cubicBezTo>
                <a:cubicBezTo>
                  <a:pt x="349" y="70"/>
                  <a:pt x="349" y="70"/>
                  <a:pt x="349" y="70"/>
                </a:cubicBezTo>
                <a:cubicBezTo>
                  <a:pt x="349" y="70"/>
                  <a:pt x="349" y="70"/>
                  <a:pt x="349" y="70"/>
                </a:cubicBezTo>
                <a:cubicBezTo>
                  <a:pt x="348" y="70"/>
                  <a:pt x="348" y="70"/>
                  <a:pt x="348" y="71"/>
                </a:cubicBezTo>
                <a:cubicBezTo>
                  <a:pt x="348" y="71"/>
                  <a:pt x="347" y="71"/>
                  <a:pt x="347" y="71"/>
                </a:cubicBezTo>
                <a:cubicBezTo>
                  <a:pt x="347" y="71"/>
                  <a:pt x="347" y="71"/>
                  <a:pt x="347" y="71"/>
                </a:cubicBezTo>
                <a:cubicBezTo>
                  <a:pt x="346" y="71"/>
                  <a:pt x="346" y="71"/>
                  <a:pt x="346" y="72"/>
                </a:cubicBezTo>
                <a:cubicBezTo>
                  <a:pt x="346" y="72"/>
                  <a:pt x="346" y="72"/>
                  <a:pt x="346" y="72"/>
                </a:cubicBezTo>
                <a:cubicBezTo>
                  <a:pt x="346" y="72"/>
                  <a:pt x="346" y="72"/>
                  <a:pt x="346" y="72"/>
                </a:cubicBezTo>
                <a:cubicBezTo>
                  <a:pt x="346" y="72"/>
                  <a:pt x="346" y="71"/>
                  <a:pt x="346" y="71"/>
                </a:cubicBezTo>
                <a:close/>
                <a:moveTo>
                  <a:pt x="346" y="118"/>
                </a:moveTo>
                <a:cubicBezTo>
                  <a:pt x="346" y="118"/>
                  <a:pt x="346" y="118"/>
                  <a:pt x="346" y="118"/>
                </a:cubicBezTo>
                <a:cubicBezTo>
                  <a:pt x="346" y="118"/>
                  <a:pt x="346" y="118"/>
                  <a:pt x="346" y="118"/>
                </a:cubicBezTo>
                <a:close/>
                <a:moveTo>
                  <a:pt x="345" y="118"/>
                </a:moveTo>
                <a:cubicBezTo>
                  <a:pt x="345" y="118"/>
                  <a:pt x="345" y="118"/>
                  <a:pt x="345" y="118"/>
                </a:cubicBezTo>
                <a:cubicBezTo>
                  <a:pt x="345" y="118"/>
                  <a:pt x="345" y="118"/>
                  <a:pt x="345" y="118"/>
                </a:cubicBezTo>
                <a:cubicBezTo>
                  <a:pt x="345" y="118"/>
                  <a:pt x="345" y="118"/>
                  <a:pt x="345" y="118"/>
                </a:cubicBezTo>
                <a:close/>
                <a:moveTo>
                  <a:pt x="347" y="121"/>
                </a:moveTo>
                <a:cubicBezTo>
                  <a:pt x="347" y="122"/>
                  <a:pt x="345" y="122"/>
                  <a:pt x="345" y="122"/>
                </a:cubicBezTo>
                <a:cubicBezTo>
                  <a:pt x="346" y="122"/>
                  <a:pt x="346" y="121"/>
                  <a:pt x="347" y="121"/>
                </a:cubicBezTo>
                <a:close/>
                <a:moveTo>
                  <a:pt x="336" y="42"/>
                </a:moveTo>
                <a:cubicBezTo>
                  <a:pt x="336" y="42"/>
                  <a:pt x="337" y="42"/>
                  <a:pt x="337" y="42"/>
                </a:cubicBezTo>
                <a:cubicBezTo>
                  <a:pt x="338" y="42"/>
                  <a:pt x="336" y="43"/>
                  <a:pt x="337" y="43"/>
                </a:cubicBezTo>
                <a:cubicBezTo>
                  <a:pt x="337" y="44"/>
                  <a:pt x="337" y="44"/>
                  <a:pt x="336" y="44"/>
                </a:cubicBezTo>
                <a:cubicBezTo>
                  <a:pt x="337" y="44"/>
                  <a:pt x="337" y="43"/>
                  <a:pt x="336" y="42"/>
                </a:cubicBezTo>
                <a:close/>
                <a:moveTo>
                  <a:pt x="328" y="47"/>
                </a:moveTo>
                <a:cubicBezTo>
                  <a:pt x="327" y="48"/>
                  <a:pt x="327" y="49"/>
                  <a:pt x="326" y="48"/>
                </a:cubicBezTo>
                <a:cubicBezTo>
                  <a:pt x="326" y="48"/>
                  <a:pt x="327" y="48"/>
                  <a:pt x="328" y="47"/>
                </a:cubicBezTo>
                <a:close/>
                <a:moveTo>
                  <a:pt x="326" y="131"/>
                </a:moveTo>
                <a:cubicBezTo>
                  <a:pt x="326" y="131"/>
                  <a:pt x="325" y="131"/>
                  <a:pt x="325" y="131"/>
                </a:cubicBezTo>
                <a:cubicBezTo>
                  <a:pt x="325" y="131"/>
                  <a:pt x="326" y="131"/>
                  <a:pt x="326" y="131"/>
                </a:cubicBezTo>
                <a:close/>
                <a:moveTo>
                  <a:pt x="326" y="133"/>
                </a:moveTo>
                <a:cubicBezTo>
                  <a:pt x="326" y="133"/>
                  <a:pt x="326" y="132"/>
                  <a:pt x="327" y="133"/>
                </a:cubicBezTo>
                <a:cubicBezTo>
                  <a:pt x="327" y="133"/>
                  <a:pt x="327" y="133"/>
                  <a:pt x="326" y="134"/>
                </a:cubicBezTo>
                <a:cubicBezTo>
                  <a:pt x="326" y="133"/>
                  <a:pt x="325" y="134"/>
                  <a:pt x="325" y="134"/>
                </a:cubicBezTo>
                <a:cubicBezTo>
                  <a:pt x="325" y="133"/>
                  <a:pt x="326" y="133"/>
                  <a:pt x="326" y="133"/>
                </a:cubicBezTo>
                <a:close/>
                <a:moveTo>
                  <a:pt x="322" y="134"/>
                </a:moveTo>
                <a:cubicBezTo>
                  <a:pt x="322" y="134"/>
                  <a:pt x="323" y="134"/>
                  <a:pt x="323" y="133"/>
                </a:cubicBezTo>
                <a:cubicBezTo>
                  <a:pt x="323" y="133"/>
                  <a:pt x="323" y="134"/>
                  <a:pt x="323" y="134"/>
                </a:cubicBezTo>
                <a:cubicBezTo>
                  <a:pt x="323" y="134"/>
                  <a:pt x="323" y="134"/>
                  <a:pt x="323" y="135"/>
                </a:cubicBezTo>
                <a:cubicBezTo>
                  <a:pt x="322" y="134"/>
                  <a:pt x="322" y="135"/>
                  <a:pt x="322" y="135"/>
                </a:cubicBezTo>
                <a:cubicBezTo>
                  <a:pt x="322" y="134"/>
                  <a:pt x="322" y="134"/>
                  <a:pt x="322" y="134"/>
                </a:cubicBezTo>
                <a:close/>
                <a:moveTo>
                  <a:pt x="319" y="143"/>
                </a:moveTo>
                <a:cubicBezTo>
                  <a:pt x="319" y="143"/>
                  <a:pt x="319" y="143"/>
                  <a:pt x="319" y="143"/>
                </a:cubicBezTo>
                <a:cubicBezTo>
                  <a:pt x="319" y="143"/>
                  <a:pt x="319" y="143"/>
                  <a:pt x="319" y="143"/>
                </a:cubicBezTo>
                <a:close/>
                <a:moveTo>
                  <a:pt x="319" y="142"/>
                </a:moveTo>
                <a:cubicBezTo>
                  <a:pt x="319" y="142"/>
                  <a:pt x="319" y="142"/>
                  <a:pt x="319" y="142"/>
                </a:cubicBezTo>
                <a:cubicBezTo>
                  <a:pt x="319" y="142"/>
                  <a:pt x="319" y="142"/>
                  <a:pt x="318" y="142"/>
                </a:cubicBezTo>
                <a:cubicBezTo>
                  <a:pt x="319" y="142"/>
                  <a:pt x="319" y="142"/>
                  <a:pt x="319" y="142"/>
                </a:cubicBezTo>
                <a:close/>
                <a:moveTo>
                  <a:pt x="317" y="140"/>
                </a:moveTo>
                <a:cubicBezTo>
                  <a:pt x="317" y="141"/>
                  <a:pt x="318" y="141"/>
                  <a:pt x="318" y="141"/>
                </a:cubicBezTo>
                <a:cubicBezTo>
                  <a:pt x="318" y="141"/>
                  <a:pt x="318" y="141"/>
                  <a:pt x="318" y="142"/>
                </a:cubicBezTo>
                <a:cubicBezTo>
                  <a:pt x="318" y="142"/>
                  <a:pt x="318" y="142"/>
                  <a:pt x="318" y="142"/>
                </a:cubicBezTo>
                <a:cubicBezTo>
                  <a:pt x="317" y="142"/>
                  <a:pt x="317" y="142"/>
                  <a:pt x="317" y="142"/>
                </a:cubicBezTo>
                <a:cubicBezTo>
                  <a:pt x="317" y="142"/>
                  <a:pt x="317" y="142"/>
                  <a:pt x="317" y="142"/>
                </a:cubicBezTo>
                <a:cubicBezTo>
                  <a:pt x="317" y="142"/>
                  <a:pt x="317" y="141"/>
                  <a:pt x="317" y="140"/>
                </a:cubicBezTo>
                <a:close/>
                <a:moveTo>
                  <a:pt x="317" y="145"/>
                </a:moveTo>
                <a:cubicBezTo>
                  <a:pt x="317" y="145"/>
                  <a:pt x="317" y="145"/>
                  <a:pt x="317" y="145"/>
                </a:cubicBezTo>
                <a:cubicBezTo>
                  <a:pt x="317" y="145"/>
                  <a:pt x="317" y="145"/>
                  <a:pt x="317" y="145"/>
                </a:cubicBezTo>
                <a:cubicBezTo>
                  <a:pt x="317" y="145"/>
                  <a:pt x="317" y="145"/>
                  <a:pt x="317" y="145"/>
                </a:cubicBezTo>
                <a:close/>
                <a:moveTo>
                  <a:pt x="314" y="136"/>
                </a:moveTo>
                <a:cubicBezTo>
                  <a:pt x="315" y="136"/>
                  <a:pt x="315" y="136"/>
                  <a:pt x="315" y="136"/>
                </a:cubicBezTo>
                <a:cubicBezTo>
                  <a:pt x="315" y="136"/>
                  <a:pt x="315" y="136"/>
                  <a:pt x="315" y="136"/>
                </a:cubicBezTo>
                <a:cubicBezTo>
                  <a:pt x="315" y="136"/>
                  <a:pt x="315" y="136"/>
                  <a:pt x="315" y="136"/>
                </a:cubicBezTo>
                <a:cubicBezTo>
                  <a:pt x="315" y="136"/>
                  <a:pt x="316" y="136"/>
                  <a:pt x="316" y="135"/>
                </a:cubicBezTo>
                <a:cubicBezTo>
                  <a:pt x="316" y="135"/>
                  <a:pt x="316" y="136"/>
                  <a:pt x="317" y="136"/>
                </a:cubicBezTo>
                <a:cubicBezTo>
                  <a:pt x="316" y="135"/>
                  <a:pt x="316" y="137"/>
                  <a:pt x="315" y="136"/>
                </a:cubicBezTo>
                <a:cubicBezTo>
                  <a:pt x="315" y="137"/>
                  <a:pt x="314" y="137"/>
                  <a:pt x="314" y="136"/>
                </a:cubicBezTo>
                <a:cubicBezTo>
                  <a:pt x="314" y="136"/>
                  <a:pt x="314" y="136"/>
                  <a:pt x="314" y="136"/>
                </a:cubicBezTo>
                <a:close/>
                <a:moveTo>
                  <a:pt x="315" y="137"/>
                </a:moveTo>
                <a:cubicBezTo>
                  <a:pt x="315" y="137"/>
                  <a:pt x="315" y="137"/>
                  <a:pt x="315" y="137"/>
                </a:cubicBezTo>
                <a:cubicBezTo>
                  <a:pt x="315" y="137"/>
                  <a:pt x="315" y="137"/>
                  <a:pt x="315" y="137"/>
                </a:cubicBezTo>
                <a:cubicBezTo>
                  <a:pt x="315" y="137"/>
                  <a:pt x="315" y="137"/>
                  <a:pt x="315" y="137"/>
                </a:cubicBezTo>
                <a:cubicBezTo>
                  <a:pt x="314" y="137"/>
                  <a:pt x="314" y="137"/>
                  <a:pt x="314" y="137"/>
                </a:cubicBezTo>
                <a:cubicBezTo>
                  <a:pt x="314" y="137"/>
                  <a:pt x="314" y="137"/>
                  <a:pt x="315" y="137"/>
                </a:cubicBezTo>
                <a:close/>
                <a:moveTo>
                  <a:pt x="311" y="137"/>
                </a:moveTo>
                <a:cubicBezTo>
                  <a:pt x="311" y="137"/>
                  <a:pt x="311" y="137"/>
                  <a:pt x="311" y="137"/>
                </a:cubicBezTo>
                <a:cubicBezTo>
                  <a:pt x="311" y="137"/>
                  <a:pt x="311" y="137"/>
                  <a:pt x="311" y="137"/>
                </a:cubicBezTo>
                <a:close/>
                <a:moveTo>
                  <a:pt x="311" y="137"/>
                </a:moveTo>
                <a:cubicBezTo>
                  <a:pt x="311" y="137"/>
                  <a:pt x="310" y="137"/>
                  <a:pt x="310" y="137"/>
                </a:cubicBezTo>
                <a:cubicBezTo>
                  <a:pt x="310" y="137"/>
                  <a:pt x="310" y="137"/>
                  <a:pt x="310" y="136"/>
                </a:cubicBezTo>
                <a:cubicBezTo>
                  <a:pt x="310" y="137"/>
                  <a:pt x="310" y="137"/>
                  <a:pt x="311" y="137"/>
                </a:cubicBezTo>
                <a:close/>
                <a:moveTo>
                  <a:pt x="310" y="138"/>
                </a:moveTo>
                <a:cubicBezTo>
                  <a:pt x="309" y="138"/>
                  <a:pt x="308" y="139"/>
                  <a:pt x="308" y="139"/>
                </a:cubicBezTo>
                <a:cubicBezTo>
                  <a:pt x="308" y="139"/>
                  <a:pt x="307" y="139"/>
                  <a:pt x="307" y="139"/>
                </a:cubicBezTo>
                <a:cubicBezTo>
                  <a:pt x="308" y="139"/>
                  <a:pt x="309" y="138"/>
                  <a:pt x="310" y="138"/>
                </a:cubicBezTo>
                <a:close/>
                <a:moveTo>
                  <a:pt x="306" y="51"/>
                </a:moveTo>
                <a:cubicBezTo>
                  <a:pt x="306" y="51"/>
                  <a:pt x="306" y="51"/>
                  <a:pt x="306" y="51"/>
                </a:cubicBezTo>
                <a:cubicBezTo>
                  <a:pt x="306" y="51"/>
                  <a:pt x="306" y="51"/>
                  <a:pt x="306" y="51"/>
                </a:cubicBezTo>
                <a:cubicBezTo>
                  <a:pt x="306" y="50"/>
                  <a:pt x="306" y="51"/>
                  <a:pt x="306" y="51"/>
                </a:cubicBezTo>
                <a:cubicBezTo>
                  <a:pt x="306" y="51"/>
                  <a:pt x="306" y="51"/>
                  <a:pt x="306" y="51"/>
                </a:cubicBezTo>
                <a:cubicBezTo>
                  <a:pt x="306" y="51"/>
                  <a:pt x="306" y="51"/>
                  <a:pt x="306" y="51"/>
                </a:cubicBezTo>
                <a:close/>
                <a:moveTo>
                  <a:pt x="303" y="145"/>
                </a:moveTo>
                <a:cubicBezTo>
                  <a:pt x="303" y="145"/>
                  <a:pt x="303" y="145"/>
                  <a:pt x="303" y="145"/>
                </a:cubicBezTo>
                <a:cubicBezTo>
                  <a:pt x="303" y="145"/>
                  <a:pt x="303" y="145"/>
                  <a:pt x="303" y="145"/>
                </a:cubicBezTo>
                <a:cubicBezTo>
                  <a:pt x="303" y="145"/>
                  <a:pt x="303" y="145"/>
                  <a:pt x="303" y="145"/>
                </a:cubicBezTo>
                <a:close/>
                <a:moveTo>
                  <a:pt x="295" y="55"/>
                </a:moveTo>
                <a:cubicBezTo>
                  <a:pt x="295" y="55"/>
                  <a:pt x="295" y="55"/>
                  <a:pt x="295" y="56"/>
                </a:cubicBezTo>
                <a:cubicBezTo>
                  <a:pt x="295" y="56"/>
                  <a:pt x="294" y="56"/>
                  <a:pt x="294" y="56"/>
                </a:cubicBezTo>
                <a:cubicBezTo>
                  <a:pt x="294" y="55"/>
                  <a:pt x="294" y="55"/>
                  <a:pt x="295" y="55"/>
                </a:cubicBezTo>
                <a:close/>
                <a:moveTo>
                  <a:pt x="280" y="52"/>
                </a:moveTo>
                <a:cubicBezTo>
                  <a:pt x="280" y="52"/>
                  <a:pt x="280" y="52"/>
                  <a:pt x="280" y="52"/>
                </a:cubicBezTo>
                <a:cubicBezTo>
                  <a:pt x="280" y="52"/>
                  <a:pt x="279" y="52"/>
                  <a:pt x="279" y="52"/>
                </a:cubicBezTo>
                <a:cubicBezTo>
                  <a:pt x="279" y="52"/>
                  <a:pt x="280" y="52"/>
                  <a:pt x="280" y="52"/>
                </a:cubicBezTo>
                <a:close/>
                <a:moveTo>
                  <a:pt x="278" y="53"/>
                </a:moveTo>
                <a:cubicBezTo>
                  <a:pt x="279" y="53"/>
                  <a:pt x="279" y="52"/>
                  <a:pt x="279" y="52"/>
                </a:cubicBezTo>
                <a:cubicBezTo>
                  <a:pt x="279" y="52"/>
                  <a:pt x="280" y="52"/>
                  <a:pt x="280" y="53"/>
                </a:cubicBezTo>
                <a:cubicBezTo>
                  <a:pt x="279" y="53"/>
                  <a:pt x="279" y="53"/>
                  <a:pt x="278" y="54"/>
                </a:cubicBezTo>
                <a:cubicBezTo>
                  <a:pt x="278" y="53"/>
                  <a:pt x="279" y="53"/>
                  <a:pt x="278" y="53"/>
                </a:cubicBezTo>
                <a:close/>
                <a:moveTo>
                  <a:pt x="278" y="54"/>
                </a:moveTo>
                <a:cubicBezTo>
                  <a:pt x="278" y="54"/>
                  <a:pt x="278" y="54"/>
                  <a:pt x="278" y="54"/>
                </a:cubicBezTo>
                <a:cubicBezTo>
                  <a:pt x="278" y="54"/>
                  <a:pt x="278" y="54"/>
                  <a:pt x="277" y="54"/>
                </a:cubicBezTo>
                <a:cubicBezTo>
                  <a:pt x="278" y="54"/>
                  <a:pt x="278" y="54"/>
                  <a:pt x="278" y="54"/>
                </a:cubicBezTo>
                <a:close/>
                <a:moveTo>
                  <a:pt x="101" y="285"/>
                </a:moveTo>
                <a:cubicBezTo>
                  <a:pt x="101" y="285"/>
                  <a:pt x="101" y="285"/>
                  <a:pt x="101" y="285"/>
                </a:cubicBezTo>
                <a:cubicBezTo>
                  <a:pt x="101" y="285"/>
                  <a:pt x="102" y="285"/>
                  <a:pt x="102" y="284"/>
                </a:cubicBezTo>
                <a:cubicBezTo>
                  <a:pt x="102" y="284"/>
                  <a:pt x="102" y="284"/>
                  <a:pt x="102" y="285"/>
                </a:cubicBezTo>
                <a:cubicBezTo>
                  <a:pt x="102" y="285"/>
                  <a:pt x="102" y="286"/>
                  <a:pt x="102" y="286"/>
                </a:cubicBezTo>
                <a:cubicBezTo>
                  <a:pt x="101" y="286"/>
                  <a:pt x="101" y="285"/>
                  <a:pt x="101" y="285"/>
                </a:cubicBezTo>
                <a:close/>
                <a:moveTo>
                  <a:pt x="71" y="264"/>
                </a:moveTo>
                <a:cubicBezTo>
                  <a:pt x="70" y="264"/>
                  <a:pt x="70" y="264"/>
                  <a:pt x="70" y="264"/>
                </a:cubicBezTo>
                <a:cubicBezTo>
                  <a:pt x="70" y="264"/>
                  <a:pt x="70" y="264"/>
                  <a:pt x="70" y="264"/>
                </a:cubicBezTo>
                <a:cubicBezTo>
                  <a:pt x="70" y="263"/>
                  <a:pt x="71" y="263"/>
                  <a:pt x="71" y="264"/>
                </a:cubicBezTo>
                <a:cubicBezTo>
                  <a:pt x="71" y="264"/>
                  <a:pt x="71" y="264"/>
                  <a:pt x="71" y="264"/>
                </a:cubicBezTo>
                <a:cubicBezTo>
                  <a:pt x="71" y="264"/>
                  <a:pt x="71" y="264"/>
                  <a:pt x="71" y="264"/>
                </a:cubicBezTo>
                <a:close/>
                <a:moveTo>
                  <a:pt x="68" y="263"/>
                </a:moveTo>
                <a:cubicBezTo>
                  <a:pt x="67" y="263"/>
                  <a:pt x="67" y="263"/>
                  <a:pt x="67" y="263"/>
                </a:cubicBezTo>
                <a:cubicBezTo>
                  <a:pt x="66" y="263"/>
                  <a:pt x="67" y="262"/>
                  <a:pt x="66" y="262"/>
                </a:cubicBezTo>
                <a:cubicBezTo>
                  <a:pt x="66" y="262"/>
                  <a:pt x="67" y="261"/>
                  <a:pt x="67" y="261"/>
                </a:cubicBezTo>
                <a:cubicBezTo>
                  <a:pt x="67" y="261"/>
                  <a:pt x="67" y="261"/>
                  <a:pt x="67" y="261"/>
                </a:cubicBezTo>
                <a:cubicBezTo>
                  <a:pt x="67" y="261"/>
                  <a:pt x="68" y="261"/>
                  <a:pt x="68" y="261"/>
                </a:cubicBezTo>
                <a:cubicBezTo>
                  <a:pt x="67" y="261"/>
                  <a:pt x="67" y="262"/>
                  <a:pt x="68" y="263"/>
                </a:cubicBezTo>
                <a:close/>
                <a:moveTo>
                  <a:pt x="63" y="265"/>
                </a:moveTo>
                <a:cubicBezTo>
                  <a:pt x="63" y="265"/>
                  <a:pt x="63" y="265"/>
                  <a:pt x="63" y="265"/>
                </a:cubicBezTo>
                <a:cubicBezTo>
                  <a:pt x="63" y="265"/>
                  <a:pt x="63" y="265"/>
                  <a:pt x="63" y="265"/>
                </a:cubicBezTo>
                <a:cubicBezTo>
                  <a:pt x="63" y="265"/>
                  <a:pt x="63" y="265"/>
                  <a:pt x="63" y="265"/>
                </a:cubicBezTo>
                <a:close/>
                <a:moveTo>
                  <a:pt x="60" y="267"/>
                </a:moveTo>
                <a:cubicBezTo>
                  <a:pt x="60" y="267"/>
                  <a:pt x="59" y="267"/>
                  <a:pt x="59" y="267"/>
                </a:cubicBezTo>
                <a:cubicBezTo>
                  <a:pt x="60" y="266"/>
                  <a:pt x="60" y="266"/>
                  <a:pt x="60" y="266"/>
                </a:cubicBezTo>
                <a:cubicBezTo>
                  <a:pt x="60" y="266"/>
                  <a:pt x="60" y="266"/>
                  <a:pt x="60" y="266"/>
                </a:cubicBezTo>
                <a:cubicBezTo>
                  <a:pt x="60" y="266"/>
                  <a:pt x="59" y="266"/>
                  <a:pt x="60" y="267"/>
                </a:cubicBezTo>
                <a:close/>
                <a:moveTo>
                  <a:pt x="44" y="249"/>
                </a:moveTo>
                <a:cubicBezTo>
                  <a:pt x="44" y="249"/>
                  <a:pt x="44" y="249"/>
                  <a:pt x="44" y="249"/>
                </a:cubicBezTo>
                <a:cubicBezTo>
                  <a:pt x="44" y="249"/>
                  <a:pt x="45" y="249"/>
                  <a:pt x="44" y="248"/>
                </a:cubicBezTo>
                <a:cubicBezTo>
                  <a:pt x="45" y="248"/>
                  <a:pt x="45" y="249"/>
                  <a:pt x="45" y="249"/>
                </a:cubicBezTo>
                <a:cubicBezTo>
                  <a:pt x="45" y="249"/>
                  <a:pt x="44" y="250"/>
                  <a:pt x="44" y="250"/>
                </a:cubicBezTo>
                <a:cubicBezTo>
                  <a:pt x="44" y="250"/>
                  <a:pt x="44" y="250"/>
                  <a:pt x="44" y="249"/>
                </a:cubicBezTo>
                <a:close/>
                <a:moveTo>
                  <a:pt x="58" y="187"/>
                </a:moveTo>
                <a:cubicBezTo>
                  <a:pt x="58" y="187"/>
                  <a:pt x="58" y="187"/>
                  <a:pt x="58" y="187"/>
                </a:cubicBezTo>
                <a:cubicBezTo>
                  <a:pt x="58" y="187"/>
                  <a:pt x="58" y="187"/>
                  <a:pt x="58" y="187"/>
                </a:cubicBezTo>
                <a:cubicBezTo>
                  <a:pt x="58" y="187"/>
                  <a:pt x="58" y="187"/>
                  <a:pt x="58" y="187"/>
                </a:cubicBezTo>
                <a:close/>
                <a:moveTo>
                  <a:pt x="84" y="164"/>
                </a:moveTo>
                <a:cubicBezTo>
                  <a:pt x="84" y="164"/>
                  <a:pt x="85" y="164"/>
                  <a:pt x="85" y="164"/>
                </a:cubicBezTo>
                <a:cubicBezTo>
                  <a:pt x="85" y="164"/>
                  <a:pt x="85" y="164"/>
                  <a:pt x="85" y="164"/>
                </a:cubicBezTo>
                <a:cubicBezTo>
                  <a:pt x="85" y="164"/>
                  <a:pt x="85" y="164"/>
                  <a:pt x="84" y="164"/>
                </a:cubicBezTo>
                <a:close/>
                <a:moveTo>
                  <a:pt x="87" y="137"/>
                </a:moveTo>
                <a:cubicBezTo>
                  <a:pt x="88" y="137"/>
                  <a:pt x="87" y="137"/>
                  <a:pt x="87" y="137"/>
                </a:cubicBezTo>
                <a:cubicBezTo>
                  <a:pt x="87" y="137"/>
                  <a:pt x="87" y="137"/>
                  <a:pt x="87" y="137"/>
                </a:cubicBezTo>
                <a:cubicBezTo>
                  <a:pt x="87" y="138"/>
                  <a:pt x="87" y="138"/>
                  <a:pt x="86" y="138"/>
                </a:cubicBezTo>
                <a:cubicBezTo>
                  <a:pt x="87" y="137"/>
                  <a:pt x="87" y="137"/>
                  <a:pt x="87" y="137"/>
                </a:cubicBezTo>
                <a:cubicBezTo>
                  <a:pt x="87" y="137"/>
                  <a:pt x="87" y="137"/>
                  <a:pt x="87" y="137"/>
                </a:cubicBezTo>
                <a:close/>
                <a:moveTo>
                  <a:pt x="88" y="137"/>
                </a:moveTo>
                <a:cubicBezTo>
                  <a:pt x="88" y="137"/>
                  <a:pt x="88" y="137"/>
                  <a:pt x="88" y="137"/>
                </a:cubicBezTo>
                <a:cubicBezTo>
                  <a:pt x="88" y="137"/>
                  <a:pt x="88" y="137"/>
                  <a:pt x="88" y="136"/>
                </a:cubicBezTo>
                <a:cubicBezTo>
                  <a:pt x="88" y="136"/>
                  <a:pt x="88" y="136"/>
                  <a:pt x="88" y="136"/>
                </a:cubicBezTo>
                <a:cubicBezTo>
                  <a:pt x="89" y="136"/>
                  <a:pt x="88" y="137"/>
                  <a:pt x="88" y="137"/>
                </a:cubicBezTo>
                <a:close/>
                <a:moveTo>
                  <a:pt x="88" y="163"/>
                </a:moveTo>
                <a:cubicBezTo>
                  <a:pt x="88" y="163"/>
                  <a:pt x="88" y="162"/>
                  <a:pt x="88" y="162"/>
                </a:cubicBezTo>
                <a:cubicBezTo>
                  <a:pt x="89" y="162"/>
                  <a:pt x="89" y="163"/>
                  <a:pt x="89" y="163"/>
                </a:cubicBezTo>
                <a:cubicBezTo>
                  <a:pt x="88" y="163"/>
                  <a:pt x="88" y="163"/>
                  <a:pt x="88" y="163"/>
                </a:cubicBezTo>
                <a:cubicBezTo>
                  <a:pt x="88" y="163"/>
                  <a:pt x="88" y="163"/>
                  <a:pt x="88" y="163"/>
                </a:cubicBezTo>
                <a:close/>
                <a:moveTo>
                  <a:pt x="89" y="169"/>
                </a:moveTo>
                <a:cubicBezTo>
                  <a:pt x="89" y="169"/>
                  <a:pt x="89" y="168"/>
                  <a:pt x="90" y="169"/>
                </a:cubicBezTo>
                <a:cubicBezTo>
                  <a:pt x="90" y="169"/>
                  <a:pt x="89" y="169"/>
                  <a:pt x="89" y="169"/>
                </a:cubicBezTo>
                <a:cubicBezTo>
                  <a:pt x="89" y="169"/>
                  <a:pt x="89" y="169"/>
                  <a:pt x="89" y="169"/>
                </a:cubicBezTo>
                <a:cubicBezTo>
                  <a:pt x="89" y="169"/>
                  <a:pt x="89" y="169"/>
                  <a:pt x="89" y="169"/>
                </a:cubicBezTo>
                <a:cubicBezTo>
                  <a:pt x="89" y="169"/>
                  <a:pt x="89" y="169"/>
                  <a:pt x="89" y="169"/>
                </a:cubicBezTo>
                <a:cubicBezTo>
                  <a:pt x="88" y="169"/>
                  <a:pt x="88" y="170"/>
                  <a:pt x="87" y="170"/>
                </a:cubicBezTo>
                <a:cubicBezTo>
                  <a:pt x="87" y="170"/>
                  <a:pt x="87" y="170"/>
                  <a:pt x="87" y="169"/>
                </a:cubicBezTo>
                <a:cubicBezTo>
                  <a:pt x="88" y="170"/>
                  <a:pt x="88" y="169"/>
                  <a:pt x="89" y="169"/>
                </a:cubicBezTo>
                <a:close/>
                <a:moveTo>
                  <a:pt x="90" y="168"/>
                </a:moveTo>
                <a:cubicBezTo>
                  <a:pt x="90" y="168"/>
                  <a:pt x="89" y="168"/>
                  <a:pt x="89" y="168"/>
                </a:cubicBezTo>
                <a:cubicBezTo>
                  <a:pt x="89" y="168"/>
                  <a:pt x="89" y="168"/>
                  <a:pt x="89" y="168"/>
                </a:cubicBezTo>
                <a:cubicBezTo>
                  <a:pt x="89" y="168"/>
                  <a:pt x="89" y="168"/>
                  <a:pt x="89" y="168"/>
                </a:cubicBezTo>
                <a:cubicBezTo>
                  <a:pt x="89" y="168"/>
                  <a:pt x="89" y="168"/>
                  <a:pt x="89" y="168"/>
                </a:cubicBezTo>
                <a:cubicBezTo>
                  <a:pt x="89" y="168"/>
                  <a:pt x="90" y="168"/>
                  <a:pt x="90" y="168"/>
                </a:cubicBezTo>
                <a:close/>
                <a:moveTo>
                  <a:pt x="89" y="163"/>
                </a:moveTo>
                <a:cubicBezTo>
                  <a:pt x="89" y="162"/>
                  <a:pt x="89" y="162"/>
                  <a:pt x="90" y="162"/>
                </a:cubicBezTo>
                <a:cubicBezTo>
                  <a:pt x="90" y="162"/>
                  <a:pt x="90" y="162"/>
                  <a:pt x="90" y="162"/>
                </a:cubicBezTo>
                <a:cubicBezTo>
                  <a:pt x="90" y="163"/>
                  <a:pt x="90" y="163"/>
                  <a:pt x="89" y="163"/>
                </a:cubicBezTo>
                <a:cubicBezTo>
                  <a:pt x="89" y="163"/>
                  <a:pt x="89" y="163"/>
                  <a:pt x="89" y="163"/>
                </a:cubicBezTo>
                <a:close/>
                <a:moveTo>
                  <a:pt x="91" y="136"/>
                </a:moveTo>
                <a:cubicBezTo>
                  <a:pt x="91" y="136"/>
                  <a:pt x="92" y="136"/>
                  <a:pt x="92" y="136"/>
                </a:cubicBezTo>
                <a:cubicBezTo>
                  <a:pt x="92" y="136"/>
                  <a:pt x="92" y="136"/>
                  <a:pt x="92" y="136"/>
                </a:cubicBezTo>
                <a:cubicBezTo>
                  <a:pt x="91" y="136"/>
                  <a:pt x="91" y="136"/>
                  <a:pt x="91" y="136"/>
                </a:cubicBezTo>
                <a:cubicBezTo>
                  <a:pt x="91" y="136"/>
                  <a:pt x="91" y="136"/>
                  <a:pt x="91" y="136"/>
                </a:cubicBezTo>
                <a:cubicBezTo>
                  <a:pt x="91" y="136"/>
                  <a:pt x="91" y="136"/>
                  <a:pt x="91" y="136"/>
                </a:cubicBezTo>
                <a:cubicBezTo>
                  <a:pt x="91" y="136"/>
                  <a:pt x="91" y="136"/>
                  <a:pt x="91" y="136"/>
                </a:cubicBezTo>
                <a:close/>
                <a:moveTo>
                  <a:pt x="91" y="135"/>
                </a:moveTo>
                <a:cubicBezTo>
                  <a:pt x="91" y="135"/>
                  <a:pt x="91" y="135"/>
                  <a:pt x="91" y="135"/>
                </a:cubicBezTo>
                <a:cubicBezTo>
                  <a:pt x="91" y="135"/>
                  <a:pt x="91" y="135"/>
                  <a:pt x="91" y="135"/>
                </a:cubicBezTo>
                <a:cubicBezTo>
                  <a:pt x="91" y="135"/>
                  <a:pt x="91" y="135"/>
                  <a:pt x="91" y="135"/>
                </a:cubicBezTo>
                <a:close/>
                <a:moveTo>
                  <a:pt x="92" y="120"/>
                </a:moveTo>
                <a:cubicBezTo>
                  <a:pt x="92" y="119"/>
                  <a:pt x="92" y="120"/>
                  <a:pt x="93" y="120"/>
                </a:cubicBezTo>
                <a:cubicBezTo>
                  <a:pt x="93" y="120"/>
                  <a:pt x="92" y="120"/>
                  <a:pt x="92" y="120"/>
                </a:cubicBezTo>
                <a:cubicBezTo>
                  <a:pt x="92" y="120"/>
                  <a:pt x="92" y="120"/>
                  <a:pt x="92" y="120"/>
                </a:cubicBezTo>
                <a:cubicBezTo>
                  <a:pt x="92" y="120"/>
                  <a:pt x="92" y="120"/>
                  <a:pt x="92" y="120"/>
                </a:cubicBezTo>
                <a:cubicBezTo>
                  <a:pt x="92" y="120"/>
                  <a:pt x="92" y="120"/>
                  <a:pt x="91" y="120"/>
                </a:cubicBezTo>
                <a:cubicBezTo>
                  <a:pt x="92" y="120"/>
                  <a:pt x="92" y="120"/>
                  <a:pt x="92" y="120"/>
                </a:cubicBezTo>
                <a:cubicBezTo>
                  <a:pt x="92" y="120"/>
                  <a:pt x="92" y="120"/>
                  <a:pt x="92" y="120"/>
                </a:cubicBezTo>
                <a:close/>
                <a:moveTo>
                  <a:pt x="93" y="118"/>
                </a:moveTo>
                <a:cubicBezTo>
                  <a:pt x="93" y="118"/>
                  <a:pt x="93" y="119"/>
                  <a:pt x="93" y="119"/>
                </a:cubicBezTo>
                <a:cubicBezTo>
                  <a:pt x="93" y="119"/>
                  <a:pt x="93" y="119"/>
                  <a:pt x="93" y="119"/>
                </a:cubicBezTo>
                <a:cubicBezTo>
                  <a:pt x="93" y="119"/>
                  <a:pt x="93" y="119"/>
                  <a:pt x="92" y="120"/>
                </a:cubicBezTo>
                <a:cubicBezTo>
                  <a:pt x="92" y="120"/>
                  <a:pt x="92" y="120"/>
                  <a:pt x="92" y="119"/>
                </a:cubicBezTo>
                <a:cubicBezTo>
                  <a:pt x="92" y="119"/>
                  <a:pt x="92" y="119"/>
                  <a:pt x="92" y="119"/>
                </a:cubicBezTo>
                <a:cubicBezTo>
                  <a:pt x="92" y="119"/>
                  <a:pt x="92" y="119"/>
                  <a:pt x="92" y="119"/>
                </a:cubicBezTo>
                <a:cubicBezTo>
                  <a:pt x="92" y="119"/>
                  <a:pt x="92" y="119"/>
                  <a:pt x="92" y="119"/>
                </a:cubicBezTo>
                <a:cubicBezTo>
                  <a:pt x="92" y="119"/>
                  <a:pt x="92" y="119"/>
                  <a:pt x="92" y="119"/>
                </a:cubicBezTo>
                <a:cubicBezTo>
                  <a:pt x="92" y="119"/>
                  <a:pt x="92" y="118"/>
                  <a:pt x="92" y="118"/>
                </a:cubicBezTo>
                <a:cubicBezTo>
                  <a:pt x="92" y="118"/>
                  <a:pt x="92" y="118"/>
                  <a:pt x="93" y="118"/>
                </a:cubicBezTo>
                <a:close/>
                <a:moveTo>
                  <a:pt x="93" y="117"/>
                </a:moveTo>
                <a:cubicBezTo>
                  <a:pt x="93" y="117"/>
                  <a:pt x="93" y="117"/>
                  <a:pt x="93" y="117"/>
                </a:cubicBezTo>
                <a:cubicBezTo>
                  <a:pt x="93" y="117"/>
                  <a:pt x="93" y="117"/>
                  <a:pt x="93" y="117"/>
                </a:cubicBezTo>
                <a:cubicBezTo>
                  <a:pt x="93" y="117"/>
                  <a:pt x="93" y="117"/>
                  <a:pt x="93" y="117"/>
                </a:cubicBezTo>
                <a:close/>
                <a:moveTo>
                  <a:pt x="93" y="135"/>
                </a:moveTo>
                <a:cubicBezTo>
                  <a:pt x="93" y="135"/>
                  <a:pt x="94" y="135"/>
                  <a:pt x="94" y="135"/>
                </a:cubicBezTo>
                <a:cubicBezTo>
                  <a:pt x="94" y="135"/>
                  <a:pt x="93" y="135"/>
                  <a:pt x="93" y="135"/>
                </a:cubicBezTo>
                <a:cubicBezTo>
                  <a:pt x="93" y="135"/>
                  <a:pt x="93" y="135"/>
                  <a:pt x="93" y="136"/>
                </a:cubicBezTo>
                <a:cubicBezTo>
                  <a:pt x="93" y="136"/>
                  <a:pt x="92" y="136"/>
                  <a:pt x="92" y="136"/>
                </a:cubicBezTo>
                <a:cubicBezTo>
                  <a:pt x="92" y="136"/>
                  <a:pt x="92" y="136"/>
                  <a:pt x="92" y="135"/>
                </a:cubicBezTo>
                <a:cubicBezTo>
                  <a:pt x="92" y="135"/>
                  <a:pt x="93" y="135"/>
                  <a:pt x="93" y="135"/>
                </a:cubicBezTo>
                <a:close/>
                <a:moveTo>
                  <a:pt x="93" y="132"/>
                </a:moveTo>
                <a:cubicBezTo>
                  <a:pt x="93" y="132"/>
                  <a:pt x="93" y="132"/>
                  <a:pt x="94" y="132"/>
                </a:cubicBezTo>
                <a:cubicBezTo>
                  <a:pt x="93" y="132"/>
                  <a:pt x="93" y="133"/>
                  <a:pt x="93" y="133"/>
                </a:cubicBezTo>
                <a:cubicBezTo>
                  <a:pt x="93" y="133"/>
                  <a:pt x="93" y="133"/>
                  <a:pt x="93" y="132"/>
                </a:cubicBezTo>
                <a:close/>
                <a:moveTo>
                  <a:pt x="96" y="118"/>
                </a:moveTo>
                <a:cubicBezTo>
                  <a:pt x="96" y="117"/>
                  <a:pt x="96" y="117"/>
                  <a:pt x="97" y="117"/>
                </a:cubicBezTo>
                <a:cubicBezTo>
                  <a:pt x="97" y="117"/>
                  <a:pt x="97" y="118"/>
                  <a:pt x="96" y="118"/>
                </a:cubicBezTo>
                <a:cubicBezTo>
                  <a:pt x="96" y="118"/>
                  <a:pt x="96" y="118"/>
                  <a:pt x="95" y="118"/>
                </a:cubicBezTo>
                <a:cubicBezTo>
                  <a:pt x="95" y="118"/>
                  <a:pt x="95" y="118"/>
                  <a:pt x="95" y="118"/>
                </a:cubicBezTo>
                <a:cubicBezTo>
                  <a:pt x="95" y="118"/>
                  <a:pt x="95" y="118"/>
                  <a:pt x="95" y="117"/>
                </a:cubicBezTo>
                <a:cubicBezTo>
                  <a:pt x="95" y="118"/>
                  <a:pt x="95" y="118"/>
                  <a:pt x="95" y="118"/>
                </a:cubicBezTo>
                <a:cubicBezTo>
                  <a:pt x="96" y="118"/>
                  <a:pt x="96" y="118"/>
                  <a:pt x="96" y="118"/>
                </a:cubicBezTo>
                <a:cubicBezTo>
                  <a:pt x="96" y="118"/>
                  <a:pt x="96" y="118"/>
                  <a:pt x="96" y="118"/>
                </a:cubicBezTo>
                <a:close/>
                <a:moveTo>
                  <a:pt x="96" y="116"/>
                </a:moveTo>
                <a:cubicBezTo>
                  <a:pt x="96" y="116"/>
                  <a:pt x="96" y="116"/>
                  <a:pt x="96" y="116"/>
                </a:cubicBezTo>
                <a:cubicBezTo>
                  <a:pt x="96" y="116"/>
                  <a:pt x="96" y="117"/>
                  <a:pt x="96" y="117"/>
                </a:cubicBezTo>
                <a:cubicBezTo>
                  <a:pt x="96" y="117"/>
                  <a:pt x="96" y="116"/>
                  <a:pt x="96" y="116"/>
                </a:cubicBezTo>
                <a:close/>
                <a:moveTo>
                  <a:pt x="98" y="117"/>
                </a:moveTo>
                <a:cubicBezTo>
                  <a:pt x="98" y="117"/>
                  <a:pt x="99" y="117"/>
                  <a:pt x="99" y="116"/>
                </a:cubicBezTo>
                <a:cubicBezTo>
                  <a:pt x="99" y="116"/>
                  <a:pt x="99" y="116"/>
                  <a:pt x="99" y="116"/>
                </a:cubicBezTo>
                <a:cubicBezTo>
                  <a:pt x="99" y="116"/>
                  <a:pt x="99" y="116"/>
                  <a:pt x="100" y="116"/>
                </a:cubicBezTo>
                <a:cubicBezTo>
                  <a:pt x="100" y="116"/>
                  <a:pt x="100" y="116"/>
                  <a:pt x="100" y="116"/>
                </a:cubicBezTo>
                <a:cubicBezTo>
                  <a:pt x="99" y="116"/>
                  <a:pt x="99" y="116"/>
                  <a:pt x="99" y="116"/>
                </a:cubicBezTo>
                <a:cubicBezTo>
                  <a:pt x="99" y="117"/>
                  <a:pt x="98" y="117"/>
                  <a:pt x="98" y="117"/>
                </a:cubicBezTo>
                <a:cubicBezTo>
                  <a:pt x="98" y="117"/>
                  <a:pt x="98" y="117"/>
                  <a:pt x="98" y="117"/>
                </a:cubicBezTo>
                <a:close/>
                <a:moveTo>
                  <a:pt x="98" y="106"/>
                </a:moveTo>
                <a:cubicBezTo>
                  <a:pt x="99" y="106"/>
                  <a:pt x="99" y="106"/>
                  <a:pt x="99" y="106"/>
                </a:cubicBezTo>
                <a:cubicBezTo>
                  <a:pt x="99" y="107"/>
                  <a:pt x="99" y="107"/>
                  <a:pt x="99" y="107"/>
                </a:cubicBezTo>
                <a:cubicBezTo>
                  <a:pt x="99" y="107"/>
                  <a:pt x="99" y="107"/>
                  <a:pt x="99" y="107"/>
                </a:cubicBezTo>
                <a:cubicBezTo>
                  <a:pt x="98" y="107"/>
                  <a:pt x="99" y="107"/>
                  <a:pt x="99" y="107"/>
                </a:cubicBezTo>
                <a:cubicBezTo>
                  <a:pt x="99" y="107"/>
                  <a:pt x="99" y="107"/>
                  <a:pt x="99" y="107"/>
                </a:cubicBezTo>
                <a:cubicBezTo>
                  <a:pt x="99" y="107"/>
                  <a:pt x="99" y="107"/>
                  <a:pt x="99" y="107"/>
                </a:cubicBezTo>
                <a:cubicBezTo>
                  <a:pt x="98" y="107"/>
                  <a:pt x="98" y="107"/>
                  <a:pt x="98" y="107"/>
                </a:cubicBezTo>
                <a:cubicBezTo>
                  <a:pt x="98" y="107"/>
                  <a:pt x="98" y="107"/>
                  <a:pt x="98" y="107"/>
                </a:cubicBezTo>
                <a:cubicBezTo>
                  <a:pt x="99" y="107"/>
                  <a:pt x="99" y="107"/>
                  <a:pt x="99" y="107"/>
                </a:cubicBezTo>
                <a:cubicBezTo>
                  <a:pt x="98" y="106"/>
                  <a:pt x="98" y="106"/>
                  <a:pt x="98" y="106"/>
                </a:cubicBezTo>
                <a:close/>
                <a:moveTo>
                  <a:pt x="100" y="117"/>
                </a:moveTo>
                <a:cubicBezTo>
                  <a:pt x="100" y="117"/>
                  <a:pt x="100" y="117"/>
                  <a:pt x="100" y="117"/>
                </a:cubicBezTo>
                <a:cubicBezTo>
                  <a:pt x="100" y="117"/>
                  <a:pt x="100" y="117"/>
                  <a:pt x="100" y="117"/>
                </a:cubicBezTo>
                <a:cubicBezTo>
                  <a:pt x="100" y="117"/>
                  <a:pt x="100" y="117"/>
                  <a:pt x="100" y="117"/>
                </a:cubicBezTo>
                <a:close/>
                <a:moveTo>
                  <a:pt x="100" y="118"/>
                </a:moveTo>
                <a:cubicBezTo>
                  <a:pt x="100" y="118"/>
                  <a:pt x="100" y="118"/>
                  <a:pt x="100" y="118"/>
                </a:cubicBezTo>
                <a:cubicBezTo>
                  <a:pt x="100" y="118"/>
                  <a:pt x="100" y="118"/>
                  <a:pt x="100" y="118"/>
                </a:cubicBezTo>
                <a:cubicBezTo>
                  <a:pt x="100" y="118"/>
                  <a:pt x="100" y="118"/>
                  <a:pt x="100" y="118"/>
                </a:cubicBezTo>
                <a:close/>
                <a:moveTo>
                  <a:pt x="100" y="160"/>
                </a:moveTo>
                <a:cubicBezTo>
                  <a:pt x="100" y="160"/>
                  <a:pt x="100" y="160"/>
                  <a:pt x="101" y="160"/>
                </a:cubicBezTo>
                <a:cubicBezTo>
                  <a:pt x="101" y="160"/>
                  <a:pt x="101" y="160"/>
                  <a:pt x="101" y="160"/>
                </a:cubicBezTo>
                <a:cubicBezTo>
                  <a:pt x="100" y="160"/>
                  <a:pt x="100" y="160"/>
                  <a:pt x="100" y="160"/>
                </a:cubicBezTo>
                <a:close/>
                <a:moveTo>
                  <a:pt x="103" y="107"/>
                </a:moveTo>
                <a:cubicBezTo>
                  <a:pt x="103" y="107"/>
                  <a:pt x="103" y="107"/>
                  <a:pt x="103" y="107"/>
                </a:cubicBezTo>
                <a:cubicBezTo>
                  <a:pt x="103" y="107"/>
                  <a:pt x="103" y="107"/>
                  <a:pt x="103" y="107"/>
                </a:cubicBezTo>
                <a:cubicBezTo>
                  <a:pt x="103" y="107"/>
                  <a:pt x="103" y="107"/>
                  <a:pt x="103" y="107"/>
                </a:cubicBezTo>
                <a:close/>
                <a:moveTo>
                  <a:pt x="103" y="106"/>
                </a:moveTo>
                <a:cubicBezTo>
                  <a:pt x="103" y="106"/>
                  <a:pt x="103" y="106"/>
                  <a:pt x="103" y="106"/>
                </a:cubicBezTo>
                <a:cubicBezTo>
                  <a:pt x="103" y="106"/>
                  <a:pt x="103" y="106"/>
                  <a:pt x="103" y="106"/>
                </a:cubicBezTo>
                <a:cubicBezTo>
                  <a:pt x="103" y="106"/>
                  <a:pt x="103" y="106"/>
                  <a:pt x="103" y="106"/>
                </a:cubicBezTo>
                <a:close/>
                <a:moveTo>
                  <a:pt x="105" y="107"/>
                </a:moveTo>
                <a:cubicBezTo>
                  <a:pt x="105" y="107"/>
                  <a:pt x="105" y="107"/>
                  <a:pt x="105" y="107"/>
                </a:cubicBezTo>
                <a:cubicBezTo>
                  <a:pt x="105" y="106"/>
                  <a:pt x="104" y="106"/>
                  <a:pt x="104" y="106"/>
                </a:cubicBezTo>
                <a:cubicBezTo>
                  <a:pt x="104" y="106"/>
                  <a:pt x="104" y="106"/>
                  <a:pt x="104" y="106"/>
                </a:cubicBezTo>
                <a:cubicBezTo>
                  <a:pt x="104" y="106"/>
                  <a:pt x="104" y="106"/>
                  <a:pt x="104" y="106"/>
                </a:cubicBezTo>
                <a:cubicBezTo>
                  <a:pt x="104" y="106"/>
                  <a:pt x="105" y="106"/>
                  <a:pt x="105" y="107"/>
                </a:cubicBezTo>
                <a:close/>
                <a:moveTo>
                  <a:pt x="111" y="271"/>
                </a:moveTo>
                <a:cubicBezTo>
                  <a:pt x="111" y="271"/>
                  <a:pt x="111" y="271"/>
                  <a:pt x="111" y="271"/>
                </a:cubicBezTo>
                <a:cubicBezTo>
                  <a:pt x="111" y="270"/>
                  <a:pt x="111" y="270"/>
                  <a:pt x="111" y="270"/>
                </a:cubicBezTo>
                <a:cubicBezTo>
                  <a:pt x="111" y="270"/>
                  <a:pt x="111" y="270"/>
                  <a:pt x="111" y="270"/>
                </a:cubicBezTo>
                <a:cubicBezTo>
                  <a:pt x="111" y="270"/>
                  <a:pt x="112" y="270"/>
                  <a:pt x="112" y="270"/>
                </a:cubicBezTo>
                <a:cubicBezTo>
                  <a:pt x="112" y="270"/>
                  <a:pt x="112" y="269"/>
                  <a:pt x="112" y="269"/>
                </a:cubicBezTo>
                <a:cubicBezTo>
                  <a:pt x="112" y="270"/>
                  <a:pt x="112" y="270"/>
                  <a:pt x="112" y="270"/>
                </a:cubicBezTo>
                <a:cubicBezTo>
                  <a:pt x="112" y="270"/>
                  <a:pt x="112" y="270"/>
                  <a:pt x="112" y="271"/>
                </a:cubicBezTo>
                <a:cubicBezTo>
                  <a:pt x="111" y="271"/>
                  <a:pt x="111" y="271"/>
                  <a:pt x="111" y="271"/>
                </a:cubicBezTo>
                <a:close/>
                <a:moveTo>
                  <a:pt x="103" y="273"/>
                </a:moveTo>
                <a:cubicBezTo>
                  <a:pt x="103" y="273"/>
                  <a:pt x="103" y="273"/>
                  <a:pt x="103" y="273"/>
                </a:cubicBezTo>
                <a:cubicBezTo>
                  <a:pt x="103" y="273"/>
                  <a:pt x="103" y="273"/>
                  <a:pt x="103" y="273"/>
                </a:cubicBezTo>
                <a:cubicBezTo>
                  <a:pt x="103" y="273"/>
                  <a:pt x="103" y="273"/>
                  <a:pt x="103" y="273"/>
                </a:cubicBezTo>
                <a:close/>
                <a:moveTo>
                  <a:pt x="97" y="273"/>
                </a:moveTo>
                <a:cubicBezTo>
                  <a:pt x="97" y="273"/>
                  <a:pt x="97" y="273"/>
                  <a:pt x="97" y="273"/>
                </a:cubicBezTo>
                <a:cubicBezTo>
                  <a:pt x="97" y="273"/>
                  <a:pt x="97" y="273"/>
                  <a:pt x="97" y="273"/>
                </a:cubicBezTo>
                <a:cubicBezTo>
                  <a:pt x="97" y="273"/>
                  <a:pt x="97" y="273"/>
                  <a:pt x="97" y="273"/>
                </a:cubicBezTo>
                <a:cubicBezTo>
                  <a:pt x="97" y="273"/>
                  <a:pt x="97" y="273"/>
                  <a:pt x="97" y="273"/>
                </a:cubicBezTo>
                <a:cubicBezTo>
                  <a:pt x="97" y="273"/>
                  <a:pt x="97" y="273"/>
                  <a:pt x="97" y="273"/>
                </a:cubicBezTo>
                <a:close/>
                <a:moveTo>
                  <a:pt x="97" y="273"/>
                </a:moveTo>
                <a:cubicBezTo>
                  <a:pt x="97" y="273"/>
                  <a:pt x="97" y="273"/>
                  <a:pt x="97" y="274"/>
                </a:cubicBezTo>
                <a:cubicBezTo>
                  <a:pt x="97" y="274"/>
                  <a:pt x="97" y="274"/>
                  <a:pt x="97" y="274"/>
                </a:cubicBezTo>
                <a:cubicBezTo>
                  <a:pt x="97" y="274"/>
                  <a:pt x="97" y="274"/>
                  <a:pt x="97" y="274"/>
                </a:cubicBezTo>
                <a:cubicBezTo>
                  <a:pt x="97" y="274"/>
                  <a:pt x="97" y="274"/>
                  <a:pt x="97" y="273"/>
                </a:cubicBezTo>
                <a:close/>
                <a:moveTo>
                  <a:pt x="73" y="262"/>
                </a:moveTo>
                <a:cubicBezTo>
                  <a:pt x="73" y="262"/>
                  <a:pt x="73" y="262"/>
                  <a:pt x="73" y="262"/>
                </a:cubicBezTo>
                <a:cubicBezTo>
                  <a:pt x="73" y="262"/>
                  <a:pt x="73" y="262"/>
                  <a:pt x="73" y="262"/>
                </a:cubicBezTo>
                <a:cubicBezTo>
                  <a:pt x="73" y="262"/>
                  <a:pt x="73" y="262"/>
                  <a:pt x="73" y="262"/>
                </a:cubicBezTo>
                <a:close/>
                <a:moveTo>
                  <a:pt x="72" y="262"/>
                </a:moveTo>
                <a:cubicBezTo>
                  <a:pt x="72" y="263"/>
                  <a:pt x="71" y="263"/>
                  <a:pt x="71" y="263"/>
                </a:cubicBezTo>
                <a:cubicBezTo>
                  <a:pt x="71" y="263"/>
                  <a:pt x="71" y="263"/>
                  <a:pt x="71" y="263"/>
                </a:cubicBezTo>
                <a:cubicBezTo>
                  <a:pt x="71" y="263"/>
                  <a:pt x="71" y="262"/>
                  <a:pt x="71" y="262"/>
                </a:cubicBezTo>
                <a:cubicBezTo>
                  <a:pt x="71" y="262"/>
                  <a:pt x="71" y="262"/>
                  <a:pt x="72" y="262"/>
                </a:cubicBezTo>
                <a:cubicBezTo>
                  <a:pt x="71" y="262"/>
                  <a:pt x="71" y="262"/>
                  <a:pt x="71" y="262"/>
                </a:cubicBezTo>
                <a:cubicBezTo>
                  <a:pt x="72" y="262"/>
                  <a:pt x="72" y="261"/>
                  <a:pt x="73" y="261"/>
                </a:cubicBezTo>
                <a:cubicBezTo>
                  <a:pt x="73" y="261"/>
                  <a:pt x="73" y="261"/>
                  <a:pt x="73" y="261"/>
                </a:cubicBezTo>
                <a:cubicBezTo>
                  <a:pt x="72" y="261"/>
                  <a:pt x="72" y="262"/>
                  <a:pt x="72" y="262"/>
                </a:cubicBezTo>
                <a:cubicBezTo>
                  <a:pt x="72" y="262"/>
                  <a:pt x="72" y="262"/>
                  <a:pt x="72" y="262"/>
                </a:cubicBezTo>
                <a:close/>
                <a:moveTo>
                  <a:pt x="87" y="165"/>
                </a:moveTo>
                <a:cubicBezTo>
                  <a:pt x="86" y="164"/>
                  <a:pt x="86" y="164"/>
                  <a:pt x="86" y="164"/>
                </a:cubicBezTo>
                <a:cubicBezTo>
                  <a:pt x="86" y="164"/>
                  <a:pt x="86" y="164"/>
                  <a:pt x="86" y="163"/>
                </a:cubicBezTo>
                <a:cubicBezTo>
                  <a:pt x="86" y="163"/>
                  <a:pt x="86" y="163"/>
                  <a:pt x="86" y="163"/>
                </a:cubicBezTo>
                <a:cubicBezTo>
                  <a:pt x="86" y="163"/>
                  <a:pt x="86" y="163"/>
                  <a:pt x="86" y="163"/>
                </a:cubicBezTo>
                <a:cubicBezTo>
                  <a:pt x="87" y="163"/>
                  <a:pt x="87" y="163"/>
                  <a:pt x="87" y="163"/>
                </a:cubicBezTo>
                <a:cubicBezTo>
                  <a:pt x="87" y="163"/>
                  <a:pt x="87" y="164"/>
                  <a:pt x="87" y="165"/>
                </a:cubicBezTo>
                <a:close/>
                <a:moveTo>
                  <a:pt x="95" y="119"/>
                </a:moveTo>
                <a:cubicBezTo>
                  <a:pt x="95" y="119"/>
                  <a:pt x="95" y="120"/>
                  <a:pt x="95" y="120"/>
                </a:cubicBezTo>
                <a:cubicBezTo>
                  <a:pt x="95" y="120"/>
                  <a:pt x="95" y="119"/>
                  <a:pt x="95" y="119"/>
                </a:cubicBezTo>
                <a:cubicBezTo>
                  <a:pt x="94" y="119"/>
                  <a:pt x="94" y="119"/>
                  <a:pt x="94" y="119"/>
                </a:cubicBezTo>
                <a:cubicBezTo>
                  <a:pt x="94" y="120"/>
                  <a:pt x="94" y="120"/>
                  <a:pt x="94" y="120"/>
                </a:cubicBezTo>
                <a:cubicBezTo>
                  <a:pt x="94" y="119"/>
                  <a:pt x="94" y="119"/>
                  <a:pt x="94" y="119"/>
                </a:cubicBezTo>
                <a:cubicBezTo>
                  <a:pt x="94" y="119"/>
                  <a:pt x="94" y="119"/>
                  <a:pt x="94" y="119"/>
                </a:cubicBezTo>
                <a:cubicBezTo>
                  <a:pt x="94" y="119"/>
                  <a:pt x="94" y="119"/>
                  <a:pt x="94" y="119"/>
                </a:cubicBezTo>
                <a:cubicBezTo>
                  <a:pt x="95" y="119"/>
                  <a:pt x="95" y="119"/>
                  <a:pt x="95" y="119"/>
                </a:cubicBezTo>
                <a:close/>
                <a:moveTo>
                  <a:pt x="95" y="118"/>
                </a:moveTo>
                <a:cubicBezTo>
                  <a:pt x="95" y="118"/>
                  <a:pt x="95" y="118"/>
                  <a:pt x="95" y="118"/>
                </a:cubicBezTo>
                <a:cubicBezTo>
                  <a:pt x="95" y="118"/>
                  <a:pt x="95" y="118"/>
                  <a:pt x="95" y="118"/>
                </a:cubicBezTo>
                <a:cubicBezTo>
                  <a:pt x="95" y="118"/>
                  <a:pt x="95" y="118"/>
                  <a:pt x="95" y="118"/>
                </a:cubicBezTo>
                <a:cubicBezTo>
                  <a:pt x="95" y="118"/>
                  <a:pt x="95" y="118"/>
                  <a:pt x="94" y="119"/>
                </a:cubicBezTo>
                <a:cubicBezTo>
                  <a:pt x="94" y="118"/>
                  <a:pt x="95" y="118"/>
                  <a:pt x="95" y="118"/>
                </a:cubicBezTo>
                <a:close/>
                <a:moveTo>
                  <a:pt x="94" y="110"/>
                </a:moveTo>
                <a:cubicBezTo>
                  <a:pt x="94" y="110"/>
                  <a:pt x="95" y="110"/>
                  <a:pt x="95" y="110"/>
                </a:cubicBezTo>
                <a:cubicBezTo>
                  <a:pt x="95" y="110"/>
                  <a:pt x="94" y="110"/>
                  <a:pt x="94" y="110"/>
                </a:cubicBezTo>
                <a:cubicBezTo>
                  <a:pt x="94" y="110"/>
                  <a:pt x="94" y="110"/>
                  <a:pt x="94" y="110"/>
                </a:cubicBezTo>
                <a:close/>
                <a:moveTo>
                  <a:pt x="95" y="110"/>
                </a:moveTo>
                <a:cubicBezTo>
                  <a:pt x="95" y="109"/>
                  <a:pt x="95" y="109"/>
                  <a:pt x="95" y="109"/>
                </a:cubicBezTo>
                <a:cubicBezTo>
                  <a:pt x="95" y="109"/>
                  <a:pt x="95" y="109"/>
                  <a:pt x="95" y="110"/>
                </a:cubicBezTo>
                <a:close/>
                <a:moveTo>
                  <a:pt x="95" y="134"/>
                </a:moveTo>
                <a:cubicBezTo>
                  <a:pt x="95" y="135"/>
                  <a:pt x="94" y="135"/>
                  <a:pt x="94" y="134"/>
                </a:cubicBezTo>
                <a:cubicBezTo>
                  <a:pt x="95" y="134"/>
                  <a:pt x="95" y="135"/>
                  <a:pt x="95" y="134"/>
                </a:cubicBezTo>
                <a:close/>
                <a:moveTo>
                  <a:pt x="94" y="135"/>
                </a:moveTo>
                <a:cubicBezTo>
                  <a:pt x="94" y="135"/>
                  <a:pt x="94" y="135"/>
                  <a:pt x="94" y="135"/>
                </a:cubicBezTo>
                <a:cubicBezTo>
                  <a:pt x="94" y="135"/>
                  <a:pt x="94" y="135"/>
                  <a:pt x="94" y="135"/>
                </a:cubicBezTo>
                <a:cubicBezTo>
                  <a:pt x="94" y="135"/>
                  <a:pt x="94" y="135"/>
                  <a:pt x="94" y="135"/>
                </a:cubicBezTo>
                <a:close/>
                <a:moveTo>
                  <a:pt x="96" y="166"/>
                </a:moveTo>
                <a:cubicBezTo>
                  <a:pt x="96" y="166"/>
                  <a:pt x="96" y="166"/>
                  <a:pt x="97" y="166"/>
                </a:cubicBezTo>
                <a:cubicBezTo>
                  <a:pt x="96" y="166"/>
                  <a:pt x="95" y="167"/>
                  <a:pt x="94" y="167"/>
                </a:cubicBezTo>
                <a:cubicBezTo>
                  <a:pt x="95" y="167"/>
                  <a:pt x="95" y="166"/>
                  <a:pt x="96" y="166"/>
                </a:cubicBezTo>
                <a:close/>
                <a:moveTo>
                  <a:pt x="106" y="273"/>
                </a:moveTo>
                <a:cubicBezTo>
                  <a:pt x="106" y="273"/>
                  <a:pt x="106" y="273"/>
                  <a:pt x="106" y="273"/>
                </a:cubicBezTo>
                <a:cubicBezTo>
                  <a:pt x="106" y="273"/>
                  <a:pt x="106" y="272"/>
                  <a:pt x="106" y="272"/>
                </a:cubicBezTo>
                <a:cubicBezTo>
                  <a:pt x="106" y="272"/>
                  <a:pt x="106" y="273"/>
                  <a:pt x="106" y="273"/>
                </a:cubicBezTo>
                <a:close/>
                <a:moveTo>
                  <a:pt x="53" y="235"/>
                </a:moveTo>
                <a:cubicBezTo>
                  <a:pt x="54" y="235"/>
                  <a:pt x="54" y="235"/>
                  <a:pt x="54" y="235"/>
                </a:cubicBezTo>
                <a:cubicBezTo>
                  <a:pt x="54" y="235"/>
                  <a:pt x="53" y="235"/>
                  <a:pt x="53" y="235"/>
                </a:cubicBezTo>
                <a:cubicBezTo>
                  <a:pt x="53" y="235"/>
                  <a:pt x="53" y="235"/>
                  <a:pt x="53" y="235"/>
                </a:cubicBezTo>
                <a:close/>
                <a:moveTo>
                  <a:pt x="57" y="235"/>
                </a:moveTo>
                <a:cubicBezTo>
                  <a:pt x="57" y="235"/>
                  <a:pt x="56" y="235"/>
                  <a:pt x="56" y="235"/>
                </a:cubicBezTo>
                <a:cubicBezTo>
                  <a:pt x="56" y="235"/>
                  <a:pt x="56" y="235"/>
                  <a:pt x="56" y="235"/>
                </a:cubicBezTo>
                <a:cubicBezTo>
                  <a:pt x="56" y="235"/>
                  <a:pt x="56" y="235"/>
                  <a:pt x="56" y="235"/>
                </a:cubicBezTo>
                <a:cubicBezTo>
                  <a:pt x="56" y="235"/>
                  <a:pt x="56" y="235"/>
                  <a:pt x="55" y="235"/>
                </a:cubicBezTo>
                <a:cubicBezTo>
                  <a:pt x="56" y="234"/>
                  <a:pt x="57" y="235"/>
                  <a:pt x="57" y="234"/>
                </a:cubicBezTo>
                <a:cubicBezTo>
                  <a:pt x="57" y="234"/>
                  <a:pt x="57" y="234"/>
                  <a:pt x="57" y="235"/>
                </a:cubicBezTo>
                <a:cubicBezTo>
                  <a:pt x="57" y="235"/>
                  <a:pt x="57" y="235"/>
                  <a:pt x="57" y="235"/>
                </a:cubicBezTo>
                <a:close/>
                <a:moveTo>
                  <a:pt x="57" y="233"/>
                </a:moveTo>
                <a:cubicBezTo>
                  <a:pt x="58" y="233"/>
                  <a:pt x="58" y="233"/>
                  <a:pt x="58" y="233"/>
                </a:cubicBezTo>
                <a:cubicBezTo>
                  <a:pt x="58" y="233"/>
                  <a:pt x="58" y="233"/>
                  <a:pt x="58" y="233"/>
                </a:cubicBezTo>
                <a:cubicBezTo>
                  <a:pt x="58" y="233"/>
                  <a:pt x="58" y="233"/>
                  <a:pt x="58" y="233"/>
                </a:cubicBezTo>
                <a:cubicBezTo>
                  <a:pt x="58" y="233"/>
                  <a:pt x="58" y="233"/>
                  <a:pt x="58" y="233"/>
                </a:cubicBezTo>
                <a:cubicBezTo>
                  <a:pt x="58" y="233"/>
                  <a:pt x="57" y="233"/>
                  <a:pt x="57" y="233"/>
                </a:cubicBezTo>
                <a:close/>
                <a:moveTo>
                  <a:pt x="55" y="235"/>
                </a:moveTo>
                <a:cubicBezTo>
                  <a:pt x="55" y="235"/>
                  <a:pt x="55" y="235"/>
                  <a:pt x="55" y="235"/>
                </a:cubicBezTo>
                <a:cubicBezTo>
                  <a:pt x="55" y="235"/>
                  <a:pt x="55" y="235"/>
                  <a:pt x="55" y="235"/>
                </a:cubicBezTo>
                <a:cubicBezTo>
                  <a:pt x="55" y="235"/>
                  <a:pt x="55" y="235"/>
                  <a:pt x="55" y="235"/>
                </a:cubicBezTo>
                <a:close/>
                <a:moveTo>
                  <a:pt x="55" y="235"/>
                </a:moveTo>
                <a:cubicBezTo>
                  <a:pt x="55" y="235"/>
                  <a:pt x="55" y="235"/>
                  <a:pt x="55" y="235"/>
                </a:cubicBezTo>
                <a:cubicBezTo>
                  <a:pt x="55" y="235"/>
                  <a:pt x="55" y="235"/>
                  <a:pt x="55" y="235"/>
                </a:cubicBezTo>
                <a:cubicBezTo>
                  <a:pt x="55" y="235"/>
                  <a:pt x="55" y="235"/>
                  <a:pt x="55" y="235"/>
                </a:cubicBezTo>
                <a:close/>
                <a:moveTo>
                  <a:pt x="50" y="237"/>
                </a:moveTo>
                <a:cubicBezTo>
                  <a:pt x="50" y="237"/>
                  <a:pt x="50" y="237"/>
                  <a:pt x="50" y="237"/>
                </a:cubicBezTo>
                <a:cubicBezTo>
                  <a:pt x="50" y="236"/>
                  <a:pt x="50" y="236"/>
                  <a:pt x="50" y="236"/>
                </a:cubicBezTo>
                <a:cubicBezTo>
                  <a:pt x="50" y="236"/>
                  <a:pt x="50" y="236"/>
                  <a:pt x="50" y="237"/>
                </a:cubicBezTo>
                <a:close/>
                <a:moveTo>
                  <a:pt x="72" y="260"/>
                </a:moveTo>
                <a:cubicBezTo>
                  <a:pt x="72" y="261"/>
                  <a:pt x="72" y="261"/>
                  <a:pt x="72" y="261"/>
                </a:cubicBezTo>
                <a:cubicBezTo>
                  <a:pt x="72" y="261"/>
                  <a:pt x="72" y="261"/>
                  <a:pt x="72" y="261"/>
                </a:cubicBezTo>
                <a:cubicBezTo>
                  <a:pt x="72" y="261"/>
                  <a:pt x="72" y="261"/>
                  <a:pt x="72" y="260"/>
                </a:cubicBezTo>
                <a:close/>
                <a:moveTo>
                  <a:pt x="106" y="271"/>
                </a:moveTo>
                <a:cubicBezTo>
                  <a:pt x="106" y="272"/>
                  <a:pt x="106" y="272"/>
                  <a:pt x="106" y="272"/>
                </a:cubicBezTo>
                <a:cubicBezTo>
                  <a:pt x="106" y="272"/>
                  <a:pt x="106" y="272"/>
                  <a:pt x="106" y="272"/>
                </a:cubicBezTo>
                <a:cubicBezTo>
                  <a:pt x="106" y="272"/>
                  <a:pt x="106" y="272"/>
                  <a:pt x="106" y="271"/>
                </a:cubicBezTo>
                <a:close/>
                <a:moveTo>
                  <a:pt x="107" y="272"/>
                </a:moveTo>
                <a:cubicBezTo>
                  <a:pt x="107" y="272"/>
                  <a:pt x="107" y="272"/>
                  <a:pt x="107" y="272"/>
                </a:cubicBezTo>
                <a:cubicBezTo>
                  <a:pt x="107" y="272"/>
                  <a:pt x="107" y="272"/>
                  <a:pt x="107" y="272"/>
                </a:cubicBezTo>
                <a:cubicBezTo>
                  <a:pt x="107" y="272"/>
                  <a:pt x="107" y="272"/>
                  <a:pt x="107" y="272"/>
                </a:cubicBezTo>
                <a:close/>
                <a:moveTo>
                  <a:pt x="108" y="271"/>
                </a:moveTo>
                <a:cubicBezTo>
                  <a:pt x="108" y="271"/>
                  <a:pt x="108" y="271"/>
                  <a:pt x="108" y="272"/>
                </a:cubicBezTo>
                <a:cubicBezTo>
                  <a:pt x="108" y="272"/>
                  <a:pt x="108" y="272"/>
                  <a:pt x="108" y="272"/>
                </a:cubicBezTo>
                <a:cubicBezTo>
                  <a:pt x="107" y="272"/>
                  <a:pt x="107" y="272"/>
                  <a:pt x="107" y="272"/>
                </a:cubicBezTo>
                <a:cubicBezTo>
                  <a:pt x="107" y="272"/>
                  <a:pt x="107" y="271"/>
                  <a:pt x="107" y="271"/>
                </a:cubicBezTo>
                <a:cubicBezTo>
                  <a:pt x="108" y="271"/>
                  <a:pt x="108" y="271"/>
                  <a:pt x="109" y="271"/>
                </a:cubicBezTo>
                <a:cubicBezTo>
                  <a:pt x="109" y="271"/>
                  <a:pt x="109" y="271"/>
                  <a:pt x="108" y="271"/>
                </a:cubicBezTo>
                <a:close/>
                <a:moveTo>
                  <a:pt x="97" y="117"/>
                </a:moveTo>
                <a:cubicBezTo>
                  <a:pt x="97" y="117"/>
                  <a:pt x="97" y="117"/>
                  <a:pt x="97" y="117"/>
                </a:cubicBezTo>
                <a:cubicBezTo>
                  <a:pt x="97" y="117"/>
                  <a:pt x="97" y="117"/>
                  <a:pt x="97" y="117"/>
                </a:cubicBezTo>
                <a:cubicBezTo>
                  <a:pt x="97" y="117"/>
                  <a:pt x="97" y="117"/>
                  <a:pt x="97" y="117"/>
                </a:cubicBezTo>
                <a:close/>
                <a:moveTo>
                  <a:pt x="97" y="122"/>
                </a:moveTo>
                <a:cubicBezTo>
                  <a:pt x="97" y="122"/>
                  <a:pt x="97" y="122"/>
                  <a:pt x="96" y="122"/>
                </a:cubicBezTo>
                <a:cubicBezTo>
                  <a:pt x="96" y="122"/>
                  <a:pt x="97" y="122"/>
                  <a:pt x="97" y="122"/>
                </a:cubicBezTo>
                <a:close/>
                <a:moveTo>
                  <a:pt x="94" y="169"/>
                </a:moveTo>
                <a:cubicBezTo>
                  <a:pt x="94" y="169"/>
                  <a:pt x="94" y="168"/>
                  <a:pt x="93" y="168"/>
                </a:cubicBezTo>
                <a:cubicBezTo>
                  <a:pt x="93" y="168"/>
                  <a:pt x="93" y="168"/>
                  <a:pt x="94" y="168"/>
                </a:cubicBezTo>
                <a:cubicBezTo>
                  <a:pt x="94" y="168"/>
                  <a:pt x="94" y="168"/>
                  <a:pt x="94" y="169"/>
                </a:cubicBezTo>
                <a:close/>
                <a:moveTo>
                  <a:pt x="93" y="168"/>
                </a:moveTo>
                <a:cubicBezTo>
                  <a:pt x="93" y="168"/>
                  <a:pt x="93" y="168"/>
                  <a:pt x="93" y="168"/>
                </a:cubicBezTo>
                <a:cubicBezTo>
                  <a:pt x="93" y="168"/>
                  <a:pt x="93" y="168"/>
                  <a:pt x="93" y="168"/>
                </a:cubicBezTo>
                <a:close/>
                <a:moveTo>
                  <a:pt x="54" y="235"/>
                </a:moveTo>
                <a:cubicBezTo>
                  <a:pt x="54" y="235"/>
                  <a:pt x="54" y="235"/>
                  <a:pt x="54" y="235"/>
                </a:cubicBezTo>
                <a:cubicBezTo>
                  <a:pt x="54" y="235"/>
                  <a:pt x="54" y="235"/>
                  <a:pt x="54" y="235"/>
                </a:cubicBezTo>
                <a:cubicBezTo>
                  <a:pt x="54" y="235"/>
                  <a:pt x="54" y="235"/>
                  <a:pt x="54" y="235"/>
                </a:cubicBezTo>
                <a:close/>
                <a:moveTo>
                  <a:pt x="103" y="271"/>
                </a:moveTo>
                <a:cubicBezTo>
                  <a:pt x="104" y="272"/>
                  <a:pt x="103" y="272"/>
                  <a:pt x="103" y="273"/>
                </a:cubicBezTo>
                <a:cubicBezTo>
                  <a:pt x="103" y="272"/>
                  <a:pt x="103" y="272"/>
                  <a:pt x="103" y="272"/>
                </a:cubicBezTo>
                <a:cubicBezTo>
                  <a:pt x="103" y="272"/>
                  <a:pt x="103" y="272"/>
                  <a:pt x="103" y="271"/>
                </a:cubicBezTo>
                <a:close/>
                <a:moveTo>
                  <a:pt x="104" y="274"/>
                </a:moveTo>
                <a:cubicBezTo>
                  <a:pt x="105" y="273"/>
                  <a:pt x="105" y="273"/>
                  <a:pt x="106" y="273"/>
                </a:cubicBezTo>
                <a:cubicBezTo>
                  <a:pt x="106" y="273"/>
                  <a:pt x="106" y="273"/>
                  <a:pt x="106" y="273"/>
                </a:cubicBezTo>
                <a:cubicBezTo>
                  <a:pt x="105" y="274"/>
                  <a:pt x="105" y="274"/>
                  <a:pt x="104" y="274"/>
                </a:cubicBezTo>
                <a:close/>
                <a:moveTo>
                  <a:pt x="99" y="117"/>
                </a:moveTo>
                <a:cubicBezTo>
                  <a:pt x="99" y="117"/>
                  <a:pt x="100" y="118"/>
                  <a:pt x="100" y="118"/>
                </a:cubicBezTo>
                <a:cubicBezTo>
                  <a:pt x="99" y="118"/>
                  <a:pt x="99" y="118"/>
                  <a:pt x="99" y="117"/>
                </a:cubicBezTo>
                <a:close/>
                <a:moveTo>
                  <a:pt x="98" y="117"/>
                </a:moveTo>
                <a:cubicBezTo>
                  <a:pt x="98" y="117"/>
                  <a:pt x="98" y="117"/>
                  <a:pt x="98" y="117"/>
                </a:cubicBezTo>
                <a:cubicBezTo>
                  <a:pt x="98" y="117"/>
                  <a:pt x="98" y="117"/>
                  <a:pt x="98" y="117"/>
                </a:cubicBezTo>
                <a:cubicBezTo>
                  <a:pt x="98" y="117"/>
                  <a:pt x="98" y="117"/>
                  <a:pt x="98" y="117"/>
                </a:cubicBezTo>
                <a:close/>
                <a:moveTo>
                  <a:pt x="97" y="118"/>
                </a:moveTo>
                <a:cubicBezTo>
                  <a:pt x="97" y="118"/>
                  <a:pt x="97" y="118"/>
                  <a:pt x="97" y="118"/>
                </a:cubicBezTo>
                <a:cubicBezTo>
                  <a:pt x="97" y="118"/>
                  <a:pt x="97" y="117"/>
                  <a:pt x="97" y="117"/>
                </a:cubicBezTo>
                <a:cubicBezTo>
                  <a:pt x="97" y="117"/>
                  <a:pt x="97" y="118"/>
                  <a:pt x="97" y="118"/>
                </a:cubicBezTo>
                <a:close/>
                <a:moveTo>
                  <a:pt x="97" y="107"/>
                </a:moveTo>
                <a:cubicBezTo>
                  <a:pt x="97" y="107"/>
                  <a:pt x="97" y="107"/>
                  <a:pt x="97" y="107"/>
                </a:cubicBezTo>
                <a:cubicBezTo>
                  <a:pt x="97" y="107"/>
                  <a:pt x="97" y="107"/>
                  <a:pt x="97" y="107"/>
                </a:cubicBezTo>
                <a:cubicBezTo>
                  <a:pt x="98" y="107"/>
                  <a:pt x="97" y="107"/>
                  <a:pt x="97" y="107"/>
                </a:cubicBezTo>
                <a:close/>
                <a:moveTo>
                  <a:pt x="97" y="116"/>
                </a:moveTo>
                <a:cubicBezTo>
                  <a:pt x="97" y="116"/>
                  <a:pt x="97" y="117"/>
                  <a:pt x="97" y="117"/>
                </a:cubicBezTo>
                <a:cubicBezTo>
                  <a:pt x="97" y="117"/>
                  <a:pt x="96" y="117"/>
                  <a:pt x="96" y="117"/>
                </a:cubicBezTo>
                <a:cubicBezTo>
                  <a:pt x="96" y="117"/>
                  <a:pt x="96" y="116"/>
                  <a:pt x="97" y="116"/>
                </a:cubicBezTo>
                <a:close/>
                <a:moveTo>
                  <a:pt x="95" y="108"/>
                </a:moveTo>
                <a:cubicBezTo>
                  <a:pt x="95" y="108"/>
                  <a:pt x="94" y="108"/>
                  <a:pt x="94" y="109"/>
                </a:cubicBezTo>
                <a:cubicBezTo>
                  <a:pt x="94" y="109"/>
                  <a:pt x="94" y="109"/>
                  <a:pt x="94" y="108"/>
                </a:cubicBezTo>
                <a:cubicBezTo>
                  <a:pt x="94" y="108"/>
                  <a:pt x="94" y="108"/>
                  <a:pt x="94" y="108"/>
                </a:cubicBezTo>
                <a:cubicBezTo>
                  <a:pt x="94" y="108"/>
                  <a:pt x="94" y="108"/>
                  <a:pt x="95" y="108"/>
                </a:cubicBezTo>
                <a:cubicBezTo>
                  <a:pt x="95" y="108"/>
                  <a:pt x="95" y="108"/>
                  <a:pt x="95" y="108"/>
                </a:cubicBezTo>
                <a:cubicBezTo>
                  <a:pt x="95" y="108"/>
                  <a:pt x="95" y="108"/>
                  <a:pt x="95" y="108"/>
                </a:cubicBezTo>
                <a:cubicBezTo>
                  <a:pt x="95" y="108"/>
                  <a:pt x="95" y="108"/>
                  <a:pt x="95" y="108"/>
                </a:cubicBezTo>
                <a:cubicBezTo>
                  <a:pt x="95" y="108"/>
                  <a:pt x="95" y="108"/>
                  <a:pt x="95" y="108"/>
                </a:cubicBezTo>
                <a:close/>
                <a:moveTo>
                  <a:pt x="94" y="132"/>
                </a:moveTo>
                <a:cubicBezTo>
                  <a:pt x="94" y="132"/>
                  <a:pt x="94" y="132"/>
                  <a:pt x="94" y="132"/>
                </a:cubicBezTo>
                <a:cubicBezTo>
                  <a:pt x="94" y="132"/>
                  <a:pt x="94" y="132"/>
                  <a:pt x="94" y="132"/>
                </a:cubicBezTo>
                <a:cubicBezTo>
                  <a:pt x="94" y="132"/>
                  <a:pt x="94" y="132"/>
                  <a:pt x="94" y="132"/>
                </a:cubicBezTo>
                <a:close/>
                <a:moveTo>
                  <a:pt x="91" y="135"/>
                </a:moveTo>
                <a:cubicBezTo>
                  <a:pt x="92" y="135"/>
                  <a:pt x="92" y="135"/>
                  <a:pt x="92" y="135"/>
                </a:cubicBezTo>
                <a:cubicBezTo>
                  <a:pt x="92" y="135"/>
                  <a:pt x="92" y="135"/>
                  <a:pt x="92" y="135"/>
                </a:cubicBezTo>
                <a:cubicBezTo>
                  <a:pt x="92" y="135"/>
                  <a:pt x="91" y="135"/>
                  <a:pt x="91" y="135"/>
                </a:cubicBezTo>
                <a:close/>
                <a:moveTo>
                  <a:pt x="86" y="160"/>
                </a:moveTo>
                <a:cubicBezTo>
                  <a:pt x="87" y="160"/>
                  <a:pt x="87" y="160"/>
                  <a:pt x="87" y="160"/>
                </a:cubicBezTo>
                <a:cubicBezTo>
                  <a:pt x="87" y="160"/>
                  <a:pt x="87" y="160"/>
                  <a:pt x="87" y="160"/>
                </a:cubicBezTo>
                <a:cubicBezTo>
                  <a:pt x="87" y="160"/>
                  <a:pt x="87" y="160"/>
                  <a:pt x="87" y="160"/>
                </a:cubicBezTo>
                <a:cubicBezTo>
                  <a:pt x="87" y="160"/>
                  <a:pt x="87" y="160"/>
                  <a:pt x="86" y="160"/>
                </a:cubicBezTo>
                <a:cubicBezTo>
                  <a:pt x="86" y="160"/>
                  <a:pt x="86" y="160"/>
                  <a:pt x="86" y="160"/>
                </a:cubicBezTo>
                <a:close/>
                <a:moveTo>
                  <a:pt x="85" y="137"/>
                </a:moveTo>
                <a:cubicBezTo>
                  <a:pt x="85" y="137"/>
                  <a:pt x="85" y="137"/>
                  <a:pt x="85" y="137"/>
                </a:cubicBezTo>
                <a:cubicBezTo>
                  <a:pt x="86" y="137"/>
                  <a:pt x="86" y="137"/>
                  <a:pt x="86" y="137"/>
                </a:cubicBezTo>
                <a:cubicBezTo>
                  <a:pt x="86" y="138"/>
                  <a:pt x="86" y="138"/>
                  <a:pt x="86" y="138"/>
                </a:cubicBezTo>
                <a:cubicBezTo>
                  <a:pt x="86" y="137"/>
                  <a:pt x="86" y="137"/>
                  <a:pt x="85" y="137"/>
                </a:cubicBezTo>
                <a:close/>
                <a:moveTo>
                  <a:pt x="85" y="163"/>
                </a:moveTo>
                <a:cubicBezTo>
                  <a:pt x="85" y="163"/>
                  <a:pt x="85" y="163"/>
                  <a:pt x="85" y="163"/>
                </a:cubicBezTo>
                <a:cubicBezTo>
                  <a:pt x="85" y="163"/>
                  <a:pt x="85" y="163"/>
                  <a:pt x="85" y="163"/>
                </a:cubicBezTo>
                <a:cubicBezTo>
                  <a:pt x="85" y="163"/>
                  <a:pt x="85" y="163"/>
                  <a:pt x="85" y="163"/>
                </a:cubicBezTo>
                <a:close/>
                <a:moveTo>
                  <a:pt x="85" y="162"/>
                </a:moveTo>
                <a:cubicBezTo>
                  <a:pt x="85" y="162"/>
                  <a:pt x="85" y="162"/>
                  <a:pt x="85" y="162"/>
                </a:cubicBezTo>
                <a:cubicBezTo>
                  <a:pt x="85" y="162"/>
                  <a:pt x="85" y="162"/>
                  <a:pt x="85" y="162"/>
                </a:cubicBezTo>
                <a:cubicBezTo>
                  <a:pt x="85" y="162"/>
                  <a:pt x="85" y="162"/>
                  <a:pt x="85" y="162"/>
                </a:cubicBezTo>
                <a:close/>
                <a:moveTo>
                  <a:pt x="85" y="163"/>
                </a:moveTo>
                <a:cubicBezTo>
                  <a:pt x="85" y="163"/>
                  <a:pt x="85" y="163"/>
                  <a:pt x="85" y="163"/>
                </a:cubicBezTo>
                <a:cubicBezTo>
                  <a:pt x="85" y="163"/>
                  <a:pt x="85" y="163"/>
                  <a:pt x="85" y="163"/>
                </a:cubicBezTo>
                <a:cubicBezTo>
                  <a:pt x="85" y="163"/>
                  <a:pt x="85" y="163"/>
                  <a:pt x="85" y="163"/>
                </a:cubicBezTo>
                <a:close/>
                <a:moveTo>
                  <a:pt x="78" y="174"/>
                </a:moveTo>
                <a:cubicBezTo>
                  <a:pt x="78" y="174"/>
                  <a:pt x="78" y="174"/>
                  <a:pt x="79" y="174"/>
                </a:cubicBezTo>
                <a:cubicBezTo>
                  <a:pt x="78" y="174"/>
                  <a:pt x="78" y="174"/>
                  <a:pt x="78" y="174"/>
                </a:cubicBezTo>
                <a:close/>
                <a:moveTo>
                  <a:pt x="74" y="167"/>
                </a:moveTo>
                <a:cubicBezTo>
                  <a:pt x="74" y="166"/>
                  <a:pt x="74" y="166"/>
                  <a:pt x="74" y="166"/>
                </a:cubicBezTo>
                <a:cubicBezTo>
                  <a:pt x="74" y="166"/>
                  <a:pt x="74" y="167"/>
                  <a:pt x="74" y="167"/>
                </a:cubicBezTo>
                <a:cubicBezTo>
                  <a:pt x="74" y="167"/>
                  <a:pt x="74" y="167"/>
                  <a:pt x="74" y="167"/>
                </a:cubicBezTo>
                <a:close/>
                <a:moveTo>
                  <a:pt x="72" y="171"/>
                </a:moveTo>
                <a:cubicBezTo>
                  <a:pt x="72" y="171"/>
                  <a:pt x="72" y="171"/>
                  <a:pt x="73" y="171"/>
                </a:cubicBezTo>
                <a:cubicBezTo>
                  <a:pt x="73" y="171"/>
                  <a:pt x="72" y="171"/>
                  <a:pt x="72" y="171"/>
                </a:cubicBezTo>
                <a:close/>
                <a:moveTo>
                  <a:pt x="57" y="187"/>
                </a:moveTo>
                <a:cubicBezTo>
                  <a:pt x="57" y="187"/>
                  <a:pt x="58" y="187"/>
                  <a:pt x="58" y="187"/>
                </a:cubicBezTo>
                <a:cubicBezTo>
                  <a:pt x="58" y="187"/>
                  <a:pt x="57" y="187"/>
                  <a:pt x="57" y="187"/>
                </a:cubicBezTo>
                <a:close/>
                <a:moveTo>
                  <a:pt x="56" y="180"/>
                </a:moveTo>
                <a:cubicBezTo>
                  <a:pt x="56" y="180"/>
                  <a:pt x="56" y="181"/>
                  <a:pt x="56" y="180"/>
                </a:cubicBezTo>
                <a:cubicBezTo>
                  <a:pt x="55" y="180"/>
                  <a:pt x="56" y="179"/>
                  <a:pt x="57" y="179"/>
                </a:cubicBezTo>
                <a:lnTo>
                  <a:pt x="56" y="180"/>
                </a:lnTo>
                <a:close/>
                <a:moveTo>
                  <a:pt x="56" y="187"/>
                </a:moveTo>
                <a:cubicBezTo>
                  <a:pt x="56" y="188"/>
                  <a:pt x="56" y="188"/>
                  <a:pt x="56" y="188"/>
                </a:cubicBezTo>
                <a:cubicBezTo>
                  <a:pt x="56" y="188"/>
                  <a:pt x="55" y="188"/>
                  <a:pt x="55" y="188"/>
                </a:cubicBezTo>
                <a:cubicBezTo>
                  <a:pt x="55" y="188"/>
                  <a:pt x="55" y="188"/>
                  <a:pt x="55" y="188"/>
                </a:cubicBezTo>
                <a:cubicBezTo>
                  <a:pt x="55" y="187"/>
                  <a:pt x="55" y="188"/>
                  <a:pt x="56" y="187"/>
                </a:cubicBezTo>
                <a:close/>
                <a:moveTo>
                  <a:pt x="68" y="261"/>
                </a:moveTo>
                <a:cubicBezTo>
                  <a:pt x="70" y="261"/>
                  <a:pt x="70" y="260"/>
                  <a:pt x="72" y="261"/>
                </a:cubicBezTo>
                <a:cubicBezTo>
                  <a:pt x="70" y="261"/>
                  <a:pt x="69" y="263"/>
                  <a:pt x="68" y="262"/>
                </a:cubicBezTo>
                <a:cubicBezTo>
                  <a:pt x="68" y="262"/>
                  <a:pt x="68" y="261"/>
                  <a:pt x="68" y="261"/>
                </a:cubicBezTo>
                <a:close/>
                <a:moveTo>
                  <a:pt x="90" y="271"/>
                </a:moveTo>
                <a:cubicBezTo>
                  <a:pt x="90" y="272"/>
                  <a:pt x="90" y="272"/>
                  <a:pt x="89" y="272"/>
                </a:cubicBezTo>
                <a:cubicBezTo>
                  <a:pt x="89" y="271"/>
                  <a:pt x="90" y="271"/>
                  <a:pt x="90" y="271"/>
                </a:cubicBezTo>
                <a:close/>
                <a:moveTo>
                  <a:pt x="95" y="277"/>
                </a:moveTo>
                <a:cubicBezTo>
                  <a:pt x="94" y="277"/>
                  <a:pt x="94" y="277"/>
                  <a:pt x="94" y="277"/>
                </a:cubicBezTo>
                <a:cubicBezTo>
                  <a:pt x="94" y="277"/>
                  <a:pt x="94" y="277"/>
                  <a:pt x="95" y="277"/>
                </a:cubicBezTo>
                <a:close/>
                <a:moveTo>
                  <a:pt x="98" y="275"/>
                </a:moveTo>
                <a:cubicBezTo>
                  <a:pt x="98" y="275"/>
                  <a:pt x="98" y="275"/>
                  <a:pt x="99" y="275"/>
                </a:cubicBezTo>
                <a:cubicBezTo>
                  <a:pt x="99" y="275"/>
                  <a:pt x="99" y="275"/>
                  <a:pt x="99" y="275"/>
                </a:cubicBezTo>
                <a:cubicBezTo>
                  <a:pt x="99" y="275"/>
                  <a:pt x="99" y="275"/>
                  <a:pt x="99" y="275"/>
                </a:cubicBezTo>
                <a:cubicBezTo>
                  <a:pt x="99" y="275"/>
                  <a:pt x="99" y="275"/>
                  <a:pt x="99" y="275"/>
                </a:cubicBezTo>
                <a:cubicBezTo>
                  <a:pt x="99" y="274"/>
                  <a:pt x="99" y="274"/>
                  <a:pt x="99" y="274"/>
                </a:cubicBezTo>
                <a:cubicBezTo>
                  <a:pt x="99" y="274"/>
                  <a:pt x="100" y="274"/>
                  <a:pt x="100" y="274"/>
                </a:cubicBezTo>
                <a:cubicBezTo>
                  <a:pt x="100" y="274"/>
                  <a:pt x="100" y="274"/>
                  <a:pt x="101" y="274"/>
                </a:cubicBezTo>
                <a:cubicBezTo>
                  <a:pt x="101" y="274"/>
                  <a:pt x="100" y="274"/>
                  <a:pt x="100" y="274"/>
                </a:cubicBezTo>
                <a:cubicBezTo>
                  <a:pt x="101" y="274"/>
                  <a:pt x="101" y="273"/>
                  <a:pt x="101" y="273"/>
                </a:cubicBezTo>
                <a:cubicBezTo>
                  <a:pt x="102" y="274"/>
                  <a:pt x="102" y="274"/>
                  <a:pt x="102" y="273"/>
                </a:cubicBezTo>
                <a:cubicBezTo>
                  <a:pt x="102" y="273"/>
                  <a:pt x="103" y="273"/>
                  <a:pt x="103" y="274"/>
                </a:cubicBezTo>
                <a:cubicBezTo>
                  <a:pt x="103" y="273"/>
                  <a:pt x="103" y="273"/>
                  <a:pt x="104" y="273"/>
                </a:cubicBezTo>
                <a:cubicBezTo>
                  <a:pt x="104" y="273"/>
                  <a:pt x="104" y="273"/>
                  <a:pt x="104" y="273"/>
                </a:cubicBezTo>
                <a:cubicBezTo>
                  <a:pt x="103" y="274"/>
                  <a:pt x="103" y="273"/>
                  <a:pt x="103" y="274"/>
                </a:cubicBezTo>
                <a:cubicBezTo>
                  <a:pt x="103" y="275"/>
                  <a:pt x="103" y="273"/>
                  <a:pt x="104" y="274"/>
                </a:cubicBezTo>
                <a:cubicBezTo>
                  <a:pt x="104" y="274"/>
                  <a:pt x="104" y="274"/>
                  <a:pt x="104" y="273"/>
                </a:cubicBezTo>
                <a:cubicBezTo>
                  <a:pt x="104" y="273"/>
                  <a:pt x="104" y="273"/>
                  <a:pt x="104" y="274"/>
                </a:cubicBezTo>
                <a:cubicBezTo>
                  <a:pt x="104" y="273"/>
                  <a:pt x="104" y="273"/>
                  <a:pt x="104" y="273"/>
                </a:cubicBezTo>
                <a:cubicBezTo>
                  <a:pt x="104" y="274"/>
                  <a:pt x="104" y="274"/>
                  <a:pt x="104" y="275"/>
                </a:cubicBezTo>
                <a:cubicBezTo>
                  <a:pt x="104" y="275"/>
                  <a:pt x="104" y="275"/>
                  <a:pt x="104" y="275"/>
                </a:cubicBezTo>
                <a:cubicBezTo>
                  <a:pt x="104" y="275"/>
                  <a:pt x="104" y="274"/>
                  <a:pt x="104" y="274"/>
                </a:cubicBezTo>
                <a:cubicBezTo>
                  <a:pt x="104" y="274"/>
                  <a:pt x="104" y="274"/>
                  <a:pt x="104" y="274"/>
                </a:cubicBezTo>
                <a:cubicBezTo>
                  <a:pt x="104" y="274"/>
                  <a:pt x="103" y="275"/>
                  <a:pt x="103" y="275"/>
                </a:cubicBezTo>
                <a:cubicBezTo>
                  <a:pt x="103" y="275"/>
                  <a:pt x="103" y="275"/>
                  <a:pt x="103" y="275"/>
                </a:cubicBezTo>
                <a:cubicBezTo>
                  <a:pt x="103" y="275"/>
                  <a:pt x="103" y="275"/>
                  <a:pt x="103" y="274"/>
                </a:cubicBezTo>
                <a:cubicBezTo>
                  <a:pt x="103" y="274"/>
                  <a:pt x="103" y="274"/>
                  <a:pt x="102" y="274"/>
                </a:cubicBezTo>
                <a:cubicBezTo>
                  <a:pt x="102" y="274"/>
                  <a:pt x="102" y="274"/>
                  <a:pt x="102" y="274"/>
                </a:cubicBezTo>
                <a:cubicBezTo>
                  <a:pt x="102" y="274"/>
                  <a:pt x="102" y="275"/>
                  <a:pt x="102" y="275"/>
                </a:cubicBezTo>
                <a:cubicBezTo>
                  <a:pt x="101" y="275"/>
                  <a:pt x="101" y="275"/>
                  <a:pt x="101" y="276"/>
                </a:cubicBezTo>
                <a:cubicBezTo>
                  <a:pt x="101" y="275"/>
                  <a:pt x="101" y="275"/>
                  <a:pt x="101" y="275"/>
                </a:cubicBezTo>
                <a:cubicBezTo>
                  <a:pt x="101" y="275"/>
                  <a:pt x="101" y="275"/>
                  <a:pt x="102" y="275"/>
                </a:cubicBezTo>
                <a:cubicBezTo>
                  <a:pt x="101" y="275"/>
                  <a:pt x="101" y="275"/>
                  <a:pt x="101" y="275"/>
                </a:cubicBezTo>
                <a:cubicBezTo>
                  <a:pt x="101" y="275"/>
                  <a:pt x="101" y="275"/>
                  <a:pt x="101" y="275"/>
                </a:cubicBezTo>
                <a:cubicBezTo>
                  <a:pt x="101" y="276"/>
                  <a:pt x="99" y="277"/>
                  <a:pt x="98" y="276"/>
                </a:cubicBezTo>
                <a:cubicBezTo>
                  <a:pt x="98" y="276"/>
                  <a:pt x="97" y="275"/>
                  <a:pt x="97" y="276"/>
                </a:cubicBezTo>
                <a:cubicBezTo>
                  <a:pt x="97" y="276"/>
                  <a:pt x="97" y="276"/>
                  <a:pt x="96" y="276"/>
                </a:cubicBezTo>
                <a:cubicBezTo>
                  <a:pt x="97" y="276"/>
                  <a:pt x="98" y="275"/>
                  <a:pt x="98" y="275"/>
                </a:cubicBezTo>
                <a:close/>
                <a:moveTo>
                  <a:pt x="276" y="11"/>
                </a:moveTo>
                <a:cubicBezTo>
                  <a:pt x="276" y="11"/>
                  <a:pt x="275" y="12"/>
                  <a:pt x="275" y="12"/>
                </a:cubicBezTo>
                <a:cubicBezTo>
                  <a:pt x="275" y="11"/>
                  <a:pt x="276" y="11"/>
                  <a:pt x="276" y="11"/>
                </a:cubicBezTo>
                <a:close/>
                <a:moveTo>
                  <a:pt x="257" y="16"/>
                </a:moveTo>
                <a:cubicBezTo>
                  <a:pt x="257" y="16"/>
                  <a:pt x="257" y="16"/>
                  <a:pt x="257" y="16"/>
                </a:cubicBezTo>
                <a:cubicBezTo>
                  <a:pt x="257" y="16"/>
                  <a:pt x="257" y="16"/>
                  <a:pt x="257" y="16"/>
                </a:cubicBezTo>
                <a:cubicBezTo>
                  <a:pt x="257" y="15"/>
                  <a:pt x="257" y="16"/>
                  <a:pt x="257" y="16"/>
                </a:cubicBezTo>
                <a:close/>
                <a:moveTo>
                  <a:pt x="257" y="17"/>
                </a:moveTo>
                <a:cubicBezTo>
                  <a:pt x="256" y="17"/>
                  <a:pt x="256" y="17"/>
                  <a:pt x="255" y="17"/>
                </a:cubicBezTo>
                <a:cubicBezTo>
                  <a:pt x="256" y="16"/>
                  <a:pt x="256" y="16"/>
                  <a:pt x="257" y="17"/>
                </a:cubicBezTo>
                <a:close/>
                <a:moveTo>
                  <a:pt x="255" y="17"/>
                </a:moveTo>
                <a:cubicBezTo>
                  <a:pt x="255" y="17"/>
                  <a:pt x="255" y="18"/>
                  <a:pt x="254" y="17"/>
                </a:cubicBezTo>
                <a:cubicBezTo>
                  <a:pt x="254" y="17"/>
                  <a:pt x="255" y="16"/>
                  <a:pt x="255" y="17"/>
                </a:cubicBezTo>
                <a:close/>
                <a:moveTo>
                  <a:pt x="237" y="22"/>
                </a:moveTo>
                <a:cubicBezTo>
                  <a:pt x="237" y="22"/>
                  <a:pt x="236" y="22"/>
                  <a:pt x="236" y="22"/>
                </a:cubicBezTo>
                <a:cubicBezTo>
                  <a:pt x="236" y="22"/>
                  <a:pt x="237" y="22"/>
                  <a:pt x="237" y="22"/>
                </a:cubicBezTo>
                <a:close/>
                <a:moveTo>
                  <a:pt x="225" y="25"/>
                </a:moveTo>
                <a:cubicBezTo>
                  <a:pt x="225" y="25"/>
                  <a:pt x="225" y="26"/>
                  <a:pt x="225" y="26"/>
                </a:cubicBezTo>
                <a:cubicBezTo>
                  <a:pt x="224" y="25"/>
                  <a:pt x="225" y="24"/>
                  <a:pt x="225" y="25"/>
                </a:cubicBezTo>
                <a:close/>
                <a:moveTo>
                  <a:pt x="224" y="25"/>
                </a:moveTo>
                <a:cubicBezTo>
                  <a:pt x="224" y="25"/>
                  <a:pt x="224" y="25"/>
                  <a:pt x="224" y="26"/>
                </a:cubicBezTo>
                <a:cubicBezTo>
                  <a:pt x="224" y="26"/>
                  <a:pt x="224" y="26"/>
                  <a:pt x="224" y="26"/>
                </a:cubicBezTo>
                <a:cubicBezTo>
                  <a:pt x="224" y="26"/>
                  <a:pt x="224" y="26"/>
                  <a:pt x="224" y="26"/>
                </a:cubicBezTo>
                <a:cubicBezTo>
                  <a:pt x="223" y="26"/>
                  <a:pt x="223" y="25"/>
                  <a:pt x="223" y="25"/>
                </a:cubicBezTo>
                <a:cubicBezTo>
                  <a:pt x="223" y="25"/>
                  <a:pt x="224" y="25"/>
                  <a:pt x="224" y="25"/>
                </a:cubicBezTo>
                <a:close/>
                <a:moveTo>
                  <a:pt x="213" y="28"/>
                </a:moveTo>
                <a:cubicBezTo>
                  <a:pt x="213" y="28"/>
                  <a:pt x="212" y="29"/>
                  <a:pt x="212" y="28"/>
                </a:cubicBezTo>
                <a:cubicBezTo>
                  <a:pt x="213" y="28"/>
                  <a:pt x="213" y="27"/>
                  <a:pt x="213" y="28"/>
                </a:cubicBezTo>
                <a:close/>
                <a:moveTo>
                  <a:pt x="211" y="27"/>
                </a:moveTo>
                <a:cubicBezTo>
                  <a:pt x="211" y="27"/>
                  <a:pt x="211" y="28"/>
                  <a:pt x="211" y="28"/>
                </a:cubicBezTo>
                <a:cubicBezTo>
                  <a:pt x="211" y="28"/>
                  <a:pt x="211" y="28"/>
                  <a:pt x="210" y="28"/>
                </a:cubicBezTo>
                <a:cubicBezTo>
                  <a:pt x="211" y="27"/>
                  <a:pt x="211" y="27"/>
                  <a:pt x="211" y="27"/>
                </a:cubicBezTo>
                <a:close/>
                <a:moveTo>
                  <a:pt x="210" y="28"/>
                </a:moveTo>
                <a:cubicBezTo>
                  <a:pt x="210" y="28"/>
                  <a:pt x="210" y="28"/>
                  <a:pt x="210" y="28"/>
                </a:cubicBezTo>
                <a:cubicBezTo>
                  <a:pt x="210" y="28"/>
                  <a:pt x="210" y="28"/>
                  <a:pt x="210" y="28"/>
                </a:cubicBezTo>
                <a:cubicBezTo>
                  <a:pt x="210" y="28"/>
                  <a:pt x="210" y="28"/>
                  <a:pt x="210" y="28"/>
                </a:cubicBezTo>
                <a:cubicBezTo>
                  <a:pt x="210" y="28"/>
                  <a:pt x="210" y="28"/>
                  <a:pt x="210" y="28"/>
                </a:cubicBezTo>
                <a:cubicBezTo>
                  <a:pt x="210" y="28"/>
                  <a:pt x="210" y="28"/>
                  <a:pt x="211" y="28"/>
                </a:cubicBezTo>
                <a:cubicBezTo>
                  <a:pt x="210" y="29"/>
                  <a:pt x="210" y="29"/>
                  <a:pt x="210" y="29"/>
                </a:cubicBezTo>
                <a:cubicBezTo>
                  <a:pt x="209" y="29"/>
                  <a:pt x="209" y="29"/>
                  <a:pt x="209" y="29"/>
                </a:cubicBezTo>
                <a:cubicBezTo>
                  <a:pt x="209" y="29"/>
                  <a:pt x="209" y="29"/>
                  <a:pt x="209" y="29"/>
                </a:cubicBezTo>
                <a:cubicBezTo>
                  <a:pt x="210" y="29"/>
                  <a:pt x="210" y="29"/>
                  <a:pt x="210" y="28"/>
                </a:cubicBezTo>
                <a:close/>
                <a:moveTo>
                  <a:pt x="208" y="29"/>
                </a:moveTo>
                <a:cubicBezTo>
                  <a:pt x="208" y="29"/>
                  <a:pt x="208" y="29"/>
                  <a:pt x="208" y="29"/>
                </a:cubicBezTo>
                <a:cubicBezTo>
                  <a:pt x="207" y="29"/>
                  <a:pt x="208" y="29"/>
                  <a:pt x="208" y="29"/>
                </a:cubicBezTo>
                <a:close/>
                <a:moveTo>
                  <a:pt x="207" y="19"/>
                </a:moveTo>
                <a:cubicBezTo>
                  <a:pt x="207" y="18"/>
                  <a:pt x="207" y="18"/>
                  <a:pt x="207" y="18"/>
                </a:cubicBezTo>
                <a:cubicBezTo>
                  <a:pt x="208" y="19"/>
                  <a:pt x="208" y="19"/>
                  <a:pt x="208" y="19"/>
                </a:cubicBezTo>
                <a:cubicBezTo>
                  <a:pt x="207" y="19"/>
                  <a:pt x="207" y="18"/>
                  <a:pt x="207" y="19"/>
                </a:cubicBezTo>
                <a:close/>
                <a:moveTo>
                  <a:pt x="208" y="11"/>
                </a:moveTo>
                <a:cubicBezTo>
                  <a:pt x="208" y="12"/>
                  <a:pt x="208" y="12"/>
                  <a:pt x="209" y="12"/>
                </a:cubicBezTo>
                <a:cubicBezTo>
                  <a:pt x="209" y="12"/>
                  <a:pt x="208" y="12"/>
                  <a:pt x="208" y="12"/>
                </a:cubicBezTo>
                <a:cubicBezTo>
                  <a:pt x="208" y="12"/>
                  <a:pt x="208" y="12"/>
                  <a:pt x="208" y="12"/>
                </a:cubicBezTo>
                <a:lnTo>
                  <a:pt x="208" y="11"/>
                </a:lnTo>
                <a:close/>
                <a:moveTo>
                  <a:pt x="207" y="13"/>
                </a:moveTo>
                <a:cubicBezTo>
                  <a:pt x="208" y="13"/>
                  <a:pt x="208" y="13"/>
                  <a:pt x="208" y="13"/>
                </a:cubicBezTo>
                <a:cubicBezTo>
                  <a:pt x="208" y="13"/>
                  <a:pt x="208" y="14"/>
                  <a:pt x="208" y="14"/>
                </a:cubicBezTo>
                <a:cubicBezTo>
                  <a:pt x="207" y="14"/>
                  <a:pt x="207" y="13"/>
                  <a:pt x="207" y="13"/>
                </a:cubicBezTo>
                <a:close/>
                <a:moveTo>
                  <a:pt x="208" y="15"/>
                </a:moveTo>
                <a:cubicBezTo>
                  <a:pt x="208" y="15"/>
                  <a:pt x="208" y="15"/>
                  <a:pt x="208" y="15"/>
                </a:cubicBezTo>
                <a:cubicBezTo>
                  <a:pt x="208" y="15"/>
                  <a:pt x="209" y="15"/>
                  <a:pt x="209" y="15"/>
                </a:cubicBezTo>
                <a:cubicBezTo>
                  <a:pt x="209" y="16"/>
                  <a:pt x="209" y="17"/>
                  <a:pt x="209" y="18"/>
                </a:cubicBezTo>
                <a:cubicBezTo>
                  <a:pt x="208" y="17"/>
                  <a:pt x="208" y="16"/>
                  <a:pt x="207" y="16"/>
                </a:cubicBezTo>
                <a:cubicBezTo>
                  <a:pt x="207" y="15"/>
                  <a:pt x="208" y="15"/>
                  <a:pt x="208" y="15"/>
                </a:cubicBezTo>
                <a:close/>
                <a:moveTo>
                  <a:pt x="207" y="11"/>
                </a:moveTo>
                <a:cubicBezTo>
                  <a:pt x="207" y="11"/>
                  <a:pt x="207" y="11"/>
                  <a:pt x="207" y="11"/>
                </a:cubicBezTo>
                <a:cubicBezTo>
                  <a:pt x="207" y="11"/>
                  <a:pt x="207" y="12"/>
                  <a:pt x="206" y="12"/>
                </a:cubicBezTo>
                <a:cubicBezTo>
                  <a:pt x="206" y="11"/>
                  <a:pt x="207" y="11"/>
                  <a:pt x="207" y="11"/>
                </a:cubicBezTo>
                <a:close/>
                <a:moveTo>
                  <a:pt x="206" y="15"/>
                </a:moveTo>
                <a:cubicBezTo>
                  <a:pt x="206" y="15"/>
                  <a:pt x="207" y="16"/>
                  <a:pt x="206" y="16"/>
                </a:cubicBezTo>
                <a:cubicBezTo>
                  <a:pt x="206" y="16"/>
                  <a:pt x="205" y="15"/>
                  <a:pt x="206" y="15"/>
                </a:cubicBezTo>
                <a:close/>
                <a:moveTo>
                  <a:pt x="205" y="11"/>
                </a:moveTo>
                <a:cubicBezTo>
                  <a:pt x="205" y="11"/>
                  <a:pt x="206" y="10"/>
                  <a:pt x="206" y="10"/>
                </a:cubicBezTo>
                <a:cubicBezTo>
                  <a:pt x="206" y="11"/>
                  <a:pt x="205" y="12"/>
                  <a:pt x="205" y="12"/>
                </a:cubicBezTo>
                <a:cubicBezTo>
                  <a:pt x="205" y="11"/>
                  <a:pt x="205" y="11"/>
                  <a:pt x="205" y="11"/>
                </a:cubicBezTo>
                <a:close/>
                <a:moveTo>
                  <a:pt x="205" y="13"/>
                </a:moveTo>
                <a:cubicBezTo>
                  <a:pt x="205" y="13"/>
                  <a:pt x="204" y="14"/>
                  <a:pt x="204" y="14"/>
                </a:cubicBezTo>
                <a:cubicBezTo>
                  <a:pt x="204" y="13"/>
                  <a:pt x="205" y="14"/>
                  <a:pt x="205" y="13"/>
                </a:cubicBezTo>
                <a:close/>
                <a:moveTo>
                  <a:pt x="205" y="15"/>
                </a:moveTo>
                <a:cubicBezTo>
                  <a:pt x="205" y="14"/>
                  <a:pt x="205" y="15"/>
                  <a:pt x="205" y="15"/>
                </a:cubicBezTo>
                <a:cubicBezTo>
                  <a:pt x="205" y="16"/>
                  <a:pt x="205" y="16"/>
                  <a:pt x="205" y="18"/>
                </a:cubicBezTo>
                <a:cubicBezTo>
                  <a:pt x="204" y="17"/>
                  <a:pt x="204" y="18"/>
                  <a:pt x="203" y="19"/>
                </a:cubicBezTo>
                <a:cubicBezTo>
                  <a:pt x="203" y="19"/>
                  <a:pt x="203" y="18"/>
                  <a:pt x="202" y="19"/>
                </a:cubicBezTo>
                <a:cubicBezTo>
                  <a:pt x="202" y="18"/>
                  <a:pt x="203" y="18"/>
                  <a:pt x="203" y="18"/>
                </a:cubicBezTo>
                <a:cubicBezTo>
                  <a:pt x="203" y="16"/>
                  <a:pt x="202" y="18"/>
                  <a:pt x="202" y="17"/>
                </a:cubicBezTo>
                <a:cubicBezTo>
                  <a:pt x="202" y="16"/>
                  <a:pt x="204" y="17"/>
                  <a:pt x="205" y="15"/>
                </a:cubicBezTo>
                <a:close/>
                <a:moveTo>
                  <a:pt x="203" y="14"/>
                </a:moveTo>
                <a:cubicBezTo>
                  <a:pt x="203" y="14"/>
                  <a:pt x="203" y="14"/>
                  <a:pt x="202" y="14"/>
                </a:cubicBezTo>
                <a:cubicBezTo>
                  <a:pt x="202" y="14"/>
                  <a:pt x="202" y="13"/>
                  <a:pt x="203" y="14"/>
                </a:cubicBezTo>
                <a:close/>
                <a:moveTo>
                  <a:pt x="202" y="12"/>
                </a:moveTo>
                <a:cubicBezTo>
                  <a:pt x="202" y="12"/>
                  <a:pt x="202" y="12"/>
                  <a:pt x="202" y="13"/>
                </a:cubicBezTo>
                <a:cubicBezTo>
                  <a:pt x="202" y="13"/>
                  <a:pt x="202" y="13"/>
                  <a:pt x="202" y="13"/>
                </a:cubicBezTo>
                <a:cubicBezTo>
                  <a:pt x="202" y="13"/>
                  <a:pt x="200" y="12"/>
                  <a:pt x="202" y="12"/>
                </a:cubicBezTo>
                <a:close/>
                <a:moveTo>
                  <a:pt x="200" y="13"/>
                </a:moveTo>
                <a:cubicBezTo>
                  <a:pt x="200" y="13"/>
                  <a:pt x="200" y="13"/>
                  <a:pt x="199" y="13"/>
                </a:cubicBezTo>
                <a:cubicBezTo>
                  <a:pt x="199" y="12"/>
                  <a:pt x="200" y="12"/>
                  <a:pt x="200" y="13"/>
                </a:cubicBezTo>
                <a:close/>
                <a:moveTo>
                  <a:pt x="195" y="15"/>
                </a:moveTo>
                <a:cubicBezTo>
                  <a:pt x="196" y="15"/>
                  <a:pt x="195" y="16"/>
                  <a:pt x="195" y="15"/>
                </a:cubicBezTo>
                <a:close/>
                <a:moveTo>
                  <a:pt x="191" y="18"/>
                </a:moveTo>
                <a:cubicBezTo>
                  <a:pt x="191" y="17"/>
                  <a:pt x="192" y="18"/>
                  <a:pt x="193" y="17"/>
                </a:cubicBezTo>
                <a:cubicBezTo>
                  <a:pt x="193" y="18"/>
                  <a:pt x="192" y="19"/>
                  <a:pt x="191" y="18"/>
                </a:cubicBezTo>
                <a:close/>
                <a:moveTo>
                  <a:pt x="107" y="103"/>
                </a:moveTo>
                <a:cubicBezTo>
                  <a:pt x="107" y="103"/>
                  <a:pt x="107" y="103"/>
                  <a:pt x="107" y="103"/>
                </a:cubicBezTo>
                <a:cubicBezTo>
                  <a:pt x="107" y="103"/>
                  <a:pt x="107" y="103"/>
                  <a:pt x="107" y="103"/>
                </a:cubicBezTo>
                <a:cubicBezTo>
                  <a:pt x="107" y="103"/>
                  <a:pt x="107" y="103"/>
                  <a:pt x="107" y="103"/>
                </a:cubicBezTo>
                <a:cubicBezTo>
                  <a:pt x="107" y="103"/>
                  <a:pt x="107" y="103"/>
                  <a:pt x="107" y="103"/>
                </a:cubicBezTo>
                <a:cubicBezTo>
                  <a:pt x="107" y="103"/>
                  <a:pt x="107" y="104"/>
                  <a:pt x="107" y="104"/>
                </a:cubicBezTo>
                <a:cubicBezTo>
                  <a:pt x="107" y="104"/>
                  <a:pt x="107" y="104"/>
                  <a:pt x="107" y="104"/>
                </a:cubicBezTo>
                <a:cubicBezTo>
                  <a:pt x="107" y="104"/>
                  <a:pt x="107" y="104"/>
                  <a:pt x="107" y="104"/>
                </a:cubicBezTo>
                <a:cubicBezTo>
                  <a:pt x="107" y="104"/>
                  <a:pt x="107" y="103"/>
                  <a:pt x="107" y="103"/>
                </a:cubicBezTo>
                <a:cubicBezTo>
                  <a:pt x="107" y="103"/>
                  <a:pt x="107" y="103"/>
                  <a:pt x="107" y="103"/>
                </a:cubicBezTo>
                <a:close/>
                <a:moveTo>
                  <a:pt x="106" y="104"/>
                </a:moveTo>
                <a:cubicBezTo>
                  <a:pt x="106" y="104"/>
                  <a:pt x="106" y="104"/>
                  <a:pt x="106" y="104"/>
                </a:cubicBezTo>
                <a:cubicBezTo>
                  <a:pt x="106" y="104"/>
                  <a:pt x="106" y="104"/>
                  <a:pt x="106" y="104"/>
                </a:cubicBezTo>
                <a:close/>
                <a:moveTo>
                  <a:pt x="106" y="104"/>
                </a:moveTo>
                <a:cubicBezTo>
                  <a:pt x="106" y="104"/>
                  <a:pt x="106" y="104"/>
                  <a:pt x="106" y="104"/>
                </a:cubicBezTo>
                <a:cubicBezTo>
                  <a:pt x="106" y="104"/>
                  <a:pt x="106" y="104"/>
                  <a:pt x="106" y="104"/>
                </a:cubicBezTo>
                <a:cubicBezTo>
                  <a:pt x="107" y="104"/>
                  <a:pt x="107" y="104"/>
                  <a:pt x="107" y="104"/>
                </a:cubicBezTo>
                <a:cubicBezTo>
                  <a:pt x="107" y="104"/>
                  <a:pt x="107" y="104"/>
                  <a:pt x="107" y="104"/>
                </a:cubicBezTo>
                <a:cubicBezTo>
                  <a:pt x="107" y="104"/>
                  <a:pt x="107" y="104"/>
                  <a:pt x="107" y="104"/>
                </a:cubicBezTo>
                <a:cubicBezTo>
                  <a:pt x="107" y="104"/>
                  <a:pt x="107" y="104"/>
                  <a:pt x="107" y="104"/>
                </a:cubicBezTo>
                <a:cubicBezTo>
                  <a:pt x="107" y="104"/>
                  <a:pt x="106" y="104"/>
                  <a:pt x="106" y="104"/>
                </a:cubicBezTo>
                <a:cubicBezTo>
                  <a:pt x="106" y="104"/>
                  <a:pt x="106" y="104"/>
                  <a:pt x="106" y="104"/>
                </a:cubicBezTo>
                <a:cubicBezTo>
                  <a:pt x="106" y="104"/>
                  <a:pt x="106" y="104"/>
                  <a:pt x="106" y="104"/>
                </a:cubicBezTo>
                <a:cubicBezTo>
                  <a:pt x="105" y="104"/>
                  <a:pt x="105" y="104"/>
                  <a:pt x="105" y="104"/>
                </a:cubicBezTo>
                <a:cubicBezTo>
                  <a:pt x="105" y="104"/>
                  <a:pt x="105" y="104"/>
                  <a:pt x="105" y="104"/>
                </a:cubicBezTo>
                <a:cubicBezTo>
                  <a:pt x="105" y="104"/>
                  <a:pt x="105" y="104"/>
                  <a:pt x="106" y="104"/>
                </a:cubicBezTo>
                <a:close/>
                <a:moveTo>
                  <a:pt x="103" y="81"/>
                </a:moveTo>
                <a:cubicBezTo>
                  <a:pt x="103" y="81"/>
                  <a:pt x="103" y="81"/>
                  <a:pt x="103" y="81"/>
                </a:cubicBezTo>
                <a:cubicBezTo>
                  <a:pt x="103" y="81"/>
                  <a:pt x="103" y="81"/>
                  <a:pt x="103" y="81"/>
                </a:cubicBezTo>
                <a:cubicBezTo>
                  <a:pt x="103" y="81"/>
                  <a:pt x="103" y="81"/>
                  <a:pt x="103" y="81"/>
                </a:cubicBezTo>
                <a:close/>
                <a:moveTo>
                  <a:pt x="102" y="105"/>
                </a:moveTo>
                <a:cubicBezTo>
                  <a:pt x="103" y="105"/>
                  <a:pt x="103" y="105"/>
                  <a:pt x="103" y="105"/>
                </a:cubicBezTo>
                <a:cubicBezTo>
                  <a:pt x="103" y="104"/>
                  <a:pt x="103" y="104"/>
                  <a:pt x="103" y="104"/>
                </a:cubicBezTo>
                <a:cubicBezTo>
                  <a:pt x="103" y="104"/>
                  <a:pt x="103" y="104"/>
                  <a:pt x="103" y="104"/>
                </a:cubicBezTo>
                <a:cubicBezTo>
                  <a:pt x="103" y="104"/>
                  <a:pt x="103" y="104"/>
                  <a:pt x="103" y="104"/>
                </a:cubicBezTo>
                <a:cubicBezTo>
                  <a:pt x="104" y="104"/>
                  <a:pt x="105" y="105"/>
                  <a:pt x="105" y="104"/>
                </a:cubicBezTo>
                <a:cubicBezTo>
                  <a:pt x="105" y="104"/>
                  <a:pt x="105" y="104"/>
                  <a:pt x="105" y="105"/>
                </a:cubicBezTo>
                <a:cubicBezTo>
                  <a:pt x="104" y="105"/>
                  <a:pt x="104" y="104"/>
                  <a:pt x="104" y="105"/>
                </a:cubicBezTo>
                <a:cubicBezTo>
                  <a:pt x="103" y="105"/>
                  <a:pt x="104" y="105"/>
                  <a:pt x="103" y="105"/>
                </a:cubicBezTo>
                <a:cubicBezTo>
                  <a:pt x="104" y="105"/>
                  <a:pt x="103" y="105"/>
                  <a:pt x="102" y="105"/>
                </a:cubicBezTo>
                <a:cubicBezTo>
                  <a:pt x="102" y="106"/>
                  <a:pt x="103" y="106"/>
                  <a:pt x="103" y="106"/>
                </a:cubicBezTo>
                <a:cubicBezTo>
                  <a:pt x="103" y="106"/>
                  <a:pt x="102" y="106"/>
                  <a:pt x="102" y="106"/>
                </a:cubicBezTo>
                <a:cubicBezTo>
                  <a:pt x="102" y="106"/>
                  <a:pt x="102" y="106"/>
                  <a:pt x="102" y="106"/>
                </a:cubicBezTo>
                <a:cubicBezTo>
                  <a:pt x="102" y="106"/>
                  <a:pt x="102" y="106"/>
                  <a:pt x="102" y="106"/>
                </a:cubicBezTo>
                <a:cubicBezTo>
                  <a:pt x="102" y="105"/>
                  <a:pt x="102" y="105"/>
                  <a:pt x="102" y="105"/>
                </a:cubicBezTo>
                <a:cubicBezTo>
                  <a:pt x="101" y="105"/>
                  <a:pt x="101" y="105"/>
                  <a:pt x="101" y="105"/>
                </a:cubicBezTo>
                <a:cubicBezTo>
                  <a:pt x="101" y="105"/>
                  <a:pt x="101" y="105"/>
                  <a:pt x="101" y="105"/>
                </a:cubicBezTo>
                <a:cubicBezTo>
                  <a:pt x="101" y="105"/>
                  <a:pt x="101" y="105"/>
                  <a:pt x="101" y="105"/>
                </a:cubicBezTo>
                <a:cubicBezTo>
                  <a:pt x="101" y="105"/>
                  <a:pt x="101" y="105"/>
                  <a:pt x="101" y="105"/>
                </a:cubicBezTo>
                <a:cubicBezTo>
                  <a:pt x="101" y="105"/>
                  <a:pt x="102" y="105"/>
                  <a:pt x="102" y="105"/>
                </a:cubicBezTo>
                <a:cubicBezTo>
                  <a:pt x="102" y="105"/>
                  <a:pt x="102" y="105"/>
                  <a:pt x="102" y="105"/>
                </a:cubicBezTo>
                <a:cubicBezTo>
                  <a:pt x="102" y="105"/>
                  <a:pt x="103" y="105"/>
                  <a:pt x="103" y="105"/>
                </a:cubicBezTo>
                <a:cubicBezTo>
                  <a:pt x="103" y="105"/>
                  <a:pt x="103" y="105"/>
                  <a:pt x="102" y="105"/>
                </a:cubicBezTo>
                <a:close/>
                <a:moveTo>
                  <a:pt x="101" y="82"/>
                </a:moveTo>
                <a:cubicBezTo>
                  <a:pt x="101" y="82"/>
                  <a:pt x="100" y="82"/>
                  <a:pt x="100" y="82"/>
                </a:cubicBezTo>
                <a:cubicBezTo>
                  <a:pt x="100" y="82"/>
                  <a:pt x="100" y="82"/>
                  <a:pt x="100" y="82"/>
                </a:cubicBezTo>
                <a:cubicBezTo>
                  <a:pt x="100" y="81"/>
                  <a:pt x="100" y="81"/>
                  <a:pt x="101" y="81"/>
                </a:cubicBezTo>
                <a:cubicBezTo>
                  <a:pt x="101" y="82"/>
                  <a:pt x="101" y="82"/>
                  <a:pt x="101" y="82"/>
                </a:cubicBezTo>
                <a:close/>
                <a:moveTo>
                  <a:pt x="101" y="81"/>
                </a:moveTo>
                <a:cubicBezTo>
                  <a:pt x="101" y="81"/>
                  <a:pt x="101" y="81"/>
                  <a:pt x="101" y="81"/>
                </a:cubicBezTo>
                <a:cubicBezTo>
                  <a:pt x="101" y="81"/>
                  <a:pt x="101" y="81"/>
                  <a:pt x="102" y="81"/>
                </a:cubicBezTo>
                <a:cubicBezTo>
                  <a:pt x="102" y="81"/>
                  <a:pt x="102" y="81"/>
                  <a:pt x="102" y="81"/>
                </a:cubicBezTo>
                <a:cubicBezTo>
                  <a:pt x="101" y="81"/>
                  <a:pt x="101" y="82"/>
                  <a:pt x="101" y="82"/>
                </a:cubicBezTo>
                <a:cubicBezTo>
                  <a:pt x="101" y="82"/>
                  <a:pt x="101" y="81"/>
                  <a:pt x="101" y="81"/>
                </a:cubicBezTo>
                <a:cubicBezTo>
                  <a:pt x="101" y="81"/>
                  <a:pt x="101" y="81"/>
                  <a:pt x="101" y="81"/>
                </a:cubicBezTo>
                <a:close/>
                <a:moveTo>
                  <a:pt x="101" y="54"/>
                </a:moveTo>
                <a:cubicBezTo>
                  <a:pt x="102" y="54"/>
                  <a:pt x="102" y="54"/>
                  <a:pt x="102" y="55"/>
                </a:cubicBezTo>
                <a:cubicBezTo>
                  <a:pt x="102" y="55"/>
                  <a:pt x="102" y="55"/>
                  <a:pt x="102" y="55"/>
                </a:cubicBezTo>
                <a:cubicBezTo>
                  <a:pt x="101" y="55"/>
                  <a:pt x="101" y="54"/>
                  <a:pt x="101" y="54"/>
                </a:cubicBezTo>
                <a:close/>
                <a:moveTo>
                  <a:pt x="101" y="54"/>
                </a:moveTo>
                <a:cubicBezTo>
                  <a:pt x="101" y="54"/>
                  <a:pt x="101" y="54"/>
                  <a:pt x="101" y="54"/>
                </a:cubicBezTo>
                <a:cubicBezTo>
                  <a:pt x="101" y="54"/>
                  <a:pt x="101" y="55"/>
                  <a:pt x="101" y="55"/>
                </a:cubicBezTo>
                <a:cubicBezTo>
                  <a:pt x="101" y="55"/>
                  <a:pt x="101" y="55"/>
                  <a:pt x="100" y="55"/>
                </a:cubicBezTo>
                <a:cubicBezTo>
                  <a:pt x="100" y="54"/>
                  <a:pt x="101" y="54"/>
                  <a:pt x="101" y="54"/>
                </a:cubicBezTo>
                <a:close/>
                <a:moveTo>
                  <a:pt x="100" y="54"/>
                </a:moveTo>
                <a:cubicBezTo>
                  <a:pt x="100" y="54"/>
                  <a:pt x="100" y="54"/>
                  <a:pt x="100" y="54"/>
                </a:cubicBezTo>
                <a:cubicBezTo>
                  <a:pt x="100" y="54"/>
                  <a:pt x="100" y="54"/>
                  <a:pt x="100" y="54"/>
                </a:cubicBezTo>
                <a:cubicBezTo>
                  <a:pt x="100" y="54"/>
                  <a:pt x="100" y="54"/>
                  <a:pt x="100" y="54"/>
                </a:cubicBezTo>
                <a:cubicBezTo>
                  <a:pt x="100" y="54"/>
                  <a:pt x="100" y="54"/>
                  <a:pt x="100" y="54"/>
                </a:cubicBezTo>
                <a:close/>
                <a:moveTo>
                  <a:pt x="100" y="80"/>
                </a:moveTo>
                <a:cubicBezTo>
                  <a:pt x="100" y="80"/>
                  <a:pt x="100" y="80"/>
                  <a:pt x="100" y="80"/>
                </a:cubicBezTo>
                <a:cubicBezTo>
                  <a:pt x="100" y="81"/>
                  <a:pt x="100" y="81"/>
                  <a:pt x="100" y="81"/>
                </a:cubicBezTo>
                <a:cubicBezTo>
                  <a:pt x="100" y="81"/>
                  <a:pt x="100" y="81"/>
                  <a:pt x="100" y="81"/>
                </a:cubicBezTo>
                <a:cubicBezTo>
                  <a:pt x="100" y="81"/>
                  <a:pt x="100" y="81"/>
                  <a:pt x="100" y="81"/>
                </a:cubicBezTo>
                <a:cubicBezTo>
                  <a:pt x="100" y="81"/>
                  <a:pt x="100" y="81"/>
                  <a:pt x="99" y="81"/>
                </a:cubicBezTo>
                <a:cubicBezTo>
                  <a:pt x="100" y="80"/>
                  <a:pt x="100" y="80"/>
                  <a:pt x="100" y="80"/>
                </a:cubicBezTo>
                <a:close/>
                <a:moveTo>
                  <a:pt x="99" y="54"/>
                </a:moveTo>
                <a:cubicBezTo>
                  <a:pt x="99" y="54"/>
                  <a:pt x="99" y="54"/>
                  <a:pt x="99" y="54"/>
                </a:cubicBezTo>
                <a:cubicBezTo>
                  <a:pt x="99" y="54"/>
                  <a:pt x="99" y="54"/>
                  <a:pt x="99" y="54"/>
                </a:cubicBezTo>
                <a:cubicBezTo>
                  <a:pt x="99" y="54"/>
                  <a:pt x="99" y="54"/>
                  <a:pt x="99" y="54"/>
                </a:cubicBezTo>
                <a:close/>
                <a:moveTo>
                  <a:pt x="99" y="105"/>
                </a:moveTo>
                <a:cubicBezTo>
                  <a:pt x="100" y="105"/>
                  <a:pt x="100" y="105"/>
                  <a:pt x="100" y="105"/>
                </a:cubicBezTo>
                <a:cubicBezTo>
                  <a:pt x="100" y="105"/>
                  <a:pt x="100" y="105"/>
                  <a:pt x="100" y="105"/>
                </a:cubicBezTo>
                <a:cubicBezTo>
                  <a:pt x="100" y="105"/>
                  <a:pt x="101" y="105"/>
                  <a:pt x="101" y="105"/>
                </a:cubicBezTo>
                <a:cubicBezTo>
                  <a:pt x="101" y="105"/>
                  <a:pt x="102" y="105"/>
                  <a:pt x="102" y="105"/>
                </a:cubicBezTo>
                <a:cubicBezTo>
                  <a:pt x="101" y="106"/>
                  <a:pt x="101" y="106"/>
                  <a:pt x="101" y="106"/>
                </a:cubicBezTo>
                <a:cubicBezTo>
                  <a:pt x="101" y="105"/>
                  <a:pt x="100" y="106"/>
                  <a:pt x="100" y="106"/>
                </a:cubicBezTo>
                <a:cubicBezTo>
                  <a:pt x="100" y="106"/>
                  <a:pt x="100" y="106"/>
                  <a:pt x="100" y="106"/>
                </a:cubicBezTo>
                <a:cubicBezTo>
                  <a:pt x="100" y="106"/>
                  <a:pt x="100" y="106"/>
                  <a:pt x="100" y="107"/>
                </a:cubicBezTo>
                <a:cubicBezTo>
                  <a:pt x="100" y="107"/>
                  <a:pt x="100" y="107"/>
                  <a:pt x="100" y="107"/>
                </a:cubicBezTo>
                <a:cubicBezTo>
                  <a:pt x="100" y="106"/>
                  <a:pt x="100" y="106"/>
                  <a:pt x="100" y="106"/>
                </a:cubicBezTo>
                <a:cubicBezTo>
                  <a:pt x="100" y="106"/>
                  <a:pt x="99" y="106"/>
                  <a:pt x="98" y="106"/>
                </a:cubicBezTo>
                <a:cubicBezTo>
                  <a:pt x="98" y="106"/>
                  <a:pt x="98" y="106"/>
                  <a:pt x="98" y="106"/>
                </a:cubicBezTo>
                <a:cubicBezTo>
                  <a:pt x="98" y="106"/>
                  <a:pt x="99" y="106"/>
                  <a:pt x="99" y="106"/>
                </a:cubicBezTo>
                <a:cubicBezTo>
                  <a:pt x="99" y="106"/>
                  <a:pt x="99" y="106"/>
                  <a:pt x="99" y="106"/>
                </a:cubicBezTo>
                <a:cubicBezTo>
                  <a:pt x="99" y="106"/>
                  <a:pt x="99" y="106"/>
                  <a:pt x="99" y="105"/>
                </a:cubicBezTo>
                <a:close/>
                <a:moveTo>
                  <a:pt x="99" y="54"/>
                </a:moveTo>
                <a:cubicBezTo>
                  <a:pt x="99" y="54"/>
                  <a:pt x="99" y="54"/>
                  <a:pt x="99" y="54"/>
                </a:cubicBezTo>
                <a:cubicBezTo>
                  <a:pt x="99" y="55"/>
                  <a:pt x="99" y="55"/>
                  <a:pt x="98" y="55"/>
                </a:cubicBezTo>
                <a:cubicBezTo>
                  <a:pt x="99" y="54"/>
                  <a:pt x="99" y="54"/>
                  <a:pt x="99" y="54"/>
                </a:cubicBezTo>
                <a:close/>
                <a:moveTo>
                  <a:pt x="97" y="55"/>
                </a:moveTo>
                <a:cubicBezTo>
                  <a:pt x="97" y="55"/>
                  <a:pt x="97" y="55"/>
                  <a:pt x="97" y="55"/>
                </a:cubicBezTo>
                <a:cubicBezTo>
                  <a:pt x="97" y="55"/>
                  <a:pt x="97" y="55"/>
                  <a:pt x="97" y="55"/>
                </a:cubicBezTo>
                <a:cubicBezTo>
                  <a:pt x="98" y="55"/>
                  <a:pt x="98" y="55"/>
                  <a:pt x="98" y="55"/>
                </a:cubicBezTo>
                <a:cubicBezTo>
                  <a:pt x="98" y="55"/>
                  <a:pt x="98" y="55"/>
                  <a:pt x="98" y="55"/>
                </a:cubicBezTo>
                <a:cubicBezTo>
                  <a:pt x="98" y="55"/>
                  <a:pt x="99" y="55"/>
                  <a:pt x="99" y="55"/>
                </a:cubicBezTo>
                <a:cubicBezTo>
                  <a:pt x="99" y="55"/>
                  <a:pt x="99" y="55"/>
                  <a:pt x="99" y="56"/>
                </a:cubicBezTo>
                <a:cubicBezTo>
                  <a:pt x="99" y="56"/>
                  <a:pt x="98" y="55"/>
                  <a:pt x="98" y="56"/>
                </a:cubicBezTo>
                <a:cubicBezTo>
                  <a:pt x="98" y="56"/>
                  <a:pt x="98" y="56"/>
                  <a:pt x="98" y="55"/>
                </a:cubicBezTo>
                <a:cubicBezTo>
                  <a:pt x="98" y="55"/>
                  <a:pt x="98" y="56"/>
                  <a:pt x="98" y="56"/>
                </a:cubicBezTo>
                <a:cubicBezTo>
                  <a:pt x="97" y="56"/>
                  <a:pt x="97" y="56"/>
                  <a:pt x="96" y="56"/>
                </a:cubicBezTo>
                <a:cubicBezTo>
                  <a:pt x="96" y="56"/>
                  <a:pt x="97" y="56"/>
                  <a:pt x="96" y="55"/>
                </a:cubicBezTo>
                <a:cubicBezTo>
                  <a:pt x="96" y="55"/>
                  <a:pt x="96" y="55"/>
                  <a:pt x="96" y="55"/>
                </a:cubicBezTo>
                <a:cubicBezTo>
                  <a:pt x="96" y="55"/>
                  <a:pt x="97" y="55"/>
                  <a:pt x="97" y="55"/>
                </a:cubicBezTo>
                <a:close/>
                <a:moveTo>
                  <a:pt x="97" y="58"/>
                </a:moveTo>
                <a:cubicBezTo>
                  <a:pt x="97" y="57"/>
                  <a:pt x="97" y="58"/>
                  <a:pt x="96" y="57"/>
                </a:cubicBezTo>
                <a:cubicBezTo>
                  <a:pt x="97" y="57"/>
                  <a:pt x="97" y="57"/>
                  <a:pt x="97" y="57"/>
                </a:cubicBezTo>
                <a:cubicBezTo>
                  <a:pt x="97" y="58"/>
                  <a:pt x="97" y="57"/>
                  <a:pt x="98" y="57"/>
                </a:cubicBezTo>
                <a:cubicBezTo>
                  <a:pt x="98" y="57"/>
                  <a:pt x="98" y="57"/>
                  <a:pt x="97" y="58"/>
                </a:cubicBezTo>
                <a:close/>
                <a:moveTo>
                  <a:pt x="98" y="81"/>
                </a:moveTo>
                <a:cubicBezTo>
                  <a:pt x="97" y="80"/>
                  <a:pt x="97" y="80"/>
                  <a:pt x="97" y="80"/>
                </a:cubicBezTo>
                <a:cubicBezTo>
                  <a:pt x="97" y="80"/>
                  <a:pt x="97" y="80"/>
                  <a:pt x="97" y="80"/>
                </a:cubicBezTo>
                <a:cubicBezTo>
                  <a:pt x="98" y="80"/>
                  <a:pt x="98" y="80"/>
                  <a:pt x="98" y="81"/>
                </a:cubicBezTo>
                <a:close/>
                <a:moveTo>
                  <a:pt x="97" y="62"/>
                </a:moveTo>
                <a:cubicBezTo>
                  <a:pt x="96" y="62"/>
                  <a:pt x="96" y="62"/>
                  <a:pt x="95" y="62"/>
                </a:cubicBezTo>
                <a:cubicBezTo>
                  <a:pt x="95" y="62"/>
                  <a:pt x="96" y="61"/>
                  <a:pt x="97" y="62"/>
                </a:cubicBezTo>
                <a:close/>
                <a:moveTo>
                  <a:pt x="95" y="58"/>
                </a:moveTo>
                <a:cubicBezTo>
                  <a:pt x="96" y="58"/>
                  <a:pt x="96" y="57"/>
                  <a:pt x="96" y="57"/>
                </a:cubicBezTo>
                <a:cubicBezTo>
                  <a:pt x="96" y="58"/>
                  <a:pt x="96" y="58"/>
                  <a:pt x="95" y="58"/>
                </a:cubicBezTo>
                <a:close/>
                <a:moveTo>
                  <a:pt x="95" y="56"/>
                </a:moveTo>
                <a:cubicBezTo>
                  <a:pt x="95" y="56"/>
                  <a:pt x="96" y="55"/>
                  <a:pt x="96" y="55"/>
                </a:cubicBezTo>
                <a:cubicBezTo>
                  <a:pt x="96" y="56"/>
                  <a:pt x="96" y="57"/>
                  <a:pt x="96" y="57"/>
                </a:cubicBezTo>
                <a:cubicBezTo>
                  <a:pt x="95" y="57"/>
                  <a:pt x="95" y="56"/>
                  <a:pt x="95" y="56"/>
                </a:cubicBezTo>
                <a:cubicBezTo>
                  <a:pt x="95" y="56"/>
                  <a:pt x="95" y="56"/>
                  <a:pt x="95" y="57"/>
                </a:cubicBezTo>
                <a:cubicBezTo>
                  <a:pt x="95" y="57"/>
                  <a:pt x="95" y="56"/>
                  <a:pt x="95" y="56"/>
                </a:cubicBezTo>
                <a:cubicBezTo>
                  <a:pt x="95" y="56"/>
                  <a:pt x="95" y="56"/>
                  <a:pt x="95" y="56"/>
                </a:cubicBezTo>
                <a:close/>
                <a:moveTo>
                  <a:pt x="95" y="82"/>
                </a:moveTo>
                <a:cubicBezTo>
                  <a:pt x="95" y="82"/>
                  <a:pt x="95" y="82"/>
                  <a:pt x="95" y="82"/>
                </a:cubicBezTo>
                <a:cubicBezTo>
                  <a:pt x="95" y="82"/>
                  <a:pt x="95" y="82"/>
                  <a:pt x="95" y="82"/>
                </a:cubicBezTo>
                <a:cubicBezTo>
                  <a:pt x="95" y="81"/>
                  <a:pt x="95" y="81"/>
                  <a:pt x="95" y="81"/>
                </a:cubicBezTo>
                <a:cubicBezTo>
                  <a:pt x="95" y="81"/>
                  <a:pt x="95" y="81"/>
                  <a:pt x="95" y="82"/>
                </a:cubicBezTo>
                <a:cubicBezTo>
                  <a:pt x="95" y="81"/>
                  <a:pt x="95" y="81"/>
                  <a:pt x="95" y="81"/>
                </a:cubicBezTo>
                <a:cubicBezTo>
                  <a:pt x="96" y="81"/>
                  <a:pt x="96" y="81"/>
                  <a:pt x="96" y="81"/>
                </a:cubicBezTo>
                <a:cubicBezTo>
                  <a:pt x="96" y="81"/>
                  <a:pt x="96" y="81"/>
                  <a:pt x="96" y="81"/>
                </a:cubicBezTo>
                <a:cubicBezTo>
                  <a:pt x="96" y="81"/>
                  <a:pt x="96" y="81"/>
                  <a:pt x="96" y="81"/>
                </a:cubicBezTo>
                <a:cubicBezTo>
                  <a:pt x="96" y="81"/>
                  <a:pt x="97" y="81"/>
                  <a:pt x="97" y="81"/>
                </a:cubicBezTo>
                <a:cubicBezTo>
                  <a:pt x="97" y="81"/>
                  <a:pt x="97" y="81"/>
                  <a:pt x="97" y="81"/>
                </a:cubicBezTo>
                <a:cubicBezTo>
                  <a:pt x="97" y="81"/>
                  <a:pt x="97" y="81"/>
                  <a:pt x="97" y="81"/>
                </a:cubicBezTo>
                <a:cubicBezTo>
                  <a:pt x="97" y="81"/>
                  <a:pt x="97" y="81"/>
                  <a:pt x="97" y="81"/>
                </a:cubicBezTo>
                <a:cubicBezTo>
                  <a:pt x="97" y="81"/>
                  <a:pt x="97" y="81"/>
                  <a:pt x="98" y="81"/>
                </a:cubicBezTo>
                <a:cubicBezTo>
                  <a:pt x="98" y="81"/>
                  <a:pt x="98" y="81"/>
                  <a:pt x="98" y="81"/>
                </a:cubicBezTo>
                <a:cubicBezTo>
                  <a:pt x="98" y="81"/>
                  <a:pt x="98" y="81"/>
                  <a:pt x="98" y="81"/>
                </a:cubicBezTo>
                <a:cubicBezTo>
                  <a:pt x="98" y="81"/>
                  <a:pt x="98" y="81"/>
                  <a:pt x="99" y="81"/>
                </a:cubicBezTo>
                <a:cubicBezTo>
                  <a:pt x="99" y="81"/>
                  <a:pt x="99" y="81"/>
                  <a:pt x="99" y="81"/>
                </a:cubicBezTo>
                <a:cubicBezTo>
                  <a:pt x="99" y="81"/>
                  <a:pt x="99" y="80"/>
                  <a:pt x="99" y="81"/>
                </a:cubicBezTo>
                <a:cubicBezTo>
                  <a:pt x="99" y="81"/>
                  <a:pt x="99" y="81"/>
                  <a:pt x="99" y="81"/>
                </a:cubicBezTo>
                <a:cubicBezTo>
                  <a:pt x="99" y="81"/>
                  <a:pt x="98" y="81"/>
                  <a:pt x="98" y="81"/>
                </a:cubicBezTo>
                <a:cubicBezTo>
                  <a:pt x="99" y="81"/>
                  <a:pt x="99" y="81"/>
                  <a:pt x="99" y="81"/>
                </a:cubicBezTo>
                <a:cubicBezTo>
                  <a:pt x="98" y="81"/>
                  <a:pt x="98" y="81"/>
                  <a:pt x="98" y="81"/>
                </a:cubicBezTo>
                <a:cubicBezTo>
                  <a:pt x="98" y="81"/>
                  <a:pt x="98" y="81"/>
                  <a:pt x="98" y="81"/>
                </a:cubicBezTo>
                <a:cubicBezTo>
                  <a:pt x="98" y="81"/>
                  <a:pt x="98" y="81"/>
                  <a:pt x="98" y="81"/>
                </a:cubicBezTo>
                <a:cubicBezTo>
                  <a:pt x="97" y="81"/>
                  <a:pt x="96" y="82"/>
                  <a:pt x="96" y="82"/>
                </a:cubicBezTo>
                <a:cubicBezTo>
                  <a:pt x="96" y="82"/>
                  <a:pt x="96" y="82"/>
                  <a:pt x="96" y="82"/>
                </a:cubicBezTo>
                <a:cubicBezTo>
                  <a:pt x="95" y="82"/>
                  <a:pt x="95" y="82"/>
                  <a:pt x="95" y="82"/>
                </a:cubicBezTo>
                <a:cubicBezTo>
                  <a:pt x="95" y="82"/>
                  <a:pt x="95" y="83"/>
                  <a:pt x="95" y="83"/>
                </a:cubicBezTo>
                <a:cubicBezTo>
                  <a:pt x="95" y="83"/>
                  <a:pt x="95" y="83"/>
                  <a:pt x="95" y="83"/>
                </a:cubicBezTo>
                <a:cubicBezTo>
                  <a:pt x="95" y="83"/>
                  <a:pt x="95" y="83"/>
                  <a:pt x="95" y="83"/>
                </a:cubicBezTo>
                <a:cubicBezTo>
                  <a:pt x="96" y="83"/>
                  <a:pt x="96" y="83"/>
                  <a:pt x="96" y="83"/>
                </a:cubicBezTo>
                <a:cubicBezTo>
                  <a:pt x="96" y="83"/>
                  <a:pt x="96" y="82"/>
                  <a:pt x="96" y="82"/>
                </a:cubicBezTo>
                <a:cubicBezTo>
                  <a:pt x="96" y="82"/>
                  <a:pt x="96" y="82"/>
                  <a:pt x="96" y="82"/>
                </a:cubicBezTo>
                <a:cubicBezTo>
                  <a:pt x="96" y="82"/>
                  <a:pt x="96" y="82"/>
                  <a:pt x="96" y="82"/>
                </a:cubicBezTo>
                <a:cubicBezTo>
                  <a:pt x="96" y="82"/>
                  <a:pt x="96" y="82"/>
                  <a:pt x="96" y="82"/>
                </a:cubicBezTo>
                <a:cubicBezTo>
                  <a:pt x="96" y="82"/>
                  <a:pt x="96" y="82"/>
                  <a:pt x="97" y="82"/>
                </a:cubicBezTo>
                <a:cubicBezTo>
                  <a:pt x="97" y="82"/>
                  <a:pt x="97" y="82"/>
                  <a:pt x="97" y="82"/>
                </a:cubicBezTo>
                <a:cubicBezTo>
                  <a:pt x="97" y="82"/>
                  <a:pt x="97" y="82"/>
                  <a:pt x="96" y="82"/>
                </a:cubicBezTo>
                <a:cubicBezTo>
                  <a:pt x="96" y="82"/>
                  <a:pt x="97" y="82"/>
                  <a:pt x="97" y="83"/>
                </a:cubicBezTo>
                <a:cubicBezTo>
                  <a:pt x="97" y="83"/>
                  <a:pt x="97" y="83"/>
                  <a:pt x="97" y="83"/>
                </a:cubicBezTo>
                <a:cubicBezTo>
                  <a:pt x="96" y="83"/>
                  <a:pt x="96" y="84"/>
                  <a:pt x="95" y="83"/>
                </a:cubicBezTo>
                <a:cubicBezTo>
                  <a:pt x="95" y="83"/>
                  <a:pt x="95" y="82"/>
                  <a:pt x="94" y="82"/>
                </a:cubicBezTo>
                <a:cubicBezTo>
                  <a:pt x="94" y="82"/>
                  <a:pt x="94" y="82"/>
                  <a:pt x="95" y="82"/>
                </a:cubicBezTo>
                <a:close/>
                <a:moveTo>
                  <a:pt x="94" y="67"/>
                </a:moveTo>
                <a:cubicBezTo>
                  <a:pt x="94" y="66"/>
                  <a:pt x="94" y="66"/>
                  <a:pt x="94" y="66"/>
                </a:cubicBezTo>
                <a:cubicBezTo>
                  <a:pt x="94" y="66"/>
                  <a:pt x="94" y="66"/>
                  <a:pt x="94" y="66"/>
                </a:cubicBezTo>
                <a:cubicBezTo>
                  <a:pt x="94" y="66"/>
                  <a:pt x="94" y="66"/>
                  <a:pt x="94" y="66"/>
                </a:cubicBezTo>
                <a:cubicBezTo>
                  <a:pt x="94" y="66"/>
                  <a:pt x="94" y="66"/>
                  <a:pt x="94" y="67"/>
                </a:cubicBezTo>
                <a:close/>
                <a:moveTo>
                  <a:pt x="94" y="58"/>
                </a:moveTo>
                <a:cubicBezTo>
                  <a:pt x="94" y="58"/>
                  <a:pt x="94" y="57"/>
                  <a:pt x="94" y="57"/>
                </a:cubicBezTo>
                <a:cubicBezTo>
                  <a:pt x="94" y="58"/>
                  <a:pt x="94" y="58"/>
                  <a:pt x="94" y="58"/>
                </a:cubicBezTo>
                <a:cubicBezTo>
                  <a:pt x="94" y="58"/>
                  <a:pt x="94" y="58"/>
                  <a:pt x="94" y="58"/>
                </a:cubicBezTo>
                <a:close/>
                <a:moveTo>
                  <a:pt x="98" y="106"/>
                </a:moveTo>
                <a:cubicBezTo>
                  <a:pt x="98" y="106"/>
                  <a:pt x="98" y="106"/>
                  <a:pt x="98" y="106"/>
                </a:cubicBezTo>
                <a:cubicBezTo>
                  <a:pt x="98" y="106"/>
                  <a:pt x="98" y="106"/>
                  <a:pt x="98" y="106"/>
                </a:cubicBezTo>
                <a:cubicBezTo>
                  <a:pt x="98" y="107"/>
                  <a:pt x="97" y="107"/>
                  <a:pt x="97" y="106"/>
                </a:cubicBezTo>
                <a:cubicBezTo>
                  <a:pt x="97" y="106"/>
                  <a:pt x="96" y="107"/>
                  <a:pt x="96" y="108"/>
                </a:cubicBezTo>
                <a:cubicBezTo>
                  <a:pt x="96" y="108"/>
                  <a:pt x="96" y="108"/>
                  <a:pt x="95" y="108"/>
                </a:cubicBezTo>
                <a:cubicBezTo>
                  <a:pt x="95" y="107"/>
                  <a:pt x="95" y="107"/>
                  <a:pt x="95" y="107"/>
                </a:cubicBezTo>
                <a:cubicBezTo>
                  <a:pt x="95" y="107"/>
                  <a:pt x="95" y="107"/>
                  <a:pt x="95" y="107"/>
                </a:cubicBezTo>
                <a:cubicBezTo>
                  <a:pt x="95" y="107"/>
                  <a:pt x="95" y="107"/>
                  <a:pt x="95" y="107"/>
                </a:cubicBezTo>
                <a:cubicBezTo>
                  <a:pt x="95" y="107"/>
                  <a:pt x="95" y="107"/>
                  <a:pt x="95" y="107"/>
                </a:cubicBezTo>
                <a:cubicBezTo>
                  <a:pt x="95" y="107"/>
                  <a:pt x="94" y="108"/>
                  <a:pt x="94" y="108"/>
                </a:cubicBezTo>
                <a:cubicBezTo>
                  <a:pt x="94" y="108"/>
                  <a:pt x="94" y="108"/>
                  <a:pt x="94" y="107"/>
                </a:cubicBezTo>
                <a:cubicBezTo>
                  <a:pt x="94" y="107"/>
                  <a:pt x="94" y="107"/>
                  <a:pt x="94" y="108"/>
                </a:cubicBezTo>
                <a:cubicBezTo>
                  <a:pt x="94" y="108"/>
                  <a:pt x="94" y="108"/>
                  <a:pt x="94" y="108"/>
                </a:cubicBezTo>
                <a:cubicBezTo>
                  <a:pt x="93" y="107"/>
                  <a:pt x="94" y="107"/>
                  <a:pt x="94" y="107"/>
                </a:cubicBezTo>
                <a:cubicBezTo>
                  <a:pt x="94" y="107"/>
                  <a:pt x="94" y="107"/>
                  <a:pt x="94" y="107"/>
                </a:cubicBezTo>
                <a:cubicBezTo>
                  <a:pt x="94" y="107"/>
                  <a:pt x="93" y="107"/>
                  <a:pt x="93" y="107"/>
                </a:cubicBezTo>
                <a:cubicBezTo>
                  <a:pt x="95" y="106"/>
                  <a:pt x="97" y="106"/>
                  <a:pt x="98" y="106"/>
                </a:cubicBezTo>
                <a:close/>
                <a:moveTo>
                  <a:pt x="94" y="121"/>
                </a:moveTo>
                <a:cubicBezTo>
                  <a:pt x="93" y="121"/>
                  <a:pt x="93" y="121"/>
                  <a:pt x="93" y="121"/>
                </a:cubicBezTo>
                <a:cubicBezTo>
                  <a:pt x="93" y="121"/>
                  <a:pt x="93" y="121"/>
                  <a:pt x="93" y="121"/>
                </a:cubicBezTo>
                <a:cubicBezTo>
                  <a:pt x="93" y="121"/>
                  <a:pt x="93" y="121"/>
                  <a:pt x="94" y="121"/>
                </a:cubicBezTo>
                <a:close/>
                <a:moveTo>
                  <a:pt x="93" y="120"/>
                </a:moveTo>
                <a:cubicBezTo>
                  <a:pt x="93" y="120"/>
                  <a:pt x="93" y="120"/>
                  <a:pt x="93" y="120"/>
                </a:cubicBezTo>
                <a:cubicBezTo>
                  <a:pt x="93" y="120"/>
                  <a:pt x="93" y="120"/>
                  <a:pt x="93" y="120"/>
                </a:cubicBezTo>
                <a:cubicBezTo>
                  <a:pt x="93" y="120"/>
                  <a:pt x="93" y="120"/>
                  <a:pt x="93" y="120"/>
                </a:cubicBezTo>
                <a:close/>
                <a:moveTo>
                  <a:pt x="92" y="107"/>
                </a:moveTo>
                <a:cubicBezTo>
                  <a:pt x="92" y="107"/>
                  <a:pt x="92" y="107"/>
                  <a:pt x="92" y="107"/>
                </a:cubicBezTo>
                <a:cubicBezTo>
                  <a:pt x="92" y="108"/>
                  <a:pt x="92" y="107"/>
                  <a:pt x="92" y="107"/>
                </a:cubicBezTo>
                <a:cubicBezTo>
                  <a:pt x="92" y="107"/>
                  <a:pt x="92" y="107"/>
                  <a:pt x="92" y="107"/>
                </a:cubicBezTo>
                <a:cubicBezTo>
                  <a:pt x="93" y="107"/>
                  <a:pt x="93" y="107"/>
                  <a:pt x="93" y="107"/>
                </a:cubicBezTo>
                <a:cubicBezTo>
                  <a:pt x="93" y="107"/>
                  <a:pt x="93" y="107"/>
                  <a:pt x="93" y="107"/>
                </a:cubicBezTo>
                <a:cubicBezTo>
                  <a:pt x="93" y="108"/>
                  <a:pt x="92" y="108"/>
                  <a:pt x="91" y="108"/>
                </a:cubicBezTo>
                <a:cubicBezTo>
                  <a:pt x="91" y="107"/>
                  <a:pt x="92" y="107"/>
                  <a:pt x="92" y="107"/>
                </a:cubicBezTo>
                <a:close/>
                <a:moveTo>
                  <a:pt x="92" y="109"/>
                </a:moveTo>
                <a:cubicBezTo>
                  <a:pt x="91" y="108"/>
                  <a:pt x="91" y="108"/>
                  <a:pt x="91" y="108"/>
                </a:cubicBezTo>
                <a:cubicBezTo>
                  <a:pt x="91" y="108"/>
                  <a:pt x="92" y="108"/>
                  <a:pt x="92" y="108"/>
                </a:cubicBezTo>
                <a:cubicBezTo>
                  <a:pt x="92" y="108"/>
                  <a:pt x="92" y="109"/>
                  <a:pt x="92" y="109"/>
                </a:cubicBezTo>
                <a:close/>
                <a:moveTo>
                  <a:pt x="91" y="84"/>
                </a:moveTo>
                <a:cubicBezTo>
                  <a:pt x="91" y="84"/>
                  <a:pt x="91" y="84"/>
                  <a:pt x="91" y="84"/>
                </a:cubicBezTo>
                <a:cubicBezTo>
                  <a:pt x="91" y="84"/>
                  <a:pt x="91" y="84"/>
                  <a:pt x="91" y="84"/>
                </a:cubicBezTo>
                <a:close/>
                <a:moveTo>
                  <a:pt x="91" y="85"/>
                </a:moveTo>
                <a:cubicBezTo>
                  <a:pt x="91" y="85"/>
                  <a:pt x="91" y="85"/>
                  <a:pt x="91" y="85"/>
                </a:cubicBezTo>
                <a:cubicBezTo>
                  <a:pt x="90" y="85"/>
                  <a:pt x="90" y="85"/>
                  <a:pt x="90" y="85"/>
                </a:cubicBezTo>
                <a:cubicBezTo>
                  <a:pt x="90" y="85"/>
                  <a:pt x="91" y="85"/>
                  <a:pt x="91" y="85"/>
                </a:cubicBezTo>
                <a:close/>
                <a:moveTo>
                  <a:pt x="90" y="86"/>
                </a:moveTo>
                <a:cubicBezTo>
                  <a:pt x="90" y="86"/>
                  <a:pt x="90" y="86"/>
                  <a:pt x="90" y="86"/>
                </a:cubicBezTo>
                <a:cubicBezTo>
                  <a:pt x="89" y="86"/>
                  <a:pt x="89" y="86"/>
                  <a:pt x="89" y="86"/>
                </a:cubicBezTo>
                <a:cubicBezTo>
                  <a:pt x="90" y="86"/>
                  <a:pt x="90" y="86"/>
                  <a:pt x="90" y="86"/>
                </a:cubicBezTo>
                <a:close/>
                <a:moveTo>
                  <a:pt x="88" y="108"/>
                </a:moveTo>
                <a:cubicBezTo>
                  <a:pt x="89" y="108"/>
                  <a:pt x="89" y="108"/>
                  <a:pt x="90" y="108"/>
                </a:cubicBezTo>
                <a:cubicBezTo>
                  <a:pt x="90" y="108"/>
                  <a:pt x="90" y="108"/>
                  <a:pt x="90" y="108"/>
                </a:cubicBezTo>
                <a:cubicBezTo>
                  <a:pt x="90" y="108"/>
                  <a:pt x="90" y="108"/>
                  <a:pt x="89" y="108"/>
                </a:cubicBezTo>
                <a:cubicBezTo>
                  <a:pt x="89" y="108"/>
                  <a:pt x="90" y="108"/>
                  <a:pt x="90" y="108"/>
                </a:cubicBezTo>
                <a:cubicBezTo>
                  <a:pt x="89" y="108"/>
                  <a:pt x="89" y="108"/>
                  <a:pt x="89" y="108"/>
                </a:cubicBezTo>
                <a:cubicBezTo>
                  <a:pt x="89" y="108"/>
                  <a:pt x="89" y="108"/>
                  <a:pt x="89" y="108"/>
                </a:cubicBezTo>
                <a:cubicBezTo>
                  <a:pt x="89" y="108"/>
                  <a:pt x="89" y="108"/>
                  <a:pt x="88" y="108"/>
                </a:cubicBezTo>
                <a:cubicBezTo>
                  <a:pt x="88" y="108"/>
                  <a:pt x="88" y="108"/>
                  <a:pt x="88" y="108"/>
                </a:cubicBezTo>
                <a:cubicBezTo>
                  <a:pt x="88" y="108"/>
                  <a:pt x="88" y="108"/>
                  <a:pt x="88" y="108"/>
                </a:cubicBezTo>
                <a:close/>
                <a:moveTo>
                  <a:pt x="87" y="85"/>
                </a:moveTo>
                <a:cubicBezTo>
                  <a:pt x="87" y="86"/>
                  <a:pt x="87" y="86"/>
                  <a:pt x="86" y="86"/>
                </a:cubicBezTo>
                <a:cubicBezTo>
                  <a:pt x="86" y="86"/>
                  <a:pt x="87" y="86"/>
                  <a:pt x="87" y="85"/>
                </a:cubicBezTo>
                <a:close/>
                <a:moveTo>
                  <a:pt x="87" y="109"/>
                </a:moveTo>
                <a:cubicBezTo>
                  <a:pt x="87" y="109"/>
                  <a:pt x="86" y="109"/>
                  <a:pt x="86" y="109"/>
                </a:cubicBezTo>
                <a:cubicBezTo>
                  <a:pt x="87" y="108"/>
                  <a:pt x="87" y="108"/>
                  <a:pt x="88" y="108"/>
                </a:cubicBezTo>
                <a:cubicBezTo>
                  <a:pt x="88" y="108"/>
                  <a:pt x="88" y="108"/>
                  <a:pt x="88" y="108"/>
                </a:cubicBezTo>
                <a:cubicBezTo>
                  <a:pt x="88" y="108"/>
                  <a:pt x="88" y="109"/>
                  <a:pt x="88" y="109"/>
                </a:cubicBezTo>
                <a:cubicBezTo>
                  <a:pt x="88" y="109"/>
                  <a:pt x="88" y="109"/>
                  <a:pt x="88" y="109"/>
                </a:cubicBezTo>
                <a:cubicBezTo>
                  <a:pt x="88" y="109"/>
                  <a:pt x="87" y="108"/>
                  <a:pt x="87" y="109"/>
                </a:cubicBezTo>
                <a:cubicBezTo>
                  <a:pt x="87" y="109"/>
                  <a:pt x="87" y="109"/>
                  <a:pt x="87" y="109"/>
                </a:cubicBezTo>
                <a:cubicBezTo>
                  <a:pt x="87" y="109"/>
                  <a:pt x="87" y="109"/>
                  <a:pt x="87" y="109"/>
                </a:cubicBezTo>
                <a:cubicBezTo>
                  <a:pt x="87" y="109"/>
                  <a:pt x="87" y="109"/>
                  <a:pt x="87" y="109"/>
                </a:cubicBezTo>
                <a:cubicBezTo>
                  <a:pt x="87" y="110"/>
                  <a:pt x="87" y="110"/>
                  <a:pt x="86" y="110"/>
                </a:cubicBezTo>
                <a:cubicBezTo>
                  <a:pt x="86" y="110"/>
                  <a:pt x="86" y="109"/>
                  <a:pt x="86" y="109"/>
                </a:cubicBezTo>
                <a:cubicBezTo>
                  <a:pt x="86" y="109"/>
                  <a:pt x="86" y="109"/>
                  <a:pt x="87" y="109"/>
                </a:cubicBezTo>
                <a:close/>
                <a:moveTo>
                  <a:pt x="86" y="86"/>
                </a:moveTo>
                <a:cubicBezTo>
                  <a:pt x="86" y="86"/>
                  <a:pt x="86" y="86"/>
                  <a:pt x="86" y="86"/>
                </a:cubicBezTo>
                <a:cubicBezTo>
                  <a:pt x="86" y="86"/>
                  <a:pt x="86" y="86"/>
                  <a:pt x="86" y="86"/>
                </a:cubicBezTo>
                <a:cubicBezTo>
                  <a:pt x="86" y="86"/>
                  <a:pt x="86" y="86"/>
                  <a:pt x="86" y="86"/>
                </a:cubicBezTo>
                <a:close/>
                <a:moveTo>
                  <a:pt x="85" y="109"/>
                </a:moveTo>
                <a:cubicBezTo>
                  <a:pt x="85" y="109"/>
                  <a:pt x="86" y="109"/>
                  <a:pt x="86" y="109"/>
                </a:cubicBezTo>
                <a:cubicBezTo>
                  <a:pt x="86" y="109"/>
                  <a:pt x="85" y="109"/>
                  <a:pt x="85" y="109"/>
                </a:cubicBezTo>
                <a:cubicBezTo>
                  <a:pt x="85" y="109"/>
                  <a:pt x="85" y="109"/>
                  <a:pt x="85" y="109"/>
                </a:cubicBezTo>
                <a:close/>
                <a:moveTo>
                  <a:pt x="84" y="92"/>
                </a:moveTo>
                <a:cubicBezTo>
                  <a:pt x="84" y="93"/>
                  <a:pt x="84" y="93"/>
                  <a:pt x="84" y="93"/>
                </a:cubicBezTo>
                <a:cubicBezTo>
                  <a:pt x="84" y="93"/>
                  <a:pt x="84" y="93"/>
                  <a:pt x="84" y="93"/>
                </a:cubicBezTo>
                <a:cubicBezTo>
                  <a:pt x="84" y="93"/>
                  <a:pt x="84" y="93"/>
                  <a:pt x="84" y="93"/>
                </a:cubicBezTo>
                <a:cubicBezTo>
                  <a:pt x="84" y="93"/>
                  <a:pt x="84" y="93"/>
                  <a:pt x="84" y="93"/>
                </a:cubicBezTo>
                <a:cubicBezTo>
                  <a:pt x="84" y="92"/>
                  <a:pt x="84" y="92"/>
                  <a:pt x="84" y="92"/>
                </a:cubicBezTo>
                <a:close/>
                <a:moveTo>
                  <a:pt x="81" y="88"/>
                </a:moveTo>
                <a:cubicBezTo>
                  <a:pt x="81" y="88"/>
                  <a:pt x="81" y="88"/>
                  <a:pt x="81" y="89"/>
                </a:cubicBezTo>
                <a:cubicBezTo>
                  <a:pt x="80" y="89"/>
                  <a:pt x="80" y="89"/>
                  <a:pt x="80" y="89"/>
                </a:cubicBezTo>
                <a:cubicBezTo>
                  <a:pt x="80" y="89"/>
                  <a:pt x="80" y="89"/>
                  <a:pt x="80" y="88"/>
                </a:cubicBezTo>
                <a:cubicBezTo>
                  <a:pt x="80" y="88"/>
                  <a:pt x="80" y="88"/>
                  <a:pt x="81" y="88"/>
                </a:cubicBezTo>
                <a:close/>
                <a:moveTo>
                  <a:pt x="80" y="110"/>
                </a:moveTo>
                <a:cubicBezTo>
                  <a:pt x="80" y="110"/>
                  <a:pt x="80" y="110"/>
                  <a:pt x="80" y="110"/>
                </a:cubicBezTo>
                <a:cubicBezTo>
                  <a:pt x="80" y="110"/>
                  <a:pt x="80" y="110"/>
                  <a:pt x="80" y="110"/>
                </a:cubicBezTo>
                <a:cubicBezTo>
                  <a:pt x="80" y="110"/>
                  <a:pt x="80" y="110"/>
                  <a:pt x="80" y="110"/>
                </a:cubicBezTo>
                <a:close/>
                <a:moveTo>
                  <a:pt x="74" y="90"/>
                </a:moveTo>
                <a:cubicBezTo>
                  <a:pt x="74" y="90"/>
                  <a:pt x="74" y="90"/>
                  <a:pt x="74" y="90"/>
                </a:cubicBezTo>
                <a:cubicBezTo>
                  <a:pt x="74" y="90"/>
                  <a:pt x="74" y="90"/>
                  <a:pt x="74" y="90"/>
                </a:cubicBezTo>
                <a:cubicBezTo>
                  <a:pt x="74" y="90"/>
                  <a:pt x="74" y="90"/>
                  <a:pt x="74" y="90"/>
                </a:cubicBezTo>
                <a:close/>
                <a:moveTo>
                  <a:pt x="73" y="91"/>
                </a:moveTo>
                <a:cubicBezTo>
                  <a:pt x="73" y="91"/>
                  <a:pt x="73" y="91"/>
                  <a:pt x="73" y="91"/>
                </a:cubicBezTo>
                <a:cubicBezTo>
                  <a:pt x="73" y="92"/>
                  <a:pt x="73" y="92"/>
                  <a:pt x="73" y="92"/>
                </a:cubicBezTo>
                <a:cubicBezTo>
                  <a:pt x="73" y="92"/>
                  <a:pt x="72" y="92"/>
                  <a:pt x="72" y="92"/>
                </a:cubicBezTo>
                <a:cubicBezTo>
                  <a:pt x="72" y="91"/>
                  <a:pt x="72" y="91"/>
                  <a:pt x="73" y="91"/>
                </a:cubicBezTo>
                <a:close/>
                <a:moveTo>
                  <a:pt x="72" y="91"/>
                </a:moveTo>
                <a:cubicBezTo>
                  <a:pt x="72" y="91"/>
                  <a:pt x="73" y="91"/>
                  <a:pt x="72" y="91"/>
                </a:cubicBezTo>
                <a:cubicBezTo>
                  <a:pt x="72" y="91"/>
                  <a:pt x="72" y="91"/>
                  <a:pt x="72" y="91"/>
                </a:cubicBezTo>
                <a:cubicBezTo>
                  <a:pt x="72" y="91"/>
                  <a:pt x="72" y="91"/>
                  <a:pt x="72" y="91"/>
                </a:cubicBezTo>
                <a:close/>
                <a:moveTo>
                  <a:pt x="72" y="112"/>
                </a:moveTo>
                <a:cubicBezTo>
                  <a:pt x="72" y="112"/>
                  <a:pt x="72" y="112"/>
                  <a:pt x="72" y="112"/>
                </a:cubicBezTo>
                <a:cubicBezTo>
                  <a:pt x="72" y="112"/>
                  <a:pt x="72" y="112"/>
                  <a:pt x="72" y="112"/>
                </a:cubicBezTo>
                <a:cubicBezTo>
                  <a:pt x="72" y="112"/>
                  <a:pt x="72" y="112"/>
                  <a:pt x="72" y="112"/>
                </a:cubicBezTo>
                <a:close/>
                <a:moveTo>
                  <a:pt x="71" y="97"/>
                </a:moveTo>
                <a:cubicBezTo>
                  <a:pt x="71" y="97"/>
                  <a:pt x="71" y="97"/>
                  <a:pt x="71" y="96"/>
                </a:cubicBezTo>
                <a:cubicBezTo>
                  <a:pt x="71" y="97"/>
                  <a:pt x="71" y="97"/>
                  <a:pt x="71" y="97"/>
                </a:cubicBezTo>
                <a:cubicBezTo>
                  <a:pt x="71" y="97"/>
                  <a:pt x="71" y="97"/>
                  <a:pt x="71" y="97"/>
                </a:cubicBezTo>
                <a:close/>
                <a:moveTo>
                  <a:pt x="71" y="112"/>
                </a:moveTo>
                <a:cubicBezTo>
                  <a:pt x="70" y="112"/>
                  <a:pt x="70" y="112"/>
                  <a:pt x="70" y="112"/>
                </a:cubicBezTo>
                <a:cubicBezTo>
                  <a:pt x="70" y="112"/>
                  <a:pt x="70" y="112"/>
                  <a:pt x="70" y="112"/>
                </a:cubicBezTo>
                <a:cubicBezTo>
                  <a:pt x="70" y="112"/>
                  <a:pt x="70" y="112"/>
                  <a:pt x="69" y="113"/>
                </a:cubicBezTo>
                <a:cubicBezTo>
                  <a:pt x="69" y="112"/>
                  <a:pt x="70" y="112"/>
                  <a:pt x="71" y="112"/>
                </a:cubicBezTo>
                <a:close/>
                <a:moveTo>
                  <a:pt x="69" y="92"/>
                </a:moveTo>
                <a:cubicBezTo>
                  <a:pt x="69" y="92"/>
                  <a:pt x="69" y="92"/>
                  <a:pt x="68" y="92"/>
                </a:cubicBezTo>
                <a:cubicBezTo>
                  <a:pt x="68" y="92"/>
                  <a:pt x="68" y="92"/>
                  <a:pt x="68" y="92"/>
                </a:cubicBezTo>
                <a:cubicBezTo>
                  <a:pt x="68" y="92"/>
                  <a:pt x="69" y="92"/>
                  <a:pt x="69" y="92"/>
                </a:cubicBezTo>
                <a:close/>
                <a:moveTo>
                  <a:pt x="68" y="92"/>
                </a:moveTo>
                <a:cubicBezTo>
                  <a:pt x="68" y="93"/>
                  <a:pt x="68" y="93"/>
                  <a:pt x="68" y="93"/>
                </a:cubicBezTo>
                <a:cubicBezTo>
                  <a:pt x="68" y="93"/>
                  <a:pt x="68" y="93"/>
                  <a:pt x="68" y="92"/>
                </a:cubicBezTo>
                <a:cubicBezTo>
                  <a:pt x="68" y="93"/>
                  <a:pt x="68" y="93"/>
                  <a:pt x="68" y="93"/>
                </a:cubicBezTo>
                <a:cubicBezTo>
                  <a:pt x="68" y="93"/>
                  <a:pt x="68" y="93"/>
                  <a:pt x="68" y="93"/>
                </a:cubicBezTo>
                <a:cubicBezTo>
                  <a:pt x="67" y="93"/>
                  <a:pt x="67" y="93"/>
                  <a:pt x="67" y="93"/>
                </a:cubicBezTo>
                <a:cubicBezTo>
                  <a:pt x="67" y="93"/>
                  <a:pt x="66" y="93"/>
                  <a:pt x="66" y="93"/>
                </a:cubicBezTo>
                <a:cubicBezTo>
                  <a:pt x="66" y="93"/>
                  <a:pt x="67" y="92"/>
                  <a:pt x="68" y="92"/>
                </a:cubicBezTo>
                <a:close/>
                <a:moveTo>
                  <a:pt x="65" y="113"/>
                </a:moveTo>
                <a:cubicBezTo>
                  <a:pt x="65" y="113"/>
                  <a:pt x="65" y="112"/>
                  <a:pt x="66" y="113"/>
                </a:cubicBezTo>
                <a:cubicBezTo>
                  <a:pt x="66" y="113"/>
                  <a:pt x="66" y="113"/>
                  <a:pt x="66" y="113"/>
                </a:cubicBezTo>
                <a:cubicBezTo>
                  <a:pt x="66" y="113"/>
                  <a:pt x="66" y="113"/>
                  <a:pt x="66" y="113"/>
                </a:cubicBezTo>
                <a:cubicBezTo>
                  <a:pt x="65" y="113"/>
                  <a:pt x="65" y="113"/>
                  <a:pt x="65" y="113"/>
                </a:cubicBezTo>
                <a:cubicBezTo>
                  <a:pt x="65" y="113"/>
                  <a:pt x="65" y="113"/>
                  <a:pt x="65" y="113"/>
                </a:cubicBezTo>
                <a:close/>
                <a:moveTo>
                  <a:pt x="63" y="97"/>
                </a:moveTo>
                <a:cubicBezTo>
                  <a:pt x="63" y="97"/>
                  <a:pt x="63" y="97"/>
                  <a:pt x="63" y="97"/>
                </a:cubicBezTo>
                <a:cubicBezTo>
                  <a:pt x="63" y="97"/>
                  <a:pt x="63" y="97"/>
                  <a:pt x="63" y="97"/>
                </a:cubicBezTo>
                <a:cubicBezTo>
                  <a:pt x="63" y="97"/>
                  <a:pt x="63" y="97"/>
                  <a:pt x="62" y="97"/>
                </a:cubicBezTo>
                <a:cubicBezTo>
                  <a:pt x="62" y="97"/>
                  <a:pt x="63" y="97"/>
                  <a:pt x="63" y="97"/>
                </a:cubicBezTo>
                <a:close/>
                <a:moveTo>
                  <a:pt x="62" y="98"/>
                </a:moveTo>
                <a:cubicBezTo>
                  <a:pt x="63" y="98"/>
                  <a:pt x="63" y="98"/>
                  <a:pt x="63" y="98"/>
                </a:cubicBezTo>
                <a:cubicBezTo>
                  <a:pt x="63" y="98"/>
                  <a:pt x="63" y="98"/>
                  <a:pt x="63" y="98"/>
                </a:cubicBezTo>
                <a:cubicBezTo>
                  <a:pt x="63" y="98"/>
                  <a:pt x="63" y="98"/>
                  <a:pt x="63" y="98"/>
                </a:cubicBezTo>
                <a:cubicBezTo>
                  <a:pt x="63" y="98"/>
                  <a:pt x="62" y="98"/>
                  <a:pt x="62" y="98"/>
                </a:cubicBezTo>
                <a:close/>
                <a:moveTo>
                  <a:pt x="61" y="94"/>
                </a:moveTo>
                <a:cubicBezTo>
                  <a:pt x="61" y="94"/>
                  <a:pt x="61" y="94"/>
                  <a:pt x="61" y="94"/>
                </a:cubicBezTo>
                <a:cubicBezTo>
                  <a:pt x="61" y="94"/>
                  <a:pt x="61" y="94"/>
                  <a:pt x="61" y="94"/>
                </a:cubicBezTo>
                <a:close/>
                <a:moveTo>
                  <a:pt x="61" y="94"/>
                </a:moveTo>
                <a:cubicBezTo>
                  <a:pt x="61" y="94"/>
                  <a:pt x="61" y="94"/>
                  <a:pt x="61" y="94"/>
                </a:cubicBezTo>
                <a:cubicBezTo>
                  <a:pt x="61" y="94"/>
                  <a:pt x="61" y="95"/>
                  <a:pt x="61" y="95"/>
                </a:cubicBezTo>
                <a:cubicBezTo>
                  <a:pt x="61" y="95"/>
                  <a:pt x="61" y="95"/>
                  <a:pt x="61" y="95"/>
                </a:cubicBezTo>
                <a:cubicBezTo>
                  <a:pt x="61" y="95"/>
                  <a:pt x="61" y="95"/>
                  <a:pt x="61" y="95"/>
                </a:cubicBezTo>
                <a:cubicBezTo>
                  <a:pt x="61" y="95"/>
                  <a:pt x="61" y="94"/>
                  <a:pt x="61" y="94"/>
                </a:cubicBezTo>
                <a:close/>
                <a:moveTo>
                  <a:pt x="62" y="98"/>
                </a:moveTo>
                <a:cubicBezTo>
                  <a:pt x="62" y="98"/>
                  <a:pt x="61" y="98"/>
                  <a:pt x="61" y="98"/>
                </a:cubicBezTo>
                <a:cubicBezTo>
                  <a:pt x="61" y="98"/>
                  <a:pt x="61" y="98"/>
                  <a:pt x="62" y="98"/>
                </a:cubicBezTo>
                <a:close/>
                <a:moveTo>
                  <a:pt x="61" y="98"/>
                </a:moveTo>
                <a:cubicBezTo>
                  <a:pt x="61" y="99"/>
                  <a:pt x="60" y="99"/>
                  <a:pt x="60" y="99"/>
                </a:cubicBezTo>
                <a:cubicBezTo>
                  <a:pt x="60" y="99"/>
                  <a:pt x="60" y="99"/>
                  <a:pt x="59" y="99"/>
                </a:cubicBezTo>
                <a:cubicBezTo>
                  <a:pt x="59" y="99"/>
                  <a:pt x="59" y="99"/>
                  <a:pt x="59" y="98"/>
                </a:cubicBezTo>
                <a:cubicBezTo>
                  <a:pt x="60" y="98"/>
                  <a:pt x="60" y="98"/>
                  <a:pt x="61" y="98"/>
                </a:cubicBezTo>
                <a:close/>
                <a:moveTo>
                  <a:pt x="59" y="114"/>
                </a:moveTo>
                <a:cubicBezTo>
                  <a:pt x="59" y="114"/>
                  <a:pt x="59" y="114"/>
                  <a:pt x="59" y="114"/>
                </a:cubicBezTo>
                <a:cubicBezTo>
                  <a:pt x="59" y="114"/>
                  <a:pt x="59" y="114"/>
                  <a:pt x="59" y="114"/>
                </a:cubicBezTo>
                <a:cubicBezTo>
                  <a:pt x="59" y="114"/>
                  <a:pt x="59" y="114"/>
                  <a:pt x="59" y="114"/>
                </a:cubicBezTo>
                <a:close/>
                <a:moveTo>
                  <a:pt x="59" y="114"/>
                </a:moveTo>
                <a:cubicBezTo>
                  <a:pt x="59" y="114"/>
                  <a:pt x="59" y="114"/>
                  <a:pt x="59" y="115"/>
                </a:cubicBezTo>
                <a:cubicBezTo>
                  <a:pt x="59" y="115"/>
                  <a:pt x="59" y="115"/>
                  <a:pt x="59" y="115"/>
                </a:cubicBezTo>
                <a:cubicBezTo>
                  <a:pt x="59" y="115"/>
                  <a:pt x="59" y="115"/>
                  <a:pt x="59" y="115"/>
                </a:cubicBezTo>
                <a:cubicBezTo>
                  <a:pt x="59" y="115"/>
                  <a:pt x="59" y="114"/>
                  <a:pt x="59" y="114"/>
                </a:cubicBezTo>
                <a:close/>
                <a:moveTo>
                  <a:pt x="57" y="99"/>
                </a:moveTo>
                <a:cubicBezTo>
                  <a:pt x="57" y="99"/>
                  <a:pt x="57" y="99"/>
                  <a:pt x="57" y="100"/>
                </a:cubicBezTo>
                <a:cubicBezTo>
                  <a:pt x="57" y="99"/>
                  <a:pt x="57" y="99"/>
                  <a:pt x="56" y="99"/>
                </a:cubicBezTo>
                <a:cubicBezTo>
                  <a:pt x="56" y="99"/>
                  <a:pt x="56" y="100"/>
                  <a:pt x="56" y="100"/>
                </a:cubicBezTo>
                <a:cubicBezTo>
                  <a:pt x="56" y="100"/>
                  <a:pt x="56" y="100"/>
                  <a:pt x="56" y="100"/>
                </a:cubicBezTo>
                <a:cubicBezTo>
                  <a:pt x="56" y="99"/>
                  <a:pt x="57" y="98"/>
                  <a:pt x="57" y="99"/>
                </a:cubicBezTo>
                <a:close/>
                <a:moveTo>
                  <a:pt x="57" y="116"/>
                </a:moveTo>
                <a:cubicBezTo>
                  <a:pt x="57" y="116"/>
                  <a:pt x="57" y="116"/>
                  <a:pt x="57" y="116"/>
                </a:cubicBezTo>
                <a:cubicBezTo>
                  <a:pt x="57" y="116"/>
                  <a:pt x="56" y="116"/>
                  <a:pt x="56" y="115"/>
                </a:cubicBezTo>
                <a:cubicBezTo>
                  <a:pt x="57" y="116"/>
                  <a:pt x="57" y="116"/>
                  <a:pt x="57" y="116"/>
                </a:cubicBezTo>
                <a:close/>
                <a:moveTo>
                  <a:pt x="56" y="115"/>
                </a:moveTo>
                <a:cubicBezTo>
                  <a:pt x="56" y="116"/>
                  <a:pt x="56" y="116"/>
                  <a:pt x="56" y="116"/>
                </a:cubicBezTo>
                <a:cubicBezTo>
                  <a:pt x="56" y="116"/>
                  <a:pt x="56" y="116"/>
                  <a:pt x="56" y="116"/>
                </a:cubicBezTo>
                <a:cubicBezTo>
                  <a:pt x="56" y="116"/>
                  <a:pt x="56" y="116"/>
                  <a:pt x="56" y="115"/>
                </a:cubicBezTo>
                <a:close/>
                <a:moveTo>
                  <a:pt x="54" y="100"/>
                </a:moveTo>
                <a:cubicBezTo>
                  <a:pt x="54" y="101"/>
                  <a:pt x="53" y="101"/>
                  <a:pt x="53" y="100"/>
                </a:cubicBezTo>
                <a:cubicBezTo>
                  <a:pt x="53" y="100"/>
                  <a:pt x="53" y="100"/>
                  <a:pt x="54" y="100"/>
                </a:cubicBezTo>
                <a:close/>
                <a:moveTo>
                  <a:pt x="54" y="117"/>
                </a:moveTo>
                <a:cubicBezTo>
                  <a:pt x="53" y="117"/>
                  <a:pt x="53" y="118"/>
                  <a:pt x="52" y="118"/>
                </a:cubicBezTo>
                <a:cubicBezTo>
                  <a:pt x="52" y="117"/>
                  <a:pt x="53" y="117"/>
                  <a:pt x="54" y="117"/>
                </a:cubicBezTo>
                <a:cubicBezTo>
                  <a:pt x="54" y="117"/>
                  <a:pt x="54" y="117"/>
                  <a:pt x="54" y="117"/>
                </a:cubicBezTo>
                <a:cubicBezTo>
                  <a:pt x="54" y="117"/>
                  <a:pt x="54" y="117"/>
                  <a:pt x="54" y="117"/>
                </a:cubicBezTo>
                <a:close/>
                <a:moveTo>
                  <a:pt x="54" y="117"/>
                </a:moveTo>
                <a:cubicBezTo>
                  <a:pt x="54" y="117"/>
                  <a:pt x="54" y="117"/>
                  <a:pt x="54" y="117"/>
                </a:cubicBezTo>
                <a:cubicBezTo>
                  <a:pt x="54" y="117"/>
                  <a:pt x="54" y="117"/>
                  <a:pt x="54" y="117"/>
                </a:cubicBezTo>
                <a:close/>
                <a:moveTo>
                  <a:pt x="54" y="101"/>
                </a:moveTo>
                <a:cubicBezTo>
                  <a:pt x="54" y="101"/>
                  <a:pt x="54" y="101"/>
                  <a:pt x="54" y="100"/>
                </a:cubicBezTo>
                <a:cubicBezTo>
                  <a:pt x="54" y="100"/>
                  <a:pt x="53" y="100"/>
                  <a:pt x="53" y="100"/>
                </a:cubicBezTo>
                <a:cubicBezTo>
                  <a:pt x="53" y="100"/>
                  <a:pt x="54" y="100"/>
                  <a:pt x="54" y="99"/>
                </a:cubicBezTo>
                <a:cubicBezTo>
                  <a:pt x="54" y="100"/>
                  <a:pt x="54" y="100"/>
                  <a:pt x="54" y="100"/>
                </a:cubicBezTo>
                <a:cubicBezTo>
                  <a:pt x="55" y="99"/>
                  <a:pt x="55" y="100"/>
                  <a:pt x="56" y="99"/>
                </a:cubicBezTo>
                <a:cubicBezTo>
                  <a:pt x="56" y="99"/>
                  <a:pt x="56" y="99"/>
                  <a:pt x="56" y="100"/>
                </a:cubicBezTo>
                <a:cubicBezTo>
                  <a:pt x="55" y="99"/>
                  <a:pt x="55" y="100"/>
                  <a:pt x="55" y="100"/>
                </a:cubicBezTo>
                <a:cubicBezTo>
                  <a:pt x="55" y="100"/>
                  <a:pt x="55" y="101"/>
                  <a:pt x="55" y="101"/>
                </a:cubicBezTo>
                <a:cubicBezTo>
                  <a:pt x="55" y="101"/>
                  <a:pt x="54" y="101"/>
                  <a:pt x="54" y="101"/>
                </a:cubicBezTo>
                <a:close/>
                <a:moveTo>
                  <a:pt x="55" y="121"/>
                </a:moveTo>
                <a:cubicBezTo>
                  <a:pt x="55" y="121"/>
                  <a:pt x="55" y="121"/>
                  <a:pt x="55" y="121"/>
                </a:cubicBezTo>
                <a:cubicBezTo>
                  <a:pt x="55" y="121"/>
                  <a:pt x="55" y="121"/>
                  <a:pt x="55" y="121"/>
                </a:cubicBezTo>
                <a:cubicBezTo>
                  <a:pt x="55" y="121"/>
                  <a:pt x="55" y="121"/>
                  <a:pt x="55" y="121"/>
                </a:cubicBezTo>
                <a:cubicBezTo>
                  <a:pt x="55" y="121"/>
                  <a:pt x="55" y="121"/>
                  <a:pt x="55" y="121"/>
                </a:cubicBezTo>
                <a:cubicBezTo>
                  <a:pt x="55" y="121"/>
                  <a:pt x="55" y="121"/>
                  <a:pt x="55" y="121"/>
                </a:cubicBezTo>
                <a:close/>
                <a:moveTo>
                  <a:pt x="56" y="125"/>
                </a:moveTo>
                <a:cubicBezTo>
                  <a:pt x="55" y="125"/>
                  <a:pt x="55" y="125"/>
                  <a:pt x="55" y="125"/>
                </a:cubicBezTo>
                <a:cubicBezTo>
                  <a:pt x="55" y="125"/>
                  <a:pt x="56" y="124"/>
                  <a:pt x="56" y="124"/>
                </a:cubicBezTo>
                <a:cubicBezTo>
                  <a:pt x="56" y="124"/>
                  <a:pt x="56" y="125"/>
                  <a:pt x="56" y="125"/>
                </a:cubicBezTo>
                <a:cubicBezTo>
                  <a:pt x="56" y="125"/>
                  <a:pt x="56" y="125"/>
                  <a:pt x="56" y="125"/>
                </a:cubicBezTo>
                <a:close/>
                <a:moveTo>
                  <a:pt x="56" y="120"/>
                </a:moveTo>
                <a:cubicBezTo>
                  <a:pt x="56" y="120"/>
                  <a:pt x="57" y="120"/>
                  <a:pt x="57" y="120"/>
                </a:cubicBezTo>
                <a:cubicBezTo>
                  <a:pt x="57" y="120"/>
                  <a:pt x="56" y="120"/>
                  <a:pt x="56" y="120"/>
                </a:cubicBezTo>
                <a:close/>
                <a:moveTo>
                  <a:pt x="57" y="124"/>
                </a:moveTo>
                <a:cubicBezTo>
                  <a:pt x="57" y="124"/>
                  <a:pt x="57" y="124"/>
                  <a:pt x="56" y="124"/>
                </a:cubicBezTo>
                <a:cubicBezTo>
                  <a:pt x="57" y="124"/>
                  <a:pt x="57" y="124"/>
                  <a:pt x="57" y="124"/>
                </a:cubicBezTo>
                <a:cubicBezTo>
                  <a:pt x="57" y="124"/>
                  <a:pt x="57" y="124"/>
                  <a:pt x="57" y="124"/>
                </a:cubicBezTo>
                <a:cubicBezTo>
                  <a:pt x="57" y="124"/>
                  <a:pt x="57" y="124"/>
                  <a:pt x="57" y="124"/>
                </a:cubicBezTo>
                <a:close/>
                <a:moveTo>
                  <a:pt x="57" y="124"/>
                </a:moveTo>
                <a:cubicBezTo>
                  <a:pt x="57" y="124"/>
                  <a:pt x="57" y="124"/>
                  <a:pt x="57" y="124"/>
                </a:cubicBezTo>
                <a:cubicBezTo>
                  <a:pt x="57" y="124"/>
                  <a:pt x="57" y="124"/>
                  <a:pt x="57" y="124"/>
                </a:cubicBezTo>
                <a:cubicBezTo>
                  <a:pt x="57" y="124"/>
                  <a:pt x="57" y="124"/>
                  <a:pt x="57" y="124"/>
                </a:cubicBezTo>
                <a:cubicBezTo>
                  <a:pt x="57" y="124"/>
                  <a:pt x="57" y="124"/>
                  <a:pt x="57" y="124"/>
                </a:cubicBezTo>
                <a:close/>
                <a:moveTo>
                  <a:pt x="58" y="117"/>
                </a:moveTo>
                <a:cubicBezTo>
                  <a:pt x="57" y="117"/>
                  <a:pt x="58" y="116"/>
                  <a:pt x="58" y="116"/>
                </a:cubicBezTo>
                <a:cubicBezTo>
                  <a:pt x="57" y="116"/>
                  <a:pt x="56" y="116"/>
                  <a:pt x="55" y="116"/>
                </a:cubicBezTo>
                <a:cubicBezTo>
                  <a:pt x="56" y="116"/>
                  <a:pt x="56" y="116"/>
                  <a:pt x="57" y="116"/>
                </a:cubicBezTo>
                <a:cubicBezTo>
                  <a:pt x="57" y="116"/>
                  <a:pt x="57" y="116"/>
                  <a:pt x="57" y="116"/>
                </a:cubicBezTo>
                <a:cubicBezTo>
                  <a:pt x="57" y="116"/>
                  <a:pt x="57" y="116"/>
                  <a:pt x="57" y="116"/>
                </a:cubicBezTo>
                <a:cubicBezTo>
                  <a:pt x="57" y="116"/>
                  <a:pt x="57" y="116"/>
                  <a:pt x="58" y="116"/>
                </a:cubicBezTo>
                <a:cubicBezTo>
                  <a:pt x="57" y="115"/>
                  <a:pt x="58" y="115"/>
                  <a:pt x="58" y="115"/>
                </a:cubicBezTo>
                <a:cubicBezTo>
                  <a:pt x="58" y="115"/>
                  <a:pt x="58" y="116"/>
                  <a:pt x="58" y="116"/>
                </a:cubicBezTo>
                <a:cubicBezTo>
                  <a:pt x="58" y="116"/>
                  <a:pt x="58" y="116"/>
                  <a:pt x="58" y="116"/>
                </a:cubicBezTo>
                <a:cubicBezTo>
                  <a:pt x="58" y="116"/>
                  <a:pt x="58" y="116"/>
                  <a:pt x="58" y="117"/>
                </a:cubicBezTo>
                <a:cubicBezTo>
                  <a:pt x="58" y="117"/>
                  <a:pt x="58" y="117"/>
                  <a:pt x="58" y="117"/>
                </a:cubicBezTo>
                <a:close/>
                <a:moveTo>
                  <a:pt x="58" y="123"/>
                </a:moveTo>
                <a:cubicBezTo>
                  <a:pt x="58" y="123"/>
                  <a:pt x="58" y="123"/>
                  <a:pt x="58" y="123"/>
                </a:cubicBezTo>
                <a:cubicBezTo>
                  <a:pt x="58" y="123"/>
                  <a:pt x="58" y="123"/>
                  <a:pt x="58" y="123"/>
                </a:cubicBezTo>
                <a:cubicBezTo>
                  <a:pt x="58" y="123"/>
                  <a:pt x="58" y="123"/>
                  <a:pt x="58" y="123"/>
                </a:cubicBezTo>
                <a:cubicBezTo>
                  <a:pt x="58" y="123"/>
                  <a:pt x="59" y="123"/>
                  <a:pt x="59" y="123"/>
                </a:cubicBezTo>
                <a:cubicBezTo>
                  <a:pt x="59" y="123"/>
                  <a:pt x="59" y="123"/>
                  <a:pt x="59" y="123"/>
                </a:cubicBezTo>
                <a:cubicBezTo>
                  <a:pt x="59" y="123"/>
                  <a:pt x="59" y="123"/>
                  <a:pt x="59" y="123"/>
                </a:cubicBezTo>
                <a:cubicBezTo>
                  <a:pt x="59" y="123"/>
                  <a:pt x="58" y="123"/>
                  <a:pt x="58" y="123"/>
                </a:cubicBezTo>
                <a:close/>
                <a:moveTo>
                  <a:pt x="59" y="117"/>
                </a:moveTo>
                <a:cubicBezTo>
                  <a:pt x="59" y="117"/>
                  <a:pt x="59" y="117"/>
                  <a:pt x="59" y="117"/>
                </a:cubicBezTo>
                <a:cubicBezTo>
                  <a:pt x="59" y="117"/>
                  <a:pt x="58" y="117"/>
                  <a:pt x="58" y="117"/>
                </a:cubicBezTo>
                <a:cubicBezTo>
                  <a:pt x="58" y="117"/>
                  <a:pt x="59" y="117"/>
                  <a:pt x="60" y="117"/>
                </a:cubicBezTo>
                <a:cubicBezTo>
                  <a:pt x="60" y="117"/>
                  <a:pt x="60" y="117"/>
                  <a:pt x="59" y="117"/>
                </a:cubicBezTo>
                <a:close/>
                <a:moveTo>
                  <a:pt x="60" y="116"/>
                </a:moveTo>
                <a:cubicBezTo>
                  <a:pt x="59" y="116"/>
                  <a:pt x="60" y="116"/>
                  <a:pt x="59" y="116"/>
                </a:cubicBezTo>
                <a:cubicBezTo>
                  <a:pt x="59" y="116"/>
                  <a:pt x="59" y="116"/>
                  <a:pt x="59" y="117"/>
                </a:cubicBezTo>
                <a:cubicBezTo>
                  <a:pt x="59" y="116"/>
                  <a:pt x="59" y="116"/>
                  <a:pt x="59" y="116"/>
                </a:cubicBezTo>
                <a:cubicBezTo>
                  <a:pt x="59" y="116"/>
                  <a:pt x="59" y="116"/>
                  <a:pt x="58" y="116"/>
                </a:cubicBezTo>
                <a:cubicBezTo>
                  <a:pt x="59" y="116"/>
                  <a:pt x="59" y="116"/>
                  <a:pt x="59" y="116"/>
                </a:cubicBezTo>
                <a:cubicBezTo>
                  <a:pt x="59" y="116"/>
                  <a:pt x="59" y="116"/>
                  <a:pt x="59" y="116"/>
                </a:cubicBezTo>
                <a:cubicBezTo>
                  <a:pt x="60" y="115"/>
                  <a:pt x="60" y="115"/>
                  <a:pt x="60" y="115"/>
                </a:cubicBezTo>
                <a:cubicBezTo>
                  <a:pt x="60" y="116"/>
                  <a:pt x="60" y="116"/>
                  <a:pt x="60" y="116"/>
                </a:cubicBezTo>
                <a:cubicBezTo>
                  <a:pt x="60" y="116"/>
                  <a:pt x="60" y="116"/>
                  <a:pt x="60" y="116"/>
                </a:cubicBezTo>
                <a:close/>
                <a:moveTo>
                  <a:pt x="60" y="123"/>
                </a:moveTo>
                <a:cubicBezTo>
                  <a:pt x="60" y="123"/>
                  <a:pt x="60" y="123"/>
                  <a:pt x="61" y="123"/>
                </a:cubicBezTo>
                <a:cubicBezTo>
                  <a:pt x="61" y="123"/>
                  <a:pt x="61" y="123"/>
                  <a:pt x="61" y="123"/>
                </a:cubicBezTo>
                <a:cubicBezTo>
                  <a:pt x="60" y="123"/>
                  <a:pt x="60" y="123"/>
                  <a:pt x="60" y="123"/>
                </a:cubicBezTo>
                <a:close/>
                <a:moveTo>
                  <a:pt x="62" y="118"/>
                </a:moveTo>
                <a:cubicBezTo>
                  <a:pt x="62" y="118"/>
                  <a:pt x="63" y="118"/>
                  <a:pt x="63" y="117"/>
                </a:cubicBezTo>
                <a:cubicBezTo>
                  <a:pt x="63" y="117"/>
                  <a:pt x="62" y="118"/>
                  <a:pt x="63" y="118"/>
                </a:cubicBezTo>
                <a:cubicBezTo>
                  <a:pt x="63" y="118"/>
                  <a:pt x="63" y="117"/>
                  <a:pt x="64" y="118"/>
                </a:cubicBezTo>
                <a:cubicBezTo>
                  <a:pt x="64" y="118"/>
                  <a:pt x="64" y="118"/>
                  <a:pt x="64" y="118"/>
                </a:cubicBezTo>
                <a:cubicBezTo>
                  <a:pt x="63" y="118"/>
                  <a:pt x="63" y="118"/>
                  <a:pt x="63" y="118"/>
                </a:cubicBezTo>
                <a:cubicBezTo>
                  <a:pt x="63" y="118"/>
                  <a:pt x="63" y="118"/>
                  <a:pt x="63" y="118"/>
                </a:cubicBezTo>
                <a:cubicBezTo>
                  <a:pt x="63" y="118"/>
                  <a:pt x="62" y="118"/>
                  <a:pt x="62" y="118"/>
                </a:cubicBezTo>
                <a:close/>
                <a:moveTo>
                  <a:pt x="63" y="123"/>
                </a:moveTo>
                <a:cubicBezTo>
                  <a:pt x="63" y="123"/>
                  <a:pt x="63" y="123"/>
                  <a:pt x="63" y="123"/>
                </a:cubicBezTo>
                <a:cubicBezTo>
                  <a:pt x="63" y="123"/>
                  <a:pt x="63" y="123"/>
                  <a:pt x="63" y="123"/>
                </a:cubicBezTo>
                <a:cubicBezTo>
                  <a:pt x="63" y="123"/>
                  <a:pt x="63" y="123"/>
                  <a:pt x="63" y="123"/>
                </a:cubicBezTo>
                <a:close/>
                <a:moveTo>
                  <a:pt x="63" y="122"/>
                </a:moveTo>
                <a:cubicBezTo>
                  <a:pt x="63" y="122"/>
                  <a:pt x="63" y="122"/>
                  <a:pt x="63" y="122"/>
                </a:cubicBezTo>
                <a:cubicBezTo>
                  <a:pt x="63" y="122"/>
                  <a:pt x="63" y="122"/>
                  <a:pt x="62" y="122"/>
                </a:cubicBezTo>
                <a:cubicBezTo>
                  <a:pt x="63" y="122"/>
                  <a:pt x="63" y="122"/>
                  <a:pt x="63" y="122"/>
                </a:cubicBezTo>
                <a:close/>
                <a:moveTo>
                  <a:pt x="63" y="124"/>
                </a:moveTo>
                <a:cubicBezTo>
                  <a:pt x="63" y="124"/>
                  <a:pt x="63" y="124"/>
                  <a:pt x="63" y="124"/>
                </a:cubicBezTo>
                <a:cubicBezTo>
                  <a:pt x="63" y="124"/>
                  <a:pt x="62" y="124"/>
                  <a:pt x="62" y="124"/>
                </a:cubicBezTo>
                <a:cubicBezTo>
                  <a:pt x="63" y="123"/>
                  <a:pt x="63" y="123"/>
                  <a:pt x="64" y="123"/>
                </a:cubicBezTo>
                <a:cubicBezTo>
                  <a:pt x="64" y="123"/>
                  <a:pt x="64" y="123"/>
                  <a:pt x="64" y="123"/>
                </a:cubicBezTo>
                <a:cubicBezTo>
                  <a:pt x="63" y="124"/>
                  <a:pt x="63" y="124"/>
                  <a:pt x="63" y="124"/>
                </a:cubicBezTo>
                <a:close/>
                <a:moveTo>
                  <a:pt x="66" y="123"/>
                </a:moveTo>
                <a:cubicBezTo>
                  <a:pt x="66" y="122"/>
                  <a:pt x="67" y="122"/>
                  <a:pt x="67" y="122"/>
                </a:cubicBezTo>
                <a:cubicBezTo>
                  <a:pt x="67" y="123"/>
                  <a:pt x="66" y="123"/>
                  <a:pt x="66" y="123"/>
                </a:cubicBezTo>
                <a:close/>
                <a:moveTo>
                  <a:pt x="66" y="117"/>
                </a:moveTo>
                <a:cubicBezTo>
                  <a:pt x="66" y="117"/>
                  <a:pt x="66" y="117"/>
                  <a:pt x="66" y="117"/>
                </a:cubicBezTo>
                <a:cubicBezTo>
                  <a:pt x="66" y="117"/>
                  <a:pt x="66" y="117"/>
                  <a:pt x="66" y="117"/>
                </a:cubicBezTo>
                <a:cubicBezTo>
                  <a:pt x="66" y="117"/>
                  <a:pt x="66" y="117"/>
                  <a:pt x="66" y="117"/>
                </a:cubicBezTo>
                <a:cubicBezTo>
                  <a:pt x="66" y="117"/>
                  <a:pt x="66" y="117"/>
                  <a:pt x="66" y="117"/>
                </a:cubicBezTo>
                <a:close/>
                <a:moveTo>
                  <a:pt x="66" y="117"/>
                </a:moveTo>
                <a:cubicBezTo>
                  <a:pt x="66" y="117"/>
                  <a:pt x="67" y="118"/>
                  <a:pt x="67" y="118"/>
                </a:cubicBezTo>
                <a:cubicBezTo>
                  <a:pt x="66" y="118"/>
                  <a:pt x="66" y="118"/>
                  <a:pt x="66" y="117"/>
                </a:cubicBezTo>
                <a:close/>
                <a:moveTo>
                  <a:pt x="67" y="117"/>
                </a:moveTo>
                <a:cubicBezTo>
                  <a:pt x="67" y="117"/>
                  <a:pt x="67" y="117"/>
                  <a:pt x="67" y="117"/>
                </a:cubicBezTo>
                <a:cubicBezTo>
                  <a:pt x="67" y="117"/>
                  <a:pt x="67" y="117"/>
                  <a:pt x="67" y="118"/>
                </a:cubicBezTo>
                <a:cubicBezTo>
                  <a:pt x="67" y="118"/>
                  <a:pt x="67" y="118"/>
                  <a:pt x="67" y="117"/>
                </a:cubicBezTo>
                <a:close/>
                <a:moveTo>
                  <a:pt x="68" y="117"/>
                </a:moveTo>
                <a:cubicBezTo>
                  <a:pt x="68" y="117"/>
                  <a:pt x="68" y="117"/>
                  <a:pt x="68" y="117"/>
                </a:cubicBezTo>
                <a:cubicBezTo>
                  <a:pt x="67" y="117"/>
                  <a:pt x="67" y="117"/>
                  <a:pt x="67" y="117"/>
                </a:cubicBezTo>
                <a:cubicBezTo>
                  <a:pt x="68" y="117"/>
                  <a:pt x="68" y="117"/>
                  <a:pt x="68" y="117"/>
                </a:cubicBezTo>
                <a:cubicBezTo>
                  <a:pt x="68" y="117"/>
                  <a:pt x="68" y="117"/>
                  <a:pt x="68" y="117"/>
                </a:cubicBezTo>
                <a:close/>
                <a:moveTo>
                  <a:pt x="69" y="117"/>
                </a:moveTo>
                <a:cubicBezTo>
                  <a:pt x="69" y="117"/>
                  <a:pt x="69" y="117"/>
                  <a:pt x="68" y="117"/>
                </a:cubicBezTo>
                <a:cubicBezTo>
                  <a:pt x="69" y="117"/>
                  <a:pt x="69" y="117"/>
                  <a:pt x="69" y="117"/>
                </a:cubicBezTo>
                <a:cubicBezTo>
                  <a:pt x="69" y="117"/>
                  <a:pt x="69" y="117"/>
                  <a:pt x="69" y="117"/>
                </a:cubicBezTo>
                <a:close/>
                <a:moveTo>
                  <a:pt x="69" y="122"/>
                </a:moveTo>
                <a:cubicBezTo>
                  <a:pt x="69" y="122"/>
                  <a:pt x="69" y="122"/>
                  <a:pt x="69" y="122"/>
                </a:cubicBezTo>
                <a:cubicBezTo>
                  <a:pt x="69" y="122"/>
                  <a:pt x="69" y="122"/>
                  <a:pt x="69" y="122"/>
                </a:cubicBezTo>
                <a:cubicBezTo>
                  <a:pt x="69" y="122"/>
                  <a:pt x="69" y="122"/>
                  <a:pt x="69" y="122"/>
                </a:cubicBezTo>
                <a:close/>
                <a:moveTo>
                  <a:pt x="69" y="123"/>
                </a:moveTo>
                <a:cubicBezTo>
                  <a:pt x="69" y="122"/>
                  <a:pt x="69" y="122"/>
                  <a:pt x="69" y="122"/>
                </a:cubicBezTo>
                <a:cubicBezTo>
                  <a:pt x="69" y="122"/>
                  <a:pt x="70" y="122"/>
                  <a:pt x="70" y="122"/>
                </a:cubicBezTo>
                <a:cubicBezTo>
                  <a:pt x="70" y="122"/>
                  <a:pt x="70" y="122"/>
                  <a:pt x="70" y="122"/>
                </a:cubicBezTo>
                <a:cubicBezTo>
                  <a:pt x="70" y="123"/>
                  <a:pt x="69" y="123"/>
                  <a:pt x="69" y="123"/>
                </a:cubicBezTo>
                <a:close/>
                <a:moveTo>
                  <a:pt x="69" y="117"/>
                </a:moveTo>
                <a:cubicBezTo>
                  <a:pt x="69" y="117"/>
                  <a:pt x="69" y="117"/>
                  <a:pt x="69" y="117"/>
                </a:cubicBezTo>
                <a:cubicBezTo>
                  <a:pt x="70" y="117"/>
                  <a:pt x="70" y="117"/>
                  <a:pt x="70" y="117"/>
                </a:cubicBezTo>
                <a:cubicBezTo>
                  <a:pt x="70" y="117"/>
                  <a:pt x="70" y="117"/>
                  <a:pt x="70" y="117"/>
                </a:cubicBezTo>
                <a:cubicBezTo>
                  <a:pt x="69" y="117"/>
                  <a:pt x="69" y="117"/>
                  <a:pt x="69" y="117"/>
                </a:cubicBezTo>
                <a:close/>
                <a:moveTo>
                  <a:pt x="70" y="117"/>
                </a:moveTo>
                <a:cubicBezTo>
                  <a:pt x="70" y="117"/>
                  <a:pt x="70" y="117"/>
                  <a:pt x="70" y="117"/>
                </a:cubicBezTo>
                <a:cubicBezTo>
                  <a:pt x="70" y="117"/>
                  <a:pt x="70" y="117"/>
                  <a:pt x="70" y="117"/>
                </a:cubicBezTo>
                <a:cubicBezTo>
                  <a:pt x="70" y="117"/>
                  <a:pt x="70" y="117"/>
                  <a:pt x="70" y="117"/>
                </a:cubicBezTo>
                <a:close/>
                <a:moveTo>
                  <a:pt x="71" y="117"/>
                </a:moveTo>
                <a:cubicBezTo>
                  <a:pt x="71" y="117"/>
                  <a:pt x="71" y="117"/>
                  <a:pt x="71" y="117"/>
                </a:cubicBezTo>
                <a:cubicBezTo>
                  <a:pt x="71" y="117"/>
                  <a:pt x="71" y="117"/>
                  <a:pt x="71" y="116"/>
                </a:cubicBezTo>
                <a:cubicBezTo>
                  <a:pt x="71" y="116"/>
                  <a:pt x="71" y="116"/>
                  <a:pt x="72" y="116"/>
                </a:cubicBezTo>
                <a:cubicBezTo>
                  <a:pt x="71" y="116"/>
                  <a:pt x="71" y="117"/>
                  <a:pt x="71" y="117"/>
                </a:cubicBezTo>
                <a:close/>
                <a:moveTo>
                  <a:pt x="73" y="114"/>
                </a:moveTo>
                <a:cubicBezTo>
                  <a:pt x="73" y="114"/>
                  <a:pt x="73" y="114"/>
                  <a:pt x="73" y="114"/>
                </a:cubicBezTo>
                <a:cubicBezTo>
                  <a:pt x="73" y="114"/>
                  <a:pt x="73" y="114"/>
                  <a:pt x="73" y="114"/>
                </a:cubicBezTo>
                <a:cubicBezTo>
                  <a:pt x="73" y="114"/>
                  <a:pt x="73" y="114"/>
                  <a:pt x="73" y="114"/>
                </a:cubicBezTo>
                <a:close/>
                <a:moveTo>
                  <a:pt x="74" y="121"/>
                </a:moveTo>
                <a:cubicBezTo>
                  <a:pt x="74" y="121"/>
                  <a:pt x="74" y="121"/>
                  <a:pt x="75" y="120"/>
                </a:cubicBezTo>
                <a:cubicBezTo>
                  <a:pt x="75" y="120"/>
                  <a:pt x="75" y="120"/>
                  <a:pt x="75" y="120"/>
                </a:cubicBezTo>
                <a:cubicBezTo>
                  <a:pt x="74" y="121"/>
                  <a:pt x="74" y="121"/>
                  <a:pt x="74" y="121"/>
                </a:cubicBezTo>
                <a:close/>
                <a:moveTo>
                  <a:pt x="86" y="111"/>
                </a:moveTo>
                <a:cubicBezTo>
                  <a:pt x="86" y="111"/>
                  <a:pt x="86" y="111"/>
                  <a:pt x="86" y="111"/>
                </a:cubicBezTo>
                <a:cubicBezTo>
                  <a:pt x="86" y="111"/>
                  <a:pt x="86" y="111"/>
                  <a:pt x="86" y="111"/>
                </a:cubicBezTo>
                <a:cubicBezTo>
                  <a:pt x="86" y="111"/>
                  <a:pt x="86" y="111"/>
                  <a:pt x="86" y="111"/>
                </a:cubicBezTo>
                <a:close/>
                <a:moveTo>
                  <a:pt x="86" y="111"/>
                </a:moveTo>
                <a:cubicBezTo>
                  <a:pt x="86" y="111"/>
                  <a:pt x="86" y="111"/>
                  <a:pt x="86" y="111"/>
                </a:cubicBezTo>
                <a:cubicBezTo>
                  <a:pt x="87" y="111"/>
                  <a:pt x="87" y="111"/>
                  <a:pt x="87" y="111"/>
                </a:cubicBezTo>
                <a:cubicBezTo>
                  <a:pt x="87" y="111"/>
                  <a:pt x="87" y="111"/>
                  <a:pt x="86" y="111"/>
                </a:cubicBezTo>
                <a:close/>
                <a:moveTo>
                  <a:pt x="85" y="110"/>
                </a:moveTo>
                <a:cubicBezTo>
                  <a:pt x="85" y="111"/>
                  <a:pt x="85" y="111"/>
                  <a:pt x="84" y="111"/>
                </a:cubicBezTo>
                <a:cubicBezTo>
                  <a:pt x="84" y="111"/>
                  <a:pt x="85" y="110"/>
                  <a:pt x="84" y="110"/>
                </a:cubicBezTo>
                <a:cubicBezTo>
                  <a:pt x="84" y="110"/>
                  <a:pt x="84" y="111"/>
                  <a:pt x="84" y="111"/>
                </a:cubicBezTo>
                <a:cubicBezTo>
                  <a:pt x="84" y="110"/>
                  <a:pt x="84" y="110"/>
                  <a:pt x="84" y="110"/>
                </a:cubicBezTo>
                <a:cubicBezTo>
                  <a:pt x="84" y="111"/>
                  <a:pt x="84" y="110"/>
                  <a:pt x="83" y="111"/>
                </a:cubicBezTo>
                <a:cubicBezTo>
                  <a:pt x="83" y="111"/>
                  <a:pt x="83" y="111"/>
                  <a:pt x="83" y="111"/>
                </a:cubicBezTo>
                <a:cubicBezTo>
                  <a:pt x="83" y="111"/>
                  <a:pt x="82" y="112"/>
                  <a:pt x="81" y="111"/>
                </a:cubicBezTo>
                <a:cubicBezTo>
                  <a:pt x="81" y="112"/>
                  <a:pt x="81" y="112"/>
                  <a:pt x="81" y="112"/>
                </a:cubicBezTo>
                <a:cubicBezTo>
                  <a:pt x="81" y="112"/>
                  <a:pt x="81" y="112"/>
                  <a:pt x="80" y="112"/>
                </a:cubicBezTo>
                <a:cubicBezTo>
                  <a:pt x="80" y="112"/>
                  <a:pt x="80" y="112"/>
                  <a:pt x="80" y="112"/>
                </a:cubicBezTo>
                <a:cubicBezTo>
                  <a:pt x="78" y="111"/>
                  <a:pt x="77" y="113"/>
                  <a:pt x="74" y="113"/>
                </a:cubicBezTo>
                <a:cubicBezTo>
                  <a:pt x="74" y="113"/>
                  <a:pt x="74" y="114"/>
                  <a:pt x="73" y="113"/>
                </a:cubicBezTo>
                <a:cubicBezTo>
                  <a:pt x="73" y="113"/>
                  <a:pt x="73" y="114"/>
                  <a:pt x="73" y="114"/>
                </a:cubicBezTo>
                <a:cubicBezTo>
                  <a:pt x="73" y="114"/>
                  <a:pt x="73" y="114"/>
                  <a:pt x="73" y="114"/>
                </a:cubicBezTo>
                <a:cubicBezTo>
                  <a:pt x="73" y="114"/>
                  <a:pt x="73" y="113"/>
                  <a:pt x="73" y="113"/>
                </a:cubicBezTo>
                <a:cubicBezTo>
                  <a:pt x="72" y="113"/>
                  <a:pt x="73" y="114"/>
                  <a:pt x="72" y="114"/>
                </a:cubicBezTo>
                <a:cubicBezTo>
                  <a:pt x="72" y="114"/>
                  <a:pt x="72" y="114"/>
                  <a:pt x="72" y="114"/>
                </a:cubicBezTo>
                <a:cubicBezTo>
                  <a:pt x="72" y="114"/>
                  <a:pt x="72" y="114"/>
                  <a:pt x="72" y="114"/>
                </a:cubicBezTo>
                <a:cubicBezTo>
                  <a:pt x="72" y="114"/>
                  <a:pt x="72" y="114"/>
                  <a:pt x="72" y="114"/>
                </a:cubicBezTo>
                <a:cubicBezTo>
                  <a:pt x="72" y="114"/>
                  <a:pt x="72" y="114"/>
                  <a:pt x="71" y="115"/>
                </a:cubicBezTo>
                <a:cubicBezTo>
                  <a:pt x="72" y="114"/>
                  <a:pt x="72" y="114"/>
                  <a:pt x="72" y="114"/>
                </a:cubicBezTo>
                <a:cubicBezTo>
                  <a:pt x="71" y="114"/>
                  <a:pt x="71" y="114"/>
                  <a:pt x="71" y="114"/>
                </a:cubicBezTo>
                <a:cubicBezTo>
                  <a:pt x="71" y="114"/>
                  <a:pt x="71" y="114"/>
                  <a:pt x="71" y="115"/>
                </a:cubicBezTo>
                <a:cubicBezTo>
                  <a:pt x="71" y="115"/>
                  <a:pt x="71" y="115"/>
                  <a:pt x="71" y="115"/>
                </a:cubicBezTo>
                <a:cubicBezTo>
                  <a:pt x="71" y="114"/>
                  <a:pt x="71" y="114"/>
                  <a:pt x="71" y="114"/>
                </a:cubicBezTo>
                <a:cubicBezTo>
                  <a:pt x="71" y="114"/>
                  <a:pt x="70" y="114"/>
                  <a:pt x="70" y="114"/>
                </a:cubicBezTo>
                <a:cubicBezTo>
                  <a:pt x="70" y="114"/>
                  <a:pt x="70" y="114"/>
                  <a:pt x="70" y="114"/>
                </a:cubicBezTo>
                <a:cubicBezTo>
                  <a:pt x="70" y="115"/>
                  <a:pt x="70" y="115"/>
                  <a:pt x="69" y="115"/>
                </a:cubicBezTo>
                <a:cubicBezTo>
                  <a:pt x="69" y="115"/>
                  <a:pt x="69" y="115"/>
                  <a:pt x="69" y="115"/>
                </a:cubicBezTo>
                <a:cubicBezTo>
                  <a:pt x="69" y="115"/>
                  <a:pt x="68" y="115"/>
                  <a:pt x="68" y="115"/>
                </a:cubicBezTo>
                <a:cubicBezTo>
                  <a:pt x="68" y="115"/>
                  <a:pt x="68" y="115"/>
                  <a:pt x="68" y="115"/>
                </a:cubicBezTo>
                <a:cubicBezTo>
                  <a:pt x="68" y="116"/>
                  <a:pt x="68" y="116"/>
                  <a:pt x="68" y="116"/>
                </a:cubicBezTo>
                <a:cubicBezTo>
                  <a:pt x="68" y="117"/>
                  <a:pt x="67" y="117"/>
                  <a:pt x="67" y="117"/>
                </a:cubicBezTo>
                <a:cubicBezTo>
                  <a:pt x="67" y="117"/>
                  <a:pt x="67" y="117"/>
                  <a:pt x="67" y="117"/>
                </a:cubicBezTo>
                <a:cubicBezTo>
                  <a:pt x="67" y="117"/>
                  <a:pt x="67" y="117"/>
                  <a:pt x="67" y="117"/>
                </a:cubicBezTo>
                <a:cubicBezTo>
                  <a:pt x="67" y="117"/>
                  <a:pt x="67" y="117"/>
                  <a:pt x="67" y="117"/>
                </a:cubicBezTo>
                <a:cubicBezTo>
                  <a:pt x="67" y="117"/>
                  <a:pt x="67" y="117"/>
                  <a:pt x="67" y="117"/>
                </a:cubicBezTo>
                <a:cubicBezTo>
                  <a:pt x="67" y="116"/>
                  <a:pt x="67" y="116"/>
                  <a:pt x="67" y="116"/>
                </a:cubicBezTo>
                <a:cubicBezTo>
                  <a:pt x="66" y="116"/>
                  <a:pt x="66" y="116"/>
                  <a:pt x="66" y="116"/>
                </a:cubicBezTo>
                <a:cubicBezTo>
                  <a:pt x="67" y="116"/>
                  <a:pt x="67" y="116"/>
                  <a:pt x="67" y="115"/>
                </a:cubicBezTo>
                <a:cubicBezTo>
                  <a:pt x="66" y="115"/>
                  <a:pt x="66" y="115"/>
                  <a:pt x="66" y="115"/>
                </a:cubicBezTo>
                <a:cubicBezTo>
                  <a:pt x="66" y="115"/>
                  <a:pt x="66" y="115"/>
                  <a:pt x="66" y="115"/>
                </a:cubicBezTo>
                <a:cubicBezTo>
                  <a:pt x="66" y="115"/>
                  <a:pt x="66" y="116"/>
                  <a:pt x="66" y="116"/>
                </a:cubicBezTo>
                <a:cubicBezTo>
                  <a:pt x="66" y="116"/>
                  <a:pt x="66" y="116"/>
                  <a:pt x="66" y="115"/>
                </a:cubicBezTo>
                <a:cubicBezTo>
                  <a:pt x="66" y="116"/>
                  <a:pt x="66" y="116"/>
                  <a:pt x="66" y="117"/>
                </a:cubicBezTo>
                <a:cubicBezTo>
                  <a:pt x="66" y="117"/>
                  <a:pt x="66" y="117"/>
                  <a:pt x="65" y="117"/>
                </a:cubicBezTo>
                <a:cubicBezTo>
                  <a:pt x="65" y="117"/>
                  <a:pt x="65" y="117"/>
                  <a:pt x="65" y="116"/>
                </a:cubicBezTo>
                <a:cubicBezTo>
                  <a:pt x="65" y="116"/>
                  <a:pt x="66" y="116"/>
                  <a:pt x="66" y="116"/>
                </a:cubicBezTo>
                <a:cubicBezTo>
                  <a:pt x="66" y="116"/>
                  <a:pt x="66" y="116"/>
                  <a:pt x="66" y="116"/>
                </a:cubicBezTo>
                <a:cubicBezTo>
                  <a:pt x="66" y="116"/>
                  <a:pt x="66" y="115"/>
                  <a:pt x="66" y="115"/>
                </a:cubicBezTo>
                <a:cubicBezTo>
                  <a:pt x="66" y="115"/>
                  <a:pt x="66" y="115"/>
                  <a:pt x="66" y="115"/>
                </a:cubicBezTo>
                <a:cubicBezTo>
                  <a:pt x="65" y="115"/>
                  <a:pt x="63" y="114"/>
                  <a:pt x="63" y="116"/>
                </a:cubicBezTo>
                <a:cubicBezTo>
                  <a:pt x="62" y="116"/>
                  <a:pt x="63" y="115"/>
                  <a:pt x="62" y="115"/>
                </a:cubicBezTo>
                <a:cubicBezTo>
                  <a:pt x="62" y="116"/>
                  <a:pt x="61" y="115"/>
                  <a:pt x="60" y="116"/>
                </a:cubicBezTo>
                <a:cubicBezTo>
                  <a:pt x="60" y="116"/>
                  <a:pt x="60" y="116"/>
                  <a:pt x="60" y="116"/>
                </a:cubicBezTo>
                <a:cubicBezTo>
                  <a:pt x="60" y="116"/>
                  <a:pt x="60" y="115"/>
                  <a:pt x="60" y="115"/>
                </a:cubicBezTo>
                <a:cubicBezTo>
                  <a:pt x="60" y="115"/>
                  <a:pt x="60" y="115"/>
                  <a:pt x="60" y="115"/>
                </a:cubicBezTo>
                <a:cubicBezTo>
                  <a:pt x="60" y="115"/>
                  <a:pt x="60" y="115"/>
                  <a:pt x="60" y="115"/>
                </a:cubicBezTo>
                <a:cubicBezTo>
                  <a:pt x="61" y="116"/>
                  <a:pt x="62" y="115"/>
                  <a:pt x="62" y="115"/>
                </a:cubicBezTo>
                <a:cubicBezTo>
                  <a:pt x="62" y="115"/>
                  <a:pt x="62" y="115"/>
                  <a:pt x="63" y="115"/>
                </a:cubicBezTo>
                <a:cubicBezTo>
                  <a:pt x="63" y="114"/>
                  <a:pt x="64" y="114"/>
                  <a:pt x="65" y="114"/>
                </a:cubicBezTo>
                <a:cubicBezTo>
                  <a:pt x="65" y="114"/>
                  <a:pt x="65" y="114"/>
                  <a:pt x="65" y="115"/>
                </a:cubicBezTo>
                <a:cubicBezTo>
                  <a:pt x="65" y="115"/>
                  <a:pt x="66" y="114"/>
                  <a:pt x="66" y="114"/>
                </a:cubicBezTo>
                <a:cubicBezTo>
                  <a:pt x="66" y="114"/>
                  <a:pt x="65" y="114"/>
                  <a:pt x="65" y="114"/>
                </a:cubicBezTo>
                <a:cubicBezTo>
                  <a:pt x="66" y="114"/>
                  <a:pt x="66" y="114"/>
                  <a:pt x="66" y="113"/>
                </a:cubicBezTo>
                <a:cubicBezTo>
                  <a:pt x="67" y="114"/>
                  <a:pt x="67" y="113"/>
                  <a:pt x="68" y="113"/>
                </a:cubicBezTo>
                <a:cubicBezTo>
                  <a:pt x="68" y="113"/>
                  <a:pt x="68" y="113"/>
                  <a:pt x="68" y="113"/>
                </a:cubicBezTo>
                <a:cubicBezTo>
                  <a:pt x="68" y="113"/>
                  <a:pt x="68" y="113"/>
                  <a:pt x="68" y="113"/>
                </a:cubicBezTo>
                <a:cubicBezTo>
                  <a:pt x="68" y="112"/>
                  <a:pt x="69" y="112"/>
                  <a:pt x="69" y="113"/>
                </a:cubicBezTo>
                <a:cubicBezTo>
                  <a:pt x="69" y="113"/>
                  <a:pt x="68" y="112"/>
                  <a:pt x="68" y="113"/>
                </a:cubicBezTo>
                <a:cubicBezTo>
                  <a:pt x="68" y="113"/>
                  <a:pt x="68" y="113"/>
                  <a:pt x="68" y="113"/>
                </a:cubicBezTo>
                <a:cubicBezTo>
                  <a:pt x="68" y="113"/>
                  <a:pt x="68" y="113"/>
                  <a:pt x="68" y="113"/>
                </a:cubicBezTo>
                <a:cubicBezTo>
                  <a:pt x="68" y="113"/>
                  <a:pt x="68" y="113"/>
                  <a:pt x="68" y="113"/>
                </a:cubicBezTo>
                <a:cubicBezTo>
                  <a:pt x="68" y="113"/>
                  <a:pt x="68" y="114"/>
                  <a:pt x="68" y="114"/>
                </a:cubicBezTo>
                <a:cubicBezTo>
                  <a:pt x="69" y="114"/>
                  <a:pt x="69" y="114"/>
                  <a:pt x="69" y="113"/>
                </a:cubicBezTo>
                <a:cubicBezTo>
                  <a:pt x="69" y="113"/>
                  <a:pt x="69" y="113"/>
                  <a:pt x="69" y="113"/>
                </a:cubicBezTo>
                <a:cubicBezTo>
                  <a:pt x="69" y="113"/>
                  <a:pt x="69" y="113"/>
                  <a:pt x="69" y="113"/>
                </a:cubicBezTo>
                <a:cubicBezTo>
                  <a:pt x="70" y="113"/>
                  <a:pt x="70" y="112"/>
                  <a:pt x="70" y="113"/>
                </a:cubicBezTo>
                <a:cubicBezTo>
                  <a:pt x="70" y="113"/>
                  <a:pt x="71" y="113"/>
                  <a:pt x="71" y="113"/>
                </a:cubicBezTo>
                <a:cubicBezTo>
                  <a:pt x="71" y="113"/>
                  <a:pt x="71" y="113"/>
                  <a:pt x="71" y="113"/>
                </a:cubicBezTo>
                <a:cubicBezTo>
                  <a:pt x="71" y="113"/>
                  <a:pt x="71" y="113"/>
                  <a:pt x="71" y="113"/>
                </a:cubicBezTo>
                <a:cubicBezTo>
                  <a:pt x="72" y="113"/>
                  <a:pt x="72" y="113"/>
                  <a:pt x="73" y="112"/>
                </a:cubicBezTo>
                <a:cubicBezTo>
                  <a:pt x="73" y="112"/>
                  <a:pt x="73" y="112"/>
                  <a:pt x="73" y="112"/>
                </a:cubicBezTo>
                <a:cubicBezTo>
                  <a:pt x="73" y="113"/>
                  <a:pt x="73" y="113"/>
                  <a:pt x="73" y="113"/>
                </a:cubicBezTo>
                <a:cubicBezTo>
                  <a:pt x="73" y="113"/>
                  <a:pt x="73" y="113"/>
                  <a:pt x="74" y="113"/>
                </a:cubicBezTo>
                <a:cubicBezTo>
                  <a:pt x="73" y="112"/>
                  <a:pt x="73" y="112"/>
                  <a:pt x="73" y="112"/>
                </a:cubicBezTo>
                <a:cubicBezTo>
                  <a:pt x="73" y="112"/>
                  <a:pt x="74" y="112"/>
                  <a:pt x="74" y="112"/>
                </a:cubicBezTo>
                <a:cubicBezTo>
                  <a:pt x="74" y="112"/>
                  <a:pt x="74" y="112"/>
                  <a:pt x="74" y="112"/>
                </a:cubicBezTo>
                <a:cubicBezTo>
                  <a:pt x="74" y="112"/>
                  <a:pt x="74" y="112"/>
                  <a:pt x="74" y="111"/>
                </a:cubicBezTo>
                <a:cubicBezTo>
                  <a:pt x="74" y="112"/>
                  <a:pt x="74" y="113"/>
                  <a:pt x="75" y="112"/>
                </a:cubicBezTo>
                <a:cubicBezTo>
                  <a:pt x="75" y="112"/>
                  <a:pt x="75" y="112"/>
                  <a:pt x="75" y="111"/>
                </a:cubicBezTo>
                <a:cubicBezTo>
                  <a:pt x="75" y="111"/>
                  <a:pt x="75" y="111"/>
                  <a:pt x="75" y="111"/>
                </a:cubicBezTo>
                <a:cubicBezTo>
                  <a:pt x="75" y="112"/>
                  <a:pt x="76" y="111"/>
                  <a:pt x="76" y="111"/>
                </a:cubicBezTo>
                <a:cubicBezTo>
                  <a:pt x="76" y="112"/>
                  <a:pt x="76" y="112"/>
                  <a:pt x="77" y="112"/>
                </a:cubicBezTo>
                <a:cubicBezTo>
                  <a:pt x="77" y="111"/>
                  <a:pt x="77" y="112"/>
                  <a:pt x="77" y="111"/>
                </a:cubicBezTo>
                <a:cubicBezTo>
                  <a:pt x="77" y="111"/>
                  <a:pt x="77" y="112"/>
                  <a:pt x="77" y="111"/>
                </a:cubicBezTo>
                <a:cubicBezTo>
                  <a:pt x="77" y="111"/>
                  <a:pt x="77" y="111"/>
                  <a:pt x="77" y="111"/>
                </a:cubicBezTo>
                <a:cubicBezTo>
                  <a:pt x="77" y="111"/>
                  <a:pt x="78" y="111"/>
                  <a:pt x="78" y="110"/>
                </a:cubicBezTo>
                <a:cubicBezTo>
                  <a:pt x="78" y="110"/>
                  <a:pt x="78" y="110"/>
                  <a:pt x="78" y="110"/>
                </a:cubicBezTo>
                <a:cubicBezTo>
                  <a:pt x="78" y="110"/>
                  <a:pt x="78" y="110"/>
                  <a:pt x="78" y="110"/>
                </a:cubicBezTo>
                <a:cubicBezTo>
                  <a:pt x="79" y="111"/>
                  <a:pt x="80" y="111"/>
                  <a:pt x="80" y="111"/>
                </a:cubicBezTo>
                <a:cubicBezTo>
                  <a:pt x="80" y="110"/>
                  <a:pt x="81" y="110"/>
                  <a:pt x="82" y="110"/>
                </a:cubicBezTo>
                <a:cubicBezTo>
                  <a:pt x="82" y="110"/>
                  <a:pt x="82" y="110"/>
                  <a:pt x="82" y="110"/>
                </a:cubicBezTo>
                <a:cubicBezTo>
                  <a:pt x="82" y="110"/>
                  <a:pt x="82" y="110"/>
                  <a:pt x="82" y="110"/>
                </a:cubicBezTo>
                <a:cubicBezTo>
                  <a:pt x="82" y="110"/>
                  <a:pt x="82" y="110"/>
                  <a:pt x="83" y="110"/>
                </a:cubicBezTo>
                <a:cubicBezTo>
                  <a:pt x="83" y="110"/>
                  <a:pt x="83" y="110"/>
                  <a:pt x="83" y="110"/>
                </a:cubicBezTo>
                <a:cubicBezTo>
                  <a:pt x="83" y="110"/>
                  <a:pt x="82" y="110"/>
                  <a:pt x="82" y="111"/>
                </a:cubicBezTo>
                <a:cubicBezTo>
                  <a:pt x="83" y="111"/>
                  <a:pt x="83" y="110"/>
                  <a:pt x="84" y="110"/>
                </a:cubicBezTo>
                <a:cubicBezTo>
                  <a:pt x="84" y="110"/>
                  <a:pt x="84" y="110"/>
                  <a:pt x="84" y="110"/>
                </a:cubicBezTo>
                <a:cubicBezTo>
                  <a:pt x="84" y="110"/>
                  <a:pt x="84" y="110"/>
                  <a:pt x="84" y="110"/>
                </a:cubicBezTo>
                <a:cubicBezTo>
                  <a:pt x="84" y="110"/>
                  <a:pt x="84" y="110"/>
                  <a:pt x="84" y="109"/>
                </a:cubicBezTo>
                <a:cubicBezTo>
                  <a:pt x="84" y="109"/>
                  <a:pt x="84" y="109"/>
                  <a:pt x="85" y="109"/>
                </a:cubicBezTo>
                <a:cubicBezTo>
                  <a:pt x="85" y="109"/>
                  <a:pt x="85" y="109"/>
                  <a:pt x="85" y="109"/>
                </a:cubicBezTo>
                <a:cubicBezTo>
                  <a:pt x="85" y="109"/>
                  <a:pt x="85" y="109"/>
                  <a:pt x="85" y="109"/>
                </a:cubicBezTo>
                <a:cubicBezTo>
                  <a:pt x="85" y="109"/>
                  <a:pt x="85" y="109"/>
                  <a:pt x="86" y="109"/>
                </a:cubicBezTo>
                <a:cubicBezTo>
                  <a:pt x="86" y="109"/>
                  <a:pt x="86" y="109"/>
                  <a:pt x="86" y="110"/>
                </a:cubicBezTo>
                <a:cubicBezTo>
                  <a:pt x="86" y="109"/>
                  <a:pt x="86" y="110"/>
                  <a:pt x="86" y="110"/>
                </a:cubicBezTo>
                <a:cubicBezTo>
                  <a:pt x="86" y="110"/>
                  <a:pt x="86" y="110"/>
                  <a:pt x="86" y="110"/>
                </a:cubicBezTo>
                <a:cubicBezTo>
                  <a:pt x="86" y="110"/>
                  <a:pt x="87" y="110"/>
                  <a:pt x="86" y="110"/>
                </a:cubicBezTo>
                <a:cubicBezTo>
                  <a:pt x="87" y="109"/>
                  <a:pt x="89" y="109"/>
                  <a:pt x="90" y="109"/>
                </a:cubicBezTo>
                <a:cubicBezTo>
                  <a:pt x="90" y="109"/>
                  <a:pt x="90" y="109"/>
                  <a:pt x="90" y="108"/>
                </a:cubicBezTo>
                <a:cubicBezTo>
                  <a:pt x="90" y="108"/>
                  <a:pt x="90" y="108"/>
                  <a:pt x="90" y="108"/>
                </a:cubicBezTo>
                <a:cubicBezTo>
                  <a:pt x="90" y="108"/>
                  <a:pt x="90" y="108"/>
                  <a:pt x="90" y="108"/>
                </a:cubicBezTo>
                <a:cubicBezTo>
                  <a:pt x="90" y="108"/>
                  <a:pt x="90" y="108"/>
                  <a:pt x="90" y="108"/>
                </a:cubicBezTo>
                <a:cubicBezTo>
                  <a:pt x="90" y="108"/>
                  <a:pt x="90" y="108"/>
                  <a:pt x="90" y="108"/>
                </a:cubicBezTo>
                <a:cubicBezTo>
                  <a:pt x="90" y="108"/>
                  <a:pt x="90" y="108"/>
                  <a:pt x="90" y="108"/>
                </a:cubicBezTo>
                <a:cubicBezTo>
                  <a:pt x="90" y="108"/>
                  <a:pt x="90" y="108"/>
                  <a:pt x="90" y="108"/>
                </a:cubicBezTo>
                <a:cubicBezTo>
                  <a:pt x="90" y="108"/>
                  <a:pt x="90" y="108"/>
                  <a:pt x="91" y="109"/>
                </a:cubicBezTo>
                <a:cubicBezTo>
                  <a:pt x="91" y="109"/>
                  <a:pt x="90" y="109"/>
                  <a:pt x="91" y="109"/>
                </a:cubicBezTo>
                <a:cubicBezTo>
                  <a:pt x="91" y="109"/>
                  <a:pt x="91" y="109"/>
                  <a:pt x="91" y="109"/>
                </a:cubicBezTo>
                <a:cubicBezTo>
                  <a:pt x="91" y="109"/>
                  <a:pt x="91" y="109"/>
                  <a:pt x="91" y="109"/>
                </a:cubicBezTo>
                <a:cubicBezTo>
                  <a:pt x="91" y="108"/>
                  <a:pt x="91" y="108"/>
                  <a:pt x="91" y="108"/>
                </a:cubicBezTo>
                <a:cubicBezTo>
                  <a:pt x="91" y="109"/>
                  <a:pt x="91" y="109"/>
                  <a:pt x="92" y="109"/>
                </a:cubicBezTo>
                <a:cubicBezTo>
                  <a:pt x="92" y="109"/>
                  <a:pt x="92" y="109"/>
                  <a:pt x="92" y="109"/>
                </a:cubicBezTo>
                <a:cubicBezTo>
                  <a:pt x="92" y="109"/>
                  <a:pt x="93" y="109"/>
                  <a:pt x="93" y="109"/>
                </a:cubicBezTo>
                <a:cubicBezTo>
                  <a:pt x="93" y="109"/>
                  <a:pt x="93" y="109"/>
                  <a:pt x="93" y="109"/>
                </a:cubicBezTo>
                <a:cubicBezTo>
                  <a:pt x="93" y="109"/>
                  <a:pt x="93" y="109"/>
                  <a:pt x="93" y="109"/>
                </a:cubicBezTo>
                <a:cubicBezTo>
                  <a:pt x="93" y="109"/>
                  <a:pt x="93" y="109"/>
                  <a:pt x="93" y="109"/>
                </a:cubicBezTo>
                <a:cubicBezTo>
                  <a:pt x="93" y="109"/>
                  <a:pt x="93" y="109"/>
                  <a:pt x="93" y="109"/>
                </a:cubicBezTo>
                <a:cubicBezTo>
                  <a:pt x="93" y="109"/>
                  <a:pt x="93" y="109"/>
                  <a:pt x="93" y="109"/>
                </a:cubicBezTo>
                <a:cubicBezTo>
                  <a:pt x="93" y="109"/>
                  <a:pt x="93" y="109"/>
                  <a:pt x="92" y="109"/>
                </a:cubicBezTo>
                <a:cubicBezTo>
                  <a:pt x="92" y="109"/>
                  <a:pt x="92" y="109"/>
                  <a:pt x="92" y="109"/>
                </a:cubicBezTo>
                <a:cubicBezTo>
                  <a:pt x="92" y="109"/>
                  <a:pt x="92" y="109"/>
                  <a:pt x="92" y="109"/>
                </a:cubicBezTo>
                <a:cubicBezTo>
                  <a:pt x="91" y="109"/>
                  <a:pt x="91" y="109"/>
                  <a:pt x="90" y="109"/>
                </a:cubicBezTo>
                <a:cubicBezTo>
                  <a:pt x="90" y="109"/>
                  <a:pt x="90" y="109"/>
                  <a:pt x="91" y="109"/>
                </a:cubicBezTo>
                <a:cubicBezTo>
                  <a:pt x="90" y="109"/>
                  <a:pt x="90" y="110"/>
                  <a:pt x="89" y="110"/>
                </a:cubicBezTo>
                <a:cubicBezTo>
                  <a:pt x="89" y="110"/>
                  <a:pt x="89" y="110"/>
                  <a:pt x="90" y="110"/>
                </a:cubicBezTo>
                <a:cubicBezTo>
                  <a:pt x="90" y="109"/>
                  <a:pt x="88" y="109"/>
                  <a:pt x="89" y="110"/>
                </a:cubicBezTo>
                <a:cubicBezTo>
                  <a:pt x="88" y="110"/>
                  <a:pt x="86" y="111"/>
                  <a:pt x="85" y="110"/>
                </a:cubicBezTo>
                <a:close/>
                <a:moveTo>
                  <a:pt x="69" y="113"/>
                </a:moveTo>
                <a:cubicBezTo>
                  <a:pt x="69" y="113"/>
                  <a:pt x="69" y="113"/>
                  <a:pt x="69" y="113"/>
                </a:cubicBezTo>
                <a:cubicBezTo>
                  <a:pt x="69" y="113"/>
                  <a:pt x="69" y="113"/>
                  <a:pt x="69" y="113"/>
                </a:cubicBezTo>
                <a:cubicBezTo>
                  <a:pt x="69" y="113"/>
                  <a:pt x="69" y="113"/>
                  <a:pt x="69" y="113"/>
                </a:cubicBezTo>
                <a:close/>
                <a:moveTo>
                  <a:pt x="91" y="118"/>
                </a:moveTo>
                <a:cubicBezTo>
                  <a:pt x="91" y="118"/>
                  <a:pt x="91" y="118"/>
                  <a:pt x="91" y="118"/>
                </a:cubicBezTo>
                <a:cubicBezTo>
                  <a:pt x="91" y="119"/>
                  <a:pt x="91" y="119"/>
                  <a:pt x="91" y="119"/>
                </a:cubicBezTo>
                <a:cubicBezTo>
                  <a:pt x="91" y="119"/>
                  <a:pt x="91" y="119"/>
                  <a:pt x="91" y="119"/>
                </a:cubicBezTo>
                <a:cubicBezTo>
                  <a:pt x="90" y="119"/>
                  <a:pt x="91" y="119"/>
                  <a:pt x="91" y="118"/>
                </a:cubicBezTo>
                <a:close/>
                <a:moveTo>
                  <a:pt x="90" y="117"/>
                </a:moveTo>
                <a:cubicBezTo>
                  <a:pt x="90" y="117"/>
                  <a:pt x="91" y="117"/>
                  <a:pt x="91" y="117"/>
                </a:cubicBezTo>
                <a:cubicBezTo>
                  <a:pt x="91" y="117"/>
                  <a:pt x="91" y="118"/>
                  <a:pt x="90" y="117"/>
                </a:cubicBezTo>
                <a:close/>
                <a:moveTo>
                  <a:pt x="88" y="119"/>
                </a:moveTo>
                <a:cubicBezTo>
                  <a:pt x="88" y="120"/>
                  <a:pt x="88" y="120"/>
                  <a:pt x="88" y="120"/>
                </a:cubicBezTo>
                <a:cubicBezTo>
                  <a:pt x="88" y="120"/>
                  <a:pt x="88" y="120"/>
                  <a:pt x="88" y="120"/>
                </a:cubicBezTo>
                <a:cubicBezTo>
                  <a:pt x="88" y="120"/>
                  <a:pt x="88" y="119"/>
                  <a:pt x="88" y="119"/>
                </a:cubicBezTo>
                <a:close/>
                <a:moveTo>
                  <a:pt x="88" y="118"/>
                </a:moveTo>
                <a:cubicBezTo>
                  <a:pt x="88" y="118"/>
                  <a:pt x="88" y="118"/>
                  <a:pt x="88" y="118"/>
                </a:cubicBezTo>
                <a:cubicBezTo>
                  <a:pt x="88" y="118"/>
                  <a:pt x="88" y="118"/>
                  <a:pt x="88" y="118"/>
                </a:cubicBezTo>
                <a:cubicBezTo>
                  <a:pt x="88" y="118"/>
                  <a:pt x="88" y="118"/>
                  <a:pt x="88" y="118"/>
                </a:cubicBezTo>
                <a:close/>
                <a:moveTo>
                  <a:pt x="88" y="119"/>
                </a:moveTo>
                <a:cubicBezTo>
                  <a:pt x="88" y="119"/>
                  <a:pt x="88" y="118"/>
                  <a:pt x="88" y="118"/>
                </a:cubicBezTo>
                <a:lnTo>
                  <a:pt x="88" y="119"/>
                </a:lnTo>
                <a:close/>
                <a:moveTo>
                  <a:pt x="88" y="118"/>
                </a:moveTo>
                <a:cubicBezTo>
                  <a:pt x="88" y="118"/>
                  <a:pt x="88" y="118"/>
                  <a:pt x="88" y="118"/>
                </a:cubicBezTo>
                <a:cubicBezTo>
                  <a:pt x="88" y="118"/>
                  <a:pt x="88" y="118"/>
                  <a:pt x="88" y="118"/>
                </a:cubicBezTo>
                <a:cubicBezTo>
                  <a:pt x="88" y="118"/>
                  <a:pt x="88" y="118"/>
                  <a:pt x="88" y="118"/>
                </a:cubicBezTo>
                <a:close/>
                <a:moveTo>
                  <a:pt x="89" y="119"/>
                </a:moveTo>
                <a:cubicBezTo>
                  <a:pt x="89" y="119"/>
                  <a:pt x="89" y="120"/>
                  <a:pt x="89" y="120"/>
                </a:cubicBezTo>
                <a:cubicBezTo>
                  <a:pt x="89" y="120"/>
                  <a:pt x="89" y="119"/>
                  <a:pt x="89" y="119"/>
                </a:cubicBezTo>
                <a:cubicBezTo>
                  <a:pt x="89" y="120"/>
                  <a:pt x="89" y="120"/>
                  <a:pt x="89" y="120"/>
                </a:cubicBezTo>
                <a:cubicBezTo>
                  <a:pt x="88" y="120"/>
                  <a:pt x="88" y="119"/>
                  <a:pt x="89" y="119"/>
                </a:cubicBezTo>
                <a:close/>
                <a:moveTo>
                  <a:pt x="87" y="120"/>
                </a:moveTo>
                <a:cubicBezTo>
                  <a:pt x="87" y="119"/>
                  <a:pt x="87" y="119"/>
                  <a:pt x="88" y="119"/>
                </a:cubicBezTo>
                <a:cubicBezTo>
                  <a:pt x="88" y="119"/>
                  <a:pt x="88" y="119"/>
                  <a:pt x="88" y="119"/>
                </a:cubicBezTo>
                <a:cubicBezTo>
                  <a:pt x="87" y="120"/>
                  <a:pt x="87" y="119"/>
                  <a:pt x="87" y="120"/>
                </a:cubicBezTo>
                <a:cubicBezTo>
                  <a:pt x="87" y="120"/>
                  <a:pt x="87" y="120"/>
                  <a:pt x="87" y="120"/>
                </a:cubicBezTo>
                <a:close/>
                <a:moveTo>
                  <a:pt x="84" y="135"/>
                </a:moveTo>
                <a:cubicBezTo>
                  <a:pt x="84" y="135"/>
                  <a:pt x="84" y="135"/>
                  <a:pt x="83" y="135"/>
                </a:cubicBezTo>
                <a:cubicBezTo>
                  <a:pt x="84" y="135"/>
                  <a:pt x="84" y="135"/>
                  <a:pt x="84" y="135"/>
                </a:cubicBezTo>
                <a:cubicBezTo>
                  <a:pt x="85" y="135"/>
                  <a:pt x="86" y="134"/>
                  <a:pt x="86" y="136"/>
                </a:cubicBezTo>
                <a:cubicBezTo>
                  <a:pt x="86" y="135"/>
                  <a:pt x="86" y="135"/>
                  <a:pt x="86" y="135"/>
                </a:cubicBezTo>
                <a:cubicBezTo>
                  <a:pt x="86" y="135"/>
                  <a:pt x="86" y="135"/>
                  <a:pt x="86" y="135"/>
                </a:cubicBezTo>
                <a:cubicBezTo>
                  <a:pt x="87" y="135"/>
                  <a:pt x="87" y="135"/>
                  <a:pt x="87" y="135"/>
                </a:cubicBezTo>
                <a:cubicBezTo>
                  <a:pt x="87" y="135"/>
                  <a:pt x="87" y="135"/>
                  <a:pt x="87" y="135"/>
                </a:cubicBezTo>
                <a:cubicBezTo>
                  <a:pt x="87" y="135"/>
                  <a:pt x="87" y="135"/>
                  <a:pt x="87" y="135"/>
                </a:cubicBezTo>
                <a:cubicBezTo>
                  <a:pt x="87" y="135"/>
                  <a:pt x="87" y="135"/>
                  <a:pt x="88" y="135"/>
                </a:cubicBezTo>
                <a:cubicBezTo>
                  <a:pt x="88" y="135"/>
                  <a:pt x="88" y="135"/>
                  <a:pt x="88" y="135"/>
                </a:cubicBezTo>
                <a:cubicBezTo>
                  <a:pt x="88" y="135"/>
                  <a:pt x="88" y="135"/>
                  <a:pt x="88" y="135"/>
                </a:cubicBezTo>
                <a:cubicBezTo>
                  <a:pt x="88" y="135"/>
                  <a:pt x="88" y="135"/>
                  <a:pt x="88" y="135"/>
                </a:cubicBezTo>
                <a:cubicBezTo>
                  <a:pt x="88" y="135"/>
                  <a:pt x="88" y="135"/>
                  <a:pt x="88" y="135"/>
                </a:cubicBezTo>
                <a:cubicBezTo>
                  <a:pt x="88" y="134"/>
                  <a:pt x="89" y="134"/>
                  <a:pt x="89" y="134"/>
                </a:cubicBezTo>
                <a:cubicBezTo>
                  <a:pt x="90" y="134"/>
                  <a:pt x="91" y="134"/>
                  <a:pt x="91" y="133"/>
                </a:cubicBezTo>
                <a:cubicBezTo>
                  <a:pt x="91" y="133"/>
                  <a:pt x="91" y="133"/>
                  <a:pt x="91" y="133"/>
                </a:cubicBezTo>
                <a:cubicBezTo>
                  <a:pt x="91" y="133"/>
                  <a:pt x="91" y="133"/>
                  <a:pt x="91" y="133"/>
                </a:cubicBezTo>
                <a:cubicBezTo>
                  <a:pt x="91" y="133"/>
                  <a:pt x="91" y="133"/>
                  <a:pt x="92" y="132"/>
                </a:cubicBezTo>
                <a:cubicBezTo>
                  <a:pt x="92" y="133"/>
                  <a:pt x="91" y="133"/>
                  <a:pt x="91" y="133"/>
                </a:cubicBezTo>
                <a:cubicBezTo>
                  <a:pt x="92" y="133"/>
                  <a:pt x="92" y="133"/>
                  <a:pt x="93" y="133"/>
                </a:cubicBezTo>
                <a:cubicBezTo>
                  <a:pt x="92" y="134"/>
                  <a:pt x="92" y="134"/>
                  <a:pt x="91" y="134"/>
                </a:cubicBezTo>
                <a:cubicBezTo>
                  <a:pt x="91" y="134"/>
                  <a:pt x="90" y="134"/>
                  <a:pt x="90" y="134"/>
                </a:cubicBezTo>
                <a:cubicBezTo>
                  <a:pt x="90" y="134"/>
                  <a:pt x="91" y="135"/>
                  <a:pt x="91" y="135"/>
                </a:cubicBezTo>
                <a:cubicBezTo>
                  <a:pt x="91" y="135"/>
                  <a:pt x="91" y="135"/>
                  <a:pt x="91" y="135"/>
                </a:cubicBezTo>
                <a:cubicBezTo>
                  <a:pt x="91" y="135"/>
                  <a:pt x="90" y="136"/>
                  <a:pt x="90" y="136"/>
                </a:cubicBezTo>
                <a:cubicBezTo>
                  <a:pt x="90" y="136"/>
                  <a:pt x="90" y="136"/>
                  <a:pt x="90" y="136"/>
                </a:cubicBezTo>
                <a:cubicBezTo>
                  <a:pt x="90" y="136"/>
                  <a:pt x="90" y="136"/>
                  <a:pt x="90" y="136"/>
                </a:cubicBezTo>
                <a:cubicBezTo>
                  <a:pt x="90" y="136"/>
                  <a:pt x="89" y="136"/>
                  <a:pt x="89" y="136"/>
                </a:cubicBezTo>
                <a:cubicBezTo>
                  <a:pt x="89" y="136"/>
                  <a:pt x="90" y="136"/>
                  <a:pt x="89" y="136"/>
                </a:cubicBezTo>
                <a:cubicBezTo>
                  <a:pt x="89" y="135"/>
                  <a:pt x="88" y="136"/>
                  <a:pt x="87" y="136"/>
                </a:cubicBezTo>
                <a:cubicBezTo>
                  <a:pt x="87" y="136"/>
                  <a:pt x="86" y="136"/>
                  <a:pt x="86" y="135"/>
                </a:cubicBezTo>
                <a:cubicBezTo>
                  <a:pt x="86" y="136"/>
                  <a:pt x="86" y="136"/>
                  <a:pt x="86" y="136"/>
                </a:cubicBezTo>
                <a:cubicBezTo>
                  <a:pt x="86" y="136"/>
                  <a:pt x="86" y="136"/>
                  <a:pt x="86" y="136"/>
                </a:cubicBezTo>
                <a:cubicBezTo>
                  <a:pt x="86" y="136"/>
                  <a:pt x="85" y="136"/>
                  <a:pt x="85" y="136"/>
                </a:cubicBezTo>
                <a:cubicBezTo>
                  <a:pt x="85" y="136"/>
                  <a:pt x="85" y="136"/>
                  <a:pt x="84" y="136"/>
                </a:cubicBezTo>
                <a:cubicBezTo>
                  <a:pt x="85" y="136"/>
                  <a:pt x="86" y="136"/>
                  <a:pt x="85" y="135"/>
                </a:cubicBezTo>
                <a:cubicBezTo>
                  <a:pt x="85" y="135"/>
                  <a:pt x="84" y="136"/>
                  <a:pt x="84" y="135"/>
                </a:cubicBezTo>
                <a:close/>
                <a:moveTo>
                  <a:pt x="82" y="161"/>
                </a:moveTo>
                <a:cubicBezTo>
                  <a:pt x="82" y="161"/>
                  <a:pt x="82" y="161"/>
                  <a:pt x="82" y="161"/>
                </a:cubicBezTo>
                <a:cubicBezTo>
                  <a:pt x="82" y="161"/>
                  <a:pt x="82" y="161"/>
                  <a:pt x="82" y="161"/>
                </a:cubicBezTo>
                <a:cubicBezTo>
                  <a:pt x="82" y="161"/>
                  <a:pt x="82" y="161"/>
                  <a:pt x="82" y="161"/>
                </a:cubicBezTo>
                <a:close/>
                <a:moveTo>
                  <a:pt x="81" y="170"/>
                </a:moveTo>
                <a:cubicBezTo>
                  <a:pt x="82" y="171"/>
                  <a:pt x="82" y="171"/>
                  <a:pt x="82" y="171"/>
                </a:cubicBezTo>
                <a:cubicBezTo>
                  <a:pt x="82" y="171"/>
                  <a:pt x="82" y="171"/>
                  <a:pt x="82" y="172"/>
                </a:cubicBezTo>
                <a:cubicBezTo>
                  <a:pt x="81" y="171"/>
                  <a:pt x="81" y="171"/>
                  <a:pt x="81" y="172"/>
                </a:cubicBezTo>
                <a:cubicBezTo>
                  <a:pt x="81" y="172"/>
                  <a:pt x="80" y="171"/>
                  <a:pt x="80" y="171"/>
                </a:cubicBezTo>
                <a:cubicBezTo>
                  <a:pt x="80" y="171"/>
                  <a:pt x="81" y="171"/>
                  <a:pt x="81" y="170"/>
                </a:cubicBezTo>
                <a:close/>
                <a:moveTo>
                  <a:pt x="80" y="162"/>
                </a:moveTo>
                <a:cubicBezTo>
                  <a:pt x="80" y="162"/>
                  <a:pt x="80" y="163"/>
                  <a:pt x="80" y="163"/>
                </a:cubicBezTo>
                <a:cubicBezTo>
                  <a:pt x="80" y="163"/>
                  <a:pt x="80" y="163"/>
                  <a:pt x="80" y="163"/>
                </a:cubicBezTo>
                <a:cubicBezTo>
                  <a:pt x="80" y="163"/>
                  <a:pt x="80" y="162"/>
                  <a:pt x="80" y="162"/>
                </a:cubicBezTo>
                <a:close/>
                <a:moveTo>
                  <a:pt x="79" y="140"/>
                </a:moveTo>
                <a:cubicBezTo>
                  <a:pt x="79" y="140"/>
                  <a:pt x="79" y="140"/>
                  <a:pt x="79" y="140"/>
                </a:cubicBezTo>
                <a:cubicBezTo>
                  <a:pt x="79" y="140"/>
                  <a:pt x="79" y="140"/>
                  <a:pt x="79" y="140"/>
                </a:cubicBezTo>
                <a:cubicBezTo>
                  <a:pt x="79" y="140"/>
                  <a:pt x="79" y="140"/>
                  <a:pt x="79" y="140"/>
                </a:cubicBezTo>
                <a:close/>
                <a:moveTo>
                  <a:pt x="78" y="139"/>
                </a:moveTo>
                <a:cubicBezTo>
                  <a:pt x="79" y="140"/>
                  <a:pt x="78" y="140"/>
                  <a:pt x="78" y="140"/>
                </a:cubicBezTo>
                <a:cubicBezTo>
                  <a:pt x="78" y="140"/>
                  <a:pt x="78" y="140"/>
                  <a:pt x="78" y="140"/>
                </a:cubicBezTo>
                <a:cubicBezTo>
                  <a:pt x="78" y="140"/>
                  <a:pt x="78" y="140"/>
                  <a:pt x="78" y="140"/>
                </a:cubicBezTo>
                <a:cubicBezTo>
                  <a:pt x="78" y="140"/>
                  <a:pt x="78" y="140"/>
                  <a:pt x="78" y="140"/>
                </a:cubicBezTo>
                <a:cubicBezTo>
                  <a:pt x="78" y="140"/>
                  <a:pt x="78" y="140"/>
                  <a:pt x="77" y="140"/>
                </a:cubicBezTo>
                <a:cubicBezTo>
                  <a:pt x="78" y="140"/>
                  <a:pt x="78" y="140"/>
                  <a:pt x="78" y="139"/>
                </a:cubicBezTo>
                <a:close/>
                <a:moveTo>
                  <a:pt x="77" y="172"/>
                </a:moveTo>
                <a:cubicBezTo>
                  <a:pt x="78" y="172"/>
                  <a:pt x="78" y="171"/>
                  <a:pt x="79" y="171"/>
                </a:cubicBezTo>
                <a:cubicBezTo>
                  <a:pt x="79" y="172"/>
                  <a:pt x="78" y="172"/>
                  <a:pt x="77" y="172"/>
                </a:cubicBezTo>
                <a:cubicBezTo>
                  <a:pt x="77" y="172"/>
                  <a:pt x="77" y="173"/>
                  <a:pt x="77" y="172"/>
                </a:cubicBezTo>
                <a:cubicBezTo>
                  <a:pt x="77" y="172"/>
                  <a:pt x="77" y="172"/>
                  <a:pt x="77" y="172"/>
                </a:cubicBezTo>
                <a:close/>
                <a:moveTo>
                  <a:pt x="76" y="163"/>
                </a:moveTo>
                <a:cubicBezTo>
                  <a:pt x="77" y="163"/>
                  <a:pt x="77" y="164"/>
                  <a:pt x="76" y="164"/>
                </a:cubicBezTo>
                <a:cubicBezTo>
                  <a:pt x="76" y="164"/>
                  <a:pt x="76" y="164"/>
                  <a:pt x="76" y="164"/>
                </a:cubicBezTo>
                <a:cubicBezTo>
                  <a:pt x="76" y="164"/>
                  <a:pt x="76" y="164"/>
                  <a:pt x="76" y="164"/>
                </a:cubicBezTo>
                <a:cubicBezTo>
                  <a:pt x="76" y="163"/>
                  <a:pt x="76" y="163"/>
                  <a:pt x="76" y="163"/>
                </a:cubicBezTo>
                <a:close/>
                <a:moveTo>
                  <a:pt x="75" y="140"/>
                </a:moveTo>
                <a:cubicBezTo>
                  <a:pt x="76" y="141"/>
                  <a:pt x="76" y="141"/>
                  <a:pt x="76" y="141"/>
                </a:cubicBezTo>
                <a:cubicBezTo>
                  <a:pt x="76" y="141"/>
                  <a:pt x="76" y="141"/>
                  <a:pt x="76" y="141"/>
                </a:cubicBezTo>
                <a:cubicBezTo>
                  <a:pt x="75" y="141"/>
                  <a:pt x="75" y="141"/>
                  <a:pt x="75" y="140"/>
                </a:cubicBezTo>
                <a:close/>
                <a:moveTo>
                  <a:pt x="75" y="141"/>
                </a:moveTo>
                <a:cubicBezTo>
                  <a:pt x="75" y="141"/>
                  <a:pt x="75" y="142"/>
                  <a:pt x="75" y="142"/>
                </a:cubicBezTo>
                <a:cubicBezTo>
                  <a:pt x="75" y="142"/>
                  <a:pt x="74" y="141"/>
                  <a:pt x="74" y="142"/>
                </a:cubicBezTo>
                <a:cubicBezTo>
                  <a:pt x="75" y="142"/>
                  <a:pt x="75" y="142"/>
                  <a:pt x="75" y="142"/>
                </a:cubicBezTo>
                <a:cubicBezTo>
                  <a:pt x="75" y="142"/>
                  <a:pt x="74" y="142"/>
                  <a:pt x="74" y="142"/>
                </a:cubicBezTo>
                <a:cubicBezTo>
                  <a:pt x="74" y="142"/>
                  <a:pt x="74" y="142"/>
                  <a:pt x="74" y="142"/>
                </a:cubicBezTo>
                <a:cubicBezTo>
                  <a:pt x="74" y="142"/>
                  <a:pt x="74" y="142"/>
                  <a:pt x="74" y="142"/>
                </a:cubicBezTo>
                <a:cubicBezTo>
                  <a:pt x="74" y="141"/>
                  <a:pt x="75" y="142"/>
                  <a:pt x="75" y="141"/>
                </a:cubicBezTo>
                <a:close/>
                <a:moveTo>
                  <a:pt x="75" y="162"/>
                </a:moveTo>
                <a:cubicBezTo>
                  <a:pt x="75" y="162"/>
                  <a:pt x="75" y="162"/>
                  <a:pt x="75" y="162"/>
                </a:cubicBezTo>
                <a:cubicBezTo>
                  <a:pt x="75" y="163"/>
                  <a:pt x="75" y="163"/>
                  <a:pt x="75" y="163"/>
                </a:cubicBezTo>
                <a:cubicBezTo>
                  <a:pt x="74" y="163"/>
                  <a:pt x="74" y="163"/>
                  <a:pt x="74" y="163"/>
                </a:cubicBezTo>
                <a:cubicBezTo>
                  <a:pt x="74" y="163"/>
                  <a:pt x="74" y="163"/>
                  <a:pt x="75" y="162"/>
                </a:cubicBezTo>
                <a:close/>
                <a:moveTo>
                  <a:pt x="73" y="141"/>
                </a:moveTo>
                <a:cubicBezTo>
                  <a:pt x="73" y="141"/>
                  <a:pt x="73" y="141"/>
                  <a:pt x="73" y="141"/>
                </a:cubicBezTo>
                <a:cubicBezTo>
                  <a:pt x="73" y="141"/>
                  <a:pt x="73" y="141"/>
                  <a:pt x="73" y="141"/>
                </a:cubicBezTo>
                <a:close/>
                <a:moveTo>
                  <a:pt x="73" y="141"/>
                </a:moveTo>
                <a:cubicBezTo>
                  <a:pt x="73" y="141"/>
                  <a:pt x="73" y="141"/>
                  <a:pt x="73" y="141"/>
                </a:cubicBezTo>
                <a:cubicBezTo>
                  <a:pt x="73" y="141"/>
                  <a:pt x="73" y="142"/>
                  <a:pt x="73" y="142"/>
                </a:cubicBezTo>
                <a:cubicBezTo>
                  <a:pt x="73" y="141"/>
                  <a:pt x="73" y="141"/>
                  <a:pt x="73" y="141"/>
                </a:cubicBezTo>
                <a:close/>
                <a:moveTo>
                  <a:pt x="74" y="166"/>
                </a:moveTo>
                <a:cubicBezTo>
                  <a:pt x="73" y="166"/>
                  <a:pt x="73" y="166"/>
                  <a:pt x="73" y="166"/>
                </a:cubicBezTo>
                <a:cubicBezTo>
                  <a:pt x="74" y="166"/>
                  <a:pt x="74" y="166"/>
                  <a:pt x="74" y="166"/>
                </a:cubicBezTo>
                <a:cubicBezTo>
                  <a:pt x="74" y="166"/>
                  <a:pt x="74" y="166"/>
                  <a:pt x="74" y="166"/>
                </a:cubicBezTo>
                <a:cubicBezTo>
                  <a:pt x="74" y="166"/>
                  <a:pt x="74" y="166"/>
                  <a:pt x="74" y="166"/>
                </a:cubicBezTo>
                <a:cubicBezTo>
                  <a:pt x="75" y="166"/>
                  <a:pt x="75" y="166"/>
                  <a:pt x="75" y="166"/>
                </a:cubicBezTo>
                <a:cubicBezTo>
                  <a:pt x="75" y="166"/>
                  <a:pt x="74" y="166"/>
                  <a:pt x="74" y="166"/>
                </a:cubicBezTo>
                <a:cubicBezTo>
                  <a:pt x="74" y="166"/>
                  <a:pt x="74" y="166"/>
                  <a:pt x="74" y="166"/>
                </a:cubicBezTo>
                <a:cubicBezTo>
                  <a:pt x="74" y="166"/>
                  <a:pt x="73" y="166"/>
                  <a:pt x="73" y="166"/>
                </a:cubicBezTo>
                <a:cubicBezTo>
                  <a:pt x="73" y="166"/>
                  <a:pt x="73" y="166"/>
                  <a:pt x="73" y="167"/>
                </a:cubicBezTo>
                <a:cubicBezTo>
                  <a:pt x="73" y="167"/>
                  <a:pt x="73" y="167"/>
                  <a:pt x="73" y="167"/>
                </a:cubicBezTo>
                <a:cubicBezTo>
                  <a:pt x="72" y="166"/>
                  <a:pt x="73" y="166"/>
                  <a:pt x="74" y="166"/>
                </a:cubicBezTo>
                <a:close/>
                <a:moveTo>
                  <a:pt x="72" y="147"/>
                </a:moveTo>
                <a:cubicBezTo>
                  <a:pt x="73" y="147"/>
                  <a:pt x="73" y="148"/>
                  <a:pt x="72" y="147"/>
                </a:cubicBezTo>
                <a:cubicBezTo>
                  <a:pt x="72" y="147"/>
                  <a:pt x="72" y="147"/>
                  <a:pt x="72" y="147"/>
                </a:cubicBezTo>
                <a:close/>
                <a:moveTo>
                  <a:pt x="72" y="163"/>
                </a:moveTo>
                <a:cubicBezTo>
                  <a:pt x="72" y="163"/>
                  <a:pt x="72" y="163"/>
                  <a:pt x="72" y="163"/>
                </a:cubicBezTo>
                <a:cubicBezTo>
                  <a:pt x="72" y="163"/>
                  <a:pt x="72" y="163"/>
                  <a:pt x="72" y="163"/>
                </a:cubicBezTo>
                <a:close/>
                <a:moveTo>
                  <a:pt x="71" y="164"/>
                </a:moveTo>
                <a:cubicBezTo>
                  <a:pt x="71" y="164"/>
                  <a:pt x="71" y="164"/>
                  <a:pt x="71" y="164"/>
                </a:cubicBezTo>
                <a:cubicBezTo>
                  <a:pt x="71" y="164"/>
                  <a:pt x="72" y="164"/>
                  <a:pt x="72" y="164"/>
                </a:cubicBezTo>
                <a:cubicBezTo>
                  <a:pt x="72" y="164"/>
                  <a:pt x="71" y="164"/>
                  <a:pt x="71" y="164"/>
                </a:cubicBezTo>
                <a:cubicBezTo>
                  <a:pt x="71" y="164"/>
                  <a:pt x="71" y="164"/>
                  <a:pt x="71" y="164"/>
                </a:cubicBezTo>
                <a:cubicBezTo>
                  <a:pt x="71" y="164"/>
                  <a:pt x="71" y="164"/>
                  <a:pt x="71" y="164"/>
                </a:cubicBezTo>
                <a:cubicBezTo>
                  <a:pt x="71" y="164"/>
                  <a:pt x="71" y="164"/>
                  <a:pt x="71" y="164"/>
                </a:cubicBezTo>
                <a:close/>
                <a:moveTo>
                  <a:pt x="71" y="165"/>
                </a:moveTo>
                <a:cubicBezTo>
                  <a:pt x="71" y="165"/>
                  <a:pt x="71" y="165"/>
                  <a:pt x="70" y="165"/>
                </a:cubicBezTo>
                <a:cubicBezTo>
                  <a:pt x="70" y="165"/>
                  <a:pt x="70" y="165"/>
                  <a:pt x="70" y="164"/>
                </a:cubicBezTo>
                <a:cubicBezTo>
                  <a:pt x="71" y="164"/>
                  <a:pt x="71" y="165"/>
                  <a:pt x="71" y="165"/>
                </a:cubicBezTo>
                <a:close/>
                <a:moveTo>
                  <a:pt x="71" y="165"/>
                </a:moveTo>
                <a:cubicBezTo>
                  <a:pt x="71" y="165"/>
                  <a:pt x="71" y="165"/>
                  <a:pt x="71" y="165"/>
                </a:cubicBezTo>
                <a:cubicBezTo>
                  <a:pt x="71" y="165"/>
                  <a:pt x="71" y="165"/>
                  <a:pt x="71" y="165"/>
                </a:cubicBezTo>
                <a:cubicBezTo>
                  <a:pt x="71" y="165"/>
                  <a:pt x="71" y="165"/>
                  <a:pt x="70" y="165"/>
                </a:cubicBezTo>
                <a:cubicBezTo>
                  <a:pt x="71" y="165"/>
                  <a:pt x="71" y="165"/>
                  <a:pt x="71" y="165"/>
                </a:cubicBezTo>
                <a:close/>
                <a:moveTo>
                  <a:pt x="70" y="166"/>
                </a:moveTo>
                <a:cubicBezTo>
                  <a:pt x="70" y="166"/>
                  <a:pt x="70" y="166"/>
                  <a:pt x="70" y="166"/>
                </a:cubicBezTo>
                <a:cubicBezTo>
                  <a:pt x="70" y="166"/>
                  <a:pt x="70" y="166"/>
                  <a:pt x="70" y="165"/>
                </a:cubicBezTo>
                <a:cubicBezTo>
                  <a:pt x="70" y="166"/>
                  <a:pt x="71" y="166"/>
                  <a:pt x="71" y="166"/>
                </a:cubicBezTo>
                <a:cubicBezTo>
                  <a:pt x="70" y="166"/>
                  <a:pt x="70" y="166"/>
                  <a:pt x="70" y="166"/>
                </a:cubicBezTo>
                <a:close/>
                <a:moveTo>
                  <a:pt x="71" y="166"/>
                </a:moveTo>
                <a:cubicBezTo>
                  <a:pt x="71" y="166"/>
                  <a:pt x="71" y="166"/>
                  <a:pt x="71" y="166"/>
                </a:cubicBezTo>
                <a:cubicBezTo>
                  <a:pt x="71" y="166"/>
                  <a:pt x="72" y="166"/>
                  <a:pt x="72" y="166"/>
                </a:cubicBezTo>
                <a:cubicBezTo>
                  <a:pt x="72" y="166"/>
                  <a:pt x="72" y="166"/>
                  <a:pt x="72" y="166"/>
                </a:cubicBezTo>
                <a:cubicBezTo>
                  <a:pt x="72" y="166"/>
                  <a:pt x="72" y="166"/>
                  <a:pt x="72" y="166"/>
                </a:cubicBezTo>
                <a:cubicBezTo>
                  <a:pt x="72" y="166"/>
                  <a:pt x="72" y="166"/>
                  <a:pt x="72" y="166"/>
                </a:cubicBezTo>
                <a:cubicBezTo>
                  <a:pt x="72" y="167"/>
                  <a:pt x="71" y="166"/>
                  <a:pt x="71" y="166"/>
                </a:cubicBezTo>
                <a:close/>
                <a:moveTo>
                  <a:pt x="68" y="173"/>
                </a:moveTo>
                <a:cubicBezTo>
                  <a:pt x="68" y="173"/>
                  <a:pt x="68" y="173"/>
                  <a:pt x="68" y="173"/>
                </a:cubicBezTo>
                <a:cubicBezTo>
                  <a:pt x="68" y="173"/>
                  <a:pt x="68" y="173"/>
                  <a:pt x="68" y="173"/>
                </a:cubicBezTo>
                <a:cubicBezTo>
                  <a:pt x="68" y="173"/>
                  <a:pt x="68" y="173"/>
                  <a:pt x="68" y="173"/>
                </a:cubicBezTo>
                <a:cubicBezTo>
                  <a:pt x="68" y="173"/>
                  <a:pt x="68" y="173"/>
                  <a:pt x="68" y="173"/>
                </a:cubicBezTo>
                <a:close/>
                <a:moveTo>
                  <a:pt x="58" y="184"/>
                </a:moveTo>
                <a:cubicBezTo>
                  <a:pt x="58" y="184"/>
                  <a:pt x="57" y="184"/>
                  <a:pt x="57" y="184"/>
                </a:cubicBezTo>
                <a:cubicBezTo>
                  <a:pt x="57" y="183"/>
                  <a:pt x="58" y="183"/>
                  <a:pt x="58" y="184"/>
                </a:cubicBezTo>
                <a:close/>
                <a:moveTo>
                  <a:pt x="55" y="177"/>
                </a:moveTo>
                <a:cubicBezTo>
                  <a:pt x="55" y="178"/>
                  <a:pt x="56" y="177"/>
                  <a:pt x="56" y="177"/>
                </a:cubicBezTo>
                <a:cubicBezTo>
                  <a:pt x="56" y="178"/>
                  <a:pt x="57" y="177"/>
                  <a:pt x="57" y="178"/>
                </a:cubicBezTo>
                <a:cubicBezTo>
                  <a:pt x="57" y="178"/>
                  <a:pt x="56" y="178"/>
                  <a:pt x="56" y="178"/>
                </a:cubicBezTo>
                <a:cubicBezTo>
                  <a:pt x="55" y="180"/>
                  <a:pt x="56" y="181"/>
                  <a:pt x="55" y="181"/>
                </a:cubicBezTo>
                <a:cubicBezTo>
                  <a:pt x="55" y="180"/>
                  <a:pt x="55" y="178"/>
                  <a:pt x="54" y="178"/>
                </a:cubicBezTo>
                <a:cubicBezTo>
                  <a:pt x="54" y="178"/>
                  <a:pt x="54" y="178"/>
                  <a:pt x="55" y="177"/>
                </a:cubicBezTo>
                <a:close/>
                <a:moveTo>
                  <a:pt x="54" y="182"/>
                </a:moveTo>
                <a:cubicBezTo>
                  <a:pt x="53" y="183"/>
                  <a:pt x="53" y="183"/>
                  <a:pt x="53" y="183"/>
                </a:cubicBezTo>
                <a:cubicBezTo>
                  <a:pt x="53" y="182"/>
                  <a:pt x="53" y="182"/>
                  <a:pt x="54" y="182"/>
                </a:cubicBezTo>
                <a:close/>
                <a:moveTo>
                  <a:pt x="51" y="183"/>
                </a:moveTo>
                <a:cubicBezTo>
                  <a:pt x="51" y="183"/>
                  <a:pt x="51" y="183"/>
                  <a:pt x="50" y="183"/>
                </a:cubicBezTo>
                <a:cubicBezTo>
                  <a:pt x="51" y="182"/>
                  <a:pt x="51" y="182"/>
                  <a:pt x="51" y="182"/>
                </a:cubicBezTo>
                <a:cubicBezTo>
                  <a:pt x="51" y="183"/>
                  <a:pt x="51" y="183"/>
                  <a:pt x="51" y="183"/>
                </a:cubicBezTo>
                <a:close/>
                <a:moveTo>
                  <a:pt x="51" y="176"/>
                </a:moveTo>
                <a:cubicBezTo>
                  <a:pt x="51" y="176"/>
                  <a:pt x="51" y="177"/>
                  <a:pt x="51" y="177"/>
                </a:cubicBezTo>
                <a:cubicBezTo>
                  <a:pt x="51" y="177"/>
                  <a:pt x="51" y="177"/>
                  <a:pt x="51" y="177"/>
                </a:cubicBezTo>
                <a:cubicBezTo>
                  <a:pt x="51" y="176"/>
                  <a:pt x="51" y="176"/>
                  <a:pt x="51" y="176"/>
                </a:cubicBezTo>
                <a:close/>
                <a:moveTo>
                  <a:pt x="46" y="177"/>
                </a:moveTo>
                <a:cubicBezTo>
                  <a:pt x="46" y="178"/>
                  <a:pt x="47" y="178"/>
                  <a:pt x="47" y="178"/>
                </a:cubicBezTo>
                <a:cubicBezTo>
                  <a:pt x="46" y="178"/>
                  <a:pt x="46" y="178"/>
                  <a:pt x="46" y="178"/>
                </a:cubicBezTo>
                <a:cubicBezTo>
                  <a:pt x="46" y="178"/>
                  <a:pt x="46" y="177"/>
                  <a:pt x="46" y="177"/>
                </a:cubicBezTo>
                <a:close/>
                <a:moveTo>
                  <a:pt x="44" y="180"/>
                </a:moveTo>
                <a:cubicBezTo>
                  <a:pt x="45" y="180"/>
                  <a:pt x="45" y="180"/>
                  <a:pt x="45" y="180"/>
                </a:cubicBezTo>
                <a:cubicBezTo>
                  <a:pt x="45" y="180"/>
                  <a:pt x="44" y="180"/>
                  <a:pt x="45" y="179"/>
                </a:cubicBezTo>
                <a:cubicBezTo>
                  <a:pt x="45" y="179"/>
                  <a:pt x="45" y="180"/>
                  <a:pt x="46" y="180"/>
                </a:cubicBezTo>
                <a:cubicBezTo>
                  <a:pt x="45" y="181"/>
                  <a:pt x="45" y="181"/>
                  <a:pt x="45" y="181"/>
                </a:cubicBezTo>
                <a:cubicBezTo>
                  <a:pt x="45" y="180"/>
                  <a:pt x="44" y="181"/>
                  <a:pt x="44" y="180"/>
                </a:cubicBezTo>
                <a:close/>
                <a:moveTo>
                  <a:pt x="44" y="174"/>
                </a:moveTo>
                <a:cubicBezTo>
                  <a:pt x="44" y="175"/>
                  <a:pt x="44" y="175"/>
                  <a:pt x="44" y="175"/>
                </a:cubicBezTo>
                <a:cubicBezTo>
                  <a:pt x="44" y="175"/>
                  <a:pt x="44" y="175"/>
                  <a:pt x="44" y="174"/>
                </a:cubicBezTo>
                <a:close/>
                <a:moveTo>
                  <a:pt x="44" y="178"/>
                </a:moveTo>
                <a:cubicBezTo>
                  <a:pt x="44" y="178"/>
                  <a:pt x="44" y="178"/>
                  <a:pt x="44" y="179"/>
                </a:cubicBezTo>
                <a:cubicBezTo>
                  <a:pt x="43" y="178"/>
                  <a:pt x="43" y="178"/>
                  <a:pt x="43" y="178"/>
                </a:cubicBezTo>
                <a:cubicBezTo>
                  <a:pt x="44" y="178"/>
                  <a:pt x="44" y="178"/>
                  <a:pt x="44" y="178"/>
                </a:cubicBezTo>
                <a:close/>
                <a:moveTo>
                  <a:pt x="43" y="178"/>
                </a:moveTo>
                <a:cubicBezTo>
                  <a:pt x="43" y="178"/>
                  <a:pt x="42" y="179"/>
                  <a:pt x="42" y="179"/>
                </a:cubicBezTo>
                <a:cubicBezTo>
                  <a:pt x="42" y="179"/>
                  <a:pt x="42" y="179"/>
                  <a:pt x="42" y="179"/>
                </a:cubicBezTo>
                <a:cubicBezTo>
                  <a:pt x="42" y="178"/>
                  <a:pt x="42" y="178"/>
                  <a:pt x="43" y="178"/>
                </a:cubicBezTo>
                <a:close/>
                <a:moveTo>
                  <a:pt x="41" y="178"/>
                </a:moveTo>
                <a:cubicBezTo>
                  <a:pt x="41" y="178"/>
                  <a:pt x="41" y="179"/>
                  <a:pt x="41" y="179"/>
                </a:cubicBezTo>
                <a:cubicBezTo>
                  <a:pt x="41" y="179"/>
                  <a:pt x="41" y="179"/>
                  <a:pt x="41" y="179"/>
                </a:cubicBezTo>
                <a:cubicBezTo>
                  <a:pt x="41" y="179"/>
                  <a:pt x="41" y="179"/>
                  <a:pt x="41" y="179"/>
                </a:cubicBezTo>
                <a:cubicBezTo>
                  <a:pt x="41" y="179"/>
                  <a:pt x="41" y="179"/>
                  <a:pt x="41" y="179"/>
                </a:cubicBezTo>
                <a:cubicBezTo>
                  <a:pt x="41" y="179"/>
                  <a:pt x="41" y="179"/>
                  <a:pt x="41" y="178"/>
                </a:cubicBezTo>
                <a:close/>
                <a:moveTo>
                  <a:pt x="38" y="185"/>
                </a:moveTo>
                <a:cubicBezTo>
                  <a:pt x="38" y="185"/>
                  <a:pt x="38" y="185"/>
                  <a:pt x="38" y="185"/>
                </a:cubicBezTo>
                <a:cubicBezTo>
                  <a:pt x="38" y="185"/>
                  <a:pt x="38" y="184"/>
                  <a:pt x="38" y="185"/>
                </a:cubicBezTo>
                <a:close/>
                <a:moveTo>
                  <a:pt x="38" y="184"/>
                </a:moveTo>
                <a:cubicBezTo>
                  <a:pt x="39" y="184"/>
                  <a:pt x="39" y="184"/>
                  <a:pt x="39" y="184"/>
                </a:cubicBezTo>
                <a:cubicBezTo>
                  <a:pt x="39" y="184"/>
                  <a:pt x="38" y="183"/>
                  <a:pt x="38" y="183"/>
                </a:cubicBezTo>
                <a:cubicBezTo>
                  <a:pt x="39" y="183"/>
                  <a:pt x="39" y="183"/>
                  <a:pt x="39" y="183"/>
                </a:cubicBezTo>
                <a:cubicBezTo>
                  <a:pt x="38" y="184"/>
                  <a:pt x="40" y="183"/>
                  <a:pt x="40" y="184"/>
                </a:cubicBezTo>
                <a:cubicBezTo>
                  <a:pt x="39" y="184"/>
                  <a:pt x="39" y="185"/>
                  <a:pt x="38" y="184"/>
                </a:cubicBezTo>
                <a:close/>
                <a:moveTo>
                  <a:pt x="38" y="181"/>
                </a:moveTo>
                <a:cubicBezTo>
                  <a:pt x="39" y="181"/>
                  <a:pt x="39" y="181"/>
                  <a:pt x="39" y="181"/>
                </a:cubicBezTo>
                <a:cubicBezTo>
                  <a:pt x="39" y="181"/>
                  <a:pt x="39" y="180"/>
                  <a:pt x="39" y="180"/>
                </a:cubicBezTo>
                <a:cubicBezTo>
                  <a:pt x="39" y="180"/>
                  <a:pt x="39" y="180"/>
                  <a:pt x="39" y="180"/>
                </a:cubicBezTo>
                <a:cubicBezTo>
                  <a:pt x="40" y="180"/>
                  <a:pt x="40" y="180"/>
                  <a:pt x="40" y="180"/>
                </a:cubicBezTo>
                <a:cubicBezTo>
                  <a:pt x="40" y="180"/>
                  <a:pt x="40" y="180"/>
                  <a:pt x="40" y="180"/>
                </a:cubicBezTo>
                <a:cubicBezTo>
                  <a:pt x="40" y="180"/>
                  <a:pt x="40" y="180"/>
                  <a:pt x="40" y="180"/>
                </a:cubicBezTo>
                <a:cubicBezTo>
                  <a:pt x="40" y="180"/>
                  <a:pt x="40" y="180"/>
                  <a:pt x="40" y="180"/>
                </a:cubicBezTo>
                <a:cubicBezTo>
                  <a:pt x="41" y="180"/>
                  <a:pt x="41" y="180"/>
                  <a:pt x="41" y="181"/>
                </a:cubicBezTo>
                <a:cubicBezTo>
                  <a:pt x="41" y="180"/>
                  <a:pt x="41" y="180"/>
                  <a:pt x="42" y="179"/>
                </a:cubicBezTo>
                <a:cubicBezTo>
                  <a:pt x="43" y="180"/>
                  <a:pt x="43" y="180"/>
                  <a:pt x="44" y="180"/>
                </a:cubicBezTo>
                <a:cubicBezTo>
                  <a:pt x="44" y="181"/>
                  <a:pt x="43" y="181"/>
                  <a:pt x="42" y="181"/>
                </a:cubicBezTo>
                <a:cubicBezTo>
                  <a:pt x="42" y="181"/>
                  <a:pt x="42" y="181"/>
                  <a:pt x="42" y="181"/>
                </a:cubicBezTo>
                <a:cubicBezTo>
                  <a:pt x="41" y="182"/>
                  <a:pt x="41" y="181"/>
                  <a:pt x="41" y="181"/>
                </a:cubicBezTo>
                <a:cubicBezTo>
                  <a:pt x="41" y="181"/>
                  <a:pt x="39" y="182"/>
                  <a:pt x="38" y="181"/>
                </a:cubicBezTo>
                <a:close/>
                <a:moveTo>
                  <a:pt x="43" y="182"/>
                </a:moveTo>
                <a:cubicBezTo>
                  <a:pt x="42" y="182"/>
                  <a:pt x="41" y="183"/>
                  <a:pt x="42" y="182"/>
                </a:cubicBezTo>
                <a:cubicBezTo>
                  <a:pt x="42" y="182"/>
                  <a:pt x="42" y="182"/>
                  <a:pt x="43" y="182"/>
                </a:cubicBezTo>
                <a:close/>
                <a:moveTo>
                  <a:pt x="41" y="184"/>
                </a:moveTo>
                <a:cubicBezTo>
                  <a:pt x="41" y="184"/>
                  <a:pt x="41" y="184"/>
                  <a:pt x="40" y="183"/>
                </a:cubicBezTo>
                <a:cubicBezTo>
                  <a:pt x="41" y="183"/>
                  <a:pt x="42" y="183"/>
                  <a:pt x="42" y="183"/>
                </a:cubicBezTo>
                <a:cubicBezTo>
                  <a:pt x="42" y="184"/>
                  <a:pt x="41" y="184"/>
                  <a:pt x="41" y="184"/>
                </a:cubicBezTo>
                <a:close/>
                <a:moveTo>
                  <a:pt x="42" y="184"/>
                </a:moveTo>
                <a:cubicBezTo>
                  <a:pt x="42" y="183"/>
                  <a:pt x="43" y="183"/>
                  <a:pt x="43" y="183"/>
                </a:cubicBezTo>
                <a:cubicBezTo>
                  <a:pt x="43" y="183"/>
                  <a:pt x="43" y="184"/>
                  <a:pt x="42" y="184"/>
                </a:cubicBezTo>
                <a:close/>
                <a:moveTo>
                  <a:pt x="40" y="190"/>
                </a:moveTo>
                <a:cubicBezTo>
                  <a:pt x="40" y="190"/>
                  <a:pt x="40" y="189"/>
                  <a:pt x="41" y="189"/>
                </a:cubicBezTo>
                <a:cubicBezTo>
                  <a:pt x="41" y="190"/>
                  <a:pt x="40" y="191"/>
                  <a:pt x="40" y="190"/>
                </a:cubicBezTo>
                <a:close/>
                <a:moveTo>
                  <a:pt x="42" y="190"/>
                </a:moveTo>
                <a:cubicBezTo>
                  <a:pt x="41" y="189"/>
                  <a:pt x="41" y="189"/>
                  <a:pt x="41" y="189"/>
                </a:cubicBezTo>
                <a:cubicBezTo>
                  <a:pt x="41" y="189"/>
                  <a:pt x="41" y="189"/>
                  <a:pt x="41" y="189"/>
                </a:cubicBezTo>
                <a:cubicBezTo>
                  <a:pt x="42" y="188"/>
                  <a:pt x="41" y="188"/>
                  <a:pt x="41" y="188"/>
                </a:cubicBezTo>
                <a:cubicBezTo>
                  <a:pt x="42" y="189"/>
                  <a:pt x="42" y="188"/>
                  <a:pt x="42" y="188"/>
                </a:cubicBezTo>
                <a:cubicBezTo>
                  <a:pt x="42" y="189"/>
                  <a:pt x="42" y="189"/>
                  <a:pt x="42" y="190"/>
                </a:cubicBezTo>
                <a:close/>
                <a:moveTo>
                  <a:pt x="44" y="187"/>
                </a:moveTo>
                <a:cubicBezTo>
                  <a:pt x="44" y="187"/>
                  <a:pt x="43" y="187"/>
                  <a:pt x="43" y="187"/>
                </a:cubicBezTo>
                <a:cubicBezTo>
                  <a:pt x="43" y="187"/>
                  <a:pt x="44" y="186"/>
                  <a:pt x="44" y="186"/>
                </a:cubicBezTo>
                <a:cubicBezTo>
                  <a:pt x="44" y="186"/>
                  <a:pt x="44" y="186"/>
                  <a:pt x="44" y="186"/>
                </a:cubicBezTo>
                <a:lnTo>
                  <a:pt x="44" y="187"/>
                </a:lnTo>
                <a:close/>
                <a:moveTo>
                  <a:pt x="44" y="182"/>
                </a:moveTo>
                <a:cubicBezTo>
                  <a:pt x="44" y="181"/>
                  <a:pt x="44" y="181"/>
                  <a:pt x="44" y="181"/>
                </a:cubicBezTo>
                <a:cubicBezTo>
                  <a:pt x="44" y="181"/>
                  <a:pt x="44" y="181"/>
                  <a:pt x="45" y="181"/>
                </a:cubicBezTo>
                <a:cubicBezTo>
                  <a:pt x="44" y="182"/>
                  <a:pt x="44" y="182"/>
                  <a:pt x="44" y="182"/>
                </a:cubicBezTo>
                <a:close/>
                <a:moveTo>
                  <a:pt x="45" y="183"/>
                </a:moveTo>
                <a:cubicBezTo>
                  <a:pt x="45" y="182"/>
                  <a:pt x="45" y="182"/>
                  <a:pt x="45" y="182"/>
                </a:cubicBezTo>
                <a:cubicBezTo>
                  <a:pt x="46" y="182"/>
                  <a:pt x="45" y="182"/>
                  <a:pt x="46" y="182"/>
                </a:cubicBezTo>
                <a:cubicBezTo>
                  <a:pt x="45" y="183"/>
                  <a:pt x="45" y="183"/>
                  <a:pt x="45" y="183"/>
                </a:cubicBezTo>
                <a:close/>
                <a:moveTo>
                  <a:pt x="45" y="187"/>
                </a:moveTo>
                <a:cubicBezTo>
                  <a:pt x="45" y="186"/>
                  <a:pt x="47" y="186"/>
                  <a:pt x="47" y="187"/>
                </a:cubicBezTo>
                <a:cubicBezTo>
                  <a:pt x="46" y="186"/>
                  <a:pt x="46" y="187"/>
                  <a:pt x="45" y="187"/>
                </a:cubicBezTo>
                <a:close/>
                <a:moveTo>
                  <a:pt x="47" y="182"/>
                </a:moveTo>
                <a:cubicBezTo>
                  <a:pt x="47" y="182"/>
                  <a:pt x="46" y="182"/>
                  <a:pt x="46" y="181"/>
                </a:cubicBezTo>
                <a:cubicBezTo>
                  <a:pt x="47" y="182"/>
                  <a:pt x="48" y="181"/>
                  <a:pt x="48" y="181"/>
                </a:cubicBezTo>
                <a:cubicBezTo>
                  <a:pt x="48" y="181"/>
                  <a:pt x="47" y="182"/>
                  <a:pt x="47" y="182"/>
                </a:cubicBezTo>
                <a:close/>
                <a:moveTo>
                  <a:pt x="47" y="177"/>
                </a:moveTo>
                <a:cubicBezTo>
                  <a:pt x="48" y="177"/>
                  <a:pt x="48" y="177"/>
                  <a:pt x="49" y="177"/>
                </a:cubicBezTo>
                <a:cubicBezTo>
                  <a:pt x="49" y="177"/>
                  <a:pt x="49" y="177"/>
                  <a:pt x="49" y="177"/>
                </a:cubicBezTo>
                <a:cubicBezTo>
                  <a:pt x="49" y="178"/>
                  <a:pt x="48" y="177"/>
                  <a:pt x="48" y="178"/>
                </a:cubicBezTo>
                <a:cubicBezTo>
                  <a:pt x="48" y="177"/>
                  <a:pt x="47" y="177"/>
                  <a:pt x="47" y="177"/>
                </a:cubicBezTo>
                <a:close/>
                <a:moveTo>
                  <a:pt x="47" y="186"/>
                </a:moveTo>
                <a:cubicBezTo>
                  <a:pt x="48" y="185"/>
                  <a:pt x="47" y="185"/>
                  <a:pt x="48" y="185"/>
                </a:cubicBezTo>
                <a:cubicBezTo>
                  <a:pt x="48" y="185"/>
                  <a:pt x="48" y="186"/>
                  <a:pt x="47" y="186"/>
                </a:cubicBezTo>
                <a:close/>
                <a:moveTo>
                  <a:pt x="48" y="188"/>
                </a:moveTo>
                <a:cubicBezTo>
                  <a:pt x="48" y="187"/>
                  <a:pt x="49" y="187"/>
                  <a:pt x="48" y="187"/>
                </a:cubicBezTo>
                <a:cubicBezTo>
                  <a:pt x="48" y="188"/>
                  <a:pt x="48" y="188"/>
                  <a:pt x="48" y="188"/>
                </a:cubicBezTo>
                <a:cubicBezTo>
                  <a:pt x="47" y="188"/>
                  <a:pt x="48" y="187"/>
                  <a:pt x="48" y="187"/>
                </a:cubicBezTo>
                <a:cubicBezTo>
                  <a:pt x="48" y="187"/>
                  <a:pt x="48" y="187"/>
                  <a:pt x="49" y="187"/>
                </a:cubicBezTo>
                <a:cubicBezTo>
                  <a:pt x="49" y="187"/>
                  <a:pt x="48" y="186"/>
                  <a:pt x="48" y="186"/>
                </a:cubicBezTo>
                <a:cubicBezTo>
                  <a:pt x="49" y="186"/>
                  <a:pt x="49" y="186"/>
                  <a:pt x="49" y="186"/>
                </a:cubicBezTo>
                <a:cubicBezTo>
                  <a:pt x="49" y="187"/>
                  <a:pt x="49" y="187"/>
                  <a:pt x="49" y="187"/>
                </a:cubicBezTo>
                <a:cubicBezTo>
                  <a:pt x="49" y="187"/>
                  <a:pt x="49" y="188"/>
                  <a:pt x="48" y="188"/>
                </a:cubicBezTo>
                <a:close/>
                <a:moveTo>
                  <a:pt x="49" y="177"/>
                </a:moveTo>
                <a:cubicBezTo>
                  <a:pt x="49" y="177"/>
                  <a:pt x="49" y="177"/>
                  <a:pt x="49" y="177"/>
                </a:cubicBezTo>
                <a:cubicBezTo>
                  <a:pt x="50" y="177"/>
                  <a:pt x="50" y="177"/>
                  <a:pt x="50" y="177"/>
                </a:cubicBezTo>
                <a:cubicBezTo>
                  <a:pt x="50" y="177"/>
                  <a:pt x="50" y="177"/>
                  <a:pt x="49" y="177"/>
                </a:cubicBezTo>
                <a:close/>
                <a:moveTo>
                  <a:pt x="50" y="173"/>
                </a:moveTo>
                <a:cubicBezTo>
                  <a:pt x="50" y="173"/>
                  <a:pt x="50" y="173"/>
                  <a:pt x="50" y="173"/>
                </a:cubicBezTo>
                <a:cubicBezTo>
                  <a:pt x="49" y="173"/>
                  <a:pt x="49" y="173"/>
                  <a:pt x="48" y="173"/>
                </a:cubicBezTo>
                <a:cubicBezTo>
                  <a:pt x="48" y="174"/>
                  <a:pt x="49" y="173"/>
                  <a:pt x="49" y="173"/>
                </a:cubicBezTo>
                <a:cubicBezTo>
                  <a:pt x="49" y="174"/>
                  <a:pt x="48" y="174"/>
                  <a:pt x="48" y="174"/>
                </a:cubicBezTo>
                <a:cubicBezTo>
                  <a:pt x="48" y="174"/>
                  <a:pt x="48" y="174"/>
                  <a:pt x="48" y="174"/>
                </a:cubicBezTo>
                <a:cubicBezTo>
                  <a:pt x="48" y="174"/>
                  <a:pt x="48" y="174"/>
                  <a:pt x="48" y="174"/>
                </a:cubicBezTo>
                <a:cubicBezTo>
                  <a:pt x="48" y="174"/>
                  <a:pt x="48" y="174"/>
                  <a:pt x="47" y="174"/>
                </a:cubicBezTo>
                <a:cubicBezTo>
                  <a:pt x="47" y="174"/>
                  <a:pt x="47" y="174"/>
                  <a:pt x="47" y="174"/>
                </a:cubicBezTo>
                <a:cubicBezTo>
                  <a:pt x="47" y="174"/>
                  <a:pt x="47" y="173"/>
                  <a:pt x="47" y="173"/>
                </a:cubicBezTo>
                <a:cubicBezTo>
                  <a:pt x="47" y="173"/>
                  <a:pt x="47" y="174"/>
                  <a:pt x="48" y="174"/>
                </a:cubicBezTo>
                <a:cubicBezTo>
                  <a:pt x="48" y="173"/>
                  <a:pt x="49" y="173"/>
                  <a:pt x="49" y="173"/>
                </a:cubicBezTo>
                <a:cubicBezTo>
                  <a:pt x="49" y="173"/>
                  <a:pt x="49" y="173"/>
                  <a:pt x="49" y="173"/>
                </a:cubicBezTo>
                <a:cubicBezTo>
                  <a:pt x="50" y="173"/>
                  <a:pt x="50" y="173"/>
                  <a:pt x="50" y="173"/>
                </a:cubicBezTo>
                <a:cubicBezTo>
                  <a:pt x="50" y="173"/>
                  <a:pt x="50" y="173"/>
                  <a:pt x="50" y="173"/>
                </a:cubicBezTo>
                <a:cubicBezTo>
                  <a:pt x="51" y="173"/>
                  <a:pt x="50" y="173"/>
                  <a:pt x="51" y="173"/>
                </a:cubicBezTo>
                <a:cubicBezTo>
                  <a:pt x="50" y="173"/>
                  <a:pt x="50" y="173"/>
                  <a:pt x="50" y="173"/>
                </a:cubicBezTo>
                <a:cubicBezTo>
                  <a:pt x="50" y="173"/>
                  <a:pt x="50" y="173"/>
                  <a:pt x="50" y="173"/>
                </a:cubicBezTo>
                <a:close/>
                <a:moveTo>
                  <a:pt x="50" y="177"/>
                </a:moveTo>
                <a:cubicBezTo>
                  <a:pt x="50" y="177"/>
                  <a:pt x="50" y="177"/>
                  <a:pt x="50" y="177"/>
                </a:cubicBezTo>
                <a:cubicBezTo>
                  <a:pt x="50" y="177"/>
                  <a:pt x="51" y="177"/>
                  <a:pt x="50" y="177"/>
                </a:cubicBezTo>
                <a:cubicBezTo>
                  <a:pt x="50" y="177"/>
                  <a:pt x="50" y="177"/>
                  <a:pt x="50" y="177"/>
                </a:cubicBezTo>
                <a:close/>
                <a:moveTo>
                  <a:pt x="42" y="205"/>
                </a:moveTo>
                <a:cubicBezTo>
                  <a:pt x="43" y="205"/>
                  <a:pt x="43" y="205"/>
                  <a:pt x="44" y="205"/>
                </a:cubicBezTo>
                <a:cubicBezTo>
                  <a:pt x="43" y="205"/>
                  <a:pt x="44" y="205"/>
                  <a:pt x="44" y="204"/>
                </a:cubicBezTo>
                <a:cubicBezTo>
                  <a:pt x="44" y="204"/>
                  <a:pt x="44" y="204"/>
                  <a:pt x="44" y="204"/>
                </a:cubicBezTo>
                <a:cubicBezTo>
                  <a:pt x="44" y="204"/>
                  <a:pt x="44" y="205"/>
                  <a:pt x="44" y="205"/>
                </a:cubicBezTo>
                <a:cubicBezTo>
                  <a:pt x="44" y="205"/>
                  <a:pt x="43" y="206"/>
                  <a:pt x="42" y="206"/>
                </a:cubicBezTo>
                <a:cubicBezTo>
                  <a:pt x="42" y="206"/>
                  <a:pt x="42" y="206"/>
                  <a:pt x="42" y="205"/>
                </a:cubicBezTo>
                <a:close/>
                <a:moveTo>
                  <a:pt x="39" y="238"/>
                </a:moveTo>
                <a:cubicBezTo>
                  <a:pt x="39" y="238"/>
                  <a:pt x="39" y="238"/>
                  <a:pt x="39" y="238"/>
                </a:cubicBezTo>
                <a:cubicBezTo>
                  <a:pt x="39" y="238"/>
                  <a:pt x="39" y="238"/>
                  <a:pt x="39" y="238"/>
                </a:cubicBezTo>
                <a:cubicBezTo>
                  <a:pt x="39" y="238"/>
                  <a:pt x="39" y="238"/>
                  <a:pt x="40" y="238"/>
                </a:cubicBezTo>
                <a:cubicBezTo>
                  <a:pt x="39" y="238"/>
                  <a:pt x="39" y="238"/>
                  <a:pt x="39" y="238"/>
                </a:cubicBezTo>
                <a:cubicBezTo>
                  <a:pt x="39" y="238"/>
                  <a:pt x="39" y="238"/>
                  <a:pt x="39" y="238"/>
                </a:cubicBezTo>
                <a:close/>
                <a:moveTo>
                  <a:pt x="37" y="233"/>
                </a:moveTo>
                <a:cubicBezTo>
                  <a:pt x="36" y="233"/>
                  <a:pt x="36" y="233"/>
                  <a:pt x="36" y="233"/>
                </a:cubicBezTo>
                <a:cubicBezTo>
                  <a:pt x="36" y="233"/>
                  <a:pt x="36" y="233"/>
                  <a:pt x="36" y="232"/>
                </a:cubicBezTo>
                <a:cubicBezTo>
                  <a:pt x="36" y="232"/>
                  <a:pt x="37" y="232"/>
                  <a:pt x="37" y="232"/>
                </a:cubicBezTo>
                <a:cubicBezTo>
                  <a:pt x="37" y="232"/>
                  <a:pt x="37" y="232"/>
                  <a:pt x="37" y="233"/>
                </a:cubicBezTo>
                <a:close/>
                <a:moveTo>
                  <a:pt x="41" y="205"/>
                </a:moveTo>
                <a:cubicBezTo>
                  <a:pt x="41" y="205"/>
                  <a:pt x="41" y="205"/>
                  <a:pt x="41" y="205"/>
                </a:cubicBezTo>
                <a:cubicBezTo>
                  <a:pt x="41" y="205"/>
                  <a:pt x="41" y="205"/>
                  <a:pt x="41" y="205"/>
                </a:cubicBezTo>
                <a:cubicBezTo>
                  <a:pt x="41" y="205"/>
                  <a:pt x="41" y="205"/>
                  <a:pt x="41" y="205"/>
                </a:cubicBezTo>
                <a:close/>
                <a:moveTo>
                  <a:pt x="40" y="206"/>
                </a:moveTo>
                <a:cubicBezTo>
                  <a:pt x="40" y="206"/>
                  <a:pt x="40" y="206"/>
                  <a:pt x="40" y="206"/>
                </a:cubicBezTo>
                <a:cubicBezTo>
                  <a:pt x="40" y="206"/>
                  <a:pt x="40" y="206"/>
                  <a:pt x="40" y="206"/>
                </a:cubicBezTo>
                <a:cubicBezTo>
                  <a:pt x="40" y="206"/>
                  <a:pt x="40" y="206"/>
                  <a:pt x="40" y="206"/>
                </a:cubicBezTo>
                <a:cubicBezTo>
                  <a:pt x="40" y="206"/>
                  <a:pt x="40" y="206"/>
                  <a:pt x="40" y="206"/>
                </a:cubicBezTo>
                <a:close/>
                <a:moveTo>
                  <a:pt x="40" y="206"/>
                </a:moveTo>
                <a:cubicBezTo>
                  <a:pt x="40" y="206"/>
                  <a:pt x="39" y="206"/>
                  <a:pt x="40" y="206"/>
                </a:cubicBezTo>
                <a:cubicBezTo>
                  <a:pt x="39" y="207"/>
                  <a:pt x="39" y="207"/>
                  <a:pt x="39" y="207"/>
                </a:cubicBezTo>
                <a:cubicBezTo>
                  <a:pt x="39" y="207"/>
                  <a:pt x="38" y="207"/>
                  <a:pt x="39" y="206"/>
                </a:cubicBezTo>
                <a:cubicBezTo>
                  <a:pt x="39" y="206"/>
                  <a:pt x="39" y="206"/>
                  <a:pt x="40" y="206"/>
                </a:cubicBezTo>
                <a:close/>
                <a:moveTo>
                  <a:pt x="38" y="206"/>
                </a:moveTo>
                <a:cubicBezTo>
                  <a:pt x="38" y="207"/>
                  <a:pt x="38" y="207"/>
                  <a:pt x="38" y="207"/>
                </a:cubicBezTo>
                <a:cubicBezTo>
                  <a:pt x="37" y="207"/>
                  <a:pt x="37" y="209"/>
                  <a:pt x="35" y="209"/>
                </a:cubicBezTo>
                <a:cubicBezTo>
                  <a:pt x="36" y="208"/>
                  <a:pt x="37" y="208"/>
                  <a:pt x="38" y="206"/>
                </a:cubicBezTo>
                <a:close/>
                <a:moveTo>
                  <a:pt x="34" y="233"/>
                </a:moveTo>
                <a:cubicBezTo>
                  <a:pt x="34" y="233"/>
                  <a:pt x="34" y="233"/>
                  <a:pt x="33" y="233"/>
                </a:cubicBezTo>
                <a:cubicBezTo>
                  <a:pt x="34" y="232"/>
                  <a:pt x="34" y="232"/>
                  <a:pt x="34" y="233"/>
                </a:cubicBezTo>
                <a:close/>
                <a:moveTo>
                  <a:pt x="33" y="220"/>
                </a:moveTo>
                <a:cubicBezTo>
                  <a:pt x="32" y="220"/>
                  <a:pt x="32" y="221"/>
                  <a:pt x="32" y="221"/>
                </a:cubicBezTo>
                <a:cubicBezTo>
                  <a:pt x="31" y="221"/>
                  <a:pt x="32" y="221"/>
                  <a:pt x="32" y="220"/>
                </a:cubicBezTo>
                <a:cubicBezTo>
                  <a:pt x="31" y="221"/>
                  <a:pt x="31" y="221"/>
                  <a:pt x="31" y="220"/>
                </a:cubicBezTo>
                <a:cubicBezTo>
                  <a:pt x="32" y="220"/>
                  <a:pt x="32" y="220"/>
                  <a:pt x="32" y="219"/>
                </a:cubicBezTo>
                <a:cubicBezTo>
                  <a:pt x="32" y="219"/>
                  <a:pt x="32" y="220"/>
                  <a:pt x="33" y="220"/>
                </a:cubicBezTo>
                <a:close/>
                <a:moveTo>
                  <a:pt x="32" y="211"/>
                </a:moveTo>
                <a:cubicBezTo>
                  <a:pt x="32" y="211"/>
                  <a:pt x="32" y="211"/>
                  <a:pt x="32" y="211"/>
                </a:cubicBezTo>
                <a:cubicBezTo>
                  <a:pt x="32" y="211"/>
                  <a:pt x="31" y="212"/>
                  <a:pt x="31" y="212"/>
                </a:cubicBezTo>
                <a:cubicBezTo>
                  <a:pt x="31" y="212"/>
                  <a:pt x="31" y="211"/>
                  <a:pt x="32" y="211"/>
                </a:cubicBezTo>
                <a:close/>
                <a:moveTo>
                  <a:pt x="30" y="220"/>
                </a:moveTo>
                <a:cubicBezTo>
                  <a:pt x="30" y="219"/>
                  <a:pt x="31" y="219"/>
                  <a:pt x="31" y="219"/>
                </a:cubicBezTo>
                <a:cubicBezTo>
                  <a:pt x="31" y="220"/>
                  <a:pt x="31" y="220"/>
                  <a:pt x="30" y="220"/>
                </a:cubicBezTo>
                <a:close/>
                <a:moveTo>
                  <a:pt x="31" y="236"/>
                </a:moveTo>
                <a:cubicBezTo>
                  <a:pt x="31" y="236"/>
                  <a:pt x="31" y="236"/>
                  <a:pt x="31" y="236"/>
                </a:cubicBezTo>
                <a:cubicBezTo>
                  <a:pt x="31" y="236"/>
                  <a:pt x="31" y="236"/>
                  <a:pt x="31" y="236"/>
                </a:cubicBezTo>
                <a:cubicBezTo>
                  <a:pt x="31" y="236"/>
                  <a:pt x="31" y="236"/>
                  <a:pt x="31" y="236"/>
                </a:cubicBezTo>
                <a:close/>
                <a:moveTo>
                  <a:pt x="32" y="235"/>
                </a:moveTo>
                <a:cubicBezTo>
                  <a:pt x="32" y="235"/>
                  <a:pt x="31" y="235"/>
                  <a:pt x="31" y="235"/>
                </a:cubicBezTo>
                <a:cubicBezTo>
                  <a:pt x="31" y="235"/>
                  <a:pt x="32" y="234"/>
                  <a:pt x="32" y="234"/>
                </a:cubicBezTo>
                <a:cubicBezTo>
                  <a:pt x="31" y="234"/>
                  <a:pt x="31" y="235"/>
                  <a:pt x="31" y="235"/>
                </a:cubicBezTo>
                <a:cubicBezTo>
                  <a:pt x="31" y="235"/>
                  <a:pt x="31" y="234"/>
                  <a:pt x="31" y="234"/>
                </a:cubicBezTo>
                <a:cubicBezTo>
                  <a:pt x="30" y="235"/>
                  <a:pt x="30" y="235"/>
                  <a:pt x="31" y="235"/>
                </a:cubicBezTo>
                <a:cubicBezTo>
                  <a:pt x="31" y="235"/>
                  <a:pt x="31" y="235"/>
                  <a:pt x="30" y="236"/>
                </a:cubicBezTo>
                <a:cubicBezTo>
                  <a:pt x="30" y="235"/>
                  <a:pt x="30" y="234"/>
                  <a:pt x="30" y="233"/>
                </a:cubicBezTo>
                <a:cubicBezTo>
                  <a:pt x="31" y="234"/>
                  <a:pt x="32" y="232"/>
                  <a:pt x="33" y="233"/>
                </a:cubicBezTo>
                <a:cubicBezTo>
                  <a:pt x="33" y="233"/>
                  <a:pt x="32" y="233"/>
                  <a:pt x="33" y="234"/>
                </a:cubicBezTo>
                <a:cubicBezTo>
                  <a:pt x="33" y="233"/>
                  <a:pt x="34" y="233"/>
                  <a:pt x="34" y="233"/>
                </a:cubicBezTo>
                <a:cubicBezTo>
                  <a:pt x="34" y="233"/>
                  <a:pt x="34" y="234"/>
                  <a:pt x="34" y="234"/>
                </a:cubicBezTo>
                <a:cubicBezTo>
                  <a:pt x="34" y="234"/>
                  <a:pt x="33" y="234"/>
                  <a:pt x="33" y="234"/>
                </a:cubicBezTo>
                <a:cubicBezTo>
                  <a:pt x="33" y="234"/>
                  <a:pt x="33" y="234"/>
                  <a:pt x="33" y="234"/>
                </a:cubicBezTo>
                <a:cubicBezTo>
                  <a:pt x="32" y="234"/>
                  <a:pt x="32" y="234"/>
                  <a:pt x="32" y="235"/>
                </a:cubicBezTo>
                <a:cubicBezTo>
                  <a:pt x="32" y="234"/>
                  <a:pt x="32" y="235"/>
                  <a:pt x="33" y="235"/>
                </a:cubicBezTo>
                <a:cubicBezTo>
                  <a:pt x="33" y="235"/>
                  <a:pt x="33" y="235"/>
                  <a:pt x="32" y="235"/>
                </a:cubicBezTo>
                <a:cubicBezTo>
                  <a:pt x="32" y="235"/>
                  <a:pt x="32" y="235"/>
                  <a:pt x="32" y="235"/>
                </a:cubicBezTo>
                <a:close/>
                <a:moveTo>
                  <a:pt x="47" y="238"/>
                </a:moveTo>
                <a:cubicBezTo>
                  <a:pt x="47" y="238"/>
                  <a:pt x="47" y="238"/>
                  <a:pt x="47" y="238"/>
                </a:cubicBezTo>
                <a:cubicBezTo>
                  <a:pt x="47" y="238"/>
                  <a:pt x="47" y="238"/>
                  <a:pt x="47" y="238"/>
                </a:cubicBezTo>
                <a:cubicBezTo>
                  <a:pt x="47" y="238"/>
                  <a:pt x="47" y="238"/>
                  <a:pt x="47" y="238"/>
                </a:cubicBezTo>
                <a:cubicBezTo>
                  <a:pt x="47" y="238"/>
                  <a:pt x="47" y="238"/>
                  <a:pt x="47" y="238"/>
                </a:cubicBezTo>
                <a:cubicBezTo>
                  <a:pt x="47" y="238"/>
                  <a:pt x="47" y="238"/>
                  <a:pt x="47" y="238"/>
                </a:cubicBezTo>
                <a:cubicBezTo>
                  <a:pt x="48" y="239"/>
                  <a:pt x="48" y="239"/>
                  <a:pt x="48" y="239"/>
                </a:cubicBezTo>
                <a:cubicBezTo>
                  <a:pt x="48" y="239"/>
                  <a:pt x="48" y="239"/>
                  <a:pt x="48" y="239"/>
                </a:cubicBezTo>
                <a:cubicBezTo>
                  <a:pt x="48" y="239"/>
                  <a:pt x="48" y="239"/>
                  <a:pt x="48" y="239"/>
                </a:cubicBezTo>
                <a:cubicBezTo>
                  <a:pt x="48" y="239"/>
                  <a:pt x="48" y="239"/>
                  <a:pt x="47" y="239"/>
                </a:cubicBezTo>
                <a:cubicBezTo>
                  <a:pt x="47" y="239"/>
                  <a:pt x="47" y="239"/>
                  <a:pt x="47" y="239"/>
                </a:cubicBezTo>
                <a:cubicBezTo>
                  <a:pt x="47" y="238"/>
                  <a:pt x="47" y="239"/>
                  <a:pt x="47" y="239"/>
                </a:cubicBezTo>
                <a:cubicBezTo>
                  <a:pt x="47" y="239"/>
                  <a:pt x="47" y="239"/>
                  <a:pt x="47" y="238"/>
                </a:cubicBezTo>
                <a:close/>
                <a:moveTo>
                  <a:pt x="44" y="240"/>
                </a:moveTo>
                <a:cubicBezTo>
                  <a:pt x="44" y="240"/>
                  <a:pt x="44" y="241"/>
                  <a:pt x="44" y="241"/>
                </a:cubicBezTo>
                <a:cubicBezTo>
                  <a:pt x="44" y="241"/>
                  <a:pt x="44" y="240"/>
                  <a:pt x="44" y="240"/>
                </a:cubicBezTo>
                <a:cubicBezTo>
                  <a:pt x="44" y="240"/>
                  <a:pt x="44" y="240"/>
                  <a:pt x="44" y="240"/>
                </a:cubicBezTo>
                <a:close/>
                <a:moveTo>
                  <a:pt x="43" y="248"/>
                </a:moveTo>
                <a:cubicBezTo>
                  <a:pt x="43" y="248"/>
                  <a:pt x="43" y="248"/>
                  <a:pt x="44" y="248"/>
                </a:cubicBezTo>
                <a:cubicBezTo>
                  <a:pt x="43" y="248"/>
                  <a:pt x="43" y="249"/>
                  <a:pt x="43" y="248"/>
                </a:cubicBezTo>
                <a:close/>
                <a:moveTo>
                  <a:pt x="45" y="264"/>
                </a:moveTo>
                <a:cubicBezTo>
                  <a:pt x="45" y="264"/>
                  <a:pt x="45" y="264"/>
                  <a:pt x="45" y="264"/>
                </a:cubicBezTo>
                <a:cubicBezTo>
                  <a:pt x="44" y="264"/>
                  <a:pt x="45" y="263"/>
                  <a:pt x="46" y="264"/>
                </a:cubicBezTo>
                <a:cubicBezTo>
                  <a:pt x="46" y="264"/>
                  <a:pt x="46" y="264"/>
                  <a:pt x="45" y="264"/>
                </a:cubicBezTo>
                <a:close/>
                <a:moveTo>
                  <a:pt x="44" y="264"/>
                </a:moveTo>
                <a:cubicBezTo>
                  <a:pt x="44" y="263"/>
                  <a:pt x="44" y="264"/>
                  <a:pt x="43" y="264"/>
                </a:cubicBezTo>
                <a:cubicBezTo>
                  <a:pt x="43" y="264"/>
                  <a:pt x="43" y="264"/>
                  <a:pt x="42" y="263"/>
                </a:cubicBezTo>
                <a:cubicBezTo>
                  <a:pt x="42" y="263"/>
                  <a:pt x="42" y="264"/>
                  <a:pt x="43" y="265"/>
                </a:cubicBezTo>
                <a:cubicBezTo>
                  <a:pt x="41" y="264"/>
                  <a:pt x="41" y="263"/>
                  <a:pt x="42" y="262"/>
                </a:cubicBezTo>
                <a:cubicBezTo>
                  <a:pt x="43" y="263"/>
                  <a:pt x="44" y="261"/>
                  <a:pt x="45" y="262"/>
                </a:cubicBezTo>
                <a:cubicBezTo>
                  <a:pt x="45" y="262"/>
                  <a:pt x="44" y="262"/>
                  <a:pt x="45" y="262"/>
                </a:cubicBezTo>
                <a:cubicBezTo>
                  <a:pt x="45" y="262"/>
                  <a:pt x="46" y="262"/>
                  <a:pt x="46" y="263"/>
                </a:cubicBezTo>
                <a:cubicBezTo>
                  <a:pt x="45" y="263"/>
                  <a:pt x="45" y="263"/>
                  <a:pt x="44" y="264"/>
                </a:cubicBezTo>
                <a:close/>
                <a:moveTo>
                  <a:pt x="45" y="262"/>
                </a:moveTo>
                <a:cubicBezTo>
                  <a:pt x="45" y="261"/>
                  <a:pt x="46" y="261"/>
                  <a:pt x="46" y="262"/>
                </a:cubicBezTo>
                <a:cubicBezTo>
                  <a:pt x="46" y="262"/>
                  <a:pt x="45" y="262"/>
                  <a:pt x="45" y="262"/>
                </a:cubicBezTo>
                <a:close/>
                <a:moveTo>
                  <a:pt x="48" y="262"/>
                </a:moveTo>
                <a:cubicBezTo>
                  <a:pt x="48" y="261"/>
                  <a:pt x="49" y="261"/>
                  <a:pt x="50" y="261"/>
                </a:cubicBezTo>
                <a:cubicBezTo>
                  <a:pt x="49" y="261"/>
                  <a:pt x="48" y="262"/>
                  <a:pt x="48" y="262"/>
                </a:cubicBezTo>
                <a:close/>
                <a:moveTo>
                  <a:pt x="51" y="261"/>
                </a:moveTo>
                <a:cubicBezTo>
                  <a:pt x="52" y="262"/>
                  <a:pt x="52" y="262"/>
                  <a:pt x="52" y="262"/>
                </a:cubicBezTo>
                <a:cubicBezTo>
                  <a:pt x="52" y="261"/>
                  <a:pt x="52" y="261"/>
                  <a:pt x="52" y="261"/>
                </a:cubicBezTo>
                <a:cubicBezTo>
                  <a:pt x="52" y="261"/>
                  <a:pt x="52" y="261"/>
                  <a:pt x="52" y="261"/>
                </a:cubicBezTo>
                <a:cubicBezTo>
                  <a:pt x="52" y="262"/>
                  <a:pt x="51" y="262"/>
                  <a:pt x="51" y="261"/>
                </a:cubicBezTo>
                <a:close/>
                <a:moveTo>
                  <a:pt x="56" y="267"/>
                </a:moveTo>
                <a:cubicBezTo>
                  <a:pt x="56" y="267"/>
                  <a:pt x="56" y="267"/>
                  <a:pt x="56" y="266"/>
                </a:cubicBezTo>
                <a:cubicBezTo>
                  <a:pt x="56" y="266"/>
                  <a:pt x="56" y="266"/>
                  <a:pt x="56" y="266"/>
                </a:cubicBezTo>
                <a:cubicBezTo>
                  <a:pt x="56" y="266"/>
                  <a:pt x="56" y="265"/>
                  <a:pt x="56" y="265"/>
                </a:cubicBezTo>
                <a:cubicBezTo>
                  <a:pt x="56" y="265"/>
                  <a:pt x="56" y="265"/>
                  <a:pt x="57" y="265"/>
                </a:cubicBezTo>
                <a:cubicBezTo>
                  <a:pt x="57" y="267"/>
                  <a:pt x="59" y="264"/>
                  <a:pt x="60" y="264"/>
                </a:cubicBezTo>
                <a:cubicBezTo>
                  <a:pt x="60" y="265"/>
                  <a:pt x="60" y="266"/>
                  <a:pt x="59" y="266"/>
                </a:cubicBezTo>
                <a:cubicBezTo>
                  <a:pt x="59" y="266"/>
                  <a:pt x="59" y="265"/>
                  <a:pt x="59" y="265"/>
                </a:cubicBezTo>
                <a:cubicBezTo>
                  <a:pt x="60" y="265"/>
                  <a:pt x="59" y="265"/>
                  <a:pt x="59" y="265"/>
                </a:cubicBezTo>
                <a:cubicBezTo>
                  <a:pt x="59" y="265"/>
                  <a:pt x="59" y="266"/>
                  <a:pt x="59" y="266"/>
                </a:cubicBezTo>
                <a:cubicBezTo>
                  <a:pt x="58" y="266"/>
                  <a:pt x="58" y="266"/>
                  <a:pt x="58" y="267"/>
                </a:cubicBezTo>
                <a:cubicBezTo>
                  <a:pt x="58" y="267"/>
                  <a:pt x="58" y="267"/>
                  <a:pt x="58" y="267"/>
                </a:cubicBezTo>
                <a:cubicBezTo>
                  <a:pt x="58" y="267"/>
                  <a:pt x="57" y="268"/>
                  <a:pt x="56" y="267"/>
                </a:cubicBezTo>
                <a:close/>
                <a:moveTo>
                  <a:pt x="58" y="273"/>
                </a:moveTo>
                <a:cubicBezTo>
                  <a:pt x="58" y="272"/>
                  <a:pt x="59" y="273"/>
                  <a:pt x="59" y="273"/>
                </a:cubicBezTo>
                <a:cubicBezTo>
                  <a:pt x="58" y="273"/>
                  <a:pt x="58" y="274"/>
                  <a:pt x="58" y="273"/>
                </a:cubicBezTo>
                <a:close/>
                <a:moveTo>
                  <a:pt x="59" y="266"/>
                </a:moveTo>
                <a:cubicBezTo>
                  <a:pt x="59" y="266"/>
                  <a:pt x="59" y="266"/>
                  <a:pt x="59" y="267"/>
                </a:cubicBezTo>
                <a:cubicBezTo>
                  <a:pt x="59" y="267"/>
                  <a:pt x="59" y="267"/>
                  <a:pt x="59" y="266"/>
                </a:cubicBezTo>
                <a:close/>
                <a:moveTo>
                  <a:pt x="62" y="266"/>
                </a:moveTo>
                <a:cubicBezTo>
                  <a:pt x="62" y="266"/>
                  <a:pt x="62" y="266"/>
                  <a:pt x="62" y="266"/>
                </a:cubicBezTo>
                <a:cubicBezTo>
                  <a:pt x="62" y="266"/>
                  <a:pt x="62" y="265"/>
                  <a:pt x="62" y="265"/>
                </a:cubicBezTo>
                <a:cubicBezTo>
                  <a:pt x="63" y="265"/>
                  <a:pt x="63" y="266"/>
                  <a:pt x="63" y="266"/>
                </a:cubicBezTo>
                <a:cubicBezTo>
                  <a:pt x="62" y="266"/>
                  <a:pt x="62" y="266"/>
                  <a:pt x="62" y="266"/>
                </a:cubicBezTo>
                <a:close/>
                <a:moveTo>
                  <a:pt x="64" y="265"/>
                </a:moveTo>
                <a:cubicBezTo>
                  <a:pt x="64" y="265"/>
                  <a:pt x="64" y="265"/>
                  <a:pt x="64" y="265"/>
                </a:cubicBezTo>
                <a:cubicBezTo>
                  <a:pt x="64" y="265"/>
                  <a:pt x="64" y="265"/>
                  <a:pt x="64" y="265"/>
                </a:cubicBezTo>
                <a:close/>
                <a:moveTo>
                  <a:pt x="65" y="265"/>
                </a:moveTo>
                <a:cubicBezTo>
                  <a:pt x="65" y="265"/>
                  <a:pt x="65" y="265"/>
                  <a:pt x="65" y="265"/>
                </a:cubicBezTo>
                <a:cubicBezTo>
                  <a:pt x="66" y="263"/>
                  <a:pt x="66" y="263"/>
                  <a:pt x="66" y="263"/>
                </a:cubicBezTo>
                <a:cubicBezTo>
                  <a:pt x="66" y="264"/>
                  <a:pt x="66" y="264"/>
                  <a:pt x="66" y="264"/>
                </a:cubicBezTo>
                <a:cubicBezTo>
                  <a:pt x="66" y="264"/>
                  <a:pt x="65" y="265"/>
                  <a:pt x="65" y="265"/>
                </a:cubicBezTo>
                <a:close/>
                <a:moveTo>
                  <a:pt x="67" y="264"/>
                </a:moveTo>
                <a:cubicBezTo>
                  <a:pt x="67" y="264"/>
                  <a:pt x="68" y="264"/>
                  <a:pt x="68" y="264"/>
                </a:cubicBezTo>
                <a:cubicBezTo>
                  <a:pt x="68" y="264"/>
                  <a:pt x="68" y="264"/>
                  <a:pt x="68" y="264"/>
                </a:cubicBezTo>
                <a:cubicBezTo>
                  <a:pt x="68" y="264"/>
                  <a:pt x="67" y="264"/>
                  <a:pt x="67" y="264"/>
                </a:cubicBezTo>
                <a:close/>
                <a:moveTo>
                  <a:pt x="69" y="263"/>
                </a:moveTo>
                <a:cubicBezTo>
                  <a:pt x="69" y="264"/>
                  <a:pt x="68" y="264"/>
                  <a:pt x="69" y="264"/>
                </a:cubicBezTo>
                <a:cubicBezTo>
                  <a:pt x="68" y="264"/>
                  <a:pt x="68" y="264"/>
                  <a:pt x="68" y="264"/>
                </a:cubicBezTo>
                <a:cubicBezTo>
                  <a:pt x="68" y="264"/>
                  <a:pt x="69" y="264"/>
                  <a:pt x="68" y="263"/>
                </a:cubicBezTo>
                <a:cubicBezTo>
                  <a:pt x="68" y="263"/>
                  <a:pt x="68" y="263"/>
                  <a:pt x="68" y="263"/>
                </a:cubicBezTo>
                <a:cubicBezTo>
                  <a:pt x="69" y="263"/>
                  <a:pt x="69" y="263"/>
                  <a:pt x="70" y="263"/>
                </a:cubicBezTo>
                <a:cubicBezTo>
                  <a:pt x="70" y="263"/>
                  <a:pt x="69" y="263"/>
                  <a:pt x="69" y="263"/>
                </a:cubicBezTo>
                <a:close/>
                <a:moveTo>
                  <a:pt x="76" y="274"/>
                </a:moveTo>
                <a:cubicBezTo>
                  <a:pt x="76" y="273"/>
                  <a:pt x="76" y="274"/>
                  <a:pt x="77" y="274"/>
                </a:cubicBezTo>
                <a:cubicBezTo>
                  <a:pt x="77" y="274"/>
                  <a:pt x="76" y="275"/>
                  <a:pt x="76" y="274"/>
                </a:cubicBezTo>
                <a:close/>
                <a:moveTo>
                  <a:pt x="79" y="273"/>
                </a:moveTo>
                <a:cubicBezTo>
                  <a:pt x="79" y="273"/>
                  <a:pt x="80" y="272"/>
                  <a:pt x="80" y="273"/>
                </a:cubicBezTo>
                <a:cubicBezTo>
                  <a:pt x="80" y="273"/>
                  <a:pt x="79" y="273"/>
                  <a:pt x="79" y="273"/>
                </a:cubicBezTo>
                <a:close/>
                <a:moveTo>
                  <a:pt x="85" y="273"/>
                </a:moveTo>
                <a:cubicBezTo>
                  <a:pt x="86" y="272"/>
                  <a:pt x="86" y="273"/>
                  <a:pt x="87" y="273"/>
                </a:cubicBezTo>
                <a:cubicBezTo>
                  <a:pt x="87" y="273"/>
                  <a:pt x="86" y="273"/>
                  <a:pt x="85" y="273"/>
                </a:cubicBezTo>
                <a:close/>
                <a:moveTo>
                  <a:pt x="100" y="284"/>
                </a:moveTo>
                <a:cubicBezTo>
                  <a:pt x="100" y="284"/>
                  <a:pt x="101" y="283"/>
                  <a:pt x="101" y="284"/>
                </a:cubicBezTo>
                <a:cubicBezTo>
                  <a:pt x="101" y="284"/>
                  <a:pt x="101" y="285"/>
                  <a:pt x="100" y="284"/>
                </a:cubicBezTo>
                <a:close/>
                <a:moveTo>
                  <a:pt x="102" y="300"/>
                </a:moveTo>
                <a:cubicBezTo>
                  <a:pt x="102" y="299"/>
                  <a:pt x="102" y="299"/>
                  <a:pt x="101" y="300"/>
                </a:cubicBezTo>
                <a:cubicBezTo>
                  <a:pt x="101" y="299"/>
                  <a:pt x="101" y="299"/>
                  <a:pt x="101" y="299"/>
                </a:cubicBezTo>
                <a:cubicBezTo>
                  <a:pt x="100" y="299"/>
                  <a:pt x="101" y="300"/>
                  <a:pt x="101" y="300"/>
                </a:cubicBezTo>
                <a:cubicBezTo>
                  <a:pt x="100" y="300"/>
                  <a:pt x="100" y="299"/>
                  <a:pt x="100" y="298"/>
                </a:cubicBezTo>
                <a:cubicBezTo>
                  <a:pt x="101" y="299"/>
                  <a:pt x="102" y="297"/>
                  <a:pt x="102" y="297"/>
                </a:cubicBezTo>
                <a:cubicBezTo>
                  <a:pt x="103" y="298"/>
                  <a:pt x="102" y="298"/>
                  <a:pt x="102" y="298"/>
                </a:cubicBezTo>
                <a:cubicBezTo>
                  <a:pt x="103" y="298"/>
                  <a:pt x="103" y="298"/>
                  <a:pt x="103" y="298"/>
                </a:cubicBezTo>
                <a:cubicBezTo>
                  <a:pt x="103" y="299"/>
                  <a:pt x="103" y="299"/>
                  <a:pt x="102" y="300"/>
                </a:cubicBezTo>
                <a:close/>
                <a:moveTo>
                  <a:pt x="103" y="300"/>
                </a:moveTo>
                <a:cubicBezTo>
                  <a:pt x="103" y="300"/>
                  <a:pt x="103" y="300"/>
                  <a:pt x="103" y="300"/>
                </a:cubicBezTo>
                <a:cubicBezTo>
                  <a:pt x="102" y="300"/>
                  <a:pt x="103" y="299"/>
                  <a:pt x="103" y="299"/>
                </a:cubicBezTo>
                <a:cubicBezTo>
                  <a:pt x="103" y="300"/>
                  <a:pt x="103" y="300"/>
                  <a:pt x="103" y="300"/>
                </a:cubicBezTo>
                <a:close/>
                <a:moveTo>
                  <a:pt x="103" y="297"/>
                </a:moveTo>
                <a:cubicBezTo>
                  <a:pt x="103" y="297"/>
                  <a:pt x="103" y="297"/>
                  <a:pt x="103" y="297"/>
                </a:cubicBezTo>
                <a:cubicBezTo>
                  <a:pt x="103" y="298"/>
                  <a:pt x="103" y="298"/>
                  <a:pt x="103" y="297"/>
                </a:cubicBezTo>
                <a:close/>
                <a:moveTo>
                  <a:pt x="105" y="297"/>
                </a:moveTo>
                <a:cubicBezTo>
                  <a:pt x="105" y="297"/>
                  <a:pt x="106" y="297"/>
                  <a:pt x="106" y="297"/>
                </a:cubicBezTo>
                <a:cubicBezTo>
                  <a:pt x="106" y="297"/>
                  <a:pt x="105" y="298"/>
                  <a:pt x="105" y="297"/>
                </a:cubicBezTo>
                <a:close/>
                <a:moveTo>
                  <a:pt x="108" y="297"/>
                </a:moveTo>
                <a:cubicBezTo>
                  <a:pt x="108" y="298"/>
                  <a:pt x="108" y="297"/>
                  <a:pt x="108" y="297"/>
                </a:cubicBezTo>
                <a:cubicBezTo>
                  <a:pt x="108" y="298"/>
                  <a:pt x="108" y="298"/>
                  <a:pt x="108" y="297"/>
                </a:cubicBezTo>
                <a:close/>
                <a:moveTo>
                  <a:pt x="121" y="299"/>
                </a:moveTo>
                <a:cubicBezTo>
                  <a:pt x="121" y="300"/>
                  <a:pt x="120" y="300"/>
                  <a:pt x="120" y="300"/>
                </a:cubicBezTo>
                <a:cubicBezTo>
                  <a:pt x="120" y="299"/>
                  <a:pt x="120" y="298"/>
                  <a:pt x="120" y="298"/>
                </a:cubicBezTo>
                <a:cubicBezTo>
                  <a:pt x="120" y="298"/>
                  <a:pt x="120" y="297"/>
                  <a:pt x="121" y="298"/>
                </a:cubicBezTo>
                <a:cubicBezTo>
                  <a:pt x="120" y="298"/>
                  <a:pt x="120" y="299"/>
                  <a:pt x="121" y="299"/>
                </a:cubicBezTo>
                <a:close/>
                <a:moveTo>
                  <a:pt x="128" y="294"/>
                </a:moveTo>
                <a:cubicBezTo>
                  <a:pt x="128" y="294"/>
                  <a:pt x="128" y="293"/>
                  <a:pt x="129" y="293"/>
                </a:cubicBezTo>
                <a:cubicBezTo>
                  <a:pt x="128" y="294"/>
                  <a:pt x="128" y="294"/>
                  <a:pt x="128" y="294"/>
                </a:cubicBezTo>
                <a:close/>
                <a:moveTo>
                  <a:pt x="146" y="289"/>
                </a:moveTo>
                <a:cubicBezTo>
                  <a:pt x="147" y="289"/>
                  <a:pt x="147" y="289"/>
                  <a:pt x="147" y="289"/>
                </a:cubicBezTo>
                <a:cubicBezTo>
                  <a:pt x="147" y="289"/>
                  <a:pt x="147" y="289"/>
                  <a:pt x="147" y="289"/>
                </a:cubicBezTo>
                <a:cubicBezTo>
                  <a:pt x="147" y="290"/>
                  <a:pt x="146" y="289"/>
                  <a:pt x="146" y="289"/>
                </a:cubicBezTo>
                <a:close/>
                <a:moveTo>
                  <a:pt x="147" y="289"/>
                </a:moveTo>
                <a:cubicBezTo>
                  <a:pt x="147" y="288"/>
                  <a:pt x="148" y="288"/>
                  <a:pt x="148" y="288"/>
                </a:cubicBezTo>
                <a:cubicBezTo>
                  <a:pt x="148" y="289"/>
                  <a:pt x="147" y="289"/>
                  <a:pt x="147" y="289"/>
                </a:cubicBezTo>
                <a:close/>
                <a:moveTo>
                  <a:pt x="148" y="288"/>
                </a:moveTo>
                <a:cubicBezTo>
                  <a:pt x="149" y="288"/>
                  <a:pt x="149" y="288"/>
                  <a:pt x="150" y="288"/>
                </a:cubicBezTo>
                <a:cubicBezTo>
                  <a:pt x="149" y="289"/>
                  <a:pt x="149" y="289"/>
                  <a:pt x="148" y="288"/>
                </a:cubicBezTo>
                <a:close/>
                <a:moveTo>
                  <a:pt x="167" y="283"/>
                </a:moveTo>
                <a:cubicBezTo>
                  <a:pt x="167" y="283"/>
                  <a:pt x="167" y="283"/>
                  <a:pt x="168" y="283"/>
                </a:cubicBezTo>
                <a:cubicBezTo>
                  <a:pt x="168" y="283"/>
                  <a:pt x="167" y="283"/>
                  <a:pt x="167" y="283"/>
                </a:cubicBezTo>
                <a:close/>
                <a:moveTo>
                  <a:pt x="178" y="280"/>
                </a:moveTo>
                <a:cubicBezTo>
                  <a:pt x="179" y="280"/>
                  <a:pt x="179" y="279"/>
                  <a:pt x="179" y="279"/>
                </a:cubicBezTo>
                <a:cubicBezTo>
                  <a:pt x="179" y="280"/>
                  <a:pt x="178" y="281"/>
                  <a:pt x="178" y="280"/>
                </a:cubicBezTo>
                <a:close/>
                <a:moveTo>
                  <a:pt x="180" y="280"/>
                </a:moveTo>
                <a:cubicBezTo>
                  <a:pt x="180" y="280"/>
                  <a:pt x="180" y="280"/>
                  <a:pt x="180" y="280"/>
                </a:cubicBezTo>
                <a:cubicBezTo>
                  <a:pt x="180" y="279"/>
                  <a:pt x="180" y="279"/>
                  <a:pt x="180" y="279"/>
                </a:cubicBezTo>
                <a:cubicBezTo>
                  <a:pt x="180" y="279"/>
                  <a:pt x="180" y="279"/>
                  <a:pt x="180" y="279"/>
                </a:cubicBezTo>
                <a:cubicBezTo>
                  <a:pt x="181" y="279"/>
                  <a:pt x="180" y="280"/>
                  <a:pt x="181" y="280"/>
                </a:cubicBezTo>
                <a:cubicBezTo>
                  <a:pt x="180" y="280"/>
                  <a:pt x="180" y="280"/>
                  <a:pt x="180" y="280"/>
                </a:cubicBezTo>
                <a:close/>
                <a:moveTo>
                  <a:pt x="190" y="277"/>
                </a:moveTo>
                <a:cubicBezTo>
                  <a:pt x="191" y="278"/>
                  <a:pt x="191" y="276"/>
                  <a:pt x="191" y="277"/>
                </a:cubicBezTo>
                <a:cubicBezTo>
                  <a:pt x="191" y="277"/>
                  <a:pt x="190" y="278"/>
                  <a:pt x="190" y="277"/>
                </a:cubicBezTo>
                <a:close/>
                <a:moveTo>
                  <a:pt x="193" y="278"/>
                </a:moveTo>
                <a:cubicBezTo>
                  <a:pt x="193" y="278"/>
                  <a:pt x="193" y="277"/>
                  <a:pt x="193" y="277"/>
                </a:cubicBezTo>
                <a:cubicBezTo>
                  <a:pt x="193" y="277"/>
                  <a:pt x="193" y="277"/>
                  <a:pt x="193" y="277"/>
                </a:cubicBezTo>
                <a:cubicBezTo>
                  <a:pt x="193" y="278"/>
                  <a:pt x="193" y="278"/>
                  <a:pt x="193" y="278"/>
                </a:cubicBezTo>
                <a:close/>
                <a:moveTo>
                  <a:pt x="194" y="277"/>
                </a:moveTo>
                <a:cubicBezTo>
                  <a:pt x="194" y="277"/>
                  <a:pt x="194" y="277"/>
                  <a:pt x="194" y="277"/>
                </a:cubicBezTo>
                <a:cubicBezTo>
                  <a:pt x="194" y="277"/>
                  <a:pt x="194" y="277"/>
                  <a:pt x="194" y="277"/>
                </a:cubicBezTo>
                <a:cubicBezTo>
                  <a:pt x="194" y="277"/>
                  <a:pt x="194" y="277"/>
                  <a:pt x="194" y="277"/>
                </a:cubicBezTo>
                <a:cubicBezTo>
                  <a:pt x="194" y="277"/>
                  <a:pt x="194" y="277"/>
                  <a:pt x="194" y="277"/>
                </a:cubicBezTo>
                <a:cubicBezTo>
                  <a:pt x="193" y="277"/>
                  <a:pt x="193" y="277"/>
                  <a:pt x="193" y="277"/>
                </a:cubicBezTo>
                <a:cubicBezTo>
                  <a:pt x="193" y="276"/>
                  <a:pt x="194" y="276"/>
                  <a:pt x="194" y="276"/>
                </a:cubicBezTo>
                <a:cubicBezTo>
                  <a:pt x="194" y="276"/>
                  <a:pt x="194" y="276"/>
                  <a:pt x="194" y="276"/>
                </a:cubicBezTo>
                <a:cubicBezTo>
                  <a:pt x="194" y="276"/>
                  <a:pt x="194" y="276"/>
                  <a:pt x="194" y="276"/>
                </a:cubicBezTo>
                <a:cubicBezTo>
                  <a:pt x="194" y="276"/>
                  <a:pt x="194" y="276"/>
                  <a:pt x="194" y="277"/>
                </a:cubicBezTo>
                <a:close/>
                <a:moveTo>
                  <a:pt x="196" y="276"/>
                </a:moveTo>
                <a:cubicBezTo>
                  <a:pt x="196" y="276"/>
                  <a:pt x="196" y="276"/>
                  <a:pt x="196" y="276"/>
                </a:cubicBezTo>
                <a:cubicBezTo>
                  <a:pt x="196" y="276"/>
                  <a:pt x="196" y="276"/>
                  <a:pt x="196" y="276"/>
                </a:cubicBezTo>
                <a:close/>
                <a:moveTo>
                  <a:pt x="197" y="286"/>
                </a:moveTo>
                <a:cubicBezTo>
                  <a:pt x="197" y="287"/>
                  <a:pt x="196" y="287"/>
                  <a:pt x="196" y="287"/>
                </a:cubicBezTo>
                <a:cubicBezTo>
                  <a:pt x="196" y="286"/>
                  <a:pt x="196" y="286"/>
                  <a:pt x="196" y="286"/>
                </a:cubicBezTo>
                <a:cubicBezTo>
                  <a:pt x="196" y="286"/>
                  <a:pt x="196" y="287"/>
                  <a:pt x="197" y="286"/>
                </a:cubicBezTo>
                <a:close/>
                <a:moveTo>
                  <a:pt x="195" y="294"/>
                </a:moveTo>
                <a:cubicBezTo>
                  <a:pt x="195" y="293"/>
                  <a:pt x="196" y="293"/>
                  <a:pt x="195" y="293"/>
                </a:cubicBezTo>
                <a:cubicBezTo>
                  <a:pt x="195" y="293"/>
                  <a:pt x="195" y="293"/>
                  <a:pt x="196" y="293"/>
                </a:cubicBezTo>
                <a:cubicBezTo>
                  <a:pt x="195" y="293"/>
                  <a:pt x="196" y="293"/>
                  <a:pt x="196" y="294"/>
                </a:cubicBezTo>
                <a:lnTo>
                  <a:pt x="195" y="294"/>
                </a:lnTo>
                <a:close/>
                <a:moveTo>
                  <a:pt x="196" y="292"/>
                </a:moveTo>
                <a:cubicBezTo>
                  <a:pt x="196" y="292"/>
                  <a:pt x="196" y="292"/>
                  <a:pt x="195" y="292"/>
                </a:cubicBezTo>
                <a:cubicBezTo>
                  <a:pt x="196" y="292"/>
                  <a:pt x="196" y="291"/>
                  <a:pt x="196" y="291"/>
                </a:cubicBezTo>
                <a:cubicBezTo>
                  <a:pt x="196" y="291"/>
                  <a:pt x="196" y="292"/>
                  <a:pt x="196" y="292"/>
                </a:cubicBezTo>
                <a:close/>
                <a:moveTo>
                  <a:pt x="196" y="290"/>
                </a:moveTo>
                <a:cubicBezTo>
                  <a:pt x="195" y="290"/>
                  <a:pt x="195" y="290"/>
                  <a:pt x="196" y="290"/>
                </a:cubicBezTo>
                <a:cubicBezTo>
                  <a:pt x="196" y="290"/>
                  <a:pt x="195" y="290"/>
                  <a:pt x="195" y="290"/>
                </a:cubicBezTo>
                <a:cubicBezTo>
                  <a:pt x="195" y="289"/>
                  <a:pt x="195" y="288"/>
                  <a:pt x="195" y="288"/>
                </a:cubicBezTo>
                <a:cubicBezTo>
                  <a:pt x="196" y="288"/>
                  <a:pt x="196" y="289"/>
                  <a:pt x="197" y="289"/>
                </a:cubicBezTo>
                <a:cubicBezTo>
                  <a:pt x="196" y="290"/>
                  <a:pt x="196" y="290"/>
                  <a:pt x="196" y="290"/>
                </a:cubicBezTo>
                <a:close/>
                <a:moveTo>
                  <a:pt x="197" y="294"/>
                </a:moveTo>
                <a:cubicBezTo>
                  <a:pt x="197" y="294"/>
                  <a:pt x="197" y="294"/>
                  <a:pt x="197" y="294"/>
                </a:cubicBezTo>
                <a:cubicBezTo>
                  <a:pt x="197" y="294"/>
                  <a:pt x="197" y="293"/>
                  <a:pt x="197" y="293"/>
                </a:cubicBezTo>
                <a:cubicBezTo>
                  <a:pt x="197" y="294"/>
                  <a:pt x="197" y="294"/>
                  <a:pt x="197" y="294"/>
                </a:cubicBezTo>
                <a:close/>
                <a:moveTo>
                  <a:pt x="197" y="290"/>
                </a:moveTo>
                <a:cubicBezTo>
                  <a:pt x="197" y="290"/>
                  <a:pt x="197" y="289"/>
                  <a:pt x="198" y="289"/>
                </a:cubicBezTo>
                <a:cubicBezTo>
                  <a:pt x="197" y="289"/>
                  <a:pt x="198" y="290"/>
                  <a:pt x="197" y="290"/>
                </a:cubicBezTo>
                <a:close/>
                <a:moveTo>
                  <a:pt x="199" y="294"/>
                </a:moveTo>
                <a:cubicBezTo>
                  <a:pt x="199" y="294"/>
                  <a:pt x="198" y="295"/>
                  <a:pt x="198" y="295"/>
                </a:cubicBezTo>
                <a:cubicBezTo>
                  <a:pt x="198" y="294"/>
                  <a:pt x="199" y="293"/>
                  <a:pt x="199" y="293"/>
                </a:cubicBezTo>
                <a:cubicBezTo>
                  <a:pt x="199" y="294"/>
                  <a:pt x="198" y="294"/>
                  <a:pt x="199" y="294"/>
                </a:cubicBezTo>
                <a:close/>
                <a:moveTo>
                  <a:pt x="199" y="292"/>
                </a:moveTo>
                <a:cubicBezTo>
                  <a:pt x="199" y="292"/>
                  <a:pt x="199" y="291"/>
                  <a:pt x="200" y="291"/>
                </a:cubicBezTo>
                <a:cubicBezTo>
                  <a:pt x="200" y="292"/>
                  <a:pt x="199" y="291"/>
                  <a:pt x="199" y="292"/>
                </a:cubicBezTo>
                <a:close/>
                <a:moveTo>
                  <a:pt x="199" y="290"/>
                </a:moveTo>
                <a:cubicBezTo>
                  <a:pt x="199" y="291"/>
                  <a:pt x="199" y="290"/>
                  <a:pt x="198" y="290"/>
                </a:cubicBezTo>
                <a:cubicBezTo>
                  <a:pt x="198" y="289"/>
                  <a:pt x="198" y="289"/>
                  <a:pt x="199" y="288"/>
                </a:cubicBezTo>
                <a:cubicBezTo>
                  <a:pt x="199" y="288"/>
                  <a:pt x="200" y="287"/>
                  <a:pt x="200" y="286"/>
                </a:cubicBezTo>
                <a:cubicBezTo>
                  <a:pt x="201" y="286"/>
                  <a:pt x="201" y="287"/>
                  <a:pt x="201" y="287"/>
                </a:cubicBezTo>
                <a:cubicBezTo>
                  <a:pt x="202" y="287"/>
                  <a:pt x="201" y="287"/>
                  <a:pt x="201" y="287"/>
                </a:cubicBezTo>
                <a:cubicBezTo>
                  <a:pt x="201" y="289"/>
                  <a:pt x="202" y="287"/>
                  <a:pt x="202" y="288"/>
                </a:cubicBezTo>
                <a:cubicBezTo>
                  <a:pt x="201" y="289"/>
                  <a:pt x="199" y="288"/>
                  <a:pt x="199" y="290"/>
                </a:cubicBezTo>
                <a:close/>
                <a:moveTo>
                  <a:pt x="201" y="291"/>
                </a:moveTo>
                <a:cubicBezTo>
                  <a:pt x="201" y="291"/>
                  <a:pt x="201" y="291"/>
                  <a:pt x="202" y="291"/>
                </a:cubicBezTo>
                <a:cubicBezTo>
                  <a:pt x="201" y="291"/>
                  <a:pt x="201" y="292"/>
                  <a:pt x="201" y="291"/>
                </a:cubicBezTo>
                <a:close/>
                <a:moveTo>
                  <a:pt x="202" y="293"/>
                </a:moveTo>
                <a:cubicBezTo>
                  <a:pt x="202" y="293"/>
                  <a:pt x="202" y="293"/>
                  <a:pt x="202" y="292"/>
                </a:cubicBezTo>
                <a:cubicBezTo>
                  <a:pt x="202" y="292"/>
                  <a:pt x="202" y="292"/>
                  <a:pt x="202" y="292"/>
                </a:cubicBezTo>
                <a:cubicBezTo>
                  <a:pt x="201" y="292"/>
                  <a:pt x="203" y="293"/>
                  <a:pt x="202" y="293"/>
                </a:cubicBezTo>
                <a:close/>
                <a:moveTo>
                  <a:pt x="203" y="292"/>
                </a:moveTo>
                <a:cubicBezTo>
                  <a:pt x="204" y="292"/>
                  <a:pt x="204" y="292"/>
                  <a:pt x="204" y="292"/>
                </a:cubicBezTo>
                <a:cubicBezTo>
                  <a:pt x="204" y="293"/>
                  <a:pt x="204" y="293"/>
                  <a:pt x="203" y="292"/>
                </a:cubicBezTo>
                <a:close/>
                <a:moveTo>
                  <a:pt x="208" y="290"/>
                </a:moveTo>
                <a:cubicBezTo>
                  <a:pt x="208" y="290"/>
                  <a:pt x="209" y="289"/>
                  <a:pt x="209" y="290"/>
                </a:cubicBezTo>
                <a:lnTo>
                  <a:pt x="208" y="290"/>
                </a:lnTo>
                <a:close/>
                <a:moveTo>
                  <a:pt x="213" y="287"/>
                </a:moveTo>
                <a:cubicBezTo>
                  <a:pt x="213" y="288"/>
                  <a:pt x="211" y="287"/>
                  <a:pt x="210" y="288"/>
                </a:cubicBezTo>
                <a:cubicBezTo>
                  <a:pt x="210" y="287"/>
                  <a:pt x="212" y="286"/>
                  <a:pt x="213" y="287"/>
                </a:cubicBezTo>
                <a:close/>
                <a:moveTo>
                  <a:pt x="301" y="224"/>
                </a:moveTo>
                <a:cubicBezTo>
                  <a:pt x="301" y="224"/>
                  <a:pt x="301" y="224"/>
                  <a:pt x="301" y="224"/>
                </a:cubicBezTo>
                <a:cubicBezTo>
                  <a:pt x="301" y="224"/>
                  <a:pt x="301" y="224"/>
                  <a:pt x="301" y="224"/>
                </a:cubicBezTo>
                <a:cubicBezTo>
                  <a:pt x="301" y="224"/>
                  <a:pt x="301" y="224"/>
                  <a:pt x="301" y="224"/>
                </a:cubicBezTo>
                <a:close/>
                <a:moveTo>
                  <a:pt x="302" y="251"/>
                </a:moveTo>
                <a:cubicBezTo>
                  <a:pt x="302" y="251"/>
                  <a:pt x="302" y="251"/>
                  <a:pt x="301" y="250"/>
                </a:cubicBezTo>
                <a:cubicBezTo>
                  <a:pt x="302" y="250"/>
                  <a:pt x="302" y="250"/>
                  <a:pt x="302" y="250"/>
                </a:cubicBezTo>
                <a:cubicBezTo>
                  <a:pt x="302" y="250"/>
                  <a:pt x="302" y="251"/>
                  <a:pt x="302" y="251"/>
                </a:cubicBezTo>
                <a:close/>
                <a:moveTo>
                  <a:pt x="303" y="251"/>
                </a:moveTo>
                <a:cubicBezTo>
                  <a:pt x="303" y="251"/>
                  <a:pt x="303" y="251"/>
                  <a:pt x="303" y="251"/>
                </a:cubicBezTo>
                <a:cubicBezTo>
                  <a:pt x="303" y="251"/>
                  <a:pt x="302" y="251"/>
                  <a:pt x="302" y="250"/>
                </a:cubicBezTo>
                <a:cubicBezTo>
                  <a:pt x="303" y="250"/>
                  <a:pt x="303" y="250"/>
                  <a:pt x="303" y="250"/>
                </a:cubicBezTo>
                <a:cubicBezTo>
                  <a:pt x="303" y="251"/>
                  <a:pt x="303" y="251"/>
                  <a:pt x="303" y="251"/>
                </a:cubicBezTo>
                <a:close/>
                <a:moveTo>
                  <a:pt x="304" y="251"/>
                </a:moveTo>
                <a:cubicBezTo>
                  <a:pt x="304" y="251"/>
                  <a:pt x="304" y="251"/>
                  <a:pt x="304" y="251"/>
                </a:cubicBezTo>
                <a:cubicBezTo>
                  <a:pt x="304" y="251"/>
                  <a:pt x="304" y="251"/>
                  <a:pt x="304" y="251"/>
                </a:cubicBezTo>
                <a:cubicBezTo>
                  <a:pt x="304" y="251"/>
                  <a:pt x="304" y="251"/>
                  <a:pt x="304" y="251"/>
                </a:cubicBezTo>
                <a:cubicBezTo>
                  <a:pt x="304" y="251"/>
                  <a:pt x="304" y="251"/>
                  <a:pt x="304" y="251"/>
                </a:cubicBezTo>
                <a:close/>
                <a:moveTo>
                  <a:pt x="304" y="225"/>
                </a:moveTo>
                <a:cubicBezTo>
                  <a:pt x="303" y="225"/>
                  <a:pt x="303" y="225"/>
                  <a:pt x="303" y="225"/>
                </a:cubicBezTo>
                <a:cubicBezTo>
                  <a:pt x="303" y="225"/>
                  <a:pt x="303" y="224"/>
                  <a:pt x="303" y="224"/>
                </a:cubicBezTo>
                <a:cubicBezTo>
                  <a:pt x="303" y="224"/>
                  <a:pt x="303" y="224"/>
                  <a:pt x="303" y="224"/>
                </a:cubicBezTo>
                <a:cubicBezTo>
                  <a:pt x="303" y="224"/>
                  <a:pt x="304" y="224"/>
                  <a:pt x="304" y="224"/>
                </a:cubicBezTo>
                <a:cubicBezTo>
                  <a:pt x="304" y="224"/>
                  <a:pt x="304" y="224"/>
                  <a:pt x="304" y="225"/>
                </a:cubicBezTo>
                <a:cubicBezTo>
                  <a:pt x="304" y="225"/>
                  <a:pt x="304" y="225"/>
                  <a:pt x="304" y="225"/>
                </a:cubicBezTo>
                <a:close/>
                <a:moveTo>
                  <a:pt x="304" y="251"/>
                </a:moveTo>
                <a:cubicBezTo>
                  <a:pt x="304" y="251"/>
                  <a:pt x="304" y="251"/>
                  <a:pt x="304" y="251"/>
                </a:cubicBezTo>
                <a:cubicBezTo>
                  <a:pt x="304" y="251"/>
                  <a:pt x="304" y="251"/>
                  <a:pt x="304" y="251"/>
                </a:cubicBezTo>
                <a:cubicBezTo>
                  <a:pt x="304" y="251"/>
                  <a:pt x="304" y="251"/>
                  <a:pt x="304" y="251"/>
                </a:cubicBezTo>
                <a:close/>
                <a:moveTo>
                  <a:pt x="305" y="251"/>
                </a:moveTo>
                <a:cubicBezTo>
                  <a:pt x="305" y="251"/>
                  <a:pt x="305" y="251"/>
                  <a:pt x="305" y="251"/>
                </a:cubicBezTo>
                <a:cubicBezTo>
                  <a:pt x="305" y="250"/>
                  <a:pt x="305" y="250"/>
                  <a:pt x="305" y="250"/>
                </a:cubicBezTo>
                <a:cubicBezTo>
                  <a:pt x="305" y="251"/>
                  <a:pt x="305" y="251"/>
                  <a:pt x="305" y="251"/>
                </a:cubicBezTo>
                <a:close/>
                <a:moveTo>
                  <a:pt x="307" y="250"/>
                </a:moveTo>
                <a:cubicBezTo>
                  <a:pt x="307" y="250"/>
                  <a:pt x="307" y="250"/>
                  <a:pt x="307" y="250"/>
                </a:cubicBezTo>
                <a:cubicBezTo>
                  <a:pt x="307" y="250"/>
                  <a:pt x="306" y="250"/>
                  <a:pt x="306" y="250"/>
                </a:cubicBezTo>
                <a:cubicBezTo>
                  <a:pt x="306" y="250"/>
                  <a:pt x="306" y="250"/>
                  <a:pt x="306" y="250"/>
                </a:cubicBezTo>
                <a:cubicBezTo>
                  <a:pt x="306" y="250"/>
                  <a:pt x="305" y="250"/>
                  <a:pt x="305" y="250"/>
                </a:cubicBezTo>
                <a:cubicBezTo>
                  <a:pt x="305" y="250"/>
                  <a:pt x="305" y="250"/>
                  <a:pt x="305" y="250"/>
                </a:cubicBezTo>
                <a:cubicBezTo>
                  <a:pt x="305" y="250"/>
                  <a:pt x="305" y="250"/>
                  <a:pt x="305" y="249"/>
                </a:cubicBezTo>
                <a:cubicBezTo>
                  <a:pt x="305" y="249"/>
                  <a:pt x="305" y="250"/>
                  <a:pt x="305" y="249"/>
                </a:cubicBezTo>
                <a:cubicBezTo>
                  <a:pt x="306" y="249"/>
                  <a:pt x="305" y="249"/>
                  <a:pt x="305" y="250"/>
                </a:cubicBezTo>
                <a:cubicBezTo>
                  <a:pt x="306" y="250"/>
                  <a:pt x="306" y="249"/>
                  <a:pt x="306" y="249"/>
                </a:cubicBezTo>
                <a:cubicBezTo>
                  <a:pt x="306" y="249"/>
                  <a:pt x="307" y="249"/>
                  <a:pt x="307" y="249"/>
                </a:cubicBezTo>
                <a:cubicBezTo>
                  <a:pt x="307" y="249"/>
                  <a:pt x="307" y="250"/>
                  <a:pt x="307" y="250"/>
                </a:cubicBezTo>
                <a:cubicBezTo>
                  <a:pt x="307" y="250"/>
                  <a:pt x="307" y="250"/>
                  <a:pt x="308" y="250"/>
                </a:cubicBezTo>
                <a:cubicBezTo>
                  <a:pt x="307" y="250"/>
                  <a:pt x="307" y="250"/>
                  <a:pt x="307" y="250"/>
                </a:cubicBezTo>
                <a:close/>
                <a:moveTo>
                  <a:pt x="306" y="247"/>
                </a:moveTo>
                <a:cubicBezTo>
                  <a:pt x="307" y="248"/>
                  <a:pt x="307" y="247"/>
                  <a:pt x="307" y="248"/>
                </a:cubicBezTo>
                <a:cubicBezTo>
                  <a:pt x="307" y="248"/>
                  <a:pt x="307" y="248"/>
                  <a:pt x="307" y="248"/>
                </a:cubicBezTo>
                <a:cubicBezTo>
                  <a:pt x="307" y="248"/>
                  <a:pt x="307" y="248"/>
                  <a:pt x="306" y="248"/>
                </a:cubicBezTo>
                <a:cubicBezTo>
                  <a:pt x="306" y="248"/>
                  <a:pt x="306" y="248"/>
                  <a:pt x="306" y="247"/>
                </a:cubicBezTo>
                <a:close/>
                <a:moveTo>
                  <a:pt x="306" y="224"/>
                </a:moveTo>
                <a:cubicBezTo>
                  <a:pt x="306" y="225"/>
                  <a:pt x="306" y="225"/>
                  <a:pt x="306" y="225"/>
                </a:cubicBezTo>
                <a:cubicBezTo>
                  <a:pt x="306" y="225"/>
                  <a:pt x="306" y="225"/>
                  <a:pt x="306" y="225"/>
                </a:cubicBezTo>
                <a:cubicBezTo>
                  <a:pt x="306" y="225"/>
                  <a:pt x="306" y="225"/>
                  <a:pt x="306" y="224"/>
                </a:cubicBezTo>
                <a:close/>
                <a:moveTo>
                  <a:pt x="307" y="243"/>
                </a:moveTo>
                <a:cubicBezTo>
                  <a:pt x="308" y="243"/>
                  <a:pt x="308" y="243"/>
                  <a:pt x="308" y="243"/>
                </a:cubicBezTo>
                <a:cubicBezTo>
                  <a:pt x="308" y="243"/>
                  <a:pt x="307" y="244"/>
                  <a:pt x="307" y="243"/>
                </a:cubicBezTo>
                <a:close/>
                <a:moveTo>
                  <a:pt x="308" y="247"/>
                </a:moveTo>
                <a:cubicBezTo>
                  <a:pt x="308" y="248"/>
                  <a:pt x="308" y="248"/>
                  <a:pt x="308" y="248"/>
                </a:cubicBezTo>
                <a:cubicBezTo>
                  <a:pt x="308" y="247"/>
                  <a:pt x="308" y="247"/>
                  <a:pt x="308" y="247"/>
                </a:cubicBezTo>
                <a:close/>
                <a:moveTo>
                  <a:pt x="309" y="249"/>
                </a:moveTo>
                <a:cubicBezTo>
                  <a:pt x="308" y="249"/>
                  <a:pt x="308" y="250"/>
                  <a:pt x="307" y="250"/>
                </a:cubicBezTo>
                <a:cubicBezTo>
                  <a:pt x="308" y="249"/>
                  <a:pt x="307" y="249"/>
                  <a:pt x="308" y="248"/>
                </a:cubicBezTo>
                <a:cubicBezTo>
                  <a:pt x="309" y="248"/>
                  <a:pt x="308" y="250"/>
                  <a:pt x="309" y="249"/>
                </a:cubicBezTo>
                <a:cubicBezTo>
                  <a:pt x="309" y="249"/>
                  <a:pt x="308" y="249"/>
                  <a:pt x="309" y="248"/>
                </a:cubicBezTo>
                <a:cubicBezTo>
                  <a:pt x="309" y="249"/>
                  <a:pt x="309" y="249"/>
                  <a:pt x="309" y="249"/>
                </a:cubicBezTo>
                <a:cubicBezTo>
                  <a:pt x="309" y="249"/>
                  <a:pt x="309" y="249"/>
                  <a:pt x="309" y="249"/>
                </a:cubicBezTo>
                <a:close/>
                <a:moveTo>
                  <a:pt x="309" y="223"/>
                </a:moveTo>
                <a:cubicBezTo>
                  <a:pt x="309" y="223"/>
                  <a:pt x="309" y="223"/>
                  <a:pt x="309" y="223"/>
                </a:cubicBezTo>
                <a:cubicBezTo>
                  <a:pt x="309" y="223"/>
                  <a:pt x="309" y="223"/>
                  <a:pt x="309" y="224"/>
                </a:cubicBezTo>
                <a:cubicBezTo>
                  <a:pt x="309" y="224"/>
                  <a:pt x="309" y="224"/>
                  <a:pt x="308" y="224"/>
                </a:cubicBezTo>
                <a:cubicBezTo>
                  <a:pt x="308" y="224"/>
                  <a:pt x="308" y="224"/>
                  <a:pt x="308" y="224"/>
                </a:cubicBezTo>
                <a:cubicBezTo>
                  <a:pt x="308" y="224"/>
                  <a:pt x="308" y="224"/>
                  <a:pt x="308" y="224"/>
                </a:cubicBezTo>
                <a:cubicBezTo>
                  <a:pt x="308" y="224"/>
                  <a:pt x="308" y="224"/>
                  <a:pt x="308" y="224"/>
                </a:cubicBezTo>
                <a:cubicBezTo>
                  <a:pt x="308" y="224"/>
                  <a:pt x="308" y="224"/>
                  <a:pt x="308" y="224"/>
                </a:cubicBezTo>
                <a:cubicBezTo>
                  <a:pt x="308" y="224"/>
                  <a:pt x="308" y="224"/>
                  <a:pt x="308" y="224"/>
                </a:cubicBezTo>
                <a:cubicBezTo>
                  <a:pt x="307" y="224"/>
                  <a:pt x="307" y="224"/>
                  <a:pt x="307" y="224"/>
                </a:cubicBezTo>
                <a:cubicBezTo>
                  <a:pt x="307" y="224"/>
                  <a:pt x="307" y="224"/>
                  <a:pt x="307" y="224"/>
                </a:cubicBezTo>
                <a:cubicBezTo>
                  <a:pt x="307" y="224"/>
                  <a:pt x="307" y="224"/>
                  <a:pt x="306" y="224"/>
                </a:cubicBezTo>
                <a:cubicBezTo>
                  <a:pt x="307" y="224"/>
                  <a:pt x="307" y="224"/>
                  <a:pt x="307" y="224"/>
                </a:cubicBezTo>
                <a:cubicBezTo>
                  <a:pt x="306" y="224"/>
                  <a:pt x="306" y="224"/>
                  <a:pt x="306" y="224"/>
                </a:cubicBezTo>
                <a:cubicBezTo>
                  <a:pt x="306" y="224"/>
                  <a:pt x="306" y="224"/>
                  <a:pt x="306" y="224"/>
                </a:cubicBezTo>
                <a:cubicBezTo>
                  <a:pt x="306" y="224"/>
                  <a:pt x="306" y="224"/>
                  <a:pt x="305" y="224"/>
                </a:cubicBezTo>
                <a:cubicBezTo>
                  <a:pt x="305" y="224"/>
                  <a:pt x="305" y="224"/>
                  <a:pt x="305" y="224"/>
                </a:cubicBezTo>
                <a:cubicBezTo>
                  <a:pt x="305" y="224"/>
                  <a:pt x="305" y="224"/>
                  <a:pt x="305" y="225"/>
                </a:cubicBezTo>
                <a:cubicBezTo>
                  <a:pt x="305" y="225"/>
                  <a:pt x="305" y="225"/>
                  <a:pt x="305" y="225"/>
                </a:cubicBezTo>
                <a:cubicBezTo>
                  <a:pt x="305" y="225"/>
                  <a:pt x="305" y="225"/>
                  <a:pt x="305" y="225"/>
                </a:cubicBezTo>
                <a:cubicBezTo>
                  <a:pt x="305" y="224"/>
                  <a:pt x="305" y="225"/>
                  <a:pt x="305" y="224"/>
                </a:cubicBezTo>
                <a:cubicBezTo>
                  <a:pt x="305" y="224"/>
                  <a:pt x="305" y="224"/>
                  <a:pt x="305" y="224"/>
                </a:cubicBezTo>
                <a:cubicBezTo>
                  <a:pt x="305" y="224"/>
                  <a:pt x="306" y="224"/>
                  <a:pt x="306" y="224"/>
                </a:cubicBezTo>
                <a:cubicBezTo>
                  <a:pt x="306" y="224"/>
                  <a:pt x="306" y="224"/>
                  <a:pt x="306" y="224"/>
                </a:cubicBezTo>
                <a:cubicBezTo>
                  <a:pt x="306" y="224"/>
                  <a:pt x="306" y="224"/>
                  <a:pt x="306" y="224"/>
                </a:cubicBezTo>
                <a:cubicBezTo>
                  <a:pt x="306" y="224"/>
                  <a:pt x="307" y="223"/>
                  <a:pt x="308" y="223"/>
                </a:cubicBezTo>
                <a:cubicBezTo>
                  <a:pt x="308" y="223"/>
                  <a:pt x="308" y="223"/>
                  <a:pt x="308" y="223"/>
                </a:cubicBezTo>
                <a:cubicBezTo>
                  <a:pt x="308" y="223"/>
                  <a:pt x="309" y="223"/>
                  <a:pt x="309" y="223"/>
                </a:cubicBezTo>
                <a:cubicBezTo>
                  <a:pt x="309" y="223"/>
                  <a:pt x="308" y="222"/>
                  <a:pt x="308" y="222"/>
                </a:cubicBezTo>
                <a:cubicBezTo>
                  <a:pt x="308" y="222"/>
                  <a:pt x="308" y="222"/>
                  <a:pt x="308" y="222"/>
                </a:cubicBezTo>
                <a:cubicBezTo>
                  <a:pt x="308" y="222"/>
                  <a:pt x="308" y="222"/>
                  <a:pt x="308" y="222"/>
                </a:cubicBezTo>
                <a:cubicBezTo>
                  <a:pt x="308" y="222"/>
                  <a:pt x="308" y="222"/>
                  <a:pt x="308" y="222"/>
                </a:cubicBezTo>
                <a:cubicBezTo>
                  <a:pt x="308" y="222"/>
                  <a:pt x="308" y="223"/>
                  <a:pt x="308" y="223"/>
                </a:cubicBezTo>
                <a:cubicBezTo>
                  <a:pt x="308" y="223"/>
                  <a:pt x="308" y="223"/>
                  <a:pt x="308" y="223"/>
                </a:cubicBezTo>
                <a:cubicBezTo>
                  <a:pt x="308" y="223"/>
                  <a:pt x="308" y="223"/>
                  <a:pt x="307" y="223"/>
                </a:cubicBezTo>
                <a:cubicBezTo>
                  <a:pt x="308" y="223"/>
                  <a:pt x="308" y="223"/>
                  <a:pt x="308" y="223"/>
                </a:cubicBezTo>
                <a:cubicBezTo>
                  <a:pt x="307" y="223"/>
                  <a:pt x="307" y="223"/>
                  <a:pt x="307" y="223"/>
                </a:cubicBezTo>
                <a:cubicBezTo>
                  <a:pt x="307" y="223"/>
                  <a:pt x="307" y="223"/>
                  <a:pt x="307" y="223"/>
                </a:cubicBezTo>
                <a:cubicBezTo>
                  <a:pt x="307" y="223"/>
                  <a:pt x="307" y="223"/>
                  <a:pt x="307" y="223"/>
                </a:cubicBezTo>
                <a:cubicBezTo>
                  <a:pt x="307" y="223"/>
                  <a:pt x="307" y="223"/>
                  <a:pt x="307" y="222"/>
                </a:cubicBezTo>
                <a:cubicBezTo>
                  <a:pt x="307" y="222"/>
                  <a:pt x="307" y="222"/>
                  <a:pt x="307" y="222"/>
                </a:cubicBezTo>
                <a:cubicBezTo>
                  <a:pt x="308" y="222"/>
                  <a:pt x="308" y="221"/>
                  <a:pt x="309" y="222"/>
                </a:cubicBezTo>
                <a:cubicBezTo>
                  <a:pt x="308" y="222"/>
                  <a:pt x="309" y="223"/>
                  <a:pt x="309" y="223"/>
                </a:cubicBezTo>
                <a:cubicBezTo>
                  <a:pt x="309" y="223"/>
                  <a:pt x="309" y="223"/>
                  <a:pt x="309" y="223"/>
                </a:cubicBezTo>
                <a:close/>
                <a:moveTo>
                  <a:pt x="310" y="248"/>
                </a:moveTo>
                <a:cubicBezTo>
                  <a:pt x="310" y="247"/>
                  <a:pt x="309" y="247"/>
                  <a:pt x="309" y="247"/>
                </a:cubicBezTo>
                <a:cubicBezTo>
                  <a:pt x="310" y="247"/>
                  <a:pt x="310" y="247"/>
                  <a:pt x="310" y="247"/>
                </a:cubicBezTo>
                <a:cubicBezTo>
                  <a:pt x="310" y="248"/>
                  <a:pt x="310" y="248"/>
                  <a:pt x="310" y="248"/>
                </a:cubicBezTo>
                <a:close/>
                <a:moveTo>
                  <a:pt x="313" y="238"/>
                </a:moveTo>
                <a:cubicBezTo>
                  <a:pt x="313" y="238"/>
                  <a:pt x="313" y="238"/>
                  <a:pt x="313" y="238"/>
                </a:cubicBezTo>
                <a:cubicBezTo>
                  <a:pt x="313" y="238"/>
                  <a:pt x="313" y="238"/>
                  <a:pt x="313" y="239"/>
                </a:cubicBezTo>
                <a:cubicBezTo>
                  <a:pt x="313" y="238"/>
                  <a:pt x="313" y="238"/>
                  <a:pt x="313" y="238"/>
                </a:cubicBezTo>
                <a:close/>
                <a:moveTo>
                  <a:pt x="313" y="238"/>
                </a:moveTo>
                <a:cubicBezTo>
                  <a:pt x="313" y="238"/>
                  <a:pt x="313" y="238"/>
                  <a:pt x="313" y="239"/>
                </a:cubicBezTo>
                <a:cubicBezTo>
                  <a:pt x="313" y="239"/>
                  <a:pt x="313" y="239"/>
                  <a:pt x="313" y="239"/>
                </a:cubicBezTo>
                <a:cubicBezTo>
                  <a:pt x="313" y="239"/>
                  <a:pt x="312" y="238"/>
                  <a:pt x="312" y="238"/>
                </a:cubicBezTo>
                <a:cubicBezTo>
                  <a:pt x="312" y="238"/>
                  <a:pt x="313" y="238"/>
                  <a:pt x="313" y="238"/>
                </a:cubicBezTo>
                <a:close/>
                <a:moveTo>
                  <a:pt x="312" y="237"/>
                </a:moveTo>
                <a:cubicBezTo>
                  <a:pt x="312" y="237"/>
                  <a:pt x="312" y="237"/>
                  <a:pt x="313" y="237"/>
                </a:cubicBezTo>
                <a:cubicBezTo>
                  <a:pt x="312" y="237"/>
                  <a:pt x="312" y="237"/>
                  <a:pt x="312" y="237"/>
                </a:cubicBezTo>
                <a:cubicBezTo>
                  <a:pt x="312" y="237"/>
                  <a:pt x="312" y="237"/>
                  <a:pt x="312" y="237"/>
                </a:cubicBezTo>
                <a:close/>
                <a:moveTo>
                  <a:pt x="311" y="238"/>
                </a:moveTo>
                <a:cubicBezTo>
                  <a:pt x="311" y="239"/>
                  <a:pt x="310" y="239"/>
                  <a:pt x="310" y="239"/>
                </a:cubicBezTo>
                <a:cubicBezTo>
                  <a:pt x="310" y="238"/>
                  <a:pt x="311" y="238"/>
                  <a:pt x="311" y="238"/>
                </a:cubicBezTo>
                <a:close/>
                <a:moveTo>
                  <a:pt x="312" y="247"/>
                </a:moveTo>
                <a:cubicBezTo>
                  <a:pt x="311" y="247"/>
                  <a:pt x="311" y="247"/>
                  <a:pt x="310" y="247"/>
                </a:cubicBezTo>
                <a:cubicBezTo>
                  <a:pt x="311" y="247"/>
                  <a:pt x="312" y="247"/>
                  <a:pt x="312" y="247"/>
                </a:cubicBezTo>
                <a:close/>
                <a:moveTo>
                  <a:pt x="312" y="239"/>
                </a:moveTo>
                <a:cubicBezTo>
                  <a:pt x="312" y="238"/>
                  <a:pt x="312" y="238"/>
                  <a:pt x="312" y="238"/>
                </a:cubicBezTo>
                <a:cubicBezTo>
                  <a:pt x="312" y="238"/>
                  <a:pt x="312" y="238"/>
                  <a:pt x="312" y="238"/>
                </a:cubicBezTo>
                <a:cubicBezTo>
                  <a:pt x="312" y="238"/>
                  <a:pt x="312" y="238"/>
                  <a:pt x="312" y="238"/>
                </a:cubicBezTo>
                <a:cubicBezTo>
                  <a:pt x="313" y="238"/>
                  <a:pt x="312" y="238"/>
                  <a:pt x="312" y="239"/>
                </a:cubicBezTo>
                <a:close/>
                <a:moveTo>
                  <a:pt x="313" y="244"/>
                </a:moveTo>
                <a:cubicBezTo>
                  <a:pt x="313" y="245"/>
                  <a:pt x="313" y="245"/>
                  <a:pt x="312" y="245"/>
                </a:cubicBezTo>
                <a:cubicBezTo>
                  <a:pt x="312" y="245"/>
                  <a:pt x="312" y="244"/>
                  <a:pt x="313" y="244"/>
                </a:cubicBezTo>
                <a:close/>
                <a:moveTo>
                  <a:pt x="312" y="247"/>
                </a:moveTo>
                <a:cubicBezTo>
                  <a:pt x="312" y="247"/>
                  <a:pt x="312" y="247"/>
                  <a:pt x="312" y="246"/>
                </a:cubicBezTo>
                <a:cubicBezTo>
                  <a:pt x="313" y="247"/>
                  <a:pt x="313" y="246"/>
                  <a:pt x="314" y="247"/>
                </a:cubicBezTo>
                <a:cubicBezTo>
                  <a:pt x="313" y="246"/>
                  <a:pt x="313" y="247"/>
                  <a:pt x="312" y="247"/>
                </a:cubicBezTo>
                <a:close/>
                <a:moveTo>
                  <a:pt x="318" y="222"/>
                </a:moveTo>
                <a:cubicBezTo>
                  <a:pt x="318" y="221"/>
                  <a:pt x="319" y="221"/>
                  <a:pt x="319" y="221"/>
                </a:cubicBezTo>
                <a:cubicBezTo>
                  <a:pt x="319" y="221"/>
                  <a:pt x="319" y="221"/>
                  <a:pt x="319" y="221"/>
                </a:cubicBezTo>
                <a:cubicBezTo>
                  <a:pt x="319" y="222"/>
                  <a:pt x="318" y="222"/>
                  <a:pt x="318" y="222"/>
                </a:cubicBezTo>
                <a:cubicBezTo>
                  <a:pt x="318" y="222"/>
                  <a:pt x="318" y="222"/>
                  <a:pt x="318" y="222"/>
                </a:cubicBezTo>
                <a:close/>
                <a:moveTo>
                  <a:pt x="315" y="232"/>
                </a:moveTo>
                <a:cubicBezTo>
                  <a:pt x="315" y="232"/>
                  <a:pt x="315" y="232"/>
                  <a:pt x="315" y="232"/>
                </a:cubicBezTo>
                <a:cubicBezTo>
                  <a:pt x="315" y="232"/>
                  <a:pt x="315" y="232"/>
                  <a:pt x="315" y="232"/>
                </a:cubicBezTo>
                <a:cubicBezTo>
                  <a:pt x="315" y="232"/>
                  <a:pt x="315" y="233"/>
                  <a:pt x="314" y="232"/>
                </a:cubicBezTo>
                <a:lnTo>
                  <a:pt x="315" y="232"/>
                </a:lnTo>
                <a:close/>
                <a:moveTo>
                  <a:pt x="315" y="237"/>
                </a:moveTo>
                <a:cubicBezTo>
                  <a:pt x="315" y="237"/>
                  <a:pt x="315" y="238"/>
                  <a:pt x="315" y="238"/>
                </a:cubicBezTo>
                <a:cubicBezTo>
                  <a:pt x="315" y="238"/>
                  <a:pt x="315" y="237"/>
                  <a:pt x="315" y="237"/>
                </a:cubicBezTo>
                <a:cubicBezTo>
                  <a:pt x="315" y="237"/>
                  <a:pt x="315" y="237"/>
                  <a:pt x="315" y="237"/>
                </a:cubicBezTo>
                <a:close/>
                <a:moveTo>
                  <a:pt x="314" y="238"/>
                </a:moveTo>
                <a:cubicBezTo>
                  <a:pt x="314" y="238"/>
                  <a:pt x="314" y="238"/>
                  <a:pt x="314" y="238"/>
                </a:cubicBezTo>
                <a:cubicBezTo>
                  <a:pt x="314" y="238"/>
                  <a:pt x="314" y="238"/>
                  <a:pt x="314" y="238"/>
                </a:cubicBezTo>
                <a:cubicBezTo>
                  <a:pt x="314" y="238"/>
                  <a:pt x="314" y="238"/>
                  <a:pt x="314" y="238"/>
                </a:cubicBezTo>
                <a:close/>
                <a:moveTo>
                  <a:pt x="314" y="237"/>
                </a:moveTo>
                <a:cubicBezTo>
                  <a:pt x="314" y="237"/>
                  <a:pt x="314" y="237"/>
                  <a:pt x="314" y="237"/>
                </a:cubicBezTo>
                <a:cubicBezTo>
                  <a:pt x="314" y="237"/>
                  <a:pt x="314" y="238"/>
                  <a:pt x="314" y="238"/>
                </a:cubicBezTo>
                <a:cubicBezTo>
                  <a:pt x="314" y="238"/>
                  <a:pt x="314" y="237"/>
                  <a:pt x="314" y="237"/>
                </a:cubicBezTo>
                <a:close/>
                <a:moveTo>
                  <a:pt x="314" y="238"/>
                </a:moveTo>
                <a:cubicBezTo>
                  <a:pt x="314" y="238"/>
                  <a:pt x="314" y="238"/>
                  <a:pt x="314" y="238"/>
                </a:cubicBezTo>
                <a:cubicBezTo>
                  <a:pt x="314" y="238"/>
                  <a:pt x="314" y="238"/>
                  <a:pt x="314" y="238"/>
                </a:cubicBezTo>
                <a:cubicBezTo>
                  <a:pt x="314" y="238"/>
                  <a:pt x="314" y="238"/>
                  <a:pt x="314" y="238"/>
                </a:cubicBezTo>
                <a:close/>
                <a:moveTo>
                  <a:pt x="314" y="248"/>
                </a:moveTo>
                <a:cubicBezTo>
                  <a:pt x="314" y="247"/>
                  <a:pt x="314" y="247"/>
                  <a:pt x="314" y="247"/>
                </a:cubicBezTo>
                <a:cubicBezTo>
                  <a:pt x="314" y="247"/>
                  <a:pt x="314" y="247"/>
                  <a:pt x="314" y="246"/>
                </a:cubicBezTo>
                <a:cubicBezTo>
                  <a:pt x="314" y="246"/>
                  <a:pt x="315" y="246"/>
                  <a:pt x="315" y="247"/>
                </a:cubicBezTo>
                <a:cubicBezTo>
                  <a:pt x="315" y="247"/>
                  <a:pt x="315" y="248"/>
                  <a:pt x="314" y="248"/>
                </a:cubicBezTo>
                <a:close/>
                <a:moveTo>
                  <a:pt x="315" y="238"/>
                </a:moveTo>
                <a:cubicBezTo>
                  <a:pt x="315" y="238"/>
                  <a:pt x="315" y="238"/>
                  <a:pt x="315" y="238"/>
                </a:cubicBezTo>
                <a:cubicBezTo>
                  <a:pt x="315" y="238"/>
                  <a:pt x="315" y="238"/>
                  <a:pt x="315" y="238"/>
                </a:cubicBezTo>
                <a:cubicBezTo>
                  <a:pt x="315" y="238"/>
                  <a:pt x="316" y="238"/>
                  <a:pt x="316" y="237"/>
                </a:cubicBezTo>
                <a:cubicBezTo>
                  <a:pt x="316" y="238"/>
                  <a:pt x="316" y="238"/>
                  <a:pt x="316" y="238"/>
                </a:cubicBezTo>
                <a:cubicBezTo>
                  <a:pt x="315" y="238"/>
                  <a:pt x="315" y="238"/>
                  <a:pt x="315" y="238"/>
                </a:cubicBezTo>
                <a:close/>
                <a:moveTo>
                  <a:pt x="317" y="246"/>
                </a:moveTo>
                <a:cubicBezTo>
                  <a:pt x="316" y="246"/>
                  <a:pt x="316" y="247"/>
                  <a:pt x="316" y="247"/>
                </a:cubicBezTo>
                <a:cubicBezTo>
                  <a:pt x="315" y="247"/>
                  <a:pt x="316" y="247"/>
                  <a:pt x="316" y="246"/>
                </a:cubicBezTo>
                <a:cubicBezTo>
                  <a:pt x="316" y="246"/>
                  <a:pt x="316" y="246"/>
                  <a:pt x="316" y="246"/>
                </a:cubicBezTo>
                <a:cubicBezTo>
                  <a:pt x="316" y="246"/>
                  <a:pt x="317" y="246"/>
                  <a:pt x="317" y="246"/>
                </a:cubicBezTo>
                <a:close/>
                <a:moveTo>
                  <a:pt x="316" y="237"/>
                </a:moveTo>
                <a:cubicBezTo>
                  <a:pt x="316" y="237"/>
                  <a:pt x="316" y="237"/>
                  <a:pt x="317" y="237"/>
                </a:cubicBezTo>
                <a:cubicBezTo>
                  <a:pt x="316" y="237"/>
                  <a:pt x="316" y="237"/>
                  <a:pt x="316" y="237"/>
                </a:cubicBezTo>
                <a:close/>
                <a:moveTo>
                  <a:pt x="316" y="235"/>
                </a:moveTo>
                <a:cubicBezTo>
                  <a:pt x="317" y="235"/>
                  <a:pt x="317" y="235"/>
                  <a:pt x="317" y="235"/>
                </a:cubicBezTo>
                <a:cubicBezTo>
                  <a:pt x="317" y="235"/>
                  <a:pt x="317" y="235"/>
                  <a:pt x="317" y="235"/>
                </a:cubicBezTo>
                <a:cubicBezTo>
                  <a:pt x="317" y="235"/>
                  <a:pt x="317" y="235"/>
                  <a:pt x="316" y="235"/>
                </a:cubicBezTo>
                <a:close/>
                <a:moveTo>
                  <a:pt x="317" y="237"/>
                </a:moveTo>
                <a:cubicBezTo>
                  <a:pt x="317" y="236"/>
                  <a:pt x="317" y="236"/>
                  <a:pt x="317" y="236"/>
                </a:cubicBezTo>
                <a:cubicBezTo>
                  <a:pt x="317" y="236"/>
                  <a:pt x="317" y="236"/>
                  <a:pt x="317" y="236"/>
                </a:cubicBezTo>
                <a:cubicBezTo>
                  <a:pt x="317" y="236"/>
                  <a:pt x="317" y="236"/>
                  <a:pt x="317" y="237"/>
                </a:cubicBezTo>
                <a:close/>
                <a:moveTo>
                  <a:pt x="317" y="222"/>
                </a:moveTo>
                <a:cubicBezTo>
                  <a:pt x="317" y="222"/>
                  <a:pt x="316" y="222"/>
                  <a:pt x="316" y="222"/>
                </a:cubicBezTo>
                <a:cubicBezTo>
                  <a:pt x="316" y="222"/>
                  <a:pt x="317" y="222"/>
                  <a:pt x="317" y="222"/>
                </a:cubicBezTo>
                <a:cubicBezTo>
                  <a:pt x="317" y="222"/>
                  <a:pt x="317" y="222"/>
                  <a:pt x="317" y="222"/>
                </a:cubicBezTo>
                <a:close/>
                <a:moveTo>
                  <a:pt x="317" y="222"/>
                </a:moveTo>
                <a:cubicBezTo>
                  <a:pt x="317" y="222"/>
                  <a:pt x="317" y="222"/>
                  <a:pt x="317" y="222"/>
                </a:cubicBezTo>
                <a:cubicBezTo>
                  <a:pt x="317" y="222"/>
                  <a:pt x="317" y="222"/>
                  <a:pt x="317" y="222"/>
                </a:cubicBezTo>
                <a:cubicBezTo>
                  <a:pt x="317" y="222"/>
                  <a:pt x="317" y="222"/>
                  <a:pt x="317" y="222"/>
                </a:cubicBezTo>
                <a:close/>
                <a:moveTo>
                  <a:pt x="317" y="235"/>
                </a:moveTo>
                <a:cubicBezTo>
                  <a:pt x="317" y="235"/>
                  <a:pt x="317" y="235"/>
                  <a:pt x="317" y="235"/>
                </a:cubicBezTo>
                <a:cubicBezTo>
                  <a:pt x="317" y="235"/>
                  <a:pt x="317" y="235"/>
                  <a:pt x="317" y="234"/>
                </a:cubicBezTo>
                <a:cubicBezTo>
                  <a:pt x="317" y="235"/>
                  <a:pt x="318" y="235"/>
                  <a:pt x="318" y="235"/>
                </a:cubicBezTo>
                <a:cubicBezTo>
                  <a:pt x="317" y="235"/>
                  <a:pt x="317" y="235"/>
                  <a:pt x="317" y="235"/>
                </a:cubicBezTo>
                <a:close/>
                <a:moveTo>
                  <a:pt x="317" y="234"/>
                </a:moveTo>
                <a:cubicBezTo>
                  <a:pt x="318" y="234"/>
                  <a:pt x="318" y="234"/>
                  <a:pt x="318" y="234"/>
                </a:cubicBezTo>
                <a:cubicBezTo>
                  <a:pt x="318" y="234"/>
                  <a:pt x="318" y="234"/>
                  <a:pt x="318" y="234"/>
                </a:cubicBezTo>
                <a:lnTo>
                  <a:pt x="317" y="234"/>
                </a:lnTo>
                <a:close/>
                <a:moveTo>
                  <a:pt x="318" y="237"/>
                </a:moveTo>
                <a:cubicBezTo>
                  <a:pt x="318" y="237"/>
                  <a:pt x="318" y="236"/>
                  <a:pt x="319" y="237"/>
                </a:cubicBezTo>
                <a:cubicBezTo>
                  <a:pt x="318" y="237"/>
                  <a:pt x="318" y="237"/>
                  <a:pt x="318" y="237"/>
                </a:cubicBezTo>
                <a:close/>
                <a:moveTo>
                  <a:pt x="318" y="236"/>
                </a:moveTo>
                <a:cubicBezTo>
                  <a:pt x="319" y="236"/>
                  <a:pt x="319" y="236"/>
                  <a:pt x="319" y="236"/>
                </a:cubicBezTo>
                <a:cubicBezTo>
                  <a:pt x="319" y="236"/>
                  <a:pt x="319" y="236"/>
                  <a:pt x="318" y="236"/>
                </a:cubicBezTo>
                <a:cubicBezTo>
                  <a:pt x="318" y="236"/>
                  <a:pt x="318" y="236"/>
                  <a:pt x="318" y="236"/>
                </a:cubicBezTo>
                <a:close/>
                <a:moveTo>
                  <a:pt x="319" y="235"/>
                </a:moveTo>
                <a:cubicBezTo>
                  <a:pt x="318" y="235"/>
                  <a:pt x="318" y="235"/>
                  <a:pt x="318" y="235"/>
                </a:cubicBezTo>
                <a:cubicBezTo>
                  <a:pt x="318" y="235"/>
                  <a:pt x="318" y="235"/>
                  <a:pt x="318" y="235"/>
                </a:cubicBezTo>
                <a:cubicBezTo>
                  <a:pt x="319" y="235"/>
                  <a:pt x="319" y="235"/>
                  <a:pt x="319" y="235"/>
                </a:cubicBezTo>
                <a:close/>
                <a:moveTo>
                  <a:pt x="318" y="241"/>
                </a:moveTo>
                <a:cubicBezTo>
                  <a:pt x="318" y="241"/>
                  <a:pt x="318" y="241"/>
                  <a:pt x="319" y="241"/>
                </a:cubicBezTo>
                <a:cubicBezTo>
                  <a:pt x="319" y="241"/>
                  <a:pt x="318" y="242"/>
                  <a:pt x="318" y="241"/>
                </a:cubicBezTo>
                <a:close/>
                <a:moveTo>
                  <a:pt x="319" y="235"/>
                </a:moveTo>
                <a:cubicBezTo>
                  <a:pt x="319" y="235"/>
                  <a:pt x="319" y="235"/>
                  <a:pt x="319" y="235"/>
                </a:cubicBezTo>
                <a:cubicBezTo>
                  <a:pt x="319" y="235"/>
                  <a:pt x="319" y="234"/>
                  <a:pt x="318" y="234"/>
                </a:cubicBezTo>
                <a:cubicBezTo>
                  <a:pt x="318" y="234"/>
                  <a:pt x="318" y="234"/>
                  <a:pt x="319" y="234"/>
                </a:cubicBezTo>
                <a:cubicBezTo>
                  <a:pt x="319" y="234"/>
                  <a:pt x="319" y="234"/>
                  <a:pt x="319" y="234"/>
                </a:cubicBezTo>
                <a:cubicBezTo>
                  <a:pt x="319" y="234"/>
                  <a:pt x="319" y="234"/>
                  <a:pt x="319" y="234"/>
                </a:cubicBezTo>
                <a:cubicBezTo>
                  <a:pt x="319" y="234"/>
                  <a:pt x="319" y="235"/>
                  <a:pt x="319" y="235"/>
                </a:cubicBezTo>
                <a:close/>
                <a:moveTo>
                  <a:pt x="373" y="230"/>
                </a:moveTo>
                <a:cubicBezTo>
                  <a:pt x="373" y="231"/>
                  <a:pt x="373" y="231"/>
                  <a:pt x="373" y="231"/>
                </a:cubicBezTo>
                <a:cubicBezTo>
                  <a:pt x="373" y="231"/>
                  <a:pt x="372" y="231"/>
                  <a:pt x="372" y="231"/>
                </a:cubicBezTo>
                <a:cubicBezTo>
                  <a:pt x="372" y="231"/>
                  <a:pt x="372" y="231"/>
                  <a:pt x="372" y="231"/>
                </a:cubicBezTo>
                <a:cubicBezTo>
                  <a:pt x="372" y="230"/>
                  <a:pt x="372" y="230"/>
                  <a:pt x="373" y="230"/>
                </a:cubicBezTo>
                <a:close/>
                <a:moveTo>
                  <a:pt x="366" y="232"/>
                </a:moveTo>
                <a:cubicBezTo>
                  <a:pt x="366" y="232"/>
                  <a:pt x="365" y="233"/>
                  <a:pt x="365" y="232"/>
                </a:cubicBezTo>
                <a:cubicBezTo>
                  <a:pt x="365" y="232"/>
                  <a:pt x="366" y="232"/>
                  <a:pt x="366" y="232"/>
                </a:cubicBezTo>
                <a:close/>
                <a:moveTo>
                  <a:pt x="364" y="232"/>
                </a:moveTo>
                <a:cubicBezTo>
                  <a:pt x="364" y="233"/>
                  <a:pt x="363" y="232"/>
                  <a:pt x="363" y="232"/>
                </a:cubicBezTo>
                <a:cubicBezTo>
                  <a:pt x="363" y="232"/>
                  <a:pt x="364" y="232"/>
                  <a:pt x="364" y="232"/>
                </a:cubicBezTo>
                <a:close/>
                <a:moveTo>
                  <a:pt x="356" y="232"/>
                </a:moveTo>
                <a:cubicBezTo>
                  <a:pt x="356" y="233"/>
                  <a:pt x="356" y="234"/>
                  <a:pt x="355" y="233"/>
                </a:cubicBezTo>
                <a:cubicBezTo>
                  <a:pt x="356" y="233"/>
                  <a:pt x="356" y="232"/>
                  <a:pt x="356" y="232"/>
                </a:cubicBezTo>
                <a:close/>
                <a:moveTo>
                  <a:pt x="355" y="234"/>
                </a:moveTo>
                <a:cubicBezTo>
                  <a:pt x="355" y="235"/>
                  <a:pt x="355" y="234"/>
                  <a:pt x="356" y="235"/>
                </a:cubicBezTo>
                <a:cubicBezTo>
                  <a:pt x="355" y="235"/>
                  <a:pt x="355" y="237"/>
                  <a:pt x="355" y="236"/>
                </a:cubicBezTo>
                <a:cubicBezTo>
                  <a:pt x="355" y="235"/>
                  <a:pt x="355" y="235"/>
                  <a:pt x="355" y="234"/>
                </a:cubicBezTo>
                <a:close/>
                <a:moveTo>
                  <a:pt x="354" y="236"/>
                </a:moveTo>
                <a:cubicBezTo>
                  <a:pt x="354" y="236"/>
                  <a:pt x="354" y="235"/>
                  <a:pt x="353" y="235"/>
                </a:cubicBezTo>
                <a:cubicBezTo>
                  <a:pt x="354" y="235"/>
                  <a:pt x="354" y="235"/>
                  <a:pt x="354" y="235"/>
                </a:cubicBezTo>
                <a:cubicBezTo>
                  <a:pt x="354" y="235"/>
                  <a:pt x="355" y="236"/>
                  <a:pt x="354" y="236"/>
                </a:cubicBezTo>
                <a:close/>
                <a:moveTo>
                  <a:pt x="353" y="233"/>
                </a:moveTo>
                <a:cubicBezTo>
                  <a:pt x="353" y="233"/>
                  <a:pt x="353" y="234"/>
                  <a:pt x="353" y="234"/>
                </a:cubicBezTo>
                <a:cubicBezTo>
                  <a:pt x="353" y="235"/>
                  <a:pt x="354" y="234"/>
                  <a:pt x="354" y="234"/>
                </a:cubicBezTo>
                <a:cubicBezTo>
                  <a:pt x="354" y="235"/>
                  <a:pt x="353" y="235"/>
                  <a:pt x="353" y="234"/>
                </a:cubicBezTo>
                <a:cubicBezTo>
                  <a:pt x="353" y="234"/>
                  <a:pt x="353" y="234"/>
                  <a:pt x="352" y="234"/>
                </a:cubicBezTo>
                <a:cubicBezTo>
                  <a:pt x="353" y="233"/>
                  <a:pt x="353" y="233"/>
                  <a:pt x="353" y="233"/>
                </a:cubicBezTo>
                <a:close/>
                <a:moveTo>
                  <a:pt x="353" y="235"/>
                </a:moveTo>
                <a:cubicBezTo>
                  <a:pt x="353" y="236"/>
                  <a:pt x="352" y="235"/>
                  <a:pt x="352" y="235"/>
                </a:cubicBezTo>
                <a:cubicBezTo>
                  <a:pt x="353" y="235"/>
                  <a:pt x="353" y="235"/>
                  <a:pt x="353" y="235"/>
                </a:cubicBezTo>
                <a:close/>
                <a:moveTo>
                  <a:pt x="348" y="235"/>
                </a:moveTo>
                <a:cubicBezTo>
                  <a:pt x="349" y="235"/>
                  <a:pt x="349" y="236"/>
                  <a:pt x="349" y="235"/>
                </a:cubicBezTo>
                <a:cubicBezTo>
                  <a:pt x="349" y="234"/>
                  <a:pt x="349" y="235"/>
                  <a:pt x="349" y="234"/>
                </a:cubicBezTo>
                <a:cubicBezTo>
                  <a:pt x="349" y="234"/>
                  <a:pt x="349" y="234"/>
                  <a:pt x="350" y="235"/>
                </a:cubicBezTo>
                <a:cubicBezTo>
                  <a:pt x="350" y="235"/>
                  <a:pt x="349" y="236"/>
                  <a:pt x="348" y="235"/>
                </a:cubicBezTo>
                <a:cubicBezTo>
                  <a:pt x="348" y="236"/>
                  <a:pt x="348" y="235"/>
                  <a:pt x="348" y="235"/>
                </a:cubicBezTo>
                <a:close/>
                <a:moveTo>
                  <a:pt x="347" y="235"/>
                </a:moveTo>
                <a:cubicBezTo>
                  <a:pt x="347" y="235"/>
                  <a:pt x="347" y="235"/>
                  <a:pt x="347" y="236"/>
                </a:cubicBezTo>
                <a:cubicBezTo>
                  <a:pt x="347" y="236"/>
                  <a:pt x="347" y="236"/>
                  <a:pt x="347" y="236"/>
                </a:cubicBezTo>
                <a:cubicBezTo>
                  <a:pt x="347" y="236"/>
                  <a:pt x="347" y="235"/>
                  <a:pt x="347" y="235"/>
                </a:cubicBezTo>
                <a:close/>
                <a:moveTo>
                  <a:pt x="348" y="238"/>
                </a:moveTo>
                <a:cubicBezTo>
                  <a:pt x="347" y="239"/>
                  <a:pt x="347" y="239"/>
                  <a:pt x="346" y="239"/>
                </a:cubicBezTo>
                <a:cubicBezTo>
                  <a:pt x="347" y="238"/>
                  <a:pt x="347" y="238"/>
                  <a:pt x="348" y="238"/>
                </a:cubicBezTo>
                <a:close/>
                <a:moveTo>
                  <a:pt x="345" y="235"/>
                </a:moveTo>
                <a:cubicBezTo>
                  <a:pt x="345" y="235"/>
                  <a:pt x="345" y="235"/>
                  <a:pt x="345" y="235"/>
                </a:cubicBezTo>
                <a:cubicBezTo>
                  <a:pt x="345" y="234"/>
                  <a:pt x="345" y="234"/>
                  <a:pt x="345" y="235"/>
                </a:cubicBezTo>
                <a:close/>
                <a:moveTo>
                  <a:pt x="344" y="237"/>
                </a:moveTo>
                <a:cubicBezTo>
                  <a:pt x="344" y="238"/>
                  <a:pt x="344" y="237"/>
                  <a:pt x="344" y="238"/>
                </a:cubicBezTo>
                <a:cubicBezTo>
                  <a:pt x="343" y="238"/>
                  <a:pt x="344" y="238"/>
                  <a:pt x="343" y="237"/>
                </a:cubicBezTo>
                <a:cubicBezTo>
                  <a:pt x="343" y="237"/>
                  <a:pt x="343" y="238"/>
                  <a:pt x="343" y="238"/>
                </a:cubicBezTo>
                <a:cubicBezTo>
                  <a:pt x="343" y="237"/>
                  <a:pt x="344" y="237"/>
                  <a:pt x="344" y="237"/>
                </a:cubicBezTo>
                <a:close/>
                <a:moveTo>
                  <a:pt x="342" y="235"/>
                </a:moveTo>
                <a:cubicBezTo>
                  <a:pt x="342" y="235"/>
                  <a:pt x="342" y="236"/>
                  <a:pt x="342" y="236"/>
                </a:cubicBezTo>
                <a:cubicBezTo>
                  <a:pt x="342" y="235"/>
                  <a:pt x="342" y="235"/>
                  <a:pt x="342" y="235"/>
                </a:cubicBezTo>
                <a:close/>
                <a:moveTo>
                  <a:pt x="340" y="236"/>
                </a:moveTo>
                <a:cubicBezTo>
                  <a:pt x="341" y="237"/>
                  <a:pt x="341" y="238"/>
                  <a:pt x="341" y="238"/>
                </a:cubicBezTo>
                <a:cubicBezTo>
                  <a:pt x="340" y="238"/>
                  <a:pt x="340" y="237"/>
                  <a:pt x="340" y="236"/>
                </a:cubicBezTo>
                <a:close/>
                <a:moveTo>
                  <a:pt x="339" y="237"/>
                </a:moveTo>
                <a:cubicBezTo>
                  <a:pt x="339" y="238"/>
                  <a:pt x="340" y="237"/>
                  <a:pt x="340" y="238"/>
                </a:cubicBezTo>
                <a:cubicBezTo>
                  <a:pt x="340" y="238"/>
                  <a:pt x="339" y="238"/>
                  <a:pt x="339" y="239"/>
                </a:cubicBezTo>
                <a:cubicBezTo>
                  <a:pt x="339" y="238"/>
                  <a:pt x="338" y="238"/>
                  <a:pt x="338" y="238"/>
                </a:cubicBezTo>
                <a:cubicBezTo>
                  <a:pt x="339" y="238"/>
                  <a:pt x="339" y="238"/>
                  <a:pt x="339" y="237"/>
                </a:cubicBezTo>
                <a:close/>
                <a:moveTo>
                  <a:pt x="338" y="235"/>
                </a:moveTo>
                <a:cubicBezTo>
                  <a:pt x="338" y="235"/>
                  <a:pt x="338" y="235"/>
                  <a:pt x="338" y="235"/>
                </a:cubicBezTo>
                <a:cubicBezTo>
                  <a:pt x="338" y="236"/>
                  <a:pt x="338" y="236"/>
                  <a:pt x="338" y="236"/>
                </a:cubicBezTo>
                <a:cubicBezTo>
                  <a:pt x="337" y="235"/>
                  <a:pt x="338" y="235"/>
                  <a:pt x="338" y="235"/>
                </a:cubicBezTo>
                <a:close/>
                <a:moveTo>
                  <a:pt x="336" y="237"/>
                </a:moveTo>
                <a:cubicBezTo>
                  <a:pt x="336" y="237"/>
                  <a:pt x="337" y="237"/>
                  <a:pt x="337" y="237"/>
                </a:cubicBezTo>
                <a:cubicBezTo>
                  <a:pt x="336" y="238"/>
                  <a:pt x="337" y="238"/>
                  <a:pt x="336" y="238"/>
                </a:cubicBezTo>
                <a:cubicBezTo>
                  <a:pt x="336" y="238"/>
                  <a:pt x="336" y="238"/>
                  <a:pt x="336" y="237"/>
                </a:cubicBezTo>
                <a:close/>
                <a:moveTo>
                  <a:pt x="338" y="238"/>
                </a:moveTo>
                <a:cubicBezTo>
                  <a:pt x="337" y="238"/>
                  <a:pt x="336" y="240"/>
                  <a:pt x="336" y="238"/>
                </a:cubicBezTo>
                <a:cubicBezTo>
                  <a:pt x="337" y="239"/>
                  <a:pt x="337" y="237"/>
                  <a:pt x="338" y="238"/>
                </a:cubicBezTo>
                <a:close/>
                <a:moveTo>
                  <a:pt x="333" y="239"/>
                </a:moveTo>
                <a:cubicBezTo>
                  <a:pt x="333" y="239"/>
                  <a:pt x="333" y="239"/>
                  <a:pt x="333" y="239"/>
                </a:cubicBezTo>
                <a:cubicBezTo>
                  <a:pt x="333" y="239"/>
                  <a:pt x="332" y="240"/>
                  <a:pt x="332" y="239"/>
                </a:cubicBezTo>
                <a:cubicBezTo>
                  <a:pt x="332" y="239"/>
                  <a:pt x="332" y="239"/>
                  <a:pt x="333" y="239"/>
                </a:cubicBezTo>
                <a:close/>
                <a:moveTo>
                  <a:pt x="328" y="239"/>
                </a:moveTo>
                <a:cubicBezTo>
                  <a:pt x="328" y="240"/>
                  <a:pt x="328" y="240"/>
                  <a:pt x="328" y="240"/>
                </a:cubicBezTo>
                <a:cubicBezTo>
                  <a:pt x="328" y="240"/>
                  <a:pt x="328" y="240"/>
                  <a:pt x="328" y="240"/>
                </a:cubicBezTo>
                <a:cubicBezTo>
                  <a:pt x="328" y="240"/>
                  <a:pt x="328" y="240"/>
                  <a:pt x="328" y="240"/>
                </a:cubicBezTo>
                <a:cubicBezTo>
                  <a:pt x="327" y="240"/>
                  <a:pt x="327" y="240"/>
                  <a:pt x="327" y="240"/>
                </a:cubicBezTo>
                <a:cubicBezTo>
                  <a:pt x="327" y="240"/>
                  <a:pt x="327" y="240"/>
                  <a:pt x="327" y="240"/>
                </a:cubicBezTo>
                <a:cubicBezTo>
                  <a:pt x="327" y="240"/>
                  <a:pt x="327" y="240"/>
                  <a:pt x="327" y="240"/>
                </a:cubicBezTo>
                <a:cubicBezTo>
                  <a:pt x="327" y="240"/>
                  <a:pt x="328" y="240"/>
                  <a:pt x="328" y="239"/>
                </a:cubicBezTo>
                <a:close/>
                <a:moveTo>
                  <a:pt x="320" y="236"/>
                </a:moveTo>
                <a:cubicBezTo>
                  <a:pt x="320" y="236"/>
                  <a:pt x="320" y="236"/>
                  <a:pt x="320" y="236"/>
                </a:cubicBezTo>
                <a:cubicBezTo>
                  <a:pt x="320" y="236"/>
                  <a:pt x="320" y="236"/>
                  <a:pt x="320" y="236"/>
                </a:cubicBezTo>
                <a:cubicBezTo>
                  <a:pt x="320" y="236"/>
                  <a:pt x="320" y="236"/>
                  <a:pt x="320" y="236"/>
                </a:cubicBezTo>
                <a:cubicBezTo>
                  <a:pt x="320" y="236"/>
                  <a:pt x="320" y="236"/>
                  <a:pt x="320" y="236"/>
                </a:cubicBezTo>
                <a:close/>
                <a:moveTo>
                  <a:pt x="320" y="237"/>
                </a:moveTo>
                <a:cubicBezTo>
                  <a:pt x="320" y="237"/>
                  <a:pt x="320" y="237"/>
                  <a:pt x="320" y="237"/>
                </a:cubicBezTo>
                <a:cubicBezTo>
                  <a:pt x="320" y="238"/>
                  <a:pt x="320" y="237"/>
                  <a:pt x="320" y="237"/>
                </a:cubicBezTo>
                <a:close/>
                <a:moveTo>
                  <a:pt x="321" y="234"/>
                </a:moveTo>
                <a:cubicBezTo>
                  <a:pt x="321" y="234"/>
                  <a:pt x="321" y="234"/>
                  <a:pt x="321" y="233"/>
                </a:cubicBezTo>
                <a:cubicBezTo>
                  <a:pt x="322" y="233"/>
                  <a:pt x="322" y="233"/>
                  <a:pt x="322" y="234"/>
                </a:cubicBezTo>
                <a:cubicBezTo>
                  <a:pt x="322" y="234"/>
                  <a:pt x="322" y="234"/>
                  <a:pt x="322" y="234"/>
                </a:cubicBezTo>
                <a:cubicBezTo>
                  <a:pt x="322" y="234"/>
                  <a:pt x="322" y="233"/>
                  <a:pt x="322" y="233"/>
                </a:cubicBezTo>
                <a:cubicBezTo>
                  <a:pt x="322" y="233"/>
                  <a:pt x="322" y="234"/>
                  <a:pt x="322" y="234"/>
                </a:cubicBezTo>
                <a:cubicBezTo>
                  <a:pt x="321" y="234"/>
                  <a:pt x="321" y="234"/>
                  <a:pt x="321" y="234"/>
                </a:cubicBezTo>
                <a:close/>
                <a:moveTo>
                  <a:pt x="322" y="235"/>
                </a:moveTo>
                <a:cubicBezTo>
                  <a:pt x="322" y="235"/>
                  <a:pt x="322" y="235"/>
                  <a:pt x="322" y="235"/>
                </a:cubicBezTo>
                <a:cubicBezTo>
                  <a:pt x="322" y="235"/>
                  <a:pt x="322" y="235"/>
                  <a:pt x="322" y="235"/>
                </a:cubicBezTo>
                <a:cubicBezTo>
                  <a:pt x="322" y="235"/>
                  <a:pt x="322" y="235"/>
                  <a:pt x="322" y="235"/>
                </a:cubicBezTo>
                <a:close/>
                <a:moveTo>
                  <a:pt x="322" y="235"/>
                </a:moveTo>
                <a:cubicBezTo>
                  <a:pt x="322" y="235"/>
                  <a:pt x="321" y="235"/>
                  <a:pt x="321" y="235"/>
                </a:cubicBezTo>
                <a:cubicBezTo>
                  <a:pt x="322" y="235"/>
                  <a:pt x="322" y="235"/>
                  <a:pt x="322" y="235"/>
                </a:cubicBezTo>
                <a:cubicBezTo>
                  <a:pt x="322" y="235"/>
                  <a:pt x="322" y="235"/>
                  <a:pt x="322" y="235"/>
                </a:cubicBezTo>
                <a:close/>
                <a:moveTo>
                  <a:pt x="326" y="240"/>
                </a:moveTo>
                <a:cubicBezTo>
                  <a:pt x="326" y="240"/>
                  <a:pt x="326" y="241"/>
                  <a:pt x="325" y="241"/>
                </a:cubicBezTo>
                <a:cubicBezTo>
                  <a:pt x="326" y="240"/>
                  <a:pt x="326" y="239"/>
                  <a:pt x="326" y="240"/>
                </a:cubicBezTo>
                <a:close/>
                <a:moveTo>
                  <a:pt x="325" y="240"/>
                </a:moveTo>
                <a:cubicBezTo>
                  <a:pt x="325" y="241"/>
                  <a:pt x="324" y="241"/>
                  <a:pt x="324" y="241"/>
                </a:cubicBezTo>
                <a:cubicBezTo>
                  <a:pt x="324" y="240"/>
                  <a:pt x="325" y="240"/>
                  <a:pt x="325" y="240"/>
                </a:cubicBezTo>
                <a:close/>
                <a:moveTo>
                  <a:pt x="324" y="241"/>
                </a:moveTo>
                <a:cubicBezTo>
                  <a:pt x="323" y="241"/>
                  <a:pt x="323" y="241"/>
                  <a:pt x="323" y="241"/>
                </a:cubicBezTo>
                <a:cubicBezTo>
                  <a:pt x="323" y="241"/>
                  <a:pt x="323" y="240"/>
                  <a:pt x="324" y="241"/>
                </a:cubicBezTo>
                <a:close/>
                <a:moveTo>
                  <a:pt x="323" y="236"/>
                </a:moveTo>
                <a:cubicBezTo>
                  <a:pt x="323" y="237"/>
                  <a:pt x="322" y="236"/>
                  <a:pt x="322" y="236"/>
                </a:cubicBezTo>
                <a:cubicBezTo>
                  <a:pt x="322" y="236"/>
                  <a:pt x="322" y="236"/>
                  <a:pt x="322" y="236"/>
                </a:cubicBezTo>
                <a:lnTo>
                  <a:pt x="323" y="236"/>
                </a:lnTo>
                <a:close/>
                <a:moveTo>
                  <a:pt x="323" y="234"/>
                </a:moveTo>
                <a:cubicBezTo>
                  <a:pt x="323" y="234"/>
                  <a:pt x="323" y="234"/>
                  <a:pt x="323" y="234"/>
                </a:cubicBezTo>
                <a:cubicBezTo>
                  <a:pt x="323" y="234"/>
                  <a:pt x="323" y="234"/>
                  <a:pt x="323" y="234"/>
                </a:cubicBezTo>
                <a:cubicBezTo>
                  <a:pt x="323" y="234"/>
                  <a:pt x="323" y="234"/>
                  <a:pt x="323" y="234"/>
                </a:cubicBezTo>
                <a:close/>
                <a:moveTo>
                  <a:pt x="326" y="233"/>
                </a:moveTo>
                <a:cubicBezTo>
                  <a:pt x="326" y="233"/>
                  <a:pt x="326" y="233"/>
                  <a:pt x="326" y="233"/>
                </a:cubicBezTo>
                <a:cubicBezTo>
                  <a:pt x="326" y="233"/>
                  <a:pt x="326" y="233"/>
                  <a:pt x="326" y="233"/>
                </a:cubicBezTo>
                <a:close/>
                <a:moveTo>
                  <a:pt x="327" y="232"/>
                </a:moveTo>
                <a:cubicBezTo>
                  <a:pt x="327" y="232"/>
                  <a:pt x="327" y="232"/>
                  <a:pt x="326" y="232"/>
                </a:cubicBezTo>
                <a:cubicBezTo>
                  <a:pt x="326" y="232"/>
                  <a:pt x="326" y="232"/>
                  <a:pt x="327" y="232"/>
                </a:cubicBezTo>
                <a:cubicBezTo>
                  <a:pt x="326" y="232"/>
                  <a:pt x="326" y="232"/>
                  <a:pt x="326" y="233"/>
                </a:cubicBezTo>
                <a:cubicBezTo>
                  <a:pt x="326" y="233"/>
                  <a:pt x="326" y="233"/>
                  <a:pt x="326" y="233"/>
                </a:cubicBezTo>
                <a:cubicBezTo>
                  <a:pt x="326" y="232"/>
                  <a:pt x="326" y="232"/>
                  <a:pt x="326" y="232"/>
                </a:cubicBezTo>
                <a:cubicBezTo>
                  <a:pt x="326" y="232"/>
                  <a:pt x="326" y="232"/>
                  <a:pt x="326" y="232"/>
                </a:cubicBezTo>
                <a:cubicBezTo>
                  <a:pt x="326" y="232"/>
                  <a:pt x="326" y="232"/>
                  <a:pt x="326" y="232"/>
                </a:cubicBezTo>
                <a:cubicBezTo>
                  <a:pt x="326" y="232"/>
                  <a:pt x="326" y="232"/>
                  <a:pt x="326" y="232"/>
                </a:cubicBezTo>
                <a:cubicBezTo>
                  <a:pt x="326" y="231"/>
                  <a:pt x="327" y="232"/>
                  <a:pt x="327" y="231"/>
                </a:cubicBezTo>
                <a:cubicBezTo>
                  <a:pt x="327" y="231"/>
                  <a:pt x="327" y="231"/>
                  <a:pt x="327" y="231"/>
                </a:cubicBezTo>
                <a:cubicBezTo>
                  <a:pt x="327" y="231"/>
                  <a:pt x="327" y="232"/>
                  <a:pt x="327" y="232"/>
                </a:cubicBezTo>
                <a:close/>
                <a:moveTo>
                  <a:pt x="327" y="220"/>
                </a:moveTo>
                <a:cubicBezTo>
                  <a:pt x="327" y="220"/>
                  <a:pt x="327" y="221"/>
                  <a:pt x="326" y="221"/>
                </a:cubicBezTo>
                <a:cubicBezTo>
                  <a:pt x="326" y="221"/>
                  <a:pt x="326" y="220"/>
                  <a:pt x="326" y="220"/>
                </a:cubicBezTo>
                <a:cubicBezTo>
                  <a:pt x="327" y="220"/>
                  <a:pt x="327" y="220"/>
                  <a:pt x="327" y="220"/>
                </a:cubicBezTo>
                <a:cubicBezTo>
                  <a:pt x="327" y="220"/>
                  <a:pt x="327" y="220"/>
                  <a:pt x="327" y="220"/>
                </a:cubicBezTo>
                <a:cubicBezTo>
                  <a:pt x="327" y="220"/>
                  <a:pt x="327" y="220"/>
                  <a:pt x="327" y="220"/>
                </a:cubicBezTo>
                <a:close/>
                <a:moveTo>
                  <a:pt x="330" y="228"/>
                </a:moveTo>
                <a:cubicBezTo>
                  <a:pt x="330" y="228"/>
                  <a:pt x="330" y="229"/>
                  <a:pt x="331" y="229"/>
                </a:cubicBezTo>
                <a:cubicBezTo>
                  <a:pt x="331" y="230"/>
                  <a:pt x="330" y="229"/>
                  <a:pt x="330" y="228"/>
                </a:cubicBezTo>
                <a:close/>
                <a:moveTo>
                  <a:pt x="331" y="219"/>
                </a:moveTo>
                <a:cubicBezTo>
                  <a:pt x="331" y="219"/>
                  <a:pt x="331" y="219"/>
                  <a:pt x="331" y="219"/>
                </a:cubicBezTo>
                <a:cubicBezTo>
                  <a:pt x="331" y="219"/>
                  <a:pt x="331" y="219"/>
                  <a:pt x="331" y="219"/>
                </a:cubicBezTo>
                <a:cubicBezTo>
                  <a:pt x="331" y="219"/>
                  <a:pt x="331" y="219"/>
                  <a:pt x="331" y="219"/>
                </a:cubicBezTo>
                <a:cubicBezTo>
                  <a:pt x="331" y="219"/>
                  <a:pt x="331" y="219"/>
                  <a:pt x="331" y="219"/>
                </a:cubicBezTo>
                <a:close/>
                <a:moveTo>
                  <a:pt x="334" y="228"/>
                </a:moveTo>
                <a:cubicBezTo>
                  <a:pt x="334" y="228"/>
                  <a:pt x="334" y="228"/>
                  <a:pt x="334" y="228"/>
                </a:cubicBezTo>
                <a:cubicBezTo>
                  <a:pt x="334" y="227"/>
                  <a:pt x="335" y="227"/>
                  <a:pt x="336" y="228"/>
                </a:cubicBezTo>
                <a:cubicBezTo>
                  <a:pt x="335" y="228"/>
                  <a:pt x="335" y="229"/>
                  <a:pt x="334" y="228"/>
                </a:cubicBezTo>
                <a:cubicBezTo>
                  <a:pt x="334" y="229"/>
                  <a:pt x="334" y="229"/>
                  <a:pt x="333" y="229"/>
                </a:cubicBezTo>
                <a:cubicBezTo>
                  <a:pt x="334" y="228"/>
                  <a:pt x="334" y="228"/>
                  <a:pt x="334" y="228"/>
                </a:cubicBezTo>
                <a:close/>
                <a:moveTo>
                  <a:pt x="334" y="219"/>
                </a:moveTo>
                <a:cubicBezTo>
                  <a:pt x="334" y="219"/>
                  <a:pt x="334" y="219"/>
                  <a:pt x="334" y="219"/>
                </a:cubicBezTo>
                <a:cubicBezTo>
                  <a:pt x="334" y="219"/>
                  <a:pt x="333" y="219"/>
                  <a:pt x="333" y="219"/>
                </a:cubicBezTo>
                <a:cubicBezTo>
                  <a:pt x="333" y="220"/>
                  <a:pt x="333" y="220"/>
                  <a:pt x="333" y="220"/>
                </a:cubicBezTo>
                <a:cubicBezTo>
                  <a:pt x="333" y="220"/>
                  <a:pt x="333" y="220"/>
                  <a:pt x="332" y="220"/>
                </a:cubicBezTo>
                <a:cubicBezTo>
                  <a:pt x="333" y="220"/>
                  <a:pt x="333" y="219"/>
                  <a:pt x="334" y="219"/>
                </a:cubicBezTo>
                <a:close/>
                <a:moveTo>
                  <a:pt x="332" y="220"/>
                </a:moveTo>
                <a:cubicBezTo>
                  <a:pt x="332" y="219"/>
                  <a:pt x="332" y="219"/>
                  <a:pt x="332" y="219"/>
                </a:cubicBezTo>
                <a:cubicBezTo>
                  <a:pt x="332" y="219"/>
                  <a:pt x="332" y="219"/>
                  <a:pt x="332" y="219"/>
                </a:cubicBezTo>
                <a:cubicBezTo>
                  <a:pt x="332" y="220"/>
                  <a:pt x="332" y="220"/>
                  <a:pt x="332" y="220"/>
                </a:cubicBezTo>
                <a:cubicBezTo>
                  <a:pt x="332" y="220"/>
                  <a:pt x="332" y="220"/>
                  <a:pt x="332" y="220"/>
                </a:cubicBezTo>
                <a:cubicBezTo>
                  <a:pt x="332" y="220"/>
                  <a:pt x="332" y="220"/>
                  <a:pt x="332" y="220"/>
                </a:cubicBezTo>
                <a:cubicBezTo>
                  <a:pt x="332" y="220"/>
                  <a:pt x="332" y="220"/>
                  <a:pt x="332" y="220"/>
                </a:cubicBezTo>
                <a:cubicBezTo>
                  <a:pt x="332" y="220"/>
                  <a:pt x="332" y="220"/>
                  <a:pt x="332" y="220"/>
                </a:cubicBezTo>
                <a:close/>
                <a:moveTo>
                  <a:pt x="332" y="230"/>
                </a:moveTo>
                <a:cubicBezTo>
                  <a:pt x="332" y="230"/>
                  <a:pt x="333" y="230"/>
                  <a:pt x="332" y="230"/>
                </a:cubicBezTo>
                <a:cubicBezTo>
                  <a:pt x="332" y="230"/>
                  <a:pt x="332" y="231"/>
                  <a:pt x="332" y="231"/>
                </a:cubicBezTo>
                <a:lnTo>
                  <a:pt x="332" y="230"/>
                </a:lnTo>
                <a:close/>
                <a:moveTo>
                  <a:pt x="332" y="232"/>
                </a:moveTo>
                <a:cubicBezTo>
                  <a:pt x="332" y="232"/>
                  <a:pt x="332" y="232"/>
                  <a:pt x="332" y="232"/>
                </a:cubicBezTo>
                <a:cubicBezTo>
                  <a:pt x="332" y="232"/>
                  <a:pt x="332" y="232"/>
                  <a:pt x="332" y="232"/>
                </a:cubicBezTo>
                <a:cubicBezTo>
                  <a:pt x="332" y="232"/>
                  <a:pt x="332" y="232"/>
                  <a:pt x="332" y="232"/>
                </a:cubicBezTo>
                <a:cubicBezTo>
                  <a:pt x="332" y="231"/>
                  <a:pt x="332" y="232"/>
                  <a:pt x="333" y="232"/>
                </a:cubicBezTo>
                <a:cubicBezTo>
                  <a:pt x="333" y="232"/>
                  <a:pt x="333" y="232"/>
                  <a:pt x="333" y="232"/>
                </a:cubicBezTo>
                <a:cubicBezTo>
                  <a:pt x="333" y="232"/>
                  <a:pt x="333" y="232"/>
                  <a:pt x="333" y="232"/>
                </a:cubicBezTo>
                <a:cubicBezTo>
                  <a:pt x="333" y="232"/>
                  <a:pt x="332" y="232"/>
                  <a:pt x="332" y="232"/>
                </a:cubicBezTo>
                <a:close/>
                <a:moveTo>
                  <a:pt x="333" y="230"/>
                </a:moveTo>
                <a:cubicBezTo>
                  <a:pt x="333" y="229"/>
                  <a:pt x="334" y="229"/>
                  <a:pt x="335" y="229"/>
                </a:cubicBezTo>
                <a:cubicBezTo>
                  <a:pt x="335" y="231"/>
                  <a:pt x="333" y="230"/>
                  <a:pt x="333" y="230"/>
                </a:cubicBezTo>
                <a:close/>
                <a:moveTo>
                  <a:pt x="335" y="231"/>
                </a:moveTo>
                <a:cubicBezTo>
                  <a:pt x="335" y="231"/>
                  <a:pt x="335" y="231"/>
                  <a:pt x="335" y="231"/>
                </a:cubicBezTo>
                <a:cubicBezTo>
                  <a:pt x="335" y="232"/>
                  <a:pt x="335" y="231"/>
                  <a:pt x="334" y="231"/>
                </a:cubicBezTo>
                <a:cubicBezTo>
                  <a:pt x="334" y="231"/>
                  <a:pt x="334" y="231"/>
                  <a:pt x="334" y="230"/>
                </a:cubicBezTo>
                <a:cubicBezTo>
                  <a:pt x="335" y="230"/>
                  <a:pt x="334" y="231"/>
                  <a:pt x="335" y="231"/>
                </a:cubicBezTo>
                <a:cubicBezTo>
                  <a:pt x="335" y="230"/>
                  <a:pt x="335" y="230"/>
                  <a:pt x="335" y="230"/>
                </a:cubicBezTo>
                <a:cubicBezTo>
                  <a:pt x="335" y="229"/>
                  <a:pt x="335" y="230"/>
                  <a:pt x="336" y="230"/>
                </a:cubicBezTo>
                <a:cubicBezTo>
                  <a:pt x="336" y="231"/>
                  <a:pt x="335" y="231"/>
                  <a:pt x="335" y="231"/>
                </a:cubicBezTo>
                <a:close/>
                <a:moveTo>
                  <a:pt x="335" y="230"/>
                </a:moveTo>
                <a:cubicBezTo>
                  <a:pt x="336" y="229"/>
                  <a:pt x="336" y="229"/>
                  <a:pt x="336" y="229"/>
                </a:cubicBezTo>
                <a:cubicBezTo>
                  <a:pt x="336" y="230"/>
                  <a:pt x="336" y="230"/>
                  <a:pt x="335" y="230"/>
                </a:cubicBezTo>
                <a:close/>
                <a:moveTo>
                  <a:pt x="337" y="230"/>
                </a:moveTo>
                <a:cubicBezTo>
                  <a:pt x="337" y="230"/>
                  <a:pt x="337" y="229"/>
                  <a:pt x="338" y="229"/>
                </a:cubicBezTo>
                <a:cubicBezTo>
                  <a:pt x="338" y="230"/>
                  <a:pt x="337" y="230"/>
                  <a:pt x="337" y="230"/>
                </a:cubicBezTo>
                <a:close/>
                <a:moveTo>
                  <a:pt x="339" y="229"/>
                </a:moveTo>
                <a:cubicBezTo>
                  <a:pt x="339" y="229"/>
                  <a:pt x="339" y="229"/>
                  <a:pt x="338" y="229"/>
                </a:cubicBezTo>
                <a:cubicBezTo>
                  <a:pt x="338" y="228"/>
                  <a:pt x="339" y="229"/>
                  <a:pt x="339" y="229"/>
                </a:cubicBezTo>
                <a:close/>
                <a:moveTo>
                  <a:pt x="341" y="216"/>
                </a:moveTo>
                <a:cubicBezTo>
                  <a:pt x="341" y="216"/>
                  <a:pt x="341" y="216"/>
                  <a:pt x="341" y="216"/>
                </a:cubicBezTo>
                <a:cubicBezTo>
                  <a:pt x="341" y="216"/>
                  <a:pt x="341" y="216"/>
                  <a:pt x="340" y="216"/>
                </a:cubicBezTo>
                <a:cubicBezTo>
                  <a:pt x="341" y="216"/>
                  <a:pt x="341" y="216"/>
                  <a:pt x="341" y="216"/>
                </a:cubicBezTo>
                <a:close/>
                <a:moveTo>
                  <a:pt x="340" y="217"/>
                </a:moveTo>
                <a:cubicBezTo>
                  <a:pt x="340" y="217"/>
                  <a:pt x="340" y="217"/>
                  <a:pt x="340" y="217"/>
                </a:cubicBezTo>
                <a:cubicBezTo>
                  <a:pt x="340" y="217"/>
                  <a:pt x="340" y="217"/>
                  <a:pt x="340" y="217"/>
                </a:cubicBezTo>
                <a:cubicBezTo>
                  <a:pt x="340" y="217"/>
                  <a:pt x="340" y="217"/>
                  <a:pt x="340" y="217"/>
                </a:cubicBezTo>
                <a:close/>
                <a:moveTo>
                  <a:pt x="341" y="228"/>
                </a:moveTo>
                <a:cubicBezTo>
                  <a:pt x="340" y="227"/>
                  <a:pt x="340" y="227"/>
                  <a:pt x="340" y="227"/>
                </a:cubicBezTo>
                <a:cubicBezTo>
                  <a:pt x="340" y="227"/>
                  <a:pt x="340" y="227"/>
                  <a:pt x="340" y="226"/>
                </a:cubicBezTo>
                <a:cubicBezTo>
                  <a:pt x="341" y="227"/>
                  <a:pt x="341" y="227"/>
                  <a:pt x="341" y="226"/>
                </a:cubicBezTo>
                <a:cubicBezTo>
                  <a:pt x="341" y="226"/>
                  <a:pt x="341" y="227"/>
                  <a:pt x="341" y="227"/>
                </a:cubicBezTo>
                <a:cubicBezTo>
                  <a:pt x="341" y="227"/>
                  <a:pt x="341" y="227"/>
                  <a:pt x="341" y="228"/>
                </a:cubicBezTo>
                <a:close/>
                <a:moveTo>
                  <a:pt x="342" y="217"/>
                </a:moveTo>
                <a:cubicBezTo>
                  <a:pt x="343" y="218"/>
                  <a:pt x="343" y="217"/>
                  <a:pt x="343" y="217"/>
                </a:cubicBezTo>
                <a:cubicBezTo>
                  <a:pt x="343" y="217"/>
                  <a:pt x="343" y="217"/>
                  <a:pt x="343" y="217"/>
                </a:cubicBezTo>
                <a:cubicBezTo>
                  <a:pt x="343" y="217"/>
                  <a:pt x="343" y="217"/>
                  <a:pt x="343" y="217"/>
                </a:cubicBezTo>
                <a:cubicBezTo>
                  <a:pt x="343" y="217"/>
                  <a:pt x="344" y="217"/>
                  <a:pt x="344" y="217"/>
                </a:cubicBezTo>
                <a:cubicBezTo>
                  <a:pt x="343" y="218"/>
                  <a:pt x="342" y="218"/>
                  <a:pt x="342" y="217"/>
                </a:cubicBezTo>
                <a:close/>
                <a:moveTo>
                  <a:pt x="343" y="224"/>
                </a:moveTo>
                <a:cubicBezTo>
                  <a:pt x="343" y="225"/>
                  <a:pt x="343" y="225"/>
                  <a:pt x="343" y="224"/>
                </a:cubicBezTo>
                <a:cubicBezTo>
                  <a:pt x="343" y="224"/>
                  <a:pt x="343" y="224"/>
                  <a:pt x="343" y="224"/>
                </a:cubicBezTo>
                <a:close/>
                <a:moveTo>
                  <a:pt x="342" y="227"/>
                </a:moveTo>
                <a:cubicBezTo>
                  <a:pt x="342" y="226"/>
                  <a:pt x="343" y="226"/>
                  <a:pt x="344" y="226"/>
                </a:cubicBezTo>
                <a:cubicBezTo>
                  <a:pt x="344" y="226"/>
                  <a:pt x="344" y="226"/>
                  <a:pt x="344" y="226"/>
                </a:cubicBezTo>
                <a:cubicBezTo>
                  <a:pt x="344" y="226"/>
                  <a:pt x="344" y="226"/>
                  <a:pt x="344" y="227"/>
                </a:cubicBezTo>
                <a:cubicBezTo>
                  <a:pt x="343" y="226"/>
                  <a:pt x="343" y="227"/>
                  <a:pt x="342" y="227"/>
                </a:cubicBezTo>
                <a:close/>
                <a:moveTo>
                  <a:pt x="343" y="229"/>
                </a:moveTo>
                <a:cubicBezTo>
                  <a:pt x="344" y="229"/>
                  <a:pt x="344" y="229"/>
                  <a:pt x="344" y="229"/>
                </a:cubicBezTo>
                <a:cubicBezTo>
                  <a:pt x="344" y="229"/>
                  <a:pt x="343" y="229"/>
                  <a:pt x="343" y="229"/>
                </a:cubicBezTo>
                <a:close/>
                <a:moveTo>
                  <a:pt x="345" y="229"/>
                </a:moveTo>
                <a:cubicBezTo>
                  <a:pt x="344" y="229"/>
                  <a:pt x="344" y="228"/>
                  <a:pt x="345" y="229"/>
                </a:cubicBezTo>
                <a:cubicBezTo>
                  <a:pt x="344" y="229"/>
                  <a:pt x="345" y="229"/>
                  <a:pt x="345" y="229"/>
                </a:cubicBezTo>
                <a:close/>
                <a:moveTo>
                  <a:pt x="346" y="217"/>
                </a:moveTo>
                <a:cubicBezTo>
                  <a:pt x="346" y="217"/>
                  <a:pt x="346" y="217"/>
                  <a:pt x="346" y="217"/>
                </a:cubicBezTo>
                <a:cubicBezTo>
                  <a:pt x="346" y="218"/>
                  <a:pt x="346" y="218"/>
                  <a:pt x="346" y="217"/>
                </a:cubicBezTo>
                <a:close/>
                <a:moveTo>
                  <a:pt x="347" y="228"/>
                </a:moveTo>
                <a:cubicBezTo>
                  <a:pt x="348" y="228"/>
                  <a:pt x="348" y="227"/>
                  <a:pt x="348" y="228"/>
                </a:cubicBezTo>
                <a:cubicBezTo>
                  <a:pt x="348" y="228"/>
                  <a:pt x="348" y="228"/>
                  <a:pt x="347" y="228"/>
                </a:cubicBezTo>
                <a:close/>
                <a:moveTo>
                  <a:pt x="352" y="215"/>
                </a:moveTo>
                <a:cubicBezTo>
                  <a:pt x="352" y="215"/>
                  <a:pt x="352" y="215"/>
                  <a:pt x="352" y="216"/>
                </a:cubicBezTo>
                <a:cubicBezTo>
                  <a:pt x="351" y="215"/>
                  <a:pt x="352" y="214"/>
                  <a:pt x="352" y="215"/>
                </a:cubicBezTo>
                <a:close/>
                <a:moveTo>
                  <a:pt x="352" y="228"/>
                </a:moveTo>
                <a:cubicBezTo>
                  <a:pt x="351" y="227"/>
                  <a:pt x="351" y="227"/>
                  <a:pt x="351" y="227"/>
                </a:cubicBezTo>
                <a:cubicBezTo>
                  <a:pt x="351" y="227"/>
                  <a:pt x="352" y="227"/>
                  <a:pt x="352" y="226"/>
                </a:cubicBezTo>
                <a:cubicBezTo>
                  <a:pt x="352" y="226"/>
                  <a:pt x="352" y="226"/>
                  <a:pt x="352" y="226"/>
                </a:cubicBezTo>
                <a:cubicBezTo>
                  <a:pt x="352" y="227"/>
                  <a:pt x="352" y="227"/>
                  <a:pt x="352" y="228"/>
                </a:cubicBezTo>
                <a:close/>
                <a:moveTo>
                  <a:pt x="353" y="227"/>
                </a:moveTo>
                <a:cubicBezTo>
                  <a:pt x="353" y="226"/>
                  <a:pt x="355" y="226"/>
                  <a:pt x="355" y="227"/>
                </a:cubicBezTo>
                <a:cubicBezTo>
                  <a:pt x="354" y="226"/>
                  <a:pt x="354" y="227"/>
                  <a:pt x="353" y="227"/>
                </a:cubicBezTo>
                <a:close/>
                <a:moveTo>
                  <a:pt x="374" y="217"/>
                </a:moveTo>
                <a:cubicBezTo>
                  <a:pt x="374" y="218"/>
                  <a:pt x="374" y="218"/>
                  <a:pt x="374" y="218"/>
                </a:cubicBezTo>
                <a:cubicBezTo>
                  <a:pt x="374" y="218"/>
                  <a:pt x="373" y="218"/>
                  <a:pt x="373" y="218"/>
                </a:cubicBezTo>
                <a:cubicBezTo>
                  <a:pt x="373" y="218"/>
                  <a:pt x="373" y="218"/>
                  <a:pt x="374" y="217"/>
                </a:cubicBezTo>
                <a:close/>
                <a:moveTo>
                  <a:pt x="373" y="219"/>
                </a:moveTo>
                <a:cubicBezTo>
                  <a:pt x="373" y="219"/>
                  <a:pt x="373" y="220"/>
                  <a:pt x="373" y="219"/>
                </a:cubicBezTo>
                <a:cubicBezTo>
                  <a:pt x="373" y="219"/>
                  <a:pt x="373" y="219"/>
                  <a:pt x="373" y="219"/>
                </a:cubicBezTo>
                <a:close/>
                <a:moveTo>
                  <a:pt x="373" y="218"/>
                </a:moveTo>
                <a:cubicBezTo>
                  <a:pt x="373" y="218"/>
                  <a:pt x="372" y="218"/>
                  <a:pt x="372" y="218"/>
                </a:cubicBezTo>
                <a:cubicBezTo>
                  <a:pt x="372" y="218"/>
                  <a:pt x="372" y="217"/>
                  <a:pt x="373" y="218"/>
                </a:cubicBezTo>
                <a:close/>
                <a:moveTo>
                  <a:pt x="374" y="211"/>
                </a:moveTo>
                <a:cubicBezTo>
                  <a:pt x="374" y="211"/>
                  <a:pt x="374" y="212"/>
                  <a:pt x="374" y="212"/>
                </a:cubicBezTo>
                <a:cubicBezTo>
                  <a:pt x="374" y="211"/>
                  <a:pt x="374" y="211"/>
                  <a:pt x="374" y="211"/>
                </a:cubicBezTo>
                <a:close/>
                <a:moveTo>
                  <a:pt x="373" y="212"/>
                </a:moveTo>
                <a:cubicBezTo>
                  <a:pt x="373" y="212"/>
                  <a:pt x="373" y="212"/>
                  <a:pt x="373" y="212"/>
                </a:cubicBezTo>
                <a:cubicBezTo>
                  <a:pt x="373" y="213"/>
                  <a:pt x="373" y="213"/>
                  <a:pt x="373" y="213"/>
                </a:cubicBezTo>
                <a:cubicBezTo>
                  <a:pt x="373" y="213"/>
                  <a:pt x="373" y="213"/>
                  <a:pt x="373" y="213"/>
                </a:cubicBezTo>
                <a:cubicBezTo>
                  <a:pt x="373" y="213"/>
                  <a:pt x="373" y="214"/>
                  <a:pt x="373" y="213"/>
                </a:cubicBezTo>
                <a:cubicBezTo>
                  <a:pt x="373" y="213"/>
                  <a:pt x="373" y="212"/>
                  <a:pt x="373" y="212"/>
                </a:cubicBezTo>
                <a:close/>
                <a:moveTo>
                  <a:pt x="371" y="214"/>
                </a:moveTo>
                <a:cubicBezTo>
                  <a:pt x="371" y="214"/>
                  <a:pt x="372" y="214"/>
                  <a:pt x="372" y="214"/>
                </a:cubicBezTo>
                <a:cubicBezTo>
                  <a:pt x="372" y="215"/>
                  <a:pt x="371" y="215"/>
                  <a:pt x="371" y="215"/>
                </a:cubicBezTo>
                <a:cubicBezTo>
                  <a:pt x="371" y="215"/>
                  <a:pt x="371" y="215"/>
                  <a:pt x="371" y="215"/>
                </a:cubicBezTo>
                <a:lnTo>
                  <a:pt x="371" y="214"/>
                </a:lnTo>
                <a:close/>
                <a:moveTo>
                  <a:pt x="371" y="218"/>
                </a:moveTo>
                <a:cubicBezTo>
                  <a:pt x="371" y="219"/>
                  <a:pt x="371" y="219"/>
                  <a:pt x="370" y="219"/>
                </a:cubicBezTo>
                <a:cubicBezTo>
                  <a:pt x="370" y="219"/>
                  <a:pt x="370" y="219"/>
                  <a:pt x="370" y="219"/>
                </a:cubicBezTo>
                <a:cubicBezTo>
                  <a:pt x="370" y="218"/>
                  <a:pt x="370" y="218"/>
                  <a:pt x="371" y="218"/>
                </a:cubicBezTo>
                <a:close/>
                <a:moveTo>
                  <a:pt x="370" y="214"/>
                </a:moveTo>
                <a:cubicBezTo>
                  <a:pt x="370" y="216"/>
                  <a:pt x="369" y="215"/>
                  <a:pt x="369" y="214"/>
                </a:cubicBezTo>
                <a:cubicBezTo>
                  <a:pt x="369" y="215"/>
                  <a:pt x="369" y="214"/>
                  <a:pt x="370" y="214"/>
                </a:cubicBezTo>
                <a:close/>
                <a:moveTo>
                  <a:pt x="369" y="220"/>
                </a:moveTo>
                <a:cubicBezTo>
                  <a:pt x="369" y="219"/>
                  <a:pt x="368" y="220"/>
                  <a:pt x="368" y="220"/>
                </a:cubicBezTo>
                <a:cubicBezTo>
                  <a:pt x="368" y="220"/>
                  <a:pt x="368" y="219"/>
                  <a:pt x="369" y="219"/>
                </a:cubicBezTo>
                <a:cubicBezTo>
                  <a:pt x="369" y="219"/>
                  <a:pt x="369" y="219"/>
                  <a:pt x="369" y="220"/>
                </a:cubicBezTo>
                <a:close/>
                <a:moveTo>
                  <a:pt x="368" y="215"/>
                </a:moveTo>
                <a:cubicBezTo>
                  <a:pt x="368" y="216"/>
                  <a:pt x="369" y="216"/>
                  <a:pt x="368" y="216"/>
                </a:cubicBezTo>
                <a:cubicBezTo>
                  <a:pt x="368" y="216"/>
                  <a:pt x="368" y="215"/>
                  <a:pt x="368" y="215"/>
                </a:cubicBezTo>
                <a:close/>
                <a:moveTo>
                  <a:pt x="367" y="213"/>
                </a:moveTo>
                <a:cubicBezTo>
                  <a:pt x="367" y="213"/>
                  <a:pt x="367" y="214"/>
                  <a:pt x="367" y="214"/>
                </a:cubicBezTo>
                <a:cubicBezTo>
                  <a:pt x="368" y="213"/>
                  <a:pt x="367" y="213"/>
                  <a:pt x="368" y="213"/>
                </a:cubicBezTo>
                <a:cubicBezTo>
                  <a:pt x="368" y="213"/>
                  <a:pt x="368" y="214"/>
                  <a:pt x="368" y="214"/>
                </a:cubicBezTo>
                <a:cubicBezTo>
                  <a:pt x="367" y="214"/>
                  <a:pt x="367" y="214"/>
                  <a:pt x="367" y="214"/>
                </a:cubicBezTo>
                <a:cubicBezTo>
                  <a:pt x="367" y="214"/>
                  <a:pt x="367" y="214"/>
                  <a:pt x="367" y="215"/>
                </a:cubicBezTo>
                <a:cubicBezTo>
                  <a:pt x="367" y="214"/>
                  <a:pt x="367" y="214"/>
                  <a:pt x="367" y="214"/>
                </a:cubicBezTo>
                <a:cubicBezTo>
                  <a:pt x="367" y="214"/>
                  <a:pt x="367" y="214"/>
                  <a:pt x="367" y="214"/>
                </a:cubicBezTo>
                <a:cubicBezTo>
                  <a:pt x="367" y="213"/>
                  <a:pt x="367" y="213"/>
                  <a:pt x="367" y="213"/>
                </a:cubicBezTo>
                <a:close/>
                <a:moveTo>
                  <a:pt x="361" y="220"/>
                </a:moveTo>
                <a:cubicBezTo>
                  <a:pt x="361" y="220"/>
                  <a:pt x="361" y="220"/>
                  <a:pt x="361" y="220"/>
                </a:cubicBezTo>
                <a:cubicBezTo>
                  <a:pt x="362" y="220"/>
                  <a:pt x="361" y="221"/>
                  <a:pt x="361" y="221"/>
                </a:cubicBezTo>
                <a:lnTo>
                  <a:pt x="361" y="220"/>
                </a:lnTo>
                <a:close/>
                <a:moveTo>
                  <a:pt x="359" y="214"/>
                </a:moveTo>
                <a:cubicBezTo>
                  <a:pt x="359" y="213"/>
                  <a:pt x="359" y="213"/>
                  <a:pt x="359" y="213"/>
                </a:cubicBezTo>
                <a:cubicBezTo>
                  <a:pt x="359" y="213"/>
                  <a:pt x="359" y="212"/>
                  <a:pt x="360" y="213"/>
                </a:cubicBezTo>
                <a:cubicBezTo>
                  <a:pt x="360" y="213"/>
                  <a:pt x="359" y="213"/>
                  <a:pt x="359" y="214"/>
                </a:cubicBezTo>
                <a:close/>
                <a:moveTo>
                  <a:pt x="359" y="217"/>
                </a:moveTo>
                <a:cubicBezTo>
                  <a:pt x="360" y="217"/>
                  <a:pt x="360" y="216"/>
                  <a:pt x="360" y="217"/>
                </a:cubicBezTo>
                <a:cubicBezTo>
                  <a:pt x="360" y="217"/>
                  <a:pt x="359" y="217"/>
                  <a:pt x="359" y="217"/>
                </a:cubicBezTo>
                <a:close/>
                <a:moveTo>
                  <a:pt x="363" y="223"/>
                </a:moveTo>
                <a:cubicBezTo>
                  <a:pt x="362" y="222"/>
                  <a:pt x="362" y="223"/>
                  <a:pt x="361" y="223"/>
                </a:cubicBezTo>
                <a:cubicBezTo>
                  <a:pt x="361" y="222"/>
                  <a:pt x="361" y="223"/>
                  <a:pt x="360" y="222"/>
                </a:cubicBezTo>
                <a:cubicBezTo>
                  <a:pt x="361" y="222"/>
                  <a:pt x="361" y="222"/>
                  <a:pt x="362" y="222"/>
                </a:cubicBezTo>
                <a:cubicBezTo>
                  <a:pt x="362" y="221"/>
                  <a:pt x="361" y="219"/>
                  <a:pt x="362" y="219"/>
                </a:cubicBezTo>
                <a:cubicBezTo>
                  <a:pt x="362" y="220"/>
                  <a:pt x="362" y="222"/>
                  <a:pt x="363" y="222"/>
                </a:cubicBezTo>
                <a:cubicBezTo>
                  <a:pt x="363" y="222"/>
                  <a:pt x="363" y="222"/>
                  <a:pt x="363" y="223"/>
                </a:cubicBezTo>
                <a:close/>
                <a:moveTo>
                  <a:pt x="363" y="218"/>
                </a:moveTo>
                <a:cubicBezTo>
                  <a:pt x="363" y="218"/>
                  <a:pt x="364" y="217"/>
                  <a:pt x="364" y="218"/>
                </a:cubicBezTo>
                <a:cubicBezTo>
                  <a:pt x="364" y="218"/>
                  <a:pt x="363" y="218"/>
                  <a:pt x="363" y="218"/>
                </a:cubicBezTo>
                <a:close/>
                <a:moveTo>
                  <a:pt x="364" y="212"/>
                </a:moveTo>
                <a:cubicBezTo>
                  <a:pt x="364" y="211"/>
                  <a:pt x="364" y="211"/>
                  <a:pt x="365" y="212"/>
                </a:cubicBezTo>
                <a:cubicBezTo>
                  <a:pt x="365" y="212"/>
                  <a:pt x="364" y="212"/>
                  <a:pt x="364" y="212"/>
                </a:cubicBezTo>
                <a:close/>
                <a:moveTo>
                  <a:pt x="365" y="217"/>
                </a:moveTo>
                <a:cubicBezTo>
                  <a:pt x="365" y="218"/>
                  <a:pt x="365" y="217"/>
                  <a:pt x="366" y="218"/>
                </a:cubicBezTo>
                <a:cubicBezTo>
                  <a:pt x="366" y="218"/>
                  <a:pt x="366" y="218"/>
                  <a:pt x="366" y="218"/>
                </a:cubicBezTo>
                <a:cubicBezTo>
                  <a:pt x="365" y="218"/>
                  <a:pt x="365" y="218"/>
                  <a:pt x="365" y="217"/>
                </a:cubicBezTo>
                <a:close/>
                <a:moveTo>
                  <a:pt x="366" y="224"/>
                </a:moveTo>
                <a:cubicBezTo>
                  <a:pt x="366" y="225"/>
                  <a:pt x="366" y="224"/>
                  <a:pt x="366" y="224"/>
                </a:cubicBezTo>
                <a:cubicBezTo>
                  <a:pt x="366" y="224"/>
                  <a:pt x="367" y="224"/>
                  <a:pt x="366" y="224"/>
                </a:cubicBezTo>
                <a:close/>
                <a:moveTo>
                  <a:pt x="370" y="225"/>
                </a:moveTo>
                <a:cubicBezTo>
                  <a:pt x="370" y="225"/>
                  <a:pt x="370" y="225"/>
                  <a:pt x="370" y="224"/>
                </a:cubicBezTo>
                <a:cubicBezTo>
                  <a:pt x="370" y="225"/>
                  <a:pt x="369" y="224"/>
                  <a:pt x="369" y="224"/>
                </a:cubicBezTo>
                <a:cubicBezTo>
                  <a:pt x="369" y="225"/>
                  <a:pt x="370" y="225"/>
                  <a:pt x="370" y="225"/>
                </a:cubicBezTo>
                <a:cubicBezTo>
                  <a:pt x="369" y="226"/>
                  <a:pt x="369" y="225"/>
                  <a:pt x="369" y="226"/>
                </a:cubicBezTo>
                <a:cubicBezTo>
                  <a:pt x="369" y="226"/>
                  <a:pt x="369" y="226"/>
                  <a:pt x="369" y="226"/>
                </a:cubicBezTo>
                <a:cubicBezTo>
                  <a:pt x="369" y="225"/>
                  <a:pt x="369" y="225"/>
                  <a:pt x="369" y="225"/>
                </a:cubicBezTo>
                <a:cubicBezTo>
                  <a:pt x="368" y="225"/>
                  <a:pt x="368" y="225"/>
                  <a:pt x="368" y="225"/>
                </a:cubicBezTo>
                <a:cubicBezTo>
                  <a:pt x="368" y="225"/>
                  <a:pt x="368" y="225"/>
                  <a:pt x="367" y="225"/>
                </a:cubicBezTo>
                <a:cubicBezTo>
                  <a:pt x="367" y="224"/>
                  <a:pt x="368" y="225"/>
                  <a:pt x="368" y="224"/>
                </a:cubicBezTo>
                <a:cubicBezTo>
                  <a:pt x="367" y="224"/>
                  <a:pt x="367" y="224"/>
                  <a:pt x="367" y="224"/>
                </a:cubicBezTo>
                <a:cubicBezTo>
                  <a:pt x="366" y="224"/>
                  <a:pt x="366" y="223"/>
                  <a:pt x="366" y="223"/>
                </a:cubicBezTo>
                <a:cubicBezTo>
                  <a:pt x="366" y="224"/>
                  <a:pt x="367" y="223"/>
                  <a:pt x="367" y="224"/>
                </a:cubicBezTo>
                <a:cubicBezTo>
                  <a:pt x="367" y="223"/>
                  <a:pt x="368" y="223"/>
                  <a:pt x="368" y="223"/>
                </a:cubicBezTo>
                <a:cubicBezTo>
                  <a:pt x="369" y="223"/>
                  <a:pt x="369" y="223"/>
                  <a:pt x="369" y="223"/>
                </a:cubicBezTo>
                <a:cubicBezTo>
                  <a:pt x="370" y="223"/>
                  <a:pt x="369" y="223"/>
                  <a:pt x="369" y="223"/>
                </a:cubicBezTo>
                <a:cubicBezTo>
                  <a:pt x="370" y="223"/>
                  <a:pt x="370" y="224"/>
                  <a:pt x="370" y="225"/>
                </a:cubicBezTo>
                <a:close/>
                <a:moveTo>
                  <a:pt x="370" y="226"/>
                </a:moveTo>
                <a:cubicBezTo>
                  <a:pt x="371" y="226"/>
                  <a:pt x="370" y="225"/>
                  <a:pt x="370" y="225"/>
                </a:cubicBezTo>
                <a:cubicBezTo>
                  <a:pt x="371" y="225"/>
                  <a:pt x="371" y="226"/>
                  <a:pt x="370" y="226"/>
                </a:cubicBezTo>
                <a:close/>
                <a:moveTo>
                  <a:pt x="370" y="221"/>
                </a:moveTo>
                <a:cubicBezTo>
                  <a:pt x="370" y="221"/>
                  <a:pt x="371" y="221"/>
                  <a:pt x="371" y="222"/>
                </a:cubicBezTo>
                <a:cubicBezTo>
                  <a:pt x="370" y="222"/>
                  <a:pt x="371" y="221"/>
                  <a:pt x="370" y="221"/>
                </a:cubicBezTo>
                <a:cubicBezTo>
                  <a:pt x="370" y="220"/>
                  <a:pt x="370" y="220"/>
                  <a:pt x="370" y="220"/>
                </a:cubicBezTo>
                <a:cubicBezTo>
                  <a:pt x="371" y="220"/>
                  <a:pt x="371" y="220"/>
                  <a:pt x="371" y="221"/>
                </a:cubicBezTo>
                <a:cubicBezTo>
                  <a:pt x="371" y="221"/>
                  <a:pt x="371" y="221"/>
                  <a:pt x="370" y="221"/>
                </a:cubicBezTo>
                <a:close/>
                <a:moveTo>
                  <a:pt x="371" y="220"/>
                </a:moveTo>
                <a:cubicBezTo>
                  <a:pt x="371" y="219"/>
                  <a:pt x="371" y="219"/>
                  <a:pt x="372" y="219"/>
                </a:cubicBezTo>
                <a:cubicBezTo>
                  <a:pt x="371" y="220"/>
                  <a:pt x="371" y="220"/>
                  <a:pt x="371" y="220"/>
                </a:cubicBezTo>
                <a:cubicBezTo>
                  <a:pt x="371" y="220"/>
                  <a:pt x="371" y="220"/>
                  <a:pt x="371" y="220"/>
                </a:cubicBezTo>
                <a:close/>
                <a:moveTo>
                  <a:pt x="375" y="220"/>
                </a:moveTo>
                <a:cubicBezTo>
                  <a:pt x="376" y="221"/>
                  <a:pt x="375" y="221"/>
                  <a:pt x="375" y="221"/>
                </a:cubicBezTo>
                <a:cubicBezTo>
                  <a:pt x="375" y="222"/>
                  <a:pt x="375" y="222"/>
                  <a:pt x="375" y="222"/>
                </a:cubicBezTo>
                <a:cubicBezTo>
                  <a:pt x="374" y="221"/>
                  <a:pt x="374" y="221"/>
                  <a:pt x="374" y="221"/>
                </a:cubicBezTo>
                <a:cubicBezTo>
                  <a:pt x="374" y="222"/>
                  <a:pt x="374" y="221"/>
                  <a:pt x="373" y="222"/>
                </a:cubicBezTo>
                <a:cubicBezTo>
                  <a:pt x="372" y="221"/>
                  <a:pt x="372" y="221"/>
                  <a:pt x="371" y="221"/>
                </a:cubicBezTo>
                <a:cubicBezTo>
                  <a:pt x="371" y="220"/>
                  <a:pt x="373" y="221"/>
                  <a:pt x="373" y="220"/>
                </a:cubicBezTo>
                <a:cubicBezTo>
                  <a:pt x="373" y="220"/>
                  <a:pt x="373" y="220"/>
                  <a:pt x="373" y="220"/>
                </a:cubicBezTo>
                <a:cubicBezTo>
                  <a:pt x="373" y="220"/>
                  <a:pt x="374" y="220"/>
                  <a:pt x="374" y="220"/>
                </a:cubicBezTo>
                <a:cubicBezTo>
                  <a:pt x="374" y="220"/>
                  <a:pt x="375" y="219"/>
                  <a:pt x="376" y="220"/>
                </a:cubicBezTo>
                <a:cubicBezTo>
                  <a:pt x="376" y="220"/>
                  <a:pt x="376" y="220"/>
                  <a:pt x="375" y="220"/>
                </a:cubicBezTo>
                <a:close/>
                <a:moveTo>
                  <a:pt x="375" y="218"/>
                </a:moveTo>
                <a:cubicBezTo>
                  <a:pt x="376" y="217"/>
                  <a:pt x="375" y="218"/>
                  <a:pt x="375" y="217"/>
                </a:cubicBezTo>
                <a:cubicBezTo>
                  <a:pt x="375" y="218"/>
                  <a:pt x="376" y="216"/>
                  <a:pt x="376" y="217"/>
                </a:cubicBezTo>
                <a:cubicBezTo>
                  <a:pt x="376" y="217"/>
                  <a:pt x="376" y="217"/>
                  <a:pt x="376" y="217"/>
                </a:cubicBezTo>
                <a:cubicBezTo>
                  <a:pt x="376" y="218"/>
                  <a:pt x="376" y="218"/>
                  <a:pt x="376" y="218"/>
                </a:cubicBezTo>
                <a:cubicBezTo>
                  <a:pt x="376" y="218"/>
                  <a:pt x="376" y="219"/>
                  <a:pt x="375" y="218"/>
                </a:cubicBezTo>
                <a:close/>
                <a:moveTo>
                  <a:pt x="376" y="217"/>
                </a:moveTo>
                <a:cubicBezTo>
                  <a:pt x="376" y="216"/>
                  <a:pt x="376" y="216"/>
                  <a:pt x="376" y="216"/>
                </a:cubicBezTo>
                <a:cubicBezTo>
                  <a:pt x="376" y="216"/>
                  <a:pt x="377" y="217"/>
                  <a:pt x="376" y="217"/>
                </a:cubicBezTo>
                <a:cubicBezTo>
                  <a:pt x="376" y="217"/>
                  <a:pt x="377" y="217"/>
                  <a:pt x="376" y="217"/>
                </a:cubicBezTo>
                <a:close/>
                <a:moveTo>
                  <a:pt x="379" y="217"/>
                </a:moveTo>
                <a:cubicBezTo>
                  <a:pt x="379" y="216"/>
                  <a:pt x="379" y="216"/>
                  <a:pt x="379" y="216"/>
                </a:cubicBezTo>
                <a:cubicBezTo>
                  <a:pt x="379" y="217"/>
                  <a:pt x="379" y="216"/>
                  <a:pt x="379" y="215"/>
                </a:cubicBezTo>
                <a:cubicBezTo>
                  <a:pt x="380" y="216"/>
                  <a:pt x="379" y="217"/>
                  <a:pt x="379" y="217"/>
                </a:cubicBezTo>
                <a:close/>
                <a:moveTo>
                  <a:pt x="382" y="217"/>
                </a:moveTo>
                <a:cubicBezTo>
                  <a:pt x="382" y="216"/>
                  <a:pt x="383" y="218"/>
                  <a:pt x="383" y="217"/>
                </a:cubicBezTo>
                <a:cubicBezTo>
                  <a:pt x="383" y="217"/>
                  <a:pt x="383" y="218"/>
                  <a:pt x="384" y="217"/>
                </a:cubicBezTo>
                <a:cubicBezTo>
                  <a:pt x="383" y="219"/>
                  <a:pt x="383" y="217"/>
                  <a:pt x="382" y="217"/>
                </a:cubicBezTo>
                <a:close/>
                <a:moveTo>
                  <a:pt x="386" y="217"/>
                </a:moveTo>
                <a:cubicBezTo>
                  <a:pt x="387" y="218"/>
                  <a:pt x="386" y="217"/>
                  <a:pt x="387" y="217"/>
                </a:cubicBezTo>
                <a:cubicBezTo>
                  <a:pt x="387" y="218"/>
                  <a:pt x="386" y="218"/>
                  <a:pt x="386" y="217"/>
                </a:cubicBezTo>
                <a:close/>
                <a:moveTo>
                  <a:pt x="389" y="217"/>
                </a:moveTo>
                <a:cubicBezTo>
                  <a:pt x="388" y="217"/>
                  <a:pt x="388" y="217"/>
                  <a:pt x="388" y="217"/>
                </a:cubicBezTo>
                <a:cubicBezTo>
                  <a:pt x="388" y="216"/>
                  <a:pt x="388" y="216"/>
                  <a:pt x="389" y="216"/>
                </a:cubicBezTo>
                <a:cubicBezTo>
                  <a:pt x="389" y="217"/>
                  <a:pt x="389" y="217"/>
                  <a:pt x="389" y="217"/>
                </a:cubicBezTo>
                <a:close/>
              </a:path>
            </a:pathLst>
          </a:custGeom>
          <a:solidFill>
            <a:schemeClr val="bg2"/>
          </a:solidFill>
          <a:ln>
            <a:noFill/>
          </a:ln>
        </p:spPr>
        <p:txBody>
          <a:bodyPr vert="horz" wrap="square" lIns="91440" tIns="45720" rIns="91440" bIns="45720" numCol="1" anchor="t" anchorCtr="0" compatLnSpc="1">
            <a:prstTxWarp prst="textNoShape">
              <a:avLst/>
            </a:prstTxWarp>
          </a:bodyPr>
          <a:lstStyle/>
          <a:p>
            <a:endParaRPr lang="en-US" dirty="0"/>
          </a:p>
        </p:txBody>
      </p:sp>
    </p:spTree>
    <p:extLst>
      <p:ext uri="{BB962C8B-B14F-4D97-AF65-F5344CB8AC3E}">
        <p14:creationId xmlns:p14="http://schemas.microsoft.com/office/powerpoint/2010/main" xmlns="" val="1494114723"/>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5_Title Only">
    <p:spTree>
      <p:nvGrpSpPr>
        <p:cNvPr id="1" name=""/>
        <p:cNvGrpSpPr/>
        <p:nvPr/>
      </p:nvGrpSpPr>
      <p:grpSpPr>
        <a:xfrm>
          <a:off x="0" y="0"/>
          <a:ext cx="0" cy="0"/>
          <a:chOff x="0" y="0"/>
          <a:chExt cx="0" cy="0"/>
        </a:xfrm>
      </p:grpSpPr>
      <p:sp>
        <p:nvSpPr>
          <p:cNvPr id="6" name="Freeform 408">
            <a:extLst>
              <a:ext uri="{FF2B5EF4-FFF2-40B4-BE49-F238E27FC236}">
                <a16:creationId xmlns:a16="http://schemas.microsoft.com/office/drawing/2014/main" xmlns="" id="{3A6B6701-C312-4CE3-8C28-0153F0283363}"/>
              </a:ext>
            </a:extLst>
          </p:cNvPr>
          <p:cNvSpPr>
            <a:spLocks noEditPoints="1"/>
          </p:cNvSpPr>
          <p:nvPr userDrawn="1"/>
        </p:nvSpPr>
        <p:spPr bwMode="auto">
          <a:xfrm>
            <a:off x="-5073476" y="2799495"/>
            <a:ext cx="8115880" cy="6140031"/>
          </a:xfrm>
          <a:custGeom>
            <a:avLst/>
            <a:gdLst>
              <a:gd name="T0" fmla="*/ 331 w 404"/>
              <a:gd name="T1" fmla="*/ 219 h 305"/>
              <a:gd name="T2" fmla="*/ 333 w 404"/>
              <a:gd name="T3" fmla="*/ 215 h 305"/>
              <a:gd name="T4" fmla="*/ 383 w 404"/>
              <a:gd name="T5" fmla="*/ 186 h 305"/>
              <a:gd name="T6" fmla="*/ 366 w 404"/>
              <a:gd name="T7" fmla="*/ 178 h 305"/>
              <a:gd name="T8" fmla="*/ 387 w 404"/>
              <a:gd name="T9" fmla="*/ 160 h 305"/>
              <a:gd name="T10" fmla="*/ 385 w 404"/>
              <a:gd name="T11" fmla="*/ 115 h 305"/>
              <a:gd name="T12" fmla="*/ 378 w 404"/>
              <a:gd name="T13" fmla="*/ 85 h 305"/>
              <a:gd name="T14" fmla="*/ 362 w 404"/>
              <a:gd name="T15" fmla="*/ 43 h 305"/>
              <a:gd name="T16" fmla="*/ 304 w 404"/>
              <a:gd name="T17" fmla="*/ 29 h 305"/>
              <a:gd name="T18" fmla="*/ 249 w 404"/>
              <a:gd name="T19" fmla="*/ 18 h 305"/>
              <a:gd name="T20" fmla="*/ 187 w 404"/>
              <a:gd name="T21" fmla="*/ 21 h 305"/>
              <a:gd name="T22" fmla="*/ 47 w 404"/>
              <a:gd name="T23" fmla="*/ 71 h 305"/>
              <a:gd name="T24" fmla="*/ 73 w 404"/>
              <a:gd name="T25" fmla="*/ 72 h 305"/>
              <a:gd name="T26" fmla="*/ 26 w 404"/>
              <a:gd name="T27" fmla="*/ 93 h 305"/>
              <a:gd name="T28" fmla="*/ 82 w 404"/>
              <a:gd name="T29" fmla="*/ 84 h 305"/>
              <a:gd name="T30" fmla="*/ 42 w 404"/>
              <a:gd name="T31" fmla="*/ 101 h 305"/>
              <a:gd name="T32" fmla="*/ 34 w 404"/>
              <a:gd name="T33" fmla="*/ 121 h 305"/>
              <a:gd name="T34" fmla="*/ 48 w 404"/>
              <a:gd name="T35" fmla="*/ 127 h 305"/>
              <a:gd name="T36" fmla="*/ 79 w 404"/>
              <a:gd name="T37" fmla="*/ 121 h 305"/>
              <a:gd name="T38" fmla="*/ 12 w 404"/>
              <a:gd name="T39" fmla="*/ 144 h 305"/>
              <a:gd name="T40" fmla="*/ 79 w 404"/>
              <a:gd name="T41" fmla="*/ 137 h 305"/>
              <a:gd name="T42" fmla="*/ 39 w 404"/>
              <a:gd name="T43" fmla="*/ 160 h 305"/>
              <a:gd name="T44" fmla="*/ 61 w 404"/>
              <a:gd name="T45" fmla="*/ 168 h 305"/>
              <a:gd name="T46" fmla="*/ 33 w 404"/>
              <a:gd name="T47" fmla="*/ 183 h 305"/>
              <a:gd name="T48" fmla="*/ 31 w 404"/>
              <a:gd name="T49" fmla="*/ 210 h 305"/>
              <a:gd name="T50" fmla="*/ 19 w 404"/>
              <a:gd name="T51" fmla="*/ 266 h 305"/>
              <a:gd name="T52" fmla="*/ 91 w 404"/>
              <a:gd name="T53" fmla="*/ 276 h 305"/>
              <a:gd name="T54" fmla="*/ 107 w 404"/>
              <a:gd name="T55" fmla="*/ 303 h 305"/>
              <a:gd name="T56" fmla="*/ 191 w 404"/>
              <a:gd name="T57" fmla="*/ 285 h 305"/>
              <a:gd name="T58" fmla="*/ 309 w 404"/>
              <a:gd name="T59" fmla="*/ 249 h 305"/>
              <a:gd name="T60" fmla="*/ 340 w 404"/>
              <a:gd name="T61" fmla="*/ 233 h 305"/>
              <a:gd name="T62" fmla="*/ 379 w 404"/>
              <a:gd name="T63" fmla="*/ 219 h 305"/>
              <a:gd name="T64" fmla="*/ 372 w 404"/>
              <a:gd name="T65" fmla="*/ 113 h 305"/>
              <a:gd name="T66" fmla="*/ 291 w 404"/>
              <a:gd name="T67" fmla="*/ 35 h 305"/>
              <a:gd name="T68" fmla="*/ 33 w 404"/>
              <a:gd name="T69" fmla="*/ 79 h 305"/>
              <a:gd name="T70" fmla="*/ 60 w 404"/>
              <a:gd name="T71" fmla="*/ 79 h 305"/>
              <a:gd name="T72" fmla="*/ 85 w 404"/>
              <a:gd name="T73" fmla="*/ 64 h 305"/>
              <a:gd name="T74" fmla="*/ 49 w 404"/>
              <a:gd name="T75" fmla="*/ 100 h 305"/>
              <a:gd name="T76" fmla="*/ 14 w 404"/>
              <a:gd name="T77" fmla="*/ 147 h 305"/>
              <a:gd name="T78" fmla="*/ 33 w 404"/>
              <a:gd name="T79" fmla="*/ 131 h 305"/>
              <a:gd name="T80" fmla="*/ 80 w 404"/>
              <a:gd name="T81" fmla="*/ 124 h 305"/>
              <a:gd name="T82" fmla="*/ 58 w 404"/>
              <a:gd name="T83" fmla="*/ 166 h 305"/>
              <a:gd name="T84" fmla="*/ 227 w 404"/>
              <a:gd name="T85" fmla="*/ 286 h 305"/>
              <a:gd name="T86" fmla="*/ 373 w 404"/>
              <a:gd name="T87" fmla="*/ 120 h 305"/>
              <a:gd name="T88" fmla="*/ 364 w 404"/>
              <a:gd name="T89" fmla="*/ 180 h 305"/>
              <a:gd name="T90" fmla="*/ 380 w 404"/>
              <a:gd name="T91" fmla="*/ 119 h 305"/>
              <a:gd name="T92" fmla="*/ 315 w 404"/>
              <a:gd name="T93" fmla="*/ 137 h 305"/>
              <a:gd name="T94" fmla="*/ 93 w 404"/>
              <a:gd name="T95" fmla="*/ 135 h 305"/>
              <a:gd name="T96" fmla="*/ 56 w 404"/>
              <a:gd name="T97" fmla="*/ 235 h 305"/>
              <a:gd name="T98" fmla="*/ 89 w 404"/>
              <a:gd name="T99" fmla="*/ 272 h 305"/>
              <a:gd name="T100" fmla="*/ 106 w 404"/>
              <a:gd name="T101" fmla="*/ 104 h 305"/>
              <a:gd name="T102" fmla="*/ 98 w 404"/>
              <a:gd name="T103" fmla="*/ 81 h 305"/>
              <a:gd name="T104" fmla="*/ 68 w 404"/>
              <a:gd name="T105" fmla="*/ 92 h 305"/>
              <a:gd name="T106" fmla="*/ 63 w 404"/>
              <a:gd name="T107" fmla="*/ 118 h 305"/>
              <a:gd name="T108" fmla="*/ 69 w 404"/>
              <a:gd name="T109" fmla="*/ 113 h 305"/>
              <a:gd name="T110" fmla="*/ 81 w 404"/>
              <a:gd name="T111" fmla="*/ 172 h 305"/>
              <a:gd name="T112" fmla="*/ 38 w 404"/>
              <a:gd name="T113" fmla="*/ 183 h 305"/>
              <a:gd name="T114" fmla="*/ 31 w 404"/>
              <a:gd name="T115" fmla="*/ 236 h 305"/>
              <a:gd name="T116" fmla="*/ 150 w 404"/>
              <a:gd name="T117" fmla="*/ 288 h 305"/>
              <a:gd name="T118" fmla="*/ 309 w 404"/>
              <a:gd name="T119" fmla="*/ 249 h 305"/>
              <a:gd name="T120" fmla="*/ 318 w 404"/>
              <a:gd name="T121" fmla="*/ 236 h 305"/>
              <a:gd name="T122" fmla="*/ 327 w 404"/>
              <a:gd name="T123" fmla="*/ 231 h 305"/>
              <a:gd name="T124" fmla="*/ 368 w 404"/>
              <a:gd name="T125" fmla="*/ 216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04" h="305">
                <a:moveTo>
                  <a:pt x="393" y="216"/>
                </a:moveTo>
                <a:cubicBezTo>
                  <a:pt x="392" y="216"/>
                  <a:pt x="392" y="215"/>
                  <a:pt x="392" y="215"/>
                </a:cubicBezTo>
                <a:cubicBezTo>
                  <a:pt x="392" y="214"/>
                  <a:pt x="392" y="215"/>
                  <a:pt x="392" y="215"/>
                </a:cubicBezTo>
                <a:cubicBezTo>
                  <a:pt x="393" y="214"/>
                  <a:pt x="392" y="215"/>
                  <a:pt x="392" y="214"/>
                </a:cubicBezTo>
                <a:cubicBezTo>
                  <a:pt x="392" y="215"/>
                  <a:pt x="391" y="215"/>
                  <a:pt x="391" y="214"/>
                </a:cubicBezTo>
                <a:cubicBezTo>
                  <a:pt x="391" y="215"/>
                  <a:pt x="391" y="215"/>
                  <a:pt x="391" y="215"/>
                </a:cubicBezTo>
                <a:cubicBezTo>
                  <a:pt x="391" y="215"/>
                  <a:pt x="391" y="215"/>
                  <a:pt x="392" y="216"/>
                </a:cubicBezTo>
                <a:cubicBezTo>
                  <a:pt x="391" y="216"/>
                  <a:pt x="391" y="215"/>
                  <a:pt x="391" y="216"/>
                </a:cubicBezTo>
                <a:cubicBezTo>
                  <a:pt x="390" y="215"/>
                  <a:pt x="391" y="215"/>
                  <a:pt x="390" y="215"/>
                </a:cubicBezTo>
                <a:cubicBezTo>
                  <a:pt x="391" y="216"/>
                  <a:pt x="390" y="215"/>
                  <a:pt x="389" y="215"/>
                </a:cubicBezTo>
                <a:cubicBezTo>
                  <a:pt x="389" y="215"/>
                  <a:pt x="389" y="215"/>
                  <a:pt x="389" y="215"/>
                </a:cubicBezTo>
                <a:cubicBezTo>
                  <a:pt x="389" y="214"/>
                  <a:pt x="388" y="214"/>
                  <a:pt x="388" y="215"/>
                </a:cubicBezTo>
                <a:cubicBezTo>
                  <a:pt x="387" y="214"/>
                  <a:pt x="387" y="215"/>
                  <a:pt x="386" y="214"/>
                </a:cubicBezTo>
                <a:cubicBezTo>
                  <a:pt x="386" y="214"/>
                  <a:pt x="386" y="215"/>
                  <a:pt x="385" y="215"/>
                </a:cubicBezTo>
                <a:cubicBezTo>
                  <a:pt x="385" y="215"/>
                  <a:pt x="385" y="214"/>
                  <a:pt x="385" y="214"/>
                </a:cubicBezTo>
                <a:cubicBezTo>
                  <a:pt x="385" y="213"/>
                  <a:pt x="384" y="214"/>
                  <a:pt x="384" y="214"/>
                </a:cubicBezTo>
                <a:cubicBezTo>
                  <a:pt x="384" y="214"/>
                  <a:pt x="384" y="214"/>
                  <a:pt x="384" y="214"/>
                </a:cubicBezTo>
                <a:cubicBezTo>
                  <a:pt x="384" y="215"/>
                  <a:pt x="384" y="214"/>
                  <a:pt x="384" y="215"/>
                </a:cubicBezTo>
                <a:cubicBezTo>
                  <a:pt x="384" y="215"/>
                  <a:pt x="383" y="214"/>
                  <a:pt x="383" y="215"/>
                </a:cubicBezTo>
                <a:cubicBezTo>
                  <a:pt x="383" y="214"/>
                  <a:pt x="383" y="214"/>
                  <a:pt x="383" y="214"/>
                </a:cubicBezTo>
                <a:cubicBezTo>
                  <a:pt x="383" y="214"/>
                  <a:pt x="382" y="215"/>
                  <a:pt x="381" y="214"/>
                </a:cubicBezTo>
                <a:cubicBezTo>
                  <a:pt x="382" y="215"/>
                  <a:pt x="380" y="213"/>
                  <a:pt x="380" y="215"/>
                </a:cubicBezTo>
                <a:cubicBezTo>
                  <a:pt x="380" y="214"/>
                  <a:pt x="380" y="215"/>
                  <a:pt x="380" y="214"/>
                </a:cubicBezTo>
                <a:cubicBezTo>
                  <a:pt x="380" y="214"/>
                  <a:pt x="380" y="214"/>
                  <a:pt x="381" y="214"/>
                </a:cubicBezTo>
                <a:cubicBezTo>
                  <a:pt x="381" y="213"/>
                  <a:pt x="382" y="213"/>
                  <a:pt x="383" y="214"/>
                </a:cubicBezTo>
                <a:cubicBezTo>
                  <a:pt x="383" y="213"/>
                  <a:pt x="383" y="213"/>
                  <a:pt x="383" y="213"/>
                </a:cubicBezTo>
                <a:cubicBezTo>
                  <a:pt x="382" y="214"/>
                  <a:pt x="379" y="212"/>
                  <a:pt x="379" y="214"/>
                </a:cubicBezTo>
                <a:cubicBezTo>
                  <a:pt x="379" y="214"/>
                  <a:pt x="378" y="215"/>
                  <a:pt x="377" y="215"/>
                </a:cubicBezTo>
                <a:cubicBezTo>
                  <a:pt x="377" y="215"/>
                  <a:pt x="377" y="215"/>
                  <a:pt x="378" y="215"/>
                </a:cubicBezTo>
                <a:cubicBezTo>
                  <a:pt x="377" y="216"/>
                  <a:pt x="377" y="216"/>
                  <a:pt x="377" y="216"/>
                </a:cubicBezTo>
                <a:cubicBezTo>
                  <a:pt x="377" y="216"/>
                  <a:pt x="377" y="216"/>
                  <a:pt x="377" y="216"/>
                </a:cubicBezTo>
                <a:cubicBezTo>
                  <a:pt x="377" y="215"/>
                  <a:pt x="377" y="216"/>
                  <a:pt x="377" y="215"/>
                </a:cubicBezTo>
                <a:cubicBezTo>
                  <a:pt x="377" y="215"/>
                  <a:pt x="377" y="215"/>
                  <a:pt x="376" y="215"/>
                </a:cubicBezTo>
                <a:cubicBezTo>
                  <a:pt x="376" y="215"/>
                  <a:pt x="376" y="215"/>
                  <a:pt x="376" y="215"/>
                </a:cubicBezTo>
                <a:cubicBezTo>
                  <a:pt x="376" y="215"/>
                  <a:pt x="376" y="215"/>
                  <a:pt x="376" y="215"/>
                </a:cubicBezTo>
                <a:cubicBezTo>
                  <a:pt x="375" y="215"/>
                  <a:pt x="375" y="215"/>
                  <a:pt x="375" y="214"/>
                </a:cubicBezTo>
                <a:cubicBezTo>
                  <a:pt x="375" y="214"/>
                  <a:pt x="376" y="216"/>
                  <a:pt x="375" y="216"/>
                </a:cubicBezTo>
                <a:cubicBezTo>
                  <a:pt x="375" y="216"/>
                  <a:pt x="375" y="216"/>
                  <a:pt x="375" y="216"/>
                </a:cubicBezTo>
                <a:cubicBezTo>
                  <a:pt x="375" y="216"/>
                  <a:pt x="375" y="217"/>
                  <a:pt x="374" y="217"/>
                </a:cubicBezTo>
                <a:cubicBezTo>
                  <a:pt x="374" y="215"/>
                  <a:pt x="373" y="216"/>
                  <a:pt x="372" y="215"/>
                </a:cubicBezTo>
                <a:cubicBezTo>
                  <a:pt x="372" y="215"/>
                  <a:pt x="374" y="215"/>
                  <a:pt x="374" y="214"/>
                </a:cubicBezTo>
                <a:cubicBezTo>
                  <a:pt x="374" y="214"/>
                  <a:pt x="375" y="214"/>
                  <a:pt x="376" y="214"/>
                </a:cubicBezTo>
                <a:cubicBezTo>
                  <a:pt x="375" y="213"/>
                  <a:pt x="375" y="214"/>
                  <a:pt x="374" y="214"/>
                </a:cubicBezTo>
                <a:cubicBezTo>
                  <a:pt x="375" y="213"/>
                  <a:pt x="375" y="213"/>
                  <a:pt x="375" y="212"/>
                </a:cubicBezTo>
                <a:cubicBezTo>
                  <a:pt x="376" y="214"/>
                  <a:pt x="376" y="212"/>
                  <a:pt x="376" y="213"/>
                </a:cubicBezTo>
                <a:cubicBezTo>
                  <a:pt x="377" y="213"/>
                  <a:pt x="376" y="212"/>
                  <a:pt x="376" y="212"/>
                </a:cubicBezTo>
                <a:cubicBezTo>
                  <a:pt x="376" y="212"/>
                  <a:pt x="376" y="212"/>
                  <a:pt x="377" y="213"/>
                </a:cubicBezTo>
                <a:cubicBezTo>
                  <a:pt x="377" y="212"/>
                  <a:pt x="377" y="212"/>
                  <a:pt x="377" y="212"/>
                </a:cubicBezTo>
                <a:cubicBezTo>
                  <a:pt x="378" y="212"/>
                  <a:pt x="377" y="212"/>
                  <a:pt x="378" y="212"/>
                </a:cubicBezTo>
                <a:cubicBezTo>
                  <a:pt x="378" y="212"/>
                  <a:pt x="378" y="212"/>
                  <a:pt x="379" y="212"/>
                </a:cubicBezTo>
                <a:cubicBezTo>
                  <a:pt x="379" y="212"/>
                  <a:pt x="379" y="212"/>
                  <a:pt x="380" y="211"/>
                </a:cubicBezTo>
                <a:cubicBezTo>
                  <a:pt x="380" y="211"/>
                  <a:pt x="380" y="212"/>
                  <a:pt x="380" y="212"/>
                </a:cubicBezTo>
                <a:cubicBezTo>
                  <a:pt x="380" y="212"/>
                  <a:pt x="379" y="212"/>
                  <a:pt x="379" y="213"/>
                </a:cubicBezTo>
                <a:cubicBezTo>
                  <a:pt x="379" y="213"/>
                  <a:pt x="380" y="213"/>
                  <a:pt x="380" y="212"/>
                </a:cubicBezTo>
                <a:cubicBezTo>
                  <a:pt x="380" y="213"/>
                  <a:pt x="380" y="213"/>
                  <a:pt x="380" y="213"/>
                </a:cubicBezTo>
                <a:cubicBezTo>
                  <a:pt x="380" y="212"/>
                  <a:pt x="380" y="212"/>
                  <a:pt x="381" y="212"/>
                </a:cubicBezTo>
                <a:cubicBezTo>
                  <a:pt x="381" y="212"/>
                  <a:pt x="381" y="211"/>
                  <a:pt x="381" y="211"/>
                </a:cubicBezTo>
                <a:cubicBezTo>
                  <a:pt x="381" y="211"/>
                  <a:pt x="381" y="211"/>
                  <a:pt x="381" y="211"/>
                </a:cubicBezTo>
                <a:cubicBezTo>
                  <a:pt x="382" y="211"/>
                  <a:pt x="381" y="211"/>
                  <a:pt x="382" y="212"/>
                </a:cubicBezTo>
                <a:cubicBezTo>
                  <a:pt x="382" y="212"/>
                  <a:pt x="382" y="211"/>
                  <a:pt x="383" y="212"/>
                </a:cubicBezTo>
                <a:cubicBezTo>
                  <a:pt x="383" y="212"/>
                  <a:pt x="383" y="211"/>
                  <a:pt x="382" y="211"/>
                </a:cubicBezTo>
                <a:cubicBezTo>
                  <a:pt x="383" y="211"/>
                  <a:pt x="384" y="212"/>
                  <a:pt x="384" y="210"/>
                </a:cubicBezTo>
                <a:cubicBezTo>
                  <a:pt x="385" y="210"/>
                  <a:pt x="386" y="210"/>
                  <a:pt x="387" y="210"/>
                </a:cubicBezTo>
                <a:cubicBezTo>
                  <a:pt x="387" y="209"/>
                  <a:pt x="388" y="210"/>
                  <a:pt x="388" y="210"/>
                </a:cubicBezTo>
                <a:cubicBezTo>
                  <a:pt x="388" y="209"/>
                  <a:pt x="388" y="209"/>
                  <a:pt x="388" y="208"/>
                </a:cubicBezTo>
                <a:cubicBezTo>
                  <a:pt x="387" y="208"/>
                  <a:pt x="387" y="208"/>
                  <a:pt x="387" y="208"/>
                </a:cubicBezTo>
                <a:cubicBezTo>
                  <a:pt x="387" y="208"/>
                  <a:pt x="387" y="208"/>
                  <a:pt x="387" y="209"/>
                </a:cubicBezTo>
                <a:cubicBezTo>
                  <a:pt x="386" y="209"/>
                  <a:pt x="386" y="209"/>
                  <a:pt x="385" y="210"/>
                </a:cubicBezTo>
                <a:cubicBezTo>
                  <a:pt x="385" y="209"/>
                  <a:pt x="386" y="209"/>
                  <a:pt x="385" y="208"/>
                </a:cubicBezTo>
                <a:cubicBezTo>
                  <a:pt x="385" y="208"/>
                  <a:pt x="384" y="209"/>
                  <a:pt x="384" y="208"/>
                </a:cubicBezTo>
                <a:cubicBezTo>
                  <a:pt x="384" y="208"/>
                  <a:pt x="383" y="209"/>
                  <a:pt x="382" y="208"/>
                </a:cubicBezTo>
                <a:cubicBezTo>
                  <a:pt x="382" y="208"/>
                  <a:pt x="383" y="208"/>
                  <a:pt x="383" y="207"/>
                </a:cubicBezTo>
                <a:cubicBezTo>
                  <a:pt x="383" y="207"/>
                  <a:pt x="383" y="207"/>
                  <a:pt x="382" y="207"/>
                </a:cubicBezTo>
                <a:cubicBezTo>
                  <a:pt x="382" y="208"/>
                  <a:pt x="382" y="208"/>
                  <a:pt x="382" y="207"/>
                </a:cubicBezTo>
                <a:cubicBezTo>
                  <a:pt x="381" y="208"/>
                  <a:pt x="380" y="207"/>
                  <a:pt x="380" y="208"/>
                </a:cubicBezTo>
                <a:cubicBezTo>
                  <a:pt x="379" y="208"/>
                  <a:pt x="379" y="207"/>
                  <a:pt x="379" y="207"/>
                </a:cubicBezTo>
                <a:cubicBezTo>
                  <a:pt x="379" y="207"/>
                  <a:pt x="379" y="207"/>
                  <a:pt x="379" y="207"/>
                </a:cubicBezTo>
                <a:cubicBezTo>
                  <a:pt x="379" y="207"/>
                  <a:pt x="379" y="208"/>
                  <a:pt x="380" y="208"/>
                </a:cubicBezTo>
                <a:cubicBezTo>
                  <a:pt x="380" y="208"/>
                  <a:pt x="380" y="209"/>
                  <a:pt x="380" y="209"/>
                </a:cubicBezTo>
                <a:cubicBezTo>
                  <a:pt x="380" y="209"/>
                  <a:pt x="379" y="209"/>
                  <a:pt x="379" y="209"/>
                </a:cubicBezTo>
                <a:cubicBezTo>
                  <a:pt x="379" y="209"/>
                  <a:pt x="379" y="208"/>
                  <a:pt x="379" y="208"/>
                </a:cubicBezTo>
                <a:cubicBezTo>
                  <a:pt x="379" y="209"/>
                  <a:pt x="379" y="209"/>
                  <a:pt x="379" y="209"/>
                </a:cubicBezTo>
                <a:cubicBezTo>
                  <a:pt x="379" y="209"/>
                  <a:pt x="378" y="209"/>
                  <a:pt x="378" y="209"/>
                </a:cubicBezTo>
                <a:cubicBezTo>
                  <a:pt x="378" y="209"/>
                  <a:pt x="378" y="209"/>
                  <a:pt x="378" y="208"/>
                </a:cubicBezTo>
                <a:cubicBezTo>
                  <a:pt x="378" y="208"/>
                  <a:pt x="379" y="209"/>
                  <a:pt x="379" y="208"/>
                </a:cubicBezTo>
                <a:cubicBezTo>
                  <a:pt x="376" y="208"/>
                  <a:pt x="373" y="210"/>
                  <a:pt x="369" y="210"/>
                </a:cubicBezTo>
                <a:cubicBezTo>
                  <a:pt x="370" y="211"/>
                  <a:pt x="368" y="211"/>
                  <a:pt x="368" y="210"/>
                </a:cubicBezTo>
                <a:cubicBezTo>
                  <a:pt x="368" y="211"/>
                  <a:pt x="368" y="211"/>
                  <a:pt x="368" y="212"/>
                </a:cubicBezTo>
                <a:cubicBezTo>
                  <a:pt x="368" y="212"/>
                  <a:pt x="368" y="211"/>
                  <a:pt x="367" y="212"/>
                </a:cubicBezTo>
                <a:cubicBezTo>
                  <a:pt x="367" y="211"/>
                  <a:pt x="367" y="211"/>
                  <a:pt x="367" y="211"/>
                </a:cubicBezTo>
                <a:cubicBezTo>
                  <a:pt x="367" y="211"/>
                  <a:pt x="366" y="212"/>
                  <a:pt x="366" y="212"/>
                </a:cubicBezTo>
                <a:cubicBezTo>
                  <a:pt x="366" y="210"/>
                  <a:pt x="364" y="211"/>
                  <a:pt x="363" y="211"/>
                </a:cubicBezTo>
                <a:cubicBezTo>
                  <a:pt x="363" y="211"/>
                  <a:pt x="363" y="211"/>
                  <a:pt x="364" y="211"/>
                </a:cubicBezTo>
                <a:cubicBezTo>
                  <a:pt x="363" y="211"/>
                  <a:pt x="363" y="211"/>
                  <a:pt x="362" y="211"/>
                </a:cubicBezTo>
                <a:cubicBezTo>
                  <a:pt x="362" y="211"/>
                  <a:pt x="363" y="211"/>
                  <a:pt x="363" y="212"/>
                </a:cubicBezTo>
                <a:cubicBezTo>
                  <a:pt x="362" y="212"/>
                  <a:pt x="362" y="212"/>
                  <a:pt x="362" y="212"/>
                </a:cubicBezTo>
                <a:cubicBezTo>
                  <a:pt x="362" y="212"/>
                  <a:pt x="362" y="212"/>
                  <a:pt x="362" y="213"/>
                </a:cubicBezTo>
                <a:cubicBezTo>
                  <a:pt x="362" y="213"/>
                  <a:pt x="361" y="212"/>
                  <a:pt x="361" y="213"/>
                </a:cubicBezTo>
                <a:cubicBezTo>
                  <a:pt x="361" y="213"/>
                  <a:pt x="361" y="212"/>
                  <a:pt x="361" y="212"/>
                </a:cubicBezTo>
                <a:cubicBezTo>
                  <a:pt x="360" y="212"/>
                  <a:pt x="360" y="212"/>
                  <a:pt x="358" y="212"/>
                </a:cubicBezTo>
                <a:cubicBezTo>
                  <a:pt x="358" y="212"/>
                  <a:pt x="358" y="212"/>
                  <a:pt x="358" y="212"/>
                </a:cubicBezTo>
                <a:cubicBezTo>
                  <a:pt x="358" y="212"/>
                  <a:pt x="358" y="212"/>
                  <a:pt x="357" y="213"/>
                </a:cubicBezTo>
                <a:cubicBezTo>
                  <a:pt x="357" y="212"/>
                  <a:pt x="357" y="212"/>
                  <a:pt x="357" y="213"/>
                </a:cubicBezTo>
                <a:cubicBezTo>
                  <a:pt x="357" y="213"/>
                  <a:pt x="357" y="213"/>
                  <a:pt x="357" y="213"/>
                </a:cubicBezTo>
                <a:cubicBezTo>
                  <a:pt x="356" y="213"/>
                  <a:pt x="356" y="213"/>
                  <a:pt x="356" y="213"/>
                </a:cubicBezTo>
                <a:cubicBezTo>
                  <a:pt x="356" y="213"/>
                  <a:pt x="355" y="213"/>
                  <a:pt x="355" y="213"/>
                </a:cubicBezTo>
                <a:cubicBezTo>
                  <a:pt x="355" y="213"/>
                  <a:pt x="355" y="213"/>
                  <a:pt x="355" y="214"/>
                </a:cubicBezTo>
                <a:cubicBezTo>
                  <a:pt x="354" y="214"/>
                  <a:pt x="354" y="214"/>
                  <a:pt x="354" y="213"/>
                </a:cubicBezTo>
                <a:cubicBezTo>
                  <a:pt x="353" y="214"/>
                  <a:pt x="352" y="213"/>
                  <a:pt x="351" y="215"/>
                </a:cubicBezTo>
                <a:cubicBezTo>
                  <a:pt x="350" y="214"/>
                  <a:pt x="351" y="214"/>
                  <a:pt x="350" y="214"/>
                </a:cubicBezTo>
                <a:cubicBezTo>
                  <a:pt x="350" y="214"/>
                  <a:pt x="351" y="214"/>
                  <a:pt x="351" y="213"/>
                </a:cubicBezTo>
                <a:cubicBezTo>
                  <a:pt x="350" y="214"/>
                  <a:pt x="349" y="215"/>
                  <a:pt x="348" y="215"/>
                </a:cubicBezTo>
                <a:cubicBezTo>
                  <a:pt x="348" y="215"/>
                  <a:pt x="349" y="215"/>
                  <a:pt x="348" y="216"/>
                </a:cubicBezTo>
                <a:cubicBezTo>
                  <a:pt x="348" y="215"/>
                  <a:pt x="347" y="215"/>
                  <a:pt x="347" y="215"/>
                </a:cubicBezTo>
                <a:cubicBezTo>
                  <a:pt x="347" y="216"/>
                  <a:pt x="347" y="215"/>
                  <a:pt x="347" y="216"/>
                </a:cubicBezTo>
                <a:cubicBezTo>
                  <a:pt x="347" y="216"/>
                  <a:pt x="347" y="216"/>
                  <a:pt x="347" y="216"/>
                </a:cubicBezTo>
                <a:cubicBezTo>
                  <a:pt x="346" y="216"/>
                  <a:pt x="346" y="216"/>
                  <a:pt x="346" y="215"/>
                </a:cubicBezTo>
                <a:cubicBezTo>
                  <a:pt x="345" y="216"/>
                  <a:pt x="345" y="217"/>
                  <a:pt x="344" y="217"/>
                </a:cubicBezTo>
                <a:cubicBezTo>
                  <a:pt x="344" y="216"/>
                  <a:pt x="344" y="216"/>
                  <a:pt x="343" y="216"/>
                </a:cubicBezTo>
                <a:cubicBezTo>
                  <a:pt x="343" y="216"/>
                  <a:pt x="343" y="216"/>
                  <a:pt x="343" y="216"/>
                </a:cubicBezTo>
                <a:cubicBezTo>
                  <a:pt x="343" y="216"/>
                  <a:pt x="343" y="216"/>
                  <a:pt x="343" y="216"/>
                </a:cubicBezTo>
                <a:cubicBezTo>
                  <a:pt x="343" y="216"/>
                  <a:pt x="343" y="216"/>
                  <a:pt x="343" y="216"/>
                </a:cubicBezTo>
                <a:cubicBezTo>
                  <a:pt x="343" y="216"/>
                  <a:pt x="343" y="216"/>
                  <a:pt x="343" y="216"/>
                </a:cubicBezTo>
                <a:cubicBezTo>
                  <a:pt x="343" y="216"/>
                  <a:pt x="343" y="216"/>
                  <a:pt x="343" y="217"/>
                </a:cubicBezTo>
                <a:cubicBezTo>
                  <a:pt x="342" y="217"/>
                  <a:pt x="342" y="216"/>
                  <a:pt x="342" y="216"/>
                </a:cubicBezTo>
                <a:cubicBezTo>
                  <a:pt x="342" y="216"/>
                  <a:pt x="341" y="217"/>
                  <a:pt x="341" y="217"/>
                </a:cubicBezTo>
                <a:cubicBezTo>
                  <a:pt x="341" y="217"/>
                  <a:pt x="341" y="216"/>
                  <a:pt x="341" y="216"/>
                </a:cubicBezTo>
                <a:cubicBezTo>
                  <a:pt x="341" y="216"/>
                  <a:pt x="341" y="216"/>
                  <a:pt x="341" y="215"/>
                </a:cubicBezTo>
                <a:cubicBezTo>
                  <a:pt x="340" y="216"/>
                  <a:pt x="340" y="216"/>
                  <a:pt x="340" y="216"/>
                </a:cubicBezTo>
                <a:cubicBezTo>
                  <a:pt x="340" y="216"/>
                  <a:pt x="341" y="216"/>
                  <a:pt x="341" y="216"/>
                </a:cubicBezTo>
                <a:cubicBezTo>
                  <a:pt x="341" y="216"/>
                  <a:pt x="340" y="216"/>
                  <a:pt x="340" y="216"/>
                </a:cubicBezTo>
                <a:cubicBezTo>
                  <a:pt x="340" y="216"/>
                  <a:pt x="340" y="216"/>
                  <a:pt x="340" y="216"/>
                </a:cubicBezTo>
                <a:cubicBezTo>
                  <a:pt x="340" y="216"/>
                  <a:pt x="339" y="216"/>
                  <a:pt x="339" y="217"/>
                </a:cubicBezTo>
                <a:cubicBezTo>
                  <a:pt x="340" y="217"/>
                  <a:pt x="340" y="217"/>
                  <a:pt x="340" y="217"/>
                </a:cubicBezTo>
                <a:cubicBezTo>
                  <a:pt x="340" y="217"/>
                  <a:pt x="340" y="217"/>
                  <a:pt x="340" y="218"/>
                </a:cubicBezTo>
                <a:cubicBezTo>
                  <a:pt x="339" y="218"/>
                  <a:pt x="339" y="217"/>
                  <a:pt x="339" y="217"/>
                </a:cubicBezTo>
                <a:cubicBezTo>
                  <a:pt x="339" y="217"/>
                  <a:pt x="338" y="218"/>
                  <a:pt x="338" y="218"/>
                </a:cubicBezTo>
                <a:cubicBezTo>
                  <a:pt x="338" y="218"/>
                  <a:pt x="338" y="218"/>
                  <a:pt x="338" y="218"/>
                </a:cubicBezTo>
                <a:cubicBezTo>
                  <a:pt x="338" y="218"/>
                  <a:pt x="338" y="218"/>
                  <a:pt x="337" y="218"/>
                </a:cubicBezTo>
                <a:cubicBezTo>
                  <a:pt x="337" y="218"/>
                  <a:pt x="338" y="217"/>
                  <a:pt x="338" y="218"/>
                </a:cubicBezTo>
                <a:cubicBezTo>
                  <a:pt x="338" y="217"/>
                  <a:pt x="337" y="217"/>
                  <a:pt x="337" y="217"/>
                </a:cubicBezTo>
                <a:cubicBezTo>
                  <a:pt x="337" y="217"/>
                  <a:pt x="337" y="217"/>
                  <a:pt x="337" y="217"/>
                </a:cubicBezTo>
                <a:cubicBezTo>
                  <a:pt x="337" y="216"/>
                  <a:pt x="337" y="217"/>
                  <a:pt x="337" y="216"/>
                </a:cubicBezTo>
                <a:cubicBezTo>
                  <a:pt x="337" y="216"/>
                  <a:pt x="336" y="216"/>
                  <a:pt x="336" y="216"/>
                </a:cubicBezTo>
                <a:cubicBezTo>
                  <a:pt x="336" y="216"/>
                  <a:pt x="336" y="217"/>
                  <a:pt x="336" y="217"/>
                </a:cubicBezTo>
                <a:cubicBezTo>
                  <a:pt x="336" y="217"/>
                  <a:pt x="336" y="217"/>
                  <a:pt x="336" y="217"/>
                </a:cubicBezTo>
                <a:cubicBezTo>
                  <a:pt x="336" y="218"/>
                  <a:pt x="336" y="218"/>
                  <a:pt x="335" y="219"/>
                </a:cubicBezTo>
                <a:cubicBezTo>
                  <a:pt x="335" y="218"/>
                  <a:pt x="335" y="218"/>
                  <a:pt x="335" y="218"/>
                </a:cubicBezTo>
                <a:cubicBezTo>
                  <a:pt x="335" y="218"/>
                  <a:pt x="334" y="218"/>
                  <a:pt x="334" y="219"/>
                </a:cubicBezTo>
                <a:cubicBezTo>
                  <a:pt x="334" y="219"/>
                  <a:pt x="333" y="219"/>
                  <a:pt x="332" y="219"/>
                </a:cubicBezTo>
                <a:cubicBezTo>
                  <a:pt x="332" y="219"/>
                  <a:pt x="332" y="219"/>
                  <a:pt x="332" y="219"/>
                </a:cubicBezTo>
                <a:cubicBezTo>
                  <a:pt x="332" y="219"/>
                  <a:pt x="332" y="219"/>
                  <a:pt x="332" y="219"/>
                </a:cubicBezTo>
                <a:cubicBezTo>
                  <a:pt x="332" y="219"/>
                  <a:pt x="331" y="219"/>
                  <a:pt x="331" y="219"/>
                </a:cubicBezTo>
                <a:cubicBezTo>
                  <a:pt x="331" y="219"/>
                  <a:pt x="331" y="218"/>
                  <a:pt x="331" y="218"/>
                </a:cubicBezTo>
                <a:cubicBezTo>
                  <a:pt x="331" y="219"/>
                  <a:pt x="331" y="219"/>
                  <a:pt x="331" y="219"/>
                </a:cubicBezTo>
                <a:cubicBezTo>
                  <a:pt x="331" y="219"/>
                  <a:pt x="331" y="219"/>
                  <a:pt x="331" y="219"/>
                </a:cubicBezTo>
                <a:cubicBezTo>
                  <a:pt x="331" y="219"/>
                  <a:pt x="331" y="218"/>
                  <a:pt x="330" y="218"/>
                </a:cubicBezTo>
                <a:cubicBezTo>
                  <a:pt x="330" y="218"/>
                  <a:pt x="330" y="218"/>
                  <a:pt x="330" y="218"/>
                </a:cubicBezTo>
                <a:cubicBezTo>
                  <a:pt x="330" y="218"/>
                  <a:pt x="330" y="218"/>
                  <a:pt x="330" y="218"/>
                </a:cubicBezTo>
                <a:cubicBezTo>
                  <a:pt x="330" y="218"/>
                  <a:pt x="330" y="218"/>
                  <a:pt x="330" y="218"/>
                </a:cubicBezTo>
                <a:cubicBezTo>
                  <a:pt x="330" y="218"/>
                  <a:pt x="330" y="218"/>
                  <a:pt x="330" y="218"/>
                </a:cubicBezTo>
                <a:cubicBezTo>
                  <a:pt x="329" y="218"/>
                  <a:pt x="329" y="218"/>
                  <a:pt x="329" y="218"/>
                </a:cubicBezTo>
                <a:cubicBezTo>
                  <a:pt x="329" y="218"/>
                  <a:pt x="329" y="219"/>
                  <a:pt x="330" y="219"/>
                </a:cubicBezTo>
                <a:cubicBezTo>
                  <a:pt x="330" y="219"/>
                  <a:pt x="329" y="219"/>
                  <a:pt x="329" y="219"/>
                </a:cubicBezTo>
                <a:cubicBezTo>
                  <a:pt x="329" y="219"/>
                  <a:pt x="330" y="219"/>
                  <a:pt x="330" y="219"/>
                </a:cubicBezTo>
                <a:cubicBezTo>
                  <a:pt x="330" y="219"/>
                  <a:pt x="330" y="219"/>
                  <a:pt x="330" y="219"/>
                </a:cubicBezTo>
                <a:cubicBezTo>
                  <a:pt x="330" y="219"/>
                  <a:pt x="330" y="219"/>
                  <a:pt x="331" y="219"/>
                </a:cubicBezTo>
                <a:cubicBezTo>
                  <a:pt x="330" y="219"/>
                  <a:pt x="330" y="219"/>
                  <a:pt x="330" y="219"/>
                </a:cubicBezTo>
                <a:cubicBezTo>
                  <a:pt x="330" y="219"/>
                  <a:pt x="331" y="219"/>
                  <a:pt x="330" y="220"/>
                </a:cubicBezTo>
                <a:cubicBezTo>
                  <a:pt x="330" y="220"/>
                  <a:pt x="330" y="220"/>
                  <a:pt x="329" y="219"/>
                </a:cubicBezTo>
                <a:cubicBezTo>
                  <a:pt x="329" y="220"/>
                  <a:pt x="329" y="220"/>
                  <a:pt x="329" y="220"/>
                </a:cubicBezTo>
                <a:cubicBezTo>
                  <a:pt x="329" y="220"/>
                  <a:pt x="328" y="219"/>
                  <a:pt x="328" y="221"/>
                </a:cubicBezTo>
                <a:cubicBezTo>
                  <a:pt x="328" y="220"/>
                  <a:pt x="328" y="220"/>
                  <a:pt x="328" y="220"/>
                </a:cubicBezTo>
                <a:cubicBezTo>
                  <a:pt x="328" y="220"/>
                  <a:pt x="328" y="220"/>
                  <a:pt x="329" y="220"/>
                </a:cubicBezTo>
                <a:cubicBezTo>
                  <a:pt x="329" y="220"/>
                  <a:pt x="329" y="220"/>
                  <a:pt x="329" y="220"/>
                </a:cubicBezTo>
                <a:cubicBezTo>
                  <a:pt x="329" y="219"/>
                  <a:pt x="329" y="219"/>
                  <a:pt x="329" y="219"/>
                </a:cubicBezTo>
                <a:cubicBezTo>
                  <a:pt x="329" y="219"/>
                  <a:pt x="329" y="219"/>
                  <a:pt x="329" y="219"/>
                </a:cubicBezTo>
                <a:cubicBezTo>
                  <a:pt x="329" y="219"/>
                  <a:pt x="329" y="219"/>
                  <a:pt x="329" y="219"/>
                </a:cubicBezTo>
                <a:cubicBezTo>
                  <a:pt x="329" y="219"/>
                  <a:pt x="329" y="218"/>
                  <a:pt x="329" y="218"/>
                </a:cubicBezTo>
                <a:cubicBezTo>
                  <a:pt x="329" y="218"/>
                  <a:pt x="328" y="218"/>
                  <a:pt x="328" y="218"/>
                </a:cubicBezTo>
                <a:cubicBezTo>
                  <a:pt x="328" y="219"/>
                  <a:pt x="328" y="219"/>
                  <a:pt x="328" y="219"/>
                </a:cubicBezTo>
                <a:cubicBezTo>
                  <a:pt x="328" y="219"/>
                  <a:pt x="328" y="219"/>
                  <a:pt x="328" y="219"/>
                </a:cubicBezTo>
                <a:cubicBezTo>
                  <a:pt x="328" y="219"/>
                  <a:pt x="328" y="219"/>
                  <a:pt x="328" y="219"/>
                </a:cubicBezTo>
                <a:cubicBezTo>
                  <a:pt x="328" y="219"/>
                  <a:pt x="328" y="219"/>
                  <a:pt x="328" y="219"/>
                </a:cubicBezTo>
                <a:cubicBezTo>
                  <a:pt x="328" y="219"/>
                  <a:pt x="328" y="219"/>
                  <a:pt x="328" y="219"/>
                </a:cubicBezTo>
                <a:cubicBezTo>
                  <a:pt x="327" y="219"/>
                  <a:pt x="327" y="219"/>
                  <a:pt x="327" y="219"/>
                </a:cubicBezTo>
                <a:cubicBezTo>
                  <a:pt x="327" y="219"/>
                  <a:pt x="327" y="219"/>
                  <a:pt x="327" y="219"/>
                </a:cubicBezTo>
                <a:cubicBezTo>
                  <a:pt x="327" y="219"/>
                  <a:pt x="327" y="219"/>
                  <a:pt x="326" y="219"/>
                </a:cubicBezTo>
                <a:cubicBezTo>
                  <a:pt x="326" y="219"/>
                  <a:pt x="326" y="219"/>
                  <a:pt x="326" y="220"/>
                </a:cubicBezTo>
                <a:cubicBezTo>
                  <a:pt x="326" y="220"/>
                  <a:pt x="326" y="219"/>
                  <a:pt x="326" y="219"/>
                </a:cubicBezTo>
                <a:cubicBezTo>
                  <a:pt x="326" y="219"/>
                  <a:pt x="326" y="219"/>
                  <a:pt x="326" y="219"/>
                </a:cubicBezTo>
                <a:cubicBezTo>
                  <a:pt x="325" y="219"/>
                  <a:pt x="325" y="219"/>
                  <a:pt x="325" y="219"/>
                </a:cubicBezTo>
                <a:cubicBezTo>
                  <a:pt x="325" y="220"/>
                  <a:pt x="325" y="219"/>
                  <a:pt x="324" y="219"/>
                </a:cubicBezTo>
                <a:cubicBezTo>
                  <a:pt x="324" y="220"/>
                  <a:pt x="325" y="220"/>
                  <a:pt x="324" y="220"/>
                </a:cubicBezTo>
                <a:cubicBezTo>
                  <a:pt x="324" y="220"/>
                  <a:pt x="324" y="219"/>
                  <a:pt x="324" y="220"/>
                </a:cubicBezTo>
                <a:cubicBezTo>
                  <a:pt x="324" y="220"/>
                  <a:pt x="324" y="220"/>
                  <a:pt x="324" y="221"/>
                </a:cubicBezTo>
                <a:cubicBezTo>
                  <a:pt x="323" y="221"/>
                  <a:pt x="323" y="221"/>
                  <a:pt x="323" y="221"/>
                </a:cubicBezTo>
                <a:cubicBezTo>
                  <a:pt x="323" y="221"/>
                  <a:pt x="322" y="220"/>
                  <a:pt x="322" y="220"/>
                </a:cubicBezTo>
                <a:cubicBezTo>
                  <a:pt x="322" y="220"/>
                  <a:pt x="322" y="220"/>
                  <a:pt x="322" y="220"/>
                </a:cubicBezTo>
                <a:cubicBezTo>
                  <a:pt x="322" y="220"/>
                  <a:pt x="322" y="220"/>
                  <a:pt x="322" y="220"/>
                </a:cubicBezTo>
                <a:cubicBezTo>
                  <a:pt x="322" y="220"/>
                  <a:pt x="322" y="220"/>
                  <a:pt x="321" y="219"/>
                </a:cubicBezTo>
                <a:cubicBezTo>
                  <a:pt x="322" y="220"/>
                  <a:pt x="322" y="220"/>
                  <a:pt x="322" y="220"/>
                </a:cubicBezTo>
                <a:cubicBezTo>
                  <a:pt x="322" y="220"/>
                  <a:pt x="321" y="220"/>
                  <a:pt x="321" y="220"/>
                </a:cubicBezTo>
                <a:cubicBezTo>
                  <a:pt x="321" y="220"/>
                  <a:pt x="321" y="220"/>
                  <a:pt x="321" y="221"/>
                </a:cubicBezTo>
                <a:cubicBezTo>
                  <a:pt x="321" y="221"/>
                  <a:pt x="321" y="221"/>
                  <a:pt x="321" y="221"/>
                </a:cubicBezTo>
                <a:cubicBezTo>
                  <a:pt x="321" y="221"/>
                  <a:pt x="321" y="221"/>
                  <a:pt x="320" y="221"/>
                </a:cubicBezTo>
                <a:cubicBezTo>
                  <a:pt x="320" y="221"/>
                  <a:pt x="321" y="221"/>
                  <a:pt x="321" y="220"/>
                </a:cubicBezTo>
                <a:cubicBezTo>
                  <a:pt x="320" y="221"/>
                  <a:pt x="320" y="220"/>
                  <a:pt x="320" y="221"/>
                </a:cubicBezTo>
                <a:cubicBezTo>
                  <a:pt x="320" y="221"/>
                  <a:pt x="320" y="221"/>
                  <a:pt x="320" y="221"/>
                </a:cubicBezTo>
                <a:cubicBezTo>
                  <a:pt x="319" y="221"/>
                  <a:pt x="319" y="220"/>
                  <a:pt x="319" y="220"/>
                </a:cubicBezTo>
                <a:cubicBezTo>
                  <a:pt x="319" y="220"/>
                  <a:pt x="319" y="221"/>
                  <a:pt x="319" y="221"/>
                </a:cubicBezTo>
                <a:cubicBezTo>
                  <a:pt x="319" y="221"/>
                  <a:pt x="319" y="221"/>
                  <a:pt x="319" y="221"/>
                </a:cubicBezTo>
                <a:cubicBezTo>
                  <a:pt x="318" y="220"/>
                  <a:pt x="318" y="221"/>
                  <a:pt x="318" y="221"/>
                </a:cubicBezTo>
                <a:cubicBezTo>
                  <a:pt x="318" y="221"/>
                  <a:pt x="318" y="221"/>
                  <a:pt x="318" y="221"/>
                </a:cubicBezTo>
                <a:cubicBezTo>
                  <a:pt x="317" y="221"/>
                  <a:pt x="316" y="222"/>
                  <a:pt x="315" y="222"/>
                </a:cubicBezTo>
                <a:cubicBezTo>
                  <a:pt x="315" y="222"/>
                  <a:pt x="315" y="222"/>
                  <a:pt x="315" y="222"/>
                </a:cubicBezTo>
                <a:cubicBezTo>
                  <a:pt x="315" y="222"/>
                  <a:pt x="314" y="222"/>
                  <a:pt x="314" y="222"/>
                </a:cubicBezTo>
                <a:cubicBezTo>
                  <a:pt x="314" y="222"/>
                  <a:pt x="314" y="223"/>
                  <a:pt x="313" y="222"/>
                </a:cubicBezTo>
                <a:cubicBezTo>
                  <a:pt x="313" y="223"/>
                  <a:pt x="313" y="223"/>
                  <a:pt x="313" y="223"/>
                </a:cubicBezTo>
                <a:cubicBezTo>
                  <a:pt x="313" y="223"/>
                  <a:pt x="313" y="223"/>
                  <a:pt x="313" y="223"/>
                </a:cubicBezTo>
                <a:cubicBezTo>
                  <a:pt x="313" y="223"/>
                  <a:pt x="313" y="223"/>
                  <a:pt x="313" y="223"/>
                </a:cubicBezTo>
                <a:cubicBezTo>
                  <a:pt x="313" y="223"/>
                  <a:pt x="313" y="223"/>
                  <a:pt x="313" y="223"/>
                </a:cubicBezTo>
                <a:cubicBezTo>
                  <a:pt x="313" y="223"/>
                  <a:pt x="313" y="223"/>
                  <a:pt x="312" y="223"/>
                </a:cubicBezTo>
                <a:cubicBezTo>
                  <a:pt x="312" y="223"/>
                  <a:pt x="312" y="223"/>
                  <a:pt x="312" y="223"/>
                </a:cubicBezTo>
                <a:cubicBezTo>
                  <a:pt x="312" y="223"/>
                  <a:pt x="311" y="223"/>
                  <a:pt x="311" y="223"/>
                </a:cubicBezTo>
                <a:cubicBezTo>
                  <a:pt x="311" y="223"/>
                  <a:pt x="311" y="223"/>
                  <a:pt x="311" y="223"/>
                </a:cubicBezTo>
                <a:cubicBezTo>
                  <a:pt x="311" y="223"/>
                  <a:pt x="311" y="223"/>
                  <a:pt x="311" y="224"/>
                </a:cubicBezTo>
                <a:cubicBezTo>
                  <a:pt x="311" y="224"/>
                  <a:pt x="311" y="224"/>
                  <a:pt x="311" y="224"/>
                </a:cubicBezTo>
                <a:cubicBezTo>
                  <a:pt x="311" y="224"/>
                  <a:pt x="311" y="223"/>
                  <a:pt x="311" y="223"/>
                </a:cubicBezTo>
                <a:cubicBezTo>
                  <a:pt x="311" y="223"/>
                  <a:pt x="311" y="223"/>
                  <a:pt x="311" y="223"/>
                </a:cubicBezTo>
                <a:cubicBezTo>
                  <a:pt x="311" y="223"/>
                  <a:pt x="311" y="223"/>
                  <a:pt x="311" y="223"/>
                </a:cubicBezTo>
                <a:cubicBezTo>
                  <a:pt x="311" y="223"/>
                  <a:pt x="311" y="223"/>
                  <a:pt x="311" y="223"/>
                </a:cubicBezTo>
                <a:cubicBezTo>
                  <a:pt x="311" y="223"/>
                  <a:pt x="310" y="223"/>
                  <a:pt x="310" y="223"/>
                </a:cubicBezTo>
                <a:cubicBezTo>
                  <a:pt x="310" y="223"/>
                  <a:pt x="310" y="223"/>
                  <a:pt x="310" y="223"/>
                </a:cubicBezTo>
                <a:cubicBezTo>
                  <a:pt x="310" y="223"/>
                  <a:pt x="310" y="223"/>
                  <a:pt x="310" y="224"/>
                </a:cubicBezTo>
                <a:cubicBezTo>
                  <a:pt x="310" y="223"/>
                  <a:pt x="309" y="223"/>
                  <a:pt x="310" y="223"/>
                </a:cubicBezTo>
                <a:cubicBezTo>
                  <a:pt x="310" y="223"/>
                  <a:pt x="310" y="223"/>
                  <a:pt x="310" y="222"/>
                </a:cubicBezTo>
                <a:cubicBezTo>
                  <a:pt x="310" y="222"/>
                  <a:pt x="310" y="222"/>
                  <a:pt x="310" y="222"/>
                </a:cubicBezTo>
                <a:cubicBezTo>
                  <a:pt x="311" y="222"/>
                  <a:pt x="311" y="223"/>
                  <a:pt x="311" y="223"/>
                </a:cubicBezTo>
                <a:cubicBezTo>
                  <a:pt x="311" y="222"/>
                  <a:pt x="311" y="222"/>
                  <a:pt x="311" y="222"/>
                </a:cubicBezTo>
                <a:cubicBezTo>
                  <a:pt x="311" y="222"/>
                  <a:pt x="311" y="222"/>
                  <a:pt x="311" y="222"/>
                </a:cubicBezTo>
                <a:cubicBezTo>
                  <a:pt x="311" y="222"/>
                  <a:pt x="311" y="222"/>
                  <a:pt x="311" y="222"/>
                </a:cubicBezTo>
                <a:cubicBezTo>
                  <a:pt x="312" y="222"/>
                  <a:pt x="312" y="222"/>
                  <a:pt x="312" y="222"/>
                </a:cubicBezTo>
                <a:cubicBezTo>
                  <a:pt x="312" y="222"/>
                  <a:pt x="311" y="222"/>
                  <a:pt x="312" y="222"/>
                </a:cubicBezTo>
                <a:cubicBezTo>
                  <a:pt x="312" y="222"/>
                  <a:pt x="312" y="222"/>
                  <a:pt x="312" y="222"/>
                </a:cubicBezTo>
                <a:cubicBezTo>
                  <a:pt x="313" y="222"/>
                  <a:pt x="313" y="221"/>
                  <a:pt x="313" y="221"/>
                </a:cubicBezTo>
                <a:cubicBezTo>
                  <a:pt x="313" y="221"/>
                  <a:pt x="313" y="221"/>
                  <a:pt x="313" y="221"/>
                </a:cubicBezTo>
                <a:cubicBezTo>
                  <a:pt x="313" y="221"/>
                  <a:pt x="313" y="221"/>
                  <a:pt x="313" y="221"/>
                </a:cubicBezTo>
                <a:cubicBezTo>
                  <a:pt x="313" y="221"/>
                  <a:pt x="313" y="221"/>
                  <a:pt x="313" y="221"/>
                </a:cubicBezTo>
                <a:cubicBezTo>
                  <a:pt x="313" y="221"/>
                  <a:pt x="314" y="221"/>
                  <a:pt x="314" y="221"/>
                </a:cubicBezTo>
                <a:cubicBezTo>
                  <a:pt x="314" y="221"/>
                  <a:pt x="314" y="221"/>
                  <a:pt x="314" y="221"/>
                </a:cubicBezTo>
                <a:cubicBezTo>
                  <a:pt x="314" y="220"/>
                  <a:pt x="313" y="220"/>
                  <a:pt x="314" y="220"/>
                </a:cubicBezTo>
                <a:cubicBezTo>
                  <a:pt x="314" y="220"/>
                  <a:pt x="314" y="220"/>
                  <a:pt x="314" y="220"/>
                </a:cubicBezTo>
                <a:cubicBezTo>
                  <a:pt x="314" y="220"/>
                  <a:pt x="314" y="220"/>
                  <a:pt x="314" y="220"/>
                </a:cubicBezTo>
                <a:cubicBezTo>
                  <a:pt x="314" y="220"/>
                  <a:pt x="315" y="220"/>
                  <a:pt x="315" y="220"/>
                </a:cubicBezTo>
                <a:cubicBezTo>
                  <a:pt x="315" y="220"/>
                  <a:pt x="315" y="221"/>
                  <a:pt x="315" y="221"/>
                </a:cubicBezTo>
                <a:cubicBezTo>
                  <a:pt x="315" y="220"/>
                  <a:pt x="315" y="220"/>
                  <a:pt x="315" y="220"/>
                </a:cubicBezTo>
                <a:cubicBezTo>
                  <a:pt x="316" y="220"/>
                  <a:pt x="316" y="220"/>
                  <a:pt x="316" y="220"/>
                </a:cubicBezTo>
                <a:cubicBezTo>
                  <a:pt x="316" y="219"/>
                  <a:pt x="316" y="219"/>
                  <a:pt x="316" y="220"/>
                </a:cubicBezTo>
                <a:cubicBezTo>
                  <a:pt x="316" y="220"/>
                  <a:pt x="317" y="220"/>
                  <a:pt x="317" y="220"/>
                </a:cubicBezTo>
                <a:cubicBezTo>
                  <a:pt x="316" y="220"/>
                  <a:pt x="316" y="220"/>
                  <a:pt x="316" y="221"/>
                </a:cubicBezTo>
                <a:cubicBezTo>
                  <a:pt x="316" y="220"/>
                  <a:pt x="317" y="220"/>
                  <a:pt x="317" y="220"/>
                </a:cubicBezTo>
                <a:cubicBezTo>
                  <a:pt x="317" y="220"/>
                  <a:pt x="317" y="220"/>
                  <a:pt x="317" y="220"/>
                </a:cubicBezTo>
                <a:cubicBezTo>
                  <a:pt x="316" y="220"/>
                  <a:pt x="316" y="221"/>
                  <a:pt x="317" y="221"/>
                </a:cubicBezTo>
                <a:cubicBezTo>
                  <a:pt x="316" y="221"/>
                  <a:pt x="317" y="221"/>
                  <a:pt x="317" y="221"/>
                </a:cubicBezTo>
                <a:cubicBezTo>
                  <a:pt x="317" y="220"/>
                  <a:pt x="317" y="220"/>
                  <a:pt x="317" y="220"/>
                </a:cubicBezTo>
                <a:cubicBezTo>
                  <a:pt x="317" y="220"/>
                  <a:pt x="317" y="220"/>
                  <a:pt x="318" y="220"/>
                </a:cubicBezTo>
                <a:cubicBezTo>
                  <a:pt x="318" y="220"/>
                  <a:pt x="318" y="220"/>
                  <a:pt x="318" y="220"/>
                </a:cubicBezTo>
                <a:cubicBezTo>
                  <a:pt x="318" y="220"/>
                  <a:pt x="318" y="220"/>
                  <a:pt x="319" y="220"/>
                </a:cubicBezTo>
                <a:cubicBezTo>
                  <a:pt x="319" y="220"/>
                  <a:pt x="318" y="220"/>
                  <a:pt x="318" y="220"/>
                </a:cubicBezTo>
                <a:cubicBezTo>
                  <a:pt x="319" y="220"/>
                  <a:pt x="319" y="220"/>
                  <a:pt x="319" y="219"/>
                </a:cubicBezTo>
                <a:cubicBezTo>
                  <a:pt x="319" y="219"/>
                  <a:pt x="319" y="219"/>
                  <a:pt x="319" y="219"/>
                </a:cubicBezTo>
                <a:cubicBezTo>
                  <a:pt x="319" y="219"/>
                  <a:pt x="318" y="219"/>
                  <a:pt x="318" y="219"/>
                </a:cubicBezTo>
                <a:cubicBezTo>
                  <a:pt x="318" y="219"/>
                  <a:pt x="318" y="219"/>
                  <a:pt x="318" y="219"/>
                </a:cubicBezTo>
                <a:cubicBezTo>
                  <a:pt x="318" y="219"/>
                  <a:pt x="318" y="219"/>
                  <a:pt x="318" y="219"/>
                </a:cubicBezTo>
                <a:cubicBezTo>
                  <a:pt x="318" y="219"/>
                  <a:pt x="318" y="219"/>
                  <a:pt x="318" y="219"/>
                </a:cubicBezTo>
                <a:cubicBezTo>
                  <a:pt x="318" y="218"/>
                  <a:pt x="318" y="218"/>
                  <a:pt x="319" y="218"/>
                </a:cubicBezTo>
                <a:cubicBezTo>
                  <a:pt x="319" y="219"/>
                  <a:pt x="319" y="219"/>
                  <a:pt x="319" y="219"/>
                </a:cubicBezTo>
                <a:cubicBezTo>
                  <a:pt x="319" y="219"/>
                  <a:pt x="319" y="219"/>
                  <a:pt x="319" y="219"/>
                </a:cubicBezTo>
                <a:cubicBezTo>
                  <a:pt x="319" y="219"/>
                  <a:pt x="319" y="219"/>
                  <a:pt x="319" y="219"/>
                </a:cubicBezTo>
                <a:cubicBezTo>
                  <a:pt x="319" y="219"/>
                  <a:pt x="320" y="218"/>
                  <a:pt x="320" y="218"/>
                </a:cubicBezTo>
                <a:cubicBezTo>
                  <a:pt x="320" y="218"/>
                  <a:pt x="320" y="218"/>
                  <a:pt x="320" y="219"/>
                </a:cubicBezTo>
                <a:cubicBezTo>
                  <a:pt x="321" y="219"/>
                  <a:pt x="320" y="218"/>
                  <a:pt x="321" y="218"/>
                </a:cubicBezTo>
                <a:cubicBezTo>
                  <a:pt x="321" y="218"/>
                  <a:pt x="321" y="219"/>
                  <a:pt x="321" y="219"/>
                </a:cubicBezTo>
                <a:cubicBezTo>
                  <a:pt x="322" y="219"/>
                  <a:pt x="322" y="219"/>
                  <a:pt x="322" y="220"/>
                </a:cubicBezTo>
                <a:cubicBezTo>
                  <a:pt x="322" y="219"/>
                  <a:pt x="322" y="219"/>
                  <a:pt x="322" y="218"/>
                </a:cubicBezTo>
                <a:cubicBezTo>
                  <a:pt x="321" y="218"/>
                  <a:pt x="322" y="219"/>
                  <a:pt x="321" y="219"/>
                </a:cubicBezTo>
                <a:cubicBezTo>
                  <a:pt x="321" y="218"/>
                  <a:pt x="321" y="218"/>
                  <a:pt x="321" y="218"/>
                </a:cubicBezTo>
                <a:cubicBezTo>
                  <a:pt x="321" y="218"/>
                  <a:pt x="321" y="218"/>
                  <a:pt x="321" y="218"/>
                </a:cubicBezTo>
                <a:cubicBezTo>
                  <a:pt x="321" y="218"/>
                  <a:pt x="321" y="218"/>
                  <a:pt x="321" y="218"/>
                </a:cubicBezTo>
                <a:cubicBezTo>
                  <a:pt x="321" y="218"/>
                  <a:pt x="321" y="218"/>
                  <a:pt x="321" y="218"/>
                </a:cubicBezTo>
                <a:cubicBezTo>
                  <a:pt x="322" y="217"/>
                  <a:pt x="323" y="218"/>
                  <a:pt x="324" y="218"/>
                </a:cubicBezTo>
                <a:cubicBezTo>
                  <a:pt x="324" y="218"/>
                  <a:pt x="324" y="218"/>
                  <a:pt x="323" y="218"/>
                </a:cubicBezTo>
                <a:cubicBezTo>
                  <a:pt x="324" y="219"/>
                  <a:pt x="324" y="218"/>
                  <a:pt x="324" y="218"/>
                </a:cubicBezTo>
                <a:cubicBezTo>
                  <a:pt x="324" y="218"/>
                  <a:pt x="324" y="218"/>
                  <a:pt x="324" y="217"/>
                </a:cubicBezTo>
                <a:cubicBezTo>
                  <a:pt x="324" y="217"/>
                  <a:pt x="324" y="218"/>
                  <a:pt x="324" y="217"/>
                </a:cubicBezTo>
                <a:cubicBezTo>
                  <a:pt x="325" y="217"/>
                  <a:pt x="325" y="216"/>
                  <a:pt x="326" y="217"/>
                </a:cubicBezTo>
                <a:cubicBezTo>
                  <a:pt x="326" y="216"/>
                  <a:pt x="327" y="216"/>
                  <a:pt x="327" y="217"/>
                </a:cubicBezTo>
                <a:cubicBezTo>
                  <a:pt x="327" y="215"/>
                  <a:pt x="328" y="215"/>
                  <a:pt x="329" y="215"/>
                </a:cubicBezTo>
                <a:cubicBezTo>
                  <a:pt x="329" y="215"/>
                  <a:pt x="329" y="215"/>
                  <a:pt x="329" y="215"/>
                </a:cubicBezTo>
                <a:cubicBezTo>
                  <a:pt x="329" y="215"/>
                  <a:pt x="329" y="215"/>
                  <a:pt x="329" y="215"/>
                </a:cubicBezTo>
                <a:cubicBezTo>
                  <a:pt x="329" y="215"/>
                  <a:pt x="329" y="215"/>
                  <a:pt x="329" y="215"/>
                </a:cubicBezTo>
                <a:cubicBezTo>
                  <a:pt x="329" y="215"/>
                  <a:pt x="329" y="215"/>
                  <a:pt x="329" y="215"/>
                </a:cubicBezTo>
                <a:cubicBezTo>
                  <a:pt x="329" y="215"/>
                  <a:pt x="329" y="215"/>
                  <a:pt x="329" y="215"/>
                </a:cubicBezTo>
                <a:cubicBezTo>
                  <a:pt x="330" y="215"/>
                  <a:pt x="330" y="215"/>
                  <a:pt x="330" y="215"/>
                </a:cubicBezTo>
                <a:cubicBezTo>
                  <a:pt x="330" y="215"/>
                  <a:pt x="330" y="215"/>
                  <a:pt x="330" y="215"/>
                </a:cubicBezTo>
                <a:cubicBezTo>
                  <a:pt x="330" y="215"/>
                  <a:pt x="330" y="215"/>
                  <a:pt x="330" y="215"/>
                </a:cubicBezTo>
                <a:cubicBezTo>
                  <a:pt x="331" y="215"/>
                  <a:pt x="331" y="215"/>
                  <a:pt x="331" y="215"/>
                </a:cubicBezTo>
                <a:cubicBezTo>
                  <a:pt x="331" y="215"/>
                  <a:pt x="331" y="215"/>
                  <a:pt x="331" y="216"/>
                </a:cubicBezTo>
                <a:cubicBezTo>
                  <a:pt x="331" y="215"/>
                  <a:pt x="332" y="215"/>
                  <a:pt x="332" y="215"/>
                </a:cubicBezTo>
                <a:cubicBezTo>
                  <a:pt x="332" y="215"/>
                  <a:pt x="333" y="214"/>
                  <a:pt x="333" y="214"/>
                </a:cubicBezTo>
                <a:cubicBezTo>
                  <a:pt x="333" y="214"/>
                  <a:pt x="332" y="215"/>
                  <a:pt x="333" y="215"/>
                </a:cubicBezTo>
                <a:cubicBezTo>
                  <a:pt x="333" y="214"/>
                  <a:pt x="334" y="214"/>
                  <a:pt x="335" y="214"/>
                </a:cubicBezTo>
                <a:cubicBezTo>
                  <a:pt x="335" y="214"/>
                  <a:pt x="335" y="214"/>
                  <a:pt x="335" y="213"/>
                </a:cubicBezTo>
                <a:cubicBezTo>
                  <a:pt x="335" y="213"/>
                  <a:pt x="335" y="213"/>
                  <a:pt x="336" y="213"/>
                </a:cubicBezTo>
                <a:cubicBezTo>
                  <a:pt x="336" y="214"/>
                  <a:pt x="336" y="214"/>
                  <a:pt x="336" y="214"/>
                </a:cubicBezTo>
                <a:cubicBezTo>
                  <a:pt x="336" y="214"/>
                  <a:pt x="336" y="214"/>
                  <a:pt x="336" y="215"/>
                </a:cubicBezTo>
                <a:cubicBezTo>
                  <a:pt x="336" y="215"/>
                  <a:pt x="336" y="215"/>
                  <a:pt x="336" y="215"/>
                </a:cubicBezTo>
                <a:cubicBezTo>
                  <a:pt x="336" y="215"/>
                  <a:pt x="336" y="215"/>
                  <a:pt x="336" y="215"/>
                </a:cubicBezTo>
                <a:cubicBezTo>
                  <a:pt x="337" y="215"/>
                  <a:pt x="336" y="214"/>
                  <a:pt x="336" y="214"/>
                </a:cubicBezTo>
                <a:cubicBezTo>
                  <a:pt x="337" y="213"/>
                  <a:pt x="337" y="214"/>
                  <a:pt x="338" y="215"/>
                </a:cubicBezTo>
                <a:cubicBezTo>
                  <a:pt x="338" y="214"/>
                  <a:pt x="338" y="215"/>
                  <a:pt x="339" y="214"/>
                </a:cubicBezTo>
                <a:cubicBezTo>
                  <a:pt x="338" y="213"/>
                  <a:pt x="338" y="214"/>
                  <a:pt x="337" y="214"/>
                </a:cubicBezTo>
                <a:cubicBezTo>
                  <a:pt x="337" y="214"/>
                  <a:pt x="337" y="214"/>
                  <a:pt x="337" y="213"/>
                </a:cubicBezTo>
                <a:cubicBezTo>
                  <a:pt x="337" y="213"/>
                  <a:pt x="337" y="213"/>
                  <a:pt x="338" y="213"/>
                </a:cubicBezTo>
                <a:cubicBezTo>
                  <a:pt x="338" y="213"/>
                  <a:pt x="337" y="213"/>
                  <a:pt x="338" y="212"/>
                </a:cubicBezTo>
                <a:cubicBezTo>
                  <a:pt x="338" y="213"/>
                  <a:pt x="339" y="212"/>
                  <a:pt x="340" y="212"/>
                </a:cubicBezTo>
                <a:cubicBezTo>
                  <a:pt x="340" y="212"/>
                  <a:pt x="339" y="212"/>
                  <a:pt x="339" y="212"/>
                </a:cubicBezTo>
                <a:cubicBezTo>
                  <a:pt x="339" y="212"/>
                  <a:pt x="339" y="212"/>
                  <a:pt x="339" y="211"/>
                </a:cubicBezTo>
                <a:cubicBezTo>
                  <a:pt x="339" y="212"/>
                  <a:pt x="339" y="212"/>
                  <a:pt x="339" y="212"/>
                </a:cubicBezTo>
                <a:cubicBezTo>
                  <a:pt x="339" y="212"/>
                  <a:pt x="339" y="211"/>
                  <a:pt x="339" y="211"/>
                </a:cubicBezTo>
                <a:cubicBezTo>
                  <a:pt x="340" y="211"/>
                  <a:pt x="340" y="211"/>
                  <a:pt x="340" y="211"/>
                </a:cubicBezTo>
                <a:cubicBezTo>
                  <a:pt x="340" y="212"/>
                  <a:pt x="339" y="212"/>
                  <a:pt x="340" y="212"/>
                </a:cubicBezTo>
                <a:cubicBezTo>
                  <a:pt x="340" y="213"/>
                  <a:pt x="340" y="211"/>
                  <a:pt x="341" y="212"/>
                </a:cubicBezTo>
                <a:cubicBezTo>
                  <a:pt x="340" y="213"/>
                  <a:pt x="342" y="211"/>
                  <a:pt x="343" y="212"/>
                </a:cubicBezTo>
                <a:cubicBezTo>
                  <a:pt x="343" y="211"/>
                  <a:pt x="344" y="211"/>
                  <a:pt x="344" y="210"/>
                </a:cubicBezTo>
                <a:cubicBezTo>
                  <a:pt x="344" y="211"/>
                  <a:pt x="346" y="210"/>
                  <a:pt x="346" y="209"/>
                </a:cubicBezTo>
                <a:cubicBezTo>
                  <a:pt x="346" y="209"/>
                  <a:pt x="346" y="209"/>
                  <a:pt x="346" y="210"/>
                </a:cubicBezTo>
                <a:cubicBezTo>
                  <a:pt x="346" y="209"/>
                  <a:pt x="347" y="210"/>
                  <a:pt x="347" y="209"/>
                </a:cubicBezTo>
                <a:cubicBezTo>
                  <a:pt x="348" y="210"/>
                  <a:pt x="348" y="209"/>
                  <a:pt x="348" y="208"/>
                </a:cubicBezTo>
                <a:cubicBezTo>
                  <a:pt x="348" y="208"/>
                  <a:pt x="348" y="209"/>
                  <a:pt x="349" y="209"/>
                </a:cubicBezTo>
                <a:cubicBezTo>
                  <a:pt x="350" y="208"/>
                  <a:pt x="351" y="208"/>
                  <a:pt x="352" y="207"/>
                </a:cubicBezTo>
                <a:cubicBezTo>
                  <a:pt x="352" y="208"/>
                  <a:pt x="352" y="208"/>
                  <a:pt x="352" y="208"/>
                </a:cubicBezTo>
                <a:cubicBezTo>
                  <a:pt x="352" y="207"/>
                  <a:pt x="353" y="207"/>
                  <a:pt x="353" y="208"/>
                </a:cubicBezTo>
                <a:cubicBezTo>
                  <a:pt x="353" y="207"/>
                  <a:pt x="353" y="206"/>
                  <a:pt x="354" y="207"/>
                </a:cubicBezTo>
                <a:cubicBezTo>
                  <a:pt x="354" y="207"/>
                  <a:pt x="353" y="207"/>
                  <a:pt x="354" y="207"/>
                </a:cubicBezTo>
                <a:cubicBezTo>
                  <a:pt x="354" y="208"/>
                  <a:pt x="354" y="207"/>
                  <a:pt x="354" y="208"/>
                </a:cubicBezTo>
                <a:cubicBezTo>
                  <a:pt x="354" y="207"/>
                  <a:pt x="354" y="207"/>
                  <a:pt x="354" y="207"/>
                </a:cubicBezTo>
                <a:cubicBezTo>
                  <a:pt x="355" y="207"/>
                  <a:pt x="354" y="207"/>
                  <a:pt x="355" y="207"/>
                </a:cubicBezTo>
                <a:cubicBezTo>
                  <a:pt x="355" y="208"/>
                  <a:pt x="355" y="207"/>
                  <a:pt x="355" y="207"/>
                </a:cubicBezTo>
                <a:cubicBezTo>
                  <a:pt x="356" y="206"/>
                  <a:pt x="355" y="208"/>
                  <a:pt x="356" y="207"/>
                </a:cubicBezTo>
                <a:cubicBezTo>
                  <a:pt x="356" y="207"/>
                  <a:pt x="356" y="206"/>
                  <a:pt x="356" y="206"/>
                </a:cubicBezTo>
                <a:cubicBezTo>
                  <a:pt x="357" y="207"/>
                  <a:pt x="357" y="206"/>
                  <a:pt x="357" y="206"/>
                </a:cubicBezTo>
                <a:cubicBezTo>
                  <a:pt x="357" y="206"/>
                  <a:pt x="357" y="206"/>
                  <a:pt x="358" y="206"/>
                </a:cubicBezTo>
                <a:cubicBezTo>
                  <a:pt x="358" y="206"/>
                  <a:pt x="358" y="206"/>
                  <a:pt x="358" y="206"/>
                </a:cubicBezTo>
                <a:cubicBezTo>
                  <a:pt x="358" y="206"/>
                  <a:pt x="360" y="206"/>
                  <a:pt x="359" y="205"/>
                </a:cubicBezTo>
                <a:cubicBezTo>
                  <a:pt x="360" y="205"/>
                  <a:pt x="359" y="204"/>
                  <a:pt x="360" y="204"/>
                </a:cubicBezTo>
                <a:cubicBezTo>
                  <a:pt x="360" y="205"/>
                  <a:pt x="360" y="205"/>
                  <a:pt x="360" y="205"/>
                </a:cubicBezTo>
                <a:cubicBezTo>
                  <a:pt x="360" y="205"/>
                  <a:pt x="360" y="205"/>
                  <a:pt x="361" y="205"/>
                </a:cubicBezTo>
                <a:cubicBezTo>
                  <a:pt x="360" y="203"/>
                  <a:pt x="362" y="204"/>
                  <a:pt x="362" y="203"/>
                </a:cubicBezTo>
                <a:cubicBezTo>
                  <a:pt x="362" y="204"/>
                  <a:pt x="362" y="204"/>
                  <a:pt x="362" y="204"/>
                </a:cubicBezTo>
                <a:cubicBezTo>
                  <a:pt x="362" y="204"/>
                  <a:pt x="362" y="204"/>
                  <a:pt x="362" y="204"/>
                </a:cubicBezTo>
                <a:cubicBezTo>
                  <a:pt x="361" y="204"/>
                  <a:pt x="362" y="204"/>
                  <a:pt x="361" y="205"/>
                </a:cubicBezTo>
                <a:cubicBezTo>
                  <a:pt x="362" y="205"/>
                  <a:pt x="362" y="204"/>
                  <a:pt x="363" y="205"/>
                </a:cubicBezTo>
                <a:cubicBezTo>
                  <a:pt x="363" y="205"/>
                  <a:pt x="363" y="205"/>
                  <a:pt x="363" y="204"/>
                </a:cubicBezTo>
                <a:cubicBezTo>
                  <a:pt x="364" y="205"/>
                  <a:pt x="365" y="203"/>
                  <a:pt x="366" y="203"/>
                </a:cubicBezTo>
                <a:cubicBezTo>
                  <a:pt x="367" y="203"/>
                  <a:pt x="367" y="202"/>
                  <a:pt x="367" y="202"/>
                </a:cubicBezTo>
                <a:cubicBezTo>
                  <a:pt x="367" y="201"/>
                  <a:pt x="368" y="202"/>
                  <a:pt x="367" y="201"/>
                </a:cubicBezTo>
                <a:cubicBezTo>
                  <a:pt x="368" y="202"/>
                  <a:pt x="368" y="202"/>
                  <a:pt x="368" y="202"/>
                </a:cubicBezTo>
                <a:cubicBezTo>
                  <a:pt x="368" y="203"/>
                  <a:pt x="367" y="202"/>
                  <a:pt x="367" y="202"/>
                </a:cubicBezTo>
                <a:cubicBezTo>
                  <a:pt x="367" y="203"/>
                  <a:pt x="368" y="203"/>
                  <a:pt x="367" y="203"/>
                </a:cubicBezTo>
                <a:cubicBezTo>
                  <a:pt x="368" y="203"/>
                  <a:pt x="368" y="203"/>
                  <a:pt x="368" y="202"/>
                </a:cubicBezTo>
                <a:cubicBezTo>
                  <a:pt x="368" y="202"/>
                  <a:pt x="368" y="202"/>
                  <a:pt x="368" y="203"/>
                </a:cubicBezTo>
                <a:cubicBezTo>
                  <a:pt x="369" y="202"/>
                  <a:pt x="368" y="202"/>
                  <a:pt x="368" y="202"/>
                </a:cubicBezTo>
                <a:cubicBezTo>
                  <a:pt x="368" y="201"/>
                  <a:pt x="369" y="202"/>
                  <a:pt x="369" y="201"/>
                </a:cubicBezTo>
                <a:cubicBezTo>
                  <a:pt x="367" y="201"/>
                  <a:pt x="365" y="201"/>
                  <a:pt x="364" y="202"/>
                </a:cubicBezTo>
                <a:cubicBezTo>
                  <a:pt x="363" y="202"/>
                  <a:pt x="364" y="201"/>
                  <a:pt x="363" y="201"/>
                </a:cubicBezTo>
                <a:cubicBezTo>
                  <a:pt x="363" y="201"/>
                  <a:pt x="363" y="202"/>
                  <a:pt x="363" y="202"/>
                </a:cubicBezTo>
                <a:cubicBezTo>
                  <a:pt x="363" y="202"/>
                  <a:pt x="363" y="201"/>
                  <a:pt x="363" y="200"/>
                </a:cubicBezTo>
                <a:cubicBezTo>
                  <a:pt x="364" y="200"/>
                  <a:pt x="365" y="201"/>
                  <a:pt x="366" y="200"/>
                </a:cubicBezTo>
                <a:cubicBezTo>
                  <a:pt x="366" y="199"/>
                  <a:pt x="367" y="200"/>
                  <a:pt x="367" y="200"/>
                </a:cubicBezTo>
                <a:cubicBezTo>
                  <a:pt x="367" y="199"/>
                  <a:pt x="367" y="199"/>
                  <a:pt x="367" y="199"/>
                </a:cubicBezTo>
                <a:cubicBezTo>
                  <a:pt x="368" y="199"/>
                  <a:pt x="367" y="199"/>
                  <a:pt x="367" y="198"/>
                </a:cubicBezTo>
                <a:cubicBezTo>
                  <a:pt x="368" y="199"/>
                  <a:pt x="368" y="198"/>
                  <a:pt x="369" y="198"/>
                </a:cubicBezTo>
                <a:cubicBezTo>
                  <a:pt x="369" y="198"/>
                  <a:pt x="369" y="199"/>
                  <a:pt x="370" y="199"/>
                </a:cubicBezTo>
                <a:cubicBezTo>
                  <a:pt x="369" y="198"/>
                  <a:pt x="370" y="198"/>
                  <a:pt x="370" y="198"/>
                </a:cubicBezTo>
                <a:cubicBezTo>
                  <a:pt x="371" y="198"/>
                  <a:pt x="370" y="199"/>
                  <a:pt x="370" y="199"/>
                </a:cubicBezTo>
                <a:cubicBezTo>
                  <a:pt x="370" y="198"/>
                  <a:pt x="371" y="198"/>
                  <a:pt x="371" y="199"/>
                </a:cubicBezTo>
                <a:cubicBezTo>
                  <a:pt x="371" y="198"/>
                  <a:pt x="371" y="198"/>
                  <a:pt x="371" y="198"/>
                </a:cubicBezTo>
                <a:cubicBezTo>
                  <a:pt x="372" y="198"/>
                  <a:pt x="372" y="198"/>
                  <a:pt x="373" y="198"/>
                </a:cubicBezTo>
                <a:cubicBezTo>
                  <a:pt x="373" y="197"/>
                  <a:pt x="374" y="198"/>
                  <a:pt x="374" y="197"/>
                </a:cubicBezTo>
                <a:cubicBezTo>
                  <a:pt x="375" y="198"/>
                  <a:pt x="374" y="198"/>
                  <a:pt x="374" y="198"/>
                </a:cubicBezTo>
                <a:cubicBezTo>
                  <a:pt x="374" y="198"/>
                  <a:pt x="375" y="198"/>
                  <a:pt x="375" y="198"/>
                </a:cubicBezTo>
                <a:cubicBezTo>
                  <a:pt x="375" y="198"/>
                  <a:pt x="375" y="197"/>
                  <a:pt x="375" y="197"/>
                </a:cubicBezTo>
                <a:cubicBezTo>
                  <a:pt x="375" y="197"/>
                  <a:pt x="375" y="197"/>
                  <a:pt x="375" y="196"/>
                </a:cubicBezTo>
                <a:cubicBezTo>
                  <a:pt x="375" y="196"/>
                  <a:pt x="374" y="196"/>
                  <a:pt x="374" y="196"/>
                </a:cubicBezTo>
                <a:cubicBezTo>
                  <a:pt x="373" y="196"/>
                  <a:pt x="374" y="196"/>
                  <a:pt x="373" y="196"/>
                </a:cubicBezTo>
                <a:cubicBezTo>
                  <a:pt x="373" y="196"/>
                  <a:pt x="373" y="196"/>
                  <a:pt x="373" y="197"/>
                </a:cubicBezTo>
                <a:cubicBezTo>
                  <a:pt x="373" y="197"/>
                  <a:pt x="373" y="197"/>
                  <a:pt x="373" y="197"/>
                </a:cubicBezTo>
                <a:cubicBezTo>
                  <a:pt x="373" y="197"/>
                  <a:pt x="372" y="197"/>
                  <a:pt x="372" y="197"/>
                </a:cubicBezTo>
                <a:cubicBezTo>
                  <a:pt x="371" y="197"/>
                  <a:pt x="372" y="197"/>
                  <a:pt x="372" y="196"/>
                </a:cubicBezTo>
                <a:cubicBezTo>
                  <a:pt x="371" y="196"/>
                  <a:pt x="372" y="196"/>
                  <a:pt x="371" y="197"/>
                </a:cubicBezTo>
                <a:cubicBezTo>
                  <a:pt x="371" y="197"/>
                  <a:pt x="371" y="196"/>
                  <a:pt x="370" y="196"/>
                </a:cubicBezTo>
                <a:cubicBezTo>
                  <a:pt x="370" y="197"/>
                  <a:pt x="370" y="197"/>
                  <a:pt x="370" y="198"/>
                </a:cubicBezTo>
                <a:cubicBezTo>
                  <a:pt x="370" y="197"/>
                  <a:pt x="370" y="197"/>
                  <a:pt x="369" y="197"/>
                </a:cubicBezTo>
                <a:cubicBezTo>
                  <a:pt x="369" y="197"/>
                  <a:pt x="369" y="197"/>
                  <a:pt x="368" y="197"/>
                </a:cubicBezTo>
                <a:cubicBezTo>
                  <a:pt x="368" y="196"/>
                  <a:pt x="368" y="196"/>
                  <a:pt x="368" y="196"/>
                </a:cubicBezTo>
                <a:cubicBezTo>
                  <a:pt x="367" y="197"/>
                  <a:pt x="366" y="197"/>
                  <a:pt x="365" y="197"/>
                </a:cubicBezTo>
                <a:cubicBezTo>
                  <a:pt x="364" y="198"/>
                  <a:pt x="363" y="197"/>
                  <a:pt x="363" y="198"/>
                </a:cubicBezTo>
                <a:cubicBezTo>
                  <a:pt x="362" y="197"/>
                  <a:pt x="361" y="199"/>
                  <a:pt x="360" y="198"/>
                </a:cubicBezTo>
                <a:cubicBezTo>
                  <a:pt x="360" y="198"/>
                  <a:pt x="359" y="198"/>
                  <a:pt x="359" y="199"/>
                </a:cubicBezTo>
                <a:cubicBezTo>
                  <a:pt x="359" y="198"/>
                  <a:pt x="358" y="198"/>
                  <a:pt x="358" y="198"/>
                </a:cubicBezTo>
                <a:cubicBezTo>
                  <a:pt x="358" y="198"/>
                  <a:pt x="359" y="198"/>
                  <a:pt x="359" y="197"/>
                </a:cubicBezTo>
                <a:cubicBezTo>
                  <a:pt x="359" y="198"/>
                  <a:pt x="359" y="197"/>
                  <a:pt x="360" y="197"/>
                </a:cubicBezTo>
                <a:cubicBezTo>
                  <a:pt x="360" y="197"/>
                  <a:pt x="359" y="197"/>
                  <a:pt x="359" y="197"/>
                </a:cubicBezTo>
                <a:cubicBezTo>
                  <a:pt x="359" y="196"/>
                  <a:pt x="360" y="197"/>
                  <a:pt x="360" y="196"/>
                </a:cubicBezTo>
                <a:cubicBezTo>
                  <a:pt x="360" y="197"/>
                  <a:pt x="360" y="197"/>
                  <a:pt x="360" y="197"/>
                </a:cubicBezTo>
                <a:cubicBezTo>
                  <a:pt x="360" y="197"/>
                  <a:pt x="361" y="196"/>
                  <a:pt x="361" y="196"/>
                </a:cubicBezTo>
                <a:cubicBezTo>
                  <a:pt x="361" y="196"/>
                  <a:pt x="361" y="197"/>
                  <a:pt x="361" y="196"/>
                </a:cubicBezTo>
                <a:cubicBezTo>
                  <a:pt x="362" y="196"/>
                  <a:pt x="362" y="195"/>
                  <a:pt x="362" y="195"/>
                </a:cubicBezTo>
                <a:cubicBezTo>
                  <a:pt x="363" y="195"/>
                  <a:pt x="362" y="196"/>
                  <a:pt x="363" y="196"/>
                </a:cubicBezTo>
                <a:cubicBezTo>
                  <a:pt x="363" y="195"/>
                  <a:pt x="363" y="195"/>
                  <a:pt x="363" y="195"/>
                </a:cubicBezTo>
                <a:cubicBezTo>
                  <a:pt x="364" y="195"/>
                  <a:pt x="365" y="195"/>
                  <a:pt x="365" y="194"/>
                </a:cubicBezTo>
                <a:cubicBezTo>
                  <a:pt x="365" y="195"/>
                  <a:pt x="366" y="194"/>
                  <a:pt x="366" y="194"/>
                </a:cubicBezTo>
                <a:cubicBezTo>
                  <a:pt x="366" y="194"/>
                  <a:pt x="366" y="194"/>
                  <a:pt x="366" y="194"/>
                </a:cubicBezTo>
                <a:cubicBezTo>
                  <a:pt x="366" y="192"/>
                  <a:pt x="367" y="194"/>
                  <a:pt x="367" y="193"/>
                </a:cubicBezTo>
                <a:cubicBezTo>
                  <a:pt x="368" y="193"/>
                  <a:pt x="368" y="194"/>
                  <a:pt x="368" y="194"/>
                </a:cubicBezTo>
                <a:cubicBezTo>
                  <a:pt x="368" y="194"/>
                  <a:pt x="368" y="193"/>
                  <a:pt x="368" y="193"/>
                </a:cubicBezTo>
                <a:cubicBezTo>
                  <a:pt x="368" y="192"/>
                  <a:pt x="369" y="193"/>
                  <a:pt x="369" y="192"/>
                </a:cubicBezTo>
                <a:cubicBezTo>
                  <a:pt x="369" y="192"/>
                  <a:pt x="370" y="192"/>
                  <a:pt x="370" y="193"/>
                </a:cubicBezTo>
                <a:cubicBezTo>
                  <a:pt x="370" y="192"/>
                  <a:pt x="371" y="192"/>
                  <a:pt x="372" y="192"/>
                </a:cubicBezTo>
                <a:cubicBezTo>
                  <a:pt x="372" y="192"/>
                  <a:pt x="372" y="192"/>
                  <a:pt x="372" y="192"/>
                </a:cubicBezTo>
                <a:cubicBezTo>
                  <a:pt x="372" y="192"/>
                  <a:pt x="372" y="192"/>
                  <a:pt x="372" y="192"/>
                </a:cubicBezTo>
                <a:cubicBezTo>
                  <a:pt x="372" y="192"/>
                  <a:pt x="372" y="192"/>
                  <a:pt x="372" y="192"/>
                </a:cubicBezTo>
                <a:cubicBezTo>
                  <a:pt x="372" y="193"/>
                  <a:pt x="372" y="193"/>
                  <a:pt x="372" y="193"/>
                </a:cubicBezTo>
                <a:cubicBezTo>
                  <a:pt x="372" y="193"/>
                  <a:pt x="373" y="193"/>
                  <a:pt x="373" y="193"/>
                </a:cubicBezTo>
                <a:cubicBezTo>
                  <a:pt x="373" y="193"/>
                  <a:pt x="372" y="193"/>
                  <a:pt x="373" y="193"/>
                </a:cubicBezTo>
                <a:cubicBezTo>
                  <a:pt x="373" y="192"/>
                  <a:pt x="372" y="193"/>
                  <a:pt x="372" y="193"/>
                </a:cubicBezTo>
                <a:cubicBezTo>
                  <a:pt x="372" y="193"/>
                  <a:pt x="372" y="193"/>
                  <a:pt x="372" y="193"/>
                </a:cubicBezTo>
                <a:cubicBezTo>
                  <a:pt x="372" y="193"/>
                  <a:pt x="372" y="193"/>
                  <a:pt x="372" y="193"/>
                </a:cubicBezTo>
                <a:cubicBezTo>
                  <a:pt x="372" y="193"/>
                  <a:pt x="372" y="193"/>
                  <a:pt x="372" y="193"/>
                </a:cubicBezTo>
                <a:cubicBezTo>
                  <a:pt x="372" y="193"/>
                  <a:pt x="372" y="193"/>
                  <a:pt x="372" y="192"/>
                </a:cubicBezTo>
                <a:cubicBezTo>
                  <a:pt x="372" y="192"/>
                  <a:pt x="373" y="192"/>
                  <a:pt x="373" y="192"/>
                </a:cubicBezTo>
                <a:cubicBezTo>
                  <a:pt x="373" y="192"/>
                  <a:pt x="373" y="192"/>
                  <a:pt x="372" y="192"/>
                </a:cubicBezTo>
                <a:cubicBezTo>
                  <a:pt x="373" y="192"/>
                  <a:pt x="373" y="191"/>
                  <a:pt x="374" y="192"/>
                </a:cubicBezTo>
                <a:cubicBezTo>
                  <a:pt x="374" y="192"/>
                  <a:pt x="374" y="190"/>
                  <a:pt x="375" y="190"/>
                </a:cubicBezTo>
                <a:cubicBezTo>
                  <a:pt x="375" y="190"/>
                  <a:pt x="375" y="190"/>
                  <a:pt x="375" y="190"/>
                </a:cubicBezTo>
                <a:cubicBezTo>
                  <a:pt x="376" y="190"/>
                  <a:pt x="376" y="190"/>
                  <a:pt x="376" y="190"/>
                </a:cubicBezTo>
                <a:cubicBezTo>
                  <a:pt x="376" y="191"/>
                  <a:pt x="376" y="189"/>
                  <a:pt x="377" y="190"/>
                </a:cubicBezTo>
                <a:cubicBezTo>
                  <a:pt x="377" y="190"/>
                  <a:pt x="377" y="190"/>
                  <a:pt x="377" y="191"/>
                </a:cubicBezTo>
                <a:cubicBezTo>
                  <a:pt x="378" y="190"/>
                  <a:pt x="378" y="189"/>
                  <a:pt x="379" y="190"/>
                </a:cubicBezTo>
                <a:cubicBezTo>
                  <a:pt x="380" y="190"/>
                  <a:pt x="380" y="190"/>
                  <a:pt x="380" y="189"/>
                </a:cubicBezTo>
                <a:cubicBezTo>
                  <a:pt x="380" y="190"/>
                  <a:pt x="381" y="189"/>
                  <a:pt x="381" y="189"/>
                </a:cubicBezTo>
                <a:cubicBezTo>
                  <a:pt x="381" y="189"/>
                  <a:pt x="381" y="189"/>
                  <a:pt x="381" y="189"/>
                </a:cubicBezTo>
                <a:cubicBezTo>
                  <a:pt x="382" y="189"/>
                  <a:pt x="382" y="189"/>
                  <a:pt x="382" y="189"/>
                </a:cubicBezTo>
                <a:cubicBezTo>
                  <a:pt x="381" y="189"/>
                  <a:pt x="381" y="189"/>
                  <a:pt x="381" y="189"/>
                </a:cubicBezTo>
                <a:cubicBezTo>
                  <a:pt x="381" y="189"/>
                  <a:pt x="381" y="189"/>
                  <a:pt x="380" y="189"/>
                </a:cubicBezTo>
                <a:cubicBezTo>
                  <a:pt x="380" y="189"/>
                  <a:pt x="380" y="189"/>
                  <a:pt x="380" y="189"/>
                </a:cubicBezTo>
                <a:cubicBezTo>
                  <a:pt x="380" y="189"/>
                  <a:pt x="380" y="189"/>
                  <a:pt x="380" y="189"/>
                </a:cubicBezTo>
                <a:cubicBezTo>
                  <a:pt x="380" y="189"/>
                  <a:pt x="380" y="189"/>
                  <a:pt x="380" y="188"/>
                </a:cubicBezTo>
                <a:cubicBezTo>
                  <a:pt x="381" y="189"/>
                  <a:pt x="381" y="188"/>
                  <a:pt x="382" y="188"/>
                </a:cubicBezTo>
                <a:cubicBezTo>
                  <a:pt x="382" y="188"/>
                  <a:pt x="382" y="189"/>
                  <a:pt x="382" y="189"/>
                </a:cubicBezTo>
                <a:cubicBezTo>
                  <a:pt x="382" y="189"/>
                  <a:pt x="383" y="189"/>
                  <a:pt x="384" y="188"/>
                </a:cubicBezTo>
                <a:cubicBezTo>
                  <a:pt x="384" y="188"/>
                  <a:pt x="383" y="189"/>
                  <a:pt x="383" y="188"/>
                </a:cubicBezTo>
                <a:cubicBezTo>
                  <a:pt x="383" y="187"/>
                  <a:pt x="383" y="188"/>
                  <a:pt x="384" y="187"/>
                </a:cubicBezTo>
                <a:cubicBezTo>
                  <a:pt x="383" y="187"/>
                  <a:pt x="383" y="187"/>
                  <a:pt x="383" y="187"/>
                </a:cubicBezTo>
                <a:cubicBezTo>
                  <a:pt x="383" y="186"/>
                  <a:pt x="383" y="187"/>
                  <a:pt x="383" y="186"/>
                </a:cubicBezTo>
                <a:cubicBezTo>
                  <a:pt x="383" y="186"/>
                  <a:pt x="383" y="186"/>
                  <a:pt x="383" y="186"/>
                </a:cubicBezTo>
                <a:cubicBezTo>
                  <a:pt x="384" y="187"/>
                  <a:pt x="384" y="186"/>
                  <a:pt x="385" y="186"/>
                </a:cubicBezTo>
                <a:cubicBezTo>
                  <a:pt x="385" y="187"/>
                  <a:pt x="384" y="186"/>
                  <a:pt x="384" y="187"/>
                </a:cubicBezTo>
                <a:cubicBezTo>
                  <a:pt x="384" y="187"/>
                  <a:pt x="385" y="187"/>
                  <a:pt x="385" y="187"/>
                </a:cubicBezTo>
                <a:cubicBezTo>
                  <a:pt x="385" y="187"/>
                  <a:pt x="385" y="186"/>
                  <a:pt x="386" y="186"/>
                </a:cubicBezTo>
                <a:cubicBezTo>
                  <a:pt x="386" y="186"/>
                  <a:pt x="386" y="187"/>
                  <a:pt x="386" y="187"/>
                </a:cubicBezTo>
                <a:cubicBezTo>
                  <a:pt x="386" y="187"/>
                  <a:pt x="386" y="187"/>
                  <a:pt x="387" y="187"/>
                </a:cubicBezTo>
                <a:cubicBezTo>
                  <a:pt x="387" y="187"/>
                  <a:pt x="386" y="187"/>
                  <a:pt x="386" y="186"/>
                </a:cubicBezTo>
                <a:cubicBezTo>
                  <a:pt x="387" y="186"/>
                  <a:pt x="388" y="186"/>
                  <a:pt x="388" y="185"/>
                </a:cubicBezTo>
                <a:cubicBezTo>
                  <a:pt x="388" y="185"/>
                  <a:pt x="388" y="186"/>
                  <a:pt x="387" y="185"/>
                </a:cubicBezTo>
                <a:cubicBezTo>
                  <a:pt x="387" y="185"/>
                  <a:pt x="387" y="185"/>
                  <a:pt x="387" y="185"/>
                </a:cubicBezTo>
                <a:cubicBezTo>
                  <a:pt x="388" y="185"/>
                  <a:pt x="387" y="185"/>
                  <a:pt x="388" y="184"/>
                </a:cubicBezTo>
                <a:cubicBezTo>
                  <a:pt x="388" y="183"/>
                  <a:pt x="387" y="184"/>
                  <a:pt x="387" y="185"/>
                </a:cubicBezTo>
                <a:cubicBezTo>
                  <a:pt x="387" y="184"/>
                  <a:pt x="387" y="184"/>
                  <a:pt x="387" y="184"/>
                </a:cubicBezTo>
                <a:cubicBezTo>
                  <a:pt x="387" y="183"/>
                  <a:pt x="388" y="183"/>
                  <a:pt x="387" y="183"/>
                </a:cubicBezTo>
                <a:cubicBezTo>
                  <a:pt x="387" y="183"/>
                  <a:pt x="387" y="183"/>
                  <a:pt x="387" y="183"/>
                </a:cubicBezTo>
                <a:cubicBezTo>
                  <a:pt x="387" y="183"/>
                  <a:pt x="387" y="183"/>
                  <a:pt x="386" y="183"/>
                </a:cubicBezTo>
                <a:cubicBezTo>
                  <a:pt x="386" y="183"/>
                  <a:pt x="386" y="184"/>
                  <a:pt x="386" y="184"/>
                </a:cubicBezTo>
                <a:cubicBezTo>
                  <a:pt x="386" y="184"/>
                  <a:pt x="385" y="184"/>
                  <a:pt x="385" y="185"/>
                </a:cubicBezTo>
                <a:cubicBezTo>
                  <a:pt x="384" y="184"/>
                  <a:pt x="383" y="185"/>
                  <a:pt x="382" y="185"/>
                </a:cubicBezTo>
                <a:cubicBezTo>
                  <a:pt x="382" y="184"/>
                  <a:pt x="383" y="185"/>
                  <a:pt x="383" y="184"/>
                </a:cubicBezTo>
                <a:cubicBezTo>
                  <a:pt x="382" y="184"/>
                  <a:pt x="381" y="184"/>
                  <a:pt x="380" y="185"/>
                </a:cubicBezTo>
                <a:cubicBezTo>
                  <a:pt x="380" y="185"/>
                  <a:pt x="380" y="184"/>
                  <a:pt x="379" y="185"/>
                </a:cubicBezTo>
                <a:cubicBezTo>
                  <a:pt x="379" y="185"/>
                  <a:pt x="379" y="184"/>
                  <a:pt x="379" y="184"/>
                </a:cubicBezTo>
                <a:cubicBezTo>
                  <a:pt x="379" y="183"/>
                  <a:pt x="379" y="184"/>
                  <a:pt x="379" y="184"/>
                </a:cubicBezTo>
                <a:cubicBezTo>
                  <a:pt x="379" y="184"/>
                  <a:pt x="378" y="185"/>
                  <a:pt x="379" y="185"/>
                </a:cubicBezTo>
                <a:cubicBezTo>
                  <a:pt x="378" y="185"/>
                  <a:pt x="378" y="186"/>
                  <a:pt x="377" y="186"/>
                </a:cubicBezTo>
                <a:cubicBezTo>
                  <a:pt x="378" y="185"/>
                  <a:pt x="378" y="184"/>
                  <a:pt x="378" y="184"/>
                </a:cubicBezTo>
                <a:cubicBezTo>
                  <a:pt x="378" y="183"/>
                  <a:pt x="377" y="185"/>
                  <a:pt x="376" y="186"/>
                </a:cubicBezTo>
                <a:cubicBezTo>
                  <a:pt x="376" y="185"/>
                  <a:pt x="376" y="185"/>
                  <a:pt x="375" y="186"/>
                </a:cubicBezTo>
                <a:cubicBezTo>
                  <a:pt x="375" y="186"/>
                  <a:pt x="376" y="186"/>
                  <a:pt x="375" y="186"/>
                </a:cubicBezTo>
                <a:cubicBezTo>
                  <a:pt x="375" y="186"/>
                  <a:pt x="375" y="186"/>
                  <a:pt x="375" y="186"/>
                </a:cubicBezTo>
                <a:cubicBezTo>
                  <a:pt x="375" y="186"/>
                  <a:pt x="375" y="186"/>
                  <a:pt x="375" y="186"/>
                </a:cubicBezTo>
                <a:cubicBezTo>
                  <a:pt x="374" y="186"/>
                  <a:pt x="374" y="187"/>
                  <a:pt x="373" y="187"/>
                </a:cubicBezTo>
                <a:cubicBezTo>
                  <a:pt x="373" y="187"/>
                  <a:pt x="373" y="187"/>
                  <a:pt x="373" y="187"/>
                </a:cubicBezTo>
                <a:cubicBezTo>
                  <a:pt x="373" y="186"/>
                  <a:pt x="373" y="186"/>
                  <a:pt x="374" y="185"/>
                </a:cubicBezTo>
                <a:cubicBezTo>
                  <a:pt x="373" y="185"/>
                  <a:pt x="373" y="186"/>
                  <a:pt x="372" y="186"/>
                </a:cubicBezTo>
                <a:cubicBezTo>
                  <a:pt x="372" y="186"/>
                  <a:pt x="372" y="186"/>
                  <a:pt x="372" y="186"/>
                </a:cubicBezTo>
                <a:cubicBezTo>
                  <a:pt x="372" y="186"/>
                  <a:pt x="372" y="186"/>
                  <a:pt x="372" y="186"/>
                </a:cubicBezTo>
                <a:cubicBezTo>
                  <a:pt x="372" y="186"/>
                  <a:pt x="372" y="185"/>
                  <a:pt x="371" y="186"/>
                </a:cubicBezTo>
                <a:cubicBezTo>
                  <a:pt x="371" y="186"/>
                  <a:pt x="371" y="186"/>
                  <a:pt x="371" y="186"/>
                </a:cubicBezTo>
                <a:cubicBezTo>
                  <a:pt x="371" y="186"/>
                  <a:pt x="371" y="186"/>
                  <a:pt x="371" y="186"/>
                </a:cubicBezTo>
                <a:cubicBezTo>
                  <a:pt x="372" y="186"/>
                  <a:pt x="372" y="187"/>
                  <a:pt x="372" y="187"/>
                </a:cubicBezTo>
                <a:cubicBezTo>
                  <a:pt x="373" y="187"/>
                  <a:pt x="372" y="188"/>
                  <a:pt x="372" y="188"/>
                </a:cubicBezTo>
                <a:cubicBezTo>
                  <a:pt x="372" y="187"/>
                  <a:pt x="371" y="187"/>
                  <a:pt x="371" y="187"/>
                </a:cubicBezTo>
                <a:cubicBezTo>
                  <a:pt x="371" y="186"/>
                  <a:pt x="371" y="187"/>
                  <a:pt x="371" y="187"/>
                </a:cubicBezTo>
                <a:cubicBezTo>
                  <a:pt x="370" y="187"/>
                  <a:pt x="371" y="186"/>
                  <a:pt x="371" y="186"/>
                </a:cubicBezTo>
                <a:cubicBezTo>
                  <a:pt x="371" y="186"/>
                  <a:pt x="370" y="186"/>
                  <a:pt x="371" y="185"/>
                </a:cubicBezTo>
                <a:cubicBezTo>
                  <a:pt x="370" y="185"/>
                  <a:pt x="370" y="186"/>
                  <a:pt x="369" y="186"/>
                </a:cubicBezTo>
                <a:cubicBezTo>
                  <a:pt x="369" y="185"/>
                  <a:pt x="370" y="185"/>
                  <a:pt x="370" y="184"/>
                </a:cubicBezTo>
                <a:cubicBezTo>
                  <a:pt x="369" y="184"/>
                  <a:pt x="369" y="185"/>
                  <a:pt x="368" y="184"/>
                </a:cubicBezTo>
                <a:cubicBezTo>
                  <a:pt x="368" y="185"/>
                  <a:pt x="369" y="184"/>
                  <a:pt x="369" y="185"/>
                </a:cubicBezTo>
                <a:cubicBezTo>
                  <a:pt x="369" y="185"/>
                  <a:pt x="369" y="185"/>
                  <a:pt x="368" y="185"/>
                </a:cubicBezTo>
                <a:cubicBezTo>
                  <a:pt x="369" y="185"/>
                  <a:pt x="369" y="186"/>
                  <a:pt x="369" y="186"/>
                </a:cubicBezTo>
                <a:cubicBezTo>
                  <a:pt x="369" y="186"/>
                  <a:pt x="369" y="186"/>
                  <a:pt x="369" y="187"/>
                </a:cubicBezTo>
                <a:cubicBezTo>
                  <a:pt x="368" y="187"/>
                  <a:pt x="369" y="186"/>
                  <a:pt x="368" y="186"/>
                </a:cubicBezTo>
                <a:cubicBezTo>
                  <a:pt x="368" y="187"/>
                  <a:pt x="366" y="187"/>
                  <a:pt x="366" y="186"/>
                </a:cubicBezTo>
                <a:cubicBezTo>
                  <a:pt x="365" y="187"/>
                  <a:pt x="365" y="186"/>
                  <a:pt x="365" y="187"/>
                </a:cubicBezTo>
                <a:cubicBezTo>
                  <a:pt x="365" y="187"/>
                  <a:pt x="365" y="186"/>
                  <a:pt x="364" y="186"/>
                </a:cubicBezTo>
                <a:cubicBezTo>
                  <a:pt x="365" y="186"/>
                  <a:pt x="365" y="185"/>
                  <a:pt x="366" y="185"/>
                </a:cubicBezTo>
                <a:cubicBezTo>
                  <a:pt x="365" y="185"/>
                  <a:pt x="364" y="185"/>
                  <a:pt x="364" y="186"/>
                </a:cubicBezTo>
                <a:cubicBezTo>
                  <a:pt x="363" y="186"/>
                  <a:pt x="364" y="185"/>
                  <a:pt x="363" y="185"/>
                </a:cubicBezTo>
                <a:cubicBezTo>
                  <a:pt x="363" y="186"/>
                  <a:pt x="363" y="186"/>
                  <a:pt x="362" y="186"/>
                </a:cubicBezTo>
                <a:cubicBezTo>
                  <a:pt x="362" y="186"/>
                  <a:pt x="361" y="186"/>
                  <a:pt x="362" y="187"/>
                </a:cubicBezTo>
                <a:cubicBezTo>
                  <a:pt x="361" y="187"/>
                  <a:pt x="361" y="188"/>
                  <a:pt x="361" y="187"/>
                </a:cubicBezTo>
                <a:cubicBezTo>
                  <a:pt x="361" y="188"/>
                  <a:pt x="360" y="188"/>
                  <a:pt x="360" y="188"/>
                </a:cubicBezTo>
                <a:cubicBezTo>
                  <a:pt x="360" y="188"/>
                  <a:pt x="360" y="188"/>
                  <a:pt x="360" y="187"/>
                </a:cubicBezTo>
                <a:cubicBezTo>
                  <a:pt x="360" y="188"/>
                  <a:pt x="359" y="188"/>
                  <a:pt x="359" y="188"/>
                </a:cubicBezTo>
                <a:cubicBezTo>
                  <a:pt x="359" y="188"/>
                  <a:pt x="359" y="187"/>
                  <a:pt x="359" y="187"/>
                </a:cubicBezTo>
                <a:cubicBezTo>
                  <a:pt x="360" y="186"/>
                  <a:pt x="361" y="187"/>
                  <a:pt x="361" y="186"/>
                </a:cubicBezTo>
                <a:cubicBezTo>
                  <a:pt x="361" y="185"/>
                  <a:pt x="361" y="186"/>
                  <a:pt x="361" y="185"/>
                </a:cubicBezTo>
                <a:cubicBezTo>
                  <a:pt x="360" y="187"/>
                  <a:pt x="358" y="186"/>
                  <a:pt x="357" y="187"/>
                </a:cubicBezTo>
                <a:cubicBezTo>
                  <a:pt x="356" y="186"/>
                  <a:pt x="354" y="188"/>
                  <a:pt x="353" y="188"/>
                </a:cubicBezTo>
                <a:cubicBezTo>
                  <a:pt x="353" y="188"/>
                  <a:pt x="353" y="188"/>
                  <a:pt x="353" y="187"/>
                </a:cubicBezTo>
                <a:cubicBezTo>
                  <a:pt x="353" y="188"/>
                  <a:pt x="353" y="188"/>
                  <a:pt x="353" y="188"/>
                </a:cubicBezTo>
                <a:cubicBezTo>
                  <a:pt x="353" y="188"/>
                  <a:pt x="353" y="187"/>
                  <a:pt x="352" y="187"/>
                </a:cubicBezTo>
                <a:cubicBezTo>
                  <a:pt x="352" y="187"/>
                  <a:pt x="352" y="187"/>
                  <a:pt x="352" y="187"/>
                </a:cubicBezTo>
                <a:cubicBezTo>
                  <a:pt x="352" y="187"/>
                  <a:pt x="353" y="186"/>
                  <a:pt x="354" y="186"/>
                </a:cubicBezTo>
                <a:cubicBezTo>
                  <a:pt x="354" y="186"/>
                  <a:pt x="354" y="186"/>
                  <a:pt x="354" y="186"/>
                </a:cubicBezTo>
                <a:cubicBezTo>
                  <a:pt x="354" y="186"/>
                  <a:pt x="354" y="186"/>
                  <a:pt x="354" y="186"/>
                </a:cubicBezTo>
                <a:cubicBezTo>
                  <a:pt x="355" y="186"/>
                  <a:pt x="355" y="186"/>
                  <a:pt x="355" y="186"/>
                </a:cubicBezTo>
                <a:cubicBezTo>
                  <a:pt x="355" y="186"/>
                  <a:pt x="355" y="186"/>
                  <a:pt x="355" y="186"/>
                </a:cubicBezTo>
                <a:cubicBezTo>
                  <a:pt x="355" y="186"/>
                  <a:pt x="355" y="186"/>
                  <a:pt x="355" y="186"/>
                </a:cubicBezTo>
                <a:cubicBezTo>
                  <a:pt x="356" y="186"/>
                  <a:pt x="356" y="186"/>
                  <a:pt x="356" y="186"/>
                </a:cubicBezTo>
                <a:cubicBezTo>
                  <a:pt x="356" y="186"/>
                  <a:pt x="356" y="186"/>
                  <a:pt x="356" y="186"/>
                </a:cubicBezTo>
                <a:cubicBezTo>
                  <a:pt x="356" y="186"/>
                  <a:pt x="357" y="186"/>
                  <a:pt x="357" y="186"/>
                </a:cubicBezTo>
                <a:cubicBezTo>
                  <a:pt x="357" y="186"/>
                  <a:pt x="356" y="185"/>
                  <a:pt x="356" y="185"/>
                </a:cubicBezTo>
                <a:cubicBezTo>
                  <a:pt x="356" y="185"/>
                  <a:pt x="357" y="185"/>
                  <a:pt x="357" y="185"/>
                </a:cubicBezTo>
                <a:cubicBezTo>
                  <a:pt x="357" y="185"/>
                  <a:pt x="357" y="185"/>
                  <a:pt x="358" y="185"/>
                </a:cubicBezTo>
                <a:cubicBezTo>
                  <a:pt x="358" y="185"/>
                  <a:pt x="358" y="185"/>
                  <a:pt x="358" y="185"/>
                </a:cubicBezTo>
                <a:cubicBezTo>
                  <a:pt x="358" y="185"/>
                  <a:pt x="359" y="185"/>
                  <a:pt x="359" y="185"/>
                </a:cubicBezTo>
                <a:cubicBezTo>
                  <a:pt x="359" y="185"/>
                  <a:pt x="359" y="185"/>
                  <a:pt x="359" y="185"/>
                </a:cubicBezTo>
                <a:cubicBezTo>
                  <a:pt x="359" y="185"/>
                  <a:pt x="359" y="184"/>
                  <a:pt x="360" y="185"/>
                </a:cubicBezTo>
                <a:cubicBezTo>
                  <a:pt x="360" y="185"/>
                  <a:pt x="360" y="185"/>
                  <a:pt x="360" y="184"/>
                </a:cubicBezTo>
                <a:cubicBezTo>
                  <a:pt x="360" y="184"/>
                  <a:pt x="360" y="184"/>
                  <a:pt x="360" y="184"/>
                </a:cubicBezTo>
                <a:cubicBezTo>
                  <a:pt x="360" y="184"/>
                  <a:pt x="360" y="184"/>
                  <a:pt x="360" y="184"/>
                </a:cubicBezTo>
                <a:cubicBezTo>
                  <a:pt x="360" y="184"/>
                  <a:pt x="360" y="184"/>
                  <a:pt x="359" y="184"/>
                </a:cubicBezTo>
                <a:cubicBezTo>
                  <a:pt x="359" y="184"/>
                  <a:pt x="359" y="184"/>
                  <a:pt x="359" y="184"/>
                </a:cubicBezTo>
                <a:cubicBezTo>
                  <a:pt x="358" y="184"/>
                  <a:pt x="357" y="185"/>
                  <a:pt x="356" y="185"/>
                </a:cubicBezTo>
                <a:cubicBezTo>
                  <a:pt x="356" y="185"/>
                  <a:pt x="356" y="184"/>
                  <a:pt x="356" y="184"/>
                </a:cubicBezTo>
                <a:cubicBezTo>
                  <a:pt x="357" y="184"/>
                  <a:pt x="357" y="184"/>
                  <a:pt x="357" y="184"/>
                </a:cubicBezTo>
                <a:cubicBezTo>
                  <a:pt x="357" y="184"/>
                  <a:pt x="357" y="184"/>
                  <a:pt x="357" y="184"/>
                </a:cubicBezTo>
                <a:cubicBezTo>
                  <a:pt x="357" y="184"/>
                  <a:pt x="357" y="184"/>
                  <a:pt x="357" y="184"/>
                </a:cubicBezTo>
                <a:cubicBezTo>
                  <a:pt x="357" y="184"/>
                  <a:pt x="357" y="184"/>
                  <a:pt x="357" y="184"/>
                </a:cubicBezTo>
                <a:cubicBezTo>
                  <a:pt x="358" y="183"/>
                  <a:pt x="358" y="182"/>
                  <a:pt x="359" y="182"/>
                </a:cubicBezTo>
                <a:cubicBezTo>
                  <a:pt x="359" y="182"/>
                  <a:pt x="359" y="183"/>
                  <a:pt x="358" y="183"/>
                </a:cubicBezTo>
                <a:cubicBezTo>
                  <a:pt x="358" y="184"/>
                  <a:pt x="359" y="184"/>
                  <a:pt x="359" y="184"/>
                </a:cubicBezTo>
                <a:cubicBezTo>
                  <a:pt x="359" y="184"/>
                  <a:pt x="359" y="182"/>
                  <a:pt x="360" y="182"/>
                </a:cubicBezTo>
                <a:cubicBezTo>
                  <a:pt x="360" y="183"/>
                  <a:pt x="360" y="183"/>
                  <a:pt x="360" y="183"/>
                </a:cubicBezTo>
                <a:cubicBezTo>
                  <a:pt x="361" y="184"/>
                  <a:pt x="361" y="182"/>
                  <a:pt x="362" y="182"/>
                </a:cubicBezTo>
                <a:cubicBezTo>
                  <a:pt x="362" y="182"/>
                  <a:pt x="362" y="182"/>
                  <a:pt x="362" y="182"/>
                </a:cubicBezTo>
                <a:cubicBezTo>
                  <a:pt x="362" y="182"/>
                  <a:pt x="362" y="182"/>
                  <a:pt x="362" y="182"/>
                </a:cubicBezTo>
                <a:cubicBezTo>
                  <a:pt x="362" y="182"/>
                  <a:pt x="362" y="182"/>
                  <a:pt x="362" y="182"/>
                </a:cubicBezTo>
                <a:cubicBezTo>
                  <a:pt x="362" y="183"/>
                  <a:pt x="362" y="183"/>
                  <a:pt x="362" y="183"/>
                </a:cubicBezTo>
                <a:cubicBezTo>
                  <a:pt x="362" y="183"/>
                  <a:pt x="362" y="183"/>
                  <a:pt x="362" y="183"/>
                </a:cubicBezTo>
                <a:cubicBezTo>
                  <a:pt x="362" y="183"/>
                  <a:pt x="362" y="183"/>
                  <a:pt x="362" y="183"/>
                </a:cubicBezTo>
                <a:cubicBezTo>
                  <a:pt x="362" y="183"/>
                  <a:pt x="362" y="183"/>
                  <a:pt x="363" y="183"/>
                </a:cubicBezTo>
                <a:cubicBezTo>
                  <a:pt x="362" y="183"/>
                  <a:pt x="362" y="182"/>
                  <a:pt x="362" y="182"/>
                </a:cubicBezTo>
                <a:cubicBezTo>
                  <a:pt x="362" y="182"/>
                  <a:pt x="363" y="182"/>
                  <a:pt x="363" y="182"/>
                </a:cubicBezTo>
                <a:cubicBezTo>
                  <a:pt x="363" y="182"/>
                  <a:pt x="364" y="182"/>
                  <a:pt x="364" y="182"/>
                </a:cubicBezTo>
                <a:cubicBezTo>
                  <a:pt x="364" y="182"/>
                  <a:pt x="364" y="182"/>
                  <a:pt x="364" y="183"/>
                </a:cubicBezTo>
                <a:cubicBezTo>
                  <a:pt x="364" y="182"/>
                  <a:pt x="365" y="182"/>
                  <a:pt x="365" y="182"/>
                </a:cubicBezTo>
                <a:cubicBezTo>
                  <a:pt x="365" y="182"/>
                  <a:pt x="365" y="182"/>
                  <a:pt x="366" y="182"/>
                </a:cubicBezTo>
                <a:cubicBezTo>
                  <a:pt x="366" y="182"/>
                  <a:pt x="367" y="182"/>
                  <a:pt x="368" y="181"/>
                </a:cubicBezTo>
                <a:cubicBezTo>
                  <a:pt x="368" y="182"/>
                  <a:pt x="367" y="182"/>
                  <a:pt x="367" y="182"/>
                </a:cubicBezTo>
                <a:cubicBezTo>
                  <a:pt x="368" y="182"/>
                  <a:pt x="368" y="181"/>
                  <a:pt x="369" y="181"/>
                </a:cubicBezTo>
                <a:cubicBezTo>
                  <a:pt x="369" y="181"/>
                  <a:pt x="369" y="181"/>
                  <a:pt x="369" y="181"/>
                </a:cubicBezTo>
                <a:cubicBezTo>
                  <a:pt x="369" y="181"/>
                  <a:pt x="369" y="181"/>
                  <a:pt x="369" y="181"/>
                </a:cubicBezTo>
                <a:cubicBezTo>
                  <a:pt x="369" y="181"/>
                  <a:pt x="369" y="181"/>
                  <a:pt x="369" y="181"/>
                </a:cubicBezTo>
                <a:cubicBezTo>
                  <a:pt x="370" y="181"/>
                  <a:pt x="370" y="180"/>
                  <a:pt x="370" y="181"/>
                </a:cubicBezTo>
                <a:cubicBezTo>
                  <a:pt x="370" y="180"/>
                  <a:pt x="370" y="181"/>
                  <a:pt x="369" y="180"/>
                </a:cubicBezTo>
                <a:cubicBezTo>
                  <a:pt x="369" y="180"/>
                  <a:pt x="369" y="180"/>
                  <a:pt x="369" y="180"/>
                </a:cubicBezTo>
                <a:cubicBezTo>
                  <a:pt x="370" y="180"/>
                  <a:pt x="371" y="179"/>
                  <a:pt x="372" y="179"/>
                </a:cubicBezTo>
                <a:cubicBezTo>
                  <a:pt x="372" y="180"/>
                  <a:pt x="371" y="181"/>
                  <a:pt x="371" y="180"/>
                </a:cubicBezTo>
                <a:cubicBezTo>
                  <a:pt x="370" y="180"/>
                  <a:pt x="370" y="181"/>
                  <a:pt x="370" y="181"/>
                </a:cubicBezTo>
                <a:cubicBezTo>
                  <a:pt x="370" y="181"/>
                  <a:pt x="371" y="181"/>
                  <a:pt x="372" y="180"/>
                </a:cubicBezTo>
                <a:cubicBezTo>
                  <a:pt x="372" y="180"/>
                  <a:pt x="372" y="181"/>
                  <a:pt x="372" y="181"/>
                </a:cubicBezTo>
                <a:cubicBezTo>
                  <a:pt x="373" y="180"/>
                  <a:pt x="374" y="180"/>
                  <a:pt x="375" y="179"/>
                </a:cubicBezTo>
                <a:cubicBezTo>
                  <a:pt x="376" y="180"/>
                  <a:pt x="375" y="180"/>
                  <a:pt x="375" y="180"/>
                </a:cubicBezTo>
                <a:cubicBezTo>
                  <a:pt x="375" y="180"/>
                  <a:pt x="375" y="180"/>
                  <a:pt x="376" y="181"/>
                </a:cubicBezTo>
                <a:cubicBezTo>
                  <a:pt x="376" y="180"/>
                  <a:pt x="377" y="180"/>
                  <a:pt x="378" y="180"/>
                </a:cubicBezTo>
                <a:cubicBezTo>
                  <a:pt x="379" y="180"/>
                  <a:pt x="379" y="179"/>
                  <a:pt x="380" y="178"/>
                </a:cubicBezTo>
                <a:cubicBezTo>
                  <a:pt x="379" y="178"/>
                  <a:pt x="379" y="179"/>
                  <a:pt x="378" y="178"/>
                </a:cubicBezTo>
                <a:cubicBezTo>
                  <a:pt x="378" y="179"/>
                  <a:pt x="378" y="179"/>
                  <a:pt x="378" y="179"/>
                </a:cubicBezTo>
                <a:cubicBezTo>
                  <a:pt x="378" y="179"/>
                  <a:pt x="378" y="179"/>
                  <a:pt x="377" y="179"/>
                </a:cubicBezTo>
                <a:cubicBezTo>
                  <a:pt x="377" y="179"/>
                  <a:pt x="377" y="179"/>
                  <a:pt x="378" y="179"/>
                </a:cubicBezTo>
                <a:cubicBezTo>
                  <a:pt x="377" y="178"/>
                  <a:pt x="376" y="178"/>
                  <a:pt x="375" y="179"/>
                </a:cubicBezTo>
                <a:cubicBezTo>
                  <a:pt x="375" y="178"/>
                  <a:pt x="373" y="179"/>
                  <a:pt x="373" y="179"/>
                </a:cubicBezTo>
                <a:cubicBezTo>
                  <a:pt x="372" y="179"/>
                  <a:pt x="372" y="178"/>
                  <a:pt x="372" y="179"/>
                </a:cubicBezTo>
                <a:cubicBezTo>
                  <a:pt x="370" y="179"/>
                  <a:pt x="369" y="179"/>
                  <a:pt x="368" y="180"/>
                </a:cubicBezTo>
                <a:cubicBezTo>
                  <a:pt x="368" y="179"/>
                  <a:pt x="367" y="180"/>
                  <a:pt x="367" y="179"/>
                </a:cubicBezTo>
                <a:cubicBezTo>
                  <a:pt x="367" y="179"/>
                  <a:pt x="366" y="179"/>
                  <a:pt x="366" y="179"/>
                </a:cubicBezTo>
                <a:cubicBezTo>
                  <a:pt x="366" y="179"/>
                  <a:pt x="366" y="179"/>
                  <a:pt x="366" y="178"/>
                </a:cubicBezTo>
                <a:cubicBezTo>
                  <a:pt x="366" y="178"/>
                  <a:pt x="366" y="178"/>
                  <a:pt x="366" y="178"/>
                </a:cubicBezTo>
                <a:cubicBezTo>
                  <a:pt x="366" y="178"/>
                  <a:pt x="366" y="178"/>
                  <a:pt x="366" y="178"/>
                </a:cubicBezTo>
                <a:cubicBezTo>
                  <a:pt x="366" y="178"/>
                  <a:pt x="366" y="178"/>
                  <a:pt x="366" y="178"/>
                </a:cubicBezTo>
                <a:cubicBezTo>
                  <a:pt x="366" y="178"/>
                  <a:pt x="366" y="178"/>
                  <a:pt x="366" y="178"/>
                </a:cubicBezTo>
                <a:cubicBezTo>
                  <a:pt x="366" y="178"/>
                  <a:pt x="366" y="178"/>
                  <a:pt x="366" y="178"/>
                </a:cubicBezTo>
                <a:cubicBezTo>
                  <a:pt x="367" y="178"/>
                  <a:pt x="366" y="179"/>
                  <a:pt x="366" y="179"/>
                </a:cubicBezTo>
                <a:cubicBezTo>
                  <a:pt x="367" y="179"/>
                  <a:pt x="367" y="178"/>
                  <a:pt x="367" y="178"/>
                </a:cubicBezTo>
                <a:cubicBezTo>
                  <a:pt x="368" y="179"/>
                  <a:pt x="367" y="178"/>
                  <a:pt x="368" y="179"/>
                </a:cubicBezTo>
                <a:cubicBezTo>
                  <a:pt x="369" y="178"/>
                  <a:pt x="369" y="178"/>
                  <a:pt x="369" y="178"/>
                </a:cubicBezTo>
                <a:cubicBezTo>
                  <a:pt x="369" y="178"/>
                  <a:pt x="369" y="178"/>
                  <a:pt x="369" y="179"/>
                </a:cubicBezTo>
                <a:cubicBezTo>
                  <a:pt x="369" y="179"/>
                  <a:pt x="369" y="178"/>
                  <a:pt x="369" y="179"/>
                </a:cubicBezTo>
                <a:cubicBezTo>
                  <a:pt x="370" y="179"/>
                  <a:pt x="370" y="178"/>
                  <a:pt x="371" y="178"/>
                </a:cubicBezTo>
                <a:cubicBezTo>
                  <a:pt x="371" y="178"/>
                  <a:pt x="371" y="178"/>
                  <a:pt x="371" y="178"/>
                </a:cubicBezTo>
                <a:cubicBezTo>
                  <a:pt x="371" y="178"/>
                  <a:pt x="371" y="178"/>
                  <a:pt x="371" y="178"/>
                </a:cubicBezTo>
                <a:cubicBezTo>
                  <a:pt x="371" y="177"/>
                  <a:pt x="371" y="178"/>
                  <a:pt x="371" y="177"/>
                </a:cubicBezTo>
                <a:cubicBezTo>
                  <a:pt x="371" y="177"/>
                  <a:pt x="371" y="177"/>
                  <a:pt x="371" y="177"/>
                </a:cubicBezTo>
                <a:cubicBezTo>
                  <a:pt x="371" y="177"/>
                  <a:pt x="371" y="177"/>
                  <a:pt x="371" y="178"/>
                </a:cubicBezTo>
                <a:cubicBezTo>
                  <a:pt x="371" y="178"/>
                  <a:pt x="371" y="177"/>
                  <a:pt x="371" y="177"/>
                </a:cubicBezTo>
                <a:cubicBezTo>
                  <a:pt x="371" y="177"/>
                  <a:pt x="372" y="178"/>
                  <a:pt x="372" y="178"/>
                </a:cubicBezTo>
                <a:cubicBezTo>
                  <a:pt x="372" y="177"/>
                  <a:pt x="372" y="177"/>
                  <a:pt x="372" y="177"/>
                </a:cubicBezTo>
                <a:cubicBezTo>
                  <a:pt x="372" y="177"/>
                  <a:pt x="373" y="177"/>
                  <a:pt x="372" y="176"/>
                </a:cubicBezTo>
                <a:cubicBezTo>
                  <a:pt x="372" y="176"/>
                  <a:pt x="372" y="177"/>
                  <a:pt x="372" y="176"/>
                </a:cubicBezTo>
                <a:cubicBezTo>
                  <a:pt x="372" y="176"/>
                  <a:pt x="372" y="177"/>
                  <a:pt x="372" y="177"/>
                </a:cubicBezTo>
                <a:cubicBezTo>
                  <a:pt x="372" y="177"/>
                  <a:pt x="372" y="177"/>
                  <a:pt x="372" y="176"/>
                </a:cubicBezTo>
                <a:cubicBezTo>
                  <a:pt x="372" y="177"/>
                  <a:pt x="372" y="177"/>
                  <a:pt x="372" y="177"/>
                </a:cubicBezTo>
                <a:cubicBezTo>
                  <a:pt x="371" y="176"/>
                  <a:pt x="371" y="176"/>
                  <a:pt x="371" y="176"/>
                </a:cubicBezTo>
                <a:cubicBezTo>
                  <a:pt x="371" y="177"/>
                  <a:pt x="370" y="177"/>
                  <a:pt x="370" y="178"/>
                </a:cubicBezTo>
                <a:cubicBezTo>
                  <a:pt x="370" y="178"/>
                  <a:pt x="370" y="178"/>
                  <a:pt x="369" y="178"/>
                </a:cubicBezTo>
                <a:cubicBezTo>
                  <a:pt x="369" y="178"/>
                  <a:pt x="369" y="177"/>
                  <a:pt x="369" y="177"/>
                </a:cubicBezTo>
                <a:cubicBezTo>
                  <a:pt x="369" y="177"/>
                  <a:pt x="369" y="177"/>
                  <a:pt x="369" y="177"/>
                </a:cubicBezTo>
                <a:cubicBezTo>
                  <a:pt x="370" y="177"/>
                  <a:pt x="370" y="177"/>
                  <a:pt x="370" y="176"/>
                </a:cubicBezTo>
                <a:cubicBezTo>
                  <a:pt x="370" y="176"/>
                  <a:pt x="369" y="177"/>
                  <a:pt x="369" y="176"/>
                </a:cubicBezTo>
                <a:cubicBezTo>
                  <a:pt x="369" y="176"/>
                  <a:pt x="369" y="177"/>
                  <a:pt x="369" y="177"/>
                </a:cubicBezTo>
                <a:cubicBezTo>
                  <a:pt x="369" y="177"/>
                  <a:pt x="369" y="177"/>
                  <a:pt x="369" y="177"/>
                </a:cubicBezTo>
                <a:cubicBezTo>
                  <a:pt x="368" y="177"/>
                  <a:pt x="369" y="177"/>
                  <a:pt x="368" y="177"/>
                </a:cubicBezTo>
                <a:cubicBezTo>
                  <a:pt x="368" y="177"/>
                  <a:pt x="368" y="177"/>
                  <a:pt x="368" y="177"/>
                </a:cubicBezTo>
                <a:cubicBezTo>
                  <a:pt x="368" y="177"/>
                  <a:pt x="368" y="177"/>
                  <a:pt x="368" y="177"/>
                </a:cubicBezTo>
                <a:cubicBezTo>
                  <a:pt x="368" y="178"/>
                  <a:pt x="367" y="178"/>
                  <a:pt x="367" y="178"/>
                </a:cubicBezTo>
                <a:cubicBezTo>
                  <a:pt x="367" y="177"/>
                  <a:pt x="367" y="177"/>
                  <a:pt x="366" y="177"/>
                </a:cubicBezTo>
                <a:cubicBezTo>
                  <a:pt x="367" y="176"/>
                  <a:pt x="367" y="176"/>
                  <a:pt x="368" y="177"/>
                </a:cubicBezTo>
                <a:cubicBezTo>
                  <a:pt x="368" y="176"/>
                  <a:pt x="368" y="176"/>
                  <a:pt x="369" y="176"/>
                </a:cubicBezTo>
                <a:cubicBezTo>
                  <a:pt x="369" y="176"/>
                  <a:pt x="369" y="176"/>
                  <a:pt x="369" y="175"/>
                </a:cubicBezTo>
                <a:cubicBezTo>
                  <a:pt x="369" y="175"/>
                  <a:pt x="370" y="175"/>
                  <a:pt x="370" y="176"/>
                </a:cubicBezTo>
                <a:cubicBezTo>
                  <a:pt x="371" y="175"/>
                  <a:pt x="372" y="175"/>
                  <a:pt x="373" y="175"/>
                </a:cubicBezTo>
                <a:cubicBezTo>
                  <a:pt x="373" y="176"/>
                  <a:pt x="373" y="176"/>
                  <a:pt x="373" y="177"/>
                </a:cubicBezTo>
                <a:cubicBezTo>
                  <a:pt x="374" y="176"/>
                  <a:pt x="375" y="175"/>
                  <a:pt x="376" y="176"/>
                </a:cubicBezTo>
                <a:cubicBezTo>
                  <a:pt x="376" y="176"/>
                  <a:pt x="376" y="176"/>
                  <a:pt x="376" y="177"/>
                </a:cubicBezTo>
                <a:cubicBezTo>
                  <a:pt x="376" y="176"/>
                  <a:pt x="376" y="176"/>
                  <a:pt x="376" y="176"/>
                </a:cubicBezTo>
                <a:cubicBezTo>
                  <a:pt x="376" y="176"/>
                  <a:pt x="376" y="176"/>
                  <a:pt x="376" y="175"/>
                </a:cubicBezTo>
                <a:cubicBezTo>
                  <a:pt x="376" y="175"/>
                  <a:pt x="376" y="176"/>
                  <a:pt x="376" y="176"/>
                </a:cubicBezTo>
                <a:cubicBezTo>
                  <a:pt x="375" y="175"/>
                  <a:pt x="376" y="174"/>
                  <a:pt x="375" y="173"/>
                </a:cubicBezTo>
                <a:cubicBezTo>
                  <a:pt x="376" y="173"/>
                  <a:pt x="377" y="173"/>
                  <a:pt x="377" y="173"/>
                </a:cubicBezTo>
                <a:cubicBezTo>
                  <a:pt x="377" y="173"/>
                  <a:pt x="377" y="173"/>
                  <a:pt x="377" y="172"/>
                </a:cubicBezTo>
                <a:cubicBezTo>
                  <a:pt x="377" y="172"/>
                  <a:pt x="377" y="172"/>
                  <a:pt x="377" y="172"/>
                </a:cubicBezTo>
                <a:cubicBezTo>
                  <a:pt x="377" y="172"/>
                  <a:pt x="377" y="172"/>
                  <a:pt x="377" y="172"/>
                </a:cubicBezTo>
                <a:cubicBezTo>
                  <a:pt x="377" y="172"/>
                  <a:pt x="377" y="172"/>
                  <a:pt x="377" y="172"/>
                </a:cubicBezTo>
                <a:cubicBezTo>
                  <a:pt x="377" y="172"/>
                  <a:pt x="377" y="172"/>
                  <a:pt x="378" y="172"/>
                </a:cubicBezTo>
                <a:cubicBezTo>
                  <a:pt x="378" y="172"/>
                  <a:pt x="377" y="172"/>
                  <a:pt x="377" y="172"/>
                </a:cubicBezTo>
                <a:cubicBezTo>
                  <a:pt x="377" y="171"/>
                  <a:pt x="378" y="171"/>
                  <a:pt x="378" y="170"/>
                </a:cubicBezTo>
                <a:cubicBezTo>
                  <a:pt x="378" y="171"/>
                  <a:pt x="379" y="171"/>
                  <a:pt x="379" y="171"/>
                </a:cubicBezTo>
                <a:cubicBezTo>
                  <a:pt x="379" y="171"/>
                  <a:pt x="379" y="171"/>
                  <a:pt x="379" y="170"/>
                </a:cubicBezTo>
                <a:cubicBezTo>
                  <a:pt x="379" y="170"/>
                  <a:pt x="379" y="170"/>
                  <a:pt x="379" y="170"/>
                </a:cubicBezTo>
                <a:cubicBezTo>
                  <a:pt x="379" y="171"/>
                  <a:pt x="379" y="171"/>
                  <a:pt x="379" y="171"/>
                </a:cubicBezTo>
                <a:cubicBezTo>
                  <a:pt x="380" y="171"/>
                  <a:pt x="380" y="171"/>
                  <a:pt x="380" y="171"/>
                </a:cubicBezTo>
                <a:cubicBezTo>
                  <a:pt x="380" y="171"/>
                  <a:pt x="380" y="171"/>
                  <a:pt x="380" y="171"/>
                </a:cubicBezTo>
                <a:cubicBezTo>
                  <a:pt x="381" y="171"/>
                  <a:pt x="380" y="171"/>
                  <a:pt x="380" y="172"/>
                </a:cubicBezTo>
                <a:cubicBezTo>
                  <a:pt x="381" y="172"/>
                  <a:pt x="381" y="172"/>
                  <a:pt x="382" y="171"/>
                </a:cubicBezTo>
                <a:cubicBezTo>
                  <a:pt x="382" y="171"/>
                  <a:pt x="381" y="172"/>
                  <a:pt x="382" y="172"/>
                </a:cubicBezTo>
                <a:cubicBezTo>
                  <a:pt x="382" y="172"/>
                  <a:pt x="382" y="171"/>
                  <a:pt x="383" y="171"/>
                </a:cubicBezTo>
                <a:cubicBezTo>
                  <a:pt x="383" y="171"/>
                  <a:pt x="383" y="171"/>
                  <a:pt x="382" y="171"/>
                </a:cubicBezTo>
                <a:cubicBezTo>
                  <a:pt x="383" y="170"/>
                  <a:pt x="383" y="170"/>
                  <a:pt x="383" y="170"/>
                </a:cubicBezTo>
                <a:cubicBezTo>
                  <a:pt x="384" y="170"/>
                  <a:pt x="385" y="170"/>
                  <a:pt x="386" y="169"/>
                </a:cubicBezTo>
                <a:cubicBezTo>
                  <a:pt x="386" y="169"/>
                  <a:pt x="386" y="169"/>
                  <a:pt x="386" y="168"/>
                </a:cubicBezTo>
                <a:cubicBezTo>
                  <a:pt x="387" y="168"/>
                  <a:pt x="387" y="168"/>
                  <a:pt x="387" y="169"/>
                </a:cubicBezTo>
                <a:cubicBezTo>
                  <a:pt x="387" y="169"/>
                  <a:pt x="387" y="169"/>
                  <a:pt x="387" y="169"/>
                </a:cubicBezTo>
                <a:cubicBezTo>
                  <a:pt x="387" y="169"/>
                  <a:pt x="387" y="169"/>
                  <a:pt x="388" y="169"/>
                </a:cubicBezTo>
                <a:cubicBezTo>
                  <a:pt x="388" y="169"/>
                  <a:pt x="388" y="169"/>
                  <a:pt x="388" y="169"/>
                </a:cubicBezTo>
                <a:cubicBezTo>
                  <a:pt x="388" y="169"/>
                  <a:pt x="388" y="169"/>
                  <a:pt x="388" y="168"/>
                </a:cubicBezTo>
                <a:cubicBezTo>
                  <a:pt x="388" y="168"/>
                  <a:pt x="388" y="168"/>
                  <a:pt x="389" y="168"/>
                </a:cubicBezTo>
                <a:cubicBezTo>
                  <a:pt x="388" y="168"/>
                  <a:pt x="388" y="168"/>
                  <a:pt x="388" y="167"/>
                </a:cubicBezTo>
                <a:cubicBezTo>
                  <a:pt x="388" y="167"/>
                  <a:pt x="388" y="167"/>
                  <a:pt x="388" y="167"/>
                </a:cubicBezTo>
                <a:cubicBezTo>
                  <a:pt x="388" y="167"/>
                  <a:pt x="388" y="167"/>
                  <a:pt x="388" y="168"/>
                </a:cubicBezTo>
                <a:cubicBezTo>
                  <a:pt x="387" y="168"/>
                  <a:pt x="387" y="167"/>
                  <a:pt x="387" y="167"/>
                </a:cubicBezTo>
                <a:cubicBezTo>
                  <a:pt x="387" y="168"/>
                  <a:pt x="387" y="168"/>
                  <a:pt x="387" y="168"/>
                </a:cubicBezTo>
                <a:cubicBezTo>
                  <a:pt x="387" y="168"/>
                  <a:pt x="387" y="168"/>
                  <a:pt x="387" y="168"/>
                </a:cubicBezTo>
                <a:cubicBezTo>
                  <a:pt x="387" y="168"/>
                  <a:pt x="387" y="168"/>
                  <a:pt x="387" y="167"/>
                </a:cubicBezTo>
                <a:cubicBezTo>
                  <a:pt x="387" y="167"/>
                  <a:pt x="387" y="167"/>
                  <a:pt x="387" y="167"/>
                </a:cubicBezTo>
                <a:cubicBezTo>
                  <a:pt x="386" y="167"/>
                  <a:pt x="386" y="167"/>
                  <a:pt x="385" y="167"/>
                </a:cubicBezTo>
                <a:cubicBezTo>
                  <a:pt x="385" y="167"/>
                  <a:pt x="386" y="167"/>
                  <a:pt x="386" y="167"/>
                </a:cubicBezTo>
                <a:cubicBezTo>
                  <a:pt x="386" y="167"/>
                  <a:pt x="386" y="167"/>
                  <a:pt x="386" y="167"/>
                </a:cubicBezTo>
                <a:cubicBezTo>
                  <a:pt x="386" y="167"/>
                  <a:pt x="386" y="167"/>
                  <a:pt x="386" y="167"/>
                </a:cubicBezTo>
                <a:cubicBezTo>
                  <a:pt x="386" y="167"/>
                  <a:pt x="386" y="166"/>
                  <a:pt x="386" y="166"/>
                </a:cubicBezTo>
                <a:cubicBezTo>
                  <a:pt x="386" y="166"/>
                  <a:pt x="386" y="166"/>
                  <a:pt x="386" y="166"/>
                </a:cubicBezTo>
                <a:cubicBezTo>
                  <a:pt x="386" y="166"/>
                  <a:pt x="386" y="166"/>
                  <a:pt x="386" y="166"/>
                </a:cubicBezTo>
                <a:cubicBezTo>
                  <a:pt x="386" y="166"/>
                  <a:pt x="386" y="166"/>
                  <a:pt x="386" y="166"/>
                </a:cubicBezTo>
                <a:cubicBezTo>
                  <a:pt x="387" y="166"/>
                  <a:pt x="386" y="167"/>
                  <a:pt x="387" y="167"/>
                </a:cubicBezTo>
                <a:cubicBezTo>
                  <a:pt x="387" y="167"/>
                  <a:pt x="387" y="167"/>
                  <a:pt x="388" y="166"/>
                </a:cubicBezTo>
                <a:cubicBezTo>
                  <a:pt x="388" y="167"/>
                  <a:pt x="388" y="167"/>
                  <a:pt x="388" y="167"/>
                </a:cubicBezTo>
                <a:cubicBezTo>
                  <a:pt x="388" y="167"/>
                  <a:pt x="388" y="167"/>
                  <a:pt x="388" y="167"/>
                </a:cubicBezTo>
                <a:cubicBezTo>
                  <a:pt x="388" y="166"/>
                  <a:pt x="389" y="167"/>
                  <a:pt x="389" y="166"/>
                </a:cubicBezTo>
                <a:cubicBezTo>
                  <a:pt x="390" y="166"/>
                  <a:pt x="389" y="167"/>
                  <a:pt x="390" y="167"/>
                </a:cubicBezTo>
                <a:cubicBezTo>
                  <a:pt x="390" y="166"/>
                  <a:pt x="391" y="166"/>
                  <a:pt x="392" y="167"/>
                </a:cubicBezTo>
                <a:cubicBezTo>
                  <a:pt x="392" y="167"/>
                  <a:pt x="392" y="167"/>
                  <a:pt x="392" y="167"/>
                </a:cubicBezTo>
                <a:cubicBezTo>
                  <a:pt x="392" y="167"/>
                  <a:pt x="392" y="167"/>
                  <a:pt x="392" y="167"/>
                </a:cubicBezTo>
                <a:cubicBezTo>
                  <a:pt x="392" y="167"/>
                  <a:pt x="392" y="167"/>
                  <a:pt x="392" y="167"/>
                </a:cubicBezTo>
                <a:cubicBezTo>
                  <a:pt x="393" y="166"/>
                  <a:pt x="393" y="167"/>
                  <a:pt x="393" y="166"/>
                </a:cubicBezTo>
                <a:cubicBezTo>
                  <a:pt x="394" y="167"/>
                  <a:pt x="393" y="167"/>
                  <a:pt x="393" y="167"/>
                </a:cubicBezTo>
                <a:cubicBezTo>
                  <a:pt x="394" y="167"/>
                  <a:pt x="394" y="167"/>
                  <a:pt x="395" y="167"/>
                </a:cubicBezTo>
                <a:cubicBezTo>
                  <a:pt x="395" y="166"/>
                  <a:pt x="395" y="166"/>
                  <a:pt x="395" y="166"/>
                </a:cubicBezTo>
                <a:cubicBezTo>
                  <a:pt x="396" y="166"/>
                  <a:pt x="396" y="165"/>
                  <a:pt x="396" y="164"/>
                </a:cubicBezTo>
                <a:cubicBezTo>
                  <a:pt x="397" y="164"/>
                  <a:pt x="396" y="165"/>
                  <a:pt x="397" y="165"/>
                </a:cubicBezTo>
                <a:cubicBezTo>
                  <a:pt x="397" y="165"/>
                  <a:pt x="397" y="164"/>
                  <a:pt x="398" y="165"/>
                </a:cubicBezTo>
                <a:cubicBezTo>
                  <a:pt x="398" y="164"/>
                  <a:pt x="398" y="164"/>
                  <a:pt x="398" y="164"/>
                </a:cubicBezTo>
                <a:cubicBezTo>
                  <a:pt x="399" y="164"/>
                  <a:pt x="398" y="165"/>
                  <a:pt x="398" y="165"/>
                </a:cubicBezTo>
                <a:cubicBezTo>
                  <a:pt x="398" y="166"/>
                  <a:pt x="397" y="165"/>
                  <a:pt x="397" y="166"/>
                </a:cubicBezTo>
                <a:cubicBezTo>
                  <a:pt x="398" y="166"/>
                  <a:pt x="399" y="166"/>
                  <a:pt x="399" y="165"/>
                </a:cubicBezTo>
                <a:cubicBezTo>
                  <a:pt x="399" y="165"/>
                  <a:pt x="399" y="166"/>
                  <a:pt x="400" y="166"/>
                </a:cubicBezTo>
                <a:cubicBezTo>
                  <a:pt x="400" y="165"/>
                  <a:pt x="401" y="164"/>
                  <a:pt x="402" y="165"/>
                </a:cubicBezTo>
                <a:cubicBezTo>
                  <a:pt x="402" y="165"/>
                  <a:pt x="402" y="164"/>
                  <a:pt x="402" y="164"/>
                </a:cubicBezTo>
                <a:cubicBezTo>
                  <a:pt x="402" y="164"/>
                  <a:pt x="402" y="164"/>
                  <a:pt x="403" y="164"/>
                </a:cubicBezTo>
                <a:cubicBezTo>
                  <a:pt x="403" y="164"/>
                  <a:pt x="404" y="164"/>
                  <a:pt x="404" y="163"/>
                </a:cubicBezTo>
                <a:cubicBezTo>
                  <a:pt x="403" y="164"/>
                  <a:pt x="402" y="163"/>
                  <a:pt x="402" y="164"/>
                </a:cubicBezTo>
                <a:cubicBezTo>
                  <a:pt x="402" y="164"/>
                  <a:pt x="402" y="164"/>
                  <a:pt x="402" y="163"/>
                </a:cubicBezTo>
                <a:cubicBezTo>
                  <a:pt x="402" y="163"/>
                  <a:pt x="402" y="163"/>
                  <a:pt x="402" y="163"/>
                </a:cubicBezTo>
                <a:cubicBezTo>
                  <a:pt x="402" y="163"/>
                  <a:pt x="402" y="163"/>
                  <a:pt x="402" y="163"/>
                </a:cubicBezTo>
                <a:cubicBezTo>
                  <a:pt x="402" y="163"/>
                  <a:pt x="402" y="163"/>
                  <a:pt x="401" y="163"/>
                </a:cubicBezTo>
                <a:cubicBezTo>
                  <a:pt x="401" y="162"/>
                  <a:pt x="402" y="162"/>
                  <a:pt x="402" y="162"/>
                </a:cubicBezTo>
                <a:cubicBezTo>
                  <a:pt x="402" y="162"/>
                  <a:pt x="402" y="163"/>
                  <a:pt x="402" y="163"/>
                </a:cubicBezTo>
                <a:cubicBezTo>
                  <a:pt x="403" y="163"/>
                  <a:pt x="403" y="162"/>
                  <a:pt x="403" y="162"/>
                </a:cubicBezTo>
                <a:cubicBezTo>
                  <a:pt x="403" y="162"/>
                  <a:pt x="402" y="162"/>
                  <a:pt x="402" y="162"/>
                </a:cubicBezTo>
                <a:cubicBezTo>
                  <a:pt x="402" y="162"/>
                  <a:pt x="401" y="162"/>
                  <a:pt x="401" y="162"/>
                </a:cubicBezTo>
                <a:cubicBezTo>
                  <a:pt x="401" y="162"/>
                  <a:pt x="401" y="162"/>
                  <a:pt x="400" y="162"/>
                </a:cubicBezTo>
                <a:cubicBezTo>
                  <a:pt x="400" y="162"/>
                  <a:pt x="400" y="162"/>
                  <a:pt x="400" y="163"/>
                </a:cubicBezTo>
                <a:cubicBezTo>
                  <a:pt x="401" y="163"/>
                  <a:pt x="401" y="162"/>
                  <a:pt x="401" y="163"/>
                </a:cubicBezTo>
                <a:cubicBezTo>
                  <a:pt x="401" y="163"/>
                  <a:pt x="400" y="163"/>
                  <a:pt x="400" y="163"/>
                </a:cubicBezTo>
                <a:cubicBezTo>
                  <a:pt x="400" y="163"/>
                  <a:pt x="400" y="162"/>
                  <a:pt x="399" y="162"/>
                </a:cubicBezTo>
                <a:cubicBezTo>
                  <a:pt x="400" y="163"/>
                  <a:pt x="399" y="163"/>
                  <a:pt x="398" y="163"/>
                </a:cubicBezTo>
                <a:cubicBezTo>
                  <a:pt x="398" y="163"/>
                  <a:pt x="398" y="162"/>
                  <a:pt x="398" y="162"/>
                </a:cubicBezTo>
                <a:cubicBezTo>
                  <a:pt x="398" y="162"/>
                  <a:pt x="397" y="162"/>
                  <a:pt x="397" y="162"/>
                </a:cubicBezTo>
                <a:cubicBezTo>
                  <a:pt x="396" y="161"/>
                  <a:pt x="395" y="162"/>
                  <a:pt x="395" y="161"/>
                </a:cubicBezTo>
                <a:cubicBezTo>
                  <a:pt x="394" y="162"/>
                  <a:pt x="394" y="162"/>
                  <a:pt x="394" y="162"/>
                </a:cubicBezTo>
                <a:cubicBezTo>
                  <a:pt x="393" y="162"/>
                  <a:pt x="394" y="162"/>
                  <a:pt x="394" y="162"/>
                </a:cubicBezTo>
                <a:cubicBezTo>
                  <a:pt x="393" y="161"/>
                  <a:pt x="393" y="162"/>
                  <a:pt x="392" y="161"/>
                </a:cubicBezTo>
                <a:cubicBezTo>
                  <a:pt x="392" y="162"/>
                  <a:pt x="392" y="162"/>
                  <a:pt x="392" y="162"/>
                </a:cubicBezTo>
                <a:cubicBezTo>
                  <a:pt x="392" y="163"/>
                  <a:pt x="391" y="162"/>
                  <a:pt x="392" y="163"/>
                </a:cubicBezTo>
                <a:cubicBezTo>
                  <a:pt x="392" y="163"/>
                  <a:pt x="391" y="162"/>
                  <a:pt x="391" y="162"/>
                </a:cubicBezTo>
                <a:cubicBezTo>
                  <a:pt x="391" y="162"/>
                  <a:pt x="391" y="162"/>
                  <a:pt x="391" y="162"/>
                </a:cubicBezTo>
                <a:cubicBezTo>
                  <a:pt x="390" y="161"/>
                  <a:pt x="390" y="162"/>
                  <a:pt x="389" y="162"/>
                </a:cubicBezTo>
                <a:cubicBezTo>
                  <a:pt x="389" y="163"/>
                  <a:pt x="388" y="161"/>
                  <a:pt x="388" y="163"/>
                </a:cubicBezTo>
                <a:cubicBezTo>
                  <a:pt x="388" y="162"/>
                  <a:pt x="387" y="162"/>
                  <a:pt x="387" y="162"/>
                </a:cubicBezTo>
                <a:cubicBezTo>
                  <a:pt x="387" y="162"/>
                  <a:pt x="388" y="161"/>
                  <a:pt x="388" y="162"/>
                </a:cubicBezTo>
                <a:cubicBezTo>
                  <a:pt x="388" y="161"/>
                  <a:pt x="390" y="161"/>
                  <a:pt x="391" y="161"/>
                </a:cubicBezTo>
                <a:cubicBezTo>
                  <a:pt x="391" y="161"/>
                  <a:pt x="391" y="161"/>
                  <a:pt x="391" y="160"/>
                </a:cubicBezTo>
                <a:cubicBezTo>
                  <a:pt x="390" y="161"/>
                  <a:pt x="387" y="159"/>
                  <a:pt x="386" y="162"/>
                </a:cubicBezTo>
                <a:cubicBezTo>
                  <a:pt x="386" y="162"/>
                  <a:pt x="385" y="162"/>
                  <a:pt x="385" y="162"/>
                </a:cubicBezTo>
                <a:cubicBezTo>
                  <a:pt x="385" y="162"/>
                  <a:pt x="386" y="162"/>
                  <a:pt x="386" y="161"/>
                </a:cubicBezTo>
                <a:cubicBezTo>
                  <a:pt x="386" y="161"/>
                  <a:pt x="386" y="161"/>
                  <a:pt x="386" y="161"/>
                </a:cubicBezTo>
                <a:cubicBezTo>
                  <a:pt x="386" y="161"/>
                  <a:pt x="386" y="161"/>
                  <a:pt x="386" y="161"/>
                </a:cubicBezTo>
                <a:cubicBezTo>
                  <a:pt x="387" y="161"/>
                  <a:pt x="387" y="161"/>
                  <a:pt x="387" y="160"/>
                </a:cubicBezTo>
                <a:cubicBezTo>
                  <a:pt x="387" y="160"/>
                  <a:pt x="387" y="160"/>
                  <a:pt x="387" y="160"/>
                </a:cubicBezTo>
                <a:cubicBezTo>
                  <a:pt x="387" y="160"/>
                  <a:pt x="387" y="160"/>
                  <a:pt x="388" y="161"/>
                </a:cubicBezTo>
                <a:cubicBezTo>
                  <a:pt x="388" y="160"/>
                  <a:pt x="388" y="160"/>
                  <a:pt x="389" y="160"/>
                </a:cubicBezTo>
                <a:cubicBezTo>
                  <a:pt x="389" y="160"/>
                  <a:pt x="389" y="159"/>
                  <a:pt x="389" y="159"/>
                </a:cubicBezTo>
                <a:cubicBezTo>
                  <a:pt x="389" y="159"/>
                  <a:pt x="389" y="159"/>
                  <a:pt x="389" y="158"/>
                </a:cubicBezTo>
                <a:cubicBezTo>
                  <a:pt x="390" y="159"/>
                  <a:pt x="389" y="159"/>
                  <a:pt x="389" y="159"/>
                </a:cubicBezTo>
                <a:cubicBezTo>
                  <a:pt x="390" y="160"/>
                  <a:pt x="390" y="159"/>
                  <a:pt x="391" y="159"/>
                </a:cubicBezTo>
                <a:cubicBezTo>
                  <a:pt x="391" y="159"/>
                  <a:pt x="391" y="159"/>
                  <a:pt x="390" y="159"/>
                </a:cubicBezTo>
                <a:cubicBezTo>
                  <a:pt x="391" y="158"/>
                  <a:pt x="392" y="159"/>
                  <a:pt x="393" y="158"/>
                </a:cubicBezTo>
                <a:cubicBezTo>
                  <a:pt x="394" y="158"/>
                  <a:pt x="395" y="157"/>
                  <a:pt x="396" y="158"/>
                </a:cubicBezTo>
                <a:cubicBezTo>
                  <a:pt x="396" y="157"/>
                  <a:pt x="397" y="157"/>
                  <a:pt x="397" y="157"/>
                </a:cubicBezTo>
                <a:cubicBezTo>
                  <a:pt x="397" y="156"/>
                  <a:pt x="397" y="156"/>
                  <a:pt x="397" y="156"/>
                </a:cubicBezTo>
                <a:cubicBezTo>
                  <a:pt x="397" y="155"/>
                  <a:pt x="397" y="155"/>
                  <a:pt x="396" y="155"/>
                </a:cubicBezTo>
                <a:cubicBezTo>
                  <a:pt x="396" y="156"/>
                  <a:pt x="396" y="155"/>
                  <a:pt x="396" y="156"/>
                </a:cubicBezTo>
                <a:cubicBezTo>
                  <a:pt x="395" y="157"/>
                  <a:pt x="395" y="156"/>
                  <a:pt x="394" y="157"/>
                </a:cubicBezTo>
                <a:cubicBezTo>
                  <a:pt x="394" y="157"/>
                  <a:pt x="395" y="156"/>
                  <a:pt x="395" y="155"/>
                </a:cubicBezTo>
                <a:cubicBezTo>
                  <a:pt x="394" y="155"/>
                  <a:pt x="393" y="156"/>
                  <a:pt x="393" y="155"/>
                </a:cubicBezTo>
                <a:cubicBezTo>
                  <a:pt x="393" y="155"/>
                  <a:pt x="392" y="156"/>
                  <a:pt x="391" y="156"/>
                </a:cubicBezTo>
                <a:cubicBezTo>
                  <a:pt x="393" y="155"/>
                  <a:pt x="394" y="153"/>
                  <a:pt x="394" y="152"/>
                </a:cubicBezTo>
                <a:cubicBezTo>
                  <a:pt x="396" y="151"/>
                  <a:pt x="397" y="149"/>
                  <a:pt x="397" y="147"/>
                </a:cubicBezTo>
                <a:cubicBezTo>
                  <a:pt x="397" y="147"/>
                  <a:pt x="397" y="147"/>
                  <a:pt x="396" y="146"/>
                </a:cubicBezTo>
                <a:cubicBezTo>
                  <a:pt x="397" y="146"/>
                  <a:pt x="397" y="146"/>
                  <a:pt x="397" y="145"/>
                </a:cubicBezTo>
                <a:cubicBezTo>
                  <a:pt x="397" y="145"/>
                  <a:pt x="396" y="146"/>
                  <a:pt x="396" y="145"/>
                </a:cubicBezTo>
                <a:cubicBezTo>
                  <a:pt x="396" y="147"/>
                  <a:pt x="394" y="145"/>
                  <a:pt x="394" y="147"/>
                </a:cubicBezTo>
                <a:cubicBezTo>
                  <a:pt x="394" y="147"/>
                  <a:pt x="394" y="146"/>
                  <a:pt x="393" y="146"/>
                </a:cubicBezTo>
                <a:cubicBezTo>
                  <a:pt x="393" y="146"/>
                  <a:pt x="392" y="147"/>
                  <a:pt x="391" y="147"/>
                </a:cubicBezTo>
                <a:cubicBezTo>
                  <a:pt x="392" y="146"/>
                  <a:pt x="392" y="146"/>
                  <a:pt x="392" y="144"/>
                </a:cubicBezTo>
                <a:cubicBezTo>
                  <a:pt x="392" y="145"/>
                  <a:pt x="391" y="145"/>
                  <a:pt x="390" y="146"/>
                </a:cubicBezTo>
                <a:cubicBezTo>
                  <a:pt x="389" y="145"/>
                  <a:pt x="389" y="146"/>
                  <a:pt x="389" y="145"/>
                </a:cubicBezTo>
                <a:cubicBezTo>
                  <a:pt x="389" y="146"/>
                  <a:pt x="389" y="146"/>
                  <a:pt x="389" y="146"/>
                </a:cubicBezTo>
                <a:cubicBezTo>
                  <a:pt x="389" y="146"/>
                  <a:pt x="389" y="146"/>
                  <a:pt x="389" y="146"/>
                </a:cubicBezTo>
                <a:cubicBezTo>
                  <a:pt x="389" y="146"/>
                  <a:pt x="388" y="146"/>
                  <a:pt x="388" y="146"/>
                </a:cubicBezTo>
                <a:cubicBezTo>
                  <a:pt x="387" y="146"/>
                  <a:pt x="388" y="146"/>
                  <a:pt x="388" y="147"/>
                </a:cubicBezTo>
                <a:cubicBezTo>
                  <a:pt x="388" y="147"/>
                  <a:pt x="388" y="147"/>
                  <a:pt x="388" y="147"/>
                </a:cubicBezTo>
                <a:cubicBezTo>
                  <a:pt x="386" y="148"/>
                  <a:pt x="385" y="149"/>
                  <a:pt x="383" y="150"/>
                </a:cubicBezTo>
                <a:cubicBezTo>
                  <a:pt x="383" y="151"/>
                  <a:pt x="383" y="151"/>
                  <a:pt x="382" y="150"/>
                </a:cubicBezTo>
                <a:cubicBezTo>
                  <a:pt x="382" y="151"/>
                  <a:pt x="382" y="151"/>
                  <a:pt x="383" y="151"/>
                </a:cubicBezTo>
                <a:cubicBezTo>
                  <a:pt x="382" y="151"/>
                  <a:pt x="382" y="152"/>
                  <a:pt x="382" y="152"/>
                </a:cubicBezTo>
                <a:cubicBezTo>
                  <a:pt x="381" y="151"/>
                  <a:pt x="380" y="153"/>
                  <a:pt x="380" y="155"/>
                </a:cubicBezTo>
                <a:cubicBezTo>
                  <a:pt x="379" y="154"/>
                  <a:pt x="380" y="153"/>
                  <a:pt x="380" y="153"/>
                </a:cubicBezTo>
                <a:cubicBezTo>
                  <a:pt x="380" y="153"/>
                  <a:pt x="379" y="153"/>
                  <a:pt x="379" y="152"/>
                </a:cubicBezTo>
                <a:cubicBezTo>
                  <a:pt x="379" y="151"/>
                  <a:pt x="379" y="152"/>
                  <a:pt x="379" y="151"/>
                </a:cubicBezTo>
                <a:cubicBezTo>
                  <a:pt x="379" y="150"/>
                  <a:pt x="379" y="152"/>
                  <a:pt x="379" y="151"/>
                </a:cubicBezTo>
                <a:cubicBezTo>
                  <a:pt x="378" y="152"/>
                  <a:pt x="379" y="152"/>
                  <a:pt x="378" y="152"/>
                </a:cubicBezTo>
                <a:cubicBezTo>
                  <a:pt x="378" y="152"/>
                  <a:pt x="378" y="153"/>
                  <a:pt x="378" y="152"/>
                </a:cubicBezTo>
                <a:cubicBezTo>
                  <a:pt x="378" y="152"/>
                  <a:pt x="378" y="151"/>
                  <a:pt x="378" y="151"/>
                </a:cubicBezTo>
                <a:cubicBezTo>
                  <a:pt x="378" y="151"/>
                  <a:pt x="378" y="151"/>
                  <a:pt x="378" y="150"/>
                </a:cubicBezTo>
                <a:cubicBezTo>
                  <a:pt x="378" y="152"/>
                  <a:pt x="379" y="150"/>
                  <a:pt x="380" y="150"/>
                </a:cubicBezTo>
                <a:cubicBezTo>
                  <a:pt x="380" y="150"/>
                  <a:pt x="380" y="151"/>
                  <a:pt x="380" y="151"/>
                </a:cubicBezTo>
                <a:cubicBezTo>
                  <a:pt x="381" y="150"/>
                  <a:pt x="381" y="149"/>
                  <a:pt x="381" y="148"/>
                </a:cubicBezTo>
                <a:cubicBezTo>
                  <a:pt x="381" y="148"/>
                  <a:pt x="381" y="148"/>
                  <a:pt x="382" y="148"/>
                </a:cubicBezTo>
                <a:cubicBezTo>
                  <a:pt x="381" y="149"/>
                  <a:pt x="381" y="149"/>
                  <a:pt x="381" y="150"/>
                </a:cubicBezTo>
                <a:cubicBezTo>
                  <a:pt x="381" y="150"/>
                  <a:pt x="382" y="149"/>
                  <a:pt x="382" y="148"/>
                </a:cubicBezTo>
                <a:cubicBezTo>
                  <a:pt x="382" y="148"/>
                  <a:pt x="382" y="148"/>
                  <a:pt x="382" y="148"/>
                </a:cubicBezTo>
                <a:cubicBezTo>
                  <a:pt x="382" y="148"/>
                  <a:pt x="382" y="148"/>
                  <a:pt x="382" y="148"/>
                </a:cubicBezTo>
                <a:cubicBezTo>
                  <a:pt x="383" y="148"/>
                  <a:pt x="383" y="148"/>
                  <a:pt x="384" y="147"/>
                </a:cubicBezTo>
                <a:cubicBezTo>
                  <a:pt x="384" y="147"/>
                  <a:pt x="384" y="148"/>
                  <a:pt x="384" y="148"/>
                </a:cubicBezTo>
                <a:cubicBezTo>
                  <a:pt x="384" y="148"/>
                  <a:pt x="384" y="148"/>
                  <a:pt x="384" y="147"/>
                </a:cubicBezTo>
                <a:cubicBezTo>
                  <a:pt x="385" y="148"/>
                  <a:pt x="385" y="148"/>
                  <a:pt x="385" y="148"/>
                </a:cubicBezTo>
                <a:cubicBezTo>
                  <a:pt x="385" y="147"/>
                  <a:pt x="386" y="147"/>
                  <a:pt x="386" y="147"/>
                </a:cubicBezTo>
                <a:cubicBezTo>
                  <a:pt x="387" y="147"/>
                  <a:pt x="387" y="147"/>
                  <a:pt x="387" y="147"/>
                </a:cubicBezTo>
                <a:cubicBezTo>
                  <a:pt x="388" y="147"/>
                  <a:pt x="387" y="147"/>
                  <a:pt x="387" y="146"/>
                </a:cubicBezTo>
                <a:cubicBezTo>
                  <a:pt x="387" y="146"/>
                  <a:pt x="387" y="146"/>
                  <a:pt x="387" y="146"/>
                </a:cubicBezTo>
                <a:cubicBezTo>
                  <a:pt x="386" y="146"/>
                  <a:pt x="385" y="147"/>
                  <a:pt x="384" y="147"/>
                </a:cubicBezTo>
                <a:cubicBezTo>
                  <a:pt x="384" y="146"/>
                  <a:pt x="384" y="146"/>
                  <a:pt x="385" y="146"/>
                </a:cubicBezTo>
                <a:cubicBezTo>
                  <a:pt x="384" y="145"/>
                  <a:pt x="383" y="147"/>
                  <a:pt x="383" y="147"/>
                </a:cubicBezTo>
                <a:cubicBezTo>
                  <a:pt x="383" y="146"/>
                  <a:pt x="384" y="145"/>
                  <a:pt x="385" y="145"/>
                </a:cubicBezTo>
                <a:cubicBezTo>
                  <a:pt x="386" y="144"/>
                  <a:pt x="387" y="143"/>
                  <a:pt x="388" y="144"/>
                </a:cubicBezTo>
                <a:cubicBezTo>
                  <a:pt x="390" y="141"/>
                  <a:pt x="393" y="140"/>
                  <a:pt x="395" y="138"/>
                </a:cubicBezTo>
                <a:cubicBezTo>
                  <a:pt x="394" y="137"/>
                  <a:pt x="394" y="138"/>
                  <a:pt x="393" y="137"/>
                </a:cubicBezTo>
                <a:cubicBezTo>
                  <a:pt x="392" y="137"/>
                  <a:pt x="391" y="138"/>
                  <a:pt x="391" y="137"/>
                </a:cubicBezTo>
                <a:cubicBezTo>
                  <a:pt x="390" y="137"/>
                  <a:pt x="391" y="137"/>
                  <a:pt x="390" y="138"/>
                </a:cubicBezTo>
                <a:cubicBezTo>
                  <a:pt x="390" y="137"/>
                  <a:pt x="389" y="138"/>
                  <a:pt x="389" y="138"/>
                </a:cubicBezTo>
                <a:cubicBezTo>
                  <a:pt x="388" y="137"/>
                  <a:pt x="389" y="137"/>
                  <a:pt x="389" y="136"/>
                </a:cubicBezTo>
                <a:cubicBezTo>
                  <a:pt x="389" y="136"/>
                  <a:pt x="389" y="136"/>
                  <a:pt x="390" y="137"/>
                </a:cubicBezTo>
                <a:cubicBezTo>
                  <a:pt x="390" y="137"/>
                  <a:pt x="391" y="137"/>
                  <a:pt x="391" y="136"/>
                </a:cubicBezTo>
                <a:cubicBezTo>
                  <a:pt x="391" y="136"/>
                  <a:pt x="390" y="135"/>
                  <a:pt x="391" y="135"/>
                </a:cubicBezTo>
                <a:cubicBezTo>
                  <a:pt x="391" y="136"/>
                  <a:pt x="392" y="134"/>
                  <a:pt x="393" y="135"/>
                </a:cubicBezTo>
                <a:cubicBezTo>
                  <a:pt x="393" y="135"/>
                  <a:pt x="393" y="136"/>
                  <a:pt x="393" y="135"/>
                </a:cubicBezTo>
                <a:cubicBezTo>
                  <a:pt x="393" y="136"/>
                  <a:pt x="394" y="135"/>
                  <a:pt x="395" y="135"/>
                </a:cubicBezTo>
                <a:cubicBezTo>
                  <a:pt x="395" y="134"/>
                  <a:pt x="395" y="135"/>
                  <a:pt x="394" y="135"/>
                </a:cubicBezTo>
                <a:cubicBezTo>
                  <a:pt x="394" y="134"/>
                  <a:pt x="395" y="135"/>
                  <a:pt x="395" y="134"/>
                </a:cubicBezTo>
                <a:cubicBezTo>
                  <a:pt x="395" y="134"/>
                  <a:pt x="395" y="134"/>
                  <a:pt x="395" y="133"/>
                </a:cubicBezTo>
                <a:cubicBezTo>
                  <a:pt x="395" y="133"/>
                  <a:pt x="395" y="133"/>
                  <a:pt x="394" y="133"/>
                </a:cubicBezTo>
                <a:cubicBezTo>
                  <a:pt x="395" y="133"/>
                  <a:pt x="395" y="133"/>
                  <a:pt x="395" y="132"/>
                </a:cubicBezTo>
                <a:cubicBezTo>
                  <a:pt x="396" y="133"/>
                  <a:pt x="396" y="133"/>
                  <a:pt x="397" y="133"/>
                </a:cubicBezTo>
                <a:cubicBezTo>
                  <a:pt x="397" y="134"/>
                  <a:pt x="396" y="133"/>
                  <a:pt x="396" y="134"/>
                </a:cubicBezTo>
                <a:cubicBezTo>
                  <a:pt x="396" y="134"/>
                  <a:pt x="396" y="134"/>
                  <a:pt x="397" y="134"/>
                </a:cubicBezTo>
                <a:cubicBezTo>
                  <a:pt x="396" y="134"/>
                  <a:pt x="397" y="133"/>
                  <a:pt x="398" y="133"/>
                </a:cubicBezTo>
                <a:cubicBezTo>
                  <a:pt x="398" y="133"/>
                  <a:pt x="398" y="133"/>
                  <a:pt x="398" y="133"/>
                </a:cubicBezTo>
                <a:cubicBezTo>
                  <a:pt x="398" y="134"/>
                  <a:pt x="398" y="133"/>
                  <a:pt x="399" y="134"/>
                </a:cubicBezTo>
                <a:cubicBezTo>
                  <a:pt x="399" y="133"/>
                  <a:pt x="398" y="133"/>
                  <a:pt x="398" y="133"/>
                </a:cubicBezTo>
                <a:cubicBezTo>
                  <a:pt x="399" y="132"/>
                  <a:pt x="400" y="133"/>
                  <a:pt x="401" y="132"/>
                </a:cubicBezTo>
                <a:cubicBezTo>
                  <a:pt x="401" y="131"/>
                  <a:pt x="400" y="132"/>
                  <a:pt x="400" y="132"/>
                </a:cubicBezTo>
                <a:cubicBezTo>
                  <a:pt x="400" y="132"/>
                  <a:pt x="400" y="132"/>
                  <a:pt x="399" y="132"/>
                </a:cubicBezTo>
                <a:cubicBezTo>
                  <a:pt x="400" y="132"/>
                  <a:pt x="400" y="131"/>
                  <a:pt x="401" y="131"/>
                </a:cubicBezTo>
                <a:cubicBezTo>
                  <a:pt x="400" y="130"/>
                  <a:pt x="400" y="130"/>
                  <a:pt x="400" y="131"/>
                </a:cubicBezTo>
                <a:cubicBezTo>
                  <a:pt x="399" y="131"/>
                  <a:pt x="400" y="130"/>
                  <a:pt x="399" y="130"/>
                </a:cubicBezTo>
                <a:cubicBezTo>
                  <a:pt x="400" y="130"/>
                  <a:pt x="400" y="129"/>
                  <a:pt x="400" y="129"/>
                </a:cubicBezTo>
                <a:cubicBezTo>
                  <a:pt x="399" y="129"/>
                  <a:pt x="399" y="129"/>
                  <a:pt x="400" y="130"/>
                </a:cubicBezTo>
                <a:cubicBezTo>
                  <a:pt x="400" y="130"/>
                  <a:pt x="399" y="130"/>
                  <a:pt x="399" y="130"/>
                </a:cubicBezTo>
                <a:cubicBezTo>
                  <a:pt x="399" y="130"/>
                  <a:pt x="399" y="130"/>
                  <a:pt x="399" y="131"/>
                </a:cubicBezTo>
                <a:cubicBezTo>
                  <a:pt x="398" y="131"/>
                  <a:pt x="397" y="131"/>
                  <a:pt x="397" y="132"/>
                </a:cubicBezTo>
                <a:cubicBezTo>
                  <a:pt x="395" y="131"/>
                  <a:pt x="395" y="132"/>
                  <a:pt x="394" y="132"/>
                </a:cubicBezTo>
                <a:cubicBezTo>
                  <a:pt x="394" y="131"/>
                  <a:pt x="395" y="131"/>
                  <a:pt x="395" y="130"/>
                </a:cubicBezTo>
                <a:cubicBezTo>
                  <a:pt x="394" y="131"/>
                  <a:pt x="393" y="130"/>
                  <a:pt x="392" y="132"/>
                </a:cubicBezTo>
                <a:cubicBezTo>
                  <a:pt x="391" y="132"/>
                  <a:pt x="391" y="131"/>
                  <a:pt x="390" y="132"/>
                </a:cubicBezTo>
                <a:cubicBezTo>
                  <a:pt x="390" y="132"/>
                  <a:pt x="390" y="131"/>
                  <a:pt x="390" y="131"/>
                </a:cubicBezTo>
                <a:cubicBezTo>
                  <a:pt x="390" y="130"/>
                  <a:pt x="390" y="131"/>
                  <a:pt x="390" y="131"/>
                </a:cubicBezTo>
                <a:cubicBezTo>
                  <a:pt x="390" y="131"/>
                  <a:pt x="389" y="132"/>
                  <a:pt x="390" y="132"/>
                </a:cubicBezTo>
                <a:cubicBezTo>
                  <a:pt x="389" y="132"/>
                  <a:pt x="388" y="133"/>
                  <a:pt x="387" y="133"/>
                </a:cubicBezTo>
                <a:cubicBezTo>
                  <a:pt x="388" y="132"/>
                  <a:pt x="389" y="131"/>
                  <a:pt x="389" y="131"/>
                </a:cubicBezTo>
                <a:cubicBezTo>
                  <a:pt x="388" y="130"/>
                  <a:pt x="388" y="132"/>
                  <a:pt x="387" y="133"/>
                </a:cubicBezTo>
                <a:cubicBezTo>
                  <a:pt x="387" y="132"/>
                  <a:pt x="386" y="132"/>
                  <a:pt x="385" y="133"/>
                </a:cubicBezTo>
                <a:cubicBezTo>
                  <a:pt x="385" y="133"/>
                  <a:pt x="386" y="133"/>
                  <a:pt x="386" y="133"/>
                </a:cubicBezTo>
                <a:cubicBezTo>
                  <a:pt x="385" y="133"/>
                  <a:pt x="385" y="133"/>
                  <a:pt x="385" y="133"/>
                </a:cubicBezTo>
                <a:cubicBezTo>
                  <a:pt x="385" y="133"/>
                  <a:pt x="385" y="133"/>
                  <a:pt x="385" y="133"/>
                </a:cubicBezTo>
                <a:cubicBezTo>
                  <a:pt x="384" y="133"/>
                  <a:pt x="383" y="134"/>
                  <a:pt x="382" y="134"/>
                </a:cubicBezTo>
                <a:cubicBezTo>
                  <a:pt x="382" y="134"/>
                  <a:pt x="382" y="134"/>
                  <a:pt x="382" y="134"/>
                </a:cubicBezTo>
                <a:cubicBezTo>
                  <a:pt x="383" y="133"/>
                  <a:pt x="383" y="133"/>
                  <a:pt x="384" y="132"/>
                </a:cubicBezTo>
                <a:cubicBezTo>
                  <a:pt x="383" y="132"/>
                  <a:pt x="383" y="132"/>
                  <a:pt x="382" y="132"/>
                </a:cubicBezTo>
                <a:cubicBezTo>
                  <a:pt x="383" y="132"/>
                  <a:pt x="384" y="131"/>
                  <a:pt x="386" y="131"/>
                </a:cubicBezTo>
                <a:cubicBezTo>
                  <a:pt x="385" y="130"/>
                  <a:pt x="386" y="130"/>
                  <a:pt x="387" y="130"/>
                </a:cubicBezTo>
                <a:cubicBezTo>
                  <a:pt x="387" y="131"/>
                  <a:pt x="386" y="130"/>
                  <a:pt x="386" y="131"/>
                </a:cubicBezTo>
                <a:cubicBezTo>
                  <a:pt x="387" y="131"/>
                  <a:pt x="387" y="130"/>
                  <a:pt x="388" y="129"/>
                </a:cubicBezTo>
                <a:cubicBezTo>
                  <a:pt x="388" y="130"/>
                  <a:pt x="388" y="130"/>
                  <a:pt x="388" y="130"/>
                </a:cubicBezTo>
                <a:cubicBezTo>
                  <a:pt x="388" y="129"/>
                  <a:pt x="390" y="128"/>
                  <a:pt x="391" y="128"/>
                </a:cubicBezTo>
                <a:cubicBezTo>
                  <a:pt x="391" y="127"/>
                  <a:pt x="392" y="127"/>
                  <a:pt x="393" y="127"/>
                </a:cubicBezTo>
                <a:cubicBezTo>
                  <a:pt x="393" y="126"/>
                  <a:pt x="392" y="127"/>
                  <a:pt x="392" y="127"/>
                </a:cubicBezTo>
                <a:cubicBezTo>
                  <a:pt x="392" y="126"/>
                  <a:pt x="394" y="124"/>
                  <a:pt x="396" y="125"/>
                </a:cubicBezTo>
                <a:cubicBezTo>
                  <a:pt x="396" y="123"/>
                  <a:pt x="400" y="123"/>
                  <a:pt x="399" y="120"/>
                </a:cubicBezTo>
                <a:cubicBezTo>
                  <a:pt x="400" y="120"/>
                  <a:pt x="400" y="119"/>
                  <a:pt x="401" y="119"/>
                </a:cubicBezTo>
                <a:cubicBezTo>
                  <a:pt x="401" y="120"/>
                  <a:pt x="401" y="120"/>
                  <a:pt x="401" y="120"/>
                </a:cubicBezTo>
                <a:cubicBezTo>
                  <a:pt x="403" y="119"/>
                  <a:pt x="404" y="116"/>
                  <a:pt x="403" y="114"/>
                </a:cubicBezTo>
                <a:cubicBezTo>
                  <a:pt x="403" y="114"/>
                  <a:pt x="402" y="113"/>
                  <a:pt x="402" y="113"/>
                </a:cubicBezTo>
                <a:cubicBezTo>
                  <a:pt x="401" y="112"/>
                  <a:pt x="399" y="113"/>
                  <a:pt x="398" y="111"/>
                </a:cubicBezTo>
                <a:cubicBezTo>
                  <a:pt x="398" y="112"/>
                  <a:pt x="397" y="112"/>
                  <a:pt x="397" y="113"/>
                </a:cubicBezTo>
                <a:cubicBezTo>
                  <a:pt x="397" y="113"/>
                  <a:pt x="397" y="113"/>
                  <a:pt x="397" y="112"/>
                </a:cubicBezTo>
                <a:cubicBezTo>
                  <a:pt x="398" y="113"/>
                  <a:pt x="398" y="113"/>
                  <a:pt x="397" y="113"/>
                </a:cubicBezTo>
                <a:cubicBezTo>
                  <a:pt x="397" y="113"/>
                  <a:pt x="396" y="113"/>
                  <a:pt x="396" y="113"/>
                </a:cubicBezTo>
                <a:cubicBezTo>
                  <a:pt x="396" y="113"/>
                  <a:pt x="396" y="112"/>
                  <a:pt x="396" y="112"/>
                </a:cubicBezTo>
                <a:cubicBezTo>
                  <a:pt x="396" y="112"/>
                  <a:pt x="395" y="112"/>
                  <a:pt x="396" y="112"/>
                </a:cubicBezTo>
                <a:cubicBezTo>
                  <a:pt x="394" y="111"/>
                  <a:pt x="393" y="113"/>
                  <a:pt x="392" y="114"/>
                </a:cubicBezTo>
                <a:cubicBezTo>
                  <a:pt x="390" y="113"/>
                  <a:pt x="390" y="115"/>
                  <a:pt x="389" y="117"/>
                </a:cubicBezTo>
                <a:cubicBezTo>
                  <a:pt x="388" y="117"/>
                  <a:pt x="388" y="117"/>
                  <a:pt x="388" y="117"/>
                </a:cubicBezTo>
                <a:cubicBezTo>
                  <a:pt x="388" y="117"/>
                  <a:pt x="388" y="117"/>
                  <a:pt x="388" y="117"/>
                </a:cubicBezTo>
                <a:cubicBezTo>
                  <a:pt x="388" y="117"/>
                  <a:pt x="388" y="117"/>
                  <a:pt x="388" y="117"/>
                </a:cubicBezTo>
                <a:cubicBezTo>
                  <a:pt x="388" y="115"/>
                  <a:pt x="390" y="114"/>
                  <a:pt x="390" y="113"/>
                </a:cubicBezTo>
                <a:cubicBezTo>
                  <a:pt x="389" y="113"/>
                  <a:pt x="389" y="113"/>
                  <a:pt x="389" y="113"/>
                </a:cubicBezTo>
                <a:cubicBezTo>
                  <a:pt x="387" y="115"/>
                  <a:pt x="386" y="115"/>
                  <a:pt x="385" y="116"/>
                </a:cubicBezTo>
                <a:cubicBezTo>
                  <a:pt x="384" y="116"/>
                  <a:pt x="384" y="116"/>
                  <a:pt x="384" y="116"/>
                </a:cubicBezTo>
                <a:cubicBezTo>
                  <a:pt x="384" y="116"/>
                  <a:pt x="384" y="116"/>
                  <a:pt x="384" y="116"/>
                </a:cubicBezTo>
                <a:cubicBezTo>
                  <a:pt x="384" y="116"/>
                  <a:pt x="384" y="116"/>
                  <a:pt x="384" y="116"/>
                </a:cubicBezTo>
                <a:cubicBezTo>
                  <a:pt x="385" y="116"/>
                  <a:pt x="386" y="115"/>
                  <a:pt x="386" y="114"/>
                </a:cubicBezTo>
                <a:cubicBezTo>
                  <a:pt x="385" y="113"/>
                  <a:pt x="385" y="114"/>
                  <a:pt x="385" y="114"/>
                </a:cubicBezTo>
                <a:cubicBezTo>
                  <a:pt x="385" y="114"/>
                  <a:pt x="385" y="114"/>
                  <a:pt x="384" y="114"/>
                </a:cubicBezTo>
                <a:cubicBezTo>
                  <a:pt x="384" y="115"/>
                  <a:pt x="385" y="115"/>
                  <a:pt x="385" y="115"/>
                </a:cubicBezTo>
                <a:cubicBezTo>
                  <a:pt x="384" y="115"/>
                  <a:pt x="382" y="116"/>
                  <a:pt x="383" y="118"/>
                </a:cubicBezTo>
                <a:cubicBezTo>
                  <a:pt x="383" y="118"/>
                  <a:pt x="383" y="118"/>
                  <a:pt x="383" y="118"/>
                </a:cubicBezTo>
                <a:cubicBezTo>
                  <a:pt x="383" y="117"/>
                  <a:pt x="383" y="117"/>
                  <a:pt x="383" y="117"/>
                </a:cubicBezTo>
                <a:cubicBezTo>
                  <a:pt x="383" y="117"/>
                  <a:pt x="382" y="117"/>
                  <a:pt x="382" y="117"/>
                </a:cubicBezTo>
                <a:cubicBezTo>
                  <a:pt x="382" y="117"/>
                  <a:pt x="383" y="117"/>
                  <a:pt x="382" y="116"/>
                </a:cubicBezTo>
                <a:cubicBezTo>
                  <a:pt x="382" y="116"/>
                  <a:pt x="382" y="117"/>
                  <a:pt x="382" y="118"/>
                </a:cubicBezTo>
                <a:cubicBezTo>
                  <a:pt x="382" y="118"/>
                  <a:pt x="382" y="118"/>
                  <a:pt x="382" y="118"/>
                </a:cubicBezTo>
                <a:cubicBezTo>
                  <a:pt x="382" y="118"/>
                  <a:pt x="381" y="117"/>
                  <a:pt x="381" y="117"/>
                </a:cubicBezTo>
                <a:cubicBezTo>
                  <a:pt x="381" y="117"/>
                  <a:pt x="381" y="117"/>
                  <a:pt x="381" y="117"/>
                </a:cubicBezTo>
                <a:cubicBezTo>
                  <a:pt x="381" y="117"/>
                  <a:pt x="380" y="116"/>
                  <a:pt x="380" y="117"/>
                </a:cubicBezTo>
                <a:cubicBezTo>
                  <a:pt x="379" y="116"/>
                  <a:pt x="378" y="117"/>
                  <a:pt x="378" y="116"/>
                </a:cubicBezTo>
                <a:cubicBezTo>
                  <a:pt x="377" y="117"/>
                  <a:pt x="377" y="117"/>
                  <a:pt x="377" y="117"/>
                </a:cubicBezTo>
                <a:cubicBezTo>
                  <a:pt x="377" y="117"/>
                  <a:pt x="377" y="117"/>
                  <a:pt x="377" y="117"/>
                </a:cubicBezTo>
                <a:cubicBezTo>
                  <a:pt x="377" y="117"/>
                  <a:pt x="377" y="117"/>
                  <a:pt x="377" y="117"/>
                </a:cubicBezTo>
                <a:cubicBezTo>
                  <a:pt x="376" y="116"/>
                  <a:pt x="376" y="117"/>
                  <a:pt x="375" y="117"/>
                </a:cubicBezTo>
                <a:cubicBezTo>
                  <a:pt x="375" y="117"/>
                  <a:pt x="375" y="117"/>
                  <a:pt x="376" y="117"/>
                </a:cubicBezTo>
                <a:cubicBezTo>
                  <a:pt x="375" y="117"/>
                  <a:pt x="375" y="117"/>
                  <a:pt x="375" y="117"/>
                </a:cubicBezTo>
                <a:cubicBezTo>
                  <a:pt x="375" y="117"/>
                  <a:pt x="375" y="117"/>
                  <a:pt x="375" y="117"/>
                </a:cubicBezTo>
                <a:cubicBezTo>
                  <a:pt x="375" y="117"/>
                  <a:pt x="374" y="117"/>
                  <a:pt x="374" y="118"/>
                </a:cubicBezTo>
                <a:cubicBezTo>
                  <a:pt x="374" y="117"/>
                  <a:pt x="374" y="117"/>
                  <a:pt x="374" y="117"/>
                </a:cubicBezTo>
                <a:cubicBezTo>
                  <a:pt x="374" y="117"/>
                  <a:pt x="374" y="117"/>
                  <a:pt x="373" y="117"/>
                </a:cubicBezTo>
                <a:cubicBezTo>
                  <a:pt x="373" y="117"/>
                  <a:pt x="373" y="117"/>
                  <a:pt x="373" y="116"/>
                </a:cubicBezTo>
                <a:cubicBezTo>
                  <a:pt x="373" y="116"/>
                  <a:pt x="374" y="117"/>
                  <a:pt x="374" y="117"/>
                </a:cubicBezTo>
                <a:cubicBezTo>
                  <a:pt x="374" y="116"/>
                  <a:pt x="374" y="116"/>
                  <a:pt x="374" y="115"/>
                </a:cubicBezTo>
                <a:cubicBezTo>
                  <a:pt x="373" y="117"/>
                  <a:pt x="370" y="115"/>
                  <a:pt x="370" y="117"/>
                </a:cubicBezTo>
                <a:cubicBezTo>
                  <a:pt x="369" y="117"/>
                  <a:pt x="369" y="117"/>
                  <a:pt x="369" y="117"/>
                </a:cubicBezTo>
                <a:cubicBezTo>
                  <a:pt x="368" y="117"/>
                  <a:pt x="369" y="117"/>
                  <a:pt x="369" y="116"/>
                </a:cubicBezTo>
                <a:cubicBezTo>
                  <a:pt x="368" y="116"/>
                  <a:pt x="368" y="117"/>
                  <a:pt x="368" y="116"/>
                </a:cubicBezTo>
                <a:cubicBezTo>
                  <a:pt x="368" y="116"/>
                  <a:pt x="368" y="116"/>
                  <a:pt x="368" y="116"/>
                </a:cubicBezTo>
                <a:cubicBezTo>
                  <a:pt x="368" y="117"/>
                  <a:pt x="368" y="117"/>
                  <a:pt x="367" y="117"/>
                </a:cubicBezTo>
                <a:cubicBezTo>
                  <a:pt x="367" y="117"/>
                  <a:pt x="366" y="118"/>
                  <a:pt x="365" y="118"/>
                </a:cubicBezTo>
                <a:cubicBezTo>
                  <a:pt x="365" y="118"/>
                  <a:pt x="365" y="118"/>
                  <a:pt x="365" y="118"/>
                </a:cubicBezTo>
                <a:cubicBezTo>
                  <a:pt x="365" y="118"/>
                  <a:pt x="365" y="118"/>
                  <a:pt x="365" y="118"/>
                </a:cubicBezTo>
                <a:cubicBezTo>
                  <a:pt x="364" y="119"/>
                  <a:pt x="363" y="119"/>
                  <a:pt x="363" y="119"/>
                </a:cubicBezTo>
                <a:cubicBezTo>
                  <a:pt x="363" y="119"/>
                  <a:pt x="363" y="119"/>
                  <a:pt x="363" y="120"/>
                </a:cubicBezTo>
                <a:cubicBezTo>
                  <a:pt x="363" y="120"/>
                  <a:pt x="363" y="120"/>
                  <a:pt x="363" y="120"/>
                </a:cubicBezTo>
                <a:cubicBezTo>
                  <a:pt x="363" y="119"/>
                  <a:pt x="361" y="119"/>
                  <a:pt x="361" y="119"/>
                </a:cubicBezTo>
                <a:cubicBezTo>
                  <a:pt x="361" y="119"/>
                  <a:pt x="363" y="119"/>
                  <a:pt x="363" y="118"/>
                </a:cubicBezTo>
                <a:cubicBezTo>
                  <a:pt x="364" y="117"/>
                  <a:pt x="365" y="118"/>
                  <a:pt x="365" y="117"/>
                </a:cubicBezTo>
                <a:cubicBezTo>
                  <a:pt x="365" y="116"/>
                  <a:pt x="364" y="117"/>
                  <a:pt x="364" y="117"/>
                </a:cubicBezTo>
                <a:cubicBezTo>
                  <a:pt x="364" y="117"/>
                  <a:pt x="364" y="117"/>
                  <a:pt x="365" y="116"/>
                </a:cubicBezTo>
                <a:cubicBezTo>
                  <a:pt x="365" y="117"/>
                  <a:pt x="365" y="116"/>
                  <a:pt x="366" y="117"/>
                </a:cubicBezTo>
                <a:cubicBezTo>
                  <a:pt x="366" y="116"/>
                  <a:pt x="366" y="116"/>
                  <a:pt x="366" y="115"/>
                </a:cubicBezTo>
                <a:cubicBezTo>
                  <a:pt x="366" y="115"/>
                  <a:pt x="366" y="116"/>
                  <a:pt x="367" y="116"/>
                </a:cubicBezTo>
                <a:cubicBezTo>
                  <a:pt x="367" y="116"/>
                  <a:pt x="367" y="116"/>
                  <a:pt x="367" y="115"/>
                </a:cubicBezTo>
                <a:cubicBezTo>
                  <a:pt x="368" y="115"/>
                  <a:pt x="368" y="115"/>
                  <a:pt x="368" y="116"/>
                </a:cubicBezTo>
                <a:cubicBezTo>
                  <a:pt x="368" y="115"/>
                  <a:pt x="368" y="115"/>
                  <a:pt x="369" y="115"/>
                </a:cubicBezTo>
                <a:cubicBezTo>
                  <a:pt x="369" y="115"/>
                  <a:pt x="370" y="115"/>
                  <a:pt x="370" y="114"/>
                </a:cubicBezTo>
                <a:cubicBezTo>
                  <a:pt x="371" y="114"/>
                  <a:pt x="371" y="115"/>
                  <a:pt x="371" y="115"/>
                </a:cubicBezTo>
                <a:cubicBezTo>
                  <a:pt x="370" y="116"/>
                  <a:pt x="369" y="115"/>
                  <a:pt x="369" y="116"/>
                </a:cubicBezTo>
                <a:cubicBezTo>
                  <a:pt x="370" y="116"/>
                  <a:pt x="370" y="116"/>
                  <a:pt x="370" y="115"/>
                </a:cubicBezTo>
                <a:cubicBezTo>
                  <a:pt x="370" y="116"/>
                  <a:pt x="370" y="116"/>
                  <a:pt x="371" y="116"/>
                </a:cubicBezTo>
                <a:cubicBezTo>
                  <a:pt x="371" y="115"/>
                  <a:pt x="371" y="115"/>
                  <a:pt x="372" y="115"/>
                </a:cubicBezTo>
                <a:cubicBezTo>
                  <a:pt x="372" y="115"/>
                  <a:pt x="371" y="114"/>
                  <a:pt x="372" y="114"/>
                </a:cubicBezTo>
                <a:cubicBezTo>
                  <a:pt x="372" y="114"/>
                  <a:pt x="372" y="114"/>
                  <a:pt x="372" y="113"/>
                </a:cubicBezTo>
                <a:cubicBezTo>
                  <a:pt x="373" y="114"/>
                  <a:pt x="372" y="114"/>
                  <a:pt x="372" y="114"/>
                </a:cubicBezTo>
                <a:cubicBezTo>
                  <a:pt x="373" y="115"/>
                  <a:pt x="373" y="114"/>
                  <a:pt x="374" y="115"/>
                </a:cubicBezTo>
                <a:cubicBezTo>
                  <a:pt x="374" y="114"/>
                  <a:pt x="374" y="114"/>
                  <a:pt x="373" y="114"/>
                </a:cubicBezTo>
                <a:cubicBezTo>
                  <a:pt x="374" y="114"/>
                  <a:pt x="375" y="114"/>
                  <a:pt x="376" y="113"/>
                </a:cubicBezTo>
                <a:cubicBezTo>
                  <a:pt x="377" y="113"/>
                  <a:pt x="378" y="112"/>
                  <a:pt x="379" y="113"/>
                </a:cubicBezTo>
                <a:cubicBezTo>
                  <a:pt x="379" y="112"/>
                  <a:pt x="380" y="112"/>
                  <a:pt x="380" y="112"/>
                </a:cubicBezTo>
                <a:cubicBezTo>
                  <a:pt x="380" y="111"/>
                  <a:pt x="380" y="111"/>
                  <a:pt x="380" y="111"/>
                </a:cubicBezTo>
                <a:cubicBezTo>
                  <a:pt x="379" y="110"/>
                  <a:pt x="379" y="110"/>
                  <a:pt x="379" y="110"/>
                </a:cubicBezTo>
                <a:cubicBezTo>
                  <a:pt x="379" y="111"/>
                  <a:pt x="379" y="110"/>
                  <a:pt x="379" y="111"/>
                </a:cubicBezTo>
                <a:cubicBezTo>
                  <a:pt x="378" y="111"/>
                  <a:pt x="378" y="111"/>
                  <a:pt x="377" y="112"/>
                </a:cubicBezTo>
                <a:cubicBezTo>
                  <a:pt x="377" y="112"/>
                  <a:pt x="377" y="111"/>
                  <a:pt x="377" y="110"/>
                </a:cubicBezTo>
                <a:cubicBezTo>
                  <a:pt x="377" y="110"/>
                  <a:pt x="376" y="111"/>
                  <a:pt x="376" y="110"/>
                </a:cubicBezTo>
                <a:cubicBezTo>
                  <a:pt x="375" y="110"/>
                  <a:pt x="375" y="112"/>
                  <a:pt x="374" y="111"/>
                </a:cubicBezTo>
                <a:cubicBezTo>
                  <a:pt x="374" y="110"/>
                  <a:pt x="374" y="110"/>
                  <a:pt x="375" y="110"/>
                </a:cubicBezTo>
                <a:cubicBezTo>
                  <a:pt x="374" y="110"/>
                  <a:pt x="374" y="110"/>
                  <a:pt x="374" y="110"/>
                </a:cubicBezTo>
                <a:cubicBezTo>
                  <a:pt x="374" y="110"/>
                  <a:pt x="374" y="110"/>
                  <a:pt x="373" y="110"/>
                </a:cubicBezTo>
                <a:cubicBezTo>
                  <a:pt x="373" y="111"/>
                  <a:pt x="371" y="110"/>
                  <a:pt x="370" y="111"/>
                </a:cubicBezTo>
                <a:cubicBezTo>
                  <a:pt x="370" y="111"/>
                  <a:pt x="370" y="110"/>
                  <a:pt x="370" y="110"/>
                </a:cubicBezTo>
                <a:cubicBezTo>
                  <a:pt x="370" y="110"/>
                  <a:pt x="370" y="110"/>
                  <a:pt x="369" y="110"/>
                </a:cubicBezTo>
                <a:cubicBezTo>
                  <a:pt x="370" y="110"/>
                  <a:pt x="370" y="111"/>
                  <a:pt x="371" y="111"/>
                </a:cubicBezTo>
                <a:cubicBezTo>
                  <a:pt x="371" y="111"/>
                  <a:pt x="371" y="112"/>
                  <a:pt x="371" y="112"/>
                </a:cubicBezTo>
                <a:cubicBezTo>
                  <a:pt x="371" y="112"/>
                  <a:pt x="370" y="112"/>
                  <a:pt x="370" y="112"/>
                </a:cubicBezTo>
                <a:cubicBezTo>
                  <a:pt x="370" y="112"/>
                  <a:pt x="370" y="111"/>
                  <a:pt x="369" y="111"/>
                </a:cubicBezTo>
                <a:cubicBezTo>
                  <a:pt x="369" y="112"/>
                  <a:pt x="369" y="112"/>
                  <a:pt x="369" y="112"/>
                </a:cubicBezTo>
                <a:cubicBezTo>
                  <a:pt x="369" y="112"/>
                  <a:pt x="369" y="112"/>
                  <a:pt x="369" y="112"/>
                </a:cubicBezTo>
                <a:cubicBezTo>
                  <a:pt x="368" y="112"/>
                  <a:pt x="369" y="112"/>
                  <a:pt x="369" y="111"/>
                </a:cubicBezTo>
                <a:cubicBezTo>
                  <a:pt x="369" y="111"/>
                  <a:pt x="370" y="112"/>
                  <a:pt x="370" y="111"/>
                </a:cubicBezTo>
                <a:cubicBezTo>
                  <a:pt x="366" y="112"/>
                  <a:pt x="362" y="113"/>
                  <a:pt x="358" y="114"/>
                </a:cubicBezTo>
                <a:cubicBezTo>
                  <a:pt x="358" y="115"/>
                  <a:pt x="357" y="115"/>
                  <a:pt x="356" y="114"/>
                </a:cubicBezTo>
                <a:cubicBezTo>
                  <a:pt x="356" y="115"/>
                  <a:pt x="357" y="115"/>
                  <a:pt x="357" y="116"/>
                </a:cubicBezTo>
                <a:cubicBezTo>
                  <a:pt x="356" y="116"/>
                  <a:pt x="356" y="115"/>
                  <a:pt x="355" y="116"/>
                </a:cubicBezTo>
                <a:cubicBezTo>
                  <a:pt x="355" y="116"/>
                  <a:pt x="355" y="115"/>
                  <a:pt x="355" y="115"/>
                </a:cubicBezTo>
                <a:cubicBezTo>
                  <a:pt x="355" y="115"/>
                  <a:pt x="354" y="116"/>
                  <a:pt x="354" y="116"/>
                </a:cubicBezTo>
                <a:cubicBezTo>
                  <a:pt x="354" y="116"/>
                  <a:pt x="354" y="115"/>
                  <a:pt x="353" y="115"/>
                </a:cubicBezTo>
                <a:cubicBezTo>
                  <a:pt x="354" y="115"/>
                  <a:pt x="354" y="115"/>
                  <a:pt x="354" y="116"/>
                </a:cubicBezTo>
                <a:cubicBezTo>
                  <a:pt x="355" y="115"/>
                  <a:pt x="355" y="115"/>
                  <a:pt x="355" y="115"/>
                </a:cubicBezTo>
                <a:cubicBezTo>
                  <a:pt x="355" y="114"/>
                  <a:pt x="356" y="114"/>
                  <a:pt x="356" y="114"/>
                </a:cubicBezTo>
                <a:cubicBezTo>
                  <a:pt x="356" y="113"/>
                  <a:pt x="355" y="114"/>
                  <a:pt x="355" y="114"/>
                </a:cubicBezTo>
                <a:cubicBezTo>
                  <a:pt x="357" y="113"/>
                  <a:pt x="359" y="112"/>
                  <a:pt x="361" y="113"/>
                </a:cubicBezTo>
                <a:cubicBezTo>
                  <a:pt x="362" y="112"/>
                  <a:pt x="362" y="112"/>
                  <a:pt x="363" y="112"/>
                </a:cubicBezTo>
                <a:cubicBezTo>
                  <a:pt x="364" y="109"/>
                  <a:pt x="366" y="108"/>
                  <a:pt x="368" y="107"/>
                </a:cubicBezTo>
                <a:cubicBezTo>
                  <a:pt x="369" y="108"/>
                  <a:pt x="369" y="108"/>
                  <a:pt x="369" y="108"/>
                </a:cubicBezTo>
                <a:cubicBezTo>
                  <a:pt x="368" y="107"/>
                  <a:pt x="370" y="107"/>
                  <a:pt x="370" y="106"/>
                </a:cubicBezTo>
                <a:cubicBezTo>
                  <a:pt x="370" y="106"/>
                  <a:pt x="370" y="107"/>
                  <a:pt x="370" y="107"/>
                </a:cubicBezTo>
                <a:cubicBezTo>
                  <a:pt x="372" y="106"/>
                  <a:pt x="374" y="106"/>
                  <a:pt x="375" y="104"/>
                </a:cubicBezTo>
                <a:cubicBezTo>
                  <a:pt x="377" y="103"/>
                  <a:pt x="379" y="103"/>
                  <a:pt x="380" y="101"/>
                </a:cubicBezTo>
                <a:cubicBezTo>
                  <a:pt x="382" y="101"/>
                  <a:pt x="384" y="99"/>
                  <a:pt x="385" y="98"/>
                </a:cubicBezTo>
                <a:cubicBezTo>
                  <a:pt x="386" y="97"/>
                  <a:pt x="388" y="96"/>
                  <a:pt x="389" y="94"/>
                </a:cubicBezTo>
                <a:cubicBezTo>
                  <a:pt x="388" y="94"/>
                  <a:pt x="388" y="94"/>
                  <a:pt x="388" y="93"/>
                </a:cubicBezTo>
                <a:cubicBezTo>
                  <a:pt x="388" y="93"/>
                  <a:pt x="389" y="93"/>
                  <a:pt x="389" y="93"/>
                </a:cubicBezTo>
                <a:cubicBezTo>
                  <a:pt x="388" y="93"/>
                  <a:pt x="388" y="93"/>
                  <a:pt x="388" y="93"/>
                </a:cubicBezTo>
                <a:cubicBezTo>
                  <a:pt x="387" y="94"/>
                  <a:pt x="386" y="92"/>
                  <a:pt x="386" y="93"/>
                </a:cubicBezTo>
                <a:cubicBezTo>
                  <a:pt x="386" y="94"/>
                  <a:pt x="385" y="93"/>
                  <a:pt x="385" y="93"/>
                </a:cubicBezTo>
                <a:cubicBezTo>
                  <a:pt x="384" y="93"/>
                  <a:pt x="383" y="93"/>
                  <a:pt x="383" y="94"/>
                </a:cubicBezTo>
                <a:cubicBezTo>
                  <a:pt x="383" y="93"/>
                  <a:pt x="384" y="93"/>
                  <a:pt x="384" y="91"/>
                </a:cubicBezTo>
                <a:cubicBezTo>
                  <a:pt x="381" y="92"/>
                  <a:pt x="377" y="93"/>
                  <a:pt x="374" y="95"/>
                </a:cubicBezTo>
                <a:cubicBezTo>
                  <a:pt x="374" y="96"/>
                  <a:pt x="374" y="95"/>
                  <a:pt x="373" y="95"/>
                </a:cubicBezTo>
                <a:cubicBezTo>
                  <a:pt x="373" y="95"/>
                  <a:pt x="373" y="96"/>
                  <a:pt x="373" y="96"/>
                </a:cubicBezTo>
                <a:cubicBezTo>
                  <a:pt x="373" y="96"/>
                  <a:pt x="373" y="96"/>
                  <a:pt x="372" y="96"/>
                </a:cubicBezTo>
                <a:cubicBezTo>
                  <a:pt x="372" y="95"/>
                  <a:pt x="370" y="98"/>
                  <a:pt x="370" y="99"/>
                </a:cubicBezTo>
                <a:cubicBezTo>
                  <a:pt x="369" y="98"/>
                  <a:pt x="370" y="98"/>
                  <a:pt x="370" y="97"/>
                </a:cubicBezTo>
                <a:cubicBezTo>
                  <a:pt x="370" y="97"/>
                  <a:pt x="369" y="97"/>
                  <a:pt x="369" y="97"/>
                </a:cubicBezTo>
                <a:cubicBezTo>
                  <a:pt x="370" y="96"/>
                  <a:pt x="370" y="96"/>
                  <a:pt x="370" y="95"/>
                </a:cubicBezTo>
                <a:cubicBezTo>
                  <a:pt x="370" y="95"/>
                  <a:pt x="370" y="96"/>
                  <a:pt x="369" y="96"/>
                </a:cubicBezTo>
                <a:cubicBezTo>
                  <a:pt x="369" y="96"/>
                  <a:pt x="369" y="96"/>
                  <a:pt x="369" y="97"/>
                </a:cubicBezTo>
                <a:cubicBezTo>
                  <a:pt x="369" y="97"/>
                  <a:pt x="369" y="97"/>
                  <a:pt x="368" y="97"/>
                </a:cubicBezTo>
                <a:cubicBezTo>
                  <a:pt x="368" y="96"/>
                  <a:pt x="369" y="96"/>
                  <a:pt x="369" y="95"/>
                </a:cubicBezTo>
                <a:cubicBezTo>
                  <a:pt x="369" y="95"/>
                  <a:pt x="369" y="95"/>
                  <a:pt x="369" y="95"/>
                </a:cubicBezTo>
                <a:cubicBezTo>
                  <a:pt x="369" y="96"/>
                  <a:pt x="370" y="95"/>
                  <a:pt x="370" y="95"/>
                </a:cubicBezTo>
                <a:cubicBezTo>
                  <a:pt x="371" y="95"/>
                  <a:pt x="371" y="95"/>
                  <a:pt x="371" y="96"/>
                </a:cubicBezTo>
                <a:cubicBezTo>
                  <a:pt x="371" y="95"/>
                  <a:pt x="372" y="95"/>
                  <a:pt x="372" y="95"/>
                </a:cubicBezTo>
                <a:cubicBezTo>
                  <a:pt x="372" y="95"/>
                  <a:pt x="372" y="95"/>
                  <a:pt x="372" y="95"/>
                </a:cubicBezTo>
                <a:cubicBezTo>
                  <a:pt x="372" y="95"/>
                  <a:pt x="372" y="95"/>
                  <a:pt x="372" y="95"/>
                </a:cubicBezTo>
                <a:cubicBezTo>
                  <a:pt x="372" y="95"/>
                  <a:pt x="372" y="95"/>
                  <a:pt x="372" y="95"/>
                </a:cubicBezTo>
                <a:cubicBezTo>
                  <a:pt x="372" y="95"/>
                  <a:pt x="372" y="95"/>
                  <a:pt x="372" y="95"/>
                </a:cubicBezTo>
                <a:cubicBezTo>
                  <a:pt x="372" y="95"/>
                  <a:pt x="372" y="95"/>
                  <a:pt x="372" y="95"/>
                </a:cubicBezTo>
                <a:cubicBezTo>
                  <a:pt x="373" y="94"/>
                  <a:pt x="373" y="94"/>
                  <a:pt x="373" y="94"/>
                </a:cubicBezTo>
                <a:cubicBezTo>
                  <a:pt x="374" y="94"/>
                  <a:pt x="375" y="93"/>
                  <a:pt x="376" y="92"/>
                </a:cubicBezTo>
                <a:cubicBezTo>
                  <a:pt x="376" y="91"/>
                  <a:pt x="375" y="93"/>
                  <a:pt x="374" y="93"/>
                </a:cubicBezTo>
                <a:cubicBezTo>
                  <a:pt x="375" y="92"/>
                  <a:pt x="376" y="91"/>
                  <a:pt x="377" y="92"/>
                </a:cubicBezTo>
                <a:cubicBezTo>
                  <a:pt x="378" y="91"/>
                  <a:pt x="379" y="90"/>
                  <a:pt x="380" y="90"/>
                </a:cubicBezTo>
                <a:cubicBezTo>
                  <a:pt x="383" y="88"/>
                  <a:pt x="386" y="88"/>
                  <a:pt x="388" y="86"/>
                </a:cubicBezTo>
                <a:cubicBezTo>
                  <a:pt x="388" y="86"/>
                  <a:pt x="388" y="86"/>
                  <a:pt x="388" y="86"/>
                </a:cubicBezTo>
                <a:cubicBezTo>
                  <a:pt x="388" y="86"/>
                  <a:pt x="388" y="86"/>
                  <a:pt x="388" y="86"/>
                </a:cubicBezTo>
                <a:cubicBezTo>
                  <a:pt x="388" y="86"/>
                  <a:pt x="387" y="85"/>
                  <a:pt x="387" y="86"/>
                </a:cubicBezTo>
                <a:cubicBezTo>
                  <a:pt x="387" y="86"/>
                  <a:pt x="387" y="86"/>
                  <a:pt x="387" y="86"/>
                </a:cubicBezTo>
                <a:cubicBezTo>
                  <a:pt x="387" y="86"/>
                  <a:pt x="387" y="86"/>
                  <a:pt x="386" y="85"/>
                </a:cubicBezTo>
                <a:cubicBezTo>
                  <a:pt x="386" y="86"/>
                  <a:pt x="385" y="86"/>
                  <a:pt x="384" y="85"/>
                </a:cubicBezTo>
                <a:cubicBezTo>
                  <a:pt x="384" y="86"/>
                  <a:pt x="384" y="86"/>
                  <a:pt x="384" y="86"/>
                </a:cubicBezTo>
                <a:cubicBezTo>
                  <a:pt x="383" y="85"/>
                  <a:pt x="383" y="86"/>
                  <a:pt x="382" y="86"/>
                </a:cubicBezTo>
                <a:cubicBezTo>
                  <a:pt x="382" y="86"/>
                  <a:pt x="382" y="85"/>
                  <a:pt x="382" y="85"/>
                </a:cubicBezTo>
                <a:cubicBezTo>
                  <a:pt x="382" y="85"/>
                  <a:pt x="382" y="85"/>
                  <a:pt x="382" y="85"/>
                </a:cubicBezTo>
                <a:cubicBezTo>
                  <a:pt x="382" y="85"/>
                  <a:pt x="382" y="85"/>
                  <a:pt x="382" y="85"/>
                </a:cubicBezTo>
                <a:cubicBezTo>
                  <a:pt x="382" y="84"/>
                  <a:pt x="382" y="84"/>
                  <a:pt x="381" y="85"/>
                </a:cubicBezTo>
                <a:cubicBezTo>
                  <a:pt x="382" y="84"/>
                  <a:pt x="382" y="84"/>
                  <a:pt x="381" y="84"/>
                </a:cubicBezTo>
                <a:cubicBezTo>
                  <a:pt x="381" y="84"/>
                  <a:pt x="381" y="84"/>
                  <a:pt x="381" y="84"/>
                </a:cubicBezTo>
                <a:cubicBezTo>
                  <a:pt x="381" y="85"/>
                  <a:pt x="381" y="84"/>
                  <a:pt x="381" y="84"/>
                </a:cubicBezTo>
                <a:cubicBezTo>
                  <a:pt x="381" y="85"/>
                  <a:pt x="381" y="85"/>
                  <a:pt x="381" y="85"/>
                </a:cubicBezTo>
                <a:cubicBezTo>
                  <a:pt x="381" y="85"/>
                  <a:pt x="380" y="85"/>
                  <a:pt x="380" y="85"/>
                </a:cubicBezTo>
                <a:cubicBezTo>
                  <a:pt x="380" y="85"/>
                  <a:pt x="381" y="84"/>
                  <a:pt x="380" y="84"/>
                </a:cubicBezTo>
                <a:cubicBezTo>
                  <a:pt x="379" y="84"/>
                  <a:pt x="379" y="85"/>
                  <a:pt x="378" y="85"/>
                </a:cubicBezTo>
                <a:cubicBezTo>
                  <a:pt x="377" y="84"/>
                  <a:pt x="378" y="84"/>
                  <a:pt x="379" y="83"/>
                </a:cubicBezTo>
                <a:cubicBezTo>
                  <a:pt x="379" y="83"/>
                  <a:pt x="378" y="83"/>
                  <a:pt x="378" y="83"/>
                </a:cubicBezTo>
                <a:cubicBezTo>
                  <a:pt x="378" y="83"/>
                  <a:pt x="378" y="83"/>
                  <a:pt x="378" y="83"/>
                </a:cubicBezTo>
                <a:cubicBezTo>
                  <a:pt x="378" y="84"/>
                  <a:pt x="377" y="83"/>
                  <a:pt x="377" y="84"/>
                </a:cubicBezTo>
                <a:cubicBezTo>
                  <a:pt x="377" y="84"/>
                  <a:pt x="377" y="84"/>
                  <a:pt x="377" y="83"/>
                </a:cubicBezTo>
                <a:cubicBezTo>
                  <a:pt x="376" y="84"/>
                  <a:pt x="375" y="84"/>
                  <a:pt x="374" y="84"/>
                </a:cubicBezTo>
                <a:cubicBezTo>
                  <a:pt x="374" y="84"/>
                  <a:pt x="374" y="85"/>
                  <a:pt x="374" y="85"/>
                </a:cubicBezTo>
                <a:cubicBezTo>
                  <a:pt x="374" y="85"/>
                  <a:pt x="374" y="86"/>
                  <a:pt x="374" y="86"/>
                </a:cubicBezTo>
                <a:cubicBezTo>
                  <a:pt x="373" y="85"/>
                  <a:pt x="373" y="85"/>
                  <a:pt x="373" y="84"/>
                </a:cubicBezTo>
                <a:cubicBezTo>
                  <a:pt x="374" y="84"/>
                  <a:pt x="375" y="82"/>
                  <a:pt x="376" y="81"/>
                </a:cubicBezTo>
                <a:cubicBezTo>
                  <a:pt x="377" y="81"/>
                  <a:pt x="379" y="80"/>
                  <a:pt x="380" y="80"/>
                </a:cubicBezTo>
                <a:cubicBezTo>
                  <a:pt x="380" y="79"/>
                  <a:pt x="381" y="80"/>
                  <a:pt x="382" y="80"/>
                </a:cubicBezTo>
                <a:cubicBezTo>
                  <a:pt x="382" y="80"/>
                  <a:pt x="381" y="80"/>
                  <a:pt x="381" y="80"/>
                </a:cubicBezTo>
                <a:cubicBezTo>
                  <a:pt x="382" y="81"/>
                  <a:pt x="382" y="79"/>
                  <a:pt x="383" y="79"/>
                </a:cubicBezTo>
                <a:cubicBezTo>
                  <a:pt x="383" y="79"/>
                  <a:pt x="383" y="80"/>
                  <a:pt x="383" y="80"/>
                </a:cubicBezTo>
                <a:cubicBezTo>
                  <a:pt x="383" y="79"/>
                  <a:pt x="385" y="78"/>
                  <a:pt x="386" y="79"/>
                </a:cubicBezTo>
                <a:cubicBezTo>
                  <a:pt x="387" y="78"/>
                  <a:pt x="388" y="78"/>
                  <a:pt x="389" y="77"/>
                </a:cubicBezTo>
                <a:cubicBezTo>
                  <a:pt x="389" y="76"/>
                  <a:pt x="388" y="77"/>
                  <a:pt x="387" y="77"/>
                </a:cubicBezTo>
                <a:cubicBezTo>
                  <a:pt x="388" y="77"/>
                  <a:pt x="390" y="75"/>
                  <a:pt x="392" y="76"/>
                </a:cubicBezTo>
                <a:cubicBezTo>
                  <a:pt x="393" y="75"/>
                  <a:pt x="397" y="75"/>
                  <a:pt x="397" y="73"/>
                </a:cubicBezTo>
                <a:cubicBezTo>
                  <a:pt x="398" y="73"/>
                  <a:pt x="398" y="72"/>
                  <a:pt x="399" y="72"/>
                </a:cubicBezTo>
                <a:cubicBezTo>
                  <a:pt x="399" y="73"/>
                  <a:pt x="398" y="73"/>
                  <a:pt x="399" y="73"/>
                </a:cubicBezTo>
                <a:cubicBezTo>
                  <a:pt x="401" y="72"/>
                  <a:pt x="403" y="71"/>
                  <a:pt x="403" y="69"/>
                </a:cubicBezTo>
                <a:cubicBezTo>
                  <a:pt x="402" y="68"/>
                  <a:pt x="401" y="68"/>
                  <a:pt x="401" y="67"/>
                </a:cubicBezTo>
                <a:cubicBezTo>
                  <a:pt x="400" y="67"/>
                  <a:pt x="398" y="67"/>
                  <a:pt x="398" y="65"/>
                </a:cubicBezTo>
                <a:cubicBezTo>
                  <a:pt x="397" y="66"/>
                  <a:pt x="396" y="66"/>
                  <a:pt x="396" y="67"/>
                </a:cubicBezTo>
                <a:cubicBezTo>
                  <a:pt x="396" y="67"/>
                  <a:pt x="397" y="67"/>
                  <a:pt x="397" y="67"/>
                </a:cubicBezTo>
                <a:cubicBezTo>
                  <a:pt x="397" y="67"/>
                  <a:pt x="397" y="67"/>
                  <a:pt x="396" y="67"/>
                </a:cubicBezTo>
                <a:cubicBezTo>
                  <a:pt x="396" y="67"/>
                  <a:pt x="396" y="67"/>
                  <a:pt x="395" y="67"/>
                </a:cubicBezTo>
                <a:cubicBezTo>
                  <a:pt x="395" y="67"/>
                  <a:pt x="395" y="66"/>
                  <a:pt x="395" y="66"/>
                </a:cubicBezTo>
                <a:cubicBezTo>
                  <a:pt x="395" y="66"/>
                  <a:pt x="395" y="66"/>
                  <a:pt x="395" y="66"/>
                </a:cubicBezTo>
                <a:cubicBezTo>
                  <a:pt x="394" y="65"/>
                  <a:pt x="392" y="67"/>
                  <a:pt x="391" y="67"/>
                </a:cubicBezTo>
                <a:cubicBezTo>
                  <a:pt x="389" y="66"/>
                  <a:pt x="388" y="68"/>
                  <a:pt x="386" y="69"/>
                </a:cubicBezTo>
                <a:cubicBezTo>
                  <a:pt x="386" y="69"/>
                  <a:pt x="386" y="69"/>
                  <a:pt x="386" y="69"/>
                </a:cubicBezTo>
                <a:cubicBezTo>
                  <a:pt x="387" y="67"/>
                  <a:pt x="388" y="67"/>
                  <a:pt x="389" y="66"/>
                </a:cubicBezTo>
                <a:cubicBezTo>
                  <a:pt x="388" y="66"/>
                  <a:pt x="388" y="66"/>
                  <a:pt x="388" y="66"/>
                </a:cubicBezTo>
                <a:cubicBezTo>
                  <a:pt x="386" y="68"/>
                  <a:pt x="384" y="67"/>
                  <a:pt x="382" y="68"/>
                </a:cubicBezTo>
                <a:cubicBezTo>
                  <a:pt x="382" y="68"/>
                  <a:pt x="382" y="68"/>
                  <a:pt x="382" y="68"/>
                </a:cubicBezTo>
                <a:cubicBezTo>
                  <a:pt x="383" y="68"/>
                  <a:pt x="384" y="67"/>
                  <a:pt x="384" y="66"/>
                </a:cubicBezTo>
                <a:cubicBezTo>
                  <a:pt x="384" y="66"/>
                  <a:pt x="384" y="66"/>
                  <a:pt x="383" y="66"/>
                </a:cubicBezTo>
                <a:cubicBezTo>
                  <a:pt x="383" y="67"/>
                  <a:pt x="383" y="67"/>
                  <a:pt x="383" y="66"/>
                </a:cubicBezTo>
                <a:cubicBezTo>
                  <a:pt x="383" y="67"/>
                  <a:pt x="383" y="67"/>
                  <a:pt x="383" y="68"/>
                </a:cubicBezTo>
                <a:cubicBezTo>
                  <a:pt x="382" y="67"/>
                  <a:pt x="380" y="68"/>
                  <a:pt x="381" y="69"/>
                </a:cubicBezTo>
                <a:cubicBezTo>
                  <a:pt x="380" y="70"/>
                  <a:pt x="380" y="68"/>
                  <a:pt x="380" y="69"/>
                </a:cubicBezTo>
                <a:cubicBezTo>
                  <a:pt x="380" y="69"/>
                  <a:pt x="380" y="68"/>
                  <a:pt x="380" y="68"/>
                </a:cubicBezTo>
                <a:cubicBezTo>
                  <a:pt x="380" y="68"/>
                  <a:pt x="379" y="69"/>
                  <a:pt x="379" y="69"/>
                </a:cubicBezTo>
                <a:cubicBezTo>
                  <a:pt x="379" y="70"/>
                  <a:pt x="379" y="69"/>
                  <a:pt x="379" y="69"/>
                </a:cubicBezTo>
                <a:cubicBezTo>
                  <a:pt x="378" y="69"/>
                  <a:pt x="379" y="69"/>
                  <a:pt x="378" y="70"/>
                </a:cubicBezTo>
                <a:cubicBezTo>
                  <a:pt x="378" y="70"/>
                  <a:pt x="378" y="69"/>
                  <a:pt x="378" y="69"/>
                </a:cubicBezTo>
                <a:cubicBezTo>
                  <a:pt x="377" y="69"/>
                  <a:pt x="378" y="70"/>
                  <a:pt x="377" y="70"/>
                </a:cubicBezTo>
                <a:cubicBezTo>
                  <a:pt x="377" y="70"/>
                  <a:pt x="377" y="70"/>
                  <a:pt x="377" y="69"/>
                </a:cubicBezTo>
                <a:cubicBezTo>
                  <a:pt x="377" y="69"/>
                  <a:pt x="377" y="69"/>
                  <a:pt x="377" y="69"/>
                </a:cubicBezTo>
                <a:cubicBezTo>
                  <a:pt x="377" y="68"/>
                  <a:pt x="376" y="69"/>
                  <a:pt x="376" y="70"/>
                </a:cubicBezTo>
                <a:cubicBezTo>
                  <a:pt x="376" y="70"/>
                  <a:pt x="375" y="70"/>
                  <a:pt x="374" y="71"/>
                </a:cubicBezTo>
                <a:cubicBezTo>
                  <a:pt x="374" y="71"/>
                  <a:pt x="374" y="71"/>
                  <a:pt x="374" y="70"/>
                </a:cubicBezTo>
                <a:cubicBezTo>
                  <a:pt x="374" y="70"/>
                  <a:pt x="375" y="70"/>
                  <a:pt x="375" y="70"/>
                </a:cubicBezTo>
                <a:cubicBezTo>
                  <a:pt x="375" y="69"/>
                  <a:pt x="375" y="69"/>
                  <a:pt x="375" y="68"/>
                </a:cubicBezTo>
                <a:cubicBezTo>
                  <a:pt x="375" y="68"/>
                  <a:pt x="375" y="68"/>
                  <a:pt x="375" y="69"/>
                </a:cubicBezTo>
                <a:cubicBezTo>
                  <a:pt x="374" y="68"/>
                  <a:pt x="374" y="68"/>
                  <a:pt x="374" y="68"/>
                </a:cubicBezTo>
                <a:cubicBezTo>
                  <a:pt x="375" y="68"/>
                  <a:pt x="375" y="67"/>
                  <a:pt x="376" y="66"/>
                </a:cubicBezTo>
                <a:cubicBezTo>
                  <a:pt x="376" y="66"/>
                  <a:pt x="375" y="66"/>
                  <a:pt x="375" y="65"/>
                </a:cubicBezTo>
                <a:cubicBezTo>
                  <a:pt x="376" y="65"/>
                  <a:pt x="376" y="65"/>
                  <a:pt x="376" y="65"/>
                </a:cubicBezTo>
                <a:cubicBezTo>
                  <a:pt x="376" y="64"/>
                  <a:pt x="375" y="65"/>
                  <a:pt x="375" y="64"/>
                </a:cubicBezTo>
                <a:cubicBezTo>
                  <a:pt x="374" y="65"/>
                  <a:pt x="373" y="64"/>
                  <a:pt x="373" y="65"/>
                </a:cubicBezTo>
                <a:cubicBezTo>
                  <a:pt x="373" y="66"/>
                  <a:pt x="372" y="65"/>
                  <a:pt x="372" y="65"/>
                </a:cubicBezTo>
                <a:cubicBezTo>
                  <a:pt x="371" y="65"/>
                  <a:pt x="371" y="65"/>
                  <a:pt x="370" y="65"/>
                </a:cubicBezTo>
                <a:cubicBezTo>
                  <a:pt x="370" y="64"/>
                  <a:pt x="371" y="64"/>
                  <a:pt x="372" y="63"/>
                </a:cubicBezTo>
                <a:cubicBezTo>
                  <a:pt x="369" y="64"/>
                  <a:pt x="365" y="64"/>
                  <a:pt x="361" y="67"/>
                </a:cubicBezTo>
                <a:cubicBezTo>
                  <a:pt x="361" y="67"/>
                  <a:pt x="361" y="67"/>
                  <a:pt x="360" y="66"/>
                </a:cubicBezTo>
                <a:cubicBezTo>
                  <a:pt x="360" y="67"/>
                  <a:pt x="360" y="67"/>
                  <a:pt x="360" y="67"/>
                </a:cubicBezTo>
                <a:cubicBezTo>
                  <a:pt x="360" y="67"/>
                  <a:pt x="360" y="67"/>
                  <a:pt x="359" y="68"/>
                </a:cubicBezTo>
                <a:cubicBezTo>
                  <a:pt x="359" y="66"/>
                  <a:pt x="357" y="69"/>
                  <a:pt x="357" y="70"/>
                </a:cubicBezTo>
                <a:cubicBezTo>
                  <a:pt x="357" y="69"/>
                  <a:pt x="357" y="69"/>
                  <a:pt x="357" y="68"/>
                </a:cubicBezTo>
                <a:cubicBezTo>
                  <a:pt x="357" y="68"/>
                  <a:pt x="357" y="68"/>
                  <a:pt x="358" y="68"/>
                </a:cubicBezTo>
                <a:cubicBezTo>
                  <a:pt x="357" y="68"/>
                  <a:pt x="357" y="68"/>
                  <a:pt x="357" y="68"/>
                </a:cubicBezTo>
                <a:cubicBezTo>
                  <a:pt x="356" y="68"/>
                  <a:pt x="356" y="68"/>
                  <a:pt x="356" y="68"/>
                </a:cubicBezTo>
                <a:cubicBezTo>
                  <a:pt x="357" y="67"/>
                  <a:pt x="357" y="67"/>
                  <a:pt x="357" y="67"/>
                </a:cubicBezTo>
                <a:cubicBezTo>
                  <a:pt x="357" y="66"/>
                  <a:pt x="357" y="67"/>
                  <a:pt x="356" y="67"/>
                </a:cubicBezTo>
                <a:cubicBezTo>
                  <a:pt x="356" y="67"/>
                  <a:pt x="356" y="67"/>
                  <a:pt x="356" y="68"/>
                </a:cubicBezTo>
                <a:cubicBezTo>
                  <a:pt x="356" y="68"/>
                  <a:pt x="356" y="68"/>
                  <a:pt x="356" y="68"/>
                </a:cubicBezTo>
                <a:cubicBezTo>
                  <a:pt x="356" y="67"/>
                  <a:pt x="356" y="67"/>
                  <a:pt x="356" y="67"/>
                </a:cubicBezTo>
                <a:cubicBezTo>
                  <a:pt x="356" y="67"/>
                  <a:pt x="356" y="66"/>
                  <a:pt x="356" y="66"/>
                </a:cubicBezTo>
                <a:cubicBezTo>
                  <a:pt x="356" y="66"/>
                  <a:pt x="356" y="66"/>
                  <a:pt x="356" y="66"/>
                </a:cubicBezTo>
                <a:cubicBezTo>
                  <a:pt x="356" y="66"/>
                  <a:pt x="356" y="66"/>
                  <a:pt x="356" y="66"/>
                </a:cubicBezTo>
                <a:cubicBezTo>
                  <a:pt x="356" y="67"/>
                  <a:pt x="357" y="66"/>
                  <a:pt x="358" y="66"/>
                </a:cubicBezTo>
                <a:cubicBezTo>
                  <a:pt x="358" y="66"/>
                  <a:pt x="358" y="66"/>
                  <a:pt x="358" y="67"/>
                </a:cubicBezTo>
                <a:cubicBezTo>
                  <a:pt x="359" y="66"/>
                  <a:pt x="359" y="65"/>
                  <a:pt x="360" y="64"/>
                </a:cubicBezTo>
                <a:cubicBezTo>
                  <a:pt x="360" y="65"/>
                  <a:pt x="359" y="65"/>
                  <a:pt x="359" y="66"/>
                </a:cubicBezTo>
                <a:cubicBezTo>
                  <a:pt x="360" y="66"/>
                  <a:pt x="360" y="65"/>
                  <a:pt x="360" y="65"/>
                </a:cubicBezTo>
                <a:cubicBezTo>
                  <a:pt x="361" y="65"/>
                  <a:pt x="363" y="64"/>
                  <a:pt x="364" y="63"/>
                </a:cubicBezTo>
                <a:cubicBezTo>
                  <a:pt x="363" y="63"/>
                  <a:pt x="362" y="64"/>
                  <a:pt x="361" y="64"/>
                </a:cubicBezTo>
                <a:cubicBezTo>
                  <a:pt x="362" y="63"/>
                  <a:pt x="363" y="62"/>
                  <a:pt x="364" y="63"/>
                </a:cubicBezTo>
                <a:cubicBezTo>
                  <a:pt x="365" y="62"/>
                  <a:pt x="366" y="62"/>
                  <a:pt x="367" y="62"/>
                </a:cubicBezTo>
                <a:cubicBezTo>
                  <a:pt x="370" y="60"/>
                  <a:pt x="373" y="60"/>
                  <a:pt x="376" y="58"/>
                </a:cubicBezTo>
                <a:cubicBezTo>
                  <a:pt x="375" y="58"/>
                  <a:pt x="375" y="58"/>
                  <a:pt x="374" y="57"/>
                </a:cubicBezTo>
                <a:cubicBezTo>
                  <a:pt x="373" y="58"/>
                  <a:pt x="372" y="58"/>
                  <a:pt x="372" y="57"/>
                </a:cubicBezTo>
                <a:cubicBezTo>
                  <a:pt x="371" y="57"/>
                  <a:pt x="372" y="57"/>
                  <a:pt x="371" y="58"/>
                </a:cubicBezTo>
                <a:cubicBezTo>
                  <a:pt x="371" y="57"/>
                  <a:pt x="370" y="58"/>
                  <a:pt x="370" y="57"/>
                </a:cubicBezTo>
                <a:cubicBezTo>
                  <a:pt x="369" y="57"/>
                  <a:pt x="370" y="57"/>
                  <a:pt x="370" y="56"/>
                </a:cubicBezTo>
                <a:cubicBezTo>
                  <a:pt x="369" y="56"/>
                  <a:pt x="369" y="57"/>
                  <a:pt x="368" y="56"/>
                </a:cubicBezTo>
                <a:cubicBezTo>
                  <a:pt x="367" y="56"/>
                  <a:pt x="368" y="56"/>
                  <a:pt x="368" y="55"/>
                </a:cubicBezTo>
                <a:cubicBezTo>
                  <a:pt x="367" y="55"/>
                  <a:pt x="366" y="56"/>
                  <a:pt x="365" y="57"/>
                </a:cubicBezTo>
                <a:cubicBezTo>
                  <a:pt x="365" y="56"/>
                  <a:pt x="366" y="55"/>
                  <a:pt x="366" y="55"/>
                </a:cubicBezTo>
                <a:cubicBezTo>
                  <a:pt x="366" y="55"/>
                  <a:pt x="366" y="55"/>
                  <a:pt x="366" y="54"/>
                </a:cubicBezTo>
                <a:cubicBezTo>
                  <a:pt x="366" y="55"/>
                  <a:pt x="366" y="55"/>
                  <a:pt x="366" y="55"/>
                </a:cubicBezTo>
                <a:cubicBezTo>
                  <a:pt x="365" y="55"/>
                  <a:pt x="365" y="55"/>
                  <a:pt x="365" y="55"/>
                </a:cubicBezTo>
                <a:cubicBezTo>
                  <a:pt x="365" y="55"/>
                  <a:pt x="365" y="55"/>
                  <a:pt x="365" y="55"/>
                </a:cubicBezTo>
                <a:cubicBezTo>
                  <a:pt x="364" y="55"/>
                  <a:pt x="363" y="55"/>
                  <a:pt x="362" y="55"/>
                </a:cubicBezTo>
                <a:cubicBezTo>
                  <a:pt x="362" y="56"/>
                  <a:pt x="362" y="56"/>
                  <a:pt x="362" y="56"/>
                </a:cubicBezTo>
                <a:cubicBezTo>
                  <a:pt x="362" y="57"/>
                  <a:pt x="362" y="57"/>
                  <a:pt x="361" y="57"/>
                </a:cubicBezTo>
                <a:cubicBezTo>
                  <a:pt x="361" y="56"/>
                  <a:pt x="361" y="56"/>
                  <a:pt x="361" y="55"/>
                </a:cubicBezTo>
                <a:cubicBezTo>
                  <a:pt x="362" y="55"/>
                  <a:pt x="363" y="54"/>
                  <a:pt x="363" y="53"/>
                </a:cubicBezTo>
                <a:cubicBezTo>
                  <a:pt x="365" y="52"/>
                  <a:pt x="366" y="52"/>
                  <a:pt x="368" y="52"/>
                </a:cubicBezTo>
                <a:cubicBezTo>
                  <a:pt x="368" y="51"/>
                  <a:pt x="369" y="51"/>
                  <a:pt x="369" y="51"/>
                </a:cubicBezTo>
                <a:cubicBezTo>
                  <a:pt x="370" y="52"/>
                  <a:pt x="369" y="51"/>
                  <a:pt x="369" y="52"/>
                </a:cubicBezTo>
                <a:cubicBezTo>
                  <a:pt x="369" y="52"/>
                  <a:pt x="370" y="51"/>
                  <a:pt x="371" y="51"/>
                </a:cubicBezTo>
                <a:cubicBezTo>
                  <a:pt x="371" y="51"/>
                  <a:pt x="370" y="51"/>
                  <a:pt x="371" y="51"/>
                </a:cubicBezTo>
                <a:cubicBezTo>
                  <a:pt x="371" y="50"/>
                  <a:pt x="373" y="50"/>
                  <a:pt x="374" y="50"/>
                </a:cubicBezTo>
                <a:cubicBezTo>
                  <a:pt x="375" y="49"/>
                  <a:pt x="376" y="50"/>
                  <a:pt x="377" y="49"/>
                </a:cubicBezTo>
                <a:cubicBezTo>
                  <a:pt x="377" y="48"/>
                  <a:pt x="376" y="49"/>
                  <a:pt x="375" y="49"/>
                </a:cubicBezTo>
                <a:cubicBezTo>
                  <a:pt x="376" y="48"/>
                  <a:pt x="378" y="47"/>
                  <a:pt x="380" y="48"/>
                </a:cubicBezTo>
                <a:cubicBezTo>
                  <a:pt x="381" y="47"/>
                  <a:pt x="385" y="48"/>
                  <a:pt x="385" y="45"/>
                </a:cubicBezTo>
                <a:cubicBezTo>
                  <a:pt x="386" y="46"/>
                  <a:pt x="386" y="44"/>
                  <a:pt x="387" y="45"/>
                </a:cubicBezTo>
                <a:cubicBezTo>
                  <a:pt x="387" y="45"/>
                  <a:pt x="387" y="45"/>
                  <a:pt x="387" y="46"/>
                </a:cubicBezTo>
                <a:cubicBezTo>
                  <a:pt x="389" y="45"/>
                  <a:pt x="391" y="43"/>
                  <a:pt x="391" y="41"/>
                </a:cubicBezTo>
                <a:cubicBezTo>
                  <a:pt x="390" y="41"/>
                  <a:pt x="389" y="41"/>
                  <a:pt x="390" y="40"/>
                </a:cubicBezTo>
                <a:cubicBezTo>
                  <a:pt x="389" y="39"/>
                  <a:pt x="387" y="40"/>
                  <a:pt x="386" y="38"/>
                </a:cubicBezTo>
                <a:cubicBezTo>
                  <a:pt x="386" y="39"/>
                  <a:pt x="385" y="38"/>
                  <a:pt x="385" y="39"/>
                </a:cubicBezTo>
                <a:cubicBezTo>
                  <a:pt x="385" y="39"/>
                  <a:pt x="385" y="39"/>
                  <a:pt x="385" y="39"/>
                </a:cubicBezTo>
                <a:cubicBezTo>
                  <a:pt x="386" y="39"/>
                  <a:pt x="385" y="39"/>
                  <a:pt x="385" y="40"/>
                </a:cubicBezTo>
                <a:cubicBezTo>
                  <a:pt x="384" y="39"/>
                  <a:pt x="384" y="39"/>
                  <a:pt x="384" y="39"/>
                </a:cubicBezTo>
                <a:cubicBezTo>
                  <a:pt x="383" y="39"/>
                  <a:pt x="383" y="38"/>
                  <a:pt x="384" y="38"/>
                </a:cubicBezTo>
                <a:cubicBezTo>
                  <a:pt x="384" y="38"/>
                  <a:pt x="383" y="38"/>
                  <a:pt x="383" y="39"/>
                </a:cubicBezTo>
                <a:cubicBezTo>
                  <a:pt x="382" y="38"/>
                  <a:pt x="380" y="39"/>
                  <a:pt x="379" y="39"/>
                </a:cubicBezTo>
                <a:cubicBezTo>
                  <a:pt x="378" y="38"/>
                  <a:pt x="376" y="40"/>
                  <a:pt x="375" y="41"/>
                </a:cubicBezTo>
                <a:cubicBezTo>
                  <a:pt x="374" y="41"/>
                  <a:pt x="374" y="41"/>
                  <a:pt x="374" y="41"/>
                </a:cubicBezTo>
                <a:cubicBezTo>
                  <a:pt x="375" y="39"/>
                  <a:pt x="376" y="39"/>
                  <a:pt x="377" y="38"/>
                </a:cubicBezTo>
                <a:cubicBezTo>
                  <a:pt x="377" y="38"/>
                  <a:pt x="377" y="38"/>
                  <a:pt x="376" y="38"/>
                </a:cubicBezTo>
                <a:cubicBezTo>
                  <a:pt x="374" y="39"/>
                  <a:pt x="373" y="39"/>
                  <a:pt x="371" y="40"/>
                </a:cubicBezTo>
                <a:cubicBezTo>
                  <a:pt x="370" y="40"/>
                  <a:pt x="371" y="40"/>
                  <a:pt x="370" y="40"/>
                </a:cubicBezTo>
                <a:cubicBezTo>
                  <a:pt x="371" y="39"/>
                  <a:pt x="372" y="39"/>
                  <a:pt x="373" y="38"/>
                </a:cubicBezTo>
                <a:cubicBezTo>
                  <a:pt x="372" y="38"/>
                  <a:pt x="372" y="38"/>
                  <a:pt x="372" y="38"/>
                </a:cubicBezTo>
                <a:cubicBezTo>
                  <a:pt x="372" y="38"/>
                  <a:pt x="371" y="38"/>
                  <a:pt x="371" y="38"/>
                </a:cubicBezTo>
                <a:cubicBezTo>
                  <a:pt x="371" y="39"/>
                  <a:pt x="371" y="39"/>
                  <a:pt x="371" y="39"/>
                </a:cubicBezTo>
                <a:cubicBezTo>
                  <a:pt x="370" y="39"/>
                  <a:pt x="369" y="40"/>
                  <a:pt x="369" y="41"/>
                </a:cubicBezTo>
                <a:cubicBezTo>
                  <a:pt x="369" y="41"/>
                  <a:pt x="369" y="40"/>
                  <a:pt x="368" y="40"/>
                </a:cubicBezTo>
                <a:cubicBezTo>
                  <a:pt x="368" y="40"/>
                  <a:pt x="369" y="40"/>
                  <a:pt x="369" y="40"/>
                </a:cubicBezTo>
                <a:cubicBezTo>
                  <a:pt x="368" y="39"/>
                  <a:pt x="368" y="41"/>
                  <a:pt x="368" y="41"/>
                </a:cubicBezTo>
                <a:cubicBezTo>
                  <a:pt x="367" y="41"/>
                  <a:pt x="367" y="40"/>
                  <a:pt x="367" y="40"/>
                </a:cubicBezTo>
                <a:cubicBezTo>
                  <a:pt x="366" y="40"/>
                  <a:pt x="367" y="41"/>
                  <a:pt x="366" y="41"/>
                </a:cubicBezTo>
                <a:cubicBezTo>
                  <a:pt x="366" y="42"/>
                  <a:pt x="366" y="41"/>
                  <a:pt x="366" y="41"/>
                </a:cubicBezTo>
                <a:cubicBezTo>
                  <a:pt x="366" y="41"/>
                  <a:pt x="366" y="41"/>
                  <a:pt x="366" y="42"/>
                </a:cubicBezTo>
                <a:cubicBezTo>
                  <a:pt x="366" y="42"/>
                  <a:pt x="365" y="41"/>
                  <a:pt x="365" y="41"/>
                </a:cubicBezTo>
                <a:cubicBezTo>
                  <a:pt x="365" y="40"/>
                  <a:pt x="365" y="40"/>
                  <a:pt x="366" y="40"/>
                </a:cubicBezTo>
                <a:cubicBezTo>
                  <a:pt x="365" y="40"/>
                  <a:pt x="365" y="41"/>
                  <a:pt x="365" y="41"/>
                </a:cubicBezTo>
                <a:cubicBezTo>
                  <a:pt x="364" y="41"/>
                  <a:pt x="363" y="42"/>
                  <a:pt x="362" y="43"/>
                </a:cubicBezTo>
                <a:cubicBezTo>
                  <a:pt x="362" y="42"/>
                  <a:pt x="362" y="42"/>
                  <a:pt x="362" y="42"/>
                </a:cubicBezTo>
                <a:cubicBezTo>
                  <a:pt x="363" y="41"/>
                  <a:pt x="363" y="41"/>
                  <a:pt x="364" y="41"/>
                </a:cubicBezTo>
                <a:cubicBezTo>
                  <a:pt x="363" y="41"/>
                  <a:pt x="363" y="40"/>
                  <a:pt x="364" y="39"/>
                </a:cubicBezTo>
                <a:cubicBezTo>
                  <a:pt x="363" y="39"/>
                  <a:pt x="363" y="40"/>
                  <a:pt x="363" y="40"/>
                </a:cubicBezTo>
                <a:cubicBezTo>
                  <a:pt x="363" y="39"/>
                  <a:pt x="362" y="40"/>
                  <a:pt x="362" y="39"/>
                </a:cubicBezTo>
                <a:cubicBezTo>
                  <a:pt x="361" y="40"/>
                  <a:pt x="361" y="40"/>
                  <a:pt x="360" y="40"/>
                </a:cubicBezTo>
                <a:cubicBezTo>
                  <a:pt x="360" y="40"/>
                  <a:pt x="360" y="39"/>
                  <a:pt x="361" y="40"/>
                </a:cubicBezTo>
                <a:cubicBezTo>
                  <a:pt x="361" y="40"/>
                  <a:pt x="361" y="40"/>
                  <a:pt x="361" y="40"/>
                </a:cubicBezTo>
                <a:cubicBezTo>
                  <a:pt x="361" y="39"/>
                  <a:pt x="361" y="39"/>
                  <a:pt x="361" y="39"/>
                </a:cubicBezTo>
                <a:cubicBezTo>
                  <a:pt x="360" y="39"/>
                  <a:pt x="360" y="39"/>
                  <a:pt x="359" y="40"/>
                </a:cubicBezTo>
                <a:cubicBezTo>
                  <a:pt x="359" y="39"/>
                  <a:pt x="359" y="39"/>
                  <a:pt x="359" y="38"/>
                </a:cubicBezTo>
                <a:cubicBezTo>
                  <a:pt x="359" y="39"/>
                  <a:pt x="359" y="38"/>
                  <a:pt x="358" y="39"/>
                </a:cubicBezTo>
                <a:cubicBezTo>
                  <a:pt x="358" y="39"/>
                  <a:pt x="358" y="38"/>
                  <a:pt x="357" y="38"/>
                </a:cubicBezTo>
                <a:cubicBezTo>
                  <a:pt x="357" y="38"/>
                  <a:pt x="357" y="39"/>
                  <a:pt x="357" y="39"/>
                </a:cubicBezTo>
                <a:cubicBezTo>
                  <a:pt x="357" y="39"/>
                  <a:pt x="357" y="38"/>
                  <a:pt x="357" y="38"/>
                </a:cubicBezTo>
                <a:cubicBezTo>
                  <a:pt x="356" y="38"/>
                  <a:pt x="355" y="38"/>
                  <a:pt x="354" y="38"/>
                </a:cubicBezTo>
                <a:cubicBezTo>
                  <a:pt x="354" y="38"/>
                  <a:pt x="354" y="38"/>
                  <a:pt x="355" y="37"/>
                </a:cubicBezTo>
                <a:cubicBezTo>
                  <a:pt x="354" y="37"/>
                  <a:pt x="354" y="38"/>
                  <a:pt x="354" y="37"/>
                </a:cubicBezTo>
                <a:cubicBezTo>
                  <a:pt x="354" y="38"/>
                  <a:pt x="353" y="38"/>
                  <a:pt x="353" y="38"/>
                </a:cubicBezTo>
                <a:cubicBezTo>
                  <a:pt x="351" y="38"/>
                  <a:pt x="350" y="39"/>
                  <a:pt x="348" y="39"/>
                </a:cubicBezTo>
                <a:cubicBezTo>
                  <a:pt x="348" y="39"/>
                  <a:pt x="348" y="40"/>
                  <a:pt x="348" y="40"/>
                </a:cubicBezTo>
                <a:cubicBezTo>
                  <a:pt x="348" y="40"/>
                  <a:pt x="347" y="40"/>
                  <a:pt x="347" y="40"/>
                </a:cubicBezTo>
                <a:cubicBezTo>
                  <a:pt x="346" y="38"/>
                  <a:pt x="345" y="41"/>
                  <a:pt x="343" y="41"/>
                </a:cubicBezTo>
                <a:cubicBezTo>
                  <a:pt x="344" y="39"/>
                  <a:pt x="345" y="39"/>
                  <a:pt x="346" y="39"/>
                </a:cubicBezTo>
                <a:cubicBezTo>
                  <a:pt x="345" y="38"/>
                  <a:pt x="345" y="39"/>
                  <a:pt x="345" y="38"/>
                </a:cubicBezTo>
                <a:cubicBezTo>
                  <a:pt x="344" y="39"/>
                  <a:pt x="344" y="39"/>
                  <a:pt x="344" y="39"/>
                </a:cubicBezTo>
                <a:cubicBezTo>
                  <a:pt x="343" y="39"/>
                  <a:pt x="344" y="39"/>
                  <a:pt x="343" y="38"/>
                </a:cubicBezTo>
                <a:cubicBezTo>
                  <a:pt x="344" y="38"/>
                  <a:pt x="344" y="38"/>
                  <a:pt x="344" y="38"/>
                </a:cubicBezTo>
                <a:cubicBezTo>
                  <a:pt x="344" y="38"/>
                  <a:pt x="345" y="38"/>
                  <a:pt x="345" y="37"/>
                </a:cubicBezTo>
                <a:cubicBezTo>
                  <a:pt x="344" y="36"/>
                  <a:pt x="344" y="39"/>
                  <a:pt x="343" y="38"/>
                </a:cubicBezTo>
                <a:cubicBezTo>
                  <a:pt x="342" y="38"/>
                  <a:pt x="342" y="39"/>
                  <a:pt x="341" y="40"/>
                </a:cubicBezTo>
                <a:cubicBezTo>
                  <a:pt x="341" y="40"/>
                  <a:pt x="341" y="39"/>
                  <a:pt x="341" y="39"/>
                </a:cubicBezTo>
                <a:cubicBezTo>
                  <a:pt x="341" y="38"/>
                  <a:pt x="340" y="39"/>
                  <a:pt x="340" y="39"/>
                </a:cubicBezTo>
                <a:cubicBezTo>
                  <a:pt x="340" y="39"/>
                  <a:pt x="340" y="40"/>
                  <a:pt x="340" y="40"/>
                </a:cubicBezTo>
                <a:cubicBezTo>
                  <a:pt x="340" y="40"/>
                  <a:pt x="340" y="40"/>
                  <a:pt x="340" y="40"/>
                </a:cubicBezTo>
                <a:cubicBezTo>
                  <a:pt x="340" y="41"/>
                  <a:pt x="339" y="41"/>
                  <a:pt x="339" y="40"/>
                </a:cubicBezTo>
                <a:cubicBezTo>
                  <a:pt x="338" y="42"/>
                  <a:pt x="338" y="42"/>
                  <a:pt x="338" y="42"/>
                </a:cubicBezTo>
                <a:cubicBezTo>
                  <a:pt x="338" y="41"/>
                  <a:pt x="338" y="41"/>
                  <a:pt x="337" y="41"/>
                </a:cubicBezTo>
                <a:cubicBezTo>
                  <a:pt x="337" y="41"/>
                  <a:pt x="337" y="40"/>
                  <a:pt x="337" y="40"/>
                </a:cubicBezTo>
                <a:cubicBezTo>
                  <a:pt x="337" y="41"/>
                  <a:pt x="336" y="41"/>
                  <a:pt x="335" y="42"/>
                </a:cubicBezTo>
                <a:cubicBezTo>
                  <a:pt x="335" y="42"/>
                  <a:pt x="334" y="42"/>
                  <a:pt x="333" y="42"/>
                </a:cubicBezTo>
                <a:cubicBezTo>
                  <a:pt x="333" y="43"/>
                  <a:pt x="332" y="44"/>
                  <a:pt x="331" y="44"/>
                </a:cubicBezTo>
                <a:cubicBezTo>
                  <a:pt x="330" y="44"/>
                  <a:pt x="331" y="44"/>
                  <a:pt x="331" y="43"/>
                </a:cubicBezTo>
                <a:cubicBezTo>
                  <a:pt x="330" y="44"/>
                  <a:pt x="329" y="46"/>
                  <a:pt x="329" y="47"/>
                </a:cubicBezTo>
                <a:cubicBezTo>
                  <a:pt x="330" y="47"/>
                  <a:pt x="330" y="45"/>
                  <a:pt x="331" y="44"/>
                </a:cubicBezTo>
                <a:cubicBezTo>
                  <a:pt x="331" y="45"/>
                  <a:pt x="331" y="45"/>
                  <a:pt x="331" y="45"/>
                </a:cubicBezTo>
                <a:cubicBezTo>
                  <a:pt x="331" y="45"/>
                  <a:pt x="332" y="44"/>
                  <a:pt x="331" y="44"/>
                </a:cubicBezTo>
                <a:cubicBezTo>
                  <a:pt x="333" y="45"/>
                  <a:pt x="334" y="42"/>
                  <a:pt x="336" y="43"/>
                </a:cubicBezTo>
                <a:cubicBezTo>
                  <a:pt x="335" y="45"/>
                  <a:pt x="333" y="45"/>
                  <a:pt x="332" y="45"/>
                </a:cubicBezTo>
                <a:cubicBezTo>
                  <a:pt x="331" y="47"/>
                  <a:pt x="330" y="47"/>
                  <a:pt x="328" y="48"/>
                </a:cubicBezTo>
                <a:cubicBezTo>
                  <a:pt x="328" y="47"/>
                  <a:pt x="328" y="46"/>
                  <a:pt x="328" y="45"/>
                </a:cubicBezTo>
                <a:cubicBezTo>
                  <a:pt x="328" y="46"/>
                  <a:pt x="328" y="45"/>
                  <a:pt x="327" y="46"/>
                </a:cubicBezTo>
                <a:cubicBezTo>
                  <a:pt x="326" y="45"/>
                  <a:pt x="326" y="47"/>
                  <a:pt x="325" y="46"/>
                </a:cubicBezTo>
                <a:cubicBezTo>
                  <a:pt x="324" y="47"/>
                  <a:pt x="324" y="46"/>
                  <a:pt x="323" y="47"/>
                </a:cubicBezTo>
                <a:cubicBezTo>
                  <a:pt x="323" y="47"/>
                  <a:pt x="323" y="48"/>
                  <a:pt x="323" y="48"/>
                </a:cubicBezTo>
                <a:cubicBezTo>
                  <a:pt x="323" y="48"/>
                  <a:pt x="322" y="48"/>
                  <a:pt x="322" y="48"/>
                </a:cubicBezTo>
                <a:cubicBezTo>
                  <a:pt x="321" y="48"/>
                  <a:pt x="322" y="48"/>
                  <a:pt x="323" y="47"/>
                </a:cubicBezTo>
                <a:cubicBezTo>
                  <a:pt x="322" y="47"/>
                  <a:pt x="321" y="48"/>
                  <a:pt x="321" y="48"/>
                </a:cubicBezTo>
                <a:cubicBezTo>
                  <a:pt x="321" y="49"/>
                  <a:pt x="320" y="49"/>
                  <a:pt x="319" y="48"/>
                </a:cubicBezTo>
                <a:cubicBezTo>
                  <a:pt x="319" y="48"/>
                  <a:pt x="318" y="50"/>
                  <a:pt x="317" y="50"/>
                </a:cubicBezTo>
                <a:cubicBezTo>
                  <a:pt x="317" y="49"/>
                  <a:pt x="317" y="48"/>
                  <a:pt x="318" y="47"/>
                </a:cubicBezTo>
                <a:cubicBezTo>
                  <a:pt x="317" y="48"/>
                  <a:pt x="317" y="49"/>
                  <a:pt x="315" y="49"/>
                </a:cubicBezTo>
                <a:cubicBezTo>
                  <a:pt x="315" y="48"/>
                  <a:pt x="315" y="48"/>
                  <a:pt x="314" y="48"/>
                </a:cubicBezTo>
                <a:cubicBezTo>
                  <a:pt x="314" y="49"/>
                  <a:pt x="315" y="48"/>
                  <a:pt x="315" y="49"/>
                </a:cubicBezTo>
                <a:cubicBezTo>
                  <a:pt x="315" y="49"/>
                  <a:pt x="316" y="49"/>
                  <a:pt x="316" y="49"/>
                </a:cubicBezTo>
                <a:cubicBezTo>
                  <a:pt x="316" y="49"/>
                  <a:pt x="316" y="49"/>
                  <a:pt x="317" y="49"/>
                </a:cubicBezTo>
                <a:cubicBezTo>
                  <a:pt x="317" y="49"/>
                  <a:pt x="317" y="49"/>
                  <a:pt x="317" y="50"/>
                </a:cubicBezTo>
                <a:cubicBezTo>
                  <a:pt x="316" y="50"/>
                  <a:pt x="316" y="49"/>
                  <a:pt x="316" y="49"/>
                </a:cubicBezTo>
                <a:cubicBezTo>
                  <a:pt x="316" y="49"/>
                  <a:pt x="315" y="50"/>
                  <a:pt x="316" y="50"/>
                </a:cubicBezTo>
                <a:cubicBezTo>
                  <a:pt x="315" y="50"/>
                  <a:pt x="315" y="50"/>
                  <a:pt x="314" y="50"/>
                </a:cubicBezTo>
                <a:cubicBezTo>
                  <a:pt x="314" y="50"/>
                  <a:pt x="314" y="50"/>
                  <a:pt x="314" y="49"/>
                </a:cubicBezTo>
                <a:cubicBezTo>
                  <a:pt x="315" y="49"/>
                  <a:pt x="315" y="50"/>
                  <a:pt x="315" y="50"/>
                </a:cubicBezTo>
                <a:cubicBezTo>
                  <a:pt x="315" y="49"/>
                  <a:pt x="315" y="49"/>
                  <a:pt x="315" y="49"/>
                </a:cubicBezTo>
                <a:cubicBezTo>
                  <a:pt x="313" y="51"/>
                  <a:pt x="312" y="51"/>
                  <a:pt x="310" y="52"/>
                </a:cubicBezTo>
                <a:cubicBezTo>
                  <a:pt x="309" y="52"/>
                  <a:pt x="308" y="51"/>
                  <a:pt x="307" y="51"/>
                </a:cubicBezTo>
                <a:cubicBezTo>
                  <a:pt x="307" y="50"/>
                  <a:pt x="309" y="50"/>
                  <a:pt x="310" y="49"/>
                </a:cubicBezTo>
                <a:cubicBezTo>
                  <a:pt x="310" y="49"/>
                  <a:pt x="310" y="48"/>
                  <a:pt x="310" y="47"/>
                </a:cubicBezTo>
                <a:cubicBezTo>
                  <a:pt x="309" y="48"/>
                  <a:pt x="307" y="47"/>
                  <a:pt x="305" y="48"/>
                </a:cubicBezTo>
                <a:cubicBezTo>
                  <a:pt x="304" y="47"/>
                  <a:pt x="302" y="49"/>
                  <a:pt x="301" y="49"/>
                </a:cubicBezTo>
                <a:cubicBezTo>
                  <a:pt x="300" y="49"/>
                  <a:pt x="299" y="49"/>
                  <a:pt x="298" y="51"/>
                </a:cubicBezTo>
                <a:cubicBezTo>
                  <a:pt x="297" y="51"/>
                  <a:pt x="295" y="52"/>
                  <a:pt x="292" y="52"/>
                </a:cubicBezTo>
                <a:cubicBezTo>
                  <a:pt x="292" y="52"/>
                  <a:pt x="293" y="52"/>
                  <a:pt x="292" y="52"/>
                </a:cubicBezTo>
                <a:cubicBezTo>
                  <a:pt x="292" y="53"/>
                  <a:pt x="290" y="52"/>
                  <a:pt x="289" y="53"/>
                </a:cubicBezTo>
                <a:cubicBezTo>
                  <a:pt x="292" y="53"/>
                  <a:pt x="294" y="53"/>
                  <a:pt x="296" y="53"/>
                </a:cubicBezTo>
                <a:cubicBezTo>
                  <a:pt x="296" y="53"/>
                  <a:pt x="296" y="53"/>
                  <a:pt x="296" y="53"/>
                </a:cubicBezTo>
                <a:cubicBezTo>
                  <a:pt x="295" y="53"/>
                  <a:pt x="293" y="56"/>
                  <a:pt x="293" y="55"/>
                </a:cubicBezTo>
                <a:cubicBezTo>
                  <a:pt x="293" y="55"/>
                  <a:pt x="293" y="54"/>
                  <a:pt x="292" y="54"/>
                </a:cubicBezTo>
                <a:cubicBezTo>
                  <a:pt x="292" y="56"/>
                  <a:pt x="291" y="55"/>
                  <a:pt x="290" y="55"/>
                </a:cubicBezTo>
                <a:cubicBezTo>
                  <a:pt x="290" y="55"/>
                  <a:pt x="289" y="55"/>
                  <a:pt x="290" y="56"/>
                </a:cubicBezTo>
                <a:cubicBezTo>
                  <a:pt x="290" y="56"/>
                  <a:pt x="290" y="56"/>
                  <a:pt x="290" y="57"/>
                </a:cubicBezTo>
                <a:cubicBezTo>
                  <a:pt x="290" y="57"/>
                  <a:pt x="290" y="57"/>
                  <a:pt x="290" y="58"/>
                </a:cubicBezTo>
                <a:cubicBezTo>
                  <a:pt x="290" y="58"/>
                  <a:pt x="289" y="58"/>
                  <a:pt x="289" y="58"/>
                </a:cubicBezTo>
                <a:cubicBezTo>
                  <a:pt x="289" y="58"/>
                  <a:pt x="288" y="58"/>
                  <a:pt x="288" y="58"/>
                </a:cubicBezTo>
                <a:cubicBezTo>
                  <a:pt x="288" y="58"/>
                  <a:pt x="287" y="58"/>
                  <a:pt x="287" y="58"/>
                </a:cubicBezTo>
                <a:cubicBezTo>
                  <a:pt x="287" y="58"/>
                  <a:pt x="288" y="58"/>
                  <a:pt x="288" y="58"/>
                </a:cubicBezTo>
                <a:cubicBezTo>
                  <a:pt x="288" y="58"/>
                  <a:pt x="287" y="58"/>
                  <a:pt x="287" y="58"/>
                </a:cubicBezTo>
                <a:cubicBezTo>
                  <a:pt x="287" y="58"/>
                  <a:pt x="287" y="58"/>
                  <a:pt x="287" y="57"/>
                </a:cubicBezTo>
                <a:cubicBezTo>
                  <a:pt x="287" y="58"/>
                  <a:pt x="286" y="58"/>
                  <a:pt x="286" y="57"/>
                </a:cubicBezTo>
                <a:cubicBezTo>
                  <a:pt x="287" y="57"/>
                  <a:pt x="286" y="57"/>
                  <a:pt x="287" y="57"/>
                </a:cubicBezTo>
                <a:cubicBezTo>
                  <a:pt x="287" y="57"/>
                  <a:pt x="287" y="56"/>
                  <a:pt x="286" y="56"/>
                </a:cubicBezTo>
                <a:cubicBezTo>
                  <a:pt x="287" y="56"/>
                  <a:pt x="286" y="55"/>
                  <a:pt x="287" y="54"/>
                </a:cubicBezTo>
                <a:cubicBezTo>
                  <a:pt x="287" y="54"/>
                  <a:pt x="286" y="54"/>
                  <a:pt x="286" y="54"/>
                </a:cubicBezTo>
                <a:cubicBezTo>
                  <a:pt x="286" y="54"/>
                  <a:pt x="287" y="54"/>
                  <a:pt x="287" y="53"/>
                </a:cubicBezTo>
                <a:cubicBezTo>
                  <a:pt x="286" y="53"/>
                  <a:pt x="286" y="53"/>
                  <a:pt x="285" y="53"/>
                </a:cubicBezTo>
                <a:cubicBezTo>
                  <a:pt x="285" y="54"/>
                  <a:pt x="284" y="54"/>
                  <a:pt x="284" y="54"/>
                </a:cubicBezTo>
                <a:cubicBezTo>
                  <a:pt x="284" y="53"/>
                  <a:pt x="284" y="53"/>
                  <a:pt x="285" y="53"/>
                </a:cubicBezTo>
                <a:cubicBezTo>
                  <a:pt x="284" y="52"/>
                  <a:pt x="285" y="53"/>
                  <a:pt x="285" y="52"/>
                </a:cubicBezTo>
                <a:cubicBezTo>
                  <a:pt x="284" y="52"/>
                  <a:pt x="283" y="55"/>
                  <a:pt x="282" y="53"/>
                </a:cubicBezTo>
                <a:cubicBezTo>
                  <a:pt x="284" y="53"/>
                  <a:pt x="284" y="52"/>
                  <a:pt x="284" y="52"/>
                </a:cubicBezTo>
                <a:cubicBezTo>
                  <a:pt x="284" y="51"/>
                  <a:pt x="284" y="50"/>
                  <a:pt x="284" y="50"/>
                </a:cubicBezTo>
                <a:cubicBezTo>
                  <a:pt x="285" y="50"/>
                  <a:pt x="285" y="50"/>
                  <a:pt x="286" y="51"/>
                </a:cubicBezTo>
                <a:cubicBezTo>
                  <a:pt x="286" y="50"/>
                  <a:pt x="287" y="50"/>
                  <a:pt x="287" y="49"/>
                </a:cubicBezTo>
                <a:cubicBezTo>
                  <a:pt x="287" y="49"/>
                  <a:pt x="287" y="49"/>
                  <a:pt x="288" y="50"/>
                </a:cubicBezTo>
                <a:cubicBezTo>
                  <a:pt x="288" y="49"/>
                  <a:pt x="288" y="49"/>
                  <a:pt x="288" y="49"/>
                </a:cubicBezTo>
                <a:cubicBezTo>
                  <a:pt x="288" y="48"/>
                  <a:pt x="289" y="48"/>
                  <a:pt x="289" y="48"/>
                </a:cubicBezTo>
                <a:cubicBezTo>
                  <a:pt x="289" y="47"/>
                  <a:pt x="289" y="48"/>
                  <a:pt x="288" y="48"/>
                </a:cubicBezTo>
                <a:cubicBezTo>
                  <a:pt x="289" y="47"/>
                  <a:pt x="289" y="47"/>
                  <a:pt x="290" y="47"/>
                </a:cubicBezTo>
                <a:cubicBezTo>
                  <a:pt x="291" y="47"/>
                  <a:pt x="291" y="48"/>
                  <a:pt x="292" y="47"/>
                </a:cubicBezTo>
                <a:cubicBezTo>
                  <a:pt x="292" y="47"/>
                  <a:pt x="292" y="47"/>
                  <a:pt x="292" y="47"/>
                </a:cubicBezTo>
                <a:cubicBezTo>
                  <a:pt x="292" y="47"/>
                  <a:pt x="293" y="47"/>
                  <a:pt x="293" y="48"/>
                </a:cubicBezTo>
                <a:cubicBezTo>
                  <a:pt x="294" y="47"/>
                  <a:pt x="294" y="46"/>
                  <a:pt x="295" y="46"/>
                </a:cubicBezTo>
                <a:cubicBezTo>
                  <a:pt x="296" y="44"/>
                  <a:pt x="297" y="43"/>
                  <a:pt x="299" y="42"/>
                </a:cubicBezTo>
                <a:cubicBezTo>
                  <a:pt x="299" y="43"/>
                  <a:pt x="299" y="43"/>
                  <a:pt x="299" y="43"/>
                </a:cubicBezTo>
                <a:cubicBezTo>
                  <a:pt x="299" y="42"/>
                  <a:pt x="300" y="42"/>
                  <a:pt x="301" y="41"/>
                </a:cubicBezTo>
                <a:cubicBezTo>
                  <a:pt x="301" y="42"/>
                  <a:pt x="301" y="42"/>
                  <a:pt x="301" y="42"/>
                </a:cubicBezTo>
                <a:cubicBezTo>
                  <a:pt x="302" y="41"/>
                  <a:pt x="303" y="41"/>
                  <a:pt x="304" y="40"/>
                </a:cubicBezTo>
                <a:cubicBezTo>
                  <a:pt x="306" y="39"/>
                  <a:pt x="308" y="38"/>
                  <a:pt x="309" y="37"/>
                </a:cubicBezTo>
                <a:cubicBezTo>
                  <a:pt x="310" y="37"/>
                  <a:pt x="312" y="35"/>
                  <a:pt x="313" y="34"/>
                </a:cubicBezTo>
                <a:cubicBezTo>
                  <a:pt x="314" y="33"/>
                  <a:pt x="315" y="32"/>
                  <a:pt x="316" y="30"/>
                </a:cubicBezTo>
                <a:cubicBezTo>
                  <a:pt x="316" y="30"/>
                  <a:pt x="315" y="30"/>
                  <a:pt x="315" y="30"/>
                </a:cubicBezTo>
                <a:cubicBezTo>
                  <a:pt x="315" y="29"/>
                  <a:pt x="316" y="30"/>
                  <a:pt x="316" y="29"/>
                </a:cubicBezTo>
                <a:cubicBezTo>
                  <a:pt x="315" y="29"/>
                  <a:pt x="315" y="29"/>
                  <a:pt x="315" y="29"/>
                </a:cubicBezTo>
                <a:cubicBezTo>
                  <a:pt x="315" y="30"/>
                  <a:pt x="314" y="29"/>
                  <a:pt x="313" y="30"/>
                </a:cubicBezTo>
                <a:cubicBezTo>
                  <a:pt x="313" y="30"/>
                  <a:pt x="313" y="29"/>
                  <a:pt x="313" y="29"/>
                </a:cubicBezTo>
                <a:cubicBezTo>
                  <a:pt x="312" y="29"/>
                  <a:pt x="311" y="29"/>
                  <a:pt x="311" y="30"/>
                </a:cubicBezTo>
                <a:cubicBezTo>
                  <a:pt x="311" y="29"/>
                  <a:pt x="312" y="29"/>
                  <a:pt x="312" y="28"/>
                </a:cubicBezTo>
                <a:cubicBezTo>
                  <a:pt x="310" y="28"/>
                  <a:pt x="307" y="29"/>
                  <a:pt x="304" y="31"/>
                </a:cubicBezTo>
                <a:cubicBezTo>
                  <a:pt x="304" y="31"/>
                  <a:pt x="303" y="31"/>
                  <a:pt x="303" y="31"/>
                </a:cubicBezTo>
                <a:cubicBezTo>
                  <a:pt x="303" y="31"/>
                  <a:pt x="303" y="31"/>
                  <a:pt x="303" y="31"/>
                </a:cubicBezTo>
                <a:cubicBezTo>
                  <a:pt x="303" y="31"/>
                  <a:pt x="303" y="32"/>
                  <a:pt x="302" y="32"/>
                </a:cubicBezTo>
                <a:cubicBezTo>
                  <a:pt x="302" y="31"/>
                  <a:pt x="301" y="33"/>
                  <a:pt x="300" y="34"/>
                </a:cubicBezTo>
                <a:cubicBezTo>
                  <a:pt x="300" y="33"/>
                  <a:pt x="301" y="33"/>
                  <a:pt x="301" y="32"/>
                </a:cubicBezTo>
                <a:cubicBezTo>
                  <a:pt x="300" y="33"/>
                  <a:pt x="300" y="32"/>
                  <a:pt x="300" y="32"/>
                </a:cubicBezTo>
                <a:cubicBezTo>
                  <a:pt x="300" y="31"/>
                  <a:pt x="301" y="32"/>
                  <a:pt x="301" y="31"/>
                </a:cubicBezTo>
                <a:cubicBezTo>
                  <a:pt x="301" y="30"/>
                  <a:pt x="300" y="32"/>
                  <a:pt x="300" y="31"/>
                </a:cubicBezTo>
                <a:cubicBezTo>
                  <a:pt x="300" y="31"/>
                  <a:pt x="300" y="31"/>
                  <a:pt x="300" y="32"/>
                </a:cubicBezTo>
                <a:cubicBezTo>
                  <a:pt x="300" y="32"/>
                  <a:pt x="299" y="32"/>
                  <a:pt x="299" y="32"/>
                </a:cubicBezTo>
                <a:cubicBezTo>
                  <a:pt x="299" y="31"/>
                  <a:pt x="300" y="31"/>
                  <a:pt x="300" y="30"/>
                </a:cubicBezTo>
                <a:cubicBezTo>
                  <a:pt x="300" y="30"/>
                  <a:pt x="300" y="30"/>
                  <a:pt x="300" y="30"/>
                </a:cubicBezTo>
                <a:cubicBezTo>
                  <a:pt x="300" y="31"/>
                  <a:pt x="301" y="30"/>
                  <a:pt x="301" y="30"/>
                </a:cubicBezTo>
                <a:cubicBezTo>
                  <a:pt x="301" y="30"/>
                  <a:pt x="301" y="31"/>
                  <a:pt x="301" y="31"/>
                </a:cubicBezTo>
                <a:cubicBezTo>
                  <a:pt x="302" y="30"/>
                  <a:pt x="302" y="29"/>
                  <a:pt x="303" y="29"/>
                </a:cubicBezTo>
                <a:cubicBezTo>
                  <a:pt x="303" y="29"/>
                  <a:pt x="302" y="30"/>
                  <a:pt x="302" y="30"/>
                </a:cubicBezTo>
                <a:cubicBezTo>
                  <a:pt x="303" y="30"/>
                  <a:pt x="303" y="30"/>
                  <a:pt x="303" y="29"/>
                </a:cubicBezTo>
                <a:cubicBezTo>
                  <a:pt x="304" y="29"/>
                  <a:pt x="305" y="28"/>
                  <a:pt x="306" y="27"/>
                </a:cubicBezTo>
                <a:cubicBezTo>
                  <a:pt x="305" y="27"/>
                  <a:pt x="305" y="28"/>
                  <a:pt x="304" y="29"/>
                </a:cubicBezTo>
                <a:cubicBezTo>
                  <a:pt x="304" y="27"/>
                  <a:pt x="305" y="27"/>
                  <a:pt x="306" y="27"/>
                </a:cubicBezTo>
                <a:cubicBezTo>
                  <a:pt x="307" y="27"/>
                  <a:pt x="308" y="26"/>
                  <a:pt x="309" y="26"/>
                </a:cubicBezTo>
                <a:cubicBezTo>
                  <a:pt x="311" y="24"/>
                  <a:pt x="313" y="24"/>
                  <a:pt x="316" y="23"/>
                </a:cubicBezTo>
                <a:cubicBezTo>
                  <a:pt x="315" y="22"/>
                  <a:pt x="314" y="23"/>
                  <a:pt x="314" y="22"/>
                </a:cubicBezTo>
                <a:cubicBezTo>
                  <a:pt x="313" y="22"/>
                  <a:pt x="313" y="22"/>
                  <a:pt x="312" y="21"/>
                </a:cubicBezTo>
                <a:cubicBezTo>
                  <a:pt x="312" y="22"/>
                  <a:pt x="312" y="22"/>
                  <a:pt x="312" y="22"/>
                </a:cubicBezTo>
                <a:cubicBezTo>
                  <a:pt x="311" y="21"/>
                  <a:pt x="311" y="22"/>
                  <a:pt x="310" y="22"/>
                </a:cubicBezTo>
                <a:cubicBezTo>
                  <a:pt x="310" y="21"/>
                  <a:pt x="310" y="21"/>
                  <a:pt x="311" y="21"/>
                </a:cubicBezTo>
                <a:cubicBezTo>
                  <a:pt x="310" y="20"/>
                  <a:pt x="310" y="21"/>
                  <a:pt x="309" y="21"/>
                </a:cubicBezTo>
                <a:cubicBezTo>
                  <a:pt x="309" y="21"/>
                  <a:pt x="309" y="20"/>
                  <a:pt x="309" y="20"/>
                </a:cubicBezTo>
                <a:cubicBezTo>
                  <a:pt x="308" y="20"/>
                  <a:pt x="308" y="21"/>
                  <a:pt x="307" y="21"/>
                </a:cubicBezTo>
                <a:cubicBezTo>
                  <a:pt x="306" y="20"/>
                  <a:pt x="307" y="20"/>
                  <a:pt x="308" y="19"/>
                </a:cubicBezTo>
                <a:cubicBezTo>
                  <a:pt x="308" y="19"/>
                  <a:pt x="307" y="19"/>
                  <a:pt x="307" y="19"/>
                </a:cubicBezTo>
                <a:cubicBezTo>
                  <a:pt x="307" y="19"/>
                  <a:pt x="307" y="19"/>
                  <a:pt x="307" y="19"/>
                </a:cubicBezTo>
                <a:cubicBezTo>
                  <a:pt x="307" y="20"/>
                  <a:pt x="307" y="19"/>
                  <a:pt x="307" y="20"/>
                </a:cubicBezTo>
                <a:cubicBezTo>
                  <a:pt x="306" y="20"/>
                  <a:pt x="306" y="19"/>
                  <a:pt x="306" y="19"/>
                </a:cubicBezTo>
                <a:cubicBezTo>
                  <a:pt x="306" y="20"/>
                  <a:pt x="305" y="20"/>
                  <a:pt x="304" y="19"/>
                </a:cubicBezTo>
                <a:cubicBezTo>
                  <a:pt x="304" y="20"/>
                  <a:pt x="304" y="20"/>
                  <a:pt x="304" y="21"/>
                </a:cubicBezTo>
                <a:cubicBezTo>
                  <a:pt x="304" y="21"/>
                  <a:pt x="304" y="21"/>
                  <a:pt x="304" y="21"/>
                </a:cubicBezTo>
                <a:cubicBezTo>
                  <a:pt x="303" y="21"/>
                  <a:pt x="303" y="20"/>
                  <a:pt x="303" y="20"/>
                </a:cubicBezTo>
                <a:cubicBezTo>
                  <a:pt x="304" y="19"/>
                  <a:pt x="305" y="18"/>
                  <a:pt x="305" y="17"/>
                </a:cubicBezTo>
                <a:cubicBezTo>
                  <a:pt x="306" y="17"/>
                  <a:pt x="308" y="16"/>
                  <a:pt x="309" y="16"/>
                </a:cubicBezTo>
                <a:cubicBezTo>
                  <a:pt x="309" y="15"/>
                  <a:pt x="310" y="16"/>
                  <a:pt x="310" y="16"/>
                </a:cubicBezTo>
                <a:cubicBezTo>
                  <a:pt x="310" y="16"/>
                  <a:pt x="309" y="16"/>
                  <a:pt x="309" y="16"/>
                </a:cubicBezTo>
                <a:cubicBezTo>
                  <a:pt x="310" y="17"/>
                  <a:pt x="310" y="15"/>
                  <a:pt x="311" y="15"/>
                </a:cubicBezTo>
                <a:cubicBezTo>
                  <a:pt x="311" y="15"/>
                  <a:pt x="311" y="16"/>
                  <a:pt x="311" y="16"/>
                </a:cubicBezTo>
                <a:cubicBezTo>
                  <a:pt x="311" y="15"/>
                  <a:pt x="313" y="15"/>
                  <a:pt x="314" y="15"/>
                </a:cubicBezTo>
                <a:cubicBezTo>
                  <a:pt x="314" y="14"/>
                  <a:pt x="315" y="14"/>
                  <a:pt x="316" y="14"/>
                </a:cubicBezTo>
                <a:cubicBezTo>
                  <a:pt x="316" y="13"/>
                  <a:pt x="315" y="14"/>
                  <a:pt x="315" y="14"/>
                </a:cubicBezTo>
                <a:cubicBezTo>
                  <a:pt x="315" y="13"/>
                  <a:pt x="317" y="12"/>
                  <a:pt x="318" y="13"/>
                </a:cubicBezTo>
                <a:cubicBezTo>
                  <a:pt x="319" y="11"/>
                  <a:pt x="322" y="12"/>
                  <a:pt x="322" y="10"/>
                </a:cubicBezTo>
                <a:cubicBezTo>
                  <a:pt x="323" y="10"/>
                  <a:pt x="323" y="9"/>
                  <a:pt x="324" y="9"/>
                </a:cubicBezTo>
                <a:cubicBezTo>
                  <a:pt x="324" y="10"/>
                  <a:pt x="323" y="9"/>
                  <a:pt x="324" y="10"/>
                </a:cubicBezTo>
                <a:cubicBezTo>
                  <a:pt x="325" y="9"/>
                  <a:pt x="327" y="7"/>
                  <a:pt x="327" y="6"/>
                </a:cubicBezTo>
                <a:cubicBezTo>
                  <a:pt x="326" y="5"/>
                  <a:pt x="325" y="5"/>
                  <a:pt x="326" y="4"/>
                </a:cubicBezTo>
                <a:cubicBezTo>
                  <a:pt x="325" y="4"/>
                  <a:pt x="323" y="4"/>
                  <a:pt x="323" y="2"/>
                </a:cubicBezTo>
                <a:cubicBezTo>
                  <a:pt x="322" y="3"/>
                  <a:pt x="322" y="3"/>
                  <a:pt x="322" y="4"/>
                </a:cubicBezTo>
                <a:cubicBezTo>
                  <a:pt x="322" y="4"/>
                  <a:pt x="322" y="3"/>
                  <a:pt x="322" y="3"/>
                </a:cubicBezTo>
                <a:cubicBezTo>
                  <a:pt x="322" y="4"/>
                  <a:pt x="322" y="4"/>
                  <a:pt x="322" y="4"/>
                </a:cubicBezTo>
                <a:cubicBezTo>
                  <a:pt x="321" y="4"/>
                  <a:pt x="321" y="3"/>
                  <a:pt x="321" y="4"/>
                </a:cubicBezTo>
                <a:cubicBezTo>
                  <a:pt x="321" y="3"/>
                  <a:pt x="321" y="3"/>
                  <a:pt x="321" y="3"/>
                </a:cubicBezTo>
                <a:cubicBezTo>
                  <a:pt x="321" y="3"/>
                  <a:pt x="320" y="3"/>
                  <a:pt x="320" y="3"/>
                </a:cubicBezTo>
                <a:cubicBezTo>
                  <a:pt x="320" y="2"/>
                  <a:pt x="318" y="3"/>
                  <a:pt x="317" y="4"/>
                </a:cubicBezTo>
                <a:cubicBezTo>
                  <a:pt x="316" y="3"/>
                  <a:pt x="315" y="4"/>
                  <a:pt x="314" y="6"/>
                </a:cubicBezTo>
                <a:cubicBezTo>
                  <a:pt x="314" y="5"/>
                  <a:pt x="314" y="5"/>
                  <a:pt x="314" y="5"/>
                </a:cubicBezTo>
                <a:cubicBezTo>
                  <a:pt x="314" y="4"/>
                  <a:pt x="315" y="4"/>
                  <a:pt x="316" y="3"/>
                </a:cubicBezTo>
                <a:cubicBezTo>
                  <a:pt x="315" y="2"/>
                  <a:pt x="315" y="3"/>
                  <a:pt x="315" y="2"/>
                </a:cubicBezTo>
                <a:cubicBezTo>
                  <a:pt x="313" y="4"/>
                  <a:pt x="312" y="3"/>
                  <a:pt x="310" y="5"/>
                </a:cubicBezTo>
                <a:cubicBezTo>
                  <a:pt x="310" y="4"/>
                  <a:pt x="310" y="4"/>
                  <a:pt x="310" y="4"/>
                </a:cubicBezTo>
                <a:cubicBezTo>
                  <a:pt x="311" y="4"/>
                  <a:pt x="312" y="3"/>
                  <a:pt x="312" y="2"/>
                </a:cubicBezTo>
                <a:cubicBezTo>
                  <a:pt x="312" y="2"/>
                  <a:pt x="312" y="3"/>
                  <a:pt x="311" y="2"/>
                </a:cubicBezTo>
                <a:cubicBezTo>
                  <a:pt x="311" y="3"/>
                  <a:pt x="311" y="3"/>
                  <a:pt x="311" y="3"/>
                </a:cubicBezTo>
                <a:cubicBezTo>
                  <a:pt x="311" y="3"/>
                  <a:pt x="311" y="3"/>
                  <a:pt x="311" y="4"/>
                </a:cubicBezTo>
                <a:cubicBezTo>
                  <a:pt x="310" y="3"/>
                  <a:pt x="309" y="4"/>
                  <a:pt x="309" y="5"/>
                </a:cubicBezTo>
                <a:cubicBezTo>
                  <a:pt x="309" y="6"/>
                  <a:pt x="309" y="4"/>
                  <a:pt x="309" y="5"/>
                </a:cubicBezTo>
                <a:cubicBezTo>
                  <a:pt x="309" y="5"/>
                  <a:pt x="309" y="4"/>
                  <a:pt x="309" y="4"/>
                </a:cubicBezTo>
                <a:cubicBezTo>
                  <a:pt x="308" y="4"/>
                  <a:pt x="308" y="5"/>
                  <a:pt x="308" y="5"/>
                </a:cubicBezTo>
                <a:cubicBezTo>
                  <a:pt x="308" y="6"/>
                  <a:pt x="308" y="5"/>
                  <a:pt x="308" y="4"/>
                </a:cubicBezTo>
                <a:cubicBezTo>
                  <a:pt x="307" y="5"/>
                  <a:pt x="308" y="5"/>
                  <a:pt x="307" y="6"/>
                </a:cubicBezTo>
                <a:cubicBezTo>
                  <a:pt x="307" y="6"/>
                  <a:pt x="307" y="5"/>
                  <a:pt x="307" y="5"/>
                </a:cubicBezTo>
                <a:cubicBezTo>
                  <a:pt x="307" y="5"/>
                  <a:pt x="307" y="6"/>
                  <a:pt x="307" y="6"/>
                </a:cubicBezTo>
                <a:cubicBezTo>
                  <a:pt x="307" y="6"/>
                  <a:pt x="306" y="6"/>
                  <a:pt x="306" y="5"/>
                </a:cubicBezTo>
                <a:cubicBezTo>
                  <a:pt x="306" y="5"/>
                  <a:pt x="306" y="5"/>
                  <a:pt x="307" y="5"/>
                </a:cubicBezTo>
                <a:cubicBezTo>
                  <a:pt x="306" y="4"/>
                  <a:pt x="306" y="5"/>
                  <a:pt x="306" y="6"/>
                </a:cubicBezTo>
                <a:cubicBezTo>
                  <a:pt x="305" y="6"/>
                  <a:pt x="304" y="6"/>
                  <a:pt x="304" y="7"/>
                </a:cubicBezTo>
                <a:cubicBezTo>
                  <a:pt x="304" y="7"/>
                  <a:pt x="304" y="6"/>
                  <a:pt x="304" y="6"/>
                </a:cubicBezTo>
                <a:cubicBezTo>
                  <a:pt x="304" y="6"/>
                  <a:pt x="305" y="6"/>
                  <a:pt x="305" y="5"/>
                </a:cubicBezTo>
                <a:cubicBezTo>
                  <a:pt x="305" y="5"/>
                  <a:pt x="305" y="4"/>
                  <a:pt x="305" y="4"/>
                </a:cubicBezTo>
                <a:cubicBezTo>
                  <a:pt x="305" y="4"/>
                  <a:pt x="304" y="4"/>
                  <a:pt x="304" y="4"/>
                </a:cubicBezTo>
                <a:cubicBezTo>
                  <a:pt x="304" y="4"/>
                  <a:pt x="304" y="4"/>
                  <a:pt x="304" y="3"/>
                </a:cubicBezTo>
                <a:cubicBezTo>
                  <a:pt x="303" y="4"/>
                  <a:pt x="303" y="4"/>
                  <a:pt x="302" y="4"/>
                </a:cubicBezTo>
                <a:cubicBezTo>
                  <a:pt x="302" y="4"/>
                  <a:pt x="302" y="4"/>
                  <a:pt x="303" y="4"/>
                </a:cubicBezTo>
                <a:cubicBezTo>
                  <a:pt x="303" y="4"/>
                  <a:pt x="303" y="4"/>
                  <a:pt x="303" y="4"/>
                </a:cubicBezTo>
                <a:cubicBezTo>
                  <a:pt x="303" y="4"/>
                  <a:pt x="303" y="4"/>
                  <a:pt x="303" y="4"/>
                </a:cubicBezTo>
                <a:cubicBezTo>
                  <a:pt x="302" y="3"/>
                  <a:pt x="302" y="4"/>
                  <a:pt x="301" y="4"/>
                </a:cubicBezTo>
                <a:cubicBezTo>
                  <a:pt x="301" y="4"/>
                  <a:pt x="301" y="3"/>
                  <a:pt x="301" y="2"/>
                </a:cubicBezTo>
                <a:cubicBezTo>
                  <a:pt x="301" y="3"/>
                  <a:pt x="301" y="3"/>
                  <a:pt x="301" y="3"/>
                </a:cubicBezTo>
                <a:cubicBezTo>
                  <a:pt x="300" y="3"/>
                  <a:pt x="300" y="3"/>
                  <a:pt x="300" y="2"/>
                </a:cubicBezTo>
                <a:cubicBezTo>
                  <a:pt x="300" y="3"/>
                  <a:pt x="300" y="3"/>
                  <a:pt x="300" y="3"/>
                </a:cubicBezTo>
                <a:cubicBezTo>
                  <a:pt x="299" y="3"/>
                  <a:pt x="300" y="3"/>
                  <a:pt x="299" y="2"/>
                </a:cubicBezTo>
                <a:cubicBezTo>
                  <a:pt x="299" y="3"/>
                  <a:pt x="298" y="3"/>
                  <a:pt x="297" y="3"/>
                </a:cubicBezTo>
                <a:cubicBezTo>
                  <a:pt x="297" y="2"/>
                  <a:pt x="298" y="2"/>
                  <a:pt x="298" y="2"/>
                </a:cubicBezTo>
                <a:cubicBezTo>
                  <a:pt x="297" y="1"/>
                  <a:pt x="297" y="2"/>
                  <a:pt x="297" y="2"/>
                </a:cubicBezTo>
                <a:cubicBezTo>
                  <a:pt x="297" y="2"/>
                  <a:pt x="297" y="2"/>
                  <a:pt x="297" y="2"/>
                </a:cubicBezTo>
                <a:cubicBezTo>
                  <a:pt x="295" y="2"/>
                  <a:pt x="294" y="3"/>
                  <a:pt x="292" y="3"/>
                </a:cubicBezTo>
                <a:cubicBezTo>
                  <a:pt x="292" y="3"/>
                  <a:pt x="292" y="4"/>
                  <a:pt x="292" y="4"/>
                </a:cubicBezTo>
                <a:cubicBezTo>
                  <a:pt x="292" y="4"/>
                  <a:pt x="292" y="4"/>
                  <a:pt x="292" y="5"/>
                </a:cubicBezTo>
                <a:cubicBezTo>
                  <a:pt x="291" y="2"/>
                  <a:pt x="290" y="5"/>
                  <a:pt x="289" y="5"/>
                </a:cubicBezTo>
                <a:cubicBezTo>
                  <a:pt x="289" y="3"/>
                  <a:pt x="290" y="3"/>
                  <a:pt x="291" y="3"/>
                </a:cubicBezTo>
                <a:cubicBezTo>
                  <a:pt x="290" y="2"/>
                  <a:pt x="290" y="3"/>
                  <a:pt x="290" y="2"/>
                </a:cubicBezTo>
                <a:cubicBezTo>
                  <a:pt x="289" y="3"/>
                  <a:pt x="289" y="3"/>
                  <a:pt x="289" y="3"/>
                </a:cubicBezTo>
                <a:cubicBezTo>
                  <a:pt x="289" y="3"/>
                  <a:pt x="289" y="3"/>
                  <a:pt x="289" y="2"/>
                </a:cubicBezTo>
                <a:cubicBezTo>
                  <a:pt x="289" y="2"/>
                  <a:pt x="289" y="2"/>
                  <a:pt x="289" y="2"/>
                </a:cubicBezTo>
                <a:cubicBezTo>
                  <a:pt x="289" y="2"/>
                  <a:pt x="290" y="2"/>
                  <a:pt x="290" y="1"/>
                </a:cubicBezTo>
                <a:cubicBezTo>
                  <a:pt x="289" y="0"/>
                  <a:pt x="289" y="3"/>
                  <a:pt x="288" y="2"/>
                </a:cubicBezTo>
                <a:cubicBezTo>
                  <a:pt x="288" y="2"/>
                  <a:pt x="287" y="3"/>
                  <a:pt x="287" y="4"/>
                </a:cubicBezTo>
                <a:cubicBezTo>
                  <a:pt x="287" y="4"/>
                  <a:pt x="287" y="3"/>
                  <a:pt x="287" y="3"/>
                </a:cubicBezTo>
                <a:cubicBezTo>
                  <a:pt x="287" y="2"/>
                  <a:pt x="286" y="3"/>
                  <a:pt x="286" y="3"/>
                </a:cubicBezTo>
                <a:cubicBezTo>
                  <a:pt x="286" y="3"/>
                  <a:pt x="286" y="3"/>
                  <a:pt x="286" y="4"/>
                </a:cubicBezTo>
                <a:cubicBezTo>
                  <a:pt x="286" y="4"/>
                  <a:pt x="286" y="3"/>
                  <a:pt x="286" y="4"/>
                </a:cubicBezTo>
                <a:cubicBezTo>
                  <a:pt x="286" y="4"/>
                  <a:pt x="286" y="4"/>
                  <a:pt x="285" y="4"/>
                </a:cubicBezTo>
                <a:cubicBezTo>
                  <a:pt x="284" y="5"/>
                  <a:pt x="284" y="5"/>
                  <a:pt x="284" y="5"/>
                </a:cubicBezTo>
                <a:cubicBezTo>
                  <a:pt x="284" y="5"/>
                  <a:pt x="285" y="5"/>
                  <a:pt x="284" y="5"/>
                </a:cubicBezTo>
                <a:cubicBezTo>
                  <a:pt x="283" y="4"/>
                  <a:pt x="284" y="4"/>
                  <a:pt x="283" y="4"/>
                </a:cubicBezTo>
                <a:cubicBezTo>
                  <a:pt x="283" y="5"/>
                  <a:pt x="283" y="5"/>
                  <a:pt x="282" y="6"/>
                </a:cubicBezTo>
                <a:cubicBezTo>
                  <a:pt x="282" y="6"/>
                  <a:pt x="281" y="6"/>
                  <a:pt x="280" y="5"/>
                </a:cubicBezTo>
                <a:cubicBezTo>
                  <a:pt x="280" y="7"/>
                  <a:pt x="279" y="7"/>
                  <a:pt x="279" y="8"/>
                </a:cubicBezTo>
                <a:cubicBezTo>
                  <a:pt x="278" y="8"/>
                  <a:pt x="279" y="7"/>
                  <a:pt x="279" y="7"/>
                </a:cubicBezTo>
                <a:cubicBezTo>
                  <a:pt x="278" y="7"/>
                  <a:pt x="277" y="9"/>
                  <a:pt x="277" y="10"/>
                </a:cubicBezTo>
                <a:cubicBezTo>
                  <a:pt x="278" y="10"/>
                  <a:pt x="278" y="8"/>
                  <a:pt x="279" y="8"/>
                </a:cubicBezTo>
                <a:cubicBezTo>
                  <a:pt x="279" y="8"/>
                  <a:pt x="279" y="8"/>
                  <a:pt x="279" y="9"/>
                </a:cubicBezTo>
                <a:cubicBezTo>
                  <a:pt x="279" y="9"/>
                  <a:pt x="279" y="8"/>
                  <a:pt x="279" y="8"/>
                </a:cubicBezTo>
                <a:cubicBezTo>
                  <a:pt x="280" y="9"/>
                  <a:pt x="281" y="5"/>
                  <a:pt x="283" y="7"/>
                </a:cubicBezTo>
                <a:cubicBezTo>
                  <a:pt x="282" y="8"/>
                  <a:pt x="281" y="9"/>
                  <a:pt x="280" y="9"/>
                </a:cubicBezTo>
                <a:cubicBezTo>
                  <a:pt x="279" y="11"/>
                  <a:pt x="278" y="11"/>
                  <a:pt x="276" y="11"/>
                </a:cubicBezTo>
                <a:cubicBezTo>
                  <a:pt x="277" y="10"/>
                  <a:pt x="277" y="9"/>
                  <a:pt x="277" y="8"/>
                </a:cubicBezTo>
                <a:cubicBezTo>
                  <a:pt x="277" y="9"/>
                  <a:pt x="276" y="9"/>
                  <a:pt x="276" y="9"/>
                </a:cubicBezTo>
                <a:cubicBezTo>
                  <a:pt x="275" y="8"/>
                  <a:pt x="275" y="10"/>
                  <a:pt x="274" y="9"/>
                </a:cubicBezTo>
                <a:cubicBezTo>
                  <a:pt x="273" y="10"/>
                  <a:pt x="273" y="10"/>
                  <a:pt x="272" y="10"/>
                </a:cubicBezTo>
                <a:cubicBezTo>
                  <a:pt x="273" y="10"/>
                  <a:pt x="272" y="11"/>
                  <a:pt x="273" y="11"/>
                </a:cubicBezTo>
                <a:cubicBezTo>
                  <a:pt x="272" y="11"/>
                  <a:pt x="272" y="11"/>
                  <a:pt x="272" y="12"/>
                </a:cubicBezTo>
                <a:cubicBezTo>
                  <a:pt x="271" y="11"/>
                  <a:pt x="272" y="11"/>
                  <a:pt x="272" y="11"/>
                </a:cubicBezTo>
                <a:cubicBezTo>
                  <a:pt x="272" y="10"/>
                  <a:pt x="271" y="11"/>
                  <a:pt x="271" y="12"/>
                </a:cubicBezTo>
                <a:cubicBezTo>
                  <a:pt x="270" y="12"/>
                  <a:pt x="270" y="12"/>
                  <a:pt x="270" y="11"/>
                </a:cubicBezTo>
                <a:cubicBezTo>
                  <a:pt x="269" y="11"/>
                  <a:pt x="269" y="13"/>
                  <a:pt x="268" y="13"/>
                </a:cubicBezTo>
                <a:cubicBezTo>
                  <a:pt x="267" y="12"/>
                  <a:pt x="268" y="11"/>
                  <a:pt x="268" y="10"/>
                </a:cubicBezTo>
                <a:cubicBezTo>
                  <a:pt x="267" y="10"/>
                  <a:pt x="267" y="12"/>
                  <a:pt x="266" y="12"/>
                </a:cubicBezTo>
                <a:cubicBezTo>
                  <a:pt x="266" y="11"/>
                  <a:pt x="266" y="11"/>
                  <a:pt x="266" y="11"/>
                </a:cubicBezTo>
                <a:cubicBezTo>
                  <a:pt x="265" y="12"/>
                  <a:pt x="266" y="11"/>
                  <a:pt x="266" y="12"/>
                </a:cubicBezTo>
                <a:cubicBezTo>
                  <a:pt x="266" y="12"/>
                  <a:pt x="267" y="12"/>
                  <a:pt x="267" y="11"/>
                </a:cubicBezTo>
                <a:cubicBezTo>
                  <a:pt x="267" y="12"/>
                  <a:pt x="267" y="12"/>
                  <a:pt x="268" y="12"/>
                </a:cubicBezTo>
                <a:cubicBezTo>
                  <a:pt x="268" y="12"/>
                  <a:pt x="268" y="12"/>
                  <a:pt x="267" y="13"/>
                </a:cubicBezTo>
                <a:cubicBezTo>
                  <a:pt x="267" y="13"/>
                  <a:pt x="267" y="12"/>
                  <a:pt x="267" y="12"/>
                </a:cubicBezTo>
                <a:cubicBezTo>
                  <a:pt x="267" y="12"/>
                  <a:pt x="266" y="13"/>
                  <a:pt x="267" y="13"/>
                </a:cubicBezTo>
                <a:cubicBezTo>
                  <a:pt x="266" y="13"/>
                  <a:pt x="266" y="13"/>
                  <a:pt x="265" y="13"/>
                </a:cubicBezTo>
                <a:cubicBezTo>
                  <a:pt x="265" y="13"/>
                  <a:pt x="265" y="12"/>
                  <a:pt x="266" y="12"/>
                </a:cubicBezTo>
                <a:cubicBezTo>
                  <a:pt x="266" y="12"/>
                  <a:pt x="266" y="13"/>
                  <a:pt x="266" y="13"/>
                </a:cubicBezTo>
                <a:cubicBezTo>
                  <a:pt x="266" y="12"/>
                  <a:pt x="266" y="12"/>
                  <a:pt x="266" y="11"/>
                </a:cubicBezTo>
                <a:cubicBezTo>
                  <a:pt x="265" y="14"/>
                  <a:pt x="263" y="14"/>
                  <a:pt x="262" y="15"/>
                </a:cubicBezTo>
                <a:cubicBezTo>
                  <a:pt x="262" y="15"/>
                  <a:pt x="262" y="15"/>
                  <a:pt x="262" y="15"/>
                </a:cubicBezTo>
                <a:cubicBezTo>
                  <a:pt x="262" y="15"/>
                  <a:pt x="261" y="16"/>
                  <a:pt x="260" y="16"/>
                </a:cubicBezTo>
                <a:cubicBezTo>
                  <a:pt x="260" y="16"/>
                  <a:pt x="261" y="15"/>
                  <a:pt x="261" y="15"/>
                </a:cubicBezTo>
                <a:cubicBezTo>
                  <a:pt x="261" y="15"/>
                  <a:pt x="261" y="15"/>
                  <a:pt x="261" y="14"/>
                </a:cubicBezTo>
                <a:cubicBezTo>
                  <a:pt x="260" y="15"/>
                  <a:pt x="259" y="16"/>
                  <a:pt x="258" y="16"/>
                </a:cubicBezTo>
                <a:cubicBezTo>
                  <a:pt x="257" y="15"/>
                  <a:pt x="259" y="15"/>
                  <a:pt x="259" y="14"/>
                </a:cubicBezTo>
                <a:cubicBezTo>
                  <a:pt x="258" y="14"/>
                  <a:pt x="258" y="14"/>
                  <a:pt x="258" y="15"/>
                </a:cubicBezTo>
                <a:cubicBezTo>
                  <a:pt x="256" y="14"/>
                  <a:pt x="254" y="17"/>
                  <a:pt x="253" y="17"/>
                </a:cubicBezTo>
                <a:cubicBezTo>
                  <a:pt x="253" y="17"/>
                  <a:pt x="254" y="16"/>
                  <a:pt x="253" y="16"/>
                </a:cubicBezTo>
                <a:cubicBezTo>
                  <a:pt x="253" y="17"/>
                  <a:pt x="253" y="17"/>
                  <a:pt x="252" y="17"/>
                </a:cubicBezTo>
                <a:cubicBezTo>
                  <a:pt x="252" y="17"/>
                  <a:pt x="253" y="18"/>
                  <a:pt x="253" y="17"/>
                </a:cubicBezTo>
                <a:cubicBezTo>
                  <a:pt x="253" y="18"/>
                  <a:pt x="253" y="18"/>
                  <a:pt x="253" y="18"/>
                </a:cubicBezTo>
                <a:cubicBezTo>
                  <a:pt x="253" y="18"/>
                  <a:pt x="252" y="17"/>
                  <a:pt x="251" y="19"/>
                </a:cubicBezTo>
                <a:cubicBezTo>
                  <a:pt x="251" y="18"/>
                  <a:pt x="251" y="18"/>
                  <a:pt x="251" y="18"/>
                </a:cubicBezTo>
                <a:cubicBezTo>
                  <a:pt x="251" y="19"/>
                  <a:pt x="250" y="18"/>
                  <a:pt x="250" y="19"/>
                </a:cubicBezTo>
                <a:cubicBezTo>
                  <a:pt x="249" y="18"/>
                  <a:pt x="249" y="18"/>
                  <a:pt x="249" y="18"/>
                </a:cubicBezTo>
                <a:cubicBezTo>
                  <a:pt x="249" y="18"/>
                  <a:pt x="249" y="18"/>
                  <a:pt x="249" y="18"/>
                </a:cubicBezTo>
                <a:cubicBezTo>
                  <a:pt x="248" y="18"/>
                  <a:pt x="249" y="18"/>
                  <a:pt x="249" y="18"/>
                </a:cubicBezTo>
                <a:cubicBezTo>
                  <a:pt x="247" y="19"/>
                  <a:pt x="246" y="19"/>
                  <a:pt x="244" y="20"/>
                </a:cubicBezTo>
                <a:cubicBezTo>
                  <a:pt x="244" y="20"/>
                  <a:pt x="244" y="19"/>
                  <a:pt x="244" y="19"/>
                </a:cubicBezTo>
                <a:cubicBezTo>
                  <a:pt x="244" y="19"/>
                  <a:pt x="243" y="19"/>
                  <a:pt x="243" y="19"/>
                </a:cubicBezTo>
                <a:cubicBezTo>
                  <a:pt x="242" y="20"/>
                  <a:pt x="243" y="20"/>
                  <a:pt x="243" y="20"/>
                </a:cubicBezTo>
                <a:cubicBezTo>
                  <a:pt x="242" y="20"/>
                  <a:pt x="242" y="20"/>
                  <a:pt x="241" y="21"/>
                </a:cubicBezTo>
                <a:cubicBezTo>
                  <a:pt x="241" y="21"/>
                  <a:pt x="241" y="20"/>
                  <a:pt x="241" y="20"/>
                </a:cubicBezTo>
                <a:cubicBezTo>
                  <a:pt x="241" y="20"/>
                  <a:pt x="241" y="21"/>
                  <a:pt x="241" y="21"/>
                </a:cubicBezTo>
                <a:cubicBezTo>
                  <a:pt x="240" y="20"/>
                  <a:pt x="241" y="21"/>
                  <a:pt x="240" y="21"/>
                </a:cubicBezTo>
                <a:cubicBezTo>
                  <a:pt x="239" y="21"/>
                  <a:pt x="240" y="21"/>
                  <a:pt x="239" y="21"/>
                </a:cubicBezTo>
                <a:cubicBezTo>
                  <a:pt x="239" y="21"/>
                  <a:pt x="239" y="21"/>
                  <a:pt x="239" y="21"/>
                </a:cubicBezTo>
                <a:cubicBezTo>
                  <a:pt x="239" y="22"/>
                  <a:pt x="237" y="21"/>
                  <a:pt x="237" y="20"/>
                </a:cubicBezTo>
                <a:cubicBezTo>
                  <a:pt x="236" y="21"/>
                  <a:pt x="238" y="21"/>
                  <a:pt x="238" y="22"/>
                </a:cubicBezTo>
                <a:cubicBezTo>
                  <a:pt x="237" y="22"/>
                  <a:pt x="237" y="22"/>
                  <a:pt x="237" y="21"/>
                </a:cubicBezTo>
                <a:cubicBezTo>
                  <a:pt x="236" y="22"/>
                  <a:pt x="236" y="21"/>
                  <a:pt x="236" y="23"/>
                </a:cubicBezTo>
                <a:cubicBezTo>
                  <a:pt x="235" y="23"/>
                  <a:pt x="235" y="23"/>
                  <a:pt x="234" y="22"/>
                </a:cubicBezTo>
                <a:cubicBezTo>
                  <a:pt x="234" y="23"/>
                  <a:pt x="234" y="23"/>
                  <a:pt x="234" y="23"/>
                </a:cubicBezTo>
                <a:cubicBezTo>
                  <a:pt x="235" y="23"/>
                  <a:pt x="234" y="22"/>
                  <a:pt x="235" y="23"/>
                </a:cubicBezTo>
                <a:cubicBezTo>
                  <a:pt x="234" y="24"/>
                  <a:pt x="233" y="23"/>
                  <a:pt x="232" y="24"/>
                </a:cubicBezTo>
                <a:cubicBezTo>
                  <a:pt x="232" y="24"/>
                  <a:pt x="232" y="23"/>
                  <a:pt x="232" y="23"/>
                </a:cubicBezTo>
                <a:cubicBezTo>
                  <a:pt x="232" y="22"/>
                  <a:pt x="232" y="24"/>
                  <a:pt x="231" y="24"/>
                </a:cubicBezTo>
                <a:cubicBezTo>
                  <a:pt x="230" y="24"/>
                  <a:pt x="230" y="24"/>
                  <a:pt x="230" y="25"/>
                </a:cubicBezTo>
                <a:cubicBezTo>
                  <a:pt x="229" y="24"/>
                  <a:pt x="228" y="25"/>
                  <a:pt x="228" y="25"/>
                </a:cubicBezTo>
                <a:cubicBezTo>
                  <a:pt x="228" y="24"/>
                  <a:pt x="228" y="25"/>
                  <a:pt x="228" y="24"/>
                </a:cubicBezTo>
                <a:cubicBezTo>
                  <a:pt x="228" y="24"/>
                  <a:pt x="229" y="23"/>
                  <a:pt x="228" y="23"/>
                </a:cubicBezTo>
                <a:cubicBezTo>
                  <a:pt x="228" y="24"/>
                  <a:pt x="227" y="24"/>
                  <a:pt x="227" y="25"/>
                </a:cubicBezTo>
                <a:cubicBezTo>
                  <a:pt x="227" y="25"/>
                  <a:pt x="226" y="25"/>
                  <a:pt x="226" y="25"/>
                </a:cubicBezTo>
                <a:cubicBezTo>
                  <a:pt x="226" y="24"/>
                  <a:pt x="227" y="25"/>
                  <a:pt x="226" y="24"/>
                </a:cubicBezTo>
                <a:cubicBezTo>
                  <a:pt x="226" y="23"/>
                  <a:pt x="227" y="24"/>
                  <a:pt x="227" y="23"/>
                </a:cubicBezTo>
                <a:cubicBezTo>
                  <a:pt x="227" y="23"/>
                  <a:pt x="226" y="24"/>
                  <a:pt x="226" y="23"/>
                </a:cubicBezTo>
                <a:cubicBezTo>
                  <a:pt x="226" y="24"/>
                  <a:pt x="225" y="24"/>
                  <a:pt x="225" y="24"/>
                </a:cubicBezTo>
                <a:cubicBezTo>
                  <a:pt x="225" y="23"/>
                  <a:pt x="224" y="24"/>
                  <a:pt x="223" y="24"/>
                </a:cubicBezTo>
                <a:cubicBezTo>
                  <a:pt x="223" y="24"/>
                  <a:pt x="223" y="24"/>
                  <a:pt x="223" y="24"/>
                </a:cubicBezTo>
                <a:cubicBezTo>
                  <a:pt x="223" y="24"/>
                  <a:pt x="222" y="25"/>
                  <a:pt x="222" y="25"/>
                </a:cubicBezTo>
                <a:cubicBezTo>
                  <a:pt x="222" y="25"/>
                  <a:pt x="222" y="25"/>
                  <a:pt x="222" y="25"/>
                </a:cubicBezTo>
                <a:cubicBezTo>
                  <a:pt x="222" y="26"/>
                  <a:pt x="222" y="26"/>
                  <a:pt x="223" y="25"/>
                </a:cubicBezTo>
                <a:cubicBezTo>
                  <a:pt x="223" y="26"/>
                  <a:pt x="222" y="26"/>
                  <a:pt x="221" y="26"/>
                </a:cubicBezTo>
                <a:cubicBezTo>
                  <a:pt x="221" y="26"/>
                  <a:pt x="221" y="25"/>
                  <a:pt x="222" y="25"/>
                </a:cubicBezTo>
                <a:cubicBezTo>
                  <a:pt x="221" y="25"/>
                  <a:pt x="221" y="25"/>
                  <a:pt x="221" y="24"/>
                </a:cubicBezTo>
                <a:cubicBezTo>
                  <a:pt x="221" y="25"/>
                  <a:pt x="220" y="24"/>
                  <a:pt x="220" y="25"/>
                </a:cubicBezTo>
                <a:cubicBezTo>
                  <a:pt x="220" y="26"/>
                  <a:pt x="220" y="25"/>
                  <a:pt x="221" y="26"/>
                </a:cubicBezTo>
                <a:cubicBezTo>
                  <a:pt x="220" y="26"/>
                  <a:pt x="220" y="26"/>
                  <a:pt x="220" y="26"/>
                </a:cubicBezTo>
                <a:cubicBezTo>
                  <a:pt x="220" y="26"/>
                  <a:pt x="220" y="26"/>
                  <a:pt x="220" y="25"/>
                </a:cubicBezTo>
                <a:cubicBezTo>
                  <a:pt x="220" y="25"/>
                  <a:pt x="220" y="25"/>
                  <a:pt x="220" y="25"/>
                </a:cubicBezTo>
                <a:cubicBezTo>
                  <a:pt x="219" y="25"/>
                  <a:pt x="220" y="26"/>
                  <a:pt x="219" y="25"/>
                </a:cubicBezTo>
                <a:cubicBezTo>
                  <a:pt x="219" y="26"/>
                  <a:pt x="220" y="26"/>
                  <a:pt x="219" y="27"/>
                </a:cubicBezTo>
                <a:cubicBezTo>
                  <a:pt x="219" y="27"/>
                  <a:pt x="219" y="26"/>
                  <a:pt x="219" y="26"/>
                </a:cubicBezTo>
                <a:cubicBezTo>
                  <a:pt x="219" y="26"/>
                  <a:pt x="219" y="26"/>
                  <a:pt x="219" y="27"/>
                </a:cubicBezTo>
                <a:cubicBezTo>
                  <a:pt x="219" y="27"/>
                  <a:pt x="219" y="27"/>
                  <a:pt x="218" y="27"/>
                </a:cubicBezTo>
                <a:cubicBezTo>
                  <a:pt x="218" y="27"/>
                  <a:pt x="218" y="26"/>
                  <a:pt x="218" y="25"/>
                </a:cubicBezTo>
                <a:cubicBezTo>
                  <a:pt x="218" y="26"/>
                  <a:pt x="218" y="26"/>
                  <a:pt x="218" y="26"/>
                </a:cubicBezTo>
                <a:cubicBezTo>
                  <a:pt x="218" y="27"/>
                  <a:pt x="217" y="26"/>
                  <a:pt x="217" y="27"/>
                </a:cubicBezTo>
                <a:cubicBezTo>
                  <a:pt x="217" y="27"/>
                  <a:pt x="217" y="26"/>
                  <a:pt x="216" y="26"/>
                </a:cubicBezTo>
                <a:cubicBezTo>
                  <a:pt x="216" y="26"/>
                  <a:pt x="216" y="26"/>
                  <a:pt x="216" y="26"/>
                </a:cubicBezTo>
                <a:cubicBezTo>
                  <a:pt x="216" y="27"/>
                  <a:pt x="216" y="26"/>
                  <a:pt x="215" y="26"/>
                </a:cubicBezTo>
                <a:cubicBezTo>
                  <a:pt x="215" y="26"/>
                  <a:pt x="215" y="26"/>
                  <a:pt x="215" y="26"/>
                </a:cubicBezTo>
                <a:cubicBezTo>
                  <a:pt x="215" y="26"/>
                  <a:pt x="215" y="26"/>
                  <a:pt x="215" y="27"/>
                </a:cubicBezTo>
                <a:cubicBezTo>
                  <a:pt x="215" y="27"/>
                  <a:pt x="215" y="27"/>
                  <a:pt x="215" y="27"/>
                </a:cubicBezTo>
                <a:cubicBezTo>
                  <a:pt x="215" y="27"/>
                  <a:pt x="215" y="27"/>
                  <a:pt x="214" y="27"/>
                </a:cubicBezTo>
                <a:cubicBezTo>
                  <a:pt x="214" y="27"/>
                  <a:pt x="214" y="27"/>
                  <a:pt x="214" y="27"/>
                </a:cubicBezTo>
                <a:cubicBezTo>
                  <a:pt x="214" y="27"/>
                  <a:pt x="214" y="27"/>
                  <a:pt x="214" y="27"/>
                </a:cubicBezTo>
                <a:cubicBezTo>
                  <a:pt x="214" y="27"/>
                  <a:pt x="214" y="26"/>
                  <a:pt x="213" y="26"/>
                </a:cubicBezTo>
                <a:cubicBezTo>
                  <a:pt x="213" y="26"/>
                  <a:pt x="213" y="26"/>
                  <a:pt x="213" y="27"/>
                </a:cubicBezTo>
                <a:cubicBezTo>
                  <a:pt x="213" y="26"/>
                  <a:pt x="213" y="26"/>
                  <a:pt x="213" y="27"/>
                </a:cubicBezTo>
                <a:cubicBezTo>
                  <a:pt x="213" y="27"/>
                  <a:pt x="213" y="27"/>
                  <a:pt x="213" y="27"/>
                </a:cubicBezTo>
                <a:cubicBezTo>
                  <a:pt x="213" y="27"/>
                  <a:pt x="212" y="27"/>
                  <a:pt x="212" y="27"/>
                </a:cubicBezTo>
                <a:cubicBezTo>
                  <a:pt x="211" y="28"/>
                  <a:pt x="212" y="28"/>
                  <a:pt x="212" y="28"/>
                </a:cubicBezTo>
                <a:cubicBezTo>
                  <a:pt x="211" y="28"/>
                  <a:pt x="212" y="28"/>
                  <a:pt x="211" y="27"/>
                </a:cubicBezTo>
                <a:cubicBezTo>
                  <a:pt x="211" y="27"/>
                  <a:pt x="211" y="27"/>
                  <a:pt x="211" y="27"/>
                </a:cubicBezTo>
                <a:cubicBezTo>
                  <a:pt x="211" y="27"/>
                  <a:pt x="211" y="27"/>
                  <a:pt x="210" y="27"/>
                </a:cubicBezTo>
                <a:cubicBezTo>
                  <a:pt x="210" y="27"/>
                  <a:pt x="209" y="28"/>
                  <a:pt x="208" y="28"/>
                </a:cubicBezTo>
                <a:cubicBezTo>
                  <a:pt x="208" y="28"/>
                  <a:pt x="208" y="28"/>
                  <a:pt x="208" y="28"/>
                </a:cubicBezTo>
                <a:cubicBezTo>
                  <a:pt x="209" y="27"/>
                  <a:pt x="210" y="28"/>
                  <a:pt x="210" y="26"/>
                </a:cubicBezTo>
                <a:cubicBezTo>
                  <a:pt x="211" y="26"/>
                  <a:pt x="211" y="26"/>
                  <a:pt x="212" y="26"/>
                </a:cubicBezTo>
                <a:cubicBezTo>
                  <a:pt x="211" y="26"/>
                  <a:pt x="212" y="25"/>
                  <a:pt x="212" y="25"/>
                </a:cubicBezTo>
                <a:cubicBezTo>
                  <a:pt x="212" y="25"/>
                  <a:pt x="212" y="25"/>
                  <a:pt x="212" y="24"/>
                </a:cubicBezTo>
                <a:cubicBezTo>
                  <a:pt x="211" y="24"/>
                  <a:pt x="211" y="25"/>
                  <a:pt x="211" y="24"/>
                </a:cubicBezTo>
                <a:cubicBezTo>
                  <a:pt x="211" y="24"/>
                  <a:pt x="212" y="24"/>
                  <a:pt x="213" y="23"/>
                </a:cubicBezTo>
                <a:cubicBezTo>
                  <a:pt x="212" y="23"/>
                  <a:pt x="213" y="23"/>
                  <a:pt x="213" y="22"/>
                </a:cubicBezTo>
                <a:cubicBezTo>
                  <a:pt x="213" y="22"/>
                  <a:pt x="213" y="22"/>
                  <a:pt x="213" y="22"/>
                </a:cubicBezTo>
                <a:cubicBezTo>
                  <a:pt x="213" y="22"/>
                  <a:pt x="212" y="22"/>
                  <a:pt x="212" y="22"/>
                </a:cubicBezTo>
                <a:cubicBezTo>
                  <a:pt x="213" y="21"/>
                  <a:pt x="212" y="21"/>
                  <a:pt x="212" y="21"/>
                </a:cubicBezTo>
                <a:cubicBezTo>
                  <a:pt x="212" y="20"/>
                  <a:pt x="212" y="20"/>
                  <a:pt x="212" y="20"/>
                </a:cubicBezTo>
                <a:cubicBezTo>
                  <a:pt x="212" y="20"/>
                  <a:pt x="211" y="20"/>
                  <a:pt x="211" y="20"/>
                </a:cubicBezTo>
                <a:cubicBezTo>
                  <a:pt x="212" y="20"/>
                  <a:pt x="212" y="21"/>
                  <a:pt x="211" y="22"/>
                </a:cubicBezTo>
                <a:cubicBezTo>
                  <a:pt x="211" y="21"/>
                  <a:pt x="210" y="22"/>
                  <a:pt x="209" y="21"/>
                </a:cubicBezTo>
                <a:cubicBezTo>
                  <a:pt x="209" y="21"/>
                  <a:pt x="209" y="22"/>
                  <a:pt x="209" y="22"/>
                </a:cubicBezTo>
                <a:cubicBezTo>
                  <a:pt x="208" y="22"/>
                  <a:pt x="208" y="21"/>
                  <a:pt x="208" y="20"/>
                </a:cubicBezTo>
                <a:cubicBezTo>
                  <a:pt x="208" y="21"/>
                  <a:pt x="208" y="20"/>
                  <a:pt x="207" y="20"/>
                </a:cubicBezTo>
                <a:cubicBezTo>
                  <a:pt x="208" y="20"/>
                  <a:pt x="208" y="20"/>
                  <a:pt x="209" y="20"/>
                </a:cubicBezTo>
                <a:cubicBezTo>
                  <a:pt x="209" y="20"/>
                  <a:pt x="209" y="20"/>
                  <a:pt x="209" y="20"/>
                </a:cubicBezTo>
                <a:cubicBezTo>
                  <a:pt x="209" y="20"/>
                  <a:pt x="209" y="19"/>
                  <a:pt x="209" y="19"/>
                </a:cubicBezTo>
                <a:cubicBezTo>
                  <a:pt x="210" y="19"/>
                  <a:pt x="210" y="18"/>
                  <a:pt x="211" y="18"/>
                </a:cubicBezTo>
                <a:cubicBezTo>
                  <a:pt x="210" y="17"/>
                  <a:pt x="210" y="17"/>
                  <a:pt x="210" y="17"/>
                </a:cubicBezTo>
                <a:cubicBezTo>
                  <a:pt x="210" y="17"/>
                  <a:pt x="210" y="18"/>
                  <a:pt x="210" y="17"/>
                </a:cubicBezTo>
                <a:cubicBezTo>
                  <a:pt x="210" y="17"/>
                  <a:pt x="210" y="16"/>
                  <a:pt x="210" y="16"/>
                </a:cubicBezTo>
                <a:cubicBezTo>
                  <a:pt x="210" y="15"/>
                  <a:pt x="210" y="15"/>
                  <a:pt x="210" y="15"/>
                </a:cubicBezTo>
                <a:cubicBezTo>
                  <a:pt x="210" y="15"/>
                  <a:pt x="210" y="15"/>
                  <a:pt x="210" y="14"/>
                </a:cubicBezTo>
                <a:cubicBezTo>
                  <a:pt x="210" y="14"/>
                  <a:pt x="209" y="14"/>
                  <a:pt x="209" y="14"/>
                </a:cubicBezTo>
                <a:cubicBezTo>
                  <a:pt x="209" y="14"/>
                  <a:pt x="209" y="14"/>
                  <a:pt x="209" y="14"/>
                </a:cubicBezTo>
                <a:cubicBezTo>
                  <a:pt x="209" y="14"/>
                  <a:pt x="209" y="13"/>
                  <a:pt x="208" y="13"/>
                </a:cubicBezTo>
                <a:cubicBezTo>
                  <a:pt x="209" y="13"/>
                  <a:pt x="209" y="12"/>
                  <a:pt x="209" y="11"/>
                </a:cubicBezTo>
                <a:cubicBezTo>
                  <a:pt x="209" y="11"/>
                  <a:pt x="209" y="11"/>
                  <a:pt x="209" y="11"/>
                </a:cubicBezTo>
                <a:cubicBezTo>
                  <a:pt x="208" y="12"/>
                  <a:pt x="208" y="11"/>
                  <a:pt x="208" y="11"/>
                </a:cubicBezTo>
                <a:cubicBezTo>
                  <a:pt x="207" y="11"/>
                  <a:pt x="207" y="10"/>
                  <a:pt x="207" y="10"/>
                </a:cubicBezTo>
                <a:cubicBezTo>
                  <a:pt x="208" y="10"/>
                  <a:pt x="208" y="10"/>
                  <a:pt x="208" y="10"/>
                </a:cubicBezTo>
                <a:cubicBezTo>
                  <a:pt x="207" y="10"/>
                  <a:pt x="207" y="10"/>
                  <a:pt x="207" y="11"/>
                </a:cubicBezTo>
                <a:cubicBezTo>
                  <a:pt x="207" y="11"/>
                  <a:pt x="206" y="10"/>
                  <a:pt x="206" y="10"/>
                </a:cubicBezTo>
                <a:cubicBezTo>
                  <a:pt x="206" y="10"/>
                  <a:pt x="206" y="10"/>
                  <a:pt x="206" y="10"/>
                </a:cubicBezTo>
                <a:cubicBezTo>
                  <a:pt x="206" y="9"/>
                  <a:pt x="206" y="9"/>
                  <a:pt x="205" y="10"/>
                </a:cubicBezTo>
                <a:cubicBezTo>
                  <a:pt x="205" y="9"/>
                  <a:pt x="204" y="10"/>
                  <a:pt x="205" y="9"/>
                </a:cubicBezTo>
                <a:cubicBezTo>
                  <a:pt x="204" y="9"/>
                  <a:pt x="205" y="10"/>
                  <a:pt x="204" y="10"/>
                </a:cubicBezTo>
                <a:cubicBezTo>
                  <a:pt x="203" y="9"/>
                  <a:pt x="201" y="10"/>
                  <a:pt x="200" y="11"/>
                </a:cubicBezTo>
                <a:cubicBezTo>
                  <a:pt x="200" y="11"/>
                  <a:pt x="201" y="11"/>
                  <a:pt x="201" y="11"/>
                </a:cubicBezTo>
                <a:cubicBezTo>
                  <a:pt x="199" y="12"/>
                  <a:pt x="198" y="10"/>
                  <a:pt x="197" y="12"/>
                </a:cubicBezTo>
                <a:cubicBezTo>
                  <a:pt x="197" y="12"/>
                  <a:pt x="197" y="12"/>
                  <a:pt x="197" y="11"/>
                </a:cubicBezTo>
                <a:cubicBezTo>
                  <a:pt x="197" y="12"/>
                  <a:pt x="197" y="12"/>
                  <a:pt x="197" y="12"/>
                </a:cubicBezTo>
                <a:cubicBezTo>
                  <a:pt x="197" y="11"/>
                  <a:pt x="197" y="11"/>
                  <a:pt x="197" y="11"/>
                </a:cubicBezTo>
                <a:cubicBezTo>
                  <a:pt x="197" y="11"/>
                  <a:pt x="197" y="11"/>
                  <a:pt x="197" y="11"/>
                </a:cubicBezTo>
                <a:cubicBezTo>
                  <a:pt x="195" y="11"/>
                  <a:pt x="193" y="11"/>
                  <a:pt x="192" y="12"/>
                </a:cubicBezTo>
                <a:cubicBezTo>
                  <a:pt x="191" y="12"/>
                  <a:pt x="191" y="12"/>
                  <a:pt x="191" y="12"/>
                </a:cubicBezTo>
                <a:cubicBezTo>
                  <a:pt x="191" y="12"/>
                  <a:pt x="191" y="12"/>
                  <a:pt x="191" y="12"/>
                </a:cubicBezTo>
                <a:cubicBezTo>
                  <a:pt x="191" y="12"/>
                  <a:pt x="191" y="13"/>
                  <a:pt x="190" y="13"/>
                </a:cubicBezTo>
                <a:cubicBezTo>
                  <a:pt x="190" y="12"/>
                  <a:pt x="189" y="13"/>
                  <a:pt x="189" y="14"/>
                </a:cubicBezTo>
                <a:cubicBezTo>
                  <a:pt x="187" y="13"/>
                  <a:pt x="186" y="15"/>
                  <a:pt x="185" y="14"/>
                </a:cubicBezTo>
                <a:cubicBezTo>
                  <a:pt x="184" y="15"/>
                  <a:pt x="181" y="14"/>
                  <a:pt x="180" y="16"/>
                </a:cubicBezTo>
                <a:cubicBezTo>
                  <a:pt x="180" y="16"/>
                  <a:pt x="180" y="16"/>
                  <a:pt x="180" y="16"/>
                </a:cubicBezTo>
                <a:cubicBezTo>
                  <a:pt x="179" y="16"/>
                  <a:pt x="180" y="17"/>
                  <a:pt x="179" y="17"/>
                </a:cubicBezTo>
                <a:cubicBezTo>
                  <a:pt x="179" y="17"/>
                  <a:pt x="179" y="16"/>
                  <a:pt x="179" y="16"/>
                </a:cubicBezTo>
                <a:cubicBezTo>
                  <a:pt x="179" y="17"/>
                  <a:pt x="178" y="17"/>
                  <a:pt x="179" y="17"/>
                </a:cubicBezTo>
                <a:cubicBezTo>
                  <a:pt x="178" y="17"/>
                  <a:pt x="178" y="17"/>
                  <a:pt x="178" y="16"/>
                </a:cubicBezTo>
                <a:cubicBezTo>
                  <a:pt x="178" y="17"/>
                  <a:pt x="177" y="17"/>
                  <a:pt x="176" y="17"/>
                </a:cubicBezTo>
                <a:cubicBezTo>
                  <a:pt x="175" y="18"/>
                  <a:pt x="173" y="18"/>
                  <a:pt x="171" y="20"/>
                </a:cubicBezTo>
                <a:cubicBezTo>
                  <a:pt x="171" y="20"/>
                  <a:pt x="172" y="20"/>
                  <a:pt x="172" y="20"/>
                </a:cubicBezTo>
                <a:cubicBezTo>
                  <a:pt x="172" y="19"/>
                  <a:pt x="173" y="20"/>
                  <a:pt x="173" y="19"/>
                </a:cubicBezTo>
                <a:cubicBezTo>
                  <a:pt x="174" y="19"/>
                  <a:pt x="174" y="18"/>
                  <a:pt x="175" y="18"/>
                </a:cubicBezTo>
                <a:cubicBezTo>
                  <a:pt x="175" y="18"/>
                  <a:pt x="175" y="18"/>
                  <a:pt x="176" y="18"/>
                </a:cubicBezTo>
                <a:cubicBezTo>
                  <a:pt x="176" y="18"/>
                  <a:pt x="176" y="18"/>
                  <a:pt x="176" y="18"/>
                </a:cubicBezTo>
                <a:cubicBezTo>
                  <a:pt x="175" y="20"/>
                  <a:pt x="174" y="19"/>
                  <a:pt x="173" y="20"/>
                </a:cubicBezTo>
                <a:cubicBezTo>
                  <a:pt x="175" y="20"/>
                  <a:pt x="175" y="20"/>
                  <a:pt x="177" y="19"/>
                </a:cubicBezTo>
                <a:cubicBezTo>
                  <a:pt x="177" y="20"/>
                  <a:pt x="177" y="20"/>
                  <a:pt x="177" y="20"/>
                </a:cubicBezTo>
                <a:cubicBezTo>
                  <a:pt x="178" y="18"/>
                  <a:pt x="180" y="18"/>
                  <a:pt x="181" y="19"/>
                </a:cubicBezTo>
                <a:cubicBezTo>
                  <a:pt x="182" y="18"/>
                  <a:pt x="182" y="17"/>
                  <a:pt x="183" y="18"/>
                </a:cubicBezTo>
                <a:cubicBezTo>
                  <a:pt x="183" y="18"/>
                  <a:pt x="185" y="16"/>
                  <a:pt x="185" y="17"/>
                </a:cubicBezTo>
                <a:cubicBezTo>
                  <a:pt x="185" y="18"/>
                  <a:pt x="185" y="17"/>
                  <a:pt x="185" y="18"/>
                </a:cubicBezTo>
                <a:cubicBezTo>
                  <a:pt x="185" y="18"/>
                  <a:pt x="185" y="17"/>
                  <a:pt x="186" y="18"/>
                </a:cubicBezTo>
                <a:cubicBezTo>
                  <a:pt x="186" y="16"/>
                  <a:pt x="188" y="17"/>
                  <a:pt x="189" y="16"/>
                </a:cubicBezTo>
                <a:cubicBezTo>
                  <a:pt x="189" y="16"/>
                  <a:pt x="189" y="16"/>
                  <a:pt x="189" y="17"/>
                </a:cubicBezTo>
                <a:cubicBezTo>
                  <a:pt x="190" y="16"/>
                  <a:pt x="190" y="16"/>
                  <a:pt x="191" y="16"/>
                </a:cubicBezTo>
                <a:cubicBezTo>
                  <a:pt x="192" y="17"/>
                  <a:pt x="194" y="14"/>
                  <a:pt x="195" y="16"/>
                </a:cubicBezTo>
                <a:cubicBezTo>
                  <a:pt x="193" y="17"/>
                  <a:pt x="190" y="17"/>
                  <a:pt x="189" y="19"/>
                </a:cubicBezTo>
                <a:cubicBezTo>
                  <a:pt x="189" y="19"/>
                  <a:pt x="190" y="19"/>
                  <a:pt x="191" y="18"/>
                </a:cubicBezTo>
                <a:cubicBezTo>
                  <a:pt x="191" y="19"/>
                  <a:pt x="192" y="18"/>
                  <a:pt x="192" y="19"/>
                </a:cubicBezTo>
                <a:cubicBezTo>
                  <a:pt x="191" y="19"/>
                  <a:pt x="189" y="21"/>
                  <a:pt x="188" y="19"/>
                </a:cubicBezTo>
                <a:cubicBezTo>
                  <a:pt x="189" y="20"/>
                  <a:pt x="189" y="20"/>
                  <a:pt x="189" y="20"/>
                </a:cubicBezTo>
                <a:cubicBezTo>
                  <a:pt x="188" y="21"/>
                  <a:pt x="187" y="19"/>
                  <a:pt x="187" y="21"/>
                </a:cubicBezTo>
                <a:cubicBezTo>
                  <a:pt x="187" y="21"/>
                  <a:pt x="187" y="21"/>
                  <a:pt x="186" y="20"/>
                </a:cubicBezTo>
                <a:cubicBezTo>
                  <a:pt x="185" y="21"/>
                  <a:pt x="184" y="21"/>
                  <a:pt x="183" y="21"/>
                </a:cubicBezTo>
                <a:cubicBezTo>
                  <a:pt x="183" y="21"/>
                  <a:pt x="182" y="20"/>
                  <a:pt x="182" y="21"/>
                </a:cubicBezTo>
                <a:cubicBezTo>
                  <a:pt x="181" y="21"/>
                  <a:pt x="181" y="21"/>
                  <a:pt x="181" y="21"/>
                </a:cubicBezTo>
                <a:cubicBezTo>
                  <a:pt x="180" y="21"/>
                  <a:pt x="179" y="21"/>
                  <a:pt x="180" y="21"/>
                </a:cubicBezTo>
                <a:cubicBezTo>
                  <a:pt x="179" y="21"/>
                  <a:pt x="178" y="21"/>
                  <a:pt x="178" y="22"/>
                </a:cubicBezTo>
                <a:cubicBezTo>
                  <a:pt x="178" y="21"/>
                  <a:pt x="177" y="22"/>
                  <a:pt x="177" y="21"/>
                </a:cubicBezTo>
                <a:cubicBezTo>
                  <a:pt x="176" y="22"/>
                  <a:pt x="176" y="22"/>
                  <a:pt x="176" y="22"/>
                </a:cubicBezTo>
                <a:cubicBezTo>
                  <a:pt x="175" y="22"/>
                  <a:pt x="175" y="21"/>
                  <a:pt x="175" y="22"/>
                </a:cubicBezTo>
                <a:cubicBezTo>
                  <a:pt x="174" y="22"/>
                  <a:pt x="173" y="23"/>
                  <a:pt x="171" y="23"/>
                </a:cubicBezTo>
                <a:cubicBezTo>
                  <a:pt x="171" y="23"/>
                  <a:pt x="171" y="24"/>
                  <a:pt x="171" y="24"/>
                </a:cubicBezTo>
                <a:cubicBezTo>
                  <a:pt x="170" y="24"/>
                  <a:pt x="170" y="25"/>
                  <a:pt x="169" y="24"/>
                </a:cubicBezTo>
                <a:cubicBezTo>
                  <a:pt x="169" y="26"/>
                  <a:pt x="168" y="25"/>
                  <a:pt x="167" y="25"/>
                </a:cubicBezTo>
                <a:cubicBezTo>
                  <a:pt x="167" y="25"/>
                  <a:pt x="165" y="27"/>
                  <a:pt x="165" y="25"/>
                </a:cubicBezTo>
                <a:cubicBezTo>
                  <a:pt x="165" y="26"/>
                  <a:pt x="165" y="26"/>
                  <a:pt x="165" y="26"/>
                </a:cubicBezTo>
                <a:cubicBezTo>
                  <a:pt x="165" y="26"/>
                  <a:pt x="164" y="26"/>
                  <a:pt x="164" y="26"/>
                </a:cubicBezTo>
                <a:cubicBezTo>
                  <a:pt x="164" y="27"/>
                  <a:pt x="162" y="26"/>
                  <a:pt x="162" y="27"/>
                </a:cubicBezTo>
                <a:cubicBezTo>
                  <a:pt x="161" y="26"/>
                  <a:pt x="160" y="28"/>
                  <a:pt x="158" y="28"/>
                </a:cubicBezTo>
                <a:cubicBezTo>
                  <a:pt x="158" y="28"/>
                  <a:pt x="158" y="27"/>
                  <a:pt x="158" y="28"/>
                </a:cubicBezTo>
                <a:cubicBezTo>
                  <a:pt x="158" y="28"/>
                  <a:pt x="158" y="28"/>
                  <a:pt x="158" y="29"/>
                </a:cubicBezTo>
                <a:cubicBezTo>
                  <a:pt x="157" y="29"/>
                  <a:pt x="157" y="29"/>
                  <a:pt x="157" y="28"/>
                </a:cubicBezTo>
                <a:cubicBezTo>
                  <a:pt x="157" y="29"/>
                  <a:pt x="157" y="29"/>
                  <a:pt x="157" y="29"/>
                </a:cubicBezTo>
                <a:cubicBezTo>
                  <a:pt x="156" y="29"/>
                  <a:pt x="155" y="29"/>
                  <a:pt x="155" y="30"/>
                </a:cubicBezTo>
                <a:cubicBezTo>
                  <a:pt x="153" y="30"/>
                  <a:pt x="152" y="30"/>
                  <a:pt x="151" y="31"/>
                </a:cubicBezTo>
                <a:cubicBezTo>
                  <a:pt x="150" y="30"/>
                  <a:pt x="149" y="31"/>
                  <a:pt x="149" y="31"/>
                </a:cubicBezTo>
                <a:cubicBezTo>
                  <a:pt x="148" y="31"/>
                  <a:pt x="148" y="31"/>
                  <a:pt x="148" y="31"/>
                </a:cubicBezTo>
                <a:cubicBezTo>
                  <a:pt x="147" y="31"/>
                  <a:pt x="146" y="31"/>
                  <a:pt x="146" y="31"/>
                </a:cubicBezTo>
                <a:cubicBezTo>
                  <a:pt x="144" y="32"/>
                  <a:pt x="144" y="32"/>
                  <a:pt x="143" y="32"/>
                </a:cubicBezTo>
                <a:cubicBezTo>
                  <a:pt x="143" y="32"/>
                  <a:pt x="143" y="32"/>
                  <a:pt x="143" y="32"/>
                </a:cubicBezTo>
                <a:cubicBezTo>
                  <a:pt x="142" y="32"/>
                  <a:pt x="143" y="32"/>
                  <a:pt x="142" y="33"/>
                </a:cubicBezTo>
                <a:cubicBezTo>
                  <a:pt x="142" y="32"/>
                  <a:pt x="141" y="33"/>
                  <a:pt x="141" y="32"/>
                </a:cubicBezTo>
                <a:cubicBezTo>
                  <a:pt x="140" y="32"/>
                  <a:pt x="140" y="33"/>
                  <a:pt x="140" y="33"/>
                </a:cubicBezTo>
                <a:cubicBezTo>
                  <a:pt x="139" y="34"/>
                  <a:pt x="139" y="33"/>
                  <a:pt x="139" y="33"/>
                </a:cubicBezTo>
                <a:cubicBezTo>
                  <a:pt x="139" y="34"/>
                  <a:pt x="139" y="34"/>
                  <a:pt x="138" y="34"/>
                </a:cubicBezTo>
                <a:cubicBezTo>
                  <a:pt x="138" y="34"/>
                  <a:pt x="138" y="34"/>
                  <a:pt x="138" y="33"/>
                </a:cubicBezTo>
                <a:cubicBezTo>
                  <a:pt x="137" y="35"/>
                  <a:pt x="136" y="34"/>
                  <a:pt x="135" y="34"/>
                </a:cubicBezTo>
                <a:cubicBezTo>
                  <a:pt x="135" y="35"/>
                  <a:pt x="135" y="35"/>
                  <a:pt x="134" y="35"/>
                </a:cubicBezTo>
                <a:cubicBezTo>
                  <a:pt x="134" y="34"/>
                  <a:pt x="133" y="34"/>
                  <a:pt x="133" y="34"/>
                </a:cubicBezTo>
                <a:cubicBezTo>
                  <a:pt x="133" y="35"/>
                  <a:pt x="133" y="34"/>
                  <a:pt x="133" y="35"/>
                </a:cubicBezTo>
                <a:cubicBezTo>
                  <a:pt x="133" y="35"/>
                  <a:pt x="133" y="35"/>
                  <a:pt x="133" y="35"/>
                </a:cubicBezTo>
                <a:cubicBezTo>
                  <a:pt x="132" y="35"/>
                  <a:pt x="133" y="35"/>
                  <a:pt x="132" y="35"/>
                </a:cubicBezTo>
                <a:cubicBezTo>
                  <a:pt x="132" y="35"/>
                  <a:pt x="132" y="36"/>
                  <a:pt x="132" y="36"/>
                </a:cubicBezTo>
                <a:cubicBezTo>
                  <a:pt x="132" y="35"/>
                  <a:pt x="132" y="35"/>
                  <a:pt x="132" y="35"/>
                </a:cubicBezTo>
                <a:cubicBezTo>
                  <a:pt x="130" y="37"/>
                  <a:pt x="127" y="36"/>
                  <a:pt x="125" y="38"/>
                </a:cubicBezTo>
                <a:cubicBezTo>
                  <a:pt x="123" y="38"/>
                  <a:pt x="121" y="38"/>
                  <a:pt x="121" y="39"/>
                </a:cubicBezTo>
                <a:cubicBezTo>
                  <a:pt x="119" y="39"/>
                  <a:pt x="118" y="40"/>
                  <a:pt x="117" y="40"/>
                </a:cubicBezTo>
                <a:cubicBezTo>
                  <a:pt x="116" y="40"/>
                  <a:pt x="116" y="40"/>
                  <a:pt x="116" y="40"/>
                </a:cubicBezTo>
                <a:cubicBezTo>
                  <a:pt x="116" y="40"/>
                  <a:pt x="116" y="41"/>
                  <a:pt x="116" y="41"/>
                </a:cubicBezTo>
                <a:cubicBezTo>
                  <a:pt x="115" y="41"/>
                  <a:pt x="115" y="41"/>
                  <a:pt x="115" y="40"/>
                </a:cubicBezTo>
                <a:cubicBezTo>
                  <a:pt x="115" y="41"/>
                  <a:pt x="115" y="41"/>
                  <a:pt x="114" y="41"/>
                </a:cubicBezTo>
                <a:cubicBezTo>
                  <a:pt x="113" y="40"/>
                  <a:pt x="113" y="42"/>
                  <a:pt x="112" y="41"/>
                </a:cubicBezTo>
                <a:cubicBezTo>
                  <a:pt x="111" y="43"/>
                  <a:pt x="108" y="42"/>
                  <a:pt x="107" y="45"/>
                </a:cubicBezTo>
                <a:cubicBezTo>
                  <a:pt x="108" y="45"/>
                  <a:pt x="108" y="43"/>
                  <a:pt x="108" y="44"/>
                </a:cubicBezTo>
                <a:cubicBezTo>
                  <a:pt x="108" y="46"/>
                  <a:pt x="106" y="45"/>
                  <a:pt x="105" y="47"/>
                </a:cubicBezTo>
                <a:cubicBezTo>
                  <a:pt x="105" y="47"/>
                  <a:pt x="105" y="47"/>
                  <a:pt x="106" y="47"/>
                </a:cubicBezTo>
                <a:cubicBezTo>
                  <a:pt x="105" y="48"/>
                  <a:pt x="104" y="48"/>
                  <a:pt x="103" y="48"/>
                </a:cubicBezTo>
                <a:cubicBezTo>
                  <a:pt x="103" y="49"/>
                  <a:pt x="101" y="48"/>
                  <a:pt x="100" y="49"/>
                </a:cubicBezTo>
                <a:cubicBezTo>
                  <a:pt x="100" y="49"/>
                  <a:pt x="99" y="49"/>
                  <a:pt x="99" y="49"/>
                </a:cubicBezTo>
                <a:cubicBezTo>
                  <a:pt x="99" y="49"/>
                  <a:pt x="99" y="49"/>
                  <a:pt x="99" y="48"/>
                </a:cubicBezTo>
                <a:cubicBezTo>
                  <a:pt x="99" y="50"/>
                  <a:pt x="97" y="49"/>
                  <a:pt x="97" y="50"/>
                </a:cubicBezTo>
                <a:cubicBezTo>
                  <a:pt x="96" y="49"/>
                  <a:pt x="95" y="50"/>
                  <a:pt x="94" y="50"/>
                </a:cubicBezTo>
                <a:cubicBezTo>
                  <a:pt x="95" y="51"/>
                  <a:pt x="93" y="51"/>
                  <a:pt x="93" y="51"/>
                </a:cubicBezTo>
                <a:cubicBezTo>
                  <a:pt x="93" y="52"/>
                  <a:pt x="93" y="52"/>
                  <a:pt x="93" y="52"/>
                </a:cubicBezTo>
                <a:cubicBezTo>
                  <a:pt x="93" y="52"/>
                  <a:pt x="93" y="53"/>
                  <a:pt x="93" y="53"/>
                </a:cubicBezTo>
                <a:cubicBezTo>
                  <a:pt x="92" y="53"/>
                  <a:pt x="92" y="52"/>
                  <a:pt x="92" y="53"/>
                </a:cubicBezTo>
                <a:cubicBezTo>
                  <a:pt x="92" y="53"/>
                  <a:pt x="91" y="52"/>
                  <a:pt x="91" y="52"/>
                </a:cubicBezTo>
                <a:cubicBezTo>
                  <a:pt x="92" y="54"/>
                  <a:pt x="91" y="54"/>
                  <a:pt x="90" y="54"/>
                </a:cubicBezTo>
                <a:cubicBezTo>
                  <a:pt x="90" y="55"/>
                  <a:pt x="89" y="54"/>
                  <a:pt x="89" y="55"/>
                </a:cubicBezTo>
                <a:cubicBezTo>
                  <a:pt x="90" y="55"/>
                  <a:pt x="90" y="55"/>
                  <a:pt x="90" y="56"/>
                </a:cubicBezTo>
                <a:cubicBezTo>
                  <a:pt x="90" y="55"/>
                  <a:pt x="90" y="55"/>
                  <a:pt x="90" y="55"/>
                </a:cubicBezTo>
                <a:cubicBezTo>
                  <a:pt x="91" y="55"/>
                  <a:pt x="91" y="55"/>
                  <a:pt x="91" y="55"/>
                </a:cubicBezTo>
                <a:cubicBezTo>
                  <a:pt x="91" y="56"/>
                  <a:pt x="91" y="56"/>
                  <a:pt x="91" y="56"/>
                </a:cubicBezTo>
                <a:cubicBezTo>
                  <a:pt x="91" y="56"/>
                  <a:pt x="91" y="56"/>
                  <a:pt x="91" y="56"/>
                </a:cubicBezTo>
                <a:cubicBezTo>
                  <a:pt x="91" y="56"/>
                  <a:pt x="91" y="56"/>
                  <a:pt x="91" y="56"/>
                </a:cubicBezTo>
                <a:cubicBezTo>
                  <a:pt x="92" y="56"/>
                  <a:pt x="92" y="56"/>
                  <a:pt x="92" y="56"/>
                </a:cubicBezTo>
                <a:cubicBezTo>
                  <a:pt x="92" y="56"/>
                  <a:pt x="93" y="56"/>
                  <a:pt x="93" y="56"/>
                </a:cubicBezTo>
                <a:cubicBezTo>
                  <a:pt x="93" y="56"/>
                  <a:pt x="93" y="56"/>
                  <a:pt x="93" y="56"/>
                </a:cubicBezTo>
                <a:cubicBezTo>
                  <a:pt x="93" y="56"/>
                  <a:pt x="93" y="56"/>
                  <a:pt x="93" y="56"/>
                </a:cubicBezTo>
                <a:cubicBezTo>
                  <a:pt x="93" y="56"/>
                  <a:pt x="93" y="56"/>
                  <a:pt x="93" y="56"/>
                </a:cubicBezTo>
                <a:cubicBezTo>
                  <a:pt x="93" y="56"/>
                  <a:pt x="94" y="56"/>
                  <a:pt x="94" y="56"/>
                </a:cubicBezTo>
                <a:cubicBezTo>
                  <a:pt x="94" y="56"/>
                  <a:pt x="94" y="56"/>
                  <a:pt x="94" y="56"/>
                </a:cubicBezTo>
                <a:cubicBezTo>
                  <a:pt x="94" y="56"/>
                  <a:pt x="94" y="56"/>
                  <a:pt x="94" y="56"/>
                </a:cubicBezTo>
                <a:cubicBezTo>
                  <a:pt x="94" y="56"/>
                  <a:pt x="94" y="56"/>
                  <a:pt x="94" y="56"/>
                </a:cubicBezTo>
                <a:cubicBezTo>
                  <a:pt x="94" y="56"/>
                  <a:pt x="94" y="56"/>
                  <a:pt x="94" y="57"/>
                </a:cubicBezTo>
                <a:cubicBezTo>
                  <a:pt x="93" y="56"/>
                  <a:pt x="94" y="56"/>
                  <a:pt x="93" y="56"/>
                </a:cubicBezTo>
                <a:cubicBezTo>
                  <a:pt x="94" y="57"/>
                  <a:pt x="93" y="57"/>
                  <a:pt x="92" y="57"/>
                </a:cubicBezTo>
                <a:cubicBezTo>
                  <a:pt x="92" y="57"/>
                  <a:pt x="93" y="57"/>
                  <a:pt x="93" y="57"/>
                </a:cubicBezTo>
                <a:cubicBezTo>
                  <a:pt x="93" y="57"/>
                  <a:pt x="93" y="57"/>
                  <a:pt x="93" y="57"/>
                </a:cubicBezTo>
                <a:cubicBezTo>
                  <a:pt x="92" y="57"/>
                  <a:pt x="92" y="57"/>
                  <a:pt x="92" y="57"/>
                </a:cubicBezTo>
                <a:cubicBezTo>
                  <a:pt x="92" y="57"/>
                  <a:pt x="91" y="58"/>
                  <a:pt x="91" y="57"/>
                </a:cubicBezTo>
                <a:cubicBezTo>
                  <a:pt x="91" y="57"/>
                  <a:pt x="91" y="58"/>
                  <a:pt x="90" y="58"/>
                </a:cubicBezTo>
                <a:cubicBezTo>
                  <a:pt x="90" y="58"/>
                  <a:pt x="90" y="57"/>
                  <a:pt x="90" y="57"/>
                </a:cubicBezTo>
                <a:cubicBezTo>
                  <a:pt x="90" y="57"/>
                  <a:pt x="89" y="57"/>
                  <a:pt x="89" y="58"/>
                </a:cubicBezTo>
                <a:cubicBezTo>
                  <a:pt x="89" y="58"/>
                  <a:pt x="88" y="58"/>
                  <a:pt x="88" y="57"/>
                </a:cubicBezTo>
                <a:cubicBezTo>
                  <a:pt x="87" y="58"/>
                  <a:pt x="87" y="59"/>
                  <a:pt x="87" y="60"/>
                </a:cubicBezTo>
                <a:cubicBezTo>
                  <a:pt x="86" y="60"/>
                  <a:pt x="86" y="60"/>
                  <a:pt x="86" y="61"/>
                </a:cubicBezTo>
                <a:cubicBezTo>
                  <a:pt x="86" y="60"/>
                  <a:pt x="86" y="60"/>
                  <a:pt x="85" y="59"/>
                </a:cubicBezTo>
                <a:cubicBezTo>
                  <a:pt x="86" y="59"/>
                  <a:pt x="86" y="59"/>
                  <a:pt x="86" y="59"/>
                </a:cubicBezTo>
                <a:cubicBezTo>
                  <a:pt x="87" y="59"/>
                  <a:pt x="87" y="58"/>
                  <a:pt x="86" y="58"/>
                </a:cubicBezTo>
                <a:cubicBezTo>
                  <a:pt x="86" y="58"/>
                  <a:pt x="86" y="58"/>
                  <a:pt x="86" y="58"/>
                </a:cubicBezTo>
                <a:cubicBezTo>
                  <a:pt x="86" y="59"/>
                  <a:pt x="86" y="59"/>
                  <a:pt x="85" y="59"/>
                </a:cubicBezTo>
                <a:cubicBezTo>
                  <a:pt x="85" y="58"/>
                  <a:pt x="86" y="58"/>
                  <a:pt x="86" y="58"/>
                </a:cubicBezTo>
                <a:cubicBezTo>
                  <a:pt x="85" y="57"/>
                  <a:pt x="85" y="58"/>
                  <a:pt x="85" y="58"/>
                </a:cubicBezTo>
                <a:cubicBezTo>
                  <a:pt x="85" y="59"/>
                  <a:pt x="84" y="59"/>
                  <a:pt x="83" y="58"/>
                </a:cubicBezTo>
                <a:cubicBezTo>
                  <a:pt x="82" y="59"/>
                  <a:pt x="82" y="60"/>
                  <a:pt x="83" y="60"/>
                </a:cubicBezTo>
                <a:cubicBezTo>
                  <a:pt x="83" y="59"/>
                  <a:pt x="83" y="59"/>
                  <a:pt x="84" y="59"/>
                </a:cubicBezTo>
                <a:cubicBezTo>
                  <a:pt x="84" y="59"/>
                  <a:pt x="84" y="59"/>
                  <a:pt x="83" y="59"/>
                </a:cubicBezTo>
                <a:cubicBezTo>
                  <a:pt x="84" y="60"/>
                  <a:pt x="85" y="59"/>
                  <a:pt x="85" y="59"/>
                </a:cubicBezTo>
                <a:cubicBezTo>
                  <a:pt x="84" y="61"/>
                  <a:pt x="81" y="61"/>
                  <a:pt x="79" y="62"/>
                </a:cubicBezTo>
                <a:cubicBezTo>
                  <a:pt x="79" y="62"/>
                  <a:pt x="79" y="61"/>
                  <a:pt x="80" y="61"/>
                </a:cubicBezTo>
                <a:cubicBezTo>
                  <a:pt x="79" y="61"/>
                  <a:pt x="79" y="61"/>
                  <a:pt x="79" y="62"/>
                </a:cubicBezTo>
                <a:cubicBezTo>
                  <a:pt x="78" y="61"/>
                  <a:pt x="78" y="62"/>
                  <a:pt x="78" y="61"/>
                </a:cubicBezTo>
                <a:cubicBezTo>
                  <a:pt x="77" y="61"/>
                  <a:pt x="78" y="61"/>
                  <a:pt x="78" y="61"/>
                </a:cubicBezTo>
                <a:cubicBezTo>
                  <a:pt x="78" y="62"/>
                  <a:pt x="77" y="61"/>
                  <a:pt x="76" y="61"/>
                </a:cubicBezTo>
                <a:cubicBezTo>
                  <a:pt x="76" y="62"/>
                  <a:pt x="76" y="62"/>
                  <a:pt x="75" y="62"/>
                </a:cubicBezTo>
                <a:cubicBezTo>
                  <a:pt x="75" y="62"/>
                  <a:pt x="75" y="62"/>
                  <a:pt x="74" y="63"/>
                </a:cubicBezTo>
                <a:cubicBezTo>
                  <a:pt x="73" y="61"/>
                  <a:pt x="71" y="63"/>
                  <a:pt x="69" y="63"/>
                </a:cubicBezTo>
                <a:cubicBezTo>
                  <a:pt x="69" y="64"/>
                  <a:pt x="69" y="64"/>
                  <a:pt x="69" y="63"/>
                </a:cubicBezTo>
                <a:cubicBezTo>
                  <a:pt x="68" y="64"/>
                  <a:pt x="69" y="64"/>
                  <a:pt x="69" y="64"/>
                </a:cubicBezTo>
                <a:cubicBezTo>
                  <a:pt x="69" y="64"/>
                  <a:pt x="68" y="65"/>
                  <a:pt x="68" y="65"/>
                </a:cubicBezTo>
                <a:cubicBezTo>
                  <a:pt x="68" y="64"/>
                  <a:pt x="68" y="64"/>
                  <a:pt x="68" y="63"/>
                </a:cubicBezTo>
                <a:cubicBezTo>
                  <a:pt x="67" y="63"/>
                  <a:pt x="68" y="64"/>
                  <a:pt x="67" y="64"/>
                </a:cubicBezTo>
                <a:cubicBezTo>
                  <a:pt x="68" y="65"/>
                  <a:pt x="67" y="64"/>
                  <a:pt x="67" y="65"/>
                </a:cubicBezTo>
                <a:cubicBezTo>
                  <a:pt x="66" y="64"/>
                  <a:pt x="67" y="64"/>
                  <a:pt x="67" y="64"/>
                </a:cubicBezTo>
                <a:cubicBezTo>
                  <a:pt x="66" y="65"/>
                  <a:pt x="64" y="65"/>
                  <a:pt x="64" y="66"/>
                </a:cubicBezTo>
                <a:cubicBezTo>
                  <a:pt x="64" y="67"/>
                  <a:pt x="64" y="66"/>
                  <a:pt x="63" y="66"/>
                </a:cubicBezTo>
                <a:cubicBezTo>
                  <a:pt x="63" y="66"/>
                  <a:pt x="63" y="65"/>
                  <a:pt x="63" y="65"/>
                </a:cubicBezTo>
                <a:cubicBezTo>
                  <a:pt x="63" y="66"/>
                  <a:pt x="63" y="66"/>
                  <a:pt x="63" y="66"/>
                </a:cubicBezTo>
                <a:cubicBezTo>
                  <a:pt x="62" y="66"/>
                  <a:pt x="63" y="67"/>
                  <a:pt x="62" y="67"/>
                </a:cubicBezTo>
                <a:cubicBezTo>
                  <a:pt x="62" y="66"/>
                  <a:pt x="62" y="65"/>
                  <a:pt x="63" y="65"/>
                </a:cubicBezTo>
                <a:cubicBezTo>
                  <a:pt x="62" y="65"/>
                  <a:pt x="62" y="65"/>
                  <a:pt x="63" y="65"/>
                </a:cubicBezTo>
                <a:cubicBezTo>
                  <a:pt x="62" y="64"/>
                  <a:pt x="60" y="64"/>
                  <a:pt x="60" y="66"/>
                </a:cubicBezTo>
                <a:cubicBezTo>
                  <a:pt x="59" y="66"/>
                  <a:pt x="60" y="65"/>
                  <a:pt x="59" y="65"/>
                </a:cubicBezTo>
                <a:cubicBezTo>
                  <a:pt x="59" y="66"/>
                  <a:pt x="58" y="65"/>
                  <a:pt x="57" y="65"/>
                </a:cubicBezTo>
                <a:cubicBezTo>
                  <a:pt x="57" y="66"/>
                  <a:pt x="58" y="66"/>
                  <a:pt x="57" y="66"/>
                </a:cubicBezTo>
                <a:cubicBezTo>
                  <a:pt x="57" y="66"/>
                  <a:pt x="57" y="66"/>
                  <a:pt x="57" y="65"/>
                </a:cubicBezTo>
                <a:cubicBezTo>
                  <a:pt x="57" y="66"/>
                  <a:pt x="57" y="66"/>
                  <a:pt x="57" y="66"/>
                </a:cubicBezTo>
                <a:cubicBezTo>
                  <a:pt x="57" y="66"/>
                  <a:pt x="57" y="66"/>
                  <a:pt x="57" y="66"/>
                </a:cubicBezTo>
                <a:cubicBezTo>
                  <a:pt x="56" y="65"/>
                  <a:pt x="56" y="66"/>
                  <a:pt x="56" y="66"/>
                </a:cubicBezTo>
                <a:cubicBezTo>
                  <a:pt x="56" y="66"/>
                  <a:pt x="56" y="66"/>
                  <a:pt x="56" y="66"/>
                </a:cubicBezTo>
                <a:cubicBezTo>
                  <a:pt x="56" y="66"/>
                  <a:pt x="56" y="66"/>
                  <a:pt x="56" y="66"/>
                </a:cubicBezTo>
                <a:cubicBezTo>
                  <a:pt x="55" y="66"/>
                  <a:pt x="53" y="66"/>
                  <a:pt x="53" y="67"/>
                </a:cubicBezTo>
                <a:cubicBezTo>
                  <a:pt x="52" y="66"/>
                  <a:pt x="52" y="67"/>
                  <a:pt x="51" y="67"/>
                </a:cubicBezTo>
                <a:cubicBezTo>
                  <a:pt x="51" y="68"/>
                  <a:pt x="51" y="68"/>
                  <a:pt x="50" y="69"/>
                </a:cubicBezTo>
                <a:cubicBezTo>
                  <a:pt x="51" y="69"/>
                  <a:pt x="51" y="69"/>
                  <a:pt x="51" y="69"/>
                </a:cubicBezTo>
                <a:cubicBezTo>
                  <a:pt x="51" y="69"/>
                  <a:pt x="51" y="69"/>
                  <a:pt x="50" y="69"/>
                </a:cubicBezTo>
                <a:cubicBezTo>
                  <a:pt x="50" y="69"/>
                  <a:pt x="50" y="69"/>
                  <a:pt x="50" y="69"/>
                </a:cubicBezTo>
                <a:cubicBezTo>
                  <a:pt x="50" y="69"/>
                  <a:pt x="49" y="69"/>
                  <a:pt x="48" y="69"/>
                </a:cubicBezTo>
                <a:cubicBezTo>
                  <a:pt x="48" y="69"/>
                  <a:pt x="48" y="68"/>
                  <a:pt x="48" y="68"/>
                </a:cubicBezTo>
                <a:cubicBezTo>
                  <a:pt x="48" y="68"/>
                  <a:pt x="48" y="68"/>
                  <a:pt x="47" y="69"/>
                </a:cubicBezTo>
                <a:cubicBezTo>
                  <a:pt x="48" y="70"/>
                  <a:pt x="45" y="69"/>
                  <a:pt x="44" y="70"/>
                </a:cubicBezTo>
                <a:cubicBezTo>
                  <a:pt x="45" y="70"/>
                  <a:pt x="47" y="70"/>
                  <a:pt x="48" y="70"/>
                </a:cubicBezTo>
                <a:cubicBezTo>
                  <a:pt x="48" y="70"/>
                  <a:pt x="47" y="70"/>
                  <a:pt x="47" y="70"/>
                </a:cubicBezTo>
                <a:cubicBezTo>
                  <a:pt x="47" y="71"/>
                  <a:pt x="47" y="70"/>
                  <a:pt x="48" y="70"/>
                </a:cubicBezTo>
                <a:cubicBezTo>
                  <a:pt x="47" y="71"/>
                  <a:pt x="47" y="71"/>
                  <a:pt x="47" y="71"/>
                </a:cubicBezTo>
                <a:cubicBezTo>
                  <a:pt x="47" y="71"/>
                  <a:pt x="47" y="71"/>
                  <a:pt x="47" y="71"/>
                </a:cubicBezTo>
                <a:cubicBezTo>
                  <a:pt x="46" y="71"/>
                  <a:pt x="47" y="72"/>
                  <a:pt x="45" y="72"/>
                </a:cubicBezTo>
                <a:cubicBezTo>
                  <a:pt x="45" y="72"/>
                  <a:pt x="46" y="71"/>
                  <a:pt x="46" y="71"/>
                </a:cubicBezTo>
                <a:cubicBezTo>
                  <a:pt x="46" y="71"/>
                  <a:pt x="45" y="70"/>
                  <a:pt x="45" y="70"/>
                </a:cubicBezTo>
                <a:cubicBezTo>
                  <a:pt x="45" y="70"/>
                  <a:pt x="45" y="72"/>
                  <a:pt x="44" y="72"/>
                </a:cubicBezTo>
                <a:cubicBezTo>
                  <a:pt x="44" y="72"/>
                  <a:pt x="44" y="71"/>
                  <a:pt x="44" y="71"/>
                </a:cubicBezTo>
                <a:cubicBezTo>
                  <a:pt x="44" y="71"/>
                  <a:pt x="44" y="72"/>
                  <a:pt x="43" y="72"/>
                </a:cubicBezTo>
                <a:cubicBezTo>
                  <a:pt x="43" y="72"/>
                  <a:pt x="43" y="71"/>
                  <a:pt x="43" y="71"/>
                </a:cubicBezTo>
                <a:cubicBezTo>
                  <a:pt x="43" y="71"/>
                  <a:pt x="43" y="71"/>
                  <a:pt x="43" y="71"/>
                </a:cubicBezTo>
                <a:cubicBezTo>
                  <a:pt x="43" y="72"/>
                  <a:pt x="42" y="72"/>
                  <a:pt x="43" y="72"/>
                </a:cubicBezTo>
                <a:cubicBezTo>
                  <a:pt x="42" y="72"/>
                  <a:pt x="42" y="72"/>
                  <a:pt x="42" y="73"/>
                </a:cubicBezTo>
                <a:cubicBezTo>
                  <a:pt x="42" y="73"/>
                  <a:pt x="42" y="73"/>
                  <a:pt x="41" y="73"/>
                </a:cubicBezTo>
                <a:cubicBezTo>
                  <a:pt x="41" y="73"/>
                  <a:pt x="42" y="72"/>
                  <a:pt x="41" y="71"/>
                </a:cubicBezTo>
                <a:cubicBezTo>
                  <a:pt x="41" y="72"/>
                  <a:pt x="41" y="72"/>
                  <a:pt x="41" y="72"/>
                </a:cubicBezTo>
                <a:cubicBezTo>
                  <a:pt x="40" y="72"/>
                  <a:pt x="40" y="72"/>
                  <a:pt x="40" y="72"/>
                </a:cubicBezTo>
                <a:cubicBezTo>
                  <a:pt x="39" y="72"/>
                  <a:pt x="39" y="72"/>
                  <a:pt x="38" y="72"/>
                </a:cubicBezTo>
                <a:cubicBezTo>
                  <a:pt x="38" y="72"/>
                  <a:pt x="38" y="72"/>
                  <a:pt x="38" y="72"/>
                </a:cubicBezTo>
                <a:cubicBezTo>
                  <a:pt x="37" y="71"/>
                  <a:pt x="38" y="73"/>
                  <a:pt x="37" y="73"/>
                </a:cubicBezTo>
                <a:cubicBezTo>
                  <a:pt x="37" y="73"/>
                  <a:pt x="37" y="73"/>
                  <a:pt x="36" y="73"/>
                </a:cubicBezTo>
                <a:cubicBezTo>
                  <a:pt x="36" y="74"/>
                  <a:pt x="37" y="73"/>
                  <a:pt x="37" y="74"/>
                </a:cubicBezTo>
                <a:cubicBezTo>
                  <a:pt x="37" y="74"/>
                  <a:pt x="37" y="74"/>
                  <a:pt x="37" y="74"/>
                </a:cubicBezTo>
                <a:cubicBezTo>
                  <a:pt x="36" y="74"/>
                  <a:pt x="36" y="75"/>
                  <a:pt x="35" y="74"/>
                </a:cubicBezTo>
                <a:cubicBezTo>
                  <a:pt x="35" y="74"/>
                  <a:pt x="35" y="73"/>
                  <a:pt x="36" y="74"/>
                </a:cubicBezTo>
                <a:cubicBezTo>
                  <a:pt x="36" y="73"/>
                  <a:pt x="36" y="73"/>
                  <a:pt x="37" y="73"/>
                </a:cubicBezTo>
                <a:cubicBezTo>
                  <a:pt x="36" y="73"/>
                  <a:pt x="35" y="72"/>
                  <a:pt x="35" y="73"/>
                </a:cubicBezTo>
                <a:cubicBezTo>
                  <a:pt x="34" y="73"/>
                  <a:pt x="35" y="73"/>
                  <a:pt x="34" y="72"/>
                </a:cubicBezTo>
                <a:cubicBezTo>
                  <a:pt x="34" y="73"/>
                  <a:pt x="33" y="74"/>
                  <a:pt x="32" y="74"/>
                </a:cubicBezTo>
                <a:cubicBezTo>
                  <a:pt x="32" y="74"/>
                  <a:pt x="32" y="74"/>
                  <a:pt x="32" y="74"/>
                </a:cubicBezTo>
                <a:cubicBezTo>
                  <a:pt x="32" y="74"/>
                  <a:pt x="32" y="73"/>
                  <a:pt x="31" y="73"/>
                </a:cubicBezTo>
                <a:cubicBezTo>
                  <a:pt x="31" y="74"/>
                  <a:pt x="30" y="73"/>
                  <a:pt x="30" y="74"/>
                </a:cubicBezTo>
                <a:cubicBezTo>
                  <a:pt x="29" y="73"/>
                  <a:pt x="29" y="74"/>
                  <a:pt x="29" y="76"/>
                </a:cubicBezTo>
                <a:cubicBezTo>
                  <a:pt x="29" y="75"/>
                  <a:pt x="29" y="75"/>
                  <a:pt x="30" y="75"/>
                </a:cubicBezTo>
                <a:cubicBezTo>
                  <a:pt x="30" y="75"/>
                  <a:pt x="30" y="75"/>
                  <a:pt x="30" y="75"/>
                </a:cubicBezTo>
                <a:cubicBezTo>
                  <a:pt x="30" y="74"/>
                  <a:pt x="30" y="74"/>
                  <a:pt x="30" y="74"/>
                </a:cubicBezTo>
                <a:cubicBezTo>
                  <a:pt x="31" y="74"/>
                  <a:pt x="30" y="75"/>
                  <a:pt x="30" y="75"/>
                </a:cubicBezTo>
                <a:cubicBezTo>
                  <a:pt x="30" y="75"/>
                  <a:pt x="32" y="76"/>
                  <a:pt x="32" y="75"/>
                </a:cubicBezTo>
                <a:cubicBezTo>
                  <a:pt x="33" y="76"/>
                  <a:pt x="34" y="75"/>
                  <a:pt x="34" y="75"/>
                </a:cubicBezTo>
                <a:cubicBezTo>
                  <a:pt x="35" y="75"/>
                  <a:pt x="35" y="75"/>
                  <a:pt x="35" y="75"/>
                </a:cubicBezTo>
                <a:cubicBezTo>
                  <a:pt x="36" y="75"/>
                  <a:pt x="37" y="75"/>
                  <a:pt x="38" y="74"/>
                </a:cubicBezTo>
                <a:cubicBezTo>
                  <a:pt x="38" y="75"/>
                  <a:pt x="39" y="74"/>
                  <a:pt x="39" y="75"/>
                </a:cubicBezTo>
                <a:cubicBezTo>
                  <a:pt x="39" y="75"/>
                  <a:pt x="40" y="74"/>
                  <a:pt x="40" y="74"/>
                </a:cubicBezTo>
                <a:cubicBezTo>
                  <a:pt x="40" y="74"/>
                  <a:pt x="40" y="74"/>
                  <a:pt x="39" y="74"/>
                </a:cubicBezTo>
                <a:cubicBezTo>
                  <a:pt x="40" y="74"/>
                  <a:pt x="40" y="74"/>
                  <a:pt x="40" y="73"/>
                </a:cubicBezTo>
                <a:cubicBezTo>
                  <a:pt x="40" y="74"/>
                  <a:pt x="40" y="74"/>
                  <a:pt x="40" y="74"/>
                </a:cubicBezTo>
                <a:cubicBezTo>
                  <a:pt x="40" y="74"/>
                  <a:pt x="41" y="74"/>
                  <a:pt x="41" y="74"/>
                </a:cubicBezTo>
                <a:cubicBezTo>
                  <a:pt x="41" y="74"/>
                  <a:pt x="41" y="74"/>
                  <a:pt x="41" y="74"/>
                </a:cubicBezTo>
                <a:cubicBezTo>
                  <a:pt x="41" y="74"/>
                  <a:pt x="42" y="74"/>
                  <a:pt x="42" y="74"/>
                </a:cubicBezTo>
                <a:cubicBezTo>
                  <a:pt x="42" y="74"/>
                  <a:pt x="42" y="74"/>
                  <a:pt x="42" y="74"/>
                </a:cubicBezTo>
                <a:cubicBezTo>
                  <a:pt x="43" y="74"/>
                  <a:pt x="42" y="75"/>
                  <a:pt x="43" y="75"/>
                </a:cubicBezTo>
                <a:cubicBezTo>
                  <a:pt x="43" y="74"/>
                  <a:pt x="45" y="73"/>
                  <a:pt x="45" y="74"/>
                </a:cubicBezTo>
                <a:cubicBezTo>
                  <a:pt x="46" y="74"/>
                  <a:pt x="45" y="74"/>
                  <a:pt x="45" y="73"/>
                </a:cubicBezTo>
                <a:cubicBezTo>
                  <a:pt x="46" y="73"/>
                  <a:pt x="46" y="73"/>
                  <a:pt x="46" y="73"/>
                </a:cubicBezTo>
                <a:cubicBezTo>
                  <a:pt x="46" y="73"/>
                  <a:pt x="46" y="74"/>
                  <a:pt x="47" y="74"/>
                </a:cubicBezTo>
                <a:cubicBezTo>
                  <a:pt x="47" y="73"/>
                  <a:pt x="48" y="73"/>
                  <a:pt x="49" y="73"/>
                </a:cubicBezTo>
                <a:cubicBezTo>
                  <a:pt x="50" y="72"/>
                  <a:pt x="50" y="73"/>
                  <a:pt x="50" y="72"/>
                </a:cubicBezTo>
                <a:cubicBezTo>
                  <a:pt x="49" y="72"/>
                  <a:pt x="50" y="73"/>
                  <a:pt x="49" y="73"/>
                </a:cubicBezTo>
                <a:cubicBezTo>
                  <a:pt x="49" y="72"/>
                  <a:pt x="49" y="72"/>
                  <a:pt x="49" y="72"/>
                </a:cubicBezTo>
                <a:cubicBezTo>
                  <a:pt x="49" y="71"/>
                  <a:pt x="50" y="71"/>
                  <a:pt x="50" y="72"/>
                </a:cubicBezTo>
                <a:cubicBezTo>
                  <a:pt x="50" y="72"/>
                  <a:pt x="49" y="71"/>
                  <a:pt x="49" y="72"/>
                </a:cubicBezTo>
                <a:cubicBezTo>
                  <a:pt x="50" y="72"/>
                  <a:pt x="50" y="72"/>
                  <a:pt x="50" y="73"/>
                </a:cubicBezTo>
                <a:cubicBezTo>
                  <a:pt x="51" y="73"/>
                  <a:pt x="51" y="73"/>
                  <a:pt x="52" y="73"/>
                </a:cubicBezTo>
                <a:cubicBezTo>
                  <a:pt x="52" y="73"/>
                  <a:pt x="52" y="73"/>
                  <a:pt x="53" y="73"/>
                </a:cubicBezTo>
                <a:cubicBezTo>
                  <a:pt x="52" y="74"/>
                  <a:pt x="52" y="73"/>
                  <a:pt x="52" y="73"/>
                </a:cubicBezTo>
                <a:cubicBezTo>
                  <a:pt x="51" y="73"/>
                  <a:pt x="52" y="73"/>
                  <a:pt x="52" y="74"/>
                </a:cubicBezTo>
                <a:cubicBezTo>
                  <a:pt x="52" y="74"/>
                  <a:pt x="53" y="74"/>
                  <a:pt x="53" y="74"/>
                </a:cubicBezTo>
                <a:cubicBezTo>
                  <a:pt x="53" y="73"/>
                  <a:pt x="53" y="73"/>
                  <a:pt x="52" y="73"/>
                </a:cubicBezTo>
                <a:cubicBezTo>
                  <a:pt x="53" y="72"/>
                  <a:pt x="53" y="73"/>
                  <a:pt x="54" y="72"/>
                </a:cubicBezTo>
                <a:cubicBezTo>
                  <a:pt x="54" y="71"/>
                  <a:pt x="53" y="71"/>
                  <a:pt x="53" y="71"/>
                </a:cubicBezTo>
                <a:cubicBezTo>
                  <a:pt x="54" y="70"/>
                  <a:pt x="54" y="71"/>
                  <a:pt x="54" y="71"/>
                </a:cubicBezTo>
                <a:cubicBezTo>
                  <a:pt x="54" y="72"/>
                  <a:pt x="54" y="72"/>
                  <a:pt x="54" y="72"/>
                </a:cubicBezTo>
                <a:cubicBezTo>
                  <a:pt x="55" y="73"/>
                  <a:pt x="56" y="72"/>
                  <a:pt x="57" y="72"/>
                </a:cubicBezTo>
                <a:cubicBezTo>
                  <a:pt x="58" y="71"/>
                  <a:pt x="59" y="72"/>
                  <a:pt x="59" y="71"/>
                </a:cubicBezTo>
                <a:cubicBezTo>
                  <a:pt x="60" y="72"/>
                  <a:pt x="59" y="72"/>
                  <a:pt x="59" y="73"/>
                </a:cubicBezTo>
                <a:cubicBezTo>
                  <a:pt x="60" y="73"/>
                  <a:pt x="60" y="72"/>
                  <a:pt x="60" y="73"/>
                </a:cubicBezTo>
                <a:cubicBezTo>
                  <a:pt x="60" y="72"/>
                  <a:pt x="60" y="72"/>
                  <a:pt x="60" y="72"/>
                </a:cubicBezTo>
                <a:cubicBezTo>
                  <a:pt x="60" y="71"/>
                  <a:pt x="61" y="71"/>
                  <a:pt x="62" y="71"/>
                </a:cubicBezTo>
                <a:cubicBezTo>
                  <a:pt x="62" y="70"/>
                  <a:pt x="63" y="70"/>
                  <a:pt x="63" y="70"/>
                </a:cubicBezTo>
                <a:cubicBezTo>
                  <a:pt x="63" y="70"/>
                  <a:pt x="63" y="71"/>
                  <a:pt x="63" y="71"/>
                </a:cubicBezTo>
                <a:cubicBezTo>
                  <a:pt x="63" y="71"/>
                  <a:pt x="63" y="71"/>
                  <a:pt x="63" y="71"/>
                </a:cubicBezTo>
                <a:cubicBezTo>
                  <a:pt x="63" y="71"/>
                  <a:pt x="63" y="71"/>
                  <a:pt x="63" y="71"/>
                </a:cubicBezTo>
                <a:cubicBezTo>
                  <a:pt x="63" y="71"/>
                  <a:pt x="63" y="71"/>
                  <a:pt x="63" y="71"/>
                </a:cubicBezTo>
                <a:cubicBezTo>
                  <a:pt x="63" y="71"/>
                  <a:pt x="63" y="71"/>
                  <a:pt x="64" y="71"/>
                </a:cubicBezTo>
                <a:cubicBezTo>
                  <a:pt x="64" y="72"/>
                  <a:pt x="63" y="71"/>
                  <a:pt x="63" y="72"/>
                </a:cubicBezTo>
                <a:cubicBezTo>
                  <a:pt x="63" y="72"/>
                  <a:pt x="64" y="72"/>
                  <a:pt x="64" y="72"/>
                </a:cubicBezTo>
                <a:cubicBezTo>
                  <a:pt x="64" y="73"/>
                  <a:pt x="65" y="72"/>
                  <a:pt x="66" y="72"/>
                </a:cubicBezTo>
                <a:cubicBezTo>
                  <a:pt x="65" y="72"/>
                  <a:pt x="65" y="71"/>
                  <a:pt x="66" y="71"/>
                </a:cubicBezTo>
                <a:cubicBezTo>
                  <a:pt x="66" y="72"/>
                  <a:pt x="66" y="71"/>
                  <a:pt x="66" y="72"/>
                </a:cubicBezTo>
                <a:cubicBezTo>
                  <a:pt x="67" y="72"/>
                  <a:pt x="67" y="72"/>
                  <a:pt x="67" y="72"/>
                </a:cubicBezTo>
                <a:cubicBezTo>
                  <a:pt x="66" y="71"/>
                  <a:pt x="67" y="71"/>
                  <a:pt x="67" y="70"/>
                </a:cubicBezTo>
                <a:cubicBezTo>
                  <a:pt x="67" y="70"/>
                  <a:pt x="68" y="71"/>
                  <a:pt x="69" y="70"/>
                </a:cubicBezTo>
                <a:cubicBezTo>
                  <a:pt x="69" y="70"/>
                  <a:pt x="69" y="71"/>
                  <a:pt x="69" y="71"/>
                </a:cubicBezTo>
                <a:cubicBezTo>
                  <a:pt x="70" y="71"/>
                  <a:pt x="70" y="71"/>
                  <a:pt x="71" y="71"/>
                </a:cubicBezTo>
                <a:cubicBezTo>
                  <a:pt x="71" y="71"/>
                  <a:pt x="71" y="71"/>
                  <a:pt x="71" y="71"/>
                </a:cubicBezTo>
                <a:cubicBezTo>
                  <a:pt x="70" y="70"/>
                  <a:pt x="70" y="70"/>
                  <a:pt x="70" y="70"/>
                </a:cubicBezTo>
                <a:cubicBezTo>
                  <a:pt x="70" y="71"/>
                  <a:pt x="70" y="71"/>
                  <a:pt x="69" y="71"/>
                </a:cubicBezTo>
                <a:cubicBezTo>
                  <a:pt x="69" y="70"/>
                  <a:pt x="70" y="71"/>
                  <a:pt x="70" y="70"/>
                </a:cubicBezTo>
                <a:cubicBezTo>
                  <a:pt x="71" y="72"/>
                  <a:pt x="72" y="70"/>
                  <a:pt x="73" y="71"/>
                </a:cubicBezTo>
                <a:cubicBezTo>
                  <a:pt x="72" y="71"/>
                  <a:pt x="72" y="71"/>
                  <a:pt x="72" y="71"/>
                </a:cubicBezTo>
                <a:cubicBezTo>
                  <a:pt x="72" y="72"/>
                  <a:pt x="73" y="71"/>
                  <a:pt x="73" y="71"/>
                </a:cubicBezTo>
                <a:cubicBezTo>
                  <a:pt x="73" y="71"/>
                  <a:pt x="73" y="70"/>
                  <a:pt x="73" y="70"/>
                </a:cubicBezTo>
                <a:cubicBezTo>
                  <a:pt x="73" y="70"/>
                  <a:pt x="73" y="70"/>
                  <a:pt x="74" y="71"/>
                </a:cubicBezTo>
                <a:cubicBezTo>
                  <a:pt x="74" y="70"/>
                  <a:pt x="74" y="70"/>
                  <a:pt x="74" y="71"/>
                </a:cubicBezTo>
                <a:cubicBezTo>
                  <a:pt x="74" y="70"/>
                  <a:pt x="74" y="70"/>
                  <a:pt x="75" y="70"/>
                </a:cubicBezTo>
                <a:cubicBezTo>
                  <a:pt x="75" y="69"/>
                  <a:pt x="75" y="70"/>
                  <a:pt x="75" y="69"/>
                </a:cubicBezTo>
                <a:cubicBezTo>
                  <a:pt x="76" y="70"/>
                  <a:pt x="75" y="70"/>
                  <a:pt x="76" y="70"/>
                </a:cubicBezTo>
                <a:cubicBezTo>
                  <a:pt x="76" y="69"/>
                  <a:pt x="76" y="69"/>
                  <a:pt x="76" y="69"/>
                </a:cubicBezTo>
                <a:cubicBezTo>
                  <a:pt x="77" y="69"/>
                  <a:pt x="76" y="70"/>
                  <a:pt x="76" y="70"/>
                </a:cubicBezTo>
                <a:cubicBezTo>
                  <a:pt x="77" y="70"/>
                  <a:pt x="77" y="70"/>
                  <a:pt x="77" y="69"/>
                </a:cubicBezTo>
                <a:cubicBezTo>
                  <a:pt x="78" y="69"/>
                  <a:pt x="77" y="69"/>
                  <a:pt x="77" y="70"/>
                </a:cubicBezTo>
                <a:cubicBezTo>
                  <a:pt x="77" y="70"/>
                  <a:pt x="77" y="70"/>
                  <a:pt x="77" y="70"/>
                </a:cubicBezTo>
                <a:cubicBezTo>
                  <a:pt x="77" y="70"/>
                  <a:pt x="77" y="70"/>
                  <a:pt x="77" y="71"/>
                </a:cubicBezTo>
                <a:cubicBezTo>
                  <a:pt x="77" y="70"/>
                  <a:pt x="78" y="71"/>
                  <a:pt x="78" y="70"/>
                </a:cubicBezTo>
                <a:cubicBezTo>
                  <a:pt x="78" y="69"/>
                  <a:pt x="78" y="69"/>
                  <a:pt x="79" y="69"/>
                </a:cubicBezTo>
                <a:cubicBezTo>
                  <a:pt x="79" y="69"/>
                  <a:pt x="79" y="69"/>
                  <a:pt x="80" y="69"/>
                </a:cubicBezTo>
                <a:cubicBezTo>
                  <a:pt x="80" y="69"/>
                  <a:pt x="80" y="69"/>
                  <a:pt x="81" y="69"/>
                </a:cubicBezTo>
                <a:cubicBezTo>
                  <a:pt x="81" y="69"/>
                  <a:pt x="81" y="69"/>
                  <a:pt x="81" y="70"/>
                </a:cubicBezTo>
                <a:cubicBezTo>
                  <a:pt x="81" y="70"/>
                  <a:pt x="81" y="70"/>
                  <a:pt x="81" y="70"/>
                </a:cubicBezTo>
                <a:cubicBezTo>
                  <a:pt x="81" y="70"/>
                  <a:pt x="81" y="70"/>
                  <a:pt x="81" y="70"/>
                </a:cubicBezTo>
                <a:cubicBezTo>
                  <a:pt x="80" y="70"/>
                  <a:pt x="81" y="69"/>
                  <a:pt x="80" y="69"/>
                </a:cubicBezTo>
                <a:cubicBezTo>
                  <a:pt x="80" y="69"/>
                  <a:pt x="80" y="70"/>
                  <a:pt x="80" y="70"/>
                </a:cubicBezTo>
                <a:cubicBezTo>
                  <a:pt x="80" y="70"/>
                  <a:pt x="80" y="70"/>
                  <a:pt x="80" y="70"/>
                </a:cubicBezTo>
                <a:cubicBezTo>
                  <a:pt x="80" y="70"/>
                  <a:pt x="80" y="70"/>
                  <a:pt x="80" y="70"/>
                </a:cubicBezTo>
                <a:cubicBezTo>
                  <a:pt x="80" y="70"/>
                  <a:pt x="80" y="70"/>
                  <a:pt x="79" y="70"/>
                </a:cubicBezTo>
                <a:cubicBezTo>
                  <a:pt x="79" y="70"/>
                  <a:pt x="80" y="70"/>
                  <a:pt x="80" y="70"/>
                </a:cubicBezTo>
                <a:cubicBezTo>
                  <a:pt x="80" y="70"/>
                  <a:pt x="79" y="70"/>
                  <a:pt x="79" y="70"/>
                </a:cubicBezTo>
                <a:cubicBezTo>
                  <a:pt x="79" y="71"/>
                  <a:pt x="79" y="71"/>
                  <a:pt x="79" y="71"/>
                </a:cubicBezTo>
                <a:cubicBezTo>
                  <a:pt x="79" y="71"/>
                  <a:pt x="79" y="71"/>
                  <a:pt x="79" y="71"/>
                </a:cubicBezTo>
                <a:cubicBezTo>
                  <a:pt x="79" y="71"/>
                  <a:pt x="79" y="71"/>
                  <a:pt x="79" y="71"/>
                </a:cubicBezTo>
                <a:cubicBezTo>
                  <a:pt x="79" y="71"/>
                  <a:pt x="79" y="71"/>
                  <a:pt x="79" y="71"/>
                </a:cubicBezTo>
                <a:cubicBezTo>
                  <a:pt x="79" y="71"/>
                  <a:pt x="79" y="71"/>
                  <a:pt x="79" y="71"/>
                </a:cubicBezTo>
                <a:cubicBezTo>
                  <a:pt x="79" y="71"/>
                  <a:pt x="79" y="71"/>
                  <a:pt x="79" y="71"/>
                </a:cubicBezTo>
                <a:cubicBezTo>
                  <a:pt x="79" y="72"/>
                  <a:pt x="79" y="71"/>
                  <a:pt x="78" y="71"/>
                </a:cubicBezTo>
                <a:cubicBezTo>
                  <a:pt x="78" y="71"/>
                  <a:pt x="78" y="71"/>
                  <a:pt x="78" y="71"/>
                </a:cubicBezTo>
                <a:cubicBezTo>
                  <a:pt x="78" y="72"/>
                  <a:pt x="78" y="72"/>
                  <a:pt x="78" y="72"/>
                </a:cubicBezTo>
                <a:cubicBezTo>
                  <a:pt x="78" y="72"/>
                  <a:pt x="77" y="72"/>
                  <a:pt x="77" y="72"/>
                </a:cubicBezTo>
                <a:cubicBezTo>
                  <a:pt x="77" y="72"/>
                  <a:pt x="77" y="71"/>
                  <a:pt x="77" y="71"/>
                </a:cubicBezTo>
                <a:cubicBezTo>
                  <a:pt x="77" y="72"/>
                  <a:pt x="77" y="72"/>
                  <a:pt x="77" y="72"/>
                </a:cubicBezTo>
                <a:cubicBezTo>
                  <a:pt x="77" y="72"/>
                  <a:pt x="77" y="72"/>
                  <a:pt x="77" y="72"/>
                </a:cubicBezTo>
                <a:cubicBezTo>
                  <a:pt x="76" y="72"/>
                  <a:pt x="77" y="71"/>
                  <a:pt x="76" y="72"/>
                </a:cubicBezTo>
                <a:cubicBezTo>
                  <a:pt x="76" y="72"/>
                  <a:pt x="76" y="72"/>
                  <a:pt x="76" y="73"/>
                </a:cubicBezTo>
                <a:cubicBezTo>
                  <a:pt x="76" y="73"/>
                  <a:pt x="76" y="73"/>
                  <a:pt x="76" y="73"/>
                </a:cubicBezTo>
                <a:cubicBezTo>
                  <a:pt x="76" y="73"/>
                  <a:pt x="76" y="73"/>
                  <a:pt x="76" y="73"/>
                </a:cubicBezTo>
                <a:cubicBezTo>
                  <a:pt x="76" y="73"/>
                  <a:pt x="76" y="73"/>
                  <a:pt x="76" y="73"/>
                </a:cubicBezTo>
                <a:cubicBezTo>
                  <a:pt x="76" y="75"/>
                  <a:pt x="73" y="75"/>
                  <a:pt x="72" y="75"/>
                </a:cubicBezTo>
                <a:cubicBezTo>
                  <a:pt x="72" y="75"/>
                  <a:pt x="72" y="74"/>
                  <a:pt x="72" y="74"/>
                </a:cubicBezTo>
                <a:cubicBezTo>
                  <a:pt x="73" y="74"/>
                  <a:pt x="75" y="74"/>
                  <a:pt x="76" y="74"/>
                </a:cubicBezTo>
                <a:cubicBezTo>
                  <a:pt x="76" y="73"/>
                  <a:pt x="75" y="73"/>
                  <a:pt x="75" y="74"/>
                </a:cubicBezTo>
                <a:cubicBezTo>
                  <a:pt x="75" y="73"/>
                  <a:pt x="74" y="74"/>
                  <a:pt x="75" y="73"/>
                </a:cubicBezTo>
                <a:cubicBezTo>
                  <a:pt x="74" y="73"/>
                  <a:pt x="74" y="73"/>
                  <a:pt x="74" y="74"/>
                </a:cubicBezTo>
                <a:cubicBezTo>
                  <a:pt x="73" y="73"/>
                  <a:pt x="74" y="73"/>
                  <a:pt x="73" y="73"/>
                </a:cubicBezTo>
                <a:cubicBezTo>
                  <a:pt x="74" y="73"/>
                  <a:pt x="74" y="73"/>
                  <a:pt x="74" y="72"/>
                </a:cubicBezTo>
                <a:cubicBezTo>
                  <a:pt x="74" y="72"/>
                  <a:pt x="73" y="72"/>
                  <a:pt x="73" y="72"/>
                </a:cubicBezTo>
                <a:cubicBezTo>
                  <a:pt x="73" y="72"/>
                  <a:pt x="73" y="72"/>
                  <a:pt x="73" y="73"/>
                </a:cubicBezTo>
                <a:cubicBezTo>
                  <a:pt x="73" y="73"/>
                  <a:pt x="73" y="73"/>
                  <a:pt x="73" y="73"/>
                </a:cubicBezTo>
                <a:cubicBezTo>
                  <a:pt x="73" y="73"/>
                  <a:pt x="73" y="73"/>
                  <a:pt x="73" y="73"/>
                </a:cubicBezTo>
                <a:cubicBezTo>
                  <a:pt x="73" y="73"/>
                  <a:pt x="73" y="73"/>
                  <a:pt x="73" y="73"/>
                </a:cubicBezTo>
                <a:cubicBezTo>
                  <a:pt x="73" y="72"/>
                  <a:pt x="73" y="72"/>
                  <a:pt x="73" y="72"/>
                </a:cubicBezTo>
                <a:cubicBezTo>
                  <a:pt x="72" y="72"/>
                  <a:pt x="73" y="73"/>
                  <a:pt x="73" y="73"/>
                </a:cubicBezTo>
                <a:cubicBezTo>
                  <a:pt x="73" y="73"/>
                  <a:pt x="73" y="73"/>
                  <a:pt x="72" y="73"/>
                </a:cubicBezTo>
                <a:cubicBezTo>
                  <a:pt x="72" y="73"/>
                  <a:pt x="72" y="73"/>
                  <a:pt x="72" y="73"/>
                </a:cubicBezTo>
                <a:cubicBezTo>
                  <a:pt x="72" y="73"/>
                  <a:pt x="72" y="73"/>
                  <a:pt x="72" y="72"/>
                </a:cubicBezTo>
                <a:cubicBezTo>
                  <a:pt x="72" y="72"/>
                  <a:pt x="72" y="72"/>
                  <a:pt x="72" y="73"/>
                </a:cubicBezTo>
                <a:cubicBezTo>
                  <a:pt x="72" y="72"/>
                  <a:pt x="72" y="72"/>
                  <a:pt x="72" y="72"/>
                </a:cubicBezTo>
                <a:cubicBezTo>
                  <a:pt x="71" y="72"/>
                  <a:pt x="71" y="73"/>
                  <a:pt x="71" y="73"/>
                </a:cubicBezTo>
                <a:cubicBezTo>
                  <a:pt x="70" y="73"/>
                  <a:pt x="70" y="73"/>
                  <a:pt x="70" y="73"/>
                </a:cubicBezTo>
                <a:cubicBezTo>
                  <a:pt x="70" y="73"/>
                  <a:pt x="70" y="73"/>
                  <a:pt x="70" y="73"/>
                </a:cubicBezTo>
                <a:cubicBezTo>
                  <a:pt x="70" y="73"/>
                  <a:pt x="70" y="74"/>
                  <a:pt x="70" y="74"/>
                </a:cubicBezTo>
                <a:cubicBezTo>
                  <a:pt x="70" y="74"/>
                  <a:pt x="70" y="73"/>
                  <a:pt x="70" y="73"/>
                </a:cubicBezTo>
                <a:cubicBezTo>
                  <a:pt x="70" y="73"/>
                  <a:pt x="70" y="74"/>
                  <a:pt x="70" y="73"/>
                </a:cubicBezTo>
                <a:cubicBezTo>
                  <a:pt x="69" y="73"/>
                  <a:pt x="69" y="73"/>
                  <a:pt x="68" y="73"/>
                </a:cubicBezTo>
                <a:cubicBezTo>
                  <a:pt x="68" y="74"/>
                  <a:pt x="68" y="74"/>
                  <a:pt x="68" y="74"/>
                </a:cubicBezTo>
                <a:cubicBezTo>
                  <a:pt x="67" y="74"/>
                  <a:pt x="67" y="74"/>
                  <a:pt x="67" y="73"/>
                </a:cubicBezTo>
                <a:cubicBezTo>
                  <a:pt x="67" y="74"/>
                  <a:pt x="67" y="74"/>
                  <a:pt x="68" y="75"/>
                </a:cubicBezTo>
                <a:cubicBezTo>
                  <a:pt x="67" y="75"/>
                  <a:pt x="67" y="74"/>
                  <a:pt x="66" y="75"/>
                </a:cubicBezTo>
                <a:cubicBezTo>
                  <a:pt x="66" y="74"/>
                  <a:pt x="67" y="74"/>
                  <a:pt x="66" y="73"/>
                </a:cubicBezTo>
                <a:cubicBezTo>
                  <a:pt x="66" y="73"/>
                  <a:pt x="66" y="74"/>
                  <a:pt x="66" y="74"/>
                </a:cubicBezTo>
                <a:cubicBezTo>
                  <a:pt x="65" y="74"/>
                  <a:pt x="64" y="74"/>
                  <a:pt x="64" y="74"/>
                </a:cubicBezTo>
                <a:cubicBezTo>
                  <a:pt x="63" y="75"/>
                  <a:pt x="64" y="75"/>
                  <a:pt x="65" y="75"/>
                </a:cubicBezTo>
                <a:cubicBezTo>
                  <a:pt x="64" y="75"/>
                  <a:pt x="64" y="77"/>
                  <a:pt x="64" y="76"/>
                </a:cubicBezTo>
                <a:cubicBezTo>
                  <a:pt x="63" y="76"/>
                  <a:pt x="64" y="76"/>
                  <a:pt x="64" y="76"/>
                </a:cubicBezTo>
                <a:cubicBezTo>
                  <a:pt x="63" y="75"/>
                  <a:pt x="64" y="76"/>
                  <a:pt x="63" y="75"/>
                </a:cubicBezTo>
                <a:cubicBezTo>
                  <a:pt x="63" y="76"/>
                  <a:pt x="63" y="76"/>
                  <a:pt x="63" y="77"/>
                </a:cubicBezTo>
                <a:cubicBezTo>
                  <a:pt x="63" y="76"/>
                  <a:pt x="63" y="76"/>
                  <a:pt x="63" y="76"/>
                </a:cubicBezTo>
                <a:cubicBezTo>
                  <a:pt x="62" y="75"/>
                  <a:pt x="63" y="77"/>
                  <a:pt x="62" y="77"/>
                </a:cubicBezTo>
                <a:cubicBezTo>
                  <a:pt x="62" y="76"/>
                  <a:pt x="62" y="76"/>
                  <a:pt x="62" y="75"/>
                </a:cubicBezTo>
                <a:cubicBezTo>
                  <a:pt x="61" y="76"/>
                  <a:pt x="62" y="76"/>
                  <a:pt x="61" y="76"/>
                </a:cubicBezTo>
                <a:cubicBezTo>
                  <a:pt x="61" y="77"/>
                  <a:pt x="61" y="77"/>
                  <a:pt x="61" y="77"/>
                </a:cubicBezTo>
                <a:cubicBezTo>
                  <a:pt x="61" y="76"/>
                  <a:pt x="61" y="76"/>
                  <a:pt x="61" y="75"/>
                </a:cubicBezTo>
                <a:cubicBezTo>
                  <a:pt x="61" y="76"/>
                  <a:pt x="61" y="75"/>
                  <a:pt x="60" y="75"/>
                </a:cubicBezTo>
                <a:cubicBezTo>
                  <a:pt x="59" y="75"/>
                  <a:pt x="58" y="76"/>
                  <a:pt x="57" y="76"/>
                </a:cubicBezTo>
                <a:cubicBezTo>
                  <a:pt x="58" y="75"/>
                  <a:pt x="56" y="76"/>
                  <a:pt x="55" y="76"/>
                </a:cubicBezTo>
                <a:cubicBezTo>
                  <a:pt x="55" y="75"/>
                  <a:pt x="56" y="76"/>
                  <a:pt x="56" y="75"/>
                </a:cubicBezTo>
                <a:cubicBezTo>
                  <a:pt x="55" y="74"/>
                  <a:pt x="55" y="76"/>
                  <a:pt x="54" y="75"/>
                </a:cubicBezTo>
                <a:cubicBezTo>
                  <a:pt x="54" y="75"/>
                  <a:pt x="54" y="76"/>
                  <a:pt x="54" y="76"/>
                </a:cubicBezTo>
                <a:cubicBezTo>
                  <a:pt x="54" y="76"/>
                  <a:pt x="54" y="76"/>
                  <a:pt x="53" y="76"/>
                </a:cubicBezTo>
                <a:cubicBezTo>
                  <a:pt x="52" y="75"/>
                  <a:pt x="52" y="77"/>
                  <a:pt x="51" y="76"/>
                </a:cubicBezTo>
                <a:cubicBezTo>
                  <a:pt x="50" y="77"/>
                  <a:pt x="49" y="77"/>
                  <a:pt x="49" y="78"/>
                </a:cubicBezTo>
                <a:cubicBezTo>
                  <a:pt x="49" y="78"/>
                  <a:pt x="49" y="78"/>
                  <a:pt x="50" y="78"/>
                </a:cubicBezTo>
                <a:cubicBezTo>
                  <a:pt x="49" y="79"/>
                  <a:pt x="48" y="78"/>
                  <a:pt x="47" y="77"/>
                </a:cubicBezTo>
                <a:cubicBezTo>
                  <a:pt x="47" y="77"/>
                  <a:pt x="48" y="78"/>
                  <a:pt x="48" y="78"/>
                </a:cubicBezTo>
                <a:cubicBezTo>
                  <a:pt x="47" y="78"/>
                  <a:pt x="47" y="79"/>
                  <a:pt x="46" y="78"/>
                </a:cubicBezTo>
                <a:cubicBezTo>
                  <a:pt x="46" y="78"/>
                  <a:pt x="47" y="78"/>
                  <a:pt x="47" y="78"/>
                </a:cubicBezTo>
                <a:cubicBezTo>
                  <a:pt x="47" y="78"/>
                  <a:pt x="45" y="78"/>
                  <a:pt x="45" y="78"/>
                </a:cubicBezTo>
                <a:cubicBezTo>
                  <a:pt x="45" y="78"/>
                  <a:pt x="44" y="77"/>
                  <a:pt x="45" y="77"/>
                </a:cubicBezTo>
                <a:cubicBezTo>
                  <a:pt x="45" y="77"/>
                  <a:pt x="44" y="78"/>
                  <a:pt x="44" y="78"/>
                </a:cubicBezTo>
                <a:cubicBezTo>
                  <a:pt x="44" y="78"/>
                  <a:pt x="44" y="78"/>
                  <a:pt x="45" y="78"/>
                </a:cubicBezTo>
                <a:cubicBezTo>
                  <a:pt x="44" y="78"/>
                  <a:pt x="42" y="77"/>
                  <a:pt x="41" y="78"/>
                </a:cubicBezTo>
                <a:cubicBezTo>
                  <a:pt x="40" y="78"/>
                  <a:pt x="40" y="78"/>
                  <a:pt x="40" y="78"/>
                </a:cubicBezTo>
                <a:cubicBezTo>
                  <a:pt x="40" y="78"/>
                  <a:pt x="40" y="78"/>
                  <a:pt x="40" y="78"/>
                </a:cubicBezTo>
                <a:cubicBezTo>
                  <a:pt x="39" y="77"/>
                  <a:pt x="38" y="79"/>
                  <a:pt x="37" y="78"/>
                </a:cubicBezTo>
                <a:cubicBezTo>
                  <a:pt x="36" y="79"/>
                  <a:pt x="35" y="79"/>
                  <a:pt x="34" y="78"/>
                </a:cubicBezTo>
                <a:cubicBezTo>
                  <a:pt x="34" y="78"/>
                  <a:pt x="34" y="77"/>
                  <a:pt x="35" y="77"/>
                </a:cubicBezTo>
                <a:cubicBezTo>
                  <a:pt x="34" y="77"/>
                  <a:pt x="33" y="79"/>
                  <a:pt x="32" y="78"/>
                </a:cubicBezTo>
                <a:cubicBezTo>
                  <a:pt x="33" y="79"/>
                  <a:pt x="32" y="80"/>
                  <a:pt x="33" y="81"/>
                </a:cubicBezTo>
                <a:cubicBezTo>
                  <a:pt x="32" y="81"/>
                  <a:pt x="32" y="81"/>
                  <a:pt x="31" y="81"/>
                </a:cubicBezTo>
                <a:cubicBezTo>
                  <a:pt x="31" y="82"/>
                  <a:pt x="33" y="80"/>
                  <a:pt x="33" y="82"/>
                </a:cubicBezTo>
                <a:cubicBezTo>
                  <a:pt x="33" y="82"/>
                  <a:pt x="33" y="82"/>
                  <a:pt x="33" y="82"/>
                </a:cubicBezTo>
                <a:cubicBezTo>
                  <a:pt x="33" y="82"/>
                  <a:pt x="32" y="82"/>
                  <a:pt x="32" y="83"/>
                </a:cubicBezTo>
                <a:cubicBezTo>
                  <a:pt x="32" y="82"/>
                  <a:pt x="32" y="82"/>
                  <a:pt x="31" y="82"/>
                </a:cubicBezTo>
                <a:cubicBezTo>
                  <a:pt x="31" y="82"/>
                  <a:pt x="31" y="82"/>
                  <a:pt x="31" y="83"/>
                </a:cubicBezTo>
                <a:cubicBezTo>
                  <a:pt x="30" y="83"/>
                  <a:pt x="29" y="82"/>
                  <a:pt x="30" y="83"/>
                </a:cubicBezTo>
                <a:cubicBezTo>
                  <a:pt x="29" y="83"/>
                  <a:pt x="29" y="82"/>
                  <a:pt x="29" y="82"/>
                </a:cubicBezTo>
                <a:cubicBezTo>
                  <a:pt x="28" y="82"/>
                  <a:pt x="29" y="82"/>
                  <a:pt x="29" y="82"/>
                </a:cubicBezTo>
                <a:cubicBezTo>
                  <a:pt x="28" y="82"/>
                  <a:pt x="28" y="82"/>
                  <a:pt x="28" y="82"/>
                </a:cubicBezTo>
                <a:cubicBezTo>
                  <a:pt x="27" y="82"/>
                  <a:pt x="28" y="81"/>
                  <a:pt x="27" y="81"/>
                </a:cubicBezTo>
                <a:cubicBezTo>
                  <a:pt x="27" y="81"/>
                  <a:pt x="27" y="82"/>
                  <a:pt x="27" y="82"/>
                </a:cubicBezTo>
                <a:cubicBezTo>
                  <a:pt x="27" y="82"/>
                  <a:pt x="27" y="82"/>
                  <a:pt x="27" y="83"/>
                </a:cubicBezTo>
                <a:cubicBezTo>
                  <a:pt x="27" y="83"/>
                  <a:pt x="27" y="83"/>
                  <a:pt x="27" y="84"/>
                </a:cubicBezTo>
                <a:cubicBezTo>
                  <a:pt x="27" y="84"/>
                  <a:pt x="26" y="83"/>
                  <a:pt x="26" y="84"/>
                </a:cubicBezTo>
                <a:cubicBezTo>
                  <a:pt x="26" y="84"/>
                  <a:pt x="26" y="84"/>
                  <a:pt x="27" y="84"/>
                </a:cubicBezTo>
                <a:cubicBezTo>
                  <a:pt x="26" y="85"/>
                  <a:pt x="26" y="84"/>
                  <a:pt x="26" y="85"/>
                </a:cubicBezTo>
                <a:cubicBezTo>
                  <a:pt x="26" y="84"/>
                  <a:pt x="26" y="84"/>
                  <a:pt x="26" y="84"/>
                </a:cubicBezTo>
                <a:cubicBezTo>
                  <a:pt x="26" y="84"/>
                  <a:pt x="25" y="84"/>
                  <a:pt x="25" y="84"/>
                </a:cubicBezTo>
                <a:cubicBezTo>
                  <a:pt x="25" y="85"/>
                  <a:pt x="24" y="85"/>
                  <a:pt x="22" y="84"/>
                </a:cubicBezTo>
                <a:cubicBezTo>
                  <a:pt x="22" y="84"/>
                  <a:pt x="22" y="85"/>
                  <a:pt x="22" y="85"/>
                </a:cubicBezTo>
                <a:cubicBezTo>
                  <a:pt x="23" y="85"/>
                  <a:pt x="23" y="85"/>
                  <a:pt x="23" y="86"/>
                </a:cubicBezTo>
                <a:cubicBezTo>
                  <a:pt x="23" y="85"/>
                  <a:pt x="23" y="85"/>
                  <a:pt x="23" y="85"/>
                </a:cubicBezTo>
                <a:cubicBezTo>
                  <a:pt x="24" y="85"/>
                  <a:pt x="25" y="85"/>
                  <a:pt x="26" y="85"/>
                </a:cubicBezTo>
                <a:cubicBezTo>
                  <a:pt x="25" y="86"/>
                  <a:pt x="24" y="85"/>
                  <a:pt x="24" y="86"/>
                </a:cubicBezTo>
                <a:cubicBezTo>
                  <a:pt x="24" y="86"/>
                  <a:pt x="24" y="86"/>
                  <a:pt x="25" y="86"/>
                </a:cubicBezTo>
                <a:cubicBezTo>
                  <a:pt x="25" y="86"/>
                  <a:pt x="24" y="86"/>
                  <a:pt x="24" y="87"/>
                </a:cubicBezTo>
                <a:cubicBezTo>
                  <a:pt x="24" y="87"/>
                  <a:pt x="24" y="86"/>
                  <a:pt x="23" y="86"/>
                </a:cubicBezTo>
                <a:cubicBezTo>
                  <a:pt x="23" y="86"/>
                  <a:pt x="23" y="86"/>
                  <a:pt x="23" y="87"/>
                </a:cubicBezTo>
                <a:cubicBezTo>
                  <a:pt x="23" y="86"/>
                  <a:pt x="23" y="86"/>
                  <a:pt x="23" y="86"/>
                </a:cubicBezTo>
                <a:cubicBezTo>
                  <a:pt x="23" y="86"/>
                  <a:pt x="23" y="86"/>
                  <a:pt x="22" y="86"/>
                </a:cubicBezTo>
                <a:cubicBezTo>
                  <a:pt x="22" y="87"/>
                  <a:pt x="22" y="86"/>
                  <a:pt x="22" y="87"/>
                </a:cubicBezTo>
                <a:cubicBezTo>
                  <a:pt x="21" y="87"/>
                  <a:pt x="21" y="86"/>
                  <a:pt x="21" y="86"/>
                </a:cubicBezTo>
                <a:cubicBezTo>
                  <a:pt x="21" y="87"/>
                  <a:pt x="20" y="86"/>
                  <a:pt x="19" y="86"/>
                </a:cubicBezTo>
                <a:cubicBezTo>
                  <a:pt x="19" y="87"/>
                  <a:pt x="19" y="86"/>
                  <a:pt x="18" y="86"/>
                </a:cubicBezTo>
                <a:cubicBezTo>
                  <a:pt x="18" y="86"/>
                  <a:pt x="18" y="86"/>
                  <a:pt x="18" y="86"/>
                </a:cubicBezTo>
                <a:cubicBezTo>
                  <a:pt x="18" y="85"/>
                  <a:pt x="17" y="86"/>
                  <a:pt x="17" y="86"/>
                </a:cubicBezTo>
                <a:cubicBezTo>
                  <a:pt x="16" y="86"/>
                  <a:pt x="16" y="87"/>
                  <a:pt x="17" y="87"/>
                </a:cubicBezTo>
                <a:cubicBezTo>
                  <a:pt x="16" y="87"/>
                  <a:pt x="16" y="88"/>
                  <a:pt x="16" y="88"/>
                </a:cubicBezTo>
                <a:cubicBezTo>
                  <a:pt x="15" y="88"/>
                  <a:pt x="16" y="88"/>
                  <a:pt x="15" y="88"/>
                </a:cubicBezTo>
                <a:cubicBezTo>
                  <a:pt x="15" y="88"/>
                  <a:pt x="15" y="88"/>
                  <a:pt x="15" y="88"/>
                </a:cubicBezTo>
                <a:cubicBezTo>
                  <a:pt x="14" y="88"/>
                  <a:pt x="15" y="89"/>
                  <a:pt x="14" y="89"/>
                </a:cubicBezTo>
                <a:cubicBezTo>
                  <a:pt x="14" y="88"/>
                  <a:pt x="14" y="88"/>
                  <a:pt x="14" y="87"/>
                </a:cubicBezTo>
                <a:cubicBezTo>
                  <a:pt x="14" y="87"/>
                  <a:pt x="15" y="88"/>
                  <a:pt x="15" y="87"/>
                </a:cubicBezTo>
                <a:cubicBezTo>
                  <a:pt x="15" y="87"/>
                  <a:pt x="14" y="87"/>
                  <a:pt x="14" y="87"/>
                </a:cubicBezTo>
                <a:cubicBezTo>
                  <a:pt x="13" y="87"/>
                  <a:pt x="13" y="87"/>
                  <a:pt x="13" y="87"/>
                </a:cubicBezTo>
                <a:cubicBezTo>
                  <a:pt x="13" y="87"/>
                  <a:pt x="12" y="88"/>
                  <a:pt x="11" y="88"/>
                </a:cubicBezTo>
                <a:cubicBezTo>
                  <a:pt x="11" y="88"/>
                  <a:pt x="11" y="88"/>
                  <a:pt x="11" y="88"/>
                </a:cubicBezTo>
                <a:cubicBezTo>
                  <a:pt x="11" y="88"/>
                  <a:pt x="11" y="89"/>
                  <a:pt x="10" y="88"/>
                </a:cubicBezTo>
                <a:cubicBezTo>
                  <a:pt x="10" y="89"/>
                  <a:pt x="10" y="89"/>
                  <a:pt x="10" y="89"/>
                </a:cubicBezTo>
                <a:cubicBezTo>
                  <a:pt x="10" y="89"/>
                  <a:pt x="11" y="90"/>
                  <a:pt x="11" y="89"/>
                </a:cubicBezTo>
                <a:cubicBezTo>
                  <a:pt x="12" y="89"/>
                  <a:pt x="11" y="90"/>
                  <a:pt x="12" y="90"/>
                </a:cubicBezTo>
                <a:cubicBezTo>
                  <a:pt x="12" y="91"/>
                  <a:pt x="11" y="90"/>
                  <a:pt x="11" y="90"/>
                </a:cubicBezTo>
                <a:cubicBezTo>
                  <a:pt x="11" y="91"/>
                  <a:pt x="12" y="90"/>
                  <a:pt x="12" y="91"/>
                </a:cubicBezTo>
                <a:cubicBezTo>
                  <a:pt x="12" y="90"/>
                  <a:pt x="12" y="90"/>
                  <a:pt x="13" y="91"/>
                </a:cubicBezTo>
                <a:cubicBezTo>
                  <a:pt x="13" y="90"/>
                  <a:pt x="13" y="90"/>
                  <a:pt x="13" y="90"/>
                </a:cubicBezTo>
                <a:cubicBezTo>
                  <a:pt x="12" y="90"/>
                  <a:pt x="12" y="90"/>
                  <a:pt x="12" y="89"/>
                </a:cubicBezTo>
                <a:cubicBezTo>
                  <a:pt x="12" y="89"/>
                  <a:pt x="13" y="90"/>
                  <a:pt x="13" y="89"/>
                </a:cubicBezTo>
                <a:cubicBezTo>
                  <a:pt x="13" y="90"/>
                  <a:pt x="13" y="90"/>
                  <a:pt x="14" y="90"/>
                </a:cubicBezTo>
                <a:cubicBezTo>
                  <a:pt x="13" y="89"/>
                  <a:pt x="14" y="90"/>
                  <a:pt x="14" y="90"/>
                </a:cubicBezTo>
                <a:cubicBezTo>
                  <a:pt x="14" y="90"/>
                  <a:pt x="15" y="90"/>
                  <a:pt x="14" y="91"/>
                </a:cubicBezTo>
                <a:cubicBezTo>
                  <a:pt x="15" y="91"/>
                  <a:pt x="16" y="91"/>
                  <a:pt x="16" y="91"/>
                </a:cubicBezTo>
                <a:cubicBezTo>
                  <a:pt x="17" y="91"/>
                  <a:pt x="17" y="91"/>
                  <a:pt x="18" y="91"/>
                </a:cubicBezTo>
                <a:cubicBezTo>
                  <a:pt x="18" y="91"/>
                  <a:pt x="18" y="91"/>
                  <a:pt x="18" y="90"/>
                </a:cubicBezTo>
                <a:cubicBezTo>
                  <a:pt x="19" y="91"/>
                  <a:pt x="18" y="91"/>
                  <a:pt x="18" y="91"/>
                </a:cubicBezTo>
                <a:cubicBezTo>
                  <a:pt x="19" y="92"/>
                  <a:pt x="19" y="91"/>
                  <a:pt x="20" y="91"/>
                </a:cubicBezTo>
                <a:cubicBezTo>
                  <a:pt x="20" y="91"/>
                  <a:pt x="20" y="91"/>
                  <a:pt x="19" y="91"/>
                </a:cubicBezTo>
                <a:cubicBezTo>
                  <a:pt x="19" y="90"/>
                  <a:pt x="20" y="91"/>
                  <a:pt x="20" y="90"/>
                </a:cubicBezTo>
                <a:cubicBezTo>
                  <a:pt x="20" y="90"/>
                  <a:pt x="20" y="91"/>
                  <a:pt x="20" y="90"/>
                </a:cubicBezTo>
                <a:cubicBezTo>
                  <a:pt x="21" y="91"/>
                  <a:pt x="21" y="91"/>
                  <a:pt x="20" y="91"/>
                </a:cubicBezTo>
                <a:cubicBezTo>
                  <a:pt x="21" y="91"/>
                  <a:pt x="21" y="91"/>
                  <a:pt x="22" y="91"/>
                </a:cubicBezTo>
                <a:cubicBezTo>
                  <a:pt x="22" y="90"/>
                  <a:pt x="23" y="92"/>
                  <a:pt x="23" y="90"/>
                </a:cubicBezTo>
                <a:cubicBezTo>
                  <a:pt x="23" y="91"/>
                  <a:pt x="24" y="90"/>
                  <a:pt x="24" y="91"/>
                </a:cubicBezTo>
                <a:cubicBezTo>
                  <a:pt x="24" y="91"/>
                  <a:pt x="23" y="92"/>
                  <a:pt x="23" y="91"/>
                </a:cubicBezTo>
                <a:cubicBezTo>
                  <a:pt x="23" y="92"/>
                  <a:pt x="22" y="92"/>
                  <a:pt x="21" y="91"/>
                </a:cubicBezTo>
                <a:cubicBezTo>
                  <a:pt x="21" y="92"/>
                  <a:pt x="21" y="92"/>
                  <a:pt x="21" y="92"/>
                </a:cubicBezTo>
                <a:cubicBezTo>
                  <a:pt x="22" y="91"/>
                  <a:pt x="24" y="93"/>
                  <a:pt x="24" y="91"/>
                </a:cubicBezTo>
                <a:cubicBezTo>
                  <a:pt x="25" y="91"/>
                  <a:pt x="26" y="90"/>
                  <a:pt x="26" y="91"/>
                </a:cubicBezTo>
                <a:cubicBezTo>
                  <a:pt x="26" y="90"/>
                  <a:pt x="26" y="90"/>
                  <a:pt x="26" y="90"/>
                </a:cubicBezTo>
                <a:cubicBezTo>
                  <a:pt x="26" y="89"/>
                  <a:pt x="26" y="89"/>
                  <a:pt x="26" y="89"/>
                </a:cubicBezTo>
                <a:cubicBezTo>
                  <a:pt x="26" y="89"/>
                  <a:pt x="27" y="89"/>
                  <a:pt x="27" y="89"/>
                </a:cubicBezTo>
                <a:cubicBezTo>
                  <a:pt x="27" y="90"/>
                  <a:pt x="26" y="89"/>
                  <a:pt x="26" y="90"/>
                </a:cubicBezTo>
                <a:cubicBezTo>
                  <a:pt x="27" y="90"/>
                  <a:pt x="27" y="90"/>
                  <a:pt x="27" y="90"/>
                </a:cubicBezTo>
                <a:cubicBezTo>
                  <a:pt x="28" y="90"/>
                  <a:pt x="28" y="90"/>
                  <a:pt x="28" y="90"/>
                </a:cubicBezTo>
                <a:cubicBezTo>
                  <a:pt x="28" y="90"/>
                  <a:pt x="28" y="90"/>
                  <a:pt x="28" y="90"/>
                </a:cubicBezTo>
                <a:cubicBezTo>
                  <a:pt x="28" y="90"/>
                  <a:pt x="28" y="90"/>
                  <a:pt x="28" y="91"/>
                </a:cubicBezTo>
                <a:cubicBezTo>
                  <a:pt x="29" y="91"/>
                  <a:pt x="28" y="89"/>
                  <a:pt x="29" y="90"/>
                </a:cubicBezTo>
                <a:cubicBezTo>
                  <a:pt x="29" y="89"/>
                  <a:pt x="29" y="89"/>
                  <a:pt x="29" y="89"/>
                </a:cubicBezTo>
                <a:cubicBezTo>
                  <a:pt x="29" y="89"/>
                  <a:pt x="29" y="88"/>
                  <a:pt x="29" y="88"/>
                </a:cubicBezTo>
                <a:cubicBezTo>
                  <a:pt x="29" y="90"/>
                  <a:pt x="31" y="89"/>
                  <a:pt x="32" y="90"/>
                </a:cubicBezTo>
                <a:cubicBezTo>
                  <a:pt x="31" y="90"/>
                  <a:pt x="29" y="90"/>
                  <a:pt x="30" y="91"/>
                </a:cubicBezTo>
                <a:cubicBezTo>
                  <a:pt x="29" y="91"/>
                  <a:pt x="29" y="91"/>
                  <a:pt x="28" y="91"/>
                </a:cubicBezTo>
                <a:cubicBezTo>
                  <a:pt x="28" y="92"/>
                  <a:pt x="29" y="91"/>
                  <a:pt x="29" y="92"/>
                </a:cubicBezTo>
                <a:cubicBezTo>
                  <a:pt x="29" y="92"/>
                  <a:pt x="29" y="92"/>
                  <a:pt x="29" y="93"/>
                </a:cubicBezTo>
                <a:cubicBezTo>
                  <a:pt x="28" y="92"/>
                  <a:pt x="28" y="93"/>
                  <a:pt x="27" y="92"/>
                </a:cubicBezTo>
                <a:cubicBezTo>
                  <a:pt x="27" y="92"/>
                  <a:pt x="28" y="93"/>
                  <a:pt x="28" y="93"/>
                </a:cubicBezTo>
                <a:cubicBezTo>
                  <a:pt x="28" y="93"/>
                  <a:pt x="27" y="93"/>
                  <a:pt x="27" y="92"/>
                </a:cubicBezTo>
                <a:cubicBezTo>
                  <a:pt x="27" y="93"/>
                  <a:pt x="27" y="93"/>
                  <a:pt x="27" y="93"/>
                </a:cubicBezTo>
                <a:cubicBezTo>
                  <a:pt x="26" y="93"/>
                  <a:pt x="26" y="93"/>
                  <a:pt x="26" y="93"/>
                </a:cubicBezTo>
                <a:cubicBezTo>
                  <a:pt x="26" y="93"/>
                  <a:pt x="26" y="93"/>
                  <a:pt x="25" y="93"/>
                </a:cubicBezTo>
                <a:cubicBezTo>
                  <a:pt x="25" y="93"/>
                  <a:pt x="24" y="93"/>
                  <a:pt x="24" y="94"/>
                </a:cubicBezTo>
                <a:cubicBezTo>
                  <a:pt x="23" y="94"/>
                  <a:pt x="24" y="93"/>
                  <a:pt x="24" y="93"/>
                </a:cubicBezTo>
                <a:cubicBezTo>
                  <a:pt x="24" y="93"/>
                  <a:pt x="25" y="93"/>
                  <a:pt x="25" y="92"/>
                </a:cubicBezTo>
                <a:cubicBezTo>
                  <a:pt x="24" y="92"/>
                  <a:pt x="24" y="92"/>
                  <a:pt x="24" y="93"/>
                </a:cubicBezTo>
                <a:cubicBezTo>
                  <a:pt x="24" y="93"/>
                  <a:pt x="24" y="92"/>
                  <a:pt x="24" y="92"/>
                </a:cubicBezTo>
                <a:cubicBezTo>
                  <a:pt x="23" y="93"/>
                  <a:pt x="23" y="93"/>
                  <a:pt x="23" y="93"/>
                </a:cubicBezTo>
                <a:cubicBezTo>
                  <a:pt x="22" y="93"/>
                  <a:pt x="23" y="94"/>
                  <a:pt x="23" y="94"/>
                </a:cubicBezTo>
                <a:cubicBezTo>
                  <a:pt x="23" y="94"/>
                  <a:pt x="23" y="94"/>
                  <a:pt x="23" y="94"/>
                </a:cubicBezTo>
                <a:cubicBezTo>
                  <a:pt x="22" y="94"/>
                  <a:pt x="22" y="94"/>
                  <a:pt x="22" y="93"/>
                </a:cubicBezTo>
                <a:cubicBezTo>
                  <a:pt x="22" y="93"/>
                  <a:pt x="22" y="94"/>
                  <a:pt x="21" y="93"/>
                </a:cubicBezTo>
                <a:cubicBezTo>
                  <a:pt x="21" y="93"/>
                  <a:pt x="21" y="94"/>
                  <a:pt x="21" y="94"/>
                </a:cubicBezTo>
                <a:cubicBezTo>
                  <a:pt x="21" y="94"/>
                  <a:pt x="20" y="93"/>
                  <a:pt x="20" y="95"/>
                </a:cubicBezTo>
                <a:cubicBezTo>
                  <a:pt x="18" y="95"/>
                  <a:pt x="18" y="95"/>
                  <a:pt x="17" y="95"/>
                </a:cubicBezTo>
                <a:cubicBezTo>
                  <a:pt x="17" y="96"/>
                  <a:pt x="16" y="95"/>
                  <a:pt x="16" y="95"/>
                </a:cubicBezTo>
                <a:cubicBezTo>
                  <a:pt x="16" y="96"/>
                  <a:pt x="16" y="96"/>
                  <a:pt x="16" y="97"/>
                </a:cubicBezTo>
                <a:cubicBezTo>
                  <a:pt x="17" y="97"/>
                  <a:pt x="17" y="97"/>
                  <a:pt x="17" y="97"/>
                </a:cubicBezTo>
                <a:cubicBezTo>
                  <a:pt x="17" y="97"/>
                  <a:pt x="17" y="97"/>
                  <a:pt x="17" y="96"/>
                </a:cubicBezTo>
                <a:cubicBezTo>
                  <a:pt x="17" y="96"/>
                  <a:pt x="18" y="96"/>
                  <a:pt x="18" y="95"/>
                </a:cubicBezTo>
                <a:cubicBezTo>
                  <a:pt x="19" y="96"/>
                  <a:pt x="18" y="97"/>
                  <a:pt x="18" y="97"/>
                </a:cubicBezTo>
                <a:cubicBezTo>
                  <a:pt x="19" y="97"/>
                  <a:pt x="19" y="97"/>
                  <a:pt x="19" y="97"/>
                </a:cubicBezTo>
                <a:cubicBezTo>
                  <a:pt x="20" y="97"/>
                  <a:pt x="20" y="96"/>
                  <a:pt x="21" y="97"/>
                </a:cubicBezTo>
                <a:cubicBezTo>
                  <a:pt x="21" y="97"/>
                  <a:pt x="21" y="97"/>
                  <a:pt x="20" y="98"/>
                </a:cubicBezTo>
                <a:cubicBezTo>
                  <a:pt x="21" y="98"/>
                  <a:pt x="21" y="98"/>
                  <a:pt x="21" y="98"/>
                </a:cubicBezTo>
                <a:cubicBezTo>
                  <a:pt x="21" y="97"/>
                  <a:pt x="21" y="97"/>
                  <a:pt x="22" y="98"/>
                </a:cubicBezTo>
                <a:cubicBezTo>
                  <a:pt x="22" y="97"/>
                  <a:pt x="24" y="98"/>
                  <a:pt x="24" y="97"/>
                </a:cubicBezTo>
                <a:cubicBezTo>
                  <a:pt x="25" y="97"/>
                  <a:pt x="24" y="98"/>
                  <a:pt x="24" y="98"/>
                </a:cubicBezTo>
                <a:cubicBezTo>
                  <a:pt x="25" y="98"/>
                  <a:pt x="25" y="98"/>
                  <a:pt x="25" y="98"/>
                </a:cubicBezTo>
                <a:cubicBezTo>
                  <a:pt x="25" y="98"/>
                  <a:pt x="25" y="97"/>
                  <a:pt x="24" y="97"/>
                </a:cubicBezTo>
                <a:cubicBezTo>
                  <a:pt x="24" y="97"/>
                  <a:pt x="24" y="96"/>
                  <a:pt x="24" y="96"/>
                </a:cubicBezTo>
                <a:cubicBezTo>
                  <a:pt x="24" y="96"/>
                  <a:pt x="24" y="96"/>
                  <a:pt x="24" y="96"/>
                </a:cubicBezTo>
                <a:cubicBezTo>
                  <a:pt x="25" y="96"/>
                  <a:pt x="24" y="97"/>
                  <a:pt x="25" y="97"/>
                </a:cubicBezTo>
                <a:cubicBezTo>
                  <a:pt x="25" y="96"/>
                  <a:pt x="25" y="96"/>
                  <a:pt x="25" y="96"/>
                </a:cubicBezTo>
                <a:cubicBezTo>
                  <a:pt x="25" y="96"/>
                  <a:pt x="25" y="96"/>
                  <a:pt x="25" y="96"/>
                </a:cubicBezTo>
                <a:cubicBezTo>
                  <a:pt x="26" y="96"/>
                  <a:pt x="25" y="96"/>
                  <a:pt x="26" y="97"/>
                </a:cubicBezTo>
                <a:cubicBezTo>
                  <a:pt x="25" y="97"/>
                  <a:pt x="25" y="96"/>
                  <a:pt x="25" y="97"/>
                </a:cubicBezTo>
                <a:cubicBezTo>
                  <a:pt x="28" y="97"/>
                  <a:pt x="31" y="96"/>
                  <a:pt x="34" y="95"/>
                </a:cubicBezTo>
                <a:cubicBezTo>
                  <a:pt x="34" y="94"/>
                  <a:pt x="35" y="94"/>
                  <a:pt x="36" y="95"/>
                </a:cubicBezTo>
                <a:cubicBezTo>
                  <a:pt x="36" y="94"/>
                  <a:pt x="35" y="94"/>
                  <a:pt x="35" y="93"/>
                </a:cubicBezTo>
                <a:cubicBezTo>
                  <a:pt x="36" y="93"/>
                  <a:pt x="36" y="94"/>
                  <a:pt x="36" y="93"/>
                </a:cubicBezTo>
                <a:cubicBezTo>
                  <a:pt x="37" y="94"/>
                  <a:pt x="37" y="94"/>
                  <a:pt x="36" y="94"/>
                </a:cubicBezTo>
                <a:cubicBezTo>
                  <a:pt x="37" y="94"/>
                  <a:pt x="37" y="93"/>
                  <a:pt x="38" y="93"/>
                </a:cubicBezTo>
                <a:cubicBezTo>
                  <a:pt x="38" y="95"/>
                  <a:pt x="39" y="94"/>
                  <a:pt x="41" y="94"/>
                </a:cubicBezTo>
                <a:cubicBezTo>
                  <a:pt x="41" y="94"/>
                  <a:pt x="40" y="94"/>
                  <a:pt x="40" y="94"/>
                </a:cubicBezTo>
                <a:cubicBezTo>
                  <a:pt x="41" y="94"/>
                  <a:pt x="41" y="94"/>
                  <a:pt x="41" y="94"/>
                </a:cubicBezTo>
                <a:cubicBezTo>
                  <a:pt x="41" y="94"/>
                  <a:pt x="41" y="94"/>
                  <a:pt x="41" y="93"/>
                </a:cubicBezTo>
                <a:cubicBezTo>
                  <a:pt x="41" y="93"/>
                  <a:pt x="41" y="93"/>
                  <a:pt x="42" y="93"/>
                </a:cubicBezTo>
                <a:cubicBezTo>
                  <a:pt x="42" y="93"/>
                  <a:pt x="42" y="93"/>
                  <a:pt x="42" y="92"/>
                </a:cubicBezTo>
                <a:cubicBezTo>
                  <a:pt x="42" y="92"/>
                  <a:pt x="42" y="93"/>
                  <a:pt x="43" y="92"/>
                </a:cubicBezTo>
                <a:cubicBezTo>
                  <a:pt x="43" y="92"/>
                  <a:pt x="43" y="93"/>
                  <a:pt x="43" y="93"/>
                </a:cubicBezTo>
                <a:cubicBezTo>
                  <a:pt x="44" y="93"/>
                  <a:pt x="44" y="93"/>
                  <a:pt x="45" y="93"/>
                </a:cubicBezTo>
                <a:cubicBezTo>
                  <a:pt x="46" y="93"/>
                  <a:pt x="46" y="93"/>
                  <a:pt x="45" y="93"/>
                </a:cubicBezTo>
                <a:cubicBezTo>
                  <a:pt x="46" y="93"/>
                  <a:pt x="46" y="93"/>
                  <a:pt x="46" y="92"/>
                </a:cubicBezTo>
                <a:cubicBezTo>
                  <a:pt x="47" y="93"/>
                  <a:pt x="47" y="93"/>
                  <a:pt x="47" y="92"/>
                </a:cubicBezTo>
                <a:cubicBezTo>
                  <a:pt x="47" y="92"/>
                  <a:pt x="47" y="92"/>
                  <a:pt x="47" y="92"/>
                </a:cubicBezTo>
                <a:cubicBezTo>
                  <a:pt x="47" y="92"/>
                  <a:pt x="48" y="92"/>
                  <a:pt x="48" y="92"/>
                </a:cubicBezTo>
                <a:cubicBezTo>
                  <a:pt x="48" y="92"/>
                  <a:pt x="48" y="92"/>
                  <a:pt x="48" y="92"/>
                </a:cubicBezTo>
                <a:cubicBezTo>
                  <a:pt x="49" y="92"/>
                  <a:pt x="49" y="92"/>
                  <a:pt x="49" y="91"/>
                </a:cubicBezTo>
                <a:cubicBezTo>
                  <a:pt x="49" y="91"/>
                  <a:pt x="49" y="91"/>
                  <a:pt x="49" y="92"/>
                </a:cubicBezTo>
                <a:cubicBezTo>
                  <a:pt x="50" y="91"/>
                  <a:pt x="52" y="92"/>
                  <a:pt x="53" y="90"/>
                </a:cubicBezTo>
                <a:cubicBezTo>
                  <a:pt x="53" y="91"/>
                  <a:pt x="53" y="91"/>
                  <a:pt x="53" y="91"/>
                </a:cubicBezTo>
                <a:cubicBezTo>
                  <a:pt x="53" y="92"/>
                  <a:pt x="53" y="91"/>
                  <a:pt x="53" y="92"/>
                </a:cubicBezTo>
                <a:cubicBezTo>
                  <a:pt x="54" y="91"/>
                  <a:pt x="55" y="90"/>
                  <a:pt x="56" y="90"/>
                </a:cubicBezTo>
                <a:cubicBezTo>
                  <a:pt x="56" y="90"/>
                  <a:pt x="55" y="90"/>
                  <a:pt x="55" y="89"/>
                </a:cubicBezTo>
                <a:cubicBezTo>
                  <a:pt x="56" y="90"/>
                  <a:pt x="57" y="90"/>
                  <a:pt x="57" y="90"/>
                </a:cubicBezTo>
                <a:cubicBezTo>
                  <a:pt x="57" y="89"/>
                  <a:pt x="57" y="90"/>
                  <a:pt x="56" y="89"/>
                </a:cubicBezTo>
                <a:cubicBezTo>
                  <a:pt x="56" y="89"/>
                  <a:pt x="57" y="89"/>
                  <a:pt x="57" y="89"/>
                </a:cubicBezTo>
                <a:cubicBezTo>
                  <a:pt x="57" y="89"/>
                  <a:pt x="57" y="90"/>
                  <a:pt x="57" y="90"/>
                </a:cubicBezTo>
                <a:cubicBezTo>
                  <a:pt x="58" y="89"/>
                  <a:pt x="59" y="88"/>
                  <a:pt x="60" y="88"/>
                </a:cubicBezTo>
                <a:cubicBezTo>
                  <a:pt x="60" y="89"/>
                  <a:pt x="60" y="89"/>
                  <a:pt x="60" y="89"/>
                </a:cubicBezTo>
                <a:cubicBezTo>
                  <a:pt x="60" y="89"/>
                  <a:pt x="60" y="89"/>
                  <a:pt x="60" y="89"/>
                </a:cubicBezTo>
                <a:cubicBezTo>
                  <a:pt x="60" y="89"/>
                  <a:pt x="60" y="89"/>
                  <a:pt x="60" y="89"/>
                </a:cubicBezTo>
                <a:cubicBezTo>
                  <a:pt x="60" y="89"/>
                  <a:pt x="60" y="89"/>
                  <a:pt x="61" y="89"/>
                </a:cubicBezTo>
                <a:cubicBezTo>
                  <a:pt x="61" y="89"/>
                  <a:pt x="61" y="89"/>
                  <a:pt x="61" y="89"/>
                </a:cubicBezTo>
                <a:cubicBezTo>
                  <a:pt x="61" y="89"/>
                  <a:pt x="61" y="89"/>
                  <a:pt x="61" y="88"/>
                </a:cubicBezTo>
                <a:cubicBezTo>
                  <a:pt x="61" y="88"/>
                  <a:pt x="61" y="89"/>
                  <a:pt x="62" y="89"/>
                </a:cubicBezTo>
                <a:cubicBezTo>
                  <a:pt x="62" y="89"/>
                  <a:pt x="62" y="89"/>
                  <a:pt x="62" y="88"/>
                </a:cubicBezTo>
                <a:cubicBezTo>
                  <a:pt x="62" y="89"/>
                  <a:pt x="62" y="89"/>
                  <a:pt x="62" y="89"/>
                </a:cubicBezTo>
                <a:cubicBezTo>
                  <a:pt x="63" y="89"/>
                  <a:pt x="63" y="89"/>
                  <a:pt x="63" y="90"/>
                </a:cubicBezTo>
                <a:cubicBezTo>
                  <a:pt x="63" y="90"/>
                  <a:pt x="63" y="90"/>
                  <a:pt x="63" y="90"/>
                </a:cubicBezTo>
                <a:cubicBezTo>
                  <a:pt x="63" y="89"/>
                  <a:pt x="63" y="89"/>
                  <a:pt x="63" y="89"/>
                </a:cubicBezTo>
                <a:cubicBezTo>
                  <a:pt x="63" y="89"/>
                  <a:pt x="63" y="89"/>
                  <a:pt x="63" y="89"/>
                </a:cubicBezTo>
                <a:cubicBezTo>
                  <a:pt x="63" y="89"/>
                  <a:pt x="63" y="89"/>
                  <a:pt x="64" y="89"/>
                </a:cubicBezTo>
                <a:cubicBezTo>
                  <a:pt x="64" y="89"/>
                  <a:pt x="64" y="89"/>
                  <a:pt x="64" y="88"/>
                </a:cubicBezTo>
                <a:cubicBezTo>
                  <a:pt x="64" y="88"/>
                  <a:pt x="64" y="88"/>
                  <a:pt x="64" y="88"/>
                </a:cubicBezTo>
                <a:cubicBezTo>
                  <a:pt x="64" y="88"/>
                  <a:pt x="64" y="88"/>
                  <a:pt x="64" y="87"/>
                </a:cubicBezTo>
                <a:cubicBezTo>
                  <a:pt x="65" y="87"/>
                  <a:pt x="64" y="88"/>
                  <a:pt x="64" y="88"/>
                </a:cubicBezTo>
                <a:cubicBezTo>
                  <a:pt x="65" y="88"/>
                  <a:pt x="65" y="87"/>
                  <a:pt x="66" y="87"/>
                </a:cubicBezTo>
                <a:cubicBezTo>
                  <a:pt x="66" y="87"/>
                  <a:pt x="66" y="87"/>
                  <a:pt x="66" y="87"/>
                </a:cubicBezTo>
                <a:cubicBezTo>
                  <a:pt x="66" y="87"/>
                  <a:pt x="66" y="87"/>
                  <a:pt x="66" y="87"/>
                </a:cubicBezTo>
                <a:cubicBezTo>
                  <a:pt x="66" y="87"/>
                  <a:pt x="66" y="88"/>
                  <a:pt x="66" y="88"/>
                </a:cubicBezTo>
                <a:cubicBezTo>
                  <a:pt x="66" y="88"/>
                  <a:pt x="67" y="88"/>
                  <a:pt x="67" y="88"/>
                </a:cubicBezTo>
                <a:cubicBezTo>
                  <a:pt x="67" y="88"/>
                  <a:pt x="67" y="88"/>
                  <a:pt x="67" y="88"/>
                </a:cubicBezTo>
                <a:cubicBezTo>
                  <a:pt x="67" y="89"/>
                  <a:pt x="67" y="88"/>
                  <a:pt x="67" y="89"/>
                </a:cubicBezTo>
                <a:cubicBezTo>
                  <a:pt x="67" y="89"/>
                  <a:pt x="67" y="89"/>
                  <a:pt x="68" y="89"/>
                </a:cubicBezTo>
                <a:cubicBezTo>
                  <a:pt x="67" y="89"/>
                  <a:pt x="67" y="88"/>
                  <a:pt x="68" y="88"/>
                </a:cubicBezTo>
                <a:cubicBezTo>
                  <a:pt x="68" y="88"/>
                  <a:pt x="68" y="88"/>
                  <a:pt x="67" y="88"/>
                </a:cubicBezTo>
                <a:cubicBezTo>
                  <a:pt x="68" y="87"/>
                  <a:pt x="68" y="87"/>
                  <a:pt x="68" y="86"/>
                </a:cubicBezTo>
                <a:cubicBezTo>
                  <a:pt x="69" y="87"/>
                  <a:pt x="68" y="87"/>
                  <a:pt x="69" y="87"/>
                </a:cubicBezTo>
                <a:cubicBezTo>
                  <a:pt x="69" y="87"/>
                  <a:pt x="69" y="87"/>
                  <a:pt x="69" y="86"/>
                </a:cubicBezTo>
                <a:cubicBezTo>
                  <a:pt x="70" y="86"/>
                  <a:pt x="71" y="86"/>
                  <a:pt x="71" y="86"/>
                </a:cubicBezTo>
                <a:cubicBezTo>
                  <a:pt x="72" y="86"/>
                  <a:pt x="72" y="86"/>
                  <a:pt x="72" y="86"/>
                </a:cubicBezTo>
                <a:cubicBezTo>
                  <a:pt x="72" y="86"/>
                  <a:pt x="72" y="86"/>
                  <a:pt x="72" y="86"/>
                </a:cubicBezTo>
                <a:cubicBezTo>
                  <a:pt x="72" y="86"/>
                  <a:pt x="72" y="86"/>
                  <a:pt x="72" y="86"/>
                </a:cubicBezTo>
                <a:cubicBezTo>
                  <a:pt x="73" y="87"/>
                  <a:pt x="73" y="87"/>
                  <a:pt x="73" y="87"/>
                </a:cubicBezTo>
                <a:cubicBezTo>
                  <a:pt x="73" y="87"/>
                  <a:pt x="73" y="86"/>
                  <a:pt x="73" y="86"/>
                </a:cubicBezTo>
                <a:cubicBezTo>
                  <a:pt x="73" y="86"/>
                  <a:pt x="73" y="86"/>
                  <a:pt x="73" y="86"/>
                </a:cubicBezTo>
                <a:cubicBezTo>
                  <a:pt x="73" y="86"/>
                  <a:pt x="73" y="87"/>
                  <a:pt x="73" y="87"/>
                </a:cubicBezTo>
                <a:cubicBezTo>
                  <a:pt x="73" y="87"/>
                  <a:pt x="73" y="87"/>
                  <a:pt x="74" y="87"/>
                </a:cubicBezTo>
                <a:cubicBezTo>
                  <a:pt x="74" y="87"/>
                  <a:pt x="74" y="87"/>
                  <a:pt x="74" y="87"/>
                </a:cubicBezTo>
                <a:cubicBezTo>
                  <a:pt x="74" y="87"/>
                  <a:pt x="74" y="87"/>
                  <a:pt x="74" y="87"/>
                </a:cubicBezTo>
                <a:cubicBezTo>
                  <a:pt x="74" y="87"/>
                  <a:pt x="74" y="87"/>
                  <a:pt x="74" y="87"/>
                </a:cubicBezTo>
                <a:cubicBezTo>
                  <a:pt x="74" y="87"/>
                  <a:pt x="74" y="87"/>
                  <a:pt x="75" y="87"/>
                </a:cubicBezTo>
                <a:cubicBezTo>
                  <a:pt x="74" y="87"/>
                  <a:pt x="74" y="86"/>
                  <a:pt x="74" y="86"/>
                </a:cubicBezTo>
                <a:cubicBezTo>
                  <a:pt x="74" y="86"/>
                  <a:pt x="74" y="86"/>
                  <a:pt x="74" y="86"/>
                </a:cubicBezTo>
                <a:cubicBezTo>
                  <a:pt x="74" y="86"/>
                  <a:pt x="74" y="86"/>
                  <a:pt x="74" y="86"/>
                </a:cubicBezTo>
                <a:cubicBezTo>
                  <a:pt x="74" y="86"/>
                  <a:pt x="74" y="86"/>
                  <a:pt x="73" y="86"/>
                </a:cubicBezTo>
                <a:cubicBezTo>
                  <a:pt x="73" y="86"/>
                  <a:pt x="73" y="86"/>
                  <a:pt x="73" y="86"/>
                </a:cubicBezTo>
                <a:cubicBezTo>
                  <a:pt x="73" y="86"/>
                  <a:pt x="73" y="86"/>
                  <a:pt x="73" y="86"/>
                </a:cubicBezTo>
                <a:cubicBezTo>
                  <a:pt x="73" y="86"/>
                  <a:pt x="73" y="86"/>
                  <a:pt x="73" y="85"/>
                </a:cubicBezTo>
                <a:cubicBezTo>
                  <a:pt x="74" y="85"/>
                  <a:pt x="74" y="85"/>
                  <a:pt x="74" y="86"/>
                </a:cubicBezTo>
                <a:cubicBezTo>
                  <a:pt x="75" y="85"/>
                  <a:pt x="74" y="85"/>
                  <a:pt x="74" y="85"/>
                </a:cubicBezTo>
                <a:cubicBezTo>
                  <a:pt x="75" y="85"/>
                  <a:pt x="75" y="86"/>
                  <a:pt x="76" y="85"/>
                </a:cubicBezTo>
                <a:cubicBezTo>
                  <a:pt x="76" y="85"/>
                  <a:pt x="76" y="85"/>
                  <a:pt x="76" y="85"/>
                </a:cubicBezTo>
                <a:cubicBezTo>
                  <a:pt x="76" y="85"/>
                  <a:pt x="76" y="85"/>
                  <a:pt x="75" y="86"/>
                </a:cubicBezTo>
                <a:cubicBezTo>
                  <a:pt x="75" y="85"/>
                  <a:pt x="75" y="85"/>
                  <a:pt x="75" y="85"/>
                </a:cubicBezTo>
                <a:cubicBezTo>
                  <a:pt x="75" y="86"/>
                  <a:pt x="74" y="86"/>
                  <a:pt x="74" y="86"/>
                </a:cubicBezTo>
                <a:cubicBezTo>
                  <a:pt x="75" y="86"/>
                  <a:pt x="75" y="86"/>
                  <a:pt x="75" y="86"/>
                </a:cubicBezTo>
                <a:cubicBezTo>
                  <a:pt x="75" y="86"/>
                  <a:pt x="75" y="86"/>
                  <a:pt x="75" y="86"/>
                </a:cubicBezTo>
                <a:cubicBezTo>
                  <a:pt x="75" y="87"/>
                  <a:pt x="75" y="87"/>
                  <a:pt x="75" y="87"/>
                </a:cubicBezTo>
                <a:cubicBezTo>
                  <a:pt x="75" y="87"/>
                  <a:pt x="75" y="87"/>
                  <a:pt x="76" y="87"/>
                </a:cubicBezTo>
                <a:cubicBezTo>
                  <a:pt x="76" y="86"/>
                  <a:pt x="76" y="86"/>
                  <a:pt x="76" y="86"/>
                </a:cubicBezTo>
                <a:cubicBezTo>
                  <a:pt x="76" y="86"/>
                  <a:pt x="76" y="87"/>
                  <a:pt x="75" y="86"/>
                </a:cubicBezTo>
                <a:cubicBezTo>
                  <a:pt x="75" y="86"/>
                  <a:pt x="75" y="86"/>
                  <a:pt x="76" y="86"/>
                </a:cubicBezTo>
                <a:cubicBezTo>
                  <a:pt x="75" y="86"/>
                  <a:pt x="75" y="86"/>
                  <a:pt x="75" y="86"/>
                </a:cubicBezTo>
                <a:cubicBezTo>
                  <a:pt x="76" y="86"/>
                  <a:pt x="76" y="86"/>
                  <a:pt x="76" y="86"/>
                </a:cubicBezTo>
                <a:cubicBezTo>
                  <a:pt x="76" y="86"/>
                  <a:pt x="76" y="86"/>
                  <a:pt x="77" y="86"/>
                </a:cubicBezTo>
                <a:cubicBezTo>
                  <a:pt x="77" y="86"/>
                  <a:pt x="77" y="86"/>
                  <a:pt x="77" y="86"/>
                </a:cubicBezTo>
                <a:cubicBezTo>
                  <a:pt x="77" y="86"/>
                  <a:pt x="77" y="86"/>
                  <a:pt x="77" y="86"/>
                </a:cubicBezTo>
                <a:cubicBezTo>
                  <a:pt x="77" y="86"/>
                  <a:pt x="78" y="86"/>
                  <a:pt x="78" y="86"/>
                </a:cubicBezTo>
                <a:cubicBezTo>
                  <a:pt x="78" y="86"/>
                  <a:pt x="78" y="86"/>
                  <a:pt x="78" y="86"/>
                </a:cubicBezTo>
                <a:cubicBezTo>
                  <a:pt x="78" y="86"/>
                  <a:pt x="78" y="86"/>
                  <a:pt x="78" y="87"/>
                </a:cubicBezTo>
                <a:cubicBezTo>
                  <a:pt x="78" y="86"/>
                  <a:pt x="78" y="86"/>
                  <a:pt x="78" y="86"/>
                </a:cubicBezTo>
                <a:cubicBezTo>
                  <a:pt x="79" y="85"/>
                  <a:pt x="79" y="86"/>
                  <a:pt x="79" y="86"/>
                </a:cubicBezTo>
                <a:cubicBezTo>
                  <a:pt x="79" y="85"/>
                  <a:pt x="79" y="85"/>
                  <a:pt x="79" y="85"/>
                </a:cubicBezTo>
                <a:cubicBezTo>
                  <a:pt x="80" y="85"/>
                  <a:pt x="80" y="86"/>
                  <a:pt x="80" y="85"/>
                </a:cubicBezTo>
                <a:cubicBezTo>
                  <a:pt x="80" y="85"/>
                  <a:pt x="80" y="85"/>
                  <a:pt x="80" y="85"/>
                </a:cubicBezTo>
                <a:cubicBezTo>
                  <a:pt x="80" y="84"/>
                  <a:pt x="81" y="84"/>
                  <a:pt x="81" y="84"/>
                </a:cubicBezTo>
                <a:cubicBezTo>
                  <a:pt x="81" y="84"/>
                  <a:pt x="81" y="85"/>
                  <a:pt x="81" y="85"/>
                </a:cubicBezTo>
                <a:cubicBezTo>
                  <a:pt x="81" y="85"/>
                  <a:pt x="81" y="85"/>
                  <a:pt x="81" y="85"/>
                </a:cubicBezTo>
                <a:cubicBezTo>
                  <a:pt x="81" y="85"/>
                  <a:pt x="82" y="85"/>
                  <a:pt x="82" y="85"/>
                </a:cubicBezTo>
                <a:cubicBezTo>
                  <a:pt x="82" y="85"/>
                  <a:pt x="82" y="86"/>
                  <a:pt x="82" y="86"/>
                </a:cubicBezTo>
                <a:cubicBezTo>
                  <a:pt x="82" y="85"/>
                  <a:pt x="82" y="85"/>
                  <a:pt x="82" y="85"/>
                </a:cubicBezTo>
                <a:cubicBezTo>
                  <a:pt x="82" y="85"/>
                  <a:pt x="82" y="85"/>
                  <a:pt x="82" y="85"/>
                </a:cubicBezTo>
                <a:cubicBezTo>
                  <a:pt x="83" y="85"/>
                  <a:pt x="82" y="85"/>
                  <a:pt x="82" y="84"/>
                </a:cubicBezTo>
                <a:cubicBezTo>
                  <a:pt x="82" y="84"/>
                  <a:pt x="82" y="84"/>
                  <a:pt x="82" y="84"/>
                </a:cubicBezTo>
                <a:cubicBezTo>
                  <a:pt x="83" y="84"/>
                  <a:pt x="83" y="84"/>
                  <a:pt x="83" y="84"/>
                </a:cubicBezTo>
                <a:cubicBezTo>
                  <a:pt x="83" y="84"/>
                  <a:pt x="83" y="84"/>
                  <a:pt x="83" y="85"/>
                </a:cubicBezTo>
                <a:cubicBezTo>
                  <a:pt x="83" y="84"/>
                  <a:pt x="84" y="85"/>
                  <a:pt x="84" y="84"/>
                </a:cubicBezTo>
                <a:cubicBezTo>
                  <a:pt x="84" y="84"/>
                  <a:pt x="84" y="84"/>
                  <a:pt x="84" y="84"/>
                </a:cubicBezTo>
                <a:cubicBezTo>
                  <a:pt x="84" y="84"/>
                  <a:pt x="85" y="85"/>
                  <a:pt x="85" y="85"/>
                </a:cubicBezTo>
                <a:cubicBezTo>
                  <a:pt x="84" y="85"/>
                  <a:pt x="84" y="84"/>
                  <a:pt x="85" y="84"/>
                </a:cubicBezTo>
                <a:cubicBezTo>
                  <a:pt x="85" y="84"/>
                  <a:pt x="85" y="84"/>
                  <a:pt x="85" y="84"/>
                </a:cubicBezTo>
                <a:cubicBezTo>
                  <a:pt x="85" y="85"/>
                  <a:pt x="86" y="84"/>
                  <a:pt x="86" y="84"/>
                </a:cubicBezTo>
                <a:cubicBezTo>
                  <a:pt x="86" y="84"/>
                  <a:pt x="86" y="84"/>
                  <a:pt x="86" y="84"/>
                </a:cubicBezTo>
                <a:cubicBezTo>
                  <a:pt x="87" y="84"/>
                  <a:pt x="87" y="83"/>
                  <a:pt x="88" y="83"/>
                </a:cubicBezTo>
                <a:cubicBezTo>
                  <a:pt x="88" y="83"/>
                  <a:pt x="89" y="83"/>
                  <a:pt x="89" y="83"/>
                </a:cubicBezTo>
                <a:cubicBezTo>
                  <a:pt x="89" y="83"/>
                  <a:pt x="89" y="83"/>
                  <a:pt x="90" y="83"/>
                </a:cubicBezTo>
                <a:cubicBezTo>
                  <a:pt x="90" y="83"/>
                  <a:pt x="90" y="82"/>
                  <a:pt x="90" y="83"/>
                </a:cubicBezTo>
                <a:cubicBezTo>
                  <a:pt x="90" y="82"/>
                  <a:pt x="90" y="82"/>
                  <a:pt x="91" y="82"/>
                </a:cubicBezTo>
                <a:cubicBezTo>
                  <a:pt x="91" y="82"/>
                  <a:pt x="91" y="82"/>
                  <a:pt x="91" y="82"/>
                </a:cubicBezTo>
                <a:cubicBezTo>
                  <a:pt x="91" y="82"/>
                  <a:pt x="91" y="82"/>
                  <a:pt x="91" y="82"/>
                </a:cubicBezTo>
                <a:cubicBezTo>
                  <a:pt x="91" y="82"/>
                  <a:pt x="91" y="82"/>
                  <a:pt x="91" y="82"/>
                </a:cubicBezTo>
                <a:cubicBezTo>
                  <a:pt x="91" y="82"/>
                  <a:pt x="91" y="82"/>
                  <a:pt x="91" y="82"/>
                </a:cubicBezTo>
                <a:cubicBezTo>
                  <a:pt x="91" y="82"/>
                  <a:pt x="92" y="82"/>
                  <a:pt x="92" y="82"/>
                </a:cubicBezTo>
                <a:cubicBezTo>
                  <a:pt x="92" y="82"/>
                  <a:pt x="92" y="82"/>
                  <a:pt x="92" y="82"/>
                </a:cubicBezTo>
                <a:cubicBezTo>
                  <a:pt x="92" y="82"/>
                  <a:pt x="92" y="82"/>
                  <a:pt x="92" y="82"/>
                </a:cubicBezTo>
                <a:cubicBezTo>
                  <a:pt x="92" y="82"/>
                  <a:pt x="93" y="82"/>
                  <a:pt x="93" y="81"/>
                </a:cubicBezTo>
                <a:cubicBezTo>
                  <a:pt x="93" y="81"/>
                  <a:pt x="93" y="81"/>
                  <a:pt x="93" y="81"/>
                </a:cubicBezTo>
                <a:cubicBezTo>
                  <a:pt x="93" y="82"/>
                  <a:pt x="93" y="82"/>
                  <a:pt x="93" y="82"/>
                </a:cubicBezTo>
                <a:cubicBezTo>
                  <a:pt x="93" y="82"/>
                  <a:pt x="93" y="82"/>
                  <a:pt x="93" y="82"/>
                </a:cubicBezTo>
                <a:cubicBezTo>
                  <a:pt x="93" y="82"/>
                  <a:pt x="93" y="82"/>
                  <a:pt x="93" y="82"/>
                </a:cubicBezTo>
                <a:cubicBezTo>
                  <a:pt x="93" y="82"/>
                  <a:pt x="93" y="82"/>
                  <a:pt x="93" y="82"/>
                </a:cubicBezTo>
                <a:cubicBezTo>
                  <a:pt x="93" y="82"/>
                  <a:pt x="93" y="82"/>
                  <a:pt x="93" y="82"/>
                </a:cubicBezTo>
                <a:cubicBezTo>
                  <a:pt x="93" y="82"/>
                  <a:pt x="93" y="82"/>
                  <a:pt x="93" y="82"/>
                </a:cubicBezTo>
                <a:cubicBezTo>
                  <a:pt x="93" y="82"/>
                  <a:pt x="93" y="82"/>
                  <a:pt x="94" y="82"/>
                </a:cubicBezTo>
                <a:cubicBezTo>
                  <a:pt x="94" y="82"/>
                  <a:pt x="94" y="82"/>
                  <a:pt x="94" y="82"/>
                </a:cubicBezTo>
                <a:cubicBezTo>
                  <a:pt x="94" y="82"/>
                  <a:pt x="94" y="82"/>
                  <a:pt x="94" y="83"/>
                </a:cubicBezTo>
                <a:cubicBezTo>
                  <a:pt x="93" y="83"/>
                  <a:pt x="93" y="83"/>
                  <a:pt x="93" y="83"/>
                </a:cubicBezTo>
                <a:cubicBezTo>
                  <a:pt x="93" y="83"/>
                  <a:pt x="93" y="82"/>
                  <a:pt x="93" y="82"/>
                </a:cubicBezTo>
                <a:cubicBezTo>
                  <a:pt x="93" y="83"/>
                  <a:pt x="93" y="83"/>
                  <a:pt x="93" y="83"/>
                </a:cubicBezTo>
                <a:cubicBezTo>
                  <a:pt x="93" y="83"/>
                  <a:pt x="93" y="83"/>
                  <a:pt x="92" y="83"/>
                </a:cubicBezTo>
                <a:cubicBezTo>
                  <a:pt x="92" y="83"/>
                  <a:pt x="92" y="83"/>
                  <a:pt x="92" y="83"/>
                </a:cubicBezTo>
                <a:cubicBezTo>
                  <a:pt x="92" y="83"/>
                  <a:pt x="92" y="83"/>
                  <a:pt x="92" y="83"/>
                </a:cubicBezTo>
                <a:cubicBezTo>
                  <a:pt x="92" y="83"/>
                  <a:pt x="92" y="83"/>
                  <a:pt x="92" y="83"/>
                </a:cubicBezTo>
                <a:cubicBezTo>
                  <a:pt x="92" y="83"/>
                  <a:pt x="92" y="83"/>
                  <a:pt x="91" y="83"/>
                </a:cubicBezTo>
                <a:cubicBezTo>
                  <a:pt x="91" y="83"/>
                  <a:pt x="91" y="84"/>
                  <a:pt x="91" y="84"/>
                </a:cubicBezTo>
                <a:cubicBezTo>
                  <a:pt x="91" y="84"/>
                  <a:pt x="91" y="84"/>
                  <a:pt x="91" y="84"/>
                </a:cubicBezTo>
                <a:cubicBezTo>
                  <a:pt x="91" y="84"/>
                  <a:pt x="91" y="84"/>
                  <a:pt x="90" y="84"/>
                </a:cubicBezTo>
                <a:cubicBezTo>
                  <a:pt x="90" y="84"/>
                  <a:pt x="90" y="84"/>
                  <a:pt x="90" y="84"/>
                </a:cubicBezTo>
                <a:cubicBezTo>
                  <a:pt x="90" y="84"/>
                  <a:pt x="90" y="84"/>
                  <a:pt x="90" y="84"/>
                </a:cubicBezTo>
                <a:cubicBezTo>
                  <a:pt x="90" y="84"/>
                  <a:pt x="90" y="84"/>
                  <a:pt x="90" y="84"/>
                </a:cubicBezTo>
                <a:cubicBezTo>
                  <a:pt x="90" y="85"/>
                  <a:pt x="90" y="85"/>
                  <a:pt x="90" y="85"/>
                </a:cubicBezTo>
                <a:cubicBezTo>
                  <a:pt x="90" y="85"/>
                  <a:pt x="90" y="85"/>
                  <a:pt x="90" y="85"/>
                </a:cubicBezTo>
                <a:cubicBezTo>
                  <a:pt x="90" y="85"/>
                  <a:pt x="89" y="85"/>
                  <a:pt x="89" y="85"/>
                </a:cubicBezTo>
                <a:cubicBezTo>
                  <a:pt x="89" y="85"/>
                  <a:pt x="89" y="85"/>
                  <a:pt x="89" y="85"/>
                </a:cubicBezTo>
                <a:cubicBezTo>
                  <a:pt x="89" y="85"/>
                  <a:pt x="89" y="84"/>
                  <a:pt x="89" y="84"/>
                </a:cubicBezTo>
                <a:cubicBezTo>
                  <a:pt x="89" y="85"/>
                  <a:pt x="89" y="85"/>
                  <a:pt x="88" y="86"/>
                </a:cubicBezTo>
                <a:cubicBezTo>
                  <a:pt x="88" y="86"/>
                  <a:pt x="88" y="85"/>
                  <a:pt x="88" y="85"/>
                </a:cubicBezTo>
                <a:cubicBezTo>
                  <a:pt x="88" y="86"/>
                  <a:pt x="87" y="86"/>
                  <a:pt x="87" y="86"/>
                </a:cubicBezTo>
                <a:cubicBezTo>
                  <a:pt x="87" y="85"/>
                  <a:pt x="87" y="85"/>
                  <a:pt x="87" y="85"/>
                </a:cubicBezTo>
                <a:cubicBezTo>
                  <a:pt x="87" y="85"/>
                  <a:pt x="87" y="85"/>
                  <a:pt x="87" y="85"/>
                </a:cubicBezTo>
                <a:cubicBezTo>
                  <a:pt x="87" y="85"/>
                  <a:pt x="87" y="85"/>
                  <a:pt x="87" y="85"/>
                </a:cubicBezTo>
                <a:cubicBezTo>
                  <a:pt x="87" y="85"/>
                  <a:pt x="87" y="85"/>
                  <a:pt x="87" y="85"/>
                </a:cubicBezTo>
                <a:cubicBezTo>
                  <a:pt x="87" y="85"/>
                  <a:pt x="88" y="84"/>
                  <a:pt x="87" y="84"/>
                </a:cubicBezTo>
                <a:cubicBezTo>
                  <a:pt x="87" y="84"/>
                  <a:pt x="87" y="84"/>
                  <a:pt x="87" y="84"/>
                </a:cubicBezTo>
                <a:cubicBezTo>
                  <a:pt x="87" y="85"/>
                  <a:pt x="87" y="85"/>
                  <a:pt x="87" y="85"/>
                </a:cubicBezTo>
                <a:cubicBezTo>
                  <a:pt x="87" y="85"/>
                  <a:pt x="86" y="85"/>
                  <a:pt x="86" y="85"/>
                </a:cubicBezTo>
                <a:cubicBezTo>
                  <a:pt x="86" y="85"/>
                  <a:pt x="86" y="85"/>
                  <a:pt x="86" y="85"/>
                </a:cubicBezTo>
                <a:cubicBezTo>
                  <a:pt x="86" y="86"/>
                  <a:pt x="85" y="85"/>
                  <a:pt x="85" y="85"/>
                </a:cubicBezTo>
                <a:cubicBezTo>
                  <a:pt x="85" y="85"/>
                  <a:pt x="85" y="85"/>
                  <a:pt x="85" y="85"/>
                </a:cubicBezTo>
                <a:cubicBezTo>
                  <a:pt x="85" y="85"/>
                  <a:pt x="85" y="86"/>
                  <a:pt x="85" y="86"/>
                </a:cubicBezTo>
                <a:cubicBezTo>
                  <a:pt x="85" y="86"/>
                  <a:pt x="85" y="86"/>
                  <a:pt x="85" y="86"/>
                </a:cubicBezTo>
                <a:cubicBezTo>
                  <a:pt x="85" y="86"/>
                  <a:pt x="85" y="86"/>
                  <a:pt x="85" y="86"/>
                </a:cubicBezTo>
                <a:cubicBezTo>
                  <a:pt x="85" y="86"/>
                  <a:pt x="85" y="86"/>
                  <a:pt x="86" y="86"/>
                </a:cubicBezTo>
                <a:cubicBezTo>
                  <a:pt x="86" y="86"/>
                  <a:pt x="86" y="86"/>
                  <a:pt x="86" y="86"/>
                </a:cubicBezTo>
                <a:cubicBezTo>
                  <a:pt x="86" y="86"/>
                  <a:pt x="86" y="86"/>
                  <a:pt x="86" y="87"/>
                </a:cubicBezTo>
                <a:cubicBezTo>
                  <a:pt x="86" y="87"/>
                  <a:pt x="85" y="87"/>
                  <a:pt x="85" y="87"/>
                </a:cubicBezTo>
                <a:cubicBezTo>
                  <a:pt x="85" y="86"/>
                  <a:pt x="85" y="86"/>
                  <a:pt x="85" y="86"/>
                </a:cubicBezTo>
                <a:cubicBezTo>
                  <a:pt x="85" y="86"/>
                  <a:pt x="85" y="86"/>
                  <a:pt x="85" y="87"/>
                </a:cubicBezTo>
                <a:cubicBezTo>
                  <a:pt x="85" y="86"/>
                  <a:pt x="85" y="86"/>
                  <a:pt x="85" y="86"/>
                </a:cubicBezTo>
                <a:cubicBezTo>
                  <a:pt x="84" y="87"/>
                  <a:pt x="84" y="87"/>
                  <a:pt x="84" y="87"/>
                </a:cubicBezTo>
                <a:cubicBezTo>
                  <a:pt x="83" y="87"/>
                  <a:pt x="83" y="87"/>
                  <a:pt x="83" y="86"/>
                </a:cubicBezTo>
                <a:cubicBezTo>
                  <a:pt x="83" y="86"/>
                  <a:pt x="83" y="87"/>
                  <a:pt x="83" y="87"/>
                </a:cubicBezTo>
                <a:cubicBezTo>
                  <a:pt x="83" y="87"/>
                  <a:pt x="83" y="86"/>
                  <a:pt x="83" y="86"/>
                </a:cubicBezTo>
                <a:cubicBezTo>
                  <a:pt x="82" y="86"/>
                  <a:pt x="82" y="86"/>
                  <a:pt x="81" y="86"/>
                </a:cubicBezTo>
                <a:cubicBezTo>
                  <a:pt x="81" y="86"/>
                  <a:pt x="82" y="86"/>
                  <a:pt x="82" y="87"/>
                </a:cubicBezTo>
                <a:cubicBezTo>
                  <a:pt x="82" y="87"/>
                  <a:pt x="81" y="86"/>
                  <a:pt x="82" y="86"/>
                </a:cubicBezTo>
                <a:cubicBezTo>
                  <a:pt x="83" y="87"/>
                  <a:pt x="83" y="87"/>
                  <a:pt x="82" y="87"/>
                </a:cubicBezTo>
                <a:cubicBezTo>
                  <a:pt x="82" y="87"/>
                  <a:pt x="82" y="87"/>
                  <a:pt x="82" y="87"/>
                </a:cubicBezTo>
                <a:cubicBezTo>
                  <a:pt x="82" y="87"/>
                  <a:pt x="82" y="87"/>
                  <a:pt x="82" y="87"/>
                </a:cubicBezTo>
                <a:cubicBezTo>
                  <a:pt x="82" y="87"/>
                  <a:pt x="82" y="87"/>
                  <a:pt x="82" y="87"/>
                </a:cubicBezTo>
                <a:cubicBezTo>
                  <a:pt x="82" y="88"/>
                  <a:pt x="80" y="87"/>
                  <a:pt x="80" y="88"/>
                </a:cubicBezTo>
                <a:cubicBezTo>
                  <a:pt x="79" y="87"/>
                  <a:pt x="80" y="87"/>
                  <a:pt x="80" y="87"/>
                </a:cubicBezTo>
                <a:cubicBezTo>
                  <a:pt x="80" y="86"/>
                  <a:pt x="80" y="87"/>
                  <a:pt x="79" y="87"/>
                </a:cubicBezTo>
                <a:cubicBezTo>
                  <a:pt x="79" y="87"/>
                  <a:pt x="79" y="87"/>
                  <a:pt x="80" y="88"/>
                </a:cubicBezTo>
                <a:cubicBezTo>
                  <a:pt x="79" y="88"/>
                  <a:pt x="79" y="87"/>
                  <a:pt x="79" y="88"/>
                </a:cubicBezTo>
                <a:cubicBezTo>
                  <a:pt x="79" y="88"/>
                  <a:pt x="79" y="89"/>
                  <a:pt x="78" y="88"/>
                </a:cubicBezTo>
                <a:cubicBezTo>
                  <a:pt x="78" y="89"/>
                  <a:pt x="77" y="89"/>
                  <a:pt x="77" y="88"/>
                </a:cubicBezTo>
                <a:cubicBezTo>
                  <a:pt x="77" y="90"/>
                  <a:pt x="76" y="90"/>
                  <a:pt x="75" y="90"/>
                </a:cubicBezTo>
                <a:cubicBezTo>
                  <a:pt x="75" y="90"/>
                  <a:pt x="75" y="90"/>
                  <a:pt x="75" y="90"/>
                </a:cubicBezTo>
                <a:cubicBezTo>
                  <a:pt x="75" y="90"/>
                  <a:pt x="75" y="90"/>
                  <a:pt x="75" y="90"/>
                </a:cubicBezTo>
                <a:cubicBezTo>
                  <a:pt x="75" y="90"/>
                  <a:pt x="75" y="90"/>
                  <a:pt x="75" y="90"/>
                </a:cubicBezTo>
                <a:cubicBezTo>
                  <a:pt x="75" y="90"/>
                  <a:pt x="75" y="90"/>
                  <a:pt x="75" y="90"/>
                </a:cubicBezTo>
                <a:cubicBezTo>
                  <a:pt x="75" y="90"/>
                  <a:pt x="75" y="90"/>
                  <a:pt x="74" y="90"/>
                </a:cubicBezTo>
                <a:cubicBezTo>
                  <a:pt x="74" y="90"/>
                  <a:pt x="74" y="90"/>
                  <a:pt x="74" y="90"/>
                </a:cubicBezTo>
                <a:cubicBezTo>
                  <a:pt x="74" y="90"/>
                  <a:pt x="74" y="90"/>
                  <a:pt x="74" y="90"/>
                </a:cubicBezTo>
                <a:cubicBezTo>
                  <a:pt x="73" y="90"/>
                  <a:pt x="73" y="90"/>
                  <a:pt x="73" y="90"/>
                </a:cubicBezTo>
                <a:cubicBezTo>
                  <a:pt x="73" y="90"/>
                  <a:pt x="73" y="90"/>
                  <a:pt x="73" y="90"/>
                </a:cubicBezTo>
                <a:cubicBezTo>
                  <a:pt x="73" y="90"/>
                  <a:pt x="73" y="90"/>
                  <a:pt x="73" y="89"/>
                </a:cubicBezTo>
                <a:cubicBezTo>
                  <a:pt x="72" y="90"/>
                  <a:pt x="72" y="90"/>
                  <a:pt x="71" y="90"/>
                </a:cubicBezTo>
                <a:cubicBezTo>
                  <a:pt x="71" y="90"/>
                  <a:pt x="71" y="91"/>
                  <a:pt x="71" y="91"/>
                </a:cubicBezTo>
                <a:cubicBezTo>
                  <a:pt x="71" y="91"/>
                  <a:pt x="71" y="90"/>
                  <a:pt x="71" y="90"/>
                </a:cubicBezTo>
                <a:cubicBezTo>
                  <a:pt x="71" y="91"/>
                  <a:pt x="70" y="92"/>
                  <a:pt x="69" y="91"/>
                </a:cubicBezTo>
                <a:cubicBezTo>
                  <a:pt x="69" y="91"/>
                  <a:pt x="69" y="91"/>
                  <a:pt x="69" y="92"/>
                </a:cubicBezTo>
                <a:cubicBezTo>
                  <a:pt x="69" y="92"/>
                  <a:pt x="68" y="92"/>
                  <a:pt x="68" y="92"/>
                </a:cubicBezTo>
                <a:cubicBezTo>
                  <a:pt x="68" y="91"/>
                  <a:pt x="68" y="91"/>
                  <a:pt x="68" y="92"/>
                </a:cubicBezTo>
                <a:cubicBezTo>
                  <a:pt x="68" y="91"/>
                  <a:pt x="68" y="91"/>
                  <a:pt x="68" y="90"/>
                </a:cubicBezTo>
                <a:cubicBezTo>
                  <a:pt x="68" y="90"/>
                  <a:pt x="68" y="90"/>
                  <a:pt x="68" y="90"/>
                </a:cubicBezTo>
                <a:cubicBezTo>
                  <a:pt x="67" y="90"/>
                  <a:pt x="67" y="90"/>
                  <a:pt x="67" y="90"/>
                </a:cubicBezTo>
                <a:cubicBezTo>
                  <a:pt x="67" y="91"/>
                  <a:pt x="68" y="91"/>
                  <a:pt x="67" y="91"/>
                </a:cubicBezTo>
                <a:cubicBezTo>
                  <a:pt x="67" y="92"/>
                  <a:pt x="67" y="91"/>
                  <a:pt x="66" y="91"/>
                </a:cubicBezTo>
                <a:cubicBezTo>
                  <a:pt x="66" y="91"/>
                  <a:pt x="65" y="91"/>
                  <a:pt x="65" y="91"/>
                </a:cubicBezTo>
                <a:cubicBezTo>
                  <a:pt x="66" y="92"/>
                  <a:pt x="66" y="91"/>
                  <a:pt x="66" y="91"/>
                </a:cubicBezTo>
                <a:cubicBezTo>
                  <a:pt x="66" y="91"/>
                  <a:pt x="67" y="91"/>
                  <a:pt x="67" y="92"/>
                </a:cubicBezTo>
                <a:cubicBezTo>
                  <a:pt x="67" y="92"/>
                  <a:pt x="67" y="92"/>
                  <a:pt x="66" y="92"/>
                </a:cubicBezTo>
                <a:cubicBezTo>
                  <a:pt x="66" y="92"/>
                  <a:pt x="67" y="92"/>
                  <a:pt x="66" y="93"/>
                </a:cubicBezTo>
                <a:cubicBezTo>
                  <a:pt x="66" y="92"/>
                  <a:pt x="65" y="93"/>
                  <a:pt x="64" y="93"/>
                </a:cubicBezTo>
                <a:cubicBezTo>
                  <a:pt x="64" y="93"/>
                  <a:pt x="65" y="93"/>
                  <a:pt x="65" y="93"/>
                </a:cubicBezTo>
                <a:cubicBezTo>
                  <a:pt x="65" y="93"/>
                  <a:pt x="65" y="93"/>
                  <a:pt x="65" y="94"/>
                </a:cubicBezTo>
                <a:cubicBezTo>
                  <a:pt x="64" y="93"/>
                  <a:pt x="64" y="93"/>
                  <a:pt x="64" y="93"/>
                </a:cubicBezTo>
                <a:cubicBezTo>
                  <a:pt x="64" y="93"/>
                  <a:pt x="64" y="94"/>
                  <a:pt x="64" y="94"/>
                </a:cubicBezTo>
                <a:cubicBezTo>
                  <a:pt x="64" y="94"/>
                  <a:pt x="64" y="94"/>
                  <a:pt x="64" y="94"/>
                </a:cubicBezTo>
                <a:cubicBezTo>
                  <a:pt x="63" y="93"/>
                  <a:pt x="64" y="93"/>
                  <a:pt x="64" y="93"/>
                </a:cubicBezTo>
                <a:cubicBezTo>
                  <a:pt x="63" y="93"/>
                  <a:pt x="64" y="94"/>
                  <a:pt x="63" y="93"/>
                </a:cubicBezTo>
                <a:cubicBezTo>
                  <a:pt x="63" y="92"/>
                  <a:pt x="62" y="94"/>
                  <a:pt x="61" y="93"/>
                </a:cubicBezTo>
                <a:cubicBezTo>
                  <a:pt x="61" y="94"/>
                  <a:pt x="60" y="94"/>
                  <a:pt x="60" y="95"/>
                </a:cubicBezTo>
                <a:cubicBezTo>
                  <a:pt x="59" y="94"/>
                  <a:pt x="58" y="95"/>
                  <a:pt x="58" y="96"/>
                </a:cubicBezTo>
                <a:cubicBezTo>
                  <a:pt x="58" y="96"/>
                  <a:pt x="58" y="96"/>
                  <a:pt x="58" y="95"/>
                </a:cubicBezTo>
                <a:cubicBezTo>
                  <a:pt x="58" y="96"/>
                  <a:pt x="57" y="96"/>
                  <a:pt x="57" y="96"/>
                </a:cubicBezTo>
                <a:cubicBezTo>
                  <a:pt x="56" y="95"/>
                  <a:pt x="56" y="96"/>
                  <a:pt x="56" y="97"/>
                </a:cubicBezTo>
                <a:cubicBezTo>
                  <a:pt x="55" y="97"/>
                  <a:pt x="55" y="96"/>
                  <a:pt x="55" y="96"/>
                </a:cubicBezTo>
                <a:cubicBezTo>
                  <a:pt x="54" y="97"/>
                  <a:pt x="53" y="97"/>
                  <a:pt x="52" y="98"/>
                </a:cubicBezTo>
                <a:cubicBezTo>
                  <a:pt x="52" y="97"/>
                  <a:pt x="52" y="97"/>
                  <a:pt x="51" y="97"/>
                </a:cubicBezTo>
                <a:cubicBezTo>
                  <a:pt x="52" y="98"/>
                  <a:pt x="51" y="98"/>
                  <a:pt x="50" y="97"/>
                </a:cubicBezTo>
                <a:cubicBezTo>
                  <a:pt x="51" y="98"/>
                  <a:pt x="50" y="99"/>
                  <a:pt x="50" y="99"/>
                </a:cubicBezTo>
                <a:cubicBezTo>
                  <a:pt x="49" y="98"/>
                  <a:pt x="50" y="98"/>
                  <a:pt x="50" y="98"/>
                </a:cubicBezTo>
                <a:cubicBezTo>
                  <a:pt x="50" y="98"/>
                  <a:pt x="50" y="98"/>
                  <a:pt x="49" y="98"/>
                </a:cubicBezTo>
                <a:cubicBezTo>
                  <a:pt x="49" y="98"/>
                  <a:pt x="50" y="98"/>
                  <a:pt x="49" y="98"/>
                </a:cubicBezTo>
                <a:cubicBezTo>
                  <a:pt x="49" y="98"/>
                  <a:pt x="49" y="98"/>
                  <a:pt x="49" y="98"/>
                </a:cubicBezTo>
                <a:cubicBezTo>
                  <a:pt x="48" y="97"/>
                  <a:pt x="48" y="98"/>
                  <a:pt x="49" y="98"/>
                </a:cubicBezTo>
                <a:cubicBezTo>
                  <a:pt x="48" y="99"/>
                  <a:pt x="48" y="98"/>
                  <a:pt x="48" y="98"/>
                </a:cubicBezTo>
                <a:cubicBezTo>
                  <a:pt x="48" y="98"/>
                  <a:pt x="48" y="99"/>
                  <a:pt x="47" y="99"/>
                </a:cubicBezTo>
                <a:cubicBezTo>
                  <a:pt x="47" y="98"/>
                  <a:pt x="47" y="99"/>
                  <a:pt x="47" y="99"/>
                </a:cubicBezTo>
                <a:cubicBezTo>
                  <a:pt x="47" y="99"/>
                  <a:pt x="46" y="99"/>
                  <a:pt x="46" y="99"/>
                </a:cubicBezTo>
                <a:cubicBezTo>
                  <a:pt x="46" y="99"/>
                  <a:pt x="46" y="99"/>
                  <a:pt x="46" y="99"/>
                </a:cubicBezTo>
                <a:cubicBezTo>
                  <a:pt x="46" y="99"/>
                  <a:pt x="44" y="99"/>
                  <a:pt x="45" y="100"/>
                </a:cubicBezTo>
                <a:cubicBezTo>
                  <a:pt x="44" y="100"/>
                  <a:pt x="44" y="101"/>
                  <a:pt x="44" y="101"/>
                </a:cubicBezTo>
                <a:cubicBezTo>
                  <a:pt x="43" y="101"/>
                  <a:pt x="44" y="100"/>
                  <a:pt x="44" y="100"/>
                </a:cubicBezTo>
                <a:cubicBezTo>
                  <a:pt x="44" y="100"/>
                  <a:pt x="43" y="100"/>
                  <a:pt x="43" y="100"/>
                </a:cubicBezTo>
                <a:cubicBezTo>
                  <a:pt x="43" y="102"/>
                  <a:pt x="42" y="101"/>
                  <a:pt x="41" y="102"/>
                </a:cubicBezTo>
                <a:cubicBezTo>
                  <a:pt x="41" y="101"/>
                  <a:pt x="42" y="101"/>
                  <a:pt x="42" y="101"/>
                </a:cubicBezTo>
                <a:cubicBezTo>
                  <a:pt x="42" y="101"/>
                  <a:pt x="42" y="101"/>
                  <a:pt x="42" y="101"/>
                </a:cubicBezTo>
                <a:cubicBezTo>
                  <a:pt x="42" y="101"/>
                  <a:pt x="42" y="101"/>
                  <a:pt x="43" y="100"/>
                </a:cubicBezTo>
                <a:cubicBezTo>
                  <a:pt x="42" y="100"/>
                  <a:pt x="42" y="101"/>
                  <a:pt x="41" y="100"/>
                </a:cubicBezTo>
                <a:cubicBezTo>
                  <a:pt x="41" y="100"/>
                  <a:pt x="41" y="100"/>
                  <a:pt x="41" y="101"/>
                </a:cubicBezTo>
                <a:cubicBezTo>
                  <a:pt x="40" y="100"/>
                  <a:pt x="38" y="102"/>
                  <a:pt x="37" y="102"/>
                </a:cubicBezTo>
                <a:cubicBezTo>
                  <a:pt x="37" y="102"/>
                  <a:pt x="37" y="103"/>
                  <a:pt x="37" y="103"/>
                </a:cubicBezTo>
                <a:cubicBezTo>
                  <a:pt x="37" y="104"/>
                  <a:pt x="36" y="103"/>
                  <a:pt x="36" y="104"/>
                </a:cubicBezTo>
                <a:cubicBezTo>
                  <a:pt x="36" y="103"/>
                  <a:pt x="36" y="103"/>
                  <a:pt x="36" y="103"/>
                </a:cubicBezTo>
                <a:cubicBezTo>
                  <a:pt x="36" y="102"/>
                  <a:pt x="36" y="103"/>
                  <a:pt x="37" y="103"/>
                </a:cubicBezTo>
                <a:cubicBezTo>
                  <a:pt x="37" y="102"/>
                  <a:pt x="36" y="102"/>
                  <a:pt x="37" y="102"/>
                </a:cubicBezTo>
                <a:cubicBezTo>
                  <a:pt x="36" y="102"/>
                  <a:pt x="36" y="102"/>
                  <a:pt x="36" y="103"/>
                </a:cubicBezTo>
                <a:cubicBezTo>
                  <a:pt x="36" y="103"/>
                  <a:pt x="35" y="103"/>
                  <a:pt x="35" y="102"/>
                </a:cubicBezTo>
                <a:cubicBezTo>
                  <a:pt x="35" y="103"/>
                  <a:pt x="36" y="103"/>
                  <a:pt x="36" y="103"/>
                </a:cubicBezTo>
                <a:cubicBezTo>
                  <a:pt x="36" y="104"/>
                  <a:pt x="35" y="103"/>
                  <a:pt x="35" y="104"/>
                </a:cubicBezTo>
                <a:cubicBezTo>
                  <a:pt x="37" y="104"/>
                  <a:pt x="38" y="104"/>
                  <a:pt x="40" y="103"/>
                </a:cubicBezTo>
                <a:cubicBezTo>
                  <a:pt x="40" y="103"/>
                  <a:pt x="40" y="104"/>
                  <a:pt x="40" y="104"/>
                </a:cubicBezTo>
                <a:cubicBezTo>
                  <a:pt x="41" y="104"/>
                  <a:pt x="40" y="104"/>
                  <a:pt x="40" y="103"/>
                </a:cubicBezTo>
                <a:cubicBezTo>
                  <a:pt x="41" y="103"/>
                  <a:pt x="41" y="104"/>
                  <a:pt x="40" y="105"/>
                </a:cubicBezTo>
                <a:cubicBezTo>
                  <a:pt x="40" y="105"/>
                  <a:pt x="38" y="104"/>
                  <a:pt x="38" y="105"/>
                </a:cubicBezTo>
                <a:cubicBezTo>
                  <a:pt x="37" y="106"/>
                  <a:pt x="37" y="105"/>
                  <a:pt x="37" y="105"/>
                </a:cubicBezTo>
                <a:cubicBezTo>
                  <a:pt x="37" y="106"/>
                  <a:pt x="37" y="106"/>
                  <a:pt x="36" y="106"/>
                </a:cubicBezTo>
                <a:cubicBezTo>
                  <a:pt x="36" y="106"/>
                  <a:pt x="36" y="106"/>
                  <a:pt x="36" y="107"/>
                </a:cubicBezTo>
                <a:cubicBezTo>
                  <a:pt x="35" y="106"/>
                  <a:pt x="35" y="107"/>
                  <a:pt x="35" y="107"/>
                </a:cubicBezTo>
                <a:cubicBezTo>
                  <a:pt x="34" y="107"/>
                  <a:pt x="34" y="106"/>
                  <a:pt x="34" y="106"/>
                </a:cubicBezTo>
                <a:cubicBezTo>
                  <a:pt x="34" y="107"/>
                  <a:pt x="34" y="107"/>
                  <a:pt x="34" y="107"/>
                </a:cubicBezTo>
                <a:cubicBezTo>
                  <a:pt x="33" y="107"/>
                  <a:pt x="34" y="106"/>
                  <a:pt x="33" y="106"/>
                </a:cubicBezTo>
                <a:cubicBezTo>
                  <a:pt x="33" y="107"/>
                  <a:pt x="33" y="107"/>
                  <a:pt x="33" y="106"/>
                </a:cubicBezTo>
                <a:cubicBezTo>
                  <a:pt x="33" y="107"/>
                  <a:pt x="33" y="107"/>
                  <a:pt x="33" y="107"/>
                </a:cubicBezTo>
                <a:cubicBezTo>
                  <a:pt x="32" y="107"/>
                  <a:pt x="31" y="107"/>
                  <a:pt x="30" y="107"/>
                </a:cubicBezTo>
                <a:cubicBezTo>
                  <a:pt x="31" y="108"/>
                  <a:pt x="30" y="107"/>
                  <a:pt x="30" y="108"/>
                </a:cubicBezTo>
                <a:cubicBezTo>
                  <a:pt x="29" y="107"/>
                  <a:pt x="30" y="107"/>
                  <a:pt x="30" y="107"/>
                </a:cubicBezTo>
                <a:cubicBezTo>
                  <a:pt x="29" y="107"/>
                  <a:pt x="29" y="107"/>
                  <a:pt x="29" y="107"/>
                </a:cubicBezTo>
                <a:cubicBezTo>
                  <a:pt x="29" y="107"/>
                  <a:pt x="29" y="108"/>
                  <a:pt x="28" y="108"/>
                </a:cubicBezTo>
                <a:cubicBezTo>
                  <a:pt x="29" y="108"/>
                  <a:pt x="29" y="108"/>
                  <a:pt x="28" y="109"/>
                </a:cubicBezTo>
                <a:cubicBezTo>
                  <a:pt x="29" y="109"/>
                  <a:pt x="30" y="109"/>
                  <a:pt x="30" y="109"/>
                </a:cubicBezTo>
                <a:cubicBezTo>
                  <a:pt x="31" y="109"/>
                  <a:pt x="30" y="109"/>
                  <a:pt x="30" y="110"/>
                </a:cubicBezTo>
                <a:cubicBezTo>
                  <a:pt x="31" y="109"/>
                  <a:pt x="31" y="109"/>
                  <a:pt x="30" y="108"/>
                </a:cubicBezTo>
                <a:cubicBezTo>
                  <a:pt x="30" y="108"/>
                  <a:pt x="31" y="108"/>
                  <a:pt x="31" y="108"/>
                </a:cubicBezTo>
                <a:cubicBezTo>
                  <a:pt x="31" y="108"/>
                  <a:pt x="32" y="108"/>
                  <a:pt x="32" y="108"/>
                </a:cubicBezTo>
                <a:cubicBezTo>
                  <a:pt x="32" y="108"/>
                  <a:pt x="32" y="108"/>
                  <a:pt x="32" y="109"/>
                </a:cubicBezTo>
                <a:cubicBezTo>
                  <a:pt x="32" y="109"/>
                  <a:pt x="32" y="109"/>
                  <a:pt x="32" y="108"/>
                </a:cubicBezTo>
                <a:cubicBezTo>
                  <a:pt x="32" y="108"/>
                  <a:pt x="33" y="109"/>
                  <a:pt x="33" y="109"/>
                </a:cubicBezTo>
                <a:cubicBezTo>
                  <a:pt x="33" y="108"/>
                  <a:pt x="34" y="108"/>
                  <a:pt x="34" y="107"/>
                </a:cubicBezTo>
                <a:cubicBezTo>
                  <a:pt x="34" y="108"/>
                  <a:pt x="34" y="108"/>
                  <a:pt x="35" y="108"/>
                </a:cubicBezTo>
                <a:cubicBezTo>
                  <a:pt x="35" y="108"/>
                  <a:pt x="35" y="108"/>
                  <a:pt x="35" y="108"/>
                </a:cubicBezTo>
                <a:cubicBezTo>
                  <a:pt x="35" y="109"/>
                  <a:pt x="36" y="109"/>
                  <a:pt x="36" y="109"/>
                </a:cubicBezTo>
                <a:cubicBezTo>
                  <a:pt x="37" y="108"/>
                  <a:pt x="38" y="108"/>
                  <a:pt x="39" y="108"/>
                </a:cubicBezTo>
                <a:cubicBezTo>
                  <a:pt x="39" y="107"/>
                  <a:pt x="40" y="108"/>
                  <a:pt x="41" y="107"/>
                </a:cubicBezTo>
                <a:cubicBezTo>
                  <a:pt x="42" y="108"/>
                  <a:pt x="43" y="106"/>
                  <a:pt x="44" y="107"/>
                </a:cubicBezTo>
                <a:cubicBezTo>
                  <a:pt x="44" y="107"/>
                  <a:pt x="44" y="107"/>
                  <a:pt x="44" y="106"/>
                </a:cubicBezTo>
                <a:cubicBezTo>
                  <a:pt x="45" y="107"/>
                  <a:pt x="45" y="107"/>
                  <a:pt x="46" y="107"/>
                </a:cubicBezTo>
                <a:cubicBezTo>
                  <a:pt x="45" y="107"/>
                  <a:pt x="45" y="107"/>
                  <a:pt x="45" y="108"/>
                </a:cubicBezTo>
                <a:cubicBezTo>
                  <a:pt x="45" y="107"/>
                  <a:pt x="45" y="108"/>
                  <a:pt x="44" y="108"/>
                </a:cubicBezTo>
                <a:cubicBezTo>
                  <a:pt x="44" y="108"/>
                  <a:pt x="44" y="108"/>
                  <a:pt x="45" y="108"/>
                </a:cubicBezTo>
                <a:cubicBezTo>
                  <a:pt x="45" y="109"/>
                  <a:pt x="44" y="109"/>
                  <a:pt x="43" y="109"/>
                </a:cubicBezTo>
                <a:cubicBezTo>
                  <a:pt x="43" y="108"/>
                  <a:pt x="44" y="108"/>
                  <a:pt x="44" y="108"/>
                </a:cubicBezTo>
                <a:cubicBezTo>
                  <a:pt x="44" y="108"/>
                  <a:pt x="43" y="109"/>
                  <a:pt x="42" y="109"/>
                </a:cubicBezTo>
                <a:cubicBezTo>
                  <a:pt x="43" y="109"/>
                  <a:pt x="43" y="108"/>
                  <a:pt x="43" y="109"/>
                </a:cubicBezTo>
                <a:cubicBezTo>
                  <a:pt x="42" y="109"/>
                  <a:pt x="42" y="110"/>
                  <a:pt x="41" y="110"/>
                </a:cubicBezTo>
                <a:cubicBezTo>
                  <a:pt x="41" y="110"/>
                  <a:pt x="42" y="109"/>
                  <a:pt x="41" y="109"/>
                </a:cubicBezTo>
                <a:cubicBezTo>
                  <a:pt x="41" y="110"/>
                  <a:pt x="41" y="110"/>
                  <a:pt x="41" y="110"/>
                </a:cubicBezTo>
                <a:cubicBezTo>
                  <a:pt x="40" y="110"/>
                  <a:pt x="39" y="110"/>
                  <a:pt x="39" y="111"/>
                </a:cubicBezTo>
                <a:cubicBezTo>
                  <a:pt x="39" y="110"/>
                  <a:pt x="38" y="111"/>
                  <a:pt x="37" y="111"/>
                </a:cubicBezTo>
                <a:cubicBezTo>
                  <a:pt x="38" y="111"/>
                  <a:pt x="37" y="111"/>
                  <a:pt x="38" y="111"/>
                </a:cubicBezTo>
                <a:cubicBezTo>
                  <a:pt x="38" y="113"/>
                  <a:pt x="37" y="111"/>
                  <a:pt x="37" y="112"/>
                </a:cubicBezTo>
                <a:cubicBezTo>
                  <a:pt x="36" y="112"/>
                  <a:pt x="36" y="111"/>
                  <a:pt x="36" y="111"/>
                </a:cubicBezTo>
                <a:cubicBezTo>
                  <a:pt x="36" y="111"/>
                  <a:pt x="36" y="112"/>
                  <a:pt x="36" y="112"/>
                </a:cubicBezTo>
                <a:cubicBezTo>
                  <a:pt x="35" y="113"/>
                  <a:pt x="34" y="112"/>
                  <a:pt x="34" y="113"/>
                </a:cubicBezTo>
                <a:cubicBezTo>
                  <a:pt x="34" y="113"/>
                  <a:pt x="34" y="113"/>
                  <a:pt x="34" y="112"/>
                </a:cubicBezTo>
                <a:cubicBezTo>
                  <a:pt x="33" y="113"/>
                  <a:pt x="32" y="114"/>
                  <a:pt x="31" y="113"/>
                </a:cubicBezTo>
                <a:cubicBezTo>
                  <a:pt x="31" y="113"/>
                  <a:pt x="32" y="113"/>
                  <a:pt x="32" y="113"/>
                </a:cubicBezTo>
                <a:cubicBezTo>
                  <a:pt x="32" y="113"/>
                  <a:pt x="32" y="113"/>
                  <a:pt x="32" y="113"/>
                </a:cubicBezTo>
                <a:cubicBezTo>
                  <a:pt x="32" y="113"/>
                  <a:pt x="32" y="113"/>
                  <a:pt x="32" y="113"/>
                </a:cubicBezTo>
                <a:cubicBezTo>
                  <a:pt x="32" y="112"/>
                  <a:pt x="32" y="112"/>
                  <a:pt x="32" y="112"/>
                </a:cubicBezTo>
                <a:cubicBezTo>
                  <a:pt x="31" y="112"/>
                  <a:pt x="31" y="112"/>
                  <a:pt x="31" y="112"/>
                </a:cubicBezTo>
                <a:cubicBezTo>
                  <a:pt x="30" y="112"/>
                  <a:pt x="31" y="113"/>
                  <a:pt x="31" y="112"/>
                </a:cubicBezTo>
                <a:cubicBezTo>
                  <a:pt x="31" y="113"/>
                  <a:pt x="31" y="112"/>
                  <a:pt x="31" y="112"/>
                </a:cubicBezTo>
                <a:cubicBezTo>
                  <a:pt x="31" y="112"/>
                  <a:pt x="31" y="112"/>
                  <a:pt x="31" y="112"/>
                </a:cubicBezTo>
                <a:cubicBezTo>
                  <a:pt x="31" y="112"/>
                  <a:pt x="31" y="112"/>
                  <a:pt x="31" y="112"/>
                </a:cubicBezTo>
                <a:cubicBezTo>
                  <a:pt x="31" y="112"/>
                  <a:pt x="31" y="112"/>
                  <a:pt x="31" y="112"/>
                </a:cubicBezTo>
                <a:cubicBezTo>
                  <a:pt x="31" y="112"/>
                  <a:pt x="31" y="113"/>
                  <a:pt x="31" y="113"/>
                </a:cubicBezTo>
                <a:cubicBezTo>
                  <a:pt x="31" y="113"/>
                  <a:pt x="31" y="113"/>
                  <a:pt x="31" y="113"/>
                </a:cubicBezTo>
                <a:cubicBezTo>
                  <a:pt x="31" y="113"/>
                  <a:pt x="31" y="113"/>
                  <a:pt x="31" y="113"/>
                </a:cubicBezTo>
                <a:cubicBezTo>
                  <a:pt x="31" y="114"/>
                  <a:pt x="31" y="114"/>
                  <a:pt x="30" y="113"/>
                </a:cubicBezTo>
                <a:cubicBezTo>
                  <a:pt x="29" y="113"/>
                  <a:pt x="29" y="115"/>
                  <a:pt x="28" y="115"/>
                </a:cubicBezTo>
                <a:cubicBezTo>
                  <a:pt x="28" y="115"/>
                  <a:pt x="28" y="115"/>
                  <a:pt x="28" y="115"/>
                </a:cubicBezTo>
                <a:cubicBezTo>
                  <a:pt x="28" y="115"/>
                  <a:pt x="28" y="115"/>
                  <a:pt x="28" y="115"/>
                </a:cubicBezTo>
                <a:cubicBezTo>
                  <a:pt x="27" y="115"/>
                  <a:pt x="27" y="116"/>
                  <a:pt x="27" y="115"/>
                </a:cubicBezTo>
                <a:cubicBezTo>
                  <a:pt x="26" y="115"/>
                  <a:pt x="27" y="115"/>
                  <a:pt x="27" y="114"/>
                </a:cubicBezTo>
                <a:cubicBezTo>
                  <a:pt x="26" y="115"/>
                  <a:pt x="25" y="116"/>
                  <a:pt x="24" y="115"/>
                </a:cubicBezTo>
                <a:cubicBezTo>
                  <a:pt x="24" y="115"/>
                  <a:pt x="24" y="115"/>
                  <a:pt x="24" y="116"/>
                </a:cubicBezTo>
                <a:cubicBezTo>
                  <a:pt x="23" y="116"/>
                  <a:pt x="23" y="116"/>
                  <a:pt x="23" y="116"/>
                </a:cubicBezTo>
                <a:cubicBezTo>
                  <a:pt x="23" y="116"/>
                  <a:pt x="22" y="116"/>
                  <a:pt x="22" y="116"/>
                </a:cubicBezTo>
                <a:cubicBezTo>
                  <a:pt x="22" y="116"/>
                  <a:pt x="22" y="116"/>
                  <a:pt x="22" y="116"/>
                </a:cubicBezTo>
                <a:cubicBezTo>
                  <a:pt x="22" y="116"/>
                  <a:pt x="22" y="116"/>
                  <a:pt x="23" y="116"/>
                </a:cubicBezTo>
                <a:cubicBezTo>
                  <a:pt x="23" y="116"/>
                  <a:pt x="23" y="116"/>
                  <a:pt x="23" y="116"/>
                </a:cubicBezTo>
                <a:cubicBezTo>
                  <a:pt x="23" y="116"/>
                  <a:pt x="23" y="116"/>
                  <a:pt x="24" y="116"/>
                </a:cubicBezTo>
                <a:cubicBezTo>
                  <a:pt x="24" y="116"/>
                  <a:pt x="23" y="116"/>
                  <a:pt x="23" y="116"/>
                </a:cubicBezTo>
                <a:cubicBezTo>
                  <a:pt x="24" y="116"/>
                  <a:pt x="24" y="117"/>
                  <a:pt x="24" y="117"/>
                </a:cubicBezTo>
                <a:cubicBezTo>
                  <a:pt x="23" y="116"/>
                  <a:pt x="22" y="118"/>
                  <a:pt x="22" y="117"/>
                </a:cubicBezTo>
                <a:cubicBezTo>
                  <a:pt x="22" y="117"/>
                  <a:pt x="22" y="116"/>
                  <a:pt x="22" y="116"/>
                </a:cubicBezTo>
                <a:cubicBezTo>
                  <a:pt x="22" y="116"/>
                  <a:pt x="21" y="116"/>
                  <a:pt x="20" y="117"/>
                </a:cubicBezTo>
                <a:cubicBezTo>
                  <a:pt x="20" y="117"/>
                  <a:pt x="20" y="116"/>
                  <a:pt x="21" y="117"/>
                </a:cubicBezTo>
                <a:cubicBezTo>
                  <a:pt x="21" y="118"/>
                  <a:pt x="20" y="117"/>
                  <a:pt x="20" y="118"/>
                </a:cubicBezTo>
                <a:cubicBezTo>
                  <a:pt x="20" y="118"/>
                  <a:pt x="20" y="118"/>
                  <a:pt x="20" y="119"/>
                </a:cubicBezTo>
                <a:cubicBezTo>
                  <a:pt x="21" y="119"/>
                  <a:pt x="21" y="118"/>
                  <a:pt x="21" y="119"/>
                </a:cubicBezTo>
                <a:cubicBezTo>
                  <a:pt x="21" y="119"/>
                  <a:pt x="21" y="119"/>
                  <a:pt x="21" y="119"/>
                </a:cubicBezTo>
                <a:cubicBezTo>
                  <a:pt x="20" y="119"/>
                  <a:pt x="20" y="119"/>
                  <a:pt x="19" y="119"/>
                </a:cubicBezTo>
                <a:cubicBezTo>
                  <a:pt x="19" y="118"/>
                  <a:pt x="20" y="119"/>
                  <a:pt x="20" y="118"/>
                </a:cubicBezTo>
                <a:cubicBezTo>
                  <a:pt x="19" y="118"/>
                  <a:pt x="19" y="118"/>
                  <a:pt x="19" y="118"/>
                </a:cubicBezTo>
                <a:cubicBezTo>
                  <a:pt x="19" y="118"/>
                  <a:pt x="18" y="119"/>
                  <a:pt x="18" y="119"/>
                </a:cubicBezTo>
                <a:cubicBezTo>
                  <a:pt x="18" y="119"/>
                  <a:pt x="18" y="119"/>
                  <a:pt x="18" y="118"/>
                </a:cubicBezTo>
                <a:cubicBezTo>
                  <a:pt x="18" y="118"/>
                  <a:pt x="18" y="118"/>
                  <a:pt x="17" y="118"/>
                </a:cubicBezTo>
                <a:cubicBezTo>
                  <a:pt x="17" y="118"/>
                  <a:pt x="18" y="119"/>
                  <a:pt x="18" y="119"/>
                </a:cubicBezTo>
                <a:cubicBezTo>
                  <a:pt x="17" y="120"/>
                  <a:pt x="16" y="119"/>
                  <a:pt x="16" y="120"/>
                </a:cubicBezTo>
                <a:cubicBezTo>
                  <a:pt x="16" y="120"/>
                  <a:pt x="16" y="119"/>
                  <a:pt x="16" y="120"/>
                </a:cubicBezTo>
                <a:cubicBezTo>
                  <a:pt x="17" y="120"/>
                  <a:pt x="17" y="120"/>
                  <a:pt x="17" y="120"/>
                </a:cubicBezTo>
                <a:cubicBezTo>
                  <a:pt x="16" y="120"/>
                  <a:pt x="16" y="120"/>
                  <a:pt x="16" y="121"/>
                </a:cubicBezTo>
                <a:cubicBezTo>
                  <a:pt x="16" y="122"/>
                  <a:pt x="16" y="121"/>
                  <a:pt x="16" y="121"/>
                </a:cubicBezTo>
                <a:cubicBezTo>
                  <a:pt x="17" y="121"/>
                  <a:pt x="16" y="121"/>
                  <a:pt x="17" y="121"/>
                </a:cubicBezTo>
                <a:cubicBezTo>
                  <a:pt x="17" y="122"/>
                  <a:pt x="16" y="122"/>
                  <a:pt x="17" y="123"/>
                </a:cubicBezTo>
                <a:cubicBezTo>
                  <a:pt x="17" y="122"/>
                  <a:pt x="17" y="122"/>
                  <a:pt x="17" y="122"/>
                </a:cubicBezTo>
                <a:cubicBezTo>
                  <a:pt x="17" y="122"/>
                  <a:pt x="17" y="122"/>
                  <a:pt x="17" y="122"/>
                </a:cubicBezTo>
                <a:cubicBezTo>
                  <a:pt x="17" y="122"/>
                  <a:pt x="17" y="121"/>
                  <a:pt x="17" y="121"/>
                </a:cubicBezTo>
                <a:cubicBezTo>
                  <a:pt x="18" y="121"/>
                  <a:pt x="19" y="121"/>
                  <a:pt x="19" y="120"/>
                </a:cubicBezTo>
                <a:cubicBezTo>
                  <a:pt x="20" y="121"/>
                  <a:pt x="20" y="120"/>
                  <a:pt x="21" y="120"/>
                </a:cubicBezTo>
                <a:cubicBezTo>
                  <a:pt x="22" y="121"/>
                  <a:pt x="20" y="121"/>
                  <a:pt x="21" y="121"/>
                </a:cubicBezTo>
                <a:cubicBezTo>
                  <a:pt x="22" y="121"/>
                  <a:pt x="23" y="121"/>
                  <a:pt x="23" y="120"/>
                </a:cubicBezTo>
                <a:cubicBezTo>
                  <a:pt x="24" y="120"/>
                  <a:pt x="24" y="121"/>
                  <a:pt x="24" y="120"/>
                </a:cubicBezTo>
                <a:cubicBezTo>
                  <a:pt x="25" y="120"/>
                  <a:pt x="25" y="121"/>
                  <a:pt x="25" y="121"/>
                </a:cubicBezTo>
                <a:cubicBezTo>
                  <a:pt x="25" y="122"/>
                  <a:pt x="25" y="121"/>
                  <a:pt x="25" y="121"/>
                </a:cubicBezTo>
                <a:cubicBezTo>
                  <a:pt x="25" y="121"/>
                  <a:pt x="25" y="120"/>
                  <a:pt x="25" y="120"/>
                </a:cubicBezTo>
                <a:cubicBezTo>
                  <a:pt x="26" y="120"/>
                  <a:pt x="26" y="119"/>
                  <a:pt x="27" y="119"/>
                </a:cubicBezTo>
                <a:cubicBezTo>
                  <a:pt x="26" y="120"/>
                  <a:pt x="26" y="121"/>
                  <a:pt x="25" y="121"/>
                </a:cubicBezTo>
                <a:cubicBezTo>
                  <a:pt x="26" y="122"/>
                  <a:pt x="27" y="120"/>
                  <a:pt x="27" y="119"/>
                </a:cubicBezTo>
                <a:cubicBezTo>
                  <a:pt x="28" y="120"/>
                  <a:pt x="28" y="120"/>
                  <a:pt x="28" y="119"/>
                </a:cubicBezTo>
                <a:cubicBezTo>
                  <a:pt x="28" y="119"/>
                  <a:pt x="28" y="119"/>
                  <a:pt x="28" y="119"/>
                </a:cubicBezTo>
                <a:cubicBezTo>
                  <a:pt x="28" y="119"/>
                  <a:pt x="28" y="119"/>
                  <a:pt x="28" y="119"/>
                </a:cubicBezTo>
                <a:cubicBezTo>
                  <a:pt x="29" y="119"/>
                  <a:pt x="28" y="119"/>
                  <a:pt x="29" y="119"/>
                </a:cubicBezTo>
                <a:cubicBezTo>
                  <a:pt x="30" y="119"/>
                  <a:pt x="30" y="118"/>
                  <a:pt x="31" y="118"/>
                </a:cubicBezTo>
                <a:cubicBezTo>
                  <a:pt x="31" y="118"/>
                  <a:pt x="31" y="118"/>
                  <a:pt x="31" y="118"/>
                </a:cubicBezTo>
                <a:cubicBezTo>
                  <a:pt x="30" y="119"/>
                  <a:pt x="30" y="119"/>
                  <a:pt x="30" y="120"/>
                </a:cubicBezTo>
                <a:cubicBezTo>
                  <a:pt x="31" y="120"/>
                  <a:pt x="31" y="119"/>
                  <a:pt x="32" y="120"/>
                </a:cubicBezTo>
                <a:cubicBezTo>
                  <a:pt x="32" y="119"/>
                  <a:pt x="31" y="119"/>
                  <a:pt x="31" y="119"/>
                </a:cubicBezTo>
                <a:cubicBezTo>
                  <a:pt x="31" y="119"/>
                  <a:pt x="31" y="119"/>
                  <a:pt x="32" y="119"/>
                </a:cubicBezTo>
                <a:cubicBezTo>
                  <a:pt x="32" y="119"/>
                  <a:pt x="32" y="120"/>
                  <a:pt x="33" y="119"/>
                </a:cubicBezTo>
                <a:cubicBezTo>
                  <a:pt x="33" y="119"/>
                  <a:pt x="32" y="119"/>
                  <a:pt x="33" y="119"/>
                </a:cubicBezTo>
                <a:cubicBezTo>
                  <a:pt x="32" y="119"/>
                  <a:pt x="32" y="119"/>
                  <a:pt x="32" y="119"/>
                </a:cubicBezTo>
                <a:cubicBezTo>
                  <a:pt x="32" y="119"/>
                  <a:pt x="32" y="118"/>
                  <a:pt x="32" y="119"/>
                </a:cubicBezTo>
                <a:cubicBezTo>
                  <a:pt x="31" y="118"/>
                  <a:pt x="31" y="118"/>
                  <a:pt x="32" y="117"/>
                </a:cubicBezTo>
                <a:cubicBezTo>
                  <a:pt x="32" y="118"/>
                  <a:pt x="33" y="118"/>
                  <a:pt x="32" y="118"/>
                </a:cubicBezTo>
                <a:cubicBezTo>
                  <a:pt x="33" y="119"/>
                  <a:pt x="33" y="118"/>
                  <a:pt x="33" y="118"/>
                </a:cubicBezTo>
                <a:cubicBezTo>
                  <a:pt x="34" y="118"/>
                  <a:pt x="33" y="119"/>
                  <a:pt x="33" y="119"/>
                </a:cubicBezTo>
                <a:cubicBezTo>
                  <a:pt x="33" y="119"/>
                  <a:pt x="33" y="119"/>
                  <a:pt x="33" y="120"/>
                </a:cubicBezTo>
                <a:cubicBezTo>
                  <a:pt x="34" y="120"/>
                  <a:pt x="34" y="119"/>
                  <a:pt x="34" y="120"/>
                </a:cubicBezTo>
                <a:cubicBezTo>
                  <a:pt x="34" y="120"/>
                  <a:pt x="34" y="120"/>
                  <a:pt x="34" y="121"/>
                </a:cubicBezTo>
                <a:cubicBezTo>
                  <a:pt x="35" y="121"/>
                  <a:pt x="35" y="120"/>
                  <a:pt x="35" y="121"/>
                </a:cubicBezTo>
                <a:cubicBezTo>
                  <a:pt x="35" y="120"/>
                  <a:pt x="35" y="121"/>
                  <a:pt x="34" y="120"/>
                </a:cubicBezTo>
                <a:cubicBezTo>
                  <a:pt x="35" y="120"/>
                  <a:pt x="35" y="120"/>
                  <a:pt x="35" y="120"/>
                </a:cubicBezTo>
                <a:cubicBezTo>
                  <a:pt x="35" y="120"/>
                  <a:pt x="35" y="119"/>
                  <a:pt x="35" y="119"/>
                </a:cubicBezTo>
                <a:cubicBezTo>
                  <a:pt x="35" y="119"/>
                  <a:pt x="35" y="119"/>
                  <a:pt x="35" y="118"/>
                </a:cubicBezTo>
                <a:cubicBezTo>
                  <a:pt x="35" y="119"/>
                  <a:pt x="35" y="119"/>
                  <a:pt x="35" y="119"/>
                </a:cubicBezTo>
                <a:cubicBezTo>
                  <a:pt x="35" y="118"/>
                  <a:pt x="38" y="118"/>
                  <a:pt x="38" y="119"/>
                </a:cubicBezTo>
                <a:cubicBezTo>
                  <a:pt x="38" y="118"/>
                  <a:pt x="39" y="119"/>
                  <a:pt x="38" y="118"/>
                </a:cubicBezTo>
                <a:cubicBezTo>
                  <a:pt x="39" y="118"/>
                  <a:pt x="39" y="119"/>
                  <a:pt x="39" y="119"/>
                </a:cubicBezTo>
                <a:cubicBezTo>
                  <a:pt x="39" y="119"/>
                  <a:pt x="39" y="120"/>
                  <a:pt x="38" y="120"/>
                </a:cubicBezTo>
                <a:cubicBezTo>
                  <a:pt x="38" y="120"/>
                  <a:pt x="40" y="120"/>
                  <a:pt x="40" y="119"/>
                </a:cubicBezTo>
                <a:cubicBezTo>
                  <a:pt x="40" y="120"/>
                  <a:pt x="40" y="120"/>
                  <a:pt x="41" y="120"/>
                </a:cubicBezTo>
                <a:cubicBezTo>
                  <a:pt x="41" y="119"/>
                  <a:pt x="41" y="119"/>
                  <a:pt x="42" y="119"/>
                </a:cubicBezTo>
                <a:cubicBezTo>
                  <a:pt x="42" y="119"/>
                  <a:pt x="42" y="119"/>
                  <a:pt x="42" y="118"/>
                </a:cubicBezTo>
                <a:cubicBezTo>
                  <a:pt x="42" y="119"/>
                  <a:pt x="42" y="118"/>
                  <a:pt x="43" y="118"/>
                </a:cubicBezTo>
                <a:cubicBezTo>
                  <a:pt x="42" y="117"/>
                  <a:pt x="44" y="117"/>
                  <a:pt x="43" y="117"/>
                </a:cubicBezTo>
                <a:cubicBezTo>
                  <a:pt x="44" y="117"/>
                  <a:pt x="43" y="118"/>
                  <a:pt x="44" y="118"/>
                </a:cubicBezTo>
                <a:cubicBezTo>
                  <a:pt x="44" y="117"/>
                  <a:pt x="44" y="117"/>
                  <a:pt x="45" y="117"/>
                </a:cubicBezTo>
                <a:cubicBezTo>
                  <a:pt x="45" y="117"/>
                  <a:pt x="45" y="118"/>
                  <a:pt x="45" y="118"/>
                </a:cubicBezTo>
                <a:cubicBezTo>
                  <a:pt x="44" y="119"/>
                  <a:pt x="43" y="119"/>
                  <a:pt x="42" y="119"/>
                </a:cubicBezTo>
                <a:cubicBezTo>
                  <a:pt x="43" y="120"/>
                  <a:pt x="43" y="119"/>
                  <a:pt x="43" y="120"/>
                </a:cubicBezTo>
                <a:cubicBezTo>
                  <a:pt x="44" y="118"/>
                  <a:pt x="46" y="120"/>
                  <a:pt x="47" y="118"/>
                </a:cubicBezTo>
                <a:cubicBezTo>
                  <a:pt x="48" y="119"/>
                  <a:pt x="50" y="117"/>
                  <a:pt x="51" y="117"/>
                </a:cubicBezTo>
                <a:cubicBezTo>
                  <a:pt x="51" y="117"/>
                  <a:pt x="51" y="118"/>
                  <a:pt x="51" y="118"/>
                </a:cubicBezTo>
                <a:cubicBezTo>
                  <a:pt x="51" y="117"/>
                  <a:pt x="51" y="117"/>
                  <a:pt x="51" y="117"/>
                </a:cubicBezTo>
                <a:cubicBezTo>
                  <a:pt x="51" y="118"/>
                  <a:pt x="51" y="118"/>
                  <a:pt x="51" y="118"/>
                </a:cubicBezTo>
                <a:cubicBezTo>
                  <a:pt x="52" y="118"/>
                  <a:pt x="52" y="118"/>
                  <a:pt x="52" y="118"/>
                </a:cubicBezTo>
                <a:cubicBezTo>
                  <a:pt x="52" y="118"/>
                  <a:pt x="52" y="119"/>
                  <a:pt x="52" y="119"/>
                </a:cubicBezTo>
                <a:cubicBezTo>
                  <a:pt x="51" y="119"/>
                  <a:pt x="51" y="119"/>
                  <a:pt x="51" y="119"/>
                </a:cubicBezTo>
                <a:cubicBezTo>
                  <a:pt x="51" y="119"/>
                  <a:pt x="51" y="119"/>
                  <a:pt x="51" y="119"/>
                </a:cubicBezTo>
                <a:cubicBezTo>
                  <a:pt x="50" y="120"/>
                  <a:pt x="50" y="120"/>
                  <a:pt x="50" y="119"/>
                </a:cubicBezTo>
                <a:cubicBezTo>
                  <a:pt x="50" y="119"/>
                  <a:pt x="50" y="119"/>
                  <a:pt x="50" y="119"/>
                </a:cubicBezTo>
                <a:cubicBezTo>
                  <a:pt x="50" y="118"/>
                  <a:pt x="50" y="119"/>
                  <a:pt x="49" y="119"/>
                </a:cubicBezTo>
                <a:cubicBezTo>
                  <a:pt x="49" y="119"/>
                  <a:pt x="49" y="119"/>
                  <a:pt x="49" y="119"/>
                </a:cubicBezTo>
                <a:cubicBezTo>
                  <a:pt x="49" y="119"/>
                  <a:pt x="49" y="119"/>
                  <a:pt x="48" y="120"/>
                </a:cubicBezTo>
                <a:cubicBezTo>
                  <a:pt x="48" y="119"/>
                  <a:pt x="48" y="119"/>
                  <a:pt x="48" y="119"/>
                </a:cubicBezTo>
                <a:cubicBezTo>
                  <a:pt x="48" y="119"/>
                  <a:pt x="48" y="119"/>
                  <a:pt x="47" y="119"/>
                </a:cubicBezTo>
                <a:cubicBezTo>
                  <a:pt x="47" y="120"/>
                  <a:pt x="47" y="120"/>
                  <a:pt x="47" y="120"/>
                </a:cubicBezTo>
                <a:cubicBezTo>
                  <a:pt x="47" y="120"/>
                  <a:pt x="46" y="120"/>
                  <a:pt x="46" y="120"/>
                </a:cubicBezTo>
                <a:cubicBezTo>
                  <a:pt x="46" y="120"/>
                  <a:pt x="46" y="120"/>
                  <a:pt x="46" y="120"/>
                </a:cubicBezTo>
                <a:cubicBezTo>
                  <a:pt x="46" y="120"/>
                  <a:pt x="45" y="120"/>
                  <a:pt x="45" y="120"/>
                </a:cubicBezTo>
                <a:cubicBezTo>
                  <a:pt x="45" y="120"/>
                  <a:pt x="45" y="120"/>
                  <a:pt x="45" y="120"/>
                </a:cubicBezTo>
                <a:cubicBezTo>
                  <a:pt x="44" y="120"/>
                  <a:pt x="44" y="121"/>
                  <a:pt x="44" y="120"/>
                </a:cubicBezTo>
                <a:cubicBezTo>
                  <a:pt x="44" y="120"/>
                  <a:pt x="44" y="121"/>
                  <a:pt x="44" y="121"/>
                </a:cubicBezTo>
                <a:cubicBezTo>
                  <a:pt x="44" y="121"/>
                  <a:pt x="44" y="121"/>
                  <a:pt x="43" y="121"/>
                </a:cubicBezTo>
                <a:cubicBezTo>
                  <a:pt x="44" y="121"/>
                  <a:pt x="44" y="121"/>
                  <a:pt x="44" y="121"/>
                </a:cubicBezTo>
                <a:cubicBezTo>
                  <a:pt x="44" y="121"/>
                  <a:pt x="44" y="121"/>
                  <a:pt x="44" y="121"/>
                </a:cubicBezTo>
                <a:cubicBezTo>
                  <a:pt x="44" y="121"/>
                  <a:pt x="44" y="121"/>
                  <a:pt x="44" y="121"/>
                </a:cubicBezTo>
                <a:cubicBezTo>
                  <a:pt x="46" y="121"/>
                  <a:pt x="47" y="120"/>
                  <a:pt x="48" y="120"/>
                </a:cubicBezTo>
                <a:cubicBezTo>
                  <a:pt x="48" y="121"/>
                  <a:pt x="47" y="121"/>
                  <a:pt x="47" y="121"/>
                </a:cubicBezTo>
                <a:cubicBezTo>
                  <a:pt x="47" y="121"/>
                  <a:pt x="47" y="121"/>
                  <a:pt x="47" y="121"/>
                </a:cubicBezTo>
                <a:cubicBezTo>
                  <a:pt x="47" y="122"/>
                  <a:pt x="47" y="122"/>
                  <a:pt x="47" y="122"/>
                </a:cubicBezTo>
                <a:cubicBezTo>
                  <a:pt x="47" y="122"/>
                  <a:pt x="47" y="122"/>
                  <a:pt x="46" y="121"/>
                </a:cubicBezTo>
                <a:cubicBezTo>
                  <a:pt x="46" y="122"/>
                  <a:pt x="46" y="123"/>
                  <a:pt x="45" y="123"/>
                </a:cubicBezTo>
                <a:cubicBezTo>
                  <a:pt x="44" y="123"/>
                  <a:pt x="45" y="122"/>
                  <a:pt x="45" y="122"/>
                </a:cubicBezTo>
                <a:cubicBezTo>
                  <a:pt x="45" y="122"/>
                  <a:pt x="45" y="121"/>
                  <a:pt x="45" y="121"/>
                </a:cubicBezTo>
                <a:cubicBezTo>
                  <a:pt x="45" y="121"/>
                  <a:pt x="45" y="123"/>
                  <a:pt x="43" y="123"/>
                </a:cubicBezTo>
                <a:cubicBezTo>
                  <a:pt x="43" y="122"/>
                  <a:pt x="43" y="122"/>
                  <a:pt x="43" y="122"/>
                </a:cubicBezTo>
                <a:cubicBezTo>
                  <a:pt x="43" y="122"/>
                  <a:pt x="43" y="123"/>
                  <a:pt x="42" y="123"/>
                </a:cubicBezTo>
                <a:cubicBezTo>
                  <a:pt x="42" y="123"/>
                  <a:pt x="42" y="123"/>
                  <a:pt x="42" y="123"/>
                </a:cubicBezTo>
                <a:cubicBezTo>
                  <a:pt x="42" y="123"/>
                  <a:pt x="42" y="123"/>
                  <a:pt x="42" y="123"/>
                </a:cubicBezTo>
                <a:cubicBezTo>
                  <a:pt x="42" y="123"/>
                  <a:pt x="42" y="123"/>
                  <a:pt x="42" y="123"/>
                </a:cubicBezTo>
                <a:cubicBezTo>
                  <a:pt x="42" y="123"/>
                  <a:pt x="42" y="122"/>
                  <a:pt x="41" y="122"/>
                </a:cubicBezTo>
                <a:cubicBezTo>
                  <a:pt x="41" y="122"/>
                  <a:pt x="41" y="122"/>
                  <a:pt x="42" y="122"/>
                </a:cubicBezTo>
                <a:cubicBezTo>
                  <a:pt x="42" y="122"/>
                  <a:pt x="42" y="122"/>
                  <a:pt x="42" y="122"/>
                </a:cubicBezTo>
                <a:cubicBezTo>
                  <a:pt x="41" y="122"/>
                  <a:pt x="41" y="122"/>
                  <a:pt x="41" y="122"/>
                </a:cubicBezTo>
                <a:cubicBezTo>
                  <a:pt x="41" y="123"/>
                  <a:pt x="41" y="123"/>
                  <a:pt x="41" y="123"/>
                </a:cubicBezTo>
                <a:cubicBezTo>
                  <a:pt x="41" y="123"/>
                  <a:pt x="41" y="123"/>
                  <a:pt x="41" y="123"/>
                </a:cubicBezTo>
                <a:cubicBezTo>
                  <a:pt x="41" y="123"/>
                  <a:pt x="40" y="123"/>
                  <a:pt x="40" y="123"/>
                </a:cubicBezTo>
                <a:cubicBezTo>
                  <a:pt x="40" y="123"/>
                  <a:pt x="40" y="123"/>
                  <a:pt x="40" y="123"/>
                </a:cubicBezTo>
                <a:cubicBezTo>
                  <a:pt x="40" y="123"/>
                  <a:pt x="39" y="123"/>
                  <a:pt x="39" y="124"/>
                </a:cubicBezTo>
                <a:cubicBezTo>
                  <a:pt x="38" y="123"/>
                  <a:pt x="39" y="123"/>
                  <a:pt x="38" y="123"/>
                </a:cubicBezTo>
                <a:cubicBezTo>
                  <a:pt x="37" y="123"/>
                  <a:pt x="37" y="123"/>
                  <a:pt x="36" y="124"/>
                </a:cubicBezTo>
                <a:cubicBezTo>
                  <a:pt x="36" y="123"/>
                  <a:pt x="36" y="123"/>
                  <a:pt x="36" y="123"/>
                </a:cubicBezTo>
                <a:cubicBezTo>
                  <a:pt x="35" y="123"/>
                  <a:pt x="36" y="124"/>
                  <a:pt x="35" y="124"/>
                </a:cubicBezTo>
                <a:cubicBezTo>
                  <a:pt x="35" y="124"/>
                  <a:pt x="35" y="124"/>
                  <a:pt x="35" y="124"/>
                </a:cubicBezTo>
                <a:cubicBezTo>
                  <a:pt x="35" y="124"/>
                  <a:pt x="35" y="124"/>
                  <a:pt x="35" y="124"/>
                </a:cubicBezTo>
                <a:cubicBezTo>
                  <a:pt x="35" y="124"/>
                  <a:pt x="35" y="124"/>
                  <a:pt x="34" y="124"/>
                </a:cubicBezTo>
                <a:cubicBezTo>
                  <a:pt x="34" y="124"/>
                  <a:pt x="34" y="125"/>
                  <a:pt x="34" y="125"/>
                </a:cubicBezTo>
                <a:cubicBezTo>
                  <a:pt x="34" y="125"/>
                  <a:pt x="34" y="124"/>
                  <a:pt x="34" y="125"/>
                </a:cubicBezTo>
                <a:cubicBezTo>
                  <a:pt x="34" y="125"/>
                  <a:pt x="34" y="125"/>
                  <a:pt x="34" y="125"/>
                </a:cubicBezTo>
                <a:cubicBezTo>
                  <a:pt x="33" y="125"/>
                  <a:pt x="33" y="126"/>
                  <a:pt x="32" y="126"/>
                </a:cubicBezTo>
                <a:cubicBezTo>
                  <a:pt x="32" y="125"/>
                  <a:pt x="33" y="125"/>
                  <a:pt x="33" y="125"/>
                </a:cubicBezTo>
                <a:cubicBezTo>
                  <a:pt x="33" y="125"/>
                  <a:pt x="34" y="124"/>
                  <a:pt x="34" y="124"/>
                </a:cubicBezTo>
                <a:cubicBezTo>
                  <a:pt x="34" y="124"/>
                  <a:pt x="32" y="124"/>
                  <a:pt x="32" y="125"/>
                </a:cubicBezTo>
                <a:cubicBezTo>
                  <a:pt x="31" y="125"/>
                  <a:pt x="32" y="124"/>
                  <a:pt x="31" y="124"/>
                </a:cubicBezTo>
                <a:cubicBezTo>
                  <a:pt x="31" y="125"/>
                  <a:pt x="30" y="125"/>
                  <a:pt x="28" y="126"/>
                </a:cubicBezTo>
                <a:cubicBezTo>
                  <a:pt x="28" y="125"/>
                  <a:pt x="29" y="125"/>
                  <a:pt x="29" y="125"/>
                </a:cubicBezTo>
                <a:cubicBezTo>
                  <a:pt x="28" y="125"/>
                  <a:pt x="28" y="125"/>
                  <a:pt x="28" y="124"/>
                </a:cubicBezTo>
                <a:cubicBezTo>
                  <a:pt x="27" y="125"/>
                  <a:pt x="27" y="125"/>
                  <a:pt x="26" y="126"/>
                </a:cubicBezTo>
                <a:cubicBezTo>
                  <a:pt x="25" y="125"/>
                  <a:pt x="25" y="126"/>
                  <a:pt x="24" y="127"/>
                </a:cubicBezTo>
                <a:cubicBezTo>
                  <a:pt x="25" y="127"/>
                  <a:pt x="25" y="127"/>
                  <a:pt x="26" y="127"/>
                </a:cubicBezTo>
                <a:cubicBezTo>
                  <a:pt x="26" y="126"/>
                  <a:pt x="26" y="126"/>
                  <a:pt x="26" y="126"/>
                </a:cubicBezTo>
                <a:cubicBezTo>
                  <a:pt x="26" y="126"/>
                  <a:pt x="26" y="126"/>
                  <a:pt x="26" y="126"/>
                </a:cubicBezTo>
                <a:cubicBezTo>
                  <a:pt x="27" y="126"/>
                  <a:pt x="26" y="126"/>
                  <a:pt x="26" y="126"/>
                </a:cubicBezTo>
                <a:cubicBezTo>
                  <a:pt x="26" y="127"/>
                  <a:pt x="28" y="127"/>
                  <a:pt x="28" y="126"/>
                </a:cubicBezTo>
                <a:cubicBezTo>
                  <a:pt x="29" y="127"/>
                  <a:pt x="30" y="127"/>
                  <a:pt x="31" y="126"/>
                </a:cubicBezTo>
                <a:cubicBezTo>
                  <a:pt x="31" y="126"/>
                  <a:pt x="31" y="127"/>
                  <a:pt x="32" y="126"/>
                </a:cubicBezTo>
                <a:cubicBezTo>
                  <a:pt x="33" y="126"/>
                  <a:pt x="35" y="126"/>
                  <a:pt x="36" y="125"/>
                </a:cubicBezTo>
                <a:cubicBezTo>
                  <a:pt x="36" y="126"/>
                  <a:pt x="37" y="125"/>
                  <a:pt x="37" y="126"/>
                </a:cubicBezTo>
                <a:cubicBezTo>
                  <a:pt x="37" y="126"/>
                  <a:pt x="37" y="126"/>
                  <a:pt x="38" y="126"/>
                </a:cubicBezTo>
                <a:cubicBezTo>
                  <a:pt x="38" y="126"/>
                  <a:pt x="38" y="126"/>
                  <a:pt x="38" y="127"/>
                </a:cubicBezTo>
                <a:cubicBezTo>
                  <a:pt x="38" y="127"/>
                  <a:pt x="37" y="127"/>
                  <a:pt x="37" y="127"/>
                </a:cubicBezTo>
                <a:cubicBezTo>
                  <a:pt x="37" y="127"/>
                  <a:pt x="37" y="126"/>
                  <a:pt x="37" y="126"/>
                </a:cubicBezTo>
                <a:cubicBezTo>
                  <a:pt x="37" y="126"/>
                  <a:pt x="37" y="127"/>
                  <a:pt x="37" y="127"/>
                </a:cubicBezTo>
                <a:cubicBezTo>
                  <a:pt x="36" y="126"/>
                  <a:pt x="36" y="127"/>
                  <a:pt x="35" y="126"/>
                </a:cubicBezTo>
                <a:cubicBezTo>
                  <a:pt x="35" y="127"/>
                  <a:pt x="35" y="127"/>
                  <a:pt x="35" y="127"/>
                </a:cubicBezTo>
                <a:cubicBezTo>
                  <a:pt x="35" y="127"/>
                  <a:pt x="35" y="127"/>
                  <a:pt x="35" y="127"/>
                </a:cubicBezTo>
                <a:cubicBezTo>
                  <a:pt x="35" y="126"/>
                  <a:pt x="34" y="127"/>
                  <a:pt x="34" y="127"/>
                </a:cubicBezTo>
                <a:cubicBezTo>
                  <a:pt x="34" y="126"/>
                  <a:pt x="34" y="127"/>
                  <a:pt x="33" y="127"/>
                </a:cubicBezTo>
                <a:cubicBezTo>
                  <a:pt x="33" y="127"/>
                  <a:pt x="33" y="127"/>
                  <a:pt x="33" y="127"/>
                </a:cubicBezTo>
                <a:cubicBezTo>
                  <a:pt x="33" y="127"/>
                  <a:pt x="33" y="127"/>
                  <a:pt x="33" y="127"/>
                </a:cubicBezTo>
                <a:cubicBezTo>
                  <a:pt x="33" y="128"/>
                  <a:pt x="33" y="127"/>
                  <a:pt x="33" y="128"/>
                </a:cubicBezTo>
                <a:cubicBezTo>
                  <a:pt x="33" y="128"/>
                  <a:pt x="32" y="128"/>
                  <a:pt x="32" y="128"/>
                </a:cubicBezTo>
                <a:cubicBezTo>
                  <a:pt x="32" y="128"/>
                  <a:pt x="32" y="128"/>
                  <a:pt x="32" y="128"/>
                </a:cubicBezTo>
                <a:cubicBezTo>
                  <a:pt x="32" y="128"/>
                  <a:pt x="32" y="128"/>
                  <a:pt x="32" y="128"/>
                </a:cubicBezTo>
                <a:cubicBezTo>
                  <a:pt x="32" y="128"/>
                  <a:pt x="32" y="128"/>
                  <a:pt x="32" y="128"/>
                </a:cubicBezTo>
                <a:cubicBezTo>
                  <a:pt x="32" y="128"/>
                  <a:pt x="32" y="128"/>
                  <a:pt x="31" y="128"/>
                </a:cubicBezTo>
                <a:cubicBezTo>
                  <a:pt x="31" y="128"/>
                  <a:pt x="31" y="129"/>
                  <a:pt x="31" y="129"/>
                </a:cubicBezTo>
                <a:cubicBezTo>
                  <a:pt x="31" y="129"/>
                  <a:pt x="32" y="129"/>
                  <a:pt x="32" y="129"/>
                </a:cubicBezTo>
                <a:cubicBezTo>
                  <a:pt x="32" y="129"/>
                  <a:pt x="32" y="128"/>
                  <a:pt x="32" y="128"/>
                </a:cubicBezTo>
                <a:cubicBezTo>
                  <a:pt x="32" y="128"/>
                  <a:pt x="32" y="128"/>
                  <a:pt x="32" y="129"/>
                </a:cubicBezTo>
                <a:cubicBezTo>
                  <a:pt x="32" y="128"/>
                  <a:pt x="32" y="128"/>
                  <a:pt x="32" y="128"/>
                </a:cubicBezTo>
                <a:cubicBezTo>
                  <a:pt x="32" y="129"/>
                  <a:pt x="33" y="129"/>
                  <a:pt x="33" y="129"/>
                </a:cubicBezTo>
                <a:cubicBezTo>
                  <a:pt x="33" y="128"/>
                  <a:pt x="33" y="128"/>
                  <a:pt x="34" y="127"/>
                </a:cubicBezTo>
                <a:cubicBezTo>
                  <a:pt x="34" y="127"/>
                  <a:pt x="34" y="127"/>
                  <a:pt x="34" y="127"/>
                </a:cubicBezTo>
                <a:cubicBezTo>
                  <a:pt x="34" y="127"/>
                  <a:pt x="34" y="128"/>
                  <a:pt x="34" y="128"/>
                </a:cubicBezTo>
                <a:cubicBezTo>
                  <a:pt x="34" y="128"/>
                  <a:pt x="34" y="128"/>
                  <a:pt x="34" y="128"/>
                </a:cubicBezTo>
                <a:cubicBezTo>
                  <a:pt x="34" y="128"/>
                  <a:pt x="33" y="128"/>
                  <a:pt x="33" y="129"/>
                </a:cubicBezTo>
                <a:cubicBezTo>
                  <a:pt x="34" y="129"/>
                  <a:pt x="34" y="128"/>
                  <a:pt x="35" y="129"/>
                </a:cubicBezTo>
                <a:cubicBezTo>
                  <a:pt x="35" y="129"/>
                  <a:pt x="35" y="128"/>
                  <a:pt x="35" y="128"/>
                </a:cubicBezTo>
                <a:cubicBezTo>
                  <a:pt x="35" y="128"/>
                  <a:pt x="35" y="128"/>
                  <a:pt x="35" y="128"/>
                </a:cubicBezTo>
                <a:cubicBezTo>
                  <a:pt x="35" y="128"/>
                  <a:pt x="35" y="128"/>
                  <a:pt x="36" y="128"/>
                </a:cubicBezTo>
                <a:cubicBezTo>
                  <a:pt x="36" y="128"/>
                  <a:pt x="36" y="128"/>
                  <a:pt x="35" y="128"/>
                </a:cubicBezTo>
                <a:cubicBezTo>
                  <a:pt x="35" y="128"/>
                  <a:pt x="35" y="128"/>
                  <a:pt x="35" y="128"/>
                </a:cubicBezTo>
                <a:cubicBezTo>
                  <a:pt x="36" y="127"/>
                  <a:pt x="38" y="127"/>
                  <a:pt x="38" y="128"/>
                </a:cubicBezTo>
                <a:cubicBezTo>
                  <a:pt x="38" y="128"/>
                  <a:pt x="38" y="127"/>
                  <a:pt x="38" y="127"/>
                </a:cubicBezTo>
                <a:cubicBezTo>
                  <a:pt x="39" y="128"/>
                  <a:pt x="39" y="128"/>
                  <a:pt x="38" y="128"/>
                </a:cubicBezTo>
                <a:cubicBezTo>
                  <a:pt x="39" y="129"/>
                  <a:pt x="40" y="128"/>
                  <a:pt x="39" y="128"/>
                </a:cubicBezTo>
                <a:cubicBezTo>
                  <a:pt x="39" y="127"/>
                  <a:pt x="40" y="128"/>
                  <a:pt x="40" y="127"/>
                </a:cubicBezTo>
                <a:cubicBezTo>
                  <a:pt x="40" y="127"/>
                  <a:pt x="40" y="127"/>
                  <a:pt x="40" y="127"/>
                </a:cubicBezTo>
                <a:cubicBezTo>
                  <a:pt x="40" y="127"/>
                  <a:pt x="40" y="128"/>
                  <a:pt x="40" y="128"/>
                </a:cubicBezTo>
                <a:cubicBezTo>
                  <a:pt x="41" y="128"/>
                  <a:pt x="41" y="127"/>
                  <a:pt x="41" y="128"/>
                </a:cubicBezTo>
                <a:cubicBezTo>
                  <a:pt x="42" y="128"/>
                  <a:pt x="42" y="128"/>
                  <a:pt x="41" y="128"/>
                </a:cubicBezTo>
                <a:cubicBezTo>
                  <a:pt x="42" y="127"/>
                  <a:pt x="42" y="127"/>
                  <a:pt x="43" y="128"/>
                </a:cubicBezTo>
                <a:cubicBezTo>
                  <a:pt x="43" y="127"/>
                  <a:pt x="42" y="127"/>
                  <a:pt x="42" y="127"/>
                </a:cubicBezTo>
                <a:cubicBezTo>
                  <a:pt x="43" y="127"/>
                  <a:pt x="43" y="127"/>
                  <a:pt x="43" y="127"/>
                </a:cubicBezTo>
                <a:cubicBezTo>
                  <a:pt x="43" y="127"/>
                  <a:pt x="43" y="127"/>
                  <a:pt x="43" y="127"/>
                </a:cubicBezTo>
                <a:cubicBezTo>
                  <a:pt x="44" y="126"/>
                  <a:pt x="45" y="126"/>
                  <a:pt x="46" y="126"/>
                </a:cubicBezTo>
                <a:cubicBezTo>
                  <a:pt x="46" y="126"/>
                  <a:pt x="45" y="126"/>
                  <a:pt x="45" y="127"/>
                </a:cubicBezTo>
                <a:cubicBezTo>
                  <a:pt x="46" y="127"/>
                  <a:pt x="46" y="126"/>
                  <a:pt x="46" y="127"/>
                </a:cubicBezTo>
                <a:cubicBezTo>
                  <a:pt x="47" y="126"/>
                  <a:pt x="47" y="128"/>
                  <a:pt x="48" y="127"/>
                </a:cubicBezTo>
                <a:cubicBezTo>
                  <a:pt x="47" y="127"/>
                  <a:pt x="47" y="127"/>
                  <a:pt x="47" y="127"/>
                </a:cubicBezTo>
                <a:cubicBezTo>
                  <a:pt x="47" y="126"/>
                  <a:pt x="47" y="126"/>
                  <a:pt x="48" y="126"/>
                </a:cubicBezTo>
                <a:cubicBezTo>
                  <a:pt x="48" y="126"/>
                  <a:pt x="48" y="126"/>
                  <a:pt x="48" y="126"/>
                </a:cubicBezTo>
                <a:cubicBezTo>
                  <a:pt x="48" y="126"/>
                  <a:pt x="48" y="126"/>
                  <a:pt x="48" y="127"/>
                </a:cubicBezTo>
                <a:cubicBezTo>
                  <a:pt x="48" y="127"/>
                  <a:pt x="48" y="126"/>
                  <a:pt x="48" y="127"/>
                </a:cubicBezTo>
                <a:cubicBezTo>
                  <a:pt x="48" y="126"/>
                  <a:pt x="50" y="126"/>
                  <a:pt x="51" y="126"/>
                </a:cubicBezTo>
                <a:cubicBezTo>
                  <a:pt x="51" y="126"/>
                  <a:pt x="51" y="126"/>
                  <a:pt x="51" y="126"/>
                </a:cubicBezTo>
                <a:cubicBezTo>
                  <a:pt x="51" y="126"/>
                  <a:pt x="52" y="125"/>
                  <a:pt x="52" y="125"/>
                </a:cubicBezTo>
                <a:cubicBezTo>
                  <a:pt x="52" y="126"/>
                  <a:pt x="52" y="126"/>
                  <a:pt x="52" y="126"/>
                </a:cubicBezTo>
                <a:cubicBezTo>
                  <a:pt x="52" y="126"/>
                  <a:pt x="52" y="126"/>
                  <a:pt x="53" y="126"/>
                </a:cubicBezTo>
                <a:cubicBezTo>
                  <a:pt x="53" y="125"/>
                  <a:pt x="52" y="125"/>
                  <a:pt x="52" y="125"/>
                </a:cubicBezTo>
                <a:cubicBezTo>
                  <a:pt x="53" y="125"/>
                  <a:pt x="53" y="125"/>
                  <a:pt x="53" y="125"/>
                </a:cubicBezTo>
                <a:cubicBezTo>
                  <a:pt x="53" y="125"/>
                  <a:pt x="53" y="125"/>
                  <a:pt x="53" y="125"/>
                </a:cubicBezTo>
                <a:cubicBezTo>
                  <a:pt x="54" y="125"/>
                  <a:pt x="54" y="125"/>
                  <a:pt x="54" y="125"/>
                </a:cubicBezTo>
                <a:cubicBezTo>
                  <a:pt x="54" y="125"/>
                  <a:pt x="54" y="125"/>
                  <a:pt x="54" y="126"/>
                </a:cubicBezTo>
                <a:cubicBezTo>
                  <a:pt x="55" y="126"/>
                  <a:pt x="55" y="125"/>
                  <a:pt x="55" y="125"/>
                </a:cubicBezTo>
                <a:cubicBezTo>
                  <a:pt x="55" y="124"/>
                  <a:pt x="55" y="125"/>
                  <a:pt x="56" y="125"/>
                </a:cubicBezTo>
                <a:cubicBezTo>
                  <a:pt x="56" y="125"/>
                  <a:pt x="56" y="125"/>
                  <a:pt x="56" y="125"/>
                </a:cubicBezTo>
                <a:cubicBezTo>
                  <a:pt x="56" y="125"/>
                  <a:pt x="57" y="125"/>
                  <a:pt x="57" y="125"/>
                </a:cubicBezTo>
                <a:cubicBezTo>
                  <a:pt x="57" y="125"/>
                  <a:pt x="57" y="125"/>
                  <a:pt x="57" y="125"/>
                </a:cubicBezTo>
                <a:cubicBezTo>
                  <a:pt x="57" y="125"/>
                  <a:pt x="57" y="125"/>
                  <a:pt x="57" y="124"/>
                </a:cubicBezTo>
                <a:cubicBezTo>
                  <a:pt x="57" y="125"/>
                  <a:pt x="57" y="124"/>
                  <a:pt x="58" y="124"/>
                </a:cubicBezTo>
                <a:cubicBezTo>
                  <a:pt x="58" y="124"/>
                  <a:pt x="58" y="124"/>
                  <a:pt x="58" y="124"/>
                </a:cubicBezTo>
                <a:cubicBezTo>
                  <a:pt x="58" y="124"/>
                  <a:pt x="58" y="124"/>
                  <a:pt x="58" y="124"/>
                </a:cubicBezTo>
                <a:cubicBezTo>
                  <a:pt x="58" y="124"/>
                  <a:pt x="58" y="124"/>
                  <a:pt x="58" y="124"/>
                </a:cubicBezTo>
                <a:cubicBezTo>
                  <a:pt x="58" y="124"/>
                  <a:pt x="58" y="124"/>
                  <a:pt x="58" y="124"/>
                </a:cubicBezTo>
                <a:cubicBezTo>
                  <a:pt x="58" y="124"/>
                  <a:pt x="58" y="124"/>
                  <a:pt x="58" y="124"/>
                </a:cubicBezTo>
                <a:cubicBezTo>
                  <a:pt x="58" y="124"/>
                  <a:pt x="58" y="124"/>
                  <a:pt x="58" y="124"/>
                </a:cubicBezTo>
                <a:cubicBezTo>
                  <a:pt x="58" y="124"/>
                  <a:pt x="58" y="124"/>
                  <a:pt x="58" y="124"/>
                </a:cubicBezTo>
                <a:cubicBezTo>
                  <a:pt x="58" y="124"/>
                  <a:pt x="58" y="124"/>
                  <a:pt x="58" y="123"/>
                </a:cubicBezTo>
                <a:cubicBezTo>
                  <a:pt x="59" y="123"/>
                  <a:pt x="59" y="124"/>
                  <a:pt x="59" y="124"/>
                </a:cubicBezTo>
                <a:cubicBezTo>
                  <a:pt x="59" y="124"/>
                  <a:pt x="59" y="124"/>
                  <a:pt x="59" y="124"/>
                </a:cubicBezTo>
                <a:cubicBezTo>
                  <a:pt x="59" y="125"/>
                  <a:pt x="60" y="124"/>
                  <a:pt x="60" y="124"/>
                </a:cubicBezTo>
                <a:cubicBezTo>
                  <a:pt x="61" y="124"/>
                  <a:pt x="61" y="124"/>
                  <a:pt x="61" y="125"/>
                </a:cubicBezTo>
                <a:cubicBezTo>
                  <a:pt x="61" y="125"/>
                  <a:pt x="61" y="125"/>
                  <a:pt x="61" y="124"/>
                </a:cubicBezTo>
                <a:cubicBezTo>
                  <a:pt x="61" y="125"/>
                  <a:pt x="61" y="125"/>
                  <a:pt x="61" y="125"/>
                </a:cubicBezTo>
                <a:cubicBezTo>
                  <a:pt x="61" y="125"/>
                  <a:pt x="60" y="125"/>
                  <a:pt x="60" y="124"/>
                </a:cubicBezTo>
                <a:cubicBezTo>
                  <a:pt x="60" y="125"/>
                  <a:pt x="59" y="125"/>
                  <a:pt x="59" y="125"/>
                </a:cubicBezTo>
                <a:cubicBezTo>
                  <a:pt x="59" y="126"/>
                  <a:pt x="60" y="125"/>
                  <a:pt x="61" y="125"/>
                </a:cubicBezTo>
                <a:cubicBezTo>
                  <a:pt x="61" y="125"/>
                  <a:pt x="61" y="125"/>
                  <a:pt x="61" y="125"/>
                </a:cubicBezTo>
                <a:cubicBezTo>
                  <a:pt x="61" y="125"/>
                  <a:pt x="62" y="125"/>
                  <a:pt x="61" y="124"/>
                </a:cubicBezTo>
                <a:cubicBezTo>
                  <a:pt x="61" y="124"/>
                  <a:pt x="61" y="124"/>
                  <a:pt x="61" y="124"/>
                </a:cubicBezTo>
                <a:cubicBezTo>
                  <a:pt x="61" y="124"/>
                  <a:pt x="61" y="124"/>
                  <a:pt x="61" y="124"/>
                </a:cubicBezTo>
                <a:cubicBezTo>
                  <a:pt x="60" y="124"/>
                  <a:pt x="60" y="124"/>
                  <a:pt x="60" y="124"/>
                </a:cubicBezTo>
                <a:cubicBezTo>
                  <a:pt x="60" y="124"/>
                  <a:pt x="60" y="124"/>
                  <a:pt x="59" y="124"/>
                </a:cubicBezTo>
                <a:cubicBezTo>
                  <a:pt x="59" y="124"/>
                  <a:pt x="59" y="124"/>
                  <a:pt x="59" y="124"/>
                </a:cubicBezTo>
                <a:cubicBezTo>
                  <a:pt x="59" y="124"/>
                  <a:pt x="59" y="123"/>
                  <a:pt x="59" y="123"/>
                </a:cubicBezTo>
                <a:cubicBezTo>
                  <a:pt x="59" y="123"/>
                  <a:pt x="59" y="123"/>
                  <a:pt x="59" y="123"/>
                </a:cubicBezTo>
                <a:cubicBezTo>
                  <a:pt x="59" y="123"/>
                  <a:pt x="59" y="123"/>
                  <a:pt x="59" y="123"/>
                </a:cubicBezTo>
                <a:cubicBezTo>
                  <a:pt x="59" y="123"/>
                  <a:pt x="59" y="123"/>
                  <a:pt x="59" y="123"/>
                </a:cubicBezTo>
                <a:cubicBezTo>
                  <a:pt x="60" y="123"/>
                  <a:pt x="60" y="123"/>
                  <a:pt x="61" y="123"/>
                </a:cubicBezTo>
                <a:cubicBezTo>
                  <a:pt x="61" y="123"/>
                  <a:pt x="61" y="123"/>
                  <a:pt x="61" y="123"/>
                </a:cubicBezTo>
                <a:cubicBezTo>
                  <a:pt x="61" y="123"/>
                  <a:pt x="61" y="123"/>
                  <a:pt x="61" y="123"/>
                </a:cubicBezTo>
                <a:cubicBezTo>
                  <a:pt x="62" y="124"/>
                  <a:pt x="62" y="123"/>
                  <a:pt x="62" y="123"/>
                </a:cubicBezTo>
                <a:cubicBezTo>
                  <a:pt x="62" y="123"/>
                  <a:pt x="62" y="123"/>
                  <a:pt x="62" y="123"/>
                </a:cubicBezTo>
                <a:cubicBezTo>
                  <a:pt x="62" y="123"/>
                  <a:pt x="62" y="123"/>
                  <a:pt x="62" y="123"/>
                </a:cubicBezTo>
                <a:cubicBezTo>
                  <a:pt x="62" y="123"/>
                  <a:pt x="62" y="123"/>
                  <a:pt x="62" y="124"/>
                </a:cubicBezTo>
                <a:cubicBezTo>
                  <a:pt x="62" y="124"/>
                  <a:pt x="62" y="124"/>
                  <a:pt x="61" y="124"/>
                </a:cubicBezTo>
                <a:cubicBezTo>
                  <a:pt x="61" y="124"/>
                  <a:pt x="62" y="124"/>
                  <a:pt x="62" y="124"/>
                </a:cubicBezTo>
                <a:cubicBezTo>
                  <a:pt x="62" y="124"/>
                  <a:pt x="62" y="124"/>
                  <a:pt x="62" y="124"/>
                </a:cubicBezTo>
                <a:cubicBezTo>
                  <a:pt x="62" y="124"/>
                  <a:pt x="62" y="125"/>
                  <a:pt x="63" y="125"/>
                </a:cubicBezTo>
                <a:cubicBezTo>
                  <a:pt x="63" y="125"/>
                  <a:pt x="63" y="124"/>
                  <a:pt x="63" y="124"/>
                </a:cubicBezTo>
                <a:cubicBezTo>
                  <a:pt x="64" y="124"/>
                  <a:pt x="65" y="124"/>
                  <a:pt x="65" y="123"/>
                </a:cubicBezTo>
                <a:cubicBezTo>
                  <a:pt x="65" y="123"/>
                  <a:pt x="65" y="123"/>
                  <a:pt x="65" y="123"/>
                </a:cubicBezTo>
                <a:cubicBezTo>
                  <a:pt x="65" y="123"/>
                  <a:pt x="64" y="123"/>
                  <a:pt x="64" y="123"/>
                </a:cubicBezTo>
                <a:cubicBezTo>
                  <a:pt x="64" y="123"/>
                  <a:pt x="65" y="122"/>
                  <a:pt x="65" y="122"/>
                </a:cubicBezTo>
                <a:cubicBezTo>
                  <a:pt x="65" y="122"/>
                  <a:pt x="65" y="123"/>
                  <a:pt x="65" y="123"/>
                </a:cubicBezTo>
                <a:cubicBezTo>
                  <a:pt x="65" y="123"/>
                  <a:pt x="66" y="123"/>
                  <a:pt x="66" y="123"/>
                </a:cubicBezTo>
                <a:cubicBezTo>
                  <a:pt x="66" y="123"/>
                  <a:pt x="66" y="123"/>
                  <a:pt x="66" y="123"/>
                </a:cubicBezTo>
                <a:cubicBezTo>
                  <a:pt x="66" y="123"/>
                  <a:pt x="67" y="123"/>
                  <a:pt x="67" y="123"/>
                </a:cubicBezTo>
                <a:cubicBezTo>
                  <a:pt x="67" y="123"/>
                  <a:pt x="67" y="123"/>
                  <a:pt x="67" y="123"/>
                </a:cubicBezTo>
                <a:cubicBezTo>
                  <a:pt x="67" y="123"/>
                  <a:pt x="67" y="123"/>
                  <a:pt x="67" y="123"/>
                </a:cubicBezTo>
                <a:cubicBezTo>
                  <a:pt x="67" y="123"/>
                  <a:pt x="67" y="123"/>
                  <a:pt x="67" y="123"/>
                </a:cubicBezTo>
                <a:cubicBezTo>
                  <a:pt x="68" y="123"/>
                  <a:pt x="68" y="122"/>
                  <a:pt x="68" y="122"/>
                </a:cubicBezTo>
                <a:cubicBezTo>
                  <a:pt x="68" y="122"/>
                  <a:pt x="68" y="122"/>
                  <a:pt x="68" y="122"/>
                </a:cubicBezTo>
                <a:cubicBezTo>
                  <a:pt x="68" y="122"/>
                  <a:pt x="68" y="122"/>
                  <a:pt x="68" y="122"/>
                </a:cubicBezTo>
                <a:cubicBezTo>
                  <a:pt x="69" y="122"/>
                  <a:pt x="69" y="122"/>
                  <a:pt x="69" y="122"/>
                </a:cubicBezTo>
                <a:cubicBezTo>
                  <a:pt x="69" y="122"/>
                  <a:pt x="69" y="123"/>
                  <a:pt x="69" y="123"/>
                </a:cubicBezTo>
                <a:cubicBezTo>
                  <a:pt x="69" y="123"/>
                  <a:pt x="70" y="123"/>
                  <a:pt x="70" y="122"/>
                </a:cubicBezTo>
                <a:cubicBezTo>
                  <a:pt x="70" y="122"/>
                  <a:pt x="70" y="122"/>
                  <a:pt x="70" y="122"/>
                </a:cubicBezTo>
                <a:cubicBezTo>
                  <a:pt x="70" y="122"/>
                  <a:pt x="70" y="122"/>
                  <a:pt x="70" y="122"/>
                </a:cubicBezTo>
                <a:cubicBezTo>
                  <a:pt x="70" y="122"/>
                  <a:pt x="70" y="122"/>
                  <a:pt x="70" y="122"/>
                </a:cubicBezTo>
                <a:cubicBezTo>
                  <a:pt x="70" y="122"/>
                  <a:pt x="70" y="122"/>
                  <a:pt x="70" y="122"/>
                </a:cubicBezTo>
                <a:cubicBezTo>
                  <a:pt x="70" y="123"/>
                  <a:pt x="71" y="122"/>
                  <a:pt x="71" y="122"/>
                </a:cubicBezTo>
                <a:cubicBezTo>
                  <a:pt x="71" y="122"/>
                  <a:pt x="71" y="122"/>
                  <a:pt x="71" y="121"/>
                </a:cubicBezTo>
                <a:cubicBezTo>
                  <a:pt x="71" y="121"/>
                  <a:pt x="72" y="121"/>
                  <a:pt x="72" y="121"/>
                </a:cubicBezTo>
                <a:cubicBezTo>
                  <a:pt x="72" y="121"/>
                  <a:pt x="72" y="121"/>
                  <a:pt x="72" y="122"/>
                </a:cubicBezTo>
                <a:cubicBezTo>
                  <a:pt x="72" y="122"/>
                  <a:pt x="72" y="122"/>
                  <a:pt x="72" y="122"/>
                </a:cubicBezTo>
                <a:cubicBezTo>
                  <a:pt x="72" y="122"/>
                  <a:pt x="72" y="122"/>
                  <a:pt x="72" y="122"/>
                </a:cubicBezTo>
                <a:cubicBezTo>
                  <a:pt x="72" y="122"/>
                  <a:pt x="72" y="122"/>
                  <a:pt x="72" y="122"/>
                </a:cubicBezTo>
                <a:cubicBezTo>
                  <a:pt x="72" y="122"/>
                  <a:pt x="72" y="122"/>
                  <a:pt x="73" y="121"/>
                </a:cubicBezTo>
                <a:cubicBezTo>
                  <a:pt x="73" y="122"/>
                  <a:pt x="73" y="122"/>
                  <a:pt x="73" y="122"/>
                </a:cubicBezTo>
                <a:cubicBezTo>
                  <a:pt x="73" y="121"/>
                  <a:pt x="73" y="121"/>
                  <a:pt x="73" y="121"/>
                </a:cubicBezTo>
                <a:cubicBezTo>
                  <a:pt x="74" y="121"/>
                  <a:pt x="74" y="121"/>
                  <a:pt x="75" y="121"/>
                </a:cubicBezTo>
                <a:cubicBezTo>
                  <a:pt x="75" y="121"/>
                  <a:pt x="75" y="121"/>
                  <a:pt x="75" y="121"/>
                </a:cubicBezTo>
                <a:cubicBezTo>
                  <a:pt x="75" y="120"/>
                  <a:pt x="75" y="120"/>
                  <a:pt x="75" y="120"/>
                </a:cubicBezTo>
                <a:cubicBezTo>
                  <a:pt x="75" y="120"/>
                  <a:pt x="75" y="120"/>
                  <a:pt x="75" y="120"/>
                </a:cubicBezTo>
                <a:cubicBezTo>
                  <a:pt x="76" y="121"/>
                  <a:pt x="77" y="120"/>
                  <a:pt x="78" y="121"/>
                </a:cubicBezTo>
                <a:cubicBezTo>
                  <a:pt x="77" y="121"/>
                  <a:pt x="77" y="121"/>
                  <a:pt x="76" y="121"/>
                </a:cubicBezTo>
                <a:cubicBezTo>
                  <a:pt x="77" y="122"/>
                  <a:pt x="78" y="121"/>
                  <a:pt x="78" y="121"/>
                </a:cubicBezTo>
                <a:cubicBezTo>
                  <a:pt x="78" y="121"/>
                  <a:pt x="78" y="120"/>
                  <a:pt x="78" y="120"/>
                </a:cubicBezTo>
                <a:cubicBezTo>
                  <a:pt x="78" y="120"/>
                  <a:pt x="78" y="120"/>
                  <a:pt x="78" y="120"/>
                </a:cubicBezTo>
                <a:cubicBezTo>
                  <a:pt x="78" y="120"/>
                  <a:pt x="78" y="120"/>
                  <a:pt x="78" y="120"/>
                </a:cubicBezTo>
                <a:cubicBezTo>
                  <a:pt x="78" y="120"/>
                  <a:pt x="78" y="120"/>
                  <a:pt x="79" y="120"/>
                </a:cubicBezTo>
                <a:cubicBezTo>
                  <a:pt x="79" y="120"/>
                  <a:pt x="79" y="120"/>
                  <a:pt x="79" y="120"/>
                </a:cubicBezTo>
                <a:cubicBezTo>
                  <a:pt x="79" y="120"/>
                  <a:pt x="79" y="120"/>
                  <a:pt x="79" y="120"/>
                </a:cubicBezTo>
                <a:cubicBezTo>
                  <a:pt x="79" y="120"/>
                  <a:pt x="80" y="120"/>
                  <a:pt x="80" y="120"/>
                </a:cubicBezTo>
                <a:cubicBezTo>
                  <a:pt x="80" y="120"/>
                  <a:pt x="80" y="120"/>
                  <a:pt x="80" y="120"/>
                </a:cubicBezTo>
                <a:cubicBezTo>
                  <a:pt x="80" y="120"/>
                  <a:pt x="80" y="120"/>
                  <a:pt x="80" y="120"/>
                </a:cubicBezTo>
                <a:cubicBezTo>
                  <a:pt x="80" y="119"/>
                  <a:pt x="80" y="120"/>
                  <a:pt x="81" y="119"/>
                </a:cubicBezTo>
                <a:cubicBezTo>
                  <a:pt x="81" y="119"/>
                  <a:pt x="81" y="119"/>
                  <a:pt x="81" y="119"/>
                </a:cubicBezTo>
                <a:cubicBezTo>
                  <a:pt x="81" y="119"/>
                  <a:pt x="80" y="120"/>
                  <a:pt x="81" y="120"/>
                </a:cubicBezTo>
                <a:cubicBezTo>
                  <a:pt x="81" y="119"/>
                  <a:pt x="82" y="119"/>
                  <a:pt x="82" y="119"/>
                </a:cubicBezTo>
                <a:cubicBezTo>
                  <a:pt x="82" y="119"/>
                  <a:pt x="82" y="119"/>
                  <a:pt x="82" y="119"/>
                </a:cubicBezTo>
                <a:cubicBezTo>
                  <a:pt x="82" y="119"/>
                  <a:pt x="81" y="119"/>
                  <a:pt x="82" y="120"/>
                </a:cubicBezTo>
                <a:cubicBezTo>
                  <a:pt x="82" y="119"/>
                  <a:pt x="82" y="119"/>
                  <a:pt x="83" y="119"/>
                </a:cubicBezTo>
                <a:cubicBezTo>
                  <a:pt x="83" y="119"/>
                  <a:pt x="82" y="119"/>
                  <a:pt x="83" y="120"/>
                </a:cubicBezTo>
                <a:cubicBezTo>
                  <a:pt x="84" y="120"/>
                  <a:pt x="84" y="119"/>
                  <a:pt x="85" y="118"/>
                </a:cubicBezTo>
                <a:cubicBezTo>
                  <a:pt x="85" y="119"/>
                  <a:pt x="85" y="119"/>
                  <a:pt x="86" y="119"/>
                </a:cubicBezTo>
                <a:cubicBezTo>
                  <a:pt x="86" y="119"/>
                  <a:pt x="86" y="119"/>
                  <a:pt x="86" y="119"/>
                </a:cubicBezTo>
                <a:cubicBezTo>
                  <a:pt x="86" y="119"/>
                  <a:pt x="86" y="119"/>
                  <a:pt x="87" y="119"/>
                </a:cubicBezTo>
                <a:cubicBezTo>
                  <a:pt x="87" y="119"/>
                  <a:pt x="87" y="119"/>
                  <a:pt x="87" y="119"/>
                </a:cubicBezTo>
                <a:cubicBezTo>
                  <a:pt x="87" y="118"/>
                  <a:pt x="87" y="118"/>
                  <a:pt x="87" y="118"/>
                </a:cubicBezTo>
                <a:cubicBezTo>
                  <a:pt x="87" y="118"/>
                  <a:pt x="87" y="119"/>
                  <a:pt x="87" y="119"/>
                </a:cubicBezTo>
                <a:cubicBezTo>
                  <a:pt x="87" y="119"/>
                  <a:pt x="87" y="119"/>
                  <a:pt x="87" y="119"/>
                </a:cubicBezTo>
                <a:cubicBezTo>
                  <a:pt x="87" y="119"/>
                  <a:pt x="87" y="119"/>
                  <a:pt x="87" y="119"/>
                </a:cubicBezTo>
                <a:cubicBezTo>
                  <a:pt x="86" y="119"/>
                  <a:pt x="86" y="120"/>
                  <a:pt x="85" y="120"/>
                </a:cubicBezTo>
                <a:cubicBezTo>
                  <a:pt x="85" y="120"/>
                  <a:pt x="85" y="120"/>
                  <a:pt x="85" y="120"/>
                </a:cubicBezTo>
                <a:cubicBezTo>
                  <a:pt x="85" y="119"/>
                  <a:pt x="84" y="119"/>
                  <a:pt x="85" y="120"/>
                </a:cubicBezTo>
                <a:cubicBezTo>
                  <a:pt x="85" y="120"/>
                  <a:pt x="85" y="120"/>
                  <a:pt x="85" y="120"/>
                </a:cubicBezTo>
                <a:cubicBezTo>
                  <a:pt x="86" y="120"/>
                  <a:pt x="86" y="120"/>
                  <a:pt x="87" y="120"/>
                </a:cubicBezTo>
                <a:cubicBezTo>
                  <a:pt x="87" y="120"/>
                  <a:pt x="86" y="120"/>
                  <a:pt x="87" y="120"/>
                </a:cubicBezTo>
                <a:cubicBezTo>
                  <a:pt x="87" y="120"/>
                  <a:pt x="87" y="120"/>
                  <a:pt x="86" y="120"/>
                </a:cubicBezTo>
                <a:cubicBezTo>
                  <a:pt x="86" y="120"/>
                  <a:pt x="86" y="121"/>
                  <a:pt x="85" y="121"/>
                </a:cubicBezTo>
                <a:cubicBezTo>
                  <a:pt x="85" y="121"/>
                  <a:pt x="85" y="121"/>
                  <a:pt x="85" y="121"/>
                </a:cubicBezTo>
                <a:cubicBezTo>
                  <a:pt x="85" y="121"/>
                  <a:pt x="85" y="121"/>
                  <a:pt x="85" y="121"/>
                </a:cubicBezTo>
                <a:cubicBezTo>
                  <a:pt x="85" y="121"/>
                  <a:pt x="85" y="121"/>
                  <a:pt x="85" y="121"/>
                </a:cubicBezTo>
                <a:cubicBezTo>
                  <a:pt x="85" y="121"/>
                  <a:pt x="85" y="121"/>
                  <a:pt x="84" y="121"/>
                </a:cubicBezTo>
                <a:cubicBezTo>
                  <a:pt x="84" y="121"/>
                  <a:pt x="84" y="121"/>
                  <a:pt x="84" y="121"/>
                </a:cubicBezTo>
                <a:cubicBezTo>
                  <a:pt x="84" y="121"/>
                  <a:pt x="84" y="122"/>
                  <a:pt x="84" y="122"/>
                </a:cubicBezTo>
                <a:cubicBezTo>
                  <a:pt x="84" y="122"/>
                  <a:pt x="84" y="121"/>
                  <a:pt x="83" y="121"/>
                </a:cubicBezTo>
                <a:cubicBezTo>
                  <a:pt x="83" y="121"/>
                  <a:pt x="83" y="122"/>
                  <a:pt x="83" y="122"/>
                </a:cubicBezTo>
                <a:cubicBezTo>
                  <a:pt x="83" y="122"/>
                  <a:pt x="83" y="122"/>
                  <a:pt x="83" y="121"/>
                </a:cubicBezTo>
                <a:cubicBezTo>
                  <a:pt x="83" y="121"/>
                  <a:pt x="83" y="122"/>
                  <a:pt x="83" y="122"/>
                </a:cubicBezTo>
                <a:cubicBezTo>
                  <a:pt x="83" y="122"/>
                  <a:pt x="82" y="122"/>
                  <a:pt x="82" y="122"/>
                </a:cubicBezTo>
                <a:cubicBezTo>
                  <a:pt x="82" y="122"/>
                  <a:pt x="82" y="122"/>
                  <a:pt x="82" y="122"/>
                </a:cubicBezTo>
                <a:cubicBezTo>
                  <a:pt x="82" y="122"/>
                  <a:pt x="82" y="121"/>
                  <a:pt x="81" y="121"/>
                </a:cubicBezTo>
                <a:cubicBezTo>
                  <a:pt x="81" y="122"/>
                  <a:pt x="81" y="122"/>
                  <a:pt x="81" y="122"/>
                </a:cubicBezTo>
                <a:cubicBezTo>
                  <a:pt x="81" y="121"/>
                  <a:pt x="81" y="121"/>
                  <a:pt x="81" y="122"/>
                </a:cubicBezTo>
                <a:cubicBezTo>
                  <a:pt x="81" y="122"/>
                  <a:pt x="81" y="122"/>
                  <a:pt x="81" y="122"/>
                </a:cubicBezTo>
                <a:cubicBezTo>
                  <a:pt x="81" y="122"/>
                  <a:pt x="80" y="122"/>
                  <a:pt x="80" y="122"/>
                </a:cubicBezTo>
                <a:cubicBezTo>
                  <a:pt x="80" y="123"/>
                  <a:pt x="79" y="123"/>
                  <a:pt x="79" y="123"/>
                </a:cubicBezTo>
                <a:cubicBezTo>
                  <a:pt x="79" y="122"/>
                  <a:pt x="79" y="122"/>
                  <a:pt x="79" y="122"/>
                </a:cubicBezTo>
                <a:cubicBezTo>
                  <a:pt x="79" y="122"/>
                  <a:pt x="79" y="122"/>
                  <a:pt x="79" y="122"/>
                </a:cubicBezTo>
                <a:cubicBezTo>
                  <a:pt x="79" y="122"/>
                  <a:pt x="79" y="122"/>
                  <a:pt x="79" y="122"/>
                </a:cubicBezTo>
                <a:cubicBezTo>
                  <a:pt x="79" y="122"/>
                  <a:pt x="80" y="121"/>
                  <a:pt x="79" y="121"/>
                </a:cubicBezTo>
                <a:cubicBezTo>
                  <a:pt x="79" y="121"/>
                  <a:pt x="79" y="121"/>
                  <a:pt x="79" y="121"/>
                </a:cubicBezTo>
                <a:cubicBezTo>
                  <a:pt x="79" y="121"/>
                  <a:pt x="79" y="121"/>
                  <a:pt x="79" y="121"/>
                </a:cubicBezTo>
                <a:cubicBezTo>
                  <a:pt x="79" y="121"/>
                  <a:pt x="79" y="121"/>
                  <a:pt x="79" y="121"/>
                </a:cubicBezTo>
                <a:cubicBezTo>
                  <a:pt x="79" y="121"/>
                  <a:pt x="79" y="121"/>
                  <a:pt x="79" y="121"/>
                </a:cubicBezTo>
                <a:cubicBezTo>
                  <a:pt x="79" y="121"/>
                  <a:pt x="79" y="121"/>
                  <a:pt x="79" y="121"/>
                </a:cubicBezTo>
                <a:cubicBezTo>
                  <a:pt x="79" y="121"/>
                  <a:pt x="79" y="121"/>
                  <a:pt x="79" y="122"/>
                </a:cubicBezTo>
                <a:cubicBezTo>
                  <a:pt x="78" y="122"/>
                  <a:pt x="78" y="123"/>
                  <a:pt x="78" y="123"/>
                </a:cubicBezTo>
                <a:cubicBezTo>
                  <a:pt x="78" y="123"/>
                  <a:pt x="78" y="123"/>
                  <a:pt x="78" y="123"/>
                </a:cubicBezTo>
                <a:cubicBezTo>
                  <a:pt x="78" y="123"/>
                  <a:pt x="78" y="123"/>
                  <a:pt x="78" y="122"/>
                </a:cubicBezTo>
                <a:cubicBezTo>
                  <a:pt x="78" y="123"/>
                  <a:pt x="77" y="123"/>
                  <a:pt x="77" y="123"/>
                </a:cubicBezTo>
                <a:cubicBezTo>
                  <a:pt x="76" y="123"/>
                  <a:pt x="77" y="123"/>
                  <a:pt x="76" y="122"/>
                </a:cubicBezTo>
                <a:cubicBezTo>
                  <a:pt x="75" y="122"/>
                  <a:pt x="74" y="123"/>
                  <a:pt x="74" y="124"/>
                </a:cubicBezTo>
                <a:cubicBezTo>
                  <a:pt x="74" y="124"/>
                  <a:pt x="73" y="124"/>
                  <a:pt x="74" y="123"/>
                </a:cubicBezTo>
                <a:cubicBezTo>
                  <a:pt x="74" y="123"/>
                  <a:pt x="74" y="124"/>
                  <a:pt x="74" y="123"/>
                </a:cubicBezTo>
                <a:cubicBezTo>
                  <a:pt x="73" y="123"/>
                  <a:pt x="73" y="123"/>
                  <a:pt x="72" y="123"/>
                </a:cubicBezTo>
                <a:cubicBezTo>
                  <a:pt x="71" y="124"/>
                  <a:pt x="71" y="124"/>
                  <a:pt x="71" y="124"/>
                </a:cubicBezTo>
                <a:cubicBezTo>
                  <a:pt x="71" y="124"/>
                  <a:pt x="71" y="124"/>
                  <a:pt x="70" y="124"/>
                </a:cubicBezTo>
                <a:cubicBezTo>
                  <a:pt x="70" y="125"/>
                  <a:pt x="71" y="124"/>
                  <a:pt x="71" y="125"/>
                </a:cubicBezTo>
                <a:cubicBezTo>
                  <a:pt x="71" y="125"/>
                  <a:pt x="70" y="124"/>
                  <a:pt x="70" y="125"/>
                </a:cubicBezTo>
                <a:cubicBezTo>
                  <a:pt x="69" y="125"/>
                  <a:pt x="70" y="124"/>
                  <a:pt x="69" y="124"/>
                </a:cubicBezTo>
                <a:cubicBezTo>
                  <a:pt x="69" y="124"/>
                  <a:pt x="69" y="124"/>
                  <a:pt x="69" y="124"/>
                </a:cubicBezTo>
                <a:cubicBezTo>
                  <a:pt x="68" y="125"/>
                  <a:pt x="67" y="124"/>
                  <a:pt x="66" y="125"/>
                </a:cubicBezTo>
                <a:cubicBezTo>
                  <a:pt x="66" y="125"/>
                  <a:pt x="66" y="125"/>
                  <a:pt x="67" y="125"/>
                </a:cubicBezTo>
                <a:cubicBezTo>
                  <a:pt x="67" y="125"/>
                  <a:pt x="66" y="126"/>
                  <a:pt x="67" y="126"/>
                </a:cubicBezTo>
                <a:cubicBezTo>
                  <a:pt x="67" y="125"/>
                  <a:pt x="67" y="125"/>
                  <a:pt x="67" y="126"/>
                </a:cubicBezTo>
                <a:cubicBezTo>
                  <a:pt x="67" y="126"/>
                  <a:pt x="67" y="127"/>
                  <a:pt x="66" y="127"/>
                </a:cubicBezTo>
                <a:cubicBezTo>
                  <a:pt x="66" y="126"/>
                  <a:pt x="67" y="126"/>
                  <a:pt x="66" y="126"/>
                </a:cubicBezTo>
                <a:cubicBezTo>
                  <a:pt x="66" y="125"/>
                  <a:pt x="66" y="126"/>
                  <a:pt x="66" y="126"/>
                </a:cubicBezTo>
                <a:cubicBezTo>
                  <a:pt x="65" y="126"/>
                  <a:pt x="66" y="127"/>
                  <a:pt x="65" y="127"/>
                </a:cubicBezTo>
                <a:cubicBezTo>
                  <a:pt x="65" y="127"/>
                  <a:pt x="65" y="127"/>
                  <a:pt x="65" y="126"/>
                </a:cubicBezTo>
                <a:cubicBezTo>
                  <a:pt x="64" y="126"/>
                  <a:pt x="65" y="127"/>
                  <a:pt x="64" y="127"/>
                </a:cubicBezTo>
                <a:cubicBezTo>
                  <a:pt x="64" y="127"/>
                  <a:pt x="64" y="126"/>
                  <a:pt x="64" y="126"/>
                </a:cubicBezTo>
                <a:cubicBezTo>
                  <a:pt x="63" y="126"/>
                  <a:pt x="64" y="127"/>
                  <a:pt x="63" y="127"/>
                </a:cubicBezTo>
                <a:cubicBezTo>
                  <a:pt x="63" y="127"/>
                  <a:pt x="63" y="127"/>
                  <a:pt x="63" y="127"/>
                </a:cubicBezTo>
                <a:cubicBezTo>
                  <a:pt x="63" y="127"/>
                  <a:pt x="63" y="126"/>
                  <a:pt x="63" y="126"/>
                </a:cubicBezTo>
                <a:cubicBezTo>
                  <a:pt x="62" y="126"/>
                  <a:pt x="62" y="126"/>
                  <a:pt x="62" y="125"/>
                </a:cubicBezTo>
                <a:cubicBezTo>
                  <a:pt x="60" y="125"/>
                  <a:pt x="59" y="126"/>
                  <a:pt x="58" y="127"/>
                </a:cubicBezTo>
                <a:cubicBezTo>
                  <a:pt x="59" y="126"/>
                  <a:pt x="57" y="126"/>
                  <a:pt x="56" y="126"/>
                </a:cubicBezTo>
                <a:cubicBezTo>
                  <a:pt x="56" y="126"/>
                  <a:pt x="56" y="126"/>
                  <a:pt x="56" y="126"/>
                </a:cubicBezTo>
                <a:cubicBezTo>
                  <a:pt x="56" y="126"/>
                  <a:pt x="56" y="126"/>
                  <a:pt x="56" y="126"/>
                </a:cubicBezTo>
                <a:cubicBezTo>
                  <a:pt x="56" y="126"/>
                  <a:pt x="56" y="127"/>
                  <a:pt x="55" y="126"/>
                </a:cubicBezTo>
                <a:cubicBezTo>
                  <a:pt x="55" y="126"/>
                  <a:pt x="57" y="126"/>
                  <a:pt x="57" y="125"/>
                </a:cubicBezTo>
                <a:cubicBezTo>
                  <a:pt x="56" y="125"/>
                  <a:pt x="55" y="127"/>
                  <a:pt x="54" y="126"/>
                </a:cubicBezTo>
                <a:cubicBezTo>
                  <a:pt x="54" y="126"/>
                  <a:pt x="54" y="126"/>
                  <a:pt x="55" y="126"/>
                </a:cubicBezTo>
                <a:cubicBezTo>
                  <a:pt x="54" y="127"/>
                  <a:pt x="54" y="127"/>
                  <a:pt x="54" y="127"/>
                </a:cubicBezTo>
                <a:cubicBezTo>
                  <a:pt x="52" y="126"/>
                  <a:pt x="52" y="128"/>
                  <a:pt x="51" y="127"/>
                </a:cubicBezTo>
                <a:cubicBezTo>
                  <a:pt x="50" y="128"/>
                  <a:pt x="49" y="127"/>
                  <a:pt x="48" y="129"/>
                </a:cubicBezTo>
                <a:cubicBezTo>
                  <a:pt x="49" y="129"/>
                  <a:pt x="48" y="129"/>
                  <a:pt x="49" y="129"/>
                </a:cubicBezTo>
                <a:cubicBezTo>
                  <a:pt x="48" y="130"/>
                  <a:pt x="47" y="129"/>
                  <a:pt x="47" y="128"/>
                </a:cubicBezTo>
                <a:cubicBezTo>
                  <a:pt x="46" y="128"/>
                  <a:pt x="47" y="129"/>
                  <a:pt x="47" y="129"/>
                </a:cubicBezTo>
                <a:cubicBezTo>
                  <a:pt x="46" y="130"/>
                  <a:pt x="46" y="130"/>
                  <a:pt x="45" y="130"/>
                </a:cubicBezTo>
                <a:cubicBezTo>
                  <a:pt x="45" y="129"/>
                  <a:pt x="46" y="129"/>
                  <a:pt x="46" y="129"/>
                </a:cubicBezTo>
                <a:cubicBezTo>
                  <a:pt x="45" y="129"/>
                  <a:pt x="44" y="129"/>
                  <a:pt x="43" y="129"/>
                </a:cubicBezTo>
                <a:cubicBezTo>
                  <a:pt x="43" y="129"/>
                  <a:pt x="43" y="128"/>
                  <a:pt x="43" y="129"/>
                </a:cubicBezTo>
                <a:cubicBezTo>
                  <a:pt x="43" y="128"/>
                  <a:pt x="43" y="129"/>
                  <a:pt x="43" y="129"/>
                </a:cubicBezTo>
                <a:cubicBezTo>
                  <a:pt x="42" y="129"/>
                  <a:pt x="43" y="129"/>
                  <a:pt x="43" y="129"/>
                </a:cubicBezTo>
                <a:cubicBezTo>
                  <a:pt x="42" y="130"/>
                  <a:pt x="40" y="129"/>
                  <a:pt x="39" y="130"/>
                </a:cubicBezTo>
                <a:cubicBezTo>
                  <a:pt x="38" y="129"/>
                  <a:pt x="38" y="129"/>
                  <a:pt x="38" y="129"/>
                </a:cubicBezTo>
                <a:cubicBezTo>
                  <a:pt x="38" y="130"/>
                  <a:pt x="37" y="129"/>
                  <a:pt x="37" y="130"/>
                </a:cubicBezTo>
                <a:cubicBezTo>
                  <a:pt x="36" y="129"/>
                  <a:pt x="35" y="130"/>
                  <a:pt x="34" y="129"/>
                </a:cubicBezTo>
                <a:cubicBezTo>
                  <a:pt x="33" y="130"/>
                  <a:pt x="32" y="130"/>
                  <a:pt x="30" y="130"/>
                </a:cubicBezTo>
                <a:cubicBezTo>
                  <a:pt x="31" y="129"/>
                  <a:pt x="31" y="129"/>
                  <a:pt x="31" y="128"/>
                </a:cubicBezTo>
                <a:cubicBezTo>
                  <a:pt x="30" y="129"/>
                  <a:pt x="29" y="130"/>
                  <a:pt x="28" y="129"/>
                </a:cubicBezTo>
                <a:cubicBezTo>
                  <a:pt x="28" y="129"/>
                  <a:pt x="28" y="129"/>
                  <a:pt x="27" y="128"/>
                </a:cubicBezTo>
                <a:cubicBezTo>
                  <a:pt x="27" y="129"/>
                  <a:pt x="27" y="129"/>
                  <a:pt x="27" y="129"/>
                </a:cubicBezTo>
                <a:cubicBezTo>
                  <a:pt x="28" y="129"/>
                  <a:pt x="28" y="129"/>
                  <a:pt x="28" y="130"/>
                </a:cubicBezTo>
                <a:cubicBezTo>
                  <a:pt x="28" y="130"/>
                  <a:pt x="28" y="130"/>
                  <a:pt x="28" y="129"/>
                </a:cubicBezTo>
                <a:cubicBezTo>
                  <a:pt x="28" y="131"/>
                  <a:pt x="28" y="131"/>
                  <a:pt x="28" y="132"/>
                </a:cubicBezTo>
                <a:cubicBezTo>
                  <a:pt x="28" y="132"/>
                  <a:pt x="27" y="132"/>
                  <a:pt x="26" y="132"/>
                </a:cubicBezTo>
                <a:cubicBezTo>
                  <a:pt x="26" y="132"/>
                  <a:pt x="27" y="133"/>
                  <a:pt x="27" y="133"/>
                </a:cubicBezTo>
                <a:cubicBezTo>
                  <a:pt x="26" y="133"/>
                  <a:pt x="26" y="133"/>
                  <a:pt x="27" y="133"/>
                </a:cubicBezTo>
                <a:cubicBezTo>
                  <a:pt x="27" y="133"/>
                  <a:pt x="27" y="133"/>
                  <a:pt x="27" y="133"/>
                </a:cubicBezTo>
                <a:cubicBezTo>
                  <a:pt x="26" y="133"/>
                  <a:pt x="26" y="133"/>
                  <a:pt x="26" y="133"/>
                </a:cubicBezTo>
                <a:cubicBezTo>
                  <a:pt x="26" y="133"/>
                  <a:pt x="26" y="133"/>
                  <a:pt x="26" y="133"/>
                </a:cubicBezTo>
                <a:cubicBezTo>
                  <a:pt x="26" y="133"/>
                  <a:pt x="26" y="133"/>
                  <a:pt x="26" y="133"/>
                </a:cubicBezTo>
                <a:cubicBezTo>
                  <a:pt x="26" y="134"/>
                  <a:pt x="26" y="134"/>
                  <a:pt x="26" y="135"/>
                </a:cubicBezTo>
                <a:cubicBezTo>
                  <a:pt x="26" y="134"/>
                  <a:pt x="25" y="134"/>
                  <a:pt x="25" y="134"/>
                </a:cubicBezTo>
                <a:cubicBezTo>
                  <a:pt x="24" y="134"/>
                  <a:pt x="24" y="134"/>
                  <a:pt x="24" y="135"/>
                </a:cubicBezTo>
                <a:cubicBezTo>
                  <a:pt x="24" y="135"/>
                  <a:pt x="24" y="135"/>
                  <a:pt x="24" y="135"/>
                </a:cubicBezTo>
                <a:cubicBezTo>
                  <a:pt x="24" y="135"/>
                  <a:pt x="24" y="134"/>
                  <a:pt x="24" y="134"/>
                </a:cubicBezTo>
                <a:cubicBezTo>
                  <a:pt x="24" y="134"/>
                  <a:pt x="24" y="134"/>
                  <a:pt x="24" y="134"/>
                </a:cubicBezTo>
                <a:cubicBezTo>
                  <a:pt x="24" y="134"/>
                  <a:pt x="24" y="134"/>
                  <a:pt x="24" y="134"/>
                </a:cubicBezTo>
                <a:cubicBezTo>
                  <a:pt x="23" y="134"/>
                  <a:pt x="23" y="134"/>
                  <a:pt x="24" y="133"/>
                </a:cubicBezTo>
                <a:cubicBezTo>
                  <a:pt x="23" y="133"/>
                  <a:pt x="23" y="133"/>
                  <a:pt x="22" y="134"/>
                </a:cubicBezTo>
                <a:cubicBezTo>
                  <a:pt x="22" y="134"/>
                  <a:pt x="22" y="133"/>
                  <a:pt x="22" y="133"/>
                </a:cubicBezTo>
                <a:cubicBezTo>
                  <a:pt x="22" y="133"/>
                  <a:pt x="22" y="134"/>
                  <a:pt x="21" y="134"/>
                </a:cubicBezTo>
                <a:cubicBezTo>
                  <a:pt x="21" y="134"/>
                  <a:pt x="21" y="134"/>
                  <a:pt x="21" y="135"/>
                </a:cubicBezTo>
                <a:cubicBezTo>
                  <a:pt x="21" y="135"/>
                  <a:pt x="21" y="135"/>
                  <a:pt x="21" y="135"/>
                </a:cubicBezTo>
                <a:cubicBezTo>
                  <a:pt x="20" y="135"/>
                  <a:pt x="19" y="135"/>
                  <a:pt x="17" y="136"/>
                </a:cubicBezTo>
                <a:cubicBezTo>
                  <a:pt x="17" y="136"/>
                  <a:pt x="17" y="136"/>
                  <a:pt x="17" y="137"/>
                </a:cubicBezTo>
                <a:cubicBezTo>
                  <a:pt x="17" y="137"/>
                  <a:pt x="17" y="137"/>
                  <a:pt x="16" y="136"/>
                </a:cubicBezTo>
                <a:cubicBezTo>
                  <a:pt x="16" y="136"/>
                  <a:pt x="16" y="136"/>
                  <a:pt x="16" y="136"/>
                </a:cubicBezTo>
                <a:cubicBezTo>
                  <a:pt x="16" y="136"/>
                  <a:pt x="16" y="136"/>
                  <a:pt x="16" y="136"/>
                </a:cubicBezTo>
                <a:cubicBezTo>
                  <a:pt x="16" y="136"/>
                  <a:pt x="16" y="136"/>
                  <a:pt x="16" y="136"/>
                </a:cubicBezTo>
                <a:cubicBezTo>
                  <a:pt x="16" y="136"/>
                  <a:pt x="16" y="136"/>
                  <a:pt x="16" y="137"/>
                </a:cubicBezTo>
                <a:cubicBezTo>
                  <a:pt x="15" y="137"/>
                  <a:pt x="15" y="137"/>
                  <a:pt x="15" y="137"/>
                </a:cubicBezTo>
                <a:cubicBezTo>
                  <a:pt x="16" y="137"/>
                  <a:pt x="16" y="138"/>
                  <a:pt x="16" y="138"/>
                </a:cubicBezTo>
                <a:cubicBezTo>
                  <a:pt x="16" y="138"/>
                  <a:pt x="16" y="138"/>
                  <a:pt x="16" y="138"/>
                </a:cubicBezTo>
                <a:cubicBezTo>
                  <a:pt x="16" y="138"/>
                  <a:pt x="16" y="138"/>
                  <a:pt x="16" y="137"/>
                </a:cubicBezTo>
                <a:cubicBezTo>
                  <a:pt x="16" y="138"/>
                  <a:pt x="16" y="138"/>
                  <a:pt x="17" y="138"/>
                </a:cubicBezTo>
                <a:cubicBezTo>
                  <a:pt x="17" y="137"/>
                  <a:pt x="16" y="137"/>
                  <a:pt x="16" y="137"/>
                </a:cubicBezTo>
                <a:cubicBezTo>
                  <a:pt x="16" y="137"/>
                  <a:pt x="16" y="137"/>
                  <a:pt x="17" y="137"/>
                </a:cubicBezTo>
                <a:cubicBezTo>
                  <a:pt x="17" y="137"/>
                  <a:pt x="17" y="137"/>
                  <a:pt x="17" y="138"/>
                </a:cubicBezTo>
                <a:cubicBezTo>
                  <a:pt x="17" y="138"/>
                  <a:pt x="17" y="138"/>
                  <a:pt x="17" y="138"/>
                </a:cubicBezTo>
                <a:cubicBezTo>
                  <a:pt x="17" y="138"/>
                  <a:pt x="18" y="138"/>
                  <a:pt x="19" y="138"/>
                </a:cubicBezTo>
                <a:cubicBezTo>
                  <a:pt x="18" y="138"/>
                  <a:pt x="18" y="138"/>
                  <a:pt x="18" y="138"/>
                </a:cubicBezTo>
                <a:cubicBezTo>
                  <a:pt x="18" y="138"/>
                  <a:pt x="18" y="138"/>
                  <a:pt x="17" y="138"/>
                </a:cubicBezTo>
                <a:cubicBezTo>
                  <a:pt x="17" y="138"/>
                  <a:pt x="17" y="138"/>
                  <a:pt x="17" y="138"/>
                </a:cubicBezTo>
                <a:cubicBezTo>
                  <a:pt x="17" y="139"/>
                  <a:pt x="17" y="139"/>
                  <a:pt x="17" y="139"/>
                </a:cubicBezTo>
                <a:cubicBezTo>
                  <a:pt x="17" y="139"/>
                  <a:pt x="17" y="139"/>
                  <a:pt x="17" y="139"/>
                </a:cubicBezTo>
                <a:cubicBezTo>
                  <a:pt x="17" y="139"/>
                  <a:pt x="17" y="139"/>
                  <a:pt x="17" y="139"/>
                </a:cubicBezTo>
                <a:cubicBezTo>
                  <a:pt x="17" y="139"/>
                  <a:pt x="17" y="139"/>
                  <a:pt x="17" y="139"/>
                </a:cubicBezTo>
                <a:cubicBezTo>
                  <a:pt x="17" y="139"/>
                  <a:pt x="17" y="138"/>
                  <a:pt x="17" y="138"/>
                </a:cubicBezTo>
                <a:cubicBezTo>
                  <a:pt x="17" y="138"/>
                  <a:pt x="16" y="138"/>
                  <a:pt x="16" y="139"/>
                </a:cubicBezTo>
                <a:cubicBezTo>
                  <a:pt x="16" y="139"/>
                  <a:pt x="16" y="138"/>
                  <a:pt x="16" y="138"/>
                </a:cubicBezTo>
                <a:cubicBezTo>
                  <a:pt x="16" y="138"/>
                  <a:pt x="16" y="138"/>
                  <a:pt x="15" y="138"/>
                </a:cubicBezTo>
                <a:cubicBezTo>
                  <a:pt x="15" y="139"/>
                  <a:pt x="14" y="139"/>
                  <a:pt x="15" y="139"/>
                </a:cubicBezTo>
                <a:cubicBezTo>
                  <a:pt x="14" y="139"/>
                  <a:pt x="14" y="138"/>
                  <a:pt x="14" y="138"/>
                </a:cubicBezTo>
                <a:cubicBezTo>
                  <a:pt x="13" y="139"/>
                  <a:pt x="13" y="139"/>
                  <a:pt x="12" y="138"/>
                </a:cubicBezTo>
                <a:cubicBezTo>
                  <a:pt x="12" y="138"/>
                  <a:pt x="12" y="138"/>
                  <a:pt x="12" y="138"/>
                </a:cubicBezTo>
                <a:cubicBezTo>
                  <a:pt x="12" y="138"/>
                  <a:pt x="12" y="138"/>
                  <a:pt x="11" y="138"/>
                </a:cubicBezTo>
                <a:cubicBezTo>
                  <a:pt x="11" y="138"/>
                  <a:pt x="12" y="138"/>
                  <a:pt x="12" y="138"/>
                </a:cubicBezTo>
                <a:cubicBezTo>
                  <a:pt x="11" y="139"/>
                  <a:pt x="11" y="138"/>
                  <a:pt x="10" y="139"/>
                </a:cubicBezTo>
                <a:cubicBezTo>
                  <a:pt x="10" y="138"/>
                  <a:pt x="11" y="138"/>
                  <a:pt x="11" y="138"/>
                </a:cubicBezTo>
                <a:cubicBezTo>
                  <a:pt x="10" y="138"/>
                  <a:pt x="9" y="138"/>
                  <a:pt x="8" y="138"/>
                </a:cubicBezTo>
                <a:cubicBezTo>
                  <a:pt x="8" y="139"/>
                  <a:pt x="8" y="139"/>
                  <a:pt x="8" y="140"/>
                </a:cubicBezTo>
                <a:cubicBezTo>
                  <a:pt x="8" y="140"/>
                  <a:pt x="7" y="140"/>
                  <a:pt x="8" y="141"/>
                </a:cubicBezTo>
                <a:cubicBezTo>
                  <a:pt x="7" y="141"/>
                  <a:pt x="8" y="140"/>
                  <a:pt x="7" y="140"/>
                </a:cubicBezTo>
                <a:cubicBezTo>
                  <a:pt x="7" y="140"/>
                  <a:pt x="6" y="141"/>
                  <a:pt x="6" y="140"/>
                </a:cubicBezTo>
                <a:cubicBezTo>
                  <a:pt x="6" y="141"/>
                  <a:pt x="6" y="141"/>
                  <a:pt x="5" y="141"/>
                </a:cubicBezTo>
                <a:cubicBezTo>
                  <a:pt x="5" y="141"/>
                  <a:pt x="6" y="140"/>
                  <a:pt x="6" y="140"/>
                </a:cubicBezTo>
                <a:cubicBezTo>
                  <a:pt x="6" y="139"/>
                  <a:pt x="6" y="140"/>
                  <a:pt x="6" y="139"/>
                </a:cubicBezTo>
                <a:cubicBezTo>
                  <a:pt x="6" y="139"/>
                  <a:pt x="5" y="139"/>
                  <a:pt x="5" y="140"/>
                </a:cubicBezTo>
                <a:cubicBezTo>
                  <a:pt x="4" y="140"/>
                  <a:pt x="4" y="139"/>
                  <a:pt x="4" y="139"/>
                </a:cubicBezTo>
                <a:cubicBezTo>
                  <a:pt x="4" y="140"/>
                  <a:pt x="3" y="141"/>
                  <a:pt x="2" y="140"/>
                </a:cubicBezTo>
                <a:cubicBezTo>
                  <a:pt x="2" y="140"/>
                  <a:pt x="2" y="141"/>
                  <a:pt x="2" y="141"/>
                </a:cubicBezTo>
                <a:cubicBezTo>
                  <a:pt x="2" y="141"/>
                  <a:pt x="1" y="141"/>
                  <a:pt x="1" y="141"/>
                </a:cubicBezTo>
                <a:cubicBezTo>
                  <a:pt x="1" y="141"/>
                  <a:pt x="0" y="141"/>
                  <a:pt x="0" y="142"/>
                </a:cubicBezTo>
                <a:cubicBezTo>
                  <a:pt x="0" y="141"/>
                  <a:pt x="1" y="142"/>
                  <a:pt x="2" y="141"/>
                </a:cubicBezTo>
                <a:cubicBezTo>
                  <a:pt x="2" y="141"/>
                  <a:pt x="2" y="142"/>
                  <a:pt x="2" y="142"/>
                </a:cubicBezTo>
                <a:cubicBezTo>
                  <a:pt x="2" y="142"/>
                  <a:pt x="2" y="142"/>
                  <a:pt x="2" y="142"/>
                </a:cubicBezTo>
                <a:cubicBezTo>
                  <a:pt x="2" y="142"/>
                  <a:pt x="2" y="142"/>
                  <a:pt x="2" y="142"/>
                </a:cubicBezTo>
                <a:cubicBezTo>
                  <a:pt x="2" y="142"/>
                  <a:pt x="2" y="142"/>
                  <a:pt x="3" y="142"/>
                </a:cubicBezTo>
                <a:cubicBezTo>
                  <a:pt x="2" y="143"/>
                  <a:pt x="2" y="143"/>
                  <a:pt x="2" y="143"/>
                </a:cubicBezTo>
                <a:cubicBezTo>
                  <a:pt x="2" y="143"/>
                  <a:pt x="2" y="142"/>
                  <a:pt x="2" y="142"/>
                </a:cubicBezTo>
                <a:cubicBezTo>
                  <a:pt x="1" y="142"/>
                  <a:pt x="1" y="143"/>
                  <a:pt x="0" y="143"/>
                </a:cubicBezTo>
                <a:cubicBezTo>
                  <a:pt x="1" y="143"/>
                  <a:pt x="1" y="143"/>
                  <a:pt x="2" y="143"/>
                </a:cubicBezTo>
                <a:cubicBezTo>
                  <a:pt x="2" y="143"/>
                  <a:pt x="2" y="143"/>
                  <a:pt x="2" y="144"/>
                </a:cubicBezTo>
                <a:cubicBezTo>
                  <a:pt x="3" y="143"/>
                  <a:pt x="3" y="143"/>
                  <a:pt x="3" y="143"/>
                </a:cubicBezTo>
                <a:cubicBezTo>
                  <a:pt x="3" y="143"/>
                  <a:pt x="4" y="143"/>
                  <a:pt x="4" y="142"/>
                </a:cubicBezTo>
                <a:cubicBezTo>
                  <a:pt x="3" y="142"/>
                  <a:pt x="3" y="143"/>
                  <a:pt x="3" y="142"/>
                </a:cubicBezTo>
                <a:cubicBezTo>
                  <a:pt x="3" y="142"/>
                  <a:pt x="4" y="142"/>
                  <a:pt x="4" y="142"/>
                </a:cubicBezTo>
                <a:cubicBezTo>
                  <a:pt x="4" y="142"/>
                  <a:pt x="4" y="143"/>
                  <a:pt x="4" y="143"/>
                </a:cubicBezTo>
                <a:cubicBezTo>
                  <a:pt x="4" y="142"/>
                  <a:pt x="5" y="142"/>
                  <a:pt x="5" y="142"/>
                </a:cubicBezTo>
                <a:cubicBezTo>
                  <a:pt x="5" y="142"/>
                  <a:pt x="6" y="143"/>
                  <a:pt x="5" y="143"/>
                </a:cubicBezTo>
                <a:cubicBezTo>
                  <a:pt x="6" y="143"/>
                  <a:pt x="7" y="143"/>
                  <a:pt x="7" y="143"/>
                </a:cubicBezTo>
                <a:cubicBezTo>
                  <a:pt x="8" y="144"/>
                  <a:pt x="8" y="143"/>
                  <a:pt x="9" y="144"/>
                </a:cubicBezTo>
                <a:cubicBezTo>
                  <a:pt x="10" y="143"/>
                  <a:pt x="9" y="143"/>
                  <a:pt x="10" y="143"/>
                </a:cubicBezTo>
                <a:cubicBezTo>
                  <a:pt x="10" y="143"/>
                  <a:pt x="10" y="143"/>
                  <a:pt x="10" y="143"/>
                </a:cubicBezTo>
                <a:cubicBezTo>
                  <a:pt x="11" y="144"/>
                  <a:pt x="11" y="143"/>
                  <a:pt x="12" y="144"/>
                </a:cubicBezTo>
                <a:cubicBezTo>
                  <a:pt x="12" y="143"/>
                  <a:pt x="12" y="143"/>
                  <a:pt x="11" y="143"/>
                </a:cubicBezTo>
                <a:cubicBezTo>
                  <a:pt x="11" y="142"/>
                  <a:pt x="12" y="143"/>
                  <a:pt x="12" y="142"/>
                </a:cubicBezTo>
                <a:cubicBezTo>
                  <a:pt x="12" y="142"/>
                  <a:pt x="12" y="143"/>
                  <a:pt x="13" y="143"/>
                </a:cubicBezTo>
                <a:cubicBezTo>
                  <a:pt x="13" y="143"/>
                  <a:pt x="13" y="143"/>
                  <a:pt x="12" y="143"/>
                </a:cubicBezTo>
                <a:cubicBezTo>
                  <a:pt x="13" y="144"/>
                  <a:pt x="14" y="143"/>
                  <a:pt x="15" y="144"/>
                </a:cubicBezTo>
                <a:cubicBezTo>
                  <a:pt x="14" y="142"/>
                  <a:pt x="16" y="144"/>
                  <a:pt x="16" y="143"/>
                </a:cubicBezTo>
                <a:cubicBezTo>
                  <a:pt x="16" y="143"/>
                  <a:pt x="17" y="143"/>
                  <a:pt x="17" y="143"/>
                </a:cubicBezTo>
                <a:cubicBezTo>
                  <a:pt x="16" y="143"/>
                  <a:pt x="16" y="144"/>
                  <a:pt x="15" y="143"/>
                </a:cubicBezTo>
                <a:cubicBezTo>
                  <a:pt x="15" y="144"/>
                  <a:pt x="14" y="144"/>
                  <a:pt x="13" y="144"/>
                </a:cubicBezTo>
                <a:cubicBezTo>
                  <a:pt x="13" y="144"/>
                  <a:pt x="13" y="144"/>
                  <a:pt x="13" y="145"/>
                </a:cubicBezTo>
                <a:cubicBezTo>
                  <a:pt x="14" y="144"/>
                  <a:pt x="17" y="146"/>
                  <a:pt x="17" y="143"/>
                </a:cubicBezTo>
                <a:cubicBezTo>
                  <a:pt x="18" y="143"/>
                  <a:pt x="19" y="142"/>
                  <a:pt x="20" y="143"/>
                </a:cubicBezTo>
                <a:cubicBezTo>
                  <a:pt x="20" y="142"/>
                  <a:pt x="20" y="142"/>
                  <a:pt x="19" y="142"/>
                </a:cubicBezTo>
                <a:cubicBezTo>
                  <a:pt x="20" y="141"/>
                  <a:pt x="20" y="141"/>
                  <a:pt x="20" y="141"/>
                </a:cubicBezTo>
                <a:cubicBezTo>
                  <a:pt x="20" y="141"/>
                  <a:pt x="20" y="141"/>
                  <a:pt x="21" y="141"/>
                </a:cubicBezTo>
                <a:cubicBezTo>
                  <a:pt x="20" y="142"/>
                  <a:pt x="20" y="141"/>
                  <a:pt x="20" y="142"/>
                </a:cubicBezTo>
                <a:cubicBezTo>
                  <a:pt x="20" y="142"/>
                  <a:pt x="20" y="142"/>
                  <a:pt x="21" y="143"/>
                </a:cubicBezTo>
                <a:cubicBezTo>
                  <a:pt x="21" y="142"/>
                  <a:pt x="21" y="142"/>
                  <a:pt x="21" y="142"/>
                </a:cubicBezTo>
                <a:cubicBezTo>
                  <a:pt x="21" y="142"/>
                  <a:pt x="22" y="142"/>
                  <a:pt x="22" y="142"/>
                </a:cubicBezTo>
                <a:cubicBezTo>
                  <a:pt x="22" y="142"/>
                  <a:pt x="22" y="142"/>
                  <a:pt x="22" y="143"/>
                </a:cubicBezTo>
                <a:cubicBezTo>
                  <a:pt x="23" y="143"/>
                  <a:pt x="22" y="141"/>
                  <a:pt x="23" y="142"/>
                </a:cubicBezTo>
                <a:cubicBezTo>
                  <a:pt x="23" y="141"/>
                  <a:pt x="23" y="141"/>
                  <a:pt x="23" y="141"/>
                </a:cubicBezTo>
                <a:cubicBezTo>
                  <a:pt x="23" y="141"/>
                  <a:pt x="23" y="140"/>
                  <a:pt x="23" y="140"/>
                </a:cubicBezTo>
                <a:cubicBezTo>
                  <a:pt x="23" y="142"/>
                  <a:pt x="25" y="141"/>
                  <a:pt x="26" y="142"/>
                </a:cubicBezTo>
                <a:cubicBezTo>
                  <a:pt x="25" y="142"/>
                  <a:pt x="23" y="142"/>
                  <a:pt x="24" y="143"/>
                </a:cubicBezTo>
                <a:cubicBezTo>
                  <a:pt x="23" y="143"/>
                  <a:pt x="22" y="143"/>
                  <a:pt x="22" y="143"/>
                </a:cubicBezTo>
                <a:cubicBezTo>
                  <a:pt x="22" y="144"/>
                  <a:pt x="23" y="143"/>
                  <a:pt x="23" y="144"/>
                </a:cubicBezTo>
                <a:cubicBezTo>
                  <a:pt x="22" y="144"/>
                  <a:pt x="22" y="144"/>
                  <a:pt x="22" y="145"/>
                </a:cubicBezTo>
                <a:cubicBezTo>
                  <a:pt x="22" y="144"/>
                  <a:pt x="21" y="145"/>
                  <a:pt x="21" y="144"/>
                </a:cubicBezTo>
                <a:cubicBezTo>
                  <a:pt x="20" y="144"/>
                  <a:pt x="21" y="145"/>
                  <a:pt x="21" y="145"/>
                </a:cubicBezTo>
                <a:cubicBezTo>
                  <a:pt x="21" y="146"/>
                  <a:pt x="20" y="145"/>
                  <a:pt x="20" y="145"/>
                </a:cubicBezTo>
                <a:cubicBezTo>
                  <a:pt x="20" y="145"/>
                  <a:pt x="20" y="145"/>
                  <a:pt x="20" y="146"/>
                </a:cubicBezTo>
                <a:cubicBezTo>
                  <a:pt x="19" y="145"/>
                  <a:pt x="19" y="145"/>
                  <a:pt x="19" y="145"/>
                </a:cubicBezTo>
                <a:cubicBezTo>
                  <a:pt x="18" y="146"/>
                  <a:pt x="18" y="145"/>
                  <a:pt x="18" y="145"/>
                </a:cubicBezTo>
                <a:cubicBezTo>
                  <a:pt x="17" y="146"/>
                  <a:pt x="17" y="145"/>
                  <a:pt x="16" y="146"/>
                </a:cubicBezTo>
                <a:cubicBezTo>
                  <a:pt x="16" y="146"/>
                  <a:pt x="16" y="146"/>
                  <a:pt x="16" y="145"/>
                </a:cubicBezTo>
                <a:cubicBezTo>
                  <a:pt x="16" y="145"/>
                  <a:pt x="18" y="145"/>
                  <a:pt x="17" y="144"/>
                </a:cubicBezTo>
                <a:cubicBezTo>
                  <a:pt x="17" y="144"/>
                  <a:pt x="17" y="145"/>
                  <a:pt x="17" y="145"/>
                </a:cubicBezTo>
                <a:cubicBezTo>
                  <a:pt x="16" y="145"/>
                  <a:pt x="16" y="145"/>
                  <a:pt x="16" y="144"/>
                </a:cubicBezTo>
                <a:cubicBezTo>
                  <a:pt x="16" y="145"/>
                  <a:pt x="16" y="145"/>
                  <a:pt x="15" y="145"/>
                </a:cubicBezTo>
                <a:cubicBezTo>
                  <a:pt x="14" y="146"/>
                  <a:pt x="15" y="146"/>
                  <a:pt x="15" y="147"/>
                </a:cubicBezTo>
                <a:cubicBezTo>
                  <a:pt x="15" y="147"/>
                  <a:pt x="15" y="147"/>
                  <a:pt x="15" y="147"/>
                </a:cubicBezTo>
                <a:cubicBezTo>
                  <a:pt x="14" y="147"/>
                  <a:pt x="14" y="146"/>
                  <a:pt x="14" y="146"/>
                </a:cubicBezTo>
                <a:cubicBezTo>
                  <a:pt x="14" y="145"/>
                  <a:pt x="14" y="146"/>
                  <a:pt x="13" y="146"/>
                </a:cubicBezTo>
                <a:cubicBezTo>
                  <a:pt x="13" y="146"/>
                  <a:pt x="13" y="146"/>
                  <a:pt x="13" y="146"/>
                </a:cubicBezTo>
                <a:cubicBezTo>
                  <a:pt x="13" y="147"/>
                  <a:pt x="11" y="146"/>
                  <a:pt x="11" y="147"/>
                </a:cubicBezTo>
                <a:cubicBezTo>
                  <a:pt x="10" y="147"/>
                  <a:pt x="9" y="148"/>
                  <a:pt x="7" y="147"/>
                </a:cubicBezTo>
                <a:cubicBezTo>
                  <a:pt x="7" y="148"/>
                  <a:pt x="7" y="148"/>
                  <a:pt x="6" y="148"/>
                </a:cubicBezTo>
                <a:cubicBezTo>
                  <a:pt x="6" y="149"/>
                  <a:pt x="7" y="149"/>
                  <a:pt x="6" y="149"/>
                </a:cubicBezTo>
                <a:cubicBezTo>
                  <a:pt x="7" y="150"/>
                  <a:pt x="7" y="150"/>
                  <a:pt x="8" y="150"/>
                </a:cubicBezTo>
                <a:cubicBezTo>
                  <a:pt x="8" y="149"/>
                  <a:pt x="8" y="150"/>
                  <a:pt x="8" y="149"/>
                </a:cubicBezTo>
                <a:cubicBezTo>
                  <a:pt x="8" y="149"/>
                  <a:pt x="9" y="149"/>
                  <a:pt x="9" y="148"/>
                </a:cubicBezTo>
                <a:cubicBezTo>
                  <a:pt x="10" y="148"/>
                  <a:pt x="9" y="149"/>
                  <a:pt x="9" y="150"/>
                </a:cubicBezTo>
                <a:cubicBezTo>
                  <a:pt x="10" y="150"/>
                  <a:pt x="10" y="149"/>
                  <a:pt x="10" y="150"/>
                </a:cubicBezTo>
                <a:cubicBezTo>
                  <a:pt x="11" y="150"/>
                  <a:pt x="12" y="149"/>
                  <a:pt x="13" y="149"/>
                </a:cubicBezTo>
                <a:cubicBezTo>
                  <a:pt x="13" y="150"/>
                  <a:pt x="12" y="150"/>
                  <a:pt x="12" y="150"/>
                </a:cubicBezTo>
                <a:cubicBezTo>
                  <a:pt x="12" y="150"/>
                  <a:pt x="12" y="150"/>
                  <a:pt x="13" y="151"/>
                </a:cubicBezTo>
                <a:cubicBezTo>
                  <a:pt x="13" y="150"/>
                  <a:pt x="13" y="150"/>
                  <a:pt x="13" y="150"/>
                </a:cubicBezTo>
                <a:cubicBezTo>
                  <a:pt x="14" y="149"/>
                  <a:pt x="15" y="150"/>
                  <a:pt x="16" y="150"/>
                </a:cubicBezTo>
                <a:cubicBezTo>
                  <a:pt x="17" y="150"/>
                  <a:pt x="16" y="150"/>
                  <a:pt x="16" y="150"/>
                </a:cubicBezTo>
                <a:cubicBezTo>
                  <a:pt x="17" y="151"/>
                  <a:pt x="17" y="150"/>
                  <a:pt x="17" y="150"/>
                </a:cubicBezTo>
                <a:cubicBezTo>
                  <a:pt x="17" y="150"/>
                  <a:pt x="17" y="150"/>
                  <a:pt x="16" y="149"/>
                </a:cubicBezTo>
                <a:cubicBezTo>
                  <a:pt x="16" y="149"/>
                  <a:pt x="16" y="149"/>
                  <a:pt x="16" y="149"/>
                </a:cubicBezTo>
                <a:cubicBezTo>
                  <a:pt x="16" y="148"/>
                  <a:pt x="16" y="148"/>
                  <a:pt x="17" y="148"/>
                </a:cubicBezTo>
                <a:cubicBezTo>
                  <a:pt x="17" y="149"/>
                  <a:pt x="17" y="149"/>
                  <a:pt x="17" y="149"/>
                </a:cubicBezTo>
                <a:cubicBezTo>
                  <a:pt x="17" y="149"/>
                  <a:pt x="17" y="149"/>
                  <a:pt x="17" y="148"/>
                </a:cubicBezTo>
                <a:cubicBezTo>
                  <a:pt x="17" y="148"/>
                  <a:pt x="18" y="148"/>
                  <a:pt x="18" y="148"/>
                </a:cubicBezTo>
                <a:cubicBezTo>
                  <a:pt x="18" y="149"/>
                  <a:pt x="18" y="149"/>
                  <a:pt x="18" y="149"/>
                </a:cubicBezTo>
                <a:cubicBezTo>
                  <a:pt x="18" y="150"/>
                  <a:pt x="17" y="149"/>
                  <a:pt x="17" y="150"/>
                </a:cubicBezTo>
                <a:cubicBezTo>
                  <a:pt x="21" y="149"/>
                  <a:pt x="25" y="148"/>
                  <a:pt x="29" y="147"/>
                </a:cubicBezTo>
                <a:cubicBezTo>
                  <a:pt x="28" y="146"/>
                  <a:pt x="30" y="146"/>
                  <a:pt x="30" y="147"/>
                </a:cubicBezTo>
                <a:cubicBezTo>
                  <a:pt x="30" y="146"/>
                  <a:pt x="30" y="146"/>
                  <a:pt x="30" y="145"/>
                </a:cubicBezTo>
                <a:cubicBezTo>
                  <a:pt x="31" y="145"/>
                  <a:pt x="31" y="146"/>
                  <a:pt x="31" y="145"/>
                </a:cubicBezTo>
                <a:cubicBezTo>
                  <a:pt x="32" y="145"/>
                  <a:pt x="31" y="146"/>
                  <a:pt x="31" y="146"/>
                </a:cubicBezTo>
                <a:cubicBezTo>
                  <a:pt x="32" y="146"/>
                  <a:pt x="32" y="145"/>
                  <a:pt x="33" y="145"/>
                </a:cubicBezTo>
                <a:cubicBezTo>
                  <a:pt x="33" y="147"/>
                  <a:pt x="35" y="146"/>
                  <a:pt x="36" y="146"/>
                </a:cubicBezTo>
                <a:cubicBezTo>
                  <a:pt x="37" y="146"/>
                  <a:pt x="36" y="146"/>
                  <a:pt x="36" y="146"/>
                </a:cubicBezTo>
                <a:cubicBezTo>
                  <a:pt x="37" y="145"/>
                  <a:pt x="36" y="146"/>
                  <a:pt x="37" y="146"/>
                </a:cubicBezTo>
                <a:cubicBezTo>
                  <a:pt x="37" y="145"/>
                  <a:pt x="37" y="145"/>
                  <a:pt x="37" y="145"/>
                </a:cubicBezTo>
                <a:cubicBezTo>
                  <a:pt x="37" y="145"/>
                  <a:pt x="37" y="145"/>
                  <a:pt x="38" y="145"/>
                </a:cubicBezTo>
                <a:cubicBezTo>
                  <a:pt x="38" y="145"/>
                  <a:pt x="38" y="144"/>
                  <a:pt x="38" y="144"/>
                </a:cubicBezTo>
                <a:cubicBezTo>
                  <a:pt x="38" y="144"/>
                  <a:pt x="39" y="145"/>
                  <a:pt x="39" y="144"/>
                </a:cubicBezTo>
                <a:cubicBezTo>
                  <a:pt x="39" y="144"/>
                  <a:pt x="39" y="144"/>
                  <a:pt x="39" y="145"/>
                </a:cubicBezTo>
                <a:cubicBezTo>
                  <a:pt x="41" y="145"/>
                  <a:pt x="40" y="145"/>
                  <a:pt x="42" y="144"/>
                </a:cubicBezTo>
                <a:cubicBezTo>
                  <a:pt x="42" y="144"/>
                  <a:pt x="42" y="145"/>
                  <a:pt x="42" y="145"/>
                </a:cubicBezTo>
                <a:cubicBezTo>
                  <a:pt x="43" y="144"/>
                  <a:pt x="45" y="144"/>
                  <a:pt x="45" y="143"/>
                </a:cubicBezTo>
                <a:cubicBezTo>
                  <a:pt x="46" y="143"/>
                  <a:pt x="46" y="144"/>
                  <a:pt x="46" y="144"/>
                </a:cubicBezTo>
                <a:cubicBezTo>
                  <a:pt x="46" y="144"/>
                  <a:pt x="46" y="143"/>
                  <a:pt x="47" y="142"/>
                </a:cubicBezTo>
                <a:cubicBezTo>
                  <a:pt x="47" y="143"/>
                  <a:pt x="47" y="143"/>
                  <a:pt x="47" y="143"/>
                </a:cubicBezTo>
                <a:cubicBezTo>
                  <a:pt x="48" y="142"/>
                  <a:pt x="50" y="143"/>
                  <a:pt x="51" y="142"/>
                </a:cubicBezTo>
                <a:cubicBezTo>
                  <a:pt x="52" y="142"/>
                  <a:pt x="51" y="142"/>
                  <a:pt x="52" y="142"/>
                </a:cubicBezTo>
                <a:cubicBezTo>
                  <a:pt x="52" y="143"/>
                  <a:pt x="51" y="142"/>
                  <a:pt x="51" y="143"/>
                </a:cubicBezTo>
                <a:cubicBezTo>
                  <a:pt x="52" y="142"/>
                  <a:pt x="54" y="141"/>
                  <a:pt x="55" y="141"/>
                </a:cubicBezTo>
                <a:cubicBezTo>
                  <a:pt x="55" y="141"/>
                  <a:pt x="54" y="141"/>
                  <a:pt x="55" y="140"/>
                </a:cubicBezTo>
                <a:cubicBezTo>
                  <a:pt x="55" y="141"/>
                  <a:pt x="56" y="141"/>
                  <a:pt x="57" y="141"/>
                </a:cubicBezTo>
                <a:cubicBezTo>
                  <a:pt x="57" y="140"/>
                  <a:pt x="56" y="141"/>
                  <a:pt x="56" y="140"/>
                </a:cubicBezTo>
                <a:cubicBezTo>
                  <a:pt x="56" y="140"/>
                  <a:pt x="56" y="140"/>
                  <a:pt x="57" y="140"/>
                </a:cubicBezTo>
                <a:cubicBezTo>
                  <a:pt x="57" y="140"/>
                  <a:pt x="57" y="141"/>
                  <a:pt x="57" y="141"/>
                </a:cubicBezTo>
                <a:cubicBezTo>
                  <a:pt x="58" y="140"/>
                  <a:pt x="59" y="139"/>
                  <a:pt x="60" y="139"/>
                </a:cubicBezTo>
                <a:cubicBezTo>
                  <a:pt x="60" y="139"/>
                  <a:pt x="60" y="140"/>
                  <a:pt x="60" y="140"/>
                </a:cubicBezTo>
                <a:cubicBezTo>
                  <a:pt x="61" y="140"/>
                  <a:pt x="61" y="140"/>
                  <a:pt x="61" y="140"/>
                </a:cubicBezTo>
                <a:cubicBezTo>
                  <a:pt x="61" y="139"/>
                  <a:pt x="61" y="139"/>
                  <a:pt x="62" y="139"/>
                </a:cubicBezTo>
                <a:cubicBezTo>
                  <a:pt x="62" y="139"/>
                  <a:pt x="62" y="140"/>
                  <a:pt x="62" y="140"/>
                </a:cubicBezTo>
                <a:cubicBezTo>
                  <a:pt x="63" y="139"/>
                  <a:pt x="64" y="139"/>
                  <a:pt x="64" y="139"/>
                </a:cubicBezTo>
                <a:cubicBezTo>
                  <a:pt x="65" y="139"/>
                  <a:pt x="64" y="140"/>
                  <a:pt x="64" y="139"/>
                </a:cubicBezTo>
                <a:cubicBezTo>
                  <a:pt x="64" y="140"/>
                  <a:pt x="65" y="139"/>
                  <a:pt x="65" y="138"/>
                </a:cubicBezTo>
                <a:cubicBezTo>
                  <a:pt x="66" y="138"/>
                  <a:pt x="66" y="139"/>
                  <a:pt x="65" y="139"/>
                </a:cubicBezTo>
                <a:cubicBezTo>
                  <a:pt x="66" y="139"/>
                  <a:pt x="67" y="138"/>
                  <a:pt x="68" y="138"/>
                </a:cubicBezTo>
                <a:cubicBezTo>
                  <a:pt x="68" y="138"/>
                  <a:pt x="68" y="138"/>
                  <a:pt x="67" y="138"/>
                </a:cubicBezTo>
                <a:cubicBezTo>
                  <a:pt x="68" y="139"/>
                  <a:pt x="68" y="139"/>
                  <a:pt x="69" y="139"/>
                </a:cubicBezTo>
                <a:cubicBezTo>
                  <a:pt x="69" y="139"/>
                  <a:pt x="68" y="139"/>
                  <a:pt x="69" y="139"/>
                </a:cubicBezTo>
                <a:cubicBezTo>
                  <a:pt x="69" y="139"/>
                  <a:pt x="68" y="139"/>
                  <a:pt x="68" y="140"/>
                </a:cubicBezTo>
                <a:cubicBezTo>
                  <a:pt x="69" y="140"/>
                  <a:pt x="69" y="139"/>
                  <a:pt x="69" y="139"/>
                </a:cubicBezTo>
                <a:cubicBezTo>
                  <a:pt x="69" y="139"/>
                  <a:pt x="69" y="138"/>
                  <a:pt x="70" y="139"/>
                </a:cubicBezTo>
                <a:cubicBezTo>
                  <a:pt x="70" y="138"/>
                  <a:pt x="70" y="139"/>
                  <a:pt x="69" y="138"/>
                </a:cubicBezTo>
                <a:cubicBezTo>
                  <a:pt x="70" y="138"/>
                  <a:pt x="70" y="138"/>
                  <a:pt x="70" y="137"/>
                </a:cubicBezTo>
                <a:cubicBezTo>
                  <a:pt x="71" y="137"/>
                  <a:pt x="70" y="138"/>
                  <a:pt x="71" y="138"/>
                </a:cubicBezTo>
                <a:cubicBezTo>
                  <a:pt x="71" y="137"/>
                  <a:pt x="72" y="137"/>
                  <a:pt x="72" y="137"/>
                </a:cubicBezTo>
                <a:cubicBezTo>
                  <a:pt x="73" y="136"/>
                  <a:pt x="74" y="136"/>
                  <a:pt x="74" y="136"/>
                </a:cubicBezTo>
                <a:cubicBezTo>
                  <a:pt x="74" y="136"/>
                  <a:pt x="74" y="136"/>
                  <a:pt x="74" y="137"/>
                </a:cubicBezTo>
                <a:cubicBezTo>
                  <a:pt x="74" y="137"/>
                  <a:pt x="75" y="137"/>
                  <a:pt x="75" y="136"/>
                </a:cubicBezTo>
                <a:cubicBezTo>
                  <a:pt x="75" y="136"/>
                  <a:pt x="75" y="136"/>
                  <a:pt x="74" y="136"/>
                </a:cubicBezTo>
                <a:cubicBezTo>
                  <a:pt x="74" y="136"/>
                  <a:pt x="75" y="136"/>
                  <a:pt x="75" y="136"/>
                </a:cubicBezTo>
                <a:cubicBezTo>
                  <a:pt x="75" y="136"/>
                  <a:pt x="74" y="135"/>
                  <a:pt x="75" y="135"/>
                </a:cubicBezTo>
                <a:cubicBezTo>
                  <a:pt x="75" y="136"/>
                  <a:pt x="75" y="136"/>
                  <a:pt x="76" y="136"/>
                </a:cubicBezTo>
                <a:cubicBezTo>
                  <a:pt x="76" y="137"/>
                  <a:pt x="75" y="136"/>
                  <a:pt x="75" y="137"/>
                </a:cubicBezTo>
                <a:cubicBezTo>
                  <a:pt x="75" y="137"/>
                  <a:pt x="76" y="136"/>
                  <a:pt x="77" y="136"/>
                </a:cubicBezTo>
                <a:cubicBezTo>
                  <a:pt x="77" y="136"/>
                  <a:pt x="76" y="136"/>
                  <a:pt x="77" y="136"/>
                </a:cubicBezTo>
                <a:cubicBezTo>
                  <a:pt x="77" y="136"/>
                  <a:pt x="77" y="135"/>
                  <a:pt x="78" y="136"/>
                </a:cubicBezTo>
                <a:cubicBezTo>
                  <a:pt x="78" y="136"/>
                  <a:pt x="78" y="135"/>
                  <a:pt x="78" y="135"/>
                </a:cubicBezTo>
                <a:cubicBezTo>
                  <a:pt x="78" y="135"/>
                  <a:pt x="78" y="135"/>
                  <a:pt x="78" y="135"/>
                </a:cubicBezTo>
                <a:cubicBezTo>
                  <a:pt x="78" y="135"/>
                  <a:pt x="78" y="136"/>
                  <a:pt x="78" y="136"/>
                </a:cubicBezTo>
                <a:cubicBezTo>
                  <a:pt x="78" y="136"/>
                  <a:pt x="78" y="136"/>
                  <a:pt x="78" y="136"/>
                </a:cubicBezTo>
                <a:cubicBezTo>
                  <a:pt x="78" y="136"/>
                  <a:pt x="78" y="136"/>
                  <a:pt x="78" y="136"/>
                </a:cubicBezTo>
                <a:cubicBezTo>
                  <a:pt x="78" y="136"/>
                  <a:pt x="78" y="137"/>
                  <a:pt x="78" y="137"/>
                </a:cubicBezTo>
                <a:cubicBezTo>
                  <a:pt x="78" y="137"/>
                  <a:pt x="78" y="136"/>
                  <a:pt x="78" y="136"/>
                </a:cubicBezTo>
                <a:cubicBezTo>
                  <a:pt x="78" y="136"/>
                  <a:pt x="78" y="136"/>
                  <a:pt x="78" y="136"/>
                </a:cubicBezTo>
                <a:cubicBezTo>
                  <a:pt x="79" y="136"/>
                  <a:pt x="79" y="136"/>
                  <a:pt x="79" y="137"/>
                </a:cubicBezTo>
                <a:cubicBezTo>
                  <a:pt x="79" y="137"/>
                  <a:pt x="79" y="136"/>
                  <a:pt x="79" y="136"/>
                </a:cubicBezTo>
                <a:cubicBezTo>
                  <a:pt x="79" y="136"/>
                  <a:pt x="79" y="136"/>
                  <a:pt x="79" y="136"/>
                </a:cubicBezTo>
                <a:cubicBezTo>
                  <a:pt x="79" y="135"/>
                  <a:pt x="79" y="135"/>
                  <a:pt x="79" y="135"/>
                </a:cubicBezTo>
                <a:cubicBezTo>
                  <a:pt x="79" y="135"/>
                  <a:pt x="79" y="135"/>
                  <a:pt x="79" y="135"/>
                </a:cubicBezTo>
                <a:cubicBezTo>
                  <a:pt x="79" y="135"/>
                  <a:pt x="80" y="135"/>
                  <a:pt x="80" y="136"/>
                </a:cubicBezTo>
                <a:cubicBezTo>
                  <a:pt x="80" y="136"/>
                  <a:pt x="80" y="135"/>
                  <a:pt x="80" y="135"/>
                </a:cubicBezTo>
                <a:cubicBezTo>
                  <a:pt x="80" y="136"/>
                  <a:pt x="80" y="136"/>
                  <a:pt x="79" y="136"/>
                </a:cubicBezTo>
                <a:cubicBezTo>
                  <a:pt x="80" y="136"/>
                  <a:pt x="81" y="136"/>
                  <a:pt x="82" y="136"/>
                </a:cubicBezTo>
                <a:cubicBezTo>
                  <a:pt x="81" y="136"/>
                  <a:pt x="81" y="136"/>
                  <a:pt x="81" y="136"/>
                </a:cubicBezTo>
                <a:cubicBezTo>
                  <a:pt x="82" y="137"/>
                  <a:pt x="82" y="135"/>
                  <a:pt x="83" y="136"/>
                </a:cubicBezTo>
                <a:cubicBezTo>
                  <a:pt x="83" y="136"/>
                  <a:pt x="82" y="136"/>
                  <a:pt x="83" y="136"/>
                </a:cubicBezTo>
                <a:cubicBezTo>
                  <a:pt x="83" y="136"/>
                  <a:pt x="83" y="136"/>
                  <a:pt x="83" y="135"/>
                </a:cubicBezTo>
                <a:cubicBezTo>
                  <a:pt x="83" y="135"/>
                  <a:pt x="84" y="136"/>
                  <a:pt x="84" y="137"/>
                </a:cubicBezTo>
                <a:cubicBezTo>
                  <a:pt x="82" y="137"/>
                  <a:pt x="81" y="138"/>
                  <a:pt x="79" y="137"/>
                </a:cubicBezTo>
                <a:cubicBezTo>
                  <a:pt x="80" y="136"/>
                  <a:pt x="81" y="137"/>
                  <a:pt x="81" y="136"/>
                </a:cubicBezTo>
                <a:cubicBezTo>
                  <a:pt x="81" y="137"/>
                  <a:pt x="80" y="136"/>
                  <a:pt x="80" y="137"/>
                </a:cubicBezTo>
                <a:cubicBezTo>
                  <a:pt x="80" y="137"/>
                  <a:pt x="79" y="136"/>
                  <a:pt x="79" y="136"/>
                </a:cubicBezTo>
                <a:cubicBezTo>
                  <a:pt x="79" y="136"/>
                  <a:pt x="79" y="137"/>
                  <a:pt x="79" y="137"/>
                </a:cubicBezTo>
                <a:cubicBezTo>
                  <a:pt x="79" y="137"/>
                  <a:pt x="79" y="137"/>
                  <a:pt x="78" y="137"/>
                </a:cubicBezTo>
                <a:cubicBezTo>
                  <a:pt x="79" y="138"/>
                  <a:pt x="77" y="138"/>
                  <a:pt x="78" y="139"/>
                </a:cubicBezTo>
                <a:cubicBezTo>
                  <a:pt x="78" y="137"/>
                  <a:pt x="80" y="138"/>
                  <a:pt x="81" y="139"/>
                </a:cubicBezTo>
                <a:cubicBezTo>
                  <a:pt x="82" y="138"/>
                  <a:pt x="81" y="138"/>
                  <a:pt x="81" y="138"/>
                </a:cubicBezTo>
                <a:cubicBezTo>
                  <a:pt x="81" y="138"/>
                  <a:pt x="81" y="138"/>
                  <a:pt x="81" y="138"/>
                </a:cubicBezTo>
                <a:cubicBezTo>
                  <a:pt x="81" y="138"/>
                  <a:pt x="81" y="138"/>
                  <a:pt x="81" y="138"/>
                </a:cubicBezTo>
                <a:cubicBezTo>
                  <a:pt x="81" y="138"/>
                  <a:pt x="82" y="138"/>
                  <a:pt x="82" y="138"/>
                </a:cubicBezTo>
                <a:cubicBezTo>
                  <a:pt x="82" y="138"/>
                  <a:pt x="82" y="138"/>
                  <a:pt x="82" y="138"/>
                </a:cubicBezTo>
                <a:cubicBezTo>
                  <a:pt x="82" y="138"/>
                  <a:pt x="82" y="138"/>
                  <a:pt x="82" y="138"/>
                </a:cubicBezTo>
                <a:cubicBezTo>
                  <a:pt x="82" y="138"/>
                  <a:pt x="82" y="138"/>
                  <a:pt x="81" y="138"/>
                </a:cubicBezTo>
                <a:cubicBezTo>
                  <a:pt x="82" y="139"/>
                  <a:pt x="81" y="139"/>
                  <a:pt x="80" y="139"/>
                </a:cubicBezTo>
                <a:cubicBezTo>
                  <a:pt x="80" y="139"/>
                  <a:pt x="80" y="139"/>
                  <a:pt x="80" y="139"/>
                </a:cubicBezTo>
                <a:cubicBezTo>
                  <a:pt x="80" y="138"/>
                  <a:pt x="80" y="138"/>
                  <a:pt x="80" y="138"/>
                </a:cubicBezTo>
                <a:cubicBezTo>
                  <a:pt x="80" y="139"/>
                  <a:pt x="80" y="139"/>
                  <a:pt x="80" y="139"/>
                </a:cubicBezTo>
                <a:cubicBezTo>
                  <a:pt x="80" y="139"/>
                  <a:pt x="80" y="139"/>
                  <a:pt x="80" y="139"/>
                </a:cubicBezTo>
                <a:cubicBezTo>
                  <a:pt x="80" y="139"/>
                  <a:pt x="80" y="139"/>
                  <a:pt x="80" y="139"/>
                </a:cubicBezTo>
                <a:cubicBezTo>
                  <a:pt x="80" y="139"/>
                  <a:pt x="80" y="139"/>
                  <a:pt x="80" y="139"/>
                </a:cubicBezTo>
                <a:cubicBezTo>
                  <a:pt x="80" y="139"/>
                  <a:pt x="79" y="139"/>
                  <a:pt x="79" y="139"/>
                </a:cubicBezTo>
                <a:cubicBezTo>
                  <a:pt x="79" y="139"/>
                  <a:pt x="79" y="139"/>
                  <a:pt x="79" y="139"/>
                </a:cubicBezTo>
                <a:cubicBezTo>
                  <a:pt x="78" y="139"/>
                  <a:pt x="78" y="139"/>
                  <a:pt x="77" y="139"/>
                </a:cubicBezTo>
                <a:cubicBezTo>
                  <a:pt x="77" y="140"/>
                  <a:pt x="77" y="139"/>
                  <a:pt x="77" y="140"/>
                </a:cubicBezTo>
                <a:cubicBezTo>
                  <a:pt x="76" y="139"/>
                  <a:pt x="76" y="140"/>
                  <a:pt x="75" y="140"/>
                </a:cubicBezTo>
                <a:cubicBezTo>
                  <a:pt x="75" y="140"/>
                  <a:pt x="75" y="140"/>
                  <a:pt x="75" y="140"/>
                </a:cubicBezTo>
                <a:cubicBezTo>
                  <a:pt x="75" y="140"/>
                  <a:pt x="75" y="140"/>
                  <a:pt x="75" y="140"/>
                </a:cubicBezTo>
                <a:cubicBezTo>
                  <a:pt x="75" y="140"/>
                  <a:pt x="75" y="140"/>
                  <a:pt x="75" y="140"/>
                </a:cubicBezTo>
                <a:cubicBezTo>
                  <a:pt x="75" y="140"/>
                  <a:pt x="75" y="140"/>
                  <a:pt x="75" y="140"/>
                </a:cubicBezTo>
                <a:cubicBezTo>
                  <a:pt x="75" y="140"/>
                  <a:pt x="75" y="140"/>
                  <a:pt x="75" y="140"/>
                </a:cubicBezTo>
                <a:cubicBezTo>
                  <a:pt x="75" y="141"/>
                  <a:pt x="74" y="140"/>
                  <a:pt x="74" y="141"/>
                </a:cubicBezTo>
                <a:cubicBezTo>
                  <a:pt x="74" y="141"/>
                  <a:pt x="74" y="141"/>
                  <a:pt x="74" y="140"/>
                </a:cubicBezTo>
                <a:cubicBezTo>
                  <a:pt x="74" y="141"/>
                  <a:pt x="74" y="141"/>
                  <a:pt x="74" y="141"/>
                </a:cubicBezTo>
                <a:cubicBezTo>
                  <a:pt x="73" y="140"/>
                  <a:pt x="73" y="140"/>
                  <a:pt x="73" y="140"/>
                </a:cubicBezTo>
                <a:cubicBezTo>
                  <a:pt x="73" y="141"/>
                  <a:pt x="73" y="141"/>
                  <a:pt x="73" y="141"/>
                </a:cubicBezTo>
                <a:cubicBezTo>
                  <a:pt x="73" y="141"/>
                  <a:pt x="73" y="140"/>
                  <a:pt x="73" y="140"/>
                </a:cubicBezTo>
                <a:cubicBezTo>
                  <a:pt x="73" y="141"/>
                  <a:pt x="73" y="141"/>
                  <a:pt x="73" y="141"/>
                </a:cubicBezTo>
                <a:cubicBezTo>
                  <a:pt x="73" y="141"/>
                  <a:pt x="72" y="140"/>
                  <a:pt x="72" y="141"/>
                </a:cubicBezTo>
                <a:cubicBezTo>
                  <a:pt x="72" y="141"/>
                  <a:pt x="73" y="141"/>
                  <a:pt x="73" y="141"/>
                </a:cubicBezTo>
                <a:cubicBezTo>
                  <a:pt x="73" y="141"/>
                  <a:pt x="72" y="142"/>
                  <a:pt x="72" y="142"/>
                </a:cubicBezTo>
                <a:cubicBezTo>
                  <a:pt x="72" y="142"/>
                  <a:pt x="72" y="142"/>
                  <a:pt x="72" y="142"/>
                </a:cubicBezTo>
                <a:cubicBezTo>
                  <a:pt x="72" y="141"/>
                  <a:pt x="72" y="142"/>
                  <a:pt x="72" y="142"/>
                </a:cubicBezTo>
                <a:cubicBezTo>
                  <a:pt x="72" y="141"/>
                  <a:pt x="71" y="141"/>
                  <a:pt x="71" y="142"/>
                </a:cubicBezTo>
                <a:cubicBezTo>
                  <a:pt x="71" y="142"/>
                  <a:pt x="71" y="142"/>
                  <a:pt x="71" y="142"/>
                </a:cubicBezTo>
                <a:cubicBezTo>
                  <a:pt x="70" y="142"/>
                  <a:pt x="70" y="143"/>
                  <a:pt x="70" y="143"/>
                </a:cubicBezTo>
                <a:cubicBezTo>
                  <a:pt x="70" y="142"/>
                  <a:pt x="70" y="142"/>
                  <a:pt x="69" y="142"/>
                </a:cubicBezTo>
                <a:cubicBezTo>
                  <a:pt x="69" y="142"/>
                  <a:pt x="69" y="141"/>
                  <a:pt x="70" y="141"/>
                </a:cubicBezTo>
                <a:cubicBezTo>
                  <a:pt x="69" y="141"/>
                  <a:pt x="69" y="141"/>
                  <a:pt x="69" y="141"/>
                </a:cubicBezTo>
                <a:cubicBezTo>
                  <a:pt x="69" y="141"/>
                  <a:pt x="69" y="141"/>
                  <a:pt x="69" y="141"/>
                </a:cubicBezTo>
                <a:cubicBezTo>
                  <a:pt x="69" y="141"/>
                  <a:pt x="69" y="141"/>
                  <a:pt x="69" y="142"/>
                </a:cubicBezTo>
                <a:cubicBezTo>
                  <a:pt x="68" y="142"/>
                  <a:pt x="68" y="141"/>
                  <a:pt x="67" y="141"/>
                </a:cubicBezTo>
                <a:cubicBezTo>
                  <a:pt x="67" y="142"/>
                  <a:pt x="66" y="141"/>
                  <a:pt x="66" y="142"/>
                </a:cubicBezTo>
                <a:cubicBezTo>
                  <a:pt x="67" y="142"/>
                  <a:pt x="67" y="142"/>
                  <a:pt x="67" y="142"/>
                </a:cubicBezTo>
                <a:cubicBezTo>
                  <a:pt x="68" y="142"/>
                  <a:pt x="68" y="142"/>
                  <a:pt x="68" y="142"/>
                </a:cubicBezTo>
                <a:cubicBezTo>
                  <a:pt x="68" y="142"/>
                  <a:pt x="68" y="143"/>
                  <a:pt x="67" y="143"/>
                </a:cubicBezTo>
                <a:cubicBezTo>
                  <a:pt x="67" y="143"/>
                  <a:pt x="67" y="143"/>
                  <a:pt x="67" y="143"/>
                </a:cubicBezTo>
                <a:cubicBezTo>
                  <a:pt x="67" y="142"/>
                  <a:pt x="67" y="142"/>
                  <a:pt x="67" y="142"/>
                </a:cubicBezTo>
                <a:cubicBezTo>
                  <a:pt x="67" y="142"/>
                  <a:pt x="67" y="142"/>
                  <a:pt x="67" y="142"/>
                </a:cubicBezTo>
                <a:cubicBezTo>
                  <a:pt x="67" y="142"/>
                  <a:pt x="67" y="143"/>
                  <a:pt x="67" y="143"/>
                </a:cubicBezTo>
                <a:cubicBezTo>
                  <a:pt x="67" y="143"/>
                  <a:pt x="67" y="143"/>
                  <a:pt x="67" y="143"/>
                </a:cubicBezTo>
                <a:cubicBezTo>
                  <a:pt x="67" y="143"/>
                  <a:pt x="66" y="143"/>
                  <a:pt x="65" y="143"/>
                </a:cubicBezTo>
                <a:cubicBezTo>
                  <a:pt x="65" y="143"/>
                  <a:pt x="65" y="143"/>
                  <a:pt x="65" y="143"/>
                </a:cubicBezTo>
                <a:cubicBezTo>
                  <a:pt x="64" y="142"/>
                  <a:pt x="63" y="144"/>
                  <a:pt x="61" y="144"/>
                </a:cubicBezTo>
                <a:cubicBezTo>
                  <a:pt x="61" y="144"/>
                  <a:pt x="61" y="144"/>
                  <a:pt x="61" y="144"/>
                </a:cubicBezTo>
                <a:cubicBezTo>
                  <a:pt x="61" y="144"/>
                  <a:pt x="61" y="144"/>
                  <a:pt x="60" y="144"/>
                </a:cubicBezTo>
                <a:cubicBezTo>
                  <a:pt x="60" y="144"/>
                  <a:pt x="60" y="144"/>
                  <a:pt x="60" y="144"/>
                </a:cubicBezTo>
                <a:cubicBezTo>
                  <a:pt x="60" y="145"/>
                  <a:pt x="60" y="145"/>
                  <a:pt x="60" y="145"/>
                </a:cubicBezTo>
                <a:cubicBezTo>
                  <a:pt x="60" y="145"/>
                  <a:pt x="60" y="145"/>
                  <a:pt x="60" y="145"/>
                </a:cubicBezTo>
                <a:cubicBezTo>
                  <a:pt x="60" y="145"/>
                  <a:pt x="60" y="145"/>
                  <a:pt x="60" y="145"/>
                </a:cubicBezTo>
                <a:cubicBezTo>
                  <a:pt x="60" y="145"/>
                  <a:pt x="59" y="145"/>
                  <a:pt x="59" y="145"/>
                </a:cubicBezTo>
                <a:cubicBezTo>
                  <a:pt x="59" y="144"/>
                  <a:pt x="60" y="145"/>
                  <a:pt x="60" y="144"/>
                </a:cubicBezTo>
                <a:cubicBezTo>
                  <a:pt x="60" y="144"/>
                  <a:pt x="59" y="144"/>
                  <a:pt x="59" y="144"/>
                </a:cubicBezTo>
                <a:cubicBezTo>
                  <a:pt x="59" y="145"/>
                  <a:pt x="60" y="145"/>
                  <a:pt x="59" y="145"/>
                </a:cubicBezTo>
                <a:cubicBezTo>
                  <a:pt x="59" y="146"/>
                  <a:pt x="59" y="146"/>
                  <a:pt x="59" y="146"/>
                </a:cubicBezTo>
                <a:cubicBezTo>
                  <a:pt x="59" y="145"/>
                  <a:pt x="57" y="147"/>
                  <a:pt x="57" y="147"/>
                </a:cubicBezTo>
                <a:cubicBezTo>
                  <a:pt x="57" y="147"/>
                  <a:pt x="56" y="147"/>
                  <a:pt x="57" y="147"/>
                </a:cubicBezTo>
                <a:cubicBezTo>
                  <a:pt x="56" y="147"/>
                  <a:pt x="56" y="147"/>
                  <a:pt x="55" y="147"/>
                </a:cubicBezTo>
                <a:cubicBezTo>
                  <a:pt x="55" y="147"/>
                  <a:pt x="55" y="148"/>
                  <a:pt x="54" y="148"/>
                </a:cubicBezTo>
                <a:cubicBezTo>
                  <a:pt x="54" y="148"/>
                  <a:pt x="54" y="148"/>
                  <a:pt x="53" y="147"/>
                </a:cubicBezTo>
                <a:cubicBezTo>
                  <a:pt x="52" y="149"/>
                  <a:pt x="51" y="148"/>
                  <a:pt x="49" y="149"/>
                </a:cubicBezTo>
                <a:cubicBezTo>
                  <a:pt x="49" y="149"/>
                  <a:pt x="49" y="148"/>
                  <a:pt x="49" y="149"/>
                </a:cubicBezTo>
                <a:cubicBezTo>
                  <a:pt x="49" y="150"/>
                  <a:pt x="48" y="149"/>
                  <a:pt x="48" y="149"/>
                </a:cubicBezTo>
                <a:cubicBezTo>
                  <a:pt x="48" y="149"/>
                  <a:pt x="47" y="150"/>
                  <a:pt x="47" y="150"/>
                </a:cubicBezTo>
                <a:cubicBezTo>
                  <a:pt x="46" y="150"/>
                  <a:pt x="47" y="150"/>
                  <a:pt x="47" y="149"/>
                </a:cubicBezTo>
                <a:cubicBezTo>
                  <a:pt x="47" y="149"/>
                  <a:pt x="47" y="149"/>
                  <a:pt x="46" y="149"/>
                </a:cubicBezTo>
                <a:cubicBezTo>
                  <a:pt x="46" y="149"/>
                  <a:pt x="47" y="150"/>
                  <a:pt x="46" y="150"/>
                </a:cubicBezTo>
                <a:cubicBezTo>
                  <a:pt x="46" y="150"/>
                  <a:pt x="46" y="149"/>
                  <a:pt x="46" y="149"/>
                </a:cubicBezTo>
                <a:cubicBezTo>
                  <a:pt x="45" y="149"/>
                  <a:pt x="45" y="150"/>
                  <a:pt x="45" y="150"/>
                </a:cubicBezTo>
                <a:cubicBezTo>
                  <a:pt x="45" y="150"/>
                  <a:pt x="45" y="149"/>
                  <a:pt x="45" y="149"/>
                </a:cubicBezTo>
                <a:cubicBezTo>
                  <a:pt x="45" y="150"/>
                  <a:pt x="44" y="150"/>
                  <a:pt x="44" y="151"/>
                </a:cubicBezTo>
                <a:cubicBezTo>
                  <a:pt x="43" y="150"/>
                  <a:pt x="43" y="151"/>
                  <a:pt x="43" y="150"/>
                </a:cubicBezTo>
                <a:cubicBezTo>
                  <a:pt x="43" y="151"/>
                  <a:pt x="42" y="151"/>
                  <a:pt x="42" y="151"/>
                </a:cubicBezTo>
                <a:cubicBezTo>
                  <a:pt x="42" y="151"/>
                  <a:pt x="42" y="151"/>
                  <a:pt x="42" y="150"/>
                </a:cubicBezTo>
                <a:cubicBezTo>
                  <a:pt x="42" y="151"/>
                  <a:pt x="40" y="151"/>
                  <a:pt x="40" y="152"/>
                </a:cubicBezTo>
                <a:cubicBezTo>
                  <a:pt x="40" y="152"/>
                  <a:pt x="40" y="153"/>
                  <a:pt x="39" y="153"/>
                </a:cubicBezTo>
                <a:cubicBezTo>
                  <a:pt x="39" y="152"/>
                  <a:pt x="39" y="152"/>
                  <a:pt x="40" y="152"/>
                </a:cubicBezTo>
                <a:cubicBezTo>
                  <a:pt x="39" y="152"/>
                  <a:pt x="39" y="152"/>
                  <a:pt x="38" y="152"/>
                </a:cubicBezTo>
                <a:cubicBezTo>
                  <a:pt x="39" y="154"/>
                  <a:pt x="37" y="153"/>
                  <a:pt x="36" y="154"/>
                </a:cubicBezTo>
                <a:cubicBezTo>
                  <a:pt x="36" y="153"/>
                  <a:pt x="37" y="153"/>
                  <a:pt x="37" y="153"/>
                </a:cubicBezTo>
                <a:cubicBezTo>
                  <a:pt x="37" y="153"/>
                  <a:pt x="37" y="153"/>
                  <a:pt x="37" y="153"/>
                </a:cubicBezTo>
                <a:cubicBezTo>
                  <a:pt x="38" y="153"/>
                  <a:pt x="37" y="153"/>
                  <a:pt x="38" y="152"/>
                </a:cubicBezTo>
                <a:cubicBezTo>
                  <a:pt x="37" y="152"/>
                  <a:pt x="37" y="153"/>
                  <a:pt x="36" y="152"/>
                </a:cubicBezTo>
                <a:cubicBezTo>
                  <a:pt x="35" y="152"/>
                  <a:pt x="36" y="152"/>
                  <a:pt x="36" y="153"/>
                </a:cubicBezTo>
                <a:cubicBezTo>
                  <a:pt x="35" y="152"/>
                  <a:pt x="32" y="154"/>
                  <a:pt x="31" y="154"/>
                </a:cubicBezTo>
                <a:cubicBezTo>
                  <a:pt x="31" y="154"/>
                  <a:pt x="30" y="155"/>
                  <a:pt x="31" y="155"/>
                </a:cubicBezTo>
                <a:cubicBezTo>
                  <a:pt x="31" y="156"/>
                  <a:pt x="30" y="155"/>
                  <a:pt x="30" y="156"/>
                </a:cubicBezTo>
                <a:cubicBezTo>
                  <a:pt x="29" y="156"/>
                  <a:pt x="30" y="155"/>
                  <a:pt x="30" y="155"/>
                </a:cubicBezTo>
                <a:cubicBezTo>
                  <a:pt x="30" y="155"/>
                  <a:pt x="30" y="155"/>
                  <a:pt x="30" y="155"/>
                </a:cubicBezTo>
                <a:cubicBezTo>
                  <a:pt x="31" y="154"/>
                  <a:pt x="30" y="154"/>
                  <a:pt x="30" y="154"/>
                </a:cubicBezTo>
                <a:cubicBezTo>
                  <a:pt x="30" y="154"/>
                  <a:pt x="30" y="154"/>
                  <a:pt x="29" y="155"/>
                </a:cubicBezTo>
                <a:cubicBezTo>
                  <a:pt x="29" y="155"/>
                  <a:pt x="29" y="155"/>
                  <a:pt x="29" y="155"/>
                </a:cubicBezTo>
                <a:cubicBezTo>
                  <a:pt x="29" y="155"/>
                  <a:pt x="29" y="155"/>
                  <a:pt x="29" y="156"/>
                </a:cubicBezTo>
                <a:cubicBezTo>
                  <a:pt x="29" y="156"/>
                  <a:pt x="28" y="156"/>
                  <a:pt x="28" y="156"/>
                </a:cubicBezTo>
                <a:cubicBezTo>
                  <a:pt x="30" y="156"/>
                  <a:pt x="32" y="156"/>
                  <a:pt x="34" y="155"/>
                </a:cubicBezTo>
                <a:cubicBezTo>
                  <a:pt x="35" y="155"/>
                  <a:pt x="34" y="156"/>
                  <a:pt x="35" y="156"/>
                </a:cubicBezTo>
                <a:cubicBezTo>
                  <a:pt x="35" y="156"/>
                  <a:pt x="35" y="156"/>
                  <a:pt x="35" y="155"/>
                </a:cubicBezTo>
                <a:cubicBezTo>
                  <a:pt x="36" y="156"/>
                  <a:pt x="35" y="156"/>
                  <a:pt x="35" y="157"/>
                </a:cubicBezTo>
                <a:cubicBezTo>
                  <a:pt x="34" y="157"/>
                  <a:pt x="32" y="156"/>
                  <a:pt x="31" y="158"/>
                </a:cubicBezTo>
                <a:cubicBezTo>
                  <a:pt x="31" y="158"/>
                  <a:pt x="30" y="157"/>
                  <a:pt x="30" y="158"/>
                </a:cubicBezTo>
                <a:cubicBezTo>
                  <a:pt x="30" y="158"/>
                  <a:pt x="30" y="158"/>
                  <a:pt x="30" y="158"/>
                </a:cubicBezTo>
                <a:cubicBezTo>
                  <a:pt x="29" y="158"/>
                  <a:pt x="30" y="159"/>
                  <a:pt x="30" y="159"/>
                </a:cubicBezTo>
                <a:cubicBezTo>
                  <a:pt x="28" y="158"/>
                  <a:pt x="28" y="159"/>
                  <a:pt x="28" y="159"/>
                </a:cubicBezTo>
                <a:cubicBezTo>
                  <a:pt x="27" y="159"/>
                  <a:pt x="27" y="159"/>
                  <a:pt x="27" y="159"/>
                </a:cubicBezTo>
                <a:cubicBezTo>
                  <a:pt x="27" y="159"/>
                  <a:pt x="27" y="159"/>
                  <a:pt x="27" y="159"/>
                </a:cubicBezTo>
                <a:cubicBezTo>
                  <a:pt x="27" y="159"/>
                  <a:pt x="27" y="159"/>
                  <a:pt x="27" y="159"/>
                </a:cubicBezTo>
                <a:cubicBezTo>
                  <a:pt x="27" y="159"/>
                  <a:pt x="27" y="159"/>
                  <a:pt x="27" y="159"/>
                </a:cubicBezTo>
                <a:cubicBezTo>
                  <a:pt x="27" y="160"/>
                  <a:pt x="26" y="160"/>
                  <a:pt x="26" y="160"/>
                </a:cubicBezTo>
                <a:cubicBezTo>
                  <a:pt x="26" y="159"/>
                  <a:pt x="27" y="159"/>
                  <a:pt x="26" y="159"/>
                </a:cubicBezTo>
                <a:cubicBezTo>
                  <a:pt x="26" y="159"/>
                  <a:pt x="26" y="159"/>
                  <a:pt x="25" y="159"/>
                </a:cubicBezTo>
                <a:cubicBezTo>
                  <a:pt x="25" y="159"/>
                  <a:pt x="25" y="159"/>
                  <a:pt x="25" y="160"/>
                </a:cubicBezTo>
                <a:cubicBezTo>
                  <a:pt x="24" y="160"/>
                  <a:pt x="24" y="160"/>
                  <a:pt x="22" y="159"/>
                </a:cubicBezTo>
                <a:cubicBezTo>
                  <a:pt x="23" y="161"/>
                  <a:pt x="22" y="159"/>
                  <a:pt x="21" y="160"/>
                </a:cubicBezTo>
                <a:cubicBezTo>
                  <a:pt x="21" y="160"/>
                  <a:pt x="22" y="160"/>
                  <a:pt x="22" y="159"/>
                </a:cubicBezTo>
                <a:cubicBezTo>
                  <a:pt x="21" y="160"/>
                  <a:pt x="21" y="160"/>
                  <a:pt x="20" y="160"/>
                </a:cubicBezTo>
                <a:cubicBezTo>
                  <a:pt x="20" y="160"/>
                  <a:pt x="20" y="161"/>
                  <a:pt x="20" y="160"/>
                </a:cubicBezTo>
                <a:cubicBezTo>
                  <a:pt x="20" y="161"/>
                  <a:pt x="20" y="161"/>
                  <a:pt x="20" y="162"/>
                </a:cubicBezTo>
                <a:cubicBezTo>
                  <a:pt x="20" y="161"/>
                  <a:pt x="21" y="162"/>
                  <a:pt x="22" y="161"/>
                </a:cubicBezTo>
                <a:cubicBezTo>
                  <a:pt x="22" y="162"/>
                  <a:pt x="21" y="162"/>
                  <a:pt x="22" y="162"/>
                </a:cubicBezTo>
                <a:cubicBezTo>
                  <a:pt x="22" y="162"/>
                  <a:pt x="22" y="161"/>
                  <a:pt x="22" y="161"/>
                </a:cubicBezTo>
                <a:cubicBezTo>
                  <a:pt x="22" y="161"/>
                  <a:pt x="23" y="161"/>
                  <a:pt x="23" y="160"/>
                </a:cubicBezTo>
                <a:cubicBezTo>
                  <a:pt x="23" y="161"/>
                  <a:pt x="24" y="160"/>
                  <a:pt x="24" y="160"/>
                </a:cubicBezTo>
                <a:cubicBezTo>
                  <a:pt x="25" y="161"/>
                  <a:pt x="24" y="161"/>
                  <a:pt x="24" y="161"/>
                </a:cubicBezTo>
                <a:cubicBezTo>
                  <a:pt x="24" y="161"/>
                  <a:pt x="24" y="161"/>
                  <a:pt x="24" y="161"/>
                </a:cubicBezTo>
                <a:cubicBezTo>
                  <a:pt x="25" y="161"/>
                  <a:pt x="25" y="161"/>
                  <a:pt x="26" y="161"/>
                </a:cubicBezTo>
                <a:cubicBezTo>
                  <a:pt x="26" y="161"/>
                  <a:pt x="26" y="160"/>
                  <a:pt x="26" y="160"/>
                </a:cubicBezTo>
                <a:cubicBezTo>
                  <a:pt x="27" y="160"/>
                  <a:pt x="26" y="161"/>
                  <a:pt x="27" y="161"/>
                </a:cubicBezTo>
                <a:cubicBezTo>
                  <a:pt x="27" y="161"/>
                  <a:pt x="28" y="161"/>
                  <a:pt x="28" y="161"/>
                </a:cubicBezTo>
                <a:cubicBezTo>
                  <a:pt x="28" y="161"/>
                  <a:pt x="28" y="161"/>
                  <a:pt x="28" y="161"/>
                </a:cubicBezTo>
                <a:cubicBezTo>
                  <a:pt x="28" y="161"/>
                  <a:pt x="28" y="161"/>
                  <a:pt x="28" y="161"/>
                </a:cubicBezTo>
                <a:cubicBezTo>
                  <a:pt x="28" y="161"/>
                  <a:pt x="28" y="161"/>
                  <a:pt x="28" y="161"/>
                </a:cubicBezTo>
                <a:cubicBezTo>
                  <a:pt x="28" y="161"/>
                  <a:pt x="28" y="161"/>
                  <a:pt x="29" y="161"/>
                </a:cubicBezTo>
                <a:cubicBezTo>
                  <a:pt x="30" y="161"/>
                  <a:pt x="31" y="161"/>
                  <a:pt x="32" y="161"/>
                </a:cubicBezTo>
                <a:cubicBezTo>
                  <a:pt x="33" y="159"/>
                  <a:pt x="34" y="160"/>
                  <a:pt x="35" y="160"/>
                </a:cubicBezTo>
                <a:cubicBezTo>
                  <a:pt x="36" y="161"/>
                  <a:pt x="37" y="158"/>
                  <a:pt x="39" y="159"/>
                </a:cubicBezTo>
                <a:cubicBezTo>
                  <a:pt x="39" y="159"/>
                  <a:pt x="39" y="159"/>
                  <a:pt x="39" y="158"/>
                </a:cubicBezTo>
                <a:cubicBezTo>
                  <a:pt x="40" y="159"/>
                  <a:pt x="40" y="159"/>
                  <a:pt x="41" y="159"/>
                </a:cubicBezTo>
                <a:cubicBezTo>
                  <a:pt x="40" y="159"/>
                  <a:pt x="40" y="159"/>
                  <a:pt x="40" y="160"/>
                </a:cubicBezTo>
                <a:cubicBezTo>
                  <a:pt x="40" y="159"/>
                  <a:pt x="39" y="160"/>
                  <a:pt x="39" y="160"/>
                </a:cubicBezTo>
                <a:cubicBezTo>
                  <a:pt x="39" y="160"/>
                  <a:pt x="39" y="160"/>
                  <a:pt x="39" y="160"/>
                </a:cubicBezTo>
                <a:cubicBezTo>
                  <a:pt x="39" y="161"/>
                  <a:pt x="38" y="161"/>
                  <a:pt x="38" y="161"/>
                </a:cubicBezTo>
                <a:cubicBezTo>
                  <a:pt x="38" y="161"/>
                  <a:pt x="38" y="160"/>
                  <a:pt x="39" y="160"/>
                </a:cubicBezTo>
                <a:cubicBezTo>
                  <a:pt x="38" y="160"/>
                  <a:pt x="37" y="161"/>
                  <a:pt x="36" y="161"/>
                </a:cubicBezTo>
                <a:cubicBezTo>
                  <a:pt x="37" y="161"/>
                  <a:pt x="37" y="161"/>
                  <a:pt x="37" y="161"/>
                </a:cubicBezTo>
                <a:cubicBezTo>
                  <a:pt x="36" y="161"/>
                  <a:pt x="36" y="162"/>
                  <a:pt x="35" y="162"/>
                </a:cubicBezTo>
                <a:cubicBezTo>
                  <a:pt x="35" y="162"/>
                  <a:pt x="36" y="162"/>
                  <a:pt x="35" y="161"/>
                </a:cubicBezTo>
                <a:cubicBezTo>
                  <a:pt x="35" y="162"/>
                  <a:pt x="35" y="162"/>
                  <a:pt x="35" y="162"/>
                </a:cubicBezTo>
                <a:cubicBezTo>
                  <a:pt x="33" y="162"/>
                  <a:pt x="32" y="163"/>
                  <a:pt x="32" y="163"/>
                </a:cubicBezTo>
                <a:cubicBezTo>
                  <a:pt x="32" y="163"/>
                  <a:pt x="31" y="163"/>
                  <a:pt x="30" y="163"/>
                </a:cubicBezTo>
                <a:cubicBezTo>
                  <a:pt x="30" y="164"/>
                  <a:pt x="30" y="164"/>
                  <a:pt x="31" y="164"/>
                </a:cubicBezTo>
                <a:cubicBezTo>
                  <a:pt x="30" y="165"/>
                  <a:pt x="30" y="164"/>
                  <a:pt x="29" y="165"/>
                </a:cubicBezTo>
                <a:cubicBezTo>
                  <a:pt x="29" y="164"/>
                  <a:pt x="29" y="164"/>
                  <a:pt x="29" y="163"/>
                </a:cubicBezTo>
                <a:cubicBezTo>
                  <a:pt x="28" y="163"/>
                  <a:pt x="28" y="164"/>
                  <a:pt x="28" y="165"/>
                </a:cubicBezTo>
                <a:cubicBezTo>
                  <a:pt x="28" y="165"/>
                  <a:pt x="26" y="164"/>
                  <a:pt x="27" y="165"/>
                </a:cubicBezTo>
                <a:cubicBezTo>
                  <a:pt x="26" y="165"/>
                  <a:pt x="25" y="165"/>
                  <a:pt x="26" y="165"/>
                </a:cubicBezTo>
                <a:cubicBezTo>
                  <a:pt x="25" y="166"/>
                  <a:pt x="24" y="166"/>
                  <a:pt x="23" y="166"/>
                </a:cubicBezTo>
                <a:cubicBezTo>
                  <a:pt x="23" y="166"/>
                  <a:pt x="23" y="166"/>
                  <a:pt x="23" y="165"/>
                </a:cubicBezTo>
                <a:cubicBezTo>
                  <a:pt x="23" y="165"/>
                  <a:pt x="23" y="165"/>
                  <a:pt x="22" y="164"/>
                </a:cubicBezTo>
                <a:cubicBezTo>
                  <a:pt x="22" y="165"/>
                  <a:pt x="23" y="165"/>
                  <a:pt x="22" y="165"/>
                </a:cubicBezTo>
                <a:cubicBezTo>
                  <a:pt x="22" y="166"/>
                  <a:pt x="23" y="165"/>
                  <a:pt x="23" y="165"/>
                </a:cubicBezTo>
                <a:cubicBezTo>
                  <a:pt x="23" y="166"/>
                  <a:pt x="22" y="167"/>
                  <a:pt x="21" y="166"/>
                </a:cubicBezTo>
                <a:cubicBezTo>
                  <a:pt x="20" y="166"/>
                  <a:pt x="20" y="168"/>
                  <a:pt x="19" y="168"/>
                </a:cubicBezTo>
                <a:cubicBezTo>
                  <a:pt x="19" y="168"/>
                  <a:pt x="19" y="168"/>
                  <a:pt x="19" y="168"/>
                </a:cubicBezTo>
                <a:cubicBezTo>
                  <a:pt x="18" y="168"/>
                  <a:pt x="18" y="168"/>
                  <a:pt x="18" y="167"/>
                </a:cubicBezTo>
                <a:cubicBezTo>
                  <a:pt x="18" y="167"/>
                  <a:pt x="18" y="169"/>
                  <a:pt x="17" y="168"/>
                </a:cubicBezTo>
                <a:cubicBezTo>
                  <a:pt x="17" y="168"/>
                  <a:pt x="17" y="168"/>
                  <a:pt x="17" y="167"/>
                </a:cubicBezTo>
                <a:cubicBezTo>
                  <a:pt x="16" y="168"/>
                  <a:pt x="15" y="169"/>
                  <a:pt x="14" y="168"/>
                </a:cubicBezTo>
                <a:cubicBezTo>
                  <a:pt x="13" y="169"/>
                  <a:pt x="13" y="169"/>
                  <a:pt x="13" y="169"/>
                </a:cubicBezTo>
                <a:cubicBezTo>
                  <a:pt x="13" y="169"/>
                  <a:pt x="13" y="170"/>
                  <a:pt x="13" y="170"/>
                </a:cubicBezTo>
                <a:cubicBezTo>
                  <a:pt x="12" y="169"/>
                  <a:pt x="11" y="171"/>
                  <a:pt x="10" y="170"/>
                </a:cubicBezTo>
                <a:cubicBezTo>
                  <a:pt x="11" y="170"/>
                  <a:pt x="11" y="169"/>
                  <a:pt x="11" y="170"/>
                </a:cubicBezTo>
                <a:cubicBezTo>
                  <a:pt x="11" y="169"/>
                  <a:pt x="9" y="170"/>
                  <a:pt x="9" y="170"/>
                </a:cubicBezTo>
                <a:cubicBezTo>
                  <a:pt x="8" y="171"/>
                  <a:pt x="9" y="170"/>
                  <a:pt x="10" y="170"/>
                </a:cubicBezTo>
                <a:cubicBezTo>
                  <a:pt x="9" y="171"/>
                  <a:pt x="9" y="170"/>
                  <a:pt x="9" y="171"/>
                </a:cubicBezTo>
                <a:cubicBezTo>
                  <a:pt x="9" y="171"/>
                  <a:pt x="9" y="172"/>
                  <a:pt x="9" y="172"/>
                </a:cubicBezTo>
                <a:cubicBezTo>
                  <a:pt x="9" y="172"/>
                  <a:pt x="9" y="172"/>
                  <a:pt x="9" y="172"/>
                </a:cubicBezTo>
                <a:cubicBezTo>
                  <a:pt x="9" y="172"/>
                  <a:pt x="9" y="172"/>
                  <a:pt x="9" y="173"/>
                </a:cubicBezTo>
                <a:cubicBezTo>
                  <a:pt x="8" y="172"/>
                  <a:pt x="8" y="172"/>
                  <a:pt x="7" y="172"/>
                </a:cubicBezTo>
                <a:cubicBezTo>
                  <a:pt x="7" y="171"/>
                  <a:pt x="8" y="172"/>
                  <a:pt x="8" y="171"/>
                </a:cubicBezTo>
                <a:cubicBezTo>
                  <a:pt x="8" y="171"/>
                  <a:pt x="7" y="171"/>
                  <a:pt x="7" y="171"/>
                </a:cubicBezTo>
                <a:cubicBezTo>
                  <a:pt x="7" y="171"/>
                  <a:pt x="6" y="172"/>
                  <a:pt x="6" y="172"/>
                </a:cubicBezTo>
                <a:cubicBezTo>
                  <a:pt x="6" y="172"/>
                  <a:pt x="6" y="172"/>
                  <a:pt x="6" y="172"/>
                </a:cubicBezTo>
                <a:cubicBezTo>
                  <a:pt x="5" y="171"/>
                  <a:pt x="5" y="172"/>
                  <a:pt x="5" y="171"/>
                </a:cubicBezTo>
                <a:cubicBezTo>
                  <a:pt x="5" y="172"/>
                  <a:pt x="5" y="172"/>
                  <a:pt x="5" y="172"/>
                </a:cubicBezTo>
                <a:cubicBezTo>
                  <a:pt x="5" y="173"/>
                  <a:pt x="4" y="173"/>
                  <a:pt x="3" y="173"/>
                </a:cubicBezTo>
                <a:cubicBezTo>
                  <a:pt x="3" y="174"/>
                  <a:pt x="3" y="173"/>
                  <a:pt x="4" y="173"/>
                </a:cubicBezTo>
                <a:cubicBezTo>
                  <a:pt x="4" y="173"/>
                  <a:pt x="4" y="173"/>
                  <a:pt x="4" y="173"/>
                </a:cubicBezTo>
                <a:cubicBezTo>
                  <a:pt x="4" y="173"/>
                  <a:pt x="4" y="174"/>
                  <a:pt x="3" y="174"/>
                </a:cubicBezTo>
                <a:cubicBezTo>
                  <a:pt x="3" y="175"/>
                  <a:pt x="4" y="175"/>
                  <a:pt x="4" y="174"/>
                </a:cubicBezTo>
                <a:cubicBezTo>
                  <a:pt x="4" y="174"/>
                  <a:pt x="3" y="175"/>
                  <a:pt x="4" y="175"/>
                </a:cubicBezTo>
                <a:cubicBezTo>
                  <a:pt x="4" y="175"/>
                  <a:pt x="3" y="176"/>
                  <a:pt x="4" y="176"/>
                </a:cubicBezTo>
                <a:cubicBezTo>
                  <a:pt x="4" y="176"/>
                  <a:pt x="4" y="176"/>
                  <a:pt x="4" y="175"/>
                </a:cubicBezTo>
                <a:cubicBezTo>
                  <a:pt x="4" y="175"/>
                  <a:pt x="4" y="175"/>
                  <a:pt x="5" y="175"/>
                </a:cubicBezTo>
                <a:cubicBezTo>
                  <a:pt x="5" y="175"/>
                  <a:pt x="5" y="175"/>
                  <a:pt x="5" y="174"/>
                </a:cubicBezTo>
                <a:cubicBezTo>
                  <a:pt x="6" y="174"/>
                  <a:pt x="6" y="174"/>
                  <a:pt x="7" y="173"/>
                </a:cubicBezTo>
                <a:cubicBezTo>
                  <a:pt x="8" y="174"/>
                  <a:pt x="9" y="173"/>
                  <a:pt x="10" y="173"/>
                </a:cubicBezTo>
                <a:cubicBezTo>
                  <a:pt x="10" y="174"/>
                  <a:pt x="8" y="174"/>
                  <a:pt x="9" y="175"/>
                </a:cubicBezTo>
                <a:cubicBezTo>
                  <a:pt x="10" y="174"/>
                  <a:pt x="11" y="175"/>
                  <a:pt x="12" y="173"/>
                </a:cubicBezTo>
                <a:cubicBezTo>
                  <a:pt x="13" y="174"/>
                  <a:pt x="13" y="174"/>
                  <a:pt x="13" y="173"/>
                </a:cubicBezTo>
                <a:cubicBezTo>
                  <a:pt x="14" y="173"/>
                  <a:pt x="14" y="174"/>
                  <a:pt x="14" y="174"/>
                </a:cubicBezTo>
                <a:cubicBezTo>
                  <a:pt x="14" y="175"/>
                  <a:pt x="14" y="174"/>
                  <a:pt x="14" y="174"/>
                </a:cubicBezTo>
                <a:cubicBezTo>
                  <a:pt x="14" y="174"/>
                  <a:pt x="14" y="173"/>
                  <a:pt x="14" y="173"/>
                </a:cubicBezTo>
                <a:cubicBezTo>
                  <a:pt x="15" y="174"/>
                  <a:pt x="15" y="172"/>
                  <a:pt x="16" y="172"/>
                </a:cubicBezTo>
                <a:cubicBezTo>
                  <a:pt x="15" y="173"/>
                  <a:pt x="15" y="174"/>
                  <a:pt x="15" y="174"/>
                </a:cubicBezTo>
                <a:cubicBezTo>
                  <a:pt x="15" y="175"/>
                  <a:pt x="16" y="173"/>
                  <a:pt x="17" y="173"/>
                </a:cubicBezTo>
                <a:cubicBezTo>
                  <a:pt x="17" y="173"/>
                  <a:pt x="18" y="173"/>
                  <a:pt x="18" y="172"/>
                </a:cubicBezTo>
                <a:cubicBezTo>
                  <a:pt x="18" y="172"/>
                  <a:pt x="18" y="172"/>
                  <a:pt x="18" y="172"/>
                </a:cubicBezTo>
                <a:cubicBezTo>
                  <a:pt x="18" y="172"/>
                  <a:pt x="18" y="172"/>
                  <a:pt x="18" y="172"/>
                </a:cubicBezTo>
                <a:cubicBezTo>
                  <a:pt x="19" y="172"/>
                  <a:pt x="18" y="172"/>
                  <a:pt x="19" y="172"/>
                </a:cubicBezTo>
                <a:cubicBezTo>
                  <a:pt x="20" y="172"/>
                  <a:pt x="21" y="171"/>
                  <a:pt x="22" y="171"/>
                </a:cubicBezTo>
                <a:cubicBezTo>
                  <a:pt x="22" y="171"/>
                  <a:pt x="22" y="171"/>
                  <a:pt x="22" y="171"/>
                </a:cubicBezTo>
                <a:cubicBezTo>
                  <a:pt x="21" y="172"/>
                  <a:pt x="21" y="172"/>
                  <a:pt x="20" y="173"/>
                </a:cubicBezTo>
                <a:cubicBezTo>
                  <a:pt x="21" y="173"/>
                  <a:pt x="21" y="172"/>
                  <a:pt x="22" y="172"/>
                </a:cubicBezTo>
                <a:cubicBezTo>
                  <a:pt x="23" y="172"/>
                  <a:pt x="22" y="172"/>
                  <a:pt x="22" y="172"/>
                </a:cubicBezTo>
                <a:cubicBezTo>
                  <a:pt x="22" y="172"/>
                  <a:pt x="22" y="172"/>
                  <a:pt x="22" y="171"/>
                </a:cubicBezTo>
                <a:cubicBezTo>
                  <a:pt x="23" y="172"/>
                  <a:pt x="23" y="172"/>
                  <a:pt x="23" y="172"/>
                </a:cubicBezTo>
                <a:cubicBezTo>
                  <a:pt x="23" y="172"/>
                  <a:pt x="23" y="172"/>
                  <a:pt x="23" y="172"/>
                </a:cubicBezTo>
                <a:cubicBezTo>
                  <a:pt x="23" y="171"/>
                  <a:pt x="23" y="172"/>
                  <a:pt x="23" y="172"/>
                </a:cubicBezTo>
                <a:cubicBezTo>
                  <a:pt x="23" y="172"/>
                  <a:pt x="22" y="171"/>
                  <a:pt x="22" y="171"/>
                </a:cubicBezTo>
                <a:cubicBezTo>
                  <a:pt x="22" y="171"/>
                  <a:pt x="22" y="170"/>
                  <a:pt x="23" y="170"/>
                </a:cubicBezTo>
                <a:cubicBezTo>
                  <a:pt x="22" y="171"/>
                  <a:pt x="24" y="171"/>
                  <a:pt x="23" y="171"/>
                </a:cubicBezTo>
                <a:cubicBezTo>
                  <a:pt x="24" y="171"/>
                  <a:pt x="24" y="170"/>
                  <a:pt x="24" y="170"/>
                </a:cubicBezTo>
                <a:cubicBezTo>
                  <a:pt x="25" y="171"/>
                  <a:pt x="24" y="171"/>
                  <a:pt x="24" y="172"/>
                </a:cubicBezTo>
                <a:cubicBezTo>
                  <a:pt x="23" y="172"/>
                  <a:pt x="24" y="172"/>
                  <a:pt x="24" y="173"/>
                </a:cubicBezTo>
                <a:cubicBezTo>
                  <a:pt x="25" y="173"/>
                  <a:pt x="25" y="172"/>
                  <a:pt x="25" y="172"/>
                </a:cubicBezTo>
                <a:cubicBezTo>
                  <a:pt x="25" y="173"/>
                  <a:pt x="25" y="173"/>
                  <a:pt x="25" y="174"/>
                </a:cubicBezTo>
                <a:cubicBezTo>
                  <a:pt x="26" y="174"/>
                  <a:pt x="26" y="173"/>
                  <a:pt x="26" y="174"/>
                </a:cubicBezTo>
                <a:cubicBezTo>
                  <a:pt x="26" y="173"/>
                  <a:pt x="26" y="174"/>
                  <a:pt x="25" y="173"/>
                </a:cubicBezTo>
                <a:cubicBezTo>
                  <a:pt x="26" y="173"/>
                  <a:pt x="26" y="173"/>
                  <a:pt x="27" y="173"/>
                </a:cubicBezTo>
                <a:cubicBezTo>
                  <a:pt x="26" y="172"/>
                  <a:pt x="26" y="172"/>
                  <a:pt x="26" y="171"/>
                </a:cubicBezTo>
                <a:cubicBezTo>
                  <a:pt x="26" y="171"/>
                  <a:pt x="26" y="171"/>
                  <a:pt x="26" y="171"/>
                </a:cubicBezTo>
                <a:cubicBezTo>
                  <a:pt x="27" y="171"/>
                  <a:pt x="26" y="172"/>
                  <a:pt x="27" y="172"/>
                </a:cubicBezTo>
                <a:cubicBezTo>
                  <a:pt x="27" y="171"/>
                  <a:pt x="30" y="171"/>
                  <a:pt x="30" y="172"/>
                </a:cubicBezTo>
                <a:cubicBezTo>
                  <a:pt x="30" y="171"/>
                  <a:pt x="31" y="171"/>
                  <a:pt x="31" y="171"/>
                </a:cubicBezTo>
                <a:cubicBezTo>
                  <a:pt x="31" y="171"/>
                  <a:pt x="31" y="171"/>
                  <a:pt x="32" y="172"/>
                </a:cubicBezTo>
                <a:cubicBezTo>
                  <a:pt x="31" y="172"/>
                  <a:pt x="31" y="172"/>
                  <a:pt x="30" y="172"/>
                </a:cubicBezTo>
                <a:cubicBezTo>
                  <a:pt x="30" y="173"/>
                  <a:pt x="32" y="172"/>
                  <a:pt x="32" y="172"/>
                </a:cubicBezTo>
                <a:cubicBezTo>
                  <a:pt x="33" y="172"/>
                  <a:pt x="32" y="172"/>
                  <a:pt x="33" y="173"/>
                </a:cubicBezTo>
                <a:cubicBezTo>
                  <a:pt x="33" y="172"/>
                  <a:pt x="34" y="171"/>
                  <a:pt x="35" y="172"/>
                </a:cubicBezTo>
                <a:cubicBezTo>
                  <a:pt x="35" y="171"/>
                  <a:pt x="35" y="171"/>
                  <a:pt x="35" y="171"/>
                </a:cubicBezTo>
                <a:cubicBezTo>
                  <a:pt x="35" y="171"/>
                  <a:pt x="35" y="170"/>
                  <a:pt x="36" y="170"/>
                </a:cubicBezTo>
                <a:cubicBezTo>
                  <a:pt x="36" y="170"/>
                  <a:pt x="36" y="170"/>
                  <a:pt x="36" y="170"/>
                </a:cubicBezTo>
                <a:cubicBezTo>
                  <a:pt x="36" y="170"/>
                  <a:pt x="36" y="170"/>
                  <a:pt x="37" y="169"/>
                </a:cubicBezTo>
                <a:cubicBezTo>
                  <a:pt x="37" y="169"/>
                  <a:pt x="37" y="169"/>
                  <a:pt x="37" y="169"/>
                </a:cubicBezTo>
                <a:cubicBezTo>
                  <a:pt x="38" y="169"/>
                  <a:pt x="36" y="170"/>
                  <a:pt x="37" y="170"/>
                </a:cubicBezTo>
                <a:cubicBezTo>
                  <a:pt x="37" y="169"/>
                  <a:pt x="38" y="169"/>
                  <a:pt x="38" y="169"/>
                </a:cubicBezTo>
                <a:cubicBezTo>
                  <a:pt x="38" y="170"/>
                  <a:pt x="38" y="170"/>
                  <a:pt x="38" y="170"/>
                </a:cubicBezTo>
                <a:cubicBezTo>
                  <a:pt x="37" y="171"/>
                  <a:pt x="36" y="171"/>
                  <a:pt x="35" y="172"/>
                </a:cubicBezTo>
                <a:cubicBezTo>
                  <a:pt x="35" y="172"/>
                  <a:pt x="36" y="172"/>
                  <a:pt x="36" y="172"/>
                </a:cubicBezTo>
                <a:cubicBezTo>
                  <a:pt x="36" y="172"/>
                  <a:pt x="36" y="172"/>
                  <a:pt x="36" y="172"/>
                </a:cubicBezTo>
                <a:cubicBezTo>
                  <a:pt x="36" y="172"/>
                  <a:pt x="36" y="172"/>
                  <a:pt x="36" y="172"/>
                </a:cubicBezTo>
                <a:cubicBezTo>
                  <a:pt x="36" y="172"/>
                  <a:pt x="36" y="172"/>
                  <a:pt x="36" y="172"/>
                </a:cubicBezTo>
                <a:cubicBezTo>
                  <a:pt x="36" y="172"/>
                  <a:pt x="37" y="172"/>
                  <a:pt x="36" y="172"/>
                </a:cubicBezTo>
                <a:cubicBezTo>
                  <a:pt x="37" y="172"/>
                  <a:pt x="37" y="172"/>
                  <a:pt x="37" y="172"/>
                </a:cubicBezTo>
                <a:cubicBezTo>
                  <a:pt x="37" y="172"/>
                  <a:pt x="37" y="172"/>
                  <a:pt x="36" y="172"/>
                </a:cubicBezTo>
                <a:cubicBezTo>
                  <a:pt x="37" y="170"/>
                  <a:pt x="40" y="172"/>
                  <a:pt x="41" y="170"/>
                </a:cubicBezTo>
                <a:cubicBezTo>
                  <a:pt x="41" y="170"/>
                  <a:pt x="41" y="170"/>
                  <a:pt x="41" y="170"/>
                </a:cubicBezTo>
                <a:cubicBezTo>
                  <a:pt x="41" y="171"/>
                  <a:pt x="41" y="171"/>
                  <a:pt x="40" y="172"/>
                </a:cubicBezTo>
                <a:cubicBezTo>
                  <a:pt x="41" y="171"/>
                  <a:pt x="41" y="171"/>
                  <a:pt x="42" y="171"/>
                </a:cubicBezTo>
                <a:cubicBezTo>
                  <a:pt x="42" y="171"/>
                  <a:pt x="42" y="171"/>
                  <a:pt x="42" y="170"/>
                </a:cubicBezTo>
                <a:cubicBezTo>
                  <a:pt x="42" y="170"/>
                  <a:pt x="42" y="170"/>
                  <a:pt x="42" y="170"/>
                </a:cubicBezTo>
                <a:cubicBezTo>
                  <a:pt x="42" y="170"/>
                  <a:pt x="42" y="170"/>
                  <a:pt x="43" y="170"/>
                </a:cubicBezTo>
                <a:cubicBezTo>
                  <a:pt x="42" y="170"/>
                  <a:pt x="42" y="170"/>
                  <a:pt x="42" y="170"/>
                </a:cubicBezTo>
                <a:cubicBezTo>
                  <a:pt x="42" y="171"/>
                  <a:pt x="44" y="172"/>
                  <a:pt x="44" y="171"/>
                </a:cubicBezTo>
                <a:cubicBezTo>
                  <a:pt x="45" y="171"/>
                  <a:pt x="46" y="171"/>
                  <a:pt x="47" y="170"/>
                </a:cubicBezTo>
                <a:cubicBezTo>
                  <a:pt x="47" y="170"/>
                  <a:pt x="47" y="171"/>
                  <a:pt x="48" y="170"/>
                </a:cubicBezTo>
                <a:cubicBezTo>
                  <a:pt x="49" y="170"/>
                  <a:pt x="51" y="170"/>
                  <a:pt x="52" y="169"/>
                </a:cubicBezTo>
                <a:cubicBezTo>
                  <a:pt x="52" y="170"/>
                  <a:pt x="53" y="169"/>
                  <a:pt x="53" y="169"/>
                </a:cubicBezTo>
                <a:cubicBezTo>
                  <a:pt x="53" y="170"/>
                  <a:pt x="53" y="170"/>
                  <a:pt x="52" y="170"/>
                </a:cubicBezTo>
                <a:cubicBezTo>
                  <a:pt x="53" y="170"/>
                  <a:pt x="53" y="170"/>
                  <a:pt x="53" y="171"/>
                </a:cubicBezTo>
                <a:cubicBezTo>
                  <a:pt x="53" y="170"/>
                  <a:pt x="54" y="170"/>
                  <a:pt x="55" y="169"/>
                </a:cubicBezTo>
                <a:cubicBezTo>
                  <a:pt x="54" y="170"/>
                  <a:pt x="54" y="169"/>
                  <a:pt x="53" y="169"/>
                </a:cubicBezTo>
                <a:cubicBezTo>
                  <a:pt x="54" y="169"/>
                  <a:pt x="54" y="169"/>
                  <a:pt x="54" y="169"/>
                </a:cubicBezTo>
                <a:cubicBezTo>
                  <a:pt x="54" y="169"/>
                  <a:pt x="54" y="169"/>
                  <a:pt x="53" y="169"/>
                </a:cubicBezTo>
                <a:cubicBezTo>
                  <a:pt x="53" y="169"/>
                  <a:pt x="54" y="169"/>
                  <a:pt x="54" y="168"/>
                </a:cubicBezTo>
                <a:cubicBezTo>
                  <a:pt x="54" y="169"/>
                  <a:pt x="54" y="169"/>
                  <a:pt x="54" y="169"/>
                </a:cubicBezTo>
                <a:cubicBezTo>
                  <a:pt x="54" y="169"/>
                  <a:pt x="55" y="169"/>
                  <a:pt x="55" y="169"/>
                </a:cubicBezTo>
                <a:cubicBezTo>
                  <a:pt x="55" y="169"/>
                  <a:pt x="55" y="169"/>
                  <a:pt x="55" y="169"/>
                </a:cubicBezTo>
                <a:cubicBezTo>
                  <a:pt x="56" y="169"/>
                  <a:pt x="56" y="169"/>
                  <a:pt x="56" y="168"/>
                </a:cubicBezTo>
                <a:cubicBezTo>
                  <a:pt x="56" y="169"/>
                  <a:pt x="57" y="169"/>
                  <a:pt x="57" y="169"/>
                </a:cubicBezTo>
                <a:cubicBezTo>
                  <a:pt x="57" y="169"/>
                  <a:pt x="57" y="169"/>
                  <a:pt x="57" y="169"/>
                </a:cubicBezTo>
                <a:cubicBezTo>
                  <a:pt x="57" y="169"/>
                  <a:pt x="57" y="169"/>
                  <a:pt x="57" y="169"/>
                </a:cubicBezTo>
                <a:cubicBezTo>
                  <a:pt x="57" y="169"/>
                  <a:pt x="57" y="169"/>
                  <a:pt x="57" y="169"/>
                </a:cubicBezTo>
                <a:cubicBezTo>
                  <a:pt x="57" y="169"/>
                  <a:pt x="57" y="169"/>
                  <a:pt x="57" y="169"/>
                </a:cubicBezTo>
                <a:cubicBezTo>
                  <a:pt x="57" y="169"/>
                  <a:pt x="57" y="169"/>
                  <a:pt x="57" y="169"/>
                </a:cubicBezTo>
                <a:cubicBezTo>
                  <a:pt x="57" y="169"/>
                  <a:pt x="57" y="169"/>
                  <a:pt x="57" y="169"/>
                </a:cubicBezTo>
                <a:cubicBezTo>
                  <a:pt x="57" y="170"/>
                  <a:pt x="57" y="170"/>
                  <a:pt x="56" y="170"/>
                </a:cubicBezTo>
                <a:cubicBezTo>
                  <a:pt x="56" y="170"/>
                  <a:pt x="57" y="170"/>
                  <a:pt x="58" y="170"/>
                </a:cubicBezTo>
                <a:cubicBezTo>
                  <a:pt x="58" y="170"/>
                  <a:pt x="58" y="170"/>
                  <a:pt x="58" y="169"/>
                </a:cubicBezTo>
                <a:cubicBezTo>
                  <a:pt x="58" y="169"/>
                  <a:pt x="58" y="169"/>
                  <a:pt x="58" y="168"/>
                </a:cubicBezTo>
                <a:cubicBezTo>
                  <a:pt x="59" y="168"/>
                  <a:pt x="60" y="168"/>
                  <a:pt x="60" y="168"/>
                </a:cubicBezTo>
                <a:cubicBezTo>
                  <a:pt x="61" y="169"/>
                  <a:pt x="60" y="168"/>
                  <a:pt x="60" y="168"/>
                </a:cubicBezTo>
                <a:cubicBezTo>
                  <a:pt x="61" y="168"/>
                  <a:pt x="61" y="168"/>
                  <a:pt x="61" y="167"/>
                </a:cubicBezTo>
                <a:cubicBezTo>
                  <a:pt x="61" y="168"/>
                  <a:pt x="61" y="168"/>
                  <a:pt x="61" y="168"/>
                </a:cubicBezTo>
                <a:cubicBezTo>
                  <a:pt x="61" y="168"/>
                  <a:pt x="61" y="168"/>
                  <a:pt x="61" y="168"/>
                </a:cubicBezTo>
                <a:cubicBezTo>
                  <a:pt x="61" y="168"/>
                  <a:pt x="61" y="168"/>
                  <a:pt x="61" y="168"/>
                </a:cubicBezTo>
                <a:cubicBezTo>
                  <a:pt x="62" y="168"/>
                  <a:pt x="62" y="168"/>
                  <a:pt x="62" y="168"/>
                </a:cubicBezTo>
                <a:cubicBezTo>
                  <a:pt x="62" y="168"/>
                  <a:pt x="62" y="168"/>
                  <a:pt x="62" y="168"/>
                </a:cubicBezTo>
                <a:cubicBezTo>
                  <a:pt x="62" y="168"/>
                  <a:pt x="62" y="168"/>
                  <a:pt x="62" y="168"/>
                </a:cubicBezTo>
                <a:cubicBezTo>
                  <a:pt x="62" y="168"/>
                  <a:pt x="62" y="168"/>
                  <a:pt x="62" y="168"/>
                </a:cubicBezTo>
                <a:cubicBezTo>
                  <a:pt x="63" y="168"/>
                  <a:pt x="62" y="168"/>
                  <a:pt x="62" y="169"/>
                </a:cubicBezTo>
                <a:cubicBezTo>
                  <a:pt x="63" y="169"/>
                  <a:pt x="63" y="168"/>
                  <a:pt x="64" y="167"/>
                </a:cubicBezTo>
                <a:cubicBezTo>
                  <a:pt x="64" y="167"/>
                  <a:pt x="64" y="167"/>
                  <a:pt x="64" y="167"/>
                </a:cubicBezTo>
                <a:cubicBezTo>
                  <a:pt x="64" y="167"/>
                  <a:pt x="64" y="167"/>
                  <a:pt x="64" y="167"/>
                </a:cubicBezTo>
                <a:cubicBezTo>
                  <a:pt x="64" y="168"/>
                  <a:pt x="64" y="168"/>
                  <a:pt x="65" y="168"/>
                </a:cubicBezTo>
                <a:cubicBezTo>
                  <a:pt x="65" y="168"/>
                  <a:pt x="65" y="168"/>
                  <a:pt x="66" y="168"/>
                </a:cubicBezTo>
                <a:cubicBezTo>
                  <a:pt x="66" y="168"/>
                  <a:pt x="65" y="168"/>
                  <a:pt x="65" y="168"/>
                </a:cubicBezTo>
                <a:cubicBezTo>
                  <a:pt x="65" y="167"/>
                  <a:pt x="65" y="167"/>
                  <a:pt x="65" y="167"/>
                </a:cubicBezTo>
                <a:cubicBezTo>
                  <a:pt x="65" y="167"/>
                  <a:pt x="65" y="167"/>
                  <a:pt x="65" y="167"/>
                </a:cubicBezTo>
                <a:cubicBezTo>
                  <a:pt x="65" y="166"/>
                  <a:pt x="66" y="167"/>
                  <a:pt x="66" y="166"/>
                </a:cubicBezTo>
                <a:cubicBezTo>
                  <a:pt x="65" y="166"/>
                  <a:pt x="66" y="167"/>
                  <a:pt x="65" y="167"/>
                </a:cubicBezTo>
                <a:cubicBezTo>
                  <a:pt x="65" y="166"/>
                  <a:pt x="65" y="166"/>
                  <a:pt x="64" y="166"/>
                </a:cubicBezTo>
                <a:cubicBezTo>
                  <a:pt x="65" y="165"/>
                  <a:pt x="66" y="165"/>
                  <a:pt x="66" y="165"/>
                </a:cubicBezTo>
                <a:cubicBezTo>
                  <a:pt x="66" y="166"/>
                  <a:pt x="65" y="165"/>
                  <a:pt x="65" y="166"/>
                </a:cubicBezTo>
                <a:cubicBezTo>
                  <a:pt x="66" y="166"/>
                  <a:pt x="66" y="166"/>
                  <a:pt x="66" y="167"/>
                </a:cubicBezTo>
                <a:cubicBezTo>
                  <a:pt x="66" y="167"/>
                  <a:pt x="67" y="167"/>
                  <a:pt x="67" y="167"/>
                </a:cubicBezTo>
                <a:cubicBezTo>
                  <a:pt x="68" y="167"/>
                  <a:pt x="68" y="166"/>
                  <a:pt x="68" y="166"/>
                </a:cubicBezTo>
                <a:cubicBezTo>
                  <a:pt x="68" y="167"/>
                  <a:pt x="68" y="167"/>
                  <a:pt x="68" y="167"/>
                </a:cubicBezTo>
                <a:cubicBezTo>
                  <a:pt x="68" y="167"/>
                  <a:pt x="68" y="167"/>
                  <a:pt x="68" y="167"/>
                </a:cubicBezTo>
                <a:cubicBezTo>
                  <a:pt x="68" y="167"/>
                  <a:pt x="68" y="167"/>
                  <a:pt x="68" y="167"/>
                </a:cubicBezTo>
                <a:cubicBezTo>
                  <a:pt x="68" y="167"/>
                  <a:pt x="68" y="167"/>
                  <a:pt x="68" y="167"/>
                </a:cubicBezTo>
                <a:cubicBezTo>
                  <a:pt x="68" y="167"/>
                  <a:pt x="67" y="167"/>
                  <a:pt x="67" y="168"/>
                </a:cubicBezTo>
                <a:cubicBezTo>
                  <a:pt x="68" y="168"/>
                  <a:pt x="68" y="167"/>
                  <a:pt x="68" y="167"/>
                </a:cubicBezTo>
                <a:cubicBezTo>
                  <a:pt x="68" y="167"/>
                  <a:pt x="68" y="168"/>
                  <a:pt x="68" y="168"/>
                </a:cubicBezTo>
                <a:cubicBezTo>
                  <a:pt x="68" y="167"/>
                  <a:pt x="69" y="168"/>
                  <a:pt x="69" y="167"/>
                </a:cubicBezTo>
                <a:cubicBezTo>
                  <a:pt x="70" y="167"/>
                  <a:pt x="69" y="167"/>
                  <a:pt x="69" y="167"/>
                </a:cubicBezTo>
                <a:cubicBezTo>
                  <a:pt x="69" y="166"/>
                  <a:pt x="70" y="166"/>
                  <a:pt x="70" y="167"/>
                </a:cubicBezTo>
                <a:cubicBezTo>
                  <a:pt x="70" y="167"/>
                  <a:pt x="70" y="167"/>
                  <a:pt x="70" y="167"/>
                </a:cubicBezTo>
                <a:cubicBezTo>
                  <a:pt x="70" y="167"/>
                  <a:pt x="71" y="167"/>
                  <a:pt x="71" y="167"/>
                </a:cubicBezTo>
                <a:cubicBezTo>
                  <a:pt x="71" y="167"/>
                  <a:pt x="72" y="167"/>
                  <a:pt x="72" y="167"/>
                </a:cubicBezTo>
                <a:cubicBezTo>
                  <a:pt x="71" y="167"/>
                  <a:pt x="71" y="167"/>
                  <a:pt x="71" y="168"/>
                </a:cubicBezTo>
                <a:cubicBezTo>
                  <a:pt x="70" y="168"/>
                  <a:pt x="70" y="168"/>
                  <a:pt x="70" y="168"/>
                </a:cubicBezTo>
                <a:cubicBezTo>
                  <a:pt x="70" y="168"/>
                  <a:pt x="70" y="168"/>
                  <a:pt x="70" y="168"/>
                </a:cubicBezTo>
                <a:cubicBezTo>
                  <a:pt x="70" y="168"/>
                  <a:pt x="70" y="168"/>
                  <a:pt x="70" y="167"/>
                </a:cubicBezTo>
                <a:cubicBezTo>
                  <a:pt x="70" y="167"/>
                  <a:pt x="70" y="167"/>
                  <a:pt x="70" y="167"/>
                </a:cubicBezTo>
                <a:cubicBezTo>
                  <a:pt x="70" y="167"/>
                  <a:pt x="70" y="167"/>
                  <a:pt x="70" y="167"/>
                </a:cubicBezTo>
                <a:cubicBezTo>
                  <a:pt x="70" y="168"/>
                  <a:pt x="69" y="168"/>
                  <a:pt x="69" y="168"/>
                </a:cubicBezTo>
                <a:cubicBezTo>
                  <a:pt x="69" y="168"/>
                  <a:pt x="69" y="168"/>
                  <a:pt x="69" y="168"/>
                </a:cubicBezTo>
                <a:cubicBezTo>
                  <a:pt x="69" y="168"/>
                  <a:pt x="69" y="169"/>
                  <a:pt x="69" y="168"/>
                </a:cubicBezTo>
                <a:cubicBezTo>
                  <a:pt x="68" y="168"/>
                  <a:pt x="69" y="168"/>
                  <a:pt x="69" y="168"/>
                </a:cubicBezTo>
                <a:cubicBezTo>
                  <a:pt x="68" y="167"/>
                  <a:pt x="68" y="168"/>
                  <a:pt x="68" y="168"/>
                </a:cubicBezTo>
                <a:cubicBezTo>
                  <a:pt x="68" y="168"/>
                  <a:pt x="68" y="168"/>
                  <a:pt x="68" y="168"/>
                </a:cubicBezTo>
                <a:cubicBezTo>
                  <a:pt x="68" y="168"/>
                  <a:pt x="68" y="168"/>
                  <a:pt x="68" y="168"/>
                </a:cubicBezTo>
                <a:cubicBezTo>
                  <a:pt x="68" y="168"/>
                  <a:pt x="68" y="168"/>
                  <a:pt x="68" y="168"/>
                </a:cubicBezTo>
                <a:cubicBezTo>
                  <a:pt x="68" y="168"/>
                  <a:pt x="67" y="168"/>
                  <a:pt x="67" y="169"/>
                </a:cubicBezTo>
                <a:cubicBezTo>
                  <a:pt x="67" y="168"/>
                  <a:pt x="67" y="168"/>
                  <a:pt x="67" y="168"/>
                </a:cubicBezTo>
                <a:cubicBezTo>
                  <a:pt x="67" y="169"/>
                  <a:pt x="65" y="170"/>
                  <a:pt x="64" y="169"/>
                </a:cubicBezTo>
                <a:cubicBezTo>
                  <a:pt x="64" y="169"/>
                  <a:pt x="64" y="169"/>
                  <a:pt x="64" y="169"/>
                </a:cubicBezTo>
                <a:cubicBezTo>
                  <a:pt x="63" y="169"/>
                  <a:pt x="63" y="169"/>
                  <a:pt x="63" y="169"/>
                </a:cubicBezTo>
                <a:cubicBezTo>
                  <a:pt x="63" y="169"/>
                  <a:pt x="63" y="169"/>
                  <a:pt x="63" y="169"/>
                </a:cubicBezTo>
                <a:cubicBezTo>
                  <a:pt x="63" y="170"/>
                  <a:pt x="63" y="170"/>
                  <a:pt x="63" y="170"/>
                </a:cubicBezTo>
                <a:cubicBezTo>
                  <a:pt x="62" y="169"/>
                  <a:pt x="61" y="170"/>
                  <a:pt x="61" y="169"/>
                </a:cubicBezTo>
                <a:cubicBezTo>
                  <a:pt x="61" y="171"/>
                  <a:pt x="58" y="169"/>
                  <a:pt x="58" y="171"/>
                </a:cubicBezTo>
                <a:cubicBezTo>
                  <a:pt x="58" y="171"/>
                  <a:pt x="57" y="171"/>
                  <a:pt x="57" y="171"/>
                </a:cubicBezTo>
                <a:cubicBezTo>
                  <a:pt x="57" y="171"/>
                  <a:pt x="57" y="171"/>
                  <a:pt x="57" y="171"/>
                </a:cubicBezTo>
                <a:cubicBezTo>
                  <a:pt x="57" y="170"/>
                  <a:pt x="57" y="170"/>
                  <a:pt x="57" y="170"/>
                </a:cubicBezTo>
                <a:cubicBezTo>
                  <a:pt x="58" y="170"/>
                  <a:pt x="59" y="170"/>
                  <a:pt x="59" y="169"/>
                </a:cubicBezTo>
                <a:cubicBezTo>
                  <a:pt x="58" y="170"/>
                  <a:pt x="57" y="170"/>
                  <a:pt x="56" y="170"/>
                </a:cubicBezTo>
                <a:cubicBezTo>
                  <a:pt x="56" y="170"/>
                  <a:pt x="56" y="170"/>
                  <a:pt x="56" y="170"/>
                </a:cubicBezTo>
                <a:cubicBezTo>
                  <a:pt x="55" y="170"/>
                  <a:pt x="56" y="170"/>
                  <a:pt x="56" y="171"/>
                </a:cubicBezTo>
                <a:cubicBezTo>
                  <a:pt x="56" y="171"/>
                  <a:pt x="56" y="171"/>
                  <a:pt x="57" y="171"/>
                </a:cubicBezTo>
                <a:cubicBezTo>
                  <a:pt x="56" y="171"/>
                  <a:pt x="55" y="171"/>
                  <a:pt x="55" y="171"/>
                </a:cubicBezTo>
                <a:cubicBezTo>
                  <a:pt x="54" y="171"/>
                  <a:pt x="55" y="171"/>
                  <a:pt x="54" y="171"/>
                </a:cubicBezTo>
                <a:cubicBezTo>
                  <a:pt x="54" y="172"/>
                  <a:pt x="52" y="172"/>
                  <a:pt x="51" y="172"/>
                </a:cubicBezTo>
                <a:cubicBezTo>
                  <a:pt x="51" y="172"/>
                  <a:pt x="51" y="172"/>
                  <a:pt x="51" y="172"/>
                </a:cubicBezTo>
                <a:cubicBezTo>
                  <a:pt x="51" y="171"/>
                  <a:pt x="52" y="172"/>
                  <a:pt x="51" y="171"/>
                </a:cubicBezTo>
                <a:cubicBezTo>
                  <a:pt x="51" y="171"/>
                  <a:pt x="51" y="172"/>
                  <a:pt x="51" y="171"/>
                </a:cubicBezTo>
                <a:cubicBezTo>
                  <a:pt x="51" y="172"/>
                  <a:pt x="50" y="172"/>
                  <a:pt x="49" y="172"/>
                </a:cubicBezTo>
                <a:cubicBezTo>
                  <a:pt x="49" y="172"/>
                  <a:pt x="49" y="172"/>
                  <a:pt x="49" y="172"/>
                </a:cubicBezTo>
                <a:cubicBezTo>
                  <a:pt x="49" y="173"/>
                  <a:pt x="48" y="173"/>
                  <a:pt x="47" y="173"/>
                </a:cubicBezTo>
                <a:cubicBezTo>
                  <a:pt x="47" y="174"/>
                  <a:pt x="47" y="174"/>
                  <a:pt x="47" y="174"/>
                </a:cubicBezTo>
                <a:cubicBezTo>
                  <a:pt x="47" y="174"/>
                  <a:pt x="46" y="174"/>
                  <a:pt x="46" y="174"/>
                </a:cubicBezTo>
                <a:cubicBezTo>
                  <a:pt x="47" y="173"/>
                  <a:pt x="47" y="173"/>
                  <a:pt x="47" y="172"/>
                </a:cubicBezTo>
                <a:cubicBezTo>
                  <a:pt x="46" y="173"/>
                  <a:pt x="45" y="174"/>
                  <a:pt x="44" y="174"/>
                </a:cubicBezTo>
                <a:cubicBezTo>
                  <a:pt x="44" y="174"/>
                  <a:pt x="44" y="174"/>
                  <a:pt x="44" y="174"/>
                </a:cubicBezTo>
                <a:cubicBezTo>
                  <a:pt x="44" y="174"/>
                  <a:pt x="44" y="174"/>
                  <a:pt x="43" y="174"/>
                </a:cubicBezTo>
                <a:cubicBezTo>
                  <a:pt x="43" y="175"/>
                  <a:pt x="44" y="175"/>
                  <a:pt x="44" y="175"/>
                </a:cubicBezTo>
                <a:cubicBezTo>
                  <a:pt x="44" y="175"/>
                  <a:pt x="43" y="175"/>
                  <a:pt x="43" y="176"/>
                </a:cubicBezTo>
                <a:cubicBezTo>
                  <a:pt x="43" y="175"/>
                  <a:pt x="43" y="175"/>
                  <a:pt x="43" y="175"/>
                </a:cubicBezTo>
                <a:cubicBezTo>
                  <a:pt x="43" y="176"/>
                  <a:pt x="42" y="175"/>
                  <a:pt x="41" y="176"/>
                </a:cubicBezTo>
                <a:cubicBezTo>
                  <a:pt x="41" y="175"/>
                  <a:pt x="41" y="175"/>
                  <a:pt x="40" y="175"/>
                </a:cubicBezTo>
                <a:cubicBezTo>
                  <a:pt x="40" y="176"/>
                  <a:pt x="37" y="176"/>
                  <a:pt x="37" y="177"/>
                </a:cubicBezTo>
                <a:cubicBezTo>
                  <a:pt x="36" y="177"/>
                  <a:pt x="35" y="177"/>
                  <a:pt x="36" y="176"/>
                </a:cubicBezTo>
                <a:cubicBezTo>
                  <a:pt x="35" y="176"/>
                  <a:pt x="35" y="177"/>
                  <a:pt x="36" y="177"/>
                </a:cubicBezTo>
                <a:cubicBezTo>
                  <a:pt x="35" y="177"/>
                  <a:pt x="35" y="177"/>
                  <a:pt x="35" y="177"/>
                </a:cubicBezTo>
                <a:cubicBezTo>
                  <a:pt x="35" y="177"/>
                  <a:pt x="35" y="177"/>
                  <a:pt x="35" y="177"/>
                </a:cubicBezTo>
                <a:cubicBezTo>
                  <a:pt x="35" y="177"/>
                  <a:pt x="35" y="177"/>
                  <a:pt x="35" y="177"/>
                </a:cubicBezTo>
                <a:cubicBezTo>
                  <a:pt x="35" y="177"/>
                  <a:pt x="34" y="176"/>
                  <a:pt x="34" y="177"/>
                </a:cubicBezTo>
                <a:cubicBezTo>
                  <a:pt x="34" y="177"/>
                  <a:pt x="34" y="177"/>
                  <a:pt x="35" y="177"/>
                </a:cubicBezTo>
                <a:cubicBezTo>
                  <a:pt x="35" y="177"/>
                  <a:pt x="35" y="177"/>
                  <a:pt x="35" y="177"/>
                </a:cubicBezTo>
                <a:cubicBezTo>
                  <a:pt x="35" y="177"/>
                  <a:pt x="35" y="177"/>
                  <a:pt x="35" y="177"/>
                </a:cubicBezTo>
                <a:cubicBezTo>
                  <a:pt x="35" y="177"/>
                  <a:pt x="34" y="178"/>
                  <a:pt x="34" y="178"/>
                </a:cubicBezTo>
                <a:cubicBezTo>
                  <a:pt x="34" y="177"/>
                  <a:pt x="34" y="177"/>
                  <a:pt x="34" y="177"/>
                </a:cubicBezTo>
                <a:cubicBezTo>
                  <a:pt x="34" y="177"/>
                  <a:pt x="34" y="178"/>
                  <a:pt x="34" y="178"/>
                </a:cubicBezTo>
                <a:cubicBezTo>
                  <a:pt x="33" y="178"/>
                  <a:pt x="32" y="178"/>
                  <a:pt x="32" y="178"/>
                </a:cubicBezTo>
                <a:cubicBezTo>
                  <a:pt x="31" y="178"/>
                  <a:pt x="31" y="179"/>
                  <a:pt x="31" y="179"/>
                </a:cubicBezTo>
                <a:cubicBezTo>
                  <a:pt x="31" y="178"/>
                  <a:pt x="31" y="178"/>
                  <a:pt x="30" y="178"/>
                </a:cubicBezTo>
                <a:cubicBezTo>
                  <a:pt x="30" y="178"/>
                  <a:pt x="31" y="178"/>
                  <a:pt x="31" y="179"/>
                </a:cubicBezTo>
                <a:cubicBezTo>
                  <a:pt x="30" y="179"/>
                  <a:pt x="30" y="179"/>
                  <a:pt x="29" y="179"/>
                </a:cubicBezTo>
                <a:cubicBezTo>
                  <a:pt x="29" y="179"/>
                  <a:pt x="29" y="179"/>
                  <a:pt x="29" y="178"/>
                </a:cubicBezTo>
                <a:cubicBezTo>
                  <a:pt x="28" y="179"/>
                  <a:pt x="29" y="179"/>
                  <a:pt x="29" y="180"/>
                </a:cubicBezTo>
                <a:cubicBezTo>
                  <a:pt x="29" y="180"/>
                  <a:pt x="28" y="180"/>
                  <a:pt x="28" y="180"/>
                </a:cubicBezTo>
                <a:cubicBezTo>
                  <a:pt x="28" y="180"/>
                  <a:pt x="28" y="180"/>
                  <a:pt x="28" y="180"/>
                </a:cubicBezTo>
                <a:cubicBezTo>
                  <a:pt x="28" y="180"/>
                  <a:pt x="28" y="179"/>
                  <a:pt x="28" y="179"/>
                </a:cubicBezTo>
                <a:cubicBezTo>
                  <a:pt x="28" y="179"/>
                  <a:pt x="27" y="179"/>
                  <a:pt x="28" y="180"/>
                </a:cubicBezTo>
                <a:cubicBezTo>
                  <a:pt x="27" y="180"/>
                  <a:pt x="27" y="180"/>
                  <a:pt x="27" y="180"/>
                </a:cubicBezTo>
                <a:cubicBezTo>
                  <a:pt x="26" y="179"/>
                  <a:pt x="27" y="180"/>
                  <a:pt x="26" y="179"/>
                </a:cubicBezTo>
                <a:cubicBezTo>
                  <a:pt x="25" y="180"/>
                  <a:pt x="25" y="180"/>
                  <a:pt x="24" y="180"/>
                </a:cubicBezTo>
                <a:cubicBezTo>
                  <a:pt x="24" y="180"/>
                  <a:pt x="25" y="180"/>
                  <a:pt x="24" y="181"/>
                </a:cubicBezTo>
                <a:cubicBezTo>
                  <a:pt x="25" y="181"/>
                  <a:pt x="25" y="181"/>
                  <a:pt x="25" y="181"/>
                </a:cubicBezTo>
                <a:cubicBezTo>
                  <a:pt x="25" y="181"/>
                  <a:pt x="25" y="181"/>
                  <a:pt x="26" y="181"/>
                </a:cubicBezTo>
                <a:cubicBezTo>
                  <a:pt x="26" y="181"/>
                  <a:pt x="26" y="181"/>
                  <a:pt x="26" y="181"/>
                </a:cubicBezTo>
                <a:cubicBezTo>
                  <a:pt x="26" y="181"/>
                  <a:pt x="26" y="180"/>
                  <a:pt x="27" y="180"/>
                </a:cubicBezTo>
                <a:cubicBezTo>
                  <a:pt x="27" y="180"/>
                  <a:pt x="27" y="180"/>
                  <a:pt x="27" y="180"/>
                </a:cubicBezTo>
                <a:cubicBezTo>
                  <a:pt x="27" y="180"/>
                  <a:pt x="28" y="181"/>
                  <a:pt x="28" y="181"/>
                </a:cubicBezTo>
                <a:cubicBezTo>
                  <a:pt x="28" y="181"/>
                  <a:pt x="28" y="181"/>
                  <a:pt x="29" y="181"/>
                </a:cubicBezTo>
                <a:cubicBezTo>
                  <a:pt x="29" y="181"/>
                  <a:pt x="29" y="181"/>
                  <a:pt x="29" y="181"/>
                </a:cubicBezTo>
                <a:cubicBezTo>
                  <a:pt x="29" y="181"/>
                  <a:pt x="29" y="181"/>
                  <a:pt x="29" y="180"/>
                </a:cubicBezTo>
                <a:cubicBezTo>
                  <a:pt x="29" y="180"/>
                  <a:pt x="29" y="180"/>
                  <a:pt x="29" y="180"/>
                </a:cubicBezTo>
                <a:cubicBezTo>
                  <a:pt x="30" y="181"/>
                  <a:pt x="29" y="181"/>
                  <a:pt x="29" y="181"/>
                </a:cubicBezTo>
                <a:cubicBezTo>
                  <a:pt x="29" y="181"/>
                  <a:pt x="31" y="181"/>
                  <a:pt x="30" y="181"/>
                </a:cubicBezTo>
                <a:cubicBezTo>
                  <a:pt x="30" y="180"/>
                  <a:pt x="31" y="181"/>
                  <a:pt x="31" y="180"/>
                </a:cubicBezTo>
                <a:cubicBezTo>
                  <a:pt x="32" y="180"/>
                  <a:pt x="31" y="180"/>
                  <a:pt x="31" y="181"/>
                </a:cubicBezTo>
                <a:cubicBezTo>
                  <a:pt x="32" y="181"/>
                  <a:pt x="33" y="180"/>
                  <a:pt x="33" y="181"/>
                </a:cubicBezTo>
                <a:cubicBezTo>
                  <a:pt x="33" y="181"/>
                  <a:pt x="33" y="180"/>
                  <a:pt x="33" y="180"/>
                </a:cubicBezTo>
                <a:cubicBezTo>
                  <a:pt x="33" y="180"/>
                  <a:pt x="34" y="180"/>
                  <a:pt x="34" y="180"/>
                </a:cubicBezTo>
                <a:cubicBezTo>
                  <a:pt x="34" y="180"/>
                  <a:pt x="34" y="180"/>
                  <a:pt x="34" y="180"/>
                </a:cubicBezTo>
                <a:cubicBezTo>
                  <a:pt x="34" y="179"/>
                  <a:pt x="35" y="180"/>
                  <a:pt x="35" y="179"/>
                </a:cubicBezTo>
                <a:cubicBezTo>
                  <a:pt x="35" y="179"/>
                  <a:pt x="35" y="180"/>
                  <a:pt x="35" y="180"/>
                </a:cubicBezTo>
                <a:cubicBezTo>
                  <a:pt x="36" y="179"/>
                  <a:pt x="37" y="179"/>
                  <a:pt x="38" y="179"/>
                </a:cubicBezTo>
                <a:cubicBezTo>
                  <a:pt x="38" y="179"/>
                  <a:pt x="38" y="179"/>
                  <a:pt x="38" y="179"/>
                </a:cubicBezTo>
                <a:cubicBezTo>
                  <a:pt x="37" y="179"/>
                  <a:pt x="37" y="179"/>
                  <a:pt x="37" y="180"/>
                </a:cubicBezTo>
                <a:cubicBezTo>
                  <a:pt x="37" y="180"/>
                  <a:pt x="37" y="180"/>
                  <a:pt x="37" y="180"/>
                </a:cubicBezTo>
                <a:cubicBezTo>
                  <a:pt x="37" y="180"/>
                  <a:pt x="37" y="180"/>
                  <a:pt x="37" y="180"/>
                </a:cubicBezTo>
                <a:cubicBezTo>
                  <a:pt x="37" y="180"/>
                  <a:pt x="37" y="180"/>
                  <a:pt x="37" y="180"/>
                </a:cubicBezTo>
                <a:cubicBezTo>
                  <a:pt x="36" y="180"/>
                  <a:pt x="36" y="180"/>
                  <a:pt x="36" y="180"/>
                </a:cubicBezTo>
                <a:cubicBezTo>
                  <a:pt x="36" y="180"/>
                  <a:pt x="36" y="180"/>
                  <a:pt x="36" y="180"/>
                </a:cubicBezTo>
                <a:cubicBezTo>
                  <a:pt x="36" y="180"/>
                  <a:pt x="36" y="180"/>
                  <a:pt x="36" y="180"/>
                </a:cubicBezTo>
                <a:cubicBezTo>
                  <a:pt x="36" y="180"/>
                  <a:pt x="36" y="180"/>
                  <a:pt x="36" y="181"/>
                </a:cubicBezTo>
                <a:cubicBezTo>
                  <a:pt x="35" y="181"/>
                  <a:pt x="35" y="180"/>
                  <a:pt x="35" y="180"/>
                </a:cubicBezTo>
                <a:cubicBezTo>
                  <a:pt x="35" y="181"/>
                  <a:pt x="34" y="181"/>
                  <a:pt x="32" y="181"/>
                </a:cubicBezTo>
                <a:cubicBezTo>
                  <a:pt x="32" y="181"/>
                  <a:pt x="32" y="181"/>
                  <a:pt x="32" y="181"/>
                </a:cubicBezTo>
                <a:cubicBezTo>
                  <a:pt x="32" y="181"/>
                  <a:pt x="32" y="181"/>
                  <a:pt x="31" y="182"/>
                </a:cubicBezTo>
                <a:cubicBezTo>
                  <a:pt x="32" y="182"/>
                  <a:pt x="32" y="182"/>
                  <a:pt x="32" y="182"/>
                </a:cubicBezTo>
                <a:cubicBezTo>
                  <a:pt x="32" y="182"/>
                  <a:pt x="32" y="182"/>
                  <a:pt x="32" y="182"/>
                </a:cubicBezTo>
                <a:cubicBezTo>
                  <a:pt x="33" y="182"/>
                  <a:pt x="33" y="182"/>
                  <a:pt x="33" y="182"/>
                </a:cubicBezTo>
                <a:cubicBezTo>
                  <a:pt x="33" y="182"/>
                  <a:pt x="33" y="182"/>
                  <a:pt x="33" y="182"/>
                </a:cubicBezTo>
                <a:cubicBezTo>
                  <a:pt x="34" y="181"/>
                  <a:pt x="35" y="182"/>
                  <a:pt x="36" y="182"/>
                </a:cubicBezTo>
                <a:cubicBezTo>
                  <a:pt x="35" y="182"/>
                  <a:pt x="34" y="182"/>
                  <a:pt x="34" y="182"/>
                </a:cubicBezTo>
                <a:cubicBezTo>
                  <a:pt x="34" y="182"/>
                  <a:pt x="35" y="182"/>
                  <a:pt x="35" y="183"/>
                </a:cubicBezTo>
                <a:cubicBezTo>
                  <a:pt x="35" y="183"/>
                  <a:pt x="34" y="183"/>
                  <a:pt x="34" y="184"/>
                </a:cubicBezTo>
                <a:cubicBezTo>
                  <a:pt x="34" y="183"/>
                  <a:pt x="34" y="183"/>
                  <a:pt x="33" y="183"/>
                </a:cubicBezTo>
                <a:cubicBezTo>
                  <a:pt x="33" y="183"/>
                  <a:pt x="33" y="183"/>
                  <a:pt x="33" y="183"/>
                </a:cubicBezTo>
                <a:cubicBezTo>
                  <a:pt x="32" y="183"/>
                  <a:pt x="33" y="183"/>
                  <a:pt x="33" y="183"/>
                </a:cubicBezTo>
                <a:cubicBezTo>
                  <a:pt x="32" y="182"/>
                  <a:pt x="32" y="183"/>
                  <a:pt x="32" y="183"/>
                </a:cubicBezTo>
                <a:cubicBezTo>
                  <a:pt x="32" y="183"/>
                  <a:pt x="31" y="183"/>
                  <a:pt x="31" y="184"/>
                </a:cubicBezTo>
                <a:cubicBezTo>
                  <a:pt x="30" y="184"/>
                  <a:pt x="31" y="183"/>
                  <a:pt x="30" y="183"/>
                </a:cubicBezTo>
                <a:cubicBezTo>
                  <a:pt x="30" y="184"/>
                  <a:pt x="29" y="183"/>
                  <a:pt x="28" y="183"/>
                </a:cubicBezTo>
                <a:cubicBezTo>
                  <a:pt x="28" y="184"/>
                  <a:pt x="28" y="183"/>
                  <a:pt x="27" y="184"/>
                </a:cubicBezTo>
                <a:cubicBezTo>
                  <a:pt x="27" y="183"/>
                  <a:pt x="27" y="183"/>
                  <a:pt x="27" y="183"/>
                </a:cubicBezTo>
                <a:cubicBezTo>
                  <a:pt x="26" y="183"/>
                  <a:pt x="26" y="183"/>
                  <a:pt x="25" y="183"/>
                </a:cubicBezTo>
                <a:cubicBezTo>
                  <a:pt x="25" y="184"/>
                  <a:pt x="25" y="184"/>
                  <a:pt x="25" y="185"/>
                </a:cubicBezTo>
                <a:cubicBezTo>
                  <a:pt x="25" y="185"/>
                  <a:pt x="24" y="185"/>
                  <a:pt x="24" y="186"/>
                </a:cubicBezTo>
                <a:cubicBezTo>
                  <a:pt x="24" y="186"/>
                  <a:pt x="24" y="185"/>
                  <a:pt x="24" y="185"/>
                </a:cubicBezTo>
                <a:cubicBezTo>
                  <a:pt x="23" y="185"/>
                  <a:pt x="23" y="186"/>
                  <a:pt x="23" y="185"/>
                </a:cubicBezTo>
                <a:cubicBezTo>
                  <a:pt x="22" y="186"/>
                  <a:pt x="23" y="186"/>
                  <a:pt x="22" y="186"/>
                </a:cubicBezTo>
                <a:cubicBezTo>
                  <a:pt x="22" y="186"/>
                  <a:pt x="22" y="185"/>
                  <a:pt x="22" y="185"/>
                </a:cubicBezTo>
                <a:cubicBezTo>
                  <a:pt x="22" y="184"/>
                  <a:pt x="23" y="185"/>
                  <a:pt x="23" y="185"/>
                </a:cubicBezTo>
                <a:cubicBezTo>
                  <a:pt x="23" y="184"/>
                  <a:pt x="22" y="185"/>
                  <a:pt x="22" y="185"/>
                </a:cubicBezTo>
                <a:cubicBezTo>
                  <a:pt x="21" y="185"/>
                  <a:pt x="21" y="185"/>
                  <a:pt x="21" y="185"/>
                </a:cubicBezTo>
                <a:cubicBezTo>
                  <a:pt x="20" y="185"/>
                  <a:pt x="19" y="186"/>
                  <a:pt x="19" y="186"/>
                </a:cubicBezTo>
                <a:cubicBezTo>
                  <a:pt x="19" y="186"/>
                  <a:pt x="19" y="186"/>
                  <a:pt x="19" y="186"/>
                </a:cubicBezTo>
                <a:cubicBezTo>
                  <a:pt x="18" y="186"/>
                  <a:pt x="18" y="187"/>
                  <a:pt x="17" y="186"/>
                </a:cubicBezTo>
                <a:cubicBezTo>
                  <a:pt x="17" y="187"/>
                  <a:pt x="17" y="187"/>
                  <a:pt x="17" y="187"/>
                </a:cubicBezTo>
                <a:cubicBezTo>
                  <a:pt x="17" y="187"/>
                  <a:pt x="18" y="188"/>
                  <a:pt x="18" y="187"/>
                </a:cubicBezTo>
                <a:cubicBezTo>
                  <a:pt x="19" y="187"/>
                  <a:pt x="19" y="188"/>
                  <a:pt x="20" y="188"/>
                </a:cubicBezTo>
                <a:cubicBezTo>
                  <a:pt x="19" y="189"/>
                  <a:pt x="19" y="188"/>
                  <a:pt x="18" y="188"/>
                </a:cubicBezTo>
                <a:cubicBezTo>
                  <a:pt x="18" y="189"/>
                  <a:pt x="19" y="188"/>
                  <a:pt x="19" y="189"/>
                </a:cubicBezTo>
                <a:cubicBezTo>
                  <a:pt x="19" y="188"/>
                  <a:pt x="20" y="188"/>
                  <a:pt x="20" y="189"/>
                </a:cubicBezTo>
                <a:cubicBezTo>
                  <a:pt x="20" y="188"/>
                  <a:pt x="21" y="188"/>
                  <a:pt x="20" y="188"/>
                </a:cubicBezTo>
                <a:cubicBezTo>
                  <a:pt x="20" y="188"/>
                  <a:pt x="20" y="188"/>
                  <a:pt x="20" y="187"/>
                </a:cubicBezTo>
                <a:cubicBezTo>
                  <a:pt x="20" y="187"/>
                  <a:pt x="20" y="188"/>
                  <a:pt x="20" y="187"/>
                </a:cubicBezTo>
                <a:cubicBezTo>
                  <a:pt x="21" y="187"/>
                  <a:pt x="20" y="188"/>
                  <a:pt x="21" y="188"/>
                </a:cubicBezTo>
                <a:cubicBezTo>
                  <a:pt x="21" y="187"/>
                  <a:pt x="22" y="188"/>
                  <a:pt x="22" y="187"/>
                </a:cubicBezTo>
                <a:cubicBezTo>
                  <a:pt x="22" y="188"/>
                  <a:pt x="22" y="188"/>
                  <a:pt x="22" y="188"/>
                </a:cubicBezTo>
                <a:cubicBezTo>
                  <a:pt x="23" y="188"/>
                  <a:pt x="24" y="189"/>
                  <a:pt x="24" y="188"/>
                </a:cubicBezTo>
                <a:cubicBezTo>
                  <a:pt x="25" y="189"/>
                  <a:pt x="25" y="188"/>
                  <a:pt x="26" y="189"/>
                </a:cubicBezTo>
                <a:cubicBezTo>
                  <a:pt x="27" y="188"/>
                  <a:pt x="26" y="188"/>
                  <a:pt x="27" y="188"/>
                </a:cubicBezTo>
                <a:cubicBezTo>
                  <a:pt x="27" y="188"/>
                  <a:pt x="27" y="188"/>
                  <a:pt x="27" y="188"/>
                </a:cubicBezTo>
                <a:cubicBezTo>
                  <a:pt x="28" y="189"/>
                  <a:pt x="28" y="188"/>
                  <a:pt x="29" y="189"/>
                </a:cubicBezTo>
                <a:cubicBezTo>
                  <a:pt x="29" y="188"/>
                  <a:pt x="29" y="188"/>
                  <a:pt x="28" y="188"/>
                </a:cubicBezTo>
                <a:cubicBezTo>
                  <a:pt x="28" y="187"/>
                  <a:pt x="29" y="188"/>
                  <a:pt x="29" y="187"/>
                </a:cubicBezTo>
                <a:cubicBezTo>
                  <a:pt x="29" y="187"/>
                  <a:pt x="29" y="188"/>
                  <a:pt x="29" y="187"/>
                </a:cubicBezTo>
                <a:cubicBezTo>
                  <a:pt x="30" y="188"/>
                  <a:pt x="30" y="188"/>
                  <a:pt x="29" y="188"/>
                </a:cubicBezTo>
                <a:cubicBezTo>
                  <a:pt x="30" y="188"/>
                  <a:pt x="31" y="188"/>
                  <a:pt x="32" y="188"/>
                </a:cubicBezTo>
                <a:cubicBezTo>
                  <a:pt x="31" y="187"/>
                  <a:pt x="33" y="189"/>
                  <a:pt x="33" y="187"/>
                </a:cubicBezTo>
                <a:cubicBezTo>
                  <a:pt x="33" y="188"/>
                  <a:pt x="33" y="187"/>
                  <a:pt x="34" y="188"/>
                </a:cubicBezTo>
                <a:cubicBezTo>
                  <a:pt x="33" y="188"/>
                  <a:pt x="33" y="188"/>
                  <a:pt x="32" y="188"/>
                </a:cubicBezTo>
                <a:cubicBezTo>
                  <a:pt x="32" y="189"/>
                  <a:pt x="31" y="189"/>
                  <a:pt x="30" y="188"/>
                </a:cubicBezTo>
                <a:cubicBezTo>
                  <a:pt x="30" y="189"/>
                  <a:pt x="30" y="189"/>
                  <a:pt x="30" y="190"/>
                </a:cubicBezTo>
                <a:cubicBezTo>
                  <a:pt x="31" y="188"/>
                  <a:pt x="34" y="190"/>
                  <a:pt x="34" y="188"/>
                </a:cubicBezTo>
                <a:cubicBezTo>
                  <a:pt x="35" y="187"/>
                  <a:pt x="36" y="187"/>
                  <a:pt x="36" y="187"/>
                </a:cubicBezTo>
                <a:cubicBezTo>
                  <a:pt x="37" y="187"/>
                  <a:pt x="36" y="187"/>
                  <a:pt x="36" y="187"/>
                </a:cubicBezTo>
                <a:cubicBezTo>
                  <a:pt x="36" y="186"/>
                  <a:pt x="36" y="186"/>
                  <a:pt x="36" y="186"/>
                </a:cubicBezTo>
                <a:cubicBezTo>
                  <a:pt x="37" y="186"/>
                  <a:pt x="37" y="186"/>
                  <a:pt x="37" y="186"/>
                </a:cubicBezTo>
                <a:cubicBezTo>
                  <a:pt x="37" y="186"/>
                  <a:pt x="37" y="186"/>
                  <a:pt x="36" y="187"/>
                </a:cubicBezTo>
                <a:cubicBezTo>
                  <a:pt x="37" y="187"/>
                  <a:pt x="37" y="187"/>
                  <a:pt x="38" y="187"/>
                </a:cubicBezTo>
                <a:cubicBezTo>
                  <a:pt x="38" y="186"/>
                  <a:pt x="38" y="186"/>
                  <a:pt x="38" y="186"/>
                </a:cubicBezTo>
                <a:cubicBezTo>
                  <a:pt x="38" y="186"/>
                  <a:pt x="38" y="186"/>
                  <a:pt x="39" y="186"/>
                </a:cubicBezTo>
                <a:cubicBezTo>
                  <a:pt x="39" y="186"/>
                  <a:pt x="39" y="187"/>
                  <a:pt x="39" y="187"/>
                </a:cubicBezTo>
                <a:cubicBezTo>
                  <a:pt x="40" y="187"/>
                  <a:pt x="39" y="186"/>
                  <a:pt x="40" y="186"/>
                </a:cubicBezTo>
                <a:cubicBezTo>
                  <a:pt x="40" y="186"/>
                  <a:pt x="40" y="185"/>
                  <a:pt x="39" y="185"/>
                </a:cubicBezTo>
                <a:cubicBezTo>
                  <a:pt x="40" y="185"/>
                  <a:pt x="40" y="185"/>
                  <a:pt x="40" y="185"/>
                </a:cubicBezTo>
                <a:cubicBezTo>
                  <a:pt x="40" y="186"/>
                  <a:pt x="42" y="186"/>
                  <a:pt x="43" y="186"/>
                </a:cubicBezTo>
                <a:cubicBezTo>
                  <a:pt x="42" y="187"/>
                  <a:pt x="40" y="186"/>
                  <a:pt x="41" y="187"/>
                </a:cubicBezTo>
                <a:cubicBezTo>
                  <a:pt x="40" y="188"/>
                  <a:pt x="39" y="187"/>
                  <a:pt x="38" y="188"/>
                </a:cubicBezTo>
                <a:cubicBezTo>
                  <a:pt x="39" y="189"/>
                  <a:pt x="39" y="188"/>
                  <a:pt x="40" y="188"/>
                </a:cubicBezTo>
                <a:cubicBezTo>
                  <a:pt x="39" y="189"/>
                  <a:pt x="39" y="188"/>
                  <a:pt x="39" y="189"/>
                </a:cubicBezTo>
                <a:cubicBezTo>
                  <a:pt x="38" y="188"/>
                  <a:pt x="38" y="189"/>
                  <a:pt x="38" y="188"/>
                </a:cubicBezTo>
                <a:cubicBezTo>
                  <a:pt x="37" y="189"/>
                  <a:pt x="38" y="189"/>
                  <a:pt x="38" y="190"/>
                </a:cubicBezTo>
                <a:cubicBezTo>
                  <a:pt x="38" y="190"/>
                  <a:pt x="37" y="189"/>
                  <a:pt x="37" y="189"/>
                </a:cubicBezTo>
                <a:cubicBezTo>
                  <a:pt x="37" y="190"/>
                  <a:pt x="37" y="189"/>
                  <a:pt x="36" y="190"/>
                </a:cubicBezTo>
                <a:cubicBezTo>
                  <a:pt x="36" y="190"/>
                  <a:pt x="36" y="190"/>
                  <a:pt x="36" y="189"/>
                </a:cubicBezTo>
                <a:cubicBezTo>
                  <a:pt x="35" y="190"/>
                  <a:pt x="35" y="190"/>
                  <a:pt x="35" y="190"/>
                </a:cubicBezTo>
                <a:cubicBezTo>
                  <a:pt x="34" y="190"/>
                  <a:pt x="34" y="190"/>
                  <a:pt x="33" y="191"/>
                </a:cubicBezTo>
                <a:cubicBezTo>
                  <a:pt x="33" y="191"/>
                  <a:pt x="33" y="190"/>
                  <a:pt x="33" y="190"/>
                </a:cubicBezTo>
                <a:cubicBezTo>
                  <a:pt x="33" y="190"/>
                  <a:pt x="35" y="190"/>
                  <a:pt x="34" y="189"/>
                </a:cubicBezTo>
                <a:cubicBezTo>
                  <a:pt x="34" y="189"/>
                  <a:pt x="34" y="189"/>
                  <a:pt x="33" y="190"/>
                </a:cubicBezTo>
                <a:cubicBezTo>
                  <a:pt x="33" y="189"/>
                  <a:pt x="33" y="189"/>
                  <a:pt x="33" y="189"/>
                </a:cubicBezTo>
                <a:cubicBezTo>
                  <a:pt x="33" y="190"/>
                  <a:pt x="33" y="190"/>
                  <a:pt x="32" y="190"/>
                </a:cubicBezTo>
                <a:cubicBezTo>
                  <a:pt x="31" y="190"/>
                  <a:pt x="32" y="191"/>
                  <a:pt x="32" y="191"/>
                </a:cubicBezTo>
                <a:cubicBezTo>
                  <a:pt x="32" y="191"/>
                  <a:pt x="32" y="191"/>
                  <a:pt x="32" y="192"/>
                </a:cubicBezTo>
                <a:cubicBezTo>
                  <a:pt x="31" y="191"/>
                  <a:pt x="31" y="191"/>
                  <a:pt x="31" y="191"/>
                </a:cubicBezTo>
                <a:cubicBezTo>
                  <a:pt x="31" y="190"/>
                  <a:pt x="31" y="191"/>
                  <a:pt x="30" y="190"/>
                </a:cubicBezTo>
                <a:cubicBezTo>
                  <a:pt x="30" y="191"/>
                  <a:pt x="30" y="191"/>
                  <a:pt x="30" y="191"/>
                </a:cubicBezTo>
                <a:cubicBezTo>
                  <a:pt x="30" y="192"/>
                  <a:pt x="28" y="191"/>
                  <a:pt x="28" y="192"/>
                </a:cubicBezTo>
                <a:cubicBezTo>
                  <a:pt x="27" y="192"/>
                  <a:pt x="26" y="193"/>
                  <a:pt x="25" y="193"/>
                </a:cubicBezTo>
                <a:cubicBezTo>
                  <a:pt x="24" y="193"/>
                  <a:pt x="24" y="193"/>
                  <a:pt x="23" y="193"/>
                </a:cubicBezTo>
                <a:cubicBezTo>
                  <a:pt x="24" y="194"/>
                  <a:pt x="24" y="194"/>
                  <a:pt x="24" y="195"/>
                </a:cubicBezTo>
                <a:cubicBezTo>
                  <a:pt x="24" y="195"/>
                  <a:pt x="24" y="195"/>
                  <a:pt x="25" y="195"/>
                </a:cubicBezTo>
                <a:cubicBezTo>
                  <a:pt x="25" y="194"/>
                  <a:pt x="25" y="195"/>
                  <a:pt x="25" y="194"/>
                </a:cubicBezTo>
                <a:cubicBezTo>
                  <a:pt x="25" y="194"/>
                  <a:pt x="26" y="194"/>
                  <a:pt x="26" y="193"/>
                </a:cubicBezTo>
                <a:cubicBezTo>
                  <a:pt x="27" y="193"/>
                  <a:pt x="26" y="194"/>
                  <a:pt x="26" y="195"/>
                </a:cubicBezTo>
                <a:cubicBezTo>
                  <a:pt x="27" y="195"/>
                  <a:pt x="27" y="194"/>
                  <a:pt x="28" y="195"/>
                </a:cubicBezTo>
                <a:cubicBezTo>
                  <a:pt x="28" y="195"/>
                  <a:pt x="29" y="194"/>
                  <a:pt x="30" y="194"/>
                </a:cubicBezTo>
                <a:cubicBezTo>
                  <a:pt x="30" y="195"/>
                  <a:pt x="29" y="195"/>
                  <a:pt x="29" y="195"/>
                </a:cubicBezTo>
                <a:cubicBezTo>
                  <a:pt x="29" y="195"/>
                  <a:pt x="30" y="195"/>
                  <a:pt x="30" y="195"/>
                </a:cubicBezTo>
                <a:cubicBezTo>
                  <a:pt x="30" y="195"/>
                  <a:pt x="30" y="195"/>
                  <a:pt x="31" y="195"/>
                </a:cubicBezTo>
                <a:cubicBezTo>
                  <a:pt x="31" y="194"/>
                  <a:pt x="33" y="195"/>
                  <a:pt x="33" y="194"/>
                </a:cubicBezTo>
                <a:cubicBezTo>
                  <a:pt x="34" y="194"/>
                  <a:pt x="33" y="195"/>
                  <a:pt x="33" y="195"/>
                </a:cubicBezTo>
                <a:cubicBezTo>
                  <a:pt x="34" y="195"/>
                  <a:pt x="34" y="195"/>
                  <a:pt x="34" y="195"/>
                </a:cubicBezTo>
                <a:cubicBezTo>
                  <a:pt x="34" y="195"/>
                  <a:pt x="34" y="194"/>
                  <a:pt x="33" y="194"/>
                </a:cubicBezTo>
                <a:cubicBezTo>
                  <a:pt x="33" y="194"/>
                  <a:pt x="33" y="194"/>
                  <a:pt x="33" y="193"/>
                </a:cubicBezTo>
                <a:cubicBezTo>
                  <a:pt x="33" y="193"/>
                  <a:pt x="34" y="193"/>
                  <a:pt x="34" y="193"/>
                </a:cubicBezTo>
                <a:cubicBezTo>
                  <a:pt x="34" y="193"/>
                  <a:pt x="34" y="194"/>
                  <a:pt x="34" y="194"/>
                </a:cubicBezTo>
                <a:cubicBezTo>
                  <a:pt x="35" y="193"/>
                  <a:pt x="34" y="193"/>
                  <a:pt x="34" y="193"/>
                </a:cubicBezTo>
                <a:cubicBezTo>
                  <a:pt x="35" y="193"/>
                  <a:pt x="35" y="193"/>
                  <a:pt x="35" y="193"/>
                </a:cubicBezTo>
                <a:cubicBezTo>
                  <a:pt x="35" y="193"/>
                  <a:pt x="35" y="193"/>
                  <a:pt x="35" y="194"/>
                </a:cubicBezTo>
                <a:cubicBezTo>
                  <a:pt x="35" y="194"/>
                  <a:pt x="34" y="193"/>
                  <a:pt x="34" y="194"/>
                </a:cubicBezTo>
                <a:cubicBezTo>
                  <a:pt x="38" y="193"/>
                  <a:pt x="42" y="192"/>
                  <a:pt x="46" y="191"/>
                </a:cubicBezTo>
                <a:cubicBezTo>
                  <a:pt x="45" y="190"/>
                  <a:pt x="47" y="190"/>
                  <a:pt x="47" y="191"/>
                </a:cubicBezTo>
                <a:cubicBezTo>
                  <a:pt x="47" y="190"/>
                  <a:pt x="47" y="190"/>
                  <a:pt x="47" y="189"/>
                </a:cubicBezTo>
                <a:cubicBezTo>
                  <a:pt x="47" y="189"/>
                  <a:pt x="48" y="190"/>
                  <a:pt x="48" y="189"/>
                </a:cubicBezTo>
                <a:cubicBezTo>
                  <a:pt x="49" y="189"/>
                  <a:pt x="48" y="190"/>
                  <a:pt x="48" y="190"/>
                </a:cubicBezTo>
                <a:cubicBezTo>
                  <a:pt x="49" y="190"/>
                  <a:pt x="49" y="189"/>
                  <a:pt x="50" y="189"/>
                </a:cubicBezTo>
                <a:cubicBezTo>
                  <a:pt x="50" y="189"/>
                  <a:pt x="50" y="190"/>
                  <a:pt x="50" y="190"/>
                </a:cubicBezTo>
                <a:cubicBezTo>
                  <a:pt x="50" y="190"/>
                  <a:pt x="50" y="190"/>
                  <a:pt x="49" y="189"/>
                </a:cubicBezTo>
                <a:cubicBezTo>
                  <a:pt x="49" y="190"/>
                  <a:pt x="49" y="190"/>
                  <a:pt x="48" y="190"/>
                </a:cubicBezTo>
                <a:cubicBezTo>
                  <a:pt x="48" y="191"/>
                  <a:pt x="48" y="191"/>
                  <a:pt x="48" y="191"/>
                </a:cubicBezTo>
                <a:cubicBezTo>
                  <a:pt x="48" y="192"/>
                  <a:pt x="48" y="191"/>
                  <a:pt x="49" y="191"/>
                </a:cubicBezTo>
                <a:cubicBezTo>
                  <a:pt x="47" y="193"/>
                  <a:pt x="44" y="193"/>
                  <a:pt x="42" y="192"/>
                </a:cubicBezTo>
                <a:cubicBezTo>
                  <a:pt x="42" y="193"/>
                  <a:pt x="42" y="193"/>
                  <a:pt x="41" y="193"/>
                </a:cubicBezTo>
                <a:cubicBezTo>
                  <a:pt x="40" y="196"/>
                  <a:pt x="38" y="197"/>
                  <a:pt x="36" y="198"/>
                </a:cubicBezTo>
                <a:cubicBezTo>
                  <a:pt x="35" y="197"/>
                  <a:pt x="35" y="197"/>
                  <a:pt x="35" y="197"/>
                </a:cubicBezTo>
                <a:cubicBezTo>
                  <a:pt x="35" y="198"/>
                  <a:pt x="34" y="198"/>
                  <a:pt x="34" y="199"/>
                </a:cubicBezTo>
                <a:cubicBezTo>
                  <a:pt x="33" y="199"/>
                  <a:pt x="33" y="199"/>
                  <a:pt x="33" y="198"/>
                </a:cubicBezTo>
                <a:cubicBezTo>
                  <a:pt x="32" y="199"/>
                  <a:pt x="30" y="200"/>
                  <a:pt x="29" y="201"/>
                </a:cubicBezTo>
                <a:cubicBezTo>
                  <a:pt x="27" y="202"/>
                  <a:pt x="25" y="202"/>
                  <a:pt x="23" y="204"/>
                </a:cubicBezTo>
                <a:cubicBezTo>
                  <a:pt x="22" y="204"/>
                  <a:pt x="20" y="206"/>
                  <a:pt x="19" y="207"/>
                </a:cubicBezTo>
                <a:cubicBezTo>
                  <a:pt x="17" y="208"/>
                  <a:pt x="16" y="209"/>
                  <a:pt x="15" y="211"/>
                </a:cubicBezTo>
                <a:cubicBezTo>
                  <a:pt x="15" y="211"/>
                  <a:pt x="15" y="211"/>
                  <a:pt x="16" y="212"/>
                </a:cubicBezTo>
                <a:cubicBezTo>
                  <a:pt x="15" y="212"/>
                  <a:pt x="15" y="212"/>
                  <a:pt x="15" y="212"/>
                </a:cubicBezTo>
                <a:cubicBezTo>
                  <a:pt x="15" y="212"/>
                  <a:pt x="16" y="212"/>
                  <a:pt x="16" y="212"/>
                </a:cubicBezTo>
                <a:cubicBezTo>
                  <a:pt x="16" y="211"/>
                  <a:pt x="18" y="213"/>
                  <a:pt x="18" y="212"/>
                </a:cubicBezTo>
                <a:cubicBezTo>
                  <a:pt x="18" y="211"/>
                  <a:pt x="18" y="212"/>
                  <a:pt x="19" y="212"/>
                </a:cubicBezTo>
                <a:cubicBezTo>
                  <a:pt x="20" y="212"/>
                  <a:pt x="20" y="212"/>
                  <a:pt x="21" y="212"/>
                </a:cubicBezTo>
                <a:cubicBezTo>
                  <a:pt x="21" y="212"/>
                  <a:pt x="20" y="212"/>
                  <a:pt x="19" y="214"/>
                </a:cubicBezTo>
                <a:cubicBezTo>
                  <a:pt x="22" y="213"/>
                  <a:pt x="26" y="212"/>
                  <a:pt x="29" y="210"/>
                </a:cubicBezTo>
                <a:cubicBezTo>
                  <a:pt x="30" y="209"/>
                  <a:pt x="30" y="210"/>
                  <a:pt x="31" y="210"/>
                </a:cubicBezTo>
                <a:cubicBezTo>
                  <a:pt x="31" y="210"/>
                  <a:pt x="30" y="209"/>
                  <a:pt x="30" y="209"/>
                </a:cubicBezTo>
                <a:cubicBezTo>
                  <a:pt x="31" y="209"/>
                  <a:pt x="31" y="209"/>
                  <a:pt x="31" y="209"/>
                </a:cubicBezTo>
                <a:cubicBezTo>
                  <a:pt x="32" y="210"/>
                  <a:pt x="33" y="207"/>
                  <a:pt x="34" y="207"/>
                </a:cubicBezTo>
                <a:cubicBezTo>
                  <a:pt x="34" y="207"/>
                  <a:pt x="34" y="207"/>
                  <a:pt x="33" y="208"/>
                </a:cubicBezTo>
                <a:cubicBezTo>
                  <a:pt x="34" y="208"/>
                  <a:pt x="34" y="208"/>
                  <a:pt x="34" y="208"/>
                </a:cubicBezTo>
                <a:cubicBezTo>
                  <a:pt x="34" y="209"/>
                  <a:pt x="34" y="209"/>
                  <a:pt x="33" y="210"/>
                </a:cubicBezTo>
                <a:cubicBezTo>
                  <a:pt x="34" y="210"/>
                  <a:pt x="34" y="209"/>
                  <a:pt x="34" y="209"/>
                </a:cubicBezTo>
                <a:cubicBezTo>
                  <a:pt x="35" y="209"/>
                  <a:pt x="34" y="209"/>
                  <a:pt x="35" y="208"/>
                </a:cubicBezTo>
                <a:cubicBezTo>
                  <a:pt x="35" y="208"/>
                  <a:pt x="35" y="208"/>
                  <a:pt x="35" y="208"/>
                </a:cubicBezTo>
                <a:cubicBezTo>
                  <a:pt x="35" y="209"/>
                  <a:pt x="35" y="209"/>
                  <a:pt x="35" y="210"/>
                </a:cubicBezTo>
                <a:cubicBezTo>
                  <a:pt x="35" y="210"/>
                  <a:pt x="35" y="210"/>
                  <a:pt x="35" y="210"/>
                </a:cubicBezTo>
                <a:cubicBezTo>
                  <a:pt x="35" y="209"/>
                  <a:pt x="34" y="210"/>
                  <a:pt x="33" y="210"/>
                </a:cubicBezTo>
                <a:cubicBezTo>
                  <a:pt x="33" y="210"/>
                  <a:pt x="33" y="210"/>
                  <a:pt x="33" y="210"/>
                </a:cubicBezTo>
                <a:cubicBezTo>
                  <a:pt x="32" y="210"/>
                  <a:pt x="32" y="210"/>
                  <a:pt x="32" y="211"/>
                </a:cubicBezTo>
                <a:cubicBezTo>
                  <a:pt x="32" y="210"/>
                  <a:pt x="32" y="210"/>
                  <a:pt x="32" y="210"/>
                </a:cubicBezTo>
                <a:cubicBezTo>
                  <a:pt x="32" y="210"/>
                  <a:pt x="32" y="210"/>
                  <a:pt x="32" y="210"/>
                </a:cubicBezTo>
                <a:cubicBezTo>
                  <a:pt x="32" y="210"/>
                  <a:pt x="32" y="210"/>
                  <a:pt x="32" y="210"/>
                </a:cubicBezTo>
                <a:cubicBezTo>
                  <a:pt x="32" y="210"/>
                  <a:pt x="31" y="210"/>
                  <a:pt x="31" y="210"/>
                </a:cubicBezTo>
                <a:cubicBezTo>
                  <a:pt x="31" y="210"/>
                  <a:pt x="31" y="210"/>
                  <a:pt x="31" y="210"/>
                </a:cubicBezTo>
                <a:cubicBezTo>
                  <a:pt x="31" y="211"/>
                  <a:pt x="30" y="211"/>
                  <a:pt x="31" y="211"/>
                </a:cubicBezTo>
                <a:cubicBezTo>
                  <a:pt x="29" y="211"/>
                  <a:pt x="28" y="212"/>
                  <a:pt x="27" y="213"/>
                </a:cubicBezTo>
                <a:cubicBezTo>
                  <a:pt x="28" y="214"/>
                  <a:pt x="29" y="212"/>
                  <a:pt x="29" y="212"/>
                </a:cubicBezTo>
                <a:cubicBezTo>
                  <a:pt x="29" y="213"/>
                  <a:pt x="28" y="214"/>
                  <a:pt x="27" y="213"/>
                </a:cubicBezTo>
                <a:cubicBezTo>
                  <a:pt x="26" y="214"/>
                  <a:pt x="25" y="215"/>
                  <a:pt x="24" y="215"/>
                </a:cubicBezTo>
                <a:cubicBezTo>
                  <a:pt x="21" y="217"/>
                  <a:pt x="18" y="217"/>
                  <a:pt x="15" y="219"/>
                </a:cubicBezTo>
                <a:cubicBezTo>
                  <a:pt x="15" y="219"/>
                  <a:pt x="16" y="219"/>
                  <a:pt x="16" y="219"/>
                </a:cubicBezTo>
                <a:cubicBezTo>
                  <a:pt x="16" y="219"/>
                  <a:pt x="16" y="219"/>
                  <a:pt x="16" y="219"/>
                </a:cubicBezTo>
                <a:cubicBezTo>
                  <a:pt x="16" y="220"/>
                  <a:pt x="17" y="220"/>
                  <a:pt x="17" y="219"/>
                </a:cubicBezTo>
                <a:cubicBezTo>
                  <a:pt x="17" y="219"/>
                  <a:pt x="17" y="219"/>
                  <a:pt x="17" y="219"/>
                </a:cubicBezTo>
                <a:cubicBezTo>
                  <a:pt x="17" y="219"/>
                  <a:pt x="17" y="219"/>
                  <a:pt x="17" y="220"/>
                </a:cubicBezTo>
                <a:cubicBezTo>
                  <a:pt x="18" y="219"/>
                  <a:pt x="19" y="219"/>
                  <a:pt x="20" y="220"/>
                </a:cubicBezTo>
                <a:cubicBezTo>
                  <a:pt x="20" y="220"/>
                  <a:pt x="20" y="219"/>
                  <a:pt x="20" y="219"/>
                </a:cubicBezTo>
                <a:cubicBezTo>
                  <a:pt x="20" y="220"/>
                  <a:pt x="21" y="219"/>
                  <a:pt x="21" y="219"/>
                </a:cubicBezTo>
                <a:cubicBezTo>
                  <a:pt x="21" y="219"/>
                  <a:pt x="21" y="220"/>
                  <a:pt x="21" y="220"/>
                </a:cubicBezTo>
                <a:cubicBezTo>
                  <a:pt x="21" y="220"/>
                  <a:pt x="21" y="220"/>
                  <a:pt x="22" y="220"/>
                </a:cubicBezTo>
                <a:cubicBezTo>
                  <a:pt x="21" y="220"/>
                  <a:pt x="21" y="220"/>
                  <a:pt x="21" y="220"/>
                </a:cubicBezTo>
                <a:cubicBezTo>
                  <a:pt x="22" y="221"/>
                  <a:pt x="22" y="221"/>
                  <a:pt x="22" y="220"/>
                </a:cubicBezTo>
                <a:cubicBezTo>
                  <a:pt x="22" y="221"/>
                  <a:pt x="22" y="221"/>
                  <a:pt x="22" y="221"/>
                </a:cubicBezTo>
                <a:cubicBezTo>
                  <a:pt x="23" y="221"/>
                  <a:pt x="23" y="221"/>
                  <a:pt x="22" y="221"/>
                </a:cubicBezTo>
                <a:cubicBezTo>
                  <a:pt x="22" y="220"/>
                  <a:pt x="23" y="221"/>
                  <a:pt x="23" y="221"/>
                </a:cubicBezTo>
                <a:cubicBezTo>
                  <a:pt x="23" y="220"/>
                  <a:pt x="23" y="220"/>
                  <a:pt x="23" y="220"/>
                </a:cubicBezTo>
                <a:cubicBezTo>
                  <a:pt x="23" y="220"/>
                  <a:pt x="23" y="220"/>
                  <a:pt x="23" y="220"/>
                </a:cubicBezTo>
                <a:cubicBezTo>
                  <a:pt x="24" y="220"/>
                  <a:pt x="23" y="221"/>
                  <a:pt x="24" y="221"/>
                </a:cubicBezTo>
                <a:cubicBezTo>
                  <a:pt x="25" y="221"/>
                  <a:pt x="25" y="220"/>
                  <a:pt x="26" y="220"/>
                </a:cubicBezTo>
                <a:cubicBezTo>
                  <a:pt x="27" y="221"/>
                  <a:pt x="25" y="221"/>
                  <a:pt x="25" y="222"/>
                </a:cubicBezTo>
                <a:cubicBezTo>
                  <a:pt x="25" y="222"/>
                  <a:pt x="25" y="222"/>
                  <a:pt x="26" y="222"/>
                </a:cubicBezTo>
                <a:cubicBezTo>
                  <a:pt x="26" y="222"/>
                  <a:pt x="25" y="222"/>
                  <a:pt x="25" y="222"/>
                </a:cubicBezTo>
                <a:cubicBezTo>
                  <a:pt x="26" y="221"/>
                  <a:pt x="26" y="222"/>
                  <a:pt x="26" y="221"/>
                </a:cubicBezTo>
                <a:cubicBezTo>
                  <a:pt x="27" y="221"/>
                  <a:pt x="27" y="222"/>
                  <a:pt x="27" y="222"/>
                </a:cubicBezTo>
                <a:cubicBezTo>
                  <a:pt x="28" y="221"/>
                  <a:pt x="29" y="221"/>
                  <a:pt x="29" y="221"/>
                </a:cubicBezTo>
                <a:cubicBezTo>
                  <a:pt x="30" y="221"/>
                  <a:pt x="30" y="220"/>
                  <a:pt x="29" y="220"/>
                </a:cubicBezTo>
                <a:cubicBezTo>
                  <a:pt x="29" y="220"/>
                  <a:pt x="30" y="220"/>
                  <a:pt x="30" y="219"/>
                </a:cubicBezTo>
                <a:cubicBezTo>
                  <a:pt x="30" y="220"/>
                  <a:pt x="30" y="220"/>
                  <a:pt x="31" y="221"/>
                </a:cubicBezTo>
                <a:cubicBezTo>
                  <a:pt x="30" y="221"/>
                  <a:pt x="28" y="223"/>
                  <a:pt x="28" y="224"/>
                </a:cubicBezTo>
                <a:cubicBezTo>
                  <a:pt x="27" y="224"/>
                  <a:pt x="25" y="225"/>
                  <a:pt x="23" y="225"/>
                </a:cubicBezTo>
                <a:cubicBezTo>
                  <a:pt x="24" y="226"/>
                  <a:pt x="23" y="226"/>
                  <a:pt x="22" y="226"/>
                </a:cubicBezTo>
                <a:cubicBezTo>
                  <a:pt x="22" y="225"/>
                  <a:pt x="23" y="225"/>
                  <a:pt x="23" y="225"/>
                </a:cubicBezTo>
                <a:cubicBezTo>
                  <a:pt x="22" y="224"/>
                  <a:pt x="22" y="226"/>
                  <a:pt x="21" y="226"/>
                </a:cubicBezTo>
                <a:cubicBezTo>
                  <a:pt x="20" y="226"/>
                  <a:pt x="21" y="225"/>
                  <a:pt x="20" y="225"/>
                </a:cubicBezTo>
                <a:cubicBezTo>
                  <a:pt x="20" y="226"/>
                  <a:pt x="19" y="227"/>
                  <a:pt x="18" y="226"/>
                </a:cubicBezTo>
                <a:cubicBezTo>
                  <a:pt x="17" y="227"/>
                  <a:pt x="16" y="227"/>
                  <a:pt x="15" y="228"/>
                </a:cubicBezTo>
                <a:cubicBezTo>
                  <a:pt x="15" y="229"/>
                  <a:pt x="16" y="228"/>
                  <a:pt x="16" y="228"/>
                </a:cubicBezTo>
                <a:cubicBezTo>
                  <a:pt x="16" y="228"/>
                  <a:pt x="13" y="230"/>
                  <a:pt x="12" y="229"/>
                </a:cubicBezTo>
                <a:cubicBezTo>
                  <a:pt x="11" y="230"/>
                  <a:pt x="7" y="230"/>
                  <a:pt x="7" y="232"/>
                </a:cubicBezTo>
                <a:cubicBezTo>
                  <a:pt x="6" y="232"/>
                  <a:pt x="6" y="233"/>
                  <a:pt x="5" y="233"/>
                </a:cubicBezTo>
                <a:cubicBezTo>
                  <a:pt x="5" y="232"/>
                  <a:pt x="5" y="232"/>
                  <a:pt x="5" y="232"/>
                </a:cubicBezTo>
                <a:cubicBezTo>
                  <a:pt x="3" y="233"/>
                  <a:pt x="1" y="234"/>
                  <a:pt x="1" y="236"/>
                </a:cubicBezTo>
                <a:cubicBezTo>
                  <a:pt x="2" y="237"/>
                  <a:pt x="3" y="237"/>
                  <a:pt x="2" y="238"/>
                </a:cubicBezTo>
                <a:cubicBezTo>
                  <a:pt x="4" y="238"/>
                  <a:pt x="5" y="238"/>
                  <a:pt x="6" y="240"/>
                </a:cubicBezTo>
                <a:cubicBezTo>
                  <a:pt x="6" y="239"/>
                  <a:pt x="7" y="239"/>
                  <a:pt x="7" y="238"/>
                </a:cubicBezTo>
                <a:cubicBezTo>
                  <a:pt x="7" y="238"/>
                  <a:pt x="7" y="238"/>
                  <a:pt x="7" y="238"/>
                </a:cubicBezTo>
                <a:cubicBezTo>
                  <a:pt x="7" y="238"/>
                  <a:pt x="7" y="238"/>
                  <a:pt x="7" y="238"/>
                </a:cubicBezTo>
                <a:cubicBezTo>
                  <a:pt x="8" y="238"/>
                  <a:pt x="8" y="238"/>
                  <a:pt x="8" y="238"/>
                </a:cubicBezTo>
                <a:cubicBezTo>
                  <a:pt x="9" y="238"/>
                  <a:pt x="9" y="239"/>
                  <a:pt x="8" y="239"/>
                </a:cubicBezTo>
                <a:cubicBezTo>
                  <a:pt x="9" y="239"/>
                  <a:pt x="9" y="239"/>
                  <a:pt x="9" y="239"/>
                </a:cubicBezTo>
                <a:cubicBezTo>
                  <a:pt x="10" y="240"/>
                  <a:pt x="12" y="238"/>
                  <a:pt x="13" y="238"/>
                </a:cubicBezTo>
                <a:cubicBezTo>
                  <a:pt x="15" y="239"/>
                  <a:pt x="16" y="237"/>
                  <a:pt x="17" y="236"/>
                </a:cubicBezTo>
                <a:cubicBezTo>
                  <a:pt x="18" y="236"/>
                  <a:pt x="18" y="236"/>
                  <a:pt x="18" y="236"/>
                </a:cubicBezTo>
                <a:cubicBezTo>
                  <a:pt x="17" y="238"/>
                  <a:pt x="16" y="238"/>
                  <a:pt x="15" y="239"/>
                </a:cubicBezTo>
                <a:cubicBezTo>
                  <a:pt x="15" y="239"/>
                  <a:pt x="16" y="239"/>
                  <a:pt x="16" y="239"/>
                </a:cubicBezTo>
                <a:cubicBezTo>
                  <a:pt x="18" y="238"/>
                  <a:pt x="19" y="238"/>
                  <a:pt x="21" y="237"/>
                </a:cubicBezTo>
                <a:cubicBezTo>
                  <a:pt x="22" y="237"/>
                  <a:pt x="22" y="237"/>
                  <a:pt x="22" y="237"/>
                </a:cubicBezTo>
                <a:cubicBezTo>
                  <a:pt x="21" y="237"/>
                  <a:pt x="20" y="238"/>
                  <a:pt x="19" y="239"/>
                </a:cubicBezTo>
                <a:cubicBezTo>
                  <a:pt x="20" y="239"/>
                  <a:pt x="20" y="239"/>
                  <a:pt x="21" y="239"/>
                </a:cubicBezTo>
                <a:cubicBezTo>
                  <a:pt x="20" y="238"/>
                  <a:pt x="21" y="238"/>
                  <a:pt x="21" y="239"/>
                </a:cubicBezTo>
                <a:cubicBezTo>
                  <a:pt x="21" y="238"/>
                  <a:pt x="21" y="238"/>
                  <a:pt x="21" y="237"/>
                </a:cubicBezTo>
                <a:cubicBezTo>
                  <a:pt x="22" y="238"/>
                  <a:pt x="24" y="237"/>
                  <a:pt x="23" y="236"/>
                </a:cubicBezTo>
                <a:cubicBezTo>
                  <a:pt x="23" y="235"/>
                  <a:pt x="23" y="237"/>
                  <a:pt x="24" y="236"/>
                </a:cubicBezTo>
                <a:cubicBezTo>
                  <a:pt x="24" y="237"/>
                  <a:pt x="23" y="237"/>
                  <a:pt x="24" y="237"/>
                </a:cubicBezTo>
                <a:cubicBezTo>
                  <a:pt x="24" y="237"/>
                  <a:pt x="24" y="236"/>
                  <a:pt x="24" y="236"/>
                </a:cubicBezTo>
                <a:cubicBezTo>
                  <a:pt x="25" y="235"/>
                  <a:pt x="25" y="236"/>
                  <a:pt x="25" y="237"/>
                </a:cubicBezTo>
                <a:cubicBezTo>
                  <a:pt x="26" y="236"/>
                  <a:pt x="25" y="236"/>
                  <a:pt x="26" y="235"/>
                </a:cubicBezTo>
                <a:cubicBezTo>
                  <a:pt x="26" y="235"/>
                  <a:pt x="26" y="236"/>
                  <a:pt x="26" y="236"/>
                </a:cubicBezTo>
                <a:cubicBezTo>
                  <a:pt x="26" y="236"/>
                  <a:pt x="26" y="235"/>
                  <a:pt x="26" y="235"/>
                </a:cubicBezTo>
                <a:cubicBezTo>
                  <a:pt x="26" y="235"/>
                  <a:pt x="27" y="235"/>
                  <a:pt x="27" y="236"/>
                </a:cubicBezTo>
                <a:cubicBezTo>
                  <a:pt x="27" y="236"/>
                  <a:pt x="27" y="236"/>
                  <a:pt x="26" y="236"/>
                </a:cubicBezTo>
                <a:cubicBezTo>
                  <a:pt x="27" y="237"/>
                  <a:pt x="27" y="236"/>
                  <a:pt x="27" y="235"/>
                </a:cubicBezTo>
                <a:cubicBezTo>
                  <a:pt x="28" y="235"/>
                  <a:pt x="29" y="235"/>
                  <a:pt x="29" y="234"/>
                </a:cubicBezTo>
                <a:cubicBezTo>
                  <a:pt x="30" y="234"/>
                  <a:pt x="29" y="234"/>
                  <a:pt x="30" y="235"/>
                </a:cubicBezTo>
                <a:cubicBezTo>
                  <a:pt x="29" y="235"/>
                  <a:pt x="29" y="235"/>
                  <a:pt x="28" y="235"/>
                </a:cubicBezTo>
                <a:cubicBezTo>
                  <a:pt x="29" y="236"/>
                  <a:pt x="29" y="236"/>
                  <a:pt x="29" y="237"/>
                </a:cubicBezTo>
                <a:cubicBezTo>
                  <a:pt x="29" y="237"/>
                  <a:pt x="29" y="237"/>
                  <a:pt x="29" y="236"/>
                </a:cubicBezTo>
                <a:cubicBezTo>
                  <a:pt x="29" y="237"/>
                  <a:pt x="30" y="237"/>
                  <a:pt x="30" y="237"/>
                </a:cubicBezTo>
                <a:cubicBezTo>
                  <a:pt x="29" y="238"/>
                  <a:pt x="28" y="238"/>
                  <a:pt x="28" y="239"/>
                </a:cubicBezTo>
                <a:cubicBezTo>
                  <a:pt x="28" y="239"/>
                  <a:pt x="28" y="239"/>
                  <a:pt x="28" y="240"/>
                </a:cubicBezTo>
                <a:cubicBezTo>
                  <a:pt x="28" y="240"/>
                  <a:pt x="28" y="240"/>
                  <a:pt x="27" y="240"/>
                </a:cubicBezTo>
                <a:cubicBezTo>
                  <a:pt x="28" y="241"/>
                  <a:pt x="28" y="240"/>
                  <a:pt x="29" y="241"/>
                </a:cubicBezTo>
                <a:cubicBezTo>
                  <a:pt x="29" y="240"/>
                  <a:pt x="31" y="241"/>
                  <a:pt x="31" y="240"/>
                </a:cubicBezTo>
                <a:cubicBezTo>
                  <a:pt x="31" y="240"/>
                  <a:pt x="31" y="240"/>
                  <a:pt x="32" y="240"/>
                </a:cubicBezTo>
                <a:cubicBezTo>
                  <a:pt x="32" y="240"/>
                  <a:pt x="33" y="240"/>
                  <a:pt x="34" y="240"/>
                </a:cubicBezTo>
                <a:cubicBezTo>
                  <a:pt x="33" y="241"/>
                  <a:pt x="33" y="241"/>
                  <a:pt x="32" y="242"/>
                </a:cubicBezTo>
                <a:cubicBezTo>
                  <a:pt x="35" y="241"/>
                  <a:pt x="39" y="241"/>
                  <a:pt x="42" y="238"/>
                </a:cubicBezTo>
                <a:cubicBezTo>
                  <a:pt x="43" y="239"/>
                  <a:pt x="43" y="239"/>
                  <a:pt x="43" y="239"/>
                </a:cubicBezTo>
                <a:cubicBezTo>
                  <a:pt x="43" y="239"/>
                  <a:pt x="43" y="239"/>
                  <a:pt x="43" y="239"/>
                </a:cubicBezTo>
                <a:cubicBezTo>
                  <a:pt x="43" y="239"/>
                  <a:pt x="43" y="239"/>
                  <a:pt x="43" y="238"/>
                </a:cubicBezTo>
                <a:cubicBezTo>
                  <a:pt x="44" y="238"/>
                  <a:pt x="44" y="238"/>
                  <a:pt x="44" y="239"/>
                </a:cubicBezTo>
                <a:cubicBezTo>
                  <a:pt x="44" y="238"/>
                  <a:pt x="44" y="238"/>
                  <a:pt x="43" y="238"/>
                </a:cubicBezTo>
                <a:cubicBezTo>
                  <a:pt x="43" y="238"/>
                  <a:pt x="43" y="238"/>
                  <a:pt x="43" y="238"/>
                </a:cubicBezTo>
                <a:cubicBezTo>
                  <a:pt x="44" y="238"/>
                  <a:pt x="44" y="238"/>
                  <a:pt x="44" y="237"/>
                </a:cubicBezTo>
                <a:cubicBezTo>
                  <a:pt x="44" y="238"/>
                  <a:pt x="44" y="238"/>
                  <a:pt x="44" y="238"/>
                </a:cubicBezTo>
                <a:cubicBezTo>
                  <a:pt x="45" y="238"/>
                  <a:pt x="45" y="238"/>
                  <a:pt x="45" y="238"/>
                </a:cubicBezTo>
                <a:cubicBezTo>
                  <a:pt x="45" y="238"/>
                  <a:pt x="45" y="238"/>
                  <a:pt x="44" y="238"/>
                </a:cubicBezTo>
                <a:cubicBezTo>
                  <a:pt x="45" y="239"/>
                  <a:pt x="46" y="238"/>
                  <a:pt x="47" y="239"/>
                </a:cubicBezTo>
                <a:cubicBezTo>
                  <a:pt x="46" y="239"/>
                  <a:pt x="46" y="239"/>
                  <a:pt x="46" y="239"/>
                </a:cubicBezTo>
                <a:cubicBezTo>
                  <a:pt x="46" y="239"/>
                  <a:pt x="46" y="239"/>
                  <a:pt x="46" y="238"/>
                </a:cubicBezTo>
                <a:cubicBezTo>
                  <a:pt x="45" y="239"/>
                  <a:pt x="45" y="239"/>
                  <a:pt x="45" y="239"/>
                </a:cubicBezTo>
                <a:cubicBezTo>
                  <a:pt x="45" y="239"/>
                  <a:pt x="45" y="239"/>
                  <a:pt x="45" y="239"/>
                </a:cubicBezTo>
                <a:cubicBezTo>
                  <a:pt x="45" y="239"/>
                  <a:pt x="45" y="239"/>
                  <a:pt x="45" y="239"/>
                </a:cubicBezTo>
                <a:cubicBezTo>
                  <a:pt x="45" y="239"/>
                  <a:pt x="45" y="240"/>
                  <a:pt x="44" y="240"/>
                </a:cubicBezTo>
                <a:cubicBezTo>
                  <a:pt x="44" y="240"/>
                  <a:pt x="44" y="240"/>
                  <a:pt x="44" y="240"/>
                </a:cubicBezTo>
                <a:cubicBezTo>
                  <a:pt x="44" y="240"/>
                  <a:pt x="45" y="240"/>
                  <a:pt x="45" y="239"/>
                </a:cubicBezTo>
                <a:cubicBezTo>
                  <a:pt x="45" y="239"/>
                  <a:pt x="45" y="239"/>
                  <a:pt x="45" y="239"/>
                </a:cubicBezTo>
                <a:cubicBezTo>
                  <a:pt x="45" y="239"/>
                  <a:pt x="45" y="239"/>
                  <a:pt x="45" y="239"/>
                </a:cubicBezTo>
                <a:cubicBezTo>
                  <a:pt x="44" y="239"/>
                  <a:pt x="43" y="239"/>
                  <a:pt x="43" y="240"/>
                </a:cubicBezTo>
                <a:cubicBezTo>
                  <a:pt x="43" y="240"/>
                  <a:pt x="43" y="240"/>
                  <a:pt x="43" y="240"/>
                </a:cubicBezTo>
                <a:cubicBezTo>
                  <a:pt x="43" y="240"/>
                  <a:pt x="44" y="240"/>
                  <a:pt x="44" y="240"/>
                </a:cubicBezTo>
                <a:cubicBezTo>
                  <a:pt x="42" y="240"/>
                  <a:pt x="41" y="241"/>
                  <a:pt x="40" y="242"/>
                </a:cubicBezTo>
                <a:cubicBezTo>
                  <a:pt x="41" y="242"/>
                  <a:pt x="41" y="241"/>
                  <a:pt x="42" y="241"/>
                </a:cubicBezTo>
                <a:cubicBezTo>
                  <a:pt x="42" y="242"/>
                  <a:pt x="40" y="243"/>
                  <a:pt x="39" y="242"/>
                </a:cubicBezTo>
                <a:cubicBezTo>
                  <a:pt x="39" y="243"/>
                  <a:pt x="38" y="244"/>
                  <a:pt x="37" y="243"/>
                </a:cubicBezTo>
                <a:cubicBezTo>
                  <a:pt x="34" y="245"/>
                  <a:pt x="31" y="245"/>
                  <a:pt x="28" y="247"/>
                </a:cubicBezTo>
                <a:cubicBezTo>
                  <a:pt x="28" y="247"/>
                  <a:pt x="29" y="247"/>
                  <a:pt x="30" y="248"/>
                </a:cubicBezTo>
                <a:cubicBezTo>
                  <a:pt x="31" y="247"/>
                  <a:pt x="31" y="247"/>
                  <a:pt x="32" y="248"/>
                </a:cubicBezTo>
                <a:cubicBezTo>
                  <a:pt x="32" y="248"/>
                  <a:pt x="32" y="248"/>
                  <a:pt x="32" y="247"/>
                </a:cubicBezTo>
                <a:cubicBezTo>
                  <a:pt x="33" y="248"/>
                  <a:pt x="33" y="247"/>
                  <a:pt x="34" y="248"/>
                </a:cubicBezTo>
                <a:cubicBezTo>
                  <a:pt x="34" y="248"/>
                  <a:pt x="34" y="248"/>
                  <a:pt x="34" y="249"/>
                </a:cubicBezTo>
                <a:cubicBezTo>
                  <a:pt x="34" y="249"/>
                  <a:pt x="35" y="249"/>
                  <a:pt x="36" y="249"/>
                </a:cubicBezTo>
                <a:cubicBezTo>
                  <a:pt x="36" y="249"/>
                  <a:pt x="35" y="249"/>
                  <a:pt x="36" y="250"/>
                </a:cubicBezTo>
                <a:cubicBezTo>
                  <a:pt x="37" y="250"/>
                  <a:pt x="37" y="249"/>
                  <a:pt x="39" y="248"/>
                </a:cubicBezTo>
                <a:cubicBezTo>
                  <a:pt x="39" y="249"/>
                  <a:pt x="38" y="250"/>
                  <a:pt x="37" y="250"/>
                </a:cubicBezTo>
                <a:cubicBezTo>
                  <a:pt x="37" y="250"/>
                  <a:pt x="38" y="250"/>
                  <a:pt x="38" y="251"/>
                </a:cubicBezTo>
                <a:cubicBezTo>
                  <a:pt x="38" y="251"/>
                  <a:pt x="38" y="250"/>
                  <a:pt x="38" y="250"/>
                </a:cubicBezTo>
                <a:cubicBezTo>
                  <a:pt x="38" y="250"/>
                  <a:pt x="39" y="250"/>
                  <a:pt x="39" y="250"/>
                </a:cubicBezTo>
                <a:cubicBezTo>
                  <a:pt x="39" y="250"/>
                  <a:pt x="39" y="250"/>
                  <a:pt x="39" y="250"/>
                </a:cubicBezTo>
                <a:cubicBezTo>
                  <a:pt x="40" y="250"/>
                  <a:pt x="41" y="250"/>
                  <a:pt x="42" y="250"/>
                </a:cubicBezTo>
                <a:cubicBezTo>
                  <a:pt x="42" y="249"/>
                  <a:pt x="42" y="249"/>
                  <a:pt x="42" y="249"/>
                </a:cubicBezTo>
                <a:cubicBezTo>
                  <a:pt x="42" y="248"/>
                  <a:pt x="42" y="248"/>
                  <a:pt x="42" y="248"/>
                </a:cubicBezTo>
                <a:cubicBezTo>
                  <a:pt x="43" y="249"/>
                  <a:pt x="43" y="249"/>
                  <a:pt x="43" y="250"/>
                </a:cubicBezTo>
                <a:cubicBezTo>
                  <a:pt x="42" y="250"/>
                  <a:pt x="41" y="251"/>
                  <a:pt x="40" y="252"/>
                </a:cubicBezTo>
                <a:cubicBezTo>
                  <a:pt x="39" y="253"/>
                  <a:pt x="37" y="253"/>
                  <a:pt x="36" y="253"/>
                </a:cubicBezTo>
                <a:cubicBezTo>
                  <a:pt x="36" y="254"/>
                  <a:pt x="35" y="254"/>
                  <a:pt x="34" y="254"/>
                </a:cubicBezTo>
                <a:cubicBezTo>
                  <a:pt x="34" y="253"/>
                  <a:pt x="35" y="254"/>
                  <a:pt x="35" y="253"/>
                </a:cubicBezTo>
                <a:cubicBezTo>
                  <a:pt x="34" y="253"/>
                  <a:pt x="34" y="254"/>
                  <a:pt x="33" y="254"/>
                </a:cubicBezTo>
                <a:cubicBezTo>
                  <a:pt x="33" y="254"/>
                  <a:pt x="33" y="254"/>
                  <a:pt x="33" y="254"/>
                </a:cubicBezTo>
                <a:cubicBezTo>
                  <a:pt x="33" y="255"/>
                  <a:pt x="31" y="255"/>
                  <a:pt x="30" y="255"/>
                </a:cubicBezTo>
                <a:cubicBezTo>
                  <a:pt x="29" y="256"/>
                  <a:pt x="28" y="255"/>
                  <a:pt x="27" y="256"/>
                </a:cubicBezTo>
                <a:cubicBezTo>
                  <a:pt x="27" y="257"/>
                  <a:pt x="28" y="256"/>
                  <a:pt x="28" y="256"/>
                </a:cubicBezTo>
                <a:cubicBezTo>
                  <a:pt x="28" y="257"/>
                  <a:pt x="25" y="258"/>
                  <a:pt x="24" y="257"/>
                </a:cubicBezTo>
                <a:cubicBezTo>
                  <a:pt x="23" y="258"/>
                  <a:pt x="19" y="257"/>
                  <a:pt x="19" y="260"/>
                </a:cubicBezTo>
                <a:cubicBezTo>
                  <a:pt x="18" y="259"/>
                  <a:pt x="17" y="261"/>
                  <a:pt x="17" y="260"/>
                </a:cubicBezTo>
                <a:cubicBezTo>
                  <a:pt x="17" y="260"/>
                  <a:pt x="17" y="260"/>
                  <a:pt x="17" y="259"/>
                </a:cubicBezTo>
                <a:cubicBezTo>
                  <a:pt x="15" y="260"/>
                  <a:pt x="13" y="262"/>
                  <a:pt x="13" y="264"/>
                </a:cubicBezTo>
                <a:cubicBezTo>
                  <a:pt x="13" y="264"/>
                  <a:pt x="14" y="265"/>
                  <a:pt x="14" y="265"/>
                </a:cubicBezTo>
                <a:cubicBezTo>
                  <a:pt x="15" y="266"/>
                  <a:pt x="17" y="266"/>
                  <a:pt x="17" y="267"/>
                </a:cubicBezTo>
                <a:cubicBezTo>
                  <a:pt x="18" y="266"/>
                  <a:pt x="19" y="267"/>
                  <a:pt x="19" y="266"/>
                </a:cubicBezTo>
                <a:cubicBezTo>
                  <a:pt x="19" y="266"/>
                  <a:pt x="19" y="266"/>
                  <a:pt x="18" y="266"/>
                </a:cubicBezTo>
                <a:cubicBezTo>
                  <a:pt x="18" y="266"/>
                  <a:pt x="18" y="266"/>
                  <a:pt x="19" y="265"/>
                </a:cubicBezTo>
                <a:cubicBezTo>
                  <a:pt x="19" y="266"/>
                  <a:pt x="20" y="266"/>
                  <a:pt x="20" y="266"/>
                </a:cubicBezTo>
                <a:cubicBezTo>
                  <a:pt x="20" y="266"/>
                  <a:pt x="20" y="267"/>
                  <a:pt x="20" y="267"/>
                </a:cubicBezTo>
                <a:cubicBezTo>
                  <a:pt x="20" y="267"/>
                  <a:pt x="20" y="267"/>
                  <a:pt x="20" y="266"/>
                </a:cubicBezTo>
                <a:cubicBezTo>
                  <a:pt x="21" y="267"/>
                  <a:pt x="23" y="266"/>
                  <a:pt x="24" y="266"/>
                </a:cubicBezTo>
                <a:cubicBezTo>
                  <a:pt x="26" y="267"/>
                  <a:pt x="27" y="265"/>
                  <a:pt x="29" y="264"/>
                </a:cubicBezTo>
                <a:cubicBezTo>
                  <a:pt x="29" y="264"/>
                  <a:pt x="29" y="264"/>
                  <a:pt x="29" y="264"/>
                </a:cubicBezTo>
                <a:cubicBezTo>
                  <a:pt x="29" y="266"/>
                  <a:pt x="27" y="266"/>
                  <a:pt x="27" y="267"/>
                </a:cubicBezTo>
                <a:cubicBezTo>
                  <a:pt x="27" y="267"/>
                  <a:pt x="27" y="267"/>
                  <a:pt x="27" y="267"/>
                </a:cubicBezTo>
                <a:cubicBezTo>
                  <a:pt x="30" y="266"/>
                  <a:pt x="31" y="266"/>
                  <a:pt x="33" y="265"/>
                </a:cubicBezTo>
                <a:cubicBezTo>
                  <a:pt x="33" y="265"/>
                  <a:pt x="33" y="265"/>
                  <a:pt x="33" y="265"/>
                </a:cubicBezTo>
                <a:cubicBezTo>
                  <a:pt x="33" y="266"/>
                  <a:pt x="31" y="266"/>
                  <a:pt x="31" y="267"/>
                </a:cubicBezTo>
                <a:cubicBezTo>
                  <a:pt x="31" y="268"/>
                  <a:pt x="32" y="267"/>
                  <a:pt x="32" y="267"/>
                </a:cubicBezTo>
                <a:cubicBezTo>
                  <a:pt x="32" y="267"/>
                  <a:pt x="32" y="267"/>
                  <a:pt x="33" y="267"/>
                </a:cubicBezTo>
                <a:cubicBezTo>
                  <a:pt x="33" y="267"/>
                  <a:pt x="33" y="266"/>
                  <a:pt x="33" y="266"/>
                </a:cubicBezTo>
                <a:cubicBezTo>
                  <a:pt x="33" y="266"/>
                  <a:pt x="35" y="265"/>
                  <a:pt x="35" y="264"/>
                </a:cubicBezTo>
                <a:cubicBezTo>
                  <a:pt x="35" y="264"/>
                  <a:pt x="35" y="265"/>
                  <a:pt x="35" y="265"/>
                </a:cubicBezTo>
                <a:cubicBezTo>
                  <a:pt x="36" y="265"/>
                  <a:pt x="35" y="265"/>
                  <a:pt x="35" y="266"/>
                </a:cubicBezTo>
                <a:cubicBezTo>
                  <a:pt x="36" y="266"/>
                  <a:pt x="36" y="264"/>
                  <a:pt x="36" y="264"/>
                </a:cubicBezTo>
                <a:cubicBezTo>
                  <a:pt x="36" y="264"/>
                  <a:pt x="36" y="265"/>
                  <a:pt x="37" y="265"/>
                </a:cubicBezTo>
                <a:cubicBezTo>
                  <a:pt x="37" y="265"/>
                  <a:pt x="37" y="264"/>
                  <a:pt x="37" y="264"/>
                </a:cubicBezTo>
                <a:cubicBezTo>
                  <a:pt x="38" y="263"/>
                  <a:pt x="38" y="264"/>
                  <a:pt x="38" y="264"/>
                </a:cubicBezTo>
                <a:cubicBezTo>
                  <a:pt x="38" y="265"/>
                  <a:pt x="38" y="264"/>
                  <a:pt x="38" y="263"/>
                </a:cubicBezTo>
                <a:cubicBezTo>
                  <a:pt x="38" y="264"/>
                  <a:pt x="39" y="264"/>
                  <a:pt x="39" y="264"/>
                </a:cubicBezTo>
                <a:cubicBezTo>
                  <a:pt x="39" y="265"/>
                  <a:pt x="38" y="265"/>
                  <a:pt x="38" y="265"/>
                </a:cubicBezTo>
                <a:cubicBezTo>
                  <a:pt x="39" y="265"/>
                  <a:pt x="39" y="264"/>
                  <a:pt x="39" y="264"/>
                </a:cubicBezTo>
                <a:cubicBezTo>
                  <a:pt x="40" y="264"/>
                  <a:pt x="41" y="263"/>
                  <a:pt x="41" y="262"/>
                </a:cubicBezTo>
                <a:cubicBezTo>
                  <a:pt x="42" y="263"/>
                  <a:pt x="41" y="263"/>
                  <a:pt x="42" y="263"/>
                </a:cubicBezTo>
                <a:cubicBezTo>
                  <a:pt x="41" y="264"/>
                  <a:pt x="41" y="264"/>
                  <a:pt x="40" y="264"/>
                </a:cubicBezTo>
                <a:cubicBezTo>
                  <a:pt x="41" y="265"/>
                  <a:pt x="41" y="265"/>
                  <a:pt x="40" y="266"/>
                </a:cubicBezTo>
                <a:cubicBezTo>
                  <a:pt x="40" y="266"/>
                  <a:pt x="41" y="266"/>
                  <a:pt x="41" y="265"/>
                </a:cubicBezTo>
                <a:cubicBezTo>
                  <a:pt x="41" y="266"/>
                  <a:pt x="41" y="265"/>
                  <a:pt x="42" y="266"/>
                </a:cubicBezTo>
                <a:cubicBezTo>
                  <a:pt x="42" y="265"/>
                  <a:pt x="43" y="265"/>
                  <a:pt x="44" y="265"/>
                </a:cubicBezTo>
                <a:cubicBezTo>
                  <a:pt x="44" y="265"/>
                  <a:pt x="43" y="266"/>
                  <a:pt x="43" y="265"/>
                </a:cubicBezTo>
                <a:cubicBezTo>
                  <a:pt x="43" y="265"/>
                  <a:pt x="43" y="265"/>
                  <a:pt x="43" y="265"/>
                </a:cubicBezTo>
                <a:cubicBezTo>
                  <a:pt x="43" y="266"/>
                  <a:pt x="43" y="266"/>
                  <a:pt x="43" y="266"/>
                </a:cubicBezTo>
                <a:cubicBezTo>
                  <a:pt x="43" y="266"/>
                  <a:pt x="44" y="266"/>
                  <a:pt x="44" y="265"/>
                </a:cubicBezTo>
                <a:cubicBezTo>
                  <a:pt x="45" y="266"/>
                  <a:pt x="44" y="266"/>
                  <a:pt x="45" y="267"/>
                </a:cubicBezTo>
                <a:cubicBezTo>
                  <a:pt x="45" y="266"/>
                  <a:pt x="45" y="267"/>
                  <a:pt x="46" y="266"/>
                </a:cubicBezTo>
                <a:cubicBezTo>
                  <a:pt x="46" y="266"/>
                  <a:pt x="46" y="267"/>
                  <a:pt x="46" y="267"/>
                </a:cubicBezTo>
                <a:cubicBezTo>
                  <a:pt x="47" y="267"/>
                  <a:pt x="46" y="266"/>
                  <a:pt x="47" y="266"/>
                </a:cubicBezTo>
                <a:cubicBezTo>
                  <a:pt x="47" y="267"/>
                  <a:pt x="47" y="267"/>
                  <a:pt x="47" y="267"/>
                </a:cubicBezTo>
                <a:cubicBezTo>
                  <a:pt x="48" y="267"/>
                  <a:pt x="49" y="267"/>
                  <a:pt x="50" y="267"/>
                </a:cubicBezTo>
                <a:cubicBezTo>
                  <a:pt x="50" y="267"/>
                  <a:pt x="49" y="267"/>
                  <a:pt x="49" y="268"/>
                </a:cubicBezTo>
                <a:cubicBezTo>
                  <a:pt x="49" y="268"/>
                  <a:pt x="50" y="267"/>
                  <a:pt x="50" y="268"/>
                </a:cubicBezTo>
                <a:cubicBezTo>
                  <a:pt x="50" y="267"/>
                  <a:pt x="50" y="267"/>
                  <a:pt x="50" y="267"/>
                </a:cubicBezTo>
                <a:cubicBezTo>
                  <a:pt x="52" y="267"/>
                  <a:pt x="54" y="266"/>
                  <a:pt x="55" y="266"/>
                </a:cubicBezTo>
                <a:cubicBezTo>
                  <a:pt x="55" y="266"/>
                  <a:pt x="55" y="266"/>
                  <a:pt x="55" y="266"/>
                </a:cubicBezTo>
                <a:cubicBezTo>
                  <a:pt x="55" y="267"/>
                  <a:pt x="56" y="266"/>
                  <a:pt x="56" y="266"/>
                </a:cubicBezTo>
                <a:cubicBezTo>
                  <a:pt x="56" y="267"/>
                  <a:pt x="55" y="268"/>
                  <a:pt x="54" y="267"/>
                </a:cubicBezTo>
                <a:cubicBezTo>
                  <a:pt x="53" y="267"/>
                  <a:pt x="53" y="270"/>
                  <a:pt x="52" y="269"/>
                </a:cubicBezTo>
                <a:cubicBezTo>
                  <a:pt x="52" y="269"/>
                  <a:pt x="52" y="269"/>
                  <a:pt x="52" y="269"/>
                </a:cubicBezTo>
                <a:cubicBezTo>
                  <a:pt x="51" y="269"/>
                  <a:pt x="51" y="269"/>
                  <a:pt x="51" y="268"/>
                </a:cubicBezTo>
                <a:cubicBezTo>
                  <a:pt x="51" y="268"/>
                  <a:pt x="51" y="270"/>
                  <a:pt x="50" y="269"/>
                </a:cubicBezTo>
                <a:cubicBezTo>
                  <a:pt x="50" y="269"/>
                  <a:pt x="50" y="269"/>
                  <a:pt x="50" y="268"/>
                </a:cubicBezTo>
                <a:cubicBezTo>
                  <a:pt x="49" y="269"/>
                  <a:pt x="48" y="270"/>
                  <a:pt x="47" y="269"/>
                </a:cubicBezTo>
                <a:cubicBezTo>
                  <a:pt x="46" y="269"/>
                  <a:pt x="46" y="269"/>
                  <a:pt x="46" y="270"/>
                </a:cubicBezTo>
                <a:cubicBezTo>
                  <a:pt x="46" y="270"/>
                  <a:pt x="46" y="270"/>
                  <a:pt x="46" y="271"/>
                </a:cubicBezTo>
                <a:cubicBezTo>
                  <a:pt x="45" y="270"/>
                  <a:pt x="44" y="271"/>
                  <a:pt x="43" y="271"/>
                </a:cubicBezTo>
                <a:cubicBezTo>
                  <a:pt x="43" y="270"/>
                  <a:pt x="44" y="270"/>
                  <a:pt x="44" y="270"/>
                </a:cubicBezTo>
                <a:cubicBezTo>
                  <a:pt x="44" y="270"/>
                  <a:pt x="42" y="270"/>
                  <a:pt x="42" y="270"/>
                </a:cubicBezTo>
                <a:cubicBezTo>
                  <a:pt x="41" y="271"/>
                  <a:pt x="42" y="270"/>
                  <a:pt x="42" y="271"/>
                </a:cubicBezTo>
                <a:cubicBezTo>
                  <a:pt x="42" y="271"/>
                  <a:pt x="42" y="271"/>
                  <a:pt x="41" y="272"/>
                </a:cubicBezTo>
                <a:cubicBezTo>
                  <a:pt x="42" y="272"/>
                  <a:pt x="42" y="272"/>
                  <a:pt x="42" y="272"/>
                </a:cubicBezTo>
                <a:cubicBezTo>
                  <a:pt x="42" y="273"/>
                  <a:pt x="42" y="272"/>
                  <a:pt x="42" y="273"/>
                </a:cubicBezTo>
                <a:cubicBezTo>
                  <a:pt x="42" y="273"/>
                  <a:pt x="42" y="273"/>
                  <a:pt x="42" y="273"/>
                </a:cubicBezTo>
                <a:cubicBezTo>
                  <a:pt x="41" y="272"/>
                  <a:pt x="41" y="273"/>
                  <a:pt x="40" y="272"/>
                </a:cubicBezTo>
                <a:cubicBezTo>
                  <a:pt x="40" y="271"/>
                  <a:pt x="41" y="273"/>
                  <a:pt x="41" y="272"/>
                </a:cubicBezTo>
                <a:cubicBezTo>
                  <a:pt x="41" y="271"/>
                  <a:pt x="40" y="272"/>
                  <a:pt x="40" y="271"/>
                </a:cubicBezTo>
                <a:cubicBezTo>
                  <a:pt x="40" y="272"/>
                  <a:pt x="39" y="273"/>
                  <a:pt x="39" y="273"/>
                </a:cubicBezTo>
                <a:cubicBezTo>
                  <a:pt x="39" y="272"/>
                  <a:pt x="39" y="272"/>
                  <a:pt x="39" y="272"/>
                </a:cubicBezTo>
                <a:cubicBezTo>
                  <a:pt x="38" y="271"/>
                  <a:pt x="38" y="272"/>
                  <a:pt x="38" y="271"/>
                </a:cubicBezTo>
                <a:cubicBezTo>
                  <a:pt x="38" y="272"/>
                  <a:pt x="38" y="272"/>
                  <a:pt x="38" y="272"/>
                </a:cubicBezTo>
                <a:cubicBezTo>
                  <a:pt x="38" y="273"/>
                  <a:pt x="37" y="273"/>
                  <a:pt x="36" y="273"/>
                </a:cubicBezTo>
                <a:cubicBezTo>
                  <a:pt x="36" y="274"/>
                  <a:pt x="36" y="273"/>
                  <a:pt x="37" y="273"/>
                </a:cubicBezTo>
                <a:cubicBezTo>
                  <a:pt x="37" y="273"/>
                  <a:pt x="37" y="274"/>
                  <a:pt x="37" y="274"/>
                </a:cubicBezTo>
                <a:cubicBezTo>
                  <a:pt x="36" y="274"/>
                  <a:pt x="36" y="274"/>
                  <a:pt x="36" y="275"/>
                </a:cubicBezTo>
                <a:cubicBezTo>
                  <a:pt x="36" y="276"/>
                  <a:pt x="37" y="275"/>
                  <a:pt x="37" y="274"/>
                </a:cubicBezTo>
                <a:cubicBezTo>
                  <a:pt x="37" y="275"/>
                  <a:pt x="36" y="276"/>
                  <a:pt x="37" y="275"/>
                </a:cubicBezTo>
                <a:cubicBezTo>
                  <a:pt x="37" y="276"/>
                  <a:pt x="36" y="276"/>
                  <a:pt x="37" y="277"/>
                </a:cubicBezTo>
                <a:cubicBezTo>
                  <a:pt x="37" y="277"/>
                  <a:pt x="37" y="276"/>
                  <a:pt x="37" y="276"/>
                </a:cubicBezTo>
                <a:cubicBezTo>
                  <a:pt x="37" y="276"/>
                  <a:pt x="37" y="276"/>
                  <a:pt x="38" y="276"/>
                </a:cubicBezTo>
                <a:cubicBezTo>
                  <a:pt x="38" y="276"/>
                  <a:pt x="38" y="275"/>
                  <a:pt x="38" y="275"/>
                </a:cubicBezTo>
                <a:cubicBezTo>
                  <a:pt x="39" y="275"/>
                  <a:pt x="39" y="275"/>
                  <a:pt x="40" y="274"/>
                </a:cubicBezTo>
                <a:cubicBezTo>
                  <a:pt x="41" y="276"/>
                  <a:pt x="42" y="274"/>
                  <a:pt x="43" y="274"/>
                </a:cubicBezTo>
                <a:cubicBezTo>
                  <a:pt x="43" y="275"/>
                  <a:pt x="42" y="275"/>
                  <a:pt x="42" y="276"/>
                </a:cubicBezTo>
                <a:cubicBezTo>
                  <a:pt x="43" y="275"/>
                  <a:pt x="44" y="276"/>
                  <a:pt x="45" y="274"/>
                </a:cubicBezTo>
                <a:cubicBezTo>
                  <a:pt x="46" y="275"/>
                  <a:pt x="46" y="276"/>
                  <a:pt x="47" y="274"/>
                </a:cubicBezTo>
                <a:cubicBezTo>
                  <a:pt x="47" y="275"/>
                  <a:pt x="47" y="276"/>
                  <a:pt x="47" y="276"/>
                </a:cubicBezTo>
                <a:cubicBezTo>
                  <a:pt x="47" y="277"/>
                  <a:pt x="47" y="276"/>
                  <a:pt x="47" y="276"/>
                </a:cubicBezTo>
                <a:cubicBezTo>
                  <a:pt x="47" y="276"/>
                  <a:pt x="48" y="275"/>
                  <a:pt x="47" y="275"/>
                </a:cubicBezTo>
                <a:cubicBezTo>
                  <a:pt x="48" y="275"/>
                  <a:pt x="48" y="274"/>
                  <a:pt x="49" y="274"/>
                </a:cubicBezTo>
                <a:cubicBezTo>
                  <a:pt x="48" y="275"/>
                  <a:pt x="48" y="276"/>
                  <a:pt x="48" y="276"/>
                </a:cubicBezTo>
                <a:cubicBezTo>
                  <a:pt x="48" y="277"/>
                  <a:pt x="49" y="275"/>
                  <a:pt x="50" y="274"/>
                </a:cubicBezTo>
                <a:cubicBezTo>
                  <a:pt x="50" y="275"/>
                  <a:pt x="51" y="275"/>
                  <a:pt x="51" y="275"/>
                </a:cubicBezTo>
                <a:cubicBezTo>
                  <a:pt x="52" y="274"/>
                  <a:pt x="51" y="274"/>
                  <a:pt x="51" y="274"/>
                </a:cubicBezTo>
                <a:cubicBezTo>
                  <a:pt x="51" y="274"/>
                  <a:pt x="52" y="274"/>
                  <a:pt x="52" y="274"/>
                </a:cubicBezTo>
                <a:cubicBezTo>
                  <a:pt x="52" y="274"/>
                  <a:pt x="52" y="274"/>
                  <a:pt x="52" y="274"/>
                </a:cubicBezTo>
                <a:cubicBezTo>
                  <a:pt x="53" y="274"/>
                  <a:pt x="54" y="273"/>
                  <a:pt x="55" y="273"/>
                </a:cubicBezTo>
                <a:cubicBezTo>
                  <a:pt x="55" y="273"/>
                  <a:pt x="55" y="273"/>
                  <a:pt x="55" y="273"/>
                </a:cubicBezTo>
                <a:cubicBezTo>
                  <a:pt x="54" y="274"/>
                  <a:pt x="54" y="275"/>
                  <a:pt x="53" y="275"/>
                </a:cubicBezTo>
                <a:cubicBezTo>
                  <a:pt x="54" y="276"/>
                  <a:pt x="55" y="275"/>
                  <a:pt x="56" y="275"/>
                </a:cubicBezTo>
                <a:cubicBezTo>
                  <a:pt x="56" y="274"/>
                  <a:pt x="55" y="275"/>
                  <a:pt x="55" y="275"/>
                </a:cubicBezTo>
                <a:cubicBezTo>
                  <a:pt x="55" y="274"/>
                  <a:pt x="55" y="274"/>
                  <a:pt x="55" y="274"/>
                </a:cubicBezTo>
                <a:cubicBezTo>
                  <a:pt x="56" y="274"/>
                  <a:pt x="56" y="275"/>
                  <a:pt x="57" y="275"/>
                </a:cubicBezTo>
                <a:cubicBezTo>
                  <a:pt x="57" y="275"/>
                  <a:pt x="56" y="274"/>
                  <a:pt x="57" y="274"/>
                </a:cubicBezTo>
                <a:cubicBezTo>
                  <a:pt x="57" y="274"/>
                  <a:pt x="56" y="274"/>
                  <a:pt x="56" y="274"/>
                </a:cubicBezTo>
                <a:cubicBezTo>
                  <a:pt x="56" y="274"/>
                  <a:pt x="56" y="273"/>
                  <a:pt x="56" y="274"/>
                </a:cubicBezTo>
                <a:cubicBezTo>
                  <a:pt x="55" y="273"/>
                  <a:pt x="55" y="273"/>
                  <a:pt x="56" y="273"/>
                </a:cubicBezTo>
                <a:cubicBezTo>
                  <a:pt x="55" y="273"/>
                  <a:pt x="57" y="273"/>
                  <a:pt x="57" y="274"/>
                </a:cubicBezTo>
                <a:cubicBezTo>
                  <a:pt x="57" y="274"/>
                  <a:pt x="57" y="273"/>
                  <a:pt x="57" y="273"/>
                </a:cubicBezTo>
                <a:cubicBezTo>
                  <a:pt x="58" y="273"/>
                  <a:pt x="57" y="274"/>
                  <a:pt x="57" y="274"/>
                </a:cubicBezTo>
                <a:cubicBezTo>
                  <a:pt x="57" y="275"/>
                  <a:pt x="57" y="275"/>
                  <a:pt x="57" y="276"/>
                </a:cubicBezTo>
                <a:cubicBezTo>
                  <a:pt x="58" y="276"/>
                  <a:pt x="58" y="275"/>
                  <a:pt x="59" y="275"/>
                </a:cubicBezTo>
                <a:cubicBezTo>
                  <a:pt x="59" y="276"/>
                  <a:pt x="58" y="276"/>
                  <a:pt x="58" y="277"/>
                </a:cubicBezTo>
                <a:cubicBezTo>
                  <a:pt x="59" y="278"/>
                  <a:pt x="59" y="276"/>
                  <a:pt x="60" y="277"/>
                </a:cubicBezTo>
                <a:cubicBezTo>
                  <a:pt x="60" y="276"/>
                  <a:pt x="59" y="277"/>
                  <a:pt x="59" y="276"/>
                </a:cubicBezTo>
                <a:cubicBezTo>
                  <a:pt x="59" y="276"/>
                  <a:pt x="59" y="276"/>
                  <a:pt x="60" y="276"/>
                </a:cubicBezTo>
                <a:cubicBezTo>
                  <a:pt x="59" y="276"/>
                  <a:pt x="59" y="275"/>
                  <a:pt x="59" y="274"/>
                </a:cubicBezTo>
                <a:cubicBezTo>
                  <a:pt x="59" y="274"/>
                  <a:pt x="59" y="274"/>
                  <a:pt x="60" y="274"/>
                </a:cubicBezTo>
                <a:cubicBezTo>
                  <a:pt x="60" y="274"/>
                  <a:pt x="59" y="275"/>
                  <a:pt x="60" y="275"/>
                </a:cubicBezTo>
                <a:cubicBezTo>
                  <a:pt x="60" y="274"/>
                  <a:pt x="63" y="274"/>
                  <a:pt x="63" y="275"/>
                </a:cubicBezTo>
                <a:cubicBezTo>
                  <a:pt x="64" y="274"/>
                  <a:pt x="64" y="275"/>
                  <a:pt x="64" y="274"/>
                </a:cubicBezTo>
                <a:cubicBezTo>
                  <a:pt x="65" y="274"/>
                  <a:pt x="64" y="275"/>
                  <a:pt x="65" y="275"/>
                </a:cubicBezTo>
                <a:cubicBezTo>
                  <a:pt x="64" y="275"/>
                  <a:pt x="64" y="276"/>
                  <a:pt x="63" y="276"/>
                </a:cubicBezTo>
                <a:cubicBezTo>
                  <a:pt x="64" y="276"/>
                  <a:pt x="65" y="276"/>
                  <a:pt x="66" y="276"/>
                </a:cubicBezTo>
                <a:cubicBezTo>
                  <a:pt x="66" y="276"/>
                  <a:pt x="66" y="276"/>
                  <a:pt x="66" y="277"/>
                </a:cubicBezTo>
                <a:cubicBezTo>
                  <a:pt x="67" y="276"/>
                  <a:pt x="67" y="275"/>
                  <a:pt x="68" y="276"/>
                </a:cubicBezTo>
                <a:cubicBezTo>
                  <a:pt x="68" y="275"/>
                  <a:pt x="69" y="275"/>
                  <a:pt x="68" y="274"/>
                </a:cubicBezTo>
                <a:cubicBezTo>
                  <a:pt x="68" y="275"/>
                  <a:pt x="69" y="274"/>
                  <a:pt x="69" y="274"/>
                </a:cubicBezTo>
                <a:cubicBezTo>
                  <a:pt x="69" y="273"/>
                  <a:pt x="70" y="273"/>
                  <a:pt x="70" y="273"/>
                </a:cubicBezTo>
                <a:cubicBezTo>
                  <a:pt x="71" y="273"/>
                  <a:pt x="70" y="274"/>
                  <a:pt x="71" y="274"/>
                </a:cubicBezTo>
                <a:cubicBezTo>
                  <a:pt x="71" y="273"/>
                  <a:pt x="71" y="273"/>
                  <a:pt x="72" y="273"/>
                </a:cubicBezTo>
                <a:cubicBezTo>
                  <a:pt x="72" y="274"/>
                  <a:pt x="72" y="274"/>
                  <a:pt x="72" y="274"/>
                </a:cubicBezTo>
                <a:cubicBezTo>
                  <a:pt x="71" y="275"/>
                  <a:pt x="69" y="275"/>
                  <a:pt x="69" y="276"/>
                </a:cubicBezTo>
                <a:cubicBezTo>
                  <a:pt x="69" y="277"/>
                  <a:pt x="69" y="276"/>
                  <a:pt x="70" y="276"/>
                </a:cubicBezTo>
                <a:cubicBezTo>
                  <a:pt x="71" y="274"/>
                  <a:pt x="73" y="276"/>
                  <a:pt x="74" y="275"/>
                </a:cubicBezTo>
                <a:cubicBezTo>
                  <a:pt x="76" y="276"/>
                  <a:pt x="78" y="273"/>
                  <a:pt x="80" y="275"/>
                </a:cubicBezTo>
                <a:cubicBezTo>
                  <a:pt x="80" y="275"/>
                  <a:pt x="81" y="275"/>
                  <a:pt x="81" y="275"/>
                </a:cubicBezTo>
                <a:cubicBezTo>
                  <a:pt x="81" y="274"/>
                  <a:pt x="82" y="274"/>
                  <a:pt x="83" y="274"/>
                </a:cubicBezTo>
                <a:cubicBezTo>
                  <a:pt x="83" y="274"/>
                  <a:pt x="83" y="274"/>
                  <a:pt x="83" y="274"/>
                </a:cubicBezTo>
                <a:cubicBezTo>
                  <a:pt x="83" y="274"/>
                  <a:pt x="84" y="273"/>
                  <a:pt x="84" y="274"/>
                </a:cubicBezTo>
                <a:cubicBezTo>
                  <a:pt x="85" y="273"/>
                  <a:pt x="87" y="274"/>
                  <a:pt x="88" y="273"/>
                </a:cubicBezTo>
                <a:cubicBezTo>
                  <a:pt x="87" y="273"/>
                  <a:pt x="88" y="272"/>
                  <a:pt x="88" y="272"/>
                </a:cubicBezTo>
                <a:cubicBezTo>
                  <a:pt x="88" y="272"/>
                  <a:pt x="88" y="273"/>
                  <a:pt x="88" y="273"/>
                </a:cubicBezTo>
                <a:cubicBezTo>
                  <a:pt x="88" y="273"/>
                  <a:pt x="89" y="273"/>
                  <a:pt x="89" y="273"/>
                </a:cubicBezTo>
                <a:cubicBezTo>
                  <a:pt x="88" y="274"/>
                  <a:pt x="88" y="274"/>
                  <a:pt x="88" y="275"/>
                </a:cubicBezTo>
                <a:cubicBezTo>
                  <a:pt x="88" y="275"/>
                  <a:pt x="88" y="275"/>
                  <a:pt x="88" y="275"/>
                </a:cubicBezTo>
                <a:cubicBezTo>
                  <a:pt x="87" y="275"/>
                  <a:pt x="86" y="274"/>
                  <a:pt x="86" y="276"/>
                </a:cubicBezTo>
                <a:cubicBezTo>
                  <a:pt x="86" y="276"/>
                  <a:pt x="87" y="276"/>
                  <a:pt x="87" y="276"/>
                </a:cubicBezTo>
                <a:cubicBezTo>
                  <a:pt x="87" y="276"/>
                  <a:pt x="87" y="276"/>
                  <a:pt x="88" y="276"/>
                </a:cubicBezTo>
                <a:cubicBezTo>
                  <a:pt x="88" y="276"/>
                  <a:pt x="88" y="276"/>
                  <a:pt x="88" y="276"/>
                </a:cubicBezTo>
                <a:cubicBezTo>
                  <a:pt x="88" y="276"/>
                  <a:pt x="88" y="276"/>
                  <a:pt x="89" y="276"/>
                </a:cubicBezTo>
                <a:cubicBezTo>
                  <a:pt x="89" y="275"/>
                  <a:pt x="90" y="276"/>
                  <a:pt x="90" y="275"/>
                </a:cubicBezTo>
                <a:cubicBezTo>
                  <a:pt x="90" y="275"/>
                  <a:pt x="91" y="276"/>
                  <a:pt x="91" y="276"/>
                </a:cubicBezTo>
                <a:cubicBezTo>
                  <a:pt x="91" y="276"/>
                  <a:pt x="91" y="276"/>
                  <a:pt x="92" y="276"/>
                </a:cubicBezTo>
                <a:cubicBezTo>
                  <a:pt x="92" y="276"/>
                  <a:pt x="92" y="276"/>
                  <a:pt x="92" y="276"/>
                </a:cubicBezTo>
                <a:cubicBezTo>
                  <a:pt x="92" y="276"/>
                  <a:pt x="93" y="276"/>
                  <a:pt x="93" y="276"/>
                </a:cubicBezTo>
                <a:cubicBezTo>
                  <a:pt x="92" y="276"/>
                  <a:pt x="92" y="276"/>
                  <a:pt x="92" y="277"/>
                </a:cubicBezTo>
                <a:cubicBezTo>
                  <a:pt x="90" y="277"/>
                  <a:pt x="90" y="278"/>
                  <a:pt x="88" y="278"/>
                </a:cubicBezTo>
                <a:cubicBezTo>
                  <a:pt x="88" y="277"/>
                  <a:pt x="89" y="277"/>
                  <a:pt x="88" y="277"/>
                </a:cubicBezTo>
                <a:cubicBezTo>
                  <a:pt x="87" y="279"/>
                  <a:pt x="85" y="277"/>
                  <a:pt x="84" y="279"/>
                </a:cubicBezTo>
                <a:cubicBezTo>
                  <a:pt x="84" y="279"/>
                  <a:pt x="84" y="279"/>
                  <a:pt x="84" y="279"/>
                </a:cubicBezTo>
                <a:cubicBezTo>
                  <a:pt x="84" y="279"/>
                  <a:pt x="84" y="279"/>
                  <a:pt x="84" y="280"/>
                </a:cubicBezTo>
                <a:cubicBezTo>
                  <a:pt x="84" y="280"/>
                  <a:pt x="83" y="279"/>
                  <a:pt x="82" y="279"/>
                </a:cubicBezTo>
                <a:cubicBezTo>
                  <a:pt x="82" y="280"/>
                  <a:pt x="82" y="279"/>
                  <a:pt x="83" y="280"/>
                </a:cubicBezTo>
                <a:cubicBezTo>
                  <a:pt x="83" y="280"/>
                  <a:pt x="82" y="280"/>
                  <a:pt x="82" y="280"/>
                </a:cubicBezTo>
                <a:cubicBezTo>
                  <a:pt x="82" y="280"/>
                  <a:pt x="82" y="280"/>
                  <a:pt x="81" y="280"/>
                </a:cubicBezTo>
                <a:cubicBezTo>
                  <a:pt x="81" y="282"/>
                  <a:pt x="79" y="280"/>
                  <a:pt x="79" y="281"/>
                </a:cubicBezTo>
                <a:cubicBezTo>
                  <a:pt x="78" y="281"/>
                  <a:pt x="78" y="281"/>
                  <a:pt x="78" y="280"/>
                </a:cubicBezTo>
                <a:cubicBezTo>
                  <a:pt x="78" y="279"/>
                  <a:pt x="78" y="280"/>
                  <a:pt x="77" y="280"/>
                </a:cubicBezTo>
                <a:cubicBezTo>
                  <a:pt x="77" y="280"/>
                  <a:pt x="78" y="280"/>
                  <a:pt x="78" y="281"/>
                </a:cubicBezTo>
                <a:cubicBezTo>
                  <a:pt x="78" y="281"/>
                  <a:pt x="77" y="281"/>
                  <a:pt x="77" y="282"/>
                </a:cubicBezTo>
                <a:cubicBezTo>
                  <a:pt x="77" y="281"/>
                  <a:pt x="77" y="281"/>
                  <a:pt x="77" y="280"/>
                </a:cubicBezTo>
                <a:cubicBezTo>
                  <a:pt x="76" y="281"/>
                  <a:pt x="75" y="281"/>
                  <a:pt x="74" y="281"/>
                </a:cubicBezTo>
                <a:cubicBezTo>
                  <a:pt x="74" y="281"/>
                  <a:pt x="75" y="281"/>
                  <a:pt x="74" y="280"/>
                </a:cubicBezTo>
                <a:cubicBezTo>
                  <a:pt x="74" y="282"/>
                  <a:pt x="71" y="282"/>
                  <a:pt x="70" y="283"/>
                </a:cubicBezTo>
                <a:cubicBezTo>
                  <a:pt x="70" y="282"/>
                  <a:pt x="69" y="282"/>
                  <a:pt x="70" y="282"/>
                </a:cubicBezTo>
                <a:cubicBezTo>
                  <a:pt x="69" y="282"/>
                  <a:pt x="69" y="282"/>
                  <a:pt x="69" y="283"/>
                </a:cubicBezTo>
                <a:cubicBezTo>
                  <a:pt x="69" y="283"/>
                  <a:pt x="68" y="281"/>
                  <a:pt x="68" y="282"/>
                </a:cubicBezTo>
                <a:cubicBezTo>
                  <a:pt x="68" y="283"/>
                  <a:pt x="68" y="282"/>
                  <a:pt x="68" y="282"/>
                </a:cubicBezTo>
                <a:cubicBezTo>
                  <a:pt x="68" y="282"/>
                  <a:pt x="68" y="283"/>
                  <a:pt x="68" y="283"/>
                </a:cubicBezTo>
                <a:cubicBezTo>
                  <a:pt x="67" y="283"/>
                  <a:pt x="66" y="282"/>
                  <a:pt x="65" y="284"/>
                </a:cubicBezTo>
                <a:cubicBezTo>
                  <a:pt x="65" y="283"/>
                  <a:pt x="65" y="283"/>
                  <a:pt x="64" y="282"/>
                </a:cubicBezTo>
                <a:cubicBezTo>
                  <a:pt x="64" y="283"/>
                  <a:pt x="64" y="283"/>
                  <a:pt x="65" y="284"/>
                </a:cubicBezTo>
                <a:cubicBezTo>
                  <a:pt x="65" y="285"/>
                  <a:pt x="63" y="283"/>
                  <a:pt x="63" y="285"/>
                </a:cubicBezTo>
                <a:cubicBezTo>
                  <a:pt x="62" y="284"/>
                  <a:pt x="63" y="283"/>
                  <a:pt x="62" y="283"/>
                </a:cubicBezTo>
                <a:cubicBezTo>
                  <a:pt x="62" y="284"/>
                  <a:pt x="62" y="284"/>
                  <a:pt x="62" y="285"/>
                </a:cubicBezTo>
                <a:cubicBezTo>
                  <a:pt x="62" y="286"/>
                  <a:pt x="62" y="284"/>
                  <a:pt x="62" y="285"/>
                </a:cubicBezTo>
                <a:cubicBezTo>
                  <a:pt x="61" y="284"/>
                  <a:pt x="62" y="284"/>
                  <a:pt x="62" y="284"/>
                </a:cubicBezTo>
                <a:cubicBezTo>
                  <a:pt x="61" y="284"/>
                  <a:pt x="61" y="284"/>
                  <a:pt x="61" y="285"/>
                </a:cubicBezTo>
                <a:cubicBezTo>
                  <a:pt x="60" y="284"/>
                  <a:pt x="60" y="285"/>
                  <a:pt x="59" y="284"/>
                </a:cubicBezTo>
                <a:cubicBezTo>
                  <a:pt x="59" y="285"/>
                  <a:pt x="59" y="285"/>
                  <a:pt x="58" y="284"/>
                </a:cubicBezTo>
                <a:cubicBezTo>
                  <a:pt x="58" y="285"/>
                  <a:pt x="58" y="285"/>
                  <a:pt x="58" y="286"/>
                </a:cubicBezTo>
                <a:cubicBezTo>
                  <a:pt x="59" y="286"/>
                  <a:pt x="59" y="286"/>
                  <a:pt x="59" y="286"/>
                </a:cubicBezTo>
                <a:cubicBezTo>
                  <a:pt x="59" y="286"/>
                  <a:pt x="59" y="285"/>
                  <a:pt x="59" y="286"/>
                </a:cubicBezTo>
                <a:cubicBezTo>
                  <a:pt x="60" y="286"/>
                  <a:pt x="59" y="286"/>
                  <a:pt x="59" y="286"/>
                </a:cubicBezTo>
                <a:cubicBezTo>
                  <a:pt x="60" y="285"/>
                  <a:pt x="62" y="284"/>
                  <a:pt x="62" y="286"/>
                </a:cubicBezTo>
                <a:cubicBezTo>
                  <a:pt x="63" y="286"/>
                  <a:pt x="63" y="285"/>
                  <a:pt x="63" y="285"/>
                </a:cubicBezTo>
                <a:cubicBezTo>
                  <a:pt x="63" y="286"/>
                  <a:pt x="63" y="286"/>
                  <a:pt x="63" y="287"/>
                </a:cubicBezTo>
                <a:cubicBezTo>
                  <a:pt x="63" y="287"/>
                  <a:pt x="64" y="287"/>
                  <a:pt x="64" y="286"/>
                </a:cubicBezTo>
                <a:cubicBezTo>
                  <a:pt x="64" y="286"/>
                  <a:pt x="65" y="286"/>
                  <a:pt x="65" y="285"/>
                </a:cubicBezTo>
                <a:cubicBezTo>
                  <a:pt x="65" y="285"/>
                  <a:pt x="65" y="286"/>
                  <a:pt x="65" y="286"/>
                </a:cubicBezTo>
                <a:cubicBezTo>
                  <a:pt x="66" y="287"/>
                  <a:pt x="66" y="285"/>
                  <a:pt x="67" y="287"/>
                </a:cubicBezTo>
                <a:cubicBezTo>
                  <a:pt x="67" y="287"/>
                  <a:pt x="67" y="286"/>
                  <a:pt x="67" y="286"/>
                </a:cubicBezTo>
                <a:cubicBezTo>
                  <a:pt x="67" y="286"/>
                  <a:pt x="67" y="286"/>
                  <a:pt x="68" y="286"/>
                </a:cubicBezTo>
                <a:cubicBezTo>
                  <a:pt x="68" y="286"/>
                  <a:pt x="68" y="286"/>
                  <a:pt x="68" y="285"/>
                </a:cubicBezTo>
                <a:cubicBezTo>
                  <a:pt x="68" y="285"/>
                  <a:pt x="69" y="285"/>
                  <a:pt x="69" y="285"/>
                </a:cubicBezTo>
                <a:cubicBezTo>
                  <a:pt x="69" y="285"/>
                  <a:pt x="69" y="285"/>
                  <a:pt x="69" y="286"/>
                </a:cubicBezTo>
                <a:cubicBezTo>
                  <a:pt x="70" y="285"/>
                  <a:pt x="71" y="285"/>
                  <a:pt x="72" y="285"/>
                </a:cubicBezTo>
                <a:cubicBezTo>
                  <a:pt x="72" y="285"/>
                  <a:pt x="72" y="285"/>
                  <a:pt x="72" y="285"/>
                </a:cubicBezTo>
                <a:cubicBezTo>
                  <a:pt x="72" y="286"/>
                  <a:pt x="72" y="285"/>
                  <a:pt x="73" y="286"/>
                </a:cubicBezTo>
                <a:cubicBezTo>
                  <a:pt x="73" y="284"/>
                  <a:pt x="74" y="287"/>
                  <a:pt x="75" y="286"/>
                </a:cubicBezTo>
                <a:cubicBezTo>
                  <a:pt x="74" y="286"/>
                  <a:pt x="74" y="286"/>
                  <a:pt x="74" y="286"/>
                </a:cubicBezTo>
                <a:cubicBezTo>
                  <a:pt x="74" y="285"/>
                  <a:pt x="74" y="286"/>
                  <a:pt x="75" y="285"/>
                </a:cubicBezTo>
                <a:cubicBezTo>
                  <a:pt x="75" y="285"/>
                  <a:pt x="75" y="285"/>
                  <a:pt x="75" y="285"/>
                </a:cubicBezTo>
                <a:cubicBezTo>
                  <a:pt x="75" y="285"/>
                  <a:pt x="75" y="285"/>
                  <a:pt x="75" y="285"/>
                </a:cubicBezTo>
                <a:cubicBezTo>
                  <a:pt x="75" y="284"/>
                  <a:pt x="77" y="284"/>
                  <a:pt x="79" y="284"/>
                </a:cubicBezTo>
                <a:cubicBezTo>
                  <a:pt x="79" y="285"/>
                  <a:pt x="79" y="285"/>
                  <a:pt x="79" y="285"/>
                </a:cubicBezTo>
                <a:cubicBezTo>
                  <a:pt x="80" y="284"/>
                  <a:pt x="81" y="284"/>
                  <a:pt x="83" y="284"/>
                </a:cubicBezTo>
                <a:cubicBezTo>
                  <a:pt x="83" y="284"/>
                  <a:pt x="83" y="284"/>
                  <a:pt x="83" y="285"/>
                </a:cubicBezTo>
                <a:cubicBezTo>
                  <a:pt x="84" y="285"/>
                  <a:pt x="84" y="284"/>
                  <a:pt x="83" y="284"/>
                </a:cubicBezTo>
                <a:cubicBezTo>
                  <a:pt x="84" y="283"/>
                  <a:pt x="84" y="285"/>
                  <a:pt x="84" y="285"/>
                </a:cubicBezTo>
                <a:cubicBezTo>
                  <a:pt x="85" y="284"/>
                  <a:pt x="84" y="284"/>
                  <a:pt x="84" y="284"/>
                </a:cubicBezTo>
                <a:cubicBezTo>
                  <a:pt x="85" y="284"/>
                  <a:pt x="86" y="282"/>
                  <a:pt x="87" y="283"/>
                </a:cubicBezTo>
                <a:cubicBezTo>
                  <a:pt x="87" y="282"/>
                  <a:pt x="88" y="282"/>
                  <a:pt x="88" y="282"/>
                </a:cubicBezTo>
                <a:cubicBezTo>
                  <a:pt x="88" y="282"/>
                  <a:pt x="89" y="282"/>
                  <a:pt x="89" y="282"/>
                </a:cubicBezTo>
                <a:cubicBezTo>
                  <a:pt x="88" y="282"/>
                  <a:pt x="88" y="282"/>
                  <a:pt x="88" y="282"/>
                </a:cubicBezTo>
                <a:cubicBezTo>
                  <a:pt x="89" y="283"/>
                  <a:pt x="89" y="282"/>
                  <a:pt x="90" y="283"/>
                </a:cubicBezTo>
                <a:cubicBezTo>
                  <a:pt x="90" y="283"/>
                  <a:pt x="91" y="283"/>
                  <a:pt x="91" y="283"/>
                </a:cubicBezTo>
                <a:cubicBezTo>
                  <a:pt x="90" y="283"/>
                  <a:pt x="89" y="283"/>
                  <a:pt x="88" y="284"/>
                </a:cubicBezTo>
                <a:cubicBezTo>
                  <a:pt x="89" y="284"/>
                  <a:pt x="90" y="284"/>
                  <a:pt x="91" y="283"/>
                </a:cubicBezTo>
                <a:cubicBezTo>
                  <a:pt x="91" y="283"/>
                  <a:pt x="91" y="283"/>
                  <a:pt x="92" y="284"/>
                </a:cubicBezTo>
                <a:cubicBezTo>
                  <a:pt x="92" y="283"/>
                  <a:pt x="92" y="283"/>
                  <a:pt x="92" y="283"/>
                </a:cubicBezTo>
                <a:cubicBezTo>
                  <a:pt x="92" y="284"/>
                  <a:pt x="93" y="283"/>
                  <a:pt x="93" y="283"/>
                </a:cubicBezTo>
                <a:cubicBezTo>
                  <a:pt x="93" y="284"/>
                  <a:pt x="93" y="284"/>
                  <a:pt x="93" y="284"/>
                </a:cubicBezTo>
                <a:cubicBezTo>
                  <a:pt x="94" y="285"/>
                  <a:pt x="94" y="284"/>
                  <a:pt x="95" y="284"/>
                </a:cubicBezTo>
                <a:cubicBezTo>
                  <a:pt x="95" y="285"/>
                  <a:pt x="94" y="285"/>
                  <a:pt x="95" y="285"/>
                </a:cubicBezTo>
                <a:cubicBezTo>
                  <a:pt x="96" y="286"/>
                  <a:pt x="96" y="284"/>
                  <a:pt x="97" y="284"/>
                </a:cubicBezTo>
                <a:cubicBezTo>
                  <a:pt x="97" y="285"/>
                  <a:pt x="96" y="286"/>
                  <a:pt x="96" y="286"/>
                </a:cubicBezTo>
                <a:cubicBezTo>
                  <a:pt x="96" y="286"/>
                  <a:pt x="96" y="286"/>
                  <a:pt x="96" y="286"/>
                </a:cubicBezTo>
                <a:cubicBezTo>
                  <a:pt x="97" y="286"/>
                  <a:pt x="96" y="286"/>
                  <a:pt x="96" y="286"/>
                </a:cubicBezTo>
                <a:cubicBezTo>
                  <a:pt x="97" y="286"/>
                  <a:pt x="97" y="286"/>
                  <a:pt x="97" y="285"/>
                </a:cubicBezTo>
                <a:cubicBezTo>
                  <a:pt x="97" y="286"/>
                  <a:pt x="97" y="286"/>
                  <a:pt x="98" y="286"/>
                </a:cubicBezTo>
                <a:cubicBezTo>
                  <a:pt x="98" y="285"/>
                  <a:pt x="99" y="285"/>
                  <a:pt x="100" y="286"/>
                </a:cubicBezTo>
                <a:cubicBezTo>
                  <a:pt x="100" y="285"/>
                  <a:pt x="100" y="285"/>
                  <a:pt x="99" y="284"/>
                </a:cubicBezTo>
                <a:cubicBezTo>
                  <a:pt x="100" y="284"/>
                  <a:pt x="100" y="284"/>
                  <a:pt x="100" y="284"/>
                </a:cubicBezTo>
                <a:cubicBezTo>
                  <a:pt x="100" y="284"/>
                  <a:pt x="100" y="285"/>
                  <a:pt x="101" y="285"/>
                </a:cubicBezTo>
                <a:cubicBezTo>
                  <a:pt x="100" y="286"/>
                  <a:pt x="99" y="287"/>
                  <a:pt x="99" y="288"/>
                </a:cubicBezTo>
                <a:cubicBezTo>
                  <a:pt x="97" y="289"/>
                  <a:pt x="96" y="289"/>
                  <a:pt x="95" y="289"/>
                </a:cubicBezTo>
                <a:cubicBezTo>
                  <a:pt x="95" y="290"/>
                  <a:pt x="94" y="290"/>
                  <a:pt x="94" y="289"/>
                </a:cubicBezTo>
                <a:cubicBezTo>
                  <a:pt x="93" y="289"/>
                  <a:pt x="94" y="289"/>
                  <a:pt x="94" y="289"/>
                </a:cubicBezTo>
                <a:cubicBezTo>
                  <a:pt x="94" y="288"/>
                  <a:pt x="93" y="290"/>
                  <a:pt x="93" y="290"/>
                </a:cubicBezTo>
                <a:cubicBezTo>
                  <a:pt x="92" y="290"/>
                  <a:pt x="93" y="289"/>
                  <a:pt x="92" y="289"/>
                </a:cubicBezTo>
                <a:cubicBezTo>
                  <a:pt x="92" y="290"/>
                  <a:pt x="91" y="290"/>
                  <a:pt x="90" y="290"/>
                </a:cubicBezTo>
                <a:cubicBezTo>
                  <a:pt x="90" y="291"/>
                  <a:pt x="89" y="291"/>
                  <a:pt x="88" y="291"/>
                </a:cubicBezTo>
                <a:cubicBezTo>
                  <a:pt x="88" y="292"/>
                  <a:pt x="89" y="291"/>
                  <a:pt x="89" y="292"/>
                </a:cubicBezTo>
                <a:cubicBezTo>
                  <a:pt x="88" y="292"/>
                  <a:pt x="87" y="293"/>
                  <a:pt x="85" y="293"/>
                </a:cubicBezTo>
                <a:cubicBezTo>
                  <a:pt x="85" y="294"/>
                  <a:pt x="82" y="293"/>
                  <a:pt x="82" y="295"/>
                </a:cubicBezTo>
                <a:cubicBezTo>
                  <a:pt x="81" y="295"/>
                  <a:pt x="81" y="296"/>
                  <a:pt x="80" y="296"/>
                </a:cubicBezTo>
                <a:cubicBezTo>
                  <a:pt x="80" y="295"/>
                  <a:pt x="80" y="296"/>
                  <a:pt x="80" y="295"/>
                </a:cubicBezTo>
                <a:cubicBezTo>
                  <a:pt x="79" y="296"/>
                  <a:pt x="77" y="298"/>
                  <a:pt x="77" y="299"/>
                </a:cubicBezTo>
                <a:cubicBezTo>
                  <a:pt x="78" y="300"/>
                  <a:pt x="78" y="300"/>
                  <a:pt x="78" y="301"/>
                </a:cubicBezTo>
                <a:cubicBezTo>
                  <a:pt x="79" y="301"/>
                  <a:pt x="81" y="301"/>
                  <a:pt x="81" y="303"/>
                </a:cubicBezTo>
                <a:cubicBezTo>
                  <a:pt x="81" y="302"/>
                  <a:pt x="82" y="302"/>
                  <a:pt x="82" y="301"/>
                </a:cubicBezTo>
                <a:cubicBezTo>
                  <a:pt x="82" y="301"/>
                  <a:pt x="82" y="302"/>
                  <a:pt x="82" y="302"/>
                </a:cubicBezTo>
                <a:cubicBezTo>
                  <a:pt x="81" y="301"/>
                  <a:pt x="82" y="301"/>
                  <a:pt x="82" y="301"/>
                </a:cubicBezTo>
                <a:cubicBezTo>
                  <a:pt x="82" y="302"/>
                  <a:pt x="83" y="302"/>
                  <a:pt x="83" y="302"/>
                </a:cubicBezTo>
                <a:cubicBezTo>
                  <a:pt x="83" y="302"/>
                  <a:pt x="83" y="302"/>
                  <a:pt x="83" y="302"/>
                </a:cubicBezTo>
                <a:cubicBezTo>
                  <a:pt x="83" y="303"/>
                  <a:pt x="83" y="302"/>
                  <a:pt x="83" y="302"/>
                </a:cubicBezTo>
                <a:cubicBezTo>
                  <a:pt x="84" y="303"/>
                  <a:pt x="85" y="302"/>
                  <a:pt x="86" y="301"/>
                </a:cubicBezTo>
                <a:cubicBezTo>
                  <a:pt x="88" y="302"/>
                  <a:pt x="89" y="301"/>
                  <a:pt x="90" y="299"/>
                </a:cubicBezTo>
                <a:cubicBezTo>
                  <a:pt x="90" y="300"/>
                  <a:pt x="90" y="300"/>
                  <a:pt x="90" y="300"/>
                </a:cubicBezTo>
                <a:cubicBezTo>
                  <a:pt x="90" y="301"/>
                  <a:pt x="89" y="301"/>
                  <a:pt x="88" y="302"/>
                </a:cubicBezTo>
                <a:cubicBezTo>
                  <a:pt x="88" y="303"/>
                  <a:pt x="89" y="302"/>
                  <a:pt x="89" y="303"/>
                </a:cubicBezTo>
                <a:cubicBezTo>
                  <a:pt x="90" y="301"/>
                  <a:pt x="92" y="302"/>
                  <a:pt x="93" y="301"/>
                </a:cubicBezTo>
                <a:cubicBezTo>
                  <a:pt x="93" y="301"/>
                  <a:pt x="93" y="301"/>
                  <a:pt x="93" y="301"/>
                </a:cubicBezTo>
                <a:cubicBezTo>
                  <a:pt x="93" y="301"/>
                  <a:pt x="92" y="302"/>
                  <a:pt x="92" y="303"/>
                </a:cubicBezTo>
                <a:cubicBezTo>
                  <a:pt x="92" y="303"/>
                  <a:pt x="92" y="303"/>
                  <a:pt x="92" y="303"/>
                </a:cubicBezTo>
                <a:cubicBezTo>
                  <a:pt x="92" y="302"/>
                  <a:pt x="93" y="302"/>
                  <a:pt x="93" y="302"/>
                </a:cubicBezTo>
                <a:cubicBezTo>
                  <a:pt x="93" y="302"/>
                  <a:pt x="93" y="302"/>
                  <a:pt x="93" y="301"/>
                </a:cubicBezTo>
                <a:cubicBezTo>
                  <a:pt x="94" y="302"/>
                  <a:pt x="95" y="301"/>
                  <a:pt x="94" y="300"/>
                </a:cubicBezTo>
                <a:cubicBezTo>
                  <a:pt x="95" y="299"/>
                  <a:pt x="95" y="301"/>
                  <a:pt x="95" y="300"/>
                </a:cubicBezTo>
                <a:cubicBezTo>
                  <a:pt x="95" y="301"/>
                  <a:pt x="95" y="301"/>
                  <a:pt x="95" y="301"/>
                </a:cubicBezTo>
                <a:cubicBezTo>
                  <a:pt x="95" y="301"/>
                  <a:pt x="96" y="300"/>
                  <a:pt x="95" y="300"/>
                </a:cubicBezTo>
                <a:cubicBezTo>
                  <a:pt x="96" y="299"/>
                  <a:pt x="96" y="300"/>
                  <a:pt x="96" y="301"/>
                </a:cubicBezTo>
                <a:cubicBezTo>
                  <a:pt x="97" y="300"/>
                  <a:pt x="96" y="300"/>
                  <a:pt x="96" y="299"/>
                </a:cubicBezTo>
                <a:cubicBezTo>
                  <a:pt x="97" y="299"/>
                  <a:pt x="97" y="300"/>
                  <a:pt x="97" y="300"/>
                </a:cubicBezTo>
                <a:cubicBezTo>
                  <a:pt x="97" y="300"/>
                  <a:pt x="97" y="299"/>
                  <a:pt x="97" y="299"/>
                </a:cubicBezTo>
                <a:cubicBezTo>
                  <a:pt x="97" y="299"/>
                  <a:pt x="98" y="299"/>
                  <a:pt x="98" y="300"/>
                </a:cubicBezTo>
                <a:cubicBezTo>
                  <a:pt x="98" y="300"/>
                  <a:pt x="97" y="300"/>
                  <a:pt x="97" y="301"/>
                </a:cubicBezTo>
                <a:cubicBezTo>
                  <a:pt x="98" y="301"/>
                  <a:pt x="98" y="300"/>
                  <a:pt x="98" y="299"/>
                </a:cubicBezTo>
                <a:cubicBezTo>
                  <a:pt x="99" y="299"/>
                  <a:pt x="99" y="299"/>
                  <a:pt x="100" y="298"/>
                </a:cubicBezTo>
                <a:cubicBezTo>
                  <a:pt x="100" y="298"/>
                  <a:pt x="100" y="299"/>
                  <a:pt x="100" y="299"/>
                </a:cubicBezTo>
                <a:cubicBezTo>
                  <a:pt x="99" y="299"/>
                  <a:pt x="99" y="299"/>
                  <a:pt x="99" y="300"/>
                </a:cubicBezTo>
                <a:cubicBezTo>
                  <a:pt x="99" y="300"/>
                  <a:pt x="99" y="301"/>
                  <a:pt x="99" y="301"/>
                </a:cubicBezTo>
                <a:cubicBezTo>
                  <a:pt x="99" y="301"/>
                  <a:pt x="99" y="301"/>
                  <a:pt x="99" y="301"/>
                </a:cubicBezTo>
                <a:cubicBezTo>
                  <a:pt x="99" y="301"/>
                  <a:pt x="100" y="301"/>
                  <a:pt x="100" y="302"/>
                </a:cubicBezTo>
                <a:cubicBezTo>
                  <a:pt x="101" y="301"/>
                  <a:pt x="101" y="301"/>
                  <a:pt x="102" y="301"/>
                </a:cubicBezTo>
                <a:cubicBezTo>
                  <a:pt x="102" y="301"/>
                  <a:pt x="101" y="301"/>
                  <a:pt x="101" y="301"/>
                </a:cubicBezTo>
                <a:cubicBezTo>
                  <a:pt x="101" y="301"/>
                  <a:pt x="101" y="301"/>
                  <a:pt x="101" y="301"/>
                </a:cubicBezTo>
                <a:cubicBezTo>
                  <a:pt x="101" y="301"/>
                  <a:pt x="101" y="301"/>
                  <a:pt x="101" y="301"/>
                </a:cubicBezTo>
                <a:cubicBezTo>
                  <a:pt x="101" y="302"/>
                  <a:pt x="102" y="301"/>
                  <a:pt x="102" y="301"/>
                </a:cubicBezTo>
                <a:cubicBezTo>
                  <a:pt x="102" y="302"/>
                  <a:pt x="102" y="302"/>
                  <a:pt x="103" y="303"/>
                </a:cubicBezTo>
                <a:cubicBezTo>
                  <a:pt x="103" y="302"/>
                  <a:pt x="103" y="302"/>
                  <a:pt x="103" y="302"/>
                </a:cubicBezTo>
                <a:cubicBezTo>
                  <a:pt x="104" y="302"/>
                  <a:pt x="103" y="302"/>
                  <a:pt x="104" y="303"/>
                </a:cubicBezTo>
                <a:cubicBezTo>
                  <a:pt x="104" y="302"/>
                  <a:pt x="104" y="302"/>
                  <a:pt x="104" y="302"/>
                </a:cubicBezTo>
                <a:cubicBezTo>
                  <a:pt x="104" y="302"/>
                  <a:pt x="104" y="303"/>
                  <a:pt x="104" y="303"/>
                </a:cubicBezTo>
                <a:cubicBezTo>
                  <a:pt x="105" y="302"/>
                  <a:pt x="106" y="302"/>
                  <a:pt x="106" y="302"/>
                </a:cubicBezTo>
                <a:cubicBezTo>
                  <a:pt x="107" y="303"/>
                  <a:pt x="106" y="303"/>
                  <a:pt x="106" y="303"/>
                </a:cubicBezTo>
                <a:cubicBezTo>
                  <a:pt x="106" y="304"/>
                  <a:pt x="107" y="303"/>
                  <a:pt x="107" y="303"/>
                </a:cubicBezTo>
                <a:cubicBezTo>
                  <a:pt x="107" y="303"/>
                  <a:pt x="107" y="303"/>
                  <a:pt x="107" y="303"/>
                </a:cubicBezTo>
                <a:cubicBezTo>
                  <a:pt x="109" y="303"/>
                  <a:pt x="110" y="302"/>
                  <a:pt x="112" y="302"/>
                </a:cubicBezTo>
                <a:cubicBezTo>
                  <a:pt x="112" y="302"/>
                  <a:pt x="111" y="301"/>
                  <a:pt x="111" y="301"/>
                </a:cubicBezTo>
                <a:cubicBezTo>
                  <a:pt x="111" y="301"/>
                  <a:pt x="112" y="301"/>
                  <a:pt x="112" y="301"/>
                </a:cubicBezTo>
                <a:cubicBezTo>
                  <a:pt x="113" y="303"/>
                  <a:pt x="114" y="300"/>
                  <a:pt x="115" y="300"/>
                </a:cubicBezTo>
                <a:cubicBezTo>
                  <a:pt x="115" y="302"/>
                  <a:pt x="114" y="302"/>
                  <a:pt x="113" y="303"/>
                </a:cubicBezTo>
                <a:cubicBezTo>
                  <a:pt x="113" y="303"/>
                  <a:pt x="114" y="302"/>
                  <a:pt x="114" y="303"/>
                </a:cubicBezTo>
                <a:cubicBezTo>
                  <a:pt x="115" y="302"/>
                  <a:pt x="115" y="302"/>
                  <a:pt x="115" y="302"/>
                </a:cubicBezTo>
                <a:cubicBezTo>
                  <a:pt x="115" y="302"/>
                  <a:pt x="115" y="302"/>
                  <a:pt x="115" y="303"/>
                </a:cubicBezTo>
                <a:cubicBezTo>
                  <a:pt x="115" y="303"/>
                  <a:pt x="115" y="303"/>
                  <a:pt x="114" y="303"/>
                </a:cubicBezTo>
                <a:cubicBezTo>
                  <a:pt x="114" y="304"/>
                  <a:pt x="114" y="303"/>
                  <a:pt x="114" y="304"/>
                </a:cubicBezTo>
                <a:cubicBezTo>
                  <a:pt x="115" y="305"/>
                  <a:pt x="115" y="302"/>
                  <a:pt x="115" y="304"/>
                </a:cubicBezTo>
                <a:cubicBezTo>
                  <a:pt x="116" y="303"/>
                  <a:pt x="116" y="302"/>
                  <a:pt x="117" y="301"/>
                </a:cubicBezTo>
                <a:cubicBezTo>
                  <a:pt x="117" y="301"/>
                  <a:pt x="117" y="302"/>
                  <a:pt x="117" y="302"/>
                </a:cubicBezTo>
                <a:cubicBezTo>
                  <a:pt x="117" y="303"/>
                  <a:pt x="117" y="302"/>
                  <a:pt x="118" y="302"/>
                </a:cubicBezTo>
                <a:cubicBezTo>
                  <a:pt x="118" y="302"/>
                  <a:pt x="118" y="302"/>
                  <a:pt x="118" y="301"/>
                </a:cubicBezTo>
                <a:cubicBezTo>
                  <a:pt x="118" y="301"/>
                  <a:pt x="118" y="302"/>
                  <a:pt x="117" y="301"/>
                </a:cubicBezTo>
                <a:cubicBezTo>
                  <a:pt x="118" y="301"/>
                  <a:pt x="118" y="301"/>
                  <a:pt x="118" y="301"/>
                </a:cubicBezTo>
                <a:cubicBezTo>
                  <a:pt x="119" y="300"/>
                  <a:pt x="119" y="300"/>
                  <a:pt x="119" y="300"/>
                </a:cubicBezTo>
                <a:cubicBezTo>
                  <a:pt x="120" y="300"/>
                  <a:pt x="119" y="300"/>
                  <a:pt x="120" y="300"/>
                </a:cubicBezTo>
                <a:cubicBezTo>
                  <a:pt x="120" y="301"/>
                  <a:pt x="120" y="301"/>
                  <a:pt x="120" y="301"/>
                </a:cubicBezTo>
                <a:cubicBezTo>
                  <a:pt x="120" y="300"/>
                  <a:pt x="121" y="300"/>
                  <a:pt x="121" y="299"/>
                </a:cubicBezTo>
                <a:cubicBezTo>
                  <a:pt x="122" y="299"/>
                  <a:pt x="123" y="299"/>
                  <a:pt x="123" y="300"/>
                </a:cubicBezTo>
                <a:cubicBezTo>
                  <a:pt x="124" y="298"/>
                  <a:pt x="124" y="298"/>
                  <a:pt x="125" y="297"/>
                </a:cubicBezTo>
                <a:cubicBezTo>
                  <a:pt x="125" y="297"/>
                  <a:pt x="125" y="298"/>
                  <a:pt x="125" y="298"/>
                </a:cubicBezTo>
                <a:cubicBezTo>
                  <a:pt x="126" y="298"/>
                  <a:pt x="126" y="296"/>
                  <a:pt x="127" y="295"/>
                </a:cubicBezTo>
                <a:cubicBezTo>
                  <a:pt x="126" y="295"/>
                  <a:pt x="126" y="297"/>
                  <a:pt x="125" y="297"/>
                </a:cubicBezTo>
                <a:cubicBezTo>
                  <a:pt x="125" y="297"/>
                  <a:pt x="125" y="297"/>
                  <a:pt x="125" y="296"/>
                </a:cubicBezTo>
                <a:cubicBezTo>
                  <a:pt x="125" y="296"/>
                  <a:pt x="124" y="297"/>
                  <a:pt x="125" y="297"/>
                </a:cubicBezTo>
                <a:cubicBezTo>
                  <a:pt x="124" y="296"/>
                  <a:pt x="122" y="300"/>
                  <a:pt x="121" y="298"/>
                </a:cubicBezTo>
                <a:cubicBezTo>
                  <a:pt x="121" y="297"/>
                  <a:pt x="123" y="296"/>
                  <a:pt x="124" y="297"/>
                </a:cubicBezTo>
                <a:cubicBezTo>
                  <a:pt x="124" y="295"/>
                  <a:pt x="126" y="295"/>
                  <a:pt x="127" y="294"/>
                </a:cubicBezTo>
                <a:cubicBezTo>
                  <a:pt x="127" y="295"/>
                  <a:pt x="127" y="296"/>
                  <a:pt x="127" y="297"/>
                </a:cubicBezTo>
                <a:cubicBezTo>
                  <a:pt x="127" y="296"/>
                  <a:pt x="127" y="296"/>
                  <a:pt x="128" y="296"/>
                </a:cubicBezTo>
                <a:cubicBezTo>
                  <a:pt x="129" y="297"/>
                  <a:pt x="129" y="295"/>
                  <a:pt x="130" y="296"/>
                </a:cubicBezTo>
                <a:cubicBezTo>
                  <a:pt x="131" y="295"/>
                  <a:pt x="130" y="295"/>
                  <a:pt x="131" y="295"/>
                </a:cubicBezTo>
                <a:cubicBezTo>
                  <a:pt x="131" y="295"/>
                  <a:pt x="131" y="294"/>
                  <a:pt x="131" y="294"/>
                </a:cubicBezTo>
                <a:cubicBezTo>
                  <a:pt x="131" y="294"/>
                  <a:pt x="132" y="294"/>
                  <a:pt x="132" y="294"/>
                </a:cubicBezTo>
                <a:cubicBezTo>
                  <a:pt x="132" y="294"/>
                  <a:pt x="132" y="294"/>
                  <a:pt x="132" y="294"/>
                </a:cubicBezTo>
                <a:cubicBezTo>
                  <a:pt x="132" y="295"/>
                  <a:pt x="133" y="294"/>
                  <a:pt x="133" y="293"/>
                </a:cubicBezTo>
                <a:cubicBezTo>
                  <a:pt x="133" y="293"/>
                  <a:pt x="134" y="293"/>
                  <a:pt x="134" y="294"/>
                </a:cubicBezTo>
                <a:cubicBezTo>
                  <a:pt x="135" y="294"/>
                  <a:pt x="135" y="292"/>
                  <a:pt x="136" y="292"/>
                </a:cubicBezTo>
                <a:cubicBezTo>
                  <a:pt x="136" y="293"/>
                  <a:pt x="136" y="294"/>
                  <a:pt x="135" y="295"/>
                </a:cubicBezTo>
                <a:cubicBezTo>
                  <a:pt x="136" y="295"/>
                  <a:pt x="136" y="293"/>
                  <a:pt x="137" y="294"/>
                </a:cubicBezTo>
                <a:cubicBezTo>
                  <a:pt x="138" y="294"/>
                  <a:pt x="138" y="294"/>
                  <a:pt x="138" y="294"/>
                </a:cubicBezTo>
                <a:cubicBezTo>
                  <a:pt x="138" y="293"/>
                  <a:pt x="137" y="294"/>
                  <a:pt x="138" y="293"/>
                </a:cubicBezTo>
                <a:cubicBezTo>
                  <a:pt x="137" y="293"/>
                  <a:pt x="137" y="293"/>
                  <a:pt x="137" y="294"/>
                </a:cubicBezTo>
                <a:cubicBezTo>
                  <a:pt x="137" y="293"/>
                  <a:pt x="137" y="293"/>
                  <a:pt x="136" y="293"/>
                </a:cubicBezTo>
                <a:cubicBezTo>
                  <a:pt x="136" y="293"/>
                  <a:pt x="136" y="293"/>
                  <a:pt x="136" y="293"/>
                </a:cubicBezTo>
                <a:cubicBezTo>
                  <a:pt x="137" y="292"/>
                  <a:pt x="137" y="293"/>
                  <a:pt x="137" y="293"/>
                </a:cubicBezTo>
                <a:cubicBezTo>
                  <a:pt x="137" y="293"/>
                  <a:pt x="137" y="293"/>
                  <a:pt x="137" y="292"/>
                </a:cubicBezTo>
                <a:cubicBezTo>
                  <a:pt x="138" y="292"/>
                  <a:pt x="138" y="292"/>
                  <a:pt x="138" y="292"/>
                </a:cubicBezTo>
                <a:cubicBezTo>
                  <a:pt x="138" y="293"/>
                  <a:pt x="138" y="293"/>
                  <a:pt x="138" y="293"/>
                </a:cubicBezTo>
                <a:cubicBezTo>
                  <a:pt x="138" y="293"/>
                  <a:pt x="138" y="293"/>
                  <a:pt x="138" y="292"/>
                </a:cubicBezTo>
                <a:cubicBezTo>
                  <a:pt x="138" y="293"/>
                  <a:pt x="138" y="293"/>
                  <a:pt x="138" y="294"/>
                </a:cubicBezTo>
                <a:cubicBezTo>
                  <a:pt x="139" y="291"/>
                  <a:pt x="140" y="291"/>
                  <a:pt x="142" y="290"/>
                </a:cubicBezTo>
                <a:cubicBezTo>
                  <a:pt x="142" y="290"/>
                  <a:pt x="142" y="290"/>
                  <a:pt x="142" y="290"/>
                </a:cubicBezTo>
                <a:cubicBezTo>
                  <a:pt x="142" y="290"/>
                  <a:pt x="143" y="289"/>
                  <a:pt x="144" y="289"/>
                </a:cubicBezTo>
                <a:cubicBezTo>
                  <a:pt x="144" y="290"/>
                  <a:pt x="143" y="290"/>
                  <a:pt x="143" y="290"/>
                </a:cubicBezTo>
                <a:cubicBezTo>
                  <a:pt x="143" y="290"/>
                  <a:pt x="142" y="290"/>
                  <a:pt x="143" y="291"/>
                </a:cubicBezTo>
                <a:cubicBezTo>
                  <a:pt x="144" y="290"/>
                  <a:pt x="145" y="289"/>
                  <a:pt x="146" y="289"/>
                </a:cubicBezTo>
                <a:cubicBezTo>
                  <a:pt x="146" y="290"/>
                  <a:pt x="145" y="290"/>
                  <a:pt x="145" y="291"/>
                </a:cubicBezTo>
                <a:cubicBezTo>
                  <a:pt x="145" y="291"/>
                  <a:pt x="146" y="291"/>
                  <a:pt x="146" y="290"/>
                </a:cubicBezTo>
                <a:cubicBezTo>
                  <a:pt x="147" y="291"/>
                  <a:pt x="149" y="288"/>
                  <a:pt x="151" y="288"/>
                </a:cubicBezTo>
                <a:cubicBezTo>
                  <a:pt x="151" y="288"/>
                  <a:pt x="150" y="289"/>
                  <a:pt x="151" y="289"/>
                </a:cubicBezTo>
                <a:cubicBezTo>
                  <a:pt x="151" y="288"/>
                  <a:pt x="151" y="288"/>
                  <a:pt x="152" y="288"/>
                </a:cubicBezTo>
                <a:cubicBezTo>
                  <a:pt x="151" y="288"/>
                  <a:pt x="151" y="287"/>
                  <a:pt x="151" y="288"/>
                </a:cubicBezTo>
                <a:cubicBezTo>
                  <a:pt x="151" y="288"/>
                  <a:pt x="151" y="287"/>
                  <a:pt x="150" y="287"/>
                </a:cubicBezTo>
                <a:cubicBezTo>
                  <a:pt x="151" y="287"/>
                  <a:pt x="152" y="288"/>
                  <a:pt x="152" y="286"/>
                </a:cubicBezTo>
                <a:cubicBezTo>
                  <a:pt x="153" y="287"/>
                  <a:pt x="152" y="287"/>
                  <a:pt x="153" y="287"/>
                </a:cubicBezTo>
                <a:cubicBezTo>
                  <a:pt x="153" y="286"/>
                  <a:pt x="154" y="287"/>
                  <a:pt x="154" y="286"/>
                </a:cubicBezTo>
                <a:cubicBezTo>
                  <a:pt x="154" y="287"/>
                  <a:pt x="154" y="287"/>
                  <a:pt x="154" y="287"/>
                </a:cubicBezTo>
                <a:cubicBezTo>
                  <a:pt x="155" y="287"/>
                  <a:pt x="155" y="287"/>
                  <a:pt x="155" y="287"/>
                </a:cubicBezTo>
                <a:cubicBezTo>
                  <a:pt x="155" y="287"/>
                  <a:pt x="155" y="287"/>
                  <a:pt x="155" y="287"/>
                </a:cubicBezTo>
                <a:cubicBezTo>
                  <a:pt x="157" y="286"/>
                  <a:pt x="158" y="286"/>
                  <a:pt x="160" y="285"/>
                </a:cubicBezTo>
                <a:cubicBezTo>
                  <a:pt x="160" y="286"/>
                  <a:pt x="160" y="286"/>
                  <a:pt x="160" y="286"/>
                </a:cubicBezTo>
                <a:cubicBezTo>
                  <a:pt x="160" y="286"/>
                  <a:pt x="160" y="286"/>
                  <a:pt x="161" y="286"/>
                </a:cubicBezTo>
                <a:cubicBezTo>
                  <a:pt x="161" y="285"/>
                  <a:pt x="160" y="285"/>
                  <a:pt x="161" y="285"/>
                </a:cubicBezTo>
                <a:cubicBezTo>
                  <a:pt x="161" y="285"/>
                  <a:pt x="162" y="285"/>
                  <a:pt x="162" y="284"/>
                </a:cubicBezTo>
                <a:cubicBezTo>
                  <a:pt x="163" y="284"/>
                  <a:pt x="162" y="285"/>
                  <a:pt x="163" y="285"/>
                </a:cubicBezTo>
                <a:cubicBezTo>
                  <a:pt x="163" y="285"/>
                  <a:pt x="163" y="284"/>
                  <a:pt x="163" y="284"/>
                </a:cubicBezTo>
                <a:cubicBezTo>
                  <a:pt x="163" y="285"/>
                  <a:pt x="163" y="284"/>
                  <a:pt x="164" y="284"/>
                </a:cubicBezTo>
                <a:cubicBezTo>
                  <a:pt x="164" y="284"/>
                  <a:pt x="164" y="284"/>
                  <a:pt x="164" y="284"/>
                </a:cubicBezTo>
                <a:cubicBezTo>
                  <a:pt x="165" y="284"/>
                  <a:pt x="164" y="284"/>
                  <a:pt x="164" y="284"/>
                </a:cubicBezTo>
                <a:cubicBezTo>
                  <a:pt x="165" y="283"/>
                  <a:pt x="166" y="284"/>
                  <a:pt x="167" y="285"/>
                </a:cubicBezTo>
                <a:cubicBezTo>
                  <a:pt x="167" y="284"/>
                  <a:pt x="166" y="284"/>
                  <a:pt x="166" y="283"/>
                </a:cubicBezTo>
                <a:cubicBezTo>
                  <a:pt x="166" y="283"/>
                  <a:pt x="166" y="284"/>
                  <a:pt x="167" y="284"/>
                </a:cubicBezTo>
                <a:cubicBezTo>
                  <a:pt x="167" y="283"/>
                  <a:pt x="168" y="284"/>
                  <a:pt x="168" y="283"/>
                </a:cubicBezTo>
                <a:cubicBezTo>
                  <a:pt x="168" y="282"/>
                  <a:pt x="169" y="282"/>
                  <a:pt x="169" y="283"/>
                </a:cubicBezTo>
                <a:cubicBezTo>
                  <a:pt x="170" y="282"/>
                  <a:pt x="170" y="282"/>
                  <a:pt x="170" y="282"/>
                </a:cubicBezTo>
                <a:cubicBezTo>
                  <a:pt x="169" y="282"/>
                  <a:pt x="170" y="283"/>
                  <a:pt x="169" y="282"/>
                </a:cubicBezTo>
                <a:cubicBezTo>
                  <a:pt x="169" y="281"/>
                  <a:pt x="171" y="282"/>
                  <a:pt x="172" y="281"/>
                </a:cubicBezTo>
                <a:cubicBezTo>
                  <a:pt x="172" y="281"/>
                  <a:pt x="172" y="282"/>
                  <a:pt x="171" y="282"/>
                </a:cubicBezTo>
                <a:cubicBezTo>
                  <a:pt x="172" y="283"/>
                  <a:pt x="172" y="281"/>
                  <a:pt x="173" y="281"/>
                </a:cubicBezTo>
                <a:cubicBezTo>
                  <a:pt x="173" y="281"/>
                  <a:pt x="174" y="281"/>
                  <a:pt x="174" y="280"/>
                </a:cubicBezTo>
                <a:cubicBezTo>
                  <a:pt x="175" y="281"/>
                  <a:pt x="175" y="280"/>
                  <a:pt x="176" y="280"/>
                </a:cubicBezTo>
                <a:cubicBezTo>
                  <a:pt x="176" y="281"/>
                  <a:pt x="175" y="280"/>
                  <a:pt x="175" y="281"/>
                </a:cubicBezTo>
                <a:cubicBezTo>
                  <a:pt x="176" y="281"/>
                  <a:pt x="175" y="282"/>
                  <a:pt x="175" y="282"/>
                </a:cubicBezTo>
                <a:cubicBezTo>
                  <a:pt x="176" y="281"/>
                  <a:pt x="177" y="281"/>
                  <a:pt x="177" y="280"/>
                </a:cubicBezTo>
                <a:cubicBezTo>
                  <a:pt x="177" y="280"/>
                  <a:pt x="177" y="280"/>
                  <a:pt x="178" y="280"/>
                </a:cubicBezTo>
                <a:cubicBezTo>
                  <a:pt x="178" y="281"/>
                  <a:pt x="177" y="280"/>
                  <a:pt x="178" y="281"/>
                </a:cubicBezTo>
                <a:cubicBezTo>
                  <a:pt x="177" y="282"/>
                  <a:pt x="177" y="281"/>
                  <a:pt x="177" y="282"/>
                </a:cubicBezTo>
                <a:cubicBezTo>
                  <a:pt x="177" y="282"/>
                  <a:pt x="178" y="281"/>
                  <a:pt x="178" y="282"/>
                </a:cubicBezTo>
                <a:cubicBezTo>
                  <a:pt x="178" y="281"/>
                  <a:pt x="179" y="282"/>
                  <a:pt x="179" y="281"/>
                </a:cubicBezTo>
                <a:cubicBezTo>
                  <a:pt x="179" y="282"/>
                  <a:pt x="180" y="281"/>
                  <a:pt x="180" y="281"/>
                </a:cubicBezTo>
                <a:cubicBezTo>
                  <a:pt x="180" y="281"/>
                  <a:pt x="181" y="281"/>
                  <a:pt x="181" y="281"/>
                </a:cubicBezTo>
                <a:cubicBezTo>
                  <a:pt x="181" y="281"/>
                  <a:pt x="181" y="281"/>
                  <a:pt x="182" y="280"/>
                </a:cubicBezTo>
                <a:cubicBezTo>
                  <a:pt x="182" y="280"/>
                  <a:pt x="182" y="280"/>
                  <a:pt x="182" y="280"/>
                </a:cubicBezTo>
                <a:cubicBezTo>
                  <a:pt x="182" y="280"/>
                  <a:pt x="181" y="279"/>
                  <a:pt x="181" y="280"/>
                </a:cubicBezTo>
                <a:cubicBezTo>
                  <a:pt x="181" y="279"/>
                  <a:pt x="182" y="279"/>
                  <a:pt x="182" y="279"/>
                </a:cubicBezTo>
                <a:cubicBezTo>
                  <a:pt x="182" y="279"/>
                  <a:pt x="182" y="280"/>
                  <a:pt x="182" y="280"/>
                </a:cubicBezTo>
                <a:cubicBezTo>
                  <a:pt x="182" y="280"/>
                  <a:pt x="183" y="280"/>
                  <a:pt x="183" y="281"/>
                </a:cubicBezTo>
                <a:cubicBezTo>
                  <a:pt x="183" y="280"/>
                  <a:pt x="183" y="281"/>
                  <a:pt x="184" y="280"/>
                </a:cubicBezTo>
                <a:cubicBezTo>
                  <a:pt x="183" y="279"/>
                  <a:pt x="183" y="280"/>
                  <a:pt x="183" y="279"/>
                </a:cubicBezTo>
                <a:cubicBezTo>
                  <a:pt x="183" y="279"/>
                  <a:pt x="183" y="279"/>
                  <a:pt x="184" y="279"/>
                </a:cubicBezTo>
                <a:cubicBezTo>
                  <a:pt x="184" y="279"/>
                  <a:pt x="184" y="279"/>
                  <a:pt x="184" y="280"/>
                </a:cubicBezTo>
                <a:cubicBezTo>
                  <a:pt x="184" y="280"/>
                  <a:pt x="184" y="280"/>
                  <a:pt x="184" y="280"/>
                </a:cubicBezTo>
                <a:cubicBezTo>
                  <a:pt x="185" y="280"/>
                  <a:pt x="184" y="279"/>
                  <a:pt x="185" y="280"/>
                </a:cubicBezTo>
                <a:cubicBezTo>
                  <a:pt x="184" y="279"/>
                  <a:pt x="184" y="279"/>
                  <a:pt x="184" y="278"/>
                </a:cubicBezTo>
                <a:cubicBezTo>
                  <a:pt x="185" y="278"/>
                  <a:pt x="184" y="279"/>
                  <a:pt x="185" y="279"/>
                </a:cubicBezTo>
                <a:cubicBezTo>
                  <a:pt x="185" y="279"/>
                  <a:pt x="185" y="279"/>
                  <a:pt x="185" y="278"/>
                </a:cubicBezTo>
                <a:cubicBezTo>
                  <a:pt x="185" y="278"/>
                  <a:pt x="185" y="278"/>
                  <a:pt x="185" y="278"/>
                </a:cubicBezTo>
                <a:cubicBezTo>
                  <a:pt x="186" y="279"/>
                  <a:pt x="185" y="279"/>
                  <a:pt x="186" y="280"/>
                </a:cubicBezTo>
                <a:cubicBezTo>
                  <a:pt x="186" y="279"/>
                  <a:pt x="186" y="279"/>
                  <a:pt x="186" y="279"/>
                </a:cubicBezTo>
                <a:cubicBezTo>
                  <a:pt x="186" y="278"/>
                  <a:pt x="186" y="279"/>
                  <a:pt x="187" y="278"/>
                </a:cubicBezTo>
                <a:cubicBezTo>
                  <a:pt x="187" y="279"/>
                  <a:pt x="187" y="279"/>
                  <a:pt x="187" y="279"/>
                </a:cubicBezTo>
                <a:cubicBezTo>
                  <a:pt x="187" y="279"/>
                  <a:pt x="187" y="279"/>
                  <a:pt x="187" y="279"/>
                </a:cubicBezTo>
                <a:cubicBezTo>
                  <a:pt x="188" y="279"/>
                  <a:pt x="188" y="279"/>
                  <a:pt x="189" y="279"/>
                </a:cubicBezTo>
                <a:cubicBezTo>
                  <a:pt x="189" y="279"/>
                  <a:pt x="189" y="279"/>
                  <a:pt x="189" y="279"/>
                </a:cubicBezTo>
                <a:cubicBezTo>
                  <a:pt x="189" y="279"/>
                  <a:pt x="189" y="279"/>
                  <a:pt x="189" y="278"/>
                </a:cubicBezTo>
                <a:cubicBezTo>
                  <a:pt x="189" y="278"/>
                  <a:pt x="189" y="278"/>
                  <a:pt x="189" y="278"/>
                </a:cubicBezTo>
                <a:cubicBezTo>
                  <a:pt x="189" y="278"/>
                  <a:pt x="189" y="278"/>
                  <a:pt x="189" y="278"/>
                </a:cubicBezTo>
                <a:cubicBezTo>
                  <a:pt x="189" y="278"/>
                  <a:pt x="190" y="278"/>
                  <a:pt x="190" y="278"/>
                </a:cubicBezTo>
                <a:cubicBezTo>
                  <a:pt x="190" y="278"/>
                  <a:pt x="190" y="278"/>
                  <a:pt x="190" y="278"/>
                </a:cubicBezTo>
                <a:cubicBezTo>
                  <a:pt x="190" y="278"/>
                  <a:pt x="190" y="279"/>
                  <a:pt x="190" y="279"/>
                </a:cubicBezTo>
                <a:cubicBezTo>
                  <a:pt x="190" y="279"/>
                  <a:pt x="190" y="279"/>
                  <a:pt x="190" y="279"/>
                </a:cubicBezTo>
                <a:cubicBezTo>
                  <a:pt x="191" y="279"/>
                  <a:pt x="191" y="279"/>
                  <a:pt x="191" y="278"/>
                </a:cubicBezTo>
                <a:cubicBezTo>
                  <a:pt x="191" y="278"/>
                  <a:pt x="191" y="278"/>
                  <a:pt x="191" y="278"/>
                </a:cubicBezTo>
                <a:cubicBezTo>
                  <a:pt x="191" y="278"/>
                  <a:pt x="191" y="278"/>
                  <a:pt x="192" y="278"/>
                </a:cubicBezTo>
                <a:cubicBezTo>
                  <a:pt x="192" y="277"/>
                  <a:pt x="192" y="277"/>
                  <a:pt x="192" y="277"/>
                </a:cubicBezTo>
                <a:cubicBezTo>
                  <a:pt x="192" y="277"/>
                  <a:pt x="192" y="277"/>
                  <a:pt x="192" y="278"/>
                </a:cubicBezTo>
                <a:cubicBezTo>
                  <a:pt x="192" y="278"/>
                  <a:pt x="192" y="278"/>
                  <a:pt x="193" y="278"/>
                </a:cubicBezTo>
                <a:cubicBezTo>
                  <a:pt x="193" y="278"/>
                  <a:pt x="193" y="278"/>
                  <a:pt x="193" y="278"/>
                </a:cubicBezTo>
                <a:cubicBezTo>
                  <a:pt x="194" y="278"/>
                  <a:pt x="195" y="277"/>
                  <a:pt x="195" y="277"/>
                </a:cubicBezTo>
                <a:cubicBezTo>
                  <a:pt x="195" y="277"/>
                  <a:pt x="195" y="277"/>
                  <a:pt x="195" y="277"/>
                </a:cubicBezTo>
                <a:cubicBezTo>
                  <a:pt x="195" y="278"/>
                  <a:pt x="194" y="277"/>
                  <a:pt x="194" y="279"/>
                </a:cubicBezTo>
                <a:cubicBezTo>
                  <a:pt x="193" y="279"/>
                  <a:pt x="193" y="279"/>
                  <a:pt x="192" y="279"/>
                </a:cubicBezTo>
                <a:cubicBezTo>
                  <a:pt x="193" y="280"/>
                  <a:pt x="192" y="280"/>
                  <a:pt x="192" y="280"/>
                </a:cubicBezTo>
                <a:cubicBezTo>
                  <a:pt x="192" y="281"/>
                  <a:pt x="192" y="280"/>
                  <a:pt x="192" y="281"/>
                </a:cubicBezTo>
                <a:cubicBezTo>
                  <a:pt x="192" y="281"/>
                  <a:pt x="193" y="280"/>
                  <a:pt x="193" y="281"/>
                </a:cubicBezTo>
                <a:cubicBezTo>
                  <a:pt x="192" y="281"/>
                  <a:pt x="192" y="281"/>
                  <a:pt x="191" y="282"/>
                </a:cubicBezTo>
                <a:cubicBezTo>
                  <a:pt x="191" y="282"/>
                  <a:pt x="191" y="282"/>
                  <a:pt x="191" y="283"/>
                </a:cubicBezTo>
                <a:cubicBezTo>
                  <a:pt x="191" y="283"/>
                  <a:pt x="191" y="283"/>
                  <a:pt x="191" y="283"/>
                </a:cubicBezTo>
                <a:cubicBezTo>
                  <a:pt x="191" y="283"/>
                  <a:pt x="191" y="283"/>
                  <a:pt x="192" y="284"/>
                </a:cubicBezTo>
                <a:cubicBezTo>
                  <a:pt x="191" y="284"/>
                  <a:pt x="192" y="284"/>
                  <a:pt x="192" y="284"/>
                </a:cubicBezTo>
                <a:cubicBezTo>
                  <a:pt x="192" y="285"/>
                  <a:pt x="191" y="285"/>
                  <a:pt x="191" y="285"/>
                </a:cubicBezTo>
                <a:cubicBezTo>
                  <a:pt x="192" y="285"/>
                  <a:pt x="193" y="286"/>
                  <a:pt x="193" y="285"/>
                </a:cubicBezTo>
                <a:cubicBezTo>
                  <a:pt x="192" y="285"/>
                  <a:pt x="192" y="284"/>
                  <a:pt x="192" y="283"/>
                </a:cubicBezTo>
                <a:cubicBezTo>
                  <a:pt x="193" y="284"/>
                  <a:pt x="194" y="283"/>
                  <a:pt x="194" y="284"/>
                </a:cubicBezTo>
                <a:cubicBezTo>
                  <a:pt x="195" y="284"/>
                  <a:pt x="195" y="284"/>
                  <a:pt x="195" y="283"/>
                </a:cubicBezTo>
                <a:cubicBezTo>
                  <a:pt x="195" y="283"/>
                  <a:pt x="196" y="284"/>
                  <a:pt x="196" y="285"/>
                </a:cubicBezTo>
                <a:cubicBezTo>
                  <a:pt x="196" y="284"/>
                  <a:pt x="196" y="285"/>
                  <a:pt x="196" y="285"/>
                </a:cubicBezTo>
                <a:cubicBezTo>
                  <a:pt x="196" y="285"/>
                  <a:pt x="195" y="285"/>
                  <a:pt x="195" y="285"/>
                </a:cubicBezTo>
                <a:cubicBezTo>
                  <a:pt x="195" y="285"/>
                  <a:pt x="195" y="285"/>
                  <a:pt x="195" y="285"/>
                </a:cubicBezTo>
                <a:cubicBezTo>
                  <a:pt x="194" y="285"/>
                  <a:pt x="194" y="286"/>
                  <a:pt x="194" y="286"/>
                </a:cubicBezTo>
                <a:cubicBezTo>
                  <a:pt x="194" y="286"/>
                  <a:pt x="194" y="287"/>
                  <a:pt x="193" y="287"/>
                </a:cubicBezTo>
                <a:cubicBezTo>
                  <a:pt x="193" y="288"/>
                  <a:pt x="193" y="288"/>
                  <a:pt x="193" y="288"/>
                </a:cubicBezTo>
                <a:cubicBezTo>
                  <a:pt x="194" y="288"/>
                  <a:pt x="194" y="287"/>
                  <a:pt x="194" y="288"/>
                </a:cubicBezTo>
                <a:cubicBezTo>
                  <a:pt x="194" y="288"/>
                  <a:pt x="194" y="289"/>
                  <a:pt x="194" y="289"/>
                </a:cubicBezTo>
                <a:cubicBezTo>
                  <a:pt x="194" y="290"/>
                  <a:pt x="194" y="290"/>
                  <a:pt x="193" y="290"/>
                </a:cubicBezTo>
                <a:cubicBezTo>
                  <a:pt x="194" y="290"/>
                  <a:pt x="194" y="291"/>
                  <a:pt x="194" y="291"/>
                </a:cubicBezTo>
                <a:cubicBezTo>
                  <a:pt x="194" y="291"/>
                  <a:pt x="194" y="291"/>
                  <a:pt x="194" y="291"/>
                </a:cubicBezTo>
                <a:cubicBezTo>
                  <a:pt x="195" y="291"/>
                  <a:pt x="195" y="291"/>
                  <a:pt x="195" y="291"/>
                </a:cubicBezTo>
                <a:cubicBezTo>
                  <a:pt x="195" y="291"/>
                  <a:pt x="195" y="292"/>
                  <a:pt x="195" y="292"/>
                </a:cubicBezTo>
                <a:cubicBezTo>
                  <a:pt x="195" y="292"/>
                  <a:pt x="195" y="293"/>
                  <a:pt x="195" y="294"/>
                </a:cubicBezTo>
                <a:cubicBezTo>
                  <a:pt x="195" y="294"/>
                  <a:pt x="195" y="294"/>
                  <a:pt x="195" y="294"/>
                </a:cubicBezTo>
                <a:cubicBezTo>
                  <a:pt x="195" y="293"/>
                  <a:pt x="196" y="295"/>
                  <a:pt x="196" y="294"/>
                </a:cubicBezTo>
                <a:cubicBezTo>
                  <a:pt x="196" y="294"/>
                  <a:pt x="196" y="295"/>
                  <a:pt x="196" y="295"/>
                </a:cubicBezTo>
                <a:cubicBezTo>
                  <a:pt x="196" y="295"/>
                  <a:pt x="196" y="295"/>
                  <a:pt x="196" y="295"/>
                </a:cubicBezTo>
                <a:cubicBezTo>
                  <a:pt x="196" y="295"/>
                  <a:pt x="197" y="295"/>
                  <a:pt x="197" y="294"/>
                </a:cubicBezTo>
                <a:cubicBezTo>
                  <a:pt x="197" y="295"/>
                  <a:pt x="198" y="295"/>
                  <a:pt x="198" y="295"/>
                </a:cubicBezTo>
                <a:cubicBezTo>
                  <a:pt x="197" y="295"/>
                  <a:pt x="197" y="295"/>
                  <a:pt x="197" y="295"/>
                </a:cubicBezTo>
                <a:cubicBezTo>
                  <a:pt x="198" y="296"/>
                  <a:pt x="198" y="296"/>
                  <a:pt x="198" y="295"/>
                </a:cubicBezTo>
                <a:cubicBezTo>
                  <a:pt x="199" y="296"/>
                  <a:pt x="199" y="295"/>
                  <a:pt x="199" y="296"/>
                </a:cubicBezTo>
                <a:cubicBezTo>
                  <a:pt x="200" y="296"/>
                  <a:pt x="199" y="295"/>
                  <a:pt x="199" y="295"/>
                </a:cubicBezTo>
                <a:cubicBezTo>
                  <a:pt x="200" y="296"/>
                  <a:pt x="202" y="295"/>
                  <a:pt x="203" y="294"/>
                </a:cubicBezTo>
                <a:cubicBezTo>
                  <a:pt x="203" y="294"/>
                  <a:pt x="203" y="294"/>
                  <a:pt x="203" y="294"/>
                </a:cubicBezTo>
                <a:cubicBezTo>
                  <a:pt x="204" y="294"/>
                  <a:pt x="206" y="295"/>
                  <a:pt x="206" y="293"/>
                </a:cubicBezTo>
                <a:cubicBezTo>
                  <a:pt x="207" y="293"/>
                  <a:pt x="206" y="293"/>
                  <a:pt x="207" y="294"/>
                </a:cubicBezTo>
                <a:cubicBezTo>
                  <a:pt x="207" y="293"/>
                  <a:pt x="207" y="293"/>
                  <a:pt x="207" y="293"/>
                </a:cubicBezTo>
                <a:cubicBezTo>
                  <a:pt x="207" y="294"/>
                  <a:pt x="207" y="294"/>
                  <a:pt x="207" y="294"/>
                </a:cubicBezTo>
                <a:cubicBezTo>
                  <a:pt x="207" y="294"/>
                  <a:pt x="206" y="294"/>
                  <a:pt x="207" y="294"/>
                </a:cubicBezTo>
                <a:cubicBezTo>
                  <a:pt x="208" y="294"/>
                  <a:pt x="211" y="294"/>
                  <a:pt x="212" y="293"/>
                </a:cubicBezTo>
                <a:cubicBezTo>
                  <a:pt x="213" y="293"/>
                  <a:pt x="213" y="293"/>
                  <a:pt x="213" y="293"/>
                </a:cubicBezTo>
                <a:cubicBezTo>
                  <a:pt x="213" y="293"/>
                  <a:pt x="213" y="293"/>
                  <a:pt x="213" y="293"/>
                </a:cubicBezTo>
                <a:cubicBezTo>
                  <a:pt x="213" y="293"/>
                  <a:pt x="213" y="292"/>
                  <a:pt x="213" y="292"/>
                </a:cubicBezTo>
                <a:cubicBezTo>
                  <a:pt x="214" y="293"/>
                  <a:pt x="215" y="292"/>
                  <a:pt x="215" y="292"/>
                </a:cubicBezTo>
                <a:cubicBezTo>
                  <a:pt x="217" y="292"/>
                  <a:pt x="218" y="290"/>
                  <a:pt x="219" y="291"/>
                </a:cubicBezTo>
                <a:cubicBezTo>
                  <a:pt x="220" y="290"/>
                  <a:pt x="223" y="291"/>
                  <a:pt x="223" y="289"/>
                </a:cubicBezTo>
                <a:cubicBezTo>
                  <a:pt x="223" y="289"/>
                  <a:pt x="224" y="289"/>
                  <a:pt x="224" y="289"/>
                </a:cubicBezTo>
                <a:cubicBezTo>
                  <a:pt x="224" y="289"/>
                  <a:pt x="224" y="288"/>
                  <a:pt x="224" y="288"/>
                </a:cubicBezTo>
                <a:cubicBezTo>
                  <a:pt x="225" y="288"/>
                  <a:pt x="225" y="289"/>
                  <a:pt x="225" y="289"/>
                </a:cubicBezTo>
                <a:cubicBezTo>
                  <a:pt x="225" y="288"/>
                  <a:pt x="225" y="288"/>
                  <a:pt x="225" y="288"/>
                </a:cubicBezTo>
                <a:cubicBezTo>
                  <a:pt x="225" y="288"/>
                  <a:pt x="226" y="288"/>
                  <a:pt x="226" y="289"/>
                </a:cubicBezTo>
                <a:cubicBezTo>
                  <a:pt x="226" y="288"/>
                  <a:pt x="227" y="288"/>
                  <a:pt x="227" y="288"/>
                </a:cubicBezTo>
                <a:cubicBezTo>
                  <a:pt x="229" y="287"/>
                  <a:pt x="231" y="287"/>
                  <a:pt x="233" y="285"/>
                </a:cubicBezTo>
                <a:cubicBezTo>
                  <a:pt x="233" y="285"/>
                  <a:pt x="232" y="286"/>
                  <a:pt x="232" y="285"/>
                </a:cubicBezTo>
                <a:cubicBezTo>
                  <a:pt x="232" y="286"/>
                  <a:pt x="231" y="286"/>
                  <a:pt x="231" y="287"/>
                </a:cubicBezTo>
                <a:cubicBezTo>
                  <a:pt x="230" y="286"/>
                  <a:pt x="229" y="287"/>
                  <a:pt x="229" y="287"/>
                </a:cubicBezTo>
                <a:cubicBezTo>
                  <a:pt x="229" y="287"/>
                  <a:pt x="229" y="287"/>
                  <a:pt x="228" y="287"/>
                </a:cubicBezTo>
                <a:cubicBezTo>
                  <a:pt x="228" y="287"/>
                  <a:pt x="228" y="287"/>
                  <a:pt x="228" y="287"/>
                </a:cubicBezTo>
                <a:cubicBezTo>
                  <a:pt x="228" y="285"/>
                  <a:pt x="229" y="286"/>
                  <a:pt x="231" y="285"/>
                </a:cubicBezTo>
                <a:cubicBezTo>
                  <a:pt x="229" y="285"/>
                  <a:pt x="228" y="285"/>
                  <a:pt x="227" y="286"/>
                </a:cubicBezTo>
                <a:cubicBezTo>
                  <a:pt x="227" y="285"/>
                  <a:pt x="227" y="285"/>
                  <a:pt x="226" y="285"/>
                </a:cubicBezTo>
                <a:cubicBezTo>
                  <a:pt x="226" y="287"/>
                  <a:pt x="224" y="287"/>
                  <a:pt x="223" y="286"/>
                </a:cubicBezTo>
                <a:cubicBezTo>
                  <a:pt x="222" y="287"/>
                  <a:pt x="221" y="288"/>
                  <a:pt x="220" y="287"/>
                </a:cubicBezTo>
                <a:cubicBezTo>
                  <a:pt x="221" y="288"/>
                  <a:pt x="219" y="289"/>
                  <a:pt x="219" y="288"/>
                </a:cubicBezTo>
                <a:cubicBezTo>
                  <a:pt x="219" y="287"/>
                  <a:pt x="219" y="288"/>
                  <a:pt x="219" y="287"/>
                </a:cubicBezTo>
                <a:cubicBezTo>
                  <a:pt x="219" y="287"/>
                  <a:pt x="218" y="288"/>
                  <a:pt x="218" y="287"/>
                </a:cubicBezTo>
                <a:cubicBezTo>
                  <a:pt x="218" y="289"/>
                  <a:pt x="215" y="288"/>
                  <a:pt x="215" y="289"/>
                </a:cubicBezTo>
                <a:cubicBezTo>
                  <a:pt x="215" y="289"/>
                  <a:pt x="214" y="289"/>
                  <a:pt x="214" y="288"/>
                </a:cubicBezTo>
                <a:cubicBezTo>
                  <a:pt x="214" y="289"/>
                  <a:pt x="214" y="289"/>
                  <a:pt x="213" y="290"/>
                </a:cubicBezTo>
                <a:cubicBezTo>
                  <a:pt x="212" y="288"/>
                  <a:pt x="210" y="291"/>
                  <a:pt x="209" y="289"/>
                </a:cubicBezTo>
                <a:cubicBezTo>
                  <a:pt x="210" y="288"/>
                  <a:pt x="213" y="288"/>
                  <a:pt x="215" y="286"/>
                </a:cubicBezTo>
                <a:cubicBezTo>
                  <a:pt x="214" y="286"/>
                  <a:pt x="213" y="286"/>
                  <a:pt x="213" y="287"/>
                </a:cubicBezTo>
                <a:cubicBezTo>
                  <a:pt x="213" y="286"/>
                  <a:pt x="212" y="287"/>
                  <a:pt x="212" y="286"/>
                </a:cubicBezTo>
                <a:cubicBezTo>
                  <a:pt x="213" y="286"/>
                  <a:pt x="215" y="284"/>
                  <a:pt x="215" y="286"/>
                </a:cubicBezTo>
                <a:cubicBezTo>
                  <a:pt x="215" y="285"/>
                  <a:pt x="215" y="285"/>
                  <a:pt x="215" y="285"/>
                </a:cubicBezTo>
                <a:cubicBezTo>
                  <a:pt x="215" y="284"/>
                  <a:pt x="216" y="286"/>
                  <a:pt x="217" y="284"/>
                </a:cubicBezTo>
                <a:cubicBezTo>
                  <a:pt x="217" y="285"/>
                  <a:pt x="217" y="284"/>
                  <a:pt x="217" y="285"/>
                </a:cubicBezTo>
                <a:cubicBezTo>
                  <a:pt x="218" y="284"/>
                  <a:pt x="220" y="284"/>
                  <a:pt x="221" y="284"/>
                </a:cubicBezTo>
                <a:cubicBezTo>
                  <a:pt x="221" y="284"/>
                  <a:pt x="222" y="285"/>
                  <a:pt x="222" y="284"/>
                </a:cubicBezTo>
                <a:cubicBezTo>
                  <a:pt x="222" y="284"/>
                  <a:pt x="223" y="284"/>
                  <a:pt x="223" y="284"/>
                </a:cubicBezTo>
                <a:cubicBezTo>
                  <a:pt x="223" y="284"/>
                  <a:pt x="224" y="284"/>
                  <a:pt x="224" y="284"/>
                </a:cubicBezTo>
                <a:cubicBezTo>
                  <a:pt x="225" y="284"/>
                  <a:pt x="225" y="284"/>
                  <a:pt x="226" y="283"/>
                </a:cubicBezTo>
                <a:cubicBezTo>
                  <a:pt x="226" y="284"/>
                  <a:pt x="227" y="283"/>
                  <a:pt x="227" y="284"/>
                </a:cubicBezTo>
                <a:cubicBezTo>
                  <a:pt x="227" y="283"/>
                  <a:pt x="227" y="283"/>
                  <a:pt x="228" y="283"/>
                </a:cubicBezTo>
                <a:cubicBezTo>
                  <a:pt x="228" y="283"/>
                  <a:pt x="229" y="284"/>
                  <a:pt x="229" y="283"/>
                </a:cubicBezTo>
                <a:cubicBezTo>
                  <a:pt x="230" y="283"/>
                  <a:pt x="231" y="282"/>
                  <a:pt x="232" y="282"/>
                </a:cubicBezTo>
                <a:cubicBezTo>
                  <a:pt x="232" y="282"/>
                  <a:pt x="232" y="281"/>
                  <a:pt x="232" y="281"/>
                </a:cubicBezTo>
                <a:cubicBezTo>
                  <a:pt x="233" y="281"/>
                  <a:pt x="234" y="280"/>
                  <a:pt x="235" y="281"/>
                </a:cubicBezTo>
                <a:cubicBezTo>
                  <a:pt x="235" y="280"/>
                  <a:pt x="236" y="280"/>
                  <a:pt x="237" y="280"/>
                </a:cubicBezTo>
                <a:cubicBezTo>
                  <a:pt x="237" y="280"/>
                  <a:pt x="238" y="278"/>
                  <a:pt x="239" y="280"/>
                </a:cubicBezTo>
                <a:cubicBezTo>
                  <a:pt x="239" y="279"/>
                  <a:pt x="239" y="279"/>
                  <a:pt x="239" y="279"/>
                </a:cubicBezTo>
                <a:cubicBezTo>
                  <a:pt x="239" y="279"/>
                  <a:pt x="239" y="279"/>
                  <a:pt x="240" y="279"/>
                </a:cubicBezTo>
                <a:cubicBezTo>
                  <a:pt x="240" y="278"/>
                  <a:pt x="241" y="279"/>
                  <a:pt x="242" y="278"/>
                </a:cubicBezTo>
                <a:cubicBezTo>
                  <a:pt x="243" y="279"/>
                  <a:pt x="244" y="277"/>
                  <a:pt x="245" y="277"/>
                </a:cubicBezTo>
                <a:cubicBezTo>
                  <a:pt x="246" y="277"/>
                  <a:pt x="246" y="278"/>
                  <a:pt x="246" y="277"/>
                </a:cubicBezTo>
                <a:cubicBezTo>
                  <a:pt x="246" y="277"/>
                  <a:pt x="245" y="277"/>
                  <a:pt x="246" y="276"/>
                </a:cubicBezTo>
                <a:cubicBezTo>
                  <a:pt x="246" y="276"/>
                  <a:pt x="247" y="277"/>
                  <a:pt x="247" y="277"/>
                </a:cubicBezTo>
                <a:cubicBezTo>
                  <a:pt x="247" y="276"/>
                  <a:pt x="247" y="276"/>
                  <a:pt x="247" y="276"/>
                </a:cubicBezTo>
                <a:cubicBezTo>
                  <a:pt x="247" y="276"/>
                  <a:pt x="249" y="276"/>
                  <a:pt x="249" y="275"/>
                </a:cubicBezTo>
                <a:cubicBezTo>
                  <a:pt x="250" y="275"/>
                  <a:pt x="252" y="275"/>
                  <a:pt x="253" y="274"/>
                </a:cubicBezTo>
                <a:cubicBezTo>
                  <a:pt x="253" y="275"/>
                  <a:pt x="254" y="274"/>
                  <a:pt x="255" y="274"/>
                </a:cubicBezTo>
                <a:cubicBezTo>
                  <a:pt x="255" y="274"/>
                  <a:pt x="256" y="274"/>
                  <a:pt x="256" y="274"/>
                </a:cubicBezTo>
                <a:cubicBezTo>
                  <a:pt x="257" y="274"/>
                  <a:pt x="257" y="274"/>
                  <a:pt x="258" y="274"/>
                </a:cubicBezTo>
                <a:cubicBezTo>
                  <a:pt x="259" y="274"/>
                  <a:pt x="260" y="273"/>
                  <a:pt x="261" y="273"/>
                </a:cubicBezTo>
                <a:cubicBezTo>
                  <a:pt x="261" y="273"/>
                  <a:pt x="261" y="273"/>
                  <a:pt x="261" y="273"/>
                </a:cubicBezTo>
                <a:cubicBezTo>
                  <a:pt x="261" y="273"/>
                  <a:pt x="261" y="273"/>
                  <a:pt x="262" y="272"/>
                </a:cubicBezTo>
                <a:cubicBezTo>
                  <a:pt x="262" y="273"/>
                  <a:pt x="263" y="272"/>
                  <a:pt x="263" y="273"/>
                </a:cubicBezTo>
                <a:cubicBezTo>
                  <a:pt x="264" y="273"/>
                  <a:pt x="263" y="272"/>
                  <a:pt x="264" y="272"/>
                </a:cubicBezTo>
                <a:cubicBezTo>
                  <a:pt x="264" y="272"/>
                  <a:pt x="264" y="272"/>
                  <a:pt x="265" y="272"/>
                </a:cubicBezTo>
                <a:cubicBezTo>
                  <a:pt x="265" y="271"/>
                  <a:pt x="265" y="271"/>
                  <a:pt x="265" y="271"/>
                </a:cubicBezTo>
                <a:cubicBezTo>
                  <a:pt x="265" y="271"/>
                  <a:pt x="266" y="271"/>
                  <a:pt x="265" y="272"/>
                </a:cubicBezTo>
                <a:cubicBezTo>
                  <a:pt x="267" y="270"/>
                  <a:pt x="268" y="271"/>
                  <a:pt x="269" y="271"/>
                </a:cubicBezTo>
                <a:cubicBezTo>
                  <a:pt x="269" y="271"/>
                  <a:pt x="269" y="270"/>
                  <a:pt x="269" y="270"/>
                </a:cubicBezTo>
                <a:cubicBezTo>
                  <a:pt x="269" y="271"/>
                  <a:pt x="270" y="271"/>
                  <a:pt x="271" y="271"/>
                </a:cubicBezTo>
                <a:cubicBezTo>
                  <a:pt x="271" y="270"/>
                  <a:pt x="270" y="271"/>
                  <a:pt x="270" y="270"/>
                </a:cubicBezTo>
                <a:cubicBezTo>
                  <a:pt x="271" y="270"/>
                  <a:pt x="271" y="271"/>
                  <a:pt x="271" y="270"/>
                </a:cubicBezTo>
                <a:cubicBezTo>
                  <a:pt x="271" y="270"/>
                  <a:pt x="271" y="270"/>
                  <a:pt x="272" y="270"/>
                </a:cubicBezTo>
                <a:cubicBezTo>
                  <a:pt x="271" y="270"/>
                  <a:pt x="271" y="269"/>
                  <a:pt x="272" y="269"/>
                </a:cubicBezTo>
                <a:cubicBezTo>
                  <a:pt x="272" y="270"/>
                  <a:pt x="272" y="270"/>
                  <a:pt x="272" y="270"/>
                </a:cubicBezTo>
                <a:cubicBezTo>
                  <a:pt x="274" y="269"/>
                  <a:pt x="277" y="269"/>
                  <a:pt x="279" y="267"/>
                </a:cubicBezTo>
                <a:cubicBezTo>
                  <a:pt x="280" y="267"/>
                  <a:pt x="282" y="267"/>
                  <a:pt x="283" y="266"/>
                </a:cubicBezTo>
                <a:cubicBezTo>
                  <a:pt x="285" y="266"/>
                  <a:pt x="286" y="265"/>
                  <a:pt x="287" y="265"/>
                </a:cubicBezTo>
                <a:cubicBezTo>
                  <a:pt x="287" y="265"/>
                  <a:pt x="288" y="265"/>
                  <a:pt x="288" y="265"/>
                </a:cubicBezTo>
                <a:cubicBezTo>
                  <a:pt x="288" y="265"/>
                  <a:pt x="288" y="264"/>
                  <a:pt x="288" y="264"/>
                </a:cubicBezTo>
                <a:cubicBezTo>
                  <a:pt x="288" y="264"/>
                  <a:pt x="289" y="265"/>
                  <a:pt x="289" y="265"/>
                </a:cubicBezTo>
                <a:cubicBezTo>
                  <a:pt x="289" y="264"/>
                  <a:pt x="289" y="264"/>
                  <a:pt x="289" y="264"/>
                </a:cubicBezTo>
                <a:cubicBezTo>
                  <a:pt x="290" y="265"/>
                  <a:pt x="290" y="263"/>
                  <a:pt x="292" y="264"/>
                </a:cubicBezTo>
                <a:cubicBezTo>
                  <a:pt x="293" y="262"/>
                  <a:pt x="296" y="263"/>
                  <a:pt x="296" y="260"/>
                </a:cubicBezTo>
                <a:cubicBezTo>
                  <a:pt x="296" y="260"/>
                  <a:pt x="296" y="262"/>
                  <a:pt x="295" y="261"/>
                </a:cubicBezTo>
                <a:cubicBezTo>
                  <a:pt x="296" y="259"/>
                  <a:pt x="297" y="260"/>
                  <a:pt x="298" y="258"/>
                </a:cubicBezTo>
                <a:cubicBezTo>
                  <a:pt x="298" y="258"/>
                  <a:pt x="298" y="258"/>
                  <a:pt x="298" y="258"/>
                </a:cubicBezTo>
                <a:cubicBezTo>
                  <a:pt x="298" y="257"/>
                  <a:pt x="300" y="257"/>
                  <a:pt x="300" y="257"/>
                </a:cubicBezTo>
                <a:cubicBezTo>
                  <a:pt x="301" y="256"/>
                  <a:pt x="303" y="257"/>
                  <a:pt x="304" y="256"/>
                </a:cubicBezTo>
                <a:cubicBezTo>
                  <a:pt x="304" y="256"/>
                  <a:pt x="304" y="256"/>
                  <a:pt x="304" y="256"/>
                </a:cubicBezTo>
                <a:cubicBezTo>
                  <a:pt x="304" y="256"/>
                  <a:pt x="305" y="257"/>
                  <a:pt x="305" y="257"/>
                </a:cubicBezTo>
                <a:cubicBezTo>
                  <a:pt x="305" y="255"/>
                  <a:pt x="307" y="257"/>
                  <a:pt x="307" y="255"/>
                </a:cubicBezTo>
                <a:cubicBezTo>
                  <a:pt x="308" y="256"/>
                  <a:pt x="308" y="255"/>
                  <a:pt x="309" y="255"/>
                </a:cubicBezTo>
                <a:cubicBezTo>
                  <a:pt x="309" y="254"/>
                  <a:pt x="310" y="254"/>
                  <a:pt x="311" y="254"/>
                </a:cubicBezTo>
                <a:cubicBezTo>
                  <a:pt x="311" y="253"/>
                  <a:pt x="311" y="253"/>
                  <a:pt x="311" y="253"/>
                </a:cubicBezTo>
                <a:cubicBezTo>
                  <a:pt x="311" y="253"/>
                  <a:pt x="311" y="253"/>
                  <a:pt x="311" y="252"/>
                </a:cubicBezTo>
                <a:cubicBezTo>
                  <a:pt x="311" y="252"/>
                  <a:pt x="312" y="253"/>
                  <a:pt x="312" y="252"/>
                </a:cubicBezTo>
                <a:cubicBezTo>
                  <a:pt x="312" y="252"/>
                  <a:pt x="312" y="253"/>
                  <a:pt x="312" y="253"/>
                </a:cubicBezTo>
                <a:cubicBezTo>
                  <a:pt x="312" y="251"/>
                  <a:pt x="313" y="251"/>
                  <a:pt x="314" y="251"/>
                </a:cubicBezTo>
                <a:cubicBezTo>
                  <a:pt x="313" y="250"/>
                  <a:pt x="314" y="251"/>
                  <a:pt x="314" y="250"/>
                </a:cubicBezTo>
                <a:cubicBezTo>
                  <a:pt x="314" y="250"/>
                  <a:pt x="314" y="250"/>
                  <a:pt x="313" y="249"/>
                </a:cubicBezTo>
                <a:cubicBezTo>
                  <a:pt x="313" y="250"/>
                  <a:pt x="313" y="250"/>
                  <a:pt x="313" y="250"/>
                </a:cubicBezTo>
                <a:cubicBezTo>
                  <a:pt x="313" y="250"/>
                  <a:pt x="313" y="250"/>
                  <a:pt x="312" y="250"/>
                </a:cubicBezTo>
                <a:cubicBezTo>
                  <a:pt x="313" y="249"/>
                  <a:pt x="313" y="249"/>
                  <a:pt x="313" y="249"/>
                </a:cubicBezTo>
                <a:cubicBezTo>
                  <a:pt x="313" y="249"/>
                  <a:pt x="313" y="249"/>
                  <a:pt x="312" y="249"/>
                </a:cubicBezTo>
                <a:cubicBezTo>
                  <a:pt x="312" y="249"/>
                  <a:pt x="312" y="249"/>
                  <a:pt x="312" y="249"/>
                </a:cubicBezTo>
                <a:cubicBezTo>
                  <a:pt x="312" y="249"/>
                  <a:pt x="312" y="249"/>
                  <a:pt x="312" y="249"/>
                </a:cubicBezTo>
                <a:cubicBezTo>
                  <a:pt x="311" y="249"/>
                  <a:pt x="311" y="249"/>
                  <a:pt x="311" y="249"/>
                </a:cubicBezTo>
                <a:cubicBezTo>
                  <a:pt x="311" y="249"/>
                  <a:pt x="311" y="249"/>
                  <a:pt x="311" y="249"/>
                </a:cubicBezTo>
                <a:cubicBezTo>
                  <a:pt x="311" y="249"/>
                  <a:pt x="311" y="249"/>
                  <a:pt x="311" y="250"/>
                </a:cubicBezTo>
                <a:cubicBezTo>
                  <a:pt x="311" y="249"/>
                  <a:pt x="311" y="249"/>
                  <a:pt x="311" y="249"/>
                </a:cubicBezTo>
                <a:cubicBezTo>
                  <a:pt x="310" y="249"/>
                  <a:pt x="310" y="249"/>
                  <a:pt x="310" y="249"/>
                </a:cubicBezTo>
                <a:cubicBezTo>
                  <a:pt x="309" y="249"/>
                  <a:pt x="309" y="249"/>
                  <a:pt x="309" y="249"/>
                </a:cubicBezTo>
                <a:cubicBezTo>
                  <a:pt x="309" y="249"/>
                  <a:pt x="309" y="249"/>
                  <a:pt x="309" y="249"/>
                </a:cubicBezTo>
                <a:cubicBezTo>
                  <a:pt x="309" y="249"/>
                  <a:pt x="309" y="249"/>
                  <a:pt x="309" y="249"/>
                </a:cubicBezTo>
                <a:cubicBezTo>
                  <a:pt x="310" y="249"/>
                  <a:pt x="310" y="249"/>
                  <a:pt x="310" y="248"/>
                </a:cubicBezTo>
                <a:cubicBezTo>
                  <a:pt x="311" y="249"/>
                  <a:pt x="310" y="249"/>
                  <a:pt x="310" y="249"/>
                </a:cubicBezTo>
                <a:cubicBezTo>
                  <a:pt x="310" y="248"/>
                  <a:pt x="311" y="248"/>
                  <a:pt x="311" y="249"/>
                </a:cubicBezTo>
                <a:cubicBezTo>
                  <a:pt x="311" y="248"/>
                  <a:pt x="311" y="248"/>
                  <a:pt x="311" y="248"/>
                </a:cubicBezTo>
                <a:cubicBezTo>
                  <a:pt x="311" y="248"/>
                  <a:pt x="311" y="248"/>
                  <a:pt x="311" y="248"/>
                </a:cubicBezTo>
                <a:cubicBezTo>
                  <a:pt x="311" y="248"/>
                  <a:pt x="312" y="248"/>
                  <a:pt x="312" y="248"/>
                </a:cubicBezTo>
                <a:cubicBezTo>
                  <a:pt x="312" y="248"/>
                  <a:pt x="312" y="247"/>
                  <a:pt x="313" y="248"/>
                </a:cubicBezTo>
                <a:cubicBezTo>
                  <a:pt x="313" y="248"/>
                  <a:pt x="313" y="247"/>
                  <a:pt x="313" y="247"/>
                </a:cubicBezTo>
                <a:cubicBezTo>
                  <a:pt x="314" y="247"/>
                  <a:pt x="313" y="248"/>
                  <a:pt x="313" y="248"/>
                </a:cubicBezTo>
                <a:cubicBezTo>
                  <a:pt x="314" y="248"/>
                  <a:pt x="315" y="248"/>
                  <a:pt x="315" y="247"/>
                </a:cubicBezTo>
                <a:cubicBezTo>
                  <a:pt x="315" y="247"/>
                  <a:pt x="316" y="247"/>
                  <a:pt x="315" y="248"/>
                </a:cubicBezTo>
                <a:cubicBezTo>
                  <a:pt x="316" y="248"/>
                  <a:pt x="317" y="246"/>
                  <a:pt x="317" y="245"/>
                </a:cubicBezTo>
                <a:cubicBezTo>
                  <a:pt x="317" y="245"/>
                  <a:pt x="317" y="245"/>
                  <a:pt x="318" y="244"/>
                </a:cubicBezTo>
                <a:cubicBezTo>
                  <a:pt x="318" y="245"/>
                  <a:pt x="318" y="245"/>
                  <a:pt x="318" y="246"/>
                </a:cubicBezTo>
                <a:cubicBezTo>
                  <a:pt x="318" y="246"/>
                  <a:pt x="318" y="246"/>
                  <a:pt x="317" y="246"/>
                </a:cubicBezTo>
                <a:cubicBezTo>
                  <a:pt x="317" y="246"/>
                  <a:pt x="317" y="247"/>
                  <a:pt x="318" y="247"/>
                </a:cubicBezTo>
                <a:cubicBezTo>
                  <a:pt x="318" y="247"/>
                  <a:pt x="318" y="247"/>
                  <a:pt x="317" y="247"/>
                </a:cubicBezTo>
                <a:cubicBezTo>
                  <a:pt x="318" y="247"/>
                  <a:pt x="318" y="246"/>
                  <a:pt x="318" y="246"/>
                </a:cubicBezTo>
                <a:cubicBezTo>
                  <a:pt x="319" y="247"/>
                  <a:pt x="318" y="247"/>
                  <a:pt x="318" y="247"/>
                </a:cubicBezTo>
                <a:cubicBezTo>
                  <a:pt x="319" y="248"/>
                  <a:pt x="318" y="247"/>
                  <a:pt x="319" y="247"/>
                </a:cubicBezTo>
                <a:cubicBezTo>
                  <a:pt x="319" y="246"/>
                  <a:pt x="320" y="246"/>
                  <a:pt x="321" y="247"/>
                </a:cubicBezTo>
                <a:cubicBezTo>
                  <a:pt x="321" y="246"/>
                  <a:pt x="321" y="245"/>
                  <a:pt x="321" y="245"/>
                </a:cubicBezTo>
                <a:cubicBezTo>
                  <a:pt x="321" y="246"/>
                  <a:pt x="320" y="246"/>
                  <a:pt x="320" y="246"/>
                </a:cubicBezTo>
                <a:cubicBezTo>
                  <a:pt x="320" y="246"/>
                  <a:pt x="320" y="246"/>
                  <a:pt x="320" y="246"/>
                </a:cubicBezTo>
                <a:cubicBezTo>
                  <a:pt x="320" y="245"/>
                  <a:pt x="319" y="246"/>
                  <a:pt x="318" y="246"/>
                </a:cubicBezTo>
                <a:cubicBezTo>
                  <a:pt x="320" y="244"/>
                  <a:pt x="322" y="244"/>
                  <a:pt x="324" y="243"/>
                </a:cubicBezTo>
                <a:cubicBezTo>
                  <a:pt x="324" y="243"/>
                  <a:pt x="324" y="244"/>
                  <a:pt x="324" y="244"/>
                </a:cubicBezTo>
                <a:cubicBezTo>
                  <a:pt x="325" y="244"/>
                  <a:pt x="325" y="244"/>
                  <a:pt x="325" y="243"/>
                </a:cubicBezTo>
                <a:cubicBezTo>
                  <a:pt x="325" y="244"/>
                  <a:pt x="325" y="243"/>
                  <a:pt x="326" y="244"/>
                </a:cubicBezTo>
                <a:cubicBezTo>
                  <a:pt x="326" y="244"/>
                  <a:pt x="325" y="244"/>
                  <a:pt x="326" y="244"/>
                </a:cubicBezTo>
                <a:cubicBezTo>
                  <a:pt x="326" y="244"/>
                  <a:pt x="327" y="244"/>
                  <a:pt x="327" y="244"/>
                </a:cubicBezTo>
                <a:cubicBezTo>
                  <a:pt x="327" y="243"/>
                  <a:pt x="328" y="243"/>
                  <a:pt x="328" y="243"/>
                </a:cubicBezTo>
                <a:cubicBezTo>
                  <a:pt x="329" y="243"/>
                  <a:pt x="329" y="243"/>
                  <a:pt x="329" y="242"/>
                </a:cubicBezTo>
                <a:cubicBezTo>
                  <a:pt x="331" y="244"/>
                  <a:pt x="332" y="242"/>
                  <a:pt x="334" y="242"/>
                </a:cubicBezTo>
                <a:cubicBezTo>
                  <a:pt x="334" y="242"/>
                  <a:pt x="335" y="241"/>
                  <a:pt x="335" y="242"/>
                </a:cubicBezTo>
                <a:cubicBezTo>
                  <a:pt x="335" y="241"/>
                  <a:pt x="335" y="241"/>
                  <a:pt x="335" y="241"/>
                </a:cubicBezTo>
                <a:cubicBezTo>
                  <a:pt x="335" y="241"/>
                  <a:pt x="335" y="240"/>
                  <a:pt x="335" y="241"/>
                </a:cubicBezTo>
                <a:cubicBezTo>
                  <a:pt x="335" y="241"/>
                  <a:pt x="336" y="241"/>
                  <a:pt x="335" y="242"/>
                </a:cubicBezTo>
                <a:cubicBezTo>
                  <a:pt x="336" y="242"/>
                  <a:pt x="335" y="241"/>
                  <a:pt x="336" y="241"/>
                </a:cubicBezTo>
                <a:cubicBezTo>
                  <a:pt x="336" y="240"/>
                  <a:pt x="336" y="241"/>
                  <a:pt x="337" y="240"/>
                </a:cubicBezTo>
                <a:cubicBezTo>
                  <a:pt x="337" y="241"/>
                  <a:pt x="337" y="241"/>
                  <a:pt x="337" y="241"/>
                </a:cubicBezTo>
                <a:cubicBezTo>
                  <a:pt x="338" y="240"/>
                  <a:pt x="339" y="241"/>
                  <a:pt x="339" y="239"/>
                </a:cubicBezTo>
                <a:cubicBezTo>
                  <a:pt x="340" y="238"/>
                  <a:pt x="340" y="239"/>
                  <a:pt x="340" y="239"/>
                </a:cubicBezTo>
                <a:cubicBezTo>
                  <a:pt x="341" y="239"/>
                  <a:pt x="340" y="240"/>
                  <a:pt x="341" y="240"/>
                </a:cubicBezTo>
                <a:cubicBezTo>
                  <a:pt x="341" y="239"/>
                  <a:pt x="341" y="239"/>
                  <a:pt x="341" y="239"/>
                </a:cubicBezTo>
                <a:cubicBezTo>
                  <a:pt x="341" y="239"/>
                  <a:pt x="341" y="238"/>
                  <a:pt x="341" y="238"/>
                </a:cubicBezTo>
                <a:cubicBezTo>
                  <a:pt x="342" y="239"/>
                  <a:pt x="341" y="240"/>
                  <a:pt x="341" y="240"/>
                </a:cubicBezTo>
                <a:cubicBezTo>
                  <a:pt x="341" y="240"/>
                  <a:pt x="341" y="240"/>
                  <a:pt x="341" y="240"/>
                </a:cubicBezTo>
                <a:cubicBezTo>
                  <a:pt x="342" y="241"/>
                  <a:pt x="343" y="241"/>
                  <a:pt x="344" y="239"/>
                </a:cubicBezTo>
                <a:cubicBezTo>
                  <a:pt x="344" y="240"/>
                  <a:pt x="344" y="240"/>
                  <a:pt x="344" y="240"/>
                </a:cubicBezTo>
                <a:cubicBezTo>
                  <a:pt x="344" y="240"/>
                  <a:pt x="346" y="240"/>
                  <a:pt x="346" y="240"/>
                </a:cubicBezTo>
                <a:cubicBezTo>
                  <a:pt x="346" y="239"/>
                  <a:pt x="346" y="239"/>
                  <a:pt x="346" y="239"/>
                </a:cubicBezTo>
                <a:cubicBezTo>
                  <a:pt x="346" y="239"/>
                  <a:pt x="346" y="239"/>
                  <a:pt x="347" y="240"/>
                </a:cubicBezTo>
                <a:cubicBezTo>
                  <a:pt x="347" y="239"/>
                  <a:pt x="347" y="239"/>
                  <a:pt x="347" y="239"/>
                </a:cubicBezTo>
                <a:cubicBezTo>
                  <a:pt x="347" y="239"/>
                  <a:pt x="347" y="239"/>
                  <a:pt x="347" y="239"/>
                </a:cubicBezTo>
                <a:cubicBezTo>
                  <a:pt x="348" y="240"/>
                  <a:pt x="348" y="239"/>
                  <a:pt x="348" y="239"/>
                </a:cubicBezTo>
                <a:cubicBezTo>
                  <a:pt x="348" y="239"/>
                  <a:pt x="348" y="239"/>
                  <a:pt x="348" y="239"/>
                </a:cubicBezTo>
                <a:cubicBezTo>
                  <a:pt x="348" y="239"/>
                  <a:pt x="348" y="239"/>
                  <a:pt x="348" y="239"/>
                </a:cubicBezTo>
                <a:cubicBezTo>
                  <a:pt x="349" y="239"/>
                  <a:pt x="351" y="239"/>
                  <a:pt x="351" y="238"/>
                </a:cubicBezTo>
                <a:cubicBezTo>
                  <a:pt x="352" y="239"/>
                  <a:pt x="352" y="238"/>
                  <a:pt x="352" y="238"/>
                </a:cubicBezTo>
                <a:cubicBezTo>
                  <a:pt x="352" y="237"/>
                  <a:pt x="353" y="237"/>
                  <a:pt x="353" y="236"/>
                </a:cubicBezTo>
                <a:cubicBezTo>
                  <a:pt x="353" y="236"/>
                  <a:pt x="353" y="236"/>
                  <a:pt x="352" y="236"/>
                </a:cubicBezTo>
                <a:cubicBezTo>
                  <a:pt x="353" y="236"/>
                  <a:pt x="353" y="236"/>
                  <a:pt x="353" y="236"/>
                </a:cubicBezTo>
                <a:cubicBezTo>
                  <a:pt x="353" y="236"/>
                  <a:pt x="353" y="236"/>
                  <a:pt x="353" y="236"/>
                </a:cubicBezTo>
                <a:cubicBezTo>
                  <a:pt x="354" y="236"/>
                  <a:pt x="355" y="236"/>
                  <a:pt x="355" y="236"/>
                </a:cubicBezTo>
                <a:cubicBezTo>
                  <a:pt x="356" y="236"/>
                  <a:pt x="355" y="237"/>
                  <a:pt x="355" y="237"/>
                </a:cubicBezTo>
                <a:cubicBezTo>
                  <a:pt x="356" y="237"/>
                  <a:pt x="356" y="237"/>
                  <a:pt x="356" y="236"/>
                </a:cubicBezTo>
                <a:cubicBezTo>
                  <a:pt x="356" y="235"/>
                  <a:pt x="359" y="236"/>
                  <a:pt x="359" y="235"/>
                </a:cubicBezTo>
                <a:cubicBezTo>
                  <a:pt x="358" y="235"/>
                  <a:pt x="357" y="235"/>
                  <a:pt x="356" y="236"/>
                </a:cubicBezTo>
                <a:cubicBezTo>
                  <a:pt x="356" y="235"/>
                  <a:pt x="356" y="235"/>
                  <a:pt x="357" y="235"/>
                </a:cubicBezTo>
                <a:cubicBezTo>
                  <a:pt x="357" y="234"/>
                  <a:pt x="356" y="235"/>
                  <a:pt x="356" y="235"/>
                </a:cubicBezTo>
                <a:cubicBezTo>
                  <a:pt x="356" y="234"/>
                  <a:pt x="356" y="234"/>
                  <a:pt x="356" y="234"/>
                </a:cubicBezTo>
                <a:cubicBezTo>
                  <a:pt x="357" y="234"/>
                  <a:pt x="357" y="234"/>
                  <a:pt x="357" y="235"/>
                </a:cubicBezTo>
                <a:cubicBezTo>
                  <a:pt x="358" y="234"/>
                  <a:pt x="357" y="233"/>
                  <a:pt x="358" y="233"/>
                </a:cubicBezTo>
                <a:cubicBezTo>
                  <a:pt x="359" y="233"/>
                  <a:pt x="358" y="234"/>
                  <a:pt x="358" y="234"/>
                </a:cubicBezTo>
                <a:cubicBezTo>
                  <a:pt x="358" y="234"/>
                  <a:pt x="358" y="235"/>
                  <a:pt x="358" y="235"/>
                </a:cubicBezTo>
                <a:cubicBezTo>
                  <a:pt x="358" y="235"/>
                  <a:pt x="358" y="233"/>
                  <a:pt x="359" y="233"/>
                </a:cubicBezTo>
                <a:cubicBezTo>
                  <a:pt x="360" y="234"/>
                  <a:pt x="360" y="234"/>
                  <a:pt x="359" y="234"/>
                </a:cubicBezTo>
                <a:cubicBezTo>
                  <a:pt x="360" y="234"/>
                  <a:pt x="360" y="233"/>
                  <a:pt x="360" y="233"/>
                </a:cubicBezTo>
                <a:cubicBezTo>
                  <a:pt x="361" y="233"/>
                  <a:pt x="360" y="234"/>
                  <a:pt x="361" y="234"/>
                </a:cubicBezTo>
                <a:cubicBezTo>
                  <a:pt x="361" y="234"/>
                  <a:pt x="361" y="234"/>
                  <a:pt x="361" y="234"/>
                </a:cubicBezTo>
                <a:cubicBezTo>
                  <a:pt x="361" y="233"/>
                  <a:pt x="361" y="233"/>
                  <a:pt x="361" y="233"/>
                </a:cubicBezTo>
                <a:cubicBezTo>
                  <a:pt x="361" y="233"/>
                  <a:pt x="362" y="233"/>
                  <a:pt x="362" y="232"/>
                </a:cubicBezTo>
                <a:cubicBezTo>
                  <a:pt x="362" y="232"/>
                  <a:pt x="362" y="232"/>
                  <a:pt x="362" y="232"/>
                </a:cubicBezTo>
                <a:cubicBezTo>
                  <a:pt x="363" y="232"/>
                  <a:pt x="362" y="233"/>
                  <a:pt x="362" y="234"/>
                </a:cubicBezTo>
                <a:cubicBezTo>
                  <a:pt x="363" y="233"/>
                  <a:pt x="363" y="233"/>
                  <a:pt x="363" y="233"/>
                </a:cubicBezTo>
                <a:cubicBezTo>
                  <a:pt x="363" y="233"/>
                  <a:pt x="363" y="233"/>
                  <a:pt x="364" y="233"/>
                </a:cubicBezTo>
                <a:cubicBezTo>
                  <a:pt x="364" y="233"/>
                  <a:pt x="365" y="233"/>
                  <a:pt x="366" y="233"/>
                </a:cubicBezTo>
                <a:cubicBezTo>
                  <a:pt x="366" y="233"/>
                  <a:pt x="365" y="233"/>
                  <a:pt x="365" y="233"/>
                </a:cubicBezTo>
                <a:cubicBezTo>
                  <a:pt x="366" y="234"/>
                  <a:pt x="366" y="232"/>
                  <a:pt x="367" y="233"/>
                </a:cubicBezTo>
                <a:cubicBezTo>
                  <a:pt x="367" y="232"/>
                  <a:pt x="367" y="232"/>
                  <a:pt x="367" y="232"/>
                </a:cubicBezTo>
                <a:cubicBezTo>
                  <a:pt x="367" y="231"/>
                  <a:pt x="367" y="232"/>
                  <a:pt x="367" y="231"/>
                </a:cubicBezTo>
                <a:cubicBezTo>
                  <a:pt x="367" y="231"/>
                  <a:pt x="367" y="231"/>
                  <a:pt x="367" y="231"/>
                </a:cubicBezTo>
                <a:cubicBezTo>
                  <a:pt x="368" y="231"/>
                  <a:pt x="368" y="231"/>
                  <a:pt x="369" y="231"/>
                </a:cubicBezTo>
                <a:cubicBezTo>
                  <a:pt x="369" y="232"/>
                  <a:pt x="368" y="232"/>
                  <a:pt x="368" y="231"/>
                </a:cubicBezTo>
                <a:cubicBezTo>
                  <a:pt x="368" y="232"/>
                  <a:pt x="367" y="232"/>
                  <a:pt x="367" y="232"/>
                </a:cubicBezTo>
                <a:cubicBezTo>
                  <a:pt x="367" y="232"/>
                  <a:pt x="369" y="233"/>
                  <a:pt x="369" y="232"/>
                </a:cubicBezTo>
                <a:cubicBezTo>
                  <a:pt x="369" y="232"/>
                  <a:pt x="369" y="232"/>
                  <a:pt x="369" y="233"/>
                </a:cubicBezTo>
                <a:cubicBezTo>
                  <a:pt x="370" y="232"/>
                  <a:pt x="371" y="231"/>
                  <a:pt x="372" y="231"/>
                </a:cubicBezTo>
                <a:cubicBezTo>
                  <a:pt x="372" y="231"/>
                  <a:pt x="371" y="231"/>
                  <a:pt x="371" y="232"/>
                </a:cubicBezTo>
                <a:cubicBezTo>
                  <a:pt x="372" y="231"/>
                  <a:pt x="372" y="232"/>
                  <a:pt x="372" y="232"/>
                </a:cubicBezTo>
                <a:cubicBezTo>
                  <a:pt x="373" y="232"/>
                  <a:pt x="373" y="232"/>
                  <a:pt x="374" y="231"/>
                </a:cubicBezTo>
                <a:cubicBezTo>
                  <a:pt x="375" y="232"/>
                  <a:pt x="374" y="231"/>
                  <a:pt x="375" y="229"/>
                </a:cubicBezTo>
                <a:cubicBezTo>
                  <a:pt x="375" y="230"/>
                  <a:pt x="374" y="230"/>
                  <a:pt x="374" y="230"/>
                </a:cubicBezTo>
                <a:cubicBezTo>
                  <a:pt x="374" y="230"/>
                  <a:pt x="374" y="230"/>
                  <a:pt x="374" y="230"/>
                </a:cubicBezTo>
                <a:cubicBezTo>
                  <a:pt x="374" y="231"/>
                  <a:pt x="374" y="231"/>
                  <a:pt x="373" y="231"/>
                </a:cubicBezTo>
                <a:cubicBezTo>
                  <a:pt x="373" y="231"/>
                  <a:pt x="373" y="230"/>
                  <a:pt x="374" y="230"/>
                </a:cubicBezTo>
                <a:cubicBezTo>
                  <a:pt x="373" y="230"/>
                  <a:pt x="372" y="229"/>
                  <a:pt x="372" y="230"/>
                </a:cubicBezTo>
                <a:cubicBezTo>
                  <a:pt x="371" y="230"/>
                  <a:pt x="370" y="230"/>
                  <a:pt x="369" y="230"/>
                </a:cubicBezTo>
                <a:cubicBezTo>
                  <a:pt x="369" y="230"/>
                  <a:pt x="369" y="230"/>
                  <a:pt x="369" y="231"/>
                </a:cubicBezTo>
                <a:cubicBezTo>
                  <a:pt x="368" y="230"/>
                  <a:pt x="366" y="230"/>
                  <a:pt x="366" y="231"/>
                </a:cubicBezTo>
                <a:cubicBezTo>
                  <a:pt x="365" y="230"/>
                  <a:pt x="364" y="231"/>
                  <a:pt x="364" y="230"/>
                </a:cubicBezTo>
                <a:cubicBezTo>
                  <a:pt x="364" y="231"/>
                  <a:pt x="364" y="231"/>
                  <a:pt x="364" y="231"/>
                </a:cubicBezTo>
                <a:cubicBezTo>
                  <a:pt x="364" y="231"/>
                  <a:pt x="364" y="231"/>
                  <a:pt x="364" y="231"/>
                </a:cubicBezTo>
                <a:cubicBezTo>
                  <a:pt x="364" y="231"/>
                  <a:pt x="364" y="231"/>
                  <a:pt x="364" y="232"/>
                </a:cubicBezTo>
                <a:cubicBezTo>
                  <a:pt x="364" y="231"/>
                  <a:pt x="364" y="231"/>
                  <a:pt x="364" y="231"/>
                </a:cubicBezTo>
                <a:cubicBezTo>
                  <a:pt x="363" y="231"/>
                  <a:pt x="363" y="231"/>
                  <a:pt x="363" y="231"/>
                </a:cubicBezTo>
                <a:cubicBezTo>
                  <a:pt x="363" y="231"/>
                  <a:pt x="363" y="231"/>
                  <a:pt x="363" y="231"/>
                </a:cubicBezTo>
                <a:cubicBezTo>
                  <a:pt x="362" y="231"/>
                  <a:pt x="362" y="231"/>
                  <a:pt x="362" y="231"/>
                </a:cubicBezTo>
                <a:cubicBezTo>
                  <a:pt x="362" y="231"/>
                  <a:pt x="361" y="231"/>
                  <a:pt x="361" y="231"/>
                </a:cubicBezTo>
                <a:cubicBezTo>
                  <a:pt x="361" y="231"/>
                  <a:pt x="362" y="230"/>
                  <a:pt x="361" y="230"/>
                </a:cubicBezTo>
                <a:cubicBezTo>
                  <a:pt x="361" y="231"/>
                  <a:pt x="359" y="232"/>
                  <a:pt x="358" y="231"/>
                </a:cubicBezTo>
                <a:cubicBezTo>
                  <a:pt x="358" y="231"/>
                  <a:pt x="358" y="231"/>
                  <a:pt x="358" y="232"/>
                </a:cubicBezTo>
                <a:cubicBezTo>
                  <a:pt x="358" y="232"/>
                  <a:pt x="358" y="232"/>
                  <a:pt x="358" y="232"/>
                </a:cubicBezTo>
                <a:cubicBezTo>
                  <a:pt x="358" y="232"/>
                  <a:pt x="358" y="231"/>
                  <a:pt x="357" y="231"/>
                </a:cubicBezTo>
                <a:cubicBezTo>
                  <a:pt x="357" y="232"/>
                  <a:pt x="355" y="232"/>
                  <a:pt x="354" y="232"/>
                </a:cubicBezTo>
                <a:cubicBezTo>
                  <a:pt x="354" y="233"/>
                  <a:pt x="354" y="232"/>
                  <a:pt x="354" y="233"/>
                </a:cubicBezTo>
                <a:cubicBezTo>
                  <a:pt x="354" y="233"/>
                  <a:pt x="354" y="232"/>
                  <a:pt x="355" y="232"/>
                </a:cubicBezTo>
                <a:cubicBezTo>
                  <a:pt x="355" y="233"/>
                  <a:pt x="355" y="233"/>
                  <a:pt x="355" y="233"/>
                </a:cubicBezTo>
                <a:cubicBezTo>
                  <a:pt x="355" y="234"/>
                  <a:pt x="354" y="234"/>
                  <a:pt x="354" y="234"/>
                </a:cubicBezTo>
                <a:cubicBezTo>
                  <a:pt x="354" y="233"/>
                  <a:pt x="354" y="234"/>
                  <a:pt x="354" y="233"/>
                </a:cubicBezTo>
                <a:cubicBezTo>
                  <a:pt x="354" y="233"/>
                  <a:pt x="353" y="233"/>
                  <a:pt x="354" y="232"/>
                </a:cubicBezTo>
                <a:cubicBezTo>
                  <a:pt x="353" y="232"/>
                  <a:pt x="352" y="232"/>
                  <a:pt x="352" y="232"/>
                </a:cubicBezTo>
                <a:cubicBezTo>
                  <a:pt x="352" y="232"/>
                  <a:pt x="352" y="232"/>
                  <a:pt x="351" y="232"/>
                </a:cubicBezTo>
                <a:cubicBezTo>
                  <a:pt x="351" y="232"/>
                  <a:pt x="352" y="232"/>
                  <a:pt x="352" y="232"/>
                </a:cubicBezTo>
                <a:cubicBezTo>
                  <a:pt x="352" y="232"/>
                  <a:pt x="352" y="232"/>
                  <a:pt x="352" y="231"/>
                </a:cubicBezTo>
                <a:cubicBezTo>
                  <a:pt x="352" y="232"/>
                  <a:pt x="351" y="231"/>
                  <a:pt x="351" y="231"/>
                </a:cubicBezTo>
                <a:cubicBezTo>
                  <a:pt x="351" y="232"/>
                  <a:pt x="351" y="232"/>
                  <a:pt x="351" y="232"/>
                </a:cubicBezTo>
                <a:cubicBezTo>
                  <a:pt x="351" y="233"/>
                  <a:pt x="350" y="232"/>
                  <a:pt x="350" y="233"/>
                </a:cubicBezTo>
                <a:cubicBezTo>
                  <a:pt x="350" y="234"/>
                  <a:pt x="350" y="234"/>
                  <a:pt x="350" y="234"/>
                </a:cubicBezTo>
                <a:cubicBezTo>
                  <a:pt x="350" y="235"/>
                  <a:pt x="350" y="234"/>
                  <a:pt x="349" y="234"/>
                </a:cubicBezTo>
                <a:cubicBezTo>
                  <a:pt x="349" y="233"/>
                  <a:pt x="350" y="233"/>
                  <a:pt x="350" y="233"/>
                </a:cubicBezTo>
                <a:cubicBezTo>
                  <a:pt x="349" y="232"/>
                  <a:pt x="348" y="233"/>
                  <a:pt x="347" y="233"/>
                </a:cubicBezTo>
                <a:cubicBezTo>
                  <a:pt x="346" y="234"/>
                  <a:pt x="345" y="233"/>
                  <a:pt x="344" y="234"/>
                </a:cubicBezTo>
                <a:cubicBezTo>
                  <a:pt x="344" y="233"/>
                  <a:pt x="345" y="233"/>
                  <a:pt x="344" y="232"/>
                </a:cubicBezTo>
                <a:cubicBezTo>
                  <a:pt x="344" y="232"/>
                  <a:pt x="344" y="233"/>
                  <a:pt x="343" y="232"/>
                </a:cubicBezTo>
                <a:cubicBezTo>
                  <a:pt x="343" y="233"/>
                  <a:pt x="343" y="233"/>
                  <a:pt x="344" y="233"/>
                </a:cubicBezTo>
                <a:cubicBezTo>
                  <a:pt x="343" y="234"/>
                  <a:pt x="342" y="234"/>
                  <a:pt x="342" y="234"/>
                </a:cubicBezTo>
                <a:cubicBezTo>
                  <a:pt x="342" y="235"/>
                  <a:pt x="341" y="235"/>
                  <a:pt x="340" y="235"/>
                </a:cubicBezTo>
                <a:cubicBezTo>
                  <a:pt x="340" y="235"/>
                  <a:pt x="340" y="234"/>
                  <a:pt x="340" y="234"/>
                </a:cubicBezTo>
                <a:cubicBezTo>
                  <a:pt x="341" y="234"/>
                  <a:pt x="341" y="234"/>
                  <a:pt x="341" y="235"/>
                </a:cubicBezTo>
                <a:cubicBezTo>
                  <a:pt x="341" y="234"/>
                  <a:pt x="341" y="234"/>
                  <a:pt x="341" y="234"/>
                </a:cubicBezTo>
                <a:cubicBezTo>
                  <a:pt x="341" y="234"/>
                  <a:pt x="341" y="234"/>
                  <a:pt x="341" y="234"/>
                </a:cubicBezTo>
                <a:cubicBezTo>
                  <a:pt x="341" y="234"/>
                  <a:pt x="341" y="234"/>
                  <a:pt x="340" y="234"/>
                </a:cubicBezTo>
                <a:cubicBezTo>
                  <a:pt x="340" y="233"/>
                  <a:pt x="340" y="234"/>
                  <a:pt x="341" y="233"/>
                </a:cubicBezTo>
                <a:cubicBezTo>
                  <a:pt x="340" y="233"/>
                  <a:pt x="340" y="233"/>
                  <a:pt x="340" y="233"/>
                </a:cubicBezTo>
                <a:cubicBezTo>
                  <a:pt x="340" y="232"/>
                  <a:pt x="339" y="233"/>
                  <a:pt x="338" y="233"/>
                </a:cubicBezTo>
                <a:cubicBezTo>
                  <a:pt x="338" y="233"/>
                  <a:pt x="338" y="234"/>
                  <a:pt x="338" y="234"/>
                </a:cubicBezTo>
                <a:cubicBezTo>
                  <a:pt x="338" y="233"/>
                  <a:pt x="338" y="234"/>
                  <a:pt x="337" y="233"/>
                </a:cubicBezTo>
                <a:cubicBezTo>
                  <a:pt x="337" y="233"/>
                  <a:pt x="337" y="233"/>
                  <a:pt x="337" y="233"/>
                </a:cubicBezTo>
                <a:cubicBezTo>
                  <a:pt x="337" y="234"/>
                  <a:pt x="337" y="234"/>
                  <a:pt x="337" y="235"/>
                </a:cubicBezTo>
                <a:cubicBezTo>
                  <a:pt x="336" y="235"/>
                  <a:pt x="335" y="234"/>
                  <a:pt x="335" y="235"/>
                </a:cubicBezTo>
                <a:cubicBezTo>
                  <a:pt x="335" y="235"/>
                  <a:pt x="335" y="234"/>
                  <a:pt x="335" y="234"/>
                </a:cubicBezTo>
                <a:cubicBezTo>
                  <a:pt x="334" y="234"/>
                  <a:pt x="333" y="234"/>
                  <a:pt x="333" y="234"/>
                </a:cubicBezTo>
                <a:cubicBezTo>
                  <a:pt x="333" y="234"/>
                  <a:pt x="333" y="234"/>
                  <a:pt x="333" y="234"/>
                </a:cubicBezTo>
                <a:cubicBezTo>
                  <a:pt x="333" y="235"/>
                  <a:pt x="333" y="235"/>
                  <a:pt x="333" y="235"/>
                </a:cubicBezTo>
                <a:cubicBezTo>
                  <a:pt x="334" y="234"/>
                  <a:pt x="334" y="235"/>
                  <a:pt x="335" y="234"/>
                </a:cubicBezTo>
                <a:cubicBezTo>
                  <a:pt x="334" y="235"/>
                  <a:pt x="334" y="234"/>
                  <a:pt x="333" y="235"/>
                </a:cubicBezTo>
                <a:cubicBezTo>
                  <a:pt x="333" y="234"/>
                  <a:pt x="332" y="235"/>
                  <a:pt x="331" y="234"/>
                </a:cubicBezTo>
                <a:cubicBezTo>
                  <a:pt x="331" y="234"/>
                  <a:pt x="331" y="234"/>
                  <a:pt x="332" y="234"/>
                </a:cubicBezTo>
                <a:cubicBezTo>
                  <a:pt x="332" y="233"/>
                  <a:pt x="331" y="234"/>
                  <a:pt x="331" y="234"/>
                </a:cubicBezTo>
                <a:cubicBezTo>
                  <a:pt x="331" y="234"/>
                  <a:pt x="331" y="235"/>
                  <a:pt x="331" y="235"/>
                </a:cubicBezTo>
                <a:cubicBezTo>
                  <a:pt x="330" y="236"/>
                  <a:pt x="330" y="235"/>
                  <a:pt x="330" y="234"/>
                </a:cubicBezTo>
                <a:cubicBezTo>
                  <a:pt x="330" y="235"/>
                  <a:pt x="330" y="235"/>
                  <a:pt x="330" y="235"/>
                </a:cubicBezTo>
                <a:cubicBezTo>
                  <a:pt x="330" y="235"/>
                  <a:pt x="329" y="235"/>
                  <a:pt x="329" y="235"/>
                </a:cubicBezTo>
                <a:cubicBezTo>
                  <a:pt x="329" y="236"/>
                  <a:pt x="328" y="235"/>
                  <a:pt x="328" y="236"/>
                </a:cubicBezTo>
                <a:cubicBezTo>
                  <a:pt x="327" y="236"/>
                  <a:pt x="329" y="235"/>
                  <a:pt x="328" y="235"/>
                </a:cubicBezTo>
                <a:cubicBezTo>
                  <a:pt x="328" y="236"/>
                  <a:pt x="328" y="236"/>
                  <a:pt x="327" y="236"/>
                </a:cubicBezTo>
                <a:cubicBezTo>
                  <a:pt x="327" y="236"/>
                  <a:pt x="328" y="236"/>
                  <a:pt x="328" y="235"/>
                </a:cubicBezTo>
                <a:cubicBezTo>
                  <a:pt x="327" y="235"/>
                  <a:pt x="327" y="235"/>
                  <a:pt x="327" y="236"/>
                </a:cubicBezTo>
                <a:cubicBezTo>
                  <a:pt x="326" y="236"/>
                  <a:pt x="327" y="236"/>
                  <a:pt x="327" y="235"/>
                </a:cubicBezTo>
                <a:cubicBezTo>
                  <a:pt x="327" y="235"/>
                  <a:pt x="326" y="235"/>
                  <a:pt x="326" y="235"/>
                </a:cubicBezTo>
                <a:cubicBezTo>
                  <a:pt x="327" y="235"/>
                  <a:pt x="327" y="235"/>
                  <a:pt x="327" y="234"/>
                </a:cubicBezTo>
                <a:cubicBezTo>
                  <a:pt x="327" y="235"/>
                  <a:pt x="326" y="234"/>
                  <a:pt x="326" y="235"/>
                </a:cubicBezTo>
                <a:cubicBezTo>
                  <a:pt x="325" y="236"/>
                  <a:pt x="325" y="236"/>
                  <a:pt x="325" y="236"/>
                </a:cubicBezTo>
                <a:cubicBezTo>
                  <a:pt x="325" y="236"/>
                  <a:pt x="325" y="236"/>
                  <a:pt x="324" y="236"/>
                </a:cubicBezTo>
                <a:cubicBezTo>
                  <a:pt x="324" y="236"/>
                  <a:pt x="323" y="236"/>
                  <a:pt x="323" y="236"/>
                </a:cubicBezTo>
                <a:cubicBezTo>
                  <a:pt x="323" y="236"/>
                  <a:pt x="323" y="236"/>
                  <a:pt x="323" y="235"/>
                </a:cubicBezTo>
                <a:cubicBezTo>
                  <a:pt x="323" y="235"/>
                  <a:pt x="323" y="235"/>
                  <a:pt x="323" y="235"/>
                </a:cubicBezTo>
                <a:cubicBezTo>
                  <a:pt x="323" y="235"/>
                  <a:pt x="323" y="235"/>
                  <a:pt x="323" y="235"/>
                </a:cubicBezTo>
                <a:cubicBezTo>
                  <a:pt x="323" y="235"/>
                  <a:pt x="323" y="236"/>
                  <a:pt x="323" y="236"/>
                </a:cubicBezTo>
                <a:cubicBezTo>
                  <a:pt x="323" y="236"/>
                  <a:pt x="323" y="236"/>
                  <a:pt x="324" y="235"/>
                </a:cubicBezTo>
                <a:cubicBezTo>
                  <a:pt x="324" y="235"/>
                  <a:pt x="324" y="235"/>
                  <a:pt x="324" y="235"/>
                </a:cubicBezTo>
                <a:cubicBezTo>
                  <a:pt x="324" y="235"/>
                  <a:pt x="324" y="235"/>
                  <a:pt x="324" y="235"/>
                </a:cubicBezTo>
                <a:cubicBezTo>
                  <a:pt x="324" y="235"/>
                  <a:pt x="324" y="235"/>
                  <a:pt x="325" y="235"/>
                </a:cubicBezTo>
                <a:cubicBezTo>
                  <a:pt x="324" y="235"/>
                  <a:pt x="324" y="235"/>
                  <a:pt x="324" y="235"/>
                </a:cubicBezTo>
                <a:cubicBezTo>
                  <a:pt x="324" y="235"/>
                  <a:pt x="324" y="235"/>
                  <a:pt x="325" y="235"/>
                </a:cubicBezTo>
                <a:cubicBezTo>
                  <a:pt x="325" y="234"/>
                  <a:pt x="325" y="234"/>
                  <a:pt x="325" y="234"/>
                </a:cubicBezTo>
                <a:cubicBezTo>
                  <a:pt x="325" y="234"/>
                  <a:pt x="325" y="234"/>
                  <a:pt x="325" y="234"/>
                </a:cubicBezTo>
                <a:cubicBezTo>
                  <a:pt x="325" y="234"/>
                  <a:pt x="325" y="234"/>
                  <a:pt x="325" y="234"/>
                </a:cubicBezTo>
                <a:cubicBezTo>
                  <a:pt x="325" y="234"/>
                  <a:pt x="325" y="234"/>
                  <a:pt x="325" y="234"/>
                </a:cubicBezTo>
                <a:cubicBezTo>
                  <a:pt x="325" y="234"/>
                  <a:pt x="325" y="234"/>
                  <a:pt x="325" y="234"/>
                </a:cubicBezTo>
                <a:cubicBezTo>
                  <a:pt x="324" y="234"/>
                  <a:pt x="324" y="234"/>
                  <a:pt x="324" y="234"/>
                </a:cubicBezTo>
                <a:cubicBezTo>
                  <a:pt x="325" y="233"/>
                  <a:pt x="325" y="234"/>
                  <a:pt x="325" y="234"/>
                </a:cubicBezTo>
                <a:cubicBezTo>
                  <a:pt x="325" y="234"/>
                  <a:pt x="325" y="234"/>
                  <a:pt x="326" y="234"/>
                </a:cubicBezTo>
                <a:cubicBezTo>
                  <a:pt x="325" y="233"/>
                  <a:pt x="326" y="233"/>
                  <a:pt x="326" y="233"/>
                </a:cubicBezTo>
                <a:cubicBezTo>
                  <a:pt x="326" y="233"/>
                  <a:pt x="326" y="233"/>
                  <a:pt x="326" y="233"/>
                </a:cubicBezTo>
                <a:cubicBezTo>
                  <a:pt x="326" y="233"/>
                  <a:pt x="326" y="234"/>
                  <a:pt x="326" y="234"/>
                </a:cubicBezTo>
                <a:cubicBezTo>
                  <a:pt x="326" y="234"/>
                  <a:pt x="327" y="233"/>
                  <a:pt x="327" y="233"/>
                </a:cubicBezTo>
                <a:cubicBezTo>
                  <a:pt x="327" y="233"/>
                  <a:pt x="327" y="233"/>
                  <a:pt x="327" y="233"/>
                </a:cubicBezTo>
                <a:cubicBezTo>
                  <a:pt x="327" y="233"/>
                  <a:pt x="327" y="234"/>
                  <a:pt x="328" y="233"/>
                </a:cubicBezTo>
                <a:cubicBezTo>
                  <a:pt x="328" y="233"/>
                  <a:pt x="327" y="233"/>
                  <a:pt x="327" y="232"/>
                </a:cubicBezTo>
                <a:cubicBezTo>
                  <a:pt x="327" y="232"/>
                  <a:pt x="327" y="232"/>
                  <a:pt x="327" y="232"/>
                </a:cubicBezTo>
                <a:cubicBezTo>
                  <a:pt x="327" y="232"/>
                  <a:pt x="327" y="232"/>
                  <a:pt x="327" y="232"/>
                </a:cubicBezTo>
                <a:cubicBezTo>
                  <a:pt x="327" y="232"/>
                  <a:pt x="328" y="232"/>
                  <a:pt x="328" y="232"/>
                </a:cubicBezTo>
                <a:cubicBezTo>
                  <a:pt x="328" y="230"/>
                  <a:pt x="330" y="230"/>
                  <a:pt x="332" y="230"/>
                </a:cubicBezTo>
                <a:cubicBezTo>
                  <a:pt x="332" y="230"/>
                  <a:pt x="331" y="231"/>
                  <a:pt x="332" y="231"/>
                </a:cubicBezTo>
                <a:cubicBezTo>
                  <a:pt x="330" y="231"/>
                  <a:pt x="329" y="231"/>
                  <a:pt x="328" y="231"/>
                </a:cubicBezTo>
                <a:cubicBezTo>
                  <a:pt x="328" y="232"/>
                  <a:pt x="329" y="232"/>
                  <a:pt x="329" y="231"/>
                </a:cubicBezTo>
                <a:cubicBezTo>
                  <a:pt x="329" y="232"/>
                  <a:pt x="329" y="231"/>
                  <a:pt x="329" y="232"/>
                </a:cubicBezTo>
                <a:cubicBezTo>
                  <a:pt x="329" y="232"/>
                  <a:pt x="330" y="232"/>
                  <a:pt x="330" y="232"/>
                </a:cubicBezTo>
                <a:cubicBezTo>
                  <a:pt x="330" y="232"/>
                  <a:pt x="330" y="232"/>
                  <a:pt x="330" y="232"/>
                </a:cubicBezTo>
                <a:cubicBezTo>
                  <a:pt x="330" y="232"/>
                  <a:pt x="330" y="233"/>
                  <a:pt x="330" y="233"/>
                </a:cubicBezTo>
                <a:cubicBezTo>
                  <a:pt x="330" y="233"/>
                  <a:pt x="330" y="233"/>
                  <a:pt x="331" y="233"/>
                </a:cubicBezTo>
                <a:cubicBezTo>
                  <a:pt x="331" y="233"/>
                  <a:pt x="331" y="233"/>
                  <a:pt x="331" y="232"/>
                </a:cubicBezTo>
                <a:cubicBezTo>
                  <a:pt x="331" y="232"/>
                  <a:pt x="331" y="232"/>
                  <a:pt x="331" y="233"/>
                </a:cubicBezTo>
                <a:cubicBezTo>
                  <a:pt x="331" y="232"/>
                  <a:pt x="331" y="232"/>
                  <a:pt x="331" y="232"/>
                </a:cubicBezTo>
                <a:cubicBezTo>
                  <a:pt x="331" y="232"/>
                  <a:pt x="331" y="232"/>
                  <a:pt x="331" y="232"/>
                </a:cubicBezTo>
                <a:cubicBezTo>
                  <a:pt x="331" y="233"/>
                  <a:pt x="331" y="233"/>
                  <a:pt x="331" y="233"/>
                </a:cubicBezTo>
                <a:cubicBezTo>
                  <a:pt x="331" y="233"/>
                  <a:pt x="331" y="232"/>
                  <a:pt x="331" y="232"/>
                </a:cubicBezTo>
                <a:cubicBezTo>
                  <a:pt x="331" y="232"/>
                  <a:pt x="331" y="232"/>
                  <a:pt x="331" y="232"/>
                </a:cubicBezTo>
                <a:cubicBezTo>
                  <a:pt x="332" y="232"/>
                  <a:pt x="332" y="232"/>
                  <a:pt x="332" y="232"/>
                </a:cubicBezTo>
                <a:cubicBezTo>
                  <a:pt x="331" y="232"/>
                  <a:pt x="331" y="232"/>
                  <a:pt x="331" y="233"/>
                </a:cubicBezTo>
                <a:cubicBezTo>
                  <a:pt x="332" y="233"/>
                  <a:pt x="332" y="233"/>
                  <a:pt x="332" y="233"/>
                </a:cubicBezTo>
                <a:cubicBezTo>
                  <a:pt x="332" y="233"/>
                  <a:pt x="332" y="233"/>
                  <a:pt x="332" y="233"/>
                </a:cubicBezTo>
                <a:cubicBezTo>
                  <a:pt x="332" y="233"/>
                  <a:pt x="333" y="232"/>
                  <a:pt x="333" y="232"/>
                </a:cubicBezTo>
                <a:cubicBezTo>
                  <a:pt x="333" y="232"/>
                  <a:pt x="333" y="232"/>
                  <a:pt x="334" y="232"/>
                </a:cubicBezTo>
                <a:cubicBezTo>
                  <a:pt x="334" y="232"/>
                  <a:pt x="333" y="232"/>
                  <a:pt x="333" y="232"/>
                </a:cubicBezTo>
                <a:cubicBezTo>
                  <a:pt x="333" y="232"/>
                  <a:pt x="334" y="231"/>
                  <a:pt x="334" y="231"/>
                </a:cubicBezTo>
                <a:cubicBezTo>
                  <a:pt x="334" y="231"/>
                  <a:pt x="334" y="232"/>
                  <a:pt x="334" y="232"/>
                </a:cubicBezTo>
                <a:cubicBezTo>
                  <a:pt x="334" y="232"/>
                  <a:pt x="334" y="231"/>
                  <a:pt x="334" y="232"/>
                </a:cubicBezTo>
                <a:cubicBezTo>
                  <a:pt x="334" y="232"/>
                  <a:pt x="335" y="232"/>
                  <a:pt x="336" y="232"/>
                </a:cubicBezTo>
                <a:cubicBezTo>
                  <a:pt x="336" y="231"/>
                  <a:pt x="336" y="231"/>
                  <a:pt x="336" y="231"/>
                </a:cubicBezTo>
                <a:cubicBezTo>
                  <a:pt x="336" y="231"/>
                  <a:pt x="336" y="231"/>
                  <a:pt x="337" y="232"/>
                </a:cubicBezTo>
                <a:cubicBezTo>
                  <a:pt x="337" y="231"/>
                  <a:pt x="336" y="231"/>
                  <a:pt x="336" y="231"/>
                </a:cubicBezTo>
                <a:cubicBezTo>
                  <a:pt x="336" y="230"/>
                  <a:pt x="337" y="231"/>
                  <a:pt x="337" y="230"/>
                </a:cubicBezTo>
                <a:cubicBezTo>
                  <a:pt x="338" y="231"/>
                  <a:pt x="337" y="231"/>
                  <a:pt x="338" y="232"/>
                </a:cubicBezTo>
                <a:cubicBezTo>
                  <a:pt x="338" y="232"/>
                  <a:pt x="338" y="232"/>
                  <a:pt x="338" y="231"/>
                </a:cubicBezTo>
                <a:cubicBezTo>
                  <a:pt x="338" y="231"/>
                  <a:pt x="339" y="231"/>
                  <a:pt x="340" y="231"/>
                </a:cubicBezTo>
                <a:cubicBezTo>
                  <a:pt x="340" y="230"/>
                  <a:pt x="339" y="230"/>
                  <a:pt x="339" y="230"/>
                </a:cubicBezTo>
                <a:cubicBezTo>
                  <a:pt x="339" y="230"/>
                  <a:pt x="339" y="228"/>
                  <a:pt x="340" y="229"/>
                </a:cubicBezTo>
                <a:cubicBezTo>
                  <a:pt x="340" y="229"/>
                  <a:pt x="340" y="229"/>
                  <a:pt x="340" y="230"/>
                </a:cubicBezTo>
                <a:cubicBezTo>
                  <a:pt x="340" y="230"/>
                  <a:pt x="340" y="229"/>
                  <a:pt x="341" y="230"/>
                </a:cubicBezTo>
                <a:cubicBezTo>
                  <a:pt x="341" y="229"/>
                  <a:pt x="340" y="229"/>
                  <a:pt x="341" y="229"/>
                </a:cubicBezTo>
                <a:cubicBezTo>
                  <a:pt x="341" y="229"/>
                  <a:pt x="341" y="229"/>
                  <a:pt x="341" y="229"/>
                </a:cubicBezTo>
                <a:cubicBezTo>
                  <a:pt x="342" y="230"/>
                  <a:pt x="341" y="228"/>
                  <a:pt x="342" y="228"/>
                </a:cubicBezTo>
                <a:cubicBezTo>
                  <a:pt x="342" y="229"/>
                  <a:pt x="342" y="229"/>
                  <a:pt x="342" y="230"/>
                </a:cubicBezTo>
                <a:cubicBezTo>
                  <a:pt x="342" y="229"/>
                  <a:pt x="342" y="229"/>
                  <a:pt x="342" y="229"/>
                </a:cubicBezTo>
                <a:cubicBezTo>
                  <a:pt x="342" y="228"/>
                  <a:pt x="342" y="228"/>
                  <a:pt x="343" y="228"/>
                </a:cubicBezTo>
                <a:cubicBezTo>
                  <a:pt x="343" y="229"/>
                  <a:pt x="342" y="229"/>
                  <a:pt x="343" y="230"/>
                </a:cubicBezTo>
                <a:cubicBezTo>
                  <a:pt x="343" y="229"/>
                  <a:pt x="343" y="230"/>
                  <a:pt x="344" y="230"/>
                </a:cubicBezTo>
                <a:cubicBezTo>
                  <a:pt x="345" y="230"/>
                  <a:pt x="346" y="229"/>
                  <a:pt x="346" y="229"/>
                </a:cubicBezTo>
                <a:cubicBezTo>
                  <a:pt x="346" y="230"/>
                  <a:pt x="348" y="229"/>
                  <a:pt x="349" y="229"/>
                </a:cubicBezTo>
                <a:cubicBezTo>
                  <a:pt x="349" y="230"/>
                  <a:pt x="348" y="230"/>
                  <a:pt x="348" y="230"/>
                </a:cubicBezTo>
                <a:cubicBezTo>
                  <a:pt x="349" y="231"/>
                  <a:pt x="349" y="229"/>
                  <a:pt x="350" y="230"/>
                </a:cubicBezTo>
                <a:cubicBezTo>
                  <a:pt x="350" y="230"/>
                  <a:pt x="350" y="230"/>
                  <a:pt x="350" y="229"/>
                </a:cubicBezTo>
                <a:cubicBezTo>
                  <a:pt x="350" y="229"/>
                  <a:pt x="350" y="229"/>
                  <a:pt x="350" y="229"/>
                </a:cubicBezTo>
                <a:cubicBezTo>
                  <a:pt x="351" y="230"/>
                  <a:pt x="352" y="228"/>
                  <a:pt x="353" y="229"/>
                </a:cubicBezTo>
                <a:cubicBezTo>
                  <a:pt x="353" y="228"/>
                  <a:pt x="354" y="229"/>
                  <a:pt x="355" y="227"/>
                </a:cubicBezTo>
                <a:cubicBezTo>
                  <a:pt x="354" y="228"/>
                  <a:pt x="355" y="227"/>
                  <a:pt x="354" y="227"/>
                </a:cubicBezTo>
                <a:cubicBezTo>
                  <a:pt x="355" y="226"/>
                  <a:pt x="356" y="227"/>
                  <a:pt x="356" y="228"/>
                </a:cubicBezTo>
                <a:cubicBezTo>
                  <a:pt x="356" y="228"/>
                  <a:pt x="356" y="227"/>
                  <a:pt x="356" y="227"/>
                </a:cubicBezTo>
                <a:cubicBezTo>
                  <a:pt x="356" y="227"/>
                  <a:pt x="357" y="226"/>
                  <a:pt x="357" y="227"/>
                </a:cubicBezTo>
                <a:cubicBezTo>
                  <a:pt x="358" y="227"/>
                  <a:pt x="357" y="227"/>
                  <a:pt x="357" y="227"/>
                </a:cubicBezTo>
                <a:cubicBezTo>
                  <a:pt x="357" y="227"/>
                  <a:pt x="359" y="227"/>
                  <a:pt x="359" y="227"/>
                </a:cubicBezTo>
                <a:cubicBezTo>
                  <a:pt x="359" y="227"/>
                  <a:pt x="359" y="228"/>
                  <a:pt x="359" y="228"/>
                </a:cubicBezTo>
                <a:cubicBezTo>
                  <a:pt x="359" y="228"/>
                  <a:pt x="359" y="227"/>
                  <a:pt x="359" y="227"/>
                </a:cubicBezTo>
                <a:cubicBezTo>
                  <a:pt x="360" y="227"/>
                  <a:pt x="359" y="227"/>
                  <a:pt x="359" y="227"/>
                </a:cubicBezTo>
                <a:cubicBezTo>
                  <a:pt x="360" y="227"/>
                  <a:pt x="362" y="228"/>
                  <a:pt x="363" y="227"/>
                </a:cubicBezTo>
                <a:cubicBezTo>
                  <a:pt x="363" y="227"/>
                  <a:pt x="363" y="227"/>
                  <a:pt x="363" y="227"/>
                </a:cubicBezTo>
                <a:cubicBezTo>
                  <a:pt x="363" y="227"/>
                  <a:pt x="364" y="227"/>
                  <a:pt x="364" y="227"/>
                </a:cubicBezTo>
                <a:cubicBezTo>
                  <a:pt x="365" y="228"/>
                  <a:pt x="366" y="226"/>
                  <a:pt x="367" y="227"/>
                </a:cubicBezTo>
                <a:cubicBezTo>
                  <a:pt x="368" y="226"/>
                  <a:pt x="369" y="226"/>
                  <a:pt x="370" y="227"/>
                </a:cubicBezTo>
                <a:cubicBezTo>
                  <a:pt x="369" y="227"/>
                  <a:pt x="369" y="228"/>
                  <a:pt x="369" y="228"/>
                </a:cubicBezTo>
                <a:cubicBezTo>
                  <a:pt x="370" y="228"/>
                  <a:pt x="371" y="227"/>
                  <a:pt x="372" y="227"/>
                </a:cubicBezTo>
                <a:cubicBezTo>
                  <a:pt x="371" y="226"/>
                  <a:pt x="372" y="225"/>
                  <a:pt x="371" y="224"/>
                </a:cubicBezTo>
                <a:cubicBezTo>
                  <a:pt x="371" y="224"/>
                  <a:pt x="372" y="224"/>
                  <a:pt x="373" y="224"/>
                </a:cubicBezTo>
                <a:cubicBezTo>
                  <a:pt x="372" y="223"/>
                  <a:pt x="371" y="225"/>
                  <a:pt x="370" y="223"/>
                </a:cubicBezTo>
                <a:cubicBezTo>
                  <a:pt x="370" y="223"/>
                  <a:pt x="371" y="223"/>
                  <a:pt x="371" y="224"/>
                </a:cubicBezTo>
                <a:cubicBezTo>
                  <a:pt x="371" y="223"/>
                  <a:pt x="372" y="223"/>
                  <a:pt x="372" y="222"/>
                </a:cubicBezTo>
                <a:cubicBezTo>
                  <a:pt x="372" y="223"/>
                  <a:pt x="372" y="223"/>
                  <a:pt x="373" y="223"/>
                </a:cubicBezTo>
                <a:cubicBezTo>
                  <a:pt x="373" y="223"/>
                  <a:pt x="373" y="223"/>
                  <a:pt x="373" y="222"/>
                </a:cubicBezTo>
                <a:cubicBezTo>
                  <a:pt x="374" y="222"/>
                  <a:pt x="374" y="223"/>
                  <a:pt x="374" y="222"/>
                </a:cubicBezTo>
                <a:cubicBezTo>
                  <a:pt x="375" y="222"/>
                  <a:pt x="375" y="223"/>
                  <a:pt x="375" y="223"/>
                </a:cubicBezTo>
                <a:cubicBezTo>
                  <a:pt x="375" y="223"/>
                  <a:pt x="375" y="223"/>
                  <a:pt x="375" y="223"/>
                </a:cubicBezTo>
                <a:cubicBezTo>
                  <a:pt x="375" y="223"/>
                  <a:pt x="376" y="223"/>
                  <a:pt x="376" y="223"/>
                </a:cubicBezTo>
                <a:cubicBezTo>
                  <a:pt x="377" y="223"/>
                  <a:pt x="376" y="224"/>
                  <a:pt x="377" y="224"/>
                </a:cubicBezTo>
                <a:cubicBezTo>
                  <a:pt x="377" y="224"/>
                  <a:pt x="376" y="223"/>
                  <a:pt x="377" y="223"/>
                </a:cubicBezTo>
                <a:cubicBezTo>
                  <a:pt x="377" y="223"/>
                  <a:pt x="377" y="223"/>
                  <a:pt x="377" y="222"/>
                </a:cubicBezTo>
                <a:cubicBezTo>
                  <a:pt x="377" y="222"/>
                  <a:pt x="377" y="222"/>
                  <a:pt x="377" y="221"/>
                </a:cubicBezTo>
                <a:cubicBezTo>
                  <a:pt x="377" y="221"/>
                  <a:pt x="378" y="222"/>
                  <a:pt x="378" y="221"/>
                </a:cubicBezTo>
                <a:cubicBezTo>
                  <a:pt x="378" y="221"/>
                  <a:pt x="377" y="221"/>
                  <a:pt x="377" y="221"/>
                </a:cubicBezTo>
                <a:cubicBezTo>
                  <a:pt x="377" y="221"/>
                  <a:pt x="378" y="221"/>
                  <a:pt x="378" y="220"/>
                </a:cubicBezTo>
                <a:cubicBezTo>
                  <a:pt x="378" y="221"/>
                  <a:pt x="378" y="221"/>
                  <a:pt x="378" y="221"/>
                </a:cubicBezTo>
                <a:cubicBezTo>
                  <a:pt x="378" y="221"/>
                  <a:pt x="379" y="221"/>
                  <a:pt x="379" y="221"/>
                </a:cubicBezTo>
                <a:cubicBezTo>
                  <a:pt x="379" y="220"/>
                  <a:pt x="380" y="220"/>
                  <a:pt x="381" y="221"/>
                </a:cubicBezTo>
                <a:cubicBezTo>
                  <a:pt x="381" y="221"/>
                  <a:pt x="381" y="220"/>
                  <a:pt x="381" y="220"/>
                </a:cubicBezTo>
                <a:cubicBezTo>
                  <a:pt x="381" y="220"/>
                  <a:pt x="381" y="220"/>
                  <a:pt x="380" y="219"/>
                </a:cubicBezTo>
                <a:cubicBezTo>
                  <a:pt x="380" y="220"/>
                  <a:pt x="381" y="220"/>
                  <a:pt x="381" y="220"/>
                </a:cubicBezTo>
                <a:cubicBezTo>
                  <a:pt x="380" y="220"/>
                  <a:pt x="379" y="220"/>
                  <a:pt x="378" y="220"/>
                </a:cubicBezTo>
                <a:cubicBezTo>
                  <a:pt x="378" y="219"/>
                  <a:pt x="380" y="220"/>
                  <a:pt x="380" y="219"/>
                </a:cubicBezTo>
                <a:cubicBezTo>
                  <a:pt x="380" y="219"/>
                  <a:pt x="379" y="219"/>
                  <a:pt x="379" y="219"/>
                </a:cubicBezTo>
                <a:cubicBezTo>
                  <a:pt x="379" y="219"/>
                  <a:pt x="380" y="219"/>
                  <a:pt x="380" y="218"/>
                </a:cubicBezTo>
                <a:cubicBezTo>
                  <a:pt x="380" y="218"/>
                  <a:pt x="380" y="219"/>
                  <a:pt x="380" y="219"/>
                </a:cubicBezTo>
                <a:cubicBezTo>
                  <a:pt x="380" y="219"/>
                  <a:pt x="381" y="219"/>
                  <a:pt x="381" y="219"/>
                </a:cubicBezTo>
                <a:cubicBezTo>
                  <a:pt x="381" y="219"/>
                  <a:pt x="381" y="219"/>
                  <a:pt x="381" y="219"/>
                </a:cubicBezTo>
                <a:cubicBezTo>
                  <a:pt x="381" y="219"/>
                  <a:pt x="381" y="219"/>
                  <a:pt x="382" y="219"/>
                </a:cubicBezTo>
                <a:cubicBezTo>
                  <a:pt x="381" y="218"/>
                  <a:pt x="382" y="219"/>
                  <a:pt x="382" y="218"/>
                </a:cubicBezTo>
                <a:cubicBezTo>
                  <a:pt x="383" y="218"/>
                  <a:pt x="382" y="219"/>
                  <a:pt x="383" y="219"/>
                </a:cubicBezTo>
                <a:cubicBezTo>
                  <a:pt x="383" y="219"/>
                  <a:pt x="384" y="219"/>
                  <a:pt x="384" y="219"/>
                </a:cubicBezTo>
                <a:cubicBezTo>
                  <a:pt x="385" y="218"/>
                  <a:pt x="385" y="219"/>
                  <a:pt x="386" y="219"/>
                </a:cubicBezTo>
                <a:cubicBezTo>
                  <a:pt x="386" y="219"/>
                  <a:pt x="385" y="219"/>
                  <a:pt x="385" y="219"/>
                </a:cubicBezTo>
                <a:cubicBezTo>
                  <a:pt x="386" y="220"/>
                  <a:pt x="386" y="219"/>
                  <a:pt x="387" y="219"/>
                </a:cubicBezTo>
                <a:cubicBezTo>
                  <a:pt x="387" y="219"/>
                  <a:pt x="387" y="218"/>
                  <a:pt x="387" y="218"/>
                </a:cubicBezTo>
                <a:cubicBezTo>
                  <a:pt x="387" y="218"/>
                  <a:pt x="388" y="217"/>
                  <a:pt x="388" y="217"/>
                </a:cubicBezTo>
                <a:cubicBezTo>
                  <a:pt x="388" y="217"/>
                  <a:pt x="388" y="217"/>
                  <a:pt x="388" y="217"/>
                </a:cubicBezTo>
                <a:cubicBezTo>
                  <a:pt x="389" y="217"/>
                  <a:pt x="389" y="217"/>
                  <a:pt x="389" y="217"/>
                </a:cubicBezTo>
                <a:cubicBezTo>
                  <a:pt x="389" y="217"/>
                  <a:pt x="389" y="217"/>
                  <a:pt x="389" y="216"/>
                </a:cubicBezTo>
                <a:cubicBezTo>
                  <a:pt x="390" y="217"/>
                  <a:pt x="389" y="217"/>
                  <a:pt x="390" y="218"/>
                </a:cubicBezTo>
                <a:cubicBezTo>
                  <a:pt x="389" y="218"/>
                  <a:pt x="389" y="217"/>
                  <a:pt x="389" y="218"/>
                </a:cubicBezTo>
                <a:cubicBezTo>
                  <a:pt x="389" y="218"/>
                  <a:pt x="390" y="218"/>
                  <a:pt x="390" y="218"/>
                </a:cubicBezTo>
                <a:cubicBezTo>
                  <a:pt x="391" y="218"/>
                  <a:pt x="390" y="218"/>
                  <a:pt x="391" y="218"/>
                </a:cubicBezTo>
                <a:cubicBezTo>
                  <a:pt x="391" y="218"/>
                  <a:pt x="392" y="217"/>
                  <a:pt x="392" y="217"/>
                </a:cubicBezTo>
                <a:cubicBezTo>
                  <a:pt x="393" y="217"/>
                  <a:pt x="392" y="217"/>
                  <a:pt x="392" y="217"/>
                </a:cubicBezTo>
                <a:cubicBezTo>
                  <a:pt x="393" y="217"/>
                  <a:pt x="393" y="216"/>
                  <a:pt x="394" y="217"/>
                </a:cubicBezTo>
                <a:cubicBezTo>
                  <a:pt x="394" y="216"/>
                  <a:pt x="394" y="216"/>
                  <a:pt x="394" y="216"/>
                </a:cubicBezTo>
                <a:cubicBezTo>
                  <a:pt x="394" y="216"/>
                  <a:pt x="393" y="215"/>
                  <a:pt x="393" y="216"/>
                </a:cubicBezTo>
                <a:close/>
                <a:moveTo>
                  <a:pt x="384" y="211"/>
                </a:moveTo>
                <a:cubicBezTo>
                  <a:pt x="383" y="211"/>
                  <a:pt x="383" y="211"/>
                  <a:pt x="383" y="210"/>
                </a:cubicBezTo>
                <a:cubicBezTo>
                  <a:pt x="383" y="211"/>
                  <a:pt x="384" y="210"/>
                  <a:pt x="384" y="211"/>
                </a:cubicBezTo>
                <a:close/>
                <a:moveTo>
                  <a:pt x="382" y="210"/>
                </a:moveTo>
                <a:cubicBezTo>
                  <a:pt x="382" y="211"/>
                  <a:pt x="383" y="211"/>
                  <a:pt x="382" y="211"/>
                </a:cubicBezTo>
                <a:cubicBezTo>
                  <a:pt x="382" y="210"/>
                  <a:pt x="382" y="211"/>
                  <a:pt x="382" y="211"/>
                </a:cubicBezTo>
                <a:cubicBezTo>
                  <a:pt x="382" y="211"/>
                  <a:pt x="381" y="211"/>
                  <a:pt x="381" y="210"/>
                </a:cubicBezTo>
                <a:cubicBezTo>
                  <a:pt x="382" y="210"/>
                  <a:pt x="382" y="211"/>
                  <a:pt x="382" y="210"/>
                </a:cubicBezTo>
                <a:close/>
                <a:moveTo>
                  <a:pt x="382" y="208"/>
                </a:moveTo>
                <a:cubicBezTo>
                  <a:pt x="381" y="208"/>
                  <a:pt x="381" y="209"/>
                  <a:pt x="380" y="209"/>
                </a:cubicBezTo>
                <a:cubicBezTo>
                  <a:pt x="380" y="208"/>
                  <a:pt x="382" y="208"/>
                  <a:pt x="382" y="208"/>
                </a:cubicBezTo>
                <a:close/>
                <a:moveTo>
                  <a:pt x="381" y="210"/>
                </a:moveTo>
                <a:cubicBezTo>
                  <a:pt x="381" y="210"/>
                  <a:pt x="380" y="210"/>
                  <a:pt x="380" y="210"/>
                </a:cubicBezTo>
                <a:cubicBezTo>
                  <a:pt x="380" y="210"/>
                  <a:pt x="380" y="209"/>
                  <a:pt x="381" y="210"/>
                </a:cubicBezTo>
                <a:close/>
                <a:moveTo>
                  <a:pt x="377" y="211"/>
                </a:moveTo>
                <a:cubicBezTo>
                  <a:pt x="378" y="211"/>
                  <a:pt x="378" y="211"/>
                  <a:pt x="378" y="211"/>
                </a:cubicBezTo>
                <a:cubicBezTo>
                  <a:pt x="378" y="212"/>
                  <a:pt x="377" y="211"/>
                  <a:pt x="377" y="211"/>
                </a:cubicBezTo>
                <a:close/>
                <a:moveTo>
                  <a:pt x="365" y="203"/>
                </a:moveTo>
                <a:cubicBezTo>
                  <a:pt x="365" y="203"/>
                  <a:pt x="365" y="204"/>
                  <a:pt x="364" y="204"/>
                </a:cubicBezTo>
                <a:cubicBezTo>
                  <a:pt x="364" y="204"/>
                  <a:pt x="364" y="203"/>
                  <a:pt x="365" y="203"/>
                </a:cubicBezTo>
                <a:close/>
                <a:moveTo>
                  <a:pt x="363" y="203"/>
                </a:moveTo>
                <a:cubicBezTo>
                  <a:pt x="363" y="203"/>
                  <a:pt x="364" y="203"/>
                  <a:pt x="363" y="204"/>
                </a:cubicBezTo>
                <a:cubicBezTo>
                  <a:pt x="363" y="203"/>
                  <a:pt x="363" y="203"/>
                  <a:pt x="363" y="203"/>
                </a:cubicBezTo>
                <a:cubicBezTo>
                  <a:pt x="363" y="203"/>
                  <a:pt x="363" y="203"/>
                  <a:pt x="363" y="203"/>
                </a:cubicBezTo>
                <a:close/>
                <a:moveTo>
                  <a:pt x="384" y="185"/>
                </a:moveTo>
                <a:cubicBezTo>
                  <a:pt x="385" y="186"/>
                  <a:pt x="385" y="185"/>
                  <a:pt x="386" y="185"/>
                </a:cubicBezTo>
                <a:cubicBezTo>
                  <a:pt x="385" y="186"/>
                  <a:pt x="385" y="186"/>
                  <a:pt x="384" y="186"/>
                </a:cubicBezTo>
                <a:cubicBezTo>
                  <a:pt x="385" y="186"/>
                  <a:pt x="384" y="186"/>
                  <a:pt x="384" y="185"/>
                </a:cubicBezTo>
                <a:close/>
                <a:moveTo>
                  <a:pt x="370" y="187"/>
                </a:moveTo>
                <a:cubicBezTo>
                  <a:pt x="370" y="188"/>
                  <a:pt x="370" y="188"/>
                  <a:pt x="370" y="187"/>
                </a:cubicBezTo>
                <a:cubicBezTo>
                  <a:pt x="370" y="187"/>
                  <a:pt x="370" y="187"/>
                  <a:pt x="370" y="187"/>
                </a:cubicBezTo>
                <a:close/>
                <a:moveTo>
                  <a:pt x="361" y="196"/>
                </a:moveTo>
                <a:cubicBezTo>
                  <a:pt x="361" y="196"/>
                  <a:pt x="360" y="197"/>
                  <a:pt x="360" y="196"/>
                </a:cubicBezTo>
                <a:cubicBezTo>
                  <a:pt x="360" y="196"/>
                  <a:pt x="360" y="195"/>
                  <a:pt x="361" y="196"/>
                </a:cubicBezTo>
                <a:close/>
                <a:moveTo>
                  <a:pt x="354" y="206"/>
                </a:moveTo>
                <a:cubicBezTo>
                  <a:pt x="355" y="206"/>
                  <a:pt x="355" y="206"/>
                  <a:pt x="356" y="206"/>
                </a:cubicBezTo>
                <a:cubicBezTo>
                  <a:pt x="355" y="206"/>
                  <a:pt x="355" y="207"/>
                  <a:pt x="354" y="206"/>
                </a:cubicBezTo>
                <a:close/>
                <a:moveTo>
                  <a:pt x="362" y="201"/>
                </a:moveTo>
                <a:cubicBezTo>
                  <a:pt x="363" y="201"/>
                  <a:pt x="362" y="201"/>
                  <a:pt x="363" y="202"/>
                </a:cubicBezTo>
                <a:cubicBezTo>
                  <a:pt x="362" y="202"/>
                  <a:pt x="362" y="202"/>
                  <a:pt x="362" y="202"/>
                </a:cubicBezTo>
                <a:cubicBezTo>
                  <a:pt x="362" y="202"/>
                  <a:pt x="362" y="201"/>
                  <a:pt x="362" y="201"/>
                </a:cubicBezTo>
                <a:close/>
                <a:moveTo>
                  <a:pt x="359" y="201"/>
                </a:moveTo>
                <a:cubicBezTo>
                  <a:pt x="359" y="202"/>
                  <a:pt x="359" y="201"/>
                  <a:pt x="360" y="202"/>
                </a:cubicBezTo>
                <a:cubicBezTo>
                  <a:pt x="360" y="202"/>
                  <a:pt x="361" y="201"/>
                  <a:pt x="361" y="201"/>
                </a:cubicBezTo>
                <a:cubicBezTo>
                  <a:pt x="361" y="201"/>
                  <a:pt x="361" y="201"/>
                  <a:pt x="361" y="202"/>
                </a:cubicBezTo>
                <a:cubicBezTo>
                  <a:pt x="361" y="201"/>
                  <a:pt x="361" y="201"/>
                  <a:pt x="362" y="202"/>
                </a:cubicBezTo>
                <a:cubicBezTo>
                  <a:pt x="362" y="202"/>
                  <a:pt x="361" y="202"/>
                  <a:pt x="361" y="202"/>
                </a:cubicBezTo>
                <a:cubicBezTo>
                  <a:pt x="361" y="202"/>
                  <a:pt x="360" y="202"/>
                  <a:pt x="361" y="203"/>
                </a:cubicBezTo>
                <a:cubicBezTo>
                  <a:pt x="360" y="202"/>
                  <a:pt x="359" y="204"/>
                  <a:pt x="359" y="203"/>
                </a:cubicBezTo>
                <a:cubicBezTo>
                  <a:pt x="359" y="204"/>
                  <a:pt x="358" y="204"/>
                  <a:pt x="358" y="204"/>
                </a:cubicBezTo>
                <a:cubicBezTo>
                  <a:pt x="359" y="203"/>
                  <a:pt x="358" y="202"/>
                  <a:pt x="359" y="201"/>
                </a:cubicBezTo>
                <a:close/>
                <a:moveTo>
                  <a:pt x="356" y="188"/>
                </a:moveTo>
                <a:cubicBezTo>
                  <a:pt x="356" y="188"/>
                  <a:pt x="355" y="188"/>
                  <a:pt x="355" y="188"/>
                </a:cubicBezTo>
                <a:cubicBezTo>
                  <a:pt x="355" y="188"/>
                  <a:pt x="355" y="187"/>
                  <a:pt x="356" y="188"/>
                </a:cubicBezTo>
                <a:close/>
                <a:moveTo>
                  <a:pt x="354" y="203"/>
                </a:moveTo>
                <a:cubicBezTo>
                  <a:pt x="354" y="203"/>
                  <a:pt x="354" y="203"/>
                  <a:pt x="354" y="202"/>
                </a:cubicBezTo>
                <a:cubicBezTo>
                  <a:pt x="355" y="202"/>
                  <a:pt x="355" y="202"/>
                  <a:pt x="355" y="203"/>
                </a:cubicBezTo>
                <a:cubicBezTo>
                  <a:pt x="355" y="202"/>
                  <a:pt x="356" y="202"/>
                  <a:pt x="357" y="202"/>
                </a:cubicBezTo>
                <a:cubicBezTo>
                  <a:pt x="357" y="202"/>
                  <a:pt x="357" y="203"/>
                  <a:pt x="357" y="202"/>
                </a:cubicBezTo>
                <a:cubicBezTo>
                  <a:pt x="358" y="202"/>
                  <a:pt x="358" y="203"/>
                  <a:pt x="358" y="203"/>
                </a:cubicBezTo>
                <a:cubicBezTo>
                  <a:pt x="358" y="203"/>
                  <a:pt x="358" y="202"/>
                  <a:pt x="357" y="202"/>
                </a:cubicBezTo>
                <a:cubicBezTo>
                  <a:pt x="358" y="204"/>
                  <a:pt x="357" y="204"/>
                  <a:pt x="356" y="204"/>
                </a:cubicBezTo>
                <a:cubicBezTo>
                  <a:pt x="355" y="204"/>
                  <a:pt x="355" y="204"/>
                  <a:pt x="355" y="204"/>
                </a:cubicBezTo>
                <a:cubicBezTo>
                  <a:pt x="355" y="204"/>
                  <a:pt x="355" y="205"/>
                  <a:pt x="354" y="205"/>
                </a:cubicBezTo>
                <a:cubicBezTo>
                  <a:pt x="354" y="204"/>
                  <a:pt x="355" y="203"/>
                  <a:pt x="355" y="203"/>
                </a:cubicBezTo>
                <a:cubicBezTo>
                  <a:pt x="355" y="203"/>
                  <a:pt x="355" y="203"/>
                  <a:pt x="356" y="203"/>
                </a:cubicBezTo>
                <a:cubicBezTo>
                  <a:pt x="355" y="203"/>
                  <a:pt x="355" y="203"/>
                  <a:pt x="354" y="203"/>
                </a:cubicBezTo>
                <a:cubicBezTo>
                  <a:pt x="354" y="204"/>
                  <a:pt x="354" y="204"/>
                  <a:pt x="353" y="204"/>
                </a:cubicBezTo>
                <a:cubicBezTo>
                  <a:pt x="354" y="204"/>
                  <a:pt x="354" y="203"/>
                  <a:pt x="354" y="203"/>
                </a:cubicBezTo>
                <a:close/>
                <a:moveTo>
                  <a:pt x="353" y="189"/>
                </a:moveTo>
                <a:cubicBezTo>
                  <a:pt x="353" y="189"/>
                  <a:pt x="353" y="189"/>
                  <a:pt x="353" y="189"/>
                </a:cubicBezTo>
                <a:cubicBezTo>
                  <a:pt x="353" y="189"/>
                  <a:pt x="353" y="189"/>
                  <a:pt x="353" y="189"/>
                </a:cubicBezTo>
                <a:cubicBezTo>
                  <a:pt x="353" y="189"/>
                  <a:pt x="353" y="189"/>
                  <a:pt x="353" y="189"/>
                </a:cubicBezTo>
                <a:close/>
                <a:moveTo>
                  <a:pt x="353" y="189"/>
                </a:moveTo>
                <a:cubicBezTo>
                  <a:pt x="353" y="189"/>
                  <a:pt x="353" y="189"/>
                  <a:pt x="353" y="189"/>
                </a:cubicBezTo>
                <a:cubicBezTo>
                  <a:pt x="353" y="189"/>
                  <a:pt x="352" y="189"/>
                  <a:pt x="352" y="189"/>
                </a:cubicBezTo>
                <a:cubicBezTo>
                  <a:pt x="352" y="189"/>
                  <a:pt x="353" y="188"/>
                  <a:pt x="353" y="189"/>
                </a:cubicBezTo>
                <a:close/>
                <a:moveTo>
                  <a:pt x="352" y="204"/>
                </a:moveTo>
                <a:cubicBezTo>
                  <a:pt x="352" y="205"/>
                  <a:pt x="353" y="205"/>
                  <a:pt x="353" y="204"/>
                </a:cubicBezTo>
                <a:cubicBezTo>
                  <a:pt x="353" y="204"/>
                  <a:pt x="353" y="204"/>
                  <a:pt x="353" y="204"/>
                </a:cubicBezTo>
                <a:cubicBezTo>
                  <a:pt x="353" y="205"/>
                  <a:pt x="352" y="205"/>
                  <a:pt x="352" y="205"/>
                </a:cubicBezTo>
                <a:lnTo>
                  <a:pt x="352" y="204"/>
                </a:lnTo>
                <a:close/>
                <a:moveTo>
                  <a:pt x="358" y="185"/>
                </a:moveTo>
                <a:cubicBezTo>
                  <a:pt x="357" y="185"/>
                  <a:pt x="357" y="185"/>
                  <a:pt x="357" y="185"/>
                </a:cubicBezTo>
                <a:cubicBezTo>
                  <a:pt x="357" y="185"/>
                  <a:pt x="357" y="185"/>
                  <a:pt x="357" y="185"/>
                </a:cubicBezTo>
                <a:cubicBezTo>
                  <a:pt x="357" y="185"/>
                  <a:pt x="357" y="185"/>
                  <a:pt x="358" y="185"/>
                </a:cubicBezTo>
                <a:close/>
                <a:moveTo>
                  <a:pt x="377" y="179"/>
                </a:moveTo>
                <a:cubicBezTo>
                  <a:pt x="377" y="179"/>
                  <a:pt x="377" y="179"/>
                  <a:pt x="376" y="180"/>
                </a:cubicBezTo>
                <a:cubicBezTo>
                  <a:pt x="376" y="179"/>
                  <a:pt x="376" y="180"/>
                  <a:pt x="376" y="180"/>
                </a:cubicBezTo>
                <a:cubicBezTo>
                  <a:pt x="376" y="180"/>
                  <a:pt x="376" y="179"/>
                  <a:pt x="376" y="179"/>
                </a:cubicBezTo>
                <a:cubicBezTo>
                  <a:pt x="376" y="179"/>
                  <a:pt x="376" y="179"/>
                  <a:pt x="377" y="179"/>
                </a:cubicBezTo>
                <a:close/>
                <a:moveTo>
                  <a:pt x="369" y="181"/>
                </a:moveTo>
                <a:cubicBezTo>
                  <a:pt x="368" y="181"/>
                  <a:pt x="367" y="182"/>
                  <a:pt x="367" y="181"/>
                </a:cubicBezTo>
                <a:cubicBezTo>
                  <a:pt x="367" y="181"/>
                  <a:pt x="368" y="181"/>
                  <a:pt x="369" y="181"/>
                </a:cubicBezTo>
                <a:close/>
                <a:moveTo>
                  <a:pt x="397" y="164"/>
                </a:moveTo>
                <a:cubicBezTo>
                  <a:pt x="397" y="164"/>
                  <a:pt x="397" y="164"/>
                  <a:pt x="397" y="165"/>
                </a:cubicBezTo>
                <a:cubicBezTo>
                  <a:pt x="397" y="165"/>
                  <a:pt x="397" y="165"/>
                  <a:pt x="396" y="165"/>
                </a:cubicBezTo>
                <a:cubicBezTo>
                  <a:pt x="397" y="164"/>
                  <a:pt x="397" y="164"/>
                  <a:pt x="397" y="164"/>
                </a:cubicBezTo>
                <a:close/>
                <a:moveTo>
                  <a:pt x="394" y="165"/>
                </a:moveTo>
                <a:cubicBezTo>
                  <a:pt x="395" y="166"/>
                  <a:pt x="395" y="164"/>
                  <a:pt x="395" y="165"/>
                </a:cubicBezTo>
                <a:cubicBezTo>
                  <a:pt x="396" y="165"/>
                  <a:pt x="394" y="166"/>
                  <a:pt x="394" y="165"/>
                </a:cubicBezTo>
                <a:close/>
                <a:moveTo>
                  <a:pt x="391" y="164"/>
                </a:moveTo>
                <a:cubicBezTo>
                  <a:pt x="391" y="165"/>
                  <a:pt x="391" y="165"/>
                  <a:pt x="391" y="165"/>
                </a:cubicBezTo>
                <a:cubicBezTo>
                  <a:pt x="391" y="166"/>
                  <a:pt x="390" y="165"/>
                  <a:pt x="389" y="165"/>
                </a:cubicBezTo>
                <a:cubicBezTo>
                  <a:pt x="390" y="164"/>
                  <a:pt x="390" y="165"/>
                  <a:pt x="391" y="164"/>
                </a:cubicBezTo>
                <a:close/>
                <a:moveTo>
                  <a:pt x="386" y="164"/>
                </a:moveTo>
                <a:cubicBezTo>
                  <a:pt x="386" y="164"/>
                  <a:pt x="386" y="164"/>
                  <a:pt x="386" y="163"/>
                </a:cubicBezTo>
                <a:cubicBezTo>
                  <a:pt x="387" y="164"/>
                  <a:pt x="386" y="165"/>
                  <a:pt x="385" y="165"/>
                </a:cubicBezTo>
                <a:cubicBezTo>
                  <a:pt x="385" y="164"/>
                  <a:pt x="385" y="164"/>
                  <a:pt x="386" y="164"/>
                </a:cubicBezTo>
                <a:close/>
                <a:moveTo>
                  <a:pt x="396" y="132"/>
                </a:moveTo>
                <a:cubicBezTo>
                  <a:pt x="397" y="133"/>
                  <a:pt x="397" y="131"/>
                  <a:pt x="398" y="132"/>
                </a:cubicBezTo>
                <a:cubicBezTo>
                  <a:pt x="398" y="133"/>
                  <a:pt x="396" y="133"/>
                  <a:pt x="396" y="132"/>
                </a:cubicBezTo>
                <a:cubicBezTo>
                  <a:pt x="397" y="133"/>
                  <a:pt x="396" y="132"/>
                  <a:pt x="396" y="132"/>
                </a:cubicBezTo>
                <a:close/>
                <a:moveTo>
                  <a:pt x="396" y="119"/>
                </a:moveTo>
                <a:cubicBezTo>
                  <a:pt x="397" y="120"/>
                  <a:pt x="396" y="121"/>
                  <a:pt x="396" y="121"/>
                </a:cubicBezTo>
                <a:cubicBezTo>
                  <a:pt x="396" y="120"/>
                  <a:pt x="396" y="119"/>
                  <a:pt x="396" y="119"/>
                </a:cubicBezTo>
                <a:close/>
                <a:moveTo>
                  <a:pt x="374" y="113"/>
                </a:moveTo>
                <a:cubicBezTo>
                  <a:pt x="375" y="113"/>
                  <a:pt x="375" y="113"/>
                  <a:pt x="375" y="113"/>
                </a:cubicBezTo>
                <a:cubicBezTo>
                  <a:pt x="375" y="113"/>
                  <a:pt x="374" y="114"/>
                  <a:pt x="374" y="113"/>
                </a:cubicBezTo>
                <a:close/>
                <a:moveTo>
                  <a:pt x="374" y="113"/>
                </a:moveTo>
                <a:cubicBezTo>
                  <a:pt x="374" y="113"/>
                  <a:pt x="374" y="113"/>
                  <a:pt x="374" y="114"/>
                </a:cubicBezTo>
                <a:cubicBezTo>
                  <a:pt x="373" y="113"/>
                  <a:pt x="373" y="114"/>
                  <a:pt x="373" y="114"/>
                </a:cubicBezTo>
                <a:cubicBezTo>
                  <a:pt x="373" y="113"/>
                  <a:pt x="372" y="113"/>
                  <a:pt x="372" y="113"/>
                </a:cubicBezTo>
                <a:cubicBezTo>
                  <a:pt x="373" y="113"/>
                  <a:pt x="373" y="113"/>
                  <a:pt x="373" y="113"/>
                </a:cubicBezTo>
                <a:lnTo>
                  <a:pt x="374" y="113"/>
                </a:lnTo>
                <a:close/>
                <a:moveTo>
                  <a:pt x="373" y="111"/>
                </a:moveTo>
                <a:cubicBezTo>
                  <a:pt x="373" y="111"/>
                  <a:pt x="372" y="112"/>
                  <a:pt x="371" y="112"/>
                </a:cubicBezTo>
                <a:cubicBezTo>
                  <a:pt x="372" y="111"/>
                  <a:pt x="373" y="110"/>
                  <a:pt x="373" y="111"/>
                </a:cubicBezTo>
                <a:close/>
                <a:moveTo>
                  <a:pt x="372" y="113"/>
                </a:moveTo>
                <a:cubicBezTo>
                  <a:pt x="372" y="113"/>
                  <a:pt x="371" y="113"/>
                  <a:pt x="371" y="113"/>
                </a:cubicBezTo>
                <a:cubicBezTo>
                  <a:pt x="371" y="113"/>
                  <a:pt x="371" y="112"/>
                  <a:pt x="372" y="113"/>
                </a:cubicBezTo>
                <a:close/>
                <a:moveTo>
                  <a:pt x="367" y="114"/>
                </a:moveTo>
                <a:cubicBezTo>
                  <a:pt x="368" y="114"/>
                  <a:pt x="368" y="114"/>
                  <a:pt x="368" y="114"/>
                </a:cubicBezTo>
                <a:cubicBezTo>
                  <a:pt x="368" y="115"/>
                  <a:pt x="367" y="115"/>
                  <a:pt x="367" y="115"/>
                </a:cubicBezTo>
                <a:lnTo>
                  <a:pt x="367" y="114"/>
                </a:lnTo>
                <a:close/>
                <a:moveTo>
                  <a:pt x="378" y="95"/>
                </a:moveTo>
                <a:cubicBezTo>
                  <a:pt x="378" y="96"/>
                  <a:pt x="378" y="96"/>
                  <a:pt x="378" y="96"/>
                </a:cubicBezTo>
                <a:cubicBezTo>
                  <a:pt x="378" y="96"/>
                  <a:pt x="377" y="97"/>
                  <a:pt x="377" y="96"/>
                </a:cubicBezTo>
                <a:cubicBezTo>
                  <a:pt x="377" y="96"/>
                  <a:pt x="378" y="96"/>
                  <a:pt x="378" y="95"/>
                </a:cubicBezTo>
                <a:close/>
                <a:moveTo>
                  <a:pt x="394" y="72"/>
                </a:moveTo>
                <a:cubicBezTo>
                  <a:pt x="394" y="73"/>
                  <a:pt x="393" y="73"/>
                  <a:pt x="393" y="73"/>
                </a:cubicBezTo>
                <a:cubicBezTo>
                  <a:pt x="393" y="73"/>
                  <a:pt x="394" y="72"/>
                  <a:pt x="394" y="72"/>
                </a:cubicBezTo>
                <a:close/>
                <a:moveTo>
                  <a:pt x="371" y="85"/>
                </a:moveTo>
                <a:cubicBezTo>
                  <a:pt x="372" y="85"/>
                  <a:pt x="372" y="84"/>
                  <a:pt x="372" y="84"/>
                </a:cubicBezTo>
                <a:cubicBezTo>
                  <a:pt x="372" y="84"/>
                  <a:pt x="372" y="84"/>
                  <a:pt x="372" y="85"/>
                </a:cubicBezTo>
                <a:cubicBezTo>
                  <a:pt x="372" y="84"/>
                  <a:pt x="372" y="85"/>
                  <a:pt x="373" y="85"/>
                </a:cubicBezTo>
                <a:cubicBezTo>
                  <a:pt x="372" y="85"/>
                  <a:pt x="371" y="85"/>
                  <a:pt x="372" y="86"/>
                </a:cubicBezTo>
                <a:cubicBezTo>
                  <a:pt x="371" y="86"/>
                  <a:pt x="371" y="85"/>
                  <a:pt x="371" y="85"/>
                </a:cubicBezTo>
                <a:close/>
                <a:moveTo>
                  <a:pt x="372" y="94"/>
                </a:moveTo>
                <a:cubicBezTo>
                  <a:pt x="372" y="94"/>
                  <a:pt x="372" y="94"/>
                  <a:pt x="372" y="94"/>
                </a:cubicBezTo>
                <a:cubicBezTo>
                  <a:pt x="372" y="94"/>
                  <a:pt x="372" y="93"/>
                  <a:pt x="373" y="93"/>
                </a:cubicBezTo>
                <a:cubicBezTo>
                  <a:pt x="373" y="94"/>
                  <a:pt x="372" y="94"/>
                  <a:pt x="372" y="94"/>
                </a:cubicBezTo>
                <a:close/>
                <a:moveTo>
                  <a:pt x="373" y="85"/>
                </a:moveTo>
                <a:cubicBezTo>
                  <a:pt x="374" y="86"/>
                  <a:pt x="373" y="86"/>
                  <a:pt x="373" y="86"/>
                </a:cubicBezTo>
                <a:cubicBezTo>
                  <a:pt x="373" y="85"/>
                  <a:pt x="373" y="85"/>
                  <a:pt x="373" y="85"/>
                </a:cubicBezTo>
                <a:close/>
                <a:moveTo>
                  <a:pt x="371" y="70"/>
                </a:moveTo>
                <a:cubicBezTo>
                  <a:pt x="371" y="70"/>
                  <a:pt x="371" y="70"/>
                  <a:pt x="371" y="70"/>
                </a:cubicBezTo>
                <a:cubicBezTo>
                  <a:pt x="372" y="70"/>
                  <a:pt x="372" y="70"/>
                  <a:pt x="372" y="70"/>
                </a:cubicBezTo>
                <a:cubicBezTo>
                  <a:pt x="373" y="70"/>
                  <a:pt x="373" y="70"/>
                  <a:pt x="373" y="71"/>
                </a:cubicBezTo>
                <a:cubicBezTo>
                  <a:pt x="374" y="70"/>
                  <a:pt x="373" y="70"/>
                  <a:pt x="373" y="69"/>
                </a:cubicBezTo>
                <a:cubicBezTo>
                  <a:pt x="374" y="69"/>
                  <a:pt x="374" y="71"/>
                  <a:pt x="373" y="72"/>
                </a:cubicBezTo>
                <a:cubicBezTo>
                  <a:pt x="372" y="71"/>
                  <a:pt x="372" y="73"/>
                  <a:pt x="371" y="72"/>
                </a:cubicBezTo>
                <a:cubicBezTo>
                  <a:pt x="370" y="72"/>
                  <a:pt x="371" y="72"/>
                  <a:pt x="371" y="71"/>
                </a:cubicBezTo>
                <a:cubicBezTo>
                  <a:pt x="371" y="72"/>
                  <a:pt x="370" y="72"/>
                  <a:pt x="370" y="71"/>
                </a:cubicBezTo>
                <a:cubicBezTo>
                  <a:pt x="370" y="71"/>
                  <a:pt x="370" y="71"/>
                  <a:pt x="371" y="70"/>
                </a:cubicBezTo>
                <a:close/>
                <a:moveTo>
                  <a:pt x="370" y="72"/>
                </a:moveTo>
                <a:cubicBezTo>
                  <a:pt x="370" y="73"/>
                  <a:pt x="370" y="73"/>
                  <a:pt x="369" y="72"/>
                </a:cubicBezTo>
                <a:cubicBezTo>
                  <a:pt x="370" y="72"/>
                  <a:pt x="370" y="72"/>
                  <a:pt x="370" y="72"/>
                </a:cubicBezTo>
                <a:close/>
                <a:moveTo>
                  <a:pt x="367" y="72"/>
                </a:moveTo>
                <a:cubicBezTo>
                  <a:pt x="367" y="72"/>
                  <a:pt x="367" y="72"/>
                  <a:pt x="368" y="72"/>
                </a:cubicBezTo>
                <a:cubicBezTo>
                  <a:pt x="368" y="72"/>
                  <a:pt x="368" y="72"/>
                  <a:pt x="368" y="72"/>
                </a:cubicBezTo>
                <a:cubicBezTo>
                  <a:pt x="367" y="73"/>
                  <a:pt x="367" y="73"/>
                  <a:pt x="366" y="73"/>
                </a:cubicBezTo>
                <a:cubicBezTo>
                  <a:pt x="367" y="73"/>
                  <a:pt x="367" y="73"/>
                  <a:pt x="367" y="72"/>
                </a:cubicBezTo>
                <a:close/>
                <a:moveTo>
                  <a:pt x="368" y="96"/>
                </a:moveTo>
                <a:cubicBezTo>
                  <a:pt x="367" y="97"/>
                  <a:pt x="367" y="97"/>
                  <a:pt x="366" y="99"/>
                </a:cubicBezTo>
                <a:cubicBezTo>
                  <a:pt x="366" y="98"/>
                  <a:pt x="366" y="98"/>
                  <a:pt x="366" y="98"/>
                </a:cubicBezTo>
                <a:cubicBezTo>
                  <a:pt x="366" y="98"/>
                  <a:pt x="367" y="96"/>
                  <a:pt x="368" y="96"/>
                </a:cubicBezTo>
                <a:close/>
                <a:moveTo>
                  <a:pt x="365" y="67"/>
                </a:moveTo>
                <a:cubicBezTo>
                  <a:pt x="365" y="67"/>
                  <a:pt x="365" y="67"/>
                  <a:pt x="365" y="67"/>
                </a:cubicBezTo>
                <a:cubicBezTo>
                  <a:pt x="365" y="67"/>
                  <a:pt x="365" y="67"/>
                  <a:pt x="365" y="67"/>
                </a:cubicBezTo>
                <a:cubicBezTo>
                  <a:pt x="365" y="67"/>
                  <a:pt x="365" y="67"/>
                  <a:pt x="365" y="67"/>
                </a:cubicBezTo>
                <a:cubicBezTo>
                  <a:pt x="365" y="67"/>
                  <a:pt x="364" y="67"/>
                  <a:pt x="364" y="67"/>
                </a:cubicBezTo>
                <a:cubicBezTo>
                  <a:pt x="364" y="67"/>
                  <a:pt x="365" y="67"/>
                  <a:pt x="365" y="67"/>
                </a:cubicBezTo>
                <a:close/>
                <a:moveTo>
                  <a:pt x="365" y="98"/>
                </a:moveTo>
                <a:cubicBezTo>
                  <a:pt x="365" y="98"/>
                  <a:pt x="365" y="98"/>
                  <a:pt x="365" y="99"/>
                </a:cubicBezTo>
                <a:cubicBezTo>
                  <a:pt x="365" y="99"/>
                  <a:pt x="364" y="99"/>
                  <a:pt x="364" y="99"/>
                </a:cubicBezTo>
                <a:cubicBezTo>
                  <a:pt x="364" y="99"/>
                  <a:pt x="364" y="99"/>
                  <a:pt x="364" y="99"/>
                </a:cubicBezTo>
                <a:cubicBezTo>
                  <a:pt x="364" y="98"/>
                  <a:pt x="365" y="98"/>
                  <a:pt x="365" y="98"/>
                </a:cubicBezTo>
                <a:close/>
                <a:moveTo>
                  <a:pt x="363" y="99"/>
                </a:moveTo>
                <a:cubicBezTo>
                  <a:pt x="363" y="99"/>
                  <a:pt x="364" y="99"/>
                  <a:pt x="364" y="99"/>
                </a:cubicBezTo>
                <a:cubicBezTo>
                  <a:pt x="364" y="99"/>
                  <a:pt x="364" y="99"/>
                  <a:pt x="364" y="99"/>
                </a:cubicBezTo>
                <a:cubicBezTo>
                  <a:pt x="364" y="99"/>
                  <a:pt x="363" y="100"/>
                  <a:pt x="363" y="100"/>
                </a:cubicBezTo>
                <a:cubicBezTo>
                  <a:pt x="363" y="99"/>
                  <a:pt x="363" y="99"/>
                  <a:pt x="363" y="99"/>
                </a:cubicBezTo>
                <a:close/>
                <a:moveTo>
                  <a:pt x="363" y="100"/>
                </a:moveTo>
                <a:cubicBezTo>
                  <a:pt x="363" y="100"/>
                  <a:pt x="363" y="100"/>
                  <a:pt x="363" y="100"/>
                </a:cubicBezTo>
                <a:cubicBezTo>
                  <a:pt x="363" y="100"/>
                  <a:pt x="363" y="100"/>
                  <a:pt x="363" y="100"/>
                </a:cubicBezTo>
                <a:cubicBezTo>
                  <a:pt x="363" y="100"/>
                  <a:pt x="363" y="100"/>
                  <a:pt x="363" y="100"/>
                </a:cubicBezTo>
                <a:close/>
                <a:moveTo>
                  <a:pt x="361" y="99"/>
                </a:moveTo>
                <a:cubicBezTo>
                  <a:pt x="362" y="99"/>
                  <a:pt x="362" y="99"/>
                  <a:pt x="361" y="100"/>
                </a:cubicBezTo>
                <a:cubicBezTo>
                  <a:pt x="361" y="100"/>
                  <a:pt x="361" y="100"/>
                  <a:pt x="360" y="100"/>
                </a:cubicBezTo>
                <a:cubicBezTo>
                  <a:pt x="360" y="100"/>
                  <a:pt x="360" y="100"/>
                  <a:pt x="360" y="101"/>
                </a:cubicBezTo>
                <a:cubicBezTo>
                  <a:pt x="360" y="101"/>
                  <a:pt x="360" y="101"/>
                  <a:pt x="360" y="101"/>
                </a:cubicBezTo>
                <a:cubicBezTo>
                  <a:pt x="360" y="101"/>
                  <a:pt x="359" y="100"/>
                  <a:pt x="359" y="100"/>
                </a:cubicBezTo>
                <a:cubicBezTo>
                  <a:pt x="360" y="100"/>
                  <a:pt x="361" y="99"/>
                  <a:pt x="361" y="99"/>
                </a:cubicBezTo>
                <a:close/>
                <a:moveTo>
                  <a:pt x="382" y="44"/>
                </a:moveTo>
                <a:cubicBezTo>
                  <a:pt x="382" y="45"/>
                  <a:pt x="382" y="45"/>
                  <a:pt x="381" y="45"/>
                </a:cubicBezTo>
                <a:cubicBezTo>
                  <a:pt x="381" y="45"/>
                  <a:pt x="382" y="44"/>
                  <a:pt x="382" y="44"/>
                </a:cubicBezTo>
                <a:close/>
                <a:moveTo>
                  <a:pt x="359" y="57"/>
                </a:moveTo>
                <a:cubicBezTo>
                  <a:pt x="359" y="57"/>
                  <a:pt x="359" y="56"/>
                  <a:pt x="359" y="56"/>
                </a:cubicBezTo>
                <a:cubicBezTo>
                  <a:pt x="359" y="56"/>
                  <a:pt x="359" y="55"/>
                  <a:pt x="359" y="55"/>
                </a:cubicBezTo>
                <a:cubicBezTo>
                  <a:pt x="360" y="55"/>
                  <a:pt x="360" y="55"/>
                  <a:pt x="360" y="56"/>
                </a:cubicBezTo>
                <a:cubicBezTo>
                  <a:pt x="360" y="56"/>
                  <a:pt x="360" y="56"/>
                  <a:pt x="360" y="56"/>
                </a:cubicBezTo>
                <a:cubicBezTo>
                  <a:pt x="360" y="56"/>
                  <a:pt x="359" y="56"/>
                  <a:pt x="359" y="57"/>
                </a:cubicBezTo>
                <a:close/>
                <a:moveTo>
                  <a:pt x="361" y="57"/>
                </a:moveTo>
                <a:cubicBezTo>
                  <a:pt x="361" y="57"/>
                  <a:pt x="361" y="57"/>
                  <a:pt x="360" y="57"/>
                </a:cubicBezTo>
                <a:cubicBezTo>
                  <a:pt x="361" y="57"/>
                  <a:pt x="360" y="56"/>
                  <a:pt x="361" y="57"/>
                </a:cubicBezTo>
                <a:close/>
                <a:moveTo>
                  <a:pt x="358" y="41"/>
                </a:moveTo>
                <a:cubicBezTo>
                  <a:pt x="359" y="41"/>
                  <a:pt x="359" y="41"/>
                  <a:pt x="359" y="41"/>
                </a:cubicBezTo>
                <a:cubicBezTo>
                  <a:pt x="359" y="41"/>
                  <a:pt x="358" y="42"/>
                  <a:pt x="358" y="41"/>
                </a:cubicBezTo>
                <a:cubicBezTo>
                  <a:pt x="358" y="41"/>
                  <a:pt x="358" y="41"/>
                  <a:pt x="358" y="41"/>
                </a:cubicBezTo>
                <a:close/>
                <a:moveTo>
                  <a:pt x="359" y="41"/>
                </a:moveTo>
                <a:cubicBezTo>
                  <a:pt x="360" y="42"/>
                  <a:pt x="360" y="41"/>
                  <a:pt x="360" y="41"/>
                </a:cubicBezTo>
                <a:cubicBezTo>
                  <a:pt x="361" y="41"/>
                  <a:pt x="361" y="41"/>
                  <a:pt x="361" y="42"/>
                </a:cubicBezTo>
                <a:cubicBezTo>
                  <a:pt x="362" y="42"/>
                  <a:pt x="361" y="41"/>
                  <a:pt x="361" y="41"/>
                </a:cubicBezTo>
                <a:cubicBezTo>
                  <a:pt x="362" y="41"/>
                  <a:pt x="362" y="42"/>
                  <a:pt x="362" y="43"/>
                </a:cubicBezTo>
                <a:cubicBezTo>
                  <a:pt x="361" y="42"/>
                  <a:pt x="360" y="44"/>
                  <a:pt x="359" y="43"/>
                </a:cubicBezTo>
                <a:cubicBezTo>
                  <a:pt x="358" y="43"/>
                  <a:pt x="359" y="43"/>
                  <a:pt x="359" y="43"/>
                </a:cubicBezTo>
                <a:cubicBezTo>
                  <a:pt x="359" y="43"/>
                  <a:pt x="358" y="43"/>
                  <a:pt x="358" y="43"/>
                </a:cubicBezTo>
                <a:cubicBezTo>
                  <a:pt x="359" y="42"/>
                  <a:pt x="359" y="42"/>
                  <a:pt x="359" y="41"/>
                </a:cubicBezTo>
                <a:close/>
                <a:moveTo>
                  <a:pt x="359" y="43"/>
                </a:moveTo>
                <a:cubicBezTo>
                  <a:pt x="358" y="44"/>
                  <a:pt x="358" y="44"/>
                  <a:pt x="358" y="44"/>
                </a:cubicBezTo>
                <a:cubicBezTo>
                  <a:pt x="358" y="43"/>
                  <a:pt x="358" y="43"/>
                  <a:pt x="359" y="43"/>
                </a:cubicBezTo>
                <a:close/>
                <a:moveTo>
                  <a:pt x="307" y="31"/>
                </a:moveTo>
                <a:cubicBezTo>
                  <a:pt x="307" y="31"/>
                  <a:pt x="307" y="32"/>
                  <a:pt x="307" y="32"/>
                </a:cubicBezTo>
                <a:cubicBezTo>
                  <a:pt x="307" y="32"/>
                  <a:pt x="307" y="32"/>
                  <a:pt x="306" y="32"/>
                </a:cubicBezTo>
                <a:cubicBezTo>
                  <a:pt x="306" y="31"/>
                  <a:pt x="307" y="32"/>
                  <a:pt x="307" y="31"/>
                </a:cubicBezTo>
                <a:close/>
                <a:moveTo>
                  <a:pt x="320" y="9"/>
                </a:moveTo>
                <a:cubicBezTo>
                  <a:pt x="320" y="9"/>
                  <a:pt x="319" y="9"/>
                  <a:pt x="319" y="9"/>
                </a:cubicBezTo>
                <a:cubicBezTo>
                  <a:pt x="319" y="9"/>
                  <a:pt x="320" y="8"/>
                  <a:pt x="320" y="9"/>
                </a:cubicBezTo>
                <a:close/>
                <a:moveTo>
                  <a:pt x="302" y="21"/>
                </a:moveTo>
                <a:cubicBezTo>
                  <a:pt x="302" y="21"/>
                  <a:pt x="302" y="21"/>
                  <a:pt x="302" y="20"/>
                </a:cubicBezTo>
                <a:cubicBezTo>
                  <a:pt x="302" y="20"/>
                  <a:pt x="302" y="20"/>
                  <a:pt x="302" y="19"/>
                </a:cubicBezTo>
                <a:cubicBezTo>
                  <a:pt x="303" y="19"/>
                  <a:pt x="302" y="20"/>
                  <a:pt x="302" y="20"/>
                </a:cubicBezTo>
                <a:cubicBezTo>
                  <a:pt x="303" y="20"/>
                  <a:pt x="303" y="20"/>
                  <a:pt x="303" y="20"/>
                </a:cubicBezTo>
                <a:cubicBezTo>
                  <a:pt x="302" y="20"/>
                  <a:pt x="302" y="20"/>
                  <a:pt x="302" y="21"/>
                </a:cubicBezTo>
                <a:close/>
                <a:moveTo>
                  <a:pt x="303" y="21"/>
                </a:moveTo>
                <a:cubicBezTo>
                  <a:pt x="303" y="21"/>
                  <a:pt x="303" y="22"/>
                  <a:pt x="303" y="21"/>
                </a:cubicBezTo>
                <a:cubicBezTo>
                  <a:pt x="303" y="21"/>
                  <a:pt x="303" y="20"/>
                  <a:pt x="303" y="21"/>
                </a:cubicBezTo>
                <a:close/>
                <a:moveTo>
                  <a:pt x="302" y="5"/>
                </a:moveTo>
                <a:cubicBezTo>
                  <a:pt x="302" y="6"/>
                  <a:pt x="302" y="6"/>
                  <a:pt x="302" y="5"/>
                </a:cubicBezTo>
                <a:cubicBezTo>
                  <a:pt x="303" y="6"/>
                  <a:pt x="303" y="6"/>
                  <a:pt x="303" y="7"/>
                </a:cubicBezTo>
                <a:cubicBezTo>
                  <a:pt x="304" y="6"/>
                  <a:pt x="303" y="5"/>
                  <a:pt x="303" y="5"/>
                </a:cubicBezTo>
                <a:cubicBezTo>
                  <a:pt x="304" y="5"/>
                  <a:pt x="304" y="6"/>
                  <a:pt x="303" y="7"/>
                </a:cubicBezTo>
                <a:cubicBezTo>
                  <a:pt x="303" y="6"/>
                  <a:pt x="302" y="8"/>
                  <a:pt x="301" y="8"/>
                </a:cubicBezTo>
                <a:cubicBezTo>
                  <a:pt x="301" y="7"/>
                  <a:pt x="302" y="7"/>
                  <a:pt x="301" y="7"/>
                </a:cubicBezTo>
                <a:cubicBezTo>
                  <a:pt x="301" y="7"/>
                  <a:pt x="301" y="7"/>
                  <a:pt x="300" y="7"/>
                </a:cubicBezTo>
                <a:cubicBezTo>
                  <a:pt x="301" y="6"/>
                  <a:pt x="301" y="6"/>
                  <a:pt x="302" y="5"/>
                </a:cubicBezTo>
                <a:close/>
                <a:moveTo>
                  <a:pt x="301" y="5"/>
                </a:moveTo>
                <a:cubicBezTo>
                  <a:pt x="301" y="5"/>
                  <a:pt x="301" y="5"/>
                  <a:pt x="301" y="5"/>
                </a:cubicBezTo>
                <a:cubicBezTo>
                  <a:pt x="302" y="5"/>
                  <a:pt x="301" y="6"/>
                  <a:pt x="300" y="6"/>
                </a:cubicBezTo>
                <a:cubicBezTo>
                  <a:pt x="301" y="5"/>
                  <a:pt x="301" y="5"/>
                  <a:pt x="301" y="5"/>
                </a:cubicBezTo>
                <a:close/>
                <a:moveTo>
                  <a:pt x="301" y="8"/>
                </a:moveTo>
                <a:cubicBezTo>
                  <a:pt x="301" y="8"/>
                  <a:pt x="301" y="8"/>
                  <a:pt x="300" y="8"/>
                </a:cubicBezTo>
                <a:cubicBezTo>
                  <a:pt x="301" y="7"/>
                  <a:pt x="301" y="7"/>
                  <a:pt x="301" y="8"/>
                </a:cubicBezTo>
                <a:close/>
                <a:moveTo>
                  <a:pt x="299" y="8"/>
                </a:moveTo>
                <a:cubicBezTo>
                  <a:pt x="298" y="8"/>
                  <a:pt x="298" y="9"/>
                  <a:pt x="297" y="8"/>
                </a:cubicBezTo>
                <a:cubicBezTo>
                  <a:pt x="298" y="8"/>
                  <a:pt x="298" y="7"/>
                  <a:pt x="299" y="8"/>
                </a:cubicBezTo>
                <a:close/>
                <a:moveTo>
                  <a:pt x="299" y="31"/>
                </a:moveTo>
                <a:cubicBezTo>
                  <a:pt x="298" y="32"/>
                  <a:pt x="298" y="32"/>
                  <a:pt x="297" y="34"/>
                </a:cubicBezTo>
                <a:cubicBezTo>
                  <a:pt x="297" y="33"/>
                  <a:pt x="297" y="33"/>
                  <a:pt x="297" y="33"/>
                </a:cubicBezTo>
                <a:cubicBezTo>
                  <a:pt x="298" y="33"/>
                  <a:pt x="298" y="31"/>
                  <a:pt x="299" y="31"/>
                </a:cubicBezTo>
                <a:close/>
                <a:moveTo>
                  <a:pt x="296" y="8"/>
                </a:moveTo>
                <a:cubicBezTo>
                  <a:pt x="296" y="7"/>
                  <a:pt x="296" y="8"/>
                  <a:pt x="295" y="8"/>
                </a:cubicBezTo>
                <a:cubicBezTo>
                  <a:pt x="295" y="7"/>
                  <a:pt x="296" y="7"/>
                  <a:pt x="296" y="8"/>
                </a:cubicBezTo>
                <a:close/>
                <a:moveTo>
                  <a:pt x="296" y="33"/>
                </a:moveTo>
                <a:cubicBezTo>
                  <a:pt x="297" y="33"/>
                  <a:pt x="297" y="33"/>
                  <a:pt x="297" y="34"/>
                </a:cubicBezTo>
                <a:cubicBezTo>
                  <a:pt x="296" y="34"/>
                  <a:pt x="295" y="34"/>
                  <a:pt x="295" y="34"/>
                </a:cubicBezTo>
                <a:cubicBezTo>
                  <a:pt x="295" y="34"/>
                  <a:pt x="296" y="33"/>
                  <a:pt x="296" y="33"/>
                </a:cubicBezTo>
                <a:close/>
                <a:moveTo>
                  <a:pt x="292" y="47"/>
                </a:moveTo>
                <a:cubicBezTo>
                  <a:pt x="291" y="47"/>
                  <a:pt x="291" y="47"/>
                  <a:pt x="291" y="47"/>
                </a:cubicBezTo>
                <a:cubicBezTo>
                  <a:pt x="291" y="47"/>
                  <a:pt x="291" y="47"/>
                  <a:pt x="292" y="47"/>
                </a:cubicBezTo>
                <a:cubicBezTo>
                  <a:pt x="292" y="47"/>
                  <a:pt x="292" y="47"/>
                  <a:pt x="292" y="47"/>
                </a:cubicBezTo>
                <a:close/>
                <a:moveTo>
                  <a:pt x="294" y="33"/>
                </a:moveTo>
                <a:cubicBezTo>
                  <a:pt x="294" y="33"/>
                  <a:pt x="294" y="34"/>
                  <a:pt x="294" y="34"/>
                </a:cubicBezTo>
                <a:cubicBezTo>
                  <a:pt x="293" y="34"/>
                  <a:pt x="293" y="34"/>
                  <a:pt x="293" y="34"/>
                </a:cubicBezTo>
                <a:cubicBezTo>
                  <a:pt x="293" y="34"/>
                  <a:pt x="293" y="33"/>
                  <a:pt x="294" y="33"/>
                </a:cubicBezTo>
                <a:close/>
                <a:moveTo>
                  <a:pt x="291" y="35"/>
                </a:moveTo>
                <a:cubicBezTo>
                  <a:pt x="292" y="35"/>
                  <a:pt x="292" y="34"/>
                  <a:pt x="292" y="34"/>
                </a:cubicBezTo>
                <a:cubicBezTo>
                  <a:pt x="293" y="34"/>
                  <a:pt x="293" y="34"/>
                  <a:pt x="293" y="34"/>
                </a:cubicBezTo>
                <a:cubicBezTo>
                  <a:pt x="293" y="35"/>
                  <a:pt x="293" y="35"/>
                  <a:pt x="293" y="35"/>
                </a:cubicBezTo>
                <a:cubicBezTo>
                  <a:pt x="293" y="35"/>
                  <a:pt x="293" y="35"/>
                  <a:pt x="293" y="35"/>
                </a:cubicBezTo>
                <a:cubicBezTo>
                  <a:pt x="292" y="35"/>
                  <a:pt x="292" y="35"/>
                  <a:pt x="292" y="35"/>
                </a:cubicBezTo>
                <a:cubicBezTo>
                  <a:pt x="292" y="35"/>
                  <a:pt x="292" y="36"/>
                  <a:pt x="292" y="36"/>
                </a:cubicBezTo>
                <a:cubicBezTo>
                  <a:pt x="292" y="36"/>
                  <a:pt x="291" y="35"/>
                  <a:pt x="291" y="35"/>
                </a:cubicBezTo>
                <a:close/>
                <a:moveTo>
                  <a:pt x="283" y="50"/>
                </a:moveTo>
                <a:cubicBezTo>
                  <a:pt x="283" y="50"/>
                  <a:pt x="283" y="50"/>
                  <a:pt x="283" y="50"/>
                </a:cubicBezTo>
                <a:cubicBezTo>
                  <a:pt x="283" y="50"/>
                  <a:pt x="283" y="50"/>
                  <a:pt x="284" y="50"/>
                </a:cubicBezTo>
                <a:cubicBezTo>
                  <a:pt x="284" y="50"/>
                  <a:pt x="284" y="50"/>
                  <a:pt x="284" y="50"/>
                </a:cubicBezTo>
                <a:cubicBezTo>
                  <a:pt x="283" y="50"/>
                  <a:pt x="283" y="50"/>
                  <a:pt x="283" y="50"/>
                </a:cubicBezTo>
                <a:close/>
                <a:moveTo>
                  <a:pt x="283" y="6"/>
                </a:moveTo>
                <a:cubicBezTo>
                  <a:pt x="283" y="6"/>
                  <a:pt x="283" y="5"/>
                  <a:pt x="283" y="5"/>
                </a:cubicBezTo>
                <a:cubicBezTo>
                  <a:pt x="284" y="6"/>
                  <a:pt x="283" y="7"/>
                  <a:pt x="284" y="7"/>
                </a:cubicBezTo>
                <a:cubicBezTo>
                  <a:pt x="284" y="7"/>
                  <a:pt x="283" y="8"/>
                  <a:pt x="283" y="7"/>
                </a:cubicBezTo>
                <a:cubicBezTo>
                  <a:pt x="284" y="7"/>
                  <a:pt x="284" y="6"/>
                  <a:pt x="283" y="6"/>
                </a:cubicBezTo>
                <a:close/>
                <a:moveTo>
                  <a:pt x="211" y="24"/>
                </a:moveTo>
                <a:cubicBezTo>
                  <a:pt x="211" y="25"/>
                  <a:pt x="210" y="25"/>
                  <a:pt x="210" y="25"/>
                </a:cubicBezTo>
                <a:cubicBezTo>
                  <a:pt x="210" y="25"/>
                  <a:pt x="210" y="24"/>
                  <a:pt x="210" y="24"/>
                </a:cubicBezTo>
                <a:cubicBezTo>
                  <a:pt x="210" y="24"/>
                  <a:pt x="210" y="24"/>
                  <a:pt x="211" y="24"/>
                </a:cubicBezTo>
                <a:close/>
                <a:moveTo>
                  <a:pt x="176" y="19"/>
                </a:moveTo>
                <a:cubicBezTo>
                  <a:pt x="175" y="18"/>
                  <a:pt x="177" y="17"/>
                  <a:pt x="177" y="17"/>
                </a:cubicBezTo>
                <a:cubicBezTo>
                  <a:pt x="177" y="17"/>
                  <a:pt x="177" y="18"/>
                  <a:pt x="177" y="18"/>
                </a:cubicBezTo>
                <a:cubicBezTo>
                  <a:pt x="178" y="18"/>
                  <a:pt x="177" y="18"/>
                  <a:pt x="178" y="18"/>
                </a:cubicBezTo>
                <a:cubicBezTo>
                  <a:pt x="177" y="18"/>
                  <a:pt x="177" y="18"/>
                  <a:pt x="176" y="19"/>
                </a:cubicBezTo>
                <a:close/>
                <a:moveTo>
                  <a:pt x="179" y="18"/>
                </a:moveTo>
                <a:cubicBezTo>
                  <a:pt x="180" y="17"/>
                  <a:pt x="181" y="16"/>
                  <a:pt x="181" y="16"/>
                </a:cubicBezTo>
                <a:cubicBezTo>
                  <a:pt x="181" y="18"/>
                  <a:pt x="180" y="18"/>
                  <a:pt x="179" y="18"/>
                </a:cubicBezTo>
                <a:close/>
                <a:moveTo>
                  <a:pt x="183" y="16"/>
                </a:moveTo>
                <a:cubicBezTo>
                  <a:pt x="182" y="15"/>
                  <a:pt x="183" y="15"/>
                  <a:pt x="183" y="15"/>
                </a:cubicBezTo>
                <a:cubicBezTo>
                  <a:pt x="183" y="16"/>
                  <a:pt x="183" y="16"/>
                  <a:pt x="183" y="16"/>
                </a:cubicBezTo>
                <a:close/>
                <a:moveTo>
                  <a:pt x="194" y="15"/>
                </a:moveTo>
                <a:cubicBezTo>
                  <a:pt x="193" y="14"/>
                  <a:pt x="194" y="15"/>
                  <a:pt x="195" y="15"/>
                </a:cubicBezTo>
                <a:cubicBezTo>
                  <a:pt x="195" y="15"/>
                  <a:pt x="194" y="15"/>
                  <a:pt x="194" y="15"/>
                </a:cubicBezTo>
                <a:close/>
                <a:moveTo>
                  <a:pt x="31" y="75"/>
                </a:moveTo>
                <a:cubicBezTo>
                  <a:pt x="31" y="74"/>
                  <a:pt x="31" y="74"/>
                  <a:pt x="31" y="74"/>
                </a:cubicBezTo>
                <a:cubicBezTo>
                  <a:pt x="31" y="75"/>
                  <a:pt x="32" y="74"/>
                  <a:pt x="31" y="74"/>
                </a:cubicBezTo>
                <a:cubicBezTo>
                  <a:pt x="32" y="74"/>
                  <a:pt x="32" y="74"/>
                  <a:pt x="32" y="75"/>
                </a:cubicBezTo>
                <a:cubicBezTo>
                  <a:pt x="31" y="75"/>
                  <a:pt x="31" y="75"/>
                  <a:pt x="31" y="75"/>
                </a:cubicBezTo>
                <a:close/>
                <a:moveTo>
                  <a:pt x="38" y="73"/>
                </a:moveTo>
                <a:cubicBezTo>
                  <a:pt x="38" y="73"/>
                  <a:pt x="39" y="72"/>
                  <a:pt x="39" y="73"/>
                </a:cubicBezTo>
                <a:cubicBezTo>
                  <a:pt x="39" y="73"/>
                  <a:pt x="38" y="73"/>
                  <a:pt x="38" y="73"/>
                </a:cubicBezTo>
                <a:close/>
                <a:moveTo>
                  <a:pt x="40" y="73"/>
                </a:moveTo>
                <a:cubicBezTo>
                  <a:pt x="40" y="72"/>
                  <a:pt x="41" y="73"/>
                  <a:pt x="41" y="73"/>
                </a:cubicBezTo>
                <a:cubicBezTo>
                  <a:pt x="40" y="73"/>
                  <a:pt x="40" y="73"/>
                  <a:pt x="40" y="73"/>
                </a:cubicBezTo>
                <a:close/>
                <a:moveTo>
                  <a:pt x="47" y="73"/>
                </a:moveTo>
                <a:cubicBezTo>
                  <a:pt x="48" y="72"/>
                  <a:pt x="48" y="71"/>
                  <a:pt x="48" y="72"/>
                </a:cubicBezTo>
                <a:cubicBezTo>
                  <a:pt x="48" y="72"/>
                  <a:pt x="48" y="73"/>
                  <a:pt x="47" y="73"/>
                </a:cubicBezTo>
                <a:close/>
                <a:moveTo>
                  <a:pt x="49" y="71"/>
                </a:moveTo>
                <a:cubicBezTo>
                  <a:pt x="48" y="70"/>
                  <a:pt x="48" y="71"/>
                  <a:pt x="48" y="70"/>
                </a:cubicBezTo>
                <a:cubicBezTo>
                  <a:pt x="48" y="70"/>
                  <a:pt x="48" y="68"/>
                  <a:pt x="49" y="69"/>
                </a:cubicBezTo>
                <a:cubicBezTo>
                  <a:pt x="49" y="70"/>
                  <a:pt x="49" y="70"/>
                  <a:pt x="49" y="71"/>
                </a:cubicBezTo>
                <a:close/>
                <a:moveTo>
                  <a:pt x="49" y="69"/>
                </a:moveTo>
                <a:cubicBezTo>
                  <a:pt x="50" y="69"/>
                  <a:pt x="50" y="70"/>
                  <a:pt x="50" y="70"/>
                </a:cubicBezTo>
                <a:cubicBezTo>
                  <a:pt x="50" y="70"/>
                  <a:pt x="50" y="70"/>
                  <a:pt x="49" y="70"/>
                </a:cubicBezTo>
                <a:cubicBezTo>
                  <a:pt x="50" y="70"/>
                  <a:pt x="49" y="69"/>
                  <a:pt x="49" y="69"/>
                </a:cubicBezTo>
                <a:close/>
                <a:moveTo>
                  <a:pt x="50" y="72"/>
                </a:moveTo>
                <a:cubicBezTo>
                  <a:pt x="50" y="72"/>
                  <a:pt x="51" y="71"/>
                  <a:pt x="51" y="71"/>
                </a:cubicBezTo>
                <a:cubicBezTo>
                  <a:pt x="50" y="70"/>
                  <a:pt x="50" y="71"/>
                  <a:pt x="50" y="71"/>
                </a:cubicBezTo>
                <a:cubicBezTo>
                  <a:pt x="50" y="71"/>
                  <a:pt x="50" y="70"/>
                  <a:pt x="51" y="71"/>
                </a:cubicBezTo>
                <a:cubicBezTo>
                  <a:pt x="51" y="71"/>
                  <a:pt x="51" y="71"/>
                  <a:pt x="51" y="71"/>
                </a:cubicBezTo>
                <a:cubicBezTo>
                  <a:pt x="51" y="72"/>
                  <a:pt x="51" y="72"/>
                  <a:pt x="50" y="72"/>
                </a:cubicBezTo>
                <a:close/>
                <a:moveTo>
                  <a:pt x="50" y="70"/>
                </a:moveTo>
                <a:cubicBezTo>
                  <a:pt x="50" y="69"/>
                  <a:pt x="51" y="70"/>
                  <a:pt x="51" y="70"/>
                </a:cubicBezTo>
                <a:cubicBezTo>
                  <a:pt x="51" y="70"/>
                  <a:pt x="51" y="70"/>
                  <a:pt x="50" y="70"/>
                </a:cubicBezTo>
                <a:close/>
                <a:moveTo>
                  <a:pt x="55" y="70"/>
                </a:moveTo>
                <a:cubicBezTo>
                  <a:pt x="55" y="70"/>
                  <a:pt x="55" y="69"/>
                  <a:pt x="54" y="70"/>
                </a:cubicBezTo>
                <a:cubicBezTo>
                  <a:pt x="54" y="71"/>
                  <a:pt x="55" y="70"/>
                  <a:pt x="55" y="71"/>
                </a:cubicBezTo>
                <a:cubicBezTo>
                  <a:pt x="55" y="71"/>
                  <a:pt x="54" y="71"/>
                  <a:pt x="54" y="70"/>
                </a:cubicBezTo>
                <a:cubicBezTo>
                  <a:pt x="54" y="70"/>
                  <a:pt x="55" y="69"/>
                  <a:pt x="56" y="70"/>
                </a:cubicBezTo>
                <a:cubicBezTo>
                  <a:pt x="55" y="70"/>
                  <a:pt x="56" y="70"/>
                  <a:pt x="55" y="70"/>
                </a:cubicBezTo>
                <a:close/>
                <a:moveTo>
                  <a:pt x="57" y="70"/>
                </a:moveTo>
                <a:cubicBezTo>
                  <a:pt x="57" y="70"/>
                  <a:pt x="57" y="70"/>
                  <a:pt x="56" y="70"/>
                </a:cubicBezTo>
                <a:cubicBezTo>
                  <a:pt x="57" y="69"/>
                  <a:pt x="57" y="69"/>
                  <a:pt x="57" y="69"/>
                </a:cubicBezTo>
                <a:cubicBezTo>
                  <a:pt x="57" y="69"/>
                  <a:pt x="57" y="70"/>
                  <a:pt x="57" y="70"/>
                </a:cubicBezTo>
                <a:close/>
                <a:moveTo>
                  <a:pt x="56" y="67"/>
                </a:moveTo>
                <a:cubicBezTo>
                  <a:pt x="56" y="66"/>
                  <a:pt x="57" y="66"/>
                  <a:pt x="57" y="66"/>
                </a:cubicBezTo>
                <a:cubicBezTo>
                  <a:pt x="57" y="67"/>
                  <a:pt x="56" y="67"/>
                  <a:pt x="56" y="67"/>
                </a:cubicBezTo>
                <a:close/>
                <a:moveTo>
                  <a:pt x="58" y="70"/>
                </a:moveTo>
                <a:cubicBezTo>
                  <a:pt x="58" y="70"/>
                  <a:pt x="59" y="70"/>
                  <a:pt x="59" y="70"/>
                </a:cubicBezTo>
                <a:cubicBezTo>
                  <a:pt x="59" y="71"/>
                  <a:pt x="59" y="71"/>
                  <a:pt x="58" y="70"/>
                </a:cubicBezTo>
                <a:close/>
                <a:moveTo>
                  <a:pt x="60" y="68"/>
                </a:moveTo>
                <a:cubicBezTo>
                  <a:pt x="59" y="67"/>
                  <a:pt x="60" y="68"/>
                  <a:pt x="60" y="67"/>
                </a:cubicBezTo>
                <a:cubicBezTo>
                  <a:pt x="61" y="67"/>
                  <a:pt x="60" y="67"/>
                  <a:pt x="60" y="68"/>
                </a:cubicBezTo>
                <a:cubicBezTo>
                  <a:pt x="61" y="68"/>
                  <a:pt x="61" y="67"/>
                  <a:pt x="61" y="67"/>
                </a:cubicBezTo>
                <a:cubicBezTo>
                  <a:pt x="61" y="68"/>
                  <a:pt x="60" y="68"/>
                  <a:pt x="60" y="68"/>
                </a:cubicBezTo>
                <a:close/>
                <a:moveTo>
                  <a:pt x="61" y="70"/>
                </a:moveTo>
                <a:cubicBezTo>
                  <a:pt x="61" y="70"/>
                  <a:pt x="61" y="69"/>
                  <a:pt x="62" y="69"/>
                </a:cubicBezTo>
                <a:cubicBezTo>
                  <a:pt x="62" y="70"/>
                  <a:pt x="62" y="70"/>
                  <a:pt x="61" y="70"/>
                </a:cubicBezTo>
                <a:close/>
                <a:moveTo>
                  <a:pt x="63" y="69"/>
                </a:moveTo>
                <a:cubicBezTo>
                  <a:pt x="63" y="68"/>
                  <a:pt x="63" y="67"/>
                  <a:pt x="63" y="67"/>
                </a:cubicBezTo>
                <a:cubicBezTo>
                  <a:pt x="63" y="68"/>
                  <a:pt x="64" y="68"/>
                  <a:pt x="63" y="69"/>
                </a:cubicBezTo>
                <a:close/>
                <a:moveTo>
                  <a:pt x="65" y="68"/>
                </a:moveTo>
                <a:cubicBezTo>
                  <a:pt x="64" y="67"/>
                  <a:pt x="64" y="68"/>
                  <a:pt x="64" y="67"/>
                </a:cubicBezTo>
                <a:cubicBezTo>
                  <a:pt x="64" y="67"/>
                  <a:pt x="64" y="67"/>
                  <a:pt x="65" y="66"/>
                </a:cubicBezTo>
                <a:cubicBezTo>
                  <a:pt x="65" y="67"/>
                  <a:pt x="65" y="67"/>
                  <a:pt x="65" y="67"/>
                </a:cubicBezTo>
                <a:cubicBezTo>
                  <a:pt x="65" y="67"/>
                  <a:pt x="65" y="67"/>
                  <a:pt x="65" y="68"/>
                </a:cubicBezTo>
                <a:close/>
                <a:moveTo>
                  <a:pt x="66" y="70"/>
                </a:moveTo>
                <a:cubicBezTo>
                  <a:pt x="66" y="70"/>
                  <a:pt x="66" y="71"/>
                  <a:pt x="66" y="70"/>
                </a:cubicBezTo>
                <a:cubicBezTo>
                  <a:pt x="66" y="70"/>
                  <a:pt x="66" y="70"/>
                  <a:pt x="66" y="70"/>
                </a:cubicBezTo>
                <a:cubicBezTo>
                  <a:pt x="66" y="70"/>
                  <a:pt x="66" y="70"/>
                  <a:pt x="66" y="70"/>
                </a:cubicBezTo>
                <a:close/>
                <a:moveTo>
                  <a:pt x="67" y="68"/>
                </a:moveTo>
                <a:cubicBezTo>
                  <a:pt x="67" y="68"/>
                  <a:pt x="67" y="68"/>
                  <a:pt x="67" y="68"/>
                </a:cubicBezTo>
                <a:cubicBezTo>
                  <a:pt x="67" y="67"/>
                  <a:pt x="67" y="67"/>
                  <a:pt x="67" y="67"/>
                </a:cubicBezTo>
                <a:cubicBezTo>
                  <a:pt x="67" y="67"/>
                  <a:pt x="68" y="68"/>
                  <a:pt x="67" y="68"/>
                </a:cubicBezTo>
                <a:close/>
                <a:moveTo>
                  <a:pt x="66" y="67"/>
                </a:moveTo>
                <a:cubicBezTo>
                  <a:pt x="66" y="67"/>
                  <a:pt x="68" y="65"/>
                  <a:pt x="68" y="67"/>
                </a:cubicBezTo>
                <a:cubicBezTo>
                  <a:pt x="67" y="66"/>
                  <a:pt x="66" y="68"/>
                  <a:pt x="66" y="67"/>
                </a:cubicBezTo>
                <a:close/>
                <a:moveTo>
                  <a:pt x="71" y="66"/>
                </a:moveTo>
                <a:cubicBezTo>
                  <a:pt x="71" y="66"/>
                  <a:pt x="71" y="66"/>
                  <a:pt x="71" y="66"/>
                </a:cubicBezTo>
                <a:cubicBezTo>
                  <a:pt x="71" y="66"/>
                  <a:pt x="71" y="65"/>
                  <a:pt x="72" y="66"/>
                </a:cubicBezTo>
                <a:cubicBezTo>
                  <a:pt x="71" y="66"/>
                  <a:pt x="71" y="66"/>
                  <a:pt x="71" y="66"/>
                </a:cubicBezTo>
                <a:close/>
                <a:moveTo>
                  <a:pt x="76" y="66"/>
                </a:moveTo>
                <a:cubicBezTo>
                  <a:pt x="76" y="65"/>
                  <a:pt x="76" y="65"/>
                  <a:pt x="76" y="65"/>
                </a:cubicBezTo>
                <a:cubicBezTo>
                  <a:pt x="76" y="65"/>
                  <a:pt x="76" y="65"/>
                  <a:pt x="76" y="65"/>
                </a:cubicBezTo>
                <a:cubicBezTo>
                  <a:pt x="76" y="65"/>
                  <a:pt x="76" y="65"/>
                  <a:pt x="76" y="65"/>
                </a:cubicBezTo>
                <a:cubicBezTo>
                  <a:pt x="76" y="65"/>
                  <a:pt x="76" y="65"/>
                  <a:pt x="76" y="65"/>
                </a:cubicBezTo>
                <a:cubicBezTo>
                  <a:pt x="77" y="65"/>
                  <a:pt x="77" y="65"/>
                  <a:pt x="77" y="65"/>
                </a:cubicBezTo>
                <a:cubicBezTo>
                  <a:pt x="77" y="65"/>
                  <a:pt x="77" y="65"/>
                  <a:pt x="77" y="65"/>
                </a:cubicBezTo>
                <a:cubicBezTo>
                  <a:pt x="77" y="65"/>
                  <a:pt x="76" y="66"/>
                  <a:pt x="76" y="66"/>
                </a:cubicBezTo>
                <a:close/>
                <a:moveTo>
                  <a:pt x="15" y="89"/>
                </a:moveTo>
                <a:cubicBezTo>
                  <a:pt x="15" y="88"/>
                  <a:pt x="15" y="88"/>
                  <a:pt x="15" y="88"/>
                </a:cubicBezTo>
                <a:cubicBezTo>
                  <a:pt x="15" y="88"/>
                  <a:pt x="15" y="88"/>
                  <a:pt x="16" y="88"/>
                </a:cubicBezTo>
                <a:cubicBezTo>
                  <a:pt x="16" y="89"/>
                  <a:pt x="15" y="89"/>
                  <a:pt x="15" y="89"/>
                </a:cubicBezTo>
                <a:close/>
                <a:moveTo>
                  <a:pt x="18" y="88"/>
                </a:moveTo>
                <a:cubicBezTo>
                  <a:pt x="17" y="87"/>
                  <a:pt x="17" y="88"/>
                  <a:pt x="17" y="88"/>
                </a:cubicBezTo>
                <a:cubicBezTo>
                  <a:pt x="16" y="87"/>
                  <a:pt x="18" y="87"/>
                  <a:pt x="18" y="88"/>
                </a:cubicBezTo>
                <a:close/>
                <a:moveTo>
                  <a:pt x="21" y="88"/>
                </a:moveTo>
                <a:cubicBezTo>
                  <a:pt x="20" y="88"/>
                  <a:pt x="20" y="87"/>
                  <a:pt x="20" y="88"/>
                </a:cubicBezTo>
                <a:cubicBezTo>
                  <a:pt x="20" y="86"/>
                  <a:pt x="21" y="88"/>
                  <a:pt x="22" y="88"/>
                </a:cubicBezTo>
                <a:cubicBezTo>
                  <a:pt x="21" y="89"/>
                  <a:pt x="21" y="88"/>
                  <a:pt x="21" y="88"/>
                </a:cubicBezTo>
                <a:close/>
                <a:moveTo>
                  <a:pt x="25" y="89"/>
                </a:moveTo>
                <a:cubicBezTo>
                  <a:pt x="25" y="89"/>
                  <a:pt x="24" y="89"/>
                  <a:pt x="24" y="90"/>
                </a:cubicBezTo>
                <a:cubicBezTo>
                  <a:pt x="24" y="89"/>
                  <a:pt x="24" y="88"/>
                  <a:pt x="25" y="88"/>
                </a:cubicBezTo>
                <a:cubicBezTo>
                  <a:pt x="25" y="89"/>
                  <a:pt x="25" y="89"/>
                  <a:pt x="25" y="89"/>
                </a:cubicBezTo>
                <a:close/>
                <a:moveTo>
                  <a:pt x="20" y="94"/>
                </a:moveTo>
                <a:cubicBezTo>
                  <a:pt x="20" y="94"/>
                  <a:pt x="21" y="94"/>
                  <a:pt x="21" y="95"/>
                </a:cubicBezTo>
                <a:cubicBezTo>
                  <a:pt x="20" y="94"/>
                  <a:pt x="20" y="95"/>
                  <a:pt x="20" y="94"/>
                </a:cubicBezTo>
                <a:close/>
                <a:moveTo>
                  <a:pt x="21" y="95"/>
                </a:moveTo>
                <a:cubicBezTo>
                  <a:pt x="21" y="95"/>
                  <a:pt x="21" y="94"/>
                  <a:pt x="21" y="94"/>
                </a:cubicBezTo>
                <a:cubicBezTo>
                  <a:pt x="22" y="95"/>
                  <a:pt x="22" y="94"/>
                  <a:pt x="22" y="94"/>
                </a:cubicBezTo>
                <a:cubicBezTo>
                  <a:pt x="22" y="94"/>
                  <a:pt x="22" y="95"/>
                  <a:pt x="22" y="95"/>
                </a:cubicBezTo>
                <a:cubicBezTo>
                  <a:pt x="22" y="95"/>
                  <a:pt x="22" y="94"/>
                  <a:pt x="22" y="95"/>
                </a:cubicBezTo>
                <a:lnTo>
                  <a:pt x="21" y="95"/>
                </a:lnTo>
                <a:close/>
                <a:moveTo>
                  <a:pt x="22" y="97"/>
                </a:moveTo>
                <a:cubicBezTo>
                  <a:pt x="22" y="97"/>
                  <a:pt x="23" y="96"/>
                  <a:pt x="24" y="96"/>
                </a:cubicBezTo>
                <a:cubicBezTo>
                  <a:pt x="23" y="97"/>
                  <a:pt x="22" y="97"/>
                  <a:pt x="22" y="97"/>
                </a:cubicBezTo>
                <a:close/>
                <a:moveTo>
                  <a:pt x="23" y="95"/>
                </a:moveTo>
                <a:cubicBezTo>
                  <a:pt x="23" y="95"/>
                  <a:pt x="23" y="95"/>
                  <a:pt x="24" y="95"/>
                </a:cubicBezTo>
                <a:cubicBezTo>
                  <a:pt x="23" y="95"/>
                  <a:pt x="23" y="96"/>
                  <a:pt x="23" y="95"/>
                </a:cubicBezTo>
                <a:close/>
                <a:moveTo>
                  <a:pt x="26" y="94"/>
                </a:moveTo>
                <a:cubicBezTo>
                  <a:pt x="26" y="94"/>
                  <a:pt x="26" y="94"/>
                  <a:pt x="26" y="94"/>
                </a:cubicBezTo>
                <a:cubicBezTo>
                  <a:pt x="26" y="93"/>
                  <a:pt x="26" y="94"/>
                  <a:pt x="27" y="94"/>
                </a:cubicBezTo>
                <a:lnTo>
                  <a:pt x="26" y="94"/>
                </a:lnTo>
                <a:close/>
                <a:moveTo>
                  <a:pt x="33" y="79"/>
                </a:moveTo>
                <a:cubicBezTo>
                  <a:pt x="33" y="80"/>
                  <a:pt x="34" y="80"/>
                  <a:pt x="34" y="80"/>
                </a:cubicBezTo>
                <a:cubicBezTo>
                  <a:pt x="33" y="80"/>
                  <a:pt x="33" y="79"/>
                  <a:pt x="33" y="79"/>
                </a:cubicBezTo>
                <a:close/>
                <a:moveTo>
                  <a:pt x="33" y="84"/>
                </a:moveTo>
                <a:cubicBezTo>
                  <a:pt x="33" y="84"/>
                  <a:pt x="32" y="84"/>
                  <a:pt x="33" y="83"/>
                </a:cubicBezTo>
                <a:cubicBezTo>
                  <a:pt x="33" y="83"/>
                  <a:pt x="33" y="84"/>
                  <a:pt x="34" y="84"/>
                </a:cubicBezTo>
                <a:cubicBezTo>
                  <a:pt x="33" y="85"/>
                  <a:pt x="33" y="85"/>
                  <a:pt x="33" y="85"/>
                </a:cubicBezTo>
                <a:cubicBezTo>
                  <a:pt x="33" y="85"/>
                  <a:pt x="33" y="85"/>
                  <a:pt x="33" y="84"/>
                </a:cubicBezTo>
                <a:cubicBezTo>
                  <a:pt x="33" y="84"/>
                  <a:pt x="33" y="84"/>
                  <a:pt x="33" y="84"/>
                </a:cubicBezTo>
                <a:close/>
                <a:moveTo>
                  <a:pt x="33" y="86"/>
                </a:moveTo>
                <a:cubicBezTo>
                  <a:pt x="33" y="86"/>
                  <a:pt x="32" y="86"/>
                  <a:pt x="32" y="86"/>
                </a:cubicBezTo>
                <a:cubicBezTo>
                  <a:pt x="32" y="85"/>
                  <a:pt x="32" y="85"/>
                  <a:pt x="32" y="85"/>
                </a:cubicBezTo>
                <a:cubicBezTo>
                  <a:pt x="33" y="85"/>
                  <a:pt x="33" y="85"/>
                  <a:pt x="33" y="86"/>
                </a:cubicBezTo>
                <a:close/>
                <a:moveTo>
                  <a:pt x="28" y="89"/>
                </a:moveTo>
                <a:cubicBezTo>
                  <a:pt x="27" y="89"/>
                  <a:pt x="27" y="89"/>
                  <a:pt x="27" y="88"/>
                </a:cubicBezTo>
                <a:cubicBezTo>
                  <a:pt x="27" y="88"/>
                  <a:pt x="27" y="88"/>
                  <a:pt x="28" y="88"/>
                </a:cubicBezTo>
                <a:lnTo>
                  <a:pt x="28" y="89"/>
                </a:lnTo>
                <a:close/>
                <a:moveTo>
                  <a:pt x="28" y="88"/>
                </a:moveTo>
                <a:cubicBezTo>
                  <a:pt x="28" y="88"/>
                  <a:pt x="28" y="88"/>
                  <a:pt x="28" y="88"/>
                </a:cubicBezTo>
                <a:cubicBezTo>
                  <a:pt x="28" y="87"/>
                  <a:pt x="28" y="87"/>
                  <a:pt x="28" y="87"/>
                </a:cubicBezTo>
                <a:cubicBezTo>
                  <a:pt x="28" y="87"/>
                  <a:pt x="28" y="86"/>
                  <a:pt x="28" y="87"/>
                </a:cubicBezTo>
                <a:cubicBezTo>
                  <a:pt x="28" y="88"/>
                  <a:pt x="29" y="87"/>
                  <a:pt x="29" y="88"/>
                </a:cubicBezTo>
                <a:cubicBezTo>
                  <a:pt x="29" y="87"/>
                  <a:pt x="28" y="89"/>
                  <a:pt x="28" y="88"/>
                </a:cubicBezTo>
                <a:close/>
                <a:moveTo>
                  <a:pt x="28" y="85"/>
                </a:moveTo>
                <a:cubicBezTo>
                  <a:pt x="28" y="85"/>
                  <a:pt x="28" y="85"/>
                  <a:pt x="28" y="85"/>
                </a:cubicBezTo>
                <a:cubicBezTo>
                  <a:pt x="28" y="84"/>
                  <a:pt x="28" y="84"/>
                  <a:pt x="28" y="84"/>
                </a:cubicBezTo>
                <a:cubicBezTo>
                  <a:pt x="29" y="83"/>
                  <a:pt x="29" y="83"/>
                  <a:pt x="29" y="83"/>
                </a:cubicBezTo>
                <a:cubicBezTo>
                  <a:pt x="29" y="84"/>
                  <a:pt x="29" y="84"/>
                  <a:pt x="29" y="85"/>
                </a:cubicBezTo>
                <a:cubicBezTo>
                  <a:pt x="30" y="83"/>
                  <a:pt x="30" y="84"/>
                  <a:pt x="31" y="83"/>
                </a:cubicBezTo>
                <a:cubicBezTo>
                  <a:pt x="31" y="84"/>
                  <a:pt x="32" y="84"/>
                  <a:pt x="32" y="84"/>
                </a:cubicBezTo>
                <a:cubicBezTo>
                  <a:pt x="32" y="85"/>
                  <a:pt x="31" y="85"/>
                  <a:pt x="30" y="85"/>
                </a:cubicBezTo>
                <a:cubicBezTo>
                  <a:pt x="31" y="85"/>
                  <a:pt x="31" y="85"/>
                  <a:pt x="31" y="85"/>
                </a:cubicBezTo>
                <a:cubicBezTo>
                  <a:pt x="30" y="85"/>
                  <a:pt x="30" y="85"/>
                  <a:pt x="30" y="85"/>
                </a:cubicBezTo>
                <a:cubicBezTo>
                  <a:pt x="30" y="85"/>
                  <a:pt x="28" y="86"/>
                  <a:pt x="28" y="85"/>
                </a:cubicBezTo>
                <a:close/>
                <a:moveTo>
                  <a:pt x="31" y="86"/>
                </a:moveTo>
                <a:cubicBezTo>
                  <a:pt x="31" y="86"/>
                  <a:pt x="30" y="86"/>
                  <a:pt x="30" y="86"/>
                </a:cubicBezTo>
                <a:cubicBezTo>
                  <a:pt x="31" y="86"/>
                  <a:pt x="31" y="86"/>
                  <a:pt x="31" y="86"/>
                </a:cubicBezTo>
                <a:close/>
                <a:moveTo>
                  <a:pt x="30" y="88"/>
                </a:moveTo>
                <a:cubicBezTo>
                  <a:pt x="30" y="87"/>
                  <a:pt x="30" y="87"/>
                  <a:pt x="29" y="87"/>
                </a:cubicBezTo>
                <a:cubicBezTo>
                  <a:pt x="30" y="87"/>
                  <a:pt x="31" y="87"/>
                  <a:pt x="31" y="87"/>
                </a:cubicBezTo>
                <a:cubicBezTo>
                  <a:pt x="31" y="87"/>
                  <a:pt x="30" y="87"/>
                  <a:pt x="30" y="88"/>
                </a:cubicBezTo>
                <a:close/>
                <a:moveTo>
                  <a:pt x="31" y="87"/>
                </a:moveTo>
                <a:cubicBezTo>
                  <a:pt x="31" y="87"/>
                  <a:pt x="32" y="87"/>
                  <a:pt x="32" y="87"/>
                </a:cubicBezTo>
                <a:cubicBezTo>
                  <a:pt x="31" y="87"/>
                  <a:pt x="31" y="88"/>
                  <a:pt x="31" y="87"/>
                </a:cubicBezTo>
                <a:close/>
                <a:moveTo>
                  <a:pt x="29" y="94"/>
                </a:moveTo>
                <a:cubicBezTo>
                  <a:pt x="30" y="94"/>
                  <a:pt x="30" y="93"/>
                  <a:pt x="30" y="93"/>
                </a:cubicBezTo>
                <a:cubicBezTo>
                  <a:pt x="30" y="94"/>
                  <a:pt x="30" y="94"/>
                  <a:pt x="29" y="94"/>
                </a:cubicBezTo>
                <a:close/>
                <a:moveTo>
                  <a:pt x="31" y="93"/>
                </a:moveTo>
                <a:cubicBezTo>
                  <a:pt x="31" y="93"/>
                  <a:pt x="31" y="93"/>
                  <a:pt x="31" y="93"/>
                </a:cubicBezTo>
                <a:cubicBezTo>
                  <a:pt x="31" y="92"/>
                  <a:pt x="31" y="92"/>
                  <a:pt x="31" y="92"/>
                </a:cubicBezTo>
                <a:cubicBezTo>
                  <a:pt x="31" y="92"/>
                  <a:pt x="30" y="92"/>
                  <a:pt x="30" y="92"/>
                </a:cubicBezTo>
                <a:cubicBezTo>
                  <a:pt x="31" y="92"/>
                  <a:pt x="31" y="91"/>
                  <a:pt x="31" y="92"/>
                </a:cubicBezTo>
                <a:cubicBezTo>
                  <a:pt x="31" y="92"/>
                  <a:pt x="31" y="93"/>
                  <a:pt x="31" y="93"/>
                </a:cubicBezTo>
                <a:close/>
                <a:moveTo>
                  <a:pt x="33" y="91"/>
                </a:moveTo>
                <a:cubicBezTo>
                  <a:pt x="32" y="91"/>
                  <a:pt x="32" y="91"/>
                  <a:pt x="32" y="91"/>
                </a:cubicBezTo>
                <a:cubicBezTo>
                  <a:pt x="32" y="90"/>
                  <a:pt x="32" y="90"/>
                  <a:pt x="33" y="90"/>
                </a:cubicBezTo>
                <a:cubicBezTo>
                  <a:pt x="32" y="90"/>
                  <a:pt x="33" y="90"/>
                  <a:pt x="33" y="90"/>
                </a:cubicBezTo>
                <a:lnTo>
                  <a:pt x="33" y="91"/>
                </a:lnTo>
                <a:close/>
                <a:moveTo>
                  <a:pt x="33" y="87"/>
                </a:moveTo>
                <a:cubicBezTo>
                  <a:pt x="33" y="86"/>
                  <a:pt x="33" y="86"/>
                  <a:pt x="33" y="86"/>
                </a:cubicBezTo>
                <a:cubicBezTo>
                  <a:pt x="34" y="86"/>
                  <a:pt x="33" y="86"/>
                  <a:pt x="34" y="86"/>
                </a:cubicBezTo>
                <a:cubicBezTo>
                  <a:pt x="34" y="87"/>
                  <a:pt x="33" y="87"/>
                  <a:pt x="33" y="87"/>
                </a:cubicBezTo>
                <a:close/>
                <a:moveTo>
                  <a:pt x="34" y="91"/>
                </a:moveTo>
                <a:cubicBezTo>
                  <a:pt x="34" y="90"/>
                  <a:pt x="35" y="90"/>
                  <a:pt x="35" y="91"/>
                </a:cubicBezTo>
                <a:cubicBezTo>
                  <a:pt x="35" y="90"/>
                  <a:pt x="34" y="91"/>
                  <a:pt x="34" y="91"/>
                </a:cubicBezTo>
                <a:close/>
                <a:moveTo>
                  <a:pt x="34" y="86"/>
                </a:moveTo>
                <a:cubicBezTo>
                  <a:pt x="35" y="86"/>
                  <a:pt x="35" y="85"/>
                  <a:pt x="36" y="85"/>
                </a:cubicBezTo>
                <a:cubicBezTo>
                  <a:pt x="36" y="85"/>
                  <a:pt x="35" y="86"/>
                  <a:pt x="35" y="86"/>
                </a:cubicBezTo>
                <a:cubicBezTo>
                  <a:pt x="35" y="86"/>
                  <a:pt x="34" y="86"/>
                  <a:pt x="34" y="86"/>
                </a:cubicBezTo>
                <a:close/>
                <a:moveTo>
                  <a:pt x="35" y="90"/>
                </a:moveTo>
                <a:cubicBezTo>
                  <a:pt x="36" y="90"/>
                  <a:pt x="35" y="89"/>
                  <a:pt x="36" y="89"/>
                </a:cubicBezTo>
                <a:cubicBezTo>
                  <a:pt x="36" y="89"/>
                  <a:pt x="36" y="90"/>
                  <a:pt x="35" y="90"/>
                </a:cubicBezTo>
                <a:close/>
                <a:moveTo>
                  <a:pt x="36" y="92"/>
                </a:moveTo>
                <a:cubicBezTo>
                  <a:pt x="37" y="92"/>
                  <a:pt x="37" y="91"/>
                  <a:pt x="36" y="91"/>
                </a:cubicBezTo>
                <a:cubicBezTo>
                  <a:pt x="36" y="92"/>
                  <a:pt x="36" y="92"/>
                  <a:pt x="36" y="92"/>
                </a:cubicBezTo>
                <a:cubicBezTo>
                  <a:pt x="36" y="92"/>
                  <a:pt x="36" y="91"/>
                  <a:pt x="36" y="91"/>
                </a:cubicBezTo>
                <a:cubicBezTo>
                  <a:pt x="36" y="91"/>
                  <a:pt x="36" y="92"/>
                  <a:pt x="37" y="91"/>
                </a:cubicBezTo>
                <a:cubicBezTo>
                  <a:pt x="37" y="91"/>
                  <a:pt x="36" y="91"/>
                  <a:pt x="36" y="90"/>
                </a:cubicBezTo>
                <a:cubicBezTo>
                  <a:pt x="37" y="91"/>
                  <a:pt x="37" y="91"/>
                  <a:pt x="37" y="91"/>
                </a:cubicBezTo>
                <a:cubicBezTo>
                  <a:pt x="37" y="91"/>
                  <a:pt x="37" y="91"/>
                  <a:pt x="37" y="91"/>
                </a:cubicBezTo>
                <a:cubicBezTo>
                  <a:pt x="37" y="92"/>
                  <a:pt x="37" y="92"/>
                  <a:pt x="36" y="92"/>
                </a:cubicBezTo>
                <a:close/>
                <a:moveTo>
                  <a:pt x="37" y="82"/>
                </a:moveTo>
                <a:cubicBezTo>
                  <a:pt x="37" y="81"/>
                  <a:pt x="37" y="82"/>
                  <a:pt x="37" y="81"/>
                </a:cubicBezTo>
                <a:cubicBezTo>
                  <a:pt x="36" y="82"/>
                  <a:pt x="36" y="82"/>
                  <a:pt x="35" y="82"/>
                </a:cubicBezTo>
                <a:cubicBezTo>
                  <a:pt x="35" y="82"/>
                  <a:pt x="35" y="82"/>
                  <a:pt x="34" y="82"/>
                </a:cubicBezTo>
                <a:cubicBezTo>
                  <a:pt x="34" y="82"/>
                  <a:pt x="35" y="82"/>
                  <a:pt x="35" y="82"/>
                </a:cubicBezTo>
                <a:cubicBezTo>
                  <a:pt x="33" y="82"/>
                  <a:pt x="34" y="81"/>
                  <a:pt x="34" y="80"/>
                </a:cubicBezTo>
                <a:cubicBezTo>
                  <a:pt x="34" y="80"/>
                  <a:pt x="34" y="80"/>
                  <a:pt x="34" y="81"/>
                </a:cubicBezTo>
                <a:cubicBezTo>
                  <a:pt x="34" y="80"/>
                  <a:pt x="34" y="81"/>
                  <a:pt x="35" y="81"/>
                </a:cubicBezTo>
                <a:cubicBezTo>
                  <a:pt x="34" y="80"/>
                  <a:pt x="34" y="80"/>
                  <a:pt x="34" y="80"/>
                </a:cubicBezTo>
                <a:cubicBezTo>
                  <a:pt x="34" y="80"/>
                  <a:pt x="35" y="80"/>
                  <a:pt x="34" y="79"/>
                </a:cubicBezTo>
                <a:cubicBezTo>
                  <a:pt x="35" y="79"/>
                  <a:pt x="35" y="79"/>
                  <a:pt x="35" y="79"/>
                </a:cubicBezTo>
                <a:cubicBezTo>
                  <a:pt x="35" y="80"/>
                  <a:pt x="35" y="80"/>
                  <a:pt x="35" y="80"/>
                </a:cubicBezTo>
                <a:cubicBezTo>
                  <a:pt x="35" y="80"/>
                  <a:pt x="36" y="80"/>
                  <a:pt x="36" y="80"/>
                </a:cubicBezTo>
                <a:cubicBezTo>
                  <a:pt x="36" y="80"/>
                  <a:pt x="36" y="80"/>
                  <a:pt x="36" y="80"/>
                </a:cubicBezTo>
                <a:cubicBezTo>
                  <a:pt x="36" y="81"/>
                  <a:pt x="36" y="80"/>
                  <a:pt x="36" y="81"/>
                </a:cubicBezTo>
                <a:cubicBezTo>
                  <a:pt x="36" y="81"/>
                  <a:pt x="37" y="81"/>
                  <a:pt x="37" y="81"/>
                </a:cubicBezTo>
                <a:cubicBezTo>
                  <a:pt x="37" y="81"/>
                  <a:pt x="38" y="82"/>
                  <a:pt x="37" y="82"/>
                </a:cubicBezTo>
                <a:close/>
                <a:moveTo>
                  <a:pt x="37" y="81"/>
                </a:moveTo>
                <a:cubicBezTo>
                  <a:pt x="37" y="80"/>
                  <a:pt x="38" y="81"/>
                  <a:pt x="38" y="81"/>
                </a:cubicBezTo>
                <a:cubicBezTo>
                  <a:pt x="37" y="81"/>
                  <a:pt x="37" y="81"/>
                  <a:pt x="37" y="81"/>
                </a:cubicBezTo>
                <a:close/>
                <a:moveTo>
                  <a:pt x="38" y="88"/>
                </a:moveTo>
                <a:cubicBezTo>
                  <a:pt x="38" y="87"/>
                  <a:pt x="38" y="87"/>
                  <a:pt x="38" y="87"/>
                </a:cubicBezTo>
                <a:cubicBezTo>
                  <a:pt x="38" y="87"/>
                  <a:pt x="39" y="87"/>
                  <a:pt x="39" y="88"/>
                </a:cubicBezTo>
                <a:cubicBezTo>
                  <a:pt x="38" y="87"/>
                  <a:pt x="38" y="88"/>
                  <a:pt x="38" y="88"/>
                </a:cubicBezTo>
                <a:close/>
                <a:moveTo>
                  <a:pt x="39" y="93"/>
                </a:moveTo>
                <a:cubicBezTo>
                  <a:pt x="39" y="93"/>
                  <a:pt x="39" y="93"/>
                  <a:pt x="40" y="93"/>
                </a:cubicBezTo>
                <a:cubicBezTo>
                  <a:pt x="40" y="94"/>
                  <a:pt x="39" y="94"/>
                  <a:pt x="39" y="93"/>
                </a:cubicBezTo>
                <a:close/>
                <a:moveTo>
                  <a:pt x="40" y="87"/>
                </a:moveTo>
                <a:cubicBezTo>
                  <a:pt x="40" y="87"/>
                  <a:pt x="40" y="87"/>
                  <a:pt x="41" y="87"/>
                </a:cubicBezTo>
                <a:cubicBezTo>
                  <a:pt x="40" y="87"/>
                  <a:pt x="40" y="88"/>
                  <a:pt x="40" y="87"/>
                </a:cubicBezTo>
                <a:close/>
                <a:moveTo>
                  <a:pt x="43" y="85"/>
                </a:moveTo>
                <a:cubicBezTo>
                  <a:pt x="43" y="85"/>
                  <a:pt x="42" y="86"/>
                  <a:pt x="42" y="85"/>
                </a:cubicBezTo>
                <a:cubicBezTo>
                  <a:pt x="42" y="85"/>
                  <a:pt x="43" y="84"/>
                  <a:pt x="43" y="84"/>
                </a:cubicBezTo>
                <a:lnTo>
                  <a:pt x="43" y="85"/>
                </a:lnTo>
                <a:close/>
                <a:moveTo>
                  <a:pt x="42" y="83"/>
                </a:moveTo>
                <a:cubicBezTo>
                  <a:pt x="41" y="84"/>
                  <a:pt x="42" y="86"/>
                  <a:pt x="41" y="86"/>
                </a:cubicBezTo>
                <a:cubicBezTo>
                  <a:pt x="42" y="85"/>
                  <a:pt x="42" y="83"/>
                  <a:pt x="41" y="83"/>
                </a:cubicBezTo>
                <a:cubicBezTo>
                  <a:pt x="40" y="83"/>
                  <a:pt x="41" y="83"/>
                  <a:pt x="41" y="82"/>
                </a:cubicBezTo>
                <a:cubicBezTo>
                  <a:pt x="42" y="83"/>
                  <a:pt x="42" y="82"/>
                  <a:pt x="42" y="83"/>
                </a:cubicBezTo>
                <a:cubicBezTo>
                  <a:pt x="42" y="83"/>
                  <a:pt x="43" y="82"/>
                  <a:pt x="43" y="83"/>
                </a:cubicBezTo>
                <a:cubicBezTo>
                  <a:pt x="43" y="84"/>
                  <a:pt x="42" y="83"/>
                  <a:pt x="42" y="83"/>
                </a:cubicBezTo>
                <a:close/>
                <a:moveTo>
                  <a:pt x="43" y="89"/>
                </a:moveTo>
                <a:cubicBezTo>
                  <a:pt x="43" y="88"/>
                  <a:pt x="44" y="88"/>
                  <a:pt x="45" y="89"/>
                </a:cubicBezTo>
                <a:cubicBezTo>
                  <a:pt x="44" y="88"/>
                  <a:pt x="44" y="89"/>
                  <a:pt x="43" y="89"/>
                </a:cubicBezTo>
                <a:close/>
                <a:moveTo>
                  <a:pt x="44" y="92"/>
                </a:moveTo>
                <a:cubicBezTo>
                  <a:pt x="44" y="92"/>
                  <a:pt x="45" y="92"/>
                  <a:pt x="45" y="92"/>
                </a:cubicBezTo>
                <a:cubicBezTo>
                  <a:pt x="45" y="92"/>
                  <a:pt x="45" y="92"/>
                  <a:pt x="45" y="92"/>
                </a:cubicBezTo>
                <a:cubicBezTo>
                  <a:pt x="45" y="92"/>
                  <a:pt x="44" y="93"/>
                  <a:pt x="44" y="92"/>
                </a:cubicBezTo>
                <a:close/>
                <a:moveTo>
                  <a:pt x="49" y="79"/>
                </a:moveTo>
                <a:cubicBezTo>
                  <a:pt x="50" y="79"/>
                  <a:pt x="50" y="78"/>
                  <a:pt x="50" y="78"/>
                </a:cubicBezTo>
                <a:cubicBezTo>
                  <a:pt x="51" y="79"/>
                  <a:pt x="49" y="79"/>
                  <a:pt x="49" y="79"/>
                </a:cubicBezTo>
                <a:close/>
                <a:moveTo>
                  <a:pt x="51" y="90"/>
                </a:moveTo>
                <a:cubicBezTo>
                  <a:pt x="52" y="90"/>
                  <a:pt x="52" y="90"/>
                  <a:pt x="52" y="90"/>
                </a:cubicBezTo>
                <a:cubicBezTo>
                  <a:pt x="53" y="90"/>
                  <a:pt x="52" y="91"/>
                  <a:pt x="51" y="90"/>
                </a:cubicBezTo>
                <a:close/>
                <a:moveTo>
                  <a:pt x="52" y="79"/>
                </a:moveTo>
                <a:cubicBezTo>
                  <a:pt x="52" y="79"/>
                  <a:pt x="52" y="79"/>
                  <a:pt x="51" y="79"/>
                </a:cubicBezTo>
                <a:cubicBezTo>
                  <a:pt x="52" y="78"/>
                  <a:pt x="52" y="78"/>
                  <a:pt x="52" y="77"/>
                </a:cubicBezTo>
                <a:cubicBezTo>
                  <a:pt x="52" y="78"/>
                  <a:pt x="52" y="78"/>
                  <a:pt x="53" y="78"/>
                </a:cubicBezTo>
                <a:cubicBezTo>
                  <a:pt x="53" y="78"/>
                  <a:pt x="52" y="78"/>
                  <a:pt x="52" y="79"/>
                </a:cubicBezTo>
                <a:close/>
                <a:moveTo>
                  <a:pt x="55" y="77"/>
                </a:moveTo>
                <a:cubicBezTo>
                  <a:pt x="56" y="77"/>
                  <a:pt x="56" y="77"/>
                  <a:pt x="56" y="77"/>
                </a:cubicBezTo>
                <a:cubicBezTo>
                  <a:pt x="56" y="77"/>
                  <a:pt x="56" y="78"/>
                  <a:pt x="55" y="77"/>
                </a:cubicBezTo>
                <a:close/>
                <a:moveTo>
                  <a:pt x="57" y="88"/>
                </a:moveTo>
                <a:cubicBezTo>
                  <a:pt x="58" y="87"/>
                  <a:pt x="58" y="87"/>
                  <a:pt x="58" y="88"/>
                </a:cubicBezTo>
                <a:cubicBezTo>
                  <a:pt x="58" y="88"/>
                  <a:pt x="58" y="88"/>
                  <a:pt x="57" y="88"/>
                </a:cubicBezTo>
                <a:close/>
                <a:moveTo>
                  <a:pt x="59" y="76"/>
                </a:moveTo>
                <a:cubicBezTo>
                  <a:pt x="59" y="76"/>
                  <a:pt x="59" y="76"/>
                  <a:pt x="59" y="76"/>
                </a:cubicBezTo>
                <a:cubicBezTo>
                  <a:pt x="59" y="76"/>
                  <a:pt x="60" y="77"/>
                  <a:pt x="59" y="76"/>
                </a:cubicBezTo>
                <a:close/>
                <a:moveTo>
                  <a:pt x="60" y="76"/>
                </a:moveTo>
                <a:cubicBezTo>
                  <a:pt x="60" y="76"/>
                  <a:pt x="60" y="76"/>
                  <a:pt x="59" y="76"/>
                </a:cubicBezTo>
                <a:cubicBezTo>
                  <a:pt x="59" y="76"/>
                  <a:pt x="60" y="76"/>
                  <a:pt x="60" y="76"/>
                </a:cubicBezTo>
                <a:close/>
                <a:moveTo>
                  <a:pt x="60" y="79"/>
                </a:moveTo>
                <a:cubicBezTo>
                  <a:pt x="60" y="79"/>
                  <a:pt x="60" y="79"/>
                  <a:pt x="60" y="78"/>
                </a:cubicBezTo>
                <a:cubicBezTo>
                  <a:pt x="60" y="79"/>
                  <a:pt x="61" y="78"/>
                  <a:pt x="61" y="78"/>
                </a:cubicBezTo>
                <a:cubicBezTo>
                  <a:pt x="61" y="79"/>
                  <a:pt x="61" y="79"/>
                  <a:pt x="60" y="79"/>
                </a:cubicBezTo>
                <a:cubicBezTo>
                  <a:pt x="60" y="79"/>
                  <a:pt x="60" y="79"/>
                  <a:pt x="60" y="79"/>
                </a:cubicBezTo>
                <a:close/>
                <a:moveTo>
                  <a:pt x="61" y="81"/>
                </a:moveTo>
                <a:cubicBezTo>
                  <a:pt x="61" y="81"/>
                  <a:pt x="61" y="81"/>
                  <a:pt x="60" y="81"/>
                </a:cubicBezTo>
                <a:cubicBezTo>
                  <a:pt x="60" y="80"/>
                  <a:pt x="61" y="80"/>
                  <a:pt x="61" y="81"/>
                </a:cubicBezTo>
                <a:close/>
                <a:moveTo>
                  <a:pt x="61" y="88"/>
                </a:moveTo>
                <a:cubicBezTo>
                  <a:pt x="61" y="88"/>
                  <a:pt x="61" y="88"/>
                  <a:pt x="60" y="88"/>
                </a:cubicBezTo>
                <a:cubicBezTo>
                  <a:pt x="60" y="88"/>
                  <a:pt x="60" y="88"/>
                  <a:pt x="60" y="88"/>
                </a:cubicBezTo>
                <a:cubicBezTo>
                  <a:pt x="60" y="88"/>
                  <a:pt x="60" y="88"/>
                  <a:pt x="60" y="88"/>
                </a:cubicBezTo>
                <a:cubicBezTo>
                  <a:pt x="60" y="87"/>
                  <a:pt x="61" y="87"/>
                  <a:pt x="62" y="88"/>
                </a:cubicBezTo>
                <a:cubicBezTo>
                  <a:pt x="61" y="87"/>
                  <a:pt x="61" y="88"/>
                  <a:pt x="61" y="88"/>
                </a:cubicBezTo>
                <a:close/>
                <a:moveTo>
                  <a:pt x="63" y="89"/>
                </a:moveTo>
                <a:cubicBezTo>
                  <a:pt x="63" y="89"/>
                  <a:pt x="63" y="89"/>
                  <a:pt x="63" y="89"/>
                </a:cubicBezTo>
                <a:cubicBezTo>
                  <a:pt x="63" y="89"/>
                  <a:pt x="63" y="89"/>
                  <a:pt x="63" y="89"/>
                </a:cubicBezTo>
                <a:cubicBezTo>
                  <a:pt x="63" y="89"/>
                  <a:pt x="63" y="89"/>
                  <a:pt x="63" y="89"/>
                </a:cubicBezTo>
                <a:close/>
                <a:moveTo>
                  <a:pt x="63" y="88"/>
                </a:moveTo>
                <a:cubicBezTo>
                  <a:pt x="63" y="88"/>
                  <a:pt x="63" y="88"/>
                  <a:pt x="63" y="88"/>
                </a:cubicBezTo>
                <a:cubicBezTo>
                  <a:pt x="63" y="88"/>
                  <a:pt x="63" y="88"/>
                  <a:pt x="63" y="88"/>
                </a:cubicBezTo>
                <a:cubicBezTo>
                  <a:pt x="63" y="88"/>
                  <a:pt x="63" y="88"/>
                  <a:pt x="63" y="88"/>
                </a:cubicBezTo>
                <a:close/>
                <a:moveTo>
                  <a:pt x="64" y="79"/>
                </a:moveTo>
                <a:cubicBezTo>
                  <a:pt x="63" y="78"/>
                  <a:pt x="63" y="78"/>
                  <a:pt x="63" y="79"/>
                </a:cubicBezTo>
                <a:cubicBezTo>
                  <a:pt x="63" y="79"/>
                  <a:pt x="62" y="78"/>
                  <a:pt x="62" y="78"/>
                </a:cubicBezTo>
                <a:cubicBezTo>
                  <a:pt x="62" y="78"/>
                  <a:pt x="63" y="78"/>
                  <a:pt x="63" y="77"/>
                </a:cubicBezTo>
                <a:cubicBezTo>
                  <a:pt x="63" y="78"/>
                  <a:pt x="64" y="78"/>
                  <a:pt x="64" y="78"/>
                </a:cubicBezTo>
                <a:cubicBezTo>
                  <a:pt x="64" y="78"/>
                  <a:pt x="64" y="78"/>
                  <a:pt x="64" y="79"/>
                </a:cubicBezTo>
                <a:close/>
                <a:moveTo>
                  <a:pt x="65" y="76"/>
                </a:moveTo>
                <a:cubicBezTo>
                  <a:pt x="65" y="76"/>
                  <a:pt x="65" y="76"/>
                  <a:pt x="65" y="76"/>
                </a:cubicBezTo>
                <a:cubicBezTo>
                  <a:pt x="65" y="77"/>
                  <a:pt x="64" y="76"/>
                  <a:pt x="65" y="76"/>
                </a:cubicBezTo>
                <a:close/>
                <a:moveTo>
                  <a:pt x="66" y="76"/>
                </a:moveTo>
                <a:cubicBezTo>
                  <a:pt x="66" y="75"/>
                  <a:pt x="66" y="75"/>
                  <a:pt x="67" y="75"/>
                </a:cubicBezTo>
                <a:cubicBezTo>
                  <a:pt x="66" y="75"/>
                  <a:pt x="66" y="76"/>
                  <a:pt x="66" y="76"/>
                </a:cubicBezTo>
                <a:close/>
                <a:moveTo>
                  <a:pt x="72" y="73"/>
                </a:moveTo>
                <a:cubicBezTo>
                  <a:pt x="72" y="73"/>
                  <a:pt x="72" y="73"/>
                  <a:pt x="72" y="73"/>
                </a:cubicBezTo>
                <a:cubicBezTo>
                  <a:pt x="72" y="73"/>
                  <a:pt x="72" y="73"/>
                  <a:pt x="72" y="73"/>
                </a:cubicBezTo>
                <a:cubicBezTo>
                  <a:pt x="72" y="73"/>
                  <a:pt x="72" y="73"/>
                  <a:pt x="72" y="73"/>
                </a:cubicBezTo>
                <a:cubicBezTo>
                  <a:pt x="72" y="74"/>
                  <a:pt x="71" y="74"/>
                  <a:pt x="71" y="73"/>
                </a:cubicBezTo>
                <a:cubicBezTo>
                  <a:pt x="71" y="73"/>
                  <a:pt x="71" y="73"/>
                  <a:pt x="71" y="73"/>
                </a:cubicBezTo>
                <a:cubicBezTo>
                  <a:pt x="71" y="73"/>
                  <a:pt x="71" y="73"/>
                  <a:pt x="71" y="73"/>
                </a:cubicBezTo>
                <a:cubicBezTo>
                  <a:pt x="71" y="73"/>
                  <a:pt x="71" y="73"/>
                  <a:pt x="72" y="73"/>
                </a:cubicBezTo>
                <a:close/>
                <a:moveTo>
                  <a:pt x="71" y="75"/>
                </a:moveTo>
                <a:cubicBezTo>
                  <a:pt x="71" y="76"/>
                  <a:pt x="70" y="76"/>
                  <a:pt x="69" y="76"/>
                </a:cubicBezTo>
                <a:cubicBezTo>
                  <a:pt x="69" y="75"/>
                  <a:pt x="70" y="75"/>
                  <a:pt x="71" y="75"/>
                </a:cubicBezTo>
                <a:close/>
                <a:moveTo>
                  <a:pt x="69" y="74"/>
                </a:moveTo>
                <a:cubicBezTo>
                  <a:pt x="68" y="74"/>
                  <a:pt x="68" y="74"/>
                  <a:pt x="68" y="74"/>
                </a:cubicBezTo>
                <a:cubicBezTo>
                  <a:pt x="69" y="73"/>
                  <a:pt x="69" y="74"/>
                  <a:pt x="70" y="74"/>
                </a:cubicBezTo>
                <a:cubicBezTo>
                  <a:pt x="70" y="74"/>
                  <a:pt x="70" y="74"/>
                  <a:pt x="70" y="75"/>
                </a:cubicBezTo>
                <a:cubicBezTo>
                  <a:pt x="69" y="75"/>
                  <a:pt x="69" y="74"/>
                  <a:pt x="69" y="74"/>
                </a:cubicBezTo>
                <a:cubicBezTo>
                  <a:pt x="69" y="75"/>
                  <a:pt x="69" y="75"/>
                  <a:pt x="69" y="75"/>
                </a:cubicBezTo>
                <a:cubicBezTo>
                  <a:pt x="68" y="76"/>
                  <a:pt x="68" y="75"/>
                  <a:pt x="68" y="75"/>
                </a:cubicBezTo>
                <a:cubicBezTo>
                  <a:pt x="68" y="74"/>
                  <a:pt x="68" y="74"/>
                  <a:pt x="69" y="74"/>
                </a:cubicBezTo>
                <a:close/>
                <a:moveTo>
                  <a:pt x="68" y="75"/>
                </a:moveTo>
                <a:cubicBezTo>
                  <a:pt x="68" y="76"/>
                  <a:pt x="68" y="76"/>
                  <a:pt x="68" y="76"/>
                </a:cubicBezTo>
                <a:cubicBezTo>
                  <a:pt x="67" y="75"/>
                  <a:pt x="68" y="75"/>
                  <a:pt x="68" y="75"/>
                </a:cubicBezTo>
                <a:close/>
                <a:moveTo>
                  <a:pt x="70" y="77"/>
                </a:moveTo>
                <a:cubicBezTo>
                  <a:pt x="70" y="77"/>
                  <a:pt x="69" y="77"/>
                  <a:pt x="69" y="77"/>
                </a:cubicBezTo>
                <a:cubicBezTo>
                  <a:pt x="69" y="78"/>
                  <a:pt x="68" y="78"/>
                  <a:pt x="68" y="77"/>
                </a:cubicBezTo>
                <a:cubicBezTo>
                  <a:pt x="69" y="77"/>
                  <a:pt x="69" y="76"/>
                  <a:pt x="69" y="77"/>
                </a:cubicBezTo>
                <a:cubicBezTo>
                  <a:pt x="69" y="76"/>
                  <a:pt x="70" y="76"/>
                  <a:pt x="70" y="77"/>
                </a:cubicBezTo>
                <a:cubicBezTo>
                  <a:pt x="70" y="77"/>
                  <a:pt x="70" y="77"/>
                  <a:pt x="70" y="77"/>
                </a:cubicBezTo>
                <a:close/>
                <a:moveTo>
                  <a:pt x="70" y="86"/>
                </a:moveTo>
                <a:cubicBezTo>
                  <a:pt x="70" y="86"/>
                  <a:pt x="70" y="86"/>
                  <a:pt x="70" y="86"/>
                </a:cubicBezTo>
                <a:cubicBezTo>
                  <a:pt x="70" y="86"/>
                  <a:pt x="70" y="86"/>
                  <a:pt x="70" y="86"/>
                </a:cubicBezTo>
                <a:cubicBezTo>
                  <a:pt x="70" y="85"/>
                  <a:pt x="70" y="85"/>
                  <a:pt x="70" y="85"/>
                </a:cubicBezTo>
                <a:cubicBezTo>
                  <a:pt x="71" y="85"/>
                  <a:pt x="71" y="85"/>
                  <a:pt x="71" y="85"/>
                </a:cubicBezTo>
                <a:cubicBezTo>
                  <a:pt x="71" y="86"/>
                  <a:pt x="71" y="86"/>
                  <a:pt x="70" y="86"/>
                </a:cubicBezTo>
                <a:close/>
                <a:moveTo>
                  <a:pt x="71" y="75"/>
                </a:moveTo>
                <a:cubicBezTo>
                  <a:pt x="72" y="75"/>
                  <a:pt x="71" y="74"/>
                  <a:pt x="72" y="74"/>
                </a:cubicBezTo>
                <a:cubicBezTo>
                  <a:pt x="72" y="75"/>
                  <a:pt x="72" y="75"/>
                  <a:pt x="72" y="75"/>
                </a:cubicBezTo>
                <a:cubicBezTo>
                  <a:pt x="71" y="75"/>
                  <a:pt x="71" y="75"/>
                  <a:pt x="71" y="75"/>
                </a:cubicBezTo>
                <a:close/>
                <a:moveTo>
                  <a:pt x="72" y="86"/>
                </a:moveTo>
                <a:cubicBezTo>
                  <a:pt x="72" y="86"/>
                  <a:pt x="72" y="86"/>
                  <a:pt x="72" y="86"/>
                </a:cubicBezTo>
                <a:cubicBezTo>
                  <a:pt x="72" y="85"/>
                  <a:pt x="72" y="85"/>
                  <a:pt x="72" y="85"/>
                </a:cubicBezTo>
                <a:cubicBezTo>
                  <a:pt x="72" y="85"/>
                  <a:pt x="72" y="85"/>
                  <a:pt x="72" y="85"/>
                </a:cubicBezTo>
                <a:cubicBezTo>
                  <a:pt x="72" y="85"/>
                  <a:pt x="72" y="85"/>
                  <a:pt x="72" y="85"/>
                </a:cubicBezTo>
                <a:cubicBezTo>
                  <a:pt x="72" y="85"/>
                  <a:pt x="72" y="85"/>
                  <a:pt x="72" y="85"/>
                </a:cubicBezTo>
                <a:cubicBezTo>
                  <a:pt x="72" y="85"/>
                  <a:pt x="72" y="85"/>
                  <a:pt x="72" y="86"/>
                </a:cubicBezTo>
                <a:cubicBezTo>
                  <a:pt x="72" y="86"/>
                  <a:pt x="72" y="86"/>
                  <a:pt x="72" y="86"/>
                </a:cubicBezTo>
                <a:close/>
                <a:moveTo>
                  <a:pt x="73" y="86"/>
                </a:moveTo>
                <a:cubicBezTo>
                  <a:pt x="73" y="86"/>
                  <a:pt x="73" y="86"/>
                  <a:pt x="73" y="86"/>
                </a:cubicBezTo>
                <a:cubicBezTo>
                  <a:pt x="72" y="86"/>
                  <a:pt x="72" y="86"/>
                  <a:pt x="72" y="86"/>
                </a:cubicBezTo>
                <a:cubicBezTo>
                  <a:pt x="72" y="86"/>
                  <a:pt x="72" y="86"/>
                  <a:pt x="73" y="86"/>
                </a:cubicBezTo>
                <a:cubicBezTo>
                  <a:pt x="73" y="86"/>
                  <a:pt x="73" y="86"/>
                  <a:pt x="73" y="86"/>
                </a:cubicBezTo>
                <a:close/>
                <a:moveTo>
                  <a:pt x="72" y="76"/>
                </a:moveTo>
                <a:cubicBezTo>
                  <a:pt x="73" y="75"/>
                  <a:pt x="74" y="76"/>
                  <a:pt x="74" y="77"/>
                </a:cubicBezTo>
                <a:cubicBezTo>
                  <a:pt x="73" y="77"/>
                  <a:pt x="73" y="76"/>
                  <a:pt x="72" y="76"/>
                </a:cubicBezTo>
                <a:close/>
                <a:moveTo>
                  <a:pt x="78" y="72"/>
                </a:moveTo>
                <a:cubicBezTo>
                  <a:pt x="78" y="73"/>
                  <a:pt x="77" y="72"/>
                  <a:pt x="77" y="72"/>
                </a:cubicBezTo>
                <a:cubicBezTo>
                  <a:pt x="77" y="72"/>
                  <a:pt x="78" y="72"/>
                  <a:pt x="78" y="72"/>
                </a:cubicBezTo>
                <a:close/>
                <a:moveTo>
                  <a:pt x="77" y="85"/>
                </a:moveTo>
                <a:cubicBezTo>
                  <a:pt x="77" y="85"/>
                  <a:pt x="77" y="85"/>
                  <a:pt x="77" y="85"/>
                </a:cubicBezTo>
                <a:cubicBezTo>
                  <a:pt x="77" y="85"/>
                  <a:pt x="77" y="85"/>
                  <a:pt x="77" y="85"/>
                </a:cubicBezTo>
                <a:cubicBezTo>
                  <a:pt x="76" y="85"/>
                  <a:pt x="76" y="85"/>
                  <a:pt x="76" y="85"/>
                </a:cubicBezTo>
                <a:cubicBezTo>
                  <a:pt x="77" y="85"/>
                  <a:pt x="77" y="84"/>
                  <a:pt x="78" y="84"/>
                </a:cubicBezTo>
                <a:cubicBezTo>
                  <a:pt x="78" y="85"/>
                  <a:pt x="78" y="85"/>
                  <a:pt x="77" y="85"/>
                </a:cubicBezTo>
                <a:close/>
                <a:moveTo>
                  <a:pt x="78" y="73"/>
                </a:moveTo>
                <a:cubicBezTo>
                  <a:pt x="78" y="73"/>
                  <a:pt x="78" y="73"/>
                  <a:pt x="78" y="73"/>
                </a:cubicBezTo>
                <a:cubicBezTo>
                  <a:pt x="78" y="73"/>
                  <a:pt x="78" y="73"/>
                  <a:pt x="78" y="73"/>
                </a:cubicBezTo>
                <a:cubicBezTo>
                  <a:pt x="78" y="73"/>
                  <a:pt x="78" y="73"/>
                  <a:pt x="78" y="73"/>
                </a:cubicBezTo>
                <a:cubicBezTo>
                  <a:pt x="77" y="74"/>
                  <a:pt x="77" y="74"/>
                  <a:pt x="77" y="74"/>
                </a:cubicBezTo>
                <a:cubicBezTo>
                  <a:pt x="77" y="74"/>
                  <a:pt x="76" y="74"/>
                  <a:pt x="76" y="74"/>
                </a:cubicBezTo>
                <a:cubicBezTo>
                  <a:pt x="76" y="74"/>
                  <a:pt x="77" y="73"/>
                  <a:pt x="77" y="73"/>
                </a:cubicBezTo>
                <a:cubicBezTo>
                  <a:pt x="77" y="73"/>
                  <a:pt x="77" y="73"/>
                  <a:pt x="77" y="73"/>
                </a:cubicBezTo>
                <a:cubicBezTo>
                  <a:pt x="77" y="73"/>
                  <a:pt x="77" y="73"/>
                  <a:pt x="77" y="73"/>
                </a:cubicBezTo>
                <a:cubicBezTo>
                  <a:pt x="77" y="73"/>
                  <a:pt x="78" y="73"/>
                  <a:pt x="78" y="73"/>
                </a:cubicBezTo>
                <a:cubicBezTo>
                  <a:pt x="78" y="73"/>
                  <a:pt x="78" y="73"/>
                  <a:pt x="78" y="73"/>
                </a:cubicBezTo>
                <a:cubicBezTo>
                  <a:pt x="78" y="73"/>
                  <a:pt x="78" y="73"/>
                  <a:pt x="78" y="73"/>
                </a:cubicBezTo>
                <a:close/>
                <a:moveTo>
                  <a:pt x="80" y="71"/>
                </a:moveTo>
                <a:cubicBezTo>
                  <a:pt x="80" y="71"/>
                  <a:pt x="80" y="71"/>
                  <a:pt x="80" y="71"/>
                </a:cubicBezTo>
                <a:cubicBezTo>
                  <a:pt x="80" y="71"/>
                  <a:pt x="80" y="71"/>
                  <a:pt x="81" y="71"/>
                </a:cubicBezTo>
                <a:cubicBezTo>
                  <a:pt x="80" y="71"/>
                  <a:pt x="80" y="71"/>
                  <a:pt x="80" y="71"/>
                </a:cubicBezTo>
                <a:close/>
                <a:moveTo>
                  <a:pt x="82" y="70"/>
                </a:moveTo>
                <a:cubicBezTo>
                  <a:pt x="82" y="70"/>
                  <a:pt x="82" y="70"/>
                  <a:pt x="82" y="70"/>
                </a:cubicBezTo>
                <a:cubicBezTo>
                  <a:pt x="82" y="70"/>
                  <a:pt x="82" y="70"/>
                  <a:pt x="82" y="70"/>
                </a:cubicBezTo>
                <a:cubicBezTo>
                  <a:pt x="82" y="70"/>
                  <a:pt x="82" y="70"/>
                  <a:pt x="82" y="70"/>
                </a:cubicBezTo>
                <a:close/>
                <a:moveTo>
                  <a:pt x="78" y="65"/>
                </a:moveTo>
                <a:cubicBezTo>
                  <a:pt x="78" y="65"/>
                  <a:pt x="78" y="64"/>
                  <a:pt x="78" y="64"/>
                </a:cubicBezTo>
                <a:cubicBezTo>
                  <a:pt x="78" y="65"/>
                  <a:pt x="78" y="66"/>
                  <a:pt x="78" y="65"/>
                </a:cubicBezTo>
                <a:close/>
                <a:moveTo>
                  <a:pt x="78" y="65"/>
                </a:moveTo>
                <a:cubicBezTo>
                  <a:pt x="79" y="64"/>
                  <a:pt x="79" y="64"/>
                  <a:pt x="80" y="64"/>
                </a:cubicBezTo>
                <a:cubicBezTo>
                  <a:pt x="80" y="65"/>
                  <a:pt x="79" y="65"/>
                  <a:pt x="78" y="65"/>
                </a:cubicBezTo>
                <a:close/>
                <a:moveTo>
                  <a:pt x="80" y="64"/>
                </a:moveTo>
                <a:cubicBezTo>
                  <a:pt x="80" y="64"/>
                  <a:pt x="81" y="64"/>
                  <a:pt x="81" y="64"/>
                </a:cubicBezTo>
                <a:cubicBezTo>
                  <a:pt x="81" y="64"/>
                  <a:pt x="81" y="65"/>
                  <a:pt x="80" y="64"/>
                </a:cubicBezTo>
                <a:close/>
                <a:moveTo>
                  <a:pt x="81" y="69"/>
                </a:moveTo>
                <a:cubicBezTo>
                  <a:pt x="81" y="68"/>
                  <a:pt x="81" y="69"/>
                  <a:pt x="82" y="69"/>
                </a:cubicBezTo>
                <a:cubicBezTo>
                  <a:pt x="81" y="69"/>
                  <a:pt x="81" y="69"/>
                  <a:pt x="81" y="69"/>
                </a:cubicBezTo>
                <a:close/>
                <a:moveTo>
                  <a:pt x="82" y="70"/>
                </a:moveTo>
                <a:cubicBezTo>
                  <a:pt x="82" y="70"/>
                  <a:pt x="81" y="70"/>
                  <a:pt x="81" y="70"/>
                </a:cubicBezTo>
                <a:cubicBezTo>
                  <a:pt x="81" y="70"/>
                  <a:pt x="81" y="70"/>
                  <a:pt x="82" y="70"/>
                </a:cubicBezTo>
                <a:cubicBezTo>
                  <a:pt x="82" y="70"/>
                  <a:pt x="82" y="70"/>
                  <a:pt x="82" y="70"/>
                </a:cubicBezTo>
                <a:close/>
                <a:moveTo>
                  <a:pt x="82" y="72"/>
                </a:moveTo>
                <a:cubicBezTo>
                  <a:pt x="82" y="72"/>
                  <a:pt x="81" y="72"/>
                  <a:pt x="81" y="71"/>
                </a:cubicBezTo>
                <a:cubicBezTo>
                  <a:pt x="81" y="71"/>
                  <a:pt x="82" y="71"/>
                  <a:pt x="82" y="71"/>
                </a:cubicBezTo>
                <a:cubicBezTo>
                  <a:pt x="82" y="72"/>
                  <a:pt x="82" y="72"/>
                  <a:pt x="82" y="72"/>
                </a:cubicBezTo>
                <a:cubicBezTo>
                  <a:pt x="82" y="72"/>
                  <a:pt x="82" y="71"/>
                  <a:pt x="82" y="71"/>
                </a:cubicBezTo>
                <a:cubicBezTo>
                  <a:pt x="82" y="71"/>
                  <a:pt x="82" y="71"/>
                  <a:pt x="83" y="71"/>
                </a:cubicBezTo>
                <a:cubicBezTo>
                  <a:pt x="82" y="71"/>
                  <a:pt x="82" y="71"/>
                  <a:pt x="82" y="72"/>
                </a:cubicBezTo>
                <a:close/>
                <a:moveTo>
                  <a:pt x="84" y="69"/>
                </a:moveTo>
                <a:cubicBezTo>
                  <a:pt x="84" y="69"/>
                  <a:pt x="84" y="69"/>
                  <a:pt x="84" y="69"/>
                </a:cubicBezTo>
                <a:cubicBezTo>
                  <a:pt x="84" y="69"/>
                  <a:pt x="84" y="69"/>
                  <a:pt x="84" y="69"/>
                </a:cubicBezTo>
                <a:cubicBezTo>
                  <a:pt x="84" y="69"/>
                  <a:pt x="84" y="69"/>
                  <a:pt x="84" y="69"/>
                </a:cubicBezTo>
                <a:cubicBezTo>
                  <a:pt x="84" y="69"/>
                  <a:pt x="84" y="69"/>
                  <a:pt x="84" y="69"/>
                </a:cubicBezTo>
                <a:close/>
                <a:moveTo>
                  <a:pt x="84" y="68"/>
                </a:moveTo>
                <a:cubicBezTo>
                  <a:pt x="84" y="68"/>
                  <a:pt x="84" y="68"/>
                  <a:pt x="83" y="68"/>
                </a:cubicBezTo>
                <a:cubicBezTo>
                  <a:pt x="83" y="67"/>
                  <a:pt x="84" y="68"/>
                  <a:pt x="84" y="68"/>
                </a:cubicBezTo>
                <a:close/>
                <a:moveTo>
                  <a:pt x="87" y="70"/>
                </a:moveTo>
                <a:cubicBezTo>
                  <a:pt x="87" y="70"/>
                  <a:pt x="87" y="70"/>
                  <a:pt x="87" y="71"/>
                </a:cubicBezTo>
                <a:cubicBezTo>
                  <a:pt x="87" y="71"/>
                  <a:pt x="87" y="71"/>
                  <a:pt x="87" y="71"/>
                </a:cubicBezTo>
                <a:cubicBezTo>
                  <a:pt x="87" y="70"/>
                  <a:pt x="87" y="70"/>
                  <a:pt x="87" y="70"/>
                </a:cubicBezTo>
                <a:close/>
                <a:moveTo>
                  <a:pt x="87" y="68"/>
                </a:moveTo>
                <a:cubicBezTo>
                  <a:pt x="87" y="68"/>
                  <a:pt x="87" y="68"/>
                  <a:pt x="87" y="68"/>
                </a:cubicBezTo>
                <a:cubicBezTo>
                  <a:pt x="87" y="68"/>
                  <a:pt x="87" y="68"/>
                  <a:pt x="87" y="68"/>
                </a:cubicBezTo>
                <a:close/>
                <a:moveTo>
                  <a:pt x="87" y="69"/>
                </a:moveTo>
                <a:cubicBezTo>
                  <a:pt x="87" y="69"/>
                  <a:pt x="87" y="69"/>
                  <a:pt x="87" y="69"/>
                </a:cubicBezTo>
                <a:cubicBezTo>
                  <a:pt x="87" y="69"/>
                  <a:pt x="87" y="69"/>
                  <a:pt x="87" y="69"/>
                </a:cubicBezTo>
                <a:cubicBezTo>
                  <a:pt x="87" y="69"/>
                  <a:pt x="87" y="69"/>
                  <a:pt x="87" y="69"/>
                </a:cubicBezTo>
                <a:close/>
                <a:moveTo>
                  <a:pt x="86" y="64"/>
                </a:moveTo>
                <a:cubicBezTo>
                  <a:pt x="85" y="64"/>
                  <a:pt x="85" y="64"/>
                  <a:pt x="85" y="64"/>
                </a:cubicBezTo>
                <a:cubicBezTo>
                  <a:pt x="85" y="64"/>
                  <a:pt x="85" y="63"/>
                  <a:pt x="86" y="64"/>
                </a:cubicBezTo>
                <a:close/>
                <a:moveTo>
                  <a:pt x="85" y="69"/>
                </a:moveTo>
                <a:cubicBezTo>
                  <a:pt x="85" y="69"/>
                  <a:pt x="85" y="69"/>
                  <a:pt x="85" y="69"/>
                </a:cubicBezTo>
                <a:cubicBezTo>
                  <a:pt x="85" y="69"/>
                  <a:pt x="85" y="69"/>
                  <a:pt x="85" y="69"/>
                </a:cubicBezTo>
                <a:cubicBezTo>
                  <a:pt x="85" y="69"/>
                  <a:pt x="85" y="69"/>
                  <a:pt x="85" y="69"/>
                </a:cubicBezTo>
                <a:close/>
                <a:moveTo>
                  <a:pt x="85" y="70"/>
                </a:moveTo>
                <a:cubicBezTo>
                  <a:pt x="85" y="70"/>
                  <a:pt x="85" y="70"/>
                  <a:pt x="85" y="70"/>
                </a:cubicBezTo>
                <a:cubicBezTo>
                  <a:pt x="85" y="70"/>
                  <a:pt x="85" y="70"/>
                  <a:pt x="85" y="70"/>
                </a:cubicBezTo>
                <a:cubicBezTo>
                  <a:pt x="85" y="70"/>
                  <a:pt x="85" y="70"/>
                  <a:pt x="85" y="70"/>
                </a:cubicBezTo>
                <a:close/>
                <a:moveTo>
                  <a:pt x="85" y="71"/>
                </a:moveTo>
                <a:cubicBezTo>
                  <a:pt x="85" y="71"/>
                  <a:pt x="84" y="71"/>
                  <a:pt x="84" y="71"/>
                </a:cubicBezTo>
                <a:cubicBezTo>
                  <a:pt x="84" y="71"/>
                  <a:pt x="84" y="71"/>
                  <a:pt x="84" y="71"/>
                </a:cubicBezTo>
                <a:cubicBezTo>
                  <a:pt x="84" y="70"/>
                  <a:pt x="85" y="70"/>
                  <a:pt x="85" y="70"/>
                </a:cubicBezTo>
                <a:cubicBezTo>
                  <a:pt x="85" y="70"/>
                  <a:pt x="85" y="71"/>
                  <a:pt x="85" y="71"/>
                </a:cubicBezTo>
                <a:cubicBezTo>
                  <a:pt x="85" y="71"/>
                  <a:pt x="85" y="71"/>
                  <a:pt x="85" y="71"/>
                </a:cubicBezTo>
                <a:cubicBezTo>
                  <a:pt x="85" y="71"/>
                  <a:pt x="85" y="71"/>
                  <a:pt x="85" y="71"/>
                </a:cubicBezTo>
                <a:close/>
                <a:moveTo>
                  <a:pt x="85" y="84"/>
                </a:moveTo>
                <a:cubicBezTo>
                  <a:pt x="85" y="84"/>
                  <a:pt x="85" y="84"/>
                  <a:pt x="85" y="84"/>
                </a:cubicBezTo>
                <a:cubicBezTo>
                  <a:pt x="85" y="84"/>
                  <a:pt x="85" y="84"/>
                  <a:pt x="85" y="84"/>
                </a:cubicBezTo>
                <a:cubicBezTo>
                  <a:pt x="85" y="84"/>
                  <a:pt x="85" y="83"/>
                  <a:pt x="85" y="83"/>
                </a:cubicBezTo>
                <a:cubicBezTo>
                  <a:pt x="86" y="83"/>
                  <a:pt x="85" y="83"/>
                  <a:pt x="85" y="84"/>
                </a:cubicBezTo>
                <a:close/>
                <a:moveTo>
                  <a:pt x="85" y="68"/>
                </a:moveTo>
                <a:cubicBezTo>
                  <a:pt x="85" y="68"/>
                  <a:pt x="86" y="68"/>
                  <a:pt x="86" y="68"/>
                </a:cubicBezTo>
                <a:cubicBezTo>
                  <a:pt x="86" y="68"/>
                  <a:pt x="85" y="69"/>
                  <a:pt x="85" y="68"/>
                </a:cubicBezTo>
                <a:close/>
                <a:moveTo>
                  <a:pt x="86" y="71"/>
                </a:moveTo>
                <a:cubicBezTo>
                  <a:pt x="86" y="71"/>
                  <a:pt x="86" y="71"/>
                  <a:pt x="86" y="71"/>
                </a:cubicBezTo>
                <a:cubicBezTo>
                  <a:pt x="86" y="71"/>
                  <a:pt x="86" y="71"/>
                  <a:pt x="86" y="71"/>
                </a:cubicBezTo>
                <a:cubicBezTo>
                  <a:pt x="86" y="71"/>
                  <a:pt x="86" y="71"/>
                  <a:pt x="86" y="71"/>
                </a:cubicBezTo>
                <a:close/>
                <a:moveTo>
                  <a:pt x="86" y="71"/>
                </a:moveTo>
                <a:cubicBezTo>
                  <a:pt x="86" y="71"/>
                  <a:pt x="86" y="71"/>
                  <a:pt x="86" y="71"/>
                </a:cubicBezTo>
                <a:cubicBezTo>
                  <a:pt x="86" y="70"/>
                  <a:pt x="86" y="70"/>
                  <a:pt x="86" y="70"/>
                </a:cubicBezTo>
                <a:cubicBezTo>
                  <a:pt x="86" y="70"/>
                  <a:pt x="86" y="70"/>
                  <a:pt x="86" y="70"/>
                </a:cubicBezTo>
                <a:cubicBezTo>
                  <a:pt x="87" y="70"/>
                  <a:pt x="86" y="70"/>
                  <a:pt x="86" y="71"/>
                </a:cubicBezTo>
                <a:close/>
                <a:moveTo>
                  <a:pt x="87" y="84"/>
                </a:moveTo>
                <a:cubicBezTo>
                  <a:pt x="87" y="83"/>
                  <a:pt x="87" y="83"/>
                  <a:pt x="87" y="83"/>
                </a:cubicBezTo>
                <a:cubicBezTo>
                  <a:pt x="87" y="83"/>
                  <a:pt x="87" y="83"/>
                  <a:pt x="87" y="83"/>
                </a:cubicBezTo>
                <a:cubicBezTo>
                  <a:pt x="87" y="83"/>
                  <a:pt x="87" y="83"/>
                  <a:pt x="87" y="84"/>
                </a:cubicBezTo>
                <a:close/>
                <a:moveTo>
                  <a:pt x="87" y="83"/>
                </a:moveTo>
                <a:cubicBezTo>
                  <a:pt x="87" y="83"/>
                  <a:pt x="87" y="83"/>
                  <a:pt x="87" y="83"/>
                </a:cubicBezTo>
                <a:cubicBezTo>
                  <a:pt x="87" y="83"/>
                  <a:pt x="87" y="83"/>
                  <a:pt x="88" y="83"/>
                </a:cubicBezTo>
                <a:cubicBezTo>
                  <a:pt x="87" y="83"/>
                  <a:pt x="87" y="83"/>
                  <a:pt x="87" y="83"/>
                </a:cubicBezTo>
                <a:close/>
                <a:moveTo>
                  <a:pt x="88" y="59"/>
                </a:moveTo>
                <a:cubicBezTo>
                  <a:pt x="87" y="59"/>
                  <a:pt x="87" y="59"/>
                  <a:pt x="87" y="59"/>
                </a:cubicBezTo>
                <a:cubicBezTo>
                  <a:pt x="88" y="59"/>
                  <a:pt x="88" y="58"/>
                  <a:pt x="88" y="58"/>
                </a:cubicBezTo>
                <a:cubicBezTo>
                  <a:pt x="89" y="58"/>
                  <a:pt x="88" y="58"/>
                  <a:pt x="88" y="59"/>
                </a:cubicBezTo>
                <a:cubicBezTo>
                  <a:pt x="88" y="59"/>
                  <a:pt x="88" y="59"/>
                  <a:pt x="88" y="59"/>
                </a:cubicBezTo>
                <a:close/>
                <a:moveTo>
                  <a:pt x="88" y="67"/>
                </a:moveTo>
                <a:cubicBezTo>
                  <a:pt x="88" y="67"/>
                  <a:pt x="88" y="68"/>
                  <a:pt x="88" y="68"/>
                </a:cubicBezTo>
                <a:cubicBezTo>
                  <a:pt x="88" y="68"/>
                  <a:pt x="88" y="67"/>
                  <a:pt x="88" y="67"/>
                </a:cubicBezTo>
                <a:cubicBezTo>
                  <a:pt x="88" y="67"/>
                  <a:pt x="88" y="67"/>
                  <a:pt x="89" y="67"/>
                </a:cubicBezTo>
                <a:cubicBezTo>
                  <a:pt x="89" y="67"/>
                  <a:pt x="89" y="67"/>
                  <a:pt x="89" y="67"/>
                </a:cubicBezTo>
                <a:cubicBezTo>
                  <a:pt x="89" y="67"/>
                  <a:pt x="89" y="67"/>
                  <a:pt x="88" y="67"/>
                </a:cubicBezTo>
                <a:close/>
                <a:moveTo>
                  <a:pt x="89" y="73"/>
                </a:moveTo>
                <a:cubicBezTo>
                  <a:pt x="89" y="73"/>
                  <a:pt x="89" y="73"/>
                  <a:pt x="89" y="73"/>
                </a:cubicBezTo>
                <a:cubicBezTo>
                  <a:pt x="89" y="73"/>
                  <a:pt x="89" y="73"/>
                  <a:pt x="89" y="73"/>
                </a:cubicBezTo>
                <a:cubicBezTo>
                  <a:pt x="89" y="73"/>
                  <a:pt x="89" y="72"/>
                  <a:pt x="89" y="73"/>
                </a:cubicBezTo>
                <a:close/>
                <a:moveTo>
                  <a:pt x="89" y="68"/>
                </a:moveTo>
                <a:cubicBezTo>
                  <a:pt x="89" y="68"/>
                  <a:pt x="89" y="68"/>
                  <a:pt x="89" y="67"/>
                </a:cubicBezTo>
                <a:cubicBezTo>
                  <a:pt x="89" y="68"/>
                  <a:pt x="89" y="68"/>
                  <a:pt x="89" y="68"/>
                </a:cubicBezTo>
                <a:cubicBezTo>
                  <a:pt x="89" y="68"/>
                  <a:pt x="89" y="68"/>
                  <a:pt x="89" y="68"/>
                </a:cubicBezTo>
                <a:close/>
                <a:moveTo>
                  <a:pt x="89" y="67"/>
                </a:moveTo>
                <a:cubicBezTo>
                  <a:pt x="89" y="67"/>
                  <a:pt x="89" y="67"/>
                  <a:pt x="89" y="67"/>
                </a:cubicBezTo>
                <a:cubicBezTo>
                  <a:pt x="89" y="67"/>
                  <a:pt x="89" y="67"/>
                  <a:pt x="90" y="67"/>
                </a:cubicBezTo>
                <a:cubicBezTo>
                  <a:pt x="90" y="67"/>
                  <a:pt x="89" y="67"/>
                  <a:pt x="89" y="67"/>
                </a:cubicBezTo>
                <a:close/>
                <a:moveTo>
                  <a:pt x="89" y="58"/>
                </a:moveTo>
                <a:cubicBezTo>
                  <a:pt x="89" y="58"/>
                  <a:pt x="89" y="57"/>
                  <a:pt x="90" y="57"/>
                </a:cubicBezTo>
                <a:cubicBezTo>
                  <a:pt x="90" y="58"/>
                  <a:pt x="90" y="58"/>
                  <a:pt x="89" y="58"/>
                </a:cubicBezTo>
                <a:cubicBezTo>
                  <a:pt x="90" y="58"/>
                  <a:pt x="90" y="58"/>
                  <a:pt x="90" y="59"/>
                </a:cubicBezTo>
                <a:cubicBezTo>
                  <a:pt x="90" y="59"/>
                  <a:pt x="89" y="59"/>
                  <a:pt x="89" y="58"/>
                </a:cubicBezTo>
                <a:close/>
                <a:moveTo>
                  <a:pt x="90" y="68"/>
                </a:moveTo>
                <a:cubicBezTo>
                  <a:pt x="90" y="68"/>
                  <a:pt x="90" y="68"/>
                  <a:pt x="90" y="68"/>
                </a:cubicBezTo>
                <a:cubicBezTo>
                  <a:pt x="90" y="68"/>
                  <a:pt x="90" y="68"/>
                  <a:pt x="90" y="67"/>
                </a:cubicBezTo>
                <a:cubicBezTo>
                  <a:pt x="90" y="68"/>
                  <a:pt x="90" y="68"/>
                  <a:pt x="90" y="68"/>
                </a:cubicBezTo>
                <a:close/>
                <a:moveTo>
                  <a:pt x="90" y="67"/>
                </a:moveTo>
                <a:cubicBezTo>
                  <a:pt x="90" y="67"/>
                  <a:pt x="90" y="67"/>
                  <a:pt x="90" y="67"/>
                </a:cubicBezTo>
                <a:cubicBezTo>
                  <a:pt x="90" y="67"/>
                  <a:pt x="90" y="67"/>
                  <a:pt x="90" y="67"/>
                </a:cubicBezTo>
                <a:cubicBezTo>
                  <a:pt x="90" y="67"/>
                  <a:pt x="90" y="67"/>
                  <a:pt x="90" y="67"/>
                </a:cubicBezTo>
                <a:close/>
                <a:moveTo>
                  <a:pt x="90" y="67"/>
                </a:moveTo>
                <a:cubicBezTo>
                  <a:pt x="90" y="67"/>
                  <a:pt x="90" y="67"/>
                  <a:pt x="90" y="67"/>
                </a:cubicBezTo>
                <a:cubicBezTo>
                  <a:pt x="90" y="67"/>
                  <a:pt x="91" y="67"/>
                  <a:pt x="91" y="67"/>
                </a:cubicBezTo>
                <a:cubicBezTo>
                  <a:pt x="91" y="67"/>
                  <a:pt x="91" y="67"/>
                  <a:pt x="90" y="67"/>
                </a:cubicBezTo>
                <a:close/>
                <a:moveTo>
                  <a:pt x="90" y="58"/>
                </a:moveTo>
                <a:cubicBezTo>
                  <a:pt x="91" y="59"/>
                  <a:pt x="91" y="58"/>
                  <a:pt x="91" y="58"/>
                </a:cubicBezTo>
                <a:cubicBezTo>
                  <a:pt x="91" y="58"/>
                  <a:pt x="91" y="59"/>
                  <a:pt x="91" y="59"/>
                </a:cubicBezTo>
                <a:cubicBezTo>
                  <a:pt x="91" y="59"/>
                  <a:pt x="90" y="59"/>
                  <a:pt x="90" y="58"/>
                </a:cubicBezTo>
                <a:close/>
                <a:moveTo>
                  <a:pt x="91" y="60"/>
                </a:moveTo>
                <a:cubicBezTo>
                  <a:pt x="92" y="60"/>
                  <a:pt x="91" y="61"/>
                  <a:pt x="91" y="61"/>
                </a:cubicBezTo>
                <a:cubicBezTo>
                  <a:pt x="91" y="60"/>
                  <a:pt x="91" y="60"/>
                  <a:pt x="91" y="60"/>
                </a:cubicBezTo>
                <a:close/>
                <a:moveTo>
                  <a:pt x="91" y="67"/>
                </a:moveTo>
                <a:cubicBezTo>
                  <a:pt x="91" y="67"/>
                  <a:pt x="91" y="67"/>
                  <a:pt x="91" y="67"/>
                </a:cubicBezTo>
                <a:cubicBezTo>
                  <a:pt x="91" y="67"/>
                  <a:pt x="91" y="67"/>
                  <a:pt x="91" y="66"/>
                </a:cubicBezTo>
                <a:cubicBezTo>
                  <a:pt x="91" y="67"/>
                  <a:pt x="91" y="67"/>
                  <a:pt x="91" y="67"/>
                </a:cubicBezTo>
                <a:cubicBezTo>
                  <a:pt x="91" y="67"/>
                  <a:pt x="91" y="67"/>
                  <a:pt x="91" y="67"/>
                </a:cubicBezTo>
                <a:close/>
                <a:moveTo>
                  <a:pt x="91" y="68"/>
                </a:moveTo>
                <a:cubicBezTo>
                  <a:pt x="91" y="68"/>
                  <a:pt x="91" y="68"/>
                  <a:pt x="91" y="68"/>
                </a:cubicBezTo>
                <a:cubicBezTo>
                  <a:pt x="91" y="68"/>
                  <a:pt x="91" y="68"/>
                  <a:pt x="91" y="68"/>
                </a:cubicBezTo>
                <a:cubicBezTo>
                  <a:pt x="91" y="68"/>
                  <a:pt x="91" y="68"/>
                  <a:pt x="91" y="68"/>
                </a:cubicBezTo>
                <a:close/>
                <a:moveTo>
                  <a:pt x="91" y="67"/>
                </a:moveTo>
                <a:cubicBezTo>
                  <a:pt x="91" y="67"/>
                  <a:pt x="91" y="67"/>
                  <a:pt x="91" y="67"/>
                </a:cubicBezTo>
                <a:cubicBezTo>
                  <a:pt x="91" y="67"/>
                  <a:pt x="91" y="67"/>
                  <a:pt x="92" y="66"/>
                </a:cubicBezTo>
                <a:cubicBezTo>
                  <a:pt x="92" y="67"/>
                  <a:pt x="92" y="67"/>
                  <a:pt x="92" y="67"/>
                </a:cubicBezTo>
                <a:cubicBezTo>
                  <a:pt x="92" y="67"/>
                  <a:pt x="91" y="67"/>
                  <a:pt x="91" y="67"/>
                </a:cubicBezTo>
                <a:close/>
                <a:moveTo>
                  <a:pt x="93" y="67"/>
                </a:moveTo>
                <a:cubicBezTo>
                  <a:pt x="93" y="66"/>
                  <a:pt x="93" y="66"/>
                  <a:pt x="93" y="66"/>
                </a:cubicBezTo>
                <a:cubicBezTo>
                  <a:pt x="93" y="67"/>
                  <a:pt x="93" y="67"/>
                  <a:pt x="93" y="67"/>
                </a:cubicBezTo>
                <a:close/>
                <a:moveTo>
                  <a:pt x="92" y="58"/>
                </a:moveTo>
                <a:cubicBezTo>
                  <a:pt x="92" y="58"/>
                  <a:pt x="92" y="58"/>
                  <a:pt x="92" y="58"/>
                </a:cubicBezTo>
                <a:cubicBezTo>
                  <a:pt x="92" y="58"/>
                  <a:pt x="93" y="58"/>
                  <a:pt x="93" y="58"/>
                </a:cubicBezTo>
                <a:cubicBezTo>
                  <a:pt x="93" y="58"/>
                  <a:pt x="92" y="58"/>
                  <a:pt x="92" y="58"/>
                </a:cubicBezTo>
                <a:close/>
                <a:moveTo>
                  <a:pt x="39" y="102"/>
                </a:moveTo>
                <a:cubicBezTo>
                  <a:pt x="39" y="102"/>
                  <a:pt x="39" y="101"/>
                  <a:pt x="39" y="101"/>
                </a:cubicBezTo>
                <a:cubicBezTo>
                  <a:pt x="39" y="101"/>
                  <a:pt x="39" y="102"/>
                  <a:pt x="39" y="102"/>
                </a:cubicBezTo>
                <a:close/>
                <a:moveTo>
                  <a:pt x="40" y="102"/>
                </a:moveTo>
                <a:cubicBezTo>
                  <a:pt x="41" y="102"/>
                  <a:pt x="40" y="102"/>
                  <a:pt x="40" y="101"/>
                </a:cubicBezTo>
                <a:cubicBezTo>
                  <a:pt x="41" y="102"/>
                  <a:pt x="41" y="102"/>
                  <a:pt x="41" y="102"/>
                </a:cubicBezTo>
                <a:cubicBezTo>
                  <a:pt x="41" y="102"/>
                  <a:pt x="41" y="102"/>
                  <a:pt x="40" y="102"/>
                </a:cubicBezTo>
                <a:close/>
                <a:moveTo>
                  <a:pt x="19" y="120"/>
                </a:moveTo>
                <a:cubicBezTo>
                  <a:pt x="19" y="119"/>
                  <a:pt x="19" y="120"/>
                  <a:pt x="18" y="120"/>
                </a:cubicBezTo>
                <a:cubicBezTo>
                  <a:pt x="18" y="119"/>
                  <a:pt x="19" y="119"/>
                  <a:pt x="19" y="119"/>
                </a:cubicBezTo>
                <a:cubicBezTo>
                  <a:pt x="19" y="119"/>
                  <a:pt x="19" y="120"/>
                  <a:pt x="19" y="120"/>
                </a:cubicBezTo>
                <a:close/>
                <a:moveTo>
                  <a:pt x="33" y="118"/>
                </a:moveTo>
                <a:cubicBezTo>
                  <a:pt x="33" y="117"/>
                  <a:pt x="34" y="118"/>
                  <a:pt x="34" y="118"/>
                </a:cubicBezTo>
                <a:cubicBezTo>
                  <a:pt x="34" y="118"/>
                  <a:pt x="34" y="118"/>
                  <a:pt x="33" y="118"/>
                </a:cubicBezTo>
                <a:close/>
                <a:moveTo>
                  <a:pt x="43" y="110"/>
                </a:moveTo>
                <a:cubicBezTo>
                  <a:pt x="43" y="109"/>
                  <a:pt x="44" y="109"/>
                  <a:pt x="44" y="109"/>
                </a:cubicBezTo>
                <a:cubicBezTo>
                  <a:pt x="44" y="109"/>
                  <a:pt x="44" y="110"/>
                  <a:pt x="43" y="110"/>
                </a:cubicBezTo>
                <a:close/>
                <a:moveTo>
                  <a:pt x="49" y="99"/>
                </a:moveTo>
                <a:cubicBezTo>
                  <a:pt x="49" y="99"/>
                  <a:pt x="48" y="99"/>
                  <a:pt x="48" y="99"/>
                </a:cubicBezTo>
                <a:cubicBezTo>
                  <a:pt x="48" y="99"/>
                  <a:pt x="49" y="98"/>
                  <a:pt x="49" y="99"/>
                </a:cubicBezTo>
                <a:close/>
                <a:moveTo>
                  <a:pt x="41" y="104"/>
                </a:moveTo>
                <a:cubicBezTo>
                  <a:pt x="41" y="104"/>
                  <a:pt x="42" y="104"/>
                  <a:pt x="41" y="103"/>
                </a:cubicBezTo>
                <a:cubicBezTo>
                  <a:pt x="41" y="103"/>
                  <a:pt x="41" y="103"/>
                  <a:pt x="42" y="103"/>
                </a:cubicBezTo>
                <a:cubicBezTo>
                  <a:pt x="41" y="103"/>
                  <a:pt x="42" y="105"/>
                  <a:pt x="41" y="104"/>
                </a:cubicBezTo>
                <a:close/>
                <a:moveTo>
                  <a:pt x="45" y="104"/>
                </a:moveTo>
                <a:cubicBezTo>
                  <a:pt x="44" y="103"/>
                  <a:pt x="45" y="104"/>
                  <a:pt x="44" y="103"/>
                </a:cubicBezTo>
                <a:cubicBezTo>
                  <a:pt x="44" y="104"/>
                  <a:pt x="43" y="104"/>
                  <a:pt x="43" y="104"/>
                </a:cubicBezTo>
                <a:cubicBezTo>
                  <a:pt x="43" y="104"/>
                  <a:pt x="43" y="104"/>
                  <a:pt x="43" y="103"/>
                </a:cubicBezTo>
                <a:cubicBezTo>
                  <a:pt x="43" y="104"/>
                  <a:pt x="42" y="104"/>
                  <a:pt x="42" y="104"/>
                </a:cubicBezTo>
                <a:cubicBezTo>
                  <a:pt x="42" y="103"/>
                  <a:pt x="42" y="103"/>
                  <a:pt x="43" y="104"/>
                </a:cubicBezTo>
                <a:cubicBezTo>
                  <a:pt x="43" y="103"/>
                  <a:pt x="43" y="103"/>
                  <a:pt x="43" y="102"/>
                </a:cubicBezTo>
                <a:cubicBezTo>
                  <a:pt x="44" y="103"/>
                  <a:pt x="44" y="101"/>
                  <a:pt x="45" y="102"/>
                </a:cubicBezTo>
                <a:cubicBezTo>
                  <a:pt x="45" y="101"/>
                  <a:pt x="46" y="101"/>
                  <a:pt x="46" y="102"/>
                </a:cubicBezTo>
                <a:cubicBezTo>
                  <a:pt x="45" y="102"/>
                  <a:pt x="46" y="103"/>
                  <a:pt x="45" y="104"/>
                </a:cubicBezTo>
                <a:close/>
                <a:moveTo>
                  <a:pt x="48" y="117"/>
                </a:moveTo>
                <a:cubicBezTo>
                  <a:pt x="48" y="117"/>
                  <a:pt x="48" y="117"/>
                  <a:pt x="49" y="117"/>
                </a:cubicBezTo>
                <a:cubicBezTo>
                  <a:pt x="49" y="118"/>
                  <a:pt x="48" y="118"/>
                  <a:pt x="48" y="117"/>
                </a:cubicBezTo>
                <a:close/>
                <a:moveTo>
                  <a:pt x="50" y="102"/>
                </a:moveTo>
                <a:cubicBezTo>
                  <a:pt x="50" y="102"/>
                  <a:pt x="49" y="102"/>
                  <a:pt x="49" y="103"/>
                </a:cubicBezTo>
                <a:cubicBezTo>
                  <a:pt x="49" y="103"/>
                  <a:pt x="49" y="103"/>
                  <a:pt x="49" y="102"/>
                </a:cubicBezTo>
                <a:cubicBezTo>
                  <a:pt x="48" y="103"/>
                  <a:pt x="47" y="103"/>
                  <a:pt x="47" y="103"/>
                </a:cubicBezTo>
                <a:cubicBezTo>
                  <a:pt x="47" y="103"/>
                  <a:pt x="47" y="102"/>
                  <a:pt x="46" y="103"/>
                </a:cubicBezTo>
                <a:cubicBezTo>
                  <a:pt x="46" y="103"/>
                  <a:pt x="45" y="102"/>
                  <a:pt x="46" y="102"/>
                </a:cubicBezTo>
                <a:cubicBezTo>
                  <a:pt x="46" y="102"/>
                  <a:pt x="46" y="103"/>
                  <a:pt x="46" y="103"/>
                </a:cubicBezTo>
                <a:cubicBezTo>
                  <a:pt x="46" y="101"/>
                  <a:pt x="47" y="101"/>
                  <a:pt x="48" y="101"/>
                </a:cubicBezTo>
                <a:cubicBezTo>
                  <a:pt x="48" y="101"/>
                  <a:pt x="48" y="101"/>
                  <a:pt x="48" y="101"/>
                </a:cubicBezTo>
                <a:cubicBezTo>
                  <a:pt x="49" y="101"/>
                  <a:pt x="49" y="100"/>
                  <a:pt x="49" y="100"/>
                </a:cubicBezTo>
                <a:cubicBezTo>
                  <a:pt x="50" y="101"/>
                  <a:pt x="49" y="102"/>
                  <a:pt x="48" y="102"/>
                </a:cubicBezTo>
                <a:cubicBezTo>
                  <a:pt x="48" y="102"/>
                  <a:pt x="48" y="102"/>
                  <a:pt x="48" y="102"/>
                </a:cubicBezTo>
                <a:cubicBezTo>
                  <a:pt x="48" y="102"/>
                  <a:pt x="49" y="102"/>
                  <a:pt x="49" y="102"/>
                </a:cubicBezTo>
                <a:cubicBezTo>
                  <a:pt x="49" y="101"/>
                  <a:pt x="50" y="101"/>
                  <a:pt x="50" y="101"/>
                </a:cubicBezTo>
                <a:cubicBezTo>
                  <a:pt x="50" y="101"/>
                  <a:pt x="50" y="102"/>
                  <a:pt x="50" y="102"/>
                </a:cubicBezTo>
                <a:close/>
                <a:moveTo>
                  <a:pt x="51" y="116"/>
                </a:moveTo>
                <a:cubicBezTo>
                  <a:pt x="51" y="116"/>
                  <a:pt x="50" y="116"/>
                  <a:pt x="50" y="116"/>
                </a:cubicBezTo>
                <a:cubicBezTo>
                  <a:pt x="51" y="116"/>
                  <a:pt x="51" y="116"/>
                  <a:pt x="51" y="116"/>
                </a:cubicBezTo>
                <a:cubicBezTo>
                  <a:pt x="51" y="116"/>
                  <a:pt x="51" y="116"/>
                  <a:pt x="51" y="116"/>
                </a:cubicBezTo>
                <a:close/>
                <a:moveTo>
                  <a:pt x="51" y="116"/>
                </a:moveTo>
                <a:cubicBezTo>
                  <a:pt x="51" y="116"/>
                  <a:pt x="51" y="116"/>
                  <a:pt x="51" y="116"/>
                </a:cubicBezTo>
                <a:cubicBezTo>
                  <a:pt x="51" y="116"/>
                  <a:pt x="51" y="116"/>
                  <a:pt x="52" y="116"/>
                </a:cubicBezTo>
                <a:cubicBezTo>
                  <a:pt x="52" y="116"/>
                  <a:pt x="51" y="117"/>
                  <a:pt x="51" y="116"/>
                </a:cubicBezTo>
                <a:close/>
                <a:moveTo>
                  <a:pt x="52" y="101"/>
                </a:moveTo>
                <a:cubicBezTo>
                  <a:pt x="51" y="100"/>
                  <a:pt x="51" y="100"/>
                  <a:pt x="51" y="101"/>
                </a:cubicBezTo>
                <a:cubicBezTo>
                  <a:pt x="50" y="101"/>
                  <a:pt x="50" y="101"/>
                  <a:pt x="50" y="101"/>
                </a:cubicBezTo>
                <a:cubicBezTo>
                  <a:pt x="51" y="100"/>
                  <a:pt x="51" y="100"/>
                  <a:pt x="52" y="100"/>
                </a:cubicBezTo>
                <a:lnTo>
                  <a:pt x="52" y="101"/>
                </a:lnTo>
                <a:close/>
                <a:moveTo>
                  <a:pt x="46" y="120"/>
                </a:moveTo>
                <a:cubicBezTo>
                  <a:pt x="46" y="120"/>
                  <a:pt x="46" y="120"/>
                  <a:pt x="46" y="120"/>
                </a:cubicBezTo>
                <a:cubicBezTo>
                  <a:pt x="46" y="120"/>
                  <a:pt x="47" y="120"/>
                  <a:pt x="47" y="120"/>
                </a:cubicBezTo>
                <a:cubicBezTo>
                  <a:pt x="47" y="120"/>
                  <a:pt x="46" y="120"/>
                  <a:pt x="46" y="120"/>
                </a:cubicBezTo>
                <a:close/>
                <a:moveTo>
                  <a:pt x="27" y="126"/>
                </a:moveTo>
                <a:cubicBezTo>
                  <a:pt x="27" y="126"/>
                  <a:pt x="27" y="126"/>
                  <a:pt x="27" y="125"/>
                </a:cubicBezTo>
                <a:cubicBezTo>
                  <a:pt x="27" y="126"/>
                  <a:pt x="28" y="125"/>
                  <a:pt x="28" y="125"/>
                </a:cubicBezTo>
                <a:cubicBezTo>
                  <a:pt x="28" y="125"/>
                  <a:pt x="28" y="126"/>
                  <a:pt x="28" y="126"/>
                </a:cubicBezTo>
                <a:cubicBezTo>
                  <a:pt x="27" y="126"/>
                  <a:pt x="28" y="126"/>
                  <a:pt x="27" y="126"/>
                </a:cubicBezTo>
                <a:close/>
                <a:moveTo>
                  <a:pt x="35" y="124"/>
                </a:moveTo>
                <a:cubicBezTo>
                  <a:pt x="36" y="124"/>
                  <a:pt x="37" y="124"/>
                  <a:pt x="37" y="124"/>
                </a:cubicBezTo>
                <a:cubicBezTo>
                  <a:pt x="36" y="124"/>
                  <a:pt x="36" y="125"/>
                  <a:pt x="35" y="124"/>
                </a:cubicBezTo>
                <a:close/>
                <a:moveTo>
                  <a:pt x="39" y="124"/>
                </a:moveTo>
                <a:cubicBezTo>
                  <a:pt x="39" y="124"/>
                  <a:pt x="38" y="124"/>
                  <a:pt x="38" y="124"/>
                </a:cubicBezTo>
                <a:cubicBezTo>
                  <a:pt x="38" y="123"/>
                  <a:pt x="39" y="124"/>
                  <a:pt x="39" y="124"/>
                </a:cubicBezTo>
                <a:close/>
                <a:moveTo>
                  <a:pt x="40" y="126"/>
                </a:moveTo>
                <a:cubicBezTo>
                  <a:pt x="40" y="126"/>
                  <a:pt x="40" y="126"/>
                  <a:pt x="40" y="126"/>
                </a:cubicBezTo>
                <a:cubicBezTo>
                  <a:pt x="40" y="126"/>
                  <a:pt x="40" y="126"/>
                  <a:pt x="40" y="126"/>
                </a:cubicBezTo>
                <a:cubicBezTo>
                  <a:pt x="39" y="127"/>
                  <a:pt x="38" y="126"/>
                  <a:pt x="38" y="127"/>
                </a:cubicBezTo>
                <a:cubicBezTo>
                  <a:pt x="38" y="126"/>
                  <a:pt x="38" y="126"/>
                  <a:pt x="38" y="125"/>
                </a:cubicBezTo>
                <a:cubicBezTo>
                  <a:pt x="38" y="125"/>
                  <a:pt x="38" y="125"/>
                  <a:pt x="38" y="125"/>
                </a:cubicBezTo>
                <a:cubicBezTo>
                  <a:pt x="38" y="125"/>
                  <a:pt x="38" y="125"/>
                  <a:pt x="37" y="125"/>
                </a:cubicBezTo>
                <a:cubicBezTo>
                  <a:pt x="37" y="125"/>
                  <a:pt x="38" y="125"/>
                  <a:pt x="38" y="125"/>
                </a:cubicBezTo>
                <a:cubicBezTo>
                  <a:pt x="38" y="125"/>
                  <a:pt x="38" y="125"/>
                  <a:pt x="38" y="125"/>
                </a:cubicBezTo>
                <a:cubicBezTo>
                  <a:pt x="38" y="125"/>
                  <a:pt x="38" y="125"/>
                  <a:pt x="38" y="125"/>
                </a:cubicBezTo>
                <a:cubicBezTo>
                  <a:pt x="38" y="126"/>
                  <a:pt x="38" y="126"/>
                  <a:pt x="38" y="126"/>
                </a:cubicBezTo>
                <a:cubicBezTo>
                  <a:pt x="39" y="126"/>
                  <a:pt x="39" y="126"/>
                  <a:pt x="39" y="126"/>
                </a:cubicBezTo>
                <a:cubicBezTo>
                  <a:pt x="39" y="126"/>
                  <a:pt x="39" y="126"/>
                  <a:pt x="38" y="125"/>
                </a:cubicBezTo>
                <a:cubicBezTo>
                  <a:pt x="39" y="125"/>
                  <a:pt x="39" y="125"/>
                  <a:pt x="39" y="126"/>
                </a:cubicBezTo>
                <a:cubicBezTo>
                  <a:pt x="39" y="126"/>
                  <a:pt x="39" y="126"/>
                  <a:pt x="39" y="126"/>
                </a:cubicBezTo>
                <a:cubicBezTo>
                  <a:pt x="39" y="126"/>
                  <a:pt x="39" y="126"/>
                  <a:pt x="39" y="126"/>
                </a:cubicBezTo>
                <a:cubicBezTo>
                  <a:pt x="39" y="126"/>
                  <a:pt x="40" y="126"/>
                  <a:pt x="40" y="126"/>
                </a:cubicBezTo>
                <a:cubicBezTo>
                  <a:pt x="40" y="126"/>
                  <a:pt x="40" y="126"/>
                  <a:pt x="40" y="126"/>
                </a:cubicBezTo>
                <a:cubicBezTo>
                  <a:pt x="40" y="126"/>
                  <a:pt x="40" y="126"/>
                  <a:pt x="40" y="126"/>
                </a:cubicBezTo>
                <a:close/>
                <a:moveTo>
                  <a:pt x="40" y="126"/>
                </a:moveTo>
                <a:cubicBezTo>
                  <a:pt x="40" y="126"/>
                  <a:pt x="40" y="126"/>
                  <a:pt x="40" y="126"/>
                </a:cubicBezTo>
                <a:cubicBezTo>
                  <a:pt x="40" y="126"/>
                  <a:pt x="40" y="126"/>
                  <a:pt x="40" y="126"/>
                </a:cubicBezTo>
                <a:close/>
                <a:moveTo>
                  <a:pt x="40" y="126"/>
                </a:moveTo>
                <a:cubicBezTo>
                  <a:pt x="40" y="126"/>
                  <a:pt x="40" y="126"/>
                  <a:pt x="40" y="125"/>
                </a:cubicBezTo>
                <a:cubicBezTo>
                  <a:pt x="40" y="125"/>
                  <a:pt x="40" y="125"/>
                  <a:pt x="40" y="125"/>
                </a:cubicBezTo>
                <a:cubicBezTo>
                  <a:pt x="40" y="125"/>
                  <a:pt x="39" y="125"/>
                  <a:pt x="39" y="125"/>
                </a:cubicBezTo>
                <a:cubicBezTo>
                  <a:pt x="39" y="125"/>
                  <a:pt x="39" y="125"/>
                  <a:pt x="39" y="125"/>
                </a:cubicBezTo>
                <a:cubicBezTo>
                  <a:pt x="39" y="125"/>
                  <a:pt x="39" y="125"/>
                  <a:pt x="39" y="125"/>
                </a:cubicBezTo>
                <a:cubicBezTo>
                  <a:pt x="39" y="125"/>
                  <a:pt x="40" y="125"/>
                  <a:pt x="40" y="125"/>
                </a:cubicBezTo>
                <a:cubicBezTo>
                  <a:pt x="40" y="125"/>
                  <a:pt x="40" y="126"/>
                  <a:pt x="40" y="126"/>
                </a:cubicBezTo>
                <a:cubicBezTo>
                  <a:pt x="40" y="126"/>
                  <a:pt x="40" y="126"/>
                  <a:pt x="40" y="126"/>
                </a:cubicBezTo>
                <a:close/>
                <a:moveTo>
                  <a:pt x="40" y="124"/>
                </a:moveTo>
                <a:cubicBezTo>
                  <a:pt x="40" y="124"/>
                  <a:pt x="40" y="124"/>
                  <a:pt x="40" y="124"/>
                </a:cubicBezTo>
                <a:cubicBezTo>
                  <a:pt x="40" y="124"/>
                  <a:pt x="40" y="124"/>
                  <a:pt x="40" y="124"/>
                </a:cubicBezTo>
                <a:cubicBezTo>
                  <a:pt x="40" y="124"/>
                  <a:pt x="40" y="124"/>
                  <a:pt x="40" y="124"/>
                </a:cubicBezTo>
                <a:cubicBezTo>
                  <a:pt x="40" y="124"/>
                  <a:pt x="40" y="124"/>
                  <a:pt x="40" y="124"/>
                </a:cubicBezTo>
                <a:cubicBezTo>
                  <a:pt x="40" y="124"/>
                  <a:pt x="40" y="123"/>
                  <a:pt x="40" y="123"/>
                </a:cubicBezTo>
                <a:cubicBezTo>
                  <a:pt x="40" y="123"/>
                  <a:pt x="40" y="123"/>
                  <a:pt x="41" y="124"/>
                </a:cubicBezTo>
                <a:cubicBezTo>
                  <a:pt x="40" y="123"/>
                  <a:pt x="40" y="124"/>
                  <a:pt x="40" y="124"/>
                </a:cubicBezTo>
                <a:close/>
                <a:moveTo>
                  <a:pt x="45" y="124"/>
                </a:moveTo>
                <a:cubicBezTo>
                  <a:pt x="45" y="124"/>
                  <a:pt x="45" y="124"/>
                  <a:pt x="45" y="124"/>
                </a:cubicBezTo>
                <a:cubicBezTo>
                  <a:pt x="45" y="124"/>
                  <a:pt x="45" y="124"/>
                  <a:pt x="45" y="124"/>
                </a:cubicBezTo>
                <a:cubicBezTo>
                  <a:pt x="45" y="124"/>
                  <a:pt x="45" y="124"/>
                  <a:pt x="45" y="124"/>
                </a:cubicBezTo>
                <a:close/>
                <a:moveTo>
                  <a:pt x="51" y="119"/>
                </a:moveTo>
                <a:cubicBezTo>
                  <a:pt x="51" y="119"/>
                  <a:pt x="51" y="119"/>
                  <a:pt x="51" y="119"/>
                </a:cubicBezTo>
                <a:cubicBezTo>
                  <a:pt x="51" y="120"/>
                  <a:pt x="52" y="119"/>
                  <a:pt x="52" y="120"/>
                </a:cubicBezTo>
                <a:cubicBezTo>
                  <a:pt x="52" y="120"/>
                  <a:pt x="51" y="120"/>
                  <a:pt x="51" y="120"/>
                </a:cubicBezTo>
                <a:cubicBezTo>
                  <a:pt x="51" y="120"/>
                  <a:pt x="51" y="120"/>
                  <a:pt x="51" y="119"/>
                </a:cubicBezTo>
                <a:close/>
                <a:moveTo>
                  <a:pt x="50" y="120"/>
                </a:moveTo>
                <a:cubicBezTo>
                  <a:pt x="50" y="120"/>
                  <a:pt x="50" y="120"/>
                  <a:pt x="50" y="120"/>
                </a:cubicBezTo>
                <a:cubicBezTo>
                  <a:pt x="50" y="120"/>
                  <a:pt x="50" y="120"/>
                  <a:pt x="50" y="120"/>
                </a:cubicBezTo>
                <a:cubicBezTo>
                  <a:pt x="50" y="120"/>
                  <a:pt x="50" y="120"/>
                  <a:pt x="50" y="120"/>
                </a:cubicBezTo>
                <a:cubicBezTo>
                  <a:pt x="50" y="120"/>
                  <a:pt x="50" y="120"/>
                  <a:pt x="50" y="120"/>
                </a:cubicBezTo>
                <a:close/>
                <a:moveTo>
                  <a:pt x="50" y="120"/>
                </a:moveTo>
                <a:cubicBezTo>
                  <a:pt x="50" y="120"/>
                  <a:pt x="50" y="120"/>
                  <a:pt x="51" y="121"/>
                </a:cubicBezTo>
                <a:cubicBezTo>
                  <a:pt x="50" y="121"/>
                  <a:pt x="50" y="121"/>
                  <a:pt x="50" y="121"/>
                </a:cubicBezTo>
                <a:cubicBezTo>
                  <a:pt x="50" y="121"/>
                  <a:pt x="50" y="120"/>
                  <a:pt x="50" y="120"/>
                </a:cubicBezTo>
                <a:cubicBezTo>
                  <a:pt x="50" y="120"/>
                  <a:pt x="50" y="120"/>
                  <a:pt x="50" y="120"/>
                </a:cubicBezTo>
                <a:close/>
                <a:moveTo>
                  <a:pt x="48" y="123"/>
                </a:moveTo>
                <a:cubicBezTo>
                  <a:pt x="48" y="123"/>
                  <a:pt x="48" y="123"/>
                  <a:pt x="47" y="123"/>
                </a:cubicBezTo>
                <a:cubicBezTo>
                  <a:pt x="47" y="123"/>
                  <a:pt x="47" y="123"/>
                  <a:pt x="47" y="123"/>
                </a:cubicBezTo>
                <a:cubicBezTo>
                  <a:pt x="47" y="123"/>
                  <a:pt x="48" y="122"/>
                  <a:pt x="48" y="123"/>
                </a:cubicBezTo>
                <a:cubicBezTo>
                  <a:pt x="48" y="123"/>
                  <a:pt x="48" y="123"/>
                  <a:pt x="48" y="123"/>
                </a:cubicBezTo>
                <a:close/>
                <a:moveTo>
                  <a:pt x="48" y="121"/>
                </a:moveTo>
                <a:cubicBezTo>
                  <a:pt x="48" y="121"/>
                  <a:pt x="49" y="119"/>
                  <a:pt x="49" y="120"/>
                </a:cubicBezTo>
                <a:cubicBezTo>
                  <a:pt x="49" y="120"/>
                  <a:pt x="49" y="121"/>
                  <a:pt x="49" y="122"/>
                </a:cubicBezTo>
                <a:cubicBezTo>
                  <a:pt x="48" y="121"/>
                  <a:pt x="48" y="121"/>
                  <a:pt x="48" y="121"/>
                </a:cubicBezTo>
                <a:close/>
                <a:moveTo>
                  <a:pt x="50" y="123"/>
                </a:moveTo>
                <a:cubicBezTo>
                  <a:pt x="50" y="123"/>
                  <a:pt x="50" y="123"/>
                  <a:pt x="49" y="123"/>
                </a:cubicBezTo>
                <a:cubicBezTo>
                  <a:pt x="49" y="123"/>
                  <a:pt x="49" y="123"/>
                  <a:pt x="49" y="122"/>
                </a:cubicBezTo>
                <a:cubicBezTo>
                  <a:pt x="49" y="123"/>
                  <a:pt x="49" y="123"/>
                  <a:pt x="49" y="123"/>
                </a:cubicBezTo>
                <a:cubicBezTo>
                  <a:pt x="49" y="123"/>
                  <a:pt x="49" y="123"/>
                  <a:pt x="49" y="123"/>
                </a:cubicBezTo>
                <a:cubicBezTo>
                  <a:pt x="49" y="122"/>
                  <a:pt x="49" y="122"/>
                  <a:pt x="50" y="122"/>
                </a:cubicBezTo>
                <a:cubicBezTo>
                  <a:pt x="50" y="122"/>
                  <a:pt x="50" y="122"/>
                  <a:pt x="49" y="122"/>
                </a:cubicBezTo>
                <a:cubicBezTo>
                  <a:pt x="49" y="122"/>
                  <a:pt x="50" y="122"/>
                  <a:pt x="50" y="122"/>
                </a:cubicBezTo>
                <a:cubicBezTo>
                  <a:pt x="50" y="122"/>
                  <a:pt x="49" y="122"/>
                  <a:pt x="49" y="123"/>
                </a:cubicBezTo>
                <a:cubicBezTo>
                  <a:pt x="50" y="123"/>
                  <a:pt x="50" y="123"/>
                  <a:pt x="50" y="123"/>
                </a:cubicBezTo>
                <a:cubicBezTo>
                  <a:pt x="50" y="123"/>
                  <a:pt x="50" y="123"/>
                  <a:pt x="50" y="123"/>
                </a:cubicBezTo>
                <a:close/>
                <a:moveTo>
                  <a:pt x="50" y="122"/>
                </a:moveTo>
                <a:cubicBezTo>
                  <a:pt x="50" y="122"/>
                  <a:pt x="50" y="122"/>
                  <a:pt x="50" y="122"/>
                </a:cubicBezTo>
                <a:cubicBezTo>
                  <a:pt x="50" y="122"/>
                  <a:pt x="50" y="122"/>
                  <a:pt x="50" y="122"/>
                </a:cubicBezTo>
                <a:cubicBezTo>
                  <a:pt x="50" y="122"/>
                  <a:pt x="50" y="122"/>
                  <a:pt x="50" y="122"/>
                </a:cubicBezTo>
                <a:close/>
                <a:moveTo>
                  <a:pt x="51" y="122"/>
                </a:moveTo>
                <a:cubicBezTo>
                  <a:pt x="51" y="122"/>
                  <a:pt x="51" y="123"/>
                  <a:pt x="51" y="123"/>
                </a:cubicBezTo>
                <a:cubicBezTo>
                  <a:pt x="51" y="123"/>
                  <a:pt x="51" y="123"/>
                  <a:pt x="51" y="123"/>
                </a:cubicBezTo>
                <a:cubicBezTo>
                  <a:pt x="51" y="122"/>
                  <a:pt x="51" y="122"/>
                  <a:pt x="51" y="122"/>
                </a:cubicBezTo>
                <a:cubicBezTo>
                  <a:pt x="51" y="121"/>
                  <a:pt x="50" y="122"/>
                  <a:pt x="50" y="121"/>
                </a:cubicBezTo>
                <a:cubicBezTo>
                  <a:pt x="50" y="121"/>
                  <a:pt x="51" y="121"/>
                  <a:pt x="51" y="121"/>
                </a:cubicBezTo>
                <a:cubicBezTo>
                  <a:pt x="51" y="122"/>
                  <a:pt x="51" y="122"/>
                  <a:pt x="52" y="122"/>
                </a:cubicBezTo>
                <a:cubicBezTo>
                  <a:pt x="52" y="122"/>
                  <a:pt x="52" y="122"/>
                  <a:pt x="51" y="122"/>
                </a:cubicBezTo>
                <a:close/>
                <a:moveTo>
                  <a:pt x="51" y="121"/>
                </a:moveTo>
                <a:cubicBezTo>
                  <a:pt x="51" y="120"/>
                  <a:pt x="52" y="120"/>
                  <a:pt x="52" y="121"/>
                </a:cubicBezTo>
                <a:cubicBezTo>
                  <a:pt x="52" y="121"/>
                  <a:pt x="51" y="121"/>
                  <a:pt x="51" y="121"/>
                </a:cubicBezTo>
                <a:close/>
                <a:moveTo>
                  <a:pt x="6" y="141"/>
                </a:moveTo>
                <a:cubicBezTo>
                  <a:pt x="6" y="141"/>
                  <a:pt x="6" y="141"/>
                  <a:pt x="6" y="140"/>
                </a:cubicBezTo>
                <a:cubicBezTo>
                  <a:pt x="7" y="141"/>
                  <a:pt x="7" y="140"/>
                  <a:pt x="7" y="141"/>
                </a:cubicBezTo>
                <a:cubicBezTo>
                  <a:pt x="7" y="141"/>
                  <a:pt x="7" y="141"/>
                  <a:pt x="6" y="141"/>
                </a:cubicBezTo>
                <a:close/>
                <a:moveTo>
                  <a:pt x="10" y="140"/>
                </a:moveTo>
                <a:cubicBezTo>
                  <a:pt x="9" y="140"/>
                  <a:pt x="9" y="141"/>
                  <a:pt x="9" y="140"/>
                </a:cubicBezTo>
                <a:cubicBezTo>
                  <a:pt x="8" y="140"/>
                  <a:pt x="10" y="139"/>
                  <a:pt x="10" y="140"/>
                </a:cubicBezTo>
                <a:close/>
                <a:moveTo>
                  <a:pt x="13" y="141"/>
                </a:moveTo>
                <a:cubicBezTo>
                  <a:pt x="13" y="140"/>
                  <a:pt x="13" y="140"/>
                  <a:pt x="12" y="140"/>
                </a:cubicBezTo>
                <a:cubicBezTo>
                  <a:pt x="13" y="139"/>
                  <a:pt x="13" y="140"/>
                  <a:pt x="14" y="140"/>
                </a:cubicBezTo>
                <a:cubicBezTo>
                  <a:pt x="14" y="141"/>
                  <a:pt x="13" y="140"/>
                  <a:pt x="13" y="141"/>
                </a:cubicBezTo>
                <a:close/>
                <a:moveTo>
                  <a:pt x="18" y="141"/>
                </a:moveTo>
                <a:cubicBezTo>
                  <a:pt x="18" y="141"/>
                  <a:pt x="17" y="141"/>
                  <a:pt x="17" y="142"/>
                </a:cubicBezTo>
                <a:cubicBezTo>
                  <a:pt x="17" y="141"/>
                  <a:pt x="18" y="140"/>
                  <a:pt x="18" y="140"/>
                </a:cubicBezTo>
                <a:cubicBezTo>
                  <a:pt x="18" y="141"/>
                  <a:pt x="18" y="141"/>
                  <a:pt x="18" y="141"/>
                </a:cubicBezTo>
                <a:close/>
                <a:moveTo>
                  <a:pt x="17" y="137"/>
                </a:moveTo>
                <a:cubicBezTo>
                  <a:pt x="17" y="137"/>
                  <a:pt x="17" y="137"/>
                  <a:pt x="17" y="137"/>
                </a:cubicBezTo>
                <a:cubicBezTo>
                  <a:pt x="17" y="137"/>
                  <a:pt x="17" y="137"/>
                  <a:pt x="17" y="137"/>
                </a:cubicBezTo>
                <a:cubicBezTo>
                  <a:pt x="17" y="137"/>
                  <a:pt x="17" y="137"/>
                  <a:pt x="17" y="137"/>
                </a:cubicBezTo>
                <a:close/>
                <a:moveTo>
                  <a:pt x="17" y="138"/>
                </a:moveTo>
                <a:cubicBezTo>
                  <a:pt x="17" y="137"/>
                  <a:pt x="18" y="137"/>
                  <a:pt x="18" y="137"/>
                </a:cubicBezTo>
                <a:cubicBezTo>
                  <a:pt x="18" y="137"/>
                  <a:pt x="18" y="137"/>
                  <a:pt x="18" y="137"/>
                </a:cubicBezTo>
                <a:cubicBezTo>
                  <a:pt x="19" y="137"/>
                  <a:pt x="19" y="137"/>
                  <a:pt x="20" y="137"/>
                </a:cubicBezTo>
                <a:cubicBezTo>
                  <a:pt x="19" y="138"/>
                  <a:pt x="18" y="137"/>
                  <a:pt x="17" y="138"/>
                </a:cubicBezTo>
                <a:close/>
                <a:moveTo>
                  <a:pt x="12" y="147"/>
                </a:moveTo>
                <a:cubicBezTo>
                  <a:pt x="12" y="147"/>
                  <a:pt x="11" y="148"/>
                  <a:pt x="11" y="147"/>
                </a:cubicBezTo>
                <a:cubicBezTo>
                  <a:pt x="12" y="147"/>
                  <a:pt x="12" y="146"/>
                  <a:pt x="12" y="147"/>
                </a:cubicBezTo>
                <a:close/>
                <a:moveTo>
                  <a:pt x="13" y="147"/>
                </a:moveTo>
                <a:cubicBezTo>
                  <a:pt x="13" y="147"/>
                  <a:pt x="13" y="147"/>
                  <a:pt x="13" y="146"/>
                </a:cubicBezTo>
                <a:cubicBezTo>
                  <a:pt x="14" y="147"/>
                  <a:pt x="14" y="147"/>
                  <a:pt x="14" y="147"/>
                </a:cubicBezTo>
                <a:cubicBezTo>
                  <a:pt x="14" y="147"/>
                  <a:pt x="14" y="147"/>
                  <a:pt x="14" y="147"/>
                </a:cubicBezTo>
                <a:cubicBezTo>
                  <a:pt x="14" y="147"/>
                  <a:pt x="14" y="147"/>
                  <a:pt x="13" y="147"/>
                </a:cubicBezTo>
                <a:close/>
                <a:moveTo>
                  <a:pt x="13" y="149"/>
                </a:moveTo>
                <a:cubicBezTo>
                  <a:pt x="14" y="149"/>
                  <a:pt x="15" y="149"/>
                  <a:pt x="16" y="149"/>
                </a:cubicBezTo>
                <a:cubicBezTo>
                  <a:pt x="15" y="150"/>
                  <a:pt x="14" y="150"/>
                  <a:pt x="13" y="149"/>
                </a:cubicBezTo>
                <a:close/>
                <a:moveTo>
                  <a:pt x="15" y="148"/>
                </a:moveTo>
                <a:cubicBezTo>
                  <a:pt x="15" y="147"/>
                  <a:pt x="15" y="147"/>
                  <a:pt x="16" y="147"/>
                </a:cubicBezTo>
                <a:cubicBezTo>
                  <a:pt x="16" y="148"/>
                  <a:pt x="15" y="148"/>
                  <a:pt x="15" y="148"/>
                </a:cubicBezTo>
                <a:close/>
                <a:moveTo>
                  <a:pt x="19" y="146"/>
                </a:moveTo>
                <a:cubicBezTo>
                  <a:pt x="19" y="146"/>
                  <a:pt x="19" y="146"/>
                  <a:pt x="19" y="146"/>
                </a:cubicBezTo>
                <a:cubicBezTo>
                  <a:pt x="19" y="146"/>
                  <a:pt x="19" y="146"/>
                  <a:pt x="20" y="146"/>
                </a:cubicBezTo>
                <a:lnTo>
                  <a:pt x="19" y="146"/>
                </a:lnTo>
                <a:close/>
                <a:moveTo>
                  <a:pt x="23" y="146"/>
                </a:moveTo>
                <a:cubicBezTo>
                  <a:pt x="23" y="146"/>
                  <a:pt x="23" y="145"/>
                  <a:pt x="24" y="145"/>
                </a:cubicBezTo>
                <a:cubicBezTo>
                  <a:pt x="24" y="146"/>
                  <a:pt x="23" y="146"/>
                  <a:pt x="23" y="146"/>
                </a:cubicBezTo>
                <a:close/>
                <a:moveTo>
                  <a:pt x="34" y="132"/>
                </a:moveTo>
                <a:cubicBezTo>
                  <a:pt x="34" y="132"/>
                  <a:pt x="35" y="132"/>
                  <a:pt x="35" y="133"/>
                </a:cubicBezTo>
                <a:cubicBezTo>
                  <a:pt x="34" y="133"/>
                  <a:pt x="34" y="132"/>
                  <a:pt x="34" y="132"/>
                </a:cubicBezTo>
                <a:close/>
                <a:moveTo>
                  <a:pt x="33" y="132"/>
                </a:moveTo>
                <a:cubicBezTo>
                  <a:pt x="33" y="132"/>
                  <a:pt x="33" y="132"/>
                  <a:pt x="33" y="132"/>
                </a:cubicBezTo>
                <a:cubicBezTo>
                  <a:pt x="33" y="132"/>
                  <a:pt x="33" y="132"/>
                  <a:pt x="33" y="132"/>
                </a:cubicBezTo>
                <a:close/>
                <a:moveTo>
                  <a:pt x="30" y="132"/>
                </a:moveTo>
                <a:cubicBezTo>
                  <a:pt x="30" y="132"/>
                  <a:pt x="30" y="132"/>
                  <a:pt x="30" y="132"/>
                </a:cubicBezTo>
                <a:cubicBezTo>
                  <a:pt x="30" y="132"/>
                  <a:pt x="30" y="132"/>
                  <a:pt x="30" y="133"/>
                </a:cubicBezTo>
                <a:cubicBezTo>
                  <a:pt x="30" y="132"/>
                  <a:pt x="30" y="132"/>
                  <a:pt x="30" y="132"/>
                </a:cubicBezTo>
                <a:cubicBezTo>
                  <a:pt x="30" y="132"/>
                  <a:pt x="30" y="132"/>
                  <a:pt x="30" y="132"/>
                </a:cubicBezTo>
                <a:close/>
                <a:moveTo>
                  <a:pt x="29" y="131"/>
                </a:moveTo>
                <a:cubicBezTo>
                  <a:pt x="29" y="131"/>
                  <a:pt x="30" y="131"/>
                  <a:pt x="30" y="132"/>
                </a:cubicBezTo>
                <a:cubicBezTo>
                  <a:pt x="29" y="132"/>
                  <a:pt x="29" y="131"/>
                  <a:pt x="29" y="131"/>
                </a:cubicBezTo>
                <a:close/>
                <a:moveTo>
                  <a:pt x="29" y="133"/>
                </a:moveTo>
                <a:cubicBezTo>
                  <a:pt x="29" y="133"/>
                  <a:pt x="29" y="133"/>
                  <a:pt x="29" y="133"/>
                </a:cubicBezTo>
                <a:cubicBezTo>
                  <a:pt x="29" y="133"/>
                  <a:pt x="29" y="133"/>
                  <a:pt x="29" y="133"/>
                </a:cubicBezTo>
                <a:cubicBezTo>
                  <a:pt x="29" y="134"/>
                  <a:pt x="29" y="134"/>
                  <a:pt x="29" y="133"/>
                </a:cubicBezTo>
                <a:cubicBezTo>
                  <a:pt x="29" y="133"/>
                  <a:pt x="29" y="133"/>
                  <a:pt x="29" y="133"/>
                </a:cubicBezTo>
                <a:close/>
                <a:moveTo>
                  <a:pt x="28" y="133"/>
                </a:moveTo>
                <a:cubicBezTo>
                  <a:pt x="28" y="133"/>
                  <a:pt x="28" y="134"/>
                  <a:pt x="28" y="134"/>
                </a:cubicBezTo>
                <a:cubicBezTo>
                  <a:pt x="28" y="134"/>
                  <a:pt x="28" y="134"/>
                  <a:pt x="28" y="133"/>
                </a:cubicBezTo>
                <a:cubicBezTo>
                  <a:pt x="28" y="133"/>
                  <a:pt x="28" y="133"/>
                  <a:pt x="28" y="133"/>
                </a:cubicBezTo>
                <a:close/>
                <a:moveTo>
                  <a:pt x="28" y="135"/>
                </a:moveTo>
                <a:cubicBezTo>
                  <a:pt x="29" y="135"/>
                  <a:pt x="28" y="136"/>
                  <a:pt x="29" y="136"/>
                </a:cubicBezTo>
                <a:cubicBezTo>
                  <a:pt x="29" y="137"/>
                  <a:pt x="29" y="137"/>
                  <a:pt x="29" y="137"/>
                </a:cubicBezTo>
                <a:cubicBezTo>
                  <a:pt x="29" y="136"/>
                  <a:pt x="28" y="137"/>
                  <a:pt x="28" y="136"/>
                </a:cubicBezTo>
                <a:cubicBezTo>
                  <a:pt x="28" y="136"/>
                  <a:pt x="29" y="136"/>
                  <a:pt x="29" y="136"/>
                </a:cubicBezTo>
                <a:cubicBezTo>
                  <a:pt x="29" y="136"/>
                  <a:pt x="28" y="136"/>
                  <a:pt x="28" y="135"/>
                </a:cubicBezTo>
                <a:close/>
                <a:moveTo>
                  <a:pt x="26" y="133"/>
                </a:moveTo>
                <a:cubicBezTo>
                  <a:pt x="27" y="133"/>
                  <a:pt x="27" y="133"/>
                  <a:pt x="27" y="133"/>
                </a:cubicBezTo>
                <a:cubicBezTo>
                  <a:pt x="27" y="133"/>
                  <a:pt x="27" y="133"/>
                  <a:pt x="28" y="133"/>
                </a:cubicBezTo>
                <a:cubicBezTo>
                  <a:pt x="28" y="133"/>
                  <a:pt x="28" y="133"/>
                  <a:pt x="28" y="133"/>
                </a:cubicBezTo>
                <a:cubicBezTo>
                  <a:pt x="28" y="133"/>
                  <a:pt x="28" y="133"/>
                  <a:pt x="28" y="133"/>
                </a:cubicBezTo>
                <a:cubicBezTo>
                  <a:pt x="28" y="133"/>
                  <a:pt x="28" y="134"/>
                  <a:pt x="28" y="134"/>
                </a:cubicBezTo>
                <a:cubicBezTo>
                  <a:pt x="28" y="134"/>
                  <a:pt x="27" y="134"/>
                  <a:pt x="27" y="134"/>
                </a:cubicBezTo>
                <a:cubicBezTo>
                  <a:pt x="27" y="134"/>
                  <a:pt x="27" y="134"/>
                  <a:pt x="27" y="134"/>
                </a:cubicBezTo>
                <a:cubicBezTo>
                  <a:pt x="27" y="133"/>
                  <a:pt x="28" y="134"/>
                  <a:pt x="27" y="133"/>
                </a:cubicBezTo>
                <a:cubicBezTo>
                  <a:pt x="27" y="133"/>
                  <a:pt x="27" y="134"/>
                  <a:pt x="26" y="133"/>
                </a:cubicBezTo>
                <a:close/>
                <a:moveTo>
                  <a:pt x="20" y="137"/>
                </a:moveTo>
                <a:cubicBezTo>
                  <a:pt x="20" y="137"/>
                  <a:pt x="20" y="136"/>
                  <a:pt x="20" y="136"/>
                </a:cubicBezTo>
                <a:cubicBezTo>
                  <a:pt x="20" y="136"/>
                  <a:pt x="20" y="136"/>
                  <a:pt x="21" y="136"/>
                </a:cubicBezTo>
                <a:cubicBezTo>
                  <a:pt x="21" y="136"/>
                  <a:pt x="21" y="136"/>
                  <a:pt x="21" y="136"/>
                </a:cubicBezTo>
                <a:cubicBezTo>
                  <a:pt x="21" y="136"/>
                  <a:pt x="21" y="136"/>
                  <a:pt x="21" y="136"/>
                </a:cubicBezTo>
                <a:cubicBezTo>
                  <a:pt x="21" y="136"/>
                  <a:pt x="20" y="136"/>
                  <a:pt x="20" y="137"/>
                </a:cubicBezTo>
                <a:close/>
                <a:moveTo>
                  <a:pt x="21" y="136"/>
                </a:moveTo>
                <a:cubicBezTo>
                  <a:pt x="21" y="136"/>
                  <a:pt x="21" y="136"/>
                  <a:pt x="21" y="136"/>
                </a:cubicBezTo>
                <a:cubicBezTo>
                  <a:pt x="21" y="136"/>
                  <a:pt x="21" y="136"/>
                  <a:pt x="21" y="136"/>
                </a:cubicBezTo>
                <a:cubicBezTo>
                  <a:pt x="21" y="136"/>
                  <a:pt x="21" y="136"/>
                  <a:pt x="21" y="136"/>
                </a:cubicBezTo>
                <a:close/>
                <a:moveTo>
                  <a:pt x="21" y="141"/>
                </a:moveTo>
                <a:cubicBezTo>
                  <a:pt x="21" y="141"/>
                  <a:pt x="21" y="141"/>
                  <a:pt x="21" y="140"/>
                </a:cubicBezTo>
                <a:cubicBezTo>
                  <a:pt x="21" y="140"/>
                  <a:pt x="21" y="140"/>
                  <a:pt x="22" y="140"/>
                </a:cubicBezTo>
                <a:lnTo>
                  <a:pt x="21" y="141"/>
                </a:lnTo>
                <a:close/>
                <a:moveTo>
                  <a:pt x="22" y="140"/>
                </a:moveTo>
                <a:cubicBezTo>
                  <a:pt x="22" y="140"/>
                  <a:pt x="22" y="140"/>
                  <a:pt x="22" y="140"/>
                </a:cubicBezTo>
                <a:cubicBezTo>
                  <a:pt x="22" y="139"/>
                  <a:pt x="22" y="139"/>
                  <a:pt x="22" y="139"/>
                </a:cubicBezTo>
                <a:cubicBezTo>
                  <a:pt x="22" y="139"/>
                  <a:pt x="22" y="138"/>
                  <a:pt x="22" y="139"/>
                </a:cubicBezTo>
                <a:cubicBezTo>
                  <a:pt x="22" y="140"/>
                  <a:pt x="23" y="139"/>
                  <a:pt x="23" y="140"/>
                </a:cubicBezTo>
                <a:cubicBezTo>
                  <a:pt x="23" y="139"/>
                  <a:pt x="22" y="141"/>
                  <a:pt x="22" y="140"/>
                </a:cubicBezTo>
                <a:close/>
                <a:moveTo>
                  <a:pt x="22" y="137"/>
                </a:moveTo>
                <a:cubicBezTo>
                  <a:pt x="23" y="137"/>
                  <a:pt x="22" y="137"/>
                  <a:pt x="23" y="137"/>
                </a:cubicBezTo>
                <a:cubicBezTo>
                  <a:pt x="23" y="136"/>
                  <a:pt x="23" y="136"/>
                  <a:pt x="23" y="135"/>
                </a:cubicBezTo>
                <a:cubicBezTo>
                  <a:pt x="23" y="135"/>
                  <a:pt x="23" y="135"/>
                  <a:pt x="23" y="135"/>
                </a:cubicBezTo>
                <a:cubicBezTo>
                  <a:pt x="23" y="135"/>
                  <a:pt x="23" y="135"/>
                  <a:pt x="23" y="135"/>
                </a:cubicBezTo>
                <a:cubicBezTo>
                  <a:pt x="24" y="135"/>
                  <a:pt x="24" y="135"/>
                  <a:pt x="24" y="135"/>
                </a:cubicBezTo>
                <a:cubicBezTo>
                  <a:pt x="24" y="136"/>
                  <a:pt x="24" y="136"/>
                  <a:pt x="24" y="136"/>
                </a:cubicBezTo>
                <a:cubicBezTo>
                  <a:pt x="24" y="135"/>
                  <a:pt x="25" y="135"/>
                  <a:pt x="26" y="135"/>
                </a:cubicBezTo>
                <a:cubicBezTo>
                  <a:pt x="26" y="136"/>
                  <a:pt x="27" y="136"/>
                  <a:pt x="28" y="136"/>
                </a:cubicBezTo>
                <a:cubicBezTo>
                  <a:pt x="28" y="136"/>
                  <a:pt x="26" y="136"/>
                  <a:pt x="25" y="136"/>
                </a:cubicBezTo>
                <a:cubicBezTo>
                  <a:pt x="26" y="137"/>
                  <a:pt x="26" y="137"/>
                  <a:pt x="26" y="137"/>
                </a:cubicBezTo>
                <a:cubicBezTo>
                  <a:pt x="25" y="137"/>
                  <a:pt x="25" y="137"/>
                  <a:pt x="25" y="137"/>
                </a:cubicBezTo>
                <a:cubicBezTo>
                  <a:pt x="24" y="137"/>
                  <a:pt x="23" y="138"/>
                  <a:pt x="22" y="137"/>
                </a:cubicBezTo>
                <a:close/>
                <a:moveTo>
                  <a:pt x="26" y="138"/>
                </a:moveTo>
                <a:cubicBezTo>
                  <a:pt x="26" y="138"/>
                  <a:pt x="26" y="138"/>
                  <a:pt x="26" y="138"/>
                </a:cubicBezTo>
                <a:cubicBezTo>
                  <a:pt x="26" y="138"/>
                  <a:pt x="26" y="138"/>
                  <a:pt x="25" y="138"/>
                </a:cubicBezTo>
                <a:cubicBezTo>
                  <a:pt x="25" y="138"/>
                  <a:pt x="26" y="138"/>
                  <a:pt x="26" y="138"/>
                </a:cubicBezTo>
                <a:close/>
                <a:moveTo>
                  <a:pt x="25" y="138"/>
                </a:moveTo>
                <a:cubicBezTo>
                  <a:pt x="25" y="138"/>
                  <a:pt x="25" y="138"/>
                  <a:pt x="25" y="138"/>
                </a:cubicBezTo>
                <a:cubicBezTo>
                  <a:pt x="25" y="138"/>
                  <a:pt x="25" y="138"/>
                  <a:pt x="25" y="138"/>
                </a:cubicBezTo>
                <a:cubicBezTo>
                  <a:pt x="25" y="138"/>
                  <a:pt x="25" y="138"/>
                  <a:pt x="25" y="138"/>
                </a:cubicBezTo>
                <a:close/>
                <a:moveTo>
                  <a:pt x="24" y="140"/>
                </a:moveTo>
                <a:cubicBezTo>
                  <a:pt x="24" y="139"/>
                  <a:pt x="24" y="139"/>
                  <a:pt x="24" y="139"/>
                </a:cubicBezTo>
                <a:cubicBezTo>
                  <a:pt x="24" y="139"/>
                  <a:pt x="25" y="139"/>
                  <a:pt x="26" y="139"/>
                </a:cubicBezTo>
                <a:cubicBezTo>
                  <a:pt x="25" y="139"/>
                  <a:pt x="25" y="139"/>
                  <a:pt x="24" y="140"/>
                </a:cubicBezTo>
                <a:close/>
                <a:moveTo>
                  <a:pt x="25" y="139"/>
                </a:moveTo>
                <a:cubicBezTo>
                  <a:pt x="26" y="139"/>
                  <a:pt x="27" y="139"/>
                  <a:pt x="27" y="139"/>
                </a:cubicBezTo>
                <a:cubicBezTo>
                  <a:pt x="26" y="139"/>
                  <a:pt x="26" y="140"/>
                  <a:pt x="25" y="139"/>
                </a:cubicBezTo>
                <a:close/>
                <a:moveTo>
                  <a:pt x="25" y="145"/>
                </a:moveTo>
                <a:cubicBezTo>
                  <a:pt x="24" y="145"/>
                  <a:pt x="24" y="145"/>
                  <a:pt x="24" y="145"/>
                </a:cubicBezTo>
                <a:cubicBezTo>
                  <a:pt x="25" y="144"/>
                  <a:pt x="25" y="144"/>
                  <a:pt x="25" y="144"/>
                </a:cubicBezTo>
                <a:cubicBezTo>
                  <a:pt x="25" y="144"/>
                  <a:pt x="24" y="144"/>
                  <a:pt x="24" y="144"/>
                </a:cubicBezTo>
                <a:cubicBezTo>
                  <a:pt x="25" y="144"/>
                  <a:pt x="25" y="143"/>
                  <a:pt x="25" y="144"/>
                </a:cubicBezTo>
                <a:cubicBezTo>
                  <a:pt x="25" y="144"/>
                  <a:pt x="25" y="145"/>
                  <a:pt x="25" y="145"/>
                </a:cubicBezTo>
                <a:close/>
                <a:moveTo>
                  <a:pt x="27" y="143"/>
                </a:moveTo>
                <a:cubicBezTo>
                  <a:pt x="27" y="143"/>
                  <a:pt x="26" y="143"/>
                  <a:pt x="26" y="143"/>
                </a:cubicBezTo>
                <a:cubicBezTo>
                  <a:pt x="26" y="142"/>
                  <a:pt x="27" y="142"/>
                  <a:pt x="27" y="142"/>
                </a:cubicBezTo>
                <a:cubicBezTo>
                  <a:pt x="27" y="142"/>
                  <a:pt x="27" y="142"/>
                  <a:pt x="28" y="142"/>
                </a:cubicBezTo>
                <a:lnTo>
                  <a:pt x="27" y="143"/>
                </a:lnTo>
                <a:close/>
                <a:moveTo>
                  <a:pt x="28" y="138"/>
                </a:moveTo>
                <a:cubicBezTo>
                  <a:pt x="28" y="138"/>
                  <a:pt x="28" y="138"/>
                  <a:pt x="28" y="138"/>
                </a:cubicBezTo>
                <a:cubicBezTo>
                  <a:pt x="28" y="138"/>
                  <a:pt x="28" y="138"/>
                  <a:pt x="28" y="138"/>
                </a:cubicBezTo>
                <a:cubicBezTo>
                  <a:pt x="27" y="138"/>
                  <a:pt x="27" y="138"/>
                  <a:pt x="27" y="137"/>
                </a:cubicBezTo>
                <a:cubicBezTo>
                  <a:pt x="27" y="137"/>
                  <a:pt x="27" y="137"/>
                  <a:pt x="27" y="137"/>
                </a:cubicBezTo>
                <a:cubicBezTo>
                  <a:pt x="28" y="137"/>
                  <a:pt x="28" y="137"/>
                  <a:pt x="28" y="137"/>
                </a:cubicBezTo>
                <a:cubicBezTo>
                  <a:pt x="28" y="138"/>
                  <a:pt x="28" y="138"/>
                  <a:pt x="28" y="138"/>
                </a:cubicBezTo>
                <a:close/>
                <a:moveTo>
                  <a:pt x="28" y="139"/>
                </a:moveTo>
                <a:cubicBezTo>
                  <a:pt x="28" y="138"/>
                  <a:pt x="28" y="138"/>
                  <a:pt x="29" y="138"/>
                </a:cubicBezTo>
                <a:cubicBezTo>
                  <a:pt x="29" y="138"/>
                  <a:pt x="28" y="138"/>
                  <a:pt x="29" y="138"/>
                </a:cubicBezTo>
                <a:cubicBezTo>
                  <a:pt x="29" y="139"/>
                  <a:pt x="28" y="139"/>
                  <a:pt x="28" y="139"/>
                </a:cubicBezTo>
                <a:close/>
                <a:moveTo>
                  <a:pt x="29" y="143"/>
                </a:moveTo>
                <a:cubicBezTo>
                  <a:pt x="28" y="141"/>
                  <a:pt x="30" y="142"/>
                  <a:pt x="30" y="143"/>
                </a:cubicBezTo>
                <a:cubicBezTo>
                  <a:pt x="30" y="142"/>
                  <a:pt x="29" y="143"/>
                  <a:pt x="29" y="143"/>
                </a:cubicBezTo>
                <a:close/>
                <a:moveTo>
                  <a:pt x="30" y="138"/>
                </a:moveTo>
                <a:cubicBezTo>
                  <a:pt x="30" y="138"/>
                  <a:pt x="30" y="137"/>
                  <a:pt x="30" y="137"/>
                </a:cubicBezTo>
                <a:cubicBezTo>
                  <a:pt x="31" y="138"/>
                  <a:pt x="31" y="137"/>
                  <a:pt x="32" y="137"/>
                </a:cubicBezTo>
                <a:cubicBezTo>
                  <a:pt x="31" y="137"/>
                  <a:pt x="31" y="138"/>
                  <a:pt x="30" y="138"/>
                </a:cubicBezTo>
                <a:close/>
                <a:moveTo>
                  <a:pt x="30" y="142"/>
                </a:moveTo>
                <a:cubicBezTo>
                  <a:pt x="31" y="141"/>
                  <a:pt x="30" y="141"/>
                  <a:pt x="31" y="141"/>
                </a:cubicBezTo>
                <a:cubicBezTo>
                  <a:pt x="31" y="141"/>
                  <a:pt x="31" y="142"/>
                  <a:pt x="30" y="142"/>
                </a:cubicBezTo>
                <a:close/>
                <a:moveTo>
                  <a:pt x="32" y="144"/>
                </a:moveTo>
                <a:cubicBezTo>
                  <a:pt x="32" y="143"/>
                  <a:pt x="32" y="143"/>
                  <a:pt x="31" y="143"/>
                </a:cubicBezTo>
                <a:cubicBezTo>
                  <a:pt x="31" y="144"/>
                  <a:pt x="31" y="144"/>
                  <a:pt x="31" y="144"/>
                </a:cubicBezTo>
                <a:cubicBezTo>
                  <a:pt x="30" y="144"/>
                  <a:pt x="31" y="143"/>
                  <a:pt x="31" y="143"/>
                </a:cubicBezTo>
                <a:cubicBezTo>
                  <a:pt x="32" y="143"/>
                  <a:pt x="31" y="143"/>
                  <a:pt x="32" y="143"/>
                </a:cubicBezTo>
                <a:cubicBezTo>
                  <a:pt x="32" y="143"/>
                  <a:pt x="31" y="142"/>
                  <a:pt x="32" y="142"/>
                </a:cubicBezTo>
                <a:cubicBezTo>
                  <a:pt x="32" y="142"/>
                  <a:pt x="32" y="142"/>
                  <a:pt x="32" y="142"/>
                </a:cubicBezTo>
                <a:cubicBezTo>
                  <a:pt x="32" y="143"/>
                  <a:pt x="32" y="143"/>
                  <a:pt x="32" y="143"/>
                </a:cubicBezTo>
                <a:cubicBezTo>
                  <a:pt x="32" y="143"/>
                  <a:pt x="32" y="144"/>
                  <a:pt x="32" y="144"/>
                </a:cubicBezTo>
                <a:close/>
                <a:moveTo>
                  <a:pt x="33" y="133"/>
                </a:moveTo>
                <a:cubicBezTo>
                  <a:pt x="33" y="134"/>
                  <a:pt x="32" y="133"/>
                  <a:pt x="32" y="134"/>
                </a:cubicBezTo>
                <a:cubicBezTo>
                  <a:pt x="31" y="133"/>
                  <a:pt x="31" y="133"/>
                  <a:pt x="30" y="133"/>
                </a:cubicBezTo>
                <a:cubicBezTo>
                  <a:pt x="30" y="134"/>
                  <a:pt x="31" y="134"/>
                  <a:pt x="30" y="134"/>
                </a:cubicBezTo>
                <a:cubicBezTo>
                  <a:pt x="30" y="134"/>
                  <a:pt x="30" y="133"/>
                  <a:pt x="30" y="133"/>
                </a:cubicBezTo>
                <a:cubicBezTo>
                  <a:pt x="30" y="133"/>
                  <a:pt x="30" y="132"/>
                  <a:pt x="31" y="133"/>
                </a:cubicBezTo>
                <a:cubicBezTo>
                  <a:pt x="31" y="132"/>
                  <a:pt x="31" y="132"/>
                  <a:pt x="30" y="132"/>
                </a:cubicBezTo>
                <a:cubicBezTo>
                  <a:pt x="31" y="132"/>
                  <a:pt x="31" y="132"/>
                  <a:pt x="31" y="132"/>
                </a:cubicBezTo>
                <a:cubicBezTo>
                  <a:pt x="30" y="132"/>
                  <a:pt x="30" y="132"/>
                  <a:pt x="30" y="132"/>
                </a:cubicBezTo>
                <a:cubicBezTo>
                  <a:pt x="30" y="131"/>
                  <a:pt x="31" y="131"/>
                  <a:pt x="31" y="131"/>
                </a:cubicBezTo>
                <a:cubicBezTo>
                  <a:pt x="31" y="131"/>
                  <a:pt x="31" y="130"/>
                  <a:pt x="32" y="131"/>
                </a:cubicBezTo>
                <a:cubicBezTo>
                  <a:pt x="31" y="131"/>
                  <a:pt x="31" y="131"/>
                  <a:pt x="31" y="131"/>
                </a:cubicBezTo>
                <a:cubicBezTo>
                  <a:pt x="32" y="131"/>
                  <a:pt x="32" y="131"/>
                  <a:pt x="33" y="131"/>
                </a:cubicBezTo>
                <a:cubicBezTo>
                  <a:pt x="33" y="131"/>
                  <a:pt x="33" y="131"/>
                  <a:pt x="33" y="131"/>
                </a:cubicBezTo>
                <a:cubicBezTo>
                  <a:pt x="32" y="132"/>
                  <a:pt x="32" y="132"/>
                  <a:pt x="31" y="132"/>
                </a:cubicBezTo>
                <a:cubicBezTo>
                  <a:pt x="31" y="132"/>
                  <a:pt x="31" y="132"/>
                  <a:pt x="32" y="132"/>
                </a:cubicBezTo>
                <a:cubicBezTo>
                  <a:pt x="31" y="132"/>
                  <a:pt x="31" y="132"/>
                  <a:pt x="31" y="132"/>
                </a:cubicBezTo>
                <a:cubicBezTo>
                  <a:pt x="32" y="133"/>
                  <a:pt x="32" y="132"/>
                  <a:pt x="32" y="133"/>
                </a:cubicBezTo>
                <a:cubicBezTo>
                  <a:pt x="32" y="132"/>
                  <a:pt x="32" y="132"/>
                  <a:pt x="32" y="132"/>
                </a:cubicBezTo>
                <a:cubicBezTo>
                  <a:pt x="32" y="132"/>
                  <a:pt x="32" y="132"/>
                  <a:pt x="32" y="132"/>
                </a:cubicBezTo>
                <a:cubicBezTo>
                  <a:pt x="32" y="132"/>
                  <a:pt x="32" y="132"/>
                  <a:pt x="32" y="132"/>
                </a:cubicBezTo>
                <a:cubicBezTo>
                  <a:pt x="33" y="133"/>
                  <a:pt x="33" y="132"/>
                  <a:pt x="34" y="133"/>
                </a:cubicBezTo>
                <a:cubicBezTo>
                  <a:pt x="34" y="133"/>
                  <a:pt x="35" y="133"/>
                  <a:pt x="34" y="133"/>
                </a:cubicBezTo>
                <a:cubicBezTo>
                  <a:pt x="34" y="133"/>
                  <a:pt x="33" y="133"/>
                  <a:pt x="33" y="133"/>
                </a:cubicBezTo>
                <a:close/>
                <a:moveTo>
                  <a:pt x="34" y="139"/>
                </a:moveTo>
                <a:cubicBezTo>
                  <a:pt x="34" y="139"/>
                  <a:pt x="34" y="139"/>
                  <a:pt x="34" y="139"/>
                </a:cubicBezTo>
                <a:cubicBezTo>
                  <a:pt x="34" y="139"/>
                  <a:pt x="35" y="139"/>
                  <a:pt x="35" y="139"/>
                </a:cubicBezTo>
                <a:cubicBezTo>
                  <a:pt x="34" y="139"/>
                  <a:pt x="34" y="140"/>
                  <a:pt x="34" y="139"/>
                </a:cubicBezTo>
                <a:close/>
                <a:moveTo>
                  <a:pt x="34" y="145"/>
                </a:moveTo>
                <a:cubicBezTo>
                  <a:pt x="34" y="145"/>
                  <a:pt x="35" y="145"/>
                  <a:pt x="36" y="145"/>
                </a:cubicBezTo>
                <a:cubicBezTo>
                  <a:pt x="35" y="146"/>
                  <a:pt x="35" y="146"/>
                  <a:pt x="34" y="145"/>
                </a:cubicBezTo>
                <a:close/>
                <a:moveTo>
                  <a:pt x="36" y="139"/>
                </a:moveTo>
                <a:cubicBezTo>
                  <a:pt x="36" y="138"/>
                  <a:pt x="37" y="139"/>
                  <a:pt x="37" y="139"/>
                </a:cubicBezTo>
                <a:cubicBezTo>
                  <a:pt x="37" y="139"/>
                  <a:pt x="36" y="139"/>
                  <a:pt x="36" y="139"/>
                </a:cubicBezTo>
                <a:close/>
                <a:moveTo>
                  <a:pt x="38" y="137"/>
                </a:moveTo>
                <a:cubicBezTo>
                  <a:pt x="39" y="136"/>
                  <a:pt x="39" y="135"/>
                  <a:pt x="38" y="135"/>
                </a:cubicBezTo>
                <a:cubicBezTo>
                  <a:pt x="37" y="134"/>
                  <a:pt x="38" y="134"/>
                  <a:pt x="38" y="134"/>
                </a:cubicBezTo>
                <a:cubicBezTo>
                  <a:pt x="39" y="135"/>
                  <a:pt x="39" y="134"/>
                  <a:pt x="40" y="134"/>
                </a:cubicBezTo>
                <a:cubicBezTo>
                  <a:pt x="40" y="135"/>
                  <a:pt x="40" y="134"/>
                  <a:pt x="41" y="134"/>
                </a:cubicBezTo>
                <a:cubicBezTo>
                  <a:pt x="41" y="134"/>
                  <a:pt x="41" y="134"/>
                  <a:pt x="41" y="135"/>
                </a:cubicBezTo>
                <a:cubicBezTo>
                  <a:pt x="41" y="135"/>
                  <a:pt x="40" y="135"/>
                  <a:pt x="40" y="135"/>
                </a:cubicBezTo>
                <a:cubicBezTo>
                  <a:pt x="40" y="134"/>
                  <a:pt x="40" y="134"/>
                  <a:pt x="40" y="135"/>
                </a:cubicBezTo>
                <a:cubicBezTo>
                  <a:pt x="40" y="135"/>
                  <a:pt x="39" y="135"/>
                  <a:pt x="39" y="135"/>
                </a:cubicBezTo>
                <a:cubicBezTo>
                  <a:pt x="38" y="136"/>
                  <a:pt x="39" y="137"/>
                  <a:pt x="38" y="137"/>
                </a:cubicBezTo>
                <a:close/>
                <a:moveTo>
                  <a:pt x="39" y="137"/>
                </a:moveTo>
                <a:cubicBezTo>
                  <a:pt x="39" y="136"/>
                  <a:pt x="40" y="135"/>
                  <a:pt x="41" y="136"/>
                </a:cubicBezTo>
                <a:cubicBezTo>
                  <a:pt x="40" y="137"/>
                  <a:pt x="40" y="137"/>
                  <a:pt x="40" y="137"/>
                </a:cubicBezTo>
                <a:cubicBezTo>
                  <a:pt x="40" y="137"/>
                  <a:pt x="40" y="137"/>
                  <a:pt x="39" y="137"/>
                </a:cubicBezTo>
                <a:close/>
                <a:moveTo>
                  <a:pt x="42" y="140"/>
                </a:moveTo>
                <a:cubicBezTo>
                  <a:pt x="41" y="140"/>
                  <a:pt x="41" y="140"/>
                  <a:pt x="40" y="140"/>
                </a:cubicBezTo>
                <a:cubicBezTo>
                  <a:pt x="40" y="139"/>
                  <a:pt x="42" y="140"/>
                  <a:pt x="42" y="140"/>
                </a:cubicBezTo>
                <a:close/>
                <a:moveTo>
                  <a:pt x="40" y="144"/>
                </a:moveTo>
                <a:cubicBezTo>
                  <a:pt x="41" y="143"/>
                  <a:pt x="41" y="144"/>
                  <a:pt x="41" y="143"/>
                </a:cubicBezTo>
                <a:cubicBezTo>
                  <a:pt x="42" y="143"/>
                  <a:pt x="42" y="143"/>
                  <a:pt x="42" y="144"/>
                </a:cubicBezTo>
                <a:cubicBezTo>
                  <a:pt x="42" y="144"/>
                  <a:pt x="41" y="144"/>
                  <a:pt x="40" y="144"/>
                </a:cubicBezTo>
                <a:close/>
                <a:moveTo>
                  <a:pt x="48" y="130"/>
                </a:moveTo>
                <a:cubicBezTo>
                  <a:pt x="49" y="130"/>
                  <a:pt x="49" y="129"/>
                  <a:pt x="50" y="129"/>
                </a:cubicBezTo>
                <a:cubicBezTo>
                  <a:pt x="50" y="130"/>
                  <a:pt x="48" y="130"/>
                  <a:pt x="48" y="130"/>
                </a:cubicBezTo>
                <a:close/>
                <a:moveTo>
                  <a:pt x="50" y="142"/>
                </a:moveTo>
                <a:cubicBezTo>
                  <a:pt x="50" y="141"/>
                  <a:pt x="50" y="141"/>
                  <a:pt x="50" y="141"/>
                </a:cubicBezTo>
                <a:cubicBezTo>
                  <a:pt x="51" y="141"/>
                  <a:pt x="50" y="142"/>
                  <a:pt x="50" y="142"/>
                </a:cubicBezTo>
                <a:close/>
                <a:moveTo>
                  <a:pt x="53" y="129"/>
                </a:moveTo>
                <a:cubicBezTo>
                  <a:pt x="53" y="129"/>
                  <a:pt x="52" y="129"/>
                  <a:pt x="52" y="129"/>
                </a:cubicBezTo>
                <a:cubicBezTo>
                  <a:pt x="52" y="129"/>
                  <a:pt x="52" y="129"/>
                  <a:pt x="52" y="130"/>
                </a:cubicBezTo>
                <a:cubicBezTo>
                  <a:pt x="52" y="130"/>
                  <a:pt x="51" y="130"/>
                  <a:pt x="51" y="130"/>
                </a:cubicBezTo>
                <a:cubicBezTo>
                  <a:pt x="51" y="129"/>
                  <a:pt x="51" y="129"/>
                  <a:pt x="52" y="128"/>
                </a:cubicBezTo>
                <a:cubicBezTo>
                  <a:pt x="52" y="129"/>
                  <a:pt x="52" y="128"/>
                  <a:pt x="53" y="129"/>
                </a:cubicBezTo>
                <a:cubicBezTo>
                  <a:pt x="53" y="129"/>
                  <a:pt x="53" y="129"/>
                  <a:pt x="53" y="129"/>
                </a:cubicBezTo>
                <a:close/>
                <a:moveTo>
                  <a:pt x="56" y="128"/>
                </a:moveTo>
                <a:cubicBezTo>
                  <a:pt x="56" y="128"/>
                  <a:pt x="57" y="128"/>
                  <a:pt x="57" y="128"/>
                </a:cubicBezTo>
                <a:cubicBezTo>
                  <a:pt x="57" y="128"/>
                  <a:pt x="56" y="128"/>
                  <a:pt x="56" y="128"/>
                </a:cubicBezTo>
                <a:close/>
                <a:moveTo>
                  <a:pt x="57" y="139"/>
                </a:moveTo>
                <a:cubicBezTo>
                  <a:pt x="57" y="138"/>
                  <a:pt x="58" y="138"/>
                  <a:pt x="58" y="139"/>
                </a:cubicBezTo>
                <a:cubicBezTo>
                  <a:pt x="58" y="139"/>
                  <a:pt x="58" y="139"/>
                  <a:pt x="57" y="139"/>
                </a:cubicBezTo>
                <a:close/>
                <a:moveTo>
                  <a:pt x="62" y="127"/>
                </a:moveTo>
                <a:cubicBezTo>
                  <a:pt x="62" y="126"/>
                  <a:pt x="61" y="127"/>
                  <a:pt x="61" y="127"/>
                </a:cubicBezTo>
                <a:cubicBezTo>
                  <a:pt x="61" y="126"/>
                  <a:pt x="62" y="126"/>
                  <a:pt x="62" y="127"/>
                </a:cubicBezTo>
                <a:close/>
                <a:moveTo>
                  <a:pt x="60" y="126"/>
                </a:moveTo>
                <a:cubicBezTo>
                  <a:pt x="61" y="126"/>
                  <a:pt x="61" y="127"/>
                  <a:pt x="61" y="127"/>
                </a:cubicBezTo>
                <a:cubicBezTo>
                  <a:pt x="61" y="127"/>
                  <a:pt x="60" y="127"/>
                  <a:pt x="60" y="126"/>
                </a:cubicBezTo>
                <a:close/>
                <a:moveTo>
                  <a:pt x="61" y="139"/>
                </a:moveTo>
                <a:cubicBezTo>
                  <a:pt x="61" y="139"/>
                  <a:pt x="60" y="139"/>
                  <a:pt x="60" y="139"/>
                </a:cubicBezTo>
                <a:cubicBezTo>
                  <a:pt x="61" y="138"/>
                  <a:pt x="62" y="138"/>
                  <a:pt x="62" y="139"/>
                </a:cubicBezTo>
                <a:cubicBezTo>
                  <a:pt x="62" y="138"/>
                  <a:pt x="61" y="139"/>
                  <a:pt x="61" y="139"/>
                </a:cubicBezTo>
                <a:close/>
                <a:moveTo>
                  <a:pt x="61" y="131"/>
                </a:moveTo>
                <a:cubicBezTo>
                  <a:pt x="62" y="131"/>
                  <a:pt x="62" y="131"/>
                  <a:pt x="62" y="131"/>
                </a:cubicBezTo>
                <a:cubicBezTo>
                  <a:pt x="62" y="132"/>
                  <a:pt x="62" y="132"/>
                  <a:pt x="61" y="131"/>
                </a:cubicBezTo>
                <a:close/>
                <a:moveTo>
                  <a:pt x="61" y="130"/>
                </a:moveTo>
                <a:cubicBezTo>
                  <a:pt x="61" y="130"/>
                  <a:pt x="61" y="130"/>
                  <a:pt x="61" y="130"/>
                </a:cubicBezTo>
                <a:cubicBezTo>
                  <a:pt x="61" y="130"/>
                  <a:pt x="61" y="130"/>
                  <a:pt x="61" y="130"/>
                </a:cubicBezTo>
                <a:cubicBezTo>
                  <a:pt x="61" y="129"/>
                  <a:pt x="61" y="129"/>
                  <a:pt x="61" y="129"/>
                </a:cubicBezTo>
                <a:cubicBezTo>
                  <a:pt x="62" y="129"/>
                  <a:pt x="62" y="128"/>
                  <a:pt x="63" y="128"/>
                </a:cubicBezTo>
                <a:cubicBezTo>
                  <a:pt x="63" y="129"/>
                  <a:pt x="62" y="129"/>
                  <a:pt x="61" y="130"/>
                </a:cubicBezTo>
                <a:close/>
                <a:moveTo>
                  <a:pt x="66" y="129"/>
                </a:moveTo>
                <a:cubicBezTo>
                  <a:pt x="65" y="129"/>
                  <a:pt x="65" y="129"/>
                  <a:pt x="65" y="129"/>
                </a:cubicBezTo>
                <a:cubicBezTo>
                  <a:pt x="64" y="129"/>
                  <a:pt x="64" y="129"/>
                  <a:pt x="64" y="129"/>
                </a:cubicBezTo>
                <a:cubicBezTo>
                  <a:pt x="64" y="128"/>
                  <a:pt x="65" y="128"/>
                  <a:pt x="65" y="128"/>
                </a:cubicBezTo>
                <a:cubicBezTo>
                  <a:pt x="65" y="128"/>
                  <a:pt x="66" y="128"/>
                  <a:pt x="66" y="128"/>
                </a:cubicBezTo>
                <a:cubicBezTo>
                  <a:pt x="66" y="129"/>
                  <a:pt x="66" y="128"/>
                  <a:pt x="66" y="129"/>
                </a:cubicBezTo>
                <a:close/>
                <a:moveTo>
                  <a:pt x="67" y="126"/>
                </a:moveTo>
                <a:cubicBezTo>
                  <a:pt x="67" y="126"/>
                  <a:pt x="68" y="126"/>
                  <a:pt x="68" y="126"/>
                </a:cubicBezTo>
                <a:cubicBezTo>
                  <a:pt x="68" y="127"/>
                  <a:pt x="67" y="126"/>
                  <a:pt x="67" y="126"/>
                </a:cubicBezTo>
                <a:close/>
                <a:moveTo>
                  <a:pt x="69" y="126"/>
                </a:moveTo>
                <a:cubicBezTo>
                  <a:pt x="69" y="126"/>
                  <a:pt x="69" y="125"/>
                  <a:pt x="70" y="126"/>
                </a:cubicBezTo>
                <a:cubicBezTo>
                  <a:pt x="69" y="126"/>
                  <a:pt x="69" y="127"/>
                  <a:pt x="69" y="126"/>
                </a:cubicBezTo>
                <a:close/>
                <a:moveTo>
                  <a:pt x="72" y="124"/>
                </a:moveTo>
                <a:cubicBezTo>
                  <a:pt x="72" y="124"/>
                  <a:pt x="72" y="124"/>
                  <a:pt x="72" y="124"/>
                </a:cubicBezTo>
                <a:cubicBezTo>
                  <a:pt x="72" y="123"/>
                  <a:pt x="73" y="124"/>
                  <a:pt x="74" y="124"/>
                </a:cubicBezTo>
                <a:cubicBezTo>
                  <a:pt x="73" y="124"/>
                  <a:pt x="74" y="125"/>
                  <a:pt x="73" y="125"/>
                </a:cubicBezTo>
                <a:cubicBezTo>
                  <a:pt x="73" y="125"/>
                  <a:pt x="73" y="124"/>
                  <a:pt x="73" y="124"/>
                </a:cubicBezTo>
                <a:cubicBezTo>
                  <a:pt x="72" y="125"/>
                  <a:pt x="72" y="125"/>
                  <a:pt x="72" y="126"/>
                </a:cubicBezTo>
                <a:cubicBezTo>
                  <a:pt x="72" y="126"/>
                  <a:pt x="72" y="125"/>
                  <a:pt x="71" y="125"/>
                </a:cubicBezTo>
                <a:cubicBezTo>
                  <a:pt x="72" y="124"/>
                  <a:pt x="72" y="125"/>
                  <a:pt x="72" y="124"/>
                </a:cubicBezTo>
                <a:close/>
                <a:moveTo>
                  <a:pt x="71" y="126"/>
                </a:moveTo>
                <a:cubicBezTo>
                  <a:pt x="70" y="125"/>
                  <a:pt x="71" y="125"/>
                  <a:pt x="72" y="126"/>
                </a:cubicBezTo>
                <a:cubicBezTo>
                  <a:pt x="71" y="126"/>
                  <a:pt x="71" y="126"/>
                  <a:pt x="71" y="126"/>
                </a:cubicBezTo>
                <a:close/>
                <a:moveTo>
                  <a:pt x="71" y="127"/>
                </a:moveTo>
                <a:cubicBezTo>
                  <a:pt x="72" y="128"/>
                  <a:pt x="72" y="126"/>
                  <a:pt x="73" y="127"/>
                </a:cubicBezTo>
                <a:cubicBezTo>
                  <a:pt x="73" y="126"/>
                  <a:pt x="73" y="126"/>
                  <a:pt x="74" y="127"/>
                </a:cubicBezTo>
                <a:cubicBezTo>
                  <a:pt x="74" y="127"/>
                  <a:pt x="74" y="127"/>
                  <a:pt x="74" y="127"/>
                </a:cubicBezTo>
                <a:cubicBezTo>
                  <a:pt x="74" y="127"/>
                  <a:pt x="74" y="127"/>
                  <a:pt x="74" y="127"/>
                </a:cubicBezTo>
                <a:cubicBezTo>
                  <a:pt x="73" y="127"/>
                  <a:pt x="73" y="127"/>
                  <a:pt x="73" y="128"/>
                </a:cubicBezTo>
                <a:cubicBezTo>
                  <a:pt x="73" y="127"/>
                  <a:pt x="73" y="127"/>
                  <a:pt x="73" y="127"/>
                </a:cubicBezTo>
                <a:cubicBezTo>
                  <a:pt x="72" y="128"/>
                  <a:pt x="71" y="128"/>
                  <a:pt x="71" y="127"/>
                </a:cubicBezTo>
                <a:close/>
                <a:moveTo>
                  <a:pt x="73" y="136"/>
                </a:moveTo>
                <a:cubicBezTo>
                  <a:pt x="73" y="135"/>
                  <a:pt x="74" y="135"/>
                  <a:pt x="74" y="135"/>
                </a:cubicBezTo>
                <a:cubicBezTo>
                  <a:pt x="74" y="136"/>
                  <a:pt x="73" y="136"/>
                  <a:pt x="73" y="136"/>
                </a:cubicBezTo>
                <a:close/>
                <a:moveTo>
                  <a:pt x="75" y="125"/>
                </a:moveTo>
                <a:cubicBezTo>
                  <a:pt x="75" y="125"/>
                  <a:pt x="75" y="125"/>
                  <a:pt x="75" y="125"/>
                </a:cubicBezTo>
                <a:cubicBezTo>
                  <a:pt x="75" y="125"/>
                  <a:pt x="75" y="125"/>
                  <a:pt x="75" y="125"/>
                </a:cubicBezTo>
                <a:cubicBezTo>
                  <a:pt x="74" y="126"/>
                  <a:pt x="74" y="126"/>
                  <a:pt x="74" y="126"/>
                </a:cubicBezTo>
                <a:cubicBezTo>
                  <a:pt x="74" y="126"/>
                  <a:pt x="73" y="126"/>
                  <a:pt x="73" y="126"/>
                </a:cubicBezTo>
                <a:cubicBezTo>
                  <a:pt x="73" y="126"/>
                  <a:pt x="73" y="126"/>
                  <a:pt x="73" y="126"/>
                </a:cubicBezTo>
                <a:cubicBezTo>
                  <a:pt x="72" y="125"/>
                  <a:pt x="74" y="125"/>
                  <a:pt x="75" y="125"/>
                </a:cubicBezTo>
                <a:cubicBezTo>
                  <a:pt x="75" y="125"/>
                  <a:pt x="75" y="125"/>
                  <a:pt x="75" y="125"/>
                </a:cubicBezTo>
                <a:close/>
                <a:moveTo>
                  <a:pt x="76" y="125"/>
                </a:moveTo>
                <a:cubicBezTo>
                  <a:pt x="75" y="125"/>
                  <a:pt x="75" y="125"/>
                  <a:pt x="75" y="125"/>
                </a:cubicBezTo>
                <a:cubicBezTo>
                  <a:pt x="75" y="125"/>
                  <a:pt x="75" y="125"/>
                  <a:pt x="75" y="125"/>
                </a:cubicBezTo>
                <a:cubicBezTo>
                  <a:pt x="75" y="125"/>
                  <a:pt x="75" y="125"/>
                  <a:pt x="75" y="125"/>
                </a:cubicBezTo>
                <a:cubicBezTo>
                  <a:pt x="75" y="125"/>
                  <a:pt x="75" y="125"/>
                  <a:pt x="75" y="125"/>
                </a:cubicBezTo>
                <a:cubicBezTo>
                  <a:pt x="76" y="125"/>
                  <a:pt x="76" y="125"/>
                  <a:pt x="76" y="125"/>
                </a:cubicBezTo>
                <a:cubicBezTo>
                  <a:pt x="76" y="125"/>
                  <a:pt x="76" y="125"/>
                  <a:pt x="76" y="124"/>
                </a:cubicBezTo>
                <a:cubicBezTo>
                  <a:pt x="76" y="124"/>
                  <a:pt x="76" y="124"/>
                  <a:pt x="76" y="125"/>
                </a:cubicBezTo>
                <a:close/>
                <a:moveTo>
                  <a:pt x="75" y="123"/>
                </a:moveTo>
                <a:cubicBezTo>
                  <a:pt x="75" y="123"/>
                  <a:pt x="76" y="123"/>
                  <a:pt x="76" y="123"/>
                </a:cubicBezTo>
                <a:cubicBezTo>
                  <a:pt x="76" y="124"/>
                  <a:pt x="76" y="124"/>
                  <a:pt x="75" y="123"/>
                </a:cubicBezTo>
                <a:close/>
                <a:moveTo>
                  <a:pt x="78" y="125"/>
                </a:moveTo>
                <a:cubicBezTo>
                  <a:pt x="77" y="125"/>
                  <a:pt x="77" y="125"/>
                  <a:pt x="76" y="125"/>
                </a:cubicBezTo>
                <a:cubicBezTo>
                  <a:pt x="76" y="125"/>
                  <a:pt x="77" y="124"/>
                  <a:pt x="76" y="124"/>
                </a:cubicBezTo>
                <a:cubicBezTo>
                  <a:pt x="77" y="124"/>
                  <a:pt x="77" y="124"/>
                  <a:pt x="78" y="124"/>
                </a:cubicBezTo>
                <a:cubicBezTo>
                  <a:pt x="78" y="124"/>
                  <a:pt x="77" y="124"/>
                  <a:pt x="77" y="125"/>
                </a:cubicBezTo>
                <a:cubicBezTo>
                  <a:pt x="77" y="125"/>
                  <a:pt x="78" y="125"/>
                  <a:pt x="78" y="125"/>
                </a:cubicBezTo>
                <a:close/>
                <a:moveTo>
                  <a:pt x="81" y="123"/>
                </a:moveTo>
                <a:cubicBezTo>
                  <a:pt x="81" y="123"/>
                  <a:pt x="81" y="123"/>
                  <a:pt x="81" y="123"/>
                </a:cubicBezTo>
                <a:cubicBezTo>
                  <a:pt x="81" y="123"/>
                  <a:pt x="81" y="123"/>
                  <a:pt x="81" y="123"/>
                </a:cubicBezTo>
                <a:cubicBezTo>
                  <a:pt x="81" y="122"/>
                  <a:pt x="81" y="122"/>
                  <a:pt x="81" y="122"/>
                </a:cubicBezTo>
                <a:cubicBezTo>
                  <a:pt x="81" y="122"/>
                  <a:pt x="81" y="122"/>
                  <a:pt x="81" y="122"/>
                </a:cubicBezTo>
                <a:cubicBezTo>
                  <a:pt x="81" y="122"/>
                  <a:pt x="81" y="122"/>
                  <a:pt x="81" y="122"/>
                </a:cubicBezTo>
                <a:cubicBezTo>
                  <a:pt x="81" y="122"/>
                  <a:pt x="81" y="122"/>
                  <a:pt x="81" y="122"/>
                </a:cubicBezTo>
                <a:cubicBezTo>
                  <a:pt x="81" y="122"/>
                  <a:pt x="82" y="123"/>
                  <a:pt x="82" y="123"/>
                </a:cubicBezTo>
                <a:cubicBezTo>
                  <a:pt x="81" y="123"/>
                  <a:pt x="81" y="124"/>
                  <a:pt x="81" y="123"/>
                </a:cubicBezTo>
                <a:cubicBezTo>
                  <a:pt x="81" y="123"/>
                  <a:pt x="81" y="123"/>
                  <a:pt x="81" y="123"/>
                </a:cubicBezTo>
                <a:close/>
                <a:moveTo>
                  <a:pt x="79" y="135"/>
                </a:moveTo>
                <a:cubicBezTo>
                  <a:pt x="79" y="135"/>
                  <a:pt x="79" y="135"/>
                  <a:pt x="79" y="135"/>
                </a:cubicBezTo>
                <a:cubicBezTo>
                  <a:pt x="79" y="135"/>
                  <a:pt x="79" y="135"/>
                  <a:pt x="79" y="135"/>
                </a:cubicBezTo>
                <a:cubicBezTo>
                  <a:pt x="79" y="135"/>
                  <a:pt x="79" y="135"/>
                  <a:pt x="79" y="135"/>
                </a:cubicBezTo>
                <a:close/>
                <a:moveTo>
                  <a:pt x="79" y="125"/>
                </a:moveTo>
                <a:cubicBezTo>
                  <a:pt x="79" y="125"/>
                  <a:pt x="79" y="125"/>
                  <a:pt x="79" y="124"/>
                </a:cubicBezTo>
                <a:cubicBezTo>
                  <a:pt x="79" y="124"/>
                  <a:pt x="79" y="125"/>
                  <a:pt x="80" y="124"/>
                </a:cubicBezTo>
                <a:cubicBezTo>
                  <a:pt x="80" y="124"/>
                  <a:pt x="80" y="124"/>
                  <a:pt x="80" y="124"/>
                </a:cubicBezTo>
                <a:cubicBezTo>
                  <a:pt x="80" y="125"/>
                  <a:pt x="79" y="125"/>
                  <a:pt x="79" y="125"/>
                </a:cubicBezTo>
                <a:close/>
                <a:moveTo>
                  <a:pt x="81" y="135"/>
                </a:moveTo>
                <a:cubicBezTo>
                  <a:pt x="81" y="135"/>
                  <a:pt x="80" y="135"/>
                  <a:pt x="80" y="135"/>
                </a:cubicBezTo>
                <a:cubicBezTo>
                  <a:pt x="81" y="135"/>
                  <a:pt x="81" y="135"/>
                  <a:pt x="81" y="135"/>
                </a:cubicBezTo>
                <a:cubicBezTo>
                  <a:pt x="81" y="135"/>
                  <a:pt x="81" y="135"/>
                  <a:pt x="81" y="135"/>
                </a:cubicBezTo>
                <a:close/>
                <a:moveTo>
                  <a:pt x="81" y="134"/>
                </a:moveTo>
                <a:cubicBezTo>
                  <a:pt x="81" y="134"/>
                  <a:pt x="81" y="134"/>
                  <a:pt x="82" y="134"/>
                </a:cubicBezTo>
                <a:cubicBezTo>
                  <a:pt x="82" y="134"/>
                  <a:pt x="82" y="134"/>
                  <a:pt x="82" y="134"/>
                </a:cubicBezTo>
                <a:cubicBezTo>
                  <a:pt x="81" y="134"/>
                  <a:pt x="81" y="134"/>
                  <a:pt x="81" y="134"/>
                </a:cubicBezTo>
                <a:close/>
                <a:moveTo>
                  <a:pt x="82" y="124"/>
                </a:moveTo>
                <a:cubicBezTo>
                  <a:pt x="82" y="124"/>
                  <a:pt x="82" y="124"/>
                  <a:pt x="82" y="123"/>
                </a:cubicBezTo>
                <a:cubicBezTo>
                  <a:pt x="82" y="123"/>
                  <a:pt x="82" y="123"/>
                  <a:pt x="82" y="123"/>
                </a:cubicBezTo>
                <a:cubicBezTo>
                  <a:pt x="82" y="123"/>
                  <a:pt x="82" y="123"/>
                  <a:pt x="82" y="124"/>
                </a:cubicBezTo>
                <a:cubicBezTo>
                  <a:pt x="82" y="124"/>
                  <a:pt x="82" y="124"/>
                  <a:pt x="82" y="124"/>
                </a:cubicBezTo>
                <a:close/>
                <a:moveTo>
                  <a:pt x="83" y="123"/>
                </a:moveTo>
                <a:cubicBezTo>
                  <a:pt x="83" y="123"/>
                  <a:pt x="83" y="123"/>
                  <a:pt x="82" y="124"/>
                </a:cubicBezTo>
                <a:cubicBezTo>
                  <a:pt x="82" y="123"/>
                  <a:pt x="82" y="123"/>
                  <a:pt x="82" y="123"/>
                </a:cubicBezTo>
                <a:cubicBezTo>
                  <a:pt x="82" y="123"/>
                  <a:pt x="82" y="123"/>
                  <a:pt x="83" y="123"/>
                </a:cubicBezTo>
                <a:cubicBezTo>
                  <a:pt x="83" y="123"/>
                  <a:pt x="83" y="123"/>
                  <a:pt x="83" y="123"/>
                </a:cubicBezTo>
                <a:cubicBezTo>
                  <a:pt x="83" y="123"/>
                  <a:pt x="83" y="123"/>
                  <a:pt x="83" y="123"/>
                </a:cubicBezTo>
                <a:cubicBezTo>
                  <a:pt x="83" y="123"/>
                  <a:pt x="83" y="123"/>
                  <a:pt x="83" y="123"/>
                </a:cubicBezTo>
                <a:close/>
                <a:moveTo>
                  <a:pt x="33" y="154"/>
                </a:moveTo>
                <a:cubicBezTo>
                  <a:pt x="33" y="154"/>
                  <a:pt x="34" y="153"/>
                  <a:pt x="34" y="153"/>
                </a:cubicBezTo>
                <a:cubicBezTo>
                  <a:pt x="34" y="153"/>
                  <a:pt x="34" y="154"/>
                  <a:pt x="33" y="154"/>
                </a:cubicBezTo>
                <a:close/>
                <a:moveTo>
                  <a:pt x="7" y="173"/>
                </a:moveTo>
                <a:cubicBezTo>
                  <a:pt x="7" y="172"/>
                  <a:pt x="7" y="174"/>
                  <a:pt x="6" y="173"/>
                </a:cubicBezTo>
                <a:cubicBezTo>
                  <a:pt x="6" y="172"/>
                  <a:pt x="7" y="172"/>
                  <a:pt x="7" y="173"/>
                </a:cubicBezTo>
                <a:cubicBezTo>
                  <a:pt x="7" y="173"/>
                  <a:pt x="7" y="173"/>
                  <a:pt x="7" y="173"/>
                </a:cubicBezTo>
                <a:close/>
                <a:moveTo>
                  <a:pt x="24" y="171"/>
                </a:moveTo>
                <a:cubicBezTo>
                  <a:pt x="25" y="170"/>
                  <a:pt x="25" y="170"/>
                  <a:pt x="25" y="170"/>
                </a:cubicBezTo>
                <a:cubicBezTo>
                  <a:pt x="25" y="170"/>
                  <a:pt x="25" y="171"/>
                  <a:pt x="24" y="171"/>
                </a:cubicBezTo>
                <a:close/>
                <a:moveTo>
                  <a:pt x="37" y="162"/>
                </a:moveTo>
                <a:cubicBezTo>
                  <a:pt x="37" y="161"/>
                  <a:pt x="38" y="161"/>
                  <a:pt x="38" y="161"/>
                </a:cubicBezTo>
                <a:cubicBezTo>
                  <a:pt x="38" y="161"/>
                  <a:pt x="38" y="162"/>
                  <a:pt x="37" y="162"/>
                </a:cubicBezTo>
                <a:close/>
                <a:moveTo>
                  <a:pt x="46" y="150"/>
                </a:moveTo>
                <a:cubicBezTo>
                  <a:pt x="46" y="150"/>
                  <a:pt x="45" y="151"/>
                  <a:pt x="45" y="150"/>
                </a:cubicBezTo>
                <a:cubicBezTo>
                  <a:pt x="45" y="150"/>
                  <a:pt x="46" y="150"/>
                  <a:pt x="46" y="150"/>
                </a:cubicBezTo>
                <a:close/>
                <a:moveTo>
                  <a:pt x="35" y="154"/>
                </a:moveTo>
                <a:cubicBezTo>
                  <a:pt x="36" y="154"/>
                  <a:pt x="35" y="154"/>
                  <a:pt x="35" y="153"/>
                </a:cubicBezTo>
                <a:cubicBezTo>
                  <a:pt x="36" y="154"/>
                  <a:pt x="36" y="154"/>
                  <a:pt x="36" y="154"/>
                </a:cubicBezTo>
                <a:cubicBezTo>
                  <a:pt x="36" y="154"/>
                  <a:pt x="35" y="154"/>
                  <a:pt x="35" y="154"/>
                </a:cubicBezTo>
                <a:close/>
                <a:moveTo>
                  <a:pt x="36" y="156"/>
                </a:moveTo>
                <a:cubicBezTo>
                  <a:pt x="35" y="156"/>
                  <a:pt x="36" y="156"/>
                  <a:pt x="36" y="155"/>
                </a:cubicBezTo>
                <a:cubicBezTo>
                  <a:pt x="36" y="155"/>
                  <a:pt x="36" y="155"/>
                  <a:pt x="36" y="155"/>
                </a:cubicBezTo>
                <a:cubicBezTo>
                  <a:pt x="36" y="155"/>
                  <a:pt x="37" y="157"/>
                  <a:pt x="36" y="156"/>
                </a:cubicBezTo>
                <a:close/>
                <a:moveTo>
                  <a:pt x="40" y="156"/>
                </a:moveTo>
                <a:cubicBezTo>
                  <a:pt x="40" y="155"/>
                  <a:pt x="40" y="156"/>
                  <a:pt x="39" y="155"/>
                </a:cubicBezTo>
                <a:cubicBezTo>
                  <a:pt x="39" y="155"/>
                  <a:pt x="38" y="156"/>
                  <a:pt x="37" y="156"/>
                </a:cubicBezTo>
                <a:cubicBezTo>
                  <a:pt x="37" y="156"/>
                  <a:pt x="38" y="156"/>
                  <a:pt x="38" y="155"/>
                </a:cubicBezTo>
                <a:cubicBezTo>
                  <a:pt x="37" y="156"/>
                  <a:pt x="37" y="156"/>
                  <a:pt x="36" y="156"/>
                </a:cubicBezTo>
                <a:cubicBezTo>
                  <a:pt x="37" y="155"/>
                  <a:pt x="37" y="155"/>
                  <a:pt x="38" y="156"/>
                </a:cubicBezTo>
                <a:cubicBezTo>
                  <a:pt x="38" y="155"/>
                  <a:pt x="39" y="155"/>
                  <a:pt x="38" y="154"/>
                </a:cubicBezTo>
                <a:cubicBezTo>
                  <a:pt x="39" y="155"/>
                  <a:pt x="40" y="153"/>
                  <a:pt x="41" y="154"/>
                </a:cubicBezTo>
                <a:cubicBezTo>
                  <a:pt x="40" y="153"/>
                  <a:pt x="41" y="153"/>
                  <a:pt x="42" y="153"/>
                </a:cubicBezTo>
                <a:cubicBezTo>
                  <a:pt x="41" y="154"/>
                  <a:pt x="41" y="155"/>
                  <a:pt x="40" y="156"/>
                </a:cubicBezTo>
                <a:close/>
                <a:moveTo>
                  <a:pt x="42" y="170"/>
                </a:moveTo>
                <a:cubicBezTo>
                  <a:pt x="42" y="170"/>
                  <a:pt x="42" y="170"/>
                  <a:pt x="42" y="170"/>
                </a:cubicBezTo>
                <a:cubicBezTo>
                  <a:pt x="42" y="169"/>
                  <a:pt x="43" y="169"/>
                  <a:pt x="43" y="169"/>
                </a:cubicBezTo>
                <a:cubicBezTo>
                  <a:pt x="43" y="169"/>
                  <a:pt x="42" y="169"/>
                  <a:pt x="42" y="170"/>
                </a:cubicBezTo>
                <a:close/>
                <a:moveTo>
                  <a:pt x="43" y="171"/>
                </a:moveTo>
                <a:cubicBezTo>
                  <a:pt x="43" y="170"/>
                  <a:pt x="43" y="170"/>
                  <a:pt x="43" y="170"/>
                </a:cubicBezTo>
                <a:cubicBezTo>
                  <a:pt x="43" y="170"/>
                  <a:pt x="44" y="170"/>
                  <a:pt x="44" y="170"/>
                </a:cubicBezTo>
                <a:cubicBezTo>
                  <a:pt x="44" y="170"/>
                  <a:pt x="44" y="170"/>
                  <a:pt x="44" y="170"/>
                </a:cubicBezTo>
                <a:cubicBezTo>
                  <a:pt x="43" y="170"/>
                  <a:pt x="44" y="171"/>
                  <a:pt x="43" y="171"/>
                </a:cubicBezTo>
                <a:close/>
                <a:moveTo>
                  <a:pt x="44" y="170"/>
                </a:moveTo>
                <a:cubicBezTo>
                  <a:pt x="44" y="170"/>
                  <a:pt x="44" y="170"/>
                  <a:pt x="44" y="170"/>
                </a:cubicBezTo>
                <a:cubicBezTo>
                  <a:pt x="45" y="170"/>
                  <a:pt x="45" y="170"/>
                  <a:pt x="45" y="170"/>
                </a:cubicBezTo>
                <a:cubicBezTo>
                  <a:pt x="45" y="170"/>
                  <a:pt x="45" y="170"/>
                  <a:pt x="44" y="170"/>
                </a:cubicBezTo>
                <a:close/>
                <a:moveTo>
                  <a:pt x="45" y="168"/>
                </a:moveTo>
                <a:cubicBezTo>
                  <a:pt x="46" y="168"/>
                  <a:pt x="46" y="168"/>
                  <a:pt x="47" y="168"/>
                </a:cubicBezTo>
                <a:cubicBezTo>
                  <a:pt x="47" y="169"/>
                  <a:pt x="46" y="169"/>
                  <a:pt x="45" y="168"/>
                </a:cubicBezTo>
                <a:close/>
                <a:moveTo>
                  <a:pt x="46" y="154"/>
                </a:moveTo>
                <a:cubicBezTo>
                  <a:pt x="46" y="153"/>
                  <a:pt x="46" y="154"/>
                  <a:pt x="46" y="154"/>
                </a:cubicBezTo>
                <a:cubicBezTo>
                  <a:pt x="46" y="155"/>
                  <a:pt x="45" y="154"/>
                  <a:pt x="45" y="154"/>
                </a:cubicBezTo>
                <a:cubicBezTo>
                  <a:pt x="45" y="155"/>
                  <a:pt x="43" y="154"/>
                  <a:pt x="43" y="155"/>
                </a:cubicBezTo>
                <a:cubicBezTo>
                  <a:pt x="42" y="155"/>
                  <a:pt x="42" y="154"/>
                  <a:pt x="42" y="155"/>
                </a:cubicBezTo>
                <a:cubicBezTo>
                  <a:pt x="42" y="155"/>
                  <a:pt x="41" y="154"/>
                  <a:pt x="42" y="154"/>
                </a:cubicBezTo>
                <a:cubicBezTo>
                  <a:pt x="42" y="154"/>
                  <a:pt x="42" y="154"/>
                  <a:pt x="42" y="155"/>
                </a:cubicBezTo>
                <a:cubicBezTo>
                  <a:pt x="42" y="153"/>
                  <a:pt x="43" y="153"/>
                  <a:pt x="44" y="152"/>
                </a:cubicBezTo>
                <a:cubicBezTo>
                  <a:pt x="45" y="153"/>
                  <a:pt x="45" y="153"/>
                  <a:pt x="45" y="153"/>
                </a:cubicBezTo>
                <a:cubicBezTo>
                  <a:pt x="45" y="153"/>
                  <a:pt x="45" y="152"/>
                  <a:pt x="46" y="152"/>
                </a:cubicBezTo>
                <a:cubicBezTo>
                  <a:pt x="46" y="153"/>
                  <a:pt x="45" y="154"/>
                  <a:pt x="44" y="153"/>
                </a:cubicBezTo>
                <a:cubicBezTo>
                  <a:pt x="45" y="154"/>
                  <a:pt x="44" y="154"/>
                  <a:pt x="44" y="154"/>
                </a:cubicBezTo>
                <a:cubicBezTo>
                  <a:pt x="45" y="154"/>
                  <a:pt x="45" y="154"/>
                  <a:pt x="46" y="154"/>
                </a:cubicBezTo>
                <a:cubicBezTo>
                  <a:pt x="46" y="153"/>
                  <a:pt x="46" y="152"/>
                  <a:pt x="47" y="153"/>
                </a:cubicBezTo>
                <a:cubicBezTo>
                  <a:pt x="46" y="153"/>
                  <a:pt x="47" y="154"/>
                  <a:pt x="46" y="154"/>
                </a:cubicBezTo>
                <a:close/>
                <a:moveTo>
                  <a:pt x="47" y="152"/>
                </a:moveTo>
                <a:cubicBezTo>
                  <a:pt x="48" y="152"/>
                  <a:pt x="48" y="152"/>
                  <a:pt x="49" y="152"/>
                </a:cubicBezTo>
                <a:cubicBezTo>
                  <a:pt x="49" y="152"/>
                  <a:pt x="49" y="152"/>
                  <a:pt x="49" y="152"/>
                </a:cubicBezTo>
                <a:cubicBezTo>
                  <a:pt x="48" y="152"/>
                  <a:pt x="48" y="152"/>
                  <a:pt x="48" y="153"/>
                </a:cubicBezTo>
                <a:lnTo>
                  <a:pt x="47" y="152"/>
                </a:lnTo>
                <a:close/>
                <a:moveTo>
                  <a:pt x="48" y="170"/>
                </a:moveTo>
                <a:cubicBezTo>
                  <a:pt x="48" y="169"/>
                  <a:pt x="48" y="169"/>
                  <a:pt x="48" y="169"/>
                </a:cubicBezTo>
                <a:cubicBezTo>
                  <a:pt x="48" y="169"/>
                  <a:pt x="49" y="169"/>
                  <a:pt x="49" y="169"/>
                </a:cubicBezTo>
                <a:cubicBezTo>
                  <a:pt x="49" y="169"/>
                  <a:pt x="49" y="169"/>
                  <a:pt x="49" y="169"/>
                </a:cubicBezTo>
                <a:cubicBezTo>
                  <a:pt x="49" y="169"/>
                  <a:pt x="49" y="169"/>
                  <a:pt x="49" y="169"/>
                </a:cubicBezTo>
                <a:cubicBezTo>
                  <a:pt x="49" y="169"/>
                  <a:pt x="49" y="169"/>
                  <a:pt x="49" y="169"/>
                </a:cubicBezTo>
                <a:cubicBezTo>
                  <a:pt x="49" y="169"/>
                  <a:pt x="48" y="170"/>
                  <a:pt x="48" y="170"/>
                </a:cubicBezTo>
                <a:close/>
                <a:moveTo>
                  <a:pt x="50" y="169"/>
                </a:moveTo>
                <a:cubicBezTo>
                  <a:pt x="50" y="169"/>
                  <a:pt x="50" y="169"/>
                  <a:pt x="49" y="169"/>
                </a:cubicBezTo>
                <a:cubicBezTo>
                  <a:pt x="49" y="169"/>
                  <a:pt x="50" y="169"/>
                  <a:pt x="50" y="169"/>
                </a:cubicBezTo>
                <a:cubicBezTo>
                  <a:pt x="50" y="169"/>
                  <a:pt x="50" y="169"/>
                  <a:pt x="50" y="169"/>
                </a:cubicBezTo>
                <a:cubicBezTo>
                  <a:pt x="50" y="169"/>
                  <a:pt x="50" y="169"/>
                  <a:pt x="50" y="169"/>
                </a:cubicBezTo>
                <a:cubicBezTo>
                  <a:pt x="50" y="169"/>
                  <a:pt x="50" y="169"/>
                  <a:pt x="50" y="169"/>
                </a:cubicBezTo>
                <a:close/>
                <a:moveTo>
                  <a:pt x="50" y="152"/>
                </a:moveTo>
                <a:cubicBezTo>
                  <a:pt x="50" y="151"/>
                  <a:pt x="51" y="152"/>
                  <a:pt x="51" y="152"/>
                </a:cubicBezTo>
                <a:cubicBezTo>
                  <a:pt x="51" y="152"/>
                  <a:pt x="51" y="152"/>
                  <a:pt x="50" y="152"/>
                </a:cubicBezTo>
                <a:close/>
                <a:moveTo>
                  <a:pt x="52" y="168"/>
                </a:moveTo>
                <a:cubicBezTo>
                  <a:pt x="52" y="168"/>
                  <a:pt x="52" y="168"/>
                  <a:pt x="52" y="168"/>
                </a:cubicBezTo>
                <a:cubicBezTo>
                  <a:pt x="52" y="168"/>
                  <a:pt x="52" y="168"/>
                  <a:pt x="52" y="168"/>
                </a:cubicBezTo>
                <a:close/>
                <a:moveTo>
                  <a:pt x="52" y="168"/>
                </a:moveTo>
                <a:cubicBezTo>
                  <a:pt x="52" y="168"/>
                  <a:pt x="53" y="168"/>
                  <a:pt x="53" y="168"/>
                </a:cubicBezTo>
                <a:cubicBezTo>
                  <a:pt x="53" y="168"/>
                  <a:pt x="52" y="168"/>
                  <a:pt x="52" y="168"/>
                </a:cubicBezTo>
                <a:close/>
                <a:moveTo>
                  <a:pt x="52" y="151"/>
                </a:moveTo>
                <a:cubicBezTo>
                  <a:pt x="53" y="152"/>
                  <a:pt x="53" y="152"/>
                  <a:pt x="53" y="153"/>
                </a:cubicBezTo>
                <a:cubicBezTo>
                  <a:pt x="52" y="153"/>
                  <a:pt x="52" y="153"/>
                  <a:pt x="51" y="153"/>
                </a:cubicBezTo>
                <a:cubicBezTo>
                  <a:pt x="52" y="152"/>
                  <a:pt x="52" y="152"/>
                  <a:pt x="52" y="152"/>
                </a:cubicBezTo>
                <a:cubicBezTo>
                  <a:pt x="52" y="151"/>
                  <a:pt x="51" y="152"/>
                  <a:pt x="51" y="151"/>
                </a:cubicBezTo>
                <a:cubicBezTo>
                  <a:pt x="51" y="151"/>
                  <a:pt x="51" y="151"/>
                  <a:pt x="51" y="151"/>
                </a:cubicBezTo>
                <a:cubicBezTo>
                  <a:pt x="52" y="151"/>
                  <a:pt x="52" y="151"/>
                  <a:pt x="52" y="151"/>
                </a:cubicBezTo>
                <a:cubicBezTo>
                  <a:pt x="53" y="150"/>
                  <a:pt x="53" y="151"/>
                  <a:pt x="54" y="150"/>
                </a:cubicBezTo>
                <a:cubicBezTo>
                  <a:pt x="54" y="150"/>
                  <a:pt x="54" y="150"/>
                  <a:pt x="54" y="150"/>
                </a:cubicBezTo>
                <a:cubicBezTo>
                  <a:pt x="54" y="151"/>
                  <a:pt x="54" y="151"/>
                  <a:pt x="54" y="151"/>
                </a:cubicBezTo>
                <a:cubicBezTo>
                  <a:pt x="53" y="151"/>
                  <a:pt x="53" y="151"/>
                  <a:pt x="52" y="151"/>
                </a:cubicBezTo>
                <a:close/>
                <a:moveTo>
                  <a:pt x="54" y="168"/>
                </a:moveTo>
                <a:cubicBezTo>
                  <a:pt x="54" y="168"/>
                  <a:pt x="54" y="168"/>
                  <a:pt x="54" y="168"/>
                </a:cubicBezTo>
                <a:cubicBezTo>
                  <a:pt x="54" y="167"/>
                  <a:pt x="54" y="167"/>
                  <a:pt x="54" y="167"/>
                </a:cubicBezTo>
                <a:cubicBezTo>
                  <a:pt x="54" y="167"/>
                  <a:pt x="54" y="167"/>
                  <a:pt x="54" y="167"/>
                </a:cubicBezTo>
                <a:cubicBezTo>
                  <a:pt x="54" y="167"/>
                  <a:pt x="54" y="168"/>
                  <a:pt x="54" y="168"/>
                </a:cubicBezTo>
                <a:cubicBezTo>
                  <a:pt x="55" y="168"/>
                  <a:pt x="55" y="168"/>
                  <a:pt x="55" y="168"/>
                </a:cubicBezTo>
                <a:cubicBezTo>
                  <a:pt x="55" y="168"/>
                  <a:pt x="55" y="168"/>
                  <a:pt x="55" y="168"/>
                </a:cubicBezTo>
                <a:cubicBezTo>
                  <a:pt x="55" y="168"/>
                  <a:pt x="54" y="168"/>
                  <a:pt x="54" y="168"/>
                </a:cubicBezTo>
                <a:close/>
                <a:moveTo>
                  <a:pt x="54" y="167"/>
                </a:moveTo>
                <a:cubicBezTo>
                  <a:pt x="54" y="167"/>
                  <a:pt x="54" y="167"/>
                  <a:pt x="54" y="167"/>
                </a:cubicBezTo>
                <a:cubicBezTo>
                  <a:pt x="55" y="167"/>
                  <a:pt x="55" y="167"/>
                  <a:pt x="55" y="167"/>
                </a:cubicBezTo>
                <a:cubicBezTo>
                  <a:pt x="54" y="167"/>
                  <a:pt x="54" y="167"/>
                  <a:pt x="54" y="167"/>
                </a:cubicBezTo>
                <a:close/>
                <a:moveTo>
                  <a:pt x="54" y="151"/>
                </a:moveTo>
                <a:cubicBezTo>
                  <a:pt x="55" y="150"/>
                  <a:pt x="55" y="150"/>
                  <a:pt x="55" y="150"/>
                </a:cubicBezTo>
                <a:cubicBezTo>
                  <a:pt x="55" y="150"/>
                  <a:pt x="55" y="151"/>
                  <a:pt x="54" y="151"/>
                </a:cubicBezTo>
                <a:close/>
                <a:moveTo>
                  <a:pt x="56" y="166"/>
                </a:moveTo>
                <a:cubicBezTo>
                  <a:pt x="56" y="166"/>
                  <a:pt x="56" y="166"/>
                  <a:pt x="57" y="166"/>
                </a:cubicBezTo>
                <a:cubicBezTo>
                  <a:pt x="57" y="166"/>
                  <a:pt x="56" y="166"/>
                  <a:pt x="56" y="166"/>
                </a:cubicBezTo>
                <a:cubicBezTo>
                  <a:pt x="56" y="166"/>
                  <a:pt x="56" y="166"/>
                  <a:pt x="56" y="166"/>
                </a:cubicBezTo>
                <a:cubicBezTo>
                  <a:pt x="56" y="166"/>
                  <a:pt x="56" y="166"/>
                  <a:pt x="56" y="166"/>
                </a:cubicBezTo>
                <a:cubicBezTo>
                  <a:pt x="56" y="166"/>
                  <a:pt x="56" y="166"/>
                  <a:pt x="56" y="166"/>
                </a:cubicBezTo>
                <a:close/>
                <a:moveTo>
                  <a:pt x="56" y="168"/>
                </a:moveTo>
                <a:cubicBezTo>
                  <a:pt x="56" y="168"/>
                  <a:pt x="56" y="168"/>
                  <a:pt x="56" y="168"/>
                </a:cubicBezTo>
                <a:cubicBezTo>
                  <a:pt x="56" y="168"/>
                  <a:pt x="56" y="168"/>
                  <a:pt x="56" y="168"/>
                </a:cubicBezTo>
                <a:cubicBezTo>
                  <a:pt x="56" y="167"/>
                  <a:pt x="57" y="167"/>
                  <a:pt x="57" y="167"/>
                </a:cubicBezTo>
                <a:cubicBezTo>
                  <a:pt x="57" y="167"/>
                  <a:pt x="57" y="167"/>
                  <a:pt x="57" y="167"/>
                </a:cubicBezTo>
                <a:cubicBezTo>
                  <a:pt x="57" y="167"/>
                  <a:pt x="56" y="167"/>
                  <a:pt x="56" y="168"/>
                </a:cubicBezTo>
                <a:close/>
                <a:moveTo>
                  <a:pt x="57" y="169"/>
                </a:moveTo>
                <a:cubicBezTo>
                  <a:pt x="57" y="169"/>
                  <a:pt x="58" y="169"/>
                  <a:pt x="58" y="169"/>
                </a:cubicBezTo>
                <a:cubicBezTo>
                  <a:pt x="58" y="169"/>
                  <a:pt x="57" y="169"/>
                  <a:pt x="57" y="169"/>
                </a:cubicBezTo>
                <a:close/>
                <a:moveTo>
                  <a:pt x="58" y="166"/>
                </a:moveTo>
                <a:cubicBezTo>
                  <a:pt x="58" y="166"/>
                  <a:pt x="58" y="166"/>
                  <a:pt x="58" y="166"/>
                </a:cubicBezTo>
                <a:cubicBezTo>
                  <a:pt x="58" y="166"/>
                  <a:pt x="58" y="167"/>
                  <a:pt x="58" y="167"/>
                </a:cubicBezTo>
                <a:cubicBezTo>
                  <a:pt x="58" y="167"/>
                  <a:pt x="58" y="166"/>
                  <a:pt x="58" y="166"/>
                </a:cubicBezTo>
                <a:close/>
                <a:moveTo>
                  <a:pt x="58" y="150"/>
                </a:moveTo>
                <a:cubicBezTo>
                  <a:pt x="59" y="149"/>
                  <a:pt x="59" y="149"/>
                  <a:pt x="60" y="149"/>
                </a:cubicBezTo>
                <a:cubicBezTo>
                  <a:pt x="60" y="150"/>
                  <a:pt x="58" y="151"/>
                  <a:pt x="58" y="150"/>
                </a:cubicBezTo>
                <a:close/>
                <a:moveTo>
                  <a:pt x="61" y="144"/>
                </a:moveTo>
                <a:cubicBezTo>
                  <a:pt x="61" y="144"/>
                  <a:pt x="61" y="144"/>
                  <a:pt x="61" y="144"/>
                </a:cubicBezTo>
                <a:cubicBezTo>
                  <a:pt x="61" y="144"/>
                  <a:pt x="61" y="144"/>
                  <a:pt x="61" y="144"/>
                </a:cubicBezTo>
                <a:cubicBezTo>
                  <a:pt x="61" y="144"/>
                  <a:pt x="61" y="144"/>
                  <a:pt x="61" y="144"/>
                </a:cubicBezTo>
                <a:cubicBezTo>
                  <a:pt x="61" y="144"/>
                  <a:pt x="61" y="144"/>
                  <a:pt x="61" y="144"/>
                </a:cubicBezTo>
                <a:close/>
                <a:moveTo>
                  <a:pt x="60" y="145"/>
                </a:moveTo>
                <a:cubicBezTo>
                  <a:pt x="61" y="145"/>
                  <a:pt x="61" y="145"/>
                  <a:pt x="61" y="145"/>
                </a:cubicBezTo>
                <a:cubicBezTo>
                  <a:pt x="61" y="145"/>
                  <a:pt x="61" y="145"/>
                  <a:pt x="61" y="145"/>
                </a:cubicBezTo>
                <a:cubicBezTo>
                  <a:pt x="61" y="145"/>
                  <a:pt x="61" y="145"/>
                  <a:pt x="61" y="145"/>
                </a:cubicBezTo>
                <a:cubicBezTo>
                  <a:pt x="61" y="145"/>
                  <a:pt x="61" y="146"/>
                  <a:pt x="60" y="146"/>
                </a:cubicBezTo>
                <a:cubicBezTo>
                  <a:pt x="60" y="146"/>
                  <a:pt x="60" y="146"/>
                  <a:pt x="60" y="145"/>
                </a:cubicBezTo>
                <a:close/>
                <a:moveTo>
                  <a:pt x="60" y="149"/>
                </a:moveTo>
                <a:cubicBezTo>
                  <a:pt x="60" y="149"/>
                  <a:pt x="61" y="149"/>
                  <a:pt x="61" y="149"/>
                </a:cubicBezTo>
                <a:cubicBezTo>
                  <a:pt x="61" y="149"/>
                  <a:pt x="61" y="150"/>
                  <a:pt x="60" y="149"/>
                </a:cubicBezTo>
                <a:close/>
                <a:moveTo>
                  <a:pt x="60" y="166"/>
                </a:moveTo>
                <a:cubicBezTo>
                  <a:pt x="60" y="166"/>
                  <a:pt x="60" y="166"/>
                  <a:pt x="60" y="166"/>
                </a:cubicBezTo>
                <a:cubicBezTo>
                  <a:pt x="61" y="166"/>
                  <a:pt x="61" y="166"/>
                  <a:pt x="62" y="166"/>
                </a:cubicBezTo>
                <a:cubicBezTo>
                  <a:pt x="61" y="166"/>
                  <a:pt x="61" y="167"/>
                  <a:pt x="60" y="166"/>
                </a:cubicBezTo>
                <a:close/>
                <a:moveTo>
                  <a:pt x="64" y="144"/>
                </a:moveTo>
                <a:cubicBezTo>
                  <a:pt x="64" y="144"/>
                  <a:pt x="64" y="144"/>
                  <a:pt x="64" y="144"/>
                </a:cubicBezTo>
                <a:cubicBezTo>
                  <a:pt x="64" y="144"/>
                  <a:pt x="64" y="144"/>
                  <a:pt x="64" y="144"/>
                </a:cubicBezTo>
                <a:cubicBezTo>
                  <a:pt x="64" y="144"/>
                  <a:pt x="64" y="144"/>
                  <a:pt x="64" y="144"/>
                </a:cubicBezTo>
                <a:close/>
                <a:moveTo>
                  <a:pt x="63" y="164"/>
                </a:moveTo>
                <a:cubicBezTo>
                  <a:pt x="63" y="164"/>
                  <a:pt x="63" y="164"/>
                  <a:pt x="63" y="164"/>
                </a:cubicBezTo>
                <a:cubicBezTo>
                  <a:pt x="63" y="165"/>
                  <a:pt x="63" y="165"/>
                  <a:pt x="63" y="165"/>
                </a:cubicBezTo>
                <a:cubicBezTo>
                  <a:pt x="63" y="164"/>
                  <a:pt x="63" y="164"/>
                  <a:pt x="63" y="164"/>
                </a:cubicBezTo>
                <a:close/>
                <a:moveTo>
                  <a:pt x="63" y="148"/>
                </a:moveTo>
                <a:cubicBezTo>
                  <a:pt x="62" y="148"/>
                  <a:pt x="63" y="148"/>
                  <a:pt x="63" y="148"/>
                </a:cubicBezTo>
                <a:cubicBezTo>
                  <a:pt x="63" y="148"/>
                  <a:pt x="63" y="148"/>
                  <a:pt x="63" y="148"/>
                </a:cubicBezTo>
                <a:cubicBezTo>
                  <a:pt x="63" y="148"/>
                  <a:pt x="63" y="148"/>
                  <a:pt x="63" y="148"/>
                </a:cubicBezTo>
                <a:cubicBezTo>
                  <a:pt x="63" y="148"/>
                  <a:pt x="63" y="148"/>
                  <a:pt x="63" y="148"/>
                </a:cubicBezTo>
                <a:cubicBezTo>
                  <a:pt x="63" y="148"/>
                  <a:pt x="62" y="148"/>
                  <a:pt x="62" y="148"/>
                </a:cubicBezTo>
                <a:cubicBezTo>
                  <a:pt x="62" y="148"/>
                  <a:pt x="62" y="148"/>
                  <a:pt x="63" y="148"/>
                </a:cubicBezTo>
                <a:close/>
                <a:moveTo>
                  <a:pt x="62" y="149"/>
                </a:moveTo>
                <a:cubicBezTo>
                  <a:pt x="62" y="149"/>
                  <a:pt x="62" y="149"/>
                  <a:pt x="62" y="149"/>
                </a:cubicBezTo>
                <a:cubicBezTo>
                  <a:pt x="63" y="149"/>
                  <a:pt x="63" y="149"/>
                  <a:pt x="63" y="149"/>
                </a:cubicBezTo>
                <a:cubicBezTo>
                  <a:pt x="62" y="149"/>
                  <a:pt x="62" y="150"/>
                  <a:pt x="62" y="149"/>
                </a:cubicBezTo>
                <a:close/>
                <a:moveTo>
                  <a:pt x="62" y="168"/>
                </a:moveTo>
                <a:cubicBezTo>
                  <a:pt x="63" y="167"/>
                  <a:pt x="63" y="167"/>
                  <a:pt x="63" y="167"/>
                </a:cubicBezTo>
                <a:cubicBezTo>
                  <a:pt x="63" y="167"/>
                  <a:pt x="63" y="167"/>
                  <a:pt x="64" y="167"/>
                </a:cubicBezTo>
                <a:cubicBezTo>
                  <a:pt x="63" y="168"/>
                  <a:pt x="63" y="168"/>
                  <a:pt x="62" y="168"/>
                </a:cubicBezTo>
                <a:close/>
                <a:moveTo>
                  <a:pt x="63" y="167"/>
                </a:moveTo>
                <a:cubicBezTo>
                  <a:pt x="63" y="167"/>
                  <a:pt x="63" y="167"/>
                  <a:pt x="63" y="167"/>
                </a:cubicBezTo>
                <a:cubicBezTo>
                  <a:pt x="63" y="167"/>
                  <a:pt x="63" y="167"/>
                  <a:pt x="63" y="167"/>
                </a:cubicBezTo>
                <a:cubicBezTo>
                  <a:pt x="63" y="167"/>
                  <a:pt x="63" y="167"/>
                  <a:pt x="63" y="167"/>
                </a:cubicBezTo>
                <a:cubicBezTo>
                  <a:pt x="63" y="166"/>
                  <a:pt x="63" y="165"/>
                  <a:pt x="64" y="166"/>
                </a:cubicBezTo>
                <a:cubicBezTo>
                  <a:pt x="64" y="166"/>
                  <a:pt x="63" y="167"/>
                  <a:pt x="63" y="167"/>
                </a:cubicBezTo>
                <a:close/>
                <a:moveTo>
                  <a:pt x="64" y="165"/>
                </a:moveTo>
                <a:cubicBezTo>
                  <a:pt x="64" y="164"/>
                  <a:pt x="64" y="165"/>
                  <a:pt x="63" y="164"/>
                </a:cubicBezTo>
                <a:cubicBezTo>
                  <a:pt x="63" y="164"/>
                  <a:pt x="64" y="164"/>
                  <a:pt x="64" y="164"/>
                </a:cubicBezTo>
                <a:cubicBezTo>
                  <a:pt x="64" y="164"/>
                  <a:pt x="64" y="164"/>
                  <a:pt x="64" y="164"/>
                </a:cubicBezTo>
                <a:cubicBezTo>
                  <a:pt x="64" y="164"/>
                  <a:pt x="64" y="164"/>
                  <a:pt x="64" y="165"/>
                </a:cubicBezTo>
                <a:close/>
                <a:moveTo>
                  <a:pt x="64" y="145"/>
                </a:moveTo>
                <a:cubicBezTo>
                  <a:pt x="64" y="144"/>
                  <a:pt x="64" y="144"/>
                  <a:pt x="64" y="144"/>
                </a:cubicBezTo>
                <a:cubicBezTo>
                  <a:pt x="65" y="144"/>
                  <a:pt x="65" y="144"/>
                  <a:pt x="65" y="145"/>
                </a:cubicBezTo>
                <a:cubicBezTo>
                  <a:pt x="64" y="145"/>
                  <a:pt x="64" y="145"/>
                  <a:pt x="64" y="145"/>
                </a:cubicBezTo>
                <a:close/>
                <a:moveTo>
                  <a:pt x="65" y="165"/>
                </a:moveTo>
                <a:cubicBezTo>
                  <a:pt x="65" y="165"/>
                  <a:pt x="64" y="165"/>
                  <a:pt x="64" y="165"/>
                </a:cubicBezTo>
                <a:cubicBezTo>
                  <a:pt x="64" y="165"/>
                  <a:pt x="64" y="165"/>
                  <a:pt x="64" y="165"/>
                </a:cubicBezTo>
                <a:cubicBezTo>
                  <a:pt x="65" y="165"/>
                  <a:pt x="65" y="165"/>
                  <a:pt x="65" y="165"/>
                </a:cubicBezTo>
                <a:cubicBezTo>
                  <a:pt x="65" y="165"/>
                  <a:pt x="65" y="165"/>
                  <a:pt x="65" y="165"/>
                </a:cubicBezTo>
                <a:close/>
                <a:moveTo>
                  <a:pt x="65" y="145"/>
                </a:moveTo>
                <a:cubicBezTo>
                  <a:pt x="65" y="144"/>
                  <a:pt x="65" y="144"/>
                  <a:pt x="66" y="144"/>
                </a:cubicBezTo>
                <a:cubicBezTo>
                  <a:pt x="65" y="144"/>
                  <a:pt x="65" y="144"/>
                  <a:pt x="65" y="145"/>
                </a:cubicBezTo>
                <a:close/>
                <a:moveTo>
                  <a:pt x="66" y="144"/>
                </a:moveTo>
                <a:cubicBezTo>
                  <a:pt x="65" y="144"/>
                  <a:pt x="65" y="144"/>
                  <a:pt x="65" y="144"/>
                </a:cubicBezTo>
                <a:cubicBezTo>
                  <a:pt x="65" y="144"/>
                  <a:pt x="65" y="144"/>
                  <a:pt x="66" y="144"/>
                </a:cubicBezTo>
                <a:cubicBezTo>
                  <a:pt x="66" y="144"/>
                  <a:pt x="66" y="144"/>
                  <a:pt x="66" y="144"/>
                </a:cubicBezTo>
                <a:close/>
                <a:moveTo>
                  <a:pt x="66" y="166"/>
                </a:moveTo>
                <a:cubicBezTo>
                  <a:pt x="67" y="165"/>
                  <a:pt x="67" y="165"/>
                  <a:pt x="67" y="165"/>
                </a:cubicBezTo>
                <a:cubicBezTo>
                  <a:pt x="66" y="164"/>
                  <a:pt x="66" y="165"/>
                  <a:pt x="66" y="165"/>
                </a:cubicBezTo>
                <a:cubicBezTo>
                  <a:pt x="66" y="165"/>
                  <a:pt x="66" y="164"/>
                  <a:pt x="66" y="164"/>
                </a:cubicBezTo>
                <a:cubicBezTo>
                  <a:pt x="67" y="164"/>
                  <a:pt x="67" y="164"/>
                  <a:pt x="67" y="165"/>
                </a:cubicBezTo>
                <a:cubicBezTo>
                  <a:pt x="67" y="165"/>
                  <a:pt x="67" y="165"/>
                  <a:pt x="68" y="165"/>
                </a:cubicBezTo>
                <a:cubicBezTo>
                  <a:pt x="67" y="166"/>
                  <a:pt x="67" y="166"/>
                  <a:pt x="66" y="166"/>
                </a:cubicBezTo>
                <a:close/>
                <a:moveTo>
                  <a:pt x="67" y="164"/>
                </a:moveTo>
                <a:cubicBezTo>
                  <a:pt x="67" y="164"/>
                  <a:pt x="68" y="164"/>
                  <a:pt x="68" y="164"/>
                </a:cubicBezTo>
                <a:cubicBezTo>
                  <a:pt x="68" y="164"/>
                  <a:pt x="68" y="164"/>
                  <a:pt x="68" y="164"/>
                </a:cubicBezTo>
                <a:cubicBezTo>
                  <a:pt x="68" y="164"/>
                  <a:pt x="67" y="164"/>
                  <a:pt x="67" y="164"/>
                </a:cubicBezTo>
                <a:close/>
                <a:moveTo>
                  <a:pt x="69" y="167"/>
                </a:moveTo>
                <a:cubicBezTo>
                  <a:pt x="69" y="167"/>
                  <a:pt x="69" y="167"/>
                  <a:pt x="69" y="167"/>
                </a:cubicBezTo>
                <a:cubicBezTo>
                  <a:pt x="69" y="167"/>
                  <a:pt x="69" y="167"/>
                  <a:pt x="69" y="167"/>
                </a:cubicBezTo>
                <a:cubicBezTo>
                  <a:pt x="69" y="167"/>
                  <a:pt x="69" y="167"/>
                  <a:pt x="69" y="167"/>
                </a:cubicBezTo>
                <a:close/>
                <a:moveTo>
                  <a:pt x="69" y="166"/>
                </a:moveTo>
                <a:cubicBezTo>
                  <a:pt x="69" y="166"/>
                  <a:pt x="69" y="166"/>
                  <a:pt x="69" y="166"/>
                </a:cubicBezTo>
                <a:cubicBezTo>
                  <a:pt x="69" y="166"/>
                  <a:pt x="69" y="166"/>
                  <a:pt x="69" y="166"/>
                </a:cubicBezTo>
                <a:cubicBezTo>
                  <a:pt x="69" y="166"/>
                  <a:pt x="69" y="166"/>
                  <a:pt x="69" y="166"/>
                </a:cubicBezTo>
                <a:close/>
                <a:moveTo>
                  <a:pt x="67" y="144"/>
                </a:moveTo>
                <a:cubicBezTo>
                  <a:pt x="68" y="143"/>
                  <a:pt x="69" y="143"/>
                  <a:pt x="70" y="143"/>
                </a:cubicBezTo>
                <a:cubicBezTo>
                  <a:pt x="68" y="144"/>
                  <a:pt x="68" y="144"/>
                  <a:pt x="67" y="144"/>
                </a:cubicBezTo>
                <a:close/>
                <a:moveTo>
                  <a:pt x="23" y="186"/>
                </a:moveTo>
                <a:cubicBezTo>
                  <a:pt x="23" y="186"/>
                  <a:pt x="23" y="186"/>
                  <a:pt x="23" y="185"/>
                </a:cubicBezTo>
                <a:cubicBezTo>
                  <a:pt x="23" y="186"/>
                  <a:pt x="24" y="185"/>
                  <a:pt x="24" y="186"/>
                </a:cubicBezTo>
                <a:cubicBezTo>
                  <a:pt x="24" y="186"/>
                  <a:pt x="24" y="187"/>
                  <a:pt x="23" y="186"/>
                </a:cubicBezTo>
                <a:close/>
                <a:moveTo>
                  <a:pt x="26" y="185"/>
                </a:moveTo>
                <a:cubicBezTo>
                  <a:pt x="26" y="185"/>
                  <a:pt x="26" y="186"/>
                  <a:pt x="25" y="185"/>
                </a:cubicBezTo>
                <a:cubicBezTo>
                  <a:pt x="25" y="185"/>
                  <a:pt x="27" y="184"/>
                  <a:pt x="26" y="185"/>
                </a:cubicBezTo>
                <a:close/>
                <a:moveTo>
                  <a:pt x="30" y="185"/>
                </a:moveTo>
                <a:cubicBezTo>
                  <a:pt x="29" y="185"/>
                  <a:pt x="30" y="185"/>
                  <a:pt x="29" y="185"/>
                </a:cubicBezTo>
                <a:cubicBezTo>
                  <a:pt x="29" y="184"/>
                  <a:pt x="30" y="185"/>
                  <a:pt x="31" y="185"/>
                </a:cubicBezTo>
                <a:cubicBezTo>
                  <a:pt x="31" y="186"/>
                  <a:pt x="30" y="185"/>
                  <a:pt x="30" y="185"/>
                </a:cubicBezTo>
                <a:close/>
                <a:moveTo>
                  <a:pt x="35" y="186"/>
                </a:moveTo>
                <a:cubicBezTo>
                  <a:pt x="34" y="185"/>
                  <a:pt x="34" y="186"/>
                  <a:pt x="34" y="186"/>
                </a:cubicBezTo>
                <a:cubicBezTo>
                  <a:pt x="33" y="186"/>
                  <a:pt x="34" y="185"/>
                  <a:pt x="35" y="185"/>
                </a:cubicBezTo>
                <a:cubicBezTo>
                  <a:pt x="35" y="185"/>
                  <a:pt x="35" y="186"/>
                  <a:pt x="35" y="186"/>
                </a:cubicBezTo>
                <a:close/>
                <a:moveTo>
                  <a:pt x="36" y="181"/>
                </a:moveTo>
                <a:cubicBezTo>
                  <a:pt x="36" y="181"/>
                  <a:pt x="36" y="181"/>
                  <a:pt x="36" y="181"/>
                </a:cubicBezTo>
                <a:cubicBezTo>
                  <a:pt x="36" y="181"/>
                  <a:pt x="36" y="181"/>
                  <a:pt x="37" y="181"/>
                </a:cubicBezTo>
                <a:cubicBezTo>
                  <a:pt x="37" y="181"/>
                  <a:pt x="37" y="181"/>
                  <a:pt x="37" y="181"/>
                </a:cubicBezTo>
                <a:cubicBezTo>
                  <a:pt x="37" y="181"/>
                  <a:pt x="37" y="181"/>
                  <a:pt x="36" y="181"/>
                </a:cubicBezTo>
                <a:close/>
                <a:moveTo>
                  <a:pt x="29" y="192"/>
                </a:moveTo>
                <a:cubicBezTo>
                  <a:pt x="29" y="192"/>
                  <a:pt x="29" y="193"/>
                  <a:pt x="28" y="192"/>
                </a:cubicBezTo>
                <a:cubicBezTo>
                  <a:pt x="29" y="192"/>
                  <a:pt x="29" y="191"/>
                  <a:pt x="29" y="192"/>
                </a:cubicBezTo>
                <a:close/>
                <a:moveTo>
                  <a:pt x="30" y="192"/>
                </a:moveTo>
                <a:cubicBezTo>
                  <a:pt x="30" y="192"/>
                  <a:pt x="30" y="192"/>
                  <a:pt x="30" y="191"/>
                </a:cubicBezTo>
                <a:cubicBezTo>
                  <a:pt x="31" y="192"/>
                  <a:pt x="31" y="191"/>
                  <a:pt x="31" y="191"/>
                </a:cubicBezTo>
                <a:cubicBezTo>
                  <a:pt x="31" y="192"/>
                  <a:pt x="32" y="192"/>
                  <a:pt x="31" y="192"/>
                </a:cubicBezTo>
                <a:cubicBezTo>
                  <a:pt x="31" y="192"/>
                  <a:pt x="31" y="192"/>
                  <a:pt x="30" y="192"/>
                </a:cubicBezTo>
                <a:close/>
                <a:moveTo>
                  <a:pt x="30" y="194"/>
                </a:moveTo>
                <a:cubicBezTo>
                  <a:pt x="31" y="194"/>
                  <a:pt x="32" y="193"/>
                  <a:pt x="33" y="193"/>
                </a:cubicBezTo>
                <a:cubicBezTo>
                  <a:pt x="32" y="194"/>
                  <a:pt x="31" y="195"/>
                  <a:pt x="30" y="194"/>
                </a:cubicBezTo>
                <a:close/>
                <a:moveTo>
                  <a:pt x="32" y="193"/>
                </a:moveTo>
                <a:cubicBezTo>
                  <a:pt x="32" y="192"/>
                  <a:pt x="32" y="192"/>
                  <a:pt x="33" y="192"/>
                </a:cubicBezTo>
                <a:cubicBezTo>
                  <a:pt x="33" y="192"/>
                  <a:pt x="32" y="193"/>
                  <a:pt x="32" y="193"/>
                </a:cubicBezTo>
                <a:close/>
                <a:moveTo>
                  <a:pt x="36" y="191"/>
                </a:moveTo>
                <a:cubicBezTo>
                  <a:pt x="36" y="191"/>
                  <a:pt x="36" y="191"/>
                  <a:pt x="36" y="191"/>
                </a:cubicBezTo>
                <a:cubicBezTo>
                  <a:pt x="36" y="190"/>
                  <a:pt x="36" y="190"/>
                  <a:pt x="37" y="190"/>
                </a:cubicBezTo>
                <a:lnTo>
                  <a:pt x="36" y="191"/>
                </a:lnTo>
                <a:close/>
                <a:moveTo>
                  <a:pt x="26" y="210"/>
                </a:moveTo>
                <a:cubicBezTo>
                  <a:pt x="26" y="209"/>
                  <a:pt x="26" y="209"/>
                  <a:pt x="26" y="209"/>
                </a:cubicBezTo>
                <a:cubicBezTo>
                  <a:pt x="26" y="209"/>
                  <a:pt x="26" y="208"/>
                  <a:pt x="27" y="209"/>
                </a:cubicBezTo>
                <a:cubicBezTo>
                  <a:pt x="26" y="209"/>
                  <a:pt x="26" y="209"/>
                  <a:pt x="26" y="210"/>
                </a:cubicBezTo>
                <a:close/>
                <a:moveTo>
                  <a:pt x="10" y="233"/>
                </a:moveTo>
                <a:cubicBezTo>
                  <a:pt x="10" y="233"/>
                  <a:pt x="10" y="232"/>
                  <a:pt x="11" y="232"/>
                </a:cubicBezTo>
                <a:cubicBezTo>
                  <a:pt x="11" y="233"/>
                  <a:pt x="10" y="233"/>
                  <a:pt x="10" y="233"/>
                </a:cubicBezTo>
                <a:close/>
                <a:moveTo>
                  <a:pt x="21" y="261"/>
                </a:moveTo>
                <a:cubicBezTo>
                  <a:pt x="21" y="260"/>
                  <a:pt x="22" y="260"/>
                  <a:pt x="23" y="260"/>
                </a:cubicBezTo>
                <a:cubicBezTo>
                  <a:pt x="23" y="260"/>
                  <a:pt x="22" y="261"/>
                  <a:pt x="21" y="261"/>
                </a:cubicBezTo>
                <a:close/>
                <a:moveTo>
                  <a:pt x="40" y="274"/>
                </a:moveTo>
                <a:cubicBezTo>
                  <a:pt x="40" y="273"/>
                  <a:pt x="40" y="275"/>
                  <a:pt x="39" y="274"/>
                </a:cubicBezTo>
                <a:cubicBezTo>
                  <a:pt x="39" y="273"/>
                  <a:pt x="40" y="273"/>
                  <a:pt x="40" y="273"/>
                </a:cubicBezTo>
                <a:cubicBezTo>
                  <a:pt x="40" y="273"/>
                  <a:pt x="40" y="274"/>
                  <a:pt x="40" y="274"/>
                </a:cubicBezTo>
                <a:close/>
                <a:moveTo>
                  <a:pt x="84" y="296"/>
                </a:moveTo>
                <a:cubicBezTo>
                  <a:pt x="84" y="296"/>
                  <a:pt x="84" y="296"/>
                  <a:pt x="85" y="296"/>
                </a:cubicBezTo>
                <a:cubicBezTo>
                  <a:pt x="85" y="296"/>
                  <a:pt x="84" y="297"/>
                  <a:pt x="84" y="296"/>
                </a:cubicBezTo>
                <a:close/>
                <a:moveTo>
                  <a:pt x="193" y="281"/>
                </a:moveTo>
                <a:cubicBezTo>
                  <a:pt x="193" y="280"/>
                  <a:pt x="194" y="280"/>
                  <a:pt x="194" y="280"/>
                </a:cubicBezTo>
                <a:cubicBezTo>
                  <a:pt x="194" y="280"/>
                  <a:pt x="194" y="281"/>
                  <a:pt x="194" y="281"/>
                </a:cubicBezTo>
                <a:cubicBezTo>
                  <a:pt x="193" y="281"/>
                  <a:pt x="193" y="281"/>
                  <a:pt x="193" y="281"/>
                </a:cubicBezTo>
                <a:close/>
                <a:moveTo>
                  <a:pt x="227" y="286"/>
                </a:moveTo>
                <a:cubicBezTo>
                  <a:pt x="228" y="287"/>
                  <a:pt x="227" y="288"/>
                  <a:pt x="226" y="288"/>
                </a:cubicBezTo>
                <a:cubicBezTo>
                  <a:pt x="227" y="288"/>
                  <a:pt x="226" y="287"/>
                  <a:pt x="226" y="288"/>
                </a:cubicBezTo>
                <a:cubicBezTo>
                  <a:pt x="226" y="287"/>
                  <a:pt x="226" y="287"/>
                  <a:pt x="226" y="287"/>
                </a:cubicBezTo>
                <a:cubicBezTo>
                  <a:pt x="227" y="287"/>
                  <a:pt x="227" y="287"/>
                  <a:pt x="227" y="286"/>
                </a:cubicBezTo>
                <a:close/>
                <a:moveTo>
                  <a:pt x="225" y="287"/>
                </a:moveTo>
                <a:cubicBezTo>
                  <a:pt x="224" y="288"/>
                  <a:pt x="223" y="289"/>
                  <a:pt x="222" y="289"/>
                </a:cubicBezTo>
                <a:cubicBezTo>
                  <a:pt x="222" y="288"/>
                  <a:pt x="224" y="287"/>
                  <a:pt x="225" y="287"/>
                </a:cubicBezTo>
                <a:close/>
                <a:moveTo>
                  <a:pt x="221" y="289"/>
                </a:moveTo>
                <a:cubicBezTo>
                  <a:pt x="221" y="290"/>
                  <a:pt x="221" y="290"/>
                  <a:pt x="221" y="290"/>
                </a:cubicBezTo>
                <a:cubicBezTo>
                  <a:pt x="221" y="289"/>
                  <a:pt x="221" y="289"/>
                  <a:pt x="221" y="289"/>
                </a:cubicBezTo>
                <a:close/>
                <a:moveTo>
                  <a:pt x="210" y="290"/>
                </a:moveTo>
                <a:cubicBezTo>
                  <a:pt x="210" y="291"/>
                  <a:pt x="209" y="290"/>
                  <a:pt x="209" y="290"/>
                </a:cubicBezTo>
                <a:cubicBezTo>
                  <a:pt x="209" y="290"/>
                  <a:pt x="210" y="290"/>
                  <a:pt x="210" y="290"/>
                </a:cubicBezTo>
                <a:close/>
                <a:moveTo>
                  <a:pt x="310" y="239"/>
                </a:moveTo>
                <a:cubicBezTo>
                  <a:pt x="310" y="239"/>
                  <a:pt x="310" y="239"/>
                  <a:pt x="310" y="239"/>
                </a:cubicBezTo>
                <a:cubicBezTo>
                  <a:pt x="310" y="239"/>
                  <a:pt x="310" y="239"/>
                  <a:pt x="310" y="239"/>
                </a:cubicBezTo>
                <a:cubicBezTo>
                  <a:pt x="310" y="239"/>
                  <a:pt x="310" y="239"/>
                  <a:pt x="310" y="239"/>
                </a:cubicBezTo>
                <a:cubicBezTo>
                  <a:pt x="310" y="239"/>
                  <a:pt x="310" y="239"/>
                  <a:pt x="310" y="239"/>
                </a:cubicBezTo>
                <a:close/>
                <a:moveTo>
                  <a:pt x="303" y="223"/>
                </a:moveTo>
                <a:cubicBezTo>
                  <a:pt x="303" y="223"/>
                  <a:pt x="303" y="223"/>
                  <a:pt x="304" y="223"/>
                </a:cubicBezTo>
                <a:cubicBezTo>
                  <a:pt x="304" y="223"/>
                  <a:pt x="303" y="223"/>
                  <a:pt x="303" y="224"/>
                </a:cubicBezTo>
                <a:cubicBezTo>
                  <a:pt x="303" y="224"/>
                  <a:pt x="303" y="224"/>
                  <a:pt x="303" y="224"/>
                </a:cubicBezTo>
                <a:cubicBezTo>
                  <a:pt x="303" y="223"/>
                  <a:pt x="303" y="223"/>
                  <a:pt x="303" y="223"/>
                </a:cubicBezTo>
                <a:close/>
                <a:moveTo>
                  <a:pt x="303" y="224"/>
                </a:moveTo>
                <a:cubicBezTo>
                  <a:pt x="303" y="224"/>
                  <a:pt x="303" y="224"/>
                  <a:pt x="302" y="224"/>
                </a:cubicBezTo>
                <a:cubicBezTo>
                  <a:pt x="302" y="224"/>
                  <a:pt x="302" y="224"/>
                  <a:pt x="302" y="224"/>
                </a:cubicBezTo>
                <a:cubicBezTo>
                  <a:pt x="302" y="224"/>
                  <a:pt x="302" y="224"/>
                  <a:pt x="302" y="224"/>
                </a:cubicBezTo>
                <a:cubicBezTo>
                  <a:pt x="302" y="224"/>
                  <a:pt x="302" y="224"/>
                  <a:pt x="302" y="223"/>
                </a:cubicBezTo>
                <a:cubicBezTo>
                  <a:pt x="303" y="223"/>
                  <a:pt x="303" y="224"/>
                  <a:pt x="303" y="224"/>
                </a:cubicBezTo>
                <a:cubicBezTo>
                  <a:pt x="303" y="224"/>
                  <a:pt x="303" y="224"/>
                  <a:pt x="303" y="224"/>
                </a:cubicBezTo>
                <a:close/>
                <a:moveTo>
                  <a:pt x="314" y="143"/>
                </a:moveTo>
                <a:cubicBezTo>
                  <a:pt x="314" y="142"/>
                  <a:pt x="314" y="142"/>
                  <a:pt x="314" y="142"/>
                </a:cubicBezTo>
                <a:cubicBezTo>
                  <a:pt x="314" y="142"/>
                  <a:pt x="315" y="142"/>
                  <a:pt x="315" y="142"/>
                </a:cubicBezTo>
                <a:cubicBezTo>
                  <a:pt x="315" y="143"/>
                  <a:pt x="314" y="143"/>
                  <a:pt x="314" y="143"/>
                </a:cubicBezTo>
                <a:cubicBezTo>
                  <a:pt x="314" y="143"/>
                  <a:pt x="314" y="143"/>
                  <a:pt x="314" y="143"/>
                </a:cubicBezTo>
                <a:close/>
                <a:moveTo>
                  <a:pt x="372" y="173"/>
                </a:moveTo>
                <a:cubicBezTo>
                  <a:pt x="372" y="173"/>
                  <a:pt x="372" y="173"/>
                  <a:pt x="372" y="173"/>
                </a:cubicBezTo>
                <a:cubicBezTo>
                  <a:pt x="372" y="173"/>
                  <a:pt x="372" y="173"/>
                  <a:pt x="372" y="173"/>
                </a:cubicBezTo>
                <a:cubicBezTo>
                  <a:pt x="371" y="173"/>
                  <a:pt x="371" y="173"/>
                  <a:pt x="371" y="173"/>
                </a:cubicBezTo>
                <a:cubicBezTo>
                  <a:pt x="371" y="173"/>
                  <a:pt x="371" y="173"/>
                  <a:pt x="371" y="173"/>
                </a:cubicBezTo>
                <a:cubicBezTo>
                  <a:pt x="372" y="173"/>
                  <a:pt x="372" y="173"/>
                  <a:pt x="372" y="173"/>
                </a:cubicBezTo>
                <a:close/>
                <a:moveTo>
                  <a:pt x="331" y="134"/>
                </a:moveTo>
                <a:cubicBezTo>
                  <a:pt x="331" y="134"/>
                  <a:pt x="331" y="134"/>
                  <a:pt x="331" y="134"/>
                </a:cubicBezTo>
                <a:cubicBezTo>
                  <a:pt x="331" y="134"/>
                  <a:pt x="331" y="134"/>
                  <a:pt x="331" y="134"/>
                </a:cubicBezTo>
                <a:cubicBezTo>
                  <a:pt x="331" y="134"/>
                  <a:pt x="331" y="134"/>
                  <a:pt x="331" y="134"/>
                </a:cubicBezTo>
                <a:close/>
                <a:moveTo>
                  <a:pt x="336" y="132"/>
                </a:moveTo>
                <a:cubicBezTo>
                  <a:pt x="336" y="132"/>
                  <a:pt x="336" y="132"/>
                  <a:pt x="336" y="132"/>
                </a:cubicBezTo>
                <a:cubicBezTo>
                  <a:pt x="336" y="132"/>
                  <a:pt x="336" y="132"/>
                  <a:pt x="336" y="132"/>
                </a:cubicBezTo>
                <a:cubicBezTo>
                  <a:pt x="336" y="132"/>
                  <a:pt x="336" y="132"/>
                  <a:pt x="336" y="132"/>
                </a:cubicBezTo>
                <a:cubicBezTo>
                  <a:pt x="336" y="132"/>
                  <a:pt x="336" y="132"/>
                  <a:pt x="336" y="132"/>
                </a:cubicBezTo>
                <a:close/>
                <a:moveTo>
                  <a:pt x="347" y="125"/>
                </a:moveTo>
                <a:cubicBezTo>
                  <a:pt x="347" y="125"/>
                  <a:pt x="347" y="125"/>
                  <a:pt x="347" y="125"/>
                </a:cubicBezTo>
                <a:cubicBezTo>
                  <a:pt x="348" y="125"/>
                  <a:pt x="348" y="125"/>
                  <a:pt x="348" y="125"/>
                </a:cubicBezTo>
                <a:cubicBezTo>
                  <a:pt x="348" y="125"/>
                  <a:pt x="347" y="126"/>
                  <a:pt x="347" y="126"/>
                </a:cubicBezTo>
                <a:cubicBezTo>
                  <a:pt x="347" y="125"/>
                  <a:pt x="347" y="125"/>
                  <a:pt x="347" y="125"/>
                </a:cubicBezTo>
                <a:cubicBezTo>
                  <a:pt x="347" y="125"/>
                  <a:pt x="347" y="125"/>
                  <a:pt x="347" y="125"/>
                </a:cubicBezTo>
                <a:close/>
                <a:moveTo>
                  <a:pt x="349" y="127"/>
                </a:moveTo>
                <a:cubicBezTo>
                  <a:pt x="349" y="127"/>
                  <a:pt x="349" y="127"/>
                  <a:pt x="350" y="127"/>
                </a:cubicBezTo>
                <a:cubicBezTo>
                  <a:pt x="350" y="127"/>
                  <a:pt x="349" y="127"/>
                  <a:pt x="349" y="128"/>
                </a:cubicBezTo>
                <a:cubicBezTo>
                  <a:pt x="349" y="127"/>
                  <a:pt x="349" y="127"/>
                  <a:pt x="349" y="127"/>
                </a:cubicBezTo>
                <a:cubicBezTo>
                  <a:pt x="349" y="127"/>
                  <a:pt x="349" y="127"/>
                  <a:pt x="349" y="127"/>
                </a:cubicBezTo>
                <a:close/>
                <a:moveTo>
                  <a:pt x="351" y="122"/>
                </a:moveTo>
                <a:cubicBezTo>
                  <a:pt x="351" y="122"/>
                  <a:pt x="351" y="122"/>
                  <a:pt x="351" y="122"/>
                </a:cubicBezTo>
                <a:cubicBezTo>
                  <a:pt x="351" y="122"/>
                  <a:pt x="351" y="122"/>
                  <a:pt x="351" y="122"/>
                </a:cubicBezTo>
                <a:cubicBezTo>
                  <a:pt x="351" y="122"/>
                  <a:pt x="351" y="122"/>
                  <a:pt x="351" y="122"/>
                </a:cubicBezTo>
                <a:close/>
                <a:moveTo>
                  <a:pt x="375" y="122"/>
                </a:moveTo>
                <a:cubicBezTo>
                  <a:pt x="375" y="122"/>
                  <a:pt x="376" y="122"/>
                  <a:pt x="376" y="122"/>
                </a:cubicBezTo>
                <a:cubicBezTo>
                  <a:pt x="375" y="122"/>
                  <a:pt x="375" y="123"/>
                  <a:pt x="375" y="122"/>
                </a:cubicBezTo>
                <a:cubicBezTo>
                  <a:pt x="374" y="122"/>
                  <a:pt x="375" y="122"/>
                  <a:pt x="375" y="122"/>
                </a:cubicBezTo>
                <a:cubicBezTo>
                  <a:pt x="375" y="122"/>
                  <a:pt x="375" y="122"/>
                  <a:pt x="375" y="122"/>
                </a:cubicBezTo>
                <a:close/>
                <a:moveTo>
                  <a:pt x="330" y="139"/>
                </a:moveTo>
                <a:cubicBezTo>
                  <a:pt x="330" y="139"/>
                  <a:pt x="330" y="138"/>
                  <a:pt x="330" y="138"/>
                </a:cubicBezTo>
                <a:cubicBezTo>
                  <a:pt x="330" y="138"/>
                  <a:pt x="330" y="138"/>
                  <a:pt x="330" y="139"/>
                </a:cubicBezTo>
                <a:cubicBezTo>
                  <a:pt x="330" y="139"/>
                  <a:pt x="330" y="139"/>
                  <a:pt x="330" y="139"/>
                </a:cubicBezTo>
                <a:close/>
                <a:moveTo>
                  <a:pt x="330" y="139"/>
                </a:moveTo>
                <a:cubicBezTo>
                  <a:pt x="330" y="139"/>
                  <a:pt x="330" y="139"/>
                  <a:pt x="330" y="139"/>
                </a:cubicBezTo>
                <a:cubicBezTo>
                  <a:pt x="330" y="139"/>
                  <a:pt x="330" y="139"/>
                  <a:pt x="330" y="139"/>
                </a:cubicBezTo>
                <a:cubicBezTo>
                  <a:pt x="330" y="139"/>
                  <a:pt x="330" y="139"/>
                  <a:pt x="330" y="139"/>
                </a:cubicBezTo>
                <a:close/>
                <a:moveTo>
                  <a:pt x="347" y="127"/>
                </a:moveTo>
                <a:cubicBezTo>
                  <a:pt x="347" y="127"/>
                  <a:pt x="347" y="127"/>
                  <a:pt x="346" y="127"/>
                </a:cubicBezTo>
                <a:cubicBezTo>
                  <a:pt x="347" y="127"/>
                  <a:pt x="347" y="127"/>
                  <a:pt x="347" y="127"/>
                </a:cubicBezTo>
                <a:cubicBezTo>
                  <a:pt x="347" y="127"/>
                  <a:pt x="347" y="127"/>
                  <a:pt x="347" y="127"/>
                </a:cubicBezTo>
                <a:close/>
                <a:moveTo>
                  <a:pt x="371" y="124"/>
                </a:moveTo>
                <a:cubicBezTo>
                  <a:pt x="371" y="124"/>
                  <a:pt x="370" y="124"/>
                  <a:pt x="370" y="124"/>
                </a:cubicBezTo>
                <a:cubicBezTo>
                  <a:pt x="370" y="124"/>
                  <a:pt x="370" y="124"/>
                  <a:pt x="370" y="124"/>
                </a:cubicBezTo>
                <a:cubicBezTo>
                  <a:pt x="370" y="124"/>
                  <a:pt x="371" y="124"/>
                  <a:pt x="371" y="124"/>
                </a:cubicBezTo>
                <a:close/>
                <a:moveTo>
                  <a:pt x="374" y="123"/>
                </a:moveTo>
                <a:cubicBezTo>
                  <a:pt x="374" y="123"/>
                  <a:pt x="374" y="123"/>
                  <a:pt x="373" y="123"/>
                </a:cubicBezTo>
                <a:cubicBezTo>
                  <a:pt x="374" y="122"/>
                  <a:pt x="374" y="122"/>
                  <a:pt x="374" y="123"/>
                </a:cubicBezTo>
                <a:close/>
                <a:moveTo>
                  <a:pt x="373" y="157"/>
                </a:moveTo>
                <a:cubicBezTo>
                  <a:pt x="373" y="156"/>
                  <a:pt x="374" y="155"/>
                  <a:pt x="375" y="154"/>
                </a:cubicBezTo>
                <a:cubicBezTo>
                  <a:pt x="375" y="155"/>
                  <a:pt x="375" y="155"/>
                  <a:pt x="375" y="155"/>
                </a:cubicBezTo>
                <a:cubicBezTo>
                  <a:pt x="374" y="156"/>
                  <a:pt x="374" y="156"/>
                  <a:pt x="373" y="157"/>
                </a:cubicBezTo>
                <a:close/>
                <a:moveTo>
                  <a:pt x="372" y="123"/>
                </a:moveTo>
                <a:cubicBezTo>
                  <a:pt x="372" y="123"/>
                  <a:pt x="372" y="123"/>
                  <a:pt x="372" y="123"/>
                </a:cubicBezTo>
                <a:cubicBezTo>
                  <a:pt x="371" y="123"/>
                  <a:pt x="371" y="123"/>
                  <a:pt x="371" y="123"/>
                </a:cubicBezTo>
                <a:cubicBezTo>
                  <a:pt x="371" y="123"/>
                  <a:pt x="371" y="123"/>
                  <a:pt x="372" y="123"/>
                </a:cubicBezTo>
                <a:cubicBezTo>
                  <a:pt x="372" y="123"/>
                  <a:pt x="372" y="123"/>
                  <a:pt x="372" y="123"/>
                </a:cubicBezTo>
                <a:close/>
                <a:moveTo>
                  <a:pt x="368" y="123"/>
                </a:moveTo>
                <a:cubicBezTo>
                  <a:pt x="368" y="123"/>
                  <a:pt x="368" y="123"/>
                  <a:pt x="368" y="123"/>
                </a:cubicBezTo>
                <a:cubicBezTo>
                  <a:pt x="368" y="123"/>
                  <a:pt x="368" y="123"/>
                  <a:pt x="368" y="123"/>
                </a:cubicBezTo>
                <a:close/>
                <a:moveTo>
                  <a:pt x="369" y="158"/>
                </a:moveTo>
                <a:cubicBezTo>
                  <a:pt x="370" y="157"/>
                  <a:pt x="371" y="156"/>
                  <a:pt x="371" y="155"/>
                </a:cubicBezTo>
                <a:cubicBezTo>
                  <a:pt x="372" y="156"/>
                  <a:pt x="372" y="156"/>
                  <a:pt x="372" y="157"/>
                </a:cubicBezTo>
                <a:cubicBezTo>
                  <a:pt x="372" y="157"/>
                  <a:pt x="371" y="157"/>
                  <a:pt x="371" y="158"/>
                </a:cubicBezTo>
                <a:cubicBezTo>
                  <a:pt x="371" y="158"/>
                  <a:pt x="371" y="158"/>
                  <a:pt x="371" y="158"/>
                </a:cubicBezTo>
                <a:cubicBezTo>
                  <a:pt x="371" y="158"/>
                  <a:pt x="371" y="158"/>
                  <a:pt x="371" y="158"/>
                </a:cubicBezTo>
                <a:cubicBezTo>
                  <a:pt x="371" y="158"/>
                  <a:pt x="370" y="158"/>
                  <a:pt x="370" y="159"/>
                </a:cubicBezTo>
                <a:cubicBezTo>
                  <a:pt x="370" y="159"/>
                  <a:pt x="369" y="158"/>
                  <a:pt x="369" y="158"/>
                </a:cubicBezTo>
                <a:close/>
                <a:moveTo>
                  <a:pt x="378" y="152"/>
                </a:moveTo>
                <a:cubicBezTo>
                  <a:pt x="377" y="153"/>
                  <a:pt x="376" y="154"/>
                  <a:pt x="376" y="155"/>
                </a:cubicBezTo>
                <a:cubicBezTo>
                  <a:pt x="375" y="155"/>
                  <a:pt x="375" y="155"/>
                  <a:pt x="375" y="155"/>
                </a:cubicBezTo>
                <a:cubicBezTo>
                  <a:pt x="376" y="154"/>
                  <a:pt x="376" y="152"/>
                  <a:pt x="378" y="152"/>
                </a:cubicBezTo>
                <a:close/>
                <a:moveTo>
                  <a:pt x="374" y="122"/>
                </a:moveTo>
                <a:cubicBezTo>
                  <a:pt x="374" y="122"/>
                  <a:pt x="374" y="122"/>
                  <a:pt x="374" y="122"/>
                </a:cubicBezTo>
                <a:cubicBezTo>
                  <a:pt x="374" y="122"/>
                  <a:pt x="374" y="122"/>
                  <a:pt x="374" y="122"/>
                </a:cubicBezTo>
                <a:close/>
                <a:moveTo>
                  <a:pt x="371" y="123"/>
                </a:moveTo>
                <a:cubicBezTo>
                  <a:pt x="371" y="123"/>
                  <a:pt x="371" y="123"/>
                  <a:pt x="371" y="123"/>
                </a:cubicBezTo>
                <a:cubicBezTo>
                  <a:pt x="371" y="123"/>
                  <a:pt x="371" y="123"/>
                  <a:pt x="371" y="123"/>
                </a:cubicBezTo>
                <a:cubicBezTo>
                  <a:pt x="371" y="123"/>
                  <a:pt x="371" y="123"/>
                  <a:pt x="371" y="123"/>
                </a:cubicBezTo>
                <a:close/>
                <a:moveTo>
                  <a:pt x="348" y="127"/>
                </a:moveTo>
                <a:cubicBezTo>
                  <a:pt x="348" y="127"/>
                  <a:pt x="348" y="127"/>
                  <a:pt x="348" y="127"/>
                </a:cubicBezTo>
                <a:cubicBezTo>
                  <a:pt x="348" y="127"/>
                  <a:pt x="348" y="127"/>
                  <a:pt x="348" y="127"/>
                </a:cubicBezTo>
                <a:cubicBezTo>
                  <a:pt x="348" y="127"/>
                  <a:pt x="348" y="127"/>
                  <a:pt x="348" y="127"/>
                </a:cubicBezTo>
                <a:close/>
                <a:moveTo>
                  <a:pt x="378" y="167"/>
                </a:moveTo>
                <a:cubicBezTo>
                  <a:pt x="378" y="167"/>
                  <a:pt x="378" y="167"/>
                  <a:pt x="378" y="168"/>
                </a:cubicBezTo>
                <a:cubicBezTo>
                  <a:pt x="378" y="168"/>
                  <a:pt x="378" y="167"/>
                  <a:pt x="378" y="167"/>
                </a:cubicBezTo>
                <a:cubicBezTo>
                  <a:pt x="378" y="167"/>
                  <a:pt x="378" y="167"/>
                  <a:pt x="378" y="167"/>
                </a:cubicBezTo>
                <a:close/>
                <a:moveTo>
                  <a:pt x="379" y="167"/>
                </a:moveTo>
                <a:cubicBezTo>
                  <a:pt x="379" y="167"/>
                  <a:pt x="379" y="167"/>
                  <a:pt x="379" y="168"/>
                </a:cubicBezTo>
                <a:cubicBezTo>
                  <a:pt x="379" y="167"/>
                  <a:pt x="378" y="168"/>
                  <a:pt x="378" y="168"/>
                </a:cubicBezTo>
                <a:cubicBezTo>
                  <a:pt x="378" y="167"/>
                  <a:pt x="379" y="167"/>
                  <a:pt x="379" y="167"/>
                </a:cubicBezTo>
                <a:close/>
                <a:moveTo>
                  <a:pt x="378" y="166"/>
                </a:moveTo>
                <a:cubicBezTo>
                  <a:pt x="379" y="166"/>
                  <a:pt x="379" y="166"/>
                  <a:pt x="379" y="166"/>
                </a:cubicBezTo>
                <a:cubicBezTo>
                  <a:pt x="379" y="166"/>
                  <a:pt x="379" y="166"/>
                  <a:pt x="380" y="166"/>
                </a:cubicBezTo>
                <a:cubicBezTo>
                  <a:pt x="380" y="166"/>
                  <a:pt x="380" y="166"/>
                  <a:pt x="380" y="166"/>
                </a:cubicBezTo>
                <a:cubicBezTo>
                  <a:pt x="380" y="166"/>
                  <a:pt x="379" y="166"/>
                  <a:pt x="378" y="166"/>
                </a:cubicBezTo>
                <a:close/>
                <a:moveTo>
                  <a:pt x="384" y="137"/>
                </a:moveTo>
                <a:cubicBezTo>
                  <a:pt x="384" y="137"/>
                  <a:pt x="384" y="137"/>
                  <a:pt x="384" y="137"/>
                </a:cubicBezTo>
                <a:cubicBezTo>
                  <a:pt x="384" y="137"/>
                  <a:pt x="384" y="137"/>
                  <a:pt x="384" y="137"/>
                </a:cubicBezTo>
                <a:cubicBezTo>
                  <a:pt x="384" y="137"/>
                  <a:pt x="384" y="137"/>
                  <a:pt x="384" y="137"/>
                </a:cubicBezTo>
                <a:close/>
                <a:moveTo>
                  <a:pt x="381" y="135"/>
                </a:moveTo>
                <a:cubicBezTo>
                  <a:pt x="381" y="134"/>
                  <a:pt x="381" y="134"/>
                  <a:pt x="381" y="134"/>
                </a:cubicBezTo>
                <a:cubicBezTo>
                  <a:pt x="382" y="134"/>
                  <a:pt x="381" y="135"/>
                  <a:pt x="381" y="135"/>
                </a:cubicBezTo>
                <a:close/>
                <a:moveTo>
                  <a:pt x="378" y="120"/>
                </a:moveTo>
                <a:cubicBezTo>
                  <a:pt x="377" y="120"/>
                  <a:pt x="377" y="120"/>
                  <a:pt x="377" y="120"/>
                </a:cubicBezTo>
                <a:cubicBezTo>
                  <a:pt x="378" y="120"/>
                  <a:pt x="378" y="120"/>
                  <a:pt x="378" y="120"/>
                </a:cubicBezTo>
                <a:cubicBezTo>
                  <a:pt x="378" y="120"/>
                  <a:pt x="378" y="120"/>
                  <a:pt x="378" y="120"/>
                </a:cubicBezTo>
                <a:close/>
                <a:moveTo>
                  <a:pt x="375" y="120"/>
                </a:moveTo>
                <a:cubicBezTo>
                  <a:pt x="375" y="121"/>
                  <a:pt x="374" y="121"/>
                  <a:pt x="374" y="121"/>
                </a:cubicBezTo>
                <a:cubicBezTo>
                  <a:pt x="374" y="121"/>
                  <a:pt x="374" y="120"/>
                  <a:pt x="374" y="120"/>
                </a:cubicBezTo>
                <a:cubicBezTo>
                  <a:pt x="374" y="120"/>
                  <a:pt x="374" y="120"/>
                  <a:pt x="375" y="120"/>
                </a:cubicBezTo>
                <a:close/>
                <a:moveTo>
                  <a:pt x="374" y="120"/>
                </a:moveTo>
                <a:cubicBezTo>
                  <a:pt x="374" y="120"/>
                  <a:pt x="374" y="120"/>
                  <a:pt x="374" y="120"/>
                </a:cubicBezTo>
                <a:cubicBezTo>
                  <a:pt x="374" y="120"/>
                  <a:pt x="373" y="120"/>
                  <a:pt x="373" y="120"/>
                </a:cubicBezTo>
                <a:cubicBezTo>
                  <a:pt x="373" y="120"/>
                  <a:pt x="373" y="120"/>
                  <a:pt x="373" y="120"/>
                </a:cubicBezTo>
                <a:cubicBezTo>
                  <a:pt x="373" y="120"/>
                  <a:pt x="374" y="120"/>
                  <a:pt x="374" y="120"/>
                </a:cubicBezTo>
                <a:close/>
                <a:moveTo>
                  <a:pt x="353" y="122"/>
                </a:moveTo>
                <a:cubicBezTo>
                  <a:pt x="353" y="122"/>
                  <a:pt x="353" y="122"/>
                  <a:pt x="353" y="122"/>
                </a:cubicBezTo>
                <a:cubicBezTo>
                  <a:pt x="353" y="122"/>
                  <a:pt x="353" y="122"/>
                  <a:pt x="353" y="122"/>
                </a:cubicBezTo>
                <a:close/>
                <a:moveTo>
                  <a:pt x="351" y="122"/>
                </a:moveTo>
                <a:cubicBezTo>
                  <a:pt x="351" y="122"/>
                  <a:pt x="351" y="122"/>
                  <a:pt x="351" y="123"/>
                </a:cubicBezTo>
                <a:cubicBezTo>
                  <a:pt x="351" y="123"/>
                  <a:pt x="350" y="123"/>
                  <a:pt x="350" y="123"/>
                </a:cubicBezTo>
                <a:cubicBezTo>
                  <a:pt x="350" y="123"/>
                  <a:pt x="350" y="123"/>
                  <a:pt x="350" y="123"/>
                </a:cubicBezTo>
                <a:cubicBezTo>
                  <a:pt x="350" y="123"/>
                  <a:pt x="351" y="122"/>
                  <a:pt x="351" y="122"/>
                </a:cubicBezTo>
                <a:close/>
                <a:moveTo>
                  <a:pt x="349" y="126"/>
                </a:moveTo>
                <a:cubicBezTo>
                  <a:pt x="349" y="127"/>
                  <a:pt x="349" y="127"/>
                  <a:pt x="348" y="127"/>
                </a:cubicBezTo>
                <a:cubicBezTo>
                  <a:pt x="348" y="127"/>
                  <a:pt x="348" y="126"/>
                  <a:pt x="348" y="126"/>
                </a:cubicBezTo>
                <a:cubicBezTo>
                  <a:pt x="349" y="125"/>
                  <a:pt x="348" y="124"/>
                  <a:pt x="349" y="124"/>
                </a:cubicBezTo>
                <a:cubicBezTo>
                  <a:pt x="349" y="125"/>
                  <a:pt x="348" y="126"/>
                  <a:pt x="349" y="126"/>
                </a:cubicBezTo>
                <a:close/>
                <a:moveTo>
                  <a:pt x="330" y="139"/>
                </a:moveTo>
                <a:cubicBezTo>
                  <a:pt x="329" y="139"/>
                  <a:pt x="329" y="139"/>
                  <a:pt x="329" y="139"/>
                </a:cubicBezTo>
                <a:cubicBezTo>
                  <a:pt x="329" y="139"/>
                  <a:pt x="329" y="139"/>
                  <a:pt x="329" y="139"/>
                </a:cubicBezTo>
                <a:cubicBezTo>
                  <a:pt x="329" y="139"/>
                  <a:pt x="329" y="139"/>
                  <a:pt x="329" y="139"/>
                </a:cubicBezTo>
                <a:cubicBezTo>
                  <a:pt x="329" y="139"/>
                  <a:pt x="329" y="139"/>
                  <a:pt x="329" y="139"/>
                </a:cubicBezTo>
                <a:cubicBezTo>
                  <a:pt x="329" y="139"/>
                  <a:pt x="329" y="139"/>
                  <a:pt x="329" y="139"/>
                </a:cubicBezTo>
                <a:cubicBezTo>
                  <a:pt x="329" y="139"/>
                  <a:pt x="329" y="139"/>
                  <a:pt x="329" y="139"/>
                </a:cubicBezTo>
                <a:cubicBezTo>
                  <a:pt x="329" y="139"/>
                  <a:pt x="329" y="139"/>
                  <a:pt x="330" y="139"/>
                </a:cubicBezTo>
                <a:close/>
                <a:moveTo>
                  <a:pt x="319" y="141"/>
                </a:moveTo>
                <a:cubicBezTo>
                  <a:pt x="319" y="141"/>
                  <a:pt x="319" y="141"/>
                  <a:pt x="319" y="141"/>
                </a:cubicBezTo>
                <a:cubicBezTo>
                  <a:pt x="319" y="141"/>
                  <a:pt x="319" y="141"/>
                  <a:pt x="319" y="141"/>
                </a:cubicBezTo>
                <a:cubicBezTo>
                  <a:pt x="319" y="141"/>
                  <a:pt x="319" y="141"/>
                  <a:pt x="319" y="141"/>
                </a:cubicBezTo>
                <a:close/>
                <a:moveTo>
                  <a:pt x="319" y="142"/>
                </a:moveTo>
                <a:cubicBezTo>
                  <a:pt x="319" y="142"/>
                  <a:pt x="319" y="142"/>
                  <a:pt x="319" y="142"/>
                </a:cubicBezTo>
                <a:cubicBezTo>
                  <a:pt x="319" y="142"/>
                  <a:pt x="319" y="142"/>
                  <a:pt x="319" y="142"/>
                </a:cubicBezTo>
                <a:cubicBezTo>
                  <a:pt x="319" y="142"/>
                  <a:pt x="319" y="142"/>
                  <a:pt x="319" y="142"/>
                </a:cubicBezTo>
                <a:close/>
                <a:moveTo>
                  <a:pt x="316" y="142"/>
                </a:moveTo>
                <a:cubicBezTo>
                  <a:pt x="316" y="142"/>
                  <a:pt x="315" y="143"/>
                  <a:pt x="315" y="143"/>
                </a:cubicBezTo>
                <a:cubicBezTo>
                  <a:pt x="315" y="143"/>
                  <a:pt x="315" y="142"/>
                  <a:pt x="315" y="142"/>
                </a:cubicBezTo>
                <a:cubicBezTo>
                  <a:pt x="315" y="142"/>
                  <a:pt x="316" y="142"/>
                  <a:pt x="316" y="142"/>
                </a:cubicBezTo>
                <a:cubicBezTo>
                  <a:pt x="316" y="142"/>
                  <a:pt x="316" y="142"/>
                  <a:pt x="316" y="142"/>
                </a:cubicBezTo>
                <a:close/>
                <a:moveTo>
                  <a:pt x="313" y="221"/>
                </a:moveTo>
                <a:cubicBezTo>
                  <a:pt x="313" y="221"/>
                  <a:pt x="313" y="221"/>
                  <a:pt x="313" y="221"/>
                </a:cubicBezTo>
                <a:cubicBezTo>
                  <a:pt x="313" y="221"/>
                  <a:pt x="313" y="221"/>
                  <a:pt x="313" y="221"/>
                </a:cubicBezTo>
                <a:close/>
                <a:moveTo>
                  <a:pt x="313" y="220"/>
                </a:moveTo>
                <a:cubicBezTo>
                  <a:pt x="313" y="220"/>
                  <a:pt x="313" y="220"/>
                  <a:pt x="313" y="220"/>
                </a:cubicBezTo>
                <a:cubicBezTo>
                  <a:pt x="313" y="220"/>
                  <a:pt x="313" y="220"/>
                  <a:pt x="313" y="220"/>
                </a:cubicBezTo>
                <a:cubicBezTo>
                  <a:pt x="313" y="220"/>
                  <a:pt x="313" y="220"/>
                  <a:pt x="313" y="220"/>
                </a:cubicBezTo>
                <a:close/>
                <a:moveTo>
                  <a:pt x="314" y="219"/>
                </a:moveTo>
                <a:cubicBezTo>
                  <a:pt x="314" y="219"/>
                  <a:pt x="314" y="219"/>
                  <a:pt x="314" y="219"/>
                </a:cubicBezTo>
                <a:cubicBezTo>
                  <a:pt x="314" y="219"/>
                  <a:pt x="314" y="219"/>
                  <a:pt x="314" y="219"/>
                </a:cubicBezTo>
                <a:cubicBezTo>
                  <a:pt x="314" y="219"/>
                  <a:pt x="314" y="219"/>
                  <a:pt x="314" y="219"/>
                </a:cubicBezTo>
                <a:close/>
                <a:moveTo>
                  <a:pt x="317" y="220"/>
                </a:moveTo>
                <a:cubicBezTo>
                  <a:pt x="317" y="219"/>
                  <a:pt x="317" y="219"/>
                  <a:pt x="318" y="219"/>
                </a:cubicBezTo>
                <a:cubicBezTo>
                  <a:pt x="317" y="219"/>
                  <a:pt x="317" y="219"/>
                  <a:pt x="317" y="220"/>
                </a:cubicBezTo>
                <a:close/>
                <a:moveTo>
                  <a:pt x="318" y="219"/>
                </a:moveTo>
                <a:cubicBezTo>
                  <a:pt x="318" y="219"/>
                  <a:pt x="318" y="219"/>
                  <a:pt x="318" y="219"/>
                </a:cubicBezTo>
                <a:cubicBezTo>
                  <a:pt x="318" y="219"/>
                  <a:pt x="318" y="219"/>
                  <a:pt x="318" y="219"/>
                </a:cubicBezTo>
                <a:cubicBezTo>
                  <a:pt x="318" y="219"/>
                  <a:pt x="318" y="219"/>
                  <a:pt x="318" y="219"/>
                </a:cubicBezTo>
                <a:close/>
                <a:moveTo>
                  <a:pt x="319" y="213"/>
                </a:moveTo>
                <a:cubicBezTo>
                  <a:pt x="319" y="212"/>
                  <a:pt x="320" y="212"/>
                  <a:pt x="320" y="212"/>
                </a:cubicBezTo>
                <a:cubicBezTo>
                  <a:pt x="320" y="212"/>
                  <a:pt x="320" y="212"/>
                  <a:pt x="320" y="212"/>
                </a:cubicBezTo>
                <a:cubicBezTo>
                  <a:pt x="320" y="212"/>
                  <a:pt x="320" y="212"/>
                  <a:pt x="320" y="212"/>
                </a:cubicBezTo>
                <a:cubicBezTo>
                  <a:pt x="320" y="212"/>
                  <a:pt x="320" y="212"/>
                  <a:pt x="320" y="212"/>
                </a:cubicBezTo>
                <a:cubicBezTo>
                  <a:pt x="320" y="213"/>
                  <a:pt x="320" y="213"/>
                  <a:pt x="319" y="213"/>
                </a:cubicBezTo>
                <a:close/>
                <a:moveTo>
                  <a:pt x="323" y="217"/>
                </a:moveTo>
                <a:cubicBezTo>
                  <a:pt x="323" y="217"/>
                  <a:pt x="323" y="217"/>
                  <a:pt x="323" y="216"/>
                </a:cubicBezTo>
                <a:cubicBezTo>
                  <a:pt x="323" y="216"/>
                  <a:pt x="324" y="216"/>
                  <a:pt x="324" y="216"/>
                </a:cubicBezTo>
                <a:cubicBezTo>
                  <a:pt x="324" y="216"/>
                  <a:pt x="324" y="216"/>
                  <a:pt x="324" y="217"/>
                </a:cubicBezTo>
                <a:cubicBezTo>
                  <a:pt x="324" y="217"/>
                  <a:pt x="323" y="217"/>
                  <a:pt x="323" y="217"/>
                </a:cubicBezTo>
                <a:close/>
                <a:moveTo>
                  <a:pt x="329" y="215"/>
                </a:moveTo>
                <a:cubicBezTo>
                  <a:pt x="329" y="215"/>
                  <a:pt x="329" y="215"/>
                  <a:pt x="329" y="215"/>
                </a:cubicBezTo>
                <a:cubicBezTo>
                  <a:pt x="329" y="215"/>
                  <a:pt x="329" y="215"/>
                  <a:pt x="329" y="215"/>
                </a:cubicBezTo>
                <a:cubicBezTo>
                  <a:pt x="329" y="215"/>
                  <a:pt x="329" y="215"/>
                  <a:pt x="329" y="215"/>
                </a:cubicBezTo>
                <a:close/>
                <a:moveTo>
                  <a:pt x="331" y="214"/>
                </a:moveTo>
                <a:cubicBezTo>
                  <a:pt x="331" y="214"/>
                  <a:pt x="331" y="214"/>
                  <a:pt x="331" y="214"/>
                </a:cubicBezTo>
                <a:cubicBezTo>
                  <a:pt x="331" y="213"/>
                  <a:pt x="331" y="213"/>
                  <a:pt x="331" y="213"/>
                </a:cubicBezTo>
                <a:cubicBezTo>
                  <a:pt x="331" y="213"/>
                  <a:pt x="331" y="213"/>
                  <a:pt x="331" y="213"/>
                </a:cubicBezTo>
                <a:cubicBezTo>
                  <a:pt x="331" y="214"/>
                  <a:pt x="331" y="214"/>
                  <a:pt x="331" y="214"/>
                </a:cubicBezTo>
                <a:close/>
                <a:moveTo>
                  <a:pt x="331" y="214"/>
                </a:moveTo>
                <a:cubicBezTo>
                  <a:pt x="331" y="214"/>
                  <a:pt x="331" y="214"/>
                  <a:pt x="331" y="214"/>
                </a:cubicBezTo>
                <a:cubicBezTo>
                  <a:pt x="332" y="214"/>
                  <a:pt x="332" y="214"/>
                  <a:pt x="332" y="214"/>
                </a:cubicBezTo>
                <a:cubicBezTo>
                  <a:pt x="332" y="214"/>
                  <a:pt x="332" y="214"/>
                  <a:pt x="331" y="214"/>
                </a:cubicBezTo>
                <a:close/>
                <a:moveTo>
                  <a:pt x="333" y="208"/>
                </a:moveTo>
                <a:cubicBezTo>
                  <a:pt x="333" y="208"/>
                  <a:pt x="333" y="209"/>
                  <a:pt x="333" y="209"/>
                </a:cubicBezTo>
                <a:cubicBezTo>
                  <a:pt x="332" y="208"/>
                  <a:pt x="333" y="208"/>
                  <a:pt x="333" y="208"/>
                </a:cubicBezTo>
                <a:cubicBezTo>
                  <a:pt x="333" y="208"/>
                  <a:pt x="333" y="208"/>
                  <a:pt x="333" y="208"/>
                </a:cubicBezTo>
                <a:close/>
                <a:moveTo>
                  <a:pt x="335" y="213"/>
                </a:moveTo>
                <a:cubicBezTo>
                  <a:pt x="335" y="213"/>
                  <a:pt x="335" y="213"/>
                  <a:pt x="335" y="213"/>
                </a:cubicBezTo>
                <a:cubicBezTo>
                  <a:pt x="335" y="213"/>
                  <a:pt x="335" y="213"/>
                  <a:pt x="335" y="213"/>
                </a:cubicBezTo>
                <a:cubicBezTo>
                  <a:pt x="335" y="213"/>
                  <a:pt x="335" y="213"/>
                  <a:pt x="335" y="213"/>
                </a:cubicBezTo>
                <a:close/>
                <a:moveTo>
                  <a:pt x="336" y="213"/>
                </a:moveTo>
                <a:cubicBezTo>
                  <a:pt x="336" y="213"/>
                  <a:pt x="336" y="213"/>
                  <a:pt x="336" y="212"/>
                </a:cubicBezTo>
                <a:cubicBezTo>
                  <a:pt x="336" y="213"/>
                  <a:pt x="336" y="213"/>
                  <a:pt x="336" y="213"/>
                </a:cubicBezTo>
                <a:cubicBezTo>
                  <a:pt x="336" y="213"/>
                  <a:pt x="336" y="213"/>
                  <a:pt x="336" y="212"/>
                </a:cubicBezTo>
                <a:cubicBezTo>
                  <a:pt x="336" y="212"/>
                  <a:pt x="336" y="212"/>
                  <a:pt x="336" y="212"/>
                </a:cubicBezTo>
                <a:cubicBezTo>
                  <a:pt x="336" y="213"/>
                  <a:pt x="337" y="212"/>
                  <a:pt x="337" y="212"/>
                </a:cubicBezTo>
                <a:cubicBezTo>
                  <a:pt x="337" y="212"/>
                  <a:pt x="337" y="212"/>
                  <a:pt x="338" y="212"/>
                </a:cubicBezTo>
                <a:cubicBezTo>
                  <a:pt x="337" y="213"/>
                  <a:pt x="337" y="213"/>
                  <a:pt x="336" y="213"/>
                </a:cubicBezTo>
                <a:close/>
                <a:moveTo>
                  <a:pt x="341" y="208"/>
                </a:moveTo>
                <a:cubicBezTo>
                  <a:pt x="341" y="208"/>
                  <a:pt x="341" y="208"/>
                  <a:pt x="341" y="208"/>
                </a:cubicBezTo>
                <a:cubicBezTo>
                  <a:pt x="341" y="208"/>
                  <a:pt x="341" y="208"/>
                  <a:pt x="340" y="208"/>
                </a:cubicBezTo>
                <a:cubicBezTo>
                  <a:pt x="341" y="208"/>
                  <a:pt x="341" y="208"/>
                  <a:pt x="341" y="208"/>
                </a:cubicBezTo>
                <a:cubicBezTo>
                  <a:pt x="341" y="208"/>
                  <a:pt x="341" y="208"/>
                  <a:pt x="341" y="208"/>
                </a:cubicBezTo>
                <a:close/>
                <a:moveTo>
                  <a:pt x="341" y="207"/>
                </a:moveTo>
                <a:cubicBezTo>
                  <a:pt x="341" y="207"/>
                  <a:pt x="341" y="207"/>
                  <a:pt x="341" y="207"/>
                </a:cubicBezTo>
                <a:cubicBezTo>
                  <a:pt x="341" y="207"/>
                  <a:pt x="341" y="207"/>
                  <a:pt x="341" y="207"/>
                </a:cubicBezTo>
                <a:cubicBezTo>
                  <a:pt x="341" y="207"/>
                  <a:pt x="341" y="207"/>
                  <a:pt x="341" y="207"/>
                </a:cubicBezTo>
                <a:cubicBezTo>
                  <a:pt x="341" y="207"/>
                  <a:pt x="341" y="207"/>
                  <a:pt x="341" y="207"/>
                </a:cubicBezTo>
                <a:close/>
                <a:moveTo>
                  <a:pt x="343" y="207"/>
                </a:moveTo>
                <a:cubicBezTo>
                  <a:pt x="343" y="207"/>
                  <a:pt x="342" y="207"/>
                  <a:pt x="342" y="207"/>
                </a:cubicBezTo>
                <a:cubicBezTo>
                  <a:pt x="342" y="207"/>
                  <a:pt x="342" y="207"/>
                  <a:pt x="343" y="207"/>
                </a:cubicBezTo>
                <a:close/>
                <a:moveTo>
                  <a:pt x="342" y="211"/>
                </a:moveTo>
                <a:cubicBezTo>
                  <a:pt x="342" y="211"/>
                  <a:pt x="343" y="211"/>
                  <a:pt x="343" y="211"/>
                </a:cubicBezTo>
                <a:cubicBezTo>
                  <a:pt x="343" y="211"/>
                  <a:pt x="342" y="211"/>
                  <a:pt x="342" y="211"/>
                </a:cubicBezTo>
                <a:close/>
                <a:moveTo>
                  <a:pt x="343" y="211"/>
                </a:moveTo>
                <a:cubicBezTo>
                  <a:pt x="343" y="211"/>
                  <a:pt x="343" y="211"/>
                  <a:pt x="342" y="211"/>
                </a:cubicBezTo>
                <a:cubicBezTo>
                  <a:pt x="343" y="211"/>
                  <a:pt x="343" y="210"/>
                  <a:pt x="343" y="210"/>
                </a:cubicBezTo>
                <a:cubicBezTo>
                  <a:pt x="343" y="210"/>
                  <a:pt x="343" y="210"/>
                  <a:pt x="343" y="210"/>
                </a:cubicBezTo>
                <a:cubicBezTo>
                  <a:pt x="343" y="210"/>
                  <a:pt x="343" y="210"/>
                  <a:pt x="343" y="210"/>
                </a:cubicBezTo>
                <a:cubicBezTo>
                  <a:pt x="343" y="211"/>
                  <a:pt x="343" y="211"/>
                  <a:pt x="343" y="211"/>
                </a:cubicBezTo>
                <a:close/>
                <a:moveTo>
                  <a:pt x="343" y="207"/>
                </a:moveTo>
                <a:cubicBezTo>
                  <a:pt x="343" y="207"/>
                  <a:pt x="343" y="206"/>
                  <a:pt x="344" y="206"/>
                </a:cubicBezTo>
                <a:cubicBezTo>
                  <a:pt x="344" y="206"/>
                  <a:pt x="344" y="206"/>
                  <a:pt x="344" y="206"/>
                </a:cubicBezTo>
                <a:cubicBezTo>
                  <a:pt x="344" y="206"/>
                  <a:pt x="344" y="206"/>
                  <a:pt x="344" y="207"/>
                </a:cubicBezTo>
                <a:cubicBezTo>
                  <a:pt x="344" y="207"/>
                  <a:pt x="344" y="207"/>
                  <a:pt x="343" y="207"/>
                </a:cubicBezTo>
                <a:close/>
                <a:moveTo>
                  <a:pt x="347" y="206"/>
                </a:moveTo>
                <a:cubicBezTo>
                  <a:pt x="347" y="206"/>
                  <a:pt x="347" y="206"/>
                  <a:pt x="347" y="206"/>
                </a:cubicBezTo>
                <a:cubicBezTo>
                  <a:pt x="347" y="206"/>
                  <a:pt x="347" y="206"/>
                  <a:pt x="347" y="206"/>
                </a:cubicBezTo>
                <a:cubicBezTo>
                  <a:pt x="347" y="206"/>
                  <a:pt x="347" y="206"/>
                  <a:pt x="347" y="205"/>
                </a:cubicBezTo>
                <a:cubicBezTo>
                  <a:pt x="347" y="205"/>
                  <a:pt x="347" y="205"/>
                  <a:pt x="347" y="206"/>
                </a:cubicBezTo>
                <a:cubicBezTo>
                  <a:pt x="347" y="206"/>
                  <a:pt x="347" y="207"/>
                  <a:pt x="347" y="206"/>
                </a:cubicBezTo>
                <a:close/>
                <a:moveTo>
                  <a:pt x="350" y="206"/>
                </a:moveTo>
                <a:cubicBezTo>
                  <a:pt x="349" y="205"/>
                  <a:pt x="349" y="205"/>
                  <a:pt x="349" y="205"/>
                </a:cubicBezTo>
                <a:cubicBezTo>
                  <a:pt x="349" y="206"/>
                  <a:pt x="349" y="206"/>
                  <a:pt x="348" y="206"/>
                </a:cubicBezTo>
                <a:cubicBezTo>
                  <a:pt x="348" y="206"/>
                  <a:pt x="348" y="206"/>
                  <a:pt x="348" y="205"/>
                </a:cubicBezTo>
                <a:cubicBezTo>
                  <a:pt x="348" y="206"/>
                  <a:pt x="349" y="205"/>
                  <a:pt x="349" y="205"/>
                </a:cubicBezTo>
                <a:cubicBezTo>
                  <a:pt x="349" y="205"/>
                  <a:pt x="349" y="204"/>
                  <a:pt x="349" y="204"/>
                </a:cubicBezTo>
                <a:cubicBezTo>
                  <a:pt x="349" y="204"/>
                  <a:pt x="349" y="204"/>
                  <a:pt x="350" y="204"/>
                </a:cubicBezTo>
                <a:cubicBezTo>
                  <a:pt x="350" y="205"/>
                  <a:pt x="349" y="204"/>
                  <a:pt x="349" y="205"/>
                </a:cubicBezTo>
                <a:cubicBezTo>
                  <a:pt x="350" y="205"/>
                  <a:pt x="350" y="205"/>
                  <a:pt x="350" y="205"/>
                </a:cubicBezTo>
                <a:cubicBezTo>
                  <a:pt x="350" y="205"/>
                  <a:pt x="350" y="205"/>
                  <a:pt x="350" y="206"/>
                </a:cubicBezTo>
                <a:close/>
                <a:moveTo>
                  <a:pt x="350" y="205"/>
                </a:moveTo>
                <a:cubicBezTo>
                  <a:pt x="350" y="204"/>
                  <a:pt x="350" y="204"/>
                  <a:pt x="351" y="205"/>
                </a:cubicBezTo>
                <a:cubicBezTo>
                  <a:pt x="351" y="205"/>
                  <a:pt x="350" y="205"/>
                  <a:pt x="350" y="205"/>
                </a:cubicBezTo>
                <a:close/>
                <a:moveTo>
                  <a:pt x="351" y="188"/>
                </a:moveTo>
                <a:cubicBezTo>
                  <a:pt x="351" y="188"/>
                  <a:pt x="351" y="188"/>
                  <a:pt x="351" y="188"/>
                </a:cubicBezTo>
                <a:cubicBezTo>
                  <a:pt x="351" y="188"/>
                  <a:pt x="351" y="188"/>
                  <a:pt x="351" y="188"/>
                </a:cubicBezTo>
                <a:close/>
                <a:moveTo>
                  <a:pt x="359" y="181"/>
                </a:moveTo>
                <a:cubicBezTo>
                  <a:pt x="359" y="181"/>
                  <a:pt x="359" y="181"/>
                  <a:pt x="359" y="181"/>
                </a:cubicBezTo>
                <a:cubicBezTo>
                  <a:pt x="359" y="181"/>
                  <a:pt x="359" y="181"/>
                  <a:pt x="359" y="181"/>
                </a:cubicBezTo>
                <a:cubicBezTo>
                  <a:pt x="359" y="181"/>
                  <a:pt x="359" y="181"/>
                  <a:pt x="359" y="181"/>
                </a:cubicBezTo>
                <a:cubicBezTo>
                  <a:pt x="359" y="181"/>
                  <a:pt x="359" y="181"/>
                  <a:pt x="359" y="181"/>
                </a:cubicBezTo>
                <a:close/>
                <a:moveTo>
                  <a:pt x="364" y="182"/>
                </a:moveTo>
                <a:cubicBezTo>
                  <a:pt x="364" y="182"/>
                  <a:pt x="363" y="182"/>
                  <a:pt x="363" y="182"/>
                </a:cubicBezTo>
                <a:cubicBezTo>
                  <a:pt x="364" y="182"/>
                  <a:pt x="364" y="181"/>
                  <a:pt x="363" y="181"/>
                </a:cubicBezTo>
                <a:cubicBezTo>
                  <a:pt x="363" y="181"/>
                  <a:pt x="363" y="181"/>
                  <a:pt x="363" y="181"/>
                </a:cubicBezTo>
                <a:cubicBezTo>
                  <a:pt x="364" y="181"/>
                  <a:pt x="364" y="181"/>
                  <a:pt x="364" y="181"/>
                </a:cubicBezTo>
                <a:cubicBezTo>
                  <a:pt x="364" y="181"/>
                  <a:pt x="364" y="181"/>
                  <a:pt x="364" y="181"/>
                </a:cubicBezTo>
                <a:cubicBezTo>
                  <a:pt x="364" y="181"/>
                  <a:pt x="364" y="181"/>
                  <a:pt x="364" y="181"/>
                </a:cubicBezTo>
                <a:cubicBezTo>
                  <a:pt x="364" y="181"/>
                  <a:pt x="364" y="182"/>
                  <a:pt x="364" y="182"/>
                </a:cubicBezTo>
                <a:close/>
                <a:moveTo>
                  <a:pt x="364" y="180"/>
                </a:moveTo>
                <a:cubicBezTo>
                  <a:pt x="364" y="180"/>
                  <a:pt x="364" y="180"/>
                  <a:pt x="364" y="180"/>
                </a:cubicBezTo>
                <a:cubicBezTo>
                  <a:pt x="364" y="180"/>
                  <a:pt x="364" y="180"/>
                  <a:pt x="364" y="179"/>
                </a:cubicBezTo>
                <a:cubicBezTo>
                  <a:pt x="364" y="179"/>
                  <a:pt x="364" y="179"/>
                  <a:pt x="364" y="179"/>
                </a:cubicBezTo>
                <a:cubicBezTo>
                  <a:pt x="364" y="179"/>
                  <a:pt x="364" y="179"/>
                  <a:pt x="364" y="180"/>
                </a:cubicBezTo>
                <a:cubicBezTo>
                  <a:pt x="364" y="180"/>
                  <a:pt x="364" y="180"/>
                  <a:pt x="364" y="180"/>
                </a:cubicBezTo>
                <a:cubicBezTo>
                  <a:pt x="364" y="180"/>
                  <a:pt x="364" y="180"/>
                  <a:pt x="364" y="180"/>
                </a:cubicBezTo>
                <a:cubicBezTo>
                  <a:pt x="364" y="180"/>
                  <a:pt x="364" y="180"/>
                  <a:pt x="364" y="180"/>
                </a:cubicBezTo>
                <a:cubicBezTo>
                  <a:pt x="364" y="180"/>
                  <a:pt x="364" y="180"/>
                  <a:pt x="364" y="180"/>
                </a:cubicBezTo>
                <a:close/>
                <a:moveTo>
                  <a:pt x="364" y="179"/>
                </a:moveTo>
                <a:cubicBezTo>
                  <a:pt x="364" y="179"/>
                  <a:pt x="364" y="179"/>
                  <a:pt x="364" y="179"/>
                </a:cubicBezTo>
                <a:cubicBezTo>
                  <a:pt x="364" y="179"/>
                  <a:pt x="364" y="179"/>
                  <a:pt x="364" y="179"/>
                </a:cubicBezTo>
                <a:close/>
                <a:moveTo>
                  <a:pt x="365" y="181"/>
                </a:moveTo>
                <a:cubicBezTo>
                  <a:pt x="365" y="181"/>
                  <a:pt x="366" y="181"/>
                  <a:pt x="366" y="181"/>
                </a:cubicBezTo>
                <a:cubicBezTo>
                  <a:pt x="366" y="182"/>
                  <a:pt x="365" y="181"/>
                  <a:pt x="365" y="181"/>
                </a:cubicBezTo>
                <a:close/>
                <a:moveTo>
                  <a:pt x="366" y="180"/>
                </a:moveTo>
                <a:cubicBezTo>
                  <a:pt x="366" y="180"/>
                  <a:pt x="366" y="180"/>
                  <a:pt x="366" y="180"/>
                </a:cubicBezTo>
                <a:cubicBezTo>
                  <a:pt x="366" y="180"/>
                  <a:pt x="366" y="180"/>
                  <a:pt x="366" y="180"/>
                </a:cubicBezTo>
                <a:cubicBezTo>
                  <a:pt x="366" y="180"/>
                  <a:pt x="366" y="180"/>
                  <a:pt x="366" y="180"/>
                </a:cubicBezTo>
                <a:cubicBezTo>
                  <a:pt x="366" y="180"/>
                  <a:pt x="366" y="180"/>
                  <a:pt x="366" y="180"/>
                </a:cubicBezTo>
                <a:cubicBezTo>
                  <a:pt x="366" y="180"/>
                  <a:pt x="365" y="180"/>
                  <a:pt x="365" y="180"/>
                </a:cubicBezTo>
                <a:cubicBezTo>
                  <a:pt x="365" y="179"/>
                  <a:pt x="365" y="179"/>
                  <a:pt x="365" y="179"/>
                </a:cubicBezTo>
                <a:cubicBezTo>
                  <a:pt x="365" y="179"/>
                  <a:pt x="365" y="179"/>
                  <a:pt x="365" y="179"/>
                </a:cubicBezTo>
                <a:cubicBezTo>
                  <a:pt x="365" y="179"/>
                  <a:pt x="365" y="179"/>
                  <a:pt x="365" y="180"/>
                </a:cubicBezTo>
                <a:cubicBezTo>
                  <a:pt x="365" y="180"/>
                  <a:pt x="365" y="180"/>
                  <a:pt x="365" y="179"/>
                </a:cubicBezTo>
                <a:cubicBezTo>
                  <a:pt x="365" y="179"/>
                  <a:pt x="365" y="180"/>
                  <a:pt x="365" y="180"/>
                </a:cubicBezTo>
                <a:cubicBezTo>
                  <a:pt x="364" y="179"/>
                  <a:pt x="364" y="179"/>
                  <a:pt x="364" y="179"/>
                </a:cubicBezTo>
                <a:cubicBezTo>
                  <a:pt x="364" y="179"/>
                  <a:pt x="364" y="179"/>
                  <a:pt x="364" y="179"/>
                </a:cubicBezTo>
                <a:cubicBezTo>
                  <a:pt x="364" y="179"/>
                  <a:pt x="364" y="179"/>
                  <a:pt x="364" y="179"/>
                </a:cubicBezTo>
                <a:cubicBezTo>
                  <a:pt x="364" y="179"/>
                  <a:pt x="364" y="179"/>
                  <a:pt x="364" y="179"/>
                </a:cubicBezTo>
                <a:cubicBezTo>
                  <a:pt x="364" y="179"/>
                  <a:pt x="364" y="179"/>
                  <a:pt x="364" y="179"/>
                </a:cubicBezTo>
                <a:cubicBezTo>
                  <a:pt x="364" y="179"/>
                  <a:pt x="364" y="179"/>
                  <a:pt x="364" y="179"/>
                </a:cubicBezTo>
                <a:cubicBezTo>
                  <a:pt x="364" y="178"/>
                  <a:pt x="365" y="179"/>
                  <a:pt x="365" y="178"/>
                </a:cubicBezTo>
                <a:cubicBezTo>
                  <a:pt x="366" y="179"/>
                  <a:pt x="366" y="179"/>
                  <a:pt x="366" y="180"/>
                </a:cubicBezTo>
                <a:close/>
                <a:moveTo>
                  <a:pt x="371" y="173"/>
                </a:moveTo>
                <a:cubicBezTo>
                  <a:pt x="371" y="173"/>
                  <a:pt x="371" y="173"/>
                  <a:pt x="371" y="173"/>
                </a:cubicBezTo>
                <a:cubicBezTo>
                  <a:pt x="371" y="173"/>
                  <a:pt x="371" y="173"/>
                  <a:pt x="371" y="173"/>
                </a:cubicBezTo>
                <a:close/>
                <a:moveTo>
                  <a:pt x="373" y="174"/>
                </a:moveTo>
                <a:cubicBezTo>
                  <a:pt x="373" y="174"/>
                  <a:pt x="373" y="175"/>
                  <a:pt x="372" y="174"/>
                </a:cubicBezTo>
                <a:cubicBezTo>
                  <a:pt x="372" y="174"/>
                  <a:pt x="373" y="174"/>
                  <a:pt x="372" y="174"/>
                </a:cubicBezTo>
                <a:cubicBezTo>
                  <a:pt x="372" y="174"/>
                  <a:pt x="372" y="174"/>
                  <a:pt x="371" y="174"/>
                </a:cubicBezTo>
                <a:cubicBezTo>
                  <a:pt x="371" y="174"/>
                  <a:pt x="371" y="174"/>
                  <a:pt x="371" y="174"/>
                </a:cubicBezTo>
                <a:cubicBezTo>
                  <a:pt x="371" y="173"/>
                  <a:pt x="372" y="173"/>
                  <a:pt x="372" y="173"/>
                </a:cubicBezTo>
                <a:cubicBezTo>
                  <a:pt x="372" y="173"/>
                  <a:pt x="372" y="173"/>
                  <a:pt x="372" y="173"/>
                </a:cubicBezTo>
                <a:cubicBezTo>
                  <a:pt x="372" y="173"/>
                  <a:pt x="372" y="173"/>
                  <a:pt x="373" y="173"/>
                </a:cubicBezTo>
                <a:cubicBezTo>
                  <a:pt x="372" y="173"/>
                  <a:pt x="372" y="173"/>
                  <a:pt x="372" y="173"/>
                </a:cubicBezTo>
                <a:cubicBezTo>
                  <a:pt x="373" y="173"/>
                  <a:pt x="373" y="173"/>
                  <a:pt x="373" y="173"/>
                </a:cubicBezTo>
                <a:cubicBezTo>
                  <a:pt x="373" y="173"/>
                  <a:pt x="373" y="173"/>
                  <a:pt x="373" y="173"/>
                </a:cubicBezTo>
                <a:cubicBezTo>
                  <a:pt x="373" y="173"/>
                  <a:pt x="373" y="173"/>
                  <a:pt x="373" y="173"/>
                </a:cubicBezTo>
                <a:cubicBezTo>
                  <a:pt x="373" y="173"/>
                  <a:pt x="373" y="173"/>
                  <a:pt x="374" y="173"/>
                </a:cubicBezTo>
                <a:cubicBezTo>
                  <a:pt x="373" y="174"/>
                  <a:pt x="373" y="174"/>
                  <a:pt x="373" y="174"/>
                </a:cubicBezTo>
                <a:close/>
                <a:moveTo>
                  <a:pt x="374" y="173"/>
                </a:moveTo>
                <a:cubicBezTo>
                  <a:pt x="374" y="173"/>
                  <a:pt x="373" y="173"/>
                  <a:pt x="373" y="173"/>
                </a:cubicBezTo>
                <a:cubicBezTo>
                  <a:pt x="373" y="173"/>
                  <a:pt x="374" y="173"/>
                  <a:pt x="374" y="173"/>
                </a:cubicBezTo>
                <a:cubicBezTo>
                  <a:pt x="374" y="173"/>
                  <a:pt x="374" y="173"/>
                  <a:pt x="374" y="173"/>
                </a:cubicBezTo>
                <a:cubicBezTo>
                  <a:pt x="374" y="173"/>
                  <a:pt x="374" y="173"/>
                  <a:pt x="374" y="173"/>
                </a:cubicBezTo>
                <a:cubicBezTo>
                  <a:pt x="374" y="173"/>
                  <a:pt x="374" y="173"/>
                  <a:pt x="374" y="173"/>
                </a:cubicBezTo>
                <a:close/>
                <a:moveTo>
                  <a:pt x="374" y="174"/>
                </a:moveTo>
                <a:cubicBezTo>
                  <a:pt x="375" y="174"/>
                  <a:pt x="374" y="174"/>
                  <a:pt x="374" y="174"/>
                </a:cubicBezTo>
                <a:cubicBezTo>
                  <a:pt x="375" y="173"/>
                  <a:pt x="375" y="174"/>
                  <a:pt x="374" y="174"/>
                </a:cubicBezTo>
                <a:close/>
                <a:moveTo>
                  <a:pt x="375" y="172"/>
                </a:moveTo>
                <a:cubicBezTo>
                  <a:pt x="375" y="172"/>
                  <a:pt x="375" y="172"/>
                  <a:pt x="375" y="172"/>
                </a:cubicBezTo>
                <a:cubicBezTo>
                  <a:pt x="375" y="172"/>
                  <a:pt x="375" y="172"/>
                  <a:pt x="375" y="172"/>
                </a:cubicBezTo>
                <a:cubicBezTo>
                  <a:pt x="375" y="172"/>
                  <a:pt x="375" y="172"/>
                  <a:pt x="375" y="172"/>
                </a:cubicBezTo>
                <a:close/>
                <a:moveTo>
                  <a:pt x="375" y="172"/>
                </a:moveTo>
                <a:cubicBezTo>
                  <a:pt x="375" y="172"/>
                  <a:pt x="375" y="171"/>
                  <a:pt x="375" y="171"/>
                </a:cubicBezTo>
                <a:cubicBezTo>
                  <a:pt x="375" y="171"/>
                  <a:pt x="375" y="172"/>
                  <a:pt x="375" y="172"/>
                </a:cubicBezTo>
                <a:cubicBezTo>
                  <a:pt x="375" y="172"/>
                  <a:pt x="375" y="172"/>
                  <a:pt x="375" y="172"/>
                </a:cubicBezTo>
                <a:close/>
                <a:moveTo>
                  <a:pt x="377" y="172"/>
                </a:moveTo>
                <a:cubicBezTo>
                  <a:pt x="377" y="172"/>
                  <a:pt x="377" y="172"/>
                  <a:pt x="377" y="172"/>
                </a:cubicBezTo>
                <a:cubicBezTo>
                  <a:pt x="377" y="172"/>
                  <a:pt x="376" y="172"/>
                  <a:pt x="376" y="172"/>
                </a:cubicBezTo>
                <a:cubicBezTo>
                  <a:pt x="376" y="172"/>
                  <a:pt x="376" y="172"/>
                  <a:pt x="376" y="172"/>
                </a:cubicBezTo>
                <a:cubicBezTo>
                  <a:pt x="376" y="172"/>
                  <a:pt x="376" y="172"/>
                  <a:pt x="376" y="172"/>
                </a:cubicBezTo>
                <a:cubicBezTo>
                  <a:pt x="376" y="172"/>
                  <a:pt x="376" y="171"/>
                  <a:pt x="376" y="171"/>
                </a:cubicBezTo>
                <a:cubicBezTo>
                  <a:pt x="376" y="171"/>
                  <a:pt x="376" y="171"/>
                  <a:pt x="376" y="171"/>
                </a:cubicBezTo>
                <a:cubicBezTo>
                  <a:pt x="376" y="171"/>
                  <a:pt x="376" y="171"/>
                  <a:pt x="376" y="171"/>
                </a:cubicBezTo>
                <a:cubicBezTo>
                  <a:pt x="376" y="171"/>
                  <a:pt x="376" y="171"/>
                  <a:pt x="376" y="171"/>
                </a:cubicBezTo>
                <a:cubicBezTo>
                  <a:pt x="376" y="171"/>
                  <a:pt x="376" y="171"/>
                  <a:pt x="377" y="171"/>
                </a:cubicBezTo>
                <a:cubicBezTo>
                  <a:pt x="377" y="171"/>
                  <a:pt x="377" y="171"/>
                  <a:pt x="377" y="171"/>
                </a:cubicBezTo>
                <a:cubicBezTo>
                  <a:pt x="377" y="172"/>
                  <a:pt x="376" y="171"/>
                  <a:pt x="376" y="172"/>
                </a:cubicBezTo>
                <a:cubicBezTo>
                  <a:pt x="377" y="172"/>
                  <a:pt x="377" y="171"/>
                  <a:pt x="377" y="172"/>
                </a:cubicBezTo>
                <a:close/>
                <a:moveTo>
                  <a:pt x="381" y="169"/>
                </a:moveTo>
                <a:cubicBezTo>
                  <a:pt x="381" y="169"/>
                  <a:pt x="381" y="169"/>
                  <a:pt x="381" y="170"/>
                </a:cubicBezTo>
                <a:cubicBezTo>
                  <a:pt x="381" y="170"/>
                  <a:pt x="381" y="170"/>
                  <a:pt x="380" y="170"/>
                </a:cubicBezTo>
                <a:cubicBezTo>
                  <a:pt x="380" y="170"/>
                  <a:pt x="380" y="170"/>
                  <a:pt x="380" y="170"/>
                </a:cubicBezTo>
                <a:cubicBezTo>
                  <a:pt x="380" y="170"/>
                  <a:pt x="380" y="170"/>
                  <a:pt x="380" y="170"/>
                </a:cubicBezTo>
                <a:cubicBezTo>
                  <a:pt x="380" y="170"/>
                  <a:pt x="380" y="169"/>
                  <a:pt x="380" y="169"/>
                </a:cubicBezTo>
                <a:cubicBezTo>
                  <a:pt x="379" y="170"/>
                  <a:pt x="379" y="170"/>
                  <a:pt x="378" y="170"/>
                </a:cubicBezTo>
                <a:cubicBezTo>
                  <a:pt x="377" y="169"/>
                  <a:pt x="377" y="169"/>
                  <a:pt x="376" y="169"/>
                </a:cubicBezTo>
                <a:cubicBezTo>
                  <a:pt x="376" y="169"/>
                  <a:pt x="377" y="169"/>
                  <a:pt x="377" y="169"/>
                </a:cubicBezTo>
                <a:cubicBezTo>
                  <a:pt x="377" y="169"/>
                  <a:pt x="378" y="169"/>
                  <a:pt x="378" y="169"/>
                </a:cubicBezTo>
                <a:cubicBezTo>
                  <a:pt x="378" y="168"/>
                  <a:pt x="378" y="168"/>
                  <a:pt x="378" y="168"/>
                </a:cubicBezTo>
                <a:cubicBezTo>
                  <a:pt x="379" y="168"/>
                  <a:pt x="379" y="168"/>
                  <a:pt x="379" y="168"/>
                </a:cubicBezTo>
                <a:cubicBezTo>
                  <a:pt x="379" y="168"/>
                  <a:pt x="381" y="167"/>
                  <a:pt x="382" y="168"/>
                </a:cubicBezTo>
                <a:cubicBezTo>
                  <a:pt x="381" y="168"/>
                  <a:pt x="381" y="168"/>
                  <a:pt x="381" y="169"/>
                </a:cubicBezTo>
                <a:close/>
                <a:moveTo>
                  <a:pt x="382" y="166"/>
                </a:moveTo>
                <a:cubicBezTo>
                  <a:pt x="382" y="166"/>
                  <a:pt x="382" y="167"/>
                  <a:pt x="381" y="166"/>
                </a:cubicBezTo>
                <a:cubicBezTo>
                  <a:pt x="382" y="165"/>
                  <a:pt x="380" y="166"/>
                  <a:pt x="380" y="166"/>
                </a:cubicBezTo>
                <a:cubicBezTo>
                  <a:pt x="381" y="166"/>
                  <a:pt x="381" y="166"/>
                  <a:pt x="381" y="166"/>
                </a:cubicBezTo>
                <a:cubicBezTo>
                  <a:pt x="381" y="166"/>
                  <a:pt x="381" y="166"/>
                  <a:pt x="381" y="165"/>
                </a:cubicBezTo>
                <a:cubicBezTo>
                  <a:pt x="381" y="165"/>
                  <a:pt x="382" y="165"/>
                  <a:pt x="382" y="165"/>
                </a:cubicBezTo>
                <a:cubicBezTo>
                  <a:pt x="382" y="165"/>
                  <a:pt x="382" y="165"/>
                  <a:pt x="382" y="165"/>
                </a:cubicBezTo>
                <a:cubicBezTo>
                  <a:pt x="382" y="166"/>
                  <a:pt x="382" y="166"/>
                  <a:pt x="382" y="166"/>
                </a:cubicBezTo>
                <a:close/>
                <a:moveTo>
                  <a:pt x="383" y="165"/>
                </a:moveTo>
                <a:cubicBezTo>
                  <a:pt x="382" y="165"/>
                  <a:pt x="383" y="165"/>
                  <a:pt x="382" y="165"/>
                </a:cubicBezTo>
                <a:cubicBezTo>
                  <a:pt x="382" y="164"/>
                  <a:pt x="382" y="164"/>
                  <a:pt x="382" y="164"/>
                </a:cubicBezTo>
                <a:cubicBezTo>
                  <a:pt x="382" y="164"/>
                  <a:pt x="382" y="164"/>
                  <a:pt x="382" y="164"/>
                </a:cubicBezTo>
                <a:cubicBezTo>
                  <a:pt x="383" y="164"/>
                  <a:pt x="383" y="164"/>
                  <a:pt x="383" y="165"/>
                </a:cubicBezTo>
                <a:close/>
                <a:moveTo>
                  <a:pt x="383" y="169"/>
                </a:moveTo>
                <a:cubicBezTo>
                  <a:pt x="383" y="169"/>
                  <a:pt x="383" y="169"/>
                  <a:pt x="383" y="169"/>
                </a:cubicBezTo>
                <a:cubicBezTo>
                  <a:pt x="383" y="169"/>
                  <a:pt x="383" y="169"/>
                  <a:pt x="383" y="169"/>
                </a:cubicBezTo>
                <a:cubicBezTo>
                  <a:pt x="383" y="169"/>
                  <a:pt x="383" y="169"/>
                  <a:pt x="383" y="169"/>
                </a:cubicBezTo>
                <a:close/>
                <a:moveTo>
                  <a:pt x="383" y="169"/>
                </a:moveTo>
                <a:cubicBezTo>
                  <a:pt x="383" y="169"/>
                  <a:pt x="383" y="169"/>
                  <a:pt x="383" y="169"/>
                </a:cubicBezTo>
                <a:cubicBezTo>
                  <a:pt x="383" y="169"/>
                  <a:pt x="383" y="169"/>
                  <a:pt x="383" y="169"/>
                </a:cubicBezTo>
                <a:cubicBezTo>
                  <a:pt x="383" y="169"/>
                  <a:pt x="384" y="169"/>
                  <a:pt x="384" y="168"/>
                </a:cubicBezTo>
                <a:cubicBezTo>
                  <a:pt x="384" y="169"/>
                  <a:pt x="384" y="169"/>
                  <a:pt x="384" y="169"/>
                </a:cubicBezTo>
                <a:cubicBezTo>
                  <a:pt x="384" y="169"/>
                  <a:pt x="383" y="169"/>
                  <a:pt x="383" y="169"/>
                </a:cubicBezTo>
                <a:close/>
                <a:moveTo>
                  <a:pt x="383" y="164"/>
                </a:moveTo>
                <a:cubicBezTo>
                  <a:pt x="383" y="164"/>
                  <a:pt x="383" y="164"/>
                  <a:pt x="383" y="164"/>
                </a:cubicBezTo>
                <a:cubicBezTo>
                  <a:pt x="384" y="164"/>
                  <a:pt x="384" y="163"/>
                  <a:pt x="384" y="163"/>
                </a:cubicBezTo>
                <a:cubicBezTo>
                  <a:pt x="384" y="164"/>
                  <a:pt x="384" y="164"/>
                  <a:pt x="384" y="164"/>
                </a:cubicBezTo>
                <a:cubicBezTo>
                  <a:pt x="384" y="164"/>
                  <a:pt x="383" y="164"/>
                  <a:pt x="383" y="164"/>
                </a:cubicBezTo>
                <a:close/>
                <a:moveTo>
                  <a:pt x="386" y="168"/>
                </a:moveTo>
                <a:cubicBezTo>
                  <a:pt x="386" y="168"/>
                  <a:pt x="386" y="168"/>
                  <a:pt x="386" y="168"/>
                </a:cubicBezTo>
                <a:cubicBezTo>
                  <a:pt x="386" y="168"/>
                  <a:pt x="386" y="168"/>
                  <a:pt x="386" y="168"/>
                </a:cubicBezTo>
                <a:cubicBezTo>
                  <a:pt x="386" y="168"/>
                  <a:pt x="386" y="168"/>
                  <a:pt x="386" y="168"/>
                </a:cubicBezTo>
                <a:close/>
                <a:moveTo>
                  <a:pt x="387" y="167"/>
                </a:moveTo>
                <a:cubicBezTo>
                  <a:pt x="386" y="168"/>
                  <a:pt x="386" y="168"/>
                  <a:pt x="386" y="168"/>
                </a:cubicBezTo>
                <a:cubicBezTo>
                  <a:pt x="386" y="168"/>
                  <a:pt x="386" y="168"/>
                  <a:pt x="386" y="168"/>
                </a:cubicBezTo>
                <a:cubicBezTo>
                  <a:pt x="385" y="168"/>
                  <a:pt x="385" y="168"/>
                  <a:pt x="384" y="168"/>
                </a:cubicBezTo>
                <a:cubicBezTo>
                  <a:pt x="385" y="167"/>
                  <a:pt x="386" y="168"/>
                  <a:pt x="387" y="167"/>
                </a:cubicBezTo>
                <a:close/>
                <a:moveTo>
                  <a:pt x="391" y="159"/>
                </a:moveTo>
                <a:cubicBezTo>
                  <a:pt x="390" y="158"/>
                  <a:pt x="390" y="159"/>
                  <a:pt x="390" y="158"/>
                </a:cubicBezTo>
                <a:cubicBezTo>
                  <a:pt x="390" y="158"/>
                  <a:pt x="390" y="158"/>
                  <a:pt x="390" y="158"/>
                </a:cubicBezTo>
                <a:cubicBezTo>
                  <a:pt x="390" y="158"/>
                  <a:pt x="390" y="158"/>
                  <a:pt x="390" y="158"/>
                </a:cubicBezTo>
                <a:cubicBezTo>
                  <a:pt x="390" y="158"/>
                  <a:pt x="390" y="158"/>
                  <a:pt x="390" y="158"/>
                </a:cubicBezTo>
                <a:cubicBezTo>
                  <a:pt x="391" y="158"/>
                  <a:pt x="391" y="158"/>
                  <a:pt x="391" y="158"/>
                </a:cubicBezTo>
                <a:cubicBezTo>
                  <a:pt x="391" y="158"/>
                  <a:pt x="391" y="158"/>
                  <a:pt x="391" y="159"/>
                </a:cubicBezTo>
                <a:close/>
                <a:moveTo>
                  <a:pt x="392" y="158"/>
                </a:moveTo>
                <a:cubicBezTo>
                  <a:pt x="392" y="158"/>
                  <a:pt x="391" y="159"/>
                  <a:pt x="391" y="158"/>
                </a:cubicBezTo>
                <a:cubicBezTo>
                  <a:pt x="392" y="158"/>
                  <a:pt x="392" y="157"/>
                  <a:pt x="392" y="158"/>
                </a:cubicBezTo>
                <a:close/>
                <a:moveTo>
                  <a:pt x="388" y="146"/>
                </a:moveTo>
                <a:cubicBezTo>
                  <a:pt x="388" y="146"/>
                  <a:pt x="388" y="146"/>
                  <a:pt x="388" y="146"/>
                </a:cubicBezTo>
                <a:cubicBezTo>
                  <a:pt x="388" y="146"/>
                  <a:pt x="388" y="146"/>
                  <a:pt x="388" y="146"/>
                </a:cubicBezTo>
                <a:close/>
                <a:moveTo>
                  <a:pt x="387" y="150"/>
                </a:moveTo>
                <a:cubicBezTo>
                  <a:pt x="387" y="150"/>
                  <a:pt x="387" y="151"/>
                  <a:pt x="387" y="151"/>
                </a:cubicBezTo>
                <a:cubicBezTo>
                  <a:pt x="387" y="151"/>
                  <a:pt x="387" y="151"/>
                  <a:pt x="386" y="151"/>
                </a:cubicBezTo>
                <a:cubicBezTo>
                  <a:pt x="386" y="150"/>
                  <a:pt x="387" y="150"/>
                  <a:pt x="387" y="150"/>
                </a:cubicBezTo>
                <a:close/>
                <a:moveTo>
                  <a:pt x="382" y="133"/>
                </a:moveTo>
                <a:cubicBezTo>
                  <a:pt x="382" y="133"/>
                  <a:pt x="382" y="133"/>
                  <a:pt x="381" y="134"/>
                </a:cubicBezTo>
                <a:cubicBezTo>
                  <a:pt x="381" y="134"/>
                  <a:pt x="381" y="134"/>
                  <a:pt x="381" y="134"/>
                </a:cubicBezTo>
                <a:cubicBezTo>
                  <a:pt x="381" y="133"/>
                  <a:pt x="381" y="133"/>
                  <a:pt x="381" y="133"/>
                </a:cubicBezTo>
                <a:cubicBezTo>
                  <a:pt x="381" y="133"/>
                  <a:pt x="381" y="133"/>
                  <a:pt x="381" y="133"/>
                </a:cubicBezTo>
                <a:cubicBezTo>
                  <a:pt x="382" y="133"/>
                  <a:pt x="382" y="133"/>
                  <a:pt x="382" y="133"/>
                </a:cubicBezTo>
                <a:close/>
                <a:moveTo>
                  <a:pt x="380" y="119"/>
                </a:moveTo>
                <a:cubicBezTo>
                  <a:pt x="380" y="119"/>
                  <a:pt x="380" y="119"/>
                  <a:pt x="380" y="119"/>
                </a:cubicBezTo>
                <a:cubicBezTo>
                  <a:pt x="380" y="119"/>
                  <a:pt x="380" y="119"/>
                  <a:pt x="380" y="119"/>
                </a:cubicBezTo>
                <a:cubicBezTo>
                  <a:pt x="380" y="119"/>
                  <a:pt x="380" y="119"/>
                  <a:pt x="380" y="119"/>
                </a:cubicBezTo>
                <a:close/>
                <a:moveTo>
                  <a:pt x="375" y="118"/>
                </a:moveTo>
                <a:cubicBezTo>
                  <a:pt x="375" y="118"/>
                  <a:pt x="375" y="118"/>
                  <a:pt x="375" y="118"/>
                </a:cubicBezTo>
                <a:cubicBezTo>
                  <a:pt x="375" y="118"/>
                  <a:pt x="375" y="118"/>
                  <a:pt x="375" y="118"/>
                </a:cubicBezTo>
                <a:cubicBezTo>
                  <a:pt x="375" y="118"/>
                  <a:pt x="375" y="118"/>
                  <a:pt x="375" y="118"/>
                </a:cubicBezTo>
                <a:close/>
                <a:moveTo>
                  <a:pt x="373" y="116"/>
                </a:moveTo>
                <a:cubicBezTo>
                  <a:pt x="373" y="117"/>
                  <a:pt x="373" y="117"/>
                  <a:pt x="373" y="117"/>
                </a:cubicBezTo>
                <a:cubicBezTo>
                  <a:pt x="373" y="117"/>
                  <a:pt x="372" y="117"/>
                  <a:pt x="372" y="117"/>
                </a:cubicBezTo>
                <a:cubicBezTo>
                  <a:pt x="372" y="117"/>
                  <a:pt x="372" y="117"/>
                  <a:pt x="372" y="117"/>
                </a:cubicBezTo>
                <a:cubicBezTo>
                  <a:pt x="372" y="117"/>
                  <a:pt x="372" y="117"/>
                  <a:pt x="372" y="116"/>
                </a:cubicBezTo>
                <a:cubicBezTo>
                  <a:pt x="372" y="116"/>
                  <a:pt x="373" y="116"/>
                  <a:pt x="373" y="116"/>
                </a:cubicBezTo>
                <a:close/>
                <a:moveTo>
                  <a:pt x="372" y="117"/>
                </a:moveTo>
                <a:cubicBezTo>
                  <a:pt x="372" y="117"/>
                  <a:pt x="372" y="117"/>
                  <a:pt x="372" y="117"/>
                </a:cubicBezTo>
                <a:cubicBezTo>
                  <a:pt x="371" y="117"/>
                  <a:pt x="371" y="117"/>
                  <a:pt x="371" y="117"/>
                </a:cubicBezTo>
                <a:cubicBezTo>
                  <a:pt x="371" y="117"/>
                  <a:pt x="371" y="117"/>
                  <a:pt x="371" y="117"/>
                </a:cubicBezTo>
                <a:cubicBezTo>
                  <a:pt x="371" y="117"/>
                  <a:pt x="371" y="117"/>
                  <a:pt x="372" y="117"/>
                </a:cubicBezTo>
                <a:close/>
                <a:moveTo>
                  <a:pt x="364" y="115"/>
                </a:moveTo>
                <a:cubicBezTo>
                  <a:pt x="364" y="115"/>
                  <a:pt x="363" y="116"/>
                  <a:pt x="363" y="116"/>
                </a:cubicBezTo>
                <a:cubicBezTo>
                  <a:pt x="363" y="115"/>
                  <a:pt x="363" y="114"/>
                  <a:pt x="364" y="115"/>
                </a:cubicBezTo>
                <a:close/>
                <a:moveTo>
                  <a:pt x="362" y="116"/>
                </a:moveTo>
                <a:cubicBezTo>
                  <a:pt x="362" y="116"/>
                  <a:pt x="362" y="116"/>
                  <a:pt x="362" y="116"/>
                </a:cubicBezTo>
                <a:cubicBezTo>
                  <a:pt x="362" y="116"/>
                  <a:pt x="362" y="116"/>
                  <a:pt x="362" y="116"/>
                </a:cubicBezTo>
                <a:cubicBezTo>
                  <a:pt x="362" y="117"/>
                  <a:pt x="363" y="117"/>
                  <a:pt x="363" y="117"/>
                </a:cubicBezTo>
                <a:cubicBezTo>
                  <a:pt x="362" y="117"/>
                  <a:pt x="362" y="118"/>
                  <a:pt x="362" y="117"/>
                </a:cubicBezTo>
                <a:cubicBezTo>
                  <a:pt x="362" y="116"/>
                  <a:pt x="362" y="116"/>
                  <a:pt x="362" y="116"/>
                </a:cubicBezTo>
                <a:close/>
                <a:moveTo>
                  <a:pt x="361" y="118"/>
                </a:moveTo>
                <a:cubicBezTo>
                  <a:pt x="361" y="118"/>
                  <a:pt x="361" y="118"/>
                  <a:pt x="361" y="118"/>
                </a:cubicBezTo>
                <a:cubicBezTo>
                  <a:pt x="360" y="118"/>
                  <a:pt x="360" y="119"/>
                  <a:pt x="360" y="118"/>
                </a:cubicBezTo>
                <a:cubicBezTo>
                  <a:pt x="359" y="119"/>
                  <a:pt x="359" y="119"/>
                  <a:pt x="359" y="119"/>
                </a:cubicBezTo>
                <a:cubicBezTo>
                  <a:pt x="359" y="119"/>
                  <a:pt x="359" y="119"/>
                  <a:pt x="359" y="119"/>
                </a:cubicBezTo>
                <a:cubicBezTo>
                  <a:pt x="360" y="118"/>
                  <a:pt x="360" y="118"/>
                  <a:pt x="360" y="118"/>
                </a:cubicBezTo>
                <a:cubicBezTo>
                  <a:pt x="360" y="118"/>
                  <a:pt x="361" y="118"/>
                  <a:pt x="361" y="118"/>
                </a:cubicBezTo>
                <a:close/>
                <a:moveTo>
                  <a:pt x="358" y="119"/>
                </a:moveTo>
                <a:cubicBezTo>
                  <a:pt x="358" y="119"/>
                  <a:pt x="358" y="119"/>
                  <a:pt x="357" y="119"/>
                </a:cubicBezTo>
                <a:cubicBezTo>
                  <a:pt x="357" y="119"/>
                  <a:pt x="357" y="119"/>
                  <a:pt x="357" y="118"/>
                </a:cubicBezTo>
                <a:cubicBezTo>
                  <a:pt x="357" y="119"/>
                  <a:pt x="357" y="119"/>
                  <a:pt x="358" y="119"/>
                </a:cubicBezTo>
                <a:close/>
                <a:moveTo>
                  <a:pt x="355" y="117"/>
                </a:moveTo>
                <a:cubicBezTo>
                  <a:pt x="355" y="118"/>
                  <a:pt x="355" y="118"/>
                  <a:pt x="355" y="118"/>
                </a:cubicBezTo>
                <a:cubicBezTo>
                  <a:pt x="356" y="117"/>
                  <a:pt x="355" y="117"/>
                  <a:pt x="356" y="117"/>
                </a:cubicBezTo>
                <a:cubicBezTo>
                  <a:pt x="356" y="117"/>
                  <a:pt x="356" y="118"/>
                  <a:pt x="356" y="118"/>
                </a:cubicBezTo>
                <a:cubicBezTo>
                  <a:pt x="355" y="119"/>
                  <a:pt x="355" y="118"/>
                  <a:pt x="355" y="118"/>
                </a:cubicBezTo>
                <a:cubicBezTo>
                  <a:pt x="355" y="119"/>
                  <a:pt x="355" y="119"/>
                  <a:pt x="355" y="119"/>
                </a:cubicBezTo>
                <a:cubicBezTo>
                  <a:pt x="355" y="119"/>
                  <a:pt x="355" y="119"/>
                  <a:pt x="355" y="119"/>
                </a:cubicBezTo>
                <a:cubicBezTo>
                  <a:pt x="355" y="118"/>
                  <a:pt x="355" y="118"/>
                  <a:pt x="355" y="118"/>
                </a:cubicBezTo>
                <a:cubicBezTo>
                  <a:pt x="355" y="118"/>
                  <a:pt x="355" y="117"/>
                  <a:pt x="355" y="117"/>
                </a:cubicBezTo>
                <a:close/>
                <a:moveTo>
                  <a:pt x="354" y="67"/>
                </a:moveTo>
                <a:cubicBezTo>
                  <a:pt x="355" y="67"/>
                  <a:pt x="355" y="67"/>
                  <a:pt x="355" y="67"/>
                </a:cubicBezTo>
                <a:cubicBezTo>
                  <a:pt x="355" y="67"/>
                  <a:pt x="355" y="68"/>
                  <a:pt x="354" y="67"/>
                </a:cubicBezTo>
                <a:close/>
                <a:moveTo>
                  <a:pt x="356" y="68"/>
                </a:moveTo>
                <a:cubicBezTo>
                  <a:pt x="356" y="68"/>
                  <a:pt x="356" y="68"/>
                  <a:pt x="356" y="68"/>
                </a:cubicBezTo>
                <a:cubicBezTo>
                  <a:pt x="356" y="68"/>
                  <a:pt x="356" y="68"/>
                  <a:pt x="356" y="68"/>
                </a:cubicBezTo>
                <a:close/>
                <a:moveTo>
                  <a:pt x="356" y="43"/>
                </a:moveTo>
                <a:cubicBezTo>
                  <a:pt x="355" y="44"/>
                  <a:pt x="355" y="44"/>
                  <a:pt x="354" y="44"/>
                </a:cubicBezTo>
                <a:cubicBezTo>
                  <a:pt x="355" y="44"/>
                  <a:pt x="355" y="43"/>
                  <a:pt x="356" y="43"/>
                </a:cubicBezTo>
                <a:close/>
                <a:moveTo>
                  <a:pt x="353" y="69"/>
                </a:moveTo>
                <a:cubicBezTo>
                  <a:pt x="353" y="68"/>
                  <a:pt x="354" y="68"/>
                  <a:pt x="354" y="67"/>
                </a:cubicBezTo>
                <a:cubicBezTo>
                  <a:pt x="354" y="68"/>
                  <a:pt x="354" y="68"/>
                  <a:pt x="354" y="69"/>
                </a:cubicBezTo>
                <a:cubicBezTo>
                  <a:pt x="353" y="69"/>
                  <a:pt x="353" y="69"/>
                  <a:pt x="353" y="69"/>
                </a:cubicBezTo>
                <a:cubicBezTo>
                  <a:pt x="353" y="69"/>
                  <a:pt x="353" y="69"/>
                  <a:pt x="353" y="69"/>
                </a:cubicBezTo>
                <a:cubicBezTo>
                  <a:pt x="353" y="69"/>
                  <a:pt x="353" y="69"/>
                  <a:pt x="353" y="69"/>
                </a:cubicBezTo>
                <a:close/>
                <a:moveTo>
                  <a:pt x="353" y="122"/>
                </a:moveTo>
                <a:cubicBezTo>
                  <a:pt x="353" y="122"/>
                  <a:pt x="353" y="122"/>
                  <a:pt x="353" y="122"/>
                </a:cubicBezTo>
                <a:cubicBezTo>
                  <a:pt x="353" y="122"/>
                  <a:pt x="352" y="122"/>
                  <a:pt x="352" y="122"/>
                </a:cubicBezTo>
                <a:cubicBezTo>
                  <a:pt x="353" y="122"/>
                  <a:pt x="353" y="122"/>
                  <a:pt x="353" y="122"/>
                </a:cubicBezTo>
                <a:close/>
                <a:moveTo>
                  <a:pt x="352" y="44"/>
                </a:moveTo>
                <a:cubicBezTo>
                  <a:pt x="352" y="43"/>
                  <a:pt x="352" y="44"/>
                  <a:pt x="351" y="44"/>
                </a:cubicBezTo>
                <a:cubicBezTo>
                  <a:pt x="352" y="43"/>
                  <a:pt x="352" y="43"/>
                  <a:pt x="352" y="44"/>
                </a:cubicBezTo>
                <a:close/>
                <a:moveTo>
                  <a:pt x="352" y="69"/>
                </a:moveTo>
                <a:cubicBezTo>
                  <a:pt x="352" y="69"/>
                  <a:pt x="351" y="69"/>
                  <a:pt x="351" y="70"/>
                </a:cubicBezTo>
                <a:cubicBezTo>
                  <a:pt x="351" y="70"/>
                  <a:pt x="352" y="70"/>
                  <a:pt x="352" y="70"/>
                </a:cubicBezTo>
                <a:cubicBezTo>
                  <a:pt x="351" y="70"/>
                  <a:pt x="351" y="70"/>
                  <a:pt x="351" y="70"/>
                </a:cubicBezTo>
                <a:cubicBezTo>
                  <a:pt x="351" y="70"/>
                  <a:pt x="351" y="70"/>
                  <a:pt x="351" y="70"/>
                </a:cubicBezTo>
                <a:cubicBezTo>
                  <a:pt x="351" y="70"/>
                  <a:pt x="351" y="70"/>
                  <a:pt x="351" y="70"/>
                </a:cubicBezTo>
                <a:cubicBezTo>
                  <a:pt x="350" y="70"/>
                  <a:pt x="350" y="70"/>
                  <a:pt x="350" y="70"/>
                </a:cubicBezTo>
                <a:cubicBezTo>
                  <a:pt x="350" y="70"/>
                  <a:pt x="351" y="69"/>
                  <a:pt x="352" y="69"/>
                </a:cubicBezTo>
                <a:close/>
                <a:moveTo>
                  <a:pt x="349" y="117"/>
                </a:moveTo>
                <a:cubicBezTo>
                  <a:pt x="348" y="118"/>
                  <a:pt x="348" y="117"/>
                  <a:pt x="348" y="118"/>
                </a:cubicBezTo>
                <a:cubicBezTo>
                  <a:pt x="348" y="117"/>
                  <a:pt x="348" y="117"/>
                  <a:pt x="348" y="117"/>
                </a:cubicBezTo>
                <a:cubicBezTo>
                  <a:pt x="348" y="117"/>
                  <a:pt x="349" y="117"/>
                  <a:pt x="349" y="117"/>
                </a:cubicBezTo>
                <a:cubicBezTo>
                  <a:pt x="349" y="117"/>
                  <a:pt x="349" y="117"/>
                  <a:pt x="349" y="117"/>
                </a:cubicBezTo>
                <a:close/>
                <a:moveTo>
                  <a:pt x="346" y="71"/>
                </a:moveTo>
                <a:cubicBezTo>
                  <a:pt x="346" y="71"/>
                  <a:pt x="346" y="71"/>
                  <a:pt x="347" y="70"/>
                </a:cubicBezTo>
                <a:cubicBezTo>
                  <a:pt x="347" y="70"/>
                  <a:pt x="347" y="70"/>
                  <a:pt x="348" y="70"/>
                </a:cubicBezTo>
                <a:cubicBezTo>
                  <a:pt x="348" y="70"/>
                  <a:pt x="347" y="70"/>
                  <a:pt x="348" y="70"/>
                </a:cubicBezTo>
                <a:cubicBezTo>
                  <a:pt x="348" y="70"/>
                  <a:pt x="348" y="69"/>
                  <a:pt x="348" y="69"/>
                </a:cubicBezTo>
                <a:cubicBezTo>
                  <a:pt x="349" y="69"/>
                  <a:pt x="349" y="70"/>
                  <a:pt x="349" y="70"/>
                </a:cubicBezTo>
                <a:cubicBezTo>
                  <a:pt x="349" y="70"/>
                  <a:pt x="349" y="70"/>
                  <a:pt x="349" y="70"/>
                </a:cubicBezTo>
                <a:cubicBezTo>
                  <a:pt x="349" y="70"/>
                  <a:pt x="349" y="70"/>
                  <a:pt x="349" y="70"/>
                </a:cubicBezTo>
                <a:cubicBezTo>
                  <a:pt x="348" y="70"/>
                  <a:pt x="348" y="70"/>
                  <a:pt x="348" y="71"/>
                </a:cubicBezTo>
                <a:cubicBezTo>
                  <a:pt x="348" y="71"/>
                  <a:pt x="347" y="71"/>
                  <a:pt x="347" y="71"/>
                </a:cubicBezTo>
                <a:cubicBezTo>
                  <a:pt x="347" y="71"/>
                  <a:pt x="347" y="71"/>
                  <a:pt x="347" y="71"/>
                </a:cubicBezTo>
                <a:cubicBezTo>
                  <a:pt x="346" y="71"/>
                  <a:pt x="346" y="71"/>
                  <a:pt x="346" y="72"/>
                </a:cubicBezTo>
                <a:cubicBezTo>
                  <a:pt x="346" y="72"/>
                  <a:pt x="346" y="72"/>
                  <a:pt x="346" y="72"/>
                </a:cubicBezTo>
                <a:cubicBezTo>
                  <a:pt x="346" y="72"/>
                  <a:pt x="346" y="72"/>
                  <a:pt x="346" y="72"/>
                </a:cubicBezTo>
                <a:cubicBezTo>
                  <a:pt x="346" y="72"/>
                  <a:pt x="346" y="71"/>
                  <a:pt x="346" y="71"/>
                </a:cubicBezTo>
                <a:close/>
                <a:moveTo>
                  <a:pt x="346" y="118"/>
                </a:moveTo>
                <a:cubicBezTo>
                  <a:pt x="346" y="118"/>
                  <a:pt x="346" y="118"/>
                  <a:pt x="346" y="118"/>
                </a:cubicBezTo>
                <a:cubicBezTo>
                  <a:pt x="346" y="118"/>
                  <a:pt x="346" y="118"/>
                  <a:pt x="346" y="118"/>
                </a:cubicBezTo>
                <a:close/>
                <a:moveTo>
                  <a:pt x="345" y="118"/>
                </a:moveTo>
                <a:cubicBezTo>
                  <a:pt x="345" y="118"/>
                  <a:pt x="345" y="118"/>
                  <a:pt x="345" y="118"/>
                </a:cubicBezTo>
                <a:cubicBezTo>
                  <a:pt x="345" y="118"/>
                  <a:pt x="345" y="118"/>
                  <a:pt x="345" y="118"/>
                </a:cubicBezTo>
                <a:cubicBezTo>
                  <a:pt x="345" y="118"/>
                  <a:pt x="345" y="118"/>
                  <a:pt x="345" y="118"/>
                </a:cubicBezTo>
                <a:close/>
                <a:moveTo>
                  <a:pt x="347" y="121"/>
                </a:moveTo>
                <a:cubicBezTo>
                  <a:pt x="347" y="122"/>
                  <a:pt x="345" y="122"/>
                  <a:pt x="345" y="122"/>
                </a:cubicBezTo>
                <a:cubicBezTo>
                  <a:pt x="346" y="122"/>
                  <a:pt x="346" y="121"/>
                  <a:pt x="347" y="121"/>
                </a:cubicBezTo>
                <a:close/>
                <a:moveTo>
                  <a:pt x="336" y="42"/>
                </a:moveTo>
                <a:cubicBezTo>
                  <a:pt x="336" y="42"/>
                  <a:pt x="337" y="42"/>
                  <a:pt x="337" y="42"/>
                </a:cubicBezTo>
                <a:cubicBezTo>
                  <a:pt x="338" y="42"/>
                  <a:pt x="336" y="43"/>
                  <a:pt x="337" y="43"/>
                </a:cubicBezTo>
                <a:cubicBezTo>
                  <a:pt x="337" y="44"/>
                  <a:pt x="337" y="44"/>
                  <a:pt x="336" y="44"/>
                </a:cubicBezTo>
                <a:cubicBezTo>
                  <a:pt x="337" y="44"/>
                  <a:pt x="337" y="43"/>
                  <a:pt x="336" y="42"/>
                </a:cubicBezTo>
                <a:close/>
                <a:moveTo>
                  <a:pt x="328" y="47"/>
                </a:moveTo>
                <a:cubicBezTo>
                  <a:pt x="327" y="48"/>
                  <a:pt x="327" y="49"/>
                  <a:pt x="326" y="48"/>
                </a:cubicBezTo>
                <a:cubicBezTo>
                  <a:pt x="326" y="48"/>
                  <a:pt x="327" y="48"/>
                  <a:pt x="328" y="47"/>
                </a:cubicBezTo>
                <a:close/>
                <a:moveTo>
                  <a:pt x="326" y="131"/>
                </a:moveTo>
                <a:cubicBezTo>
                  <a:pt x="326" y="131"/>
                  <a:pt x="325" y="131"/>
                  <a:pt x="325" y="131"/>
                </a:cubicBezTo>
                <a:cubicBezTo>
                  <a:pt x="325" y="131"/>
                  <a:pt x="326" y="131"/>
                  <a:pt x="326" y="131"/>
                </a:cubicBezTo>
                <a:close/>
                <a:moveTo>
                  <a:pt x="326" y="133"/>
                </a:moveTo>
                <a:cubicBezTo>
                  <a:pt x="326" y="133"/>
                  <a:pt x="326" y="132"/>
                  <a:pt x="327" y="133"/>
                </a:cubicBezTo>
                <a:cubicBezTo>
                  <a:pt x="327" y="133"/>
                  <a:pt x="327" y="133"/>
                  <a:pt x="326" y="134"/>
                </a:cubicBezTo>
                <a:cubicBezTo>
                  <a:pt x="326" y="133"/>
                  <a:pt x="325" y="134"/>
                  <a:pt x="325" y="134"/>
                </a:cubicBezTo>
                <a:cubicBezTo>
                  <a:pt x="325" y="133"/>
                  <a:pt x="326" y="133"/>
                  <a:pt x="326" y="133"/>
                </a:cubicBezTo>
                <a:close/>
                <a:moveTo>
                  <a:pt x="322" y="134"/>
                </a:moveTo>
                <a:cubicBezTo>
                  <a:pt x="322" y="134"/>
                  <a:pt x="323" y="134"/>
                  <a:pt x="323" y="133"/>
                </a:cubicBezTo>
                <a:cubicBezTo>
                  <a:pt x="323" y="133"/>
                  <a:pt x="323" y="134"/>
                  <a:pt x="323" y="134"/>
                </a:cubicBezTo>
                <a:cubicBezTo>
                  <a:pt x="323" y="134"/>
                  <a:pt x="323" y="134"/>
                  <a:pt x="323" y="135"/>
                </a:cubicBezTo>
                <a:cubicBezTo>
                  <a:pt x="322" y="134"/>
                  <a:pt x="322" y="135"/>
                  <a:pt x="322" y="135"/>
                </a:cubicBezTo>
                <a:cubicBezTo>
                  <a:pt x="322" y="134"/>
                  <a:pt x="322" y="134"/>
                  <a:pt x="322" y="134"/>
                </a:cubicBezTo>
                <a:close/>
                <a:moveTo>
                  <a:pt x="319" y="143"/>
                </a:moveTo>
                <a:cubicBezTo>
                  <a:pt x="319" y="143"/>
                  <a:pt x="319" y="143"/>
                  <a:pt x="319" y="143"/>
                </a:cubicBezTo>
                <a:cubicBezTo>
                  <a:pt x="319" y="143"/>
                  <a:pt x="319" y="143"/>
                  <a:pt x="319" y="143"/>
                </a:cubicBezTo>
                <a:close/>
                <a:moveTo>
                  <a:pt x="319" y="142"/>
                </a:moveTo>
                <a:cubicBezTo>
                  <a:pt x="319" y="142"/>
                  <a:pt x="319" y="142"/>
                  <a:pt x="319" y="142"/>
                </a:cubicBezTo>
                <a:cubicBezTo>
                  <a:pt x="319" y="142"/>
                  <a:pt x="319" y="142"/>
                  <a:pt x="318" y="142"/>
                </a:cubicBezTo>
                <a:cubicBezTo>
                  <a:pt x="319" y="142"/>
                  <a:pt x="319" y="142"/>
                  <a:pt x="319" y="142"/>
                </a:cubicBezTo>
                <a:close/>
                <a:moveTo>
                  <a:pt x="317" y="140"/>
                </a:moveTo>
                <a:cubicBezTo>
                  <a:pt x="317" y="141"/>
                  <a:pt x="318" y="141"/>
                  <a:pt x="318" y="141"/>
                </a:cubicBezTo>
                <a:cubicBezTo>
                  <a:pt x="318" y="141"/>
                  <a:pt x="318" y="141"/>
                  <a:pt x="318" y="142"/>
                </a:cubicBezTo>
                <a:cubicBezTo>
                  <a:pt x="318" y="142"/>
                  <a:pt x="318" y="142"/>
                  <a:pt x="318" y="142"/>
                </a:cubicBezTo>
                <a:cubicBezTo>
                  <a:pt x="317" y="142"/>
                  <a:pt x="317" y="142"/>
                  <a:pt x="317" y="142"/>
                </a:cubicBezTo>
                <a:cubicBezTo>
                  <a:pt x="317" y="142"/>
                  <a:pt x="317" y="142"/>
                  <a:pt x="317" y="142"/>
                </a:cubicBezTo>
                <a:cubicBezTo>
                  <a:pt x="317" y="142"/>
                  <a:pt x="317" y="141"/>
                  <a:pt x="317" y="140"/>
                </a:cubicBezTo>
                <a:close/>
                <a:moveTo>
                  <a:pt x="317" y="145"/>
                </a:moveTo>
                <a:cubicBezTo>
                  <a:pt x="317" y="145"/>
                  <a:pt x="317" y="145"/>
                  <a:pt x="317" y="145"/>
                </a:cubicBezTo>
                <a:cubicBezTo>
                  <a:pt x="317" y="145"/>
                  <a:pt x="317" y="145"/>
                  <a:pt x="317" y="145"/>
                </a:cubicBezTo>
                <a:cubicBezTo>
                  <a:pt x="317" y="145"/>
                  <a:pt x="317" y="145"/>
                  <a:pt x="317" y="145"/>
                </a:cubicBezTo>
                <a:close/>
                <a:moveTo>
                  <a:pt x="314" y="136"/>
                </a:moveTo>
                <a:cubicBezTo>
                  <a:pt x="315" y="136"/>
                  <a:pt x="315" y="136"/>
                  <a:pt x="315" y="136"/>
                </a:cubicBezTo>
                <a:cubicBezTo>
                  <a:pt x="315" y="136"/>
                  <a:pt x="315" y="136"/>
                  <a:pt x="315" y="136"/>
                </a:cubicBezTo>
                <a:cubicBezTo>
                  <a:pt x="315" y="136"/>
                  <a:pt x="315" y="136"/>
                  <a:pt x="315" y="136"/>
                </a:cubicBezTo>
                <a:cubicBezTo>
                  <a:pt x="315" y="136"/>
                  <a:pt x="316" y="136"/>
                  <a:pt x="316" y="135"/>
                </a:cubicBezTo>
                <a:cubicBezTo>
                  <a:pt x="316" y="135"/>
                  <a:pt x="316" y="136"/>
                  <a:pt x="317" y="136"/>
                </a:cubicBezTo>
                <a:cubicBezTo>
                  <a:pt x="316" y="135"/>
                  <a:pt x="316" y="137"/>
                  <a:pt x="315" y="136"/>
                </a:cubicBezTo>
                <a:cubicBezTo>
                  <a:pt x="315" y="137"/>
                  <a:pt x="314" y="137"/>
                  <a:pt x="314" y="136"/>
                </a:cubicBezTo>
                <a:cubicBezTo>
                  <a:pt x="314" y="136"/>
                  <a:pt x="314" y="136"/>
                  <a:pt x="314" y="136"/>
                </a:cubicBezTo>
                <a:close/>
                <a:moveTo>
                  <a:pt x="315" y="137"/>
                </a:moveTo>
                <a:cubicBezTo>
                  <a:pt x="315" y="137"/>
                  <a:pt x="315" y="137"/>
                  <a:pt x="315" y="137"/>
                </a:cubicBezTo>
                <a:cubicBezTo>
                  <a:pt x="315" y="137"/>
                  <a:pt x="315" y="137"/>
                  <a:pt x="315" y="137"/>
                </a:cubicBezTo>
                <a:cubicBezTo>
                  <a:pt x="315" y="137"/>
                  <a:pt x="315" y="137"/>
                  <a:pt x="315" y="137"/>
                </a:cubicBezTo>
                <a:cubicBezTo>
                  <a:pt x="314" y="137"/>
                  <a:pt x="314" y="137"/>
                  <a:pt x="314" y="137"/>
                </a:cubicBezTo>
                <a:cubicBezTo>
                  <a:pt x="314" y="137"/>
                  <a:pt x="314" y="137"/>
                  <a:pt x="315" y="137"/>
                </a:cubicBezTo>
                <a:close/>
                <a:moveTo>
                  <a:pt x="311" y="137"/>
                </a:moveTo>
                <a:cubicBezTo>
                  <a:pt x="311" y="137"/>
                  <a:pt x="311" y="137"/>
                  <a:pt x="311" y="137"/>
                </a:cubicBezTo>
                <a:cubicBezTo>
                  <a:pt x="311" y="137"/>
                  <a:pt x="311" y="137"/>
                  <a:pt x="311" y="137"/>
                </a:cubicBezTo>
                <a:close/>
                <a:moveTo>
                  <a:pt x="311" y="137"/>
                </a:moveTo>
                <a:cubicBezTo>
                  <a:pt x="311" y="137"/>
                  <a:pt x="310" y="137"/>
                  <a:pt x="310" y="137"/>
                </a:cubicBezTo>
                <a:cubicBezTo>
                  <a:pt x="310" y="137"/>
                  <a:pt x="310" y="137"/>
                  <a:pt x="310" y="136"/>
                </a:cubicBezTo>
                <a:cubicBezTo>
                  <a:pt x="310" y="137"/>
                  <a:pt x="310" y="137"/>
                  <a:pt x="311" y="137"/>
                </a:cubicBezTo>
                <a:close/>
                <a:moveTo>
                  <a:pt x="310" y="138"/>
                </a:moveTo>
                <a:cubicBezTo>
                  <a:pt x="309" y="138"/>
                  <a:pt x="308" y="139"/>
                  <a:pt x="308" y="139"/>
                </a:cubicBezTo>
                <a:cubicBezTo>
                  <a:pt x="308" y="139"/>
                  <a:pt x="307" y="139"/>
                  <a:pt x="307" y="139"/>
                </a:cubicBezTo>
                <a:cubicBezTo>
                  <a:pt x="308" y="139"/>
                  <a:pt x="309" y="138"/>
                  <a:pt x="310" y="138"/>
                </a:cubicBezTo>
                <a:close/>
                <a:moveTo>
                  <a:pt x="306" y="51"/>
                </a:moveTo>
                <a:cubicBezTo>
                  <a:pt x="306" y="51"/>
                  <a:pt x="306" y="51"/>
                  <a:pt x="306" y="51"/>
                </a:cubicBezTo>
                <a:cubicBezTo>
                  <a:pt x="306" y="51"/>
                  <a:pt x="306" y="51"/>
                  <a:pt x="306" y="51"/>
                </a:cubicBezTo>
                <a:cubicBezTo>
                  <a:pt x="306" y="50"/>
                  <a:pt x="306" y="51"/>
                  <a:pt x="306" y="51"/>
                </a:cubicBezTo>
                <a:cubicBezTo>
                  <a:pt x="306" y="51"/>
                  <a:pt x="306" y="51"/>
                  <a:pt x="306" y="51"/>
                </a:cubicBezTo>
                <a:cubicBezTo>
                  <a:pt x="306" y="51"/>
                  <a:pt x="306" y="51"/>
                  <a:pt x="306" y="51"/>
                </a:cubicBezTo>
                <a:close/>
                <a:moveTo>
                  <a:pt x="303" y="145"/>
                </a:moveTo>
                <a:cubicBezTo>
                  <a:pt x="303" y="145"/>
                  <a:pt x="303" y="145"/>
                  <a:pt x="303" y="145"/>
                </a:cubicBezTo>
                <a:cubicBezTo>
                  <a:pt x="303" y="145"/>
                  <a:pt x="303" y="145"/>
                  <a:pt x="303" y="145"/>
                </a:cubicBezTo>
                <a:cubicBezTo>
                  <a:pt x="303" y="145"/>
                  <a:pt x="303" y="145"/>
                  <a:pt x="303" y="145"/>
                </a:cubicBezTo>
                <a:close/>
                <a:moveTo>
                  <a:pt x="295" y="55"/>
                </a:moveTo>
                <a:cubicBezTo>
                  <a:pt x="295" y="55"/>
                  <a:pt x="295" y="55"/>
                  <a:pt x="295" y="56"/>
                </a:cubicBezTo>
                <a:cubicBezTo>
                  <a:pt x="295" y="56"/>
                  <a:pt x="294" y="56"/>
                  <a:pt x="294" y="56"/>
                </a:cubicBezTo>
                <a:cubicBezTo>
                  <a:pt x="294" y="55"/>
                  <a:pt x="294" y="55"/>
                  <a:pt x="295" y="55"/>
                </a:cubicBezTo>
                <a:close/>
                <a:moveTo>
                  <a:pt x="280" y="52"/>
                </a:moveTo>
                <a:cubicBezTo>
                  <a:pt x="280" y="52"/>
                  <a:pt x="280" y="52"/>
                  <a:pt x="280" y="52"/>
                </a:cubicBezTo>
                <a:cubicBezTo>
                  <a:pt x="280" y="52"/>
                  <a:pt x="279" y="52"/>
                  <a:pt x="279" y="52"/>
                </a:cubicBezTo>
                <a:cubicBezTo>
                  <a:pt x="279" y="52"/>
                  <a:pt x="280" y="52"/>
                  <a:pt x="280" y="52"/>
                </a:cubicBezTo>
                <a:close/>
                <a:moveTo>
                  <a:pt x="278" y="53"/>
                </a:moveTo>
                <a:cubicBezTo>
                  <a:pt x="279" y="53"/>
                  <a:pt x="279" y="52"/>
                  <a:pt x="279" y="52"/>
                </a:cubicBezTo>
                <a:cubicBezTo>
                  <a:pt x="279" y="52"/>
                  <a:pt x="280" y="52"/>
                  <a:pt x="280" y="53"/>
                </a:cubicBezTo>
                <a:cubicBezTo>
                  <a:pt x="279" y="53"/>
                  <a:pt x="279" y="53"/>
                  <a:pt x="278" y="54"/>
                </a:cubicBezTo>
                <a:cubicBezTo>
                  <a:pt x="278" y="53"/>
                  <a:pt x="279" y="53"/>
                  <a:pt x="278" y="53"/>
                </a:cubicBezTo>
                <a:close/>
                <a:moveTo>
                  <a:pt x="278" y="54"/>
                </a:moveTo>
                <a:cubicBezTo>
                  <a:pt x="278" y="54"/>
                  <a:pt x="278" y="54"/>
                  <a:pt x="278" y="54"/>
                </a:cubicBezTo>
                <a:cubicBezTo>
                  <a:pt x="278" y="54"/>
                  <a:pt x="278" y="54"/>
                  <a:pt x="277" y="54"/>
                </a:cubicBezTo>
                <a:cubicBezTo>
                  <a:pt x="278" y="54"/>
                  <a:pt x="278" y="54"/>
                  <a:pt x="278" y="54"/>
                </a:cubicBezTo>
                <a:close/>
                <a:moveTo>
                  <a:pt x="101" y="285"/>
                </a:moveTo>
                <a:cubicBezTo>
                  <a:pt x="101" y="285"/>
                  <a:pt x="101" y="285"/>
                  <a:pt x="101" y="285"/>
                </a:cubicBezTo>
                <a:cubicBezTo>
                  <a:pt x="101" y="285"/>
                  <a:pt x="102" y="285"/>
                  <a:pt x="102" y="284"/>
                </a:cubicBezTo>
                <a:cubicBezTo>
                  <a:pt x="102" y="284"/>
                  <a:pt x="102" y="284"/>
                  <a:pt x="102" y="285"/>
                </a:cubicBezTo>
                <a:cubicBezTo>
                  <a:pt x="102" y="285"/>
                  <a:pt x="102" y="286"/>
                  <a:pt x="102" y="286"/>
                </a:cubicBezTo>
                <a:cubicBezTo>
                  <a:pt x="101" y="286"/>
                  <a:pt x="101" y="285"/>
                  <a:pt x="101" y="285"/>
                </a:cubicBezTo>
                <a:close/>
                <a:moveTo>
                  <a:pt x="71" y="264"/>
                </a:moveTo>
                <a:cubicBezTo>
                  <a:pt x="70" y="264"/>
                  <a:pt x="70" y="264"/>
                  <a:pt x="70" y="264"/>
                </a:cubicBezTo>
                <a:cubicBezTo>
                  <a:pt x="70" y="264"/>
                  <a:pt x="70" y="264"/>
                  <a:pt x="70" y="264"/>
                </a:cubicBezTo>
                <a:cubicBezTo>
                  <a:pt x="70" y="263"/>
                  <a:pt x="71" y="263"/>
                  <a:pt x="71" y="264"/>
                </a:cubicBezTo>
                <a:cubicBezTo>
                  <a:pt x="71" y="264"/>
                  <a:pt x="71" y="264"/>
                  <a:pt x="71" y="264"/>
                </a:cubicBezTo>
                <a:cubicBezTo>
                  <a:pt x="71" y="264"/>
                  <a:pt x="71" y="264"/>
                  <a:pt x="71" y="264"/>
                </a:cubicBezTo>
                <a:close/>
                <a:moveTo>
                  <a:pt x="68" y="263"/>
                </a:moveTo>
                <a:cubicBezTo>
                  <a:pt x="67" y="263"/>
                  <a:pt x="67" y="263"/>
                  <a:pt x="67" y="263"/>
                </a:cubicBezTo>
                <a:cubicBezTo>
                  <a:pt x="66" y="263"/>
                  <a:pt x="67" y="262"/>
                  <a:pt x="66" y="262"/>
                </a:cubicBezTo>
                <a:cubicBezTo>
                  <a:pt x="66" y="262"/>
                  <a:pt x="67" y="261"/>
                  <a:pt x="67" y="261"/>
                </a:cubicBezTo>
                <a:cubicBezTo>
                  <a:pt x="67" y="261"/>
                  <a:pt x="67" y="261"/>
                  <a:pt x="67" y="261"/>
                </a:cubicBezTo>
                <a:cubicBezTo>
                  <a:pt x="67" y="261"/>
                  <a:pt x="68" y="261"/>
                  <a:pt x="68" y="261"/>
                </a:cubicBezTo>
                <a:cubicBezTo>
                  <a:pt x="67" y="261"/>
                  <a:pt x="67" y="262"/>
                  <a:pt x="68" y="263"/>
                </a:cubicBezTo>
                <a:close/>
                <a:moveTo>
                  <a:pt x="63" y="265"/>
                </a:moveTo>
                <a:cubicBezTo>
                  <a:pt x="63" y="265"/>
                  <a:pt x="63" y="265"/>
                  <a:pt x="63" y="265"/>
                </a:cubicBezTo>
                <a:cubicBezTo>
                  <a:pt x="63" y="265"/>
                  <a:pt x="63" y="265"/>
                  <a:pt x="63" y="265"/>
                </a:cubicBezTo>
                <a:cubicBezTo>
                  <a:pt x="63" y="265"/>
                  <a:pt x="63" y="265"/>
                  <a:pt x="63" y="265"/>
                </a:cubicBezTo>
                <a:close/>
                <a:moveTo>
                  <a:pt x="60" y="267"/>
                </a:moveTo>
                <a:cubicBezTo>
                  <a:pt x="60" y="267"/>
                  <a:pt x="59" y="267"/>
                  <a:pt x="59" y="267"/>
                </a:cubicBezTo>
                <a:cubicBezTo>
                  <a:pt x="60" y="266"/>
                  <a:pt x="60" y="266"/>
                  <a:pt x="60" y="266"/>
                </a:cubicBezTo>
                <a:cubicBezTo>
                  <a:pt x="60" y="266"/>
                  <a:pt x="60" y="266"/>
                  <a:pt x="60" y="266"/>
                </a:cubicBezTo>
                <a:cubicBezTo>
                  <a:pt x="60" y="266"/>
                  <a:pt x="59" y="266"/>
                  <a:pt x="60" y="267"/>
                </a:cubicBezTo>
                <a:close/>
                <a:moveTo>
                  <a:pt x="44" y="249"/>
                </a:moveTo>
                <a:cubicBezTo>
                  <a:pt x="44" y="249"/>
                  <a:pt x="44" y="249"/>
                  <a:pt x="44" y="249"/>
                </a:cubicBezTo>
                <a:cubicBezTo>
                  <a:pt x="44" y="249"/>
                  <a:pt x="45" y="249"/>
                  <a:pt x="44" y="248"/>
                </a:cubicBezTo>
                <a:cubicBezTo>
                  <a:pt x="45" y="248"/>
                  <a:pt x="45" y="249"/>
                  <a:pt x="45" y="249"/>
                </a:cubicBezTo>
                <a:cubicBezTo>
                  <a:pt x="45" y="249"/>
                  <a:pt x="44" y="250"/>
                  <a:pt x="44" y="250"/>
                </a:cubicBezTo>
                <a:cubicBezTo>
                  <a:pt x="44" y="250"/>
                  <a:pt x="44" y="250"/>
                  <a:pt x="44" y="249"/>
                </a:cubicBezTo>
                <a:close/>
                <a:moveTo>
                  <a:pt x="58" y="187"/>
                </a:moveTo>
                <a:cubicBezTo>
                  <a:pt x="58" y="187"/>
                  <a:pt x="58" y="187"/>
                  <a:pt x="58" y="187"/>
                </a:cubicBezTo>
                <a:cubicBezTo>
                  <a:pt x="58" y="187"/>
                  <a:pt x="58" y="187"/>
                  <a:pt x="58" y="187"/>
                </a:cubicBezTo>
                <a:cubicBezTo>
                  <a:pt x="58" y="187"/>
                  <a:pt x="58" y="187"/>
                  <a:pt x="58" y="187"/>
                </a:cubicBezTo>
                <a:close/>
                <a:moveTo>
                  <a:pt x="84" y="164"/>
                </a:moveTo>
                <a:cubicBezTo>
                  <a:pt x="84" y="164"/>
                  <a:pt x="85" y="164"/>
                  <a:pt x="85" y="164"/>
                </a:cubicBezTo>
                <a:cubicBezTo>
                  <a:pt x="85" y="164"/>
                  <a:pt x="85" y="164"/>
                  <a:pt x="85" y="164"/>
                </a:cubicBezTo>
                <a:cubicBezTo>
                  <a:pt x="85" y="164"/>
                  <a:pt x="85" y="164"/>
                  <a:pt x="84" y="164"/>
                </a:cubicBezTo>
                <a:close/>
                <a:moveTo>
                  <a:pt x="87" y="137"/>
                </a:moveTo>
                <a:cubicBezTo>
                  <a:pt x="88" y="137"/>
                  <a:pt x="87" y="137"/>
                  <a:pt x="87" y="137"/>
                </a:cubicBezTo>
                <a:cubicBezTo>
                  <a:pt x="87" y="137"/>
                  <a:pt x="87" y="137"/>
                  <a:pt x="87" y="137"/>
                </a:cubicBezTo>
                <a:cubicBezTo>
                  <a:pt x="87" y="138"/>
                  <a:pt x="87" y="138"/>
                  <a:pt x="86" y="138"/>
                </a:cubicBezTo>
                <a:cubicBezTo>
                  <a:pt x="87" y="137"/>
                  <a:pt x="87" y="137"/>
                  <a:pt x="87" y="137"/>
                </a:cubicBezTo>
                <a:cubicBezTo>
                  <a:pt x="87" y="137"/>
                  <a:pt x="87" y="137"/>
                  <a:pt x="87" y="137"/>
                </a:cubicBezTo>
                <a:close/>
                <a:moveTo>
                  <a:pt x="88" y="137"/>
                </a:moveTo>
                <a:cubicBezTo>
                  <a:pt x="88" y="137"/>
                  <a:pt x="88" y="137"/>
                  <a:pt x="88" y="137"/>
                </a:cubicBezTo>
                <a:cubicBezTo>
                  <a:pt x="88" y="137"/>
                  <a:pt x="88" y="137"/>
                  <a:pt x="88" y="136"/>
                </a:cubicBezTo>
                <a:cubicBezTo>
                  <a:pt x="88" y="136"/>
                  <a:pt x="88" y="136"/>
                  <a:pt x="88" y="136"/>
                </a:cubicBezTo>
                <a:cubicBezTo>
                  <a:pt x="89" y="136"/>
                  <a:pt x="88" y="137"/>
                  <a:pt x="88" y="137"/>
                </a:cubicBezTo>
                <a:close/>
                <a:moveTo>
                  <a:pt x="88" y="163"/>
                </a:moveTo>
                <a:cubicBezTo>
                  <a:pt x="88" y="163"/>
                  <a:pt x="88" y="162"/>
                  <a:pt x="88" y="162"/>
                </a:cubicBezTo>
                <a:cubicBezTo>
                  <a:pt x="89" y="162"/>
                  <a:pt x="89" y="163"/>
                  <a:pt x="89" y="163"/>
                </a:cubicBezTo>
                <a:cubicBezTo>
                  <a:pt x="88" y="163"/>
                  <a:pt x="88" y="163"/>
                  <a:pt x="88" y="163"/>
                </a:cubicBezTo>
                <a:cubicBezTo>
                  <a:pt x="88" y="163"/>
                  <a:pt x="88" y="163"/>
                  <a:pt x="88" y="163"/>
                </a:cubicBezTo>
                <a:close/>
                <a:moveTo>
                  <a:pt x="89" y="169"/>
                </a:moveTo>
                <a:cubicBezTo>
                  <a:pt x="89" y="169"/>
                  <a:pt x="89" y="168"/>
                  <a:pt x="90" y="169"/>
                </a:cubicBezTo>
                <a:cubicBezTo>
                  <a:pt x="90" y="169"/>
                  <a:pt x="89" y="169"/>
                  <a:pt x="89" y="169"/>
                </a:cubicBezTo>
                <a:cubicBezTo>
                  <a:pt x="89" y="169"/>
                  <a:pt x="89" y="169"/>
                  <a:pt x="89" y="169"/>
                </a:cubicBezTo>
                <a:cubicBezTo>
                  <a:pt x="89" y="169"/>
                  <a:pt x="89" y="169"/>
                  <a:pt x="89" y="169"/>
                </a:cubicBezTo>
                <a:cubicBezTo>
                  <a:pt x="89" y="169"/>
                  <a:pt x="89" y="169"/>
                  <a:pt x="89" y="169"/>
                </a:cubicBezTo>
                <a:cubicBezTo>
                  <a:pt x="88" y="169"/>
                  <a:pt x="88" y="170"/>
                  <a:pt x="87" y="170"/>
                </a:cubicBezTo>
                <a:cubicBezTo>
                  <a:pt x="87" y="170"/>
                  <a:pt x="87" y="170"/>
                  <a:pt x="87" y="169"/>
                </a:cubicBezTo>
                <a:cubicBezTo>
                  <a:pt x="88" y="170"/>
                  <a:pt x="88" y="169"/>
                  <a:pt x="89" y="169"/>
                </a:cubicBezTo>
                <a:close/>
                <a:moveTo>
                  <a:pt x="90" y="168"/>
                </a:moveTo>
                <a:cubicBezTo>
                  <a:pt x="90" y="168"/>
                  <a:pt x="89" y="168"/>
                  <a:pt x="89" y="168"/>
                </a:cubicBezTo>
                <a:cubicBezTo>
                  <a:pt x="89" y="168"/>
                  <a:pt x="89" y="168"/>
                  <a:pt x="89" y="168"/>
                </a:cubicBezTo>
                <a:cubicBezTo>
                  <a:pt x="89" y="168"/>
                  <a:pt x="89" y="168"/>
                  <a:pt x="89" y="168"/>
                </a:cubicBezTo>
                <a:cubicBezTo>
                  <a:pt x="89" y="168"/>
                  <a:pt x="89" y="168"/>
                  <a:pt x="89" y="168"/>
                </a:cubicBezTo>
                <a:cubicBezTo>
                  <a:pt x="89" y="168"/>
                  <a:pt x="90" y="168"/>
                  <a:pt x="90" y="168"/>
                </a:cubicBezTo>
                <a:close/>
                <a:moveTo>
                  <a:pt x="89" y="163"/>
                </a:moveTo>
                <a:cubicBezTo>
                  <a:pt x="89" y="162"/>
                  <a:pt x="89" y="162"/>
                  <a:pt x="90" y="162"/>
                </a:cubicBezTo>
                <a:cubicBezTo>
                  <a:pt x="90" y="162"/>
                  <a:pt x="90" y="162"/>
                  <a:pt x="90" y="162"/>
                </a:cubicBezTo>
                <a:cubicBezTo>
                  <a:pt x="90" y="163"/>
                  <a:pt x="90" y="163"/>
                  <a:pt x="89" y="163"/>
                </a:cubicBezTo>
                <a:cubicBezTo>
                  <a:pt x="89" y="163"/>
                  <a:pt x="89" y="163"/>
                  <a:pt x="89" y="163"/>
                </a:cubicBezTo>
                <a:close/>
                <a:moveTo>
                  <a:pt x="91" y="136"/>
                </a:moveTo>
                <a:cubicBezTo>
                  <a:pt x="91" y="136"/>
                  <a:pt x="92" y="136"/>
                  <a:pt x="92" y="136"/>
                </a:cubicBezTo>
                <a:cubicBezTo>
                  <a:pt x="92" y="136"/>
                  <a:pt x="92" y="136"/>
                  <a:pt x="92" y="136"/>
                </a:cubicBezTo>
                <a:cubicBezTo>
                  <a:pt x="91" y="136"/>
                  <a:pt x="91" y="136"/>
                  <a:pt x="91" y="136"/>
                </a:cubicBezTo>
                <a:cubicBezTo>
                  <a:pt x="91" y="136"/>
                  <a:pt x="91" y="136"/>
                  <a:pt x="91" y="136"/>
                </a:cubicBezTo>
                <a:cubicBezTo>
                  <a:pt x="91" y="136"/>
                  <a:pt x="91" y="136"/>
                  <a:pt x="91" y="136"/>
                </a:cubicBezTo>
                <a:cubicBezTo>
                  <a:pt x="91" y="136"/>
                  <a:pt x="91" y="136"/>
                  <a:pt x="91" y="136"/>
                </a:cubicBezTo>
                <a:close/>
                <a:moveTo>
                  <a:pt x="91" y="135"/>
                </a:moveTo>
                <a:cubicBezTo>
                  <a:pt x="91" y="135"/>
                  <a:pt x="91" y="135"/>
                  <a:pt x="91" y="135"/>
                </a:cubicBezTo>
                <a:cubicBezTo>
                  <a:pt x="91" y="135"/>
                  <a:pt x="91" y="135"/>
                  <a:pt x="91" y="135"/>
                </a:cubicBezTo>
                <a:cubicBezTo>
                  <a:pt x="91" y="135"/>
                  <a:pt x="91" y="135"/>
                  <a:pt x="91" y="135"/>
                </a:cubicBezTo>
                <a:close/>
                <a:moveTo>
                  <a:pt x="92" y="120"/>
                </a:moveTo>
                <a:cubicBezTo>
                  <a:pt x="92" y="119"/>
                  <a:pt x="92" y="120"/>
                  <a:pt x="93" y="120"/>
                </a:cubicBezTo>
                <a:cubicBezTo>
                  <a:pt x="93" y="120"/>
                  <a:pt x="92" y="120"/>
                  <a:pt x="92" y="120"/>
                </a:cubicBezTo>
                <a:cubicBezTo>
                  <a:pt x="92" y="120"/>
                  <a:pt x="92" y="120"/>
                  <a:pt x="92" y="120"/>
                </a:cubicBezTo>
                <a:cubicBezTo>
                  <a:pt x="92" y="120"/>
                  <a:pt x="92" y="120"/>
                  <a:pt x="92" y="120"/>
                </a:cubicBezTo>
                <a:cubicBezTo>
                  <a:pt x="92" y="120"/>
                  <a:pt x="92" y="120"/>
                  <a:pt x="91" y="120"/>
                </a:cubicBezTo>
                <a:cubicBezTo>
                  <a:pt x="92" y="120"/>
                  <a:pt x="92" y="120"/>
                  <a:pt x="92" y="120"/>
                </a:cubicBezTo>
                <a:cubicBezTo>
                  <a:pt x="92" y="120"/>
                  <a:pt x="92" y="120"/>
                  <a:pt x="92" y="120"/>
                </a:cubicBezTo>
                <a:close/>
                <a:moveTo>
                  <a:pt x="93" y="118"/>
                </a:moveTo>
                <a:cubicBezTo>
                  <a:pt x="93" y="118"/>
                  <a:pt x="93" y="119"/>
                  <a:pt x="93" y="119"/>
                </a:cubicBezTo>
                <a:cubicBezTo>
                  <a:pt x="93" y="119"/>
                  <a:pt x="93" y="119"/>
                  <a:pt x="93" y="119"/>
                </a:cubicBezTo>
                <a:cubicBezTo>
                  <a:pt x="93" y="119"/>
                  <a:pt x="93" y="119"/>
                  <a:pt x="92" y="120"/>
                </a:cubicBezTo>
                <a:cubicBezTo>
                  <a:pt x="92" y="120"/>
                  <a:pt x="92" y="120"/>
                  <a:pt x="92" y="119"/>
                </a:cubicBezTo>
                <a:cubicBezTo>
                  <a:pt x="92" y="119"/>
                  <a:pt x="92" y="119"/>
                  <a:pt x="92" y="119"/>
                </a:cubicBezTo>
                <a:cubicBezTo>
                  <a:pt x="92" y="119"/>
                  <a:pt x="92" y="119"/>
                  <a:pt x="92" y="119"/>
                </a:cubicBezTo>
                <a:cubicBezTo>
                  <a:pt x="92" y="119"/>
                  <a:pt x="92" y="119"/>
                  <a:pt x="92" y="119"/>
                </a:cubicBezTo>
                <a:cubicBezTo>
                  <a:pt x="92" y="119"/>
                  <a:pt x="92" y="119"/>
                  <a:pt x="92" y="119"/>
                </a:cubicBezTo>
                <a:cubicBezTo>
                  <a:pt x="92" y="119"/>
                  <a:pt x="92" y="118"/>
                  <a:pt x="92" y="118"/>
                </a:cubicBezTo>
                <a:cubicBezTo>
                  <a:pt x="92" y="118"/>
                  <a:pt x="92" y="118"/>
                  <a:pt x="93" y="118"/>
                </a:cubicBezTo>
                <a:close/>
                <a:moveTo>
                  <a:pt x="93" y="117"/>
                </a:moveTo>
                <a:cubicBezTo>
                  <a:pt x="93" y="117"/>
                  <a:pt x="93" y="117"/>
                  <a:pt x="93" y="117"/>
                </a:cubicBezTo>
                <a:cubicBezTo>
                  <a:pt x="93" y="117"/>
                  <a:pt x="93" y="117"/>
                  <a:pt x="93" y="117"/>
                </a:cubicBezTo>
                <a:cubicBezTo>
                  <a:pt x="93" y="117"/>
                  <a:pt x="93" y="117"/>
                  <a:pt x="93" y="117"/>
                </a:cubicBezTo>
                <a:close/>
                <a:moveTo>
                  <a:pt x="93" y="135"/>
                </a:moveTo>
                <a:cubicBezTo>
                  <a:pt x="93" y="135"/>
                  <a:pt x="94" y="135"/>
                  <a:pt x="94" y="135"/>
                </a:cubicBezTo>
                <a:cubicBezTo>
                  <a:pt x="94" y="135"/>
                  <a:pt x="93" y="135"/>
                  <a:pt x="93" y="135"/>
                </a:cubicBezTo>
                <a:cubicBezTo>
                  <a:pt x="93" y="135"/>
                  <a:pt x="93" y="135"/>
                  <a:pt x="93" y="136"/>
                </a:cubicBezTo>
                <a:cubicBezTo>
                  <a:pt x="93" y="136"/>
                  <a:pt x="92" y="136"/>
                  <a:pt x="92" y="136"/>
                </a:cubicBezTo>
                <a:cubicBezTo>
                  <a:pt x="92" y="136"/>
                  <a:pt x="92" y="136"/>
                  <a:pt x="92" y="135"/>
                </a:cubicBezTo>
                <a:cubicBezTo>
                  <a:pt x="92" y="135"/>
                  <a:pt x="93" y="135"/>
                  <a:pt x="93" y="135"/>
                </a:cubicBezTo>
                <a:close/>
                <a:moveTo>
                  <a:pt x="93" y="132"/>
                </a:moveTo>
                <a:cubicBezTo>
                  <a:pt x="93" y="132"/>
                  <a:pt x="93" y="132"/>
                  <a:pt x="94" y="132"/>
                </a:cubicBezTo>
                <a:cubicBezTo>
                  <a:pt x="93" y="132"/>
                  <a:pt x="93" y="133"/>
                  <a:pt x="93" y="133"/>
                </a:cubicBezTo>
                <a:cubicBezTo>
                  <a:pt x="93" y="133"/>
                  <a:pt x="93" y="133"/>
                  <a:pt x="93" y="132"/>
                </a:cubicBezTo>
                <a:close/>
                <a:moveTo>
                  <a:pt x="96" y="118"/>
                </a:moveTo>
                <a:cubicBezTo>
                  <a:pt x="96" y="117"/>
                  <a:pt x="96" y="117"/>
                  <a:pt x="97" y="117"/>
                </a:cubicBezTo>
                <a:cubicBezTo>
                  <a:pt x="97" y="117"/>
                  <a:pt x="97" y="118"/>
                  <a:pt x="96" y="118"/>
                </a:cubicBezTo>
                <a:cubicBezTo>
                  <a:pt x="96" y="118"/>
                  <a:pt x="96" y="118"/>
                  <a:pt x="95" y="118"/>
                </a:cubicBezTo>
                <a:cubicBezTo>
                  <a:pt x="95" y="118"/>
                  <a:pt x="95" y="118"/>
                  <a:pt x="95" y="118"/>
                </a:cubicBezTo>
                <a:cubicBezTo>
                  <a:pt x="95" y="118"/>
                  <a:pt x="95" y="118"/>
                  <a:pt x="95" y="117"/>
                </a:cubicBezTo>
                <a:cubicBezTo>
                  <a:pt x="95" y="118"/>
                  <a:pt x="95" y="118"/>
                  <a:pt x="95" y="118"/>
                </a:cubicBezTo>
                <a:cubicBezTo>
                  <a:pt x="96" y="118"/>
                  <a:pt x="96" y="118"/>
                  <a:pt x="96" y="118"/>
                </a:cubicBezTo>
                <a:cubicBezTo>
                  <a:pt x="96" y="118"/>
                  <a:pt x="96" y="118"/>
                  <a:pt x="96" y="118"/>
                </a:cubicBezTo>
                <a:close/>
                <a:moveTo>
                  <a:pt x="96" y="116"/>
                </a:moveTo>
                <a:cubicBezTo>
                  <a:pt x="96" y="116"/>
                  <a:pt x="96" y="116"/>
                  <a:pt x="96" y="116"/>
                </a:cubicBezTo>
                <a:cubicBezTo>
                  <a:pt x="96" y="116"/>
                  <a:pt x="96" y="117"/>
                  <a:pt x="96" y="117"/>
                </a:cubicBezTo>
                <a:cubicBezTo>
                  <a:pt x="96" y="117"/>
                  <a:pt x="96" y="116"/>
                  <a:pt x="96" y="116"/>
                </a:cubicBezTo>
                <a:close/>
                <a:moveTo>
                  <a:pt x="98" y="117"/>
                </a:moveTo>
                <a:cubicBezTo>
                  <a:pt x="98" y="117"/>
                  <a:pt x="99" y="117"/>
                  <a:pt x="99" y="116"/>
                </a:cubicBezTo>
                <a:cubicBezTo>
                  <a:pt x="99" y="116"/>
                  <a:pt x="99" y="116"/>
                  <a:pt x="99" y="116"/>
                </a:cubicBezTo>
                <a:cubicBezTo>
                  <a:pt x="99" y="116"/>
                  <a:pt x="99" y="116"/>
                  <a:pt x="100" y="116"/>
                </a:cubicBezTo>
                <a:cubicBezTo>
                  <a:pt x="100" y="116"/>
                  <a:pt x="100" y="116"/>
                  <a:pt x="100" y="116"/>
                </a:cubicBezTo>
                <a:cubicBezTo>
                  <a:pt x="99" y="116"/>
                  <a:pt x="99" y="116"/>
                  <a:pt x="99" y="116"/>
                </a:cubicBezTo>
                <a:cubicBezTo>
                  <a:pt x="99" y="117"/>
                  <a:pt x="98" y="117"/>
                  <a:pt x="98" y="117"/>
                </a:cubicBezTo>
                <a:cubicBezTo>
                  <a:pt x="98" y="117"/>
                  <a:pt x="98" y="117"/>
                  <a:pt x="98" y="117"/>
                </a:cubicBezTo>
                <a:close/>
                <a:moveTo>
                  <a:pt x="98" y="106"/>
                </a:moveTo>
                <a:cubicBezTo>
                  <a:pt x="99" y="106"/>
                  <a:pt x="99" y="106"/>
                  <a:pt x="99" y="106"/>
                </a:cubicBezTo>
                <a:cubicBezTo>
                  <a:pt x="99" y="107"/>
                  <a:pt x="99" y="107"/>
                  <a:pt x="99" y="107"/>
                </a:cubicBezTo>
                <a:cubicBezTo>
                  <a:pt x="99" y="107"/>
                  <a:pt x="99" y="107"/>
                  <a:pt x="99" y="107"/>
                </a:cubicBezTo>
                <a:cubicBezTo>
                  <a:pt x="98" y="107"/>
                  <a:pt x="99" y="107"/>
                  <a:pt x="99" y="107"/>
                </a:cubicBezTo>
                <a:cubicBezTo>
                  <a:pt x="99" y="107"/>
                  <a:pt x="99" y="107"/>
                  <a:pt x="99" y="107"/>
                </a:cubicBezTo>
                <a:cubicBezTo>
                  <a:pt x="99" y="107"/>
                  <a:pt x="99" y="107"/>
                  <a:pt x="99" y="107"/>
                </a:cubicBezTo>
                <a:cubicBezTo>
                  <a:pt x="98" y="107"/>
                  <a:pt x="98" y="107"/>
                  <a:pt x="98" y="107"/>
                </a:cubicBezTo>
                <a:cubicBezTo>
                  <a:pt x="98" y="107"/>
                  <a:pt x="98" y="107"/>
                  <a:pt x="98" y="107"/>
                </a:cubicBezTo>
                <a:cubicBezTo>
                  <a:pt x="99" y="107"/>
                  <a:pt x="99" y="107"/>
                  <a:pt x="99" y="107"/>
                </a:cubicBezTo>
                <a:cubicBezTo>
                  <a:pt x="98" y="106"/>
                  <a:pt x="98" y="106"/>
                  <a:pt x="98" y="106"/>
                </a:cubicBezTo>
                <a:close/>
                <a:moveTo>
                  <a:pt x="100" y="117"/>
                </a:moveTo>
                <a:cubicBezTo>
                  <a:pt x="100" y="117"/>
                  <a:pt x="100" y="117"/>
                  <a:pt x="100" y="117"/>
                </a:cubicBezTo>
                <a:cubicBezTo>
                  <a:pt x="100" y="117"/>
                  <a:pt x="100" y="117"/>
                  <a:pt x="100" y="117"/>
                </a:cubicBezTo>
                <a:cubicBezTo>
                  <a:pt x="100" y="117"/>
                  <a:pt x="100" y="117"/>
                  <a:pt x="100" y="117"/>
                </a:cubicBezTo>
                <a:close/>
                <a:moveTo>
                  <a:pt x="100" y="118"/>
                </a:moveTo>
                <a:cubicBezTo>
                  <a:pt x="100" y="118"/>
                  <a:pt x="100" y="118"/>
                  <a:pt x="100" y="118"/>
                </a:cubicBezTo>
                <a:cubicBezTo>
                  <a:pt x="100" y="118"/>
                  <a:pt x="100" y="118"/>
                  <a:pt x="100" y="118"/>
                </a:cubicBezTo>
                <a:cubicBezTo>
                  <a:pt x="100" y="118"/>
                  <a:pt x="100" y="118"/>
                  <a:pt x="100" y="118"/>
                </a:cubicBezTo>
                <a:close/>
                <a:moveTo>
                  <a:pt x="100" y="160"/>
                </a:moveTo>
                <a:cubicBezTo>
                  <a:pt x="100" y="160"/>
                  <a:pt x="100" y="160"/>
                  <a:pt x="101" y="160"/>
                </a:cubicBezTo>
                <a:cubicBezTo>
                  <a:pt x="101" y="160"/>
                  <a:pt x="101" y="160"/>
                  <a:pt x="101" y="160"/>
                </a:cubicBezTo>
                <a:cubicBezTo>
                  <a:pt x="100" y="160"/>
                  <a:pt x="100" y="160"/>
                  <a:pt x="100" y="160"/>
                </a:cubicBezTo>
                <a:close/>
                <a:moveTo>
                  <a:pt x="103" y="107"/>
                </a:moveTo>
                <a:cubicBezTo>
                  <a:pt x="103" y="107"/>
                  <a:pt x="103" y="107"/>
                  <a:pt x="103" y="107"/>
                </a:cubicBezTo>
                <a:cubicBezTo>
                  <a:pt x="103" y="107"/>
                  <a:pt x="103" y="107"/>
                  <a:pt x="103" y="107"/>
                </a:cubicBezTo>
                <a:cubicBezTo>
                  <a:pt x="103" y="107"/>
                  <a:pt x="103" y="107"/>
                  <a:pt x="103" y="107"/>
                </a:cubicBezTo>
                <a:close/>
                <a:moveTo>
                  <a:pt x="103" y="106"/>
                </a:moveTo>
                <a:cubicBezTo>
                  <a:pt x="103" y="106"/>
                  <a:pt x="103" y="106"/>
                  <a:pt x="103" y="106"/>
                </a:cubicBezTo>
                <a:cubicBezTo>
                  <a:pt x="103" y="106"/>
                  <a:pt x="103" y="106"/>
                  <a:pt x="103" y="106"/>
                </a:cubicBezTo>
                <a:cubicBezTo>
                  <a:pt x="103" y="106"/>
                  <a:pt x="103" y="106"/>
                  <a:pt x="103" y="106"/>
                </a:cubicBezTo>
                <a:close/>
                <a:moveTo>
                  <a:pt x="105" y="107"/>
                </a:moveTo>
                <a:cubicBezTo>
                  <a:pt x="105" y="107"/>
                  <a:pt x="105" y="107"/>
                  <a:pt x="105" y="107"/>
                </a:cubicBezTo>
                <a:cubicBezTo>
                  <a:pt x="105" y="106"/>
                  <a:pt x="104" y="106"/>
                  <a:pt x="104" y="106"/>
                </a:cubicBezTo>
                <a:cubicBezTo>
                  <a:pt x="104" y="106"/>
                  <a:pt x="104" y="106"/>
                  <a:pt x="104" y="106"/>
                </a:cubicBezTo>
                <a:cubicBezTo>
                  <a:pt x="104" y="106"/>
                  <a:pt x="104" y="106"/>
                  <a:pt x="104" y="106"/>
                </a:cubicBezTo>
                <a:cubicBezTo>
                  <a:pt x="104" y="106"/>
                  <a:pt x="105" y="106"/>
                  <a:pt x="105" y="107"/>
                </a:cubicBezTo>
                <a:close/>
                <a:moveTo>
                  <a:pt x="111" y="271"/>
                </a:moveTo>
                <a:cubicBezTo>
                  <a:pt x="111" y="271"/>
                  <a:pt x="111" y="271"/>
                  <a:pt x="111" y="271"/>
                </a:cubicBezTo>
                <a:cubicBezTo>
                  <a:pt x="111" y="270"/>
                  <a:pt x="111" y="270"/>
                  <a:pt x="111" y="270"/>
                </a:cubicBezTo>
                <a:cubicBezTo>
                  <a:pt x="111" y="270"/>
                  <a:pt x="111" y="270"/>
                  <a:pt x="111" y="270"/>
                </a:cubicBezTo>
                <a:cubicBezTo>
                  <a:pt x="111" y="270"/>
                  <a:pt x="112" y="270"/>
                  <a:pt x="112" y="270"/>
                </a:cubicBezTo>
                <a:cubicBezTo>
                  <a:pt x="112" y="270"/>
                  <a:pt x="112" y="269"/>
                  <a:pt x="112" y="269"/>
                </a:cubicBezTo>
                <a:cubicBezTo>
                  <a:pt x="112" y="270"/>
                  <a:pt x="112" y="270"/>
                  <a:pt x="112" y="270"/>
                </a:cubicBezTo>
                <a:cubicBezTo>
                  <a:pt x="112" y="270"/>
                  <a:pt x="112" y="270"/>
                  <a:pt x="112" y="271"/>
                </a:cubicBezTo>
                <a:cubicBezTo>
                  <a:pt x="111" y="271"/>
                  <a:pt x="111" y="271"/>
                  <a:pt x="111" y="271"/>
                </a:cubicBezTo>
                <a:close/>
                <a:moveTo>
                  <a:pt x="103" y="273"/>
                </a:moveTo>
                <a:cubicBezTo>
                  <a:pt x="103" y="273"/>
                  <a:pt x="103" y="273"/>
                  <a:pt x="103" y="273"/>
                </a:cubicBezTo>
                <a:cubicBezTo>
                  <a:pt x="103" y="273"/>
                  <a:pt x="103" y="273"/>
                  <a:pt x="103" y="273"/>
                </a:cubicBezTo>
                <a:cubicBezTo>
                  <a:pt x="103" y="273"/>
                  <a:pt x="103" y="273"/>
                  <a:pt x="103" y="273"/>
                </a:cubicBezTo>
                <a:close/>
                <a:moveTo>
                  <a:pt x="97" y="273"/>
                </a:moveTo>
                <a:cubicBezTo>
                  <a:pt x="97" y="273"/>
                  <a:pt x="97" y="273"/>
                  <a:pt x="97" y="273"/>
                </a:cubicBezTo>
                <a:cubicBezTo>
                  <a:pt x="97" y="273"/>
                  <a:pt x="97" y="273"/>
                  <a:pt x="97" y="273"/>
                </a:cubicBezTo>
                <a:cubicBezTo>
                  <a:pt x="97" y="273"/>
                  <a:pt x="97" y="273"/>
                  <a:pt x="97" y="273"/>
                </a:cubicBezTo>
                <a:cubicBezTo>
                  <a:pt x="97" y="273"/>
                  <a:pt x="97" y="273"/>
                  <a:pt x="97" y="273"/>
                </a:cubicBezTo>
                <a:cubicBezTo>
                  <a:pt x="97" y="273"/>
                  <a:pt x="97" y="273"/>
                  <a:pt x="97" y="273"/>
                </a:cubicBezTo>
                <a:close/>
                <a:moveTo>
                  <a:pt x="97" y="273"/>
                </a:moveTo>
                <a:cubicBezTo>
                  <a:pt x="97" y="273"/>
                  <a:pt x="97" y="273"/>
                  <a:pt x="97" y="274"/>
                </a:cubicBezTo>
                <a:cubicBezTo>
                  <a:pt x="97" y="274"/>
                  <a:pt x="97" y="274"/>
                  <a:pt x="97" y="274"/>
                </a:cubicBezTo>
                <a:cubicBezTo>
                  <a:pt x="97" y="274"/>
                  <a:pt x="97" y="274"/>
                  <a:pt x="97" y="274"/>
                </a:cubicBezTo>
                <a:cubicBezTo>
                  <a:pt x="97" y="274"/>
                  <a:pt x="97" y="274"/>
                  <a:pt x="97" y="273"/>
                </a:cubicBezTo>
                <a:close/>
                <a:moveTo>
                  <a:pt x="73" y="262"/>
                </a:moveTo>
                <a:cubicBezTo>
                  <a:pt x="73" y="262"/>
                  <a:pt x="73" y="262"/>
                  <a:pt x="73" y="262"/>
                </a:cubicBezTo>
                <a:cubicBezTo>
                  <a:pt x="73" y="262"/>
                  <a:pt x="73" y="262"/>
                  <a:pt x="73" y="262"/>
                </a:cubicBezTo>
                <a:cubicBezTo>
                  <a:pt x="73" y="262"/>
                  <a:pt x="73" y="262"/>
                  <a:pt x="73" y="262"/>
                </a:cubicBezTo>
                <a:close/>
                <a:moveTo>
                  <a:pt x="72" y="262"/>
                </a:moveTo>
                <a:cubicBezTo>
                  <a:pt x="72" y="263"/>
                  <a:pt x="71" y="263"/>
                  <a:pt x="71" y="263"/>
                </a:cubicBezTo>
                <a:cubicBezTo>
                  <a:pt x="71" y="263"/>
                  <a:pt x="71" y="263"/>
                  <a:pt x="71" y="263"/>
                </a:cubicBezTo>
                <a:cubicBezTo>
                  <a:pt x="71" y="263"/>
                  <a:pt x="71" y="262"/>
                  <a:pt x="71" y="262"/>
                </a:cubicBezTo>
                <a:cubicBezTo>
                  <a:pt x="71" y="262"/>
                  <a:pt x="71" y="262"/>
                  <a:pt x="72" y="262"/>
                </a:cubicBezTo>
                <a:cubicBezTo>
                  <a:pt x="71" y="262"/>
                  <a:pt x="71" y="262"/>
                  <a:pt x="71" y="262"/>
                </a:cubicBezTo>
                <a:cubicBezTo>
                  <a:pt x="72" y="262"/>
                  <a:pt x="72" y="261"/>
                  <a:pt x="73" y="261"/>
                </a:cubicBezTo>
                <a:cubicBezTo>
                  <a:pt x="73" y="261"/>
                  <a:pt x="73" y="261"/>
                  <a:pt x="73" y="261"/>
                </a:cubicBezTo>
                <a:cubicBezTo>
                  <a:pt x="72" y="261"/>
                  <a:pt x="72" y="262"/>
                  <a:pt x="72" y="262"/>
                </a:cubicBezTo>
                <a:cubicBezTo>
                  <a:pt x="72" y="262"/>
                  <a:pt x="72" y="262"/>
                  <a:pt x="72" y="262"/>
                </a:cubicBezTo>
                <a:close/>
                <a:moveTo>
                  <a:pt x="87" y="165"/>
                </a:moveTo>
                <a:cubicBezTo>
                  <a:pt x="86" y="164"/>
                  <a:pt x="86" y="164"/>
                  <a:pt x="86" y="164"/>
                </a:cubicBezTo>
                <a:cubicBezTo>
                  <a:pt x="86" y="164"/>
                  <a:pt x="86" y="164"/>
                  <a:pt x="86" y="163"/>
                </a:cubicBezTo>
                <a:cubicBezTo>
                  <a:pt x="86" y="163"/>
                  <a:pt x="86" y="163"/>
                  <a:pt x="86" y="163"/>
                </a:cubicBezTo>
                <a:cubicBezTo>
                  <a:pt x="86" y="163"/>
                  <a:pt x="86" y="163"/>
                  <a:pt x="86" y="163"/>
                </a:cubicBezTo>
                <a:cubicBezTo>
                  <a:pt x="87" y="163"/>
                  <a:pt x="87" y="163"/>
                  <a:pt x="87" y="163"/>
                </a:cubicBezTo>
                <a:cubicBezTo>
                  <a:pt x="87" y="163"/>
                  <a:pt x="87" y="164"/>
                  <a:pt x="87" y="165"/>
                </a:cubicBezTo>
                <a:close/>
                <a:moveTo>
                  <a:pt x="95" y="119"/>
                </a:moveTo>
                <a:cubicBezTo>
                  <a:pt x="95" y="119"/>
                  <a:pt x="95" y="120"/>
                  <a:pt x="95" y="120"/>
                </a:cubicBezTo>
                <a:cubicBezTo>
                  <a:pt x="95" y="120"/>
                  <a:pt x="95" y="119"/>
                  <a:pt x="95" y="119"/>
                </a:cubicBezTo>
                <a:cubicBezTo>
                  <a:pt x="94" y="119"/>
                  <a:pt x="94" y="119"/>
                  <a:pt x="94" y="119"/>
                </a:cubicBezTo>
                <a:cubicBezTo>
                  <a:pt x="94" y="120"/>
                  <a:pt x="94" y="120"/>
                  <a:pt x="94" y="120"/>
                </a:cubicBezTo>
                <a:cubicBezTo>
                  <a:pt x="94" y="119"/>
                  <a:pt x="94" y="119"/>
                  <a:pt x="94" y="119"/>
                </a:cubicBezTo>
                <a:cubicBezTo>
                  <a:pt x="94" y="119"/>
                  <a:pt x="94" y="119"/>
                  <a:pt x="94" y="119"/>
                </a:cubicBezTo>
                <a:cubicBezTo>
                  <a:pt x="94" y="119"/>
                  <a:pt x="94" y="119"/>
                  <a:pt x="94" y="119"/>
                </a:cubicBezTo>
                <a:cubicBezTo>
                  <a:pt x="95" y="119"/>
                  <a:pt x="95" y="119"/>
                  <a:pt x="95" y="119"/>
                </a:cubicBezTo>
                <a:close/>
                <a:moveTo>
                  <a:pt x="95" y="118"/>
                </a:moveTo>
                <a:cubicBezTo>
                  <a:pt x="95" y="118"/>
                  <a:pt x="95" y="118"/>
                  <a:pt x="95" y="118"/>
                </a:cubicBezTo>
                <a:cubicBezTo>
                  <a:pt x="95" y="118"/>
                  <a:pt x="95" y="118"/>
                  <a:pt x="95" y="118"/>
                </a:cubicBezTo>
                <a:cubicBezTo>
                  <a:pt x="95" y="118"/>
                  <a:pt x="95" y="118"/>
                  <a:pt x="95" y="118"/>
                </a:cubicBezTo>
                <a:cubicBezTo>
                  <a:pt x="95" y="118"/>
                  <a:pt x="95" y="118"/>
                  <a:pt x="94" y="119"/>
                </a:cubicBezTo>
                <a:cubicBezTo>
                  <a:pt x="94" y="118"/>
                  <a:pt x="95" y="118"/>
                  <a:pt x="95" y="118"/>
                </a:cubicBezTo>
                <a:close/>
                <a:moveTo>
                  <a:pt x="94" y="110"/>
                </a:moveTo>
                <a:cubicBezTo>
                  <a:pt x="94" y="110"/>
                  <a:pt x="95" y="110"/>
                  <a:pt x="95" y="110"/>
                </a:cubicBezTo>
                <a:cubicBezTo>
                  <a:pt x="95" y="110"/>
                  <a:pt x="94" y="110"/>
                  <a:pt x="94" y="110"/>
                </a:cubicBezTo>
                <a:cubicBezTo>
                  <a:pt x="94" y="110"/>
                  <a:pt x="94" y="110"/>
                  <a:pt x="94" y="110"/>
                </a:cubicBezTo>
                <a:close/>
                <a:moveTo>
                  <a:pt x="95" y="110"/>
                </a:moveTo>
                <a:cubicBezTo>
                  <a:pt x="95" y="109"/>
                  <a:pt x="95" y="109"/>
                  <a:pt x="95" y="109"/>
                </a:cubicBezTo>
                <a:cubicBezTo>
                  <a:pt x="95" y="109"/>
                  <a:pt x="95" y="109"/>
                  <a:pt x="95" y="110"/>
                </a:cubicBezTo>
                <a:close/>
                <a:moveTo>
                  <a:pt x="95" y="134"/>
                </a:moveTo>
                <a:cubicBezTo>
                  <a:pt x="95" y="135"/>
                  <a:pt x="94" y="135"/>
                  <a:pt x="94" y="134"/>
                </a:cubicBezTo>
                <a:cubicBezTo>
                  <a:pt x="95" y="134"/>
                  <a:pt x="95" y="135"/>
                  <a:pt x="95" y="134"/>
                </a:cubicBezTo>
                <a:close/>
                <a:moveTo>
                  <a:pt x="94" y="135"/>
                </a:moveTo>
                <a:cubicBezTo>
                  <a:pt x="94" y="135"/>
                  <a:pt x="94" y="135"/>
                  <a:pt x="94" y="135"/>
                </a:cubicBezTo>
                <a:cubicBezTo>
                  <a:pt x="94" y="135"/>
                  <a:pt x="94" y="135"/>
                  <a:pt x="94" y="135"/>
                </a:cubicBezTo>
                <a:cubicBezTo>
                  <a:pt x="94" y="135"/>
                  <a:pt x="94" y="135"/>
                  <a:pt x="94" y="135"/>
                </a:cubicBezTo>
                <a:close/>
                <a:moveTo>
                  <a:pt x="96" y="166"/>
                </a:moveTo>
                <a:cubicBezTo>
                  <a:pt x="96" y="166"/>
                  <a:pt x="96" y="166"/>
                  <a:pt x="97" y="166"/>
                </a:cubicBezTo>
                <a:cubicBezTo>
                  <a:pt x="96" y="166"/>
                  <a:pt x="95" y="167"/>
                  <a:pt x="94" y="167"/>
                </a:cubicBezTo>
                <a:cubicBezTo>
                  <a:pt x="95" y="167"/>
                  <a:pt x="95" y="166"/>
                  <a:pt x="96" y="166"/>
                </a:cubicBezTo>
                <a:close/>
                <a:moveTo>
                  <a:pt x="106" y="273"/>
                </a:moveTo>
                <a:cubicBezTo>
                  <a:pt x="106" y="273"/>
                  <a:pt x="106" y="273"/>
                  <a:pt x="106" y="273"/>
                </a:cubicBezTo>
                <a:cubicBezTo>
                  <a:pt x="106" y="273"/>
                  <a:pt x="106" y="272"/>
                  <a:pt x="106" y="272"/>
                </a:cubicBezTo>
                <a:cubicBezTo>
                  <a:pt x="106" y="272"/>
                  <a:pt x="106" y="273"/>
                  <a:pt x="106" y="273"/>
                </a:cubicBezTo>
                <a:close/>
                <a:moveTo>
                  <a:pt x="53" y="235"/>
                </a:moveTo>
                <a:cubicBezTo>
                  <a:pt x="54" y="235"/>
                  <a:pt x="54" y="235"/>
                  <a:pt x="54" y="235"/>
                </a:cubicBezTo>
                <a:cubicBezTo>
                  <a:pt x="54" y="235"/>
                  <a:pt x="53" y="235"/>
                  <a:pt x="53" y="235"/>
                </a:cubicBezTo>
                <a:cubicBezTo>
                  <a:pt x="53" y="235"/>
                  <a:pt x="53" y="235"/>
                  <a:pt x="53" y="235"/>
                </a:cubicBezTo>
                <a:close/>
                <a:moveTo>
                  <a:pt x="57" y="235"/>
                </a:moveTo>
                <a:cubicBezTo>
                  <a:pt x="57" y="235"/>
                  <a:pt x="56" y="235"/>
                  <a:pt x="56" y="235"/>
                </a:cubicBezTo>
                <a:cubicBezTo>
                  <a:pt x="56" y="235"/>
                  <a:pt x="56" y="235"/>
                  <a:pt x="56" y="235"/>
                </a:cubicBezTo>
                <a:cubicBezTo>
                  <a:pt x="56" y="235"/>
                  <a:pt x="56" y="235"/>
                  <a:pt x="56" y="235"/>
                </a:cubicBezTo>
                <a:cubicBezTo>
                  <a:pt x="56" y="235"/>
                  <a:pt x="56" y="235"/>
                  <a:pt x="55" y="235"/>
                </a:cubicBezTo>
                <a:cubicBezTo>
                  <a:pt x="56" y="234"/>
                  <a:pt x="57" y="235"/>
                  <a:pt x="57" y="234"/>
                </a:cubicBezTo>
                <a:cubicBezTo>
                  <a:pt x="57" y="234"/>
                  <a:pt x="57" y="234"/>
                  <a:pt x="57" y="235"/>
                </a:cubicBezTo>
                <a:cubicBezTo>
                  <a:pt x="57" y="235"/>
                  <a:pt x="57" y="235"/>
                  <a:pt x="57" y="235"/>
                </a:cubicBezTo>
                <a:close/>
                <a:moveTo>
                  <a:pt x="57" y="233"/>
                </a:moveTo>
                <a:cubicBezTo>
                  <a:pt x="58" y="233"/>
                  <a:pt x="58" y="233"/>
                  <a:pt x="58" y="233"/>
                </a:cubicBezTo>
                <a:cubicBezTo>
                  <a:pt x="58" y="233"/>
                  <a:pt x="58" y="233"/>
                  <a:pt x="58" y="233"/>
                </a:cubicBezTo>
                <a:cubicBezTo>
                  <a:pt x="58" y="233"/>
                  <a:pt x="58" y="233"/>
                  <a:pt x="58" y="233"/>
                </a:cubicBezTo>
                <a:cubicBezTo>
                  <a:pt x="58" y="233"/>
                  <a:pt x="58" y="233"/>
                  <a:pt x="58" y="233"/>
                </a:cubicBezTo>
                <a:cubicBezTo>
                  <a:pt x="58" y="233"/>
                  <a:pt x="57" y="233"/>
                  <a:pt x="57" y="233"/>
                </a:cubicBezTo>
                <a:close/>
                <a:moveTo>
                  <a:pt x="55" y="235"/>
                </a:moveTo>
                <a:cubicBezTo>
                  <a:pt x="55" y="235"/>
                  <a:pt x="55" y="235"/>
                  <a:pt x="55" y="235"/>
                </a:cubicBezTo>
                <a:cubicBezTo>
                  <a:pt x="55" y="235"/>
                  <a:pt x="55" y="235"/>
                  <a:pt x="55" y="235"/>
                </a:cubicBezTo>
                <a:cubicBezTo>
                  <a:pt x="55" y="235"/>
                  <a:pt x="55" y="235"/>
                  <a:pt x="55" y="235"/>
                </a:cubicBezTo>
                <a:close/>
                <a:moveTo>
                  <a:pt x="55" y="235"/>
                </a:moveTo>
                <a:cubicBezTo>
                  <a:pt x="55" y="235"/>
                  <a:pt x="55" y="235"/>
                  <a:pt x="55" y="235"/>
                </a:cubicBezTo>
                <a:cubicBezTo>
                  <a:pt x="55" y="235"/>
                  <a:pt x="55" y="235"/>
                  <a:pt x="55" y="235"/>
                </a:cubicBezTo>
                <a:cubicBezTo>
                  <a:pt x="55" y="235"/>
                  <a:pt x="55" y="235"/>
                  <a:pt x="55" y="235"/>
                </a:cubicBezTo>
                <a:close/>
                <a:moveTo>
                  <a:pt x="50" y="237"/>
                </a:moveTo>
                <a:cubicBezTo>
                  <a:pt x="50" y="237"/>
                  <a:pt x="50" y="237"/>
                  <a:pt x="50" y="237"/>
                </a:cubicBezTo>
                <a:cubicBezTo>
                  <a:pt x="50" y="236"/>
                  <a:pt x="50" y="236"/>
                  <a:pt x="50" y="236"/>
                </a:cubicBezTo>
                <a:cubicBezTo>
                  <a:pt x="50" y="236"/>
                  <a:pt x="50" y="236"/>
                  <a:pt x="50" y="237"/>
                </a:cubicBezTo>
                <a:close/>
                <a:moveTo>
                  <a:pt x="72" y="260"/>
                </a:moveTo>
                <a:cubicBezTo>
                  <a:pt x="72" y="261"/>
                  <a:pt x="72" y="261"/>
                  <a:pt x="72" y="261"/>
                </a:cubicBezTo>
                <a:cubicBezTo>
                  <a:pt x="72" y="261"/>
                  <a:pt x="72" y="261"/>
                  <a:pt x="72" y="261"/>
                </a:cubicBezTo>
                <a:cubicBezTo>
                  <a:pt x="72" y="261"/>
                  <a:pt x="72" y="261"/>
                  <a:pt x="72" y="260"/>
                </a:cubicBezTo>
                <a:close/>
                <a:moveTo>
                  <a:pt x="106" y="271"/>
                </a:moveTo>
                <a:cubicBezTo>
                  <a:pt x="106" y="272"/>
                  <a:pt x="106" y="272"/>
                  <a:pt x="106" y="272"/>
                </a:cubicBezTo>
                <a:cubicBezTo>
                  <a:pt x="106" y="272"/>
                  <a:pt x="106" y="272"/>
                  <a:pt x="106" y="272"/>
                </a:cubicBezTo>
                <a:cubicBezTo>
                  <a:pt x="106" y="272"/>
                  <a:pt x="106" y="272"/>
                  <a:pt x="106" y="271"/>
                </a:cubicBezTo>
                <a:close/>
                <a:moveTo>
                  <a:pt x="107" y="272"/>
                </a:moveTo>
                <a:cubicBezTo>
                  <a:pt x="107" y="272"/>
                  <a:pt x="107" y="272"/>
                  <a:pt x="107" y="272"/>
                </a:cubicBezTo>
                <a:cubicBezTo>
                  <a:pt x="107" y="272"/>
                  <a:pt x="107" y="272"/>
                  <a:pt x="107" y="272"/>
                </a:cubicBezTo>
                <a:cubicBezTo>
                  <a:pt x="107" y="272"/>
                  <a:pt x="107" y="272"/>
                  <a:pt x="107" y="272"/>
                </a:cubicBezTo>
                <a:close/>
                <a:moveTo>
                  <a:pt x="108" y="271"/>
                </a:moveTo>
                <a:cubicBezTo>
                  <a:pt x="108" y="271"/>
                  <a:pt x="108" y="271"/>
                  <a:pt x="108" y="272"/>
                </a:cubicBezTo>
                <a:cubicBezTo>
                  <a:pt x="108" y="272"/>
                  <a:pt x="108" y="272"/>
                  <a:pt x="108" y="272"/>
                </a:cubicBezTo>
                <a:cubicBezTo>
                  <a:pt x="107" y="272"/>
                  <a:pt x="107" y="272"/>
                  <a:pt x="107" y="272"/>
                </a:cubicBezTo>
                <a:cubicBezTo>
                  <a:pt x="107" y="272"/>
                  <a:pt x="107" y="271"/>
                  <a:pt x="107" y="271"/>
                </a:cubicBezTo>
                <a:cubicBezTo>
                  <a:pt x="108" y="271"/>
                  <a:pt x="108" y="271"/>
                  <a:pt x="109" y="271"/>
                </a:cubicBezTo>
                <a:cubicBezTo>
                  <a:pt x="109" y="271"/>
                  <a:pt x="109" y="271"/>
                  <a:pt x="108" y="271"/>
                </a:cubicBezTo>
                <a:close/>
                <a:moveTo>
                  <a:pt x="97" y="117"/>
                </a:moveTo>
                <a:cubicBezTo>
                  <a:pt x="97" y="117"/>
                  <a:pt x="97" y="117"/>
                  <a:pt x="97" y="117"/>
                </a:cubicBezTo>
                <a:cubicBezTo>
                  <a:pt x="97" y="117"/>
                  <a:pt x="97" y="117"/>
                  <a:pt x="97" y="117"/>
                </a:cubicBezTo>
                <a:cubicBezTo>
                  <a:pt x="97" y="117"/>
                  <a:pt x="97" y="117"/>
                  <a:pt x="97" y="117"/>
                </a:cubicBezTo>
                <a:close/>
                <a:moveTo>
                  <a:pt x="97" y="122"/>
                </a:moveTo>
                <a:cubicBezTo>
                  <a:pt x="97" y="122"/>
                  <a:pt x="97" y="122"/>
                  <a:pt x="96" y="122"/>
                </a:cubicBezTo>
                <a:cubicBezTo>
                  <a:pt x="96" y="122"/>
                  <a:pt x="97" y="122"/>
                  <a:pt x="97" y="122"/>
                </a:cubicBezTo>
                <a:close/>
                <a:moveTo>
                  <a:pt x="94" y="169"/>
                </a:moveTo>
                <a:cubicBezTo>
                  <a:pt x="94" y="169"/>
                  <a:pt x="94" y="168"/>
                  <a:pt x="93" y="168"/>
                </a:cubicBezTo>
                <a:cubicBezTo>
                  <a:pt x="93" y="168"/>
                  <a:pt x="93" y="168"/>
                  <a:pt x="94" y="168"/>
                </a:cubicBezTo>
                <a:cubicBezTo>
                  <a:pt x="94" y="168"/>
                  <a:pt x="94" y="168"/>
                  <a:pt x="94" y="169"/>
                </a:cubicBezTo>
                <a:close/>
                <a:moveTo>
                  <a:pt x="93" y="168"/>
                </a:moveTo>
                <a:cubicBezTo>
                  <a:pt x="93" y="168"/>
                  <a:pt x="93" y="168"/>
                  <a:pt x="93" y="168"/>
                </a:cubicBezTo>
                <a:cubicBezTo>
                  <a:pt x="93" y="168"/>
                  <a:pt x="93" y="168"/>
                  <a:pt x="93" y="168"/>
                </a:cubicBezTo>
                <a:close/>
                <a:moveTo>
                  <a:pt x="54" y="235"/>
                </a:moveTo>
                <a:cubicBezTo>
                  <a:pt x="54" y="235"/>
                  <a:pt x="54" y="235"/>
                  <a:pt x="54" y="235"/>
                </a:cubicBezTo>
                <a:cubicBezTo>
                  <a:pt x="54" y="235"/>
                  <a:pt x="54" y="235"/>
                  <a:pt x="54" y="235"/>
                </a:cubicBezTo>
                <a:cubicBezTo>
                  <a:pt x="54" y="235"/>
                  <a:pt x="54" y="235"/>
                  <a:pt x="54" y="235"/>
                </a:cubicBezTo>
                <a:close/>
                <a:moveTo>
                  <a:pt x="103" y="271"/>
                </a:moveTo>
                <a:cubicBezTo>
                  <a:pt x="104" y="272"/>
                  <a:pt x="103" y="272"/>
                  <a:pt x="103" y="273"/>
                </a:cubicBezTo>
                <a:cubicBezTo>
                  <a:pt x="103" y="272"/>
                  <a:pt x="103" y="272"/>
                  <a:pt x="103" y="272"/>
                </a:cubicBezTo>
                <a:cubicBezTo>
                  <a:pt x="103" y="272"/>
                  <a:pt x="103" y="272"/>
                  <a:pt x="103" y="271"/>
                </a:cubicBezTo>
                <a:close/>
                <a:moveTo>
                  <a:pt x="104" y="274"/>
                </a:moveTo>
                <a:cubicBezTo>
                  <a:pt x="105" y="273"/>
                  <a:pt x="105" y="273"/>
                  <a:pt x="106" y="273"/>
                </a:cubicBezTo>
                <a:cubicBezTo>
                  <a:pt x="106" y="273"/>
                  <a:pt x="106" y="273"/>
                  <a:pt x="106" y="273"/>
                </a:cubicBezTo>
                <a:cubicBezTo>
                  <a:pt x="105" y="274"/>
                  <a:pt x="105" y="274"/>
                  <a:pt x="104" y="274"/>
                </a:cubicBezTo>
                <a:close/>
                <a:moveTo>
                  <a:pt x="99" y="117"/>
                </a:moveTo>
                <a:cubicBezTo>
                  <a:pt x="99" y="117"/>
                  <a:pt x="100" y="118"/>
                  <a:pt x="100" y="118"/>
                </a:cubicBezTo>
                <a:cubicBezTo>
                  <a:pt x="99" y="118"/>
                  <a:pt x="99" y="118"/>
                  <a:pt x="99" y="117"/>
                </a:cubicBezTo>
                <a:close/>
                <a:moveTo>
                  <a:pt x="98" y="117"/>
                </a:moveTo>
                <a:cubicBezTo>
                  <a:pt x="98" y="117"/>
                  <a:pt x="98" y="117"/>
                  <a:pt x="98" y="117"/>
                </a:cubicBezTo>
                <a:cubicBezTo>
                  <a:pt x="98" y="117"/>
                  <a:pt x="98" y="117"/>
                  <a:pt x="98" y="117"/>
                </a:cubicBezTo>
                <a:cubicBezTo>
                  <a:pt x="98" y="117"/>
                  <a:pt x="98" y="117"/>
                  <a:pt x="98" y="117"/>
                </a:cubicBezTo>
                <a:close/>
                <a:moveTo>
                  <a:pt x="97" y="118"/>
                </a:moveTo>
                <a:cubicBezTo>
                  <a:pt x="97" y="118"/>
                  <a:pt x="97" y="118"/>
                  <a:pt x="97" y="118"/>
                </a:cubicBezTo>
                <a:cubicBezTo>
                  <a:pt x="97" y="118"/>
                  <a:pt x="97" y="117"/>
                  <a:pt x="97" y="117"/>
                </a:cubicBezTo>
                <a:cubicBezTo>
                  <a:pt x="97" y="117"/>
                  <a:pt x="97" y="118"/>
                  <a:pt x="97" y="118"/>
                </a:cubicBezTo>
                <a:close/>
                <a:moveTo>
                  <a:pt x="97" y="107"/>
                </a:moveTo>
                <a:cubicBezTo>
                  <a:pt x="97" y="107"/>
                  <a:pt x="97" y="107"/>
                  <a:pt x="97" y="107"/>
                </a:cubicBezTo>
                <a:cubicBezTo>
                  <a:pt x="97" y="107"/>
                  <a:pt x="97" y="107"/>
                  <a:pt x="97" y="107"/>
                </a:cubicBezTo>
                <a:cubicBezTo>
                  <a:pt x="98" y="107"/>
                  <a:pt x="97" y="107"/>
                  <a:pt x="97" y="107"/>
                </a:cubicBezTo>
                <a:close/>
                <a:moveTo>
                  <a:pt x="97" y="116"/>
                </a:moveTo>
                <a:cubicBezTo>
                  <a:pt x="97" y="116"/>
                  <a:pt x="97" y="117"/>
                  <a:pt x="97" y="117"/>
                </a:cubicBezTo>
                <a:cubicBezTo>
                  <a:pt x="97" y="117"/>
                  <a:pt x="96" y="117"/>
                  <a:pt x="96" y="117"/>
                </a:cubicBezTo>
                <a:cubicBezTo>
                  <a:pt x="96" y="117"/>
                  <a:pt x="96" y="116"/>
                  <a:pt x="97" y="116"/>
                </a:cubicBezTo>
                <a:close/>
                <a:moveTo>
                  <a:pt x="95" y="108"/>
                </a:moveTo>
                <a:cubicBezTo>
                  <a:pt x="95" y="108"/>
                  <a:pt x="94" y="108"/>
                  <a:pt x="94" y="109"/>
                </a:cubicBezTo>
                <a:cubicBezTo>
                  <a:pt x="94" y="109"/>
                  <a:pt x="94" y="109"/>
                  <a:pt x="94" y="108"/>
                </a:cubicBezTo>
                <a:cubicBezTo>
                  <a:pt x="94" y="108"/>
                  <a:pt x="94" y="108"/>
                  <a:pt x="94" y="108"/>
                </a:cubicBezTo>
                <a:cubicBezTo>
                  <a:pt x="94" y="108"/>
                  <a:pt x="94" y="108"/>
                  <a:pt x="95" y="108"/>
                </a:cubicBezTo>
                <a:cubicBezTo>
                  <a:pt x="95" y="108"/>
                  <a:pt x="95" y="108"/>
                  <a:pt x="95" y="108"/>
                </a:cubicBezTo>
                <a:cubicBezTo>
                  <a:pt x="95" y="108"/>
                  <a:pt x="95" y="108"/>
                  <a:pt x="95" y="108"/>
                </a:cubicBezTo>
                <a:cubicBezTo>
                  <a:pt x="95" y="108"/>
                  <a:pt x="95" y="108"/>
                  <a:pt x="95" y="108"/>
                </a:cubicBezTo>
                <a:cubicBezTo>
                  <a:pt x="95" y="108"/>
                  <a:pt x="95" y="108"/>
                  <a:pt x="95" y="108"/>
                </a:cubicBezTo>
                <a:close/>
                <a:moveTo>
                  <a:pt x="94" y="132"/>
                </a:moveTo>
                <a:cubicBezTo>
                  <a:pt x="94" y="132"/>
                  <a:pt x="94" y="132"/>
                  <a:pt x="94" y="132"/>
                </a:cubicBezTo>
                <a:cubicBezTo>
                  <a:pt x="94" y="132"/>
                  <a:pt x="94" y="132"/>
                  <a:pt x="94" y="132"/>
                </a:cubicBezTo>
                <a:cubicBezTo>
                  <a:pt x="94" y="132"/>
                  <a:pt x="94" y="132"/>
                  <a:pt x="94" y="132"/>
                </a:cubicBezTo>
                <a:close/>
                <a:moveTo>
                  <a:pt x="91" y="135"/>
                </a:moveTo>
                <a:cubicBezTo>
                  <a:pt x="92" y="135"/>
                  <a:pt x="92" y="135"/>
                  <a:pt x="92" y="135"/>
                </a:cubicBezTo>
                <a:cubicBezTo>
                  <a:pt x="92" y="135"/>
                  <a:pt x="92" y="135"/>
                  <a:pt x="92" y="135"/>
                </a:cubicBezTo>
                <a:cubicBezTo>
                  <a:pt x="92" y="135"/>
                  <a:pt x="91" y="135"/>
                  <a:pt x="91" y="135"/>
                </a:cubicBezTo>
                <a:close/>
                <a:moveTo>
                  <a:pt x="86" y="160"/>
                </a:moveTo>
                <a:cubicBezTo>
                  <a:pt x="87" y="160"/>
                  <a:pt x="87" y="160"/>
                  <a:pt x="87" y="160"/>
                </a:cubicBezTo>
                <a:cubicBezTo>
                  <a:pt x="87" y="160"/>
                  <a:pt x="87" y="160"/>
                  <a:pt x="87" y="160"/>
                </a:cubicBezTo>
                <a:cubicBezTo>
                  <a:pt x="87" y="160"/>
                  <a:pt x="87" y="160"/>
                  <a:pt x="87" y="160"/>
                </a:cubicBezTo>
                <a:cubicBezTo>
                  <a:pt x="87" y="160"/>
                  <a:pt x="87" y="160"/>
                  <a:pt x="86" y="160"/>
                </a:cubicBezTo>
                <a:cubicBezTo>
                  <a:pt x="86" y="160"/>
                  <a:pt x="86" y="160"/>
                  <a:pt x="86" y="160"/>
                </a:cubicBezTo>
                <a:close/>
                <a:moveTo>
                  <a:pt x="85" y="137"/>
                </a:moveTo>
                <a:cubicBezTo>
                  <a:pt x="85" y="137"/>
                  <a:pt x="85" y="137"/>
                  <a:pt x="85" y="137"/>
                </a:cubicBezTo>
                <a:cubicBezTo>
                  <a:pt x="86" y="137"/>
                  <a:pt x="86" y="137"/>
                  <a:pt x="86" y="137"/>
                </a:cubicBezTo>
                <a:cubicBezTo>
                  <a:pt x="86" y="138"/>
                  <a:pt x="86" y="138"/>
                  <a:pt x="86" y="138"/>
                </a:cubicBezTo>
                <a:cubicBezTo>
                  <a:pt x="86" y="137"/>
                  <a:pt x="86" y="137"/>
                  <a:pt x="85" y="137"/>
                </a:cubicBezTo>
                <a:close/>
                <a:moveTo>
                  <a:pt x="85" y="163"/>
                </a:moveTo>
                <a:cubicBezTo>
                  <a:pt x="85" y="163"/>
                  <a:pt x="85" y="163"/>
                  <a:pt x="85" y="163"/>
                </a:cubicBezTo>
                <a:cubicBezTo>
                  <a:pt x="85" y="163"/>
                  <a:pt x="85" y="163"/>
                  <a:pt x="85" y="163"/>
                </a:cubicBezTo>
                <a:cubicBezTo>
                  <a:pt x="85" y="163"/>
                  <a:pt x="85" y="163"/>
                  <a:pt x="85" y="163"/>
                </a:cubicBezTo>
                <a:close/>
                <a:moveTo>
                  <a:pt x="85" y="162"/>
                </a:moveTo>
                <a:cubicBezTo>
                  <a:pt x="85" y="162"/>
                  <a:pt x="85" y="162"/>
                  <a:pt x="85" y="162"/>
                </a:cubicBezTo>
                <a:cubicBezTo>
                  <a:pt x="85" y="162"/>
                  <a:pt x="85" y="162"/>
                  <a:pt x="85" y="162"/>
                </a:cubicBezTo>
                <a:cubicBezTo>
                  <a:pt x="85" y="162"/>
                  <a:pt x="85" y="162"/>
                  <a:pt x="85" y="162"/>
                </a:cubicBezTo>
                <a:close/>
                <a:moveTo>
                  <a:pt x="85" y="163"/>
                </a:moveTo>
                <a:cubicBezTo>
                  <a:pt x="85" y="163"/>
                  <a:pt x="85" y="163"/>
                  <a:pt x="85" y="163"/>
                </a:cubicBezTo>
                <a:cubicBezTo>
                  <a:pt x="85" y="163"/>
                  <a:pt x="85" y="163"/>
                  <a:pt x="85" y="163"/>
                </a:cubicBezTo>
                <a:cubicBezTo>
                  <a:pt x="85" y="163"/>
                  <a:pt x="85" y="163"/>
                  <a:pt x="85" y="163"/>
                </a:cubicBezTo>
                <a:close/>
                <a:moveTo>
                  <a:pt x="78" y="174"/>
                </a:moveTo>
                <a:cubicBezTo>
                  <a:pt x="78" y="174"/>
                  <a:pt x="78" y="174"/>
                  <a:pt x="79" y="174"/>
                </a:cubicBezTo>
                <a:cubicBezTo>
                  <a:pt x="78" y="174"/>
                  <a:pt x="78" y="174"/>
                  <a:pt x="78" y="174"/>
                </a:cubicBezTo>
                <a:close/>
                <a:moveTo>
                  <a:pt x="74" y="167"/>
                </a:moveTo>
                <a:cubicBezTo>
                  <a:pt x="74" y="166"/>
                  <a:pt x="74" y="166"/>
                  <a:pt x="74" y="166"/>
                </a:cubicBezTo>
                <a:cubicBezTo>
                  <a:pt x="74" y="166"/>
                  <a:pt x="74" y="167"/>
                  <a:pt x="74" y="167"/>
                </a:cubicBezTo>
                <a:cubicBezTo>
                  <a:pt x="74" y="167"/>
                  <a:pt x="74" y="167"/>
                  <a:pt x="74" y="167"/>
                </a:cubicBezTo>
                <a:close/>
                <a:moveTo>
                  <a:pt x="72" y="171"/>
                </a:moveTo>
                <a:cubicBezTo>
                  <a:pt x="72" y="171"/>
                  <a:pt x="72" y="171"/>
                  <a:pt x="73" y="171"/>
                </a:cubicBezTo>
                <a:cubicBezTo>
                  <a:pt x="73" y="171"/>
                  <a:pt x="72" y="171"/>
                  <a:pt x="72" y="171"/>
                </a:cubicBezTo>
                <a:close/>
                <a:moveTo>
                  <a:pt x="57" y="187"/>
                </a:moveTo>
                <a:cubicBezTo>
                  <a:pt x="57" y="187"/>
                  <a:pt x="58" y="187"/>
                  <a:pt x="58" y="187"/>
                </a:cubicBezTo>
                <a:cubicBezTo>
                  <a:pt x="58" y="187"/>
                  <a:pt x="57" y="187"/>
                  <a:pt x="57" y="187"/>
                </a:cubicBezTo>
                <a:close/>
                <a:moveTo>
                  <a:pt x="56" y="180"/>
                </a:moveTo>
                <a:cubicBezTo>
                  <a:pt x="56" y="180"/>
                  <a:pt x="56" y="181"/>
                  <a:pt x="56" y="180"/>
                </a:cubicBezTo>
                <a:cubicBezTo>
                  <a:pt x="55" y="180"/>
                  <a:pt x="56" y="179"/>
                  <a:pt x="57" y="179"/>
                </a:cubicBezTo>
                <a:lnTo>
                  <a:pt x="56" y="180"/>
                </a:lnTo>
                <a:close/>
                <a:moveTo>
                  <a:pt x="56" y="187"/>
                </a:moveTo>
                <a:cubicBezTo>
                  <a:pt x="56" y="188"/>
                  <a:pt x="56" y="188"/>
                  <a:pt x="56" y="188"/>
                </a:cubicBezTo>
                <a:cubicBezTo>
                  <a:pt x="56" y="188"/>
                  <a:pt x="55" y="188"/>
                  <a:pt x="55" y="188"/>
                </a:cubicBezTo>
                <a:cubicBezTo>
                  <a:pt x="55" y="188"/>
                  <a:pt x="55" y="188"/>
                  <a:pt x="55" y="188"/>
                </a:cubicBezTo>
                <a:cubicBezTo>
                  <a:pt x="55" y="187"/>
                  <a:pt x="55" y="188"/>
                  <a:pt x="56" y="187"/>
                </a:cubicBezTo>
                <a:close/>
                <a:moveTo>
                  <a:pt x="68" y="261"/>
                </a:moveTo>
                <a:cubicBezTo>
                  <a:pt x="70" y="261"/>
                  <a:pt x="70" y="260"/>
                  <a:pt x="72" y="261"/>
                </a:cubicBezTo>
                <a:cubicBezTo>
                  <a:pt x="70" y="261"/>
                  <a:pt x="69" y="263"/>
                  <a:pt x="68" y="262"/>
                </a:cubicBezTo>
                <a:cubicBezTo>
                  <a:pt x="68" y="262"/>
                  <a:pt x="68" y="261"/>
                  <a:pt x="68" y="261"/>
                </a:cubicBezTo>
                <a:close/>
                <a:moveTo>
                  <a:pt x="90" y="271"/>
                </a:moveTo>
                <a:cubicBezTo>
                  <a:pt x="90" y="272"/>
                  <a:pt x="90" y="272"/>
                  <a:pt x="89" y="272"/>
                </a:cubicBezTo>
                <a:cubicBezTo>
                  <a:pt x="89" y="271"/>
                  <a:pt x="90" y="271"/>
                  <a:pt x="90" y="271"/>
                </a:cubicBezTo>
                <a:close/>
                <a:moveTo>
                  <a:pt x="95" y="277"/>
                </a:moveTo>
                <a:cubicBezTo>
                  <a:pt x="94" y="277"/>
                  <a:pt x="94" y="277"/>
                  <a:pt x="94" y="277"/>
                </a:cubicBezTo>
                <a:cubicBezTo>
                  <a:pt x="94" y="277"/>
                  <a:pt x="94" y="277"/>
                  <a:pt x="95" y="277"/>
                </a:cubicBezTo>
                <a:close/>
                <a:moveTo>
                  <a:pt x="98" y="275"/>
                </a:moveTo>
                <a:cubicBezTo>
                  <a:pt x="98" y="275"/>
                  <a:pt x="98" y="275"/>
                  <a:pt x="99" y="275"/>
                </a:cubicBezTo>
                <a:cubicBezTo>
                  <a:pt x="99" y="275"/>
                  <a:pt x="99" y="275"/>
                  <a:pt x="99" y="275"/>
                </a:cubicBezTo>
                <a:cubicBezTo>
                  <a:pt x="99" y="275"/>
                  <a:pt x="99" y="275"/>
                  <a:pt x="99" y="275"/>
                </a:cubicBezTo>
                <a:cubicBezTo>
                  <a:pt x="99" y="275"/>
                  <a:pt x="99" y="275"/>
                  <a:pt x="99" y="275"/>
                </a:cubicBezTo>
                <a:cubicBezTo>
                  <a:pt x="99" y="274"/>
                  <a:pt x="99" y="274"/>
                  <a:pt x="99" y="274"/>
                </a:cubicBezTo>
                <a:cubicBezTo>
                  <a:pt x="99" y="274"/>
                  <a:pt x="100" y="274"/>
                  <a:pt x="100" y="274"/>
                </a:cubicBezTo>
                <a:cubicBezTo>
                  <a:pt x="100" y="274"/>
                  <a:pt x="100" y="274"/>
                  <a:pt x="101" y="274"/>
                </a:cubicBezTo>
                <a:cubicBezTo>
                  <a:pt x="101" y="274"/>
                  <a:pt x="100" y="274"/>
                  <a:pt x="100" y="274"/>
                </a:cubicBezTo>
                <a:cubicBezTo>
                  <a:pt x="101" y="274"/>
                  <a:pt x="101" y="273"/>
                  <a:pt x="101" y="273"/>
                </a:cubicBezTo>
                <a:cubicBezTo>
                  <a:pt x="102" y="274"/>
                  <a:pt x="102" y="274"/>
                  <a:pt x="102" y="273"/>
                </a:cubicBezTo>
                <a:cubicBezTo>
                  <a:pt x="102" y="273"/>
                  <a:pt x="103" y="273"/>
                  <a:pt x="103" y="274"/>
                </a:cubicBezTo>
                <a:cubicBezTo>
                  <a:pt x="103" y="273"/>
                  <a:pt x="103" y="273"/>
                  <a:pt x="104" y="273"/>
                </a:cubicBezTo>
                <a:cubicBezTo>
                  <a:pt x="104" y="273"/>
                  <a:pt x="104" y="273"/>
                  <a:pt x="104" y="273"/>
                </a:cubicBezTo>
                <a:cubicBezTo>
                  <a:pt x="103" y="274"/>
                  <a:pt x="103" y="273"/>
                  <a:pt x="103" y="274"/>
                </a:cubicBezTo>
                <a:cubicBezTo>
                  <a:pt x="103" y="275"/>
                  <a:pt x="103" y="273"/>
                  <a:pt x="104" y="274"/>
                </a:cubicBezTo>
                <a:cubicBezTo>
                  <a:pt x="104" y="274"/>
                  <a:pt x="104" y="274"/>
                  <a:pt x="104" y="273"/>
                </a:cubicBezTo>
                <a:cubicBezTo>
                  <a:pt x="104" y="273"/>
                  <a:pt x="104" y="273"/>
                  <a:pt x="104" y="274"/>
                </a:cubicBezTo>
                <a:cubicBezTo>
                  <a:pt x="104" y="273"/>
                  <a:pt x="104" y="273"/>
                  <a:pt x="104" y="273"/>
                </a:cubicBezTo>
                <a:cubicBezTo>
                  <a:pt x="104" y="274"/>
                  <a:pt x="104" y="274"/>
                  <a:pt x="104" y="275"/>
                </a:cubicBezTo>
                <a:cubicBezTo>
                  <a:pt x="104" y="275"/>
                  <a:pt x="104" y="275"/>
                  <a:pt x="104" y="275"/>
                </a:cubicBezTo>
                <a:cubicBezTo>
                  <a:pt x="104" y="275"/>
                  <a:pt x="104" y="274"/>
                  <a:pt x="104" y="274"/>
                </a:cubicBezTo>
                <a:cubicBezTo>
                  <a:pt x="104" y="274"/>
                  <a:pt x="104" y="274"/>
                  <a:pt x="104" y="274"/>
                </a:cubicBezTo>
                <a:cubicBezTo>
                  <a:pt x="104" y="274"/>
                  <a:pt x="103" y="275"/>
                  <a:pt x="103" y="275"/>
                </a:cubicBezTo>
                <a:cubicBezTo>
                  <a:pt x="103" y="275"/>
                  <a:pt x="103" y="275"/>
                  <a:pt x="103" y="275"/>
                </a:cubicBezTo>
                <a:cubicBezTo>
                  <a:pt x="103" y="275"/>
                  <a:pt x="103" y="275"/>
                  <a:pt x="103" y="274"/>
                </a:cubicBezTo>
                <a:cubicBezTo>
                  <a:pt x="103" y="274"/>
                  <a:pt x="103" y="274"/>
                  <a:pt x="102" y="274"/>
                </a:cubicBezTo>
                <a:cubicBezTo>
                  <a:pt x="102" y="274"/>
                  <a:pt x="102" y="274"/>
                  <a:pt x="102" y="274"/>
                </a:cubicBezTo>
                <a:cubicBezTo>
                  <a:pt x="102" y="274"/>
                  <a:pt x="102" y="275"/>
                  <a:pt x="102" y="275"/>
                </a:cubicBezTo>
                <a:cubicBezTo>
                  <a:pt x="101" y="275"/>
                  <a:pt x="101" y="275"/>
                  <a:pt x="101" y="276"/>
                </a:cubicBezTo>
                <a:cubicBezTo>
                  <a:pt x="101" y="275"/>
                  <a:pt x="101" y="275"/>
                  <a:pt x="101" y="275"/>
                </a:cubicBezTo>
                <a:cubicBezTo>
                  <a:pt x="101" y="275"/>
                  <a:pt x="101" y="275"/>
                  <a:pt x="102" y="275"/>
                </a:cubicBezTo>
                <a:cubicBezTo>
                  <a:pt x="101" y="275"/>
                  <a:pt x="101" y="275"/>
                  <a:pt x="101" y="275"/>
                </a:cubicBezTo>
                <a:cubicBezTo>
                  <a:pt x="101" y="275"/>
                  <a:pt x="101" y="275"/>
                  <a:pt x="101" y="275"/>
                </a:cubicBezTo>
                <a:cubicBezTo>
                  <a:pt x="101" y="276"/>
                  <a:pt x="99" y="277"/>
                  <a:pt x="98" y="276"/>
                </a:cubicBezTo>
                <a:cubicBezTo>
                  <a:pt x="98" y="276"/>
                  <a:pt x="97" y="275"/>
                  <a:pt x="97" y="276"/>
                </a:cubicBezTo>
                <a:cubicBezTo>
                  <a:pt x="97" y="276"/>
                  <a:pt x="97" y="276"/>
                  <a:pt x="96" y="276"/>
                </a:cubicBezTo>
                <a:cubicBezTo>
                  <a:pt x="97" y="276"/>
                  <a:pt x="98" y="275"/>
                  <a:pt x="98" y="275"/>
                </a:cubicBezTo>
                <a:close/>
                <a:moveTo>
                  <a:pt x="276" y="11"/>
                </a:moveTo>
                <a:cubicBezTo>
                  <a:pt x="276" y="11"/>
                  <a:pt x="275" y="12"/>
                  <a:pt x="275" y="12"/>
                </a:cubicBezTo>
                <a:cubicBezTo>
                  <a:pt x="275" y="11"/>
                  <a:pt x="276" y="11"/>
                  <a:pt x="276" y="11"/>
                </a:cubicBezTo>
                <a:close/>
                <a:moveTo>
                  <a:pt x="257" y="16"/>
                </a:moveTo>
                <a:cubicBezTo>
                  <a:pt x="257" y="16"/>
                  <a:pt x="257" y="16"/>
                  <a:pt x="257" y="16"/>
                </a:cubicBezTo>
                <a:cubicBezTo>
                  <a:pt x="257" y="16"/>
                  <a:pt x="257" y="16"/>
                  <a:pt x="257" y="16"/>
                </a:cubicBezTo>
                <a:cubicBezTo>
                  <a:pt x="257" y="15"/>
                  <a:pt x="257" y="16"/>
                  <a:pt x="257" y="16"/>
                </a:cubicBezTo>
                <a:close/>
                <a:moveTo>
                  <a:pt x="257" y="17"/>
                </a:moveTo>
                <a:cubicBezTo>
                  <a:pt x="256" y="17"/>
                  <a:pt x="256" y="17"/>
                  <a:pt x="255" y="17"/>
                </a:cubicBezTo>
                <a:cubicBezTo>
                  <a:pt x="256" y="16"/>
                  <a:pt x="256" y="16"/>
                  <a:pt x="257" y="17"/>
                </a:cubicBezTo>
                <a:close/>
                <a:moveTo>
                  <a:pt x="255" y="17"/>
                </a:moveTo>
                <a:cubicBezTo>
                  <a:pt x="255" y="17"/>
                  <a:pt x="255" y="18"/>
                  <a:pt x="254" y="17"/>
                </a:cubicBezTo>
                <a:cubicBezTo>
                  <a:pt x="254" y="17"/>
                  <a:pt x="255" y="16"/>
                  <a:pt x="255" y="17"/>
                </a:cubicBezTo>
                <a:close/>
                <a:moveTo>
                  <a:pt x="237" y="22"/>
                </a:moveTo>
                <a:cubicBezTo>
                  <a:pt x="237" y="22"/>
                  <a:pt x="236" y="22"/>
                  <a:pt x="236" y="22"/>
                </a:cubicBezTo>
                <a:cubicBezTo>
                  <a:pt x="236" y="22"/>
                  <a:pt x="237" y="22"/>
                  <a:pt x="237" y="22"/>
                </a:cubicBezTo>
                <a:close/>
                <a:moveTo>
                  <a:pt x="225" y="25"/>
                </a:moveTo>
                <a:cubicBezTo>
                  <a:pt x="225" y="25"/>
                  <a:pt x="225" y="26"/>
                  <a:pt x="225" y="26"/>
                </a:cubicBezTo>
                <a:cubicBezTo>
                  <a:pt x="224" y="25"/>
                  <a:pt x="225" y="24"/>
                  <a:pt x="225" y="25"/>
                </a:cubicBezTo>
                <a:close/>
                <a:moveTo>
                  <a:pt x="224" y="25"/>
                </a:moveTo>
                <a:cubicBezTo>
                  <a:pt x="224" y="25"/>
                  <a:pt x="224" y="25"/>
                  <a:pt x="224" y="26"/>
                </a:cubicBezTo>
                <a:cubicBezTo>
                  <a:pt x="224" y="26"/>
                  <a:pt x="224" y="26"/>
                  <a:pt x="224" y="26"/>
                </a:cubicBezTo>
                <a:cubicBezTo>
                  <a:pt x="224" y="26"/>
                  <a:pt x="224" y="26"/>
                  <a:pt x="224" y="26"/>
                </a:cubicBezTo>
                <a:cubicBezTo>
                  <a:pt x="223" y="26"/>
                  <a:pt x="223" y="25"/>
                  <a:pt x="223" y="25"/>
                </a:cubicBezTo>
                <a:cubicBezTo>
                  <a:pt x="223" y="25"/>
                  <a:pt x="224" y="25"/>
                  <a:pt x="224" y="25"/>
                </a:cubicBezTo>
                <a:close/>
                <a:moveTo>
                  <a:pt x="213" y="28"/>
                </a:moveTo>
                <a:cubicBezTo>
                  <a:pt x="213" y="28"/>
                  <a:pt x="212" y="29"/>
                  <a:pt x="212" y="28"/>
                </a:cubicBezTo>
                <a:cubicBezTo>
                  <a:pt x="213" y="28"/>
                  <a:pt x="213" y="27"/>
                  <a:pt x="213" y="28"/>
                </a:cubicBezTo>
                <a:close/>
                <a:moveTo>
                  <a:pt x="211" y="27"/>
                </a:moveTo>
                <a:cubicBezTo>
                  <a:pt x="211" y="27"/>
                  <a:pt x="211" y="28"/>
                  <a:pt x="211" y="28"/>
                </a:cubicBezTo>
                <a:cubicBezTo>
                  <a:pt x="211" y="28"/>
                  <a:pt x="211" y="28"/>
                  <a:pt x="210" y="28"/>
                </a:cubicBezTo>
                <a:cubicBezTo>
                  <a:pt x="211" y="27"/>
                  <a:pt x="211" y="27"/>
                  <a:pt x="211" y="27"/>
                </a:cubicBezTo>
                <a:close/>
                <a:moveTo>
                  <a:pt x="210" y="28"/>
                </a:moveTo>
                <a:cubicBezTo>
                  <a:pt x="210" y="28"/>
                  <a:pt x="210" y="28"/>
                  <a:pt x="210" y="28"/>
                </a:cubicBezTo>
                <a:cubicBezTo>
                  <a:pt x="210" y="28"/>
                  <a:pt x="210" y="28"/>
                  <a:pt x="210" y="28"/>
                </a:cubicBezTo>
                <a:cubicBezTo>
                  <a:pt x="210" y="28"/>
                  <a:pt x="210" y="28"/>
                  <a:pt x="210" y="28"/>
                </a:cubicBezTo>
                <a:cubicBezTo>
                  <a:pt x="210" y="28"/>
                  <a:pt x="210" y="28"/>
                  <a:pt x="210" y="28"/>
                </a:cubicBezTo>
                <a:cubicBezTo>
                  <a:pt x="210" y="28"/>
                  <a:pt x="210" y="28"/>
                  <a:pt x="211" y="28"/>
                </a:cubicBezTo>
                <a:cubicBezTo>
                  <a:pt x="210" y="29"/>
                  <a:pt x="210" y="29"/>
                  <a:pt x="210" y="29"/>
                </a:cubicBezTo>
                <a:cubicBezTo>
                  <a:pt x="209" y="29"/>
                  <a:pt x="209" y="29"/>
                  <a:pt x="209" y="29"/>
                </a:cubicBezTo>
                <a:cubicBezTo>
                  <a:pt x="209" y="29"/>
                  <a:pt x="209" y="29"/>
                  <a:pt x="209" y="29"/>
                </a:cubicBezTo>
                <a:cubicBezTo>
                  <a:pt x="210" y="29"/>
                  <a:pt x="210" y="29"/>
                  <a:pt x="210" y="28"/>
                </a:cubicBezTo>
                <a:close/>
                <a:moveTo>
                  <a:pt x="208" y="29"/>
                </a:moveTo>
                <a:cubicBezTo>
                  <a:pt x="208" y="29"/>
                  <a:pt x="208" y="29"/>
                  <a:pt x="208" y="29"/>
                </a:cubicBezTo>
                <a:cubicBezTo>
                  <a:pt x="207" y="29"/>
                  <a:pt x="208" y="29"/>
                  <a:pt x="208" y="29"/>
                </a:cubicBezTo>
                <a:close/>
                <a:moveTo>
                  <a:pt x="207" y="19"/>
                </a:moveTo>
                <a:cubicBezTo>
                  <a:pt x="207" y="18"/>
                  <a:pt x="207" y="18"/>
                  <a:pt x="207" y="18"/>
                </a:cubicBezTo>
                <a:cubicBezTo>
                  <a:pt x="208" y="19"/>
                  <a:pt x="208" y="19"/>
                  <a:pt x="208" y="19"/>
                </a:cubicBezTo>
                <a:cubicBezTo>
                  <a:pt x="207" y="19"/>
                  <a:pt x="207" y="18"/>
                  <a:pt x="207" y="19"/>
                </a:cubicBezTo>
                <a:close/>
                <a:moveTo>
                  <a:pt x="208" y="11"/>
                </a:moveTo>
                <a:cubicBezTo>
                  <a:pt x="208" y="12"/>
                  <a:pt x="208" y="12"/>
                  <a:pt x="209" y="12"/>
                </a:cubicBezTo>
                <a:cubicBezTo>
                  <a:pt x="209" y="12"/>
                  <a:pt x="208" y="12"/>
                  <a:pt x="208" y="12"/>
                </a:cubicBezTo>
                <a:cubicBezTo>
                  <a:pt x="208" y="12"/>
                  <a:pt x="208" y="12"/>
                  <a:pt x="208" y="12"/>
                </a:cubicBezTo>
                <a:lnTo>
                  <a:pt x="208" y="11"/>
                </a:lnTo>
                <a:close/>
                <a:moveTo>
                  <a:pt x="207" y="13"/>
                </a:moveTo>
                <a:cubicBezTo>
                  <a:pt x="208" y="13"/>
                  <a:pt x="208" y="13"/>
                  <a:pt x="208" y="13"/>
                </a:cubicBezTo>
                <a:cubicBezTo>
                  <a:pt x="208" y="13"/>
                  <a:pt x="208" y="14"/>
                  <a:pt x="208" y="14"/>
                </a:cubicBezTo>
                <a:cubicBezTo>
                  <a:pt x="207" y="14"/>
                  <a:pt x="207" y="13"/>
                  <a:pt x="207" y="13"/>
                </a:cubicBezTo>
                <a:close/>
                <a:moveTo>
                  <a:pt x="208" y="15"/>
                </a:moveTo>
                <a:cubicBezTo>
                  <a:pt x="208" y="15"/>
                  <a:pt x="208" y="15"/>
                  <a:pt x="208" y="15"/>
                </a:cubicBezTo>
                <a:cubicBezTo>
                  <a:pt x="208" y="15"/>
                  <a:pt x="209" y="15"/>
                  <a:pt x="209" y="15"/>
                </a:cubicBezTo>
                <a:cubicBezTo>
                  <a:pt x="209" y="16"/>
                  <a:pt x="209" y="17"/>
                  <a:pt x="209" y="18"/>
                </a:cubicBezTo>
                <a:cubicBezTo>
                  <a:pt x="208" y="17"/>
                  <a:pt x="208" y="16"/>
                  <a:pt x="207" y="16"/>
                </a:cubicBezTo>
                <a:cubicBezTo>
                  <a:pt x="207" y="15"/>
                  <a:pt x="208" y="15"/>
                  <a:pt x="208" y="15"/>
                </a:cubicBezTo>
                <a:close/>
                <a:moveTo>
                  <a:pt x="207" y="11"/>
                </a:moveTo>
                <a:cubicBezTo>
                  <a:pt x="207" y="11"/>
                  <a:pt x="207" y="11"/>
                  <a:pt x="207" y="11"/>
                </a:cubicBezTo>
                <a:cubicBezTo>
                  <a:pt x="207" y="11"/>
                  <a:pt x="207" y="12"/>
                  <a:pt x="206" y="12"/>
                </a:cubicBezTo>
                <a:cubicBezTo>
                  <a:pt x="206" y="11"/>
                  <a:pt x="207" y="11"/>
                  <a:pt x="207" y="11"/>
                </a:cubicBezTo>
                <a:close/>
                <a:moveTo>
                  <a:pt x="206" y="15"/>
                </a:moveTo>
                <a:cubicBezTo>
                  <a:pt x="206" y="15"/>
                  <a:pt x="207" y="16"/>
                  <a:pt x="206" y="16"/>
                </a:cubicBezTo>
                <a:cubicBezTo>
                  <a:pt x="206" y="16"/>
                  <a:pt x="205" y="15"/>
                  <a:pt x="206" y="15"/>
                </a:cubicBezTo>
                <a:close/>
                <a:moveTo>
                  <a:pt x="205" y="11"/>
                </a:moveTo>
                <a:cubicBezTo>
                  <a:pt x="205" y="11"/>
                  <a:pt x="206" y="10"/>
                  <a:pt x="206" y="10"/>
                </a:cubicBezTo>
                <a:cubicBezTo>
                  <a:pt x="206" y="11"/>
                  <a:pt x="205" y="12"/>
                  <a:pt x="205" y="12"/>
                </a:cubicBezTo>
                <a:cubicBezTo>
                  <a:pt x="205" y="11"/>
                  <a:pt x="205" y="11"/>
                  <a:pt x="205" y="11"/>
                </a:cubicBezTo>
                <a:close/>
                <a:moveTo>
                  <a:pt x="205" y="13"/>
                </a:moveTo>
                <a:cubicBezTo>
                  <a:pt x="205" y="13"/>
                  <a:pt x="204" y="14"/>
                  <a:pt x="204" y="14"/>
                </a:cubicBezTo>
                <a:cubicBezTo>
                  <a:pt x="204" y="13"/>
                  <a:pt x="205" y="14"/>
                  <a:pt x="205" y="13"/>
                </a:cubicBezTo>
                <a:close/>
                <a:moveTo>
                  <a:pt x="205" y="15"/>
                </a:moveTo>
                <a:cubicBezTo>
                  <a:pt x="205" y="14"/>
                  <a:pt x="205" y="15"/>
                  <a:pt x="205" y="15"/>
                </a:cubicBezTo>
                <a:cubicBezTo>
                  <a:pt x="205" y="16"/>
                  <a:pt x="205" y="16"/>
                  <a:pt x="205" y="18"/>
                </a:cubicBezTo>
                <a:cubicBezTo>
                  <a:pt x="204" y="17"/>
                  <a:pt x="204" y="18"/>
                  <a:pt x="203" y="19"/>
                </a:cubicBezTo>
                <a:cubicBezTo>
                  <a:pt x="203" y="19"/>
                  <a:pt x="203" y="18"/>
                  <a:pt x="202" y="19"/>
                </a:cubicBezTo>
                <a:cubicBezTo>
                  <a:pt x="202" y="18"/>
                  <a:pt x="203" y="18"/>
                  <a:pt x="203" y="18"/>
                </a:cubicBezTo>
                <a:cubicBezTo>
                  <a:pt x="203" y="16"/>
                  <a:pt x="202" y="18"/>
                  <a:pt x="202" y="17"/>
                </a:cubicBezTo>
                <a:cubicBezTo>
                  <a:pt x="202" y="16"/>
                  <a:pt x="204" y="17"/>
                  <a:pt x="205" y="15"/>
                </a:cubicBezTo>
                <a:close/>
                <a:moveTo>
                  <a:pt x="203" y="14"/>
                </a:moveTo>
                <a:cubicBezTo>
                  <a:pt x="203" y="14"/>
                  <a:pt x="203" y="14"/>
                  <a:pt x="202" y="14"/>
                </a:cubicBezTo>
                <a:cubicBezTo>
                  <a:pt x="202" y="14"/>
                  <a:pt x="202" y="13"/>
                  <a:pt x="203" y="14"/>
                </a:cubicBezTo>
                <a:close/>
                <a:moveTo>
                  <a:pt x="202" y="12"/>
                </a:moveTo>
                <a:cubicBezTo>
                  <a:pt x="202" y="12"/>
                  <a:pt x="202" y="12"/>
                  <a:pt x="202" y="13"/>
                </a:cubicBezTo>
                <a:cubicBezTo>
                  <a:pt x="202" y="13"/>
                  <a:pt x="202" y="13"/>
                  <a:pt x="202" y="13"/>
                </a:cubicBezTo>
                <a:cubicBezTo>
                  <a:pt x="202" y="13"/>
                  <a:pt x="200" y="12"/>
                  <a:pt x="202" y="12"/>
                </a:cubicBezTo>
                <a:close/>
                <a:moveTo>
                  <a:pt x="200" y="13"/>
                </a:moveTo>
                <a:cubicBezTo>
                  <a:pt x="200" y="13"/>
                  <a:pt x="200" y="13"/>
                  <a:pt x="199" y="13"/>
                </a:cubicBezTo>
                <a:cubicBezTo>
                  <a:pt x="199" y="12"/>
                  <a:pt x="200" y="12"/>
                  <a:pt x="200" y="13"/>
                </a:cubicBezTo>
                <a:close/>
                <a:moveTo>
                  <a:pt x="195" y="15"/>
                </a:moveTo>
                <a:cubicBezTo>
                  <a:pt x="196" y="15"/>
                  <a:pt x="195" y="16"/>
                  <a:pt x="195" y="15"/>
                </a:cubicBezTo>
                <a:close/>
                <a:moveTo>
                  <a:pt x="191" y="18"/>
                </a:moveTo>
                <a:cubicBezTo>
                  <a:pt x="191" y="17"/>
                  <a:pt x="192" y="18"/>
                  <a:pt x="193" y="17"/>
                </a:cubicBezTo>
                <a:cubicBezTo>
                  <a:pt x="193" y="18"/>
                  <a:pt x="192" y="19"/>
                  <a:pt x="191" y="18"/>
                </a:cubicBezTo>
                <a:close/>
                <a:moveTo>
                  <a:pt x="107" y="103"/>
                </a:moveTo>
                <a:cubicBezTo>
                  <a:pt x="107" y="103"/>
                  <a:pt x="107" y="103"/>
                  <a:pt x="107" y="103"/>
                </a:cubicBezTo>
                <a:cubicBezTo>
                  <a:pt x="107" y="103"/>
                  <a:pt x="107" y="103"/>
                  <a:pt x="107" y="103"/>
                </a:cubicBezTo>
                <a:cubicBezTo>
                  <a:pt x="107" y="103"/>
                  <a:pt x="107" y="103"/>
                  <a:pt x="107" y="103"/>
                </a:cubicBezTo>
                <a:cubicBezTo>
                  <a:pt x="107" y="103"/>
                  <a:pt x="107" y="103"/>
                  <a:pt x="107" y="103"/>
                </a:cubicBezTo>
                <a:cubicBezTo>
                  <a:pt x="107" y="103"/>
                  <a:pt x="107" y="104"/>
                  <a:pt x="107" y="104"/>
                </a:cubicBezTo>
                <a:cubicBezTo>
                  <a:pt x="107" y="104"/>
                  <a:pt x="107" y="104"/>
                  <a:pt x="107" y="104"/>
                </a:cubicBezTo>
                <a:cubicBezTo>
                  <a:pt x="107" y="104"/>
                  <a:pt x="107" y="104"/>
                  <a:pt x="107" y="104"/>
                </a:cubicBezTo>
                <a:cubicBezTo>
                  <a:pt x="107" y="104"/>
                  <a:pt x="107" y="103"/>
                  <a:pt x="107" y="103"/>
                </a:cubicBezTo>
                <a:cubicBezTo>
                  <a:pt x="107" y="103"/>
                  <a:pt x="107" y="103"/>
                  <a:pt x="107" y="103"/>
                </a:cubicBezTo>
                <a:close/>
                <a:moveTo>
                  <a:pt x="106" y="104"/>
                </a:moveTo>
                <a:cubicBezTo>
                  <a:pt x="106" y="104"/>
                  <a:pt x="106" y="104"/>
                  <a:pt x="106" y="104"/>
                </a:cubicBezTo>
                <a:cubicBezTo>
                  <a:pt x="106" y="104"/>
                  <a:pt x="106" y="104"/>
                  <a:pt x="106" y="104"/>
                </a:cubicBezTo>
                <a:close/>
                <a:moveTo>
                  <a:pt x="106" y="104"/>
                </a:moveTo>
                <a:cubicBezTo>
                  <a:pt x="106" y="104"/>
                  <a:pt x="106" y="104"/>
                  <a:pt x="106" y="104"/>
                </a:cubicBezTo>
                <a:cubicBezTo>
                  <a:pt x="106" y="104"/>
                  <a:pt x="106" y="104"/>
                  <a:pt x="106" y="104"/>
                </a:cubicBezTo>
                <a:cubicBezTo>
                  <a:pt x="107" y="104"/>
                  <a:pt x="107" y="104"/>
                  <a:pt x="107" y="104"/>
                </a:cubicBezTo>
                <a:cubicBezTo>
                  <a:pt x="107" y="104"/>
                  <a:pt x="107" y="104"/>
                  <a:pt x="107" y="104"/>
                </a:cubicBezTo>
                <a:cubicBezTo>
                  <a:pt x="107" y="104"/>
                  <a:pt x="107" y="104"/>
                  <a:pt x="107" y="104"/>
                </a:cubicBezTo>
                <a:cubicBezTo>
                  <a:pt x="107" y="104"/>
                  <a:pt x="107" y="104"/>
                  <a:pt x="107" y="104"/>
                </a:cubicBezTo>
                <a:cubicBezTo>
                  <a:pt x="107" y="104"/>
                  <a:pt x="106" y="104"/>
                  <a:pt x="106" y="104"/>
                </a:cubicBezTo>
                <a:cubicBezTo>
                  <a:pt x="106" y="104"/>
                  <a:pt x="106" y="104"/>
                  <a:pt x="106" y="104"/>
                </a:cubicBezTo>
                <a:cubicBezTo>
                  <a:pt x="106" y="104"/>
                  <a:pt x="106" y="104"/>
                  <a:pt x="106" y="104"/>
                </a:cubicBezTo>
                <a:cubicBezTo>
                  <a:pt x="105" y="104"/>
                  <a:pt x="105" y="104"/>
                  <a:pt x="105" y="104"/>
                </a:cubicBezTo>
                <a:cubicBezTo>
                  <a:pt x="105" y="104"/>
                  <a:pt x="105" y="104"/>
                  <a:pt x="105" y="104"/>
                </a:cubicBezTo>
                <a:cubicBezTo>
                  <a:pt x="105" y="104"/>
                  <a:pt x="105" y="104"/>
                  <a:pt x="106" y="104"/>
                </a:cubicBezTo>
                <a:close/>
                <a:moveTo>
                  <a:pt x="103" y="81"/>
                </a:moveTo>
                <a:cubicBezTo>
                  <a:pt x="103" y="81"/>
                  <a:pt x="103" y="81"/>
                  <a:pt x="103" y="81"/>
                </a:cubicBezTo>
                <a:cubicBezTo>
                  <a:pt x="103" y="81"/>
                  <a:pt x="103" y="81"/>
                  <a:pt x="103" y="81"/>
                </a:cubicBezTo>
                <a:cubicBezTo>
                  <a:pt x="103" y="81"/>
                  <a:pt x="103" y="81"/>
                  <a:pt x="103" y="81"/>
                </a:cubicBezTo>
                <a:close/>
                <a:moveTo>
                  <a:pt x="102" y="105"/>
                </a:moveTo>
                <a:cubicBezTo>
                  <a:pt x="103" y="105"/>
                  <a:pt x="103" y="105"/>
                  <a:pt x="103" y="105"/>
                </a:cubicBezTo>
                <a:cubicBezTo>
                  <a:pt x="103" y="104"/>
                  <a:pt x="103" y="104"/>
                  <a:pt x="103" y="104"/>
                </a:cubicBezTo>
                <a:cubicBezTo>
                  <a:pt x="103" y="104"/>
                  <a:pt x="103" y="104"/>
                  <a:pt x="103" y="104"/>
                </a:cubicBezTo>
                <a:cubicBezTo>
                  <a:pt x="103" y="104"/>
                  <a:pt x="103" y="104"/>
                  <a:pt x="103" y="104"/>
                </a:cubicBezTo>
                <a:cubicBezTo>
                  <a:pt x="104" y="104"/>
                  <a:pt x="105" y="105"/>
                  <a:pt x="105" y="104"/>
                </a:cubicBezTo>
                <a:cubicBezTo>
                  <a:pt x="105" y="104"/>
                  <a:pt x="105" y="104"/>
                  <a:pt x="105" y="105"/>
                </a:cubicBezTo>
                <a:cubicBezTo>
                  <a:pt x="104" y="105"/>
                  <a:pt x="104" y="104"/>
                  <a:pt x="104" y="105"/>
                </a:cubicBezTo>
                <a:cubicBezTo>
                  <a:pt x="103" y="105"/>
                  <a:pt x="104" y="105"/>
                  <a:pt x="103" y="105"/>
                </a:cubicBezTo>
                <a:cubicBezTo>
                  <a:pt x="104" y="105"/>
                  <a:pt x="103" y="105"/>
                  <a:pt x="102" y="105"/>
                </a:cubicBezTo>
                <a:cubicBezTo>
                  <a:pt x="102" y="106"/>
                  <a:pt x="103" y="106"/>
                  <a:pt x="103" y="106"/>
                </a:cubicBezTo>
                <a:cubicBezTo>
                  <a:pt x="103" y="106"/>
                  <a:pt x="102" y="106"/>
                  <a:pt x="102" y="106"/>
                </a:cubicBezTo>
                <a:cubicBezTo>
                  <a:pt x="102" y="106"/>
                  <a:pt x="102" y="106"/>
                  <a:pt x="102" y="106"/>
                </a:cubicBezTo>
                <a:cubicBezTo>
                  <a:pt x="102" y="106"/>
                  <a:pt x="102" y="106"/>
                  <a:pt x="102" y="106"/>
                </a:cubicBezTo>
                <a:cubicBezTo>
                  <a:pt x="102" y="105"/>
                  <a:pt x="102" y="105"/>
                  <a:pt x="102" y="105"/>
                </a:cubicBezTo>
                <a:cubicBezTo>
                  <a:pt x="101" y="105"/>
                  <a:pt x="101" y="105"/>
                  <a:pt x="101" y="105"/>
                </a:cubicBezTo>
                <a:cubicBezTo>
                  <a:pt x="101" y="105"/>
                  <a:pt x="101" y="105"/>
                  <a:pt x="101" y="105"/>
                </a:cubicBezTo>
                <a:cubicBezTo>
                  <a:pt x="101" y="105"/>
                  <a:pt x="101" y="105"/>
                  <a:pt x="101" y="105"/>
                </a:cubicBezTo>
                <a:cubicBezTo>
                  <a:pt x="101" y="105"/>
                  <a:pt x="101" y="105"/>
                  <a:pt x="101" y="105"/>
                </a:cubicBezTo>
                <a:cubicBezTo>
                  <a:pt x="101" y="105"/>
                  <a:pt x="102" y="105"/>
                  <a:pt x="102" y="105"/>
                </a:cubicBezTo>
                <a:cubicBezTo>
                  <a:pt x="102" y="105"/>
                  <a:pt x="102" y="105"/>
                  <a:pt x="102" y="105"/>
                </a:cubicBezTo>
                <a:cubicBezTo>
                  <a:pt x="102" y="105"/>
                  <a:pt x="103" y="105"/>
                  <a:pt x="103" y="105"/>
                </a:cubicBezTo>
                <a:cubicBezTo>
                  <a:pt x="103" y="105"/>
                  <a:pt x="103" y="105"/>
                  <a:pt x="102" y="105"/>
                </a:cubicBezTo>
                <a:close/>
                <a:moveTo>
                  <a:pt x="101" y="82"/>
                </a:moveTo>
                <a:cubicBezTo>
                  <a:pt x="101" y="82"/>
                  <a:pt x="100" y="82"/>
                  <a:pt x="100" y="82"/>
                </a:cubicBezTo>
                <a:cubicBezTo>
                  <a:pt x="100" y="82"/>
                  <a:pt x="100" y="82"/>
                  <a:pt x="100" y="82"/>
                </a:cubicBezTo>
                <a:cubicBezTo>
                  <a:pt x="100" y="81"/>
                  <a:pt x="100" y="81"/>
                  <a:pt x="101" y="81"/>
                </a:cubicBezTo>
                <a:cubicBezTo>
                  <a:pt x="101" y="82"/>
                  <a:pt x="101" y="82"/>
                  <a:pt x="101" y="82"/>
                </a:cubicBezTo>
                <a:close/>
                <a:moveTo>
                  <a:pt x="101" y="81"/>
                </a:moveTo>
                <a:cubicBezTo>
                  <a:pt x="101" y="81"/>
                  <a:pt x="101" y="81"/>
                  <a:pt x="101" y="81"/>
                </a:cubicBezTo>
                <a:cubicBezTo>
                  <a:pt x="101" y="81"/>
                  <a:pt x="101" y="81"/>
                  <a:pt x="102" y="81"/>
                </a:cubicBezTo>
                <a:cubicBezTo>
                  <a:pt x="102" y="81"/>
                  <a:pt x="102" y="81"/>
                  <a:pt x="102" y="81"/>
                </a:cubicBezTo>
                <a:cubicBezTo>
                  <a:pt x="101" y="81"/>
                  <a:pt x="101" y="82"/>
                  <a:pt x="101" y="82"/>
                </a:cubicBezTo>
                <a:cubicBezTo>
                  <a:pt x="101" y="82"/>
                  <a:pt x="101" y="81"/>
                  <a:pt x="101" y="81"/>
                </a:cubicBezTo>
                <a:cubicBezTo>
                  <a:pt x="101" y="81"/>
                  <a:pt x="101" y="81"/>
                  <a:pt x="101" y="81"/>
                </a:cubicBezTo>
                <a:close/>
                <a:moveTo>
                  <a:pt x="101" y="54"/>
                </a:moveTo>
                <a:cubicBezTo>
                  <a:pt x="102" y="54"/>
                  <a:pt x="102" y="54"/>
                  <a:pt x="102" y="55"/>
                </a:cubicBezTo>
                <a:cubicBezTo>
                  <a:pt x="102" y="55"/>
                  <a:pt x="102" y="55"/>
                  <a:pt x="102" y="55"/>
                </a:cubicBezTo>
                <a:cubicBezTo>
                  <a:pt x="101" y="55"/>
                  <a:pt x="101" y="54"/>
                  <a:pt x="101" y="54"/>
                </a:cubicBezTo>
                <a:close/>
                <a:moveTo>
                  <a:pt x="101" y="54"/>
                </a:moveTo>
                <a:cubicBezTo>
                  <a:pt x="101" y="54"/>
                  <a:pt x="101" y="54"/>
                  <a:pt x="101" y="54"/>
                </a:cubicBezTo>
                <a:cubicBezTo>
                  <a:pt x="101" y="54"/>
                  <a:pt x="101" y="55"/>
                  <a:pt x="101" y="55"/>
                </a:cubicBezTo>
                <a:cubicBezTo>
                  <a:pt x="101" y="55"/>
                  <a:pt x="101" y="55"/>
                  <a:pt x="100" y="55"/>
                </a:cubicBezTo>
                <a:cubicBezTo>
                  <a:pt x="100" y="54"/>
                  <a:pt x="101" y="54"/>
                  <a:pt x="101" y="54"/>
                </a:cubicBezTo>
                <a:close/>
                <a:moveTo>
                  <a:pt x="100" y="54"/>
                </a:moveTo>
                <a:cubicBezTo>
                  <a:pt x="100" y="54"/>
                  <a:pt x="100" y="54"/>
                  <a:pt x="100" y="54"/>
                </a:cubicBezTo>
                <a:cubicBezTo>
                  <a:pt x="100" y="54"/>
                  <a:pt x="100" y="54"/>
                  <a:pt x="100" y="54"/>
                </a:cubicBezTo>
                <a:cubicBezTo>
                  <a:pt x="100" y="54"/>
                  <a:pt x="100" y="54"/>
                  <a:pt x="100" y="54"/>
                </a:cubicBezTo>
                <a:cubicBezTo>
                  <a:pt x="100" y="54"/>
                  <a:pt x="100" y="54"/>
                  <a:pt x="100" y="54"/>
                </a:cubicBezTo>
                <a:close/>
                <a:moveTo>
                  <a:pt x="100" y="80"/>
                </a:moveTo>
                <a:cubicBezTo>
                  <a:pt x="100" y="80"/>
                  <a:pt x="100" y="80"/>
                  <a:pt x="100" y="80"/>
                </a:cubicBezTo>
                <a:cubicBezTo>
                  <a:pt x="100" y="81"/>
                  <a:pt x="100" y="81"/>
                  <a:pt x="100" y="81"/>
                </a:cubicBezTo>
                <a:cubicBezTo>
                  <a:pt x="100" y="81"/>
                  <a:pt x="100" y="81"/>
                  <a:pt x="100" y="81"/>
                </a:cubicBezTo>
                <a:cubicBezTo>
                  <a:pt x="100" y="81"/>
                  <a:pt x="100" y="81"/>
                  <a:pt x="100" y="81"/>
                </a:cubicBezTo>
                <a:cubicBezTo>
                  <a:pt x="100" y="81"/>
                  <a:pt x="100" y="81"/>
                  <a:pt x="99" y="81"/>
                </a:cubicBezTo>
                <a:cubicBezTo>
                  <a:pt x="100" y="80"/>
                  <a:pt x="100" y="80"/>
                  <a:pt x="100" y="80"/>
                </a:cubicBezTo>
                <a:close/>
                <a:moveTo>
                  <a:pt x="99" y="54"/>
                </a:moveTo>
                <a:cubicBezTo>
                  <a:pt x="99" y="54"/>
                  <a:pt x="99" y="54"/>
                  <a:pt x="99" y="54"/>
                </a:cubicBezTo>
                <a:cubicBezTo>
                  <a:pt x="99" y="54"/>
                  <a:pt x="99" y="54"/>
                  <a:pt x="99" y="54"/>
                </a:cubicBezTo>
                <a:cubicBezTo>
                  <a:pt x="99" y="54"/>
                  <a:pt x="99" y="54"/>
                  <a:pt x="99" y="54"/>
                </a:cubicBezTo>
                <a:close/>
                <a:moveTo>
                  <a:pt x="99" y="105"/>
                </a:moveTo>
                <a:cubicBezTo>
                  <a:pt x="100" y="105"/>
                  <a:pt x="100" y="105"/>
                  <a:pt x="100" y="105"/>
                </a:cubicBezTo>
                <a:cubicBezTo>
                  <a:pt x="100" y="105"/>
                  <a:pt x="100" y="105"/>
                  <a:pt x="100" y="105"/>
                </a:cubicBezTo>
                <a:cubicBezTo>
                  <a:pt x="100" y="105"/>
                  <a:pt x="101" y="105"/>
                  <a:pt x="101" y="105"/>
                </a:cubicBezTo>
                <a:cubicBezTo>
                  <a:pt x="101" y="105"/>
                  <a:pt x="102" y="105"/>
                  <a:pt x="102" y="105"/>
                </a:cubicBezTo>
                <a:cubicBezTo>
                  <a:pt x="101" y="106"/>
                  <a:pt x="101" y="106"/>
                  <a:pt x="101" y="106"/>
                </a:cubicBezTo>
                <a:cubicBezTo>
                  <a:pt x="101" y="105"/>
                  <a:pt x="100" y="106"/>
                  <a:pt x="100" y="106"/>
                </a:cubicBezTo>
                <a:cubicBezTo>
                  <a:pt x="100" y="106"/>
                  <a:pt x="100" y="106"/>
                  <a:pt x="100" y="106"/>
                </a:cubicBezTo>
                <a:cubicBezTo>
                  <a:pt x="100" y="106"/>
                  <a:pt x="100" y="106"/>
                  <a:pt x="100" y="107"/>
                </a:cubicBezTo>
                <a:cubicBezTo>
                  <a:pt x="100" y="107"/>
                  <a:pt x="100" y="107"/>
                  <a:pt x="100" y="107"/>
                </a:cubicBezTo>
                <a:cubicBezTo>
                  <a:pt x="100" y="106"/>
                  <a:pt x="100" y="106"/>
                  <a:pt x="100" y="106"/>
                </a:cubicBezTo>
                <a:cubicBezTo>
                  <a:pt x="100" y="106"/>
                  <a:pt x="99" y="106"/>
                  <a:pt x="98" y="106"/>
                </a:cubicBezTo>
                <a:cubicBezTo>
                  <a:pt x="98" y="106"/>
                  <a:pt x="98" y="106"/>
                  <a:pt x="98" y="106"/>
                </a:cubicBezTo>
                <a:cubicBezTo>
                  <a:pt x="98" y="106"/>
                  <a:pt x="99" y="106"/>
                  <a:pt x="99" y="106"/>
                </a:cubicBezTo>
                <a:cubicBezTo>
                  <a:pt x="99" y="106"/>
                  <a:pt x="99" y="106"/>
                  <a:pt x="99" y="106"/>
                </a:cubicBezTo>
                <a:cubicBezTo>
                  <a:pt x="99" y="106"/>
                  <a:pt x="99" y="106"/>
                  <a:pt x="99" y="105"/>
                </a:cubicBezTo>
                <a:close/>
                <a:moveTo>
                  <a:pt x="99" y="54"/>
                </a:moveTo>
                <a:cubicBezTo>
                  <a:pt x="99" y="54"/>
                  <a:pt x="99" y="54"/>
                  <a:pt x="99" y="54"/>
                </a:cubicBezTo>
                <a:cubicBezTo>
                  <a:pt x="99" y="55"/>
                  <a:pt x="99" y="55"/>
                  <a:pt x="98" y="55"/>
                </a:cubicBezTo>
                <a:cubicBezTo>
                  <a:pt x="99" y="54"/>
                  <a:pt x="99" y="54"/>
                  <a:pt x="99" y="54"/>
                </a:cubicBezTo>
                <a:close/>
                <a:moveTo>
                  <a:pt x="97" y="55"/>
                </a:moveTo>
                <a:cubicBezTo>
                  <a:pt x="97" y="55"/>
                  <a:pt x="97" y="55"/>
                  <a:pt x="97" y="55"/>
                </a:cubicBezTo>
                <a:cubicBezTo>
                  <a:pt x="97" y="55"/>
                  <a:pt x="97" y="55"/>
                  <a:pt x="97" y="55"/>
                </a:cubicBezTo>
                <a:cubicBezTo>
                  <a:pt x="98" y="55"/>
                  <a:pt x="98" y="55"/>
                  <a:pt x="98" y="55"/>
                </a:cubicBezTo>
                <a:cubicBezTo>
                  <a:pt x="98" y="55"/>
                  <a:pt x="98" y="55"/>
                  <a:pt x="98" y="55"/>
                </a:cubicBezTo>
                <a:cubicBezTo>
                  <a:pt x="98" y="55"/>
                  <a:pt x="99" y="55"/>
                  <a:pt x="99" y="55"/>
                </a:cubicBezTo>
                <a:cubicBezTo>
                  <a:pt x="99" y="55"/>
                  <a:pt x="99" y="55"/>
                  <a:pt x="99" y="56"/>
                </a:cubicBezTo>
                <a:cubicBezTo>
                  <a:pt x="99" y="56"/>
                  <a:pt x="98" y="55"/>
                  <a:pt x="98" y="56"/>
                </a:cubicBezTo>
                <a:cubicBezTo>
                  <a:pt x="98" y="56"/>
                  <a:pt x="98" y="56"/>
                  <a:pt x="98" y="55"/>
                </a:cubicBezTo>
                <a:cubicBezTo>
                  <a:pt x="98" y="55"/>
                  <a:pt x="98" y="56"/>
                  <a:pt x="98" y="56"/>
                </a:cubicBezTo>
                <a:cubicBezTo>
                  <a:pt x="97" y="56"/>
                  <a:pt x="97" y="56"/>
                  <a:pt x="96" y="56"/>
                </a:cubicBezTo>
                <a:cubicBezTo>
                  <a:pt x="96" y="56"/>
                  <a:pt x="97" y="56"/>
                  <a:pt x="96" y="55"/>
                </a:cubicBezTo>
                <a:cubicBezTo>
                  <a:pt x="96" y="55"/>
                  <a:pt x="96" y="55"/>
                  <a:pt x="96" y="55"/>
                </a:cubicBezTo>
                <a:cubicBezTo>
                  <a:pt x="96" y="55"/>
                  <a:pt x="97" y="55"/>
                  <a:pt x="97" y="55"/>
                </a:cubicBezTo>
                <a:close/>
                <a:moveTo>
                  <a:pt x="97" y="58"/>
                </a:moveTo>
                <a:cubicBezTo>
                  <a:pt x="97" y="57"/>
                  <a:pt x="97" y="58"/>
                  <a:pt x="96" y="57"/>
                </a:cubicBezTo>
                <a:cubicBezTo>
                  <a:pt x="97" y="57"/>
                  <a:pt x="97" y="57"/>
                  <a:pt x="97" y="57"/>
                </a:cubicBezTo>
                <a:cubicBezTo>
                  <a:pt x="97" y="58"/>
                  <a:pt x="97" y="57"/>
                  <a:pt x="98" y="57"/>
                </a:cubicBezTo>
                <a:cubicBezTo>
                  <a:pt x="98" y="57"/>
                  <a:pt x="98" y="57"/>
                  <a:pt x="97" y="58"/>
                </a:cubicBezTo>
                <a:close/>
                <a:moveTo>
                  <a:pt x="98" y="81"/>
                </a:moveTo>
                <a:cubicBezTo>
                  <a:pt x="97" y="80"/>
                  <a:pt x="97" y="80"/>
                  <a:pt x="97" y="80"/>
                </a:cubicBezTo>
                <a:cubicBezTo>
                  <a:pt x="97" y="80"/>
                  <a:pt x="97" y="80"/>
                  <a:pt x="97" y="80"/>
                </a:cubicBezTo>
                <a:cubicBezTo>
                  <a:pt x="98" y="80"/>
                  <a:pt x="98" y="80"/>
                  <a:pt x="98" y="81"/>
                </a:cubicBezTo>
                <a:close/>
                <a:moveTo>
                  <a:pt x="97" y="62"/>
                </a:moveTo>
                <a:cubicBezTo>
                  <a:pt x="96" y="62"/>
                  <a:pt x="96" y="62"/>
                  <a:pt x="95" y="62"/>
                </a:cubicBezTo>
                <a:cubicBezTo>
                  <a:pt x="95" y="62"/>
                  <a:pt x="96" y="61"/>
                  <a:pt x="97" y="62"/>
                </a:cubicBezTo>
                <a:close/>
                <a:moveTo>
                  <a:pt x="95" y="58"/>
                </a:moveTo>
                <a:cubicBezTo>
                  <a:pt x="96" y="58"/>
                  <a:pt x="96" y="57"/>
                  <a:pt x="96" y="57"/>
                </a:cubicBezTo>
                <a:cubicBezTo>
                  <a:pt x="96" y="58"/>
                  <a:pt x="96" y="58"/>
                  <a:pt x="95" y="58"/>
                </a:cubicBezTo>
                <a:close/>
                <a:moveTo>
                  <a:pt x="95" y="56"/>
                </a:moveTo>
                <a:cubicBezTo>
                  <a:pt x="95" y="56"/>
                  <a:pt x="96" y="55"/>
                  <a:pt x="96" y="55"/>
                </a:cubicBezTo>
                <a:cubicBezTo>
                  <a:pt x="96" y="56"/>
                  <a:pt x="96" y="57"/>
                  <a:pt x="96" y="57"/>
                </a:cubicBezTo>
                <a:cubicBezTo>
                  <a:pt x="95" y="57"/>
                  <a:pt x="95" y="56"/>
                  <a:pt x="95" y="56"/>
                </a:cubicBezTo>
                <a:cubicBezTo>
                  <a:pt x="95" y="56"/>
                  <a:pt x="95" y="56"/>
                  <a:pt x="95" y="57"/>
                </a:cubicBezTo>
                <a:cubicBezTo>
                  <a:pt x="95" y="57"/>
                  <a:pt x="95" y="56"/>
                  <a:pt x="95" y="56"/>
                </a:cubicBezTo>
                <a:cubicBezTo>
                  <a:pt x="95" y="56"/>
                  <a:pt x="95" y="56"/>
                  <a:pt x="95" y="56"/>
                </a:cubicBezTo>
                <a:close/>
                <a:moveTo>
                  <a:pt x="95" y="82"/>
                </a:moveTo>
                <a:cubicBezTo>
                  <a:pt x="95" y="82"/>
                  <a:pt x="95" y="82"/>
                  <a:pt x="95" y="82"/>
                </a:cubicBezTo>
                <a:cubicBezTo>
                  <a:pt x="95" y="82"/>
                  <a:pt x="95" y="82"/>
                  <a:pt x="95" y="82"/>
                </a:cubicBezTo>
                <a:cubicBezTo>
                  <a:pt x="95" y="81"/>
                  <a:pt x="95" y="81"/>
                  <a:pt x="95" y="81"/>
                </a:cubicBezTo>
                <a:cubicBezTo>
                  <a:pt x="95" y="81"/>
                  <a:pt x="95" y="81"/>
                  <a:pt x="95" y="82"/>
                </a:cubicBezTo>
                <a:cubicBezTo>
                  <a:pt x="95" y="81"/>
                  <a:pt x="95" y="81"/>
                  <a:pt x="95" y="81"/>
                </a:cubicBezTo>
                <a:cubicBezTo>
                  <a:pt x="96" y="81"/>
                  <a:pt x="96" y="81"/>
                  <a:pt x="96" y="81"/>
                </a:cubicBezTo>
                <a:cubicBezTo>
                  <a:pt x="96" y="81"/>
                  <a:pt x="96" y="81"/>
                  <a:pt x="96" y="81"/>
                </a:cubicBezTo>
                <a:cubicBezTo>
                  <a:pt x="96" y="81"/>
                  <a:pt x="96" y="81"/>
                  <a:pt x="96" y="81"/>
                </a:cubicBezTo>
                <a:cubicBezTo>
                  <a:pt x="96" y="81"/>
                  <a:pt x="97" y="81"/>
                  <a:pt x="97" y="81"/>
                </a:cubicBezTo>
                <a:cubicBezTo>
                  <a:pt x="97" y="81"/>
                  <a:pt x="97" y="81"/>
                  <a:pt x="97" y="81"/>
                </a:cubicBezTo>
                <a:cubicBezTo>
                  <a:pt x="97" y="81"/>
                  <a:pt x="97" y="81"/>
                  <a:pt x="97" y="81"/>
                </a:cubicBezTo>
                <a:cubicBezTo>
                  <a:pt x="97" y="81"/>
                  <a:pt x="97" y="81"/>
                  <a:pt x="97" y="81"/>
                </a:cubicBezTo>
                <a:cubicBezTo>
                  <a:pt x="97" y="81"/>
                  <a:pt x="97" y="81"/>
                  <a:pt x="98" y="81"/>
                </a:cubicBezTo>
                <a:cubicBezTo>
                  <a:pt x="98" y="81"/>
                  <a:pt x="98" y="81"/>
                  <a:pt x="98" y="81"/>
                </a:cubicBezTo>
                <a:cubicBezTo>
                  <a:pt x="98" y="81"/>
                  <a:pt x="98" y="81"/>
                  <a:pt x="98" y="81"/>
                </a:cubicBezTo>
                <a:cubicBezTo>
                  <a:pt x="98" y="81"/>
                  <a:pt x="98" y="81"/>
                  <a:pt x="99" y="81"/>
                </a:cubicBezTo>
                <a:cubicBezTo>
                  <a:pt x="99" y="81"/>
                  <a:pt x="99" y="81"/>
                  <a:pt x="99" y="81"/>
                </a:cubicBezTo>
                <a:cubicBezTo>
                  <a:pt x="99" y="81"/>
                  <a:pt x="99" y="80"/>
                  <a:pt x="99" y="81"/>
                </a:cubicBezTo>
                <a:cubicBezTo>
                  <a:pt x="99" y="81"/>
                  <a:pt x="99" y="81"/>
                  <a:pt x="99" y="81"/>
                </a:cubicBezTo>
                <a:cubicBezTo>
                  <a:pt x="99" y="81"/>
                  <a:pt x="98" y="81"/>
                  <a:pt x="98" y="81"/>
                </a:cubicBezTo>
                <a:cubicBezTo>
                  <a:pt x="99" y="81"/>
                  <a:pt x="99" y="81"/>
                  <a:pt x="99" y="81"/>
                </a:cubicBezTo>
                <a:cubicBezTo>
                  <a:pt x="98" y="81"/>
                  <a:pt x="98" y="81"/>
                  <a:pt x="98" y="81"/>
                </a:cubicBezTo>
                <a:cubicBezTo>
                  <a:pt x="98" y="81"/>
                  <a:pt x="98" y="81"/>
                  <a:pt x="98" y="81"/>
                </a:cubicBezTo>
                <a:cubicBezTo>
                  <a:pt x="98" y="81"/>
                  <a:pt x="98" y="81"/>
                  <a:pt x="98" y="81"/>
                </a:cubicBezTo>
                <a:cubicBezTo>
                  <a:pt x="97" y="81"/>
                  <a:pt x="96" y="82"/>
                  <a:pt x="96" y="82"/>
                </a:cubicBezTo>
                <a:cubicBezTo>
                  <a:pt x="96" y="82"/>
                  <a:pt x="96" y="82"/>
                  <a:pt x="96" y="82"/>
                </a:cubicBezTo>
                <a:cubicBezTo>
                  <a:pt x="95" y="82"/>
                  <a:pt x="95" y="82"/>
                  <a:pt x="95" y="82"/>
                </a:cubicBezTo>
                <a:cubicBezTo>
                  <a:pt x="95" y="82"/>
                  <a:pt x="95" y="83"/>
                  <a:pt x="95" y="83"/>
                </a:cubicBezTo>
                <a:cubicBezTo>
                  <a:pt x="95" y="83"/>
                  <a:pt x="95" y="83"/>
                  <a:pt x="95" y="83"/>
                </a:cubicBezTo>
                <a:cubicBezTo>
                  <a:pt x="95" y="83"/>
                  <a:pt x="95" y="83"/>
                  <a:pt x="95" y="83"/>
                </a:cubicBezTo>
                <a:cubicBezTo>
                  <a:pt x="96" y="83"/>
                  <a:pt x="96" y="83"/>
                  <a:pt x="96" y="83"/>
                </a:cubicBezTo>
                <a:cubicBezTo>
                  <a:pt x="96" y="83"/>
                  <a:pt x="96" y="82"/>
                  <a:pt x="96" y="82"/>
                </a:cubicBezTo>
                <a:cubicBezTo>
                  <a:pt x="96" y="82"/>
                  <a:pt x="96" y="82"/>
                  <a:pt x="96" y="82"/>
                </a:cubicBezTo>
                <a:cubicBezTo>
                  <a:pt x="96" y="82"/>
                  <a:pt x="96" y="82"/>
                  <a:pt x="96" y="82"/>
                </a:cubicBezTo>
                <a:cubicBezTo>
                  <a:pt x="96" y="82"/>
                  <a:pt x="96" y="82"/>
                  <a:pt x="96" y="82"/>
                </a:cubicBezTo>
                <a:cubicBezTo>
                  <a:pt x="96" y="82"/>
                  <a:pt x="96" y="82"/>
                  <a:pt x="97" y="82"/>
                </a:cubicBezTo>
                <a:cubicBezTo>
                  <a:pt x="97" y="82"/>
                  <a:pt x="97" y="82"/>
                  <a:pt x="97" y="82"/>
                </a:cubicBezTo>
                <a:cubicBezTo>
                  <a:pt x="97" y="82"/>
                  <a:pt x="97" y="82"/>
                  <a:pt x="96" y="82"/>
                </a:cubicBezTo>
                <a:cubicBezTo>
                  <a:pt x="96" y="82"/>
                  <a:pt x="97" y="82"/>
                  <a:pt x="97" y="83"/>
                </a:cubicBezTo>
                <a:cubicBezTo>
                  <a:pt x="97" y="83"/>
                  <a:pt x="97" y="83"/>
                  <a:pt x="97" y="83"/>
                </a:cubicBezTo>
                <a:cubicBezTo>
                  <a:pt x="96" y="83"/>
                  <a:pt x="96" y="84"/>
                  <a:pt x="95" y="83"/>
                </a:cubicBezTo>
                <a:cubicBezTo>
                  <a:pt x="95" y="83"/>
                  <a:pt x="95" y="82"/>
                  <a:pt x="94" y="82"/>
                </a:cubicBezTo>
                <a:cubicBezTo>
                  <a:pt x="94" y="82"/>
                  <a:pt x="94" y="82"/>
                  <a:pt x="95" y="82"/>
                </a:cubicBezTo>
                <a:close/>
                <a:moveTo>
                  <a:pt x="94" y="67"/>
                </a:moveTo>
                <a:cubicBezTo>
                  <a:pt x="94" y="66"/>
                  <a:pt x="94" y="66"/>
                  <a:pt x="94" y="66"/>
                </a:cubicBezTo>
                <a:cubicBezTo>
                  <a:pt x="94" y="66"/>
                  <a:pt x="94" y="66"/>
                  <a:pt x="94" y="66"/>
                </a:cubicBezTo>
                <a:cubicBezTo>
                  <a:pt x="94" y="66"/>
                  <a:pt x="94" y="66"/>
                  <a:pt x="94" y="66"/>
                </a:cubicBezTo>
                <a:cubicBezTo>
                  <a:pt x="94" y="66"/>
                  <a:pt x="94" y="66"/>
                  <a:pt x="94" y="67"/>
                </a:cubicBezTo>
                <a:close/>
                <a:moveTo>
                  <a:pt x="94" y="58"/>
                </a:moveTo>
                <a:cubicBezTo>
                  <a:pt x="94" y="58"/>
                  <a:pt x="94" y="57"/>
                  <a:pt x="94" y="57"/>
                </a:cubicBezTo>
                <a:cubicBezTo>
                  <a:pt x="94" y="58"/>
                  <a:pt x="94" y="58"/>
                  <a:pt x="94" y="58"/>
                </a:cubicBezTo>
                <a:cubicBezTo>
                  <a:pt x="94" y="58"/>
                  <a:pt x="94" y="58"/>
                  <a:pt x="94" y="58"/>
                </a:cubicBezTo>
                <a:close/>
                <a:moveTo>
                  <a:pt x="98" y="106"/>
                </a:moveTo>
                <a:cubicBezTo>
                  <a:pt x="98" y="106"/>
                  <a:pt x="98" y="106"/>
                  <a:pt x="98" y="106"/>
                </a:cubicBezTo>
                <a:cubicBezTo>
                  <a:pt x="98" y="106"/>
                  <a:pt x="98" y="106"/>
                  <a:pt x="98" y="106"/>
                </a:cubicBezTo>
                <a:cubicBezTo>
                  <a:pt x="98" y="107"/>
                  <a:pt x="97" y="107"/>
                  <a:pt x="97" y="106"/>
                </a:cubicBezTo>
                <a:cubicBezTo>
                  <a:pt x="97" y="106"/>
                  <a:pt x="96" y="107"/>
                  <a:pt x="96" y="108"/>
                </a:cubicBezTo>
                <a:cubicBezTo>
                  <a:pt x="96" y="108"/>
                  <a:pt x="96" y="108"/>
                  <a:pt x="95" y="108"/>
                </a:cubicBezTo>
                <a:cubicBezTo>
                  <a:pt x="95" y="107"/>
                  <a:pt x="95" y="107"/>
                  <a:pt x="95" y="107"/>
                </a:cubicBezTo>
                <a:cubicBezTo>
                  <a:pt x="95" y="107"/>
                  <a:pt x="95" y="107"/>
                  <a:pt x="95" y="107"/>
                </a:cubicBezTo>
                <a:cubicBezTo>
                  <a:pt x="95" y="107"/>
                  <a:pt x="95" y="107"/>
                  <a:pt x="95" y="107"/>
                </a:cubicBezTo>
                <a:cubicBezTo>
                  <a:pt x="95" y="107"/>
                  <a:pt x="95" y="107"/>
                  <a:pt x="95" y="107"/>
                </a:cubicBezTo>
                <a:cubicBezTo>
                  <a:pt x="95" y="107"/>
                  <a:pt x="94" y="108"/>
                  <a:pt x="94" y="108"/>
                </a:cubicBezTo>
                <a:cubicBezTo>
                  <a:pt x="94" y="108"/>
                  <a:pt x="94" y="108"/>
                  <a:pt x="94" y="107"/>
                </a:cubicBezTo>
                <a:cubicBezTo>
                  <a:pt x="94" y="107"/>
                  <a:pt x="94" y="107"/>
                  <a:pt x="94" y="108"/>
                </a:cubicBezTo>
                <a:cubicBezTo>
                  <a:pt x="94" y="108"/>
                  <a:pt x="94" y="108"/>
                  <a:pt x="94" y="108"/>
                </a:cubicBezTo>
                <a:cubicBezTo>
                  <a:pt x="93" y="107"/>
                  <a:pt x="94" y="107"/>
                  <a:pt x="94" y="107"/>
                </a:cubicBezTo>
                <a:cubicBezTo>
                  <a:pt x="94" y="107"/>
                  <a:pt x="94" y="107"/>
                  <a:pt x="94" y="107"/>
                </a:cubicBezTo>
                <a:cubicBezTo>
                  <a:pt x="94" y="107"/>
                  <a:pt x="93" y="107"/>
                  <a:pt x="93" y="107"/>
                </a:cubicBezTo>
                <a:cubicBezTo>
                  <a:pt x="95" y="106"/>
                  <a:pt x="97" y="106"/>
                  <a:pt x="98" y="106"/>
                </a:cubicBezTo>
                <a:close/>
                <a:moveTo>
                  <a:pt x="94" y="121"/>
                </a:moveTo>
                <a:cubicBezTo>
                  <a:pt x="93" y="121"/>
                  <a:pt x="93" y="121"/>
                  <a:pt x="93" y="121"/>
                </a:cubicBezTo>
                <a:cubicBezTo>
                  <a:pt x="93" y="121"/>
                  <a:pt x="93" y="121"/>
                  <a:pt x="93" y="121"/>
                </a:cubicBezTo>
                <a:cubicBezTo>
                  <a:pt x="93" y="121"/>
                  <a:pt x="93" y="121"/>
                  <a:pt x="94" y="121"/>
                </a:cubicBezTo>
                <a:close/>
                <a:moveTo>
                  <a:pt x="93" y="120"/>
                </a:moveTo>
                <a:cubicBezTo>
                  <a:pt x="93" y="120"/>
                  <a:pt x="93" y="120"/>
                  <a:pt x="93" y="120"/>
                </a:cubicBezTo>
                <a:cubicBezTo>
                  <a:pt x="93" y="120"/>
                  <a:pt x="93" y="120"/>
                  <a:pt x="93" y="120"/>
                </a:cubicBezTo>
                <a:cubicBezTo>
                  <a:pt x="93" y="120"/>
                  <a:pt x="93" y="120"/>
                  <a:pt x="93" y="120"/>
                </a:cubicBezTo>
                <a:close/>
                <a:moveTo>
                  <a:pt x="92" y="107"/>
                </a:moveTo>
                <a:cubicBezTo>
                  <a:pt x="92" y="107"/>
                  <a:pt x="92" y="107"/>
                  <a:pt x="92" y="107"/>
                </a:cubicBezTo>
                <a:cubicBezTo>
                  <a:pt x="92" y="108"/>
                  <a:pt x="92" y="107"/>
                  <a:pt x="92" y="107"/>
                </a:cubicBezTo>
                <a:cubicBezTo>
                  <a:pt x="92" y="107"/>
                  <a:pt x="92" y="107"/>
                  <a:pt x="92" y="107"/>
                </a:cubicBezTo>
                <a:cubicBezTo>
                  <a:pt x="93" y="107"/>
                  <a:pt x="93" y="107"/>
                  <a:pt x="93" y="107"/>
                </a:cubicBezTo>
                <a:cubicBezTo>
                  <a:pt x="93" y="107"/>
                  <a:pt x="93" y="107"/>
                  <a:pt x="93" y="107"/>
                </a:cubicBezTo>
                <a:cubicBezTo>
                  <a:pt x="93" y="108"/>
                  <a:pt x="92" y="108"/>
                  <a:pt x="91" y="108"/>
                </a:cubicBezTo>
                <a:cubicBezTo>
                  <a:pt x="91" y="107"/>
                  <a:pt x="92" y="107"/>
                  <a:pt x="92" y="107"/>
                </a:cubicBezTo>
                <a:close/>
                <a:moveTo>
                  <a:pt x="92" y="109"/>
                </a:moveTo>
                <a:cubicBezTo>
                  <a:pt x="91" y="108"/>
                  <a:pt x="91" y="108"/>
                  <a:pt x="91" y="108"/>
                </a:cubicBezTo>
                <a:cubicBezTo>
                  <a:pt x="91" y="108"/>
                  <a:pt x="92" y="108"/>
                  <a:pt x="92" y="108"/>
                </a:cubicBezTo>
                <a:cubicBezTo>
                  <a:pt x="92" y="108"/>
                  <a:pt x="92" y="109"/>
                  <a:pt x="92" y="109"/>
                </a:cubicBezTo>
                <a:close/>
                <a:moveTo>
                  <a:pt x="91" y="84"/>
                </a:moveTo>
                <a:cubicBezTo>
                  <a:pt x="91" y="84"/>
                  <a:pt x="91" y="84"/>
                  <a:pt x="91" y="84"/>
                </a:cubicBezTo>
                <a:cubicBezTo>
                  <a:pt x="91" y="84"/>
                  <a:pt x="91" y="84"/>
                  <a:pt x="91" y="84"/>
                </a:cubicBezTo>
                <a:close/>
                <a:moveTo>
                  <a:pt x="91" y="85"/>
                </a:moveTo>
                <a:cubicBezTo>
                  <a:pt x="91" y="85"/>
                  <a:pt x="91" y="85"/>
                  <a:pt x="91" y="85"/>
                </a:cubicBezTo>
                <a:cubicBezTo>
                  <a:pt x="90" y="85"/>
                  <a:pt x="90" y="85"/>
                  <a:pt x="90" y="85"/>
                </a:cubicBezTo>
                <a:cubicBezTo>
                  <a:pt x="90" y="85"/>
                  <a:pt x="91" y="85"/>
                  <a:pt x="91" y="85"/>
                </a:cubicBezTo>
                <a:close/>
                <a:moveTo>
                  <a:pt x="90" y="86"/>
                </a:moveTo>
                <a:cubicBezTo>
                  <a:pt x="90" y="86"/>
                  <a:pt x="90" y="86"/>
                  <a:pt x="90" y="86"/>
                </a:cubicBezTo>
                <a:cubicBezTo>
                  <a:pt x="89" y="86"/>
                  <a:pt x="89" y="86"/>
                  <a:pt x="89" y="86"/>
                </a:cubicBezTo>
                <a:cubicBezTo>
                  <a:pt x="90" y="86"/>
                  <a:pt x="90" y="86"/>
                  <a:pt x="90" y="86"/>
                </a:cubicBezTo>
                <a:close/>
                <a:moveTo>
                  <a:pt x="88" y="108"/>
                </a:moveTo>
                <a:cubicBezTo>
                  <a:pt x="89" y="108"/>
                  <a:pt x="89" y="108"/>
                  <a:pt x="90" y="108"/>
                </a:cubicBezTo>
                <a:cubicBezTo>
                  <a:pt x="90" y="108"/>
                  <a:pt x="90" y="108"/>
                  <a:pt x="90" y="108"/>
                </a:cubicBezTo>
                <a:cubicBezTo>
                  <a:pt x="90" y="108"/>
                  <a:pt x="90" y="108"/>
                  <a:pt x="89" y="108"/>
                </a:cubicBezTo>
                <a:cubicBezTo>
                  <a:pt x="89" y="108"/>
                  <a:pt x="90" y="108"/>
                  <a:pt x="90" y="108"/>
                </a:cubicBezTo>
                <a:cubicBezTo>
                  <a:pt x="89" y="108"/>
                  <a:pt x="89" y="108"/>
                  <a:pt x="89" y="108"/>
                </a:cubicBezTo>
                <a:cubicBezTo>
                  <a:pt x="89" y="108"/>
                  <a:pt x="89" y="108"/>
                  <a:pt x="89" y="108"/>
                </a:cubicBezTo>
                <a:cubicBezTo>
                  <a:pt x="89" y="108"/>
                  <a:pt x="89" y="108"/>
                  <a:pt x="88" y="108"/>
                </a:cubicBezTo>
                <a:cubicBezTo>
                  <a:pt x="88" y="108"/>
                  <a:pt x="88" y="108"/>
                  <a:pt x="88" y="108"/>
                </a:cubicBezTo>
                <a:cubicBezTo>
                  <a:pt x="88" y="108"/>
                  <a:pt x="88" y="108"/>
                  <a:pt x="88" y="108"/>
                </a:cubicBezTo>
                <a:close/>
                <a:moveTo>
                  <a:pt x="87" y="85"/>
                </a:moveTo>
                <a:cubicBezTo>
                  <a:pt x="87" y="86"/>
                  <a:pt x="87" y="86"/>
                  <a:pt x="86" y="86"/>
                </a:cubicBezTo>
                <a:cubicBezTo>
                  <a:pt x="86" y="86"/>
                  <a:pt x="87" y="86"/>
                  <a:pt x="87" y="85"/>
                </a:cubicBezTo>
                <a:close/>
                <a:moveTo>
                  <a:pt x="87" y="109"/>
                </a:moveTo>
                <a:cubicBezTo>
                  <a:pt x="87" y="109"/>
                  <a:pt x="86" y="109"/>
                  <a:pt x="86" y="109"/>
                </a:cubicBezTo>
                <a:cubicBezTo>
                  <a:pt x="87" y="108"/>
                  <a:pt x="87" y="108"/>
                  <a:pt x="88" y="108"/>
                </a:cubicBezTo>
                <a:cubicBezTo>
                  <a:pt x="88" y="108"/>
                  <a:pt x="88" y="108"/>
                  <a:pt x="88" y="108"/>
                </a:cubicBezTo>
                <a:cubicBezTo>
                  <a:pt x="88" y="108"/>
                  <a:pt x="88" y="109"/>
                  <a:pt x="88" y="109"/>
                </a:cubicBezTo>
                <a:cubicBezTo>
                  <a:pt x="88" y="109"/>
                  <a:pt x="88" y="109"/>
                  <a:pt x="88" y="109"/>
                </a:cubicBezTo>
                <a:cubicBezTo>
                  <a:pt x="88" y="109"/>
                  <a:pt x="87" y="108"/>
                  <a:pt x="87" y="109"/>
                </a:cubicBezTo>
                <a:cubicBezTo>
                  <a:pt x="87" y="109"/>
                  <a:pt x="87" y="109"/>
                  <a:pt x="87" y="109"/>
                </a:cubicBezTo>
                <a:cubicBezTo>
                  <a:pt x="87" y="109"/>
                  <a:pt x="87" y="109"/>
                  <a:pt x="87" y="109"/>
                </a:cubicBezTo>
                <a:cubicBezTo>
                  <a:pt x="87" y="109"/>
                  <a:pt x="87" y="109"/>
                  <a:pt x="87" y="109"/>
                </a:cubicBezTo>
                <a:cubicBezTo>
                  <a:pt x="87" y="110"/>
                  <a:pt x="87" y="110"/>
                  <a:pt x="86" y="110"/>
                </a:cubicBezTo>
                <a:cubicBezTo>
                  <a:pt x="86" y="110"/>
                  <a:pt x="86" y="109"/>
                  <a:pt x="86" y="109"/>
                </a:cubicBezTo>
                <a:cubicBezTo>
                  <a:pt x="86" y="109"/>
                  <a:pt x="86" y="109"/>
                  <a:pt x="87" y="109"/>
                </a:cubicBezTo>
                <a:close/>
                <a:moveTo>
                  <a:pt x="86" y="86"/>
                </a:moveTo>
                <a:cubicBezTo>
                  <a:pt x="86" y="86"/>
                  <a:pt x="86" y="86"/>
                  <a:pt x="86" y="86"/>
                </a:cubicBezTo>
                <a:cubicBezTo>
                  <a:pt x="86" y="86"/>
                  <a:pt x="86" y="86"/>
                  <a:pt x="86" y="86"/>
                </a:cubicBezTo>
                <a:cubicBezTo>
                  <a:pt x="86" y="86"/>
                  <a:pt x="86" y="86"/>
                  <a:pt x="86" y="86"/>
                </a:cubicBezTo>
                <a:close/>
                <a:moveTo>
                  <a:pt x="85" y="109"/>
                </a:moveTo>
                <a:cubicBezTo>
                  <a:pt x="85" y="109"/>
                  <a:pt x="86" y="109"/>
                  <a:pt x="86" y="109"/>
                </a:cubicBezTo>
                <a:cubicBezTo>
                  <a:pt x="86" y="109"/>
                  <a:pt x="85" y="109"/>
                  <a:pt x="85" y="109"/>
                </a:cubicBezTo>
                <a:cubicBezTo>
                  <a:pt x="85" y="109"/>
                  <a:pt x="85" y="109"/>
                  <a:pt x="85" y="109"/>
                </a:cubicBezTo>
                <a:close/>
                <a:moveTo>
                  <a:pt x="84" y="92"/>
                </a:moveTo>
                <a:cubicBezTo>
                  <a:pt x="84" y="93"/>
                  <a:pt x="84" y="93"/>
                  <a:pt x="84" y="93"/>
                </a:cubicBezTo>
                <a:cubicBezTo>
                  <a:pt x="84" y="93"/>
                  <a:pt x="84" y="93"/>
                  <a:pt x="84" y="93"/>
                </a:cubicBezTo>
                <a:cubicBezTo>
                  <a:pt x="84" y="93"/>
                  <a:pt x="84" y="93"/>
                  <a:pt x="84" y="93"/>
                </a:cubicBezTo>
                <a:cubicBezTo>
                  <a:pt x="84" y="93"/>
                  <a:pt x="84" y="93"/>
                  <a:pt x="84" y="93"/>
                </a:cubicBezTo>
                <a:cubicBezTo>
                  <a:pt x="84" y="92"/>
                  <a:pt x="84" y="92"/>
                  <a:pt x="84" y="92"/>
                </a:cubicBezTo>
                <a:close/>
                <a:moveTo>
                  <a:pt x="81" y="88"/>
                </a:moveTo>
                <a:cubicBezTo>
                  <a:pt x="81" y="88"/>
                  <a:pt x="81" y="88"/>
                  <a:pt x="81" y="89"/>
                </a:cubicBezTo>
                <a:cubicBezTo>
                  <a:pt x="80" y="89"/>
                  <a:pt x="80" y="89"/>
                  <a:pt x="80" y="89"/>
                </a:cubicBezTo>
                <a:cubicBezTo>
                  <a:pt x="80" y="89"/>
                  <a:pt x="80" y="89"/>
                  <a:pt x="80" y="88"/>
                </a:cubicBezTo>
                <a:cubicBezTo>
                  <a:pt x="80" y="88"/>
                  <a:pt x="80" y="88"/>
                  <a:pt x="81" y="88"/>
                </a:cubicBezTo>
                <a:close/>
                <a:moveTo>
                  <a:pt x="80" y="110"/>
                </a:moveTo>
                <a:cubicBezTo>
                  <a:pt x="80" y="110"/>
                  <a:pt x="80" y="110"/>
                  <a:pt x="80" y="110"/>
                </a:cubicBezTo>
                <a:cubicBezTo>
                  <a:pt x="80" y="110"/>
                  <a:pt x="80" y="110"/>
                  <a:pt x="80" y="110"/>
                </a:cubicBezTo>
                <a:cubicBezTo>
                  <a:pt x="80" y="110"/>
                  <a:pt x="80" y="110"/>
                  <a:pt x="80" y="110"/>
                </a:cubicBezTo>
                <a:close/>
                <a:moveTo>
                  <a:pt x="74" y="90"/>
                </a:moveTo>
                <a:cubicBezTo>
                  <a:pt x="74" y="90"/>
                  <a:pt x="74" y="90"/>
                  <a:pt x="74" y="90"/>
                </a:cubicBezTo>
                <a:cubicBezTo>
                  <a:pt x="74" y="90"/>
                  <a:pt x="74" y="90"/>
                  <a:pt x="74" y="90"/>
                </a:cubicBezTo>
                <a:cubicBezTo>
                  <a:pt x="74" y="90"/>
                  <a:pt x="74" y="90"/>
                  <a:pt x="74" y="90"/>
                </a:cubicBezTo>
                <a:close/>
                <a:moveTo>
                  <a:pt x="73" y="91"/>
                </a:moveTo>
                <a:cubicBezTo>
                  <a:pt x="73" y="91"/>
                  <a:pt x="73" y="91"/>
                  <a:pt x="73" y="91"/>
                </a:cubicBezTo>
                <a:cubicBezTo>
                  <a:pt x="73" y="92"/>
                  <a:pt x="73" y="92"/>
                  <a:pt x="73" y="92"/>
                </a:cubicBezTo>
                <a:cubicBezTo>
                  <a:pt x="73" y="92"/>
                  <a:pt x="72" y="92"/>
                  <a:pt x="72" y="92"/>
                </a:cubicBezTo>
                <a:cubicBezTo>
                  <a:pt x="72" y="91"/>
                  <a:pt x="72" y="91"/>
                  <a:pt x="73" y="91"/>
                </a:cubicBezTo>
                <a:close/>
                <a:moveTo>
                  <a:pt x="72" y="91"/>
                </a:moveTo>
                <a:cubicBezTo>
                  <a:pt x="72" y="91"/>
                  <a:pt x="73" y="91"/>
                  <a:pt x="72" y="91"/>
                </a:cubicBezTo>
                <a:cubicBezTo>
                  <a:pt x="72" y="91"/>
                  <a:pt x="72" y="91"/>
                  <a:pt x="72" y="91"/>
                </a:cubicBezTo>
                <a:cubicBezTo>
                  <a:pt x="72" y="91"/>
                  <a:pt x="72" y="91"/>
                  <a:pt x="72" y="91"/>
                </a:cubicBezTo>
                <a:close/>
                <a:moveTo>
                  <a:pt x="72" y="112"/>
                </a:moveTo>
                <a:cubicBezTo>
                  <a:pt x="72" y="112"/>
                  <a:pt x="72" y="112"/>
                  <a:pt x="72" y="112"/>
                </a:cubicBezTo>
                <a:cubicBezTo>
                  <a:pt x="72" y="112"/>
                  <a:pt x="72" y="112"/>
                  <a:pt x="72" y="112"/>
                </a:cubicBezTo>
                <a:cubicBezTo>
                  <a:pt x="72" y="112"/>
                  <a:pt x="72" y="112"/>
                  <a:pt x="72" y="112"/>
                </a:cubicBezTo>
                <a:close/>
                <a:moveTo>
                  <a:pt x="71" y="97"/>
                </a:moveTo>
                <a:cubicBezTo>
                  <a:pt x="71" y="97"/>
                  <a:pt x="71" y="97"/>
                  <a:pt x="71" y="96"/>
                </a:cubicBezTo>
                <a:cubicBezTo>
                  <a:pt x="71" y="97"/>
                  <a:pt x="71" y="97"/>
                  <a:pt x="71" y="97"/>
                </a:cubicBezTo>
                <a:cubicBezTo>
                  <a:pt x="71" y="97"/>
                  <a:pt x="71" y="97"/>
                  <a:pt x="71" y="97"/>
                </a:cubicBezTo>
                <a:close/>
                <a:moveTo>
                  <a:pt x="71" y="112"/>
                </a:moveTo>
                <a:cubicBezTo>
                  <a:pt x="70" y="112"/>
                  <a:pt x="70" y="112"/>
                  <a:pt x="70" y="112"/>
                </a:cubicBezTo>
                <a:cubicBezTo>
                  <a:pt x="70" y="112"/>
                  <a:pt x="70" y="112"/>
                  <a:pt x="70" y="112"/>
                </a:cubicBezTo>
                <a:cubicBezTo>
                  <a:pt x="70" y="112"/>
                  <a:pt x="70" y="112"/>
                  <a:pt x="69" y="113"/>
                </a:cubicBezTo>
                <a:cubicBezTo>
                  <a:pt x="69" y="112"/>
                  <a:pt x="70" y="112"/>
                  <a:pt x="71" y="112"/>
                </a:cubicBezTo>
                <a:close/>
                <a:moveTo>
                  <a:pt x="69" y="92"/>
                </a:moveTo>
                <a:cubicBezTo>
                  <a:pt x="69" y="92"/>
                  <a:pt x="69" y="92"/>
                  <a:pt x="68" y="92"/>
                </a:cubicBezTo>
                <a:cubicBezTo>
                  <a:pt x="68" y="92"/>
                  <a:pt x="68" y="92"/>
                  <a:pt x="68" y="92"/>
                </a:cubicBezTo>
                <a:cubicBezTo>
                  <a:pt x="68" y="92"/>
                  <a:pt x="69" y="92"/>
                  <a:pt x="69" y="92"/>
                </a:cubicBezTo>
                <a:close/>
                <a:moveTo>
                  <a:pt x="68" y="92"/>
                </a:moveTo>
                <a:cubicBezTo>
                  <a:pt x="68" y="93"/>
                  <a:pt x="68" y="93"/>
                  <a:pt x="68" y="93"/>
                </a:cubicBezTo>
                <a:cubicBezTo>
                  <a:pt x="68" y="93"/>
                  <a:pt x="68" y="93"/>
                  <a:pt x="68" y="92"/>
                </a:cubicBezTo>
                <a:cubicBezTo>
                  <a:pt x="68" y="93"/>
                  <a:pt x="68" y="93"/>
                  <a:pt x="68" y="93"/>
                </a:cubicBezTo>
                <a:cubicBezTo>
                  <a:pt x="68" y="93"/>
                  <a:pt x="68" y="93"/>
                  <a:pt x="68" y="93"/>
                </a:cubicBezTo>
                <a:cubicBezTo>
                  <a:pt x="67" y="93"/>
                  <a:pt x="67" y="93"/>
                  <a:pt x="67" y="93"/>
                </a:cubicBezTo>
                <a:cubicBezTo>
                  <a:pt x="67" y="93"/>
                  <a:pt x="66" y="93"/>
                  <a:pt x="66" y="93"/>
                </a:cubicBezTo>
                <a:cubicBezTo>
                  <a:pt x="66" y="93"/>
                  <a:pt x="67" y="92"/>
                  <a:pt x="68" y="92"/>
                </a:cubicBezTo>
                <a:close/>
                <a:moveTo>
                  <a:pt x="65" y="113"/>
                </a:moveTo>
                <a:cubicBezTo>
                  <a:pt x="65" y="113"/>
                  <a:pt x="65" y="112"/>
                  <a:pt x="66" y="113"/>
                </a:cubicBezTo>
                <a:cubicBezTo>
                  <a:pt x="66" y="113"/>
                  <a:pt x="66" y="113"/>
                  <a:pt x="66" y="113"/>
                </a:cubicBezTo>
                <a:cubicBezTo>
                  <a:pt x="66" y="113"/>
                  <a:pt x="66" y="113"/>
                  <a:pt x="66" y="113"/>
                </a:cubicBezTo>
                <a:cubicBezTo>
                  <a:pt x="65" y="113"/>
                  <a:pt x="65" y="113"/>
                  <a:pt x="65" y="113"/>
                </a:cubicBezTo>
                <a:cubicBezTo>
                  <a:pt x="65" y="113"/>
                  <a:pt x="65" y="113"/>
                  <a:pt x="65" y="113"/>
                </a:cubicBezTo>
                <a:close/>
                <a:moveTo>
                  <a:pt x="63" y="97"/>
                </a:moveTo>
                <a:cubicBezTo>
                  <a:pt x="63" y="97"/>
                  <a:pt x="63" y="97"/>
                  <a:pt x="63" y="97"/>
                </a:cubicBezTo>
                <a:cubicBezTo>
                  <a:pt x="63" y="97"/>
                  <a:pt x="63" y="97"/>
                  <a:pt x="63" y="97"/>
                </a:cubicBezTo>
                <a:cubicBezTo>
                  <a:pt x="63" y="97"/>
                  <a:pt x="63" y="97"/>
                  <a:pt x="62" y="97"/>
                </a:cubicBezTo>
                <a:cubicBezTo>
                  <a:pt x="62" y="97"/>
                  <a:pt x="63" y="97"/>
                  <a:pt x="63" y="97"/>
                </a:cubicBezTo>
                <a:close/>
                <a:moveTo>
                  <a:pt x="62" y="98"/>
                </a:moveTo>
                <a:cubicBezTo>
                  <a:pt x="63" y="98"/>
                  <a:pt x="63" y="98"/>
                  <a:pt x="63" y="98"/>
                </a:cubicBezTo>
                <a:cubicBezTo>
                  <a:pt x="63" y="98"/>
                  <a:pt x="63" y="98"/>
                  <a:pt x="63" y="98"/>
                </a:cubicBezTo>
                <a:cubicBezTo>
                  <a:pt x="63" y="98"/>
                  <a:pt x="63" y="98"/>
                  <a:pt x="63" y="98"/>
                </a:cubicBezTo>
                <a:cubicBezTo>
                  <a:pt x="63" y="98"/>
                  <a:pt x="62" y="98"/>
                  <a:pt x="62" y="98"/>
                </a:cubicBezTo>
                <a:close/>
                <a:moveTo>
                  <a:pt x="61" y="94"/>
                </a:moveTo>
                <a:cubicBezTo>
                  <a:pt x="61" y="94"/>
                  <a:pt x="61" y="94"/>
                  <a:pt x="61" y="94"/>
                </a:cubicBezTo>
                <a:cubicBezTo>
                  <a:pt x="61" y="94"/>
                  <a:pt x="61" y="94"/>
                  <a:pt x="61" y="94"/>
                </a:cubicBezTo>
                <a:close/>
                <a:moveTo>
                  <a:pt x="61" y="94"/>
                </a:moveTo>
                <a:cubicBezTo>
                  <a:pt x="61" y="94"/>
                  <a:pt x="61" y="94"/>
                  <a:pt x="61" y="94"/>
                </a:cubicBezTo>
                <a:cubicBezTo>
                  <a:pt x="61" y="94"/>
                  <a:pt x="61" y="95"/>
                  <a:pt x="61" y="95"/>
                </a:cubicBezTo>
                <a:cubicBezTo>
                  <a:pt x="61" y="95"/>
                  <a:pt x="61" y="95"/>
                  <a:pt x="61" y="95"/>
                </a:cubicBezTo>
                <a:cubicBezTo>
                  <a:pt x="61" y="95"/>
                  <a:pt x="61" y="95"/>
                  <a:pt x="61" y="95"/>
                </a:cubicBezTo>
                <a:cubicBezTo>
                  <a:pt x="61" y="95"/>
                  <a:pt x="61" y="94"/>
                  <a:pt x="61" y="94"/>
                </a:cubicBezTo>
                <a:close/>
                <a:moveTo>
                  <a:pt x="62" y="98"/>
                </a:moveTo>
                <a:cubicBezTo>
                  <a:pt x="62" y="98"/>
                  <a:pt x="61" y="98"/>
                  <a:pt x="61" y="98"/>
                </a:cubicBezTo>
                <a:cubicBezTo>
                  <a:pt x="61" y="98"/>
                  <a:pt x="61" y="98"/>
                  <a:pt x="62" y="98"/>
                </a:cubicBezTo>
                <a:close/>
                <a:moveTo>
                  <a:pt x="61" y="98"/>
                </a:moveTo>
                <a:cubicBezTo>
                  <a:pt x="61" y="99"/>
                  <a:pt x="60" y="99"/>
                  <a:pt x="60" y="99"/>
                </a:cubicBezTo>
                <a:cubicBezTo>
                  <a:pt x="60" y="99"/>
                  <a:pt x="60" y="99"/>
                  <a:pt x="59" y="99"/>
                </a:cubicBezTo>
                <a:cubicBezTo>
                  <a:pt x="59" y="99"/>
                  <a:pt x="59" y="99"/>
                  <a:pt x="59" y="98"/>
                </a:cubicBezTo>
                <a:cubicBezTo>
                  <a:pt x="60" y="98"/>
                  <a:pt x="60" y="98"/>
                  <a:pt x="61" y="98"/>
                </a:cubicBezTo>
                <a:close/>
                <a:moveTo>
                  <a:pt x="59" y="114"/>
                </a:moveTo>
                <a:cubicBezTo>
                  <a:pt x="59" y="114"/>
                  <a:pt x="59" y="114"/>
                  <a:pt x="59" y="114"/>
                </a:cubicBezTo>
                <a:cubicBezTo>
                  <a:pt x="59" y="114"/>
                  <a:pt x="59" y="114"/>
                  <a:pt x="59" y="114"/>
                </a:cubicBezTo>
                <a:cubicBezTo>
                  <a:pt x="59" y="114"/>
                  <a:pt x="59" y="114"/>
                  <a:pt x="59" y="114"/>
                </a:cubicBezTo>
                <a:close/>
                <a:moveTo>
                  <a:pt x="59" y="114"/>
                </a:moveTo>
                <a:cubicBezTo>
                  <a:pt x="59" y="114"/>
                  <a:pt x="59" y="114"/>
                  <a:pt x="59" y="115"/>
                </a:cubicBezTo>
                <a:cubicBezTo>
                  <a:pt x="59" y="115"/>
                  <a:pt x="59" y="115"/>
                  <a:pt x="59" y="115"/>
                </a:cubicBezTo>
                <a:cubicBezTo>
                  <a:pt x="59" y="115"/>
                  <a:pt x="59" y="115"/>
                  <a:pt x="59" y="115"/>
                </a:cubicBezTo>
                <a:cubicBezTo>
                  <a:pt x="59" y="115"/>
                  <a:pt x="59" y="114"/>
                  <a:pt x="59" y="114"/>
                </a:cubicBezTo>
                <a:close/>
                <a:moveTo>
                  <a:pt x="57" y="99"/>
                </a:moveTo>
                <a:cubicBezTo>
                  <a:pt x="57" y="99"/>
                  <a:pt x="57" y="99"/>
                  <a:pt x="57" y="100"/>
                </a:cubicBezTo>
                <a:cubicBezTo>
                  <a:pt x="57" y="99"/>
                  <a:pt x="57" y="99"/>
                  <a:pt x="56" y="99"/>
                </a:cubicBezTo>
                <a:cubicBezTo>
                  <a:pt x="56" y="99"/>
                  <a:pt x="56" y="100"/>
                  <a:pt x="56" y="100"/>
                </a:cubicBezTo>
                <a:cubicBezTo>
                  <a:pt x="56" y="100"/>
                  <a:pt x="56" y="100"/>
                  <a:pt x="56" y="100"/>
                </a:cubicBezTo>
                <a:cubicBezTo>
                  <a:pt x="56" y="99"/>
                  <a:pt x="57" y="98"/>
                  <a:pt x="57" y="99"/>
                </a:cubicBezTo>
                <a:close/>
                <a:moveTo>
                  <a:pt x="57" y="116"/>
                </a:moveTo>
                <a:cubicBezTo>
                  <a:pt x="57" y="116"/>
                  <a:pt x="57" y="116"/>
                  <a:pt x="57" y="116"/>
                </a:cubicBezTo>
                <a:cubicBezTo>
                  <a:pt x="57" y="116"/>
                  <a:pt x="56" y="116"/>
                  <a:pt x="56" y="115"/>
                </a:cubicBezTo>
                <a:cubicBezTo>
                  <a:pt x="57" y="116"/>
                  <a:pt x="57" y="116"/>
                  <a:pt x="57" y="116"/>
                </a:cubicBezTo>
                <a:close/>
                <a:moveTo>
                  <a:pt x="56" y="115"/>
                </a:moveTo>
                <a:cubicBezTo>
                  <a:pt x="56" y="116"/>
                  <a:pt x="56" y="116"/>
                  <a:pt x="56" y="116"/>
                </a:cubicBezTo>
                <a:cubicBezTo>
                  <a:pt x="56" y="116"/>
                  <a:pt x="56" y="116"/>
                  <a:pt x="56" y="116"/>
                </a:cubicBezTo>
                <a:cubicBezTo>
                  <a:pt x="56" y="116"/>
                  <a:pt x="56" y="116"/>
                  <a:pt x="56" y="115"/>
                </a:cubicBezTo>
                <a:close/>
                <a:moveTo>
                  <a:pt x="54" y="100"/>
                </a:moveTo>
                <a:cubicBezTo>
                  <a:pt x="54" y="101"/>
                  <a:pt x="53" y="101"/>
                  <a:pt x="53" y="100"/>
                </a:cubicBezTo>
                <a:cubicBezTo>
                  <a:pt x="53" y="100"/>
                  <a:pt x="53" y="100"/>
                  <a:pt x="54" y="100"/>
                </a:cubicBezTo>
                <a:close/>
                <a:moveTo>
                  <a:pt x="54" y="117"/>
                </a:moveTo>
                <a:cubicBezTo>
                  <a:pt x="53" y="117"/>
                  <a:pt x="53" y="118"/>
                  <a:pt x="52" y="118"/>
                </a:cubicBezTo>
                <a:cubicBezTo>
                  <a:pt x="52" y="117"/>
                  <a:pt x="53" y="117"/>
                  <a:pt x="54" y="117"/>
                </a:cubicBezTo>
                <a:cubicBezTo>
                  <a:pt x="54" y="117"/>
                  <a:pt x="54" y="117"/>
                  <a:pt x="54" y="117"/>
                </a:cubicBezTo>
                <a:cubicBezTo>
                  <a:pt x="54" y="117"/>
                  <a:pt x="54" y="117"/>
                  <a:pt x="54" y="117"/>
                </a:cubicBezTo>
                <a:close/>
                <a:moveTo>
                  <a:pt x="54" y="117"/>
                </a:moveTo>
                <a:cubicBezTo>
                  <a:pt x="54" y="117"/>
                  <a:pt x="54" y="117"/>
                  <a:pt x="54" y="117"/>
                </a:cubicBezTo>
                <a:cubicBezTo>
                  <a:pt x="54" y="117"/>
                  <a:pt x="54" y="117"/>
                  <a:pt x="54" y="117"/>
                </a:cubicBezTo>
                <a:close/>
                <a:moveTo>
                  <a:pt x="54" y="101"/>
                </a:moveTo>
                <a:cubicBezTo>
                  <a:pt x="54" y="101"/>
                  <a:pt x="54" y="101"/>
                  <a:pt x="54" y="100"/>
                </a:cubicBezTo>
                <a:cubicBezTo>
                  <a:pt x="54" y="100"/>
                  <a:pt x="53" y="100"/>
                  <a:pt x="53" y="100"/>
                </a:cubicBezTo>
                <a:cubicBezTo>
                  <a:pt x="53" y="100"/>
                  <a:pt x="54" y="100"/>
                  <a:pt x="54" y="99"/>
                </a:cubicBezTo>
                <a:cubicBezTo>
                  <a:pt x="54" y="100"/>
                  <a:pt x="54" y="100"/>
                  <a:pt x="54" y="100"/>
                </a:cubicBezTo>
                <a:cubicBezTo>
                  <a:pt x="55" y="99"/>
                  <a:pt x="55" y="100"/>
                  <a:pt x="56" y="99"/>
                </a:cubicBezTo>
                <a:cubicBezTo>
                  <a:pt x="56" y="99"/>
                  <a:pt x="56" y="99"/>
                  <a:pt x="56" y="100"/>
                </a:cubicBezTo>
                <a:cubicBezTo>
                  <a:pt x="55" y="99"/>
                  <a:pt x="55" y="100"/>
                  <a:pt x="55" y="100"/>
                </a:cubicBezTo>
                <a:cubicBezTo>
                  <a:pt x="55" y="100"/>
                  <a:pt x="55" y="101"/>
                  <a:pt x="55" y="101"/>
                </a:cubicBezTo>
                <a:cubicBezTo>
                  <a:pt x="55" y="101"/>
                  <a:pt x="54" y="101"/>
                  <a:pt x="54" y="101"/>
                </a:cubicBezTo>
                <a:close/>
                <a:moveTo>
                  <a:pt x="55" y="121"/>
                </a:moveTo>
                <a:cubicBezTo>
                  <a:pt x="55" y="121"/>
                  <a:pt x="55" y="121"/>
                  <a:pt x="55" y="121"/>
                </a:cubicBezTo>
                <a:cubicBezTo>
                  <a:pt x="55" y="121"/>
                  <a:pt x="55" y="121"/>
                  <a:pt x="55" y="121"/>
                </a:cubicBezTo>
                <a:cubicBezTo>
                  <a:pt x="55" y="121"/>
                  <a:pt x="55" y="121"/>
                  <a:pt x="55" y="121"/>
                </a:cubicBezTo>
                <a:cubicBezTo>
                  <a:pt x="55" y="121"/>
                  <a:pt x="55" y="121"/>
                  <a:pt x="55" y="121"/>
                </a:cubicBezTo>
                <a:cubicBezTo>
                  <a:pt x="55" y="121"/>
                  <a:pt x="55" y="121"/>
                  <a:pt x="55" y="121"/>
                </a:cubicBezTo>
                <a:close/>
                <a:moveTo>
                  <a:pt x="56" y="125"/>
                </a:moveTo>
                <a:cubicBezTo>
                  <a:pt x="55" y="125"/>
                  <a:pt x="55" y="125"/>
                  <a:pt x="55" y="125"/>
                </a:cubicBezTo>
                <a:cubicBezTo>
                  <a:pt x="55" y="125"/>
                  <a:pt x="56" y="124"/>
                  <a:pt x="56" y="124"/>
                </a:cubicBezTo>
                <a:cubicBezTo>
                  <a:pt x="56" y="124"/>
                  <a:pt x="56" y="125"/>
                  <a:pt x="56" y="125"/>
                </a:cubicBezTo>
                <a:cubicBezTo>
                  <a:pt x="56" y="125"/>
                  <a:pt x="56" y="125"/>
                  <a:pt x="56" y="125"/>
                </a:cubicBezTo>
                <a:close/>
                <a:moveTo>
                  <a:pt x="56" y="120"/>
                </a:moveTo>
                <a:cubicBezTo>
                  <a:pt x="56" y="120"/>
                  <a:pt x="57" y="120"/>
                  <a:pt x="57" y="120"/>
                </a:cubicBezTo>
                <a:cubicBezTo>
                  <a:pt x="57" y="120"/>
                  <a:pt x="56" y="120"/>
                  <a:pt x="56" y="120"/>
                </a:cubicBezTo>
                <a:close/>
                <a:moveTo>
                  <a:pt x="57" y="124"/>
                </a:moveTo>
                <a:cubicBezTo>
                  <a:pt x="57" y="124"/>
                  <a:pt x="57" y="124"/>
                  <a:pt x="56" y="124"/>
                </a:cubicBezTo>
                <a:cubicBezTo>
                  <a:pt x="57" y="124"/>
                  <a:pt x="57" y="124"/>
                  <a:pt x="57" y="124"/>
                </a:cubicBezTo>
                <a:cubicBezTo>
                  <a:pt x="57" y="124"/>
                  <a:pt x="57" y="124"/>
                  <a:pt x="57" y="124"/>
                </a:cubicBezTo>
                <a:cubicBezTo>
                  <a:pt x="57" y="124"/>
                  <a:pt x="57" y="124"/>
                  <a:pt x="57" y="124"/>
                </a:cubicBezTo>
                <a:close/>
                <a:moveTo>
                  <a:pt x="57" y="124"/>
                </a:moveTo>
                <a:cubicBezTo>
                  <a:pt x="57" y="124"/>
                  <a:pt x="57" y="124"/>
                  <a:pt x="57" y="124"/>
                </a:cubicBezTo>
                <a:cubicBezTo>
                  <a:pt x="57" y="124"/>
                  <a:pt x="57" y="124"/>
                  <a:pt x="57" y="124"/>
                </a:cubicBezTo>
                <a:cubicBezTo>
                  <a:pt x="57" y="124"/>
                  <a:pt x="57" y="124"/>
                  <a:pt x="57" y="124"/>
                </a:cubicBezTo>
                <a:cubicBezTo>
                  <a:pt x="57" y="124"/>
                  <a:pt x="57" y="124"/>
                  <a:pt x="57" y="124"/>
                </a:cubicBezTo>
                <a:close/>
                <a:moveTo>
                  <a:pt x="58" y="117"/>
                </a:moveTo>
                <a:cubicBezTo>
                  <a:pt x="57" y="117"/>
                  <a:pt x="58" y="116"/>
                  <a:pt x="58" y="116"/>
                </a:cubicBezTo>
                <a:cubicBezTo>
                  <a:pt x="57" y="116"/>
                  <a:pt x="56" y="116"/>
                  <a:pt x="55" y="116"/>
                </a:cubicBezTo>
                <a:cubicBezTo>
                  <a:pt x="56" y="116"/>
                  <a:pt x="56" y="116"/>
                  <a:pt x="57" y="116"/>
                </a:cubicBezTo>
                <a:cubicBezTo>
                  <a:pt x="57" y="116"/>
                  <a:pt x="57" y="116"/>
                  <a:pt x="57" y="116"/>
                </a:cubicBezTo>
                <a:cubicBezTo>
                  <a:pt x="57" y="116"/>
                  <a:pt x="57" y="116"/>
                  <a:pt x="57" y="116"/>
                </a:cubicBezTo>
                <a:cubicBezTo>
                  <a:pt x="57" y="116"/>
                  <a:pt x="57" y="116"/>
                  <a:pt x="58" y="116"/>
                </a:cubicBezTo>
                <a:cubicBezTo>
                  <a:pt x="57" y="115"/>
                  <a:pt x="58" y="115"/>
                  <a:pt x="58" y="115"/>
                </a:cubicBezTo>
                <a:cubicBezTo>
                  <a:pt x="58" y="115"/>
                  <a:pt x="58" y="116"/>
                  <a:pt x="58" y="116"/>
                </a:cubicBezTo>
                <a:cubicBezTo>
                  <a:pt x="58" y="116"/>
                  <a:pt x="58" y="116"/>
                  <a:pt x="58" y="116"/>
                </a:cubicBezTo>
                <a:cubicBezTo>
                  <a:pt x="58" y="116"/>
                  <a:pt x="58" y="116"/>
                  <a:pt x="58" y="117"/>
                </a:cubicBezTo>
                <a:cubicBezTo>
                  <a:pt x="58" y="117"/>
                  <a:pt x="58" y="117"/>
                  <a:pt x="58" y="117"/>
                </a:cubicBezTo>
                <a:close/>
                <a:moveTo>
                  <a:pt x="58" y="123"/>
                </a:moveTo>
                <a:cubicBezTo>
                  <a:pt x="58" y="123"/>
                  <a:pt x="58" y="123"/>
                  <a:pt x="58" y="123"/>
                </a:cubicBezTo>
                <a:cubicBezTo>
                  <a:pt x="58" y="123"/>
                  <a:pt x="58" y="123"/>
                  <a:pt x="58" y="123"/>
                </a:cubicBezTo>
                <a:cubicBezTo>
                  <a:pt x="58" y="123"/>
                  <a:pt x="58" y="123"/>
                  <a:pt x="58" y="123"/>
                </a:cubicBezTo>
                <a:cubicBezTo>
                  <a:pt x="58" y="123"/>
                  <a:pt x="59" y="123"/>
                  <a:pt x="59" y="123"/>
                </a:cubicBezTo>
                <a:cubicBezTo>
                  <a:pt x="59" y="123"/>
                  <a:pt x="59" y="123"/>
                  <a:pt x="59" y="123"/>
                </a:cubicBezTo>
                <a:cubicBezTo>
                  <a:pt x="59" y="123"/>
                  <a:pt x="59" y="123"/>
                  <a:pt x="59" y="123"/>
                </a:cubicBezTo>
                <a:cubicBezTo>
                  <a:pt x="59" y="123"/>
                  <a:pt x="58" y="123"/>
                  <a:pt x="58" y="123"/>
                </a:cubicBezTo>
                <a:close/>
                <a:moveTo>
                  <a:pt x="59" y="117"/>
                </a:moveTo>
                <a:cubicBezTo>
                  <a:pt x="59" y="117"/>
                  <a:pt x="59" y="117"/>
                  <a:pt x="59" y="117"/>
                </a:cubicBezTo>
                <a:cubicBezTo>
                  <a:pt x="59" y="117"/>
                  <a:pt x="58" y="117"/>
                  <a:pt x="58" y="117"/>
                </a:cubicBezTo>
                <a:cubicBezTo>
                  <a:pt x="58" y="117"/>
                  <a:pt x="59" y="117"/>
                  <a:pt x="60" y="117"/>
                </a:cubicBezTo>
                <a:cubicBezTo>
                  <a:pt x="60" y="117"/>
                  <a:pt x="60" y="117"/>
                  <a:pt x="59" y="117"/>
                </a:cubicBezTo>
                <a:close/>
                <a:moveTo>
                  <a:pt x="60" y="116"/>
                </a:moveTo>
                <a:cubicBezTo>
                  <a:pt x="59" y="116"/>
                  <a:pt x="60" y="116"/>
                  <a:pt x="59" y="116"/>
                </a:cubicBezTo>
                <a:cubicBezTo>
                  <a:pt x="59" y="116"/>
                  <a:pt x="59" y="116"/>
                  <a:pt x="59" y="117"/>
                </a:cubicBezTo>
                <a:cubicBezTo>
                  <a:pt x="59" y="116"/>
                  <a:pt x="59" y="116"/>
                  <a:pt x="59" y="116"/>
                </a:cubicBezTo>
                <a:cubicBezTo>
                  <a:pt x="59" y="116"/>
                  <a:pt x="59" y="116"/>
                  <a:pt x="58" y="116"/>
                </a:cubicBezTo>
                <a:cubicBezTo>
                  <a:pt x="59" y="116"/>
                  <a:pt x="59" y="116"/>
                  <a:pt x="59" y="116"/>
                </a:cubicBezTo>
                <a:cubicBezTo>
                  <a:pt x="59" y="116"/>
                  <a:pt x="59" y="116"/>
                  <a:pt x="59" y="116"/>
                </a:cubicBezTo>
                <a:cubicBezTo>
                  <a:pt x="60" y="115"/>
                  <a:pt x="60" y="115"/>
                  <a:pt x="60" y="115"/>
                </a:cubicBezTo>
                <a:cubicBezTo>
                  <a:pt x="60" y="116"/>
                  <a:pt x="60" y="116"/>
                  <a:pt x="60" y="116"/>
                </a:cubicBezTo>
                <a:cubicBezTo>
                  <a:pt x="60" y="116"/>
                  <a:pt x="60" y="116"/>
                  <a:pt x="60" y="116"/>
                </a:cubicBezTo>
                <a:close/>
                <a:moveTo>
                  <a:pt x="60" y="123"/>
                </a:moveTo>
                <a:cubicBezTo>
                  <a:pt x="60" y="123"/>
                  <a:pt x="60" y="123"/>
                  <a:pt x="61" y="123"/>
                </a:cubicBezTo>
                <a:cubicBezTo>
                  <a:pt x="61" y="123"/>
                  <a:pt x="61" y="123"/>
                  <a:pt x="61" y="123"/>
                </a:cubicBezTo>
                <a:cubicBezTo>
                  <a:pt x="60" y="123"/>
                  <a:pt x="60" y="123"/>
                  <a:pt x="60" y="123"/>
                </a:cubicBezTo>
                <a:close/>
                <a:moveTo>
                  <a:pt x="62" y="118"/>
                </a:moveTo>
                <a:cubicBezTo>
                  <a:pt x="62" y="118"/>
                  <a:pt x="63" y="118"/>
                  <a:pt x="63" y="117"/>
                </a:cubicBezTo>
                <a:cubicBezTo>
                  <a:pt x="63" y="117"/>
                  <a:pt x="62" y="118"/>
                  <a:pt x="63" y="118"/>
                </a:cubicBezTo>
                <a:cubicBezTo>
                  <a:pt x="63" y="118"/>
                  <a:pt x="63" y="117"/>
                  <a:pt x="64" y="118"/>
                </a:cubicBezTo>
                <a:cubicBezTo>
                  <a:pt x="64" y="118"/>
                  <a:pt x="64" y="118"/>
                  <a:pt x="64" y="118"/>
                </a:cubicBezTo>
                <a:cubicBezTo>
                  <a:pt x="63" y="118"/>
                  <a:pt x="63" y="118"/>
                  <a:pt x="63" y="118"/>
                </a:cubicBezTo>
                <a:cubicBezTo>
                  <a:pt x="63" y="118"/>
                  <a:pt x="63" y="118"/>
                  <a:pt x="63" y="118"/>
                </a:cubicBezTo>
                <a:cubicBezTo>
                  <a:pt x="63" y="118"/>
                  <a:pt x="62" y="118"/>
                  <a:pt x="62" y="118"/>
                </a:cubicBezTo>
                <a:close/>
                <a:moveTo>
                  <a:pt x="63" y="123"/>
                </a:moveTo>
                <a:cubicBezTo>
                  <a:pt x="63" y="123"/>
                  <a:pt x="63" y="123"/>
                  <a:pt x="63" y="123"/>
                </a:cubicBezTo>
                <a:cubicBezTo>
                  <a:pt x="63" y="123"/>
                  <a:pt x="63" y="123"/>
                  <a:pt x="63" y="123"/>
                </a:cubicBezTo>
                <a:cubicBezTo>
                  <a:pt x="63" y="123"/>
                  <a:pt x="63" y="123"/>
                  <a:pt x="63" y="123"/>
                </a:cubicBezTo>
                <a:close/>
                <a:moveTo>
                  <a:pt x="63" y="122"/>
                </a:moveTo>
                <a:cubicBezTo>
                  <a:pt x="63" y="122"/>
                  <a:pt x="63" y="122"/>
                  <a:pt x="63" y="122"/>
                </a:cubicBezTo>
                <a:cubicBezTo>
                  <a:pt x="63" y="122"/>
                  <a:pt x="63" y="122"/>
                  <a:pt x="62" y="122"/>
                </a:cubicBezTo>
                <a:cubicBezTo>
                  <a:pt x="63" y="122"/>
                  <a:pt x="63" y="122"/>
                  <a:pt x="63" y="122"/>
                </a:cubicBezTo>
                <a:close/>
                <a:moveTo>
                  <a:pt x="63" y="124"/>
                </a:moveTo>
                <a:cubicBezTo>
                  <a:pt x="63" y="124"/>
                  <a:pt x="63" y="124"/>
                  <a:pt x="63" y="124"/>
                </a:cubicBezTo>
                <a:cubicBezTo>
                  <a:pt x="63" y="124"/>
                  <a:pt x="62" y="124"/>
                  <a:pt x="62" y="124"/>
                </a:cubicBezTo>
                <a:cubicBezTo>
                  <a:pt x="63" y="123"/>
                  <a:pt x="63" y="123"/>
                  <a:pt x="64" y="123"/>
                </a:cubicBezTo>
                <a:cubicBezTo>
                  <a:pt x="64" y="123"/>
                  <a:pt x="64" y="123"/>
                  <a:pt x="64" y="123"/>
                </a:cubicBezTo>
                <a:cubicBezTo>
                  <a:pt x="63" y="124"/>
                  <a:pt x="63" y="124"/>
                  <a:pt x="63" y="124"/>
                </a:cubicBezTo>
                <a:close/>
                <a:moveTo>
                  <a:pt x="66" y="123"/>
                </a:moveTo>
                <a:cubicBezTo>
                  <a:pt x="66" y="122"/>
                  <a:pt x="67" y="122"/>
                  <a:pt x="67" y="122"/>
                </a:cubicBezTo>
                <a:cubicBezTo>
                  <a:pt x="67" y="123"/>
                  <a:pt x="66" y="123"/>
                  <a:pt x="66" y="123"/>
                </a:cubicBezTo>
                <a:close/>
                <a:moveTo>
                  <a:pt x="66" y="117"/>
                </a:moveTo>
                <a:cubicBezTo>
                  <a:pt x="66" y="117"/>
                  <a:pt x="66" y="117"/>
                  <a:pt x="66" y="117"/>
                </a:cubicBezTo>
                <a:cubicBezTo>
                  <a:pt x="66" y="117"/>
                  <a:pt x="66" y="117"/>
                  <a:pt x="66" y="117"/>
                </a:cubicBezTo>
                <a:cubicBezTo>
                  <a:pt x="66" y="117"/>
                  <a:pt x="66" y="117"/>
                  <a:pt x="66" y="117"/>
                </a:cubicBezTo>
                <a:cubicBezTo>
                  <a:pt x="66" y="117"/>
                  <a:pt x="66" y="117"/>
                  <a:pt x="66" y="117"/>
                </a:cubicBezTo>
                <a:close/>
                <a:moveTo>
                  <a:pt x="66" y="117"/>
                </a:moveTo>
                <a:cubicBezTo>
                  <a:pt x="66" y="117"/>
                  <a:pt x="67" y="118"/>
                  <a:pt x="67" y="118"/>
                </a:cubicBezTo>
                <a:cubicBezTo>
                  <a:pt x="66" y="118"/>
                  <a:pt x="66" y="118"/>
                  <a:pt x="66" y="117"/>
                </a:cubicBezTo>
                <a:close/>
                <a:moveTo>
                  <a:pt x="67" y="117"/>
                </a:moveTo>
                <a:cubicBezTo>
                  <a:pt x="67" y="117"/>
                  <a:pt x="67" y="117"/>
                  <a:pt x="67" y="117"/>
                </a:cubicBezTo>
                <a:cubicBezTo>
                  <a:pt x="67" y="117"/>
                  <a:pt x="67" y="117"/>
                  <a:pt x="67" y="118"/>
                </a:cubicBezTo>
                <a:cubicBezTo>
                  <a:pt x="67" y="118"/>
                  <a:pt x="67" y="118"/>
                  <a:pt x="67" y="117"/>
                </a:cubicBezTo>
                <a:close/>
                <a:moveTo>
                  <a:pt x="68" y="117"/>
                </a:moveTo>
                <a:cubicBezTo>
                  <a:pt x="68" y="117"/>
                  <a:pt x="68" y="117"/>
                  <a:pt x="68" y="117"/>
                </a:cubicBezTo>
                <a:cubicBezTo>
                  <a:pt x="67" y="117"/>
                  <a:pt x="67" y="117"/>
                  <a:pt x="67" y="117"/>
                </a:cubicBezTo>
                <a:cubicBezTo>
                  <a:pt x="68" y="117"/>
                  <a:pt x="68" y="117"/>
                  <a:pt x="68" y="117"/>
                </a:cubicBezTo>
                <a:cubicBezTo>
                  <a:pt x="68" y="117"/>
                  <a:pt x="68" y="117"/>
                  <a:pt x="68" y="117"/>
                </a:cubicBezTo>
                <a:close/>
                <a:moveTo>
                  <a:pt x="69" y="117"/>
                </a:moveTo>
                <a:cubicBezTo>
                  <a:pt x="69" y="117"/>
                  <a:pt x="69" y="117"/>
                  <a:pt x="68" y="117"/>
                </a:cubicBezTo>
                <a:cubicBezTo>
                  <a:pt x="69" y="117"/>
                  <a:pt x="69" y="117"/>
                  <a:pt x="69" y="117"/>
                </a:cubicBezTo>
                <a:cubicBezTo>
                  <a:pt x="69" y="117"/>
                  <a:pt x="69" y="117"/>
                  <a:pt x="69" y="117"/>
                </a:cubicBezTo>
                <a:close/>
                <a:moveTo>
                  <a:pt x="69" y="122"/>
                </a:moveTo>
                <a:cubicBezTo>
                  <a:pt x="69" y="122"/>
                  <a:pt x="69" y="122"/>
                  <a:pt x="69" y="122"/>
                </a:cubicBezTo>
                <a:cubicBezTo>
                  <a:pt x="69" y="122"/>
                  <a:pt x="69" y="122"/>
                  <a:pt x="69" y="122"/>
                </a:cubicBezTo>
                <a:cubicBezTo>
                  <a:pt x="69" y="122"/>
                  <a:pt x="69" y="122"/>
                  <a:pt x="69" y="122"/>
                </a:cubicBezTo>
                <a:close/>
                <a:moveTo>
                  <a:pt x="69" y="123"/>
                </a:moveTo>
                <a:cubicBezTo>
                  <a:pt x="69" y="122"/>
                  <a:pt x="69" y="122"/>
                  <a:pt x="69" y="122"/>
                </a:cubicBezTo>
                <a:cubicBezTo>
                  <a:pt x="69" y="122"/>
                  <a:pt x="70" y="122"/>
                  <a:pt x="70" y="122"/>
                </a:cubicBezTo>
                <a:cubicBezTo>
                  <a:pt x="70" y="122"/>
                  <a:pt x="70" y="122"/>
                  <a:pt x="70" y="122"/>
                </a:cubicBezTo>
                <a:cubicBezTo>
                  <a:pt x="70" y="123"/>
                  <a:pt x="69" y="123"/>
                  <a:pt x="69" y="123"/>
                </a:cubicBezTo>
                <a:close/>
                <a:moveTo>
                  <a:pt x="69" y="117"/>
                </a:moveTo>
                <a:cubicBezTo>
                  <a:pt x="69" y="117"/>
                  <a:pt x="69" y="117"/>
                  <a:pt x="69" y="117"/>
                </a:cubicBezTo>
                <a:cubicBezTo>
                  <a:pt x="70" y="117"/>
                  <a:pt x="70" y="117"/>
                  <a:pt x="70" y="117"/>
                </a:cubicBezTo>
                <a:cubicBezTo>
                  <a:pt x="70" y="117"/>
                  <a:pt x="70" y="117"/>
                  <a:pt x="70" y="117"/>
                </a:cubicBezTo>
                <a:cubicBezTo>
                  <a:pt x="69" y="117"/>
                  <a:pt x="69" y="117"/>
                  <a:pt x="69" y="117"/>
                </a:cubicBezTo>
                <a:close/>
                <a:moveTo>
                  <a:pt x="70" y="117"/>
                </a:moveTo>
                <a:cubicBezTo>
                  <a:pt x="70" y="117"/>
                  <a:pt x="70" y="117"/>
                  <a:pt x="70" y="117"/>
                </a:cubicBezTo>
                <a:cubicBezTo>
                  <a:pt x="70" y="117"/>
                  <a:pt x="70" y="117"/>
                  <a:pt x="70" y="117"/>
                </a:cubicBezTo>
                <a:cubicBezTo>
                  <a:pt x="70" y="117"/>
                  <a:pt x="70" y="117"/>
                  <a:pt x="70" y="117"/>
                </a:cubicBezTo>
                <a:close/>
                <a:moveTo>
                  <a:pt x="71" y="117"/>
                </a:moveTo>
                <a:cubicBezTo>
                  <a:pt x="71" y="117"/>
                  <a:pt x="71" y="117"/>
                  <a:pt x="71" y="117"/>
                </a:cubicBezTo>
                <a:cubicBezTo>
                  <a:pt x="71" y="117"/>
                  <a:pt x="71" y="117"/>
                  <a:pt x="71" y="116"/>
                </a:cubicBezTo>
                <a:cubicBezTo>
                  <a:pt x="71" y="116"/>
                  <a:pt x="71" y="116"/>
                  <a:pt x="72" y="116"/>
                </a:cubicBezTo>
                <a:cubicBezTo>
                  <a:pt x="71" y="116"/>
                  <a:pt x="71" y="117"/>
                  <a:pt x="71" y="117"/>
                </a:cubicBezTo>
                <a:close/>
                <a:moveTo>
                  <a:pt x="73" y="114"/>
                </a:moveTo>
                <a:cubicBezTo>
                  <a:pt x="73" y="114"/>
                  <a:pt x="73" y="114"/>
                  <a:pt x="73" y="114"/>
                </a:cubicBezTo>
                <a:cubicBezTo>
                  <a:pt x="73" y="114"/>
                  <a:pt x="73" y="114"/>
                  <a:pt x="73" y="114"/>
                </a:cubicBezTo>
                <a:cubicBezTo>
                  <a:pt x="73" y="114"/>
                  <a:pt x="73" y="114"/>
                  <a:pt x="73" y="114"/>
                </a:cubicBezTo>
                <a:close/>
                <a:moveTo>
                  <a:pt x="74" y="121"/>
                </a:moveTo>
                <a:cubicBezTo>
                  <a:pt x="74" y="121"/>
                  <a:pt x="74" y="121"/>
                  <a:pt x="75" y="120"/>
                </a:cubicBezTo>
                <a:cubicBezTo>
                  <a:pt x="75" y="120"/>
                  <a:pt x="75" y="120"/>
                  <a:pt x="75" y="120"/>
                </a:cubicBezTo>
                <a:cubicBezTo>
                  <a:pt x="74" y="121"/>
                  <a:pt x="74" y="121"/>
                  <a:pt x="74" y="121"/>
                </a:cubicBezTo>
                <a:close/>
                <a:moveTo>
                  <a:pt x="86" y="111"/>
                </a:moveTo>
                <a:cubicBezTo>
                  <a:pt x="86" y="111"/>
                  <a:pt x="86" y="111"/>
                  <a:pt x="86" y="111"/>
                </a:cubicBezTo>
                <a:cubicBezTo>
                  <a:pt x="86" y="111"/>
                  <a:pt x="86" y="111"/>
                  <a:pt x="86" y="111"/>
                </a:cubicBezTo>
                <a:cubicBezTo>
                  <a:pt x="86" y="111"/>
                  <a:pt x="86" y="111"/>
                  <a:pt x="86" y="111"/>
                </a:cubicBezTo>
                <a:close/>
                <a:moveTo>
                  <a:pt x="86" y="111"/>
                </a:moveTo>
                <a:cubicBezTo>
                  <a:pt x="86" y="111"/>
                  <a:pt x="86" y="111"/>
                  <a:pt x="86" y="111"/>
                </a:cubicBezTo>
                <a:cubicBezTo>
                  <a:pt x="87" y="111"/>
                  <a:pt x="87" y="111"/>
                  <a:pt x="87" y="111"/>
                </a:cubicBezTo>
                <a:cubicBezTo>
                  <a:pt x="87" y="111"/>
                  <a:pt x="87" y="111"/>
                  <a:pt x="86" y="111"/>
                </a:cubicBezTo>
                <a:close/>
                <a:moveTo>
                  <a:pt x="85" y="110"/>
                </a:moveTo>
                <a:cubicBezTo>
                  <a:pt x="85" y="111"/>
                  <a:pt x="85" y="111"/>
                  <a:pt x="84" y="111"/>
                </a:cubicBezTo>
                <a:cubicBezTo>
                  <a:pt x="84" y="111"/>
                  <a:pt x="85" y="110"/>
                  <a:pt x="84" y="110"/>
                </a:cubicBezTo>
                <a:cubicBezTo>
                  <a:pt x="84" y="110"/>
                  <a:pt x="84" y="111"/>
                  <a:pt x="84" y="111"/>
                </a:cubicBezTo>
                <a:cubicBezTo>
                  <a:pt x="84" y="110"/>
                  <a:pt x="84" y="110"/>
                  <a:pt x="84" y="110"/>
                </a:cubicBezTo>
                <a:cubicBezTo>
                  <a:pt x="84" y="111"/>
                  <a:pt x="84" y="110"/>
                  <a:pt x="83" y="111"/>
                </a:cubicBezTo>
                <a:cubicBezTo>
                  <a:pt x="83" y="111"/>
                  <a:pt x="83" y="111"/>
                  <a:pt x="83" y="111"/>
                </a:cubicBezTo>
                <a:cubicBezTo>
                  <a:pt x="83" y="111"/>
                  <a:pt x="82" y="112"/>
                  <a:pt x="81" y="111"/>
                </a:cubicBezTo>
                <a:cubicBezTo>
                  <a:pt x="81" y="112"/>
                  <a:pt x="81" y="112"/>
                  <a:pt x="81" y="112"/>
                </a:cubicBezTo>
                <a:cubicBezTo>
                  <a:pt x="81" y="112"/>
                  <a:pt x="81" y="112"/>
                  <a:pt x="80" y="112"/>
                </a:cubicBezTo>
                <a:cubicBezTo>
                  <a:pt x="80" y="112"/>
                  <a:pt x="80" y="112"/>
                  <a:pt x="80" y="112"/>
                </a:cubicBezTo>
                <a:cubicBezTo>
                  <a:pt x="78" y="111"/>
                  <a:pt x="77" y="113"/>
                  <a:pt x="74" y="113"/>
                </a:cubicBezTo>
                <a:cubicBezTo>
                  <a:pt x="74" y="113"/>
                  <a:pt x="74" y="114"/>
                  <a:pt x="73" y="113"/>
                </a:cubicBezTo>
                <a:cubicBezTo>
                  <a:pt x="73" y="113"/>
                  <a:pt x="73" y="114"/>
                  <a:pt x="73" y="114"/>
                </a:cubicBezTo>
                <a:cubicBezTo>
                  <a:pt x="73" y="114"/>
                  <a:pt x="73" y="114"/>
                  <a:pt x="73" y="114"/>
                </a:cubicBezTo>
                <a:cubicBezTo>
                  <a:pt x="73" y="114"/>
                  <a:pt x="73" y="113"/>
                  <a:pt x="73" y="113"/>
                </a:cubicBezTo>
                <a:cubicBezTo>
                  <a:pt x="72" y="113"/>
                  <a:pt x="73" y="114"/>
                  <a:pt x="72" y="114"/>
                </a:cubicBezTo>
                <a:cubicBezTo>
                  <a:pt x="72" y="114"/>
                  <a:pt x="72" y="114"/>
                  <a:pt x="72" y="114"/>
                </a:cubicBezTo>
                <a:cubicBezTo>
                  <a:pt x="72" y="114"/>
                  <a:pt x="72" y="114"/>
                  <a:pt x="72" y="114"/>
                </a:cubicBezTo>
                <a:cubicBezTo>
                  <a:pt x="72" y="114"/>
                  <a:pt x="72" y="114"/>
                  <a:pt x="72" y="114"/>
                </a:cubicBezTo>
                <a:cubicBezTo>
                  <a:pt x="72" y="114"/>
                  <a:pt x="72" y="114"/>
                  <a:pt x="71" y="115"/>
                </a:cubicBezTo>
                <a:cubicBezTo>
                  <a:pt x="72" y="114"/>
                  <a:pt x="72" y="114"/>
                  <a:pt x="72" y="114"/>
                </a:cubicBezTo>
                <a:cubicBezTo>
                  <a:pt x="71" y="114"/>
                  <a:pt x="71" y="114"/>
                  <a:pt x="71" y="114"/>
                </a:cubicBezTo>
                <a:cubicBezTo>
                  <a:pt x="71" y="114"/>
                  <a:pt x="71" y="114"/>
                  <a:pt x="71" y="115"/>
                </a:cubicBezTo>
                <a:cubicBezTo>
                  <a:pt x="71" y="115"/>
                  <a:pt x="71" y="115"/>
                  <a:pt x="71" y="115"/>
                </a:cubicBezTo>
                <a:cubicBezTo>
                  <a:pt x="71" y="114"/>
                  <a:pt x="71" y="114"/>
                  <a:pt x="71" y="114"/>
                </a:cubicBezTo>
                <a:cubicBezTo>
                  <a:pt x="71" y="114"/>
                  <a:pt x="70" y="114"/>
                  <a:pt x="70" y="114"/>
                </a:cubicBezTo>
                <a:cubicBezTo>
                  <a:pt x="70" y="114"/>
                  <a:pt x="70" y="114"/>
                  <a:pt x="70" y="114"/>
                </a:cubicBezTo>
                <a:cubicBezTo>
                  <a:pt x="70" y="115"/>
                  <a:pt x="70" y="115"/>
                  <a:pt x="69" y="115"/>
                </a:cubicBezTo>
                <a:cubicBezTo>
                  <a:pt x="69" y="115"/>
                  <a:pt x="69" y="115"/>
                  <a:pt x="69" y="115"/>
                </a:cubicBezTo>
                <a:cubicBezTo>
                  <a:pt x="69" y="115"/>
                  <a:pt x="68" y="115"/>
                  <a:pt x="68" y="115"/>
                </a:cubicBezTo>
                <a:cubicBezTo>
                  <a:pt x="68" y="115"/>
                  <a:pt x="68" y="115"/>
                  <a:pt x="68" y="115"/>
                </a:cubicBezTo>
                <a:cubicBezTo>
                  <a:pt x="68" y="116"/>
                  <a:pt x="68" y="116"/>
                  <a:pt x="68" y="116"/>
                </a:cubicBezTo>
                <a:cubicBezTo>
                  <a:pt x="68" y="117"/>
                  <a:pt x="67" y="117"/>
                  <a:pt x="67" y="117"/>
                </a:cubicBezTo>
                <a:cubicBezTo>
                  <a:pt x="67" y="117"/>
                  <a:pt x="67" y="117"/>
                  <a:pt x="67" y="117"/>
                </a:cubicBezTo>
                <a:cubicBezTo>
                  <a:pt x="67" y="117"/>
                  <a:pt x="67" y="117"/>
                  <a:pt x="67" y="117"/>
                </a:cubicBezTo>
                <a:cubicBezTo>
                  <a:pt x="67" y="117"/>
                  <a:pt x="67" y="117"/>
                  <a:pt x="67" y="117"/>
                </a:cubicBezTo>
                <a:cubicBezTo>
                  <a:pt x="67" y="117"/>
                  <a:pt x="67" y="117"/>
                  <a:pt x="67" y="117"/>
                </a:cubicBezTo>
                <a:cubicBezTo>
                  <a:pt x="67" y="116"/>
                  <a:pt x="67" y="116"/>
                  <a:pt x="67" y="116"/>
                </a:cubicBezTo>
                <a:cubicBezTo>
                  <a:pt x="66" y="116"/>
                  <a:pt x="66" y="116"/>
                  <a:pt x="66" y="116"/>
                </a:cubicBezTo>
                <a:cubicBezTo>
                  <a:pt x="67" y="116"/>
                  <a:pt x="67" y="116"/>
                  <a:pt x="67" y="115"/>
                </a:cubicBezTo>
                <a:cubicBezTo>
                  <a:pt x="66" y="115"/>
                  <a:pt x="66" y="115"/>
                  <a:pt x="66" y="115"/>
                </a:cubicBezTo>
                <a:cubicBezTo>
                  <a:pt x="66" y="115"/>
                  <a:pt x="66" y="115"/>
                  <a:pt x="66" y="115"/>
                </a:cubicBezTo>
                <a:cubicBezTo>
                  <a:pt x="66" y="115"/>
                  <a:pt x="66" y="116"/>
                  <a:pt x="66" y="116"/>
                </a:cubicBezTo>
                <a:cubicBezTo>
                  <a:pt x="66" y="116"/>
                  <a:pt x="66" y="116"/>
                  <a:pt x="66" y="115"/>
                </a:cubicBezTo>
                <a:cubicBezTo>
                  <a:pt x="66" y="116"/>
                  <a:pt x="66" y="116"/>
                  <a:pt x="66" y="117"/>
                </a:cubicBezTo>
                <a:cubicBezTo>
                  <a:pt x="66" y="117"/>
                  <a:pt x="66" y="117"/>
                  <a:pt x="65" y="117"/>
                </a:cubicBezTo>
                <a:cubicBezTo>
                  <a:pt x="65" y="117"/>
                  <a:pt x="65" y="117"/>
                  <a:pt x="65" y="116"/>
                </a:cubicBezTo>
                <a:cubicBezTo>
                  <a:pt x="65" y="116"/>
                  <a:pt x="66" y="116"/>
                  <a:pt x="66" y="116"/>
                </a:cubicBezTo>
                <a:cubicBezTo>
                  <a:pt x="66" y="116"/>
                  <a:pt x="66" y="116"/>
                  <a:pt x="66" y="116"/>
                </a:cubicBezTo>
                <a:cubicBezTo>
                  <a:pt x="66" y="116"/>
                  <a:pt x="66" y="115"/>
                  <a:pt x="66" y="115"/>
                </a:cubicBezTo>
                <a:cubicBezTo>
                  <a:pt x="66" y="115"/>
                  <a:pt x="66" y="115"/>
                  <a:pt x="66" y="115"/>
                </a:cubicBezTo>
                <a:cubicBezTo>
                  <a:pt x="65" y="115"/>
                  <a:pt x="63" y="114"/>
                  <a:pt x="63" y="116"/>
                </a:cubicBezTo>
                <a:cubicBezTo>
                  <a:pt x="62" y="116"/>
                  <a:pt x="63" y="115"/>
                  <a:pt x="62" y="115"/>
                </a:cubicBezTo>
                <a:cubicBezTo>
                  <a:pt x="62" y="116"/>
                  <a:pt x="61" y="115"/>
                  <a:pt x="60" y="116"/>
                </a:cubicBezTo>
                <a:cubicBezTo>
                  <a:pt x="60" y="116"/>
                  <a:pt x="60" y="116"/>
                  <a:pt x="60" y="116"/>
                </a:cubicBezTo>
                <a:cubicBezTo>
                  <a:pt x="60" y="116"/>
                  <a:pt x="60" y="115"/>
                  <a:pt x="60" y="115"/>
                </a:cubicBezTo>
                <a:cubicBezTo>
                  <a:pt x="60" y="115"/>
                  <a:pt x="60" y="115"/>
                  <a:pt x="60" y="115"/>
                </a:cubicBezTo>
                <a:cubicBezTo>
                  <a:pt x="60" y="115"/>
                  <a:pt x="60" y="115"/>
                  <a:pt x="60" y="115"/>
                </a:cubicBezTo>
                <a:cubicBezTo>
                  <a:pt x="61" y="116"/>
                  <a:pt x="62" y="115"/>
                  <a:pt x="62" y="115"/>
                </a:cubicBezTo>
                <a:cubicBezTo>
                  <a:pt x="62" y="115"/>
                  <a:pt x="62" y="115"/>
                  <a:pt x="63" y="115"/>
                </a:cubicBezTo>
                <a:cubicBezTo>
                  <a:pt x="63" y="114"/>
                  <a:pt x="64" y="114"/>
                  <a:pt x="65" y="114"/>
                </a:cubicBezTo>
                <a:cubicBezTo>
                  <a:pt x="65" y="114"/>
                  <a:pt x="65" y="114"/>
                  <a:pt x="65" y="115"/>
                </a:cubicBezTo>
                <a:cubicBezTo>
                  <a:pt x="65" y="115"/>
                  <a:pt x="66" y="114"/>
                  <a:pt x="66" y="114"/>
                </a:cubicBezTo>
                <a:cubicBezTo>
                  <a:pt x="66" y="114"/>
                  <a:pt x="65" y="114"/>
                  <a:pt x="65" y="114"/>
                </a:cubicBezTo>
                <a:cubicBezTo>
                  <a:pt x="66" y="114"/>
                  <a:pt x="66" y="114"/>
                  <a:pt x="66" y="113"/>
                </a:cubicBezTo>
                <a:cubicBezTo>
                  <a:pt x="67" y="114"/>
                  <a:pt x="67" y="113"/>
                  <a:pt x="68" y="113"/>
                </a:cubicBezTo>
                <a:cubicBezTo>
                  <a:pt x="68" y="113"/>
                  <a:pt x="68" y="113"/>
                  <a:pt x="68" y="113"/>
                </a:cubicBezTo>
                <a:cubicBezTo>
                  <a:pt x="68" y="113"/>
                  <a:pt x="68" y="113"/>
                  <a:pt x="68" y="113"/>
                </a:cubicBezTo>
                <a:cubicBezTo>
                  <a:pt x="68" y="112"/>
                  <a:pt x="69" y="112"/>
                  <a:pt x="69" y="113"/>
                </a:cubicBezTo>
                <a:cubicBezTo>
                  <a:pt x="69" y="113"/>
                  <a:pt x="68" y="112"/>
                  <a:pt x="68" y="113"/>
                </a:cubicBezTo>
                <a:cubicBezTo>
                  <a:pt x="68" y="113"/>
                  <a:pt x="68" y="113"/>
                  <a:pt x="68" y="113"/>
                </a:cubicBezTo>
                <a:cubicBezTo>
                  <a:pt x="68" y="113"/>
                  <a:pt x="68" y="113"/>
                  <a:pt x="68" y="113"/>
                </a:cubicBezTo>
                <a:cubicBezTo>
                  <a:pt x="68" y="113"/>
                  <a:pt x="68" y="113"/>
                  <a:pt x="68" y="113"/>
                </a:cubicBezTo>
                <a:cubicBezTo>
                  <a:pt x="68" y="113"/>
                  <a:pt x="68" y="114"/>
                  <a:pt x="68" y="114"/>
                </a:cubicBezTo>
                <a:cubicBezTo>
                  <a:pt x="69" y="114"/>
                  <a:pt x="69" y="114"/>
                  <a:pt x="69" y="113"/>
                </a:cubicBezTo>
                <a:cubicBezTo>
                  <a:pt x="69" y="113"/>
                  <a:pt x="69" y="113"/>
                  <a:pt x="69" y="113"/>
                </a:cubicBezTo>
                <a:cubicBezTo>
                  <a:pt x="69" y="113"/>
                  <a:pt x="69" y="113"/>
                  <a:pt x="69" y="113"/>
                </a:cubicBezTo>
                <a:cubicBezTo>
                  <a:pt x="70" y="113"/>
                  <a:pt x="70" y="112"/>
                  <a:pt x="70" y="113"/>
                </a:cubicBezTo>
                <a:cubicBezTo>
                  <a:pt x="70" y="113"/>
                  <a:pt x="71" y="113"/>
                  <a:pt x="71" y="113"/>
                </a:cubicBezTo>
                <a:cubicBezTo>
                  <a:pt x="71" y="113"/>
                  <a:pt x="71" y="113"/>
                  <a:pt x="71" y="113"/>
                </a:cubicBezTo>
                <a:cubicBezTo>
                  <a:pt x="71" y="113"/>
                  <a:pt x="71" y="113"/>
                  <a:pt x="71" y="113"/>
                </a:cubicBezTo>
                <a:cubicBezTo>
                  <a:pt x="72" y="113"/>
                  <a:pt x="72" y="113"/>
                  <a:pt x="73" y="112"/>
                </a:cubicBezTo>
                <a:cubicBezTo>
                  <a:pt x="73" y="112"/>
                  <a:pt x="73" y="112"/>
                  <a:pt x="73" y="112"/>
                </a:cubicBezTo>
                <a:cubicBezTo>
                  <a:pt x="73" y="113"/>
                  <a:pt x="73" y="113"/>
                  <a:pt x="73" y="113"/>
                </a:cubicBezTo>
                <a:cubicBezTo>
                  <a:pt x="73" y="113"/>
                  <a:pt x="73" y="113"/>
                  <a:pt x="74" y="113"/>
                </a:cubicBezTo>
                <a:cubicBezTo>
                  <a:pt x="73" y="112"/>
                  <a:pt x="73" y="112"/>
                  <a:pt x="73" y="112"/>
                </a:cubicBezTo>
                <a:cubicBezTo>
                  <a:pt x="73" y="112"/>
                  <a:pt x="74" y="112"/>
                  <a:pt x="74" y="112"/>
                </a:cubicBezTo>
                <a:cubicBezTo>
                  <a:pt x="74" y="112"/>
                  <a:pt x="74" y="112"/>
                  <a:pt x="74" y="112"/>
                </a:cubicBezTo>
                <a:cubicBezTo>
                  <a:pt x="74" y="112"/>
                  <a:pt x="74" y="112"/>
                  <a:pt x="74" y="111"/>
                </a:cubicBezTo>
                <a:cubicBezTo>
                  <a:pt x="74" y="112"/>
                  <a:pt x="74" y="113"/>
                  <a:pt x="75" y="112"/>
                </a:cubicBezTo>
                <a:cubicBezTo>
                  <a:pt x="75" y="112"/>
                  <a:pt x="75" y="112"/>
                  <a:pt x="75" y="111"/>
                </a:cubicBezTo>
                <a:cubicBezTo>
                  <a:pt x="75" y="111"/>
                  <a:pt x="75" y="111"/>
                  <a:pt x="75" y="111"/>
                </a:cubicBezTo>
                <a:cubicBezTo>
                  <a:pt x="75" y="112"/>
                  <a:pt x="76" y="111"/>
                  <a:pt x="76" y="111"/>
                </a:cubicBezTo>
                <a:cubicBezTo>
                  <a:pt x="76" y="112"/>
                  <a:pt x="76" y="112"/>
                  <a:pt x="77" y="112"/>
                </a:cubicBezTo>
                <a:cubicBezTo>
                  <a:pt x="77" y="111"/>
                  <a:pt x="77" y="112"/>
                  <a:pt x="77" y="111"/>
                </a:cubicBezTo>
                <a:cubicBezTo>
                  <a:pt x="77" y="111"/>
                  <a:pt x="77" y="112"/>
                  <a:pt x="77" y="111"/>
                </a:cubicBezTo>
                <a:cubicBezTo>
                  <a:pt x="77" y="111"/>
                  <a:pt x="77" y="111"/>
                  <a:pt x="77" y="111"/>
                </a:cubicBezTo>
                <a:cubicBezTo>
                  <a:pt x="77" y="111"/>
                  <a:pt x="78" y="111"/>
                  <a:pt x="78" y="110"/>
                </a:cubicBezTo>
                <a:cubicBezTo>
                  <a:pt x="78" y="110"/>
                  <a:pt x="78" y="110"/>
                  <a:pt x="78" y="110"/>
                </a:cubicBezTo>
                <a:cubicBezTo>
                  <a:pt x="78" y="110"/>
                  <a:pt x="78" y="110"/>
                  <a:pt x="78" y="110"/>
                </a:cubicBezTo>
                <a:cubicBezTo>
                  <a:pt x="79" y="111"/>
                  <a:pt x="80" y="111"/>
                  <a:pt x="80" y="111"/>
                </a:cubicBezTo>
                <a:cubicBezTo>
                  <a:pt x="80" y="110"/>
                  <a:pt x="81" y="110"/>
                  <a:pt x="82" y="110"/>
                </a:cubicBezTo>
                <a:cubicBezTo>
                  <a:pt x="82" y="110"/>
                  <a:pt x="82" y="110"/>
                  <a:pt x="82" y="110"/>
                </a:cubicBezTo>
                <a:cubicBezTo>
                  <a:pt x="82" y="110"/>
                  <a:pt x="82" y="110"/>
                  <a:pt x="82" y="110"/>
                </a:cubicBezTo>
                <a:cubicBezTo>
                  <a:pt x="82" y="110"/>
                  <a:pt x="82" y="110"/>
                  <a:pt x="83" y="110"/>
                </a:cubicBezTo>
                <a:cubicBezTo>
                  <a:pt x="83" y="110"/>
                  <a:pt x="83" y="110"/>
                  <a:pt x="83" y="110"/>
                </a:cubicBezTo>
                <a:cubicBezTo>
                  <a:pt x="83" y="110"/>
                  <a:pt x="82" y="110"/>
                  <a:pt x="82" y="111"/>
                </a:cubicBezTo>
                <a:cubicBezTo>
                  <a:pt x="83" y="111"/>
                  <a:pt x="83" y="110"/>
                  <a:pt x="84" y="110"/>
                </a:cubicBezTo>
                <a:cubicBezTo>
                  <a:pt x="84" y="110"/>
                  <a:pt x="84" y="110"/>
                  <a:pt x="84" y="110"/>
                </a:cubicBezTo>
                <a:cubicBezTo>
                  <a:pt x="84" y="110"/>
                  <a:pt x="84" y="110"/>
                  <a:pt x="84" y="110"/>
                </a:cubicBezTo>
                <a:cubicBezTo>
                  <a:pt x="84" y="110"/>
                  <a:pt x="84" y="110"/>
                  <a:pt x="84" y="109"/>
                </a:cubicBezTo>
                <a:cubicBezTo>
                  <a:pt x="84" y="109"/>
                  <a:pt x="84" y="109"/>
                  <a:pt x="85" y="109"/>
                </a:cubicBezTo>
                <a:cubicBezTo>
                  <a:pt x="85" y="109"/>
                  <a:pt x="85" y="109"/>
                  <a:pt x="85" y="109"/>
                </a:cubicBezTo>
                <a:cubicBezTo>
                  <a:pt x="85" y="109"/>
                  <a:pt x="85" y="109"/>
                  <a:pt x="85" y="109"/>
                </a:cubicBezTo>
                <a:cubicBezTo>
                  <a:pt x="85" y="109"/>
                  <a:pt x="85" y="109"/>
                  <a:pt x="86" y="109"/>
                </a:cubicBezTo>
                <a:cubicBezTo>
                  <a:pt x="86" y="109"/>
                  <a:pt x="86" y="109"/>
                  <a:pt x="86" y="110"/>
                </a:cubicBezTo>
                <a:cubicBezTo>
                  <a:pt x="86" y="109"/>
                  <a:pt x="86" y="110"/>
                  <a:pt x="86" y="110"/>
                </a:cubicBezTo>
                <a:cubicBezTo>
                  <a:pt x="86" y="110"/>
                  <a:pt x="86" y="110"/>
                  <a:pt x="86" y="110"/>
                </a:cubicBezTo>
                <a:cubicBezTo>
                  <a:pt x="86" y="110"/>
                  <a:pt x="87" y="110"/>
                  <a:pt x="86" y="110"/>
                </a:cubicBezTo>
                <a:cubicBezTo>
                  <a:pt x="87" y="109"/>
                  <a:pt x="89" y="109"/>
                  <a:pt x="90" y="109"/>
                </a:cubicBezTo>
                <a:cubicBezTo>
                  <a:pt x="90" y="109"/>
                  <a:pt x="90" y="109"/>
                  <a:pt x="90" y="108"/>
                </a:cubicBezTo>
                <a:cubicBezTo>
                  <a:pt x="90" y="108"/>
                  <a:pt x="90" y="108"/>
                  <a:pt x="90" y="108"/>
                </a:cubicBezTo>
                <a:cubicBezTo>
                  <a:pt x="90" y="108"/>
                  <a:pt x="90" y="108"/>
                  <a:pt x="90" y="108"/>
                </a:cubicBezTo>
                <a:cubicBezTo>
                  <a:pt x="90" y="108"/>
                  <a:pt x="90" y="108"/>
                  <a:pt x="90" y="108"/>
                </a:cubicBezTo>
                <a:cubicBezTo>
                  <a:pt x="90" y="108"/>
                  <a:pt x="90" y="108"/>
                  <a:pt x="90" y="108"/>
                </a:cubicBezTo>
                <a:cubicBezTo>
                  <a:pt x="90" y="108"/>
                  <a:pt x="90" y="108"/>
                  <a:pt x="90" y="108"/>
                </a:cubicBezTo>
                <a:cubicBezTo>
                  <a:pt x="90" y="108"/>
                  <a:pt x="90" y="108"/>
                  <a:pt x="90" y="108"/>
                </a:cubicBezTo>
                <a:cubicBezTo>
                  <a:pt x="90" y="108"/>
                  <a:pt x="90" y="108"/>
                  <a:pt x="91" y="109"/>
                </a:cubicBezTo>
                <a:cubicBezTo>
                  <a:pt x="91" y="109"/>
                  <a:pt x="90" y="109"/>
                  <a:pt x="91" y="109"/>
                </a:cubicBezTo>
                <a:cubicBezTo>
                  <a:pt x="91" y="109"/>
                  <a:pt x="91" y="109"/>
                  <a:pt x="91" y="109"/>
                </a:cubicBezTo>
                <a:cubicBezTo>
                  <a:pt x="91" y="109"/>
                  <a:pt x="91" y="109"/>
                  <a:pt x="91" y="109"/>
                </a:cubicBezTo>
                <a:cubicBezTo>
                  <a:pt x="91" y="108"/>
                  <a:pt x="91" y="108"/>
                  <a:pt x="91" y="108"/>
                </a:cubicBezTo>
                <a:cubicBezTo>
                  <a:pt x="91" y="109"/>
                  <a:pt x="91" y="109"/>
                  <a:pt x="92" y="109"/>
                </a:cubicBezTo>
                <a:cubicBezTo>
                  <a:pt x="92" y="109"/>
                  <a:pt x="92" y="109"/>
                  <a:pt x="92" y="109"/>
                </a:cubicBezTo>
                <a:cubicBezTo>
                  <a:pt x="92" y="109"/>
                  <a:pt x="93" y="109"/>
                  <a:pt x="93" y="109"/>
                </a:cubicBezTo>
                <a:cubicBezTo>
                  <a:pt x="93" y="109"/>
                  <a:pt x="93" y="109"/>
                  <a:pt x="93" y="109"/>
                </a:cubicBezTo>
                <a:cubicBezTo>
                  <a:pt x="93" y="109"/>
                  <a:pt x="93" y="109"/>
                  <a:pt x="93" y="109"/>
                </a:cubicBezTo>
                <a:cubicBezTo>
                  <a:pt x="93" y="109"/>
                  <a:pt x="93" y="109"/>
                  <a:pt x="93" y="109"/>
                </a:cubicBezTo>
                <a:cubicBezTo>
                  <a:pt x="93" y="109"/>
                  <a:pt x="93" y="109"/>
                  <a:pt x="93" y="109"/>
                </a:cubicBezTo>
                <a:cubicBezTo>
                  <a:pt x="93" y="109"/>
                  <a:pt x="93" y="109"/>
                  <a:pt x="93" y="109"/>
                </a:cubicBezTo>
                <a:cubicBezTo>
                  <a:pt x="93" y="109"/>
                  <a:pt x="93" y="109"/>
                  <a:pt x="92" y="109"/>
                </a:cubicBezTo>
                <a:cubicBezTo>
                  <a:pt x="92" y="109"/>
                  <a:pt x="92" y="109"/>
                  <a:pt x="92" y="109"/>
                </a:cubicBezTo>
                <a:cubicBezTo>
                  <a:pt x="92" y="109"/>
                  <a:pt x="92" y="109"/>
                  <a:pt x="92" y="109"/>
                </a:cubicBezTo>
                <a:cubicBezTo>
                  <a:pt x="91" y="109"/>
                  <a:pt x="91" y="109"/>
                  <a:pt x="90" y="109"/>
                </a:cubicBezTo>
                <a:cubicBezTo>
                  <a:pt x="90" y="109"/>
                  <a:pt x="90" y="109"/>
                  <a:pt x="91" y="109"/>
                </a:cubicBezTo>
                <a:cubicBezTo>
                  <a:pt x="90" y="109"/>
                  <a:pt x="90" y="110"/>
                  <a:pt x="89" y="110"/>
                </a:cubicBezTo>
                <a:cubicBezTo>
                  <a:pt x="89" y="110"/>
                  <a:pt x="89" y="110"/>
                  <a:pt x="90" y="110"/>
                </a:cubicBezTo>
                <a:cubicBezTo>
                  <a:pt x="90" y="109"/>
                  <a:pt x="88" y="109"/>
                  <a:pt x="89" y="110"/>
                </a:cubicBezTo>
                <a:cubicBezTo>
                  <a:pt x="88" y="110"/>
                  <a:pt x="86" y="111"/>
                  <a:pt x="85" y="110"/>
                </a:cubicBezTo>
                <a:close/>
                <a:moveTo>
                  <a:pt x="69" y="113"/>
                </a:moveTo>
                <a:cubicBezTo>
                  <a:pt x="69" y="113"/>
                  <a:pt x="69" y="113"/>
                  <a:pt x="69" y="113"/>
                </a:cubicBezTo>
                <a:cubicBezTo>
                  <a:pt x="69" y="113"/>
                  <a:pt x="69" y="113"/>
                  <a:pt x="69" y="113"/>
                </a:cubicBezTo>
                <a:cubicBezTo>
                  <a:pt x="69" y="113"/>
                  <a:pt x="69" y="113"/>
                  <a:pt x="69" y="113"/>
                </a:cubicBezTo>
                <a:close/>
                <a:moveTo>
                  <a:pt x="91" y="118"/>
                </a:moveTo>
                <a:cubicBezTo>
                  <a:pt x="91" y="118"/>
                  <a:pt x="91" y="118"/>
                  <a:pt x="91" y="118"/>
                </a:cubicBezTo>
                <a:cubicBezTo>
                  <a:pt x="91" y="119"/>
                  <a:pt x="91" y="119"/>
                  <a:pt x="91" y="119"/>
                </a:cubicBezTo>
                <a:cubicBezTo>
                  <a:pt x="91" y="119"/>
                  <a:pt x="91" y="119"/>
                  <a:pt x="91" y="119"/>
                </a:cubicBezTo>
                <a:cubicBezTo>
                  <a:pt x="90" y="119"/>
                  <a:pt x="91" y="119"/>
                  <a:pt x="91" y="118"/>
                </a:cubicBezTo>
                <a:close/>
                <a:moveTo>
                  <a:pt x="90" y="117"/>
                </a:moveTo>
                <a:cubicBezTo>
                  <a:pt x="90" y="117"/>
                  <a:pt x="91" y="117"/>
                  <a:pt x="91" y="117"/>
                </a:cubicBezTo>
                <a:cubicBezTo>
                  <a:pt x="91" y="117"/>
                  <a:pt x="91" y="118"/>
                  <a:pt x="90" y="117"/>
                </a:cubicBezTo>
                <a:close/>
                <a:moveTo>
                  <a:pt x="88" y="119"/>
                </a:moveTo>
                <a:cubicBezTo>
                  <a:pt x="88" y="120"/>
                  <a:pt x="88" y="120"/>
                  <a:pt x="88" y="120"/>
                </a:cubicBezTo>
                <a:cubicBezTo>
                  <a:pt x="88" y="120"/>
                  <a:pt x="88" y="120"/>
                  <a:pt x="88" y="120"/>
                </a:cubicBezTo>
                <a:cubicBezTo>
                  <a:pt x="88" y="120"/>
                  <a:pt x="88" y="119"/>
                  <a:pt x="88" y="119"/>
                </a:cubicBezTo>
                <a:close/>
                <a:moveTo>
                  <a:pt x="88" y="118"/>
                </a:moveTo>
                <a:cubicBezTo>
                  <a:pt x="88" y="118"/>
                  <a:pt x="88" y="118"/>
                  <a:pt x="88" y="118"/>
                </a:cubicBezTo>
                <a:cubicBezTo>
                  <a:pt x="88" y="118"/>
                  <a:pt x="88" y="118"/>
                  <a:pt x="88" y="118"/>
                </a:cubicBezTo>
                <a:cubicBezTo>
                  <a:pt x="88" y="118"/>
                  <a:pt x="88" y="118"/>
                  <a:pt x="88" y="118"/>
                </a:cubicBezTo>
                <a:close/>
                <a:moveTo>
                  <a:pt x="88" y="119"/>
                </a:moveTo>
                <a:cubicBezTo>
                  <a:pt x="88" y="119"/>
                  <a:pt x="88" y="118"/>
                  <a:pt x="88" y="118"/>
                </a:cubicBezTo>
                <a:lnTo>
                  <a:pt x="88" y="119"/>
                </a:lnTo>
                <a:close/>
                <a:moveTo>
                  <a:pt x="88" y="118"/>
                </a:moveTo>
                <a:cubicBezTo>
                  <a:pt x="88" y="118"/>
                  <a:pt x="88" y="118"/>
                  <a:pt x="88" y="118"/>
                </a:cubicBezTo>
                <a:cubicBezTo>
                  <a:pt x="88" y="118"/>
                  <a:pt x="88" y="118"/>
                  <a:pt x="88" y="118"/>
                </a:cubicBezTo>
                <a:cubicBezTo>
                  <a:pt x="88" y="118"/>
                  <a:pt x="88" y="118"/>
                  <a:pt x="88" y="118"/>
                </a:cubicBezTo>
                <a:close/>
                <a:moveTo>
                  <a:pt x="89" y="119"/>
                </a:moveTo>
                <a:cubicBezTo>
                  <a:pt x="89" y="119"/>
                  <a:pt x="89" y="120"/>
                  <a:pt x="89" y="120"/>
                </a:cubicBezTo>
                <a:cubicBezTo>
                  <a:pt x="89" y="120"/>
                  <a:pt x="89" y="119"/>
                  <a:pt x="89" y="119"/>
                </a:cubicBezTo>
                <a:cubicBezTo>
                  <a:pt x="89" y="120"/>
                  <a:pt x="89" y="120"/>
                  <a:pt x="89" y="120"/>
                </a:cubicBezTo>
                <a:cubicBezTo>
                  <a:pt x="88" y="120"/>
                  <a:pt x="88" y="119"/>
                  <a:pt x="89" y="119"/>
                </a:cubicBezTo>
                <a:close/>
                <a:moveTo>
                  <a:pt x="87" y="120"/>
                </a:moveTo>
                <a:cubicBezTo>
                  <a:pt x="87" y="119"/>
                  <a:pt x="87" y="119"/>
                  <a:pt x="88" y="119"/>
                </a:cubicBezTo>
                <a:cubicBezTo>
                  <a:pt x="88" y="119"/>
                  <a:pt x="88" y="119"/>
                  <a:pt x="88" y="119"/>
                </a:cubicBezTo>
                <a:cubicBezTo>
                  <a:pt x="87" y="120"/>
                  <a:pt x="87" y="119"/>
                  <a:pt x="87" y="120"/>
                </a:cubicBezTo>
                <a:cubicBezTo>
                  <a:pt x="87" y="120"/>
                  <a:pt x="87" y="120"/>
                  <a:pt x="87" y="120"/>
                </a:cubicBezTo>
                <a:close/>
                <a:moveTo>
                  <a:pt x="84" y="135"/>
                </a:moveTo>
                <a:cubicBezTo>
                  <a:pt x="84" y="135"/>
                  <a:pt x="84" y="135"/>
                  <a:pt x="83" y="135"/>
                </a:cubicBezTo>
                <a:cubicBezTo>
                  <a:pt x="84" y="135"/>
                  <a:pt x="84" y="135"/>
                  <a:pt x="84" y="135"/>
                </a:cubicBezTo>
                <a:cubicBezTo>
                  <a:pt x="85" y="135"/>
                  <a:pt x="86" y="134"/>
                  <a:pt x="86" y="136"/>
                </a:cubicBezTo>
                <a:cubicBezTo>
                  <a:pt x="86" y="135"/>
                  <a:pt x="86" y="135"/>
                  <a:pt x="86" y="135"/>
                </a:cubicBezTo>
                <a:cubicBezTo>
                  <a:pt x="86" y="135"/>
                  <a:pt x="86" y="135"/>
                  <a:pt x="86" y="135"/>
                </a:cubicBezTo>
                <a:cubicBezTo>
                  <a:pt x="87" y="135"/>
                  <a:pt x="87" y="135"/>
                  <a:pt x="87" y="135"/>
                </a:cubicBezTo>
                <a:cubicBezTo>
                  <a:pt x="87" y="135"/>
                  <a:pt x="87" y="135"/>
                  <a:pt x="87" y="135"/>
                </a:cubicBezTo>
                <a:cubicBezTo>
                  <a:pt x="87" y="135"/>
                  <a:pt x="87" y="135"/>
                  <a:pt x="87" y="135"/>
                </a:cubicBezTo>
                <a:cubicBezTo>
                  <a:pt x="87" y="135"/>
                  <a:pt x="87" y="135"/>
                  <a:pt x="88" y="135"/>
                </a:cubicBezTo>
                <a:cubicBezTo>
                  <a:pt x="88" y="135"/>
                  <a:pt x="88" y="135"/>
                  <a:pt x="88" y="135"/>
                </a:cubicBezTo>
                <a:cubicBezTo>
                  <a:pt x="88" y="135"/>
                  <a:pt x="88" y="135"/>
                  <a:pt x="88" y="135"/>
                </a:cubicBezTo>
                <a:cubicBezTo>
                  <a:pt x="88" y="135"/>
                  <a:pt x="88" y="135"/>
                  <a:pt x="88" y="135"/>
                </a:cubicBezTo>
                <a:cubicBezTo>
                  <a:pt x="88" y="135"/>
                  <a:pt x="88" y="135"/>
                  <a:pt x="88" y="135"/>
                </a:cubicBezTo>
                <a:cubicBezTo>
                  <a:pt x="88" y="134"/>
                  <a:pt x="89" y="134"/>
                  <a:pt x="89" y="134"/>
                </a:cubicBezTo>
                <a:cubicBezTo>
                  <a:pt x="90" y="134"/>
                  <a:pt x="91" y="134"/>
                  <a:pt x="91" y="133"/>
                </a:cubicBezTo>
                <a:cubicBezTo>
                  <a:pt x="91" y="133"/>
                  <a:pt x="91" y="133"/>
                  <a:pt x="91" y="133"/>
                </a:cubicBezTo>
                <a:cubicBezTo>
                  <a:pt x="91" y="133"/>
                  <a:pt x="91" y="133"/>
                  <a:pt x="91" y="133"/>
                </a:cubicBezTo>
                <a:cubicBezTo>
                  <a:pt x="91" y="133"/>
                  <a:pt x="91" y="133"/>
                  <a:pt x="92" y="132"/>
                </a:cubicBezTo>
                <a:cubicBezTo>
                  <a:pt x="92" y="133"/>
                  <a:pt x="91" y="133"/>
                  <a:pt x="91" y="133"/>
                </a:cubicBezTo>
                <a:cubicBezTo>
                  <a:pt x="92" y="133"/>
                  <a:pt x="92" y="133"/>
                  <a:pt x="93" y="133"/>
                </a:cubicBezTo>
                <a:cubicBezTo>
                  <a:pt x="92" y="134"/>
                  <a:pt x="92" y="134"/>
                  <a:pt x="91" y="134"/>
                </a:cubicBezTo>
                <a:cubicBezTo>
                  <a:pt x="91" y="134"/>
                  <a:pt x="90" y="134"/>
                  <a:pt x="90" y="134"/>
                </a:cubicBezTo>
                <a:cubicBezTo>
                  <a:pt x="90" y="134"/>
                  <a:pt x="91" y="135"/>
                  <a:pt x="91" y="135"/>
                </a:cubicBezTo>
                <a:cubicBezTo>
                  <a:pt x="91" y="135"/>
                  <a:pt x="91" y="135"/>
                  <a:pt x="91" y="135"/>
                </a:cubicBezTo>
                <a:cubicBezTo>
                  <a:pt x="91" y="135"/>
                  <a:pt x="90" y="136"/>
                  <a:pt x="90" y="136"/>
                </a:cubicBezTo>
                <a:cubicBezTo>
                  <a:pt x="90" y="136"/>
                  <a:pt x="90" y="136"/>
                  <a:pt x="90" y="136"/>
                </a:cubicBezTo>
                <a:cubicBezTo>
                  <a:pt x="90" y="136"/>
                  <a:pt x="90" y="136"/>
                  <a:pt x="90" y="136"/>
                </a:cubicBezTo>
                <a:cubicBezTo>
                  <a:pt x="90" y="136"/>
                  <a:pt x="89" y="136"/>
                  <a:pt x="89" y="136"/>
                </a:cubicBezTo>
                <a:cubicBezTo>
                  <a:pt x="89" y="136"/>
                  <a:pt x="90" y="136"/>
                  <a:pt x="89" y="136"/>
                </a:cubicBezTo>
                <a:cubicBezTo>
                  <a:pt x="89" y="135"/>
                  <a:pt x="88" y="136"/>
                  <a:pt x="87" y="136"/>
                </a:cubicBezTo>
                <a:cubicBezTo>
                  <a:pt x="87" y="136"/>
                  <a:pt x="86" y="136"/>
                  <a:pt x="86" y="135"/>
                </a:cubicBezTo>
                <a:cubicBezTo>
                  <a:pt x="86" y="136"/>
                  <a:pt x="86" y="136"/>
                  <a:pt x="86" y="136"/>
                </a:cubicBezTo>
                <a:cubicBezTo>
                  <a:pt x="86" y="136"/>
                  <a:pt x="86" y="136"/>
                  <a:pt x="86" y="136"/>
                </a:cubicBezTo>
                <a:cubicBezTo>
                  <a:pt x="86" y="136"/>
                  <a:pt x="85" y="136"/>
                  <a:pt x="85" y="136"/>
                </a:cubicBezTo>
                <a:cubicBezTo>
                  <a:pt x="85" y="136"/>
                  <a:pt x="85" y="136"/>
                  <a:pt x="84" y="136"/>
                </a:cubicBezTo>
                <a:cubicBezTo>
                  <a:pt x="85" y="136"/>
                  <a:pt x="86" y="136"/>
                  <a:pt x="85" y="135"/>
                </a:cubicBezTo>
                <a:cubicBezTo>
                  <a:pt x="85" y="135"/>
                  <a:pt x="84" y="136"/>
                  <a:pt x="84" y="135"/>
                </a:cubicBezTo>
                <a:close/>
                <a:moveTo>
                  <a:pt x="82" y="161"/>
                </a:moveTo>
                <a:cubicBezTo>
                  <a:pt x="82" y="161"/>
                  <a:pt x="82" y="161"/>
                  <a:pt x="82" y="161"/>
                </a:cubicBezTo>
                <a:cubicBezTo>
                  <a:pt x="82" y="161"/>
                  <a:pt x="82" y="161"/>
                  <a:pt x="82" y="161"/>
                </a:cubicBezTo>
                <a:cubicBezTo>
                  <a:pt x="82" y="161"/>
                  <a:pt x="82" y="161"/>
                  <a:pt x="82" y="161"/>
                </a:cubicBezTo>
                <a:close/>
                <a:moveTo>
                  <a:pt x="81" y="170"/>
                </a:moveTo>
                <a:cubicBezTo>
                  <a:pt x="82" y="171"/>
                  <a:pt x="82" y="171"/>
                  <a:pt x="82" y="171"/>
                </a:cubicBezTo>
                <a:cubicBezTo>
                  <a:pt x="82" y="171"/>
                  <a:pt x="82" y="171"/>
                  <a:pt x="82" y="172"/>
                </a:cubicBezTo>
                <a:cubicBezTo>
                  <a:pt x="81" y="171"/>
                  <a:pt x="81" y="171"/>
                  <a:pt x="81" y="172"/>
                </a:cubicBezTo>
                <a:cubicBezTo>
                  <a:pt x="81" y="172"/>
                  <a:pt x="80" y="171"/>
                  <a:pt x="80" y="171"/>
                </a:cubicBezTo>
                <a:cubicBezTo>
                  <a:pt x="80" y="171"/>
                  <a:pt x="81" y="171"/>
                  <a:pt x="81" y="170"/>
                </a:cubicBezTo>
                <a:close/>
                <a:moveTo>
                  <a:pt x="80" y="162"/>
                </a:moveTo>
                <a:cubicBezTo>
                  <a:pt x="80" y="162"/>
                  <a:pt x="80" y="163"/>
                  <a:pt x="80" y="163"/>
                </a:cubicBezTo>
                <a:cubicBezTo>
                  <a:pt x="80" y="163"/>
                  <a:pt x="80" y="163"/>
                  <a:pt x="80" y="163"/>
                </a:cubicBezTo>
                <a:cubicBezTo>
                  <a:pt x="80" y="163"/>
                  <a:pt x="80" y="162"/>
                  <a:pt x="80" y="162"/>
                </a:cubicBezTo>
                <a:close/>
                <a:moveTo>
                  <a:pt x="79" y="140"/>
                </a:moveTo>
                <a:cubicBezTo>
                  <a:pt x="79" y="140"/>
                  <a:pt x="79" y="140"/>
                  <a:pt x="79" y="140"/>
                </a:cubicBezTo>
                <a:cubicBezTo>
                  <a:pt x="79" y="140"/>
                  <a:pt x="79" y="140"/>
                  <a:pt x="79" y="140"/>
                </a:cubicBezTo>
                <a:cubicBezTo>
                  <a:pt x="79" y="140"/>
                  <a:pt x="79" y="140"/>
                  <a:pt x="79" y="140"/>
                </a:cubicBezTo>
                <a:close/>
                <a:moveTo>
                  <a:pt x="78" y="139"/>
                </a:moveTo>
                <a:cubicBezTo>
                  <a:pt x="79" y="140"/>
                  <a:pt x="78" y="140"/>
                  <a:pt x="78" y="140"/>
                </a:cubicBezTo>
                <a:cubicBezTo>
                  <a:pt x="78" y="140"/>
                  <a:pt x="78" y="140"/>
                  <a:pt x="78" y="140"/>
                </a:cubicBezTo>
                <a:cubicBezTo>
                  <a:pt x="78" y="140"/>
                  <a:pt x="78" y="140"/>
                  <a:pt x="78" y="140"/>
                </a:cubicBezTo>
                <a:cubicBezTo>
                  <a:pt x="78" y="140"/>
                  <a:pt x="78" y="140"/>
                  <a:pt x="78" y="140"/>
                </a:cubicBezTo>
                <a:cubicBezTo>
                  <a:pt x="78" y="140"/>
                  <a:pt x="78" y="140"/>
                  <a:pt x="77" y="140"/>
                </a:cubicBezTo>
                <a:cubicBezTo>
                  <a:pt x="78" y="140"/>
                  <a:pt x="78" y="140"/>
                  <a:pt x="78" y="139"/>
                </a:cubicBezTo>
                <a:close/>
                <a:moveTo>
                  <a:pt x="77" y="172"/>
                </a:moveTo>
                <a:cubicBezTo>
                  <a:pt x="78" y="172"/>
                  <a:pt x="78" y="171"/>
                  <a:pt x="79" y="171"/>
                </a:cubicBezTo>
                <a:cubicBezTo>
                  <a:pt x="79" y="172"/>
                  <a:pt x="78" y="172"/>
                  <a:pt x="77" y="172"/>
                </a:cubicBezTo>
                <a:cubicBezTo>
                  <a:pt x="77" y="172"/>
                  <a:pt x="77" y="173"/>
                  <a:pt x="77" y="172"/>
                </a:cubicBezTo>
                <a:cubicBezTo>
                  <a:pt x="77" y="172"/>
                  <a:pt x="77" y="172"/>
                  <a:pt x="77" y="172"/>
                </a:cubicBezTo>
                <a:close/>
                <a:moveTo>
                  <a:pt x="76" y="163"/>
                </a:moveTo>
                <a:cubicBezTo>
                  <a:pt x="77" y="163"/>
                  <a:pt x="77" y="164"/>
                  <a:pt x="76" y="164"/>
                </a:cubicBezTo>
                <a:cubicBezTo>
                  <a:pt x="76" y="164"/>
                  <a:pt x="76" y="164"/>
                  <a:pt x="76" y="164"/>
                </a:cubicBezTo>
                <a:cubicBezTo>
                  <a:pt x="76" y="164"/>
                  <a:pt x="76" y="164"/>
                  <a:pt x="76" y="164"/>
                </a:cubicBezTo>
                <a:cubicBezTo>
                  <a:pt x="76" y="163"/>
                  <a:pt x="76" y="163"/>
                  <a:pt x="76" y="163"/>
                </a:cubicBezTo>
                <a:close/>
                <a:moveTo>
                  <a:pt x="75" y="140"/>
                </a:moveTo>
                <a:cubicBezTo>
                  <a:pt x="76" y="141"/>
                  <a:pt x="76" y="141"/>
                  <a:pt x="76" y="141"/>
                </a:cubicBezTo>
                <a:cubicBezTo>
                  <a:pt x="76" y="141"/>
                  <a:pt x="76" y="141"/>
                  <a:pt x="76" y="141"/>
                </a:cubicBezTo>
                <a:cubicBezTo>
                  <a:pt x="75" y="141"/>
                  <a:pt x="75" y="141"/>
                  <a:pt x="75" y="140"/>
                </a:cubicBezTo>
                <a:close/>
                <a:moveTo>
                  <a:pt x="75" y="141"/>
                </a:moveTo>
                <a:cubicBezTo>
                  <a:pt x="75" y="141"/>
                  <a:pt x="75" y="142"/>
                  <a:pt x="75" y="142"/>
                </a:cubicBezTo>
                <a:cubicBezTo>
                  <a:pt x="75" y="142"/>
                  <a:pt x="74" y="141"/>
                  <a:pt x="74" y="142"/>
                </a:cubicBezTo>
                <a:cubicBezTo>
                  <a:pt x="75" y="142"/>
                  <a:pt x="75" y="142"/>
                  <a:pt x="75" y="142"/>
                </a:cubicBezTo>
                <a:cubicBezTo>
                  <a:pt x="75" y="142"/>
                  <a:pt x="74" y="142"/>
                  <a:pt x="74" y="142"/>
                </a:cubicBezTo>
                <a:cubicBezTo>
                  <a:pt x="74" y="142"/>
                  <a:pt x="74" y="142"/>
                  <a:pt x="74" y="142"/>
                </a:cubicBezTo>
                <a:cubicBezTo>
                  <a:pt x="74" y="142"/>
                  <a:pt x="74" y="142"/>
                  <a:pt x="74" y="142"/>
                </a:cubicBezTo>
                <a:cubicBezTo>
                  <a:pt x="74" y="141"/>
                  <a:pt x="75" y="142"/>
                  <a:pt x="75" y="141"/>
                </a:cubicBezTo>
                <a:close/>
                <a:moveTo>
                  <a:pt x="75" y="162"/>
                </a:moveTo>
                <a:cubicBezTo>
                  <a:pt x="75" y="162"/>
                  <a:pt x="75" y="162"/>
                  <a:pt x="75" y="162"/>
                </a:cubicBezTo>
                <a:cubicBezTo>
                  <a:pt x="75" y="163"/>
                  <a:pt x="75" y="163"/>
                  <a:pt x="75" y="163"/>
                </a:cubicBezTo>
                <a:cubicBezTo>
                  <a:pt x="74" y="163"/>
                  <a:pt x="74" y="163"/>
                  <a:pt x="74" y="163"/>
                </a:cubicBezTo>
                <a:cubicBezTo>
                  <a:pt x="74" y="163"/>
                  <a:pt x="74" y="163"/>
                  <a:pt x="75" y="162"/>
                </a:cubicBezTo>
                <a:close/>
                <a:moveTo>
                  <a:pt x="73" y="141"/>
                </a:moveTo>
                <a:cubicBezTo>
                  <a:pt x="73" y="141"/>
                  <a:pt x="73" y="141"/>
                  <a:pt x="73" y="141"/>
                </a:cubicBezTo>
                <a:cubicBezTo>
                  <a:pt x="73" y="141"/>
                  <a:pt x="73" y="141"/>
                  <a:pt x="73" y="141"/>
                </a:cubicBezTo>
                <a:close/>
                <a:moveTo>
                  <a:pt x="73" y="141"/>
                </a:moveTo>
                <a:cubicBezTo>
                  <a:pt x="73" y="141"/>
                  <a:pt x="73" y="141"/>
                  <a:pt x="73" y="141"/>
                </a:cubicBezTo>
                <a:cubicBezTo>
                  <a:pt x="73" y="141"/>
                  <a:pt x="73" y="142"/>
                  <a:pt x="73" y="142"/>
                </a:cubicBezTo>
                <a:cubicBezTo>
                  <a:pt x="73" y="141"/>
                  <a:pt x="73" y="141"/>
                  <a:pt x="73" y="141"/>
                </a:cubicBezTo>
                <a:close/>
                <a:moveTo>
                  <a:pt x="74" y="166"/>
                </a:moveTo>
                <a:cubicBezTo>
                  <a:pt x="73" y="166"/>
                  <a:pt x="73" y="166"/>
                  <a:pt x="73" y="166"/>
                </a:cubicBezTo>
                <a:cubicBezTo>
                  <a:pt x="74" y="166"/>
                  <a:pt x="74" y="166"/>
                  <a:pt x="74" y="166"/>
                </a:cubicBezTo>
                <a:cubicBezTo>
                  <a:pt x="74" y="166"/>
                  <a:pt x="74" y="166"/>
                  <a:pt x="74" y="166"/>
                </a:cubicBezTo>
                <a:cubicBezTo>
                  <a:pt x="74" y="166"/>
                  <a:pt x="74" y="166"/>
                  <a:pt x="74" y="166"/>
                </a:cubicBezTo>
                <a:cubicBezTo>
                  <a:pt x="75" y="166"/>
                  <a:pt x="75" y="166"/>
                  <a:pt x="75" y="166"/>
                </a:cubicBezTo>
                <a:cubicBezTo>
                  <a:pt x="75" y="166"/>
                  <a:pt x="74" y="166"/>
                  <a:pt x="74" y="166"/>
                </a:cubicBezTo>
                <a:cubicBezTo>
                  <a:pt x="74" y="166"/>
                  <a:pt x="74" y="166"/>
                  <a:pt x="74" y="166"/>
                </a:cubicBezTo>
                <a:cubicBezTo>
                  <a:pt x="74" y="166"/>
                  <a:pt x="73" y="166"/>
                  <a:pt x="73" y="166"/>
                </a:cubicBezTo>
                <a:cubicBezTo>
                  <a:pt x="73" y="166"/>
                  <a:pt x="73" y="166"/>
                  <a:pt x="73" y="167"/>
                </a:cubicBezTo>
                <a:cubicBezTo>
                  <a:pt x="73" y="167"/>
                  <a:pt x="73" y="167"/>
                  <a:pt x="73" y="167"/>
                </a:cubicBezTo>
                <a:cubicBezTo>
                  <a:pt x="72" y="166"/>
                  <a:pt x="73" y="166"/>
                  <a:pt x="74" y="166"/>
                </a:cubicBezTo>
                <a:close/>
                <a:moveTo>
                  <a:pt x="72" y="147"/>
                </a:moveTo>
                <a:cubicBezTo>
                  <a:pt x="73" y="147"/>
                  <a:pt x="73" y="148"/>
                  <a:pt x="72" y="147"/>
                </a:cubicBezTo>
                <a:cubicBezTo>
                  <a:pt x="72" y="147"/>
                  <a:pt x="72" y="147"/>
                  <a:pt x="72" y="147"/>
                </a:cubicBezTo>
                <a:close/>
                <a:moveTo>
                  <a:pt x="72" y="163"/>
                </a:moveTo>
                <a:cubicBezTo>
                  <a:pt x="72" y="163"/>
                  <a:pt x="72" y="163"/>
                  <a:pt x="72" y="163"/>
                </a:cubicBezTo>
                <a:cubicBezTo>
                  <a:pt x="72" y="163"/>
                  <a:pt x="72" y="163"/>
                  <a:pt x="72" y="163"/>
                </a:cubicBezTo>
                <a:close/>
                <a:moveTo>
                  <a:pt x="71" y="164"/>
                </a:moveTo>
                <a:cubicBezTo>
                  <a:pt x="71" y="164"/>
                  <a:pt x="71" y="164"/>
                  <a:pt x="71" y="164"/>
                </a:cubicBezTo>
                <a:cubicBezTo>
                  <a:pt x="71" y="164"/>
                  <a:pt x="72" y="164"/>
                  <a:pt x="72" y="164"/>
                </a:cubicBezTo>
                <a:cubicBezTo>
                  <a:pt x="72" y="164"/>
                  <a:pt x="71" y="164"/>
                  <a:pt x="71" y="164"/>
                </a:cubicBezTo>
                <a:cubicBezTo>
                  <a:pt x="71" y="164"/>
                  <a:pt x="71" y="164"/>
                  <a:pt x="71" y="164"/>
                </a:cubicBezTo>
                <a:cubicBezTo>
                  <a:pt x="71" y="164"/>
                  <a:pt x="71" y="164"/>
                  <a:pt x="71" y="164"/>
                </a:cubicBezTo>
                <a:cubicBezTo>
                  <a:pt x="71" y="164"/>
                  <a:pt x="71" y="164"/>
                  <a:pt x="71" y="164"/>
                </a:cubicBezTo>
                <a:close/>
                <a:moveTo>
                  <a:pt x="71" y="165"/>
                </a:moveTo>
                <a:cubicBezTo>
                  <a:pt x="71" y="165"/>
                  <a:pt x="71" y="165"/>
                  <a:pt x="70" y="165"/>
                </a:cubicBezTo>
                <a:cubicBezTo>
                  <a:pt x="70" y="165"/>
                  <a:pt x="70" y="165"/>
                  <a:pt x="70" y="164"/>
                </a:cubicBezTo>
                <a:cubicBezTo>
                  <a:pt x="71" y="164"/>
                  <a:pt x="71" y="165"/>
                  <a:pt x="71" y="165"/>
                </a:cubicBezTo>
                <a:close/>
                <a:moveTo>
                  <a:pt x="71" y="165"/>
                </a:moveTo>
                <a:cubicBezTo>
                  <a:pt x="71" y="165"/>
                  <a:pt x="71" y="165"/>
                  <a:pt x="71" y="165"/>
                </a:cubicBezTo>
                <a:cubicBezTo>
                  <a:pt x="71" y="165"/>
                  <a:pt x="71" y="165"/>
                  <a:pt x="71" y="165"/>
                </a:cubicBezTo>
                <a:cubicBezTo>
                  <a:pt x="71" y="165"/>
                  <a:pt x="71" y="165"/>
                  <a:pt x="70" y="165"/>
                </a:cubicBezTo>
                <a:cubicBezTo>
                  <a:pt x="71" y="165"/>
                  <a:pt x="71" y="165"/>
                  <a:pt x="71" y="165"/>
                </a:cubicBezTo>
                <a:close/>
                <a:moveTo>
                  <a:pt x="70" y="166"/>
                </a:moveTo>
                <a:cubicBezTo>
                  <a:pt x="70" y="166"/>
                  <a:pt x="70" y="166"/>
                  <a:pt x="70" y="166"/>
                </a:cubicBezTo>
                <a:cubicBezTo>
                  <a:pt x="70" y="166"/>
                  <a:pt x="70" y="166"/>
                  <a:pt x="70" y="165"/>
                </a:cubicBezTo>
                <a:cubicBezTo>
                  <a:pt x="70" y="166"/>
                  <a:pt x="71" y="166"/>
                  <a:pt x="71" y="166"/>
                </a:cubicBezTo>
                <a:cubicBezTo>
                  <a:pt x="70" y="166"/>
                  <a:pt x="70" y="166"/>
                  <a:pt x="70" y="166"/>
                </a:cubicBezTo>
                <a:close/>
                <a:moveTo>
                  <a:pt x="71" y="166"/>
                </a:moveTo>
                <a:cubicBezTo>
                  <a:pt x="71" y="166"/>
                  <a:pt x="71" y="166"/>
                  <a:pt x="71" y="166"/>
                </a:cubicBezTo>
                <a:cubicBezTo>
                  <a:pt x="71" y="166"/>
                  <a:pt x="72" y="166"/>
                  <a:pt x="72" y="166"/>
                </a:cubicBezTo>
                <a:cubicBezTo>
                  <a:pt x="72" y="166"/>
                  <a:pt x="72" y="166"/>
                  <a:pt x="72" y="166"/>
                </a:cubicBezTo>
                <a:cubicBezTo>
                  <a:pt x="72" y="166"/>
                  <a:pt x="72" y="166"/>
                  <a:pt x="72" y="166"/>
                </a:cubicBezTo>
                <a:cubicBezTo>
                  <a:pt x="72" y="166"/>
                  <a:pt x="72" y="166"/>
                  <a:pt x="72" y="166"/>
                </a:cubicBezTo>
                <a:cubicBezTo>
                  <a:pt x="72" y="167"/>
                  <a:pt x="71" y="166"/>
                  <a:pt x="71" y="166"/>
                </a:cubicBezTo>
                <a:close/>
                <a:moveTo>
                  <a:pt x="68" y="173"/>
                </a:moveTo>
                <a:cubicBezTo>
                  <a:pt x="68" y="173"/>
                  <a:pt x="68" y="173"/>
                  <a:pt x="68" y="173"/>
                </a:cubicBezTo>
                <a:cubicBezTo>
                  <a:pt x="68" y="173"/>
                  <a:pt x="68" y="173"/>
                  <a:pt x="68" y="173"/>
                </a:cubicBezTo>
                <a:cubicBezTo>
                  <a:pt x="68" y="173"/>
                  <a:pt x="68" y="173"/>
                  <a:pt x="68" y="173"/>
                </a:cubicBezTo>
                <a:cubicBezTo>
                  <a:pt x="68" y="173"/>
                  <a:pt x="68" y="173"/>
                  <a:pt x="68" y="173"/>
                </a:cubicBezTo>
                <a:close/>
                <a:moveTo>
                  <a:pt x="58" y="184"/>
                </a:moveTo>
                <a:cubicBezTo>
                  <a:pt x="58" y="184"/>
                  <a:pt x="57" y="184"/>
                  <a:pt x="57" y="184"/>
                </a:cubicBezTo>
                <a:cubicBezTo>
                  <a:pt x="57" y="183"/>
                  <a:pt x="58" y="183"/>
                  <a:pt x="58" y="184"/>
                </a:cubicBezTo>
                <a:close/>
                <a:moveTo>
                  <a:pt x="55" y="177"/>
                </a:moveTo>
                <a:cubicBezTo>
                  <a:pt x="55" y="178"/>
                  <a:pt x="56" y="177"/>
                  <a:pt x="56" y="177"/>
                </a:cubicBezTo>
                <a:cubicBezTo>
                  <a:pt x="56" y="178"/>
                  <a:pt x="57" y="177"/>
                  <a:pt x="57" y="178"/>
                </a:cubicBezTo>
                <a:cubicBezTo>
                  <a:pt x="57" y="178"/>
                  <a:pt x="56" y="178"/>
                  <a:pt x="56" y="178"/>
                </a:cubicBezTo>
                <a:cubicBezTo>
                  <a:pt x="55" y="180"/>
                  <a:pt x="56" y="181"/>
                  <a:pt x="55" y="181"/>
                </a:cubicBezTo>
                <a:cubicBezTo>
                  <a:pt x="55" y="180"/>
                  <a:pt x="55" y="178"/>
                  <a:pt x="54" y="178"/>
                </a:cubicBezTo>
                <a:cubicBezTo>
                  <a:pt x="54" y="178"/>
                  <a:pt x="54" y="178"/>
                  <a:pt x="55" y="177"/>
                </a:cubicBezTo>
                <a:close/>
                <a:moveTo>
                  <a:pt x="54" y="182"/>
                </a:moveTo>
                <a:cubicBezTo>
                  <a:pt x="53" y="183"/>
                  <a:pt x="53" y="183"/>
                  <a:pt x="53" y="183"/>
                </a:cubicBezTo>
                <a:cubicBezTo>
                  <a:pt x="53" y="182"/>
                  <a:pt x="53" y="182"/>
                  <a:pt x="54" y="182"/>
                </a:cubicBezTo>
                <a:close/>
                <a:moveTo>
                  <a:pt x="51" y="183"/>
                </a:moveTo>
                <a:cubicBezTo>
                  <a:pt x="51" y="183"/>
                  <a:pt x="51" y="183"/>
                  <a:pt x="50" y="183"/>
                </a:cubicBezTo>
                <a:cubicBezTo>
                  <a:pt x="51" y="182"/>
                  <a:pt x="51" y="182"/>
                  <a:pt x="51" y="182"/>
                </a:cubicBezTo>
                <a:cubicBezTo>
                  <a:pt x="51" y="183"/>
                  <a:pt x="51" y="183"/>
                  <a:pt x="51" y="183"/>
                </a:cubicBezTo>
                <a:close/>
                <a:moveTo>
                  <a:pt x="51" y="176"/>
                </a:moveTo>
                <a:cubicBezTo>
                  <a:pt x="51" y="176"/>
                  <a:pt x="51" y="177"/>
                  <a:pt x="51" y="177"/>
                </a:cubicBezTo>
                <a:cubicBezTo>
                  <a:pt x="51" y="177"/>
                  <a:pt x="51" y="177"/>
                  <a:pt x="51" y="177"/>
                </a:cubicBezTo>
                <a:cubicBezTo>
                  <a:pt x="51" y="176"/>
                  <a:pt x="51" y="176"/>
                  <a:pt x="51" y="176"/>
                </a:cubicBezTo>
                <a:close/>
                <a:moveTo>
                  <a:pt x="46" y="177"/>
                </a:moveTo>
                <a:cubicBezTo>
                  <a:pt x="46" y="178"/>
                  <a:pt x="47" y="178"/>
                  <a:pt x="47" y="178"/>
                </a:cubicBezTo>
                <a:cubicBezTo>
                  <a:pt x="46" y="178"/>
                  <a:pt x="46" y="178"/>
                  <a:pt x="46" y="178"/>
                </a:cubicBezTo>
                <a:cubicBezTo>
                  <a:pt x="46" y="178"/>
                  <a:pt x="46" y="177"/>
                  <a:pt x="46" y="177"/>
                </a:cubicBezTo>
                <a:close/>
                <a:moveTo>
                  <a:pt x="44" y="180"/>
                </a:moveTo>
                <a:cubicBezTo>
                  <a:pt x="45" y="180"/>
                  <a:pt x="45" y="180"/>
                  <a:pt x="45" y="180"/>
                </a:cubicBezTo>
                <a:cubicBezTo>
                  <a:pt x="45" y="180"/>
                  <a:pt x="44" y="180"/>
                  <a:pt x="45" y="179"/>
                </a:cubicBezTo>
                <a:cubicBezTo>
                  <a:pt x="45" y="179"/>
                  <a:pt x="45" y="180"/>
                  <a:pt x="46" y="180"/>
                </a:cubicBezTo>
                <a:cubicBezTo>
                  <a:pt x="45" y="181"/>
                  <a:pt x="45" y="181"/>
                  <a:pt x="45" y="181"/>
                </a:cubicBezTo>
                <a:cubicBezTo>
                  <a:pt x="45" y="180"/>
                  <a:pt x="44" y="181"/>
                  <a:pt x="44" y="180"/>
                </a:cubicBezTo>
                <a:close/>
                <a:moveTo>
                  <a:pt x="44" y="174"/>
                </a:moveTo>
                <a:cubicBezTo>
                  <a:pt x="44" y="175"/>
                  <a:pt x="44" y="175"/>
                  <a:pt x="44" y="175"/>
                </a:cubicBezTo>
                <a:cubicBezTo>
                  <a:pt x="44" y="175"/>
                  <a:pt x="44" y="175"/>
                  <a:pt x="44" y="174"/>
                </a:cubicBezTo>
                <a:close/>
                <a:moveTo>
                  <a:pt x="44" y="178"/>
                </a:moveTo>
                <a:cubicBezTo>
                  <a:pt x="44" y="178"/>
                  <a:pt x="44" y="178"/>
                  <a:pt x="44" y="179"/>
                </a:cubicBezTo>
                <a:cubicBezTo>
                  <a:pt x="43" y="178"/>
                  <a:pt x="43" y="178"/>
                  <a:pt x="43" y="178"/>
                </a:cubicBezTo>
                <a:cubicBezTo>
                  <a:pt x="44" y="178"/>
                  <a:pt x="44" y="178"/>
                  <a:pt x="44" y="178"/>
                </a:cubicBezTo>
                <a:close/>
                <a:moveTo>
                  <a:pt x="43" y="178"/>
                </a:moveTo>
                <a:cubicBezTo>
                  <a:pt x="43" y="178"/>
                  <a:pt x="42" y="179"/>
                  <a:pt x="42" y="179"/>
                </a:cubicBezTo>
                <a:cubicBezTo>
                  <a:pt x="42" y="179"/>
                  <a:pt x="42" y="179"/>
                  <a:pt x="42" y="179"/>
                </a:cubicBezTo>
                <a:cubicBezTo>
                  <a:pt x="42" y="178"/>
                  <a:pt x="42" y="178"/>
                  <a:pt x="43" y="178"/>
                </a:cubicBezTo>
                <a:close/>
                <a:moveTo>
                  <a:pt x="41" y="178"/>
                </a:moveTo>
                <a:cubicBezTo>
                  <a:pt x="41" y="178"/>
                  <a:pt x="41" y="179"/>
                  <a:pt x="41" y="179"/>
                </a:cubicBezTo>
                <a:cubicBezTo>
                  <a:pt x="41" y="179"/>
                  <a:pt x="41" y="179"/>
                  <a:pt x="41" y="179"/>
                </a:cubicBezTo>
                <a:cubicBezTo>
                  <a:pt x="41" y="179"/>
                  <a:pt x="41" y="179"/>
                  <a:pt x="41" y="179"/>
                </a:cubicBezTo>
                <a:cubicBezTo>
                  <a:pt x="41" y="179"/>
                  <a:pt x="41" y="179"/>
                  <a:pt x="41" y="179"/>
                </a:cubicBezTo>
                <a:cubicBezTo>
                  <a:pt x="41" y="179"/>
                  <a:pt x="41" y="179"/>
                  <a:pt x="41" y="178"/>
                </a:cubicBezTo>
                <a:close/>
                <a:moveTo>
                  <a:pt x="38" y="185"/>
                </a:moveTo>
                <a:cubicBezTo>
                  <a:pt x="38" y="185"/>
                  <a:pt x="38" y="185"/>
                  <a:pt x="38" y="185"/>
                </a:cubicBezTo>
                <a:cubicBezTo>
                  <a:pt x="38" y="185"/>
                  <a:pt x="38" y="184"/>
                  <a:pt x="38" y="185"/>
                </a:cubicBezTo>
                <a:close/>
                <a:moveTo>
                  <a:pt x="38" y="184"/>
                </a:moveTo>
                <a:cubicBezTo>
                  <a:pt x="39" y="184"/>
                  <a:pt x="39" y="184"/>
                  <a:pt x="39" y="184"/>
                </a:cubicBezTo>
                <a:cubicBezTo>
                  <a:pt x="39" y="184"/>
                  <a:pt x="38" y="183"/>
                  <a:pt x="38" y="183"/>
                </a:cubicBezTo>
                <a:cubicBezTo>
                  <a:pt x="39" y="183"/>
                  <a:pt x="39" y="183"/>
                  <a:pt x="39" y="183"/>
                </a:cubicBezTo>
                <a:cubicBezTo>
                  <a:pt x="38" y="184"/>
                  <a:pt x="40" y="183"/>
                  <a:pt x="40" y="184"/>
                </a:cubicBezTo>
                <a:cubicBezTo>
                  <a:pt x="39" y="184"/>
                  <a:pt x="39" y="185"/>
                  <a:pt x="38" y="184"/>
                </a:cubicBezTo>
                <a:close/>
                <a:moveTo>
                  <a:pt x="38" y="181"/>
                </a:moveTo>
                <a:cubicBezTo>
                  <a:pt x="39" y="181"/>
                  <a:pt x="39" y="181"/>
                  <a:pt x="39" y="181"/>
                </a:cubicBezTo>
                <a:cubicBezTo>
                  <a:pt x="39" y="181"/>
                  <a:pt x="39" y="180"/>
                  <a:pt x="39" y="180"/>
                </a:cubicBezTo>
                <a:cubicBezTo>
                  <a:pt x="39" y="180"/>
                  <a:pt x="39" y="180"/>
                  <a:pt x="39" y="180"/>
                </a:cubicBezTo>
                <a:cubicBezTo>
                  <a:pt x="40" y="180"/>
                  <a:pt x="40" y="180"/>
                  <a:pt x="40" y="180"/>
                </a:cubicBezTo>
                <a:cubicBezTo>
                  <a:pt x="40" y="180"/>
                  <a:pt x="40" y="180"/>
                  <a:pt x="40" y="180"/>
                </a:cubicBezTo>
                <a:cubicBezTo>
                  <a:pt x="40" y="180"/>
                  <a:pt x="40" y="180"/>
                  <a:pt x="40" y="180"/>
                </a:cubicBezTo>
                <a:cubicBezTo>
                  <a:pt x="40" y="180"/>
                  <a:pt x="40" y="180"/>
                  <a:pt x="40" y="180"/>
                </a:cubicBezTo>
                <a:cubicBezTo>
                  <a:pt x="41" y="180"/>
                  <a:pt x="41" y="180"/>
                  <a:pt x="41" y="181"/>
                </a:cubicBezTo>
                <a:cubicBezTo>
                  <a:pt x="41" y="180"/>
                  <a:pt x="41" y="180"/>
                  <a:pt x="42" y="179"/>
                </a:cubicBezTo>
                <a:cubicBezTo>
                  <a:pt x="43" y="180"/>
                  <a:pt x="43" y="180"/>
                  <a:pt x="44" y="180"/>
                </a:cubicBezTo>
                <a:cubicBezTo>
                  <a:pt x="44" y="181"/>
                  <a:pt x="43" y="181"/>
                  <a:pt x="42" y="181"/>
                </a:cubicBezTo>
                <a:cubicBezTo>
                  <a:pt x="42" y="181"/>
                  <a:pt x="42" y="181"/>
                  <a:pt x="42" y="181"/>
                </a:cubicBezTo>
                <a:cubicBezTo>
                  <a:pt x="41" y="182"/>
                  <a:pt x="41" y="181"/>
                  <a:pt x="41" y="181"/>
                </a:cubicBezTo>
                <a:cubicBezTo>
                  <a:pt x="41" y="181"/>
                  <a:pt x="39" y="182"/>
                  <a:pt x="38" y="181"/>
                </a:cubicBezTo>
                <a:close/>
                <a:moveTo>
                  <a:pt x="43" y="182"/>
                </a:moveTo>
                <a:cubicBezTo>
                  <a:pt x="42" y="182"/>
                  <a:pt x="41" y="183"/>
                  <a:pt x="42" y="182"/>
                </a:cubicBezTo>
                <a:cubicBezTo>
                  <a:pt x="42" y="182"/>
                  <a:pt x="42" y="182"/>
                  <a:pt x="43" y="182"/>
                </a:cubicBezTo>
                <a:close/>
                <a:moveTo>
                  <a:pt x="41" y="184"/>
                </a:moveTo>
                <a:cubicBezTo>
                  <a:pt x="41" y="184"/>
                  <a:pt x="41" y="184"/>
                  <a:pt x="40" y="183"/>
                </a:cubicBezTo>
                <a:cubicBezTo>
                  <a:pt x="41" y="183"/>
                  <a:pt x="42" y="183"/>
                  <a:pt x="42" y="183"/>
                </a:cubicBezTo>
                <a:cubicBezTo>
                  <a:pt x="42" y="184"/>
                  <a:pt x="41" y="184"/>
                  <a:pt x="41" y="184"/>
                </a:cubicBezTo>
                <a:close/>
                <a:moveTo>
                  <a:pt x="42" y="184"/>
                </a:moveTo>
                <a:cubicBezTo>
                  <a:pt x="42" y="183"/>
                  <a:pt x="43" y="183"/>
                  <a:pt x="43" y="183"/>
                </a:cubicBezTo>
                <a:cubicBezTo>
                  <a:pt x="43" y="183"/>
                  <a:pt x="43" y="184"/>
                  <a:pt x="42" y="184"/>
                </a:cubicBezTo>
                <a:close/>
                <a:moveTo>
                  <a:pt x="40" y="190"/>
                </a:moveTo>
                <a:cubicBezTo>
                  <a:pt x="40" y="190"/>
                  <a:pt x="40" y="189"/>
                  <a:pt x="41" y="189"/>
                </a:cubicBezTo>
                <a:cubicBezTo>
                  <a:pt x="41" y="190"/>
                  <a:pt x="40" y="191"/>
                  <a:pt x="40" y="190"/>
                </a:cubicBezTo>
                <a:close/>
                <a:moveTo>
                  <a:pt x="42" y="190"/>
                </a:moveTo>
                <a:cubicBezTo>
                  <a:pt x="41" y="189"/>
                  <a:pt x="41" y="189"/>
                  <a:pt x="41" y="189"/>
                </a:cubicBezTo>
                <a:cubicBezTo>
                  <a:pt x="41" y="189"/>
                  <a:pt x="41" y="189"/>
                  <a:pt x="41" y="189"/>
                </a:cubicBezTo>
                <a:cubicBezTo>
                  <a:pt x="42" y="188"/>
                  <a:pt x="41" y="188"/>
                  <a:pt x="41" y="188"/>
                </a:cubicBezTo>
                <a:cubicBezTo>
                  <a:pt x="42" y="189"/>
                  <a:pt x="42" y="188"/>
                  <a:pt x="42" y="188"/>
                </a:cubicBezTo>
                <a:cubicBezTo>
                  <a:pt x="42" y="189"/>
                  <a:pt x="42" y="189"/>
                  <a:pt x="42" y="190"/>
                </a:cubicBezTo>
                <a:close/>
                <a:moveTo>
                  <a:pt x="44" y="187"/>
                </a:moveTo>
                <a:cubicBezTo>
                  <a:pt x="44" y="187"/>
                  <a:pt x="43" y="187"/>
                  <a:pt x="43" y="187"/>
                </a:cubicBezTo>
                <a:cubicBezTo>
                  <a:pt x="43" y="187"/>
                  <a:pt x="44" y="186"/>
                  <a:pt x="44" y="186"/>
                </a:cubicBezTo>
                <a:cubicBezTo>
                  <a:pt x="44" y="186"/>
                  <a:pt x="44" y="186"/>
                  <a:pt x="44" y="186"/>
                </a:cubicBezTo>
                <a:lnTo>
                  <a:pt x="44" y="187"/>
                </a:lnTo>
                <a:close/>
                <a:moveTo>
                  <a:pt x="44" y="182"/>
                </a:moveTo>
                <a:cubicBezTo>
                  <a:pt x="44" y="181"/>
                  <a:pt x="44" y="181"/>
                  <a:pt x="44" y="181"/>
                </a:cubicBezTo>
                <a:cubicBezTo>
                  <a:pt x="44" y="181"/>
                  <a:pt x="44" y="181"/>
                  <a:pt x="45" y="181"/>
                </a:cubicBezTo>
                <a:cubicBezTo>
                  <a:pt x="44" y="182"/>
                  <a:pt x="44" y="182"/>
                  <a:pt x="44" y="182"/>
                </a:cubicBezTo>
                <a:close/>
                <a:moveTo>
                  <a:pt x="45" y="183"/>
                </a:moveTo>
                <a:cubicBezTo>
                  <a:pt x="45" y="182"/>
                  <a:pt x="45" y="182"/>
                  <a:pt x="45" y="182"/>
                </a:cubicBezTo>
                <a:cubicBezTo>
                  <a:pt x="46" y="182"/>
                  <a:pt x="45" y="182"/>
                  <a:pt x="46" y="182"/>
                </a:cubicBezTo>
                <a:cubicBezTo>
                  <a:pt x="45" y="183"/>
                  <a:pt x="45" y="183"/>
                  <a:pt x="45" y="183"/>
                </a:cubicBezTo>
                <a:close/>
                <a:moveTo>
                  <a:pt x="45" y="187"/>
                </a:moveTo>
                <a:cubicBezTo>
                  <a:pt x="45" y="186"/>
                  <a:pt x="47" y="186"/>
                  <a:pt x="47" y="187"/>
                </a:cubicBezTo>
                <a:cubicBezTo>
                  <a:pt x="46" y="186"/>
                  <a:pt x="46" y="187"/>
                  <a:pt x="45" y="187"/>
                </a:cubicBezTo>
                <a:close/>
                <a:moveTo>
                  <a:pt x="47" y="182"/>
                </a:moveTo>
                <a:cubicBezTo>
                  <a:pt x="47" y="182"/>
                  <a:pt x="46" y="182"/>
                  <a:pt x="46" y="181"/>
                </a:cubicBezTo>
                <a:cubicBezTo>
                  <a:pt x="47" y="182"/>
                  <a:pt x="48" y="181"/>
                  <a:pt x="48" y="181"/>
                </a:cubicBezTo>
                <a:cubicBezTo>
                  <a:pt x="48" y="181"/>
                  <a:pt x="47" y="182"/>
                  <a:pt x="47" y="182"/>
                </a:cubicBezTo>
                <a:close/>
                <a:moveTo>
                  <a:pt x="47" y="177"/>
                </a:moveTo>
                <a:cubicBezTo>
                  <a:pt x="48" y="177"/>
                  <a:pt x="48" y="177"/>
                  <a:pt x="49" y="177"/>
                </a:cubicBezTo>
                <a:cubicBezTo>
                  <a:pt x="49" y="177"/>
                  <a:pt x="49" y="177"/>
                  <a:pt x="49" y="177"/>
                </a:cubicBezTo>
                <a:cubicBezTo>
                  <a:pt x="49" y="178"/>
                  <a:pt x="48" y="177"/>
                  <a:pt x="48" y="178"/>
                </a:cubicBezTo>
                <a:cubicBezTo>
                  <a:pt x="48" y="177"/>
                  <a:pt x="47" y="177"/>
                  <a:pt x="47" y="177"/>
                </a:cubicBezTo>
                <a:close/>
                <a:moveTo>
                  <a:pt x="47" y="186"/>
                </a:moveTo>
                <a:cubicBezTo>
                  <a:pt x="48" y="185"/>
                  <a:pt x="47" y="185"/>
                  <a:pt x="48" y="185"/>
                </a:cubicBezTo>
                <a:cubicBezTo>
                  <a:pt x="48" y="185"/>
                  <a:pt x="48" y="186"/>
                  <a:pt x="47" y="186"/>
                </a:cubicBezTo>
                <a:close/>
                <a:moveTo>
                  <a:pt x="48" y="188"/>
                </a:moveTo>
                <a:cubicBezTo>
                  <a:pt x="48" y="187"/>
                  <a:pt x="49" y="187"/>
                  <a:pt x="48" y="187"/>
                </a:cubicBezTo>
                <a:cubicBezTo>
                  <a:pt x="48" y="188"/>
                  <a:pt x="48" y="188"/>
                  <a:pt x="48" y="188"/>
                </a:cubicBezTo>
                <a:cubicBezTo>
                  <a:pt x="47" y="188"/>
                  <a:pt x="48" y="187"/>
                  <a:pt x="48" y="187"/>
                </a:cubicBezTo>
                <a:cubicBezTo>
                  <a:pt x="48" y="187"/>
                  <a:pt x="48" y="187"/>
                  <a:pt x="49" y="187"/>
                </a:cubicBezTo>
                <a:cubicBezTo>
                  <a:pt x="49" y="187"/>
                  <a:pt x="48" y="186"/>
                  <a:pt x="48" y="186"/>
                </a:cubicBezTo>
                <a:cubicBezTo>
                  <a:pt x="49" y="186"/>
                  <a:pt x="49" y="186"/>
                  <a:pt x="49" y="186"/>
                </a:cubicBezTo>
                <a:cubicBezTo>
                  <a:pt x="49" y="187"/>
                  <a:pt x="49" y="187"/>
                  <a:pt x="49" y="187"/>
                </a:cubicBezTo>
                <a:cubicBezTo>
                  <a:pt x="49" y="187"/>
                  <a:pt x="49" y="188"/>
                  <a:pt x="48" y="188"/>
                </a:cubicBezTo>
                <a:close/>
                <a:moveTo>
                  <a:pt x="49" y="177"/>
                </a:moveTo>
                <a:cubicBezTo>
                  <a:pt x="49" y="177"/>
                  <a:pt x="49" y="177"/>
                  <a:pt x="49" y="177"/>
                </a:cubicBezTo>
                <a:cubicBezTo>
                  <a:pt x="50" y="177"/>
                  <a:pt x="50" y="177"/>
                  <a:pt x="50" y="177"/>
                </a:cubicBezTo>
                <a:cubicBezTo>
                  <a:pt x="50" y="177"/>
                  <a:pt x="50" y="177"/>
                  <a:pt x="49" y="177"/>
                </a:cubicBezTo>
                <a:close/>
                <a:moveTo>
                  <a:pt x="50" y="173"/>
                </a:moveTo>
                <a:cubicBezTo>
                  <a:pt x="50" y="173"/>
                  <a:pt x="50" y="173"/>
                  <a:pt x="50" y="173"/>
                </a:cubicBezTo>
                <a:cubicBezTo>
                  <a:pt x="49" y="173"/>
                  <a:pt x="49" y="173"/>
                  <a:pt x="48" y="173"/>
                </a:cubicBezTo>
                <a:cubicBezTo>
                  <a:pt x="48" y="174"/>
                  <a:pt x="49" y="173"/>
                  <a:pt x="49" y="173"/>
                </a:cubicBezTo>
                <a:cubicBezTo>
                  <a:pt x="49" y="174"/>
                  <a:pt x="48" y="174"/>
                  <a:pt x="48" y="174"/>
                </a:cubicBezTo>
                <a:cubicBezTo>
                  <a:pt x="48" y="174"/>
                  <a:pt x="48" y="174"/>
                  <a:pt x="48" y="174"/>
                </a:cubicBezTo>
                <a:cubicBezTo>
                  <a:pt x="48" y="174"/>
                  <a:pt x="48" y="174"/>
                  <a:pt x="48" y="174"/>
                </a:cubicBezTo>
                <a:cubicBezTo>
                  <a:pt x="48" y="174"/>
                  <a:pt x="48" y="174"/>
                  <a:pt x="47" y="174"/>
                </a:cubicBezTo>
                <a:cubicBezTo>
                  <a:pt x="47" y="174"/>
                  <a:pt x="47" y="174"/>
                  <a:pt x="47" y="174"/>
                </a:cubicBezTo>
                <a:cubicBezTo>
                  <a:pt x="47" y="174"/>
                  <a:pt x="47" y="173"/>
                  <a:pt x="47" y="173"/>
                </a:cubicBezTo>
                <a:cubicBezTo>
                  <a:pt x="47" y="173"/>
                  <a:pt x="47" y="174"/>
                  <a:pt x="48" y="174"/>
                </a:cubicBezTo>
                <a:cubicBezTo>
                  <a:pt x="48" y="173"/>
                  <a:pt x="49" y="173"/>
                  <a:pt x="49" y="173"/>
                </a:cubicBezTo>
                <a:cubicBezTo>
                  <a:pt x="49" y="173"/>
                  <a:pt x="49" y="173"/>
                  <a:pt x="49" y="173"/>
                </a:cubicBezTo>
                <a:cubicBezTo>
                  <a:pt x="50" y="173"/>
                  <a:pt x="50" y="173"/>
                  <a:pt x="50" y="173"/>
                </a:cubicBezTo>
                <a:cubicBezTo>
                  <a:pt x="50" y="173"/>
                  <a:pt x="50" y="173"/>
                  <a:pt x="50" y="173"/>
                </a:cubicBezTo>
                <a:cubicBezTo>
                  <a:pt x="51" y="173"/>
                  <a:pt x="50" y="173"/>
                  <a:pt x="51" y="173"/>
                </a:cubicBezTo>
                <a:cubicBezTo>
                  <a:pt x="50" y="173"/>
                  <a:pt x="50" y="173"/>
                  <a:pt x="50" y="173"/>
                </a:cubicBezTo>
                <a:cubicBezTo>
                  <a:pt x="50" y="173"/>
                  <a:pt x="50" y="173"/>
                  <a:pt x="50" y="173"/>
                </a:cubicBezTo>
                <a:close/>
                <a:moveTo>
                  <a:pt x="50" y="177"/>
                </a:moveTo>
                <a:cubicBezTo>
                  <a:pt x="50" y="177"/>
                  <a:pt x="50" y="177"/>
                  <a:pt x="50" y="177"/>
                </a:cubicBezTo>
                <a:cubicBezTo>
                  <a:pt x="50" y="177"/>
                  <a:pt x="51" y="177"/>
                  <a:pt x="50" y="177"/>
                </a:cubicBezTo>
                <a:cubicBezTo>
                  <a:pt x="50" y="177"/>
                  <a:pt x="50" y="177"/>
                  <a:pt x="50" y="177"/>
                </a:cubicBezTo>
                <a:close/>
                <a:moveTo>
                  <a:pt x="42" y="205"/>
                </a:moveTo>
                <a:cubicBezTo>
                  <a:pt x="43" y="205"/>
                  <a:pt x="43" y="205"/>
                  <a:pt x="44" y="205"/>
                </a:cubicBezTo>
                <a:cubicBezTo>
                  <a:pt x="43" y="205"/>
                  <a:pt x="44" y="205"/>
                  <a:pt x="44" y="204"/>
                </a:cubicBezTo>
                <a:cubicBezTo>
                  <a:pt x="44" y="204"/>
                  <a:pt x="44" y="204"/>
                  <a:pt x="44" y="204"/>
                </a:cubicBezTo>
                <a:cubicBezTo>
                  <a:pt x="44" y="204"/>
                  <a:pt x="44" y="205"/>
                  <a:pt x="44" y="205"/>
                </a:cubicBezTo>
                <a:cubicBezTo>
                  <a:pt x="44" y="205"/>
                  <a:pt x="43" y="206"/>
                  <a:pt x="42" y="206"/>
                </a:cubicBezTo>
                <a:cubicBezTo>
                  <a:pt x="42" y="206"/>
                  <a:pt x="42" y="206"/>
                  <a:pt x="42" y="205"/>
                </a:cubicBezTo>
                <a:close/>
                <a:moveTo>
                  <a:pt x="39" y="238"/>
                </a:moveTo>
                <a:cubicBezTo>
                  <a:pt x="39" y="238"/>
                  <a:pt x="39" y="238"/>
                  <a:pt x="39" y="238"/>
                </a:cubicBezTo>
                <a:cubicBezTo>
                  <a:pt x="39" y="238"/>
                  <a:pt x="39" y="238"/>
                  <a:pt x="39" y="238"/>
                </a:cubicBezTo>
                <a:cubicBezTo>
                  <a:pt x="39" y="238"/>
                  <a:pt x="39" y="238"/>
                  <a:pt x="40" y="238"/>
                </a:cubicBezTo>
                <a:cubicBezTo>
                  <a:pt x="39" y="238"/>
                  <a:pt x="39" y="238"/>
                  <a:pt x="39" y="238"/>
                </a:cubicBezTo>
                <a:cubicBezTo>
                  <a:pt x="39" y="238"/>
                  <a:pt x="39" y="238"/>
                  <a:pt x="39" y="238"/>
                </a:cubicBezTo>
                <a:close/>
                <a:moveTo>
                  <a:pt x="37" y="233"/>
                </a:moveTo>
                <a:cubicBezTo>
                  <a:pt x="36" y="233"/>
                  <a:pt x="36" y="233"/>
                  <a:pt x="36" y="233"/>
                </a:cubicBezTo>
                <a:cubicBezTo>
                  <a:pt x="36" y="233"/>
                  <a:pt x="36" y="233"/>
                  <a:pt x="36" y="232"/>
                </a:cubicBezTo>
                <a:cubicBezTo>
                  <a:pt x="36" y="232"/>
                  <a:pt x="37" y="232"/>
                  <a:pt x="37" y="232"/>
                </a:cubicBezTo>
                <a:cubicBezTo>
                  <a:pt x="37" y="232"/>
                  <a:pt x="37" y="232"/>
                  <a:pt x="37" y="233"/>
                </a:cubicBezTo>
                <a:close/>
                <a:moveTo>
                  <a:pt x="41" y="205"/>
                </a:moveTo>
                <a:cubicBezTo>
                  <a:pt x="41" y="205"/>
                  <a:pt x="41" y="205"/>
                  <a:pt x="41" y="205"/>
                </a:cubicBezTo>
                <a:cubicBezTo>
                  <a:pt x="41" y="205"/>
                  <a:pt x="41" y="205"/>
                  <a:pt x="41" y="205"/>
                </a:cubicBezTo>
                <a:cubicBezTo>
                  <a:pt x="41" y="205"/>
                  <a:pt x="41" y="205"/>
                  <a:pt x="41" y="205"/>
                </a:cubicBezTo>
                <a:close/>
                <a:moveTo>
                  <a:pt x="40" y="206"/>
                </a:moveTo>
                <a:cubicBezTo>
                  <a:pt x="40" y="206"/>
                  <a:pt x="40" y="206"/>
                  <a:pt x="40" y="206"/>
                </a:cubicBezTo>
                <a:cubicBezTo>
                  <a:pt x="40" y="206"/>
                  <a:pt x="40" y="206"/>
                  <a:pt x="40" y="206"/>
                </a:cubicBezTo>
                <a:cubicBezTo>
                  <a:pt x="40" y="206"/>
                  <a:pt x="40" y="206"/>
                  <a:pt x="40" y="206"/>
                </a:cubicBezTo>
                <a:cubicBezTo>
                  <a:pt x="40" y="206"/>
                  <a:pt x="40" y="206"/>
                  <a:pt x="40" y="206"/>
                </a:cubicBezTo>
                <a:close/>
                <a:moveTo>
                  <a:pt x="40" y="206"/>
                </a:moveTo>
                <a:cubicBezTo>
                  <a:pt x="40" y="206"/>
                  <a:pt x="39" y="206"/>
                  <a:pt x="40" y="206"/>
                </a:cubicBezTo>
                <a:cubicBezTo>
                  <a:pt x="39" y="207"/>
                  <a:pt x="39" y="207"/>
                  <a:pt x="39" y="207"/>
                </a:cubicBezTo>
                <a:cubicBezTo>
                  <a:pt x="39" y="207"/>
                  <a:pt x="38" y="207"/>
                  <a:pt x="39" y="206"/>
                </a:cubicBezTo>
                <a:cubicBezTo>
                  <a:pt x="39" y="206"/>
                  <a:pt x="39" y="206"/>
                  <a:pt x="40" y="206"/>
                </a:cubicBezTo>
                <a:close/>
                <a:moveTo>
                  <a:pt x="38" y="206"/>
                </a:moveTo>
                <a:cubicBezTo>
                  <a:pt x="38" y="207"/>
                  <a:pt x="38" y="207"/>
                  <a:pt x="38" y="207"/>
                </a:cubicBezTo>
                <a:cubicBezTo>
                  <a:pt x="37" y="207"/>
                  <a:pt x="37" y="209"/>
                  <a:pt x="35" y="209"/>
                </a:cubicBezTo>
                <a:cubicBezTo>
                  <a:pt x="36" y="208"/>
                  <a:pt x="37" y="208"/>
                  <a:pt x="38" y="206"/>
                </a:cubicBezTo>
                <a:close/>
                <a:moveTo>
                  <a:pt x="34" y="233"/>
                </a:moveTo>
                <a:cubicBezTo>
                  <a:pt x="34" y="233"/>
                  <a:pt x="34" y="233"/>
                  <a:pt x="33" y="233"/>
                </a:cubicBezTo>
                <a:cubicBezTo>
                  <a:pt x="34" y="232"/>
                  <a:pt x="34" y="232"/>
                  <a:pt x="34" y="233"/>
                </a:cubicBezTo>
                <a:close/>
                <a:moveTo>
                  <a:pt x="33" y="220"/>
                </a:moveTo>
                <a:cubicBezTo>
                  <a:pt x="32" y="220"/>
                  <a:pt x="32" y="221"/>
                  <a:pt x="32" y="221"/>
                </a:cubicBezTo>
                <a:cubicBezTo>
                  <a:pt x="31" y="221"/>
                  <a:pt x="32" y="221"/>
                  <a:pt x="32" y="220"/>
                </a:cubicBezTo>
                <a:cubicBezTo>
                  <a:pt x="31" y="221"/>
                  <a:pt x="31" y="221"/>
                  <a:pt x="31" y="220"/>
                </a:cubicBezTo>
                <a:cubicBezTo>
                  <a:pt x="32" y="220"/>
                  <a:pt x="32" y="220"/>
                  <a:pt x="32" y="219"/>
                </a:cubicBezTo>
                <a:cubicBezTo>
                  <a:pt x="32" y="219"/>
                  <a:pt x="32" y="220"/>
                  <a:pt x="33" y="220"/>
                </a:cubicBezTo>
                <a:close/>
                <a:moveTo>
                  <a:pt x="32" y="211"/>
                </a:moveTo>
                <a:cubicBezTo>
                  <a:pt x="32" y="211"/>
                  <a:pt x="32" y="211"/>
                  <a:pt x="32" y="211"/>
                </a:cubicBezTo>
                <a:cubicBezTo>
                  <a:pt x="32" y="211"/>
                  <a:pt x="31" y="212"/>
                  <a:pt x="31" y="212"/>
                </a:cubicBezTo>
                <a:cubicBezTo>
                  <a:pt x="31" y="212"/>
                  <a:pt x="31" y="211"/>
                  <a:pt x="32" y="211"/>
                </a:cubicBezTo>
                <a:close/>
                <a:moveTo>
                  <a:pt x="30" y="220"/>
                </a:moveTo>
                <a:cubicBezTo>
                  <a:pt x="30" y="219"/>
                  <a:pt x="31" y="219"/>
                  <a:pt x="31" y="219"/>
                </a:cubicBezTo>
                <a:cubicBezTo>
                  <a:pt x="31" y="220"/>
                  <a:pt x="31" y="220"/>
                  <a:pt x="30" y="220"/>
                </a:cubicBezTo>
                <a:close/>
                <a:moveTo>
                  <a:pt x="31" y="236"/>
                </a:moveTo>
                <a:cubicBezTo>
                  <a:pt x="31" y="236"/>
                  <a:pt x="31" y="236"/>
                  <a:pt x="31" y="236"/>
                </a:cubicBezTo>
                <a:cubicBezTo>
                  <a:pt x="31" y="236"/>
                  <a:pt x="31" y="236"/>
                  <a:pt x="31" y="236"/>
                </a:cubicBezTo>
                <a:cubicBezTo>
                  <a:pt x="31" y="236"/>
                  <a:pt x="31" y="236"/>
                  <a:pt x="31" y="236"/>
                </a:cubicBezTo>
                <a:close/>
                <a:moveTo>
                  <a:pt x="32" y="235"/>
                </a:moveTo>
                <a:cubicBezTo>
                  <a:pt x="32" y="235"/>
                  <a:pt x="31" y="235"/>
                  <a:pt x="31" y="235"/>
                </a:cubicBezTo>
                <a:cubicBezTo>
                  <a:pt x="31" y="235"/>
                  <a:pt x="32" y="234"/>
                  <a:pt x="32" y="234"/>
                </a:cubicBezTo>
                <a:cubicBezTo>
                  <a:pt x="31" y="234"/>
                  <a:pt x="31" y="235"/>
                  <a:pt x="31" y="235"/>
                </a:cubicBezTo>
                <a:cubicBezTo>
                  <a:pt x="31" y="235"/>
                  <a:pt x="31" y="234"/>
                  <a:pt x="31" y="234"/>
                </a:cubicBezTo>
                <a:cubicBezTo>
                  <a:pt x="30" y="235"/>
                  <a:pt x="30" y="235"/>
                  <a:pt x="31" y="235"/>
                </a:cubicBezTo>
                <a:cubicBezTo>
                  <a:pt x="31" y="235"/>
                  <a:pt x="31" y="235"/>
                  <a:pt x="30" y="236"/>
                </a:cubicBezTo>
                <a:cubicBezTo>
                  <a:pt x="30" y="235"/>
                  <a:pt x="30" y="234"/>
                  <a:pt x="30" y="233"/>
                </a:cubicBezTo>
                <a:cubicBezTo>
                  <a:pt x="31" y="234"/>
                  <a:pt x="32" y="232"/>
                  <a:pt x="33" y="233"/>
                </a:cubicBezTo>
                <a:cubicBezTo>
                  <a:pt x="33" y="233"/>
                  <a:pt x="32" y="233"/>
                  <a:pt x="33" y="234"/>
                </a:cubicBezTo>
                <a:cubicBezTo>
                  <a:pt x="33" y="233"/>
                  <a:pt x="34" y="233"/>
                  <a:pt x="34" y="233"/>
                </a:cubicBezTo>
                <a:cubicBezTo>
                  <a:pt x="34" y="233"/>
                  <a:pt x="34" y="234"/>
                  <a:pt x="34" y="234"/>
                </a:cubicBezTo>
                <a:cubicBezTo>
                  <a:pt x="34" y="234"/>
                  <a:pt x="33" y="234"/>
                  <a:pt x="33" y="234"/>
                </a:cubicBezTo>
                <a:cubicBezTo>
                  <a:pt x="33" y="234"/>
                  <a:pt x="33" y="234"/>
                  <a:pt x="33" y="234"/>
                </a:cubicBezTo>
                <a:cubicBezTo>
                  <a:pt x="32" y="234"/>
                  <a:pt x="32" y="234"/>
                  <a:pt x="32" y="235"/>
                </a:cubicBezTo>
                <a:cubicBezTo>
                  <a:pt x="32" y="234"/>
                  <a:pt x="32" y="235"/>
                  <a:pt x="33" y="235"/>
                </a:cubicBezTo>
                <a:cubicBezTo>
                  <a:pt x="33" y="235"/>
                  <a:pt x="33" y="235"/>
                  <a:pt x="32" y="235"/>
                </a:cubicBezTo>
                <a:cubicBezTo>
                  <a:pt x="32" y="235"/>
                  <a:pt x="32" y="235"/>
                  <a:pt x="32" y="235"/>
                </a:cubicBezTo>
                <a:close/>
                <a:moveTo>
                  <a:pt x="47" y="238"/>
                </a:moveTo>
                <a:cubicBezTo>
                  <a:pt x="47" y="238"/>
                  <a:pt x="47" y="238"/>
                  <a:pt x="47" y="238"/>
                </a:cubicBezTo>
                <a:cubicBezTo>
                  <a:pt x="47" y="238"/>
                  <a:pt x="47" y="238"/>
                  <a:pt x="47" y="238"/>
                </a:cubicBezTo>
                <a:cubicBezTo>
                  <a:pt x="47" y="238"/>
                  <a:pt x="47" y="238"/>
                  <a:pt x="47" y="238"/>
                </a:cubicBezTo>
                <a:cubicBezTo>
                  <a:pt x="47" y="238"/>
                  <a:pt x="47" y="238"/>
                  <a:pt x="47" y="238"/>
                </a:cubicBezTo>
                <a:cubicBezTo>
                  <a:pt x="47" y="238"/>
                  <a:pt x="47" y="238"/>
                  <a:pt x="47" y="238"/>
                </a:cubicBezTo>
                <a:cubicBezTo>
                  <a:pt x="48" y="239"/>
                  <a:pt x="48" y="239"/>
                  <a:pt x="48" y="239"/>
                </a:cubicBezTo>
                <a:cubicBezTo>
                  <a:pt x="48" y="239"/>
                  <a:pt x="48" y="239"/>
                  <a:pt x="48" y="239"/>
                </a:cubicBezTo>
                <a:cubicBezTo>
                  <a:pt x="48" y="239"/>
                  <a:pt x="48" y="239"/>
                  <a:pt x="48" y="239"/>
                </a:cubicBezTo>
                <a:cubicBezTo>
                  <a:pt x="48" y="239"/>
                  <a:pt x="48" y="239"/>
                  <a:pt x="47" y="239"/>
                </a:cubicBezTo>
                <a:cubicBezTo>
                  <a:pt x="47" y="239"/>
                  <a:pt x="47" y="239"/>
                  <a:pt x="47" y="239"/>
                </a:cubicBezTo>
                <a:cubicBezTo>
                  <a:pt x="47" y="238"/>
                  <a:pt x="47" y="239"/>
                  <a:pt x="47" y="239"/>
                </a:cubicBezTo>
                <a:cubicBezTo>
                  <a:pt x="47" y="239"/>
                  <a:pt x="47" y="239"/>
                  <a:pt x="47" y="238"/>
                </a:cubicBezTo>
                <a:close/>
                <a:moveTo>
                  <a:pt x="44" y="240"/>
                </a:moveTo>
                <a:cubicBezTo>
                  <a:pt x="44" y="240"/>
                  <a:pt x="44" y="241"/>
                  <a:pt x="44" y="241"/>
                </a:cubicBezTo>
                <a:cubicBezTo>
                  <a:pt x="44" y="241"/>
                  <a:pt x="44" y="240"/>
                  <a:pt x="44" y="240"/>
                </a:cubicBezTo>
                <a:cubicBezTo>
                  <a:pt x="44" y="240"/>
                  <a:pt x="44" y="240"/>
                  <a:pt x="44" y="240"/>
                </a:cubicBezTo>
                <a:close/>
                <a:moveTo>
                  <a:pt x="43" y="248"/>
                </a:moveTo>
                <a:cubicBezTo>
                  <a:pt x="43" y="248"/>
                  <a:pt x="43" y="248"/>
                  <a:pt x="44" y="248"/>
                </a:cubicBezTo>
                <a:cubicBezTo>
                  <a:pt x="43" y="248"/>
                  <a:pt x="43" y="249"/>
                  <a:pt x="43" y="248"/>
                </a:cubicBezTo>
                <a:close/>
                <a:moveTo>
                  <a:pt x="45" y="264"/>
                </a:moveTo>
                <a:cubicBezTo>
                  <a:pt x="45" y="264"/>
                  <a:pt x="45" y="264"/>
                  <a:pt x="45" y="264"/>
                </a:cubicBezTo>
                <a:cubicBezTo>
                  <a:pt x="44" y="264"/>
                  <a:pt x="45" y="263"/>
                  <a:pt x="46" y="264"/>
                </a:cubicBezTo>
                <a:cubicBezTo>
                  <a:pt x="46" y="264"/>
                  <a:pt x="46" y="264"/>
                  <a:pt x="45" y="264"/>
                </a:cubicBezTo>
                <a:close/>
                <a:moveTo>
                  <a:pt x="44" y="264"/>
                </a:moveTo>
                <a:cubicBezTo>
                  <a:pt x="44" y="263"/>
                  <a:pt x="44" y="264"/>
                  <a:pt x="43" y="264"/>
                </a:cubicBezTo>
                <a:cubicBezTo>
                  <a:pt x="43" y="264"/>
                  <a:pt x="43" y="264"/>
                  <a:pt x="42" y="263"/>
                </a:cubicBezTo>
                <a:cubicBezTo>
                  <a:pt x="42" y="263"/>
                  <a:pt x="42" y="264"/>
                  <a:pt x="43" y="265"/>
                </a:cubicBezTo>
                <a:cubicBezTo>
                  <a:pt x="41" y="264"/>
                  <a:pt x="41" y="263"/>
                  <a:pt x="42" y="262"/>
                </a:cubicBezTo>
                <a:cubicBezTo>
                  <a:pt x="43" y="263"/>
                  <a:pt x="44" y="261"/>
                  <a:pt x="45" y="262"/>
                </a:cubicBezTo>
                <a:cubicBezTo>
                  <a:pt x="45" y="262"/>
                  <a:pt x="44" y="262"/>
                  <a:pt x="45" y="262"/>
                </a:cubicBezTo>
                <a:cubicBezTo>
                  <a:pt x="45" y="262"/>
                  <a:pt x="46" y="262"/>
                  <a:pt x="46" y="263"/>
                </a:cubicBezTo>
                <a:cubicBezTo>
                  <a:pt x="45" y="263"/>
                  <a:pt x="45" y="263"/>
                  <a:pt x="44" y="264"/>
                </a:cubicBezTo>
                <a:close/>
                <a:moveTo>
                  <a:pt x="45" y="262"/>
                </a:moveTo>
                <a:cubicBezTo>
                  <a:pt x="45" y="261"/>
                  <a:pt x="46" y="261"/>
                  <a:pt x="46" y="262"/>
                </a:cubicBezTo>
                <a:cubicBezTo>
                  <a:pt x="46" y="262"/>
                  <a:pt x="45" y="262"/>
                  <a:pt x="45" y="262"/>
                </a:cubicBezTo>
                <a:close/>
                <a:moveTo>
                  <a:pt x="48" y="262"/>
                </a:moveTo>
                <a:cubicBezTo>
                  <a:pt x="48" y="261"/>
                  <a:pt x="49" y="261"/>
                  <a:pt x="50" y="261"/>
                </a:cubicBezTo>
                <a:cubicBezTo>
                  <a:pt x="49" y="261"/>
                  <a:pt x="48" y="262"/>
                  <a:pt x="48" y="262"/>
                </a:cubicBezTo>
                <a:close/>
                <a:moveTo>
                  <a:pt x="51" y="261"/>
                </a:moveTo>
                <a:cubicBezTo>
                  <a:pt x="52" y="262"/>
                  <a:pt x="52" y="262"/>
                  <a:pt x="52" y="262"/>
                </a:cubicBezTo>
                <a:cubicBezTo>
                  <a:pt x="52" y="261"/>
                  <a:pt x="52" y="261"/>
                  <a:pt x="52" y="261"/>
                </a:cubicBezTo>
                <a:cubicBezTo>
                  <a:pt x="52" y="261"/>
                  <a:pt x="52" y="261"/>
                  <a:pt x="52" y="261"/>
                </a:cubicBezTo>
                <a:cubicBezTo>
                  <a:pt x="52" y="262"/>
                  <a:pt x="51" y="262"/>
                  <a:pt x="51" y="261"/>
                </a:cubicBezTo>
                <a:close/>
                <a:moveTo>
                  <a:pt x="56" y="267"/>
                </a:moveTo>
                <a:cubicBezTo>
                  <a:pt x="56" y="267"/>
                  <a:pt x="56" y="267"/>
                  <a:pt x="56" y="266"/>
                </a:cubicBezTo>
                <a:cubicBezTo>
                  <a:pt x="56" y="266"/>
                  <a:pt x="56" y="266"/>
                  <a:pt x="56" y="266"/>
                </a:cubicBezTo>
                <a:cubicBezTo>
                  <a:pt x="56" y="266"/>
                  <a:pt x="56" y="265"/>
                  <a:pt x="56" y="265"/>
                </a:cubicBezTo>
                <a:cubicBezTo>
                  <a:pt x="56" y="265"/>
                  <a:pt x="56" y="265"/>
                  <a:pt x="57" y="265"/>
                </a:cubicBezTo>
                <a:cubicBezTo>
                  <a:pt x="57" y="267"/>
                  <a:pt x="59" y="264"/>
                  <a:pt x="60" y="264"/>
                </a:cubicBezTo>
                <a:cubicBezTo>
                  <a:pt x="60" y="265"/>
                  <a:pt x="60" y="266"/>
                  <a:pt x="59" y="266"/>
                </a:cubicBezTo>
                <a:cubicBezTo>
                  <a:pt x="59" y="266"/>
                  <a:pt x="59" y="265"/>
                  <a:pt x="59" y="265"/>
                </a:cubicBezTo>
                <a:cubicBezTo>
                  <a:pt x="60" y="265"/>
                  <a:pt x="59" y="265"/>
                  <a:pt x="59" y="265"/>
                </a:cubicBezTo>
                <a:cubicBezTo>
                  <a:pt x="59" y="265"/>
                  <a:pt x="59" y="266"/>
                  <a:pt x="59" y="266"/>
                </a:cubicBezTo>
                <a:cubicBezTo>
                  <a:pt x="58" y="266"/>
                  <a:pt x="58" y="266"/>
                  <a:pt x="58" y="267"/>
                </a:cubicBezTo>
                <a:cubicBezTo>
                  <a:pt x="58" y="267"/>
                  <a:pt x="58" y="267"/>
                  <a:pt x="58" y="267"/>
                </a:cubicBezTo>
                <a:cubicBezTo>
                  <a:pt x="58" y="267"/>
                  <a:pt x="57" y="268"/>
                  <a:pt x="56" y="267"/>
                </a:cubicBezTo>
                <a:close/>
                <a:moveTo>
                  <a:pt x="58" y="273"/>
                </a:moveTo>
                <a:cubicBezTo>
                  <a:pt x="58" y="272"/>
                  <a:pt x="59" y="273"/>
                  <a:pt x="59" y="273"/>
                </a:cubicBezTo>
                <a:cubicBezTo>
                  <a:pt x="58" y="273"/>
                  <a:pt x="58" y="274"/>
                  <a:pt x="58" y="273"/>
                </a:cubicBezTo>
                <a:close/>
                <a:moveTo>
                  <a:pt x="59" y="266"/>
                </a:moveTo>
                <a:cubicBezTo>
                  <a:pt x="59" y="266"/>
                  <a:pt x="59" y="266"/>
                  <a:pt x="59" y="267"/>
                </a:cubicBezTo>
                <a:cubicBezTo>
                  <a:pt x="59" y="267"/>
                  <a:pt x="59" y="267"/>
                  <a:pt x="59" y="266"/>
                </a:cubicBezTo>
                <a:close/>
                <a:moveTo>
                  <a:pt x="62" y="266"/>
                </a:moveTo>
                <a:cubicBezTo>
                  <a:pt x="62" y="266"/>
                  <a:pt x="62" y="266"/>
                  <a:pt x="62" y="266"/>
                </a:cubicBezTo>
                <a:cubicBezTo>
                  <a:pt x="62" y="266"/>
                  <a:pt x="62" y="265"/>
                  <a:pt x="62" y="265"/>
                </a:cubicBezTo>
                <a:cubicBezTo>
                  <a:pt x="63" y="265"/>
                  <a:pt x="63" y="266"/>
                  <a:pt x="63" y="266"/>
                </a:cubicBezTo>
                <a:cubicBezTo>
                  <a:pt x="62" y="266"/>
                  <a:pt x="62" y="266"/>
                  <a:pt x="62" y="266"/>
                </a:cubicBezTo>
                <a:close/>
                <a:moveTo>
                  <a:pt x="64" y="265"/>
                </a:moveTo>
                <a:cubicBezTo>
                  <a:pt x="64" y="265"/>
                  <a:pt x="64" y="265"/>
                  <a:pt x="64" y="265"/>
                </a:cubicBezTo>
                <a:cubicBezTo>
                  <a:pt x="64" y="265"/>
                  <a:pt x="64" y="265"/>
                  <a:pt x="64" y="265"/>
                </a:cubicBezTo>
                <a:close/>
                <a:moveTo>
                  <a:pt x="65" y="265"/>
                </a:moveTo>
                <a:cubicBezTo>
                  <a:pt x="65" y="265"/>
                  <a:pt x="65" y="265"/>
                  <a:pt x="65" y="265"/>
                </a:cubicBezTo>
                <a:cubicBezTo>
                  <a:pt x="66" y="263"/>
                  <a:pt x="66" y="263"/>
                  <a:pt x="66" y="263"/>
                </a:cubicBezTo>
                <a:cubicBezTo>
                  <a:pt x="66" y="264"/>
                  <a:pt x="66" y="264"/>
                  <a:pt x="66" y="264"/>
                </a:cubicBezTo>
                <a:cubicBezTo>
                  <a:pt x="66" y="264"/>
                  <a:pt x="65" y="265"/>
                  <a:pt x="65" y="265"/>
                </a:cubicBezTo>
                <a:close/>
                <a:moveTo>
                  <a:pt x="67" y="264"/>
                </a:moveTo>
                <a:cubicBezTo>
                  <a:pt x="67" y="264"/>
                  <a:pt x="68" y="264"/>
                  <a:pt x="68" y="264"/>
                </a:cubicBezTo>
                <a:cubicBezTo>
                  <a:pt x="68" y="264"/>
                  <a:pt x="68" y="264"/>
                  <a:pt x="68" y="264"/>
                </a:cubicBezTo>
                <a:cubicBezTo>
                  <a:pt x="68" y="264"/>
                  <a:pt x="67" y="264"/>
                  <a:pt x="67" y="264"/>
                </a:cubicBezTo>
                <a:close/>
                <a:moveTo>
                  <a:pt x="69" y="263"/>
                </a:moveTo>
                <a:cubicBezTo>
                  <a:pt x="69" y="264"/>
                  <a:pt x="68" y="264"/>
                  <a:pt x="69" y="264"/>
                </a:cubicBezTo>
                <a:cubicBezTo>
                  <a:pt x="68" y="264"/>
                  <a:pt x="68" y="264"/>
                  <a:pt x="68" y="264"/>
                </a:cubicBezTo>
                <a:cubicBezTo>
                  <a:pt x="68" y="264"/>
                  <a:pt x="69" y="264"/>
                  <a:pt x="68" y="263"/>
                </a:cubicBezTo>
                <a:cubicBezTo>
                  <a:pt x="68" y="263"/>
                  <a:pt x="68" y="263"/>
                  <a:pt x="68" y="263"/>
                </a:cubicBezTo>
                <a:cubicBezTo>
                  <a:pt x="69" y="263"/>
                  <a:pt x="69" y="263"/>
                  <a:pt x="70" y="263"/>
                </a:cubicBezTo>
                <a:cubicBezTo>
                  <a:pt x="70" y="263"/>
                  <a:pt x="69" y="263"/>
                  <a:pt x="69" y="263"/>
                </a:cubicBezTo>
                <a:close/>
                <a:moveTo>
                  <a:pt x="76" y="274"/>
                </a:moveTo>
                <a:cubicBezTo>
                  <a:pt x="76" y="273"/>
                  <a:pt x="76" y="274"/>
                  <a:pt x="77" y="274"/>
                </a:cubicBezTo>
                <a:cubicBezTo>
                  <a:pt x="77" y="274"/>
                  <a:pt x="76" y="275"/>
                  <a:pt x="76" y="274"/>
                </a:cubicBezTo>
                <a:close/>
                <a:moveTo>
                  <a:pt x="79" y="273"/>
                </a:moveTo>
                <a:cubicBezTo>
                  <a:pt x="79" y="273"/>
                  <a:pt x="80" y="272"/>
                  <a:pt x="80" y="273"/>
                </a:cubicBezTo>
                <a:cubicBezTo>
                  <a:pt x="80" y="273"/>
                  <a:pt x="79" y="273"/>
                  <a:pt x="79" y="273"/>
                </a:cubicBezTo>
                <a:close/>
                <a:moveTo>
                  <a:pt x="85" y="273"/>
                </a:moveTo>
                <a:cubicBezTo>
                  <a:pt x="86" y="272"/>
                  <a:pt x="86" y="273"/>
                  <a:pt x="87" y="273"/>
                </a:cubicBezTo>
                <a:cubicBezTo>
                  <a:pt x="87" y="273"/>
                  <a:pt x="86" y="273"/>
                  <a:pt x="85" y="273"/>
                </a:cubicBezTo>
                <a:close/>
                <a:moveTo>
                  <a:pt x="100" y="284"/>
                </a:moveTo>
                <a:cubicBezTo>
                  <a:pt x="100" y="284"/>
                  <a:pt x="101" y="283"/>
                  <a:pt x="101" y="284"/>
                </a:cubicBezTo>
                <a:cubicBezTo>
                  <a:pt x="101" y="284"/>
                  <a:pt x="101" y="285"/>
                  <a:pt x="100" y="284"/>
                </a:cubicBezTo>
                <a:close/>
                <a:moveTo>
                  <a:pt x="102" y="300"/>
                </a:moveTo>
                <a:cubicBezTo>
                  <a:pt x="102" y="299"/>
                  <a:pt x="102" y="299"/>
                  <a:pt x="101" y="300"/>
                </a:cubicBezTo>
                <a:cubicBezTo>
                  <a:pt x="101" y="299"/>
                  <a:pt x="101" y="299"/>
                  <a:pt x="101" y="299"/>
                </a:cubicBezTo>
                <a:cubicBezTo>
                  <a:pt x="100" y="299"/>
                  <a:pt x="101" y="300"/>
                  <a:pt x="101" y="300"/>
                </a:cubicBezTo>
                <a:cubicBezTo>
                  <a:pt x="100" y="300"/>
                  <a:pt x="100" y="299"/>
                  <a:pt x="100" y="298"/>
                </a:cubicBezTo>
                <a:cubicBezTo>
                  <a:pt x="101" y="299"/>
                  <a:pt x="102" y="297"/>
                  <a:pt x="102" y="297"/>
                </a:cubicBezTo>
                <a:cubicBezTo>
                  <a:pt x="103" y="298"/>
                  <a:pt x="102" y="298"/>
                  <a:pt x="102" y="298"/>
                </a:cubicBezTo>
                <a:cubicBezTo>
                  <a:pt x="103" y="298"/>
                  <a:pt x="103" y="298"/>
                  <a:pt x="103" y="298"/>
                </a:cubicBezTo>
                <a:cubicBezTo>
                  <a:pt x="103" y="299"/>
                  <a:pt x="103" y="299"/>
                  <a:pt x="102" y="300"/>
                </a:cubicBezTo>
                <a:close/>
                <a:moveTo>
                  <a:pt x="103" y="300"/>
                </a:moveTo>
                <a:cubicBezTo>
                  <a:pt x="103" y="300"/>
                  <a:pt x="103" y="300"/>
                  <a:pt x="103" y="300"/>
                </a:cubicBezTo>
                <a:cubicBezTo>
                  <a:pt x="102" y="300"/>
                  <a:pt x="103" y="299"/>
                  <a:pt x="103" y="299"/>
                </a:cubicBezTo>
                <a:cubicBezTo>
                  <a:pt x="103" y="300"/>
                  <a:pt x="103" y="300"/>
                  <a:pt x="103" y="300"/>
                </a:cubicBezTo>
                <a:close/>
                <a:moveTo>
                  <a:pt x="103" y="297"/>
                </a:moveTo>
                <a:cubicBezTo>
                  <a:pt x="103" y="297"/>
                  <a:pt x="103" y="297"/>
                  <a:pt x="103" y="297"/>
                </a:cubicBezTo>
                <a:cubicBezTo>
                  <a:pt x="103" y="298"/>
                  <a:pt x="103" y="298"/>
                  <a:pt x="103" y="297"/>
                </a:cubicBezTo>
                <a:close/>
                <a:moveTo>
                  <a:pt x="105" y="297"/>
                </a:moveTo>
                <a:cubicBezTo>
                  <a:pt x="105" y="297"/>
                  <a:pt x="106" y="297"/>
                  <a:pt x="106" y="297"/>
                </a:cubicBezTo>
                <a:cubicBezTo>
                  <a:pt x="106" y="297"/>
                  <a:pt x="105" y="298"/>
                  <a:pt x="105" y="297"/>
                </a:cubicBezTo>
                <a:close/>
                <a:moveTo>
                  <a:pt x="108" y="297"/>
                </a:moveTo>
                <a:cubicBezTo>
                  <a:pt x="108" y="298"/>
                  <a:pt x="108" y="297"/>
                  <a:pt x="108" y="297"/>
                </a:cubicBezTo>
                <a:cubicBezTo>
                  <a:pt x="108" y="298"/>
                  <a:pt x="108" y="298"/>
                  <a:pt x="108" y="297"/>
                </a:cubicBezTo>
                <a:close/>
                <a:moveTo>
                  <a:pt x="121" y="299"/>
                </a:moveTo>
                <a:cubicBezTo>
                  <a:pt x="121" y="300"/>
                  <a:pt x="120" y="300"/>
                  <a:pt x="120" y="300"/>
                </a:cubicBezTo>
                <a:cubicBezTo>
                  <a:pt x="120" y="299"/>
                  <a:pt x="120" y="298"/>
                  <a:pt x="120" y="298"/>
                </a:cubicBezTo>
                <a:cubicBezTo>
                  <a:pt x="120" y="298"/>
                  <a:pt x="120" y="297"/>
                  <a:pt x="121" y="298"/>
                </a:cubicBezTo>
                <a:cubicBezTo>
                  <a:pt x="120" y="298"/>
                  <a:pt x="120" y="299"/>
                  <a:pt x="121" y="299"/>
                </a:cubicBezTo>
                <a:close/>
                <a:moveTo>
                  <a:pt x="128" y="294"/>
                </a:moveTo>
                <a:cubicBezTo>
                  <a:pt x="128" y="294"/>
                  <a:pt x="128" y="293"/>
                  <a:pt x="129" y="293"/>
                </a:cubicBezTo>
                <a:cubicBezTo>
                  <a:pt x="128" y="294"/>
                  <a:pt x="128" y="294"/>
                  <a:pt x="128" y="294"/>
                </a:cubicBezTo>
                <a:close/>
                <a:moveTo>
                  <a:pt x="146" y="289"/>
                </a:moveTo>
                <a:cubicBezTo>
                  <a:pt x="147" y="289"/>
                  <a:pt x="147" y="289"/>
                  <a:pt x="147" y="289"/>
                </a:cubicBezTo>
                <a:cubicBezTo>
                  <a:pt x="147" y="289"/>
                  <a:pt x="147" y="289"/>
                  <a:pt x="147" y="289"/>
                </a:cubicBezTo>
                <a:cubicBezTo>
                  <a:pt x="147" y="290"/>
                  <a:pt x="146" y="289"/>
                  <a:pt x="146" y="289"/>
                </a:cubicBezTo>
                <a:close/>
                <a:moveTo>
                  <a:pt x="147" y="289"/>
                </a:moveTo>
                <a:cubicBezTo>
                  <a:pt x="147" y="288"/>
                  <a:pt x="148" y="288"/>
                  <a:pt x="148" y="288"/>
                </a:cubicBezTo>
                <a:cubicBezTo>
                  <a:pt x="148" y="289"/>
                  <a:pt x="147" y="289"/>
                  <a:pt x="147" y="289"/>
                </a:cubicBezTo>
                <a:close/>
                <a:moveTo>
                  <a:pt x="148" y="288"/>
                </a:moveTo>
                <a:cubicBezTo>
                  <a:pt x="149" y="288"/>
                  <a:pt x="149" y="288"/>
                  <a:pt x="150" y="288"/>
                </a:cubicBezTo>
                <a:cubicBezTo>
                  <a:pt x="149" y="289"/>
                  <a:pt x="149" y="289"/>
                  <a:pt x="148" y="288"/>
                </a:cubicBezTo>
                <a:close/>
                <a:moveTo>
                  <a:pt x="167" y="283"/>
                </a:moveTo>
                <a:cubicBezTo>
                  <a:pt x="167" y="283"/>
                  <a:pt x="167" y="283"/>
                  <a:pt x="168" y="283"/>
                </a:cubicBezTo>
                <a:cubicBezTo>
                  <a:pt x="168" y="283"/>
                  <a:pt x="167" y="283"/>
                  <a:pt x="167" y="283"/>
                </a:cubicBezTo>
                <a:close/>
                <a:moveTo>
                  <a:pt x="178" y="280"/>
                </a:moveTo>
                <a:cubicBezTo>
                  <a:pt x="179" y="280"/>
                  <a:pt x="179" y="279"/>
                  <a:pt x="179" y="279"/>
                </a:cubicBezTo>
                <a:cubicBezTo>
                  <a:pt x="179" y="280"/>
                  <a:pt x="178" y="281"/>
                  <a:pt x="178" y="280"/>
                </a:cubicBezTo>
                <a:close/>
                <a:moveTo>
                  <a:pt x="180" y="280"/>
                </a:moveTo>
                <a:cubicBezTo>
                  <a:pt x="180" y="280"/>
                  <a:pt x="180" y="280"/>
                  <a:pt x="180" y="280"/>
                </a:cubicBezTo>
                <a:cubicBezTo>
                  <a:pt x="180" y="279"/>
                  <a:pt x="180" y="279"/>
                  <a:pt x="180" y="279"/>
                </a:cubicBezTo>
                <a:cubicBezTo>
                  <a:pt x="180" y="279"/>
                  <a:pt x="180" y="279"/>
                  <a:pt x="180" y="279"/>
                </a:cubicBezTo>
                <a:cubicBezTo>
                  <a:pt x="181" y="279"/>
                  <a:pt x="180" y="280"/>
                  <a:pt x="181" y="280"/>
                </a:cubicBezTo>
                <a:cubicBezTo>
                  <a:pt x="180" y="280"/>
                  <a:pt x="180" y="280"/>
                  <a:pt x="180" y="280"/>
                </a:cubicBezTo>
                <a:close/>
                <a:moveTo>
                  <a:pt x="190" y="277"/>
                </a:moveTo>
                <a:cubicBezTo>
                  <a:pt x="191" y="278"/>
                  <a:pt x="191" y="276"/>
                  <a:pt x="191" y="277"/>
                </a:cubicBezTo>
                <a:cubicBezTo>
                  <a:pt x="191" y="277"/>
                  <a:pt x="190" y="278"/>
                  <a:pt x="190" y="277"/>
                </a:cubicBezTo>
                <a:close/>
                <a:moveTo>
                  <a:pt x="193" y="278"/>
                </a:moveTo>
                <a:cubicBezTo>
                  <a:pt x="193" y="278"/>
                  <a:pt x="193" y="277"/>
                  <a:pt x="193" y="277"/>
                </a:cubicBezTo>
                <a:cubicBezTo>
                  <a:pt x="193" y="277"/>
                  <a:pt x="193" y="277"/>
                  <a:pt x="193" y="277"/>
                </a:cubicBezTo>
                <a:cubicBezTo>
                  <a:pt x="193" y="278"/>
                  <a:pt x="193" y="278"/>
                  <a:pt x="193" y="278"/>
                </a:cubicBezTo>
                <a:close/>
                <a:moveTo>
                  <a:pt x="194" y="277"/>
                </a:moveTo>
                <a:cubicBezTo>
                  <a:pt x="194" y="277"/>
                  <a:pt x="194" y="277"/>
                  <a:pt x="194" y="277"/>
                </a:cubicBezTo>
                <a:cubicBezTo>
                  <a:pt x="194" y="277"/>
                  <a:pt x="194" y="277"/>
                  <a:pt x="194" y="277"/>
                </a:cubicBezTo>
                <a:cubicBezTo>
                  <a:pt x="194" y="277"/>
                  <a:pt x="194" y="277"/>
                  <a:pt x="194" y="277"/>
                </a:cubicBezTo>
                <a:cubicBezTo>
                  <a:pt x="194" y="277"/>
                  <a:pt x="194" y="277"/>
                  <a:pt x="194" y="277"/>
                </a:cubicBezTo>
                <a:cubicBezTo>
                  <a:pt x="193" y="277"/>
                  <a:pt x="193" y="277"/>
                  <a:pt x="193" y="277"/>
                </a:cubicBezTo>
                <a:cubicBezTo>
                  <a:pt x="193" y="276"/>
                  <a:pt x="194" y="276"/>
                  <a:pt x="194" y="276"/>
                </a:cubicBezTo>
                <a:cubicBezTo>
                  <a:pt x="194" y="276"/>
                  <a:pt x="194" y="276"/>
                  <a:pt x="194" y="276"/>
                </a:cubicBezTo>
                <a:cubicBezTo>
                  <a:pt x="194" y="276"/>
                  <a:pt x="194" y="276"/>
                  <a:pt x="194" y="276"/>
                </a:cubicBezTo>
                <a:cubicBezTo>
                  <a:pt x="194" y="276"/>
                  <a:pt x="194" y="276"/>
                  <a:pt x="194" y="277"/>
                </a:cubicBezTo>
                <a:close/>
                <a:moveTo>
                  <a:pt x="196" y="276"/>
                </a:moveTo>
                <a:cubicBezTo>
                  <a:pt x="196" y="276"/>
                  <a:pt x="196" y="276"/>
                  <a:pt x="196" y="276"/>
                </a:cubicBezTo>
                <a:cubicBezTo>
                  <a:pt x="196" y="276"/>
                  <a:pt x="196" y="276"/>
                  <a:pt x="196" y="276"/>
                </a:cubicBezTo>
                <a:close/>
                <a:moveTo>
                  <a:pt x="197" y="286"/>
                </a:moveTo>
                <a:cubicBezTo>
                  <a:pt x="197" y="287"/>
                  <a:pt x="196" y="287"/>
                  <a:pt x="196" y="287"/>
                </a:cubicBezTo>
                <a:cubicBezTo>
                  <a:pt x="196" y="286"/>
                  <a:pt x="196" y="286"/>
                  <a:pt x="196" y="286"/>
                </a:cubicBezTo>
                <a:cubicBezTo>
                  <a:pt x="196" y="286"/>
                  <a:pt x="196" y="287"/>
                  <a:pt x="197" y="286"/>
                </a:cubicBezTo>
                <a:close/>
                <a:moveTo>
                  <a:pt x="195" y="294"/>
                </a:moveTo>
                <a:cubicBezTo>
                  <a:pt x="195" y="293"/>
                  <a:pt x="196" y="293"/>
                  <a:pt x="195" y="293"/>
                </a:cubicBezTo>
                <a:cubicBezTo>
                  <a:pt x="195" y="293"/>
                  <a:pt x="195" y="293"/>
                  <a:pt x="196" y="293"/>
                </a:cubicBezTo>
                <a:cubicBezTo>
                  <a:pt x="195" y="293"/>
                  <a:pt x="196" y="293"/>
                  <a:pt x="196" y="294"/>
                </a:cubicBezTo>
                <a:lnTo>
                  <a:pt x="195" y="294"/>
                </a:lnTo>
                <a:close/>
                <a:moveTo>
                  <a:pt x="196" y="292"/>
                </a:moveTo>
                <a:cubicBezTo>
                  <a:pt x="196" y="292"/>
                  <a:pt x="196" y="292"/>
                  <a:pt x="195" y="292"/>
                </a:cubicBezTo>
                <a:cubicBezTo>
                  <a:pt x="196" y="292"/>
                  <a:pt x="196" y="291"/>
                  <a:pt x="196" y="291"/>
                </a:cubicBezTo>
                <a:cubicBezTo>
                  <a:pt x="196" y="291"/>
                  <a:pt x="196" y="292"/>
                  <a:pt x="196" y="292"/>
                </a:cubicBezTo>
                <a:close/>
                <a:moveTo>
                  <a:pt x="196" y="290"/>
                </a:moveTo>
                <a:cubicBezTo>
                  <a:pt x="195" y="290"/>
                  <a:pt x="195" y="290"/>
                  <a:pt x="196" y="290"/>
                </a:cubicBezTo>
                <a:cubicBezTo>
                  <a:pt x="196" y="290"/>
                  <a:pt x="195" y="290"/>
                  <a:pt x="195" y="290"/>
                </a:cubicBezTo>
                <a:cubicBezTo>
                  <a:pt x="195" y="289"/>
                  <a:pt x="195" y="288"/>
                  <a:pt x="195" y="288"/>
                </a:cubicBezTo>
                <a:cubicBezTo>
                  <a:pt x="196" y="288"/>
                  <a:pt x="196" y="289"/>
                  <a:pt x="197" y="289"/>
                </a:cubicBezTo>
                <a:cubicBezTo>
                  <a:pt x="196" y="290"/>
                  <a:pt x="196" y="290"/>
                  <a:pt x="196" y="290"/>
                </a:cubicBezTo>
                <a:close/>
                <a:moveTo>
                  <a:pt x="197" y="294"/>
                </a:moveTo>
                <a:cubicBezTo>
                  <a:pt x="197" y="294"/>
                  <a:pt x="197" y="294"/>
                  <a:pt x="197" y="294"/>
                </a:cubicBezTo>
                <a:cubicBezTo>
                  <a:pt x="197" y="294"/>
                  <a:pt x="197" y="293"/>
                  <a:pt x="197" y="293"/>
                </a:cubicBezTo>
                <a:cubicBezTo>
                  <a:pt x="197" y="294"/>
                  <a:pt x="197" y="294"/>
                  <a:pt x="197" y="294"/>
                </a:cubicBezTo>
                <a:close/>
                <a:moveTo>
                  <a:pt x="197" y="290"/>
                </a:moveTo>
                <a:cubicBezTo>
                  <a:pt x="197" y="290"/>
                  <a:pt x="197" y="289"/>
                  <a:pt x="198" y="289"/>
                </a:cubicBezTo>
                <a:cubicBezTo>
                  <a:pt x="197" y="289"/>
                  <a:pt x="198" y="290"/>
                  <a:pt x="197" y="290"/>
                </a:cubicBezTo>
                <a:close/>
                <a:moveTo>
                  <a:pt x="199" y="294"/>
                </a:moveTo>
                <a:cubicBezTo>
                  <a:pt x="199" y="294"/>
                  <a:pt x="198" y="295"/>
                  <a:pt x="198" y="295"/>
                </a:cubicBezTo>
                <a:cubicBezTo>
                  <a:pt x="198" y="294"/>
                  <a:pt x="199" y="293"/>
                  <a:pt x="199" y="293"/>
                </a:cubicBezTo>
                <a:cubicBezTo>
                  <a:pt x="199" y="294"/>
                  <a:pt x="198" y="294"/>
                  <a:pt x="199" y="294"/>
                </a:cubicBezTo>
                <a:close/>
                <a:moveTo>
                  <a:pt x="199" y="292"/>
                </a:moveTo>
                <a:cubicBezTo>
                  <a:pt x="199" y="292"/>
                  <a:pt x="199" y="291"/>
                  <a:pt x="200" y="291"/>
                </a:cubicBezTo>
                <a:cubicBezTo>
                  <a:pt x="200" y="292"/>
                  <a:pt x="199" y="291"/>
                  <a:pt x="199" y="292"/>
                </a:cubicBezTo>
                <a:close/>
                <a:moveTo>
                  <a:pt x="199" y="290"/>
                </a:moveTo>
                <a:cubicBezTo>
                  <a:pt x="199" y="291"/>
                  <a:pt x="199" y="290"/>
                  <a:pt x="198" y="290"/>
                </a:cubicBezTo>
                <a:cubicBezTo>
                  <a:pt x="198" y="289"/>
                  <a:pt x="198" y="289"/>
                  <a:pt x="199" y="288"/>
                </a:cubicBezTo>
                <a:cubicBezTo>
                  <a:pt x="199" y="288"/>
                  <a:pt x="200" y="287"/>
                  <a:pt x="200" y="286"/>
                </a:cubicBezTo>
                <a:cubicBezTo>
                  <a:pt x="201" y="286"/>
                  <a:pt x="201" y="287"/>
                  <a:pt x="201" y="287"/>
                </a:cubicBezTo>
                <a:cubicBezTo>
                  <a:pt x="202" y="287"/>
                  <a:pt x="201" y="287"/>
                  <a:pt x="201" y="287"/>
                </a:cubicBezTo>
                <a:cubicBezTo>
                  <a:pt x="201" y="289"/>
                  <a:pt x="202" y="287"/>
                  <a:pt x="202" y="288"/>
                </a:cubicBezTo>
                <a:cubicBezTo>
                  <a:pt x="201" y="289"/>
                  <a:pt x="199" y="288"/>
                  <a:pt x="199" y="290"/>
                </a:cubicBezTo>
                <a:close/>
                <a:moveTo>
                  <a:pt x="201" y="291"/>
                </a:moveTo>
                <a:cubicBezTo>
                  <a:pt x="201" y="291"/>
                  <a:pt x="201" y="291"/>
                  <a:pt x="202" y="291"/>
                </a:cubicBezTo>
                <a:cubicBezTo>
                  <a:pt x="201" y="291"/>
                  <a:pt x="201" y="292"/>
                  <a:pt x="201" y="291"/>
                </a:cubicBezTo>
                <a:close/>
                <a:moveTo>
                  <a:pt x="202" y="293"/>
                </a:moveTo>
                <a:cubicBezTo>
                  <a:pt x="202" y="293"/>
                  <a:pt x="202" y="293"/>
                  <a:pt x="202" y="292"/>
                </a:cubicBezTo>
                <a:cubicBezTo>
                  <a:pt x="202" y="292"/>
                  <a:pt x="202" y="292"/>
                  <a:pt x="202" y="292"/>
                </a:cubicBezTo>
                <a:cubicBezTo>
                  <a:pt x="201" y="292"/>
                  <a:pt x="203" y="293"/>
                  <a:pt x="202" y="293"/>
                </a:cubicBezTo>
                <a:close/>
                <a:moveTo>
                  <a:pt x="203" y="292"/>
                </a:moveTo>
                <a:cubicBezTo>
                  <a:pt x="204" y="292"/>
                  <a:pt x="204" y="292"/>
                  <a:pt x="204" y="292"/>
                </a:cubicBezTo>
                <a:cubicBezTo>
                  <a:pt x="204" y="293"/>
                  <a:pt x="204" y="293"/>
                  <a:pt x="203" y="292"/>
                </a:cubicBezTo>
                <a:close/>
                <a:moveTo>
                  <a:pt x="208" y="290"/>
                </a:moveTo>
                <a:cubicBezTo>
                  <a:pt x="208" y="290"/>
                  <a:pt x="209" y="289"/>
                  <a:pt x="209" y="290"/>
                </a:cubicBezTo>
                <a:lnTo>
                  <a:pt x="208" y="290"/>
                </a:lnTo>
                <a:close/>
                <a:moveTo>
                  <a:pt x="213" y="287"/>
                </a:moveTo>
                <a:cubicBezTo>
                  <a:pt x="213" y="288"/>
                  <a:pt x="211" y="287"/>
                  <a:pt x="210" y="288"/>
                </a:cubicBezTo>
                <a:cubicBezTo>
                  <a:pt x="210" y="287"/>
                  <a:pt x="212" y="286"/>
                  <a:pt x="213" y="287"/>
                </a:cubicBezTo>
                <a:close/>
                <a:moveTo>
                  <a:pt x="301" y="224"/>
                </a:moveTo>
                <a:cubicBezTo>
                  <a:pt x="301" y="224"/>
                  <a:pt x="301" y="224"/>
                  <a:pt x="301" y="224"/>
                </a:cubicBezTo>
                <a:cubicBezTo>
                  <a:pt x="301" y="224"/>
                  <a:pt x="301" y="224"/>
                  <a:pt x="301" y="224"/>
                </a:cubicBezTo>
                <a:cubicBezTo>
                  <a:pt x="301" y="224"/>
                  <a:pt x="301" y="224"/>
                  <a:pt x="301" y="224"/>
                </a:cubicBezTo>
                <a:close/>
                <a:moveTo>
                  <a:pt x="302" y="251"/>
                </a:moveTo>
                <a:cubicBezTo>
                  <a:pt x="302" y="251"/>
                  <a:pt x="302" y="251"/>
                  <a:pt x="301" y="250"/>
                </a:cubicBezTo>
                <a:cubicBezTo>
                  <a:pt x="302" y="250"/>
                  <a:pt x="302" y="250"/>
                  <a:pt x="302" y="250"/>
                </a:cubicBezTo>
                <a:cubicBezTo>
                  <a:pt x="302" y="250"/>
                  <a:pt x="302" y="251"/>
                  <a:pt x="302" y="251"/>
                </a:cubicBezTo>
                <a:close/>
                <a:moveTo>
                  <a:pt x="303" y="251"/>
                </a:moveTo>
                <a:cubicBezTo>
                  <a:pt x="303" y="251"/>
                  <a:pt x="303" y="251"/>
                  <a:pt x="303" y="251"/>
                </a:cubicBezTo>
                <a:cubicBezTo>
                  <a:pt x="303" y="251"/>
                  <a:pt x="302" y="251"/>
                  <a:pt x="302" y="250"/>
                </a:cubicBezTo>
                <a:cubicBezTo>
                  <a:pt x="303" y="250"/>
                  <a:pt x="303" y="250"/>
                  <a:pt x="303" y="250"/>
                </a:cubicBezTo>
                <a:cubicBezTo>
                  <a:pt x="303" y="251"/>
                  <a:pt x="303" y="251"/>
                  <a:pt x="303" y="251"/>
                </a:cubicBezTo>
                <a:close/>
                <a:moveTo>
                  <a:pt x="304" y="251"/>
                </a:moveTo>
                <a:cubicBezTo>
                  <a:pt x="304" y="251"/>
                  <a:pt x="304" y="251"/>
                  <a:pt x="304" y="251"/>
                </a:cubicBezTo>
                <a:cubicBezTo>
                  <a:pt x="304" y="251"/>
                  <a:pt x="304" y="251"/>
                  <a:pt x="304" y="251"/>
                </a:cubicBezTo>
                <a:cubicBezTo>
                  <a:pt x="304" y="251"/>
                  <a:pt x="304" y="251"/>
                  <a:pt x="304" y="251"/>
                </a:cubicBezTo>
                <a:cubicBezTo>
                  <a:pt x="304" y="251"/>
                  <a:pt x="304" y="251"/>
                  <a:pt x="304" y="251"/>
                </a:cubicBezTo>
                <a:close/>
                <a:moveTo>
                  <a:pt x="304" y="225"/>
                </a:moveTo>
                <a:cubicBezTo>
                  <a:pt x="303" y="225"/>
                  <a:pt x="303" y="225"/>
                  <a:pt x="303" y="225"/>
                </a:cubicBezTo>
                <a:cubicBezTo>
                  <a:pt x="303" y="225"/>
                  <a:pt x="303" y="224"/>
                  <a:pt x="303" y="224"/>
                </a:cubicBezTo>
                <a:cubicBezTo>
                  <a:pt x="303" y="224"/>
                  <a:pt x="303" y="224"/>
                  <a:pt x="303" y="224"/>
                </a:cubicBezTo>
                <a:cubicBezTo>
                  <a:pt x="303" y="224"/>
                  <a:pt x="304" y="224"/>
                  <a:pt x="304" y="224"/>
                </a:cubicBezTo>
                <a:cubicBezTo>
                  <a:pt x="304" y="224"/>
                  <a:pt x="304" y="224"/>
                  <a:pt x="304" y="225"/>
                </a:cubicBezTo>
                <a:cubicBezTo>
                  <a:pt x="304" y="225"/>
                  <a:pt x="304" y="225"/>
                  <a:pt x="304" y="225"/>
                </a:cubicBezTo>
                <a:close/>
                <a:moveTo>
                  <a:pt x="304" y="251"/>
                </a:moveTo>
                <a:cubicBezTo>
                  <a:pt x="304" y="251"/>
                  <a:pt x="304" y="251"/>
                  <a:pt x="304" y="251"/>
                </a:cubicBezTo>
                <a:cubicBezTo>
                  <a:pt x="304" y="251"/>
                  <a:pt x="304" y="251"/>
                  <a:pt x="304" y="251"/>
                </a:cubicBezTo>
                <a:cubicBezTo>
                  <a:pt x="304" y="251"/>
                  <a:pt x="304" y="251"/>
                  <a:pt x="304" y="251"/>
                </a:cubicBezTo>
                <a:close/>
                <a:moveTo>
                  <a:pt x="305" y="251"/>
                </a:moveTo>
                <a:cubicBezTo>
                  <a:pt x="305" y="251"/>
                  <a:pt x="305" y="251"/>
                  <a:pt x="305" y="251"/>
                </a:cubicBezTo>
                <a:cubicBezTo>
                  <a:pt x="305" y="250"/>
                  <a:pt x="305" y="250"/>
                  <a:pt x="305" y="250"/>
                </a:cubicBezTo>
                <a:cubicBezTo>
                  <a:pt x="305" y="251"/>
                  <a:pt x="305" y="251"/>
                  <a:pt x="305" y="251"/>
                </a:cubicBezTo>
                <a:close/>
                <a:moveTo>
                  <a:pt x="307" y="250"/>
                </a:moveTo>
                <a:cubicBezTo>
                  <a:pt x="307" y="250"/>
                  <a:pt x="307" y="250"/>
                  <a:pt x="307" y="250"/>
                </a:cubicBezTo>
                <a:cubicBezTo>
                  <a:pt x="307" y="250"/>
                  <a:pt x="306" y="250"/>
                  <a:pt x="306" y="250"/>
                </a:cubicBezTo>
                <a:cubicBezTo>
                  <a:pt x="306" y="250"/>
                  <a:pt x="306" y="250"/>
                  <a:pt x="306" y="250"/>
                </a:cubicBezTo>
                <a:cubicBezTo>
                  <a:pt x="306" y="250"/>
                  <a:pt x="305" y="250"/>
                  <a:pt x="305" y="250"/>
                </a:cubicBezTo>
                <a:cubicBezTo>
                  <a:pt x="305" y="250"/>
                  <a:pt x="305" y="250"/>
                  <a:pt x="305" y="250"/>
                </a:cubicBezTo>
                <a:cubicBezTo>
                  <a:pt x="305" y="250"/>
                  <a:pt x="305" y="250"/>
                  <a:pt x="305" y="249"/>
                </a:cubicBezTo>
                <a:cubicBezTo>
                  <a:pt x="305" y="249"/>
                  <a:pt x="305" y="250"/>
                  <a:pt x="305" y="249"/>
                </a:cubicBezTo>
                <a:cubicBezTo>
                  <a:pt x="306" y="249"/>
                  <a:pt x="305" y="249"/>
                  <a:pt x="305" y="250"/>
                </a:cubicBezTo>
                <a:cubicBezTo>
                  <a:pt x="306" y="250"/>
                  <a:pt x="306" y="249"/>
                  <a:pt x="306" y="249"/>
                </a:cubicBezTo>
                <a:cubicBezTo>
                  <a:pt x="306" y="249"/>
                  <a:pt x="307" y="249"/>
                  <a:pt x="307" y="249"/>
                </a:cubicBezTo>
                <a:cubicBezTo>
                  <a:pt x="307" y="249"/>
                  <a:pt x="307" y="250"/>
                  <a:pt x="307" y="250"/>
                </a:cubicBezTo>
                <a:cubicBezTo>
                  <a:pt x="307" y="250"/>
                  <a:pt x="307" y="250"/>
                  <a:pt x="308" y="250"/>
                </a:cubicBezTo>
                <a:cubicBezTo>
                  <a:pt x="307" y="250"/>
                  <a:pt x="307" y="250"/>
                  <a:pt x="307" y="250"/>
                </a:cubicBezTo>
                <a:close/>
                <a:moveTo>
                  <a:pt x="306" y="247"/>
                </a:moveTo>
                <a:cubicBezTo>
                  <a:pt x="307" y="248"/>
                  <a:pt x="307" y="247"/>
                  <a:pt x="307" y="248"/>
                </a:cubicBezTo>
                <a:cubicBezTo>
                  <a:pt x="307" y="248"/>
                  <a:pt x="307" y="248"/>
                  <a:pt x="307" y="248"/>
                </a:cubicBezTo>
                <a:cubicBezTo>
                  <a:pt x="307" y="248"/>
                  <a:pt x="307" y="248"/>
                  <a:pt x="306" y="248"/>
                </a:cubicBezTo>
                <a:cubicBezTo>
                  <a:pt x="306" y="248"/>
                  <a:pt x="306" y="248"/>
                  <a:pt x="306" y="247"/>
                </a:cubicBezTo>
                <a:close/>
                <a:moveTo>
                  <a:pt x="306" y="224"/>
                </a:moveTo>
                <a:cubicBezTo>
                  <a:pt x="306" y="225"/>
                  <a:pt x="306" y="225"/>
                  <a:pt x="306" y="225"/>
                </a:cubicBezTo>
                <a:cubicBezTo>
                  <a:pt x="306" y="225"/>
                  <a:pt x="306" y="225"/>
                  <a:pt x="306" y="225"/>
                </a:cubicBezTo>
                <a:cubicBezTo>
                  <a:pt x="306" y="225"/>
                  <a:pt x="306" y="225"/>
                  <a:pt x="306" y="224"/>
                </a:cubicBezTo>
                <a:close/>
                <a:moveTo>
                  <a:pt x="307" y="243"/>
                </a:moveTo>
                <a:cubicBezTo>
                  <a:pt x="308" y="243"/>
                  <a:pt x="308" y="243"/>
                  <a:pt x="308" y="243"/>
                </a:cubicBezTo>
                <a:cubicBezTo>
                  <a:pt x="308" y="243"/>
                  <a:pt x="307" y="244"/>
                  <a:pt x="307" y="243"/>
                </a:cubicBezTo>
                <a:close/>
                <a:moveTo>
                  <a:pt x="308" y="247"/>
                </a:moveTo>
                <a:cubicBezTo>
                  <a:pt x="308" y="248"/>
                  <a:pt x="308" y="248"/>
                  <a:pt x="308" y="248"/>
                </a:cubicBezTo>
                <a:cubicBezTo>
                  <a:pt x="308" y="247"/>
                  <a:pt x="308" y="247"/>
                  <a:pt x="308" y="247"/>
                </a:cubicBezTo>
                <a:close/>
                <a:moveTo>
                  <a:pt x="309" y="249"/>
                </a:moveTo>
                <a:cubicBezTo>
                  <a:pt x="308" y="249"/>
                  <a:pt x="308" y="250"/>
                  <a:pt x="307" y="250"/>
                </a:cubicBezTo>
                <a:cubicBezTo>
                  <a:pt x="308" y="249"/>
                  <a:pt x="307" y="249"/>
                  <a:pt x="308" y="248"/>
                </a:cubicBezTo>
                <a:cubicBezTo>
                  <a:pt x="309" y="248"/>
                  <a:pt x="308" y="250"/>
                  <a:pt x="309" y="249"/>
                </a:cubicBezTo>
                <a:cubicBezTo>
                  <a:pt x="309" y="249"/>
                  <a:pt x="308" y="249"/>
                  <a:pt x="309" y="248"/>
                </a:cubicBezTo>
                <a:cubicBezTo>
                  <a:pt x="309" y="249"/>
                  <a:pt x="309" y="249"/>
                  <a:pt x="309" y="249"/>
                </a:cubicBezTo>
                <a:cubicBezTo>
                  <a:pt x="309" y="249"/>
                  <a:pt x="309" y="249"/>
                  <a:pt x="309" y="249"/>
                </a:cubicBezTo>
                <a:close/>
                <a:moveTo>
                  <a:pt x="309" y="223"/>
                </a:moveTo>
                <a:cubicBezTo>
                  <a:pt x="309" y="223"/>
                  <a:pt x="309" y="223"/>
                  <a:pt x="309" y="223"/>
                </a:cubicBezTo>
                <a:cubicBezTo>
                  <a:pt x="309" y="223"/>
                  <a:pt x="309" y="223"/>
                  <a:pt x="309" y="224"/>
                </a:cubicBezTo>
                <a:cubicBezTo>
                  <a:pt x="309" y="224"/>
                  <a:pt x="309" y="224"/>
                  <a:pt x="308" y="224"/>
                </a:cubicBezTo>
                <a:cubicBezTo>
                  <a:pt x="308" y="224"/>
                  <a:pt x="308" y="224"/>
                  <a:pt x="308" y="224"/>
                </a:cubicBezTo>
                <a:cubicBezTo>
                  <a:pt x="308" y="224"/>
                  <a:pt x="308" y="224"/>
                  <a:pt x="308" y="224"/>
                </a:cubicBezTo>
                <a:cubicBezTo>
                  <a:pt x="308" y="224"/>
                  <a:pt x="308" y="224"/>
                  <a:pt x="308" y="224"/>
                </a:cubicBezTo>
                <a:cubicBezTo>
                  <a:pt x="308" y="224"/>
                  <a:pt x="308" y="224"/>
                  <a:pt x="308" y="224"/>
                </a:cubicBezTo>
                <a:cubicBezTo>
                  <a:pt x="308" y="224"/>
                  <a:pt x="308" y="224"/>
                  <a:pt x="308" y="224"/>
                </a:cubicBezTo>
                <a:cubicBezTo>
                  <a:pt x="307" y="224"/>
                  <a:pt x="307" y="224"/>
                  <a:pt x="307" y="224"/>
                </a:cubicBezTo>
                <a:cubicBezTo>
                  <a:pt x="307" y="224"/>
                  <a:pt x="307" y="224"/>
                  <a:pt x="307" y="224"/>
                </a:cubicBezTo>
                <a:cubicBezTo>
                  <a:pt x="307" y="224"/>
                  <a:pt x="307" y="224"/>
                  <a:pt x="306" y="224"/>
                </a:cubicBezTo>
                <a:cubicBezTo>
                  <a:pt x="307" y="224"/>
                  <a:pt x="307" y="224"/>
                  <a:pt x="307" y="224"/>
                </a:cubicBezTo>
                <a:cubicBezTo>
                  <a:pt x="306" y="224"/>
                  <a:pt x="306" y="224"/>
                  <a:pt x="306" y="224"/>
                </a:cubicBezTo>
                <a:cubicBezTo>
                  <a:pt x="306" y="224"/>
                  <a:pt x="306" y="224"/>
                  <a:pt x="306" y="224"/>
                </a:cubicBezTo>
                <a:cubicBezTo>
                  <a:pt x="306" y="224"/>
                  <a:pt x="306" y="224"/>
                  <a:pt x="305" y="224"/>
                </a:cubicBezTo>
                <a:cubicBezTo>
                  <a:pt x="305" y="224"/>
                  <a:pt x="305" y="224"/>
                  <a:pt x="305" y="224"/>
                </a:cubicBezTo>
                <a:cubicBezTo>
                  <a:pt x="305" y="224"/>
                  <a:pt x="305" y="224"/>
                  <a:pt x="305" y="225"/>
                </a:cubicBezTo>
                <a:cubicBezTo>
                  <a:pt x="305" y="225"/>
                  <a:pt x="305" y="225"/>
                  <a:pt x="305" y="225"/>
                </a:cubicBezTo>
                <a:cubicBezTo>
                  <a:pt x="305" y="225"/>
                  <a:pt x="305" y="225"/>
                  <a:pt x="305" y="225"/>
                </a:cubicBezTo>
                <a:cubicBezTo>
                  <a:pt x="305" y="224"/>
                  <a:pt x="305" y="225"/>
                  <a:pt x="305" y="224"/>
                </a:cubicBezTo>
                <a:cubicBezTo>
                  <a:pt x="305" y="224"/>
                  <a:pt x="305" y="224"/>
                  <a:pt x="305" y="224"/>
                </a:cubicBezTo>
                <a:cubicBezTo>
                  <a:pt x="305" y="224"/>
                  <a:pt x="306" y="224"/>
                  <a:pt x="306" y="224"/>
                </a:cubicBezTo>
                <a:cubicBezTo>
                  <a:pt x="306" y="224"/>
                  <a:pt x="306" y="224"/>
                  <a:pt x="306" y="224"/>
                </a:cubicBezTo>
                <a:cubicBezTo>
                  <a:pt x="306" y="224"/>
                  <a:pt x="306" y="224"/>
                  <a:pt x="306" y="224"/>
                </a:cubicBezTo>
                <a:cubicBezTo>
                  <a:pt x="306" y="224"/>
                  <a:pt x="307" y="223"/>
                  <a:pt x="308" y="223"/>
                </a:cubicBezTo>
                <a:cubicBezTo>
                  <a:pt x="308" y="223"/>
                  <a:pt x="308" y="223"/>
                  <a:pt x="308" y="223"/>
                </a:cubicBezTo>
                <a:cubicBezTo>
                  <a:pt x="308" y="223"/>
                  <a:pt x="309" y="223"/>
                  <a:pt x="309" y="223"/>
                </a:cubicBezTo>
                <a:cubicBezTo>
                  <a:pt x="309" y="223"/>
                  <a:pt x="308" y="222"/>
                  <a:pt x="308" y="222"/>
                </a:cubicBezTo>
                <a:cubicBezTo>
                  <a:pt x="308" y="222"/>
                  <a:pt x="308" y="222"/>
                  <a:pt x="308" y="222"/>
                </a:cubicBezTo>
                <a:cubicBezTo>
                  <a:pt x="308" y="222"/>
                  <a:pt x="308" y="222"/>
                  <a:pt x="308" y="222"/>
                </a:cubicBezTo>
                <a:cubicBezTo>
                  <a:pt x="308" y="222"/>
                  <a:pt x="308" y="222"/>
                  <a:pt x="308" y="222"/>
                </a:cubicBezTo>
                <a:cubicBezTo>
                  <a:pt x="308" y="222"/>
                  <a:pt x="308" y="223"/>
                  <a:pt x="308" y="223"/>
                </a:cubicBezTo>
                <a:cubicBezTo>
                  <a:pt x="308" y="223"/>
                  <a:pt x="308" y="223"/>
                  <a:pt x="308" y="223"/>
                </a:cubicBezTo>
                <a:cubicBezTo>
                  <a:pt x="308" y="223"/>
                  <a:pt x="308" y="223"/>
                  <a:pt x="307" y="223"/>
                </a:cubicBezTo>
                <a:cubicBezTo>
                  <a:pt x="308" y="223"/>
                  <a:pt x="308" y="223"/>
                  <a:pt x="308" y="223"/>
                </a:cubicBezTo>
                <a:cubicBezTo>
                  <a:pt x="307" y="223"/>
                  <a:pt x="307" y="223"/>
                  <a:pt x="307" y="223"/>
                </a:cubicBezTo>
                <a:cubicBezTo>
                  <a:pt x="307" y="223"/>
                  <a:pt x="307" y="223"/>
                  <a:pt x="307" y="223"/>
                </a:cubicBezTo>
                <a:cubicBezTo>
                  <a:pt x="307" y="223"/>
                  <a:pt x="307" y="223"/>
                  <a:pt x="307" y="223"/>
                </a:cubicBezTo>
                <a:cubicBezTo>
                  <a:pt x="307" y="223"/>
                  <a:pt x="307" y="223"/>
                  <a:pt x="307" y="222"/>
                </a:cubicBezTo>
                <a:cubicBezTo>
                  <a:pt x="307" y="222"/>
                  <a:pt x="307" y="222"/>
                  <a:pt x="307" y="222"/>
                </a:cubicBezTo>
                <a:cubicBezTo>
                  <a:pt x="308" y="222"/>
                  <a:pt x="308" y="221"/>
                  <a:pt x="309" y="222"/>
                </a:cubicBezTo>
                <a:cubicBezTo>
                  <a:pt x="308" y="222"/>
                  <a:pt x="309" y="223"/>
                  <a:pt x="309" y="223"/>
                </a:cubicBezTo>
                <a:cubicBezTo>
                  <a:pt x="309" y="223"/>
                  <a:pt x="309" y="223"/>
                  <a:pt x="309" y="223"/>
                </a:cubicBezTo>
                <a:close/>
                <a:moveTo>
                  <a:pt x="310" y="248"/>
                </a:moveTo>
                <a:cubicBezTo>
                  <a:pt x="310" y="247"/>
                  <a:pt x="309" y="247"/>
                  <a:pt x="309" y="247"/>
                </a:cubicBezTo>
                <a:cubicBezTo>
                  <a:pt x="310" y="247"/>
                  <a:pt x="310" y="247"/>
                  <a:pt x="310" y="247"/>
                </a:cubicBezTo>
                <a:cubicBezTo>
                  <a:pt x="310" y="248"/>
                  <a:pt x="310" y="248"/>
                  <a:pt x="310" y="248"/>
                </a:cubicBezTo>
                <a:close/>
                <a:moveTo>
                  <a:pt x="313" y="238"/>
                </a:moveTo>
                <a:cubicBezTo>
                  <a:pt x="313" y="238"/>
                  <a:pt x="313" y="238"/>
                  <a:pt x="313" y="238"/>
                </a:cubicBezTo>
                <a:cubicBezTo>
                  <a:pt x="313" y="238"/>
                  <a:pt x="313" y="238"/>
                  <a:pt x="313" y="239"/>
                </a:cubicBezTo>
                <a:cubicBezTo>
                  <a:pt x="313" y="238"/>
                  <a:pt x="313" y="238"/>
                  <a:pt x="313" y="238"/>
                </a:cubicBezTo>
                <a:close/>
                <a:moveTo>
                  <a:pt x="313" y="238"/>
                </a:moveTo>
                <a:cubicBezTo>
                  <a:pt x="313" y="238"/>
                  <a:pt x="313" y="238"/>
                  <a:pt x="313" y="239"/>
                </a:cubicBezTo>
                <a:cubicBezTo>
                  <a:pt x="313" y="239"/>
                  <a:pt x="313" y="239"/>
                  <a:pt x="313" y="239"/>
                </a:cubicBezTo>
                <a:cubicBezTo>
                  <a:pt x="313" y="239"/>
                  <a:pt x="312" y="238"/>
                  <a:pt x="312" y="238"/>
                </a:cubicBezTo>
                <a:cubicBezTo>
                  <a:pt x="312" y="238"/>
                  <a:pt x="313" y="238"/>
                  <a:pt x="313" y="238"/>
                </a:cubicBezTo>
                <a:close/>
                <a:moveTo>
                  <a:pt x="312" y="237"/>
                </a:moveTo>
                <a:cubicBezTo>
                  <a:pt x="312" y="237"/>
                  <a:pt x="312" y="237"/>
                  <a:pt x="313" y="237"/>
                </a:cubicBezTo>
                <a:cubicBezTo>
                  <a:pt x="312" y="237"/>
                  <a:pt x="312" y="237"/>
                  <a:pt x="312" y="237"/>
                </a:cubicBezTo>
                <a:cubicBezTo>
                  <a:pt x="312" y="237"/>
                  <a:pt x="312" y="237"/>
                  <a:pt x="312" y="237"/>
                </a:cubicBezTo>
                <a:close/>
                <a:moveTo>
                  <a:pt x="311" y="238"/>
                </a:moveTo>
                <a:cubicBezTo>
                  <a:pt x="311" y="239"/>
                  <a:pt x="310" y="239"/>
                  <a:pt x="310" y="239"/>
                </a:cubicBezTo>
                <a:cubicBezTo>
                  <a:pt x="310" y="238"/>
                  <a:pt x="311" y="238"/>
                  <a:pt x="311" y="238"/>
                </a:cubicBezTo>
                <a:close/>
                <a:moveTo>
                  <a:pt x="312" y="247"/>
                </a:moveTo>
                <a:cubicBezTo>
                  <a:pt x="311" y="247"/>
                  <a:pt x="311" y="247"/>
                  <a:pt x="310" y="247"/>
                </a:cubicBezTo>
                <a:cubicBezTo>
                  <a:pt x="311" y="247"/>
                  <a:pt x="312" y="247"/>
                  <a:pt x="312" y="247"/>
                </a:cubicBezTo>
                <a:close/>
                <a:moveTo>
                  <a:pt x="312" y="239"/>
                </a:moveTo>
                <a:cubicBezTo>
                  <a:pt x="312" y="238"/>
                  <a:pt x="312" y="238"/>
                  <a:pt x="312" y="238"/>
                </a:cubicBezTo>
                <a:cubicBezTo>
                  <a:pt x="312" y="238"/>
                  <a:pt x="312" y="238"/>
                  <a:pt x="312" y="238"/>
                </a:cubicBezTo>
                <a:cubicBezTo>
                  <a:pt x="312" y="238"/>
                  <a:pt x="312" y="238"/>
                  <a:pt x="312" y="238"/>
                </a:cubicBezTo>
                <a:cubicBezTo>
                  <a:pt x="313" y="238"/>
                  <a:pt x="312" y="238"/>
                  <a:pt x="312" y="239"/>
                </a:cubicBezTo>
                <a:close/>
                <a:moveTo>
                  <a:pt x="313" y="244"/>
                </a:moveTo>
                <a:cubicBezTo>
                  <a:pt x="313" y="245"/>
                  <a:pt x="313" y="245"/>
                  <a:pt x="312" y="245"/>
                </a:cubicBezTo>
                <a:cubicBezTo>
                  <a:pt x="312" y="245"/>
                  <a:pt x="312" y="244"/>
                  <a:pt x="313" y="244"/>
                </a:cubicBezTo>
                <a:close/>
                <a:moveTo>
                  <a:pt x="312" y="247"/>
                </a:moveTo>
                <a:cubicBezTo>
                  <a:pt x="312" y="247"/>
                  <a:pt x="312" y="247"/>
                  <a:pt x="312" y="246"/>
                </a:cubicBezTo>
                <a:cubicBezTo>
                  <a:pt x="313" y="247"/>
                  <a:pt x="313" y="246"/>
                  <a:pt x="314" y="247"/>
                </a:cubicBezTo>
                <a:cubicBezTo>
                  <a:pt x="313" y="246"/>
                  <a:pt x="313" y="247"/>
                  <a:pt x="312" y="247"/>
                </a:cubicBezTo>
                <a:close/>
                <a:moveTo>
                  <a:pt x="318" y="222"/>
                </a:moveTo>
                <a:cubicBezTo>
                  <a:pt x="318" y="221"/>
                  <a:pt x="319" y="221"/>
                  <a:pt x="319" y="221"/>
                </a:cubicBezTo>
                <a:cubicBezTo>
                  <a:pt x="319" y="221"/>
                  <a:pt x="319" y="221"/>
                  <a:pt x="319" y="221"/>
                </a:cubicBezTo>
                <a:cubicBezTo>
                  <a:pt x="319" y="222"/>
                  <a:pt x="318" y="222"/>
                  <a:pt x="318" y="222"/>
                </a:cubicBezTo>
                <a:cubicBezTo>
                  <a:pt x="318" y="222"/>
                  <a:pt x="318" y="222"/>
                  <a:pt x="318" y="222"/>
                </a:cubicBezTo>
                <a:close/>
                <a:moveTo>
                  <a:pt x="315" y="232"/>
                </a:moveTo>
                <a:cubicBezTo>
                  <a:pt x="315" y="232"/>
                  <a:pt x="315" y="232"/>
                  <a:pt x="315" y="232"/>
                </a:cubicBezTo>
                <a:cubicBezTo>
                  <a:pt x="315" y="232"/>
                  <a:pt x="315" y="232"/>
                  <a:pt x="315" y="232"/>
                </a:cubicBezTo>
                <a:cubicBezTo>
                  <a:pt x="315" y="232"/>
                  <a:pt x="315" y="233"/>
                  <a:pt x="314" y="232"/>
                </a:cubicBezTo>
                <a:lnTo>
                  <a:pt x="315" y="232"/>
                </a:lnTo>
                <a:close/>
                <a:moveTo>
                  <a:pt x="315" y="237"/>
                </a:moveTo>
                <a:cubicBezTo>
                  <a:pt x="315" y="237"/>
                  <a:pt x="315" y="238"/>
                  <a:pt x="315" y="238"/>
                </a:cubicBezTo>
                <a:cubicBezTo>
                  <a:pt x="315" y="238"/>
                  <a:pt x="315" y="237"/>
                  <a:pt x="315" y="237"/>
                </a:cubicBezTo>
                <a:cubicBezTo>
                  <a:pt x="315" y="237"/>
                  <a:pt x="315" y="237"/>
                  <a:pt x="315" y="237"/>
                </a:cubicBezTo>
                <a:close/>
                <a:moveTo>
                  <a:pt x="314" y="238"/>
                </a:moveTo>
                <a:cubicBezTo>
                  <a:pt x="314" y="238"/>
                  <a:pt x="314" y="238"/>
                  <a:pt x="314" y="238"/>
                </a:cubicBezTo>
                <a:cubicBezTo>
                  <a:pt x="314" y="238"/>
                  <a:pt x="314" y="238"/>
                  <a:pt x="314" y="238"/>
                </a:cubicBezTo>
                <a:cubicBezTo>
                  <a:pt x="314" y="238"/>
                  <a:pt x="314" y="238"/>
                  <a:pt x="314" y="238"/>
                </a:cubicBezTo>
                <a:close/>
                <a:moveTo>
                  <a:pt x="314" y="237"/>
                </a:moveTo>
                <a:cubicBezTo>
                  <a:pt x="314" y="237"/>
                  <a:pt x="314" y="237"/>
                  <a:pt x="314" y="237"/>
                </a:cubicBezTo>
                <a:cubicBezTo>
                  <a:pt x="314" y="237"/>
                  <a:pt x="314" y="238"/>
                  <a:pt x="314" y="238"/>
                </a:cubicBezTo>
                <a:cubicBezTo>
                  <a:pt x="314" y="238"/>
                  <a:pt x="314" y="237"/>
                  <a:pt x="314" y="237"/>
                </a:cubicBezTo>
                <a:close/>
                <a:moveTo>
                  <a:pt x="314" y="238"/>
                </a:moveTo>
                <a:cubicBezTo>
                  <a:pt x="314" y="238"/>
                  <a:pt x="314" y="238"/>
                  <a:pt x="314" y="238"/>
                </a:cubicBezTo>
                <a:cubicBezTo>
                  <a:pt x="314" y="238"/>
                  <a:pt x="314" y="238"/>
                  <a:pt x="314" y="238"/>
                </a:cubicBezTo>
                <a:cubicBezTo>
                  <a:pt x="314" y="238"/>
                  <a:pt x="314" y="238"/>
                  <a:pt x="314" y="238"/>
                </a:cubicBezTo>
                <a:close/>
                <a:moveTo>
                  <a:pt x="314" y="248"/>
                </a:moveTo>
                <a:cubicBezTo>
                  <a:pt x="314" y="247"/>
                  <a:pt x="314" y="247"/>
                  <a:pt x="314" y="247"/>
                </a:cubicBezTo>
                <a:cubicBezTo>
                  <a:pt x="314" y="247"/>
                  <a:pt x="314" y="247"/>
                  <a:pt x="314" y="246"/>
                </a:cubicBezTo>
                <a:cubicBezTo>
                  <a:pt x="314" y="246"/>
                  <a:pt x="315" y="246"/>
                  <a:pt x="315" y="247"/>
                </a:cubicBezTo>
                <a:cubicBezTo>
                  <a:pt x="315" y="247"/>
                  <a:pt x="315" y="248"/>
                  <a:pt x="314" y="248"/>
                </a:cubicBezTo>
                <a:close/>
                <a:moveTo>
                  <a:pt x="315" y="238"/>
                </a:moveTo>
                <a:cubicBezTo>
                  <a:pt x="315" y="238"/>
                  <a:pt x="315" y="238"/>
                  <a:pt x="315" y="238"/>
                </a:cubicBezTo>
                <a:cubicBezTo>
                  <a:pt x="315" y="238"/>
                  <a:pt x="315" y="238"/>
                  <a:pt x="315" y="238"/>
                </a:cubicBezTo>
                <a:cubicBezTo>
                  <a:pt x="315" y="238"/>
                  <a:pt x="316" y="238"/>
                  <a:pt x="316" y="237"/>
                </a:cubicBezTo>
                <a:cubicBezTo>
                  <a:pt x="316" y="238"/>
                  <a:pt x="316" y="238"/>
                  <a:pt x="316" y="238"/>
                </a:cubicBezTo>
                <a:cubicBezTo>
                  <a:pt x="315" y="238"/>
                  <a:pt x="315" y="238"/>
                  <a:pt x="315" y="238"/>
                </a:cubicBezTo>
                <a:close/>
                <a:moveTo>
                  <a:pt x="317" y="246"/>
                </a:moveTo>
                <a:cubicBezTo>
                  <a:pt x="316" y="246"/>
                  <a:pt x="316" y="247"/>
                  <a:pt x="316" y="247"/>
                </a:cubicBezTo>
                <a:cubicBezTo>
                  <a:pt x="315" y="247"/>
                  <a:pt x="316" y="247"/>
                  <a:pt x="316" y="246"/>
                </a:cubicBezTo>
                <a:cubicBezTo>
                  <a:pt x="316" y="246"/>
                  <a:pt x="316" y="246"/>
                  <a:pt x="316" y="246"/>
                </a:cubicBezTo>
                <a:cubicBezTo>
                  <a:pt x="316" y="246"/>
                  <a:pt x="317" y="246"/>
                  <a:pt x="317" y="246"/>
                </a:cubicBezTo>
                <a:close/>
                <a:moveTo>
                  <a:pt x="316" y="237"/>
                </a:moveTo>
                <a:cubicBezTo>
                  <a:pt x="316" y="237"/>
                  <a:pt x="316" y="237"/>
                  <a:pt x="317" y="237"/>
                </a:cubicBezTo>
                <a:cubicBezTo>
                  <a:pt x="316" y="237"/>
                  <a:pt x="316" y="237"/>
                  <a:pt x="316" y="237"/>
                </a:cubicBezTo>
                <a:close/>
                <a:moveTo>
                  <a:pt x="316" y="235"/>
                </a:moveTo>
                <a:cubicBezTo>
                  <a:pt x="317" y="235"/>
                  <a:pt x="317" y="235"/>
                  <a:pt x="317" y="235"/>
                </a:cubicBezTo>
                <a:cubicBezTo>
                  <a:pt x="317" y="235"/>
                  <a:pt x="317" y="235"/>
                  <a:pt x="317" y="235"/>
                </a:cubicBezTo>
                <a:cubicBezTo>
                  <a:pt x="317" y="235"/>
                  <a:pt x="317" y="235"/>
                  <a:pt x="316" y="235"/>
                </a:cubicBezTo>
                <a:close/>
                <a:moveTo>
                  <a:pt x="317" y="237"/>
                </a:moveTo>
                <a:cubicBezTo>
                  <a:pt x="317" y="236"/>
                  <a:pt x="317" y="236"/>
                  <a:pt x="317" y="236"/>
                </a:cubicBezTo>
                <a:cubicBezTo>
                  <a:pt x="317" y="236"/>
                  <a:pt x="317" y="236"/>
                  <a:pt x="317" y="236"/>
                </a:cubicBezTo>
                <a:cubicBezTo>
                  <a:pt x="317" y="236"/>
                  <a:pt x="317" y="236"/>
                  <a:pt x="317" y="237"/>
                </a:cubicBezTo>
                <a:close/>
                <a:moveTo>
                  <a:pt x="317" y="222"/>
                </a:moveTo>
                <a:cubicBezTo>
                  <a:pt x="317" y="222"/>
                  <a:pt x="316" y="222"/>
                  <a:pt x="316" y="222"/>
                </a:cubicBezTo>
                <a:cubicBezTo>
                  <a:pt x="316" y="222"/>
                  <a:pt x="317" y="222"/>
                  <a:pt x="317" y="222"/>
                </a:cubicBezTo>
                <a:cubicBezTo>
                  <a:pt x="317" y="222"/>
                  <a:pt x="317" y="222"/>
                  <a:pt x="317" y="222"/>
                </a:cubicBezTo>
                <a:close/>
                <a:moveTo>
                  <a:pt x="317" y="222"/>
                </a:moveTo>
                <a:cubicBezTo>
                  <a:pt x="317" y="222"/>
                  <a:pt x="317" y="222"/>
                  <a:pt x="317" y="222"/>
                </a:cubicBezTo>
                <a:cubicBezTo>
                  <a:pt x="317" y="222"/>
                  <a:pt x="317" y="222"/>
                  <a:pt x="317" y="222"/>
                </a:cubicBezTo>
                <a:cubicBezTo>
                  <a:pt x="317" y="222"/>
                  <a:pt x="317" y="222"/>
                  <a:pt x="317" y="222"/>
                </a:cubicBezTo>
                <a:close/>
                <a:moveTo>
                  <a:pt x="317" y="235"/>
                </a:moveTo>
                <a:cubicBezTo>
                  <a:pt x="317" y="235"/>
                  <a:pt x="317" y="235"/>
                  <a:pt x="317" y="235"/>
                </a:cubicBezTo>
                <a:cubicBezTo>
                  <a:pt x="317" y="235"/>
                  <a:pt x="317" y="235"/>
                  <a:pt x="317" y="234"/>
                </a:cubicBezTo>
                <a:cubicBezTo>
                  <a:pt x="317" y="235"/>
                  <a:pt x="318" y="235"/>
                  <a:pt x="318" y="235"/>
                </a:cubicBezTo>
                <a:cubicBezTo>
                  <a:pt x="317" y="235"/>
                  <a:pt x="317" y="235"/>
                  <a:pt x="317" y="235"/>
                </a:cubicBezTo>
                <a:close/>
                <a:moveTo>
                  <a:pt x="317" y="234"/>
                </a:moveTo>
                <a:cubicBezTo>
                  <a:pt x="318" y="234"/>
                  <a:pt x="318" y="234"/>
                  <a:pt x="318" y="234"/>
                </a:cubicBezTo>
                <a:cubicBezTo>
                  <a:pt x="318" y="234"/>
                  <a:pt x="318" y="234"/>
                  <a:pt x="318" y="234"/>
                </a:cubicBezTo>
                <a:lnTo>
                  <a:pt x="317" y="234"/>
                </a:lnTo>
                <a:close/>
                <a:moveTo>
                  <a:pt x="318" y="237"/>
                </a:moveTo>
                <a:cubicBezTo>
                  <a:pt x="318" y="237"/>
                  <a:pt x="318" y="236"/>
                  <a:pt x="319" y="237"/>
                </a:cubicBezTo>
                <a:cubicBezTo>
                  <a:pt x="318" y="237"/>
                  <a:pt x="318" y="237"/>
                  <a:pt x="318" y="237"/>
                </a:cubicBezTo>
                <a:close/>
                <a:moveTo>
                  <a:pt x="318" y="236"/>
                </a:moveTo>
                <a:cubicBezTo>
                  <a:pt x="319" y="236"/>
                  <a:pt x="319" y="236"/>
                  <a:pt x="319" y="236"/>
                </a:cubicBezTo>
                <a:cubicBezTo>
                  <a:pt x="319" y="236"/>
                  <a:pt x="319" y="236"/>
                  <a:pt x="318" y="236"/>
                </a:cubicBezTo>
                <a:cubicBezTo>
                  <a:pt x="318" y="236"/>
                  <a:pt x="318" y="236"/>
                  <a:pt x="318" y="236"/>
                </a:cubicBezTo>
                <a:close/>
                <a:moveTo>
                  <a:pt x="319" y="235"/>
                </a:moveTo>
                <a:cubicBezTo>
                  <a:pt x="318" y="235"/>
                  <a:pt x="318" y="235"/>
                  <a:pt x="318" y="235"/>
                </a:cubicBezTo>
                <a:cubicBezTo>
                  <a:pt x="318" y="235"/>
                  <a:pt x="318" y="235"/>
                  <a:pt x="318" y="235"/>
                </a:cubicBezTo>
                <a:cubicBezTo>
                  <a:pt x="319" y="235"/>
                  <a:pt x="319" y="235"/>
                  <a:pt x="319" y="235"/>
                </a:cubicBezTo>
                <a:close/>
                <a:moveTo>
                  <a:pt x="318" y="241"/>
                </a:moveTo>
                <a:cubicBezTo>
                  <a:pt x="318" y="241"/>
                  <a:pt x="318" y="241"/>
                  <a:pt x="319" y="241"/>
                </a:cubicBezTo>
                <a:cubicBezTo>
                  <a:pt x="319" y="241"/>
                  <a:pt x="318" y="242"/>
                  <a:pt x="318" y="241"/>
                </a:cubicBezTo>
                <a:close/>
                <a:moveTo>
                  <a:pt x="319" y="235"/>
                </a:moveTo>
                <a:cubicBezTo>
                  <a:pt x="319" y="235"/>
                  <a:pt x="319" y="235"/>
                  <a:pt x="319" y="235"/>
                </a:cubicBezTo>
                <a:cubicBezTo>
                  <a:pt x="319" y="235"/>
                  <a:pt x="319" y="234"/>
                  <a:pt x="318" y="234"/>
                </a:cubicBezTo>
                <a:cubicBezTo>
                  <a:pt x="318" y="234"/>
                  <a:pt x="318" y="234"/>
                  <a:pt x="319" y="234"/>
                </a:cubicBezTo>
                <a:cubicBezTo>
                  <a:pt x="319" y="234"/>
                  <a:pt x="319" y="234"/>
                  <a:pt x="319" y="234"/>
                </a:cubicBezTo>
                <a:cubicBezTo>
                  <a:pt x="319" y="234"/>
                  <a:pt x="319" y="234"/>
                  <a:pt x="319" y="234"/>
                </a:cubicBezTo>
                <a:cubicBezTo>
                  <a:pt x="319" y="234"/>
                  <a:pt x="319" y="235"/>
                  <a:pt x="319" y="235"/>
                </a:cubicBezTo>
                <a:close/>
                <a:moveTo>
                  <a:pt x="373" y="230"/>
                </a:moveTo>
                <a:cubicBezTo>
                  <a:pt x="373" y="231"/>
                  <a:pt x="373" y="231"/>
                  <a:pt x="373" y="231"/>
                </a:cubicBezTo>
                <a:cubicBezTo>
                  <a:pt x="373" y="231"/>
                  <a:pt x="372" y="231"/>
                  <a:pt x="372" y="231"/>
                </a:cubicBezTo>
                <a:cubicBezTo>
                  <a:pt x="372" y="231"/>
                  <a:pt x="372" y="231"/>
                  <a:pt x="372" y="231"/>
                </a:cubicBezTo>
                <a:cubicBezTo>
                  <a:pt x="372" y="230"/>
                  <a:pt x="372" y="230"/>
                  <a:pt x="373" y="230"/>
                </a:cubicBezTo>
                <a:close/>
                <a:moveTo>
                  <a:pt x="366" y="232"/>
                </a:moveTo>
                <a:cubicBezTo>
                  <a:pt x="366" y="232"/>
                  <a:pt x="365" y="233"/>
                  <a:pt x="365" y="232"/>
                </a:cubicBezTo>
                <a:cubicBezTo>
                  <a:pt x="365" y="232"/>
                  <a:pt x="366" y="232"/>
                  <a:pt x="366" y="232"/>
                </a:cubicBezTo>
                <a:close/>
                <a:moveTo>
                  <a:pt x="364" y="232"/>
                </a:moveTo>
                <a:cubicBezTo>
                  <a:pt x="364" y="233"/>
                  <a:pt x="363" y="232"/>
                  <a:pt x="363" y="232"/>
                </a:cubicBezTo>
                <a:cubicBezTo>
                  <a:pt x="363" y="232"/>
                  <a:pt x="364" y="232"/>
                  <a:pt x="364" y="232"/>
                </a:cubicBezTo>
                <a:close/>
                <a:moveTo>
                  <a:pt x="356" y="232"/>
                </a:moveTo>
                <a:cubicBezTo>
                  <a:pt x="356" y="233"/>
                  <a:pt x="356" y="234"/>
                  <a:pt x="355" y="233"/>
                </a:cubicBezTo>
                <a:cubicBezTo>
                  <a:pt x="356" y="233"/>
                  <a:pt x="356" y="232"/>
                  <a:pt x="356" y="232"/>
                </a:cubicBezTo>
                <a:close/>
                <a:moveTo>
                  <a:pt x="355" y="234"/>
                </a:moveTo>
                <a:cubicBezTo>
                  <a:pt x="355" y="235"/>
                  <a:pt x="355" y="234"/>
                  <a:pt x="356" y="235"/>
                </a:cubicBezTo>
                <a:cubicBezTo>
                  <a:pt x="355" y="235"/>
                  <a:pt x="355" y="237"/>
                  <a:pt x="355" y="236"/>
                </a:cubicBezTo>
                <a:cubicBezTo>
                  <a:pt x="355" y="235"/>
                  <a:pt x="355" y="235"/>
                  <a:pt x="355" y="234"/>
                </a:cubicBezTo>
                <a:close/>
                <a:moveTo>
                  <a:pt x="354" y="236"/>
                </a:moveTo>
                <a:cubicBezTo>
                  <a:pt x="354" y="236"/>
                  <a:pt x="354" y="235"/>
                  <a:pt x="353" y="235"/>
                </a:cubicBezTo>
                <a:cubicBezTo>
                  <a:pt x="354" y="235"/>
                  <a:pt x="354" y="235"/>
                  <a:pt x="354" y="235"/>
                </a:cubicBezTo>
                <a:cubicBezTo>
                  <a:pt x="354" y="235"/>
                  <a:pt x="355" y="236"/>
                  <a:pt x="354" y="236"/>
                </a:cubicBezTo>
                <a:close/>
                <a:moveTo>
                  <a:pt x="353" y="233"/>
                </a:moveTo>
                <a:cubicBezTo>
                  <a:pt x="353" y="233"/>
                  <a:pt x="353" y="234"/>
                  <a:pt x="353" y="234"/>
                </a:cubicBezTo>
                <a:cubicBezTo>
                  <a:pt x="353" y="235"/>
                  <a:pt x="354" y="234"/>
                  <a:pt x="354" y="234"/>
                </a:cubicBezTo>
                <a:cubicBezTo>
                  <a:pt x="354" y="235"/>
                  <a:pt x="353" y="235"/>
                  <a:pt x="353" y="234"/>
                </a:cubicBezTo>
                <a:cubicBezTo>
                  <a:pt x="353" y="234"/>
                  <a:pt x="353" y="234"/>
                  <a:pt x="352" y="234"/>
                </a:cubicBezTo>
                <a:cubicBezTo>
                  <a:pt x="353" y="233"/>
                  <a:pt x="353" y="233"/>
                  <a:pt x="353" y="233"/>
                </a:cubicBezTo>
                <a:close/>
                <a:moveTo>
                  <a:pt x="353" y="235"/>
                </a:moveTo>
                <a:cubicBezTo>
                  <a:pt x="353" y="236"/>
                  <a:pt x="352" y="235"/>
                  <a:pt x="352" y="235"/>
                </a:cubicBezTo>
                <a:cubicBezTo>
                  <a:pt x="353" y="235"/>
                  <a:pt x="353" y="235"/>
                  <a:pt x="353" y="235"/>
                </a:cubicBezTo>
                <a:close/>
                <a:moveTo>
                  <a:pt x="348" y="235"/>
                </a:moveTo>
                <a:cubicBezTo>
                  <a:pt x="349" y="235"/>
                  <a:pt x="349" y="236"/>
                  <a:pt x="349" y="235"/>
                </a:cubicBezTo>
                <a:cubicBezTo>
                  <a:pt x="349" y="234"/>
                  <a:pt x="349" y="235"/>
                  <a:pt x="349" y="234"/>
                </a:cubicBezTo>
                <a:cubicBezTo>
                  <a:pt x="349" y="234"/>
                  <a:pt x="349" y="234"/>
                  <a:pt x="350" y="235"/>
                </a:cubicBezTo>
                <a:cubicBezTo>
                  <a:pt x="350" y="235"/>
                  <a:pt x="349" y="236"/>
                  <a:pt x="348" y="235"/>
                </a:cubicBezTo>
                <a:cubicBezTo>
                  <a:pt x="348" y="236"/>
                  <a:pt x="348" y="235"/>
                  <a:pt x="348" y="235"/>
                </a:cubicBezTo>
                <a:close/>
                <a:moveTo>
                  <a:pt x="347" y="235"/>
                </a:moveTo>
                <a:cubicBezTo>
                  <a:pt x="347" y="235"/>
                  <a:pt x="347" y="235"/>
                  <a:pt x="347" y="236"/>
                </a:cubicBezTo>
                <a:cubicBezTo>
                  <a:pt x="347" y="236"/>
                  <a:pt x="347" y="236"/>
                  <a:pt x="347" y="236"/>
                </a:cubicBezTo>
                <a:cubicBezTo>
                  <a:pt x="347" y="236"/>
                  <a:pt x="347" y="235"/>
                  <a:pt x="347" y="235"/>
                </a:cubicBezTo>
                <a:close/>
                <a:moveTo>
                  <a:pt x="348" y="238"/>
                </a:moveTo>
                <a:cubicBezTo>
                  <a:pt x="347" y="239"/>
                  <a:pt x="347" y="239"/>
                  <a:pt x="346" y="239"/>
                </a:cubicBezTo>
                <a:cubicBezTo>
                  <a:pt x="347" y="238"/>
                  <a:pt x="347" y="238"/>
                  <a:pt x="348" y="238"/>
                </a:cubicBezTo>
                <a:close/>
                <a:moveTo>
                  <a:pt x="345" y="235"/>
                </a:moveTo>
                <a:cubicBezTo>
                  <a:pt x="345" y="235"/>
                  <a:pt x="345" y="235"/>
                  <a:pt x="345" y="235"/>
                </a:cubicBezTo>
                <a:cubicBezTo>
                  <a:pt x="345" y="234"/>
                  <a:pt x="345" y="234"/>
                  <a:pt x="345" y="235"/>
                </a:cubicBezTo>
                <a:close/>
                <a:moveTo>
                  <a:pt x="344" y="237"/>
                </a:moveTo>
                <a:cubicBezTo>
                  <a:pt x="344" y="238"/>
                  <a:pt x="344" y="237"/>
                  <a:pt x="344" y="238"/>
                </a:cubicBezTo>
                <a:cubicBezTo>
                  <a:pt x="343" y="238"/>
                  <a:pt x="344" y="238"/>
                  <a:pt x="343" y="237"/>
                </a:cubicBezTo>
                <a:cubicBezTo>
                  <a:pt x="343" y="237"/>
                  <a:pt x="343" y="238"/>
                  <a:pt x="343" y="238"/>
                </a:cubicBezTo>
                <a:cubicBezTo>
                  <a:pt x="343" y="237"/>
                  <a:pt x="344" y="237"/>
                  <a:pt x="344" y="237"/>
                </a:cubicBezTo>
                <a:close/>
                <a:moveTo>
                  <a:pt x="342" y="235"/>
                </a:moveTo>
                <a:cubicBezTo>
                  <a:pt x="342" y="235"/>
                  <a:pt x="342" y="236"/>
                  <a:pt x="342" y="236"/>
                </a:cubicBezTo>
                <a:cubicBezTo>
                  <a:pt x="342" y="235"/>
                  <a:pt x="342" y="235"/>
                  <a:pt x="342" y="235"/>
                </a:cubicBezTo>
                <a:close/>
                <a:moveTo>
                  <a:pt x="340" y="236"/>
                </a:moveTo>
                <a:cubicBezTo>
                  <a:pt x="341" y="237"/>
                  <a:pt x="341" y="238"/>
                  <a:pt x="341" y="238"/>
                </a:cubicBezTo>
                <a:cubicBezTo>
                  <a:pt x="340" y="238"/>
                  <a:pt x="340" y="237"/>
                  <a:pt x="340" y="236"/>
                </a:cubicBezTo>
                <a:close/>
                <a:moveTo>
                  <a:pt x="339" y="237"/>
                </a:moveTo>
                <a:cubicBezTo>
                  <a:pt x="339" y="238"/>
                  <a:pt x="340" y="237"/>
                  <a:pt x="340" y="238"/>
                </a:cubicBezTo>
                <a:cubicBezTo>
                  <a:pt x="340" y="238"/>
                  <a:pt x="339" y="238"/>
                  <a:pt x="339" y="239"/>
                </a:cubicBezTo>
                <a:cubicBezTo>
                  <a:pt x="339" y="238"/>
                  <a:pt x="338" y="238"/>
                  <a:pt x="338" y="238"/>
                </a:cubicBezTo>
                <a:cubicBezTo>
                  <a:pt x="339" y="238"/>
                  <a:pt x="339" y="238"/>
                  <a:pt x="339" y="237"/>
                </a:cubicBezTo>
                <a:close/>
                <a:moveTo>
                  <a:pt x="338" y="235"/>
                </a:moveTo>
                <a:cubicBezTo>
                  <a:pt x="338" y="235"/>
                  <a:pt x="338" y="235"/>
                  <a:pt x="338" y="235"/>
                </a:cubicBezTo>
                <a:cubicBezTo>
                  <a:pt x="338" y="236"/>
                  <a:pt x="338" y="236"/>
                  <a:pt x="338" y="236"/>
                </a:cubicBezTo>
                <a:cubicBezTo>
                  <a:pt x="337" y="235"/>
                  <a:pt x="338" y="235"/>
                  <a:pt x="338" y="235"/>
                </a:cubicBezTo>
                <a:close/>
                <a:moveTo>
                  <a:pt x="336" y="237"/>
                </a:moveTo>
                <a:cubicBezTo>
                  <a:pt x="336" y="237"/>
                  <a:pt x="337" y="237"/>
                  <a:pt x="337" y="237"/>
                </a:cubicBezTo>
                <a:cubicBezTo>
                  <a:pt x="336" y="238"/>
                  <a:pt x="337" y="238"/>
                  <a:pt x="336" y="238"/>
                </a:cubicBezTo>
                <a:cubicBezTo>
                  <a:pt x="336" y="238"/>
                  <a:pt x="336" y="238"/>
                  <a:pt x="336" y="237"/>
                </a:cubicBezTo>
                <a:close/>
                <a:moveTo>
                  <a:pt x="338" y="238"/>
                </a:moveTo>
                <a:cubicBezTo>
                  <a:pt x="337" y="238"/>
                  <a:pt x="336" y="240"/>
                  <a:pt x="336" y="238"/>
                </a:cubicBezTo>
                <a:cubicBezTo>
                  <a:pt x="337" y="239"/>
                  <a:pt x="337" y="237"/>
                  <a:pt x="338" y="238"/>
                </a:cubicBezTo>
                <a:close/>
                <a:moveTo>
                  <a:pt x="333" y="239"/>
                </a:moveTo>
                <a:cubicBezTo>
                  <a:pt x="333" y="239"/>
                  <a:pt x="333" y="239"/>
                  <a:pt x="333" y="239"/>
                </a:cubicBezTo>
                <a:cubicBezTo>
                  <a:pt x="333" y="239"/>
                  <a:pt x="332" y="240"/>
                  <a:pt x="332" y="239"/>
                </a:cubicBezTo>
                <a:cubicBezTo>
                  <a:pt x="332" y="239"/>
                  <a:pt x="332" y="239"/>
                  <a:pt x="333" y="239"/>
                </a:cubicBezTo>
                <a:close/>
                <a:moveTo>
                  <a:pt x="328" y="239"/>
                </a:moveTo>
                <a:cubicBezTo>
                  <a:pt x="328" y="240"/>
                  <a:pt x="328" y="240"/>
                  <a:pt x="328" y="240"/>
                </a:cubicBezTo>
                <a:cubicBezTo>
                  <a:pt x="328" y="240"/>
                  <a:pt x="328" y="240"/>
                  <a:pt x="328" y="240"/>
                </a:cubicBezTo>
                <a:cubicBezTo>
                  <a:pt x="328" y="240"/>
                  <a:pt x="328" y="240"/>
                  <a:pt x="328" y="240"/>
                </a:cubicBezTo>
                <a:cubicBezTo>
                  <a:pt x="327" y="240"/>
                  <a:pt x="327" y="240"/>
                  <a:pt x="327" y="240"/>
                </a:cubicBezTo>
                <a:cubicBezTo>
                  <a:pt x="327" y="240"/>
                  <a:pt x="327" y="240"/>
                  <a:pt x="327" y="240"/>
                </a:cubicBezTo>
                <a:cubicBezTo>
                  <a:pt x="327" y="240"/>
                  <a:pt x="327" y="240"/>
                  <a:pt x="327" y="240"/>
                </a:cubicBezTo>
                <a:cubicBezTo>
                  <a:pt x="327" y="240"/>
                  <a:pt x="328" y="240"/>
                  <a:pt x="328" y="239"/>
                </a:cubicBezTo>
                <a:close/>
                <a:moveTo>
                  <a:pt x="320" y="236"/>
                </a:moveTo>
                <a:cubicBezTo>
                  <a:pt x="320" y="236"/>
                  <a:pt x="320" y="236"/>
                  <a:pt x="320" y="236"/>
                </a:cubicBezTo>
                <a:cubicBezTo>
                  <a:pt x="320" y="236"/>
                  <a:pt x="320" y="236"/>
                  <a:pt x="320" y="236"/>
                </a:cubicBezTo>
                <a:cubicBezTo>
                  <a:pt x="320" y="236"/>
                  <a:pt x="320" y="236"/>
                  <a:pt x="320" y="236"/>
                </a:cubicBezTo>
                <a:cubicBezTo>
                  <a:pt x="320" y="236"/>
                  <a:pt x="320" y="236"/>
                  <a:pt x="320" y="236"/>
                </a:cubicBezTo>
                <a:close/>
                <a:moveTo>
                  <a:pt x="320" y="237"/>
                </a:moveTo>
                <a:cubicBezTo>
                  <a:pt x="320" y="237"/>
                  <a:pt x="320" y="237"/>
                  <a:pt x="320" y="237"/>
                </a:cubicBezTo>
                <a:cubicBezTo>
                  <a:pt x="320" y="238"/>
                  <a:pt x="320" y="237"/>
                  <a:pt x="320" y="237"/>
                </a:cubicBezTo>
                <a:close/>
                <a:moveTo>
                  <a:pt x="321" y="234"/>
                </a:moveTo>
                <a:cubicBezTo>
                  <a:pt x="321" y="234"/>
                  <a:pt x="321" y="234"/>
                  <a:pt x="321" y="233"/>
                </a:cubicBezTo>
                <a:cubicBezTo>
                  <a:pt x="322" y="233"/>
                  <a:pt x="322" y="233"/>
                  <a:pt x="322" y="234"/>
                </a:cubicBezTo>
                <a:cubicBezTo>
                  <a:pt x="322" y="234"/>
                  <a:pt x="322" y="234"/>
                  <a:pt x="322" y="234"/>
                </a:cubicBezTo>
                <a:cubicBezTo>
                  <a:pt x="322" y="234"/>
                  <a:pt x="322" y="233"/>
                  <a:pt x="322" y="233"/>
                </a:cubicBezTo>
                <a:cubicBezTo>
                  <a:pt x="322" y="233"/>
                  <a:pt x="322" y="234"/>
                  <a:pt x="322" y="234"/>
                </a:cubicBezTo>
                <a:cubicBezTo>
                  <a:pt x="321" y="234"/>
                  <a:pt x="321" y="234"/>
                  <a:pt x="321" y="234"/>
                </a:cubicBezTo>
                <a:close/>
                <a:moveTo>
                  <a:pt x="322" y="235"/>
                </a:moveTo>
                <a:cubicBezTo>
                  <a:pt x="322" y="235"/>
                  <a:pt x="322" y="235"/>
                  <a:pt x="322" y="235"/>
                </a:cubicBezTo>
                <a:cubicBezTo>
                  <a:pt x="322" y="235"/>
                  <a:pt x="322" y="235"/>
                  <a:pt x="322" y="235"/>
                </a:cubicBezTo>
                <a:cubicBezTo>
                  <a:pt x="322" y="235"/>
                  <a:pt x="322" y="235"/>
                  <a:pt x="322" y="235"/>
                </a:cubicBezTo>
                <a:close/>
                <a:moveTo>
                  <a:pt x="322" y="235"/>
                </a:moveTo>
                <a:cubicBezTo>
                  <a:pt x="322" y="235"/>
                  <a:pt x="321" y="235"/>
                  <a:pt x="321" y="235"/>
                </a:cubicBezTo>
                <a:cubicBezTo>
                  <a:pt x="322" y="235"/>
                  <a:pt x="322" y="235"/>
                  <a:pt x="322" y="235"/>
                </a:cubicBezTo>
                <a:cubicBezTo>
                  <a:pt x="322" y="235"/>
                  <a:pt x="322" y="235"/>
                  <a:pt x="322" y="235"/>
                </a:cubicBezTo>
                <a:close/>
                <a:moveTo>
                  <a:pt x="326" y="240"/>
                </a:moveTo>
                <a:cubicBezTo>
                  <a:pt x="326" y="240"/>
                  <a:pt x="326" y="241"/>
                  <a:pt x="325" y="241"/>
                </a:cubicBezTo>
                <a:cubicBezTo>
                  <a:pt x="326" y="240"/>
                  <a:pt x="326" y="239"/>
                  <a:pt x="326" y="240"/>
                </a:cubicBezTo>
                <a:close/>
                <a:moveTo>
                  <a:pt x="325" y="240"/>
                </a:moveTo>
                <a:cubicBezTo>
                  <a:pt x="325" y="241"/>
                  <a:pt x="324" y="241"/>
                  <a:pt x="324" y="241"/>
                </a:cubicBezTo>
                <a:cubicBezTo>
                  <a:pt x="324" y="240"/>
                  <a:pt x="325" y="240"/>
                  <a:pt x="325" y="240"/>
                </a:cubicBezTo>
                <a:close/>
                <a:moveTo>
                  <a:pt x="324" y="241"/>
                </a:moveTo>
                <a:cubicBezTo>
                  <a:pt x="323" y="241"/>
                  <a:pt x="323" y="241"/>
                  <a:pt x="323" y="241"/>
                </a:cubicBezTo>
                <a:cubicBezTo>
                  <a:pt x="323" y="241"/>
                  <a:pt x="323" y="240"/>
                  <a:pt x="324" y="241"/>
                </a:cubicBezTo>
                <a:close/>
                <a:moveTo>
                  <a:pt x="323" y="236"/>
                </a:moveTo>
                <a:cubicBezTo>
                  <a:pt x="323" y="237"/>
                  <a:pt x="322" y="236"/>
                  <a:pt x="322" y="236"/>
                </a:cubicBezTo>
                <a:cubicBezTo>
                  <a:pt x="322" y="236"/>
                  <a:pt x="322" y="236"/>
                  <a:pt x="322" y="236"/>
                </a:cubicBezTo>
                <a:lnTo>
                  <a:pt x="323" y="236"/>
                </a:lnTo>
                <a:close/>
                <a:moveTo>
                  <a:pt x="323" y="234"/>
                </a:moveTo>
                <a:cubicBezTo>
                  <a:pt x="323" y="234"/>
                  <a:pt x="323" y="234"/>
                  <a:pt x="323" y="234"/>
                </a:cubicBezTo>
                <a:cubicBezTo>
                  <a:pt x="323" y="234"/>
                  <a:pt x="323" y="234"/>
                  <a:pt x="323" y="234"/>
                </a:cubicBezTo>
                <a:cubicBezTo>
                  <a:pt x="323" y="234"/>
                  <a:pt x="323" y="234"/>
                  <a:pt x="323" y="234"/>
                </a:cubicBezTo>
                <a:close/>
                <a:moveTo>
                  <a:pt x="326" y="233"/>
                </a:moveTo>
                <a:cubicBezTo>
                  <a:pt x="326" y="233"/>
                  <a:pt x="326" y="233"/>
                  <a:pt x="326" y="233"/>
                </a:cubicBezTo>
                <a:cubicBezTo>
                  <a:pt x="326" y="233"/>
                  <a:pt x="326" y="233"/>
                  <a:pt x="326" y="233"/>
                </a:cubicBezTo>
                <a:close/>
                <a:moveTo>
                  <a:pt x="327" y="232"/>
                </a:moveTo>
                <a:cubicBezTo>
                  <a:pt x="327" y="232"/>
                  <a:pt x="327" y="232"/>
                  <a:pt x="326" y="232"/>
                </a:cubicBezTo>
                <a:cubicBezTo>
                  <a:pt x="326" y="232"/>
                  <a:pt x="326" y="232"/>
                  <a:pt x="327" y="232"/>
                </a:cubicBezTo>
                <a:cubicBezTo>
                  <a:pt x="326" y="232"/>
                  <a:pt x="326" y="232"/>
                  <a:pt x="326" y="233"/>
                </a:cubicBezTo>
                <a:cubicBezTo>
                  <a:pt x="326" y="233"/>
                  <a:pt x="326" y="233"/>
                  <a:pt x="326" y="233"/>
                </a:cubicBezTo>
                <a:cubicBezTo>
                  <a:pt x="326" y="232"/>
                  <a:pt x="326" y="232"/>
                  <a:pt x="326" y="232"/>
                </a:cubicBezTo>
                <a:cubicBezTo>
                  <a:pt x="326" y="232"/>
                  <a:pt x="326" y="232"/>
                  <a:pt x="326" y="232"/>
                </a:cubicBezTo>
                <a:cubicBezTo>
                  <a:pt x="326" y="232"/>
                  <a:pt x="326" y="232"/>
                  <a:pt x="326" y="232"/>
                </a:cubicBezTo>
                <a:cubicBezTo>
                  <a:pt x="326" y="232"/>
                  <a:pt x="326" y="232"/>
                  <a:pt x="326" y="232"/>
                </a:cubicBezTo>
                <a:cubicBezTo>
                  <a:pt x="326" y="231"/>
                  <a:pt x="327" y="232"/>
                  <a:pt x="327" y="231"/>
                </a:cubicBezTo>
                <a:cubicBezTo>
                  <a:pt x="327" y="231"/>
                  <a:pt x="327" y="231"/>
                  <a:pt x="327" y="231"/>
                </a:cubicBezTo>
                <a:cubicBezTo>
                  <a:pt x="327" y="231"/>
                  <a:pt x="327" y="232"/>
                  <a:pt x="327" y="232"/>
                </a:cubicBezTo>
                <a:close/>
                <a:moveTo>
                  <a:pt x="327" y="220"/>
                </a:moveTo>
                <a:cubicBezTo>
                  <a:pt x="327" y="220"/>
                  <a:pt x="327" y="221"/>
                  <a:pt x="326" y="221"/>
                </a:cubicBezTo>
                <a:cubicBezTo>
                  <a:pt x="326" y="221"/>
                  <a:pt x="326" y="220"/>
                  <a:pt x="326" y="220"/>
                </a:cubicBezTo>
                <a:cubicBezTo>
                  <a:pt x="327" y="220"/>
                  <a:pt x="327" y="220"/>
                  <a:pt x="327" y="220"/>
                </a:cubicBezTo>
                <a:cubicBezTo>
                  <a:pt x="327" y="220"/>
                  <a:pt x="327" y="220"/>
                  <a:pt x="327" y="220"/>
                </a:cubicBezTo>
                <a:cubicBezTo>
                  <a:pt x="327" y="220"/>
                  <a:pt x="327" y="220"/>
                  <a:pt x="327" y="220"/>
                </a:cubicBezTo>
                <a:close/>
                <a:moveTo>
                  <a:pt x="330" y="228"/>
                </a:moveTo>
                <a:cubicBezTo>
                  <a:pt x="330" y="228"/>
                  <a:pt x="330" y="229"/>
                  <a:pt x="331" y="229"/>
                </a:cubicBezTo>
                <a:cubicBezTo>
                  <a:pt x="331" y="230"/>
                  <a:pt x="330" y="229"/>
                  <a:pt x="330" y="228"/>
                </a:cubicBezTo>
                <a:close/>
                <a:moveTo>
                  <a:pt x="331" y="219"/>
                </a:moveTo>
                <a:cubicBezTo>
                  <a:pt x="331" y="219"/>
                  <a:pt x="331" y="219"/>
                  <a:pt x="331" y="219"/>
                </a:cubicBezTo>
                <a:cubicBezTo>
                  <a:pt x="331" y="219"/>
                  <a:pt x="331" y="219"/>
                  <a:pt x="331" y="219"/>
                </a:cubicBezTo>
                <a:cubicBezTo>
                  <a:pt x="331" y="219"/>
                  <a:pt x="331" y="219"/>
                  <a:pt x="331" y="219"/>
                </a:cubicBezTo>
                <a:cubicBezTo>
                  <a:pt x="331" y="219"/>
                  <a:pt x="331" y="219"/>
                  <a:pt x="331" y="219"/>
                </a:cubicBezTo>
                <a:close/>
                <a:moveTo>
                  <a:pt x="334" y="228"/>
                </a:moveTo>
                <a:cubicBezTo>
                  <a:pt x="334" y="228"/>
                  <a:pt x="334" y="228"/>
                  <a:pt x="334" y="228"/>
                </a:cubicBezTo>
                <a:cubicBezTo>
                  <a:pt x="334" y="227"/>
                  <a:pt x="335" y="227"/>
                  <a:pt x="336" y="228"/>
                </a:cubicBezTo>
                <a:cubicBezTo>
                  <a:pt x="335" y="228"/>
                  <a:pt x="335" y="229"/>
                  <a:pt x="334" y="228"/>
                </a:cubicBezTo>
                <a:cubicBezTo>
                  <a:pt x="334" y="229"/>
                  <a:pt x="334" y="229"/>
                  <a:pt x="333" y="229"/>
                </a:cubicBezTo>
                <a:cubicBezTo>
                  <a:pt x="334" y="228"/>
                  <a:pt x="334" y="228"/>
                  <a:pt x="334" y="228"/>
                </a:cubicBezTo>
                <a:close/>
                <a:moveTo>
                  <a:pt x="334" y="219"/>
                </a:moveTo>
                <a:cubicBezTo>
                  <a:pt x="334" y="219"/>
                  <a:pt x="334" y="219"/>
                  <a:pt x="334" y="219"/>
                </a:cubicBezTo>
                <a:cubicBezTo>
                  <a:pt x="334" y="219"/>
                  <a:pt x="333" y="219"/>
                  <a:pt x="333" y="219"/>
                </a:cubicBezTo>
                <a:cubicBezTo>
                  <a:pt x="333" y="220"/>
                  <a:pt x="333" y="220"/>
                  <a:pt x="333" y="220"/>
                </a:cubicBezTo>
                <a:cubicBezTo>
                  <a:pt x="333" y="220"/>
                  <a:pt x="333" y="220"/>
                  <a:pt x="332" y="220"/>
                </a:cubicBezTo>
                <a:cubicBezTo>
                  <a:pt x="333" y="220"/>
                  <a:pt x="333" y="219"/>
                  <a:pt x="334" y="219"/>
                </a:cubicBezTo>
                <a:close/>
                <a:moveTo>
                  <a:pt x="332" y="220"/>
                </a:moveTo>
                <a:cubicBezTo>
                  <a:pt x="332" y="219"/>
                  <a:pt x="332" y="219"/>
                  <a:pt x="332" y="219"/>
                </a:cubicBezTo>
                <a:cubicBezTo>
                  <a:pt x="332" y="219"/>
                  <a:pt x="332" y="219"/>
                  <a:pt x="332" y="219"/>
                </a:cubicBezTo>
                <a:cubicBezTo>
                  <a:pt x="332" y="220"/>
                  <a:pt x="332" y="220"/>
                  <a:pt x="332" y="220"/>
                </a:cubicBezTo>
                <a:cubicBezTo>
                  <a:pt x="332" y="220"/>
                  <a:pt x="332" y="220"/>
                  <a:pt x="332" y="220"/>
                </a:cubicBezTo>
                <a:cubicBezTo>
                  <a:pt x="332" y="220"/>
                  <a:pt x="332" y="220"/>
                  <a:pt x="332" y="220"/>
                </a:cubicBezTo>
                <a:cubicBezTo>
                  <a:pt x="332" y="220"/>
                  <a:pt x="332" y="220"/>
                  <a:pt x="332" y="220"/>
                </a:cubicBezTo>
                <a:cubicBezTo>
                  <a:pt x="332" y="220"/>
                  <a:pt x="332" y="220"/>
                  <a:pt x="332" y="220"/>
                </a:cubicBezTo>
                <a:close/>
                <a:moveTo>
                  <a:pt x="332" y="230"/>
                </a:moveTo>
                <a:cubicBezTo>
                  <a:pt x="332" y="230"/>
                  <a:pt x="333" y="230"/>
                  <a:pt x="332" y="230"/>
                </a:cubicBezTo>
                <a:cubicBezTo>
                  <a:pt x="332" y="230"/>
                  <a:pt x="332" y="231"/>
                  <a:pt x="332" y="231"/>
                </a:cubicBezTo>
                <a:lnTo>
                  <a:pt x="332" y="230"/>
                </a:lnTo>
                <a:close/>
                <a:moveTo>
                  <a:pt x="332" y="232"/>
                </a:moveTo>
                <a:cubicBezTo>
                  <a:pt x="332" y="232"/>
                  <a:pt x="332" y="232"/>
                  <a:pt x="332" y="232"/>
                </a:cubicBezTo>
                <a:cubicBezTo>
                  <a:pt x="332" y="232"/>
                  <a:pt x="332" y="232"/>
                  <a:pt x="332" y="232"/>
                </a:cubicBezTo>
                <a:cubicBezTo>
                  <a:pt x="332" y="232"/>
                  <a:pt x="332" y="232"/>
                  <a:pt x="332" y="232"/>
                </a:cubicBezTo>
                <a:cubicBezTo>
                  <a:pt x="332" y="231"/>
                  <a:pt x="332" y="232"/>
                  <a:pt x="333" y="232"/>
                </a:cubicBezTo>
                <a:cubicBezTo>
                  <a:pt x="333" y="232"/>
                  <a:pt x="333" y="232"/>
                  <a:pt x="333" y="232"/>
                </a:cubicBezTo>
                <a:cubicBezTo>
                  <a:pt x="333" y="232"/>
                  <a:pt x="333" y="232"/>
                  <a:pt x="333" y="232"/>
                </a:cubicBezTo>
                <a:cubicBezTo>
                  <a:pt x="333" y="232"/>
                  <a:pt x="332" y="232"/>
                  <a:pt x="332" y="232"/>
                </a:cubicBezTo>
                <a:close/>
                <a:moveTo>
                  <a:pt x="333" y="230"/>
                </a:moveTo>
                <a:cubicBezTo>
                  <a:pt x="333" y="229"/>
                  <a:pt x="334" y="229"/>
                  <a:pt x="335" y="229"/>
                </a:cubicBezTo>
                <a:cubicBezTo>
                  <a:pt x="335" y="231"/>
                  <a:pt x="333" y="230"/>
                  <a:pt x="333" y="230"/>
                </a:cubicBezTo>
                <a:close/>
                <a:moveTo>
                  <a:pt x="335" y="231"/>
                </a:moveTo>
                <a:cubicBezTo>
                  <a:pt x="335" y="231"/>
                  <a:pt x="335" y="231"/>
                  <a:pt x="335" y="231"/>
                </a:cubicBezTo>
                <a:cubicBezTo>
                  <a:pt x="335" y="232"/>
                  <a:pt x="335" y="231"/>
                  <a:pt x="334" y="231"/>
                </a:cubicBezTo>
                <a:cubicBezTo>
                  <a:pt x="334" y="231"/>
                  <a:pt x="334" y="231"/>
                  <a:pt x="334" y="230"/>
                </a:cubicBezTo>
                <a:cubicBezTo>
                  <a:pt x="335" y="230"/>
                  <a:pt x="334" y="231"/>
                  <a:pt x="335" y="231"/>
                </a:cubicBezTo>
                <a:cubicBezTo>
                  <a:pt x="335" y="230"/>
                  <a:pt x="335" y="230"/>
                  <a:pt x="335" y="230"/>
                </a:cubicBezTo>
                <a:cubicBezTo>
                  <a:pt x="335" y="229"/>
                  <a:pt x="335" y="230"/>
                  <a:pt x="336" y="230"/>
                </a:cubicBezTo>
                <a:cubicBezTo>
                  <a:pt x="336" y="231"/>
                  <a:pt x="335" y="231"/>
                  <a:pt x="335" y="231"/>
                </a:cubicBezTo>
                <a:close/>
                <a:moveTo>
                  <a:pt x="335" y="230"/>
                </a:moveTo>
                <a:cubicBezTo>
                  <a:pt x="336" y="229"/>
                  <a:pt x="336" y="229"/>
                  <a:pt x="336" y="229"/>
                </a:cubicBezTo>
                <a:cubicBezTo>
                  <a:pt x="336" y="230"/>
                  <a:pt x="336" y="230"/>
                  <a:pt x="335" y="230"/>
                </a:cubicBezTo>
                <a:close/>
                <a:moveTo>
                  <a:pt x="337" y="230"/>
                </a:moveTo>
                <a:cubicBezTo>
                  <a:pt x="337" y="230"/>
                  <a:pt x="337" y="229"/>
                  <a:pt x="338" y="229"/>
                </a:cubicBezTo>
                <a:cubicBezTo>
                  <a:pt x="338" y="230"/>
                  <a:pt x="337" y="230"/>
                  <a:pt x="337" y="230"/>
                </a:cubicBezTo>
                <a:close/>
                <a:moveTo>
                  <a:pt x="339" y="229"/>
                </a:moveTo>
                <a:cubicBezTo>
                  <a:pt x="339" y="229"/>
                  <a:pt x="339" y="229"/>
                  <a:pt x="338" y="229"/>
                </a:cubicBezTo>
                <a:cubicBezTo>
                  <a:pt x="338" y="228"/>
                  <a:pt x="339" y="229"/>
                  <a:pt x="339" y="229"/>
                </a:cubicBezTo>
                <a:close/>
                <a:moveTo>
                  <a:pt x="341" y="216"/>
                </a:moveTo>
                <a:cubicBezTo>
                  <a:pt x="341" y="216"/>
                  <a:pt x="341" y="216"/>
                  <a:pt x="341" y="216"/>
                </a:cubicBezTo>
                <a:cubicBezTo>
                  <a:pt x="341" y="216"/>
                  <a:pt x="341" y="216"/>
                  <a:pt x="340" y="216"/>
                </a:cubicBezTo>
                <a:cubicBezTo>
                  <a:pt x="341" y="216"/>
                  <a:pt x="341" y="216"/>
                  <a:pt x="341" y="216"/>
                </a:cubicBezTo>
                <a:close/>
                <a:moveTo>
                  <a:pt x="340" y="217"/>
                </a:moveTo>
                <a:cubicBezTo>
                  <a:pt x="340" y="217"/>
                  <a:pt x="340" y="217"/>
                  <a:pt x="340" y="217"/>
                </a:cubicBezTo>
                <a:cubicBezTo>
                  <a:pt x="340" y="217"/>
                  <a:pt x="340" y="217"/>
                  <a:pt x="340" y="217"/>
                </a:cubicBezTo>
                <a:cubicBezTo>
                  <a:pt x="340" y="217"/>
                  <a:pt x="340" y="217"/>
                  <a:pt x="340" y="217"/>
                </a:cubicBezTo>
                <a:close/>
                <a:moveTo>
                  <a:pt x="341" y="228"/>
                </a:moveTo>
                <a:cubicBezTo>
                  <a:pt x="340" y="227"/>
                  <a:pt x="340" y="227"/>
                  <a:pt x="340" y="227"/>
                </a:cubicBezTo>
                <a:cubicBezTo>
                  <a:pt x="340" y="227"/>
                  <a:pt x="340" y="227"/>
                  <a:pt x="340" y="226"/>
                </a:cubicBezTo>
                <a:cubicBezTo>
                  <a:pt x="341" y="227"/>
                  <a:pt x="341" y="227"/>
                  <a:pt x="341" y="226"/>
                </a:cubicBezTo>
                <a:cubicBezTo>
                  <a:pt x="341" y="226"/>
                  <a:pt x="341" y="227"/>
                  <a:pt x="341" y="227"/>
                </a:cubicBezTo>
                <a:cubicBezTo>
                  <a:pt x="341" y="227"/>
                  <a:pt x="341" y="227"/>
                  <a:pt x="341" y="228"/>
                </a:cubicBezTo>
                <a:close/>
                <a:moveTo>
                  <a:pt x="342" y="217"/>
                </a:moveTo>
                <a:cubicBezTo>
                  <a:pt x="343" y="218"/>
                  <a:pt x="343" y="217"/>
                  <a:pt x="343" y="217"/>
                </a:cubicBezTo>
                <a:cubicBezTo>
                  <a:pt x="343" y="217"/>
                  <a:pt x="343" y="217"/>
                  <a:pt x="343" y="217"/>
                </a:cubicBezTo>
                <a:cubicBezTo>
                  <a:pt x="343" y="217"/>
                  <a:pt x="343" y="217"/>
                  <a:pt x="343" y="217"/>
                </a:cubicBezTo>
                <a:cubicBezTo>
                  <a:pt x="343" y="217"/>
                  <a:pt x="344" y="217"/>
                  <a:pt x="344" y="217"/>
                </a:cubicBezTo>
                <a:cubicBezTo>
                  <a:pt x="343" y="218"/>
                  <a:pt x="342" y="218"/>
                  <a:pt x="342" y="217"/>
                </a:cubicBezTo>
                <a:close/>
                <a:moveTo>
                  <a:pt x="343" y="224"/>
                </a:moveTo>
                <a:cubicBezTo>
                  <a:pt x="343" y="225"/>
                  <a:pt x="343" y="225"/>
                  <a:pt x="343" y="224"/>
                </a:cubicBezTo>
                <a:cubicBezTo>
                  <a:pt x="343" y="224"/>
                  <a:pt x="343" y="224"/>
                  <a:pt x="343" y="224"/>
                </a:cubicBezTo>
                <a:close/>
                <a:moveTo>
                  <a:pt x="342" y="227"/>
                </a:moveTo>
                <a:cubicBezTo>
                  <a:pt x="342" y="226"/>
                  <a:pt x="343" y="226"/>
                  <a:pt x="344" y="226"/>
                </a:cubicBezTo>
                <a:cubicBezTo>
                  <a:pt x="344" y="226"/>
                  <a:pt x="344" y="226"/>
                  <a:pt x="344" y="226"/>
                </a:cubicBezTo>
                <a:cubicBezTo>
                  <a:pt x="344" y="226"/>
                  <a:pt x="344" y="226"/>
                  <a:pt x="344" y="227"/>
                </a:cubicBezTo>
                <a:cubicBezTo>
                  <a:pt x="343" y="226"/>
                  <a:pt x="343" y="227"/>
                  <a:pt x="342" y="227"/>
                </a:cubicBezTo>
                <a:close/>
                <a:moveTo>
                  <a:pt x="343" y="229"/>
                </a:moveTo>
                <a:cubicBezTo>
                  <a:pt x="344" y="229"/>
                  <a:pt x="344" y="229"/>
                  <a:pt x="344" y="229"/>
                </a:cubicBezTo>
                <a:cubicBezTo>
                  <a:pt x="344" y="229"/>
                  <a:pt x="343" y="229"/>
                  <a:pt x="343" y="229"/>
                </a:cubicBezTo>
                <a:close/>
                <a:moveTo>
                  <a:pt x="345" y="229"/>
                </a:moveTo>
                <a:cubicBezTo>
                  <a:pt x="344" y="229"/>
                  <a:pt x="344" y="228"/>
                  <a:pt x="345" y="229"/>
                </a:cubicBezTo>
                <a:cubicBezTo>
                  <a:pt x="344" y="229"/>
                  <a:pt x="345" y="229"/>
                  <a:pt x="345" y="229"/>
                </a:cubicBezTo>
                <a:close/>
                <a:moveTo>
                  <a:pt x="346" y="217"/>
                </a:moveTo>
                <a:cubicBezTo>
                  <a:pt x="346" y="217"/>
                  <a:pt x="346" y="217"/>
                  <a:pt x="346" y="217"/>
                </a:cubicBezTo>
                <a:cubicBezTo>
                  <a:pt x="346" y="218"/>
                  <a:pt x="346" y="218"/>
                  <a:pt x="346" y="217"/>
                </a:cubicBezTo>
                <a:close/>
                <a:moveTo>
                  <a:pt x="347" y="228"/>
                </a:moveTo>
                <a:cubicBezTo>
                  <a:pt x="348" y="228"/>
                  <a:pt x="348" y="227"/>
                  <a:pt x="348" y="228"/>
                </a:cubicBezTo>
                <a:cubicBezTo>
                  <a:pt x="348" y="228"/>
                  <a:pt x="348" y="228"/>
                  <a:pt x="347" y="228"/>
                </a:cubicBezTo>
                <a:close/>
                <a:moveTo>
                  <a:pt x="352" y="215"/>
                </a:moveTo>
                <a:cubicBezTo>
                  <a:pt x="352" y="215"/>
                  <a:pt x="352" y="215"/>
                  <a:pt x="352" y="216"/>
                </a:cubicBezTo>
                <a:cubicBezTo>
                  <a:pt x="351" y="215"/>
                  <a:pt x="352" y="214"/>
                  <a:pt x="352" y="215"/>
                </a:cubicBezTo>
                <a:close/>
                <a:moveTo>
                  <a:pt x="352" y="228"/>
                </a:moveTo>
                <a:cubicBezTo>
                  <a:pt x="351" y="227"/>
                  <a:pt x="351" y="227"/>
                  <a:pt x="351" y="227"/>
                </a:cubicBezTo>
                <a:cubicBezTo>
                  <a:pt x="351" y="227"/>
                  <a:pt x="352" y="227"/>
                  <a:pt x="352" y="226"/>
                </a:cubicBezTo>
                <a:cubicBezTo>
                  <a:pt x="352" y="226"/>
                  <a:pt x="352" y="226"/>
                  <a:pt x="352" y="226"/>
                </a:cubicBezTo>
                <a:cubicBezTo>
                  <a:pt x="352" y="227"/>
                  <a:pt x="352" y="227"/>
                  <a:pt x="352" y="228"/>
                </a:cubicBezTo>
                <a:close/>
                <a:moveTo>
                  <a:pt x="353" y="227"/>
                </a:moveTo>
                <a:cubicBezTo>
                  <a:pt x="353" y="226"/>
                  <a:pt x="355" y="226"/>
                  <a:pt x="355" y="227"/>
                </a:cubicBezTo>
                <a:cubicBezTo>
                  <a:pt x="354" y="226"/>
                  <a:pt x="354" y="227"/>
                  <a:pt x="353" y="227"/>
                </a:cubicBezTo>
                <a:close/>
                <a:moveTo>
                  <a:pt x="374" y="217"/>
                </a:moveTo>
                <a:cubicBezTo>
                  <a:pt x="374" y="218"/>
                  <a:pt x="374" y="218"/>
                  <a:pt x="374" y="218"/>
                </a:cubicBezTo>
                <a:cubicBezTo>
                  <a:pt x="374" y="218"/>
                  <a:pt x="373" y="218"/>
                  <a:pt x="373" y="218"/>
                </a:cubicBezTo>
                <a:cubicBezTo>
                  <a:pt x="373" y="218"/>
                  <a:pt x="373" y="218"/>
                  <a:pt x="374" y="217"/>
                </a:cubicBezTo>
                <a:close/>
                <a:moveTo>
                  <a:pt x="373" y="219"/>
                </a:moveTo>
                <a:cubicBezTo>
                  <a:pt x="373" y="219"/>
                  <a:pt x="373" y="220"/>
                  <a:pt x="373" y="219"/>
                </a:cubicBezTo>
                <a:cubicBezTo>
                  <a:pt x="373" y="219"/>
                  <a:pt x="373" y="219"/>
                  <a:pt x="373" y="219"/>
                </a:cubicBezTo>
                <a:close/>
                <a:moveTo>
                  <a:pt x="373" y="218"/>
                </a:moveTo>
                <a:cubicBezTo>
                  <a:pt x="373" y="218"/>
                  <a:pt x="372" y="218"/>
                  <a:pt x="372" y="218"/>
                </a:cubicBezTo>
                <a:cubicBezTo>
                  <a:pt x="372" y="218"/>
                  <a:pt x="372" y="217"/>
                  <a:pt x="373" y="218"/>
                </a:cubicBezTo>
                <a:close/>
                <a:moveTo>
                  <a:pt x="374" y="211"/>
                </a:moveTo>
                <a:cubicBezTo>
                  <a:pt x="374" y="211"/>
                  <a:pt x="374" y="212"/>
                  <a:pt x="374" y="212"/>
                </a:cubicBezTo>
                <a:cubicBezTo>
                  <a:pt x="374" y="211"/>
                  <a:pt x="374" y="211"/>
                  <a:pt x="374" y="211"/>
                </a:cubicBezTo>
                <a:close/>
                <a:moveTo>
                  <a:pt x="373" y="212"/>
                </a:moveTo>
                <a:cubicBezTo>
                  <a:pt x="373" y="212"/>
                  <a:pt x="373" y="212"/>
                  <a:pt x="373" y="212"/>
                </a:cubicBezTo>
                <a:cubicBezTo>
                  <a:pt x="373" y="213"/>
                  <a:pt x="373" y="213"/>
                  <a:pt x="373" y="213"/>
                </a:cubicBezTo>
                <a:cubicBezTo>
                  <a:pt x="373" y="213"/>
                  <a:pt x="373" y="213"/>
                  <a:pt x="373" y="213"/>
                </a:cubicBezTo>
                <a:cubicBezTo>
                  <a:pt x="373" y="213"/>
                  <a:pt x="373" y="214"/>
                  <a:pt x="373" y="213"/>
                </a:cubicBezTo>
                <a:cubicBezTo>
                  <a:pt x="373" y="213"/>
                  <a:pt x="373" y="212"/>
                  <a:pt x="373" y="212"/>
                </a:cubicBezTo>
                <a:close/>
                <a:moveTo>
                  <a:pt x="371" y="214"/>
                </a:moveTo>
                <a:cubicBezTo>
                  <a:pt x="371" y="214"/>
                  <a:pt x="372" y="214"/>
                  <a:pt x="372" y="214"/>
                </a:cubicBezTo>
                <a:cubicBezTo>
                  <a:pt x="372" y="215"/>
                  <a:pt x="371" y="215"/>
                  <a:pt x="371" y="215"/>
                </a:cubicBezTo>
                <a:cubicBezTo>
                  <a:pt x="371" y="215"/>
                  <a:pt x="371" y="215"/>
                  <a:pt x="371" y="215"/>
                </a:cubicBezTo>
                <a:lnTo>
                  <a:pt x="371" y="214"/>
                </a:lnTo>
                <a:close/>
                <a:moveTo>
                  <a:pt x="371" y="218"/>
                </a:moveTo>
                <a:cubicBezTo>
                  <a:pt x="371" y="219"/>
                  <a:pt x="371" y="219"/>
                  <a:pt x="370" y="219"/>
                </a:cubicBezTo>
                <a:cubicBezTo>
                  <a:pt x="370" y="219"/>
                  <a:pt x="370" y="219"/>
                  <a:pt x="370" y="219"/>
                </a:cubicBezTo>
                <a:cubicBezTo>
                  <a:pt x="370" y="218"/>
                  <a:pt x="370" y="218"/>
                  <a:pt x="371" y="218"/>
                </a:cubicBezTo>
                <a:close/>
                <a:moveTo>
                  <a:pt x="370" y="214"/>
                </a:moveTo>
                <a:cubicBezTo>
                  <a:pt x="370" y="216"/>
                  <a:pt x="369" y="215"/>
                  <a:pt x="369" y="214"/>
                </a:cubicBezTo>
                <a:cubicBezTo>
                  <a:pt x="369" y="215"/>
                  <a:pt x="369" y="214"/>
                  <a:pt x="370" y="214"/>
                </a:cubicBezTo>
                <a:close/>
                <a:moveTo>
                  <a:pt x="369" y="220"/>
                </a:moveTo>
                <a:cubicBezTo>
                  <a:pt x="369" y="219"/>
                  <a:pt x="368" y="220"/>
                  <a:pt x="368" y="220"/>
                </a:cubicBezTo>
                <a:cubicBezTo>
                  <a:pt x="368" y="220"/>
                  <a:pt x="368" y="219"/>
                  <a:pt x="369" y="219"/>
                </a:cubicBezTo>
                <a:cubicBezTo>
                  <a:pt x="369" y="219"/>
                  <a:pt x="369" y="219"/>
                  <a:pt x="369" y="220"/>
                </a:cubicBezTo>
                <a:close/>
                <a:moveTo>
                  <a:pt x="368" y="215"/>
                </a:moveTo>
                <a:cubicBezTo>
                  <a:pt x="368" y="216"/>
                  <a:pt x="369" y="216"/>
                  <a:pt x="368" y="216"/>
                </a:cubicBezTo>
                <a:cubicBezTo>
                  <a:pt x="368" y="216"/>
                  <a:pt x="368" y="215"/>
                  <a:pt x="368" y="215"/>
                </a:cubicBezTo>
                <a:close/>
                <a:moveTo>
                  <a:pt x="367" y="213"/>
                </a:moveTo>
                <a:cubicBezTo>
                  <a:pt x="367" y="213"/>
                  <a:pt x="367" y="214"/>
                  <a:pt x="367" y="214"/>
                </a:cubicBezTo>
                <a:cubicBezTo>
                  <a:pt x="368" y="213"/>
                  <a:pt x="367" y="213"/>
                  <a:pt x="368" y="213"/>
                </a:cubicBezTo>
                <a:cubicBezTo>
                  <a:pt x="368" y="213"/>
                  <a:pt x="368" y="214"/>
                  <a:pt x="368" y="214"/>
                </a:cubicBezTo>
                <a:cubicBezTo>
                  <a:pt x="367" y="214"/>
                  <a:pt x="367" y="214"/>
                  <a:pt x="367" y="214"/>
                </a:cubicBezTo>
                <a:cubicBezTo>
                  <a:pt x="367" y="214"/>
                  <a:pt x="367" y="214"/>
                  <a:pt x="367" y="215"/>
                </a:cubicBezTo>
                <a:cubicBezTo>
                  <a:pt x="367" y="214"/>
                  <a:pt x="367" y="214"/>
                  <a:pt x="367" y="214"/>
                </a:cubicBezTo>
                <a:cubicBezTo>
                  <a:pt x="367" y="214"/>
                  <a:pt x="367" y="214"/>
                  <a:pt x="367" y="214"/>
                </a:cubicBezTo>
                <a:cubicBezTo>
                  <a:pt x="367" y="213"/>
                  <a:pt x="367" y="213"/>
                  <a:pt x="367" y="213"/>
                </a:cubicBezTo>
                <a:close/>
                <a:moveTo>
                  <a:pt x="361" y="220"/>
                </a:moveTo>
                <a:cubicBezTo>
                  <a:pt x="361" y="220"/>
                  <a:pt x="361" y="220"/>
                  <a:pt x="361" y="220"/>
                </a:cubicBezTo>
                <a:cubicBezTo>
                  <a:pt x="362" y="220"/>
                  <a:pt x="361" y="221"/>
                  <a:pt x="361" y="221"/>
                </a:cubicBezTo>
                <a:lnTo>
                  <a:pt x="361" y="220"/>
                </a:lnTo>
                <a:close/>
                <a:moveTo>
                  <a:pt x="359" y="214"/>
                </a:moveTo>
                <a:cubicBezTo>
                  <a:pt x="359" y="213"/>
                  <a:pt x="359" y="213"/>
                  <a:pt x="359" y="213"/>
                </a:cubicBezTo>
                <a:cubicBezTo>
                  <a:pt x="359" y="213"/>
                  <a:pt x="359" y="212"/>
                  <a:pt x="360" y="213"/>
                </a:cubicBezTo>
                <a:cubicBezTo>
                  <a:pt x="360" y="213"/>
                  <a:pt x="359" y="213"/>
                  <a:pt x="359" y="214"/>
                </a:cubicBezTo>
                <a:close/>
                <a:moveTo>
                  <a:pt x="359" y="217"/>
                </a:moveTo>
                <a:cubicBezTo>
                  <a:pt x="360" y="217"/>
                  <a:pt x="360" y="216"/>
                  <a:pt x="360" y="217"/>
                </a:cubicBezTo>
                <a:cubicBezTo>
                  <a:pt x="360" y="217"/>
                  <a:pt x="359" y="217"/>
                  <a:pt x="359" y="217"/>
                </a:cubicBezTo>
                <a:close/>
                <a:moveTo>
                  <a:pt x="363" y="223"/>
                </a:moveTo>
                <a:cubicBezTo>
                  <a:pt x="362" y="222"/>
                  <a:pt x="362" y="223"/>
                  <a:pt x="361" y="223"/>
                </a:cubicBezTo>
                <a:cubicBezTo>
                  <a:pt x="361" y="222"/>
                  <a:pt x="361" y="223"/>
                  <a:pt x="360" y="222"/>
                </a:cubicBezTo>
                <a:cubicBezTo>
                  <a:pt x="361" y="222"/>
                  <a:pt x="361" y="222"/>
                  <a:pt x="362" y="222"/>
                </a:cubicBezTo>
                <a:cubicBezTo>
                  <a:pt x="362" y="221"/>
                  <a:pt x="361" y="219"/>
                  <a:pt x="362" y="219"/>
                </a:cubicBezTo>
                <a:cubicBezTo>
                  <a:pt x="362" y="220"/>
                  <a:pt x="362" y="222"/>
                  <a:pt x="363" y="222"/>
                </a:cubicBezTo>
                <a:cubicBezTo>
                  <a:pt x="363" y="222"/>
                  <a:pt x="363" y="222"/>
                  <a:pt x="363" y="223"/>
                </a:cubicBezTo>
                <a:close/>
                <a:moveTo>
                  <a:pt x="363" y="218"/>
                </a:moveTo>
                <a:cubicBezTo>
                  <a:pt x="363" y="218"/>
                  <a:pt x="364" y="217"/>
                  <a:pt x="364" y="218"/>
                </a:cubicBezTo>
                <a:cubicBezTo>
                  <a:pt x="364" y="218"/>
                  <a:pt x="363" y="218"/>
                  <a:pt x="363" y="218"/>
                </a:cubicBezTo>
                <a:close/>
                <a:moveTo>
                  <a:pt x="364" y="212"/>
                </a:moveTo>
                <a:cubicBezTo>
                  <a:pt x="364" y="211"/>
                  <a:pt x="364" y="211"/>
                  <a:pt x="365" y="212"/>
                </a:cubicBezTo>
                <a:cubicBezTo>
                  <a:pt x="365" y="212"/>
                  <a:pt x="364" y="212"/>
                  <a:pt x="364" y="212"/>
                </a:cubicBezTo>
                <a:close/>
                <a:moveTo>
                  <a:pt x="365" y="217"/>
                </a:moveTo>
                <a:cubicBezTo>
                  <a:pt x="365" y="218"/>
                  <a:pt x="365" y="217"/>
                  <a:pt x="366" y="218"/>
                </a:cubicBezTo>
                <a:cubicBezTo>
                  <a:pt x="366" y="218"/>
                  <a:pt x="366" y="218"/>
                  <a:pt x="366" y="218"/>
                </a:cubicBezTo>
                <a:cubicBezTo>
                  <a:pt x="365" y="218"/>
                  <a:pt x="365" y="218"/>
                  <a:pt x="365" y="217"/>
                </a:cubicBezTo>
                <a:close/>
                <a:moveTo>
                  <a:pt x="366" y="224"/>
                </a:moveTo>
                <a:cubicBezTo>
                  <a:pt x="366" y="225"/>
                  <a:pt x="366" y="224"/>
                  <a:pt x="366" y="224"/>
                </a:cubicBezTo>
                <a:cubicBezTo>
                  <a:pt x="366" y="224"/>
                  <a:pt x="367" y="224"/>
                  <a:pt x="366" y="224"/>
                </a:cubicBezTo>
                <a:close/>
                <a:moveTo>
                  <a:pt x="370" y="225"/>
                </a:moveTo>
                <a:cubicBezTo>
                  <a:pt x="370" y="225"/>
                  <a:pt x="370" y="225"/>
                  <a:pt x="370" y="224"/>
                </a:cubicBezTo>
                <a:cubicBezTo>
                  <a:pt x="370" y="225"/>
                  <a:pt x="369" y="224"/>
                  <a:pt x="369" y="224"/>
                </a:cubicBezTo>
                <a:cubicBezTo>
                  <a:pt x="369" y="225"/>
                  <a:pt x="370" y="225"/>
                  <a:pt x="370" y="225"/>
                </a:cubicBezTo>
                <a:cubicBezTo>
                  <a:pt x="369" y="226"/>
                  <a:pt x="369" y="225"/>
                  <a:pt x="369" y="226"/>
                </a:cubicBezTo>
                <a:cubicBezTo>
                  <a:pt x="369" y="226"/>
                  <a:pt x="369" y="226"/>
                  <a:pt x="369" y="226"/>
                </a:cubicBezTo>
                <a:cubicBezTo>
                  <a:pt x="369" y="225"/>
                  <a:pt x="369" y="225"/>
                  <a:pt x="369" y="225"/>
                </a:cubicBezTo>
                <a:cubicBezTo>
                  <a:pt x="368" y="225"/>
                  <a:pt x="368" y="225"/>
                  <a:pt x="368" y="225"/>
                </a:cubicBezTo>
                <a:cubicBezTo>
                  <a:pt x="368" y="225"/>
                  <a:pt x="368" y="225"/>
                  <a:pt x="367" y="225"/>
                </a:cubicBezTo>
                <a:cubicBezTo>
                  <a:pt x="367" y="224"/>
                  <a:pt x="368" y="225"/>
                  <a:pt x="368" y="224"/>
                </a:cubicBezTo>
                <a:cubicBezTo>
                  <a:pt x="367" y="224"/>
                  <a:pt x="367" y="224"/>
                  <a:pt x="367" y="224"/>
                </a:cubicBezTo>
                <a:cubicBezTo>
                  <a:pt x="366" y="224"/>
                  <a:pt x="366" y="223"/>
                  <a:pt x="366" y="223"/>
                </a:cubicBezTo>
                <a:cubicBezTo>
                  <a:pt x="366" y="224"/>
                  <a:pt x="367" y="223"/>
                  <a:pt x="367" y="224"/>
                </a:cubicBezTo>
                <a:cubicBezTo>
                  <a:pt x="367" y="223"/>
                  <a:pt x="368" y="223"/>
                  <a:pt x="368" y="223"/>
                </a:cubicBezTo>
                <a:cubicBezTo>
                  <a:pt x="369" y="223"/>
                  <a:pt x="369" y="223"/>
                  <a:pt x="369" y="223"/>
                </a:cubicBezTo>
                <a:cubicBezTo>
                  <a:pt x="370" y="223"/>
                  <a:pt x="369" y="223"/>
                  <a:pt x="369" y="223"/>
                </a:cubicBezTo>
                <a:cubicBezTo>
                  <a:pt x="370" y="223"/>
                  <a:pt x="370" y="224"/>
                  <a:pt x="370" y="225"/>
                </a:cubicBezTo>
                <a:close/>
                <a:moveTo>
                  <a:pt x="370" y="226"/>
                </a:moveTo>
                <a:cubicBezTo>
                  <a:pt x="371" y="226"/>
                  <a:pt x="370" y="225"/>
                  <a:pt x="370" y="225"/>
                </a:cubicBezTo>
                <a:cubicBezTo>
                  <a:pt x="371" y="225"/>
                  <a:pt x="371" y="226"/>
                  <a:pt x="370" y="226"/>
                </a:cubicBezTo>
                <a:close/>
                <a:moveTo>
                  <a:pt x="370" y="221"/>
                </a:moveTo>
                <a:cubicBezTo>
                  <a:pt x="370" y="221"/>
                  <a:pt x="371" y="221"/>
                  <a:pt x="371" y="222"/>
                </a:cubicBezTo>
                <a:cubicBezTo>
                  <a:pt x="370" y="222"/>
                  <a:pt x="371" y="221"/>
                  <a:pt x="370" y="221"/>
                </a:cubicBezTo>
                <a:cubicBezTo>
                  <a:pt x="370" y="220"/>
                  <a:pt x="370" y="220"/>
                  <a:pt x="370" y="220"/>
                </a:cubicBezTo>
                <a:cubicBezTo>
                  <a:pt x="371" y="220"/>
                  <a:pt x="371" y="220"/>
                  <a:pt x="371" y="221"/>
                </a:cubicBezTo>
                <a:cubicBezTo>
                  <a:pt x="371" y="221"/>
                  <a:pt x="371" y="221"/>
                  <a:pt x="370" y="221"/>
                </a:cubicBezTo>
                <a:close/>
                <a:moveTo>
                  <a:pt x="371" y="220"/>
                </a:moveTo>
                <a:cubicBezTo>
                  <a:pt x="371" y="219"/>
                  <a:pt x="371" y="219"/>
                  <a:pt x="372" y="219"/>
                </a:cubicBezTo>
                <a:cubicBezTo>
                  <a:pt x="371" y="220"/>
                  <a:pt x="371" y="220"/>
                  <a:pt x="371" y="220"/>
                </a:cubicBezTo>
                <a:cubicBezTo>
                  <a:pt x="371" y="220"/>
                  <a:pt x="371" y="220"/>
                  <a:pt x="371" y="220"/>
                </a:cubicBezTo>
                <a:close/>
                <a:moveTo>
                  <a:pt x="375" y="220"/>
                </a:moveTo>
                <a:cubicBezTo>
                  <a:pt x="376" y="221"/>
                  <a:pt x="375" y="221"/>
                  <a:pt x="375" y="221"/>
                </a:cubicBezTo>
                <a:cubicBezTo>
                  <a:pt x="375" y="222"/>
                  <a:pt x="375" y="222"/>
                  <a:pt x="375" y="222"/>
                </a:cubicBezTo>
                <a:cubicBezTo>
                  <a:pt x="374" y="221"/>
                  <a:pt x="374" y="221"/>
                  <a:pt x="374" y="221"/>
                </a:cubicBezTo>
                <a:cubicBezTo>
                  <a:pt x="374" y="222"/>
                  <a:pt x="374" y="221"/>
                  <a:pt x="373" y="222"/>
                </a:cubicBezTo>
                <a:cubicBezTo>
                  <a:pt x="372" y="221"/>
                  <a:pt x="372" y="221"/>
                  <a:pt x="371" y="221"/>
                </a:cubicBezTo>
                <a:cubicBezTo>
                  <a:pt x="371" y="220"/>
                  <a:pt x="373" y="221"/>
                  <a:pt x="373" y="220"/>
                </a:cubicBezTo>
                <a:cubicBezTo>
                  <a:pt x="373" y="220"/>
                  <a:pt x="373" y="220"/>
                  <a:pt x="373" y="220"/>
                </a:cubicBezTo>
                <a:cubicBezTo>
                  <a:pt x="373" y="220"/>
                  <a:pt x="374" y="220"/>
                  <a:pt x="374" y="220"/>
                </a:cubicBezTo>
                <a:cubicBezTo>
                  <a:pt x="374" y="220"/>
                  <a:pt x="375" y="219"/>
                  <a:pt x="376" y="220"/>
                </a:cubicBezTo>
                <a:cubicBezTo>
                  <a:pt x="376" y="220"/>
                  <a:pt x="376" y="220"/>
                  <a:pt x="375" y="220"/>
                </a:cubicBezTo>
                <a:close/>
                <a:moveTo>
                  <a:pt x="375" y="218"/>
                </a:moveTo>
                <a:cubicBezTo>
                  <a:pt x="376" y="217"/>
                  <a:pt x="375" y="218"/>
                  <a:pt x="375" y="217"/>
                </a:cubicBezTo>
                <a:cubicBezTo>
                  <a:pt x="375" y="218"/>
                  <a:pt x="376" y="216"/>
                  <a:pt x="376" y="217"/>
                </a:cubicBezTo>
                <a:cubicBezTo>
                  <a:pt x="376" y="217"/>
                  <a:pt x="376" y="217"/>
                  <a:pt x="376" y="217"/>
                </a:cubicBezTo>
                <a:cubicBezTo>
                  <a:pt x="376" y="218"/>
                  <a:pt x="376" y="218"/>
                  <a:pt x="376" y="218"/>
                </a:cubicBezTo>
                <a:cubicBezTo>
                  <a:pt x="376" y="218"/>
                  <a:pt x="376" y="219"/>
                  <a:pt x="375" y="218"/>
                </a:cubicBezTo>
                <a:close/>
                <a:moveTo>
                  <a:pt x="376" y="217"/>
                </a:moveTo>
                <a:cubicBezTo>
                  <a:pt x="376" y="216"/>
                  <a:pt x="376" y="216"/>
                  <a:pt x="376" y="216"/>
                </a:cubicBezTo>
                <a:cubicBezTo>
                  <a:pt x="376" y="216"/>
                  <a:pt x="377" y="217"/>
                  <a:pt x="376" y="217"/>
                </a:cubicBezTo>
                <a:cubicBezTo>
                  <a:pt x="376" y="217"/>
                  <a:pt x="377" y="217"/>
                  <a:pt x="376" y="217"/>
                </a:cubicBezTo>
                <a:close/>
                <a:moveTo>
                  <a:pt x="379" y="217"/>
                </a:moveTo>
                <a:cubicBezTo>
                  <a:pt x="379" y="216"/>
                  <a:pt x="379" y="216"/>
                  <a:pt x="379" y="216"/>
                </a:cubicBezTo>
                <a:cubicBezTo>
                  <a:pt x="379" y="217"/>
                  <a:pt x="379" y="216"/>
                  <a:pt x="379" y="215"/>
                </a:cubicBezTo>
                <a:cubicBezTo>
                  <a:pt x="380" y="216"/>
                  <a:pt x="379" y="217"/>
                  <a:pt x="379" y="217"/>
                </a:cubicBezTo>
                <a:close/>
                <a:moveTo>
                  <a:pt x="382" y="217"/>
                </a:moveTo>
                <a:cubicBezTo>
                  <a:pt x="382" y="216"/>
                  <a:pt x="383" y="218"/>
                  <a:pt x="383" y="217"/>
                </a:cubicBezTo>
                <a:cubicBezTo>
                  <a:pt x="383" y="217"/>
                  <a:pt x="383" y="218"/>
                  <a:pt x="384" y="217"/>
                </a:cubicBezTo>
                <a:cubicBezTo>
                  <a:pt x="383" y="219"/>
                  <a:pt x="383" y="217"/>
                  <a:pt x="382" y="217"/>
                </a:cubicBezTo>
                <a:close/>
                <a:moveTo>
                  <a:pt x="386" y="217"/>
                </a:moveTo>
                <a:cubicBezTo>
                  <a:pt x="387" y="218"/>
                  <a:pt x="386" y="217"/>
                  <a:pt x="387" y="217"/>
                </a:cubicBezTo>
                <a:cubicBezTo>
                  <a:pt x="387" y="218"/>
                  <a:pt x="386" y="218"/>
                  <a:pt x="386" y="217"/>
                </a:cubicBezTo>
                <a:close/>
                <a:moveTo>
                  <a:pt x="389" y="217"/>
                </a:moveTo>
                <a:cubicBezTo>
                  <a:pt x="388" y="217"/>
                  <a:pt x="388" y="217"/>
                  <a:pt x="388" y="217"/>
                </a:cubicBezTo>
                <a:cubicBezTo>
                  <a:pt x="388" y="216"/>
                  <a:pt x="388" y="216"/>
                  <a:pt x="389" y="216"/>
                </a:cubicBezTo>
                <a:cubicBezTo>
                  <a:pt x="389" y="217"/>
                  <a:pt x="389" y="217"/>
                  <a:pt x="389" y="217"/>
                </a:cubicBezTo>
                <a:close/>
              </a:path>
            </a:pathLst>
          </a:custGeom>
          <a:solidFill>
            <a:schemeClr val="bg2"/>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7" name="Freeform 408">
            <a:extLst>
              <a:ext uri="{FF2B5EF4-FFF2-40B4-BE49-F238E27FC236}">
                <a16:creationId xmlns:a16="http://schemas.microsoft.com/office/drawing/2014/main" xmlns="" id="{905E3F81-51D5-456F-86F2-2039D18EC44E}"/>
              </a:ext>
            </a:extLst>
          </p:cNvPr>
          <p:cNvSpPr>
            <a:spLocks noEditPoints="1"/>
          </p:cNvSpPr>
          <p:nvPr userDrawn="1"/>
        </p:nvSpPr>
        <p:spPr bwMode="auto">
          <a:xfrm>
            <a:off x="7468571" y="-805078"/>
            <a:ext cx="8115880" cy="6140031"/>
          </a:xfrm>
          <a:custGeom>
            <a:avLst/>
            <a:gdLst>
              <a:gd name="T0" fmla="*/ 331 w 404"/>
              <a:gd name="T1" fmla="*/ 219 h 305"/>
              <a:gd name="T2" fmla="*/ 333 w 404"/>
              <a:gd name="T3" fmla="*/ 215 h 305"/>
              <a:gd name="T4" fmla="*/ 383 w 404"/>
              <a:gd name="T5" fmla="*/ 186 h 305"/>
              <a:gd name="T6" fmla="*/ 366 w 404"/>
              <a:gd name="T7" fmla="*/ 178 h 305"/>
              <a:gd name="T8" fmla="*/ 387 w 404"/>
              <a:gd name="T9" fmla="*/ 160 h 305"/>
              <a:gd name="T10" fmla="*/ 385 w 404"/>
              <a:gd name="T11" fmla="*/ 115 h 305"/>
              <a:gd name="T12" fmla="*/ 378 w 404"/>
              <a:gd name="T13" fmla="*/ 85 h 305"/>
              <a:gd name="T14" fmla="*/ 362 w 404"/>
              <a:gd name="T15" fmla="*/ 43 h 305"/>
              <a:gd name="T16" fmla="*/ 304 w 404"/>
              <a:gd name="T17" fmla="*/ 29 h 305"/>
              <a:gd name="T18" fmla="*/ 249 w 404"/>
              <a:gd name="T19" fmla="*/ 18 h 305"/>
              <a:gd name="T20" fmla="*/ 187 w 404"/>
              <a:gd name="T21" fmla="*/ 21 h 305"/>
              <a:gd name="T22" fmla="*/ 47 w 404"/>
              <a:gd name="T23" fmla="*/ 71 h 305"/>
              <a:gd name="T24" fmla="*/ 73 w 404"/>
              <a:gd name="T25" fmla="*/ 72 h 305"/>
              <a:gd name="T26" fmla="*/ 26 w 404"/>
              <a:gd name="T27" fmla="*/ 93 h 305"/>
              <a:gd name="T28" fmla="*/ 82 w 404"/>
              <a:gd name="T29" fmla="*/ 84 h 305"/>
              <a:gd name="T30" fmla="*/ 42 w 404"/>
              <a:gd name="T31" fmla="*/ 101 h 305"/>
              <a:gd name="T32" fmla="*/ 34 w 404"/>
              <a:gd name="T33" fmla="*/ 121 h 305"/>
              <a:gd name="T34" fmla="*/ 48 w 404"/>
              <a:gd name="T35" fmla="*/ 127 h 305"/>
              <a:gd name="T36" fmla="*/ 79 w 404"/>
              <a:gd name="T37" fmla="*/ 121 h 305"/>
              <a:gd name="T38" fmla="*/ 12 w 404"/>
              <a:gd name="T39" fmla="*/ 144 h 305"/>
              <a:gd name="T40" fmla="*/ 79 w 404"/>
              <a:gd name="T41" fmla="*/ 137 h 305"/>
              <a:gd name="T42" fmla="*/ 39 w 404"/>
              <a:gd name="T43" fmla="*/ 160 h 305"/>
              <a:gd name="T44" fmla="*/ 61 w 404"/>
              <a:gd name="T45" fmla="*/ 168 h 305"/>
              <a:gd name="T46" fmla="*/ 33 w 404"/>
              <a:gd name="T47" fmla="*/ 183 h 305"/>
              <a:gd name="T48" fmla="*/ 31 w 404"/>
              <a:gd name="T49" fmla="*/ 210 h 305"/>
              <a:gd name="T50" fmla="*/ 19 w 404"/>
              <a:gd name="T51" fmla="*/ 266 h 305"/>
              <a:gd name="T52" fmla="*/ 91 w 404"/>
              <a:gd name="T53" fmla="*/ 276 h 305"/>
              <a:gd name="T54" fmla="*/ 107 w 404"/>
              <a:gd name="T55" fmla="*/ 303 h 305"/>
              <a:gd name="T56" fmla="*/ 191 w 404"/>
              <a:gd name="T57" fmla="*/ 285 h 305"/>
              <a:gd name="T58" fmla="*/ 309 w 404"/>
              <a:gd name="T59" fmla="*/ 249 h 305"/>
              <a:gd name="T60" fmla="*/ 340 w 404"/>
              <a:gd name="T61" fmla="*/ 233 h 305"/>
              <a:gd name="T62" fmla="*/ 379 w 404"/>
              <a:gd name="T63" fmla="*/ 219 h 305"/>
              <a:gd name="T64" fmla="*/ 372 w 404"/>
              <a:gd name="T65" fmla="*/ 113 h 305"/>
              <a:gd name="T66" fmla="*/ 291 w 404"/>
              <a:gd name="T67" fmla="*/ 35 h 305"/>
              <a:gd name="T68" fmla="*/ 33 w 404"/>
              <a:gd name="T69" fmla="*/ 79 h 305"/>
              <a:gd name="T70" fmla="*/ 60 w 404"/>
              <a:gd name="T71" fmla="*/ 79 h 305"/>
              <a:gd name="T72" fmla="*/ 85 w 404"/>
              <a:gd name="T73" fmla="*/ 64 h 305"/>
              <a:gd name="T74" fmla="*/ 49 w 404"/>
              <a:gd name="T75" fmla="*/ 100 h 305"/>
              <a:gd name="T76" fmla="*/ 14 w 404"/>
              <a:gd name="T77" fmla="*/ 147 h 305"/>
              <a:gd name="T78" fmla="*/ 33 w 404"/>
              <a:gd name="T79" fmla="*/ 131 h 305"/>
              <a:gd name="T80" fmla="*/ 80 w 404"/>
              <a:gd name="T81" fmla="*/ 124 h 305"/>
              <a:gd name="T82" fmla="*/ 58 w 404"/>
              <a:gd name="T83" fmla="*/ 166 h 305"/>
              <a:gd name="T84" fmla="*/ 227 w 404"/>
              <a:gd name="T85" fmla="*/ 286 h 305"/>
              <a:gd name="T86" fmla="*/ 373 w 404"/>
              <a:gd name="T87" fmla="*/ 120 h 305"/>
              <a:gd name="T88" fmla="*/ 364 w 404"/>
              <a:gd name="T89" fmla="*/ 180 h 305"/>
              <a:gd name="T90" fmla="*/ 380 w 404"/>
              <a:gd name="T91" fmla="*/ 119 h 305"/>
              <a:gd name="T92" fmla="*/ 315 w 404"/>
              <a:gd name="T93" fmla="*/ 137 h 305"/>
              <a:gd name="T94" fmla="*/ 93 w 404"/>
              <a:gd name="T95" fmla="*/ 135 h 305"/>
              <a:gd name="T96" fmla="*/ 56 w 404"/>
              <a:gd name="T97" fmla="*/ 235 h 305"/>
              <a:gd name="T98" fmla="*/ 89 w 404"/>
              <a:gd name="T99" fmla="*/ 272 h 305"/>
              <a:gd name="T100" fmla="*/ 106 w 404"/>
              <a:gd name="T101" fmla="*/ 104 h 305"/>
              <a:gd name="T102" fmla="*/ 98 w 404"/>
              <a:gd name="T103" fmla="*/ 81 h 305"/>
              <a:gd name="T104" fmla="*/ 68 w 404"/>
              <a:gd name="T105" fmla="*/ 92 h 305"/>
              <a:gd name="T106" fmla="*/ 63 w 404"/>
              <a:gd name="T107" fmla="*/ 118 h 305"/>
              <a:gd name="T108" fmla="*/ 69 w 404"/>
              <a:gd name="T109" fmla="*/ 113 h 305"/>
              <a:gd name="T110" fmla="*/ 81 w 404"/>
              <a:gd name="T111" fmla="*/ 172 h 305"/>
              <a:gd name="T112" fmla="*/ 38 w 404"/>
              <a:gd name="T113" fmla="*/ 183 h 305"/>
              <a:gd name="T114" fmla="*/ 31 w 404"/>
              <a:gd name="T115" fmla="*/ 236 h 305"/>
              <a:gd name="T116" fmla="*/ 150 w 404"/>
              <a:gd name="T117" fmla="*/ 288 h 305"/>
              <a:gd name="T118" fmla="*/ 309 w 404"/>
              <a:gd name="T119" fmla="*/ 249 h 305"/>
              <a:gd name="T120" fmla="*/ 318 w 404"/>
              <a:gd name="T121" fmla="*/ 236 h 305"/>
              <a:gd name="T122" fmla="*/ 327 w 404"/>
              <a:gd name="T123" fmla="*/ 231 h 305"/>
              <a:gd name="T124" fmla="*/ 368 w 404"/>
              <a:gd name="T125" fmla="*/ 216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04" h="305">
                <a:moveTo>
                  <a:pt x="393" y="216"/>
                </a:moveTo>
                <a:cubicBezTo>
                  <a:pt x="392" y="216"/>
                  <a:pt x="392" y="215"/>
                  <a:pt x="392" y="215"/>
                </a:cubicBezTo>
                <a:cubicBezTo>
                  <a:pt x="392" y="214"/>
                  <a:pt x="392" y="215"/>
                  <a:pt x="392" y="215"/>
                </a:cubicBezTo>
                <a:cubicBezTo>
                  <a:pt x="393" y="214"/>
                  <a:pt x="392" y="215"/>
                  <a:pt x="392" y="214"/>
                </a:cubicBezTo>
                <a:cubicBezTo>
                  <a:pt x="392" y="215"/>
                  <a:pt x="391" y="215"/>
                  <a:pt x="391" y="214"/>
                </a:cubicBezTo>
                <a:cubicBezTo>
                  <a:pt x="391" y="215"/>
                  <a:pt x="391" y="215"/>
                  <a:pt x="391" y="215"/>
                </a:cubicBezTo>
                <a:cubicBezTo>
                  <a:pt x="391" y="215"/>
                  <a:pt x="391" y="215"/>
                  <a:pt x="392" y="216"/>
                </a:cubicBezTo>
                <a:cubicBezTo>
                  <a:pt x="391" y="216"/>
                  <a:pt x="391" y="215"/>
                  <a:pt x="391" y="216"/>
                </a:cubicBezTo>
                <a:cubicBezTo>
                  <a:pt x="390" y="215"/>
                  <a:pt x="391" y="215"/>
                  <a:pt x="390" y="215"/>
                </a:cubicBezTo>
                <a:cubicBezTo>
                  <a:pt x="391" y="216"/>
                  <a:pt x="390" y="215"/>
                  <a:pt x="389" y="215"/>
                </a:cubicBezTo>
                <a:cubicBezTo>
                  <a:pt x="389" y="215"/>
                  <a:pt x="389" y="215"/>
                  <a:pt x="389" y="215"/>
                </a:cubicBezTo>
                <a:cubicBezTo>
                  <a:pt x="389" y="214"/>
                  <a:pt x="388" y="214"/>
                  <a:pt x="388" y="215"/>
                </a:cubicBezTo>
                <a:cubicBezTo>
                  <a:pt x="387" y="214"/>
                  <a:pt x="387" y="215"/>
                  <a:pt x="386" y="214"/>
                </a:cubicBezTo>
                <a:cubicBezTo>
                  <a:pt x="386" y="214"/>
                  <a:pt x="386" y="215"/>
                  <a:pt x="385" y="215"/>
                </a:cubicBezTo>
                <a:cubicBezTo>
                  <a:pt x="385" y="215"/>
                  <a:pt x="385" y="214"/>
                  <a:pt x="385" y="214"/>
                </a:cubicBezTo>
                <a:cubicBezTo>
                  <a:pt x="385" y="213"/>
                  <a:pt x="384" y="214"/>
                  <a:pt x="384" y="214"/>
                </a:cubicBezTo>
                <a:cubicBezTo>
                  <a:pt x="384" y="214"/>
                  <a:pt x="384" y="214"/>
                  <a:pt x="384" y="214"/>
                </a:cubicBezTo>
                <a:cubicBezTo>
                  <a:pt x="384" y="215"/>
                  <a:pt x="384" y="214"/>
                  <a:pt x="384" y="215"/>
                </a:cubicBezTo>
                <a:cubicBezTo>
                  <a:pt x="384" y="215"/>
                  <a:pt x="383" y="214"/>
                  <a:pt x="383" y="215"/>
                </a:cubicBezTo>
                <a:cubicBezTo>
                  <a:pt x="383" y="214"/>
                  <a:pt x="383" y="214"/>
                  <a:pt x="383" y="214"/>
                </a:cubicBezTo>
                <a:cubicBezTo>
                  <a:pt x="383" y="214"/>
                  <a:pt x="382" y="215"/>
                  <a:pt x="381" y="214"/>
                </a:cubicBezTo>
                <a:cubicBezTo>
                  <a:pt x="382" y="215"/>
                  <a:pt x="380" y="213"/>
                  <a:pt x="380" y="215"/>
                </a:cubicBezTo>
                <a:cubicBezTo>
                  <a:pt x="380" y="214"/>
                  <a:pt x="380" y="215"/>
                  <a:pt x="380" y="214"/>
                </a:cubicBezTo>
                <a:cubicBezTo>
                  <a:pt x="380" y="214"/>
                  <a:pt x="380" y="214"/>
                  <a:pt x="381" y="214"/>
                </a:cubicBezTo>
                <a:cubicBezTo>
                  <a:pt x="381" y="213"/>
                  <a:pt x="382" y="213"/>
                  <a:pt x="383" y="214"/>
                </a:cubicBezTo>
                <a:cubicBezTo>
                  <a:pt x="383" y="213"/>
                  <a:pt x="383" y="213"/>
                  <a:pt x="383" y="213"/>
                </a:cubicBezTo>
                <a:cubicBezTo>
                  <a:pt x="382" y="214"/>
                  <a:pt x="379" y="212"/>
                  <a:pt x="379" y="214"/>
                </a:cubicBezTo>
                <a:cubicBezTo>
                  <a:pt x="379" y="214"/>
                  <a:pt x="378" y="215"/>
                  <a:pt x="377" y="215"/>
                </a:cubicBezTo>
                <a:cubicBezTo>
                  <a:pt x="377" y="215"/>
                  <a:pt x="377" y="215"/>
                  <a:pt x="378" y="215"/>
                </a:cubicBezTo>
                <a:cubicBezTo>
                  <a:pt x="377" y="216"/>
                  <a:pt x="377" y="216"/>
                  <a:pt x="377" y="216"/>
                </a:cubicBezTo>
                <a:cubicBezTo>
                  <a:pt x="377" y="216"/>
                  <a:pt x="377" y="216"/>
                  <a:pt x="377" y="216"/>
                </a:cubicBezTo>
                <a:cubicBezTo>
                  <a:pt x="377" y="215"/>
                  <a:pt x="377" y="216"/>
                  <a:pt x="377" y="215"/>
                </a:cubicBezTo>
                <a:cubicBezTo>
                  <a:pt x="377" y="215"/>
                  <a:pt x="377" y="215"/>
                  <a:pt x="376" y="215"/>
                </a:cubicBezTo>
                <a:cubicBezTo>
                  <a:pt x="376" y="215"/>
                  <a:pt x="376" y="215"/>
                  <a:pt x="376" y="215"/>
                </a:cubicBezTo>
                <a:cubicBezTo>
                  <a:pt x="376" y="215"/>
                  <a:pt x="376" y="215"/>
                  <a:pt x="376" y="215"/>
                </a:cubicBezTo>
                <a:cubicBezTo>
                  <a:pt x="375" y="215"/>
                  <a:pt x="375" y="215"/>
                  <a:pt x="375" y="214"/>
                </a:cubicBezTo>
                <a:cubicBezTo>
                  <a:pt x="375" y="214"/>
                  <a:pt x="376" y="216"/>
                  <a:pt x="375" y="216"/>
                </a:cubicBezTo>
                <a:cubicBezTo>
                  <a:pt x="375" y="216"/>
                  <a:pt x="375" y="216"/>
                  <a:pt x="375" y="216"/>
                </a:cubicBezTo>
                <a:cubicBezTo>
                  <a:pt x="375" y="216"/>
                  <a:pt x="375" y="217"/>
                  <a:pt x="374" y="217"/>
                </a:cubicBezTo>
                <a:cubicBezTo>
                  <a:pt x="374" y="215"/>
                  <a:pt x="373" y="216"/>
                  <a:pt x="372" y="215"/>
                </a:cubicBezTo>
                <a:cubicBezTo>
                  <a:pt x="372" y="215"/>
                  <a:pt x="374" y="215"/>
                  <a:pt x="374" y="214"/>
                </a:cubicBezTo>
                <a:cubicBezTo>
                  <a:pt x="374" y="214"/>
                  <a:pt x="375" y="214"/>
                  <a:pt x="376" y="214"/>
                </a:cubicBezTo>
                <a:cubicBezTo>
                  <a:pt x="375" y="213"/>
                  <a:pt x="375" y="214"/>
                  <a:pt x="374" y="214"/>
                </a:cubicBezTo>
                <a:cubicBezTo>
                  <a:pt x="375" y="213"/>
                  <a:pt x="375" y="213"/>
                  <a:pt x="375" y="212"/>
                </a:cubicBezTo>
                <a:cubicBezTo>
                  <a:pt x="376" y="214"/>
                  <a:pt x="376" y="212"/>
                  <a:pt x="376" y="213"/>
                </a:cubicBezTo>
                <a:cubicBezTo>
                  <a:pt x="377" y="213"/>
                  <a:pt x="376" y="212"/>
                  <a:pt x="376" y="212"/>
                </a:cubicBezTo>
                <a:cubicBezTo>
                  <a:pt x="376" y="212"/>
                  <a:pt x="376" y="212"/>
                  <a:pt x="377" y="213"/>
                </a:cubicBezTo>
                <a:cubicBezTo>
                  <a:pt x="377" y="212"/>
                  <a:pt x="377" y="212"/>
                  <a:pt x="377" y="212"/>
                </a:cubicBezTo>
                <a:cubicBezTo>
                  <a:pt x="378" y="212"/>
                  <a:pt x="377" y="212"/>
                  <a:pt x="378" y="212"/>
                </a:cubicBezTo>
                <a:cubicBezTo>
                  <a:pt x="378" y="212"/>
                  <a:pt x="378" y="212"/>
                  <a:pt x="379" y="212"/>
                </a:cubicBezTo>
                <a:cubicBezTo>
                  <a:pt x="379" y="212"/>
                  <a:pt x="379" y="212"/>
                  <a:pt x="380" y="211"/>
                </a:cubicBezTo>
                <a:cubicBezTo>
                  <a:pt x="380" y="211"/>
                  <a:pt x="380" y="212"/>
                  <a:pt x="380" y="212"/>
                </a:cubicBezTo>
                <a:cubicBezTo>
                  <a:pt x="380" y="212"/>
                  <a:pt x="379" y="212"/>
                  <a:pt x="379" y="213"/>
                </a:cubicBezTo>
                <a:cubicBezTo>
                  <a:pt x="379" y="213"/>
                  <a:pt x="380" y="213"/>
                  <a:pt x="380" y="212"/>
                </a:cubicBezTo>
                <a:cubicBezTo>
                  <a:pt x="380" y="213"/>
                  <a:pt x="380" y="213"/>
                  <a:pt x="380" y="213"/>
                </a:cubicBezTo>
                <a:cubicBezTo>
                  <a:pt x="380" y="212"/>
                  <a:pt x="380" y="212"/>
                  <a:pt x="381" y="212"/>
                </a:cubicBezTo>
                <a:cubicBezTo>
                  <a:pt x="381" y="212"/>
                  <a:pt x="381" y="211"/>
                  <a:pt x="381" y="211"/>
                </a:cubicBezTo>
                <a:cubicBezTo>
                  <a:pt x="381" y="211"/>
                  <a:pt x="381" y="211"/>
                  <a:pt x="381" y="211"/>
                </a:cubicBezTo>
                <a:cubicBezTo>
                  <a:pt x="382" y="211"/>
                  <a:pt x="381" y="211"/>
                  <a:pt x="382" y="212"/>
                </a:cubicBezTo>
                <a:cubicBezTo>
                  <a:pt x="382" y="212"/>
                  <a:pt x="382" y="211"/>
                  <a:pt x="383" y="212"/>
                </a:cubicBezTo>
                <a:cubicBezTo>
                  <a:pt x="383" y="212"/>
                  <a:pt x="383" y="211"/>
                  <a:pt x="382" y="211"/>
                </a:cubicBezTo>
                <a:cubicBezTo>
                  <a:pt x="383" y="211"/>
                  <a:pt x="384" y="212"/>
                  <a:pt x="384" y="210"/>
                </a:cubicBezTo>
                <a:cubicBezTo>
                  <a:pt x="385" y="210"/>
                  <a:pt x="386" y="210"/>
                  <a:pt x="387" y="210"/>
                </a:cubicBezTo>
                <a:cubicBezTo>
                  <a:pt x="387" y="209"/>
                  <a:pt x="388" y="210"/>
                  <a:pt x="388" y="210"/>
                </a:cubicBezTo>
                <a:cubicBezTo>
                  <a:pt x="388" y="209"/>
                  <a:pt x="388" y="209"/>
                  <a:pt x="388" y="208"/>
                </a:cubicBezTo>
                <a:cubicBezTo>
                  <a:pt x="387" y="208"/>
                  <a:pt x="387" y="208"/>
                  <a:pt x="387" y="208"/>
                </a:cubicBezTo>
                <a:cubicBezTo>
                  <a:pt x="387" y="208"/>
                  <a:pt x="387" y="208"/>
                  <a:pt x="387" y="209"/>
                </a:cubicBezTo>
                <a:cubicBezTo>
                  <a:pt x="386" y="209"/>
                  <a:pt x="386" y="209"/>
                  <a:pt x="385" y="210"/>
                </a:cubicBezTo>
                <a:cubicBezTo>
                  <a:pt x="385" y="209"/>
                  <a:pt x="386" y="209"/>
                  <a:pt x="385" y="208"/>
                </a:cubicBezTo>
                <a:cubicBezTo>
                  <a:pt x="385" y="208"/>
                  <a:pt x="384" y="209"/>
                  <a:pt x="384" y="208"/>
                </a:cubicBezTo>
                <a:cubicBezTo>
                  <a:pt x="384" y="208"/>
                  <a:pt x="383" y="209"/>
                  <a:pt x="382" y="208"/>
                </a:cubicBezTo>
                <a:cubicBezTo>
                  <a:pt x="382" y="208"/>
                  <a:pt x="383" y="208"/>
                  <a:pt x="383" y="207"/>
                </a:cubicBezTo>
                <a:cubicBezTo>
                  <a:pt x="383" y="207"/>
                  <a:pt x="383" y="207"/>
                  <a:pt x="382" y="207"/>
                </a:cubicBezTo>
                <a:cubicBezTo>
                  <a:pt x="382" y="208"/>
                  <a:pt x="382" y="208"/>
                  <a:pt x="382" y="207"/>
                </a:cubicBezTo>
                <a:cubicBezTo>
                  <a:pt x="381" y="208"/>
                  <a:pt x="380" y="207"/>
                  <a:pt x="380" y="208"/>
                </a:cubicBezTo>
                <a:cubicBezTo>
                  <a:pt x="379" y="208"/>
                  <a:pt x="379" y="207"/>
                  <a:pt x="379" y="207"/>
                </a:cubicBezTo>
                <a:cubicBezTo>
                  <a:pt x="379" y="207"/>
                  <a:pt x="379" y="207"/>
                  <a:pt x="379" y="207"/>
                </a:cubicBezTo>
                <a:cubicBezTo>
                  <a:pt x="379" y="207"/>
                  <a:pt x="379" y="208"/>
                  <a:pt x="380" y="208"/>
                </a:cubicBezTo>
                <a:cubicBezTo>
                  <a:pt x="380" y="208"/>
                  <a:pt x="380" y="209"/>
                  <a:pt x="380" y="209"/>
                </a:cubicBezTo>
                <a:cubicBezTo>
                  <a:pt x="380" y="209"/>
                  <a:pt x="379" y="209"/>
                  <a:pt x="379" y="209"/>
                </a:cubicBezTo>
                <a:cubicBezTo>
                  <a:pt x="379" y="209"/>
                  <a:pt x="379" y="208"/>
                  <a:pt x="379" y="208"/>
                </a:cubicBezTo>
                <a:cubicBezTo>
                  <a:pt x="379" y="209"/>
                  <a:pt x="379" y="209"/>
                  <a:pt x="379" y="209"/>
                </a:cubicBezTo>
                <a:cubicBezTo>
                  <a:pt x="379" y="209"/>
                  <a:pt x="378" y="209"/>
                  <a:pt x="378" y="209"/>
                </a:cubicBezTo>
                <a:cubicBezTo>
                  <a:pt x="378" y="209"/>
                  <a:pt x="378" y="209"/>
                  <a:pt x="378" y="208"/>
                </a:cubicBezTo>
                <a:cubicBezTo>
                  <a:pt x="378" y="208"/>
                  <a:pt x="379" y="209"/>
                  <a:pt x="379" y="208"/>
                </a:cubicBezTo>
                <a:cubicBezTo>
                  <a:pt x="376" y="208"/>
                  <a:pt x="373" y="210"/>
                  <a:pt x="369" y="210"/>
                </a:cubicBezTo>
                <a:cubicBezTo>
                  <a:pt x="370" y="211"/>
                  <a:pt x="368" y="211"/>
                  <a:pt x="368" y="210"/>
                </a:cubicBezTo>
                <a:cubicBezTo>
                  <a:pt x="368" y="211"/>
                  <a:pt x="368" y="211"/>
                  <a:pt x="368" y="212"/>
                </a:cubicBezTo>
                <a:cubicBezTo>
                  <a:pt x="368" y="212"/>
                  <a:pt x="368" y="211"/>
                  <a:pt x="367" y="212"/>
                </a:cubicBezTo>
                <a:cubicBezTo>
                  <a:pt x="367" y="211"/>
                  <a:pt x="367" y="211"/>
                  <a:pt x="367" y="211"/>
                </a:cubicBezTo>
                <a:cubicBezTo>
                  <a:pt x="367" y="211"/>
                  <a:pt x="366" y="212"/>
                  <a:pt x="366" y="212"/>
                </a:cubicBezTo>
                <a:cubicBezTo>
                  <a:pt x="366" y="210"/>
                  <a:pt x="364" y="211"/>
                  <a:pt x="363" y="211"/>
                </a:cubicBezTo>
                <a:cubicBezTo>
                  <a:pt x="363" y="211"/>
                  <a:pt x="363" y="211"/>
                  <a:pt x="364" y="211"/>
                </a:cubicBezTo>
                <a:cubicBezTo>
                  <a:pt x="363" y="211"/>
                  <a:pt x="363" y="211"/>
                  <a:pt x="362" y="211"/>
                </a:cubicBezTo>
                <a:cubicBezTo>
                  <a:pt x="362" y="211"/>
                  <a:pt x="363" y="211"/>
                  <a:pt x="363" y="212"/>
                </a:cubicBezTo>
                <a:cubicBezTo>
                  <a:pt x="362" y="212"/>
                  <a:pt x="362" y="212"/>
                  <a:pt x="362" y="212"/>
                </a:cubicBezTo>
                <a:cubicBezTo>
                  <a:pt x="362" y="212"/>
                  <a:pt x="362" y="212"/>
                  <a:pt x="362" y="213"/>
                </a:cubicBezTo>
                <a:cubicBezTo>
                  <a:pt x="362" y="213"/>
                  <a:pt x="361" y="212"/>
                  <a:pt x="361" y="213"/>
                </a:cubicBezTo>
                <a:cubicBezTo>
                  <a:pt x="361" y="213"/>
                  <a:pt x="361" y="212"/>
                  <a:pt x="361" y="212"/>
                </a:cubicBezTo>
                <a:cubicBezTo>
                  <a:pt x="360" y="212"/>
                  <a:pt x="360" y="212"/>
                  <a:pt x="358" y="212"/>
                </a:cubicBezTo>
                <a:cubicBezTo>
                  <a:pt x="358" y="212"/>
                  <a:pt x="358" y="212"/>
                  <a:pt x="358" y="212"/>
                </a:cubicBezTo>
                <a:cubicBezTo>
                  <a:pt x="358" y="212"/>
                  <a:pt x="358" y="212"/>
                  <a:pt x="357" y="213"/>
                </a:cubicBezTo>
                <a:cubicBezTo>
                  <a:pt x="357" y="212"/>
                  <a:pt x="357" y="212"/>
                  <a:pt x="357" y="213"/>
                </a:cubicBezTo>
                <a:cubicBezTo>
                  <a:pt x="357" y="213"/>
                  <a:pt x="357" y="213"/>
                  <a:pt x="357" y="213"/>
                </a:cubicBezTo>
                <a:cubicBezTo>
                  <a:pt x="356" y="213"/>
                  <a:pt x="356" y="213"/>
                  <a:pt x="356" y="213"/>
                </a:cubicBezTo>
                <a:cubicBezTo>
                  <a:pt x="356" y="213"/>
                  <a:pt x="355" y="213"/>
                  <a:pt x="355" y="213"/>
                </a:cubicBezTo>
                <a:cubicBezTo>
                  <a:pt x="355" y="213"/>
                  <a:pt x="355" y="213"/>
                  <a:pt x="355" y="214"/>
                </a:cubicBezTo>
                <a:cubicBezTo>
                  <a:pt x="354" y="214"/>
                  <a:pt x="354" y="214"/>
                  <a:pt x="354" y="213"/>
                </a:cubicBezTo>
                <a:cubicBezTo>
                  <a:pt x="353" y="214"/>
                  <a:pt x="352" y="213"/>
                  <a:pt x="351" y="215"/>
                </a:cubicBezTo>
                <a:cubicBezTo>
                  <a:pt x="350" y="214"/>
                  <a:pt x="351" y="214"/>
                  <a:pt x="350" y="214"/>
                </a:cubicBezTo>
                <a:cubicBezTo>
                  <a:pt x="350" y="214"/>
                  <a:pt x="351" y="214"/>
                  <a:pt x="351" y="213"/>
                </a:cubicBezTo>
                <a:cubicBezTo>
                  <a:pt x="350" y="214"/>
                  <a:pt x="349" y="215"/>
                  <a:pt x="348" y="215"/>
                </a:cubicBezTo>
                <a:cubicBezTo>
                  <a:pt x="348" y="215"/>
                  <a:pt x="349" y="215"/>
                  <a:pt x="348" y="216"/>
                </a:cubicBezTo>
                <a:cubicBezTo>
                  <a:pt x="348" y="215"/>
                  <a:pt x="347" y="215"/>
                  <a:pt x="347" y="215"/>
                </a:cubicBezTo>
                <a:cubicBezTo>
                  <a:pt x="347" y="216"/>
                  <a:pt x="347" y="215"/>
                  <a:pt x="347" y="216"/>
                </a:cubicBezTo>
                <a:cubicBezTo>
                  <a:pt x="347" y="216"/>
                  <a:pt x="347" y="216"/>
                  <a:pt x="347" y="216"/>
                </a:cubicBezTo>
                <a:cubicBezTo>
                  <a:pt x="346" y="216"/>
                  <a:pt x="346" y="216"/>
                  <a:pt x="346" y="215"/>
                </a:cubicBezTo>
                <a:cubicBezTo>
                  <a:pt x="345" y="216"/>
                  <a:pt x="345" y="217"/>
                  <a:pt x="344" y="217"/>
                </a:cubicBezTo>
                <a:cubicBezTo>
                  <a:pt x="344" y="216"/>
                  <a:pt x="344" y="216"/>
                  <a:pt x="343" y="216"/>
                </a:cubicBezTo>
                <a:cubicBezTo>
                  <a:pt x="343" y="216"/>
                  <a:pt x="343" y="216"/>
                  <a:pt x="343" y="216"/>
                </a:cubicBezTo>
                <a:cubicBezTo>
                  <a:pt x="343" y="216"/>
                  <a:pt x="343" y="216"/>
                  <a:pt x="343" y="216"/>
                </a:cubicBezTo>
                <a:cubicBezTo>
                  <a:pt x="343" y="216"/>
                  <a:pt x="343" y="216"/>
                  <a:pt x="343" y="216"/>
                </a:cubicBezTo>
                <a:cubicBezTo>
                  <a:pt x="343" y="216"/>
                  <a:pt x="343" y="216"/>
                  <a:pt x="343" y="216"/>
                </a:cubicBezTo>
                <a:cubicBezTo>
                  <a:pt x="343" y="216"/>
                  <a:pt x="343" y="216"/>
                  <a:pt x="343" y="217"/>
                </a:cubicBezTo>
                <a:cubicBezTo>
                  <a:pt x="342" y="217"/>
                  <a:pt x="342" y="216"/>
                  <a:pt x="342" y="216"/>
                </a:cubicBezTo>
                <a:cubicBezTo>
                  <a:pt x="342" y="216"/>
                  <a:pt x="341" y="217"/>
                  <a:pt x="341" y="217"/>
                </a:cubicBezTo>
                <a:cubicBezTo>
                  <a:pt x="341" y="217"/>
                  <a:pt x="341" y="216"/>
                  <a:pt x="341" y="216"/>
                </a:cubicBezTo>
                <a:cubicBezTo>
                  <a:pt x="341" y="216"/>
                  <a:pt x="341" y="216"/>
                  <a:pt x="341" y="215"/>
                </a:cubicBezTo>
                <a:cubicBezTo>
                  <a:pt x="340" y="216"/>
                  <a:pt x="340" y="216"/>
                  <a:pt x="340" y="216"/>
                </a:cubicBezTo>
                <a:cubicBezTo>
                  <a:pt x="340" y="216"/>
                  <a:pt x="341" y="216"/>
                  <a:pt x="341" y="216"/>
                </a:cubicBezTo>
                <a:cubicBezTo>
                  <a:pt x="341" y="216"/>
                  <a:pt x="340" y="216"/>
                  <a:pt x="340" y="216"/>
                </a:cubicBezTo>
                <a:cubicBezTo>
                  <a:pt x="340" y="216"/>
                  <a:pt x="340" y="216"/>
                  <a:pt x="340" y="216"/>
                </a:cubicBezTo>
                <a:cubicBezTo>
                  <a:pt x="340" y="216"/>
                  <a:pt x="339" y="216"/>
                  <a:pt x="339" y="217"/>
                </a:cubicBezTo>
                <a:cubicBezTo>
                  <a:pt x="340" y="217"/>
                  <a:pt x="340" y="217"/>
                  <a:pt x="340" y="217"/>
                </a:cubicBezTo>
                <a:cubicBezTo>
                  <a:pt x="340" y="217"/>
                  <a:pt x="340" y="217"/>
                  <a:pt x="340" y="218"/>
                </a:cubicBezTo>
                <a:cubicBezTo>
                  <a:pt x="339" y="218"/>
                  <a:pt x="339" y="217"/>
                  <a:pt x="339" y="217"/>
                </a:cubicBezTo>
                <a:cubicBezTo>
                  <a:pt x="339" y="217"/>
                  <a:pt x="338" y="218"/>
                  <a:pt x="338" y="218"/>
                </a:cubicBezTo>
                <a:cubicBezTo>
                  <a:pt x="338" y="218"/>
                  <a:pt x="338" y="218"/>
                  <a:pt x="338" y="218"/>
                </a:cubicBezTo>
                <a:cubicBezTo>
                  <a:pt x="338" y="218"/>
                  <a:pt x="338" y="218"/>
                  <a:pt x="337" y="218"/>
                </a:cubicBezTo>
                <a:cubicBezTo>
                  <a:pt x="337" y="218"/>
                  <a:pt x="338" y="217"/>
                  <a:pt x="338" y="218"/>
                </a:cubicBezTo>
                <a:cubicBezTo>
                  <a:pt x="338" y="217"/>
                  <a:pt x="337" y="217"/>
                  <a:pt x="337" y="217"/>
                </a:cubicBezTo>
                <a:cubicBezTo>
                  <a:pt x="337" y="217"/>
                  <a:pt x="337" y="217"/>
                  <a:pt x="337" y="217"/>
                </a:cubicBezTo>
                <a:cubicBezTo>
                  <a:pt x="337" y="216"/>
                  <a:pt x="337" y="217"/>
                  <a:pt x="337" y="216"/>
                </a:cubicBezTo>
                <a:cubicBezTo>
                  <a:pt x="337" y="216"/>
                  <a:pt x="336" y="216"/>
                  <a:pt x="336" y="216"/>
                </a:cubicBezTo>
                <a:cubicBezTo>
                  <a:pt x="336" y="216"/>
                  <a:pt x="336" y="217"/>
                  <a:pt x="336" y="217"/>
                </a:cubicBezTo>
                <a:cubicBezTo>
                  <a:pt x="336" y="217"/>
                  <a:pt x="336" y="217"/>
                  <a:pt x="336" y="217"/>
                </a:cubicBezTo>
                <a:cubicBezTo>
                  <a:pt x="336" y="218"/>
                  <a:pt x="336" y="218"/>
                  <a:pt x="335" y="219"/>
                </a:cubicBezTo>
                <a:cubicBezTo>
                  <a:pt x="335" y="218"/>
                  <a:pt x="335" y="218"/>
                  <a:pt x="335" y="218"/>
                </a:cubicBezTo>
                <a:cubicBezTo>
                  <a:pt x="335" y="218"/>
                  <a:pt x="334" y="218"/>
                  <a:pt x="334" y="219"/>
                </a:cubicBezTo>
                <a:cubicBezTo>
                  <a:pt x="334" y="219"/>
                  <a:pt x="333" y="219"/>
                  <a:pt x="332" y="219"/>
                </a:cubicBezTo>
                <a:cubicBezTo>
                  <a:pt x="332" y="219"/>
                  <a:pt x="332" y="219"/>
                  <a:pt x="332" y="219"/>
                </a:cubicBezTo>
                <a:cubicBezTo>
                  <a:pt x="332" y="219"/>
                  <a:pt x="332" y="219"/>
                  <a:pt x="332" y="219"/>
                </a:cubicBezTo>
                <a:cubicBezTo>
                  <a:pt x="332" y="219"/>
                  <a:pt x="331" y="219"/>
                  <a:pt x="331" y="219"/>
                </a:cubicBezTo>
                <a:cubicBezTo>
                  <a:pt x="331" y="219"/>
                  <a:pt x="331" y="218"/>
                  <a:pt x="331" y="218"/>
                </a:cubicBezTo>
                <a:cubicBezTo>
                  <a:pt x="331" y="219"/>
                  <a:pt x="331" y="219"/>
                  <a:pt x="331" y="219"/>
                </a:cubicBezTo>
                <a:cubicBezTo>
                  <a:pt x="331" y="219"/>
                  <a:pt x="331" y="219"/>
                  <a:pt x="331" y="219"/>
                </a:cubicBezTo>
                <a:cubicBezTo>
                  <a:pt x="331" y="219"/>
                  <a:pt x="331" y="218"/>
                  <a:pt x="330" y="218"/>
                </a:cubicBezTo>
                <a:cubicBezTo>
                  <a:pt x="330" y="218"/>
                  <a:pt x="330" y="218"/>
                  <a:pt x="330" y="218"/>
                </a:cubicBezTo>
                <a:cubicBezTo>
                  <a:pt x="330" y="218"/>
                  <a:pt x="330" y="218"/>
                  <a:pt x="330" y="218"/>
                </a:cubicBezTo>
                <a:cubicBezTo>
                  <a:pt x="330" y="218"/>
                  <a:pt x="330" y="218"/>
                  <a:pt x="330" y="218"/>
                </a:cubicBezTo>
                <a:cubicBezTo>
                  <a:pt x="330" y="218"/>
                  <a:pt x="330" y="218"/>
                  <a:pt x="330" y="218"/>
                </a:cubicBezTo>
                <a:cubicBezTo>
                  <a:pt x="329" y="218"/>
                  <a:pt x="329" y="218"/>
                  <a:pt x="329" y="218"/>
                </a:cubicBezTo>
                <a:cubicBezTo>
                  <a:pt x="329" y="218"/>
                  <a:pt x="329" y="219"/>
                  <a:pt x="330" y="219"/>
                </a:cubicBezTo>
                <a:cubicBezTo>
                  <a:pt x="330" y="219"/>
                  <a:pt x="329" y="219"/>
                  <a:pt x="329" y="219"/>
                </a:cubicBezTo>
                <a:cubicBezTo>
                  <a:pt x="329" y="219"/>
                  <a:pt x="330" y="219"/>
                  <a:pt x="330" y="219"/>
                </a:cubicBezTo>
                <a:cubicBezTo>
                  <a:pt x="330" y="219"/>
                  <a:pt x="330" y="219"/>
                  <a:pt x="330" y="219"/>
                </a:cubicBezTo>
                <a:cubicBezTo>
                  <a:pt x="330" y="219"/>
                  <a:pt x="330" y="219"/>
                  <a:pt x="331" y="219"/>
                </a:cubicBezTo>
                <a:cubicBezTo>
                  <a:pt x="330" y="219"/>
                  <a:pt x="330" y="219"/>
                  <a:pt x="330" y="219"/>
                </a:cubicBezTo>
                <a:cubicBezTo>
                  <a:pt x="330" y="219"/>
                  <a:pt x="331" y="219"/>
                  <a:pt x="330" y="220"/>
                </a:cubicBezTo>
                <a:cubicBezTo>
                  <a:pt x="330" y="220"/>
                  <a:pt x="330" y="220"/>
                  <a:pt x="329" y="219"/>
                </a:cubicBezTo>
                <a:cubicBezTo>
                  <a:pt x="329" y="220"/>
                  <a:pt x="329" y="220"/>
                  <a:pt x="329" y="220"/>
                </a:cubicBezTo>
                <a:cubicBezTo>
                  <a:pt x="329" y="220"/>
                  <a:pt x="328" y="219"/>
                  <a:pt x="328" y="221"/>
                </a:cubicBezTo>
                <a:cubicBezTo>
                  <a:pt x="328" y="220"/>
                  <a:pt x="328" y="220"/>
                  <a:pt x="328" y="220"/>
                </a:cubicBezTo>
                <a:cubicBezTo>
                  <a:pt x="328" y="220"/>
                  <a:pt x="328" y="220"/>
                  <a:pt x="329" y="220"/>
                </a:cubicBezTo>
                <a:cubicBezTo>
                  <a:pt x="329" y="220"/>
                  <a:pt x="329" y="220"/>
                  <a:pt x="329" y="220"/>
                </a:cubicBezTo>
                <a:cubicBezTo>
                  <a:pt x="329" y="219"/>
                  <a:pt x="329" y="219"/>
                  <a:pt x="329" y="219"/>
                </a:cubicBezTo>
                <a:cubicBezTo>
                  <a:pt x="329" y="219"/>
                  <a:pt x="329" y="219"/>
                  <a:pt x="329" y="219"/>
                </a:cubicBezTo>
                <a:cubicBezTo>
                  <a:pt x="329" y="219"/>
                  <a:pt x="329" y="219"/>
                  <a:pt x="329" y="219"/>
                </a:cubicBezTo>
                <a:cubicBezTo>
                  <a:pt x="329" y="219"/>
                  <a:pt x="329" y="218"/>
                  <a:pt x="329" y="218"/>
                </a:cubicBezTo>
                <a:cubicBezTo>
                  <a:pt x="329" y="218"/>
                  <a:pt x="328" y="218"/>
                  <a:pt x="328" y="218"/>
                </a:cubicBezTo>
                <a:cubicBezTo>
                  <a:pt x="328" y="219"/>
                  <a:pt x="328" y="219"/>
                  <a:pt x="328" y="219"/>
                </a:cubicBezTo>
                <a:cubicBezTo>
                  <a:pt x="328" y="219"/>
                  <a:pt x="328" y="219"/>
                  <a:pt x="328" y="219"/>
                </a:cubicBezTo>
                <a:cubicBezTo>
                  <a:pt x="328" y="219"/>
                  <a:pt x="328" y="219"/>
                  <a:pt x="328" y="219"/>
                </a:cubicBezTo>
                <a:cubicBezTo>
                  <a:pt x="328" y="219"/>
                  <a:pt x="328" y="219"/>
                  <a:pt x="328" y="219"/>
                </a:cubicBezTo>
                <a:cubicBezTo>
                  <a:pt x="328" y="219"/>
                  <a:pt x="328" y="219"/>
                  <a:pt x="328" y="219"/>
                </a:cubicBezTo>
                <a:cubicBezTo>
                  <a:pt x="327" y="219"/>
                  <a:pt x="327" y="219"/>
                  <a:pt x="327" y="219"/>
                </a:cubicBezTo>
                <a:cubicBezTo>
                  <a:pt x="327" y="219"/>
                  <a:pt x="327" y="219"/>
                  <a:pt x="327" y="219"/>
                </a:cubicBezTo>
                <a:cubicBezTo>
                  <a:pt x="327" y="219"/>
                  <a:pt x="327" y="219"/>
                  <a:pt x="326" y="219"/>
                </a:cubicBezTo>
                <a:cubicBezTo>
                  <a:pt x="326" y="219"/>
                  <a:pt x="326" y="219"/>
                  <a:pt x="326" y="220"/>
                </a:cubicBezTo>
                <a:cubicBezTo>
                  <a:pt x="326" y="220"/>
                  <a:pt x="326" y="219"/>
                  <a:pt x="326" y="219"/>
                </a:cubicBezTo>
                <a:cubicBezTo>
                  <a:pt x="326" y="219"/>
                  <a:pt x="326" y="219"/>
                  <a:pt x="326" y="219"/>
                </a:cubicBezTo>
                <a:cubicBezTo>
                  <a:pt x="325" y="219"/>
                  <a:pt x="325" y="219"/>
                  <a:pt x="325" y="219"/>
                </a:cubicBezTo>
                <a:cubicBezTo>
                  <a:pt x="325" y="220"/>
                  <a:pt x="325" y="219"/>
                  <a:pt x="324" y="219"/>
                </a:cubicBezTo>
                <a:cubicBezTo>
                  <a:pt x="324" y="220"/>
                  <a:pt x="325" y="220"/>
                  <a:pt x="324" y="220"/>
                </a:cubicBezTo>
                <a:cubicBezTo>
                  <a:pt x="324" y="220"/>
                  <a:pt x="324" y="219"/>
                  <a:pt x="324" y="220"/>
                </a:cubicBezTo>
                <a:cubicBezTo>
                  <a:pt x="324" y="220"/>
                  <a:pt x="324" y="220"/>
                  <a:pt x="324" y="221"/>
                </a:cubicBezTo>
                <a:cubicBezTo>
                  <a:pt x="323" y="221"/>
                  <a:pt x="323" y="221"/>
                  <a:pt x="323" y="221"/>
                </a:cubicBezTo>
                <a:cubicBezTo>
                  <a:pt x="323" y="221"/>
                  <a:pt x="322" y="220"/>
                  <a:pt x="322" y="220"/>
                </a:cubicBezTo>
                <a:cubicBezTo>
                  <a:pt x="322" y="220"/>
                  <a:pt x="322" y="220"/>
                  <a:pt x="322" y="220"/>
                </a:cubicBezTo>
                <a:cubicBezTo>
                  <a:pt x="322" y="220"/>
                  <a:pt x="322" y="220"/>
                  <a:pt x="322" y="220"/>
                </a:cubicBezTo>
                <a:cubicBezTo>
                  <a:pt x="322" y="220"/>
                  <a:pt x="322" y="220"/>
                  <a:pt x="321" y="219"/>
                </a:cubicBezTo>
                <a:cubicBezTo>
                  <a:pt x="322" y="220"/>
                  <a:pt x="322" y="220"/>
                  <a:pt x="322" y="220"/>
                </a:cubicBezTo>
                <a:cubicBezTo>
                  <a:pt x="322" y="220"/>
                  <a:pt x="321" y="220"/>
                  <a:pt x="321" y="220"/>
                </a:cubicBezTo>
                <a:cubicBezTo>
                  <a:pt x="321" y="220"/>
                  <a:pt x="321" y="220"/>
                  <a:pt x="321" y="221"/>
                </a:cubicBezTo>
                <a:cubicBezTo>
                  <a:pt x="321" y="221"/>
                  <a:pt x="321" y="221"/>
                  <a:pt x="321" y="221"/>
                </a:cubicBezTo>
                <a:cubicBezTo>
                  <a:pt x="321" y="221"/>
                  <a:pt x="321" y="221"/>
                  <a:pt x="320" y="221"/>
                </a:cubicBezTo>
                <a:cubicBezTo>
                  <a:pt x="320" y="221"/>
                  <a:pt x="321" y="221"/>
                  <a:pt x="321" y="220"/>
                </a:cubicBezTo>
                <a:cubicBezTo>
                  <a:pt x="320" y="221"/>
                  <a:pt x="320" y="220"/>
                  <a:pt x="320" y="221"/>
                </a:cubicBezTo>
                <a:cubicBezTo>
                  <a:pt x="320" y="221"/>
                  <a:pt x="320" y="221"/>
                  <a:pt x="320" y="221"/>
                </a:cubicBezTo>
                <a:cubicBezTo>
                  <a:pt x="319" y="221"/>
                  <a:pt x="319" y="220"/>
                  <a:pt x="319" y="220"/>
                </a:cubicBezTo>
                <a:cubicBezTo>
                  <a:pt x="319" y="220"/>
                  <a:pt x="319" y="221"/>
                  <a:pt x="319" y="221"/>
                </a:cubicBezTo>
                <a:cubicBezTo>
                  <a:pt x="319" y="221"/>
                  <a:pt x="319" y="221"/>
                  <a:pt x="319" y="221"/>
                </a:cubicBezTo>
                <a:cubicBezTo>
                  <a:pt x="318" y="220"/>
                  <a:pt x="318" y="221"/>
                  <a:pt x="318" y="221"/>
                </a:cubicBezTo>
                <a:cubicBezTo>
                  <a:pt x="318" y="221"/>
                  <a:pt x="318" y="221"/>
                  <a:pt x="318" y="221"/>
                </a:cubicBezTo>
                <a:cubicBezTo>
                  <a:pt x="317" y="221"/>
                  <a:pt x="316" y="222"/>
                  <a:pt x="315" y="222"/>
                </a:cubicBezTo>
                <a:cubicBezTo>
                  <a:pt x="315" y="222"/>
                  <a:pt x="315" y="222"/>
                  <a:pt x="315" y="222"/>
                </a:cubicBezTo>
                <a:cubicBezTo>
                  <a:pt x="315" y="222"/>
                  <a:pt x="314" y="222"/>
                  <a:pt x="314" y="222"/>
                </a:cubicBezTo>
                <a:cubicBezTo>
                  <a:pt x="314" y="222"/>
                  <a:pt x="314" y="223"/>
                  <a:pt x="313" y="222"/>
                </a:cubicBezTo>
                <a:cubicBezTo>
                  <a:pt x="313" y="223"/>
                  <a:pt x="313" y="223"/>
                  <a:pt x="313" y="223"/>
                </a:cubicBezTo>
                <a:cubicBezTo>
                  <a:pt x="313" y="223"/>
                  <a:pt x="313" y="223"/>
                  <a:pt x="313" y="223"/>
                </a:cubicBezTo>
                <a:cubicBezTo>
                  <a:pt x="313" y="223"/>
                  <a:pt x="313" y="223"/>
                  <a:pt x="313" y="223"/>
                </a:cubicBezTo>
                <a:cubicBezTo>
                  <a:pt x="313" y="223"/>
                  <a:pt x="313" y="223"/>
                  <a:pt x="313" y="223"/>
                </a:cubicBezTo>
                <a:cubicBezTo>
                  <a:pt x="313" y="223"/>
                  <a:pt x="313" y="223"/>
                  <a:pt x="312" y="223"/>
                </a:cubicBezTo>
                <a:cubicBezTo>
                  <a:pt x="312" y="223"/>
                  <a:pt x="312" y="223"/>
                  <a:pt x="312" y="223"/>
                </a:cubicBezTo>
                <a:cubicBezTo>
                  <a:pt x="312" y="223"/>
                  <a:pt x="311" y="223"/>
                  <a:pt x="311" y="223"/>
                </a:cubicBezTo>
                <a:cubicBezTo>
                  <a:pt x="311" y="223"/>
                  <a:pt x="311" y="223"/>
                  <a:pt x="311" y="223"/>
                </a:cubicBezTo>
                <a:cubicBezTo>
                  <a:pt x="311" y="223"/>
                  <a:pt x="311" y="223"/>
                  <a:pt x="311" y="224"/>
                </a:cubicBezTo>
                <a:cubicBezTo>
                  <a:pt x="311" y="224"/>
                  <a:pt x="311" y="224"/>
                  <a:pt x="311" y="224"/>
                </a:cubicBezTo>
                <a:cubicBezTo>
                  <a:pt x="311" y="224"/>
                  <a:pt x="311" y="223"/>
                  <a:pt x="311" y="223"/>
                </a:cubicBezTo>
                <a:cubicBezTo>
                  <a:pt x="311" y="223"/>
                  <a:pt x="311" y="223"/>
                  <a:pt x="311" y="223"/>
                </a:cubicBezTo>
                <a:cubicBezTo>
                  <a:pt x="311" y="223"/>
                  <a:pt x="311" y="223"/>
                  <a:pt x="311" y="223"/>
                </a:cubicBezTo>
                <a:cubicBezTo>
                  <a:pt x="311" y="223"/>
                  <a:pt x="311" y="223"/>
                  <a:pt x="311" y="223"/>
                </a:cubicBezTo>
                <a:cubicBezTo>
                  <a:pt x="311" y="223"/>
                  <a:pt x="310" y="223"/>
                  <a:pt x="310" y="223"/>
                </a:cubicBezTo>
                <a:cubicBezTo>
                  <a:pt x="310" y="223"/>
                  <a:pt x="310" y="223"/>
                  <a:pt x="310" y="223"/>
                </a:cubicBezTo>
                <a:cubicBezTo>
                  <a:pt x="310" y="223"/>
                  <a:pt x="310" y="223"/>
                  <a:pt x="310" y="224"/>
                </a:cubicBezTo>
                <a:cubicBezTo>
                  <a:pt x="310" y="223"/>
                  <a:pt x="309" y="223"/>
                  <a:pt x="310" y="223"/>
                </a:cubicBezTo>
                <a:cubicBezTo>
                  <a:pt x="310" y="223"/>
                  <a:pt x="310" y="223"/>
                  <a:pt x="310" y="222"/>
                </a:cubicBezTo>
                <a:cubicBezTo>
                  <a:pt x="310" y="222"/>
                  <a:pt x="310" y="222"/>
                  <a:pt x="310" y="222"/>
                </a:cubicBezTo>
                <a:cubicBezTo>
                  <a:pt x="311" y="222"/>
                  <a:pt x="311" y="223"/>
                  <a:pt x="311" y="223"/>
                </a:cubicBezTo>
                <a:cubicBezTo>
                  <a:pt x="311" y="222"/>
                  <a:pt x="311" y="222"/>
                  <a:pt x="311" y="222"/>
                </a:cubicBezTo>
                <a:cubicBezTo>
                  <a:pt x="311" y="222"/>
                  <a:pt x="311" y="222"/>
                  <a:pt x="311" y="222"/>
                </a:cubicBezTo>
                <a:cubicBezTo>
                  <a:pt x="311" y="222"/>
                  <a:pt x="311" y="222"/>
                  <a:pt x="311" y="222"/>
                </a:cubicBezTo>
                <a:cubicBezTo>
                  <a:pt x="312" y="222"/>
                  <a:pt x="312" y="222"/>
                  <a:pt x="312" y="222"/>
                </a:cubicBezTo>
                <a:cubicBezTo>
                  <a:pt x="312" y="222"/>
                  <a:pt x="311" y="222"/>
                  <a:pt x="312" y="222"/>
                </a:cubicBezTo>
                <a:cubicBezTo>
                  <a:pt x="312" y="222"/>
                  <a:pt x="312" y="222"/>
                  <a:pt x="312" y="222"/>
                </a:cubicBezTo>
                <a:cubicBezTo>
                  <a:pt x="313" y="222"/>
                  <a:pt x="313" y="221"/>
                  <a:pt x="313" y="221"/>
                </a:cubicBezTo>
                <a:cubicBezTo>
                  <a:pt x="313" y="221"/>
                  <a:pt x="313" y="221"/>
                  <a:pt x="313" y="221"/>
                </a:cubicBezTo>
                <a:cubicBezTo>
                  <a:pt x="313" y="221"/>
                  <a:pt x="313" y="221"/>
                  <a:pt x="313" y="221"/>
                </a:cubicBezTo>
                <a:cubicBezTo>
                  <a:pt x="313" y="221"/>
                  <a:pt x="313" y="221"/>
                  <a:pt x="313" y="221"/>
                </a:cubicBezTo>
                <a:cubicBezTo>
                  <a:pt x="313" y="221"/>
                  <a:pt x="314" y="221"/>
                  <a:pt x="314" y="221"/>
                </a:cubicBezTo>
                <a:cubicBezTo>
                  <a:pt x="314" y="221"/>
                  <a:pt x="314" y="221"/>
                  <a:pt x="314" y="221"/>
                </a:cubicBezTo>
                <a:cubicBezTo>
                  <a:pt x="314" y="220"/>
                  <a:pt x="313" y="220"/>
                  <a:pt x="314" y="220"/>
                </a:cubicBezTo>
                <a:cubicBezTo>
                  <a:pt x="314" y="220"/>
                  <a:pt x="314" y="220"/>
                  <a:pt x="314" y="220"/>
                </a:cubicBezTo>
                <a:cubicBezTo>
                  <a:pt x="314" y="220"/>
                  <a:pt x="314" y="220"/>
                  <a:pt x="314" y="220"/>
                </a:cubicBezTo>
                <a:cubicBezTo>
                  <a:pt x="314" y="220"/>
                  <a:pt x="315" y="220"/>
                  <a:pt x="315" y="220"/>
                </a:cubicBezTo>
                <a:cubicBezTo>
                  <a:pt x="315" y="220"/>
                  <a:pt x="315" y="221"/>
                  <a:pt x="315" y="221"/>
                </a:cubicBezTo>
                <a:cubicBezTo>
                  <a:pt x="315" y="220"/>
                  <a:pt x="315" y="220"/>
                  <a:pt x="315" y="220"/>
                </a:cubicBezTo>
                <a:cubicBezTo>
                  <a:pt x="316" y="220"/>
                  <a:pt x="316" y="220"/>
                  <a:pt x="316" y="220"/>
                </a:cubicBezTo>
                <a:cubicBezTo>
                  <a:pt x="316" y="219"/>
                  <a:pt x="316" y="219"/>
                  <a:pt x="316" y="220"/>
                </a:cubicBezTo>
                <a:cubicBezTo>
                  <a:pt x="316" y="220"/>
                  <a:pt x="317" y="220"/>
                  <a:pt x="317" y="220"/>
                </a:cubicBezTo>
                <a:cubicBezTo>
                  <a:pt x="316" y="220"/>
                  <a:pt x="316" y="220"/>
                  <a:pt x="316" y="221"/>
                </a:cubicBezTo>
                <a:cubicBezTo>
                  <a:pt x="316" y="220"/>
                  <a:pt x="317" y="220"/>
                  <a:pt x="317" y="220"/>
                </a:cubicBezTo>
                <a:cubicBezTo>
                  <a:pt x="317" y="220"/>
                  <a:pt x="317" y="220"/>
                  <a:pt x="317" y="220"/>
                </a:cubicBezTo>
                <a:cubicBezTo>
                  <a:pt x="316" y="220"/>
                  <a:pt x="316" y="221"/>
                  <a:pt x="317" y="221"/>
                </a:cubicBezTo>
                <a:cubicBezTo>
                  <a:pt x="316" y="221"/>
                  <a:pt x="317" y="221"/>
                  <a:pt x="317" y="221"/>
                </a:cubicBezTo>
                <a:cubicBezTo>
                  <a:pt x="317" y="220"/>
                  <a:pt x="317" y="220"/>
                  <a:pt x="317" y="220"/>
                </a:cubicBezTo>
                <a:cubicBezTo>
                  <a:pt x="317" y="220"/>
                  <a:pt x="317" y="220"/>
                  <a:pt x="318" y="220"/>
                </a:cubicBezTo>
                <a:cubicBezTo>
                  <a:pt x="318" y="220"/>
                  <a:pt x="318" y="220"/>
                  <a:pt x="318" y="220"/>
                </a:cubicBezTo>
                <a:cubicBezTo>
                  <a:pt x="318" y="220"/>
                  <a:pt x="318" y="220"/>
                  <a:pt x="319" y="220"/>
                </a:cubicBezTo>
                <a:cubicBezTo>
                  <a:pt x="319" y="220"/>
                  <a:pt x="318" y="220"/>
                  <a:pt x="318" y="220"/>
                </a:cubicBezTo>
                <a:cubicBezTo>
                  <a:pt x="319" y="220"/>
                  <a:pt x="319" y="220"/>
                  <a:pt x="319" y="219"/>
                </a:cubicBezTo>
                <a:cubicBezTo>
                  <a:pt x="319" y="219"/>
                  <a:pt x="319" y="219"/>
                  <a:pt x="319" y="219"/>
                </a:cubicBezTo>
                <a:cubicBezTo>
                  <a:pt x="319" y="219"/>
                  <a:pt x="318" y="219"/>
                  <a:pt x="318" y="219"/>
                </a:cubicBezTo>
                <a:cubicBezTo>
                  <a:pt x="318" y="219"/>
                  <a:pt x="318" y="219"/>
                  <a:pt x="318" y="219"/>
                </a:cubicBezTo>
                <a:cubicBezTo>
                  <a:pt x="318" y="219"/>
                  <a:pt x="318" y="219"/>
                  <a:pt x="318" y="219"/>
                </a:cubicBezTo>
                <a:cubicBezTo>
                  <a:pt x="318" y="219"/>
                  <a:pt x="318" y="219"/>
                  <a:pt x="318" y="219"/>
                </a:cubicBezTo>
                <a:cubicBezTo>
                  <a:pt x="318" y="218"/>
                  <a:pt x="318" y="218"/>
                  <a:pt x="319" y="218"/>
                </a:cubicBezTo>
                <a:cubicBezTo>
                  <a:pt x="319" y="219"/>
                  <a:pt x="319" y="219"/>
                  <a:pt x="319" y="219"/>
                </a:cubicBezTo>
                <a:cubicBezTo>
                  <a:pt x="319" y="219"/>
                  <a:pt x="319" y="219"/>
                  <a:pt x="319" y="219"/>
                </a:cubicBezTo>
                <a:cubicBezTo>
                  <a:pt x="319" y="219"/>
                  <a:pt x="319" y="219"/>
                  <a:pt x="319" y="219"/>
                </a:cubicBezTo>
                <a:cubicBezTo>
                  <a:pt x="319" y="219"/>
                  <a:pt x="320" y="218"/>
                  <a:pt x="320" y="218"/>
                </a:cubicBezTo>
                <a:cubicBezTo>
                  <a:pt x="320" y="218"/>
                  <a:pt x="320" y="218"/>
                  <a:pt x="320" y="219"/>
                </a:cubicBezTo>
                <a:cubicBezTo>
                  <a:pt x="321" y="219"/>
                  <a:pt x="320" y="218"/>
                  <a:pt x="321" y="218"/>
                </a:cubicBezTo>
                <a:cubicBezTo>
                  <a:pt x="321" y="218"/>
                  <a:pt x="321" y="219"/>
                  <a:pt x="321" y="219"/>
                </a:cubicBezTo>
                <a:cubicBezTo>
                  <a:pt x="322" y="219"/>
                  <a:pt x="322" y="219"/>
                  <a:pt x="322" y="220"/>
                </a:cubicBezTo>
                <a:cubicBezTo>
                  <a:pt x="322" y="219"/>
                  <a:pt x="322" y="219"/>
                  <a:pt x="322" y="218"/>
                </a:cubicBezTo>
                <a:cubicBezTo>
                  <a:pt x="321" y="218"/>
                  <a:pt x="322" y="219"/>
                  <a:pt x="321" y="219"/>
                </a:cubicBezTo>
                <a:cubicBezTo>
                  <a:pt x="321" y="218"/>
                  <a:pt x="321" y="218"/>
                  <a:pt x="321" y="218"/>
                </a:cubicBezTo>
                <a:cubicBezTo>
                  <a:pt x="321" y="218"/>
                  <a:pt x="321" y="218"/>
                  <a:pt x="321" y="218"/>
                </a:cubicBezTo>
                <a:cubicBezTo>
                  <a:pt x="321" y="218"/>
                  <a:pt x="321" y="218"/>
                  <a:pt x="321" y="218"/>
                </a:cubicBezTo>
                <a:cubicBezTo>
                  <a:pt x="321" y="218"/>
                  <a:pt x="321" y="218"/>
                  <a:pt x="321" y="218"/>
                </a:cubicBezTo>
                <a:cubicBezTo>
                  <a:pt x="322" y="217"/>
                  <a:pt x="323" y="218"/>
                  <a:pt x="324" y="218"/>
                </a:cubicBezTo>
                <a:cubicBezTo>
                  <a:pt x="324" y="218"/>
                  <a:pt x="324" y="218"/>
                  <a:pt x="323" y="218"/>
                </a:cubicBezTo>
                <a:cubicBezTo>
                  <a:pt x="324" y="219"/>
                  <a:pt x="324" y="218"/>
                  <a:pt x="324" y="218"/>
                </a:cubicBezTo>
                <a:cubicBezTo>
                  <a:pt x="324" y="218"/>
                  <a:pt x="324" y="218"/>
                  <a:pt x="324" y="217"/>
                </a:cubicBezTo>
                <a:cubicBezTo>
                  <a:pt x="324" y="217"/>
                  <a:pt x="324" y="218"/>
                  <a:pt x="324" y="217"/>
                </a:cubicBezTo>
                <a:cubicBezTo>
                  <a:pt x="325" y="217"/>
                  <a:pt x="325" y="216"/>
                  <a:pt x="326" y="217"/>
                </a:cubicBezTo>
                <a:cubicBezTo>
                  <a:pt x="326" y="216"/>
                  <a:pt x="327" y="216"/>
                  <a:pt x="327" y="217"/>
                </a:cubicBezTo>
                <a:cubicBezTo>
                  <a:pt x="327" y="215"/>
                  <a:pt x="328" y="215"/>
                  <a:pt x="329" y="215"/>
                </a:cubicBezTo>
                <a:cubicBezTo>
                  <a:pt x="329" y="215"/>
                  <a:pt x="329" y="215"/>
                  <a:pt x="329" y="215"/>
                </a:cubicBezTo>
                <a:cubicBezTo>
                  <a:pt x="329" y="215"/>
                  <a:pt x="329" y="215"/>
                  <a:pt x="329" y="215"/>
                </a:cubicBezTo>
                <a:cubicBezTo>
                  <a:pt x="329" y="215"/>
                  <a:pt x="329" y="215"/>
                  <a:pt x="329" y="215"/>
                </a:cubicBezTo>
                <a:cubicBezTo>
                  <a:pt x="329" y="215"/>
                  <a:pt x="329" y="215"/>
                  <a:pt x="329" y="215"/>
                </a:cubicBezTo>
                <a:cubicBezTo>
                  <a:pt x="329" y="215"/>
                  <a:pt x="329" y="215"/>
                  <a:pt x="329" y="215"/>
                </a:cubicBezTo>
                <a:cubicBezTo>
                  <a:pt x="330" y="215"/>
                  <a:pt x="330" y="215"/>
                  <a:pt x="330" y="215"/>
                </a:cubicBezTo>
                <a:cubicBezTo>
                  <a:pt x="330" y="215"/>
                  <a:pt x="330" y="215"/>
                  <a:pt x="330" y="215"/>
                </a:cubicBezTo>
                <a:cubicBezTo>
                  <a:pt x="330" y="215"/>
                  <a:pt x="330" y="215"/>
                  <a:pt x="330" y="215"/>
                </a:cubicBezTo>
                <a:cubicBezTo>
                  <a:pt x="331" y="215"/>
                  <a:pt x="331" y="215"/>
                  <a:pt x="331" y="215"/>
                </a:cubicBezTo>
                <a:cubicBezTo>
                  <a:pt x="331" y="215"/>
                  <a:pt x="331" y="215"/>
                  <a:pt x="331" y="216"/>
                </a:cubicBezTo>
                <a:cubicBezTo>
                  <a:pt x="331" y="215"/>
                  <a:pt x="332" y="215"/>
                  <a:pt x="332" y="215"/>
                </a:cubicBezTo>
                <a:cubicBezTo>
                  <a:pt x="332" y="215"/>
                  <a:pt x="333" y="214"/>
                  <a:pt x="333" y="214"/>
                </a:cubicBezTo>
                <a:cubicBezTo>
                  <a:pt x="333" y="214"/>
                  <a:pt x="332" y="215"/>
                  <a:pt x="333" y="215"/>
                </a:cubicBezTo>
                <a:cubicBezTo>
                  <a:pt x="333" y="214"/>
                  <a:pt x="334" y="214"/>
                  <a:pt x="335" y="214"/>
                </a:cubicBezTo>
                <a:cubicBezTo>
                  <a:pt x="335" y="214"/>
                  <a:pt x="335" y="214"/>
                  <a:pt x="335" y="213"/>
                </a:cubicBezTo>
                <a:cubicBezTo>
                  <a:pt x="335" y="213"/>
                  <a:pt x="335" y="213"/>
                  <a:pt x="336" y="213"/>
                </a:cubicBezTo>
                <a:cubicBezTo>
                  <a:pt x="336" y="214"/>
                  <a:pt x="336" y="214"/>
                  <a:pt x="336" y="214"/>
                </a:cubicBezTo>
                <a:cubicBezTo>
                  <a:pt x="336" y="214"/>
                  <a:pt x="336" y="214"/>
                  <a:pt x="336" y="215"/>
                </a:cubicBezTo>
                <a:cubicBezTo>
                  <a:pt x="336" y="215"/>
                  <a:pt x="336" y="215"/>
                  <a:pt x="336" y="215"/>
                </a:cubicBezTo>
                <a:cubicBezTo>
                  <a:pt x="336" y="215"/>
                  <a:pt x="336" y="215"/>
                  <a:pt x="336" y="215"/>
                </a:cubicBezTo>
                <a:cubicBezTo>
                  <a:pt x="337" y="215"/>
                  <a:pt x="336" y="214"/>
                  <a:pt x="336" y="214"/>
                </a:cubicBezTo>
                <a:cubicBezTo>
                  <a:pt x="337" y="213"/>
                  <a:pt x="337" y="214"/>
                  <a:pt x="338" y="215"/>
                </a:cubicBezTo>
                <a:cubicBezTo>
                  <a:pt x="338" y="214"/>
                  <a:pt x="338" y="215"/>
                  <a:pt x="339" y="214"/>
                </a:cubicBezTo>
                <a:cubicBezTo>
                  <a:pt x="338" y="213"/>
                  <a:pt x="338" y="214"/>
                  <a:pt x="337" y="214"/>
                </a:cubicBezTo>
                <a:cubicBezTo>
                  <a:pt x="337" y="214"/>
                  <a:pt x="337" y="214"/>
                  <a:pt x="337" y="213"/>
                </a:cubicBezTo>
                <a:cubicBezTo>
                  <a:pt x="337" y="213"/>
                  <a:pt x="337" y="213"/>
                  <a:pt x="338" y="213"/>
                </a:cubicBezTo>
                <a:cubicBezTo>
                  <a:pt x="338" y="213"/>
                  <a:pt x="337" y="213"/>
                  <a:pt x="338" y="212"/>
                </a:cubicBezTo>
                <a:cubicBezTo>
                  <a:pt x="338" y="213"/>
                  <a:pt x="339" y="212"/>
                  <a:pt x="340" y="212"/>
                </a:cubicBezTo>
                <a:cubicBezTo>
                  <a:pt x="340" y="212"/>
                  <a:pt x="339" y="212"/>
                  <a:pt x="339" y="212"/>
                </a:cubicBezTo>
                <a:cubicBezTo>
                  <a:pt x="339" y="212"/>
                  <a:pt x="339" y="212"/>
                  <a:pt x="339" y="211"/>
                </a:cubicBezTo>
                <a:cubicBezTo>
                  <a:pt x="339" y="212"/>
                  <a:pt x="339" y="212"/>
                  <a:pt x="339" y="212"/>
                </a:cubicBezTo>
                <a:cubicBezTo>
                  <a:pt x="339" y="212"/>
                  <a:pt x="339" y="211"/>
                  <a:pt x="339" y="211"/>
                </a:cubicBezTo>
                <a:cubicBezTo>
                  <a:pt x="340" y="211"/>
                  <a:pt x="340" y="211"/>
                  <a:pt x="340" y="211"/>
                </a:cubicBezTo>
                <a:cubicBezTo>
                  <a:pt x="340" y="212"/>
                  <a:pt x="339" y="212"/>
                  <a:pt x="340" y="212"/>
                </a:cubicBezTo>
                <a:cubicBezTo>
                  <a:pt x="340" y="213"/>
                  <a:pt x="340" y="211"/>
                  <a:pt x="341" y="212"/>
                </a:cubicBezTo>
                <a:cubicBezTo>
                  <a:pt x="340" y="213"/>
                  <a:pt x="342" y="211"/>
                  <a:pt x="343" y="212"/>
                </a:cubicBezTo>
                <a:cubicBezTo>
                  <a:pt x="343" y="211"/>
                  <a:pt x="344" y="211"/>
                  <a:pt x="344" y="210"/>
                </a:cubicBezTo>
                <a:cubicBezTo>
                  <a:pt x="344" y="211"/>
                  <a:pt x="346" y="210"/>
                  <a:pt x="346" y="209"/>
                </a:cubicBezTo>
                <a:cubicBezTo>
                  <a:pt x="346" y="209"/>
                  <a:pt x="346" y="209"/>
                  <a:pt x="346" y="210"/>
                </a:cubicBezTo>
                <a:cubicBezTo>
                  <a:pt x="346" y="209"/>
                  <a:pt x="347" y="210"/>
                  <a:pt x="347" y="209"/>
                </a:cubicBezTo>
                <a:cubicBezTo>
                  <a:pt x="348" y="210"/>
                  <a:pt x="348" y="209"/>
                  <a:pt x="348" y="208"/>
                </a:cubicBezTo>
                <a:cubicBezTo>
                  <a:pt x="348" y="208"/>
                  <a:pt x="348" y="209"/>
                  <a:pt x="349" y="209"/>
                </a:cubicBezTo>
                <a:cubicBezTo>
                  <a:pt x="350" y="208"/>
                  <a:pt x="351" y="208"/>
                  <a:pt x="352" y="207"/>
                </a:cubicBezTo>
                <a:cubicBezTo>
                  <a:pt x="352" y="208"/>
                  <a:pt x="352" y="208"/>
                  <a:pt x="352" y="208"/>
                </a:cubicBezTo>
                <a:cubicBezTo>
                  <a:pt x="352" y="207"/>
                  <a:pt x="353" y="207"/>
                  <a:pt x="353" y="208"/>
                </a:cubicBezTo>
                <a:cubicBezTo>
                  <a:pt x="353" y="207"/>
                  <a:pt x="353" y="206"/>
                  <a:pt x="354" y="207"/>
                </a:cubicBezTo>
                <a:cubicBezTo>
                  <a:pt x="354" y="207"/>
                  <a:pt x="353" y="207"/>
                  <a:pt x="354" y="207"/>
                </a:cubicBezTo>
                <a:cubicBezTo>
                  <a:pt x="354" y="208"/>
                  <a:pt x="354" y="207"/>
                  <a:pt x="354" y="208"/>
                </a:cubicBezTo>
                <a:cubicBezTo>
                  <a:pt x="354" y="207"/>
                  <a:pt x="354" y="207"/>
                  <a:pt x="354" y="207"/>
                </a:cubicBezTo>
                <a:cubicBezTo>
                  <a:pt x="355" y="207"/>
                  <a:pt x="354" y="207"/>
                  <a:pt x="355" y="207"/>
                </a:cubicBezTo>
                <a:cubicBezTo>
                  <a:pt x="355" y="208"/>
                  <a:pt x="355" y="207"/>
                  <a:pt x="355" y="207"/>
                </a:cubicBezTo>
                <a:cubicBezTo>
                  <a:pt x="356" y="206"/>
                  <a:pt x="355" y="208"/>
                  <a:pt x="356" y="207"/>
                </a:cubicBezTo>
                <a:cubicBezTo>
                  <a:pt x="356" y="207"/>
                  <a:pt x="356" y="206"/>
                  <a:pt x="356" y="206"/>
                </a:cubicBezTo>
                <a:cubicBezTo>
                  <a:pt x="357" y="207"/>
                  <a:pt x="357" y="206"/>
                  <a:pt x="357" y="206"/>
                </a:cubicBezTo>
                <a:cubicBezTo>
                  <a:pt x="357" y="206"/>
                  <a:pt x="357" y="206"/>
                  <a:pt x="358" y="206"/>
                </a:cubicBezTo>
                <a:cubicBezTo>
                  <a:pt x="358" y="206"/>
                  <a:pt x="358" y="206"/>
                  <a:pt x="358" y="206"/>
                </a:cubicBezTo>
                <a:cubicBezTo>
                  <a:pt x="358" y="206"/>
                  <a:pt x="360" y="206"/>
                  <a:pt x="359" y="205"/>
                </a:cubicBezTo>
                <a:cubicBezTo>
                  <a:pt x="360" y="205"/>
                  <a:pt x="359" y="204"/>
                  <a:pt x="360" y="204"/>
                </a:cubicBezTo>
                <a:cubicBezTo>
                  <a:pt x="360" y="205"/>
                  <a:pt x="360" y="205"/>
                  <a:pt x="360" y="205"/>
                </a:cubicBezTo>
                <a:cubicBezTo>
                  <a:pt x="360" y="205"/>
                  <a:pt x="360" y="205"/>
                  <a:pt x="361" y="205"/>
                </a:cubicBezTo>
                <a:cubicBezTo>
                  <a:pt x="360" y="203"/>
                  <a:pt x="362" y="204"/>
                  <a:pt x="362" y="203"/>
                </a:cubicBezTo>
                <a:cubicBezTo>
                  <a:pt x="362" y="204"/>
                  <a:pt x="362" y="204"/>
                  <a:pt x="362" y="204"/>
                </a:cubicBezTo>
                <a:cubicBezTo>
                  <a:pt x="362" y="204"/>
                  <a:pt x="362" y="204"/>
                  <a:pt x="362" y="204"/>
                </a:cubicBezTo>
                <a:cubicBezTo>
                  <a:pt x="361" y="204"/>
                  <a:pt x="362" y="204"/>
                  <a:pt x="361" y="205"/>
                </a:cubicBezTo>
                <a:cubicBezTo>
                  <a:pt x="362" y="205"/>
                  <a:pt x="362" y="204"/>
                  <a:pt x="363" y="205"/>
                </a:cubicBezTo>
                <a:cubicBezTo>
                  <a:pt x="363" y="205"/>
                  <a:pt x="363" y="205"/>
                  <a:pt x="363" y="204"/>
                </a:cubicBezTo>
                <a:cubicBezTo>
                  <a:pt x="364" y="205"/>
                  <a:pt x="365" y="203"/>
                  <a:pt x="366" y="203"/>
                </a:cubicBezTo>
                <a:cubicBezTo>
                  <a:pt x="367" y="203"/>
                  <a:pt x="367" y="202"/>
                  <a:pt x="367" y="202"/>
                </a:cubicBezTo>
                <a:cubicBezTo>
                  <a:pt x="367" y="201"/>
                  <a:pt x="368" y="202"/>
                  <a:pt x="367" y="201"/>
                </a:cubicBezTo>
                <a:cubicBezTo>
                  <a:pt x="368" y="202"/>
                  <a:pt x="368" y="202"/>
                  <a:pt x="368" y="202"/>
                </a:cubicBezTo>
                <a:cubicBezTo>
                  <a:pt x="368" y="203"/>
                  <a:pt x="367" y="202"/>
                  <a:pt x="367" y="202"/>
                </a:cubicBezTo>
                <a:cubicBezTo>
                  <a:pt x="367" y="203"/>
                  <a:pt x="368" y="203"/>
                  <a:pt x="367" y="203"/>
                </a:cubicBezTo>
                <a:cubicBezTo>
                  <a:pt x="368" y="203"/>
                  <a:pt x="368" y="203"/>
                  <a:pt x="368" y="202"/>
                </a:cubicBezTo>
                <a:cubicBezTo>
                  <a:pt x="368" y="202"/>
                  <a:pt x="368" y="202"/>
                  <a:pt x="368" y="203"/>
                </a:cubicBezTo>
                <a:cubicBezTo>
                  <a:pt x="369" y="202"/>
                  <a:pt x="368" y="202"/>
                  <a:pt x="368" y="202"/>
                </a:cubicBezTo>
                <a:cubicBezTo>
                  <a:pt x="368" y="201"/>
                  <a:pt x="369" y="202"/>
                  <a:pt x="369" y="201"/>
                </a:cubicBezTo>
                <a:cubicBezTo>
                  <a:pt x="367" y="201"/>
                  <a:pt x="365" y="201"/>
                  <a:pt x="364" y="202"/>
                </a:cubicBezTo>
                <a:cubicBezTo>
                  <a:pt x="363" y="202"/>
                  <a:pt x="364" y="201"/>
                  <a:pt x="363" y="201"/>
                </a:cubicBezTo>
                <a:cubicBezTo>
                  <a:pt x="363" y="201"/>
                  <a:pt x="363" y="202"/>
                  <a:pt x="363" y="202"/>
                </a:cubicBezTo>
                <a:cubicBezTo>
                  <a:pt x="363" y="202"/>
                  <a:pt x="363" y="201"/>
                  <a:pt x="363" y="200"/>
                </a:cubicBezTo>
                <a:cubicBezTo>
                  <a:pt x="364" y="200"/>
                  <a:pt x="365" y="201"/>
                  <a:pt x="366" y="200"/>
                </a:cubicBezTo>
                <a:cubicBezTo>
                  <a:pt x="366" y="199"/>
                  <a:pt x="367" y="200"/>
                  <a:pt x="367" y="200"/>
                </a:cubicBezTo>
                <a:cubicBezTo>
                  <a:pt x="367" y="199"/>
                  <a:pt x="367" y="199"/>
                  <a:pt x="367" y="199"/>
                </a:cubicBezTo>
                <a:cubicBezTo>
                  <a:pt x="368" y="199"/>
                  <a:pt x="367" y="199"/>
                  <a:pt x="367" y="198"/>
                </a:cubicBezTo>
                <a:cubicBezTo>
                  <a:pt x="368" y="199"/>
                  <a:pt x="368" y="198"/>
                  <a:pt x="369" y="198"/>
                </a:cubicBezTo>
                <a:cubicBezTo>
                  <a:pt x="369" y="198"/>
                  <a:pt x="369" y="199"/>
                  <a:pt x="370" y="199"/>
                </a:cubicBezTo>
                <a:cubicBezTo>
                  <a:pt x="369" y="198"/>
                  <a:pt x="370" y="198"/>
                  <a:pt x="370" y="198"/>
                </a:cubicBezTo>
                <a:cubicBezTo>
                  <a:pt x="371" y="198"/>
                  <a:pt x="370" y="199"/>
                  <a:pt x="370" y="199"/>
                </a:cubicBezTo>
                <a:cubicBezTo>
                  <a:pt x="370" y="198"/>
                  <a:pt x="371" y="198"/>
                  <a:pt x="371" y="199"/>
                </a:cubicBezTo>
                <a:cubicBezTo>
                  <a:pt x="371" y="198"/>
                  <a:pt x="371" y="198"/>
                  <a:pt x="371" y="198"/>
                </a:cubicBezTo>
                <a:cubicBezTo>
                  <a:pt x="372" y="198"/>
                  <a:pt x="372" y="198"/>
                  <a:pt x="373" y="198"/>
                </a:cubicBezTo>
                <a:cubicBezTo>
                  <a:pt x="373" y="197"/>
                  <a:pt x="374" y="198"/>
                  <a:pt x="374" y="197"/>
                </a:cubicBezTo>
                <a:cubicBezTo>
                  <a:pt x="375" y="198"/>
                  <a:pt x="374" y="198"/>
                  <a:pt x="374" y="198"/>
                </a:cubicBezTo>
                <a:cubicBezTo>
                  <a:pt x="374" y="198"/>
                  <a:pt x="375" y="198"/>
                  <a:pt x="375" y="198"/>
                </a:cubicBezTo>
                <a:cubicBezTo>
                  <a:pt x="375" y="198"/>
                  <a:pt x="375" y="197"/>
                  <a:pt x="375" y="197"/>
                </a:cubicBezTo>
                <a:cubicBezTo>
                  <a:pt x="375" y="197"/>
                  <a:pt x="375" y="197"/>
                  <a:pt x="375" y="196"/>
                </a:cubicBezTo>
                <a:cubicBezTo>
                  <a:pt x="375" y="196"/>
                  <a:pt x="374" y="196"/>
                  <a:pt x="374" y="196"/>
                </a:cubicBezTo>
                <a:cubicBezTo>
                  <a:pt x="373" y="196"/>
                  <a:pt x="374" y="196"/>
                  <a:pt x="373" y="196"/>
                </a:cubicBezTo>
                <a:cubicBezTo>
                  <a:pt x="373" y="196"/>
                  <a:pt x="373" y="196"/>
                  <a:pt x="373" y="197"/>
                </a:cubicBezTo>
                <a:cubicBezTo>
                  <a:pt x="373" y="197"/>
                  <a:pt x="373" y="197"/>
                  <a:pt x="373" y="197"/>
                </a:cubicBezTo>
                <a:cubicBezTo>
                  <a:pt x="373" y="197"/>
                  <a:pt x="372" y="197"/>
                  <a:pt x="372" y="197"/>
                </a:cubicBezTo>
                <a:cubicBezTo>
                  <a:pt x="371" y="197"/>
                  <a:pt x="372" y="197"/>
                  <a:pt x="372" y="196"/>
                </a:cubicBezTo>
                <a:cubicBezTo>
                  <a:pt x="371" y="196"/>
                  <a:pt x="372" y="196"/>
                  <a:pt x="371" y="197"/>
                </a:cubicBezTo>
                <a:cubicBezTo>
                  <a:pt x="371" y="197"/>
                  <a:pt x="371" y="196"/>
                  <a:pt x="370" y="196"/>
                </a:cubicBezTo>
                <a:cubicBezTo>
                  <a:pt x="370" y="197"/>
                  <a:pt x="370" y="197"/>
                  <a:pt x="370" y="198"/>
                </a:cubicBezTo>
                <a:cubicBezTo>
                  <a:pt x="370" y="197"/>
                  <a:pt x="370" y="197"/>
                  <a:pt x="369" y="197"/>
                </a:cubicBezTo>
                <a:cubicBezTo>
                  <a:pt x="369" y="197"/>
                  <a:pt x="369" y="197"/>
                  <a:pt x="368" y="197"/>
                </a:cubicBezTo>
                <a:cubicBezTo>
                  <a:pt x="368" y="196"/>
                  <a:pt x="368" y="196"/>
                  <a:pt x="368" y="196"/>
                </a:cubicBezTo>
                <a:cubicBezTo>
                  <a:pt x="367" y="197"/>
                  <a:pt x="366" y="197"/>
                  <a:pt x="365" y="197"/>
                </a:cubicBezTo>
                <a:cubicBezTo>
                  <a:pt x="364" y="198"/>
                  <a:pt x="363" y="197"/>
                  <a:pt x="363" y="198"/>
                </a:cubicBezTo>
                <a:cubicBezTo>
                  <a:pt x="362" y="197"/>
                  <a:pt x="361" y="199"/>
                  <a:pt x="360" y="198"/>
                </a:cubicBezTo>
                <a:cubicBezTo>
                  <a:pt x="360" y="198"/>
                  <a:pt x="359" y="198"/>
                  <a:pt x="359" y="199"/>
                </a:cubicBezTo>
                <a:cubicBezTo>
                  <a:pt x="359" y="198"/>
                  <a:pt x="358" y="198"/>
                  <a:pt x="358" y="198"/>
                </a:cubicBezTo>
                <a:cubicBezTo>
                  <a:pt x="358" y="198"/>
                  <a:pt x="359" y="198"/>
                  <a:pt x="359" y="197"/>
                </a:cubicBezTo>
                <a:cubicBezTo>
                  <a:pt x="359" y="198"/>
                  <a:pt x="359" y="197"/>
                  <a:pt x="360" y="197"/>
                </a:cubicBezTo>
                <a:cubicBezTo>
                  <a:pt x="360" y="197"/>
                  <a:pt x="359" y="197"/>
                  <a:pt x="359" y="197"/>
                </a:cubicBezTo>
                <a:cubicBezTo>
                  <a:pt x="359" y="196"/>
                  <a:pt x="360" y="197"/>
                  <a:pt x="360" y="196"/>
                </a:cubicBezTo>
                <a:cubicBezTo>
                  <a:pt x="360" y="197"/>
                  <a:pt x="360" y="197"/>
                  <a:pt x="360" y="197"/>
                </a:cubicBezTo>
                <a:cubicBezTo>
                  <a:pt x="360" y="197"/>
                  <a:pt x="361" y="196"/>
                  <a:pt x="361" y="196"/>
                </a:cubicBezTo>
                <a:cubicBezTo>
                  <a:pt x="361" y="196"/>
                  <a:pt x="361" y="197"/>
                  <a:pt x="361" y="196"/>
                </a:cubicBezTo>
                <a:cubicBezTo>
                  <a:pt x="362" y="196"/>
                  <a:pt x="362" y="195"/>
                  <a:pt x="362" y="195"/>
                </a:cubicBezTo>
                <a:cubicBezTo>
                  <a:pt x="363" y="195"/>
                  <a:pt x="362" y="196"/>
                  <a:pt x="363" y="196"/>
                </a:cubicBezTo>
                <a:cubicBezTo>
                  <a:pt x="363" y="195"/>
                  <a:pt x="363" y="195"/>
                  <a:pt x="363" y="195"/>
                </a:cubicBezTo>
                <a:cubicBezTo>
                  <a:pt x="364" y="195"/>
                  <a:pt x="365" y="195"/>
                  <a:pt x="365" y="194"/>
                </a:cubicBezTo>
                <a:cubicBezTo>
                  <a:pt x="365" y="195"/>
                  <a:pt x="366" y="194"/>
                  <a:pt x="366" y="194"/>
                </a:cubicBezTo>
                <a:cubicBezTo>
                  <a:pt x="366" y="194"/>
                  <a:pt x="366" y="194"/>
                  <a:pt x="366" y="194"/>
                </a:cubicBezTo>
                <a:cubicBezTo>
                  <a:pt x="366" y="192"/>
                  <a:pt x="367" y="194"/>
                  <a:pt x="367" y="193"/>
                </a:cubicBezTo>
                <a:cubicBezTo>
                  <a:pt x="368" y="193"/>
                  <a:pt x="368" y="194"/>
                  <a:pt x="368" y="194"/>
                </a:cubicBezTo>
                <a:cubicBezTo>
                  <a:pt x="368" y="194"/>
                  <a:pt x="368" y="193"/>
                  <a:pt x="368" y="193"/>
                </a:cubicBezTo>
                <a:cubicBezTo>
                  <a:pt x="368" y="192"/>
                  <a:pt x="369" y="193"/>
                  <a:pt x="369" y="192"/>
                </a:cubicBezTo>
                <a:cubicBezTo>
                  <a:pt x="369" y="192"/>
                  <a:pt x="370" y="192"/>
                  <a:pt x="370" y="193"/>
                </a:cubicBezTo>
                <a:cubicBezTo>
                  <a:pt x="370" y="192"/>
                  <a:pt x="371" y="192"/>
                  <a:pt x="372" y="192"/>
                </a:cubicBezTo>
                <a:cubicBezTo>
                  <a:pt x="372" y="192"/>
                  <a:pt x="372" y="192"/>
                  <a:pt x="372" y="192"/>
                </a:cubicBezTo>
                <a:cubicBezTo>
                  <a:pt x="372" y="192"/>
                  <a:pt x="372" y="192"/>
                  <a:pt x="372" y="192"/>
                </a:cubicBezTo>
                <a:cubicBezTo>
                  <a:pt x="372" y="192"/>
                  <a:pt x="372" y="192"/>
                  <a:pt x="372" y="192"/>
                </a:cubicBezTo>
                <a:cubicBezTo>
                  <a:pt x="372" y="193"/>
                  <a:pt x="372" y="193"/>
                  <a:pt x="372" y="193"/>
                </a:cubicBezTo>
                <a:cubicBezTo>
                  <a:pt x="372" y="193"/>
                  <a:pt x="373" y="193"/>
                  <a:pt x="373" y="193"/>
                </a:cubicBezTo>
                <a:cubicBezTo>
                  <a:pt x="373" y="193"/>
                  <a:pt x="372" y="193"/>
                  <a:pt x="373" y="193"/>
                </a:cubicBezTo>
                <a:cubicBezTo>
                  <a:pt x="373" y="192"/>
                  <a:pt x="372" y="193"/>
                  <a:pt x="372" y="193"/>
                </a:cubicBezTo>
                <a:cubicBezTo>
                  <a:pt x="372" y="193"/>
                  <a:pt x="372" y="193"/>
                  <a:pt x="372" y="193"/>
                </a:cubicBezTo>
                <a:cubicBezTo>
                  <a:pt x="372" y="193"/>
                  <a:pt x="372" y="193"/>
                  <a:pt x="372" y="193"/>
                </a:cubicBezTo>
                <a:cubicBezTo>
                  <a:pt x="372" y="193"/>
                  <a:pt x="372" y="193"/>
                  <a:pt x="372" y="193"/>
                </a:cubicBezTo>
                <a:cubicBezTo>
                  <a:pt x="372" y="193"/>
                  <a:pt x="372" y="193"/>
                  <a:pt x="372" y="192"/>
                </a:cubicBezTo>
                <a:cubicBezTo>
                  <a:pt x="372" y="192"/>
                  <a:pt x="373" y="192"/>
                  <a:pt x="373" y="192"/>
                </a:cubicBezTo>
                <a:cubicBezTo>
                  <a:pt x="373" y="192"/>
                  <a:pt x="373" y="192"/>
                  <a:pt x="372" y="192"/>
                </a:cubicBezTo>
                <a:cubicBezTo>
                  <a:pt x="373" y="192"/>
                  <a:pt x="373" y="191"/>
                  <a:pt x="374" y="192"/>
                </a:cubicBezTo>
                <a:cubicBezTo>
                  <a:pt x="374" y="192"/>
                  <a:pt x="374" y="190"/>
                  <a:pt x="375" y="190"/>
                </a:cubicBezTo>
                <a:cubicBezTo>
                  <a:pt x="375" y="190"/>
                  <a:pt x="375" y="190"/>
                  <a:pt x="375" y="190"/>
                </a:cubicBezTo>
                <a:cubicBezTo>
                  <a:pt x="376" y="190"/>
                  <a:pt x="376" y="190"/>
                  <a:pt x="376" y="190"/>
                </a:cubicBezTo>
                <a:cubicBezTo>
                  <a:pt x="376" y="191"/>
                  <a:pt x="376" y="189"/>
                  <a:pt x="377" y="190"/>
                </a:cubicBezTo>
                <a:cubicBezTo>
                  <a:pt x="377" y="190"/>
                  <a:pt x="377" y="190"/>
                  <a:pt x="377" y="191"/>
                </a:cubicBezTo>
                <a:cubicBezTo>
                  <a:pt x="378" y="190"/>
                  <a:pt x="378" y="189"/>
                  <a:pt x="379" y="190"/>
                </a:cubicBezTo>
                <a:cubicBezTo>
                  <a:pt x="380" y="190"/>
                  <a:pt x="380" y="190"/>
                  <a:pt x="380" y="189"/>
                </a:cubicBezTo>
                <a:cubicBezTo>
                  <a:pt x="380" y="190"/>
                  <a:pt x="381" y="189"/>
                  <a:pt x="381" y="189"/>
                </a:cubicBezTo>
                <a:cubicBezTo>
                  <a:pt x="381" y="189"/>
                  <a:pt x="381" y="189"/>
                  <a:pt x="381" y="189"/>
                </a:cubicBezTo>
                <a:cubicBezTo>
                  <a:pt x="382" y="189"/>
                  <a:pt x="382" y="189"/>
                  <a:pt x="382" y="189"/>
                </a:cubicBezTo>
                <a:cubicBezTo>
                  <a:pt x="381" y="189"/>
                  <a:pt x="381" y="189"/>
                  <a:pt x="381" y="189"/>
                </a:cubicBezTo>
                <a:cubicBezTo>
                  <a:pt x="381" y="189"/>
                  <a:pt x="381" y="189"/>
                  <a:pt x="380" y="189"/>
                </a:cubicBezTo>
                <a:cubicBezTo>
                  <a:pt x="380" y="189"/>
                  <a:pt x="380" y="189"/>
                  <a:pt x="380" y="189"/>
                </a:cubicBezTo>
                <a:cubicBezTo>
                  <a:pt x="380" y="189"/>
                  <a:pt x="380" y="189"/>
                  <a:pt x="380" y="189"/>
                </a:cubicBezTo>
                <a:cubicBezTo>
                  <a:pt x="380" y="189"/>
                  <a:pt x="380" y="189"/>
                  <a:pt x="380" y="188"/>
                </a:cubicBezTo>
                <a:cubicBezTo>
                  <a:pt x="381" y="189"/>
                  <a:pt x="381" y="188"/>
                  <a:pt x="382" y="188"/>
                </a:cubicBezTo>
                <a:cubicBezTo>
                  <a:pt x="382" y="188"/>
                  <a:pt x="382" y="189"/>
                  <a:pt x="382" y="189"/>
                </a:cubicBezTo>
                <a:cubicBezTo>
                  <a:pt x="382" y="189"/>
                  <a:pt x="383" y="189"/>
                  <a:pt x="384" y="188"/>
                </a:cubicBezTo>
                <a:cubicBezTo>
                  <a:pt x="384" y="188"/>
                  <a:pt x="383" y="189"/>
                  <a:pt x="383" y="188"/>
                </a:cubicBezTo>
                <a:cubicBezTo>
                  <a:pt x="383" y="187"/>
                  <a:pt x="383" y="188"/>
                  <a:pt x="384" y="187"/>
                </a:cubicBezTo>
                <a:cubicBezTo>
                  <a:pt x="383" y="187"/>
                  <a:pt x="383" y="187"/>
                  <a:pt x="383" y="187"/>
                </a:cubicBezTo>
                <a:cubicBezTo>
                  <a:pt x="383" y="186"/>
                  <a:pt x="383" y="187"/>
                  <a:pt x="383" y="186"/>
                </a:cubicBezTo>
                <a:cubicBezTo>
                  <a:pt x="383" y="186"/>
                  <a:pt x="383" y="186"/>
                  <a:pt x="383" y="186"/>
                </a:cubicBezTo>
                <a:cubicBezTo>
                  <a:pt x="384" y="187"/>
                  <a:pt x="384" y="186"/>
                  <a:pt x="385" y="186"/>
                </a:cubicBezTo>
                <a:cubicBezTo>
                  <a:pt x="385" y="187"/>
                  <a:pt x="384" y="186"/>
                  <a:pt x="384" y="187"/>
                </a:cubicBezTo>
                <a:cubicBezTo>
                  <a:pt x="384" y="187"/>
                  <a:pt x="385" y="187"/>
                  <a:pt x="385" y="187"/>
                </a:cubicBezTo>
                <a:cubicBezTo>
                  <a:pt x="385" y="187"/>
                  <a:pt x="385" y="186"/>
                  <a:pt x="386" y="186"/>
                </a:cubicBezTo>
                <a:cubicBezTo>
                  <a:pt x="386" y="186"/>
                  <a:pt x="386" y="187"/>
                  <a:pt x="386" y="187"/>
                </a:cubicBezTo>
                <a:cubicBezTo>
                  <a:pt x="386" y="187"/>
                  <a:pt x="386" y="187"/>
                  <a:pt x="387" y="187"/>
                </a:cubicBezTo>
                <a:cubicBezTo>
                  <a:pt x="387" y="187"/>
                  <a:pt x="386" y="187"/>
                  <a:pt x="386" y="186"/>
                </a:cubicBezTo>
                <a:cubicBezTo>
                  <a:pt x="387" y="186"/>
                  <a:pt x="388" y="186"/>
                  <a:pt x="388" y="185"/>
                </a:cubicBezTo>
                <a:cubicBezTo>
                  <a:pt x="388" y="185"/>
                  <a:pt x="388" y="186"/>
                  <a:pt x="387" y="185"/>
                </a:cubicBezTo>
                <a:cubicBezTo>
                  <a:pt x="387" y="185"/>
                  <a:pt x="387" y="185"/>
                  <a:pt x="387" y="185"/>
                </a:cubicBezTo>
                <a:cubicBezTo>
                  <a:pt x="388" y="185"/>
                  <a:pt x="387" y="185"/>
                  <a:pt x="388" y="184"/>
                </a:cubicBezTo>
                <a:cubicBezTo>
                  <a:pt x="388" y="183"/>
                  <a:pt x="387" y="184"/>
                  <a:pt x="387" y="185"/>
                </a:cubicBezTo>
                <a:cubicBezTo>
                  <a:pt x="387" y="184"/>
                  <a:pt x="387" y="184"/>
                  <a:pt x="387" y="184"/>
                </a:cubicBezTo>
                <a:cubicBezTo>
                  <a:pt x="387" y="183"/>
                  <a:pt x="388" y="183"/>
                  <a:pt x="387" y="183"/>
                </a:cubicBezTo>
                <a:cubicBezTo>
                  <a:pt x="387" y="183"/>
                  <a:pt x="387" y="183"/>
                  <a:pt x="387" y="183"/>
                </a:cubicBezTo>
                <a:cubicBezTo>
                  <a:pt x="387" y="183"/>
                  <a:pt x="387" y="183"/>
                  <a:pt x="386" y="183"/>
                </a:cubicBezTo>
                <a:cubicBezTo>
                  <a:pt x="386" y="183"/>
                  <a:pt x="386" y="184"/>
                  <a:pt x="386" y="184"/>
                </a:cubicBezTo>
                <a:cubicBezTo>
                  <a:pt x="386" y="184"/>
                  <a:pt x="385" y="184"/>
                  <a:pt x="385" y="185"/>
                </a:cubicBezTo>
                <a:cubicBezTo>
                  <a:pt x="384" y="184"/>
                  <a:pt x="383" y="185"/>
                  <a:pt x="382" y="185"/>
                </a:cubicBezTo>
                <a:cubicBezTo>
                  <a:pt x="382" y="184"/>
                  <a:pt x="383" y="185"/>
                  <a:pt x="383" y="184"/>
                </a:cubicBezTo>
                <a:cubicBezTo>
                  <a:pt x="382" y="184"/>
                  <a:pt x="381" y="184"/>
                  <a:pt x="380" y="185"/>
                </a:cubicBezTo>
                <a:cubicBezTo>
                  <a:pt x="380" y="185"/>
                  <a:pt x="380" y="184"/>
                  <a:pt x="379" y="185"/>
                </a:cubicBezTo>
                <a:cubicBezTo>
                  <a:pt x="379" y="185"/>
                  <a:pt x="379" y="184"/>
                  <a:pt x="379" y="184"/>
                </a:cubicBezTo>
                <a:cubicBezTo>
                  <a:pt x="379" y="183"/>
                  <a:pt x="379" y="184"/>
                  <a:pt x="379" y="184"/>
                </a:cubicBezTo>
                <a:cubicBezTo>
                  <a:pt x="379" y="184"/>
                  <a:pt x="378" y="185"/>
                  <a:pt x="379" y="185"/>
                </a:cubicBezTo>
                <a:cubicBezTo>
                  <a:pt x="378" y="185"/>
                  <a:pt x="378" y="186"/>
                  <a:pt x="377" y="186"/>
                </a:cubicBezTo>
                <a:cubicBezTo>
                  <a:pt x="378" y="185"/>
                  <a:pt x="378" y="184"/>
                  <a:pt x="378" y="184"/>
                </a:cubicBezTo>
                <a:cubicBezTo>
                  <a:pt x="378" y="183"/>
                  <a:pt x="377" y="185"/>
                  <a:pt x="376" y="186"/>
                </a:cubicBezTo>
                <a:cubicBezTo>
                  <a:pt x="376" y="185"/>
                  <a:pt x="376" y="185"/>
                  <a:pt x="375" y="186"/>
                </a:cubicBezTo>
                <a:cubicBezTo>
                  <a:pt x="375" y="186"/>
                  <a:pt x="376" y="186"/>
                  <a:pt x="375" y="186"/>
                </a:cubicBezTo>
                <a:cubicBezTo>
                  <a:pt x="375" y="186"/>
                  <a:pt x="375" y="186"/>
                  <a:pt x="375" y="186"/>
                </a:cubicBezTo>
                <a:cubicBezTo>
                  <a:pt x="375" y="186"/>
                  <a:pt x="375" y="186"/>
                  <a:pt x="375" y="186"/>
                </a:cubicBezTo>
                <a:cubicBezTo>
                  <a:pt x="374" y="186"/>
                  <a:pt x="374" y="187"/>
                  <a:pt x="373" y="187"/>
                </a:cubicBezTo>
                <a:cubicBezTo>
                  <a:pt x="373" y="187"/>
                  <a:pt x="373" y="187"/>
                  <a:pt x="373" y="187"/>
                </a:cubicBezTo>
                <a:cubicBezTo>
                  <a:pt x="373" y="186"/>
                  <a:pt x="373" y="186"/>
                  <a:pt x="374" y="185"/>
                </a:cubicBezTo>
                <a:cubicBezTo>
                  <a:pt x="373" y="185"/>
                  <a:pt x="373" y="186"/>
                  <a:pt x="372" y="186"/>
                </a:cubicBezTo>
                <a:cubicBezTo>
                  <a:pt x="372" y="186"/>
                  <a:pt x="372" y="186"/>
                  <a:pt x="372" y="186"/>
                </a:cubicBezTo>
                <a:cubicBezTo>
                  <a:pt x="372" y="186"/>
                  <a:pt x="372" y="186"/>
                  <a:pt x="372" y="186"/>
                </a:cubicBezTo>
                <a:cubicBezTo>
                  <a:pt x="372" y="186"/>
                  <a:pt x="372" y="185"/>
                  <a:pt x="371" y="186"/>
                </a:cubicBezTo>
                <a:cubicBezTo>
                  <a:pt x="371" y="186"/>
                  <a:pt x="371" y="186"/>
                  <a:pt x="371" y="186"/>
                </a:cubicBezTo>
                <a:cubicBezTo>
                  <a:pt x="371" y="186"/>
                  <a:pt x="371" y="186"/>
                  <a:pt x="371" y="186"/>
                </a:cubicBezTo>
                <a:cubicBezTo>
                  <a:pt x="372" y="186"/>
                  <a:pt x="372" y="187"/>
                  <a:pt x="372" y="187"/>
                </a:cubicBezTo>
                <a:cubicBezTo>
                  <a:pt x="373" y="187"/>
                  <a:pt x="372" y="188"/>
                  <a:pt x="372" y="188"/>
                </a:cubicBezTo>
                <a:cubicBezTo>
                  <a:pt x="372" y="187"/>
                  <a:pt x="371" y="187"/>
                  <a:pt x="371" y="187"/>
                </a:cubicBezTo>
                <a:cubicBezTo>
                  <a:pt x="371" y="186"/>
                  <a:pt x="371" y="187"/>
                  <a:pt x="371" y="187"/>
                </a:cubicBezTo>
                <a:cubicBezTo>
                  <a:pt x="370" y="187"/>
                  <a:pt x="371" y="186"/>
                  <a:pt x="371" y="186"/>
                </a:cubicBezTo>
                <a:cubicBezTo>
                  <a:pt x="371" y="186"/>
                  <a:pt x="370" y="186"/>
                  <a:pt x="371" y="185"/>
                </a:cubicBezTo>
                <a:cubicBezTo>
                  <a:pt x="370" y="185"/>
                  <a:pt x="370" y="186"/>
                  <a:pt x="369" y="186"/>
                </a:cubicBezTo>
                <a:cubicBezTo>
                  <a:pt x="369" y="185"/>
                  <a:pt x="370" y="185"/>
                  <a:pt x="370" y="184"/>
                </a:cubicBezTo>
                <a:cubicBezTo>
                  <a:pt x="369" y="184"/>
                  <a:pt x="369" y="185"/>
                  <a:pt x="368" y="184"/>
                </a:cubicBezTo>
                <a:cubicBezTo>
                  <a:pt x="368" y="185"/>
                  <a:pt x="369" y="184"/>
                  <a:pt x="369" y="185"/>
                </a:cubicBezTo>
                <a:cubicBezTo>
                  <a:pt x="369" y="185"/>
                  <a:pt x="369" y="185"/>
                  <a:pt x="368" y="185"/>
                </a:cubicBezTo>
                <a:cubicBezTo>
                  <a:pt x="369" y="185"/>
                  <a:pt x="369" y="186"/>
                  <a:pt x="369" y="186"/>
                </a:cubicBezTo>
                <a:cubicBezTo>
                  <a:pt x="369" y="186"/>
                  <a:pt x="369" y="186"/>
                  <a:pt x="369" y="187"/>
                </a:cubicBezTo>
                <a:cubicBezTo>
                  <a:pt x="368" y="187"/>
                  <a:pt x="369" y="186"/>
                  <a:pt x="368" y="186"/>
                </a:cubicBezTo>
                <a:cubicBezTo>
                  <a:pt x="368" y="187"/>
                  <a:pt x="366" y="187"/>
                  <a:pt x="366" y="186"/>
                </a:cubicBezTo>
                <a:cubicBezTo>
                  <a:pt x="365" y="187"/>
                  <a:pt x="365" y="186"/>
                  <a:pt x="365" y="187"/>
                </a:cubicBezTo>
                <a:cubicBezTo>
                  <a:pt x="365" y="187"/>
                  <a:pt x="365" y="186"/>
                  <a:pt x="364" y="186"/>
                </a:cubicBezTo>
                <a:cubicBezTo>
                  <a:pt x="365" y="186"/>
                  <a:pt x="365" y="185"/>
                  <a:pt x="366" y="185"/>
                </a:cubicBezTo>
                <a:cubicBezTo>
                  <a:pt x="365" y="185"/>
                  <a:pt x="364" y="185"/>
                  <a:pt x="364" y="186"/>
                </a:cubicBezTo>
                <a:cubicBezTo>
                  <a:pt x="363" y="186"/>
                  <a:pt x="364" y="185"/>
                  <a:pt x="363" y="185"/>
                </a:cubicBezTo>
                <a:cubicBezTo>
                  <a:pt x="363" y="186"/>
                  <a:pt x="363" y="186"/>
                  <a:pt x="362" y="186"/>
                </a:cubicBezTo>
                <a:cubicBezTo>
                  <a:pt x="362" y="186"/>
                  <a:pt x="361" y="186"/>
                  <a:pt x="362" y="187"/>
                </a:cubicBezTo>
                <a:cubicBezTo>
                  <a:pt x="361" y="187"/>
                  <a:pt x="361" y="188"/>
                  <a:pt x="361" y="187"/>
                </a:cubicBezTo>
                <a:cubicBezTo>
                  <a:pt x="361" y="188"/>
                  <a:pt x="360" y="188"/>
                  <a:pt x="360" y="188"/>
                </a:cubicBezTo>
                <a:cubicBezTo>
                  <a:pt x="360" y="188"/>
                  <a:pt x="360" y="188"/>
                  <a:pt x="360" y="187"/>
                </a:cubicBezTo>
                <a:cubicBezTo>
                  <a:pt x="360" y="188"/>
                  <a:pt x="359" y="188"/>
                  <a:pt x="359" y="188"/>
                </a:cubicBezTo>
                <a:cubicBezTo>
                  <a:pt x="359" y="188"/>
                  <a:pt x="359" y="187"/>
                  <a:pt x="359" y="187"/>
                </a:cubicBezTo>
                <a:cubicBezTo>
                  <a:pt x="360" y="186"/>
                  <a:pt x="361" y="187"/>
                  <a:pt x="361" y="186"/>
                </a:cubicBezTo>
                <a:cubicBezTo>
                  <a:pt x="361" y="185"/>
                  <a:pt x="361" y="186"/>
                  <a:pt x="361" y="185"/>
                </a:cubicBezTo>
                <a:cubicBezTo>
                  <a:pt x="360" y="187"/>
                  <a:pt x="358" y="186"/>
                  <a:pt x="357" y="187"/>
                </a:cubicBezTo>
                <a:cubicBezTo>
                  <a:pt x="356" y="186"/>
                  <a:pt x="354" y="188"/>
                  <a:pt x="353" y="188"/>
                </a:cubicBezTo>
                <a:cubicBezTo>
                  <a:pt x="353" y="188"/>
                  <a:pt x="353" y="188"/>
                  <a:pt x="353" y="187"/>
                </a:cubicBezTo>
                <a:cubicBezTo>
                  <a:pt x="353" y="188"/>
                  <a:pt x="353" y="188"/>
                  <a:pt x="353" y="188"/>
                </a:cubicBezTo>
                <a:cubicBezTo>
                  <a:pt x="353" y="188"/>
                  <a:pt x="353" y="187"/>
                  <a:pt x="352" y="187"/>
                </a:cubicBezTo>
                <a:cubicBezTo>
                  <a:pt x="352" y="187"/>
                  <a:pt x="352" y="187"/>
                  <a:pt x="352" y="187"/>
                </a:cubicBezTo>
                <a:cubicBezTo>
                  <a:pt x="352" y="187"/>
                  <a:pt x="353" y="186"/>
                  <a:pt x="354" y="186"/>
                </a:cubicBezTo>
                <a:cubicBezTo>
                  <a:pt x="354" y="186"/>
                  <a:pt x="354" y="186"/>
                  <a:pt x="354" y="186"/>
                </a:cubicBezTo>
                <a:cubicBezTo>
                  <a:pt x="354" y="186"/>
                  <a:pt x="354" y="186"/>
                  <a:pt x="354" y="186"/>
                </a:cubicBezTo>
                <a:cubicBezTo>
                  <a:pt x="355" y="186"/>
                  <a:pt x="355" y="186"/>
                  <a:pt x="355" y="186"/>
                </a:cubicBezTo>
                <a:cubicBezTo>
                  <a:pt x="355" y="186"/>
                  <a:pt x="355" y="186"/>
                  <a:pt x="355" y="186"/>
                </a:cubicBezTo>
                <a:cubicBezTo>
                  <a:pt x="355" y="186"/>
                  <a:pt x="355" y="186"/>
                  <a:pt x="355" y="186"/>
                </a:cubicBezTo>
                <a:cubicBezTo>
                  <a:pt x="356" y="186"/>
                  <a:pt x="356" y="186"/>
                  <a:pt x="356" y="186"/>
                </a:cubicBezTo>
                <a:cubicBezTo>
                  <a:pt x="356" y="186"/>
                  <a:pt x="356" y="186"/>
                  <a:pt x="356" y="186"/>
                </a:cubicBezTo>
                <a:cubicBezTo>
                  <a:pt x="356" y="186"/>
                  <a:pt x="357" y="186"/>
                  <a:pt x="357" y="186"/>
                </a:cubicBezTo>
                <a:cubicBezTo>
                  <a:pt x="357" y="186"/>
                  <a:pt x="356" y="185"/>
                  <a:pt x="356" y="185"/>
                </a:cubicBezTo>
                <a:cubicBezTo>
                  <a:pt x="356" y="185"/>
                  <a:pt x="357" y="185"/>
                  <a:pt x="357" y="185"/>
                </a:cubicBezTo>
                <a:cubicBezTo>
                  <a:pt x="357" y="185"/>
                  <a:pt x="357" y="185"/>
                  <a:pt x="358" y="185"/>
                </a:cubicBezTo>
                <a:cubicBezTo>
                  <a:pt x="358" y="185"/>
                  <a:pt x="358" y="185"/>
                  <a:pt x="358" y="185"/>
                </a:cubicBezTo>
                <a:cubicBezTo>
                  <a:pt x="358" y="185"/>
                  <a:pt x="359" y="185"/>
                  <a:pt x="359" y="185"/>
                </a:cubicBezTo>
                <a:cubicBezTo>
                  <a:pt x="359" y="185"/>
                  <a:pt x="359" y="185"/>
                  <a:pt x="359" y="185"/>
                </a:cubicBezTo>
                <a:cubicBezTo>
                  <a:pt x="359" y="185"/>
                  <a:pt x="359" y="184"/>
                  <a:pt x="360" y="185"/>
                </a:cubicBezTo>
                <a:cubicBezTo>
                  <a:pt x="360" y="185"/>
                  <a:pt x="360" y="185"/>
                  <a:pt x="360" y="184"/>
                </a:cubicBezTo>
                <a:cubicBezTo>
                  <a:pt x="360" y="184"/>
                  <a:pt x="360" y="184"/>
                  <a:pt x="360" y="184"/>
                </a:cubicBezTo>
                <a:cubicBezTo>
                  <a:pt x="360" y="184"/>
                  <a:pt x="360" y="184"/>
                  <a:pt x="360" y="184"/>
                </a:cubicBezTo>
                <a:cubicBezTo>
                  <a:pt x="360" y="184"/>
                  <a:pt x="360" y="184"/>
                  <a:pt x="359" y="184"/>
                </a:cubicBezTo>
                <a:cubicBezTo>
                  <a:pt x="359" y="184"/>
                  <a:pt x="359" y="184"/>
                  <a:pt x="359" y="184"/>
                </a:cubicBezTo>
                <a:cubicBezTo>
                  <a:pt x="358" y="184"/>
                  <a:pt x="357" y="185"/>
                  <a:pt x="356" y="185"/>
                </a:cubicBezTo>
                <a:cubicBezTo>
                  <a:pt x="356" y="185"/>
                  <a:pt x="356" y="184"/>
                  <a:pt x="356" y="184"/>
                </a:cubicBezTo>
                <a:cubicBezTo>
                  <a:pt x="357" y="184"/>
                  <a:pt x="357" y="184"/>
                  <a:pt x="357" y="184"/>
                </a:cubicBezTo>
                <a:cubicBezTo>
                  <a:pt x="357" y="184"/>
                  <a:pt x="357" y="184"/>
                  <a:pt x="357" y="184"/>
                </a:cubicBezTo>
                <a:cubicBezTo>
                  <a:pt x="357" y="184"/>
                  <a:pt x="357" y="184"/>
                  <a:pt x="357" y="184"/>
                </a:cubicBezTo>
                <a:cubicBezTo>
                  <a:pt x="357" y="184"/>
                  <a:pt x="357" y="184"/>
                  <a:pt x="357" y="184"/>
                </a:cubicBezTo>
                <a:cubicBezTo>
                  <a:pt x="358" y="183"/>
                  <a:pt x="358" y="182"/>
                  <a:pt x="359" y="182"/>
                </a:cubicBezTo>
                <a:cubicBezTo>
                  <a:pt x="359" y="182"/>
                  <a:pt x="359" y="183"/>
                  <a:pt x="358" y="183"/>
                </a:cubicBezTo>
                <a:cubicBezTo>
                  <a:pt x="358" y="184"/>
                  <a:pt x="359" y="184"/>
                  <a:pt x="359" y="184"/>
                </a:cubicBezTo>
                <a:cubicBezTo>
                  <a:pt x="359" y="184"/>
                  <a:pt x="359" y="182"/>
                  <a:pt x="360" y="182"/>
                </a:cubicBezTo>
                <a:cubicBezTo>
                  <a:pt x="360" y="183"/>
                  <a:pt x="360" y="183"/>
                  <a:pt x="360" y="183"/>
                </a:cubicBezTo>
                <a:cubicBezTo>
                  <a:pt x="361" y="184"/>
                  <a:pt x="361" y="182"/>
                  <a:pt x="362" y="182"/>
                </a:cubicBezTo>
                <a:cubicBezTo>
                  <a:pt x="362" y="182"/>
                  <a:pt x="362" y="182"/>
                  <a:pt x="362" y="182"/>
                </a:cubicBezTo>
                <a:cubicBezTo>
                  <a:pt x="362" y="182"/>
                  <a:pt x="362" y="182"/>
                  <a:pt x="362" y="182"/>
                </a:cubicBezTo>
                <a:cubicBezTo>
                  <a:pt x="362" y="182"/>
                  <a:pt x="362" y="182"/>
                  <a:pt x="362" y="182"/>
                </a:cubicBezTo>
                <a:cubicBezTo>
                  <a:pt x="362" y="183"/>
                  <a:pt x="362" y="183"/>
                  <a:pt x="362" y="183"/>
                </a:cubicBezTo>
                <a:cubicBezTo>
                  <a:pt x="362" y="183"/>
                  <a:pt x="362" y="183"/>
                  <a:pt x="362" y="183"/>
                </a:cubicBezTo>
                <a:cubicBezTo>
                  <a:pt x="362" y="183"/>
                  <a:pt x="362" y="183"/>
                  <a:pt x="362" y="183"/>
                </a:cubicBezTo>
                <a:cubicBezTo>
                  <a:pt x="362" y="183"/>
                  <a:pt x="362" y="183"/>
                  <a:pt x="363" y="183"/>
                </a:cubicBezTo>
                <a:cubicBezTo>
                  <a:pt x="362" y="183"/>
                  <a:pt x="362" y="182"/>
                  <a:pt x="362" y="182"/>
                </a:cubicBezTo>
                <a:cubicBezTo>
                  <a:pt x="362" y="182"/>
                  <a:pt x="363" y="182"/>
                  <a:pt x="363" y="182"/>
                </a:cubicBezTo>
                <a:cubicBezTo>
                  <a:pt x="363" y="182"/>
                  <a:pt x="364" y="182"/>
                  <a:pt x="364" y="182"/>
                </a:cubicBezTo>
                <a:cubicBezTo>
                  <a:pt x="364" y="182"/>
                  <a:pt x="364" y="182"/>
                  <a:pt x="364" y="183"/>
                </a:cubicBezTo>
                <a:cubicBezTo>
                  <a:pt x="364" y="182"/>
                  <a:pt x="365" y="182"/>
                  <a:pt x="365" y="182"/>
                </a:cubicBezTo>
                <a:cubicBezTo>
                  <a:pt x="365" y="182"/>
                  <a:pt x="365" y="182"/>
                  <a:pt x="366" y="182"/>
                </a:cubicBezTo>
                <a:cubicBezTo>
                  <a:pt x="366" y="182"/>
                  <a:pt x="367" y="182"/>
                  <a:pt x="368" y="181"/>
                </a:cubicBezTo>
                <a:cubicBezTo>
                  <a:pt x="368" y="182"/>
                  <a:pt x="367" y="182"/>
                  <a:pt x="367" y="182"/>
                </a:cubicBezTo>
                <a:cubicBezTo>
                  <a:pt x="368" y="182"/>
                  <a:pt x="368" y="181"/>
                  <a:pt x="369" y="181"/>
                </a:cubicBezTo>
                <a:cubicBezTo>
                  <a:pt x="369" y="181"/>
                  <a:pt x="369" y="181"/>
                  <a:pt x="369" y="181"/>
                </a:cubicBezTo>
                <a:cubicBezTo>
                  <a:pt x="369" y="181"/>
                  <a:pt x="369" y="181"/>
                  <a:pt x="369" y="181"/>
                </a:cubicBezTo>
                <a:cubicBezTo>
                  <a:pt x="369" y="181"/>
                  <a:pt x="369" y="181"/>
                  <a:pt x="369" y="181"/>
                </a:cubicBezTo>
                <a:cubicBezTo>
                  <a:pt x="370" y="181"/>
                  <a:pt x="370" y="180"/>
                  <a:pt x="370" y="181"/>
                </a:cubicBezTo>
                <a:cubicBezTo>
                  <a:pt x="370" y="180"/>
                  <a:pt x="370" y="181"/>
                  <a:pt x="369" y="180"/>
                </a:cubicBezTo>
                <a:cubicBezTo>
                  <a:pt x="369" y="180"/>
                  <a:pt x="369" y="180"/>
                  <a:pt x="369" y="180"/>
                </a:cubicBezTo>
                <a:cubicBezTo>
                  <a:pt x="370" y="180"/>
                  <a:pt x="371" y="179"/>
                  <a:pt x="372" y="179"/>
                </a:cubicBezTo>
                <a:cubicBezTo>
                  <a:pt x="372" y="180"/>
                  <a:pt x="371" y="181"/>
                  <a:pt x="371" y="180"/>
                </a:cubicBezTo>
                <a:cubicBezTo>
                  <a:pt x="370" y="180"/>
                  <a:pt x="370" y="181"/>
                  <a:pt x="370" y="181"/>
                </a:cubicBezTo>
                <a:cubicBezTo>
                  <a:pt x="370" y="181"/>
                  <a:pt x="371" y="181"/>
                  <a:pt x="372" y="180"/>
                </a:cubicBezTo>
                <a:cubicBezTo>
                  <a:pt x="372" y="180"/>
                  <a:pt x="372" y="181"/>
                  <a:pt x="372" y="181"/>
                </a:cubicBezTo>
                <a:cubicBezTo>
                  <a:pt x="373" y="180"/>
                  <a:pt x="374" y="180"/>
                  <a:pt x="375" y="179"/>
                </a:cubicBezTo>
                <a:cubicBezTo>
                  <a:pt x="376" y="180"/>
                  <a:pt x="375" y="180"/>
                  <a:pt x="375" y="180"/>
                </a:cubicBezTo>
                <a:cubicBezTo>
                  <a:pt x="375" y="180"/>
                  <a:pt x="375" y="180"/>
                  <a:pt x="376" y="181"/>
                </a:cubicBezTo>
                <a:cubicBezTo>
                  <a:pt x="376" y="180"/>
                  <a:pt x="377" y="180"/>
                  <a:pt x="378" y="180"/>
                </a:cubicBezTo>
                <a:cubicBezTo>
                  <a:pt x="379" y="180"/>
                  <a:pt x="379" y="179"/>
                  <a:pt x="380" y="178"/>
                </a:cubicBezTo>
                <a:cubicBezTo>
                  <a:pt x="379" y="178"/>
                  <a:pt x="379" y="179"/>
                  <a:pt x="378" y="178"/>
                </a:cubicBezTo>
                <a:cubicBezTo>
                  <a:pt x="378" y="179"/>
                  <a:pt x="378" y="179"/>
                  <a:pt x="378" y="179"/>
                </a:cubicBezTo>
                <a:cubicBezTo>
                  <a:pt x="378" y="179"/>
                  <a:pt x="378" y="179"/>
                  <a:pt x="377" y="179"/>
                </a:cubicBezTo>
                <a:cubicBezTo>
                  <a:pt x="377" y="179"/>
                  <a:pt x="377" y="179"/>
                  <a:pt x="378" y="179"/>
                </a:cubicBezTo>
                <a:cubicBezTo>
                  <a:pt x="377" y="178"/>
                  <a:pt x="376" y="178"/>
                  <a:pt x="375" y="179"/>
                </a:cubicBezTo>
                <a:cubicBezTo>
                  <a:pt x="375" y="178"/>
                  <a:pt x="373" y="179"/>
                  <a:pt x="373" y="179"/>
                </a:cubicBezTo>
                <a:cubicBezTo>
                  <a:pt x="372" y="179"/>
                  <a:pt x="372" y="178"/>
                  <a:pt x="372" y="179"/>
                </a:cubicBezTo>
                <a:cubicBezTo>
                  <a:pt x="370" y="179"/>
                  <a:pt x="369" y="179"/>
                  <a:pt x="368" y="180"/>
                </a:cubicBezTo>
                <a:cubicBezTo>
                  <a:pt x="368" y="179"/>
                  <a:pt x="367" y="180"/>
                  <a:pt x="367" y="179"/>
                </a:cubicBezTo>
                <a:cubicBezTo>
                  <a:pt x="367" y="179"/>
                  <a:pt x="366" y="179"/>
                  <a:pt x="366" y="179"/>
                </a:cubicBezTo>
                <a:cubicBezTo>
                  <a:pt x="366" y="179"/>
                  <a:pt x="366" y="179"/>
                  <a:pt x="366" y="178"/>
                </a:cubicBezTo>
                <a:cubicBezTo>
                  <a:pt x="366" y="178"/>
                  <a:pt x="366" y="178"/>
                  <a:pt x="366" y="178"/>
                </a:cubicBezTo>
                <a:cubicBezTo>
                  <a:pt x="366" y="178"/>
                  <a:pt x="366" y="178"/>
                  <a:pt x="366" y="178"/>
                </a:cubicBezTo>
                <a:cubicBezTo>
                  <a:pt x="366" y="178"/>
                  <a:pt x="366" y="178"/>
                  <a:pt x="366" y="178"/>
                </a:cubicBezTo>
                <a:cubicBezTo>
                  <a:pt x="366" y="178"/>
                  <a:pt x="366" y="178"/>
                  <a:pt x="366" y="178"/>
                </a:cubicBezTo>
                <a:cubicBezTo>
                  <a:pt x="366" y="178"/>
                  <a:pt x="366" y="178"/>
                  <a:pt x="366" y="178"/>
                </a:cubicBezTo>
                <a:cubicBezTo>
                  <a:pt x="367" y="178"/>
                  <a:pt x="366" y="179"/>
                  <a:pt x="366" y="179"/>
                </a:cubicBezTo>
                <a:cubicBezTo>
                  <a:pt x="367" y="179"/>
                  <a:pt x="367" y="178"/>
                  <a:pt x="367" y="178"/>
                </a:cubicBezTo>
                <a:cubicBezTo>
                  <a:pt x="368" y="179"/>
                  <a:pt x="367" y="178"/>
                  <a:pt x="368" y="179"/>
                </a:cubicBezTo>
                <a:cubicBezTo>
                  <a:pt x="369" y="178"/>
                  <a:pt x="369" y="178"/>
                  <a:pt x="369" y="178"/>
                </a:cubicBezTo>
                <a:cubicBezTo>
                  <a:pt x="369" y="178"/>
                  <a:pt x="369" y="178"/>
                  <a:pt x="369" y="179"/>
                </a:cubicBezTo>
                <a:cubicBezTo>
                  <a:pt x="369" y="179"/>
                  <a:pt x="369" y="178"/>
                  <a:pt x="369" y="179"/>
                </a:cubicBezTo>
                <a:cubicBezTo>
                  <a:pt x="370" y="179"/>
                  <a:pt x="370" y="178"/>
                  <a:pt x="371" y="178"/>
                </a:cubicBezTo>
                <a:cubicBezTo>
                  <a:pt x="371" y="178"/>
                  <a:pt x="371" y="178"/>
                  <a:pt x="371" y="178"/>
                </a:cubicBezTo>
                <a:cubicBezTo>
                  <a:pt x="371" y="178"/>
                  <a:pt x="371" y="178"/>
                  <a:pt x="371" y="178"/>
                </a:cubicBezTo>
                <a:cubicBezTo>
                  <a:pt x="371" y="177"/>
                  <a:pt x="371" y="178"/>
                  <a:pt x="371" y="177"/>
                </a:cubicBezTo>
                <a:cubicBezTo>
                  <a:pt x="371" y="177"/>
                  <a:pt x="371" y="177"/>
                  <a:pt x="371" y="177"/>
                </a:cubicBezTo>
                <a:cubicBezTo>
                  <a:pt x="371" y="177"/>
                  <a:pt x="371" y="177"/>
                  <a:pt x="371" y="178"/>
                </a:cubicBezTo>
                <a:cubicBezTo>
                  <a:pt x="371" y="178"/>
                  <a:pt x="371" y="177"/>
                  <a:pt x="371" y="177"/>
                </a:cubicBezTo>
                <a:cubicBezTo>
                  <a:pt x="371" y="177"/>
                  <a:pt x="372" y="178"/>
                  <a:pt x="372" y="178"/>
                </a:cubicBezTo>
                <a:cubicBezTo>
                  <a:pt x="372" y="177"/>
                  <a:pt x="372" y="177"/>
                  <a:pt x="372" y="177"/>
                </a:cubicBezTo>
                <a:cubicBezTo>
                  <a:pt x="372" y="177"/>
                  <a:pt x="373" y="177"/>
                  <a:pt x="372" y="176"/>
                </a:cubicBezTo>
                <a:cubicBezTo>
                  <a:pt x="372" y="176"/>
                  <a:pt x="372" y="177"/>
                  <a:pt x="372" y="176"/>
                </a:cubicBezTo>
                <a:cubicBezTo>
                  <a:pt x="372" y="176"/>
                  <a:pt x="372" y="177"/>
                  <a:pt x="372" y="177"/>
                </a:cubicBezTo>
                <a:cubicBezTo>
                  <a:pt x="372" y="177"/>
                  <a:pt x="372" y="177"/>
                  <a:pt x="372" y="176"/>
                </a:cubicBezTo>
                <a:cubicBezTo>
                  <a:pt x="372" y="177"/>
                  <a:pt x="372" y="177"/>
                  <a:pt x="372" y="177"/>
                </a:cubicBezTo>
                <a:cubicBezTo>
                  <a:pt x="371" y="176"/>
                  <a:pt x="371" y="176"/>
                  <a:pt x="371" y="176"/>
                </a:cubicBezTo>
                <a:cubicBezTo>
                  <a:pt x="371" y="177"/>
                  <a:pt x="370" y="177"/>
                  <a:pt x="370" y="178"/>
                </a:cubicBezTo>
                <a:cubicBezTo>
                  <a:pt x="370" y="178"/>
                  <a:pt x="370" y="178"/>
                  <a:pt x="369" y="178"/>
                </a:cubicBezTo>
                <a:cubicBezTo>
                  <a:pt x="369" y="178"/>
                  <a:pt x="369" y="177"/>
                  <a:pt x="369" y="177"/>
                </a:cubicBezTo>
                <a:cubicBezTo>
                  <a:pt x="369" y="177"/>
                  <a:pt x="369" y="177"/>
                  <a:pt x="369" y="177"/>
                </a:cubicBezTo>
                <a:cubicBezTo>
                  <a:pt x="370" y="177"/>
                  <a:pt x="370" y="177"/>
                  <a:pt x="370" y="176"/>
                </a:cubicBezTo>
                <a:cubicBezTo>
                  <a:pt x="370" y="176"/>
                  <a:pt x="369" y="177"/>
                  <a:pt x="369" y="176"/>
                </a:cubicBezTo>
                <a:cubicBezTo>
                  <a:pt x="369" y="176"/>
                  <a:pt x="369" y="177"/>
                  <a:pt x="369" y="177"/>
                </a:cubicBezTo>
                <a:cubicBezTo>
                  <a:pt x="369" y="177"/>
                  <a:pt x="369" y="177"/>
                  <a:pt x="369" y="177"/>
                </a:cubicBezTo>
                <a:cubicBezTo>
                  <a:pt x="368" y="177"/>
                  <a:pt x="369" y="177"/>
                  <a:pt x="368" y="177"/>
                </a:cubicBezTo>
                <a:cubicBezTo>
                  <a:pt x="368" y="177"/>
                  <a:pt x="368" y="177"/>
                  <a:pt x="368" y="177"/>
                </a:cubicBezTo>
                <a:cubicBezTo>
                  <a:pt x="368" y="177"/>
                  <a:pt x="368" y="177"/>
                  <a:pt x="368" y="177"/>
                </a:cubicBezTo>
                <a:cubicBezTo>
                  <a:pt x="368" y="178"/>
                  <a:pt x="367" y="178"/>
                  <a:pt x="367" y="178"/>
                </a:cubicBezTo>
                <a:cubicBezTo>
                  <a:pt x="367" y="177"/>
                  <a:pt x="367" y="177"/>
                  <a:pt x="366" y="177"/>
                </a:cubicBezTo>
                <a:cubicBezTo>
                  <a:pt x="367" y="176"/>
                  <a:pt x="367" y="176"/>
                  <a:pt x="368" y="177"/>
                </a:cubicBezTo>
                <a:cubicBezTo>
                  <a:pt x="368" y="176"/>
                  <a:pt x="368" y="176"/>
                  <a:pt x="369" y="176"/>
                </a:cubicBezTo>
                <a:cubicBezTo>
                  <a:pt x="369" y="176"/>
                  <a:pt x="369" y="176"/>
                  <a:pt x="369" y="175"/>
                </a:cubicBezTo>
                <a:cubicBezTo>
                  <a:pt x="369" y="175"/>
                  <a:pt x="370" y="175"/>
                  <a:pt x="370" y="176"/>
                </a:cubicBezTo>
                <a:cubicBezTo>
                  <a:pt x="371" y="175"/>
                  <a:pt x="372" y="175"/>
                  <a:pt x="373" y="175"/>
                </a:cubicBezTo>
                <a:cubicBezTo>
                  <a:pt x="373" y="176"/>
                  <a:pt x="373" y="176"/>
                  <a:pt x="373" y="177"/>
                </a:cubicBezTo>
                <a:cubicBezTo>
                  <a:pt x="374" y="176"/>
                  <a:pt x="375" y="175"/>
                  <a:pt x="376" y="176"/>
                </a:cubicBezTo>
                <a:cubicBezTo>
                  <a:pt x="376" y="176"/>
                  <a:pt x="376" y="176"/>
                  <a:pt x="376" y="177"/>
                </a:cubicBezTo>
                <a:cubicBezTo>
                  <a:pt x="376" y="176"/>
                  <a:pt x="376" y="176"/>
                  <a:pt x="376" y="176"/>
                </a:cubicBezTo>
                <a:cubicBezTo>
                  <a:pt x="376" y="176"/>
                  <a:pt x="376" y="176"/>
                  <a:pt x="376" y="175"/>
                </a:cubicBezTo>
                <a:cubicBezTo>
                  <a:pt x="376" y="175"/>
                  <a:pt x="376" y="176"/>
                  <a:pt x="376" y="176"/>
                </a:cubicBezTo>
                <a:cubicBezTo>
                  <a:pt x="375" y="175"/>
                  <a:pt x="376" y="174"/>
                  <a:pt x="375" y="173"/>
                </a:cubicBezTo>
                <a:cubicBezTo>
                  <a:pt x="376" y="173"/>
                  <a:pt x="377" y="173"/>
                  <a:pt x="377" y="173"/>
                </a:cubicBezTo>
                <a:cubicBezTo>
                  <a:pt x="377" y="173"/>
                  <a:pt x="377" y="173"/>
                  <a:pt x="377" y="172"/>
                </a:cubicBezTo>
                <a:cubicBezTo>
                  <a:pt x="377" y="172"/>
                  <a:pt x="377" y="172"/>
                  <a:pt x="377" y="172"/>
                </a:cubicBezTo>
                <a:cubicBezTo>
                  <a:pt x="377" y="172"/>
                  <a:pt x="377" y="172"/>
                  <a:pt x="377" y="172"/>
                </a:cubicBezTo>
                <a:cubicBezTo>
                  <a:pt x="377" y="172"/>
                  <a:pt x="377" y="172"/>
                  <a:pt x="377" y="172"/>
                </a:cubicBezTo>
                <a:cubicBezTo>
                  <a:pt x="377" y="172"/>
                  <a:pt x="377" y="172"/>
                  <a:pt x="378" y="172"/>
                </a:cubicBezTo>
                <a:cubicBezTo>
                  <a:pt x="378" y="172"/>
                  <a:pt x="377" y="172"/>
                  <a:pt x="377" y="172"/>
                </a:cubicBezTo>
                <a:cubicBezTo>
                  <a:pt x="377" y="171"/>
                  <a:pt x="378" y="171"/>
                  <a:pt x="378" y="170"/>
                </a:cubicBezTo>
                <a:cubicBezTo>
                  <a:pt x="378" y="171"/>
                  <a:pt x="379" y="171"/>
                  <a:pt x="379" y="171"/>
                </a:cubicBezTo>
                <a:cubicBezTo>
                  <a:pt x="379" y="171"/>
                  <a:pt x="379" y="171"/>
                  <a:pt x="379" y="170"/>
                </a:cubicBezTo>
                <a:cubicBezTo>
                  <a:pt x="379" y="170"/>
                  <a:pt x="379" y="170"/>
                  <a:pt x="379" y="170"/>
                </a:cubicBezTo>
                <a:cubicBezTo>
                  <a:pt x="379" y="171"/>
                  <a:pt x="379" y="171"/>
                  <a:pt x="379" y="171"/>
                </a:cubicBezTo>
                <a:cubicBezTo>
                  <a:pt x="380" y="171"/>
                  <a:pt x="380" y="171"/>
                  <a:pt x="380" y="171"/>
                </a:cubicBezTo>
                <a:cubicBezTo>
                  <a:pt x="380" y="171"/>
                  <a:pt x="380" y="171"/>
                  <a:pt x="380" y="171"/>
                </a:cubicBezTo>
                <a:cubicBezTo>
                  <a:pt x="381" y="171"/>
                  <a:pt x="380" y="171"/>
                  <a:pt x="380" y="172"/>
                </a:cubicBezTo>
                <a:cubicBezTo>
                  <a:pt x="381" y="172"/>
                  <a:pt x="381" y="172"/>
                  <a:pt x="382" y="171"/>
                </a:cubicBezTo>
                <a:cubicBezTo>
                  <a:pt x="382" y="171"/>
                  <a:pt x="381" y="172"/>
                  <a:pt x="382" y="172"/>
                </a:cubicBezTo>
                <a:cubicBezTo>
                  <a:pt x="382" y="172"/>
                  <a:pt x="382" y="171"/>
                  <a:pt x="383" y="171"/>
                </a:cubicBezTo>
                <a:cubicBezTo>
                  <a:pt x="383" y="171"/>
                  <a:pt x="383" y="171"/>
                  <a:pt x="382" y="171"/>
                </a:cubicBezTo>
                <a:cubicBezTo>
                  <a:pt x="383" y="170"/>
                  <a:pt x="383" y="170"/>
                  <a:pt x="383" y="170"/>
                </a:cubicBezTo>
                <a:cubicBezTo>
                  <a:pt x="384" y="170"/>
                  <a:pt x="385" y="170"/>
                  <a:pt x="386" y="169"/>
                </a:cubicBezTo>
                <a:cubicBezTo>
                  <a:pt x="386" y="169"/>
                  <a:pt x="386" y="169"/>
                  <a:pt x="386" y="168"/>
                </a:cubicBezTo>
                <a:cubicBezTo>
                  <a:pt x="387" y="168"/>
                  <a:pt x="387" y="168"/>
                  <a:pt x="387" y="169"/>
                </a:cubicBezTo>
                <a:cubicBezTo>
                  <a:pt x="387" y="169"/>
                  <a:pt x="387" y="169"/>
                  <a:pt x="387" y="169"/>
                </a:cubicBezTo>
                <a:cubicBezTo>
                  <a:pt x="387" y="169"/>
                  <a:pt x="387" y="169"/>
                  <a:pt x="388" y="169"/>
                </a:cubicBezTo>
                <a:cubicBezTo>
                  <a:pt x="388" y="169"/>
                  <a:pt x="388" y="169"/>
                  <a:pt x="388" y="169"/>
                </a:cubicBezTo>
                <a:cubicBezTo>
                  <a:pt x="388" y="169"/>
                  <a:pt x="388" y="169"/>
                  <a:pt x="388" y="168"/>
                </a:cubicBezTo>
                <a:cubicBezTo>
                  <a:pt x="388" y="168"/>
                  <a:pt x="388" y="168"/>
                  <a:pt x="389" y="168"/>
                </a:cubicBezTo>
                <a:cubicBezTo>
                  <a:pt x="388" y="168"/>
                  <a:pt x="388" y="168"/>
                  <a:pt x="388" y="167"/>
                </a:cubicBezTo>
                <a:cubicBezTo>
                  <a:pt x="388" y="167"/>
                  <a:pt x="388" y="167"/>
                  <a:pt x="388" y="167"/>
                </a:cubicBezTo>
                <a:cubicBezTo>
                  <a:pt x="388" y="167"/>
                  <a:pt x="388" y="167"/>
                  <a:pt x="388" y="168"/>
                </a:cubicBezTo>
                <a:cubicBezTo>
                  <a:pt x="387" y="168"/>
                  <a:pt x="387" y="167"/>
                  <a:pt x="387" y="167"/>
                </a:cubicBezTo>
                <a:cubicBezTo>
                  <a:pt x="387" y="168"/>
                  <a:pt x="387" y="168"/>
                  <a:pt x="387" y="168"/>
                </a:cubicBezTo>
                <a:cubicBezTo>
                  <a:pt x="387" y="168"/>
                  <a:pt x="387" y="168"/>
                  <a:pt x="387" y="168"/>
                </a:cubicBezTo>
                <a:cubicBezTo>
                  <a:pt x="387" y="168"/>
                  <a:pt x="387" y="168"/>
                  <a:pt x="387" y="167"/>
                </a:cubicBezTo>
                <a:cubicBezTo>
                  <a:pt x="387" y="167"/>
                  <a:pt x="387" y="167"/>
                  <a:pt x="387" y="167"/>
                </a:cubicBezTo>
                <a:cubicBezTo>
                  <a:pt x="386" y="167"/>
                  <a:pt x="386" y="167"/>
                  <a:pt x="385" y="167"/>
                </a:cubicBezTo>
                <a:cubicBezTo>
                  <a:pt x="385" y="167"/>
                  <a:pt x="386" y="167"/>
                  <a:pt x="386" y="167"/>
                </a:cubicBezTo>
                <a:cubicBezTo>
                  <a:pt x="386" y="167"/>
                  <a:pt x="386" y="167"/>
                  <a:pt x="386" y="167"/>
                </a:cubicBezTo>
                <a:cubicBezTo>
                  <a:pt x="386" y="167"/>
                  <a:pt x="386" y="167"/>
                  <a:pt x="386" y="167"/>
                </a:cubicBezTo>
                <a:cubicBezTo>
                  <a:pt x="386" y="167"/>
                  <a:pt x="386" y="166"/>
                  <a:pt x="386" y="166"/>
                </a:cubicBezTo>
                <a:cubicBezTo>
                  <a:pt x="386" y="166"/>
                  <a:pt x="386" y="166"/>
                  <a:pt x="386" y="166"/>
                </a:cubicBezTo>
                <a:cubicBezTo>
                  <a:pt x="386" y="166"/>
                  <a:pt x="386" y="166"/>
                  <a:pt x="386" y="166"/>
                </a:cubicBezTo>
                <a:cubicBezTo>
                  <a:pt x="386" y="166"/>
                  <a:pt x="386" y="166"/>
                  <a:pt x="386" y="166"/>
                </a:cubicBezTo>
                <a:cubicBezTo>
                  <a:pt x="387" y="166"/>
                  <a:pt x="386" y="167"/>
                  <a:pt x="387" y="167"/>
                </a:cubicBezTo>
                <a:cubicBezTo>
                  <a:pt x="387" y="167"/>
                  <a:pt x="387" y="167"/>
                  <a:pt x="388" y="166"/>
                </a:cubicBezTo>
                <a:cubicBezTo>
                  <a:pt x="388" y="167"/>
                  <a:pt x="388" y="167"/>
                  <a:pt x="388" y="167"/>
                </a:cubicBezTo>
                <a:cubicBezTo>
                  <a:pt x="388" y="167"/>
                  <a:pt x="388" y="167"/>
                  <a:pt x="388" y="167"/>
                </a:cubicBezTo>
                <a:cubicBezTo>
                  <a:pt x="388" y="166"/>
                  <a:pt x="389" y="167"/>
                  <a:pt x="389" y="166"/>
                </a:cubicBezTo>
                <a:cubicBezTo>
                  <a:pt x="390" y="166"/>
                  <a:pt x="389" y="167"/>
                  <a:pt x="390" y="167"/>
                </a:cubicBezTo>
                <a:cubicBezTo>
                  <a:pt x="390" y="166"/>
                  <a:pt x="391" y="166"/>
                  <a:pt x="392" y="167"/>
                </a:cubicBezTo>
                <a:cubicBezTo>
                  <a:pt x="392" y="167"/>
                  <a:pt x="392" y="167"/>
                  <a:pt x="392" y="167"/>
                </a:cubicBezTo>
                <a:cubicBezTo>
                  <a:pt x="392" y="167"/>
                  <a:pt x="392" y="167"/>
                  <a:pt x="392" y="167"/>
                </a:cubicBezTo>
                <a:cubicBezTo>
                  <a:pt x="392" y="167"/>
                  <a:pt x="392" y="167"/>
                  <a:pt x="392" y="167"/>
                </a:cubicBezTo>
                <a:cubicBezTo>
                  <a:pt x="393" y="166"/>
                  <a:pt x="393" y="167"/>
                  <a:pt x="393" y="166"/>
                </a:cubicBezTo>
                <a:cubicBezTo>
                  <a:pt x="394" y="167"/>
                  <a:pt x="393" y="167"/>
                  <a:pt x="393" y="167"/>
                </a:cubicBezTo>
                <a:cubicBezTo>
                  <a:pt x="394" y="167"/>
                  <a:pt x="394" y="167"/>
                  <a:pt x="395" y="167"/>
                </a:cubicBezTo>
                <a:cubicBezTo>
                  <a:pt x="395" y="166"/>
                  <a:pt x="395" y="166"/>
                  <a:pt x="395" y="166"/>
                </a:cubicBezTo>
                <a:cubicBezTo>
                  <a:pt x="396" y="166"/>
                  <a:pt x="396" y="165"/>
                  <a:pt x="396" y="164"/>
                </a:cubicBezTo>
                <a:cubicBezTo>
                  <a:pt x="397" y="164"/>
                  <a:pt x="396" y="165"/>
                  <a:pt x="397" y="165"/>
                </a:cubicBezTo>
                <a:cubicBezTo>
                  <a:pt x="397" y="165"/>
                  <a:pt x="397" y="164"/>
                  <a:pt x="398" y="165"/>
                </a:cubicBezTo>
                <a:cubicBezTo>
                  <a:pt x="398" y="164"/>
                  <a:pt x="398" y="164"/>
                  <a:pt x="398" y="164"/>
                </a:cubicBezTo>
                <a:cubicBezTo>
                  <a:pt x="399" y="164"/>
                  <a:pt x="398" y="165"/>
                  <a:pt x="398" y="165"/>
                </a:cubicBezTo>
                <a:cubicBezTo>
                  <a:pt x="398" y="166"/>
                  <a:pt x="397" y="165"/>
                  <a:pt x="397" y="166"/>
                </a:cubicBezTo>
                <a:cubicBezTo>
                  <a:pt x="398" y="166"/>
                  <a:pt x="399" y="166"/>
                  <a:pt x="399" y="165"/>
                </a:cubicBezTo>
                <a:cubicBezTo>
                  <a:pt x="399" y="165"/>
                  <a:pt x="399" y="166"/>
                  <a:pt x="400" y="166"/>
                </a:cubicBezTo>
                <a:cubicBezTo>
                  <a:pt x="400" y="165"/>
                  <a:pt x="401" y="164"/>
                  <a:pt x="402" y="165"/>
                </a:cubicBezTo>
                <a:cubicBezTo>
                  <a:pt x="402" y="165"/>
                  <a:pt x="402" y="164"/>
                  <a:pt x="402" y="164"/>
                </a:cubicBezTo>
                <a:cubicBezTo>
                  <a:pt x="402" y="164"/>
                  <a:pt x="402" y="164"/>
                  <a:pt x="403" y="164"/>
                </a:cubicBezTo>
                <a:cubicBezTo>
                  <a:pt x="403" y="164"/>
                  <a:pt x="404" y="164"/>
                  <a:pt x="404" y="163"/>
                </a:cubicBezTo>
                <a:cubicBezTo>
                  <a:pt x="403" y="164"/>
                  <a:pt x="402" y="163"/>
                  <a:pt x="402" y="164"/>
                </a:cubicBezTo>
                <a:cubicBezTo>
                  <a:pt x="402" y="164"/>
                  <a:pt x="402" y="164"/>
                  <a:pt x="402" y="163"/>
                </a:cubicBezTo>
                <a:cubicBezTo>
                  <a:pt x="402" y="163"/>
                  <a:pt x="402" y="163"/>
                  <a:pt x="402" y="163"/>
                </a:cubicBezTo>
                <a:cubicBezTo>
                  <a:pt x="402" y="163"/>
                  <a:pt x="402" y="163"/>
                  <a:pt x="402" y="163"/>
                </a:cubicBezTo>
                <a:cubicBezTo>
                  <a:pt x="402" y="163"/>
                  <a:pt x="402" y="163"/>
                  <a:pt x="401" y="163"/>
                </a:cubicBezTo>
                <a:cubicBezTo>
                  <a:pt x="401" y="162"/>
                  <a:pt x="402" y="162"/>
                  <a:pt x="402" y="162"/>
                </a:cubicBezTo>
                <a:cubicBezTo>
                  <a:pt x="402" y="162"/>
                  <a:pt x="402" y="163"/>
                  <a:pt x="402" y="163"/>
                </a:cubicBezTo>
                <a:cubicBezTo>
                  <a:pt x="403" y="163"/>
                  <a:pt x="403" y="162"/>
                  <a:pt x="403" y="162"/>
                </a:cubicBezTo>
                <a:cubicBezTo>
                  <a:pt x="403" y="162"/>
                  <a:pt x="402" y="162"/>
                  <a:pt x="402" y="162"/>
                </a:cubicBezTo>
                <a:cubicBezTo>
                  <a:pt x="402" y="162"/>
                  <a:pt x="401" y="162"/>
                  <a:pt x="401" y="162"/>
                </a:cubicBezTo>
                <a:cubicBezTo>
                  <a:pt x="401" y="162"/>
                  <a:pt x="401" y="162"/>
                  <a:pt x="400" y="162"/>
                </a:cubicBezTo>
                <a:cubicBezTo>
                  <a:pt x="400" y="162"/>
                  <a:pt x="400" y="162"/>
                  <a:pt x="400" y="163"/>
                </a:cubicBezTo>
                <a:cubicBezTo>
                  <a:pt x="401" y="163"/>
                  <a:pt x="401" y="162"/>
                  <a:pt x="401" y="163"/>
                </a:cubicBezTo>
                <a:cubicBezTo>
                  <a:pt x="401" y="163"/>
                  <a:pt x="400" y="163"/>
                  <a:pt x="400" y="163"/>
                </a:cubicBezTo>
                <a:cubicBezTo>
                  <a:pt x="400" y="163"/>
                  <a:pt x="400" y="162"/>
                  <a:pt x="399" y="162"/>
                </a:cubicBezTo>
                <a:cubicBezTo>
                  <a:pt x="400" y="163"/>
                  <a:pt x="399" y="163"/>
                  <a:pt x="398" y="163"/>
                </a:cubicBezTo>
                <a:cubicBezTo>
                  <a:pt x="398" y="163"/>
                  <a:pt x="398" y="162"/>
                  <a:pt x="398" y="162"/>
                </a:cubicBezTo>
                <a:cubicBezTo>
                  <a:pt x="398" y="162"/>
                  <a:pt x="397" y="162"/>
                  <a:pt x="397" y="162"/>
                </a:cubicBezTo>
                <a:cubicBezTo>
                  <a:pt x="396" y="161"/>
                  <a:pt x="395" y="162"/>
                  <a:pt x="395" y="161"/>
                </a:cubicBezTo>
                <a:cubicBezTo>
                  <a:pt x="394" y="162"/>
                  <a:pt x="394" y="162"/>
                  <a:pt x="394" y="162"/>
                </a:cubicBezTo>
                <a:cubicBezTo>
                  <a:pt x="393" y="162"/>
                  <a:pt x="394" y="162"/>
                  <a:pt x="394" y="162"/>
                </a:cubicBezTo>
                <a:cubicBezTo>
                  <a:pt x="393" y="161"/>
                  <a:pt x="393" y="162"/>
                  <a:pt x="392" y="161"/>
                </a:cubicBezTo>
                <a:cubicBezTo>
                  <a:pt x="392" y="162"/>
                  <a:pt x="392" y="162"/>
                  <a:pt x="392" y="162"/>
                </a:cubicBezTo>
                <a:cubicBezTo>
                  <a:pt x="392" y="163"/>
                  <a:pt x="391" y="162"/>
                  <a:pt x="392" y="163"/>
                </a:cubicBezTo>
                <a:cubicBezTo>
                  <a:pt x="392" y="163"/>
                  <a:pt x="391" y="162"/>
                  <a:pt x="391" y="162"/>
                </a:cubicBezTo>
                <a:cubicBezTo>
                  <a:pt x="391" y="162"/>
                  <a:pt x="391" y="162"/>
                  <a:pt x="391" y="162"/>
                </a:cubicBezTo>
                <a:cubicBezTo>
                  <a:pt x="390" y="161"/>
                  <a:pt x="390" y="162"/>
                  <a:pt x="389" y="162"/>
                </a:cubicBezTo>
                <a:cubicBezTo>
                  <a:pt x="389" y="163"/>
                  <a:pt x="388" y="161"/>
                  <a:pt x="388" y="163"/>
                </a:cubicBezTo>
                <a:cubicBezTo>
                  <a:pt x="388" y="162"/>
                  <a:pt x="387" y="162"/>
                  <a:pt x="387" y="162"/>
                </a:cubicBezTo>
                <a:cubicBezTo>
                  <a:pt x="387" y="162"/>
                  <a:pt x="388" y="161"/>
                  <a:pt x="388" y="162"/>
                </a:cubicBezTo>
                <a:cubicBezTo>
                  <a:pt x="388" y="161"/>
                  <a:pt x="390" y="161"/>
                  <a:pt x="391" y="161"/>
                </a:cubicBezTo>
                <a:cubicBezTo>
                  <a:pt x="391" y="161"/>
                  <a:pt x="391" y="161"/>
                  <a:pt x="391" y="160"/>
                </a:cubicBezTo>
                <a:cubicBezTo>
                  <a:pt x="390" y="161"/>
                  <a:pt x="387" y="159"/>
                  <a:pt x="386" y="162"/>
                </a:cubicBezTo>
                <a:cubicBezTo>
                  <a:pt x="386" y="162"/>
                  <a:pt x="385" y="162"/>
                  <a:pt x="385" y="162"/>
                </a:cubicBezTo>
                <a:cubicBezTo>
                  <a:pt x="385" y="162"/>
                  <a:pt x="386" y="162"/>
                  <a:pt x="386" y="161"/>
                </a:cubicBezTo>
                <a:cubicBezTo>
                  <a:pt x="386" y="161"/>
                  <a:pt x="386" y="161"/>
                  <a:pt x="386" y="161"/>
                </a:cubicBezTo>
                <a:cubicBezTo>
                  <a:pt x="386" y="161"/>
                  <a:pt x="386" y="161"/>
                  <a:pt x="386" y="161"/>
                </a:cubicBezTo>
                <a:cubicBezTo>
                  <a:pt x="387" y="161"/>
                  <a:pt x="387" y="161"/>
                  <a:pt x="387" y="160"/>
                </a:cubicBezTo>
                <a:cubicBezTo>
                  <a:pt x="387" y="160"/>
                  <a:pt x="387" y="160"/>
                  <a:pt x="387" y="160"/>
                </a:cubicBezTo>
                <a:cubicBezTo>
                  <a:pt x="387" y="160"/>
                  <a:pt x="387" y="160"/>
                  <a:pt x="388" y="161"/>
                </a:cubicBezTo>
                <a:cubicBezTo>
                  <a:pt x="388" y="160"/>
                  <a:pt x="388" y="160"/>
                  <a:pt x="389" y="160"/>
                </a:cubicBezTo>
                <a:cubicBezTo>
                  <a:pt x="389" y="160"/>
                  <a:pt x="389" y="159"/>
                  <a:pt x="389" y="159"/>
                </a:cubicBezTo>
                <a:cubicBezTo>
                  <a:pt x="389" y="159"/>
                  <a:pt x="389" y="159"/>
                  <a:pt x="389" y="158"/>
                </a:cubicBezTo>
                <a:cubicBezTo>
                  <a:pt x="390" y="159"/>
                  <a:pt x="389" y="159"/>
                  <a:pt x="389" y="159"/>
                </a:cubicBezTo>
                <a:cubicBezTo>
                  <a:pt x="390" y="160"/>
                  <a:pt x="390" y="159"/>
                  <a:pt x="391" y="159"/>
                </a:cubicBezTo>
                <a:cubicBezTo>
                  <a:pt x="391" y="159"/>
                  <a:pt x="391" y="159"/>
                  <a:pt x="390" y="159"/>
                </a:cubicBezTo>
                <a:cubicBezTo>
                  <a:pt x="391" y="158"/>
                  <a:pt x="392" y="159"/>
                  <a:pt x="393" y="158"/>
                </a:cubicBezTo>
                <a:cubicBezTo>
                  <a:pt x="394" y="158"/>
                  <a:pt x="395" y="157"/>
                  <a:pt x="396" y="158"/>
                </a:cubicBezTo>
                <a:cubicBezTo>
                  <a:pt x="396" y="157"/>
                  <a:pt x="397" y="157"/>
                  <a:pt x="397" y="157"/>
                </a:cubicBezTo>
                <a:cubicBezTo>
                  <a:pt x="397" y="156"/>
                  <a:pt x="397" y="156"/>
                  <a:pt x="397" y="156"/>
                </a:cubicBezTo>
                <a:cubicBezTo>
                  <a:pt x="397" y="155"/>
                  <a:pt x="397" y="155"/>
                  <a:pt x="396" y="155"/>
                </a:cubicBezTo>
                <a:cubicBezTo>
                  <a:pt x="396" y="156"/>
                  <a:pt x="396" y="155"/>
                  <a:pt x="396" y="156"/>
                </a:cubicBezTo>
                <a:cubicBezTo>
                  <a:pt x="395" y="157"/>
                  <a:pt x="395" y="156"/>
                  <a:pt x="394" y="157"/>
                </a:cubicBezTo>
                <a:cubicBezTo>
                  <a:pt x="394" y="157"/>
                  <a:pt x="395" y="156"/>
                  <a:pt x="395" y="155"/>
                </a:cubicBezTo>
                <a:cubicBezTo>
                  <a:pt x="394" y="155"/>
                  <a:pt x="393" y="156"/>
                  <a:pt x="393" y="155"/>
                </a:cubicBezTo>
                <a:cubicBezTo>
                  <a:pt x="393" y="155"/>
                  <a:pt x="392" y="156"/>
                  <a:pt x="391" y="156"/>
                </a:cubicBezTo>
                <a:cubicBezTo>
                  <a:pt x="393" y="155"/>
                  <a:pt x="394" y="153"/>
                  <a:pt x="394" y="152"/>
                </a:cubicBezTo>
                <a:cubicBezTo>
                  <a:pt x="396" y="151"/>
                  <a:pt x="397" y="149"/>
                  <a:pt x="397" y="147"/>
                </a:cubicBezTo>
                <a:cubicBezTo>
                  <a:pt x="397" y="147"/>
                  <a:pt x="397" y="147"/>
                  <a:pt x="396" y="146"/>
                </a:cubicBezTo>
                <a:cubicBezTo>
                  <a:pt x="397" y="146"/>
                  <a:pt x="397" y="146"/>
                  <a:pt x="397" y="145"/>
                </a:cubicBezTo>
                <a:cubicBezTo>
                  <a:pt x="397" y="145"/>
                  <a:pt x="396" y="146"/>
                  <a:pt x="396" y="145"/>
                </a:cubicBezTo>
                <a:cubicBezTo>
                  <a:pt x="396" y="147"/>
                  <a:pt x="394" y="145"/>
                  <a:pt x="394" y="147"/>
                </a:cubicBezTo>
                <a:cubicBezTo>
                  <a:pt x="394" y="147"/>
                  <a:pt x="394" y="146"/>
                  <a:pt x="393" y="146"/>
                </a:cubicBezTo>
                <a:cubicBezTo>
                  <a:pt x="393" y="146"/>
                  <a:pt x="392" y="147"/>
                  <a:pt x="391" y="147"/>
                </a:cubicBezTo>
                <a:cubicBezTo>
                  <a:pt x="392" y="146"/>
                  <a:pt x="392" y="146"/>
                  <a:pt x="392" y="144"/>
                </a:cubicBezTo>
                <a:cubicBezTo>
                  <a:pt x="392" y="145"/>
                  <a:pt x="391" y="145"/>
                  <a:pt x="390" y="146"/>
                </a:cubicBezTo>
                <a:cubicBezTo>
                  <a:pt x="389" y="145"/>
                  <a:pt x="389" y="146"/>
                  <a:pt x="389" y="145"/>
                </a:cubicBezTo>
                <a:cubicBezTo>
                  <a:pt x="389" y="146"/>
                  <a:pt x="389" y="146"/>
                  <a:pt x="389" y="146"/>
                </a:cubicBezTo>
                <a:cubicBezTo>
                  <a:pt x="389" y="146"/>
                  <a:pt x="389" y="146"/>
                  <a:pt x="389" y="146"/>
                </a:cubicBezTo>
                <a:cubicBezTo>
                  <a:pt x="389" y="146"/>
                  <a:pt x="388" y="146"/>
                  <a:pt x="388" y="146"/>
                </a:cubicBezTo>
                <a:cubicBezTo>
                  <a:pt x="387" y="146"/>
                  <a:pt x="388" y="146"/>
                  <a:pt x="388" y="147"/>
                </a:cubicBezTo>
                <a:cubicBezTo>
                  <a:pt x="388" y="147"/>
                  <a:pt x="388" y="147"/>
                  <a:pt x="388" y="147"/>
                </a:cubicBezTo>
                <a:cubicBezTo>
                  <a:pt x="386" y="148"/>
                  <a:pt x="385" y="149"/>
                  <a:pt x="383" y="150"/>
                </a:cubicBezTo>
                <a:cubicBezTo>
                  <a:pt x="383" y="151"/>
                  <a:pt x="383" y="151"/>
                  <a:pt x="382" y="150"/>
                </a:cubicBezTo>
                <a:cubicBezTo>
                  <a:pt x="382" y="151"/>
                  <a:pt x="382" y="151"/>
                  <a:pt x="383" y="151"/>
                </a:cubicBezTo>
                <a:cubicBezTo>
                  <a:pt x="382" y="151"/>
                  <a:pt x="382" y="152"/>
                  <a:pt x="382" y="152"/>
                </a:cubicBezTo>
                <a:cubicBezTo>
                  <a:pt x="381" y="151"/>
                  <a:pt x="380" y="153"/>
                  <a:pt x="380" y="155"/>
                </a:cubicBezTo>
                <a:cubicBezTo>
                  <a:pt x="379" y="154"/>
                  <a:pt x="380" y="153"/>
                  <a:pt x="380" y="153"/>
                </a:cubicBezTo>
                <a:cubicBezTo>
                  <a:pt x="380" y="153"/>
                  <a:pt x="379" y="153"/>
                  <a:pt x="379" y="152"/>
                </a:cubicBezTo>
                <a:cubicBezTo>
                  <a:pt x="379" y="151"/>
                  <a:pt x="379" y="152"/>
                  <a:pt x="379" y="151"/>
                </a:cubicBezTo>
                <a:cubicBezTo>
                  <a:pt x="379" y="150"/>
                  <a:pt x="379" y="152"/>
                  <a:pt x="379" y="151"/>
                </a:cubicBezTo>
                <a:cubicBezTo>
                  <a:pt x="378" y="152"/>
                  <a:pt x="379" y="152"/>
                  <a:pt x="378" y="152"/>
                </a:cubicBezTo>
                <a:cubicBezTo>
                  <a:pt x="378" y="152"/>
                  <a:pt x="378" y="153"/>
                  <a:pt x="378" y="152"/>
                </a:cubicBezTo>
                <a:cubicBezTo>
                  <a:pt x="378" y="152"/>
                  <a:pt x="378" y="151"/>
                  <a:pt x="378" y="151"/>
                </a:cubicBezTo>
                <a:cubicBezTo>
                  <a:pt x="378" y="151"/>
                  <a:pt x="378" y="151"/>
                  <a:pt x="378" y="150"/>
                </a:cubicBezTo>
                <a:cubicBezTo>
                  <a:pt x="378" y="152"/>
                  <a:pt x="379" y="150"/>
                  <a:pt x="380" y="150"/>
                </a:cubicBezTo>
                <a:cubicBezTo>
                  <a:pt x="380" y="150"/>
                  <a:pt x="380" y="151"/>
                  <a:pt x="380" y="151"/>
                </a:cubicBezTo>
                <a:cubicBezTo>
                  <a:pt x="381" y="150"/>
                  <a:pt x="381" y="149"/>
                  <a:pt x="381" y="148"/>
                </a:cubicBezTo>
                <a:cubicBezTo>
                  <a:pt x="381" y="148"/>
                  <a:pt x="381" y="148"/>
                  <a:pt x="382" y="148"/>
                </a:cubicBezTo>
                <a:cubicBezTo>
                  <a:pt x="381" y="149"/>
                  <a:pt x="381" y="149"/>
                  <a:pt x="381" y="150"/>
                </a:cubicBezTo>
                <a:cubicBezTo>
                  <a:pt x="381" y="150"/>
                  <a:pt x="382" y="149"/>
                  <a:pt x="382" y="148"/>
                </a:cubicBezTo>
                <a:cubicBezTo>
                  <a:pt x="382" y="148"/>
                  <a:pt x="382" y="148"/>
                  <a:pt x="382" y="148"/>
                </a:cubicBezTo>
                <a:cubicBezTo>
                  <a:pt x="382" y="148"/>
                  <a:pt x="382" y="148"/>
                  <a:pt x="382" y="148"/>
                </a:cubicBezTo>
                <a:cubicBezTo>
                  <a:pt x="383" y="148"/>
                  <a:pt x="383" y="148"/>
                  <a:pt x="384" y="147"/>
                </a:cubicBezTo>
                <a:cubicBezTo>
                  <a:pt x="384" y="147"/>
                  <a:pt x="384" y="148"/>
                  <a:pt x="384" y="148"/>
                </a:cubicBezTo>
                <a:cubicBezTo>
                  <a:pt x="384" y="148"/>
                  <a:pt x="384" y="148"/>
                  <a:pt x="384" y="147"/>
                </a:cubicBezTo>
                <a:cubicBezTo>
                  <a:pt x="385" y="148"/>
                  <a:pt x="385" y="148"/>
                  <a:pt x="385" y="148"/>
                </a:cubicBezTo>
                <a:cubicBezTo>
                  <a:pt x="385" y="147"/>
                  <a:pt x="386" y="147"/>
                  <a:pt x="386" y="147"/>
                </a:cubicBezTo>
                <a:cubicBezTo>
                  <a:pt x="387" y="147"/>
                  <a:pt x="387" y="147"/>
                  <a:pt x="387" y="147"/>
                </a:cubicBezTo>
                <a:cubicBezTo>
                  <a:pt x="388" y="147"/>
                  <a:pt x="387" y="147"/>
                  <a:pt x="387" y="146"/>
                </a:cubicBezTo>
                <a:cubicBezTo>
                  <a:pt x="387" y="146"/>
                  <a:pt x="387" y="146"/>
                  <a:pt x="387" y="146"/>
                </a:cubicBezTo>
                <a:cubicBezTo>
                  <a:pt x="386" y="146"/>
                  <a:pt x="385" y="147"/>
                  <a:pt x="384" y="147"/>
                </a:cubicBezTo>
                <a:cubicBezTo>
                  <a:pt x="384" y="146"/>
                  <a:pt x="384" y="146"/>
                  <a:pt x="385" y="146"/>
                </a:cubicBezTo>
                <a:cubicBezTo>
                  <a:pt x="384" y="145"/>
                  <a:pt x="383" y="147"/>
                  <a:pt x="383" y="147"/>
                </a:cubicBezTo>
                <a:cubicBezTo>
                  <a:pt x="383" y="146"/>
                  <a:pt x="384" y="145"/>
                  <a:pt x="385" y="145"/>
                </a:cubicBezTo>
                <a:cubicBezTo>
                  <a:pt x="386" y="144"/>
                  <a:pt x="387" y="143"/>
                  <a:pt x="388" y="144"/>
                </a:cubicBezTo>
                <a:cubicBezTo>
                  <a:pt x="390" y="141"/>
                  <a:pt x="393" y="140"/>
                  <a:pt x="395" y="138"/>
                </a:cubicBezTo>
                <a:cubicBezTo>
                  <a:pt x="394" y="137"/>
                  <a:pt x="394" y="138"/>
                  <a:pt x="393" y="137"/>
                </a:cubicBezTo>
                <a:cubicBezTo>
                  <a:pt x="392" y="137"/>
                  <a:pt x="391" y="138"/>
                  <a:pt x="391" y="137"/>
                </a:cubicBezTo>
                <a:cubicBezTo>
                  <a:pt x="390" y="137"/>
                  <a:pt x="391" y="137"/>
                  <a:pt x="390" y="138"/>
                </a:cubicBezTo>
                <a:cubicBezTo>
                  <a:pt x="390" y="137"/>
                  <a:pt x="389" y="138"/>
                  <a:pt x="389" y="138"/>
                </a:cubicBezTo>
                <a:cubicBezTo>
                  <a:pt x="388" y="137"/>
                  <a:pt x="389" y="137"/>
                  <a:pt x="389" y="136"/>
                </a:cubicBezTo>
                <a:cubicBezTo>
                  <a:pt x="389" y="136"/>
                  <a:pt x="389" y="136"/>
                  <a:pt x="390" y="137"/>
                </a:cubicBezTo>
                <a:cubicBezTo>
                  <a:pt x="390" y="137"/>
                  <a:pt x="391" y="137"/>
                  <a:pt x="391" y="136"/>
                </a:cubicBezTo>
                <a:cubicBezTo>
                  <a:pt x="391" y="136"/>
                  <a:pt x="390" y="135"/>
                  <a:pt x="391" y="135"/>
                </a:cubicBezTo>
                <a:cubicBezTo>
                  <a:pt x="391" y="136"/>
                  <a:pt x="392" y="134"/>
                  <a:pt x="393" y="135"/>
                </a:cubicBezTo>
                <a:cubicBezTo>
                  <a:pt x="393" y="135"/>
                  <a:pt x="393" y="136"/>
                  <a:pt x="393" y="135"/>
                </a:cubicBezTo>
                <a:cubicBezTo>
                  <a:pt x="393" y="136"/>
                  <a:pt x="394" y="135"/>
                  <a:pt x="395" y="135"/>
                </a:cubicBezTo>
                <a:cubicBezTo>
                  <a:pt x="395" y="134"/>
                  <a:pt x="395" y="135"/>
                  <a:pt x="394" y="135"/>
                </a:cubicBezTo>
                <a:cubicBezTo>
                  <a:pt x="394" y="134"/>
                  <a:pt x="395" y="135"/>
                  <a:pt x="395" y="134"/>
                </a:cubicBezTo>
                <a:cubicBezTo>
                  <a:pt x="395" y="134"/>
                  <a:pt x="395" y="134"/>
                  <a:pt x="395" y="133"/>
                </a:cubicBezTo>
                <a:cubicBezTo>
                  <a:pt x="395" y="133"/>
                  <a:pt x="395" y="133"/>
                  <a:pt x="394" y="133"/>
                </a:cubicBezTo>
                <a:cubicBezTo>
                  <a:pt x="395" y="133"/>
                  <a:pt x="395" y="133"/>
                  <a:pt x="395" y="132"/>
                </a:cubicBezTo>
                <a:cubicBezTo>
                  <a:pt x="396" y="133"/>
                  <a:pt x="396" y="133"/>
                  <a:pt x="397" y="133"/>
                </a:cubicBezTo>
                <a:cubicBezTo>
                  <a:pt x="397" y="134"/>
                  <a:pt x="396" y="133"/>
                  <a:pt x="396" y="134"/>
                </a:cubicBezTo>
                <a:cubicBezTo>
                  <a:pt x="396" y="134"/>
                  <a:pt x="396" y="134"/>
                  <a:pt x="397" y="134"/>
                </a:cubicBezTo>
                <a:cubicBezTo>
                  <a:pt x="396" y="134"/>
                  <a:pt x="397" y="133"/>
                  <a:pt x="398" y="133"/>
                </a:cubicBezTo>
                <a:cubicBezTo>
                  <a:pt x="398" y="133"/>
                  <a:pt x="398" y="133"/>
                  <a:pt x="398" y="133"/>
                </a:cubicBezTo>
                <a:cubicBezTo>
                  <a:pt x="398" y="134"/>
                  <a:pt x="398" y="133"/>
                  <a:pt x="399" y="134"/>
                </a:cubicBezTo>
                <a:cubicBezTo>
                  <a:pt x="399" y="133"/>
                  <a:pt x="398" y="133"/>
                  <a:pt x="398" y="133"/>
                </a:cubicBezTo>
                <a:cubicBezTo>
                  <a:pt x="399" y="132"/>
                  <a:pt x="400" y="133"/>
                  <a:pt x="401" y="132"/>
                </a:cubicBezTo>
                <a:cubicBezTo>
                  <a:pt x="401" y="131"/>
                  <a:pt x="400" y="132"/>
                  <a:pt x="400" y="132"/>
                </a:cubicBezTo>
                <a:cubicBezTo>
                  <a:pt x="400" y="132"/>
                  <a:pt x="400" y="132"/>
                  <a:pt x="399" y="132"/>
                </a:cubicBezTo>
                <a:cubicBezTo>
                  <a:pt x="400" y="132"/>
                  <a:pt x="400" y="131"/>
                  <a:pt x="401" y="131"/>
                </a:cubicBezTo>
                <a:cubicBezTo>
                  <a:pt x="400" y="130"/>
                  <a:pt x="400" y="130"/>
                  <a:pt x="400" y="131"/>
                </a:cubicBezTo>
                <a:cubicBezTo>
                  <a:pt x="399" y="131"/>
                  <a:pt x="400" y="130"/>
                  <a:pt x="399" y="130"/>
                </a:cubicBezTo>
                <a:cubicBezTo>
                  <a:pt x="400" y="130"/>
                  <a:pt x="400" y="129"/>
                  <a:pt x="400" y="129"/>
                </a:cubicBezTo>
                <a:cubicBezTo>
                  <a:pt x="399" y="129"/>
                  <a:pt x="399" y="129"/>
                  <a:pt x="400" y="130"/>
                </a:cubicBezTo>
                <a:cubicBezTo>
                  <a:pt x="400" y="130"/>
                  <a:pt x="399" y="130"/>
                  <a:pt x="399" y="130"/>
                </a:cubicBezTo>
                <a:cubicBezTo>
                  <a:pt x="399" y="130"/>
                  <a:pt x="399" y="130"/>
                  <a:pt x="399" y="131"/>
                </a:cubicBezTo>
                <a:cubicBezTo>
                  <a:pt x="398" y="131"/>
                  <a:pt x="397" y="131"/>
                  <a:pt x="397" y="132"/>
                </a:cubicBezTo>
                <a:cubicBezTo>
                  <a:pt x="395" y="131"/>
                  <a:pt x="395" y="132"/>
                  <a:pt x="394" y="132"/>
                </a:cubicBezTo>
                <a:cubicBezTo>
                  <a:pt x="394" y="131"/>
                  <a:pt x="395" y="131"/>
                  <a:pt x="395" y="130"/>
                </a:cubicBezTo>
                <a:cubicBezTo>
                  <a:pt x="394" y="131"/>
                  <a:pt x="393" y="130"/>
                  <a:pt x="392" y="132"/>
                </a:cubicBezTo>
                <a:cubicBezTo>
                  <a:pt x="391" y="132"/>
                  <a:pt x="391" y="131"/>
                  <a:pt x="390" y="132"/>
                </a:cubicBezTo>
                <a:cubicBezTo>
                  <a:pt x="390" y="132"/>
                  <a:pt x="390" y="131"/>
                  <a:pt x="390" y="131"/>
                </a:cubicBezTo>
                <a:cubicBezTo>
                  <a:pt x="390" y="130"/>
                  <a:pt x="390" y="131"/>
                  <a:pt x="390" y="131"/>
                </a:cubicBezTo>
                <a:cubicBezTo>
                  <a:pt x="390" y="131"/>
                  <a:pt x="389" y="132"/>
                  <a:pt x="390" y="132"/>
                </a:cubicBezTo>
                <a:cubicBezTo>
                  <a:pt x="389" y="132"/>
                  <a:pt x="388" y="133"/>
                  <a:pt x="387" y="133"/>
                </a:cubicBezTo>
                <a:cubicBezTo>
                  <a:pt x="388" y="132"/>
                  <a:pt x="389" y="131"/>
                  <a:pt x="389" y="131"/>
                </a:cubicBezTo>
                <a:cubicBezTo>
                  <a:pt x="388" y="130"/>
                  <a:pt x="388" y="132"/>
                  <a:pt x="387" y="133"/>
                </a:cubicBezTo>
                <a:cubicBezTo>
                  <a:pt x="387" y="132"/>
                  <a:pt x="386" y="132"/>
                  <a:pt x="385" y="133"/>
                </a:cubicBezTo>
                <a:cubicBezTo>
                  <a:pt x="385" y="133"/>
                  <a:pt x="386" y="133"/>
                  <a:pt x="386" y="133"/>
                </a:cubicBezTo>
                <a:cubicBezTo>
                  <a:pt x="385" y="133"/>
                  <a:pt x="385" y="133"/>
                  <a:pt x="385" y="133"/>
                </a:cubicBezTo>
                <a:cubicBezTo>
                  <a:pt x="385" y="133"/>
                  <a:pt x="385" y="133"/>
                  <a:pt x="385" y="133"/>
                </a:cubicBezTo>
                <a:cubicBezTo>
                  <a:pt x="384" y="133"/>
                  <a:pt x="383" y="134"/>
                  <a:pt x="382" y="134"/>
                </a:cubicBezTo>
                <a:cubicBezTo>
                  <a:pt x="382" y="134"/>
                  <a:pt x="382" y="134"/>
                  <a:pt x="382" y="134"/>
                </a:cubicBezTo>
                <a:cubicBezTo>
                  <a:pt x="383" y="133"/>
                  <a:pt x="383" y="133"/>
                  <a:pt x="384" y="132"/>
                </a:cubicBezTo>
                <a:cubicBezTo>
                  <a:pt x="383" y="132"/>
                  <a:pt x="383" y="132"/>
                  <a:pt x="382" y="132"/>
                </a:cubicBezTo>
                <a:cubicBezTo>
                  <a:pt x="383" y="132"/>
                  <a:pt x="384" y="131"/>
                  <a:pt x="386" y="131"/>
                </a:cubicBezTo>
                <a:cubicBezTo>
                  <a:pt x="385" y="130"/>
                  <a:pt x="386" y="130"/>
                  <a:pt x="387" y="130"/>
                </a:cubicBezTo>
                <a:cubicBezTo>
                  <a:pt x="387" y="131"/>
                  <a:pt x="386" y="130"/>
                  <a:pt x="386" y="131"/>
                </a:cubicBezTo>
                <a:cubicBezTo>
                  <a:pt x="387" y="131"/>
                  <a:pt x="387" y="130"/>
                  <a:pt x="388" y="129"/>
                </a:cubicBezTo>
                <a:cubicBezTo>
                  <a:pt x="388" y="130"/>
                  <a:pt x="388" y="130"/>
                  <a:pt x="388" y="130"/>
                </a:cubicBezTo>
                <a:cubicBezTo>
                  <a:pt x="388" y="129"/>
                  <a:pt x="390" y="128"/>
                  <a:pt x="391" y="128"/>
                </a:cubicBezTo>
                <a:cubicBezTo>
                  <a:pt x="391" y="127"/>
                  <a:pt x="392" y="127"/>
                  <a:pt x="393" y="127"/>
                </a:cubicBezTo>
                <a:cubicBezTo>
                  <a:pt x="393" y="126"/>
                  <a:pt x="392" y="127"/>
                  <a:pt x="392" y="127"/>
                </a:cubicBezTo>
                <a:cubicBezTo>
                  <a:pt x="392" y="126"/>
                  <a:pt x="394" y="124"/>
                  <a:pt x="396" y="125"/>
                </a:cubicBezTo>
                <a:cubicBezTo>
                  <a:pt x="396" y="123"/>
                  <a:pt x="400" y="123"/>
                  <a:pt x="399" y="120"/>
                </a:cubicBezTo>
                <a:cubicBezTo>
                  <a:pt x="400" y="120"/>
                  <a:pt x="400" y="119"/>
                  <a:pt x="401" y="119"/>
                </a:cubicBezTo>
                <a:cubicBezTo>
                  <a:pt x="401" y="120"/>
                  <a:pt x="401" y="120"/>
                  <a:pt x="401" y="120"/>
                </a:cubicBezTo>
                <a:cubicBezTo>
                  <a:pt x="403" y="119"/>
                  <a:pt x="404" y="116"/>
                  <a:pt x="403" y="114"/>
                </a:cubicBezTo>
                <a:cubicBezTo>
                  <a:pt x="403" y="114"/>
                  <a:pt x="402" y="113"/>
                  <a:pt x="402" y="113"/>
                </a:cubicBezTo>
                <a:cubicBezTo>
                  <a:pt x="401" y="112"/>
                  <a:pt x="399" y="113"/>
                  <a:pt x="398" y="111"/>
                </a:cubicBezTo>
                <a:cubicBezTo>
                  <a:pt x="398" y="112"/>
                  <a:pt x="397" y="112"/>
                  <a:pt x="397" y="113"/>
                </a:cubicBezTo>
                <a:cubicBezTo>
                  <a:pt x="397" y="113"/>
                  <a:pt x="397" y="113"/>
                  <a:pt x="397" y="112"/>
                </a:cubicBezTo>
                <a:cubicBezTo>
                  <a:pt x="398" y="113"/>
                  <a:pt x="398" y="113"/>
                  <a:pt x="397" y="113"/>
                </a:cubicBezTo>
                <a:cubicBezTo>
                  <a:pt x="397" y="113"/>
                  <a:pt x="396" y="113"/>
                  <a:pt x="396" y="113"/>
                </a:cubicBezTo>
                <a:cubicBezTo>
                  <a:pt x="396" y="113"/>
                  <a:pt x="396" y="112"/>
                  <a:pt x="396" y="112"/>
                </a:cubicBezTo>
                <a:cubicBezTo>
                  <a:pt x="396" y="112"/>
                  <a:pt x="395" y="112"/>
                  <a:pt x="396" y="112"/>
                </a:cubicBezTo>
                <a:cubicBezTo>
                  <a:pt x="394" y="111"/>
                  <a:pt x="393" y="113"/>
                  <a:pt x="392" y="114"/>
                </a:cubicBezTo>
                <a:cubicBezTo>
                  <a:pt x="390" y="113"/>
                  <a:pt x="390" y="115"/>
                  <a:pt x="389" y="117"/>
                </a:cubicBezTo>
                <a:cubicBezTo>
                  <a:pt x="388" y="117"/>
                  <a:pt x="388" y="117"/>
                  <a:pt x="388" y="117"/>
                </a:cubicBezTo>
                <a:cubicBezTo>
                  <a:pt x="388" y="117"/>
                  <a:pt x="388" y="117"/>
                  <a:pt x="388" y="117"/>
                </a:cubicBezTo>
                <a:cubicBezTo>
                  <a:pt x="388" y="117"/>
                  <a:pt x="388" y="117"/>
                  <a:pt x="388" y="117"/>
                </a:cubicBezTo>
                <a:cubicBezTo>
                  <a:pt x="388" y="115"/>
                  <a:pt x="390" y="114"/>
                  <a:pt x="390" y="113"/>
                </a:cubicBezTo>
                <a:cubicBezTo>
                  <a:pt x="389" y="113"/>
                  <a:pt x="389" y="113"/>
                  <a:pt x="389" y="113"/>
                </a:cubicBezTo>
                <a:cubicBezTo>
                  <a:pt x="387" y="115"/>
                  <a:pt x="386" y="115"/>
                  <a:pt x="385" y="116"/>
                </a:cubicBezTo>
                <a:cubicBezTo>
                  <a:pt x="384" y="116"/>
                  <a:pt x="384" y="116"/>
                  <a:pt x="384" y="116"/>
                </a:cubicBezTo>
                <a:cubicBezTo>
                  <a:pt x="384" y="116"/>
                  <a:pt x="384" y="116"/>
                  <a:pt x="384" y="116"/>
                </a:cubicBezTo>
                <a:cubicBezTo>
                  <a:pt x="384" y="116"/>
                  <a:pt x="384" y="116"/>
                  <a:pt x="384" y="116"/>
                </a:cubicBezTo>
                <a:cubicBezTo>
                  <a:pt x="385" y="116"/>
                  <a:pt x="386" y="115"/>
                  <a:pt x="386" y="114"/>
                </a:cubicBezTo>
                <a:cubicBezTo>
                  <a:pt x="385" y="113"/>
                  <a:pt x="385" y="114"/>
                  <a:pt x="385" y="114"/>
                </a:cubicBezTo>
                <a:cubicBezTo>
                  <a:pt x="385" y="114"/>
                  <a:pt x="385" y="114"/>
                  <a:pt x="384" y="114"/>
                </a:cubicBezTo>
                <a:cubicBezTo>
                  <a:pt x="384" y="115"/>
                  <a:pt x="385" y="115"/>
                  <a:pt x="385" y="115"/>
                </a:cubicBezTo>
                <a:cubicBezTo>
                  <a:pt x="384" y="115"/>
                  <a:pt x="382" y="116"/>
                  <a:pt x="383" y="118"/>
                </a:cubicBezTo>
                <a:cubicBezTo>
                  <a:pt x="383" y="118"/>
                  <a:pt x="383" y="118"/>
                  <a:pt x="383" y="118"/>
                </a:cubicBezTo>
                <a:cubicBezTo>
                  <a:pt x="383" y="117"/>
                  <a:pt x="383" y="117"/>
                  <a:pt x="383" y="117"/>
                </a:cubicBezTo>
                <a:cubicBezTo>
                  <a:pt x="383" y="117"/>
                  <a:pt x="382" y="117"/>
                  <a:pt x="382" y="117"/>
                </a:cubicBezTo>
                <a:cubicBezTo>
                  <a:pt x="382" y="117"/>
                  <a:pt x="383" y="117"/>
                  <a:pt x="382" y="116"/>
                </a:cubicBezTo>
                <a:cubicBezTo>
                  <a:pt x="382" y="116"/>
                  <a:pt x="382" y="117"/>
                  <a:pt x="382" y="118"/>
                </a:cubicBezTo>
                <a:cubicBezTo>
                  <a:pt x="382" y="118"/>
                  <a:pt x="382" y="118"/>
                  <a:pt x="382" y="118"/>
                </a:cubicBezTo>
                <a:cubicBezTo>
                  <a:pt x="382" y="118"/>
                  <a:pt x="381" y="117"/>
                  <a:pt x="381" y="117"/>
                </a:cubicBezTo>
                <a:cubicBezTo>
                  <a:pt x="381" y="117"/>
                  <a:pt x="381" y="117"/>
                  <a:pt x="381" y="117"/>
                </a:cubicBezTo>
                <a:cubicBezTo>
                  <a:pt x="381" y="117"/>
                  <a:pt x="380" y="116"/>
                  <a:pt x="380" y="117"/>
                </a:cubicBezTo>
                <a:cubicBezTo>
                  <a:pt x="379" y="116"/>
                  <a:pt x="378" y="117"/>
                  <a:pt x="378" y="116"/>
                </a:cubicBezTo>
                <a:cubicBezTo>
                  <a:pt x="377" y="117"/>
                  <a:pt x="377" y="117"/>
                  <a:pt x="377" y="117"/>
                </a:cubicBezTo>
                <a:cubicBezTo>
                  <a:pt x="377" y="117"/>
                  <a:pt x="377" y="117"/>
                  <a:pt x="377" y="117"/>
                </a:cubicBezTo>
                <a:cubicBezTo>
                  <a:pt x="377" y="117"/>
                  <a:pt x="377" y="117"/>
                  <a:pt x="377" y="117"/>
                </a:cubicBezTo>
                <a:cubicBezTo>
                  <a:pt x="376" y="116"/>
                  <a:pt x="376" y="117"/>
                  <a:pt x="375" y="117"/>
                </a:cubicBezTo>
                <a:cubicBezTo>
                  <a:pt x="375" y="117"/>
                  <a:pt x="375" y="117"/>
                  <a:pt x="376" y="117"/>
                </a:cubicBezTo>
                <a:cubicBezTo>
                  <a:pt x="375" y="117"/>
                  <a:pt x="375" y="117"/>
                  <a:pt x="375" y="117"/>
                </a:cubicBezTo>
                <a:cubicBezTo>
                  <a:pt x="375" y="117"/>
                  <a:pt x="375" y="117"/>
                  <a:pt x="375" y="117"/>
                </a:cubicBezTo>
                <a:cubicBezTo>
                  <a:pt x="375" y="117"/>
                  <a:pt x="374" y="117"/>
                  <a:pt x="374" y="118"/>
                </a:cubicBezTo>
                <a:cubicBezTo>
                  <a:pt x="374" y="117"/>
                  <a:pt x="374" y="117"/>
                  <a:pt x="374" y="117"/>
                </a:cubicBezTo>
                <a:cubicBezTo>
                  <a:pt x="374" y="117"/>
                  <a:pt x="374" y="117"/>
                  <a:pt x="373" y="117"/>
                </a:cubicBezTo>
                <a:cubicBezTo>
                  <a:pt x="373" y="117"/>
                  <a:pt x="373" y="117"/>
                  <a:pt x="373" y="116"/>
                </a:cubicBezTo>
                <a:cubicBezTo>
                  <a:pt x="373" y="116"/>
                  <a:pt x="374" y="117"/>
                  <a:pt x="374" y="117"/>
                </a:cubicBezTo>
                <a:cubicBezTo>
                  <a:pt x="374" y="116"/>
                  <a:pt x="374" y="116"/>
                  <a:pt x="374" y="115"/>
                </a:cubicBezTo>
                <a:cubicBezTo>
                  <a:pt x="373" y="117"/>
                  <a:pt x="370" y="115"/>
                  <a:pt x="370" y="117"/>
                </a:cubicBezTo>
                <a:cubicBezTo>
                  <a:pt x="369" y="117"/>
                  <a:pt x="369" y="117"/>
                  <a:pt x="369" y="117"/>
                </a:cubicBezTo>
                <a:cubicBezTo>
                  <a:pt x="368" y="117"/>
                  <a:pt x="369" y="117"/>
                  <a:pt x="369" y="116"/>
                </a:cubicBezTo>
                <a:cubicBezTo>
                  <a:pt x="368" y="116"/>
                  <a:pt x="368" y="117"/>
                  <a:pt x="368" y="116"/>
                </a:cubicBezTo>
                <a:cubicBezTo>
                  <a:pt x="368" y="116"/>
                  <a:pt x="368" y="116"/>
                  <a:pt x="368" y="116"/>
                </a:cubicBezTo>
                <a:cubicBezTo>
                  <a:pt x="368" y="117"/>
                  <a:pt x="368" y="117"/>
                  <a:pt x="367" y="117"/>
                </a:cubicBezTo>
                <a:cubicBezTo>
                  <a:pt x="367" y="117"/>
                  <a:pt x="366" y="118"/>
                  <a:pt x="365" y="118"/>
                </a:cubicBezTo>
                <a:cubicBezTo>
                  <a:pt x="365" y="118"/>
                  <a:pt x="365" y="118"/>
                  <a:pt x="365" y="118"/>
                </a:cubicBezTo>
                <a:cubicBezTo>
                  <a:pt x="365" y="118"/>
                  <a:pt x="365" y="118"/>
                  <a:pt x="365" y="118"/>
                </a:cubicBezTo>
                <a:cubicBezTo>
                  <a:pt x="364" y="119"/>
                  <a:pt x="363" y="119"/>
                  <a:pt x="363" y="119"/>
                </a:cubicBezTo>
                <a:cubicBezTo>
                  <a:pt x="363" y="119"/>
                  <a:pt x="363" y="119"/>
                  <a:pt x="363" y="120"/>
                </a:cubicBezTo>
                <a:cubicBezTo>
                  <a:pt x="363" y="120"/>
                  <a:pt x="363" y="120"/>
                  <a:pt x="363" y="120"/>
                </a:cubicBezTo>
                <a:cubicBezTo>
                  <a:pt x="363" y="119"/>
                  <a:pt x="361" y="119"/>
                  <a:pt x="361" y="119"/>
                </a:cubicBezTo>
                <a:cubicBezTo>
                  <a:pt x="361" y="119"/>
                  <a:pt x="363" y="119"/>
                  <a:pt x="363" y="118"/>
                </a:cubicBezTo>
                <a:cubicBezTo>
                  <a:pt x="364" y="117"/>
                  <a:pt x="365" y="118"/>
                  <a:pt x="365" y="117"/>
                </a:cubicBezTo>
                <a:cubicBezTo>
                  <a:pt x="365" y="116"/>
                  <a:pt x="364" y="117"/>
                  <a:pt x="364" y="117"/>
                </a:cubicBezTo>
                <a:cubicBezTo>
                  <a:pt x="364" y="117"/>
                  <a:pt x="364" y="117"/>
                  <a:pt x="365" y="116"/>
                </a:cubicBezTo>
                <a:cubicBezTo>
                  <a:pt x="365" y="117"/>
                  <a:pt x="365" y="116"/>
                  <a:pt x="366" y="117"/>
                </a:cubicBezTo>
                <a:cubicBezTo>
                  <a:pt x="366" y="116"/>
                  <a:pt x="366" y="116"/>
                  <a:pt x="366" y="115"/>
                </a:cubicBezTo>
                <a:cubicBezTo>
                  <a:pt x="366" y="115"/>
                  <a:pt x="366" y="116"/>
                  <a:pt x="367" y="116"/>
                </a:cubicBezTo>
                <a:cubicBezTo>
                  <a:pt x="367" y="116"/>
                  <a:pt x="367" y="116"/>
                  <a:pt x="367" y="115"/>
                </a:cubicBezTo>
                <a:cubicBezTo>
                  <a:pt x="368" y="115"/>
                  <a:pt x="368" y="115"/>
                  <a:pt x="368" y="116"/>
                </a:cubicBezTo>
                <a:cubicBezTo>
                  <a:pt x="368" y="115"/>
                  <a:pt x="368" y="115"/>
                  <a:pt x="369" y="115"/>
                </a:cubicBezTo>
                <a:cubicBezTo>
                  <a:pt x="369" y="115"/>
                  <a:pt x="370" y="115"/>
                  <a:pt x="370" y="114"/>
                </a:cubicBezTo>
                <a:cubicBezTo>
                  <a:pt x="371" y="114"/>
                  <a:pt x="371" y="115"/>
                  <a:pt x="371" y="115"/>
                </a:cubicBezTo>
                <a:cubicBezTo>
                  <a:pt x="370" y="116"/>
                  <a:pt x="369" y="115"/>
                  <a:pt x="369" y="116"/>
                </a:cubicBezTo>
                <a:cubicBezTo>
                  <a:pt x="370" y="116"/>
                  <a:pt x="370" y="116"/>
                  <a:pt x="370" y="115"/>
                </a:cubicBezTo>
                <a:cubicBezTo>
                  <a:pt x="370" y="116"/>
                  <a:pt x="370" y="116"/>
                  <a:pt x="371" y="116"/>
                </a:cubicBezTo>
                <a:cubicBezTo>
                  <a:pt x="371" y="115"/>
                  <a:pt x="371" y="115"/>
                  <a:pt x="372" y="115"/>
                </a:cubicBezTo>
                <a:cubicBezTo>
                  <a:pt x="372" y="115"/>
                  <a:pt x="371" y="114"/>
                  <a:pt x="372" y="114"/>
                </a:cubicBezTo>
                <a:cubicBezTo>
                  <a:pt x="372" y="114"/>
                  <a:pt x="372" y="114"/>
                  <a:pt x="372" y="113"/>
                </a:cubicBezTo>
                <a:cubicBezTo>
                  <a:pt x="373" y="114"/>
                  <a:pt x="372" y="114"/>
                  <a:pt x="372" y="114"/>
                </a:cubicBezTo>
                <a:cubicBezTo>
                  <a:pt x="373" y="115"/>
                  <a:pt x="373" y="114"/>
                  <a:pt x="374" y="115"/>
                </a:cubicBezTo>
                <a:cubicBezTo>
                  <a:pt x="374" y="114"/>
                  <a:pt x="374" y="114"/>
                  <a:pt x="373" y="114"/>
                </a:cubicBezTo>
                <a:cubicBezTo>
                  <a:pt x="374" y="114"/>
                  <a:pt x="375" y="114"/>
                  <a:pt x="376" y="113"/>
                </a:cubicBezTo>
                <a:cubicBezTo>
                  <a:pt x="377" y="113"/>
                  <a:pt x="378" y="112"/>
                  <a:pt x="379" y="113"/>
                </a:cubicBezTo>
                <a:cubicBezTo>
                  <a:pt x="379" y="112"/>
                  <a:pt x="380" y="112"/>
                  <a:pt x="380" y="112"/>
                </a:cubicBezTo>
                <a:cubicBezTo>
                  <a:pt x="380" y="111"/>
                  <a:pt x="380" y="111"/>
                  <a:pt x="380" y="111"/>
                </a:cubicBezTo>
                <a:cubicBezTo>
                  <a:pt x="379" y="110"/>
                  <a:pt x="379" y="110"/>
                  <a:pt x="379" y="110"/>
                </a:cubicBezTo>
                <a:cubicBezTo>
                  <a:pt x="379" y="111"/>
                  <a:pt x="379" y="110"/>
                  <a:pt x="379" y="111"/>
                </a:cubicBezTo>
                <a:cubicBezTo>
                  <a:pt x="378" y="111"/>
                  <a:pt x="378" y="111"/>
                  <a:pt x="377" y="112"/>
                </a:cubicBezTo>
                <a:cubicBezTo>
                  <a:pt x="377" y="112"/>
                  <a:pt x="377" y="111"/>
                  <a:pt x="377" y="110"/>
                </a:cubicBezTo>
                <a:cubicBezTo>
                  <a:pt x="377" y="110"/>
                  <a:pt x="376" y="111"/>
                  <a:pt x="376" y="110"/>
                </a:cubicBezTo>
                <a:cubicBezTo>
                  <a:pt x="375" y="110"/>
                  <a:pt x="375" y="112"/>
                  <a:pt x="374" y="111"/>
                </a:cubicBezTo>
                <a:cubicBezTo>
                  <a:pt x="374" y="110"/>
                  <a:pt x="374" y="110"/>
                  <a:pt x="375" y="110"/>
                </a:cubicBezTo>
                <a:cubicBezTo>
                  <a:pt x="374" y="110"/>
                  <a:pt x="374" y="110"/>
                  <a:pt x="374" y="110"/>
                </a:cubicBezTo>
                <a:cubicBezTo>
                  <a:pt x="374" y="110"/>
                  <a:pt x="374" y="110"/>
                  <a:pt x="373" y="110"/>
                </a:cubicBezTo>
                <a:cubicBezTo>
                  <a:pt x="373" y="111"/>
                  <a:pt x="371" y="110"/>
                  <a:pt x="370" y="111"/>
                </a:cubicBezTo>
                <a:cubicBezTo>
                  <a:pt x="370" y="111"/>
                  <a:pt x="370" y="110"/>
                  <a:pt x="370" y="110"/>
                </a:cubicBezTo>
                <a:cubicBezTo>
                  <a:pt x="370" y="110"/>
                  <a:pt x="370" y="110"/>
                  <a:pt x="369" y="110"/>
                </a:cubicBezTo>
                <a:cubicBezTo>
                  <a:pt x="370" y="110"/>
                  <a:pt x="370" y="111"/>
                  <a:pt x="371" y="111"/>
                </a:cubicBezTo>
                <a:cubicBezTo>
                  <a:pt x="371" y="111"/>
                  <a:pt x="371" y="112"/>
                  <a:pt x="371" y="112"/>
                </a:cubicBezTo>
                <a:cubicBezTo>
                  <a:pt x="371" y="112"/>
                  <a:pt x="370" y="112"/>
                  <a:pt x="370" y="112"/>
                </a:cubicBezTo>
                <a:cubicBezTo>
                  <a:pt x="370" y="112"/>
                  <a:pt x="370" y="111"/>
                  <a:pt x="369" y="111"/>
                </a:cubicBezTo>
                <a:cubicBezTo>
                  <a:pt x="369" y="112"/>
                  <a:pt x="369" y="112"/>
                  <a:pt x="369" y="112"/>
                </a:cubicBezTo>
                <a:cubicBezTo>
                  <a:pt x="369" y="112"/>
                  <a:pt x="369" y="112"/>
                  <a:pt x="369" y="112"/>
                </a:cubicBezTo>
                <a:cubicBezTo>
                  <a:pt x="368" y="112"/>
                  <a:pt x="369" y="112"/>
                  <a:pt x="369" y="111"/>
                </a:cubicBezTo>
                <a:cubicBezTo>
                  <a:pt x="369" y="111"/>
                  <a:pt x="370" y="112"/>
                  <a:pt x="370" y="111"/>
                </a:cubicBezTo>
                <a:cubicBezTo>
                  <a:pt x="366" y="112"/>
                  <a:pt x="362" y="113"/>
                  <a:pt x="358" y="114"/>
                </a:cubicBezTo>
                <a:cubicBezTo>
                  <a:pt x="358" y="115"/>
                  <a:pt x="357" y="115"/>
                  <a:pt x="356" y="114"/>
                </a:cubicBezTo>
                <a:cubicBezTo>
                  <a:pt x="356" y="115"/>
                  <a:pt x="357" y="115"/>
                  <a:pt x="357" y="116"/>
                </a:cubicBezTo>
                <a:cubicBezTo>
                  <a:pt x="356" y="116"/>
                  <a:pt x="356" y="115"/>
                  <a:pt x="355" y="116"/>
                </a:cubicBezTo>
                <a:cubicBezTo>
                  <a:pt x="355" y="116"/>
                  <a:pt x="355" y="115"/>
                  <a:pt x="355" y="115"/>
                </a:cubicBezTo>
                <a:cubicBezTo>
                  <a:pt x="355" y="115"/>
                  <a:pt x="354" y="116"/>
                  <a:pt x="354" y="116"/>
                </a:cubicBezTo>
                <a:cubicBezTo>
                  <a:pt x="354" y="116"/>
                  <a:pt x="354" y="115"/>
                  <a:pt x="353" y="115"/>
                </a:cubicBezTo>
                <a:cubicBezTo>
                  <a:pt x="354" y="115"/>
                  <a:pt x="354" y="115"/>
                  <a:pt x="354" y="116"/>
                </a:cubicBezTo>
                <a:cubicBezTo>
                  <a:pt x="355" y="115"/>
                  <a:pt x="355" y="115"/>
                  <a:pt x="355" y="115"/>
                </a:cubicBezTo>
                <a:cubicBezTo>
                  <a:pt x="355" y="114"/>
                  <a:pt x="356" y="114"/>
                  <a:pt x="356" y="114"/>
                </a:cubicBezTo>
                <a:cubicBezTo>
                  <a:pt x="356" y="113"/>
                  <a:pt x="355" y="114"/>
                  <a:pt x="355" y="114"/>
                </a:cubicBezTo>
                <a:cubicBezTo>
                  <a:pt x="357" y="113"/>
                  <a:pt x="359" y="112"/>
                  <a:pt x="361" y="113"/>
                </a:cubicBezTo>
                <a:cubicBezTo>
                  <a:pt x="362" y="112"/>
                  <a:pt x="362" y="112"/>
                  <a:pt x="363" y="112"/>
                </a:cubicBezTo>
                <a:cubicBezTo>
                  <a:pt x="364" y="109"/>
                  <a:pt x="366" y="108"/>
                  <a:pt x="368" y="107"/>
                </a:cubicBezTo>
                <a:cubicBezTo>
                  <a:pt x="369" y="108"/>
                  <a:pt x="369" y="108"/>
                  <a:pt x="369" y="108"/>
                </a:cubicBezTo>
                <a:cubicBezTo>
                  <a:pt x="368" y="107"/>
                  <a:pt x="370" y="107"/>
                  <a:pt x="370" y="106"/>
                </a:cubicBezTo>
                <a:cubicBezTo>
                  <a:pt x="370" y="106"/>
                  <a:pt x="370" y="107"/>
                  <a:pt x="370" y="107"/>
                </a:cubicBezTo>
                <a:cubicBezTo>
                  <a:pt x="372" y="106"/>
                  <a:pt x="374" y="106"/>
                  <a:pt x="375" y="104"/>
                </a:cubicBezTo>
                <a:cubicBezTo>
                  <a:pt x="377" y="103"/>
                  <a:pt x="379" y="103"/>
                  <a:pt x="380" y="101"/>
                </a:cubicBezTo>
                <a:cubicBezTo>
                  <a:pt x="382" y="101"/>
                  <a:pt x="384" y="99"/>
                  <a:pt x="385" y="98"/>
                </a:cubicBezTo>
                <a:cubicBezTo>
                  <a:pt x="386" y="97"/>
                  <a:pt x="388" y="96"/>
                  <a:pt x="389" y="94"/>
                </a:cubicBezTo>
                <a:cubicBezTo>
                  <a:pt x="388" y="94"/>
                  <a:pt x="388" y="94"/>
                  <a:pt x="388" y="93"/>
                </a:cubicBezTo>
                <a:cubicBezTo>
                  <a:pt x="388" y="93"/>
                  <a:pt x="389" y="93"/>
                  <a:pt x="389" y="93"/>
                </a:cubicBezTo>
                <a:cubicBezTo>
                  <a:pt x="388" y="93"/>
                  <a:pt x="388" y="93"/>
                  <a:pt x="388" y="93"/>
                </a:cubicBezTo>
                <a:cubicBezTo>
                  <a:pt x="387" y="94"/>
                  <a:pt x="386" y="92"/>
                  <a:pt x="386" y="93"/>
                </a:cubicBezTo>
                <a:cubicBezTo>
                  <a:pt x="386" y="94"/>
                  <a:pt x="385" y="93"/>
                  <a:pt x="385" y="93"/>
                </a:cubicBezTo>
                <a:cubicBezTo>
                  <a:pt x="384" y="93"/>
                  <a:pt x="383" y="93"/>
                  <a:pt x="383" y="94"/>
                </a:cubicBezTo>
                <a:cubicBezTo>
                  <a:pt x="383" y="93"/>
                  <a:pt x="384" y="93"/>
                  <a:pt x="384" y="91"/>
                </a:cubicBezTo>
                <a:cubicBezTo>
                  <a:pt x="381" y="92"/>
                  <a:pt x="377" y="93"/>
                  <a:pt x="374" y="95"/>
                </a:cubicBezTo>
                <a:cubicBezTo>
                  <a:pt x="374" y="96"/>
                  <a:pt x="374" y="95"/>
                  <a:pt x="373" y="95"/>
                </a:cubicBezTo>
                <a:cubicBezTo>
                  <a:pt x="373" y="95"/>
                  <a:pt x="373" y="96"/>
                  <a:pt x="373" y="96"/>
                </a:cubicBezTo>
                <a:cubicBezTo>
                  <a:pt x="373" y="96"/>
                  <a:pt x="373" y="96"/>
                  <a:pt x="372" y="96"/>
                </a:cubicBezTo>
                <a:cubicBezTo>
                  <a:pt x="372" y="95"/>
                  <a:pt x="370" y="98"/>
                  <a:pt x="370" y="99"/>
                </a:cubicBezTo>
                <a:cubicBezTo>
                  <a:pt x="369" y="98"/>
                  <a:pt x="370" y="98"/>
                  <a:pt x="370" y="97"/>
                </a:cubicBezTo>
                <a:cubicBezTo>
                  <a:pt x="370" y="97"/>
                  <a:pt x="369" y="97"/>
                  <a:pt x="369" y="97"/>
                </a:cubicBezTo>
                <a:cubicBezTo>
                  <a:pt x="370" y="96"/>
                  <a:pt x="370" y="96"/>
                  <a:pt x="370" y="95"/>
                </a:cubicBezTo>
                <a:cubicBezTo>
                  <a:pt x="370" y="95"/>
                  <a:pt x="370" y="96"/>
                  <a:pt x="369" y="96"/>
                </a:cubicBezTo>
                <a:cubicBezTo>
                  <a:pt x="369" y="96"/>
                  <a:pt x="369" y="96"/>
                  <a:pt x="369" y="97"/>
                </a:cubicBezTo>
                <a:cubicBezTo>
                  <a:pt x="369" y="97"/>
                  <a:pt x="369" y="97"/>
                  <a:pt x="368" y="97"/>
                </a:cubicBezTo>
                <a:cubicBezTo>
                  <a:pt x="368" y="96"/>
                  <a:pt x="369" y="96"/>
                  <a:pt x="369" y="95"/>
                </a:cubicBezTo>
                <a:cubicBezTo>
                  <a:pt x="369" y="95"/>
                  <a:pt x="369" y="95"/>
                  <a:pt x="369" y="95"/>
                </a:cubicBezTo>
                <a:cubicBezTo>
                  <a:pt x="369" y="96"/>
                  <a:pt x="370" y="95"/>
                  <a:pt x="370" y="95"/>
                </a:cubicBezTo>
                <a:cubicBezTo>
                  <a:pt x="371" y="95"/>
                  <a:pt x="371" y="95"/>
                  <a:pt x="371" y="96"/>
                </a:cubicBezTo>
                <a:cubicBezTo>
                  <a:pt x="371" y="95"/>
                  <a:pt x="372" y="95"/>
                  <a:pt x="372" y="95"/>
                </a:cubicBezTo>
                <a:cubicBezTo>
                  <a:pt x="372" y="95"/>
                  <a:pt x="372" y="95"/>
                  <a:pt x="372" y="95"/>
                </a:cubicBezTo>
                <a:cubicBezTo>
                  <a:pt x="372" y="95"/>
                  <a:pt x="372" y="95"/>
                  <a:pt x="372" y="95"/>
                </a:cubicBezTo>
                <a:cubicBezTo>
                  <a:pt x="372" y="95"/>
                  <a:pt x="372" y="95"/>
                  <a:pt x="372" y="95"/>
                </a:cubicBezTo>
                <a:cubicBezTo>
                  <a:pt x="372" y="95"/>
                  <a:pt x="372" y="95"/>
                  <a:pt x="372" y="95"/>
                </a:cubicBezTo>
                <a:cubicBezTo>
                  <a:pt x="372" y="95"/>
                  <a:pt x="372" y="95"/>
                  <a:pt x="372" y="95"/>
                </a:cubicBezTo>
                <a:cubicBezTo>
                  <a:pt x="373" y="94"/>
                  <a:pt x="373" y="94"/>
                  <a:pt x="373" y="94"/>
                </a:cubicBezTo>
                <a:cubicBezTo>
                  <a:pt x="374" y="94"/>
                  <a:pt x="375" y="93"/>
                  <a:pt x="376" y="92"/>
                </a:cubicBezTo>
                <a:cubicBezTo>
                  <a:pt x="376" y="91"/>
                  <a:pt x="375" y="93"/>
                  <a:pt x="374" y="93"/>
                </a:cubicBezTo>
                <a:cubicBezTo>
                  <a:pt x="375" y="92"/>
                  <a:pt x="376" y="91"/>
                  <a:pt x="377" y="92"/>
                </a:cubicBezTo>
                <a:cubicBezTo>
                  <a:pt x="378" y="91"/>
                  <a:pt x="379" y="90"/>
                  <a:pt x="380" y="90"/>
                </a:cubicBezTo>
                <a:cubicBezTo>
                  <a:pt x="383" y="88"/>
                  <a:pt x="386" y="88"/>
                  <a:pt x="388" y="86"/>
                </a:cubicBezTo>
                <a:cubicBezTo>
                  <a:pt x="388" y="86"/>
                  <a:pt x="388" y="86"/>
                  <a:pt x="388" y="86"/>
                </a:cubicBezTo>
                <a:cubicBezTo>
                  <a:pt x="388" y="86"/>
                  <a:pt x="388" y="86"/>
                  <a:pt x="388" y="86"/>
                </a:cubicBezTo>
                <a:cubicBezTo>
                  <a:pt x="388" y="86"/>
                  <a:pt x="387" y="85"/>
                  <a:pt x="387" y="86"/>
                </a:cubicBezTo>
                <a:cubicBezTo>
                  <a:pt x="387" y="86"/>
                  <a:pt x="387" y="86"/>
                  <a:pt x="387" y="86"/>
                </a:cubicBezTo>
                <a:cubicBezTo>
                  <a:pt x="387" y="86"/>
                  <a:pt x="387" y="86"/>
                  <a:pt x="386" y="85"/>
                </a:cubicBezTo>
                <a:cubicBezTo>
                  <a:pt x="386" y="86"/>
                  <a:pt x="385" y="86"/>
                  <a:pt x="384" y="85"/>
                </a:cubicBezTo>
                <a:cubicBezTo>
                  <a:pt x="384" y="86"/>
                  <a:pt x="384" y="86"/>
                  <a:pt x="384" y="86"/>
                </a:cubicBezTo>
                <a:cubicBezTo>
                  <a:pt x="383" y="85"/>
                  <a:pt x="383" y="86"/>
                  <a:pt x="382" y="86"/>
                </a:cubicBezTo>
                <a:cubicBezTo>
                  <a:pt x="382" y="86"/>
                  <a:pt x="382" y="85"/>
                  <a:pt x="382" y="85"/>
                </a:cubicBezTo>
                <a:cubicBezTo>
                  <a:pt x="382" y="85"/>
                  <a:pt x="382" y="85"/>
                  <a:pt x="382" y="85"/>
                </a:cubicBezTo>
                <a:cubicBezTo>
                  <a:pt x="382" y="85"/>
                  <a:pt x="382" y="85"/>
                  <a:pt x="382" y="85"/>
                </a:cubicBezTo>
                <a:cubicBezTo>
                  <a:pt x="382" y="84"/>
                  <a:pt x="382" y="84"/>
                  <a:pt x="381" y="85"/>
                </a:cubicBezTo>
                <a:cubicBezTo>
                  <a:pt x="382" y="84"/>
                  <a:pt x="382" y="84"/>
                  <a:pt x="381" y="84"/>
                </a:cubicBezTo>
                <a:cubicBezTo>
                  <a:pt x="381" y="84"/>
                  <a:pt x="381" y="84"/>
                  <a:pt x="381" y="84"/>
                </a:cubicBezTo>
                <a:cubicBezTo>
                  <a:pt x="381" y="85"/>
                  <a:pt x="381" y="84"/>
                  <a:pt x="381" y="84"/>
                </a:cubicBezTo>
                <a:cubicBezTo>
                  <a:pt x="381" y="85"/>
                  <a:pt x="381" y="85"/>
                  <a:pt x="381" y="85"/>
                </a:cubicBezTo>
                <a:cubicBezTo>
                  <a:pt x="381" y="85"/>
                  <a:pt x="380" y="85"/>
                  <a:pt x="380" y="85"/>
                </a:cubicBezTo>
                <a:cubicBezTo>
                  <a:pt x="380" y="85"/>
                  <a:pt x="381" y="84"/>
                  <a:pt x="380" y="84"/>
                </a:cubicBezTo>
                <a:cubicBezTo>
                  <a:pt x="379" y="84"/>
                  <a:pt x="379" y="85"/>
                  <a:pt x="378" y="85"/>
                </a:cubicBezTo>
                <a:cubicBezTo>
                  <a:pt x="377" y="84"/>
                  <a:pt x="378" y="84"/>
                  <a:pt x="379" y="83"/>
                </a:cubicBezTo>
                <a:cubicBezTo>
                  <a:pt x="379" y="83"/>
                  <a:pt x="378" y="83"/>
                  <a:pt x="378" y="83"/>
                </a:cubicBezTo>
                <a:cubicBezTo>
                  <a:pt x="378" y="83"/>
                  <a:pt x="378" y="83"/>
                  <a:pt x="378" y="83"/>
                </a:cubicBezTo>
                <a:cubicBezTo>
                  <a:pt x="378" y="84"/>
                  <a:pt x="377" y="83"/>
                  <a:pt x="377" y="84"/>
                </a:cubicBezTo>
                <a:cubicBezTo>
                  <a:pt x="377" y="84"/>
                  <a:pt x="377" y="84"/>
                  <a:pt x="377" y="83"/>
                </a:cubicBezTo>
                <a:cubicBezTo>
                  <a:pt x="376" y="84"/>
                  <a:pt x="375" y="84"/>
                  <a:pt x="374" y="84"/>
                </a:cubicBezTo>
                <a:cubicBezTo>
                  <a:pt x="374" y="84"/>
                  <a:pt x="374" y="85"/>
                  <a:pt x="374" y="85"/>
                </a:cubicBezTo>
                <a:cubicBezTo>
                  <a:pt x="374" y="85"/>
                  <a:pt x="374" y="86"/>
                  <a:pt x="374" y="86"/>
                </a:cubicBezTo>
                <a:cubicBezTo>
                  <a:pt x="373" y="85"/>
                  <a:pt x="373" y="85"/>
                  <a:pt x="373" y="84"/>
                </a:cubicBezTo>
                <a:cubicBezTo>
                  <a:pt x="374" y="84"/>
                  <a:pt x="375" y="82"/>
                  <a:pt x="376" y="81"/>
                </a:cubicBezTo>
                <a:cubicBezTo>
                  <a:pt x="377" y="81"/>
                  <a:pt x="379" y="80"/>
                  <a:pt x="380" y="80"/>
                </a:cubicBezTo>
                <a:cubicBezTo>
                  <a:pt x="380" y="79"/>
                  <a:pt x="381" y="80"/>
                  <a:pt x="382" y="80"/>
                </a:cubicBezTo>
                <a:cubicBezTo>
                  <a:pt x="382" y="80"/>
                  <a:pt x="381" y="80"/>
                  <a:pt x="381" y="80"/>
                </a:cubicBezTo>
                <a:cubicBezTo>
                  <a:pt x="382" y="81"/>
                  <a:pt x="382" y="79"/>
                  <a:pt x="383" y="79"/>
                </a:cubicBezTo>
                <a:cubicBezTo>
                  <a:pt x="383" y="79"/>
                  <a:pt x="383" y="80"/>
                  <a:pt x="383" y="80"/>
                </a:cubicBezTo>
                <a:cubicBezTo>
                  <a:pt x="383" y="79"/>
                  <a:pt x="385" y="78"/>
                  <a:pt x="386" y="79"/>
                </a:cubicBezTo>
                <a:cubicBezTo>
                  <a:pt x="387" y="78"/>
                  <a:pt x="388" y="78"/>
                  <a:pt x="389" y="77"/>
                </a:cubicBezTo>
                <a:cubicBezTo>
                  <a:pt x="389" y="76"/>
                  <a:pt x="388" y="77"/>
                  <a:pt x="387" y="77"/>
                </a:cubicBezTo>
                <a:cubicBezTo>
                  <a:pt x="388" y="77"/>
                  <a:pt x="390" y="75"/>
                  <a:pt x="392" y="76"/>
                </a:cubicBezTo>
                <a:cubicBezTo>
                  <a:pt x="393" y="75"/>
                  <a:pt x="397" y="75"/>
                  <a:pt x="397" y="73"/>
                </a:cubicBezTo>
                <a:cubicBezTo>
                  <a:pt x="398" y="73"/>
                  <a:pt x="398" y="72"/>
                  <a:pt x="399" y="72"/>
                </a:cubicBezTo>
                <a:cubicBezTo>
                  <a:pt x="399" y="73"/>
                  <a:pt x="398" y="73"/>
                  <a:pt x="399" y="73"/>
                </a:cubicBezTo>
                <a:cubicBezTo>
                  <a:pt x="401" y="72"/>
                  <a:pt x="403" y="71"/>
                  <a:pt x="403" y="69"/>
                </a:cubicBezTo>
                <a:cubicBezTo>
                  <a:pt x="402" y="68"/>
                  <a:pt x="401" y="68"/>
                  <a:pt x="401" y="67"/>
                </a:cubicBezTo>
                <a:cubicBezTo>
                  <a:pt x="400" y="67"/>
                  <a:pt x="398" y="67"/>
                  <a:pt x="398" y="65"/>
                </a:cubicBezTo>
                <a:cubicBezTo>
                  <a:pt x="397" y="66"/>
                  <a:pt x="396" y="66"/>
                  <a:pt x="396" y="67"/>
                </a:cubicBezTo>
                <a:cubicBezTo>
                  <a:pt x="396" y="67"/>
                  <a:pt x="397" y="67"/>
                  <a:pt x="397" y="67"/>
                </a:cubicBezTo>
                <a:cubicBezTo>
                  <a:pt x="397" y="67"/>
                  <a:pt x="397" y="67"/>
                  <a:pt x="396" y="67"/>
                </a:cubicBezTo>
                <a:cubicBezTo>
                  <a:pt x="396" y="67"/>
                  <a:pt x="396" y="67"/>
                  <a:pt x="395" y="67"/>
                </a:cubicBezTo>
                <a:cubicBezTo>
                  <a:pt x="395" y="67"/>
                  <a:pt x="395" y="66"/>
                  <a:pt x="395" y="66"/>
                </a:cubicBezTo>
                <a:cubicBezTo>
                  <a:pt x="395" y="66"/>
                  <a:pt x="395" y="66"/>
                  <a:pt x="395" y="66"/>
                </a:cubicBezTo>
                <a:cubicBezTo>
                  <a:pt x="394" y="65"/>
                  <a:pt x="392" y="67"/>
                  <a:pt x="391" y="67"/>
                </a:cubicBezTo>
                <a:cubicBezTo>
                  <a:pt x="389" y="66"/>
                  <a:pt x="388" y="68"/>
                  <a:pt x="386" y="69"/>
                </a:cubicBezTo>
                <a:cubicBezTo>
                  <a:pt x="386" y="69"/>
                  <a:pt x="386" y="69"/>
                  <a:pt x="386" y="69"/>
                </a:cubicBezTo>
                <a:cubicBezTo>
                  <a:pt x="387" y="67"/>
                  <a:pt x="388" y="67"/>
                  <a:pt x="389" y="66"/>
                </a:cubicBezTo>
                <a:cubicBezTo>
                  <a:pt x="388" y="66"/>
                  <a:pt x="388" y="66"/>
                  <a:pt x="388" y="66"/>
                </a:cubicBezTo>
                <a:cubicBezTo>
                  <a:pt x="386" y="68"/>
                  <a:pt x="384" y="67"/>
                  <a:pt x="382" y="68"/>
                </a:cubicBezTo>
                <a:cubicBezTo>
                  <a:pt x="382" y="68"/>
                  <a:pt x="382" y="68"/>
                  <a:pt x="382" y="68"/>
                </a:cubicBezTo>
                <a:cubicBezTo>
                  <a:pt x="383" y="68"/>
                  <a:pt x="384" y="67"/>
                  <a:pt x="384" y="66"/>
                </a:cubicBezTo>
                <a:cubicBezTo>
                  <a:pt x="384" y="66"/>
                  <a:pt x="384" y="66"/>
                  <a:pt x="383" y="66"/>
                </a:cubicBezTo>
                <a:cubicBezTo>
                  <a:pt x="383" y="67"/>
                  <a:pt x="383" y="67"/>
                  <a:pt x="383" y="66"/>
                </a:cubicBezTo>
                <a:cubicBezTo>
                  <a:pt x="383" y="67"/>
                  <a:pt x="383" y="67"/>
                  <a:pt x="383" y="68"/>
                </a:cubicBezTo>
                <a:cubicBezTo>
                  <a:pt x="382" y="67"/>
                  <a:pt x="380" y="68"/>
                  <a:pt x="381" y="69"/>
                </a:cubicBezTo>
                <a:cubicBezTo>
                  <a:pt x="380" y="70"/>
                  <a:pt x="380" y="68"/>
                  <a:pt x="380" y="69"/>
                </a:cubicBezTo>
                <a:cubicBezTo>
                  <a:pt x="380" y="69"/>
                  <a:pt x="380" y="68"/>
                  <a:pt x="380" y="68"/>
                </a:cubicBezTo>
                <a:cubicBezTo>
                  <a:pt x="380" y="68"/>
                  <a:pt x="379" y="69"/>
                  <a:pt x="379" y="69"/>
                </a:cubicBezTo>
                <a:cubicBezTo>
                  <a:pt x="379" y="70"/>
                  <a:pt x="379" y="69"/>
                  <a:pt x="379" y="69"/>
                </a:cubicBezTo>
                <a:cubicBezTo>
                  <a:pt x="378" y="69"/>
                  <a:pt x="379" y="69"/>
                  <a:pt x="378" y="70"/>
                </a:cubicBezTo>
                <a:cubicBezTo>
                  <a:pt x="378" y="70"/>
                  <a:pt x="378" y="69"/>
                  <a:pt x="378" y="69"/>
                </a:cubicBezTo>
                <a:cubicBezTo>
                  <a:pt x="377" y="69"/>
                  <a:pt x="378" y="70"/>
                  <a:pt x="377" y="70"/>
                </a:cubicBezTo>
                <a:cubicBezTo>
                  <a:pt x="377" y="70"/>
                  <a:pt x="377" y="70"/>
                  <a:pt x="377" y="69"/>
                </a:cubicBezTo>
                <a:cubicBezTo>
                  <a:pt x="377" y="69"/>
                  <a:pt x="377" y="69"/>
                  <a:pt x="377" y="69"/>
                </a:cubicBezTo>
                <a:cubicBezTo>
                  <a:pt x="377" y="68"/>
                  <a:pt x="376" y="69"/>
                  <a:pt x="376" y="70"/>
                </a:cubicBezTo>
                <a:cubicBezTo>
                  <a:pt x="376" y="70"/>
                  <a:pt x="375" y="70"/>
                  <a:pt x="374" y="71"/>
                </a:cubicBezTo>
                <a:cubicBezTo>
                  <a:pt x="374" y="71"/>
                  <a:pt x="374" y="71"/>
                  <a:pt x="374" y="70"/>
                </a:cubicBezTo>
                <a:cubicBezTo>
                  <a:pt x="374" y="70"/>
                  <a:pt x="375" y="70"/>
                  <a:pt x="375" y="70"/>
                </a:cubicBezTo>
                <a:cubicBezTo>
                  <a:pt x="375" y="69"/>
                  <a:pt x="375" y="69"/>
                  <a:pt x="375" y="68"/>
                </a:cubicBezTo>
                <a:cubicBezTo>
                  <a:pt x="375" y="68"/>
                  <a:pt x="375" y="68"/>
                  <a:pt x="375" y="69"/>
                </a:cubicBezTo>
                <a:cubicBezTo>
                  <a:pt x="374" y="68"/>
                  <a:pt x="374" y="68"/>
                  <a:pt x="374" y="68"/>
                </a:cubicBezTo>
                <a:cubicBezTo>
                  <a:pt x="375" y="68"/>
                  <a:pt x="375" y="67"/>
                  <a:pt x="376" y="66"/>
                </a:cubicBezTo>
                <a:cubicBezTo>
                  <a:pt x="376" y="66"/>
                  <a:pt x="375" y="66"/>
                  <a:pt x="375" y="65"/>
                </a:cubicBezTo>
                <a:cubicBezTo>
                  <a:pt x="376" y="65"/>
                  <a:pt x="376" y="65"/>
                  <a:pt x="376" y="65"/>
                </a:cubicBezTo>
                <a:cubicBezTo>
                  <a:pt x="376" y="64"/>
                  <a:pt x="375" y="65"/>
                  <a:pt x="375" y="64"/>
                </a:cubicBezTo>
                <a:cubicBezTo>
                  <a:pt x="374" y="65"/>
                  <a:pt x="373" y="64"/>
                  <a:pt x="373" y="65"/>
                </a:cubicBezTo>
                <a:cubicBezTo>
                  <a:pt x="373" y="66"/>
                  <a:pt x="372" y="65"/>
                  <a:pt x="372" y="65"/>
                </a:cubicBezTo>
                <a:cubicBezTo>
                  <a:pt x="371" y="65"/>
                  <a:pt x="371" y="65"/>
                  <a:pt x="370" y="65"/>
                </a:cubicBezTo>
                <a:cubicBezTo>
                  <a:pt x="370" y="64"/>
                  <a:pt x="371" y="64"/>
                  <a:pt x="372" y="63"/>
                </a:cubicBezTo>
                <a:cubicBezTo>
                  <a:pt x="369" y="64"/>
                  <a:pt x="365" y="64"/>
                  <a:pt x="361" y="67"/>
                </a:cubicBezTo>
                <a:cubicBezTo>
                  <a:pt x="361" y="67"/>
                  <a:pt x="361" y="67"/>
                  <a:pt x="360" y="66"/>
                </a:cubicBezTo>
                <a:cubicBezTo>
                  <a:pt x="360" y="67"/>
                  <a:pt x="360" y="67"/>
                  <a:pt x="360" y="67"/>
                </a:cubicBezTo>
                <a:cubicBezTo>
                  <a:pt x="360" y="67"/>
                  <a:pt x="360" y="67"/>
                  <a:pt x="359" y="68"/>
                </a:cubicBezTo>
                <a:cubicBezTo>
                  <a:pt x="359" y="66"/>
                  <a:pt x="357" y="69"/>
                  <a:pt x="357" y="70"/>
                </a:cubicBezTo>
                <a:cubicBezTo>
                  <a:pt x="357" y="69"/>
                  <a:pt x="357" y="69"/>
                  <a:pt x="357" y="68"/>
                </a:cubicBezTo>
                <a:cubicBezTo>
                  <a:pt x="357" y="68"/>
                  <a:pt x="357" y="68"/>
                  <a:pt x="358" y="68"/>
                </a:cubicBezTo>
                <a:cubicBezTo>
                  <a:pt x="357" y="68"/>
                  <a:pt x="357" y="68"/>
                  <a:pt x="357" y="68"/>
                </a:cubicBezTo>
                <a:cubicBezTo>
                  <a:pt x="356" y="68"/>
                  <a:pt x="356" y="68"/>
                  <a:pt x="356" y="68"/>
                </a:cubicBezTo>
                <a:cubicBezTo>
                  <a:pt x="357" y="67"/>
                  <a:pt x="357" y="67"/>
                  <a:pt x="357" y="67"/>
                </a:cubicBezTo>
                <a:cubicBezTo>
                  <a:pt x="357" y="66"/>
                  <a:pt x="357" y="67"/>
                  <a:pt x="356" y="67"/>
                </a:cubicBezTo>
                <a:cubicBezTo>
                  <a:pt x="356" y="67"/>
                  <a:pt x="356" y="67"/>
                  <a:pt x="356" y="68"/>
                </a:cubicBezTo>
                <a:cubicBezTo>
                  <a:pt x="356" y="68"/>
                  <a:pt x="356" y="68"/>
                  <a:pt x="356" y="68"/>
                </a:cubicBezTo>
                <a:cubicBezTo>
                  <a:pt x="356" y="67"/>
                  <a:pt x="356" y="67"/>
                  <a:pt x="356" y="67"/>
                </a:cubicBezTo>
                <a:cubicBezTo>
                  <a:pt x="356" y="67"/>
                  <a:pt x="356" y="66"/>
                  <a:pt x="356" y="66"/>
                </a:cubicBezTo>
                <a:cubicBezTo>
                  <a:pt x="356" y="66"/>
                  <a:pt x="356" y="66"/>
                  <a:pt x="356" y="66"/>
                </a:cubicBezTo>
                <a:cubicBezTo>
                  <a:pt x="356" y="66"/>
                  <a:pt x="356" y="66"/>
                  <a:pt x="356" y="66"/>
                </a:cubicBezTo>
                <a:cubicBezTo>
                  <a:pt x="356" y="67"/>
                  <a:pt x="357" y="66"/>
                  <a:pt x="358" y="66"/>
                </a:cubicBezTo>
                <a:cubicBezTo>
                  <a:pt x="358" y="66"/>
                  <a:pt x="358" y="66"/>
                  <a:pt x="358" y="67"/>
                </a:cubicBezTo>
                <a:cubicBezTo>
                  <a:pt x="359" y="66"/>
                  <a:pt x="359" y="65"/>
                  <a:pt x="360" y="64"/>
                </a:cubicBezTo>
                <a:cubicBezTo>
                  <a:pt x="360" y="65"/>
                  <a:pt x="359" y="65"/>
                  <a:pt x="359" y="66"/>
                </a:cubicBezTo>
                <a:cubicBezTo>
                  <a:pt x="360" y="66"/>
                  <a:pt x="360" y="65"/>
                  <a:pt x="360" y="65"/>
                </a:cubicBezTo>
                <a:cubicBezTo>
                  <a:pt x="361" y="65"/>
                  <a:pt x="363" y="64"/>
                  <a:pt x="364" y="63"/>
                </a:cubicBezTo>
                <a:cubicBezTo>
                  <a:pt x="363" y="63"/>
                  <a:pt x="362" y="64"/>
                  <a:pt x="361" y="64"/>
                </a:cubicBezTo>
                <a:cubicBezTo>
                  <a:pt x="362" y="63"/>
                  <a:pt x="363" y="62"/>
                  <a:pt x="364" y="63"/>
                </a:cubicBezTo>
                <a:cubicBezTo>
                  <a:pt x="365" y="62"/>
                  <a:pt x="366" y="62"/>
                  <a:pt x="367" y="62"/>
                </a:cubicBezTo>
                <a:cubicBezTo>
                  <a:pt x="370" y="60"/>
                  <a:pt x="373" y="60"/>
                  <a:pt x="376" y="58"/>
                </a:cubicBezTo>
                <a:cubicBezTo>
                  <a:pt x="375" y="58"/>
                  <a:pt x="375" y="58"/>
                  <a:pt x="374" y="57"/>
                </a:cubicBezTo>
                <a:cubicBezTo>
                  <a:pt x="373" y="58"/>
                  <a:pt x="372" y="58"/>
                  <a:pt x="372" y="57"/>
                </a:cubicBezTo>
                <a:cubicBezTo>
                  <a:pt x="371" y="57"/>
                  <a:pt x="372" y="57"/>
                  <a:pt x="371" y="58"/>
                </a:cubicBezTo>
                <a:cubicBezTo>
                  <a:pt x="371" y="57"/>
                  <a:pt x="370" y="58"/>
                  <a:pt x="370" y="57"/>
                </a:cubicBezTo>
                <a:cubicBezTo>
                  <a:pt x="369" y="57"/>
                  <a:pt x="370" y="57"/>
                  <a:pt x="370" y="56"/>
                </a:cubicBezTo>
                <a:cubicBezTo>
                  <a:pt x="369" y="56"/>
                  <a:pt x="369" y="57"/>
                  <a:pt x="368" y="56"/>
                </a:cubicBezTo>
                <a:cubicBezTo>
                  <a:pt x="367" y="56"/>
                  <a:pt x="368" y="56"/>
                  <a:pt x="368" y="55"/>
                </a:cubicBezTo>
                <a:cubicBezTo>
                  <a:pt x="367" y="55"/>
                  <a:pt x="366" y="56"/>
                  <a:pt x="365" y="57"/>
                </a:cubicBezTo>
                <a:cubicBezTo>
                  <a:pt x="365" y="56"/>
                  <a:pt x="366" y="55"/>
                  <a:pt x="366" y="55"/>
                </a:cubicBezTo>
                <a:cubicBezTo>
                  <a:pt x="366" y="55"/>
                  <a:pt x="366" y="55"/>
                  <a:pt x="366" y="54"/>
                </a:cubicBezTo>
                <a:cubicBezTo>
                  <a:pt x="366" y="55"/>
                  <a:pt x="366" y="55"/>
                  <a:pt x="366" y="55"/>
                </a:cubicBezTo>
                <a:cubicBezTo>
                  <a:pt x="365" y="55"/>
                  <a:pt x="365" y="55"/>
                  <a:pt x="365" y="55"/>
                </a:cubicBezTo>
                <a:cubicBezTo>
                  <a:pt x="365" y="55"/>
                  <a:pt x="365" y="55"/>
                  <a:pt x="365" y="55"/>
                </a:cubicBezTo>
                <a:cubicBezTo>
                  <a:pt x="364" y="55"/>
                  <a:pt x="363" y="55"/>
                  <a:pt x="362" y="55"/>
                </a:cubicBezTo>
                <a:cubicBezTo>
                  <a:pt x="362" y="56"/>
                  <a:pt x="362" y="56"/>
                  <a:pt x="362" y="56"/>
                </a:cubicBezTo>
                <a:cubicBezTo>
                  <a:pt x="362" y="57"/>
                  <a:pt x="362" y="57"/>
                  <a:pt x="361" y="57"/>
                </a:cubicBezTo>
                <a:cubicBezTo>
                  <a:pt x="361" y="56"/>
                  <a:pt x="361" y="56"/>
                  <a:pt x="361" y="55"/>
                </a:cubicBezTo>
                <a:cubicBezTo>
                  <a:pt x="362" y="55"/>
                  <a:pt x="363" y="54"/>
                  <a:pt x="363" y="53"/>
                </a:cubicBezTo>
                <a:cubicBezTo>
                  <a:pt x="365" y="52"/>
                  <a:pt x="366" y="52"/>
                  <a:pt x="368" y="52"/>
                </a:cubicBezTo>
                <a:cubicBezTo>
                  <a:pt x="368" y="51"/>
                  <a:pt x="369" y="51"/>
                  <a:pt x="369" y="51"/>
                </a:cubicBezTo>
                <a:cubicBezTo>
                  <a:pt x="370" y="52"/>
                  <a:pt x="369" y="51"/>
                  <a:pt x="369" y="52"/>
                </a:cubicBezTo>
                <a:cubicBezTo>
                  <a:pt x="369" y="52"/>
                  <a:pt x="370" y="51"/>
                  <a:pt x="371" y="51"/>
                </a:cubicBezTo>
                <a:cubicBezTo>
                  <a:pt x="371" y="51"/>
                  <a:pt x="370" y="51"/>
                  <a:pt x="371" y="51"/>
                </a:cubicBezTo>
                <a:cubicBezTo>
                  <a:pt x="371" y="50"/>
                  <a:pt x="373" y="50"/>
                  <a:pt x="374" y="50"/>
                </a:cubicBezTo>
                <a:cubicBezTo>
                  <a:pt x="375" y="49"/>
                  <a:pt x="376" y="50"/>
                  <a:pt x="377" y="49"/>
                </a:cubicBezTo>
                <a:cubicBezTo>
                  <a:pt x="377" y="48"/>
                  <a:pt x="376" y="49"/>
                  <a:pt x="375" y="49"/>
                </a:cubicBezTo>
                <a:cubicBezTo>
                  <a:pt x="376" y="48"/>
                  <a:pt x="378" y="47"/>
                  <a:pt x="380" y="48"/>
                </a:cubicBezTo>
                <a:cubicBezTo>
                  <a:pt x="381" y="47"/>
                  <a:pt x="385" y="48"/>
                  <a:pt x="385" y="45"/>
                </a:cubicBezTo>
                <a:cubicBezTo>
                  <a:pt x="386" y="46"/>
                  <a:pt x="386" y="44"/>
                  <a:pt x="387" y="45"/>
                </a:cubicBezTo>
                <a:cubicBezTo>
                  <a:pt x="387" y="45"/>
                  <a:pt x="387" y="45"/>
                  <a:pt x="387" y="46"/>
                </a:cubicBezTo>
                <a:cubicBezTo>
                  <a:pt x="389" y="45"/>
                  <a:pt x="391" y="43"/>
                  <a:pt x="391" y="41"/>
                </a:cubicBezTo>
                <a:cubicBezTo>
                  <a:pt x="390" y="41"/>
                  <a:pt x="389" y="41"/>
                  <a:pt x="390" y="40"/>
                </a:cubicBezTo>
                <a:cubicBezTo>
                  <a:pt x="389" y="39"/>
                  <a:pt x="387" y="40"/>
                  <a:pt x="386" y="38"/>
                </a:cubicBezTo>
                <a:cubicBezTo>
                  <a:pt x="386" y="39"/>
                  <a:pt x="385" y="38"/>
                  <a:pt x="385" y="39"/>
                </a:cubicBezTo>
                <a:cubicBezTo>
                  <a:pt x="385" y="39"/>
                  <a:pt x="385" y="39"/>
                  <a:pt x="385" y="39"/>
                </a:cubicBezTo>
                <a:cubicBezTo>
                  <a:pt x="386" y="39"/>
                  <a:pt x="385" y="39"/>
                  <a:pt x="385" y="40"/>
                </a:cubicBezTo>
                <a:cubicBezTo>
                  <a:pt x="384" y="39"/>
                  <a:pt x="384" y="39"/>
                  <a:pt x="384" y="39"/>
                </a:cubicBezTo>
                <a:cubicBezTo>
                  <a:pt x="383" y="39"/>
                  <a:pt x="383" y="38"/>
                  <a:pt x="384" y="38"/>
                </a:cubicBezTo>
                <a:cubicBezTo>
                  <a:pt x="384" y="38"/>
                  <a:pt x="383" y="38"/>
                  <a:pt x="383" y="39"/>
                </a:cubicBezTo>
                <a:cubicBezTo>
                  <a:pt x="382" y="38"/>
                  <a:pt x="380" y="39"/>
                  <a:pt x="379" y="39"/>
                </a:cubicBezTo>
                <a:cubicBezTo>
                  <a:pt x="378" y="38"/>
                  <a:pt x="376" y="40"/>
                  <a:pt x="375" y="41"/>
                </a:cubicBezTo>
                <a:cubicBezTo>
                  <a:pt x="374" y="41"/>
                  <a:pt x="374" y="41"/>
                  <a:pt x="374" y="41"/>
                </a:cubicBezTo>
                <a:cubicBezTo>
                  <a:pt x="375" y="39"/>
                  <a:pt x="376" y="39"/>
                  <a:pt x="377" y="38"/>
                </a:cubicBezTo>
                <a:cubicBezTo>
                  <a:pt x="377" y="38"/>
                  <a:pt x="377" y="38"/>
                  <a:pt x="376" y="38"/>
                </a:cubicBezTo>
                <a:cubicBezTo>
                  <a:pt x="374" y="39"/>
                  <a:pt x="373" y="39"/>
                  <a:pt x="371" y="40"/>
                </a:cubicBezTo>
                <a:cubicBezTo>
                  <a:pt x="370" y="40"/>
                  <a:pt x="371" y="40"/>
                  <a:pt x="370" y="40"/>
                </a:cubicBezTo>
                <a:cubicBezTo>
                  <a:pt x="371" y="39"/>
                  <a:pt x="372" y="39"/>
                  <a:pt x="373" y="38"/>
                </a:cubicBezTo>
                <a:cubicBezTo>
                  <a:pt x="372" y="38"/>
                  <a:pt x="372" y="38"/>
                  <a:pt x="372" y="38"/>
                </a:cubicBezTo>
                <a:cubicBezTo>
                  <a:pt x="372" y="38"/>
                  <a:pt x="371" y="38"/>
                  <a:pt x="371" y="38"/>
                </a:cubicBezTo>
                <a:cubicBezTo>
                  <a:pt x="371" y="39"/>
                  <a:pt x="371" y="39"/>
                  <a:pt x="371" y="39"/>
                </a:cubicBezTo>
                <a:cubicBezTo>
                  <a:pt x="370" y="39"/>
                  <a:pt x="369" y="40"/>
                  <a:pt x="369" y="41"/>
                </a:cubicBezTo>
                <a:cubicBezTo>
                  <a:pt x="369" y="41"/>
                  <a:pt x="369" y="40"/>
                  <a:pt x="368" y="40"/>
                </a:cubicBezTo>
                <a:cubicBezTo>
                  <a:pt x="368" y="40"/>
                  <a:pt x="369" y="40"/>
                  <a:pt x="369" y="40"/>
                </a:cubicBezTo>
                <a:cubicBezTo>
                  <a:pt x="368" y="39"/>
                  <a:pt x="368" y="41"/>
                  <a:pt x="368" y="41"/>
                </a:cubicBezTo>
                <a:cubicBezTo>
                  <a:pt x="367" y="41"/>
                  <a:pt x="367" y="40"/>
                  <a:pt x="367" y="40"/>
                </a:cubicBezTo>
                <a:cubicBezTo>
                  <a:pt x="366" y="40"/>
                  <a:pt x="367" y="41"/>
                  <a:pt x="366" y="41"/>
                </a:cubicBezTo>
                <a:cubicBezTo>
                  <a:pt x="366" y="42"/>
                  <a:pt x="366" y="41"/>
                  <a:pt x="366" y="41"/>
                </a:cubicBezTo>
                <a:cubicBezTo>
                  <a:pt x="366" y="41"/>
                  <a:pt x="366" y="41"/>
                  <a:pt x="366" y="42"/>
                </a:cubicBezTo>
                <a:cubicBezTo>
                  <a:pt x="366" y="42"/>
                  <a:pt x="365" y="41"/>
                  <a:pt x="365" y="41"/>
                </a:cubicBezTo>
                <a:cubicBezTo>
                  <a:pt x="365" y="40"/>
                  <a:pt x="365" y="40"/>
                  <a:pt x="366" y="40"/>
                </a:cubicBezTo>
                <a:cubicBezTo>
                  <a:pt x="365" y="40"/>
                  <a:pt x="365" y="41"/>
                  <a:pt x="365" y="41"/>
                </a:cubicBezTo>
                <a:cubicBezTo>
                  <a:pt x="364" y="41"/>
                  <a:pt x="363" y="42"/>
                  <a:pt x="362" y="43"/>
                </a:cubicBezTo>
                <a:cubicBezTo>
                  <a:pt x="362" y="42"/>
                  <a:pt x="362" y="42"/>
                  <a:pt x="362" y="42"/>
                </a:cubicBezTo>
                <a:cubicBezTo>
                  <a:pt x="363" y="41"/>
                  <a:pt x="363" y="41"/>
                  <a:pt x="364" y="41"/>
                </a:cubicBezTo>
                <a:cubicBezTo>
                  <a:pt x="363" y="41"/>
                  <a:pt x="363" y="40"/>
                  <a:pt x="364" y="39"/>
                </a:cubicBezTo>
                <a:cubicBezTo>
                  <a:pt x="363" y="39"/>
                  <a:pt x="363" y="40"/>
                  <a:pt x="363" y="40"/>
                </a:cubicBezTo>
                <a:cubicBezTo>
                  <a:pt x="363" y="39"/>
                  <a:pt x="362" y="40"/>
                  <a:pt x="362" y="39"/>
                </a:cubicBezTo>
                <a:cubicBezTo>
                  <a:pt x="361" y="40"/>
                  <a:pt x="361" y="40"/>
                  <a:pt x="360" y="40"/>
                </a:cubicBezTo>
                <a:cubicBezTo>
                  <a:pt x="360" y="40"/>
                  <a:pt x="360" y="39"/>
                  <a:pt x="361" y="40"/>
                </a:cubicBezTo>
                <a:cubicBezTo>
                  <a:pt x="361" y="40"/>
                  <a:pt x="361" y="40"/>
                  <a:pt x="361" y="40"/>
                </a:cubicBezTo>
                <a:cubicBezTo>
                  <a:pt x="361" y="39"/>
                  <a:pt x="361" y="39"/>
                  <a:pt x="361" y="39"/>
                </a:cubicBezTo>
                <a:cubicBezTo>
                  <a:pt x="360" y="39"/>
                  <a:pt x="360" y="39"/>
                  <a:pt x="359" y="40"/>
                </a:cubicBezTo>
                <a:cubicBezTo>
                  <a:pt x="359" y="39"/>
                  <a:pt x="359" y="39"/>
                  <a:pt x="359" y="38"/>
                </a:cubicBezTo>
                <a:cubicBezTo>
                  <a:pt x="359" y="39"/>
                  <a:pt x="359" y="38"/>
                  <a:pt x="358" y="39"/>
                </a:cubicBezTo>
                <a:cubicBezTo>
                  <a:pt x="358" y="39"/>
                  <a:pt x="358" y="38"/>
                  <a:pt x="357" y="38"/>
                </a:cubicBezTo>
                <a:cubicBezTo>
                  <a:pt x="357" y="38"/>
                  <a:pt x="357" y="39"/>
                  <a:pt x="357" y="39"/>
                </a:cubicBezTo>
                <a:cubicBezTo>
                  <a:pt x="357" y="39"/>
                  <a:pt x="357" y="38"/>
                  <a:pt x="357" y="38"/>
                </a:cubicBezTo>
                <a:cubicBezTo>
                  <a:pt x="356" y="38"/>
                  <a:pt x="355" y="38"/>
                  <a:pt x="354" y="38"/>
                </a:cubicBezTo>
                <a:cubicBezTo>
                  <a:pt x="354" y="38"/>
                  <a:pt x="354" y="38"/>
                  <a:pt x="355" y="37"/>
                </a:cubicBezTo>
                <a:cubicBezTo>
                  <a:pt x="354" y="37"/>
                  <a:pt x="354" y="38"/>
                  <a:pt x="354" y="37"/>
                </a:cubicBezTo>
                <a:cubicBezTo>
                  <a:pt x="354" y="38"/>
                  <a:pt x="353" y="38"/>
                  <a:pt x="353" y="38"/>
                </a:cubicBezTo>
                <a:cubicBezTo>
                  <a:pt x="351" y="38"/>
                  <a:pt x="350" y="39"/>
                  <a:pt x="348" y="39"/>
                </a:cubicBezTo>
                <a:cubicBezTo>
                  <a:pt x="348" y="39"/>
                  <a:pt x="348" y="40"/>
                  <a:pt x="348" y="40"/>
                </a:cubicBezTo>
                <a:cubicBezTo>
                  <a:pt x="348" y="40"/>
                  <a:pt x="347" y="40"/>
                  <a:pt x="347" y="40"/>
                </a:cubicBezTo>
                <a:cubicBezTo>
                  <a:pt x="346" y="38"/>
                  <a:pt x="345" y="41"/>
                  <a:pt x="343" y="41"/>
                </a:cubicBezTo>
                <a:cubicBezTo>
                  <a:pt x="344" y="39"/>
                  <a:pt x="345" y="39"/>
                  <a:pt x="346" y="39"/>
                </a:cubicBezTo>
                <a:cubicBezTo>
                  <a:pt x="345" y="38"/>
                  <a:pt x="345" y="39"/>
                  <a:pt x="345" y="38"/>
                </a:cubicBezTo>
                <a:cubicBezTo>
                  <a:pt x="344" y="39"/>
                  <a:pt x="344" y="39"/>
                  <a:pt x="344" y="39"/>
                </a:cubicBezTo>
                <a:cubicBezTo>
                  <a:pt x="343" y="39"/>
                  <a:pt x="344" y="39"/>
                  <a:pt x="343" y="38"/>
                </a:cubicBezTo>
                <a:cubicBezTo>
                  <a:pt x="344" y="38"/>
                  <a:pt x="344" y="38"/>
                  <a:pt x="344" y="38"/>
                </a:cubicBezTo>
                <a:cubicBezTo>
                  <a:pt x="344" y="38"/>
                  <a:pt x="345" y="38"/>
                  <a:pt x="345" y="37"/>
                </a:cubicBezTo>
                <a:cubicBezTo>
                  <a:pt x="344" y="36"/>
                  <a:pt x="344" y="39"/>
                  <a:pt x="343" y="38"/>
                </a:cubicBezTo>
                <a:cubicBezTo>
                  <a:pt x="342" y="38"/>
                  <a:pt x="342" y="39"/>
                  <a:pt x="341" y="40"/>
                </a:cubicBezTo>
                <a:cubicBezTo>
                  <a:pt x="341" y="40"/>
                  <a:pt x="341" y="39"/>
                  <a:pt x="341" y="39"/>
                </a:cubicBezTo>
                <a:cubicBezTo>
                  <a:pt x="341" y="38"/>
                  <a:pt x="340" y="39"/>
                  <a:pt x="340" y="39"/>
                </a:cubicBezTo>
                <a:cubicBezTo>
                  <a:pt x="340" y="39"/>
                  <a:pt x="340" y="40"/>
                  <a:pt x="340" y="40"/>
                </a:cubicBezTo>
                <a:cubicBezTo>
                  <a:pt x="340" y="40"/>
                  <a:pt x="340" y="40"/>
                  <a:pt x="340" y="40"/>
                </a:cubicBezTo>
                <a:cubicBezTo>
                  <a:pt x="340" y="41"/>
                  <a:pt x="339" y="41"/>
                  <a:pt x="339" y="40"/>
                </a:cubicBezTo>
                <a:cubicBezTo>
                  <a:pt x="338" y="42"/>
                  <a:pt x="338" y="42"/>
                  <a:pt x="338" y="42"/>
                </a:cubicBezTo>
                <a:cubicBezTo>
                  <a:pt x="338" y="41"/>
                  <a:pt x="338" y="41"/>
                  <a:pt x="337" y="41"/>
                </a:cubicBezTo>
                <a:cubicBezTo>
                  <a:pt x="337" y="41"/>
                  <a:pt x="337" y="40"/>
                  <a:pt x="337" y="40"/>
                </a:cubicBezTo>
                <a:cubicBezTo>
                  <a:pt x="337" y="41"/>
                  <a:pt x="336" y="41"/>
                  <a:pt x="335" y="42"/>
                </a:cubicBezTo>
                <a:cubicBezTo>
                  <a:pt x="335" y="42"/>
                  <a:pt x="334" y="42"/>
                  <a:pt x="333" y="42"/>
                </a:cubicBezTo>
                <a:cubicBezTo>
                  <a:pt x="333" y="43"/>
                  <a:pt x="332" y="44"/>
                  <a:pt x="331" y="44"/>
                </a:cubicBezTo>
                <a:cubicBezTo>
                  <a:pt x="330" y="44"/>
                  <a:pt x="331" y="44"/>
                  <a:pt x="331" y="43"/>
                </a:cubicBezTo>
                <a:cubicBezTo>
                  <a:pt x="330" y="44"/>
                  <a:pt x="329" y="46"/>
                  <a:pt x="329" y="47"/>
                </a:cubicBezTo>
                <a:cubicBezTo>
                  <a:pt x="330" y="47"/>
                  <a:pt x="330" y="45"/>
                  <a:pt x="331" y="44"/>
                </a:cubicBezTo>
                <a:cubicBezTo>
                  <a:pt x="331" y="45"/>
                  <a:pt x="331" y="45"/>
                  <a:pt x="331" y="45"/>
                </a:cubicBezTo>
                <a:cubicBezTo>
                  <a:pt x="331" y="45"/>
                  <a:pt x="332" y="44"/>
                  <a:pt x="331" y="44"/>
                </a:cubicBezTo>
                <a:cubicBezTo>
                  <a:pt x="333" y="45"/>
                  <a:pt x="334" y="42"/>
                  <a:pt x="336" y="43"/>
                </a:cubicBezTo>
                <a:cubicBezTo>
                  <a:pt x="335" y="45"/>
                  <a:pt x="333" y="45"/>
                  <a:pt x="332" y="45"/>
                </a:cubicBezTo>
                <a:cubicBezTo>
                  <a:pt x="331" y="47"/>
                  <a:pt x="330" y="47"/>
                  <a:pt x="328" y="48"/>
                </a:cubicBezTo>
                <a:cubicBezTo>
                  <a:pt x="328" y="47"/>
                  <a:pt x="328" y="46"/>
                  <a:pt x="328" y="45"/>
                </a:cubicBezTo>
                <a:cubicBezTo>
                  <a:pt x="328" y="46"/>
                  <a:pt x="328" y="45"/>
                  <a:pt x="327" y="46"/>
                </a:cubicBezTo>
                <a:cubicBezTo>
                  <a:pt x="326" y="45"/>
                  <a:pt x="326" y="47"/>
                  <a:pt x="325" y="46"/>
                </a:cubicBezTo>
                <a:cubicBezTo>
                  <a:pt x="324" y="47"/>
                  <a:pt x="324" y="46"/>
                  <a:pt x="323" y="47"/>
                </a:cubicBezTo>
                <a:cubicBezTo>
                  <a:pt x="323" y="47"/>
                  <a:pt x="323" y="48"/>
                  <a:pt x="323" y="48"/>
                </a:cubicBezTo>
                <a:cubicBezTo>
                  <a:pt x="323" y="48"/>
                  <a:pt x="322" y="48"/>
                  <a:pt x="322" y="48"/>
                </a:cubicBezTo>
                <a:cubicBezTo>
                  <a:pt x="321" y="48"/>
                  <a:pt x="322" y="48"/>
                  <a:pt x="323" y="47"/>
                </a:cubicBezTo>
                <a:cubicBezTo>
                  <a:pt x="322" y="47"/>
                  <a:pt x="321" y="48"/>
                  <a:pt x="321" y="48"/>
                </a:cubicBezTo>
                <a:cubicBezTo>
                  <a:pt x="321" y="49"/>
                  <a:pt x="320" y="49"/>
                  <a:pt x="319" y="48"/>
                </a:cubicBezTo>
                <a:cubicBezTo>
                  <a:pt x="319" y="48"/>
                  <a:pt x="318" y="50"/>
                  <a:pt x="317" y="50"/>
                </a:cubicBezTo>
                <a:cubicBezTo>
                  <a:pt x="317" y="49"/>
                  <a:pt x="317" y="48"/>
                  <a:pt x="318" y="47"/>
                </a:cubicBezTo>
                <a:cubicBezTo>
                  <a:pt x="317" y="48"/>
                  <a:pt x="317" y="49"/>
                  <a:pt x="315" y="49"/>
                </a:cubicBezTo>
                <a:cubicBezTo>
                  <a:pt x="315" y="48"/>
                  <a:pt x="315" y="48"/>
                  <a:pt x="314" y="48"/>
                </a:cubicBezTo>
                <a:cubicBezTo>
                  <a:pt x="314" y="49"/>
                  <a:pt x="315" y="48"/>
                  <a:pt x="315" y="49"/>
                </a:cubicBezTo>
                <a:cubicBezTo>
                  <a:pt x="315" y="49"/>
                  <a:pt x="316" y="49"/>
                  <a:pt x="316" y="49"/>
                </a:cubicBezTo>
                <a:cubicBezTo>
                  <a:pt x="316" y="49"/>
                  <a:pt x="316" y="49"/>
                  <a:pt x="317" y="49"/>
                </a:cubicBezTo>
                <a:cubicBezTo>
                  <a:pt x="317" y="49"/>
                  <a:pt x="317" y="49"/>
                  <a:pt x="317" y="50"/>
                </a:cubicBezTo>
                <a:cubicBezTo>
                  <a:pt x="316" y="50"/>
                  <a:pt x="316" y="49"/>
                  <a:pt x="316" y="49"/>
                </a:cubicBezTo>
                <a:cubicBezTo>
                  <a:pt x="316" y="49"/>
                  <a:pt x="315" y="50"/>
                  <a:pt x="316" y="50"/>
                </a:cubicBezTo>
                <a:cubicBezTo>
                  <a:pt x="315" y="50"/>
                  <a:pt x="315" y="50"/>
                  <a:pt x="314" y="50"/>
                </a:cubicBezTo>
                <a:cubicBezTo>
                  <a:pt x="314" y="50"/>
                  <a:pt x="314" y="50"/>
                  <a:pt x="314" y="49"/>
                </a:cubicBezTo>
                <a:cubicBezTo>
                  <a:pt x="315" y="49"/>
                  <a:pt x="315" y="50"/>
                  <a:pt x="315" y="50"/>
                </a:cubicBezTo>
                <a:cubicBezTo>
                  <a:pt x="315" y="49"/>
                  <a:pt x="315" y="49"/>
                  <a:pt x="315" y="49"/>
                </a:cubicBezTo>
                <a:cubicBezTo>
                  <a:pt x="313" y="51"/>
                  <a:pt x="312" y="51"/>
                  <a:pt x="310" y="52"/>
                </a:cubicBezTo>
                <a:cubicBezTo>
                  <a:pt x="309" y="52"/>
                  <a:pt x="308" y="51"/>
                  <a:pt x="307" y="51"/>
                </a:cubicBezTo>
                <a:cubicBezTo>
                  <a:pt x="307" y="50"/>
                  <a:pt x="309" y="50"/>
                  <a:pt x="310" y="49"/>
                </a:cubicBezTo>
                <a:cubicBezTo>
                  <a:pt x="310" y="49"/>
                  <a:pt x="310" y="48"/>
                  <a:pt x="310" y="47"/>
                </a:cubicBezTo>
                <a:cubicBezTo>
                  <a:pt x="309" y="48"/>
                  <a:pt x="307" y="47"/>
                  <a:pt x="305" y="48"/>
                </a:cubicBezTo>
                <a:cubicBezTo>
                  <a:pt x="304" y="47"/>
                  <a:pt x="302" y="49"/>
                  <a:pt x="301" y="49"/>
                </a:cubicBezTo>
                <a:cubicBezTo>
                  <a:pt x="300" y="49"/>
                  <a:pt x="299" y="49"/>
                  <a:pt x="298" y="51"/>
                </a:cubicBezTo>
                <a:cubicBezTo>
                  <a:pt x="297" y="51"/>
                  <a:pt x="295" y="52"/>
                  <a:pt x="292" y="52"/>
                </a:cubicBezTo>
                <a:cubicBezTo>
                  <a:pt x="292" y="52"/>
                  <a:pt x="293" y="52"/>
                  <a:pt x="292" y="52"/>
                </a:cubicBezTo>
                <a:cubicBezTo>
                  <a:pt x="292" y="53"/>
                  <a:pt x="290" y="52"/>
                  <a:pt x="289" y="53"/>
                </a:cubicBezTo>
                <a:cubicBezTo>
                  <a:pt x="292" y="53"/>
                  <a:pt x="294" y="53"/>
                  <a:pt x="296" y="53"/>
                </a:cubicBezTo>
                <a:cubicBezTo>
                  <a:pt x="296" y="53"/>
                  <a:pt x="296" y="53"/>
                  <a:pt x="296" y="53"/>
                </a:cubicBezTo>
                <a:cubicBezTo>
                  <a:pt x="295" y="53"/>
                  <a:pt x="293" y="56"/>
                  <a:pt x="293" y="55"/>
                </a:cubicBezTo>
                <a:cubicBezTo>
                  <a:pt x="293" y="55"/>
                  <a:pt x="293" y="54"/>
                  <a:pt x="292" y="54"/>
                </a:cubicBezTo>
                <a:cubicBezTo>
                  <a:pt x="292" y="56"/>
                  <a:pt x="291" y="55"/>
                  <a:pt x="290" y="55"/>
                </a:cubicBezTo>
                <a:cubicBezTo>
                  <a:pt x="290" y="55"/>
                  <a:pt x="289" y="55"/>
                  <a:pt x="290" y="56"/>
                </a:cubicBezTo>
                <a:cubicBezTo>
                  <a:pt x="290" y="56"/>
                  <a:pt x="290" y="56"/>
                  <a:pt x="290" y="57"/>
                </a:cubicBezTo>
                <a:cubicBezTo>
                  <a:pt x="290" y="57"/>
                  <a:pt x="290" y="57"/>
                  <a:pt x="290" y="58"/>
                </a:cubicBezTo>
                <a:cubicBezTo>
                  <a:pt x="290" y="58"/>
                  <a:pt x="289" y="58"/>
                  <a:pt x="289" y="58"/>
                </a:cubicBezTo>
                <a:cubicBezTo>
                  <a:pt x="289" y="58"/>
                  <a:pt x="288" y="58"/>
                  <a:pt x="288" y="58"/>
                </a:cubicBezTo>
                <a:cubicBezTo>
                  <a:pt x="288" y="58"/>
                  <a:pt x="287" y="58"/>
                  <a:pt x="287" y="58"/>
                </a:cubicBezTo>
                <a:cubicBezTo>
                  <a:pt x="287" y="58"/>
                  <a:pt x="288" y="58"/>
                  <a:pt x="288" y="58"/>
                </a:cubicBezTo>
                <a:cubicBezTo>
                  <a:pt x="288" y="58"/>
                  <a:pt x="287" y="58"/>
                  <a:pt x="287" y="58"/>
                </a:cubicBezTo>
                <a:cubicBezTo>
                  <a:pt x="287" y="58"/>
                  <a:pt x="287" y="58"/>
                  <a:pt x="287" y="57"/>
                </a:cubicBezTo>
                <a:cubicBezTo>
                  <a:pt x="287" y="58"/>
                  <a:pt x="286" y="58"/>
                  <a:pt x="286" y="57"/>
                </a:cubicBezTo>
                <a:cubicBezTo>
                  <a:pt x="287" y="57"/>
                  <a:pt x="286" y="57"/>
                  <a:pt x="287" y="57"/>
                </a:cubicBezTo>
                <a:cubicBezTo>
                  <a:pt x="287" y="57"/>
                  <a:pt x="287" y="56"/>
                  <a:pt x="286" y="56"/>
                </a:cubicBezTo>
                <a:cubicBezTo>
                  <a:pt x="287" y="56"/>
                  <a:pt x="286" y="55"/>
                  <a:pt x="287" y="54"/>
                </a:cubicBezTo>
                <a:cubicBezTo>
                  <a:pt x="287" y="54"/>
                  <a:pt x="286" y="54"/>
                  <a:pt x="286" y="54"/>
                </a:cubicBezTo>
                <a:cubicBezTo>
                  <a:pt x="286" y="54"/>
                  <a:pt x="287" y="54"/>
                  <a:pt x="287" y="53"/>
                </a:cubicBezTo>
                <a:cubicBezTo>
                  <a:pt x="286" y="53"/>
                  <a:pt x="286" y="53"/>
                  <a:pt x="285" y="53"/>
                </a:cubicBezTo>
                <a:cubicBezTo>
                  <a:pt x="285" y="54"/>
                  <a:pt x="284" y="54"/>
                  <a:pt x="284" y="54"/>
                </a:cubicBezTo>
                <a:cubicBezTo>
                  <a:pt x="284" y="53"/>
                  <a:pt x="284" y="53"/>
                  <a:pt x="285" y="53"/>
                </a:cubicBezTo>
                <a:cubicBezTo>
                  <a:pt x="284" y="52"/>
                  <a:pt x="285" y="53"/>
                  <a:pt x="285" y="52"/>
                </a:cubicBezTo>
                <a:cubicBezTo>
                  <a:pt x="284" y="52"/>
                  <a:pt x="283" y="55"/>
                  <a:pt x="282" y="53"/>
                </a:cubicBezTo>
                <a:cubicBezTo>
                  <a:pt x="284" y="53"/>
                  <a:pt x="284" y="52"/>
                  <a:pt x="284" y="52"/>
                </a:cubicBezTo>
                <a:cubicBezTo>
                  <a:pt x="284" y="51"/>
                  <a:pt x="284" y="50"/>
                  <a:pt x="284" y="50"/>
                </a:cubicBezTo>
                <a:cubicBezTo>
                  <a:pt x="285" y="50"/>
                  <a:pt x="285" y="50"/>
                  <a:pt x="286" y="51"/>
                </a:cubicBezTo>
                <a:cubicBezTo>
                  <a:pt x="286" y="50"/>
                  <a:pt x="287" y="50"/>
                  <a:pt x="287" y="49"/>
                </a:cubicBezTo>
                <a:cubicBezTo>
                  <a:pt x="287" y="49"/>
                  <a:pt x="287" y="49"/>
                  <a:pt x="288" y="50"/>
                </a:cubicBezTo>
                <a:cubicBezTo>
                  <a:pt x="288" y="49"/>
                  <a:pt x="288" y="49"/>
                  <a:pt x="288" y="49"/>
                </a:cubicBezTo>
                <a:cubicBezTo>
                  <a:pt x="288" y="48"/>
                  <a:pt x="289" y="48"/>
                  <a:pt x="289" y="48"/>
                </a:cubicBezTo>
                <a:cubicBezTo>
                  <a:pt x="289" y="47"/>
                  <a:pt x="289" y="48"/>
                  <a:pt x="288" y="48"/>
                </a:cubicBezTo>
                <a:cubicBezTo>
                  <a:pt x="289" y="47"/>
                  <a:pt x="289" y="47"/>
                  <a:pt x="290" y="47"/>
                </a:cubicBezTo>
                <a:cubicBezTo>
                  <a:pt x="291" y="47"/>
                  <a:pt x="291" y="48"/>
                  <a:pt x="292" y="47"/>
                </a:cubicBezTo>
                <a:cubicBezTo>
                  <a:pt x="292" y="47"/>
                  <a:pt x="292" y="47"/>
                  <a:pt x="292" y="47"/>
                </a:cubicBezTo>
                <a:cubicBezTo>
                  <a:pt x="292" y="47"/>
                  <a:pt x="293" y="47"/>
                  <a:pt x="293" y="48"/>
                </a:cubicBezTo>
                <a:cubicBezTo>
                  <a:pt x="294" y="47"/>
                  <a:pt x="294" y="46"/>
                  <a:pt x="295" y="46"/>
                </a:cubicBezTo>
                <a:cubicBezTo>
                  <a:pt x="296" y="44"/>
                  <a:pt x="297" y="43"/>
                  <a:pt x="299" y="42"/>
                </a:cubicBezTo>
                <a:cubicBezTo>
                  <a:pt x="299" y="43"/>
                  <a:pt x="299" y="43"/>
                  <a:pt x="299" y="43"/>
                </a:cubicBezTo>
                <a:cubicBezTo>
                  <a:pt x="299" y="42"/>
                  <a:pt x="300" y="42"/>
                  <a:pt x="301" y="41"/>
                </a:cubicBezTo>
                <a:cubicBezTo>
                  <a:pt x="301" y="42"/>
                  <a:pt x="301" y="42"/>
                  <a:pt x="301" y="42"/>
                </a:cubicBezTo>
                <a:cubicBezTo>
                  <a:pt x="302" y="41"/>
                  <a:pt x="303" y="41"/>
                  <a:pt x="304" y="40"/>
                </a:cubicBezTo>
                <a:cubicBezTo>
                  <a:pt x="306" y="39"/>
                  <a:pt x="308" y="38"/>
                  <a:pt x="309" y="37"/>
                </a:cubicBezTo>
                <a:cubicBezTo>
                  <a:pt x="310" y="37"/>
                  <a:pt x="312" y="35"/>
                  <a:pt x="313" y="34"/>
                </a:cubicBezTo>
                <a:cubicBezTo>
                  <a:pt x="314" y="33"/>
                  <a:pt x="315" y="32"/>
                  <a:pt x="316" y="30"/>
                </a:cubicBezTo>
                <a:cubicBezTo>
                  <a:pt x="316" y="30"/>
                  <a:pt x="315" y="30"/>
                  <a:pt x="315" y="30"/>
                </a:cubicBezTo>
                <a:cubicBezTo>
                  <a:pt x="315" y="29"/>
                  <a:pt x="316" y="30"/>
                  <a:pt x="316" y="29"/>
                </a:cubicBezTo>
                <a:cubicBezTo>
                  <a:pt x="315" y="29"/>
                  <a:pt x="315" y="29"/>
                  <a:pt x="315" y="29"/>
                </a:cubicBezTo>
                <a:cubicBezTo>
                  <a:pt x="315" y="30"/>
                  <a:pt x="314" y="29"/>
                  <a:pt x="313" y="30"/>
                </a:cubicBezTo>
                <a:cubicBezTo>
                  <a:pt x="313" y="30"/>
                  <a:pt x="313" y="29"/>
                  <a:pt x="313" y="29"/>
                </a:cubicBezTo>
                <a:cubicBezTo>
                  <a:pt x="312" y="29"/>
                  <a:pt x="311" y="29"/>
                  <a:pt x="311" y="30"/>
                </a:cubicBezTo>
                <a:cubicBezTo>
                  <a:pt x="311" y="29"/>
                  <a:pt x="312" y="29"/>
                  <a:pt x="312" y="28"/>
                </a:cubicBezTo>
                <a:cubicBezTo>
                  <a:pt x="310" y="28"/>
                  <a:pt x="307" y="29"/>
                  <a:pt x="304" y="31"/>
                </a:cubicBezTo>
                <a:cubicBezTo>
                  <a:pt x="304" y="31"/>
                  <a:pt x="303" y="31"/>
                  <a:pt x="303" y="31"/>
                </a:cubicBezTo>
                <a:cubicBezTo>
                  <a:pt x="303" y="31"/>
                  <a:pt x="303" y="31"/>
                  <a:pt x="303" y="31"/>
                </a:cubicBezTo>
                <a:cubicBezTo>
                  <a:pt x="303" y="31"/>
                  <a:pt x="303" y="32"/>
                  <a:pt x="302" y="32"/>
                </a:cubicBezTo>
                <a:cubicBezTo>
                  <a:pt x="302" y="31"/>
                  <a:pt x="301" y="33"/>
                  <a:pt x="300" y="34"/>
                </a:cubicBezTo>
                <a:cubicBezTo>
                  <a:pt x="300" y="33"/>
                  <a:pt x="301" y="33"/>
                  <a:pt x="301" y="32"/>
                </a:cubicBezTo>
                <a:cubicBezTo>
                  <a:pt x="300" y="33"/>
                  <a:pt x="300" y="32"/>
                  <a:pt x="300" y="32"/>
                </a:cubicBezTo>
                <a:cubicBezTo>
                  <a:pt x="300" y="31"/>
                  <a:pt x="301" y="32"/>
                  <a:pt x="301" y="31"/>
                </a:cubicBezTo>
                <a:cubicBezTo>
                  <a:pt x="301" y="30"/>
                  <a:pt x="300" y="32"/>
                  <a:pt x="300" y="31"/>
                </a:cubicBezTo>
                <a:cubicBezTo>
                  <a:pt x="300" y="31"/>
                  <a:pt x="300" y="31"/>
                  <a:pt x="300" y="32"/>
                </a:cubicBezTo>
                <a:cubicBezTo>
                  <a:pt x="300" y="32"/>
                  <a:pt x="299" y="32"/>
                  <a:pt x="299" y="32"/>
                </a:cubicBezTo>
                <a:cubicBezTo>
                  <a:pt x="299" y="31"/>
                  <a:pt x="300" y="31"/>
                  <a:pt x="300" y="30"/>
                </a:cubicBezTo>
                <a:cubicBezTo>
                  <a:pt x="300" y="30"/>
                  <a:pt x="300" y="30"/>
                  <a:pt x="300" y="30"/>
                </a:cubicBezTo>
                <a:cubicBezTo>
                  <a:pt x="300" y="31"/>
                  <a:pt x="301" y="30"/>
                  <a:pt x="301" y="30"/>
                </a:cubicBezTo>
                <a:cubicBezTo>
                  <a:pt x="301" y="30"/>
                  <a:pt x="301" y="31"/>
                  <a:pt x="301" y="31"/>
                </a:cubicBezTo>
                <a:cubicBezTo>
                  <a:pt x="302" y="30"/>
                  <a:pt x="302" y="29"/>
                  <a:pt x="303" y="29"/>
                </a:cubicBezTo>
                <a:cubicBezTo>
                  <a:pt x="303" y="29"/>
                  <a:pt x="302" y="30"/>
                  <a:pt x="302" y="30"/>
                </a:cubicBezTo>
                <a:cubicBezTo>
                  <a:pt x="303" y="30"/>
                  <a:pt x="303" y="30"/>
                  <a:pt x="303" y="29"/>
                </a:cubicBezTo>
                <a:cubicBezTo>
                  <a:pt x="304" y="29"/>
                  <a:pt x="305" y="28"/>
                  <a:pt x="306" y="27"/>
                </a:cubicBezTo>
                <a:cubicBezTo>
                  <a:pt x="305" y="27"/>
                  <a:pt x="305" y="28"/>
                  <a:pt x="304" y="29"/>
                </a:cubicBezTo>
                <a:cubicBezTo>
                  <a:pt x="304" y="27"/>
                  <a:pt x="305" y="27"/>
                  <a:pt x="306" y="27"/>
                </a:cubicBezTo>
                <a:cubicBezTo>
                  <a:pt x="307" y="27"/>
                  <a:pt x="308" y="26"/>
                  <a:pt x="309" y="26"/>
                </a:cubicBezTo>
                <a:cubicBezTo>
                  <a:pt x="311" y="24"/>
                  <a:pt x="313" y="24"/>
                  <a:pt x="316" y="23"/>
                </a:cubicBezTo>
                <a:cubicBezTo>
                  <a:pt x="315" y="22"/>
                  <a:pt x="314" y="23"/>
                  <a:pt x="314" y="22"/>
                </a:cubicBezTo>
                <a:cubicBezTo>
                  <a:pt x="313" y="22"/>
                  <a:pt x="313" y="22"/>
                  <a:pt x="312" y="21"/>
                </a:cubicBezTo>
                <a:cubicBezTo>
                  <a:pt x="312" y="22"/>
                  <a:pt x="312" y="22"/>
                  <a:pt x="312" y="22"/>
                </a:cubicBezTo>
                <a:cubicBezTo>
                  <a:pt x="311" y="21"/>
                  <a:pt x="311" y="22"/>
                  <a:pt x="310" y="22"/>
                </a:cubicBezTo>
                <a:cubicBezTo>
                  <a:pt x="310" y="21"/>
                  <a:pt x="310" y="21"/>
                  <a:pt x="311" y="21"/>
                </a:cubicBezTo>
                <a:cubicBezTo>
                  <a:pt x="310" y="20"/>
                  <a:pt x="310" y="21"/>
                  <a:pt x="309" y="21"/>
                </a:cubicBezTo>
                <a:cubicBezTo>
                  <a:pt x="309" y="21"/>
                  <a:pt x="309" y="20"/>
                  <a:pt x="309" y="20"/>
                </a:cubicBezTo>
                <a:cubicBezTo>
                  <a:pt x="308" y="20"/>
                  <a:pt x="308" y="21"/>
                  <a:pt x="307" y="21"/>
                </a:cubicBezTo>
                <a:cubicBezTo>
                  <a:pt x="306" y="20"/>
                  <a:pt x="307" y="20"/>
                  <a:pt x="308" y="19"/>
                </a:cubicBezTo>
                <a:cubicBezTo>
                  <a:pt x="308" y="19"/>
                  <a:pt x="307" y="19"/>
                  <a:pt x="307" y="19"/>
                </a:cubicBezTo>
                <a:cubicBezTo>
                  <a:pt x="307" y="19"/>
                  <a:pt x="307" y="19"/>
                  <a:pt x="307" y="19"/>
                </a:cubicBezTo>
                <a:cubicBezTo>
                  <a:pt x="307" y="20"/>
                  <a:pt x="307" y="19"/>
                  <a:pt x="307" y="20"/>
                </a:cubicBezTo>
                <a:cubicBezTo>
                  <a:pt x="306" y="20"/>
                  <a:pt x="306" y="19"/>
                  <a:pt x="306" y="19"/>
                </a:cubicBezTo>
                <a:cubicBezTo>
                  <a:pt x="306" y="20"/>
                  <a:pt x="305" y="20"/>
                  <a:pt x="304" y="19"/>
                </a:cubicBezTo>
                <a:cubicBezTo>
                  <a:pt x="304" y="20"/>
                  <a:pt x="304" y="20"/>
                  <a:pt x="304" y="21"/>
                </a:cubicBezTo>
                <a:cubicBezTo>
                  <a:pt x="304" y="21"/>
                  <a:pt x="304" y="21"/>
                  <a:pt x="304" y="21"/>
                </a:cubicBezTo>
                <a:cubicBezTo>
                  <a:pt x="303" y="21"/>
                  <a:pt x="303" y="20"/>
                  <a:pt x="303" y="20"/>
                </a:cubicBezTo>
                <a:cubicBezTo>
                  <a:pt x="304" y="19"/>
                  <a:pt x="305" y="18"/>
                  <a:pt x="305" y="17"/>
                </a:cubicBezTo>
                <a:cubicBezTo>
                  <a:pt x="306" y="17"/>
                  <a:pt x="308" y="16"/>
                  <a:pt x="309" y="16"/>
                </a:cubicBezTo>
                <a:cubicBezTo>
                  <a:pt x="309" y="15"/>
                  <a:pt x="310" y="16"/>
                  <a:pt x="310" y="16"/>
                </a:cubicBezTo>
                <a:cubicBezTo>
                  <a:pt x="310" y="16"/>
                  <a:pt x="309" y="16"/>
                  <a:pt x="309" y="16"/>
                </a:cubicBezTo>
                <a:cubicBezTo>
                  <a:pt x="310" y="17"/>
                  <a:pt x="310" y="15"/>
                  <a:pt x="311" y="15"/>
                </a:cubicBezTo>
                <a:cubicBezTo>
                  <a:pt x="311" y="15"/>
                  <a:pt x="311" y="16"/>
                  <a:pt x="311" y="16"/>
                </a:cubicBezTo>
                <a:cubicBezTo>
                  <a:pt x="311" y="15"/>
                  <a:pt x="313" y="15"/>
                  <a:pt x="314" y="15"/>
                </a:cubicBezTo>
                <a:cubicBezTo>
                  <a:pt x="314" y="14"/>
                  <a:pt x="315" y="14"/>
                  <a:pt x="316" y="14"/>
                </a:cubicBezTo>
                <a:cubicBezTo>
                  <a:pt x="316" y="13"/>
                  <a:pt x="315" y="14"/>
                  <a:pt x="315" y="14"/>
                </a:cubicBezTo>
                <a:cubicBezTo>
                  <a:pt x="315" y="13"/>
                  <a:pt x="317" y="12"/>
                  <a:pt x="318" y="13"/>
                </a:cubicBezTo>
                <a:cubicBezTo>
                  <a:pt x="319" y="11"/>
                  <a:pt x="322" y="12"/>
                  <a:pt x="322" y="10"/>
                </a:cubicBezTo>
                <a:cubicBezTo>
                  <a:pt x="323" y="10"/>
                  <a:pt x="323" y="9"/>
                  <a:pt x="324" y="9"/>
                </a:cubicBezTo>
                <a:cubicBezTo>
                  <a:pt x="324" y="10"/>
                  <a:pt x="323" y="9"/>
                  <a:pt x="324" y="10"/>
                </a:cubicBezTo>
                <a:cubicBezTo>
                  <a:pt x="325" y="9"/>
                  <a:pt x="327" y="7"/>
                  <a:pt x="327" y="6"/>
                </a:cubicBezTo>
                <a:cubicBezTo>
                  <a:pt x="326" y="5"/>
                  <a:pt x="325" y="5"/>
                  <a:pt x="326" y="4"/>
                </a:cubicBezTo>
                <a:cubicBezTo>
                  <a:pt x="325" y="4"/>
                  <a:pt x="323" y="4"/>
                  <a:pt x="323" y="2"/>
                </a:cubicBezTo>
                <a:cubicBezTo>
                  <a:pt x="322" y="3"/>
                  <a:pt x="322" y="3"/>
                  <a:pt x="322" y="4"/>
                </a:cubicBezTo>
                <a:cubicBezTo>
                  <a:pt x="322" y="4"/>
                  <a:pt x="322" y="3"/>
                  <a:pt x="322" y="3"/>
                </a:cubicBezTo>
                <a:cubicBezTo>
                  <a:pt x="322" y="4"/>
                  <a:pt x="322" y="4"/>
                  <a:pt x="322" y="4"/>
                </a:cubicBezTo>
                <a:cubicBezTo>
                  <a:pt x="321" y="4"/>
                  <a:pt x="321" y="3"/>
                  <a:pt x="321" y="4"/>
                </a:cubicBezTo>
                <a:cubicBezTo>
                  <a:pt x="321" y="3"/>
                  <a:pt x="321" y="3"/>
                  <a:pt x="321" y="3"/>
                </a:cubicBezTo>
                <a:cubicBezTo>
                  <a:pt x="321" y="3"/>
                  <a:pt x="320" y="3"/>
                  <a:pt x="320" y="3"/>
                </a:cubicBezTo>
                <a:cubicBezTo>
                  <a:pt x="320" y="2"/>
                  <a:pt x="318" y="3"/>
                  <a:pt x="317" y="4"/>
                </a:cubicBezTo>
                <a:cubicBezTo>
                  <a:pt x="316" y="3"/>
                  <a:pt x="315" y="4"/>
                  <a:pt x="314" y="6"/>
                </a:cubicBezTo>
                <a:cubicBezTo>
                  <a:pt x="314" y="5"/>
                  <a:pt x="314" y="5"/>
                  <a:pt x="314" y="5"/>
                </a:cubicBezTo>
                <a:cubicBezTo>
                  <a:pt x="314" y="4"/>
                  <a:pt x="315" y="4"/>
                  <a:pt x="316" y="3"/>
                </a:cubicBezTo>
                <a:cubicBezTo>
                  <a:pt x="315" y="2"/>
                  <a:pt x="315" y="3"/>
                  <a:pt x="315" y="2"/>
                </a:cubicBezTo>
                <a:cubicBezTo>
                  <a:pt x="313" y="4"/>
                  <a:pt x="312" y="3"/>
                  <a:pt x="310" y="5"/>
                </a:cubicBezTo>
                <a:cubicBezTo>
                  <a:pt x="310" y="4"/>
                  <a:pt x="310" y="4"/>
                  <a:pt x="310" y="4"/>
                </a:cubicBezTo>
                <a:cubicBezTo>
                  <a:pt x="311" y="4"/>
                  <a:pt x="312" y="3"/>
                  <a:pt x="312" y="2"/>
                </a:cubicBezTo>
                <a:cubicBezTo>
                  <a:pt x="312" y="2"/>
                  <a:pt x="312" y="3"/>
                  <a:pt x="311" y="2"/>
                </a:cubicBezTo>
                <a:cubicBezTo>
                  <a:pt x="311" y="3"/>
                  <a:pt x="311" y="3"/>
                  <a:pt x="311" y="3"/>
                </a:cubicBezTo>
                <a:cubicBezTo>
                  <a:pt x="311" y="3"/>
                  <a:pt x="311" y="3"/>
                  <a:pt x="311" y="4"/>
                </a:cubicBezTo>
                <a:cubicBezTo>
                  <a:pt x="310" y="3"/>
                  <a:pt x="309" y="4"/>
                  <a:pt x="309" y="5"/>
                </a:cubicBezTo>
                <a:cubicBezTo>
                  <a:pt x="309" y="6"/>
                  <a:pt x="309" y="4"/>
                  <a:pt x="309" y="5"/>
                </a:cubicBezTo>
                <a:cubicBezTo>
                  <a:pt x="309" y="5"/>
                  <a:pt x="309" y="4"/>
                  <a:pt x="309" y="4"/>
                </a:cubicBezTo>
                <a:cubicBezTo>
                  <a:pt x="308" y="4"/>
                  <a:pt x="308" y="5"/>
                  <a:pt x="308" y="5"/>
                </a:cubicBezTo>
                <a:cubicBezTo>
                  <a:pt x="308" y="6"/>
                  <a:pt x="308" y="5"/>
                  <a:pt x="308" y="4"/>
                </a:cubicBezTo>
                <a:cubicBezTo>
                  <a:pt x="307" y="5"/>
                  <a:pt x="308" y="5"/>
                  <a:pt x="307" y="6"/>
                </a:cubicBezTo>
                <a:cubicBezTo>
                  <a:pt x="307" y="6"/>
                  <a:pt x="307" y="5"/>
                  <a:pt x="307" y="5"/>
                </a:cubicBezTo>
                <a:cubicBezTo>
                  <a:pt x="307" y="5"/>
                  <a:pt x="307" y="6"/>
                  <a:pt x="307" y="6"/>
                </a:cubicBezTo>
                <a:cubicBezTo>
                  <a:pt x="307" y="6"/>
                  <a:pt x="306" y="6"/>
                  <a:pt x="306" y="5"/>
                </a:cubicBezTo>
                <a:cubicBezTo>
                  <a:pt x="306" y="5"/>
                  <a:pt x="306" y="5"/>
                  <a:pt x="307" y="5"/>
                </a:cubicBezTo>
                <a:cubicBezTo>
                  <a:pt x="306" y="4"/>
                  <a:pt x="306" y="5"/>
                  <a:pt x="306" y="6"/>
                </a:cubicBezTo>
                <a:cubicBezTo>
                  <a:pt x="305" y="6"/>
                  <a:pt x="304" y="6"/>
                  <a:pt x="304" y="7"/>
                </a:cubicBezTo>
                <a:cubicBezTo>
                  <a:pt x="304" y="7"/>
                  <a:pt x="304" y="6"/>
                  <a:pt x="304" y="6"/>
                </a:cubicBezTo>
                <a:cubicBezTo>
                  <a:pt x="304" y="6"/>
                  <a:pt x="305" y="6"/>
                  <a:pt x="305" y="5"/>
                </a:cubicBezTo>
                <a:cubicBezTo>
                  <a:pt x="305" y="5"/>
                  <a:pt x="305" y="4"/>
                  <a:pt x="305" y="4"/>
                </a:cubicBezTo>
                <a:cubicBezTo>
                  <a:pt x="305" y="4"/>
                  <a:pt x="304" y="4"/>
                  <a:pt x="304" y="4"/>
                </a:cubicBezTo>
                <a:cubicBezTo>
                  <a:pt x="304" y="4"/>
                  <a:pt x="304" y="4"/>
                  <a:pt x="304" y="3"/>
                </a:cubicBezTo>
                <a:cubicBezTo>
                  <a:pt x="303" y="4"/>
                  <a:pt x="303" y="4"/>
                  <a:pt x="302" y="4"/>
                </a:cubicBezTo>
                <a:cubicBezTo>
                  <a:pt x="302" y="4"/>
                  <a:pt x="302" y="4"/>
                  <a:pt x="303" y="4"/>
                </a:cubicBezTo>
                <a:cubicBezTo>
                  <a:pt x="303" y="4"/>
                  <a:pt x="303" y="4"/>
                  <a:pt x="303" y="4"/>
                </a:cubicBezTo>
                <a:cubicBezTo>
                  <a:pt x="303" y="4"/>
                  <a:pt x="303" y="4"/>
                  <a:pt x="303" y="4"/>
                </a:cubicBezTo>
                <a:cubicBezTo>
                  <a:pt x="302" y="3"/>
                  <a:pt x="302" y="4"/>
                  <a:pt x="301" y="4"/>
                </a:cubicBezTo>
                <a:cubicBezTo>
                  <a:pt x="301" y="4"/>
                  <a:pt x="301" y="3"/>
                  <a:pt x="301" y="2"/>
                </a:cubicBezTo>
                <a:cubicBezTo>
                  <a:pt x="301" y="3"/>
                  <a:pt x="301" y="3"/>
                  <a:pt x="301" y="3"/>
                </a:cubicBezTo>
                <a:cubicBezTo>
                  <a:pt x="300" y="3"/>
                  <a:pt x="300" y="3"/>
                  <a:pt x="300" y="2"/>
                </a:cubicBezTo>
                <a:cubicBezTo>
                  <a:pt x="300" y="3"/>
                  <a:pt x="300" y="3"/>
                  <a:pt x="300" y="3"/>
                </a:cubicBezTo>
                <a:cubicBezTo>
                  <a:pt x="299" y="3"/>
                  <a:pt x="300" y="3"/>
                  <a:pt x="299" y="2"/>
                </a:cubicBezTo>
                <a:cubicBezTo>
                  <a:pt x="299" y="3"/>
                  <a:pt x="298" y="3"/>
                  <a:pt x="297" y="3"/>
                </a:cubicBezTo>
                <a:cubicBezTo>
                  <a:pt x="297" y="2"/>
                  <a:pt x="298" y="2"/>
                  <a:pt x="298" y="2"/>
                </a:cubicBezTo>
                <a:cubicBezTo>
                  <a:pt x="297" y="1"/>
                  <a:pt x="297" y="2"/>
                  <a:pt x="297" y="2"/>
                </a:cubicBezTo>
                <a:cubicBezTo>
                  <a:pt x="297" y="2"/>
                  <a:pt x="297" y="2"/>
                  <a:pt x="297" y="2"/>
                </a:cubicBezTo>
                <a:cubicBezTo>
                  <a:pt x="295" y="2"/>
                  <a:pt x="294" y="3"/>
                  <a:pt x="292" y="3"/>
                </a:cubicBezTo>
                <a:cubicBezTo>
                  <a:pt x="292" y="3"/>
                  <a:pt x="292" y="4"/>
                  <a:pt x="292" y="4"/>
                </a:cubicBezTo>
                <a:cubicBezTo>
                  <a:pt x="292" y="4"/>
                  <a:pt x="292" y="4"/>
                  <a:pt x="292" y="5"/>
                </a:cubicBezTo>
                <a:cubicBezTo>
                  <a:pt x="291" y="2"/>
                  <a:pt x="290" y="5"/>
                  <a:pt x="289" y="5"/>
                </a:cubicBezTo>
                <a:cubicBezTo>
                  <a:pt x="289" y="3"/>
                  <a:pt x="290" y="3"/>
                  <a:pt x="291" y="3"/>
                </a:cubicBezTo>
                <a:cubicBezTo>
                  <a:pt x="290" y="2"/>
                  <a:pt x="290" y="3"/>
                  <a:pt x="290" y="2"/>
                </a:cubicBezTo>
                <a:cubicBezTo>
                  <a:pt x="289" y="3"/>
                  <a:pt x="289" y="3"/>
                  <a:pt x="289" y="3"/>
                </a:cubicBezTo>
                <a:cubicBezTo>
                  <a:pt x="289" y="3"/>
                  <a:pt x="289" y="3"/>
                  <a:pt x="289" y="2"/>
                </a:cubicBezTo>
                <a:cubicBezTo>
                  <a:pt x="289" y="2"/>
                  <a:pt x="289" y="2"/>
                  <a:pt x="289" y="2"/>
                </a:cubicBezTo>
                <a:cubicBezTo>
                  <a:pt x="289" y="2"/>
                  <a:pt x="290" y="2"/>
                  <a:pt x="290" y="1"/>
                </a:cubicBezTo>
                <a:cubicBezTo>
                  <a:pt x="289" y="0"/>
                  <a:pt x="289" y="3"/>
                  <a:pt x="288" y="2"/>
                </a:cubicBezTo>
                <a:cubicBezTo>
                  <a:pt x="288" y="2"/>
                  <a:pt x="287" y="3"/>
                  <a:pt x="287" y="4"/>
                </a:cubicBezTo>
                <a:cubicBezTo>
                  <a:pt x="287" y="4"/>
                  <a:pt x="287" y="3"/>
                  <a:pt x="287" y="3"/>
                </a:cubicBezTo>
                <a:cubicBezTo>
                  <a:pt x="287" y="2"/>
                  <a:pt x="286" y="3"/>
                  <a:pt x="286" y="3"/>
                </a:cubicBezTo>
                <a:cubicBezTo>
                  <a:pt x="286" y="3"/>
                  <a:pt x="286" y="3"/>
                  <a:pt x="286" y="4"/>
                </a:cubicBezTo>
                <a:cubicBezTo>
                  <a:pt x="286" y="4"/>
                  <a:pt x="286" y="3"/>
                  <a:pt x="286" y="4"/>
                </a:cubicBezTo>
                <a:cubicBezTo>
                  <a:pt x="286" y="4"/>
                  <a:pt x="286" y="4"/>
                  <a:pt x="285" y="4"/>
                </a:cubicBezTo>
                <a:cubicBezTo>
                  <a:pt x="284" y="5"/>
                  <a:pt x="284" y="5"/>
                  <a:pt x="284" y="5"/>
                </a:cubicBezTo>
                <a:cubicBezTo>
                  <a:pt x="284" y="5"/>
                  <a:pt x="285" y="5"/>
                  <a:pt x="284" y="5"/>
                </a:cubicBezTo>
                <a:cubicBezTo>
                  <a:pt x="283" y="4"/>
                  <a:pt x="284" y="4"/>
                  <a:pt x="283" y="4"/>
                </a:cubicBezTo>
                <a:cubicBezTo>
                  <a:pt x="283" y="5"/>
                  <a:pt x="283" y="5"/>
                  <a:pt x="282" y="6"/>
                </a:cubicBezTo>
                <a:cubicBezTo>
                  <a:pt x="282" y="6"/>
                  <a:pt x="281" y="6"/>
                  <a:pt x="280" y="5"/>
                </a:cubicBezTo>
                <a:cubicBezTo>
                  <a:pt x="280" y="7"/>
                  <a:pt x="279" y="7"/>
                  <a:pt x="279" y="8"/>
                </a:cubicBezTo>
                <a:cubicBezTo>
                  <a:pt x="278" y="8"/>
                  <a:pt x="279" y="7"/>
                  <a:pt x="279" y="7"/>
                </a:cubicBezTo>
                <a:cubicBezTo>
                  <a:pt x="278" y="7"/>
                  <a:pt x="277" y="9"/>
                  <a:pt x="277" y="10"/>
                </a:cubicBezTo>
                <a:cubicBezTo>
                  <a:pt x="278" y="10"/>
                  <a:pt x="278" y="8"/>
                  <a:pt x="279" y="8"/>
                </a:cubicBezTo>
                <a:cubicBezTo>
                  <a:pt x="279" y="8"/>
                  <a:pt x="279" y="8"/>
                  <a:pt x="279" y="9"/>
                </a:cubicBezTo>
                <a:cubicBezTo>
                  <a:pt x="279" y="9"/>
                  <a:pt x="279" y="8"/>
                  <a:pt x="279" y="8"/>
                </a:cubicBezTo>
                <a:cubicBezTo>
                  <a:pt x="280" y="9"/>
                  <a:pt x="281" y="5"/>
                  <a:pt x="283" y="7"/>
                </a:cubicBezTo>
                <a:cubicBezTo>
                  <a:pt x="282" y="8"/>
                  <a:pt x="281" y="9"/>
                  <a:pt x="280" y="9"/>
                </a:cubicBezTo>
                <a:cubicBezTo>
                  <a:pt x="279" y="11"/>
                  <a:pt x="278" y="11"/>
                  <a:pt x="276" y="11"/>
                </a:cubicBezTo>
                <a:cubicBezTo>
                  <a:pt x="277" y="10"/>
                  <a:pt x="277" y="9"/>
                  <a:pt x="277" y="8"/>
                </a:cubicBezTo>
                <a:cubicBezTo>
                  <a:pt x="277" y="9"/>
                  <a:pt x="276" y="9"/>
                  <a:pt x="276" y="9"/>
                </a:cubicBezTo>
                <a:cubicBezTo>
                  <a:pt x="275" y="8"/>
                  <a:pt x="275" y="10"/>
                  <a:pt x="274" y="9"/>
                </a:cubicBezTo>
                <a:cubicBezTo>
                  <a:pt x="273" y="10"/>
                  <a:pt x="273" y="10"/>
                  <a:pt x="272" y="10"/>
                </a:cubicBezTo>
                <a:cubicBezTo>
                  <a:pt x="273" y="10"/>
                  <a:pt x="272" y="11"/>
                  <a:pt x="273" y="11"/>
                </a:cubicBezTo>
                <a:cubicBezTo>
                  <a:pt x="272" y="11"/>
                  <a:pt x="272" y="11"/>
                  <a:pt x="272" y="12"/>
                </a:cubicBezTo>
                <a:cubicBezTo>
                  <a:pt x="271" y="11"/>
                  <a:pt x="272" y="11"/>
                  <a:pt x="272" y="11"/>
                </a:cubicBezTo>
                <a:cubicBezTo>
                  <a:pt x="272" y="10"/>
                  <a:pt x="271" y="11"/>
                  <a:pt x="271" y="12"/>
                </a:cubicBezTo>
                <a:cubicBezTo>
                  <a:pt x="270" y="12"/>
                  <a:pt x="270" y="12"/>
                  <a:pt x="270" y="11"/>
                </a:cubicBezTo>
                <a:cubicBezTo>
                  <a:pt x="269" y="11"/>
                  <a:pt x="269" y="13"/>
                  <a:pt x="268" y="13"/>
                </a:cubicBezTo>
                <a:cubicBezTo>
                  <a:pt x="267" y="12"/>
                  <a:pt x="268" y="11"/>
                  <a:pt x="268" y="10"/>
                </a:cubicBezTo>
                <a:cubicBezTo>
                  <a:pt x="267" y="10"/>
                  <a:pt x="267" y="12"/>
                  <a:pt x="266" y="12"/>
                </a:cubicBezTo>
                <a:cubicBezTo>
                  <a:pt x="266" y="11"/>
                  <a:pt x="266" y="11"/>
                  <a:pt x="266" y="11"/>
                </a:cubicBezTo>
                <a:cubicBezTo>
                  <a:pt x="265" y="12"/>
                  <a:pt x="266" y="11"/>
                  <a:pt x="266" y="12"/>
                </a:cubicBezTo>
                <a:cubicBezTo>
                  <a:pt x="266" y="12"/>
                  <a:pt x="267" y="12"/>
                  <a:pt x="267" y="11"/>
                </a:cubicBezTo>
                <a:cubicBezTo>
                  <a:pt x="267" y="12"/>
                  <a:pt x="267" y="12"/>
                  <a:pt x="268" y="12"/>
                </a:cubicBezTo>
                <a:cubicBezTo>
                  <a:pt x="268" y="12"/>
                  <a:pt x="268" y="12"/>
                  <a:pt x="267" y="13"/>
                </a:cubicBezTo>
                <a:cubicBezTo>
                  <a:pt x="267" y="13"/>
                  <a:pt x="267" y="12"/>
                  <a:pt x="267" y="12"/>
                </a:cubicBezTo>
                <a:cubicBezTo>
                  <a:pt x="267" y="12"/>
                  <a:pt x="266" y="13"/>
                  <a:pt x="267" y="13"/>
                </a:cubicBezTo>
                <a:cubicBezTo>
                  <a:pt x="266" y="13"/>
                  <a:pt x="266" y="13"/>
                  <a:pt x="265" y="13"/>
                </a:cubicBezTo>
                <a:cubicBezTo>
                  <a:pt x="265" y="13"/>
                  <a:pt x="265" y="12"/>
                  <a:pt x="266" y="12"/>
                </a:cubicBezTo>
                <a:cubicBezTo>
                  <a:pt x="266" y="12"/>
                  <a:pt x="266" y="13"/>
                  <a:pt x="266" y="13"/>
                </a:cubicBezTo>
                <a:cubicBezTo>
                  <a:pt x="266" y="12"/>
                  <a:pt x="266" y="12"/>
                  <a:pt x="266" y="11"/>
                </a:cubicBezTo>
                <a:cubicBezTo>
                  <a:pt x="265" y="14"/>
                  <a:pt x="263" y="14"/>
                  <a:pt x="262" y="15"/>
                </a:cubicBezTo>
                <a:cubicBezTo>
                  <a:pt x="262" y="15"/>
                  <a:pt x="262" y="15"/>
                  <a:pt x="262" y="15"/>
                </a:cubicBezTo>
                <a:cubicBezTo>
                  <a:pt x="262" y="15"/>
                  <a:pt x="261" y="16"/>
                  <a:pt x="260" y="16"/>
                </a:cubicBezTo>
                <a:cubicBezTo>
                  <a:pt x="260" y="16"/>
                  <a:pt x="261" y="15"/>
                  <a:pt x="261" y="15"/>
                </a:cubicBezTo>
                <a:cubicBezTo>
                  <a:pt x="261" y="15"/>
                  <a:pt x="261" y="15"/>
                  <a:pt x="261" y="14"/>
                </a:cubicBezTo>
                <a:cubicBezTo>
                  <a:pt x="260" y="15"/>
                  <a:pt x="259" y="16"/>
                  <a:pt x="258" y="16"/>
                </a:cubicBezTo>
                <a:cubicBezTo>
                  <a:pt x="257" y="15"/>
                  <a:pt x="259" y="15"/>
                  <a:pt x="259" y="14"/>
                </a:cubicBezTo>
                <a:cubicBezTo>
                  <a:pt x="258" y="14"/>
                  <a:pt x="258" y="14"/>
                  <a:pt x="258" y="15"/>
                </a:cubicBezTo>
                <a:cubicBezTo>
                  <a:pt x="256" y="14"/>
                  <a:pt x="254" y="17"/>
                  <a:pt x="253" y="17"/>
                </a:cubicBezTo>
                <a:cubicBezTo>
                  <a:pt x="253" y="17"/>
                  <a:pt x="254" y="16"/>
                  <a:pt x="253" y="16"/>
                </a:cubicBezTo>
                <a:cubicBezTo>
                  <a:pt x="253" y="17"/>
                  <a:pt x="253" y="17"/>
                  <a:pt x="252" y="17"/>
                </a:cubicBezTo>
                <a:cubicBezTo>
                  <a:pt x="252" y="17"/>
                  <a:pt x="253" y="18"/>
                  <a:pt x="253" y="17"/>
                </a:cubicBezTo>
                <a:cubicBezTo>
                  <a:pt x="253" y="18"/>
                  <a:pt x="253" y="18"/>
                  <a:pt x="253" y="18"/>
                </a:cubicBezTo>
                <a:cubicBezTo>
                  <a:pt x="253" y="18"/>
                  <a:pt x="252" y="17"/>
                  <a:pt x="251" y="19"/>
                </a:cubicBezTo>
                <a:cubicBezTo>
                  <a:pt x="251" y="18"/>
                  <a:pt x="251" y="18"/>
                  <a:pt x="251" y="18"/>
                </a:cubicBezTo>
                <a:cubicBezTo>
                  <a:pt x="251" y="19"/>
                  <a:pt x="250" y="18"/>
                  <a:pt x="250" y="19"/>
                </a:cubicBezTo>
                <a:cubicBezTo>
                  <a:pt x="249" y="18"/>
                  <a:pt x="249" y="18"/>
                  <a:pt x="249" y="18"/>
                </a:cubicBezTo>
                <a:cubicBezTo>
                  <a:pt x="249" y="18"/>
                  <a:pt x="249" y="18"/>
                  <a:pt x="249" y="18"/>
                </a:cubicBezTo>
                <a:cubicBezTo>
                  <a:pt x="248" y="18"/>
                  <a:pt x="249" y="18"/>
                  <a:pt x="249" y="18"/>
                </a:cubicBezTo>
                <a:cubicBezTo>
                  <a:pt x="247" y="19"/>
                  <a:pt x="246" y="19"/>
                  <a:pt x="244" y="20"/>
                </a:cubicBezTo>
                <a:cubicBezTo>
                  <a:pt x="244" y="20"/>
                  <a:pt x="244" y="19"/>
                  <a:pt x="244" y="19"/>
                </a:cubicBezTo>
                <a:cubicBezTo>
                  <a:pt x="244" y="19"/>
                  <a:pt x="243" y="19"/>
                  <a:pt x="243" y="19"/>
                </a:cubicBezTo>
                <a:cubicBezTo>
                  <a:pt x="242" y="20"/>
                  <a:pt x="243" y="20"/>
                  <a:pt x="243" y="20"/>
                </a:cubicBezTo>
                <a:cubicBezTo>
                  <a:pt x="242" y="20"/>
                  <a:pt x="242" y="20"/>
                  <a:pt x="241" y="21"/>
                </a:cubicBezTo>
                <a:cubicBezTo>
                  <a:pt x="241" y="21"/>
                  <a:pt x="241" y="20"/>
                  <a:pt x="241" y="20"/>
                </a:cubicBezTo>
                <a:cubicBezTo>
                  <a:pt x="241" y="20"/>
                  <a:pt x="241" y="21"/>
                  <a:pt x="241" y="21"/>
                </a:cubicBezTo>
                <a:cubicBezTo>
                  <a:pt x="240" y="20"/>
                  <a:pt x="241" y="21"/>
                  <a:pt x="240" y="21"/>
                </a:cubicBezTo>
                <a:cubicBezTo>
                  <a:pt x="239" y="21"/>
                  <a:pt x="240" y="21"/>
                  <a:pt x="239" y="21"/>
                </a:cubicBezTo>
                <a:cubicBezTo>
                  <a:pt x="239" y="21"/>
                  <a:pt x="239" y="21"/>
                  <a:pt x="239" y="21"/>
                </a:cubicBezTo>
                <a:cubicBezTo>
                  <a:pt x="239" y="22"/>
                  <a:pt x="237" y="21"/>
                  <a:pt x="237" y="20"/>
                </a:cubicBezTo>
                <a:cubicBezTo>
                  <a:pt x="236" y="21"/>
                  <a:pt x="238" y="21"/>
                  <a:pt x="238" y="22"/>
                </a:cubicBezTo>
                <a:cubicBezTo>
                  <a:pt x="237" y="22"/>
                  <a:pt x="237" y="22"/>
                  <a:pt x="237" y="21"/>
                </a:cubicBezTo>
                <a:cubicBezTo>
                  <a:pt x="236" y="22"/>
                  <a:pt x="236" y="21"/>
                  <a:pt x="236" y="23"/>
                </a:cubicBezTo>
                <a:cubicBezTo>
                  <a:pt x="235" y="23"/>
                  <a:pt x="235" y="23"/>
                  <a:pt x="234" y="22"/>
                </a:cubicBezTo>
                <a:cubicBezTo>
                  <a:pt x="234" y="23"/>
                  <a:pt x="234" y="23"/>
                  <a:pt x="234" y="23"/>
                </a:cubicBezTo>
                <a:cubicBezTo>
                  <a:pt x="235" y="23"/>
                  <a:pt x="234" y="22"/>
                  <a:pt x="235" y="23"/>
                </a:cubicBezTo>
                <a:cubicBezTo>
                  <a:pt x="234" y="24"/>
                  <a:pt x="233" y="23"/>
                  <a:pt x="232" y="24"/>
                </a:cubicBezTo>
                <a:cubicBezTo>
                  <a:pt x="232" y="24"/>
                  <a:pt x="232" y="23"/>
                  <a:pt x="232" y="23"/>
                </a:cubicBezTo>
                <a:cubicBezTo>
                  <a:pt x="232" y="22"/>
                  <a:pt x="232" y="24"/>
                  <a:pt x="231" y="24"/>
                </a:cubicBezTo>
                <a:cubicBezTo>
                  <a:pt x="230" y="24"/>
                  <a:pt x="230" y="24"/>
                  <a:pt x="230" y="25"/>
                </a:cubicBezTo>
                <a:cubicBezTo>
                  <a:pt x="229" y="24"/>
                  <a:pt x="228" y="25"/>
                  <a:pt x="228" y="25"/>
                </a:cubicBezTo>
                <a:cubicBezTo>
                  <a:pt x="228" y="24"/>
                  <a:pt x="228" y="25"/>
                  <a:pt x="228" y="24"/>
                </a:cubicBezTo>
                <a:cubicBezTo>
                  <a:pt x="228" y="24"/>
                  <a:pt x="229" y="23"/>
                  <a:pt x="228" y="23"/>
                </a:cubicBezTo>
                <a:cubicBezTo>
                  <a:pt x="228" y="24"/>
                  <a:pt x="227" y="24"/>
                  <a:pt x="227" y="25"/>
                </a:cubicBezTo>
                <a:cubicBezTo>
                  <a:pt x="227" y="25"/>
                  <a:pt x="226" y="25"/>
                  <a:pt x="226" y="25"/>
                </a:cubicBezTo>
                <a:cubicBezTo>
                  <a:pt x="226" y="24"/>
                  <a:pt x="227" y="25"/>
                  <a:pt x="226" y="24"/>
                </a:cubicBezTo>
                <a:cubicBezTo>
                  <a:pt x="226" y="23"/>
                  <a:pt x="227" y="24"/>
                  <a:pt x="227" y="23"/>
                </a:cubicBezTo>
                <a:cubicBezTo>
                  <a:pt x="227" y="23"/>
                  <a:pt x="226" y="24"/>
                  <a:pt x="226" y="23"/>
                </a:cubicBezTo>
                <a:cubicBezTo>
                  <a:pt x="226" y="24"/>
                  <a:pt x="225" y="24"/>
                  <a:pt x="225" y="24"/>
                </a:cubicBezTo>
                <a:cubicBezTo>
                  <a:pt x="225" y="23"/>
                  <a:pt x="224" y="24"/>
                  <a:pt x="223" y="24"/>
                </a:cubicBezTo>
                <a:cubicBezTo>
                  <a:pt x="223" y="24"/>
                  <a:pt x="223" y="24"/>
                  <a:pt x="223" y="24"/>
                </a:cubicBezTo>
                <a:cubicBezTo>
                  <a:pt x="223" y="24"/>
                  <a:pt x="222" y="25"/>
                  <a:pt x="222" y="25"/>
                </a:cubicBezTo>
                <a:cubicBezTo>
                  <a:pt x="222" y="25"/>
                  <a:pt x="222" y="25"/>
                  <a:pt x="222" y="25"/>
                </a:cubicBezTo>
                <a:cubicBezTo>
                  <a:pt x="222" y="26"/>
                  <a:pt x="222" y="26"/>
                  <a:pt x="223" y="25"/>
                </a:cubicBezTo>
                <a:cubicBezTo>
                  <a:pt x="223" y="26"/>
                  <a:pt x="222" y="26"/>
                  <a:pt x="221" y="26"/>
                </a:cubicBezTo>
                <a:cubicBezTo>
                  <a:pt x="221" y="26"/>
                  <a:pt x="221" y="25"/>
                  <a:pt x="222" y="25"/>
                </a:cubicBezTo>
                <a:cubicBezTo>
                  <a:pt x="221" y="25"/>
                  <a:pt x="221" y="25"/>
                  <a:pt x="221" y="24"/>
                </a:cubicBezTo>
                <a:cubicBezTo>
                  <a:pt x="221" y="25"/>
                  <a:pt x="220" y="24"/>
                  <a:pt x="220" y="25"/>
                </a:cubicBezTo>
                <a:cubicBezTo>
                  <a:pt x="220" y="26"/>
                  <a:pt x="220" y="25"/>
                  <a:pt x="221" y="26"/>
                </a:cubicBezTo>
                <a:cubicBezTo>
                  <a:pt x="220" y="26"/>
                  <a:pt x="220" y="26"/>
                  <a:pt x="220" y="26"/>
                </a:cubicBezTo>
                <a:cubicBezTo>
                  <a:pt x="220" y="26"/>
                  <a:pt x="220" y="26"/>
                  <a:pt x="220" y="25"/>
                </a:cubicBezTo>
                <a:cubicBezTo>
                  <a:pt x="220" y="25"/>
                  <a:pt x="220" y="25"/>
                  <a:pt x="220" y="25"/>
                </a:cubicBezTo>
                <a:cubicBezTo>
                  <a:pt x="219" y="25"/>
                  <a:pt x="220" y="26"/>
                  <a:pt x="219" y="25"/>
                </a:cubicBezTo>
                <a:cubicBezTo>
                  <a:pt x="219" y="26"/>
                  <a:pt x="220" y="26"/>
                  <a:pt x="219" y="27"/>
                </a:cubicBezTo>
                <a:cubicBezTo>
                  <a:pt x="219" y="27"/>
                  <a:pt x="219" y="26"/>
                  <a:pt x="219" y="26"/>
                </a:cubicBezTo>
                <a:cubicBezTo>
                  <a:pt x="219" y="26"/>
                  <a:pt x="219" y="26"/>
                  <a:pt x="219" y="27"/>
                </a:cubicBezTo>
                <a:cubicBezTo>
                  <a:pt x="219" y="27"/>
                  <a:pt x="219" y="27"/>
                  <a:pt x="218" y="27"/>
                </a:cubicBezTo>
                <a:cubicBezTo>
                  <a:pt x="218" y="27"/>
                  <a:pt x="218" y="26"/>
                  <a:pt x="218" y="25"/>
                </a:cubicBezTo>
                <a:cubicBezTo>
                  <a:pt x="218" y="26"/>
                  <a:pt x="218" y="26"/>
                  <a:pt x="218" y="26"/>
                </a:cubicBezTo>
                <a:cubicBezTo>
                  <a:pt x="218" y="27"/>
                  <a:pt x="217" y="26"/>
                  <a:pt x="217" y="27"/>
                </a:cubicBezTo>
                <a:cubicBezTo>
                  <a:pt x="217" y="27"/>
                  <a:pt x="217" y="26"/>
                  <a:pt x="216" y="26"/>
                </a:cubicBezTo>
                <a:cubicBezTo>
                  <a:pt x="216" y="26"/>
                  <a:pt x="216" y="26"/>
                  <a:pt x="216" y="26"/>
                </a:cubicBezTo>
                <a:cubicBezTo>
                  <a:pt x="216" y="27"/>
                  <a:pt x="216" y="26"/>
                  <a:pt x="215" y="26"/>
                </a:cubicBezTo>
                <a:cubicBezTo>
                  <a:pt x="215" y="26"/>
                  <a:pt x="215" y="26"/>
                  <a:pt x="215" y="26"/>
                </a:cubicBezTo>
                <a:cubicBezTo>
                  <a:pt x="215" y="26"/>
                  <a:pt x="215" y="26"/>
                  <a:pt x="215" y="27"/>
                </a:cubicBezTo>
                <a:cubicBezTo>
                  <a:pt x="215" y="27"/>
                  <a:pt x="215" y="27"/>
                  <a:pt x="215" y="27"/>
                </a:cubicBezTo>
                <a:cubicBezTo>
                  <a:pt x="215" y="27"/>
                  <a:pt x="215" y="27"/>
                  <a:pt x="214" y="27"/>
                </a:cubicBezTo>
                <a:cubicBezTo>
                  <a:pt x="214" y="27"/>
                  <a:pt x="214" y="27"/>
                  <a:pt x="214" y="27"/>
                </a:cubicBezTo>
                <a:cubicBezTo>
                  <a:pt x="214" y="27"/>
                  <a:pt x="214" y="27"/>
                  <a:pt x="214" y="27"/>
                </a:cubicBezTo>
                <a:cubicBezTo>
                  <a:pt x="214" y="27"/>
                  <a:pt x="214" y="26"/>
                  <a:pt x="213" y="26"/>
                </a:cubicBezTo>
                <a:cubicBezTo>
                  <a:pt x="213" y="26"/>
                  <a:pt x="213" y="26"/>
                  <a:pt x="213" y="27"/>
                </a:cubicBezTo>
                <a:cubicBezTo>
                  <a:pt x="213" y="26"/>
                  <a:pt x="213" y="26"/>
                  <a:pt x="213" y="27"/>
                </a:cubicBezTo>
                <a:cubicBezTo>
                  <a:pt x="213" y="27"/>
                  <a:pt x="213" y="27"/>
                  <a:pt x="213" y="27"/>
                </a:cubicBezTo>
                <a:cubicBezTo>
                  <a:pt x="213" y="27"/>
                  <a:pt x="212" y="27"/>
                  <a:pt x="212" y="27"/>
                </a:cubicBezTo>
                <a:cubicBezTo>
                  <a:pt x="211" y="28"/>
                  <a:pt x="212" y="28"/>
                  <a:pt x="212" y="28"/>
                </a:cubicBezTo>
                <a:cubicBezTo>
                  <a:pt x="211" y="28"/>
                  <a:pt x="212" y="28"/>
                  <a:pt x="211" y="27"/>
                </a:cubicBezTo>
                <a:cubicBezTo>
                  <a:pt x="211" y="27"/>
                  <a:pt x="211" y="27"/>
                  <a:pt x="211" y="27"/>
                </a:cubicBezTo>
                <a:cubicBezTo>
                  <a:pt x="211" y="27"/>
                  <a:pt x="211" y="27"/>
                  <a:pt x="210" y="27"/>
                </a:cubicBezTo>
                <a:cubicBezTo>
                  <a:pt x="210" y="27"/>
                  <a:pt x="209" y="28"/>
                  <a:pt x="208" y="28"/>
                </a:cubicBezTo>
                <a:cubicBezTo>
                  <a:pt x="208" y="28"/>
                  <a:pt x="208" y="28"/>
                  <a:pt x="208" y="28"/>
                </a:cubicBezTo>
                <a:cubicBezTo>
                  <a:pt x="209" y="27"/>
                  <a:pt x="210" y="28"/>
                  <a:pt x="210" y="26"/>
                </a:cubicBezTo>
                <a:cubicBezTo>
                  <a:pt x="211" y="26"/>
                  <a:pt x="211" y="26"/>
                  <a:pt x="212" y="26"/>
                </a:cubicBezTo>
                <a:cubicBezTo>
                  <a:pt x="211" y="26"/>
                  <a:pt x="212" y="25"/>
                  <a:pt x="212" y="25"/>
                </a:cubicBezTo>
                <a:cubicBezTo>
                  <a:pt x="212" y="25"/>
                  <a:pt x="212" y="25"/>
                  <a:pt x="212" y="24"/>
                </a:cubicBezTo>
                <a:cubicBezTo>
                  <a:pt x="211" y="24"/>
                  <a:pt x="211" y="25"/>
                  <a:pt x="211" y="24"/>
                </a:cubicBezTo>
                <a:cubicBezTo>
                  <a:pt x="211" y="24"/>
                  <a:pt x="212" y="24"/>
                  <a:pt x="213" y="23"/>
                </a:cubicBezTo>
                <a:cubicBezTo>
                  <a:pt x="212" y="23"/>
                  <a:pt x="213" y="23"/>
                  <a:pt x="213" y="22"/>
                </a:cubicBezTo>
                <a:cubicBezTo>
                  <a:pt x="213" y="22"/>
                  <a:pt x="213" y="22"/>
                  <a:pt x="213" y="22"/>
                </a:cubicBezTo>
                <a:cubicBezTo>
                  <a:pt x="213" y="22"/>
                  <a:pt x="212" y="22"/>
                  <a:pt x="212" y="22"/>
                </a:cubicBezTo>
                <a:cubicBezTo>
                  <a:pt x="213" y="21"/>
                  <a:pt x="212" y="21"/>
                  <a:pt x="212" y="21"/>
                </a:cubicBezTo>
                <a:cubicBezTo>
                  <a:pt x="212" y="20"/>
                  <a:pt x="212" y="20"/>
                  <a:pt x="212" y="20"/>
                </a:cubicBezTo>
                <a:cubicBezTo>
                  <a:pt x="212" y="20"/>
                  <a:pt x="211" y="20"/>
                  <a:pt x="211" y="20"/>
                </a:cubicBezTo>
                <a:cubicBezTo>
                  <a:pt x="212" y="20"/>
                  <a:pt x="212" y="21"/>
                  <a:pt x="211" y="22"/>
                </a:cubicBezTo>
                <a:cubicBezTo>
                  <a:pt x="211" y="21"/>
                  <a:pt x="210" y="22"/>
                  <a:pt x="209" y="21"/>
                </a:cubicBezTo>
                <a:cubicBezTo>
                  <a:pt x="209" y="21"/>
                  <a:pt x="209" y="22"/>
                  <a:pt x="209" y="22"/>
                </a:cubicBezTo>
                <a:cubicBezTo>
                  <a:pt x="208" y="22"/>
                  <a:pt x="208" y="21"/>
                  <a:pt x="208" y="20"/>
                </a:cubicBezTo>
                <a:cubicBezTo>
                  <a:pt x="208" y="21"/>
                  <a:pt x="208" y="20"/>
                  <a:pt x="207" y="20"/>
                </a:cubicBezTo>
                <a:cubicBezTo>
                  <a:pt x="208" y="20"/>
                  <a:pt x="208" y="20"/>
                  <a:pt x="209" y="20"/>
                </a:cubicBezTo>
                <a:cubicBezTo>
                  <a:pt x="209" y="20"/>
                  <a:pt x="209" y="20"/>
                  <a:pt x="209" y="20"/>
                </a:cubicBezTo>
                <a:cubicBezTo>
                  <a:pt x="209" y="20"/>
                  <a:pt x="209" y="19"/>
                  <a:pt x="209" y="19"/>
                </a:cubicBezTo>
                <a:cubicBezTo>
                  <a:pt x="210" y="19"/>
                  <a:pt x="210" y="18"/>
                  <a:pt x="211" y="18"/>
                </a:cubicBezTo>
                <a:cubicBezTo>
                  <a:pt x="210" y="17"/>
                  <a:pt x="210" y="17"/>
                  <a:pt x="210" y="17"/>
                </a:cubicBezTo>
                <a:cubicBezTo>
                  <a:pt x="210" y="17"/>
                  <a:pt x="210" y="18"/>
                  <a:pt x="210" y="17"/>
                </a:cubicBezTo>
                <a:cubicBezTo>
                  <a:pt x="210" y="17"/>
                  <a:pt x="210" y="16"/>
                  <a:pt x="210" y="16"/>
                </a:cubicBezTo>
                <a:cubicBezTo>
                  <a:pt x="210" y="15"/>
                  <a:pt x="210" y="15"/>
                  <a:pt x="210" y="15"/>
                </a:cubicBezTo>
                <a:cubicBezTo>
                  <a:pt x="210" y="15"/>
                  <a:pt x="210" y="15"/>
                  <a:pt x="210" y="14"/>
                </a:cubicBezTo>
                <a:cubicBezTo>
                  <a:pt x="210" y="14"/>
                  <a:pt x="209" y="14"/>
                  <a:pt x="209" y="14"/>
                </a:cubicBezTo>
                <a:cubicBezTo>
                  <a:pt x="209" y="14"/>
                  <a:pt x="209" y="14"/>
                  <a:pt x="209" y="14"/>
                </a:cubicBezTo>
                <a:cubicBezTo>
                  <a:pt x="209" y="14"/>
                  <a:pt x="209" y="13"/>
                  <a:pt x="208" y="13"/>
                </a:cubicBezTo>
                <a:cubicBezTo>
                  <a:pt x="209" y="13"/>
                  <a:pt x="209" y="12"/>
                  <a:pt x="209" y="11"/>
                </a:cubicBezTo>
                <a:cubicBezTo>
                  <a:pt x="209" y="11"/>
                  <a:pt x="209" y="11"/>
                  <a:pt x="209" y="11"/>
                </a:cubicBezTo>
                <a:cubicBezTo>
                  <a:pt x="208" y="12"/>
                  <a:pt x="208" y="11"/>
                  <a:pt x="208" y="11"/>
                </a:cubicBezTo>
                <a:cubicBezTo>
                  <a:pt x="207" y="11"/>
                  <a:pt x="207" y="10"/>
                  <a:pt x="207" y="10"/>
                </a:cubicBezTo>
                <a:cubicBezTo>
                  <a:pt x="208" y="10"/>
                  <a:pt x="208" y="10"/>
                  <a:pt x="208" y="10"/>
                </a:cubicBezTo>
                <a:cubicBezTo>
                  <a:pt x="207" y="10"/>
                  <a:pt x="207" y="10"/>
                  <a:pt x="207" y="11"/>
                </a:cubicBezTo>
                <a:cubicBezTo>
                  <a:pt x="207" y="11"/>
                  <a:pt x="206" y="10"/>
                  <a:pt x="206" y="10"/>
                </a:cubicBezTo>
                <a:cubicBezTo>
                  <a:pt x="206" y="10"/>
                  <a:pt x="206" y="10"/>
                  <a:pt x="206" y="10"/>
                </a:cubicBezTo>
                <a:cubicBezTo>
                  <a:pt x="206" y="9"/>
                  <a:pt x="206" y="9"/>
                  <a:pt x="205" y="10"/>
                </a:cubicBezTo>
                <a:cubicBezTo>
                  <a:pt x="205" y="9"/>
                  <a:pt x="204" y="10"/>
                  <a:pt x="205" y="9"/>
                </a:cubicBezTo>
                <a:cubicBezTo>
                  <a:pt x="204" y="9"/>
                  <a:pt x="205" y="10"/>
                  <a:pt x="204" y="10"/>
                </a:cubicBezTo>
                <a:cubicBezTo>
                  <a:pt x="203" y="9"/>
                  <a:pt x="201" y="10"/>
                  <a:pt x="200" y="11"/>
                </a:cubicBezTo>
                <a:cubicBezTo>
                  <a:pt x="200" y="11"/>
                  <a:pt x="201" y="11"/>
                  <a:pt x="201" y="11"/>
                </a:cubicBezTo>
                <a:cubicBezTo>
                  <a:pt x="199" y="12"/>
                  <a:pt x="198" y="10"/>
                  <a:pt x="197" y="12"/>
                </a:cubicBezTo>
                <a:cubicBezTo>
                  <a:pt x="197" y="12"/>
                  <a:pt x="197" y="12"/>
                  <a:pt x="197" y="11"/>
                </a:cubicBezTo>
                <a:cubicBezTo>
                  <a:pt x="197" y="12"/>
                  <a:pt x="197" y="12"/>
                  <a:pt x="197" y="12"/>
                </a:cubicBezTo>
                <a:cubicBezTo>
                  <a:pt x="197" y="11"/>
                  <a:pt x="197" y="11"/>
                  <a:pt x="197" y="11"/>
                </a:cubicBezTo>
                <a:cubicBezTo>
                  <a:pt x="197" y="11"/>
                  <a:pt x="197" y="11"/>
                  <a:pt x="197" y="11"/>
                </a:cubicBezTo>
                <a:cubicBezTo>
                  <a:pt x="195" y="11"/>
                  <a:pt x="193" y="11"/>
                  <a:pt x="192" y="12"/>
                </a:cubicBezTo>
                <a:cubicBezTo>
                  <a:pt x="191" y="12"/>
                  <a:pt x="191" y="12"/>
                  <a:pt x="191" y="12"/>
                </a:cubicBezTo>
                <a:cubicBezTo>
                  <a:pt x="191" y="12"/>
                  <a:pt x="191" y="12"/>
                  <a:pt x="191" y="12"/>
                </a:cubicBezTo>
                <a:cubicBezTo>
                  <a:pt x="191" y="12"/>
                  <a:pt x="191" y="13"/>
                  <a:pt x="190" y="13"/>
                </a:cubicBezTo>
                <a:cubicBezTo>
                  <a:pt x="190" y="12"/>
                  <a:pt x="189" y="13"/>
                  <a:pt x="189" y="14"/>
                </a:cubicBezTo>
                <a:cubicBezTo>
                  <a:pt x="187" y="13"/>
                  <a:pt x="186" y="15"/>
                  <a:pt x="185" y="14"/>
                </a:cubicBezTo>
                <a:cubicBezTo>
                  <a:pt x="184" y="15"/>
                  <a:pt x="181" y="14"/>
                  <a:pt x="180" y="16"/>
                </a:cubicBezTo>
                <a:cubicBezTo>
                  <a:pt x="180" y="16"/>
                  <a:pt x="180" y="16"/>
                  <a:pt x="180" y="16"/>
                </a:cubicBezTo>
                <a:cubicBezTo>
                  <a:pt x="179" y="16"/>
                  <a:pt x="180" y="17"/>
                  <a:pt x="179" y="17"/>
                </a:cubicBezTo>
                <a:cubicBezTo>
                  <a:pt x="179" y="17"/>
                  <a:pt x="179" y="16"/>
                  <a:pt x="179" y="16"/>
                </a:cubicBezTo>
                <a:cubicBezTo>
                  <a:pt x="179" y="17"/>
                  <a:pt x="178" y="17"/>
                  <a:pt x="179" y="17"/>
                </a:cubicBezTo>
                <a:cubicBezTo>
                  <a:pt x="178" y="17"/>
                  <a:pt x="178" y="17"/>
                  <a:pt x="178" y="16"/>
                </a:cubicBezTo>
                <a:cubicBezTo>
                  <a:pt x="178" y="17"/>
                  <a:pt x="177" y="17"/>
                  <a:pt x="176" y="17"/>
                </a:cubicBezTo>
                <a:cubicBezTo>
                  <a:pt x="175" y="18"/>
                  <a:pt x="173" y="18"/>
                  <a:pt x="171" y="20"/>
                </a:cubicBezTo>
                <a:cubicBezTo>
                  <a:pt x="171" y="20"/>
                  <a:pt x="172" y="20"/>
                  <a:pt x="172" y="20"/>
                </a:cubicBezTo>
                <a:cubicBezTo>
                  <a:pt x="172" y="19"/>
                  <a:pt x="173" y="20"/>
                  <a:pt x="173" y="19"/>
                </a:cubicBezTo>
                <a:cubicBezTo>
                  <a:pt x="174" y="19"/>
                  <a:pt x="174" y="18"/>
                  <a:pt x="175" y="18"/>
                </a:cubicBezTo>
                <a:cubicBezTo>
                  <a:pt x="175" y="18"/>
                  <a:pt x="175" y="18"/>
                  <a:pt x="176" y="18"/>
                </a:cubicBezTo>
                <a:cubicBezTo>
                  <a:pt x="176" y="18"/>
                  <a:pt x="176" y="18"/>
                  <a:pt x="176" y="18"/>
                </a:cubicBezTo>
                <a:cubicBezTo>
                  <a:pt x="175" y="20"/>
                  <a:pt x="174" y="19"/>
                  <a:pt x="173" y="20"/>
                </a:cubicBezTo>
                <a:cubicBezTo>
                  <a:pt x="175" y="20"/>
                  <a:pt x="175" y="20"/>
                  <a:pt x="177" y="19"/>
                </a:cubicBezTo>
                <a:cubicBezTo>
                  <a:pt x="177" y="20"/>
                  <a:pt x="177" y="20"/>
                  <a:pt x="177" y="20"/>
                </a:cubicBezTo>
                <a:cubicBezTo>
                  <a:pt x="178" y="18"/>
                  <a:pt x="180" y="18"/>
                  <a:pt x="181" y="19"/>
                </a:cubicBezTo>
                <a:cubicBezTo>
                  <a:pt x="182" y="18"/>
                  <a:pt x="182" y="17"/>
                  <a:pt x="183" y="18"/>
                </a:cubicBezTo>
                <a:cubicBezTo>
                  <a:pt x="183" y="18"/>
                  <a:pt x="185" y="16"/>
                  <a:pt x="185" y="17"/>
                </a:cubicBezTo>
                <a:cubicBezTo>
                  <a:pt x="185" y="18"/>
                  <a:pt x="185" y="17"/>
                  <a:pt x="185" y="18"/>
                </a:cubicBezTo>
                <a:cubicBezTo>
                  <a:pt x="185" y="18"/>
                  <a:pt x="185" y="17"/>
                  <a:pt x="186" y="18"/>
                </a:cubicBezTo>
                <a:cubicBezTo>
                  <a:pt x="186" y="16"/>
                  <a:pt x="188" y="17"/>
                  <a:pt x="189" y="16"/>
                </a:cubicBezTo>
                <a:cubicBezTo>
                  <a:pt x="189" y="16"/>
                  <a:pt x="189" y="16"/>
                  <a:pt x="189" y="17"/>
                </a:cubicBezTo>
                <a:cubicBezTo>
                  <a:pt x="190" y="16"/>
                  <a:pt x="190" y="16"/>
                  <a:pt x="191" y="16"/>
                </a:cubicBezTo>
                <a:cubicBezTo>
                  <a:pt x="192" y="17"/>
                  <a:pt x="194" y="14"/>
                  <a:pt x="195" y="16"/>
                </a:cubicBezTo>
                <a:cubicBezTo>
                  <a:pt x="193" y="17"/>
                  <a:pt x="190" y="17"/>
                  <a:pt x="189" y="19"/>
                </a:cubicBezTo>
                <a:cubicBezTo>
                  <a:pt x="189" y="19"/>
                  <a:pt x="190" y="19"/>
                  <a:pt x="191" y="18"/>
                </a:cubicBezTo>
                <a:cubicBezTo>
                  <a:pt x="191" y="19"/>
                  <a:pt x="192" y="18"/>
                  <a:pt x="192" y="19"/>
                </a:cubicBezTo>
                <a:cubicBezTo>
                  <a:pt x="191" y="19"/>
                  <a:pt x="189" y="21"/>
                  <a:pt x="188" y="19"/>
                </a:cubicBezTo>
                <a:cubicBezTo>
                  <a:pt x="189" y="20"/>
                  <a:pt x="189" y="20"/>
                  <a:pt x="189" y="20"/>
                </a:cubicBezTo>
                <a:cubicBezTo>
                  <a:pt x="188" y="21"/>
                  <a:pt x="187" y="19"/>
                  <a:pt x="187" y="21"/>
                </a:cubicBezTo>
                <a:cubicBezTo>
                  <a:pt x="187" y="21"/>
                  <a:pt x="187" y="21"/>
                  <a:pt x="186" y="20"/>
                </a:cubicBezTo>
                <a:cubicBezTo>
                  <a:pt x="185" y="21"/>
                  <a:pt x="184" y="21"/>
                  <a:pt x="183" y="21"/>
                </a:cubicBezTo>
                <a:cubicBezTo>
                  <a:pt x="183" y="21"/>
                  <a:pt x="182" y="20"/>
                  <a:pt x="182" y="21"/>
                </a:cubicBezTo>
                <a:cubicBezTo>
                  <a:pt x="181" y="21"/>
                  <a:pt x="181" y="21"/>
                  <a:pt x="181" y="21"/>
                </a:cubicBezTo>
                <a:cubicBezTo>
                  <a:pt x="180" y="21"/>
                  <a:pt x="179" y="21"/>
                  <a:pt x="180" y="21"/>
                </a:cubicBezTo>
                <a:cubicBezTo>
                  <a:pt x="179" y="21"/>
                  <a:pt x="178" y="21"/>
                  <a:pt x="178" y="22"/>
                </a:cubicBezTo>
                <a:cubicBezTo>
                  <a:pt x="178" y="21"/>
                  <a:pt x="177" y="22"/>
                  <a:pt x="177" y="21"/>
                </a:cubicBezTo>
                <a:cubicBezTo>
                  <a:pt x="176" y="22"/>
                  <a:pt x="176" y="22"/>
                  <a:pt x="176" y="22"/>
                </a:cubicBezTo>
                <a:cubicBezTo>
                  <a:pt x="175" y="22"/>
                  <a:pt x="175" y="21"/>
                  <a:pt x="175" y="22"/>
                </a:cubicBezTo>
                <a:cubicBezTo>
                  <a:pt x="174" y="22"/>
                  <a:pt x="173" y="23"/>
                  <a:pt x="171" y="23"/>
                </a:cubicBezTo>
                <a:cubicBezTo>
                  <a:pt x="171" y="23"/>
                  <a:pt x="171" y="24"/>
                  <a:pt x="171" y="24"/>
                </a:cubicBezTo>
                <a:cubicBezTo>
                  <a:pt x="170" y="24"/>
                  <a:pt x="170" y="25"/>
                  <a:pt x="169" y="24"/>
                </a:cubicBezTo>
                <a:cubicBezTo>
                  <a:pt x="169" y="26"/>
                  <a:pt x="168" y="25"/>
                  <a:pt x="167" y="25"/>
                </a:cubicBezTo>
                <a:cubicBezTo>
                  <a:pt x="167" y="25"/>
                  <a:pt x="165" y="27"/>
                  <a:pt x="165" y="25"/>
                </a:cubicBezTo>
                <a:cubicBezTo>
                  <a:pt x="165" y="26"/>
                  <a:pt x="165" y="26"/>
                  <a:pt x="165" y="26"/>
                </a:cubicBezTo>
                <a:cubicBezTo>
                  <a:pt x="165" y="26"/>
                  <a:pt x="164" y="26"/>
                  <a:pt x="164" y="26"/>
                </a:cubicBezTo>
                <a:cubicBezTo>
                  <a:pt x="164" y="27"/>
                  <a:pt x="162" y="26"/>
                  <a:pt x="162" y="27"/>
                </a:cubicBezTo>
                <a:cubicBezTo>
                  <a:pt x="161" y="26"/>
                  <a:pt x="160" y="28"/>
                  <a:pt x="158" y="28"/>
                </a:cubicBezTo>
                <a:cubicBezTo>
                  <a:pt x="158" y="28"/>
                  <a:pt x="158" y="27"/>
                  <a:pt x="158" y="28"/>
                </a:cubicBezTo>
                <a:cubicBezTo>
                  <a:pt x="158" y="28"/>
                  <a:pt x="158" y="28"/>
                  <a:pt x="158" y="29"/>
                </a:cubicBezTo>
                <a:cubicBezTo>
                  <a:pt x="157" y="29"/>
                  <a:pt x="157" y="29"/>
                  <a:pt x="157" y="28"/>
                </a:cubicBezTo>
                <a:cubicBezTo>
                  <a:pt x="157" y="29"/>
                  <a:pt x="157" y="29"/>
                  <a:pt x="157" y="29"/>
                </a:cubicBezTo>
                <a:cubicBezTo>
                  <a:pt x="156" y="29"/>
                  <a:pt x="155" y="29"/>
                  <a:pt x="155" y="30"/>
                </a:cubicBezTo>
                <a:cubicBezTo>
                  <a:pt x="153" y="30"/>
                  <a:pt x="152" y="30"/>
                  <a:pt x="151" y="31"/>
                </a:cubicBezTo>
                <a:cubicBezTo>
                  <a:pt x="150" y="30"/>
                  <a:pt x="149" y="31"/>
                  <a:pt x="149" y="31"/>
                </a:cubicBezTo>
                <a:cubicBezTo>
                  <a:pt x="148" y="31"/>
                  <a:pt x="148" y="31"/>
                  <a:pt x="148" y="31"/>
                </a:cubicBezTo>
                <a:cubicBezTo>
                  <a:pt x="147" y="31"/>
                  <a:pt x="146" y="31"/>
                  <a:pt x="146" y="31"/>
                </a:cubicBezTo>
                <a:cubicBezTo>
                  <a:pt x="144" y="32"/>
                  <a:pt x="144" y="32"/>
                  <a:pt x="143" y="32"/>
                </a:cubicBezTo>
                <a:cubicBezTo>
                  <a:pt x="143" y="32"/>
                  <a:pt x="143" y="32"/>
                  <a:pt x="143" y="32"/>
                </a:cubicBezTo>
                <a:cubicBezTo>
                  <a:pt x="142" y="32"/>
                  <a:pt x="143" y="32"/>
                  <a:pt x="142" y="33"/>
                </a:cubicBezTo>
                <a:cubicBezTo>
                  <a:pt x="142" y="32"/>
                  <a:pt x="141" y="33"/>
                  <a:pt x="141" y="32"/>
                </a:cubicBezTo>
                <a:cubicBezTo>
                  <a:pt x="140" y="32"/>
                  <a:pt x="140" y="33"/>
                  <a:pt x="140" y="33"/>
                </a:cubicBezTo>
                <a:cubicBezTo>
                  <a:pt x="139" y="34"/>
                  <a:pt x="139" y="33"/>
                  <a:pt x="139" y="33"/>
                </a:cubicBezTo>
                <a:cubicBezTo>
                  <a:pt x="139" y="34"/>
                  <a:pt x="139" y="34"/>
                  <a:pt x="138" y="34"/>
                </a:cubicBezTo>
                <a:cubicBezTo>
                  <a:pt x="138" y="34"/>
                  <a:pt x="138" y="34"/>
                  <a:pt x="138" y="33"/>
                </a:cubicBezTo>
                <a:cubicBezTo>
                  <a:pt x="137" y="35"/>
                  <a:pt x="136" y="34"/>
                  <a:pt x="135" y="34"/>
                </a:cubicBezTo>
                <a:cubicBezTo>
                  <a:pt x="135" y="35"/>
                  <a:pt x="135" y="35"/>
                  <a:pt x="134" y="35"/>
                </a:cubicBezTo>
                <a:cubicBezTo>
                  <a:pt x="134" y="34"/>
                  <a:pt x="133" y="34"/>
                  <a:pt x="133" y="34"/>
                </a:cubicBezTo>
                <a:cubicBezTo>
                  <a:pt x="133" y="35"/>
                  <a:pt x="133" y="34"/>
                  <a:pt x="133" y="35"/>
                </a:cubicBezTo>
                <a:cubicBezTo>
                  <a:pt x="133" y="35"/>
                  <a:pt x="133" y="35"/>
                  <a:pt x="133" y="35"/>
                </a:cubicBezTo>
                <a:cubicBezTo>
                  <a:pt x="132" y="35"/>
                  <a:pt x="133" y="35"/>
                  <a:pt x="132" y="35"/>
                </a:cubicBezTo>
                <a:cubicBezTo>
                  <a:pt x="132" y="35"/>
                  <a:pt x="132" y="36"/>
                  <a:pt x="132" y="36"/>
                </a:cubicBezTo>
                <a:cubicBezTo>
                  <a:pt x="132" y="35"/>
                  <a:pt x="132" y="35"/>
                  <a:pt x="132" y="35"/>
                </a:cubicBezTo>
                <a:cubicBezTo>
                  <a:pt x="130" y="37"/>
                  <a:pt x="127" y="36"/>
                  <a:pt x="125" y="38"/>
                </a:cubicBezTo>
                <a:cubicBezTo>
                  <a:pt x="123" y="38"/>
                  <a:pt x="121" y="38"/>
                  <a:pt x="121" y="39"/>
                </a:cubicBezTo>
                <a:cubicBezTo>
                  <a:pt x="119" y="39"/>
                  <a:pt x="118" y="40"/>
                  <a:pt x="117" y="40"/>
                </a:cubicBezTo>
                <a:cubicBezTo>
                  <a:pt x="116" y="40"/>
                  <a:pt x="116" y="40"/>
                  <a:pt x="116" y="40"/>
                </a:cubicBezTo>
                <a:cubicBezTo>
                  <a:pt x="116" y="40"/>
                  <a:pt x="116" y="41"/>
                  <a:pt x="116" y="41"/>
                </a:cubicBezTo>
                <a:cubicBezTo>
                  <a:pt x="115" y="41"/>
                  <a:pt x="115" y="41"/>
                  <a:pt x="115" y="40"/>
                </a:cubicBezTo>
                <a:cubicBezTo>
                  <a:pt x="115" y="41"/>
                  <a:pt x="115" y="41"/>
                  <a:pt x="114" y="41"/>
                </a:cubicBezTo>
                <a:cubicBezTo>
                  <a:pt x="113" y="40"/>
                  <a:pt x="113" y="42"/>
                  <a:pt x="112" y="41"/>
                </a:cubicBezTo>
                <a:cubicBezTo>
                  <a:pt x="111" y="43"/>
                  <a:pt x="108" y="42"/>
                  <a:pt x="107" y="45"/>
                </a:cubicBezTo>
                <a:cubicBezTo>
                  <a:pt x="108" y="45"/>
                  <a:pt x="108" y="43"/>
                  <a:pt x="108" y="44"/>
                </a:cubicBezTo>
                <a:cubicBezTo>
                  <a:pt x="108" y="46"/>
                  <a:pt x="106" y="45"/>
                  <a:pt x="105" y="47"/>
                </a:cubicBezTo>
                <a:cubicBezTo>
                  <a:pt x="105" y="47"/>
                  <a:pt x="105" y="47"/>
                  <a:pt x="106" y="47"/>
                </a:cubicBezTo>
                <a:cubicBezTo>
                  <a:pt x="105" y="48"/>
                  <a:pt x="104" y="48"/>
                  <a:pt x="103" y="48"/>
                </a:cubicBezTo>
                <a:cubicBezTo>
                  <a:pt x="103" y="49"/>
                  <a:pt x="101" y="48"/>
                  <a:pt x="100" y="49"/>
                </a:cubicBezTo>
                <a:cubicBezTo>
                  <a:pt x="100" y="49"/>
                  <a:pt x="99" y="49"/>
                  <a:pt x="99" y="49"/>
                </a:cubicBezTo>
                <a:cubicBezTo>
                  <a:pt x="99" y="49"/>
                  <a:pt x="99" y="49"/>
                  <a:pt x="99" y="48"/>
                </a:cubicBezTo>
                <a:cubicBezTo>
                  <a:pt x="99" y="50"/>
                  <a:pt x="97" y="49"/>
                  <a:pt x="97" y="50"/>
                </a:cubicBezTo>
                <a:cubicBezTo>
                  <a:pt x="96" y="49"/>
                  <a:pt x="95" y="50"/>
                  <a:pt x="94" y="50"/>
                </a:cubicBezTo>
                <a:cubicBezTo>
                  <a:pt x="95" y="51"/>
                  <a:pt x="93" y="51"/>
                  <a:pt x="93" y="51"/>
                </a:cubicBezTo>
                <a:cubicBezTo>
                  <a:pt x="93" y="52"/>
                  <a:pt x="93" y="52"/>
                  <a:pt x="93" y="52"/>
                </a:cubicBezTo>
                <a:cubicBezTo>
                  <a:pt x="93" y="52"/>
                  <a:pt x="93" y="53"/>
                  <a:pt x="93" y="53"/>
                </a:cubicBezTo>
                <a:cubicBezTo>
                  <a:pt x="92" y="53"/>
                  <a:pt x="92" y="52"/>
                  <a:pt x="92" y="53"/>
                </a:cubicBezTo>
                <a:cubicBezTo>
                  <a:pt x="92" y="53"/>
                  <a:pt x="91" y="52"/>
                  <a:pt x="91" y="52"/>
                </a:cubicBezTo>
                <a:cubicBezTo>
                  <a:pt x="92" y="54"/>
                  <a:pt x="91" y="54"/>
                  <a:pt x="90" y="54"/>
                </a:cubicBezTo>
                <a:cubicBezTo>
                  <a:pt x="90" y="55"/>
                  <a:pt x="89" y="54"/>
                  <a:pt x="89" y="55"/>
                </a:cubicBezTo>
                <a:cubicBezTo>
                  <a:pt x="90" y="55"/>
                  <a:pt x="90" y="55"/>
                  <a:pt x="90" y="56"/>
                </a:cubicBezTo>
                <a:cubicBezTo>
                  <a:pt x="90" y="55"/>
                  <a:pt x="90" y="55"/>
                  <a:pt x="90" y="55"/>
                </a:cubicBezTo>
                <a:cubicBezTo>
                  <a:pt x="91" y="55"/>
                  <a:pt x="91" y="55"/>
                  <a:pt x="91" y="55"/>
                </a:cubicBezTo>
                <a:cubicBezTo>
                  <a:pt x="91" y="56"/>
                  <a:pt x="91" y="56"/>
                  <a:pt x="91" y="56"/>
                </a:cubicBezTo>
                <a:cubicBezTo>
                  <a:pt x="91" y="56"/>
                  <a:pt x="91" y="56"/>
                  <a:pt x="91" y="56"/>
                </a:cubicBezTo>
                <a:cubicBezTo>
                  <a:pt x="91" y="56"/>
                  <a:pt x="91" y="56"/>
                  <a:pt x="91" y="56"/>
                </a:cubicBezTo>
                <a:cubicBezTo>
                  <a:pt x="92" y="56"/>
                  <a:pt x="92" y="56"/>
                  <a:pt x="92" y="56"/>
                </a:cubicBezTo>
                <a:cubicBezTo>
                  <a:pt x="92" y="56"/>
                  <a:pt x="93" y="56"/>
                  <a:pt x="93" y="56"/>
                </a:cubicBezTo>
                <a:cubicBezTo>
                  <a:pt x="93" y="56"/>
                  <a:pt x="93" y="56"/>
                  <a:pt x="93" y="56"/>
                </a:cubicBezTo>
                <a:cubicBezTo>
                  <a:pt x="93" y="56"/>
                  <a:pt x="93" y="56"/>
                  <a:pt x="93" y="56"/>
                </a:cubicBezTo>
                <a:cubicBezTo>
                  <a:pt x="93" y="56"/>
                  <a:pt x="93" y="56"/>
                  <a:pt x="93" y="56"/>
                </a:cubicBezTo>
                <a:cubicBezTo>
                  <a:pt x="93" y="56"/>
                  <a:pt x="94" y="56"/>
                  <a:pt x="94" y="56"/>
                </a:cubicBezTo>
                <a:cubicBezTo>
                  <a:pt x="94" y="56"/>
                  <a:pt x="94" y="56"/>
                  <a:pt x="94" y="56"/>
                </a:cubicBezTo>
                <a:cubicBezTo>
                  <a:pt x="94" y="56"/>
                  <a:pt x="94" y="56"/>
                  <a:pt x="94" y="56"/>
                </a:cubicBezTo>
                <a:cubicBezTo>
                  <a:pt x="94" y="56"/>
                  <a:pt x="94" y="56"/>
                  <a:pt x="94" y="56"/>
                </a:cubicBezTo>
                <a:cubicBezTo>
                  <a:pt x="94" y="56"/>
                  <a:pt x="94" y="56"/>
                  <a:pt x="94" y="57"/>
                </a:cubicBezTo>
                <a:cubicBezTo>
                  <a:pt x="93" y="56"/>
                  <a:pt x="94" y="56"/>
                  <a:pt x="93" y="56"/>
                </a:cubicBezTo>
                <a:cubicBezTo>
                  <a:pt x="94" y="57"/>
                  <a:pt x="93" y="57"/>
                  <a:pt x="92" y="57"/>
                </a:cubicBezTo>
                <a:cubicBezTo>
                  <a:pt x="92" y="57"/>
                  <a:pt x="93" y="57"/>
                  <a:pt x="93" y="57"/>
                </a:cubicBezTo>
                <a:cubicBezTo>
                  <a:pt x="93" y="57"/>
                  <a:pt x="93" y="57"/>
                  <a:pt x="93" y="57"/>
                </a:cubicBezTo>
                <a:cubicBezTo>
                  <a:pt x="92" y="57"/>
                  <a:pt x="92" y="57"/>
                  <a:pt x="92" y="57"/>
                </a:cubicBezTo>
                <a:cubicBezTo>
                  <a:pt x="92" y="57"/>
                  <a:pt x="91" y="58"/>
                  <a:pt x="91" y="57"/>
                </a:cubicBezTo>
                <a:cubicBezTo>
                  <a:pt x="91" y="57"/>
                  <a:pt x="91" y="58"/>
                  <a:pt x="90" y="58"/>
                </a:cubicBezTo>
                <a:cubicBezTo>
                  <a:pt x="90" y="58"/>
                  <a:pt x="90" y="57"/>
                  <a:pt x="90" y="57"/>
                </a:cubicBezTo>
                <a:cubicBezTo>
                  <a:pt x="90" y="57"/>
                  <a:pt x="89" y="57"/>
                  <a:pt x="89" y="58"/>
                </a:cubicBezTo>
                <a:cubicBezTo>
                  <a:pt x="89" y="58"/>
                  <a:pt x="88" y="58"/>
                  <a:pt x="88" y="57"/>
                </a:cubicBezTo>
                <a:cubicBezTo>
                  <a:pt x="87" y="58"/>
                  <a:pt x="87" y="59"/>
                  <a:pt x="87" y="60"/>
                </a:cubicBezTo>
                <a:cubicBezTo>
                  <a:pt x="86" y="60"/>
                  <a:pt x="86" y="60"/>
                  <a:pt x="86" y="61"/>
                </a:cubicBezTo>
                <a:cubicBezTo>
                  <a:pt x="86" y="60"/>
                  <a:pt x="86" y="60"/>
                  <a:pt x="85" y="59"/>
                </a:cubicBezTo>
                <a:cubicBezTo>
                  <a:pt x="86" y="59"/>
                  <a:pt x="86" y="59"/>
                  <a:pt x="86" y="59"/>
                </a:cubicBezTo>
                <a:cubicBezTo>
                  <a:pt x="87" y="59"/>
                  <a:pt x="87" y="58"/>
                  <a:pt x="86" y="58"/>
                </a:cubicBezTo>
                <a:cubicBezTo>
                  <a:pt x="86" y="58"/>
                  <a:pt x="86" y="58"/>
                  <a:pt x="86" y="58"/>
                </a:cubicBezTo>
                <a:cubicBezTo>
                  <a:pt x="86" y="59"/>
                  <a:pt x="86" y="59"/>
                  <a:pt x="85" y="59"/>
                </a:cubicBezTo>
                <a:cubicBezTo>
                  <a:pt x="85" y="58"/>
                  <a:pt x="86" y="58"/>
                  <a:pt x="86" y="58"/>
                </a:cubicBezTo>
                <a:cubicBezTo>
                  <a:pt x="85" y="57"/>
                  <a:pt x="85" y="58"/>
                  <a:pt x="85" y="58"/>
                </a:cubicBezTo>
                <a:cubicBezTo>
                  <a:pt x="85" y="59"/>
                  <a:pt x="84" y="59"/>
                  <a:pt x="83" y="58"/>
                </a:cubicBezTo>
                <a:cubicBezTo>
                  <a:pt x="82" y="59"/>
                  <a:pt x="82" y="60"/>
                  <a:pt x="83" y="60"/>
                </a:cubicBezTo>
                <a:cubicBezTo>
                  <a:pt x="83" y="59"/>
                  <a:pt x="83" y="59"/>
                  <a:pt x="84" y="59"/>
                </a:cubicBezTo>
                <a:cubicBezTo>
                  <a:pt x="84" y="59"/>
                  <a:pt x="84" y="59"/>
                  <a:pt x="83" y="59"/>
                </a:cubicBezTo>
                <a:cubicBezTo>
                  <a:pt x="84" y="60"/>
                  <a:pt x="85" y="59"/>
                  <a:pt x="85" y="59"/>
                </a:cubicBezTo>
                <a:cubicBezTo>
                  <a:pt x="84" y="61"/>
                  <a:pt x="81" y="61"/>
                  <a:pt x="79" y="62"/>
                </a:cubicBezTo>
                <a:cubicBezTo>
                  <a:pt x="79" y="62"/>
                  <a:pt x="79" y="61"/>
                  <a:pt x="80" y="61"/>
                </a:cubicBezTo>
                <a:cubicBezTo>
                  <a:pt x="79" y="61"/>
                  <a:pt x="79" y="61"/>
                  <a:pt x="79" y="62"/>
                </a:cubicBezTo>
                <a:cubicBezTo>
                  <a:pt x="78" y="61"/>
                  <a:pt x="78" y="62"/>
                  <a:pt x="78" y="61"/>
                </a:cubicBezTo>
                <a:cubicBezTo>
                  <a:pt x="77" y="61"/>
                  <a:pt x="78" y="61"/>
                  <a:pt x="78" y="61"/>
                </a:cubicBezTo>
                <a:cubicBezTo>
                  <a:pt x="78" y="62"/>
                  <a:pt x="77" y="61"/>
                  <a:pt x="76" y="61"/>
                </a:cubicBezTo>
                <a:cubicBezTo>
                  <a:pt x="76" y="62"/>
                  <a:pt x="76" y="62"/>
                  <a:pt x="75" y="62"/>
                </a:cubicBezTo>
                <a:cubicBezTo>
                  <a:pt x="75" y="62"/>
                  <a:pt x="75" y="62"/>
                  <a:pt x="74" y="63"/>
                </a:cubicBezTo>
                <a:cubicBezTo>
                  <a:pt x="73" y="61"/>
                  <a:pt x="71" y="63"/>
                  <a:pt x="69" y="63"/>
                </a:cubicBezTo>
                <a:cubicBezTo>
                  <a:pt x="69" y="64"/>
                  <a:pt x="69" y="64"/>
                  <a:pt x="69" y="63"/>
                </a:cubicBezTo>
                <a:cubicBezTo>
                  <a:pt x="68" y="64"/>
                  <a:pt x="69" y="64"/>
                  <a:pt x="69" y="64"/>
                </a:cubicBezTo>
                <a:cubicBezTo>
                  <a:pt x="69" y="64"/>
                  <a:pt x="68" y="65"/>
                  <a:pt x="68" y="65"/>
                </a:cubicBezTo>
                <a:cubicBezTo>
                  <a:pt x="68" y="64"/>
                  <a:pt x="68" y="64"/>
                  <a:pt x="68" y="63"/>
                </a:cubicBezTo>
                <a:cubicBezTo>
                  <a:pt x="67" y="63"/>
                  <a:pt x="68" y="64"/>
                  <a:pt x="67" y="64"/>
                </a:cubicBezTo>
                <a:cubicBezTo>
                  <a:pt x="68" y="65"/>
                  <a:pt x="67" y="64"/>
                  <a:pt x="67" y="65"/>
                </a:cubicBezTo>
                <a:cubicBezTo>
                  <a:pt x="66" y="64"/>
                  <a:pt x="67" y="64"/>
                  <a:pt x="67" y="64"/>
                </a:cubicBezTo>
                <a:cubicBezTo>
                  <a:pt x="66" y="65"/>
                  <a:pt x="64" y="65"/>
                  <a:pt x="64" y="66"/>
                </a:cubicBezTo>
                <a:cubicBezTo>
                  <a:pt x="64" y="67"/>
                  <a:pt x="64" y="66"/>
                  <a:pt x="63" y="66"/>
                </a:cubicBezTo>
                <a:cubicBezTo>
                  <a:pt x="63" y="66"/>
                  <a:pt x="63" y="65"/>
                  <a:pt x="63" y="65"/>
                </a:cubicBezTo>
                <a:cubicBezTo>
                  <a:pt x="63" y="66"/>
                  <a:pt x="63" y="66"/>
                  <a:pt x="63" y="66"/>
                </a:cubicBezTo>
                <a:cubicBezTo>
                  <a:pt x="62" y="66"/>
                  <a:pt x="63" y="67"/>
                  <a:pt x="62" y="67"/>
                </a:cubicBezTo>
                <a:cubicBezTo>
                  <a:pt x="62" y="66"/>
                  <a:pt x="62" y="65"/>
                  <a:pt x="63" y="65"/>
                </a:cubicBezTo>
                <a:cubicBezTo>
                  <a:pt x="62" y="65"/>
                  <a:pt x="62" y="65"/>
                  <a:pt x="63" y="65"/>
                </a:cubicBezTo>
                <a:cubicBezTo>
                  <a:pt x="62" y="64"/>
                  <a:pt x="60" y="64"/>
                  <a:pt x="60" y="66"/>
                </a:cubicBezTo>
                <a:cubicBezTo>
                  <a:pt x="59" y="66"/>
                  <a:pt x="60" y="65"/>
                  <a:pt x="59" y="65"/>
                </a:cubicBezTo>
                <a:cubicBezTo>
                  <a:pt x="59" y="66"/>
                  <a:pt x="58" y="65"/>
                  <a:pt x="57" y="65"/>
                </a:cubicBezTo>
                <a:cubicBezTo>
                  <a:pt x="57" y="66"/>
                  <a:pt x="58" y="66"/>
                  <a:pt x="57" y="66"/>
                </a:cubicBezTo>
                <a:cubicBezTo>
                  <a:pt x="57" y="66"/>
                  <a:pt x="57" y="66"/>
                  <a:pt x="57" y="65"/>
                </a:cubicBezTo>
                <a:cubicBezTo>
                  <a:pt x="57" y="66"/>
                  <a:pt x="57" y="66"/>
                  <a:pt x="57" y="66"/>
                </a:cubicBezTo>
                <a:cubicBezTo>
                  <a:pt x="57" y="66"/>
                  <a:pt x="57" y="66"/>
                  <a:pt x="57" y="66"/>
                </a:cubicBezTo>
                <a:cubicBezTo>
                  <a:pt x="56" y="65"/>
                  <a:pt x="56" y="66"/>
                  <a:pt x="56" y="66"/>
                </a:cubicBezTo>
                <a:cubicBezTo>
                  <a:pt x="56" y="66"/>
                  <a:pt x="56" y="66"/>
                  <a:pt x="56" y="66"/>
                </a:cubicBezTo>
                <a:cubicBezTo>
                  <a:pt x="56" y="66"/>
                  <a:pt x="56" y="66"/>
                  <a:pt x="56" y="66"/>
                </a:cubicBezTo>
                <a:cubicBezTo>
                  <a:pt x="55" y="66"/>
                  <a:pt x="53" y="66"/>
                  <a:pt x="53" y="67"/>
                </a:cubicBezTo>
                <a:cubicBezTo>
                  <a:pt x="52" y="66"/>
                  <a:pt x="52" y="67"/>
                  <a:pt x="51" y="67"/>
                </a:cubicBezTo>
                <a:cubicBezTo>
                  <a:pt x="51" y="68"/>
                  <a:pt x="51" y="68"/>
                  <a:pt x="50" y="69"/>
                </a:cubicBezTo>
                <a:cubicBezTo>
                  <a:pt x="51" y="69"/>
                  <a:pt x="51" y="69"/>
                  <a:pt x="51" y="69"/>
                </a:cubicBezTo>
                <a:cubicBezTo>
                  <a:pt x="51" y="69"/>
                  <a:pt x="51" y="69"/>
                  <a:pt x="50" y="69"/>
                </a:cubicBezTo>
                <a:cubicBezTo>
                  <a:pt x="50" y="69"/>
                  <a:pt x="50" y="69"/>
                  <a:pt x="50" y="69"/>
                </a:cubicBezTo>
                <a:cubicBezTo>
                  <a:pt x="50" y="69"/>
                  <a:pt x="49" y="69"/>
                  <a:pt x="48" y="69"/>
                </a:cubicBezTo>
                <a:cubicBezTo>
                  <a:pt x="48" y="69"/>
                  <a:pt x="48" y="68"/>
                  <a:pt x="48" y="68"/>
                </a:cubicBezTo>
                <a:cubicBezTo>
                  <a:pt x="48" y="68"/>
                  <a:pt x="48" y="68"/>
                  <a:pt x="47" y="69"/>
                </a:cubicBezTo>
                <a:cubicBezTo>
                  <a:pt x="48" y="70"/>
                  <a:pt x="45" y="69"/>
                  <a:pt x="44" y="70"/>
                </a:cubicBezTo>
                <a:cubicBezTo>
                  <a:pt x="45" y="70"/>
                  <a:pt x="47" y="70"/>
                  <a:pt x="48" y="70"/>
                </a:cubicBezTo>
                <a:cubicBezTo>
                  <a:pt x="48" y="70"/>
                  <a:pt x="47" y="70"/>
                  <a:pt x="47" y="70"/>
                </a:cubicBezTo>
                <a:cubicBezTo>
                  <a:pt x="47" y="71"/>
                  <a:pt x="47" y="70"/>
                  <a:pt x="48" y="70"/>
                </a:cubicBezTo>
                <a:cubicBezTo>
                  <a:pt x="47" y="71"/>
                  <a:pt x="47" y="71"/>
                  <a:pt x="47" y="71"/>
                </a:cubicBezTo>
                <a:cubicBezTo>
                  <a:pt x="47" y="71"/>
                  <a:pt x="47" y="71"/>
                  <a:pt x="47" y="71"/>
                </a:cubicBezTo>
                <a:cubicBezTo>
                  <a:pt x="46" y="71"/>
                  <a:pt x="47" y="72"/>
                  <a:pt x="45" y="72"/>
                </a:cubicBezTo>
                <a:cubicBezTo>
                  <a:pt x="45" y="72"/>
                  <a:pt x="46" y="71"/>
                  <a:pt x="46" y="71"/>
                </a:cubicBezTo>
                <a:cubicBezTo>
                  <a:pt x="46" y="71"/>
                  <a:pt x="45" y="70"/>
                  <a:pt x="45" y="70"/>
                </a:cubicBezTo>
                <a:cubicBezTo>
                  <a:pt x="45" y="70"/>
                  <a:pt x="45" y="72"/>
                  <a:pt x="44" y="72"/>
                </a:cubicBezTo>
                <a:cubicBezTo>
                  <a:pt x="44" y="72"/>
                  <a:pt x="44" y="71"/>
                  <a:pt x="44" y="71"/>
                </a:cubicBezTo>
                <a:cubicBezTo>
                  <a:pt x="44" y="71"/>
                  <a:pt x="44" y="72"/>
                  <a:pt x="43" y="72"/>
                </a:cubicBezTo>
                <a:cubicBezTo>
                  <a:pt x="43" y="72"/>
                  <a:pt x="43" y="71"/>
                  <a:pt x="43" y="71"/>
                </a:cubicBezTo>
                <a:cubicBezTo>
                  <a:pt x="43" y="71"/>
                  <a:pt x="43" y="71"/>
                  <a:pt x="43" y="71"/>
                </a:cubicBezTo>
                <a:cubicBezTo>
                  <a:pt x="43" y="72"/>
                  <a:pt x="42" y="72"/>
                  <a:pt x="43" y="72"/>
                </a:cubicBezTo>
                <a:cubicBezTo>
                  <a:pt x="42" y="72"/>
                  <a:pt x="42" y="72"/>
                  <a:pt x="42" y="73"/>
                </a:cubicBezTo>
                <a:cubicBezTo>
                  <a:pt x="42" y="73"/>
                  <a:pt x="42" y="73"/>
                  <a:pt x="41" y="73"/>
                </a:cubicBezTo>
                <a:cubicBezTo>
                  <a:pt x="41" y="73"/>
                  <a:pt x="42" y="72"/>
                  <a:pt x="41" y="71"/>
                </a:cubicBezTo>
                <a:cubicBezTo>
                  <a:pt x="41" y="72"/>
                  <a:pt x="41" y="72"/>
                  <a:pt x="41" y="72"/>
                </a:cubicBezTo>
                <a:cubicBezTo>
                  <a:pt x="40" y="72"/>
                  <a:pt x="40" y="72"/>
                  <a:pt x="40" y="72"/>
                </a:cubicBezTo>
                <a:cubicBezTo>
                  <a:pt x="39" y="72"/>
                  <a:pt x="39" y="72"/>
                  <a:pt x="38" y="72"/>
                </a:cubicBezTo>
                <a:cubicBezTo>
                  <a:pt x="38" y="72"/>
                  <a:pt x="38" y="72"/>
                  <a:pt x="38" y="72"/>
                </a:cubicBezTo>
                <a:cubicBezTo>
                  <a:pt x="37" y="71"/>
                  <a:pt x="38" y="73"/>
                  <a:pt x="37" y="73"/>
                </a:cubicBezTo>
                <a:cubicBezTo>
                  <a:pt x="37" y="73"/>
                  <a:pt x="37" y="73"/>
                  <a:pt x="36" y="73"/>
                </a:cubicBezTo>
                <a:cubicBezTo>
                  <a:pt x="36" y="74"/>
                  <a:pt x="37" y="73"/>
                  <a:pt x="37" y="74"/>
                </a:cubicBezTo>
                <a:cubicBezTo>
                  <a:pt x="37" y="74"/>
                  <a:pt x="37" y="74"/>
                  <a:pt x="37" y="74"/>
                </a:cubicBezTo>
                <a:cubicBezTo>
                  <a:pt x="36" y="74"/>
                  <a:pt x="36" y="75"/>
                  <a:pt x="35" y="74"/>
                </a:cubicBezTo>
                <a:cubicBezTo>
                  <a:pt x="35" y="74"/>
                  <a:pt x="35" y="73"/>
                  <a:pt x="36" y="74"/>
                </a:cubicBezTo>
                <a:cubicBezTo>
                  <a:pt x="36" y="73"/>
                  <a:pt x="36" y="73"/>
                  <a:pt x="37" y="73"/>
                </a:cubicBezTo>
                <a:cubicBezTo>
                  <a:pt x="36" y="73"/>
                  <a:pt x="35" y="72"/>
                  <a:pt x="35" y="73"/>
                </a:cubicBezTo>
                <a:cubicBezTo>
                  <a:pt x="34" y="73"/>
                  <a:pt x="35" y="73"/>
                  <a:pt x="34" y="72"/>
                </a:cubicBezTo>
                <a:cubicBezTo>
                  <a:pt x="34" y="73"/>
                  <a:pt x="33" y="74"/>
                  <a:pt x="32" y="74"/>
                </a:cubicBezTo>
                <a:cubicBezTo>
                  <a:pt x="32" y="74"/>
                  <a:pt x="32" y="74"/>
                  <a:pt x="32" y="74"/>
                </a:cubicBezTo>
                <a:cubicBezTo>
                  <a:pt x="32" y="74"/>
                  <a:pt x="32" y="73"/>
                  <a:pt x="31" y="73"/>
                </a:cubicBezTo>
                <a:cubicBezTo>
                  <a:pt x="31" y="74"/>
                  <a:pt x="30" y="73"/>
                  <a:pt x="30" y="74"/>
                </a:cubicBezTo>
                <a:cubicBezTo>
                  <a:pt x="29" y="73"/>
                  <a:pt x="29" y="74"/>
                  <a:pt x="29" y="76"/>
                </a:cubicBezTo>
                <a:cubicBezTo>
                  <a:pt x="29" y="75"/>
                  <a:pt x="29" y="75"/>
                  <a:pt x="30" y="75"/>
                </a:cubicBezTo>
                <a:cubicBezTo>
                  <a:pt x="30" y="75"/>
                  <a:pt x="30" y="75"/>
                  <a:pt x="30" y="75"/>
                </a:cubicBezTo>
                <a:cubicBezTo>
                  <a:pt x="30" y="74"/>
                  <a:pt x="30" y="74"/>
                  <a:pt x="30" y="74"/>
                </a:cubicBezTo>
                <a:cubicBezTo>
                  <a:pt x="31" y="74"/>
                  <a:pt x="30" y="75"/>
                  <a:pt x="30" y="75"/>
                </a:cubicBezTo>
                <a:cubicBezTo>
                  <a:pt x="30" y="75"/>
                  <a:pt x="32" y="76"/>
                  <a:pt x="32" y="75"/>
                </a:cubicBezTo>
                <a:cubicBezTo>
                  <a:pt x="33" y="76"/>
                  <a:pt x="34" y="75"/>
                  <a:pt x="34" y="75"/>
                </a:cubicBezTo>
                <a:cubicBezTo>
                  <a:pt x="35" y="75"/>
                  <a:pt x="35" y="75"/>
                  <a:pt x="35" y="75"/>
                </a:cubicBezTo>
                <a:cubicBezTo>
                  <a:pt x="36" y="75"/>
                  <a:pt x="37" y="75"/>
                  <a:pt x="38" y="74"/>
                </a:cubicBezTo>
                <a:cubicBezTo>
                  <a:pt x="38" y="75"/>
                  <a:pt x="39" y="74"/>
                  <a:pt x="39" y="75"/>
                </a:cubicBezTo>
                <a:cubicBezTo>
                  <a:pt x="39" y="75"/>
                  <a:pt x="40" y="74"/>
                  <a:pt x="40" y="74"/>
                </a:cubicBezTo>
                <a:cubicBezTo>
                  <a:pt x="40" y="74"/>
                  <a:pt x="40" y="74"/>
                  <a:pt x="39" y="74"/>
                </a:cubicBezTo>
                <a:cubicBezTo>
                  <a:pt x="40" y="74"/>
                  <a:pt x="40" y="74"/>
                  <a:pt x="40" y="73"/>
                </a:cubicBezTo>
                <a:cubicBezTo>
                  <a:pt x="40" y="74"/>
                  <a:pt x="40" y="74"/>
                  <a:pt x="40" y="74"/>
                </a:cubicBezTo>
                <a:cubicBezTo>
                  <a:pt x="40" y="74"/>
                  <a:pt x="41" y="74"/>
                  <a:pt x="41" y="74"/>
                </a:cubicBezTo>
                <a:cubicBezTo>
                  <a:pt x="41" y="74"/>
                  <a:pt x="41" y="74"/>
                  <a:pt x="41" y="74"/>
                </a:cubicBezTo>
                <a:cubicBezTo>
                  <a:pt x="41" y="74"/>
                  <a:pt x="42" y="74"/>
                  <a:pt x="42" y="74"/>
                </a:cubicBezTo>
                <a:cubicBezTo>
                  <a:pt x="42" y="74"/>
                  <a:pt x="42" y="74"/>
                  <a:pt x="42" y="74"/>
                </a:cubicBezTo>
                <a:cubicBezTo>
                  <a:pt x="43" y="74"/>
                  <a:pt x="42" y="75"/>
                  <a:pt x="43" y="75"/>
                </a:cubicBezTo>
                <a:cubicBezTo>
                  <a:pt x="43" y="74"/>
                  <a:pt x="45" y="73"/>
                  <a:pt x="45" y="74"/>
                </a:cubicBezTo>
                <a:cubicBezTo>
                  <a:pt x="46" y="74"/>
                  <a:pt x="45" y="74"/>
                  <a:pt x="45" y="73"/>
                </a:cubicBezTo>
                <a:cubicBezTo>
                  <a:pt x="46" y="73"/>
                  <a:pt x="46" y="73"/>
                  <a:pt x="46" y="73"/>
                </a:cubicBezTo>
                <a:cubicBezTo>
                  <a:pt x="46" y="73"/>
                  <a:pt x="46" y="74"/>
                  <a:pt x="47" y="74"/>
                </a:cubicBezTo>
                <a:cubicBezTo>
                  <a:pt x="47" y="73"/>
                  <a:pt x="48" y="73"/>
                  <a:pt x="49" y="73"/>
                </a:cubicBezTo>
                <a:cubicBezTo>
                  <a:pt x="50" y="72"/>
                  <a:pt x="50" y="73"/>
                  <a:pt x="50" y="72"/>
                </a:cubicBezTo>
                <a:cubicBezTo>
                  <a:pt x="49" y="72"/>
                  <a:pt x="50" y="73"/>
                  <a:pt x="49" y="73"/>
                </a:cubicBezTo>
                <a:cubicBezTo>
                  <a:pt x="49" y="72"/>
                  <a:pt x="49" y="72"/>
                  <a:pt x="49" y="72"/>
                </a:cubicBezTo>
                <a:cubicBezTo>
                  <a:pt x="49" y="71"/>
                  <a:pt x="50" y="71"/>
                  <a:pt x="50" y="72"/>
                </a:cubicBezTo>
                <a:cubicBezTo>
                  <a:pt x="50" y="72"/>
                  <a:pt x="49" y="71"/>
                  <a:pt x="49" y="72"/>
                </a:cubicBezTo>
                <a:cubicBezTo>
                  <a:pt x="50" y="72"/>
                  <a:pt x="50" y="72"/>
                  <a:pt x="50" y="73"/>
                </a:cubicBezTo>
                <a:cubicBezTo>
                  <a:pt x="51" y="73"/>
                  <a:pt x="51" y="73"/>
                  <a:pt x="52" y="73"/>
                </a:cubicBezTo>
                <a:cubicBezTo>
                  <a:pt x="52" y="73"/>
                  <a:pt x="52" y="73"/>
                  <a:pt x="53" y="73"/>
                </a:cubicBezTo>
                <a:cubicBezTo>
                  <a:pt x="52" y="74"/>
                  <a:pt x="52" y="73"/>
                  <a:pt x="52" y="73"/>
                </a:cubicBezTo>
                <a:cubicBezTo>
                  <a:pt x="51" y="73"/>
                  <a:pt x="52" y="73"/>
                  <a:pt x="52" y="74"/>
                </a:cubicBezTo>
                <a:cubicBezTo>
                  <a:pt x="52" y="74"/>
                  <a:pt x="53" y="74"/>
                  <a:pt x="53" y="74"/>
                </a:cubicBezTo>
                <a:cubicBezTo>
                  <a:pt x="53" y="73"/>
                  <a:pt x="53" y="73"/>
                  <a:pt x="52" y="73"/>
                </a:cubicBezTo>
                <a:cubicBezTo>
                  <a:pt x="53" y="72"/>
                  <a:pt x="53" y="73"/>
                  <a:pt x="54" y="72"/>
                </a:cubicBezTo>
                <a:cubicBezTo>
                  <a:pt x="54" y="71"/>
                  <a:pt x="53" y="71"/>
                  <a:pt x="53" y="71"/>
                </a:cubicBezTo>
                <a:cubicBezTo>
                  <a:pt x="54" y="70"/>
                  <a:pt x="54" y="71"/>
                  <a:pt x="54" y="71"/>
                </a:cubicBezTo>
                <a:cubicBezTo>
                  <a:pt x="54" y="72"/>
                  <a:pt x="54" y="72"/>
                  <a:pt x="54" y="72"/>
                </a:cubicBezTo>
                <a:cubicBezTo>
                  <a:pt x="55" y="73"/>
                  <a:pt x="56" y="72"/>
                  <a:pt x="57" y="72"/>
                </a:cubicBezTo>
                <a:cubicBezTo>
                  <a:pt x="58" y="71"/>
                  <a:pt x="59" y="72"/>
                  <a:pt x="59" y="71"/>
                </a:cubicBezTo>
                <a:cubicBezTo>
                  <a:pt x="60" y="72"/>
                  <a:pt x="59" y="72"/>
                  <a:pt x="59" y="73"/>
                </a:cubicBezTo>
                <a:cubicBezTo>
                  <a:pt x="60" y="73"/>
                  <a:pt x="60" y="72"/>
                  <a:pt x="60" y="73"/>
                </a:cubicBezTo>
                <a:cubicBezTo>
                  <a:pt x="60" y="72"/>
                  <a:pt x="60" y="72"/>
                  <a:pt x="60" y="72"/>
                </a:cubicBezTo>
                <a:cubicBezTo>
                  <a:pt x="60" y="71"/>
                  <a:pt x="61" y="71"/>
                  <a:pt x="62" y="71"/>
                </a:cubicBezTo>
                <a:cubicBezTo>
                  <a:pt x="62" y="70"/>
                  <a:pt x="63" y="70"/>
                  <a:pt x="63" y="70"/>
                </a:cubicBezTo>
                <a:cubicBezTo>
                  <a:pt x="63" y="70"/>
                  <a:pt x="63" y="71"/>
                  <a:pt x="63" y="71"/>
                </a:cubicBezTo>
                <a:cubicBezTo>
                  <a:pt x="63" y="71"/>
                  <a:pt x="63" y="71"/>
                  <a:pt x="63" y="71"/>
                </a:cubicBezTo>
                <a:cubicBezTo>
                  <a:pt x="63" y="71"/>
                  <a:pt x="63" y="71"/>
                  <a:pt x="63" y="71"/>
                </a:cubicBezTo>
                <a:cubicBezTo>
                  <a:pt x="63" y="71"/>
                  <a:pt x="63" y="71"/>
                  <a:pt x="63" y="71"/>
                </a:cubicBezTo>
                <a:cubicBezTo>
                  <a:pt x="63" y="71"/>
                  <a:pt x="63" y="71"/>
                  <a:pt x="64" y="71"/>
                </a:cubicBezTo>
                <a:cubicBezTo>
                  <a:pt x="64" y="72"/>
                  <a:pt x="63" y="71"/>
                  <a:pt x="63" y="72"/>
                </a:cubicBezTo>
                <a:cubicBezTo>
                  <a:pt x="63" y="72"/>
                  <a:pt x="64" y="72"/>
                  <a:pt x="64" y="72"/>
                </a:cubicBezTo>
                <a:cubicBezTo>
                  <a:pt x="64" y="73"/>
                  <a:pt x="65" y="72"/>
                  <a:pt x="66" y="72"/>
                </a:cubicBezTo>
                <a:cubicBezTo>
                  <a:pt x="65" y="72"/>
                  <a:pt x="65" y="71"/>
                  <a:pt x="66" y="71"/>
                </a:cubicBezTo>
                <a:cubicBezTo>
                  <a:pt x="66" y="72"/>
                  <a:pt x="66" y="71"/>
                  <a:pt x="66" y="72"/>
                </a:cubicBezTo>
                <a:cubicBezTo>
                  <a:pt x="67" y="72"/>
                  <a:pt x="67" y="72"/>
                  <a:pt x="67" y="72"/>
                </a:cubicBezTo>
                <a:cubicBezTo>
                  <a:pt x="66" y="71"/>
                  <a:pt x="67" y="71"/>
                  <a:pt x="67" y="70"/>
                </a:cubicBezTo>
                <a:cubicBezTo>
                  <a:pt x="67" y="70"/>
                  <a:pt x="68" y="71"/>
                  <a:pt x="69" y="70"/>
                </a:cubicBezTo>
                <a:cubicBezTo>
                  <a:pt x="69" y="70"/>
                  <a:pt x="69" y="71"/>
                  <a:pt x="69" y="71"/>
                </a:cubicBezTo>
                <a:cubicBezTo>
                  <a:pt x="70" y="71"/>
                  <a:pt x="70" y="71"/>
                  <a:pt x="71" y="71"/>
                </a:cubicBezTo>
                <a:cubicBezTo>
                  <a:pt x="71" y="71"/>
                  <a:pt x="71" y="71"/>
                  <a:pt x="71" y="71"/>
                </a:cubicBezTo>
                <a:cubicBezTo>
                  <a:pt x="70" y="70"/>
                  <a:pt x="70" y="70"/>
                  <a:pt x="70" y="70"/>
                </a:cubicBezTo>
                <a:cubicBezTo>
                  <a:pt x="70" y="71"/>
                  <a:pt x="70" y="71"/>
                  <a:pt x="69" y="71"/>
                </a:cubicBezTo>
                <a:cubicBezTo>
                  <a:pt x="69" y="70"/>
                  <a:pt x="70" y="71"/>
                  <a:pt x="70" y="70"/>
                </a:cubicBezTo>
                <a:cubicBezTo>
                  <a:pt x="71" y="72"/>
                  <a:pt x="72" y="70"/>
                  <a:pt x="73" y="71"/>
                </a:cubicBezTo>
                <a:cubicBezTo>
                  <a:pt x="72" y="71"/>
                  <a:pt x="72" y="71"/>
                  <a:pt x="72" y="71"/>
                </a:cubicBezTo>
                <a:cubicBezTo>
                  <a:pt x="72" y="72"/>
                  <a:pt x="73" y="71"/>
                  <a:pt x="73" y="71"/>
                </a:cubicBezTo>
                <a:cubicBezTo>
                  <a:pt x="73" y="71"/>
                  <a:pt x="73" y="70"/>
                  <a:pt x="73" y="70"/>
                </a:cubicBezTo>
                <a:cubicBezTo>
                  <a:pt x="73" y="70"/>
                  <a:pt x="73" y="70"/>
                  <a:pt x="74" y="71"/>
                </a:cubicBezTo>
                <a:cubicBezTo>
                  <a:pt x="74" y="70"/>
                  <a:pt x="74" y="70"/>
                  <a:pt x="74" y="71"/>
                </a:cubicBezTo>
                <a:cubicBezTo>
                  <a:pt x="74" y="70"/>
                  <a:pt x="74" y="70"/>
                  <a:pt x="75" y="70"/>
                </a:cubicBezTo>
                <a:cubicBezTo>
                  <a:pt x="75" y="69"/>
                  <a:pt x="75" y="70"/>
                  <a:pt x="75" y="69"/>
                </a:cubicBezTo>
                <a:cubicBezTo>
                  <a:pt x="76" y="70"/>
                  <a:pt x="75" y="70"/>
                  <a:pt x="76" y="70"/>
                </a:cubicBezTo>
                <a:cubicBezTo>
                  <a:pt x="76" y="69"/>
                  <a:pt x="76" y="69"/>
                  <a:pt x="76" y="69"/>
                </a:cubicBezTo>
                <a:cubicBezTo>
                  <a:pt x="77" y="69"/>
                  <a:pt x="76" y="70"/>
                  <a:pt x="76" y="70"/>
                </a:cubicBezTo>
                <a:cubicBezTo>
                  <a:pt x="77" y="70"/>
                  <a:pt x="77" y="70"/>
                  <a:pt x="77" y="69"/>
                </a:cubicBezTo>
                <a:cubicBezTo>
                  <a:pt x="78" y="69"/>
                  <a:pt x="77" y="69"/>
                  <a:pt x="77" y="70"/>
                </a:cubicBezTo>
                <a:cubicBezTo>
                  <a:pt x="77" y="70"/>
                  <a:pt x="77" y="70"/>
                  <a:pt x="77" y="70"/>
                </a:cubicBezTo>
                <a:cubicBezTo>
                  <a:pt x="77" y="70"/>
                  <a:pt x="77" y="70"/>
                  <a:pt x="77" y="71"/>
                </a:cubicBezTo>
                <a:cubicBezTo>
                  <a:pt x="77" y="70"/>
                  <a:pt x="78" y="71"/>
                  <a:pt x="78" y="70"/>
                </a:cubicBezTo>
                <a:cubicBezTo>
                  <a:pt x="78" y="69"/>
                  <a:pt x="78" y="69"/>
                  <a:pt x="79" y="69"/>
                </a:cubicBezTo>
                <a:cubicBezTo>
                  <a:pt x="79" y="69"/>
                  <a:pt x="79" y="69"/>
                  <a:pt x="80" y="69"/>
                </a:cubicBezTo>
                <a:cubicBezTo>
                  <a:pt x="80" y="69"/>
                  <a:pt x="80" y="69"/>
                  <a:pt x="81" y="69"/>
                </a:cubicBezTo>
                <a:cubicBezTo>
                  <a:pt x="81" y="69"/>
                  <a:pt x="81" y="69"/>
                  <a:pt x="81" y="70"/>
                </a:cubicBezTo>
                <a:cubicBezTo>
                  <a:pt x="81" y="70"/>
                  <a:pt x="81" y="70"/>
                  <a:pt x="81" y="70"/>
                </a:cubicBezTo>
                <a:cubicBezTo>
                  <a:pt x="81" y="70"/>
                  <a:pt x="81" y="70"/>
                  <a:pt x="81" y="70"/>
                </a:cubicBezTo>
                <a:cubicBezTo>
                  <a:pt x="80" y="70"/>
                  <a:pt x="81" y="69"/>
                  <a:pt x="80" y="69"/>
                </a:cubicBezTo>
                <a:cubicBezTo>
                  <a:pt x="80" y="69"/>
                  <a:pt x="80" y="70"/>
                  <a:pt x="80" y="70"/>
                </a:cubicBezTo>
                <a:cubicBezTo>
                  <a:pt x="80" y="70"/>
                  <a:pt x="80" y="70"/>
                  <a:pt x="80" y="70"/>
                </a:cubicBezTo>
                <a:cubicBezTo>
                  <a:pt x="80" y="70"/>
                  <a:pt x="80" y="70"/>
                  <a:pt x="80" y="70"/>
                </a:cubicBezTo>
                <a:cubicBezTo>
                  <a:pt x="80" y="70"/>
                  <a:pt x="80" y="70"/>
                  <a:pt x="79" y="70"/>
                </a:cubicBezTo>
                <a:cubicBezTo>
                  <a:pt x="79" y="70"/>
                  <a:pt x="80" y="70"/>
                  <a:pt x="80" y="70"/>
                </a:cubicBezTo>
                <a:cubicBezTo>
                  <a:pt x="80" y="70"/>
                  <a:pt x="79" y="70"/>
                  <a:pt x="79" y="70"/>
                </a:cubicBezTo>
                <a:cubicBezTo>
                  <a:pt x="79" y="71"/>
                  <a:pt x="79" y="71"/>
                  <a:pt x="79" y="71"/>
                </a:cubicBezTo>
                <a:cubicBezTo>
                  <a:pt x="79" y="71"/>
                  <a:pt x="79" y="71"/>
                  <a:pt x="79" y="71"/>
                </a:cubicBezTo>
                <a:cubicBezTo>
                  <a:pt x="79" y="71"/>
                  <a:pt x="79" y="71"/>
                  <a:pt x="79" y="71"/>
                </a:cubicBezTo>
                <a:cubicBezTo>
                  <a:pt x="79" y="71"/>
                  <a:pt x="79" y="71"/>
                  <a:pt x="79" y="71"/>
                </a:cubicBezTo>
                <a:cubicBezTo>
                  <a:pt x="79" y="71"/>
                  <a:pt x="79" y="71"/>
                  <a:pt x="79" y="71"/>
                </a:cubicBezTo>
                <a:cubicBezTo>
                  <a:pt x="79" y="71"/>
                  <a:pt x="79" y="71"/>
                  <a:pt x="79" y="71"/>
                </a:cubicBezTo>
                <a:cubicBezTo>
                  <a:pt x="79" y="72"/>
                  <a:pt x="79" y="71"/>
                  <a:pt x="78" y="71"/>
                </a:cubicBezTo>
                <a:cubicBezTo>
                  <a:pt x="78" y="71"/>
                  <a:pt x="78" y="71"/>
                  <a:pt x="78" y="71"/>
                </a:cubicBezTo>
                <a:cubicBezTo>
                  <a:pt x="78" y="72"/>
                  <a:pt x="78" y="72"/>
                  <a:pt x="78" y="72"/>
                </a:cubicBezTo>
                <a:cubicBezTo>
                  <a:pt x="78" y="72"/>
                  <a:pt x="77" y="72"/>
                  <a:pt x="77" y="72"/>
                </a:cubicBezTo>
                <a:cubicBezTo>
                  <a:pt x="77" y="72"/>
                  <a:pt x="77" y="71"/>
                  <a:pt x="77" y="71"/>
                </a:cubicBezTo>
                <a:cubicBezTo>
                  <a:pt x="77" y="72"/>
                  <a:pt x="77" y="72"/>
                  <a:pt x="77" y="72"/>
                </a:cubicBezTo>
                <a:cubicBezTo>
                  <a:pt x="77" y="72"/>
                  <a:pt x="77" y="72"/>
                  <a:pt x="77" y="72"/>
                </a:cubicBezTo>
                <a:cubicBezTo>
                  <a:pt x="76" y="72"/>
                  <a:pt x="77" y="71"/>
                  <a:pt x="76" y="72"/>
                </a:cubicBezTo>
                <a:cubicBezTo>
                  <a:pt x="76" y="72"/>
                  <a:pt x="76" y="72"/>
                  <a:pt x="76" y="73"/>
                </a:cubicBezTo>
                <a:cubicBezTo>
                  <a:pt x="76" y="73"/>
                  <a:pt x="76" y="73"/>
                  <a:pt x="76" y="73"/>
                </a:cubicBezTo>
                <a:cubicBezTo>
                  <a:pt x="76" y="73"/>
                  <a:pt x="76" y="73"/>
                  <a:pt x="76" y="73"/>
                </a:cubicBezTo>
                <a:cubicBezTo>
                  <a:pt x="76" y="73"/>
                  <a:pt x="76" y="73"/>
                  <a:pt x="76" y="73"/>
                </a:cubicBezTo>
                <a:cubicBezTo>
                  <a:pt x="76" y="75"/>
                  <a:pt x="73" y="75"/>
                  <a:pt x="72" y="75"/>
                </a:cubicBezTo>
                <a:cubicBezTo>
                  <a:pt x="72" y="75"/>
                  <a:pt x="72" y="74"/>
                  <a:pt x="72" y="74"/>
                </a:cubicBezTo>
                <a:cubicBezTo>
                  <a:pt x="73" y="74"/>
                  <a:pt x="75" y="74"/>
                  <a:pt x="76" y="74"/>
                </a:cubicBezTo>
                <a:cubicBezTo>
                  <a:pt x="76" y="73"/>
                  <a:pt x="75" y="73"/>
                  <a:pt x="75" y="74"/>
                </a:cubicBezTo>
                <a:cubicBezTo>
                  <a:pt x="75" y="73"/>
                  <a:pt x="74" y="74"/>
                  <a:pt x="75" y="73"/>
                </a:cubicBezTo>
                <a:cubicBezTo>
                  <a:pt x="74" y="73"/>
                  <a:pt x="74" y="73"/>
                  <a:pt x="74" y="74"/>
                </a:cubicBezTo>
                <a:cubicBezTo>
                  <a:pt x="73" y="73"/>
                  <a:pt x="74" y="73"/>
                  <a:pt x="73" y="73"/>
                </a:cubicBezTo>
                <a:cubicBezTo>
                  <a:pt x="74" y="73"/>
                  <a:pt x="74" y="73"/>
                  <a:pt x="74" y="72"/>
                </a:cubicBezTo>
                <a:cubicBezTo>
                  <a:pt x="74" y="72"/>
                  <a:pt x="73" y="72"/>
                  <a:pt x="73" y="72"/>
                </a:cubicBezTo>
                <a:cubicBezTo>
                  <a:pt x="73" y="72"/>
                  <a:pt x="73" y="72"/>
                  <a:pt x="73" y="73"/>
                </a:cubicBezTo>
                <a:cubicBezTo>
                  <a:pt x="73" y="73"/>
                  <a:pt x="73" y="73"/>
                  <a:pt x="73" y="73"/>
                </a:cubicBezTo>
                <a:cubicBezTo>
                  <a:pt x="73" y="73"/>
                  <a:pt x="73" y="73"/>
                  <a:pt x="73" y="73"/>
                </a:cubicBezTo>
                <a:cubicBezTo>
                  <a:pt x="73" y="73"/>
                  <a:pt x="73" y="73"/>
                  <a:pt x="73" y="73"/>
                </a:cubicBezTo>
                <a:cubicBezTo>
                  <a:pt x="73" y="72"/>
                  <a:pt x="73" y="72"/>
                  <a:pt x="73" y="72"/>
                </a:cubicBezTo>
                <a:cubicBezTo>
                  <a:pt x="72" y="72"/>
                  <a:pt x="73" y="73"/>
                  <a:pt x="73" y="73"/>
                </a:cubicBezTo>
                <a:cubicBezTo>
                  <a:pt x="73" y="73"/>
                  <a:pt x="73" y="73"/>
                  <a:pt x="72" y="73"/>
                </a:cubicBezTo>
                <a:cubicBezTo>
                  <a:pt x="72" y="73"/>
                  <a:pt x="72" y="73"/>
                  <a:pt x="72" y="73"/>
                </a:cubicBezTo>
                <a:cubicBezTo>
                  <a:pt x="72" y="73"/>
                  <a:pt x="72" y="73"/>
                  <a:pt x="72" y="72"/>
                </a:cubicBezTo>
                <a:cubicBezTo>
                  <a:pt x="72" y="72"/>
                  <a:pt x="72" y="72"/>
                  <a:pt x="72" y="73"/>
                </a:cubicBezTo>
                <a:cubicBezTo>
                  <a:pt x="72" y="72"/>
                  <a:pt x="72" y="72"/>
                  <a:pt x="72" y="72"/>
                </a:cubicBezTo>
                <a:cubicBezTo>
                  <a:pt x="71" y="72"/>
                  <a:pt x="71" y="73"/>
                  <a:pt x="71" y="73"/>
                </a:cubicBezTo>
                <a:cubicBezTo>
                  <a:pt x="70" y="73"/>
                  <a:pt x="70" y="73"/>
                  <a:pt x="70" y="73"/>
                </a:cubicBezTo>
                <a:cubicBezTo>
                  <a:pt x="70" y="73"/>
                  <a:pt x="70" y="73"/>
                  <a:pt x="70" y="73"/>
                </a:cubicBezTo>
                <a:cubicBezTo>
                  <a:pt x="70" y="73"/>
                  <a:pt x="70" y="74"/>
                  <a:pt x="70" y="74"/>
                </a:cubicBezTo>
                <a:cubicBezTo>
                  <a:pt x="70" y="74"/>
                  <a:pt x="70" y="73"/>
                  <a:pt x="70" y="73"/>
                </a:cubicBezTo>
                <a:cubicBezTo>
                  <a:pt x="70" y="73"/>
                  <a:pt x="70" y="74"/>
                  <a:pt x="70" y="73"/>
                </a:cubicBezTo>
                <a:cubicBezTo>
                  <a:pt x="69" y="73"/>
                  <a:pt x="69" y="73"/>
                  <a:pt x="68" y="73"/>
                </a:cubicBezTo>
                <a:cubicBezTo>
                  <a:pt x="68" y="74"/>
                  <a:pt x="68" y="74"/>
                  <a:pt x="68" y="74"/>
                </a:cubicBezTo>
                <a:cubicBezTo>
                  <a:pt x="67" y="74"/>
                  <a:pt x="67" y="74"/>
                  <a:pt x="67" y="73"/>
                </a:cubicBezTo>
                <a:cubicBezTo>
                  <a:pt x="67" y="74"/>
                  <a:pt x="67" y="74"/>
                  <a:pt x="68" y="75"/>
                </a:cubicBezTo>
                <a:cubicBezTo>
                  <a:pt x="67" y="75"/>
                  <a:pt x="67" y="74"/>
                  <a:pt x="66" y="75"/>
                </a:cubicBezTo>
                <a:cubicBezTo>
                  <a:pt x="66" y="74"/>
                  <a:pt x="67" y="74"/>
                  <a:pt x="66" y="73"/>
                </a:cubicBezTo>
                <a:cubicBezTo>
                  <a:pt x="66" y="73"/>
                  <a:pt x="66" y="74"/>
                  <a:pt x="66" y="74"/>
                </a:cubicBezTo>
                <a:cubicBezTo>
                  <a:pt x="65" y="74"/>
                  <a:pt x="64" y="74"/>
                  <a:pt x="64" y="74"/>
                </a:cubicBezTo>
                <a:cubicBezTo>
                  <a:pt x="63" y="75"/>
                  <a:pt x="64" y="75"/>
                  <a:pt x="65" y="75"/>
                </a:cubicBezTo>
                <a:cubicBezTo>
                  <a:pt x="64" y="75"/>
                  <a:pt x="64" y="77"/>
                  <a:pt x="64" y="76"/>
                </a:cubicBezTo>
                <a:cubicBezTo>
                  <a:pt x="63" y="76"/>
                  <a:pt x="64" y="76"/>
                  <a:pt x="64" y="76"/>
                </a:cubicBezTo>
                <a:cubicBezTo>
                  <a:pt x="63" y="75"/>
                  <a:pt x="64" y="76"/>
                  <a:pt x="63" y="75"/>
                </a:cubicBezTo>
                <a:cubicBezTo>
                  <a:pt x="63" y="76"/>
                  <a:pt x="63" y="76"/>
                  <a:pt x="63" y="77"/>
                </a:cubicBezTo>
                <a:cubicBezTo>
                  <a:pt x="63" y="76"/>
                  <a:pt x="63" y="76"/>
                  <a:pt x="63" y="76"/>
                </a:cubicBezTo>
                <a:cubicBezTo>
                  <a:pt x="62" y="75"/>
                  <a:pt x="63" y="77"/>
                  <a:pt x="62" y="77"/>
                </a:cubicBezTo>
                <a:cubicBezTo>
                  <a:pt x="62" y="76"/>
                  <a:pt x="62" y="76"/>
                  <a:pt x="62" y="75"/>
                </a:cubicBezTo>
                <a:cubicBezTo>
                  <a:pt x="61" y="76"/>
                  <a:pt x="62" y="76"/>
                  <a:pt x="61" y="76"/>
                </a:cubicBezTo>
                <a:cubicBezTo>
                  <a:pt x="61" y="77"/>
                  <a:pt x="61" y="77"/>
                  <a:pt x="61" y="77"/>
                </a:cubicBezTo>
                <a:cubicBezTo>
                  <a:pt x="61" y="76"/>
                  <a:pt x="61" y="76"/>
                  <a:pt x="61" y="75"/>
                </a:cubicBezTo>
                <a:cubicBezTo>
                  <a:pt x="61" y="76"/>
                  <a:pt x="61" y="75"/>
                  <a:pt x="60" y="75"/>
                </a:cubicBezTo>
                <a:cubicBezTo>
                  <a:pt x="59" y="75"/>
                  <a:pt x="58" y="76"/>
                  <a:pt x="57" y="76"/>
                </a:cubicBezTo>
                <a:cubicBezTo>
                  <a:pt x="58" y="75"/>
                  <a:pt x="56" y="76"/>
                  <a:pt x="55" y="76"/>
                </a:cubicBezTo>
                <a:cubicBezTo>
                  <a:pt x="55" y="75"/>
                  <a:pt x="56" y="76"/>
                  <a:pt x="56" y="75"/>
                </a:cubicBezTo>
                <a:cubicBezTo>
                  <a:pt x="55" y="74"/>
                  <a:pt x="55" y="76"/>
                  <a:pt x="54" y="75"/>
                </a:cubicBezTo>
                <a:cubicBezTo>
                  <a:pt x="54" y="75"/>
                  <a:pt x="54" y="76"/>
                  <a:pt x="54" y="76"/>
                </a:cubicBezTo>
                <a:cubicBezTo>
                  <a:pt x="54" y="76"/>
                  <a:pt x="54" y="76"/>
                  <a:pt x="53" y="76"/>
                </a:cubicBezTo>
                <a:cubicBezTo>
                  <a:pt x="52" y="75"/>
                  <a:pt x="52" y="77"/>
                  <a:pt x="51" y="76"/>
                </a:cubicBezTo>
                <a:cubicBezTo>
                  <a:pt x="50" y="77"/>
                  <a:pt x="49" y="77"/>
                  <a:pt x="49" y="78"/>
                </a:cubicBezTo>
                <a:cubicBezTo>
                  <a:pt x="49" y="78"/>
                  <a:pt x="49" y="78"/>
                  <a:pt x="50" y="78"/>
                </a:cubicBezTo>
                <a:cubicBezTo>
                  <a:pt x="49" y="79"/>
                  <a:pt x="48" y="78"/>
                  <a:pt x="47" y="77"/>
                </a:cubicBezTo>
                <a:cubicBezTo>
                  <a:pt x="47" y="77"/>
                  <a:pt x="48" y="78"/>
                  <a:pt x="48" y="78"/>
                </a:cubicBezTo>
                <a:cubicBezTo>
                  <a:pt x="47" y="78"/>
                  <a:pt x="47" y="79"/>
                  <a:pt x="46" y="78"/>
                </a:cubicBezTo>
                <a:cubicBezTo>
                  <a:pt x="46" y="78"/>
                  <a:pt x="47" y="78"/>
                  <a:pt x="47" y="78"/>
                </a:cubicBezTo>
                <a:cubicBezTo>
                  <a:pt x="47" y="78"/>
                  <a:pt x="45" y="78"/>
                  <a:pt x="45" y="78"/>
                </a:cubicBezTo>
                <a:cubicBezTo>
                  <a:pt x="45" y="78"/>
                  <a:pt x="44" y="77"/>
                  <a:pt x="45" y="77"/>
                </a:cubicBezTo>
                <a:cubicBezTo>
                  <a:pt x="45" y="77"/>
                  <a:pt x="44" y="78"/>
                  <a:pt x="44" y="78"/>
                </a:cubicBezTo>
                <a:cubicBezTo>
                  <a:pt x="44" y="78"/>
                  <a:pt x="44" y="78"/>
                  <a:pt x="45" y="78"/>
                </a:cubicBezTo>
                <a:cubicBezTo>
                  <a:pt x="44" y="78"/>
                  <a:pt x="42" y="77"/>
                  <a:pt x="41" y="78"/>
                </a:cubicBezTo>
                <a:cubicBezTo>
                  <a:pt x="40" y="78"/>
                  <a:pt x="40" y="78"/>
                  <a:pt x="40" y="78"/>
                </a:cubicBezTo>
                <a:cubicBezTo>
                  <a:pt x="40" y="78"/>
                  <a:pt x="40" y="78"/>
                  <a:pt x="40" y="78"/>
                </a:cubicBezTo>
                <a:cubicBezTo>
                  <a:pt x="39" y="77"/>
                  <a:pt x="38" y="79"/>
                  <a:pt x="37" y="78"/>
                </a:cubicBezTo>
                <a:cubicBezTo>
                  <a:pt x="36" y="79"/>
                  <a:pt x="35" y="79"/>
                  <a:pt x="34" y="78"/>
                </a:cubicBezTo>
                <a:cubicBezTo>
                  <a:pt x="34" y="78"/>
                  <a:pt x="34" y="77"/>
                  <a:pt x="35" y="77"/>
                </a:cubicBezTo>
                <a:cubicBezTo>
                  <a:pt x="34" y="77"/>
                  <a:pt x="33" y="79"/>
                  <a:pt x="32" y="78"/>
                </a:cubicBezTo>
                <a:cubicBezTo>
                  <a:pt x="33" y="79"/>
                  <a:pt x="32" y="80"/>
                  <a:pt x="33" y="81"/>
                </a:cubicBezTo>
                <a:cubicBezTo>
                  <a:pt x="32" y="81"/>
                  <a:pt x="32" y="81"/>
                  <a:pt x="31" y="81"/>
                </a:cubicBezTo>
                <a:cubicBezTo>
                  <a:pt x="31" y="82"/>
                  <a:pt x="33" y="80"/>
                  <a:pt x="33" y="82"/>
                </a:cubicBezTo>
                <a:cubicBezTo>
                  <a:pt x="33" y="82"/>
                  <a:pt x="33" y="82"/>
                  <a:pt x="33" y="82"/>
                </a:cubicBezTo>
                <a:cubicBezTo>
                  <a:pt x="33" y="82"/>
                  <a:pt x="32" y="82"/>
                  <a:pt x="32" y="83"/>
                </a:cubicBezTo>
                <a:cubicBezTo>
                  <a:pt x="32" y="82"/>
                  <a:pt x="32" y="82"/>
                  <a:pt x="31" y="82"/>
                </a:cubicBezTo>
                <a:cubicBezTo>
                  <a:pt x="31" y="82"/>
                  <a:pt x="31" y="82"/>
                  <a:pt x="31" y="83"/>
                </a:cubicBezTo>
                <a:cubicBezTo>
                  <a:pt x="30" y="83"/>
                  <a:pt x="29" y="82"/>
                  <a:pt x="30" y="83"/>
                </a:cubicBezTo>
                <a:cubicBezTo>
                  <a:pt x="29" y="83"/>
                  <a:pt x="29" y="82"/>
                  <a:pt x="29" y="82"/>
                </a:cubicBezTo>
                <a:cubicBezTo>
                  <a:pt x="28" y="82"/>
                  <a:pt x="29" y="82"/>
                  <a:pt x="29" y="82"/>
                </a:cubicBezTo>
                <a:cubicBezTo>
                  <a:pt x="28" y="82"/>
                  <a:pt x="28" y="82"/>
                  <a:pt x="28" y="82"/>
                </a:cubicBezTo>
                <a:cubicBezTo>
                  <a:pt x="27" y="82"/>
                  <a:pt x="28" y="81"/>
                  <a:pt x="27" y="81"/>
                </a:cubicBezTo>
                <a:cubicBezTo>
                  <a:pt x="27" y="81"/>
                  <a:pt x="27" y="82"/>
                  <a:pt x="27" y="82"/>
                </a:cubicBezTo>
                <a:cubicBezTo>
                  <a:pt x="27" y="82"/>
                  <a:pt x="27" y="82"/>
                  <a:pt x="27" y="83"/>
                </a:cubicBezTo>
                <a:cubicBezTo>
                  <a:pt x="27" y="83"/>
                  <a:pt x="27" y="83"/>
                  <a:pt x="27" y="84"/>
                </a:cubicBezTo>
                <a:cubicBezTo>
                  <a:pt x="27" y="84"/>
                  <a:pt x="26" y="83"/>
                  <a:pt x="26" y="84"/>
                </a:cubicBezTo>
                <a:cubicBezTo>
                  <a:pt x="26" y="84"/>
                  <a:pt x="26" y="84"/>
                  <a:pt x="27" y="84"/>
                </a:cubicBezTo>
                <a:cubicBezTo>
                  <a:pt x="26" y="85"/>
                  <a:pt x="26" y="84"/>
                  <a:pt x="26" y="85"/>
                </a:cubicBezTo>
                <a:cubicBezTo>
                  <a:pt x="26" y="84"/>
                  <a:pt x="26" y="84"/>
                  <a:pt x="26" y="84"/>
                </a:cubicBezTo>
                <a:cubicBezTo>
                  <a:pt x="26" y="84"/>
                  <a:pt x="25" y="84"/>
                  <a:pt x="25" y="84"/>
                </a:cubicBezTo>
                <a:cubicBezTo>
                  <a:pt x="25" y="85"/>
                  <a:pt x="24" y="85"/>
                  <a:pt x="22" y="84"/>
                </a:cubicBezTo>
                <a:cubicBezTo>
                  <a:pt x="22" y="84"/>
                  <a:pt x="22" y="85"/>
                  <a:pt x="22" y="85"/>
                </a:cubicBezTo>
                <a:cubicBezTo>
                  <a:pt x="23" y="85"/>
                  <a:pt x="23" y="85"/>
                  <a:pt x="23" y="86"/>
                </a:cubicBezTo>
                <a:cubicBezTo>
                  <a:pt x="23" y="85"/>
                  <a:pt x="23" y="85"/>
                  <a:pt x="23" y="85"/>
                </a:cubicBezTo>
                <a:cubicBezTo>
                  <a:pt x="24" y="85"/>
                  <a:pt x="25" y="85"/>
                  <a:pt x="26" y="85"/>
                </a:cubicBezTo>
                <a:cubicBezTo>
                  <a:pt x="25" y="86"/>
                  <a:pt x="24" y="85"/>
                  <a:pt x="24" y="86"/>
                </a:cubicBezTo>
                <a:cubicBezTo>
                  <a:pt x="24" y="86"/>
                  <a:pt x="24" y="86"/>
                  <a:pt x="25" y="86"/>
                </a:cubicBezTo>
                <a:cubicBezTo>
                  <a:pt x="25" y="86"/>
                  <a:pt x="24" y="86"/>
                  <a:pt x="24" y="87"/>
                </a:cubicBezTo>
                <a:cubicBezTo>
                  <a:pt x="24" y="87"/>
                  <a:pt x="24" y="86"/>
                  <a:pt x="23" y="86"/>
                </a:cubicBezTo>
                <a:cubicBezTo>
                  <a:pt x="23" y="86"/>
                  <a:pt x="23" y="86"/>
                  <a:pt x="23" y="87"/>
                </a:cubicBezTo>
                <a:cubicBezTo>
                  <a:pt x="23" y="86"/>
                  <a:pt x="23" y="86"/>
                  <a:pt x="23" y="86"/>
                </a:cubicBezTo>
                <a:cubicBezTo>
                  <a:pt x="23" y="86"/>
                  <a:pt x="23" y="86"/>
                  <a:pt x="22" y="86"/>
                </a:cubicBezTo>
                <a:cubicBezTo>
                  <a:pt x="22" y="87"/>
                  <a:pt x="22" y="86"/>
                  <a:pt x="22" y="87"/>
                </a:cubicBezTo>
                <a:cubicBezTo>
                  <a:pt x="21" y="87"/>
                  <a:pt x="21" y="86"/>
                  <a:pt x="21" y="86"/>
                </a:cubicBezTo>
                <a:cubicBezTo>
                  <a:pt x="21" y="87"/>
                  <a:pt x="20" y="86"/>
                  <a:pt x="19" y="86"/>
                </a:cubicBezTo>
                <a:cubicBezTo>
                  <a:pt x="19" y="87"/>
                  <a:pt x="19" y="86"/>
                  <a:pt x="18" y="86"/>
                </a:cubicBezTo>
                <a:cubicBezTo>
                  <a:pt x="18" y="86"/>
                  <a:pt x="18" y="86"/>
                  <a:pt x="18" y="86"/>
                </a:cubicBezTo>
                <a:cubicBezTo>
                  <a:pt x="18" y="85"/>
                  <a:pt x="17" y="86"/>
                  <a:pt x="17" y="86"/>
                </a:cubicBezTo>
                <a:cubicBezTo>
                  <a:pt x="16" y="86"/>
                  <a:pt x="16" y="87"/>
                  <a:pt x="17" y="87"/>
                </a:cubicBezTo>
                <a:cubicBezTo>
                  <a:pt x="16" y="87"/>
                  <a:pt x="16" y="88"/>
                  <a:pt x="16" y="88"/>
                </a:cubicBezTo>
                <a:cubicBezTo>
                  <a:pt x="15" y="88"/>
                  <a:pt x="16" y="88"/>
                  <a:pt x="15" y="88"/>
                </a:cubicBezTo>
                <a:cubicBezTo>
                  <a:pt x="15" y="88"/>
                  <a:pt x="15" y="88"/>
                  <a:pt x="15" y="88"/>
                </a:cubicBezTo>
                <a:cubicBezTo>
                  <a:pt x="14" y="88"/>
                  <a:pt x="15" y="89"/>
                  <a:pt x="14" y="89"/>
                </a:cubicBezTo>
                <a:cubicBezTo>
                  <a:pt x="14" y="88"/>
                  <a:pt x="14" y="88"/>
                  <a:pt x="14" y="87"/>
                </a:cubicBezTo>
                <a:cubicBezTo>
                  <a:pt x="14" y="87"/>
                  <a:pt x="15" y="88"/>
                  <a:pt x="15" y="87"/>
                </a:cubicBezTo>
                <a:cubicBezTo>
                  <a:pt x="15" y="87"/>
                  <a:pt x="14" y="87"/>
                  <a:pt x="14" y="87"/>
                </a:cubicBezTo>
                <a:cubicBezTo>
                  <a:pt x="13" y="87"/>
                  <a:pt x="13" y="87"/>
                  <a:pt x="13" y="87"/>
                </a:cubicBezTo>
                <a:cubicBezTo>
                  <a:pt x="13" y="87"/>
                  <a:pt x="12" y="88"/>
                  <a:pt x="11" y="88"/>
                </a:cubicBezTo>
                <a:cubicBezTo>
                  <a:pt x="11" y="88"/>
                  <a:pt x="11" y="88"/>
                  <a:pt x="11" y="88"/>
                </a:cubicBezTo>
                <a:cubicBezTo>
                  <a:pt x="11" y="88"/>
                  <a:pt x="11" y="89"/>
                  <a:pt x="10" y="88"/>
                </a:cubicBezTo>
                <a:cubicBezTo>
                  <a:pt x="10" y="89"/>
                  <a:pt x="10" y="89"/>
                  <a:pt x="10" y="89"/>
                </a:cubicBezTo>
                <a:cubicBezTo>
                  <a:pt x="10" y="89"/>
                  <a:pt x="11" y="90"/>
                  <a:pt x="11" y="89"/>
                </a:cubicBezTo>
                <a:cubicBezTo>
                  <a:pt x="12" y="89"/>
                  <a:pt x="11" y="90"/>
                  <a:pt x="12" y="90"/>
                </a:cubicBezTo>
                <a:cubicBezTo>
                  <a:pt x="12" y="91"/>
                  <a:pt x="11" y="90"/>
                  <a:pt x="11" y="90"/>
                </a:cubicBezTo>
                <a:cubicBezTo>
                  <a:pt x="11" y="91"/>
                  <a:pt x="12" y="90"/>
                  <a:pt x="12" y="91"/>
                </a:cubicBezTo>
                <a:cubicBezTo>
                  <a:pt x="12" y="90"/>
                  <a:pt x="12" y="90"/>
                  <a:pt x="13" y="91"/>
                </a:cubicBezTo>
                <a:cubicBezTo>
                  <a:pt x="13" y="90"/>
                  <a:pt x="13" y="90"/>
                  <a:pt x="13" y="90"/>
                </a:cubicBezTo>
                <a:cubicBezTo>
                  <a:pt x="12" y="90"/>
                  <a:pt x="12" y="90"/>
                  <a:pt x="12" y="89"/>
                </a:cubicBezTo>
                <a:cubicBezTo>
                  <a:pt x="12" y="89"/>
                  <a:pt x="13" y="90"/>
                  <a:pt x="13" y="89"/>
                </a:cubicBezTo>
                <a:cubicBezTo>
                  <a:pt x="13" y="90"/>
                  <a:pt x="13" y="90"/>
                  <a:pt x="14" y="90"/>
                </a:cubicBezTo>
                <a:cubicBezTo>
                  <a:pt x="13" y="89"/>
                  <a:pt x="14" y="90"/>
                  <a:pt x="14" y="90"/>
                </a:cubicBezTo>
                <a:cubicBezTo>
                  <a:pt x="14" y="90"/>
                  <a:pt x="15" y="90"/>
                  <a:pt x="14" y="91"/>
                </a:cubicBezTo>
                <a:cubicBezTo>
                  <a:pt x="15" y="91"/>
                  <a:pt x="16" y="91"/>
                  <a:pt x="16" y="91"/>
                </a:cubicBezTo>
                <a:cubicBezTo>
                  <a:pt x="17" y="91"/>
                  <a:pt x="17" y="91"/>
                  <a:pt x="18" y="91"/>
                </a:cubicBezTo>
                <a:cubicBezTo>
                  <a:pt x="18" y="91"/>
                  <a:pt x="18" y="91"/>
                  <a:pt x="18" y="90"/>
                </a:cubicBezTo>
                <a:cubicBezTo>
                  <a:pt x="19" y="91"/>
                  <a:pt x="18" y="91"/>
                  <a:pt x="18" y="91"/>
                </a:cubicBezTo>
                <a:cubicBezTo>
                  <a:pt x="19" y="92"/>
                  <a:pt x="19" y="91"/>
                  <a:pt x="20" y="91"/>
                </a:cubicBezTo>
                <a:cubicBezTo>
                  <a:pt x="20" y="91"/>
                  <a:pt x="20" y="91"/>
                  <a:pt x="19" y="91"/>
                </a:cubicBezTo>
                <a:cubicBezTo>
                  <a:pt x="19" y="90"/>
                  <a:pt x="20" y="91"/>
                  <a:pt x="20" y="90"/>
                </a:cubicBezTo>
                <a:cubicBezTo>
                  <a:pt x="20" y="90"/>
                  <a:pt x="20" y="91"/>
                  <a:pt x="20" y="90"/>
                </a:cubicBezTo>
                <a:cubicBezTo>
                  <a:pt x="21" y="91"/>
                  <a:pt x="21" y="91"/>
                  <a:pt x="20" y="91"/>
                </a:cubicBezTo>
                <a:cubicBezTo>
                  <a:pt x="21" y="91"/>
                  <a:pt x="21" y="91"/>
                  <a:pt x="22" y="91"/>
                </a:cubicBezTo>
                <a:cubicBezTo>
                  <a:pt x="22" y="90"/>
                  <a:pt x="23" y="92"/>
                  <a:pt x="23" y="90"/>
                </a:cubicBezTo>
                <a:cubicBezTo>
                  <a:pt x="23" y="91"/>
                  <a:pt x="24" y="90"/>
                  <a:pt x="24" y="91"/>
                </a:cubicBezTo>
                <a:cubicBezTo>
                  <a:pt x="24" y="91"/>
                  <a:pt x="23" y="92"/>
                  <a:pt x="23" y="91"/>
                </a:cubicBezTo>
                <a:cubicBezTo>
                  <a:pt x="23" y="92"/>
                  <a:pt x="22" y="92"/>
                  <a:pt x="21" y="91"/>
                </a:cubicBezTo>
                <a:cubicBezTo>
                  <a:pt x="21" y="92"/>
                  <a:pt x="21" y="92"/>
                  <a:pt x="21" y="92"/>
                </a:cubicBezTo>
                <a:cubicBezTo>
                  <a:pt x="22" y="91"/>
                  <a:pt x="24" y="93"/>
                  <a:pt x="24" y="91"/>
                </a:cubicBezTo>
                <a:cubicBezTo>
                  <a:pt x="25" y="91"/>
                  <a:pt x="26" y="90"/>
                  <a:pt x="26" y="91"/>
                </a:cubicBezTo>
                <a:cubicBezTo>
                  <a:pt x="26" y="90"/>
                  <a:pt x="26" y="90"/>
                  <a:pt x="26" y="90"/>
                </a:cubicBezTo>
                <a:cubicBezTo>
                  <a:pt x="26" y="89"/>
                  <a:pt x="26" y="89"/>
                  <a:pt x="26" y="89"/>
                </a:cubicBezTo>
                <a:cubicBezTo>
                  <a:pt x="26" y="89"/>
                  <a:pt x="27" y="89"/>
                  <a:pt x="27" y="89"/>
                </a:cubicBezTo>
                <a:cubicBezTo>
                  <a:pt x="27" y="90"/>
                  <a:pt x="26" y="89"/>
                  <a:pt x="26" y="90"/>
                </a:cubicBezTo>
                <a:cubicBezTo>
                  <a:pt x="27" y="90"/>
                  <a:pt x="27" y="90"/>
                  <a:pt x="27" y="90"/>
                </a:cubicBezTo>
                <a:cubicBezTo>
                  <a:pt x="28" y="90"/>
                  <a:pt x="28" y="90"/>
                  <a:pt x="28" y="90"/>
                </a:cubicBezTo>
                <a:cubicBezTo>
                  <a:pt x="28" y="90"/>
                  <a:pt x="28" y="90"/>
                  <a:pt x="28" y="90"/>
                </a:cubicBezTo>
                <a:cubicBezTo>
                  <a:pt x="28" y="90"/>
                  <a:pt x="28" y="90"/>
                  <a:pt x="28" y="91"/>
                </a:cubicBezTo>
                <a:cubicBezTo>
                  <a:pt x="29" y="91"/>
                  <a:pt x="28" y="89"/>
                  <a:pt x="29" y="90"/>
                </a:cubicBezTo>
                <a:cubicBezTo>
                  <a:pt x="29" y="89"/>
                  <a:pt x="29" y="89"/>
                  <a:pt x="29" y="89"/>
                </a:cubicBezTo>
                <a:cubicBezTo>
                  <a:pt x="29" y="89"/>
                  <a:pt x="29" y="88"/>
                  <a:pt x="29" y="88"/>
                </a:cubicBezTo>
                <a:cubicBezTo>
                  <a:pt x="29" y="90"/>
                  <a:pt x="31" y="89"/>
                  <a:pt x="32" y="90"/>
                </a:cubicBezTo>
                <a:cubicBezTo>
                  <a:pt x="31" y="90"/>
                  <a:pt x="29" y="90"/>
                  <a:pt x="30" y="91"/>
                </a:cubicBezTo>
                <a:cubicBezTo>
                  <a:pt x="29" y="91"/>
                  <a:pt x="29" y="91"/>
                  <a:pt x="28" y="91"/>
                </a:cubicBezTo>
                <a:cubicBezTo>
                  <a:pt x="28" y="92"/>
                  <a:pt x="29" y="91"/>
                  <a:pt x="29" y="92"/>
                </a:cubicBezTo>
                <a:cubicBezTo>
                  <a:pt x="29" y="92"/>
                  <a:pt x="29" y="92"/>
                  <a:pt x="29" y="93"/>
                </a:cubicBezTo>
                <a:cubicBezTo>
                  <a:pt x="28" y="92"/>
                  <a:pt x="28" y="93"/>
                  <a:pt x="27" y="92"/>
                </a:cubicBezTo>
                <a:cubicBezTo>
                  <a:pt x="27" y="92"/>
                  <a:pt x="28" y="93"/>
                  <a:pt x="28" y="93"/>
                </a:cubicBezTo>
                <a:cubicBezTo>
                  <a:pt x="28" y="93"/>
                  <a:pt x="27" y="93"/>
                  <a:pt x="27" y="92"/>
                </a:cubicBezTo>
                <a:cubicBezTo>
                  <a:pt x="27" y="93"/>
                  <a:pt x="27" y="93"/>
                  <a:pt x="27" y="93"/>
                </a:cubicBezTo>
                <a:cubicBezTo>
                  <a:pt x="26" y="93"/>
                  <a:pt x="26" y="93"/>
                  <a:pt x="26" y="93"/>
                </a:cubicBezTo>
                <a:cubicBezTo>
                  <a:pt x="26" y="93"/>
                  <a:pt x="26" y="93"/>
                  <a:pt x="25" y="93"/>
                </a:cubicBezTo>
                <a:cubicBezTo>
                  <a:pt x="25" y="93"/>
                  <a:pt x="24" y="93"/>
                  <a:pt x="24" y="94"/>
                </a:cubicBezTo>
                <a:cubicBezTo>
                  <a:pt x="23" y="94"/>
                  <a:pt x="24" y="93"/>
                  <a:pt x="24" y="93"/>
                </a:cubicBezTo>
                <a:cubicBezTo>
                  <a:pt x="24" y="93"/>
                  <a:pt x="25" y="93"/>
                  <a:pt x="25" y="92"/>
                </a:cubicBezTo>
                <a:cubicBezTo>
                  <a:pt x="24" y="92"/>
                  <a:pt x="24" y="92"/>
                  <a:pt x="24" y="93"/>
                </a:cubicBezTo>
                <a:cubicBezTo>
                  <a:pt x="24" y="93"/>
                  <a:pt x="24" y="92"/>
                  <a:pt x="24" y="92"/>
                </a:cubicBezTo>
                <a:cubicBezTo>
                  <a:pt x="23" y="93"/>
                  <a:pt x="23" y="93"/>
                  <a:pt x="23" y="93"/>
                </a:cubicBezTo>
                <a:cubicBezTo>
                  <a:pt x="22" y="93"/>
                  <a:pt x="23" y="94"/>
                  <a:pt x="23" y="94"/>
                </a:cubicBezTo>
                <a:cubicBezTo>
                  <a:pt x="23" y="94"/>
                  <a:pt x="23" y="94"/>
                  <a:pt x="23" y="94"/>
                </a:cubicBezTo>
                <a:cubicBezTo>
                  <a:pt x="22" y="94"/>
                  <a:pt x="22" y="94"/>
                  <a:pt x="22" y="93"/>
                </a:cubicBezTo>
                <a:cubicBezTo>
                  <a:pt x="22" y="93"/>
                  <a:pt x="22" y="94"/>
                  <a:pt x="21" y="93"/>
                </a:cubicBezTo>
                <a:cubicBezTo>
                  <a:pt x="21" y="93"/>
                  <a:pt x="21" y="94"/>
                  <a:pt x="21" y="94"/>
                </a:cubicBezTo>
                <a:cubicBezTo>
                  <a:pt x="21" y="94"/>
                  <a:pt x="20" y="93"/>
                  <a:pt x="20" y="95"/>
                </a:cubicBezTo>
                <a:cubicBezTo>
                  <a:pt x="18" y="95"/>
                  <a:pt x="18" y="95"/>
                  <a:pt x="17" y="95"/>
                </a:cubicBezTo>
                <a:cubicBezTo>
                  <a:pt x="17" y="96"/>
                  <a:pt x="16" y="95"/>
                  <a:pt x="16" y="95"/>
                </a:cubicBezTo>
                <a:cubicBezTo>
                  <a:pt x="16" y="96"/>
                  <a:pt x="16" y="96"/>
                  <a:pt x="16" y="97"/>
                </a:cubicBezTo>
                <a:cubicBezTo>
                  <a:pt x="17" y="97"/>
                  <a:pt x="17" y="97"/>
                  <a:pt x="17" y="97"/>
                </a:cubicBezTo>
                <a:cubicBezTo>
                  <a:pt x="17" y="97"/>
                  <a:pt x="17" y="97"/>
                  <a:pt x="17" y="96"/>
                </a:cubicBezTo>
                <a:cubicBezTo>
                  <a:pt x="17" y="96"/>
                  <a:pt x="18" y="96"/>
                  <a:pt x="18" y="95"/>
                </a:cubicBezTo>
                <a:cubicBezTo>
                  <a:pt x="19" y="96"/>
                  <a:pt x="18" y="97"/>
                  <a:pt x="18" y="97"/>
                </a:cubicBezTo>
                <a:cubicBezTo>
                  <a:pt x="19" y="97"/>
                  <a:pt x="19" y="97"/>
                  <a:pt x="19" y="97"/>
                </a:cubicBezTo>
                <a:cubicBezTo>
                  <a:pt x="20" y="97"/>
                  <a:pt x="20" y="96"/>
                  <a:pt x="21" y="97"/>
                </a:cubicBezTo>
                <a:cubicBezTo>
                  <a:pt x="21" y="97"/>
                  <a:pt x="21" y="97"/>
                  <a:pt x="20" y="98"/>
                </a:cubicBezTo>
                <a:cubicBezTo>
                  <a:pt x="21" y="98"/>
                  <a:pt x="21" y="98"/>
                  <a:pt x="21" y="98"/>
                </a:cubicBezTo>
                <a:cubicBezTo>
                  <a:pt x="21" y="97"/>
                  <a:pt x="21" y="97"/>
                  <a:pt x="22" y="98"/>
                </a:cubicBezTo>
                <a:cubicBezTo>
                  <a:pt x="22" y="97"/>
                  <a:pt x="24" y="98"/>
                  <a:pt x="24" y="97"/>
                </a:cubicBezTo>
                <a:cubicBezTo>
                  <a:pt x="25" y="97"/>
                  <a:pt x="24" y="98"/>
                  <a:pt x="24" y="98"/>
                </a:cubicBezTo>
                <a:cubicBezTo>
                  <a:pt x="25" y="98"/>
                  <a:pt x="25" y="98"/>
                  <a:pt x="25" y="98"/>
                </a:cubicBezTo>
                <a:cubicBezTo>
                  <a:pt x="25" y="98"/>
                  <a:pt x="25" y="97"/>
                  <a:pt x="24" y="97"/>
                </a:cubicBezTo>
                <a:cubicBezTo>
                  <a:pt x="24" y="97"/>
                  <a:pt x="24" y="96"/>
                  <a:pt x="24" y="96"/>
                </a:cubicBezTo>
                <a:cubicBezTo>
                  <a:pt x="24" y="96"/>
                  <a:pt x="24" y="96"/>
                  <a:pt x="24" y="96"/>
                </a:cubicBezTo>
                <a:cubicBezTo>
                  <a:pt x="25" y="96"/>
                  <a:pt x="24" y="97"/>
                  <a:pt x="25" y="97"/>
                </a:cubicBezTo>
                <a:cubicBezTo>
                  <a:pt x="25" y="96"/>
                  <a:pt x="25" y="96"/>
                  <a:pt x="25" y="96"/>
                </a:cubicBezTo>
                <a:cubicBezTo>
                  <a:pt x="25" y="96"/>
                  <a:pt x="25" y="96"/>
                  <a:pt x="25" y="96"/>
                </a:cubicBezTo>
                <a:cubicBezTo>
                  <a:pt x="26" y="96"/>
                  <a:pt x="25" y="96"/>
                  <a:pt x="26" y="97"/>
                </a:cubicBezTo>
                <a:cubicBezTo>
                  <a:pt x="25" y="97"/>
                  <a:pt x="25" y="96"/>
                  <a:pt x="25" y="97"/>
                </a:cubicBezTo>
                <a:cubicBezTo>
                  <a:pt x="28" y="97"/>
                  <a:pt x="31" y="96"/>
                  <a:pt x="34" y="95"/>
                </a:cubicBezTo>
                <a:cubicBezTo>
                  <a:pt x="34" y="94"/>
                  <a:pt x="35" y="94"/>
                  <a:pt x="36" y="95"/>
                </a:cubicBezTo>
                <a:cubicBezTo>
                  <a:pt x="36" y="94"/>
                  <a:pt x="35" y="94"/>
                  <a:pt x="35" y="93"/>
                </a:cubicBezTo>
                <a:cubicBezTo>
                  <a:pt x="36" y="93"/>
                  <a:pt x="36" y="94"/>
                  <a:pt x="36" y="93"/>
                </a:cubicBezTo>
                <a:cubicBezTo>
                  <a:pt x="37" y="94"/>
                  <a:pt x="37" y="94"/>
                  <a:pt x="36" y="94"/>
                </a:cubicBezTo>
                <a:cubicBezTo>
                  <a:pt x="37" y="94"/>
                  <a:pt x="37" y="93"/>
                  <a:pt x="38" y="93"/>
                </a:cubicBezTo>
                <a:cubicBezTo>
                  <a:pt x="38" y="95"/>
                  <a:pt x="39" y="94"/>
                  <a:pt x="41" y="94"/>
                </a:cubicBezTo>
                <a:cubicBezTo>
                  <a:pt x="41" y="94"/>
                  <a:pt x="40" y="94"/>
                  <a:pt x="40" y="94"/>
                </a:cubicBezTo>
                <a:cubicBezTo>
                  <a:pt x="41" y="94"/>
                  <a:pt x="41" y="94"/>
                  <a:pt x="41" y="94"/>
                </a:cubicBezTo>
                <a:cubicBezTo>
                  <a:pt x="41" y="94"/>
                  <a:pt x="41" y="94"/>
                  <a:pt x="41" y="93"/>
                </a:cubicBezTo>
                <a:cubicBezTo>
                  <a:pt x="41" y="93"/>
                  <a:pt x="41" y="93"/>
                  <a:pt x="42" y="93"/>
                </a:cubicBezTo>
                <a:cubicBezTo>
                  <a:pt x="42" y="93"/>
                  <a:pt x="42" y="93"/>
                  <a:pt x="42" y="92"/>
                </a:cubicBezTo>
                <a:cubicBezTo>
                  <a:pt x="42" y="92"/>
                  <a:pt x="42" y="93"/>
                  <a:pt x="43" y="92"/>
                </a:cubicBezTo>
                <a:cubicBezTo>
                  <a:pt x="43" y="92"/>
                  <a:pt x="43" y="93"/>
                  <a:pt x="43" y="93"/>
                </a:cubicBezTo>
                <a:cubicBezTo>
                  <a:pt x="44" y="93"/>
                  <a:pt x="44" y="93"/>
                  <a:pt x="45" y="93"/>
                </a:cubicBezTo>
                <a:cubicBezTo>
                  <a:pt x="46" y="93"/>
                  <a:pt x="46" y="93"/>
                  <a:pt x="45" y="93"/>
                </a:cubicBezTo>
                <a:cubicBezTo>
                  <a:pt x="46" y="93"/>
                  <a:pt x="46" y="93"/>
                  <a:pt x="46" y="92"/>
                </a:cubicBezTo>
                <a:cubicBezTo>
                  <a:pt x="47" y="93"/>
                  <a:pt x="47" y="93"/>
                  <a:pt x="47" y="92"/>
                </a:cubicBezTo>
                <a:cubicBezTo>
                  <a:pt x="47" y="92"/>
                  <a:pt x="47" y="92"/>
                  <a:pt x="47" y="92"/>
                </a:cubicBezTo>
                <a:cubicBezTo>
                  <a:pt x="47" y="92"/>
                  <a:pt x="48" y="92"/>
                  <a:pt x="48" y="92"/>
                </a:cubicBezTo>
                <a:cubicBezTo>
                  <a:pt x="48" y="92"/>
                  <a:pt x="48" y="92"/>
                  <a:pt x="48" y="92"/>
                </a:cubicBezTo>
                <a:cubicBezTo>
                  <a:pt x="49" y="92"/>
                  <a:pt x="49" y="92"/>
                  <a:pt x="49" y="91"/>
                </a:cubicBezTo>
                <a:cubicBezTo>
                  <a:pt x="49" y="91"/>
                  <a:pt x="49" y="91"/>
                  <a:pt x="49" y="92"/>
                </a:cubicBezTo>
                <a:cubicBezTo>
                  <a:pt x="50" y="91"/>
                  <a:pt x="52" y="92"/>
                  <a:pt x="53" y="90"/>
                </a:cubicBezTo>
                <a:cubicBezTo>
                  <a:pt x="53" y="91"/>
                  <a:pt x="53" y="91"/>
                  <a:pt x="53" y="91"/>
                </a:cubicBezTo>
                <a:cubicBezTo>
                  <a:pt x="53" y="92"/>
                  <a:pt x="53" y="91"/>
                  <a:pt x="53" y="92"/>
                </a:cubicBezTo>
                <a:cubicBezTo>
                  <a:pt x="54" y="91"/>
                  <a:pt x="55" y="90"/>
                  <a:pt x="56" y="90"/>
                </a:cubicBezTo>
                <a:cubicBezTo>
                  <a:pt x="56" y="90"/>
                  <a:pt x="55" y="90"/>
                  <a:pt x="55" y="89"/>
                </a:cubicBezTo>
                <a:cubicBezTo>
                  <a:pt x="56" y="90"/>
                  <a:pt x="57" y="90"/>
                  <a:pt x="57" y="90"/>
                </a:cubicBezTo>
                <a:cubicBezTo>
                  <a:pt x="57" y="89"/>
                  <a:pt x="57" y="90"/>
                  <a:pt x="56" y="89"/>
                </a:cubicBezTo>
                <a:cubicBezTo>
                  <a:pt x="56" y="89"/>
                  <a:pt x="57" y="89"/>
                  <a:pt x="57" y="89"/>
                </a:cubicBezTo>
                <a:cubicBezTo>
                  <a:pt x="57" y="89"/>
                  <a:pt x="57" y="90"/>
                  <a:pt x="57" y="90"/>
                </a:cubicBezTo>
                <a:cubicBezTo>
                  <a:pt x="58" y="89"/>
                  <a:pt x="59" y="88"/>
                  <a:pt x="60" y="88"/>
                </a:cubicBezTo>
                <a:cubicBezTo>
                  <a:pt x="60" y="89"/>
                  <a:pt x="60" y="89"/>
                  <a:pt x="60" y="89"/>
                </a:cubicBezTo>
                <a:cubicBezTo>
                  <a:pt x="60" y="89"/>
                  <a:pt x="60" y="89"/>
                  <a:pt x="60" y="89"/>
                </a:cubicBezTo>
                <a:cubicBezTo>
                  <a:pt x="60" y="89"/>
                  <a:pt x="60" y="89"/>
                  <a:pt x="60" y="89"/>
                </a:cubicBezTo>
                <a:cubicBezTo>
                  <a:pt x="60" y="89"/>
                  <a:pt x="60" y="89"/>
                  <a:pt x="61" y="89"/>
                </a:cubicBezTo>
                <a:cubicBezTo>
                  <a:pt x="61" y="89"/>
                  <a:pt x="61" y="89"/>
                  <a:pt x="61" y="89"/>
                </a:cubicBezTo>
                <a:cubicBezTo>
                  <a:pt x="61" y="89"/>
                  <a:pt x="61" y="89"/>
                  <a:pt x="61" y="88"/>
                </a:cubicBezTo>
                <a:cubicBezTo>
                  <a:pt x="61" y="88"/>
                  <a:pt x="61" y="89"/>
                  <a:pt x="62" y="89"/>
                </a:cubicBezTo>
                <a:cubicBezTo>
                  <a:pt x="62" y="89"/>
                  <a:pt x="62" y="89"/>
                  <a:pt x="62" y="88"/>
                </a:cubicBezTo>
                <a:cubicBezTo>
                  <a:pt x="62" y="89"/>
                  <a:pt x="62" y="89"/>
                  <a:pt x="62" y="89"/>
                </a:cubicBezTo>
                <a:cubicBezTo>
                  <a:pt x="63" y="89"/>
                  <a:pt x="63" y="89"/>
                  <a:pt x="63" y="90"/>
                </a:cubicBezTo>
                <a:cubicBezTo>
                  <a:pt x="63" y="90"/>
                  <a:pt x="63" y="90"/>
                  <a:pt x="63" y="90"/>
                </a:cubicBezTo>
                <a:cubicBezTo>
                  <a:pt x="63" y="89"/>
                  <a:pt x="63" y="89"/>
                  <a:pt x="63" y="89"/>
                </a:cubicBezTo>
                <a:cubicBezTo>
                  <a:pt x="63" y="89"/>
                  <a:pt x="63" y="89"/>
                  <a:pt x="63" y="89"/>
                </a:cubicBezTo>
                <a:cubicBezTo>
                  <a:pt x="63" y="89"/>
                  <a:pt x="63" y="89"/>
                  <a:pt x="64" y="89"/>
                </a:cubicBezTo>
                <a:cubicBezTo>
                  <a:pt x="64" y="89"/>
                  <a:pt x="64" y="89"/>
                  <a:pt x="64" y="88"/>
                </a:cubicBezTo>
                <a:cubicBezTo>
                  <a:pt x="64" y="88"/>
                  <a:pt x="64" y="88"/>
                  <a:pt x="64" y="88"/>
                </a:cubicBezTo>
                <a:cubicBezTo>
                  <a:pt x="64" y="88"/>
                  <a:pt x="64" y="88"/>
                  <a:pt x="64" y="87"/>
                </a:cubicBezTo>
                <a:cubicBezTo>
                  <a:pt x="65" y="87"/>
                  <a:pt x="64" y="88"/>
                  <a:pt x="64" y="88"/>
                </a:cubicBezTo>
                <a:cubicBezTo>
                  <a:pt x="65" y="88"/>
                  <a:pt x="65" y="87"/>
                  <a:pt x="66" y="87"/>
                </a:cubicBezTo>
                <a:cubicBezTo>
                  <a:pt x="66" y="87"/>
                  <a:pt x="66" y="87"/>
                  <a:pt x="66" y="87"/>
                </a:cubicBezTo>
                <a:cubicBezTo>
                  <a:pt x="66" y="87"/>
                  <a:pt x="66" y="87"/>
                  <a:pt x="66" y="87"/>
                </a:cubicBezTo>
                <a:cubicBezTo>
                  <a:pt x="66" y="87"/>
                  <a:pt x="66" y="88"/>
                  <a:pt x="66" y="88"/>
                </a:cubicBezTo>
                <a:cubicBezTo>
                  <a:pt x="66" y="88"/>
                  <a:pt x="67" y="88"/>
                  <a:pt x="67" y="88"/>
                </a:cubicBezTo>
                <a:cubicBezTo>
                  <a:pt x="67" y="88"/>
                  <a:pt x="67" y="88"/>
                  <a:pt x="67" y="88"/>
                </a:cubicBezTo>
                <a:cubicBezTo>
                  <a:pt x="67" y="89"/>
                  <a:pt x="67" y="88"/>
                  <a:pt x="67" y="89"/>
                </a:cubicBezTo>
                <a:cubicBezTo>
                  <a:pt x="67" y="89"/>
                  <a:pt x="67" y="89"/>
                  <a:pt x="68" y="89"/>
                </a:cubicBezTo>
                <a:cubicBezTo>
                  <a:pt x="67" y="89"/>
                  <a:pt x="67" y="88"/>
                  <a:pt x="68" y="88"/>
                </a:cubicBezTo>
                <a:cubicBezTo>
                  <a:pt x="68" y="88"/>
                  <a:pt x="68" y="88"/>
                  <a:pt x="67" y="88"/>
                </a:cubicBezTo>
                <a:cubicBezTo>
                  <a:pt x="68" y="87"/>
                  <a:pt x="68" y="87"/>
                  <a:pt x="68" y="86"/>
                </a:cubicBezTo>
                <a:cubicBezTo>
                  <a:pt x="69" y="87"/>
                  <a:pt x="68" y="87"/>
                  <a:pt x="69" y="87"/>
                </a:cubicBezTo>
                <a:cubicBezTo>
                  <a:pt x="69" y="87"/>
                  <a:pt x="69" y="87"/>
                  <a:pt x="69" y="86"/>
                </a:cubicBezTo>
                <a:cubicBezTo>
                  <a:pt x="70" y="86"/>
                  <a:pt x="71" y="86"/>
                  <a:pt x="71" y="86"/>
                </a:cubicBezTo>
                <a:cubicBezTo>
                  <a:pt x="72" y="86"/>
                  <a:pt x="72" y="86"/>
                  <a:pt x="72" y="86"/>
                </a:cubicBezTo>
                <a:cubicBezTo>
                  <a:pt x="72" y="86"/>
                  <a:pt x="72" y="86"/>
                  <a:pt x="72" y="86"/>
                </a:cubicBezTo>
                <a:cubicBezTo>
                  <a:pt x="72" y="86"/>
                  <a:pt x="72" y="86"/>
                  <a:pt x="72" y="86"/>
                </a:cubicBezTo>
                <a:cubicBezTo>
                  <a:pt x="73" y="87"/>
                  <a:pt x="73" y="87"/>
                  <a:pt x="73" y="87"/>
                </a:cubicBezTo>
                <a:cubicBezTo>
                  <a:pt x="73" y="87"/>
                  <a:pt x="73" y="86"/>
                  <a:pt x="73" y="86"/>
                </a:cubicBezTo>
                <a:cubicBezTo>
                  <a:pt x="73" y="86"/>
                  <a:pt x="73" y="86"/>
                  <a:pt x="73" y="86"/>
                </a:cubicBezTo>
                <a:cubicBezTo>
                  <a:pt x="73" y="86"/>
                  <a:pt x="73" y="87"/>
                  <a:pt x="73" y="87"/>
                </a:cubicBezTo>
                <a:cubicBezTo>
                  <a:pt x="73" y="87"/>
                  <a:pt x="73" y="87"/>
                  <a:pt x="74" y="87"/>
                </a:cubicBezTo>
                <a:cubicBezTo>
                  <a:pt x="74" y="87"/>
                  <a:pt x="74" y="87"/>
                  <a:pt x="74" y="87"/>
                </a:cubicBezTo>
                <a:cubicBezTo>
                  <a:pt x="74" y="87"/>
                  <a:pt x="74" y="87"/>
                  <a:pt x="74" y="87"/>
                </a:cubicBezTo>
                <a:cubicBezTo>
                  <a:pt x="74" y="87"/>
                  <a:pt x="74" y="87"/>
                  <a:pt x="74" y="87"/>
                </a:cubicBezTo>
                <a:cubicBezTo>
                  <a:pt x="74" y="87"/>
                  <a:pt x="74" y="87"/>
                  <a:pt x="75" y="87"/>
                </a:cubicBezTo>
                <a:cubicBezTo>
                  <a:pt x="74" y="87"/>
                  <a:pt x="74" y="86"/>
                  <a:pt x="74" y="86"/>
                </a:cubicBezTo>
                <a:cubicBezTo>
                  <a:pt x="74" y="86"/>
                  <a:pt x="74" y="86"/>
                  <a:pt x="74" y="86"/>
                </a:cubicBezTo>
                <a:cubicBezTo>
                  <a:pt x="74" y="86"/>
                  <a:pt x="74" y="86"/>
                  <a:pt x="74" y="86"/>
                </a:cubicBezTo>
                <a:cubicBezTo>
                  <a:pt x="74" y="86"/>
                  <a:pt x="74" y="86"/>
                  <a:pt x="73" y="86"/>
                </a:cubicBezTo>
                <a:cubicBezTo>
                  <a:pt x="73" y="86"/>
                  <a:pt x="73" y="86"/>
                  <a:pt x="73" y="86"/>
                </a:cubicBezTo>
                <a:cubicBezTo>
                  <a:pt x="73" y="86"/>
                  <a:pt x="73" y="86"/>
                  <a:pt x="73" y="86"/>
                </a:cubicBezTo>
                <a:cubicBezTo>
                  <a:pt x="73" y="86"/>
                  <a:pt x="73" y="86"/>
                  <a:pt x="73" y="85"/>
                </a:cubicBezTo>
                <a:cubicBezTo>
                  <a:pt x="74" y="85"/>
                  <a:pt x="74" y="85"/>
                  <a:pt x="74" y="86"/>
                </a:cubicBezTo>
                <a:cubicBezTo>
                  <a:pt x="75" y="85"/>
                  <a:pt x="74" y="85"/>
                  <a:pt x="74" y="85"/>
                </a:cubicBezTo>
                <a:cubicBezTo>
                  <a:pt x="75" y="85"/>
                  <a:pt x="75" y="86"/>
                  <a:pt x="76" y="85"/>
                </a:cubicBezTo>
                <a:cubicBezTo>
                  <a:pt x="76" y="85"/>
                  <a:pt x="76" y="85"/>
                  <a:pt x="76" y="85"/>
                </a:cubicBezTo>
                <a:cubicBezTo>
                  <a:pt x="76" y="85"/>
                  <a:pt x="76" y="85"/>
                  <a:pt x="75" y="86"/>
                </a:cubicBezTo>
                <a:cubicBezTo>
                  <a:pt x="75" y="85"/>
                  <a:pt x="75" y="85"/>
                  <a:pt x="75" y="85"/>
                </a:cubicBezTo>
                <a:cubicBezTo>
                  <a:pt x="75" y="86"/>
                  <a:pt x="74" y="86"/>
                  <a:pt x="74" y="86"/>
                </a:cubicBezTo>
                <a:cubicBezTo>
                  <a:pt x="75" y="86"/>
                  <a:pt x="75" y="86"/>
                  <a:pt x="75" y="86"/>
                </a:cubicBezTo>
                <a:cubicBezTo>
                  <a:pt x="75" y="86"/>
                  <a:pt x="75" y="86"/>
                  <a:pt x="75" y="86"/>
                </a:cubicBezTo>
                <a:cubicBezTo>
                  <a:pt x="75" y="87"/>
                  <a:pt x="75" y="87"/>
                  <a:pt x="75" y="87"/>
                </a:cubicBezTo>
                <a:cubicBezTo>
                  <a:pt x="75" y="87"/>
                  <a:pt x="75" y="87"/>
                  <a:pt x="76" y="87"/>
                </a:cubicBezTo>
                <a:cubicBezTo>
                  <a:pt x="76" y="86"/>
                  <a:pt x="76" y="86"/>
                  <a:pt x="76" y="86"/>
                </a:cubicBezTo>
                <a:cubicBezTo>
                  <a:pt x="76" y="86"/>
                  <a:pt x="76" y="87"/>
                  <a:pt x="75" y="86"/>
                </a:cubicBezTo>
                <a:cubicBezTo>
                  <a:pt x="75" y="86"/>
                  <a:pt x="75" y="86"/>
                  <a:pt x="76" y="86"/>
                </a:cubicBezTo>
                <a:cubicBezTo>
                  <a:pt x="75" y="86"/>
                  <a:pt x="75" y="86"/>
                  <a:pt x="75" y="86"/>
                </a:cubicBezTo>
                <a:cubicBezTo>
                  <a:pt x="76" y="86"/>
                  <a:pt x="76" y="86"/>
                  <a:pt x="76" y="86"/>
                </a:cubicBezTo>
                <a:cubicBezTo>
                  <a:pt x="76" y="86"/>
                  <a:pt x="76" y="86"/>
                  <a:pt x="77" y="86"/>
                </a:cubicBezTo>
                <a:cubicBezTo>
                  <a:pt x="77" y="86"/>
                  <a:pt x="77" y="86"/>
                  <a:pt x="77" y="86"/>
                </a:cubicBezTo>
                <a:cubicBezTo>
                  <a:pt x="77" y="86"/>
                  <a:pt x="77" y="86"/>
                  <a:pt x="77" y="86"/>
                </a:cubicBezTo>
                <a:cubicBezTo>
                  <a:pt x="77" y="86"/>
                  <a:pt x="78" y="86"/>
                  <a:pt x="78" y="86"/>
                </a:cubicBezTo>
                <a:cubicBezTo>
                  <a:pt x="78" y="86"/>
                  <a:pt x="78" y="86"/>
                  <a:pt x="78" y="86"/>
                </a:cubicBezTo>
                <a:cubicBezTo>
                  <a:pt x="78" y="86"/>
                  <a:pt x="78" y="86"/>
                  <a:pt x="78" y="87"/>
                </a:cubicBezTo>
                <a:cubicBezTo>
                  <a:pt x="78" y="86"/>
                  <a:pt x="78" y="86"/>
                  <a:pt x="78" y="86"/>
                </a:cubicBezTo>
                <a:cubicBezTo>
                  <a:pt x="79" y="85"/>
                  <a:pt x="79" y="86"/>
                  <a:pt x="79" y="86"/>
                </a:cubicBezTo>
                <a:cubicBezTo>
                  <a:pt x="79" y="85"/>
                  <a:pt x="79" y="85"/>
                  <a:pt x="79" y="85"/>
                </a:cubicBezTo>
                <a:cubicBezTo>
                  <a:pt x="80" y="85"/>
                  <a:pt x="80" y="86"/>
                  <a:pt x="80" y="85"/>
                </a:cubicBezTo>
                <a:cubicBezTo>
                  <a:pt x="80" y="85"/>
                  <a:pt x="80" y="85"/>
                  <a:pt x="80" y="85"/>
                </a:cubicBezTo>
                <a:cubicBezTo>
                  <a:pt x="80" y="84"/>
                  <a:pt x="81" y="84"/>
                  <a:pt x="81" y="84"/>
                </a:cubicBezTo>
                <a:cubicBezTo>
                  <a:pt x="81" y="84"/>
                  <a:pt x="81" y="85"/>
                  <a:pt x="81" y="85"/>
                </a:cubicBezTo>
                <a:cubicBezTo>
                  <a:pt x="81" y="85"/>
                  <a:pt x="81" y="85"/>
                  <a:pt x="81" y="85"/>
                </a:cubicBezTo>
                <a:cubicBezTo>
                  <a:pt x="81" y="85"/>
                  <a:pt x="82" y="85"/>
                  <a:pt x="82" y="85"/>
                </a:cubicBezTo>
                <a:cubicBezTo>
                  <a:pt x="82" y="85"/>
                  <a:pt x="82" y="86"/>
                  <a:pt x="82" y="86"/>
                </a:cubicBezTo>
                <a:cubicBezTo>
                  <a:pt x="82" y="85"/>
                  <a:pt x="82" y="85"/>
                  <a:pt x="82" y="85"/>
                </a:cubicBezTo>
                <a:cubicBezTo>
                  <a:pt x="82" y="85"/>
                  <a:pt x="82" y="85"/>
                  <a:pt x="82" y="85"/>
                </a:cubicBezTo>
                <a:cubicBezTo>
                  <a:pt x="83" y="85"/>
                  <a:pt x="82" y="85"/>
                  <a:pt x="82" y="84"/>
                </a:cubicBezTo>
                <a:cubicBezTo>
                  <a:pt x="82" y="84"/>
                  <a:pt x="82" y="84"/>
                  <a:pt x="82" y="84"/>
                </a:cubicBezTo>
                <a:cubicBezTo>
                  <a:pt x="83" y="84"/>
                  <a:pt x="83" y="84"/>
                  <a:pt x="83" y="84"/>
                </a:cubicBezTo>
                <a:cubicBezTo>
                  <a:pt x="83" y="84"/>
                  <a:pt x="83" y="84"/>
                  <a:pt x="83" y="85"/>
                </a:cubicBezTo>
                <a:cubicBezTo>
                  <a:pt x="83" y="84"/>
                  <a:pt x="84" y="85"/>
                  <a:pt x="84" y="84"/>
                </a:cubicBezTo>
                <a:cubicBezTo>
                  <a:pt x="84" y="84"/>
                  <a:pt x="84" y="84"/>
                  <a:pt x="84" y="84"/>
                </a:cubicBezTo>
                <a:cubicBezTo>
                  <a:pt x="84" y="84"/>
                  <a:pt x="85" y="85"/>
                  <a:pt x="85" y="85"/>
                </a:cubicBezTo>
                <a:cubicBezTo>
                  <a:pt x="84" y="85"/>
                  <a:pt x="84" y="84"/>
                  <a:pt x="85" y="84"/>
                </a:cubicBezTo>
                <a:cubicBezTo>
                  <a:pt x="85" y="84"/>
                  <a:pt x="85" y="84"/>
                  <a:pt x="85" y="84"/>
                </a:cubicBezTo>
                <a:cubicBezTo>
                  <a:pt x="85" y="85"/>
                  <a:pt x="86" y="84"/>
                  <a:pt x="86" y="84"/>
                </a:cubicBezTo>
                <a:cubicBezTo>
                  <a:pt x="86" y="84"/>
                  <a:pt x="86" y="84"/>
                  <a:pt x="86" y="84"/>
                </a:cubicBezTo>
                <a:cubicBezTo>
                  <a:pt x="87" y="84"/>
                  <a:pt x="87" y="83"/>
                  <a:pt x="88" y="83"/>
                </a:cubicBezTo>
                <a:cubicBezTo>
                  <a:pt x="88" y="83"/>
                  <a:pt x="89" y="83"/>
                  <a:pt x="89" y="83"/>
                </a:cubicBezTo>
                <a:cubicBezTo>
                  <a:pt x="89" y="83"/>
                  <a:pt x="89" y="83"/>
                  <a:pt x="90" y="83"/>
                </a:cubicBezTo>
                <a:cubicBezTo>
                  <a:pt x="90" y="83"/>
                  <a:pt x="90" y="82"/>
                  <a:pt x="90" y="83"/>
                </a:cubicBezTo>
                <a:cubicBezTo>
                  <a:pt x="90" y="82"/>
                  <a:pt x="90" y="82"/>
                  <a:pt x="91" y="82"/>
                </a:cubicBezTo>
                <a:cubicBezTo>
                  <a:pt x="91" y="82"/>
                  <a:pt x="91" y="82"/>
                  <a:pt x="91" y="82"/>
                </a:cubicBezTo>
                <a:cubicBezTo>
                  <a:pt x="91" y="82"/>
                  <a:pt x="91" y="82"/>
                  <a:pt x="91" y="82"/>
                </a:cubicBezTo>
                <a:cubicBezTo>
                  <a:pt x="91" y="82"/>
                  <a:pt x="91" y="82"/>
                  <a:pt x="91" y="82"/>
                </a:cubicBezTo>
                <a:cubicBezTo>
                  <a:pt x="91" y="82"/>
                  <a:pt x="91" y="82"/>
                  <a:pt x="91" y="82"/>
                </a:cubicBezTo>
                <a:cubicBezTo>
                  <a:pt x="91" y="82"/>
                  <a:pt x="92" y="82"/>
                  <a:pt x="92" y="82"/>
                </a:cubicBezTo>
                <a:cubicBezTo>
                  <a:pt x="92" y="82"/>
                  <a:pt x="92" y="82"/>
                  <a:pt x="92" y="82"/>
                </a:cubicBezTo>
                <a:cubicBezTo>
                  <a:pt x="92" y="82"/>
                  <a:pt x="92" y="82"/>
                  <a:pt x="92" y="82"/>
                </a:cubicBezTo>
                <a:cubicBezTo>
                  <a:pt x="92" y="82"/>
                  <a:pt x="93" y="82"/>
                  <a:pt x="93" y="81"/>
                </a:cubicBezTo>
                <a:cubicBezTo>
                  <a:pt x="93" y="81"/>
                  <a:pt x="93" y="81"/>
                  <a:pt x="93" y="81"/>
                </a:cubicBezTo>
                <a:cubicBezTo>
                  <a:pt x="93" y="82"/>
                  <a:pt x="93" y="82"/>
                  <a:pt x="93" y="82"/>
                </a:cubicBezTo>
                <a:cubicBezTo>
                  <a:pt x="93" y="82"/>
                  <a:pt x="93" y="82"/>
                  <a:pt x="93" y="82"/>
                </a:cubicBezTo>
                <a:cubicBezTo>
                  <a:pt x="93" y="82"/>
                  <a:pt x="93" y="82"/>
                  <a:pt x="93" y="82"/>
                </a:cubicBezTo>
                <a:cubicBezTo>
                  <a:pt x="93" y="82"/>
                  <a:pt x="93" y="82"/>
                  <a:pt x="93" y="82"/>
                </a:cubicBezTo>
                <a:cubicBezTo>
                  <a:pt x="93" y="82"/>
                  <a:pt x="93" y="82"/>
                  <a:pt x="93" y="82"/>
                </a:cubicBezTo>
                <a:cubicBezTo>
                  <a:pt x="93" y="82"/>
                  <a:pt x="93" y="82"/>
                  <a:pt x="93" y="82"/>
                </a:cubicBezTo>
                <a:cubicBezTo>
                  <a:pt x="93" y="82"/>
                  <a:pt x="93" y="82"/>
                  <a:pt x="94" y="82"/>
                </a:cubicBezTo>
                <a:cubicBezTo>
                  <a:pt x="94" y="82"/>
                  <a:pt x="94" y="82"/>
                  <a:pt x="94" y="82"/>
                </a:cubicBezTo>
                <a:cubicBezTo>
                  <a:pt x="94" y="82"/>
                  <a:pt x="94" y="82"/>
                  <a:pt x="94" y="83"/>
                </a:cubicBezTo>
                <a:cubicBezTo>
                  <a:pt x="93" y="83"/>
                  <a:pt x="93" y="83"/>
                  <a:pt x="93" y="83"/>
                </a:cubicBezTo>
                <a:cubicBezTo>
                  <a:pt x="93" y="83"/>
                  <a:pt x="93" y="82"/>
                  <a:pt x="93" y="82"/>
                </a:cubicBezTo>
                <a:cubicBezTo>
                  <a:pt x="93" y="83"/>
                  <a:pt x="93" y="83"/>
                  <a:pt x="93" y="83"/>
                </a:cubicBezTo>
                <a:cubicBezTo>
                  <a:pt x="93" y="83"/>
                  <a:pt x="93" y="83"/>
                  <a:pt x="92" y="83"/>
                </a:cubicBezTo>
                <a:cubicBezTo>
                  <a:pt x="92" y="83"/>
                  <a:pt x="92" y="83"/>
                  <a:pt x="92" y="83"/>
                </a:cubicBezTo>
                <a:cubicBezTo>
                  <a:pt x="92" y="83"/>
                  <a:pt x="92" y="83"/>
                  <a:pt x="92" y="83"/>
                </a:cubicBezTo>
                <a:cubicBezTo>
                  <a:pt x="92" y="83"/>
                  <a:pt x="92" y="83"/>
                  <a:pt x="92" y="83"/>
                </a:cubicBezTo>
                <a:cubicBezTo>
                  <a:pt x="92" y="83"/>
                  <a:pt x="92" y="83"/>
                  <a:pt x="91" y="83"/>
                </a:cubicBezTo>
                <a:cubicBezTo>
                  <a:pt x="91" y="83"/>
                  <a:pt x="91" y="84"/>
                  <a:pt x="91" y="84"/>
                </a:cubicBezTo>
                <a:cubicBezTo>
                  <a:pt x="91" y="84"/>
                  <a:pt x="91" y="84"/>
                  <a:pt x="91" y="84"/>
                </a:cubicBezTo>
                <a:cubicBezTo>
                  <a:pt x="91" y="84"/>
                  <a:pt x="91" y="84"/>
                  <a:pt x="90" y="84"/>
                </a:cubicBezTo>
                <a:cubicBezTo>
                  <a:pt x="90" y="84"/>
                  <a:pt x="90" y="84"/>
                  <a:pt x="90" y="84"/>
                </a:cubicBezTo>
                <a:cubicBezTo>
                  <a:pt x="90" y="84"/>
                  <a:pt x="90" y="84"/>
                  <a:pt x="90" y="84"/>
                </a:cubicBezTo>
                <a:cubicBezTo>
                  <a:pt x="90" y="84"/>
                  <a:pt x="90" y="84"/>
                  <a:pt x="90" y="84"/>
                </a:cubicBezTo>
                <a:cubicBezTo>
                  <a:pt x="90" y="85"/>
                  <a:pt x="90" y="85"/>
                  <a:pt x="90" y="85"/>
                </a:cubicBezTo>
                <a:cubicBezTo>
                  <a:pt x="90" y="85"/>
                  <a:pt x="90" y="85"/>
                  <a:pt x="90" y="85"/>
                </a:cubicBezTo>
                <a:cubicBezTo>
                  <a:pt x="90" y="85"/>
                  <a:pt x="89" y="85"/>
                  <a:pt x="89" y="85"/>
                </a:cubicBezTo>
                <a:cubicBezTo>
                  <a:pt x="89" y="85"/>
                  <a:pt x="89" y="85"/>
                  <a:pt x="89" y="85"/>
                </a:cubicBezTo>
                <a:cubicBezTo>
                  <a:pt x="89" y="85"/>
                  <a:pt x="89" y="84"/>
                  <a:pt x="89" y="84"/>
                </a:cubicBezTo>
                <a:cubicBezTo>
                  <a:pt x="89" y="85"/>
                  <a:pt x="89" y="85"/>
                  <a:pt x="88" y="86"/>
                </a:cubicBezTo>
                <a:cubicBezTo>
                  <a:pt x="88" y="86"/>
                  <a:pt x="88" y="85"/>
                  <a:pt x="88" y="85"/>
                </a:cubicBezTo>
                <a:cubicBezTo>
                  <a:pt x="88" y="86"/>
                  <a:pt x="87" y="86"/>
                  <a:pt x="87" y="86"/>
                </a:cubicBezTo>
                <a:cubicBezTo>
                  <a:pt x="87" y="85"/>
                  <a:pt x="87" y="85"/>
                  <a:pt x="87" y="85"/>
                </a:cubicBezTo>
                <a:cubicBezTo>
                  <a:pt x="87" y="85"/>
                  <a:pt x="87" y="85"/>
                  <a:pt x="87" y="85"/>
                </a:cubicBezTo>
                <a:cubicBezTo>
                  <a:pt x="87" y="85"/>
                  <a:pt x="87" y="85"/>
                  <a:pt x="87" y="85"/>
                </a:cubicBezTo>
                <a:cubicBezTo>
                  <a:pt x="87" y="85"/>
                  <a:pt x="87" y="85"/>
                  <a:pt x="87" y="85"/>
                </a:cubicBezTo>
                <a:cubicBezTo>
                  <a:pt x="87" y="85"/>
                  <a:pt x="88" y="84"/>
                  <a:pt x="87" y="84"/>
                </a:cubicBezTo>
                <a:cubicBezTo>
                  <a:pt x="87" y="84"/>
                  <a:pt x="87" y="84"/>
                  <a:pt x="87" y="84"/>
                </a:cubicBezTo>
                <a:cubicBezTo>
                  <a:pt x="87" y="85"/>
                  <a:pt x="87" y="85"/>
                  <a:pt x="87" y="85"/>
                </a:cubicBezTo>
                <a:cubicBezTo>
                  <a:pt x="87" y="85"/>
                  <a:pt x="86" y="85"/>
                  <a:pt x="86" y="85"/>
                </a:cubicBezTo>
                <a:cubicBezTo>
                  <a:pt x="86" y="85"/>
                  <a:pt x="86" y="85"/>
                  <a:pt x="86" y="85"/>
                </a:cubicBezTo>
                <a:cubicBezTo>
                  <a:pt x="86" y="86"/>
                  <a:pt x="85" y="85"/>
                  <a:pt x="85" y="85"/>
                </a:cubicBezTo>
                <a:cubicBezTo>
                  <a:pt x="85" y="85"/>
                  <a:pt x="85" y="85"/>
                  <a:pt x="85" y="85"/>
                </a:cubicBezTo>
                <a:cubicBezTo>
                  <a:pt x="85" y="85"/>
                  <a:pt x="85" y="86"/>
                  <a:pt x="85" y="86"/>
                </a:cubicBezTo>
                <a:cubicBezTo>
                  <a:pt x="85" y="86"/>
                  <a:pt x="85" y="86"/>
                  <a:pt x="85" y="86"/>
                </a:cubicBezTo>
                <a:cubicBezTo>
                  <a:pt x="85" y="86"/>
                  <a:pt x="85" y="86"/>
                  <a:pt x="85" y="86"/>
                </a:cubicBezTo>
                <a:cubicBezTo>
                  <a:pt x="85" y="86"/>
                  <a:pt x="85" y="86"/>
                  <a:pt x="86" y="86"/>
                </a:cubicBezTo>
                <a:cubicBezTo>
                  <a:pt x="86" y="86"/>
                  <a:pt x="86" y="86"/>
                  <a:pt x="86" y="86"/>
                </a:cubicBezTo>
                <a:cubicBezTo>
                  <a:pt x="86" y="86"/>
                  <a:pt x="86" y="86"/>
                  <a:pt x="86" y="87"/>
                </a:cubicBezTo>
                <a:cubicBezTo>
                  <a:pt x="86" y="87"/>
                  <a:pt x="85" y="87"/>
                  <a:pt x="85" y="87"/>
                </a:cubicBezTo>
                <a:cubicBezTo>
                  <a:pt x="85" y="86"/>
                  <a:pt x="85" y="86"/>
                  <a:pt x="85" y="86"/>
                </a:cubicBezTo>
                <a:cubicBezTo>
                  <a:pt x="85" y="86"/>
                  <a:pt x="85" y="86"/>
                  <a:pt x="85" y="87"/>
                </a:cubicBezTo>
                <a:cubicBezTo>
                  <a:pt x="85" y="86"/>
                  <a:pt x="85" y="86"/>
                  <a:pt x="85" y="86"/>
                </a:cubicBezTo>
                <a:cubicBezTo>
                  <a:pt x="84" y="87"/>
                  <a:pt x="84" y="87"/>
                  <a:pt x="84" y="87"/>
                </a:cubicBezTo>
                <a:cubicBezTo>
                  <a:pt x="83" y="87"/>
                  <a:pt x="83" y="87"/>
                  <a:pt x="83" y="86"/>
                </a:cubicBezTo>
                <a:cubicBezTo>
                  <a:pt x="83" y="86"/>
                  <a:pt x="83" y="87"/>
                  <a:pt x="83" y="87"/>
                </a:cubicBezTo>
                <a:cubicBezTo>
                  <a:pt x="83" y="87"/>
                  <a:pt x="83" y="86"/>
                  <a:pt x="83" y="86"/>
                </a:cubicBezTo>
                <a:cubicBezTo>
                  <a:pt x="82" y="86"/>
                  <a:pt x="82" y="86"/>
                  <a:pt x="81" y="86"/>
                </a:cubicBezTo>
                <a:cubicBezTo>
                  <a:pt x="81" y="86"/>
                  <a:pt x="82" y="86"/>
                  <a:pt x="82" y="87"/>
                </a:cubicBezTo>
                <a:cubicBezTo>
                  <a:pt x="82" y="87"/>
                  <a:pt x="81" y="86"/>
                  <a:pt x="82" y="86"/>
                </a:cubicBezTo>
                <a:cubicBezTo>
                  <a:pt x="83" y="87"/>
                  <a:pt x="83" y="87"/>
                  <a:pt x="82" y="87"/>
                </a:cubicBezTo>
                <a:cubicBezTo>
                  <a:pt x="82" y="87"/>
                  <a:pt x="82" y="87"/>
                  <a:pt x="82" y="87"/>
                </a:cubicBezTo>
                <a:cubicBezTo>
                  <a:pt x="82" y="87"/>
                  <a:pt x="82" y="87"/>
                  <a:pt x="82" y="87"/>
                </a:cubicBezTo>
                <a:cubicBezTo>
                  <a:pt x="82" y="87"/>
                  <a:pt x="82" y="87"/>
                  <a:pt x="82" y="87"/>
                </a:cubicBezTo>
                <a:cubicBezTo>
                  <a:pt x="82" y="88"/>
                  <a:pt x="80" y="87"/>
                  <a:pt x="80" y="88"/>
                </a:cubicBezTo>
                <a:cubicBezTo>
                  <a:pt x="79" y="87"/>
                  <a:pt x="80" y="87"/>
                  <a:pt x="80" y="87"/>
                </a:cubicBezTo>
                <a:cubicBezTo>
                  <a:pt x="80" y="86"/>
                  <a:pt x="80" y="87"/>
                  <a:pt x="79" y="87"/>
                </a:cubicBezTo>
                <a:cubicBezTo>
                  <a:pt x="79" y="87"/>
                  <a:pt x="79" y="87"/>
                  <a:pt x="80" y="88"/>
                </a:cubicBezTo>
                <a:cubicBezTo>
                  <a:pt x="79" y="88"/>
                  <a:pt x="79" y="87"/>
                  <a:pt x="79" y="88"/>
                </a:cubicBezTo>
                <a:cubicBezTo>
                  <a:pt x="79" y="88"/>
                  <a:pt x="79" y="89"/>
                  <a:pt x="78" y="88"/>
                </a:cubicBezTo>
                <a:cubicBezTo>
                  <a:pt x="78" y="89"/>
                  <a:pt x="77" y="89"/>
                  <a:pt x="77" y="88"/>
                </a:cubicBezTo>
                <a:cubicBezTo>
                  <a:pt x="77" y="90"/>
                  <a:pt x="76" y="90"/>
                  <a:pt x="75" y="90"/>
                </a:cubicBezTo>
                <a:cubicBezTo>
                  <a:pt x="75" y="90"/>
                  <a:pt x="75" y="90"/>
                  <a:pt x="75" y="90"/>
                </a:cubicBezTo>
                <a:cubicBezTo>
                  <a:pt x="75" y="90"/>
                  <a:pt x="75" y="90"/>
                  <a:pt x="75" y="90"/>
                </a:cubicBezTo>
                <a:cubicBezTo>
                  <a:pt x="75" y="90"/>
                  <a:pt x="75" y="90"/>
                  <a:pt x="75" y="90"/>
                </a:cubicBezTo>
                <a:cubicBezTo>
                  <a:pt x="75" y="90"/>
                  <a:pt x="75" y="90"/>
                  <a:pt x="75" y="90"/>
                </a:cubicBezTo>
                <a:cubicBezTo>
                  <a:pt x="75" y="90"/>
                  <a:pt x="75" y="90"/>
                  <a:pt x="74" y="90"/>
                </a:cubicBezTo>
                <a:cubicBezTo>
                  <a:pt x="74" y="90"/>
                  <a:pt x="74" y="90"/>
                  <a:pt x="74" y="90"/>
                </a:cubicBezTo>
                <a:cubicBezTo>
                  <a:pt x="74" y="90"/>
                  <a:pt x="74" y="90"/>
                  <a:pt x="74" y="90"/>
                </a:cubicBezTo>
                <a:cubicBezTo>
                  <a:pt x="73" y="90"/>
                  <a:pt x="73" y="90"/>
                  <a:pt x="73" y="90"/>
                </a:cubicBezTo>
                <a:cubicBezTo>
                  <a:pt x="73" y="90"/>
                  <a:pt x="73" y="90"/>
                  <a:pt x="73" y="90"/>
                </a:cubicBezTo>
                <a:cubicBezTo>
                  <a:pt x="73" y="90"/>
                  <a:pt x="73" y="90"/>
                  <a:pt x="73" y="89"/>
                </a:cubicBezTo>
                <a:cubicBezTo>
                  <a:pt x="72" y="90"/>
                  <a:pt x="72" y="90"/>
                  <a:pt x="71" y="90"/>
                </a:cubicBezTo>
                <a:cubicBezTo>
                  <a:pt x="71" y="90"/>
                  <a:pt x="71" y="91"/>
                  <a:pt x="71" y="91"/>
                </a:cubicBezTo>
                <a:cubicBezTo>
                  <a:pt x="71" y="91"/>
                  <a:pt x="71" y="90"/>
                  <a:pt x="71" y="90"/>
                </a:cubicBezTo>
                <a:cubicBezTo>
                  <a:pt x="71" y="91"/>
                  <a:pt x="70" y="92"/>
                  <a:pt x="69" y="91"/>
                </a:cubicBezTo>
                <a:cubicBezTo>
                  <a:pt x="69" y="91"/>
                  <a:pt x="69" y="91"/>
                  <a:pt x="69" y="92"/>
                </a:cubicBezTo>
                <a:cubicBezTo>
                  <a:pt x="69" y="92"/>
                  <a:pt x="68" y="92"/>
                  <a:pt x="68" y="92"/>
                </a:cubicBezTo>
                <a:cubicBezTo>
                  <a:pt x="68" y="91"/>
                  <a:pt x="68" y="91"/>
                  <a:pt x="68" y="92"/>
                </a:cubicBezTo>
                <a:cubicBezTo>
                  <a:pt x="68" y="91"/>
                  <a:pt x="68" y="91"/>
                  <a:pt x="68" y="90"/>
                </a:cubicBezTo>
                <a:cubicBezTo>
                  <a:pt x="68" y="90"/>
                  <a:pt x="68" y="90"/>
                  <a:pt x="68" y="90"/>
                </a:cubicBezTo>
                <a:cubicBezTo>
                  <a:pt x="67" y="90"/>
                  <a:pt x="67" y="90"/>
                  <a:pt x="67" y="90"/>
                </a:cubicBezTo>
                <a:cubicBezTo>
                  <a:pt x="67" y="91"/>
                  <a:pt x="68" y="91"/>
                  <a:pt x="67" y="91"/>
                </a:cubicBezTo>
                <a:cubicBezTo>
                  <a:pt x="67" y="92"/>
                  <a:pt x="67" y="91"/>
                  <a:pt x="66" y="91"/>
                </a:cubicBezTo>
                <a:cubicBezTo>
                  <a:pt x="66" y="91"/>
                  <a:pt x="65" y="91"/>
                  <a:pt x="65" y="91"/>
                </a:cubicBezTo>
                <a:cubicBezTo>
                  <a:pt x="66" y="92"/>
                  <a:pt x="66" y="91"/>
                  <a:pt x="66" y="91"/>
                </a:cubicBezTo>
                <a:cubicBezTo>
                  <a:pt x="66" y="91"/>
                  <a:pt x="67" y="91"/>
                  <a:pt x="67" y="92"/>
                </a:cubicBezTo>
                <a:cubicBezTo>
                  <a:pt x="67" y="92"/>
                  <a:pt x="67" y="92"/>
                  <a:pt x="66" y="92"/>
                </a:cubicBezTo>
                <a:cubicBezTo>
                  <a:pt x="66" y="92"/>
                  <a:pt x="67" y="92"/>
                  <a:pt x="66" y="93"/>
                </a:cubicBezTo>
                <a:cubicBezTo>
                  <a:pt x="66" y="92"/>
                  <a:pt x="65" y="93"/>
                  <a:pt x="64" y="93"/>
                </a:cubicBezTo>
                <a:cubicBezTo>
                  <a:pt x="64" y="93"/>
                  <a:pt x="65" y="93"/>
                  <a:pt x="65" y="93"/>
                </a:cubicBezTo>
                <a:cubicBezTo>
                  <a:pt x="65" y="93"/>
                  <a:pt x="65" y="93"/>
                  <a:pt x="65" y="94"/>
                </a:cubicBezTo>
                <a:cubicBezTo>
                  <a:pt x="64" y="93"/>
                  <a:pt x="64" y="93"/>
                  <a:pt x="64" y="93"/>
                </a:cubicBezTo>
                <a:cubicBezTo>
                  <a:pt x="64" y="93"/>
                  <a:pt x="64" y="94"/>
                  <a:pt x="64" y="94"/>
                </a:cubicBezTo>
                <a:cubicBezTo>
                  <a:pt x="64" y="94"/>
                  <a:pt x="64" y="94"/>
                  <a:pt x="64" y="94"/>
                </a:cubicBezTo>
                <a:cubicBezTo>
                  <a:pt x="63" y="93"/>
                  <a:pt x="64" y="93"/>
                  <a:pt x="64" y="93"/>
                </a:cubicBezTo>
                <a:cubicBezTo>
                  <a:pt x="63" y="93"/>
                  <a:pt x="64" y="94"/>
                  <a:pt x="63" y="93"/>
                </a:cubicBezTo>
                <a:cubicBezTo>
                  <a:pt x="63" y="92"/>
                  <a:pt x="62" y="94"/>
                  <a:pt x="61" y="93"/>
                </a:cubicBezTo>
                <a:cubicBezTo>
                  <a:pt x="61" y="94"/>
                  <a:pt x="60" y="94"/>
                  <a:pt x="60" y="95"/>
                </a:cubicBezTo>
                <a:cubicBezTo>
                  <a:pt x="59" y="94"/>
                  <a:pt x="58" y="95"/>
                  <a:pt x="58" y="96"/>
                </a:cubicBezTo>
                <a:cubicBezTo>
                  <a:pt x="58" y="96"/>
                  <a:pt x="58" y="96"/>
                  <a:pt x="58" y="95"/>
                </a:cubicBezTo>
                <a:cubicBezTo>
                  <a:pt x="58" y="96"/>
                  <a:pt x="57" y="96"/>
                  <a:pt x="57" y="96"/>
                </a:cubicBezTo>
                <a:cubicBezTo>
                  <a:pt x="56" y="95"/>
                  <a:pt x="56" y="96"/>
                  <a:pt x="56" y="97"/>
                </a:cubicBezTo>
                <a:cubicBezTo>
                  <a:pt x="55" y="97"/>
                  <a:pt x="55" y="96"/>
                  <a:pt x="55" y="96"/>
                </a:cubicBezTo>
                <a:cubicBezTo>
                  <a:pt x="54" y="97"/>
                  <a:pt x="53" y="97"/>
                  <a:pt x="52" y="98"/>
                </a:cubicBezTo>
                <a:cubicBezTo>
                  <a:pt x="52" y="97"/>
                  <a:pt x="52" y="97"/>
                  <a:pt x="51" y="97"/>
                </a:cubicBezTo>
                <a:cubicBezTo>
                  <a:pt x="52" y="98"/>
                  <a:pt x="51" y="98"/>
                  <a:pt x="50" y="97"/>
                </a:cubicBezTo>
                <a:cubicBezTo>
                  <a:pt x="51" y="98"/>
                  <a:pt x="50" y="99"/>
                  <a:pt x="50" y="99"/>
                </a:cubicBezTo>
                <a:cubicBezTo>
                  <a:pt x="49" y="98"/>
                  <a:pt x="50" y="98"/>
                  <a:pt x="50" y="98"/>
                </a:cubicBezTo>
                <a:cubicBezTo>
                  <a:pt x="50" y="98"/>
                  <a:pt x="50" y="98"/>
                  <a:pt x="49" y="98"/>
                </a:cubicBezTo>
                <a:cubicBezTo>
                  <a:pt x="49" y="98"/>
                  <a:pt x="50" y="98"/>
                  <a:pt x="49" y="98"/>
                </a:cubicBezTo>
                <a:cubicBezTo>
                  <a:pt x="49" y="98"/>
                  <a:pt x="49" y="98"/>
                  <a:pt x="49" y="98"/>
                </a:cubicBezTo>
                <a:cubicBezTo>
                  <a:pt x="48" y="97"/>
                  <a:pt x="48" y="98"/>
                  <a:pt x="49" y="98"/>
                </a:cubicBezTo>
                <a:cubicBezTo>
                  <a:pt x="48" y="99"/>
                  <a:pt x="48" y="98"/>
                  <a:pt x="48" y="98"/>
                </a:cubicBezTo>
                <a:cubicBezTo>
                  <a:pt x="48" y="98"/>
                  <a:pt x="48" y="99"/>
                  <a:pt x="47" y="99"/>
                </a:cubicBezTo>
                <a:cubicBezTo>
                  <a:pt x="47" y="98"/>
                  <a:pt x="47" y="99"/>
                  <a:pt x="47" y="99"/>
                </a:cubicBezTo>
                <a:cubicBezTo>
                  <a:pt x="47" y="99"/>
                  <a:pt x="46" y="99"/>
                  <a:pt x="46" y="99"/>
                </a:cubicBezTo>
                <a:cubicBezTo>
                  <a:pt x="46" y="99"/>
                  <a:pt x="46" y="99"/>
                  <a:pt x="46" y="99"/>
                </a:cubicBezTo>
                <a:cubicBezTo>
                  <a:pt x="46" y="99"/>
                  <a:pt x="44" y="99"/>
                  <a:pt x="45" y="100"/>
                </a:cubicBezTo>
                <a:cubicBezTo>
                  <a:pt x="44" y="100"/>
                  <a:pt x="44" y="101"/>
                  <a:pt x="44" y="101"/>
                </a:cubicBezTo>
                <a:cubicBezTo>
                  <a:pt x="43" y="101"/>
                  <a:pt x="44" y="100"/>
                  <a:pt x="44" y="100"/>
                </a:cubicBezTo>
                <a:cubicBezTo>
                  <a:pt x="44" y="100"/>
                  <a:pt x="43" y="100"/>
                  <a:pt x="43" y="100"/>
                </a:cubicBezTo>
                <a:cubicBezTo>
                  <a:pt x="43" y="102"/>
                  <a:pt x="42" y="101"/>
                  <a:pt x="41" y="102"/>
                </a:cubicBezTo>
                <a:cubicBezTo>
                  <a:pt x="41" y="101"/>
                  <a:pt x="42" y="101"/>
                  <a:pt x="42" y="101"/>
                </a:cubicBezTo>
                <a:cubicBezTo>
                  <a:pt x="42" y="101"/>
                  <a:pt x="42" y="101"/>
                  <a:pt x="42" y="101"/>
                </a:cubicBezTo>
                <a:cubicBezTo>
                  <a:pt x="42" y="101"/>
                  <a:pt x="42" y="101"/>
                  <a:pt x="43" y="100"/>
                </a:cubicBezTo>
                <a:cubicBezTo>
                  <a:pt x="42" y="100"/>
                  <a:pt x="42" y="101"/>
                  <a:pt x="41" y="100"/>
                </a:cubicBezTo>
                <a:cubicBezTo>
                  <a:pt x="41" y="100"/>
                  <a:pt x="41" y="100"/>
                  <a:pt x="41" y="101"/>
                </a:cubicBezTo>
                <a:cubicBezTo>
                  <a:pt x="40" y="100"/>
                  <a:pt x="38" y="102"/>
                  <a:pt x="37" y="102"/>
                </a:cubicBezTo>
                <a:cubicBezTo>
                  <a:pt x="37" y="102"/>
                  <a:pt x="37" y="103"/>
                  <a:pt x="37" y="103"/>
                </a:cubicBezTo>
                <a:cubicBezTo>
                  <a:pt x="37" y="104"/>
                  <a:pt x="36" y="103"/>
                  <a:pt x="36" y="104"/>
                </a:cubicBezTo>
                <a:cubicBezTo>
                  <a:pt x="36" y="103"/>
                  <a:pt x="36" y="103"/>
                  <a:pt x="36" y="103"/>
                </a:cubicBezTo>
                <a:cubicBezTo>
                  <a:pt x="36" y="102"/>
                  <a:pt x="36" y="103"/>
                  <a:pt x="37" y="103"/>
                </a:cubicBezTo>
                <a:cubicBezTo>
                  <a:pt x="37" y="102"/>
                  <a:pt x="36" y="102"/>
                  <a:pt x="37" y="102"/>
                </a:cubicBezTo>
                <a:cubicBezTo>
                  <a:pt x="36" y="102"/>
                  <a:pt x="36" y="102"/>
                  <a:pt x="36" y="103"/>
                </a:cubicBezTo>
                <a:cubicBezTo>
                  <a:pt x="36" y="103"/>
                  <a:pt x="35" y="103"/>
                  <a:pt x="35" y="102"/>
                </a:cubicBezTo>
                <a:cubicBezTo>
                  <a:pt x="35" y="103"/>
                  <a:pt x="36" y="103"/>
                  <a:pt x="36" y="103"/>
                </a:cubicBezTo>
                <a:cubicBezTo>
                  <a:pt x="36" y="104"/>
                  <a:pt x="35" y="103"/>
                  <a:pt x="35" y="104"/>
                </a:cubicBezTo>
                <a:cubicBezTo>
                  <a:pt x="37" y="104"/>
                  <a:pt x="38" y="104"/>
                  <a:pt x="40" y="103"/>
                </a:cubicBezTo>
                <a:cubicBezTo>
                  <a:pt x="40" y="103"/>
                  <a:pt x="40" y="104"/>
                  <a:pt x="40" y="104"/>
                </a:cubicBezTo>
                <a:cubicBezTo>
                  <a:pt x="41" y="104"/>
                  <a:pt x="40" y="104"/>
                  <a:pt x="40" y="103"/>
                </a:cubicBezTo>
                <a:cubicBezTo>
                  <a:pt x="41" y="103"/>
                  <a:pt x="41" y="104"/>
                  <a:pt x="40" y="105"/>
                </a:cubicBezTo>
                <a:cubicBezTo>
                  <a:pt x="40" y="105"/>
                  <a:pt x="38" y="104"/>
                  <a:pt x="38" y="105"/>
                </a:cubicBezTo>
                <a:cubicBezTo>
                  <a:pt x="37" y="106"/>
                  <a:pt x="37" y="105"/>
                  <a:pt x="37" y="105"/>
                </a:cubicBezTo>
                <a:cubicBezTo>
                  <a:pt x="37" y="106"/>
                  <a:pt x="37" y="106"/>
                  <a:pt x="36" y="106"/>
                </a:cubicBezTo>
                <a:cubicBezTo>
                  <a:pt x="36" y="106"/>
                  <a:pt x="36" y="106"/>
                  <a:pt x="36" y="107"/>
                </a:cubicBezTo>
                <a:cubicBezTo>
                  <a:pt x="35" y="106"/>
                  <a:pt x="35" y="107"/>
                  <a:pt x="35" y="107"/>
                </a:cubicBezTo>
                <a:cubicBezTo>
                  <a:pt x="34" y="107"/>
                  <a:pt x="34" y="106"/>
                  <a:pt x="34" y="106"/>
                </a:cubicBezTo>
                <a:cubicBezTo>
                  <a:pt x="34" y="107"/>
                  <a:pt x="34" y="107"/>
                  <a:pt x="34" y="107"/>
                </a:cubicBezTo>
                <a:cubicBezTo>
                  <a:pt x="33" y="107"/>
                  <a:pt x="34" y="106"/>
                  <a:pt x="33" y="106"/>
                </a:cubicBezTo>
                <a:cubicBezTo>
                  <a:pt x="33" y="107"/>
                  <a:pt x="33" y="107"/>
                  <a:pt x="33" y="106"/>
                </a:cubicBezTo>
                <a:cubicBezTo>
                  <a:pt x="33" y="107"/>
                  <a:pt x="33" y="107"/>
                  <a:pt x="33" y="107"/>
                </a:cubicBezTo>
                <a:cubicBezTo>
                  <a:pt x="32" y="107"/>
                  <a:pt x="31" y="107"/>
                  <a:pt x="30" y="107"/>
                </a:cubicBezTo>
                <a:cubicBezTo>
                  <a:pt x="31" y="108"/>
                  <a:pt x="30" y="107"/>
                  <a:pt x="30" y="108"/>
                </a:cubicBezTo>
                <a:cubicBezTo>
                  <a:pt x="29" y="107"/>
                  <a:pt x="30" y="107"/>
                  <a:pt x="30" y="107"/>
                </a:cubicBezTo>
                <a:cubicBezTo>
                  <a:pt x="29" y="107"/>
                  <a:pt x="29" y="107"/>
                  <a:pt x="29" y="107"/>
                </a:cubicBezTo>
                <a:cubicBezTo>
                  <a:pt x="29" y="107"/>
                  <a:pt x="29" y="108"/>
                  <a:pt x="28" y="108"/>
                </a:cubicBezTo>
                <a:cubicBezTo>
                  <a:pt x="29" y="108"/>
                  <a:pt x="29" y="108"/>
                  <a:pt x="28" y="109"/>
                </a:cubicBezTo>
                <a:cubicBezTo>
                  <a:pt x="29" y="109"/>
                  <a:pt x="30" y="109"/>
                  <a:pt x="30" y="109"/>
                </a:cubicBezTo>
                <a:cubicBezTo>
                  <a:pt x="31" y="109"/>
                  <a:pt x="30" y="109"/>
                  <a:pt x="30" y="110"/>
                </a:cubicBezTo>
                <a:cubicBezTo>
                  <a:pt x="31" y="109"/>
                  <a:pt x="31" y="109"/>
                  <a:pt x="30" y="108"/>
                </a:cubicBezTo>
                <a:cubicBezTo>
                  <a:pt x="30" y="108"/>
                  <a:pt x="31" y="108"/>
                  <a:pt x="31" y="108"/>
                </a:cubicBezTo>
                <a:cubicBezTo>
                  <a:pt x="31" y="108"/>
                  <a:pt x="32" y="108"/>
                  <a:pt x="32" y="108"/>
                </a:cubicBezTo>
                <a:cubicBezTo>
                  <a:pt x="32" y="108"/>
                  <a:pt x="32" y="108"/>
                  <a:pt x="32" y="109"/>
                </a:cubicBezTo>
                <a:cubicBezTo>
                  <a:pt x="32" y="109"/>
                  <a:pt x="32" y="109"/>
                  <a:pt x="32" y="108"/>
                </a:cubicBezTo>
                <a:cubicBezTo>
                  <a:pt x="32" y="108"/>
                  <a:pt x="33" y="109"/>
                  <a:pt x="33" y="109"/>
                </a:cubicBezTo>
                <a:cubicBezTo>
                  <a:pt x="33" y="108"/>
                  <a:pt x="34" y="108"/>
                  <a:pt x="34" y="107"/>
                </a:cubicBezTo>
                <a:cubicBezTo>
                  <a:pt x="34" y="108"/>
                  <a:pt x="34" y="108"/>
                  <a:pt x="35" y="108"/>
                </a:cubicBezTo>
                <a:cubicBezTo>
                  <a:pt x="35" y="108"/>
                  <a:pt x="35" y="108"/>
                  <a:pt x="35" y="108"/>
                </a:cubicBezTo>
                <a:cubicBezTo>
                  <a:pt x="35" y="109"/>
                  <a:pt x="36" y="109"/>
                  <a:pt x="36" y="109"/>
                </a:cubicBezTo>
                <a:cubicBezTo>
                  <a:pt x="37" y="108"/>
                  <a:pt x="38" y="108"/>
                  <a:pt x="39" y="108"/>
                </a:cubicBezTo>
                <a:cubicBezTo>
                  <a:pt x="39" y="107"/>
                  <a:pt x="40" y="108"/>
                  <a:pt x="41" y="107"/>
                </a:cubicBezTo>
                <a:cubicBezTo>
                  <a:pt x="42" y="108"/>
                  <a:pt x="43" y="106"/>
                  <a:pt x="44" y="107"/>
                </a:cubicBezTo>
                <a:cubicBezTo>
                  <a:pt x="44" y="107"/>
                  <a:pt x="44" y="107"/>
                  <a:pt x="44" y="106"/>
                </a:cubicBezTo>
                <a:cubicBezTo>
                  <a:pt x="45" y="107"/>
                  <a:pt x="45" y="107"/>
                  <a:pt x="46" y="107"/>
                </a:cubicBezTo>
                <a:cubicBezTo>
                  <a:pt x="45" y="107"/>
                  <a:pt x="45" y="107"/>
                  <a:pt x="45" y="108"/>
                </a:cubicBezTo>
                <a:cubicBezTo>
                  <a:pt x="45" y="107"/>
                  <a:pt x="45" y="108"/>
                  <a:pt x="44" y="108"/>
                </a:cubicBezTo>
                <a:cubicBezTo>
                  <a:pt x="44" y="108"/>
                  <a:pt x="44" y="108"/>
                  <a:pt x="45" y="108"/>
                </a:cubicBezTo>
                <a:cubicBezTo>
                  <a:pt x="45" y="109"/>
                  <a:pt x="44" y="109"/>
                  <a:pt x="43" y="109"/>
                </a:cubicBezTo>
                <a:cubicBezTo>
                  <a:pt x="43" y="108"/>
                  <a:pt x="44" y="108"/>
                  <a:pt x="44" y="108"/>
                </a:cubicBezTo>
                <a:cubicBezTo>
                  <a:pt x="44" y="108"/>
                  <a:pt x="43" y="109"/>
                  <a:pt x="42" y="109"/>
                </a:cubicBezTo>
                <a:cubicBezTo>
                  <a:pt x="43" y="109"/>
                  <a:pt x="43" y="108"/>
                  <a:pt x="43" y="109"/>
                </a:cubicBezTo>
                <a:cubicBezTo>
                  <a:pt x="42" y="109"/>
                  <a:pt x="42" y="110"/>
                  <a:pt x="41" y="110"/>
                </a:cubicBezTo>
                <a:cubicBezTo>
                  <a:pt x="41" y="110"/>
                  <a:pt x="42" y="109"/>
                  <a:pt x="41" y="109"/>
                </a:cubicBezTo>
                <a:cubicBezTo>
                  <a:pt x="41" y="110"/>
                  <a:pt x="41" y="110"/>
                  <a:pt x="41" y="110"/>
                </a:cubicBezTo>
                <a:cubicBezTo>
                  <a:pt x="40" y="110"/>
                  <a:pt x="39" y="110"/>
                  <a:pt x="39" y="111"/>
                </a:cubicBezTo>
                <a:cubicBezTo>
                  <a:pt x="39" y="110"/>
                  <a:pt x="38" y="111"/>
                  <a:pt x="37" y="111"/>
                </a:cubicBezTo>
                <a:cubicBezTo>
                  <a:pt x="38" y="111"/>
                  <a:pt x="37" y="111"/>
                  <a:pt x="38" y="111"/>
                </a:cubicBezTo>
                <a:cubicBezTo>
                  <a:pt x="38" y="113"/>
                  <a:pt x="37" y="111"/>
                  <a:pt x="37" y="112"/>
                </a:cubicBezTo>
                <a:cubicBezTo>
                  <a:pt x="36" y="112"/>
                  <a:pt x="36" y="111"/>
                  <a:pt x="36" y="111"/>
                </a:cubicBezTo>
                <a:cubicBezTo>
                  <a:pt x="36" y="111"/>
                  <a:pt x="36" y="112"/>
                  <a:pt x="36" y="112"/>
                </a:cubicBezTo>
                <a:cubicBezTo>
                  <a:pt x="35" y="113"/>
                  <a:pt x="34" y="112"/>
                  <a:pt x="34" y="113"/>
                </a:cubicBezTo>
                <a:cubicBezTo>
                  <a:pt x="34" y="113"/>
                  <a:pt x="34" y="113"/>
                  <a:pt x="34" y="112"/>
                </a:cubicBezTo>
                <a:cubicBezTo>
                  <a:pt x="33" y="113"/>
                  <a:pt x="32" y="114"/>
                  <a:pt x="31" y="113"/>
                </a:cubicBezTo>
                <a:cubicBezTo>
                  <a:pt x="31" y="113"/>
                  <a:pt x="32" y="113"/>
                  <a:pt x="32" y="113"/>
                </a:cubicBezTo>
                <a:cubicBezTo>
                  <a:pt x="32" y="113"/>
                  <a:pt x="32" y="113"/>
                  <a:pt x="32" y="113"/>
                </a:cubicBezTo>
                <a:cubicBezTo>
                  <a:pt x="32" y="113"/>
                  <a:pt x="32" y="113"/>
                  <a:pt x="32" y="113"/>
                </a:cubicBezTo>
                <a:cubicBezTo>
                  <a:pt x="32" y="112"/>
                  <a:pt x="32" y="112"/>
                  <a:pt x="32" y="112"/>
                </a:cubicBezTo>
                <a:cubicBezTo>
                  <a:pt x="31" y="112"/>
                  <a:pt x="31" y="112"/>
                  <a:pt x="31" y="112"/>
                </a:cubicBezTo>
                <a:cubicBezTo>
                  <a:pt x="30" y="112"/>
                  <a:pt x="31" y="113"/>
                  <a:pt x="31" y="112"/>
                </a:cubicBezTo>
                <a:cubicBezTo>
                  <a:pt x="31" y="113"/>
                  <a:pt x="31" y="112"/>
                  <a:pt x="31" y="112"/>
                </a:cubicBezTo>
                <a:cubicBezTo>
                  <a:pt x="31" y="112"/>
                  <a:pt x="31" y="112"/>
                  <a:pt x="31" y="112"/>
                </a:cubicBezTo>
                <a:cubicBezTo>
                  <a:pt x="31" y="112"/>
                  <a:pt x="31" y="112"/>
                  <a:pt x="31" y="112"/>
                </a:cubicBezTo>
                <a:cubicBezTo>
                  <a:pt x="31" y="112"/>
                  <a:pt x="31" y="112"/>
                  <a:pt x="31" y="112"/>
                </a:cubicBezTo>
                <a:cubicBezTo>
                  <a:pt x="31" y="112"/>
                  <a:pt x="31" y="113"/>
                  <a:pt x="31" y="113"/>
                </a:cubicBezTo>
                <a:cubicBezTo>
                  <a:pt x="31" y="113"/>
                  <a:pt x="31" y="113"/>
                  <a:pt x="31" y="113"/>
                </a:cubicBezTo>
                <a:cubicBezTo>
                  <a:pt x="31" y="113"/>
                  <a:pt x="31" y="113"/>
                  <a:pt x="31" y="113"/>
                </a:cubicBezTo>
                <a:cubicBezTo>
                  <a:pt x="31" y="114"/>
                  <a:pt x="31" y="114"/>
                  <a:pt x="30" y="113"/>
                </a:cubicBezTo>
                <a:cubicBezTo>
                  <a:pt x="29" y="113"/>
                  <a:pt x="29" y="115"/>
                  <a:pt x="28" y="115"/>
                </a:cubicBezTo>
                <a:cubicBezTo>
                  <a:pt x="28" y="115"/>
                  <a:pt x="28" y="115"/>
                  <a:pt x="28" y="115"/>
                </a:cubicBezTo>
                <a:cubicBezTo>
                  <a:pt x="28" y="115"/>
                  <a:pt x="28" y="115"/>
                  <a:pt x="28" y="115"/>
                </a:cubicBezTo>
                <a:cubicBezTo>
                  <a:pt x="27" y="115"/>
                  <a:pt x="27" y="116"/>
                  <a:pt x="27" y="115"/>
                </a:cubicBezTo>
                <a:cubicBezTo>
                  <a:pt x="26" y="115"/>
                  <a:pt x="27" y="115"/>
                  <a:pt x="27" y="114"/>
                </a:cubicBezTo>
                <a:cubicBezTo>
                  <a:pt x="26" y="115"/>
                  <a:pt x="25" y="116"/>
                  <a:pt x="24" y="115"/>
                </a:cubicBezTo>
                <a:cubicBezTo>
                  <a:pt x="24" y="115"/>
                  <a:pt x="24" y="115"/>
                  <a:pt x="24" y="116"/>
                </a:cubicBezTo>
                <a:cubicBezTo>
                  <a:pt x="23" y="116"/>
                  <a:pt x="23" y="116"/>
                  <a:pt x="23" y="116"/>
                </a:cubicBezTo>
                <a:cubicBezTo>
                  <a:pt x="23" y="116"/>
                  <a:pt x="22" y="116"/>
                  <a:pt x="22" y="116"/>
                </a:cubicBezTo>
                <a:cubicBezTo>
                  <a:pt x="22" y="116"/>
                  <a:pt x="22" y="116"/>
                  <a:pt x="22" y="116"/>
                </a:cubicBezTo>
                <a:cubicBezTo>
                  <a:pt x="22" y="116"/>
                  <a:pt x="22" y="116"/>
                  <a:pt x="23" y="116"/>
                </a:cubicBezTo>
                <a:cubicBezTo>
                  <a:pt x="23" y="116"/>
                  <a:pt x="23" y="116"/>
                  <a:pt x="23" y="116"/>
                </a:cubicBezTo>
                <a:cubicBezTo>
                  <a:pt x="23" y="116"/>
                  <a:pt x="23" y="116"/>
                  <a:pt x="24" y="116"/>
                </a:cubicBezTo>
                <a:cubicBezTo>
                  <a:pt x="24" y="116"/>
                  <a:pt x="23" y="116"/>
                  <a:pt x="23" y="116"/>
                </a:cubicBezTo>
                <a:cubicBezTo>
                  <a:pt x="24" y="116"/>
                  <a:pt x="24" y="117"/>
                  <a:pt x="24" y="117"/>
                </a:cubicBezTo>
                <a:cubicBezTo>
                  <a:pt x="23" y="116"/>
                  <a:pt x="22" y="118"/>
                  <a:pt x="22" y="117"/>
                </a:cubicBezTo>
                <a:cubicBezTo>
                  <a:pt x="22" y="117"/>
                  <a:pt x="22" y="116"/>
                  <a:pt x="22" y="116"/>
                </a:cubicBezTo>
                <a:cubicBezTo>
                  <a:pt x="22" y="116"/>
                  <a:pt x="21" y="116"/>
                  <a:pt x="20" y="117"/>
                </a:cubicBezTo>
                <a:cubicBezTo>
                  <a:pt x="20" y="117"/>
                  <a:pt x="20" y="116"/>
                  <a:pt x="21" y="117"/>
                </a:cubicBezTo>
                <a:cubicBezTo>
                  <a:pt x="21" y="118"/>
                  <a:pt x="20" y="117"/>
                  <a:pt x="20" y="118"/>
                </a:cubicBezTo>
                <a:cubicBezTo>
                  <a:pt x="20" y="118"/>
                  <a:pt x="20" y="118"/>
                  <a:pt x="20" y="119"/>
                </a:cubicBezTo>
                <a:cubicBezTo>
                  <a:pt x="21" y="119"/>
                  <a:pt x="21" y="118"/>
                  <a:pt x="21" y="119"/>
                </a:cubicBezTo>
                <a:cubicBezTo>
                  <a:pt x="21" y="119"/>
                  <a:pt x="21" y="119"/>
                  <a:pt x="21" y="119"/>
                </a:cubicBezTo>
                <a:cubicBezTo>
                  <a:pt x="20" y="119"/>
                  <a:pt x="20" y="119"/>
                  <a:pt x="19" y="119"/>
                </a:cubicBezTo>
                <a:cubicBezTo>
                  <a:pt x="19" y="118"/>
                  <a:pt x="20" y="119"/>
                  <a:pt x="20" y="118"/>
                </a:cubicBezTo>
                <a:cubicBezTo>
                  <a:pt x="19" y="118"/>
                  <a:pt x="19" y="118"/>
                  <a:pt x="19" y="118"/>
                </a:cubicBezTo>
                <a:cubicBezTo>
                  <a:pt x="19" y="118"/>
                  <a:pt x="18" y="119"/>
                  <a:pt x="18" y="119"/>
                </a:cubicBezTo>
                <a:cubicBezTo>
                  <a:pt x="18" y="119"/>
                  <a:pt x="18" y="119"/>
                  <a:pt x="18" y="118"/>
                </a:cubicBezTo>
                <a:cubicBezTo>
                  <a:pt x="18" y="118"/>
                  <a:pt x="18" y="118"/>
                  <a:pt x="17" y="118"/>
                </a:cubicBezTo>
                <a:cubicBezTo>
                  <a:pt x="17" y="118"/>
                  <a:pt x="18" y="119"/>
                  <a:pt x="18" y="119"/>
                </a:cubicBezTo>
                <a:cubicBezTo>
                  <a:pt x="17" y="120"/>
                  <a:pt x="16" y="119"/>
                  <a:pt x="16" y="120"/>
                </a:cubicBezTo>
                <a:cubicBezTo>
                  <a:pt x="16" y="120"/>
                  <a:pt x="16" y="119"/>
                  <a:pt x="16" y="120"/>
                </a:cubicBezTo>
                <a:cubicBezTo>
                  <a:pt x="17" y="120"/>
                  <a:pt x="17" y="120"/>
                  <a:pt x="17" y="120"/>
                </a:cubicBezTo>
                <a:cubicBezTo>
                  <a:pt x="16" y="120"/>
                  <a:pt x="16" y="120"/>
                  <a:pt x="16" y="121"/>
                </a:cubicBezTo>
                <a:cubicBezTo>
                  <a:pt x="16" y="122"/>
                  <a:pt x="16" y="121"/>
                  <a:pt x="16" y="121"/>
                </a:cubicBezTo>
                <a:cubicBezTo>
                  <a:pt x="17" y="121"/>
                  <a:pt x="16" y="121"/>
                  <a:pt x="17" y="121"/>
                </a:cubicBezTo>
                <a:cubicBezTo>
                  <a:pt x="17" y="122"/>
                  <a:pt x="16" y="122"/>
                  <a:pt x="17" y="123"/>
                </a:cubicBezTo>
                <a:cubicBezTo>
                  <a:pt x="17" y="122"/>
                  <a:pt x="17" y="122"/>
                  <a:pt x="17" y="122"/>
                </a:cubicBezTo>
                <a:cubicBezTo>
                  <a:pt x="17" y="122"/>
                  <a:pt x="17" y="122"/>
                  <a:pt x="17" y="122"/>
                </a:cubicBezTo>
                <a:cubicBezTo>
                  <a:pt x="17" y="122"/>
                  <a:pt x="17" y="121"/>
                  <a:pt x="17" y="121"/>
                </a:cubicBezTo>
                <a:cubicBezTo>
                  <a:pt x="18" y="121"/>
                  <a:pt x="19" y="121"/>
                  <a:pt x="19" y="120"/>
                </a:cubicBezTo>
                <a:cubicBezTo>
                  <a:pt x="20" y="121"/>
                  <a:pt x="20" y="120"/>
                  <a:pt x="21" y="120"/>
                </a:cubicBezTo>
                <a:cubicBezTo>
                  <a:pt x="22" y="121"/>
                  <a:pt x="20" y="121"/>
                  <a:pt x="21" y="121"/>
                </a:cubicBezTo>
                <a:cubicBezTo>
                  <a:pt x="22" y="121"/>
                  <a:pt x="23" y="121"/>
                  <a:pt x="23" y="120"/>
                </a:cubicBezTo>
                <a:cubicBezTo>
                  <a:pt x="24" y="120"/>
                  <a:pt x="24" y="121"/>
                  <a:pt x="24" y="120"/>
                </a:cubicBezTo>
                <a:cubicBezTo>
                  <a:pt x="25" y="120"/>
                  <a:pt x="25" y="121"/>
                  <a:pt x="25" y="121"/>
                </a:cubicBezTo>
                <a:cubicBezTo>
                  <a:pt x="25" y="122"/>
                  <a:pt x="25" y="121"/>
                  <a:pt x="25" y="121"/>
                </a:cubicBezTo>
                <a:cubicBezTo>
                  <a:pt x="25" y="121"/>
                  <a:pt x="25" y="120"/>
                  <a:pt x="25" y="120"/>
                </a:cubicBezTo>
                <a:cubicBezTo>
                  <a:pt x="26" y="120"/>
                  <a:pt x="26" y="119"/>
                  <a:pt x="27" y="119"/>
                </a:cubicBezTo>
                <a:cubicBezTo>
                  <a:pt x="26" y="120"/>
                  <a:pt x="26" y="121"/>
                  <a:pt x="25" y="121"/>
                </a:cubicBezTo>
                <a:cubicBezTo>
                  <a:pt x="26" y="122"/>
                  <a:pt x="27" y="120"/>
                  <a:pt x="27" y="119"/>
                </a:cubicBezTo>
                <a:cubicBezTo>
                  <a:pt x="28" y="120"/>
                  <a:pt x="28" y="120"/>
                  <a:pt x="28" y="119"/>
                </a:cubicBezTo>
                <a:cubicBezTo>
                  <a:pt x="28" y="119"/>
                  <a:pt x="28" y="119"/>
                  <a:pt x="28" y="119"/>
                </a:cubicBezTo>
                <a:cubicBezTo>
                  <a:pt x="28" y="119"/>
                  <a:pt x="28" y="119"/>
                  <a:pt x="28" y="119"/>
                </a:cubicBezTo>
                <a:cubicBezTo>
                  <a:pt x="29" y="119"/>
                  <a:pt x="28" y="119"/>
                  <a:pt x="29" y="119"/>
                </a:cubicBezTo>
                <a:cubicBezTo>
                  <a:pt x="30" y="119"/>
                  <a:pt x="30" y="118"/>
                  <a:pt x="31" y="118"/>
                </a:cubicBezTo>
                <a:cubicBezTo>
                  <a:pt x="31" y="118"/>
                  <a:pt x="31" y="118"/>
                  <a:pt x="31" y="118"/>
                </a:cubicBezTo>
                <a:cubicBezTo>
                  <a:pt x="30" y="119"/>
                  <a:pt x="30" y="119"/>
                  <a:pt x="30" y="120"/>
                </a:cubicBezTo>
                <a:cubicBezTo>
                  <a:pt x="31" y="120"/>
                  <a:pt x="31" y="119"/>
                  <a:pt x="32" y="120"/>
                </a:cubicBezTo>
                <a:cubicBezTo>
                  <a:pt x="32" y="119"/>
                  <a:pt x="31" y="119"/>
                  <a:pt x="31" y="119"/>
                </a:cubicBezTo>
                <a:cubicBezTo>
                  <a:pt x="31" y="119"/>
                  <a:pt x="31" y="119"/>
                  <a:pt x="32" y="119"/>
                </a:cubicBezTo>
                <a:cubicBezTo>
                  <a:pt x="32" y="119"/>
                  <a:pt x="32" y="120"/>
                  <a:pt x="33" y="119"/>
                </a:cubicBezTo>
                <a:cubicBezTo>
                  <a:pt x="33" y="119"/>
                  <a:pt x="32" y="119"/>
                  <a:pt x="33" y="119"/>
                </a:cubicBezTo>
                <a:cubicBezTo>
                  <a:pt x="32" y="119"/>
                  <a:pt x="32" y="119"/>
                  <a:pt x="32" y="119"/>
                </a:cubicBezTo>
                <a:cubicBezTo>
                  <a:pt x="32" y="119"/>
                  <a:pt x="32" y="118"/>
                  <a:pt x="32" y="119"/>
                </a:cubicBezTo>
                <a:cubicBezTo>
                  <a:pt x="31" y="118"/>
                  <a:pt x="31" y="118"/>
                  <a:pt x="32" y="117"/>
                </a:cubicBezTo>
                <a:cubicBezTo>
                  <a:pt x="32" y="118"/>
                  <a:pt x="33" y="118"/>
                  <a:pt x="32" y="118"/>
                </a:cubicBezTo>
                <a:cubicBezTo>
                  <a:pt x="33" y="119"/>
                  <a:pt x="33" y="118"/>
                  <a:pt x="33" y="118"/>
                </a:cubicBezTo>
                <a:cubicBezTo>
                  <a:pt x="34" y="118"/>
                  <a:pt x="33" y="119"/>
                  <a:pt x="33" y="119"/>
                </a:cubicBezTo>
                <a:cubicBezTo>
                  <a:pt x="33" y="119"/>
                  <a:pt x="33" y="119"/>
                  <a:pt x="33" y="120"/>
                </a:cubicBezTo>
                <a:cubicBezTo>
                  <a:pt x="34" y="120"/>
                  <a:pt x="34" y="119"/>
                  <a:pt x="34" y="120"/>
                </a:cubicBezTo>
                <a:cubicBezTo>
                  <a:pt x="34" y="120"/>
                  <a:pt x="34" y="120"/>
                  <a:pt x="34" y="121"/>
                </a:cubicBezTo>
                <a:cubicBezTo>
                  <a:pt x="35" y="121"/>
                  <a:pt x="35" y="120"/>
                  <a:pt x="35" y="121"/>
                </a:cubicBezTo>
                <a:cubicBezTo>
                  <a:pt x="35" y="120"/>
                  <a:pt x="35" y="121"/>
                  <a:pt x="34" y="120"/>
                </a:cubicBezTo>
                <a:cubicBezTo>
                  <a:pt x="35" y="120"/>
                  <a:pt x="35" y="120"/>
                  <a:pt x="35" y="120"/>
                </a:cubicBezTo>
                <a:cubicBezTo>
                  <a:pt x="35" y="120"/>
                  <a:pt x="35" y="119"/>
                  <a:pt x="35" y="119"/>
                </a:cubicBezTo>
                <a:cubicBezTo>
                  <a:pt x="35" y="119"/>
                  <a:pt x="35" y="119"/>
                  <a:pt x="35" y="118"/>
                </a:cubicBezTo>
                <a:cubicBezTo>
                  <a:pt x="35" y="119"/>
                  <a:pt x="35" y="119"/>
                  <a:pt x="35" y="119"/>
                </a:cubicBezTo>
                <a:cubicBezTo>
                  <a:pt x="35" y="118"/>
                  <a:pt x="38" y="118"/>
                  <a:pt x="38" y="119"/>
                </a:cubicBezTo>
                <a:cubicBezTo>
                  <a:pt x="38" y="118"/>
                  <a:pt x="39" y="119"/>
                  <a:pt x="38" y="118"/>
                </a:cubicBezTo>
                <a:cubicBezTo>
                  <a:pt x="39" y="118"/>
                  <a:pt x="39" y="119"/>
                  <a:pt x="39" y="119"/>
                </a:cubicBezTo>
                <a:cubicBezTo>
                  <a:pt x="39" y="119"/>
                  <a:pt x="39" y="120"/>
                  <a:pt x="38" y="120"/>
                </a:cubicBezTo>
                <a:cubicBezTo>
                  <a:pt x="38" y="120"/>
                  <a:pt x="40" y="120"/>
                  <a:pt x="40" y="119"/>
                </a:cubicBezTo>
                <a:cubicBezTo>
                  <a:pt x="40" y="120"/>
                  <a:pt x="40" y="120"/>
                  <a:pt x="41" y="120"/>
                </a:cubicBezTo>
                <a:cubicBezTo>
                  <a:pt x="41" y="119"/>
                  <a:pt x="41" y="119"/>
                  <a:pt x="42" y="119"/>
                </a:cubicBezTo>
                <a:cubicBezTo>
                  <a:pt x="42" y="119"/>
                  <a:pt x="42" y="119"/>
                  <a:pt x="42" y="118"/>
                </a:cubicBezTo>
                <a:cubicBezTo>
                  <a:pt x="42" y="119"/>
                  <a:pt x="42" y="118"/>
                  <a:pt x="43" y="118"/>
                </a:cubicBezTo>
                <a:cubicBezTo>
                  <a:pt x="42" y="117"/>
                  <a:pt x="44" y="117"/>
                  <a:pt x="43" y="117"/>
                </a:cubicBezTo>
                <a:cubicBezTo>
                  <a:pt x="44" y="117"/>
                  <a:pt x="43" y="118"/>
                  <a:pt x="44" y="118"/>
                </a:cubicBezTo>
                <a:cubicBezTo>
                  <a:pt x="44" y="117"/>
                  <a:pt x="44" y="117"/>
                  <a:pt x="45" y="117"/>
                </a:cubicBezTo>
                <a:cubicBezTo>
                  <a:pt x="45" y="117"/>
                  <a:pt x="45" y="118"/>
                  <a:pt x="45" y="118"/>
                </a:cubicBezTo>
                <a:cubicBezTo>
                  <a:pt x="44" y="119"/>
                  <a:pt x="43" y="119"/>
                  <a:pt x="42" y="119"/>
                </a:cubicBezTo>
                <a:cubicBezTo>
                  <a:pt x="43" y="120"/>
                  <a:pt x="43" y="119"/>
                  <a:pt x="43" y="120"/>
                </a:cubicBezTo>
                <a:cubicBezTo>
                  <a:pt x="44" y="118"/>
                  <a:pt x="46" y="120"/>
                  <a:pt x="47" y="118"/>
                </a:cubicBezTo>
                <a:cubicBezTo>
                  <a:pt x="48" y="119"/>
                  <a:pt x="50" y="117"/>
                  <a:pt x="51" y="117"/>
                </a:cubicBezTo>
                <a:cubicBezTo>
                  <a:pt x="51" y="117"/>
                  <a:pt x="51" y="118"/>
                  <a:pt x="51" y="118"/>
                </a:cubicBezTo>
                <a:cubicBezTo>
                  <a:pt x="51" y="117"/>
                  <a:pt x="51" y="117"/>
                  <a:pt x="51" y="117"/>
                </a:cubicBezTo>
                <a:cubicBezTo>
                  <a:pt x="51" y="118"/>
                  <a:pt x="51" y="118"/>
                  <a:pt x="51" y="118"/>
                </a:cubicBezTo>
                <a:cubicBezTo>
                  <a:pt x="52" y="118"/>
                  <a:pt x="52" y="118"/>
                  <a:pt x="52" y="118"/>
                </a:cubicBezTo>
                <a:cubicBezTo>
                  <a:pt x="52" y="118"/>
                  <a:pt x="52" y="119"/>
                  <a:pt x="52" y="119"/>
                </a:cubicBezTo>
                <a:cubicBezTo>
                  <a:pt x="51" y="119"/>
                  <a:pt x="51" y="119"/>
                  <a:pt x="51" y="119"/>
                </a:cubicBezTo>
                <a:cubicBezTo>
                  <a:pt x="51" y="119"/>
                  <a:pt x="51" y="119"/>
                  <a:pt x="51" y="119"/>
                </a:cubicBezTo>
                <a:cubicBezTo>
                  <a:pt x="50" y="120"/>
                  <a:pt x="50" y="120"/>
                  <a:pt x="50" y="119"/>
                </a:cubicBezTo>
                <a:cubicBezTo>
                  <a:pt x="50" y="119"/>
                  <a:pt x="50" y="119"/>
                  <a:pt x="50" y="119"/>
                </a:cubicBezTo>
                <a:cubicBezTo>
                  <a:pt x="50" y="118"/>
                  <a:pt x="50" y="119"/>
                  <a:pt x="49" y="119"/>
                </a:cubicBezTo>
                <a:cubicBezTo>
                  <a:pt x="49" y="119"/>
                  <a:pt x="49" y="119"/>
                  <a:pt x="49" y="119"/>
                </a:cubicBezTo>
                <a:cubicBezTo>
                  <a:pt x="49" y="119"/>
                  <a:pt x="49" y="119"/>
                  <a:pt x="48" y="120"/>
                </a:cubicBezTo>
                <a:cubicBezTo>
                  <a:pt x="48" y="119"/>
                  <a:pt x="48" y="119"/>
                  <a:pt x="48" y="119"/>
                </a:cubicBezTo>
                <a:cubicBezTo>
                  <a:pt x="48" y="119"/>
                  <a:pt x="48" y="119"/>
                  <a:pt x="47" y="119"/>
                </a:cubicBezTo>
                <a:cubicBezTo>
                  <a:pt x="47" y="120"/>
                  <a:pt x="47" y="120"/>
                  <a:pt x="47" y="120"/>
                </a:cubicBezTo>
                <a:cubicBezTo>
                  <a:pt x="47" y="120"/>
                  <a:pt x="46" y="120"/>
                  <a:pt x="46" y="120"/>
                </a:cubicBezTo>
                <a:cubicBezTo>
                  <a:pt x="46" y="120"/>
                  <a:pt x="46" y="120"/>
                  <a:pt x="46" y="120"/>
                </a:cubicBezTo>
                <a:cubicBezTo>
                  <a:pt x="46" y="120"/>
                  <a:pt x="45" y="120"/>
                  <a:pt x="45" y="120"/>
                </a:cubicBezTo>
                <a:cubicBezTo>
                  <a:pt x="45" y="120"/>
                  <a:pt x="45" y="120"/>
                  <a:pt x="45" y="120"/>
                </a:cubicBezTo>
                <a:cubicBezTo>
                  <a:pt x="44" y="120"/>
                  <a:pt x="44" y="121"/>
                  <a:pt x="44" y="120"/>
                </a:cubicBezTo>
                <a:cubicBezTo>
                  <a:pt x="44" y="120"/>
                  <a:pt x="44" y="121"/>
                  <a:pt x="44" y="121"/>
                </a:cubicBezTo>
                <a:cubicBezTo>
                  <a:pt x="44" y="121"/>
                  <a:pt x="44" y="121"/>
                  <a:pt x="43" y="121"/>
                </a:cubicBezTo>
                <a:cubicBezTo>
                  <a:pt x="44" y="121"/>
                  <a:pt x="44" y="121"/>
                  <a:pt x="44" y="121"/>
                </a:cubicBezTo>
                <a:cubicBezTo>
                  <a:pt x="44" y="121"/>
                  <a:pt x="44" y="121"/>
                  <a:pt x="44" y="121"/>
                </a:cubicBezTo>
                <a:cubicBezTo>
                  <a:pt x="44" y="121"/>
                  <a:pt x="44" y="121"/>
                  <a:pt x="44" y="121"/>
                </a:cubicBezTo>
                <a:cubicBezTo>
                  <a:pt x="46" y="121"/>
                  <a:pt x="47" y="120"/>
                  <a:pt x="48" y="120"/>
                </a:cubicBezTo>
                <a:cubicBezTo>
                  <a:pt x="48" y="121"/>
                  <a:pt x="47" y="121"/>
                  <a:pt x="47" y="121"/>
                </a:cubicBezTo>
                <a:cubicBezTo>
                  <a:pt x="47" y="121"/>
                  <a:pt x="47" y="121"/>
                  <a:pt x="47" y="121"/>
                </a:cubicBezTo>
                <a:cubicBezTo>
                  <a:pt x="47" y="122"/>
                  <a:pt x="47" y="122"/>
                  <a:pt x="47" y="122"/>
                </a:cubicBezTo>
                <a:cubicBezTo>
                  <a:pt x="47" y="122"/>
                  <a:pt x="47" y="122"/>
                  <a:pt x="46" y="121"/>
                </a:cubicBezTo>
                <a:cubicBezTo>
                  <a:pt x="46" y="122"/>
                  <a:pt x="46" y="123"/>
                  <a:pt x="45" y="123"/>
                </a:cubicBezTo>
                <a:cubicBezTo>
                  <a:pt x="44" y="123"/>
                  <a:pt x="45" y="122"/>
                  <a:pt x="45" y="122"/>
                </a:cubicBezTo>
                <a:cubicBezTo>
                  <a:pt x="45" y="122"/>
                  <a:pt x="45" y="121"/>
                  <a:pt x="45" y="121"/>
                </a:cubicBezTo>
                <a:cubicBezTo>
                  <a:pt x="45" y="121"/>
                  <a:pt x="45" y="123"/>
                  <a:pt x="43" y="123"/>
                </a:cubicBezTo>
                <a:cubicBezTo>
                  <a:pt x="43" y="122"/>
                  <a:pt x="43" y="122"/>
                  <a:pt x="43" y="122"/>
                </a:cubicBezTo>
                <a:cubicBezTo>
                  <a:pt x="43" y="122"/>
                  <a:pt x="43" y="123"/>
                  <a:pt x="42" y="123"/>
                </a:cubicBezTo>
                <a:cubicBezTo>
                  <a:pt x="42" y="123"/>
                  <a:pt x="42" y="123"/>
                  <a:pt x="42" y="123"/>
                </a:cubicBezTo>
                <a:cubicBezTo>
                  <a:pt x="42" y="123"/>
                  <a:pt x="42" y="123"/>
                  <a:pt x="42" y="123"/>
                </a:cubicBezTo>
                <a:cubicBezTo>
                  <a:pt x="42" y="123"/>
                  <a:pt x="42" y="123"/>
                  <a:pt x="42" y="123"/>
                </a:cubicBezTo>
                <a:cubicBezTo>
                  <a:pt x="42" y="123"/>
                  <a:pt x="42" y="122"/>
                  <a:pt x="41" y="122"/>
                </a:cubicBezTo>
                <a:cubicBezTo>
                  <a:pt x="41" y="122"/>
                  <a:pt x="41" y="122"/>
                  <a:pt x="42" y="122"/>
                </a:cubicBezTo>
                <a:cubicBezTo>
                  <a:pt x="42" y="122"/>
                  <a:pt x="42" y="122"/>
                  <a:pt x="42" y="122"/>
                </a:cubicBezTo>
                <a:cubicBezTo>
                  <a:pt x="41" y="122"/>
                  <a:pt x="41" y="122"/>
                  <a:pt x="41" y="122"/>
                </a:cubicBezTo>
                <a:cubicBezTo>
                  <a:pt x="41" y="123"/>
                  <a:pt x="41" y="123"/>
                  <a:pt x="41" y="123"/>
                </a:cubicBezTo>
                <a:cubicBezTo>
                  <a:pt x="41" y="123"/>
                  <a:pt x="41" y="123"/>
                  <a:pt x="41" y="123"/>
                </a:cubicBezTo>
                <a:cubicBezTo>
                  <a:pt x="41" y="123"/>
                  <a:pt x="40" y="123"/>
                  <a:pt x="40" y="123"/>
                </a:cubicBezTo>
                <a:cubicBezTo>
                  <a:pt x="40" y="123"/>
                  <a:pt x="40" y="123"/>
                  <a:pt x="40" y="123"/>
                </a:cubicBezTo>
                <a:cubicBezTo>
                  <a:pt x="40" y="123"/>
                  <a:pt x="39" y="123"/>
                  <a:pt x="39" y="124"/>
                </a:cubicBezTo>
                <a:cubicBezTo>
                  <a:pt x="38" y="123"/>
                  <a:pt x="39" y="123"/>
                  <a:pt x="38" y="123"/>
                </a:cubicBezTo>
                <a:cubicBezTo>
                  <a:pt x="37" y="123"/>
                  <a:pt x="37" y="123"/>
                  <a:pt x="36" y="124"/>
                </a:cubicBezTo>
                <a:cubicBezTo>
                  <a:pt x="36" y="123"/>
                  <a:pt x="36" y="123"/>
                  <a:pt x="36" y="123"/>
                </a:cubicBezTo>
                <a:cubicBezTo>
                  <a:pt x="35" y="123"/>
                  <a:pt x="36" y="124"/>
                  <a:pt x="35" y="124"/>
                </a:cubicBezTo>
                <a:cubicBezTo>
                  <a:pt x="35" y="124"/>
                  <a:pt x="35" y="124"/>
                  <a:pt x="35" y="124"/>
                </a:cubicBezTo>
                <a:cubicBezTo>
                  <a:pt x="35" y="124"/>
                  <a:pt x="35" y="124"/>
                  <a:pt x="35" y="124"/>
                </a:cubicBezTo>
                <a:cubicBezTo>
                  <a:pt x="35" y="124"/>
                  <a:pt x="35" y="124"/>
                  <a:pt x="34" y="124"/>
                </a:cubicBezTo>
                <a:cubicBezTo>
                  <a:pt x="34" y="124"/>
                  <a:pt x="34" y="125"/>
                  <a:pt x="34" y="125"/>
                </a:cubicBezTo>
                <a:cubicBezTo>
                  <a:pt x="34" y="125"/>
                  <a:pt x="34" y="124"/>
                  <a:pt x="34" y="125"/>
                </a:cubicBezTo>
                <a:cubicBezTo>
                  <a:pt x="34" y="125"/>
                  <a:pt x="34" y="125"/>
                  <a:pt x="34" y="125"/>
                </a:cubicBezTo>
                <a:cubicBezTo>
                  <a:pt x="33" y="125"/>
                  <a:pt x="33" y="126"/>
                  <a:pt x="32" y="126"/>
                </a:cubicBezTo>
                <a:cubicBezTo>
                  <a:pt x="32" y="125"/>
                  <a:pt x="33" y="125"/>
                  <a:pt x="33" y="125"/>
                </a:cubicBezTo>
                <a:cubicBezTo>
                  <a:pt x="33" y="125"/>
                  <a:pt x="34" y="124"/>
                  <a:pt x="34" y="124"/>
                </a:cubicBezTo>
                <a:cubicBezTo>
                  <a:pt x="34" y="124"/>
                  <a:pt x="32" y="124"/>
                  <a:pt x="32" y="125"/>
                </a:cubicBezTo>
                <a:cubicBezTo>
                  <a:pt x="31" y="125"/>
                  <a:pt x="32" y="124"/>
                  <a:pt x="31" y="124"/>
                </a:cubicBezTo>
                <a:cubicBezTo>
                  <a:pt x="31" y="125"/>
                  <a:pt x="30" y="125"/>
                  <a:pt x="28" y="126"/>
                </a:cubicBezTo>
                <a:cubicBezTo>
                  <a:pt x="28" y="125"/>
                  <a:pt x="29" y="125"/>
                  <a:pt x="29" y="125"/>
                </a:cubicBezTo>
                <a:cubicBezTo>
                  <a:pt x="28" y="125"/>
                  <a:pt x="28" y="125"/>
                  <a:pt x="28" y="124"/>
                </a:cubicBezTo>
                <a:cubicBezTo>
                  <a:pt x="27" y="125"/>
                  <a:pt x="27" y="125"/>
                  <a:pt x="26" y="126"/>
                </a:cubicBezTo>
                <a:cubicBezTo>
                  <a:pt x="25" y="125"/>
                  <a:pt x="25" y="126"/>
                  <a:pt x="24" y="127"/>
                </a:cubicBezTo>
                <a:cubicBezTo>
                  <a:pt x="25" y="127"/>
                  <a:pt x="25" y="127"/>
                  <a:pt x="26" y="127"/>
                </a:cubicBezTo>
                <a:cubicBezTo>
                  <a:pt x="26" y="126"/>
                  <a:pt x="26" y="126"/>
                  <a:pt x="26" y="126"/>
                </a:cubicBezTo>
                <a:cubicBezTo>
                  <a:pt x="26" y="126"/>
                  <a:pt x="26" y="126"/>
                  <a:pt x="26" y="126"/>
                </a:cubicBezTo>
                <a:cubicBezTo>
                  <a:pt x="27" y="126"/>
                  <a:pt x="26" y="126"/>
                  <a:pt x="26" y="126"/>
                </a:cubicBezTo>
                <a:cubicBezTo>
                  <a:pt x="26" y="127"/>
                  <a:pt x="28" y="127"/>
                  <a:pt x="28" y="126"/>
                </a:cubicBezTo>
                <a:cubicBezTo>
                  <a:pt x="29" y="127"/>
                  <a:pt x="30" y="127"/>
                  <a:pt x="31" y="126"/>
                </a:cubicBezTo>
                <a:cubicBezTo>
                  <a:pt x="31" y="126"/>
                  <a:pt x="31" y="127"/>
                  <a:pt x="32" y="126"/>
                </a:cubicBezTo>
                <a:cubicBezTo>
                  <a:pt x="33" y="126"/>
                  <a:pt x="35" y="126"/>
                  <a:pt x="36" y="125"/>
                </a:cubicBezTo>
                <a:cubicBezTo>
                  <a:pt x="36" y="126"/>
                  <a:pt x="37" y="125"/>
                  <a:pt x="37" y="126"/>
                </a:cubicBezTo>
                <a:cubicBezTo>
                  <a:pt x="37" y="126"/>
                  <a:pt x="37" y="126"/>
                  <a:pt x="38" y="126"/>
                </a:cubicBezTo>
                <a:cubicBezTo>
                  <a:pt x="38" y="126"/>
                  <a:pt x="38" y="126"/>
                  <a:pt x="38" y="127"/>
                </a:cubicBezTo>
                <a:cubicBezTo>
                  <a:pt x="38" y="127"/>
                  <a:pt x="37" y="127"/>
                  <a:pt x="37" y="127"/>
                </a:cubicBezTo>
                <a:cubicBezTo>
                  <a:pt x="37" y="127"/>
                  <a:pt x="37" y="126"/>
                  <a:pt x="37" y="126"/>
                </a:cubicBezTo>
                <a:cubicBezTo>
                  <a:pt x="37" y="126"/>
                  <a:pt x="37" y="127"/>
                  <a:pt x="37" y="127"/>
                </a:cubicBezTo>
                <a:cubicBezTo>
                  <a:pt x="36" y="126"/>
                  <a:pt x="36" y="127"/>
                  <a:pt x="35" y="126"/>
                </a:cubicBezTo>
                <a:cubicBezTo>
                  <a:pt x="35" y="127"/>
                  <a:pt x="35" y="127"/>
                  <a:pt x="35" y="127"/>
                </a:cubicBezTo>
                <a:cubicBezTo>
                  <a:pt x="35" y="127"/>
                  <a:pt x="35" y="127"/>
                  <a:pt x="35" y="127"/>
                </a:cubicBezTo>
                <a:cubicBezTo>
                  <a:pt x="35" y="126"/>
                  <a:pt x="34" y="127"/>
                  <a:pt x="34" y="127"/>
                </a:cubicBezTo>
                <a:cubicBezTo>
                  <a:pt x="34" y="126"/>
                  <a:pt x="34" y="127"/>
                  <a:pt x="33" y="127"/>
                </a:cubicBezTo>
                <a:cubicBezTo>
                  <a:pt x="33" y="127"/>
                  <a:pt x="33" y="127"/>
                  <a:pt x="33" y="127"/>
                </a:cubicBezTo>
                <a:cubicBezTo>
                  <a:pt x="33" y="127"/>
                  <a:pt x="33" y="127"/>
                  <a:pt x="33" y="127"/>
                </a:cubicBezTo>
                <a:cubicBezTo>
                  <a:pt x="33" y="128"/>
                  <a:pt x="33" y="127"/>
                  <a:pt x="33" y="128"/>
                </a:cubicBezTo>
                <a:cubicBezTo>
                  <a:pt x="33" y="128"/>
                  <a:pt x="32" y="128"/>
                  <a:pt x="32" y="128"/>
                </a:cubicBezTo>
                <a:cubicBezTo>
                  <a:pt x="32" y="128"/>
                  <a:pt x="32" y="128"/>
                  <a:pt x="32" y="128"/>
                </a:cubicBezTo>
                <a:cubicBezTo>
                  <a:pt x="32" y="128"/>
                  <a:pt x="32" y="128"/>
                  <a:pt x="32" y="128"/>
                </a:cubicBezTo>
                <a:cubicBezTo>
                  <a:pt x="32" y="128"/>
                  <a:pt x="32" y="128"/>
                  <a:pt x="32" y="128"/>
                </a:cubicBezTo>
                <a:cubicBezTo>
                  <a:pt x="32" y="128"/>
                  <a:pt x="32" y="128"/>
                  <a:pt x="31" y="128"/>
                </a:cubicBezTo>
                <a:cubicBezTo>
                  <a:pt x="31" y="128"/>
                  <a:pt x="31" y="129"/>
                  <a:pt x="31" y="129"/>
                </a:cubicBezTo>
                <a:cubicBezTo>
                  <a:pt x="31" y="129"/>
                  <a:pt x="32" y="129"/>
                  <a:pt x="32" y="129"/>
                </a:cubicBezTo>
                <a:cubicBezTo>
                  <a:pt x="32" y="129"/>
                  <a:pt x="32" y="128"/>
                  <a:pt x="32" y="128"/>
                </a:cubicBezTo>
                <a:cubicBezTo>
                  <a:pt x="32" y="128"/>
                  <a:pt x="32" y="128"/>
                  <a:pt x="32" y="129"/>
                </a:cubicBezTo>
                <a:cubicBezTo>
                  <a:pt x="32" y="128"/>
                  <a:pt x="32" y="128"/>
                  <a:pt x="32" y="128"/>
                </a:cubicBezTo>
                <a:cubicBezTo>
                  <a:pt x="32" y="129"/>
                  <a:pt x="33" y="129"/>
                  <a:pt x="33" y="129"/>
                </a:cubicBezTo>
                <a:cubicBezTo>
                  <a:pt x="33" y="128"/>
                  <a:pt x="33" y="128"/>
                  <a:pt x="34" y="127"/>
                </a:cubicBezTo>
                <a:cubicBezTo>
                  <a:pt x="34" y="127"/>
                  <a:pt x="34" y="127"/>
                  <a:pt x="34" y="127"/>
                </a:cubicBezTo>
                <a:cubicBezTo>
                  <a:pt x="34" y="127"/>
                  <a:pt x="34" y="128"/>
                  <a:pt x="34" y="128"/>
                </a:cubicBezTo>
                <a:cubicBezTo>
                  <a:pt x="34" y="128"/>
                  <a:pt x="34" y="128"/>
                  <a:pt x="34" y="128"/>
                </a:cubicBezTo>
                <a:cubicBezTo>
                  <a:pt x="34" y="128"/>
                  <a:pt x="33" y="128"/>
                  <a:pt x="33" y="129"/>
                </a:cubicBezTo>
                <a:cubicBezTo>
                  <a:pt x="34" y="129"/>
                  <a:pt x="34" y="128"/>
                  <a:pt x="35" y="129"/>
                </a:cubicBezTo>
                <a:cubicBezTo>
                  <a:pt x="35" y="129"/>
                  <a:pt x="35" y="128"/>
                  <a:pt x="35" y="128"/>
                </a:cubicBezTo>
                <a:cubicBezTo>
                  <a:pt x="35" y="128"/>
                  <a:pt x="35" y="128"/>
                  <a:pt x="35" y="128"/>
                </a:cubicBezTo>
                <a:cubicBezTo>
                  <a:pt x="35" y="128"/>
                  <a:pt x="35" y="128"/>
                  <a:pt x="36" y="128"/>
                </a:cubicBezTo>
                <a:cubicBezTo>
                  <a:pt x="36" y="128"/>
                  <a:pt x="36" y="128"/>
                  <a:pt x="35" y="128"/>
                </a:cubicBezTo>
                <a:cubicBezTo>
                  <a:pt x="35" y="128"/>
                  <a:pt x="35" y="128"/>
                  <a:pt x="35" y="128"/>
                </a:cubicBezTo>
                <a:cubicBezTo>
                  <a:pt x="36" y="127"/>
                  <a:pt x="38" y="127"/>
                  <a:pt x="38" y="128"/>
                </a:cubicBezTo>
                <a:cubicBezTo>
                  <a:pt x="38" y="128"/>
                  <a:pt x="38" y="127"/>
                  <a:pt x="38" y="127"/>
                </a:cubicBezTo>
                <a:cubicBezTo>
                  <a:pt x="39" y="128"/>
                  <a:pt x="39" y="128"/>
                  <a:pt x="38" y="128"/>
                </a:cubicBezTo>
                <a:cubicBezTo>
                  <a:pt x="39" y="129"/>
                  <a:pt x="40" y="128"/>
                  <a:pt x="39" y="128"/>
                </a:cubicBezTo>
                <a:cubicBezTo>
                  <a:pt x="39" y="127"/>
                  <a:pt x="40" y="128"/>
                  <a:pt x="40" y="127"/>
                </a:cubicBezTo>
                <a:cubicBezTo>
                  <a:pt x="40" y="127"/>
                  <a:pt x="40" y="127"/>
                  <a:pt x="40" y="127"/>
                </a:cubicBezTo>
                <a:cubicBezTo>
                  <a:pt x="40" y="127"/>
                  <a:pt x="40" y="128"/>
                  <a:pt x="40" y="128"/>
                </a:cubicBezTo>
                <a:cubicBezTo>
                  <a:pt x="41" y="128"/>
                  <a:pt x="41" y="127"/>
                  <a:pt x="41" y="128"/>
                </a:cubicBezTo>
                <a:cubicBezTo>
                  <a:pt x="42" y="128"/>
                  <a:pt x="42" y="128"/>
                  <a:pt x="41" y="128"/>
                </a:cubicBezTo>
                <a:cubicBezTo>
                  <a:pt x="42" y="127"/>
                  <a:pt x="42" y="127"/>
                  <a:pt x="43" y="128"/>
                </a:cubicBezTo>
                <a:cubicBezTo>
                  <a:pt x="43" y="127"/>
                  <a:pt x="42" y="127"/>
                  <a:pt x="42" y="127"/>
                </a:cubicBezTo>
                <a:cubicBezTo>
                  <a:pt x="43" y="127"/>
                  <a:pt x="43" y="127"/>
                  <a:pt x="43" y="127"/>
                </a:cubicBezTo>
                <a:cubicBezTo>
                  <a:pt x="43" y="127"/>
                  <a:pt x="43" y="127"/>
                  <a:pt x="43" y="127"/>
                </a:cubicBezTo>
                <a:cubicBezTo>
                  <a:pt x="44" y="126"/>
                  <a:pt x="45" y="126"/>
                  <a:pt x="46" y="126"/>
                </a:cubicBezTo>
                <a:cubicBezTo>
                  <a:pt x="46" y="126"/>
                  <a:pt x="45" y="126"/>
                  <a:pt x="45" y="127"/>
                </a:cubicBezTo>
                <a:cubicBezTo>
                  <a:pt x="46" y="127"/>
                  <a:pt x="46" y="126"/>
                  <a:pt x="46" y="127"/>
                </a:cubicBezTo>
                <a:cubicBezTo>
                  <a:pt x="47" y="126"/>
                  <a:pt x="47" y="128"/>
                  <a:pt x="48" y="127"/>
                </a:cubicBezTo>
                <a:cubicBezTo>
                  <a:pt x="47" y="127"/>
                  <a:pt x="47" y="127"/>
                  <a:pt x="47" y="127"/>
                </a:cubicBezTo>
                <a:cubicBezTo>
                  <a:pt x="47" y="126"/>
                  <a:pt x="47" y="126"/>
                  <a:pt x="48" y="126"/>
                </a:cubicBezTo>
                <a:cubicBezTo>
                  <a:pt x="48" y="126"/>
                  <a:pt x="48" y="126"/>
                  <a:pt x="48" y="126"/>
                </a:cubicBezTo>
                <a:cubicBezTo>
                  <a:pt x="48" y="126"/>
                  <a:pt x="48" y="126"/>
                  <a:pt x="48" y="127"/>
                </a:cubicBezTo>
                <a:cubicBezTo>
                  <a:pt x="48" y="127"/>
                  <a:pt x="48" y="126"/>
                  <a:pt x="48" y="127"/>
                </a:cubicBezTo>
                <a:cubicBezTo>
                  <a:pt x="48" y="126"/>
                  <a:pt x="50" y="126"/>
                  <a:pt x="51" y="126"/>
                </a:cubicBezTo>
                <a:cubicBezTo>
                  <a:pt x="51" y="126"/>
                  <a:pt x="51" y="126"/>
                  <a:pt x="51" y="126"/>
                </a:cubicBezTo>
                <a:cubicBezTo>
                  <a:pt x="51" y="126"/>
                  <a:pt x="52" y="125"/>
                  <a:pt x="52" y="125"/>
                </a:cubicBezTo>
                <a:cubicBezTo>
                  <a:pt x="52" y="126"/>
                  <a:pt x="52" y="126"/>
                  <a:pt x="52" y="126"/>
                </a:cubicBezTo>
                <a:cubicBezTo>
                  <a:pt x="52" y="126"/>
                  <a:pt x="52" y="126"/>
                  <a:pt x="53" y="126"/>
                </a:cubicBezTo>
                <a:cubicBezTo>
                  <a:pt x="53" y="125"/>
                  <a:pt x="52" y="125"/>
                  <a:pt x="52" y="125"/>
                </a:cubicBezTo>
                <a:cubicBezTo>
                  <a:pt x="53" y="125"/>
                  <a:pt x="53" y="125"/>
                  <a:pt x="53" y="125"/>
                </a:cubicBezTo>
                <a:cubicBezTo>
                  <a:pt x="53" y="125"/>
                  <a:pt x="53" y="125"/>
                  <a:pt x="53" y="125"/>
                </a:cubicBezTo>
                <a:cubicBezTo>
                  <a:pt x="54" y="125"/>
                  <a:pt x="54" y="125"/>
                  <a:pt x="54" y="125"/>
                </a:cubicBezTo>
                <a:cubicBezTo>
                  <a:pt x="54" y="125"/>
                  <a:pt x="54" y="125"/>
                  <a:pt x="54" y="126"/>
                </a:cubicBezTo>
                <a:cubicBezTo>
                  <a:pt x="55" y="126"/>
                  <a:pt x="55" y="125"/>
                  <a:pt x="55" y="125"/>
                </a:cubicBezTo>
                <a:cubicBezTo>
                  <a:pt x="55" y="124"/>
                  <a:pt x="55" y="125"/>
                  <a:pt x="56" y="125"/>
                </a:cubicBezTo>
                <a:cubicBezTo>
                  <a:pt x="56" y="125"/>
                  <a:pt x="56" y="125"/>
                  <a:pt x="56" y="125"/>
                </a:cubicBezTo>
                <a:cubicBezTo>
                  <a:pt x="56" y="125"/>
                  <a:pt x="57" y="125"/>
                  <a:pt x="57" y="125"/>
                </a:cubicBezTo>
                <a:cubicBezTo>
                  <a:pt x="57" y="125"/>
                  <a:pt x="57" y="125"/>
                  <a:pt x="57" y="125"/>
                </a:cubicBezTo>
                <a:cubicBezTo>
                  <a:pt x="57" y="125"/>
                  <a:pt x="57" y="125"/>
                  <a:pt x="57" y="124"/>
                </a:cubicBezTo>
                <a:cubicBezTo>
                  <a:pt x="57" y="125"/>
                  <a:pt x="57" y="124"/>
                  <a:pt x="58" y="124"/>
                </a:cubicBezTo>
                <a:cubicBezTo>
                  <a:pt x="58" y="124"/>
                  <a:pt x="58" y="124"/>
                  <a:pt x="58" y="124"/>
                </a:cubicBezTo>
                <a:cubicBezTo>
                  <a:pt x="58" y="124"/>
                  <a:pt x="58" y="124"/>
                  <a:pt x="58" y="124"/>
                </a:cubicBezTo>
                <a:cubicBezTo>
                  <a:pt x="58" y="124"/>
                  <a:pt x="58" y="124"/>
                  <a:pt x="58" y="124"/>
                </a:cubicBezTo>
                <a:cubicBezTo>
                  <a:pt x="58" y="124"/>
                  <a:pt x="58" y="124"/>
                  <a:pt x="58" y="124"/>
                </a:cubicBezTo>
                <a:cubicBezTo>
                  <a:pt x="58" y="124"/>
                  <a:pt x="58" y="124"/>
                  <a:pt x="58" y="124"/>
                </a:cubicBezTo>
                <a:cubicBezTo>
                  <a:pt x="58" y="124"/>
                  <a:pt x="58" y="124"/>
                  <a:pt x="58" y="124"/>
                </a:cubicBezTo>
                <a:cubicBezTo>
                  <a:pt x="58" y="124"/>
                  <a:pt x="58" y="124"/>
                  <a:pt x="58" y="124"/>
                </a:cubicBezTo>
                <a:cubicBezTo>
                  <a:pt x="58" y="124"/>
                  <a:pt x="58" y="124"/>
                  <a:pt x="58" y="123"/>
                </a:cubicBezTo>
                <a:cubicBezTo>
                  <a:pt x="59" y="123"/>
                  <a:pt x="59" y="124"/>
                  <a:pt x="59" y="124"/>
                </a:cubicBezTo>
                <a:cubicBezTo>
                  <a:pt x="59" y="124"/>
                  <a:pt x="59" y="124"/>
                  <a:pt x="59" y="124"/>
                </a:cubicBezTo>
                <a:cubicBezTo>
                  <a:pt x="59" y="125"/>
                  <a:pt x="60" y="124"/>
                  <a:pt x="60" y="124"/>
                </a:cubicBezTo>
                <a:cubicBezTo>
                  <a:pt x="61" y="124"/>
                  <a:pt x="61" y="124"/>
                  <a:pt x="61" y="125"/>
                </a:cubicBezTo>
                <a:cubicBezTo>
                  <a:pt x="61" y="125"/>
                  <a:pt x="61" y="125"/>
                  <a:pt x="61" y="124"/>
                </a:cubicBezTo>
                <a:cubicBezTo>
                  <a:pt x="61" y="125"/>
                  <a:pt x="61" y="125"/>
                  <a:pt x="61" y="125"/>
                </a:cubicBezTo>
                <a:cubicBezTo>
                  <a:pt x="61" y="125"/>
                  <a:pt x="60" y="125"/>
                  <a:pt x="60" y="124"/>
                </a:cubicBezTo>
                <a:cubicBezTo>
                  <a:pt x="60" y="125"/>
                  <a:pt x="59" y="125"/>
                  <a:pt x="59" y="125"/>
                </a:cubicBezTo>
                <a:cubicBezTo>
                  <a:pt x="59" y="126"/>
                  <a:pt x="60" y="125"/>
                  <a:pt x="61" y="125"/>
                </a:cubicBezTo>
                <a:cubicBezTo>
                  <a:pt x="61" y="125"/>
                  <a:pt x="61" y="125"/>
                  <a:pt x="61" y="125"/>
                </a:cubicBezTo>
                <a:cubicBezTo>
                  <a:pt x="61" y="125"/>
                  <a:pt x="62" y="125"/>
                  <a:pt x="61" y="124"/>
                </a:cubicBezTo>
                <a:cubicBezTo>
                  <a:pt x="61" y="124"/>
                  <a:pt x="61" y="124"/>
                  <a:pt x="61" y="124"/>
                </a:cubicBezTo>
                <a:cubicBezTo>
                  <a:pt x="61" y="124"/>
                  <a:pt x="61" y="124"/>
                  <a:pt x="61" y="124"/>
                </a:cubicBezTo>
                <a:cubicBezTo>
                  <a:pt x="60" y="124"/>
                  <a:pt x="60" y="124"/>
                  <a:pt x="60" y="124"/>
                </a:cubicBezTo>
                <a:cubicBezTo>
                  <a:pt x="60" y="124"/>
                  <a:pt x="60" y="124"/>
                  <a:pt x="59" y="124"/>
                </a:cubicBezTo>
                <a:cubicBezTo>
                  <a:pt x="59" y="124"/>
                  <a:pt x="59" y="124"/>
                  <a:pt x="59" y="124"/>
                </a:cubicBezTo>
                <a:cubicBezTo>
                  <a:pt x="59" y="124"/>
                  <a:pt x="59" y="123"/>
                  <a:pt x="59" y="123"/>
                </a:cubicBezTo>
                <a:cubicBezTo>
                  <a:pt x="59" y="123"/>
                  <a:pt x="59" y="123"/>
                  <a:pt x="59" y="123"/>
                </a:cubicBezTo>
                <a:cubicBezTo>
                  <a:pt x="59" y="123"/>
                  <a:pt x="59" y="123"/>
                  <a:pt x="59" y="123"/>
                </a:cubicBezTo>
                <a:cubicBezTo>
                  <a:pt x="59" y="123"/>
                  <a:pt x="59" y="123"/>
                  <a:pt x="59" y="123"/>
                </a:cubicBezTo>
                <a:cubicBezTo>
                  <a:pt x="60" y="123"/>
                  <a:pt x="60" y="123"/>
                  <a:pt x="61" y="123"/>
                </a:cubicBezTo>
                <a:cubicBezTo>
                  <a:pt x="61" y="123"/>
                  <a:pt x="61" y="123"/>
                  <a:pt x="61" y="123"/>
                </a:cubicBezTo>
                <a:cubicBezTo>
                  <a:pt x="61" y="123"/>
                  <a:pt x="61" y="123"/>
                  <a:pt x="61" y="123"/>
                </a:cubicBezTo>
                <a:cubicBezTo>
                  <a:pt x="62" y="124"/>
                  <a:pt x="62" y="123"/>
                  <a:pt x="62" y="123"/>
                </a:cubicBezTo>
                <a:cubicBezTo>
                  <a:pt x="62" y="123"/>
                  <a:pt x="62" y="123"/>
                  <a:pt x="62" y="123"/>
                </a:cubicBezTo>
                <a:cubicBezTo>
                  <a:pt x="62" y="123"/>
                  <a:pt x="62" y="123"/>
                  <a:pt x="62" y="123"/>
                </a:cubicBezTo>
                <a:cubicBezTo>
                  <a:pt x="62" y="123"/>
                  <a:pt x="62" y="123"/>
                  <a:pt x="62" y="124"/>
                </a:cubicBezTo>
                <a:cubicBezTo>
                  <a:pt x="62" y="124"/>
                  <a:pt x="62" y="124"/>
                  <a:pt x="61" y="124"/>
                </a:cubicBezTo>
                <a:cubicBezTo>
                  <a:pt x="61" y="124"/>
                  <a:pt x="62" y="124"/>
                  <a:pt x="62" y="124"/>
                </a:cubicBezTo>
                <a:cubicBezTo>
                  <a:pt x="62" y="124"/>
                  <a:pt x="62" y="124"/>
                  <a:pt x="62" y="124"/>
                </a:cubicBezTo>
                <a:cubicBezTo>
                  <a:pt x="62" y="124"/>
                  <a:pt x="62" y="125"/>
                  <a:pt x="63" y="125"/>
                </a:cubicBezTo>
                <a:cubicBezTo>
                  <a:pt x="63" y="125"/>
                  <a:pt x="63" y="124"/>
                  <a:pt x="63" y="124"/>
                </a:cubicBezTo>
                <a:cubicBezTo>
                  <a:pt x="64" y="124"/>
                  <a:pt x="65" y="124"/>
                  <a:pt x="65" y="123"/>
                </a:cubicBezTo>
                <a:cubicBezTo>
                  <a:pt x="65" y="123"/>
                  <a:pt x="65" y="123"/>
                  <a:pt x="65" y="123"/>
                </a:cubicBezTo>
                <a:cubicBezTo>
                  <a:pt x="65" y="123"/>
                  <a:pt x="64" y="123"/>
                  <a:pt x="64" y="123"/>
                </a:cubicBezTo>
                <a:cubicBezTo>
                  <a:pt x="64" y="123"/>
                  <a:pt x="65" y="122"/>
                  <a:pt x="65" y="122"/>
                </a:cubicBezTo>
                <a:cubicBezTo>
                  <a:pt x="65" y="122"/>
                  <a:pt x="65" y="123"/>
                  <a:pt x="65" y="123"/>
                </a:cubicBezTo>
                <a:cubicBezTo>
                  <a:pt x="65" y="123"/>
                  <a:pt x="66" y="123"/>
                  <a:pt x="66" y="123"/>
                </a:cubicBezTo>
                <a:cubicBezTo>
                  <a:pt x="66" y="123"/>
                  <a:pt x="66" y="123"/>
                  <a:pt x="66" y="123"/>
                </a:cubicBezTo>
                <a:cubicBezTo>
                  <a:pt x="66" y="123"/>
                  <a:pt x="67" y="123"/>
                  <a:pt x="67" y="123"/>
                </a:cubicBezTo>
                <a:cubicBezTo>
                  <a:pt x="67" y="123"/>
                  <a:pt x="67" y="123"/>
                  <a:pt x="67" y="123"/>
                </a:cubicBezTo>
                <a:cubicBezTo>
                  <a:pt x="67" y="123"/>
                  <a:pt x="67" y="123"/>
                  <a:pt x="67" y="123"/>
                </a:cubicBezTo>
                <a:cubicBezTo>
                  <a:pt x="67" y="123"/>
                  <a:pt x="67" y="123"/>
                  <a:pt x="67" y="123"/>
                </a:cubicBezTo>
                <a:cubicBezTo>
                  <a:pt x="68" y="123"/>
                  <a:pt x="68" y="122"/>
                  <a:pt x="68" y="122"/>
                </a:cubicBezTo>
                <a:cubicBezTo>
                  <a:pt x="68" y="122"/>
                  <a:pt x="68" y="122"/>
                  <a:pt x="68" y="122"/>
                </a:cubicBezTo>
                <a:cubicBezTo>
                  <a:pt x="68" y="122"/>
                  <a:pt x="68" y="122"/>
                  <a:pt x="68" y="122"/>
                </a:cubicBezTo>
                <a:cubicBezTo>
                  <a:pt x="69" y="122"/>
                  <a:pt x="69" y="122"/>
                  <a:pt x="69" y="122"/>
                </a:cubicBezTo>
                <a:cubicBezTo>
                  <a:pt x="69" y="122"/>
                  <a:pt x="69" y="123"/>
                  <a:pt x="69" y="123"/>
                </a:cubicBezTo>
                <a:cubicBezTo>
                  <a:pt x="69" y="123"/>
                  <a:pt x="70" y="123"/>
                  <a:pt x="70" y="122"/>
                </a:cubicBezTo>
                <a:cubicBezTo>
                  <a:pt x="70" y="122"/>
                  <a:pt x="70" y="122"/>
                  <a:pt x="70" y="122"/>
                </a:cubicBezTo>
                <a:cubicBezTo>
                  <a:pt x="70" y="122"/>
                  <a:pt x="70" y="122"/>
                  <a:pt x="70" y="122"/>
                </a:cubicBezTo>
                <a:cubicBezTo>
                  <a:pt x="70" y="122"/>
                  <a:pt x="70" y="122"/>
                  <a:pt x="70" y="122"/>
                </a:cubicBezTo>
                <a:cubicBezTo>
                  <a:pt x="70" y="122"/>
                  <a:pt x="70" y="122"/>
                  <a:pt x="70" y="122"/>
                </a:cubicBezTo>
                <a:cubicBezTo>
                  <a:pt x="70" y="123"/>
                  <a:pt x="71" y="122"/>
                  <a:pt x="71" y="122"/>
                </a:cubicBezTo>
                <a:cubicBezTo>
                  <a:pt x="71" y="122"/>
                  <a:pt x="71" y="122"/>
                  <a:pt x="71" y="121"/>
                </a:cubicBezTo>
                <a:cubicBezTo>
                  <a:pt x="71" y="121"/>
                  <a:pt x="72" y="121"/>
                  <a:pt x="72" y="121"/>
                </a:cubicBezTo>
                <a:cubicBezTo>
                  <a:pt x="72" y="121"/>
                  <a:pt x="72" y="121"/>
                  <a:pt x="72" y="122"/>
                </a:cubicBezTo>
                <a:cubicBezTo>
                  <a:pt x="72" y="122"/>
                  <a:pt x="72" y="122"/>
                  <a:pt x="72" y="122"/>
                </a:cubicBezTo>
                <a:cubicBezTo>
                  <a:pt x="72" y="122"/>
                  <a:pt x="72" y="122"/>
                  <a:pt x="72" y="122"/>
                </a:cubicBezTo>
                <a:cubicBezTo>
                  <a:pt x="72" y="122"/>
                  <a:pt x="72" y="122"/>
                  <a:pt x="72" y="122"/>
                </a:cubicBezTo>
                <a:cubicBezTo>
                  <a:pt x="72" y="122"/>
                  <a:pt x="72" y="122"/>
                  <a:pt x="73" y="121"/>
                </a:cubicBezTo>
                <a:cubicBezTo>
                  <a:pt x="73" y="122"/>
                  <a:pt x="73" y="122"/>
                  <a:pt x="73" y="122"/>
                </a:cubicBezTo>
                <a:cubicBezTo>
                  <a:pt x="73" y="121"/>
                  <a:pt x="73" y="121"/>
                  <a:pt x="73" y="121"/>
                </a:cubicBezTo>
                <a:cubicBezTo>
                  <a:pt x="74" y="121"/>
                  <a:pt x="74" y="121"/>
                  <a:pt x="75" y="121"/>
                </a:cubicBezTo>
                <a:cubicBezTo>
                  <a:pt x="75" y="121"/>
                  <a:pt x="75" y="121"/>
                  <a:pt x="75" y="121"/>
                </a:cubicBezTo>
                <a:cubicBezTo>
                  <a:pt x="75" y="120"/>
                  <a:pt x="75" y="120"/>
                  <a:pt x="75" y="120"/>
                </a:cubicBezTo>
                <a:cubicBezTo>
                  <a:pt x="75" y="120"/>
                  <a:pt x="75" y="120"/>
                  <a:pt x="75" y="120"/>
                </a:cubicBezTo>
                <a:cubicBezTo>
                  <a:pt x="76" y="121"/>
                  <a:pt x="77" y="120"/>
                  <a:pt x="78" y="121"/>
                </a:cubicBezTo>
                <a:cubicBezTo>
                  <a:pt x="77" y="121"/>
                  <a:pt x="77" y="121"/>
                  <a:pt x="76" y="121"/>
                </a:cubicBezTo>
                <a:cubicBezTo>
                  <a:pt x="77" y="122"/>
                  <a:pt x="78" y="121"/>
                  <a:pt x="78" y="121"/>
                </a:cubicBezTo>
                <a:cubicBezTo>
                  <a:pt x="78" y="121"/>
                  <a:pt x="78" y="120"/>
                  <a:pt x="78" y="120"/>
                </a:cubicBezTo>
                <a:cubicBezTo>
                  <a:pt x="78" y="120"/>
                  <a:pt x="78" y="120"/>
                  <a:pt x="78" y="120"/>
                </a:cubicBezTo>
                <a:cubicBezTo>
                  <a:pt x="78" y="120"/>
                  <a:pt x="78" y="120"/>
                  <a:pt x="78" y="120"/>
                </a:cubicBezTo>
                <a:cubicBezTo>
                  <a:pt x="78" y="120"/>
                  <a:pt x="78" y="120"/>
                  <a:pt x="79" y="120"/>
                </a:cubicBezTo>
                <a:cubicBezTo>
                  <a:pt x="79" y="120"/>
                  <a:pt x="79" y="120"/>
                  <a:pt x="79" y="120"/>
                </a:cubicBezTo>
                <a:cubicBezTo>
                  <a:pt x="79" y="120"/>
                  <a:pt x="79" y="120"/>
                  <a:pt x="79" y="120"/>
                </a:cubicBezTo>
                <a:cubicBezTo>
                  <a:pt x="79" y="120"/>
                  <a:pt x="80" y="120"/>
                  <a:pt x="80" y="120"/>
                </a:cubicBezTo>
                <a:cubicBezTo>
                  <a:pt x="80" y="120"/>
                  <a:pt x="80" y="120"/>
                  <a:pt x="80" y="120"/>
                </a:cubicBezTo>
                <a:cubicBezTo>
                  <a:pt x="80" y="120"/>
                  <a:pt x="80" y="120"/>
                  <a:pt x="80" y="120"/>
                </a:cubicBezTo>
                <a:cubicBezTo>
                  <a:pt x="80" y="119"/>
                  <a:pt x="80" y="120"/>
                  <a:pt x="81" y="119"/>
                </a:cubicBezTo>
                <a:cubicBezTo>
                  <a:pt x="81" y="119"/>
                  <a:pt x="81" y="119"/>
                  <a:pt x="81" y="119"/>
                </a:cubicBezTo>
                <a:cubicBezTo>
                  <a:pt x="81" y="119"/>
                  <a:pt x="80" y="120"/>
                  <a:pt x="81" y="120"/>
                </a:cubicBezTo>
                <a:cubicBezTo>
                  <a:pt x="81" y="119"/>
                  <a:pt x="82" y="119"/>
                  <a:pt x="82" y="119"/>
                </a:cubicBezTo>
                <a:cubicBezTo>
                  <a:pt x="82" y="119"/>
                  <a:pt x="82" y="119"/>
                  <a:pt x="82" y="119"/>
                </a:cubicBezTo>
                <a:cubicBezTo>
                  <a:pt x="82" y="119"/>
                  <a:pt x="81" y="119"/>
                  <a:pt x="82" y="120"/>
                </a:cubicBezTo>
                <a:cubicBezTo>
                  <a:pt x="82" y="119"/>
                  <a:pt x="82" y="119"/>
                  <a:pt x="83" y="119"/>
                </a:cubicBezTo>
                <a:cubicBezTo>
                  <a:pt x="83" y="119"/>
                  <a:pt x="82" y="119"/>
                  <a:pt x="83" y="120"/>
                </a:cubicBezTo>
                <a:cubicBezTo>
                  <a:pt x="84" y="120"/>
                  <a:pt x="84" y="119"/>
                  <a:pt x="85" y="118"/>
                </a:cubicBezTo>
                <a:cubicBezTo>
                  <a:pt x="85" y="119"/>
                  <a:pt x="85" y="119"/>
                  <a:pt x="86" y="119"/>
                </a:cubicBezTo>
                <a:cubicBezTo>
                  <a:pt x="86" y="119"/>
                  <a:pt x="86" y="119"/>
                  <a:pt x="86" y="119"/>
                </a:cubicBezTo>
                <a:cubicBezTo>
                  <a:pt x="86" y="119"/>
                  <a:pt x="86" y="119"/>
                  <a:pt x="87" y="119"/>
                </a:cubicBezTo>
                <a:cubicBezTo>
                  <a:pt x="87" y="119"/>
                  <a:pt x="87" y="119"/>
                  <a:pt x="87" y="119"/>
                </a:cubicBezTo>
                <a:cubicBezTo>
                  <a:pt x="87" y="118"/>
                  <a:pt x="87" y="118"/>
                  <a:pt x="87" y="118"/>
                </a:cubicBezTo>
                <a:cubicBezTo>
                  <a:pt x="87" y="118"/>
                  <a:pt x="87" y="119"/>
                  <a:pt x="87" y="119"/>
                </a:cubicBezTo>
                <a:cubicBezTo>
                  <a:pt x="87" y="119"/>
                  <a:pt x="87" y="119"/>
                  <a:pt x="87" y="119"/>
                </a:cubicBezTo>
                <a:cubicBezTo>
                  <a:pt x="87" y="119"/>
                  <a:pt x="87" y="119"/>
                  <a:pt x="87" y="119"/>
                </a:cubicBezTo>
                <a:cubicBezTo>
                  <a:pt x="86" y="119"/>
                  <a:pt x="86" y="120"/>
                  <a:pt x="85" y="120"/>
                </a:cubicBezTo>
                <a:cubicBezTo>
                  <a:pt x="85" y="120"/>
                  <a:pt x="85" y="120"/>
                  <a:pt x="85" y="120"/>
                </a:cubicBezTo>
                <a:cubicBezTo>
                  <a:pt x="85" y="119"/>
                  <a:pt x="84" y="119"/>
                  <a:pt x="85" y="120"/>
                </a:cubicBezTo>
                <a:cubicBezTo>
                  <a:pt x="85" y="120"/>
                  <a:pt x="85" y="120"/>
                  <a:pt x="85" y="120"/>
                </a:cubicBezTo>
                <a:cubicBezTo>
                  <a:pt x="86" y="120"/>
                  <a:pt x="86" y="120"/>
                  <a:pt x="87" y="120"/>
                </a:cubicBezTo>
                <a:cubicBezTo>
                  <a:pt x="87" y="120"/>
                  <a:pt x="86" y="120"/>
                  <a:pt x="87" y="120"/>
                </a:cubicBezTo>
                <a:cubicBezTo>
                  <a:pt x="87" y="120"/>
                  <a:pt x="87" y="120"/>
                  <a:pt x="86" y="120"/>
                </a:cubicBezTo>
                <a:cubicBezTo>
                  <a:pt x="86" y="120"/>
                  <a:pt x="86" y="121"/>
                  <a:pt x="85" y="121"/>
                </a:cubicBezTo>
                <a:cubicBezTo>
                  <a:pt x="85" y="121"/>
                  <a:pt x="85" y="121"/>
                  <a:pt x="85" y="121"/>
                </a:cubicBezTo>
                <a:cubicBezTo>
                  <a:pt x="85" y="121"/>
                  <a:pt x="85" y="121"/>
                  <a:pt x="85" y="121"/>
                </a:cubicBezTo>
                <a:cubicBezTo>
                  <a:pt x="85" y="121"/>
                  <a:pt x="85" y="121"/>
                  <a:pt x="85" y="121"/>
                </a:cubicBezTo>
                <a:cubicBezTo>
                  <a:pt x="85" y="121"/>
                  <a:pt x="85" y="121"/>
                  <a:pt x="84" y="121"/>
                </a:cubicBezTo>
                <a:cubicBezTo>
                  <a:pt x="84" y="121"/>
                  <a:pt x="84" y="121"/>
                  <a:pt x="84" y="121"/>
                </a:cubicBezTo>
                <a:cubicBezTo>
                  <a:pt x="84" y="121"/>
                  <a:pt x="84" y="122"/>
                  <a:pt x="84" y="122"/>
                </a:cubicBezTo>
                <a:cubicBezTo>
                  <a:pt x="84" y="122"/>
                  <a:pt x="84" y="121"/>
                  <a:pt x="83" y="121"/>
                </a:cubicBezTo>
                <a:cubicBezTo>
                  <a:pt x="83" y="121"/>
                  <a:pt x="83" y="122"/>
                  <a:pt x="83" y="122"/>
                </a:cubicBezTo>
                <a:cubicBezTo>
                  <a:pt x="83" y="122"/>
                  <a:pt x="83" y="122"/>
                  <a:pt x="83" y="121"/>
                </a:cubicBezTo>
                <a:cubicBezTo>
                  <a:pt x="83" y="121"/>
                  <a:pt x="83" y="122"/>
                  <a:pt x="83" y="122"/>
                </a:cubicBezTo>
                <a:cubicBezTo>
                  <a:pt x="83" y="122"/>
                  <a:pt x="82" y="122"/>
                  <a:pt x="82" y="122"/>
                </a:cubicBezTo>
                <a:cubicBezTo>
                  <a:pt x="82" y="122"/>
                  <a:pt x="82" y="122"/>
                  <a:pt x="82" y="122"/>
                </a:cubicBezTo>
                <a:cubicBezTo>
                  <a:pt x="82" y="122"/>
                  <a:pt x="82" y="121"/>
                  <a:pt x="81" y="121"/>
                </a:cubicBezTo>
                <a:cubicBezTo>
                  <a:pt x="81" y="122"/>
                  <a:pt x="81" y="122"/>
                  <a:pt x="81" y="122"/>
                </a:cubicBezTo>
                <a:cubicBezTo>
                  <a:pt x="81" y="121"/>
                  <a:pt x="81" y="121"/>
                  <a:pt x="81" y="122"/>
                </a:cubicBezTo>
                <a:cubicBezTo>
                  <a:pt x="81" y="122"/>
                  <a:pt x="81" y="122"/>
                  <a:pt x="81" y="122"/>
                </a:cubicBezTo>
                <a:cubicBezTo>
                  <a:pt x="81" y="122"/>
                  <a:pt x="80" y="122"/>
                  <a:pt x="80" y="122"/>
                </a:cubicBezTo>
                <a:cubicBezTo>
                  <a:pt x="80" y="123"/>
                  <a:pt x="79" y="123"/>
                  <a:pt x="79" y="123"/>
                </a:cubicBezTo>
                <a:cubicBezTo>
                  <a:pt x="79" y="122"/>
                  <a:pt x="79" y="122"/>
                  <a:pt x="79" y="122"/>
                </a:cubicBezTo>
                <a:cubicBezTo>
                  <a:pt x="79" y="122"/>
                  <a:pt x="79" y="122"/>
                  <a:pt x="79" y="122"/>
                </a:cubicBezTo>
                <a:cubicBezTo>
                  <a:pt x="79" y="122"/>
                  <a:pt x="79" y="122"/>
                  <a:pt x="79" y="122"/>
                </a:cubicBezTo>
                <a:cubicBezTo>
                  <a:pt x="79" y="122"/>
                  <a:pt x="80" y="121"/>
                  <a:pt x="79" y="121"/>
                </a:cubicBezTo>
                <a:cubicBezTo>
                  <a:pt x="79" y="121"/>
                  <a:pt x="79" y="121"/>
                  <a:pt x="79" y="121"/>
                </a:cubicBezTo>
                <a:cubicBezTo>
                  <a:pt x="79" y="121"/>
                  <a:pt x="79" y="121"/>
                  <a:pt x="79" y="121"/>
                </a:cubicBezTo>
                <a:cubicBezTo>
                  <a:pt x="79" y="121"/>
                  <a:pt x="79" y="121"/>
                  <a:pt x="79" y="121"/>
                </a:cubicBezTo>
                <a:cubicBezTo>
                  <a:pt x="79" y="121"/>
                  <a:pt x="79" y="121"/>
                  <a:pt x="79" y="121"/>
                </a:cubicBezTo>
                <a:cubicBezTo>
                  <a:pt x="79" y="121"/>
                  <a:pt x="79" y="121"/>
                  <a:pt x="79" y="121"/>
                </a:cubicBezTo>
                <a:cubicBezTo>
                  <a:pt x="79" y="121"/>
                  <a:pt x="79" y="121"/>
                  <a:pt x="79" y="122"/>
                </a:cubicBezTo>
                <a:cubicBezTo>
                  <a:pt x="78" y="122"/>
                  <a:pt x="78" y="123"/>
                  <a:pt x="78" y="123"/>
                </a:cubicBezTo>
                <a:cubicBezTo>
                  <a:pt x="78" y="123"/>
                  <a:pt x="78" y="123"/>
                  <a:pt x="78" y="123"/>
                </a:cubicBezTo>
                <a:cubicBezTo>
                  <a:pt x="78" y="123"/>
                  <a:pt x="78" y="123"/>
                  <a:pt x="78" y="122"/>
                </a:cubicBezTo>
                <a:cubicBezTo>
                  <a:pt x="78" y="123"/>
                  <a:pt x="77" y="123"/>
                  <a:pt x="77" y="123"/>
                </a:cubicBezTo>
                <a:cubicBezTo>
                  <a:pt x="76" y="123"/>
                  <a:pt x="77" y="123"/>
                  <a:pt x="76" y="122"/>
                </a:cubicBezTo>
                <a:cubicBezTo>
                  <a:pt x="75" y="122"/>
                  <a:pt x="74" y="123"/>
                  <a:pt x="74" y="124"/>
                </a:cubicBezTo>
                <a:cubicBezTo>
                  <a:pt x="74" y="124"/>
                  <a:pt x="73" y="124"/>
                  <a:pt x="74" y="123"/>
                </a:cubicBezTo>
                <a:cubicBezTo>
                  <a:pt x="74" y="123"/>
                  <a:pt x="74" y="124"/>
                  <a:pt x="74" y="123"/>
                </a:cubicBezTo>
                <a:cubicBezTo>
                  <a:pt x="73" y="123"/>
                  <a:pt x="73" y="123"/>
                  <a:pt x="72" y="123"/>
                </a:cubicBezTo>
                <a:cubicBezTo>
                  <a:pt x="71" y="124"/>
                  <a:pt x="71" y="124"/>
                  <a:pt x="71" y="124"/>
                </a:cubicBezTo>
                <a:cubicBezTo>
                  <a:pt x="71" y="124"/>
                  <a:pt x="71" y="124"/>
                  <a:pt x="70" y="124"/>
                </a:cubicBezTo>
                <a:cubicBezTo>
                  <a:pt x="70" y="125"/>
                  <a:pt x="71" y="124"/>
                  <a:pt x="71" y="125"/>
                </a:cubicBezTo>
                <a:cubicBezTo>
                  <a:pt x="71" y="125"/>
                  <a:pt x="70" y="124"/>
                  <a:pt x="70" y="125"/>
                </a:cubicBezTo>
                <a:cubicBezTo>
                  <a:pt x="69" y="125"/>
                  <a:pt x="70" y="124"/>
                  <a:pt x="69" y="124"/>
                </a:cubicBezTo>
                <a:cubicBezTo>
                  <a:pt x="69" y="124"/>
                  <a:pt x="69" y="124"/>
                  <a:pt x="69" y="124"/>
                </a:cubicBezTo>
                <a:cubicBezTo>
                  <a:pt x="68" y="125"/>
                  <a:pt x="67" y="124"/>
                  <a:pt x="66" y="125"/>
                </a:cubicBezTo>
                <a:cubicBezTo>
                  <a:pt x="66" y="125"/>
                  <a:pt x="66" y="125"/>
                  <a:pt x="67" y="125"/>
                </a:cubicBezTo>
                <a:cubicBezTo>
                  <a:pt x="67" y="125"/>
                  <a:pt x="66" y="126"/>
                  <a:pt x="67" y="126"/>
                </a:cubicBezTo>
                <a:cubicBezTo>
                  <a:pt x="67" y="125"/>
                  <a:pt x="67" y="125"/>
                  <a:pt x="67" y="126"/>
                </a:cubicBezTo>
                <a:cubicBezTo>
                  <a:pt x="67" y="126"/>
                  <a:pt x="67" y="127"/>
                  <a:pt x="66" y="127"/>
                </a:cubicBezTo>
                <a:cubicBezTo>
                  <a:pt x="66" y="126"/>
                  <a:pt x="67" y="126"/>
                  <a:pt x="66" y="126"/>
                </a:cubicBezTo>
                <a:cubicBezTo>
                  <a:pt x="66" y="125"/>
                  <a:pt x="66" y="126"/>
                  <a:pt x="66" y="126"/>
                </a:cubicBezTo>
                <a:cubicBezTo>
                  <a:pt x="65" y="126"/>
                  <a:pt x="66" y="127"/>
                  <a:pt x="65" y="127"/>
                </a:cubicBezTo>
                <a:cubicBezTo>
                  <a:pt x="65" y="127"/>
                  <a:pt x="65" y="127"/>
                  <a:pt x="65" y="126"/>
                </a:cubicBezTo>
                <a:cubicBezTo>
                  <a:pt x="64" y="126"/>
                  <a:pt x="65" y="127"/>
                  <a:pt x="64" y="127"/>
                </a:cubicBezTo>
                <a:cubicBezTo>
                  <a:pt x="64" y="127"/>
                  <a:pt x="64" y="126"/>
                  <a:pt x="64" y="126"/>
                </a:cubicBezTo>
                <a:cubicBezTo>
                  <a:pt x="63" y="126"/>
                  <a:pt x="64" y="127"/>
                  <a:pt x="63" y="127"/>
                </a:cubicBezTo>
                <a:cubicBezTo>
                  <a:pt x="63" y="127"/>
                  <a:pt x="63" y="127"/>
                  <a:pt x="63" y="127"/>
                </a:cubicBezTo>
                <a:cubicBezTo>
                  <a:pt x="63" y="127"/>
                  <a:pt x="63" y="126"/>
                  <a:pt x="63" y="126"/>
                </a:cubicBezTo>
                <a:cubicBezTo>
                  <a:pt x="62" y="126"/>
                  <a:pt x="62" y="126"/>
                  <a:pt x="62" y="125"/>
                </a:cubicBezTo>
                <a:cubicBezTo>
                  <a:pt x="60" y="125"/>
                  <a:pt x="59" y="126"/>
                  <a:pt x="58" y="127"/>
                </a:cubicBezTo>
                <a:cubicBezTo>
                  <a:pt x="59" y="126"/>
                  <a:pt x="57" y="126"/>
                  <a:pt x="56" y="126"/>
                </a:cubicBezTo>
                <a:cubicBezTo>
                  <a:pt x="56" y="126"/>
                  <a:pt x="56" y="126"/>
                  <a:pt x="56" y="126"/>
                </a:cubicBezTo>
                <a:cubicBezTo>
                  <a:pt x="56" y="126"/>
                  <a:pt x="56" y="126"/>
                  <a:pt x="56" y="126"/>
                </a:cubicBezTo>
                <a:cubicBezTo>
                  <a:pt x="56" y="126"/>
                  <a:pt x="56" y="127"/>
                  <a:pt x="55" y="126"/>
                </a:cubicBezTo>
                <a:cubicBezTo>
                  <a:pt x="55" y="126"/>
                  <a:pt x="57" y="126"/>
                  <a:pt x="57" y="125"/>
                </a:cubicBezTo>
                <a:cubicBezTo>
                  <a:pt x="56" y="125"/>
                  <a:pt x="55" y="127"/>
                  <a:pt x="54" y="126"/>
                </a:cubicBezTo>
                <a:cubicBezTo>
                  <a:pt x="54" y="126"/>
                  <a:pt x="54" y="126"/>
                  <a:pt x="55" y="126"/>
                </a:cubicBezTo>
                <a:cubicBezTo>
                  <a:pt x="54" y="127"/>
                  <a:pt x="54" y="127"/>
                  <a:pt x="54" y="127"/>
                </a:cubicBezTo>
                <a:cubicBezTo>
                  <a:pt x="52" y="126"/>
                  <a:pt x="52" y="128"/>
                  <a:pt x="51" y="127"/>
                </a:cubicBezTo>
                <a:cubicBezTo>
                  <a:pt x="50" y="128"/>
                  <a:pt x="49" y="127"/>
                  <a:pt x="48" y="129"/>
                </a:cubicBezTo>
                <a:cubicBezTo>
                  <a:pt x="49" y="129"/>
                  <a:pt x="48" y="129"/>
                  <a:pt x="49" y="129"/>
                </a:cubicBezTo>
                <a:cubicBezTo>
                  <a:pt x="48" y="130"/>
                  <a:pt x="47" y="129"/>
                  <a:pt x="47" y="128"/>
                </a:cubicBezTo>
                <a:cubicBezTo>
                  <a:pt x="46" y="128"/>
                  <a:pt x="47" y="129"/>
                  <a:pt x="47" y="129"/>
                </a:cubicBezTo>
                <a:cubicBezTo>
                  <a:pt x="46" y="130"/>
                  <a:pt x="46" y="130"/>
                  <a:pt x="45" y="130"/>
                </a:cubicBezTo>
                <a:cubicBezTo>
                  <a:pt x="45" y="129"/>
                  <a:pt x="46" y="129"/>
                  <a:pt x="46" y="129"/>
                </a:cubicBezTo>
                <a:cubicBezTo>
                  <a:pt x="45" y="129"/>
                  <a:pt x="44" y="129"/>
                  <a:pt x="43" y="129"/>
                </a:cubicBezTo>
                <a:cubicBezTo>
                  <a:pt x="43" y="129"/>
                  <a:pt x="43" y="128"/>
                  <a:pt x="43" y="129"/>
                </a:cubicBezTo>
                <a:cubicBezTo>
                  <a:pt x="43" y="128"/>
                  <a:pt x="43" y="129"/>
                  <a:pt x="43" y="129"/>
                </a:cubicBezTo>
                <a:cubicBezTo>
                  <a:pt x="42" y="129"/>
                  <a:pt x="43" y="129"/>
                  <a:pt x="43" y="129"/>
                </a:cubicBezTo>
                <a:cubicBezTo>
                  <a:pt x="42" y="130"/>
                  <a:pt x="40" y="129"/>
                  <a:pt x="39" y="130"/>
                </a:cubicBezTo>
                <a:cubicBezTo>
                  <a:pt x="38" y="129"/>
                  <a:pt x="38" y="129"/>
                  <a:pt x="38" y="129"/>
                </a:cubicBezTo>
                <a:cubicBezTo>
                  <a:pt x="38" y="130"/>
                  <a:pt x="37" y="129"/>
                  <a:pt x="37" y="130"/>
                </a:cubicBezTo>
                <a:cubicBezTo>
                  <a:pt x="36" y="129"/>
                  <a:pt x="35" y="130"/>
                  <a:pt x="34" y="129"/>
                </a:cubicBezTo>
                <a:cubicBezTo>
                  <a:pt x="33" y="130"/>
                  <a:pt x="32" y="130"/>
                  <a:pt x="30" y="130"/>
                </a:cubicBezTo>
                <a:cubicBezTo>
                  <a:pt x="31" y="129"/>
                  <a:pt x="31" y="129"/>
                  <a:pt x="31" y="128"/>
                </a:cubicBezTo>
                <a:cubicBezTo>
                  <a:pt x="30" y="129"/>
                  <a:pt x="29" y="130"/>
                  <a:pt x="28" y="129"/>
                </a:cubicBezTo>
                <a:cubicBezTo>
                  <a:pt x="28" y="129"/>
                  <a:pt x="28" y="129"/>
                  <a:pt x="27" y="128"/>
                </a:cubicBezTo>
                <a:cubicBezTo>
                  <a:pt x="27" y="129"/>
                  <a:pt x="27" y="129"/>
                  <a:pt x="27" y="129"/>
                </a:cubicBezTo>
                <a:cubicBezTo>
                  <a:pt x="28" y="129"/>
                  <a:pt x="28" y="129"/>
                  <a:pt x="28" y="130"/>
                </a:cubicBezTo>
                <a:cubicBezTo>
                  <a:pt x="28" y="130"/>
                  <a:pt x="28" y="130"/>
                  <a:pt x="28" y="129"/>
                </a:cubicBezTo>
                <a:cubicBezTo>
                  <a:pt x="28" y="131"/>
                  <a:pt x="28" y="131"/>
                  <a:pt x="28" y="132"/>
                </a:cubicBezTo>
                <a:cubicBezTo>
                  <a:pt x="28" y="132"/>
                  <a:pt x="27" y="132"/>
                  <a:pt x="26" y="132"/>
                </a:cubicBezTo>
                <a:cubicBezTo>
                  <a:pt x="26" y="132"/>
                  <a:pt x="27" y="133"/>
                  <a:pt x="27" y="133"/>
                </a:cubicBezTo>
                <a:cubicBezTo>
                  <a:pt x="26" y="133"/>
                  <a:pt x="26" y="133"/>
                  <a:pt x="27" y="133"/>
                </a:cubicBezTo>
                <a:cubicBezTo>
                  <a:pt x="27" y="133"/>
                  <a:pt x="27" y="133"/>
                  <a:pt x="27" y="133"/>
                </a:cubicBezTo>
                <a:cubicBezTo>
                  <a:pt x="26" y="133"/>
                  <a:pt x="26" y="133"/>
                  <a:pt x="26" y="133"/>
                </a:cubicBezTo>
                <a:cubicBezTo>
                  <a:pt x="26" y="133"/>
                  <a:pt x="26" y="133"/>
                  <a:pt x="26" y="133"/>
                </a:cubicBezTo>
                <a:cubicBezTo>
                  <a:pt x="26" y="133"/>
                  <a:pt x="26" y="133"/>
                  <a:pt x="26" y="133"/>
                </a:cubicBezTo>
                <a:cubicBezTo>
                  <a:pt x="26" y="134"/>
                  <a:pt x="26" y="134"/>
                  <a:pt x="26" y="135"/>
                </a:cubicBezTo>
                <a:cubicBezTo>
                  <a:pt x="26" y="134"/>
                  <a:pt x="25" y="134"/>
                  <a:pt x="25" y="134"/>
                </a:cubicBezTo>
                <a:cubicBezTo>
                  <a:pt x="24" y="134"/>
                  <a:pt x="24" y="134"/>
                  <a:pt x="24" y="135"/>
                </a:cubicBezTo>
                <a:cubicBezTo>
                  <a:pt x="24" y="135"/>
                  <a:pt x="24" y="135"/>
                  <a:pt x="24" y="135"/>
                </a:cubicBezTo>
                <a:cubicBezTo>
                  <a:pt x="24" y="135"/>
                  <a:pt x="24" y="134"/>
                  <a:pt x="24" y="134"/>
                </a:cubicBezTo>
                <a:cubicBezTo>
                  <a:pt x="24" y="134"/>
                  <a:pt x="24" y="134"/>
                  <a:pt x="24" y="134"/>
                </a:cubicBezTo>
                <a:cubicBezTo>
                  <a:pt x="24" y="134"/>
                  <a:pt x="24" y="134"/>
                  <a:pt x="24" y="134"/>
                </a:cubicBezTo>
                <a:cubicBezTo>
                  <a:pt x="23" y="134"/>
                  <a:pt x="23" y="134"/>
                  <a:pt x="24" y="133"/>
                </a:cubicBezTo>
                <a:cubicBezTo>
                  <a:pt x="23" y="133"/>
                  <a:pt x="23" y="133"/>
                  <a:pt x="22" y="134"/>
                </a:cubicBezTo>
                <a:cubicBezTo>
                  <a:pt x="22" y="134"/>
                  <a:pt x="22" y="133"/>
                  <a:pt x="22" y="133"/>
                </a:cubicBezTo>
                <a:cubicBezTo>
                  <a:pt x="22" y="133"/>
                  <a:pt x="22" y="134"/>
                  <a:pt x="21" y="134"/>
                </a:cubicBezTo>
                <a:cubicBezTo>
                  <a:pt x="21" y="134"/>
                  <a:pt x="21" y="134"/>
                  <a:pt x="21" y="135"/>
                </a:cubicBezTo>
                <a:cubicBezTo>
                  <a:pt x="21" y="135"/>
                  <a:pt x="21" y="135"/>
                  <a:pt x="21" y="135"/>
                </a:cubicBezTo>
                <a:cubicBezTo>
                  <a:pt x="20" y="135"/>
                  <a:pt x="19" y="135"/>
                  <a:pt x="17" y="136"/>
                </a:cubicBezTo>
                <a:cubicBezTo>
                  <a:pt x="17" y="136"/>
                  <a:pt x="17" y="136"/>
                  <a:pt x="17" y="137"/>
                </a:cubicBezTo>
                <a:cubicBezTo>
                  <a:pt x="17" y="137"/>
                  <a:pt x="17" y="137"/>
                  <a:pt x="16" y="136"/>
                </a:cubicBezTo>
                <a:cubicBezTo>
                  <a:pt x="16" y="136"/>
                  <a:pt x="16" y="136"/>
                  <a:pt x="16" y="136"/>
                </a:cubicBezTo>
                <a:cubicBezTo>
                  <a:pt x="16" y="136"/>
                  <a:pt x="16" y="136"/>
                  <a:pt x="16" y="136"/>
                </a:cubicBezTo>
                <a:cubicBezTo>
                  <a:pt x="16" y="136"/>
                  <a:pt x="16" y="136"/>
                  <a:pt x="16" y="136"/>
                </a:cubicBezTo>
                <a:cubicBezTo>
                  <a:pt x="16" y="136"/>
                  <a:pt x="16" y="136"/>
                  <a:pt x="16" y="137"/>
                </a:cubicBezTo>
                <a:cubicBezTo>
                  <a:pt x="15" y="137"/>
                  <a:pt x="15" y="137"/>
                  <a:pt x="15" y="137"/>
                </a:cubicBezTo>
                <a:cubicBezTo>
                  <a:pt x="16" y="137"/>
                  <a:pt x="16" y="138"/>
                  <a:pt x="16" y="138"/>
                </a:cubicBezTo>
                <a:cubicBezTo>
                  <a:pt x="16" y="138"/>
                  <a:pt x="16" y="138"/>
                  <a:pt x="16" y="138"/>
                </a:cubicBezTo>
                <a:cubicBezTo>
                  <a:pt x="16" y="138"/>
                  <a:pt x="16" y="138"/>
                  <a:pt x="16" y="137"/>
                </a:cubicBezTo>
                <a:cubicBezTo>
                  <a:pt x="16" y="138"/>
                  <a:pt x="16" y="138"/>
                  <a:pt x="17" y="138"/>
                </a:cubicBezTo>
                <a:cubicBezTo>
                  <a:pt x="17" y="137"/>
                  <a:pt x="16" y="137"/>
                  <a:pt x="16" y="137"/>
                </a:cubicBezTo>
                <a:cubicBezTo>
                  <a:pt x="16" y="137"/>
                  <a:pt x="16" y="137"/>
                  <a:pt x="17" y="137"/>
                </a:cubicBezTo>
                <a:cubicBezTo>
                  <a:pt x="17" y="137"/>
                  <a:pt x="17" y="137"/>
                  <a:pt x="17" y="138"/>
                </a:cubicBezTo>
                <a:cubicBezTo>
                  <a:pt x="17" y="138"/>
                  <a:pt x="17" y="138"/>
                  <a:pt x="17" y="138"/>
                </a:cubicBezTo>
                <a:cubicBezTo>
                  <a:pt x="17" y="138"/>
                  <a:pt x="18" y="138"/>
                  <a:pt x="19" y="138"/>
                </a:cubicBezTo>
                <a:cubicBezTo>
                  <a:pt x="18" y="138"/>
                  <a:pt x="18" y="138"/>
                  <a:pt x="18" y="138"/>
                </a:cubicBezTo>
                <a:cubicBezTo>
                  <a:pt x="18" y="138"/>
                  <a:pt x="18" y="138"/>
                  <a:pt x="17" y="138"/>
                </a:cubicBezTo>
                <a:cubicBezTo>
                  <a:pt x="17" y="138"/>
                  <a:pt x="17" y="138"/>
                  <a:pt x="17" y="138"/>
                </a:cubicBezTo>
                <a:cubicBezTo>
                  <a:pt x="17" y="139"/>
                  <a:pt x="17" y="139"/>
                  <a:pt x="17" y="139"/>
                </a:cubicBezTo>
                <a:cubicBezTo>
                  <a:pt x="17" y="139"/>
                  <a:pt x="17" y="139"/>
                  <a:pt x="17" y="139"/>
                </a:cubicBezTo>
                <a:cubicBezTo>
                  <a:pt x="17" y="139"/>
                  <a:pt x="17" y="139"/>
                  <a:pt x="17" y="139"/>
                </a:cubicBezTo>
                <a:cubicBezTo>
                  <a:pt x="17" y="139"/>
                  <a:pt x="17" y="139"/>
                  <a:pt x="17" y="139"/>
                </a:cubicBezTo>
                <a:cubicBezTo>
                  <a:pt x="17" y="139"/>
                  <a:pt x="17" y="138"/>
                  <a:pt x="17" y="138"/>
                </a:cubicBezTo>
                <a:cubicBezTo>
                  <a:pt x="17" y="138"/>
                  <a:pt x="16" y="138"/>
                  <a:pt x="16" y="139"/>
                </a:cubicBezTo>
                <a:cubicBezTo>
                  <a:pt x="16" y="139"/>
                  <a:pt x="16" y="138"/>
                  <a:pt x="16" y="138"/>
                </a:cubicBezTo>
                <a:cubicBezTo>
                  <a:pt x="16" y="138"/>
                  <a:pt x="16" y="138"/>
                  <a:pt x="15" y="138"/>
                </a:cubicBezTo>
                <a:cubicBezTo>
                  <a:pt x="15" y="139"/>
                  <a:pt x="14" y="139"/>
                  <a:pt x="15" y="139"/>
                </a:cubicBezTo>
                <a:cubicBezTo>
                  <a:pt x="14" y="139"/>
                  <a:pt x="14" y="138"/>
                  <a:pt x="14" y="138"/>
                </a:cubicBezTo>
                <a:cubicBezTo>
                  <a:pt x="13" y="139"/>
                  <a:pt x="13" y="139"/>
                  <a:pt x="12" y="138"/>
                </a:cubicBezTo>
                <a:cubicBezTo>
                  <a:pt x="12" y="138"/>
                  <a:pt x="12" y="138"/>
                  <a:pt x="12" y="138"/>
                </a:cubicBezTo>
                <a:cubicBezTo>
                  <a:pt x="12" y="138"/>
                  <a:pt x="12" y="138"/>
                  <a:pt x="11" y="138"/>
                </a:cubicBezTo>
                <a:cubicBezTo>
                  <a:pt x="11" y="138"/>
                  <a:pt x="12" y="138"/>
                  <a:pt x="12" y="138"/>
                </a:cubicBezTo>
                <a:cubicBezTo>
                  <a:pt x="11" y="139"/>
                  <a:pt x="11" y="138"/>
                  <a:pt x="10" y="139"/>
                </a:cubicBezTo>
                <a:cubicBezTo>
                  <a:pt x="10" y="138"/>
                  <a:pt x="11" y="138"/>
                  <a:pt x="11" y="138"/>
                </a:cubicBezTo>
                <a:cubicBezTo>
                  <a:pt x="10" y="138"/>
                  <a:pt x="9" y="138"/>
                  <a:pt x="8" y="138"/>
                </a:cubicBezTo>
                <a:cubicBezTo>
                  <a:pt x="8" y="139"/>
                  <a:pt x="8" y="139"/>
                  <a:pt x="8" y="140"/>
                </a:cubicBezTo>
                <a:cubicBezTo>
                  <a:pt x="8" y="140"/>
                  <a:pt x="7" y="140"/>
                  <a:pt x="8" y="141"/>
                </a:cubicBezTo>
                <a:cubicBezTo>
                  <a:pt x="7" y="141"/>
                  <a:pt x="8" y="140"/>
                  <a:pt x="7" y="140"/>
                </a:cubicBezTo>
                <a:cubicBezTo>
                  <a:pt x="7" y="140"/>
                  <a:pt x="6" y="141"/>
                  <a:pt x="6" y="140"/>
                </a:cubicBezTo>
                <a:cubicBezTo>
                  <a:pt x="6" y="141"/>
                  <a:pt x="6" y="141"/>
                  <a:pt x="5" y="141"/>
                </a:cubicBezTo>
                <a:cubicBezTo>
                  <a:pt x="5" y="141"/>
                  <a:pt x="6" y="140"/>
                  <a:pt x="6" y="140"/>
                </a:cubicBezTo>
                <a:cubicBezTo>
                  <a:pt x="6" y="139"/>
                  <a:pt x="6" y="140"/>
                  <a:pt x="6" y="139"/>
                </a:cubicBezTo>
                <a:cubicBezTo>
                  <a:pt x="6" y="139"/>
                  <a:pt x="5" y="139"/>
                  <a:pt x="5" y="140"/>
                </a:cubicBezTo>
                <a:cubicBezTo>
                  <a:pt x="4" y="140"/>
                  <a:pt x="4" y="139"/>
                  <a:pt x="4" y="139"/>
                </a:cubicBezTo>
                <a:cubicBezTo>
                  <a:pt x="4" y="140"/>
                  <a:pt x="3" y="141"/>
                  <a:pt x="2" y="140"/>
                </a:cubicBezTo>
                <a:cubicBezTo>
                  <a:pt x="2" y="140"/>
                  <a:pt x="2" y="141"/>
                  <a:pt x="2" y="141"/>
                </a:cubicBezTo>
                <a:cubicBezTo>
                  <a:pt x="2" y="141"/>
                  <a:pt x="1" y="141"/>
                  <a:pt x="1" y="141"/>
                </a:cubicBezTo>
                <a:cubicBezTo>
                  <a:pt x="1" y="141"/>
                  <a:pt x="0" y="141"/>
                  <a:pt x="0" y="142"/>
                </a:cubicBezTo>
                <a:cubicBezTo>
                  <a:pt x="0" y="141"/>
                  <a:pt x="1" y="142"/>
                  <a:pt x="2" y="141"/>
                </a:cubicBezTo>
                <a:cubicBezTo>
                  <a:pt x="2" y="141"/>
                  <a:pt x="2" y="142"/>
                  <a:pt x="2" y="142"/>
                </a:cubicBezTo>
                <a:cubicBezTo>
                  <a:pt x="2" y="142"/>
                  <a:pt x="2" y="142"/>
                  <a:pt x="2" y="142"/>
                </a:cubicBezTo>
                <a:cubicBezTo>
                  <a:pt x="2" y="142"/>
                  <a:pt x="2" y="142"/>
                  <a:pt x="2" y="142"/>
                </a:cubicBezTo>
                <a:cubicBezTo>
                  <a:pt x="2" y="142"/>
                  <a:pt x="2" y="142"/>
                  <a:pt x="3" y="142"/>
                </a:cubicBezTo>
                <a:cubicBezTo>
                  <a:pt x="2" y="143"/>
                  <a:pt x="2" y="143"/>
                  <a:pt x="2" y="143"/>
                </a:cubicBezTo>
                <a:cubicBezTo>
                  <a:pt x="2" y="143"/>
                  <a:pt x="2" y="142"/>
                  <a:pt x="2" y="142"/>
                </a:cubicBezTo>
                <a:cubicBezTo>
                  <a:pt x="1" y="142"/>
                  <a:pt x="1" y="143"/>
                  <a:pt x="0" y="143"/>
                </a:cubicBezTo>
                <a:cubicBezTo>
                  <a:pt x="1" y="143"/>
                  <a:pt x="1" y="143"/>
                  <a:pt x="2" y="143"/>
                </a:cubicBezTo>
                <a:cubicBezTo>
                  <a:pt x="2" y="143"/>
                  <a:pt x="2" y="143"/>
                  <a:pt x="2" y="144"/>
                </a:cubicBezTo>
                <a:cubicBezTo>
                  <a:pt x="3" y="143"/>
                  <a:pt x="3" y="143"/>
                  <a:pt x="3" y="143"/>
                </a:cubicBezTo>
                <a:cubicBezTo>
                  <a:pt x="3" y="143"/>
                  <a:pt x="4" y="143"/>
                  <a:pt x="4" y="142"/>
                </a:cubicBezTo>
                <a:cubicBezTo>
                  <a:pt x="3" y="142"/>
                  <a:pt x="3" y="143"/>
                  <a:pt x="3" y="142"/>
                </a:cubicBezTo>
                <a:cubicBezTo>
                  <a:pt x="3" y="142"/>
                  <a:pt x="4" y="142"/>
                  <a:pt x="4" y="142"/>
                </a:cubicBezTo>
                <a:cubicBezTo>
                  <a:pt x="4" y="142"/>
                  <a:pt x="4" y="143"/>
                  <a:pt x="4" y="143"/>
                </a:cubicBezTo>
                <a:cubicBezTo>
                  <a:pt x="4" y="142"/>
                  <a:pt x="5" y="142"/>
                  <a:pt x="5" y="142"/>
                </a:cubicBezTo>
                <a:cubicBezTo>
                  <a:pt x="5" y="142"/>
                  <a:pt x="6" y="143"/>
                  <a:pt x="5" y="143"/>
                </a:cubicBezTo>
                <a:cubicBezTo>
                  <a:pt x="6" y="143"/>
                  <a:pt x="7" y="143"/>
                  <a:pt x="7" y="143"/>
                </a:cubicBezTo>
                <a:cubicBezTo>
                  <a:pt x="8" y="144"/>
                  <a:pt x="8" y="143"/>
                  <a:pt x="9" y="144"/>
                </a:cubicBezTo>
                <a:cubicBezTo>
                  <a:pt x="10" y="143"/>
                  <a:pt x="9" y="143"/>
                  <a:pt x="10" y="143"/>
                </a:cubicBezTo>
                <a:cubicBezTo>
                  <a:pt x="10" y="143"/>
                  <a:pt x="10" y="143"/>
                  <a:pt x="10" y="143"/>
                </a:cubicBezTo>
                <a:cubicBezTo>
                  <a:pt x="11" y="144"/>
                  <a:pt x="11" y="143"/>
                  <a:pt x="12" y="144"/>
                </a:cubicBezTo>
                <a:cubicBezTo>
                  <a:pt x="12" y="143"/>
                  <a:pt x="12" y="143"/>
                  <a:pt x="11" y="143"/>
                </a:cubicBezTo>
                <a:cubicBezTo>
                  <a:pt x="11" y="142"/>
                  <a:pt x="12" y="143"/>
                  <a:pt x="12" y="142"/>
                </a:cubicBezTo>
                <a:cubicBezTo>
                  <a:pt x="12" y="142"/>
                  <a:pt x="12" y="143"/>
                  <a:pt x="13" y="143"/>
                </a:cubicBezTo>
                <a:cubicBezTo>
                  <a:pt x="13" y="143"/>
                  <a:pt x="13" y="143"/>
                  <a:pt x="12" y="143"/>
                </a:cubicBezTo>
                <a:cubicBezTo>
                  <a:pt x="13" y="144"/>
                  <a:pt x="14" y="143"/>
                  <a:pt x="15" y="144"/>
                </a:cubicBezTo>
                <a:cubicBezTo>
                  <a:pt x="14" y="142"/>
                  <a:pt x="16" y="144"/>
                  <a:pt x="16" y="143"/>
                </a:cubicBezTo>
                <a:cubicBezTo>
                  <a:pt x="16" y="143"/>
                  <a:pt x="17" y="143"/>
                  <a:pt x="17" y="143"/>
                </a:cubicBezTo>
                <a:cubicBezTo>
                  <a:pt x="16" y="143"/>
                  <a:pt x="16" y="144"/>
                  <a:pt x="15" y="143"/>
                </a:cubicBezTo>
                <a:cubicBezTo>
                  <a:pt x="15" y="144"/>
                  <a:pt x="14" y="144"/>
                  <a:pt x="13" y="144"/>
                </a:cubicBezTo>
                <a:cubicBezTo>
                  <a:pt x="13" y="144"/>
                  <a:pt x="13" y="144"/>
                  <a:pt x="13" y="145"/>
                </a:cubicBezTo>
                <a:cubicBezTo>
                  <a:pt x="14" y="144"/>
                  <a:pt x="17" y="146"/>
                  <a:pt x="17" y="143"/>
                </a:cubicBezTo>
                <a:cubicBezTo>
                  <a:pt x="18" y="143"/>
                  <a:pt x="19" y="142"/>
                  <a:pt x="20" y="143"/>
                </a:cubicBezTo>
                <a:cubicBezTo>
                  <a:pt x="20" y="142"/>
                  <a:pt x="20" y="142"/>
                  <a:pt x="19" y="142"/>
                </a:cubicBezTo>
                <a:cubicBezTo>
                  <a:pt x="20" y="141"/>
                  <a:pt x="20" y="141"/>
                  <a:pt x="20" y="141"/>
                </a:cubicBezTo>
                <a:cubicBezTo>
                  <a:pt x="20" y="141"/>
                  <a:pt x="20" y="141"/>
                  <a:pt x="21" y="141"/>
                </a:cubicBezTo>
                <a:cubicBezTo>
                  <a:pt x="20" y="142"/>
                  <a:pt x="20" y="141"/>
                  <a:pt x="20" y="142"/>
                </a:cubicBezTo>
                <a:cubicBezTo>
                  <a:pt x="20" y="142"/>
                  <a:pt x="20" y="142"/>
                  <a:pt x="21" y="143"/>
                </a:cubicBezTo>
                <a:cubicBezTo>
                  <a:pt x="21" y="142"/>
                  <a:pt x="21" y="142"/>
                  <a:pt x="21" y="142"/>
                </a:cubicBezTo>
                <a:cubicBezTo>
                  <a:pt x="21" y="142"/>
                  <a:pt x="22" y="142"/>
                  <a:pt x="22" y="142"/>
                </a:cubicBezTo>
                <a:cubicBezTo>
                  <a:pt x="22" y="142"/>
                  <a:pt x="22" y="142"/>
                  <a:pt x="22" y="143"/>
                </a:cubicBezTo>
                <a:cubicBezTo>
                  <a:pt x="23" y="143"/>
                  <a:pt x="22" y="141"/>
                  <a:pt x="23" y="142"/>
                </a:cubicBezTo>
                <a:cubicBezTo>
                  <a:pt x="23" y="141"/>
                  <a:pt x="23" y="141"/>
                  <a:pt x="23" y="141"/>
                </a:cubicBezTo>
                <a:cubicBezTo>
                  <a:pt x="23" y="141"/>
                  <a:pt x="23" y="140"/>
                  <a:pt x="23" y="140"/>
                </a:cubicBezTo>
                <a:cubicBezTo>
                  <a:pt x="23" y="142"/>
                  <a:pt x="25" y="141"/>
                  <a:pt x="26" y="142"/>
                </a:cubicBezTo>
                <a:cubicBezTo>
                  <a:pt x="25" y="142"/>
                  <a:pt x="23" y="142"/>
                  <a:pt x="24" y="143"/>
                </a:cubicBezTo>
                <a:cubicBezTo>
                  <a:pt x="23" y="143"/>
                  <a:pt x="22" y="143"/>
                  <a:pt x="22" y="143"/>
                </a:cubicBezTo>
                <a:cubicBezTo>
                  <a:pt x="22" y="144"/>
                  <a:pt x="23" y="143"/>
                  <a:pt x="23" y="144"/>
                </a:cubicBezTo>
                <a:cubicBezTo>
                  <a:pt x="22" y="144"/>
                  <a:pt x="22" y="144"/>
                  <a:pt x="22" y="145"/>
                </a:cubicBezTo>
                <a:cubicBezTo>
                  <a:pt x="22" y="144"/>
                  <a:pt x="21" y="145"/>
                  <a:pt x="21" y="144"/>
                </a:cubicBezTo>
                <a:cubicBezTo>
                  <a:pt x="20" y="144"/>
                  <a:pt x="21" y="145"/>
                  <a:pt x="21" y="145"/>
                </a:cubicBezTo>
                <a:cubicBezTo>
                  <a:pt x="21" y="146"/>
                  <a:pt x="20" y="145"/>
                  <a:pt x="20" y="145"/>
                </a:cubicBezTo>
                <a:cubicBezTo>
                  <a:pt x="20" y="145"/>
                  <a:pt x="20" y="145"/>
                  <a:pt x="20" y="146"/>
                </a:cubicBezTo>
                <a:cubicBezTo>
                  <a:pt x="19" y="145"/>
                  <a:pt x="19" y="145"/>
                  <a:pt x="19" y="145"/>
                </a:cubicBezTo>
                <a:cubicBezTo>
                  <a:pt x="18" y="146"/>
                  <a:pt x="18" y="145"/>
                  <a:pt x="18" y="145"/>
                </a:cubicBezTo>
                <a:cubicBezTo>
                  <a:pt x="17" y="146"/>
                  <a:pt x="17" y="145"/>
                  <a:pt x="16" y="146"/>
                </a:cubicBezTo>
                <a:cubicBezTo>
                  <a:pt x="16" y="146"/>
                  <a:pt x="16" y="146"/>
                  <a:pt x="16" y="145"/>
                </a:cubicBezTo>
                <a:cubicBezTo>
                  <a:pt x="16" y="145"/>
                  <a:pt x="18" y="145"/>
                  <a:pt x="17" y="144"/>
                </a:cubicBezTo>
                <a:cubicBezTo>
                  <a:pt x="17" y="144"/>
                  <a:pt x="17" y="145"/>
                  <a:pt x="17" y="145"/>
                </a:cubicBezTo>
                <a:cubicBezTo>
                  <a:pt x="16" y="145"/>
                  <a:pt x="16" y="145"/>
                  <a:pt x="16" y="144"/>
                </a:cubicBezTo>
                <a:cubicBezTo>
                  <a:pt x="16" y="145"/>
                  <a:pt x="16" y="145"/>
                  <a:pt x="15" y="145"/>
                </a:cubicBezTo>
                <a:cubicBezTo>
                  <a:pt x="14" y="146"/>
                  <a:pt x="15" y="146"/>
                  <a:pt x="15" y="147"/>
                </a:cubicBezTo>
                <a:cubicBezTo>
                  <a:pt x="15" y="147"/>
                  <a:pt x="15" y="147"/>
                  <a:pt x="15" y="147"/>
                </a:cubicBezTo>
                <a:cubicBezTo>
                  <a:pt x="14" y="147"/>
                  <a:pt x="14" y="146"/>
                  <a:pt x="14" y="146"/>
                </a:cubicBezTo>
                <a:cubicBezTo>
                  <a:pt x="14" y="145"/>
                  <a:pt x="14" y="146"/>
                  <a:pt x="13" y="146"/>
                </a:cubicBezTo>
                <a:cubicBezTo>
                  <a:pt x="13" y="146"/>
                  <a:pt x="13" y="146"/>
                  <a:pt x="13" y="146"/>
                </a:cubicBezTo>
                <a:cubicBezTo>
                  <a:pt x="13" y="147"/>
                  <a:pt x="11" y="146"/>
                  <a:pt x="11" y="147"/>
                </a:cubicBezTo>
                <a:cubicBezTo>
                  <a:pt x="10" y="147"/>
                  <a:pt x="9" y="148"/>
                  <a:pt x="7" y="147"/>
                </a:cubicBezTo>
                <a:cubicBezTo>
                  <a:pt x="7" y="148"/>
                  <a:pt x="7" y="148"/>
                  <a:pt x="6" y="148"/>
                </a:cubicBezTo>
                <a:cubicBezTo>
                  <a:pt x="6" y="149"/>
                  <a:pt x="7" y="149"/>
                  <a:pt x="6" y="149"/>
                </a:cubicBezTo>
                <a:cubicBezTo>
                  <a:pt x="7" y="150"/>
                  <a:pt x="7" y="150"/>
                  <a:pt x="8" y="150"/>
                </a:cubicBezTo>
                <a:cubicBezTo>
                  <a:pt x="8" y="149"/>
                  <a:pt x="8" y="150"/>
                  <a:pt x="8" y="149"/>
                </a:cubicBezTo>
                <a:cubicBezTo>
                  <a:pt x="8" y="149"/>
                  <a:pt x="9" y="149"/>
                  <a:pt x="9" y="148"/>
                </a:cubicBezTo>
                <a:cubicBezTo>
                  <a:pt x="10" y="148"/>
                  <a:pt x="9" y="149"/>
                  <a:pt x="9" y="150"/>
                </a:cubicBezTo>
                <a:cubicBezTo>
                  <a:pt x="10" y="150"/>
                  <a:pt x="10" y="149"/>
                  <a:pt x="10" y="150"/>
                </a:cubicBezTo>
                <a:cubicBezTo>
                  <a:pt x="11" y="150"/>
                  <a:pt x="12" y="149"/>
                  <a:pt x="13" y="149"/>
                </a:cubicBezTo>
                <a:cubicBezTo>
                  <a:pt x="13" y="150"/>
                  <a:pt x="12" y="150"/>
                  <a:pt x="12" y="150"/>
                </a:cubicBezTo>
                <a:cubicBezTo>
                  <a:pt x="12" y="150"/>
                  <a:pt x="12" y="150"/>
                  <a:pt x="13" y="151"/>
                </a:cubicBezTo>
                <a:cubicBezTo>
                  <a:pt x="13" y="150"/>
                  <a:pt x="13" y="150"/>
                  <a:pt x="13" y="150"/>
                </a:cubicBezTo>
                <a:cubicBezTo>
                  <a:pt x="14" y="149"/>
                  <a:pt x="15" y="150"/>
                  <a:pt x="16" y="150"/>
                </a:cubicBezTo>
                <a:cubicBezTo>
                  <a:pt x="17" y="150"/>
                  <a:pt x="16" y="150"/>
                  <a:pt x="16" y="150"/>
                </a:cubicBezTo>
                <a:cubicBezTo>
                  <a:pt x="17" y="151"/>
                  <a:pt x="17" y="150"/>
                  <a:pt x="17" y="150"/>
                </a:cubicBezTo>
                <a:cubicBezTo>
                  <a:pt x="17" y="150"/>
                  <a:pt x="17" y="150"/>
                  <a:pt x="16" y="149"/>
                </a:cubicBezTo>
                <a:cubicBezTo>
                  <a:pt x="16" y="149"/>
                  <a:pt x="16" y="149"/>
                  <a:pt x="16" y="149"/>
                </a:cubicBezTo>
                <a:cubicBezTo>
                  <a:pt x="16" y="148"/>
                  <a:pt x="16" y="148"/>
                  <a:pt x="17" y="148"/>
                </a:cubicBezTo>
                <a:cubicBezTo>
                  <a:pt x="17" y="149"/>
                  <a:pt x="17" y="149"/>
                  <a:pt x="17" y="149"/>
                </a:cubicBezTo>
                <a:cubicBezTo>
                  <a:pt x="17" y="149"/>
                  <a:pt x="17" y="149"/>
                  <a:pt x="17" y="148"/>
                </a:cubicBezTo>
                <a:cubicBezTo>
                  <a:pt x="17" y="148"/>
                  <a:pt x="18" y="148"/>
                  <a:pt x="18" y="148"/>
                </a:cubicBezTo>
                <a:cubicBezTo>
                  <a:pt x="18" y="149"/>
                  <a:pt x="18" y="149"/>
                  <a:pt x="18" y="149"/>
                </a:cubicBezTo>
                <a:cubicBezTo>
                  <a:pt x="18" y="150"/>
                  <a:pt x="17" y="149"/>
                  <a:pt x="17" y="150"/>
                </a:cubicBezTo>
                <a:cubicBezTo>
                  <a:pt x="21" y="149"/>
                  <a:pt x="25" y="148"/>
                  <a:pt x="29" y="147"/>
                </a:cubicBezTo>
                <a:cubicBezTo>
                  <a:pt x="28" y="146"/>
                  <a:pt x="30" y="146"/>
                  <a:pt x="30" y="147"/>
                </a:cubicBezTo>
                <a:cubicBezTo>
                  <a:pt x="30" y="146"/>
                  <a:pt x="30" y="146"/>
                  <a:pt x="30" y="145"/>
                </a:cubicBezTo>
                <a:cubicBezTo>
                  <a:pt x="31" y="145"/>
                  <a:pt x="31" y="146"/>
                  <a:pt x="31" y="145"/>
                </a:cubicBezTo>
                <a:cubicBezTo>
                  <a:pt x="32" y="145"/>
                  <a:pt x="31" y="146"/>
                  <a:pt x="31" y="146"/>
                </a:cubicBezTo>
                <a:cubicBezTo>
                  <a:pt x="32" y="146"/>
                  <a:pt x="32" y="145"/>
                  <a:pt x="33" y="145"/>
                </a:cubicBezTo>
                <a:cubicBezTo>
                  <a:pt x="33" y="147"/>
                  <a:pt x="35" y="146"/>
                  <a:pt x="36" y="146"/>
                </a:cubicBezTo>
                <a:cubicBezTo>
                  <a:pt x="37" y="146"/>
                  <a:pt x="36" y="146"/>
                  <a:pt x="36" y="146"/>
                </a:cubicBezTo>
                <a:cubicBezTo>
                  <a:pt x="37" y="145"/>
                  <a:pt x="36" y="146"/>
                  <a:pt x="37" y="146"/>
                </a:cubicBezTo>
                <a:cubicBezTo>
                  <a:pt x="37" y="145"/>
                  <a:pt x="37" y="145"/>
                  <a:pt x="37" y="145"/>
                </a:cubicBezTo>
                <a:cubicBezTo>
                  <a:pt x="37" y="145"/>
                  <a:pt x="37" y="145"/>
                  <a:pt x="38" y="145"/>
                </a:cubicBezTo>
                <a:cubicBezTo>
                  <a:pt x="38" y="145"/>
                  <a:pt x="38" y="144"/>
                  <a:pt x="38" y="144"/>
                </a:cubicBezTo>
                <a:cubicBezTo>
                  <a:pt x="38" y="144"/>
                  <a:pt x="39" y="145"/>
                  <a:pt x="39" y="144"/>
                </a:cubicBezTo>
                <a:cubicBezTo>
                  <a:pt x="39" y="144"/>
                  <a:pt x="39" y="144"/>
                  <a:pt x="39" y="145"/>
                </a:cubicBezTo>
                <a:cubicBezTo>
                  <a:pt x="41" y="145"/>
                  <a:pt x="40" y="145"/>
                  <a:pt x="42" y="144"/>
                </a:cubicBezTo>
                <a:cubicBezTo>
                  <a:pt x="42" y="144"/>
                  <a:pt x="42" y="145"/>
                  <a:pt x="42" y="145"/>
                </a:cubicBezTo>
                <a:cubicBezTo>
                  <a:pt x="43" y="144"/>
                  <a:pt x="45" y="144"/>
                  <a:pt x="45" y="143"/>
                </a:cubicBezTo>
                <a:cubicBezTo>
                  <a:pt x="46" y="143"/>
                  <a:pt x="46" y="144"/>
                  <a:pt x="46" y="144"/>
                </a:cubicBezTo>
                <a:cubicBezTo>
                  <a:pt x="46" y="144"/>
                  <a:pt x="46" y="143"/>
                  <a:pt x="47" y="142"/>
                </a:cubicBezTo>
                <a:cubicBezTo>
                  <a:pt x="47" y="143"/>
                  <a:pt x="47" y="143"/>
                  <a:pt x="47" y="143"/>
                </a:cubicBezTo>
                <a:cubicBezTo>
                  <a:pt x="48" y="142"/>
                  <a:pt x="50" y="143"/>
                  <a:pt x="51" y="142"/>
                </a:cubicBezTo>
                <a:cubicBezTo>
                  <a:pt x="52" y="142"/>
                  <a:pt x="51" y="142"/>
                  <a:pt x="52" y="142"/>
                </a:cubicBezTo>
                <a:cubicBezTo>
                  <a:pt x="52" y="143"/>
                  <a:pt x="51" y="142"/>
                  <a:pt x="51" y="143"/>
                </a:cubicBezTo>
                <a:cubicBezTo>
                  <a:pt x="52" y="142"/>
                  <a:pt x="54" y="141"/>
                  <a:pt x="55" y="141"/>
                </a:cubicBezTo>
                <a:cubicBezTo>
                  <a:pt x="55" y="141"/>
                  <a:pt x="54" y="141"/>
                  <a:pt x="55" y="140"/>
                </a:cubicBezTo>
                <a:cubicBezTo>
                  <a:pt x="55" y="141"/>
                  <a:pt x="56" y="141"/>
                  <a:pt x="57" y="141"/>
                </a:cubicBezTo>
                <a:cubicBezTo>
                  <a:pt x="57" y="140"/>
                  <a:pt x="56" y="141"/>
                  <a:pt x="56" y="140"/>
                </a:cubicBezTo>
                <a:cubicBezTo>
                  <a:pt x="56" y="140"/>
                  <a:pt x="56" y="140"/>
                  <a:pt x="57" y="140"/>
                </a:cubicBezTo>
                <a:cubicBezTo>
                  <a:pt x="57" y="140"/>
                  <a:pt x="57" y="141"/>
                  <a:pt x="57" y="141"/>
                </a:cubicBezTo>
                <a:cubicBezTo>
                  <a:pt x="58" y="140"/>
                  <a:pt x="59" y="139"/>
                  <a:pt x="60" y="139"/>
                </a:cubicBezTo>
                <a:cubicBezTo>
                  <a:pt x="60" y="139"/>
                  <a:pt x="60" y="140"/>
                  <a:pt x="60" y="140"/>
                </a:cubicBezTo>
                <a:cubicBezTo>
                  <a:pt x="61" y="140"/>
                  <a:pt x="61" y="140"/>
                  <a:pt x="61" y="140"/>
                </a:cubicBezTo>
                <a:cubicBezTo>
                  <a:pt x="61" y="139"/>
                  <a:pt x="61" y="139"/>
                  <a:pt x="62" y="139"/>
                </a:cubicBezTo>
                <a:cubicBezTo>
                  <a:pt x="62" y="139"/>
                  <a:pt x="62" y="140"/>
                  <a:pt x="62" y="140"/>
                </a:cubicBezTo>
                <a:cubicBezTo>
                  <a:pt x="63" y="139"/>
                  <a:pt x="64" y="139"/>
                  <a:pt x="64" y="139"/>
                </a:cubicBezTo>
                <a:cubicBezTo>
                  <a:pt x="65" y="139"/>
                  <a:pt x="64" y="140"/>
                  <a:pt x="64" y="139"/>
                </a:cubicBezTo>
                <a:cubicBezTo>
                  <a:pt x="64" y="140"/>
                  <a:pt x="65" y="139"/>
                  <a:pt x="65" y="138"/>
                </a:cubicBezTo>
                <a:cubicBezTo>
                  <a:pt x="66" y="138"/>
                  <a:pt x="66" y="139"/>
                  <a:pt x="65" y="139"/>
                </a:cubicBezTo>
                <a:cubicBezTo>
                  <a:pt x="66" y="139"/>
                  <a:pt x="67" y="138"/>
                  <a:pt x="68" y="138"/>
                </a:cubicBezTo>
                <a:cubicBezTo>
                  <a:pt x="68" y="138"/>
                  <a:pt x="68" y="138"/>
                  <a:pt x="67" y="138"/>
                </a:cubicBezTo>
                <a:cubicBezTo>
                  <a:pt x="68" y="139"/>
                  <a:pt x="68" y="139"/>
                  <a:pt x="69" y="139"/>
                </a:cubicBezTo>
                <a:cubicBezTo>
                  <a:pt x="69" y="139"/>
                  <a:pt x="68" y="139"/>
                  <a:pt x="69" y="139"/>
                </a:cubicBezTo>
                <a:cubicBezTo>
                  <a:pt x="69" y="139"/>
                  <a:pt x="68" y="139"/>
                  <a:pt x="68" y="140"/>
                </a:cubicBezTo>
                <a:cubicBezTo>
                  <a:pt x="69" y="140"/>
                  <a:pt x="69" y="139"/>
                  <a:pt x="69" y="139"/>
                </a:cubicBezTo>
                <a:cubicBezTo>
                  <a:pt x="69" y="139"/>
                  <a:pt x="69" y="138"/>
                  <a:pt x="70" y="139"/>
                </a:cubicBezTo>
                <a:cubicBezTo>
                  <a:pt x="70" y="138"/>
                  <a:pt x="70" y="139"/>
                  <a:pt x="69" y="138"/>
                </a:cubicBezTo>
                <a:cubicBezTo>
                  <a:pt x="70" y="138"/>
                  <a:pt x="70" y="138"/>
                  <a:pt x="70" y="137"/>
                </a:cubicBezTo>
                <a:cubicBezTo>
                  <a:pt x="71" y="137"/>
                  <a:pt x="70" y="138"/>
                  <a:pt x="71" y="138"/>
                </a:cubicBezTo>
                <a:cubicBezTo>
                  <a:pt x="71" y="137"/>
                  <a:pt x="72" y="137"/>
                  <a:pt x="72" y="137"/>
                </a:cubicBezTo>
                <a:cubicBezTo>
                  <a:pt x="73" y="136"/>
                  <a:pt x="74" y="136"/>
                  <a:pt x="74" y="136"/>
                </a:cubicBezTo>
                <a:cubicBezTo>
                  <a:pt x="74" y="136"/>
                  <a:pt x="74" y="136"/>
                  <a:pt x="74" y="137"/>
                </a:cubicBezTo>
                <a:cubicBezTo>
                  <a:pt x="74" y="137"/>
                  <a:pt x="75" y="137"/>
                  <a:pt x="75" y="136"/>
                </a:cubicBezTo>
                <a:cubicBezTo>
                  <a:pt x="75" y="136"/>
                  <a:pt x="75" y="136"/>
                  <a:pt x="74" y="136"/>
                </a:cubicBezTo>
                <a:cubicBezTo>
                  <a:pt x="74" y="136"/>
                  <a:pt x="75" y="136"/>
                  <a:pt x="75" y="136"/>
                </a:cubicBezTo>
                <a:cubicBezTo>
                  <a:pt x="75" y="136"/>
                  <a:pt x="74" y="135"/>
                  <a:pt x="75" y="135"/>
                </a:cubicBezTo>
                <a:cubicBezTo>
                  <a:pt x="75" y="136"/>
                  <a:pt x="75" y="136"/>
                  <a:pt x="76" y="136"/>
                </a:cubicBezTo>
                <a:cubicBezTo>
                  <a:pt x="76" y="137"/>
                  <a:pt x="75" y="136"/>
                  <a:pt x="75" y="137"/>
                </a:cubicBezTo>
                <a:cubicBezTo>
                  <a:pt x="75" y="137"/>
                  <a:pt x="76" y="136"/>
                  <a:pt x="77" y="136"/>
                </a:cubicBezTo>
                <a:cubicBezTo>
                  <a:pt x="77" y="136"/>
                  <a:pt x="76" y="136"/>
                  <a:pt x="77" y="136"/>
                </a:cubicBezTo>
                <a:cubicBezTo>
                  <a:pt x="77" y="136"/>
                  <a:pt x="77" y="135"/>
                  <a:pt x="78" y="136"/>
                </a:cubicBezTo>
                <a:cubicBezTo>
                  <a:pt x="78" y="136"/>
                  <a:pt x="78" y="135"/>
                  <a:pt x="78" y="135"/>
                </a:cubicBezTo>
                <a:cubicBezTo>
                  <a:pt x="78" y="135"/>
                  <a:pt x="78" y="135"/>
                  <a:pt x="78" y="135"/>
                </a:cubicBezTo>
                <a:cubicBezTo>
                  <a:pt x="78" y="135"/>
                  <a:pt x="78" y="136"/>
                  <a:pt x="78" y="136"/>
                </a:cubicBezTo>
                <a:cubicBezTo>
                  <a:pt x="78" y="136"/>
                  <a:pt x="78" y="136"/>
                  <a:pt x="78" y="136"/>
                </a:cubicBezTo>
                <a:cubicBezTo>
                  <a:pt x="78" y="136"/>
                  <a:pt x="78" y="136"/>
                  <a:pt x="78" y="136"/>
                </a:cubicBezTo>
                <a:cubicBezTo>
                  <a:pt x="78" y="136"/>
                  <a:pt x="78" y="137"/>
                  <a:pt x="78" y="137"/>
                </a:cubicBezTo>
                <a:cubicBezTo>
                  <a:pt x="78" y="137"/>
                  <a:pt x="78" y="136"/>
                  <a:pt x="78" y="136"/>
                </a:cubicBezTo>
                <a:cubicBezTo>
                  <a:pt x="78" y="136"/>
                  <a:pt x="78" y="136"/>
                  <a:pt x="78" y="136"/>
                </a:cubicBezTo>
                <a:cubicBezTo>
                  <a:pt x="79" y="136"/>
                  <a:pt x="79" y="136"/>
                  <a:pt x="79" y="137"/>
                </a:cubicBezTo>
                <a:cubicBezTo>
                  <a:pt x="79" y="137"/>
                  <a:pt x="79" y="136"/>
                  <a:pt x="79" y="136"/>
                </a:cubicBezTo>
                <a:cubicBezTo>
                  <a:pt x="79" y="136"/>
                  <a:pt x="79" y="136"/>
                  <a:pt x="79" y="136"/>
                </a:cubicBezTo>
                <a:cubicBezTo>
                  <a:pt x="79" y="135"/>
                  <a:pt x="79" y="135"/>
                  <a:pt x="79" y="135"/>
                </a:cubicBezTo>
                <a:cubicBezTo>
                  <a:pt x="79" y="135"/>
                  <a:pt x="79" y="135"/>
                  <a:pt x="79" y="135"/>
                </a:cubicBezTo>
                <a:cubicBezTo>
                  <a:pt x="79" y="135"/>
                  <a:pt x="80" y="135"/>
                  <a:pt x="80" y="136"/>
                </a:cubicBezTo>
                <a:cubicBezTo>
                  <a:pt x="80" y="136"/>
                  <a:pt x="80" y="135"/>
                  <a:pt x="80" y="135"/>
                </a:cubicBezTo>
                <a:cubicBezTo>
                  <a:pt x="80" y="136"/>
                  <a:pt x="80" y="136"/>
                  <a:pt x="79" y="136"/>
                </a:cubicBezTo>
                <a:cubicBezTo>
                  <a:pt x="80" y="136"/>
                  <a:pt x="81" y="136"/>
                  <a:pt x="82" y="136"/>
                </a:cubicBezTo>
                <a:cubicBezTo>
                  <a:pt x="81" y="136"/>
                  <a:pt x="81" y="136"/>
                  <a:pt x="81" y="136"/>
                </a:cubicBezTo>
                <a:cubicBezTo>
                  <a:pt x="82" y="137"/>
                  <a:pt x="82" y="135"/>
                  <a:pt x="83" y="136"/>
                </a:cubicBezTo>
                <a:cubicBezTo>
                  <a:pt x="83" y="136"/>
                  <a:pt x="82" y="136"/>
                  <a:pt x="83" y="136"/>
                </a:cubicBezTo>
                <a:cubicBezTo>
                  <a:pt x="83" y="136"/>
                  <a:pt x="83" y="136"/>
                  <a:pt x="83" y="135"/>
                </a:cubicBezTo>
                <a:cubicBezTo>
                  <a:pt x="83" y="135"/>
                  <a:pt x="84" y="136"/>
                  <a:pt x="84" y="137"/>
                </a:cubicBezTo>
                <a:cubicBezTo>
                  <a:pt x="82" y="137"/>
                  <a:pt x="81" y="138"/>
                  <a:pt x="79" y="137"/>
                </a:cubicBezTo>
                <a:cubicBezTo>
                  <a:pt x="80" y="136"/>
                  <a:pt x="81" y="137"/>
                  <a:pt x="81" y="136"/>
                </a:cubicBezTo>
                <a:cubicBezTo>
                  <a:pt x="81" y="137"/>
                  <a:pt x="80" y="136"/>
                  <a:pt x="80" y="137"/>
                </a:cubicBezTo>
                <a:cubicBezTo>
                  <a:pt x="80" y="137"/>
                  <a:pt x="79" y="136"/>
                  <a:pt x="79" y="136"/>
                </a:cubicBezTo>
                <a:cubicBezTo>
                  <a:pt x="79" y="136"/>
                  <a:pt x="79" y="137"/>
                  <a:pt x="79" y="137"/>
                </a:cubicBezTo>
                <a:cubicBezTo>
                  <a:pt x="79" y="137"/>
                  <a:pt x="79" y="137"/>
                  <a:pt x="78" y="137"/>
                </a:cubicBezTo>
                <a:cubicBezTo>
                  <a:pt x="79" y="138"/>
                  <a:pt x="77" y="138"/>
                  <a:pt x="78" y="139"/>
                </a:cubicBezTo>
                <a:cubicBezTo>
                  <a:pt x="78" y="137"/>
                  <a:pt x="80" y="138"/>
                  <a:pt x="81" y="139"/>
                </a:cubicBezTo>
                <a:cubicBezTo>
                  <a:pt x="82" y="138"/>
                  <a:pt x="81" y="138"/>
                  <a:pt x="81" y="138"/>
                </a:cubicBezTo>
                <a:cubicBezTo>
                  <a:pt x="81" y="138"/>
                  <a:pt x="81" y="138"/>
                  <a:pt x="81" y="138"/>
                </a:cubicBezTo>
                <a:cubicBezTo>
                  <a:pt x="81" y="138"/>
                  <a:pt x="81" y="138"/>
                  <a:pt x="81" y="138"/>
                </a:cubicBezTo>
                <a:cubicBezTo>
                  <a:pt x="81" y="138"/>
                  <a:pt x="82" y="138"/>
                  <a:pt x="82" y="138"/>
                </a:cubicBezTo>
                <a:cubicBezTo>
                  <a:pt x="82" y="138"/>
                  <a:pt x="82" y="138"/>
                  <a:pt x="82" y="138"/>
                </a:cubicBezTo>
                <a:cubicBezTo>
                  <a:pt x="82" y="138"/>
                  <a:pt x="82" y="138"/>
                  <a:pt x="82" y="138"/>
                </a:cubicBezTo>
                <a:cubicBezTo>
                  <a:pt x="82" y="138"/>
                  <a:pt x="82" y="138"/>
                  <a:pt x="81" y="138"/>
                </a:cubicBezTo>
                <a:cubicBezTo>
                  <a:pt x="82" y="139"/>
                  <a:pt x="81" y="139"/>
                  <a:pt x="80" y="139"/>
                </a:cubicBezTo>
                <a:cubicBezTo>
                  <a:pt x="80" y="139"/>
                  <a:pt x="80" y="139"/>
                  <a:pt x="80" y="139"/>
                </a:cubicBezTo>
                <a:cubicBezTo>
                  <a:pt x="80" y="138"/>
                  <a:pt x="80" y="138"/>
                  <a:pt x="80" y="138"/>
                </a:cubicBezTo>
                <a:cubicBezTo>
                  <a:pt x="80" y="139"/>
                  <a:pt x="80" y="139"/>
                  <a:pt x="80" y="139"/>
                </a:cubicBezTo>
                <a:cubicBezTo>
                  <a:pt x="80" y="139"/>
                  <a:pt x="80" y="139"/>
                  <a:pt x="80" y="139"/>
                </a:cubicBezTo>
                <a:cubicBezTo>
                  <a:pt x="80" y="139"/>
                  <a:pt x="80" y="139"/>
                  <a:pt x="80" y="139"/>
                </a:cubicBezTo>
                <a:cubicBezTo>
                  <a:pt x="80" y="139"/>
                  <a:pt x="80" y="139"/>
                  <a:pt x="80" y="139"/>
                </a:cubicBezTo>
                <a:cubicBezTo>
                  <a:pt x="80" y="139"/>
                  <a:pt x="79" y="139"/>
                  <a:pt x="79" y="139"/>
                </a:cubicBezTo>
                <a:cubicBezTo>
                  <a:pt x="79" y="139"/>
                  <a:pt x="79" y="139"/>
                  <a:pt x="79" y="139"/>
                </a:cubicBezTo>
                <a:cubicBezTo>
                  <a:pt x="78" y="139"/>
                  <a:pt x="78" y="139"/>
                  <a:pt x="77" y="139"/>
                </a:cubicBezTo>
                <a:cubicBezTo>
                  <a:pt x="77" y="140"/>
                  <a:pt x="77" y="139"/>
                  <a:pt x="77" y="140"/>
                </a:cubicBezTo>
                <a:cubicBezTo>
                  <a:pt x="76" y="139"/>
                  <a:pt x="76" y="140"/>
                  <a:pt x="75" y="140"/>
                </a:cubicBezTo>
                <a:cubicBezTo>
                  <a:pt x="75" y="140"/>
                  <a:pt x="75" y="140"/>
                  <a:pt x="75" y="140"/>
                </a:cubicBezTo>
                <a:cubicBezTo>
                  <a:pt x="75" y="140"/>
                  <a:pt x="75" y="140"/>
                  <a:pt x="75" y="140"/>
                </a:cubicBezTo>
                <a:cubicBezTo>
                  <a:pt x="75" y="140"/>
                  <a:pt x="75" y="140"/>
                  <a:pt x="75" y="140"/>
                </a:cubicBezTo>
                <a:cubicBezTo>
                  <a:pt x="75" y="140"/>
                  <a:pt x="75" y="140"/>
                  <a:pt x="75" y="140"/>
                </a:cubicBezTo>
                <a:cubicBezTo>
                  <a:pt x="75" y="140"/>
                  <a:pt x="75" y="140"/>
                  <a:pt x="75" y="140"/>
                </a:cubicBezTo>
                <a:cubicBezTo>
                  <a:pt x="75" y="141"/>
                  <a:pt x="74" y="140"/>
                  <a:pt x="74" y="141"/>
                </a:cubicBezTo>
                <a:cubicBezTo>
                  <a:pt x="74" y="141"/>
                  <a:pt x="74" y="141"/>
                  <a:pt x="74" y="140"/>
                </a:cubicBezTo>
                <a:cubicBezTo>
                  <a:pt x="74" y="141"/>
                  <a:pt x="74" y="141"/>
                  <a:pt x="74" y="141"/>
                </a:cubicBezTo>
                <a:cubicBezTo>
                  <a:pt x="73" y="140"/>
                  <a:pt x="73" y="140"/>
                  <a:pt x="73" y="140"/>
                </a:cubicBezTo>
                <a:cubicBezTo>
                  <a:pt x="73" y="141"/>
                  <a:pt x="73" y="141"/>
                  <a:pt x="73" y="141"/>
                </a:cubicBezTo>
                <a:cubicBezTo>
                  <a:pt x="73" y="141"/>
                  <a:pt x="73" y="140"/>
                  <a:pt x="73" y="140"/>
                </a:cubicBezTo>
                <a:cubicBezTo>
                  <a:pt x="73" y="141"/>
                  <a:pt x="73" y="141"/>
                  <a:pt x="73" y="141"/>
                </a:cubicBezTo>
                <a:cubicBezTo>
                  <a:pt x="73" y="141"/>
                  <a:pt x="72" y="140"/>
                  <a:pt x="72" y="141"/>
                </a:cubicBezTo>
                <a:cubicBezTo>
                  <a:pt x="72" y="141"/>
                  <a:pt x="73" y="141"/>
                  <a:pt x="73" y="141"/>
                </a:cubicBezTo>
                <a:cubicBezTo>
                  <a:pt x="73" y="141"/>
                  <a:pt x="72" y="142"/>
                  <a:pt x="72" y="142"/>
                </a:cubicBezTo>
                <a:cubicBezTo>
                  <a:pt x="72" y="142"/>
                  <a:pt x="72" y="142"/>
                  <a:pt x="72" y="142"/>
                </a:cubicBezTo>
                <a:cubicBezTo>
                  <a:pt x="72" y="141"/>
                  <a:pt x="72" y="142"/>
                  <a:pt x="72" y="142"/>
                </a:cubicBezTo>
                <a:cubicBezTo>
                  <a:pt x="72" y="141"/>
                  <a:pt x="71" y="141"/>
                  <a:pt x="71" y="142"/>
                </a:cubicBezTo>
                <a:cubicBezTo>
                  <a:pt x="71" y="142"/>
                  <a:pt x="71" y="142"/>
                  <a:pt x="71" y="142"/>
                </a:cubicBezTo>
                <a:cubicBezTo>
                  <a:pt x="70" y="142"/>
                  <a:pt x="70" y="143"/>
                  <a:pt x="70" y="143"/>
                </a:cubicBezTo>
                <a:cubicBezTo>
                  <a:pt x="70" y="142"/>
                  <a:pt x="70" y="142"/>
                  <a:pt x="69" y="142"/>
                </a:cubicBezTo>
                <a:cubicBezTo>
                  <a:pt x="69" y="142"/>
                  <a:pt x="69" y="141"/>
                  <a:pt x="70" y="141"/>
                </a:cubicBezTo>
                <a:cubicBezTo>
                  <a:pt x="69" y="141"/>
                  <a:pt x="69" y="141"/>
                  <a:pt x="69" y="141"/>
                </a:cubicBezTo>
                <a:cubicBezTo>
                  <a:pt x="69" y="141"/>
                  <a:pt x="69" y="141"/>
                  <a:pt x="69" y="141"/>
                </a:cubicBezTo>
                <a:cubicBezTo>
                  <a:pt x="69" y="141"/>
                  <a:pt x="69" y="141"/>
                  <a:pt x="69" y="142"/>
                </a:cubicBezTo>
                <a:cubicBezTo>
                  <a:pt x="68" y="142"/>
                  <a:pt x="68" y="141"/>
                  <a:pt x="67" y="141"/>
                </a:cubicBezTo>
                <a:cubicBezTo>
                  <a:pt x="67" y="142"/>
                  <a:pt x="66" y="141"/>
                  <a:pt x="66" y="142"/>
                </a:cubicBezTo>
                <a:cubicBezTo>
                  <a:pt x="67" y="142"/>
                  <a:pt x="67" y="142"/>
                  <a:pt x="67" y="142"/>
                </a:cubicBezTo>
                <a:cubicBezTo>
                  <a:pt x="68" y="142"/>
                  <a:pt x="68" y="142"/>
                  <a:pt x="68" y="142"/>
                </a:cubicBezTo>
                <a:cubicBezTo>
                  <a:pt x="68" y="142"/>
                  <a:pt x="68" y="143"/>
                  <a:pt x="67" y="143"/>
                </a:cubicBezTo>
                <a:cubicBezTo>
                  <a:pt x="67" y="143"/>
                  <a:pt x="67" y="143"/>
                  <a:pt x="67" y="143"/>
                </a:cubicBezTo>
                <a:cubicBezTo>
                  <a:pt x="67" y="142"/>
                  <a:pt x="67" y="142"/>
                  <a:pt x="67" y="142"/>
                </a:cubicBezTo>
                <a:cubicBezTo>
                  <a:pt x="67" y="142"/>
                  <a:pt x="67" y="142"/>
                  <a:pt x="67" y="142"/>
                </a:cubicBezTo>
                <a:cubicBezTo>
                  <a:pt x="67" y="142"/>
                  <a:pt x="67" y="143"/>
                  <a:pt x="67" y="143"/>
                </a:cubicBezTo>
                <a:cubicBezTo>
                  <a:pt x="67" y="143"/>
                  <a:pt x="67" y="143"/>
                  <a:pt x="67" y="143"/>
                </a:cubicBezTo>
                <a:cubicBezTo>
                  <a:pt x="67" y="143"/>
                  <a:pt x="66" y="143"/>
                  <a:pt x="65" y="143"/>
                </a:cubicBezTo>
                <a:cubicBezTo>
                  <a:pt x="65" y="143"/>
                  <a:pt x="65" y="143"/>
                  <a:pt x="65" y="143"/>
                </a:cubicBezTo>
                <a:cubicBezTo>
                  <a:pt x="64" y="142"/>
                  <a:pt x="63" y="144"/>
                  <a:pt x="61" y="144"/>
                </a:cubicBezTo>
                <a:cubicBezTo>
                  <a:pt x="61" y="144"/>
                  <a:pt x="61" y="144"/>
                  <a:pt x="61" y="144"/>
                </a:cubicBezTo>
                <a:cubicBezTo>
                  <a:pt x="61" y="144"/>
                  <a:pt x="61" y="144"/>
                  <a:pt x="60" y="144"/>
                </a:cubicBezTo>
                <a:cubicBezTo>
                  <a:pt x="60" y="144"/>
                  <a:pt x="60" y="144"/>
                  <a:pt x="60" y="144"/>
                </a:cubicBezTo>
                <a:cubicBezTo>
                  <a:pt x="60" y="145"/>
                  <a:pt x="60" y="145"/>
                  <a:pt x="60" y="145"/>
                </a:cubicBezTo>
                <a:cubicBezTo>
                  <a:pt x="60" y="145"/>
                  <a:pt x="60" y="145"/>
                  <a:pt x="60" y="145"/>
                </a:cubicBezTo>
                <a:cubicBezTo>
                  <a:pt x="60" y="145"/>
                  <a:pt x="60" y="145"/>
                  <a:pt x="60" y="145"/>
                </a:cubicBezTo>
                <a:cubicBezTo>
                  <a:pt x="60" y="145"/>
                  <a:pt x="59" y="145"/>
                  <a:pt x="59" y="145"/>
                </a:cubicBezTo>
                <a:cubicBezTo>
                  <a:pt x="59" y="144"/>
                  <a:pt x="60" y="145"/>
                  <a:pt x="60" y="144"/>
                </a:cubicBezTo>
                <a:cubicBezTo>
                  <a:pt x="60" y="144"/>
                  <a:pt x="59" y="144"/>
                  <a:pt x="59" y="144"/>
                </a:cubicBezTo>
                <a:cubicBezTo>
                  <a:pt x="59" y="145"/>
                  <a:pt x="60" y="145"/>
                  <a:pt x="59" y="145"/>
                </a:cubicBezTo>
                <a:cubicBezTo>
                  <a:pt x="59" y="146"/>
                  <a:pt x="59" y="146"/>
                  <a:pt x="59" y="146"/>
                </a:cubicBezTo>
                <a:cubicBezTo>
                  <a:pt x="59" y="145"/>
                  <a:pt x="57" y="147"/>
                  <a:pt x="57" y="147"/>
                </a:cubicBezTo>
                <a:cubicBezTo>
                  <a:pt x="57" y="147"/>
                  <a:pt x="56" y="147"/>
                  <a:pt x="57" y="147"/>
                </a:cubicBezTo>
                <a:cubicBezTo>
                  <a:pt x="56" y="147"/>
                  <a:pt x="56" y="147"/>
                  <a:pt x="55" y="147"/>
                </a:cubicBezTo>
                <a:cubicBezTo>
                  <a:pt x="55" y="147"/>
                  <a:pt x="55" y="148"/>
                  <a:pt x="54" y="148"/>
                </a:cubicBezTo>
                <a:cubicBezTo>
                  <a:pt x="54" y="148"/>
                  <a:pt x="54" y="148"/>
                  <a:pt x="53" y="147"/>
                </a:cubicBezTo>
                <a:cubicBezTo>
                  <a:pt x="52" y="149"/>
                  <a:pt x="51" y="148"/>
                  <a:pt x="49" y="149"/>
                </a:cubicBezTo>
                <a:cubicBezTo>
                  <a:pt x="49" y="149"/>
                  <a:pt x="49" y="148"/>
                  <a:pt x="49" y="149"/>
                </a:cubicBezTo>
                <a:cubicBezTo>
                  <a:pt x="49" y="150"/>
                  <a:pt x="48" y="149"/>
                  <a:pt x="48" y="149"/>
                </a:cubicBezTo>
                <a:cubicBezTo>
                  <a:pt x="48" y="149"/>
                  <a:pt x="47" y="150"/>
                  <a:pt x="47" y="150"/>
                </a:cubicBezTo>
                <a:cubicBezTo>
                  <a:pt x="46" y="150"/>
                  <a:pt x="47" y="150"/>
                  <a:pt x="47" y="149"/>
                </a:cubicBezTo>
                <a:cubicBezTo>
                  <a:pt x="47" y="149"/>
                  <a:pt x="47" y="149"/>
                  <a:pt x="46" y="149"/>
                </a:cubicBezTo>
                <a:cubicBezTo>
                  <a:pt x="46" y="149"/>
                  <a:pt x="47" y="150"/>
                  <a:pt x="46" y="150"/>
                </a:cubicBezTo>
                <a:cubicBezTo>
                  <a:pt x="46" y="150"/>
                  <a:pt x="46" y="149"/>
                  <a:pt x="46" y="149"/>
                </a:cubicBezTo>
                <a:cubicBezTo>
                  <a:pt x="45" y="149"/>
                  <a:pt x="45" y="150"/>
                  <a:pt x="45" y="150"/>
                </a:cubicBezTo>
                <a:cubicBezTo>
                  <a:pt x="45" y="150"/>
                  <a:pt x="45" y="149"/>
                  <a:pt x="45" y="149"/>
                </a:cubicBezTo>
                <a:cubicBezTo>
                  <a:pt x="45" y="150"/>
                  <a:pt x="44" y="150"/>
                  <a:pt x="44" y="151"/>
                </a:cubicBezTo>
                <a:cubicBezTo>
                  <a:pt x="43" y="150"/>
                  <a:pt x="43" y="151"/>
                  <a:pt x="43" y="150"/>
                </a:cubicBezTo>
                <a:cubicBezTo>
                  <a:pt x="43" y="151"/>
                  <a:pt x="42" y="151"/>
                  <a:pt x="42" y="151"/>
                </a:cubicBezTo>
                <a:cubicBezTo>
                  <a:pt x="42" y="151"/>
                  <a:pt x="42" y="151"/>
                  <a:pt x="42" y="150"/>
                </a:cubicBezTo>
                <a:cubicBezTo>
                  <a:pt x="42" y="151"/>
                  <a:pt x="40" y="151"/>
                  <a:pt x="40" y="152"/>
                </a:cubicBezTo>
                <a:cubicBezTo>
                  <a:pt x="40" y="152"/>
                  <a:pt x="40" y="153"/>
                  <a:pt x="39" y="153"/>
                </a:cubicBezTo>
                <a:cubicBezTo>
                  <a:pt x="39" y="152"/>
                  <a:pt x="39" y="152"/>
                  <a:pt x="40" y="152"/>
                </a:cubicBezTo>
                <a:cubicBezTo>
                  <a:pt x="39" y="152"/>
                  <a:pt x="39" y="152"/>
                  <a:pt x="38" y="152"/>
                </a:cubicBezTo>
                <a:cubicBezTo>
                  <a:pt x="39" y="154"/>
                  <a:pt x="37" y="153"/>
                  <a:pt x="36" y="154"/>
                </a:cubicBezTo>
                <a:cubicBezTo>
                  <a:pt x="36" y="153"/>
                  <a:pt x="37" y="153"/>
                  <a:pt x="37" y="153"/>
                </a:cubicBezTo>
                <a:cubicBezTo>
                  <a:pt x="37" y="153"/>
                  <a:pt x="37" y="153"/>
                  <a:pt x="37" y="153"/>
                </a:cubicBezTo>
                <a:cubicBezTo>
                  <a:pt x="38" y="153"/>
                  <a:pt x="37" y="153"/>
                  <a:pt x="38" y="152"/>
                </a:cubicBezTo>
                <a:cubicBezTo>
                  <a:pt x="37" y="152"/>
                  <a:pt x="37" y="153"/>
                  <a:pt x="36" y="152"/>
                </a:cubicBezTo>
                <a:cubicBezTo>
                  <a:pt x="35" y="152"/>
                  <a:pt x="36" y="152"/>
                  <a:pt x="36" y="153"/>
                </a:cubicBezTo>
                <a:cubicBezTo>
                  <a:pt x="35" y="152"/>
                  <a:pt x="32" y="154"/>
                  <a:pt x="31" y="154"/>
                </a:cubicBezTo>
                <a:cubicBezTo>
                  <a:pt x="31" y="154"/>
                  <a:pt x="30" y="155"/>
                  <a:pt x="31" y="155"/>
                </a:cubicBezTo>
                <a:cubicBezTo>
                  <a:pt x="31" y="156"/>
                  <a:pt x="30" y="155"/>
                  <a:pt x="30" y="156"/>
                </a:cubicBezTo>
                <a:cubicBezTo>
                  <a:pt x="29" y="156"/>
                  <a:pt x="30" y="155"/>
                  <a:pt x="30" y="155"/>
                </a:cubicBezTo>
                <a:cubicBezTo>
                  <a:pt x="30" y="155"/>
                  <a:pt x="30" y="155"/>
                  <a:pt x="30" y="155"/>
                </a:cubicBezTo>
                <a:cubicBezTo>
                  <a:pt x="31" y="154"/>
                  <a:pt x="30" y="154"/>
                  <a:pt x="30" y="154"/>
                </a:cubicBezTo>
                <a:cubicBezTo>
                  <a:pt x="30" y="154"/>
                  <a:pt x="30" y="154"/>
                  <a:pt x="29" y="155"/>
                </a:cubicBezTo>
                <a:cubicBezTo>
                  <a:pt x="29" y="155"/>
                  <a:pt x="29" y="155"/>
                  <a:pt x="29" y="155"/>
                </a:cubicBezTo>
                <a:cubicBezTo>
                  <a:pt x="29" y="155"/>
                  <a:pt x="29" y="155"/>
                  <a:pt x="29" y="156"/>
                </a:cubicBezTo>
                <a:cubicBezTo>
                  <a:pt x="29" y="156"/>
                  <a:pt x="28" y="156"/>
                  <a:pt x="28" y="156"/>
                </a:cubicBezTo>
                <a:cubicBezTo>
                  <a:pt x="30" y="156"/>
                  <a:pt x="32" y="156"/>
                  <a:pt x="34" y="155"/>
                </a:cubicBezTo>
                <a:cubicBezTo>
                  <a:pt x="35" y="155"/>
                  <a:pt x="34" y="156"/>
                  <a:pt x="35" y="156"/>
                </a:cubicBezTo>
                <a:cubicBezTo>
                  <a:pt x="35" y="156"/>
                  <a:pt x="35" y="156"/>
                  <a:pt x="35" y="155"/>
                </a:cubicBezTo>
                <a:cubicBezTo>
                  <a:pt x="36" y="156"/>
                  <a:pt x="35" y="156"/>
                  <a:pt x="35" y="157"/>
                </a:cubicBezTo>
                <a:cubicBezTo>
                  <a:pt x="34" y="157"/>
                  <a:pt x="32" y="156"/>
                  <a:pt x="31" y="158"/>
                </a:cubicBezTo>
                <a:cubicBezTo>
                  <a:pt x="31" y="158"/>
                  <a:pt x="30" y="157"/>
                  <a:pt x="30" y="158"/>
                </a:cubicBezTo>
                <a:cubicBezTo>
                  <a:pt x="30" y="158"/>
                  <a:pt x="30" y="158"/>
                  <a:pt x="30" y="158"/>
                </a:cubicBezTo>
                <a:cubicBezTo>
                  <a:pt x="29" y="158"/>
                  <a:pt x="30" y="159"/>
                  <a:pt x="30" y="159"/>
                </a:cubicBezTo>
                <a:cubicBezTo>
                  <a:pt x="28" y="158"/>
                  <a:pt x="28" y="159"/>
                  <a:pt x="28" y="159"/>
                </a:cubicBezTo>
                <a:cubicBezTo>
                  <a:pt x="27" y="159"/>
                  <a:pt x="27" y="159"/>
                  <a:pt x="27" y="159"/>
                </a:cubicBezTo>
                <a:cubicBezTo>
                  <a:pt x="27" y="159"/>
                  <a:pt x="27" y="159"/>
                  <a:pt x="27" y="159"/>
                </a:cubicBezTo>
                <a:cubicBezTo>
                  <a:pt x="27" y="159"/>
                  <a:pt x="27" y="159"/>
                  <a:pt x="27" y="159"/>
                </a:cubicBezTo>
                <a:cubicBezTo>
                  <a:pt x="27" y="159"/>
                  <a:pt x="27" y="159"/>
                  <a:pt x="27" y="159"/>
                </a:cubicBezTo>
                <a:cubicBezTo>
                  <a:pt x="27" y="160"/>
                  <a:pt x="26" y="160"/>
                  <a:pt x="26" y="160"/>
                </a:cubicBezTo>
                <a:cubicBezTo>
                  <a:pt x="26" y="159"/>
                  <a:pt x="27" y="159"/>
                  <a:pt x="26" y="159"/>
                </a:cubicBezTo>
                <a:cubicBezTo>
                  <a:pt x="26" y="159"/>
                  <a:pt x="26" y="159"/>
                  <a:pt x="25" y="159"/>
                </a:cubicBezTo>
                <a:cubicBezTo>
                  <a:pt x="25" y="159"/>
                  <a:pt x="25" y="159"/>
                  <a:pt x="25" y="160"/>
                </a:cubicBezTo>
                <a:cubicBezTo>
                  <a:pt x="24" y="160"/>
                  <a:pt x="24" y="160"/>
                  <a:pt x="22" y="159"/>
                </a:cubicBezTo>
                <a:cubicBezTo>
                  <a:pt x="23" y="161"/>
                  <a:pt x="22" y="159"/>
                  <a:pt x="21" y="160"/>
                </a:cubicBezTo>
                <a:cubicBezTo>
                  <a:pt x="21" y="160"/>
                  <a:pt x="22" y="160"/>
                  <a:pt x="22" y="159"/>
                </a:cubicBezTo>
                <a:cubicBezTo>
                  <a:pt x="21" y="160"/>
                  <a:pt x="21" y="160"/>
                  <a:pt x="20" y="160"/>
                </a:cubicBezTo>
                <a:cubicBezTo>
                  <a:pt x="20" y="160"/>
                  <a:pt x="20" y="161"/>
                  <a:pt x="20" y="160"/>
                </a:cubicBezTo>
                <a:cubicBezTo>
                  <a:pt x="20" y="161"/>
                  <a:pt x="20" y="161"/>
                  <a:pt x="20" y="162"/>
                </a:cubicBezTo>
                <a:cubicBezTo>
                  <a:pt x="20" y="161"/>
                  <a:pt x="21" y="162"/>
                  <a:pt x="22" y="161"/>
                </a:cubicBezTo>
                <a:cubicBezTo>
                  <a:pt x="22" y="162"/>
                  <a:pt x="21" y="162"/>
                  <a:pt x="22" y="162"/>
                </a:cubicBezTo>
                <a:cubicBezTo>
                  <a:pt x="22" y="162"/>
                  <a:pt x="22" y="161"/>
                  <a:pt x="22" y="161"/>
                </a:cubicBezTo>
                <a:cubicBezTo>
                  <a:pt x="22" y="161"/>
                  <a:pt x="23" y="161"/>
                  <a:pt x="23" y="160"/>
                </a:cubicBezTo>
                <a:cubicBezTo>
                  <a:pt x="23" y="161"/>
                  <a:pt x="24" y="160"/>
                  <a:pt x="24" y="160"/>
                </a:cubicBezTo>
                <a:cubicBezTo>
                  <a:pt x="25" y="161"/>
                  <a:pt x="24" y="161"/>
                  <a:pt x="24" y="161"/>
                </a:cubicBezTo>
                <a:cubicBezTo>
                  <a:pt x="24" y="161"/>
                  <a:pt x="24" y="161"/>
                  <a:pt x="24" y="161"/>
                </a:cubicBezTo>
                <a:cubicBezTo>
                  <a:pt x="25" y="161"/>
                  <a:pt x="25" y="161"/>
                  <a:pt x="26" y="161"/>
                </a:cubicBezTo>
                <a:cubicBezTo>
                  <a:pt x="26" y="161"/>
                  <a:pt x="26" y="160"/>
                  <a:pt x="26" y="160"/>
                </a:cubicBezTo>
                <a:cubicBezTo>
                  <a:pt x="27" y="160"/>
                  <a:pt x="26" y="161"/>
                  <a:pt x="27" y="161"/>
                </a:cubicBezTo>
                <a:cubicBezTo>
                  <a:pt x="27" y="161"/>
                  <a:pt x="28" y="161"/>
                  <a:pt x="28" y="161"/>
                </a:cubicBezTo>
                <a:cubicBezTo>
                  <a:pt x="28" y="161"/>
                  <a:pt x="28" y="161"/>
                  <a:pt x="28" y="161"/>
                </a:cubicBezTo>
                <a:cubicBezTo>
                  <a:pt x="28" y="161"/>
                  <a:pt x="28" y="161"/>
                  <a:pt x="28" y="161"/>
                </a:cubicBezTo>
                <a:cubicBezTo>
                  <a:pt x="28" y="161"/>
                  <a:pt x="28" y="161"/>
                  <a:pt x="28" y="161"/>
                </a:cubicBezTo>
                <a:cubicBezTo>
                  <a:pt x="28" y="161"/>
                  <a:pt x="28" y="161"/>
                  <a:pt x="29" y="161"/>
                </a:cubicBezTo>
                <a:cubicBezTo>
                  <a:pt x="30" y="161"/>
                  <a:pt x="31" y="161"/>
                  <a:pt x="32" y="161"/>
                </a:cubicBezTo>
                <a:cubicBezTo>
                  <a:pt x="33" y="159"/>
                  <a:pt x="34" y="160"/>
                  <a:pt x="35" y="160"/>
                </a:cubicBezTo>
                <a:cubicBezTo>
                  <a:pt x="36" y="161"/>
                  <a:pt x="37" y="158"/>
                  <a:pt x="39" y="159"/>
                </a:cubicBezTo>
                <a:cubicBezTo>
                  <a:pt x="39" y="159"/>
                  <a:pt x="39" y="159"/>
                  <a:pt x="39" y="158"/>
                </a:cubicBezTo>
                <a:cubicBezTo>
                  <a:pt x="40" y="159"/>
                  <a:pt x="40" y="159"/>
                  <a:pt x="41" y="159"/>
                </a:cubicBezTo>
                <a:cubicBezTo>
                  <a:pt x="40" y="159"/>
                  <a:pt x="40" y="159"/>
                  <a:pt x="40" y="160"/>
                </a:cubicBezTo>
                <a:cubicBezTo>
                  <a:pt x="40" y="159"/>
                  <a:pt x="39" y="160"/>
                  <a:pt x="39" y="160"/>
                </a:cubicBezTo>
                <a:cubicBezTo>
                  <a:pt x="39" y="160"/>
                  <a:pt x="39" y="160"/>
                  <a:pt x="39" y="160"/>
                </a:cubicBezTo>
                <a:cubicBezTo>
                  <a:pt x="39" y="161"/>
                  <a:pt x="38" y="161"/>
                  <a:pt x="38" y="161"/>
                </a:cubicBezTo>
                <a:cubicBezTo>
                  <a:pt x="38" y="161"/>
                  <a:pt x="38" y="160"/>
                  <a:pt x="39" y="160"/>
                </a:cubicBezTo>
                <a:cubicBezTo>
                  <a:pt x="38" y="160"/>
                  <a:pt x="37" y="161"/>
                  <a:pt x="36" y="161"/>
                </a:cubicBezTo>
                <a:cubicBezTo>
                  <a:pt x="37" y="161"/>
                  <a:pt x="37" y="161"/>
                  <a:pt x="37" y="161"/>
                </a:cubicBezTo>
                <a:cubicBezTo>
                  <a:pt x="36" y="161"/>
                  <a:pt x="36" y="162"/>
                  <a:pt x="35" y="162"/>
                </a:cubicBezTo>
                <a:cubicBezTo>
                  <a:pt x="35" y="162"/>
                  <a:pt x="36" y="162"/>
                  <a:pt x="35" y="161"/>
                </a:cubicBezTo>
                <a:cubicBezTo>
                  <a:pt x="35" y="162"/>
                  <a:pt x="35" y="162"/>
                  <a:pt x="35" y="162"/>
                </a:cubicBezTo>
                <a:cubicBezTo>
                  <a:pt x="33" y="162"/>
                  <a:pt x="32" y="163"/>
                  <a:pt x="32" y="163"/>
                </a:cubicBezTo>
                <a:cubicBezTo>
                  <a:pt x="32" y="163"/>
                  <a:pt x="31" y="163"/>
                  <a:pt x="30" y="163"/>
                </a:cubicBezTo>
                <a:cubicBezTo>
                  <a:pt x="30" y="164"/>
                  <a:pt x="30" y="164"/>
                  <a:pt x="31" y="164"/>
                </a:cubicBezTo>
                <a:cubicBezTo>
                  <a:pt x="30" y="165"/>
                  <a:pt x="30" y="164"/>
                  <a:pt x="29" y="165"/>
                </a:cubicBezTo>
                <a:cubicBezTo>
                  <a:pt x="29" y="164"/>
                  <a:pt x="29" y="164"/>
                  <a:pt x="29" y="163"/>
                </a:cubicBezTo>
                <a:cubicBezTo>
                  <a:pt x="28" y="163"/>
                  <a:pt x="28" y="164"/>
                  <a:pt x="28" y="165"/>
                </a:cubicBezTo>
                <a:cubicBezTo>
                  <a:pt x="28" y="165"/>
                  <a:pt x="26" y="164"/>
                  <a:pt x="27" y="165"/>
                </a:cubicBezTo>
                <a:cubicBezTo>
                  <a:pt x="26" y="165"/>
                  <a:pt x="25" y="165"/>
                  <a:pt x="26" y="165"/>
                </a:cubicBezTo>
                <a:cubicBezTo>
                  <a:pt x="25" y="166"/>
                  <a:pt x="24" y="166"/>
                  <a:pt x="23" y="166"/>
                </a:cubicBezTo>
                <a:cubicBezTo>
                  <a:pt x="23" y="166"/>
                  <a:pt x="23" y="166"/>
                  <a:pt x="23" y="165"/>
                </a:cubicBezTo>
                <a:cubicBezTo>
                  <a:pt x="23" y="165"/>
                  <a:pt x="23" y="165"/>
                  <a:pt x="22" y="164"/>
                </a:cubicBezTo>
                <a:cubicBezTo>
                  <a:pt x="22" y="165"/>
                  <a:pt x="23" y="165"/>
                  <a:pt x="22" y="165"/>
                </a:cubicBezTo>
                <a:cubicBezTo>
                  <a:pt x="22" y="166"/>
                  <a:pt x="23" y="165"/>
                  <a:pt x="23" y="165"/>
                </a:cubicBezTo>
                <a:cubicBezTo>
                  <a:pt x="23" y="166"/>
                  <a:pt x="22" y="167"/>
                  <a:pt x="21" y="166"/>
                </a:cubicBezTo>
                <a:cubicBezTo>
                  <a:pt x="20" y="166"/>
                  <a:pt x="20" y="168"/>
                  <a:pt x="19" y="168"/>
                </a:cubicBezTo>
                <a:cubicBezTo>
                  <a:pt x="19" y="168"/>
                  <a:pt x="19" y="168"/>
                  <a:pt x="19" y="168"/>
                </a:cubicBezTo>
                <a:cubicBezTo>
                  <a:pt x="18" y="168"/>
                  <a:pt x="18" y="168"/>
                  <a:pt x="18" y="167"/>
                </a:cubicBezTo>
                <a:cubicBezTo>
                  <a:pt x="18" y="167"/>
                  <a:pt x="18" y="169"/>
                  <a:pt x="17" y="168"/>
                </a:cubicBezTo>
                <a:cubicBezTo>
                  <a:pt x="17" y="168"/>
                  <a:pt x="17" y="168"/>
                  <a:pt x="17" y="167"/>
                </a:cubicBezTo>
                <a:cubicBezTo>
                  <a:pt x="16" y="168"/>
                  <a:pt x="15" y="169"/>
                  <a:pt x="14" y="168"/>
                </a:cubicBezTo>
                <a:cubicBezTo>
                  <a:pt x="13" y="169"/>
                  <a:pt x="13" y="169"/>
                  <a:pt x="13" y="169"/>
                </a:cubicBezTo>
                <a:cubicBezTo>
                  <a:pt x="13" y="169"/>
                  <a:pt x="13" y="170"/>
                  <a:pt x="13" y="170"/>
                </a:cubicBezTo>
                <a:cubicBezTo>
                  <a:pt x="12" y="169"/>
                  <a:pt x="11" y="171"/>
                  <a:pt x="10" y="170"/>
                </a:cubicBezTo>
                <a:cubicBezTo>
                  <a:pt x="11" y="170"/>
                  <a:pt x="11" y="169"/>
                  <a:pt x="11" y="170"/>
                </a:cubicBezTo>
                <a:cubicBezTo>
                  <a:pt x="11" y="169"/>
                  <a:pt x="9" y="170"/>
                  <a:pt x="9" y="170"/>
                </a:cubicBezTo>
                <a:cubicBezTo>
                  <a:pt x="8" y="171"/>
                  <a:pt x="9" y="170"/>
                  <a:pt x="10" y="170"/>
                </a:cubicBezTo>
                <a:cubicBezTo>
                  <a:pt x="9" y="171"/>
                  <a:pt x="9" y="170"/>
                  <a:pt x="9" y="171"/>
                </a:cubicBezTo>
                <a:cubicBezTo>
                  <a:pt x="9" y="171"/>
                  <a:pt x="9" y="172"/>
                  <a:pt x="9" y="172"/>
                </a:cubicBezTo>
                <a:cubicBezTo>
                  <a:pt x="9" y="172"/>
                  <a:pt x="9" y="172"/>
                  <a:pt x="9" y="172"/>
                </a:cubicBezTo>
                <a:cubicBezTo>
                  <a:pt x="9" y="172"/>
                  <a:pt x="9" y="172"/>
                  <a:pt x="9" y="173"/>
                </a:cubicBezTo>
                <a:cubicBezTo>
                  <a:pt x="8" y="172"/>
                  <a:pt x="8" y="172"/>
                  <a:pt x="7" y="172"/>
                </a:cubicBezTo>
                <a:cubicBezTo>
                  <a:pt x="7" y="171"/>
                  <a:pt x="8" y="172"/>
                  <a:pt x="8" y="171"/>
                </a:cubicBezTo>
                <a:cubicBezTo>
                  <a:pt x="8" y="171"/>
                  <a:pt x="7" y="171"/>
                  <a:pt x="7" y="171"/>
                </a:cubicBezTo>
                <a:cubicBezTo>
                  <a:pt x="7" y="171"/>
                  <a:pt x="6" y="172"/>
                  <a:pt x="6" y="172"/>
                </a:cubicBezTo>
                <a:cubicBezTo>
                  <a:pt x="6" y="172"/>
                  <a:pt x="6" y="172"/>
                  <a:pt x="6" y="172"/>
                </a:cubicBezTo>
                <a:cubicBezTo>
                  <a:pt x="5" y="171"/>
                  <a:pt x="5" y="172"/>
                  <a:pt x="5" y="171"/>
                </a:cubicBezTo>
                <a:cubicBezTo>
                  <a:pt x="5" y="172"/>
                  <a:pt x="5" y="172"/>
                  <a:pt x="5" y="172"/>
                </a:cubicBezTo>
                <a:cubicBezTo>
                  <a:pt x="5" y="173"/>
                  <a:pt x="4" y="173"/>
                  <a:pt x="3" y="173"/>
                </a:cubicBezTo>
                <a:cubicBezTo>
                  <a:pt x="3" y="174"/>
                  <a:pt x="3" y="173"/>
                  <a:pt x="4" y="173"/>
                </a:cubicBezTo>
                <a:cubicBezTo>
                  <a:pt x="4" y="173"/>
                  <a:pt x="4" y="173"/>
                  <a:pt x="4" y="173"/>
                </a:cubicBezTo>
                <a:cubicBezTo>
                  <a:pt x="4" y="173"/>
                  <a:pt x="4" y="174"/>
                  <a:pt x="3" y="174"/>
                </a:cubicBezTo>
                <a:cubicBezTo>
                  <a:pt x="3" y="175"/>
                  <a:pt x="4" y="175"/>
                  <a:pt x="4" y="174"/>
                </a:cubicBezTo>
                <a:cubicBezTo>
                  <a:pt x="4" y="174"/>
                  <a:pt x="3" y="175"/>
                  <a:pt x="4" y="175"/>
                </a:cubicBezTo>
                <a:cubicBezTo>
                  <a:pt x="4" y="175"/>
                  <a:pt x="3" y="176"/>
                  <a:pt x="4" y="176"/>
                </a:cubicBezTo>
                <a:cubicBezTo>
                  <a:pt x="4" y="176"/>
                  <a:pt x="4" y="176"/>
                  <a:pt x="4" y="175"/>
                </a:cubicBezTo>
                <a:cubicBezTo>
                  <a:pt x="4" y="175"/>
                  <a:pt x="4" y="175"/>
                  <a:pt x="5" y="175"/>
                </a:cubicBezTo>
                <a:cubicBezTo>
                  <a:pt x="5" y="175"/>
                  <a:pt x="5" y="175"/>
                  <a:pt x="5" y="174"/>
                </a:cubicBezTo>
                <a:cubicBezTo>
                  <a:pt x="6" y="174"/>
                  <a:pt x="6" y="174"/>
                  <a:pt x="7" y="173"/>
                </a:cubicBezTo>
                <a:cubicBezTo>
                  <a:pt x="8" y="174"/>
                  <a:pt x="9" y="173"/>
                  <a:pt x="10" y="173"/>
                </a:cubicBezTo>
                <a:cubicBezTo>
                  <a:pt x="10" y="174"/>
                  <a:pt x="8" y="174"/>
                  <a:pt x="9" y="175"/>
                </a:cubicBezTo>
                <a:cubicBezTo>
                  <a:pt x="10" y="174"/>
                  <a:pt x="11" y="175"/>
                  <a:pt x="12" y="173"/>
                </a:cubicBezTo>
                <a:cubicBezTo>
                  <a:pt x="13" y="174"/>
                  <a:pt x="13" y="174"/>
                  <a:pt x="13" y="173"/>
                </a:cubicBezTo>
                <a:cubicBezTo>
                  <a:pt x="14" y="173"/>
                  <a:pt x="14" y="174"/>
                  <a:pt x="14" y="174"/>
                </a:cubicBezTo>
                <a:cubicBezTo>
                  <a:pt x="14" y="175"/>
                  <a:pt x="14" y="174"/>
                  <a:pt x="14" y="174"/>
                </a:cubicBezTo>
                <a:cubicBezTo>
                  <a:pt x="14" y="174"/>
                  <a:pt x="14" y="173"/>
                  <a:pt x="14" y="173"/>
                </a:cubicBezTo>
                <a:cubicBezTo>
                  <a:pt x="15" y="174"/>
                  <a:pt x="15" y="172"/>
                  <a:pt x="16" y="172"/>
                </a:cubicBezTo>
                <a:cubicBezTo>
                  <a:pt x="15" y="173"/>
                  <a:pt x="15" y="174"/>
                  <a:pt x="15" y="174"/>
                </a:cubicBezTo>
                <a:cubicBezTo>
                  <a:pt x="15" y="175"/>
                  <a:pt x="16" y="173"/>
                  <a:pt x="17" y="173"/>
                </a:cubicBezTo>
                <a:cubicBezTo>
                  <a:pt x="17" y="173"/>
                  <a:pt x="18" y="173"/>
                  <a:pt x="18" y="172"/>
                </a:cubicBezTo>
                <a:cubicBezTo>
                  <a:pt x="18" y="172"/>
                  <a:pt x="18" y="172"/>
                  <a:pt x="18" y="172"/>
                </a:cubicBezTo>
                <a:cubicBezTo>
                  <a:pt x="18" y="172"/>
                  <a:pt x="18" y="172"/>
                  <a:pt x="18" y="172"/>
                </a:cubicBezTo>
                <a:cubicBezTo>
                  <a:pt x="19" y="172"/>
                  <a:pt x="18" y="172"/>
                  <a:pt x="19" y="172"/>
                </a:cubicBezTo>
                <a:cubicBezTo>
                  <a:pt x="20" y="172"/>
                  <a:pt x="21" y="171"/>
                  <a:pt x="22" y="171"/>
                </a:cubicBezTo>
                <a:cubicBezTo>
                  <a:pt x="22" y="171"/>
                  <a:pt x="22" y="171"/>
                  <a:pt x="22" y="171"/>
                </a:cubicBezTo>
                <a:cubicBezTo>
                  <a:pt x="21" y="172"/>
                  <a:pt x="21" y="172"/>
                  <a:pt x="20" y="173"/>
                </a:cubicBezTo>
                <a:cubicBezTo>
                  <a:pt x="21" y="173"/>
                  <a:pt x="21" y="172"/>
                  <a:pt x="22" y="172"/>
                </a:cubicBezTo>
                <a:cubicBezTo>
                  <a:pt x="23" y="172"/>
                  <a:pt x="22" y="172"/>
                  <a:pt x="22" y="172"/>
                </a:cubicBezTo>
                <a:cubicBezTo>
                  <a:pt x="22" y="172"/>
                  <a:pt x="22" y="172"/>
                  <a:pt x="22" y="171"/>
                </a:cubicBezTo>
                <a:cubicBezTo>
                  <a:pt x="23" y="172"/>
                  <a:pt x="23" y="172"/>
                  <a:pt x="23" y="172"/>
                </a:cubicBezTo>
                <a:cubicBezTo>
                  <a:pt x="23" y="172"/>
                  <a:pt x="23" y="172"/>
                  <a:pt x="23" y="172"/>
                </a:cubicBezTo>
                <a:cubicBezTo>
                  <a:pt x="23" y="171"/>
                  <a:pt x="23" y="172"/>
                  <a:pt x="23" y="172"/>
                </a:cubicBezTo>
                <a:cubicBezTo>
                  <a:pt x="23" y="172"/>
                  <a:pt x="22" y="171"/>
                  <a:pt x="22" y="171"/>
                </a:cubicBezTo>
                <a:cubicBezTo>
                  <a:pt x="22" y="171"/>
                  <a:pt x="22" y="170"/>
                  <a:pt x="23" y="170"/>
                </a:cubicBezTo>
                <a:cubicBezTo>
                  <a:pt x="22" y="171"/>
                  <a:pt x="24" y="171"/>
                  <a:pt x="23" y="171"/>
                </a:cubicBezTo>
                <a:cubicBezTo>
                  <a:pt x="24" y="171"/>
                  <a:pt x="24" y="170"/>
                  <a:pt x="24" y="170"/>
                </a:cubicBezTo>
                <a:cubicBezTo>
                  <a:pt x="25" y="171"/>
                  <a:pt x="24" y="171"/>
                  <a:pt x="24" y="172"/>
                </a:cubicBezTo>
                <a:cubicBezTo>
                  <a:pt x="23" y="172"/>
                  <a:pt x="24" y="172"/>
                  <a:pt x="24" y="173"/>
                </a:cubicBezTo>
                <a:cubicBezTo>
                  <a:pt x="25" y="173"/>
                  <a:pt x="25" y="172"/>
                  <a:pt x="25" y="172"/>
                </a:cubicBezTo>
                <a:cubicBezTo>
                  <a:pt x="25" y="173"/>
                  <a:pt x="25" y="173"/>
                  <a:pt x="25" y="174"/>
                </a:cubicBezTo>
                <a:cubicBezTo>
                  <a:pt x="26" y="174"/>
                  <a:pt x="26" y="173"/>
                  <a:pt x="26" y="174"/>
                </a:cubicBezTo>
                <a:cubicBezTo>
                  <a:pt x="26" y="173"/>
                  <a:pt x="26" y="174"/>
                  <a:pt x="25" y="173"/>
                </a:cubicBezTo>
                <a:cubicBezTo>
                  <a:pt x="26" y="173"/>
                  <a:pt x="26" y="173"/>
                  <a:pt x="27" y="173"/>
                </a:cubicBezTo>
                <a:cubicBezTo>
                  <a:pt x="26" y="172"/>
                  <a:pt x="26" y="172"/>
                  <a:pt x="26" y="171"/>
                </a:cubicBezTo>
                <a:cubicBezTo>
                  <a:pt x="26" y="171"/>
                  <a:pt x="26" y="171"/>
                  <a:pt x="26" y="171"/>
                </a:cubicBezTo>
                <a:cubicBezTo>
                  <a:pt x="27" y="171"/>
                  <a:pt x="26" y="172"/>
                  <a:pt x="27" y="172"/>
                </a:cubicBezTo>
                <a:cubicBezTo>
                  <a:pt x="27" y="171"/>
                  <a:pt x="30" y="171"/>
                  <a:pt x="30" y="172"/>
                </a:cubicBezTo>
                <a:cubicBezTo>
                  <a:pt x="30" y="171"/>
                  <a:pt x="31" y="171"/>
                  <a:pt x="31" y="171"/>
                </a:cubicBezTo>
                <a:cubicBezTo>
                  <a:pt x="31" y="171"/>
                  <a:pt x="31" y="171"/>
                  <a:pt x="32" y="172"/>
                </a:cubicBezTo>
                <a:cubicBezTo>
                  <a:pt x="31" y="172"/>
                  <a:pt x="31" y="172"/>
                  <a:pt x="30" y="172"/>
                </a:cubicBezTo>
                <a:cubicBezTo>
                  <a:pt x="30" y="173"/>
                  <a:pt x="32" y="172"/>
                  <a:pt x="32" y="172"/>
                </a:cubicBezTo>
                <a:cubicBezTo>
                  <a:pt x="33" y="172"/>
                  <a:pt x="32" y="172"/>
                  <a:pt x="33" y="173"/>
                </a:cubicBezTo>
                <a:cubicBezTo>
                  <a:pt x="33" y="172"/>
                  <a:pt x="34" y="171"/>
                  <a:pt x="35" y="172"/>
                </a:cubicBezTo>
                <a:cubicBezTo>
                  <a:pt x="35" y="171"/>
                  <a:pt x="35" y="171"/>
                  <a:pt x="35" y="171"/>
                </a:cubicBezTo>
                <a:cubicBezTo>
                  <a:pt x="35" y="171"/>
                  <a:pt x="35" y="170"/>
                  <a:pt x="36" y="170"/>
                </a:cubicBezTo>
                <a:cubicBezTo>
                  <a:pt x="36" y="170"/>
                  <a:pt x="36" y="170"/>
                  <a:pt x="36" y="170"/>
                </a:cubicBezTo>
                <a:cubicBezTo>
                  <a:pt x="36" y="170"/>
                  <a:pt x="36" y="170"/>
                  <a:pt x="37" y="169"/>
                </a:cubicBezTo>
                <a:cubicBezTo>
                  <a:pt x="37" y="169"/>
                  <a:pt x="37" y="169"/>
                  <a:pt x="37" y="169"/>
                </a:cubicBezTo>
                <a:cubicBezTo>
                  <a:pt x="38" y="169"/>
                  <a:pt x="36" y="170"/>
                  <a:pt x="37" y="170"/>
                </a:cubicBezTo>
                <a:cubicBezTo>
                  <a:pt x="37" y="169"/>
                  <a:pt x="38" y="169"/>
                  <a:pt x="38" y="169"/>
                </a:cubicBezTo>
                <a:cubicBezTo>
                  <a:pt x="38" y="170"/>
                  <a:pt x="38" y="170"/>
                  <a:pt x="38" y="170"/>
                </a:cubicBezTo>
                <a:cubicBezTo>
                  <a:pt x="37" y="171"/>
                  <a:pt x="36" y="171"/>
                  <a:pt x="35" y="172"/>
                </a:cubicBezTo>
                <a:cubicBezTo>
                  <a:pt x="35" y="172"/>
                  <a:pt x="36" y="172"/>
                  <a:pt x="36" y="172"/>
                </a:cubicBezTo>
                <a:cubicBezTo>
                  <a:pt x="36" y="172"/>
                  <a:pt x="36" y="172"/>
                  <a:pt x="36" y="172"/>
                </a:cubicBezTo>
                <a:cubicBezTo>
                  <a:pt x="36" y="172"/>
                  <a:pt x="36" y="172"/>
                  <a:pt x="36" y="172"/>
                </a:cubicBezTo>
                <a:cubicBezTo>
                  <a:pt x="36" y="172"/>
                  <a:pt x="36" y="172"/>
                  <a:pt x="36" y="172"/>
                </a:cubicBezTo>
                <a:cubicBezTo>
                  <a:pt x="36" y="172"/>
                  <a:pt x="37" y="172"/>
                  <a:pt x="36" y="172"/>
                </a:cubicBezTo>
                <a:cubicBezTo>
                  <a:pt x="37" y="172"/>
                  <a:pt x="37" y="172"/>
                  <a:pt x="37" y="172"/>
                </a:cubicBezTo>
                <a:cubicBezTo>
                  <a:pt x="37" y="172"/>
                  <a:pt x="37" y="172"/>
                  <a:pt x="36" y="172"/>
                </a:cubicBezTo>
                <a:cubicBezTo>
                  <a:pt x="37" y="170"/>
                  <a:pt x="40" y="172"/>
                  <a:pt x="41" y="170"/>
                </a:cubicBezTo>
                <a:cubicBezTo>
                  <a:pt x="41" y="170"/>
                  <a:pt x="41" y="170"/>
                  <a:pt x="41" y="170"/>
                </a:cubicBezTo>
                <a:cubicBezTo>
                  <a:pt x="41" y="171"/>
                  <a:pt x="41" y="171"/>
                  <a:pt x="40" y="172"/>
                </a:cubicBezTo>
                <a:cubicBezTo>
                  <a:pt x="41" y="171"/>
                  <a:pt x="41" y="171"/>
                  <a:pt x="42" y="171"/>
                </a:cubicBezTo>
                <a:cubicBezTo>
                  <a:pt x="42" y="171"/>
                  <a:pt x="42" y="171"/>
                  <a:pt x="42" y="170"/>
                </a:cubicBezTo>
                <a:cubicBezTo>
                  <a:pt x="42" y="170"/>
                  <a:pt x="42" y="170"/>
                  <a:pt x="42" y="170"/>
                </a:cubicBezTo>
                <a:cubicBezTo>
                  <a:pt x="42" y="170"/>
                  <a:pt x="42" y="170"/>
                  <a:pt x="43" y="170"/>
                </a:cubicBezTo>
                <a:cubicBezTo>
                  <a:pt x="42" y="170"/>
                  <a:pt x="42" y="170"/>
                  <a:pt x="42" y="170"/>
                </a:cubicBezTo>
                <a:cubicBezTo>
                  <a:pt x="42" y="171"/>
                  <a:pt x="44" y="172"/>
                  <a:pt x="44" y="171"/>
                </a:cubicBezTo>
                <a:cubicBezTo>
                  <a:pt x="45" y="171"/>
                  <a:pt x="46" y="171"/>
                  <a:pt x="47" y="170"/>
                </a:cubicBezTo>
                <a:cubicBezTo>
                  <a:pt x="47" y="170"/>
                  <a:pt x="47" y="171"/>
                  <a:pt x="48" y="170"/>
                </a:cubicBezTo>
                <a:cubicBezTo>
                  <a:pt x="49" y="170"/>
                  <a:pt x="51" y="170"/>
                  <a:pt x="52" y="169"/>
                </a:cubicBezTo>
                <a:cubicBezTo>
                  <a:pt x="52" y="170"/>
                  <a:pt x="53" y="169"/>
                  <a:pt x="53" y="169"/>
                </a:cubicBezTo>
                <a:cubicBezTo>
                  <a:pt x="53" y="170"/>
                  <a:pt x="53" y="170"/>
                  <a:pt x="52" y="170"/>
                </a:cubicBezTo>
                <a:cubicBezTo>
                  <a:pt x="53" y="170"/>
                  <a:pt x="53" y="170"/>
                  <a:pt x="53" y="171"/>
                </a:cubicBezTo>
                <a:cubicBezTo>
                  <a:pt x="53" y="170"/>
                  <a:pt x="54" y="170"/>
                  <a:pt x="55" y="169"/>
                </a:cubicBezTo>
                <a:cubicBezTo>
                  <a:pt x="54" y="170"/>
                  <a:pt x="54" y="169"/>
                  <a:pt x="53" y="169"/>
                </a:cubicBezTo>
                <a:cubicBezTo>
                  <a:pt x="54" y="169"/>
                  <a:pt x="54" y="169"/>
                  <a:pt x="54" y="169"/>
                </a:cubicBezTo>
                <a:cubicBezTo>
                  <a:pt x="54" y="169"/>
                  <a:pt x="54" y="169"/>
                  <a:pt x="53" y="169"/>
                </a:cubicBezTo>
                <a:cubicBezTo>
                  <a:pt x="53" y="169"/>
                  <a:pt x="54" y="169"/>
                  <a:pt x="54" y="168"/>
                </a:cubicBezTo>
                <a:cubicBezTo>
                  <a:pt x="54" y="169"/>
                  <a:pt x="54" y="169"/>
                  <a:pt x="54" y="169"/>
                </a:cubicBezTo>
                <a:cubicBezTo>
                  <a:pt x="54" y="169"/>
                  <a:pt x="55" y="169"/>
                  <a:pt x="55" y="169"/>
                </a:cubicBezTo>
                <a:cubicBezTo>
                  <a:pt x="55" y="169"/>
                  <a:pt x="55" y="169"/>
                  <a:pt x="55" y="169"/>
                </a:cubicBezTo>
                <a:cubicBezTo>
                  <a:pt x="56" y="169"/>
                  <a:pt x="56" y="169"/>
                  <a:pt x="56" y="168"/>
                </a:cubicBezTo>
                <a:cubicBezTo>
                  <a:pt x="56" y="169"/>
                  <a:pt x="57" y="169"/>
                  <a:pt x="57" y="169"/>
                </a:cubicBezTo>
                <a:cubicBezTo>
                  <a:pt x="57" y="169"/>
                  <a:pt x="57" y="169"/>
                  <a:pt x="57" y="169"/>
                </a:cubicBezTo>
                <a:cubicBezTo>
                  <a:pt x="57" y="169"/>
                  <a:pt x="57" y="169"/>
                  <a:pt x="57" y="169"/>
                </a:cubicBezTo>
                <a:cubicBezTo>
                  <a:pt x="57" y="169"/>
                  <a:pt x="57" y="169"/>
                  <a:pt x="57" y="169"/>
                </a:cubicBezTo>
                <a:cubicBezTo>
                  <a:pt x="57" y="169"/>
                  <a:pt x="57" y="169"/>
                  <a:pt x="57" y="169"/>
                </a:cubicBezTo>
                <a:cubicBezTo>
                  <a:pt x="57" y="169"/>
                  <a:pt x="57" y="169"/>
                  <a:pt x="57" y="169"/>
                </a:cubicBezTo>
                <a:cubicBezTo>
                  <a:pt x="57" y="169"/>
                  <a:pt x="57" y="169"/>
                  <a:pt x="57" y="169"/>
                </a:cubicBezTo>
                <a:cubicBezTo>
                  <a:pt x="57" y="170"/>
                  <a:pt x="57" y="170"/>
                  <a:pt x="56" y="170"/>
                </a:cubicBezTo>
                <a:cubicBezTo>
                  <a:pt x="56" y="170"/>
                  <a:pt x="57" y="170"/>
                  <a:pt x="58" y="170"/>
                </a:cubicBezTo>
                <a:cubicBezTo>
                  <a:pt x="58" y="170"/>
                  <a:pt x="58" y="170"/>
                  <a:pt x="58" y="169"/>
                </a:cubicBezTo>
                <a:cubicBezTo>
                  <a:pt x="58" y="169"/>
                  <a:pt x="58" y="169"/>
                  <a:pt x="58" y="168"/>
                </a:cubicBezTo>
                <a:cubicBezTo>
                  <a:pt x="59" y="168"/>
                  <a:pt x="60" y="168"/>
                  <a:pt x="60" y="168"/>
                </a:cubicBezTo>
                <a:cubicBezTo>
                  <a:pt x="61" y="169"/>
                  <a:pt x="60" y="168"/>
                  <a:pt x="60" y="168"/>
                </a:cubicBezTo>
                <a:cubicBezTo>
                  <a:pt x="61" y="168"/>
                  <a:pt x="61" y="168"/>
                  <a:pt x="61" y="167"/>
                </a:cubicBezTo>
                <a:cubicBezTo>
                  <a:pt x="61" y="168"/>
                  <a:pt x="61" y="168"/>
                  <a:pt x="61" y="168"/>
                </a:cubicBezTo>
                <a:cubicBezTo>
                  <a:pt x="61" y="168"/>
                  <a:pt x="61" y="168"/>
                  <a:pt x="61" y="168"/>
                </a:cubicBezTo>
                <a:cubicBezTo>
                  <a:pt x="61" y="168"/>
                  <a:pt x="61" y="168"/>
                  <a:pt x="61" y="168"/>
                </a:cubicBezTo>
                <a:cubicBezTo>
                  <a:pt x="62" y="168"/>
                  <a:pt x="62" y="168"/>
                  <a:pt x="62" y="168"/>
                </a:cubicBezTo>
                <a:cubicBezTo>
                  <a:pt x="62" y="168"/>
                  <a:pt x="62" y="168"/>
                  <a:pt x="62" y="168"/>
                </a:cubicBezTo>
                <a:cubicBezTo>
                  <a:pt x="62" y="168"/>
                  <a:pt x="62" y="168"/>
                  <a:pt x="62" y="168"/>
                </a:cubicBezTo>
                <a:cubicBezTo>
                  <a:pt x="62" y="168"/>
                  <a:pt x="62" y="168"/>
                  <a:pt x="62" y="168"/>
                </a:cubicBezTo>
                <a:cubicBezTo>
                  <a:pt x="63" y="168"/>
                  <a:pt x="62" y="168"/>
                  <a:pt x="62" y="169"/>
                </a:cubicBezTo>
                <a:cubicBezTo>
                  <a:pt x="63" y="169"/>
                  <a:pt x="63" y="168"/>
                  <a:pt x="64" y="167"/>
                </a:cubicBezTo>
                <a:cubicBezTo>
                  <a:pt x="64" y="167"/>
                  <a:pt x="64" y="167"/>
                  <a:pt x="64" y="167"/>
                </a:cubicBezTo>
                <a:cubicBezTo>
                  <a:pt x="64" y="167"/>
                  <a:pt x="64" y="167"/>
                  <a:pt x="64" y="167"/>
                </a:cubicBezTo>
                <a:cubicBezTo>
                  <a:pt x="64" y="168"/>
                  <a:pt x="64" y="168"/>
                  <a:pt x="65" y="168"/>
                </a:cubicBezTo>
                <a:cubicBezTo>
                  <a:pt x="65" y="168"/>
                  <a:pt x="65" y="168"/>
                  <a:pt x="66" y="168"/>
                </a:cubicBezTo>
                <a:cubicBezTo>
                  <a:pt x="66" y="168"/>
                  <a:pt x="65" y="168"/>
                  <a:pt x="65" y="168"/>
                </a:cubicBezTo>
                <a:cubicBezTo>
                  <a:pt x="65" y="167"/>
                  <a:pt x="65" y="167"/>
                  <a:pt x="65" y="167"/>
                </a:cubicBezTo>
                <a:cubicBezTo>
                  <a:pt x="65" y="167"/>
                  <a:pt x="65" y="167"/>
                  <a:pt x="65" y="167"/>
                </a:cubicBezTo>
                <a:cubicBezTo>
                  <a:pt x="65" y="166"/>
                  <a:pt x="66" y="167"/>
                  <a:pt x="66" y="166"/>
                </a:cubicBezTo>
                <a:cubicBezTo>
                  <a:pt x="65" y="166"/>
                  <a:pt x="66" y="167"/>
                  <a:pt x="65" y="167"/>
                </a:cubicBezTo>
                <a:cubicBezTo>
                  <a:pt x="65" y="166"/>
                  <a:pt x="65" y="166"/>
                  <a:pt x="64" y="166"/>
                </a:cubicBezTo>
                <a:cubicBezTo>
                  <a:pt x="65" y="165"/>
                  <a:pt x="66" y="165"/>
                  <a:pt x="66" y="165"/>
                </a:cubicBezTo>
                <a:cubicBezTo>
                  <a:pt x="66" y="166"/>
                  <a:pt x="65" y="165"/>
                  <a:pt x="65" y="166"/>
                </a:cubicBezTo>
                <a:cubicBezTo>
                  <a:pt x="66" y="166"/>
                  <a:pt x="66" y="166"/>
                  <a:pt x="66" y="167"/>
                </a:cubicBezTo>
                <a:cubicBezTo>
                  <a:pt x="66" y="167"/>
                  <a:pt x="67" y="167"/>
                  <a:pt x="67" y="167"/>
                </a:cubicBezTo>
                <a:cubicBezTo>
                  <a:pt x="68" y="167"/>
                  <a:pt x="68" y="166"/>
                  <a:pt x="68" y="166"/>
                </a:cubicBezTo>
                <a:cubicBezTo>
                  <a:pt x="68" y="167"/>
                  <a:pt x="68" y="167"/>
                  <a:pt x="68" y="167"/>
                </a:cubicBezTo>
                <a:cubicBezTo>
                  <a:pt x="68" y="167"/>
                  <a:pt x="68" y="167"/>
                  <a:pt x="68" y="167"/>
                </a:cubicBezTo>
                <a:cubicBezTo>
                  <a:pt x="68" y="167"/>
                  <a:pt x="68" y="167"/>
                  <a:pt x="68" y="167"/>
                </a:cubicBezTo>
                <a:cubicBezTo>
                  <a:pt x="68" y="167"/>
                  <a:pt x="68" y="167"/>
                  <a:pt x="68" y="167"/>
                </a:cubicBezTo>
                <a:cubicBezTo>
                  <a:pt x="68" y="167"/>
                  <a:pt x="67" y="167"/>
                  <a:pt x="67" y="168"/>
                </a:cubicBezTo>
                <a:cubicBezTo>
                  <a:pt x="68" y="168"/>
                  <a:pt x="68" y="167"/>
                  <a:pt x="68" y="167"/>
                </a:cubicBezTo>
                <a:cubicBezTo>
                  <a:pt x="68" y="167"/>
                  <a:pt x="68" y="168"/>
                  <a:pt x="68" y="168"/>
                </a:cubicBezTo>
                <a:cubicBezTo>
                  <a:pt x="68" y="167"/>
                  <a:pt x="69" y="168"/>
                  <a:pt x="69" y="167"/>
                </a:cubicBezTo>
                <a:cubicBezTo>
                  <a:pt x="70" y="167"/>
                  <a:pt x="69" y="167"/>
                  <a:pt x="69" y="167"/>
                </a:cubicBezTo>
                <a:cubicBezTo>
                  <a:pt x="69" y="166"/>
                  <a:pt x="70" y="166"/>
                  <a:pt x="70" y="167"/>
                </a:cubicBezTo>
                <a:cubicBezTo>
                  <a:pt x="70" y="167"/>
                  <a:pt x="70" y="167"/>
                  <a:pt x="70" y="167"/>
                </a:cubicBezTo>
                <a:cubicBezTo>
                  <a:pt x="70" y="167"/>
                  <a:pt x="71" y="167"/>
                  <a:pt x="71" y="167"/>
                </a:cubicBezTo>
                <a:cubicBezTo>
                  <a:pt x="71" y="167"/>
                  <a:pt x="72" y="167"/>
                  <a:pt x="72" y="167"/>
                </a:cubicBezTo>
                <a:cubicBezTo>
                  <a:pt x="71" y="167"/>
                  <a:pt x="71" y="167"/>
                  <a:pt x="71" y="168"/>
                </a:cubicBezTo>
                <a:cubicBezTo>
                  <a:pt x="70" y="168"/>
                  <a:pt x="70" y="168"/>
                  <a:pt x="70" y="168"/>
                </a:cubicBezTo>
                <a:cubicBezTo>
                  <a:pt x="70" y="168"/>
                  <a:pt x="70" y="168"/>
                  <a:pt x="70" y="168"/>
                </a:cubicBezTo>
                <a:cubicBezTo>
                  <a:pt x="70" y="168"/>
                  <a:pt x="70" y="168"/>
                  <a:pt x="70" y="167"/>
                </a:cubicBezTo>
                <a:cubicBezTo>
                  <a:pt x="70" y="167"/>
                  <a:pt x="70" y="167"/>
                  <a:pt x="70" y="167"/>
                </a:cubicBezTo>
                <a:cubicBezTo>
                  <a:pt x="70" y="167"/>
                  <a:pt x="70" y="167"/>
                  <a:pt x="70" y="167"/>
                </a:cubicBezTo>
                <a:cubicBezTo>
                  <a:pt x="70" y="168"/>
                  <a:pt x="69" y="168"/>
                  <a:pt x="69" y="168"/>
                </a:cubicBezTo>
                <a:cubicBezTo>
                  <a:pt x="69" y="168"/>
                  <a:pt x="69" y="168"/>
                  <a:pt x="69" y="168"/>
                </a:cubicBezTo>
                <a:cubicBezTo>
                  <a:pt x="69" y="168"/>
                  <a:pt x="69" y="169"/>
                  <a:pt x="69" y="168"/>
                </a:cubicBezTo>
                <a:cubicBezTo>
                  <a:pt x="68" y="168"/>
                  <a:pt x="69" y="168"/>
                  <a:pt x="69" y="168"/>
                </a:cubicBezTo>
                <a:cubicBezTo>
                  <a:pt x="68" y="167"/>
                  <a:pt x="68" y="168"/>
                  <a:pt x="68" y="168"/>
                </a:cubicBezTo>
                <a:cubicBezTo>
                  <a:pt x="68" y="168"/>
                  <a:pt x="68" y="168"/>
                  <a:pt x="68" y="168"/>
                </a:cubicBezTo>
                <a:cubicBezTo>
                  <a:pt x="68" y="168"/>
                  <a:pt x="68" y="168"/>
                  <a:pt x="68" y="168"/>
                </a:cubicBezTo>
                <a:cubicBezTo>
                  <a:pt x="68" y="168"/>
                  <a:pt x="68" y="168"/>
                  <a:pt x="68" y="168"/>
                </a:cubicBezTo>
                <a:cubicBezTo>
                  <a:pt x="68" y="168"/>
                  <a:pt x="67" y="168"/>
                  <a:pt x="67" y="169"/>
                </a:cubicBezTo>
                <a:cubicBezTo>
                  <a:pt x="67" y="168"/>
                  <a:pt x="67" y="168"/>
                  <a:pt x="67" y="168"/>
                </a:cubicBezTo>
                <a:cubicBezTo>
                  <a:pt x="67" y="169"/>
                  <a:pt x="65" y="170"/>
                  <a:pt x="64" y="169"/>
                </a:cubicBezTo>
                <a:cubicBezTo>
                  <a:pt x="64" y="169"/>
                  <a:pt x="64" y="169"/>
                  <a:pt x="64" y="169"/>
                </a:cubicBezTo>
                <a:cubicBezTo>
                  <a:pt x="63" y="169"/>
                  <a:pt x="63" y="169"/>
                  <a:pt x="63" y="169"/>
                </a:cubicBezTo>
                <a:cubicBezTo>
                  <a:pt x="63" y="169"/>
                  <a:pt x="63" y="169"/>
                  <a:pt x="63" y="169"/>
                </a:cubicBezTo>
                <a:cubicBezTo>
                  <a:pt x="63" y="170"/>
                  <a:pt x="63" y="170"/>
                  <a:pt x="63" y="170"/>
                </a:cubicBezTo>
                <a:cubicBezTo>
                  <a:pt x="62" y="169"/>
                  <a:pt x="61" y="170"/>
                  <a:pt x="61" y="169"/>
                </a:cubicBezTo>
                <a:cubicBezTo>
                  <a:pt x="61" y="171"/>
                  <a:pt x="58" y="169"/>
                  <a:pt x="58" y="171"/>
                </a:cubicBezTo>
                <a:cubicBezTo>
                  <a:pt x="58" y="171"/>
                  <a:pt x="57" y="171"/>
                  <a:pt x="57" y="171"/>
                </a:cubicBezTo>
                <a:cubicBezTo>
                  <a:pt x="57" y="171"/>
                  <a:pt x="57" y="171"/>
                  <a:pt x="57" y="171"/>
                </a:cubicBezTo>
                <a:cubicBezTo>
                  <a:pt x="57" y="170"/>
                  <a:pt x="57" y="170"/>
                  <a:pt x="57" y="170"/>
                </a:cubicBezTo>
                <a:cubicBezTo>
                  <a:pt x="58" y="170"/>
                  <a:pt x="59" y="170"/>
                  <a:pt x="59" y="169"/>
                </a:cubicBezTo>
                <a:cubicBezTo>
                  <a:pt x="58" y="170"/>
                  <a:pt x="57" y="170"/>
                  <a:pt x="56" y="170"/>
                </a:cubicBezTo>
                <a:cubicBezTo>
                  <a:pt x="56" y="170"/>
                  <a:pt x="56" y="170"/>
                  <a:pt x="56" y="170"/>
                </a:cubicBezTo>
                <a:cubicBezTo>
                  <a:pt x="55" y="170"/>
                  <a:pt x="56" y="170"/>
                  <a:pt x="56" y="171"/>
                </a:cubicBezTo>
                <a:cubicBezTo>
                  <a:pt x="56" y="171"/>
                  <a:pt x="56" y="171"/>
                  <a:pt x="57" y="171"/>
                </a:cubicBezTo>
                <a:cubicBezTo>
                  <a:pt x="56" y="171"/>
                  <a:pt x="55" y="171"/>
                  <a:pt x="55" y="171"/>
                </a:cubicBezTo>
                <a:cubicBezTo>
                  <a:pt x="54" y="171"/>
                  <a:pt x="55" y="171"/>
                  <a:pt x="54" y="171"/>
                </a:cubicBezTo>
                <a:cubicBezTo>
                  <a:pt x="54" y="172"/>
                  <a:pt x="52" y="172"/>
                  <a:pt x="51" y="172"/>
                </a:cubicBezTo>
                <a:cubicBezTo>
                  <a:pt x="51" y="172"/>
                  <a:pt x="51" y="172"/>
                  <a:pt x="51" y="172"/>
                </a:cubicBezTo>
                <a:cubicBezTo>
                  <a:pt x="51" y="171"/>
                  <a:pt x="52" y="172"/>
                  <a:pt x="51" y="171"/>
                </a:cubicBezTo>
                <a:cubicBezTo>
                  <a:pt x="51" y="171"/>
                  <a:pt x="51" y="172"/>
                  <a:pt x="51" y="171"/>
                </a:cubicBezTo>
                <a:cubicBezTo>
                  <a:pt x="51" y="172"/>
                  <a:pt x="50" y="172"/>
                  <a:pt x="49" y="172"/>
                </a:cubicBezTo>
                <a:cubicBezTo>
                  <a:pt x="49" y="172"/>
                  <a:pt x="49" y="172"/>
                  <a:pt x="49" y="172"/>
                </a:cubicBezTo>
                <a:cubicBezTo>
                  <a:pt x="49" y="173"/>
                  <a:pt x="48" y="173"/>
                  <a:pt x="47" y="173"/>
                </a:cubicBezTo>
                <a:cubicBezTo>
                  <a:pt x="47" y="174"/>
                  <a:pt x="47" y="174"/>
                  <a:pt x="47" y="174"/>
                </a:cubicBezTo>
                <a:cubicBezTo>
                  <a:pt x="47" y="174"/>
                  <a:pt x="46" y="174"/>
                  <a:pt x="46" y="174"/>
                </a:cubicBezTo>
                <a:cubicBezTo>
                  <a:pt x="47" y="173"/>
                  <a:pt x="47" y="173"/>
                  <a:pt x="47" y="172"/>
                </a:cubicBezTo>
                <a:cubicBezTo>
                  <a:pt x="46" y="173"/>
                  <a:pt x="45" y="174"/>
                  <a:pt x="44" y="174"/>
                </a:cubicBezTo>
                <a:cubicBezTo>
                  <a:pt x="44" y="174"/>
                  <a:pt x="44" y="174"/>
                  <a:pt x="44" y="174"/>
                </a:cubicBezTo>
                <a:cubicBezTo>
                  <a:pt x="44" y="174"/>
                  <a:pt x="44" y="174"/>
                  <a:pt x="43" y="174"/>
                </a:cubicBezTo>
                <a:cubicBezTo>
                  <a:pt x="43" y="175"/>
                  <a:pt x="44" y="175"/>
                  <a:pt x="44" y="175"/>
                </a:cubicBezTo>
                <a:cubicBezTo>
                  <a:pt x="44" y="175"/>
                  <a:pt x="43" y="175"/>
                  <a:pt x="43" y="176"/>
                </a:cubicBezTo>
                <a:cubicBezTo>
                  <a:pt x="43" y="175"/>
                  <a:pt x="43" y="175"/>
                  <a:pt x="43" y="175"/>
                </a:cubicBezTo>
                <a:cubicBezTo>
                  <a:pt x="43" y="176"/>
                  <a:pt x="42" y="175"/>
                  <a:pt x="41" y="176"/>
                </a:cubicBezTo>
                <a:cubicBezTo>
                  <a:pt x="41" y="175"/>
                  <a:pt x="41" y="175"/>
                  <a:pt x="40" y="175"/>
                </a:cubicBezTo>
                <a:cubicBezTo>
                  <a:pt x="40" y="176"/>
                  <a:pt x="37" y="176"/>
                  <a:pt x="37" y="177"/>
                </a:cubicBezTo>
                <a:cubicBezTo>
                  <a:pt x="36" y="177"/>
                  <a:pt x="35" y="177"/>
                  <a:pt x="36" y="176"/>
                </a:cubicBezTo>
                <a:cubicBezTo>
                  <a:pt x="35" y="176"/>
                  <a:pt x="35" y="177"/>
                  <a:pt x="36" y="177"/>
                </a:cubicBezTo>
                <a:cubicBezTo>
                  <a:pt x="35" y="177"/>
                  <a:pt x="35" y="177"/>
                  <a:pt x="35" y="177"/>
                </a:cubicBezTo>
                <a:cubicBezTo>
                  <a:pt x="35" y="177"/>
                  <a:pt x="35" y="177"/>
                  <a:pt x="35" y="177"/>
                </a:cubicBezTo>
                <a:cubicBezTo>
                  <a:pt x="35" y="177"/>
                  <a:pt x="35" y="177"/>
                  <a:pt x="35" y="177"/>
                </a:cubicBezTo>
                <a:cubicBezTo>
                  <a:pt x="35" y="177"/>
                  <a:pt x="34" y="176"/>
                  <a:pt x="34" y="177"/>
                </a:cubicBezTo>
                <a:cubicBezTo>
                  <a:pt x="34" y="177"/>
                  <a:pt x="34" y="177"/>
                  <a:pt x="35" y="177"/>
                </a:cubicBezTo>
                <a:cubicBezTo>
                  <a:pt x="35" y="177"/>
                  <a:pt x="35" y="177"/>
                  <a:pt x="35" y="177"/>
                </a:cubicBezTo>
                <a:cubicBezTo>
                  <a:pt x="35" y="177"/>
                  <a:pt x="35" y="177"/>
                  <a:pt x="35" y="177"/>
                </a:cubicBezTo>
                <a:cubicBezTo>
                  <a:pt x="35" y="177"/>
                  <a:pt x="34" y="178"/>
                  <a:pt x="34" y="178"/>
                </a:cubicBezTo>
                <a:cubicBezTo>
                  <a:pt x="34" y="177"/>
                  <a:pt x="34" y="177"/>
                  <a:pt x="34" y="177"/>
                </a:cubicBezTo>
                <a:cubicBezTo>
                  <a:pt x="34" y="177"/>
                  <a:pt x="34" y="178"/>
                  <a:pt x="34" y="178"/>
                </a:cubicBezTo>
                <a:cubicBezTo>
                  <a:pt x="33" y="178"/>
                  <a:pt x="32" y="178"/>
                  <a:pt x="32" y="178"/>
                </a:cubicBezTo>
                <a:cubicBezTo>
                  <a:pt x="31" y="178"/>
                  <a:pt x="31" y="179"/>
                  <a:pt x="31" y="179"/>
                </a:cubicBezTo>
                <a:cubicBezTo>
                  <a:pt x="31" y="178"/>
                  <a:pt x="31" y="178"/>
                  <a:pt x="30" y="178"/>
                </a:cubicBezTo>
                <a:cubicBezTo>
                  <a:pt x="30" y="178"/>
                  <a:pt x="31" y="178"/>
                  <a:pt x="31" y="179"/>
                </a:cubicBezTo>
                <a:cubicBezTo>
                  <a:pt x="30" y="179"/>
                  <a:pt x="30" y="179"/>
                  <a:pt x="29" y="179"/>
                </a:cubicBezTo>
                <a:cubicBezTo>
                  <a:pt x="29" y="179"/>
                  <a:pt x="29" y="179"/>
                  <a:pt x="29" y="178"/>
                </a:cubicBezTo>
                <a:cubicBezTo>
                  <a:pt x="28" y="179"/>
                  <a:pt x="29" y="179"/>
                  <a:pt x="29" y="180"/>
                </a:cubicBezTo>
                <a:cubicBezTo>
                  <a:pt x="29" y="180"/>
                  <a:pt x="28" y="180"/>
                  <a:pt x="28" y="180"/>
                </a:cubicBezTo>
                <a:cubicBezTo>
                  <a:pt x="28" y="180"/>
                  <a:pt x="28" y="180"/>
                  <a:pt x="28" y="180"/>
                </a:cubicBezTo>
                <a:cubicBezTo>
                  <a:pt x="28" y="180"/>
                  <a:pt x="28" y="179"/>
                  <a:pt x="28" y="179"/>
                </a:cubicBezTo>
                <a:cubicBezTo>
                  <a:pt x="28" y="179"/>
                  <a:pt x="27" y="179"/>
                  <a:pt x="28" y="180"/>
                </a:cubicBezTo>
                <a:cubicBezTo>
                  <a:pt x="27" y="180"/>
                  <a:pt x="27" y="180"/>
                  <a:pt x="27" y="180"/>
                </a:cubicBezTo>
                <a:cubicBezTo>
                  <a:pt x="26" y="179"/>
                  <a:pt x="27" y="180"/>
                  <a:pt x="26" y="179"/>
                </a:cubicBezTo>
                <a:cubicBezTo>
                  <a:pt x="25" y="180"/>
                  <a:pt x="25" y="180"/>
                  <a:pt x="24" y="180"/>
                </a:cubicBezTo>
                <a:cubicBezTo>
                  <a:pt x="24" y="180"/>
                  <a:pt x="25" y="180"/>
                  <a:pt x="24" y="181"/>
                </a:cubicBezTo>
                <a:cubicBezTo>
                  <a:pt x="25" y="181"/>
                  <a:pt x="25" y="181"/>
                  <a:pt x="25" y="181"/>
                </a:cubicBezTo>
                <a:cubicBezTo>
                  <a:pt x="25" y="181"/>
                  <a:pt x="25" y="181"/>
                  <a:pt x="26" y="181"/>
                </a:cubicBezTo>
                <a:cubicBezTo>
                  <a:pt x="26" y="181"/>
                  <a:pt x="26" y="181"/>
                  <a:pt x="26" y="181"/>
                </a:cubicBezTo>
                <a:cubicBezTo>
                  <a:pt x="26" y="181"/>
                  <a:pt x="26" y="180"/>
                  <a:pt x="27" y="180"/>
                </a:cubicBezTo>
                <a:cubicBezTo>
                  <a:pt x="27" y="180"/>
                  <a:pt x="27" y="180"/>
                  <a:pt x="27" y="180"/>
                </a:cubicBezTo>
                <a:cubicBezTo>
                  <a:pt x="27" y="180"/>
                  <a:pt x="28" y="181"/>
                  <a:pt x="28" y="181"/>
                </a:cubicBezTo>
                <a:cubicBezTo>
                  <a:pt x="28" y="181"/>
                  <a:pt x="28" y="181"/>
                  <a:pt x="29" y="181"/>
                </a:cubicBezTo>
                <a:cubicBezTo>
                  <a:pt x="29" y="181"/>
                  <a:pt x="29" y="181"/>
                  <a:pt x="29" y="181"/>
                </a:cubicBezTo>
                <a:cubicBezTo>
                  <a:pt x="29" y="181"/>
                  <a:pt x="29" y="181"/>
                  <a:pt x="29" y="180"/>
                </a:cubicBezTo>
                <a:cubicBezTo>
                  <a:pt x="29" y="180"/>
                  <a:pt x="29" y="180"/>
                  <a:pt x="29" y="180"/>
                </a:cubicBezTo>
                <a:cubicBezTo>
                  <a:pt x="30" y="181"/>
                  <a:pt x="29" y="181"/>
                  <a:pt x="29" y="181"/>
                </a:cubicBezTo>
                <a:cubicBezTo>
                  <a:pt x="29" y="181"/>
                  <a:pt x="31" y="181"/>
                  <a:pt x="30" y="181"/>
                </a:cubicBezTo>
                <a:cubicBezTo>
                  <a:pt x="30" y="180"/>
                  <a:pt x="31" y="181"/>
                  <a:pt x="31" y="180"/>
                </a:cubicBezTo>
                <a:cubicBezTo>
                  <a:pt x="32" y="180"/>
                  <a:pt x="31" y="180"/>
                  <a:pt x="31" y="181"/>
                </a:cubicBezTo>
                <a:cubicBezTo>
                  <a:pt x="32" y="181"/>
                  <a:pt x="33" y="180"/>
                  <a:pt x="33" y="181"/>
                </a:cubicBezTo>
                <a:cubicBezTo>
                  <a:pt x="33" y="181"/>
                  <a:pt x="33" y="180"/>
                  <a:pt x="33" y="180"/>
                </a:cubicBezTo>
                <a:cubicBezTo>
                  <a:pt x="33" y="180"/>
                  <a:pt x="34" y="180"/>
                  <a:pt x="34" y="180"/>
                </a:cubicBezTo>
                <a:cubicBezTo>
                  <a:pt x="34" y="180"/>
                  <a:pt x="34" y="180"/>
                  <a:pt x="34" y="180"/>
                </a:cubicBezTo>
                <a:cubicBezTo>
                  <a:pt x="34" y="179"/>
                  <a:pt x="35" y="180"/>
                  <a:pt x="35" y="179"/>
                </a:cubicBezTo>
                <a:cubicBezTo>
                  <a:pt x="35" y="179"/>
                  <a:pt x="35" y="180"/>
                  <a:pt x="35" y="180"/>
                </a:cubicBezTo>
                <a:cubicBezTo>
                  <a:pt x="36" y="179"/>
                  <a:pt x="37" y="179"/>
                  <a:pt x="38" y="179"/>
                </a:cubicBezTo>
                <a:cubicBezTo>
                  <a:pt x="38" y="179"/>
                  <a:pt x="38" y="179"/>
                  <a:pt x="38" y="179"/>
                </a:cubicBezTo>
                <a:cubicBezTo>
                  <a:pt x="37" y="179"/>
                  <a:pt x="37" y="179"/>
                  <a:pt x="37" y="180"/>
                </a:cubicBezTo>
                <a:cubicBezTo>
                  <a:pt x="37" y="180"/>
                  <a:pt x="37" y="180"/>
                  <a:pt x="37" y="180"/>
                </a:cubicBezTo>
                <a:cubicBezTo>
                  <a:pt x="37" y="180"/>
                  <a:pt x="37" y="180"/>
                  <a:pt x="37" y="180"/>
                </a:cubicBezTo>
                <a:cubicBezTo>
                  <a:pt x="37" y="180"/>
                  <a:pt x="37" y="180"/>
                  <a:pt x="37" y="180"/>
                </a:cubicBezTo>
                <a:cubicBezTo>
                  <a:pt x="36" y="180"/>
                  <a:pt x="36" y="180"/>
                  <a:pt x="36" y="180"/>
                </a:cubicBezTo>
                <a:cubicBezTo>
                  <a:pt x="36" y="180"/>
                  <a:pt x="36" y="180"/>
                  <a:pt x="36" y="180"/>
                </a:cubicBezTo>
                <a:cubicBezTo>
                  <a:pt x="36" y="180"/>
                  <a:pt x="36" y="180"/>
                  <a:pt x="36" y="180"/>
                </a:cubicBezTo>
                <a:cubicBezTo>
                  <a:pt x="36" y="180"/>
                  <a:pt x="36" y="180"/>
                  <a:pt x="36" y="181"/>
                </a:cubicBezTo>
                <a:cubicBezTo>
                  <a:pt x="35" y="181"/>
                  <a:pt x="35" y="180"/>
                  <a:pt x="35" y="180"/>
                </a:cubicBezTo>
                <a:cubicBezTo>
                  <a:pt x="35" y="181"/>
                  <a:pt x="34" y="181"/>
                  <a:pt x="32" y="181"/>
                </a:cubicBezTo>
                <a:cubicBezTo>
                  <a:pt x="32" y="181"/>
                  <a:pt x="32" y="181"/>
                  <a:pt x="32" y="181"/>
                </a:cubicBezTo>
                <a:cubicBezTo>
                  <a:pt x="32" y="181"/>
                  <a:pt x="32" y="181"/>
                  <a:pt x="31" y="182"/>
                </a:cubicBezTo>
                <a:cubicBezTo>
                  <a:pt x="32" y="182"/>
                  <a:pt x="32" y="182"/>
                  <a:pt x="32" y="182"/>
                </a:cubicBezTo>
                <a:cubicBezTo>
                  <a:pt x="32" y="182"/>
                  <a:pt x="32" y="182"/>
                  <a:pt x="32" y="182"/>
                </a:cubicBezTo>
                <a:cubicBezTo>
                  <a:pt x="33" y="182"/>
                  <a:pt x="33" y="182"/>
                  <a:pt x="33" y="182"/>
                </a:cubicBezTo>
                <a:cubicBezTo>
                  <a:pt x="33" y="182"/>
                  <a:pt x="33" y="182"/>
                  <a:pt x="33" y="182"/>
                </a:cubicBezTo>
                <a:cubicBezTo>
                  <a:pt x="34" y="181"/>
                  <a:pt x="35" y="182"/>
                  <a:pt x="36" y="182"/>
                </a:cubicBezTo>
                <a:cubicBezTo>
                  <a:pt x="35" y="182"/>
                  <a:pt x="34" y="182"/>
                  <a:pt x="34" y="182"/>
                </a:cubicBezTo>
                <a:cubicBezTo>
                  <a:pt x="34" y="182"/>
                  <a:pt x="35" y="182"/>
                  <a:pt x="35" y="183"/>
                </a:cubicBezTo>
                <a:cubicBezTo>
                  <a:pt x="35" y="183"/>
                  <a:pt x="34" y="183"/>
                  <a:pt x="34" y="184"/>
                </a:cubicBezTo>
                <a:cubicBezTo>
                  <a:pt x="34" y="183"/>
                  <a:pt x="34" y="183"/>
                  <a:pt x="33" y="183"/>
                </a:cubicBezTo>
                <a:cubicBezTo>
                  <a:pt x="33" y="183"/>
                  <a:pt x="33" y="183"/>
                  <a:pt x="33" y="183"/>
                </a:cubicBezTo>
                <a:cubicBezTo>
                  <a:pt x="32" y="183"/>
                  <a:pt x="33" y="183"/>
                  <a:pt x="33" y="183"/>
                </a:cubicBezTo>
                <a:cubicBezTo>
                  <a:pt x="32" y="182"/>
                  <a:pt x="32" y="183"/>
                  <a:pt x="32" y="183"/>
                </a:cubicBezTo>
                <a:cubicBezTo>
                  <a:pt x="32" y="183"/>
                  <a:pt x="31" y="183"/>
                  <a:pt x="31" y="184"/>
                </a:cubicBezTo>
                <a:cubicBezTo>
                  <a:pt x="30" y="184"/>
                  <a:pt x="31" y="183"/>
                  <a:pt x="30" y="183"/>
                </a:cubicBezTo>
                <a:cubicBezTo>
                  <a:pt x="30" y="184"/>
                  <a:pt x="29" y="183"/>
                  <a:pt x="28" y="183"/>
                </a:cubicBezTo>
                <a:cubicBezTo>
                  <a:pt x="28" y="184"/>
                  <a:pt x="28" y="183"/>
                  <a:pt x="27" y="184"/>
                </a:cubicBezTo>
                <a:cubicBezTo>
                  <a:pt x="27" y="183"/>
                  <a:pt x="27" y="183"/>
                  <a:pt x="27" y="183"/>
                </a:cubicBezTo>
                <a:cubicBezTo>
                  <a:pt x="26" y="183"/>
                  <a:pt x="26" y="183"/>
                  <a:pt x="25" y="183"/>
                </a:cubicBezTo>
                <a:cubicBezTo>
                  <a:pt x="25" y="184"/>
                  <a:pt x="25" y="184"/>
                  <a:pt x="25" y="185"/>
                </a:cubicBezTo>
                <a:cubicBezTo>
                  <a:pt x="25" y="185"/>
                  <a:pt x="24" y="185"/>
                  <a:pt x="24" y="186"/>
                </a:cubicBezTo>
                <a:cubicBezTo>
                  <a:pt x="24" y="186"/>
                  <a:pt x="24" y="185"/>
                  <a:pt x="24" y="185"/>
                </a:cubicBezTo>
                <a:cubicBezTo>
                  <a:pt x="23" y="185"/>
                  <a:pt x="23" y="186"/>
                  <a:pt x="23" y="185"/>
                </a:cubicBezTo>
                <a:cubicBezTo>
                  <a:pt x="22" y="186"/>
                  <a:pt x="23" y="186"/>
                  <a:pt x="22" y="186"/>
                </a:cubicBezTo>
                <a:cubicBezTo>
                  <a:pt x="22" y="186"/>
                  <a:pt x="22" y="185"/>
                  <a:pt x="22" y="185"/>
                </a:cubicBezTo>
                <a:cubicBezTo>
                  <a:pt x="22" y="184"/>
                  <a:pt x="23" y="185"/>
                  <a:pt x="23" y="185"/>
                </a:cubicBezTo>
                <a:cubicBezTo>
                  <a:pt x="23" y="184"/>
                  <a:pt x="22" y="185"/>
                  <a:pt x="22" y="185"/>
                </a:cubicBezTo>
                <a:cubicBezTo>
                  <a:pt x="21" y="185"/>
                  <a:pt x="21" y="185"/>
                  <a:pt x="21" y="185"/>
                </a:cubicBezTo>
                <a:cubicBezTo>
                  <a:pt x="20" y="185"/>
                  <a:pt x="19" y="186"/>
                  <a:pt x="19" y="186"/>
                </a:cubicBezTo>
                <a:cubicBezTo>
                  <a:pt x="19" y="186"/>
                  <a:pt x="19" y="186"/>
                  <a:pt x="19" y="186"/>
                </a:cubicBezTo>
                <a:cubicBezTo>
                  <a:pt x="18" y="186"/>
                  <a:pt x="18" y="187"/>
                  <a:pt x="17" y="186"/>
                </a:cubicBezTo>
                <a:cubicBezTo>
                  <a:pt x="17" y="187"/>
                  <a:pt x="17" y="187"/>
                  <a:pt x="17" y="187"/>
                </a:cubicBezTo>
                <a:cubicBezTo>
                  <a:pt x="17" y="187"/>
                  <a:pt x="18" y="188"/>
                  <a:pt x="18" y="187"/>
                </a:cubicBezTo>
                <a:cubicBezTo>
                  <a:pt x="19" y="187"/>
                  <a:pt x="19" y="188"/>
                  <a:pt x="20" y="188"/>
                </a:cubicBezTo>
                <a:cubicBezTo>
                  <a:pt x="19" y="189"/>
                  <a:pt x="19" y="188"/>
                  <a:pt x="18" y="188"/>
                </a:cubicBezTo>
                <a:cubicBezTo>
                  <a:pt x="18" y="189"/>
                  <a:pt x="19" y="188"/>
                  <a:pt x="19" y="189"/>
                </a:cubicBezTo>
                <a:cubicBezTo>
                  <a:pt x="19" y="188"/>
                  <a:pt x="20" y="188"/>
                  <a:pt x="20" y="189"/>
                </a:cubicBezTo>
                <a:cubicBezTo>
                  <a:pt x="20" y="188"/>
                  <a:pt x="21" y="188"/>
                  <a:pt x="20" y="188"/>
                </a:cubicBezTo>
                <a:cubicBezTo>
                  <a:pt x="20" y="188"/>
                  <a:pt x="20" y="188"/>
                  <a:pt x="20" y="187"/>
                </a:cubicBezTo>
                <a:cubicBezTo>
                  <a:pt x="20" y="187"/>
                  <a:pt x="20" y="188"/>
                  <a:pt x="20" y="187"/>
                </a:cubicBezTo>
                <a:cubicBezTo>
                  <a:pt x="21" y="187"/>
                  <a:pt x="20" y="188"/>
                  <a:pt x="21" y="188"/>
                </a:cubicBezTo>
                <a:cubicBezTo>
                  <a:pt x="21" y="187"/>
                  <a:pt x="22" y="188"/>
                  <a:pt x="22" y="187"/>
                </a:cubicBezTo>
                <a:cubicBezTo>
                  <a:pt x="22" y="188"/>
                  <a:pt x="22" y="188"/>
                  <a:pt x="22" y="188"/>
                </a:cubicBezTo>
                <a:cubicBezTo>
                  <a:pt x="23" y="188"/>
                  <a:pt x="24" y="189"/>
                  <a:pt x="24" y="188"/>
                </a:cubicBezTo>
                <a:cubicBezTo>
                  <a:pt x="25" y="189"/>
                  <a:pt x="25" y="188"/>
                  <a:pt x="26" y="189"/>
                </a:cubicBezTo>
                <a:cubicBezTo>
                  <a:pt x="27" y="188"/>
                  <a:pt x="26" y="188"/>
                  <a:pt x="27" y="188"/>
                </a:cubicBezTo>
                <a:cubicBezTo>
                  <a:pt x="27" y="188"/>
                  <a:pt x="27" y="188"/>
                  <a:pt x="27" y="188"/>
                </a:cubicBezTo>
                <a:cubicBezTo>
                  <a:pt x="28" y="189"/>
                  <a:pt x="28" y="188"/>
                  <a:pt x="29" y="189"/>
                </a:cubicBezTo>
                <a:cubicBezTo>
                  <a:pt x="29" y="188"/>
                  <a:pt x="29" y="188"/>
                  <a:pt x="28" y="188"/>
                </a:cubicBezTo>
                <a:cubicBezTo>
                  <a:pt x="28" y="187"/>
                  <a:pt x="29" y="188"/>
                  <a:pt x="29" y="187"/>
                </a:cubicBezTo>
                <a:cubicBezTo>
                  <a:pt x="29" y="187"/>
                  <a:pt x="29" y="188"/>
                  <a:pt x="29" y="187"/>
                </a:cubicBezTo>
                <a:cubicBezTo>
                  <a:pt x="30" y="188"/>
                  <a:pt x="30" y="188"/>
                  <a:pt x="29" y="188"/>
                </a:cubicBezTo>
                <a:cubicBezTo>
                  <a:pt x="30" y="188"/>
                  <a:pt x="31" y="188"/>
                  <a:pt x="32" y="188"/>
                </a:cubicBezTo>
                <a:cubicBezTo>
                  <a:pt x="31" y="187"/>
                  <a:pt x="33" y="189"/>
                  <a:pt x="33" y="187"/>
                </a:cubicBezTo>
                <a:cubicBezTo>
                  <a:pt x="33" y="188"/>
                  <a:pt x="33" y="187"/>
                  <a:pt x="34" y="188"/>
                </a:cubicBezTo>
                <a:cubicBezTo>
                  <a:pt x="33" y="188"/>
                  <a:pt x="33" y="188"/>
                  <a:pt x="32" y="188"/>
                </a:cubicBezTo>
                <a:cubicBezTo>
                  <a:pt x="32" y="189"/>
                  <a:pt x="31" y="189"/>
                  <a:pt x="30" y="188"/>
                </a:cubicBezTo>
                <a:cubicBezTo>
                  <a:pt x="30" y="189"/>
                  <a:pt x="30" y="189"/>
                  <a:pt x="30" y="190"/>
                </a:cubicBezTo>
                <a:cubicBezTo>
                  <a:pt x="31" y="188"/>
                  <a:pt x="34" y="190"/>
                  <a:pt x="34" y="188"/>
                </a:cubicBezTo>
                <a:cubicBezTo>
                  <a:pt x="35" y="187"/>
                  <a:pt x="36" y="187"/>
                  <a:pt x="36" y="187"/>
                </a:cubicBezTo>
                <a:cubicBezTo>
                  <a:pt x="37" y="187"/>
                  <a:pt x="36" y="187"/>
                  <a:pt x="36" y="187"/>
                </a:cubicBezTo>
                <a:cubicBezTo>
                  <a:pt x="36" y="186"/>
                  <a:pt x="36" y="186"/>
                  <a:pt x="36" y="186"/>
                </a:cubicBezTo>
                <a:cubicBezTo>
                  <a:pt x="37" y="186"/>
                  <a:pt x="37" y="186"/>
                  <a:pt x="37" y="186"/>
                </a:cubicBezTo>
                <a:cubicBezTo>
                  <a:pt x="37" y="186"/>
                  <a:pt x="37" y="186"/>
                  <a:pt x="36" y="187"/>
                </a:cubicBezTo>
                <a:cubicBezTo>
                  <a:pt x="37" y="187"/>
                  <a:pt x="37" y="187"/>
                  <a:pt x="38" y="187"/>
                </a:cubicBezTo>
                <a:cubicBezTo>
                  <a:pt x="38" y="186"/>
                  <a:pt x="38" y="186"/>
                  <a:pt x="38" y="186"/>
                </a:cubicBezTo>
                <a:cubicBezTo>
                  <a:pt x="38" y="186"/>
                  <a:pt x="38" y="186"/>
                  <a:pt x="39" y="186"/>
                </a:cubicBezTo>
                <a:cubicBezTo>
                  <a:pt x="39" y="186"/>
                  <a:pt x="39" y="187"/>
                  <a:pt x="39" y="187"/>
                </a:cubicBezTo>
                <a:cubicBezTo>
                  <a:pt x="40" y="187"/>
                  <a:pt x="39" y="186"/>
                  <a:pt x="40" y="186"/>
                </a:cubicBezTo>
                <a:cubicBezTo>
                  <a:pt x="40" y="186"/>
                  <a:pt x="40" y="185"/>
                  <a:pt x="39" y="185"/>
                </a:cubicBezTo>
                <a:cubicBezTo>
                  <a:pt x="40" y="185"/>
                  <a:pt x="40" y="185"/>
                  <a:pt x="40" y="185"/>
                </a:cubicBezTo>
                <a:cubicBezTo>
                  <a:pt x="40" y="186"/>
                  <a:pt x="42" y="186"/>
                  <a:pt x="43" y="186"/>
                </a:cubicBezTo>
                <a:cubicBezTo>
                  <a:pt x="42" y="187"/>
                  <a:pt x="40" y="186"/>
                  <a:pt x="41" y="187"/>
                </a:cubicBezTo>
                <a:cubicBezTo>
                  <a:pt x="40" y="188"/>
                  <a:pt x="39" y="187"/>
                  <a:pt x="38" y="188"/>
                </a:cubicBezTo>
                <a:cubicBezTo>
                  <a:pt x="39" y="189"/>
                  <a:pt x="39" y="188"/>
                  <a:pt x="40" y="188"/>
                </a:cubicBezTo>
                <a:cubicBezTo>
                  <a:pt x="39" y="189"/>
                  <a:pt x="39" y="188"/>
                  <a:pt x="39" y="189"/>
                </a:cubicBezTo>
                <a:cubicBezTo>
                  <a:pt x="38" y="188"/>
                  <a:pt x="38" y="189"/>
                  <a:pt x="38" y="188"/>
                </a:cubicBezTo>
                <a:cubicBezTo>
                  <a:pt x="37" y="189"/>
                  <a:pt x="38" y="189"/>
                  <a:pt x="38" y="190"/>
                </a:cubicBezTo>
                <a:cubicBezTo>
                  <a:pt x="38" y="190"/>
                  <a:pt x="37" y="189"/>
                  <a:pt x="37" y="189"/>
                </a:cubicBezTo>
                <a:cubicBezTo>
                  <a:pt x="37" y="190"/>
                  <a:pt x="37" y="189"/>
                  <a:pt x="36" y="190"/>
                </a:cubicBezTo>
                <a:cubicBezTo>
                  <a:pt x="36" y="190"/>
                  <a:pt x="36" y="190"/>
                  <a:pt x="36" y="189"/>
                </a:cubicBezTo>
                <a:cubicBezTo>
                  <a:pt x="35" y="190"/>
                  <a:pt x="35" y="190"/>
                  <a:pt x="35" y="190"/>
                </a:cubicBezTo>
                <a:cubicBezTo>
                  <a:pt x="34" y="190"/>
                  <a:pt x="34" y="190"/>
                  <a:pt x="33" y="191"/>
                </a:cubicBezTo>
                <a:cubicBezTo>
                  <a:pt x="33" y="191"/>
                  <a:pt x="33" y="190"/>
                  <a:pt x="33" y="190"/>
                </a:cubicBezTo>
                <a:cubicBezTo>
                  <a:pt x="33" y="190"/>
                  <a:pt x="35" y="190"/>
                  <a:pt x="34" y="189"/>
                </a:cubicBezTo>
                <a:cubicBezTo>
                  <a:pt x="34" y="189"/>
                  <a:pt x="34" y="189"/>
                  <a:pt x="33" y="190"/>
                </a:cubicBezTo>
                <a:cubicBezTo>
                  <a:pt x="33" y="189"/>
                  <a:pt x="33" y="189"/>
                  <a:pt x="33" y="189"/>
                </a:cubicBezTo>
                <a:cubicBezTo>
                  <a:pt x="33" y="190"/>
                  <a:pt x="33" y="190"/>
                  <a:pt x="32" y="190"/>
                </a:cubicBezTo>
                <a:cubicBezTo>
                  <a:pt x="31" y="190"/>
                  <a:pt x="32" y="191"/>
                  <a:pt x="32" y="191"/>
                </a:cubicBezTo>
                <a:cubicBezTo>
                  <a:pt x="32" y="191"/>
                  <a:pt x="32" y="191"/>
                  <a:pt x="32" y="192"/>
                </a:cubicBezTo>
                <a:cubicBezTo>
                  <a:pt x="31" y="191"/>
                  <a:pt x="31" y="191"/>
                  <a:pt x="31" y="191"/>
                </a:cubicBezTo>
                <a:cubicBezTo>
                  <a:pt x="31" y="190"/>
                  <a:pt x="31" y="191"/>
                  <a:pt x="30" y="190"/>
                </a:cubicBezTo>
                <a:cubicBezTo>
                  <a:pt x="30" y="191"/>
                  <a:pt x="30" y="191"/>
                  <a:pt x="30" y="191"/>
                </a:cubicBezTo>
                <a:cubicBezTo>
                  <a:pt x="30" y="192"/>
                  <a:pt x="28" y="191"/>
                  <a:pt x="28" y="192"/>
                </a:cubicBezTo>
                <a:cubicBezTo>
                  <a:pt x="27" y="192"/>
                  <a:pt x="26" y="193"/>
                  <a:pt x="25" y="193"/>
                </a:cubicBezTo>
                <a:cubicBezTo>
                  <a:pt x="24" y="193"/>
                  <a:pt x="24" y="193"/>
                  <a:pt x="23" y="193"/>
                </a:cubicBezTo>
                <a:cubicBezTo>
                  <a:pt x="24" y="194"/>
                  <a:pt x="24" y="194"/>
                  <a:pt x="24" y="195"/>
                </a:cubicBezTo>
                <a:cubicBezTo>
                  <a:pt x="24" y="195"/>
                  <a:pt x="24" y="195"/>
                  <a:pt x="25" y="195"/>
                </a:cubicBezTo>
                <a:cubicBezTo>
                  <a:pt x="25" y="194"/>
                  <a:pt x="25" y="195"/>
                  <a:pt x="25" y="194"/>
                </a:cubicBezTo>
                <a:cubicBezTo>
                  <a:pt x="25" y="194"/>
                  <a:pt x="26" y="194"/>
                  <a:pt x="26" y="193"/>
                </a:cubicBezTo>
                <a:cubicBezTo>
                  <a:pt x="27" y="193"/>
                  <a:pt x="26" y="194"/>
                  <a:pt x="26" y="195"/>
                </a:cubicBezTo>
                <a:cubicBezTo>
                  <a:pt x="27" y="195"/>
                  <a:pt x="27" y="194"/>
                  <a:pt x="28" y="195"/>
                </a:cubicBezTo>
                <a:cubicBezTo>
                  <a:pt x="28" y="195"/>
                  <a:pt x="29" y="194"/>
                  <a:pt x="30" y="194"/>
                </a:cubicBezTo>
                <a:cubicBezTo>
                  <a:pt x="30" y="195"/>
                  <a:pt x="29" y="195"/>
                  <a:pt x="29" y="195"/>
                </a:cubicBezTo>
                <a:cubicBezTo>
                  <a:pt x="29" y="195"/>
                  <a:pt x="30" y="195"/>
                  <a:pt x="30" y="195"/>
                </a:cubicBezTo>
                <a:cubicBezTo>
                  <a:pt x="30" y="195"/>
                  <a:pt x="30" y="195"/>
                  <a:pt x="31" y="195"/>
                </a:cubicBezTo>
                <a:cubicBezTo>
                  <a:pt x="31" y="194"/>
                  <a:pt x="33" y="195"/>
                  <a:pt x="33" y="194"/>
                </a:cubicBezTo>
                <a:cubicBezTo>
                  <a:pt x="34" y="194"/>
                  <a:pt x="33" y="195"/>
                  <a:pt x="33" y="195"/>
                </a:cubicBezTo>
                <a:cubicBezTo>
                  <a:pt x="34" y="195"/>
                  <a:pt x="34" y="195"/>
                  <a:pt x="34" y="195"/>
                </a:cubicBezTo>
                <a:cubicBezTo>
                  <a:pt x="34" y="195"/>
                  <a:pt x="34" y="194"/>
                  <a:pt x="33" y="194"/>
                </a:cubicBezTo>
                <a:cubicBezTo>
                  <a:pt x="33" y="194"/>
                  <a:pt x="33" y="194"/>
                  <a:pt x="33" y="193"/>
                </a:cubicBezTo>
                <a:cubicBezTo>
                  <a:pt x="33" y="193"/>
                  <a:pt x="34" y="193"/>
                  <a:pt x="34" y="193"/>
                </a:cubicBezTo>
                <a:cubicBezTo>
                  <a:pt x="34" y="193"/>
                  <a:pt x="34" y="194"/>
                  <a:pt x="34" y="194"/>
                </a:cubicBezTo>
                <a:cubicBezTo>
                  <a:pt x="35" y="193"/>
                  <a:pt x="34" y="193"/>
                  <a:pt x="34" y="193"/>
                </a:cubicBezTo>
                <a:cubicBezTo>
                  <a:pt x="35" y="193"/>
                  <a:pt x="35" y="193"/>
                  <a:pt x="35" y="193"/>
                </a:cubicBezTo>
                <a:cubicBezTo>
                  <a:pt x="35" y="193"/>
                  <a:pt x="35" y="193"/>
                  <a:pt x="35" y="194"/>
                </a:cubicBezTo>
                <a:cubicBezTo>
                  <a:pt x="35" y="194"/>
                  <a:pt x="34" y="193"/>
                  <a:pt x="34" y="194"/>
                </a:cubicBezTo>
                <a:cubicBezTo>
                  <a:pt x="38" y="193"/>
                  <a:pt x="42" y="192"/>
                  <a:pt x="46" y="191"/>
                </a:cubicBezTo>
                <a:cubicBezTo>
                  <a:pt x="45" y="190"/>
                  <a:pt x="47" y="190"/>
                  <a:pt x="47" y="191"/>
                </a:cubicBezTo>
                <a:cubicBezTo>
                  <a:pt x="47" y="190"/>
                  <a:pt x="47" y="190"/>
                  <a:pt x="47" y="189"/>
                </a:cubicBezTo>
                <a:cubicBezTo>
                  <a:pt x="47" y="189"/>
                  <a:pt x="48" y="190"/>
                  <a:pt x="48" y="189"/>
                </a:cubicBezTo>
                <a:cubicBezTo>
                  <a:pt x="49" y="189"/>
                  <a:pt x="48" y="190"/>
                  <a:pt x="48" y="190"/>
                </a:cubicBezTo>
                <a:cubicBezTo>
                  <a:pt x="49" y="190"/>
                  <a:pt x="49" y="189"/>
                  <a:pt x="50" y="189"/>
                </a:cubicBezTo>
                <a:cubicBezTo>
                  <a:pt x="50" y="189"/>
                  <a:pt x="50" y="190"/>
                  <a:pt x="50" y="190"/>
                </a:cubicBezTo>
                <a:cubicBezTo>
                  <a:pt x="50" y="190"/>
                  <a:pt x="50" y="190"/>
                  <a:pt x="49" y="189"/>
                </a:cubicBezTo>
                <a:cubicBezTo>
                  <a:pt x="49" y="190"/>
                  <a:pt x="49" y="190"/>
                  <a:pt x="48" y="190"/>
                </a:cubicBezTo>
                <a:cubicBezTo>
                  <a:pt x="48" y="191"/>
                  <a:pt x="48" y="191"/>
                  <a:pt x="48" y="191"/>
                </a:cubicBezTo>
                <a:cubicBezTo>
                  <a:pt x="48" y="192"/>
                  <a:pt x="48" y="191"/>
                  <a:pt x="49" y="191"/>
                </a:cubicBezTo>
                <a:cubicBezTo>
                  <a:pt x="47" y="193"/>
                  <a:pt x="44" y="193"/>
                  <a:pt x="42" y="192"/>
                </a:cubicBezTo>
                <a:cubicBezTo>
                  <a:pt x="42" y="193"/>
                  <a:pt x="42" y="193"/>
                  <a:pt x="41" y="193"/>
                </a:cubicBezTo>
                <a:cubicBezTo>
                  <a:pt x="40" y="196"/>
                  <a:pt x="38" y="197"/>
                  <a:pt x="36" y="198"/>
                </a:cubicBezTo>
                <a:cubicBezTo>
                  <a:pt x="35" y="197"/>
                  <a:pt x="35" y="197"/>
                  <a:pt x="35" y="197"/>
                </a:cubicBezTo>
                <a:cubicBezTo>
                  <a:pt x="35" y="198"/>
                  <a:pt x="34" y="198"/>
                  <a:pt x="34" y="199"/>
                </a:cubicBezTo>
                <a:cubicBezTo>
                  <a:pt x="33" y="199"/>
                  <a:pt x="33" y="199"/>
                  <a:pt x="33" y="198"/>
                </a:cubicBezTo>
                <a:cubicBezTo>
                  <a:pt x="32" y="199"/>
                  <a:pt x="30" y="200"/>
                  <a:pt x="29" y="201"/>
                </a:cubicBezTo>
                <a:cubicBezTo>
                  <a:pt x="27" y="202"/>
                  <a:pt x="25" y="202"/>
                  <a:pt x="23" y="204"/>
                </a:cubicBezTo>
                <a:cubicBezTo>
                  <a:pt x="22" y="204"/>
                  <a:pt x="20" y="206"/>
                  <a:pt x="19" y="207"/>
                </a:cubicBezTo>
                <a:cubicBezTo>
                  <a:pt x="17" y="208"/>
                  <a:pt x="16" y="209"/>
                  <a:pt x="15" y="211"/>
                </a:cubicBezTo>
                <a:cubicBezTo>
                  <a:pt x="15" y="211"/>
                  <a:pt x="15" y="211"/>
                  <a:pt x="16" y="212"/>
                </a:cubicBezTo>
                <a:cubicBezTo>
                  <a:pt x="15" y="212"/>
                  <a:pt x="15" y="212"/>
                  <a:pt x="15" y="212"/>
                </a:cubicBezTo>
                <a:cubicBezTo>
                  <a:pt x="15" y="212"/>
                  <a:pt x="16" y="212"/>
                  <a:pt x="16" y="212"/>
                </a:cubicBezTo>
                <a:cubicBezTo>
                  <a:pt x="16" y="211"/>
                  <a:pt x="18" y="213"/>
                  <a:pt x="18" y="212"/>
                </a:cubicBezTo>
                <a:cubicBezTo>
                  <a:pt x="18" y="211"/>
                  <a:pt x="18" y="212"/>
                  <a:pt x="19" y="212"/>
                </a:cubicBezTo>
                <a:cubicBezTo>
                  <a:pt x="20" y="212"/>
                  <a:pt x="20" y="212"/>
                  <a:pt x="21" y="212"/>
                </a:cubicBezTo>
                <a:cubicBezTo>
                  <a:pt x="21" y="212"/>
                  <a:pt x="20" y="212"/>
                  <a:pt x="19" y="214"/>
                </a:cubicBezTo>
                <a:cubicBezTo>
                  <a:pt x="22" y="213"/>
                  <a:pt x="26" y="212"/>
                  <a:pt x="29" y="210"/>
                </a:cubicBezTo>
                <a:cubicBezTo>
                  <a:pt x="30" y="209"/>
                  <a:pt x="30" y="210"/>
                  <a:pt x="31" y="210"/>
                </a:cubicBezTo>
                <a:cubicBezTo>
                  <a:pt x="31" y="210"/>
                  <a:pt x="30" y="209"/>
                  <a:pt x="30" y="209"/>
                </a:cubicBezTo>
                <a:cubicBezTo>
                  <a:pt x="31" y="209"/>
                  <a:pt x="31" y="209"/>
                  <a:pt x="31" y="209"/>
                </a:cubicBezTo>
                <a:cubicBezTo>
                  <a:pt x="32" y="210"/>
                  <a:pt x="33" y="207"/>
                  <a:pt x="34" y="207"/>
                </a:cubicBezTo>
                <a:cubicBezTo>
                  <a:pt x="34" y="207"/>
                  <a:pt x="34" y="207"/>
                  <a:pt x="33" y="208"/>
                </a:cubicBezTo>
                <a:cubicBezTo>
                  <a:pt x="34" y="208"/>
                  <a:pt x="34" y="208"/>
                  <a:pt x="34" y="208"/>
                </a:cubicBezTo>
                <a:cubicBezTo>
                  <a:pt x="34" y="209"/>
                  <a:pt x="34" y="209"/>
                  <a:pt x="33" y="210"/>
                </a:cubicBezTo>
                <a:cubicBezTo>
                  <a:pt x="34" y="210"/>
                  <a:pt x="34" y="209"/>
                  <a:pt x="34" y="209"/>
                </a:cubicBezTo>
                <a:cubicBezTo>
                  <a:pt x="35" y="209"/>
                  <a:pt x="34" y="209"/>
                  <a:pt x="35" y="208"/>
                </a:cubicBezTo>
                <a:cubicBezTo>
                  <a:pt x="35" y="208"/>
                  <a:pt x="35" y="208"/>
                  <a:pt x="35" y="208"/>
                </a:cubicBezTo>
                <a:cubicBezTo>
                  <a:pt x="35" y="209"/>
                  <a:pt x="35" y="209"/>
                  <a:pt x="35" y="210"/>
                </a:cubicBezTo>
                <a:cubicBezTo>
                  <a:pt x="35" y="210"/>
                  <a:pt x="35" y="210"/>
                  <a:pt x="35" y="210"/>
                </a:cubicBezTo>
                <a:cubicBezTo>
                  <a:pt x="35" y="209"/>
                  <a:pt x="34" y="210"/>
                  <a:pt x="33" y="210"/>
                </a:cubicBezTo>
                <a:cubicBezTo>
                  <a:pt x="33" y="210"/>
                  <a:pt x="33" y="210"/>
                  <a:pt x="33" y="210"/>
                </a:cubicBezTo>
                <a:cubicBezTo>
                  <a:pt x="32" y="210"/>
                  <a:pt x="32" y="210"/>
                  <a:pt x="32" y="211"/>
                </a:cubicBezTo>
                <a:cubicBezTo>
                  <a:pt x="32" y="210"/>
                  <a:pt x="32" y="210"/>
                  <a:pt x="32" y="210"/>
                </a:cubicBezTo>
                <a:cubicBezTo>
                  <a:pt x="32" y="210"/>
                  <a:pt x="32" y="210"/>
                  <a:pt x="32" y="210"/>
                </a:cubicBezTo>
                <a:cubicBezTo>
                  <a:pt x="32" y="210"/>
                  <a:pt x="32" y="210"/>
                  <a:pt x="32" y="210"/>
                </a:cubicBezTo>
                <a:cubicBezTo>
                  <a:pt x="32" y="210"/>
                  <a:pt x="31" y="210"/>
                  <a:pt x="31" y="210"/>
                </a:cubicBezTo>
                <a:cubicBezTo>
                  <a:pt x="31" y="210"/>
                  <a:pt x="31" y="210"/>
                  <a:pt x="31" y="210"/>
                </a:cubicBezTo>
                <a:cubicBezTo>
                  <a:pt x="31" y="211"/>
                  <a:pt x="30" y="211"/>
                  <a:pt x="31" y="211"/>
                </a:cubicBezTo>
                <a:cubicBezTo>
                  <a:pt x="29" y="211"/>
                  <a:pt x="28" y="212"/>
                  <a:pt x="27" y="213"/>
                </a:cubicBezTo>
                <a:cubicBezTo>
                  <a:pt x="28" y="214"/>
                  <a:pt x="29" y="212"/>
                  <a:pt x="29" y="212"/>
                </a:cubicBezTo>
                <a:cubicBezTo>
                  <a:pt x="29" y="213"/>
                  <a:pt x="28" y="214"/>
                  <a:pt x="27" y="213"/>
                </a:cubicBezTo>
                <a:cubicBezTo>
                  <a:pt x="26" y="214"/>
                  <a:pt x="25" y="215"/>
                  <a:pt x="24" y="215"/>
                </a:cubicBezTo>
                <a:cubicBezTo>
                  <a:pt x="21" y="217"/>
                  <a:pt x="18" y="217"/>
                  <a:pt x="15" y="219"/>
                </a:cubicBezTo>
                <a:cubicBezTo>
                  <a:pt x="15" y="219"/>
                  <a:pt x="16" y="219"/>
                  <a:pt x="16" y="219"/>
                </a:cubicBezTo>
                <a:cubicBezTo>
                  <a:pt x="16" y="219"/>
                  <a:pt x="16" y="219"/>
                  <a:pt x="16" y="219"/>
                </a:cubicBezTo>
                <a:cubicBezTo>
                  <a:pt x="16" y="220"/>
                  <a:pt x="17" y="220"/>
                  <a:pt x="17" y="219"/>
                </a:cubicBezTo>
                <a:cubicBezTo>
                  <a:pt x="17" y="219"/>
                  <a:pt x="17" y="219"/>
                  <a:pt x="17" y="219"/>
                </a:cubicBezTo>
                <a:cubicBezTo>
                  <a:pt x="17" y="219"/>
                  <a:pt x="17" y="219"/>
                  <a:pt x="17" y="220"/>
                </a:cubicBezTo>
                <a:cubicBezTo>
                  <a:pt x="18" y="219"/>
                  <a:pt x="19" y="219"/>
                  <a:pt x="20" y="220"/>
                </a:cubicBezTo>
                <a:cubicBezTo>
                  <a:pt x="20" y="220"/>
                  <a:pt x="20" y="219"/>
                  <a:pt x="20" y="219"/>
                </a:cubicBezTo>
                <a:cubicBezTo>
                  <a:pt x="20" y="220"/>
                  <a:pt x="21" y="219"/>
                  <a:pt x="21" y="219"/>
                </a:cubicBezTo>
                <a:cubicBezTo>
                  <a:pt x="21" y="219"/>
                  <a:pt x="21" y="220"/>
                  <a:pt x="21" y="220"/>
                </a:cubicBezTo>
                <a:cubicBezTo>
                  <a:pt x="21" y="220"/>
                  <a:pt x="21" y="220"/>
                  <a:pt x="22" y="220"/>
                </a:cubicBezTo>
                <a:cubicBezTo>
                  <a:pt x="21" y="220"/>
                  <a:pt x="21" y="220"/>
                  <a:pt x="21" y="220"/>
                </a:cubicBezTo>
                <a:cubicBezTo>
                  <a:pt x="22" y="221"/>
                  <a:pt x="22" y="221"/>
                  <a:pt x="22" y="220"/>
                </a:cubicBezTo>
                <a:cubicBezTo>
                  <a:pt x="22" y="221"/>
                  <a:pt x="22" y="221"/>
                  <a:pt x="22" y="221"/>
                </a:cubicBezTo>
                <a:cubicBezTo>
                  <a:pt x="23" y="221"/>
                  <a:pt x="23" y="221"/>
                  <a:pt x="22" y="221"/>
                </a:cubicBezTo>
                <a:cubicBezTo>
                  <a:pt x="22" y="220"/>
                  <a:pt x="23" y="221"/>
                  <a:pt x="23" y="221"/>
                </a:cubicBezTo>
                <a:cubicBezTo>
                  <a:pt x="23" y="220"/>
                  <a:pt x="23" y="220"/>
                  <a:pt x="23" y="220"/>
                </a:cubicBezTo>
                <a:cubicBezTo>
                  <a:pt x="23" y="220"/>
                  <a:pt x="23" y="220"/>
                  <a:pt x="23" y="220"/>
                </a:cubicBezTo>
                <a:cubicBezTo>
                  <a:pt x="24" y="220"/>
                  <a:pt x="23" y="221"/>
                  <a:pt x="24" y="221"/>
                </a:cubicBezTo>
                <a:cubicBezTo>
                  <a:pt x="25" y="221"/>
                  <a:pt x="25" y="220"/>
                  <a:pt x="26" y="220"/>
                </a:cubicBezTo>
                <a:cubicBezTo>
                  <a:pt x="27" y="221"/>
                  <a:pt x="25" y="221"/>
                  <a:pt x="25" y="222"/>
                </a:cubicBezTo>
                <a:cubicBezTo>
                  <a:pt x="25" y="222"/>
                  <a:pt x="25" y="222"/>
                  <a:pt x="26" y="222"/>
                </a:cubicBezTo>
                <a:cubicBezTo>
                  <a:pt x="26" y="222"/>
                  <a:pt x="25" y="222"/>
                  <a:pt x="25" y="222"/>
                </a:cubicBezTo>
                <a:cubicBezTo>
                  <a:pt x="26" y="221"/>
                  <a:pt x="26" y="222"/>
                  <a:pt x="26" y="221"/>
                </a:cubicBezTo>
                <a:cubicBezTo>
                  <a:pt x="27" y="221"/>
                  <a:pt x="27" y="222"/>
                  <a:pt x="27" y="222"/>
                </a:cubicBezTo>
                <a:cubicBezTo>
                  <a:pt x="28" y="221"/>
                  <a:pt x="29" y="221"/>
                  <a:pt x="29" y="221"/>
                </a:cubicBezTo>
                <a:cubicBezTo>
                  <a:pt x="30" y="221"/>
                  <a:pt x="30" y="220"/>
                  <a:pt x="29" y="220"/>
                </a:cubicBezTo>
                <a:cubicBezTo>
                  <a:pt x="29" y="220"/>
                  <a:pt x="30" y="220"/>
                  <a:pt x="30" y="219"/>
                </a:cubicBezTo>
                <a:cubicBezTo>
                  <a:pt x="30" y="220"/>
                  <a:pt x="30" y="220"/>
                  <a:pt x="31" y="221"/>
                </a:cubicBezTo>
                <a:cubicBezTo>
                  <a:pt x="30" y="221"/>
                  <a:pt x="28" y="223"/>
                  <a:pt x="28" y="224"/>
                </a:cubicBezTo>
                <a:cubicBezTo>
                  <a:pt x="27" y="224"/>
                  <a:pt x="25" y="225"/>
                  <a:pt x="23" y="225"/>
                </a:cubicBezTo>
                <a:cubicBezTo>
                  <a:pt x="24" y="226"/>
                  <a:pt x="23" y="226"/>
                  <a:pt x="22" y="226"/>
                </a:cubicBezTo>
                <a:cubicBezTo>
                  <a:pt x="22" y="225"/>
                  <a:pt x="23" y="225"/>
                  <a:pt x="23" y="225"/>
                </a:cubicBezTo>
                <a:cubicBezTo>
                  <a:pt x="22" y="224"/>
                  <a:pt x="22" y="226"/>
                  <a:pt x="21" y="226"/>
                </a:cubicBezTo>
                <a:cubicBezTo>
                  <a:pt x="20" y="226"/>
                  <a:pt x="21" y="225"/>
                  <a:pt x="20" y="225"/>
                </a:cubicBezTo>
                <a:cubicBezTo>
                  <a:pt x="20" y="226"/>
                  <a:pt x="19" y="227"/>
                  <a:pt x="18" y="226"/>
                </a:cubicBezTo>
                <a:cubicBezTo>
                  <a:pt x="17" y="227"/>
                  <a:pt x="16" y="227"/>
                  <a:pt x="15" y="228"/>
                </a:cubicBezTo>
                <a:cubicBezTo>
                  <a:pt x="15" y="229"/>
                  <a:pt x="16" y="228"/>
                  <a:pt x="16" y="228"/>
                </a:cubicBezTo>
                <a:cubicBezTo>
                  <a:pt x="16" y="228"/>
                  <a:pt x="13" y="230"/>
                  <a:pt x="12" y="229"/>
                </a:cubicBezTo>
                <a:cubicBezTo>
                  <a:pt x="11" y="230"/>
                  <a:pt x="7" y="230"/>
                  <a:pt x="7" y="232"/>
                </a:cubicBezTo>
                <a:cubicBezTo>
                  <a:pt x="6" y="232"/>
                  <a:pt x="6" y="233"/>
                  <a:pt x="5" y="233"/>
                </a:cubicBezTo>
                <a:cubicBezTo>
                  <a:pt x="5" y="232"/>
                  <a:pt x="5" y="232"/>
                  <a:pt x="5" y="232"/>
                </a:cubicBezTo>
                <a:cubicBezTo>
                  <a:pt x="3" y="233"/>
                  <a:pt x="1" y="234"/>
                  <a:pt x="1" y="236"/>
                </a:cubicBezTo>
                <a:cubicBezTo>
                  <a:pt x="2" y="237"/>
                  <a:pt x="3" y="237"/>
                  <a:pt x="2" y="238"/>
                </a:cubicBezTo>
                <a:cubicBezTo>
                  <a:pt x="4" y="238"/>
                  <a:pt x="5" y="238"/>
                  <a:pt x="6" y="240"/>
                </a:cubicBezTo>
                <a:cubicBezTo>
                  <a:pt x="6" y="239"/>
                  <a:pt x="7" y="239"/>
                  <a:pt x="7" y="238"/>
                </a:cubicBezTo>
                <a:cubicBezTo>
                  <a:pt x="7" y="238"/>
                  <a:pt x="7" y="238"/>
                  <a:pt x="7" y="238"/>
                </a:cubicBezTo>
                <a:cubicBezTo>
                  <a:pt x="7" y="238"/>
                  <a:pt x="7" y="238"/>
                  <a:pt x="7" y="238"/>
                </a:cubicBezTo>
                <a:cubicBezTo>
                  <a:pt x="8" y="238"/>
                  <a:pt x="8" y="238"/>
                  <a:pt x="8" y="238"/>
                </a:cubicBezTo>
                <a:cubicBezTo>
                  <a:pt x="9" y="238"/>
                  <a:pt x="9" y="239"/>
                  <a:pt x="8" y="239"/>
                </a:cubicBezTo>
                <a:cubicBezTo>
                  <a:pt x="9" y="239"/>
                  <a:pt x="9" y="239"/>
                  <a:pt x="9" y="239"/>
                </a:cubicBezTo>
                <a:cubicBezTo>
                  <a:pt x="10" y="240"/>
                  <a:pt x="12" y="238"/>
                  <a:pt x="13" y="238"/>
                </a:cubicBezTo>
                <a:cubicBezTo>
                  <a:pt x="15" y="239"/>
                  <a:pt x="16" y="237"/>
                  <a:pt x="17" y="236"/>
                </a:cubicBezTo>
                <a:cubicBezTo>
                  <a:pt x="18" y="236"/>
                  <a:pt x="18" y="236"/>
                  <a:pt x="18" y="236"/>
                </a:cubicBezTo>
                <a:cubicBezTo>
                  <a:pt x="17" y="238"/>
                  <a:pt x="16" y="238"/>
                  <a:pt x="15" y="239"/>
                </a:cubicBezTo>
                <a:cubicBezTo>
                  <a:pt x="15" y="239"/>
                  <a:pt x="16" y="239"/>
                  <a:pt x="16" y="239"/>
                </a:cubicBezTo>
                <a:cubicBezTo>
                  <a:pt x="18" y="238"/>
                  <a:pt x="19" y="238"/>
                  <a:pt x="21" y="237"/>
                </a:cubicBezTo>
                <a:cubicBezTo>
                  <a:pt x="22" y="237"/>
                  <a:pt x="22" y="237"/>
                  <a:pt x="22" y="237"/>
                </a:cubicBezTo>
                <a:cubicBezTo>
                  <a:pt x="21" y="237"/>
                  <a:pt x="20" y="238"/>
                  <a:pt x="19" y="239"/>
                </a:cubicBezTo>
                <a:cubicBezTo>
                  <a:pt x="20" y="239"/>
                  <a:pt x="20" y="239"/>
                  <a:pt x="21" y="239"/>
                </a:cubicBezTo>
                <a:cubicBezTo>
                  <a:pt x="20" y="238"/>
                  <a:pt x="21" y="238"/>
                  <a:pt x="21" y="239"/>
                </a:cubicBezTo>
                <a:cubicBezTo>
                  <a:pt x="21" y="238"/>
                  <a:pt x="21" y="238"/>
                  <a:pt x="21" y="237"/>
                </a:cubicBezTo>
                <a:cubicBezTo>
                  <a:pt x="22" y="238"/>
                  <a:pt x="24" y="237"/>
                  <a:pt x="23" y="236"/>
                </a:cubicBezTo>
                <a:cubicBezTo>
                  <a:pt x="23" y="235"/>
                  <a:pt x="23" y="237"/>
                  <a:pt x="24" y="236"/>
                </a:cubicBezTo>
                <a:cubicBezTo>
                  <a:pt x="24" y="237"/>
                  <a:pt x="23" y="237"/>
                  <a:pt x="24" y="237"/>
                </a:cubicBezTo>
                <a:cubicBezTo>
                  <a:pt x="24" y="237"/>
                  <a:pt x="24" y="236"/>
                  <a:pt x="24" y="236"/>
                </a:cubicBezTo>
                <a:cubicBezTo>
                  <a:pt x="25" y="235"/>
                  <a:pt x="25" y="236"/>
                  <a:pt x="25" y="237"/>
                </a:cubicBezTo>
                <a:cubicBezTo>
                  <a:pt x="26" y="236"/>
                  <a:pt x="25" y="236"/>
                  <a:pt x="26" y="235"/>
                </a:cubicBezTo>
                <a:cubicBezTo>
                  <a:pt x="26" y="235"/>
                  <a:pt x="26" y="236"/>
                  <a:pt x="26" y="236"/>
                </a:cubicBezTo>
                <a:cubicBezTo>
                  <a:pt x="26" y="236"/>
                  <a:pt x="26" y="235"/>
                  <a:pt x="26" y="235"/>
                </a:cubicBezTo>
                <a:cubicBezTo>
                  <a:pt x="26" y="235"/>
                  <a:pt x="27" y="235"/>
                  <a:pt x="27" y="236"/>
                </a:cubicBezTo>
                <a:cubicBezTo>
                  <a:pt x="27" y="236"/>
                  <a:pt x="27" y="236"/>
                  <a:pt x="26" y="236"/>
                </a:cubicBezTo>
                <a:cubicBezTo>
                  <a:pt x="27" y="237"/>
                  <a:pt x="27" y="236"/>
                  <a:pt x="27" y="235"/>
                </a:cubicBezTo>
                <a:cubicBezTo>
                  <a:pt x="28" y="235"/>
                  <a:pt x="29" y="235"/>
                  <a:pt x="29" y="234"/>
                </a:cubicBezTo>
                <a:cubicBezTo>
                  <a:pt x="30" y="234"/>
                  <a:pt x="29" y="234"/>
                  <a:pt x="30" y="235"/>
                </a:cubicBezTo>
                <a:cubicBezTo>
                  <a:pt x="29" y="235"/>
                  <a:pt x="29" y="235"/>
                  <a:pt x="28" y="235"/>
                </a:cubicBezTo>
                <a:cubicBezTo>
                  <a:pt x="29" y="236"/>
                  <a:pt x="29" y="236"/>
                  <a:pt x="29" y="237"/>
                </a:cubicBezTo>
                <a:cubicBezTo>
                  <a:pt x="29" y="237"/>
                  <a:pt x="29" y="237"/>
                  <a:pt x="29" y="236"/>
                </a:cubicBezTo>
                <a:cubicBezTo>
                  <a:pt x="29" y="237"/>
                  <a:pt x="30" y="237"/>
                  <a:pt x="30" y="237"/>
                </a:cubicBezTo>
                <a:cubicBezTo>
                  <a:pt x="29" y="238"/>
                  <a:pt x="28" y="238"/>
                  <a:pt x="28" y="239"/>
                </a:cubicBezTo>
                <a:cubicBezTo>
                  <a:pt x="28" y="239"/>
                  <a:pt x="28" y="239"/>
                  <a:pt x="28" y="240"/>
                </a:cubicBezTo>
                <a:cubicBezTo>
                  <a:pt x="28" y="240"/>
                  <a:pt x="28" y="240"/>
                  <a:pt x="27" y="240"/>
                </a:cubicBezTo>
                <a:cubicBezTo>
                  <a:pt x="28" y="241"/>
                  <a:pt x="28" y="240"/>
                  <a:pt x="29" y="241"/>
                </a:cubicBezTo>
                <a:cubicBezTo>
                  <a:pt x="29" y="240"/>
                  <a:pt x="31" y="241"/>
                  <a:pt x="31" y="240"/>
                </a:cubicBezTo>
                <a:cubicBezTo>
                  <a:pt x="31" y="240"/>
                  <a:pt x="31" y="240"/>
                  <a:pt x="32" y="240"/>
                </a:cubicBezTo>
                <a:cubicBezTo>
                  <a:pt x="32" y="240"/>
                  <a:pt x="33" y="240"/>
                  <a:pt x="34" y="240"/>
                </a:cubicBezTo>
                <a:cubicBezTo>
                  <a:pt x="33" y="241"/>
                  <a:pt x="33" y="241"/>
                  <a:pt x="32" y="242"/>
                </a:cubicBezTo>
                <a:cubicBezTo>
                  <a:pt x="35" y="241"/>
                  <a:pt x="39" y="241"/>
                  <a:pt x="42" y="238"/>
                </a:cubicBezTo>
                <a:cubicBezTo>
                  <a:pt x="43" y="239"/>
                  <a:pt x="43" y="239"/>
                  <a:pt x="43" y="239"/>
                </a:cubicBezTo>
                <a:cubicBezTo>
                  <a:pt x="43" y="239"/>
                  <a:pt x="43" y="239"/>
                  <a:pt x="43" y="239"/>
                </a:cubicBezTo>
                <a:cubicBezTo>
                  <a:pt x="43" y="239"/>
                  <a:pt x="43" y="239"/>
                  <a:pt x="43" y="238"/>
                </a:cubicBezTo>
                <a:cubicBezTo>
                  <a:pt x="44" y="238"/>
                  <a:pt x="44" y="238"/>
                  <a:pt x="44" y="239"/>
                </a:cubicBezTo>
                <a:cubicBezTo>
                  <a:pt x="44" y="238"/>
                  <a:pt x="44" y="238"/>
                  <a:pt x="43" y="238"/>
                </a:cubicBezTo>
                <a:cubicBezTo>
                  <a:pt x="43" y="238"/>
                  <a:pt x="43" y="238"/>
                  <a:pt x="43" y="238"/>
                </a:cubicBezTo>
                <a:cubicBezTo>
                  <a:pt x="44" y="238"/>
                  <a:pt x="44" y="238"/>
                  <a:pt x="44" y="237"/>
                </a:cubicBezTo>
                <a:cubicBezTo>
                  <a:pt x="44" y="238"/>
                  <a:pt x="44" y="238"/>
                  <a:pt x="44" y="238"/>
                </a:cubicBezTo>
                <a:cubicBezTo>
                  <a:pt x="45" y="238"/>
                  <a:pt x="45" y="238"/>
                  <a:pt x="45" y="238"/>
                </a:cubicBezTo>
                <a:cubicBezTo>
                  <a:pt x="45" y="238"/>
                  <a:pt x="45" y="238"/>
                  <a:pt x="44" y="238"/>
                </a:cubicBezTo>
                <a:cubicBezTo>
                  <a:pt x="45" y="239"/>
                  <a:pt x="46" y="238"/>
                  <a:pt x="47" y="239"/>
                </a:cubicBezTo>
                <a:cubicBezTo>
                  <a:pt x="46" y="239"/>
                  <a:pt x="46" y="239"/>
                  <a:pt x="46" y="239"/>
                </a:cubicBezTo>
                <a:cubicBezTo>
                  <a:pt x="46" y="239"/>
                  <a:pt x="46" y="239"/>
                  <a:pt x="46" y="238"/>
                </a:cubicBezTo>
                <a:cubicBezTo>
                  <a:pt x="45" y="239"/>
                  <a:pt x="45" y="239"/>
                  <a:pt x="45" y="239"/>
                </a:cubicBezTo>
                <a:cubicBezTo>
                  <a:pt x="45" y="239"/>
                  <a:pt x="45" y="239"/>
                  <a:pt x="45" y="239"/>
                </a:cubicBezTo>
                <a:cubicBezTo>
                  <a:pt x="45" y="239"/>
                  <a:pt x="45" y="239"/>
                  <a:pt x="45" y="239"/>
                </a:cubicBezTo>
                <a:cubicBezTo>
                  <a:pt x="45" y="239"/>
                  <a:pt x="45" y="240"/>
                  <a:pt x="44" y="240"/>
                </a:cubicBezTo>
                <a:cubicBezTo>
                  <a:pt x="44" y="240"/>
                  <a:pt x="44" y="240"/>
                  <a:pt x="44" y="240"/>
                </a:cubicBezTo>
                <a:cubicBezTo>
                  <a:pt x="44" y="240"/>
                  <a:pt x="45" y="240"/>
                  <a:pt x="45" y="239"/>
                </a:cubicBezTo>
                <a:cubicBezTo>
                  <a:pt x="45" y="239"/>
                  <a:pt x="45" y="239"/>
                  <a:pt x="45" y="239"/>
                </a:cubicBezTo>
                <a:cubicBezTo>
                  <a:pt x="45" y="239"/>
                  <a:pt x="45" y="239"/>
                  <a:pt x="45" y="239"/>
                </a:cubicBezTo>
                <a:cubicBezTo>
                  <a:pt x="44" y="239"/>
                  <a:pt x="43" y="239"/>
                  <a:pt x="43" y="240"/>
                </a:cubicBezTo>
                <a:cubicBezTo>
                  <a:pt x="43" y="240"/>
                  <a:pt x="43" y="240"/>
                  <a:pt x="43" y="240"/>
                </a:cubicBezTo>
                <a:cubicBezTo>
                  <a:pt x="43" y="240"/>
                  <a:pt x="44" y="240"/>
                  <a:pt x="44" y="240"/>
                </a:cubicBezTo>
                <a:cubicBezTo>
                  <a:pt x="42" y="240"/>
                  <a:pt x="41" y="241"/>
                  <a:pt x="40" y="242"/>
                </a:cubicBezTo>
                <a:cubicBezTo>
                  <a:pt x="41" y="242"/>
                  <a:pt x="41" y="241"/>
                  <a:pt x="42" y="241"/>
                </a:cubicBezTo>
                <a:cubicBezTo>
                  <a:pt x="42" y="242"/>
                  <a:pt x="40" y="243"/>
                  <a:pt x="39" y="242"/>
                </a:cubicBezTo>
                <a:cubicBezTo>
                  <a:pt x="39" y="243"/>
                  <a:pt x="38" y="244"/>
                  <a:pt x="37" y="243"/>
                </a:cubicBezTo>
                <a:cubicBezTo>
                  <a:pt x="34" y="245"/>
                  <a:pt x="31" y="245"/>
                  <a:pt x="28" y="247"/>
                </a:cubicBezTo>
                <a:cubicBezTo>
                  <a:pt x="28" y="247"/>
                  <a:pt x="29" y="247"/>
                  <a:pt x="30" y="248"/>
                </a:cubicBezTo>
                <a:cubicBezTo>
                  <a:pt x="31" y="247"/>
                  <a:pt x="31" y="247"/>
                  <a:pt x="32" y="248"/>
                </a:cubicBezTo>
                <a:cubicBezTo>
                  <a:pt x="32" y="248"/>
                  <a:pt x="32" y="248"/>
                  <a:pt x="32" y="247"/>
                </a:cubicBezTo>
                <a:cubicBezTo>
                  <a:pt x="33" y="248"/>
                  <a:pt x="33" y="247"/>
                  <a:pt x="34" y="248"/>
                </a:cubicBezTo>
                <a:cubicBezTo>
                  <a:pt x="34" y="248"/>
                  <a:pt x="34" y="248"/>
                  <a:pt x="34" y="249"/>
                </a:cubicBezTo>
                <a:cubicBezTo>
                  <a:pt x="34" y="249"/>
                  <a:pt x="35" y="249"/>
                  <a:pt x="36" y="249"/>
                </a:cubicBezTo>
                <a:cubicBezTo>
                  <a:pt x="36" y="249"/>
                  <a:pt x="35" y="249"/>
                  <a:pt x="36" y="250"/>
                </a:cubicBezTo>
                <a:cubicBezTo>
                  <a:pt x="37" y="250"/>
                  <a:pt x="37" y="249"/>
                  <a:pt x="39" y="248"/>
                </a:cubicBezTo>
                <a:cubicBezTo>
                  <a:pt x="39" y="249"/>
                  <a:pt x="38" y="250"/>
                  <a:pt x="37" y="250"/>
                </a:cubicBezTo>
                <a:cubicBezTo>
                  <a:pt x="37" y="250"/>
                  <a:pt x="38" y="250"/>
                  <a:pt x="38" y="251"/>
                </a:cubicBezTo>
                <a:cubicBezTo>
                  <a:pt x="38" y="251"/>
                  <a:pt x="38" y="250"/>
                  <a:pt x="38" y="250"/>
                </a:cubicBezTo>
                <a:cubicBezTo>
                  <a:pt x="38" y="250"/>
                  <a:pt x="39" y="250"/>
                  <a:pt x="39" y="250"/>
                </a:cubicBezTo>
                <a:cubicBezTo>
                  <a:pt x="39" y="250"/>
                  <a:pt x="39" y="250"/>
                  <a:pt x="39" y="250"/>
                </a:cubicBezTo>
                <a:cubicBezTo>
                  <a:pt x="40" y="250"/>
                  <a:pt x="41" y="250"/>
                  <a:pt x="42" y="250"/>
                </a:cubicBezTo>
                <a:cubicBezTo>
                  <a:pt x="42" y="249"/>
                  <a:pt x="42" y="249"/>
                  <a:pt x="42" y="249"/>
                </a:cubicBezTo>
                <a:cubicBezTo>
                  <a:pt x="42" y="248"/>
                  <a:pt x="42" y="248"/>
                  <a:pt x="42" y="248"/>
                </a:cubicBezTo>
                <a:cubicBezTo>
                  <a:pt x="43" y="249"/>
                  <a:pt x="43" y="249"/>
                  <a:pt x="43" y="250"/>
                </a:cubicBezTo>
                <a:cubicBezTo>
                  <a:pt x="42" y="250"/>
                  <a:pt x="41" y="251"/>
                  <a:pt x="40" y="252"/>
                </a:cubicBezTo>
                <a:cubicBezTo>
                  <a:pt x="39" y="253"/>
                  <a:pt x="37" y="253"/>
                  <a:pt x="36" y="253"/>
                </a:cubicBezTo>
                <a:cubicBezTo>
                  <a:pt x="36" y="254"/>
                  <a:pt x="35" y="254"/>
                  <a:pt x="34" y="254"/>
                </a:cubicBezTo>
                <a:cubicBezTo>
                  <a:pt x="34" y="253"/>
                  <a:pt x="35" y="254"/>
                  <a:pt x="35" y="253"/>
                </a:cubicBezTo>
                <a:cubicBezTo>
                  <a:pt x="34" y="253"/>
                  <a:pt x="34" y="254"/>
                  <a:pt x="33" y="254"/>
                </a:cubicBezTo>
                <a:cubicBezTo>
                  <a:pt x="33" y="254"/>
                  <a:pt x="33" y="254"/>
                  <a:pt x="33" y="254"/>
                </a:cubicBezTo>
                <a:cubicBezTo>
                  <a:pt x="33" y="255"/>
                  <a:pt x="31" y="255"/>
                  <a:pt x="30" y="255"/>
                </a:cubicBezTo>
                <a:cubicBezTo>
                  <a:pt x="29" y="256"/>
                  <a:pt x="28" y="255"/>
                  <a:pt x="27" y="256"/>
                </a:cubicBezTo>
                <a:cubicBezTo>
                  <a:pt x="27" y="257"/>
                  <a:pt x="28" y="256"/>
                  <a:pt x="28" y="256"/>
                </a:cubicBezTo>
                <a:cubicBezTo>
                  <a:pt x="28" y="257"/>
                  <a:pt x="25" y="258"/>
                  <a:pt x="24" y="257"/>
                </a:cubicBezTo>
                <a:cubicBezTo>
                  <a:pt x="23" y="258"/>
                  <a:pt x="19" y="257"/>
                  <a:pt x="19" y="260"/>
                </a:cubicBezTo>
                <a:cubicBezTo>
                  <a:pt x="18" y="259"/>
                  <a:pt x="17" y="261"/>
                  <a:pt x="17" y="260"/>
                </a:cubicBezTo>
                <a:cubicBezTo>
                  <a:pt x="17" y="260"/>
                  <a:pt x="17" y="260"/>
                  <a:pt x="17" y="259"/>
                </a:cubicBezTo>
                <a:cubicBezTo>
                  <a:pt x="15" y="260"/>
                  <a:pt x="13" y="262"/>
                  <a:pt x="13" y="264"/>
                </a:cubicBezTo>
                <a:cubicBezTo>
                  <a:pt x="13" y="264"/>
                  <a:pt x="14" y="265"/>
                  <a:pt x="14" y="265"/>
                </a:cubicBezTo>
                <a:cubicBezTo>
                  <a:pt x="15" y="266"/>
                  <a:pt x="17" y="266"/>
                  <a:pt x="17" y="267"/>
                </a:cubicBezTo>
                <a:cubicBezTo>
                  <a:pt x="18" y="266"/>
                  <a:pt x="19" y="267"/>
                  <a:pt x="19" y="266"/>
                </a:cubicBezTo>
                <a:cubicBezTo>
                  <a:pt x="19" y="266"/>
                  <a:pt x="19" y="266"/>
                  <a:pt x="18" y="266"/>
                </a:cubicBezTo>
                <a:cubicBezTo>
                  <a:pt x="18" y="266"/>
                  <a:pt x="18" y="266"/>
                  <a:pt x="19" y="265"/>
                </a:cubicBezTo>
                <a:cubicBezTo>
                  <a:pt x="19" y="266"/>
                  <a:pt x="20" y="266"/>
                  <a:pt x="20" y="266"/>
                </a:cubicBezTo>
                <a:cubicBezTo>
                  <a:pt x="20" y="266"/>
                  <a:pt x="20" y="267"/>
                  <a:pt x="20" y="267"/>
                </a:cubicBezTo>
                <a:cubicBezTo>
                  <a:pt x="20" y="267"/>
                  <a:pt x="20" y="267"/>
                  <a:pt x="20" y="266"/>
                </a:cubicBezTo>
                <a:cubicBezTo>
                  <a:pt x="21" y="267"/>
                  <a:pt x="23" y="266"/>
                  <a:pt x="24" y="266"/>
                </a:cubicBezTo>
                <a:cubicBezTo>
                  <a:pt x="26" y="267"/>
                  <a:pt x="27" y="265"/>
                  <a:pt x="29" y="264"/>
                </a:cubicBezTo>
                <a:cubicBezTo>
                  <a:pt x="29" y="264"/>
                  <a:pt x="29" y="264"/>
                  <a:pt x="29" y="264"/>
                </a:cubicBezTo>
                <a:cubicBezTo>
                  <a:pt x="29" y="266"/>
                  <a:pt x="27" y="266"/>
                  <a:pt x="27" y="267"/>
                </a:cubicBezTo>
                <a:cubicBezTo>
                  <a:pt x="27" y="267"/>
                  <a:pt x="27" y="267"/>
                  <a:pt x="27" y="267"/>
                </a:cubicBezTo>
                <a:cubicBezTo>
                  <a:pt x="30" y="266"/>
                  <a:pt x="31" y="266"/>
                  <a:pt x="33" y="265"/>
                </a:cubicBezTo>
                <a:cubicBezTo>
                  <a:pt x="33" y="265"/>
                  <a:pt x="33" y="265"/>
                  <a:pt x="33" y="265"/>
                </a:cubicBezTo>
                <a:cubicBezTo>
                  <a:pt x="33" y="266"/>
                  <a:pt x="31" y="266"/>
                  <a:pt x="31" y="267"/>
                </a:cubicBezTo>
                <a:cubicBezTo>
                  <a:pt x="31" y="268"/>
                  <a:pt x="32" y="267"/>
                  <a:pt x="32" y="267"/>
                </a:cubicBezTo>
                <a:cubicBezTo>
                  <a:pt x="32" y="267"/>
                  <a:pt x="32" y="267"/>
                  <a:pt x="33" y="267"/>
                </a:cubicBezTo>
                <a:cubicBezTo>
                  <a:pt x="33" y="267"/>
                  <a:pt x="33" y="266"/>
                  <a:pt x="33" y="266"/>
                </a:cubicBezTo>
                <a:cubicBezTo>
                  <a:pt x="33" y="266"/>
                  <a:pt x="35" y="265"/>
                  <a:pt x="35" y="264"/>
                </a:cubicBezTo>
                <a:cubicBezTo>
                  <a:pt x="35" y="264"/>
                  <a:pt x="35" y="265"/>
                  <a:pt x="35" y="265"/>
                </a:cubicBezTo>
                <a:cubicBezTo>
                  <a:pt x="36" y="265"/>
                  <a:pt x="35" y="265"/>
                  <a:pt x="35" y="266"/>
                </a:cubicBezTo>
                <a:cubicBezTo>
                  <a:pt x="36" y="266"/>
                  <a:pt x="36" y="264"/>
                  <a:pt x="36" y="264"/>
                </a:cubicBezTo>
                <a:cubicBezTo>
                  <a:pt x="36" y="264"/>
                  <a:pt x="36" y="265"/>
                  <a:pt x="37" y="265"/>
                </a:cubicBezTo>
                <a:cubicBezTo>
                  <a:pt x="37" y="265"/>
                  <a:pt x="37" y="264"/>
                  <a:pt x="37" y="264"/>
                </a:cubicBezTo>
                <a:cubicBezTo>
                  <a:pt x="38" y="263"/>
                  <a:pt x="38" y="264"/>
                  <a:pt x="38" y="264"/>
                </a:cubicBezTo>
                <a:cubicBezTo>
                  <a:pt x="38" y="265"/>
                  <a:pt x="38" y="264"/>
                  <a:pt x="38" y="263"/>
                </a:cubicBezTo>
                <a:cubicBezTo>
                  <a:pt x="38" y="264"/>
                  <a:pt x="39" y="264"/>
                  <a:pt x="39" y="264"/>
                </a:cubicBezTo>
                <a:cubicBezTo>
                  <a:pt x="39" y="265"/>
                  <a:pt x="38" y="265"/>
                  <a:pt x="38" y="265"/>
                </a:cubicBezTo>
                <a:cubicBezTo>
                  <a:pt x="39" y="265"/>
                  <a:pt x="39" y="264"/>
                  <a:pt x="39" y="264"/>
                </a:cubicBezTo>
                <a:cubicBezTo>
                  <a:pt x="40" y="264"/>
                  <a:pt x="41" y="263"/>
                  <a:pt x="41" y="262"/>
                </a:cubicBezTo>
                <a:cubicBezTo>
                  <a:pt x="42" y="263"/>
                  <a:pt x="41" y="263"/>
                  <a:pt x="42" y="263"/>
                </a:cubicBezTo>
                <a:cubicBezTo>
                  <a:pt x="41" y="264"/>
                  <a:pt x="41" y="264"/>
                  <a:pt x="40" y="264"/>
                </a:cubicBezTo>
                <a:cubicBezTo>
                  <a:pt x="41" y="265"/>
                  <a:pt x="41" y="265"/>
                  <a:pt x="40" y="266"/>
                </a:cubicBezTo>
                <a:cubicBezTo>
                  <a:pt x="40" y="266"/>
                  <a:pt x="41" y="266"/>
                  <a:pt x="41" y="265"/>
                </a:cubicBezTo>
                <a:cubicBezTo>
                  <a:pt x="41" y="266"/>
                  <a:pt x="41" y="265"/>
                  <a:pt x="42" y="266"/>
                </a:cubicBezTo>
                <a:cubicBezTo>
                  <a:pt x="42" y="265"/>
                  <a:pt x="43" y="265"/>
                  <a:pt x="44" y="265"/>
                </a:cubicBezTo>
                <a:cubicBezTo>
                  <a:pt x="44" y="265"/>
                  <a:pt x="43" y="266"/>
                  <a:pt x="43" y="265"/>
                </a:cubicBezTo>
                <a:cubicBezTo>
                  <a:pt x="43" y="265"/>
                  <a:pt x="43" y="265"/>
                  <a:pt x="43" y="265"/>
                </a:cubicBezTo>
                <a:cubicBezTo>
                  <a:pt x="43" y="266"/>
                  <a:pt x="43" y="266"/>
                  <a:pt x="43" y="266"/>
                </a:cubicBezTo>
                <a:cubicBezTo>
                  <a:pt x="43" y="266"/>
                  <a:pt x="44" y="266"/>
                  <a:pt x="44" y="265"/>
                </a:cubicBezTo>
                <a:cubicBezTo>
                  <a:pt x="45" y="266"/>
                  <a:pt x="44" y="266"/>
                  <a:pt x="45" y="267"/>
                </a:cubicBezTo>
                <a:cubicBezTo>
                  <a:pt x="45" y="266"/>
                  <a:pt x="45" y="267"/>
                  <a:pt x="46" y="266"/>
                </a:cubicBezTo>
                <a:cubicBezTo>
                  <a:pt x="46" y="266"/>
                  <a:pt x="46" y="267"/>
                  <a:pt x="46" y="267"/>
                </a:cubicBezTo>
                <a:cubicBezTo>
                  <a:pt x="47" y="267"/>
                  <a:pt x="46" y="266"/>
                  <a:pt x="47" y="266"/>
                </a:cubicBezTo>
                <a:cubicBezTo>
                  <a:pt x="47" y="267"/>
                  <a:pt x="47" y="267"/>
                  <a:pt x="47" y="267"/>
                </a:cubicBezTo>
                <a:cubicBezTo>
                  <a:pt x="48" y="267"/>
                  <a:pt x="49" y="267"/>
                  <a:pt x="50" y="267"/>
                </a:cubicBezTo>
                <a:cubicBezTo>
                  <a:pt x="50" y="267"/>
                  <a:pt x="49" y="267"/>
                  <a:pt x="49" y="268"/>
                </a:cubicBezTo>
                <a:cubicBezTo>
                  <a:pt x="49" y="268"/>
                  <a:pt x="50" y="267"/>
                  <a:pt x="50" y="268"/>
                </a:cubicBezTo>
                <a:cubicBezTo>
                  <a:pt x="50" y="267"/>
                  <a:pt x="50" y="267"/>
                  <a:pt x="50" y="267"/>
                </a:cubicBezTo>
                <a:cubicBezTo>
                  <a:pt x="52" y="267"/>
                  <a:pt x="54" y="266"/>
                  <a:pt x="55" y="266"/>
                </a:cubicBezTo>
                <a:cubicBezTo>
                  <a:pt x="55" y="266"/>
                  <a:pt x="55" y="266"/>
                  <a:pt x="55" y="266"/>
                </a:cubicBezTo>
                <a:cubicBezTo>
                  <a:pt x="55" y="267"/>
                  <a:pt x="56" y="266"/>
                  <a:pt x="56" y="266"/>
                </a:cubicBezTo>
                <a:cubicBezTo>
                  <a:pt x="56" y="267"/>
                  <a:pt x="55" y="268"/>
                  <a:pt x="54" y="267"/>
                </a:cubicBezTo>
                <a:cubicBezTo>
                  <a:pt x="53" y="267"/>
                  <a:pt x="53" y="270"/>
                  <a:pt x="52" y="269"/>
                </a:cubicBezTo>
                <a:cubicBezTo>
                  <a:pt x="52" y="269"/>
                  <a:pt x="52" y="269"/>
                  <a:pt x="52" y="269"/>
                </a:cubicBezTo>
                <a:cubicBezTo>
                  <a:pt x="51" y="269"/>
                  <a:pt x="51" y="269"/>
                  <a:pt x="51" y="268"/>
                </a:cubicBezTo>
                <a:cubicBezTo>
                  <a:pt x="51" y="268"/>
                  <a:pt x="51" y="270"/>
                  <a:pt x="50" y="269"/>
                </a:cubicBezTo>
                <a:cubicBezTo>
                  <a:pt x="50" y="269"/>
                  <a:pt x="50" y="269"/>
                  <a:pt x="50" y="268"/>
                </a:cubicBezTo>
                <a:cubicBezTo>
                  <a:pt x="49" y="269"/>
                  <a:pt x="48" y="270"/>
                  <a:pt x="47" y="269"/>
                </a:cubicBezTo>
                <a:cubicBezTo>
                  <a:pt x="46" y="269"/>
                  <a:pt x="46" y="269"/>
                  <a:pt x="46" y="270"/>
                </a:cubicBezTo>
                <a:cubicBezTo>
                  <a:pt x="46" y="270"/>
                  <a:pt x="46" y="270"/>
                  <a:pt x="46" y="271"/>
                </a:cubicBezTo>
                <a:cubicBezTo>
                  <a:pt x="45" y="270"/>
                  <a:pt x="44" y="271"/>
                  <a:pt x="43" y="271"/>
                </a:cubicBezTo>
                <a:cubicBezTo>
                  <a:pt x="43" y="270"/>
                  <a:pt x="44" y="270"/>
                  <a:pt x="44" y="270"/>
                </a:cubicBezTo>
                <a:cubicBezTo>
                  <a:pt x="44" y="270"/>
                  <a:pt x="42" y="270"/>
                  <a:pt x="42" y="270"/>
                </a:cubicBezTo>
                <a:cubicBezTo>
                  <a:pt x="41" y="271"/>
                  <a:pt x="42" y="270"/>
                  <a:pt x="42" y="271"/>
                </a:cubicBezTo>
                <a:cubicBezTo>
                  <a:pt x="42" y="271"/>
                  <a:pt x="42" y="271"/>
                  <a:pt x="41" y="272"/>
                </a:cubicBezTo>
                <a:cubicBezTo>
                  <a:pt x="42" y="272"/>
                  <a:pt x="42" y="272"/>
                  <a:pt x="42" y="272"/>
                </a:cubicBezTo>
                <a:cubicBezTo>
                  <a:pt x="42" y="273"/>
                  <a:pt x="42" y="272"/>
                  <a:pt x="42" y="273"/>
                </a:cubicBezTo>
                <a:cubicBezTo>
                  <a:pt x="42" y="273"/>
                  <a:pt x="42" y="273"/>
                  <a:pt x="42" y="273"/>
                </a:cubicBezTo>
                <a:cubicBezTo>
                  <a:pt x="41" y="272"/>
                  <a:pt x="41" y="273"/>
                  <a:pt x="40" y="272"/>
                </a:cubicBezTo>
                <a:cubicBezTo>
                  <a:pt x="40" y="271"/>
                  <a:pt x="41" y="273"/>
                  <a:pt x="41" y="272"/>
                </a:cubicBezTo>
                <a:cubicBezTo>
                  <a:pt x="41" y="271"/>
                  <a:pt x="40" y="272"/>
                  <a:pt x="40" y="271"/>
                </a:cubicBezTo>
                <a:cubicBezTo>
                  <a:pt x="40" y="272"/>
                  <a:pt x="39" y="273"/>
                  <a:pt x="39" y="273"/>
                </a:cubicBezTo>
                <a:cubicBezTo>
                  <a:pt x="39" y="272"/>
                  <a:pt x="39" y="272"/>
                  <a:pt x="39" y="272"/>
                </a:cubicBezTo>
                <a:cubicBezTo>
                  <a:pt x="38" y="271"/>
                  <a:pt x="38" y="272"/>
                  <a:pt x="38" y="271"/>
                </a:cubicBezTo>
                <a:cubicBezTo>
                  <a:pt x="38" y="272"/>
                  <a:pt x="38" y="272"/>
                  <a:pt x="38" y="272"/>
                </a:cubicBezTo>
                <a:cubicBezTo>
                  <a:pt x="38" y="273"/>
                  <a:pt x="37" y="273"/>
                  <a:pt x="36" y="273"/>
                </a:cubicBezTo>
                <a:cubicBezTo>
                  <a:pt x="36" y="274"/>
                  <a:pt x="36" y="273"/>
                  <a:pt x="37" y="273"/>
                </a:cubicBezTo>
                <a:cubicBezTo>
                  <a:pt x="37" y="273"/>
                  <a:pt x="37" y="274"/>
                  <a:pt x="37" y="274"/>
                </a:cubicBezTo>
                <a:cubicBezTo>
                  <a:pt x="36" y="274"/>
                  <a:pt x="36" y="274"/>
                  <a:pt x="36" y="275"/>
                </a:cubicBezTo>
                <a:cubicBezTo>
                  <a:pt x="36" y="276"/>
                  <a:pt x="37" y="275"/>
                  <a:pt x="37" y="274"/>
                </a:cubicBezTo>
                <a:cubicBezTo>
                  <a:pt x="37" y="275"/>
                  <a:pt x="36" y="276"/>
                  <a:pt x="37" y="275"/>
                </a:cubicBezTo>
                <a:cubicBezTo>
                  <a:pt x="37" y="276"/>
                  <a:pt x="36" y="276"/>
                  <a:pt x="37" y="277"/>
                </a:cubicBezTo>
                <a:cubicBezTo>
                  <a:pt x="37" y="277"/>
                  <a:pt x="37" y="276"/>
                  <a:pt x="37" y="276"/>
                </a:cubicBezTo>
                <a:cubicBezTo>
                  <a:pt x="37" y="276"/>
                  <a:pt x="37" y="276"/>
                  <a:pt x="38" y="276"/>
                </a:cubicBezTo>
                <a:cubicBezTo>
                  <a:pt x="38" y="276"/>
                  <a:pt x="38" y="275"/>
                  <a:pt x="38" y="275"/>
                </a:cubicBezTo>
                <a:cubicBezTo>
                  <a:pt x="39" y="275"/>
                  <a:pt x="39" y="275"/>
                  <a:pt x="40" y="274"/>
                </a:cubicBezTo>
                <a:cubicBezTo>
                  <a:pt x="41" y="276"/>
                  <a:pt x="42" y="274"/>
                  <a:pt x="43" y="274"/>
                </a:cubicBezTo>
                <a:cubicBezTo>
                  <a:pt x="43" y="275"/>
                  <a:pt x="42" y="275"/>
                  <a:pt x="42" y="276"/>
                </a:cubicBezTo>
                <a:cubicBezTo>
                  <a:pt x="43" y="275"/>
                  <a:pt x="44" y="276"/>
                  <a:pt x="45" y="274"/>
                </a:cubicBezTo>
                <a:cubicBezTo>
                  <a:pt x="46" y="275"/>
                  <a:pt x="46" y="276"/>
                  <a:pt x="47" y="274"/>
                </a:cubicBezTo>
                <a:cubicBezTo>
                  <a:pt x="47" y="275"/>
                  <a:pt x="47" y="276"/>
                  <a:pt x="47" y="276"/>
                </a:cubicBezTo>
                <a:cubicBezTo>
                  <a:pt x="47" y="277"/>
                  <a:pt x="47" y="276"/>
                  <a:pt x="47" y="276"/>
                </a:cubicBezTo>
                <a:cubicBezTo>
                  <a:pt x="47" y="276"/>
                  <a:pt x="48" y="275"/>
                  <a:pt x="47" y="275"/>
                </a:cubicBezTo>
                <a:cubicBezTo>
                  <a:pt x="48" y="275"/>
                  <a:pt x="48" y="274"/>
                  <a:pt x="49" y="274"/>
                </a:cubicBezTo>
                <a:cubicBezTo>
                  <a:pt x="48" y="275"/>
                  <a:pt x="48" y="276"/>
                  <a:pt x="48" y="276"/>
                </a:cubicBezTo>
                <a:cubicBezTo>
                  <a:pt x="48" y="277"/>
                  <a:pt x="49" y="275"/>
                  <a:pt x="50" y="274"/>
                </a:cubicBezTo>
                <a:cubicBezTo>
                  <a:pt x="50" y="275"/>
                  <a:pt x="51" y="275"/>
                  <a:pt x="51" y="275"/>
                </a:cubicBezTo>
                <a:cubicBezTo>
                  <a:pt x="52" y="274"/>
                  <a:pt x="51" y="274"/>
                  <a:pt x="51" y="274"/>
                </a:cubicBezTo>
                <a:cubicBezTo>
                  <a:pt x="51" y="274"/>
                  <a:pt x="52" y="274"/>
                  <a:pt x="52" y="274"/>
                </a:cubicBezTo>
                <a:cubicBezTo>
                  <a:pt x="52" y="274"/>
                  <a:pt x="52" y="274"/>
                  <a:pt x="52" y="274"/>
                </a:cubicBezTo>
                <a:cubicBezTo>
                  <a:pt x="53" y="274"/>
                  <a:pt x="54" y="273"/>
                  <a:pt x="55" y="273"/>
                </a:cubicBezTo>
                <a:cubicBezTo>
                  <a:pt x="55" y="273"/>
                  <a:pt x="55" y="273"/>
                  <a:pt x="55" y="273"/>
                </a:cubicBezTo>
                <a:cubicBezTo>
                  <a:pt x="54" y="274"/>
                  <a:pt x="54" y="275"/>
                  <a:pt x="53" y="275"/>
                </a:cubicBezTo>
                <a:cubicBezTo>
                  <a:pt x="54" y="276"/>
                  <a:pt x="55" y="275"/>
                  <a:pt x="56" y="275"/>
                </a:cubicBezTo>
                <a:cubicBezTo>
                  <a:pt x="56" y="274"/>
                  <a:pt x="55" y="275"/>
                  <a:pt x="55" y="275"/>
                </a:cubicBezTo>
                <a:cubicBezTo>
                  <a:pt x="55" y="274"/>
                  <a:pt x="55" y="274"/>
                  <a:pt x="55" y="274"/>
                </a:cubicBezTo>
                <a:cubicBezTo>
                  <a:pt x="56" y="274"/>
                  <a:pt x="56" y="275"/>
                  <a:pt x="57" y="275"/>
                </a:cubicBezTo>
                <a:cubicBezTo>
                  <a:pt x="57" y="275"/>
                  <a:pt x="56" y="274"/>
                  <a:pt x="57" y="274"/>
                </a:cubicBezTo>
                <a:cubicBezTo>
                  <a:pt x="57" y="274"/>
                  <a:pt x="56" y="274"/>
                  <a:pt x="56" y="274"/>
                </a:cubicBezTo>
                <a:cubicBezTo>
                  <a:pt x="56" y="274"/>
                  <a:pt x="56" y="273"/>
                  <a:pt x="56" y="274"/>
                </a:cubicBezTo>
                <a:cubicBezTo>
                  <a:pt x="55" y="273"/>
                  <a:pt x="55" y="273"/>
                  <a:pt x="56" y="273"/>
                </a:cubicBezTo>
                <a:cubicBezTo>
                  <a:pt x="55" y="273"/>
                  <a:pt x="57" y="273"/>
                  <a:pt x="57" y="274"/>
                </a:cubicBezTo>
                <a:cubicBezTo>
                  <a:pt x="57" y="274"/>
                  <a:pt x="57" y="273"/>
                  <a:pt x="57" y="273"/>
                </a:cubicBezTo>
                <a:cubicBezTo>
                  <a:pt x="58" y="273"/>
                  <a:pt x="57" y="274"/>
                  <a:pt x="57" y="274"/>
                </a:cubicBezTo>
                <a:cubicBezTo>
                  <a:pt x="57" y="275"/>
                  <a:pt x="57" y="275"/>
                  <a:pt x="57" y="276"/>
                </a:cubicBezTo>
                <a:cubicBezTo>
                  <a:pt x="58" y="276"/>
                  <a:pt x="58" y="275"/>
                  <a:pt x="59" y="275"/>
                </a:cubicBezTo>
                <a:cubicBezTo>
                  <a:pt x="59" y="276"/>
                  <a:pt x="58" y="276"/>
                  <a:pt x="58" y="277"/>
                </a:cubicBezTo>
                <a:cubicBezTo>
                  <a:pt x="59" y="278"/>
                  <a:pt x="59" y="276"/>
                  <a:pt x="60" y="277"/>
                </a:cubicBezTo>
                <a:cubicBezTo>
                  <a:pt x="60" y="276"/>
                  <a:pt x="59" y="277"/>
                  <a:pt x="59" y="276"/>
                </a:cubicBezTo>
                <a:cubicBezTo>
                  <a:pt x="59" y="276"/>
                  <a:pt x="59" y="276"/>
                  <a:pt x="60" y="276"/>
                </a:cubicBezTo>
                <a:cubicBezTo>
                  <a:pt x="59" y="276"/>
                  <a:pt x="59" y="275"/>
                  <a:pt x="59" y="274"/>
                </a:cubicBezTo>
                <a:cubicBezTo>
                  <a:pt x="59" y="274"/>
                  <a:pt x="59" y="274"/>
                  <a:pt x="60" y="274"/>
                </a:cubicBezTo>
                <a:cubicBezTo>
                  <a:pt x="60" y="274"/>
                  <a:pt x="59" y="275"/>
                  <a:pt x="60" y="275"/>
                </a:cubicBezTo>
                <a:cubicBezTo>
                  <a:pt x="60" y="274"/>
                  <a:pt x="63" y="274"/>
                  <a:pt x="63" y="275"/>
                </a:cubicBezTo>
                <a:cubicBezTo>
                  <a:pt x="64" y="274"/>
                  <a:pt x="64" y="275"/>
                  <a:pt x="64" y="274"/>
                </a:cubicBezTo>
                <a:cubicBezTo>
                  <a:pt x="65" y="274"/>
                  <a:pt x="64" y="275"/>
                  <a:pt x="65" y="275"/>
                </a:cubicBezTo>
                <a:cubicBezTo>
                  <a:pt x="64" y="275"/>
                  <a:pt x="64" y="276"/>
                  <a:pt x="63" y="276"/>
                </a:cubicBezTo>
                <a:cubicBezTo>
                  <a:pt x="64" y="276"/>
                  <a:pt x="65" y="276"/>
                  <a:pt x="66" y="276"/>
                </a:cubicBezTo>
                <a:cubicBezTo>
                  <a:pt x="66" y="276"/>
                  <a:pt x="66" y="276"/>
                  <a:pt x="66" y="277"/>
                </a:cubicBezTo>
                <a:cubicBezTo>
                  <a:pt x="67" y="276"/>
                  <a:pt x="67" y="275"/>
                  <a:pt x="68" y="276"/>
                </a:cubicBezTo>
                <a:cubicBezTo>
                  <a:pt x="68" y="275"/>
                  <a:pt x="69" y="275"/>
                  <a:pt x="68" y="274"/>
                </a:cubicBezTo>
                <a:cubicBezTo>
                  <a:pt x="68" y="275"/>
                  <a:pt x="69" y="274"/>
                  <a:pt x="69" y="274"/>
                </a:cubicBezTo>
                <a:cubicBezTo>
                  <a:pt x="69" y="273"/>
                  <a:pt x="70" y="273"/>
                  <a:pt x="70" y="273"/>
                </a:cubicBezTo>
                <a:cubicBezTo>
                  <a:pt x="71" y="273"/>
                  <a:pt x="70" y="274"/>
                  <a:pt x="71" y="274"/>
                </a:cubicBezTo>
                <a:cubicBezTo>
                  <a:pt x="71" y="273"/>
                  <a:pt x="71" y="273"/>
                  <a:pt x="72" y="273"/>
                </a:cubicBezTo>
                <a:cubicBezTo>
                  <a:pt x="72" y="274"/>
                  <a:pt x="72" y="274"/>
                  <a:pt x="72" y="274"/>
                </a:cubicBezTo>
                <a:cubicBezTo>
                  <a:pt x="71" y="275"/>
                  <a:pt x="69" y="275"/>
                  <a:pt x="69" y="276"/>
                </a:cubicBezTo>
                <a:cubicBezTo>
                  <a:pt x="69" y="277"/>
                  <a:pt x="69" y="276"/>
                  <a:pt x="70" y="276"/>
                </a:cubicBezTo>
                <a:cubicBezTo>
                  <a:pt x="71" y="274"/>
                  <a:pt x="73" y="276"/>
                  <a:pt x="74" y="275"/>
                </a:cubicBezTo>
                <a:cubicBezTo>
                  <a:pt x="76" y="276"/>
                  <a:pt x="78" y="273"/>
                  <a:pt x="80" y="275"/>
                </a:cubicBezTo>
                <a:cubicBezTo>
                  <a:pt x="80" y="275"/>
                  <a:pt x="81" y="275"/>
                  <a:pt x="81" y="275"/>
                </a:cubicBezTo>
                <a:cubicBezTo>
                  <a:pt x="81" y="274"/>
                  <a:pt x="82" y="274"/>
                  <a:pt x="83" y="274"/>
                </a:cubicBezTo>
                <a:cubicBezTo>
                  <a:pt x="83" y="274"/>
                  <a:pt x="83" y="274"/>
                  <a:pt x="83" y="274"/>
                </a:cubicBezTo>
                <a:cubicBezTo>
                  <a:pt x="83" y="274"/>
                  <a:pt x="84" y="273"/>
                  <a:pt x="84" y="274"/>
                </a:cubicBezTo>
                <a:cubicBezTo>
                  <a:pt x="85" y="273"/>
                  <a:pt x="87" y="274"/>
                  <a:pt x="88" y="273"/>
                </a:cubicBezTo>
                <a:cubicBezTo>
                  <a:pt x="87" y="273"/>
                  <a:pt x="88" y="272"/>
                  <a:pt x="88" y="272"/>
                </a:cubicBezTo>
                <a:cubicBezTo>
                  <a:pt x="88" y="272"/>
                  <a:pt x="88" y="273"/>
                  <a:pt x="88" y="273"/>
                </a:cubicBezTo>
                <a:cubicBezTo>
                  <a:pt x="88" y="273"/>
                  <a:pt x="89" y="273"/>
                  <a:pt x="89" y="273"/>
                </a:cubicBezTo>
                <a:cubicBezTo>
                  <a:pt x="88" y="274"/>
                  <a:pt x="88" y="274"/>
                  <a:pt x="88" y="275"/>
                </a:cubicBezTo>
                <a:cubicBezTo>
                  <a:pt x="88" y="275"/>
                  <a:pt x="88" y="275"/>
                  <a:pt x="88" y="275"/>
                </a:cubicBezTo>
                <a:cubicBezTo>
                  <a:pt x="87" y="275"/>
                  <a:pt x="86" y="274"/>
                  <a:pt x="86" y="276"/>
                </a:cubicBezTo>
                <a:cubicBezTo>
                  <a:pt x="86" y="276"/>
                  <a:pt x="87" y="276"/>
                  <a:pt x="87" y="276"/>
                </a:cubicBezTo>
                <a:cubicBezTo>
                  <a:pt x="87" y="276"/>
                  <a:pt x="87" y="276"/>
                  <a:pt x="88" y="276"/>
                </a:cubicBezTo>
                <a:cubicBezTo>
                  <a:pt x="88" y="276"/>
                  <a:pt x="88" y="276"/>
                  <a:pt x="88" y="276"/>
                </a:cubicBezTo>
                <a:cubicBezTo>
                  <a:pt x="88" y="276"/>
                  <a:pt x="88" y="276"/>
                  <a:pt x="89" y="276"/>
                </a:cubicBezTo>
                <a:cubicBezTo>
                  <a:pt x="89" y="275"/>
                  <a:pt x="90" y="276"/>
                  <a:pt x="90" y="275"/>
                </a:cubicBezTo>
                <a:cubicBezTo>
                  <a:pt x="90" y="275"/>
                  <a:pt x="91" y="276"/>
                  <a:pt x="91" y="276"/>
                </a:cubicBezTo>
                <a:cubicBezTo>
                  <a:pt x="91" y="276"/>
                  <a:pt x="91" y="276"/>
                  <a:pt x="92" y="276"/>
                </a:cubicBezTo>
                <a:cubicBezTo>
                  <a:pt x="92" y="276"/>
                  <a:pt x="92" y="276"/>
                  <a:pt x="92" y="276"/>
                </a:cubicBezTo>
                <a:cubicBezTo>
                  <a:pt x="92" y="276"/>
                  <a:pt x="93" y="276"/>
                  <a:pt x="93" y="276"/>
                </a:cubicBezTo>
                <a:cubicBezTo>
                  <a:pt x="92" y="276"/>
                  <a:pt x="92" y="276"/>
                  <a:pt x="92" y="277"/>
                </a:cubicBezTo>
                <a:cubicBezTo>
                  <a:pt x="90" y="277"/>
                  <a:pt x="90" y="278"/>
                  <a:pt x="88" y="278"/>
                </a:cubicBezTo>
                <a:cubicBezTo>
                  <a:pt x="88" y="277"/>
                  <a:pt x="89" y="277"/>
                  <a:pt x="88" y="277"/>
                </a:cubicBezTo>
                <a:cubicBezTo>
                  <a:pt x="87" y="279"/>
                  <a:pt x="85" y="277"/>
                  <a:pt x="84" y="279"/>
                </a:cubicBezTo>
                <a:cubicBezTo>
                  <a:pt x="84" y="279"/>
                  <a:pt x="84" y="279"/>
                  <a:pt x="84" y="279"/>
                </a:cubicBezTo>
                <a:cubicBezTo>
                  <a:pt x="84" y="279"/>
                  <a:pt x="84" y="279"/>
                  <a:pt x="84" y="280"/>
                </a:cubicBezTo>
                <a:cubicBezTo>
                  <a:pt x="84" y="280"/>
                  <a:pt x="83" y="279"/>
                  <a:pt x="82" y="279"/>
                </a:cubicBezTo>
                <a:cubicBezTo>
                  <a:pt x="82" y="280"/>
                  <a:pt x="82" y="279"/>
                  <a:pt x="83" y="280"/>
                </a:cubicBezTo>
                <a:cubicBezTo>
                  <a:pt x="83" y="280"/>
                  <a:pt x="82" y="280"/>
                  <a:pt x="82" y="280"/>
                </a:cubicBezTo>
                <a:cubicBezTo>
                  <a:pt x="82" y="280"/>
                  <a:pt x="82" y="280"/>
                  <a:pt x="81" y="280"/>
                </a:cubicBezTo>
                <a:cubicBezTo>
                  <a:pt x="81" y="282"/>
                  <a:pt x="79" y="280"/>
                  <a:pt x="79" y="281"/>
                </a:cubicBezTo>
                <a:cubicBezTo>
                  <a:pt x="78" y="281"/>
                  <a:pt x="78" y="281"/>
                  <a:pt x="78" y="280"/>
                </a:cubicBezTo>
                <a:cubicBezTo>
                  <a:pt x="78" y="279"/>
                  <a:pt x="78" y="280"/>
                  <a:pt x="77" y="280"/>
                </a:cubicBezTo>
                <a:cubicBezTo>
                  <a:pt x="77" y="280"/>
                  <a:pt x="78" y="280"/>
                  <a:pt x="78" y="281"/>
                </a:cubicBezTo>
                <a:cubicBezTo>
                  <a:pt x="78" y="281"/>
                  <a:pt x="77" y="281"/>
                  <a:pt x="77" y="282"/>
                </a:cubicBezTo>
                <a:cubicBezTo>
                  <a:pt x="77" y="281"/>
                  <a:pt x="77" y="281"/>
                  <a:pt x="77" y="280"/>
                </a:cubicBezTo>
                <a:cubicBezTo>
                  <a:pt x="76" y="281"/>
                  <a:pt x="75" y="281"/>
                  <a:pt x="74" y="281"/>
                </a:cubicBezTo>
                <a:cubicBezTo>
                  <a:pt x="74" y="281"/>
                  <a:pt x="75" y="281"/>
                  <a:pt x="74" y="280"/>
                </a:cubicBezTo>
                <a:cubicBezTo>
                  <a:pt x="74" y="282"/>
                  <a:pt x="71" y="282"/>
                  <a:pt x="70" y="283"/>
                </a:cubicBezTo>
                <a:cubicBezTo>
                  <a:pt x="70" y="282"/>
                  <a:pt x="69" y="282"/>
                  <a:pt x="70" y="282"/>
                </a:cubicBezTo>
                <a:cubicBezTo>
                  <a:pt x="69" y="282"/>
                  <a:pt x="69" y="282"/>
                  <a:pt x="69" y="283"/>
                </a:cubicBezTo>
                <a:cubicBezTo>
                  <a:pt x="69" y="283"/>
                  <a:pt x="68" y="281"/>
                  <a:pt x="68" y="282"/>
                </a:cubicBezTo>
                <a:cubicBezTo>
                  <a:pt x="68" y="283"/>
                  <a:pt x="68" y="282"/>
                  <a:pt x="68" y="282"/>
                </a:cubicBezTo>
                <a:cubicBezTo>
                  <a:pt x="68" y="282"/>
                  <a:pt x="68" y="283"/>
                  <a:pt x="68" y="283"/>
                </a:cubicBezTo>
                <a:cubicBezTo>
                  <a:pt x="67" y="283"/>
                  <a:pt x="66" y="282"/>
                  <a:pt x="65" y="284"/>
                </a:cubicBezTo>
                <a:cubicBezTo>
                  <a:pt x="65" y="283"/>
                  <a:pt x="65" y="283"/>
                  <a:pt x="64" y="282"/>
                </a:cubicBezTo>
                <a:cubicBezTo>
                  <a:pt x="64" y="283"/>
                  <a:pt x="64" y="283"/>
                  <a:pt x="65" y="284"/>
                </a:cubicBezTo>
                <a:cubicBezTo>
                  <a:pt x="65" y="285"/>
                  <a:pt x="63" y="283"/>
                  <a:pt x="63" y="285"/>
                </a:cubicBezTo>
                <a:cubicBezTo>
                  <a:pt x="62" y="284"/>
                  <a:pt x="63" y="283"/>
                  <a:pt x="62" y="283"/>
                </a:cubicBezTo>
                <a:cubicBezTo>
                  <a:pt x="62" y="284"/>
                  <a:pt x="62" y="284"/>
                  <a:pt x="62" y="285"/>
                </a:cubicBezTo>
                <a:cubicBezTo>
                  <a:pt x="62" y="286"/>
                  <a:pt x="62" y="284"/>
                  <a:pt x="62" y="285"/>
                </a:cubicBezTo>
                <a:cubicBezTo>
                  <a:pt x="61" y="284"/>
                  <a:pt x="62" y="284"/>
                  <a:pt x="62" y="284"/>
                </a:cubicBezTo>
                <a:cubicBezTo>
                  <a:pt x="61" y="284"/>
                  <a:pt x="61" y="284"/>
                  <a:pt x="61" y="285"/>
                </a:cubicBezTo>
                <a:cubicBezTo>
                  <a:pt x="60" y="284"/>
                  <a:pt x="60" y="285"/>
                  <a:pt x="59" y="284"/>
                </a:cubicBezTo>
                <a:cubicBezTo>
                  <a:pt x="59" y="285"/>
                  <a:pt x="59" y="285"/>
                  <a:pt x="58" y="284"/>
                </a:cubicBezTo>
                <a:cubicBezTo>
                  <a:pt x="58" y="285"/>
                  <a:pt x="58" y="285"/>
                  <a:pt x="58" y="286"/>
                </a:cubicBezTo>
                <a:cubicBezTo>
                  <a:pt x="59" y="286"/>
                  <a:pt x="59" y="286"/>
                  <a:pt x="59" y="286"/>
                </a:cubicBezTo>
                <a:cubicBezTo>
                  <a:pt x="59" y="286"/>
                  <a:pt x="59" y="285"/>
                  <a:pt x="59" y="286"/>
                </a:cubicBezTo>
                <a:cubicBezTo>
                  <a:pt x="60" y="286"/>
                  <a:pt x="59" y="286"/>
                  <a:pt x="59" y="286"/>
                </a:cubicBezTo>
                <a:cubicBezTo>
                  <a:pt x="60" y="285"/>
                  <a:pt x="62" y="284"/>
                  <a:pt x="62" y="286"/>
                </a:cubicBezTo>
                <a:cubicBezTo>
                  <a:pt x="63" y="286"/>
                  <a:pt x="63" y="285"/>
                  <a:pt x="63" y="285"/>
                </a:cubicBezTo>
                <a:cubicBezTo>
                  <a:pt x="63" y="286"/>
                  <a:pt x="63" y="286"/>
                  <a:pt x="63" y="287"/>
                </a:cubicBezTo>
                <a:cubicBezTo>
                  <a:pt x="63" y="287"/>
                  <a:pt x="64" y="287"/>
                  <a:pt x="64" y="286"/>
                </a:cubicBezTo>
                <a:cubicBezTo>
                  <a:pt x="64" y="286"/>
                  <a:pt x="65" y="286"/>
                  <a:pt x="65" y="285"/>
                </a:cubicBezTo>
                <a:cubicBezTo>
                  <a:pt x="65" y="285"/>
                  <a:pt x="65" y="286"/>
                  <a:pt x="65" y="286"/>
                </a:cubicBezTo>
                <a:cubicBezTo>
                  <a:pt x="66" y="287"/>
                  <a:pt x="66" y="285"/>
                  <a:pt x="67" y="287"/>
                </a:cubicBezTo>
                <a:cubicBezTo>
                  <a:pt x="67" y="287"/>
                  <a:pt x="67" y="286"/>
                  <a:pt x="67" y="286"/>
                </a:cubicBezTo>
                <a:cubicBezTo>
                  <a:pt x="67" y="286"/>
                  <a:pt x="67" y="286"/>
                  <a:pt x="68" y="286"/>
                </a:cubicBezTo>
                <a:cubicBezTo>
                  <a:pt x="68" y="286"/>
                  <a:pt x="68" y="286"/>
                  <a:pt x="68" y="285"/>
                </a:cubicBezTo>
                <a:cubicBezTo>
                  <a:pt x="68" y="285"/>
                  <a:pt x="69" y="285"/>
                  <a:pt x="69" y="285"/>
                </a:cubicBezTo>
                <a:cubicBezTo>
                  <a:pt x="69" y="285"/>
                  <a:pt x="69" y="285"/>
                  <a:pt x="69" y="286"/>
                </a:cubicBezTo>
                <a:cubicBezTo>
                  <a:pt x="70" y="285"/>
                  <a:pt x="71" y="285"/>
                  <a:pt x="72" y="285"/>
                </a:cubicBezTo>
                <a:cubicBezTo>
                  <a:pt x="72" y="285"/>
                  <a:pt x="72" y="285"/>
                  <a:pt x="72" y="285"/>
                </a:cubicBezTo>
                <a:cubicBezTo>
                  <a:pt x="72" y="286"/>
                  <a:pt x="72" y="285"/>
                  <a:pt x="73" y="286"/>
                </a:cubicBezTo>
                <a:cubicBezTo>
                  <a:pt x="73" y="284"/>
                  <a:pt x="74" y="287"/>
                  <a:pt x="75" y="286"/>
                </a:cubicBezTo>
                <a:cubicBezTo>
                  <a:pt x="74" y="286"/>
                  <a:pt x="74" y="286"/>
                  <a:pt x="74" y="286"/>
                </a:cubicBezTo>
                <a:cubicBezTo>
                  <a:pt x="74" y="285"/>
                  <a:pt x="74" y="286"/>
                  <a:pt x="75" y="285"/>
                </a:cubicBezTo>
                <a:cubicBezTo>
                  <a:pt x="75" y="285"/>
                  <a:pt x="75" y="285"/>
                  <a:pt x="75" y="285"/>
                </a:cubicBezTo>
                <a:cubicBezTo>
                  <a:pt x="75" y="285"/>
                  <a:pt x="75" y="285"/>
                  <a:pt x="75" y="285"/>
                </a:cubicBezTo>
                <a:cubicBezTo>
                  <a:pt x="75" y="284"/>
                  <a:pt x="77" y="284"/>
                  <a:pt x="79" y="284"/>
                </a:cubicBezTo>
                <a:cubicBezTo>
                  <a:pt x="79" y="285"/>
                  <a:pt x="79" y="285"/>
                  <a:pt x="79" y="285"/>
                </a:cubicBezTo>
                <a:cubicBezTo>
                  <a:pt x="80" y="284"/>
                  <a:pt x="81" y="284"/>
                  <a:pt x="83" y="284"/>
                </a:cubicBezTo>
                <a:cubicBezTo>
                  <a:pt x="83" y="284"/>
                  <a:pt x="83" y="284"/>
                  <a:pt x="83" y="285"/>
                </a:cubicBezTo>
                <a:cubicBezTo>
                  <a:pt x="84" y="285"/>
                  <a:pt x="84" y="284"/>
                  <a:pt x="83" y="284"/>
                </a:cubicBezTo>
                <a:cubicBezTo>
                  <a:pt x="84" y="283"/>
                  <a:pt x="84" y="285"/>
                  <a:pt x="84" y="285"/>
                </a:cubicBezTo>
                <a:cubicBezTo>
                  <a:pt x="85" y="284"/>
                  <a:pt x="84" y="284"/>
                  <a:pt x="84" y="284"/>
                </a:cubicBezTo>
                <a:cubicBezTo>
                  <a:pt x="85" y="284"/>
                  <a:pt x="86" y="282"/>
                  <a:pt x="87" y="283"/>
                </a:cubicBezTo>
                <a:cubicBezTo>
                  <a:pt x="87" y="282"/>
                  <a:pt x="88" y="282"/>
                  <a:pt x="88" y="282"/>
                </a:cubicBezTo>
                <a:cubicBezTo>
                  <a:pt x="88" y="282"/>
                  <a:pt x="89" y="282"/>
                  <a:pt x="89" y="282"/>
                </a:cubicBezTo>
                <a:cubicBezTo>
                  <a:pt x="88" y="282"/>
                  <a:pt x="88" y="282"/>
                  <a:pt x="88" y="282"/>
                </a:cubicBezTo>
                <a:cubicBezTo>
                  <a:pt x="89" y="283"/>
                  <a:pt x="89" y="282"/>
                  <a:pt x="90" y="283"/>
                </a:cubicBezTo>
                <a:cubicBezTo>
                  <a:pt x="90" y="283"/>
                  <a:pt x="91" y="283"/>
                  <a:pt x="91" y="283"/>
                </a:cubicBezTo>
                <a:cubicBezTo>
                  <a:pt x="90" y="283"/>
                  <a:pt x="89" y="283"/>
                  <a:pt x="88" y="284"/>
                </a:cubicBezTo>
                <a:cubicBezTo>
                  <a:pt x="89" y="284"/>
                  <a:pt x="90" y="284"/>
                  <a:pt x="91" y="283"/>
                </a:cubicBezTo>
                <a:cubicBezTo>
                  <a:pt x="91" y="283"/>
                  <a:pt x="91" y="283"/>
                  <a:pt x="92" y="284"/>
                </a:cubicBezTo>
                <a:cubicBezTo>
                  <a:pt x="92" y="283"/>
                  <a:pt x="92" y="283"/>
                  <a:pt x="92" y="283"/>
                </a:cubicBezTo>
                <a:cubicBezTo>
                  <a:pt x="92" y="284"/>
                  <a:pt x="93" y="283"/>
                  <a:pt x="93" y="283"/>
                </a:cubicBezTo>
                <a:cubicBezTo>
                  <a:pt x="93" y="284"/>
                  <a:pt x="93" y="284"/>
                  <a:pt x="93" y="284"/>
                </a:cubicBezTo>
                <a:cubicBezTo>
                  <a:pt x="94" y="285"/>
                  <a:pt x="94" y="284"/>
                  <a:pt x="95" y="284"/>
                </a:cubicBezTo>
                <a:cubicBezTo>
                  <a:pt x="95" y="285"/>
                  <a:pt x="94" y="285"/>
                  <a:pt x="95" y="285"/>
                </a:cubicBezTo>
                <a:cubicBezTo>
                  <a:pt x="96" y="286"/>
                  <a:pt x="96" y="284"/>
                  <a:pt x="97" y="284"/>
                </a:cubicBezTo>
                <a:cubicBezTo>
                  <a:pt x="97" y="285"/>
                  <a:pt x="96" y="286"/>
                  <a:pt x="96" y="286"/>
                </a:cubicBezTo>
                <a:cubicBezTo>
                  <a:pt x="96" y="286"/>
                  <a:pt x="96" y="286"/>
                  <a:pt x="96" y="286"/>
                </a:cubicBezTo>
                <a:cubicBezTo>
                  <a:pt x="97" y="286"/>
                  <a:pt x="96" y="286"/>
                  <a:pt x="96" y="286"/>
                </a:cubicBezTo>
                <a:cubicBezTo>
                  <a:pt x="97" y="286"/>
                  <a:pt x="97" y="286"/>
                  <a:pt x="97" y="285"/>
                </a:cubicBezTo>
                <a:cubicBezTo>
                  <a:pt x="97" y="286"/>
                  <a:pt x="97" y="286"/>
                  <a:pt x="98" y="286"/>
                </a:cubicBezTo>
                <a:cubicBezTo>
                  <a:pt x="98" y="285"/>
                  <a:pt x="99" y="285"/>
                  <a:pt x="100" y="286"/>
                </a:cubicBezTo>
                <a:cubicBezTo>
                  <a:pt x="100" y="285"/>
                  <a:pt x="100" y="285"/>
                  <a:pt x="99" y="284"/>
                </a:cubicBezTo>
                <a:cubicBezTo>
                  <a:pt x="100" y="284"/>
                  <a:pt x="100" y="284"/>
                  <a:pt x="100" y="284"/>
                </a:cubicBezTo>
                <a:cubicBezTo>
                  <a:pt x="100" y="284"/>
                  <a:pt x="100" y="285"/>
                  <a:pt x="101" y="285"/>
                </a:cubicBezTo>
                <a:cubicBezTo>
                  <a:pt x="100" y="286"/>
                  <a:pt x="99" y="287"/>
                  <a:pt x="99" y="288"/>
                </a:cubicBezTo>
                <a:cubicBezTo>
                  <a:pt x="97" y="289"/>
                  <a:pt x="96" y="289"/>
                  <a:pt x="95" y="289"/>
                </a:cubicBezTo>
                <a:cubicBezTo>
                  <a:pt x="95" y="290"/>
                  <a:pt x="94" y="290"/>
                  <a:pt x="94" y="289"/>
                </a:cubicBezTo>
                <a:cubicBezTo>
                  <a:pt x="93" y="289"/>
                  <a:pt x="94" y="289"/>
                  <a:pt x="94" y="289"/>
                </a:cubicBezTo>
                <a:cubicBezTo>
                  <a:pt x="94" y="288"/>
                  <a:pt x="93" y="290"/>
                  <a:pt x="93" y="290"/>
                </a:cubicBezTo>
                <a:cubicBezTo>
                  <a:pt x="92" y="290"/>
                  <a:pt x="93" y="289"/>
                  <a:pt x="92" y="289"/>
                </a:cubicBezTo>
                <a:cubicBezTo>
                  <a:pt x="92" y="290"/>
                  <a:pt x="91" y="290"/>
                  <a:pt x="90" y="290"/>
                </a:cubicBezTo>
                <a:cubicBezTo>
                  <a:pt x="90" y="291"/>
                  <a:pt x="89" y="291"/>
                  <a:pt x="88" y="291"/>
                </a:cubicBezTo>
                <a:cubicBezTo>
                  <a:pt x="88" y="292"/>
                  <a:pt x="89" y="291"/>
                  <a:pt x="89" y="292"/>
                </a:cubicBezTo>
                <a:cubicBezTo>
                  <a:pt x="88" y="292"/>
                  <a:pt x="87" y="293"/>
                  <a:pt x="85" y="293"/>
                </a:cubicBezTo>
                <a:cubicBezTo>
                  <a:pt x="85" y="294"/>
                  <a:pt x="82" y="293"/>
                  <a:pt x="82" y="295"/>
                </a:cubicBezTo>
                <a:cubicBezTo>
                  <a:pt x="81" y="295"/>
                  <a:pt x="81" y="296"/>
                  <a:pt x="80" y="296"/>
                </a:cubicBezTo>
                <a:cubicBezTo>
                  <a:pt x="80" y="295"/>
                  <a:pt x="80" y="296"/>
                  <a:pt x="80" y="295"/>
                </a:cubicBezTo>
                <a:cubicBezTo>
                  <a:pt x="79" y="296"/>
                  <a:pt x="77" y="298"/>
                  <a:pt x="77" y="299"/>
                </a:cubicBezTo>
                <a:cubicBezTo>
                  <a:pt x="78" y="300"/>
                  <a:pt x="78" y="300"/>
                  <a:pt x="78" y="301"/>
                </a:cubicBezTo>
                <a:cubicBezTo>
                  <a:pt x="79" y="301"/>
                  <a:pt x="81" y="301"/>
                  <a:pt x="81" y="303"/>
                </a:cubicBezTo>
                <a:cubicBezTo>
                  <a:pt x="81" y="302"/>
                  <a:pt x="82" y="302"/>
                  <a:pt x="82" y="301"/>
                </a:cubicBezTo>
                <a:cubicBezTo>
                  <a:pt x="82" y="301"/>
                  <a:pt x="82" y="302"/>
                  <a:pt x="82" y="302"/>
                </a:cubicBezTo>
                <a:cubicBezTo>
                  <a:pt x="81" y="301"/>
                  <a:pt x="82" y="301"/>
                  <a:pt x="82" y="301"/>
                </a:cubicBezTo>
                <a:cubicBezTo>
                  <a:pt x="82" y="302"/>
                  <a:pt x="83" y="302"/>
                  <a:pt x="83" y="302"/>
                </a:cubicBezTo>
                <a:cubicBezTo>
                  <a:pt x="83" y="302"/>
                  <a:pt x="83" y="302"/>
                  <a:pt x="83" y="302"/>
                </a:cubicBezTo>
                <a:cubicBezTo>
                  <a:pt x="83" y="303"/>
                  <a:pt x="83" y="302"/>
                  <a:pt x="83" y="302"/>
                </a:cubicBezTo>
                <a:cubicBezTo>
                  <a:pt x="84" y="303"/>
                  <a:pt x="85" y="302"/>
                  <a:pt x="86" y="301"/>
                </a:cubicBezTo>
                <a:cubicBezTo>
                  <a:pt x="88" y="302"/>
                  <a:pt x="89" y="301"/>
                  <a:pt x="90" y="299"/>
                </a:cubicBezTo>
                <a:cubicBezTo>
                  <a:pt x="90" y="300"/>
                  <a:pt x="90" y="300"/>
                  <a:pt x="90" y="300"/>
                </a:cubicBezTo>
                <a:cubicBezTo>
                  <a:pt x="90" y="301"/>
                  <a:pt x="89" y="301"/>
                  <a:pt x="88" y="302"/>
                </a:cubicBezTo>
                <a:cubicBezTo>
                  <a:pt x="88" y="303"/>
                  <a:pt x="89" y="302"/>
                  <a:pt x="89" y="303"/>
                </a:cubicBezTo>
                <a:cubicBezTo>
                  <a:pt x="90" y="301"/>
                  <a:pt x="92" y="302"/>
                  <a:pt x="93" y="301"/>
                </a:cubicBezTo>
                <a:cubicBezTo>
                  <a:pt x="93" y="301"/>
                  <a:pt x="93" y="301"/>
                  <a:pt x="93" y="301"/>
                </a:cubicBezTo>
                <a:cubicBezTo>
                  <a:pt x="93" y="301"/>
                  <a:pt x="92" y="302"/>
                  <a:pt x="92" y="303"/>
                </a:cubicBezTo>
                <a:cubicBezTo>
                  <a:pt x="92" y="303"/>
                  <a:pt x="92" y="303"/>
                  <a:pt x="92" y="303"/>
                </a:cubicBezTo>
                <a:cubicBezTo>
                  <a:pt x="92" y="302"/>
                  <a:pt x="93" y="302"/>
                  <a:pt x="93" y="302"/>
                </a:cubicBezTo>
                <a:cubicBezTo>
                  <a:pt x="93" y="302"/>
                  <a:pt x="93" y="302"/>
                  <a:pt x="93" y="301"/>
                </a:cubicBezTo>
                <a:cubicBezTo>
                  <a:pt x="94" y="302"/>
                  <a:pt x="95" y="301"/>
                  <a:pt x="94" y="300"/>
                </a:cubicBezTo>
                <a:cubicBezTo>
                  <a:pt x="95" y="299"/>
                  <a:pt x="95" y="301"/>
                  <a:pt x="95" y="300"/>
                </a:cubicBezTo>
                <a:cubicBezTo>
                  <a:pt x="95" y="301"/>
                  <a:pt x="95" y="301"/>
                  <a:pt x="95" y="301"/>
                </a:cubicBezTo>
                <a:cubicBezTo>
                  <a:pt x="95" y="301"/>
                  <a:pt x="96" y="300"/>
                  <a:pt x="95" y="300"/>
                </a:cubicBezTo>
                <a:cubicBezTo>
                  <a:pt x="96" y="299"/>
                  <a:pt x="96" y="300"/>
                  <a:pt x="96" y="301"/>
                </a:cubicBezTo>
                <a:cubicBezTo>
                  <a:pt x="97" y="300"/>
                  <a:pt x="96" y="300"/>
                  <a:pt x="96" y="299"/>
                </a:cubicBezTo>
                <a:cubicBezTo>
                  <a:pt x="97" y="299"/>
                  <a:pt x="97" y="300"/>
                  <a:pt x="97" y="300"/>
                </a:cubicBezTo>
                <a:cubicBezTo>
                  <a:pt x="97" y="300"/>
                  <a:pt x="97" y="299"/>
                  <a:pt x="97" y="299"/>
                </a:cubicBezTo>
                <a:cubicBezTo>
                  <a:pt x="97" y="299"/>
                  <a:pt x="98" y="299"/>
                  <a:pt x="98" y="300"/>
                </a:cubicBezTo>
                <a:cubicBezTo>
                  <a:pt x="98" y="300"/>
                  <a:pt x="97" y="300"/>
                  <a:pt x="97" y="301"/>
                </a:cubicBezTo>
                <a:cubicBezTo>
                  <a:pt x="98" y="301"/>
                  <a:pt x="98" y="300"/>
                  <a:pt x="98" y="299"/>
                </a:cubicBezTo>
                <a:cubicBezTo>
                  <a:pt x="99" y="299"/>
                  <a:pt x="99" y="299"/>
                  <a:pt x="100" y="298"/>
                </a:cubicBezTo>
                <a:cubicBezTo>
                  <a:pt x="100" y="298"/>
                  <a:pt x="100" y="299"/>
                  <a:pt x="100" y="299"/>
                </a:cubicBezTo>
                <a:cubicBezTo>
                  <a:pt x="99" y="299"/>
                  <a:pt x="99" y="299"/>
                  <a:pt x="99" y="300"/>
                </a:cubicBezTo>
                <a:cubicBezTo>
                  <a:pt x="99" y="300"/>
                  <a:pt x="99" y="301"/>
                  <a:pt x="99" y="301"/>
                </a:cubicBezTo>
                <a:cubicBezTo>
                  <a:pt x="99" y="301"/>
                  <a:pt x="99" y="301"/>
                  <a:pt x="99" y="301"/>
                </a:cubicBezTo>
                <a:cubicBezTo>
                  <a:pt x="99" y="301"/>
                  <a:pt x="100" y="301"/>
                  <a:pt x="100" y="302"/>
                </a:cubicBezTo>
                <a:cubicBezTo>
                  <a:pt x="101" y="301"/>
                  <a:pt x="101" y="301"/>
                  <a:pt x="102" y="301"/>
                </a:cubicBezTo>
                <a:cubicBezTo>
                  <a:pt x="102" y="301"/>
                  <a:pt x="101" y="301"/>
                  <a:pt x="101" y="301"/>
                </a:cubicBezTo>
                <a:cubicBezTo>
                  <a:pt x="101" y="301"/>
                  <a:pt x="101" y="301"/>
                  <a:pt x="101" y="301"/>
                </a:cubicBezTo>
                <a:cubicBezTo>
                  <a:pt x="101" y="301"/>
                  <a:pt x="101" y="301"/>
                  <a:pt x="101" y="301"/>
                </a:cubicBezTo>
                <a:cubicBezTo>
                  <a:pt x="101" y="302"/>
                  <a:pt x="102" y="301"/>
                  <a:pt x="102" y="301"/>
                </a:cubicBezTo>
                <a:cubicBezTo>
                  <a:pt x="102" y="302"/>
                  <a:pt x="102" y="302"/>
                  <a:pt x="103" y="303"/>
                </a:cubicBezTo>
                <a:cubicBezTo>
                  <a:pt x="103" y="302"/>
                  <a:pt x="103" y="302"/>
                  <a:pt x="103" y="302"/>
                </a:cubicBezTo>
                <a:cubicBezTo>
                  <a:pt x="104" y="302"/>
                  <a:pt x="103" y="302"/>
                  <a:pt x="104" y="303"/>
                </a:cubicBezTo>
                <a:cubicBezTo>
                  <a:pt x="104" y="302"/>
                  <a:pt x="104" y="302"/>
                  <a:pt x="104" y="302"/>
                </a:cubicBezTo>
                <a:cubicBezTo>
                  <a:pt x="104" y="302"/>
                  <a:pt x="104" y="303"/>
                  <a:pt x="104" y="303"/>
                </a:cubicBezTo>
                <a:cubicBezTo>
                  <a:pt x="105" y="302"/>
                  <a:pt x="106" y="302"/>
                  <a:pt x="106" y="302"/>
                </a:cubicBezTo>
                <a:cubicBezTo>
                  <a:pt x="107" y="303"/>
                  <a:pt x="106" y="303"/>
                  <a:pt x="106" y="303"/>
                </a:cubicBezTo>
                <a:cubicBezTo>
                  <a:pt x="106" y="304"/>
                  <a:pt x="107" y="303"/>
                  <a:pt x="107" y="303"/>
                </a:cubicBezTo>
                <a:cubicBezTo>
                  <a:pt x="107" y="303"/>
                  <a:pt x="107" y="303"/>
                  <a:pt x="107" y="303"/>
                </a:cubicBezTo>
                <a:cubicBezTo>
                  <a:pt x="109" y="303"/>
                  <a:pt x="110" y="302"/>
                  <a:pt x="112" y="302"/>
                </a:cubicBezTo>
                <a:cubicBezTo>
                  <a:pt x="112" y="302"/>
                  <a:pt x="111" y="301"/>
                  <a:pt x="111" y="301"/>
                </a:cubicBezTo>
                <a:cubicBezTo>
                  <a:pt x="111" y="301"/>
                  <a:pt x="112" y="301"/>
                  <a:pt x="112" y="301"/>
                </a:cubicBezTo>
                <a:cubicBezTo>
                  <a:pt x="113" y="303"/>
                  <a:pt x="114" y="300"/>
                  <a:pt x="115" y="300"/>
                </a:cubicBezTo>
                <a:cubicBezTo>
                  <a:pt x="115" y="302"/>
                  <a:pt x="114" y="302"/>
                  <a:pt x="113" y="303"/>
                </a:cubicBezTo>
                <a:cubicBezTo>
                  <a:pt x="113" y="303"/>
                  <a:pt x="114" y="302"/>
                  <a:pt x="114" y="303"/>
                </a:cubicBezTo>
                <a:cubicBezTo>
                  <a:pt x="115" y="302"/>
                  <a:pt x="115" y="302"/>
                  <a:pt x="115" y="302"/>
                </a:cubicBezTo>
                <a:cubicBezTo>
                  <a:pt x="115" y="302"/>
                  <a:pt x="115" y="302"/>
                  <a:pt x="115" y="303"/>
                </a:cubicBezTo>
                <a:cubicBezTo>
                  <a:pt x="115" y="303"/>
                  <a:pt x="115" y="303"/>
                  <a:pt x="114" y="303"/>
                </a:cubicBezTo>
                <a:cubicBezTo>
                  <a:pt x="114" y="304"/>
                  <a:pt x="114" y="303"/>
                  <a:pt x="114" y="304"/>
                </a:cubicBezTo>
                <a:cubicBezTo>
                  <a:pt x="115" y="305"/>
                  <a:pt x="115" y="302"/>
                  <a:pt x="115" y="304"/>
                </a:cubicBezTo>
                <a:cubicBezTo>
                  <a:pt x="116" y="303"/>
                  <a:pt x="116" y="302"/>
                  <a:pt x="117" y="301"/>
                </a:cubicBezTo>
                <a:cubicBezTo>
                  <a:pt x="117" y="301"/>
                  <a:pt x="117" y="302"/>
                  <a:pt x="117" y="302"/>
                </a:cubicBezTo>
                <a:cubicBezTo>
                  <a:pt x="117" y="303"/>
                  <a:pt x="117" y="302"/>
                  <a:pt x="118" y="302"/>
                </a:cubicBezTo>
                <a:cubicBezTo>
                  <a:pt x="118" y="302"/>
                  <a:pt x="118" y="302"/>
                  <a:pt x="118" y="301"/>
                </a:cubicBezTo>
                <a:cubicBezTo>
                  <a:pt x="118" y="301"/>
                  <a:pt x="118" y="302"/>
                  <a:pt x="117" y="301"/>
                </a:cubicBezTo>
                <a:cubicBezTo>
                  <a:pt x="118" y="301"/>
                  <a:pt x="118" y="301"/>
                  <a:pt x="118" y="301"/>
                </a:cubicBezTo>
                <a:cubicBezTo>
                  <a:pt x="119" y="300"/>
                  <a:pt x="119" y="300"/>
                  <a:pt x="119" y="300"/>
                </a:cubicBezTo>
                <a:cubicBezTo>
                  <a:pt x="120" y="300"/>
                  <a:pt x="119" y="300"/>
                  <a:pt x="120" y="300"/>
                </a:cubicBezTo>
                <a:cubicBezTo>
                  <a:pt x="120" y="301"/>
                  <a:pt x="120" y="301"/>
                  <a:pt x="120" y="301"/>
                </a:cubicBezTo>
                <a:cubicBezTo>
                  <a:pt x="120" y="300"/>
                  <a:pt x="121" y="300"/>
                  <a:pt x="121" y="299"/>
                </a:cubicBezTo>
                <a:cubicBezTo>
                  <a:pt x="122" y="299"/>
                  <a:pt x="123" y="299"/>
                  <a:pt x="123" y="300"/>
                </a:cubicBezTo>
                <a:cubicBezTo>
                  <a:pt x="124" y="298"/>
                  <a:pt x="124" y="298"/>
                  <a:pt x="125" y="297"/>
                </a:cubicBezTo>
                <a:cubicBezTo>
                  <a:pt x="125" y="297"/>
                  <a:pt x="125" y="298"/>
                  <a:pt x="125" y="298"/>
                </a:cubicBezTo>
                <a:cubicBezTo>
                  <a:pt x="126" y="298"/>
                  <a:pt x="126" y="296"/>
                  <a:pt x="127" y="295"/>
                </a:cubicBezTo>
                <a:cubicBezTo>
                  <a:pt x="126" y="295"/>
                  <a:pt x="126" y="297"/>
                  <a:pt x="125" y="297"/>
                </a:cubicBezTo>
                <a:cubicBezTo>
                  <a:pt x="125" y="297"/>
                  <a:pt x="125" y="297"/>
                  <a:pt x="125" y="296"/>
                </a:cubicBezTo>
                <a:cubicBezTo>
                  <a:pt x="125" y="296"/>
                  <a:pt x="124" y="297"/>
                  <a:pt x="125" y="297"/>
                </a:cubicBezTo>
                <a:cubicBezTo>
                  <a:pt x="124" y="296"/>
                  <a:pt x="122" y="300"/>
                  <a:pt x="121" y="298"/>
                </a:cubicBezTo>
                <a:cubicBezTo>
                  <a:pt x="121" y="297"/>
                  <a:pt x="123" y="296"/>
                  <a:pt x="124" y="297"/>
                </a:cubicBezTo>
                <a:cubicBezTo>
                  <a:pt x="124" y="295"/>
                  <a:pt x="126" y="295"/>
                  <a:pt x="127" y="294"/>
                </a:cubicBezTo>
                <a:cubicBezTo>
                  <a:pt x="127" y="295"/>
                  <a:pt x="127" y="296"/>
                  <a:pt x="127" y="297"/>
                </a:cubicBezTo>
                <a:cubicBezTo>
                  <a:pt x="127" y="296"/>
                  <a:pt x="127" y="296"/>
                  <a:pt x="128" y="296"/>
                </a:cubicBezTo>
                <a:cubicBezTo>
                  <a:pt x="129" y="297"/>
                  <a:pt x="129" y="295"/>
                  <a:pt x="130" y="296"/>
                </a:cubicBezTo>
                <a:cubicBezTo>
                  <a:pt x="131" y="295"/>
                  <a:pt x="130" y="295"/>
                  <a:pt x="131" y="295"/>
                </a:cubicBezTo>
                <a:cubicBezTo>
                  <a:pt x="131" y="295"/>
                  <a:pt x="131" y="294"/>
                  <a:pt x="131" y="294"/>
                </a:cubicBezTo>
                <a:cubicBezTo>
                  <a:pt x="131" y="294"/>
                  <a:pt x="132" y="294"/>
                  <a:pt x="132" y="294"/>
                </a:cubicBezTo>
                <a:cubicBezTo>
                  <a:pt x="132" y="294"/>
                  <a:pt x="132" y="294"/>
                  <a:pt x="132" y="294"/>
                </a:cubicBezTo>
                <a:cubicBezTo>
                  <a:pt x="132" y="295"/>
                  <a:pt x="133" y="294"/>
                  <a:pt x="133" y="293"/>
                </a:cubicBezTo>
                <a:cubicBezTo>
                  <a:pt x="133" y="293"/>
                  <a:pt x="134" y="293"/>
                  <a:pt x="134" y="294"/>
                </a:cubicBezTo>
                <a:cubicBezTo>
                  <a:pt x="135" y="294"/>
                  <a:pt x="135" y="292"/>
                  <a:pt x="136" y="292"/>
                </a:cubicBezTo>
                <a:cubicBezTo>
                  <a:pt x="136" y="293"/>
                  <a:pt x="136" y="294"/>
                  <a:pt x="135" y="295"/>
                </a:cubicBezTo>
                <a:cubicBezTo>
                  <a:pt x="136" y="295"/>
                  <a:pt x="136" y="293"/>
                  <a:pt x="137" y="294"/>
                </a:cubicBezTo>
                <a:cubicBezTo>
                  <a:pt x="138" y="294"/>
                  <a:pt x="138" y="294"/>
                  <a:pt x="138" y="294"/>
                </a:cubicBezTo>
                <a:cubicBezTo>
                  <a:pt x="138" y="293"/>
                  <a:pt x="137" y="294"/>
                  <a:pt x="138" y="293"/>
                </a:cubicBezTo>
                <a:cubicBezTo>
                  <a:pt x="137" y="293"/>
                  <a:pt x="137" y="293"/>
                  <a:pt x="137" y="294"/>
                </a:cubicBezTo>
                <a:cubicBezTo>
                  <a:pt x="137" y="293"/>
                  <a:pt x="137" y="293"/>
                  <a:pt x="136" y="293"/>
                </a:cubicBezTo>
                <a:cubicBezTo>
                  <a:pt x="136" y="293"/>
                  <a:pt x="136" y="293"/>
                  <a:pt x="136" y="293"/>
                </a:cubicBezTo>
                <a:cubicBezTo>
                  <a:pt x="137" y="292"/>
                  <a:pt x="137" y="293"/>
                  <a:pt x="137" y="293"/>
                </a:cubicBezTo>
                <a:cubicBezTo>
                  <a:pt x="137" y="293"/>
                  <a:pt x="137" y="293"/>
                  <a:pt x="137" y="292"/>
                </a:cubicBezTo>
                <a:cubicBezTo>
                  <a:pt x="138" y="292"/>
                  <a:pt x="138" y="292"/>
                  <a:pt x="138" y="292"/>
                </a:cubicBezTo>
                <a:cubicBezTo>
                  <a:pt x="138" y="293"/>
                  <a:pt x="138" y="293"/>
                  <a:pt x="138" y="293"/>
                </a:cubicBezTo>
                <a:cubicBezTo>
                  <a:pt x="138" y="293"/>
                  <a:pt x="138" y="293"/>
                  <a:pt x="138" y="292"/>
                </a:cubicBezTo>
                <a:cubicBezTo>
                  <a:pt x="138" y="293"/>
                  <a:pt x="138" y="293"/>
                  <a:pt x="138" y="294"/>
                </a:cubicBezTo>
                <a:cubicBezTo>
                  <a:pt x="139" y="291"/>
                  <a:pt x="140" y="291"/>
                  <a:pt x="142" y="290"/>
                </a:cubicBezTo>
                <a:cubicBezTo>
                  <a:pt x="142" y="290"/>
                  <a:pt x="142" y="290"/>
                  <a:pt x="142" y="290"/>
                </a:cubicBezTo>
                <a:cubicBezTo>
                  <a:pt x="142" y="290"/>
                  <a:pt x="143" y="289"/>
                  <a:pt x="144" y="289"/>
                </a:cubicBezTo>
                <a:cubicBezTo>
                  <a:pt x="144" y="290"/>
                  <a:pt x="143" y="290"/>
                  <a:pt x="143" y="290"/>
                </a:cubicBezTo>
                <a:cubicBezTo>
                  <a:pt x="143" y="290"/>
                  <a:pt x="142" y="290"/>
                  <a:pt x="143" y="291"/>
                </a:cubicBezTo>
                <a:cubicBezTo>
                  <a:pt x="144" y="290"/>
                  <a:pt x="145" y="289"/>
                  <a:pt x="146" y="289"/>
                </a:cubicBezTo>
                <a:cubicBezTo>
                  <a:pt x="146" y="290"/>
                  <a:pt x="145" y="290"/>
                  <a:pt x="145" y="291"/>
                </a:cubicBezTo>
                <a:cubicBezTo>
                  <a:pt x="145" y="291"/>
                  <a:pt x="146" y="291"/>
                  <a:pt x="146" y="290"/>
                </a:cubicBezTo>
                <a:cubicBezTo>
                  <a:pt x="147" y="291"/>
                  <a:pt x="149" y="288"/>
                  <a:pt x="151" y="288"/>
                </a:cubicBezTo>
                <a:cubicBezTo>
                  <a:pt x="151" y="288"/>
                  <a:pt x="150" y="289"/>
                  <a:pt x="151" y="289"/>
                </a:cubicBezTo>
                <a:cubicBezTo>
                  <a:pt x="151" y="288"/>
                  <a:pt x="151" y="288"/>
                  <a:pt x="152" y="288"/>
                </a:cubicBezTo>
                <a:cubicBezTo>
                  <a:pt x="151" y="288"/>
                  <a:pt x="151" y="287"/>
                  <a:pt x="151" y="288"/>
                </a:cubicBezTo>
                <a:cubicBezTo>
                  <a:pt x="151" y="288"/>
                  <a:pt x="151" y="287"/>
                  <a:pt x="150" y="287"/>
                </a:cubicBezTo>
                <a:cubicBezTo>
                  <a:pt x="151" y="287"/>
                  <a:pt x="152" y="288"/>
                  <a:pt x="152" y="286"/>
                </a:cubicBezTo>
                <a:cubicBezTo>
                  <a:pt x="153" y="287"/>
                  <a:pt x="152" y="287"/>
                  <a:pt x="153" y="287"/>
                </a:cubicBezTo>
                <a:cubicBezTo>
                  <a:pt x="153" y="286"/>
                  <a:pt x="154" y="287"/>
                  <a:pt x="154" y="286"/>
                </a:cubicBezTo>
                <a:cubicBezTo>
                  <a:pt x="154" y="287"/>
                  <a:pt x="154" y="287"/>
                  <a:pt x="154" y="287"/>
                </a:cubicBezTo>
                <a:cubicBezTo>
                  <a:pt x="155" y="287"/>
                  <a:pt x="155" y="287"/>
                  <a:pt x="155" y="287"/>
                </a:cubicBezTo>
                <a:cubicBezTo>
                  <a:pt x="155" y="287"/>
                  <a:pt x="155" y="287"/>
                  <a:pt x="155" y="287"/>
                </a:cubicBezTo>
                <a:cubicBezTo>
                  <a:pt x="157" y="286"/>
                  <a:pt x="158" y="286"/>
                  <a:pt x="160" y="285"/>
                </a:cubicBezTo>
                <a:cubicBezTo>
                  <a:pt x="160" y="286"/>
                  <a:pt x="160" y="286"/>
                  <a:pt x="160" y="286"/>
                </a:cubicBezTo>
                <a:cubicBezTo>
                  <a:pt x="160" y="286"/>
                  <a:pt x="160" y="286"/>
                  <a:pt x="161" y="286"/>
                </a:cubicBezTo>
                <a:cubicBezTo>
                  <a:pt x="161" y="285"/>
                  <a:pt x="160" y="285"/>
                  <a:pt x="161" y="285"/>
                </a:cubicBezTo>
                <a:cubicBezTo>
                  <a:pt x="161" y="285"/>
                  <a:pt x="162" y="285"/>
                  <a:pt x="162" y="284"/>
                </a:cubicBezTo>
                <a:cubicBezTo>
                  <a:pt x="163" y="284"/>
                  <a:pt x="162" y="285"/>
                  <a:pt x="163" y="285"/>
                </a:cubicBezTo>
                <a:cubicBezTo>
                  <a:pt x="163" y="285"/>
                  <a:pt x="163" y="284"/>
                  <a:pt x="163" y="284"/>
                </a:cubicBezTo>
                <a:cubicBezTo>
                  <a:pt x="163" y="285"/>
                  <a:pt x="163" y="284"/>
                  <a:pt x="164" y="284"/>
                </a:cubicBezTo>
                <a:cubicBezTo>
                  <a:pt x="164" y="284"/>
                  <a:pt x="164" y="284"/>
                  <a:pt x="164" y="284"/>
                </a:cubicBezTo>
                <a:cubicBezTo>
                  <a:pt x="165" y="284"/>
                  <a:pt x="164" y="284"/>
                  <a:pt x="164" y="284"/>
                </a:cubicBezTo>
                <a:cubicBezTo>
                  <a:pt x="165" y="283"/>
                  <a:pt x="166" y="284"/>
                  <a:pt x="167" y="285"/>
                </a:cubicBezTo>
                <a:cubicBezTo>
                  <a:pt x="167" y="284"/>
                  <a:pt x="166" y="284"/>
                  <a:pt x="166" y="283"/>
                </a:cubicBezTo>
                <a:cubicBezTo>
                  <a:pt x="166" y="283"/>
                  <a:pt x="166" y="284"/>
                  <a:pt x="167" y="284"/>
                </a:cubicBezTo>
                <a:cubicBezTo>
                  <a:pt x="167" y="283"/>
                  <a:pt x="168" y="284"/>
                  <a:pt x="168" y="283"/>
                </a:cubicBezTo>
                <a:cubicBezTo>
                  <a:pt x="168" y="282"/>
                  <a:pt x="169" y="282"/>
                  <a:pt x="169" y="283"/>
                </a:cubicBezTo>
                <a:cubicBezTo>
                  <a:pt x="170" y="282"/>
                  <a:pt x="170" y="282"/>
                  <a:pt x="170" y="282"/>
                </a:cubicBezTo>
                <a:cubicBezTo>
                  <a:pt x="169" y="282"/>
                  <a:pt x="170" y="283"/>
                  <a:pt x="169" y="282"/>
                </a:cubicBezTo>
                <a:cubicBezTo>
                  <a:pt x="169" y="281"/>
                  <a:pt x="171" y="282"/>
                  <a:pt x="172" y="281"/>
                </a:cubicBezTo>
                <a:cubicBezTo>
                  <a:pt x="172" y="281"/>
                  <a:pt x="172" y="282"/>
                  <a:pt x="171" y="282"/>
                </a:cubicBezTo>
                <a:cubicBezTo>
                  <a:pt x="172" y="283"/>
                  <a:pt x="172" y="281"/>
                  <a:pt x="173" y="281"/>
                </a:cubicBezTo>
                <a:cubicBezTo>
                  <a:pt x="173" y="281"/>
                  <a:pt x="174" y="281"/>
                  <a:pt x="174" y="280"/>
                </a:cubicBezTo>
                <a:cubicBezTo>
                  <a:pt x="175" y="281"/>
                  <a:pt x="175" y="280"/>
                  <a:pt x="176" y="280"/>
                </a:cubicBezTo>
                <a:cubicBezTo>
                  <a:pt x="176" y="281"/>
                  <a:pt x="175" y="280"/>
                  <a:pt x="175" y="281"/>
                </a:cubicBezTo>
                <a:cubicBezTo>
                  <a:pt x="176" y="281"/>
                  <a:pt x="175" y="282"/>
                  <a:pt x="175" y="282"/>
                </a:cubicBezTo>
                <a:cubicBezTo>
                  <a:pt x="176" y="281"/>
                  <a:pt x="177" y="281"/>
                  <a:pt x="177" y="280"/>
                </a:cubicBezTo>
                <a:cubicBezTo>
                  <a:pt x="177" y="280"/>
                  <a:pt x="177" y="280"/>
                  <a:pt x="178" y="280"/>
                </a:cubicBezTo>
                <a:cubicBezTo>
                  <a:pt x="178" y="281"/>
                  <a:pt x="177" y="280"/>
                  <a:pt x="178" y="281"/>
                </a:cubicBezTo>
                <a:cubicBezTo>
                  <a:pt x="177" y="282"/>
                  <a:pt x="177" y="281"/>
                  <a:pt x="177" y="282"/>
                </a:cubicBezTo>
                <a:cubicBezTo>
                  <a:pt x="177" y="282"/>
                  <a:pt x="178" y="281"/>
                  <a:pt x="178" y="282"/>
                </a:cubicBezTo>
                <a:cubicBezTo>
                  <a:pt x="178" y="281"/>
                  <a:pt x="179" y="282"/>
                  <a:pt x="179" y="281"/>
                </a:cubicBezTo>
                <a:cubicBezTo>
                  <a:pt x="179" y="282"/>
                  <a:pt x="180" y="281"/>
                  <a:pt x="180" y="281"/>
                </a:cubicBezTo>
                <a:cubicBezTo>
                  <a:pt x="180" y="281"/>
                  <a:pt x="181" y="281"/>
                  <a:pt x="181" y="281"/>
                </a:cubicBezTo>
                <a:cubicBezTo>
                  <a:pt x="181" y="281"/>
                  <a:pt x="181" y="281"/>
                  <a:pt x="182" y="280"/>
                </a:cubicBezTo>
                <a:cubicBezTo>
                  <a:pt x="182" y="280"/>
                  <a:pt x="182" y="280"/>
                  <a:pt x="182" y="280"/>
                </a:cubicBezTo>
                <a:cubicBezTo>
                  <a:pt x="182" y="280"/>
                  <a:pt x="181" y="279"/>
                  <a:pt x="181" y="280"/>
                </a:cubicBezTo>
                <a:cubicBezTo>
                  <a:pt x="181" y="279"/>
                  <a:pt x="182" y="279"/>
                  <a:pt x="182" y="279"/>
                </a:cubicBezTo>
                <a:cubicBezTo>
                  <a:pt x="182" y="279"/>
                  <a:pt x="182" y="280"/>
                  <a:pt x="182" y="280"/>
                </a:cubicBezTo>
                <a:cubicBezTo>
                  <a:pt x="182" y="280"/>
                  <a:pt x="183" y="280"/>
                  <a:pt x="183" y="281"/>
                </a:cubicBezTo>
                <a:cubicBezTo>
                  <a:pt x="183" y="280"/>
                  <a:pt x="183" y="281"/>
                  <a:pt x="184" y="280"/>
                </a:cubicBezTo>
                <a:cubicBezTo>
                  <a:pt x="183" y="279"/>
                  <a:pt x="183" y="280"/>
                  <a:pt x="183" y="279"/>
                </a:cubicBezTo>
                <a:cubicBezTo>
                  <a:pt x="183" y="279"/>
                  <a:pt x="183" y="279"/>
                  <a:pt x="184" y="279"/>
                </a:cubicBezTo>
                <a:cubicBezTo>
                  <a:pt x="184" y="279"/>
                  <a:pt x="184" y="279"/>
                  <a:pt x="184" y="280"/>
                </a:cubicBezTo>
                <a:cubicBezTo>
                  <a:pt x="184" y="280"/>
                  <a:pt x="184" y="280"/>
                  <a:pt x="184" y="280"/>
                </a:cubicBezTo>
                <a:cubicBezTo>
                  <a:pt x="185" y="280"/>
                  <a:pt x="184" y="279"/>
                  <a:pt x="185" y="280"/>
                </a:cubicBezTo>
                <a:cubicBezTo>
                  <a:pt x="184" y="279"/>
                  <a:pt x="184" y="279"/>
                  <a:pt x="184" y="278"/>
                </a:cubicBezTo>
                <a:cubicBezTo>
                  <a:pt x="185" y="278"/>
                  <a:pt x="184" y="279"/>
                  <a:pt x="185" y="279"/>
                </a:cubicBezTo>
                <a:cubicBezTo>
                  <a:pt x="185" y="279"/>
                  <a:pt x="185" y="279"/>
                  <a:pt x="185" y="278"/>
                </a:cubicBezTo>
                <a:cubicBezTo>
                  <a:pt x="185" y="278"/>
                  <a:pt x="185" y="278"/>
                  <a:pt x="185" y="278"/>
                </a:cubicBezTo>
                <a:cubicBezTo>
                  <a:pt x="186" y="279"/>
                  <a:pt x="185" y="279"/>
                  <a:pt x="186" y="280"/>
                </a:cubicBezTo>
                <a:cubicBezTo>
                  <a:pt x="186" y="279"/>
                  <a:pt x="186" y="279"/>
                  <a:pt x="186" y="279"/>
                </a:cubicBezTo>
                <a:cubicBezTo>
                  <a:pt x="186" y="278"/>
                  <a:pt x="186" y="279"/>
                  <a:pt x="187" y="278"/>
                </a:cubicBezTo>
                <a:cubicBezTo>
                  <a:pt x="187" y="279"/>
                  <a:pt x="187" y="279"/>
                  <a:pt x="187" y="279"/>
                </a:cubicBezTo>
                <a:cubicBezTo>
                  <a:pt x="187" y="279"/>
                  <a:pt x="187" y="279"/>
                  <a:pt x="187" y="279"/>
                </a:cubicBezTo>
                <a:cubicBezTo>
                  <a:pt x="188" y="279"/>
                  <a:pt x="188" y="279"/>
                  <a:pt x="189" y="279"/>
                </a:cubicBezTo>
                <a:cubicBezTo>
                  <a:pt x="189" y="279"/>
                  <a:pt x="189" y="279"/>
                  <a:pt x="189" y="279"/>
                </a:cubicBezTo>
                <a:cubicBezTo>
                  <a:pt x="189" y="279"/>
                  <a:pt x="189" y="279"/>
                  <a:pt x="189" y="278"/>
                </a:cubicBezTo>
                <a:cubicBezTo>
                  <a:pt x="189" y="278"/>
                  <a:pt x="189" y="278"/>
                  <a:pt x="189" y="278"/>
                </a:cubicBezTo>
                <a:cubicBezTo>
                  <a:pt x="189" y="278"/>
                  <a:pt x="189" y="278"/>
                  <a:pt x="189" y="278"/>
                </a:cubicBezTo>
                <a:cubicBezTo>
                  <a:pt x="189" y="278"/>
                  <a:pt x="190" y="278"/>
                  <a:pt x="190" y="278"/>
                </a:cubicBezTo>
                <a:cubicBezTo>
                  <a:pt x="190" y="278"/>
                  <a:pt x="190" y="278"/>
                  <a:pt x="190" y="278"/>
                </a:cubicBezTo>
                <a:cubicBezTo>
                  <a:pt x="190" y="278"/>
                  <a:pt x="190" y="279"/>
                  <a:pt x="190" y="279"/>
                </a:cubicBezTo>
                <a:cubicBezTo>
                  <a:pt x="190" y="279"/>
                  <a:pt x="190" y="279"/>
                  <a:pt x="190" y="279"/>
                </a:cubicBezTo>
                <a:cubicBezTo>
                  <a:pt x="191" y="279"/>
                  <a:pt x="191" y="279"/>
                  <a:pt x="191" y="278"/>
                </a:cubicBezTo>
                <a:cubicBezTo>
                  <a:pt x="191" y="278"/>
                  <a:pt x="191" y="278"/>
                  <a:pt x="191" y="278"/>
                </a:cubicBezTo>
                <a:cubicBezTo>
                  <a:pt x="191" y="278"/>
                  <a:pt x="191" y="278"/>
                  <a:pt x="192" y="278"/>
                </a:cubicBezTo>
                <a:cubicBezTo>
                  <a:pt x="192" y="277"/>
                  <a:pt x="192" y="277"/>
                  <a:pt x="192" y="277"/>
                </a:cubicBezTo>
                <a:cubicBezTo>
                  <a:pt x="192" y="277"/>
                  <a:pt x="192" y="277"/>
                  <a:pt x="192" y="278"/>
                </a:cubicBezTo>
                <a:cubicBezTo>
                  <a:pt x="192" y="278"/>
                  <a:pt x="192" y="278"/>
                  <a:pt x="193" y="278"/>
                </a:cubicBezTo>
                <a:cubicBezTo>
                  <a:pt x="193" y="278"/>
                  <a:pt x="193" y="278"/>
                  <a:pt x="193" y="278"/>
                </a:cubicBezTo>
                <a:cubicBezTo>
                  <a:pt x="194" y="278"/>
                  <a:pt x="195" y="277"/>
                  <a:pt x="195" y="277"/>
                </a:cubicBezTo>
                <a:cubicBezTo>
                  <a:pt x="195" y="277"/>
                  <a:pt x="195" y="277"/>
                  <a:pt x="195" y="277"/>
                </a:cubicBezTo>
                <a:cubicBezTo>
                  <a:pt x="195" y="278"/>
                  <a:pt x="194" y="277"/>
                  <a:pt x="194" y="279"/>
                </a:cubicBezTo>
                <a:cubicBezTo>
                  <a:pt x="193" y="279"/>
                  <a:pt x="193" y="279"/>
                  <a:pt x="192" y="279"/>
                </a:cubicBezTo>
                <a:cubicBezTo>
                  <a:pt x="193" y="280"/>
                  <a:pt x="192" y="280"/>
                  <a:pt x="192" y="280"/>
                </a:cubicBezTo>
                <a:cubicBezTo>
                  <a:pt x="192" y="281"/>
                  <a:pt x="192" y="280"/>
                  <a:pt x="192" y="281"/>
                </a:cubicBezTo>
                <a:cubicBezTo>
                  <a:pt x="192" y="281"/>
                  <a:pt x="193" y="280"/>
                  <a:pt x="193" y="281"/>
                </a:cubicBezTo>
                <a:cubicBezTo>
                  <a:pt x="192" y="281"/>
                  <a:pt x="192" y="281"/>
                  <a:pt x="191" y="282"/>
                </a:cubicBezTo>
                <a:cubicBezTo>
                  <a:pt x="191" y="282"/>
                  <a:pt x="191" y="282"/>
                  <a:pt x="191" y="283"/>
                </a:cubicBezTo>
                <a:cubicBezTo>
                  <a:pt x="191" y="283"/>
                  <a:pt x="191" y="283"/>
                  <a:pt x="191" y="283"/>
                </a:cubicBezTo>
                <a:cubicBezTo>
                  <a:pt x="191" y="283"/>
                  <a:pt x="191" y="283"/>
                  <a:pt x="192" y="284"/>
                </a:cubicBezTo>
                <a:cubicBezTo>
                  <a:pt x="191" y="284"/>
                  <a:pt x="192" y="284"/>
                  <a:pt x="192" y="284"/>
                </a:cubicBezTo>
                <a:cubicBezTo>
                  <a:pt x="192" y="285"/>
                  <a:pt x="191" y="285"/>
                  <a:pt x="191" y="285"/>
                </a:cubicBezTo>
                <a:cubicBezTo>
                  <a:pt x="192" y="285"/>
                  <a:pt x="193" y="286"/>
                  <a:pt x="193" y="285"/>
                </a:cubicBezTo>
                <a:cubicBezTo>
                  <a:pt x="192" y="285"/>
                  <a:pt x="192" y="284"/>
                  <a:pt x="192" y="283"/>
                </a:cubicBezTo>
                <a:cubicBezTo>
                  <a:pt x="193" y="284"/>
                  <a:pt x="194" y="283"/>
                  <a:pt x="194" y="284"/>
                </a:cubicBezTo>
                <a:cubicBezTo>
                  <a:pt x="195" y="284"/>
                  <a:pt x="195" y="284"/>
                  <a:pt x="195" y="283"/>
                </a:cubicBezTo>
                <a:cubicBezTo>
                  <a:pt x="195" y="283"/>
                  <a:pt x="196" y="284"/>
                  <a:pt x="196" y="285"/>
                </a:cubicBezTo>
                <a:cubicBezTo>
                  <a:pt x="196" y="284"/>
                  <a:pt x="196" y="285"/>
                  <a:pt x="196" y="285"/>
                </a:cubicBezTo>
                <a:cubicBezTo>
                  <a:pt x="196" y="285"/>
                  <a:pt x="195" y="285"/>
                  <a:pt x="195" y="285"/>
                </a:cubicBezTo>
                <a:cubicBezTo>
                  <a:pt x="195" y="285"/>
                  <a:pt x="195" y="285"/>
                  <a:pt x="195" y="285"/>
                </a:cubicBezTo>
                <a:cubicBezTo>
                  <a:pt x="194" y="285"/>
                  <a:pt x="194" y="286"/>
                  <a:pt x="194" y="286"/>
                </a:cubicBezTo>
                <a:cubicBezTo>
                  <a:pt x="194" y="286"/>
                  <a:pt x="194" y="287"/>
                  <a:pt x="193" y="287"/>
                </a:cubicBezTo>
                <a:cubicBezTo>
                  <a:pt x="193" y="288"/>
                  <a:pt x="193" y="288"/>
                  <a:pt x="193" y="288"/>
                </a:cubicBezTo>
                <a:cubicBezTo>
                  <a:pt x="194" y="288"/>
                  <a:pt x="194" y="287"/>
                  <a:pt x="194" y="288"/>
                </a:cubicBezTo>
                <a:cubicBezTo>
                  <a:pt x="194" y="288"/>
                  <a:pt x="194" y="289"/>
                  <a:pt x="194" y="289"/>
                </a:cubicBezTo>
                <a:cubicBezTo>
                  <a:pt x="194" y="290"/>
                  <a:pt x="194" y="290"/>
                  <a:pt x="193" y="290"/>
                </a:cubicBezTo>
                <a:cubicBezTo>
                  <a:pt x="194" y="290"/>
                  <a:pt x="194" y="291"/>
                  <a:pt x="194" y="291"/>
                </a:cubicBezTo>
                <a:cubicBezTo>
                  <a:pt x="194" y="291"/>
                  <a:pt x="194" y="291"/>
                  <a:pt x="194" y="291"/>
                </a:cubicBezTo>
                <a:cubicBezTo>
                  <a:pt x="195" y="291"/>
                  <a:pt x="195" y="291"/>
                  <a:pt x="195" y="291"/>
                </a:cubicBezTo>
                <a:cubicBezTo>
                  <a:pt x="195" y="291"/>
                  <a:pt x="195" y="292"/>
                  <a:pt x="195" y="292"/>
                </a:cubicBezTo>
                <a:cubicBezTo>
                  <a:pt x="195" y="292"/>
                  <a:pt x="195" y="293"/>
                  <a:pt x="195" y="294"/>
                </a:cubicBezTo>
                <a:cubicBezTo>
                  <a:pt x="195" y="294"/>
                  <a:pt x="195" y="294"/>
                  <a:pt x="195" y="294"/>
                </a:cubicBezTo>
                <a:cubicBezTo>
                  <a:pt x="195" y="293"/>
                  <a:pt x="196" y="295"/>
                  <a:pt x="196" y="294"/>
                </a:cubicBezTo>
                <a:cubicBezTo>
                  <a:pt x="196" y="294"/>
                  <a:pt x="196" y="295"/>
                  <a:pt x="196" y="295"/>
                </a:cubicBezTo>
                <a:cubicBezTo>
                  <a:pt x="196" y="295"/>
                  <a:pt x="196" y="295"/>
                  <a:pt x="196" y="295"/>
                </a:cubicBezTo>
                <a:cubicBezTo>
                  <a:pt x="196" y="295"/>
                  <a:pt x="197" y="295"/>
                  <a:pt x="197" y="294"/>
                </a:cubicBezTo>
                <a:cubicBezTo>
                  <a:pt x="197" y="295"/>
                  <a:pt x="198" y="295"/>
                  <a:pt x="198" y="295"/>
                </a:cubicBezTo>
                <a:cubicBezTo>
                  <a:pt x="197" y="295"/>
                  <a:pt x="197" y="295"/>
                  <a:pt x="197" y="295"/>
                </a:cubicBezTo>
                <a:cubicBezTo>
                  <a:pt x="198" y="296"/>
                  <a:pt x="198" y="296"/>
                  <a:pt x="198" y="295"/>
                </a:cubicBezTo>
                <a:cubicBezTo>
                  <a:pt x="199" y="296"/>
                  <a:pt x="199" y="295"/>
                  <a:pt x="199" y="296"/>
                </a:cubicBezTo>
                <a:cubicBezTo>
                  <a:pt x="200" y="296"/>
                  <a:pt x="199" y="295"/>
                  <a:pt x="199" y="295"/>
                </a:cubicBezTo>
                <a:cubicBezTo>
                  <a:pt x="200" y="296"/>
                  <a:pt x="202" y="295"/>
                  <a:pt x="203" y="294"/>
                </a:cubicBezTo>
                <a:cubicBezTo>
                  <a:pt x="203" y="294"/>
                  <a:pt x="203" y="294"/>
                  <a:pt x="203" y="294"/>
                </a:cubicBezTo>
                <a:cubicBezTo>
                  <a:pt x="204" y="294"/>
                  <a:pt x="206" y="295"/>
                  <a:pt x="206" y="293"/>
                </a:cubicBezTo>
                <a:cubicBezTo>
                  <a:pt x="207" y="293"/>
                  <a:pt x="206" y="293"/>
                  <a:pt x="207" y="294"/>
                </a:cubicBezTo>
                <a:cubicBezTo>
                  <a:pt x="207" y="293"/>
                  <a:pt x="207" y="293"/>
                  <a:pt x="207" y="293"/>
                </a:cubicBezTo>
                <a:cubicBezTo>
                  <a:pt x="207" y="294"/>
                  <a:pt x="207" y="294"/>
                  <a:pt x="207" y="294"/>
                </a:cubicBezTo>
                <a:cubicBezTo>
                  <a:pt x="207" y="294"/>
                  <a:pt x="206" y="294"/>
                  <a:pt x="207" y="294"/>
                </a:cubicBezTo>
                <a:cubicBezTo>
                  <a:pt x="208" y="294"/>
                  <a:pt x="211" y="294"/>
                  <a:pt x="212" y="293"/>
                </a:cubicBezTo>
                <a:cubicBezTo>
                  <a:pt x="213" y="293"/>
                  <a:pt x="213" y="293"/>
                  <a:pt x="213" y="293"/>
                </a:cubicBezTo>
                <a:cubicBezTo>
                  <a:pt x="213" y="293"/>
                  <a:pt x="213" y="293"/>
                  <a:pt x="213" y="293"/>
                </a:cubicBezTo>
                <a:cubicBezTo>
                  <a:pt x="213" y="293"/>
                  <a:pt x="213" y="292"/>
                  <a:pt x="213" y="292"/>
                </a:cubicBezTo>
                <a:cubicBezTo>
                  <a:pt x="214" y="293"/>
                  <a:pt x="215" y="292"/>
                  <a:pt x="215" y="292"/>
                </a:cubicBezTo>
                <a:cubicBezTo>
                  <a:pt x="217" y="292"/>
                  <a:pt x="218" y="290"/>
                  <a:pt x="219" y="291"/>
                </a:cubicBezTo>
                <a:cubicBezTo>
                  <a:pt x="220" y="290"/>
                  <a:pt x="223" y="291"/>
                  <a:pt x="223" y="289"/>
                </a:cubicBezTo>
                <a:cubicBezTo>
                  <a:pt x="223" y="289"/>
                  <a:pt x="224" y="289"/>
                  <a:pt x="224" y="289"/>
                </a:cubicBezTo>
                <a:cubicBezTo>
                  <a:pt x="224" y="289"/>
                  <a:pt x="224" y="288"/>
                  <a:pt x="224" y="288"/>
                </a:cubicBezTo>
                <a:cubicBezTo>
                  <a:pt x="225" y="288"/>
                  <a:pt x="225" y="289"/>
                  <a:pt x="225" y="289"/>
                </a:cubicBezTo>
                <a:cubicBezTo>
                  <a:pt x="225" y="288"/>
                  <a:pt x="225" y="288"/>
                  <a:pt x="225" y="288"/>
                </a:cubicBezTo>
                <a:cubicBezTo>
                  <a:pt x="225" y="288"/>
                  <a:pt x="226" y="288"/>
                  <a:pt x="226" y="289"/>
                </a:cubicBezTo>
                <a:cubicBezTo>
                  <a:pt x="226" y="288"/>
                  <a:pt x="227" y="288"/>
                  <a:pt x="227" y="288"/>
                </a:cubicBezTo>
                <a:cubicBezTo>
                  <a:pt x="229" y="287"/>
                  <a:pt x="231" y="287"/>
                  <a:pt x="233" y="285"/>
                </a:cubicBezTo>
                <a:cubicBezTo>
                  <a:pt x="233" y="285"/>
                  <a:pt x="232" y="286"/>
                  <a:pt x="232" y="285"/>
                </a:cubicBezTo>
                <a:cubicBezTo>
                  <a:pt x="232" y="286"/>
                  <a:pt x="231" y="286"/>
                  <a:pt x="231" y="287"/>
                </a:cubicBezTo>
                <a:cubicBezTo>
                  <a:pt x="230" y="286"/>
                  <a:pt x="229" y="287"/>
                  <a:pt x="229" y="287"/>
                </a:cubicBezTo>
                <a:cubicBezTo>
                  <a:pt x="229" y="287"/>
                  <a:pt x="229" y="287"/>
                  <a:pt x="228" y="287"/>
                </a:cubicBezTo>
                <a:cubicBezTo>
                  <a:pt x="228" y="287"/>
                  <a:pt x="228" y="287"/>
                  <a:pt x="228" y="287"/>
                </a:cubicBezTo>
                <a:cubicBezTo>
                  <a:pt x="228" y="285"/>
                  <a:pt x="229" y="286"/>
                  <a:pt x="231" y="285"/>
                </a:cubicBezTo>
                <a:cubicBezTo>
                  <a:pt x="229" y="285"/>
                  <a:pt x="228" y="285"/>
                  <a:pt x="227" y="286"/>
                </a:cubicBezTo>
                <a:cubicBezTo>
                  <a:pt x="227" y="285"/>
                  <a:pt x="227" y="285"/>
                  <a:pt x="226" y="285"/>
                </a:cubicBezTo>
                <a:cubicBezTo>
                  <a:pt x="226" y="287"/>
                  <a:pt x="224" y="287"/>
                  <a:pt x="223" y="286"/>
                </a:cubicBezTo>
                <a:cubicBezTo>
                  <a:pt x="222" y="287"/>
                  <a:pt x="221" y="288"/>
                  <a:pt x="220" y="287"/>
                </a:cubicBezTo>
                <a:cubicBezTo>
                  <a:pt x="221" y="288"/>
                  <a:pt x="219" y="289"/>
                  <a:pt x="219" y="288"/>
                </a:cubicBezTo>
                <a:cubicBezTo>
                  <a:pt x="219" y="287"/>
                  <a:pt x="219" y="288"/>
                  <a:pt x="219" y="287"/>
                </a:cubicBezTo>
                <a:cubicBezTo>
                  <a:pt x="219" y="287"/>
                  <a:pt x="218" y="288"/>
                  <a:pt x="218" y="287"/>
                </a:cubicBezTo>
                <a:cubicBezTo>
                  <a:pt x="218" y="289"/>
                  <a:pt x="215" y="288"/>
                  <a:pt x="215" y="289"/>
                </a:cubicBezTo>
                <a:cubicBezTo>
                  <a:pt x="215" y="289"/>
                  <a:pt x="214" y="289"/>
                  <a:pt x="214" y="288"/>
                </a:cubicBezTo>
                <a:cubicBezTo>
                  <a:pt x="214" y="289"/>
                  <a:pt x="214" y="289"/>
                  <a:pt x="213" y="290"/>
                </a:cubicBezTo>
                <a:cubicBezTo>
                  <a:pt x="212" y="288"/>
                  <a:pt x="210" y="291"/>
                  <a:pt x="209" y="289"/>
                </a:cubicBezTo>
                <a:cubicBezTo>
                  <a:pt x="210" y="288"/>
                  <a:pt x="213" y="288"/>
                  <a:pt x="215" y="286"/>
                </a:cubicBezTo>
                <a:cubicBezTo>
                  <a:pt x="214" y="286"/>
                  <a:pt x="213" y="286"/>
                  <a:pt x="213" y="287"/>
                </a:cubicBezTo>
                <a:cubicBezTo>
                  <a:pt x="213" y="286"/>
                  <a:pt x="212" y="287"/>
                  <a:pt x="212" y="286"/>
                </a:cubicBezTo>
                <a:cubicBezTo>
                  <a:pt x="213" y="286"/>
                  <a:pt x="215" y="284"/>
                  <a:pt x="215" y="286"/>
                </a:cubicBezTo>
                <a:cubicBezTo>
                  <a:pt x="215" y="285"/>
                  <a:pt x="215" y="285"/>
                  <a:pt x="215" y="285"/>
                </a:cubicBezTo>
                <a:cubicBezTo>
                  <a:pt x="215" y="284"/>
                  <a:pt x="216" y="286"/>
                  <a:pt x="217" y="284"/>
                </a:cubicBezTo>
                <a:cubicBezTo>
                  <a:pt x="217" y="285"/>
                  <a:pt x="217" y="284"/>
                  <a:pt x="217" y="285"/>
                </a:cubicBezTo>
                <a:cubicBezTo>
                  <a:pt x="218" y="284"/>
                  <a:pt x="220" y="284"/>
                  <a:pt x="221" y="284"/>
                </a:cubicBezTo>
                <a:cubicBezTo>
                  <a:pt x="221" y="284"/>
                  <a:pt x="222" y="285"/>
                  <a:pt x="222" y="284"/>
                </a:cubicBezTo>
                <a:cubicBezTo>
                  <a:pt x="222" y="284"/>
                  <a:pt x="223" y="284"/>
                  <a:pt x="223" y="284"/>
                </a:cubicBezTo>
                <a:cubicBezTo>
                  <a:pt x="223" y="284"/>
                  <a:pt x="224" y="284"/>
                  <a:pt x="224" y="284"/>
                </a:cubicBezTo>
                <a:cubicBezTo>
                  <a:pt x="225" y="284"/>
                  <a:pt x="225" y="284"/>
                  <a:pt x="226" y="283"/>
                </a:cubicBezTo>
                <a:cubicBezTo>
                  <a:pt x="226" y="284"/>
                  <a:pt x="227" y="283"/>
                  <a:pt x="227" y="284"/>
                </a:cubicBezTo>
                <a:cubicBezTo>
                  <a:pt x="227" y="283"/>
                  <a:pt x="227" y="283"/>
                  <a:pt x="228" y="283"/>
                </a:cubicBezTo>
                <a:cubicBezTo>
                  <a:pt x="228" y="283"/>
                  <a:pt x="229" y="284"/>
                  <a:pt x="229" y="283"/>
                </a:cubicBezTo>
                <a:cubicBezTo>
                  <a:pt x="230" y="283"/>
                  <a:pt x="231" y="282"/>
                  <a:pt x="232" y="282"/>
                </a:cubicBezTo>
                <a:cubicBezTo>
                  <a:pt x="232" y="282"/>
                  <a:pt x="232" y="281"/>
                  <a:pt x="232" y="281"/>
                </a:cubicBezTo>
                <a:cubicBezTo>
                  <a:pt x="233" y="281"/>
                  <a:pt x="234" y="280"/>
                  <a:pt x="235" y="281"/>
                </a:cubicBezTo>
                <a:cubicBezTo>
                  <a:pt x="235" y="280"/>
                  <a:pt x="236" y="280"/>
                  <a:pt x="237" y="280"/>
                </a:cubicBezTo>
                <a:cubicBezTo>
                  <a:pt x="237" y="280"/>
                  <a:pt x="238" y="278"/>
                  <a:pt x="239" y="280"/>
                </a:cubicBezTo>
                <a:cubicBezTo>
                  <a:pt x="239" y="279"/>
                  <a:pt x="239" y="279"/>
                  <a:pt x="239" y="279"/>
                </a:cubicBezTo>
                <a:cubicBezTo>
                  <a:pt x="239" y="279"/>
                  <a:pt x="239" y="279"/>
                  <a:pt x="240" y="279"/>
                </a:cubicBezTo>
                <a:cubicBezTo>
                  <a:pt x="240" y="278"/>
                  <a:pt x="241" y="279"/>
                  <a:pt x="242" y="278"/>
                </a:cubicBezTo>
                <a:cubicBezTo>
                  <a:pt x="243" y="279"/>
                  <a:pt x="244" y="277"/>
                  <a:pt x="245" y="277"/>
                </a:cubicBezTo>
                <a:cubicBezTo>
                  <a:pt x="246" y="277"/>
                  <a:pt x="246" y="278"/>
                  <a:pt x="246" y="277"/>
                </a:cubicBezTo>
                <a:cubicBezTo>
                  <a:pt x="246" y="277"/>
                  <a:pt x="245" y="277"/>
                  <a:pt x="246" y="276"/>
                </a:cubicBezTo>
                <a:cubicBezTo>
                  <a:pt x="246" y="276"/>
                  <a:pt x="247" y="277"/>
                  <a:pt x="247" y="277"/>
                </a:cubicBezTo>
                <a:cubicBezTo>
                  <a:pt x="247" y="276"/>
                  <a:pt x="247" y="276"/>
                  <a:pt x="247" y="276"/>
                </a:cubicBezTo>
                <a:cubicBezTo>
                  <a:pt x="247" y="276"/>
                  <a:pt x="249" y="276"/>
                  <a:pt x="249" y="275"/>
                </a:cubicBezTo>
                <a:cubicBezTo>
                  <a:pt x="250" y="275"/>
                  <a:pt x="252" y="275"/>
                  <a:pt x="253" y="274"/>
                </a:cubicBezTo>
                <a:cubicBezTo>
                  <a:pt x="253" y="275"/>
                  <a:pt x="254" y="274"/>
                  <a:pt x="255" y="274"/>
                </a:cubicBezTo>
                <a:cubicBezTo>
                  <a:pt x="255" y="274"/>
                  <a:pt x="256" y="274"/>
                  <a:pt x="256" y="274"/>
                </a:cubicBezTo>
                <a:cubicBezTo>
                  <a:pt x="257" y="274"/>
                  <a:pt x="257" y="274"/>
                  <a:pt x="258" y="274"/>
                </a:cubicBezTo>
                <a:cubicBezTo>
                  <a:pt x="259" y="274"/>
                  <a:pt x="260" y="273"/>
                  <a:pt x="261" y="273"/>
                </a:cubicBezTo>
                <a:cubicBezTo>
                  <a:pt x="261" y="273"/>
                  <a:pt x="261" y="273"/>
                  <a:pt x="261" y="273"/>
                </a:cubicBezTo>
                <a:cubicBezTo>
                  <a:pt x="261" y="273"/>
                  <a:pt x="261" y="273"/>
                  <a:pt x="262" y="272"/>
                </a:cubicBezTo>
                <a:cubicBezTo>
                  <a:pt x="262" y="273"/>
                  <a:pt x="263" y="272"/>
                  <a:pt x="263" y="273"/>
                </a:cubicBezTo>
                <a:cubicBezTo>
                  <a:pt x="264" y="273"/>
                  <a:pt x="263" y="272"/>
                  <a:pt x="264" y="272"/>
                </a:cubicBezTo>
                <a:cubicBezTo>
                  <a:pt x="264" y="272"/>
                  <a:pt x="264" y="272"/>
                  <a:pt x="265" y="272"/>
                </a:cubicBezTo>
                <a:cubicBezTo>
                  <a:pt x="265" y="271"/>
                  <a:pt x="265" y="271"/>
                  <a:pt x="265" y="271"/>
                </a:cubicBezTo>
                <a:cubicBezTo>
                  <a:pt x="265" y="271"/>
                  <a:pt x="266" y="271"/>
                  <a:pt x="265" y="272"/>
                </a:cubicBezTo>
                <a:cubicBezTo>
                  <a:pt x="267" y="270"/>
                  <a:pt x="268" y="271"/>
                  <a:pt x="269" y="271"/>
                </a:cubicBezTo>
                <a:cubicBezTo>
                  <a:pt x="269" y="271"/>
                  <a:pt x="269" y="270"/>
                  <a:pt x="269" y="270"/>
                </a:cubicBezTo>
                <a:cubicBezTo>
                  <a:pt x="269" y="271"/>
                  <a:pt x="270" y="271"/>
                  <a:pt x="271" y="271"/>
                </a:cubicBezTo>
                <a:cubicBezTo>
                  <a:pt x="271" y="270"/>
                  <a:pt x="270" y="271"/>
                  <a:pt x="270" y="270"/>
                </a:cubicBezTo>
                <a:cubicBezTo>
                  <a:pt x="271" y="270"/>
                  <a:pt x="271" y="271"/>
                  <a:pt x="271" y="270"/>
                </a:cubicBezTo>
                <a:cubicBezTo>
                  <a:pt x="271" y="270"/>
                  <a:pt x="271" y="270"/>
                  <a:pt x="272" y="270"/>
                </a:cubicBezTo>
                <a:cubicBezTo>
                  <a:pt x="271" y="270"/>
                  <a:pt x="271" y="269"/>
                  <a:pt x="272" y="269"/>
                </a:cubicBezTo>
                <a:cubicBezTo>
                  <a:pt x="272" y="270"/>
                  <a:pt x="272" y="270"/>
                  <a:pt x="272" y="270"/>
                </a:cubicBezTo>
                <a:cubicBezTo>
                  <a:pt x="274" y="269"/>
                  <a:pt x="277" y="269"/>
                  <a:pt x="279" y="267"/>
                </a:cubicBezTo>
                <a:cubicBezTo>
                  <a:pt x="280" y="267"/>
                  <a:pt x="282" y="267"/>
                  <a:pt x="283" y="266"/>
                </a:cubicBezTo>
                <a:cubicBezTo>
                  <a:pt x="285" y="266"/>
                  <a:pt x="286" y="265"/>
                  <a:pt x="287" y="265"/>
                </a:cubicBezTo>
                <a:cubicBezTo>
                  <a:pt x="287" y="265"/>
                  <a:pt x="288" y="265"/>
                  <a:pt x="288" y="265"/>
                </a:cubicBezTo>
                <a:cubicBezTo>
                  <a:pt x="288" y="265"/>
                  <a:pt x="288" y="264"/>
                  <a:pt x="288" y="264"/>
                </a:cubicBezTo>
                <a:cubicBezTo>
                  <a:pt x="288" y="264"/>
                  <a:pt x="289" y="265"/>
                  <a:pt x="289" y="265"/>
                </a:cubicBezTo>
                <a:cubicBezTo>
                  <a:pt x="289" y="264"/>
                  <a:pt x="289" y="264"/>
                  <a:pt x="289" y="264"/>
                </a:cubicBezTo>
                <a:cubicBezTo>
                  <a:pt x="290" y="265"/>
                  <a:pt x="290" y="263"/>
                  <a:pt x="292" y="264"/>
                </a:cubicBezTo>
                <a:cubicBezTo>
                  <a:pt x="293" y="262"/>
                  <a:pt x="296" y="263"/>
                  <a:pt x="296" y="260"/>
                </a:cubicBezTo>
                <a:cubicBezTo>
                  <a:pt x="296" y="260"/>
                  <a:pt x="296" y="262"/>
                  <a:pt x="295" y="261"/>
                </a:cubicBezTo>
                <a:cubicBezTo>
                  <a:pt x="296" y="259"/>
                  <a:pt x="297" y="260"/>
                  <a:pt x="298" y="258"/>
                </a:cubicBezTo>
                <a:cubicBezTo>
                  <a:pt x="298" y="258"/>
                  <a:pt x="298" y="258"/>
                  <a:pt x="298" y="258"/>
                </a:cubicBezTo>
                <a:cubicBezTo>
                  <a:pt x="298" y="257"/>
                  <a:pt x="300" y="257"/>
                  <a:pt x="300" y="257"/>
                </a:cubicBezTo>
                <a:cubicBezTo>
                  <a:pt x="301" y="256"/>
                  <a:pt x="303" y="257"/>
                  <a:pt x="304" y="256"/>
                </a:cubicBezTo>
                <a:cubicBezTo>
                  <a:pt x="304" y="256"/>
                  <a:pt x="304" y="256"/>
                  <a:pt x="304" y="256"/>
                </a:cubicBezTo>
                <a:cubicBezTo>
                  <a:pt x="304" y="256"/>
                  <a:pt x="305" y="257"/>
                  <a:pt x="305" y="257"/>
                </a:cubicBezTo>
                <a:cubicBezTo>
                  <a:pt x="305" y="255"/>
                  <a:pt x="307" y="257"/>
                  <a:pt x="307" y="255"/>
                </a:cubicBezTo>
                <a:cubicBezTo>
                  <a:pt x="308" y="256"/>
                  <a:pt x="308" y="255"/>
                  <a:pt x="309" y="255"/>
                </a:cubicBezTo>
                <a:cubicBezTo>
                  <a:pt x="309" y="254"/>
                  <a:pt x="310" y="254"/>
                  <a:pt x="311" y="254"/>
                </a:cubicBezTo>
                <a:cubicBezTo>
                  <a:pt x="311" y="253"/>
                  <a:pt x="311" y="253"/>
                  <a:pt x="311" y="253"/>
                </a:cubicBezTo>
                <a:cubicBezTo>
                  <a:pt x="311" y="253"/>
                  <a:pt x="311" y="253"/>
                  <a:pt x="311" y="252"/>
                </a:cubicBezTo>
                <a:cubicBezTo>
                  <a:pt x="311" y="252"/>
                  <a:pt x="312" y="253"/>
                  <a:pt x="312" y="252"/>
                </a:cubicBezTo>
                <a:cubicBezTo>
                  <a:pt x="312" y="252"/>
                  <a:pt x="312" y="253"/>
                  <a:pt x="312" y="253"/>
                </a:cubicBezTo>
                <a:cubicBezTo>
                  <a:pt x="312" y="251"/>
                  <a:pt x="313" y="251"/>
                  <a:pt x="314" y="251"/>
                </a:cubicBezTo>
                <a:cubicBezTo>
                  <a:pt x="313" y="250"/>
                  <a:pt x="314" y="251"/>
                  <a:pt x="314" y="250"/>
                </a:cubicBezTo>
                <a:cubicBezTo>
                  <a:pt x="314" y="250"/>
                  <a:pt x="314" y="250"/>
                  <a:pt x="313" y="249"/>
                </a:cubicBezTo>
                <a:cubicBezTo>
                  <a:pt x="313" y="250"/>
                  <a:pt x="313" y="250"/>
                  <a:pt x="313" y="250"/>
                </a:cubicBezTo>
                <a:cubicBezTo>
                  <a:pt x="313" y="250"/>
                  <a:pt x="313" y="250"/>
                  <a:pt x="312" y="250"/>
                </a:cubicBezTo>
                <a:cubicBezTo>
                  <a:pt x="313" y="249"/>
                  <a:pt x="313" y="249"/>
                  <a:pt x="313" y="249"/>
                </a:cubicBezTo>
                <a:cubicBezTo>
                  <a:pt x="313" y="249"/>
                  <a:pt x="313" y="249"/>
                  <a:pt x="312" y="249"/>
                </a:cubicBezTo>
                <a:cubicBezTo>
                  <a:pt x="312" y="249"/>
                  <a:pt x="312" y="249"/>
                  <a:pt x="312" y="249"/>
                </a:cubicBezTo>
                <a:cubicBezTo>
                  <a:pt x="312" y="249"/>
                  <a:pt x="312" y="249"/>
                  <a:pt x="312" y="249"/>
                </a:cubicBezTo>
                <a:cubicBezTo>
                  <a:pt x="311" y="249"/>
                  <a:pt x="311" y="249"/>
                  <a:pt x="311" y="249"/>
                </a:cubicBezTo>
                <a:cubicBezTo>
                  <a:pt x="311" y="249"/>
                  <a:pt x="311" y="249"/>
                  <a:pt x="311" y="249"/>
                </a:cubicBezTo>
                <a:cubicBezTo>
                  <a:pt x="311" y="249"/>
                  <a:pt x="311" y="249"/>
                  <a:pt x="311" y="250"/>
                </a:cubicBezTo>
                <a:cubicBezTo>
                  <a:pt x="311" y="249"/>
                  <a:pt x="311" y="249"/>
                  <a:pt x="311" y="249"/>
                </a:cubicBezTo>
                <a:cubicBezTo>
                  <a:pt x="310" y="249"/>
                  <a:pt x="310" y="249"/>
                  <a:pt x="310" y="249"/>
                </a:cubicBezTo>
                <a:cubicBezTo>
                  <a:pt x="309" y="249"/>
                  <a:pt x="309" y="249"/>
                  <a:pt x="309" y="249"/>
                </a:cubicBezTo>
                <a:cubicBezTo>
                  <a:pt x="309" y="249"/>
                  <a:pt x="309" y="249"/>
                  <a:pt x="309" y="249"/>
                </a:cubicBezTo>
                <a:cubicBezTo>
                  <a:pt x="309" y="249"/>
                  <a:pt x="309" y="249"/>
                  <a:pt x="309" y="249"/>
                </a:cubicBezTo>
                <a:cubicBezTo>
                  <a:pt x="310" y="249"/>
                  <a:pt x="310" y="249"/>
                  <a:pt x="310" y="248"/>
                </a:cubicBezTo>
                <a:cubicBezTo>
                  <a:pt x="311" y="249"/>
                  <a:pt x="310" y="249"/>
                  <a:pt x="310" y="249"/>
                </a:cubicBezTo>
                <a:cubicBezTo>
                  <a:pt x="310" y="248"/>
                  <a:pt x="311" y="248"/>
                  <a:pt x="311" y="249"/>
                </a:cubicBezTo>
                <a:cubicBezTo>
                  <a:pt x="311" y="248"/>
                  <a:pt x="311" y="248"/>
                  <a:pt x="311" y="248"/>
                </a:cubicBezTo>
                <a:cubicBezTo>
                  <a:pt x="311" y="248"/>
                  <a:pt x="311" y="248"/>
                  <a:pt x="311" y="248"/>
                </a:cubicBezTo>
                <a:cubicBezTo>
                  <a:pt x="311" y="248"/>
                  <a:pt x="312" y="248"/>
                  <a:pt x="312" y="248"/>
                </a:cubicBezTo>
                <a:cubicBezTo>
                  <a:pt x="312" y="248"/>
                  <a:pt x="312" y="247"/>
                  <a:pt x="313" y="248"/>
                </a:cubicBezTo>
                <a:cubicBezTo>
                  <a:pt x="313" y="248"/>
                  <a:pt x="313" y="247"/>
                  <a:pt x="313" y="247"/>
                </a:cubicBezTo>
                <a:cubicBezTo>
                  <a:pt x="314" y="247"/>
                  <a:pt x="313" y="248"/>
                  <a:pt x="313" y="248"/>
                </a:cubicBezTo>
                <a:cubicBezTo>
                  <a:pt x="314" y="248"/>
                  <a:pt x="315" y="248"/>
                  <a:pt x="315" y="247"/>
                </a:cubicBezTo>
                <a:cubicBezTo>
                  <a:pt x="315" y="247"/>
                  <a:pt x="316" y="247"/>
                  <a:pt x="315" y="248"/>
                </a:cubicBezTo>
                <a:cubicBezTo>
                  <a:pt x="316" y="248"/>
                  <a:pt x="317" y="246"/>
                  <a:pt x="317" y="245"/>
                </a:cubicBezTo>
                <a:cubicBezTo>
                  <a:pt x="317" y="245"/>
                  <a:pt x="317" y="245"/>
                  <a:pt x="318" y="244"/>
                </a:cubicBezTo>
                <a:cubicBezTo>
                  <a:pt x="318" y="245"/>
                  <a:pt x="318" y="245"/>
                  <a:pt x="318" y="246"/>
                </a:cubicBezTo>
                <a:cubicBezTo>
                  <a:pt x="318" y="246"/>
                  <a:pt x="318" y="246"/>
                  <a:pt x="317" y="246"/>
                </a:cubicBezTo>
                <a:cubicBezTo>
                  <a:pt x="317" y="246"/>
                  <a:pt x="317" y="247"/>
                  <a:pt x="318" y="247"/>
                </a:cubicBezTo>
                <a:cubicBezTo>
                  <a:pt x="318" y="247"/>
                  <a:pt x="318" y="247"/>
                  <a:pt x="317" y="247"/>
                </a:cubicBezTo>
                <a:cubicBezTo>
                  <a:pt x="318" y="247"/>
                  <a:pt x="318" y="246"/>
                  <a:pt x="318" y="246"/>
                </a:cubicBezTo>
                <a:cubicBezTo>
                  <a:pt x="319" y="247"/>
                  <a:pt x="318" y="247"/>
                  <a:pt x="318" y="247"/>
                </a:cubicBezTo>
                <a:cubicBezTo>
                  <a:pt x="319" y="248"/>
                  <a:pt x="318" y="247"/>
                  <a:pt x="319" y="247"/>
                </a:cubicBezTo>
                <a:cubicBezTo>
                  <a:pt x="319" y="246"/>
                  <a:pt x="320" y="246"/>
                  <a:pt x="321" y="247"/>
                </a:cubicBezTo>
                <a:cubicBezTo>
                  <a:pt x="321" y="246"/>
                  <a:pt x="321" y="245"/>
                  <a:pt x="321" y="245"/>
                </a:cubicBezTo>
                <a:cubicBezTo>
                  <a:pt x="321" y="246"/>
                  <a:pt x="320" y="246"/>
                  <a:pt x="320" y="246"/>
                </a:cubicBezTo>
                <a:cubicBezTo>
                  <a:pt x="320" y="246"/>
                  <a:pt x="320" y="246"/>
                  <a:pt x="320" y="246"/>
                </a:cubicBezTo>
                <a:cubicBezTo>
                  <a:pt x="320" y="245"/>
                  <a:pt x="319" y="246"/>
                  <a:pt x="318" y="246"/>
                </a:cubicBezTo>
                <a:cubicBezTo>
                  <a:pt x="320" y="244"/>
                  <a:pt x="322" y="244"/>
                  <a:pt x="324" y="243"/>
                </a:cubicBezTo>
                <a:cubicBezTo>
                  <a:pt x="324" y="243"/>
                  <a:pt x="324" y="244"/>
                  <a:pt x="324" y="244"/>
                </a:cubicBezTo>
                <a:cubicBezTo>
                  <a:pt x="325" y="244"/>
                  <a:pt x="325" y="244"/>
                  <a:pt x="325" y="243"/>
                </a:cubicBezTo>
                <a:cubicBezTo>
                  <a:pt x="325" y="244"/>
                  <a:pt x="325" y="243"/>
                  <a:pt x="326" y="244"/>
                </a:cubicBezTo>
                <a:cubicBezTo>
                  <a:pt x="326" y="244"/>
                  <a:pt x="325" y="244"/>
                  <a:pt x="326" y="244"/>
                </a:cubicBezTo>
                <a:cubicBezTo>
                  <a:pt x="326" y="244"/>
                  <a:pt x="327" y="244"/>
                  <a:pt x="327" y="244"/>
                </a:cubicBezTo>
                <a:cubicBezTo>
                  <a:pt x="327" y="243"/>
                  <a:pt x="328" y="243"/>
                  <a:pt x="328" y="243"/>
                </a:cubicBezTo>
                <a:cubicBezTo>
                  <a:pt x="329" y="243"/>
                  <a:pt x="329" y="243"/>
                  <a:pt x="329" y="242"/>
                </a:cubicBezTo>
                <a:cubicBezTo>
                  <a:pt x="331" y="244"/>
                  <a:pt x="332" y="242"/>
                  <a:pt x="334" y="242"/>
                </a:cubicBezTo>
                <a:cubicBezTo>
                  <a:pt x="334" y="242"/>
                  <a:pt x="335" y="241"/>
                  <a:pt x="335" y="242"/>
                </a:cubicBezTo>
                <a:cubicBezTo>
                  <a:pt x="335" y="241"/>
                  <a:pt x="335" y="241"/>
                  <a:pt x="335" y="241"/>
                </a:cubicBezTo>
                <a:cubicBezTo>
                  <a:pt x="335" y="241"/>
                  <a:pt x="335" y="240"/>
                  <a:pt x="335" y="241"/>
                </a:cubicBezTo>
                <a:cubicBezTo>
                  <a:pt x="335" y="241"/>
                  <a:pt x="336" y="241"/>
                  <a:pt x="335" y="242"/>
                </a:cubicBezTo>
                <a:cubicBezTo>
                  <a:pt x="336" y="242"/>
                  <a:pt x="335" y="241"/>
                  <a:pt x="336" y="241"/>
                </a:cubicBezTo>
                <a:cubicBezTo>
                  <a:pt x="336" y="240"/>
                  <a:pt x="336" y="241"/>
                  <a:pt x="337" y="240"/>
                </a:cubicBezTo>
                <a:cubicBezTo>
                  <a:pt x="337" y="241"/>
                  <a:pt x="337" y="241"/>
                  <a:pt x="337" y="241"/>
                </a:cubicBezTo>
                <a:cubicBezTo>
                  <a:pt x="338" y="240"/>
                  <a:pt x="339" y="241"/>
                  <a:pt x="339" y="239"/>
                </a:cubicBezTo>
                <a:cubicBezTo>
                  <a:pt x="340" y="238"/>
                  <a:pt x="340" y="239"/>
                  <a:pt x="340" y="239"/>
                </a:cubicBezTo>
                <a:cubicBezTo>
                  <a:pt x="341" y="239"/>
                  <a:pt x="340" y="240"/>
                  <a:pt x="341" y="240"/>
                </a:cubicBezTo>
                <a:cubicBezTo>
                  <a:pt x="341" y="239"/>
                  <a:pt x="341" y="239"/>
                  <a:pt x="341" y="239"/>
                </a:cubicBezTo>
                <a:cubicBezTo>
                  <a:pt x="341" y="239"/>
                  <a:pt x="341" y="238"/>
                  <a:pt x="341" y="238"/>
                </a:cubicBezTo>
                <a:cubicBezTo>
                  <a:pt x="342" y="239"/>
                  <a:pt x="341" y="240"/>
                  <a:pt x="341" y="240"/>
                </a:cubicBezTo>
                <a:cubicBezTo>
                  <a:pt x="341" y="240"/>
                  <a:pt x="341" y="240"/>
                  <a:pt x="341" y="240"/>
                </a:cubicBezTo>
                <a:cubicBezTo>
                  <a:pt x="342" y="241"/>
                  <a:pt x="343" y="241"/>
                  <a:pt x="344" y="239"/>
                </a:cubicBezTo>
                <a:cubicBezTo>
                  <a:pt x="344" y="240"/>
                  <a:pt x="344" y="240"/>
                  <a:pt x="344" y="240"/>
                </a:cubicBezTo>
                <a:cubicBezTo>
                  <a:pt x="344" y="240"/>
                  <a:pt x="346" y="240"/>
                  <a:pt x="346" y="240"/>
                </a:cubicBezTo>
                <a:cubicBezTo>
                  <a:pt x="346" y="239"/>
                  <a:pt x="346" y="239"/>
                  <a:pt x="346" y="239"/>
                </a:cubicBezTo>
                <a:cubicBezTo>
                  <a:pt x="346" y="239"/>
                  <a:pt x="346" y="239"/>
                  <a:pt x="347" y="240"/>
                </a:cubicBezTo>
                <a:cubicBezTo>
                  <a:pt x="347" y="239"/>
                  <a:pt x="347" y="239"/>
                  <a:pt x="347" y="239"/>
                </a:cubicBezTo>
                <a:cubicBezTo>
                  <a:pt x="347" y="239"/>
                  <a:pt x="347" y="239"/>
                  <a:pt x="347" y="239"/>
                </a:cubicBezTo>
                <a:cubicBezTo>
                  <a:pt x="348" y="240"/>
                  <a:pt x="348" y="239"/>
                  <a:pt x="348" y="239"/>
                </a:cubicBezTo>
                <a:cubicBezTo>
                  <a:pt x="348" y="239"/>
                  <a:pt x="348" y="239"/>
                  <a:pt x="348" y="239"/>
                </a:cubicBezTo>
                <a:cubicBezTo>
                  <a:pt x="348" y="239"/>
                  <a:pt x="348" y="239"/>
                  <a:pt x="348" y="239"/>
                </a:cubicBezTo>
                <a:cubicBezTo>
                  <a:pt x="349" y="239"/>
                  <a:pt x="351" y="239"/>
                  <a:pt x="351" y="238"/>
                </a:cubicBezTo>
                <a:cubicBezTo>
                  <a:pt x="352" y="239"/>
                  <a:pt x="352" y="238"/>
                  <a:pt x="352" y="238"/>
                </a:cubicBezTo>
                <a:cubicBezTo>
                  <a:pt x="352" y="237"/>
                  <a:pt x="353" y="237"/>
                  <a:pt x="353" y="236"/>
                </a:cubicBezTo>
                <a:cubicBezTo>
                  <a:pt x="353" y="236"/>
                  <a:pt x="353" y="236"/>
                  <a:pt x="352" y="236"/>
                </a:cubicBezTo>
                <a:cubicBezTo>
                  <a:pt x="353" y="236"/>
                  <a:pt x="353" y="236"/>
                  <a:pt x="353" y="236"/>
                </a:cubicBezTo>
                <a:cubicBezTo>
                  <a:pt x="353" y="236"/>
                  <a:pt x="353" y="236"/>
                  <a:pt x="353" y="236"/>
                </a:cubicBezTo>
                <a:cubicBezTo>
                  <a:pt x="354" y="236"/>
                  <a:pt x="355" y="236"/>
                  <a:pt x="355" y="236"/>
                </a:cubicBezTo>
                <a:cubicBezTo>
                  <a:pt x="356" y="236"/>
                  <a:pt x="355" y="237"/>
                  <a:pt x="355" y="237"/>
                </a:cubicBezTo>
                <a:cubicBezTo>
                  <a:pt x="356" y="237"/>
                  <a:pt x="356" y="237"/>
                  <a:pt x="356" y="236"/>
                </a:cubicBezTo>
                <a:cubicBezTo>
                  <a:pt x="356" y="235"/>
                  <a:pt x="359" y="236"/>
                  <a:pt x="359" y="235"/>
                </a:cubicBezTo>
                <a:cubicBezTo>
                  <a:pt x="358" y="235"/>
                  <a:pt x="357" y="235"/>
                  <a:pt x="356" y="236"/>
                </a:cubicBezTo>
                <a:cubicBezTo>
                  <a:pt x="356" y="235"/>
                  <a:pt x="356" y="235"/>
                  <a:pt x="357" y="235"/>
                </a:cubicBezTo>
                <a:cubicBezTo>
                  <a:pt x="357" y="234"/>
                  <a:pt x="356" y="235"/>
                  <a:pt x="356" y="235"/>
                </a:cubicBezTo>
                <a:cubicBezTo>
                  <a:pt x="356" y="234"/>
                  <a:pt x="356" y="234"/>
                  <a:pt x="356" y="234"/>
                </a:cubicBezTo>
                <a:cubicBezTo>
                  <a:pt x="357" y="234"/>
                  <a:pt x="357" y="234"/>
                  <a:pt x="357" y="235"/>
                </a:cubicBezTo>
                <a:cubicBezTo>
                  <a:pt x="358" y="234"/>
                  <a:pt x="357" y="233"/>
                  <a:pt x="358" y="233"/>
                </a:cubicBezTo>
                <a:cubicBezTo>
                  <a:pt x="359" y="233"/>
                  <a:pt x="358" y="234"/>
                  <a:pt x="358" y="234"/>
                </a:cubicBezTo>
                <a:cubicBezTo>
                  <a:pt x="358" y="234"/>
                  <a:pt x="358" y="235"/>
                  <a:pt x="358" y="235"/>
                </a:cubicBezTo>
                <a:cubicBezTo>
                  <a:pt x="358" y="235"/>
                  <a:pt x="358" y="233"/>
                  <a:pt x="359" y="233"/>
                </a:cubicBezTo>
                <a:cubicBezTo>
                  <a:pt x="360" y="234"/>
                  <a:pt x="360" y="234"/>
                  <a:pt x="359" y="234"/>
                </a:cubicBezTo>
                <a:cubicBezTo>
                  <a:pt x="360" y="234"/>
                  <a:pt x="360" y="233"/>
                  <a:pt x="360" y="233"/>
                </a:cubicBezTo>
                <a:cubicBezTo>
                  <a:pt x="361" y="233"/>
                  <a:pt x="360" y="234"/>
                  <a:pt x="361" y="234"/>
                </a:cubicBezTo>
                <a:cubicBezTo>
                  <a:pt x="361" y="234"/>
                  <a:pt x="361" y="234"/>
                  <a:pt x="361" y="234"/>
                </a:cubicBezTo>
                <a:cubicBezTo>
                  <a:pt x="361" y="233"/>
                  <a:pt x="361" y="233"/>
                  <a:pt x="361" y="233"/>
                </a:cubicBezTo>
                <a:cubicBezTo>
                  <a:pt x="361" y="233"/>
                  <a:pt x="362" y="233"/>
                  <a:pt x="362" y="232"/>
                </a:cubicBezTo>
                <a:cubicBezTo>
                  <a:pt x="362" y="232"/>
                  <a:pt x="362" y="232"/>
                  <a:pt x="362" y="232"/>
                </a:cubicBezTo>
                <a:cubicBezTo>
                  <a:pt x="363" y="232"/>
                  <a:pt x="362" y="233"/>
                  <a:pt x="362" y="234"/>
                </a:cubicBezTo>
                <a:cubicBezTo>
                  <a:pt x="363" y="233"/>
                  <a:pt x="363" y="233"/>
                  <a:pt x="363" y="233"/>
                </a:cubicBezTo>
                <a:cubicBezTo>
                  <a:pt x="363" y="233"/>
                  <a:pt x="363" y="233"/>
                  <a:pt x="364" y="233"/>
                </a:cubicBezTo>
                <a:cubicBezTo>
                  <a:pt x="364" y="233"/>
                  <a:pt x="365" y="233"/>
                  <a:pt x="366" y="233"/>
                </a:cubicBezTo>
                <a:cubicBezTo>
                  <a:pt x="366" y="233"/>
                  <a:pt x="365" y="233"/>
                  <a:pt x="365" y="233"/>
                </a:cubicBezTo>
                <a:cubicBezTo>
                  <a:pt x="366" y="234"/>
                  <a:pt x="366" y="232"/>
                  <a:pt x="367" y="233"/>
                </a:cubicBezTo>
                <a:cubicBezTo>
                  <a:pt x="367" y="232"/>
                  <a:pt x="367" y="232"/>
                  <a:pt x="367" y="232"/>
                </a:cubicBezTo>
                <a:cubicBezTo>
                  <a:pt x="367" y="231"/>
                  <a:pt x="367" y="232"/>
                  <a:pt x="367" y="231"/>
                </a:cubicBezTo>
                <a:cubicBezTo>
                  <a:pt x="367" y="231"/>
                  <a:pt x="367" y="231"/>
                  <a:pt x="367" y="231"/>
                </a:cubicBezTo>
                <a:cubicBezTo>
                  <a:pt x="368" y="231"/>
                  <a:pt x="368" y="231"/>
                  <a:pt x="369" y="231"/>
                </a:cubicBezTo>
                <a:cubicBezTo>
                  <a:pt x="369" y="232"/>
                  <a:pt x="368" y="232"/>
                  <a:pt x="368" y="231"/>
                </a:cubicBezTo>
                <a:cubicBezTo>
                  <a:pt x="368" y="232"/>
                  <a:pt x="367" y="232"/>
                  <a:pt x="367" y="232"/>
                </a:cubicBezTo>
                <a:cubicBezTo>
                  <a:pt x="367" y="232"/>
                  <a:pt x="369" y="233"/>
                  <a:pt x="369" y="232"/>
                </a:cubicBezTo>
                <a:cubicBezTo>
                  <a:pt x="369" y="232"/>
                  <a:pt x="369" y="232"/>
                  <a:pt x="369" y="233"/>
                </a:cubicBezTo>
                <a:cubicBezTo>
                  <a:pt x="370" y="232"/>
                  <a:pt x="371" y="231"/>
                  <a:pt x="372" y="231"/>
                </a:cubicBezTo>
                <a:cubicBezTo>
                  <a:pt x="372" y="231"/>
                  <a:pt x="371" y="231"/>
                  <a:pt x="371" y="232"/>
                </a:cubicBezTo>
                <a:cubicBezTo>
                  <a:pt x="372" y="231"/>
                  <a:pt x="372" y="232"/>
                  <a:pt x="372" y="232"/>
                </a:cubicBezTo>
                <a:cubicBezTo>
                  <a:pt x="373" y="232"/>
                  <a:pt x="373" y="232"/>
                  <a:pt x="374" y="231"/>
                </a:cubicBezTo>
                <a:cubicBezTo>
                  <a:pt x="375" y="232"/>
                  <a:pt x="374" y="231"/>
                  <a:pt x="375" y="229"/>
                </a:cubicBezTo>
                <a:cubicBezTo>
                  <a:pt x="375" y="230"/>
                  <a:pt x="374" y="230"/>
                  <a:pt x="374" y="230"/>
                </a:cubicBezTo>
                <a:cubicBezTo>
                  <a:pt x="374" y="230"/>
                  <a:pt x="374" y="230"/>
                  <a:pt x="374" y="230"/>
                </a:cubicBezTo>
                <a:cubicBezTo>
                  <a:pt x="374" y="231"/>
                  <a:pt x="374" y="231"/>
                  <a:pt x="373" y="231"/>
                </a:cubicBezTo>
                <a:cubicBezTo>
                  <a:pt x="373" y="231"/>
                  <a:pt x="373" y="230"/>
                  <a:pt x="374" y="230"/>
                </a:cubicBezTo>
                <a:cubicBezTo>
                  <a:pt x="373" y="230"/>
                  <a:pt x="372" y="229"/>
                  <a:pt x="372" y="230"/>
                </a:cubicBezTo>
                <a:cubicBezTo>
                  <a:pt x="371" y="230"/>
                  <a:pt x="370" y="230"/>
                  <a:pt x="369" y="230"/>
                </a:cubicBezTo>
                <a:cubicBezTo>
                  <a:pt x="369" y="230"/>
                  <a:pt x="369" y="230"/>
                  <a:pt x="369" y="231"/>
                </a:cubicBezTo>
                <a:cubicBezTo>
                  <a:pt x="368" y="230"/>
                  <a:pt x="366" y="230"/>
                  <a:pt x="366" y="231"/>
                </a:cubicBezTo>
                <a:cubicBezTo>
                  <a:pt x="365" y="230"/>
                  <a:pt x="364" y="231"/>
                  <a:pt x="364" y="230"/>
                </a:cubicBezTo>
                <a:cubicBezTo>
                  <a:pt x="364" y="231"/>
                  <a:pt x="364" y="231"/>
                  <a:pt x="364" y="231"/>
                </a:cubicBezTo>
                <a:cubicBezTo>
                  <a:pt x="364" y="231"/>
                  <a:pt x="364" y="231"/>
                  <a:pt x="364" y="231"/>
                </a:cubicBezTo>
                <a:cubicBezTo>
                  <a:pt x="364" y="231"/>
                  <a:pt x="364" y="231"/>
                  <a:pt x="364" y="232"/>
                </a:cubicBezTo>
                <a:cubicBezTo>
                  <a:pt x="364" y="231"/>
                  <a:pt x="364" y="231"/>
                  <a:pt x="364" y="231"/>
                </a:cubicBezTo>
                <a:cubicBezTo>
                  <a:pt x="363" y="231"/>
                  <a:pt x="363" y="231"/>
                  <a:pt x="363" y="231"/>
                </a:cubicBezTo>
                <a:cubicBezTo>
                  <a:pt x="363" y="231"/>
                  <a:pt x="363" y="231"/>
                  <a:pt x="363" y="231"/>
                </a:cubicBezTo>
                <a:cubicBezTo>
                  <a:pt x="362" y="231"/>
                  <a:pt x="362" y="231"/>
                  <a:pt x="362" y="231"/>
                </a:cubicBezTo>
                <a:cubicBezTo>
                  <a:pt x="362" y="231"/>
                  <a:pt x="361" y="231"/>
                  <a:pt x="361" y="231"/>
                </a:cubicBezTo>
                <a:cubicBezTo>
                  <a:pt x="361" y="231"/>
                  <a:pt x="362" y="230"/>
                  <a:pt x="361" y="230"/>
                </a:cubicBezTo>
                <a:cubicBezTo>
                  <a:pt x="361" y="231"/>
                  <a:pt x="359" y="232"/>
                  <a:pt x="358" y="231"/>
                </a:cubicBezTo>
                <a:cubicBezTo>
                  <a:pt x="358" y="231"/>
                  <a:pt x="358" y="231"/>
                  <a:pt x="358" y="232"/>
                </a:cubicBezTo>
                <a:cubicBezTo>
                  <a:pt x="358" y="232"/>
                  <a:pt x="358" y="232"/>
                  <a:pt x="358" y="232"/>
                </a:cubicBezTo>
                <a:cubicBezTo>
                  <a:pt x="358" y="232"/>
                  <a:pt x="358" y="231"/>
                  <a:pt x="357" y="231"/>
                </a:cubicBezTo>
                <a:cubicBezTo>
                  <a:pt x="357" y="232"/>
                  <a:pt x="355" y="232"/>
                  <a:pt x="354" y="232"/>
                </a:cubicBezTo>
                <a:cubicBezTo>
                  <a:pt x="354" y="233"/>
                  <a:pt x="354" y="232"/>
                  <a:pt x="354" y="233"/>
                </a:cubicBezTo>
                <a:cubicBezTo>
                  <a:pt x="354" y="233"/>
                  <a:pt x="354" y="232"/>
                  <a:pt x="355" y="232"/>
                </a:cubicBezTo>
                <a:cubicBezTo>
                  <a:pt x="355" y="233"/>
                  <a:pt x="355" y="233"/>
                  <a:pt x="355" y="233"/>
                </a:cubicBezTo>
                <a:cubicBezTo>
                  <a:pt x="355" y="234"/>
                  <a:pt x="354" y="234"/>
                  <a:pt x="354" y="234"/>
                </a:cubicBezTo>
                <a:cubicBezTo>
                  <a:pt x="354" y="233"/>
                  <a:pt x="354" y="234"/>
                  <a:pt x="354" y="233"/>
                </a:cubicBezTo>
                <a:cubicBezTo>
                  <a:pt x="354" y="233"/>
                  <a:pt x="353" y="233"/>
                  <a:pt x="354" y="232"/>
                </a:cubicBezTo>
                <a:cubicBezTo>
                  <a:pt x="353" y="232"/>
                  <a:pt x="352" y="232"/>
                  <a:pt x="352" y="232"/>
                </a:cubicBezTo>
                <a:cubicBezTo>
                  <a:pt x="352" y="232"/>
                  <a:pt x="352" y="232"/>
                  <a:pt x="351" y="232"/>
                </a:cubicBezTo>
                <a:cubicBezTo>
                  <a:pt x="351" y="232"/>
                  <a:pt x="352" y="232"/>
                  <a:pt x="352" y="232"/>
                </a:cubicBezTo>
                <a:cubicBezTo>
                  <a:pt x="352" y="232"/>
                  <a:pt x="352" y="232"/>
                  <a:pt x="352" y="231"/>
                </a:cubicBezTo>
                <a:cubicBezTo>
                  <a:pt x="352" y="232"/>
                  <a:pt x="351" y="231"/>
                  <a:pt x="351" y="231"/>
                </a:cubicBezTo>
                <a:cubicBezTo>
                  <a:pt x="351" y="232"/>
                  <a:pt x="351" y="232"/>
                  <a:pt x="351" y="232"/>
                </a:cubicBezTo>
                <a:cubicBezTo>
                  <a:pt x="351" y="233"/>
                  <a:pt x="350" y="232"/>
                  <a:pt x="350" y="233"/>
                </a:cubicBezTo>
                <a:cubicBezTo>
                  <a:pt x="350" y="234"/>
                  <a:pt x="350" y="234"/>
                  <a:pt x="350" y="234"/>
                </a:cubicBezTo>
                <a:cubicBezTo>
                  <a:pt x="350" y="235"/>
                  <a:pt x="350" y="234"/>
                  <a:pt x="349" y="234"/>
                </a:cubicBezTo>
                <a:cubicBezTo>
                  <a:pt x="349" y="233"/>
                  <a:pt x="350" y="233"/>
                  <a:pt x="350" y="233"/>
                </a:cubicBezTo>
                <a:cubicBezTo>
                  <a:pt x="349" y="232"/>
                  <a:pt x="348" y="233"/>
                  <a:pt x="347" y="233"/>
                </a:cubicBezTo>
                <a:cubicBezTo>
                  <a:pt x="346" y="234"/>
                  <a:pt x="345" y="233"/>
                  <a:pt x="344" y="234"/>
                </a:cubicBezTo>
                <a:cubicBezTo>
                  <a:pt x="344" y="233"/>
                  <a:pt x="345" y="233"/>
                  <a:pt x="344" y="232"/>
                </a:cubicBezTo>
                <a:cubicBezTo>
                  <a:pt x="344" y="232"/>
                  <a:pt x="344" y="233"/>
                  <a:pt x="343" y="232"/>
                </a:cubicBezTo>
                <a:cubicBezTo>
                  <a:pt x="343" y="233"/>
                  <a:pt x="343" y="233"/>
                  <a:pt x="344" y="233"/>
                </a:cubicBezTo>
                <a:cubicBezTo>
                  <a:pt x="343" y="234"/>
                  <a:pt x="342" y="234"/>
                  <a:pt x="342" y="234"/>
                </a:cubicBezTo>
                <a:cubicBezTo>
                  <a:pt x="342" y="235"/>
                  <a:pt x="341" y="235"/>
                  <a:pt x="340" y="235"/>
                </a:cubicBezTo>
                <a:cubicBezTo>
                  <a:pt x="340" y="235"/>
                  <a:pt x="340" y="234"/>
                  <a:pt x="340" y="234"/>
                </a:cubicBezTo>
                <a:cubicBezTo>
                  <a:pt x="341" y="234"/>
                  <a:pt x="341" y="234"/>
                  <a:pt x="341" y="235"/>
                </a:cubicBezTo>
                <a:cubicBezTo>
                  <a:pt x="341" y="234"/>
                  <a:pt x="341" y="234"/>
                  <a:pt x="341" y="234"/>
                </a:cubicBezTo>
                <a:cubicBezTo>
                  <a:pt x="341" y="234"/>
                  <a:pt x="341" y="234"/>
                  <a:pt x="341" y="234"/>
                </a:cubicBezTo>
                <a:cubicBezTo>
                  <a:pt x="341" y="234"/>
                  <a:pt x="341" y="234"/>
                  <a:pt x="340" y="234"/>
                </a:cubicBezTo>
                <a:cubicBezTo>
                  <a:pt x="340" y="233"/>
                  <a:pt x="340" y="234"/>
                  <a:pt x="341" y="233"/>
                </a:cubicBezTo>
                <a:cubicBezTo>
                  <a:pt x="340" y="233"/>
                  <a:pt x="340" y="233"/>
                  <a:pt x="340" y="233"/>
                </a:cubicBezTo>
                <a:cubicBezTo>
                  <a:pt x="340" y="232"/>
                  <a:pt x="339" y="233"/>
                  <a:pt x="338" y="233"/>
                </a:cubicBezTo>
                <a:cubicBezTo>
                  <a:pt x="338" y="233"/>
                  <a:pt x="338" y="234"/>
                  <a:pt x="338" y="234"/>
                </a:cubicBezTo>
                <a:cubicBezTo>
                  <a:pt x="338" y="233"/>
                  <a:pt x="338" y="234"/>
                  <a:pt x="337" y="233"/>
                </a:cubicBezTo>
                <a:cubicBezTo>
                  <a:pt x="337" y="233"/>
                  <a:pt x="337" y="233"/>
                  <a:pt x="337" y="233"/>
                </a:cubicBezTo>
                <a:cubicBezTo>
                  <a:pt x="337" y="234"/>
                  <a:pt x="337" y="234"/>
                  <a:pt x="337" y="235"/>
                </a:cubicBezTo>
                <a:cubicBezTo>
                  <a:pt x="336" y="235"/>
                  <a:pt x="335" y="234"/>
                  <a:pt x="335" y="235"/>
                </a:cubicBezTo>
                <a:cubicBezTo>
                  <a:pt x="335" y="235"/>
                  <a:pt x="335" y="234"/>
                  <a:pt x="335" y="234"/>
                </a:cubicBezTo>
                <a:cubicBezTo>
                  <a:pt x="334" y="234"/>
                  <a:pt x="333" y="234"/>
                  <a:pt x="333" y="234"/>
                </a:cubicBezTo>
                <a:cubicBezTo>
                  <a:pt x="333" y="234"/>
                  <a:pt x="333" y="234"/>
                  <a:pt x="333" y="234"/>
                </a:cubicBezTo>
                <a:cubicBezTo>
                  <a:pt x="333" y="235"/>
                  <a:pt x="333" y="235"/>
                  <a:pt x="333" y="235"/>
                </a:cubicBezTo>
                <a:cubicBezTo>
                  <a:pt x="334" y="234"/>
                  <a:pt x="334" y="235"/>
                  <a:pt x="335" y="234"/>
                </a:cubicBezTo>
                <a:cubicBezTo>
                  <a:pt x="334" y="235"/>
                  <a:pt x="334" y="234"/>
                  <a:pt x="333" y="235"/>
                </a:cubicBezTo>
                <a:cubicBezTo>
                  <a:pt x="333" y="234"/>
                  <a:pt x="332" y="235"/>
                  <a:pt x="331" y="234"/>
                </a:cubicBezTo>
                <a:cubicBezTo>
                  <a:pt x="331" y="234"/>
                  <a:pt x="331" y="234"/>
                  <a:pt x="332" y="234"/>
                </a:cubicBezTo>
                <a:cubicBezTo>
                  <a:pt x="332" y="233"/>
                  <a:pt x="331" y="234"/>
                  <a:pt x="331" y="234"/>
                </a:cubicBezTo>
                <a:cubicBezTo>
                  <a:pt x="331" y="234"/>
                  <a:pt x="331" y="235"/>
                  <a:pt x="331" y="235"/>
                </a:cubicBezTo>
                <a:cubicBezTo>
                  <a:pt x="330" y="236"/>
                  <a:pt x="330" y="235"/>
                  <a:pt x="330" y="234"/>
                </a:cubicBezTo>
                <a:cubicBezTo>
                  <a:pt x="330" y="235"/>
                  <a:pt x="330" y="235"/>
                  <a:pt x="330" y="235"/>
                </a:cubicBezTo>
                <a:cubicBezTo>
                  <a:pt x="330" y="235"/>
                  <a:pt x="329" y="235"/>
                  <a:pt x="329" y="235"/>
                </a:cubicBezTo>
                <a:cubicBezTo>
                  <a:pt x="329" y="236"/>
                  <a:pt x="328" y="235"/>
                  <a:pt x="328" y="236"/>
                </a:cubicBezTo>
                <a:cubicBezTo>
                  <a:pt x="327" y="236"/>
                  <a:pt x="329" y="235"/>
                  <a:pt x="328" y="235"/>
                </a:cubicBezTo>
                <a:cubicBezTo>
                  <a:pt x="328" y="236"/>
                  <a:pt x="328" y="236"/>
                  <a:pt x="327" y="236"/>
                </a:cubicBezTo>
                <a:cubicBezTo>
                  <a:pt x="327" y="236"/>
                  <a:pt x="328" y="236"/>
                  <a:pt x="328" y="235"/>
                </a:cubicBezTo>
                <a:cubicBezTo>
                  <a:pt x="327" y="235"/>
                  <a:pt x="327" y="235"/>
                  <a:pt x="327" y="236"/>
                </a:cubicBezTo>
                <a:cubicBezTo>
                  <a:pt x="326" y="236"/>
                  <a:pt x="327" y="236"/>
                  <a:pt x="327" y="235"/>
                </a:cubicBezTo>
                <a:cubicBezTo>
                  <a:pt x="327" y="235"/>
                  <a:pt x="326" y="235"/>
                  <a:pt x="326" y="235"/>
                </a:cubicBezTo>
                <a:cubicBezTo>
                  <a:pt x="327" y="235"/>
                  <a:pt x="327" y="235"/>
                  <a:pt x="327" y="234"/>
                </a:cubicBezTo>
                <a:cubicBezTo>
                  <a:pt x="327" y="235"/>
                  <a:pt x="326" y="234"/>
                  <a:pt x="326" y="235"/>
                </a:cubicBezTo>
                <a:cubicBezTo>
                  <a:pt x="325" y="236"/>
                  <a:pt x="325" y="236"/>
                  <a:pt x="325" y="236"/>
                </a:cubicBezTo>
                <a:cubicBezTo>
                  <a:pt x="325" y="236"/>
                  <a:pt x="325" y="236"/>
                  <a:pt x="324" y="236"/>
                </a:cubicBezTo>
                <a:cubicBezTo>
                  <a:pt x="324" y="236"/>
                  <a:pt x="323" y="236"/>
                  <a:pt x="323" y="236"/>
                </a:cubicBezTo>
                <a:cubicBezTo>
                  <a:pt x="323" y="236"/>
                  <a:pt x="323" y="236"/>
                  <a:pt x="323" y="235"/>
                </a:cubicBezTo>
                <a:cubicBezTo>
                  <a:pt x="323" y="235"/>
                  <a:pt x="323" y="235"/>
                  <a:pt x="323" y="235"/>
                </a:cubicBezTo>
                <a:cubicBezTo>
                  <a:pt x="323" y="235"/>
                  <a:pt x="323" y="235"/>
                  <a:pt x="323" y="235"/>
                </a:cubicBezTo>
                <a:cubicBezTo>
                  <a:pt x="323" y="235"/>
                  <a:pt x="323" y="236"/>
                  <a:pt x="323" y="236"/>
                </a:cubicBezTo>
                <a:cubicBezTo>
                  <a:pt x="323" y="236"/>
                  <a:pt x="323" y="236"/>
                  <a:pt x="324" y="235"/>
                </a:cubicBezTo>
                <a:cubicBezTo>
                  <a:pt x="324" y="235"/>
                  <a:pt x="324" y="235"/>
                  <a:pt x="324" y="235"/>
                </a:cubicBezTo>
                <a:cubicBezTo>
                  <a:pt x="324" y="235"/>
                  <a:pt x="324" y="235"/>
                  <a:pt x="324" y="235"/>
                </a:cubicBezTo>
                <a:cubicBezTo>
                  <a:pt x="324" y="235"/>
                  <a:pt x="324" y="235"/>
                  <a:pt x="325" y="235"/>
                </a:cubicBezTo>
                <a:cubicBezTo>
                  <a:pt x="324" y="235"/>
                  <a:pt x="324" y="235"/>
                  <a:pt x="324" y="235"/>
                </a:cubicBezTo>
                <a:cubicBezTo>
                  <a:pt x="324" y="235"/>
                  <a:pt x="324" y="235"/>
                  <a:pt x="325" y="235"/>
                </a:cubicBezTo>
                <a:cubicBezTo>
                  <a:pt x="325" y="234"/>
                  <a:pt x="325" y="234"/>
                  <a:pt x="325" y="234"/>
                </a:cubicBezTo>
                <a:cubicBezTo>
                  <a:pt x="325" y="234"/>
                  <a:pt x="325" y="234"/>
                  <a:pt x="325" y="234"/>
                </a:cubicBezTo>
                <a:cubicBezTo>
                  <a:pt x="325" y="234"/>
                  <a:pt x="325" y="234"/>
                  <a:pt x="325" y="234"/>
                </a:cubicBezTo>
                <a:cubicBezTo>
                  <a:pt x="325" y="234"/>
                  <a:pt x="325" y="234"/>
                  <a:pt x="325" y="234"/>
                </a:cubicBezTo>
                <a:cubicBezTo>
                  <a:pt x="325" y="234"/>
                  <a:pt x="325" y="234"/>
                  <a:pt x="325" y="234"/>
                </a:cubicBezTo>
                <a:cubicBezTo>
                  <a:pt x="324" y="234"/>
                  <a:pt x="324" y="234"/>
                  <a:pt x="324" y="234"/>
                </a:cubicBezTo>
                <a:cubicBezTo>
                  <a:pt x="325" y="233"/>
                  <a:pt x="325" y="234"/>
                  <a:pt x="325" y="234"/>
                </a:cubicBezTo>
                <a:cubicBezTo>
                  <a:pt x="325" y="234"/>
                  <a:pt x="325" y="234"/>
                  <a:pt x="326" y="234"/>
                </a:cubicBezTo>
                <a:cubicBezTo>
                  <a:pt x="325" y="233"/>
                  <a:pt x="326" y="233"/>
                  <a:pt x="326" y="233"/>
                </a:cubicBezTo>
                <a:cubicBezTo>
                  <a:pt x="326" y="233"/>
                  <a:pt x="326" y="233"/>
                  <a:pt x="326" y="233"/>
                </a:cubicBezTo>
                <a:cubicBezTo>
                  <a:pt x="326" y="233"/>
                  <a:pt x="326" y="234"/>
                  <a:pt x="326" y="234"/>
                </a:cubicBezTo>
                <a:cubicBezTo>
                  <a:pt x="326" y="234"/>
                  <a:pt x="327" y="233"/>
                  <a:pt x="327" y="233"/>
                </a:cubicBezTo>
                <a:cubicBezTo>
                  <a:pt x="327" y="233"/>
                  <a:pt x="327" y="233"/>
                  <a:pt x="327" y="233"/>
                </a:cubicBezTo>
                <a:cubicBezTo>
                  <a:pt x="327" y="233"/>
                  <a:pt x="327" y="234"/>
                  <a:pt x="328" y="233"/>
                </a:cubicBezTo>
                <a:cubicBezTo>
                  <a:pt x="328" y="233"/>
                  <a:pt x="327" y="233"/>
                  <a:pt x="327" y="232"/>
                </a:cubicBezTo>
                <a:cubicBezTo>
                  <a:pt x="327" y="232"/>
                  <a:pt x="327" y="232"/>
                  <a:pt x="327" y="232"/>
                </a:cubicBezTo>
                <a:cubicBezTo>
                  <a:pt x="327" y="232"/>
                  <a:pt x="327" y="232"/>
                  <a:pt x="327" y="232"/>
                </a:cubicBezTo>
                <a:cubicBezTo>
                  <a:pt x="327" y="232"/>
                  <a:pt x="328" y="232"/>
                  <a:pt x="328" y="232"/>
                </a:cubicBezTo>
                <a:cubicBezTo>
                  <a:pt x="328" y="230"/>
                  <a:pt x="330" y="230"/>
                  <a:pt x="332" y="230"/>
                </a:cubicBezTo>
                <a:cubicBezTo>
                  <a:pt x="332" y="230"/>
                  <a:pt x="331" y="231"/>
                  <a:pt x="332" y="231"/>
                </a:cubicBezTo>
                <a:cubicBezTo>
                  <a:pt x="330" y="231"/>
                  <a:pt x="329" y="231"/>
                  <a:pt x="328" y="231"/>
                </a:cubicBezTo>
                <a:cubicBezTo>
                  <a:pt x="328" y="232"/>
                  <a:pt x="329" y="232"/>
                  <a:pt x="329" y="231"/>
                </a:cubicBezTo>
                <a:cubicBezTo>
                  <a:pt x="329" y="232"/>
                  <a:pt x="329" y="231"/>
                  <a:pt x="329" y="232"/>
                </a:cubicBezTo>
                <a:cubicBezTo>
                  <a:pt x="329" y="232"/>
                  <a:pt x="330" y="232"/>
                  <a:pt x="330" y="232"/>
                </a:cubicBezTo>
                <a:cubicBezTo>
                  <a:pt x="330" y="232"/>
                  <a:pt x="330" y="232"/>
                  <a:pt x="330" y="232"/>
                </a:cubicBezTo>
                <a:cubicBezTo>
                  <a:pt x="330" y="232"/>
                  <a:pt x="330" y="233"/>
                  <a:pt x="330" y="233"/>
                </a:cubicBezTo>
                <a:cubicBezTo>
                  <a:pt x="330" y="233"/>
                  <a:pt x="330" y="233"/>
                  <a:pt x="331" y="233"/>
                </a:cubicBezTo>
                <a:cubicBezTo>
                  <a:pt x="331" y="233"/>
                  <a:pt x="331" y="233"/>
                  <a:pt x="331" y="232"/>
                </a:cubicBezTo>
                <a:cubicBezTo>
                  <a:pt x="331" y="232"/>
                  <a:pt x="331" y="232"/>
                  <a:pt x="331" y="233"/>
                </a:cubicBezTo>
                <a:cubicBezTo>
                  <a:pt x="331" y="232"/>
                  <a:pt x="331" y="232"/>
                  <a:pt x="331" y="232"/>
                </a:cubicBezTo>
                <a:cubicBezTo>
                  <a:pt x="331" y="232"/>
                  <a:pt x="331" y="232"/>
                  <a:pt x="331" y="232"/>
                </a:cubicBezTo>
                <a:cubicBezTo>
                  <a:pt x="331" y="233"/>
                  <a:pt x="331" y="233"/>
                  <a:pt x="331" y="233"/>
                </a:cubicBezTo>
                <a:cubicBezTo>
                  <a:pt x="331" y="233"/>
                  <a:pt x="331" y="232"/>
                  <a:pt x="331" y="232"/>
                </a:cubicBezTo>
                <a:cubicBezTo>
                  <a:pt x="331" y="232"/>
                  <a:pt x="331" y="232"/>
                  <a:pt x="331" y="232"/>
                </a:cubicBezTo>
                <a:cubicBezTo>
                  <a:pt x="332" y="232"/>
                  <a:pt x="332" y="232"/>
                  <a:pt x="332" y="232"/>
                </a:cubicBezTo>
                <a:cubicBezTo>
                  <a:pt x="331" y="232"/>
                  <a:pt x="331" y="232"/>
                  <a:pt x="331" y="233"/>
                </a:cubicBezTo>
                <a:cubicBezTo>
                  <a:pt x="332" y="233"/>
                  <a:pt x="332" y="233"/>
                  <a:pt x="332" y="233"/>
                </a:cubicBezTo>
                <a:cubicBezTo>
                  <a:pt x="332" y="233"/>
                  <a:pt x="332" y="233"/>
                  <a:pt x="332" y="233"/>
                </a:cubicBezTo>
                <a:cubicBezTo>
                  <a:pt x="332" y="233"/>
                  <a:pt x="333" y="232"/>
                  <a:pt x="333" y="232"/>
                </a:cubicBezTo>
                <a:cubicBezTo>
                  <a:pt x="333" y="232"/>
                  <a:pt x="333" y="232"/>
                  <a:pt x="334" y="232"/>
                </a:cubicBezTo>
                <a:cubicBezTo>
                  <a:pt x="334" y="232"/>
                  <a:pt x="333" y="232"/>
                  <a:pt x="333" y="232"/>
                </a:cubicBezTo>
                <a:cubicBezTo>
                  <a:pt x="333" y="232"/>
                  <a:pt x="334" y="231"/>
                  <a:pt x="334" y="231"/>
                </a:cubicBezTo>
                <a:cubicBezTo>
                  <a:pt x="334" y="231"/>
                  <a:pt x="334" y="232"/>
                  <a:pt x="334" y="232"/>
                </a:cubicBezTo>
                <a:cubicBezTo>
                  <a:pt x="334" y="232"/>
                  <a:pt x="334" y="231"/>
                  <a:pt x="334" y="232"/>
                </a:cubicBezTo>
                <a:cubicBezTo>
                  <a:pt x="334" y="232"/>
                  <a:pt x="335" y="232"/>
                  <a:pt x="336" y="232"/>
                </a:cubicBezTo>
                <a:cubicBezTo>
                  <a:pt x="336" y="231"/>
                  <a:pt x="336" y="231"/>
                  <a:pt x="336" y="231"/>
                </a:cubicBezTo>
                <a:cubicBezTo>
                  <a:pt x="336" y="231"/>
                  <a:pt x="336" y="231"/>
                  <a:pt x="337" y="232"/>
                </a:cubicBezTo>
                <a:cubicBezTo>
                  <a:pt x="337" y="231"/>
                  <a:pt x="336" y="231"/>
                  <a:pt x="336" y="231"/>
                </a:cubicBezTo>
                <a:cubicBezTo>
                  <a:pt x="336" y="230"/>
                  <a:pt x="337" y="231"/>
                  <a:pt x="337" y="230"/>
                </a:cubicBezTo>
                <a:cubicBezTo>
                  <a:pt x="338" y="231"/>
                  <a:pt x="337" y="231"/>
                  <a:pt x="338" y="232"/>
                </a:cubicBezTo>
                <a:cubicBezTo>
                  <a:pt x="338" y="232"/>
                  <a:pt x="338" y="232"/>
                  <a:pt x="338" y="231"/>
                </a:cubicBezTo>
                <a:cubicBezTo>
                  <a:pt x="338" y="231"/>
                  <a:pt x="339" y="231"/>
                  <a:pt x="340" y="231"/>
                </a:cubicBezTo>
                <a:cubicBezTo>
                  <a:pt x="340" y="230"/>
                  <a:pt x="339" y="230"/>
                  <a:pt x="339" y="230"/>
                </a:cubicBezTo>
                <a:cubicBezTo>
                  <a:pt x="339" y="230"/>
                  <a:pt x="339" y="228"/>
                  <a:pt x="340" y="229"/>
                </a:cubicBezTo>
                <a:cubicBezTo>
                  <a:pt x="340" y="229"/>
                  <a:pt x="340" y="229"/>
                  <a:pt x="340" y="230"/>
                </a:cubicBezTo>
                <a:cubicBezTo>
                  <a:pt x="340" y="230"/>
                  <a:pt x="340" y="229"/>
                  <a:pt x="341" y="230"/>
                </a:cubicBezTo>
                <a:cubicBezTo>
                  <a:pt x="341" y="229"/>
                  <a:pt x="340" y="229"/>
                  <a:pt x="341" y="229"/>
                </a:cubicBezTo>
                <a:cubicBezTo>
                  <a:pt x="341" y="229"/>
                  <a:pt x="341" y="229"/>
                  <a:pt x="341" y="229"/>
                </a:cubicBezTo>
                <a:cubicBezTo>
                  <a:pt x="342" y="230"/>
                  <a:pt x="341" y="228"/>
                  <a:pt x="342" y="228"/>
                </a:cubicBezTo>
                <a:cubicBezTo>
                  <a:pt x="342" y="229"/>
                  <a:pt x="342" y="229"/>
                  <a:pt x="342" y="230"/>
                </a:cubicBezTo>
                <a:cubicBezTo>
                  <a:pt x="342" y="229"/>
                  <a:pt x="342" y="229"/>
                  <a:pt x="342" y="229"/>
                </a:cubicBezTo>
                <a:cubicBezTo>
                  <a:pt x="342" y="228"/>
                  <a:pt x="342" y="228"/>
                  <a:pt x="343" y="228"/>
                </a:cubicBezTo>
                <a:cubicBezTo>
                  <a:pt x="343" y="229"/>
                  <a:pt x="342" y="229"/>
                  <a:pt x="343" y="230"/>
                </a:cubicBezTo>
                <a:cubicBezTo>
                  <a:pt x="343" y="229"/>
                  <a:pt x="343" y="230"/>
                  <a:pt x="344" y="230"/>
                </a:cubicBezTo>
                <a:cubicBezTo>
                  <a:pt x="345" y="230"/>
                  <a:pt x="346" y="229"/>
                  <a:pt x="346" y="229"/>
                </a:cubicBezTo>
                <a:cubicBezTo>
                  <a:pt x="346" y="230"/>
                  <a:pt x="348" y="229"/>
                  <a:pt x="349" y="229"/>
                </a:cubicBezTo>
                <a:cubicBezTo>
                  <a:pt x="349" y="230"/>
                  <a:pt x="348" y="230"/>
                  <a:pt x="348" y="230"/>
                </a:cubicBezTo>
                <a:cubicBezTo>
                  <a:pt x="349" y="231"/>
                  <a:pt x="349" y="229"/>
                  <a:pt x="350" y="230"/>
                </a:cubicBezTo>
                <a:cubicBezTo>
                  <a:pt x="350" y="230"/>
                  <a:pt x="350" y="230"/>
                  <a:pt x="350" y="229"/>
                </a:cubicBezTo>
                <a:cubicBezTo>
                  <a:pt x="350" y="229"/>
                  <a:pt x="350" y="229"/>
                  <a:pt x="350" y="229"/>
                </a:cubicBezTo>
                <a:cubicBezTo>
                  <a:pt x="351" y="230"/>
                  <a:pt x="352" y="228"/>
                  <a:pt x="353" y="229"/>
                </a:cubicBezTo>
                <a:cubicBezTo>
                  <a:pt x="353" y="228"/>
                  <a:pt x="354" y="229"/>
                  <a:pt x="355" y="227"/>
                </a:cubicBezTo>
                <a:cubicBezTo>
                  <a:pt x="354" y="228"/>
                  <a:pt x="355" y="227"/>
                  <a:pt x="354" y="227"/>
                </a:cubicBezTo>
                <a:cubicBezTo>
                  <a:pt x="355" y="226"/>
                  <a:pt x="356" y="227"/>
                  <a:pt x="356" y="228"/>
                </a:cubicBezTo>
                <a:cubicBezTo>
                  <a:pt x="356" y="228"/>
                  <a:pt x="356" y="227"/>
                  <a:pt x="356" y="227"/>
                </a:cubicBezTo>
                <a:cubicBezTo>
                  <a:pt x="356" y="227"/>
                  <a:pt x="357" y="226"/>
                  <a:pt x="357" y="227"/>
                </a:cubicBezTo>
                <a:cubicBezTo>
                  <a:pt x="358" y="227"/>
                  <a:pt x="357" y="227"/>
                  <a:pt x="357" y="227"/>
                </a:cubicBezTo>
                <a:cubicBezTo>
                  <a:pt x="357" y="227"/>
                  <a:pt x="359" y="227"/>
                  <a:pt x="359" y="227"/>
                </a:cubicBezTo>
                <a:cubicBezTo>
                  <a:pt x="359" y="227"/>
                  <a:pt x="359" y="228"/>
                  <a:pt x="359" y="228"/>
                </a:cubicBezTo>
                <a:cubicBezTo>
                  <a:pt x="359" y="228"/>
                  <a:pt x="359" y="227"/>
                  <a:pt x="359" y="227"/>
                </a:cubicBezTo>
                <a:cubicBezTo>
                  <a:pt x="360" y="227"/>
                  <a:pt x="359" y="227"/>
                  <a:pt x="359" y="227"/>
                </a:cubicBezTo>
                <a:cubicBezTo>
                  <a:pt x="360" y="227"/>
                  <a:pt x="362" y="228"/>
                  <a:pt x="363" y="227"/>
                </a:cubicBezTo>
                <a:cubicBezTo>
                  <a:pt x="363" y="227"/>
                  <a:pt x="363" y="227"/>
                  <a:pt x="363" y="227"/>
                </a:cubicBezTo>
                <a:cubicBezTo>
                  <a:pt x="363" y="227"/>
                  <a:pt x="364" y="227"/>
                  <a:pt x="364" y="227"/>
                </a:cubicBezTo>
                <a:cubicBezTo>
                  <a:pt x="365" y="228"/>
                  <a:pt x="366" y="226"/>
                  <a:pt x="367" y="227"/>
                </a:cubicBezTo>
                <a:cubicBezTo>
                  <a:pt x="368" y="226"/>
                  <a:pt x="369" y="226"/>
                  <a:pt x="370" y="227"/>
                </a:cubicBezTo>
                <a:cubicBezTo>
                  <a:pt x="369" y="227"/>
                  <a:pt x="369" y="228"/>
                  <a:pt x="369" y="228"/>
                </a:cubicBezTo>
                <a:cubicBezTo>
                  <a:pt x="370" y="228"/>
                  <a:pt x="371" y="227"/>
                  <a:pt x="372" y="227"/>
                </a:cubicBezTo>
                <a:cubicBezTo>
                  <a:pt x="371" y="226"/>
                  <a:pt x="372" y="225"/>
                  <a:pt x="371" y="224"/>
                </a:cubicBezTo>
                <a:cubicBezTo>
                  <a:pt x="371" y="224"/>
                  <a:pt x="372" y="224"/>
                  <a:pt x="373" y="224"/>
                </a:cubicBezTo>
                <a:cubicBezTo>
                  <a:pt x="372" y="223"/>
                  <a:pt x="371" y="225"/>
                  <a:pt x="370" y="223"/>
                </a:cubicBezTo>
                <a:cubicBezTo>
                  <a:pt x="370" y="223"/>
                  <a:pt x="371" y="223"/>
                  <a:pt x="371" y="224"/>
                </a:cubicBezTo>
                <a:cubicBezTo>
                  <a:pt x="371" y="223"/>
                  <a:pt x="372" y="223"/>
                  <a:pt x="372" y="222"/>
                </a:cubicBezTo>
                <a:cubicBezTo>
                  <a:pt x="372" y="223"/>
                  <a:pt x="372" y="223"/>
                  <a:pt x="373" y="223"/>
                </a:cubicBezTo>
                <a:cubicBezTo>
                  <a:pt x="373" y="223"/>
                  <a:pt x="373" y="223"/>
                  <a:pt x="373" y="222"/>
                </a:cubicBezTo>
                <a:cubicBezTo>
                  <a:pt x="374" y="222"/>
                  <a:pt x="374" y="223"/>
                  <a:pt x="374" y="222"/>
                </a:cubicBezTo>
                <a:cubicBezTo>
                  <a:pt x="375" y="222"/>
                  <a:pt x="375" y="223"/>
                  <a:pt x="375" y="223"/>
                </a:cubicBezTo>
                <a:cubicBezTo>
                  <a:pt x="375" y="223"/>
                  <a:pt x="375" y="223"/>
                  <a:pt x="375" y="223"/>
                </a:cubicBezTo>
                <a:cubicBezTo>
                  <a:pt x="375" y="223"/>
                  <a:pt x="376" y="223"/>
                  <a:pt x="376" y="223"/>
                </a:cubicBezTo>
                <a:cubicBezTo>
                  <a:pt x="377" y="223"/>
                  <a:pt x="376" y="224"/>
                  <a:pt x="377" y="224"/>
                </a:cubicBezTo>
                <a:cubicBezTo>
                  <a:pt x="377" y="224"/>
                  <a:pt x="376" y="223"/>
                  <a:pt x="377" y="223"/>
                </a:cubicBezTo>
                <a:cubicBezTo>
                  <a:pt x="377" y="223"/>
                  <a:pt x="377" y="223"/>
                  <a:pt x="377" y="222"/>
                </a:cubicBezTo>
                <a:cubicBezTo>
                  <a:pt x="377" y="222"/>
                  <a:pt x="377" y="222"/>
                  <a:pt x="377" y="221"/>
                </a:cubicBezTo>
                <a:cubicBezTo>
                  <a:pt x="377" y="221"/>
                  <a:pt x="378" y="222"/>
                  <a:pt x="378" y="221"/>
                </a:cubicBezTo>
                <a:cubicBezTo>
                  <a:pt x="378" y="221"/>
                  <a:pt x="377" y="221"/>
                  <a:pt x="377" y="221"/>
                </a:cubicBezTo>
                <a:cubicBezTo>
                  <a:pt x="377" y="221"/>
                  <a:pt x="378" y="221"/>
                  <a:pt x="378" y="220"/>
                </a:cubicBezTo>
                <a:cubicBezTo>
                  <a:pt x="378" y="221"/>
                  <a:pt x="378" y="221"/>
                  <a:pt x="378" y="221"/>
                </a:cubicBezTo>
                <a:cubicBezTo>
                  <a:pt x="378" y="221"/>
                  <a:pt x="379" y="221"/>
                  <a:pt x="379" y="221"/>
                </a:cubicBezTo>
                <a:cubicBezTo>
                  <a:pt x="379" y="220"/>
                  <a:pt x="380" y="220"/>
                  <a:pt x="381" y="221"/>
                </a:cubicBezTo>
                <a:cubicBezTo>
                  <a:pt x="381" y="221"/>
                  <a:pt x="381" y="220"/>
                  <a:pt x="381" y="220"/>
                </a:cubicBezTo>
                <a:cubicBezTo>
                  <a:pt x="381" y="220"/>
                  <a:pt x="381" y="220"/>
                  <a:pt x="380" y="219"/>
                </a:cubicBezTo>
                <a:cubicBezTo>
                  <a:pt x="380" y="220"/>
                  <a:pt x="381" y="220"/>
                  <a:pt x="381" y="220"/>
                </a:cubicBezTo>
                <a:cubicBezTo>
                  <a:pt x="380" y="220"/>
                  <a:pt x="379" y="220"/>
                  <a:pt x="378" y="220"/>
                </a:cubicBezTo>
                <a:cubicBezTo>
                  <a:pt x="378" y="219"/>
                  <a:pt x="380" y="220"/>
                  <a:pt x="380" y="219"/>
                </a:cubicBezTo>
                <a:cubicBezTo>
                  <a:pt x="380" y="219"/>
                  <a:pt x="379" y="219"/>
                  <a:pt x="379" y="219"/>
                </a:cubicBezTo>
                <a:cubicBezTo>
                  <a:pt x="379" y="219"/>
                  <a:pt x="380" y="219"/>
                  <a:pt x="380" y="218"/>
                </a:cubicBezTo>
                <a:cubicBezTo>
                  <a:pt x="380" y="218"/>
                  <a:pt x="380" y="219"/>
                  <a:pt x="380" y="219"/>
                </a:cubicBezTo>
                <a:cubicBezTo>
                  <a:pt x="380" y="219"/>
                  <a:pt x="381" y="219"/>
                  <a:pt x="381" y="219"/>
                </a:cubicBezTo>
                <a:cubicBezTo>
                  <a:pt x="381" y="219"/>
                  <a:pt x="381" y="219"/>
                  <a:pt x="381" y="219"/>
                </a:cubicBezTo>
                <a:cubicBezTo>
                  <a:pt x="381" y="219"/>
                  <a:pt x="381" y="219"/>
                  <a:pt x="382" y="219"/>
                </a:cubicBezTo>
                <a:cubicBezTo>
                  <a:pt x="381" y="218"/>
                  <a:pt x="382" y="219"/>
                  <a:pt x="382" y="218"/>
                </a:cubicBezTo>
                <a:cubicBezTo>
                  <a:pt x="383" y="218"/>
                  <a:pt x="382" y="219"/>
                  <a:pt x="383" y="219"/>
                </a:cubicBezTo>
                <a:cubicBezTo>
                  <a:pt x="383" y="219"/>
                  <a:pt x="384" y="219"/>
                  <a:pt x="384" y="219"/>
                </a:cubicBezTo>
                <a:cubicBezTo>
                  <a:pt x="385" y="218"/>
                  <a:pt x="385" y="219"/>
                  <a:pt x="386" y="219"/>
                </a:cubicBezTo>
                <a:cubicBezTo>
                  <a:pt x="386" y="219"/>
                  <a:pt x="385" y="219"/>
                  <a:pt x="385" y="219"/>
                </a:cubicBezTo>
                <a:cubicBezTo>
                  <a:pt x="386" y="220"/>
                  <a:pt x="386" y="219"/>
                  <a:pt x="387" y="219"/>
                </a:cubicBezTo>
                <a:cubicBezTo>
                  <a:pt x="387" y="219"/>
                  <a:pt x="387" y="218"/>
                  <a:pt x="387" y="218"/>
                </a:cubicBezTo>
                <a:cubicBezTo>
                  <a:pt x="387" y="218"/>
                  <a:pt x="388" y="217"/>
                  <a:pt x="388" y="217"/>
                </a:cubicBezTo>
                <a:cubicBezTo>
                  <a:pt x="388" y="217"/>
                  <a:pt x="388" y="217"/>
                  <a:pt x="388" y="217"/>
                </a:cubicBezTo>
                <a:cubicBezTo>
                  <a:pt x="389" y="217"/>
                  <a:pt x="389" y="217"/>
                  <a:pt x="389" y="217"/>
                </a:cubicBezTo>
                <a:cubicBezTo>
                  <a:pt x="389" y="217"/>
                  <a:pt x="389" y="217"/>
                  <a:pt x="389" y="216"/>
                </a:cubicBezTo>
                <a:cubicBezTo>
                  <a:pt x="390" y="217"/>
                  <a:pt x="389" y="217"/>
                  <a:pt x="390" y="218"/>
                </a:cubicBezTo>
                <a:cubicBezTo>
                  <a:pt x="389" y="218"/>
                  <a:pt x="389" y="217"/>
                  <a:pt x="389" y="218"/>
                </a:cubicBezTo>
                <a:cubicBezTo>
                  <a:pt x="389" y="218"/>
                  <a:pt x="390" y="218"/>
                  <a:pt x="390" y="218"/>
                </a:cubicBezTo>
                <a:cubicBezTo>
                  <a:pt x="391" y="218"/>
                  <a:pt x="390" y="218"/>
                  <a:pt x="391" y="218"/>
                </a:cubicBezTo>
                <a:cubicBezTo>
                  <a:pt x="391" y="218"/>
                  <a:pt x="392" y="217"/>
                  <a:pt x="392" y="217"/>
                </a:cubicBezTo>
                <a:cubicBezTo>
                  <a:pt x="393" y="217"/>
                  <a:pt x="392" y="217"/>
                  <a:pt x="392" y="217"/>
                </a:cubicBezTo>
                <a:cubicBezTo>
                  <a:pt x="393" y="217"/>
                  <a:pt x="393" y="216"/>
                  <a:pt x="394" y="217"/>
                </a:cubicBezTo>
                <a:cubicBezTo>
                  <a:pt x="394" y="216"/>
                  <a:pt x="394" y="216"/>
                  <a:pt x="394" y="216"/>
                </a:cubicBezTo>
                <a:cubicBezTo>
                  <a:pt x="394" y="216"/>
                  <a:pt x="393" y="215"/>
                  <a:pt x="393" y="216"/>
                </a:cubicBezTo>
                <a:close/>
                <a:moveTo>
                  <a:pt x="384" y="211"/>
                </a:moveTo>
                <a:cubicBezTo>
                  <a:pt x="383" y="211"/>
                  <a:pt x="383" y="211"/>
                  <a:pt x="383" y="210"/>
                </a:cubicBezTo>
                <a:cubicBezTo>
                  <a:pt x="383" y="211"/>
                  <a:pt x="384" y="210"/>
                  <a:pt x="384" y="211"/>
                </a:cubicBezTo>
                <a:close/>
                <a:moveTo>
                  <a:pt x="382" y="210"/>
                </a:moveTo>
                <a:cubicBezTo>
                  <a:pt x="382" y="211"/>
                  <a:pt x="383" y="211"/>
                  <a:pt x="382" y="211"/>
                </a:cubicBezTo>
                <a:cubicBezTo>
                  <a:pt x="382" y="210"/>
                  <a:pt x="382" y="211"/>
                  <a:pt x="382" y="211"/>
                </a:cubicBezTo>
                <a:cubicBezTo>
                  <a:pt x="382" y="211"/>
                  <a:pt x="381" y="211"/>
                  <a:pt x="381" y="210"/>
                </a:cubicBezTo>
                <a:cubicBezTo>
                  <a:pt x="382" y="210"/>
                  <a:pt x="382" y="211"/>
                  <a:pt x="382" y="210"/>
                </a:cubicBezTo>
                <a:close/>
                <a:moveTo>
                  <a:pt x="382" y="208"/>
                </a:moveTo>
                <a:cubicBezTo>
                  <a:pt x="381" y="208"/>
                  <a:pt x="381" y="209"/>
                  <a:pt x="380" y="209"/>
                </a:cubicBezTo>
                <a:cubicBezTo>
                  <a:pt x="380" y="208"/>
                  <a:pt x="382" y="208"/>
                  <a:pt x="382" y="208"/>
                </a:cubicBezTo>
                <a:close/>
                <a:moveTo>
                  <a:pt x="381" y="210"/>
                </a:moveTo>
                <a:cubicBezTo>
                  <a:pt x="381" y="210"/>
                  <a:pt x="380" y="210"/>
                  <a:pt x="380" y="210"/>
                </a:cubicBezTo>
                <a:cubicBezTo>
                  <a:pt x="380" y="210"/>
                  <a:pt x="380" y="209"/>
                  <a:pt x="381" y="210"/>
                </a:cubicBezTo>
                <a:close/>
                <a:moveTo>
                  <a:pt x="377" y="211"/>
                </a:moveTo>
                <a:cubicBezTo>
                  <a:pt x="378" y="211"/>
                  <a:pt x="378" y="211"/>
                  <a:pt x="378" y="211"/>
                </a:cubicBezTo>
                <a:cubicBezTo>
                  <a:pt x="378" y="212"/>
                  <a:pt x="377" y="211"/>
                  <a:pt x="377" y="211"/>
                </a:cubicBezTo>
                <a:close/>
                <a:moveTo>
                  <a:pt x="365" y="203"/>
                </a:moveTo>
                <a:cubicBezTo>
                  <a:pt x="365" y="203"/>
                  <a:pt x="365" y="204"/>
                  <a:pt x="364" y="204"/>
                </a:cubicBezTo>
                <a:cubicBezTo>
                  <a:pt x="364" y="204"/>
                  <a:pt x="364" y="203"/>
                  <a:pt x="365" y="203"/>
                </a:cubicBezTo>
                <a:close/>
                <a:moveTo>
                  <a:pt x="363" y="203"/>
                </a:moveTo>
                <a:cubicBezTo>
                  <a:pt x="363" y="203"/>
                  <a:pt x="364" y="203"/>
                  <a:pt x="363" y="204"/>
                </a:cubicBezTo>
                <a:cubicBezTo>
                  <a:pt x="363" y="203"/>
                  <a:pt x="363" y="203"/>
                  <a:pt x="363" y="203"/>
                </a:cubicBezTo>
                <a:cubicBezTo>
                  <a:pt x="363" y="203"/>
                  <a:pt x="363" y="203"/>
                  <a:pt x="363" y="203"/>
                </a:cubicBezTo>
                <a:close/>
                <a:moveTo>
                  <a:pt x="384" y="185"/>
                </a:moveTo>
                <a:cubicBezTo>
                  <a:pt x="385" y="186"/>
                  <a:pt x="385" y="185"/>
                  <a:pt x="386" y="185"/>
                </a:cubicBezTo>
                <a:cubicBezTo>
                  <a:pt x="385" y="186"/>
                  <a:pt x="385" y="186"/>
                  <a:pt x="384" y="186"/>
                </a:cubicBezTo>
                <a:cubicBezTo>
                  <a:pt x="385" y="186"/>
                  <a:pt x="384" y="186"/>
                  <a:pt x="384" y="185"/>
                </a:cubicBezTo>
                <a:close/>
                <a:moveTo>
                  <a:pt x="370" y="187"/>
                </a:moveTo>
                <a:cubicBezTo>
                  <a:pt x="370" y="188"/>
                  <a:pt x="370" y="188"/>
                  <a:pt x="370" y="187"/>
                </a:cubicBezTo>
                <a:cubicBezTo>
                  <a:pt x="370" y="187"/>
                  <a:pt x="370" y="187"/>
                  <a:pt x="370" y="187"/>
                </a:cubicBezTo>
                <a:close/>
                <a:moveTo>
                  <a:pt x="361" y="196"/>
                </a:moveTo>
                <a:cubicBezTo>
                  <a:pt x="361" y="196"/>
                  <a:pt x="360" y="197"/>
                  <a:pt x="360" y="196"/>
                </a:cubicBezTo>
                <a:cubicBezTo>
                  <a:pt x="360" y="196"/>
                  <a:pt x="360" y="195"/>
                  <a:pt x="361" y="196"/>
                </a:cubicBezTo>
                <a:close/>
                <a:moveTo>
                  <a:pt x="354" y="206"/>
                </a:moveTo>
                <a:cubicBezTo>
                  <a:pt x="355" y="206"/>
                  <a:pt x="355" y="206"/>
                  <a:pt x="356" y="206"/>
                </a:cubicBezTo>
                <a:cubicBezTo>
                  <a:pt x="355" y="206"/>
                  <a:pt x="355" y="207"/>
                  <a:pt x="354" y="206"/>
                </a:cubicBezTo>
                <a:close/>
                <a:moveTo>
                  <a:pt x="362" y="201"/>
                </a:moveTo>
                <a:cubicBezTo>
                  <a:pt x="363" y="201"/>
                  <a:pt x="362" y="201"/>
                  <a:pt x="363" y="202"/>
                </a:cubicBezTo>
                <a:cubicBezTo>
                  <a:pt x="362" y="202"/>
                  <a:pt x="362" y="202"/>
                  <a:pt x="362" y="202"/>
                </a:cubicBezTo>
                <a:cubicBezTo>
                  <a:pt x="362" y="202"/>
                  <a:pt x="362" y="201"/>
                  <a:pt x="362" y="201"/>
                </a:cubicBezTo>
                <a:close/>
                <a:moveTo>
                  <a:pt x="359" y="201"/>
                </a:moveTo>
                <a:cubicBezTo>
                  <a:pt x="359" y="202"/>
                  <a:pt x="359" y="201"/>
                  <a:pt x="360" y="202"/>
                </a:cubicBezTo>
                <a:cubicBezTo>
                  <a:pt x="360" y="202"/>
                  <a:pt x="361" y="201"/>
                  <a:pt x="361" y="201"/>
                </a:cubicBezTo>
                <a:cubicBezTo>
                  <a:pt x="361" y="201"/>
                  <a:pt x="361" y="201"/>
                  <a:pt x="361" y="202"/>
                </a:cubicBezTo>
                <a:cubicBezTo>
                  <a:pt x="361" y="201"/>
                  <a:pt x="361" y="201"/>
                  <a:pt x="362" y="202"/>
                </a:cubicBezTo>
                <a:cubicBezTo>
                  <a:pt x="362" y="202"/>
                  <a:pt x="361" y="202"/>
                  <a:pt x="361" y="202"/>
                </a:cubicBezTo>
                <a:cubicBezTo>
                  <a:pt x="361" y="202"/>
                  <a:pt x="360" y="202"/>
                  <a:pt x="361" y="203"/>
                </a:cubicBezTo>
                <a:cubicBezTo>
                  <a:pt x="360" y="202"/>
                  <a:pt x="359" y="204"/>
                  <a:pt x="359" y="203"/>
                </a:cubicBezTo>
                <a:cubicBezTo>
                  <a:pt x="359" y="204"/>
                  <a:pt x="358" y="204"/>
                  <a:pt x="358" y="204"/>
                </a:cubicBezTo>
                <a:cubicBezTo>
                  <a:pt x="359" y="203"/>
                  <a:pt x="358" y="202"/>
                  <a:pt x="359" y="201"/>
                </a:cubicBezTo>
                <a:close/>
                <a:moveTo>
                  <a:pt x="356" y="188"/>
                </a:moveTo>
                <a:cubicBezTo>
                  <a:pt x="356" y="188"/>
                  <a:pt x="355" y="188"/>
                  <a:pt x="355" y="188"/>
                </a:cubicBezTo>
                <a:cubicBezTo>
                  <a:pt x="355" y="188"/>
                  <a:pt x="355" y="187"/>
                  <a:pt x="356" y="188"/>
                </a:cubicBezTo>
                <a:close/>
                <a:moveTo>
                  <a:pt x="354" y="203"/>
                </a:moveTo>
                <a:cubicBezTo>
                  <a:pt x="354" y="203"/>
                  <a:pt x="354" y="203"/>
                  <a:pt x="354" y="202"/>
                </a:cubicBezTo>
                <a:cubicBezTo>
                  <a:pt x="355" y="202"/>
                  <a:pt x="355" y="202"/>
                  <a:pt x="355" y="203"/>
                </a:cubicBezTo>
                <a:cubicBezTo>
                  <a:pt x="355" y="202"/>
                  <a:pt x="356" y="202"/>
                  <a:pt x="357" y="202"/>
                </a:cubicBezTo>
                <a:cubicBezTo>
                  <a:pt x="357" y="202"/>
                  <a:pt x="357" y="203"/>
                  <a:pt x="357" y="202"/>
                </a:cubicBezTo>
                <a:cubicBezTo>
                  <a:pt x="358" y="202"/>
                  <a:pt x="358" y="203"/>
                  <a:pt x="358" y="203"/>
                </a:cubicBezTo>
                <a:cubicBezTo>
                  <a:pt x="358" y="203"/>
                  <a:pt x="358" y="202"/>
                  <a:pt x="357" y="202"/>
                </a:cubicBezTo>
                <a:cubicBezTo>
                  <a:pt x="358" y="204"/>
                  <a:pt x="357" y="204"/>
                  <a:pt x="356" y="204"/>
                </a:cubicBezTo>
                <a:cubicBezTo>
                  <a:pt x="355" y="204"/>
                  <a:pt x="355" y="204"/>
                  <a:pt x="355" y="204"/>
                </a:cubicBezTo>
                <a:cubicBezTo>
                  <a:pt x="355" y="204"/>
                  <a:pt x="355" y="205"/>
                  <a:pt x="354" y="205"/>
                </a:cubicBezTo>
                <a:cubicBezTo>
                  <a:pt x="354" y="204"/>
                  <a:pt x="355" y="203"/>
                  <a:pt x="355" y="203"/>
                </a:cubicBezTo>
                <a:cubicBezTo>
                  <a:pt x="355" y="203"/>
                  <a:pt x="355" y="203"/>
                  <a:pt x="356" y="203"/>
                </a:cubicBezTo>
                <a:cubicBezTo>
                  <a:pt x="355" y="203"/>
                  <a:pt x="355" y="203"/>
                  <a:pt x="354" y="203"/>
                </a:cubicBezTo>
                <a:cubicBezTo>
                  <a:pt x="354" y="204"/>
                  <a:pt x="354" y="204"/>
                  <a:pt x="353" y="204"/>
                </a:cubicBezTo>
                <a:cubicBezTo>
                  <a:pt x="354" y="204"/>
                  <a:pt x="354" y="203"/>
                  <a:pt x="354" y="203"/>
                </a:cubicBezTo>
                <a:close/>
                <a:moveTo>
                  <a:pt x="353" y="189"/>
                </a:moveTo>
                <a:cubicBezTo>
                  <a:pt x="353" y="189"/>
                  <a:pt x="353" y="189"/>
                  <a:pt x="353" y="189"/>
                </a:cubicBezTo>
                <a:cubicBezTo>
                  <a:pt x="353" y="189"/>
                  <a:pt x="353" y="189"/>
                  <a:pt x="353" y="189"/>
                </a:cubicBezTo>
                <a:cubicBezTo>
                  <a:pt x="353" y="189"/>
                  <a:pt x="353" y="189"/>
                  <a:pt x="353" y="189"/>
                </a:cubicBezTo>
                <a:close/>
                <a:moveTo>
                  <a:pt x="353" y="189"/>
                </a:moveTo>
                <a:cubicBezTo>
                  <a:pt x="353" y="189"/>
                  <a:pt x="353" y="189"/>
                  <a:pt x="353" y="189"/>
                </a:cubicBezTo>
                <a:cubicBezTo>
                  <a:pt x="353" y="189"/>
                  <a:pt x="352" y="189"/>
                  <a:pt x="352" y="189"/>
                </a:cubicBezTo>
                <a:cubicBezTo>
                  <a:pt x="352" y="189"/>
                  <a:pt x="353" y="188"/>
                  <a:pt x="353" y="189"/>
                </a:cubicBezTo>
                <a:close/>
                <a:moveTo>
                  <a:pt x="352" y="204"/>
                </a:moveTo>
                <a:cubicBezTo>
                  <a:pt x="352" y="205"/>
                  <a:pt x="353" y="205"/>
                  <a:pt x="353" y="204"/>
                </a:cubicBezTo>
                <a:cubicBezTo>
                  <a:pt x="353" y="204"/>
                  <a:pt x="353" y="204"/>
                  <a:pt x="353" y="204"/>
                </a:cubicBezTo>
                <a:cubicBezTo>
                  <a:pt x="353" y="205"/>
                  <a:pt x="352" y="205"/>
                  <a:pt x="352" y="205"/>
                </a:cubicBezTo>
                <a:lnTo>
                  <a:pt x="352" y="204"/>
                </a:lnTo>
                <a:close/>
                <a:moveTo>
                  <a:pt x="358" y="185"/>
                </a:moveTo>
                <a:cubicBezTo>
                  <a:pt x="357" y="185"/>
                  <a:pt x="357" y="185"/>
                  <a:pt x="357" y="185"/>
                </a:cubicBezTo>
                <a:cubicBezTo>
                  <a:pt x="357" y="185"/>
                  <a:pt x="357" y="185"/>
                  <a:pt x="357" y="185"/>
                </a:cubicBezTo>
                <a:cubicBezTo>
                  <a:pt x="357" y="185"/>
                  <a:pt x="357" y="185"/>
                  <a:pt x="358" y="185"/>
                </a:cubicBezTo>
                <a:close/>
                <a:moveTo>
                  <a:pt x="377" y="179"/>
                </a:moveTo>
                <a:cubicBezTo>
                  <a:pt x="377" y="179"/>
                  <a:pt x="377" y="179"/>
                  <a:pt x="376" y="180"/>
                </a:cubicBezTo>
                <a:cubicBezTo>
                  <a:pt x="376" y="179"/>
                  <a:pt x="376" y="180"/>
                  <a:pt x="376" y="180"/>
                </a:cubicBezTo>
                <a:cubicBezTo>
                  <a:pt x="376" y="180"/>
                  <a:pt x="376" y="179"/>
                  <a:pt x="376" y="179"/>
                </a:cubicBezTo>
                <a:cubicBezTo>
                  <a:pt x="376" y="179"/>
                  <a:pt x="376" y="179"/>
                  <a:pt x="377" y="179"/>
                </a:cubicBezTo>
                <a:close/>
                <a:moveTo>
                  <a:pt x="369" y="181"/>
                </a:moveTo>
                <a:cubicBezTo>
                  <a:pt x="368" y="181"/>
                  <a:pt x="367" y="182"/>
                  <a:pt x="367" y="181"/>
                </a:cubicBezTo>
                <a:cubicBezTo>
                  <a:pt x="367" y="181"/>
                  <a:pt x="368" y="181"/>
                  <a:pt x="369" y="181"/>
                </a:cubicBezTo>
                <a:close/>
                <a:moveTo>
                  <a:pt x="397" y="164"/>
                </a:moveTo>
                <a:cubicBezTo>
                  <a:pt x="397" y="164"/>
                  <a:pt x="397" y="164"/>
                  <a:pt x="397" y="165"/>
                </a:cubicBezTo>
                <a:cubicBezTo>
                  <a:pt x="397" y="165"/>
                  <a:pt x="397" y="165"/>
                  <a:pt x="396" y="165"/>
                </a:cubicBezTo>
                <a:cubicBezTo>
                  <a:pt x="397" y="164"/>
                  <a:pt x="397" y="164"/>
                  <a:pt x="397" y="164"/>
                </a:cubicBezTo>
                <a:close/>
                <a:moveTo>
                  <a:pt x="394" y="165"/>
                </a:moveTo>
                <a:cubicBezTo>
                  <a:pt x="395" y="166"/>
                  <a:pt x="395" y="164"/>
                  <a:pt x="395" y="165"/>
                </a:cubicBezTo>
                <a:cubicBezTo>
                  <a:pt x="396" y="165"/>
                  <a:pt x="394" y="166"/>
                  <a:pt x="394" y="165"/>
                </a:cubicBezTo>
                <a:close/>
                <a:moveTo>
                  <a:pt x="391" y="164"/>
                </a:moveTo>
                <a:cubicBezTo>
                  <a:pt x="391" y="165"/>
                  <a:pt x="391" y="165"/>
                  <a:pt x="391" y="165"/>
                </a:cubicBezTo>
                <a:cubicBezTo>
                  <a:pt x="391" y="166"/>
                  <a:pt x="390" y="165"/>
                  <a:pt x="389" y="165"/>
                </a:cubicBezTo>
                <a:cubicBezTo>
                  <a:pt x="390" y="164"/>
                  <a:pt x="390" y="165"/>
                  <a:pt x="391" y="164"/>
                </a:cubicBezTo>
                <a:close/>
                <a:moveTo>
                  <a:pt x="386" y="164"/>
                </a:moveTo>
                <a:cubicBezTo>
                  <a:pt x="386" y="164"/>
                  <a:pt x="386" y="164"/>
                  <a:pt x="386" y="163"/>
                </a:cubicBezTo>
                <a:cubicBezTo>
                  <a:pt x="387" y="164"/>
                  <a:pt x="386" y="165"/>
                  <a:pt x="385" y="165"/>
                </a:cubicBezTo>
                <a:cubicBezTo>
                  <a:pt x="385" y="164"/>
                  <a:pt x="385" y="164"/>
                  <a:pt x="386" y="164"/>
                </a:cubicBezTo>
                <a:close/>
                <a:moveTo>
                  <a:pt x="396" y="132"/>
                </a:moveTo>
                <a:cubicBezTo>
                  <a:pt x="397" y="133"/>
                  <a:pt x="397" y="131"/>
                  <a:pt x="398" y="132"/>
                </a:cubicBezTo>
                <a:cubicBezTo>
                  <a:pt x="398" y="133"/>
                  <a:pt x="396" y="133"/>
                  <a:pt x="396" y="132"/>
                </a:cubicBezTo>
                <a:cubicBezTo>
                  <a:pt x="397" y="133"/>
                  <a:pt x="396" y="132"/>
                  <a:pt x="396" y="132"/>
                </a:cubicBezTo>
                <a:close/>
                <a:moveTo>
                  <a:pt x="396" y="119"/>
                </a:moveTo>
                <a:cubicBezTo>
                  <a:pt x="397" y="120"/>
                  <a:pt x="396" y="121"/>
                  <a:pt x="396" y="121"/>
                </a:cubicBezTo>
                <a:cubicBezTo>
                  <a:pt x="396" y="120"/>
                  <a:pt x="396" y="119"/>
                  <a:pt x="396" y="119"/>
                </a:cubicBezTo>
                <a:close/>
                <a:moveTo>
                  <a:pt x="374" y="113"/>
                </a:moveTo>
                <a:cubicBezTo>
                  <a:pt x="375" y="113"/>
                  <a:pt x="375" y="113"/>
                  <a:pt x="375" y="113"/>
                </a:cubicBezTo>
                <a:cubicBezTo>
                  <a:pt x="375" y="113"/>
                  <a:pt x="374" y="114"/>
                  <a:pt x="374" y="113"/>
                </a:cubicBezTo>
                <a:close/>
                <a:moveTo>
                  <a:pt x="374" y="113"/>
                </a:moveTo>
                <a:cubicBezTo>
                  <a:pt x="374" y="113"/>
                  <a:pt x="374" y="113"/>
                  <a:pt x="374" y="114"/>
                </a:cubicBezTo>
                <a:cubicBezTo>
                  <a:pt x="373" y="113"/>
                  <a:pt x="373" y="114"/>
                  <a:pt x="373" y="114"/>
                </a:cubicBezTo>
                <a:cubicBezTo>
                  <a:pt x="373" y="113"/>
                  <a:pt x="372" y="113"/>
                  <a:pt x="372" y="113"/>
                </a:cubicBezTo>
                <a:cubicBezTo>
                  <a:pt x="373" y="113"/>
                  <a:pt x="373" y="113"/>
                  <a:pt x="373" y="113"/>
                </a:cubicBezTo>
                <a:lnTo>
                  <a:pt x="374" y="113"/>
                </a:lnTo>
                <a:close/>
                <a:moveTo>
                  <a:pt x="373" y="111"/>
                </a:moveTo>
                <a:cubicBezTo>
                  <a:pt x="373" y="111"/>
                  <a:pt x="372" y="112"/>
                  <a:pt x="371" y="112"/>
                </a:cubicBezTo>
                <a:cubicBezTo>
                  <a:pt x="372" y="111"/>
                  <a:pt x="373" y="110"/>
                  <a:pt x="373" y="111"/>
                </a:cubicBezTo>
                <a:close/>
                <a:moveTo>
                  <a:pt x="372" y="113"/>
                </a:moveTo>
                <a:cubicBezTo>
                  <a:pt x="372" y="113"/>
                  <a:pt x="371" y="113"/>
                  <a:pt x="371" y="113"/>
                </a:cubicBezTo>
                <a:cubicBezTo>
                  <a:pt x="371" y="113"/>
                  <a:pt x="371" y="112"/>
                  <a:pt x="372" y="113"/>
                </a:cubicBezTo>
                <a:close/>
                <a:moveTo>
                  <a:pt x="367" y="114"/>
                </a:moveTo>
                <a:cubicBezTo>
                  <a:pt x="368" y="114"/>
                  <a:pt x="368" y="114"/>
                  <a:pt x="368" y="114"/>
                </a:cubicBezTo>
                <a:cubicBezTo>
                  <a:pt x="368" y="115"/>
                  <a:pt x="367" y="115"/>
                  <a:pt x="367" y="115"/>
                </a:cubicBezTo>
                <a:lnTo>
                  <a:pt x="367" y="114"/>
                </a:lnTo>
                <a:close/>
                <a:moveTo>
                  <a:pt x="378" y="95"/>
                </a:moveTo>
                <a:cubicBezTo>
                  <a:pt x="378" y="96"/>
                  <a:pt x="378" y="96"/>
                  <a:pt x="378" y="96"/>
                </a:cubicBezTo>
                <a:cubicBezTo>
                  <a:pt x="378" y="96"/>
                  <a:pt x="377" y="97"/>
                  <a:pt x="377" y="96"/>
                </a:cubicBezTo>
                <a:cubicBezTo>
                  <a:pt x="377" y="96"/>
                  <a:pt x="378" y="96"/>
                  <a:pt x="378" y="95"/>
                </a:cubicBezTo>
                <a:close/>
                <a:moveTo>
                  <a:pt x="394" y="72"/>
                </a:moveTo>
                <a:cubicBezTo>
                  <a:pt x="394" y="73"/>
                  <a:pt x="393" y="73"/>
                  <a:pt x="393" y="73"/>
                </a:cubicBezTo>
                <a:cubicBezTo>
                  <a:pt x="393" y="73"/>
                  <a:pt x="394" y="72"/>
                  <a:pt x="394" y="72"/>
                </a:cubicBezTo>
                <a:close/>
                <a:moveTo>
                  <a:pt x="371" y="85"/>
                </a:moveTo>
                <a:cubicBezTo>
                  <a:pt x="372" y="85"/>
                  <a:pt x="372" y="84"/>
                  <a:pt x="372" y="84"/>
                </a:cubicBezTo>
                <a:cubicBezTo>
                  <a:pt x="372" y="84"/>
                  <a:pt x="372" y="84"/>
                  <a:pt x="372" y="85"/>
                </a:cubicBezTo>
                <a:cubicBezTo>
                  <a:pt x="372" y="84"/>
                  <a:pt x="372" y="85"/>
                  <a:pt x="373" y="85"/>
                </a:cubicBezTo>
                <a:cubicBezTo>
                  <a:pt x="372" y="85"/>
                  <a:pt x="371" y="85"/>
                  <a:pt x="372" y="86"/>
                </a:cubicBezTo>
                <a:cubicBezTo>
                  <a:pt x="371" y="86"/>
                  <a:pt x="371" y="85"/>
                  <a:pt x="371" y="85"/>
                </a:cubicBezTo>
                <a:close/>
                <a:moveTo>
                  <a:pt x="372" y="94"/>
                </a:moveTo>
                <a:cubicBezTo>
                  <a:pt x="372" y="94"/>
                  <a:pt x="372" y="94"/>
                  <a:pt x="372" y="94"/>
                </a:cubicBezTo>
                <a:cubicBezTo>
                  <a:pt x="372" y="94"/>
                  <a:pt x="372" y="93"/>
                  <a:pt x="373" y="93"/>
                </a:cubicBezTo>
                <a:cubicBezTo>
                  <a:pt x="373" y="94"/>
                  <a:pt x="372" y="94"/>
                  <a:pt x="372" y="94"/>
                </a:cubicBezTo>
                <a:close/>
                <a:moveTo>
                  <a:pt x="373" y="85"/>
                </a:moveTo>
                <a:cubicBezTo>
                  <a:pt x="374" y="86"/>
                  <a:pt x="373" y="86"/>
                  <a:pt x="373" y="86"/>
                </a:cubicBezTo>
                <a:cubicBezTo>
                  <a:pt x="373" y="85"/>
                  <a:pt x="373" y="85"/>
                  <a:pt x="373" y="85"/>
                </a:cubicBezTo>
                <a:close/>
                <a:moveTo>
                  <a:pt x="371" y="70"/>
                </a:moveTo>
                <a:cubicBezTo>
                  <a:pt x="371" y="70"/>
                  <a:pt x="371" y="70"/>
                  <a:pt x="371" y="70"/>
                </a:cubicBezTo>
                <a:cubicBezTo>
                  <a:pt x="372" y="70"/>
                  <a:pt x="372" y="70"/>
                  <a:pt x="372" y="70"/>
                </a:cubicBezTo>
                <a:cubicBezTo>
                  <a:pt x="373" y="70"/>
                  <a:pt x="373" y="70"/>
                  <a:pt x="373" y="71"/>
                </a:cubicBezTo>
                <a:cubicBezTo>
                  <a:pt x="374" y="70"/>
                  <a:pt x="373" y="70"/>
                  <a:pt x="373" y="69"/>
                </a:cubicBezTo>
                <a:cubicBezTo>
                  <a:pt x="374" y="69"/>
                  <a:pt x="374" y="71"/>
                  <a:pt x="373" y="72"/>
                </a:cubicBezTo>
                <a:cubicBezTo>
                  <a:pt x="372" y="71"/>
                  <a:pt x="372" y="73"/>
                  <a:pt x="371" y="72"/>
                </a:cubicBezTo>
                <a:cubicBezTo>
                  <a:pt x="370" y="72"/>
                  <a:pt x="371" y="72"/>
                  <a:pt x="371" y="71"/>
                </a:cubicBezTo>
                <a:cubicBezTo>
                  <a:pt x="371" y="72"/>
                  <a:pt x="370" y="72"/>
                  <a:pt x="370" y="71"/>
                </a:cubicBezTo>
                <a:cubicBezTo>
                  <a:pt x="370" y="71"/>
                  <a:pt x="370" y="71"/>
                  <a:pt x="371" y="70"/>
                </a:cubicBezTo>
                <a:close/>
                <a:moveTo>
                  <a:pt x="370" y="72"/>
                </a:moveTo>
                <a:cubicBezTo>
                  <a:pt x="370" y="73"/>
                  <a:pt x="370" y="73"/>
                  <a:pt x="369" y="72"/>
                </a:cubicBezTo>
                <a:cubicBezTo>
                  <a:pt x="370" y="72"/>
                  <a:pt x="370" y="72"/>
                  <a:pt x="370" y="72"/>
                </a:cubicBezTo>
                <a:close/>
                <a:moveTo>
                  <a:pt x="367" y="72"/>
                </a:moveTo>
                <a:cubicBezTo>
                  <a:pt x="367" y="72"/>
                  <a:pt x="367" y="72"/>
                  <a:pt x="368" y="72"/>
                </a:cubicBezTo>
                <a:cubicBezTo>
                  <a:pt x="368" y="72"/>
                  <a:pt x="368" y="72"/>
                  <a:pt x="368" y="72"/>
                </a:cubicBezTo>
                <a:cubicBezTo>
                  <a:pt x="367" y="73"/>
                  <a:pt x="367" y="73"/>
                  <a:pt x="366" y="73"/>
                </a:cubicBezTo>
                <a:cubicBezTo>
                  <a:pt x="367" y="73"/>
                  <a:pt x="367" y="73"/>
                  <a:pt x="367" y="72"/>
                </a:cubicBezTo>
                <a:close/>
                <a:moveTo>
                  <a:pt x="368" y="96"/>
                </a:moveTo>
                <a:cubicBezTo>
                  <a:pt x="367" y="97"/>
                  <a:pt x="367" y="97"/>
                  <a:pt x="366" y="99"/>
                </a:cubicBezTo>
                <a:cubicBezTo>
                  <a:pt x="366" y="98"/>
                  <a:pt x="366" y="98"/>
                  <a:pt x="366" y="98"/>
                </a:cubicBezTo>
                <a:cubicBezTo>
                  <a:pt x="366" y="98"/>
                  <a:pt x="367" y="96"/>
                  <a:pt x="368" y="96"/>
                </a:cubicBezTo>
                <a:close/>
                <a:moveTo>
                  <a:pt x="365" y="67"/>
                </a:moveTo>
                <a:cubicBezTo>
                  <a:pt x="365" y="67"/>
                  <a:pt x="365" y="67"/>
                  <a:pt x="365" y="67"/>
                </a:cubicBezTo>
                <a:cubicBezTo>
                  <a:pt x="365" y="67"/>
                  <a:pt x="365" y="67"/>
                  <a:pt x="365" y="67"/>
                </a:cubicBezTo>
                <a:cubicBezTo>
                  <a:pt x="365" y="67"/>
                  <a:pt x="365" y="67"/>
                  <a:pt x="365" y="67"/>
                </a:cubicBezTo>
                <a:cubicBezTo>
                  <a:pt x="365" y="67"/>
                  <a:pt x="364" y="67"/>
                  <a:pt x="364" y="67"/>
                </a:cubicBezTo>
                <a:cubicBezTo>
                  <a:pt x="364" y="67"/>
                  <a:pt x="365" y="67"/>
                  <a:pt x="365" y="67"/>
                </a:cubicBezTo>
                <a:close/>
                <a:moveTo>
                  <a:pt x="365" y="98"/>
                </a:moveTo>
                <a:cubicBezTo>
                  <a:pt x="365" y="98"/>
                  <a:pt x="365" y="98"/>
                  <a:pt x="365" y="99"/>
                </a:cubicBezTo>
                <a:cubicBezTo>
                  <a:pt x="365" y="99"/>
                  <a:pt x="364" y="99"/>
                  <a:pt x="364" y="99"/>
                </a:cubicBezTo>
                <a:cubicBezTo>
                  <a:pt x="364" y="99"/>
                  <a:pt x="364" y="99"/>
                  <a:pt x="364" y="99"/>
                </a:cubicBezTo>
                <a:cubicBezTo>
                  <a:pt x="364" y="98"/>
                  <a:pt x="365" y="98"/>
                  <a:pt x="365" y="98"/>
                </a:cubicBezTo>
                <a:close/>
                <a:moveTo>
                  <a:pt x="363" y="99"/>
                </a:moveTo>
                <a:cubicBezTo>
                  <a:pt x="363" y="99"/>
                  <a:pt x="364" y="99"/>
                  <a:pt x="364" y="99"/>
                </a:cubicBezTo>
                <a:cubicBezTo>
                  <a:pt x="364" y="99"/>
                  <a:pt x="364" y="99"/>
                  <a:pt x="364" y="99"/>
                </a:cubicBezTo>
                <a:cubicBezTo>
                  <a:pt x="364" y="99"/>
                  <a:pt x="363" y="100"/>
                  <a:pt x="363" y="100"/>
                </a:cubicBezTo>
                <a:cubicBezTo>
                  <a:pt x="363" y="99"/>
                  <a:pt x="363" y="99"/>
                  <a:pt x="363" y="99"/>
                </a:cubicBezTo>
                <a:close/>
                <a:moveTo>
                  <a:pt x="363" y="100"/>
                </a:moveTo>
                <a:cubicBezTo>
                  <a:pt x="363" y="100"/>
                  <a:pt x="363" y="100"/>
                  <a:pt x="363" y="100"/>
                </a:cubicBezTo>
                <a:cubicBezTo>
                  <a:pt x="363" y="100"/>
                  <a:pt x="363" y="100"/>
                  <a:pt x="363" y="100"/>
                </a:cubicBezTo>
                <a:cubicBezTo>
                  <a:pt x="363" y="100"/>
                  <a:pt x="363" y="100"/>
                  <a:pt x="363" y="100"/>
                </a:cubicBezTo>
                <a:close/>
                <a:moveTo>
                  <a:pt x="361" y="99"/>
                </a:moveTo>
                <a:cubicBezTo>
                  <a:pt x="362" y="99"/>
                  <a:pt x="362" y="99"/>
                  <a:pt x="361" y="100"/>
                </a:cubicBezTo>
                <a:cubicBezTo>
                  <a:pt x="361" y="100"/>
                  <a:pt x="361" y="100"/>
                  <a:pt x="360" y="100"/>
                </a:cubicBezTo>
                <a:cubicBezTo>
                  <a:pt x="360" y="100"/>
                  <a:pt x="360" y="100"/>
                  <a:pt x="360" y="101"/>
                </a:cubicBezTo>
                <a:cubicBezTo>
                  <a:pt x="360" y="101"/>
                  <a:pt x="360" y="101"/>
                  <a:pt x="360" y="101"/>
                </a:cubicBezTo>
                <a:cubicBezTo>
                  <a:pt x="360" y="101"/>
                  <a:pt x="359" y="100"/>
                  <a:pt x="359" y="100"/>
                </a:cubicBezTo>
                <a:cubicBezTo>
                  <a:pt x="360" y="100"/>
                  <a:pt x="361" y="99"/>
                  <a:pt x="361" y="99"/>
                </a:cubicBezTo>
                <a:close/>
                <a:moveTo>
                  <a:pt x="382" y="44"/>
                </a:moveTo>
                <a:cubicBezTo>
                  <a:pt x="382" y="45"/>
                  <a:pt x="382" y="45"/>
                  <a:pt x="381" y="45"/>
                </a:cubicBezTo>
                <a:cubicBezTo>
                  <a:pt x="381" y="45"/>
                  <a:pt x="382" y="44"/>
                  <a:pt x="382" y="44"/>
                </a:cubicBezTo>
                <a:close/>
                <a:moveTo>
                  <a:pt x="359" y="57"/>
                </a:moveTo>
                <a:cubicBezTo>
                  <a:pt x="359" y="57"/>
                  <a:pt x="359" y="56"/>
                  <a:pt x="359" y="56"/>
                </a:cubicBezTo>
                <a:cubicBezTo>
                  <a:pt x="359" y="56"/>
                  <a:pt x="359" y="55"/>
                  <a:pt x="359" y="55"/>
                </a:cubicBezTo>
                <a:cubicBezTo>
                  <a:pt x="360" y="55"/>
                  <a:pt x="360" y="55"/>
                  <a:pt x="360" y="56"/>
                </a:cubicBezTo>
                <a:cubicBezTo>
                  <a:pt x="360" y="56"/>
                  <a:pt x="360" y="56"/>
                  <a:pt x="360" y="56"/>
                </a:cubicBezTo>
                <a:cubicBezTo>
                  <a:pt x="360" y="56"/>
                  <a:pt x="359" y="56"/>
                  <a:pt x="359" y="57"/>
                </a:cubicBezTo>
                <a:close/>
                <a:moveTo>
                  <a:pt x="361" y="57"/>
                </a:moveTo>
                <a:cubicBezTo>
                  <a:pt x="361" y="57"/>
                  <a:pt x="361" y="57"/>
                  <a:pt x="360" y="57"/>
                </a:cubicBezTo>
                <a:cubicBezTo>
                  <a:pt x="361" y="57"/>
                  <a:pt x="360" y="56"/>
                  <a:pt x="361" y="57"/>
                </a:cubicBezTo>
                <a:close/>
                <a:moveTo>
                  <a:pt x="358" y="41"/>
                </a:moveTo>
                <a:cubicBezTo>
                  <a:pt x="359" y="41"/>
                  <a:pt x="359" y="41"/>
                  <a:pt x="359" y="41"/>
                </a:cubicBezTo>
                <a:cubicBezTo>
                  <a:pt x="359" y="41"/>
                  <a:pt x="358" y="42"/>
                  <a:pt x="358" y="41"/>
                </a:cubicBezTo>
                <a:cubicBezTo>
                  <a:pt x="358" y="41"/>
                  <a:pt x="358" y="41"/>
                  <a:pt x="358" y="41"/>
                </a:cubicBezTo>
                <a:close/>
                <a:moveTo>
                  <a:pt x="359" y="41"/>
                </a:moveTo>
                <a:cubicBezTo>
                  <a:pt x="360" y="42"/>
                  <a:pt x="360" y="41"/>
                  <a:pt x="360" y="41"/>
                </a:cubicBezTo>
                <a:cubicBezTo>
                  <a:pt x="361" y="41"/>
                  <a:pt x="361" y="41"/>
                  <a:pt x="361" y="42"/>
                </a:cubicBezTo>
                <a:cubicBezTo>
                  <a:pt x="362" y="42"/>
                  <a:pt x="361" y="41"/>
                  <a:pt x="361" y="41"/>
                </a:cubicBezTo>
                <a:cubicBezTo>
                  <a:pt x="362" y="41"/>
                  <a:pt x="362" y="42"/>
                  <a:pt x="362" y="43"/>
                </a:cubicBezTo>
                <a:cubicBezTo>
                  <a:pt x="361" y="42"/>
                  <a:pt x="360" y="44"/>
                  <a:pt x="359" y="43"/>
                </a:cubicBezTo>
                <a:cubicBezTo>
                  <a:pt x="358" y="43"/>
                  <a:pt x="359" y="43"/>
                  <a:pt x="359" y="43"/>
                </a:cubicBezTo>
                <a:cubicBezTo>
                  <a:pt x="359" y="43"/>
                  <a:pt x="358" y="43"/>
                  <a:pt x="358" y="43"/>
                </a:cubicBezTo>
                <a:cubicBezTo>
                  <a:pt x="359" y="42"/>
                  <a:pt x="359" y="42"/>
                  <a:pt x="359" y="41"/>
                </a:cubicBezTo>
                <a:close/>
                <a:moveTo>
                  <a:pt x="359" y="43"/>
                </a:moveTo>
                <a:cubicBezTo>
                  <a:pt x="358" y="44"/>
                  <a:pt x="358" y="44"/>
                  <a:pt x="358" y="44"/>
                </a:cubicBezTo>
                <a:cubicBezTo>
                  <a:pt x="358" y="43"/>
                  <a:pt x="358" y="43"/>
                  <a:pt x="359" y="43"/>
                </a:cubicBezTo>
                <a:close/>
                <a:moveTo>
                  <a:pt x="307" y="31"/>
                </a:moveTo>
                <a:cubicBezTo>
                  <a:pt x="307" y="31"/>
                  <a:pt x="307" y="32"/>
                  <a:pt x="307" y="32"/>
                </a:cubicBezTo>
                <a:cubicBezTo>
                  <a:pt x="307" y="32"/>
                  <a:pt x="307" y="32"/>
                  <a:pt x="306" y="32"/>
                </a:cubicBezTo>
                <a:cubicBezTo>
                  <a:pt x="306" y="31"/>
                  <a:pt x="307" y="32"/>
                  <a:pt x="307" y="31"/>
                </a:cubicBezTo>
                <a:close/>
                <a:moveTo>
                  <a:pt x="320" y="9"/>
                </a:moveTo>
                <a:cubicBezTo>
                  <a:pt x="320" y="9"/>
                  <a:pt x="319" y="9"/>
                  <a:pt x="319" y="9"/>
                </a:cubicBezTo>
                <a:cubicBezTo>
                  <a:pt x="319" y="9"/>
                  <a:pt x="320" y="8"/>
                  <a:pt x="320" y="9"/>
                </a:cubicBezTo>
                <a:close/>
                <a:moveTo>
                  <a:pt x="302" y="21"/>
                </a:moveTo>
                <a:cubicBezTo>
                  <a:pt x="302" y="21"/>
                  <a:pt x="302" y="21"/>
                  <a:pt x="302" y="20"/>
                </a:cubicBezTo>
                <a:cubicBezTo>
                  <a:pt x="302" y="20"/>
                  <a:pt x="302" y="20"/>
                  <a:pt x="302" y="19"/>
                </a:cubicBezTo>
                <a:cubicBezTo>
                  <a:pt x="303" y="19"/>
                  <a:pt x="302" y="20"/>
                  <a:pt x="302" y="20"/>
                </a:cubicBezTo>
                <a:cubicBezTo>
                  <a:pt x="303" y="20"/>
                  <a:pt x="303" y="20"/>
                  <a:pt x="303" y="20"/>
                </a:cubicBezTo>
                <a:cubicBezTo>
                  <a:pt x="302" y="20"/>
                  <a:pt x="302" y="20"/>
                  <a:pt x="302" y="21"/>
                </a:cubicBezTo>
                <a:close/>
                <a:moveTo>
                  <a:pt x="303" y="21"/>
                </a:moveTo>
                <a:cubicBezTo>
                  <a:pt x="303" y="21"/>
                  <a:pt x="303" y="22"/>
                  <a:pt x="303" y="21"/>
                </a:cubicBezTo>
                <a:cubicBezTo>
                  <a:pt x="303" y="21"/>
                  <a:pt x="303" y="20"/>
                  <a:pt x="303" y="21"/>
                </a:cubicBezTo>
                <a:close/>
                <a:moveTo>
                  <a:pt x="302" y="5"/>
                </a:moveTo>
                <a:cubicBezTo>
                  <a:pt x="302" y="6"/>
                  <a:pt x="302" y="6"/>
                  <a:pt x="302" y="5"/>
                </a:cubicBezTo>
                <a:cubicBezTo>
                  <a:pt x="303" y="6"/>
                  <a:pt x="303" y="6"/>
                  <a:pt x="303" y="7"/>
                </a:cubicBezTo>
                <a:cubicBezTo>
                  <a:pt x="304" y="6"/>
                  <a:pt x="303" y="5"/>
                  <a:pt x="303" y="5"/>
                </a:cubicBezTo>
                <a:cubicBezTo>
                  <a:pt x="304" y="5"/>
                  <a:pt x="304" y="6"/>
                  <a:pt x="303" y="7"/>
                </a:cubicBezTo>
                <a:cubicBezTo>
                  <a:pt x="303" y="6"/>
                  <a:pt x="302" y="8"/>
                  <a:pt x="301" y="8"/>
                </a:cubicBezTo>
                <a:cubicBezTo>
                  <a:pt x="301" y="7"/>
                  <a:pt x="302" y="7"/>
                  <a:pt x="301" y="7"/>
                </a:cubicBezTo>
                <a:cubicBezTo>
                  <a:pt x="301" y="7"/>
                  <a:pt x="301" y="7"/>
                  <a:pt x="300" y="7"/>
                </a:cubicBezTo>
                <a:cubicBezTo>
                  <a:pt x="301" y="6"/>
                  <a:pt x="301" y="6"/>
                  <a:pt x="302" y="5"/>
                </a:cubicBezTo>
                <a:close/>
                <a:moveTo>
                  <a:pt x="301" y="5"/>
                </a:moveTo>
                <a:cubicBezTo>
                  <a:pt x="301" y="5"/>
                  <a:pt x="301" y="5"/>
                  <a:pt x="301" y="5"/>
                </a:cubicBezTo>
                <a:cubicBezTo>
                  <a:pt x="302" y="5"/>
                  <a:pt x="301" y="6"/>
                  <a:pt x="300" y="6"/>
                </a:cubicBezTo>
                <a:cubicBezTo>
                  <a:pt x="301" y="5"/>
                  <a:pt x="301" y="5"/>
                  <a:pt x="301" y="5"/>
                </a:cubicBezTo>
                <a:close/>
                <a:moveTo>
                  <a:pt x="301" y="8"/>
                </a:moveTo>
                <a:cubicBezTo>
                  <a:pt x="301" y="8"/>
                  <a:pt x="301" y="8"/>
                  <a:pt x="300" y="8"/>
                </a:cubicBezTo>
                <a:cubicBezTo>
                  <a:pt x="301" y="7"/>
                  <a:pt x="301" y="7"/>
                  <a:pt x="301" y="8"/>
                </a:cubicBezTo>
                <a:close/>
                <a:moveTo>
                  <a:pt x="299" y="8"/>
                </a:moveTo>
                <a:cubicBezTo>
                  <a:pt x="298" y="8"/>
                  <a:pt x="298" y="9"/>
                  <a:pt x="297" y="8"/>
                </a:cubicBezTo>
                <a:cubicBezTo>
                  <a:pt x="298" y="8"/>
                  <a:pt x="298" y="7"/>
                  <a:pt x="299" y="8"/>
                </a:cubicBezTo>
                <a:close/>
                <a:moveTo>
                  <a:pt x="299" y="31"/>
                </a:moveTo>
                <a:cubicBezTo>
                  <a:pt x="298" y="32"/>
                  <a:pt x="298" y="32"/>
                  <a:pt x="297" y="34"/>
                </a:cubicBezTo>
                <a:cubicBezTo>
                  <a:pt x="297" y="33"/>
                  <a:pt x="297" y="33"/>
                  <a:pt x="297" y="33"/>
                </a:cubicBezTo>
                <a:cubicBezTo>
                  <a:pt x="298" y="33"/>
                  <a:pt x="298" y="31"/>
                  <a:pt x="299" y="31"/>
                </a:cubicBezTo>
                <a:close/>
                <a:moveTo>
                  <a:pt x="296" y="8"/>
                </a:moveTo>
                <a:cubicBezTo>
                  <a:pt x="296" y="7"/>
                  <a:pt x="296" y="8"/>
                  <a:pt x="295" y="8"/>
                </a:cubicBezTo>
                <a:cubicBezTo>
                  <a:pt x="295" y="7"/>
                  <a:pt x="296" y="7"/>
                  <a:pt x="296" y="8"/>
                </a:cubicBezTo>
                <a:close/>
                <a:moveTo>
                  <a:pt x="296" y="33"/>
                </a:moveTo>
                <a:cubicBezTo>
                  <a:pt x="297" y="33"/>
                  <a:pt x="297" y="33"/>
                  <a:pt x="297" y="34"/>
                </a:cubicBezTo>
                <a:cubicBezTo>
                  <a:pt x="296" y="34"/>
                  <a:pt x="295" y="34"/>
                  <a:pt x="295" y="34"/>
                </a:cubicBezTo>
                <a:cubicBezTo>
                  <a:pt x="295" y="34"/>
                  <a:pt x="296" y="33"/>
                  <a:pt x="296" y="33"/>
                </a:cubicBezTo>
                <a:close/>
                <a:moveTo>
                  <a:pt x="292" y="47"/>
                </a:moveTo>
                <a:cubicBezTo>
                  <a:pt x="291" y="47"/>
                  <a:pt x="291" y="47"/>
                  <a:pt x="291" y="47"/>
                </a:cubicBezTo>
                <a:cubicBezTo>
                  <a:pt x="291" y="47"/>
                  <a:pt x="291" y="47"/>
                  <a:pt x="292" y="47"/>
                </a:cubicBezTo>
                <a:cubicBezTo>
                  <a:pt x="292" y="47"/>
                  <a:pt x="292" y="47"/>
                  <a:pt x="292" y="47"/>
                </a:cubicBezTo>
                <a:close/>
                <a:moveTo>
                  <a:pt x="294" y="33"/>
                </a:moveTo>
                <a:cubicBezTo>
                  <a:pt x="294" y="33"/>
                  <a:pt x="294" y="34"/>
                  <a:pt x="294" y="34"/>
                </a:cubicBezTo>
                <a:cubicBezTo>
                  <a:pt x="293" y="34"/>
                  <a:pt x="293" y="34"/>
                  <a:pt x="293" y="34"/>
                </a:cubicBezTo>
                <a:cubicBezTo>
                  <a:pt x="293" y="34"/>
                  <a:pt x="293" y="33"/>
                  <a:pt x="294" y="33"/>
                </a:cubicBezTo>
                <a:close/>
                <a:moveTo>
                  <a:pt x="291" y="35"/>
                </a:moveTo>
                <a:cubicBezTo>
                  <a:pt x="292" y="35"/>
                  <a:pt x="292" y="34"/>
                  <a:pt x="292" y="34"/>
                </a:cubicBezTo>
                <a:cubicBezTo>
                  <a:pt x="293" y="34"/>
                  <a:pt x="293" y="34"/>
                  <a:pt x="293" y="34"/>
                </a:cubicBezTo>
                <a:cubicBezTo>
                  <a:pt x="293" y="35"/>
                  <a:pt x="293" y="35"/>
                  <a:pt x="293" y="35"/>
                </a:cubicBezTo>
                <a:cubicBezTo>
                  <a:pt x="293" y="35"/>
                  <a:pt x="293" y="35"/>
                  <a:pt x="293" y="35"/>
                </a:cubicBezTo>
                <a:cubicBezTo>
                  <a:pt x="292" y="35"/>
                  <a:pt x="292" y="35"/>
                  <a:pt x="292" y="35"/>
                </a:cubicBezTo>
                <a:cubicBezTo>
                  <a:pt x="292" y="35"/>
                  <a:pt x="292" y="36"/>
                  <a:pt x="292" y="36"/>
                </a:cubicBezTo>
                <a:cubicBezTo>
                  <a:pt x="292" y="36"/>
                  <a:pt x="291" y="35"/>
                  <a:pt x="291" y="35"/>
                </a:cubicBezTo>
                <a:close/>
                <a:moveTo>
                  <a:pt x="283" y="50"/>
                </a:moveTo>
                <a:cubicBezTo>
                  <a:pt x="283" y="50"/>
                  <a:pt x="283" y="50"/>
                  <a:pt x="283" y="50"/>
                </a:cubicBezTo>
                <a:cubicBezTo>
                  <a:pt x="283" y="50"/>
                  <a:pt x="283" y="50"/>
                  <a:pt x="284" y="50"/>
                </a:cubicBezTo>
                <a:cubicBezTo>
                  <a:pt x="284" y="50"/>
                  <a:pt x="284" y="50"/>
                  <a:pt x="284" y="50"/>
                </a:cubicBezTo>
                <a:cubicBezTo>
                  <a:pt x="283" y="50"/>
                  <a:pt x="283" y="50"/>
                  <a:pt x="283" y="50"/>
                </a:cubicBezTo>
                <a:close/>
                <a:moveTo>
                  <a:pt x="283" y="6"/>
                </a:moveTo>
                <a:cubicBezTo>
                  <a:pt x="283" y="6"/>
                  <a:pt x="283" y="5"/>
                  <a:pt x="283" y="5"/>
                </a:cubicBezTo>
                <a:cubicBezTo>
                  <a:pt x="284" y="6"/>
                  <a:pt x="283" y="7"/>
                  <a:pt x="284" y="7"/>
                </a:cubicBezTo>
                <a:cubicBezTo>
                  <a:pt x="284" y="7"/>
                  <a:pt x="283" y="8"/>
                  <a:pt x="283" y="7"/>
                </a:cubicBezTo>
                <a:cubicBezTo>
                  <a:pt x="284" y="7"/>
                  <a:pt x="284" y="6"/>
                  <a:pt x="283" y="6"/>
                </a:cubicBezTo>
                <a:close/>
                <a:moveTo>
                  <a:pt x="211" y="24"/>
                </a:moveTo>
                <a:cubicBezTo>
                  <a:pt x="211" y="25"/>
                  <a:pt x="210" y="25"/>
                  <a:pt x="210" y="25"/>
                </a:cubicBezTo>
                <a:cubicBezTo>
                  <a:pt x="210" y="25"/>
                  <a:pt x="210" y="24"/>
                  <a:pt x="210" y="24"/>
                </a:cubicBezTo>
                <a:cubicBezTo>
                  <a:pt x="210" y="24"/>
                  <a:pt x="210" y="24"/>
                  <a:pt x="211" y="24"/>
                </a:cubicBezTo>
                <a:close/>
                <a:moveTo>
                  <a:pt x="176" y="19"/>
                </a:moveTo>
                <a:cubicBezTo>
                  <a:pt x="175" y="18"/>
                  <a:pt x="177" y="17"/>
                  <a:pt x="177" y="17"/>
                </a:cubicBezTo>
                <a:cubicBezTo>
                  <a:pt x="177" y="17"/>
                  <a:pt x="177" y="18"/>
                  <a:pt x="177" y="18"/>
                </a:cubicBezTo>
                <a:cubicBezTo>
                  <a:pt x="178" y="18"/>
                  <a:pt x="177" y="18"/>
                  <a:pt x="178" y="18"/>
                </a:cubicBezTo>
                <a:cubicBezTo>
                  <a:pt x="177" y="18"/>
                  <a:pt x="177" y="18"/>
                  <a:pt x="176" y="19"/>
                </a:cubicBezTo>
                <a:close/>
                <a:moveTo>
                  <a:pt x="179" y="18"/>
                </a:moveTo>
                <a:cubicBezTo>
                  <a:pt x="180" y="17"/>
                  <a:pt x="181" y="16"/>
                  <a:pt x="181" y="16"/>
                </a:cubicBezTo>
                <a:cubicBezTo>
                  <a:pt x="181" y="18"/>
                  <a:pt x="180" y="18"/>
                  <a:pt x="179" y="18"/>
                </a:cubicBezTo>
                <a:close/>
                <a:moveTo>
                  <a:pt x="183" y="16"/>
                </a:moveTo>
                <a:cubicBezTo>
                  <a:pt x="182" y="15"/>
                  <a:pt x="183" y="15"/>
                  <a:pt x="183" y="15"/>
                </a:cubicBezTo>
                <a:cubicBezTo>
                  <a:pt x="183" y="16"/>
                  <a:pt x="183" y="16"/>
                  <a:pt x="183" y="16"/>
                </a:cubicBezTo>
                <a:close/>
                <a:moveTo>
                  <a:pt x="194" y="15"/>
                </a:moveTo>
                <a:cubicBezTo>
                  <a:pt x="193" y="14"/>
                  <a:pt x="194" y="15"/>
                  <a:pt x="195" y="15"/>
                </a:cubicBezTo>
                <a:cubicBezTo>
                  <a:pt x="195" y="15"/>
                  <a:pt x="194" y="15"/>
                  <a:pt x="194" y="15"/>
                </a:cubicBezTo>
                <a:close/>
                <a:moveTo>
                  <a:pt x="31" y="75"/>
                </a:moveTo>
                <a:cubicBezTo>
                  <a:pt x="31" y="74"/>
                  <a:pt x="31" y="74"/>
                  <a:pt x="31" y="74"/>
                </a:cubicBezTo>
                <a:cubicBezTo>
                  <a:pt x="31" y="75"/>
                  <a:pt x="32" y="74"/>
                  <a:pt x="31" y="74"/>
                </a:cubicBezTo>
                <a:cubicBezTo>
                  <a:pt x="32" y="74"/>
                  <a:pt x="32" y="74"/>
                  <a:pt x="32" y="75"/>
                </a:cubicBezTo>
                <a:cubicBezTo>
                  <a:pt x="31" y="75"/>
                  <a:pt x="31" y="75"/>
                  <a:pt x="31" y="75"/>
                </a:cubicBezTo>
                <a:close/>
                <a:moveTo>
                  <a:pt x="38" y="73"/>
                </a:moveTo>
                <a:cubicBezTo>
                  <a:pt x="38" y="73"/>
                  <a:pt x="39" y="72"/>
                  <a:pt x="39" y="73"/>
                </a:cubicBezTo>
                <a:cubicBezTo>
                  <a:pt x="39" y="73"/>
                  <a:pt x="38" y="73"/>
                  <a:pt x="38" y="73"/>
                </a:cubicBezTo>
                <a:close/>
                <a:moveTo>
                  <a:pt x="40" y="73"/>
                </a:moveTo>
                <a:cubicBezTo>
                  <a:pt x="40" y="72"/>
                  <a:pt x="41" y="73"/>
                  <a:pt x="41" y="73"/>
                </a:cubicBezTo>
                <a:cubicBezTo>
                  <a:pt x="40" y="73"/>
                  <a:pt x="40" y="73"/>
                  <a:pt x="40" y="73"/>
                </a:cubicBezTo>
                <a:close/>
                <a:moveTo>
                  <a:pt x="47" y="73"/>
                </a:moveTo>
                <a:cubicBezTo>
                  <a:pt x="48" y="72"/>
                  <a:pt x="48" y="71"/>
                  <a:pt x="48" y="72"/>
                </a:cubicBezTo>
                <a:cubicBezTo>
                  <a:pt x="48" y="72"/>
                  <a:pt x="48" y="73"/>
                  <a:pt x="47" y="73"/>
                </a:cubicBezTo>
                <a:close/>
                <a:moveTo>
                  <a:pt x="49" y="71"/>
                </a:moveTo>
                <a:cubicBezTo>
                  <a:pt x="48" y="70"/>
                  <a:pt x="48" y="71"/>
                  <a:pt x="48" y="70"/>
                </a:cubicBezTo>
                <a:cubicBezTo>
                  <a:pt x="48" y="70"/>
                  <a:pt x="48" y="68"/>
                  <a:pt x="49" y="69"/>
                </a:cubicBezTo>
                <a:cubicBezTo>
                  <a:pt x="49" y="70"/>
                  <a:pt x="49" y="70"/>
                  <a:pt x="49" y="71"/>
                </a:cubicBezTo>
                <a:close/>
                <a:moveTo>
                  <a:pt x="49" y="69"/>
                </a:moveTo>
                <a:cubicBezTo>
                  <a:pt x="50" y="69"/>
                  <a:pt x="50" y="70"/>
                  <a:pt x="50" y="70"/>
                </a:cubicBezTo>
                <a:cubicBezTo>
                  <a:pt x="50" y="70"/>
                  <a:pt x="50" y="70"/>
                  <a:pt x="49" y="70"/>
                </a:cubicBezTo>
                <a:cubicBezTo>
                  <a:pt x="50" y="70"/>
                  <a:pt x="49" y="69"/>
                  <a:pt x="49" y="69"/>
                </a:cubicBezTo>
                <a:close/>
                <a:moveTo>
                  <a:pt x="50" y="72"/>
                </a:moveTo>
                <a:cubicBezTo>
                  <a:pt x="50" y="72"/>
                  <a:pt x="51" y="71"/>
                  <a:pt x="51" y="71"/>
                </a:cubicBezTo>
                <a:cubicBezTo>
                  <a:pt x="50" y="70"/>
                  <a:pt x="50" y="71"/>
                  <a:pt x="50" y="71"/>
                </a:cubicBezTo>
                <a:cubicBezTo>
                  <a:pt x="50" y="71"/>
                  <a:pt x="50" y="70"/>
                  <a:pt x="51" y="71"/>
                </a:cubicBezTo>
                <a:cubicBezTo>
                  <a:pt x="51" y="71"/>
                  <a:pt x="51" y="71"/>
                  <a:pt x="51" y="71"/>
                </a:cubicBezTo>
                <a:cubicBezTo>
                  <a:pt x="51" y="72"/>
                  <a:pt x="51" y="72"/>
                  <a:pt x="50" y="72"/>
                </a:cubicBezTo>
                <a:close/>
                <a:moveTo>
                  <a:pt x="50" y="70"/>
                </a:moveTo>
                <a:cubicBezTo>
                  <a:pt x="50" y="69"/>
                  <a:pt x="51" y="70"/>
                  <a:pt x="51" y="70"/>
                </a:cubicBezTo>
                <a:cubicBezTo>
                  <a:pt x="51" y="70"/>
                  <a:pt x="51" y="70"/>
                  <a:pt x="50" y="70"/>
                </a:cubicBezTo>
                <a:close/>
                <a:moveTo>
                  <a:pt x="55" y="70"/>
                </a:moveTo>
                <a:cubicBezTo>
                  <a:pt x="55" y="70"/>
                  <a:pt x="55" y="69"/>
                  <a:pt x="54" y="70"/>
                </a:cubicBezTo>
                <a:cubicBezTo>
                  <a:pt x="54" y="71"/>
                  <a:pt x="55" y="70"/>
                  <a:pt x="55" y="71"/>
                </a:cubicBezTo>
                <a:cubicBezTo>
                  <a:pt x="55" y="71"/>
                  <a:pt x="54" y="71"/>
                  <a:pt x="54" y="70"/>
                </a:cubicBezTo>
                <a:cubicBezTo>
                  <a:pt x="54" y="70"/>
                  <a:pt x="55" y="69"/>
                  <a:pt x="56" y="70"/>
                </a:cubicBezTo>
                <a:cubicBezTo>
                  <a:pt x="55" y="70"/>
                  <a:pt x="56" y="70"/>
                  <a:pt x="55" y="70"/>
                </a:cubicBezTo>
                <a:close/>
                <a:moveTo>
                  <a:pt x="57" y="70"/>
                </a:moveTo>
                <a:cubicBezTo>
                  <a:pt x="57" y="70"/>
                  <a:pt x="57" y="70"/>
                  <a:pt x="56" y="70"/>
                </a:cubicBezTo>
                <a:cubicBezTo>
                  <a:pt x="57" y="69"/>
                  <a:pt x="57" y="69"/>
                  <a:pt x="57" y="69"/>
                </a:cubicBezTo>
                <a:cubicBezTo>
                  <a:pt x="57" y="69"/>
                  <a:pt x="57" y="70"/>
                  <a:pt x="57" y="70"/>
                </a:cubicBezTo>
                <a:close/>
                <a:moveTo>
                  <a:pt x="56" y="67"/>
                </a:moveTo>
                <a:cubicBezTo>
                  <a:pt x="56" y="66"/>
                  <a:pt x="57" y="66"/>
                  <a:pt x="57" y="66"/>
                </a:cubicBezTo>
                <a:cubicBezTo>
                  <a:pt x="57" y="67"/>
                  <a:pt x="56" y="67"/>
                  <a:pt x="56" y="67"/>
                </a:cubicBezTo>
                <a:close/>
                <a:moveTo>
                  <a:pt x="58" y="70"/>
                </a:moveTo>
                <a:cubicBezTo>
                  <a:pt x="58" y="70"/>
                  <a:pt x="59" y="70"/>
                  <a:pt x="59" y="70"/>
                </a:cubicBezTo>
                <a:cubicBezTo>
                  <a:pt x="59" y="71"/>
                  <a:pt x="59" y="71"/>
                  <a:pt x="58" y="70"/>
                </a:cubicBezTo>
                <a:close/>
                <a:moveTo>
                  <a:pt x="60" y="68"/>
                </a:moveTo>
                <a:cubicBezTo>
                  <a:pt x="59" y="67"/>
                  <a:pt x="60" y="68"/>
                  <a:pt x="60" y="67"/>
                </a:cubicBezTo>
                <a:cubicBezTo>
                  <a:pt x="61" y="67"/>
                  <a:pt x="60" y="67"/>
                  <a:pt x="60" y="68"/>
                </a:cubicBezTo>
                <a:cubicBezTo>
                  <a:pt x="61" y="68"/>
                  <a:pt x="61" y="67"/>
                  <a:pt x="61" y="67"/>
                </a:cubicBezTo>
                <a:cubicBezTo>
                  <a:pt x="61" y="68"/>
                  <a:pt x="60" y="68"/>
                  <a:pt x="60" y="68"/>
                </a:cubicBezTo>
                <a:close/>
                <a:moveTo>
                  <a:pt x="61" y="70"/>
                </a:moveTo>
                <a:cubicBezTo>
                  <a:pt x="61" y="70"/>
                  <a:pt x="61" y="69"/>
                  <a:pt x="62" y="69"/>
                </a:cubicBezTo>
                <a:cubicBezTo>
                  <a:pt x="62" y="70"/>
                  <a:pt x="62" y="70"/>
                  <a:pt x="61" y="70"/>
                </a:cubicBezTo>
                <a:close/>
                <a:moveTo>
                  <a:pt x="63" y="69"/>
                </a:moveTo>
                <a:cubicBezTo>
                  <a:pt x="63" y="68"/>
                  <a:pt x="63" y="67"/>
                  <a:pt x="63" y="67"/>
                </a:cubicBezTo>
                <a:cubicBezTo>
                  <a:pt x="63" y="68"/>
                  <a:pt x="64" y="68"/>
                  <a:pt x="63" y="69"/>
                </a:cubicBezTo>
                <a:close/>
                <a:moveTo>
                  <a:pt x="65" y="68"/>
                </a:moveTo>
                <a:cubicBezTo>
                  <a:pt x="64" y="67"/>
                  <a:pt x="64" y="68"/>
                  <a:pt x="64" y="67"/>
                </a:cubicBezTo>
                <a:cubicBezTo>
                  <a:pt x="64" y="67"/>
                  <a:pt x="64" y="67"/>
                  <a:pt x="65" y="66"/>
                </a:cubicBezTo>
                <a:cubicBezTo>
                  <a:pt x="65" y="67"/>
                  <a:pt x="65" y="67"/>
                  <a:pt x="65" y="67"/>
                </a:cubicBezTo>
                <a:cubicBezTo>
                  <a:pt x="65" y="67"/>
                  <a:pt x="65" y="67"/>
                  <a:pt x="65" y="68"/>
                </a:cubicBezTo>
                <a:close/>
                <a:moveTo>
                  <a:pt x="66" y="70"/>
                </a:moveTo>
                <a:cubicBezTo>
                  <a:pt x="66" y="70"/>
                  <a:pt x="66" y="71"/>
                  <a:pt x="66" y="70"/>
                </a:cubicBezTo>
                <a:cubicBezTo>
                  <a:pt x="66" y="70"/>
                  <a:pt x="66" y="70"/>
                  <a:pt x="66" y="70"/>
                </a:cubicBezTo>
                <a:cubicBezTo>
                  <a:pt x="66" y="70"/>
                  <a:pt x="66" y="70"/>
                  <a:pt x="66" y="70"/>
                </a:cubicBezTo>
                <a:close/>
                <a:moveTo>
                  <a:pt x="67" y="68"/>
                </a:moveTo>
                <a:cubicBezTo>
                  <a:pt x="67" y="68"/>
                  <a:pt x="67" y="68"/>
                  <a:pt x="67" y="68"/>
                </a:cubicBezTo>
                <a:cubicBezTo>
                  <a:pt x="67" y="67"/>
                  <a:pt x="67" y="67"/>
                  <a:pt x="67" y="67"/>
                </a:cubicBezTo>
                <a:cubicBezTo>
                  <a:pt x="67" y="67"/>
                  <a:pt x="68" y="68"/>
                  <a:pt x="67" y="68"/>
                </a:cubicBezTo>
                <a:close/>
                <a:moveTo>
                  <a:pt x="66" y="67"/>
                </a:moveTo>
                <a:cubicBezTo>
                  <a:pt x="66" y="67"/>
                  <a:pt x="68" y="65"/>
                  <a:pt x="68" y="67"/>
                </a:cubicBezTo>
                <a:cubicBezTo>
                  <a:pt x="67" y="66"/>
                  <a:pt x="66" y="68"/>
                  <a:pt x="66" y="67"/>
                </a:cubicBezTo>
                <a:close/>
                <a:moveTo>
                  <a:pt x="71" y="66"/>
                </a:moveTo>
                <a:cubicBezTo>
                  <a:pt x="71" y="66"/>
                  <a:pt x="71" y="66"/>
                  <a:pt x="71" y="66"/>
                </a:cubicBezTo>
                <a:cubicBezTo>
                  <a:pt x="71" y="66"/>
                  <a:pt x="71" y="65"/>
                  <a:pt x="72" y="66"/>
                </a:cubicBezTo>
                <a:cubicBezTo>
                  <a:pt x="71" y="66"/>
                  <a:pt x="71" y="66"/>
                  <a:pt x="71" y="66"/>
                </a:cubicBezTo>
                <a:close/>
                <a:moveTo>
                  <a:pt x="76" y="66"/>
                </a:moveTo>
                <a:cubicBezTo>
                  <a:pt x="76" y="65"/>
                  <a:pt x="76" y="65"/>
                  <a:pt x="76" y="65"/>
                </a:cubicBezTo>
                <a:cubicBezTo>
                  <a:pt x="76" y="65"/>
                  <a:pt x="76" y="65"/>
                  <a:pt x="76" y="65"/>
                </a:cubicBezTo>
                <a:cubicBezTo>
                  <a:pt x="76" y="65"/>
                  <a:pt x="76" y="65"/>
                  <a:pt x="76" y="65"/>
                </a:cubicBezTo>
                <a:cubicBezTo>
                  <a:pt x="76" y="65"/>
                  <a:pt x="76" y="65"/>
                  <a:pt x="76" y="65"/>
                </a:cubicBezTo>
                <a:cubicBezTo>
                  <a:pt x="77" y="65"/>
                  <a:pt x="77" y="65"/>
                  <a:pt x="77" y="65"/>
                </a:cubicBezTo>
                <a:cubicBezTo>
                  <a:pt x="77" y="65"/>
                  <a:pt x="77" y="65"/>
                  <a:pt x="77" y="65"/>
                </a:cubicBezTo>
                <a:cubicBezTo>
                  <a:pt x="77" y="65"/>
                  <a:pt x="76" y="66"/>
                  <a:pt x="76" y="66"/>
                </a:cubicBezTo>
                <a:close/>
                <a:moveTo>
                  <a:pt x="15" y="89"/>
                </a:moveTo>
                <a:cubicBezTo>
                  <a:pt x="15" y="88"/>
                  <a:pt x="15" y="88"/>
                  <a:pt x="15" y="88"/>
                </a:cubicBezTo>
                <a:cubicBezTo>
                  <a:pt x="15" y="88"/>
                  <a:pt x="15" y="88"/>
                  <a:pt x="16" y="88"/>
                </a:cubicBezTo>
                <a:cubicBezTo>
                  <a:pt x="16" y="89"/>
                  <a:pt x="15" y="89"/>
                  <a:pt x="15" y="89"/>
                </a:cubicBezTo>
                <a:close/>
                <a:moveTo>
                  <a:pt x="18" y="88"/>
                </a:moveTo>
                <a:cubicBezTo>
                  <a:pt x="17" y="87"/>
                  <a:pt x="17" y="88"/>
                  <a:pt x="17" y="88"/>
                </a:cubicBezTo>
                <a:cubicBezTo>
                  <a:pt x="16" y="87"/>
                  <a:pt x="18" y="87"/>
                  <a:pt x="18" y="88"/>
                </a:cubicBezTo>
                <a:close/>
                <a:moveTo>
                  <a:pt x="21" y="88"/>
                </a:moveTo>
                <a:cubicBezTo>
                  <a:pt x="20" y="88"/>
                  <a:pt x="20" y="87"/>
                  <a:pt x="20" y="88"/>
                </a:cubicBezTo>
                <a:cubicBezTo>
                  <a:pt x="20" y="86"/>
                  <a:pt x="21" y="88"/>
                  <a:pt x="22" y="88"/>
                </a:cubicBezTo>
                <a:cubicBezTo>
                  <a:pt x="21" y="89"/>
                  <a:pt x="21" y="88"/>
                  <a:pt x="21" y="88"/>
                </a:cubicBezTo>
                <a:close/>
                <a:moveTo>
                  <a:pt x="25" y="89"/>
                </a:moveTo>
                <a:cubicBezTo>
                  <a:pt x="25" y="89"/>
                  <a:pt x="24" y="89"/>
                  <a:pt x="24" y="90"/>
                </a:cubicBezTo>
                <a:cubicBezTo>
                  <a:pt x="24" y="89"/>
                  <a:pt x="24" y="88"/>
                  <a:pt x="25" y="88"/>
                </a:cubicBezTo>
                <a:cubicBezTo>
                  <a:pt x="25" y="89"/>
                  <a:pt x="25" y="89"/>
                  <a:pt x="25" y="89"/>
                </a:cubicBezTo>
                <a:close/>
                <a:moveTo>
                  <a:pt x="20" y="94"/>
                </a:moveTo>
                <a:cubicBezTo>
                  <a:pt x="20" y="94"/>
                  <a:pt x="21" y="94"/>
                  <a:pt x="21" y="95"/>
                </a:cubicBezTo>
                <a:cubicBezTo>
                  <a:pt x="20" y="94"/>
                  <a:pt x="20" y="95"/>
                  <a:pt x="20" y="94"/>
                </a:cubicBezTo>
                <a:close/>
                <a:moveTo>
                  <a:pt x="21" y="95"/>
                </a:moveTo>
                <a:cubicBezTo>
                  <a:pt x="21" y="95"/>
                  <a:pt x="21" y="94"/>
                  <a:pt x="21" y="94"/>
                </a:cubicBezTo>
                <a:cubicBezTo>
                  <a:pt x="22" y="95"/>
                  <a:pt x="22" y="94"/>
                  <a:pt x="22" y="94"/>
                </a:cubicBezTo>
                <a:cubicBezTo>
                  <a:pt x="22" y="94"/>
                  <a:pt x="22" y="95"/>
                  <a:pt x="22" y="95"/>
                </a:cubicBezTo>
                <a:cubicBezTo>
                  <a:pt x="22" y="95"/>
                  <a:pt x="22" y="94"/>
                  <a:pt x="22" y="95"/>
                </a:cubicBezTo>
                <a:lnTo>
                  <a:pt x="21" y="95"/>
                </a:lnTo>
                <a:close/>
                <a:moveTo>
                  <a:pt x="22" y="97"/>
                </a:moveTo>
                <a:cubicBezTo>
                  <a:pt x="22" y="97"/>
                  <a:pt x="23" y="96"/>
                  <a:pt x="24" y="96"/>
                </a:cubicBezTo>
                <a:cubicBezTo>
                  <a:pt x="23" y="97"/>
                  <a:pt x="22" y="97"/>
                  <a:pt x="22" y="97"/>
                </a:cubicBezTo>
                <a:close/>
                <a:moveTo>
                  <a:pt x="23" y="95"/>
                </a:moveTo>
                <a:cubicBezTo>
                  <a:pt x="23" y="95"/>
                  <a:pt x="23" y="95"/>
                  <a:pt x="24" y="95"/>
                </a:cubicBezTo>
                <a:cubicBezTo>
                  <a:pt x="23" y="95"/>
                  <a:pt x="23" y="96"/>
                  <a:pt x="23" y="95"/>
                </a:cubicBezTo>
                <a:close/>
                <a:moveTo>
                  <a:pt x="26" y="94"/>
                </a:moveTo>
                <a:cubicBezTo>
                  <a:pt x="26" y="94"/>
                  <a:pt x="26" y="94"/>
                  <a:pt x="26" y="94"/>
                </a:cubicBezTo>
                <a:cubicBezTo>
                  <a:pt x="26" y="93"/>
                  <a:pt x="26" y="94"/>
                  <a:pt x="27" y="94"/>
                </a:cubicBezTo>
                <a:lnTo>
                  <a:pt x="26" y="94"/>
                </a:lnTo>
                <a:close/>
                <a:moveTo>
                  <a:pt x="33" y="79"/>
                </a:moveTo>
                <a:cubicBezTo>
                  <a:pt x="33" y="80"/>
                  <a:pt x="34" y="80"/>
                  <a:pt x="34" y="80"/>
                </a:cubicBezTo>
                <a:cubicBezTo>
                  <a:pt x="33" y="80"/>
                  <a:pt x="33" y="79"/>
                  <a:pt x="33" y="79"/>
                </a:cubicBezTo>
                <a:close/>
                <a:moveTo>
                  <a:pt x="33" y="84"/>
                </a:moveTo>
                <a:cubicBezTo>
                  <a:pt x="33" y="84"/>
                  <a:pt x="32" y="84"/>
                  <a:pt x="33" y="83"/>
                </a:cubicBezTo>
                <a:cubicBezTo>
                  <a:pt x="33" y="83"/>
                  <a:pt x="33" y="84"/>
                  <a:pt x="34" y="84"/>
                </a:cubicBezTo>
                <a:cubicBezTo>
                  <a:pt x="33" y="85"/>
                  <a:pt x="33" y="85"/>
                  <a:pt x="33" y="85"/>
                </a:cubicBezTo>
                <a:cubicBezTo>
                  <a:pt x="33" y="85"/>
                  <a:pt x="33" y="85"/>
                  <a:pt x="33" y="84"/>
                </a:cubicBezTo>
                <a:cubicBezTo>
                  <a:pt x="33" y="84"/>
                  <a:pt x="33" y="84"/>
                  <a:pt x="33" y="84"/>
                </a:cubicBezTo>
                <a:close/>
                <a:moveTo>
                  <a:pt x="33" y="86"/>
                </a:moveTo>
                <a:cubicBezTo>
                  <a:pt x="33" y="86"/>
                  <a:pt x="32" y="86"/>
                  <a:pt x="32" y="86"/>
                </a:cubicBezTo>
                <a:cubicBezTo>
                  <a:pt x="32" y="85"/>
                  <a:pt x="32" y="85"/>
                  <a:pt x="32" y="85"/>
                </a:cubicBezTo>
                <a:cubicBezTo>
                  <a:pt x="33" y="85"/>
                  <a:pt x="33" y="85"/>
                  <a:pt x="33" y="86"/>
                </a:cubicBezTo>
                <a:close/>
                <a:moveTo>
                  <a:pt x="28" y="89"/>
                </a:moveTo>
                <a:cubicBezTo>
                  <a:pt x="27" y="89"/>
                  <a:pt x="27" y="89"/>
                  <a:pt x="27" y="88"/>
                </a:cubicBezTo>
                <a:cubicBezTo>
                  <a:pt x="27" y="88"/>
                  <a:pt x="27" y="88"/>
                  <a:pt x="28" y="88"/>
                </a:cubicBezTo>
                <a:lnTo>
                  <a:pt x="28" y="89"/>
                </a:lnTo>
                <a:close/>
                <a:moveTo>
                  <a:pt x="28" y="88"/>
                </a:moveTo>
                <a:cubicBezTo>
                  <a:pt x="28" y="88"/>
                  <a:pt x="28" y="88"/>
                  <a:pt x="28" y="88"/>
                </a:cubicBezTo>
                <a:cubicBezTo>
                  <a:pt x="28" y="87"/>
                  <a:pt x="28" y="87"/>
                  <a:pt x="28" y="87"/>
                </a:cubicBezTo>
                <a:cubicBezTo>
                  <a:pt x="28" y="87"/>
                  <a:pt x="28" y="86"/>
                  <a:pt x="28" y="87"/>
                </a:cubicBezTo>
                <a:cubicBezTo>
                  <a:pt x="28" y="88"/>
                  <a:pt x="29" y="87"/>
                  <a:pt x="29" y="88"/>
                </a:cubicBezTo>
                <a:cubicBezTo>
                  <a:pt x="29" y="87"/>
                  <a:pt x="28" y="89"/>
                  <a:pt x="28" y="88"/>
                </a:cubicBezTo>
                <a:close/>
                <a:moveTo>
                  <a:pt x="28" y="85"/>
                </a:moveTo>
                <a:cubicBezTo>
                  <a:pt x="28" y="85"/>
                  <a:pt x="28" y="85"/>
                  <a:pt x="28" y="85"/>
                </a:cubicBezTo>
                <a:cubicBezTo>
                  <a:pt x="28" y="84"/>
                  <a:pt x="28" y="84"/>
                  <a:pt x="28" y="84"/>
                </a:cubicBezTo>
                <a:cubicBezTo>
                  <a:pt x="29" y="83"/>
                  <a:pt x="29" y="83"/>
                  <a:pt x="29" y="83"/>
                </a:cubicBezTo>
                <a:cubicBezTo>
                  <a:pt x="29" y="84"/>
                  <a:pt x="29" y="84"/>
                  <a:pt x="29" y="85"/>
                </a:cubicBezTo>
                <a:cubicBezTo>
                  <a:pt x="30" y="83"/>
                  <a:pt x="30" y="84"/>
                  <a:pt x="31" y="83"/>
                </a:cubicBezTo>
                <a:cubicBezTo>
                  <a:pt x="31" y="84"/>
                  <a:pt x="32" y="84"/>
                  <a:pt x="32" y="84"/>
                </a:cubicBezTo>
                <a:cubicBezTo>
                  <a:pt x="32" y="85"/>
                  <a:pt x="31" y="85"/>
                  <a:pt x="30" y="85"/>
                </a:cubicBezTo>
                <a:cubicBezTo>
                  <a:pt x="31" y="85"/>
                  <a:pt x="31" y="85"/>
                  <a:pt x="31" y="85"/>
                </a:cubicBezTo>
                <a:cubicBezTo>
                  <a:pt x="30" y="85"/>
                  <a:pt x="30" y="85"/>
                  <a:pt x="30" y="85"/>
                </a:cubicBezTo>
                <a:cubicBezTo>
                  <a:pt x="30" y="85"/>
                  <a:pt x="28" y="86"/>
                  <a:pt x="28" y="85"/>
                </a:cubicBezTo>
                <a:close/>
                <a:moveTo>
                  <a:pt x="31" y="86"/>
                </a:moveTo>
                <a:cubicBezTo>
                  <a:pt x="31" y="86"/>
                  <a:pt x="30" y="86"/>
                  <a:pt x="30" y="86"/>
                </a:cubicBezTo>
                <a:cubicBezTo>
                  <a:pt x="31" y="86"/>
                  <a:pt x="31" y="86"/>
                  <a:pt x="31" y="86"/>
                </a:cubicBezTo>
                <a:close/>
                <a:moveTo>
                  <a:pt x="30" y="88"/>
                </a:moveTo>
                <a:cubicBezTo>
                  <a:pt x="30" y="87"/>
                  <a:pt x="30" y="87"/>
                  <a:pt x="29" y="87"/>
                </a:cubicBezTo>
                <a:cubicBezTo>
                  <a:pt x="30" y="87"/>
                  <a:pt x="31" y="87"/>
                  <a:pt x="31" y="87"/>
                </a:cubicBezTo>
                <a:cubicBezTo>
                  <a:pt x="31" y="87"/>
                  <a:pt x="30" y="87"/>
                  <a:pt x="30" y="88"/>
                </a:cubicBezTo>
                <a:close/>
                <a:moveTo>
                  <a:pt x="31" y="87"/>
                </a:moveTo>
                <a:cubicBezTo>
                  <a:pt x="31" y="87"/>
                  <a:pt x="32" y="87"/>
                  <a:pt x="32" y="87"/>
                </a:cubicBezTo>
                <a:cubicBezTo>
                  <a:pt x="31" y="87"/>
                  <a:pt x="31" y="88"/>
                  <a:pt x="31" y="87"/>
                </a:cubicBezTo>
                <a:close/>
                <a:moveTo>
                  <a:pt x="29" y="94"/>
                </a:moveTo>
                <a:cubicBezTo>
                  <a:pt x="30" y="94"/>
                  <a:pt x="30" y="93"/>
                  <a:pt x="30" y="93"/>
                </a:cubicBezTo>
                <a:cubicBezTo>
                  <a:pt x="30" y="94"/>
                  <a:pt x="30" y="94"/>
                  <a:pt x="29" y="94"/>
                </a:cubicBezTo>
                <a:close/>
                <a:moveTo>
                  <a:pt x="31" y="93"/>
                </a:moveTo>
                <a:cubicBezTo>
                  <a:pt x="31" y="93"/>
                  <a:pt x="31" y="93"/>
                  <a:pt x="31" y="93"/>
                </a:cubicBezTo>
                <a:cubicBezTo>
                  <a:pt x="31" y="92"/>
                  <a:pt x="31" y="92"/>
                  <a:pt x="31" y="92"/>
                </a:cubicBezTo>
                <a:cubicBezTo>
                  <a:pt x="31" y="92"/>
                  <a:pt x="30" y="92"/>
                  <a:pt x="30" y="92"/>
                </a:cubicBezTo>
                <a:cubicBezTo>
                  <a:pt x="31" y="92"/>
                  <a:pt x="31" y="91"/>
                  <a:pt x="31" y="92"/>
                </a:cubicBezTo>
                <a:cubicBezTo>
                  <a:pt x="31" y="92"/>
                  <a:pt x="31" y="93"/>
                  <a:pt x="31" y="93"/>
                </a:cubicBezTo>
                <a:close/>
                <a:moveTo>
                  <a:pt x="33" y="91"/>
                </a:moveTo>
                <a:cubicBezTo>
                  <a:pt x="32" y="91"/>
                  <a:pt x="32" y="91"/>
                  <a:pt x="32" y="91"/>
                </a:cubicBezTo>
                <a:cubicBezTo>
                  <a:pt x="32" y="90"/>
                  <a:pt x="32" y="90"/>
                  <a:pt x="33" y="90"/>
                </a:cubicBezTo>
                <a:cubicBezTo>
                  <a:pt x="32" y="90"/>
                  <a:pt x="33" y="90"/>
                  <a:pt x="33" y="90"/>
                </a:cubicBezTo>
                <a:lnTo>
                  <a:pt x="33" y="91"/>
                </a:lnTo>
                <a:close/>
                <a:moveTo>
                  <a:pt x="33" y="87"/>
                </a:moveTo>
                <a:cubicBezTo>
                  <a:pt x="33" y="86"/>
                  <a:pt x="33" y="86"/>
                  <a:pt x="33" y="86"/>
                </a:cubicBezTo>
                <a:cubicBezTo>
                  <a:pt x="34" y="86"/>
                  <a:pt x="33" y="86"/>
                  <a:pt x="34" y="86"/>
                </a:cubicBezTo>
                <a:cubicBezTo>
                  <a:pt x="34" y="87"/>
                  <a:pt x="33" y="87"/>
                  <a:pt x="33" y="87"/>
                </a:cubicBezTo>
                <a:close/>
                <a:moveTo>
                  <a:pt x="34" y="91"/>
                </a:moveTo>
                <a:cubicBezTo>
                  <a:pt x="34" y="90"/>
                  <a:pt x="35" y="90"/>
                  <a:pt x="35" y="91"/>
                </a:cubicBezTo>
                <a:cubicBezTo>
                  <a:pt x="35" y="90"/>
                  <a:pt x="34" y="91"/>
                  <a:pt x="34" y="91"/>
                </a:cubicBezTo>
                <a:close/>
                <a:moveTo>
                  <a:pt x="34" y="86"/>
                </a:moveTo>
                <a:cubicBezTo>
                  <a:pt x="35" y="86"/>
                  <a:pt x="35" y="85"/>
                  <a:pt x="36" y="85"/>
                </a:cubicBezTo>
                <a:cubicBezTo>
                  <a:pt x="36" y="85"/>
                  <a:pt x="35" y="86"/>
                  <a:pt x="35" y="86"/>
                </a:cubicBezTo>
                <a:cubicBezTo>
                  <a:pt x="35" y="86"/>
                  <a:pt x="34" y="86"/>
                  <a:pt x="34" y="86"/>
                </a:cubicBezTo>
                <a:close/>
                <a:moveTo>
                  <a:pt x="35" y="90"/>
                </a:moveTo>
                <a:cubicBezTo>
                  <a:pt x="36" y="90"/>
                  <a:pt x="35" y="89"/>
                  <a:pt x="36" y="89"/>
                </a:cubicBezTo>
                <a:cubicBezTo>
                  <a:pt x="36" y="89"/>
                  <a:pt x="36" y="90"/>
                  <a:pt x="35" y="90"/>
                </a:cubicBezTo>
                <a:close/>
                <a:moveTo>
                  <a:pt x="36" y="92"/>
                </a:moveTo>
                <a:cubicBezTo>
                  <a:pt x="37" y="92"/>
                  <a:pt x="37" y="91"/>
                  <a:pt x="36" y="91"/>
                </a:cubicBezTo>
                <a:cubicBezTo>
                  <a:pt x="36" y="92"/>
                  <a:pt x="36" y="92"/>
                  <a:pt x="36" y="92"/>
                </a:cubicBezTo>
                <a:cubicBezTo>
                  <a:pt x="36" y="92"/>
                  <a:pt x="36" y="91"/>
                  <a:pt x="36" y="91"/>
                </a:cubicBezTo>
                <a:cubicBezTo>
                  <a:pt x="36" y="91"/>
                  <a:pt x="36" y="92"/>
                  <a:pt x="37" y="91"/>
                </a:cubicBezTo>
                <a:cubicBezTo>
                  <a:pt x="37" y="91"/>
                  <a:pt x="36" y="91"/>
                  <a:pt x="36" y="90"/>
                </a:cubicBezTo>
                <a:cubicBezTo>
                  <a:pt x="37" y="91"/>
                  <a:pt x="37" y="91"/>
                  <a:pt x="37" y="91"/>
                </a:cubicBezTo>
                <a:cubicBezTo>
                  <a:pt x="37" y="91"/>
                  <a:pt x="37" y="91"/>
                  <a:pt x="37" y="91"/>
                </a:cubicBezTo>
                <a:cubicBezTo>
                  <a:pt x="37" y="92"/>
                  <a:pt x="37" y="92"/>
                  <a:pt x="36" y="92"/>
                </a:cubicBezTo>
                <a:close/>
                <a:moveTo>
                  <a:pt x="37" y="82"/>
                </a:moveTo>
                <a:cubicBezTo>
                  <a:pt x="37" y="81"/>
                  <a:pt x="37" y="82"/>
                  <a:pt x="37" y="81"/>
                </a:cubicBezTo>
                <a:cubicBezTo>
                  <a:pt x="36" y="82"/>
                  <a:pt x="36" y="82"/>
                  <a:pt x="35" y="82"/>
                </a:cubicBezTo>
                <a:cubicBezTo>
                  <a:pt x="35" y="82"/>
                  <a:pt x="35" y="82"/>
                  <a:pt x="34" y="82"/>
                </a:cubicBezTo>
                <a:cubicBezTo>
                  <a:pt x="34" y="82"/>
                  <a:pt x="35" y="82"/>
                  <a:pt x="35" y="82"/>
                </a:cubicBezTo>
                <a:cubicBezTo>
                  <a:pt x="33" y="82"/>
                  <a:pt x="34" y="81"/>
                  <a:pt x="34" y="80"/>
                </a:cubicBezTo>
                <a:cubicBezTo>
                  <a:pt x="34" y="80"/>
                  <a:pt x="34" y="80"/>
                  <a:pt x="34" y="81"/>
                </a:cubicBezTo>
                <a:cubicBezTo>
                  <a:pt x="34" y="80"/>
                  <a:pt x="34" y="81"/>
                  <a:pt x="35" y="81"/>
                </a:cubicBezTo>
                <a:cubicBezTo>
                  <a:pt x="34" y="80"/>
                  <a:pt x="34" y="80"/>
                  <a:pt x="34" y="80"/>
                </a:cubicBezTo>
                <a:cubicBezTo>
                  <a:pt x="34" y="80"/>
                  <a:pt x="35" y="80"/>
                  <a:pt x="34" y="79"/>
                </a:cubicBezTo>
                <a:cubicBezTo>
                  <a:pt x="35" y="79"/>
                  <a:pt x="35" y="79"/>
                  <a:pt x="35" y="79"/>
                </a:cubicBezTo>
                <a:cubicBezTo>
                  <a:pt x="35" y="80"/>
                  <a:pt x="35" y="80"/>
                  <a:pt x="35" y="80"/>
                </a:cubicBezTo>
                <a:cubicBezTo>
                  <a:pt x="35" y="80"/>
                  <a:pt x="36" y="80"/>
                  <a:pt x="36" y="80"/>
                </a:cubicBezTo>
                <a:cubicBezTo>
                  <a:pt x="36" y="80"/>
                  <a:pt x="36" y="80"/>
                  <a:pt x="36" y="80"/>
                </a:cubicBezTo>
                <a:cubicBezTo>
                  <a:pt x="36" y="81"/>
                  <a:pt x="36" y="80"/>
                  <a:pt x="36" y="81"/>
                </a:cubicBezTo>
                <a:cubicBezTo>
                  <a:pt x="36" y="81"/>
                  <a:pt x="37" y="81"/>
                  <a:pt x="37" y="81"/>
                </a:cubicBezTo>
                <a:cubicBezTo>
                  <a:pt x="37" y="81"/>
                  <a:pt x="38" y="82"/>
                  <a:pt x="37" y="82"/>
                </a:cubicBezTo>
                <a:close/>
                <a:moveTo>
                  <a:pt x="37" y="81"/>
                </a:moveTo>
                <a:cubicBezTo>
                  <a:pt x="37" y="80"/>
                  <a:pt x="38" y="81"/>
                  <a:pt x="38" y="81"/>
                </a:cubicBezTo>
                <a:cubicBezTo>
                  <a:pt x="37" y="81"/>
                  <a:pt x="37" y="81"/>
                  <a:pt x="37" y="81"/>
                </a:cubicBezTo>
                <a:close/>
                <a:moveTo>
                  <a:pt x="38" y="88"/>
                </a:moveTo>
                <a:cubicBezTo>
                  <a:pt x="38" y="87"/>
                  <a:pt x="38" y="87"/>
                  <a:pt x="38" y="87"/>
                </a:cubicBezTo>
                <a:cubicBezTo>
                  <a:pt x="38" y="87"/>
                  <a:pt x="39" y="87"/>
                  <a:pt x="39" y="88"/>
                </a:cubicBezTo>
                <a:cubicBezTo>
                  <a:pt x="38" y="87"/>
                  <a:pt x="38" y="88"/>
                  <a:pt x="38" y="88"/>
                </a:cubicBezTo>
                <a:close/>
                <a:moveTo>
                  <a:pt x="39" y="93"/>
                </a:moveTo>
                <a:cubicBezTo>
                  <a:pt x="39" y="93"/>
                  <a:pt x="39" y="93"/>
                  <a:pt x="40" y="93"/>
                </a:cubicBezTo>
                <a:cubicBezTo>
                  <a:pt x="40" y="94"/>
                  <a:pt x="39" y="94"/>
                  <a:pt x="39" y="93"/>
                </a:cubicBezTo>
                <a:close/>
                <a:moveTo>
                  <a:pt x="40" y="87"/>
                </a:moveTo>
                <a:cubicBezTo>
                  <a:pt x="40" y="87"/>
                  <a:pt x="40" y="87"/>
                  <a:pt x="41" y="87"/>
                </a:cubicBezTo>
                <a:cubicBezTo>
                  <a:pt x="40" y="87"/>
                  <a:pt x="40" y="88"/>
                  <a:pt x="40" y="87"/>
                </a:cubicBezTo>
                <a:close/>
                <a:moveTo>
                  <a:pt x="43" y="85"/>
                </a:moveTo>
                <a:cubicBezTo>
                  <a:pt x="43" y="85"/>
                  <a:pt x="42" y="86"/>
                  <a:pt x="42" y="85"/>
                </a:cubicBezTo>
                <a:cubicBezTo>
                  <a:pt x="42" y="85"/>
                  <a:pt x="43" y="84"/>
                  <a:pt x="43" y="84"/>
                </a:cubicBezTo>
                <a:lnTo>
                  <a:pt x="43" y="85"/>
                </a:lnTo>
                <a:close/>
                <a:moveTo>
                  <a:pt x="42" y="83"/>
                </a:moveTo>
                <a:cubicBezTo>
                  <a:pt x="41" y="84"/>
                  <a:pt x="42" y="86"/>
                  <a:pt x="41" y="86"/>
                </a:cubicBezTo>
                <a:cubicBezTo>
                  <a:pt x="42" y="85"/>
                  <a:pt x="42" y="83"/>
                  <a:pt x="41" y="83"/>
                </a:cubicBezTo>
                <a:cubicBezTo>
                  <a:pt x="40" y="83"/>
                  <a:pt x="41" y="83"/>
                  <a:pt x="41" y="82"/>
                </a:cubicBezTo>
                <a:cubicBezTo>
                  <a:pt x="42" y="83"/>
                  <a:pt x="42" y="82"/>
                  <a:pt x="42" y="83"/>
                </a:cubicBezTo>
                <a:cubicBezTo>
                  <a:pt x="42" y="83"/>
                  <a:pt x="43" y="82"/>
                  <a:pt x="43" y="83"/>
                </a:cubicBezTo>
                <a:cubicBezTo>
                  <a:pt x="43" y="84"/>
                  <a:pt x="42" y="83"/>
                  <a:pt x="42" y="83"/>
                </a:cubicBezTo>
                <a:close/>
                <a:moveTo>
                  <a:pt x="43" y="89"/>
                </a:moveTo>
                <a:cubicBezTo>
                  <a:pt x="43" y="88"/>
                  <a:pt x="44" y="88"/>
                  <a:pt x="45" y="89"/>
                </a:cubicBezTo>
                <a:cubicBezTo>
                  <a:pt x="44" y="88"/>
                  <a:pt x="44" y="89"/>
                  <a:pt x="43" y="89"/>
                </a:cubicBezTo>
                <a:close/>
                <a:moveTo>
                  <a:pt x="44" y="92"/>
                </a:moveTo>
                <a:cubicBezTo>
                  <a:pt x="44" y="92"/>
                  <a:pt x="45" y="92"/>
                  <a:pt x="45" y="92"/>
                </a:cubicBezTo>
                <a:cubicBezTo>
                  <a:pt x="45" y="92"/>
                  <a:pt x="45" y="92"/>
                  <a:pt x="45" y="92"/>
                </a:cubicBezTo>
                <a:cubicBezTo>
                  <a:pt x="45" y="92"/>
                  <a:pt x="44" y="93"/>
                  <a:pt x="44" y="92"/>
                </a:cubicBezTo>
                <a:close/>
                <a:moveTo>
                  <a:pt x="49" y="79"/>
                </a:moveTo>
                <a:cubicBezTo>
                  <a:pt x="50" y="79"/>
                  <a:pt x="50" y="78"/>
                  <a:pt x="50" y="78"/>
                </a:cubicBezTo>
                <a:cubicBezTo>
                  <a:pt x="51" y="79"/>
                  <a:pt x="49" y="79"/>
                  <a:pt x="49" y="79"/>
                </a:cubicBezTo>
                <a:close/>
                <a:moveTo>
                  <a:pt x="51" y="90"/>
                </a:moveTo>
                <a:cubicBezTo>
                  <a:pt x="52" y="90"/>
                  <a:pt x="52" y="90"/>
                  <a:pt x="52" y="90"/>
                </a:cubicBezTo>
                <a:cubicBezTo>
                  <a:pt x="53" y="90"/>
                  <a:pt x="52" y="91"/>
                  <a:pt x="51" y="90"/>
                </a:cubicBezTo>
                <a:close/>
                <a:moveTo>
                  <a:pt x="52" y="79"/>
                </a:moveTo>
                <a:cubicBezTo>
                  <a:pt x="52" y="79"/>
                  <a:pt x="52" y="79"/>
                  <a:pt x="51" y="79"/>
                </a:cubicBezTo>
                <a:cubicBezTo>
                  <a:pt x="52" y="78"/>
                  <a:pt x="52" y="78"/>
                  <a:pt x="52" y="77"/>
                </a:cubicBezTo>
                <a:cubicBezTo>
                  <a:pt x="52" y="78"/>
                  <a:pt x="52" y="78"/>
                  <a:pt x="53" y="78"/>
                </a:cubicBezTo>
                <a:cubicBezTo>
                  <a:pt x="53" y="78"/>
                  <a:pt x="52" y="78"/>
                  <a:pt x="52" y="79"/>
                </a:cubicBezTo>
                <a:close/>
                <a:moveTo>
                  <a:pt x="55" y="77"/>
                </a:moveTo>
                <a:cubicBezTo>
                  <a:pt x="56" y="77"/>
                  <a:pt x="56" y="77"/>
                  <a:pt x="56" y="77"/>
                </a:cubicBezTo>
                <a:cubicBezTo>
                  <a:pt x="56" y="77"/>
                  <a:pt x="56" y="78"/>
                  <a:pt x="55" y="77"/>
                </a:cubicBezTo>
                <a:close/>
                <a:moveTo>
                  <a:pt x="57" y="88"/>
                </a:moveTo>
                <a:cubicBezTo>
                  <a:pt x="58" y="87"/>
                  <a:pt x="58" y="87"/>
                  <a:pt x="58" y="88"/>
                </a:cubicBezTo>
                <a:cubicBezTo>
                  <a:pt x="58" y="88"/>
                  <a:pt x="58" y="88"/>
                  <a:pt x="57" y="88"/>
                </a:cubicBezTo>
                <a:close/>
                <a:moveTo>
                  <a:pt x="59" y="76"/>
                </a:moveTo>
                <a:cubicBezTo>
                  <a:pt x="59" y="76"/>
                  <a:pt x="59" y="76"/>
                  <a:pt x="59" y="76"/>
                </a:cubicBezTo>
                <a:cubicBezTo>
                  <a:pt x="59" y="76"/>
                  <a:pt x="60" y="77"/>
                  <a:pt x="59" y="76"/>
                </a:cubicBezTo>
                <a:close/>
                <a:moveTo>
                  <a:pt x="60" y="76"/>
                </a:moveTo>
                <a:cubicBezTo>
                  <a:pt x="60" y="76"/>
                  <a:pt x="60" y="76"/>
                  <a:pt x="59" y="76"/>
                </a:cubicBezTo>
                <a:cubicBezTo>
                  <a:pt x="59" y="76"/>
                  <a:pt x="60" y="76"/>
                  <a:pt x="60" y="76"/>
                </a:cubicBezTo>
                <a:close/>
                <a:moveTo>
                  <a:pt x="60" y="79"/>
                </a:moveTo>
                <a:cubicBezTo>
                  <a:pt x="60" y="79"/>
                  <a:pt x="60" y="79"/>
                  <a:pt x="60" y="78"/>
                </a:cubicBezTo>
                <a:cubicBezTo>
                  <a:pt x="60" y="79"/>
                  <a:pt x="61" y="78"/>
                  <a:pt x="61" y="78"/>
                </a:cubicBezTo>
                <a:cubicBezTo>
                  <a:pt x="61" y="79"/>
                  <a:pt x="61" y="79"/>
                  <a:pt x="60" y="79"/>
                </a:cubicBezTo>
                <a:cubicBezTo>
                  <a:pt x="60" y="79"/>
                  <a:pt x="60" y="79"/>
                  <a:pt x="60" y="79"/>
                </a:cubicBezTo>
                <a:close/>
                <a:moveTo>
                  <a:pt x="61" y="81"/>
                </a:moveTo>
                <a:cubicBezTo>
                  <a:pt x="61" y="81"/>
                  <a:pt x="61" y="81"/>
                  <a:pt x="60" y="81"/>
                </a:cubicBezTo>
                <a:cubicBezTo>
                  <a:pt x="60" y="80"/>
                  <a:pt x="61" y="80"/>
                  <a:pt x="61" y="81"/>
                </a:cubicBezTo>
                <a:close/>
                <a:moveTo>
                  <a:pt x="61" y="88"/>
                </a:moveTo>
                <a:cubicBezTo>
                  <a:pt x="61" y="88"/>
                  <a:pt x="61" y="88"/>
                  <a:pt x="60" y="88"/>
                </a:cubicBezTo>
                <a:cubicBezTo>
                  <a:pt x="60" y="88"/>
                  <a:pt x="60" y="88"/>
                  <a:pt x="60" y="88"/>
                </a:cubicBezTo>
                <a:cubicBezTo>
                  <a:pt x="60" y="88"/>
                  <a:pt x="60" y="88"/>
                  <a:pt x="60" y="88"/>
                </a:cubicBezTo>
                <a:cubicBezTo>
                  <a:pt x="60" y="87"/>
                  <a:pt x="61" y="87"/>
                  <a:pt x="62" y="88"/>
                </a:cubicBezTo>
                <a:cubicBezTo>
                  <a:pt x="61" y="87"/>
                  <a:pt x="61" y="88"/>
                  <a:pt x="61" y="88"/>
                </a:cubicBezTo>
                <a:close/>
                <a:moveTo>
                  <a:pt x="63" y="89"/>
                </a:moveTo>
                <a:cubicBezTo>
                  <a:pt x="63" y="89"/>
                  <a:pt x="63" y="89"/>
                  <a:pt x="63" y="89"/>
                </a:cubicBezTo>
                <a:cubicBezTo>
                  <a:pt x="63" y="89"/>
                  <a:pt x="63" y="89"/>
                  <a:pt x="63" y="89"/>
                </a:cubicBezTo>
                <a:cubicBezTo>
                  <a:pt x="63" y="89"/>
                  <a:pt x="63" y="89"/>
                  <a:pt x="63" y="89"/>
                </a:cubicBezTo>
                <a:close/>
                <a:moveTo>
                  <a:pt x="63" y="88"/>
                </a:moveTo>
                <a:cubicBezTo>
                  <a:pt x="63" y="88"/>
                  <a:pt x="63" y="88"/>
                  <a:pt x="63" y="88"/>
                </a:cubicBezTo>
                <a:cubicBezTo>
                  <a:pt x="63" y="88"/>
                  <a:pt x="63" y="88"/>
                  <a:pt x="63" y="88"/>
                </a:cubicBezTo>
                <a:cubicBezTo>
                  <a:pt x="63" y="88"/>
                  <a:pt x="63" y="88"/>
                  <a:pt x="63" y="88"/>
                </a:cubicBezTo>
                <a:close/>
                <a:moveTo>
                  <a:pt x="64" y="79"/>
                </a:moveTo>
                <a:cubicBezTo>
                  <a:pt x="63" y="78"/>
                  <a:pt x="63" y="78"/>
                  <a:pt x="63" y="79"/>
                </a:cubicBezTo>
                <a:cubicBezTo>
                  <a:pt x="63" y="79"/>
                  <a:pt x="62" y="78"/>
                  <a:pt x="62" y="78"/>
                </a:cubicBezTo>
                <a:cubicBezTo>
                  <a:pt x="62" y="78"/>
                  <a:pt x="63" y="78"/>
                  <a:pt x="63" y="77"/>
                </a:cubicBezTo>
                <a:cubicBezTo>
                  <a:pt x="63" y="78"/>
                  <a:pt x="64" y="78"/>
                  <a:pt x="64" y="78"/>
                </a:cubicBezTo>
                <a:cubicBezTo>
                  <a:pt x="64" y="78"/>
                  <a:pt x="64" y="78"/>
                  <a:pt x="64" y="79"/>
                </a:cubicBezTo>
                <a:close/>
                <a:moveTo>
                  <a:pt x="65" y="76"/>
                </a:moveTo>
                <a:cubicBezTo>
                  <a:pt x="65" y="76"/>
                  <a:pt x="65" y="76"/>
                  <a:pt x="65" y="76"/>
                </a:cubicBezTo>
                <a:cubicBezTo>
                  <a:pt x="65" y="77"/>
                  <a:pt x="64" y="76"/>
                  <a:pt x="65" y="76"/>
                </a:cubicBezTo>
                <a:close/>
                <a:moveTo>
                  <a:pt x="66" y="76"/>
                </a:moveTo>
                <a:cubicBezTo>
                  <a:pt x="66" y="75"/>
                  <a:pt x="66" y="75"/>
                  <a:pt x="67" y="75"/>
                </a:cubicBezTo>
                <a:cubicBezTo>
                  <a:pt x="66" y="75"/>
                  <a:pt x="66" y="76"/>
                  <a:pt x="66" y="76"/>
                </a:cubicBezTo>
                <a:close/>
                <a:moveTo>
                  <a:pt x="72" y="73"/>
                </a:moveTo>
                <a:cubicBezTo>
                  <a:pt x="72" y="73"/>
                  <a:pt x="72" y="73"/>
                  <a:pt x="72" y="73"/>
                </a:cubicBezTo>
                <a:cubicBezTo>
                  <a:pt x="72" y="73"/>
                  <a:pt x="72" y="73"/>
                  <a:pt x="72" y="73"/>
                </a:cubicBezTo>
                <a:cubicBezTo>
                  <a:pt x="72" y="73"/>
                  <a:pt x="72" y="73"/>
                  <a:pt x="72" y="73"/>
                </a:cubicBezTo>
                <a:cubicBezTo>
                  <a:pt x="72" y="74"/>
                  <a:pt x="71" y="74"/>
                  <a:pt x="71" y="73"/>
                </a:cubicBezTo>
                <a:cubicBezTo>
                  <a:pt x="71" y="73"/>
                  <a:pt x="71" y="73"/>
                  <a:pt x="71" y="73"/>
                </a:cubicBezTo>
                <a:cubicBezTo>
                  <a:pt x="71" y="73"/>
                  <a:pt x="71" y="73"/>
                  <a:pt x="71" y="73"/>
                </a:cubicBezTo>
                <a:cubicBezTo>
                  <a:pt x="71" y="73"/>
                  <a:pt x="71" y="73"/>
                  <a:pt x="72" y="73"/>
                </a:cubicBezTo>
                <a:close/>
                <a:moveTo>
                  <a:pt x="71" y="75"/>
                </a:moveTo>
                <a:cubicBezTo>
                  <a:pt x="71" y="76"/>
                  <a:pt x="70" y="76"/>
                  <a:pt x="69" y="76"/>
                </a:cubicBezTo>
                <a:cubicBezTo>
                  <a:pt x="69" y="75"/>
                  <a:pt x="70" y="75"/>
                  <a:pt x="71" y="75"/>
                </a:cubicBezTo>
                <a:close/>
                <a:moveTo>
                  <a:pt x="69" y="74"/>
                </a:moveTo>
                <a:cubicBezTo>
                  <a:pt x="68" y="74"/>
                  <a:pt x="68" y="74"/>
                  <a:pt x="68" y="74"/>
                </a:cubicBezTo>
                <a:cubicBezTo>
                  <a:pt x="69" y="73"/>
                  <a:pt x="69" y="74"/>
                  <a:pt x="70" y="74"/>
                </a:cubicBezTo>
                <a:cubicBezTo>
                  <a:pt x="70" y="74"/>
                  <a:pt x="70" y="74"/>
                  <a:pt x="70" y="75"/>
                </a:cubicBezTo>
                <a:cubicBezTo>
                  <a:pt x="69" y="75"/>
                  <a:pt x="69" y="74"/>
                  <a:pt x="69" y="74"/>
                </a:cubicBezTo>
                <a:cubicBezTo>
                  <a:pt x="69" y="75"/>
                  <a:pt x="69" y="75"/>
                  <a:pt x="69" y="75"/>
                </a:cubicBezTo>
                <a:cubicBezTo>
                  <a:pt x="68" y="76"/>
                  <a:pt x="68" y="75"/>
                  <a:pt x="68" y="75"/>
                </a:cubicBezTo>
                <a:cubicBezTo>
                  <a:pt x="68" y="74"/>
                  <a:pt x="68" y="74"/>
                  <a:pt x="69" y="74"/>
                </a:cubicBezTo>
                <a:close/>
                <a:moveTo>
                  <a:pt x="68" y="75"/>
                </a:moveTo>
                <a:cubicBezTo>
                  <a:pt x="68" y="76"/>
                  <a:pt x="68" y="76"/>
                  <a:pt x="68" y="76"/>
                </a:cubicBezTo>
                <a:cubicBezTo>
                  <a:pt x="67" y="75"/>
                  <a:pt x="68" y="75"/>
                  <a:pt x="68" y="75"/>
                </a:cubicBezTo>
                <a:close/>
                <a:moveTo>
                  <a:pt x="70" y="77"/>
                </a:moveTo>
                <a:cubicBezTo>
                  <a:pt x="70" y="77"/>
                  <a:pt x="69" y="77"/>
                  <a:pt x="69" y="77"/>
                </a:cubicBezTo>
                <a:cubicBezTo>
                  <a:pt x="69" y="78"/>
                  <a:pt x="68" y="78"/>
                  <a:pt x="68" y="77"/>
                </a:cubicBezTo>
                <a:cubicBezTo>
                  <a:pt x="69" y="77"/>
                  <a:pt x="69" y="76"/>
                  <a:pt x="69" y="77"/>
                </a:cubicBezTo>
                <a:cubicBezTo>
                  <a:pt x="69" y="76"/>
                  <a:pt x="70" y="76"/>
                  <a:pt x="70" y="77"/>
                </a:cubicBezTo>
                <a:cubicBezTo>
                  <a:pt x="70" y="77"/>
                  <a:pt x="70" y="77"/>
                  <a:pt x="70" y="77"/>
                </a:cubicBezTo>
                <a:close/>
                <a:moveTo>
                  <a:pt x="70" y="86"/>
                </a:moveTo>
                <a:cubicBezTo>
                  <a:pt x="70" y="86"/>
                  <a:pt x="70" y="86"/>
                  <a:pt x="70" y="86"/>
                </a:cubicBezTo>
                <a:cubicBezTo>
                  <a:pt x="70" y="86"/>
                  <a:pt x="70" y="86"/>
                  <a:pt x="70" y="86"/>
                </a:cubicBezTo>
                <a:cubicBezTo>
                  <a:pt x="70" y="85"/>
                  <a:pt x="70" y="85"/>
                  <a:pt x="70" y="85"/>
                </a:cubicBezTo>
                <a:cubicBezTo>
                  <a:pt x="71" y="85"/>
                  <a:pt x="71" y="85"/>
                  <a:pt x="71" y="85"/>
                </a:cubicBezTo>
                <a:cubicBezTo>
                  <a:pt x="71" y="86"/>
                  <a:pt x="71" y="86"/>
                  <a:pt x="70" y="86"/>
                </a:cubicBezTo>
                <a:close/>
                <a:moveTo>
                  <a:pt x="71" y="75"/>
                </a:moveTo>
                <a:cubicBezTo>
                  <a:pt x="72" y="75"/>
                  <a:pt x="71" y="74"/>
                  <a:pt x="72" y="74"/>
                </a:cubicBezTo>
                <a:cubicBezTo>
                  <a:pt x="72" y="75"/>
                  <a:pt x="72" y="75"/>
                  <a:pt x="72" y="75"/>
                </a:cubicBezTo>
                <a:cubicBezTo>
                  <a:pt x="71" y="75"/>
                  <a:pt x="71" y="75"/>
                  <a:pt x="71" y="75"/>
                </a:cubicBezTo>
                <a:close/>
                <a:moveTo>
                  <a:pt x="72" y="86"/>
                </a:moveTo>
                <a:cubicBezTo>
                  <a:pt x="72" y="86"/>
                  <a:pt x="72" y="86"/>
                  <a:pt x="72" y="86"/>
                </a:cubicBezTo>
                <a:cubicBezTo>
                  <a:pt x="72" y="85"/>
                  <a:pt x="72" y="85"/>
                  <a:pt x="72" y="85"/>
                </a:cubicBezTo>
                <a:cubicBezTo>
                  <a:pt x="72" y="85"/>
                  <a:pt x="72" y="85"/>
                  <a:pt x="72" y="85"/>
                </a:cubicBezTo>
                <a:cubicBezTo>
                  <a:pt x="72" y="85"/>
                  <a:pt x="72" y="85"/>
                  <a:pt x="72" y="85"/>
                </a:cubicBezTo>
                <a:cubicBezTo>
                  <a:pt x="72" y="85"/>
                  <a:pt x="72" y="85"/>
                  <a:pt x="72" y="85"/>
                </a:cubicBezTo>
                <a:cubicBezTo>
                  <a:pt x="72" y="85"/>
                  <a:pt x="72" y="85"/>
                  <a:pt x="72" y="86"/>
                </a:cubicBezTo>
                <a:cubicBezTo>
                  <a:pt x="72" y="86"/>
                  <a:pt x="72" y="86"/>
                  <a:pt x="72" y="86"/>
                </a:cubicBezTo>
                <a:close/>
                <a:moveTo>
                  <a:pt x="73" y="86"/>
                </a:moveTo>
                <a:cubicBezTo>
                  <a:pt x="73" y="86"/>
                  <a:pt x="73" y="86"/>
                  <a:pt x="73" y="86"/>
                </a:cubicBezTo>
                <a:cubicBezTo>
                  <a:pt x="72" y="86"/>
                  <a:pt x="72" y="86"/>
                  <a:pt x="72" y="86"/>
                </a:cubicBezTo>
                <a:cubicBezTo>
                  <a:pt x="72" y="86"/>
                  <a:pt x="72" y="86"/>
                  <a:pt x="73" y="86"/>
                </a:cubicBezTo>
                <a:cubicBezTo>
                  <a:pt x="73" y="86"/>
                  <a:pt x="73" y="86"/>
                  <a:pt x="73" y="86"/>
                </a:cubicBezTo>
                <a:close/>
                <a:moveTo>
                  <a:pt x="72" y="76"/>
                </a:moveTo>
                <a:cubicBezTo>
                  <a:pt x="73" y="75"/>
                  <a:pt x="74" y="76"/>
                  <a:pt x="74" y="77"/>
                </a:cubicBezTo>
                <a:cubicBezTo>
                  <a:pt x="73" y="77"/>
                  <a:pt x="73" y="76"/>
                  <a:pt x="72" y="76"/>
                </a:cubicBezTo>
                <a:close/>
                <a:moveTo>
                  <a:pt x="78" y="72"/>
                </a:moveTo>
                <a:cubicBezTo>
                  <a:pt x="78" y="73"/>
                  <a:pt x="77" y="72"/>
                  <a:pt x="77" y="72"/>
                </a:cubicBezTo>
                <a:cubicBezTo>
                  <a:pt x="77" y="72"/>
                  <a:pt x="78" y="72"/>
                  <a:pt x="78" y="72"/>
                </a:cubicBezTo>
                <a:close/>
                <a:moveTo>
                  <a:pt x="77" y="85"/>
                </a:moveTo>
                <a:cubicBezTo>
                  <a:pt x="77" y="85"/>
                  <a:pt x="77" y="85"/>
                  <a:pt x="77" y="85"/>
                </a:cubicBezTo>
                <a:cubicBezTo>
                  <a:pt x="77" y="85"/>
                  <a:pt x="77" y="85"/>
                  <a:pt x="77" y="85"/>
                </a:cubicBezTo>
                <a:cubicBezTo>
                  <a:pt x="76" y="85"/>
                  <a:pt x="76" y="85"/>
                  <a:pt x="76" y="85"/>
                </a:cubicBezTo>
                <a:cubicBezTo>
                  <a:pt x="77" y="85"/>
                  <a:pt x="77" y="84"/>
                  <a:pt x="78" y="84"/>
                </a:cubicBezTo>
                <a:cubicBezTo>
                  <a:pt x="78" y="85"/>
                  <a:pt x="78" y="85"/>
                  <a:pt x="77" y="85"/>
                </a:cubicBezTo>
                <a:close/>
                <a:moveTo>
                  <a:pt x="78" y="73"/>
                </a:moveTo>
                <a:cubicBezTo>
                  <a:pt x="78" y="73"/>
                  <a:pt x="78" y="73"/>
                  <a:pt x="78" y="73"/>
                </a:cubicBezTo>
                <a:cubicBezTo>
                  <a:pt x="78" y="73"/>
                  <a:pt x="78" y="73"/>
                  <a:pt x="78" y="73"/>
                </a:cubicBezTo>
                <a:cubicBezTo>
                  <a:pt x="78" y="73"/>
                  <a:pt x="78" y="73"/>
                  <a:pt x="78" y="73"/>
                </a:cubicBezTo>
                <a:cubicBezTo>
                  <a:pt x="77" y="74"/>
                  <a:pt x="77" y="74"/>
                  <a:pt x="77" y="74"/>
                </a:cubicBezTo>
                <a:cubicBezTo>
                  <a:pt x="77" y="74"/>
                  <a:pt x="76" y="74"/>
                  <a:pt x="76" y="74"/>
                </a:cubicBezTo>
                <a:cubicBezTo>
                  <a:pt x="76" y="74"/>
                  <a:pt x="77" y="73"/>
                  <a:pt x="77" y="73"/>
                </a:cubicBezTo>
                <a:cubicBezTo>
                  <a:pt x="77" y="73"/>
                  <a:pt x="77" y="73"/>
                  <a:pt x="77" y="73"/>
                </a:cubicBezTo>
                <a:cubicBezTo>
                  <a:pt x="77" y="73"/>
                  <a:pt x="77" y="73"/>
                  <a:pt x="77" y="73"/>
                </a:cubicBezTo>
                <a:cubicBezTo>
                  <a:pt x="77" y="73"/>
                  <a:pt x="78" y="73"/>
                  <a:pt x="78" y="73"/>
                </a:cubicBezTo>
                <a:cubicBezTo>
                  <a:pt x="78" y="73"/>
                  <a:pt x="78" y="73"/>
                  <a:pt x="78" y="73"/>
                </a:cubicBezTo>
                <a:cubicBezTo>
                  <a:pt x="78" y="73"/>
                  <a:pt x="78" y="73"/>
                  <a:pt x="78" y="73"/>
                </a:cubicBezTo>
                <a:close/>
                <a:moveTo>
                  <a:pt x="80" y="71"/>
                </a:moveTo>
                <a:cubicBezTo>
                  <a:pt x="80" y="71"/>
                  <a:pt x="80" y="71"/>
                  <a:pt x="80" y="71"/>
                </a:cubicBezTo>
                <a:cubicBezTo>
                  <a:pt x="80" y="71"/>
                  <a:pt x="80" y="71"/>
                  <a:pt x="81" y="71"/>
                </a:cubicBezTo>
                <a:cubicBezTo>
                  <a:pt x="80" y="71"/>
                  <a:pt x="80" y="71"/>
                  <a:pt x="80" y="71"/>
                </a:cubicBezTo>
                <a:close/>
                <a:moveTo>
                  <a:pt x="82" y="70"/>
                </a:moveTo>
                <a:cubicBezTo>
                  <a:pt x="82" y="70"/>
                  <a:pt x="82" y="70"/>
                  <a:pt x="82" y="70"/>
                </a:cubicBezTo>
                <a:cubicBezTo>
                  <a:pt x="82" y="70"/>
                  <a:pt x="82" y="70"/>
                  <a:pt x="82" y="70"/>
                </a:cubicBezTo>
                <a:cubicBezTo>
                  <a:pt x="82" y="70"/>
                  <a:pt x="82" y="70"/>
                  <a:pt x="82" y="70"/>
                </a:cubicBezTo>
                <a:close/>
                <a:moveTo>
                  <a:pt x="78" y="65"/>
                </a:moveTo>
                <a:cubicBezTo>
                  <a:pt x="78" y="65"/>
                  <a:pt x="78" y="64"/>
                  <a:pt x="78" y="64"/>
                </a:cubicBezTo>
                <a:cubicBezTo>
                  <a:pt x="78" y="65"/>
                  <a:pt x="78" y="66"/>
                  <a:pt x="78" y="65"/>
                </a:cubicBezTo>
                <a:close/>
                <a:moveTo>
                  <a:pt x="78" y="65"/>
                </a:moveTo>
                <a:cubicBezTo>
                  <a:pt x="79" y="64"/>
                  <a:pt x="79" y="64"/>
                  <a:pt x="80" y="64"/>
                </a:cubicBezTo>
                <a:cubicBezTo>
                  <a:pt x="80" y="65"/>
                  <a:pt x="79" y="65"/>
                  <a:pt x="78" y="65"/>
                </a:cubicBezTo>
                <a:close/>
                <a:moveTo>
                  <a:pt x="80" y="64"/>
                </a:moveTo>
                <a:cubicBezTo>
                  <a:pt x="80" y="64"/>
                  <a:pt x="81" y="64"/>
                  <a:pt x="81" y="64"/>
                </a:cubicBezTo>
                <a:cubicBezTo>
                  <a:pt x="81" y="64"/>
                  <a:pt x="81" y="65"/>
                  <a:pt x="80" y="64"/>
                </a:cubicBezTo>
                <a:close/>
                <a:moveTo>
                  <a:pt x="81" y="69"/>
                </a:moveTo>
                <a:cubicBezTo>
                  <a:pt x="81" y="68"/>
                  <a:pt x="81" y="69"/>
                  <a:pt x="82" y="69"/>
                </a:cubicBezTo>
                <a:cubicBezTo>
                  <a:pt x="81" y="69"/>
                  <a:pt x="81" y="69"/>
                  <a:pt x="81" y="69"/>
                </a:cubicBezTo>
                <a:close/>
                <a:moveTo>
                  <a:pt x="82" y="70"/>
                </a:moveTo>
                <a:cubicBezTo>
                  <a:pt x="82" y="70"/>
                  <a:pt x="81" y="70"/>
                  <a:pt x="81" y="70"/>
                </a:cubicBezTo>
                <a:cubicBezTo>
                  <a:pt x="81" y="70"/>
                  <a:pt x="81" y="70"/>
                  <a:pt x="82" y="70"/>
                </a:cubicBezTo>
                <a:cubicBezTo>
                  <a:pt x="82" y="70"/>
                  <a:pt x="82" y="70"/>
                  <a:pt x="82" y="70"/>
                </a:cubicBezTo>
                <a:close/>
                <a:moveTo>
                  <a:pt x="82" y="72"/>
                </a:moveTo>
                <a:cubicBezTo>
                  <a:pt x="82" y="72"/>
                  <a:pt x="81" y="72"/>
                  <a:pt x="81" y="71"/>
                </a:cubicBezTo>
                <a:cubicBezTo>
                  <a:pt x="81" y="71"/>
                  <a:pt x="82" y="71"/>
                  <a:pt x="82" y="71"/>
                </a:cubicBezTo>
                <a:cubicBezTo>
                  <a:pt x="82" y="72"/>
                  <a:pt x="82" y="72"/>
                  <a:pt x="82" y="72"/>
                </a:cubicBezTo>
                <a:cubicBezTo>
                  <a:pt x="82" y="72"/>
                  <a:pt x="82" y="71"/>
                  <a:pt x="82" y="71"/>
                </a:cubicBezTo>
                <a:cubicBezTo>
                  <a:pt x="82" y="71"/>
                  <a:pt x="82" y="71"/>
                  <a:pt x="83" y="71"/>
                </a:cubicBezTo>
                <a:cubicBezTo>
                  <a:pt x="82" y="71"/>
                  <a:pt x="82" y="71"/>
                  <a:pt x="82" y="72"/>
                </a:cubicBezTo>
                <a:close/>
                <a:moveTo>
                  <a:pt x="84" y="69"/>
                </a:moveTo>
                <a:cubicBezTo>
                  <a:pt x="84" y="69"/>
                  <a:pt x="84" y="69"/>
                  <a:pt x="84" y="69"/>
                </a:cubicBezTo>
                <a:cubicBezTo>
                  <a:pt x="84" y="69"/>
                  <a:pt x="84" y="69"/>
                  <a:pt x="84" y="69"/>
                </a:cubicBezTo>
                <a:cubicBezTo>
                  <a:pt x="84" y="69"/>
                  <a:pt x="84" y="69"/>
                  <a:pt x="84" y="69"/>
                </a:cubicBezTo>
                <a:cubicBezTo>
                  <a:pt x="84" y="69"/>
                  <a:pt x="84" y="69"/>
                  <a:pt x="84" y="69"/>
                </a:cubicBezTo>
                <a:close/>
                <a:moveTo>
                  <a:pt x="84" y="68"/>
                </a:moveTo>
                <a:cubicBezTo>
                  <a:pt x="84" y="68"/>
                  <a:pt x="84" y="68"/>
                  <a:pt x="83" y="68"/>
                </a:cubicBezTo>
                <a:cubicBezTo>
                  <a:pt x="83" y="67"/>
                  <a:pt x="84" y="68"/>
                  <a:pt x="84" y="68"/>
                </a:cubicBezTo>
                <a:close/>
                <a:moveTo>
                  <a:pt x="87" y="70"/>
                </a:moveTo>
                <a:cubicBezTo>
                  <a:pt x="87" y="70"/>
                  <a:pt x="87" y="70"/>
                  <a:pt x="87" y="71"/>
                </a:cubicBezTo>
                <a:cubicBezTo>
                  <a:pt x="87" y="71"/>
                  <a:pt x="87" y="71"/>
                  <a:pt x="87" y="71"/>
                </a:cubicBezTo>
                <a:cubicBezTo>
                  <a:pt x="87" y="70"/>
                  <a:pt x="87" y="70"/>
                  <a:pt x="87" y="70"/>
                </a:cubicBezTo>
                <a:close/>
                <a:moveTo>
                  <a:pt x="87" y="68"/>
                </a:moveTo>
                <a:cubicBezTo>
                  <a:pt x="87" y="68"/>
                  <a:pt x="87" y="68"/>
                  <a:pt x="87" y="68"/>
                </a:cubicBezTo>
                <a:cubicBezTo>
                  <a:pt x="87" y="68"/>
                  <a:pt x="87" y="68"/>
                  <a:pt x="87" y="68"/>
                </a:cubicBezTo>
                <a:close/>
                <a:moveTo>
                  <a:pt x="87" y="69"/>
                </a:moveTo>
                <a:cubicBezTo>
                  <a:pt x="87" y="69"/>
                  <a:pt x="87" y="69"/>
                  <a:pt x="87" y="69"/>
                </a:cubicBezTo>
                <a:cubicBezTo>
                  <a:pt x="87" y="69"/>
                  <a:pt x="87" y="69"/>
                  <a:pt x="87" y="69"/>
                </a:cubicBezTo>
                <a:cubicBezTo>
                  <a:pt x="87" y="69"/>
                  <a:pt x="87" y="69"/>
                  <a:pt x="87" y="69"/>
                </a:cubicBezTo>
                <a:close/>
                <a:moveTo>
                  <a:pt x="86" y="64"/>
                </a:moveTo>
                <a:cubicBezTo>
                  <a:pt x="85" y="64"/>
                  <a:pt x="85" y="64"/>
                  <a:pt x="85" y="64"/>
                </a:cubicBezTo>
                <a:cubicBezTo>
                  <a:pt x="85" y="64"/>
                  <a:pt x="85" y="63"/>
                  <a:pt x="86" y="64"/>
                </a:cubicBezTo>
                <a:close/>
                <a:moveTo>
                  <a:pt x="85" y="69"/>
                </a:moveTo>
                <a:cubicBezTo>
                  <a:pt x="85" y="69"/>
                  <a:pt x="85" y="69"/>
                  <a:pt x="85" y="69"/>
                </a:cubicBezTo>
                <a:cubicBezTo>
                  <a:pt x="85" y="69"/>
                  <a:pt x="85" y="69"/>
                  <a:pt x="85" y="69"/>
                </a:cubicBezTo>
                <a:cubicBezTo>
                  <a:pt x="85" y="69"/>
                  <a:pt x="85" y="69"/>
                  <a:pt x="85" y="69"/>
                </a:cubicBezTo>
                <a:close/>
                <a:moveTo>
                  <a:pt x="85" y="70"/>
                </a:moveTo>
                <a:cubicBezTo>
                  <a:pt x="85" y="70"/>
                  <a:pt x="85" y="70"/>
                  <a:pt x="85" y="70"/>
                </a:cubicBezTo>
                <a:cubicBezTo>
                  <a:pt x="85" y="70"/>
                  <a:pt x="85" y="70"/>
                  <a:pt x="85" y="70"/>
                </a:cubicBezTo>
                <a:cubicBezTo>
                  <a:pt x="85" y="70"/>
                  <a:pt x="85" y="70"/>
                  <a:pt x="85" y="70"/>
                </a:cubicBezTo>
                <a:close/>
                <a:moveTo>
                  <a:pt x="85" y="71"/>
                </a:moveTo>
                <a:cubicBezTo>
                  <a:pt x="85" y="71"/>
                  <a:pt x="84" y="71"/>
                  <a:pt x="84" y="71"/>
                </a:cubicBezTo>
                <a:cubicBezTo>
                  <a:pt x="84" y="71"/>
                  <a:pt x="84" y="71"/>
                  <a:pt x="84" y="71"/>
                </a:cubicBezTo>
                <a:cubicBezTo>
                  <a:pt x="84" y="70"/>
                  <a:pt x="85" y="70"/>
                  <a:pt x="85" y="70"/>
                </a:cubicBezTo>
                <a:cubicBezTo>
                  <a:pt x="85" y="70"/>
                  <a:pt x="85" y="71"/>
                  <a:pt x="85" y="71"/>
                </a:cubicBezTo>
                <a:cubicBezTo>
                  <a:pt x="85" y="71"/>
                  <a:pt x="85" y="71"/>
                  <a:pt x="85" y="71"/>
                </a:cubicBezTo>
                <a:cubicBezTo>
                  <a:pt x="85" y="71"/>
                  <a:pt x="85" y="71"/>
                  <a:pt x="85" y="71"/>
                </a:cubicBezTo>
                <a:close/>
                <a:moveTo>
                  <a:pt x="85" y="84"/>
                </a:moveTo>
                <a:cubicBezTo>
                  <a:pt x="85" y="84"/>
                  <a:pt x="85" y="84"/>
                  <a:pt x="85" y="84"/>
                </a:cubicBezTo>
                <a:cubicBezTo>
                  <a:pt x="85" y="84"/>
                  <a:pt x="85" y="84"/>
                  <a:pt x="85" y="84"/>
                </a:cubicBezTo>
                <a:cubicBezTo>
                  <a:pt x="85" y="84"/>
                  <a:pt x="85" y="83"/>
                  <a:pt x="85" y="83"/>
                </a:cubicBezTo>
                <a:cubicBezTo>
                  <a:pt x="86" y="83"/>
                  <a:pt x="85" y="83"/>
                  <a:pt x="85" y="84"/>
                </a:cubicBezTo>
                <a:close/>
                <a:moveTo>
                  <a:pt x="85" y="68"/>
                </a:moveTo>
                <a:cubicBezTo>
                  <a:pt x="85" y="68"/>
                  <a:pt x="86" y="68"/>
                  <a:pt x="86" y="68"/>
                </a:cubicBezTo>
                <a:cubicBezTo>
                  <a:pt x="86" y="68"/>
                  <a:pt x="85" y="69"/>
                  <a:pt x="85" y="68"/>
                </a:cubicBezTo>
                <a:close/>
                <a:moveTo>
                  <a:pt x="86" y="71"/>
                </a:moveTo>
                <a:cubicBezTo>
                  <a:pt x="86" y="71"/>
                  <a:pt x="86" y="71"/>
                  <a:pt x="86" y="71"/>
                </a:cubicBezTo>
                <a:cubicBezTo>
                  <a:pt x="86" y="71"/>
                  <a:pt x="86" y="71"/>
                  <a:pt x="86" y="71"/>
                </a:cubicBezTo>
                <a:cubicBezTo>
                  <a:pt x="86" y="71"/>
                  <a:pt x="86" y="71"/>
                  <a:pt x="86" y="71"/>
                </a:cubicBezTo>
                <a:close/>
                <a:moveTo>
                  <a:pt x="86" y="71"/>
                </a:moveTo>
                <a:cubicBezTo>
                  <a:pt x="86" y="71"/>
                  <a:pt x="86" y="71"/>
                  <a:pt x="86" y="71"/>
                </a:cubicBezTo>
                <a:cubicBezTo>
                  <a:pt x="86" y="70"/>
                  <a:pt x="86" y="70"/>
                  <a:pt x="86" y="70"/>
                </a:cubicBezTo>
                <a:cubicBezTo>
                  <a:pt x="86" y="70"/>
                  <a:pt x="86" y="70"/>
                  <a:pt x="86" y="70"/>
                </a:cubicBezTo>
                <a:cubicBezTo>
                  <a:pt x="87" y="70"/>
                  <a:pt x="86" y="70"/>
                  <a:pt x="86" y="71"/>
                </a:cubicBezTo>
                <a:close/>
                <a:moveTo>
                  <a:pt x="87" y="84"/>
                </a:moveTo>
                <a:cubicBezTo>
                  <a:pt x="87" y="83"/>
                  <a:pt x="87" y="83"/>
                  <a:pt x="87" y="83"/>
                </a:cubicBezTo>
                <a:cubicBezTo>
                  <a:pt x="87" y="83"/>
                  <a:pt x="87" y="83"/>
                  <a:pt x="87" y="83"/>
                </a:cubicBezTo>
                <a:cubicBezTo>
                  <a:pt x="87" y="83"/>
                  <a:pt x="87" y="83"/>
                  <a:pt x="87" y="84"/>
                </a:cubicBezTo>
                <a:close/>
                <a:moveTo>
                  <a:pt x="87" y="83"/>
                </a:moveTo>
                <a:cubicBezTo>
                  <a:pt x="87" y="83"/>
                  <a:pt x="87" y="83"/>
                  <a:pt x="87" y="83"/>
                </a:cubicBezTo>
                <a:cubicBezTo>
                  <a:pt x="87" y="83"/>
                  <a:pt x="87" y="83"/>
                  <a:pt x="88" y="83"/>
                </a:cubicBezTo>
                <a:cubicBezTo>
                  <a:pt x="87" y="83"/>
                  <a:pt x="87" y="83"/>
                  <a:pt x="87" y="83"/>
                </a:cubicBezTo>
                <a:close/>
                <a:moveTo>
                  <a:pt x="88" y="59"/>
                </a:moveTo>
                <a:cubicBezTo>
                  <a:pt x="87" y="59"/>
                  <a:pt x="87" y="59"/>
                  <a:pt x="87" y="59"/>
                </a:cubicBezTo>
                <a:cubicBezTo>
                  <a:pt x="88" y="59"/>
                  <a:pt x="88" y="58"/>
                  <a:pt x="88" y="58"/>
                </a:cubicBezTo>
                <a:cubicBezTo>
                  <a:pt x="89" y="58"/>
                  <a:pt x="88" y="58"/>
                  <a:pt x="88" y="59"/>
                </a:cubicBezTo>
                <a:cubicBezTo>
                  <a:pt x="88" y="59"/>
                  <a:pt x="88" y="59"/>
                  <a:pt x="88" y="59"/>
                </a:cubicBezTo>
                <a:close/>
                <a:moveTo>
                  <a:pt x="88" y="67"/>
                </a:moveTo>
                <a:cubicBezTo>
                  <a:pt x="88" y="67"/>
                  <a:pt x="88" y="68"/>
                  <a:pt x="88" y="68"/>
                </a:cubicBezTo>
                <a:cubicBezTo>
                  <a:pt x="88" y="68"/>
                  <a:pt x="88" y="67"/>
                  <a:pt x="88" y="67"/>
                </a:cubicBezTo>
                <a:cubicBezTo>
                  <a:pt x="88" y="67"/>
                  <a:pt x="88" y="67"/>
                  <a:pt x="89" y="67"/>
                </a:cubicBezTo>
                <a:cubicBezTo>
                  <a:pt x="89" y="67"/>
                  <a:pt x="89" y="67"/>
                  <a:pt x="89" y="67"/>
                </a:cubicBezTo>
                <a:cubicBezTo>
                  <a:pt x="89" y="67"/>
                  <a:pt x="89" y="67"/>
                  <a:pt x="88" y="67"/>
                </a:cubicBezTo>
                <a:close/>
                <a:moveTo>
                  <a:pt x="89" y="73"/>
                </a:moveTo>
                <a:cubicBezTo>
                  <a:pt x="89" y="73"/>
                  <a:pt x="89" y="73"/>
                  <a:pt x="89" y="73"/>
                </a:cubicBezTo>
                <a:cubicBezTo>
                  <a:pt x="89" y="73"/>
                  <a:pt x="89" y="73"/>
                  <a:pt x="89" y="73"/>
                </a:cubicBezTo>
                <a:cubicBezTo>
                  <a:pt x="89" y="73"/>
                  <a:pt x="89" y="72"/>
                  <a:pt x="89" y="73"/>
                </a:cubicBezTo>
                <a:close/>
                <a:moveTo>
                  <a:pt x="89" y="68"/>
                </a:moveTo>
                <a:cubicBezTo>
                  <a:pt x="89" y="68"/>
                  <a:pt x="89" y="68"/>
                  <a:pt x="89" y="67"/>
                </a:cubicBezTo>
                <a:cubicBezTo>
                  <a:pt x="89" y="68"/>
                  <a:pt x="89" y="68"/>
                  <a:pt x="89" y="68"/>
                </a:cubicBezTo>
                <a:cubicBezTo>
                  <a:pt x="89" y="68"/>
                  <a:pt x="89" y="68"/>
                  <a:pt x="89" y="68"/>
                </a:cubicBezTo>
                <a:close/>
                <a:moveTo>
                  <a:pt x="89" y="67"/>
                </a:moveTo>
                <a:cubicBezTo>
                  <a:pt x="89" y="67"/>
                  <a:pt x="89" y="67"/>
                  <a:pt x="89" y="67"/>
                </a:cubicBezTo>
                <a:cubicBezTo>
                  <a:pt x="89" y="67"/>
                  <a:pt x="89" y="67"/>
                  <a:pt x="90" y="67"/>
                </a:cubicBezTo>
                <a:cubicBezTo>
                  <a:pt x="90" y="67"/>
                  <a:pt x="89" y="67"/>
                  <a:pt x="89" y="67"/>
                </a:cubicBezTo>
                <a:close/>
                <a:moveTo>
                  <a:pt x="89" y="58"/>
                </a:moveTo>
                <a:cubicBezTo>
                  <a:pt x="89" y="58"/>
                  <a:pt x="89" y="57"/>
                  <a:pt x="90" y="57"/>
                </a:cubicBezTo>
                <a:cubicBezTo>
                  <a:pt x="90" y="58"/>
                  <a:pt x="90" y="58"/>
                  <a:pt x="89" y="58"/>
                </a:cubicBezTo>
                <a:cubicBezTo>
                  <a:pt x="90" y="58"/>
                  <a:pt x="90" y="58"/>
                  <a:pt x="90" y="59"/>
                </a:cubicBezTo>
                <a:cubicBezTo>
                  <a:pt x="90" y="59"/>
                  <a:pt x="89" y="59"/>
                  <a:pt x="89" y="58"/>
                </a:cubicBezTo>
                <a:close/>
                <a:moveTo>
                  <a:pt x="90" y="68"/>
                </a:moveTo>
                <a:cubicBezTo>
                  <a:pt x="90" y="68"/>
                  <a:pt x="90" y="68"/>
                  <a:pt x="90" y="68"/>
                </a:cubicBezTo>
                <a:cubicBezTo>
                  <a:pt x="90" y="68"/>
                  <a:pt x="90" y="68"/>
                  <a:pt x="90" y="67"/>
                </a:cubicBezTo>
                <a:cubicBezTo>
                  <a:pt x="90" y="68"/>
                  <a:pt x="90" y="68"/>
                  <a:pt x="90" y="68"/>
                </a:cubicBezTo>
                <a:close/>
                <a:moveTo>
                  <a:pt x="90" y="67"/>
                </a:moveTo>
                <a:cubicBezTo>
                  <a:pt x="90" y="67"/>
                  <a:pt x="90" y="67"/>
                  <a:pt x="90" y="67"/>
                </a:cubicBezTo>
                <a:cubicBezTo>
                  <a:pt x="90" y="67"/>
                  <a:pt x="90" y="67"/>
                  <a:pt x="90" y="67"/>
                </a:cubicBezTo>
                <a:cubicBezTo>
                  <a:pt x="90" y="67"/>
                  <a:pt x="90" y="67"/>
                  <a:pt x="90" y="67"/>
                </a:cubicBezTo>
                <a:close/>
                <a:moveTo>
                  <a:pt x="90" y="67"/>
                </a:moveTo>
                <a:cubicBezTo>
                  <a:pt x="90" y="67"/>
                  <a:pt x="90" y="67"/>
                  <a:pt x="90" y="67"/>
                </a:cubicBezTo>
                <a:cubicBezTo>
                  <a:pt x="90" y="67"/>
                  <a:pt x="91" y="67"/>
                  <a:pt x="91" y="67"/>
                </a:cubicBezTo>
                <a:cubicBezTo>
                  <a:pt x="91" y="67"/>
                  <a:pt x="91" y="67"/>
                  <a:pt x="90" y="67"/>
                </a:cubicBezTo>
                <a:close/>
                <a:moveTo>
                  <a:pt x="90" y="58"/>
                </a:moveTo>
                <a:cubicBezTo>
                  <a:pt x="91" y="59"/>
                  <a:pt x="91" y="58"/>
                  <a:pt x="91" y="58"/>
                </a:cubicBezTo>
                <a:cubicBezTo>
                  <a:pt x="91" y="58"/>
                  <a:pt x="91" y="59"/>
                  <a:pt x="91" y="59"/>
                </a:cubicBezTo>
                <a:cubicBezTo>
                  <a:pt x="91" y="59"/>
                  <a:pt x="90" y="59"/>
                  <a:pt x="90" y="58"/>
                </a:cubicBezTo>
                <a:close/>
                <a:moveTo>
                  <a:pt x="91" y="60"/>
                </a:moveTo>
                <a:cubicBezTo>
                  <a:pt x="92" y="60"/>
                  <a:pt x="91" y="61"/>
                  <a:pt x="91" y="61"/>
                </a:cubicBezTo>
                <a:cubicBezTo>
                  <a:pt x="91" y="60"/>
                  <a:pt x="91" y="60"/>
                  <a:pt x="91" y="60"/>
                </a:cubicBezTo>
                <a:close/>
                <a:moveTo>
                  <a:pt x="91" y="67"/>
                </a:moveTo>
                <a:cubicBezTo>
                  <a:pt x="91" y="67"/>
                  <a:pt x="91" y="67"/>
                  <a:pt x="91" y="67"/>
                </a:cubicBezTo>
                <a:cubicBezTo>
                  <a:pt x="91" y="67"/>
                  <a:pt x="91" y="67"/>
                  <a:pt x="91" y="66"/>
                </a:cubicBezTo>
                <a:cubicBezTo>
                  <a:pt x="91" y="67"/>
                  <a:pt x="91" y="67"/>
                  <a:pt x="91" y="67"/>
                </a:cubicBezTo>
                <a:cubicBezTo>
                  <a:pt x="91" y="67"/>
                  <a:pt x="91" y="67"/>
                  <a:pt x="91" y="67"/>
                </a:cubicBezTo>
                <a:close/>
                <a:moveTo>
                  <a:pt x="91" y="68"/>
                </a:moveTo>
                <a:cubicBezTo>
                  <a:pt x="91" y="68"/>
                  <a:pt x="91" y="68"/>
                  <a:pt x="91" y="68"/>
                </a:cubicBezTo>
                <a:cubicBezTo>
                  <a:pt x="91" y="68"/>
                  <a:pt x="91" y="68"/>
                  <a:pt x="91" y="68"/>
                </a:cubicBezTo>
                <a:cubicBezTo>
                  <a:pt x="91" y="68"/>
                  <a:pt x="91" y="68"/>
                  <a:pt x="91" y="68"/>
                </a:cubicBezTo>
                <a:close/>
                <a:moveTo>
                  <a:pt x="91" y="67"/>
                </a:moveTo>
                <a:cubicBezTo>
                  <a:pt x="91" y="67"/>
                  <a:pt x="91" y="67"/>
                  <a:pt x="91" y="67"/>
                </a:cubicBezTo>
                <a:cubicBezTo>
                  <a:pt x="91" y="67"/>
                  <a:pt x="91" y="67"/>
                  <a:pt x="92" y="66"/>
                </a:cubicBezTo>
                <a:cubicBezTo>
                  <a:pt x="92" y="67"/>
                  <a:pt x="92" y="67"/>
                  <a:pt x="92" y="67"/>
                </a:cubicBezTo>
                <a:cubicBezTo>
                  <a:pt x="92" y="67"/>
                  <a:pt x="91" y="67"/>
                  <a:pt x="91" y="67"/>
                </a:cubicBezTo>
                <a:close/>
                <a:moveTo>
                  <a:pt x="93" y="67"/>
                </a:moveTo>
                <a:cubicBezTo>
                  <a:pt x="93" y="66"/>
                  <a:pt x="93" y="66"/>
                  <a:pt x="93" y="66"/>
                </a:cubicBezTo>
                <a:cubicBezTo>
                  <a:pt x="93" y="67"/>
                  <a:pt x="93" y="67"/>
                  <a:pt x="93" y="67"/>
                </a:cubicBezTo>
                <a:close/>
                <a:moveTo>
                  <a:pt x="92" y="58"/>
                </a:moveTo>
                <a:cubicBezTo>
                  <a:pt x="92" y="58"/>
                  <a:pt x="92" y="58"/>
                  <a:pt x="92" y="58"/>
                </a:cubicBezTo>
                <a:cubicBezTo>
                  <a:pt x="92" y="58"/>
                  <a:pt x="93" y="58"/>
                  <a:pt x="93" y="58"/>
                </a:cubicBezTo>
                <a:cubicBezTo>
                  <a:pt x="93" y="58"/>
                  <a:pt x="92" y="58"/>
                  <a:pt x="92" y="58"/>
                </a:cubicBezTo>
                <a:close/>
                <a:moveTo>
                  <a:pt x="39" y="102"/>
                </a:moveTo>
                <a:cubicBezTo>
                  <a:pt x="39" y="102"/>
                  <a:pt x="39" y="101"/>
                  <a:pt x="39" y="101"/>
                </a:cubicBezTo>
                <a:cubicBezTo>
                  <a:pt x="39" y="101"/>
                  <a:pt x="39" y="102"/>
                  <a:pt x="39" y="102"/>
                </a:cubicBezTo>
                <a:close/>
                <a:moveTo>
                  <a:pt x="40" y="102"/>
                </a:moveTo>
                <a:cubicBezTo>
                  <a:pt x="41" y="102"/>
                  <a:pt x="40" y="102"/>
                  <a:pt x="40" y="101"/>
                </a:cubicBezTo>
                <a:cubicBezTo>
                  <a:pt x="41" y="102"/>
                  <a:pt x="41" y="102"/>
                  <a:pt x="41" y="102"/>
                </a:cubicBezTo>
                <a:cubicBezTo>
                  <a:pt x="41" y="102"/>
                  <a:pt x="41" y="102"/>
                  <a:pt x="40" y="102"/>
                </a:cubicBezTo>
                <a:close/>
                <a:moveTo>
                  <a:pt x="19" y="120"/>
                </a:moveTo>
                <a:cubicBezTo>
                  <a:pt x="19" y="119"/>
                  <a:pt x="19" y="120"/>
                  <a:pt x="18" y="120"/>
                </a:cubicBezTo>
                <a:cubicBezTo>
                  <a:pt x="18" y="119"/>
                  <a:pt x="19" y="119"/>
                  <a:pt x="19" y="119"/>
                </a:cubicBezTo>
                <a:cubicBezTo>
                  <a:pt x="19" y="119"/>
                  <a:pt x="19" y="120"/>
                  <a:pt x="19" y="120"/>
                </a:cubicBezTo>
                <a:close/>
                <a:moveTo>
                  <a:pt x="33" y="118"/>
                </a:moveTo>
                <a:cubicBezTo>
                  <a:pt x="33" y="117"/>
                  <a:pt x="34" y="118"/>
                  <a:pt x="34" y="118"/>
                </a:cubicBezTo>
                <a:cubicBezTo>
                  <a:pt x="34" y="118"/>
                  <a:pt x="34" y="118"/>
                  <a:pt x="33" y="118"/>
                </a:cubicBezTo>
                <a:close/>
                <a:moveTo>
                  <a:pt x="43" y="110"/>
                </a:moveTo>
                <a:cubicBezTo>
                  <a:pt x="43" y="109"/>
                  <a:pt x="44" y="109"/>
                  <a:pt x="44" y="109"/>
                </a:cubicBezTo>
                <a:cubicBezTo>
                  <a:pt x="44" y="109"/>
                  <a:pt x="44" y="110"/>
                  <a:pt x="43" y="110"/>
                </a:cubicBezTo>
                <a:close/>
                <a:moveTo>
                  <a:pt x="49" y="99"/>
                </a:moveTo>
                <a:cubicBezTo>
                  <a:pt x="49" y="99"/>
                  <a:pt x="48" y="99"/>
                  <a:pt x="48" y="99"/>
                </a:cubicBezTo>
                <a:cubicBezTo>
                  <a:pt x="48" y="99"/>
                  <a:pt x="49" y="98"/>
                  <a:pt x="49" y="99"/>
                </a:cubicBezTo>
                <a:close/>
                <a:moveTo>
                  <a:pt x="41" y="104"/>
                </a:moveTo>
                <a:cubicBezTo>
                  <a:pt x="41" y="104"/>
                  <a:pt x="42" y="104"/>
                  <a:pt x="41" y="103"/>
                </a:cubicBezTo>
                <a:cubicBezTo>
                  <a:pt x="41" y="103"/>
                  <a:pt x="41" y="103"/>
                  <a:pt x="42" y="103"/>
                </a:cubicBezTo>
                <a:cubicBezTo>
                  <a:pt x="41" y="103"/>
                  <a:pt x="42" y="105"/>
                  <a:pt x="41" y="104"/>
                </a:cubicBezTo>
                <a:close/>
                <a:moveTo>
                  <a:pt x="45" y="104"/>
                </a:moveTo>
                <a:cubicBezTo>
                  <a:pt x="44" y="103"/>
                  <a:pt x="45" y="104"/>
                  <a:pt x="44" y="103"/>
                </a:cubicBezTo>
                <a:cubicBezTo>
                  <a:pt x="44" y="104"/>
                  <a:pt x="43" y="104"/>
                  <a:pt x="43" y="104"/>
                </a:cubicBezTo>
                <a:cubicBezTo>
                  <a:pt x="43" y="104"/>
                  <a:pt x="43" y="104"/>
                  <a:pt x="43" y="103"/>
                </a:cubicBezTo>
                <a:cubicBezTo>
                  <a:pt x="43" y="104"/>
                  <a:pt x="42" y="104"/>
                  <a:pt x="42" y="104"/>
                </a:cubicBezTo>
                <a:cubicBezTo>
                  <a:pt x="42" y="103"/>
                  <a:pt x="42" y="103"/>
                  <a:pt x="43" y="104"/>
                </a:cubicBezTo>
                <a:cubicBezTo>
                  <a:pt x="43" y="103"/>
                  <a:pt x="43" y="103"/>
                  <a:pt x="43" y="102"/>
                </a:cubicBezTo>
                <a:cubicBezTo>
                  <a:pt x="44" y="103"/>
                  <a:pt x="44" y="101"/>
                  <a:pt x="45" y="102"/>
                </a:cubicBezTo>
                <a:cubicBezTo>
                  <a:pt x="45" y="101"/>
                  <a:pt x="46" y="101"/>
                  <a:pt x="46" y="102"/>
                </a:cubicBezTo>
                <a:cubicBezTo>
                  <a:pt x="45" y="102"/>
                  <a:pt x="46" y="103"/>
                  <a:pt x="45" y="104"/>
                </a:cubicBezTo>
                <a:close/>
                <a:moveTo>
                  <a:pt x="48" y="117"/>
                </a:moveTo>
                <a:cubicBezTo>
                  <a:pt x="48" y="117"/>
                  <a:pt x="48" y="117"/>
                  <a:pt x="49" y="117"/>
                </a:cubicBezTo>
                <a:cubicBezTo>
                  <a:pt x="49" y="118"/>
                  <a:pt x="48" y="118"/>
                  <a:pt x="48" y="117"/>
                </a:cubicBezTo>
                <a:close/>
                <a:moveTo>
                  <a:pt x="50" y="102"/>
                </a:moveTo>
                <a:cubicBezTo>
                  <a:pt x="50" y="102"/>
                  <a:pt x="49" y="102"/>
                  <a:pt x="49" y="103"/>
                </a:cubicBezTo>
                <a:cubicBezTo>
                  <a:pt x="49" y="103"/>
                  <a:pt x="49" y="103"/>
                  <a:pt x="49" y="102"/>
                </a:cubicBezTo>
                <a:cubicBezTo>
                  <a:pt x="48" y="103"/>
                  <a:pt x="47" y="103"/>
                  <a:pt x="47" y="103"/>
                </a:cubicBezTo>
                <a:cubicBezTo>
                  <a:pt x="47" y="103"/>
                  <a:pt x="47" y="102"/>
                  <a:pt x="46" y="103"/>
                </a:cubicBezTo>
                <a:cubicBezTo>
                  <a:pt x="46" y="103"/>
                  <a:pt x="45" y="102"/>
                  <a:pt x="46" y="102"/>
                </a:cubicBezTo>
                <a:cubicBezTo>
                  <a:pt x="46" y="102"/>
                  <a:pt x="46" y="103"/>
                  <a:pt x="46" y="103"/>
                </a:cubicBezTo>
                <a:cubicBezTo>
                  <a:pt x="46" y="101"/>
                  <a:pt x="47" y="101"/>
                  <a:pt x="48" y="101"/>
                </a:cubicBezTo>
                <a:cubicBezTo>
                  <a:pt x="48" y="101"/>
                  <a:pt x="48" y="101"/>
                  <a:pt x="48" y="101"/>
                </a:cubicBezTo>
                <a:cubicBezTo>
                  <a:pt x="49" y="101"/>
                  <a:pt x="49" y="100"/>
                  <a:pt x="49" y="100"/>
                </a:cubicBezTo>
                <a:cubicBezTo>
                  <a:pt x="50" y="101"/>
                  <a:pt x="49" y="102"/>
                  <a:pt x="48" y="102"/>
                </a:cubicBezTo>
                <a:cubicBezTo>
                  <a:pt x="48" y="102"/>
                  <a:pt x="48" y="102"/>
                  <a:pt x="48" y="102"/>
                </a:cubicBezTo>
                <a:cubicBezTo>
                  <a:pt x="48" y="102"/>
                  <a:pt x="49" y="102"/>
                  <a:pt x="49" y="102"/>
                </a:cubicBezTo>
                <a:cubicBezTo>
                  <a:pt x="49" y="101"/>
                  <a:pt x="50" y="101"/>
                  <a:pt x="50" y="101"/>
                </a:cubicBezTo>
                <a:cubicBezTo>
                  <a:pt x="50" y="101"/>
                  <a:pt x="50" y="102"/>
                  <a:pt x="50" y="102"/>
                </a:cubicBezTo>
                <a:close/>
                <a:moveTo>
                  <a:pt x="51" y="116"/>
                </a:moveTo>
                <a:cubicBezTo>
                  <a:pt x="51" y="116"/>
                  <a:pt x="50" y="116"/>
                  <a:pt x="50" y="116"/>
                </a:cubicBezTo>
                <a:cubicBezTo>
                  <a:pt x="51" y="116"/>
                  <a:pt x="51" y="116"/>
                  <a:pt x="51" y="116"/>
                </a:cubicBezTo>
                <a:cubicBezTo>
                  <a:pt x="51" y="116"/>
                  <a:pt x="51" y="116"/>
                  <a:pt x="51" y="116"/>
                </a:cubicBezTo>
                <a:close/>
                <a:moveTo>
                  <a:pt x="51" y="116"/>
                </a:moveTo>
                <a:cubicBezTo>
                  <a:pt x="51" y="116"/>
                  <a:pt x="51" y="116"/>
                  <a:pt x="51" y="116"/>
                </a:cubicBezTo>
                <a:cubicBezTo>
                  <a:pt x="51" y="116"/>
                  <a:pt x="51" y="116"/>
                  <a:pt x="52" y="116"/>
                </a:cubicBezTo>
                <a:cubicBezTo>
                  <a:pt x="52" y="116"/>
                  <a:pt x="51" y="117"/>
                  <a:pt x="51" y="116"/>
                </a:cubicBezTo>
                <a:close/>
                <a:moveTo>
                  <a:pt x="52" y="101"/>
                </a:moveTo>
                <a:cubicBezTo>
                  <a:pt x="51" y="100"/>
                  <a:pt x="51" y="100"/>
                  <a:pt x="51" y="101"/>
                </a:cubicBezTo>
                <a:cubicBezTo>
                  <a:pt x="50" y="101"/>
                  <a:pt x="50" y="101"/>
                  <a:pt x="50" y="101"/>
                </a:cubicBezTo>
                <a:cubicBezTo>
                  <a:pt x="51" y="100"/>
                  <a:pt x="51" y="100"/>
                  <a:pt x="52" y="100"/>
                </a:cubicBezTo>
                <a:lnTo>
                  <a:pt x="52" y="101"/>
                </a:lnTo>
                <a:close/>
                <a:moveTo>
                  <a:pt x="46" y="120"/>
                </a:moveTo>
                <a:cubicBezTo>
                  <a:pt x="46" y="120"/>
                  <a:pt x="46" y="120"/>
                  <a:pt x="46" y="120"/>
                </a:cubicBezTo>
                <a:cubicBezTo>
                  <a:pt x="46" y="120"/>
                  <a:pt x="47" y="120"/>
                  <a:pt x="47" y="120"/>
                </a:cubicBezTo>
                <a:cubicBezTo>
                  <a:pt x="47" y="120"/>
                  <a:pt x="46" y="120"/>
                  <a:pt x="46" y="120"/>
                </a:cubicBezTo>
                <a:close/>
                <a:moveTo>
                  <a:pt x="27" y="126"/>
                </a:moveTo>
                <a:cubicBezTo>
                  <a:pt x="27" y="126"/>
                  <a:pt x="27" y="126"/>
                  <a:pt x="27" y="125"/>
                </a:cubicBezTo>
                <a:cubicBezTo>
                  <a:pt x="27" y="126"/>
                  <a:pt x="28" y="125"/>
                  <a:pt x="28" y="125"/>
                </a:cubicBezTo>
                <a:cubicBezTo>
                  <a:pt x="28" y="125"/>
                  <a:pt x="28" y="126"/>
                  <a:pt x="28" y="126"/>
                </a:cubicBezTo>
                <a:cubicBezTo>
                  <a:pt x="27" y="126"/>
                  <a:pt x="28" y="126"/>
                  <a:pt x="27" y="126"/>
                </a:cubicBezTo>
                <a:close/>
                <a:moveTo>
                  <a:pt x="35" y="124"/>
                </a:moveTo>
                <a:cubicBezTo>
                  <a:pt x="36" y="124"/>
                  <a:pt x="37" y="124"/>
                  <a:pt x="37" y="124"/>
                </a:cubicBezTo>
                <a:cubicBezTo>
                  <a:pt x="36" y="124"/>
                  <a:pt x="36" y="125"/>
                  <a:pt x="35" y="124"/>
                </a:cubicBezTo>
                <a:close/>
                <a:moveTo>
                  <a:pt x="39" y="124"/>
                </a:moveTo>
                <a:cubicBezTo>
                  <a:pt x="39" y="124"/>
                  <a:pt x="38" y="124"/>
                  <a:pt x="38" y="124"/>
                </a:cubicBezTo>
                <a:cubicBezTo>
                  <a:pt x="38" y="123"/>
                  <a:pt x="39" y="124"/>
                  <a:pt x="39" y="124"/>
                </a:cubicBezTo>
                <a:close/>
                <a:moveTo>
                  <a:pt x="40" y="126"/>
                </a:moveTo>
                <a:cubicBezTo>
                  <a:pt x="40" y="126"/>
                  <a:pt x="40" y="126"/>
                  <a:pt x="40" y="126"/>
                </a:cubicBezTo>
                <a:cubicBezTo>
                  <a:pt x="40" y="126"/>
                  <a:pt x="40" y="126"/>
                  <a:pt x="40" y="126"/>
                </a:cubicBezTo>
                <a:cubicBezTo>
                  <a:pt x="39" y="127"/>
                  <a:pt x="38" y="126"/>
                  <a:pt x="38" y="127"/>
                </a:cubicBezTo>
                <a:cubicBezTo>
                  <a:pt x="38" y="126"/>
                  <a:pt x="38" y="126"/>
                  <a:pt x="38" y="125"/>
                </a:cubicBezTo>
                <a:cubicBezTo>
                  <a:pt x="38" y="125"/>
                  <a:pt x="38" y="125"/>
                  <a:pt x="38" y="125"/>
                </a:cubicBezTo>
                <a:cubicBezTo>
                  <a:pt x="38" y="125"/>
                  <a:pt x="38" y="125"/>
                  <a:pt x="37" y="125"/>
                </a:cubicBezTo>
                <a:cubicBezTo>
                  <a:pt x="37" y="125"/>
                  <a:pt x="38" y="125"/>
                  <a:pt x="38" y="125"/>
                </a:cubicBezTo>
                <a:cubicBezTo>
                  <a:pt x="38" y="125"/>
                  <a:pt x="38" y="125"/>
                  <a:pt x="38" y="125"/>
                </a:cubicBezTo>
                <a:cubicBezTo>
                  <a:pt x="38" y="125"/>
                  <a:pt x="38" y="125"/>
                  <a:pt x="38" y="125"/>
                </a:cubicBezTo>
                <a:cubicBezTo>
                  <a:pt x="38" y="126"/>
                  <a:pt x="38" y="126"/>
                  <a:pt x="38" y="126"/>
                </a:cubicBezTo>
                <a:cubicBezTo>
                  <a:pt x="39" y="126"/>
                  <a:pt x="39" y="126"/>
                  <a:pt x="39" y="126"/>
                </a:cubicBezTo>
                <a:cubicBezTo>
                  <a:pt x="39" y="126"/>
                  <a:pt x="39" y="126"/>
                  <a:pt x="38" y="125"/>
                </a:cubicBezTo>
                <a:cubicBezTo>
                  <a:pt x="39" y="125"/>
                  <a:pt x="39" y="125"/>
                  <a:pt x="39" y="126"/>
                </a:cubicBezTo>
                <a:cubicBezTo>
                  <a:pt x="39" y="126"/>
                  <a:pt x="39" y="126"/>
                  <a:pt x="39" y="126"/>
                </a:cubicBezTo>
                <a:cubicBezTo>
                  <a:pt x="39" y="126"/>
                  <a:pt x="39" y="126"/>
                  <a:pt x="39" y="126"/>
                </a:cubicBezTo>
                <a:cubicBezTo>
                  <a:pt x="39" y="126"/>
                  <a:pt x="40" y="126"/>
                  <a:pt x="40" y="126"/>
                </a:cubicBezTo>
                <a:cubicBezTo>
                  <a:pt x="40" y="126"/>
                  <a:pt x="40" y="126"/>
                  <a:pt x="40" y="126"/>
                </a:cubicBezTo>
                <a:cubicBezTo>
                  <a:pt x="40" y="126"/>
                  <a:pt x="40" y="126"/>
                  <a:pt x="40" y="126"/>
                </a:cubicBezTo>
                <a:close/>
                <a:moveTo>
                  <a:pt x="40" y="126"/>
                </a:moveTo>
                <a:cubicBezTo>
                  <a:pt x="40" y="126"/>
                  <a:pt x="40" y="126"/>
                  <a:pt x="40" y="126"/>
                </a:cubicBezTo>
                <a:cubicBezTo>
                  <a:pt x="40" y="126"/>
                  <a:pt x="40" y="126"/>
                  <a:pt x="40" y="126"/>
                </a:cubicBezTo>
                <a:close/>
                <a:moveTo>
                  <a:pt x="40" y="126"/>
                </a:moveTo>
                <a:cubicBezTo>
                  <a:pt x="40" y="126"/>
                  <a:pt x="40" y="126"/>
                  <a:pt x="40" y="125"/>
                </a:cubicBezTo>
                <a:cubicBezTo>
                  <a:pt x="40" y="125"/>
                  <a:pt x="40" y="125"/>
                  <a:pt x="40" y="125"/>
                </a:cubicBezTo>
                <a:cubicBezTo>
                  <a:pt x="40" y="125"/>
                  <a:pt x="39" y="125"/>
                  <a:pt x="39" y="125"/>
                </a:cubicBezTo>
                <a:cubicBezTo>
                  <a:pt x="39" y="125"/>
                  <a:pt x="39" y="125"/>
                  <a:pt x="39" y="125"/>
                </a:cubicBezTo>
                <a:cubicBezTo>
                  <a:pt x="39" y="125"/>
                  <a:pt x="39" y="125"/>
                  <a:pt x="39" y="125"/>
                </a:cubicBezTo>
                <a:cubicBezTo>
                  <a:pt x="39" y="125"/>
                  <a:pt x="40" y="125"/>
                  <a:pt x="40" y="125"/>
                </a:cubicBezTo>
                <a:cubicBezTo>
                  <a:pt x="40" y="125"/>
                  <a:pt x="40" y="126"/>
                  <a:pt x="40" y="126"/>
                </a:cubicBezTo>
                <a:cubicBezTo>
                  <a:pt x="40" y="126"/>
                  <a:pt x="40" y="126"/>
                  <a:pt x="40" y="126"/>
                </a:cubicBezTo>
                <a:close/>
                <a:moveTo>
                  <a:pt x="40" y="124"/>
                </a:moveTo>
                <a:cubicBezTo>
                  <a:pt x="40" y="124"/>
                  <a:pt x="40" y="124"/>
                  <a:pt x="40" y="124"/>
                </a:cubicBezTo>
                <a:cubicBezTo>
                  <a:pt x="40" y="124"/>
                  <a:pt x="40" y="124"/>
                  <a:pt x="40" y="124"/>
                </a:cubicBezTo>
                <a:cubicBezTo>
                  <a:pt x="40" y="124"/>
                  <a:pt x="40" y="124"/>
                  <a:pt x="40" y="124"/>
                </a:cubicBezTo>
                <a:cubicBezTo>
                  <a:pt x="40" y="124"/>
                  <a:pt x="40" y="124"/>
                  <a:pt x="40" y="124"/>
                </a:cubicBezTo>
                <a:cubicBezTo>
                  <a:pt x="40" y="124"/>
                  <a:pt x="40" y="123"/>
                  <a:pt x="40" y="123"/>
                </a:cubicBezTo>
                <a:cubicBezTo>
                  <a:pt x="40" y="123"/>
                  <a:pt x="40" y="123"/>
                  <a:pt x="41" y="124"/>
                </a:cubicBezTo>
                <a:cubicBezTo>
                  <a:pt x="40" y="123"/>
                  <a:pt x="40" y="124"/>
                  <a:pt x="40" y="124"/>
                </a:cubicBezTo>
                <a:close/>
                <a:moveTo>
                  <a:pt x="45" y="124"/>
                </a:moveTo>
                <a:cubicBezTo>
                  <a:pt x="45" y="124"/>
                  <a:pt x="45" y="124"/>
                  <a:pt x="45" y="124"/>
                </a:cubicBezTo>
                <a:cubicBezTo>
                  <a:pt x="45" y="124"/>
                  <a:pt x="45" y="124"/>
                  <a:pt x="45" y="124"/>
                </a:cubicBezTo>
                <a:cubicBezTo>
                  <a:pt x="45" y="124"/>
                  <a:pt x="45" y="124"/>
                  <a:pt x="45" y="124"/>
                </a:cubicBezTo>
                <a:close/>
                <a:moveTo>
                  <a:pt x="51" y="119"/>
                </a:moveTo>
                <a:cubicBezTo>
                  <a:pt x="51" y="119"/>
                  <a:pt x="51" y="119"/>
                  <a:pt x="51" y="119"/>
                </a:cubicBezTo>
                <a:cubicBezTo>
                  <a:pt x="51" y="120"/>
                  <a:pt x="52" y="119"/>
                  <a:pt x="52" y="120"/>
                </a:cubicBezTo>
                <a:cubicBezTo>
                  <a:pt x="52" y="120"/>
                  <a:pt x="51" y="120"/>
                  <a:pt x="51" y="120"/>
                </a:cubicBezTo>
                <a:cubicBezTo>
                  <a:pt x="51" y="120"/>
                  <a:pt x="51" y="120"/>
                  <a:pt x="51" y="119"/>
                </a:cubicBezTo>
                <a:close/>
                <a:moveTo>
                  <a:pt x="50" y="120"/>
                </a:moveTo>
                <a:cubicBezTo>
                  <a:pt x="50" y="120"/>
                  <a:pt x="50" y="120"/>
                  <a:pt x="50" y="120"/>
                </a:cubicBezTo>
                <a:cubicBezTo>
                  <a:pt x="50" y="120"/>
                  <a:pt x="50" y="120"/>
                  <a:pt x="50" y="120"/>
                </a:cubicBezTo>
                <a:cubicBezTo>
                  <a:pt x="50" y="120"/>
                  <a:pt x="50" y="120"/>
                  <a:pt x="50" y="120"/>
                </a:cubicBezTo>
                <a:cubicBezTo>
                  <a:pt x="50" y="120"/>
                  <a:pt x="50" y="120"/>
                  <a:pt x="50" y="120"/>
                </a:cubicBezTo>
                <a:close/>
                <a:moveTo>
                  <a:pt x="50" y="120"/>
                </a:moveTo>
                <a:cubicBezTo>
                  <a:pt x="50" y="120"/>
                  <a:pt x="50" y="120"/>
                  <a:pt x="51" y="121"/>
                </a:cubicBezTo>
                <a:cubicBezTo>
                  <a:pt x="50" y="121"/>
                  <a:pt x="50" y="121"/>
                  <a:pt x="50" y="121"/>
                </a:cubicBezTo>
                <a:cubicBezTo>
                  <a:pt x="50" y="121"/>
                  <a:pt x="50" y="120"/>
                  <a:pt x="50" y="120"/>
                </a:cubicBezTo>
                <a:cubicBezTo>
                  <a:pt x="50" y="120"/>
                  <a:pt x="50" y="120"/>
                  <a:pt x="50" y="120"/>
                </a:cubicBezTo>
                <a:close/>
                <a:moveTo>
                  <a:pt x="48" y="123"/>
                </a:moveTo>
                <a:cubicBezTo>
                  <a:pt x="48" y="123"/>
                  <a:pt x="48" y="123"/>
                  <a:pt x="47" y="123"/>
                </a:cubicBezTo>
                <a:cubicBezTo>
                  <a:pt x="47" y="123"/>
                  <a:pt x="47" y="123"/>
                  <a:pt x="47" y="123"/>
                </a:cubicBezTo>
                <a:cubicBezTo>
                  <a:pt x="47" y="123"/>
                  <a:pt x="48" y="122"/>
                  <a:pt x="48" y="123"/>
                </a:cubicBezTo>
                <a:cubicBezTo>
                  <a:pt x="48" y="123"/>
                  <a:pt x="48" y="123"/>
                  <a:pt x="48" y="123"/>
                </a:cubicBezTo>
                <a:close/>
                <a:moveTo>
                  <a:pt x="48" y="121"/>
                </a:moveTo>
                <a:cubicBezTo>
                  <a:pt x="48" y="121"/>
                  <a:pt x="49" y="119"/>
                  <a:pt x="49" y="120"/>
                </a:cubicBezTo>
                <a:cubicBezTo>
                  <a:pt x="49" y="120"/>
                  <a:pt x="49" y="121"/>
                  <a:pt x="49" y="122"/>
                </a:cubicBezTo>
                <a:cubicBezTo>
                  <a:pt x="48" y="121"/>
                  <a:pt x="48" y="121"/>
                  <a:pt x="48" y="121"/>
                </a:cubicBezTo>
                <a:close/>
                <a:moveTo>
                  <a:pt x="50" y="123"/>
                </a:moveTo>
                <a:cubicBezTo>
                  <a:pt x="50" y="123"/>
                  <a:pt x="50" y="123"/>
                  <a:pt x="49" y="123"/>
                </a:cubicBezTo>
                <a:cubicBezTo>
                  <a:pt x="49" y="123"/>
                  <a:pt x="49" y="123"/>
                  <a:pt x="49" y="122"/>
                </a:cubicBezTo>
                <a:cubicBezTo>
                  <a:pt x="49" y="123"/>
                  <a:pt x="49" y="123"/>
                  <a:pt x="49" y="123"/>
                </a:cubicBezTo>
                <a:cubicBezTo>
                  <a:pt x="49" y="123"/>
                  <a:pt x="49" y="123"/>
                  <a:pt x="49" y="123"/>
                </a:cubicBezTo>
                <a:cubicBezTo>
                  <a:pt x="49" y="122"/>
                  <a:pt x="49" y="122"/>
                  <a:pt x="50" y="122"/>
                </a:cubicBezTo>
                <a:cubicBezTo>
                  <a:pt x="50" y="122"/>
                  <a:pt x="50" y="122"/>
                  <a:pt x="49" y="122"/>
                </a:cubicBezTo>
                <a:cubicBezTo>
                  <a:pt x="49" y="122"/>
                  <a:pt x="50" y="122"/>
                  <a:pt x="50" y="122"/>
                </a:cubicBezTo>
                <a:cubicBezTo>
                  <a:pt x="50" y="122"/>
                  <a:pt x="49" y="122"/>
                  <a:pt x="49" y="123"/>
                </a:cubicBezTo>
                <a:cubicBezTo>
                  <a:pt x="50" y="123"/>
                  <a:pt x="50" y="123"/>
                  <a:pt x="50" y="123"/>
                </a:cubicBezTo>
                <a:cubicBezTo>
                  <a:pt x="50" y="123"/>
                  <a:pt x="50" y="123"/>
                  <a:pt x="50" y="123"/>
                </a:cubicBezTo>
                <a:close/>
                <a:moveTo>
                  <a:pt x="50" y="122"/>
                </a:moveTo>
                <a:cubicBezTo>
                  <a:pt x="50" y="122"/>
                  <a:pt x="50" y="122"/>
                  <a:pt x="50" y="122"/>
                </a:cubicBezTo>
                <a:cubicBezTo>
                  <a:pt x="50" y="122"/>
                  <a:pt x="50" y="122"/>
                  <a:pt x="50" y="122"/>
                </a:cubicBezTo>
                <a:cubicBezTo>
                  <a:pt x="50" y="122"/>
                  <a:pt x="50" y="122"/>
                  <a:pt x="50" y="122"/>
                </a:cubicBezTo>
                <a:close/>
                <a:moveTo>
                  <a:pt x="51" y="122"/>
                </a:moveTo>
                <a:cubicBezTo>
                  <a:pt x="51" y="122"/>
                  <a:pt x="51" y="123"/>
                  <a:pt x="51" y="123"/>
                </a:cubicBezTo>
                <a:cubicBezTo>
                  <a:pt x="51" y="123"/>
                  <a:pt x="51" y="123"/>
                  <a:pt x="51" y="123"/>
                </a:cubicBezTo>
                <a:cubicBezTo>
                  <a:pt x="51" y="122"/>
                  <a:pt x="51" y="122"/>
                  <a:pt x="51" y="122"/>
                </a:cubicBezTo>
                <a:cubicBezTo>
                  <a:pt x="51" y="121"/>
                  <a:pt x="50" y="122"/>
                  <a:pt x="50" y="121"/>
                </a:cubicBezTo>
                <a:cubicBezTo>
                  <a:pt x="50" y="121"/>
                  <a:pt x="51" y="121"/>
                  <a:pt x="51" y="121"/>
                </a:cubicBezTo>
                <a:cubicBezTo>
                  <a:pt x="51" y="122"/>
                  <a:pt x="51" y="122"/>
                  <a:pt x="52" y="122"/>
                </a:cubicBezTo>
                <a:cubicBezTo>
                  <a:pt x="52" y="122"/>
                  <a:pt x="52" y="122"/>
                  <a:pt x="51" y="122"/>
                </a:cubicBezTo>
                <a:close/>
                <a:moveTo>
                  <a:pt x="51" y="121"/>
                </a:moveTo>
                <a:cubicBezTo>
                  <a:pt x="51" y="120"/>
                  <a:pt x="52" y="120"/>
                  <a:pt x="52" y="121"/>
                </a:cubicBezTo>
                <a:cubicBezTo>
                  <a:pt x="52" y="121"/>
                  <a:pt x="51" y="121"/>
                  <a:pt x="51" y="121"/>
                </a:cubicBezTo>
                <a:close/>
                <a:moveTo>
                  <a:pt x="6" y="141"/>
                </a:moveTo>
                <a:cubicBezTo>
                  <a:pt x="6" y="141"/>
                  <a:pt x="6" y="141"/>
                  <a:pt x="6" y="140"/>
                </a:cubicBezTo>
                <a:cubicBezTo>
                  <a:pt x="7" y="141"/>
                  <a:pt x="7" y="140"/>
                  <a:pt x="7" y="141"/>
                </a:cubicBezTo>
                <a:cubicBezTo>
                  <a:pt x="7" y="141"/>
                  <a:pt x="7" y="141"/>
                  <a:pt x="6" y="141"/>
                </a:cubicBezTo>
                <a:close/>
                <a:moveTo>
                  <a:pt x="10" y="140"/>
                </a:moveTo>
                <a:cubicBezTo>
                  <a:pt x="9" y="140"/>
                  <a:pt x="9" y="141"/>
                  <a:pt x="9" y="140"/>
                </a:cubicBezTo>
                <a:cubicBezTo>
                  <a:pt x="8" y="140"/>
                  <a:pt x="10" y="139"/>
                  <a:pt x="10" y="140"/>
                </a:cubicBezTo>
                <a:close/>
                <a:moveTo>
                  <a:pt x="13" y="141"/>
                </a:moveTo>
                <a:cubicBezTo>
                  <a:pt x="13" y="140"/>
                  <a:pt x="13" y="140"/>
                  <a:pt x="12" y="140"/>
                </a:cubicBezTo>
                <a:cubicBezTo>
                  <a:pt x="13" y="139"/>
                  <a:pt x="13" y="140"/>
                  <a:pt x="14" y="140"/>
                </a:cubicBezTo>
                <a:cubicBezTo>
                  <a:pt x="14" y="141"/>
                  <a:pt x="13" y="140"/>
                  <a:pt x="13" y="141"/>
                </a:cubicBezTo>
                <a:close/>
                <a:moveTo>
                  <a:pt x="18" y="141"/>
                </a:moveTo>
                <a:cubicBezTo>
                  <a:pt x="18" y="141"/>
                  <a:pt x="17" y="141"/>
                  <a:pt x="17" y="142"/>
                </a:cubicBezTo>
                <a:cubicBezTo>
                  <a:pt x="17" y="141"/>
                  <a:pt x="18" y="140"/>
                  <a:pt x="18" y="140"/>
                </a:cubicBezTo>
                <a:cubicBezTo>
                  <a:pt x="18" y="141"/>
                  <a:pt x="18" y="141"/>
                  <a:pt x="18" y="141"/>
                </a:cubicBezTo>
                <a:close/>
                <a:moveTo>
                  <a:pt x="17" y="137"/>
                </a:moveTo>
                <a:cubicBezTo>
                  <a:pt x="17" y="137"/>
                  <a:pt x="17" y="137"/>
                  <a:pt x="17" y="137"/>
                </a:cubicBezTo>
                <a:cubicBezTo>
                  <a:pt x="17" y="137"/>
                  <a:pt x="17" y="137"/>
                  <a:pt x="17" y="137"/>
                </a:cubicBezTo>
                <a:cubicBezTo>
                  <a:pt x="17" y="137"/>
                  <a:pt x="17" y="137"/>
                  <a:pt x="17" y="137"/>
                </a:cubicBezTo>
                <a:close/>
                <a:moveTo>
                  <a:pt x="17" y="138"/>
                </a:moveTo>
                <a:cubicBezTo>
                  <a:pt x="17" y="137"/>
                  <a:pt x="18" y="137"/>
                  <a:pt x="18" y="137"/>
                </a:cubicBezTo>
                <a:cubicBezTo>
                  <a:pt x="18" y="137"/>
                  <a:pt x="18" y="137"/>
                  <a:pt x="18" y="137"/>
                </a:cubicBezTo>
                <a:cubicBezTo>
                  <a:pt x="19" y="137"/>
                  <a:pt x="19" y="137"/>
                  <a:pt x="20" y="137"/>
                </a:cubicBezTo>
                <a:cubicBezTo>
                  <a:pt x="19" y="138"/>
                  <a:pt x="18" y="137"/>
                  <a:pt x="17" y="138"/>
                </a:cubicBezTo>
                <a:close/>
                <a:moveTo>
                  <a:pt x="12" y="147"/>
                </a:moveTo>
                <a:cubicBezTo>
                  <a:pt x="12" y="147"/>
                  <a:pt x="11" y="148"/>
                  <a:pt x="11" y="147"/>
                </a:cubicBezTo>
                <a:cubicBezTo>
                  <a:pt x="12" y="147"/>
                  <a:pt x="12" y="146"/>
                  <a:pt x="12" y="147"/>
                </a:cubicBezTo>
                <a:close/>
                <a:moveTo>
                  <a:pt x="13" y="147"/>
                </a:moveTo>
                <a:cubicBezTo>
                  <a:pt x="13" y="147"/>
                  <a:pt x="13" y="147"/>
                  <a:pt x="13" y="146"/>
                </a:cubicBezTo>
                <a:cubicBezTo>
                  <a:pt x="14" y="147"/>
                  <a:pt x="14" y="147"/>
                  <a:pt x="14" y="147"/>
                </a:cubicBezTo>
                <a:cubicBezTo>
                  <a:pt x="14" y="147"/>
                  <a:pt x="14" y="147"/>
                  <a:pt x="14" y="147"/>
                </a:cubicBezTo>
                <a:cubicBezTo>
                  <a:pt x="14" y="147"/>
                  <a:pt x="14" y="147"/>
                  <a:pt x="13" y="147"/>
                </a:cubicBezTo>
                <a:close/>
                <a:moveTo>
                  <a:pt x="13" y="149"/>
                </a:moveTo>
                <a:cubicBezTo>
                  <a:pt x="14" y="149"/>
                  <a:pt x="15" y="149"/>
                  <a:pt x="16" y="149"/>
                </a:cubicBezTo>
                <a:cubicBezTo>
                  <a:pt x="15" y="150"/>
                  <a:pt x="14" y="150"/>
                  <a:pt x="13" y="149"/>
                </a:cubicBezTo>
                <a:close/>
                <a:moveTo>
                  <a:pt x="15" y="148"/>
                </a:moveTo>
                <a:cubicBezTo>
                  <a:pt x="15" y="147"/>
                  <a:pt x="15" y="147"/>
                  <a:pt x="16" y="147"/>
                </a:cubicBezTo>
                <a:cubicBezTo>
                  <a:pt x="16" y="148"/>
                  <a:pt x="15" y="148"/>
                  <a:pt x="15" y="148"/>
                </a:cubicBezTo>
                <a:close/>
                <a:moveTo>
                  <a:pt x="19" y="146"/>
                </a:moveTo>
                <a:cubicBezTo>
                  <a:pt x="19" y="146"/>
                  <a:pt x="19" y="146"/>
                  <a:pt x="19" y="146"/>
                </a:cubicBezTo>
                <a:cubicBezTo>
                  <a:pt x="19" y="146"/>
                  <a:pt x="19" y="146"/>
                  <a:pt x="20" y="146"/>
                </a:cubicBezTo>
                <a:lnTo>
                  <a:pt x="19" y="146"/>
                </a:lnTo>
                <a:close/>
                <a:moveTo>
                  <a:pt x="23" y="146"/>
                </a:moveTo>
                <a:cubicBezTo>
                  <a:pt x="23" y="146"/>
                  <a:pt x="23" y="145"/>
                  <a:pt x="24" y="145"/>
                </a:cubicBezTo>
                <a:cubicBezTo>
                  <a:pt x="24" y="146"/>
                  <a:pt x="23" y="146"/>
                  <a:pt x="23" y="146"/>
                </a:cubicBezTo>
                <a:close/>
                <a:moveTo>
                  <a:pt x="34" y="132"/>
                </a:moveTo>
                <a:cubicBezTo>
                  <a:pt x="34" y="132"/>
                  <a:pt x="35" y="132"/>
                  <a:pt x="35" y="133"/>
                </a:cubicBezTo>
                <a:cubicBezTo>
                  <a:pt x="34" y="133"/>
                  <a:pt x="34" y="132"/>
                  <a:pt x="34" y="132"/>
                </a:cubicBezTo>
                <a:close/>
                <a:moveTo>
                  <a:pt x="33" y="132"/>
                </a:moveTo>
                <a:cubicBezTo>
                  <a:pt x="33" y="132"/>
                  <a:pt x="33" y="132"/>
                  <a:pt x="33" y="132"/>
                </a:cubicBezTo>
                <a:cubicBezTo>
                  <a:pt x="33" y="132"/>
                  <a:pt x="33" y="132"/>
                  <a:pt x="33" y="132"/>
                </a:cubicBezTo>
                <a:close/>
                <a:moveTo>
                  <a:pt x="30" y="132"/>
                </a:moveTo>
                <a:cubicBezTo>
                  <a:pt x="30" y="132"/>
                  <a:pt x="30" y="132"/>
                  <a:pt x="30" y="132"/>
                </a:cubicBezTo>
                <a:cubicBezTo>
                  <a:pt x="30" y="132"/>
                  <a:pt x="30" y="132"/>
                  <a:pt x="30" y="133"/>
                </a:cubicBezTo>
                <a:cubicBezTo>
                  <a:pt x="30" y="132"/>
                  <a:pt x="30" y="132"/>
                  <a:pt x="30" y="132"/>
                </a:cubicBezTo>
                <a:cubicBezTo>
                  <a:pt x="30" y="132"/>
                  <a:pt x="30" y="132"/>
                  <a:pt x="30" y="132"/>
                </a:cubicBezTo>
                <a:close/>
                <a:moveTo>
                  <a:pt x="29" y="131"/>
                </a:moveTo>
                <a:cubicBezTo>
                  <a:pt x="29" y="131"/>
                  <a:pt x="30" y="131"/>
                  <a:pt x="30" y="132"/>
                </a:cubicBezTo>
                <a:cubicBezTo>
                  <a:pt x="29" y="132"/>
                  <a:pt x="29" y="131"/>
                  <a:pt x="29" y="131"/>
                </a:cubicBezTo>
                <a:close/>
                <a:moveTo>
                  <a:pt x="29" y="133"/>
                </a:moveTo>
                <a:cubicBezTo>
                  <a:pt x="29" y="133"/>
                  <a:pt x="29" y="133"/>
                  <a:pt x="29" y="133"/>
                </a:cubicBezTo>
                <a:cubicBezTo>
                  <a:pt x="29" y="133"/>
                  <a:pt x="29" y="133"/>
                  <a:pt x="29" y="133"/>
                </a:cubicBezTo>
                <a:cubicBezTo>
                  <a:pt x="29" y="134"/>
                  <a:pt x="29" y="134"/>
                  <a:pt x="29" y="133"/>
                </a:cubicBezTo>
                <a:cubicBezTo>
                  <a:pt x="29" y="133"/>
                  <a:pt x="29" y="133"/>
                  <a:pt x="29" y="133"/>
                </a:cubicBezTo>
                <a:close/>
                <a:moveTo>
                  <a:pt x="28" y="133"/>
                </a:moveTo>
                <a:cubicBezTo>
                  <a:pt x="28" y="133"/>
                  <a:pt x="28" y="134"/>
                  <a:pt x="28" y="134"/>
                </a:cubicBezTo>
                <a:cubicBezTo>
                  <a:pt x="28" y="134"/>
                  <a:pt x="28" y="134"/>
                  <a:pt x="28" y="133"/>
                </a:cubicBezTo>
                <a:cubicBezTo>
                  <a:pt x="28" y="133"/>
                  <a:pt x="28" y="133"/>
                  <a:pt x="28" y="133"/>
                </a:cubicBezTo>
                <a:close/>
                <a:moveTo>
                  <a:pt x="28" y="135"/>
                </a:moveTo>
                <a:cubicBezTo>
                  <a:pt x="29" y="135"/>
                  <a:pt x="28" y="136"/>
                  <a:pt x="29" y="136"/>
                </a:cubicBezTo>
                <a:cubicBezTo>
                  <a:pt x="29" y="137"/>
                  <a:pt x="29" y="137"/>
                  <a:pt x="29" y="137"/>
                </a:cubicBezTo>
                <a:cubicBezTo>
                  <a:pt x="29" y="136"/>
                  <a:pt x="28" y="137"/>
                  <a:pt x="28" y="136"/>
                </a:cubicBezTo>
                <a:cubicBezTo>
                  <a:pt x="28" y="136"/>
                  <a:pt x="29" y="136"/>
                  <a:pt x="29" y="136"/>
                </a:cubicBezTo>
                <a:cubicBezTo>
                  <a:pt x="29" y="136"/>
                  <a:pt x="28" y="136"/>
                  <a:pt x="28" y="135"/>
                </a:cubicBezTo>
                <a:close/>
                <a:moveTo>
                  <a:pt x="26" y="133"/>
                </a:moveTo>
                <a:cubicBezTo>
                  <a:pt x="27" y="133"/>
                  <a:pt x="27" y="133"/>
                  <a:pt x="27" y="133"/>
                </a:cubicBezTo>
                <a:cubicBezTo>
                  <a:pt x="27" y="133"/>
                  <a:pt x="27" y="133"/>
                  <a:pt x="28" y="133"/>
                </a:cubicBezTo>
                <a:cubicBezTo>
                  <a:pt x="28" y="133"/>
                  <a:pt x="28" y="133"/>
                  <a:pt x="28" y="133"/>
                </a:cubicBezTo>
                <a:cubicBezTo>
                  <a:pt x="28" y="133"/>
                  <a:pt x="28" y="133"/>
                  <a:pt x="28" y="133"/>
                </a:cubicBezTo>
                <a:cubicBezTo>
                  <a:pt x="28" y="133"/>
                  <a:pt x="28" y="134"/>
                  <a:pt x="28" y="134"/>
                </a:cubicBezTo>
                <a:cubicBezTo>
                  <a:pt x="28" y="134"/>
                  <a:pt x="27" y="134"/>
                  <a:pt x="27" y="134"/>
                </a:cubicBezTo>
                <a:cubicBezTo>
                  <a:pt x="27" y="134"/>
                  <a:pt x="27" y="134"/>
                  <a:pt x="27" y="134"/>
                </a:cubicBezTo>
                <a:cubicBezTo>
                  <a:pt x="27" y="133"/>
                  <a:pt x="28" y="134"/>
                  <a:pt x="27" y="133"/>
                </a:cubicBezTo>
                <a:cubicBezTo>
                  <a:pt x="27" y="133"/>
                  <a:pt x="27" y="134"/>
                  <a:pt x="26" y="133"/>
                </a:cubicBezTo>
                <a:close/>
                <a:moveTo>
                  <a:pt x="20" y="137"/>
                </a:moveTo>
                <a:cubicBezTo>
                  <a:pt x="20" y="137"/>
                  <a:pt x="20" y="136"/>
                  <a:pt x="20" y="136"/>
                </a:cubicBezTo>
                <a:cubicBezTo>
                  <a:pt x="20" y="136"/>
                  <a:pt x="20" y="136"/>
                  <a:pt x="21" y="136"/>
                </a:cubicBezTo>
                <a:cubicBezTo>
                  <a:pt x="21" y="136"/>
                  <a:pt x="21" y="136"/>
                  <a:pt x="21" y="136"/>
                </a:cubicBezTo>
                <a:cubicBezTo>
                  <a:pt x="21" y="136"/>
                  <a:pt x="21" y="136"/>
                  <a:pt x="21" y="136"/>
                </a:cubicBezTo>
                <a:cubicBezTo>
                  <a:pt x="21" y="136"/>
                  <a:pt x="20" y="136"/>
                  <a:pt x="20" y="137"/>
                </a:cubicBezTo>
                <a:close/>
                <a:moveTo>
                  <a:pt x="21" y="136"/>
                </a:moveTo>
                <a:cubicBezTo>
                  <a:pt x="21" y="136"/>
                  <a:pt x="21" y="136"/>
                  <a:pt x="21" y="136"/>
                </a:cubicBezTo>
                <a:cubicBezTo>
                  <a:pt x="21" y="136"/>
                  <a:pt x="21" y="136"/>
                  <a:pt x="21" y="136"/>
                </a:cubicBezTo>
                <a:cubicBezTo>
                  <a:pt x="21" y="136"/>
                  <a:pt x="21" y="136"/>
                  <a:pt x="21" y="136"/>
                </a:cubicBezTo>
                <a:close/>
                <a:moveTo>
                  <a:pt x="21" y="141"/>
                </a:moveTo>
                <a:cubicBezTo>
                  <a:pt x="21" y="141"/>
                  <a:pt x="21" y="141"/>
                  <a:pt x="21" y="140"/>
                </a:cubicBezTo>
                <a:cubicBezTo>
                  <a:pt x="21" y="140"/>
                  <a:pt x="21" y="140"/>
                  <a:pt x="22" y="140"/>
                </a:cubicBezTo>
                <a:lnTo>
                  <a:pt x="21" y="141"/>
                </a:lnTo>
                <a:close/>
                <a:moveTo>
                  <a:pt x="22" y="140"/>
                </a:moveTo>
                <a:cubicBezTo>
                  <a:pt x="22" y="140"/>
                  <a:pt x="22" y="140"/>
                  <a:pt x="22" y="140"/>
                </a:cubicBezTo>
                <a:cubicBezTo>
                  <a:pt x="22" y="139"/>
                  <a:pt x="22" y="139"/>
                  <a:pt x="22" y="139"/>
                </a:cubicBezTo>
                <a:cubicBezTo>
                  <a:pt x="22" y="139"/>
                  <a:pt x="22" y="138"/>
                  <a:pt x="22" y="139"/>
                </a:cubicBezTo>
                <a:cubicBezTo>
                  <a:pt x="22" y="140"/>
                  <a:pt x="23" y="139"/>
                  <a:pt x="23" y="140"/>
                </a:cubicBezTo>
                <a:cubicBezTo>
                  <a:pt x="23" y="139"/>
                  <a:pt x="22" y="141"/>
                  <a:pt x="22" y="140"/>
                </a:cubicBezTo>
                <a:close/>
                <a:moveTo>
                  <a:pt x="22" y="137"/>
                </a:moveTo>
                <a:cubicBezTo>
                  <a:pt x="23" y="137"/>
                  <a:pt x="22" y="137"/>
                  <a:pt x="23" y="137"/>
                </a:cubicBezTo>
                <a:cubicBezTo>
                  <a:pt x="23" y="136"/>
                  <a:pt x="23" y="136"/>
                  <a:pt x="23" y="135"/>
                </a:cubicBezTo>
                <a:cubicBezTo>
                  <a:pt x="23" y="135"/>
                  <a:pt x="23" y="135"/>
                  <a:pt x="23" y="135"/>
                </a:cubicBezTo>
                <a:cubicBezTo>
                  <a:pt x="23" y="135"/>
                  <a:pt x="23" y="135"/>
                  <a:pt x="23" y="135"/>
                </a:cubicBezTo>
                <a:cubicBezTo>
                  <a:pt x="24" y="135"/>
                  <a:pt x="24" y="135"/>
                  <a:pt x="24" y="135"/>
                </a:cubicBezTo>
                <a:cubicBezTo>
                  <a:pt x="24" y="136"/>
                  <a:pt x="24" y="136"/>
                  <a:pt x="24" y="136"/>
                </a:cubicBezTo>
                <a:cubicBezTo>
                  <a:pt x="24" y="135"/>
                  <a:pt x="25" y="135"/>
                  <a:pt x="26" y="135"/>
                </a:cubicBezTo>
                <a:cubicBezTo>
                  <a:pt x="26" y="136"/>
                  <a:pt x="27" y="136"/>
                  <a:pt x="28" y="136"/>
                </a:cubicBezTo>
                <a:cubicBezTo>
                  <a:pt x="28" y="136"/>
                  <a:pt x="26" y="136"/>
                  <a:pt x="25" y="136"/>
                </a:cubicBezTo>
                <a:cubicBezTo>
                  <a:pt x="26" y="137"/>
                  <a:pt x="26" y="137"/>
                  <a:pt x="26" y="137"/>
                </a:cubicBezTo>
                <a:cubicBezTo>
                  <a:pt x="25" y="137"/>
                  <a:pt x="25" y="137"/>
                  <a:pt x="25" y="137"/>
                </a:cubicBezTo>
                <a:cubicBezTo>
                  <a:pt x="24" y="137"/>
                  <a:pt x="23" y="138"/>
                  <a:pt x="22" y="137"/>
                </a:cubicBezTo>
                <a:close/>
                <a:moveTo>
                  <a:pt x="26" y="138"/>
                </a:moveTo>
                <a:cubicBezTo>
                  <a:pt x="26" y="138"/>
                  <a:pt x="26" y="138"/>
                  <a:pt x="26" y="138"/>
                </a:cubicBezTo>
                <a:cubicBezTo>
                  <a:pt x="26" y="138"/>
                  <a:pt x="26" y="138"/>
                  <a:pt x="25" y="138"/>
                </a:cubicBezTo>
                <a:cubicBezTo>
                  <a:pt x="25" y="138"/>
                  <a:pt x="26" y="138"/>
                  <a:pt x="26" y="138"/>
                </a:cubicBezTo>
                <a:close/>
                <a:moveTo>
                  <a:pt x="25" y="138"/>
                </a:moveTo>
                <a:cubicBezTo>
                  <a:pt x="25" y="138"/>
                  <a:pt x="25" y="138"/>
                  <a:pt x="25" y="138"/>
                </a:cubicBezTo>
                <a:cubicBezTo>
                  <a:pt x="25" y="138"/>
                  <a:pt x="25" y="138"/>
                  <a:pt x="25" y="138"/>
                </a:cubicBezTo>
                <a:cubicBezTo>
                  <a:pt x="25" y="138"/>
                  <a:pt x="25" y="138"/>
                  <a:pt x="25" y="138"/>
                </a:cubicBezTo>
                <a:close/>
                <a:moveTo>
                  <a:pt x="24" y="140"/>
                </a:moveTo>
                <a:cubicBezTo>
                  <a:pt x="24" y="139"/>
                  <a:pt x="24" y="139"/>
                  <a:pt x="24" y="139"/>
                </a:cubicBezTo>
                <a:cubicBezTo>
                  <a:pt x="24" y="139"/>
                  <a:pt x="25" y="139"/>
                  <a:pt x="26" y="139"/>
                </a:cubicBezTo>
                <a:cubicBezTo>
                  <a:pt x="25" y="139"/>
                  <a:pt x="25" y="139"/>
                  <a:pt x="24" y="140"/>
                </a:cubicBezTo>
                <a:close/>
                <a:moveTo>
                  <a:pt x="25" y="139"/>
                </a:moveTo>
                <a:cubicBezTo>
                  <a:pt x="26" y="139"/>
                  <a:pt x="27" y="139"/>
                  <a:pt x="27" y="139"/>
                </a:cubicBezTo>
                <a:cubicBezTo>
                  <a:pt x="26" y="139"/>
                  <a:pt x="26" y="140"/>
                  <a:pt x="25" y="139"/>
                </a:cubicBezTo>
                <a:close/>
                <a:moveTo>
                  <a:pt x="25" y="145"/>
                </a:moveTo>
                <a:cubicBezTo>
                  <a:pt x="24" y="145"/>
                  <a:pt x="24" y="145"/>
                  <a:pt x="24" y="145"/>
                </a:cubicBezTo>
                <a:cubicBezTo>
                  <a:pt x="25" y="144"/>
                  <a:pt x="25" y="144"/>
                  <a:pt x="25" y="144"/>
                </a:cubicBezTo>
                <a:cubicBezTo>
                  <a:pt x="25" y="144"/>
                  <a:pt x="24" y="144"/>
                  <a:pt x="24" y="144"/>
                </a:cubicBezTo>
                <a:cubicBezTo>
                  <a:pt x="25" y="144"/>
                  <a:pt x="25" y="143"/>
                  <a:pt x="25" y="144"/>
                </a:cubicBezTo>
                <a:cubicBezTo>
                  <a:pt x="25" y="144"/>
                  <a:pt x="25" y="145"/>
                  <a:pt x="25" y="145"/>
                </a:cubicBezTo>
                <a:close/>
                <a:moveTo>
                  <a:pt x="27" y="143"/>
                </a:moveTo>
                <a:cubicBezTo>
                  <a:pt x="27" y="143"/>
                  <a:pt x="26" y="143"/>
                  <a:pt x="26" y="143"/>
                </a:cubicBezTo>
                <a:cubicBezTo>
                  <a:pt x="26" y="142"/>
                  <a:pt x="27" y="142"/>
                  <a:pt x="27" y="142"/>
                </a:cubicBezTo>
                <a:cubicBezTo>
                  <a:pt x="27" y="142"/>
                  <a:pt x="27" y="142"/>
                  <a:pt x="28" y="142"/>
                </a:cubicBezTo>
                <a:lnTo>
                  <a:pt x="27" y="143"/>
                </a:lnTo>
                <a:close/>
                <a:moveTo>
                  <a:pt x="28" y="138"/>
                </a:moveTo>
                <a:cubicBezTo>
                  <a:pt x="28" y="138"/>
                  <a:pt x="28" y="138"/>
                  <a:pt x="28" y="138"/>
                </a:cubicBezTo>
                <a:cubicBezTo>
                  <a:pt x="28" y="138"/>
                  <a:pt x="28" y="138"/>
                  <a:pt x="28" y="138"/>
                </a:cubicBezTo>
                <a:cubicBezTo>
                  <a:pt x="27" y="138"/>
                  <a:pt x="27" y="138"/>
                  <a:pt x="27" y="137"/>
                </a:cubicBezTo>
                <a:cubicBezTo>
                  <a:pt x="27" y="137"/>
                  <a:pt x="27" y="137"/>
                  <a:pt x="27" y="137"/>
                </a:cubicBezTo>
                <a:cubicBezTo>
                  <a:pt x="28" y="137"/>
                  <a:pt x="28" y="137"/>
                  <a:pt x="28" y="137"/>
                </a:cubicBezTo>
                <a:cubicBezTo>
                  <a:pt x="28" y="138"/>
                  <a:pt x="28" y="138"/>
                  <a:pt x="28" y="138"/>
                </a:cubicBezTo>
                <a:close/>
                <a:moveTo>
                  <a:pt x="28" y="139"/>
                </a:moveTo>
                <a:cubicBezTo>
                  <a:pt x="28" y="138"/>
                  <a:pt x="28" y="138"/>
                  <a:pt x="29" y="138"/>
                </a:cubicBezTo>
                <a:cubicBezTo>
                  <a:pt x="29" y="138"/>
                  <a:pt x="28" y="138"/>
                  <a:pt x="29" y="138"/>
                </a:cubicBezTo>
                <a:cubicBezTo>
                  <a:pt x="29" y="139"/>
                  <a:pt x="28" y="139"/>
                  <a:pt x="28" y="139"/>
                </a:cubicBezTo>
                <a:close/>
                <a:moveTo>
                  <a:pt x="29" y="143"/>
                </a:moveTo>
                <a:cubicBezTo>
                  <a:pt x="28" y="141"/>
                  <a:pt x="30" y="142"/>
                  <a:pt x="30" y="143"/>
                </a:cubicBezTo>
                <a:cubicBezTo>
                  <a:pt x="30" y="142"/>
                  <a:pt x="29" y="143"/>
                  <a:pt x="29" y="143"/>
                </a:cubicBezTo>
                <a:close/>
                <a:moveTo>
                  <a:pt x="30" y="138"/>
                </a:moveTo>
                <a:cubicBezTo>
                  <a:pt x="30" y="138"/>
                  <a:pt x="30" y="137"/>
                  <a:pt x="30" y="137"/>
                </a:cubicBezTo>
                <a:cubicBezTo>
                  <a:pt x="31" y="138"/>
                  <a:pt x="31" y="137"/>
                  <a:pt x="32" y="137"/>
                </a:cubicBezTo>
                <a:cubicBezTo>
                  <a:pt x="31" y="137"/>
                  <a:pt x="31" y="138"/>
                  <a:pt x="30" y="138"/>
                </a:cubicBezTo>
                <a:close/>
                <a:moveTo>
                  <a:pt x="30" y="142"/>
                </a:moveTo>
                <a:cubicBezTo>
                  <a:pt x="31" y="141"/>
                  <a:pt x="30" y="141"/>
                  <a:pt x="31" y="141"/>
                </a:cubicBezTo>
                <a:cubicBezTo>
                  <a:pt x="31" y="141"/>
                  <a:pt x="31" y="142"/>
                  <a:pt x="30" y="142"/>
                </a:cubicBezTo>
                <a:close/>
                <a:moveTo>
                  <a:pt x="32" y="144"/>
                </a:moveTo>
                <a:cubicBezTo>
                  <a:pt x="32" y="143"/>
                  <a:pt x="32" y="143"/>
                  <a:pt x="31" y="143"/>
                </a:cubicBezTo>
                <a:cubicBezTo>
                  <a:pt x="31" y="144"/>
                  <a:pt x="31" y="144"/>
                  <a:pt x="31" y="144"/>
                </a:cubicBezTo>
                <a:cubicBezTo>
                  <a:pt x="30" y="144"/>
                  <a:pt x="31" y="143"/>
                  <a:pt x="31" y="143"/>
                </a:cubicBezTo>
                <a:cubicBezTo>
                  <a:pt x="32" y="143"/>
                  <a:pt x="31" y="143"/>
                  <a:pt x="32" y="143"/>
                </a:cubicBezTo>
                <a:cubicBezTo>
                  <a:pt x="32" y="143"/>
                  <a:pt x="31" y="142"/>
                  <a:pt x="32" y="142"/>
                </a:cubicBezTo>
                <a:cubicBezTo>
                  <a:pt x="32" y="142"/>
                  <a:pt x="32" y="142"/>
                  <a:pt x="32" y="142"/>
                </a:cubicBezTo>
                <a:cubicBezTo>
                  <a:pt x="32" y="143"/>
                  <a:pt x="32" y="143"/>
                  <a:pt x="32" y="143"/>
                </a:cubicBezTo>
                <a:cubicBezTo>
                  <a:pt x="32" y="143"/>
                  <a:pt x="32" y="144"/>
                  <a:pt x="32" y="144"/>
                </a:cubicBezTo>
                <a:close/>
                <a:moveTo>
                  <a:pt x="33" y="133"/>
                </a:moveTo>
                <a:cubicBezTo>
                  <a:pt x="33" y="134"/>
                  <a:pt x="32" y="133"/>
                  <a:pt x="32" y="134"/>
                </a:cubicBezTo>
                <a:cubicBezTo>
                  <a:pt x="31" y="133"/>
                  <a:pt x="31" y="133"/>
                  <a:pt x="30" y="133"/>
                </a:cubicBezTo>
                <a:cubicBezTo>
                  <a:pt x="30" y="134"/>
                  <a:pt x="31" y="134"/>
                  <a:pt x="30" y="134"/>
                </a:cubicBezTo>
                <a:cubicBezTo>
                  <a:pt x="30" y="134"/>
                  <a:pt x="30" y="133"/>
                  <a:pt x="30" y="133"/>
                </a:cubicBezTo>
                <a:cubicBezTo>
                  <a:pt x="30" y="133"/>
                  <a:pt x="30" y="132"/>
                  <a:pt x="31" y="133"/>
                </a:cubicBezTo>
                <a:cubicBezTo>
                  <a:pt x="31" y="132"/>
                  <a:pt x="31" y="132"/>
                  <a:pt x="30" y="132"/>
                </a:cubicBezTo>
                <a:cubicBezTo>
                  <a:pt x="31" y="132"/>
                  <a:pt x="31" y="132"/>
                  <a:pt x="31" y="132"/>
                </a:cubicBezTo>
                <a:cubicBezTo>
                  <a:pt x="30" y="132"/>
                  <a:pt x="30" y="132"/>
                  <a:pt x="30" y="132"/>
                </a:cubicBezTo>
                <a:cubicBezTo>
                  <a:pt x="30" y="131"/>
                  <a:pt x="31" y="131"/>
                  <a:pt x="31" y="131"/>
                </a:cubicBezTo>
                <a:cubicBezTo>
                  <a:pt x="31" y="131"/>
                  <a:pt x="31" y="130"/>
                  <a:pt x="32" y="131"/>
                </a:cubicBezTo>
                <a:cubicBezTo>
                  <a:pt x="31" y="131"/>
                  <a:pt x="31" y="131"/>
                  <a:pt x="31" y="131"/>
                </a:cubicBezTo>
                <a:cubicBezTo>
                  <a:pt x="32" y="131"/>
                  <a:pt x="32" y="131"/>
                  <a:pt x="33" y="131"/>
                </a:cubicBezTo>
                <a:cubicBezTo>
                  <a:pt x="33" y="131"/>
                  <a:pt x="33" y="131"/>
                  <a:pt x="33" y="131"/>
                </a:cubicBezTo>
                <a:cubicBezTo>
                  <a:pt x="32" y="132"/>
                  <a:pt x="32" y="132"/>
                  <a:pt x="31" y="132"/>
                </a:cubicBezTo>
                <a:cubicBezTo>
                  <a:pt x="31" y="132"/>
                  <a:pt x="31" y="132"/>
                  <a:pt x="32" y="132"/>
                </a:cubicBezTo>
                <a:cubicBezTo>
                  <a:pt x="31" y="132"/>
                  <a:pt x="31" y="132"/>
                  <a:pt x="31" y="132"/>
                </a:cubicBezTo>
                <a:cubicBezTo>
                  <a:pt x="32" y="133"/>
                  <a:pt x="32" y="132"/>
                  <a:pt x="32" y="133"/>
                </a:cubicBezTo>
                <a:cubicBezTo>
                  <a:pt x="32" y="132"/>
                  <a:pt x="32" y="132"/>
                  <a:pt x="32" y="132"/>
                </a:cubicBezTo>
                <a:cubicBezTo>
                  <a:pt x="32" y="132"/>
                  <a:pt x="32" y="132"/>
                  <a:pt x="32" y="132"/>
                </a:cubicBezTo>
                <a:cubicBezTo>
                  <a:pt x="32" y="132"/>
                  <a:pt x="32" y="132"/>
                  <a:pt x="32" y="132"/>
                </a:cubicBezTo>
                <a:cubicBezTo>
                  <a:pt x="33" y="133"/>
                  <a:pt x="33" y="132"/>
                  <a:pt x="34" y="133"/>
                </a:cubicBezTo>
                <a:cubicBezTo>
                  <a:pt x="34" y="133"/>
                  <a:pt x="35" y="133"/>
                  <a:pt x="34" y="133"/>
                </a:cubicBezTo>
                <a:cubicBezTo>
                  <a:pt x="34" y="133"/>
                  <a:pt x="33" y="133"/>
                  <a:pt x="33" y="133"/>
                </a:cubicBezTo>
                <a:close/>
                <a:moveTo>
                  <a:pt x="34" y="139"/>
                </a:moveTo>
                <a:cubicBezTo>
                  <a:pt x="34" y="139"/>
                  <a:pt x="34" y="139"/>
                  <a:pt x="34" y="139"/>
                </a:cubicBezTo>
                <a:cubicBezTo>
                  <a:pt x="34" y="139"/>
                  <a:pt x="35" y="139"/>
                  <a:pt x="35" y="139"/>
                </a:cubicBezTo>
                <a:cubicBezTo>
                  <a:pt x="34" y="139"/>
                  <a:pt x="34" y="140"/>
                  <a:pt x="34" y="139"/>
                </a:cubicBezTo>
                <a:close/>
                <a:moveTo>
                  <a:pt x="34" y="145"/>
                </a:moveTo>
                <a:cubicBezTo>
                  <a:pt x="34" y="145"/>
                  <a:pt x="35" y="145"/>
                  <a:pt x="36" y="145"/>
                </a:cubicBezTo>
                <a:cubicBezTo>
                  <a:pt x="35" y="146"/>
                  <a:pt x="35" y="146"/>
                  <a:pt x="34" y="145"/>
                </a:cubicBezTo>
                <a:close/>
                <a:moveTo>
                  <a:pt x="36" y="139"/>
                </a:moveTo>
                <a:cubicBezTo>
                  <a:pt x="36" y="138"/>
                  <a:pt x="37" y="139"/>
                  <a:pt x="37" y="139"/>
                </a:cubicBezTo>
                <a:cubicBezTo>
                  <a:pt x="37" y="139"/>
                  <a:pt x="36" y="139"/>
                  <a:pt x="36" y="139"/>
                </a:cubicBezTo>
                <a:close/>
                <a:moveTo>
                  <a:pt x="38" y="137"/>
                </a:moveTo>
                <a:cubicBezTo>
                  <a:pt x="39" y="136"/>
                  <a:pt x="39" y="135"/>
                  <a:pt x="38" y="135"/>
                </a:cubicBezTo>
                <a:cubicBezTo>
                  <a:pt x="37" y="134"/>
                  <a:pt x="38" y="134"/>
                  <a:pt x="38" y="134"/>
                </a:cubicBezTo>
                <a:cubicBezTo>
                  <a:pt x="39" y="135"/>
                  <a:pt x="39" y="134"/>
                  <a:pt x="40" y="134"/>
                </a:cubicBezTo>
                <a:cubicBezTo>
                  <a:pt x="40" y="135"/>
                  <a:pt x="40" y="134"/>
                  <a:pt x="41" y="134"/>
                </a:cubicBezTo>
                <a:cubicBezTo>
                  <a:pt x="41" y="134"/>
                  <a:pt x="41" y="134"/>
                  <a:pt x="41" y="135"/>
                </a:cubicBezTo>
                <a:cubicBezTo>
                  <a:pt x="41" y="135"/>
                  <a:pt x="40" y="135"/>
                  <a:pt x="40" y="135"/>
                </a:cubicBezTo>
                <a:cubicBezTo>
                  <a:pt x="40" y="134"/>
                  <a:pt x="40" y="134"/>
                  <a:pt x="40" y="135"/>
                </a:cubicBezTo>
                <a:cubicBezTo>
                  <a:pt x="40" y="135"/>
                  <a:pt x="39" y="135"/>
                  <a:pt x="39" y="135"/>
                </a:cubicBezTo>
                <a:cubicBezTo>
                  <a:pt x="38" y="136"/>
                  <a:pt x="39" y="137"/>
                  <a:pt x="38" y="137"/>
                </a:cubicBezTo>
                <a:close/>
                <a:moveTo>
                  <a:pt x="39" y="137"/>
                </a:moveTo>
                <a:cubicBezTo>
                  <a:pt x="39" y="136"/>
                  <a:pt x="40" y="135"/>
                  <a:pt x="41" y="136"/>
                </a:cubicBezTo>
                <a:cubicBezTo>
                  <a:pt x="40" y="137"/>
                  <a:pt x="40" y="137"/>
                  <a:pt x="40" y="137"/>
                </a:cubicBezTo>
                <a:cubicBezTo>
                  <a:pt x="40" y="137"/>
                  <a:pt x="40" y="137"/>
                  <a:pt x="39" y="137"/>
                </a:cubicBezTo>
                <a:close/>
                <a:moveTo>
                  <a:pt x="42" y="140"/>
                </a:moveTo>
                <a:cubicBezTo>
                  <a:pt x="41" y="140"/>
                  <a:pt x="41" y="140"/>
                  <a:pt x="40" y="140"/>
                </a:cubicBezTo>
                <a:cubicBezTo>
                  <a:pt x="40" y="139"/>
                  <a:pt x="42" y="140"/>
                  <a:pt x="42" y="140"/>
                </a:cubicBezTo>
                <a:close/>
                <a:moveTo>
                  <a:pt x="40" y="144"/>
                </a:moveTo>
                <a:cubicBezTo>
                  <a:pt x="41" y="143"/>
                  <a:pt x="41" y="144"/>
                  <a:pt x="41" y="143"/>
                </a:cubicBezTo>
                <a:cubicBezTo>
                  <a:pt x="42" y="143"/>
                  <a:pt x="42" y="143"/>
                  <a:pt x="42" y="144"/>
                </a:cubicBezTo>
                <a:cubicBezTo>
                  <a:pt x="42" y="144"/>
                  <a:pt x="41" y="144"/>
                  <a:pt x="40" y="144"/>
                </a:cubicBezTo>
                <a:close/>
                <a:moveTo>
                  <a:pt x="48" y="130"/>
                </a:moveTo>
                <a:cubicBezTo>
                  <a:pt x="49" y="130"/>
                  <a:pt x="49" y="129"/>
                  <a:pt x="50" y="129"/>
                </a:cubicBezTo>
                <a:cubicBezTo>
                  <a:pt x="50" y="130"/>
                  <a:pt x="48" y="130"/>
                  <a:pt x="48" y="130"/>
                </a:cubicBezTo>
                <a:close/>
                <a:moveTo>
                  <a:pt x="50" y="142"/>
                </a:moveTo>
                <a:cubicBezTo>
                  <a:pt x="50" y="141"/>
                  <a:pt x="50" y="141"/>
                  <a:pt x="50" y="141"/>
                </a:cubicBezTo>
                <a:cubicBezTo>
                  <a:pt x="51" y="141"/>
                  <a:pt x="50" y="142"/>
                  <a:pt x="50" y="142"/>
                </a:cubicBezTo>
                <a:close/>
                <a:moveTo>
                  <a:pt x="53" y="129"/>
                </a:moveTo>
                <a:cubicBezTo>
                  <a:pt x="53" y="129"/>
                  <a:pt x="52" y="129"/>
                  <a:pt x="52" y="129"/>
                </a:cubicBezTo>
                <a:cubicBezTo>
                  <a:pt x="52" y="129"/>
                  <a:pt x="52" y="129"/>
                  <a:pt x="52" y="130"/>
                </a:cubicBezTo>
                <a:cubicBezTo>
                  <a:pt x="52" y="130"/>
                  <a:pt x="51" y="130"/>
                  <a:pt x="51" y="130"/>
                </a:cubicBezTo>
                <a:cubicBezTo>
                  <a:pt x="51" y="129"/>
                  <a:pt x="51" y="129"/>
                  <a:pt x="52" y="128"/>
                </a:cubicBezTo>
                <a:cubicBezTo>
                  <a:pt x="52" y="129"/>
                  <a:pt x="52" y="128"/>
                  <a:pt x="53" y="129"/>
                </a:cubicBezTo>
                <a:cubicBezTo>
                  <a:pt x="53" y="129"/>
                  <a:pt x="53" y="129"/>
                  <a:pt x="53" y="129"/>
                </a:cubicBezTo>
                <a:close/>
                <a:moveTo>
                  <a:pt x="56" y="128"/>
                </a:moveTo>
                <a:cubicBezTo>
                  <a:pt x="56" y="128"/>
                  <a:pt x="57" y="128"/>
                  <a:pt x="57" y="128"/>
                </a:cubicBezTo>
                <a:cubicBezTo>
                  <a:pt x="57" y="128"/>
                  <a:pt x="56" y="128"/>
                  <a:pt x="56" y="128"/>
                </a:cubicBezTo>
                <a:close/>
                <a:moveTo>
                  <a:pt x="57" y="139"/>
                </a:moveTo>
                <a:cubicBezTo>
                  <a:pt x="57" y="138"/>
                  <a:pt x="58" y="138"/>
                  <a:pt x="58" y="139"/>
                </a:cubicBezTo>
                <a:cubicBezTo>
                  <a:pt x="58" y="139"/>
                  <a:pt x="58" y="139"/>
                  <a:pt x="57" y="139"/>
                </a:cubicBezTo>
                <a:close/>
                <a:moveTo>
                  <a:pt x="62" y="127"/>
                </a:moveTo>
                <a:cubicBezTo>
                  <a:pt x="62" y="126"/>
                  <a:pt x="61" y="127"/>
                  <a:pt x="61" y="127"/>
                </a:cubicBezTo>
                <a:cubicBezTo>
                  <a:pt x="61" y="126"/>
                  <a:pt x="62" y="126"/>
                  <a:pt x="62" y="127"/>
                </a:cubicBezTo>
                <a:close/>
                <a:moveTo>
                  <a:pt x="60" y="126"/>
                </a:moveTo>
                <a:cubicBezTo>
                  <a:pt x="61" y="126"/>
                  <a:pt x="61" y="127"/>
                  <a:pt x="61" y="127"/>
                </a:cubicBezTo>
                <a:cubicBezTo>
                  <a:pt x="61" y="127"/>
                  <a:pt x="60" y="127"/>
                  <a:pt x="60" y="126"/>
                </a:cubicBezTo>
                <a:close/>
                <a:moveTo>
                  <a:pt x="61" y="139"/>
                </a:moveTo>
                <a:cubicBezTo>
                  <a:pt x="61" y="139"/>
                  <a:pt x="60" y="139"/>
                  <a:pt x="60" y="139"/>
                </a:cubicBezTo>
                <a:cubicBezTo>
                  <a:pt x="61" y="138"/>
                  <a:pt x="62" y="138"/>
                  <a:pt x="62" y="139"/>
                </a:cubicBezTo>
                <a:cubicBezTo>
                  <a:pt x="62" y="138"/>
                  <a:pt x="61" y="139"/>
                  <a:pt x="61" y="139"/>
                </a:cubicBezTo>
                <a:close/>
                <a:moveTo>
                  <a:pt x="61" y="131"/>
                </a:moveTo>
                <a:cubicBezTo>
                  <a:pt x="62" y="131"/>
                  <a:pt x="62" y="131"/>
                  <a:pt x="62" y="131"/>
                </a:cubicBezTo>
                <a:cubicBezTo>
                  <a:pt x="62" y="132"/>
                  <a:pt x="62" y="132"/>
                  <a:pt x="61" y="131"/>
                </a:cubicBezTo>
                <a:close/>
                <a:moveTo>
                  <a:pt x="61" y="130"/>
                </a:moveTo>
                <a:cubicBezTo>
                  <a:pt x="61" y="130"/>
                  <a:pt x="61" y="130"/>
                  <a:pt x="61" y="130"/>
                </a:cubicBezTo>
                <a:cubicBezTo>
                  <a:pt x="61" y="130"/>
                  <a:pt x="61" y="130"/>
                  <a:pt x="61" y="130"/>
                </a:cubicBezTo>
                <a:cubicBezTo>
                  <a:pt x="61" y="129"/>
                  <a:pt x="61" y="129"/>
                  <a:pt x="61" y="129"/>
                </a:cubicBezTo>
                <a:cubicBezTo>
                  <a:pt x="62" y="129"/>
                  <a:pt x="62" y="128"/>
                  <a:pt x="63" y="128"/>
                </a:cubicBezTo>
                <a:cubicBezTo>
                  <a:pt x="63" y="129"/>
                  <a:pt x="62" y="129"/>
                  <a:pt x="61" y="130"/>
                </a:cubicBezTo>
                <a:close/>
                <a:moveTo>
                  <a:pt x="66" y="129"/>
                </a:moveTo>
                <a:cubicBezTo>
                  <a:pt x="65" y="129"/>
                  <a:pt x="65" y="129"/>
                  <a:pt x="65" y="129"/>
                </a:cubicBezTo>
                <a:cubicBezTo>
                  <a:pt x="64" y="129"/>
                  <a:pt x="64" y="129"/>
                  <a:pt x="64" y="129"/>
                </a:cubicBezTo>
                <a:cubicBezTo>
                  <a:pt x="64" y="128"/>
                  <a:pt x="65" y="128"/>
                  <a:pt x="65" y="128"/>
                </a:cubicBezTo>
                <a:cubicBezTo>
                  <a:pt x="65" y="128"/>
                  <a:pt x="66" y="128"/>
                  <a:pt x="66" y="128"/>
                </a:cubicBezTo>
                <a:cubicBezTo>
                  <a:pt x="66" y="129"/>
                  <a:pt x="66" y="128"/>
                  <a:pt x="66" y="129"/>
                </a:cubicBezTo>
                <a:close/>
                <a:moveTo>
                  <a:pt x="67" y="126"/>
                </a:moveTo>
                <a:cubicBezTo>
                  <a:pt x="67" y="126"/>
                  <a:pt x="68" y="126"/>
                  <a:pt x="68" y="126"/>
                </a:cubicBezTo>
                <a:cubicBezTo>
                  <a:pt x="68" y="127"/>
                  <a:pt x="67" y="126"/>
                  <a:pt x="67" y="126"/>
                </a:cubicBezTo>
                <a:close/>
                <a:moveTo>
                  <a:pt x="69" y="126"/>
                </a:moveTo>
                <a:cubicBezTo>
                  <a:pt x="69" y="126"/>
                  <a:pt x="69" y="125"/>
                  <a:pt x="70" y="126"/>
                </a:cubicBezTo>
                <a:cubicBezTo>
                  <a:pt x="69" y="126"/>
                  <a:pt x="69" y="127"/>
                  <a:pt x="69" y="126"/>
                </a:cubicBezTo>
                <a:close/>
                <a:moveTo>
                  <a:pt x="72" y="124"/>
                </a:moveTo>
                <a:cubicBezTo>
                  <a:pt x="72" y="124"/>
                  <a:pt x="72" y="124"/>
                  <a:pt x="72" y="124"/>
                </a:cubicBezTo>
                <a:cubicBezTo>
                  <a:pt x="72" y="123"/>
                  <a:pt x="73" y="124"/>
                  <a:pt x="74" y="124"/>
                </a:cubicBezTo>
                <a:cubicBezTo>
                  <a:pt x="73" y="124"/>
                  <a:pt x="74" y="125"/>
                  <a:pt x="73" y="125"/>
                </a:cubicBezTo>
                <a:cubicBezTo>
                  <a:pt x="73" y="125"/>
                  <a:pt x="73" y="124"/>
                  <a:pt x="73" y="124"/>
                </a:cubicBezTo>
                <a:cubicBezTo>
                  <a:pt x="72" y="125"/>
                  <a:pt x="72" y="125"/>
                  <a:pt x="72" y="126"/>
                </a:cubicBezTo>
                <a:cubicBezTo>
                  <a:pt x="72" y="126"/>
                  <a:pt x="72" y="125"/>
                  <a:pt x="71" y="125"/>
                </a:cubicBezTo>
                <a:cubicBezTo>
                  <a:pt x="72" y="124"/>
                  <a:pt x="72" y="125"/>
                  <a:pt x="72" y="124"/>
                </a:cubicBezTo>
                <a:close/>
                <a:moveTo>
                  <a:pt x="71" y="126"/>
                </a:moveTo>
                <a:cubicBezTo>
                  <a:pt x="70" y="125"/>
                  <a:pt x="71" y="125"/>
                  <a:pt x="72" y="126"/>
                </a:cubicBezTo>
                <a:cubicBezTo>
                  <a:pt x="71" y="126"/>
                  <a:pt x="71" y="126"/>
                  <a:pt x="71" y="126"/>
                </a:cubicBezTo>
                <a:close/>
                <a:moveTo>
                  <a:pt x="71" y="127"/>
                </a:moveTo>
                <a:cubicBezTo>
                  <a:pt x="72" y="128"/>
                  <a:pt x="72" y="126"/>
                  <a:pt x="73" y="127"/>
                </a:cubicBezTo>
                <a:cubicBezTo>
                  <a:pt x="73" y="126"/>
                  <a:pt x="73" y="126"/>
                  <a:pt x="74" y="127"/>
                </a:cubicBezTo>
                <a:cubicBezTo>
                  <a:pt x="74" y="127"/>
                  <a:pt x="74" y="127"/>
                  <a:pt x="74" y="127"/>
                </a:cubicBezTo>
                <a:cubicBezTo>
                  <a:pt x="74" y="127"/>
                  <a:pt x="74" y="127"/>
                  <a:pt x="74" y="127"/>
                </a:cubicBezTo>
                <a:cubicBezTo>
                  <a:pt x="73" y="127"/>
                  <a:pt x="73" y="127"/>
                  <a:pt x="73" y="128"/>
                </a:cubicBezTo>
                <a:cubicBezTo>
                  <a:pt x="73" y="127"/>
                  <a:pt x="73" y="127"/>
                  <a:pt x="73" y="127"/>
                </a:cubicBezTo>
                <a:cubicBezTo>
                  <a:pt x="72" y="128"/>
                  <a:pt x="71" y="128"/>
                  <a:pt x="71" y="127"/>
                </a:cubicBezTo>
                <a:close/>
                <a:moveTo>
                  <a:pt x="73" y="136"/>
                </a:moveTo>
                <a:cubicBezTo>
                  <a:pt x="73" y="135"/>
                  <a:pt x="74" y="135"/>
                  <a:pt x="74" y="135"/>
                </a:cubicBezTo>
                <a:cubicBezTo>
                  <a:pt x="74" y="136"/>
                  <a:pt x="73" y="136"/>
                  <a:pt x="73" y="136"/>
                </a:cubicBezTo>
                <a:close/>
                <a:moveTo>
                  <a:pt x="75" y="125"/>
                </a:moveTo>
                <a:cubicBezTo>
                  <a:pt x="75" y="125"/>
                  <a:pt x="75" y="125"/>
                  <a:pt x="75" y="125"/>
                </a:cubicBezTo>
                <a:cubicBezTo>
                  <a:pt x="75" y="125"/>
                  <a:pt x="75" y="125"/>
                  <a:pt x="75" y="125"/>
                </a:cubicBezTo>
                <a:cubicBezTo>
                  <a:pt x="74" y="126"/>
                  <a:pt x="74" y="126"/>
                  <a:pt x="74" y="126"/>
                </a:cubicBezTo>
                <a:cubicBezTo>
                  <a:pt x="74" y="126"/>
                  <a:pt x="73" y="126"/>
                  <a:pt x="73" y="126"/>
                </a:cubicBezTo>
                <a:cubicBezTo>
                  <a:pt x="73" y="126"/>
                  <a:pt x="73" y="126"/>
                  <a:pt x="73" y="126"/>
                </a:cubicBezTo>
                <a:cubicBezTo>
                  <a:pt x="72" y="125"/>
                  <a:pt x="74" y="125"/>
                  <a:pt x="75" y="125"/>
                </a:cubicBezTo>
                <a:cubicBezTo>
                  <a:pt x="75" y="125"/>
                  <a:pt x="75" y="125"/>
                  <a:pt x="75" y="125"/>
                </a:cubicBezTo>
                <a:close/>
                <a:moveTo>
                  <a:pt x="76" y="125"/>
                </a:moveTo>
                <a:cubicBezTo>
                  <a:pt x="75" y="125"/>
                  <a:pt x="75" y="125"/>
                  <a:pt x="75" y="125"/>
                </a:cubicBezTo>
                <a:cubicBezTo>
                  <a:pt x="75" y="125"/>
                  <a:pt x="75" y="125"/>
                  <a:pt x="75" y="125"/>
                </a:cubicBezTo>
                <a:cubicBezTo>
                  <a:pt x="75" y="125"/>
                  <a:pt x="75" y="125"/>
                  <a:pt x="75" y="125"/>
                </a:cubicBezTo>
                <a:cubicBezTo>
                  <a:pt x="75" y="125"/>
                  <a:pt x="75" y="125"/>
                  <a:pt x="75" y="125"/>
                </a:cubicBezTo>
                <a:cubicBezTo>
                  <a:pt x="76" y="125"/>
                  <a:pt x="76" y="125"/>
                  <a:pt x="76" y="125"/>
                </a:cubicBezTo>
                <a:cubicBezTo>
                  <a:pt x="76" y="125"/>
                  <a:pt x="76" y="125"/>
                  <a:pt x="76" y="124"/>
                </a:cubicBezTo>
                <a:cubicBezTo>
                  <a:pt x="76" y="124"/>
                  <a:pt x="76" y="124"/>
                  <a:pt x="76" y="125"/>
                </a:cubicBezTo>
                <a:close/>
                <a:moveTo>
                  <a:pt x="75" y="123"/>
                </a:moveTo>
                <a:cubicBezTo>
                  <a:pt x="75" y="123"/>
                  <a:pt x="76" y="123"/>
                  <a:pt x="76" y="123"/>
                </a:cubicBezTo>
                <a:cubicBezTo>
                  <a:pt x="76" y="124"/>
                  <a:pt x="76" y="124"/>
                  <a:pt x="75" y="123"/>
                </a:cubicBezTo>
                <a:close/>
                <a:moveTo>
                  <a:pt x="78" y="125"/>
                </a:moveTo>
                <a:cubicBezTo>
                  <a:pt x="77" y="125"/>
                  <a:pt x="77" y="125"/>
                  <a:pt x="76" y="125"/>
                </a:cubicBezTo>
                <a:cubicBezTo>
                  <a:pt x="76" y="125"/>
                  <a:pt x="77" y="124"/>
                  <a:pt x="76" y="124"/>
                </a:cubicBezTo>
                <a:cubicBezTo>
                  <a:pt x="77" y="124"/>
                  <a:pt x="77" y="124"/>
                  <a:pt x="78" y="124"/>
                </a:cubicBezTo>
                <a:cubicBezTo>
                  <a:pt x="78" y="124"/>
                  <a:pt x="77" y="124"/>
                  <a:pt x="77" y="125"/>
                </a:cubicBezTo>
                <a:cubicBezTo>
                  <a:pt x="77" y="125"/>
                  <a:pt x="78" y="125"/>
                  <a:pt x="78" y="125"/>
                </a:cubicBezTo>
                <a:close/>
                <a:moveTo>
                  <a:pt x="81" y="123"/>
                </a:moveTo>
                <a:cubicBezTo>
                  <a:pt x="81" y="123"/>
                  <a:pt x="81" y="123"/>
                  <a:pt x="81" y="123"/>
                </a:cubicBezTo>
                <a:cubicBezTo>
                  <a:pt x="81" y="123"/>
                  <a:pt x="81" y="123"/>
                  <a:pt x="81" y="123"/>
                </a:cubicBezTo>
                <a:cubicBezTo>
                  <a:pt x="81" y="122"/>
                  <a:pt x="81" y="122"/>
                  <a:pt x="81" y="122"/>
                </a:cubicBezTo>
                <a:cubicBezTo>
                  <a:pt x="81" y="122"/>
                  <a:pt x="81" y="122"/>
                  <a:pt x="81" y="122"/>
                </a:cubicBezTo>
                <a:cubicBezTo>
                  <a:pt x="81" y="122"/>
                  <a:pt x="81" y="122"/>
                  <a:pt x="81" y="122"/>
                </a:cubicBezTo>
                <a:cubicBezTo>
                  <a:pt x="81" y="122"/>
                  <a:pt x="81" y="122"/>
                  <a:pt x="81" y="122"/>
                </a:cubicBezTo>
                <a:cubicBezTo>
                  <a:pt x="81" y="122"/>
                  <a:pt x="82" y="123"/>
                  <a:pt x="82" y="123"/>
                </a:cubicBezTo>
                <a:cubicBezTo>
                  <a:pt x="81" y="123"/>
                  <a:pt x="81" y="124"/>
                  <a:pt x="81" y="123"/>
                </a:cubicBezTo>
                <a:cubicBezTo>
                  <a:pt x="81" y="123"/>
                  <a:pt x="81" y="123"/>
                  <a:pt x="81" y="123"/>
                </a:cubicBezTo>
                <a:close/>
                <a:moveTo>
                  <a:pt x="79" y="135"/>
                </a:moveTo>
                <a:cubicBezTo>
                  <a:pt x="79" y="135"/>
                  <a:pt x="79" y="135"/>
                  <a:pt x="79" y="135"/>
                </a:cubicBezTo>
                <a:cubicBezTo>
                  <a:pt x="79" y="135"/>
                  <a:pt x="79" y="135"/>
                  <a:pt x="79" y="135"/>
                </a:cubicBezTo>
                <a:cubicBezTo>
                  <a:pt x="79" y="135"/>
                  <a:pt x="79" y="135"/>
                  <a:pt x="79" y="135"/>
                </a:cubicBezTo>
                <a:close/>
                <a:moveTo>
                  <a:pt x="79" y="125"/>
                </a:moveTo>
                <a:cubicBezTo>
                  <a:pt x="79" y="125"/>
                  <a:pt x="79" y="125"/>
                  <a:pt x="79" y="124"/>
                </a:cubicBezTo>
                <a:cubicBezTo>
                  <a:pt x="79" y="124"/>
                  <a:pt x="79" y="125"/>
                  <a:pt x="80" y="124"/>
                </a:cubicBezTo>
                <a:cubicBezTo>
                  <a:pt x="80" y="124"/>
                  <a:pt x="80" y="124"/>
                  <a:pt x="80" y="124"/>
                </a:cubicBezTo>
                <a:cubicBezTo>
                  <a:pt x="80" y="125"/>
                  <a:pt x="79" y="125"/>
                  <a:pt x="79" y="125"/>
                </a:cubicBezTo>
                <a:close/>
                <a:moveTo>
                  <a:pt x="81" y="135"/>
                </a:moveTo>
                <a:cubicBezTo>
                  <a:pt x="81" y="135"/>
                  <a:pt x="80" y="135"/>
                  <a:pt x="80" y="135"/>
                </a:cubicBezTo>
                <a:cubicBezTo>
                  <a:pt x="81" y="135"/>
                  <a:pt x="81" y="135"/>
                  <a:pt x="81" y="135"/>
                </a:cubicBezTo>
                <a:cubicBezTo>
                  <a:pt x="81" y="135"/>
                  <a:pt x="81" y="135"/>
                  <a:pt x="81" y="135"/>
                </a:cubicBezTo>
                <a:close/>
                <a:moveTo>
                  <a:pt x="81" y="134"/>
                </a:moveTo>
                <a:cubicBezTo>
                  <a:pt x="81" y="134"/>
                  <a:pt x="81" y="134"/>
                  <a:pt x="82" y="134"/>
                </a:cubicBezTo>
                <a:cubicBezTo>
                  <a:pt x="82" y="134"/>
                  <a:pt x="82" y="134"/>
                  <a:pt x="82" y="134"/>
                </a:cubicBezTo>
                <a:cubicBezTo>
                  <a:pt x="81" y="134"/>
                  <a:pt x="81" y="134"/>
                  <a:pt x="81" y="134"/>
                </a:cubicBezTo>
                <a:close/>
                <a:moveTo>
                  <a:pt x="82" y="124"/>
                </a:moveTo>
                <a:cubicBezTo>
                  <a:pt x="82" y="124"/>
                  <a:pt x="82" y="124"/>
                  <a:pt x="82" y="123"/>
                </a:cubicBezTo>
                <a:cubicBezTo>
                  <a:pt x="82" y="123"/>
                  <a:pt x="82" y="123"/>
                  <a:pt x="82" y="123"/>
                </a:cubicBezTo>
                <a:cubicBezTo>
                  <a:pt x="82" y="123"/>
                  <a:pt x="82" y="123"/>
                  <a:pt x="82" y="124"/>
                </a:cubicBezTo>
                <a:cubicBezTo>
                  <a:pt x="82" y="124"/>
                  <a:pt x="82" y="124"/>
                  <a:pt x="82" y="124"/>
                </a:cubicBezTo>
                <a:close/>
                <a:moveTo>
                  <a:pt x="83" y="123"/>
                </a:moveTo>
                <a:cubicBezTo>
                  <a:pt x="83" y="123"/>
                  <a:pt x="83" y="123"/>
                  <a:pt x="82" y="124"/>
                </a:cubicBezTo>
                <a:cubicBezTo>
                  <a:pt x="82" y="123"/>
                  <a:pt x="82" y="123"/>
                  <a:pt x="82" y="123"/>
                </a:cubicBezTo>
                <a:cubicBezTo>
                  <a:pt x="82" y="123"/>
                  <a:pt x="82" y="123"/>
                  <a:pt x="83" y="123"/>
                </a:cubicBezTo>
                <a:cubicBezTo>
                  <a:pt x="83" y="123"/>
                  <a:pt x="83" y="123"/>
                  <a:pt x="83" y="123"/>
                </a:cubicBezTo>
                <a:cubicBezTo>
                  <a:pt x="83" y="123"/>
                  <a:pt x="83" y="123"/>
                  <a:pt x="83" y="123"/>
                </a:cubicBezTo>
                <a:cubicBezTo>
                  <a:pt x="83" y="123"/>
                  <a:pt x="83" y="123"/>
                  <a:pt x="83" y="123"/>
                </a:cubicBezTo>
                <a:close/>
                <a:moveTo>
                  <a:pt x="33" y="154"/>
                </a:moveTo>
                <a:cubicBezTo>
                  <a:pt x="33" y="154"/>
                  <a:pt x="34" y="153"/>
                  <a:pt x="34" y="153"/>
                </a:cubicBezTo>
                <a:cubicBezTo>
                  <a:pt x="34" y="153"/>
                  <a:pt x="34" y="154"/>
                  <a:pt x="33" y="154"/>
                </a:cubicBezTo>
                <a:close/>
                <a:moveTo>
                  <a:pt x="7" y="173"/>
                </a:moveTo>
                <a:cubicBezTo>
                  <a:pt x="7" y="172"/>
                  <a:pt x="7" y="174"/>
                  <a:pt x="6" y="173"/>
                </a:cubicBezTo>
                <a:cubicBezTo>
                  <a:pt x="6" y="172"/>
                  <a:pt x="7" y="172"/>
                  <a:pt x="7" y="173"/>
                </a:cubicBezTo>
                <a:cubicBezTo>
                  <a:pt x="7" y="173"/>
                  <a:pt x="7" y="173"/>
                  <a:pt x="7" y="173"/>
                </a:cubicBezTo>
                <a:close/>
                <a:moveTo>
                  <a:pt x="24" y="171"/>
                </a:moveTo>
                <a:cubicBezTo>
                  <a:pt x="25" y="170"/>
                  <a:pt x="25" y="170"/>
                  <a:pt x="25" y="170"/>
                </a:cubicBezTo>
                <a:cubicBezTo>
                  <a:pt x="25" y="170"/>
                  <a:pt x="25" y="171"/>
                  <a:pt x="24" y="171"/>
                </a:cubicBezTo>
                <a:close/>
                <a:moveTo>
                  <a:pt x="37" y="162"/>
                </a:moveTo>
                <a:cubicBezTo>
                  <a:pt x="37" y="161"/>
                  <a:pt x="38" y="161"/>
                  <a:pt x="38" y="161"/>
                </a:cubicBezTo>
                <a:cubicBezTo>
                  <a:pt x="38" y="161"/>
                  <a:pt x="38" y="162"/>
                  <a:pt x="37" y="162"/>
                </a:cubicBezTo>
                <a:close/>
                <a:moveTo>
                  <a:pt x="46" y="150"/>
                </a:moveTo>
                <a:cubicBezTo>
                  <a:pt x="46" y="150"/>
                  <a:pt x="45" y="151"/>
                  <a:pt x="45" y="150"/>
                </a:cubicBezTo>
                <a:cubicBezTo>
                  <a:pt x="45" y="150"/>
                  <a:pt x="46" y="150"/>
                  <a:pt x="46" y="150"/>
                </a:cubicBezTo>
                <a:close/>
                <a:moveTo>
                  <a:pt x="35" y="154"/>
                </a:moveTo>
                <a:cubicBezTo>
                  <a:pt x="36" y="154"/>
                  <a:pt x="35" y="154"/>
                  <a:pt x="35" y="153"/>
                </a:cubicBezTo>
                <a:cubicBezTo>
                  <a:pt x="36" y="154"/>
                  <a:pt x="36" y="154"/>
                  <a:pt x="36" y="154"/>
                </a:cubicBezTo>
                <a:cubicBezTo>
                  <a:pt x="36" y="154"/>
                  <a:pt x="35" y="154"/>
                  <a:pt x="35" y="154"/>
                </a:cubicBezTo>
                <a:close/>
                <a:moveTo>
                  <a:pt x="36" y="156"/>
                </a:moveTo>
                <a:cubicBezTo>
                  <a:pt x="35" y="156"/>
                  <a:pt x="36" y="156"/>
                  <a:pt x="36" y="155"/>
                </a:cubicBezTo>
                <a:cubicBezTo>
                  <a:pt x="36" y="155"/>
                  <a:pt x="36" y="155"/>
                  <a:pt x="36" y="155"/>
                </a:cubicBezTo>
                <a:cubicBezTo>
                  <a:pt x="36" y="155"/>
                  <a:pt x="37" y="157"/>
                  <a:pt x="36" y="156"/>
                </a:cubicBezTo>
                <a:close/>
                <a:moveTo>
                  <a:pt x="40" y="156"/>
                </a:moveTo>
                <a:cubicBezTo>
                  <a:pt x="40" y="155"/>
                  <a:pt x="40" y="156"/>
                  <a:pt x="39" y="155"/>
                </a:cubicBezTo>
                <a:cubicBezTo>
                  <a:pt x="39" y="155"/>
                  <a:pt x="38" y="156"/>
                  <a:pt x="37" y="156"/>
                </a:cubicBezTo>
                <a:cubicBezTo>
                  <a:pt x="37" y="156"/>
                  <a:pt x="38" y="156"/>
                  <a:pt x="38" y="155"/>
                </a:cubicBezTo>
                <a:cubicBezTo>
                  <a:pt x="37" y="156"/>
                  <a:pt x="37" y="156"/>
                  <a:pt x="36" y="156"/>
                </a:cubicBezTo>
                <a:cubicBezTo>
                  <a:pt x="37" y="155"/>
                  <a:pt x="37" y="155"/>
                  <a:pt x="38" y="156"/>
                </a:cubicBezTo>
                <a:cubicBezTo>
                  <a:pt x="38" y="155"/>
                  <a:pt x="39" y="155"/>
                  <a:pt x="38" y="154"/>
                </a:cubicBezTo>
                <a:cubicBezTo>
                  <a:pt x="39" y="155"/>
                  <a:pt x="40" y="153"/>
                  <a:pt x="41" y="154"/>
                </a:cubicBezTo>
                <a:cubicBezTo>
                  <a:pt x="40" y="153"/>
                  <a:pt x="41" y="153"/>
                  <a:pt x="42" y="153"/>
                </a:cubicBezTo>
                <a:cubicBezTo>
                  <a:pt x="41" y="154"/>
                  <a:pt x="41" y="155"/>
                  <a:pt x="40" y="156"/>
                </a:cubicBezTo>
                <a:close/>
                <a:moveTo>
                  <a:pt x="42" y="170"/>
                </a:moveTo>
                <a:cubicBezTo>
                  <a:pt x="42" y="170"/>
                  <a:pt x="42" y="170"/>
                  <a:pt x="42" y="170"/>
                </a:cubicBezTo>
                <a:cubicBezTo>
                  <a:pt x="42" y="169"/>
                  <a:pt x="43" y="169"/>
                  <a:pt x="43" y="169"/>
                </a:cubicBezTo>
                <a:cubicBezTo>
                  <a:pt x="43" y="169"/>
                  <a:pt x="42" y="169"/>
                  <a:pt x="42" y="170"/>
                </a:cubicBezTo>
                <a:close/>
                <a:moveTo>
                  <a:pt x="43" y="171"/>
                </a:moveTo>
                <a:cubicBezTo>
                  <a:pt x="43" y="170"/>
                  <a:pt x="43" y="170"/>
                  <a:pt x="43" y="170"/>
                </a:cubicBezTo>
                <a:cubicBezTo>
                  <a:pt x="43" y="170"/>
                  <a:pt x="44" y="170"/>
                  <a:pt x="44" y="170"/>
                </a:cubicBezTo>
                <a:cubicBezTo>
                  <a:pt x="44" y="170"/>
                  <a:pt x="44" y="170"/>
                  <a:pt x="44" y="170"/>
                </a:cubicBezTo>
                <a:cubicBezTo>
                  <a:pt x="43" y="170"/>
                  <a:pt x="44" y="171"/>
                  <a:pt x="43" y="171"/>
                </a:cubicBezTo>
                <a:close/>
                <a:moveTo>
                  <a:pt x="44" y="170"/>
                </a:moveTo>
                <a:cubicBezTo>
                  <a:pt x="44" y="170"/>
                  <a:pt x="44" y="170"/>
                  <a:pt x="44" y="170"/>
                </a:cubicBezTo>
                <a:cubicBezTo>
                  <a:pt x="45" y="170"/>
                  <a:pt x="45" y="170"/>
                  <a:pt x="45" y="170"/>
                </a:cubicBezTo>
                <a:cubicBezTo>
                  <a:pt x="45" y="170"/>
                  <a:pt x="45" y="170"/>
                  <a:pt x="44" y="170"/>
                </a:cubicBezTo>
                <a:close/>
                <a:moveTo>
                  <a:pt x="45" y="168"/>
                </a:moveTo>
                <a:cubicBezTo>
                  <a:pt x="46" y="168"/>
                  <a:pt x="46" y="168"/>
                  <a:pt x="47" y="168"/>
                </a:cubicBezTo>
                <a:cubicBezTo>
                  <a:pt x="47" y="169"/>
                  <a:pt x="46" y="169"/>
                  <a:pt x="45" y="168"/>
                </a:cubicBezTo>
                <a:close/>
                <a:moveTo>
                  <a:pt x="46" y="154"/>
                </a:moveTo>
                <a:cubicBezTo>
                  <a:pt x="46" y="153"/>
                  <a:pt x="46" y="154"/>
                  <a:pt x="46" y="154"/>
                </a:cubicBezTo>
                <a:cubicBezTo>
                  <a:pt x="46" y="155"/>
                  <a:pt x="45" y="154"/>
                  <a:pt x="45" y="154"/>
                </a:cubicBezTo>
                <a:cubicBezTo>
                  <a:pt x="45" y="155"/>
                  <a:pt x="43" y="154"/>
                  <a:pt x="43" y="155"/>
                </a:cubicBezTo>
                <a:cubicBezTo>
                  <a:pt x="42" y="155"/>
                  <a:pt x="42" y="154"/>
                  <a:pt x="42" y="155"/>
                </a:cubicBezTo>
                <a:cubicBezTo>
                  <a:pt x="42" y="155"/>
                  <a:pt x="41" y="154"/>
                  <a:pt x="42" y="154"/>
                </a:cubicBezTo>
                <a:cubicBezTo>
                  <a:pt x="42" y="154"/>
                  <a:pt x="42" y="154"/>
                  <a:pt x="42" y="155"/>
                </a:cubicBezTo>
                <a:cubicBezTo>
                  <a:pt x="42" y="153"/>
                  <a:pt x="43" y="153"/>
                  <a:pt x="44" y="152"/>
                </a:cubicBezTo>
                <a:cubicBezTo>
                  <a:pt x="45" y="153"/>
                  <a:pt x="45" y="153"/>
                  <a:pt x="45" y="153"/>
                </a:cubicBezTo>
                <a:cubicBezTo>
                  <a:pt x="45" y="153"/>
                  <a:pt x="45" y="152"/>
                  <a:pt x="46" y="152"/>
                </a:cubicBezTo>
                <a:cubicBezTo>
                  <a:pt x="46" y="153"/>
                  <a:pt x="45" y="154"/>
                  <a:pt x="44" y="153"/>
                </a:cubicBezTo>
                <a:cubicBezTo>
                  <a:pt x="45" y="154"/>
                  <a:pt x="44" y="154"/>
                  <a:pt x="44" y="154"/>
                </a:cubicBezTo>
                <a:cubicBezTo>
                  <a:pt x="45" y="154"/>
                  <a:pt x="45" y="154"/>
                  <a:pt x="46" y="154"/>
                </a:cubicBezTo>
                <a:cubicBezTo>
                  <a:pt x="46" y="153"/>
                  <a:pt x="46" y="152"/>
                  <a:pt x="47" y="153"/>
                </a:cubicBezTo>
                <a:cubicBezTo>
                  <a:pt x="46" y="153"/>
                  <a:pt x="47" y="154"/>
                  <a:pt x="46" y="154"/>
                </a:cubicBezTo>
                <a:close/>
                <a:moveTo>
                  <a:pt x="47" y="152"/>
                </a:moveTo>
                <a:cubicBezTo>
                  <a:pt x="48" y="152"/>
                  <a:pt x="48" y="152"/>
                  <a:pt x="49" y="152"/>
                </a:cubicBezTo>
                <a:cubicBezTo>
                  <a:pt x="49" y="152"/>
                  <a:pt x="49" y="152"/>
                  <a:pt x="49" y="152"/>
                </a:cubicBezTo>
                <a:cubicBezTo>
                  <a:pt x="48" y="152"/>
                  <a:pt x="48" y="152"/>
                  <a:pt x="48" y="153"/>
                </a:cubicBezTo>
                <a:lnTo>
                  <a:pt x="47" y="152"/>
                </a:lnTo>
                <a:close/>
                <a:moveTo>
                  <a:pt x="48" y="170"/>
                </a:moveTo>
                <a:cubicBezTo>
                  <a:pt x="48" y="169"/>
                  <a:pt x="48" y="169"/>
                  <a:pt x="48" y="169"/>
                </a:cubicBezTo>
                <a:cubicBezTo>
                  <a:pt x="48" y="169"/>
                  <a:pt x="49" y="169"/>
                  <a:pt x="49" y="169"/>
                </a:cubicBezTo>
                <a:cubicBezTo>
                  <a:pt x="49" y="169"/>
                  <a:pt x="49" y="169"/>
                  <a:pt x="49" y="169"/>
                </a:cubicBezTo>
                <a:cubicBezTo>
                  <a:pt x="49" y="169"/>
                  <a:pt x="49" y="169"/>
                  <a:pt x="49" y="169"/>
                </a:cubicBezTo>
                <a:cubicBezTo>
                  <a:pt x="49" y="169"/>
                  <a:pt x="49" y="169"/>
                  <a:pt x="49" y="169"/>
                </a:cubicBezTo>
                <a:cubicBezTo>
                  <a:pt x="49" y="169"/>
                  <a:pt x="48" y="170"/>
                  <a:pt x="48" y="170"/>
                </a:cubicBezTo>
                <a:close/>
                <a:moveTo>
                  <a:pt x="50" y="169"/>
                </a:moveTo>
                <a:cubicBezTo>
                  <a:pt x="50" y="169"/>
                  <a:pt x="50" y="169"/>
                  <a:pt x="49" y="169"/>
                </a:cubicBezTo>
                <a:cubicBezTo>
                  <a:pt x="49" y="169"/>
                  <a:pt x="50" y="169"/>
                  <a:pt x="50" y="169"/>
                </a:cubicBezTo>
                <a:cubicBezTo>
                  <a:pt x="50" y="169"/>
                  <a:pt x="50" y="169"/>
                  <a:pt x="50" y="169"/>
                </a:cubicBezTo>
                <a:cubicBezTo>
                  <a:pt x="50" y="169"/>
                  <a:pt x="50" y="169"/>
                  <a:pt x="50" y="169"/>
                </a:cubicBezTo>
                <a:cubicBezTo>
                  <a:pt x="50" y="169"/>
                  <a:pt x="50" y="169"/>
                  <a:pt x="50" y="169"/>
                </a:cubicBezTo>
                <a:close/>
                <a:moveTo>
                  <a:pt x="50" y="152"/>
                </a:moveTo>
                <a:cubicBezTo>
                  <a:pt x="50" y="151"/>
                  <a:pt x="51" y="152"/>
                  <a:pt x="51" y="152"/>
                </a:cubicBezTo>
                <a:cubicBezTo>
                  <a:pt x="51" y="152"/>
                  <a:pt x="51" y="152"/>
                  <a:pt x="50" y="152"/>
                </a:cubicBezTo>
                <a:close/>
                <a:moveTo>
                  <a:pt x="52" y="168"/>
                </a:moveTo>
                <a:cubicBezTo>
                  <a:pt x="52" y="168"/>
                  <a:pt x="52" y="168"/>
                  <a:pt x="52" y="168"/>
                </a:cubicBezTo>
                <a:cubicBezTo>
                  <a:pt x="52" y="168"/>
                  <a:pt x="52" y="168"/>
                  <a:pt x="52" y="168"/>
                </a:cubicBezTo>
                <a:close/>
                <a:moveTo>
                  <a:pt x="52" y="168"/>
                </a:moveTo>
                <a:cubicBezTo>
                  <a:pt x="52" y="168"/>
                  <a:pt x="53" y="168"/>
                  <a:pt x="53" y="168"/>
                </a:cubicBezTo>
                <a:cubicBezTo>
                  <a:pt x="53" y="168"/>
                  <a:pt x="52" y="168"/>
                  <a:pt x="52" y="168"/>
                </a:cubicBezTo>
                <a:close/>
                <a:moveTo>
                  <a:pt x="52" y="151"/>
                </a:moveTo>
                <a:cubicBezTo>
                  <a:pt x="53" y="152"/>
                  <a:pt x="53" y="152"/>
                  <a:pt x="53" y="153"/>
                </a:cubicBezTo>
                <a:cubicBezTo>
                  <a:pt x="52" y="153"/>
                  <a:pt x="52" y="153"/>
                  <a:pt x="51" y="153"/>
                </a:cubicBezTo>
                <a:cubicBezTo>
                  <a:pt x="52" y="152"/>
                  <a:pt x="52" y="152"/>
                  <a:pt x="52" y="152"/>
                </a:cubicBezTo>
                <a:cubicBezTo>
                  <a:pt x="52" y="151"/>
                  <a:pt x="51" y="152"/>
                  <a:pt x="51" y="151"/>
                </a:cubicBezTo>
                <a:cubicBezTo>
                  <a:pt x="51" y="151"/>
                  <a:pt x="51" y="151"/>
                  <a:pt x="51" y="151"/>
                </a:cubicBezTo>
                <a:cubicBezTo>
                  <a:pt x="52" y="151"/>
                  <a:pt x="52" y="151"/>
                  <a:pt x="52" y="151"/>
                </a:cubicBezTo>
                <a:cubicBezTo>
                  <a:pt x="53" y="150"/>
                  <a:pt x="53" y="151"/>
                  <a:pt x="54" y="150"/>
                </a:cubicBezTo>
                <a:cubicBezTo>
                  <a:pt x="54" y="150"/>
                  <a:pt x="54" y="150"/>
                  <a:pt x="54" y="150"/>
                </a:cubicBezTo>
                <a:cubicBezTo>
                  <a:pt x="54" y="151"/>
                  <a:pt x="54" y="151"/>
                  <a:pt x="54" y="151"/>
                </a:cubicBezTo>
                <a:cubicBezTo>
                  <a:pt x="53" y="151"/>
                  <a:pt x="53" y="151"/>
                  <a:pt x="52" y="151"/>
                </a:cubicBezTo>
                <a:close/>
                <a:moveTo>
                  <a:pt x="54" y="168"/>
                </a:moveTo>
                <a:cubicBezTo>
                  <a:pt x="54" y="168"/>
                  <a:pt x="54" y="168"/>
                  <a:pt x="54" y="168"/>
                </a:cubicBezTo>
                <a:cubicBezTo>
                  <a:pt x="54" y="167"/>
                  <a:pt x="54" y="167"/>
                  <a:pt x="54" y="167"/>
                </a:cubicBezTo>
                <a:cubicBezTo>
                  <a:pt x="54" y="167"/>
                  <a:pt x="54" y="167"/>
                  <a:pt x="54" y="167"/>
                </a:cubicBezTo>
                <a:cubicBezTo>
                  <a:pt x="54" y="167"/>
                  <a:pt x="54" y="168"/>
                  <a:pt x="54" y="168"/>
                </a:cubicBezTo>
                <a:cubicBezTo>
                  <a:pt x="55" y="168"/>
                  <a:pt x="55" y="168"/>
                  <a:pt x="55" y="168"/>
                </a:cubicBezTo>
                <a:cubicBezTo>
                  <a:pt x="55" y="168"/>
                  <a:pt x="55" y="168"/>
                  <a:pt x="55" y="168"/>
                </a:cubicBezTo>
                <a:cubicBezTo>
                  <a:pt x="55" y="168"/>
                  <a:pt x="54" y="168"/>
                  <a:pt x="54" y="168"/>
                </a:cubicBezTo>
                <a:close/>
                <a:moveTo>
                  <a:pt x="54" y="167"/>
                </a:moveTo>
                <a:cubicBezTo>
                  <a:pt x="54" y="167"/>
                  <a:pt x="54" y="167"/>
                  <a:pt x="54" y="167"/>
                </a:cubicBezTo>
                <a:cubicBezTo>
                  <a:pt x="55" y="167"/>
                  <a:pt x="55" y="167"/>
                  <a:pt x="55" y="167"/>
                </a:cubicBezTo>
                <a:cubicBezTo>
                  <a:pt x="54" y="167"/>
                  <a:pt x="54" y="167"/>
                  <a:pt x="54" y="167"/>
                </a:cubicBezTo>
                <a:close/>
                <a:moveTo>
                  <a:pt x="54" y="151"/>
                </a:moveTo>
                <a:cubicBezTo>
                  <a:pt x="55" y="150"/>
                  <a:pt x="55" y="150"/>
                  <a:pt x="55" y="150"/>
                </a:cubicBezTo>
                <a:cubicBezTo>
                  <a:pt x="55" y="150"/>
                  <a:pt x="55" y="151"/>
                  <a:pt x="54" y="151"/>
                </a:cubicBezTo>
                <a:close/>
                <a:moveTo>
                  <a:pt x="56" y="166"/>
                </a:moveTo>
                <a:cubicBezTo>
                  <a:pt x="56" y="166"/>
                  <a:pt x="56" y="166"/>
                  <a:pt x="57" y="166"/>
                </a:cubicBezTo>
                <a:cubicBezTo>
                  <a:pt x="57" y="166"/>
                  <a:pt x="56" y="166"/>
                  <a:pt x="56" y="166"/>
                </a:cubicBezTo>
                <a:cubicBezTo>
                  <a:pt x="56" y="166"/>
                  <a:pt x="56" y="166"/>
                  <a:pt x="56" y="166"/>
                </a:cubicBezTo>
                <a:cubicBezTo>
                  <a:pt x="56" y="166"/>
                  <a:pt x="56" y="166"/>
                  <a:pt x="56" y="166"/>
                </a:cubicBezTo>
                <a:cubicBezTo>
                  <a:pt x="56" y="166"/>
                  <a:pt x="56" y="166"/>
                  <a:pt x="56" y="166"/>
                </a:cubicBezTo>
                <a:close/>
                <a:moveTo>
                  <a:pt x="56" y="168"/>
                </a:moveTo>
                <a:cubicBezTo>
                  <a:pt x="56" y="168"/>
                  <a:pt x="56" y="168"/>
                  <a:pt x="56" y="168"/>
                </a:cubicBezTo>
                <a:cubicBezTo>
                  <a:pt x="56" y="168"/>
                  <a:pt x="56" y="168"/>
                  <a:pt x="56" y="168"/>
                </a:cubicBezTo>
                <a:cubicBezTo>
                  <a:pt x="56" y="167"/>
                  <a:pt x="57" y="167"/>
                  <a:pt x="57" y="167"/>
                </a:cubicBezTo>
                <a:cubicBezTo>
                  <a:pt x="57" y="167"/>
                  <a:pt x="57" y="167"/>
                  <a:pt x="57" y="167"/>
                </a:cubicBezTo>
                <a:cubicBezTo>
                  <a:pt x="57" y="167"/>
                  <a:pt x="56" y="167"/>
                  <a:pt x="56" y="168"/>
                </a:cubicBezTo>
                <a:close/>
                <a:moveTo>
                  <a:pt x="57" y="169"/>
                </a:moveTo>
                <a:cubicBezTo>
                  <a:pt x="57" y="169"/>
                  <a:pt x="58" y="169"/>
                  <a:pt x="58" y="169"/>
                </a:cubicBezTo>
                <a:cubicBezTo>
                  <a:pt x="58" y="169"/>
                  <a:pt x="57" y="169"/>
                  <a:pt x="57" y="169"/>
                </a:cubicBezTo>
                <a:close/>
                <a:moveTo>
                  <a:pt x="58" y="166"/>
                </a:moveTo>
                <a:cubicBezTo>
                  <a:pt x="58" y="166"/>
                  <a:pt x="58" y="166"/>
                  <a:pt x="58" y="166"/>
                </a:cubicBezTo>
                <a:cubicBezTo>
                  <a:pt x="58" y="166"/>
                  <a:pt x="58" y="167"/>
                  <a:pt x="58" y="167"/>
                </a:cubicBezTo>
                <a:cubicBezTo>
                  <a:pt x="58" y="167"/>
                  <a:pt x="58" y="166"/>
                  <a:pt x="58" y="166"/>
                </a:cubicBezTo>
                <a:close/>
                <a:moveTo>
                  <a:pt x="58" y="150"/>
                </a:moveTo>
                <a:cubicBezTo>
                  <a:pt x="59" y="149"/>
                  <a:pt x="59" y="149"/>
                  <a:pt x="60" y="149"/>
                </a:cubicBezTo>
                <a:cubicBezTo>
                  <a:pt x="60" y="150"/>
                  <a:pt x="58" y="151"/>
                  <a:pt x="58" y="150"/>
                </a:cubicBezTo>
                <a:close/>
                <a:moveTo>
                  <a:pt x="61" y="144"/>
                </a:moveTo>
                <a:cubicBezTo>
                  <a:pt x="61" y="144"/>
                  <a:pt x="61" y="144"/>
                  <a:pt x="61" y="144"/>
                </a:cubicBezTo>
                <a:cubicBezTo>
                  <a:pt x="61" y="144"/>
                  <a:pt x="61" y="144"/>
                  <a:pt x="61" y="144"/>
                </a:cubicBezTo>
                <a:cubicBezTo>
                  <a:pt x="61" y="144"/>
                  <a:pt x="61" y="144"/>
                  <a:pt x="61" y="144"/>
                </a:cubicBezTo>
                <a:cubicBezTo>
                  <a:pt x="61" y="144"/>
                  <a:pt x="61" y="144"/>
                  <a:pt x="61" y="144"/>
                </a:cubicBezTo>
                <a:close/>
                <a:moveTo>
                  <a:pt x="60" y="145"/>
                </a:moveTo>
                <a:cubicBezTo>
                  <a:pt x="61" y="145"/>
                  <a:pt x="61" y="145"/>
                  <a:pt x="61" y="145"/>
                </a:cubicBezTo>
                <a:cubicBezTo>
                  <a:pt x="61" y="145"/>
                  <a:pt x="61" y="145"/>
                  <a:pt x="61" y="145"/>
                </a:cubicBezTo>
                <a:cubicBezTo>
                  <a:pt x="61" y="145"/>
                  <a:pt x="61" y="145"/>
                  <a:pt x="61" y="145"/>
                </a:cubicBezTo>
                <a:cubicBezTo>
                  <a:pt x="61" y="145"/>
                  <a:pt x="61" y="146"/>
                  <a:pt x="60" y="146"/>
                </a:cubicBezTo>
                <a:cubicBezTo>
                  <a:pt x="60" y="146"/>
                  <a:pt x="60" y="146"/>
                  <a:pt x="60" y="145"/>
                </a:cubicBezTo>
                <a:close/>
                <a:moveTo>
                  <a:pt x="60" y="149"/>
                </a:moveTo>
                <a:cubicBezTo>
                  <a:pt x="60" y="149"/>
                  <a:pt x="61" y="149"/>
                  <a:pt x="61" y="149"/>
                </a:cubicBezTo>
                <a:cubicBezTo>
                  <a:pt x="61" y="149"/>
                  <a:pt x="61" y="150"/>
                  <a:pt x="60" y="149"/>
                </a:cubicBezTo>
                <a:close/>
                <a:moveTo>
                  <a:pt x="60" y="166"/>
                </a:moveTo>
                <a:cubicBezTo>
                  <a:pt x="60" y="166"/>
                  <a:pt x="60" y="166"/>
                  <a:pt x="60" y="166"/>
                </a:cubicBezTo>
                <a:cubicBezTo>
                  <a:pt x="61" y="166"/>
                  <a:pt x="61" y="166"/>
                  <a:pt x="62" y="166"/>
                </a:cubicBezTo>
                <a:cubicBezTo>
                  <a:pt x="61" y="166"/>
                  <a:pt x="61" y="167"/>
                  <a:pt x="60" y="166"/>
                </a:cubicBezTo>
                <a:close/>
                <a:moveTo>
                  <a:pt x="64" y="144"/>
                </a:moveTo>
                <a:cubicBezTo>
                  <a:pt x="64" y="144"/>
                  <a:pt x="64" y="144"/>
                  <a:pt x="64" y="144"/>
                </a:cubicBezTo>
                <a:cubicBezTo>
                  <a:pt x="64" y="144"/>
                  <a:pt x="64" y="144"/>
                  <a:pt x="64" y="144"/>
                </a:cubicBezTo>
                <a:cubicBezTo>
                  <a:pt x="64" y="144"/>
                  <a:pt x="64" y="144"/>
                  <a:pt x="64" y="144"/>
                </a:cubicBezTo>
                <a:close/>
                <a:moveTo>
                  <a:pt x="63" y="164"/>
                </a:moveTo>
                <a:cubicBezTo>
                  <a:pt x="63" y="164"/>
                  <a:pt x="63" y="164"/>
                  <a:pt x="63" y="164"/>
                </a:cubicBezTo>
                <a:cubicBezTo>
                  <a:pt x="63" y="165"/>
                  <a:pt x="63" y="165"/>
                  <a:pt x="63" y="165"/>
                </a:cubicBezTo>
                <a:cubicBezTo>
                  <a:pt x="63" y="164"/>
                  <a:pt x="63" y="164"/>
                  <a:pt x="63" y="164"/>
                </a:cubicBezTo>
                <a:close/>
                <a:moveTo>
                  <a:pt x="63" y="148"/>
                </a:moveTo>
                <a:cubicBezTo>
                  <a:pt x="62" y="148"/>
                  <a:pt x="63" y="148"/>
                  <a:pt x="63" y="148"/>
                </a:cubicBezTo>
                <a:cubicBezTo>
                  <a:pt x="63" y="148"/>
                  <a:pt x="63" y="148"/>
                  <a:pt x="63" y="148"/>
                </a:cubicBezTo>
                <a:cubicBezTo>
                  <a:pt x="63" y="148"/>
                  <a:pt x="63" y="148"/>
                  <a:pt x="63" y="148"/>
                </a:cubicBezTo>
                <a:cubicBezTo>
                  <a:pt x="63" y="148"/>
                  <a:pt x="63" y="148"/>
                  <a:pt x="63" y="148"/>
                </a:cubicBezTo>
                <a:cubicBezTo>
                  <a:pt x="63" y="148"/>
                  <a:pt x="62" y="148"/>
                  <a:pt x="62" y="148"/>
                </a:cubicBezTo>
                <a:cubicBezTo>
                  <a:pt x="62" y="148"/>
                  <a:pt x="62" y="148"/>
                  <a:pt x="63" y="148"/>
                </a:cubicBezTo>
                <a:close/>
                <a:moveTo>
                  <a:pt x="62" y="149"/>
                </a:moveTo>
                <a:cubicBezTo>
                  <a:pt x="62" y="149"/>
                  <a:pt x="62" y="149"/>
                  <a:pt x="62" y="149"/>
                </a:cubicBezTo>
                <a:cubicBezTo>
                  <a:pt x="63" y="149"/>
                  <a:pt x="63" y="149"/>
                  <a:pt x="63" y="149"/>
                </a:cubicBezTo>
                <a:cubicBezTo>
                  <a:pt x="62" y="149"/>
                  <a:pt x="62" y="150"/>
                  <a:pt x="62" y="149"/>
                </a:cubicBezTo>
                <a:close/>
                <a:moveTo>
                  <a:pt x="62" y="168"/>
                </a:moveTo>
                <a:cubicBezTo>
                  <a:pt x="63" y="167"/>
                  <a:pt x="63" y="167"/>
                  <a:pt x="63" y="167"/>
                </a:cubicBezTo>
                <a:cubicBezTo>
                  <a:pt x="63" y="167"/>
                  <a:pt x="63" y="167"/>
                  <a:pt x="64" y="167"/>
                </a:cubicBezTo>
                <a:cubicBezTo>
                  <a:pt x="63" y="168"/>
                  <a:pt x="63" y="168"/>
                  <a:pt x="62" y="168"/>
                </a:cubicBezTo>
                <a:close/>
                <a:moveTo>
                  <a:pt x="63" y="167"/>
                </a:moveTo>
                <a:cubicBezTo>
                  <a:pt x="63" y="167"/>
                  <a:pt x="63" y="167"/>
                  <a:pt x="63" y="167"/>
                </a:cubicBezTo>
                <a:cubicBezTo>
                  <a:pt x="63" y="167"/>
                  <a:pt x="63" y="167"/>
                  <a:pt x="63" y="167"/>
                </a:cubicBezTo>
                <a:cubicBezTo>
                  <a:pt x="63" y="167"/>
                  <a:pt x="63" y="167"/>
                  <a:pt x="63" y="167"/>
                </a:cubicBezTo>
                <a:cubicBezTo>
                  <a:pt x="63" y="166"/>
                  <a:pt x="63" y="165"/>
                  <a:pt x="64" y="166"/>
                </a:cubicBezTo>
                <a:cubicBezTo>
                  <a:pt x="64" y="166"/>
                  <a:pt x="63" y="167"/>
                  <a:pt x="63" y="167"/>
                </a:cubicBezTo>
                <a:close/>
                <a:moveTo>
                  <a:pt x="64" y="165"/>
                </a:moveTo>
                <a:cubicBezTo>
                  <a:pt x="64" y="164"/>
                  <a:pt x="64" y="165"/>
                  <a:pt x="63" y="164"/>
                </a:cubicBezTo>
                <a:cubicBezTo>
                  <a:pt x="63" y="164"/>
                  <a:pt x="64" y="164"/>
                  <a:pt x="64" y="164"/>
                </a:cubicBezTo>
                <a:cubicBezTo>
                  <a:pt x="64" y="164"/>
                  <a:pt x="64" y="164"/>
                  <a:pt x="64" y="164"/>
                </a:cubicBezTo>
                <a:cubicBezTo>
                  <a:pt x="64" y="164"/>
                  <a:pt x="64" y="164"/>
                  <a:pt x="64" y="165"/>
                </a:cubicBezTo>
                <a:close/>
                <a:moveTo>
                  <a:pt x="64" y="145"/>
                </a:moveTo>
                <a:cubicBezTo>
                  <a:pt x="64" y="144"/>
                  <a:pt x="64" y="144"/>
                  <a:pt x="64" y="144"/>
                </a:cubicBezTo>
                <a:cubicBezTo>
                  <a:pt x="65" y="144"/>
                  <a:pt x="65" y="144"/>
                  <a:pt x="65" y="145"/>
                </a:cubicBezTo>
                <a:cubicBezTo>
                  <a:pt x="64" y="145"/>
                  <a:pt x="64" y="145"/>
                  <a:pt x="64" y="145"/>
                </a:cubicBezTo>
                <a:close/>
                <a:moveTo>
                  <a:pt x="65" y="165"/>
                </a:moveTo>
                <a:cubicBezTo>
                  <a:pt x="65" y="165"/>
                  <a:pt x="64" y="165"/>
                  <a:pt x="64" y="165"/>
                </a:cubicBezTo>
                <a:cubicBezTo>
                  <a:pt x="64" y="165"/>
                  <a:pt x="64" y="165"/>
                  <a:pt x="64" y="165"/>
                </a:cubicBezTo>
                <a:cubicBezTo>
                  <a:pt x="65" y="165"/>
                  <a:pt x="65" y="165"/>
                  <a:pt x="65" y="165"/>
                </a:cubicBezTo>
                <a:cubicBezTo>
                  <a:pt x="65" y="165"/>
                  <a:pt x="65" y="165"/>
                  <a:pt x="65" y="165"/>
                </a:cubicBezTo>
                <a:close/>
                <a:moveTo>
                  <a:pt x="65" y="145"/>
                </a:moveTo>
                <a:cubicBezTo>
                  <a:pt x="65" y="144"/>
                  <a:pt x="65" y="144"/>
                  <a:pt x="66" y="144"/>
                </a:cubicBezTo>
                <a:cubicBezTo>
                  <a:pt x="65" y="144"/>
                  <a:pt x="65" y="144"/>
                  <a:pt x="65" y="145"/>
                </a:cubicBezTo>
                <a:close/>
                <a:moveTo>
                  <a:pt x="66" y="144"/>
                </a:moveTo>
                <a:cubicBezTo>
                  <a:pt x="65" y="144"/>
                  <a:pt x="65" y="144"/>
                  <a:pt x="65" y="144"/>
                </a:cubicBezTo>
                <a:cubicBezTo>
                  <a:pt x="65" y="144"/>
                  <a:pt x="65" y="144"/>
                  <a:pt x="66" y="144"/>
                </a:cubicBezTo>
                <a:cubicBezTo>
                  <a:pt x="66" y="144"/>
                  <a:pt x="66" y="144"/>
                  <a:pt x="66" y="144"/>
                </a:cubicBezTo>
                <a:close/>
                <a:moveTo>
                  <a:pt x="66" y="166"/>
                </a:moveTo>
                <a:cubicBezTo>
                  <a:pt x="67" y="165"/>
                  <a:pt x="67" y="165"/>
                  <a:pt x="67" y="165"/>
                </a:cubicBezTo>
                <a:cubicBezTo>
                  <a:pt x="66" y="164"/>
                  <a:pt x="66" y="165"/>
                  <a:pt x="66" y="165"/>
                </a:cubicBezTo>
                <a:cubicBezTo>
                  <a:pt x="66" y="165"/>
                  <a:pt x="66" y="164"/>
                  <a:pt x="66" y="164"/>
                </a:cubicBezTo>
                <a:cubicBezTo>
                  <a:pt x="67" y="164"/>
                  <a:pt x="67" y="164"/>
                  <a:pt x="67" y="165"/>
                </a:cubicBezTo>
                <a:cubicBezTo>
                  <a:pt x="67" y="165"/>
                  <a:pt x="67" y="165"/>
                  <a:pt x="68" y="165"/>
                </a:cubicBezTo>
                <a:cubicBezTo>
                  <a:pt x="67" y="166"/>
                  <a:pt x="67" y="166"/>
                  <a:pt x="66" y="166"/>
                </a:cubicBezTo>
                <a:close/>
                <a:moveTo>
                  <a:pt x="67" y="164"/>
                </a:moveTo>
                <a:cubicBezTo>
                  <a:pt x="67" y="164"/>
                  <a:pt x="68" y="164"/>
                  <a:pt x="68" y="164"/>
                </a:cubicBezTo>
                <a:cubicBezTo>
                  <a:pt x="68" y="164"/>
                  <a:pt x="68" y="164"/>
                  <a:pt x="68" y="164"/>
                </a:cubicBezTo>
                <a:cubicBezTo>
                  <a:pt x="68" y="164"/>
                  <a:pt x="67" y="164"/>
                  <a:pt x="67" y="164"/>
                </a:cubicBezTo>
                <a:close/>
                <a:moveTo>
                  <a:pt x="69" y="167"/>
                </a:moveTo>
                <a:cubicBezTo>
                  <a:pt x="69" y="167"/>
                  <a:pt x="69" y="167"/>
                  <a:pt x="69" y="167"/>
                </a:cubicBezTo>
                <a:cubicBezTo>
                  <a:pt x="69" y="167"/>
                  <a:pt x="69" y="167"/>
                  <a:pt x="69" y="167"/>
                </a:cubicBezTo>
                <a:cubicBezTo>
                  <a:pt x="69" y="167"/>
                  <a:pt x="69" y="167"/>
                  <a:pt x="69" y="167"/>
                </a:cubicBezTo>
                <a:close/>
                <a:moveTo>
                  <a:pt x="69" y="166"/>
                </a:moveTo>
                <a:cubicBezTo>
                  <a:pt x="69" y="166"/>
                  <a:pt x="69" y="166"/>
                  <a:pt x="69" y="166"/>
                </a:cubicBezTo>
                <a:cubicBezTo>
                  <a:pt x="69" y="166"/>
                  <a:pt x="69" y="166"/>
                  <a:pt x="69" y="166"/>
                </a:cubicBezTo>
                <a:cubicBezTo>
                  <a:pt x="69" y="166"/>
                  <a:pt x="69" y="166"/>
                  <a:pt x="69" y="166"/>
                </a:cubicBezTo>
                <a:close/>
                <a:moveTo>
                  <a:pt x="67" y="144"/>
                </a:moveTo>
                <a:cubicBezTo>
                  <a:pt x="68" y="143"/>
                  <a:pt x="69" y="143"/>
                  <a:pt x="70" y="143"/>
                </a:cubicBezTo>
                <a:cubicBezTo>
                  <a:pt x="68" y="144"/>
                  <a:pt x="68" y="144"/>
                  <a:pt x="67" y="144"/>
                </a:cubicBezTo>
                <a:close/>
                <a:moveTo>
                  <a:pt x="23" y="186"/>
                </a:moveTo>
                <a:cubicBezTo>
                  <a:pt x="23" y="186"/>
                  <a:pt x="23" y="186"/>
                  <a:pt x="23" y="185"/>
                </a:cubicBezTo>
                <a:cubicBezTo>
                  <a:pt x="23" y="186"/>
                  <a:pt x="24" y="185"/>
                  <a:pt x="24" y="186"/>
                </a:cubicBezTo>
                <a:cubicBezTo>
                  <a:pt x="24" y="186"/>
                  <a:pt x="24" y="187"/>
                  <a:pt x="23" y="186"/>
                </a:cubicBezTo>
                <a:close/>
                <a:moveTo>
                  <a:pt x="26" y="185"/>
                </a:moveTo>
                <a:cubicBezTo>
                  <a:pt x="26" y="185"/>
                  <a:pt x="26" y="186"/>
                  <a:pt x="25" y="185"/>
                </a:cubicBezTo>
                <a:cubicBezTo>
                  <a:pt x="25" y="185"/>
                  <a:pt x="27" y="184"/>
                  <a:pt x="26" y="185"/>
                </a:cubicBezTo>
                <a:close/>
                <a:moveTo>
                  <a:pt x="30" y="185"/>
                </a:moveTo>
                <a:cubicBezTo>
                  <a:pt x="29" y="185"/>
                  <a:pt x="30" y="185"/>
                  <a:pt x="29" y="185"/>
                </a:cubicBezTo>
                <a:cubicBezTo>
                  <a:pt x="29" y="184"/>
                  <a:pt x="30" y="185"/>
                  <a:pt x="31" y="185"/>
                </a:cubicBezTo>
                <a:cubicBezTo>
                  <a:pt x="31" y="186"/>
                  <a:pt x="30" y="185"/>
                  <a:pt x="30" y="185"/>
                </a:cubicBezTo>
                <a:close/>
                <a:moveTo>
                  <a:pt x="35" y="186"/>
                </a:moveTo>
                <a:cubicBezTo>
                  <a:pt x="34" y="185"/>
                  <a:pt x="34" y="186"/>
                  <a:pt x="34" y="186"/>
                </a:cubicBezTo>
                <a:cubicBezTo>
                  <a:pt x="33" y="186"/>
                  <a:pt x="34" y="185"/>
                  <a:pt x="35" y="185"/>
                </a:cubicBezTo>
                <a:cubicBezTo>
                  <a:pt x="35" y="185"/>
                  <a:pt x="35" y="186"/>
                  <a:pt x="35" y="186"/>
                </a:cubicBezTo>
                <a:close/>
                <a:moveTo>
                  <a:pt x="36" y="181"/>
                </a:moveTo>
                <a:cubicBezTo>
                  <a:pt x="36" y="181"/>
                  <a:pt x="36" y="181"/>
                  <a:pt x="36" y="181"/>
                </a:cubicBezTo>
                <a:cubicBezTo>
                  <a:pt x="36" y="181"/>
                  <a:pt x="36" y="181"/>
                  <a:pt x="37" y="181"/>
                </a:cubicBezTo>
                <a:cubicBezTo>
                  <a:pt x="37" y="181"/>
                  <a:pt x="37" y="181"/>
                  <a:pt x="37" y="181"/>
                </a:cubicBezTo>
                <a:cubicBezTo>
                  <a:pt x="37" y="181"/>
                  <a:pt x="37" y="181"/>
                  <a:pt x="36" y="181"/>
                </a:cubicBezTo>
                <a:close/>
                <a:moveTo>
                  <a:pt x="29" y="192"/>
                </a:moveTo>
                <a:cubicBezTo>
                  <a:pt x="29" y="192"/>
                  <a:pt x="29" y="193"/>
                  <a:pt x="28" y="192"/>
                </a:cubicBezTo>
                <a:cubicBezTo>
                  <a:pt x="29" y="192"/>
                  <a:pt x="29" y="191"/>
                  <a:pt x="29" y="192"/>
                </a:cubicBezTo>
                <a:close/>
                <a:moveTo>
                  <a:pt x="30" y="192"/>
                </a:moveTo>
                <a:cubicBezTo>
                  <a:pt x="30" y="192"/>
                  <a:pt x="30" y="192"/>
                  <a:pt x="30" y="191"/>
                </a:cubicBezTo>
                <a:cubicBezTo>
                  <a:pt x="31" y="192"/>
                  <a:pt x="31" y="191"/>
                  <a:pt x="31" y="191"/>
                </a:cubicBezTo>
                <a:cubicBezTo>
                  <a:pt x="31" y="192"/>
                  <a:pt x="32" y="192"/>
                  <a:pt x="31" y="192"/>
                </a:cubicBezTo>
                <a:cubicBezTo>
                  <a:pt x="31" y="192"/>
                  <a:pt x="31" y="192"/>
                  <a:pt x="30" y="192"/>
                </a:cubicBezTo>
                <a:close/>
                <a:moveTo>
                  <a:pt x="30" y="194"/>
                </a:moveTo>
                <a:cubicBezTo>
                  <a:pt x="31" y="194"/>
                  <a:pt x="32" y="193"/>
                  <a:pt x="33" y="193"/>
                </a:cubicBezTo>
                <a:cubicBezTo>
                  <a:pt x="32" y="194"/>
                  <a:pt x="31" y="195"/>
                  <a:pt x="30" y="194"/>
                </a:cubicBezTo>
                <a:close/>
                <a:moveTo>
                  <a:pt x="32" y="193"/>
                </a:moveTo>
                <a:cubicBezTo>
                  <a:pt x="32" y="192"/>
                  <a:pt x="32" y="192"/>
                  <a:pt x="33" y="192"/>
                </a:cubicBezTo>
                <a:cubicBezTo>
                  <a:pt x="33" y="192"/>
                  <a:pt x="32" y="193"/>
                  <a:pt x="32" y="193"/>
                </a:cubicBezTo>
                <a:close/>
                <a:moveTo>
                  <a:pt x="36" y="191"/>
                </a:moveTo>
                <a:cubicBezTo>
                  <a:pt x="36" y="191"/>
                  <a:pt x="36" y="191"/>
                  <a:pt x="36" y="191"/>
                </a:cubicBezTo>
                <a:cubicBezTo>
                  <a:pt x="36" y="190"/>
                  <a:pt x="36" y="190"/>
                  <a:pt x="37" y="190"/>
                </a:cubicBezTo>
                <a:lnTo>
                  <a:pt x="36" y="191"/>
                </a:lnTo>
                <a:close/>
                <a:moveTo>
                  <a:pt x="26" y="210"/>
                </a:moveTo>
                <a:cubicBezTo>
                  <a:pt x="26" y="209"/>
                  <a:pt x="26" y="209"/>
                  <a:pt x="26" y="209"/>
                </a:cubicBezTo>
                <a:cubicBezTo>
                  <a:pt x="26" y="209"/>
                  <a:pt x="26" y="208"/>
                  <a:pt x="27" y="209"/>
                </a:cubicBezTo>
                <a:cubicBezTo>
                  <a:pt x="26" y="209"/>
                  <a:pt x="26" y="209"/>
                  <a:pt x="26" y="210"/>
                </a:cubicBezTo>
                <a:close/>
                <a:moveTo>
                  <a:pt x="10" y="233"/>
                </a:moveTo>
                <a:cubicBezTo>
                  <a:pt x="10" y="233"/>
                  <a:pt x="10" y="232"/>
                  <a:pt x="11" y="232"/>
                </a:cubicBezTo>
                <a:cubicBezTo>
                  <a:pt x="11" y="233"/>
                  <a:pt x="10" y="233"/>
                  <a:pt x="10" y="233"/>
                </a:cubicBezTo>
                <a:close/>
                <a:moveTo>
                  <a:pt x="21" y="261"/>
                </a:moveTo>
                <a:cubicBezTo>
                  <a:pt x="21" y="260"/>
                  <a:pt x="22" y="260"/>
                  <a:pt x="23" y="260"/>
                </a:cubicBezTo>
                <a:cubicBezTo>
                  <a:pt x="23" y="260"/>
                  <a:pt x="22" y="261"/>
                  <a:pt x="21" y="261"/>
                </a:cubicBezTo>
                <a:close/>
                <a:moveTo>
                  <a:pt x="40" y="274"/>
                </a:moveTo>
                <a:cubicBezTo>
                  <a:pt x="40" y="273"/>
                  <a:pt x="40" y="275"/>
                  <a:pt x="39" y="274"/>
                </a:cubicBezTo>
                <a:cubicBezTo>
                  <a:pt x="39" y="273"/>
                  <a:pt x="40" y="273"/>
                  <a:pt x="40" y="273"/>
                </a:cubicBezTo>
                <a:cubicBezTo>
                  <a:pt x="40" y="273"/>
                  <a:pt x="40" y="274"/>
                  <a:pt x="40" y="274"/>
                </a:cubicBezTo>
                <a:close/>
                <a:moveTo>
                  <a:pt x="84" y="296"/>
                </a:moveTo>
                <a:cubicBezTo>
                  <a:pt x="84" y="296"/>
                  <a:pt x="84" y="296"/>
                  <a:pt x="85" y="296"/>
                </a:cubicBezTo>
                <a:cubicBezTo>
                  <a:pt x="85" y="296"/>
                  <a:pt x="84" y="297"/>
                  <a:pt x="84" y="296"/>
                </a:cubicBezTo>
                <a:close/>
                <a:moveTo>
                  <a:pt x="193" y="281"/>
                </a:moveTo>
                <a:cubicBezTo>
                  <a:pt x="193" y="280"/>
                  <a:pt x="194" y="280"/>
                  <a:pt x="194" y="280"/>
                </a:cubicBezTo>
                <a:cubicBezTo>
                  <a:pt x="194" y="280"/>
                  <a:pt x="194" y="281"/>
                  <a:pt x="194" y="281"/>
                </a:cubicBezTo>
                <a:cubicBezTo>
                  <a:pt x="193" y="281"/>
                  <a:pt x="193" y="281"/>
                  <a:pt x="193" y="281"/>
                </a:cubicBezTo>
                <a:close/>
                <a:moveTo>
                  <a:pt x="227" y="286"/>
                </a:moveTo>
                <a:cubicBezTo>
                  <a:pt x="228" y="287"/>
                  <a:pt x="227" y="288"/>
                  <a:pt x="226" y="288"/>
                </a:cubicBezTo>
                <a:cubicBezTo>
                  <a:pt x="227" y="288"/>
                  <a:pt x="226" y="287"/>
                  <a:pt x="226" y="288"/>
                </a:cubicBezTo>
                <a:cubicBezTo>
                  <a:pt x="226" y="287"/>
                  <a:pt x="226" y="287"/>
                  <a:pt x="226" y="287"/>
                </a:cubicBezTo>
                <a:cubicBezTo>
                  <a:pt x="227" y="287"/>
                  <a:pt x="227" y="287"/>
                  <a:pt x="227" y="286"/>
                </a:cubicBezTo>
                <a:close/>
                <a:moveTo>
                  <a:pt x="225" y="287"/>
                </a:moveTo>
                <a:cubicBezTo>
                  <a:pt x="224" y="288"/>
                  <a:pt x="223" y="289"/>
                  <a:pt x="222" y="289"/>
                </a:cubicBezTo>
                <a:cubicBezTo>
                  <a:pt x="222" y="288"/>
                  <a:pt x="224" y="287"/>
                  <a:pt x="225" y="287"/>
                </a:cubicBezTo>
                <a:close/>
                <a:moveTo>
                  <a:pt x="221" y="289"/>
                </a:moveTo>
                <a:cubicBezTo>
                  <a:pt x="221" y="290"/>
                  <a:pt x="221" y="290"/>
                  <a:pt x="221" y="290"/>
                </a:cubicBezTo>
                <a:cubicBezTo>
                  <a:pt x="221" y="289"/>
                  <a:pt x="221" y="289"/>
                  <a:pt x="221" y="289"/>
                </a:cubicBezTo>
                <a:close/>
                <a:moveTo>
                  <a:pt x="210" y="290"/>
                </a:moveTo>
                <a:cubicBezTo>
                  <a:pt x="210" y="291"/>
                  <a:pt x="209" y="290"/>
                  <a:pt x="209" y="290"/>
                </a:cubicBezTo>
                <a:cubicBezTo>
                  <a:pt x="209" y="290"/>
                  <a:pt x="210" y="290"/>
                  <a:pt x="210" y="290"/>
                </a:cubicBezTo>
                <a:close/>
                <a:moveTo>
                  <a:pt x="310" y="239"/>
                </a:moveTo>
                <a:cubicBezTo>
                  <a:pt x="310" y="239"/>
                  <a:pt x="310" y="239"/>
                  <a:pt x="310" y="239"/>
                </a:cubicBezTo>
                <a:cubicBezTo>
                  <a:pt x="310" y="239"/>
                  <a:pt x="310" y="239"/>
                  <a:pt x="310" y="239"/>
                </a:cubicBezTo>
                <a:cubicBezTo>
                  <a:pt x="310" y="239"/>
                  <a:pt x="310" y="239"/>
                  <a:pt x="310" y="239"/>
                </a:cubicBezTo>
                <a:cubicBezTo>
                  <a:pt x="310" y="239"/>
                  <a:pt x="310" y="239"/>
                  <a:pt x="310" y="239"/>
                </a:cubicBezTo>
                <a:close/>
                <a:moveTo>
                  <a:pt x="303" y="223"/>
                </a:moveTo>
                <a:cubicBezTo>
                  <a:pt x="303" y="223"/>
                  <a:pt x="303" y="223"/>
                  <a:pt x="304" y="223"/>
                </a:cubicBezTo>
                <a:cubicBezTo>
                  <a:pt x="304" y="223"/>
                  <a:pt x="303" y="223"/>
                  <a:pt x="303" y="224"/>
                </a:cubicBezTo>
                <a:cubicBezTo>
                  <a:pt x="303" y="224"/>
                  <a:pt x="303" y="224"/>
                  <a:pt x="303" y="224"/>
                </a:cubicBezTo>
                <a:cubicBezTo>
                  <a:pt x="303" y="223"/>
                  <a:pt x="303" y="223"/>
                  <a:pt x="303" y="223"/>
                </a:cubicBezTo>
                <a:close/>
                <a:moveTo>
                  <a:pt x="303" y="224"/>
                </a:moveTo>
                <a:cubicBezTo>
                  <a:pt x="303" y="224"/>
                  <a:pt x="303" y="224"/>
                  <a:pt x="302" y="224"/>
                </a:cubicBezTo>
                <a:cubicBezTo>
                  <a:pt x="302" y="224"/>
                  <a:pt x="302" y="224"/>
                  <a:pt x="302" y="224"/>
                </a:cubicBezTo>
                <a:cubicBezTo>
                  <a:pt x="302" y="224"/>
                  <a:pt x="302" y="224"/>
                  <a:pt x="302" y="224"/>
                </a:cubicBezTo>
                <a:cubicBezTo>
                  <a:pt x="302" y="224"/>
                  <a:pt x="302" y="224"/>
                  <a:pt x="302" y="223"/>
                </a:cubicBezTo>
                <a:cubicBezTo>
                  <a:pt x="303" y="223"/>
                  <a:pt x="303" y="224"/>
                  <a:pt x="303" y="224"/>
                </a:cubicBezTo>
                <a:cubicBezTo>
                  <a:pt x="303" y="224"/>
                  <a:pt x="303" y="224"/>
                  <a:pt x="303" y="224"/>
                </a:cubicBezTo>
                <a:close/>
                <a:moveTo>
                  <a:pt x="314" y="143"/>
                </a:moveTo>
                <a:cubicBezTo>
                  <a:pt x="314" y="142"/>
                  <a:pt x="314" y="142"/>
                  <a:pt x="314" y="142"/>
                </a:cubicBezTo>
                <a:cubicBezTo>
                  <a:pt x="314" y="142"/>
                  <a:pt x="315" y="142"/>
                  <a:pt x="315" y="142"/>
                </a:cubicBezTo>
                <a:cubicBezTo>
                  <a:pt x="315" y="143"/>
                  <a:pt x="314" y="143"/>
                  <a:pt x="314" y="143"/>
                </a:cubicBezTo>
                <a:cubicBezTo>
                  <a:pt x="314" y="143"/>
                  <a:pt x="314" y="143"/>
                  <a:pt x="314" y="143"/>
                </a:cubicBezTo>
                <a:close/>
                <a:moveTo>
                  <a:pt x="372" y="173"/>
                </a:moveTo>
                <a:cubicBezTo>
                  <a:pt x="372" y="173"/>
                  <a:pt x="372" y="173"/>
                  <a:pt x="372" y="173"/>
                </a:cubicBezTo>
                <a:cubicBezTo>
                  <a:pt x="372" y="173"/>
                  <a:pt x="372" y="173"/>
                  <a:pt x="372" y="173"/>
                </a:cubicBezTo>
                <a:cubicBezTo>
                  <a:pt x="371" y="173"/>
                  <a:pt x="371" y="173"/>
                  <a:pt x="371" y="173"/>
                </a:cubicBezTo>
                <a:cubicBezTo>
                  <a:pt x="371" y="173"/>
                  <a:pt x="371" y="173"/>
                  <a:pt x="371" y="173"/>
                </a:cubicBezTo>
                <a:cubicBezTo>
                  <a:pt x="372" y="173"/>
                  <a:pt x="372" y="173"/>
                  <a:pt x="372" y="173"/>
                </a:cubicBezTo>
                <a:close/>
                <a:moveTo>
                  <a:pt x="331" y="134"/>
                </a:moveTo>
                <a:cubicBezTo>
                  <a:pt x="331" y="134"/>
                  <a:pt x="331" y="134"/>
                  <a:pt x="331" y="134"/>
                </a:cubicBezTo>
                <a:cubicBezTo>
                  <a:pt x="331" y="134"/>
                  <a:pt x="331" y="134"/>
                  <a:pt x="331" y="134"/>
                </a:cubicBezTo>
                <a:cubicBezTo>
                  <a:pt x="331" y="134"/>
                  <a:pt x="331" y="134"/>
                  <a:pt x="331" y="134"/>
                </a:cubicBezTo>
                <a:close/>
                <a:moveTo>
                  <a:pt x="336" y="132"/>
                </a:moveTo>
                <a:cubicBezTo>
                  <a:pt x="336" y="132"/>
                  <a:pt x="336" y="132"/>
                  <a:pt x="336" y="132"/>
                </a:cubicBezTo>
                <a:cubicBezTo>
                  <a:pt x="336" y="132"/>
                  <a:pt x="336" y="132"/>
                  <a:pt x="336" y="132"/>
                </a:cubicBezTo>
                <a:cubicBezTo>
                  <a:pt x="336" y="132"/>
                  <a:pt x="336" y="132"/>
                  <a:pt x="336" y="132"/>
                </a:cubicBezTo>
                <a:cubicBezTo>
                  <a:pt x="336" y="132"/>
                  <a:pt x="336" y="132"/>
                  <a:pt x="336" y="132"/>
                </a:cubicBezTo>
                <a:close/>
                <a:moveTo>
                  <a:pt x="347" y="125"/>
                </a:moveTo>
                <a:cubicBezTo>
                  <a:pt x="347" y="125"/>
                  <a:pt x="347" y="125"/>
                  <a:pt x="347" y="125"/>
                </a:cubicBezTo>
                <a:cubicBezTo>
                  <a:pt x="348" y="125"/>
                  <a:pt x="348" y="125"/>
                  <a:pt x="348" y="125"/>
                </a:cubicBezTo>
                <a:cubicBezTo>
                  <a:pt x="348" y="125"/>
                  <a:pt x="347" y="126"/>
                  <a:pt x="347" y="126"/>
                </a:cubicBezTo>
                <a:cubicBezTo>
                  <a:pt x="347" y="125"/>
                  <a:pt x="347" y="125"/>
                  <a:pt x="347" y="125"/>
                </a:cubicBezTo>
                <a:cubicBezTo>
                  <a:pt x="347" y="125"/>
                  <a:pt x="347" y="125"/>
                  <a:pt x="347" y="125"/>
                </a:cubicBezTo>
                <a:close/>
                <a:moveTo>
                  <a:pt x="349" y="127"/>
                </a:moveTo>
                <a:cubicBezTo>
                  <a:pt x="349" y="127"/>
                  <a:pt x="349" y="127"/>
                  <a:pt x="350" y="127"/>
                </a:cubicBezTo>
                <a:cubicBezTo>
                  <a:pt x="350" y="127"/>
                  <a:pt x="349" y="127"/>
                  <a:pt x="349" y="128"/>
                </a:cubicBezTo>
                <a:cubicBezTo>
                  <a:pt x="349" y="127"/>
                  <a:pt x="349" y="127"/>
                  <a:pt x="349" y="127"/>
                </a:cubicBezTo>
                <a:cubicBezTo>
                  <a:pt x="349" y="127"/>
                  <a:pt x="349" y="127"/>
                  <a:pt x="349" y="127"/>
                </a:cubicBezTo>
                <a:close/>
                <a:moveTo>
                  <a:pt x="351" y="122"/>
                </a:moveTo>
                <a:cubicBezTo>
                  <a:pt x="351" y="122"/>
                  <a:pt x="351" y="122"/>
                  <a:pt x="351" y="122"/>
                </a:cubicBezTo>
                <a:cubicBezTo>
                  <a:pt x="351" y="122"/>
                  <a:pt x="351" y="122"/>
                  <a:pt x="351" y="122"/>
                </a:cubicBezTo>
                <a:cubicBezTo>
                  <a:pt x="351" y="122"/>
                  <a:pt x="351" y="122"/>
                  <a:pt x="351" y="122"/>
                </a:cubicBezTo>
                <a:close/>
                <a:moveTo>
                  <a:pt x="375" y="122"/>
                </a:moveTo>
                <a:cubicBezTo>
                  <a:pt x="375" y="122"/>
                  <a:pt x="376" y="122"/>
                  <a:pt x="376" y="122"/>
                </a:cubicBezTo>
                <a:cubicBezTo>
                  <a:pt x="375" y="122"/>
                  <a:pt x="375" y="123"/>
                  <a:pt x="375" y="122"/>
                </a:cubicBezTo>
                <a:cubicBezTo>
                  <a:pt x="374" y="122"/>
                  <a:pt x="375" y="122"/>
                  <a:pt x="375" y="122"/>
                </a:cubicBezTo>
                <a:cubicBezTo>
                  <a:pt x="375" y="122"/>
                  <a:pt x="375" y="122"/>
                  <a:pt x="375" y="122"/>
                </a:cubicBezTo>
                <a:close/>
                <a:moveTo>
                  <a:pt x="330" y="139"/>
                </a:moveTo>
                <a:cubicBezTo>
                  <a:pt x="330" y="139"/>
                  <a:pt x="330" y="138"/>
                  <a:pt x="330" y="138"/>
                </a:cubicBezTo>
                <a:cubicBezTo>
                  <a:pt x="330" y="138"/>
                  <a:pt x="330" y="138"/>
                  <a:pt x="330" y="139"/>
                </a:cubicBezTo>
                <a:cubicBezTo>
                  <a:pt x="330" y="139"/>
                  <a:pt x="330" y="139"/>
                  <a:pt x="330" y="139"/>
                </a:cubicBezTo>
                <a:close/>
                <a:moveTo>
                  <a:pt x="330" y="139"/>
                </a:moveTo>
                <a:cubicBezTo>
                  <a:pt x="330" y="139"/>
                  <a:pt x="330" y="139"/>
                  <a:pt x="330" y="139"/>
                </a:cubicBezTo>
                <a:cubicBezTo>
                  <a:pt x="330" y="139"/>
                  <a:pt x="330" y="139"/>
                  <a:pt x="330" y="139"/>
                </a:cubicBezTo>
                <a:cubicBezTo>
                  <a:pt x="330" y="139"/>
                  <a:pt x="330" y="139"/>
                  <a:pt x="330" y="139"/>
                </a:cubicBezTo>
                <a:close/>
                <a:moveTo>
                  <a:pt x="347" y="127"/>
                </a:moveTo>
                <a:cubicBezTo>
                  <a:pt x="347" y="127"/>
                  <a:pt x="347" y="127"/>
                  <a:pt x="346" y="127"/>
                </a:cubicBezTo>
                <a:cubicBezTo>
                  <a:pt x="347" y="127"/>
                  <a:pt x="347" y="127"/>
                  <a:pt x="347" y="127"/>
                </a:cubicBezTo>
                <a:cubicBezTo>
                  <a:pt x="347" y="127"/>
                  <a:pt x="347" y="127"/>
                  <a:pt x="347" y="127"/>
                </a:cubicBezTo>
                <a:close/>
                <a:moveTo>
                  <a:pt x="371" y="124"/>
                </a:moveTo>
                <a:cubicBezTo>
                  <a:pt x="371" y="124"/>
                  <a:pt x="370" y="124"/>
                  <a:pt x="370" y="124"/>
                </a:cubicBezTo>
                <a:cubicBezTo>
                  <a:pt x="370" y="124"/>
                  <a:pt x="370" y="124"/>
                  <a:pt x="370" y="124"/>
                </a:cubicBezTo>
                <a:cubicBezTo>
                  <a:pt x="370" y="124"/>
                  <a:pt x="371" y="124"/>
                  <a:pt x="371" y="124"/>
                </a:cubicBezTo>
                <a:close/>
                <a:moveTo>
                  <a:pt x="374" y="123"/>
                </a:moveTo>
                <a:cubicBezTo>
                  <a:pt x="374" y="123"/>
                  <a:pt x="374" y="123"/>
                  <a:pt x="373" y="123"/>
                </a:cubicBezTo>
                <a:cubicBezTo>
                  <a:pt x="374" y="122"/>
                  <a:pt x="374" y="122"/>
                  <a:pt x="374" y="123"/>
                </a:cubicBezTo>
                <a:close/>
                <a:moveTo>
                  <a:pt x="373" y="157"/>
                </a:moveTo>
                <a:cubicBezTo>
                  <a:pt x="373" y="156"/>
                  <a:pt x="374" y="155"/>
                  <a:pt x="375" y="154"/>
                </a:cubicBezTo>
                <a:cubicBezTo>
                  <a:pt x="375" y="155"/>
                  <a:pt x="375" y="155"/>
                  <a:pt x="375" y="155"/>
                </a:cubicBezTo>
                <a:cubicBezTo>
                  <a:pt x="374" y="156"/>
                  <a:pt x="374" y="156"/>
                  <a:pt x="373" y="157"/>
                </a:cubicBezTo>
                <a:close/>
                <a:moveTo>
                  <a:pt x="372" y="123"/>
                </a:moveTo>
                <a:cubicBezTo>
                  <a:pt x="372" y="123"/>
                  <a:pt x="372" y="123"/>
                  <a:pt x="372" y="123"/>
                </a:cubicBezTo>
                <a:cubicBezTo>
                  <a:pt x="371" y="123"/>
                  <a:pt x="371" y="123"/>
                  <a:pt x="371" y="123"/>
                </a:cubicBezTo>
                <a:cubicBezTo>
                  <a:pt x="371" y="123"/>
                  <a:pt x="371" y="123"/>
                  <a:pt x="372" y="123"/>
                </a:cubicBezTo>
                <a:cubicBezTo>
                  <a:pt x="372" y="123"/>
                  <a:pt x="372" y="123"/>
                  <a:pt x="372" y="123"/>
                </a:cubicBezTo>
                <a:close/>
                <a:moveTo>
                  <a:pt x="368" y="123"/>
                </a:moveTo>
                <a:cubicBezTo>
                  <a:pt x="368" y="123"/>
                  <a:pt x="368" y="123"/>
                  <a:pt x="368" y="123"/>
                </a:cubicBezTo>
                <a:cubicBezTo>
                  <a:pt x="368" y="123"/>
                  <a:pt x="368" y="123"/>
                  <a:pt x="368" y="123"/>
                </a:cubicBezTo>
                <a:close/>
                <a:moveTo>
                  <a:pt x="369" y="158"/>
                </a:moveTo>
                <a:cubicBezTo>
                  <a:pt x="370" y="157"/>
                  <a:pt x="371" y="156"/>
                  <a:pt x="371" y="155"/>
                </a:cubicBezTo>
                <a:cubicBezTo>
                  <a:pt x="372" y="156"/>
                  <a:pt x="372" y="156"/>
                  <a:pt x="372" y="157"/>
                </a:cubicBezTo>
                <a:cubicBezTo>
                  <a:pt x="372" y="157"/>
                  <a:pt x="371" y="157"/>
                  <a:pt x="371" y="158"/>
                </a:cubicBezTo>
                <a:cubicBezTo>
                  <a:pt x="371" y="158"/>
                  <a:pt x="371" y="158"/>
                  <a:pt x="371" y="158"/>
                </a:cubicBezTo>
                <a:cubicBezTo>
                  <a:pt x="371" y="158"/>
                  <a:pt x="371" y="158"/>
                  <a:pt x="371" y="158"/>
                </a:cubicBezTo>
                <a:cubicBezTo>
                  <a:pt x="371" y="158"/>
                  <a:pt x="370" y="158"/>
                  <a:pt x="370" y="159"/>
                </a:cubicBezTo>
                <a:cubicBezTo>
                  <a:pt x="370" y="159"/>
                  <a:pt x="369" y="158"/>
                  <a:pt x="369" y="158"/>
                </a:cubicBezTo>
                <a:close/>
                <a:moveTo>
                  <a:pt x="378" y="152"/>
                </a:moveTo>
                <a:cubicBezTo>
                  <a:pt x="377" y="153"/>
                  <a:pt x="376" y="154"/>
                  <a:pt x="376" y="155"/>
                </a:cubicBezTo>
                <a:cubicBezTo>
                  <a:pt x="375" y="155"/>
                  <a:pt x="375" y="155"/>
                  <a:pt x="375" y="155"/>
                </a:cubicBezTo>
                <a:cubicBezTo>
                  <a:pt x="376" y="154"/>
                  <a:pt x="376" y="152"/>
                  <a:pt x="378" y="152"/>
                </a:cubicBezTo>
                <a:close/>
                <a:moveTo>
                  <a:pt x="374" y="122"/>
                </a:moveTo>
                <a:cubicBezTo>
                  <a:pt x="374" y="122"/>
                  <a:pt x="374" y="122"/>
                  <a:pt x="374" y="122"/>
                </a:cubicBezTo>
                <a:cubicBezTo>
                  <a:pt x="374" y="122"/>
                  <a:pt x="374" y="122"/>
                  <a:pt x="374" y="122"/>
                </a:cubicBezTo>
                <a:close/>
                <a:moveTo>
                  <a:pt x="371" y="123"/>
                </a:moveTo>
                <a:cubicBezTo>
                  <a:pt x="371" y="123"/>
                  <a:pt x="371" y="123"/>
                  <a:pt x="371" y="123"/>
                </a:cubicBezTo>
                <a:cubicBezTo>
                  <a:pt x="371" y="123"/>
                  <a:pt x="371" y="123"/>
                  <a:pt x="371" y="123"/>
                </a:cubicBezTo>
                <a:cubicBezTo>
                  <a:pt x="371" y="123"/>
                  <a:pt x="371" y="123"/>
                  <a:pt x="371" y="123"/>
                </a:cubicBezTo>
                <a:close/>
                <a:moveTo>
                  <a:pt x="348" y="127"/>
                </a:moveTo>
                <a:cubicBezTo>
                  <a:pt x="348" y="127"/>
                  <a:pt x="348" y="127"/>
                  <a:pt x="348" y="127"/>
                </a:cubicBezTo>
                <a:cubicBezTo>
                  <a:pt x="348" y="127"/>
                  <a:pt x="348" y="127"/>
                  <a:pt x="348" y="127"/>
                </a:cubicBezTo>
                <a:cubicBezTo>
                  <a:pt x="348" y="127"/>
                  <a:pt x="348" y="127"/>
                  <a:pt x="348" y="127"/>
                </a:cubicBezTo>
                <a:close/>
                <a:moveTo>
                  <a:pt x="378" y="167"/>
                </a:moveTo>
                <a:cubicBezTo>
                  <a:pt x="378" y="167"/>
                  <a:pt x="378" y="167"/>
                  <a:pt x="378" y="168"/>
                </a:cubicBezTo>
                <a:cubicBezTo>
                  <a:pt x="378" y="168"/>
                  <a:pt x="378" y="167"/>
                  <a:pt x="378" y="167"/>
                </a:cubicBezTo>
                <a:cubicBezTo>
                  <a:pt x="378" y="167"/>
                  <a:pt x="378" y="167"/>
                  <a:pt x="378" y="167"/>
                </a:cubicBezTo>
                <a:close/>
                <a:moveTo>
                  <a:pt x="379" y="167"/>
                </a:moveTo>
                <a:cubicBezTo>
                  <a:pt x="379" y="167"/>
                  <a:pt x="379" y="167"/>
                  <a:pt x="379" y="168"/>
                </a:cubicBezTo>
                <a:cubicBezTo>
                  <a:pt x="379" y="167"/>
                  <a:pt x="378" y="168"/>
                  <a:pt x="378" y="168"/>
                </a:cubicBezTo>
                <a:cubicBezTo>
                  <a:pt x="378" y="167"/>
                  <a:pt x="379" y="167"/>
                  <a:pt x="379" y="167"/>
                </a:cubicBezTo>
                <a:close/>
                <a:moveTo>
                  <a:pt x="378" y="166"/>
                </a:moveTo>
                <a:cubicBezTo>
                  <a:pt x="379" y="166"/>
                  <a:pt x="379" y="166"/>
                  <a:pt x="379" y="166"/>
                </a:cubicBezTo>
                <a:cubicBezTo>
                  <a:pt x="379" y="166"/>
                  <a:pt x="379" y="166"/>
                  <a:pt x="380" y="166"/>
                </a:cubicBezTo>
                <a:cubicBezTo>
                  <a:pt x="380" y="166"/>
                  <a:pt x="380" y="166"/>
                  <a:pt x="380" y="166"/>
                </a:cubicBezTo>
                <a:cubicBezTo>
                  <a:pt x="380" y="166"/>
                  <a:pt x="379" y="166"/>
                  <a:pt x="378" y="166"/>
                </a:cubicBezTo>
                <a:close/>
                <a:moveTo>
                  <a:pt x="384" y="137"/>
                </a:moveTo>
                <a:cubicBezTo>
                  <a:pt x="384" y="137"/>
                  <a:pt x="384" y="137"/>
                  <a:pt x="384" y="137"/>
                </a:cubicBezTo>
                <a:cubicBezTo>
                  <a:pt x="384" y="137"/>
                  <a:pt x="384" y="137"/>
                  <a:pt x="384" y="137"/>
                </a:cubicBezTo>
                <a:cubicBezTo>
                  <a:pt x="384" y="137"/>
                  <a:pt x="384" y="137"/>
                  <a:pt x="384" y="137"/>
                </a:cubicBezTo>
                <a:close/>
                <a:moveTo>
                  <a:pt x="381" y="135"/>
                </a:moveTo>
                <a:cubicBezTo>
                  <a:pt x="381" y="134"/>
                  <a:pt x="381" y="134"/>
                  <a:pt x="381" y="134"/>
                </a:cubicBezTo>
                <a:cubicBezTo>
                  <a:pt x="382" y="134"/>
                  <a:pt x="381" y="135"/>
                  <a:pt x="381" y="135"/>
                </a:cubicBezTo>
                <a:close/>
                <a:moveTo>
                  <a:pt x="378" y="120"/>
                </a:moveTo>
                <a:cubicBezTo>
                  <a:pt x="377" y="120"/>
                  <a:pt x="377" y="120"/>
                  <a:pt x="377" y="120"/>
                </a:cubicBezTo>
                <a:cubicBezTo>
                  <a:pt x="378" y="120"/>
                  <a:pt x="378" y="120"/>
                  <a:pt x="378" y="120"/>
                </a:cubicBezTo>
                <a:cubicBezTo>
                  <a:pt x="378" y="120"/>
                  <a:pt x="378" y="120"/>
                  <a:pt x="378" y="120"/>
                </a:cubicBezTo>
                <a:close/>
                <a:moveTo>
                  <a:pt x="375" y="120"/>
                </a:moveTo>
                <a:cubicBezTo>
                  <a:pt x="375" y="121"/>
                  <a:pt x="374" y="121"/>
                  <a:pt x="374" y="121"/>
                </a:cubicBezTo>
                <a:cubicBezTo>
                  <a:pt x="374" y="121"/>
                  <a:pt x="374" y="120"/>
                  <a:pt x="374" y="120"/>
                </a:cubicBezTo>
                <a:cubicBezTo>
                  <a:pt x="374" y="120"/>
                  <a:pt x="374" y="120"/>
                  <a:pt x="375" y="120"/>
                </a:cubicBezTo>
                <a:close/>
                <a:moveTo>
                  <a:pt x="374" y="120"/>
                </a:moveTo>
                <a:cubicBezTo>
                  <a:pt x="374" y="120"/>
                  <a:pt x="374" y="120"/>
                  <a:pt x="374" y="120"/>
                </a:cubicBezTo>
                <a:cubicBezTo>
                  <a:pt x="374" y="120"/>
                  <a:pt x="373" y="120"/>
                  <a:pt x="373" y="120"/>
                </a:cubicBezTo>
                <a:cubicBezTo>
                  <a:pt x="373" y="120"/>
                  <a:pt x="373" y="120"/>
                  <a:pt x="373" y="120"/>
                </a:cubicBezTo>
                <a:cubicBezTo>
                  <a:pt x="373" y="120"/>
                  <a:pt x="374" y="120"/>
                  <a:pt x="374" y="120"/>
                </a:cubicBezTo>
                <a:close/>
                <a:moveTo>
                  <a:pt x="353" y="122"/>
                </a:moveTo>
                <a:cubicBezTo>
                  <a:pt x="353" y="122"/>
                  <a:pt x="353" y="122"/>
                  <a:pt x="353" y="122"/>
                </a:cubicBezTo>
                <a:cubicBezTo>
                  <a:pt x="353" y="122"/>
                  <a:pt x="353" y="122"/>
                  <a:pt x="353" y="122"/>
                </a:cubicBezTo>
                <a:close/>
                <a:moveTo>
                  <a:pt x="351" y="122"/>
                </a:moveTo>
                <a:cubicBezTo>
                  <a:pt x="351" y="122"/>
                  <a:pt x="351" y="122"/>
                  <a:pt x="351" y="123"/>
                </a:cubicBezTo>
                <a:cubicBezTo>
                  <a:pt x="351" y="123"/>
                  <a:pt x="350" y="123"/>
                  <a:pt x="350" y="123"/>
                </a:cubicBezTo>
                <a:cubicBezTo>
                  <a:pt x="350" y="123"/>
                  <a:pt x="350" y="123"/>
                  <a:pt x="350" y="123"/>
                </a:cubicBezTo>
                <a:cubicBezTo>
                  <a:pt x="350" y="123"/>
                  <a:pt x="351" y="122"/>
                  <a:pt x="351" y="122"/>
                </a:cubicBezTo>
                <a:close/>
                <a:moveTo>
                  <a:pt x="349" y="126"/>
                </a:moveTo>
                <a:cubicBezTo>
                  <a:pt x="349" y="127"/>
                  <a:pt x="349" y="127"/>
                  <a:pt x="348" y="127"/>
                </a:cubicBezTo>
                <a:cubicBezTo>
                  <a:pt x="348" y="127"/>
                  <a:pt x="348" y="126"/>
                  <a:pt x="348" y="126"/>
                </a:cubicBezTo>
                <a:cubicBezTo>
                  <a:pt x="349" y="125"/>
                  <a:pt x="348" y="124"/>
                  <a:pt x="349" y="124"/>
                </a:cubicBezTo>
                <a:cubicBezTo>
                  <a:pt x="349" y="125"/>
                  <a:pt x="348" y="126"/>
                  <a:pt x="349" y="126"/>
                </a:cubicBezTo>
                <a:close/>
                <a:moveTo>
                  <a:pt x="330" y="139"/>
                </a:moveTo>
                <a:cubicBezTo>
                  <a:pt x="329" y="139"/>
                  <a:pt x="329" y="139"/>
                  <a:pt x="329" y="139"/>
                </a:cubicBezTo>
                <a:cubicBezTo>
                  <a:pt x="329" y="139"/>
                  <a:pt x="329" y="139"/>
                  <a:pt x="329" y="139"/>
                </a:cubicBezTo>
                <a:cubicBezTo>
                  <a:pt x="329" y="139"/>
                  <a:pt x="329" y="139"/>
                  <a:pt x="329" y="139"/>
                </a:cubicBezTo>
                <a:cubicBezTo>
                  <a:pt x="329" y="139"/>
                  <a:pt x="329" y="139"/>
                  <a:pt x="329" y="139"/>
                </a:cubicBezTo>
                <a:cubicBezTo>
                  <a:pt x="329" y="139"/>
                  <a:pt x="329" y="139"/>
                  <a:pt x="329" y="139"/>
                </a:cubicBezTo>
                <a:cubicBezTo>
                  <a:pt x="329" y="139"/>
                  <a:pt x="329" y="139"/>
                  <a:pt x="329" y="139"/>
                </a:cubicBezTo>
                <a:cubicBezTo>
                  <a:pt x="329" y="139"/>
                  <a:pt x="329" y="139"/>
                  <a:pt x="330" y="139"/>
                </a:cubicBezTo>
                <a:close/>
                <a:moveTo>
                  <a:pt x="319" y="141"/>
                </a:moveTo>
                <a:cubicBezTo>
                  <a:pt x="319" y="141"/>
                  <a:pt x="319" y="141"/>
                  <a:pt x="319" y="141"/>
                </a:cubicBezTo>
                <a:cubicBezTo>
                  <a:pt x="319" y="141"/>
                  <a:pt x="319" y="141"/>
                  <a:pt x="319" y="141"/>
                </a:cubicBezTo>
                <a:cubicBezTo>
                  <a:pt x="319" y="141"/>
                  <a:pt x="319" y="141"/>
                  <a:pt x="319" y="141"/>
                </a:cubicBezTo>
                <a:close/>
                <a:moveTo>
                  <a:pt x="319" y="142"/>
                </a:moveTo>
                <a:cubicBezTo>
                  <a:pt x="319" y="142"/>
                  <a:pt x="319" y="142"/>
                  <a:pt x="319" y="142"/>
                </a:cubicBezTo>
                <a:cubicBezTo>
                  <a:pt x="319" y="142"/>
                  <a:pt x="319" y="142"/>
                  <a:pt x="319" y="142"/>
                </a:cubicBezTo>
                <a:cubicBezTo>
                  <a:pt x="319" y="142"/>
                  <a:pt x="319" y="142"/>
                  <a:pt x="319" y="142"/>
                </a:cubicBezTo>
                <a:close/>
                <a:moveTo>
                  <a:pt x="316" y="142"/>
                </a:moveTo>
                <a:cubicBezTo>
                  <a:pt x="316" y="142"/>
                  <a:pt x="315" y="143"/>
                  <a:pt x="315" y="143"/>
                </a:cubicBezTo>
                <a:cubicBezTo>
                  <a:pt x="315" y="143"/>
                  <a:pt x="315" y="142"/>
                  <a:pt x="315" y="142"/>
                </a:cubicBezTo>
                <a:cubicBezTo>
                  <a:pt x="315" y="142"/>
                  <a:pt x="316" y="142"/>
                  <a:pt x="316" y="142"/>
                </a:cubicBezTo>
                <a:cubicBezTo>
                  <a:pt x="316" y="142"/>
                  <a:pt x="316" y="142"/>
                  <a:pt x="316" y="142"/>
                </a:cubicBezTo>
                <a:close/>
                <a:moveTo>
                  <a:pt x="313" y="221"/>
                </a:moveTo>
                <a:cubicBezTo>
                  <a:pt x="313" y="221"/>
                  <a:pt x="313" y="221"/>
                  <a:pt x="313" y="221"/>
                </a:cubicBezTo>
                <a:cubicBezTo>
                  <a:pt x="313" y="221"/>
                  <a:pt x="313" y="221"/>
                  <a:pt x="313" y="221"/>
                </a:cubicBezTo>
                <a:close/>
                <a:moveTo>
                  <a:pt x="313" y="220"/>
                </a:moveTo>
                <a:cubicBezTo>
                  <a:pt x="313" y="220"/>
                  <a:pt x="313" y="220"/>
                  <a:pt x="313" y="220"/>
                </a:cubicBezTo>
                <a:cubicBezTo>
                  <a:pt x="313" y="220"/>
                  <a:pt x="313" y="220"/>
                  <a:pt x="313" y="220"/>
                </a:cubicBezTo>
                <a:cubicBezTo>
                  <a:pt x="313" y="220"/>
                  <a:pt x="313" y="220"/>
                  <a:pt x="313" y="220"/>
                </a:cubicBezTo>
                <a:close/>
                <a:moveTo>
                  <a:pt x="314" y="219"/>
                </a:moveTo>
                <a:cubicBezTo>
                  <a:pt x="314" y="219"/>
                  <a:pt x="314" y="219"/>
                  <a:pt x="314" y="219"/>
                </a:cubicBezTo>
                <a:cubicBezTo>
                  <a:pt x="314" y="219"/>
                  <a:pt x="314" y="219"/>
                  <a:pt x="314" y="219"/>
                </a:cubicBezTo>
                <a:cubicBezTo>
                  <a:pt x="314" y="219"/>
                  <a:pt x="314" y="219"/>
                  <a:pt x="314" y="219"/>
                </a:cubicBezTo>
                <a:close/>
                <a:moveTo>
                  <a:pt x="317" y="220"/>
                </a:moveTo>
                <a:cubicBezTo>
                  <a:pt x="317" y="219"/>
                  <a:pt x="317" y="219"/>
                  <a:pt x="318" y="219"/>
                </a:cubicBezTo>
                <a:cubicBezTo>
                  <a:pt x="317" y="219"/>
                  <a:pt x="317" y="219"/>
                  <a:pt x="317" y="220"/>
                </a:cubicBezTo>
                <a:close/>
                <a:moveTo>
                  <a:pt x="318" y="219"/>
                </a:moveTo>
                <a:cubicBezTo>
                  <a:pt x="318" y="219"/>
                  <a:pt x="318" y="219"/>
                  <a:pt x="318" y="219"/>
                </a:cubicBezTo>
                <a:cubicBezTo>
                  <a:pt x="318" y="219"/>
                  <a:pt x="318" y="219"/>
                  <a:pt x="318" y="219"/>
                </a:cubicBezTo>
                <a:cubicBezTo>
                  <a:pt x="318" y="219"/>
                  <a:pt x="318" y="219"/>
                  <a:pt x="318" y="219"/>
                </a:cubicBezTo>
                <a:close/>
                <a:moveTo>
                  <a:pt x="319" y="213"/>
                </a:moveTo>
                <a:cubicBezTo>
                  <a:pt x="319" y="212"/>
                  <a:pt x="320" y="212"/>
                  <a:pt x="320" y="212"/>
                </a:cubicBezTo>
                <a:cubicBezTo>
                  <a:pt x="320" y="212"/>
                  <a:pt x="320" y="212"/>
                  <a:pt x="320" y="212"/>
                </a:cubicBezTo>
                <a:cubicBezTo>
                  <a:pt x="320" y="212"/>
                  <a:pt x="320" y="212"/>
                  <a:pt x="320" y="212"/>
                </a:cubicBezTo>
                <a:cubicBezTo>
                  <a:pt x="320" y="212"/>
                  <a:pt x="320" y="212"/>
                  <a:pt x="320" y="212"/>
                </a:cubicBezTo>
                <a:cubicBezTo>
                  <a:pt x="320" y="213"/>
                  <a:pt x="320" y="213"/>
                  <a:pt x="319" y="213"/>
                </a:cubicBezTo>
                <a:close/>
                <a:moveTo>
                  <a:pt x="323" y="217"/>
                </a:moveTo>
                <a:cubicBezTo>
                  <a:pt x="323" y="217"/>
                  <a:pt x="323" y="217"/>
                  <a:pt x="323" y="216"/>
                </a:cubicBezTo>
                <a:cubicBezTo>
                  <a:pt x="323" y="216"/>
                  <a:pt x="324" y="216"/>
                  <a:pt x="324" y="216"/>
                </a:cubicBezTo>
                <a:cubicBezTo>
                  <a:pt x="324" y="216"/>
                  <a:pt x="324" y="216"/>
                  <a:pt x="324" y="217"/>
                </a:cubicBezTo>
                <a:cubicBezTo>
                  <a:pt x="324" y="217"/>
                  <a:pt x="323" y="217"/>
                  <a:pt x="323" y="217"/>
                </a:cubicBezTo>
                <a:close/>
                <a:moveTo>
                  <a:pt x="329" y="215"/>
                </a:moveTo>
                <a:cubicBezTo>
                  <a:pt x="329" y="215"/>
                  <a:pt x="329" y="215"/>
                  <a:pt x="329" y="215"/>
                </a:cubicBezTo>
                <a:cubicBezTo>
                  <a:pt x="329" y="215"/>
                  <a:pt x="329" y="215"/>
                  <a:pt x="329" y="215"/>
                </a:cubicBezTo>
                <a:cubicBezTo>
                  <a:pt x="329" y="215"/>
                  <a:pt x="329" y="215"/>
                  <a:pt x="329" y="215"/>
                </a:cubicBezTo>
                <a:close/>
                <a:moveTo>
                  <a:pt x="331" y="214"/>
                </a:moveTo>
                <a:cubicBezTo>
                  <a:pt x="331" y="214"/>
                  <a:pt x="331" y="214"/>
                  <a:pt x="331" y="214"/>
                </a:cubicBezTo>
                <a:cubicBezTo>
                  <a:pt x="331" y="213"/>
                  <a:pt x="331" y="213"/>
                  <a:pt x="331" y="213"/>
                </a:cubicBezTo>
                <a:cubicBezTo>
                  <a:pt x="331" y="213"/>
                  <a:pt x="331" y="213"/>
                  <a:pt x="331" y="213"/>
                </a:cubicBezTo>
                <a:cubicBezTo>
                  <a:pt x="331" y="214"/>
                  <a:pt x="331" y="214"/>
                  <a:pt x="331" y="214"/>
                </a:cubicBezTo>
                <a:close/>
                <a:moveTo>
                  <a:pt x="331" y="214"/>
                </a:moveTo>
                <a:cubicBezTo>
                  <a:pt x="331" y="214"/>
                  <a:pt x="331" y="214"/>
                  <a:pt x="331" y="214"/>
                </a:cubicBezTo>
                <a:cubicBezTo>
                  <a:pt x="332" y="214"/>
                  <a:pt x="332" y="214"/>
                  <a:pt x="332" y="214"/>
                </a:cubicBezTo>
                <a:cubicBezTo>
                  <a:pt x="332" y="214"/>
                  <a:pt x="332" y="214"/>
                  <a:pt x="331" y="214"/>
                </a:cubicBezTo>
                <a:close/>
                <a:moveTo>
                  <a:pt x="333" y="208"/>
                </a:moveTo>
                <a:cubicBezTo>
                  <a:pt x="333" y="208"/>
                  <a:pt x="333" y="209"/>
                  <a:pt x="333" y="209"/>
                </a:cubicBezTo>
                <a:cubicBezTo>
                  <a:pt x="332" y="208"/>
                  <a:pt x="333" y="208"/>
                  <a:pt x="333" y="208"/>
                </a:cubicBezTo>
                <a:cubicBezTo>
                  <a:pt x="333" y="208"/>
                  <a:pt x="333" y="208"/>
                  <a:pt x="333" y="208"/>
                </a:cubicBezTo>
                <a:close/>
                <a:moveTo>
                  <a:pt x="335" y="213"/>
                </a:moveTo>
                <a:cubicBezTo>
                  <a:pt x="335" y="213"/>
                  <a:pt x="335" y="213"/>
                  <a:pt x="335" y="213"/>
                </a:cubicBezTo>
                <a:cubicBezTo>
                  <a:pt x="335" y="213"/>
                  <a:pt x="335" y="213"/>
                  <a:pt x="335" y="213"/>
                </a:cubicBezTo>
                <a:cubicBezTo>
                  <a:pt x="335" y="213"/>
                  <a:pt x="335" y="213"/>
                  <a:pt x="335" y="213"/>
                </a:cubicBezTo>
                <a:close/>
                <a:moveTo>
                  <a:pt x="336" y="213"/>
                </a:moveTo>
                <a:cubicBezTo>
                  <a:pt x="336" y="213"/>
                  <a:pt x="336" y="213"/>
                  <a:pt x="336" y="212"/>
                </a:cubicBezTo>
                <a:cubicBezTo>
                  <a:pt x="336" y="213"/>
                  <a:pt x="336" y="213"/>
                  <a:pt x="336" y="213"/>
                </a:cubicBezTo>
                <a:cubicBezTo>
                  <a:pt x="336" y="213"/>
                  <a:pt x="336" y="213"/>
                  <a:pt x="336" y="212"/>
                </a:cubicBezTo>
                <a:cubicBezTo>
                  <a:pt x="336" y="212"/>
                  <a:pt x="336" y="212"/>
                  <a:pt x="336" y="212"/>
                </a:cubicBezTo>
                <a:cubicBezTo>
                  <a:pt x="336" y="213"/>
                  <a:pt x="337" y="212"/>
                  <a:pt x="337" y="212"/>
                </a:cubicBezTo>
                <a:cubicBezTo>
                  <a:pt x="337" y="212"/>
                  <a:pt x="337" y="212"/>
                  <a:pt x="338" y="212"/>
                </a:cubicBezTo>
                <a:cubicBezTo>
                  <a:pt x="337" y="213"/>
                  <a:pt x="337" y="213"/>
                  <a:pt x="336" y="213"/>
                </a:cubicBezTo>
                <a:close/>
                <a:moveTo>
                  <a:pt x="341" y="208"/>
                </a:moveTo>
                <a:cubicBezTo>
                  <a:pt x="341" y="208"/>
                  <a:pt x="341" y="208"/>
                  <a:pt x="341" y="208"/>
                </a:cubicBezTo>
                <a:cubicBezTo>
                  <a:pt x="341" y="208"/>
                  <a:pt x="341" y="208"/>
                  <a:pt x="340" y="208"/>
                </a:cubicBezTo>
                <a:cubicBezTo>
                  <a:pt x="341" y="208"/>
                  <a:pt x="341" y="208"/>
                  <a:pt x="341" y="208"/>
                </a:cubicBezTo>
                <a:cubicBezTo>
                  <a:pt x="341" y="208"/>
                  <a:pt x="341" y="208"/>
                  <a:pt x="341" y="208"/>
                </a:cubicBezTo>
                <a:close/>
                <a:moveTo>
                  <a:pt x="341" y="207"/>
                </a:moveTo>
                <a:cubicBezTo>
                  <a:pt x="341" y="207"/>
                  <a:pt x="341" y="207"/>
                  <a:pt x="341" y="207"/>
                </a:cubicBezTo>
                <a:cubicBezTo>
                  <a:pt x="341" y="207"/>
                  <a:pt x="341" y="207"/>
                  <a:pt x="341" y="207"/>
                </a:cubicBezTo>
                <a:cubicBezTo>
                  <a:pt x="341" y="207"/>
                  <a:pt x="341" y="207"/>
                  <a:pt x="341" y="207"/>
                </a:cubicBezTo>
                <a:cubicBezTo>
                  <a:pt x="341" y="207"/>
                  <a:pt x="341" y="207"/>
                  <a:pt x="341" y="207"/>
                </a:cubicBezTo>
                <a:close/>
                <a:moveTo>
                  <a:pt x="343" y="207"/>
                </a:moveTo>
                <a:cubicBezTo>
                  <a:pt x="343" y="207"/>
                  <a:pt x="342" y="207"/>
                  <a:pt x="342" y="207"/>
                </a:cubicBezTo>
                <a:cubicBezTo>
                  <a:pt x="342" y="207"/>
                  <a:pt x="342" y="207"/>
                  <a:pt x="343" y="207"/>
                </a:cubicBezTo>
                <a:close/>
                <a:moveTo>
                  <a:pt x="342" y="211"/>
                </a:moveTo>
                <a:cubicBezTo>
                  <a:pt x="342" y="211"/>
                  <a:pt x="343" y="211"/>
                  <a:pt x="343" y="211"/>
                </a:cubicBezTo>
                <a:cubicBezTo>
                  <a:pt x="343" y="211"/>
                  <a:pt x="342" y="211"/>
                  <a:pt x="342" y="211"/>
                </a:cubicBezTo>
                <a:close/>
                <a:moveTo>
                  <a:pt x="343" y="211"/>
                </a:moveTo>
                <a:cubicBezTo>
                  <a:pt x="343" y="211"/>
                  <a:pt x="343" y="211"/>
                  <a:pt x="342" y="211"/>
                </a:cubicBezTo>
                <a:cubicBezTo>
                  <a:pt x="343" y="211"/>
                  <a:pt x="343" y="210"/>
                  <a:pt x="343" y="210"/>
                </a:cubicBezTo>
                <a:cubicBezTo>
                  <a:pt x="343" y="210"/>
                  <a:pt x="343" y="210"/>
                  <a:pt x="343" y="210"/>
                </a:cubicBezTo>
                <a:cubicBezTo>
                  <a:pt x="343" y="210"/>
                  <a:pt x="343" y="210"/>
                  <a:pt x="343" y="210"/>
                </a:cubicBezTo>
                <a:cubicBezTo>
                  <a:pt x="343" y="211"/>
                  <a:pt x="343" y="211"/>
                  <a:pt x="343" y="211"/>
                </a:cubicBezTo>
                <a:close/>
                <a:moveTo>
                  <a:pt x="343" y="207"/>
                </a:moveTo>
                <a:cubicBezTo>
                  <a:pt x="343" y="207"/>
                  <a:pt x="343" y="206"/>
                  <a:pt x="344" y="206"/>
                </a:cubicBezTo>
                <a:cubicBezTo>
                  <a:pt x="344" y="206"/>
                  <a:pt x="344" y="206"/>
                  <a:pt x="344" y="206"/>
                </a:cubicBezTo>
                <a:cubicBezTo>
                  <a:pt x="344" y="206"/>
                  <a:pt x="344" y="206"/>
                  <a:pt x="344" y="207"/>
                </a:cubicBezTo>
                <a:cubicBezTo>
                  <a:pt x="344" y="207"/>
                  <a:pt x="344" y="207"/>
                  <a:pt x="343" y="207"/>
                </a:cubicBezTo>
                <a:close/>
                <a:moveTo>
                  <a:pt x="347" y="206"/>
                </a:moveTo>
                <a:cubicBezTo>
                  <a:pt x="347" y="206"/>
                  <a:pt x="347" y="206"/>
                  <a:pt x="347" y="206"/>
                </a:cubicBezTo>
                <a:cubicBezTo>
                  <a:pt x="347" y="206"/>
                  <a:pt x="347" y="206"/>
                  <a:pt x="347" y="206"/>
                </a:cubicBezTo>
                <a:cubicBezTo>
                  <a:pt x="347" y="206"/>
                  <a:pt x="347" y="206"/>
                  <a:pt x="347" y="205"/>
                </a:cubicBezTo>
                <a:cubicBezTo>
                  <a:pt x="347" y="205"/>
                  <a:pt x="347" y="205"/>
                  <a:pt x="347" y="206"/>
                </a:cubicBezTo>
                <a:cubicBezTo>
                  <a:pt x="347" y="206"/>
                  <a:pt x="347" y="207"/>
                  <a:pt x="347" y="206"/>
                </a:cubicBezTo>
                <a:close/>
                <a:moveTo>
                  <a:pt x="350" y="206"/>
                </a:moveTo>
                <a:cubicBezTo>
                  <a:pt x="349" y="205"/>
                  <a:pt x="349" y="205"/>
                  <a:pt x="349" y="205"/>
                </a:cubicBezTo>
                <a:cubicBezTo>
                  <a:pt x="349" y="206"/>
                  <a:pt x="349" y="206"/>
                  <a:pt x="348" y="206"/>
                </a:cubicBezTo>
                <a:cubicBezTo>
                  <a:pt x="348" y="206"/>
                  <a:pt x="348" y="206"/>
                  <a:pt x="348" y="205"/>
                </a:cubicBezTo>
                <a:cubicBezTo>
                  <a:pt x="348" y="206"/>
                  <a:pt x="349" y="205"/>
                  <a:pt x="349" y="205"/>
                </a:cubicBezTo>
                <a:cubicBezTo>
                  <a:pt x="349" y="205"/>
                  <a:pt x="349" y="204"/>
                  <a:pt x="349" y="204"/>
                </a:cubicBezTo>
                <a:cubicBezTo>
                  <a:pt x="349" y="204"/>
                  <a:pt x="349" y="204"/>
                  <a:pt x="350" y="204"/>
                </a:cubicBezTo>
                <a:cubicBezTo>
                  <a:pt x="350" y="205"/>
                  <a:pt x="349" y="204"/>
                  <a:pt x="349" y="205"/>
                </a:cubicBezTo>
                <a:cubicBezTo>
                  <a:pt x="350" y="205"/>
                  <a:pt x="350" y="205"/>
                  <a:pt x="350" y="205"/>
                </a:cubicBezTo>
                <a:cubicBezTo>
                  <a:pt x="350" y="205"/>
                  <a:pt x="350" y="205"/>
                  <a:pt x="350" y="206"/>
                </a:cubicBezTo>
                <a:close/>
                <a:moveTo>
                  <a:pt x="350" y="205"/>
                </a:moveTo>
                <a:cubicBezTo>
                  <a:pt x="350" y="204"/>
                  <a:pt x="350" y="204"/>
                  <a:pt x="351" y="205"/>
                </a:cubicBezTo>
                <a:cubicBezTo>
                  <a:pt x="351" y="205"/>
                  <a:pt x="350" y="205"/>
                  <a:pt x="350" y="205"/>
                </a:cubicBezTo>
                <a:close/>
                <a:moveTo>
                  <a:pt x="351" y="188"/>
                </a:moveTo>
                <a:cubicBezTo>
                  <a:pt x="351" y="188"/>
                  <a:pt x="351" y="188"/>
                  <a:pt x="351" y="188"/>
                </a:cubicBezTo>
                <a:cubicBezTo>
                  <a:pt x="351" y="188"/>
                  <a:pt x="351" y="188"/>
                  <a:pt x="351" y="188"/>
                </a:cubicBezTo>
                <a:close/>
                <a:moveTo>
                  <a:pt x="359" y="181"/>
                </a:moveTo>
                <a:cubicBezTo>
                  <a:pt x="359" y="181"/>
                  <a:pt x="359" y="181"/>
                  <a:pt x="359" y="181"/>
                </a:cubicBezTo>
                <a:cubicBezTo>
                  <a:pt x="359" y="181"/>
                  <a:pt x="359" y="181"/>
                  <a:pt x="359" y="181"/>
                </a:cubicBezTo>
                <a:cubicBezTo>
                  <a:pt x="359" y="181"/>
                  <a:pt x="359" y="181"/>
                  <a:pt x="359" y="181"/>
                </a:cubicBezTo>
                <a:cubicBezTo>
                  <a:pt x="359" y="181"/>
                  <a:pt x="359" y="181"/>
                  <a:pt x="359" y="181"/>
                </a:cubicBezTo>
                <a:close/>
                <a:moveTo>
                  <a:pt x="364" y="182"/>
                </a:moveTo>
                <a:cubicBezTo>
                  <a:pt x="364" y="182"/>
                  <a:pt x="363" y="182"/>
                  <a:pt x="363" y="182"/>
                </a:cubicBezTo>
                <a:cubicBezTo>
                  <a:pt x="364" y="182"/>
                  <a:pt x="364" y="181"/>
                  <a:pt x="363" y="181"/>
                </a:cubicBezTo>
                <a:cubicBezTo>
                  <a:pt x="363" y="181"/>
                  <a:pt x="363" y="181"/>
                  <a:pt x="363" y="181"/>
                </a:cubicBezTo>
                <a:cubicBezTo>
                  <a:pt x="364" y="181"/>
                  <a:pt x="364" y="181"/>
                  <a:pt x="364" y="181"/>
                </a:cubicBezTo>
                <a:cubicBezTo>
                  <a:pt x="364" y="181"/>
                  <a:pt x="364" y="181"/>
                  <a:pt x="364" y="181"/>
                </a:cubicBezTo>
                <a:cubicBezTo>
                  <a:pt x="364" y="181"/>
                  <a:pt x="364" y="181"/>
                  <a:pt x="364" y="181"/>
                </a:cubicBezTo>
                <a:cubicBezTo>
                  <a:pt x="364" y="181"/>
                  <a:pt x="364" y="182"/>
                  <a:pt x="364" y="182"/>
                </a:cubicBezTo>
                <a:close/>
                <a:moveTo>
                  <a:pt x="364" y="180"/>
                </a:moveTo>
                <a:cubicBezTo>
                  <a:pt x="364" y="180"/>
                  <a:pt x="364" y="180"/>
                  <a:pt x="364" y="180"/>
                </a:cubicBezTo>
                <a:cubicBezTo>
                  <a:pt x="364" y="180"/>
                  <a:pt x="364" y="180"/>
                  <a:pt x="364" y="179"/>
                </a:cubicBezTo>
                <a:cubicBezTo>
                  <a:pt x="364" y="179"/>
                  <a:pt x="364" y="179"/>
                  <a:pt x="364" y="179"/>
                </a:cubicBezTo>
                <a:cubicBezTo>
                  <a:pt x="364" y="179"/>
                  <a:pt x="364" y="179"/>
                  <a:pt x="364" y="180"/>
                </a:cubicBezTo>
                <a:cubicBezTo>
                  <a:pt x="364" y="180"/>
                  <a:pt x="364" y="180"/>
                  <a:pt x="364" y="180"/>
                </a:cubicBezTo>
                <a:cubicBezTo>
                  <a:pt x="364" y="180"/>
                  <a:pt x="364" y="180"/>
                  <a:pt x="364" y="180"/>
                </a:cubicBezTo>
                <a:cubicBezTo>
                  <a:pt x="364" y="180"/>
                  <a:pt x="364" y="180"/>
                  <a:pt x="364" y="180"/>
                </a:cubicBezTo>
                <a:cubicBezTo>
                  <a:pt x="364" y="180"/>
                  <a:pt x="364" y="180"/>
                  <a:pt x="364" y="180"/>
                </a:cubicBezTo>
                <a:close/>
                <a:moveTo>
                  <a:pt x="364" y="179"/>
                </a:moveTo>
                <a:cubicBezTo>
                  <a:pt x="364" y="179"/>
                  <a:pt x="364" y="179"/>
                  <a:pt x="364" y="179"/>
                </a:cubicBezTo>
                <a:cubicBezTo>
                  <a:pt x="364" y="179"/>
                  <a:pt x="364" y="179"/>
                  <a:pt x="364" y="179"/>
                </a:cubicBezTo>
                <a:close/>
                <a:moveTo>
                  <a:pt x="365" y="181"/>
                </a:moveTo>
                <a:cubicBezTo>
                  <a:pt x="365" y="181"/>
                  <a:pt x="366" y="181"/>
                  <a:pt x="366" y="181"/>
                </a:cubicBezTo>
                <a:cubicBezTo>
                  <a:pt x="366" y="182"/>
                  <a:pt x="365" y="181"/>
                  <a:pt x="365" y="181"/>
                </a:cubicBezTo>
                <a:close/>
                <a:moveTo>
                  <a:pt x="366" y="180"/>
                </a:moveTo>
                <a:cubicBezTo>
                  <a:pt x="366" y="180"/>
                  <a:pt x="366" y="180"/>
                  <a:pt x="366" y="180"/>
                </a:cubicBezTo>
                <a:cubicBezTo>
                  <a:pt x="366" y="180"/>
                  <a:pt x="366" y="180"/>
                  <a:pt x="366" y="180"/>
                </a:cubicBezTo>
                <a:cubicBezTo>
                  <a:pt x="366" y="180"/>
                  <a:pt x="366" y="180"/>
                  <a:pt x="366" y="180"/>
                </a:cubicBezTo>
                <a:cubicBezTo>
                  <a:pt x="366" y="180"/>
                  <a:pt x="366" y="180"/>
                  <a:pt x="366" y="180"/>
                </a:cubicBezTo>
                <a:cubicBezTo>
                  <a:pt x="366" y="180"/>
                  <a:pt x="365" y="180"/>
                  <a:pt x="365" y="180"/>
                </a:cubicBezTo>
                <a:cubicBezTo>
                  <a:pt x="365" y="179"/>
                  <a:pt x="365" y="179"/>
                  <a:pt x="365" y="179"/>
                </a:cubicBezTo>
                <a:cubicBezTo>
                  <a:pt x="365" y="179"/>
                  <a:pt x="365" y="179"/>
                  <a:pt x="365" y="179"/>
                </a:cubicBezTo>
                <a:cubicBezTo>
                  <a:pt x="365" y="179"/>
                  <a:pt x="365" y="179"/>
                  <a:pt x="365" y="180"/>
                </a:cubicBezTo>
                <a:cubicBezTo>
                  <a:pt x="365" y="180"/>
                  <a:pt x="365" y="180"/>
                  <a:pt x="365" y="179"/>
                </a:cubicBezTo>
                <a:cubicBezTo>
                  <a:pt x="365" y="179"/>
                  <a:pt x="365" y="180"/>
                  <a:pt x="365" y="180"/>
                </a:cubicBezTo>
                <a:cubicBezTo>
                  <a:pt x="364" y="179"/>
                  <a:pt x="364" y="179"/>
                  <a:pt x="364" y="179"/>
                </a:cubicBezTo>
                <a:cubicBezTo>
                  <a:pt x="364" y="179"/>
                  <a:pt x="364" y="179"/>
                  <a:pt x="364" y="179"/>
                </a:cubicBezTo>
                <a:cubicBezTo>
                  <a:pt x="364" y="179"/>
                  <a:pt x="364" y="179"/>
                  <a:pt x="364" y="179"/>
                </a:cubicBezTo>
                <a:cubicBezTo>
                  <a:pt x="364" y="179"/>
                  <a:pt x="364" y="179"/>
                  <a:pt x="364" y="179"/>
                </a:cubicBezTo>
                <a:cubicBezTo>
                  <a:pt x="364" y="179"/>
                  <a:pt x="364" y="179"/>
                  <a:pt x="364" y="179"/>
                </a:cubicBezTo>
                <a:cubicBezTo>
                  <a:pt x="364" y="179"/>
                  <a:pt x="364" y="179"/>
                  <a:pt x="364" y="179"/>
                </a:cubicBezTo>
                <a:cubicBezTo>
                  <a:pt x="364" y="178"/>
                  <a:pt x="365" y="179"/>
                  <a:pt x="365" y="178"/>
                </a:cubicBezTo>
                <a:cubicBezTo>
                  <a:pt x="366" y="179"/>
                  <a:pt x="366" y="179"/>
                  <a:pt x="366" y="180"/>
                </a:cubicBezTo>
                <a:close/>
                <a:moveTo>
                  <a:pt x="371" y="173"/>
                </a:moveTo>
                <a:cubicBezTo>
                  <a:pt x="371" y="173"/>
                  <a:pt x="371" y="173"/>
                  <a:pt x="371" y="173"/>
                </a:cubicBezTo>
                <a:cubicBezTo>
                  <a:pt x="371" y="173"/>
                  <a:pt x="371" y="173"/>
                  <a:pt x="371" y="173"/>
                </a:cubicBezTo>
                <a:close/>
                <a:moveTo>
                  <a:pt x="373" y="174"/>
                </a:moveTo>
                <a:cubicBezTo>
                  <a:pt x="373" y="174"/>
                  <a:pt x="373" y="175"/>
                  <a:pt x="372" y="174"/>
                </a:cubicBezTo>
                <a:cubicBezTo>
                  <a:pt x="372" y="174"/>
                  <a:pt x="373" y="174"/>
                  <a:pt x="372" y="174"/>
                </a:cubicBezTo>
                <a:cubicBezTo>
                  <a:pt x="372" y="174"/>
                  <a:pt x="372" y="174"/>
                  <a:pt x="371" y="174"/>
                </a:cubicBezTo>
                <a:cubicBezTo>
                  <a:pt x="371" y="174"/>
                  <a:pt x="371" y="174"/>
                  <a:pt x="371" y="174"/>
                </a:cubicBezTo>
                <a:cubicBezTo>
                  <a:pt x="371" y="173"/>
                  <a:pt x="372" y="173"/>
                  <a:pt x="372" y="173"/>
                </a:cubicBezTo>
                <a:cubicBezTo>
                  <a:pt x="372" y="173"/>
                  <a:pt x="372" y="173"/>
                  <a:pt x="372" y="173"/>
                </a:cubicBezTo>
                <a:cubicBezTo>
                  <a:pt x="372" y="173"/>
                  <a:pt x="372" y="173"/>
                  <a:pt x="373" y="173"/>
                </a:cubicBezTo>
                <a:cubicBezTo>
                  <a:pt x="372" y="173"/>
                  <a:pt x="372" y="173"/>
                  <a:pt x="372" y="173"/>
                </a:cubicBezTo>
                <a:cubicBezTo>
                  <a:pt x="373" y="173"/>
                  <a:pt x="373" y="173"/>
                  <a:pt x="373" y="173"/>
                </a:cubicBezTo>
                <a:cubicBezTo>
                  <a:pt x="373" y="173"/>
                  <a:pt x="373" y="173"/>
                  <a:pt x="373" y="173"/>
                </a:cubicBezTo>
                <a:cubicBezTo>
                  <a:pt x="373" y="173"/>
                  <a:pt x="373" y="173"/>
                  <a:pt x="373" y="173"/>
                </a:cubicBezTo>
                <a:cubicBezTo>
                  <a:pt x="373" y="173"/>
                  <a:pt x="373" y="173"/>
                  <a:pt x="374" y="173"/>
                </a:cubicBezTo>
                <a:cubicBezTo>
                  <a:pt x="373" y="174"/>
                  <a:pt x="373" y="174"/>
                  <a:pt x="373" y="174"/>
                </a:cubicBezTo>
                <a:close/>
                <a:moveTo>
                  <a:pt x="374" y="173"/>
                </a:moveTo>
                <a:cubicBezTo>
                  <a:pt x="374" y="173"/>
                  <a:pt x="373" y="173"/>
                  <a:pt x="373" y="173"/>
                </a:cubicBezTo>
                <a:cubicBezTo>
                  <a:pt x="373" y="173"/>
                  <a:pt x="374" y="173"/>
                  <a:pt x="374" y="173"/>
                </a:cubicBezTo>
                <a:cubicBezTo>
                  <a:pt x="374" y="173"/>
                  <a:pt x="374" y="173"/>
                  <a:pt x="374" y="173"/>
                </a:cubicBezTo>
                <a:cubicBezTo>
                  <a:pt x="374" y="173"/>
                  <a:pt x="374" y="173"/>
                  <a:pt x="374" y="173"/>
                </a:cubicBezTo>
                <a:cubicBezTo>
                  <a:pt x="374" y="173"/>
                  <a:pt x="374" y="173"/>
                  <a:pt x="374" y="173"/>
                </a:cubicBezTo>
                <a:close/>
                <a:moveTo>
                  <a:pt x="374" y="174"/>
                </a:moveTo>
                <a:cubicBezTo>
                  <a:pt x="375" y="174"/>
                  <a:pt x="374" y="174"/>
                  <a:pt x="374" y="174"/>
                </a:cubicBezTo>
                <a:cubicBezTo>
                  <a:pt x="375" y="173"/>
                  <a:pt x="375" y="174"/>
                  <a:pt x="374" y="174"/>
                </a:cubicBezTo>
                <a:close/>
                <a:moveTo>
                  <a:pt x="375" y="172"/>
                </a:moveTo>
                <a:cubicBezTo>
                  <a:pt x="375" y="172"/>
                  <a:pt x="375" y="172"/>
                  <a:pt x="375" y="172"/>
                </a:cubicBezTo>
                <a:cubicBezTo>
                  <a:pt x="375" y="172"/>
                  <a:pt x="375" y="172"/>
                  <a:pt x="375" y="172"/>
                </a:cubicBezTo>
                <a:cubicBezTo>
                  <a:pt x="375" y="172"/>
                  <a:pt x="375" y="172"/>
                  <a:pt x="375" y="172"/>
                </a:cubicBezTo>
                <a:close/>
                <a:moveTo>
                  <a:pt x="375" y="172"/>
                </a:moveTo>
                <a:cubicBezTo>
                  <a:pt x="375" y="172"/>
                  <a:pt x="375" y="171"/>
                  <a:pt x="375" y="171"/>
                </a:cubicBezTo>
                <a:cubicBezTo>
                  <a:pt x="375" y="171"/>
                  <a:pt x="375" y="172"/>
                  <a:pt x="375" y="172"/>
                </a:cubicBezTo>
                <a:cubicBezTo>
                  <a:pt x="375" y="172"/>
                  <a:pt x="375" y="172"/>
                  <a:pt x="375" y="172"/>
                </a:cubicBezTo>
                <a:close/>
                <a:moveTo>
                  <a:pt x="377" y="172"/>
                </a:moveTo>
                <a:cubicBezTo>
                  <a:pt x="377" y="172"/>
                  <a:pt x="377" y="172"/>
                  <a:pt x="377" y="172"/>
                </a:cubicBezTo>
                <a:cubicBezTo>
                  <a:pt x="377" y="172"/>
                  <a:pt x="376" y="172"/>
                  <a:pt x="376" y="172"/>
                </a:cubicBezTo>
                <a:cubicBezTo>
                  <a:pt x="376" y="172"/>
                  <a:pt x="376" y="172"/>
                  <a:pt x="376" y="172"/>
                </a:cubicBezTo>
                <a:cubicBezTo>
                  <a:pt x="376" y="172"/>
                  <a:pt x="376" y="172"/>
                  <a:pt x="376" y="172"/>
                </a:cubicBezTo>
                <a:cubicBezTo>
                  <a:pt x="376" y="172"/>
                  <a:pt x="376" y="171"/>
                  <a:pt x="376" y="171"/>
                </a:cubicBezTo>
                <a:cubicBezTo>
                  <a:pt x="376" y="171"/>
                  <a:pt x="376" y="171"/>
                  <a:pt x="376" y="171"/>
                </a:cubicBezTo>
                <a:cubicBezTo>
                  <a:pt x="376" y="171"/>
                  <a:pt x="376" y="171"/>
                  <a:pt x="376" y="171"/>
                </a:cubicBezTo>
                <a:cubicBezTo>
                  <a:pt x="376" y="171"/>
                  <a:pt x="376" y="171"/>
                  <a:pt x="376" y="171"/>
                </a:cubicBezTo>
                <a:cubicBezTo>
                  <a:pt x="376" y="171"/>
                  <a:pt x="376" y="171"/>
                  <a:pt x="377" y="171"/>
                </a:cubicBezTo>
                <a:cubicBezTo>
                  <a:pt x="377" y="171"/>
                  <a:pt x="377" y="171"/>
                  <a:pt x="377" y="171"/>
                </a:cubicBezTo>
                <a:cubicBezTo>
                  <a:pt x="377" y="172"/>
                  <a:pt x="376" y="171"/>
                  <a:pt x="376" y="172"/>
                </a:cubicBezTo>
                <a:cubicBezTo>
                  <a:pt x="377" y="172"/>
                  <a:pt x="377" y="171"/>
                  <a:pt x="377" y="172"/>
                </a:cubicBezTo>
                <a:close/>
                <a:moveTo>
                  <a:pt x="381" y="169"/>
                </a:moveTo>
                <a:cubicBezTo>
                  <a:pt x="381" y="169"/>
                  <a:pt x="381" y="169"/>
                  <a:pt x="381" y="170"/>
                </a:cubicBezTo>
                <a:cubicBezTo>
                  <a:pt x="381" y="170"/>
                  <a:pt x="381" y="170"/>
                  <a:pt x="380" y="170"/>
                </a:cubicBezTo>
                <a:cubicBezTo>
                  <a:pt x="380" y="170"/>
                  <a:pt x="380" y="170"/>
                  <a:pt x="380" y="170"/>
                </a:cubicBezTo>
                <a:cubicBezTo>
                  <a:pt x="380" y="170"/>
                  <a:pt x="380" y="170"/>
                  <a:pt x="380" y="170"/>
                </a:cubicBezTo>
                <a:cubicBezTo>
                  <a:pt x="380" y="170"/>
                  <a:pt x="380" y="169"/>
                  <a:pt x="380" y="169"/>
                </a:cubicBezTo>
                <a:cubicBezTo>
                  <a:pt x="379" y="170"/>
                  <a:pt x="379" y="170"/>
                  <a:pt x="378" y="170"/>
                </a:cubicBezTo>
                <a:cubicBezTo>
                  <a:pt x="377" y="169"/>
                  <a:pt x="377" y="169"/>
                  <a:pt x="376" y="169"/>
                </a:cubicBezTo>
                <a:cubicBezTo>
                  <a:pt x="376" y="169"/>
                  <a:pt x="377" y="169"/>
                  <a:pt x="377" y="169"/>
                </a:cubicBezTo>
                <a:cubicBezTo>
                  <a:pt x="377" y="169"/>
                  <a:pt x="378" y="169"/>
                  <a:pt x="378" y="169"/>
                </a:cubicBezTo>
                <a:cubicBezTo>
                  <a:pt x="378" y="168"/>
                  <a:pt x="378" y="168"/>
                  <a:pt x="378" y="168"/>
                </a:cubicBezTo>
                <a:cubicBezTo>
                  <a:pt x="379" y="168"/>
                  <a:pt x="379" y="168"/>
                  <a:pt x="379" y="168"/>
                </a:cubicBezTo>
                <a:cubicBezTo>
                  <a:pt x="379" y="168"/>
                  <a:pt x="381" y="167"/>
                  <a:pt x="382" y="168"/>
                </a:cubicBezTo>
                <a:cubicBezTo>
                  <a:pt x="381" y="168"/>
                  <a:pt x="381" y="168"/>
                  <a:pt x="381" y="169"/>
                </a:cubicBezTo>
                <a:close/>
                <a:moveTo>
                  <a:pt x="382" y="166"/>
                </a:moveTo>
                <a:cubicBezTo>
                  <a:pt x="382" y="166"/>
                  <a:pt x="382" y="167"/>
                  <a:pt x="381" y="166"/>
                </a:cubicBezTo>
                <a:cubicBezTo>
                  <a:pt x="382" y="165"/>
                  <a:pt x="380" y="166"/>
                  <a:pt x="380" y="166"/>
                </a:cubicBezTo>
                <a:cubicBezTo>
                  <a:pt x="381" y="166"/>
                  <a:pt x="381" y="166"/>
                  <a:pt x="381" y="166"/>
                </a:cubicBezTo>
                <a:cubicBezTo>
                  <a:pt x="381" y="166"/>
                  <a:pt x="381" y="166"/>
                  <a:pt x="381" y="165"/>
                </a:cubicBezTo>
                <a:cubicBezTo>
                  <a:pt x="381" y="165"/>
                  <a:pt x="382" y="165"/>
                  <a:pt x="382" y="165"/>
                </a:cubicBezTo>
                <a:cubicBezTo>
                  <a:pt x="382" y="165"/>
                  <a:pt x="382" y="165"/>
                  <a:pt x="382" y="165"/>
                </a:cubicBezTo>
                <a:cubicBezTo>
                  <a:pt x="382" y="166"/>
                  <a:pt x="382" y="166"/>
                  <a:pt x="382" y="166"/>
                </a:cubicBezTo>
                <a:close/>
                <a:moveTo>
                  <a:pt x="383" y="165"/>
                </a:moveTo>
                <a:cubicBezTo>
                  <a:pt x="382" y="165"/>
                  <a:pt x="383" y="165"/>
                  <a:pt x="382" y="165"/>
                </a:cubicBezTo>
                <a:cubicBezTo>
                  <a:pt x="382" y="164"/>
                  <a:pt x="382" y="164"/>
                  <a:pt x="382" y="164"/>
                </a:cubicBezTo>
                <a:cubicBezTo>
                  <a:pt x="382" y="164"/>
                  <a:pt x="382" y="164"/>
                  <a:pt x="382" y="164"/>
                </a:cubicBezTo>
                <a:cubicBezTo>
                  <a:pt x="383" y="164"/>
                  <a:pt x="383" y="164"/>
                  <a:pt x="383" y="165"/>
                </a:cubicBezTo>
                <a:close/>
                <a:moveTo>
                  <a:pt x="383" y="169"/>
                </a:moveTo>
                <a:cubicBezTo>
                  <a:pt x="383" y="169"/>
                  <a:pt x="383" y="169"/>
                  <a:pt x="383" y="169"/>
                </a:cubicBezTo>
                <a:cubicBezTo>
                  <a:pt x="383" y="169"/>
                  <a:pt x="383" y="169"/>
                  <a:pt x="383" y="169"/>
                </a:cubicBezTo>
                <a:cubicBezTo>
                  <a:pt x="383" y="169"/>
                  <a:pt x="383" y="169"/>
                  <a:pt x="383" y="169"/>
                </a:cubicBezTo>
                <a:close/>
                <a:moveTo>
                  <a:pt x="383" y="169"/>
                </a:moveTo>
                <a:cubicBezTo>
                  <a:pt x="383" y="169"/>
                  <a:pt x="383" y="169"/>
                  <a:pt x="383" y="169"/>
                </a:cubicBezTo>
                <a:cubicBezTo>
                  <a:pt x="383" y="169"/>
                  <a:pt x="383" y="169"/>
                  <a:pt x="383" y="169"/>
                </a:cubicBezTo>
                <a:cubicBezTo>
                  <a:pt x="383" y="169"/>
                  <a:pt x="384" y="169"/>
                  <a:pt x="384" y="168"/>
                </a:cubicBezTo>
                <a:cubicBezTo>
                  <a:pt x="384" y="169"/>
                  <a:pt x="384" y="169"/>
                  <a:pt x="384" y="169"/>
                </a:cubicBezTo>
                <a:cubicBezTo>
                  <a:pt x="384" y="169"/>
                  <a:pt x="383" y="169"/>
                  <a:pt x="383" y="169"/>
                </a:cubicBezTo>
                <a:close/>
                <a:moveTo>
                  <a:pt x="383" y="164"/>
                </a:moveTo>
                <a:cubicBezTo>
                  <a:pt x="383" y="164"/>
                  <a:pt x="383" y="164"/>
                  <a:pt x="383" y="164"/>
                </a:cubicBezTo>
                <a:cubicBezTo>
                  <a:pt x="384" y="164"/>
                  <a:pt x="384" y="163"/>
                  <a:pt x="384" y="163"/>
                </a:cubicBezTo>
                <a:cubicBezTo>
                  <a:pt x="384" y="164"/>
                  <a:pt x="384" y="164"/>
                  <a:pt x="384" y="164"/>
                </a:cubicBezTo>
                <a:cubicBezTo>
                  <a:pt x="384" y="164"/>
                  <a:pt x="383" y="164"/>
                  <a:pt x="383" y="164"/>
                </a:cubicBezTo>
                <a:close/>
                <a:moveTo>
                  <a:pt x="386" y="168"/>
                </a:moveTo>
                <a:cubicBezTo>
                  <a:pt x="386" y="168"/>
                  <a:pt x="386" y="168"/>
                  <a:pt x="386" y="168"/>
                </a:cubicBezTo>
                <a:cubicBezTo>
                  <a:pt x="386" y="168"/>
                  <a:pt x="386" y="168"/>
                  <a:pt x="386" y="168"/>
                </a:cubicBezTo>
                <a:cubicBezTo>
                  <a:pt x="386" y="168"/>
                  <a:pt x="386" y="168"/>
                  <a:pt x="386" y="168"/>
                </a:cubicBezTo>
                <a:close/>
                <a:moveTo>
                  <a:pt x="387" y="167"/>
                </a:moveTo>
                <a:cubicBezTo>
                  <a:pt x="386" y="168"/>
                  <a:pt x="386" y="168"/>
                  <a:pt x="386" y="168"/>
                </a:cubicBezTo>
                <a:cubicBezTo>
                  <a:pt x="386" y="168"/>
                  <a:pt x="386" y="168"/>
                  <a:pt x="386" y="168"/>
                </a:cubicBezTo>
                <a:cubicBezTo>
                  <a:pt x="385" y="168"/>
                  <a:pt x="385" y="168"/>
                  <a:pt x="384" y="168"/>
                </a:cubicBezTo>
                <a:cubicBezTo>
                  <a:pt x="385" y="167"/>
                  <a:pt x="386" y="168"/>
                  <a:pt x="387" y="167"/>
                </a:cubicBezTo>
                <a:close/>
                <a:moveTo>
                  <a:pt x="391" y="159"/>
                </a:moveTo>
                <a:cubicBezTo>
                  <a:pt x="390" y="158"/>
                  <a:pt x="390" y="159"/>
                  <a:pt x="390" y="158"/>
                </a:cubicBezTo>
                <a:cubicBezTo>
                  <a:pt x="390" y="158"/>
                  <a:pt x="390" y="158"/>
                  <a:pt x="390" y="158"/>
                </a:cubicBezTo>
                <a:cubicBezTo>
                  <a:pt x="390" y="158"/>
                  <a:pt x="390" y="158"/>
                  <a:pt x="390" y="158"/>
                </a:cubicBezTo>
                <a:cubicBezTo>
                  <a:pt x="390" y="158"/>
                  <a:pt x="390" y="158"/>
                  <a:pt x="390" y="158"/>
                </a:cubicBezTo>
                <a:cubicBezTo>
                  <a:pt x="391" y="158"/>
                  <a:pt x="391" y="158"/>
                  <a:pt x="391" y="158"/>
                </a:cubicBezTo>
                <a:cubicBezTo>
                  <a:pt x="391" y="158"/>
                  <a:pt x="391" y="158"/>
                  <a:pt x="391" y="159"/>
                </a:cubicBezTo>
                <a:close/>
                <a:moveTo>
                  <a:pt x="392" y="158"/>
                </a:moveTo>
                <a:cubicBezTo>
                  <a:pt x="392" y="158"/>
                  <a:pt x="391" y="159"/>
                  <a:pt x="391" y="158"/>
                </a:cubicBezTo>
                <a:cubicBezTo>
                  <a:pt x="392" y="158"/>
                  <a:pt x="392" y="157"/>
                  <a:pt x="392" y="158"/>
                </a:cubicBezTo>
                <a:close/>
                <a:moveTo>
                  <a:pt x="388" y="146"/>
                </a:moveTo>
                <a:cubicBezTo>
                  <a:pt x="388" y="146"/>
                  <a:pt x="388" y="146"/>
                  <a:pt x="388" y="146"/>
                </a:cubicBezTo>
                <a:cubicBezTo>
                  <a:pt x="388" y="146"/>
                  <a:pt x="388" y="146"/>
                  <a:pt x="388" y="146"/>
                </a:cubicBezTo>
                <a:close/>
                <a:moveTo>
                  <a:pt x="387" y="150"/>
                </a:moveTo>
                <a:cubicBezTo>
                  <a:pt x="387" y="150"/>
                  <a:pt x="387" y="151"/>
                  <a:pt x="387" y="151"/>
                </a:cubicBezTo>
                <a:cubicBezTo>
                  <a:pt x="387" y="151"/>
                  <a:pt x="387" y="151"/>
                  <a:pt x="386" y="151"/>
                </a:cubicBezTo>
                <a:cubicBezTo>
                  <a:pt x="386" y="150"/>
                  <a:pt x="387" y="150"/>
                  <a:pt x="387" y="150"/>
                </a:cubicBezTo>
                <a:close/>
                <a:moveTo>
                  <a:pt x="382" y="133"/>
                </a:moveTo>
                <a:cubicBezTo>
                  <a:pt x="382" y="133"/>
                  <a:pt x="382" y="133"/>
                  <a:pt x="381" y="134"/>
                </a:cubicBezTo>
                <a:cubicBezTo>
                  <a:pt x="381" y="134"/>
                  <a:pt x="381" y="134"/>
                  <a:pt x="381" y="134"/>
                </a:cubicBezTo>
                <a:cubicBezTo>
                  <a:pt x="381" y="133"/>
                  <a:pt x="381" y="133"/>
                  <a:pt x="381" y="133"/>
                </a:cubicBezTo>
                <a:cubicBezTo>
                  <a:pt x="381" y="133"/>
                  <a:pt x="381" y="133"/>
                  <a:pt x="381" y="133"/>
                </a:cubicBezTo>
                <a:cubicBezTo>
                  <a:pt x="382" y="133"/>
                  <a:pt x="382" y="133"/>
                  <a:pt x="382" y="133"/>
                </a:cubicBezTo>
                <a:close/>
                <a:moveTo>
                  <a:pt x="380" y="119"/>
                </a:moveTo>
                <a:cubicBezTo>
                  <a:pt x="380" y="119"/>
                  <a:pt x="380" y="119"/>
                  <a:pt x="380" y="119"/>
                </a:cubicBezTo>
                <a:cubicBezTo>
                  <a:pt x="380" y="119"/>
                  <a:pt x="380" y="119"/>
                  <a:pt x="380" y="119"/>
                </a:cubicBezTo>
                <a:cubicBezTo>
                  <a:pt x="380" y="119"/>
                  <a:pt x="380" y="119"/>
                  <a:pt x="380" y="119"/>
                </a:cubicBezTo>
                <a:close/>
                <a:moveTo>
                  <a:pt x="375" y="118"/>
                </a:moveTo>
                <a:cubicBezTo>
                  <a:pt x="375" y="118"/>
                  <a:pt x="375" y="118"/>
                  <a:pt x="375" y="118"/>
                </a:cubicBezTo>
                <a:cubicBezTo>
                  <a:pt x="375" y="118"/>
                  <a:pt x="375" y="118"/>
                  <a:pt x="375" y="118"/>
                </a:cubicBezTo>
                <a:cubicBezTo>
                  <a:pt x="375" y="118"/>
                  <a:pt x="375" y="118"/>
                  <a:pt x="375" y="118"/>
                </a:cubicBezTo>
                <a:close/>
                <a:moveTo>
                  <a:pt x="373" y="116"/>
                </a:moveTo>
                <a:cubicBezTo>
                  <a:pt x="373" y="117"/>
                  <a:pt x="373" y="117"/>
                  <a:pt x="373" y="117"/>
                </a:cubicBezTo>
                <a:cubicBezTo>
                  <a:pt x="373" y="117"/>
                  <a:pt x="372" y="117"/>
                  <a:pt x="372" y="117"/>
                </a:cubicBezTo>
                <a:cubicBezTo>
                  <a:pt x="372" y="117"/>
                  <a:pt x="372" y="117"/>
                  <a:pt x="372" y="117"/>
                </a:cubicBezTo>
                <a:cubicBezTo>
                  <a:pt x="372" y="117"/>
                  <a:pt x="372" y="117"/>
                  <a:pt x="372" y="116"/>
                </a:cubicBezTo>
                <a:cubicBezTo>
                  <a:pt x="372" y="116"/>
                  <a:pt x="373" y="116"/>
                  <a:pt x="373" y="116"/>
                </a:cubicBezTo>
                <a:close/>
                <a:moveTo>
                  <a:pt x="372" y="117"/>
                </a:moveTo>
                <a:cubicBezTo>
                  <a:pt x="372" y="117"/>
                  <a:pt x="372" y="117"/>
                  <a:pt x="372" y="117"/>
                </a:cubicBezTo>
                <a:cubicBezTo>
                  <a:pt x="371" y="117"/>
                  <a:pt x="371" y="117"/>
                  <a:pt x="371" y="117"/>
                </a:cubicBezTo>
                <a:cubicBezTo>
                  <a:pt x="371" y="117"/>
                  <a:pt x="371" y="117"/>
                  <a:pt x="371" y="117"/>
                </a:cubicBezTo>
                <a:cubicBezTo>
                  <a:pt x="371" y="117"/>
                  <a:pt x="371" y="117"/>
                  <a:pt x="372" y="117"/>
                </a:cubicBezTo>
                <a:close/>
                <a:moveTo>
                  <a:pt x="364" y="115"/>
                </a:moveTo>
                <a:cubicBezTo>
                  <a:pt x="364" y="115"/>
                  <a:pt x="363" y="116"/>
                  <a:pt x="363" y="116"/>
                </a:cubicBezTo>
                <a:cubicBezTo>
                  <a:pt x="363" y="115"/>
                  <a:pt x="363" y="114"/>
                  <a:pt x="364" y="115"/>
                </a:cubicBezTo>
                <a:close/>
                <a:moveTo>
                  <a:pt x="362" y="116"/>
                </a:moveTo>
                <a:cubicBezTo>
                  <a:pt x="362" y="116"/>
                  <a:pt x="362" y="116"/>
                  <a:pt x="362" y="116"/>
                </a:cubicBezTo>
                <a:cubicBezTo>
                  <a:pt x="362" y="116"/>
                  <a:pt x="362" y="116"/>
                  <a:pt x="362" y="116"/>
                </a:cubicBezTo>
                <a:cubicBezTo>
                  <a:pt x="362" y="117"/>
                  <a:pt x="363" y="117"/>
                  <a:pt x="363" y="117"/>
                </a:cubicBezTo>
                <a:cubicBezTo>
                  <a:pt x="362" y="117"/>
                  <a:pt x="362" y="118"/>
                  <a:pt x="362" y="117"/>
                </a:cubicBezTo>
                <a:cubicBezTo>
                  <a:pt x="362" y="116"/>
                  <a:pt x="362" y="116"/>
                  <a:pt x="362" y="116"/>
                </a:cubicBezTo>
                <a:close/>
                <a:moveTo>
                  <a:pt x="361" y="118"/>
                </a:moveTo>
                <a:cubicBezTo>
                  <a:pt x="361" y="118"/>
                  <a:pt x="361" y="118"/>
                  <a:pt x="361" y="118"/>
                </a:cubicBezTo>
                <a:cubicBezTo>
                  <a:pt x="360" y="118"/>
                  <a:pt x="360" y="119"/>
                  <a:pt x="360" y="118"/>
                </a:cubicBezTo>
                <a:cubicBezTo>
                  <a:pt x="359" y="119"/>
                  <a:pt x="359" y="119"/>
                  <a:pt x="359" y="119"/>
                </a:cubicBezTo>
                <a:cubicBezTo>
                  <a:pt x="359" y="119"/>
                  <a:pt x="359" y="119"/>
                  <a:pt x="359" y="119"/>
                </a:cubicBezTo>
                <a:cubicBezTo>
                  <a:pt x="360" y="118"/>
                  <a:pt x="360" y="118"/>
                  <a:pt x="360" y="118"/>
                </a:cubicBezTo>
                <a:cubicBezTo>
                  <a:pt x="360" y="118"/>
                  <a:pt x="361" y="118"/>
                  <a:pt x="361" y="118"/>
                </a:cubicBezTo>
                <a:close/>
                <a:moveTo>
                  <a:pt x="358" y="119"/>
                </a:moveTo>
                <a:cubicBezTo>
                  <a:pt x="358" y="119"/>
                  <a:pt x="358" y="119"/>
                  <a:pt x="357" y="119"/>
                </a:cubicBezTo>
                <a:cubicBezTo>
                  <a:pt x="357" y="119"/>
                  <a:pt x="357" y="119"/>
                  <a:pt x="357" y="118"/>
                </a:cubicBezTo>
                <a:cubicBezTo>
                  <a:pt x="357" y="119"/>
                  <a:pt x="357" y="119"/>
                  <a:pt x="358" y="119"/>
                </a:cubicBezTo>
                <a:close/>
                <a:moveTo>
                  <a:pt x="355" y="117"/>
                </a:moveTo>
                <a:cubicBezTo>
                  <a:pt x="355" y="118"/>
                  <a:pt x="355" y="118"/>
                  <a:pt x="355" y="118"/>
                </a:cubicBezTo>
                <a:cubicBezTo>
                  <a:pt x="356" y="117"/>
                  <a:pt x="355" y="117"/>
                  <a:pt x="356" y="117"/>
                </a:cubicBezTo>
                <a:cubicBezTo>
                  <a:pt x="356" y="117"/>
                  <a:pt x="356" y="118"/>
                  <a:pt x="356" y="118"/>
                </a:cubicBezTo>
                <a:cubicBezTo>
                  <a:pt x="355" y="119"/>
                  <a:pt x="355" y="118"/>
                  <a:pt x="355" y="118"/>
                </a:cubicBezTo>
                <a:cubicBezTo>
                  <a:pt x="355" y="119"/>
                  <a:pt x="355" y="119"/>
                  <a:pt x="355" y="119"/>
                </a:cubicBezTo>
                <a:cubicBezTo>
                  <a:pt x="355" y="119"/>
                  <a:pt x="355" y="119"/>
                  <a:pt x="355" y="119"/>
                </a:cubicBezTo>
                <a:cubicBezTo>
                  <a:pt x="355" y="118"/>
                  <a:pt x="355" y="118"/>
                  <a:pt x="355" y="118"/>
                </a:cubicBezTo>
                <a:cubicBezTo>
                  <a:pt x="355" y="118"/>
                  <a:pt x="355" y="117"/>
                  <a:pt x="355" y="117"/>
                </a:cubicBezTo>
                <a:close/>
                <a:moveTo>
                  <a:pt x="354" y="67"/>
                </a:moveTo>
                <a:cubicBezTo>
                  <a:pt x="355" y="67"/>
                  <a:pt x="355" y="67"/>
                  <a:pt x="355" y="67"/>
                </a:cubicBezTo>
                <a:cubicBezTo>
                  <a:pt x="355" y="67"/>
                  <a:pt x="355" y="68"/>
                  <a:pt x="354" y="67"/>
                </a:cubicBezTo>
                <a:close/>
                <a:moveTo>
                  <a:pt x="356" y="68"/>
                </a:moveTo>
                <a:cubicBezTo>
                  <a:pt x="356" y="68"/>
                  <a:pt x="356" y="68"/>
                  <a:pt x="356" y="68"/>
                </a:cubicBezTo>
                <a:cubicBezTo>
                  <a:pt x="356" y="68"/>
                  <a:pt x="356" y="68"/>
                  <a:pt x="356" y="68"/>
                </a:cubicBezTo>
                <a:close/>
                <a:moveTo>
                  <a:pt x="356" y="43"/>
                </a:moveTo>
                <a:cubicBezTo>
                  <a:pt x="355" y="44"/>
                  <a:pt x="355" y="44"/>
                  <a:pt x="354" y="44"/>
                </a:cubicBezTo>
                <a:cubicBezTo>
                  <a:pt x="355" y="44"/>
                  <a:pt x="355" y="43"/>
                  <a:pt x="356" y="43"/>
                </a:cubicBezTo>
                <a:close/>
                <a:moveTo>
                  <a:pt x="353" y="69"/>
                </a:moveTo>
                <a:cubicBezTo>
                  <a:pt x="353" y="68"/>
                  <a:pt x="354" y="68"/>
                  <a:pt x="354" y="67"/>
                </a:cubicBezTo>
                <a:cubicBezTo>
                  <a:pt x="354" y="68"/>
                  <a:pt x="354" y="68"/>
                  <a:pt x="354" y="69"/>
                </a:cubicBezTo>
                <a:cubicBezTo>
                  <a:pt x="353" y="69"/>
                  <a:pt x="353" y="69"/>
                  <a:pt x="353" y="69"/>
                </a:cubicBezTo>
                <a:cubicBezTo>
                  <a:pt x="353" y="69"/>
                  <a:pt x="353" y="69"/>
                  <a:pt x="353" y="69"/>
                </a:cubicBezTo>
                <a:cubicBezTo>
                  <a:pt x="353" y="69"/>
                  <a:pt x="353" y="69"/>
                  <a:pt x="353" y="69"/>
                </a:cubicBezTo>
                <a:close/>
                <a:moveTo>
                  <a:pt x="353" y="122"/>
                </a:moveTo>
                <a:cubicBezTo>
                  <a:pt x="353" y="122"/>
                  <a:pt x="353" y="122"/>
                  <a:pt x="353" y="122"/>
                </a:cubicBezTo>
                <a:cubicBezTo>
                  <a:pt x="353" y="122"/>
                  <a:pt x="352" y="122"/>
                  <a:pt x="352" y="122"/>
                </a:cubicBezTo>
                <a:cubicBezTo>
                  <a:pt x="353" y="122"/>
                  <a:pt x="353" y="122"/>
                  <a:pt x="353" y="122"/>
                </a:cubicBezTo>
                <a:close/>
                <a:moveTo>
                  <a:pt x="352" y="44"/>
                </a:moveTo>
                <a:cubicBezTo>
                  <a:pt x="352" y="43"/>
                  <a:pt x="352" y="44"/>
                  <a:pt x="351" y="44"/>
                </a:cubicBezTo>
                <a:cubicBezTo>
                  <a:pt x="352" y="43"/>
                  <a:pt x="352" y="43"/>
                  <a:pt x="352" y="44"/>
                </a:cubicBezTo>
                <a:close/>
                <a:moveTo>
                  <a:pt x="352" y="69"/>
                </a:moveTo>
                <a:cubicBezTo>
                  <a:pt x="352" y="69"/>
                  <a:pt x="351" y="69"/>
                  <a:pt x="351" y="70"/>
                </a:cubicBezTo>
                <a:cubicBezTo>
                  <a:pt x="351" y="70"/>
                  <a:pt x="352" y="70"/>
                  <a:pt x="352" y="70"/>
                </a:cubicBezTo>
                <a:cubicBezTo>
                  <a:pt x="351" y="70"/>
                  <a:pt x="351" y="70"/>
                  <a:pt x="351" y="70"/>
                </a:cubicBezTo>
                <a:cubicBezTo>
                  <a:pt x="351" y="70"/>
                  <a:pt x="351" y="70"/>
                  <a:pt x="351" y="70"/>
                </a:cubicBezTo>
                <a:cubicBezTo>
                  <a:pt x="351" y="70"/>
                  <a:pt x="351" y="70"/>
                  <a:pt x="351" y="70"/>
                </a:cubicBezTo>
                <a:cubicBezTo>
                  <a:pt x="350" y="70"/>
                  <a:pt x="350" y="70"/>
                  <a:pt x="350" y="70"/>
                </a:cubicBezTo>
                <a:cubicBezTo>
                  <a:pt x="350" y="70"/>
                  <a:pt x="351" y="69"/>
                  <a:pt x="352" y="69"/>
                </a:cubicBezTo>
                <a:close/>
                <a:moveTo>
                  <a:pt x="349" y="117"/>
                </a:moveTo>
                <a:cubicBezTo>
                  <a:pt x="348" y="118"/>
                  <a:pt x="348" y="117"/>
                  <a:pt x="348" y="118"/>
                </a:cubicBezTo>
                <a:cubicBezTo>
                  <a:pt x="348" y="117"/>
                  <a:pt x="348" y="117"/>
                  <a:pt x="348" y="117"/>
                </a:cubicBezTo>
                <a:cubicBezTo>
                  <a:pt x="348" y="117"/>
                  <a:pt x="349" y="117"/>
                  <a:pt x="349" y="117"/>
                </a:cubicBezTo>
                <a:cubicBezTo>
                  <a:pt x="349" y="117"/>
                  <a:pt x="349" y="117"/>
                  <a:pt x="349" y="117"/>
                </a:cubicBezTo>
                <a:close/>
                <a:moveTo>
                  <a:pt x="346" y="71"/>
                </a:moveTo>
                <a:cubicBezTo>
                  <a:pt x="346" y="71"/>
                  <a:pt x="346" y="71"/>
                  <a:pt x="347" y="70"/>
                </a:cubicBezTo>
                <a:cubicBezTo>
                  <a:pt x="347" y="70"/>
                  <a:pt x="347" y="70"/>
                  <a:pt x="348" y="70"/>
                </a:cubicBezTo>
                <a:cubicBezTo>
                  <a:pt x="348" y="70"/>
                  <a:pt x="347" y="70"/>
                  <a:pt x="348" y="70"/>
                </a:cubicBezTo>
                <a:cubicBezTo>
                  <a:pt x="348" y="70"/>
                  <a:pt x="348" y="69"/>
                  <a:pt x="348" y="69"/>
                </a:cubicBezTo>
                <a:cubicBezTo>
                  <a:pt x="349" y="69"/>
                  <a:pt x="349" y="70"/>
                  <a:pt x="349" y="70"/>
                </a:cubicBezTo>
                <a:cubicBezTo>
                  <a:pt x="349" y="70"/>
                  <a:pt x="349" y="70"/>
                  <a:pt x="349" y="70"/>
                </a:cubicBezTo>
                <a:cubicBezTo>
                  <a:pt x="349" y="70"/>
                  <a:pt x="349" y="70"/>
                  <a:pt x="349" y="70"/>
                </a:cubicBezTo>
                <a:cubicBezTo>
                  <a:pt x="348" y="70"/>
                  <a:pt x="348" y="70"/>
                  <a:pt x="348" y="71"/>
                </a:cubicBezTo>
                <a:cubicBezTo>
                  <a:pt x="348" y="71"/>
                  <a:pt x="347" y="71"/>
                  <a:pt x="347" y="71"/>
                </a:cubicBezTo>
                <a:cubicBezTo>
                  <a:pt x="347" y="71"/>
                  <a:pt x="347" y="71"/>
                  <a:pt x="347" y="71"/>
                </a:cubicBezTo>
                <a:cubicBezTo>
                  <a:pt x="346" y="71"/>
                  <a:pt x="346" y="71"/>
                  <a:pt x="346" y="72"/>
                </a:cubicBezTo>
                <a:cubicBezTo>
                  <a:pt x="346" y="72"/>
                  <a:pt x="346" y="72"/>
                  <a:pt x="346" y="72"/>
                </a:cubicBezTo>
                <a:cubicBezTo>
                  <a:pt x="346" y="72"/>
                  <a:pt x="346" y="72"/>
                  <a:pt x="346" y="72"/>
                </a:cubicBezTo>
                <a:cubicBezTo>
                  <a:pt x="346" y="72"/>
                  <a:pt x="346" y="71"/>
                  <a:pt x="346" y="71"/>
                </a:cubicBezTo>
                <a:close/>
                <a:moveTo>
                  <a:pt x="346" y="118"/>
                </a:moveTo>
                <a:cubicBezTo>
                  <a:pt x="346" y="118"/>
                  <a:pt x="346" y="118"/>
                  <a:pt x="346" y="118"/>
                </a:cubicBezTo>
                <a:cubicBezTo>
                  <a:pt x="346" y="118"/>
                  <a:pt x="346" y="118"/>
                  <a:pt x="346" y="118"/>
                </a:cubicBezTo>
                <a:close/>
                <a:moveTo>
                  <a:pt x="345" y="118"/>
                </a:moveTo>
                <a:cubicBezTo>
                  <a:pt x="345" y="118"/>
                  <a:pt x="345" y="118"/>
                  <a:pt x="345" y="118"/>
                </a:cubicBezTo>
                <a:cubicBezTo>
                  <a:pt x="345" y="118"/>
                  <a:pt x="345" y="118"/>
                  <a:pt x="345" y="118"/>
                </a:cubicBezTo>
                <a:cubicBezTo>
                  <a:pt x="345" y="118"/>
                  <a:pt x="345" y="118"/>
                  <a:pt x="345" y="118"/>
                </a:cubicBezTo>
                <a:close/>
                <a:moveTo>
                  <a:pt x="347" y="121"/>
                </a:moveTo>
                <a:cubicBezTo>
                  <a:pt x="347" y="122"/>
                  <a:pt x="345" y="122"/>
                  <a:pt x="345" y="122"/>
                </a:cubicBezTo>
                <a:cubicBezTo>
                  <a:pt x="346" y="122"/>
                  <a:pt x="346" y="121"/>
                  <a:pt x="347" y="121"/>
                </a:cubicBezTo>
                <a:close/>
                <a:moveTo>
                  <a:pt x="336" y="42"/>
                </a:moveTo>
                <a:cubicBezTo>
                  <a:pt x="336" y="42"/>
                  <a:pt x="337" y="42"/>
                  <a:pt x="337" y="42"/>
                </a:cubicBezTo>
                <a:cubicBezTo>
                  <a:pt x="338" y="42"/>
                  <a:pt x="336" y="43"/>
                  <a:pt x="337" y="43"/>
                </a:cubicBezTo>
                <a:cubicBezTo>
                  <a:pt x="337" y="44"/>
                  <a:pt x="337" y="44"/>
                  <a:pt x="336" y="44"/>
                </a:cubicBezTo>
                <a:cubicBezTo>
                  <a:pt x="337" y="44"/>
                  <a:pt x="337" y="43"/>
                  <a:pt x="336" y="42"/>
                </a:cubicBezTo>
                <a:close/>
                <a:moveTo>
                  <a:pt x="328" y="47"/>
                </a:moveTo>
                <a:cubicBezTo>
                  <a:pt x="327" y="48"/>
                  <a:pt x="327" y="49"/>
                  <a:pt x="326" y="48"/>
                </a:cubicBezTo>
                <a:cubicBezTo>
                  <a:pt x="326" y="48"/>
                  <a:pt x="327" y="48"/>
                  <a:pt x="328" y="47"/>
                </a:cubicBezTo>
                <a:close/>
                <a:moveTo>
                  <a:pt x="326" y="131"/>
                </a:moveTo>
                <a:cubicBezTo>
                  <a:pt x="326" y="131"/>
                  <a:pt x="325" y="131"/>
                  <a:pt x="325" y="131"/>
                </a:cubicBezTo>
                <a:cubicBezTo>
                  <a:pt x="325" y="131"/>
                  <a:pt x="326" y="131"/>
                  <a:pt x="326" y="131"/>
                </a:cubicBezTo>
                <a:close/>
                <a:moveTo>
                  <a:pt x="326" y="133"/>
                </a:moveTo>
                <a:cubicBezTo>
                  <a:pt x="326" y="133"/>
                  <a:pt x="326" y="132"/>
                  <a:pt x="327" y="133"/>
                </a:cubicBezTo>
                <a:cubicBezTo>
                  <a:pt x="327" y="133"/>
                  <a:pt x="327" y="133"/>
                  <a:pt x="326" y="134"/>
                </a:cubicBezTo>
                <a:cubicBezTo>
                  <a:pt x="326" y="133"/>
                  <a:pt x="325" y="134"/>
                  <a:pt x="325" y="134"/>
                </a:cubicBezTo>
                <a:cubicBezTo>
                  <a:pt x="325" y="133"/>
                  <a:pt x="326" y="133"/>
                  <a:pt x="326" y="133"/>
                </a:cubicBezTo>
                <a:close/>
                <a:moveTo>
                  <a:pt x="322" y="134"/>
                </a:moveTo>
                <a:cubicBezTo>
                  <a:pt x="322" y="134"/>
                  <a:pt x="323" y="134"/>
                  <a:pt x="323" y="133"/>
                </a:cubicBezTo>
                <a:cubicBezTo>
                  <a:pt x="323" y="133"/>
                  <a:pt x="323" y="134"/>
                  <a:pt x="323" y="134"/>
                </a:cubicBezTo>
                <a:cubicBezTo>
                  <a:pt x="323" y="134"/>
                  <a:pt x="323" y="134"/>
                  <a:pt x="323" y="135"/>
                </a:cubicBezTo>
                <a:cubicBezTo>
                  <a:pt x="322" y="134"/>
                  <a:pt x="322" y="135"/>
                  <a:pt x="322" y="135"/>
                </a:cubicBezTo>
                <a:cubicBezTo>
                  <a:pt x="322" y="134"/>
                  <a:pt x="322" y="134"/>
                  <a:pt x="322" y="134"/>
                </a:cubicBezTo>
                <a:close/>
                <a:moveTo>
                  <a:pt x="319" y="143"/>
                </a:moveTo>
                <a:cubicBezTo>
                  <a:pt x="319" y="143"/>
                  <a:pt x="319" y="143"/>
                  <a:pt x="319" y="143"/>
                </a:cubicBezTo>
                <a:cubicBezTo>
                  <a:pt x="319" y="143"/>
                  <a:pt x="319" y="143"/>
                  <a:pt x="319" y="143"/>
                </a:cubicBezTo>
                <a:close/>
                <a:moveTo>
                  <a:pt x="319" y="142"/>
                </a:moveTo>
                <a:cubicBezTo>
                  <a:pt x="319" y="142"/>
                  <a:pt x="319" y="142"/>
                  <a:pt x="319" y="142"/>
                </a:cubicBezTo>
                <a:cubicBezTo>
                  <a:pt x="319" y="142"/>
                  <a:pt x="319" y="142"/>
                  <a:pt x="318" y="142"/>
                </a:cubicBezTo>
                <a:cubicBezTo>
                  <a:pt x="319" y="142"/>
                  <a:pt x="319" y="142"/>
                  <a:pt x="319" y="142"/>
                </a:cubicBezTo>
                <a:close/>
                <a:moveTo>
                  <a:pt x="317" y="140"/>
                </a:moveTo>
                <a:cubicBezTo>
                  <a:pt x="317" y="141"/>
                  <a:pt x="318" y="141"/>
                  <a:pt x="318" y="141"/>
                </a:cubicBezTo>
                <a:cubicBezTo>
                  <a:pt x="318" y="141"/>
                  <a:pt x="318" y="141"/>
                  <a:pt x="318" y="142"/>
                </a:cubicBezTo>
                <a:cubicBezTo>
                  <a:pt x="318" y="142"/>
                  <a:pt x="318" y="142"/>
                  <a:pt x="318" y="142"/>
                </a:cubicBezTo>
                <a:cubicBezTo>
                  <a:pt x="317" y="142"/>
                  <a:pt x="317" y="142"/>
                  <a:pt x="317" y="142"/>
                </a:cubicBezTo>
                <a:cubicBezTo>
                  <a:pt x="317" y="142"/>
                  <a:pt x="317" y="142"/>
                  <a:pt x="317" y="142"/>
                </a:cubicBezTo>
                <a:cubicBezTo>
                  <a:pt x="317" y="142"/>
                  <a:pt x="317" y="141"/>
                  <a:pt x="317" y="140"/>
                </a:cubicBezTo>
                <a:close/>
                <a:moveTo>
                  <a:pt x="317" y="145"/>
                </a:moveTo>
                <a:cubicBezTo>
                  <a:pt x="317" y="145"/>
                  <a:pt x="317" y="145"/>
                  <a:pt x="317" y="145"/>
                </a:cubicBezTo>
                <a:cubicBezTo>
                  <a:pt x="317" y="145"/>
                  <a:pt x="317" y="145"/>
                  <a:pt x="317" y="145"/>
                </a:cubicBezTo>
                <a:cubicBezTo>
                  <a:pt x="317" y="145"/>
                  <a:pt x="317" y="145"/>
                  <a:pt x="317" y="145"/>
                </a:cubicBezTo>
                <a:close/>
                <a:moveTo>
                  <a:pt x="314" y="136"/>
                </a:moveTo>
                <a:cubicBezTo>
                  <a:pt x="315" y="136"/>
                  <a:pt x="315" y="136"/>
                  <a:pt x="315" y="136"/>
                </a:cubicBezTo>
                <a:cubicBezTo>
                  <a:pt x="315" y="136"/>
                  <a:pt x="315" y="136"/>
                  <a:pt x="315" y="136"/>
                </a:cubicBezTo>
                <a:cubicBezTo>
                  <a:pt x="315" y="136"/>
                  <a:pt x="315" y="136"/>
                  <a:pt x="315" y="136"/>
                </a:cubicBezTo>
                <a:cubicBezTo>
                  <a:pt x="315" y="136"/>
                  <a:pt x="316" y="136"/>
                  <a:pt x="316" y="135"/>
                </a:cubicBezTo>
                <a:cubicBezTo>
                  <a:pt x="316" y="135"/>
                  <a:pt x="316" y="136"/>
                  <a:pt x="317" y="136"/>
                </a:cubicBezTo>
                <a:cubicBezTo>
                  <a:pt x="316" y="135"/>
                  <a:pt x="316" y="137"/>
                  <a:pt x="315" y="136"/>
                </a:cubicBezTo>
                <a:cubicBezTo>
                  <a:pt x="315" y="137"/>
                  <a:pt x="314" y="137"/>
                  <a:pt x="314" y="136"/>
                </a:cubicBezTo>
                <a:cubicBezTo>
                  <a:pt x="314" y="136"/>
                  <a:pt x="314" y="136"/>
                  <a:pt x="314" y="136"/>
                </a:cubicBezTo>
                <a:close/>
                <a:moveTo>
                  <a:pt x="315" y="137"/>
                </a:moveTo>
                <a:cubicBezTo>
                  <a:pt x="315" y="137"/>
                  <a:pt x="315" y="137"/>
                  <a:pt x="315" y="137"/>
                </a:cubicBezTo>
                <a:cubicBezTo>
                  <a:pt x="315" y="137"/>
                  <a:pt x="315" y="137"/>
                  <a:pt x="315" y="137"/>
                </a:cubicBezTo>
                <a:cubicBezTo>
                  <a:pt x="315" y="137"/>
                  <a:pt x="315" y="137"/>
                  <a:pt x="315" y="137"/>
                </a:cubicBezTo>
                <a:cubicBezTo>
                  <a:pt x="314" y="137"/>
                  <a:pt x="314" y="137"/>
                  <a:pt x="314" y="137"/>
                </a:cubicBezTo>
                <a:cubicBezTo>
                  <a:pt x="314" y="137"/>
                  <a:pt x="314" y="137"/>
                  <a:pt x="315" y="137"/>
                </a:cubicBezTo>
                <a:close/>
                <a:moveTo>
                  <a:pt x="311" y="137"/>
                </a:moveTo>
                <a:cubicBezTo>
                  <a:pt x="311" y="137"/>
                  <a:pt x="311" y="137"/>
                  <a:pt x="311" y="137"/>
                </a:cubicBezTo>
                <a:cubicBezTo>
                  <a:pt x="311" y="137"/>
                  <a:pt x="311" y="137"/>
                  <a:pt x="311" y="137"/>
                </a:cubicBezTo>
                <a:close/>
                <a:moveTo>
                  <a:pt x="311" y="137"/>
                </a:moveTo>
                <a:cubicBezTo>
                  <a:pt x="311" y="137"/>
                  <a:pt x="310" y="137"/>
                  <a:pt x="310" y="137"/>
                </a:cubicBezTo>
                <a:cubicBezTo>
                  <a:pt x="310" y="137"/>
                  <a:pt x="310" y="137"/>
                  <a:pt x="310" y="136"/>
                </a:cubicBezTo>
                <a:cubicBezTo>
                  <a:pt x="310" y="137"/>
                  <a:pt x="310" y="137"/>
                  <a:pt x="311" y="137"/>
                </a:cubicBezTo>
                <a:close/>
                <a:moveTo>
                  <a:pt x="310" y="138"/>
                </a:moveTo>
                <a:cubicBezTo>
                  <a:pt x="309" y="138"/>
                  <a:pt x="308" y="139"/>
                  <a:pt x="308" y="139"/>
                </a:cubicBezTo>
                <a:cubicBezTo>
                  <a:pt x="308" y="139"/>
                  <a:pt x="307" y="139"/>
                  <a:pt x="307" y="139"/>
                </a:cubicBezTo>
                <a:cubicBezTo>
                  <a:pt x="308" y="139"/>
                  <a:pt x="309" y="138"/>
                  <a:pt x="310" y="138"/>
                </a:cubicBezTo>
                <a:close/>
                <a:moveTo>
                  <a:pt x="306" y="51"/>
                </a:moveTo>
                <a:cubicBezTo>
                  <a:pt x="306" y="51"/>
                  <a:pt x="306" y="51"/>
                  <a:pt x="306" y="51"/>
                </a:cubicBezTo>
                <a:cubicBezTo>
                  <a:pt x="306" y="51"/>
                  <a:pt x="306" y="51"/>
                  <a:pt x="306" y="51"/>
                </a:cubicBezTo>
                <a:cubicBezTo>
                  <a:pt x="306" y="50"/>
                  <a:pt x="306" y="51"/>
                  <a:pt x="306" y="51"/>
                </a:cubicBezTo>
                <a:cubicBezTo>
                  <a:pt x="306" y="51"/>
                  <a:pt x="306" y="51"/>
                  <a:pt x="306" y="51"/>
                </a:cubicBezTo>
                <a:cubicBezTo>
                  <a:pt x="306" y="51"/>
                  <a:pt x="306" y="51"/>
                  <a:pt x="306" y="51"/>
                </a:cubicBezTo>
                <a:close/>
                <a:moveTo>
                  <a:pt x="303" y="145"/>
                </a:moveTo>
                <a:cubicBezTo>
                  <a:pt x="303" y="145"/>
                  <a:pt x="303" y="145"/>
                  <a:pt x="303" y="145"/>
                </a:cubicBezTo>
                <a:cubicBezTo>
                  <a:pt x="303" y="145"/>
                  <a:pt x="303" y="145"/>
                  <a:pt x="303" y="145"/>
                </a:cubicBezTo>
                <a:cubicBezTo>
                  <a:pt x="303" y="145"/>
                  <a:pt x="303" y="145"/>
                  <a:pt x="303" y="145"/>
                </a:cubicBezTo>
                <a:close/>
                <a:moveTo>
                  <a:pt x="295" y="55"/>
                </a:moveTo>
                <a:cubicBezTo>
                  <a:pt x="295" y="55"/>
                  <a:pt x="295" y="55"/>
                  <a:pt x="295" y="56"/>
                </a:cubicBezTo>
                <a:cubicBezTo>
                  <a:pt x="295" y="56"/>
                  <a:pt x="294" y="56"/>
                  <a:pt x="294" y="56"/>
                </a:cubicBezTo>
                <a:cubicBezTo>
                  <a:pt x="294" y="55"/>
                  <a:pt x="294" y="55"/>
                  <a:pt x="295" y="55"/>
                </a:cubicBezTo>
                <a:close/>
                <a:moveTo>
                  <a:pt x="280" y="52"/>
                </a:moveTo>
                <a:cubicBezTo>
                  <a:pt x="280" y="52"/>
                  <a:pt x="280" y="52"/>
                  <a:pt x="280" y="52"/>
                </a:cubicBezTo>
                <a:cubicBezTo>
                  <a:pt x="280" y="52"/>
                  <a:pt x="279" y="52"/>
                  <a:pt x="279" y="52"/>
                </a:cubicBezTo>
                <a:cubicBezTo>
                  <a:pt x="279" y="52"/>
                  <a:pt x="280" y="52"/>
                  <a:pt x="280" y="52"/>
                </a:cubicBezTo>
                <a:close/>
                <a:moveTo>
                  <a:pt x="278" y="53"/>
                </a:moveTo>
                <a:cubicBezTo>
                  <a:pt x="279" y="53"/>
                  <a:pt x="279" y="52"/>
                  <a:pt x="279" y="52"/>
                </a:cubicBezTo>
                <a:cubicBezTo>
                  <a:pt x="279" y="52"/>
                  <a:pt x="280" y="52"/>
                  <a:pt x="280" y="53"/>
                </a:cubicBezTo>
                <a:cubicBezTo>
                  <a:pt x="279" y="53"/>
                  <a:pt x="279" y="53"/>
                  <a:pt x="278" y="54"/>
                </a:cubicBezTo>
                <a:cubicBezTo>
                  <a:pt x="278" y="53"/>
                  <a:pt x="279" y="53"/>
                  <a:pt x="278" y="53"/>
                </a:cubicBezTo>
                <a:close/>
                <a:moveTo>
                  <a:pt x="278" y="54"/>
                </a:moveTo>
                <a:cubicBezTo>
                  <a:pt x="278" y="54"/>
                  <a:pt x="278" y="54"/>
                  <a:pt x="278" y="54"/>
                </a:cubicBezTo>
                <a:cubicBezTo>
                  <a:pt x="278" y="54"/>
                  <a:pt x="278" y="54"/>
                  <a:pt x="277" y="54"/>
                </a:cubicBezTo>
                <a:cubicBezTo>
                  <a:pt x="278" y="54"/>
                  <a:pt x="278" y="54"/>
                  <a:pt x="278" y="54"/>
                </a:cubicBezTo>
                <a:close/>
                <a:moveTo>
                  <a:pt x="101" y="285"/>
                </a:moveTo>
                <a:cubicBezTo>
                  <a:pt x="101" y="285"/>
                  <a:pt x="101" y="285"/>
                  <a:pt x="101" y="285"/>
                </a:cubicBezTo>
                <a:cubicBezTo>
                  <a:pt x="101" y="285"/>
                  <a:pt x="102" y="285"/>
                  <a:pt x="102" y="284"/>
                </a:cubicBezTo>
                <a:cubicBezTo>
                  <a:pt x="102" y="284"/>
                  <a:pt x="102" y="284"/>
                  <a:pt x="102" y="285"/>
                </a:cubicBezTo>
                <a:cubicBezTo>
                  <a:pt x="102" y="285"/>
                  <a:pt x="102" y="286"/>
                  <a:pt x="102" y="286"/>
                </a:cubicBezTo>
                <a:cubicBezTo>
                  <a:pt x="101" y="286"/>
                  <a:pt x="101" y="285"/>
                  <a:pt x="101" y="285"/>
                </a:cubicBezTo>
                <a:close/>
                <a:moveTo>
                  <a:pt x="71" y="264"/>
                </a:moveTo>
                <a:cubicBezTo>
                  <a:pt x="70" y="264"/>
                  <a:pt x="70" y="264"/>
                  <a:pt x="70" y="264"/>
                </a:cubicBezTo>
                <a:cubicBezTo>
                  <a:pt x="70" y="264"/>
                  <a:pt x="70" y="264"/>
                  <a:pt x="70" y="264"/>
                </a:cubicBezTo>
                <a:cubicBezTo>
                  <a:pt x="70" y="263"/>
                  <a:pt x="71" y="263"/>
                  <a:pt x="71" y="264"/>
                </a:cubicBezTo>
                <a:cubicBezTo>
                  <a:pt x="71" y="264"/>
                  <a:pt x="71" y="264"/>
                  <a:pt x="71" y="264"/>
                </a:cubicBezTo>
                <a:cubicBezTo>
                  <a:pt x="71" y="264"/>
                  <a:pt x="71" y="264"/>
                  <a:pt x="71" y="264"/>
                </a:cubicBezTo>
                <a:close/>
                <a:moveTo>
                  <a:pt x="68" y="263"/>
                </a:moveTo>
                <a:cubicBezTo>
                  <a:pt x="67" y="263"/>
                  <a:pt x="67" y="263"/>
                  <a:pt x="67" y="263"/>
                </a:cubicBezTo>
                <a:cubicBezTo>
                  <a:pt x="66" y="263"/>
                  <a:pt x="67" y="262"/>
                  <a:pt x="66" y="262"/>
                </a:cubicBezTo>
                <a:cubicBezTo>
                  <a:pt x="66" y="262"/>
                  <a:pt x="67" y="261"/>
                  <a:pt x="67" y="261"/>
                </a:cubicBezTo>
                <a:cubicBezTo>
                  <a:pt x="67" y="261"/>
                  <a:pt x="67" y="261"/>
                  <a:pt x="67" y="261"/>
                </a:cubicBezTo>
                <a:cubicBezTo>
                  <a:pt x="67" y="261"/>
                  <a:pt x="68" y="261"/>
                  <a:pt x="68" y="261"/>
                </a:cubicBezTo>
                <a:cubicBezTo>
                  <a:pt x="67" y="261"/>
                  <a:pt x="67" y="262"/>
                  <a:pt x="68" y="263"/>
                </a:cubicBezTo>
                <a:close/>
                <a:moveTo>
                  <a:pt x="63" y="265"/>
                </a:moveTo>
                <a:cubicBezTo>
                  <a:pt x="63" y="265"/>
                  <a:pt x="63" y="265"/>
                  <a:pt x="63" y="265"/>
                </a:cubicBezTo>
                <a:cubicBezTo>
                  <a:pt x="63" y="265"/>
                  <a:pt x="63" y="265"/>
                  <a:pt x="63" y="265"/>
                </a:cubicBezTo>
                <a:cubicBezTo>
                  <a:pt x="63" y="265"/>
                  <a:pt x="63" y="265"/>
                  <a:pt x="63" y="265"/>
                </a:cubicBezTo>
                <a:close/>
                <a:moveTo>
                  <a:pt x="60" y="267"/>
                </a:moveTo>
                <a:cubicBezTo>
                  <a:pt x="60" y="267"/>
                  <a:pt x="59" y="267"/>
                  <a:pt x="59" y="267"/>
                </a:cubicBezTo>
                <a:cubicBezTo>
                  <a:pt x="60" y="266"/>
                  <a:pt x="60" y="266"/>
                  <a:pt x="60" y="266"/>
                </a:cubicBezTo>
                <a:cubicBezTo>
                  <a:pt x="60" y="266"/>
                  <a:pt x="60" y="266"/>
                  <a:pt x="60" y="266"/>
                </a:cubicBezTo>
                <a:cubicBezTo>
                  <a:pt x="60" y="266"/>
                  <a:pt x="59" y="266"/>
                  <a:pt x="60" y="267"/>
                </a:cubicBezTo>
                <a:close/>
                <a:moveTo>
                  <a:pt x="44" y="249"/>
                </a:moveTo>
                <a:cubicBezTo>
                  <a:pt x="44" y="249"/>
                  <a:pt x="44" y="249"/>
                  <a:pt x="44" y="249"/>
                </a:cubicBezTo>
                <a:cubicBezTo>
                  <a:pt x="44" y="249"/>
                  <a:pt x="45" y="249"/>
                  <a:pt x="44" y="248"/>
                </a:cubicBezTo>
                <a:cubicBezTo>
                  <a:pt x="45" y="248"/>
                  <a:pt x="45" y="249"/>
                  <a:pt x="45" y="249"/>
                </a:cubicBezTo>
                <a:cubicBezTo>
                  <a:pt x="45" y="249"/>
                  <a:pt x="44" y="250"/>
                  <a:pt x="44" y="250"/>
                </a:cubicBezTo>
                <a:cubicBezTo>
                  <a:pt x="44" y="250"/>
                  <a:pt x="44" y="250"/>
                  <a:pt x="44" y="249"/>
                </a:cubicBezTo>
                <a:close/>
                <a:moveTo>
                  <a:pt x="58" y="187"/>
                </a:moveTo>
                <a:cubicBezTo>
                  <a:pt x="58" y="187"/>
                  <a:pt x="58" y="187"/>
                  <a:pt x="58" y="187"/>
                </a:cubicBezTo>
                <a:cubicBezTo>
                  <a:pt x="58" y="187"/>
                  <a:pt x="58" y="187"/>
                  <a:pt x="58" y="187"/>
                </a:cubicBezTo>
                <a:cubicBezTo>
                  <a:pt x="58" y="187"/>
                  <a:pt x="58" y="187"/>
                  <a:pt x="58" y="187"/>
                </a:cubicBezTo>
                <a:close/>
                <a:moveTo>
                  <a:pt x="84" y="164"/>
                </a:moveTo>
                <a:cubicBezTo>
                  <a:pt x="84" y="164"/>
                  <a:pt x="85" y="164"/>
                  <a:pt x="85" y="164"/>
                </a:cubicBezTo>
                <a:cubicBezTo>
                  <a:pt x="85" y="164"/>
                  <a:pt x="85" y="164"/>
                  <a:pt x="85" y="164"/>
                </a:cubicBezTo>
                <a:cubicBezTo>
                  <a:pt x="85" y="164"/>
                  <a:pt x="85" y="164"/>
                  <a:pt x="84" y="164"/>
                </a:cubicBezTo>
                <a:close/>
                <a:moveTo>
                  <a:pt x="87" y="137"/>
                </a:moveTo>
                <a:cubicBezTo>
                  <a:pt x="88" y="137"/>
                  <a:pt x="87" y="137"/>
                  <a:pt x="87" y="137"/>
                </a:cubicBezTo>
                <a:cubicBezTo>
                  <a:pt x="87" y="137"/>
                  <a:pt x="87" y="137"/>
                  <a:pt x="87" y="137"/>
                </a:cubicBezTo>
                <a:cubicBezTo>
                  <a:pt x="87" y="138"/>
                  <a:pt x="87" y="138"/>
                  <a:pt x="86" y="138"/>
                </a:cubicBezTo>
                <a:cubicBezTo>
                  <a:pt x="87" y="137"/>
                  <a:pt x="87" y="137"/>
                  <a:pt x="87" y="137"/>
                </a:cubicBezTo>
                <a:cubicBezTo>
                  <a:pt x="87" y="137"/>
                  <a:pt x="87" y="137"/>
                  <a:pt x="87" y="137"/>
                </a:cubicBezTo>
                <a:close/>
                <a:moveTo>
                  <a:pt x="88" y="137"/>
                </a:moveTo>
                <a:cubicBezTo>
                  <a:pt x="88" y="137"/>
                  <a:pt x="88" y="137"/>
                  <a:pt x="88" y="137"/>
                </a:cubicBezTo>
                <a:cubicBezTo>
                  <a:pt x="88" y="137"/>
                  <a:pt x="88" y="137"/>
                  <a:pt x="88" y="136"/>
                </a:cubicBezTo>
                <a:cubicBezTo>
                  <a:pt x="88" y="136"/>
                  <a:pt x="88" y="136"/>
                  <a:pt x="88" y="136"/>
                </a:cubicBezTo>
                <a:cubicBezTo>
                  <a:pt x="89" y="136"/>
                  <a:pt x="88" y="137"/>
                  <a:pt x="88" y="137"/>
                </a:cubicBezTo>
                <a:close/>
                <a:moveTo>
                  <a:pt x="88" y="163"/>
                </a:moveTo>
                <a:cubicBezTo>
                  <a:pt x="88" y="163"/>
                  <a:pt x="88" y="162"/>
                  <a:pt x="88" y="162"/>
                </a:cubicBezTo>
                <a:cubicBezTo>
                  <a:pt x="89" y="162"/>
                  <a:pt x="89" y="163"/>
                  <a:pt x="89" y="163"/>
                </a:cubicBezTo>
                <a:cubicBezTo>
                  <a:pt x="88" y="163"/>
                  <a:pt x="88" y="163"/>
                  <a:pt x="88" y="163"/>
                </a:cubicBezTo>
                <a:cubicBezTo>
                  <a:pt x="88" y="163"/>
                  <a:pt x="88" y="163"/>
                  <a:pt x="88" y="163"/>
                </a:cubicBezTo>
                <a:close/>
                <a:moveTo>
                  <a:pt x="89" y="169"/>
                </a:moveTo>
                <a:cubicBezTo>
                  <a:pt x="89" y="169"/>
                  <a:pt x="89" y="168"/>
                  <a:pt x="90" y="169"/>
                </a:cubicBezTo>
                <a:cubicBezTo>
                  <a:pt x="90" y="169"/>
                  <a:pt x="89" y="169"/>
                  <a:pt x="89" y="169"/>
                </a:cubicBezTo>
                <a:cubicBezTo>
                  <a:pt x="89" y="169"/>
                  <a:pt x="89" y="169"/>
                  <a:pt x="89" y="169"/>
                </a:cubicBezTo>
                <a:cubicBezTo>
                  <a:pt x="89" y="169"/>
                  <a:pt x="89" y="169"/>
                  <a:pt x="89" y="169"/>
                </a:cubicBezTo>
                <a:cubicBezTo>
                  <a:pt x="89" y="169"/>
                  <a:pt x="89" y="169"/>
                  <a:pt x="89" y="169"/>
                </a:cubicBezTo>
                <a:cubicBezTo>
                  <a:pt x="88" y="169"/>
                  <a:pt x="88" y="170"/>
                  <a:pt x="87" y="170"/>
                </a:cubicBezTo>
                <a:cubicBezTo>
                  <a:pt x="87" y="170"/>
                  <a:pt x="87" y="170"/>
                  <a:pt x="87" y="169"/>
                </a:cubicBezTo>
                <a:cubicBezTo>
                  <a:pt x="88" y="170"/>
                  <a:pt x="88" y="169"/>
                  <a:pt x="89" y="169"/>
                </a:cubicBezTo>
                <a:close/>
                <a:moveTo>
                  <a:pt x="90" y="168"/>
                </a:moveTo>
                <a:cubicBezTo>
                  <a:pt x="90" y="168"/>
                  <a:pt x="89" y="168"/>
                  <a:pt x="89" y="168"/>
                </a:cubicBezTo>
                <a:cubicBezTo>
                  <a:pt x="89" y="168"/>
                  <a:pt x="89" y="168"/>
                  <a:pt x="89" y="168"/>
                </a:cubicBezTo>
                <a:cubicBezTo>
                  <a:pt x="89" y="168"/>
                  <a:pt x="89" y="168"/>
                  <a:pt x="89" y="168"/>
                </a:cubicBezTo>
                <a:cubicBezTo>
                  <a:pt x="89" y="168"/>
                  <a:pt x="89" y="168"/>
                  <a:pt x="89" y="168"/>
                </a:cubicBezTo>
                <a:cubicBezTo>
                  <a:pt x="89" y="168"/>
                  <a:pt x="90" y="168"/>
                  <a:pt x="90" y="168"/>
                </a:cubicBezTo>
                <a:close/>
                <a:moveTo>
                  <a:pt x="89" y="163"/>
                </a:moveTo>
                <a:cubicBezTo>
                  <a:pt x="89" y="162"/>
                  <a:pt x="89" y="162"/>
                  <a:pt x="90" y="162"/>
                </a:cubicBezTo>
                <a:cubicBezTo>
                  <a:pt x="90" y="162"/>
                  <a:pt x="90" y="162"/>
                  <a:pt x="90" y="162"/>
                </a:cubicBezTo>
                <a:cubicBezTo>
                  <a:pt x="90" y="163"/>
                  <a:pt x="90" y="163"/>
                  <a:pt x="89" y="163"/>
                </a:cubicBezTo>
                <a:cubicBezTo>
                  <a:pt x="89" y="163"/>
                  <a:pt x="89" y="163"/>
                  <a:pt x="89" y="163"/>
                </a:cubicBezTo>
                <a:close/>
                <a:moveTo>
                  <a:pt x="91" y="136"/>
                </a:moveTo>
                <a:cubicBezTo>
                  <a:pt x="91" y="136"/>
                  <a:pt x="92" y="136"/>
                  <a:pt x="92" y="136"/>
                </a:cubicBezTo>
                <a:cubicBezTo>
                  <a:pt x="92" y="136"/>
                  <a:pt x="92" y="136"/>
                  <a:pt x="92" y="136"/>
                </a:cubicBezTo>
                <a:cubicBezTo>
                  <a:pt x="91" y="136"/>
                  <a:pt x="91" y="136"/>
                  <a:pt x="91" y="136"/>
                </a:cubicBezTo>
                <a:cubicBezTo>
                  <a:pt x="91" y="136"/>
                  <a:pt x="91" y="136"/>
                  <a:pt x="91" y="136"/>
                </a:cubicBezTo>
                <a:cubicBezTo>
                  <a:pt x="91" y="136"/>
                  <a:pt x="91" y="136"/>
                  <a:pt x="91" y="136"/>
                </a:cubicBezTo>
                <a:cubicBezTo>
                  <a:pt x="91" y="136"/>
                  <a:pt x="91" y="136"/>
                  <a:pt x="91" y="136"/>
                </a:cubicBezTo>
                <a:close/>
                <a:moveTo>
                  <a:pt x="91" y="135"/>
                </a:moveTo>
                <a:cubicBezTo>
                  <a:pt x="91" y="135"/>
                  <a:pt x="91" y="135"/>
                  <a:pt x="91" y="135"/>
                </a:cubicBezTo>
                <a:cubicBezTo>
                  <a:pt x="91" y="135"/>
                  <a:pt x="91" y="135"/>
                  <a:pt x="91" y="135"/>
                </a:cubicBezTo>
                <a:cubicBezTo>
                  <a:pt x="91" y="135"/>
                  <a:pt x="91" y="135"/>
                  <a:pt x="91" y="135"/>
                </a:cubicBezTo>
                <a:close/>
                <a:moveTo>
                  <a:pt x="92" y="120"/>
                </a:moveTo>
                <a:cubicBezTo>
                  <a:pt x="92" y="119"/>
                  <a:pt x="92" y="120"/>
                  <a:pt x="93" y="120"/>
                </a:cubicBezTo>
                <a:cubicBezTo>
                  <a:pt x="93" y="120"/>
                  <a:pt x="92" y="120"/>
                  <a:pt x="92" y="120"/>
                </a:cubicBezTo>
                <a:cubicBezTo>
                  <a:pt x="92" y="120"/>
                  <a:pt x="92" y="120"/>
                  <a:pt x="92" y="120"/>
                </a:cubicBezTo>
                <a:cubicBezTo>
                  <a:pt x="92" y="120"/>
                  <a:pt x="92" y="120"/>
                  <a:pt x="92" y="120"/>
                </a:cubicBezTo>
                <a:cubicBezTo>
                  <a:pt x="92" y="120"/>
                  <a:pt x="92" y="120"/>
                  <a:pt x="91" y="120"/>
                </a:cubicBezTo>
                <a:cubicBezTo>
                  <a:pt x="92" y="120"/>
                  <a:pt x="92" y="120"/>
                  <a:pt x="92" y="120"/>
                </a:cubicBezTo>
                <a:cubicBezTo>
                  <a:pt x="92" y="120"/>
                  <a:pt x="92" y="120"/>
                  <a:pt x="92" y="120"/>
                </a:cubicBezTo>
                <a:close/>
                <a:moveTo>
                  <a:pt x="93" y="118"/>
                </a:moveTo>
                <a:cubicBezTo>
                  <a:pt x="93" y="118"/>
                  <a:pt x="93" y="119"/>
                  <a:pt x="93" y="119"/>
                </a:cubicBezTo>
                <a:cubicBezTo>
                  <a:pt x="93" y="119"/>
                  <a:pt x="93" y="119"/>
                  <a:pt x="93" y="119"/>
                </a:cubicBezTo>
                <a:cubicBezTo>
                  <a:pt x="93" y="119"/>
                  <a:pt x="93" y="119"/>
                  <a:pt x="92" y="120"/>
                </a:cubicBezTo>
                <a:cubicBezTo>
                  <a:pt x="92" y="120"/>
                  <a:pt x="92" y="120"/>
                  <a:pt x="92" y="119"/>
                </a:cubicBezTo>
                <a:cubicBezTo>
                  <a:pt x="92" y="119"/>
                  <a:pt x="92" y="119"/>
                  <a:pt x="92" y="119"/>
                </a:cubicBezTo>
                <a:cubicBezTo>
                  <a:pt x="92" y="119"/>
                  <a:pt x="92" y="119"/>
                  <a:pt x="92" y="119"/>
                </a:cubicBezTo>
                <a:cubicBezTo>
                  <a:pt x="92" y="119"/>
                  <a:pt x="92" y="119"/>
                  <a:pt x="92" y="119"/>
                </a:cubicBezTo>
                <a:cubicBezTo>
                  <a:pt x="92" y="119"/>
                  <a:pt x="92" y="119"/>
                  <a:pt x="92" y="119"/>
                </a:cubicBezTo>
                <a:cubicBezTo>
                  <a:pt x="92" y="119"/>
                  <a:pt x="92" y="118"/>
                  <a:pt x="92" y="118"/>
                </a:cubicBezTo>
                <a:cubicBezTo>
                  <a:pt x="92" y="118"/>
                  <a:pt x="92" y="118"/>
                  <a:pt x="93" y="118"/>
                </a:cubicBezTo>
                <a:close/>
                <a:moveTo>
                  <a:pt x="93" y="117"/>
                </a:moveTo>
                <a:cubicBezTo>
                  <a:pt x="93" y="117"/>
                  <a:pt x="93" y="117"/>
                  <a:pt x="93" y="117"/>
                </a:cubicBezTo>
                <a:cubicBezTo>
                  <a:pt x="93" y="117"/>
                  <a:pt x="93" y="117"/>
                  <a:pt x="93" y="117"/>
                </a:cubicBezTo>
                <a:cubicBezTo>
                  <a:pt x="93" y="117"/>
                  <a:pt x="93" y="117"/>
                  <a:pt x="93" y="117"/>
                </a:cubicBezTo>
                <a:close/>
                <a:moveTo>
                  <a:pt x="93" y="135"/>
                </a:moveTo>
                <a:cubicBezTo>
                  <a:pt x="93" y="135"/>
                  <a:pt x="94" y="135"/>
                  <a:pt x="94" y="135"/>
                </a:cubicBezTo>
                <a:cubicBezTo>
                  <a:pt x="94" y="135"/>
                  <a:pt x="93" y="135"/>
                  <a:pt x="93" y="135"/>
                </a:cubicBezTo>
                <a:cubicBezTo>
                  <a:pt x="93" y="135"/>
                  <a:pt x="93" y="135"/>
                  <a:pt x="93" y="136"/>
                </a:cubicBezTo>
                <a:cubicBezTo>
                  <a:pt x="93" y="136"/>
                  <a:pt x="92" y="136"/>
                  <a:pt x="92" y="136"/>
                </a:cubicBezTo>
                <a:cubicBezTo>
                  <a:pt x="92" y="136"/>
                  <a:pt x="92" y="136"/>
                  <a:pt x="92" y="135"/>
                </a:cubicBezTo>
                <a:cubicBezTo>
                  <a:pt x="92" y="135"/>
                  <a:pt x="93" y="135"/>
                  <a:pt x="93" y="135"/>
                </a:cubicBezTo>
                <a:close/>
                <a:moveTo>
                  <a:pt x="93" y="132"/>
                </a:moveTo>
                <a:cubicBezTo>
                  <a:pt x="93" y="132"/>
                  <a:pt x="93" y="132"/>
                  <a:pt x="94" y="132"/>
                </a:cubicBezTo>
                <a:cubicBezTo>
                  <a:pt x="93" y="132"/>
                  <a:pt x="93" y="133"/>
                  <a:pt x="93" y="133"/>
                </a:cubicBezTo>
                <a:cubicBezTo>
                  <a:pt x="93" y="133"/>
                  <a:pt x="93" y="133"/>
                  <a:pt x="93" y="132"/>
                </a:cubicBezTo>
                <a:close/>
                <a:moveTo>
                  <a:pt x="96" y="118"/>
                </a:moveTo>
                <a:cubicBezTo>
                  <a:pt x="96" y="117"/>
                  <a:pt x="96" y="117"/>
                  <a:pt x="97" y="117"/>
                </a:cubicBezTo>
                <a:cubicBezTo>
                  <a:pt x="97" y="117"/>
                  <a:pt x="97" y="118"/>
                  <a:pt x="96" y="118"/>
                </a:cubicBezTo>
                <a:cubicBezTo>
                  <a:pt x="96" y="118"/>
                  <a:pt x="96" y="118"/>
                  <a:pt x="95" y="118"/>
                </a:cubicBezTo>
                <a:cubicBezTo>
                  <a:pt x="95" y="118"/>
                  <a:pt x="95" y="118"/>
                  <a:pt x="95" y="118"/>
                </a:cubicBezTo>
                <a:cubicBezTo>
                  <a:pt x="95" y="118"/>
                  <a:pt x="95" y="118"/>
                  <a:pt x="95" y="117"/>
                </a:cubicBezTo>
                <a:cubicBezTo>
                  <a:pt x="95" y="118"/>
                  <a:pt x="95" y="118"/>
                  <a:pt x="95" y="118"/>
                </a:cubicBezTo>
                <a:cubicBezTo>
                  <a:pt x="96" y="118"/>
                  <a:pt x="96" y="118"/>
                  <a:pt x="96" y="118"/>
                </a:cubicBezTo>
                <a:cubicBezTo>
                  <a:pt x="96" y="118"/>
                  <a:pt x="96" y="118"/>
                  <a:pt x="96" y="118"/>
                </a:cubicBezTo>
                <a:close/>
                <a:moveTo>
                  <a:pt x="96" y="116"/>
                </a:moveTo>
                <a:cubicBezTo>
                  <a:pt x="96" y="116"/>
                  <a:pt x="96" y="116"/>
                  <a:pt x="96" y="116"/>
                </a:cubicBezTo>
                <a:cubicBezTo>
                  <a:pt x="96" y="116"/>
                  <a:pt x="96" y="117"/>
                  <a:pt x="96" y="117"/>
                </a:cubicBezTo>
                <a:cubicBezTo>
                  <a:pt x="96" y="117"/>
                  <a:pt x="96" y="116"/>
                  <a:pt x="96" y="116"/>
                </a:cubicBezTo>
                <a:close/>
                <a:moveTo>
                  <a:pt x="98" y="117"/>
                </a:moveTo>
                <a:cubicBezTo>
                  <a:pt x="98" y="117"/>
                  <a:pt x="99" y="117"/>
                  <a:pt x="99" y="116"/>
                </a:cubicBezTo>
                <a:cubicBezTo>
                  <a:pt x="99" y="116"/>
                  <a:pt x="99" y="116"/>
                  <a:pt x="99" y="116"/>
                </a:cubicBezTo>
                <a:cubicBezTo>
                  <a:pt x="99" y="116"/>
                  <a:pt x="99" y="116"/>
                  <a:pt x="100" y="116"/>
                </a:cubicBezTo>
                <a:cubicBezTo>
                  <a:pt x="100" y="116"/>
                  <a:pt x="100" y="116"/>
                  <a:pt x="100" y="116"/>
                </a:cubicBezTo>
                <a:cubicBezTo>
                  <a:pt x="99" y="116"/>
                  <a:pt x="99" y="116"/>
                  <a:pt x="99" y="116"/>
                </a:cubicBezTo>
                <a:cubicBezTo>
                  <a:pt x="99" y="117"/>
                  <a:pt x="98" y="117"/>
                  <a:pt x="98" y="117"/>
                </a:cubicBezTo>
                <a:cubicBezTo>
                  <a:pt x="98" y="117"/>
                  <a:pt x="98" y="117"/>
                  <a:pt x="98" y="117"/>
                </a:cubicBezTo>
                <a:close/>
                <a:moveTo>
                  <a:pt x="98" y="106"/>
                </a:moveTo>
                <a:cubicBezTo>
                  <a:pt x="99" y="106"/>
                  <a:pt x="99" y="106"/>
                  <a:pt x="99" y="106"/>
                </a:cubicBezTo>
                <a:cubicBezTo>
                  <a:pt x="99" y="107"/>
                  <a:pt x="99" y="107"/>
                  <a:pt x="99" y="107"/>
                </a:cubicBezTo>
                <a:cubicBezTo>
                  <a:pt x="99" y="107"/>
                  <a:pt x="99" y="107"/>
                  <a:pt x="99" y="107"/>
                </a:cubicBezTo>
                <a:cubicBezTo>
                  <a:pt x="98" y="107"/>
                  <a:pt x="99" y="107"/>
                  <a:pt x="99" y="107"/>
                </a:cubicBezTo>
                <a:cubicBezTo>
                  <a:pt x="99" y="107"/>
                  <a:pt x="99" y="107"/>
                  <a:pt x="99" y="107"/>
                </a:cubicBezTo>
                <a:cubicBezTo>
                  <a:pt x="99" y="107"/>
                  <a:pt x="99" y="107"/>
                  <a:pt x="99" y="107"/>
                </a:cubicBezTo>
                <a:cubicBezTo>
                  <a:pt x="98" y="107"/>
                  <a:pt x="98" y="107"/>
                  <a:pt x="98" y="107"/>
                </a:cubicBezTo>
                <a:cubicBezTo>
                  <a:pt x="98" y="107"/>
                  <a:pt x="98" y="107"/>
                  <a:pt x="98" y="107"/>
                </a:cubicBezTo>
                <a:cubicBezTo>
                  <a:pt x="99" y="107"/>
                  <a:pt x="99" y="107"/>
                  <a:pt x="99" y="107"/>
                </a:cubicBezTo>
                <a:cubicBezTo>
                  <a:pt x="98" y="106"/>
                  <a:pt x="98" y="106"/>
                  <a:pt x="98" y="106"/>
                </a:cubicBezTo>
                <a:close/>
                <a:moveTo>
                  <a:pt x="100" y="117"/>
                </a:moveTo>
                <a:cubicBezTo>
                  <a:pt x="100" y="117"/>
                  <a:pt x="100" y="117"/>
                  <a:pt x="100" y="117"/>
                </a:cubicBezTo>
                <a:cubicBezTo>
                  <a:pt x="100" y="117"/>
                  <a:pt x="100" y="117"/>
                  <a:pt x="100" y="117"/>
                </a:cubicBezTo>
                <a:cubicBezTo>
                  <a:pt x="100" y="117"/>
                  <a:pt x="100" y="117"/>
                  <a:pt x="100" y="117"/>
                </a:cubicBezTo>
                <a:close/>
                <a:moveTo>
                  <a:pt x="100" y="118"/>
                </a:moveTo>
                <a:cubicBezTo>
                  <a:pt x="100" y="118"/>
                  <a:pt x="100" y="118"/>
                  <a:pt x="100" y="118"/>
                </a:cubicBezTo>
                <a:cubicBezTo>
                  <a:pt x="100" y="118"/>
                  <a:pt x="100" y="118"/>
                  <a:pt x="100" y="118"/>
                </a:cubicBezTo>
                <a:cubicBezTo>
                  <a:pt x="100" y="118"/>
                  <a:pt x="100" y="118"/>
                  <a:pt x="100" y="118"/>
                </a:cubicBezTo>
                <a:close/>
                <a:moveTo>
                  <a:pt x="100" y="160"/>
                </a:moveTo>
                <a:cubicBezTo>
                  <a:pt x="100" y="160"/>
                  <a:pt x="100" y="160"/>
                  <a:pt x="101" y="160"/>
                </a:cubicBezTo>
                <a:cubicBezTo>
                  <a:pt x="101" y="160"/>
                  <a:pt x="101" y="160"/>
                  <a:pt x="101" y="160"/>
                </a:cubicBezTo>
                <a:cubicBezTo>
                  <a:pt x="100" y="160"/>
                  <a:pt x="100" y="160"/>
                  <a:pt x="100" y="160"/>
                </a:cubicBezTo>
                <a:close/>
                <a:moveTo>
                  <a:pt x="103" y="107"/>
                </a:moveTo>
                <a:cubicBezTo>
                  <a:pt x="103" y="107"/>
                  <a:pt x="103" y="107"/>
                  <a:pt x="103" y="107"/>
                </a:cubicBezTo>
                <a:cubicBezTo>
                  <a:pt x="103" y="107"/>
                  <a:pt x="103" y="107"/>
                  <a:pt x="103" y="107"/>
                </a:cubicBezTo>
                <a:cubicBezTo>
                  <a:pt x="103" y="107"/>
                  <a:pt x="103" y="107"/>
                  <a:pt x="103" y="107"/>
                </a:cubicBezTo>
                <a:close/>
                <a:moveTo>
                  <a:pt x="103" y="106"/>
                </a:moveTo>
                <a:cubicBezTo>
                  <a:pt x="103" y="106"/>
                  <a:pt x="103" y="106"/>
                  <a:pt x="103" y="106"/>
                </a:cubicBezTo>
                <a:cubicBezTo>
                  <a:pt x="103" y="106"/>
                  <a:pt x="103" y="106"/>
                  <a:pt x="103" y="106"/>
                </a:cubicBezTo>
                <a:cubicBezTo>
                  <a:pt x="103" y="106"/>
                  <a:pt x="103" y="106"/>
                  <a:pt x="103" y="106"/>
                </a:cubicBezTo>
                <a:close/>
                <a:moveTo>
                  <a:pt x="105" y="107"/>
                </a:moveTo>
                <a:cubicBezTo>
                  <a:pt x="105" y="107"/>
                  <a:pt x="105" y="107"/>
                  <a:pt x="105" y="107"/>
                </a:cubicBezTo>
                <a:cubicBezTo>
                  <a:pt x="105" y="106"/>
                  <a:pt x="104" y="106"/>
                  <a:pt x="104" y="106"/>
                </a:cubicBezTo>
                <a:cubicBezTo>
                  <a:pt x="104" y="106"/>
                  <a:pt x="104" y="106"/>
                  <a:pt x="104" y="106"/>
                </a:cubicBezTo>
                <a:cubicBezTo>
                  <a:pt x="104" y="106"/>
                  <a:pt x="104" y="106"/>
                  <a:pt x="104" y="106"/>
                </a:cubicBezTo>
                <a:cubicBezTo>
                  <a:pt x="104" y="106"/>
                  <a:pt x="105" y="106"/>
                  <a:pt x="105" y="107"/>
                </a:cubicBezTo>
                <a:close/>
                <a:moveTo>
                  <a:pt x="111" y="271"/>
                </a:moveTo>
                <a:cubicBezTo>
                  <a:pt x="111" y="271"/>
                  <a:pt x="111" y="271"/>
                  <a:pt x="111" y="271"/>
                </a:cubicBezTo>
                <a:cubicBezTo>
                  <a:pt x="111" y="270"/>
                  <a:pt x="111" y="270"/>
                  <a:pt x="111" y="270"/>
                </a:cubicBezTo>
                <a:cubicBezTo>
                  <a:pt x="111" y="270"/>
                  <a:pt x="111" y="270"/>
                  <a:pt x="111" y="270"/>
                </a:cubicBezTo>
                <a:cubicBezTo>
                  <a:pt x="111" y="270"/>
                  <a:pt x="112" y="270"/>
                  <a:pt x="112" y="270"/>
                </a:cubicBezTo>
                <a:cubicBezTo>
                  <a:pt x="112" y="270"/>
                  <a:pt x="112" y="269"/>
                  <a:pt x="112" y="269"/>
                </a:cubicBezTo>
                <a:cubicBezTo>
                  <a:pt x="112" y="270"/>
                  <a:pt x="112" y="270"/>
                  <a:pt x="112" y="270"/>
                </a:cubicBezTo>
                <a:cubicBezTo>
                  <a:pt x="112" y="270"/>
                  <a:pt x="112" y="270"/>
                  <a:pt x="112" y="271"/>
                </a:cubicBezTo>
                <a:cubicBezTo>
                  <a:pt x="111" y="271"/>
                  <a:pt x="111" y="271"/>
                  <a:pt x="111" y="271"/>
                </a:cubicBezTo>
                <a:close/>
                <a:moveTo>
                  <a:pt x="103" y="273"/>
                </a:moveTo>
                <a:cubicBezTo>
                  <a:pt x="103" y="273"/>
                  <a:pt x="103" y="273"/>
                  <a:pt x="103" y="273"/>
                </a:cubicBezTo>
                <a:cubicBezTo>
                  <a:pt x="103" y="273"/>
                  <a:pt x="103" y="273"/>
                  <a:pt x="103" y="273"/>
                </a:cubicBezTo>
                <a:cubicBezTo>
                  <a:pt x="103" y="273"/>
                  <a:pt x="103" y="273"/>
                  <a:pt x="103" y="273"/>
                </a:cubicBezTo>
                <a:close/>
                <a:moveTo>
                  <a:pt x="97" y="273"/>
                </a:moveTo>
                <a:cubicBezTo>
                  <a:pt x="97" y="273"/>
                  <a:pt x="97" y="273"/>
                  <a:pt x="97" y="273"/>
                </a:cubicBezTo>
                <a:cubicBezTo>
                  <a:pt x="97" y="273"/>
                  <a:pt x="97" y="273"/>
                  <a:pt x="97" y="273"/>
                </a:cubicBezTo>
                <a:cubicBezTo>
                  <a:pt x="97" y="273"/>
                  <a:pt x="97" y="273"/>
                  <a:pt x="97" y="273"/>
                </a:cubicBezTo>
                <a:cubicBezTo>
                  <a:pt x="97" y="273"/>
                  <a:pt x="97" y="273"/>
                  <a:pt x="97" y="273"/>
                </a:cubicBezTo>
                <a:cubicBezTo>
                  <a:pt x="97" y="273"/>
                  <a:pt x="97" y="273"/>
                  <a:pt x="97" y="273"/>
                </a:cubicBezTo>
                <a:close/>
                <a:moveTo>
                  <a:pt x="97" y="273"/>
                </a:moveTo>
                <a:cubicBezTo>
                  <a:pt x="97" y="273"/>
                  <a:pt x="97" y="273"/>
                  <a:pt x="97" y="274"/>
                </a:cubicBezTo>
                <a:cubicBezTo>
                  <a:pt x="97" y="274"/>
                  <a:pt x="97" y="274"/>
                  <a:pt x="97" y="274"/>
                </a:cubicBezTo>
                <a:cubicBezTo>
                  <a:pt x="97" y="274"/>
                  <a:pt x="97" y="274"/>
                  <a:pt x="97" y="274"/>
                </a:cubicBezTo>
                <a:cubicBezTo>
                  <a:pt x="97" y="274"/>
                  <a:pt x="97" y="274"/>
                  <a:pt x="97" y="273"/>
                </a:cubicBezTo>
                <a:close/>
                <a:moveTo>
                  <a:pt x="73" y="262"/>
                </a:moveTo>
                <a:cubicBezTo>
                  <a:pt x="73" y="262"/>
                  <a:pt x="73" y="262"/>
                  <a:pt x="73" y="262"/>
                </a:cubicBezTo>
                <a:cubicBezTo>
                  <a:pt x="73" y="262"/>
                  <a:pt x="73" y="262"/>
                  <a:pt x="73" y="262"/>
                </a:cubicBezTo>
                <a:cubicBezTo>
                  <a:pt x="73" y="262"/>
                  <a:pt x="73" y="262"/>
                  <a:pt x="73" y="262"/>
                </a:cubicBezTo>
                <a:close/>
                <a:moveTo>
                  <a:pt x="72" y="262"/>
                </a:moveTo>
                <a:cubicBezTo>
                  <a:pt x="72" y="263"/>
                  <a:pt x="71" y="263"/>
                  <a:pt x="71" y="263"/>
                </a:cubicBezTo>
                <a:cubicBezTo>
                  <a:pt x="71" y="263"/>
                  <a:pt x="71" y="263"/>
                  <a:pt x="71" y="263"/>
                </a:cubicBezTo>
                <a:cubicBezTo>
                  <a:pt x="71" y="263"/>
                  <a:pt x="71" y="262"/>
                  <a:pt x="71" y="262"/>
                </a:cubicBezTo>
                <a:cubicBezTo>
                  <a:pt x="71" y="262"/>
                  <a:pt x="71" y="262"/>
                  <a:pt x="72" y="262"/>
                </a:cubicBezTo>
                <a:cubicBezTo>
                  <a:pt x="71" y="262"/>
                  <a:pt x="71" y="262"/>
                  <a:pt x="71" y="262"/>
                </a:cubicBezTo>
                <a:cubicBezTo>
                  <a:pt x="72" y="262"/>
                  <a:pt x="72" y="261"/>
                  <a:pt x="73" y="261"/>
                </a:cubicBezTo>
                <a:cubicBezTo>
                  <a:pt x="73" y="261"/>
                  <a:pt x="73" y="261"/>
                  <a:pt x="73" y="261"/>
                </a:cubicBezTo>
                <a:cubicBezTo>
                  <a:pt x="72" y="261"/>
                  <a:pt x="72" y="262"/>
                  <a:pt x="72" y="262"/>
                </a:cubicBezTo>
                <a:cubicBezTo>
                  <a:pt x="72" y="262"/>
                  <a:pt x="72" y="262"/>
                  <a:pt x="72" y="262"/>
                </a:cubicBezTo>
                <a:close/>
                <a:moveTo>
                  <a:pt x="87" y="165"/>
                </a:moveTo>
                <a:cubicBezTo>
                  <a:pt x="86" y="164"/>
                  <a:pt x="86" y="164"/>
                  <a:pt x="86" y="164"/>
                </a:cubicBezTo>
                <a:cubicBezTo>
                  <a:pt x="86" y="164"/>
                  <a:pt x="86" y="164"/>
                  <a:pt x="86" y="163"/>
                </a:cubicBezTo>
                <a:cubicBezTo>
                  <a:pt x="86" y="163"/>
                  <a:pt x="86" y="163"/>
                  <a:pt x="86" y="163"/>
                </a:cubicBezTo>
                <a:cubicBezTo>
                  <a:pt x="86" y="163"/>
                  <a:pt x="86" y="163"/>
                  <a:pt x="86" y="163"/>
                </a:cubicBezTo>
                <a:cubicBezTo>
                  <a:pt x="87" y="163"/>
                  <a:pt x="87" y="163"/>
                  <a:pt x="87" y="163"/>
                </a:cubicBezTo>
                <a:cubicBezTo>
                  <a:pt x="87" y="163"/>
                  <a:pt x="87" y="164"/>
                  <a:pt x="87" y="165"/>
                </a:cubicBezTo>
                <a:close/>
                <a:moveTo>
                  <a:pt x="95" y="119"/>
                </a:moveTo>
                <a:cubicBezTo>
                  <a:pt x="95" y="119"/>
                  <a:pt x="95" y="120"/>
                  <a:pt x="95" y="120"/>
                </a:cubicBezTo>
                <a:cubicBezTo>
                  <a:pt x="95" y="120"/>
                  <a:pt x="95" y="119"/>
                  <a:pt x="95" y="119"/>
                </a:cubicBezTo>
                <a:cubicBezTo>
                  <a:pt x="94" y="119"/>
                  <a:pt x="94" y="119"/>
                  <a:pt x="94" y="119"/>
                </a:cubicBezTo>
                <a:cubicBezTo>
                  <a:pt x="94" y="120"/>
                  <a:pt x="94" y="120"/>
                  <a:pt x="94" y="120"/>
                </a:cubicBezTo>
                <a:cubicBezTo>
                  <a:pt x="94" y="119"/>
                  <a:pt x="94" y="119"/>
                  <a:pt x="94" y="119"/>
                </a:cubicBezTo>
                <a:cubicBezTo>
                  <a:pt x="94" y="119"/>
                  <a:pt x="94" y="119"/>
                  <a:pt x="94" y="119"/>
                </a:cubicBezTo>
                <a:cubicBezTo>
                  <a:pt x="94" y="119"/>
                  <a:pt x="94" y="119"/>
                  <a:pt x="94" y="119"/>
                </a:cubicBezTo>
                <a:cubicBezTo>
                  <a:pt x="95" y="119"/>
                  <a:pt x="95" y="119"/>
                  <a:pt x="95" y="119"/>
                </a:cubicBezTo>
                <a:close/>
                <a:moveTo>
                  <a:pt x="95" y="118"/>
                </a:moveTo>
                <a:cubicBezTo>
                  <a:pt x="95" y="118"/>
                  <a:pt x="95" y="118"/>
                  <a:pt x="95" y="118"/>
                </a:cubicBezTo>
                <a:cubicBezTo>
                  <a:pt x="95" y="118"/>
                  <a:pt x="95" y="118"/>
                  <a:pt x="95" y="118"/>
                </a:cubicBezTo>
                <a:cubicBezTo>
                  <a:pt x="95" y="118"/>
                  <a:pt x="95" y="118"/>
                  <a:pt x="95" y="118"/>
                </a:cubicBezTo>
                <a:cubicBezTo>
                  <a:pt x="95" y="118"/>
                  <a:pt x="95" y="118"/>
                  <a:pt x="94" y="119"/>
                </a:cubicBezTo>
                <a:cubicBezTo>
                  <a:pt x="94" y="118"/>
                  <a:pt x="95" y="118"/>
                  <a:pt x="95" y="118"/>
                </a:cubicBezTo>
                <a:close/>
                <a:moveTo>
                  <a:pt x="94" y="110"/>
                </a:moveTo>
                <a:cubicBezTo>
                  <a:pt x="94" y="110"/>
                  <a:pt x="95" y="110"/>
                  <a:pt x="95" y="110"/>
                </a:cubicBezTo>
                <a:cubicBezTo>
                  <a:pt x="95" y="110"/>
                  <a:pt x="94" y="110"/>
                  <a:pt x="94" y="110"/>
                </a:cubicBezTo>
                <a:cubicBezTo>
                  <a:pt x="94" y="110"/>
                  <a:pt x="94" y="110"/>
                  <a:pt x="94" y="110"/>
                </a:cubicBezTo>
                <a:close/>
                <a:moveTo>
                  <a:pt x="95" y="110"/>
                </a:moveTo>
                <a:cubicBezTo>
                  <a:pt x="95" y="109"/>
                  <a:pt x="95" y="109"/>
                  <a:pt x="95" y="109"/>
                </a:cubicBezTo>
                <a:cubicBezTo>
                  <a:pt x="95" y="109"/>
                  <a:pt x="95" y="109"/>
                  <a:pt x="95" y="110"/>
                </a:cubicBezTo>
                <a:close/>
                <a:moveTo>
                  <a:pt x="95" y="134"/>
                </a:moveTo>
                <a:cubicBezTo>
                  <a:pt x="95" y="135"/>
                  <a:pt x="94" y="135"/>
                  <a:pt x="94" y="134"/>
                </a:cubicBezTo>
                <a:cubicBezTo>
                  <a:pt x="95" y="134"/>
                  <a:pt x="95" y="135"/>
                  <a:pt x="95" y="134"/>
                </a:cubicBezTo>
                <a:close/>
                <a:moveTo>
                  <a:pt x="94" y="135"/>
                </a:moveTo>
                <a:cubicBezTo>
                  <a:pt x="94" y="135"/>
                  <a:pt x="94" y="135"/>
                  <a:pt x="94" y="135"/>
                </a:cubicBezTo>
                <a:cubicBezTo>
                  <a:pt x="94" y="135"/>
                  <a:pt x="94" y="135"/>
                  <a:pt x="94" y="135"/>
                </a:cubicBezTo>
                <a:cubicBezTo>
                  <a:pt x="94" y="135"/>
                  <a:pt x="94" y="135"/>
                  <a:pt x="94" y="135"/>
                </a:cubicBezTo>
                <a:close/>
                <a:moveTo>
                  <a:pt x="96" y="166"/>
                </a:moveTo>
                <a:cubicBezTo>
                  <a:pt x="96" y="166"/>
                  <a:pt x="96" y="166"/>
                  <a:pt x="97" y="166"/>
                </a:cubicBezTo>
                <a:cubicBezTo>
                  <a:pt x="96" y="166"/>
                  <a:pt x="95" y="167"/>
                  <a:pt x="94" y="167"/>
                </a:cubicBezTo>
                <a:cubicBezTo>
                  <a:pt x="95" y="167"/>
                  <a:pt x="95" y="166"/>
                  <a:pt x="96" y="166"/>
                </a:cubicBezTo>
                <a:close/>
                <a:moveTo>
                  <a:pt x="106" y="273"/>
                </a:moveTo>
                <a:cubicBezTo>
                  <a:pt x="106" y="273"/>
                  <a:pt x="106" y="273"/>
                  <a:pt x="106" y="273"/>
                </a:cubicBezTo>
                <a:cubicBezTo>
                  <a:pt x="106" y="273"/>
                  <a:pt x="106" y="272"/>
                  <a:pt x="106" y="272"/>
                </a:cubicBezTo>
                <a:cubicBezTo>
                  <a:pt x="106" y="272"/>
                  <a:pt x="106" y="273"/>
                  <a:pt x="106" y="273"/>
                </a:cubicBezTo>
                <a:close/>
                <a:moveTo>
                  <a:pt x="53" y="235"/>
                </a:moveTo>
                <a:cubicBezTo>
                  <a:pt x="54" y="235"/>
                  <a:pt x="54" y="235"/>
                  <a:pt x="54" y="235"/>
                </a:cubicBezTo>
                <a:cubicBezTo>
                  <a:pt x="54" y="235"/>
                  <a:pt x="53" y="235"/>
                  <a:pt x="53" y="235"/>
                </a:cubicBezTo>
                <a:cubicBezTo>
                  <a:pt x="53" y="235"/>
                  <a:pt x="53" y="235"/>
                  <a:pt x="53" y="235"/>
                </a:cubicBezTo>
                <a:close/>
                <a:moveTo>
                  <a:pt x="57" y="235"/>
                </a:moveTo>
                <a:cubicBezTo>
                  <a:pt x="57" y="235"/>
                  <a:pt x="56" y="235"/>
                  <a:pt x="56" y="235"/>
                </a:cubicBezTo>
                <a:cubicBezTo>
                  <a:pt x="56" y="235"/>
                  <a:pt x="56" y="235"/>
                  <a:pt x="56" y="235"/>
                </a:cubicBezTo>
                <a:cubicBezTo>
                  <a:pt x="56" y="235"/>
                  <a:pt x="56" y="235"/>
                  <a:pt x="56" y="235"/>
                </a:cubicBezTo>
                <a:cubicBezTo>
                  <a:pt x="56" y="235"/>
                  <a:pt x="56" y="235"/>
                  <a:pt x="55" y="235"/>
                </a:cubicBezTo>
                <a:cubicBezTo>
                  <a:pt x="56" y="234"/>
                  <a:pt x="57" y="235"/>
                  <a:pt x="57" y="234"/>
                </a:cubicBezTo>
                <a:cubicBezTo>
                  <a:pt x="57" y="234"/>
                  <a:pt x="57" y="234"/>
                  <a:pt x="57" y="235"/>
                </a:cubicBezTo>
                <a:cubicBezTo>
                  <a:pt x="57" y="235"/>
                  <a:pt x="57" y="235"/>
                  <a:pt x="57" y="235"/>
                </a:cubicBezTo>
                <a:close/>
                <a:moveTo>
                  <a:pt x="57" y="233"/>
                </a:moveTo>
                <a:cubicBezTo>
                  <a:pt x="58" y="233"/>
                  <a:pt x="58" y="233"/>
                  <a:pt x="58" y="233"/>
                </a:cubicBezTo>
                <a:cubicBezTo>
                  <a:pt x="58" y="233"/>
                  <a:pt x="58" y="233"/>
                  <a:pt x="58" y="233"/>
                </a:cubicBezTo>
                <a:cubicBezTo>
                  <a:pt x="58" y="233"/>
                  <a:pt x="58" y="233"/>
                  <a:pt x="58" y="233"/>
                </a:cubicBezTo>
                <a:cubicBezTo>
                  <a:pt x="58" y="233"/>
                  <a:pt x="58" y="233"/>
                  <a:pt x="58" y="233"/>
                </a:cubicBezTo>
                <a:cubicBezTo>
                  <a:pt x="58" y="233"/>
                  <a:pt x="57" y="233"/>
                  <a:pt x="57" y="233"/>
                </a:cubicBezTo>
                <a:close/>
                <a:moveTo>
                  <a:pt x="55" y="235"/>
                </a:moveTo>
                <a:cubicBezTo>
                  <a:pt x="55" y="235"/>
                  <a:pt x="55" y="235"/>
                  <a:pt x="55" y="235"/>
                </a:cubicBezTo>
                <a:cubicBezTo>
                  <a:pt x="55" y="235"/>
                  <a:pt x="55" y="235"/>
                  <a:pt x="55" y="235"/>
                </a:cubicBezTo>
                <a:cubicBezTo>
                  <a:pt x="55" y="235"/>
                  <a:pt x="55" y="235"/>
                  <a:pt x="55" y="235"/>
                </a:cubicBezTo>
                <a:close/>
                <a:moveTo>
                  <a:pt x="55" y="235"/>
                </a:moveTo>
                <a:cubicBezTo>
                  <a:pt x="55" y="235"/>
                  <a:pt x="55" y="235"/>
                  <a:pt x="55" y="235"/>
                </a:cubicBezTo>
                <a:cubicBezTo>
                  <a:pt x="55" y="235"/>
                  <a:pt x="55" y="235"/>
                  <a:pt x="55" y="235"/>
                </a:cubicBezTo>
                <a:cubicBezTo>
                  <a:pt x="55" y="235"/>
                  <a:pt x="55" y="235"/>
                  <a:pt x="55" y="235"/>
                </a:cubicBezTo>
                <a:close/>
                <a:moveTo>
                  <a:pt x="50" y="237"/>
                </a:moveTo>
                <a:cubicBezTo>
                  <a:pt x="50" y="237"/>
                  <a:pt x="50" y="237"/>
                  <a:pt x="50" y="237"/>
                </a:cubicBezTo>
                <a:cubicBezTo>
                  <a:pt x="50" y="236"/>
                  <a:pt x="50" y="236"/>
                  <a:pt x="50" y="236"/>
                </a:cubicBezTo>
                <a:cubicBezTo>
                  <a:pt x="50" y="236"/>
                  <a:pt x="50" y="236"/>
                  <a:pt x="50" y="237"/>
                </a:cubicBezTo>
                <a:close/>
                <a:moveTo>
                  <a:pt x="72" y="260"/>
                </a:moveTo>
                <a:cubicBezTo>
                  <a:pt x="72" y="261"/>
                  <a:pt x="72" y="261"/>
                  <a:pt x="72" y="261"/>
                </a:cubicBezTo>
                <a:cubicBezTo>
                  <a:pt x="72" y="261"/>
                  <a:pt x="72" y="261"/>
                  <a:pt x="72" y="261"/>
                </a:cubicBezTo>
                <a:cubicBezTo>
                  <a:pt x="72" y="261"/>
                  <a:pt x="72" y="261"/>
                  <a:pt x="72" y="260"/>
                </a:cubicBezTo>
                <a:close/>
                <a:moveTo>
                  <a:pt x="106" y="271"/>
                </a:moveTo>
                <a:cubicBezTo>
                  <a:pt x="106" y="272"/>
                  <a:pt x="106" y="272"/>
                  <a:pt x="106" y="272"/>
                </a:cubicBezTo>
                <a:cubicBezTo>
                  <a:pt x="106" y="272"/>
                  <a:pt x="106" y="272"/>
                  <a:pt x="106" y="272"/>
                </a:cubicBezTo>
                <a:cubicBezTo>
                  <a:pt x="106" y="272"/>
                  <a:pt x="106" y="272"/>
                  <a:pt x="106" y="271"/>
                </a:cubicBezTo>
                <a:close/>
                <a:moveTo>
                  <a:pt x="107" y="272"/>
                </a:moveTo>
                <a:cubicBezTo>
                  <a:pt x="107" y="272"/>
                  <a:pt x="107" y="272"/>
                  <a:pt x="107" y="272"/>
                </a:cubicBezTo>
                <a:cubicBezTo>
                  <a:pt x="107" y="272"/>
                  <a:pt x="107" y="272"/>
                  <a:pt x="107" y="272"/>
                </a:cubicBezTo>
                <a:cubicBezTo>
                  <a:pt x="107" y="272"/>
                  <a:pt x="107" y="272"/>
                  <a:pt x="107" y="272"/>
                </a:cubicBezTo>
                <a:close/>
                <a:moveTo>
                  <a:pt x="108" y="271"/>
                </a:moveTo>
                <a:cubicBezTo>
                  <a:pt x="108" y="271"/>
                  <a:pt x="108" y="271"/>
                  <a:pt x="108" y="272"/>
                </a:cubicBezTo>
                <a:cubicBezTo>
                  <a:pt x="108" y="272"/>
                  <a:pt x="108" y="272"/>
                  <a:pt x="108" y="272"/>
                </a:cubicBezTo>
                <a:cubicBezTo>
                  <a:pt x="107" y="272"/>
                  <a:pt x="107" y="272"/>
                  <a:pt x="107" y="272"/>
                </a:cubicBezTo>
                <a:cubicBezTo>
                  <a:pt x="107" y="272"/>
                  <a:pt x="107" y="271"/>
                  <a:pt x="107" y="271"/>
                </a:cubicBezTo>
                <a:cubicBezTo>
                  <a:pt x="108" y="271"/>
                  <a:pt x="108" y="271"/>
                  <a:pt x="109" y="271"/>
                </a:cubicBezTo>
                <a:cubicBezTo>
                  <a:pt x="109" y="271"/>
                  <a:pt x="109" y="271"/>
                  <a:pt x="108" y="271"/>
                </a:cubicBezTo>
                <a:close/>
                <a:moveTo>
                  <a:pt x="97" y="117"/>
                </a:moveTo>
                <a:cubicBezTo>
                  <a:pt x="97" y="117"/>
                  <a:pt x="97" y="117"/>
                  <a:pt x="97" y="117"/>
                </a:cubicBezTo>
                <a:cubicBezTo>
                  <a:pt x="97" y="117"/>
                  <a:pt x="97" y="117"/>
                  <a:pt x="97" y="117"/>
                </a:cubicBezTo>
                <a:cubicBezTo>
                  <a:pt x="97" y="117"/>
                  <a:pt x="97" y="117"/>
                  <a:pt x="97" y="117"/>
                </a:cubicBezTo>
                <a:close/>
                <a:moveTo>
                  <a:pt x="97" y="122"/>
                </a:moveTo>
                <a:cubicBezTo>
                  <a:pt x="97" y="122"/>
                  <a:pt x="97" y="122"/>
                  <a:pt x="96" y="122"/>
                </a:cubicBezTo>
                <a:cubicBezTo>
                  <a:pt x="96" y="122"/>
                  <a:pt x="97" y="122"/>
                  <a:pt x="97" y="122"/>
                </a:cubicBezTo>
                <a:close/>
                <a:moveTo>
                  <a:pt x="94" y="169"/>
                </a:moveTo>
                <a:cubicBezTo>
                  <a:pt x="94" y="169"/>
                  <a:pt x="94" y="168"/>
                  <a:pt x="93" y="168"/>
                </a:cubicBezTo>
                <a:cubicBezTo>
                  <a:pt x="93" y="168"/>
                  <a:pt x="93" y="168"/>
                  <a:pt x="94" y="168"/>
                </a:cubicBezTo>
                <a:cubicBezTo>
                  <a:pt x="94" y="168"/>
                  <a:pt x="94" y="168"/>
                  <a:pt x="94" y="169"/>
                </a:cubicBezTo>
                <a:close/>
                <a:moveTo>
                  <a:pt x="93" y="168"/>
                </a:moveTo>
                <a:cubicBezTo>
                  <a:pt x="93" y="168"/>
                  <a:pt x="93" y="168"/>
                  <a:pt x="93" y="168"/>
                </a:cubicBezTo>
                <a:cubicBezTo>
                  <a:pt x="93" y="168"/>
                  <a:pt x="93" y="168"/>
                  <a:pt x="93" y="168"/>
                </a:cubicBezTo>
                <a:close/>
                <a:moveTo>
                  <a:pt x="54" y="235"/>
                </a:moveTo>
                <a:cubicBezTo>
                  <a:pt x="54" y="235"/>
                  <a:pt x="54" y="235"/>
                  <a:pt x="54" y="235"/>
                </a:cubicBezTo>
                <a:cubicBezTo>
                  <a:pt x="54" y="235"/>
                  <a:pt x="54" y="235"/>
                  <a:pt x="54" y="235"/>
                </a:cubicBezTo>
                <a:cubicBezTo>
                  <a:pt x="54" y="235"/>
                  <a:pt x="54" y="235"/>
                  <a:pt x="54" y="235"/>
                </a:cubicBezTo>
                <a:close/>
                <a:moveTo>
                  <a:pt x="103" y="271"/>
                </a:moveTo>
                <a:cubicBezTo>
                  <a:pt x="104" y="272"/>
                  <a:pt x="103" y="272"/>
                  <a:pt x="103" y="273"/>
                </a:cubicBezTo>
                <a:cubicBezTo>
                  <a:pt x="103" y="272"/>
                  <a:pt x="103" y="272"/>
                  <a:pt x="103" y="272"/>
                </a:cubicBezTo>
                <a:cubicBezTo>
                  <a:pt x="103" y="272"/>
                  <a:pt x="103" y="272"/>
                  <a:pt x="103" y="271"/>
                </a:cubicBezTo>
                <a:close/>
                <a:moveTo>
                  <a:pt x="104" y="274"/>
                </a:moveTo>
                <a:cubicBezTo>
                  <a:pt x="105" y="273"/>
                  <a:pt x="105" y="273"/>
                  <a:pt x="106" y="273"/>
                </a:cubicBezTo>
                <a:cubicBezTo>
                  <a:pt x="106" y="273"/>
                  <a:pt x="106" y="273"/>
                  <a:pt x="106" y="273"/>
                </a:cubicBezTo>
                <a:cubicBezTo>
                  <a:pt x="105" y="274"/>
                  <a:pt x="105" y="274"/>
                  <a:pt x="104" y="274"/>
                </a:cubicBezTo>
                <a:close/>
                <a:moveTo>
                  <a:pt x="99" y="117"/>
                </a:moveTo>
                <a:cubicBezTo>
                  <a:pt x="99" y="117"/>
                  <a:pt x="100" y="118"/>
                  <a:pt x="100" y="118"/>
                </a:cubicBezTo>
                <a:cubicBezTo>
                  <a:pt x="99" y="118"/>
                  <a:pt x="99" y="118"/>
                  <a:pt x="99" y="117"/>
                </a:cubicBezTo>
                <a:close/>
                <a:moveTo>
                  <a:pt x="98" y="117"/>
                </a:moveTo>
                <a:cubicBezTo>
                  <a:pt x="98" y="117"/>
                  <a:pt x="98" y="117"/>
                  <a:pt x="98" y="117"/>
                </a:cubicBezTo>
                <a:cubicBezTo>
                  <a:pt x="98" y="117"/>
                  <a:pt x="98" y="117"/>
                  <a:pt x="98" y="117"/>
                </a:cubicBezTo>
                <a:cubicBezTo>
                  <a:pt x="98" y="117"/>
                  <a:pt x="98" y="117"/>
                  <a:pt x="98" y="117"/>
                </a:cubicBezTo>
                <a:close/>
                <a:moveTo>
                  <a:pt x="97" y="118"/>
                </a:moveTo>
                <a:cubicBezTo>
                  <a:pt x="97" y="118"/>
                  <a:pt x="97" y="118"/>
                  <a:pt x="97" y="118"/>
                </a:cubicBezTo>
                <a:cubicBezTo>
                  <a:pt x="97" y="118"/>
                  <a:pt x="97" y="117"/>
                  <a:pt x="97" y="117"/>
                </a:cubicBezTo>
                <a:cubicBezTo>
                  <a:pt x="97" y="117"/>
                  <a:pt x="97" y="118"/>
                  <a:pt x="97" y="118"/>
                </a:cubicBezTo>
                <a:close/>
                <a:moveTo>
                  <a:pt x="97" y="107"/>
                </a:moveTo>
                <a:cubicBezTo>
                  <a:pt x="97" y="107"/>
                  <a:pt x="97" y="107"/>
                  <a:pt x="97" y="107"/>
                </a:cubicBezTo>
                <a:cubicBezTo>
                  <a:pt x="97" y="107"/>
                  <a:pt x="97" y="107"/>
                  <a:pt x="97" y="107"/>
                </a:cubicBezTo>
                <a:cubicBezTo>
                  <a:pt x="98" y="107"/>
                  <a:pt x="97" y="107"/>
                  <a:pt x="97" y="107"/>
                </a:cubicBezTo>
                <a:close/>
                <a:moveTo>
                  <a:pt x="97" y="116"/>
                </a:moveTo>
                <a:cubicBezTo>
                  <a:pt x="97" y="116"/>
                  <a:pt x="97" y="117"/>
                  <a:pt x="97" y="117"/>
                </a:cubicBezTo>
                <a:cubicBezTo>
                  <a:pt x="97" y="117"/>
                  <a:pt x="96" y="117"/>
                  <a:pt x="96" y="117"/>
                </a:cubicBezTo>
                <a:cubicBezTo>
                  <a:pt x="96" y="117"/>
                  <a:pt x="96" y="116"/>
                  <a:pt x="97" y="116"/>
                </a:cubicBezTo>
                <a:close/>
                <a:moveTo>
                  <a:pt x="95" y="108"/>
                </a:moveTo>
                <a:cubicBezTo>
                  <a:pt x="95" y="108"/>
                  <a:pt x="94" y="108"/>
                  <a:pt x="94" y="109"/>
                </a:cubicBezTo>
                <a:cubicBezTo>
                  <a:pt x="94" y="109"/>
                  <a:pt x="94" y="109"/>
                  <a:pt x="94" y="108"/>
                </a:cubicBezTo>
                <a:cubicBezTo>
                  <a:pt x="94" y="108"/>
                  <a:pt x="94" y="108"/>
                  <a:pt x="94" y="108"/>
                </a:cubicBezTo>
                <a:cubicBezTo>
                  <a:pt x="94" y="108"/>
                  <a:pt x="94" y="108"/>
                  <a:pt x="95" y="108"/>
                </a:cubicBezTo>
                <a:cubicBezTo>
                  <a:pt x="95" y="108"/>
                  <a:pt x="95" y="108"/>
                  <a:pt x="95" y="108"/>
                </a:cubicBezTo>
                <a:cubicBezTo>
                  <a:pt x="95" y="108"/>
                  <a:pt x="95" y="108"/>
                  <a:pt x="95" y="108"/>
                </a:cubicBezTo>
                <a:cubicBezTo>
                  <a:pt x="95" y="108"/>
                  <a:pt x="95" y="108"/>
                  <a:pt x="95" y="108"/>
                </a:cubicBezTo>
                <a:cubicBezTo>
                  <a:pt x="95" y="108"/>
                  <a:pt x="95" y="108"/>
                  <a:pt x="95" y="108"/>
                </a:cubicBezTo>
                <a:close/>
                <a:moveTo>
                  <a:pt x="94" y="132"/>
                </a:moveTo>
                <a:cubicBezTo>
                  <a:pt x="94" y="132"/>
                  <a:pt x="94" y="132"/>
                  <a:pt x="94" y="132"/>
                </a:cubicBezTo>
                <a:cubicBezTo>
                  <a:pt x="94" y="132"/>
                  <a:pt x="94" y="132"/>
                  <a:pt x="94" y="132"/>
                </a:cubicBezTo>
                <a:cubicBezTo>
                  <a:pt x="94" y="132"/>
                  <a:pt x="94" y="132"/>
                  <a:pt x="94" y="132"/>
                </a:cubicBezTo>
                <a:close/>
                <a:moveTo>
                  <a:pt x="91" y="135"/>
                </a:moveTo>
                <a:cubicBezTo>
                  <a:pt x="92" y="135"/>
                  <a:pt x="92" y="135"/>
                  <a:pt x="92" y="135"/>
                </a:cubicBezTo>
                <a:cubicBezTo>
                  <a:pt x="92" y="135"/>
                  <a:pt x="92" y="135"/>
                  <a:pt x="92" y="135"/>
                </a:cubicBezTo>
                <a:cubicBezTo>
                  <a:pt x="92" y="135"/>
                  <a:pt x="91" y="135"/>
                  <a:pt x="91" y="135"/>
                </a:cubicBezTo>
                <a:close/>
                <a:moveTo>
                  <a:pt x="86" y="160"/>
                </a:moveTo>
                <a:cubicBezTo>
                  <a:pt x="87" y="160"/>
                  <a:pt x="87" y="160"/>
                  <a:pt x="87" y="160"/>
                </a:cubicBezTo>
                <a:cubicBezTo>
                  <a:pt x="87" y="160"/>
                  <a:pt x="87" y="160"/>
                  <a:pt x="87" y="160"/>
                </a:cubicBezTo>
                <a:cubicBezTo>
                  <a:pt x="87" y="160"/>
                  <a:pt x="87" y="160"/>
                  <a:pt x="87" y="160"/>
                </a:cubicBezTo>
                <a:cubicBezTo>
                  <a:pt x="87" y="160"/>
                  <a:pt x="87" y="160"/>
                  <a:pt x="86" y="160"/>
                </a:cubicBezTo>
                <a:cubicBezTo>
                  <a:pt x="86" y="160"/>
                  <a:pt x="86" y="160"/>
                  <a:pt x="86" y="160"/>
                </a:cubicBezTo>
                <a:close/>
                <a:moveTo>
                  <a:pt x="85" y="137"/>
                </a:moveTo>
                <a:cubicBezTo>
                  <a:pt x="85" y="137"/>
                  <a:pt x="85" y="137"/>
                  <a:pt x="85" y="137"/>
                </a:cubicBezTo>
                <a:cubicBezTo>
                  <a:pt x="86" y="137"/>
                  <a:pt x="86" y="137"/>
                  <a:pt x="86" y="137"/>
                </a:cubicBezTo>
                <a:cubicBezTo>
                  <a:pt x="86" y="138"/>
                  <a:pt x="86" y="138"/>
                  <a:pt x="86" y="138"/>
                </a:cubicBezTo>
                <a:cubicBezTo>
                  <a:pt x="86" y="137"/>
                  <a:pt x="86" y="137"/>
                  <a:pt x="85" y="137"/>
                </a:cubicBezTo>
                <a:close/>
                <a:moveTo>
                  <a:pt x="85" y="163"/>
                </a:moveTo>
                <a:cubicBezTo>
                  <a:pt x="85" y="163"/>
                  <a:pt x="85" y="163"/>
                  <a:pt x="85" y="163"/>
                </a:cubicBezTo>
                <a:cubicBezTo>
                  <a:pt x="85" y="163"/>
                  <a:pt x="85" y="163"/>
                  <a:pt x="85" y="163"/>
                </a:cubicBezTo>
                <a:cubicBezTo>
                  <a:pt x="85" y="163"/>
                  <a:pt x="85" y="163"/>
                  <a:pt x="85" y="163"/>
                </a:cubicBezTo>
                <a:close/>
                <a:moveTo>
                  <a:pt x="85" y="162"/>
                </a:moveTo>
                <a:cubicBezTo>
                  <a:pt x="85" y="162"/>
                  <a:pt x="85" y="162"/>
                  <a:pt x="85" y="162"/>
                </a:cubicBezTo>
                <a:cubicBezTo>
                  <a:pt x="85" y="162"/>
                  <a:pt x="85" y="162"/>
                  <a:pt x="85" y="162"/>
                </a:cubicBezTo>
                <a:cubicBezTo>
                  <a:pt x="85" y="162"/>
                  <a:pt x="85" y="162"/>
                  <a:pt x="85" y="162"/>
                </a:cubicBezTo>
                <a:close/>
                <a:moveTo>
                  <a:pt x="85" y="163"/>
                </a:moveTo>
                <a:cubicBezTo>
                  <a:pt x="85" y="163"/>
                  <a:pt x="85" y="163"/>
                  <a:pt x="85" y="163"/>
                </a:cubicBezTo>
                <a:cubicBezTo>
                  <a:pt x="85" y="163"/>
                  <a:pt x="85" y="163"/>
                  <a:pt x="85" y="163"/>
                </a:cubicBezTo>
                <a:cubicBezTo>
                  <a:pt x="85" y="163"/>
                  <a:pt x="85" y="163"/>
                  <a:pt x="85" y="163"/>
                </a:cubicBezTo>
                <a:close/>
                <a:moveTo>
                  <a:pt x="78" y="174"/>
                </a:moveTo>
                <a:cubicBezTo>
                  <a:pt x="78" y="174"/>
                  <a:pt x="78" y="174"/>
                  <a:pt x="79" y="174"/>
                </a:cubicBezTo>
                <a:cubicBezTo>
                  <a:pt x="78" y="174"/>
                  <a:pt x="78" y="174"/>
                  <a:pt x="78" y="174"/>
                </a:cubicBezTo>
                <a:close/>
                <a:moveTo>
                  <a:pt x="74" y="167"/>
                </a:moveTo>
                <a:cubicBezTo>
                  <a:pt x="74" y="166"/>
                  <a:pt x="74" y="166"/>
                  <a:pt x="74" y="166"/>
                </a:cubicBezTo>
                <a:cubicBezTo>
                  <a:pt x="74" y="166"/>
                  <a:pt x="74" y="167"/>
                  <a:pt x="74" y="167"/>
                </a:cubicBezTo>
                <a:cubicBezTo>
                  <a:pt x="74" y="167"/>
                  <a:pt x="74" y="167"/>
                  <a:pt x="74" y="167"/>
                </a:cubicBezTo>
                <a:close/>
                <a:moveTo>
                  <a:pt x="72" y="171"/>
                </a:moveTo>
                <a:cubicBezTo>
                  <a:pt x="72" y="171"/>
                  <a:pt x="72" y="171"/>
                  <a:pt x="73" y="171"/>
                </a:cubicBezTo>
                <a:cubicBezTo>
                  <a:pt x="73" y="171"/>
                  <a:pt x="72" y="171"/>
                  <a:pt x="72" y="171"/>
                </a:cubicBezTo>
                <a:close/>
                <a:moveTo>
                  <a:pt x="57" y="187"/>
                </a:moveTo>
                <a:cubicBezTo>
                  <a:pt x="57" y="187"/>
                  <a:pt x="58" y="187"/>
                  <a:pt x="58" y="187"/>
                </a:cubicBezTo>
                <a:cubicBezTo>
                  <a:pt x="58" y="187"/>
                  <a:pt x="57" y="187"/>
                  <a:pt x="57" y="187"/>
                </a:cubicBezTo>
                <a:close/>
                <a:moveTo>
                  <a:pt x="56" y="180"/>
                </a:moveTo>
                <a:cubicBezTo>
                  <a:pt x="56" y="180"/>
                  <a:pt x="56" y="181"/>
                  <a:pt x="56" y="180"/>
                </a:cubicBezTo>
                <a:cubicBezTo>
                  <a:pt x="55" y="180"/>
                  <a:pt x="56" y="179"/>
                  <a:pt x="57" y="179"/>
                </a:cubicBezTo>
                <a:lnTo>
                  <a:pt x="56" y="180"/>
                </a:lnTo>
                <a:close/>
                <a:moveTo>
                  <a:pt x="56" y="187"/>
                </a:moveTo>
                <a:cubicBezTo>
                  <a:pt x="56" y="188"/>
                  <a:pt x="56" y="188"/>
                  <a:pt x="56" y="188"/>
                </a:cubicBezTo>
                <a:cubicBezTo>
                  <a:pt x="56" y="188"/>
                  <a:pt x="55" y="188"/>
                  <a:pt x="55" y="188"/>
                </a:cubicBezTo>
                <a:cubicBezTo>
                  <a:pt x="55" y="188"/>
                  <a:pt x="55" y="188"/>
                  <a:pt x="55" y="188"/>
                </a:cubicBezTo>
                <a:cubicBezTo>
                  <a:pt x="55" y="187"/>
                  <a:pt x="55" y="188"/>
                  <a:pt x="56" y="187"/>
                </a:cubicBezTo>
                <a:close/>
                <a:moveTo>
                  <a:pt x="68" y="261"/>
                </a:moveTo>
                <a:cubicBezTo>
                  <a:pt x="70" y="261"/>
                  <a:pt x="70" y="260"/>
                  <a:pt x="72" y="261"/>
                </a:cubicBezTo>
                <a:cubicBezTo>
                  <a:pt x="70" y="261"/>
                  <a:pt x="69" y="263"/>
                  <a:pt x="68" y="262"/>
                </a:cubicBezTo>
                <a:cubicBezTo>
                  <a:pt x="68" y="262"/>
                  <a:pt x="68" y="261"/>
                  <a:pt x="68" y="261"/>
                </a:cubicBezTo>
                <a:close/>
                <a:moveTo>
                  <a:pt x="90" y="271"/>
                </a:moveTo>
                <a:cubicBezTo>
                  <a:pt x="90" y="272"/>
                  <a:pt x="90" y="272"/>
                  <a:pt x="89" y="272"/>
                </a:cubicBezTo>
                <a:cubicBezTo>
                  <a:pt x="89" y="271"/>
                  <a:pt x="90" y="271"/>
                  <a:pt x="90" y="271"/>
                </a:cubicBezTo>
                <a:close/>
                <a:moveTo>
                  <a:pt x="95" y="277"/>
                </a:moveTo>
                <a:cubicBezTo>
                  <a:pt x="94" y="277"/>
                  <a:pt x="94" y="277"/>
                  <a:pt x="94" y="277"/>
                </a:cubicBezTo>
                <a:cubicBezTo>
                  <a:pt x="94" y="277"/>
                  <a:pt x="94" y="277"/>
                  <a:pt x="95" y="277"/>
                </a:cubicBezTo>
                <a:close/>
                <a:moveTo>
                  <a:pt x="98" y="275"/>
                </a:moveTo>
                <a:cubicBezTo>
                  <a:pt x="98" y="275"/>
                  <a:pt x="98" y="275"/>
                  <a:pt x="99" y="275"/>
                </a:cubicBezTo>
                <a:cubicBezTo>
                  <a:pt x="99" y="275"/>
                  <a:pt x="99" y="275"/>
                  <a:pt x="99" y="275"/>
                </a:cubicBezTo>
                <a:cubicBezTo>
                  <a:pt x="99" y="275"/>
                  <a:pt x="99" y="275"/>
                  <a:pt x="99" y="275"/>
                </a:cubicBezTo>
                <a:cubicBezTo>
                  <a:pt x="99" y="275"/>
                  <a:pt x="99" y="275"/>
                  <a:pt x="99" y="275"/>
                </a:cubicBezTo>
                <a:cubicBezTo>
                  <a:pt x="99" y="274"/>
                  <a:pt x="99" y="274"/>
                  <a:pt x="99" y="274"/>
                </a:cubicBezTo>
                <a:cubicBezTo>
                  <a:pt x="99" y="274"/>
                  <a:pt x="100" y="274"/>
                  <a:pt x="100" y="274"/>
                </a:cubicBezTo>
                <a:cubicBezTo>
                  <a:pt x="100" y="274"/>
                  <a:pt x="100" y="274"/>
                  <a:pt x="101" y="274"/>
                </a:cubicBezTo>
                <a:cubicBezTo>
                  <a:pt x="101" y="274"/>
                  <a:pt x="100" y="274"/>
                  <a:pt x="100" y="274"/>
                </a:cubicBezTo>
                <a:cubicBezTo>
                  <a:pt x="101" y="274"/>
                  <a:pt x="101" y="273"/>
                  <a:pt x="101" y="273"/>
                </a:cubicBezTo>
                <a:cubicBezTo>
                  <a:pt x="102" y="274"/>
                  <a:pt x="102" y="274"/>
                  <a:pt x="102" y="273"/>
                </a:cubicBezTo>
                <a:cubicBezTo>
                  <a:pt x="102" y="273"/>
                  <a:pt x="103" y="273"/>
                  <a:pt x="103" y="274"/>
                </a:cubicBezTo>
                <a:cubicBezTo>
                  <a:pt x="103" y="273"/>
                  <a:pt x="103" y="273"/>
                  <a:pt x="104" y="273"/>
                </a:cubicBezTo>
                <a:cubicBezTo>
                  <a:pt x="104" y="273"/>
                  <a:pt x="104" y="273"/>
                  <a:pt x="104" y="273"/>
                </a:cubicBezTo>
                <a:cubicBezTo>
                  <a:pt x="103" y="274"/>
                  <a:pt x="103" y="273"/>
                  <a:pt x="103" y="274"/>
                </a:cubicBezTo>
                <a:cubicBezTo>
                  <a:pt x="103" y="275"/>
                  <a:pt x="103" y="273"/>
                  <a:pt x="104" y="274"/>
                </a:cubicBezTo>
                <a:cubicBezTo>
                  <a:pt x="104" y="274"/>
                  <a:pt x="104" y="274"/>
                  <a:pt x="104" y="273"/>
                </a:cubicBezTo>
                <a:cubicBezTo>
                  <a:pt x="104" y="273"/>
                  <a:pt x="104" y="273"/>
                  <a:pt x="104" y="274"/>
                </a:cubicBezTo>
                <a:cubicBezTo>
                  <a:pt x="104" y="273"/>
                  <a:pt x="104" y="273"/>
                  <a:pt x="104" y="273"/>
                </a:cubicBezTo>
                <a:cubicBezTo>
                  <a:pt x="104" y="274"/>
                  <a:pt x="104" y="274"/>
                  <a:pt x="104" y="275"/>
                </a:cubicBezTo>
                <a:cubicBezTo>
                  <a:pt x="104" y="275"/>
                  <a:pt x="104" y="275"/>
                  <a:pt x="104" y="275"/>
                </a:cubicBezTo>
                <a:cubicBezTo>
                  <a:pt x="104" y="275"/>
                  <a:pt x="104" y="274"/>
                  <a:pt x="104" y="274"/>
                </a:cubicBezTo>
                <a:cubicBezTo>
                  <a:pt x="104" y="274"/>
                  <a:pt x="104" y="274"/>
                  <a:pt x="104" y="274"/>
                </a:cubicBezTo>
                <a:cubicBezTo>
                  <a:pt x="104" y="274"/>
                  <a:pt x="103" y="275"/>
                  <a:pt x="103" y="275"/>
                </a:cubicBezTo>
                <a:cubicBezTo>
                  <a:pt x="103" y="275"/>
                  <a:pt x="103" y="275"/>
                  <a:pt x="103" y="275"/>
                </a:cubicBezTo>
                <a:cubicBezTo>
                  <a:pt x="103" y="275"/>
                  <a:pt x="103" y="275"/>
                  <a:pt x="103" y="274"/>
                </a:cubicBezTo>
                <a:cubicBezTo>
                  <a:pt x="103" y="274"/>
                  <a:pt x="103" y="274"/>
                  <a:pt x="102" y="274"/>
                </a:cubicBezTo>
                <a:cubicBezTo>
                  <a:pt x="102" y="274"/>
                  <a:pt x="102" y="274"/>
                  <a:pt x="102" y="274"/>
                </a:cubicBezTo>
                <a:cubicBezTo>
                  <a:pt x="102" y="274"/>
                  <a:pt x="102" y="275"/>
                  <a:pt x="102" y="275"/>
                </a:cubicBezTo>
                <a:cubicBezTo>
                  <a:pt x="101" y="275"/>
                  <a:pt x="101" y="275"/>
                  <a:pt x="101" y="276"/>
                </a:cubicBezTo>
                <a:cubicBezTo>
                  <a:pt x="101" y="275"/>
                  <a:pt x="101" y="275"/>
                  <a:pt x="101" y="275"/>
                </a:cubicBezTo>
                <a:cubicBezTo>
                  <a:pt x="101" y="275"/>
                  <a:pt x="101" y="275"/>
                  <a:pt x="102" y="275"/>
                </a:cubicBezTo>
                <a:cubicBezTo>
                  <a:pt x="101" y="275"/>
                  <a:pt x="101" y="275"/>
                  <a:pt x="101" y="275"/>
                </a:cubicBezTo>
                <a:cubicBezTo>
                  <a:pt x="101" y="275"/>
                  <a:pt x="101" y="275"/>
                  <a:pt x="101" y="275"/>
                </a:cubicBezTo>
                <a:cubicBezTo>
                  <a:pt x="101" y="276"/>
                  <a:pt x="99" y="277"/>
                  <a:pt x="98" y="276"/>
                </a:cubicBezTo>
                <a:cubicBezTo>
                  <a:pt x="98" y="276"/>
                  <a:pt x="97" y="275"/>
                  <a:pt x="97" y="276"/>
                </a:cubicBezTo>
                <a:cubicBezTo>
                  <a:pt x="97" y="276"/>
                  <a:pt x="97" y="276"/>
                  <a:pt x="96" y="276"/>
                </a:cubicBezTo>
                <a:cubicBezTo>
                  <a:pt x="97" y="276"/>
                  <a:pt x="98" y="275"/>
                  <a:pt x="98" y="275"/>
                </a:cubicBezTo>
                <a:close/>
                <a:moveTo>
                  <a:pt x="276" y="11"/>
                </a:moveTo>
                <a:cubicBezTo>
                  <a:pt x="276" y="11"/>
                  <a:pt x="275" y="12"/>
                  <a:pt x="275" y="12"/>
                </a:cubicBezTo>
                <a:cubicBezTo>
                  <a:pt x="275" y="11"/>
                  <a:pt x="276" y="11"/>
                  <a:pt x="276" y="11"/>
                </a:cubicBezTo>
                <a:close/>
                <a:moveTo>
                  <a:pt x="257" y="16"/>
                </a:moveTo>
                <a:cubicBezTo>
                  <a:pt x="257" y="16"/>
                  <a:pt x="257" y="16"/>
                  <a:pt x="257" y="16"/>
                </a:cubicBezTo>
                <a:cubicBezTo>
                  <a:pt x="257" y="16"/>
                  <a:pt x="257" y="16"/>
                  <a:pt x="257" y="16"/>
                </a:cubicBezTo>
                <a:cubicBezTo>
                  <a:pt x="257" y="15"/>
                  <a:pt x="257" y="16"/>
                  <a:pt x="257" y="16"/>
                </a:cubicBezTo>
                <a:close/>
                <a:moveTo>
                  <a:pt x="257" y="17"/>
                </a:moveTo>
                <a:cubicBezTo>
                  <a:pt x="256" y="17"/>
                  <a:pt x="256" y="17"/>
                  <a:pt x="255" y="17"/>
                </a:cubicBezTo>
                <a:cubicBezTo>
                  <a:pt x="256" y="16"/>
                  <a:pt x="256" y="16"/>
                  <a:pt x="257" y="17"/>
                </a:cubicBezTo>
                <a:close/>
                <a:moveTo>
                  <a:pt x="255" y="17"/>
                </a:moveTo>
                <a:cubicBezTo>
                  <a:pt x="255" y="17"/>
                  <a:pt x="255" y="18"/>
                  <a:pt x="254" y="17"/>
                </a:cubicBezTo>
                <a:cubicBezTo>
                  <a:pt x="254" y="17"/>
                  <a:pt x="255" y="16"/>
                  <a:pt x="255" y="17"/>
                </a:cubicBezTo>
                <a:close/>
                <a:moveTo>
                  <a:pt x="237" y="22"/>
                </a:moveTo>
                <a:cubicBezTo>
                  <a:pt x="237" y="22"/>
                  <a:pt x="236" y="22"/>
                  <a:pt x="236" y="22"/>
                </a:cubicBezTo>
                <a:cubicBezTo>
                  <a:pt x="236" y="22"/>
                  <a:pt x="237" y="22"/>
                  <a:pt x="237" y="22"/>
                </a:cubicBezTo>
                <a:close/>
                <a:moveTo>
                  <a:pt x="225" y="25"/>
                </a:moveTo>
                <a:cubicBezTo>
                  <a:pt x="225" y="25"/>
                  <a:pt x="225" y="26"/>
                  <a:pt x="225" y="26"/>
                </a:cubicBezTo>
                <a:cubicBezTo>
                  <a:pt x="224" y="25"/>
                  <a:pt x="225" y="24"/>
                  <a:pt x="225" y="25"/>
                </a:cubicBezTo>
                <a:close/>
                <a:moveTo>
                  <a:pt x="224" y="25"/>
                </a:moveTo>
                <a:cubicBezTo>
                  <a:pt x="224" y="25"/>
                  <a:pt x="224" y="25"/>
                  <a:pt x="224" y="26"/>
                </a:cubicBezTo>
                <a:cubicBezTo>
                  <a:pt x="224" y="26"/>
                  <a:pt x="224" y="26"/>
                  <a:pt x="224" y="26"/>
                </a:cubicBezTo>
                <a:cubicBezTo>
                  <a:pt x="224" y="26"/>
                  <a:pt x="224" y="26"/>
                  <a:pt x="224" y="26"/>
                </a:cubicBezTo>
                <a:cubicBezTo>
                  <a:pt x="223" y="26"/>
                  <a:pt x="223" y="25"/>
                  <a:pt x="223" y="25"/>
                </a:cubicBezTo>
                <a:cubicBezTo>
                  <a:pt x="223" y="25"/>
                  <a:pt x="224" y="25"/>
                  <a:pt x="224" y="25"/>
                </a:cubicBezTo>
                <a:close/>
                <a:moveTo>
                  <a:pt x="213" y="28"/>
                </a:moveTo>
                <a:cubicBezTo>
                  <a:pt x="213" y="28"/>
                  <a:pt x="212" y="29"/>
                  <a:pt x="212" y="28"/>
                </a:cubicBezTo>
                <a:cubicBezTo>
                  <a:pt x="213" y="28"/>
                  <a:pt x="213" y="27"/>
                  <a:pt x="213" y="28"/>
                </a:cubicBezTo>
                <a:close/>
                <a:moveTo>
                  <a:pt x="211" y="27"/>
                </a:moveTo>
                <a:cubicBezTo>
                  <a:pt x="211" y="27"/>
                  <a:pt x="211" y="28"/>
                  <a:pt x="211" y="28"/>
                </a:cubicBezTo>
                <a:cubicBezTo>
                  <a:pt x="211" y="28"/>
                  <a:pt x="211" y="28"/>
                  <a:pt x="210" y="28"/>
                </a:cubicBezTo>
                <a:cubicBezTo>
                  <a:pt x="211" y="27"/>
                  <a:pt x="211" y="27"/>
                  <a:pt x="211" y="27"/>
                </a:cubicBezTo>
                <a:close/>
                <a:moveTo>
                  <a:pt x="210" y="28"/>
                </a:moveTo>
                <a:cubicBezTo>
                  <a:pt x="210" y="28"/>
                  <a:pt x="210" y="28"/>
                  <a:pt x="210" y="28"/>
                </a:cubicBezTo>
                <a:cubicBezTo>
                  <a:pt x="210" y="28"/>
                  <a:pt x="210" y="28"/>
                  <a:pt x="210" y="28"/>
                </a:cubicBezTo>
                <a:cubicBezTo>
                  <a:pt x="210" y="28"/>
                  <a:pt x="210" y="28"/>
                  <a:pt x="210" y="28"/>
                </a:cubicBezTo>
                <a:cubicBezTo>
                  <a:pt x="210" y="28"/>
                  <a:pt x="210" y="28"/>
                  <a:pt x="210" y="28"/>
                </a:cubicBezTo>
                <a:cubicBezTo>
                  <a:pt x="210" y="28"/>
                  <a:pt x="210" y="28"/>
                  <a:pt x="211" y="28"/>
                </a:cubicBezTo>
                <a:cubicBezTo>
                  <a:pt x="210" y="29"/>
                  <a:pt x="210" y="29"/>
                  <a:pt x="210" y="29"/>
                </a:cubicBezTo>
                <a:cubicBezTo>
                  <a:pt x="209" y="29"/>
                  <a:pt x="209" y="29"/>
                  <a:pt x="209" y="29"/>
                </a:cubicBezTo>
                <a:cubicBezTo>
                  <a:pt x="209" y="29"/>
                  <a:pt x="209" y="29"/>
                  <a:pt x="209" y="29"/>
                </a:cubicBezTo>
                <a:cubicBezTo>
                  <a:pt x="210" y="29"/>
                  <a:pt x="210" y="29"/>
                  <a:pt x="210" y="28"/>
                </a:cubicBezTo>
                <a:close/>
                <a:moveTo>
                  <a:pt x="208" y="29"/>
                </a:moveTo>
                <a:cubicBezTo>
                  <a:pt x="208" y="29"/>
                  <a:pt x="208" y="29"/>
                  <a:pt x="208" y="29"/>
                </a:cubicBezTo>
                <a:cubicBezTo>
                  <a:pt x="207" y="29"/>
                  <a:pt x="208" y="29"/>
                  <a:pt x="208" y="29"/>
                </a:cubicBezTo>
                <a:close/>
                <a:moveTo>
                  <a:pt x="207" y="19"/>
                </a:moveTo>
                <a:cubicBezTo>
                  <a:pt x="207" y="18"/>
                  <a:pt x="207" y="18"/>
                  <a:pt x="207" y="18"/>
                </a:cubicBezTo>
                <a:cubicBezTo>
                  <a:pt x="208" y="19"/>
                  <a:pt x="208" y="19"/>
                  <a:pt x="208" y="19"/>
                </a:cubicBezTo>
                <a:cubicBezTo>
                  <a:pt x="207" y="19"/>
                  <a:pt x="207" y="18"/>
                  <a:pt x="207" y="19"/>
                </a:cubicBezTo>
                <a:close/>
                <a:moveTo>
                  <a:pt x="208" y="11"/>
                </a:moveTo>
                <a:cubicBezTo>
                  <a:pt x="208" y="12"/>
                  <a:pt x="208" y="12"/>
                  <a:pt x="209" y="12"/>
                </a:cubicBezTo>
                <a:cubicBezTo>
                  <a:pt x="209" y="12"/>
                  <a:pt x="208" y="12"/>
                  <a:pt x="208" y="12"/>
                </a:cubicBezTo>
                <a:cubicBezTo>
                  <a:pt x="208" y="12"/>
                  <a:pt x="208" y="12"/>
                  <a:pt x="208" y="12"/>
                </a:cubicBezTo>
                <a:lnTo>
                  <a:pt x="208" y="11"/>
                </a:lnTo>
                <a:close/>
                <a:moveTo>
                  <a:pt x="207" y="13"/>
                </a:moveTo>
                <a:cubicBezTo>
                  <a:pt x="208" y="13"/>
                  <a:pt x="208" y="13"/>
                  <a:pt x="208" y="13"/>
                </a:cubicBezTo>
                <a:cubicBezTo>
                  <a:pt x="208" y="13"/>
                  <a:pt x="208" y="14"/>
                  <a:pt x="208" y="14"/>
                </a:cubicBezTo>
                <a:cubicBezTo>
                  <a:pt x="207" y="14"/>
                  <a:pt x="207" y="13"/>
                  <a:pt x="207" y="13"/>
                </a:cubicBezTo>
                <a:close/>
                <a:moveTo>
                  <a:pt x="208" y="15"/>
                </a:moveTo>
                <a:cubicBezTo>
                  <a:pt x="208" y="15"/>
                  <a:pt x="208" y="15"/>
                  <a:pt x="208" y="15"/>
                </a:cubicBezTo>
                <a:cubicBezTo>
                  <a:pt x="208" y="15"/>
                  <a:pt x="209" y="15"/>
                  <a:pt x="209" y="15"/>
                </a:cubicBezTo>
                <a:cubicBezTo>
                  <a:pt x="209" y="16"/>
                  <a:pt x="209" y="17"/>
                  <a:pt x="209" y="18"/>
                </a:cubicBezTo>
                <a:cubicBezTo>
                  <a:pt x="208" y="17"/>
                  <a:pt x="208" y="16"/>
                  <a:pt x="207" y="16"/>
                </a:cubicBezTo>
                <a:cubicBezTo>
                  <a:pt x="207" y="15"/>
                  <a:pt x="208" y="15"/>
                  <a:pt x="208" y="15"/>
                </a:cubicBezTo>
                <a:close/>
                <a:moveTo>
                  <a:pt x="207" y="11"/>
                </a:moveTo>
                <a:cubicBezTo>
                  <a:pt x="207" y="11"/>
                  <a:pt x="207" y="11"/>
                  <a:pt x="207" y="11"/>
                </a:cubicBezTo>
                <a:cubicBezTo>
                  <a:pt x="207" y="11"/>
                  <a:pt x="207" y="12"/>
                  <a:pt x="206" y="12"/>
                </a:cubicBezTo>
                <a:cubicBezTo>
                  <a:pt x="206" y="11"/>
                  <a:pt x="207" y="11"/>
                  <a:pt x="207" y="11"/>
                </a:cubicBezTo>
                <a:close/>
                <a:moveTo>
                  <a:pt x="206" y="15"/>
                </a:moveTo>
                <a:cubicBezTo>
                  <a:pt x="206" y="15"/>
                  <a:pt x="207" y="16"/>
                  <a:pt x="206" y="16"/>
                </a:cubicBezTo>
                <a:cubicBezTo>
                  <a:pt x="206" y="16"/>
                  <a:pt x="205" y="15"/>
                  <a:pt x="206" y="15"/>
                </a:cubicBezTo>
                <a:close/>
                <a:moveTo>
                  <a:pt x="205" y="11"/>
                </a:moveTo>
                <a:cubicBezTo>
                  <a:pt x="205" y="11"/>
                  <a:pt x="206" y="10"/>
                  <a:pt x="206" y="10"/>
                </a:cubicBezTo>
                <a:cubicBezTo>
                  <a:pt x="206" y="11"/>
                  <a:pt x="205" y="12"/>
                  <a:pt x="205" y="12"/>
                </a:cubicBezTo>
                <a:cubicBezTo>
                  <a:pt x="205" y="11"/>
                  <a:pt x="205" y="11"/>
                  <a:pt x="205" y="11"/>
                </a:cubicBezTo>
                <a:close/>
                <a:moveTo>
                  <a:pt x="205" y="13"/>
                </a:moveTo>
                <a:cubicBezTo>
                  <a:pt x="205" y="13"/>
                  <a:pt x="204" y="14"/>
                  <a:pt x="204" y="14"/>
                </a:cubicBezTo>
                <a:cubicBezTo>
                  <a:pt x="204" y="13"/>
                  <a:pt x="205" y="14"/>
                  <a:pt x="205" y="13"/>
                </a:cubicBezTo>
                <a:close/>
                <a:moveTo>
                  <a:pt x="205" y="15"/>
                </a:moveTo>
                <a:cubicBezTo>
                  <a:pt x="205" y="14"/>
                  <a:pt x="205" y="15"/>
                  <a:pt x="205" y="15"/>
                </a:cubicBezTo>
                <a:cubicBezTo>
                  <a:pt x="205" y="16"/>
                  <a:pt x="205" y="16"/>
                  <a:pt x="205" y="18"/>
                </a:cubicBezTo>
                <a:cubicBezTo>
                  <a:pt x="204" y="17"/>
                  <a:pt x="204" y="18"/>
                  <a:pt x="203" y="19"/>
                </a:cubicBezTo>
                <a:cubicBezTo>
                  <a:pt x="203" y="19"/>
                  <a:pt x="203" y="18"/>
                  <a:pt x="202" y="19"/>
                </a:cubicBezTo>
                <a:cubicBezTo>
                  <a:pt x="202" y="18"/>
                  <a:pt x="203" y="18"/>
                  <a:pt x="203" y="18"/>
                </a:cubicBezTo>
                <a:cubicBezTo>
                  <a:pt x="203" y="16"/>
                  <a:pt x="202" y="18"/>
                  <a:pt x="202" y="17"/>
                </a:cubicBezTo>
                <a:cubicBezTo>
                  <a:pt x="202" y="16"/>
                  <a:pt x="204" y="17"/>
                  <a:pt x="205" y="15"/>
                </a:cubicBezTo>
                <a:close/>
                <a:moveTo>
                  <a:pt x="203" y="14"/>
                </a:moveTo>
                <a:cubicBezTo>
                  <a:pt x="203" y="14"/>
                  <a:pt x="203" y="14"/>
                  <a:pt x="202" y="14"/>
                </a:cubicBezTo>
                <a:cubicBezTo>
                  <a:pt x="202" y="14"/>
                  <a:pt x="202" y="13"/>
                  <a:pt x="203" y="14"/>
                </a:cubicBezTo>
                <a:close/>
                <a:moveTo>
                  <a:pt x="202" y="12"/>
                </a:moveTo>
                <a:cubicBezTo>
                  <a:pt x="202" y="12"/>
                  <a:pt x="202" y="12"/>
                  <a:pt x="202" y="13"/>
                </a:cubicBezTo>
                <a:cubicBezTo>
                  <a:pt x="202" y="13"/>
                  <a:pt x="202" y="13"/>
                  <a:pt x="202" y="13"/>
                </a:cubicBezTo>
                <a:cubicBezTo>
                  <a:pt x="202" y="13"/>
                  <a:pt x="200" y="12"/>
                  <a:pt x="202" y="12"/>
                </a:cubicBezTo>
                <a:close/>
                <a:moveTo>
                  <a:pt x="200" y="13"/>
                </a:moveTo>
                <a:cubicBezTo>
                  <a:pt x="200" y="13"/>
                  <a:pt x="200" y="13"/>
                  <a:pt x="199" y="13"/>
                </a:cubicBezTo>
                <a:cubicBezTo>
                  <a:pt x="199" y="12"/>
                  <a:pt x="200" y="12"/>
                  <a:pt x="200" y="13"/>
                </a:cubicBezTo>
                <a:close/>
                <a:moveTo>
                  <a:pt x="195" y="15"/>
                </a:moveTo>
                <a:cubicBezTo>
                  <a:pt x="196" y="15"/>
                  <a:pt x="195" y="16"/>
                  <a:pt x="195" y="15"/>
                </a:cubicBezTo>
                <a:close/>
                <a:moveTo>
                  <a:pt x="191" y="18"/>
                </a:moveTo>
                <a:cubicBezTo>
                  <a:pt x="191" y="17"/>
                  <a:pt x="192" y="18"/>
                  <a:pt x="193" y="17"/>
                </a:cubicBezTo>
                <a:cubicBezTo>
                  <a:pt x="193" y="18"/>
                  <a:pt x="192" y="19"/>
                  <a:pt x="191" y="18"/>
                </a:cubicBezTo>
                <a:close/>
                <a:moveTo>
                  <a:pt x="107" y="103"/>
                </a:moveTo>
                <a:cubicBezTo>
                  <a:pt x="107" y="103"/>
                  <a:pt x="107" y="103"/>
                  <a:pt x="107" y="103"/>
                </a:cubicBezTo>
                <a:cubicBezTo>
                  <a:pt x="107" y="103"/>
                  <a:pt x="107" y="103"/>
                  <a:pt x="107" y="103"/>
                </a:cubicBezTo>
                <a:cubicBezTo>
                  <a:pt x="107" y="103"/>
                  <a:pt x="107" y="103"/>
                  <a:pt x="107" y="103"/>
                </a:cubicBezTo>
                <a:cubicBezTo>
                  <a:pt x="107" y="103"/>
                  <a:pt x="107" y="103"/>
                  <a:pt x="107" y="103"/>
                </a:cubicBezTo>
                <a:cubicBezTo>
                  <a:pt x="107" y="103"/>
                  <a:pt x="107" y="104"/>
                  <a:pt x="107" y="104"/>
                </a:cubicBezTo>
                <a:cubicBezTo>
                  <a:pt x="107" y="104"/>
                  <a:pt x="107" y="104"/>
                  <a:pt x="107" y="104"/>
                </a:cubicBezTo>
                <a:cubicBezTo>
                  <a:pt x="107" y="104"/>
                  <a:pt x="107" y="104"/>
                  <a:pt x="107" y="104"/>
                </a:cubicBezTo>
                <a:cubicBezTo>
                  <a:pt x="107" y="104"/>
                  <a:pt x="107" y="103"/>
                  <a:pt x="107" y="103"/>
                </a:cubicBezTo>
                <a:cubicBezTo>
                  <a:pt x="107" y="103"/>
                  <a:pt x="107" y="103"/>
                  <a:pt x="107" y="103"/>
                </a:cubicBezTo>
                <a:close/>
                <a:moveTo>
                  <a:pt x="106" y="104"/>
                </a:moveTo>
                <a:cubicBezTo>
                  <a:pt x="106" y="104"/>
                  <a:pt x="106" y="104"/>
                  <a:pt x="106" y="104"/>
                </a:cubicBezTo>
                <a:cubicBezTo>
                  <a:pt x="106" y="104"/>
                  <a:pt x="106" y="104"/>
                  <a:pt x="106" y="104"/>
                </a:cubicBezTo>
                <a:close/>
                <a:moveTo>
                  <a:pt x="106" y="104"/>
                </a:moveTo>
                <a:cubicBezTo>
                  <a:pt x="106" y="104"/>
                  <a:pt x="106" y="104"/>
                  <a:pt x="106" y="104"/>
                </a:cubicBezTo>
                <a:cubicBezTo>
                  <a:pt x="106" y="104"/>
                  <a:pt x="106" y="104"/>
                  <a:pt x="106" y="104"/>
                </a:cubicBezTo>
                <a:cubicBezTo>
                  <a:pt x="107" y="104"/>
                  <a:pt x="107" y="104"/>
                  <a:pt x="107" y="104"/>
                </a:cubicBezTo>
                <a:cubicBezTo>
                  <a:pt x="107" y="104"/>
                  <a:pt x="107" y="104"/>
                  <a:pt x="107" y="104"/>
                </a:cubicBezTo>
                <a:cubicBezTo>
                  <a:pt x="107" y="104"/>
                  <a:pt x="107" y="104"/>
                  <a:pt x="107" y="104"/>
                </a:cubicBezTo>
                <a:cubicBezTo>
                  <a:pt x="107" y="104"/>
                  <a:pt x="107" y="104"/>
                  <a:pt x="107" y="104"/>
                </a:cubicBezTo>
                <a:cubicBezTo>
                  <a:pt x="107" y="104"/>
                  <a:pt x="106" y="104"/>
                  <a:pt x="106" y="104"/>
                </a:cubicBezTo>
                <a:cubicBezTo>
                  <a:pt x="106" y="104"/>
                  <a:pt x="106" y="104"/>
                  <a:pt x="106" y="104"/>
                </a:cubicBezTo>
                <a:cubicBezTo>
                  <a:pt x="106" y="104"/>
                  <a:pt x="106" y="104"/>
                  <a:pt x="106" y="104"/>
                </a:cubicBezTo>
                <a:cubicBezTo>
                  <a:pt x="105" y="104"/>
                  <a:pt x="105" y="104"/>
                  <a:pt x="105" y="104"/>
                </a:cubicBezTo>
                <a:cubicBezTo>
                  <a:pt x="105" y="104"/>
                  <a:pt x="105" y="104"/>
                  <a:pt x="105" y="104"/>
                </a:cubicBezTo>
                <a:cubicBezTo>
                  <a:pt x="105" y="104"/>
                  <a:pt x="105" y="104"/>
                  <a:pt x="106" y="104"/>
                </a:cubicBezTo>
                <a:close/>
                <a:moveTo>
                  <a:pt x="103" y="81"/>
                </a:moveTo>
                <a:cubicBezTo>
                  <a:pt x="103" y="81"/>
                  <a:pt x="103" y="81"/>
                  <a:pt x="103" y="81"/>
                </a:cubicBezTo>
                <a:cubicBezTo>
                  <a:pt x="103" y="81"/>
                  <a:pt x="103" y="81"/>
                  <a:pt x="103" y="81"/>
                </a:cubicBezTo>
                <a:cubicBezTo>
                  <a:pt x="103" y="81"/>
                  <a:pt x="103" y="81"/>
                  <a:pt x="103" y="81"/>
                </a:cubicBezTo>
                <a:close/>
                <a:moveTo>
                  <a:pt x="102" y="105"/>
                </a:moveTo>
                <a:cubicBezTo>
                  <a:pt x="103" y="105"/>
                  <a:pt x="103" y="105"/>
                  <a:pt x="103" y="105"/>
                </a:cubicBezTo>
                <a:cubicBezTo>
                  <a:pt x="103" y="104"/>
                  <a:pt x="103" y="104"/>
                  <a:pt x="103" y="104"/>
                </a:cubicBezTo>
                <a:cubicBezTo>
                  <a:pt x="103" y="104"/>
                  <a:pt x="103" y="104"/>
                  <a:pt x="103" y="104"/>
                </a:cubicBezTo>
                <a:cubicBezTo>
                  <a:pt x="103" y="104"/>
                  <a:pt x="103" y="104"/>
                  <a:pt x="103" y="104"/>
                </a:cubicBezTo>
                <a:cubicBezTo>
                  <a:pt x="104" y="104"/>
                  <a:pt x="105" y="105"/>
                  <a:pt x="105" y="104"/>
                </a:cubicBezTo>
                <a:cubicBezTo>
                  <a:pt x="105" y="104"/>
                  <a:pt x="105" y="104"/>
                  <a:pt x="105" y="105"/>
                </a:cubicBezTo>
                <a:cubicBezTo>
                  <a:pt x="104" y="105"/>
                  <a:pt x="104" y="104"/>
                  <a:pt x="104" y="105"/>
                </a:cubicBezTo>
                <a:cubicBezTo>
                  <a:pt x="103" y="105"/>
                  <a:pt x="104" y="105"/>
                  <a:pt x="103" y="105"/>
                </a:cubicBezTo>
                <a:cubicBezTo>
                  <a:pt x="104" y="105"/>
                  <a:pt x="103" y="105"/>
                  <a:pt x="102" y="105"/>
                </a:cubicBezTo>
                <a:cubicBezTo>
                  <a:pt x="102" y="106"/>
                  <a:pt x="103" y="106"/>
                  <a:pt x="103" y="106"/>
                </a:cubicBezTo>
                <a:cubicBezTo>
                  <a:pt x="103" y="106"/>
                  <a:pt x="102" y="106"/>
                  <a:pt x="102" y="106"/>
                </a:cubicBezTo>
                <a:cubicBezTo>
                  <a:pt x="102" y="106"/>
                  <a:pt x="102" y="106"/>
                  <a:pt x="102" y="106"/>
                </a:cubicBezTo>
                <a:cubicBezTo>
                  <a:pt x="102" y="106"/>
                  <a:pt x="102" y="106"/>
                  <a:pt x="102" y="106"/>
                </a:cubicBezTo>
                <a:cubicBezTo>
                  <a:pt x="102" y="105"/>
                  <a:pt x="102" y="105"/>
                  <a:pt x="102" y="105"/>
                </a:cubicBezTo>
                <a:cubicBezTo>
                  <a:pt x="101" y="105"/>
                  <a:pt x="101" y="105"/>
                  <a:pt x="101" y="105"/>
                </a:cubicBezTo>
                <a:cubicBezTo>
                  <a:pt x="101" y="105"/>
                  <a:pt x="101" y="105"/>
                  <a:pt x="101" y="105"/>
                </a:cubicBezTo>
                <a:cubicBezTo>
                  <a:pt x="101" y="105"/>
                  <a:pt x="101" y="105"/>
                  <a:pt x="101" y="105"/>
                </a:cubicBezTo>
                <a:cubicBezTo>
                  <a:pt x="101" y="105"/>
                  <a:pt x="101" y="105"/>
                  <a:pt x="101" y="105"/>
                </a:cubicBezTo>
                <a:cubicBezTo>
                  <a:pt x="101" y="105"/>
                  <a:pt x="102" y="105"/>
                  <a:pt x="102" y="105"/>
                </a:cubicBezTo>
                <a:cubicBezTo>
                  <a:pt x="102" y="105"/>
                  <a:pt x="102" y="105"/>
                  <a:pt x="102" y="105"/>
                </a:cubicBezTo>
                <a:cubicBezTo>
                  <a:pt x="102" y="105"/>
                  <a:pt x="103" y="105"/>
                  <a:pt x="103" y="105"/>
                </a:cubicBezTo>
                <a:cubicBezTo>
                  <a:pt x="103" y="105"/>
                  <a:pt x="103" y="105"/>
                  <a:pt x="102" y="105"/>
                </a:cubicBezTo>
                <a:close/>
                <a:moveTo>
                  <a:pt x="101" y="82"/>
                </a:moveTo>
                <a:cubicBezTo>
                  <a:pt x="101" y="82"/>
                  <a:pt x="100" y="82"/>
                  <a:pt x="100" y="82"/>
                </a:cubicBezTo>
                <a:cubicBezTo>
                  <a:pt x="100" y="82"/>
                  <a:pt x="100" y="82"/>
                  <a:pt x="100" y="82"/>
                </a:cubicBezTo>
                <a:cubicBezTo>
                  <a:pt x="100" y="81"/>
                  <a:pt x="100" y="81"/>
                  <a:pt x="101" y="81"/>
                </a:cubicBezTo>
                <a:cubicBezTo>
                  <a:pt x="101" y="82"/>
                  <a:pt x="101" y="82"/>
                  <a:pt x="101" y="82"/>
                </a:cubicBezTo>
                <a:close/>
                <a:moveTo>
                  <a:pt x="101" y="81"/>
                </a:moveTo>
                <a:cubicBezTo>
                  <a:pt x="101" y="81"/>
                  <a:pt x="101" y="81"/>
                  <a:pt x="101" y="81"/>
                </a:cubicBezTo>
                <a:cubicBezTo>
                  <a:pt x="101" y="81"/>
                  <a:pt x="101" y="81"/>
                  <a:pt x="102" y="81"/>
                </a:cubicBezTo>
                <a:cubicBezTo>
                  <a:pt x="102" y="81"/>
                  <a:pt x="102" y="81"/>
                  <a:pt x="102" y="81"/>
                </a:cubicBezTo>
                <a:cubicBezTo>
                  <a:pt x="101" y="81"/>
                  <a:pt x="101" y="82"/>
                  <a:pt x="101" y="82"/>
                </a:cubicBezTo>
                <a:cubicBezTo>
                  <a:pt x="101" y="82"/>
                  <a:pt x="101" y="81"/>
                  <a:pt x="101" y="81"/>
                </a:cubicBezTo>
                <a:cubicBezTo>
                  <a:pt x="101" y="81"/>
                  <a:pt x="101" y="81"/>
                  <a:pt x="101" y="81"/>
                </a:cubicBezTo>
                <a:close/>
                <a:moveTo>
                  <a:pt x="101" y="54"/>
                </a:moveTo>
                <a:cubicBezTo>
                  <a:pt x="102" y="54"/>
                  <a:pt x="102" y="54"/>
                  <a:pt x="102" y="55"/>
                </a:cubicBezTo>
                <a:cubicBezTo>
                  <a:pt x="102" y="55"/>
                  <a:pt x="102" y="55"/>
                  <a:pt x="102" y="55"/>
                </a:cubicBezTo>
                <a:cubicBezTo>
                  <a:pt x="101" y="55"/>
                  <a:pt x="101" y="54"/>
                  <a:pt x="101" y="54"/>
                </a:cubicBezTo>
                <a:close/>
                <a:moveTo>
                  <a:pt x="101" y="54"/>
                </a:moveTo>
                <a:cubicBezTo>
                  <a:pt x="101" y="54"/>
                  <a:pt x="101" y="54"/>
                  <a:pt x="101" y="54"/>
                </a:cubicBezTo>
                <a:cubicBezTo>
                  <a:pt x="101" y="54"/>
                  <a:pt x="101" y="55"/>
                  <a:pt x="101" y="55"/>
                </a:cubicBezTo>
                <a:cubicBezTo>
                  <a:pt x="101" y="55"/>
                  <a:pt x="101" y="55"/>
                  <a:pt x="100" y="55"/>
                </a:cubicBezTo>
                <a:cubicBezTo>
                  <a:pt x="100" y="54"/>
                  <a:pt x="101" y="54"/>
                  <a:pt x="101" y="54"/>
                </a:cubicBezTo>
                <a:close/>
                <a:moveTo>
                  <a:pt x="100" y="54"/>
                </a:moveTo>
                <a:cubicBezTo>
                  <a:pt x="100" y="54"/>
                  <a:pt x="100" y="54"/>
                  <a:pt x="100" y="54"/>
                </a:cubicBezTo>
                <a:cubicBezTo>
                  <a:pt x="100" y="54"/>
                  <a:pt x="100" y="54"/>
                  <a:pt x="100" y="54"/>
                </a:cubicBezTo>
                <a:cubicBezTo>
                  <a:pt x="100" y="54"/>
                  <a:pt x="100" y="54"/>
                  <a:pt x="100" y="54"/>
                </a:cubicBezTo>
                <a:cubicBezTo>
                  <a:pt x="100" y="54"/>
                  <a:pt x="100" y="54"/>
                  <a:pt x="100" y="54"/>
                </a:cubicBezTo>
                <a:close/>
                <a:moveTo>
                  <a:pt x="100" y="80"/>
                </a:moveTo>
                <a:cubicBezTo>
                  <a:pt x="100" y="80"/>
                  <a:pt x="100" y="80"/>
                  <a:pt x="100" y="80"/>
                </a:cubicBezTo>
                <a:cubicBezTo>
                  <a:pt x="100" y="81"/>
                  <a:pt x="100" y="81"/>
                  <a:pt x="100" y="81"/>
                </a:cubicBezTo>
                <a:cubicBezTo>
                  <a:pt x="100" y="81"/>
                  <a:pt x="100" y="81"/>
                  <a:pt x="100" y="81"/>
                </a:cubicBezTo>
                <a:cubicBezTo>
                  <a:pt x="100" y="81"/>
                  <a:pt x="100" y="81"/>
                  <a:pt x="100" y="81"/>
                </a:cubicBezTo>
                <a:cubicBezTo>
                  <a:pt x="100" y="81"/>
                  <a:pt x="100" y="81"/>
                  <a:pt x="99" y="81"/>
                </a:cubicBezTo>
                <a:cubicBezTo>
                  <a:pt x="100" y="80"/>
                  <a:pt x="100" y="80"/>
                  <a:pt x="100" y="80"/>
                </a:cubicBezTo>
                <a:close/>
                <a:moveTo>
                  <a:pt x="99" y="54"/>
                </a:moveTo>
                <a:cubicBezTo>
                  <a:pt x="99" y="54"/>
                  <a:pt x="99" y="54"/>
                  <a:pt x="99" y="54"/>
                </a:cubicBezTo>
                <a:cubicBezTo>
                  <a:pt x="99" y="54"/>
                  <a:pt x="99" y="54"/>
                  <a:pt x="99" y="54"/>
                </a:cubicBezTo>
                <a:cubicBezTo>
                  <a:pt x="99" y="54"/>
                  <a:pt x="99" y="54"/>
                  <a:pt x="99" y="54"/>
                </a:cubicBezTo>
                <a:close/>
                <a:moveTo>
                  <a:pt x="99" y="105"/>
                </a:moveTo>
                <a:cubicBezTo>
                  <a:pt x="100" y="105"/>
                  <a:pt x="100" y="105"/>
                  <a:pt x="100" y="105"/>
                </a:cubicBezTo>
                <a:cubicBezTo>
                  <a:pt x="100" y="105"/>
                  <a:pt x="100" y="105"/>
                  <a:pt x="100" y="105"/>
                </a:cubicBezTo>
                <a:cubicBezTo>
                  <a:pt x="100" y="105"/>
                  <a:pt x="101" y="105"/>
                  <a:pt x="101" y="105"/>
                </a:cubicBezTo>
                <a:cubicBezTo>
                  <a:pt x="101" y="105"/>
                  <a:pt x="102" y="105"/>
                  <a:pt x="102" y="105"/>
                </a:cubicBezTo>
                <a:cubicBezTo>
                  <a:pt x="101" y="106"/>
                  <a:pt x="101" y="106"/>
                  <a:pt x="101" y="106"/>
                </a:cubicBezTo>
                <a:cubicBezTo>
                  <a:pt x="101" y="105"/>
                  <a:pt x="100" y="106"/>
                  <a:pt x="100" y="106"/>
                </a:cubicBezTo>
                <a:cubicBezTo>
                  <a:pt x="100" y="106"/>
                  <a:pt x="100" y="106"/>
                  <a:pt x="100" y="106"/>
                </a:cubicBezTo>
                <a:cubicBezTo>
                  <a:pt x="100" y="106"/>
                  <a:pt x="100" y="106"/>
                  <a:pt x="100" y="107"/>
                </a:cubicBezTo>
                <a:cubicBezTo>
                  <a:pt x="100" y="107"/>
                  <a:pt x="100" y="107"/>
                  <a:pt x="100" y="107"/>
                </a:cubicBezTo>
                <a:cubicBezTo>
                  <a:pt x="100" y="106"/>
                  <a:pt x="100" y="106"/>
                  <a:pt x="100" y="106"/>
                </a:cubicBezTo>
                <a:cubicBezTo>
                  <a:pt x="100" y="106"/>
                  <a:pt x="99" y="106"/>
                  <a:pt x="98" y="106"/>
                </a:cubicBezTo>
                <a:cubicBezTo>
                  <a:pt x="98" y="106"/>
                  <a:pt x="98" y="106"/>
                  <a:pt x="98" y="106"/>
                </a:cubicBezTo>
                <a:cubicBezTo>
                  <a:pt x="98" y="106"/>
                  <a:pt x="99" y="106"/>
                  <a:pt x="99" y="106"/>
                </a:cubicBezTo>
                <a:cubicBezTo>
                  <a:pt x="99" y="106"/>
                  <a:pt x="99" y="106"/>
                  <a:pt x="99" y="106"/>
                </a:cubicBezTo>
                <a:cubicBezTo>
                  <a:pt x="99" y="106"/>
                  <a:pt x="99" y="106"/>
                  <a:pt x="99" y="105"/>
                </a:cubicBezTo>
                <a:close/>
                <a:moveTo>
                  <a:pt x="99" y="54"/>
                </a:moveTo>
                <a:cubicBezTo>
                  <a:pt x="99" y="54"/>
                  <a:pt x="99" y="54"/>
                  <a:pt x="99" y="54"/>
                </a:cubicBezTo>
                <a:cubicBezTo>
                  <a:pt x="99" y="55"/>
                  <a:pt x="99" y="55"/>
                  <a:pt x="98" y="55"/>
                </a:cubicBezTo>
                <a:cubicBezTo>
                  <a:pt x="99" y="54"/>
                  <a:pt x="99" y="54"/>
                  <a:pt x="99" y="54"/>
                </a:cubicBezTo>
                <a:close/>
                <a:moveTo>
                  <a:pt x="97" y="55"/>
                </a:moveTo>
                <a:cubicBezTo>
                  <a:pt x="97" y="55"/>
                  <a:pt x="97" y="55"/>
                  <a:pt x="97" y="55"/>
                </a:cubicBezTo>
                <a:cubicBezTo>
                  <a:pt x="97" y="55"/>
                  <a:pt x="97" y="55"/>
                  <a:pt x="97" y="55"/>
                </a:cubicBezTo>
                <a:cubicBezTo>
                  <a:pt x="98" y="55"/>
                  <a:pt x="98" y="55"/>
                  <a:pt x="98" y="55"/>
                </a:cubicBezTo>
                <a:cubicBezTo>
                  <a:pt x="98" y="55"/>
                  <a:pt x="98" y="55"/>
                  <a:pt x="98" y="55"/>
                </a:cubicBezTo>
                <a:cubicBezTo>
                  <a:pt x="98" y="55"/>
                  <a:pt x="99" y="55"/>
                  <a:pt x="99" y="55"/>
                </a:cubicBezTo>
                <a:cubicBezTo>
                  <a:pt x="99" y="55"/>
                  <a:pt x="99" y="55"/>
                  <a:pt x="99" y="56"/>
                </a:cubicBezTo>
                <a:cubicBezTo>
                  <a:pt x="99" y="56"/>
                  <a:pt x="98" y="55"/>
                  <a:pt x="98" y="56"/>
                </a:cubicBezTo>
                <a:cubicBezTo>
                  <a:pt x="98" y="56"/>
                  <a:pt x="98" y="56"/>
                  <a:pt x="98" y="55"/>
                </a:cubicBezTo>
                <a:cubicBezTo>
                  <a:pt x="98" y="55"/>
                  <a:pt x="98" y="56"/>
                  <a:pt x="98" y="56"/>
                </a:cubicBezTo>
                <a:cubicBezTo>
                  <a:pt x="97" y="56"/>
                  <a:pt x="97" y="56"/>
                  <a:pt x="96" y="56"/>
                </a:cubicBezTo>
                <a:cubicBezTo>
                  <a:pt x="96" y="56"/>
                  <a:pt x="97" y="56"/>
                  <a:pt x="96" y="55"/>
                </a:cubicBezTo>
                <a:cubicBezTo>
                  <a:pt x="96" y="55"/>
                  <a:pt x="96" y="55"/>
                  <a:pt x="96" y="55"/>
                </a:cubicBezTo>
                <a:cubicBezTo>
                  <a:pt x="96" y="55"/>
                  <a:pt x="97" y="55"/>
                  <a:pt x="97" y="55"/>
                </a:cubicBezTo>
                <a:close/>
                <a:moveTo>
                  <a:pt x="97" y="58"/>
                </a:moveTo>
                <a:cubicBezTo>
                  <a:pt x="97" y="57"/>
                  <a:pt x="97" y="58"/>
                  <a:pt x="96" y="57"/>
                </a:cubicBezTo>
                <a:cubicBezTo>
                  <a:pt x="97" y="57"/>
                  <a:pt x="97" y="57"/>
                  <a:pt x="97" y="57"/>
                </a:cubicBezTo>
                <a:cubicBezTo>
                  <a:pt x="97" y="58"/>
                  <a:pt x="97" y="57"/>
                  <a:pt x="98" y="57"/>
                </a:cubicBezTo>
                <a:cubicBezTo>
                  <a:pt x="98" y="57"/>
                  <a:pt x="98" y="57"/>
                  <a:pt x="97" y="58"/>
                </a:cubicBezTo>
                <a:close/>
                <a:moveTo>
                  <a:pt x="98" y="81"/>
                </a:moveTo>
                <a:cubicBezTo>
                  <a:pt x="97" y="80"/>
                  <a:pt x="97" y="80"/>
                  <a:pt x="97" y="80"/>
                </a:cubicBezTo>
                <a:cubicBezTo>
                  <a:pt x="97" y="80"/>
                  <a:pt x="97" y="80"/>
                  <a:pt x="97" y="80"/>
                </a:cubicBezTo>
                <a:cubicBezTo>
                  <a:pt x="98" y="80"/>
                  <a:pt x="98" y="80"/>
                  <a:pt x="98" y="81"/>
                </a:cubicBezTo>
                <a:close/>
                <a:moveTo>
                  <a:pt x="97" y="62"/>
                </a:moveTo>
                <a:cubicBezTo>
                  <a:pt x="96" y="62"/>
                  <a:pt x="96" y="62"/>
                  <a:pt x="95" y="62"/>
                </a:cubicBezTo>
                <a:cubicBezTo>
                  <a:pt x="95" y="62"/>
                  <a:pt x="96" y="61"/>
                  <a:pt x="97" y="62"/>
                </a:cubicBezTo>
                <a:close/>
                <a:moveTo>
                  <a:pt x="95" y="58"/>
                </a:moveTo>
                <a:cubicBezTo>
                  <a:pt x="96" y="58"/>
                  <a:pt x="96" y="57"/>
                  <a:pt x="96" y="57"/>
                </a:cubicBezTo>
                <a:cubicBezTo>
                  <a:pt x="96" y="58"/>
                  <a:pt x="96" y="58"/>
                  <a:pt x="95" y="58"/>
                </a:cubicBezTo>
                <a:close/>
                <a:moveTo>
                  <a:pt x="95" y="56"/>
                </a:moveTo>
                <a:cubicBezTo>
                  <a:pt x="95" y="56"/>
                  <a:pt x="96" y="55"/>
                  <a:pt x="96" y="55"/>
                </a:cubicBezTo>
                <a:cubicBezTo>
                  <a:pt x="96" y="56"/>
                  <a:pt x="96" y="57"/>
                  <a:pt x="96" y="57"/>
                </a:cubicBezTo>
                <a:cubicBezTo>
                  <a:pt x="95" y="57"/>
                  <a:pt x="95" y="56"/>
                  <a:pt x="95" y="56"/>
                </a:cubicBezTo>
                <a:cubicBezTo>
                  <a:pt x="95" y="56"/>
                  <a:pt x="95" y="56"/>
                  <a:pt x="95" y="57"/>
                </a:cubicBezTo>
                <a:cubicBezTo>
                  <a:pt x="95" y="57"/>
                  <a:pt x="95" y="56"/>
                  <a:pt x="95" y="56"/>
                </a:cubicBezTo>
                <a:cubicBezTo>
                  <a:pt x="95" y="56"/>
                  <a:pt x="95" y="56"/>
                  <a:pt x="95" y="56"/>
                </a:cubicBezTo>
                <a:close/>
                <a:moveTo>
                  <a:pt x="95" y="82"/>
                </a:moveTo>
                <a:cubicBezTo>
                  <a:pt x="95" y="82"/>
                  <a:pt x="95" y="82"/>
                  <a:pt x="95" y="82"/>
                </a:cubicBezTo>
                <a:cubicBezTo>
                  <a:pt x="95" y="82"/>
                  <a:pt x="95" y="82"/>
                  <a:pt x="95" y="82"/>
                </a:cubicBezTo>
                <a:cubicBezTo>
                  <a:pt x="95" y="81"/>
                  <a:pt x="95" y="81"/>
                  <a:pt x="95" y="81"/>
                </a:cubicBezTo>
                <a:cubicBezTo>
                  <a:pt x="95" y="81"/>
                  <a:pt x="95" y="81"/>
                  <a:pt x="95" y="82"/>
                </a:cubicBezTo>
                <a:cubicBezTo>
                  <a:pt x="95" y="81"/>
                  <a:pt x="95" y="81"/>
                  <a:pt x="95" y="81"/>
                </a:cubicBezTo>
                <a:cubicBezTo>
                  <a:pt x="96" y="81"/>
                  <a:pt x="96" y="81"/>
                  <a:pt x="96" y="81"/>
                </a:cubicBezTo>
                <a:cubicBezTo>
                  <a:pt x="96" y="81"/>
                  <a:pt x="96" y="81"/>
                  <a:pt x="96" y="81"/>
                </a:cubicBezTo>
                <a:cubicBezTo>
                  <a:pt x="96" y="81"/>
                  <a:pt x="96" y="81"/>
                  <a:pt x="96" y="81"/>
                </a:cubicBezTo>
                <a:cubicBezTo>
                  <a:pt x="96" y="81"/>
                  <a:pt x="97" y="81"/>
                  <a:pt x="97" y="81"/>
                </a:cubicBezTo>
                <a:cubicBezTo>
                  <a:pt x="97" y="81"/>
                  <a:pt x="97" y="81"/>
                  <a:pt x="97" y="81"/>
                </a:cubicBezTo>
                <a:cubicBezTo>
                  <a:pt x="97" y="81"/>
                  <a:pt x="97" y="81"/>
                  <a:pt x="97" y="81"/>
                </a:cubicBezTo>
                <a:cubicBezTo>
                  <a:pt x="97" y="81"/>
                  <a:pt x="97" y="81"/>
                  <a:pt x="97" y="81"/>
                </a:cubicBezTo>
                <a:cubicBezTo>
                  <a:pt x="97" y="81"/>
                  <a:pt x="97" y="81"/>
                  <a:pt x="98" y="81"/>
                </a:cubicBezTo>
                <a:cubicBezTo>
                  <a:pt x="98" y="81"/>
                  <a:pt x="98" y="81"/>
                  <a:pt x="98" y="81"/>
                </a:cubicBezTo>
                <a:cubicBezTo>
                  <a:pt x="98" y="81"/>
                  <a:pt x="98" y="81"/>
                  <a:pt x="98" y="81"/>
                </a:cubicBezTo>
                <a:cubicBezTo>
                  <a:pt x="98" y="81"/>
                  <a:pt x="98" y="81"/>
                  <a:pt x="99" y="81"/>
                </a:cubicBezTo>
                <a:cubicBezTo>
                  <a:pt x="99" y="81"/>
                  <a:pt x="99" y="81"/>
                  <a:pt x="99" y="81"/>
                </a:cubicBezTo>
                <a:cubicBezTo>
                  <a:pt x="99" y="81"/>
                  <a:pt x="99" y="80"/>
                  <a:pt x="99" y="81"/>
                </a:cubicBezTo>
                <a:cubicBezTo>
                  <a:pt x="99" y="81"/>
                  <a:pt x="99" y="81"/>
                  <a:pt x="99" y="81"/>
                </a:cubicBezTo>
                <a:cubicBezTo>
                  <a:pt x="99" y="81"/>
                  <a:pt x="98" y="81"/>
                  <a:pt x="98" y="81"/>
                </a:cubicBezTo>
                <a:cubicBezTo>
                  <a:pt x="99" y="81"/>
                  <a:pt x="99" y="81"/>
                  <a:pt x="99" y="81"/>
                </a:cubicBezTo>
                <a:cubicBezTo>
                  <a:pt x="98" y="81"/>
                  <a:pt x="98" y="81"/>
                  <a:pt x="98" y="81"/>
                </a:cubicBezTo>
                <a:cubicBezTo>
                  <a:pt x="98" y="81"/>
                  <a:pt x="98" y="81"/>
                  <a:pt x="98" y="81"/>
                </a:cubicBezTo>
                <a:cubicBezTo>
                  <a:pt x="98" y="81"/>
                  <a:pt x="98" y="81"/>
                  <a:pt x="98" y="81"/>
                </a:cubicBezTo>
                <a:cubicBezTo>
                  <a:pt x="97" y="81"/>
                  <a:pt x="96" y="82"/>
                  <a:pt x="96" y="82"/>
                </a:cubicBezTo>
                <a:cubicBezTo>
                  <a:pt x="96" y="82"/>
                  <a:pt x="96" y="82"/>
                  <a:pt x="96" y="82"/>
                </a:cubicBezTo>
                <a:cubicBezTo>
                  <a:pt x="95" y="82"/>
                  <a:pt x="95" y="82"/>
                  <a:pt x="95" y="82"/>
                </a:cubicBezTo>
                <a:cubicBezTo>
                  <a:pt x="95" y="82"/>
                  <a:pt x="95" y="83"/>
                  <a:pt x="95" y="83"/>
                </a:cubicBezTo>
                <a:cubicBezTo>
                  <a:pt x="95" y="83"/>
                  <a:pt x="95" y="83"/>
                  <a:pt x="95" y="83"/>
                </a:cubicBezTo>
                <a:cubicBezTo>
                  <a:pt x="95" y="83"/>
                  <a:pt x="95" y="83"/>
                  <a:pt x="95" y="83"/>
                </a:cubicBezTo>
                <a:cubicBezTo>
                  <a:pt x="96" y="83"/>
                  <a:pt x="96" y="83"/>
                  <a:pt x="96" y="83"/>
                </a:cubicBezTo>
                <a:cubicBezTo>
                  <a:pt x="96" y="83"/>
                  <a:pt x="96" y="82"/>
                  <a:pt x="96" y="82"/>
                </a:cubicBezTo>
                <a:cubicBezTo>
                  <a:pt x="96" y="82"/>
                  <a:pt x="96" y="82"/>
                  <a:pt x="96" y="82"/>
                </a:cubicBezTo>
                <a:cubicBezTo>
                  <a:pt x="96" y="82"/>
                  <a:pt x="96" y="82"/>
                  <a:pt x="96" y="82"/>
                </a:cubicBezTo>
                <a:cubicBezTo>
                  <a:pt x="96" y="82"/>
                  <a:pt x="96" y="82"/>
                  <a:pt x="96" y="82"/>
                </a:cubicBezTo>
                <a:cubicBezTo>
                  <a:pt x="96" y="82"/>
                  <a:pt x="96" y="82"/>
                  <a:pt x="97" y="82"/>
                </a:cubicBezTo>
                <a:cubicBezTo>
                  <a:pt x="97" y="82"/>
                  <a:pt x="97" y="82"/>
                  <a:pt x="97" y="82"/>
                </a:cubicBezTo>
                <a:cubicBezTo>
                  <a:pt x="97" y="82"/>
                  <a:pt x="97" y="82"/>
                  <a:pt x="96" y="82"/>
                </a:cubicBezTo>
                <a:cubicBezTo>
                  <a:pt x="96" y="82"/>
                  <a:pt x="97" y="82"/>
                  <a:pt x="97" y="83"/>
                </a:cubicBezTo>
                <a:cubicBezTo>
                  <a:pt x="97" y="83"/>
                  <a:pt x="97" y="83"/>
                  <a:pt x="97" y="83"/>
                </a:cubicBezTo>
                <a:cubicBezTo>
                  <a:pt x="96" y="83"/>
                  <a:pt x="96" y="84"/>
                  <a:pt x="95" y="83"/>
                </a:cubicBezTo>
                <a:cubicBezTo>
                  <a:pt x="95" y="83"/>
                  <a:pt x="95" y="82"/>
                  <a:pt x="94" y="82"/>
                </a:cubicBezTo>
                <a:cubicBezTo>
                  <a:pt x="94" y="82"/>
                  <a:pt x="94" y="82"/>
                  <a:pt x="95" y="82"/>
                </a:cubicBezTo>
                <a:close/>
                <a:moveTo>
                  <a:pt x="94" y="67"/>
                </a:moveTo>
                <a:cubicBezTo>
                  <a:pt x="94" y="66"/>
                  <a:pt x="94" y="66"/>
                  <a:pt x="94" y="66"/>
                </a:cubicBezTo>
                <a:cubicBezTo>
                  <a:pt x="94" y="66"/>
                  <a:pt x="94" y="66"/>
                  <a:pt x="94" y="66"/>
                </a:cubicBezTo>
                <a:cubicBezTo>
                  <a:pt x="94" y="66"/>
                  <a:pt x="94" y="66"/>
                  <a:pt x="94" y="66"/>
                </a:cubicBezTo>
                <a:cubicBezTo>
                  <a:pt x="94" y="66"/>
                  <a:pt x="94" y="66"/>
                  <a:pt x="94" y="67"/>
                </a:cubicBezTo>
                <a:close/>
                <a:moveTo>
                  <a:pt x="94" y="58"/>
                </a:moveTo>
                <a:cubicBezTo>
                  <a:pt x="94" y="58"/>
                  <a:pt x="94" y="57"/>
                  <a:pt x="94" y="57"/>
                </a:cubicBezTo>
                <a:cubicBezTo>
                  <a:pt x="94" y="58"/>
                  <a:pt x="94" y="58"/>
                  <a:pt x="94" y="58"/>
                </a:cubicBezTo>
                <a:cubicBezTo>
                  <a:pt x="94" y="58"/>
                  <a:pt x="94" y="58"/>
                  <a:pt x="94" y="58"/>
                </a:cubicBezTo>
                <a:close/>
                <a:moveTo>
                  <a:pt x="98" y="106"/>
                </a:moveTo>
                <a:cubicBezTo>
                  <a:pt x="98" y="106"/>
                  <a:pt x="98" y="106"/>
                  <a:pt x="98" y="106"/>
                </a:cubicBezTo>
                <a:cubicBezTo>
                  <a:pt x="98" y="106"/>
                  <a:pt x="98" y="106"/>
                  <a:pt x="98" y="106"/>
                </a:cubicBezTo>
                <a:cubicBezTo>
                  <a:pt x="98" y="107"/>
                  <a:pt x="97" y="107"/>
                  <a:pt x="97" y="106"/>
                </a:cubicBezTo>
                <a:cubicBezTo>
                  <a:pt x="97" y="106"/>
                  <a:pt x="96" y="107"/>
                  <a:pt x="96" y="108"/>
                </a:cubicBezTo>
                <a:cubicBezTo>
                  <a:pt x="96" y="108"/>
                  <a:pt x="96" y="108"/>
                  <a:pt x="95" y="108"/>
                </a:cubicBezTo>
                <a:cubicBezTo>
                  <a:pt x="95" y="107"/>
                  <a:pt x="95" y="107"/>
                  <a:pt x="95" y="107"/>
                </a:cubicBezTo>
                <a:cubicBezTo>
                  <a:pt x="95" y="107"/>
                  <a:pt x="95" y="107"/>
                  <a:pt x="95" y="107"/>
                </a:cubicBezTo>
                <a:cubicBezTo>
                  <a:pt x="95" y="107"/>
                  <a:pt x="95" y="107"/>
                  <a:pt x="95" y="107"/>
                </a:cubicBezTo>
                <a:cubicBezTo>
                  <a:pt x="95" y="107"/>
                  <a:pt x="95" y="107"/>
                  <a:pt x="95" y="107"/>
                </a:cubicBezTo>
                <a:cubicBezTo>
                  <a:pt x="95" y="107"/>
                  <a:pt x="94" y="108"/>
                  <a:pt x="94" y="108"/>
                </a:cubicBezTo>
                <a:cubicBezTo>
                  <a:pt x="94" y="108"/>
                  <a:pt x="94" y="108"/>
                  <a:pt x="94" y="107"/>
                </a:cubicBezTo>
                <a:cubicBezTo>
                  <a:pt x="94" y="107"/>
                  <a:pt x="94" y="107"/>
                  <a:pt x="94" y="108"/>
                </a:cubicBezTo>
                <a:cubicBezTo>
                  <a:pt x="94" y="108"/>
                  <a:pt x="94" y="108"/>
                  <a:pt x="94" y="108"/>
                </a:cubicBezTo>
                <a:cubicBezTo>
                  <a:pt x="93" y="107"/>
                  <a:pt x="94" y="107"/>
                  <a:pt x="94" y="107"/>
                </a:cubicBezTo>
                <a:cubicBezTo>
                  <a:pt x="94" y="107"/>
                  <a:pt x="94" y="107"/>
                  <a:pt x="94" y="107"/>
                </a:cubicBezTo>
                <a:cubicBezTo>
                  <a:pt x="94" y="107"/>
                  <a:pt x="93" y="107"/>
                  <a:pt x="93" y="107"/>
                </a:cubicBezTo>
                <a:cubicBezTo>
                  <a:pt x="95" y="106"/>
                  <a:pt x="97" y="106"/>
                  <a:pt x="98" y="106"/>
                </a:cubicBezTo>
                <a:close/>
                <a:moveTo>
                  <a:pt x="94" y="121"/>
                </a:moveTo>
                <a:cubicBezTo>
                  <a:pt x="93" y="121"/>
                  <a:pt x="93" y="121"/>
                  <a:pt x="93" y="121"/>
                </a:cubicBezTo>
                <a:cubicBezTo>
                  <a:pt x="93" y="121"/>
                  <a:pt x="93" y="121"/>
                  <a:pt x="93" y="121"/>
                </a:cubicBezTo>
                <a:cubicBezTo>
                  <a:pt x="93" y="121"/>
                  <a:pt x="93" y="121"/>
                  <a:pt x="94" y="121"/>
                </a:cubicBezTo>
                <a:close/>
                <a:moveTo>
                  <a:pt x="93" y="120"/>
                </a:moveTo>
                <a:cubicBezTo>
                  <a:pt x="93" y="120"/>
                  <a:pt x="93" y="120"/>
                  <a:pt x="93" y="120"/>
                </a:cubicBezTo>
                <a:cubicBezTo>
                  <a:pt x="93" y="120"/>
                  <a:pt x="93" y="120"/>
                  <a:pt x="93" y="120"/>
                </a:cubicBezTo>
                <a:cubicBezTo>
                  <a:pt x="93" y="120"/>
                  <a:pt x="93" y="120"/>
                  <a:pt x="93" y="120"/>
                </a:cubicBezTo>
                <a:close/>
                <a:moveTo>
                  <a:pt x="92" y="107"/>
                </a:moveTo>
                <a:cubicBezTo>
                  <a:pt x="92" y="107"/>
                  <a:pt x="92" y="107"/>
                  <a:pt x="92" y="107"/>
                </a:cubicBezTo>
                <a:cubicBezTo>
                  <a:pt x="92" y="108"/>
                  <a:pt x="92" y="107"/>
                  <a:pt x="92" y="107"/>
                </a:cubicBezTo>
                <a:cubicBezTo>
                  <a:pt x="92" y="107"/>
                  <a:pt x="92" y="107"/>
                  <a:pt x="92" y="107"/>
                </a:cubicBezTo>
                <a:cubicBezTo>
                  <a:pt x="93" y="107"/>
                  <a:pt x="93" y="107"/>
                  <a:pt x="93" y="107"/>
                </a:cubicBezTo>
                <a:cubicBezTo>
                  <a:pt x="93" y="107"/>
                  <a:pt x="93" y="107"/>
                  <a:pt x="93" y="107"/>
                </a:cubicBezTo>
                <a:cubicBezTo>
                  <a:pt x="93" y="108"/>
                  <a:pt x="92" y="108"/>
                  <a:pt x="91" y="108"/>
                </a:cubicBezTo>
                <a:cubicBezTo>
                  <a:pt x="91" y="107"/>
                  <a:pt x="92" y="107"/>
                  <a:pt x="92" y="107"/>
                </a:cubicBezTo>
                <a:close/>
                <a:moveTo>
                  <a:pt x="92" y="109"/>
                </a:moveTo>
                <a:cubicBezTo>
                  <a:pt x="91" y="108"/>
                  <a:pt x="91" y="108"/>
                  <a:pt x="91" y="108"/>
                </a:cubicBezTo>
                <a:cubicBezTo>
                  <a:pt x="91" y="108"/>
                  <a:pt x="92" y="108"/>
                  <a:pt x="92" y="108"/>
                </a:cubicBezTo>
                <a:cubicBezTo>
                  <a:pt x="92" y="108"/>
                  <a:pt x="92" y="109"/>
                  <a:pt x="92" y="109"/>
                </a:cubicBezTo>
                <a:close/>
                <a:moveTo>
                  <a:pt x="91" y="84"/>
                </a:moveTo>
                <a:cubicBezTo>
                  <a:pt x="91" y="84"/>
                  <a:pt x="91" y="84"/>
                  <a:pt x="91" y="84"/>
                </a:cubicBezTo>
                <a:cubicBezTo>
                  <a:pt x="91" y="84"/>
                  <a:pt x="91" y="84"/>
                  <a:pt x="91" y="84"/>
                </a:cubicBezTo>
                <a:close/>
                <a:moveTo>
                  <a:pt x="91" y="85"/>
                </a:moveTo>
                <a:cubicBezTo>
                  <a:pt x="91" y="85"/>
                  <a:pt x="91" y="85"/>
                  <a:pt x="91" y="85"/>
                </a:cubicBezTo>
                <a:cubicBezTo>
                  <a:pt x="90" y="85"/>
                  <a:pt x="90" y="85"/>
                  <a:pt x="90" y="85"/>
                </a:cubicBezTo>
                <a:cubicBezTo>
                  <a:pt x="90" y="85"/>
                  <a:pt x="91" y="85"/>
                  <a:pt x="91" y="85"/>
                </a:cubicBezTo>
                <a:close/>
                <a:moveTo>
                  <a:pt x="90" y="86"/>
                </a:moveTo>
                <a:cubicBezTo>
                  <a:pt x="90" y="86"/>
                  <a:pt x="90" y="86"/>
                  <a:pt x="90" y="86"/>
                </a:cubicBezTo>
                <a:cubicBezTo>
                  <a:pt x="89" y="86"/>
                  <a:pt x="89" y="86"/>
                  <a:pt x="89" y="86"/>
                </a:cubicBezTo>
                <a:cubicBezTo>
                  <a:pt x="90" y="86"/>
                  <a:pt x="90" y="86"/>
                  <a:pt x="90" y="86"/>
                </a:cubicBezTo>
                <a:close/>
                <a:moveTo>
                  <a:pt x="88" y="108"/>
                </a:moveTo>
                <a:cubicBezTo>
                  <a:pt x="89" y="108"/>
                  <a:pt x="89" y="108"/>
                  <a:pt x="90" y="108"/>
                </a:cubicBezTo>
                <a:cubicBezTo>
                  <a:pt x="90" y="108"/>
                  <a:pt x="90" y="108"/>
                  <a:pt x="90" y="108"/>
                </a:cubicBezTo>
                <a:cubicBezTo>
                  <a:pt x="90" y="108"/>
                  <a:pt x="90" y="108"/>
                  <a:pt x="89" y="108"/>
                </a:cubicBezTo>
                <a:cubicBezTo>
                  <a:pt x="89" y="108"/>
                  <a:pt x="90" y="108"/>
                  <a:pt x="90" y="108"/>
                </a:cubicBezTo>
                <a:cubicBezTo>
                  <a:pt x="89" y="108"/>
                  <a:pt x="89" y="108"/>
                  <a:pt x="89" y="108"/>
                </a:cubicBezTo>
                <a:cubicBezTo>
                  <a:pt x="89" y="108"/>
                  <a:pt x="89" y="108"/>
                  <a:pt x="89" y="108"/>
                </a:cubicBezTo>
                <a:cubicBezTo>
                  <a:pt x="89" y="108"/>
                  <a:pt x="89" y="108"/>
                  <a:pt x="88" y="108"/>
                </a:cubicBezTo>
                <a:cubicBezTo>
                  <a:pt x="88" y="108"/>
                  <a:pt x="88" y="108"/>
                  <a:pt x="88" y="108"/>
                </a:cubicBezTo>
                <a:cubicBezTo>
                  <a:pt x="88" y="108"/>
                  <a:pt x="88" y="108"/>
                  <a:pt x="88" y="108"/>
                </a:cubicBezTo>
                <a:close/>
                <a:moveTo>
                  <a:pt x="87" y="85"/>
                </a:moveTo>
                <a:cubicBezTo>
                  <a:pt x="87" y="86"/>
                  <a:pt x="87" y="86"/>
                  <a:pt x="86" y="86"/>
                </a:cubicBezTo>
                <a:cubicBezTo>
                  <a:pt x="86" y="86"/>
                  <a:pt x="87" y="86"/>
                  <a:pt x="87" y="85"/>
                </a:cubicBezTo>
                <a:close/>
                <a:moveTo>
                  <a:pt x="87" y="109"/>
                </a:moveTo>
                <a:cubicBezTo>
                  <a:pt x="87" y="109"/>
                  <a:pt x="86" y="109"/>
                  <a:pt x="86" y="109"/>
                </a:cubicBezTo>
                <a:cubicBezTo>
                  <a:pt x="87" y="108"/>
                  <a:pt x="87" y="108"/>
                  <a:pt x="88" y="108"/>
                </a:cubicBezTo>
                <a:cubicBezTo>
                  <a:pt x="88" y="108"/>
                  <a:pt x="88" y="108"/>
                  <a:pt x="88" y="108"/>
                </a:cubicBezTo>
                <a:cubicBezTo>
                  <a:pt x="88" y="108"/>
                  <a:pt x="88" y="109"/>
                  <a:pt x="88" y="109"/>
                </a:cubicBezTo>
                <a:cubicBezTo>
                  <a:pt x="88" y="109"/>
                  <a:pt x="88" y="109"/>
                  <a:pt x="88" y="109"/>
                </a:cubicBezTo>
                <a:cubicBezTo>
                  <a:pt x="88" y="109"/>
                  <a:pt x="87" y="108"/>
                  <a:pt x="87" y="109"/>
                </a:cubicBezTo>
                <a:cubicBezTo>
                  <a:pt x="87" y="109"/>
                  <a:pt x="87" y="109"/>
                  <a:pt x="87" y="109"/>
                </a:cubicBezTo>
                <a:cubicBezTo>
                  <a:pt x="87" y="109"/>
                  <a:pt x="87" y="109"/>
                  <a:pt x="87" y="109"/>
                </a:cubicBezTo>
                <a:cubicBezTo>
                  <a:pt x="87" y="109"/>
                  <a:pt x="87" y="109"/>
                  <a:pt x="87" y="109"/>
                </a:cubicBezTo>
                <a:cubicBezTo>
                  <a:pt x="87" y="110"/>
                  <a:pt x="87" y="110"/>
                  <a:pt x="86" y="110"/>
                </a:cubicBezTo>
                <a:cubicBezTo>
                  <a:pt x="86" y="110"/>
                  <a:pt x="86" y="109"/>
                  <a:pt x="86" y="109"/>
                </a:cubicBezTo>
                <a:cubicBezTo>
                  <a:pt x="86" y="109"/>
                  <a:pt x="86" y="109"/>
                  <a:pt x="87" y="109"/>
                </a:cubicBezTo>
                <a:close/>
                <a:moveTo>
                  <a:pt x="86" y="86"/>
                </a:moveTo>
                <a:cubicBezTo>
                  <a:pt x="86" y="86"/>
                  <a:pt x="86" y="86"/>
                  <a:pt x="86" y="86"/>
                </a:cubicBezTo>
                <a:cubicBezTo>
                  <a:pt x="86" y="86"/>
                  <a:pt x="86" y="86"/>
                  <a:pt x="86" y="86"/>
                </a:cubicBezTo>
                <a:cubicBezTo>
                  <a:pt x="86" y="86"/>
                  <a:pt x="86" y="86"/>
                  <a:pt x="86" y="86"/>
                </a:cubicBezTo>
                <a:close/>
                <a:moveTo>
                  <a:pt x="85" y="109"/>
                </a:moveTo>
                <a:cubicBezTo>
                  <a:pt x="85" y="109"/>
                  <a:pt x="86" y="109"/>
                  <a:pt x="86" y="109"/>
                </a:cubicBezTo>
                <a:cubicBezTo>
                  <a:pt x="86" y="109"/>
                  <a:pt x="85" y="109"/>
                  <a:pt x="85" y="109"/>
                </a:cubicBezTo>
                <a:cubicBezTo>
                  <a:pt x="85" y="109"/>
                  <a:pt x="85" y="109"/>
                  <a:pt x="85" y="109"/>
                </a:cubicBezTo>
                <a:close/>
                <a:moveTo>
                  <a:pt x="84" y="92"/>
                </a:moveTo>
                <a:cubicBezTo>
                  <a:pt x="84" y="93"/>
                  <a:pt x="84" y="93"/>
                  <a:pt x="84" y="93"/>
                </a:cubicBezTo>
                <a:cubicBezTo>
                  <a:pt x="84" y="93"/>
                  <a:pt x="84" y="93"/>
                  <a:pt x="84" y="93"/>
                </a:cubicBezTo>
                <a:cubicBezTo>
                  <a:pt x="84" y="93"/>
                  <a:pt x="84" y="93"/>
                  <a:pt x="84" y="93"/>
                </a:cubicBezTo>
                <a:cubicBezTo>
                  <a:pt x="84" y="93"/>
                  <a:pt x="84" y="93"/>
                  <a:pt x="84" y="93"/>
                </a:cubicBezTo>
                <a:cubicBezTo>
                  <a:pt x="84" y="92"/>
                  <a:pt x="84" y="92"/>
                  <a:pt x="84" y="92"/>
                </a:cubicBezTo>
                <a:close/>
                <a:moveTo>
                  <a:pt x="81" y="88"/>
                </a:moveTo>
                <a:cubicBezTo>
                  <a:pt x="81" y="88"/>
                  <a:pt x="81" y="88"/>
                  <a:pt x="81" y="89"/>
                </a:cubicBezTo>
                <a:cubicBezTo>
                  <a:pt x="80" y="89"/>
                  <a:pt x="80" y="89"/>
                  <a:pt x="80" y="89"/>
                </a:cubicBezTo>
                <a:cubicBezTo>
                  <a:pt x="80" y="89"/>
                  <a:pt x="80" y="89"/>
                  <a:pt x="80" y="88"/>
                </a:cubicBezTo>
                <a:cubicBezTo>
                  <a:pt x="80" y="88"/>
                  <a:pt x="80" y="88"/>
                  <a:pt x="81" y="88"/>
                </a:cubicBezTo>
                <a:close/>
                <a:moveTo>
                  <a:pt x="80" y="110"/>
                </a:moveTo>
                <a:cubicBezTo>
                  <a:pt x="80" y="110"/>
                  <a:pt x="80" y="110"/>
                  <a:pt x="80" y="110"/>
                </a:cubicBezTo>
                <a:cubicBezTo>
                  <a:pt x="80" y="110"/>
                  <a:pt x="80" y="110"/>
                  <a:pt x="80" y="110"/>
                </a:cubicBezTo>
                <a:cubicBezTo>
                  <a:pt x="80" y="110"/>
                  <a:pt x="80" y="110"/>
                  <a:pt x="80" y="110"/>
                </a:cubicBezTo>
                <a:close/>
                <a:moveTo>
                  <a:pt x="74" y="90"/>
                </a:moveTo>
                <a:cubicBezTo>
                  <a:pt x="74" y="90"/>
                  <a:pt x="74" y="90"/>
                  <a:pt x="74" y="90"/>
                </a:cubicBezTo>
                <a:cubicBezTo>
                  <a:pt x="74" y="90"/>
                  <a:pt x="74" y="90"/>
                  <a:pt x="74" y="90"/>
                </a:cubicBezTo>
                <a:cubicBezTo>
                  <a:pt x="74" y="90"/>
                  <a:pt x="74" y="90"/>
                  <a:pt x="74" y="90"/>
                </a:cubicBezTo>
                <a:close/>
                <a:moveTo>
                  <a:pt x="73" y="91"/>
                </a:moveTo>
                <a:cubicBezTo>
                  <a:pt x="73" y="91"/>
                  <a:pt x="73" y="91"/>
                  <a:pt x="73" y="91"/>
                </a:cubicBezTo>
                <a:cubicBezTo>
                  <a:pt x="73" y="92"/>
                  <a:pt x="73" y="92"/>
                  <a:pt x="73" y="92"/>
                </a:cubicBezTo>
                <a:cubicBezTo>
                  <a:pt x="73" y="92"/>
                  <a:pt x="72" y="92"/>
                  <a:pt x="72" y="92"/>
                </a:cubicBezTo>
                <a:cubicBezTo>
                  <a:pt x="72" y="91"/>
                  <a:pt x="72" y="91"/>
                  <a:pt x="73" y="91"/>
                </a:cubicBezTo>
                <a:close/>
                <a:moveTo>
                  <a:pt x="72" y="91"/>
                </a:moveTo>
                <a:cubicBezTo>
                  <a:pt x="72" y="91"/>
                  <a:pt x="73" y="91"/>
                  <a:pt x="72" y="91"/>
                </a:cubicBezTo>
                <a:cubicBezTo>
                  <a:pt x="72" y="91"/>
                  <a:pt x="72" y="91"/>
                  <a:pt x="72" y="91"/>
                </a:cubicBezTo>
                <a:cubicBezTo>
                  <a:pt x="72" y="91"/>
                  <a:pt x="72" y="91"/>
                  <a:pt x="72" y="91"/>
                </a:cubicBezTo>
                <a:close/>
                <a:moveTo>
                  <a:pt x="72" y="112"/>
                </a:moveTo>
                <a:cubicBezTo>
                  <a:pt x="72" y="112"/>
                  <a:pt x="72" y="112"/>
                  <a:pt x="72" y="112"/>
                </a:cubicBezTo>
                <a:cubicBezTo>
                  <a:pt x="72" y="112"/>
                  <a:pt x="72" y="112"/>
                  <a:pt x="72" y="112"/>
                </a:cubicBezTo>
                <a:cubicBezTo>
                  <a:pt x="72" y="112"/>
                  <a:pt x="72" y="112"/>
                  <a:pt x="72" y="112"/>
                </a:cubicBezTo>
                <a:close/>
                <a:moveTo>
                  <a:pt x="71" y="97"/>
                </a:moveTo>
                <a:cubicBezTo>
                  <a:pt x="71" y="97"/>
                  <a:pt x="71" y="97"/>
                  <a:pt x="71" y="96"/>
                </a:cubicBezTo>
                <a:cubicBezTo>
                  <a:pt x="71" y="97"/>
                  <a:pt x="71" y="97"/>
                  <a:pt x="71" y="97"/>
                </a:cubicBezTo>
                <a:cubicBezTo>
                  <a:pt x="71" y="97"/>
                  <a:pt x="71" y="97"/>
                  <a:pt x="71" y="97"/>
                </a:cubicBezTo>
                <a:close/>
                <a:moveTo>
                  <a:pt x="71" y="112"/>
                </a:moveTo>
                <a:cubicBezTo>
                  <a:pt x="70" y="112"/>
                  <a:pt x="70" y="112"/>
                  <a:pt x="70" y="112"/>
                </a:cubicBezTo>
                <a:cubicBezTo>
                  <a:pt x="70" y="112"/>
                  <a:pt x="70" y="112"/>
                  <a:pt x="70" y="112"/>
                </a:cubicBezTo>
                <a:cubicBezTo>
                  <a:pt x="70" y="112"/>
                  <a:pt x="70" y="112"/>
                  <a:pt x="69" y="113"/>
                </a:cubicBezTo>
                <a:cubicBezTo>
                  <a:pt x="69" y="112"/>
                  <a:pt x="70" y="112"/>
                  <a:pt x="71" y="112"/>
                </a:cubicBezTo>
                <a:close/>
                <a:moveTo>
                  <a:pt x="69" y="92"/>
                </a:moveTo>
                <a:cubicBezTo>
                  <a:pt x="69" y="92"/>
                  <a:pt x="69" y="92"/>
                  <a:pt x="68" y="92"/>
                </a:cubicBezTo>
                <a:cubicBezTo>
                  <a:pt x="68" y="92"/>
                  <a:pt x="68" y="92"/>
                  <a:pt x="68" y="92"/>
                </a:cubicBezTo>
                <a:cubicBezTo>
                  <a:pt x="68" y="92"/>
                  <a:pt x="69" y="92"/>
                  <a:pt x="69" y="92"/>
                </a:cubicBezTo>
                <a:close/>
                <a:moveTo>
                  <a:pt x="68" y="92"/>
                </a:moveTo>
                <a:cubicBezTo>
                  <a:pt x="68" y="93"/>
                  <a:pt x="68" y="93"/>
                  <a:pt x="68" y="93"/>
                </a:cubicBezTo>
                <a:cubicBezTo>
                  <a:pt x="68" y="93"/>
                  <a:pt x="68" y="93"/>
                  <a:pt x="68" y="92"/>
                </a:cubicBezTo>
                <a:cubicBezTo>
                  <a:pt x="68" y="93"/>
                  <a:pt x="68" y="93"/>
                  <a:pt x="68" y="93"/>
                </a:cubicBezTo>
                <a:cubicBezTo>
                  <a:pt x="68" y="93"/>
                  <a:pt x="68" y="93"/>
                  <a:pt x="68" y="93"/>
                </a:cubicBezTo>
                <a:cubicBezTo>
                  <a:pt x="67" y="93"/>
                  <a:pt x="67" y="93"/>
                  <a:pt x="67" y="93"/>
                </a:cubicBezTo>
                <a:cubicBezTo>
                  <a:pt x="67" y="93"/>
                  <a:pt x="66" y="93"/>
                  <a:pt x="66" y="93"/>
                </a:cubicBezTo>
                <a:cubicBezTo>
                  <a:pt x="66" y="93"/>
                  <a:pt x="67" y="92"/>
                  <a:pt x="68" y="92"/>
                </a:cubicBezTo>
                <a:close/>
                <a:moveTo>
                  <a:pt x="65" y="113"/>
                </a:moveTo>
                <a:cubicBezTo>
                  <a:pt x="65" y="113"/>
                  <a:pt x="65" y="112"/>
                  <a:pt x="66" y="113"/>
                </a:cubicBezTo>
                <a:cubicBezTo>
                  <a:pt x="66" y="113"/>
                  <a:pt x="66" y="113"/>
                  <a:pt x="66" y="113"/>
                </a:cubicBezTo>
                <a:cubicBezTo>
                  <a:pt x="66" y="113"/>
                  <a:pt x="66" y="113"/>
                  <a:pt x="66" y="113"/>
                </a:cubicBezTo>
                <a:cubicBezTo>
                  <a:pt x="65" y="113"/>
                  <a:pt x="65" y="113"/>
                  <a:pt x="65" y="113"/>
                </a:cubicBezTo>
                <a:cubicBezTo>
                  <a:pt x="65" y="113"/>
                  <a:pt x="65" y="113"/>
                  <a:pt x="65" y="113"/>
                </a:cubicBezTo>
                <a:close/>
                <a:moveTo>
                  <a:pt x="63" y="97"/>
                </a:moveTo>
                <a:cubicBezTo>
                  <a:pt x="63" y="97"/>
                  <a:pt x="63" y="97"/>
                  <a:pt x="63" y="97"/>
                </a:cubicBezTo>
                <a:cubicBezTo>
                  <a:pt x="63" y="97"/>
                  <a:pt x="63" y="97"/>
                  <a:pt x="63" y="97"/>
                </a:cubicBezTo>
                <a:cubicBezTo>
                  <a:pt x="63" y="97"/>
                  <a:pt x="63" y="97"/>
                  <a:pt x="62" y="97"/>
                </a:cubicBezTo>
                <a:cubicBezTo>
                  <a:pt x="62" y="97"/>
                  <a:pt x="63" y="97"/>
                  <a:pt x="63" y="97"/>
                </a:cubicBezTo>
                <a:close/>
                <a:moveTo>
                  <a:pt x="62" y="98"/>
                </a:moveTo>
                <a:cubicBezTo>
                  <a:pt x="63" y="98"/>
                  <a:pt x="63" y="98"/>
                  <a:pt x="63" y="98"/>
                </a:cubicBezTo>
                <a:cubicBezTo>
                  <a:pt x="63" y="98"/>
                  <a:pt x="63" y="98"/>
                  <a:pt x="63" y="98"/>
                </a:cubicBezTo>
                <a:cubicBezTo>
                  <a:pt x="63" y="98"/>
                  <a:pt x="63" y="98"/>
                  <a:pt x="63" y="98"/>
                </a:cubicBezTo>
                <a:cubicBezTo>
                  <a:pt x="63" y="98"/>
                  <a:pt x="62" y="98"/>
                  <a:pt x="62" y="98"/>
                </a:cubicBezTo>
                <a:close/>
                <a:moveTo>
                  <a:pt x="61" y="94"/>
                </a:moveTo>
                <a:cubicBezTo>
                  <a:pt x="61" y="94"/>
                  <a:pt x="61" y="94"/>
                  <a:pt x="61" y="94"/>
                </a:cubicBezTo>
                <a:cubicBezTo>
                  <a:pt x="61" y="94"/>
                  <a:pt x="61" y="94"/>
                  <a:pt x="61" y="94"/>
                </a:cubicBezTo>
                <a:close/>
                <a:moveTo>
                  <a:pt x="61" y="94"/>
                </a:moveTo>
                <a:cubicBezTo>
                  <a:pt x="61" y="94"/>
                  <a:pt x="61" y="94"/>
                  <a:pt x="61" y="94"/>
                </a:cubicBezTo>
                <a:cubicBezTo>
                  <a:pt x="61" y="94"/>
                  <a:pt x="61" y="95"/>
                  <a:pt x="61" y="95"/>
                </a:cubicBezTo>
                <a:cubicBezTo>
                  <a:pt x="61" y="95"/>
                  <a:pt x="61" y="95"/>
                  <a:pt x="61" y="95"/>
                </a:cubicBezTo>
                <a:cubicBezTo>
                  <a:pt x="61" y="95"/>
                  <a:pt x="61" y="95"/>
                  <a:pt x="61" y="95"/>
                </a:cubicBezTo>
                <a:cubicBezTo>
                  <a:pt x="61" y="95"/>
                  <a:pt x="61" y="94"/>
                  <a:pt x="61" y="94"/>
                </a:cubicBezTo>
                <a:close/>
                <a:moveTo>
                  <a:pt x="62" y="98"/>
                </a:moveTo>
                <a:cubicBezTo>
                  <a:pt x="62" y="98"/>
                  <a:pt x="61" y="98"/>
                  <a:pt x="61" y="98"/>
                </a:cubicBezTo>
                <a:cubicBezTo>
                  <a:pt x="61" y="98"/>
                  <a:pt x="61" y="98"/>
                  <a:pt x="62" y="98"/>
                </a:cubicBezTo>
                <a:close/>
                <a:moveTo>
                  <a:pt x="61" y="98"/>
                </a:moveTo>
                <a:cubicBezTo>
                  <a:pt x="61" y="99"/>
                  <a:pt x="60" y="99"/>
                  <a:pt x="60" y="99"/>
                </a:cubicBezTo>
                <a:cubicBezTo>
                  <a:pt x="60" y="99"/>
                  <a:pt x="60" y="99"/>
                  <a:pt x="59" y="99"/>
                </a:cubicBezTo>
                <a:cubicBezTo>
                  <a:pt x="59" y="99"/>
                  <a:pt x="59" y="99"/>
                  <a:pt x="59" y="98"/>
                </a:cubicBezTo>
                <a:cubicBezTo>
                  <a:pt x="60" y="98"/>
                  <a:pt x="60" y="98"/>
                  <a:pt x="61" y="98"/>
                </a:cubicBezTo>
                <a:close/>
                <a:moveTo>
                  <a:pt x="59" y="114"/>
                </a:moveTo>
                <a:cubicBezTo>
                  <a:pt x="59" y="114"/>
                  <a:pt x="59" y="114"/>
                  <a:pt x="59" y="114"/>
                </a:cubicBezTo>
                <a:cubicBezTo>
                  <a:pt x="59" y="114"/>
                  <a:pt x="59" y="114"/>
                  <a:pt x="59" y="114"/>
                </a:cubicBezTo>
                <a:cubicBezTo>
                  <a:pt x="59" y="114"/>
                  <a:pt x="59" y="114"/>
                  <a:pt x="59" y="114"/>
                </a:cubicBezTo>
                <a:close/>
                <a:moveTo>
                  <a:pt x="59" y="114"/>
                </a:moveTo>
                <a:cubicBezTo>
                  <a:pt x="59" y="114"/>
                  <a:pt x="59" y="114"/>
                  <a:pt x="59" y="115"/>
                </a:cubicBezTo>
                <a:cubicBezTo>
                  <a:pt x="59" y="115"/>
                  <a:pt x="59" y="115"/>
                  <a:pt x="59" y="115"/>
                </a:cubicBezTo>
                <a:cubicBezTo>
                  <a:pt x="59" y="115"/>
                  <a:pt x="59" y="115"/>
                  <a:pt x="59" y="115"/>
                </a:cubicBezTo>
                <a:cubicBezTo>
                  <a:pt x="59" y="115"/>
                  <a:pt x="59" y="114"/>
                  <a:pt x="59" y="114"/>
                </a:cubicBezTo>
                <a:close/>
                <a:moveTo>
                  <a:pt x="57" y="99"/>
                </a:moveTo>
                <a:cubicBezTo>
                  <a:pt x="57" y="99"/>
                  <a:pt x="57" y="99"/>
                  <a:pt x="57" y="100"/>
                </a:cubicBezTo>
                <a:cubicBezTo>
                  <a:pt x="57" y="99"/>
                  <a:pt x="57" y="99"/>
                  <a:pt x="56" y="99"/>
                </a:cubicBezTo>
                <a:cubicBezTo>
                  <a:pt x="56" y="99"/>
                  <a:pt x="56" y="100"/>
                  <a:pt x="56" y="100"/>
                </a:cubicBezTo>
                <a:cubicBezTo>
                  <a:pt x="56" y="100"/>
                  <a:pt x="56" y="100"/>
                  <a:pt x="56" y="100"/>
                </a:cubicBezTo>
                <a:cubicBezTo>
                  <a:pt x="56" y="99"/>
                  <a:pt x="57" y="98"/>
                  <a:pt x="57" y="99"/>
                </a:cubicBezTo>
                <a:close/>
                <a:moveTo>
                  <a:pt x="57" y="116"/>
                </a:moveTo>
                <a:cubicBezTo>
                  <a:pt x="57" y="116"/>
                  <a:pt x="57" y="116"/>
                  <a:pt x="57" y="116"/>
                </a:cubicBezTo>
                <a:cubicBezTo>
                  <a:pt x="57" y="116"/>
                  <a:pt x="56" y="116"/>
                  <a:pt x="56" y="115"/>
                </a:cubicBezTo>
                <a:cubicBezTo>
                  <a:pt x="57" y="116"/>
                  <a:pt x="57" y="116"/>
                  <a:pt x="57" y="116"/>
                </a:cubicBezTo>
                <a:close/>
                <a:moveTo>
                  <a:pt x="56" y="115"/>
                </a:moveTo>
                <a:cubicBezTo>
                  <a:pt x="56" y="116"/>
                  <a:pt x="56" y="116"/>
                  <a:pt x="56" y="116"/>
                </a:cubicBezTo>
                <a:cubicBezTo>
                  <a:pt x="56" y="116"/>
                  <a:pt x="56" y="116"/>
                  <a:pt x="56" y="116"/>
                </a:cubicBezTo>
                <a:cubicBezTo>
                  <a:pt x="56" y="116"/>
                  <a:pt x="56" y="116"/>
                  <a:pt x="56" y="115"/>
                </a:cubicBezTo>
                <a:close/>
                <a:moveTo>
                  <a:pt x="54" y="100"/>
                </a:moveTo>
                <a:cubicBezTo>
                  <a:pt x="54" y="101"/>
                  <a:pt x="53" y="101"/>
                  <a:pt x="53" y="100"/>
                </a:cubicBezTo>
                <a:cubicBezTo>
                  <a:pt x="53" y="100"/>
                  <a:pt x="53" y="100"/>
                  <a:pt x="54" y="100"/>
                </a:cubicBezTo>
                <a:close/>
                <a:moveTo>
                  <a:pt x="54" y="117"/>
                </a:moveTo>
                <a:cubicBezTo>
                  <a:pt x="53" y="117"/>
                  <a:pt x="53" y="118"/>
                  <a:pt x="52" y="118"/>
                </a:cubicBezTo>
                <a:cubicBezTo>
                  <a:pt x="52" y="117"/>
                  <a:pt x="53" y="117"/>
                  <a:pt x="54" y="117"/>
                </a:cubicBezTo>
                <a:cubicBezTo>
                  <a:pt x="54" y="117"/>
                  <a:pt x="54" y="117"/>
                  <a:pt x="54" y="117"/>
                </a:cubicBezTo>
                <a:cubicBezTo>
                  <a:pt x="54" y="117"/>
                  <a:pt x="54" y="117"/>
                  <a:pt x="54" y="117"/>
                </a:cubicBezTo>
                <a:close/>
                <a:moveTo>
                  <a:pt x="54" y="117"/>
                </a:moveTo>
                <a:cubicBezTo>
                  <a:pt x="54" y="117"/>
                  <a:pt x="54" y="117"/>
                  <a:pt x="54" y="117"/>
                </a:cubicBezTo>
                <a:cubicBezTo>
                  <a:pt x="54" y="117"/>
                  <a:pt x="54" y="117"/>
                  <a:pt x="54" y="117"/>
                </a:cubicBezTo>
                <a:close/>
                <a:moveTo>
                  <a:pt x="54" y="101"/>
                </a:moveTo>
                <a:cubicBezTo>
                  <a:pt x="54" y="101"/>
                  <a:pt x="54" y="101"/>
                  <a:pt x="54" y="100"/>
                </a:cubicBezTo>
                <a:cubicBezTo>
                  <a:pt x="54" y="100"/>
                  <a:pt x="53" y="100"/>
                  <a:pt x="53" y="100"/>
                </a:cubicBezTo>
                <a:cubicBezTo>
                  <a:pt x="53" y="100"/>
                  <a:pt x="54" y="100"/>
                  <a:pt x="54" y="99"/>
                </a:cubicBezTo>
                <a:cubicBezTo>
                  <a:pt x="54" y="100"/>
                  <a:pt x="54" y="100"/>
                  <a:pt x="54" y="100"/>
                </a:cubicBezTo>
                <a:cubicBezTo>
                  <a:pt x="55" y="99"/>
                  <a:pt x="55" y="100"/>
                  <a:pt x="56" y="99"/>
                </a:cubicBezTo>
                <a:cubicBezTo>
                  <a:pt x="56" y="99"/>
                  <a:pt x="56" y="99"/>
                  <a:pt x="56" y="100"/>
                </a:cubicBezTo>
                <a:cubicBezTo>
                  <a:pt x="55" y="99"/>
                  <a:pt x="55" y="100"/>
                  <a:pt x="55" y="100"/>
                </a:cubicBezTo>
                <a:cubicBezTo>
                  <a:pt x="55" y="100"/>
                  <a:pt x="55" y="101"/>
                  <a:pt x="55" y="101"/>
                </a:cubicBezTo>
                <a:cubicBezTo>
                  <a:pt x="55" y="101"/>
                  <a:pt x="54" y="101"/>
                  <a:pt x="54" y="101"/>
                </a:cubicBezTo>
                <a:close/>
                <a:moveTo>
                  <a:pt x="55" y="121"/>
                </a:moveTo>
                <a:cubicBezTo>
                  <a:pt x="55" y="121"/>
                  <a:pt x="55" y="121"/>
                  <a:pt x="55" y="121"/>
                </a:cubicBezTo>
                <a:cubicBezTo>
                  <a:pt x="55" y="121"/>
                  <a:pt x="55" y="121"/>
                  <a:pt x="55" y="121"/>
                </a:cubicBezTo>
                <a:cubicBezTo>
                  <a:pt x="55" y="121"/>
                  <a:pt x="55" y="121"/>
                  <a:pt x="55" y="121"/>
                </a:cubicBezTo>
                <a:cubicBezTo>
                  <a:pt x="55" y="121"/>
                  <a:pt x="55" y="121"/>
                  <a:pt x="55" y="121"/>
                </a:cubicBezTo>
                <a:cubicBezTo>
                  <a:pt x="55" y="121"/>
                  <a:pt x="55" y="121"/>
                  <a:pt x="55" y="121"/>
                </a:cubicBezTo>
                <a:close/>
                <a:moveTo>
                  <a:pt x="56" y="125"/>
                </a:moveTo>
                <a:cubicBezTo>
                  <a:pt x="55" y="125"/>
                  <a:pt x="55" y="125"/>
                  <a:pt x="55" y="125"/>
                </a:cubicBezTo>
                <a:cubicBezTo>
                  <a:pt x="55" y="125"/>
                  <a:pt x="56" y="124"/>
                  <a:pt x="56" y="124"/>
                </a:cubicBezTo>
                <a:cubicBezTo>
                  <a:pt x="56" y="124"/>
                  <a:pt x="56" y="125"/>
                  <a:pt x="56" y="125"/>
                </a:cubicBezTo>
                <a:cubicBezTo>
                  <a:pt x="56" y="125"/>
                  <a:pt x="56" y="125"/>
                  <a:pt x="56" y="125"/>
                </a:cubicBezTo>
                <a:close/>
                <a:moveTo>
                  <a:pt x="56" y="120"/>
                </a:moveTo>
                <a:cubicBezTo>
                  <a:pt x="56" y="120"/>
                  <a:pt x="57" y="120"/>
                  <a:pt x="57" y="120"/>
                </a:cubicBezTo>
                <a:cubicBezTo>
                  <a:pt x="57" y="120"/>
                  <a:pt x="56" y="120"/>
                  <a:pt x="56" y="120"/>
                </a:cubicBezTo>
                <a:close/>
                <a:moveTo>
                  <a:pt x="57" y="124"/>
                </a:moveTo>
                <a:cubicBezTo>
                  <a:pt x="57" y="124"/>
                  <a:pt x="57" y="124"/>
                  <a:pt x="56" y="124"/>
                </a:cubicBezTo>
                <a:cubicBezTo>
                  <a:pt x="57" y="124"/>
                  <a:pt x="57" y="124"/>
                  <a:pt x="57" y="124"/>
                </a:cubicBezTo>
                <a:cubicBezTo>
                  <a:pt x="57" y="124"/>
                  <a:pt x="57" y="124"/>
                  <a:pt x="57" y="124"/>
                </a:cubicBezTo>
                <a:cubicBezTo>
                  <a:pt x="57" y="124"/>
                  <a:pt x="57" y="124"/>
                  <a:pt x="57" y="124"/>
                </a:cubicBezTo>
                <a:close/>
                <a:moveTo>
                  <a:pt x="57" y="124"/>
                </a:moveTo>
                <a:cubicBezTo>
                  <a:pt x="57" y="124"/>
                  <a:pt x="57" y="124"/>
                  <a:pt x="57" y="124"/>
                </a:cubicBezTo>
                <a:cubicBezTo>
                  <a:pt x="57" y="124"/>
                  <a:pt x="57" y="124"/>
                  <a:pt x="57" y="124"/>
                </a:cubicBezTo>
                <a:cubicBezTo>
                  <a:pt x="57" y="124"/>
                  <a:pt x="57" y="124"/>
                  <a:pt x="57" y="124"/>
                </a:cubicBezTo>
                <a:cubicBezTo>
                  <a:pt x="57" y="124"/>
                  <a:pt x="57" y="124"/>
                  <a:pt x="57" y="124"/>
                </a:cubicBezTo>
                <a:close/>
                <a:moveTo>
                  <a:pt x="58" y="117"/>
                </a:moveTo>
                <a:cubicBezTo>
                  <a:pt x="57" y="117"/>
                  <a:pt x="58" y="116"/>
                  <a:pt x="58" y="116"/>
                </a:cubicBezTo>
                <a:cubicBezTo>
                  <a:pt x="57" y="116"/>
                  <a:pt x="56" y="116"/>
                  <a:pt x="55" y="116"/>
                </a:cubicBezTo>
                <a:cubicBezTo>
                  <a:pt x="56" y="116"/>
                  <a:pt x="56" y="116"/>
                  <a:pt x="57" y="116"/>
                </a:cubicBezTo>
                <a:cubicBezTo>
                  <a:pt x="57" y="116"/>
                  <a:pt x="57" y="116"/>
                  <a:pt x="57" y="116"/>
                </a:cubicBezTo>
                <a:cubicBezTo>
                  <a:pt x="57" y="116"/>
                  <a:pt x="57" y="116"/>
                  <a:pt x="57" y="116"/>
                </a:cubicBezTo>
                <a:cubicBezTo>
                  <a:pt x="57" y="116"/>
                  <a:pt x="57" y="116"/>
                  <a:pt x="58" y="116"/>
                </a:cubicBezTo>
                <a:cubicBezTo>
                  <a:pt x="57" y="115"/>
                  <a:pt x="58" y="115"/>
                  <a:pt x="58" y="115"/>
                </a:cubicBezTo>
                <a:cubicBezTo>
                  <a:pt x="58" y="115"/>
                  <a:pt x="58" y="116"/>
                  <a:pt x="58" y="116"/>
                </a:cubicBezTo>
                <a:cubicBezTo>
                  <a:pt x="58" y="116"/>
                  <a:pt x="58" y="116"/>
                  <a:pt x="58" y="116"/>
                </a:cubicBezTo>
                <a:cubicBezTo>
                  <a:pt x="58" y="116"/>
                  <a:pt x="58" y="116"/>
                  <a:pt x="58" y="117"/>
                </a:cubicBezTo>
                <a:cubicBezTo>
                  <a:pt x="58" y="117"/>
                  <a:pt x="58" y="117"/>
                  <a:pt x="58" y="117"/>
                </a:cubicBezTo>
                <a:close/>
                <a:moveTo>
                  <a:pt x="58" y="123"/>
                </a:moveTo>
                <a:cubicBezTo>
                  <a:pt x="58" y="123"/>
                  <a:pt x="58" y="123"/>
                  <a:pt x="58" y="123"/>
                </a:cubicBezTo>
                <a:cubicBezTo>
                  <a:pt x="58" y="123"/>
                  <a:pt x="58" y="123"/>
                  <a:pt x="58" y="123"/>
                </a:cubicBezTo>
                <a:cubicBezTo>
                  <a:pt x="58" y="123"/>
                  <a:pt x="58" y="123"/>
                  <a:pt x="58" y="123"/>
                </a:cubicBezTo>
                <a:cubicBezTo>
                  <a:pt x="58" y="123"/>
                  <a:pt x="59" y="123"/>
                  <a:pt x="59" y="123"/>
                </a:cubicBezTo>
                <a:cubicBezTo>
                  <a:pt x="59" y="123"/>
                  <a:pt x="59" y="123"/>
                  <a:pt x="59" y="123"/>
                </a:cubicBezTo>
                <a:cubicBezTo>
                  <a:pt x="59" y="123"/>
                  <a:pt x="59" y="123"/>
                  <a:pt x="59" y="123"/>
                </a:cubicBezTo>
                <a:cubicBezTo>
                  <a:pt x="59" y="123"/>
                  <a:pt x="58" y="123"/>
                  <a:pt x="58" y="123"/>
                </a:cubicBezTo>
                <a:close/>
                <a:moveTo>
                  <a:pt x="59" y="117"/>
                </a:moveTo>
                <a:cubicBezTo>
                  <a:pt x="59" y="117"/>
                  <a:pt x="59" y="117"/>
                  <a:pt x="59" y="117"/>
                </a:cubicBezTo>
                <a:cubicBezTo>
                  <a:pt x="59" y="117"/>
                  <a:pt x="58" y="117"/>
                  <a:pt x="58" y="117"/>
                </a:cubicBezTo>
                <a:cubicBezTo>
                  <a:pt x="58" y="117"/>
                  <a:pt x="59" y="117"/>
                  <a:pt x="60" y="117"/>
                </a:cubicBezTo>
                <a:cubicBezTo>
                  <a:pt x="60" y="117"/>
                  <a:pt x="60" y="117"/>
                  <a:pt x="59" y="117"/>
                </a:cubicBezTo>
                <a:close/>
                <a:moveTo>
                  <a:pt x="60" y="116"/>
                </a:moveTo>
                <a:cubicBezTo>
                  <a:pt x="59" y="116"/>
                  <a:pt x="60" y="116"/>
                  <a:pt x="59" y="116"/>
                </a:cubicBezTo>
                <a:cubicBezTo>
                  <a:pt x="59" y="116"/>
                  <a:pt x="59" y="116"/>
                  <a:pt x="59" y="117"/>
                </a:cubicBezTo>
                <a:cubicBezTo>
                  <a:pt x="59" y="116"/>
                  <a:pt x="59" y="116"/>
                  <a:pt x="59" y="116"/>
                </a:cubicBezTo>
                <a:cubicBezTo>
                  <a:pt x="59" y="116"/>
                  <a:pt x="59" y="116"/>
                  <a:pt x="58" y="116"/>
                </a:cubicBezTo>
                <a:cubicBezTo>
                  <a:pt x="59" y="116"/>
                  <a:pt x="59" y="116"/>
                  <a:pt x="59" y="116"/>
                </a:cubicBezTo>
                <a:cubicBezTo>
                  <a:pt x="59" y="116"/>
                  <a:pt x="59" y="116"/>
                  <a:pt x="59" y="116"/>
                </a:cubicBezTo>
                <a:cubicBezTo>
                  <a:pt x="60" y="115"/>
                  <a:pt x="60" y="115"/>
                  <a:pt x="60" y="115"/>
                </a:cubicBezTo>
                <a:cubicBezTo>
                  <a:pt x="60" y="116"/>
                  <a:pt x="60" y="116"/>
                  <a:pt x="60" y="116"/>
                </a:cubicBezTo>
                <a:cubicBezTo>
                  <a:pt x="60" y="116"/>
                  <a:pt x="60" y="116"/>
                  <a:pt x="60" y="116"/>
                </a:cubicBezTo>
                <a:close/>
                <a:moveTo>
                  <a:pt x="60" y="123"/>
                </a:moveTo>
                <a:cubicBezTo>
                  <a:pt x="60" y="123"/>
                  <a:pt x="60" y="123"/>
                  <a:pt x="61" y="123"/>
                </a:cubicBezTo>
                <a:cubicBezTo>
                  <a:pt x="61" y="123"/>
                  <a:pt x="61" y="123"/>
                  <a:pt x="61" y="123"/>
                </a:cubicBezTo>
                <a:cubicBezTo>
                  <a:pt x="60" y="123"/>
                  <a:pt x="60" y="123"/>
                  <a:pt x="60" y="123"/>
                </a:cubicBezTo>
                <a:close/>
                <a:moveTo>
                  <a:pt x="62" y="118"/>
                </a:moveTo>
                <a:cubicBezTo>
                  <a:pt x="62" y="118"/>
                  <a:pt x="63" y="118"/>
                  <a:pt x="63" y="117"/>
                </a:cubicBezTo>
                <a:cubicBezTo>
                  <a:pt x="63" y="117"/>
                  <a:pt x="62" y="118"/>
                  <a:pt x="63" y="118"/>
                </a:cubicBezTo>
                <a:cubicBezTo>
                  <a:pt x="63" y="118"/>
                  <a:pt x="63" y="117"/>
                  <a:pt x="64" y="118"/>
                </a:cubicBezTo>
                <a:cubicBezTo>
                  <a:pt x="64" y="118"/>
                  <a:pt x="64" y="118"/>
                  <a:pt x="64" y="118"/>
                </a:cubicBezTo>
                <a:cubicBezTo>
                  <a:pt x="63" y="118"/>
                  <a:pt x="63" y="118"/>
                  <a:pt x="63" y="118"/>
                </a:cubicBezTo>
                <a:cubicBezTo>
                  <a:pt x="63" y="118"/>
                  <a:pt x="63" y="118"/>
                  <a:pt x="63" y="118"/>
                </a:cubicBezTo>
                <a:cubicBezTo>
                  <a:pt x="63" y="118"/>
                  <a:pt x="62" y="118"/>
                  <a:pt x="62" y="118"/>
                </a:cubicBezTo>
                <a:close/>
                <a:moveTo>
                  <a:pt x="63" y="123"/>
                </a:moveTo>
                <a:cubicBezTo>
                  <a:pt x="63" y="123"/>
                  <a:pt x="63" y="123"/>
                  <a:pt x="63" y="123"/>
                </a:cubicBezTo>
                <a:cubicBezTo>
                  <a:pt x="63" y="123"/>
                  <a:pt x="63" y="123"/>
                  <a:pt x="63" y="123"/>
                </a:cubicBezTo>
                <a:cubicBezTo>
                  <a:pt x="63" y="123"/>
                  <a:pt x="63" y="123"/>
                  <a:pt x="63" y="123"/>
                </a:cubicBezTo>
                <a:close/>
                <a:moveTo>
                  <a:pt x="63" y="122"/>
                </a:moveTo>
                <a:cubicBezTo>
                  <a:pt x="63" y="122"/>
                  <a:pt x="63" y="122"/>
                  <a:pt x="63" y="122"/>
                </a:cubicBezTo>
                <a:cubicBezTo>
                  <a:pt x="63" y="122"/>
                  <a:pt x="63" y="122"/>
                  <a:pt x="62" y="122"/>
                </a:cubicBezTo>
                <a:cubicBezTo>
                  <a:pt x="63" y="122"/>
                  <a:pt x="63" y="122"/>
                  <a:pt x="63" y="122"/>
                </a:cubicBezTo>
                <a:close/>
                <a:moveTo>
                  <a:pt x="63" y="124"/>
                </a:moveTo>
                <a:cubicBezTo>
                  <a:pt x="63" y="124"/>
                  <a:pt x="63" y="124"/>
                  <a:pt x="63" y="124"/>
                </a:cubicBezTo>
                <a:cubicBezTo>
                  <a:pt x="63" y="124"/>
                  <a:pt x="62" y="124"/>
                  <a:pt x="62" y="124"/>
                </a:cubicBezTo>
                <a:cubicBezTo>
                  <a:pt x="63" y="123"/>
                  <a:pt x="63" y="123"/>
                  <a:pt x="64" y="123"/>
                </a:cubicBezTo>
                <a:cubicBezTo>
                  <a:pt x="64" y="123"/>
                  <a:pt x="64" y="123"/>
                  <a:pt x="64" y="123"/>
                </a:cubicBezTo>
                <a:cubicBezTo>
                  <a:pt x="63" y="124"/>
                  <a:pt x="63" y="124"/>
                  <a:pt x="63" y="124"/>
                </a:cubicBezTo>
                <a:close/>
                <a:moveTo>
                  <a:pt x="66" y="123"/>
                </a:moveTo>
                <a:cubicBezTo>
                  <a:pt x="66" y="122"/>
                  <a:pt x="67" y="122"/>
                  <a:pt x="67" y="122"/>
                </a:cubicBezTo>
                <a:cubicBezTo>
                  <a:pt x="67" y="123"/>
                  <a:pt x="66" y="123"/>
                  <a:pt x="66" y="123"/>
                </a:cubicBezTo>
                <a:close/>
                <a:moveTo>
                  <a:pt x="66" y="117"/>
                </a:moveTo>
                <a:cubicBezTo>
                  <a:pt x="66" y="117"/>
                  <a:pt x="66" y="117"/>
                  <a:pt x="66" y="117"/>
                </a:cubicBezTo>
                <a:cubicBezTo>
                  <a:pt x="66" y="117"/>
                  <a:pt x="66" y="117"/>
                  <a:pt x="66" y="117"/>
                </a:cubicBezTo>
                <a:cubicBezTo>
                  <a:pt x="66" y="117"/>
                  <a:pt x="66" y="117"/>
                  <a:pt x="66" y="117"/>
                </a:cubicBezTo>
                <a:cubicBezTo>
                  <a:pt x="66" y="117"/>
                  <a:pt x="66" y="117"/>
                  <a:pt x="66" y="117"/>
                </a:cubicBezTo>
                <a:close/>
                <a:moveTo>
                  <a:pt x="66" y="117"/>
                </a:moveTo>
                <a:cubicBezTo>
                  <a:pt x="66" y="117"/>
                  <a:pt x="67" y="118"/>
                  <a:pt x="67" y="118"/>
                </a:cubicBezTo>
                <a:cubicBezTo>
                  <a:pt x="66" y="118"/>
                  <a:pt x="66" y="118"/>
                  <a:pt x="66" y="117"/>
                </a:cubicBezTo>
                <a:close/>
                <a:moveTo>
                  <a:pt x="67" y="117"/>
                </a:moveTo>
                <a:cubicBezTo>
                  <a:pt x="67" y="117"/>
                  <a:pt x="67" y="117"/>
                  <a:pt x="67" y="117"/>
                </a:cubicBezTo>
                <a:cubicBezTo>
                  <a:pt x="67" y="117"/>
                  <a:pt x="67" y="117"/>
                  <a:pt x="67" y="118"/>
                </a:cubicBezTo>
                <a:cubicBezTo>
                  <a:pt x="67" y="118"/>
                  <a:pt x="67" y="118"/>
                  <a:pt x="67" y="117"/>
                </a:cubicBezTo>
                <a:close/>
                <a:moveTo>
                  <a:pt x="68" y="117"/>
                </a:moveTo>
                <a:cubicBezTo>
                  <a:pt x="68" y="117"/>
                  <a:pt x="68" y="117"/>
                  <a:pt x="68" y="117"/>
                </a:cubicBezTo>
                <a:cubicBezTo>
                  <a:pt x="67" y="117"/>
                  <a:pt x="67" y="117"/>
                  <a:pt x="67" y="117"/>
                </a:cubicBezTo>
                <a:cubicBezTo>
                  <a:pt x="68" y="117"/>
                  <a:pt x="68" y="117"/>
                  <a:pt x="68" y="117"/>
                </a:cubicBezTo>
                <a:cubicBezTo>
                  <a:pt x="68" y="117"/>
                  <a:pt x="68" y="117"/>
                  <a:pt x="68" y="117"/>
                </a:cubicBezTo>
                <a:close/>
                <a:moveTo>
                  <a:pt x="69" y="117"/>
                </a:moveTo>
                <a:cubicBezTo>
                  <a:pt x="69" y="117"/>
                  <a:pt x="69" y="117"/>
                  <a:pt x="68" y="117"/>
                </a:cubicBezTo>
                <a:cubicBezTo>
                  <a:pt x="69" y="117"/>
                  <a:pt x="69" y="117"/>
                  <a:pt x="69" y="117"/>
                </a:cubicBezTo>
                <a:cubicBezTo>
                  <a:pt x="69" y="117"/>
                  <a:pt x="69" y="117"/>
                  <a:pt x="69" y="117"/>
                </a:cubicBezTo>
                <a:close/>
                <a:moveTo>
                  <a:pt x="69" y="122"/>
                </a:moveTo>
                <a:cubicBezTo>
                  <a:pt x="69" y="122"/>
                  <a:pt x="69" y="122"/>
                  <a:pt x="69" y="122"/>
                </a:cubicBezTo>
                <a:cubicBezTo>
                  <a:pt x="69" y="122"/>
                  <a:pt x="69" y="122"/>
                  <a:pt x="69" y="122"/>
                </a:cubicBezTo>
                <a:cubicBezTo>
                  <a:pt x="69" y="122"/>
                  <a:pt x="69" y="122"/>
                  <a:pt x="69" y="122"/>
                </a:cubicBezTo>
                <a:close/>
                <a:moveTo>
                  <a:pt x="69" y="123"/>
                </a:moveTo>
                <a:cubicBezTo>
                  <a:pt x="69" y="122"/>
                  <a:pt x="69" y="122"/>
                  <a:pt x="69" y="122"/>
                </a:cubicBezTo>
                <a:cubicBezTo>
                  <a:pt x="69" y="122"/>
                  <a:pt x="70" y="122"/>
                  <a:pt x="70" y="122"/>
                </a:cubicBezTo>
                <a:cubicBezTo>
                  <a:pt x="70" y="122"/>
                  <a:pt x="70" y="122"/>
                  <a:pt x="70" y="122"/>
                </a:cubicBezTo>
                <a:cubicBezTo>
                  <a:pt x="70" y="123"/>
                  <a:pt x="69" y="123"/>
                  <a:pt x="69" y="123"/>
                </a:cubicBezTo>
                <a:close/>
                <a:moveTo>
                  <a:pt x="69" y="117"/>
                </a:moveTo>
                <a:cubicBezTo>
                  <a:pt x="69" y="117"/>
                  <a:pt x="69" y="117"/>
                  <a:pt x="69" y="117"/>
                </a:cubicBezTo>
                <a:cubicBezTo>
                  <a:pt x="70" y="117"/>
                  <a:pt x="70" y="117"/>
                  <a:pt x="70" y="117"/>
                </a:cubicBezTo>
                <a:cubicBezTo>
                  <a:pt x="70" y="117"/>
                  <a:pt x="70" y="117"/>
                  <a:pt x="70" y="117"/>
                </a:cubicBezTo>
                <a:cubicBezTo>
                  <a:pt x="69" y="117"/>
                  <a:pt x="69" y="117"/>
                  <a:pt x="69" y="117"/>
                </a:cubicBezTo>
                <a:close/>
                <a:moveTo>
                  <a:pt x="70" y="117"/>
                </a:moveTo>
                <a:cubicBezTo>
                  <a:pt x="70" y="117"/>
                  <a:pt x="70" y="117"/>
                  <a:pt x="70" y="117"/>
                </a:cubicBezTo>
                <a:cubicBezTo>
                  <a:pt x="70" y="117"/>
                  <a:pt x="70" y="117"/>
                  <a:pt x="70" y="117"/>
                </a:cubicBezTo>
                <a:cubicBezTo>
                  <a:pt x="70" y="117"/>
                  <a:pt x="70" y="117"/>
                  <a:pt x="70" y="117"/>
                </a:cubicBezTo>
                <a:close/>
                <a:moveTo>
                  <a:pt x="71" y="117"/>
                </a:moveTo>
                <a:cubicBezTo>
                  <a:pt x="71" y="117"/>
                  <a:pt x="71" y="117"/>
                  <a:pt x="71" y="117"/>
                </a:cubicBezTo>
                <a:cubicBezTo>
                  <a:pt x="71" y="117"/>
                  <a:pt x="71" y="117"/>
                  <a:pt x="71" y="116"/>
                </a:cubicBezTo>
                <a:cubicBezTo>
                  <a:pt x="71" y="116"/>
                  <a:pt x="71" y="116"/>
                  <a:pt x="72" y="116"/>
                </a:cubicBezTo>
                <a:cubicBezTo>
                  <a:pt x="71" y="116"/>
                  <a:pt x="71" y="117"/>
                  <a:pt x="71" y="117"/>
                </a:cubicBezTo>
                <a:close/>
                <a:moveTo>
                  <a:pt x="73" y="114"/>
                </a:moveTo>
                <a:cubicBezTo>
                  <a:pt x="73" y="114"/>
                  <a:pt x="73" y="114"/>
                  <a:pt x="73" y="114"/>
                </a:cubicBezTo>
                <a:cubicBezTo>
                  <a:pt x="73" y="114"/>
                  <a:pt x="73" y="114"/>
                  <a:pt x="73" y="114"/>
                </a:cubicBezTo>
                <a:cubicBezTo>
                  <a:pt x="73" y="114"/>
                  <a:pt x="73" y="114"/>
                  <a:pt x="73" y="114"/>
                </a:cubicBezTo>
                <a:close/>
                <a:moveTo>
                  <a:pt x="74" y="121"/>
                </a:moveTo>
                <a:cubicBezTo>
                  <a:pt x="74" y="121"/>
                  <a:pt x="74" y="121"/>
                  <a:pt x="75" y="120"/>
                </a:cubicBezTo>
                <a:cubicBezTo>
                  <a:pt x="75" y="120"/>
                  <a:pt x="75" y="120"/>
                  <a:pt x="75" y="120"/>
                </a:cubicBezTo>
                <a:cubicBezTo>
                  <a:pt x="74" y="121"/>
                  <a:pt x="74" y="121"/>
                  <a:pt x="74" y="121"/>
                </a:cubicBezTo>
                <a:close/>
                <a:moveTo>
                  <a:pt x="86" y="111"/>
                </a:moveTo>
                <a:cubicBezTo>
                  <a:pt x="86" y="111"/>
                  <a:pt x="86" y="111"/>
                  <a:pt x="86" y="111"/>
                </a:cubicBezTo>
                <a:cubicBezTo>
                  <a:pt x="86" y="111"/>
                  <a:pt x="86" y="111"/>
                  <a:pt x="86" y="111"/>
                </a:cubicBezTo>
                <a:cubicBezTo>
                  <a:pt x="86" y="111"/>
                  <a:pt x="86" y="111"/>
                  <a:pt x="86" y="111"/>
                </a:cubicBezTo>
                <a:close/>
                <a:moveTo>
                  <a:pt x="86" y="111"/>
                </a:moveTo>
                <a:cubicBezTo>
                  <a:pt x="86" y="111"/>
                  <a:pt x="86" y="111"/>
                  <a:pt x="86" y="111"/>
                </a:cubicBezTo>
                <a:cubicBezTo>
                  <a:pt x="87" y="111"/>
                  <a:pt x="87" y="111"/>
                  <a:pt x="87" y="111"/>
                </a:cubicBezTo>
                <a:cubicBezTo>
                  <a:pt x="87" y="111"/>
                  <a:pt x="87" y="111"/>
                  <a:pt x="86" y="111"/>
                </a:cubicBezTo>
                <a:close/>
                <a:moveTo>
                  <a:pt x="85" y="110"/>
                </a:moveTo>
                <a:cubicBezTo>
                  <a:pt x="85" y="111"/>
                  <a:pt x="85" y="111"/>
                  <a:pt x="84" y="111"/>
                </a:cubicBezTo>
                <a:cubicBezTo>
                  <a:pt x="84" y="111"/>
                  <a:pt x="85" y="110"/>
                  <a:pt x="84" y="110"/>
                </a:cubicBezTo>
                <a:cubicBezTo>
                  <a:pt x="84" y="110"/>
                  <a:pt x="84" y="111"/>
                  <a:pt x="84" y="111"/>
                </a:cubicBezTo>
                <a:cubicBezTo>
                  <a:pt x="84" y="110"/>
                  <a:pt x="84" y="110"/>
                  <a:pt x="84" y="110"/>
                </a:cubicBezTo>
                <a:cubicBezTo>
                  <a:pt x="84" y="111"/>
                  <a:pt x="84" y="110"/>
                  <a:pt x="83" y="111"/>
                </a:cubicBezTo>
                <a:cubicBezTo>
                  <a:pt x="83" y="111"/>
                  <a:pt x="83" y="111"/>
                  <a:pt x="83" y="111"/>
                </a:cubicBezTo>
                <a:cubicBezTo>
                  <a:pt x="83" y="111"/>
                  <a:pt x="82" y="112"/>
                  <a:pt x="81" y="111"/>
                </a:cubicBezTo>
                <a:cubicBezTo>
                  <a:pt x="81" y="112"/>
                  <a:pt x="81" y="112"/>
                  <a:pt x="81" y="112"/>
                </a:cubicBezTo>
                <a:cubicBezTo>
                  <a:pt x="81" y="112"/>
                  <a:pt x="81" y="112"/>
                  <a:pt x="80" y="112"/>
                </a:cubicBezTo>
                <a:cubicBezTo>
                  <a:pt x="80" y="112"/>
                  <a:pt x="80" y="112"/>
                  <a:pt x="80" y="112"/>
                </a:cubicBezTo>
                <a:cubicBezTo>
                  <a:pt x="78" y="111"/>
                  <a:pt x="77" y="113"/>
                  <a:pt x="74" y="113"/>
                </a:cubicBezTo>
                <a:cubicBezTo>
                  <a:pt x="74" y="113"/>
                  <a:pt x="74" y="114"/>
                  <a:pt x="73" y="113"/>
                </a:cubicBezTo>
                <a:cubicBezTo>
                  <a:pt x="73" y="113"/>
                  <a:pt x="73" y="114"/>
                  <a:pt x="73" y="114"/>
                </a:cubicBezTo>
                <a:cubicBezTo>
                  <a:pt x="73" y="114"/>
                  <a:pt x="73" y="114"/>
                  <a:pt x="73" y="114"/>
                </a:cubicBezTo>
                <a:cubicBezTo>
                  <a:pt x="73" y="114"/>
                  <a:pt x="73" y="113"/>
                  <a:pt x="73" y="113"/>
                </a:cubicBezTo>
                <a:cubicBezTo>
                  <a:pt x="72" y="113"/>
                  <a:pt x="73" y="114"/>
                  <a:pt x="72" y="114"/>
                </a:cubicBezTo>
                <a:cubicBezTo>
                  <a:pt x="72" y="114"/>
                  <a:pt x="72" y="114"/>
                  <a:pt x="72" y="114"/>
                </a:cubicBezTo>
                <a:cubicBezTo>
                  <a:pt x="72" y="114"/>
                  <a:pt x="72" y="114"/>
                  <a:pt x="72" y="114"/>
                </a:cubicBezTo>
                <a:cubicBezTo>
                  <a:pt x="72" y="114"/>
                  <a:pt x="72" y="114"/>
                  <a:pt x="72" y="114"/>
                </a:cubicBezTo>
                <a:cubicBezTo>
                  <a:pt x="72" y="114"/>
                  <a:pt x="72" y="114"/>
                  <a:pt x="71" y="115"/>
                </a:cubicBezTo>
                <a:cubicBezTo>
                  <a:pt x="72" y="114"/>
                  <a:pt x="72" y="114"/>
                  <a:pt x="72" y="114"/>
                </a:cubicBezTo>
                <a:cubicBezTo>
                  <a:pt x="71" y="114"/>
                  <a:pt x="71" y="114"/>
                  <a:pt x="71" y="114"/>
                </a:cubicBezTo>
                <a:cubicBezTo>
                  <a:pt x="71" y="114"/>
                  <a:pt x="71" y="114"/>
                  <a:pt x="71" y="115"/>
                </a:cubicBezTo>
                <a:cubicBezTo>
                  <a:pt x="71" y="115"/>
                  <a:pt x="71" y="115"/>
                  <a:pt x="71" y="115"/>
                </a:cubicBezTo>
                <a:cubicBezTo>
                  <a:pt x="71" y="114"/>
                  <a:pt x="71" y="114"/>
                  <a:pt x="71" y="114"/>
                </a:cubicBezTo>
                <a:cubicBezTo>
                  <a:pt x="71" y="114"/>
                  <a:pt x="70" y="114"/>
                  <a:pt x="70" y="114"/>
                </a:cubicBezTo>
                <a:cubicBezTo>
                  <a:pt x="70" y="114"/>
                  <a:pt x="70" y="114"/>
                  <a:pt x="70" y="114"/>
                </a:cubicBezTo>
                <a:cubicBezTo>
                  <a:pt x="70" y="115"/>
                  <a:pt x="70" y="115"/>
                  <a:pt x="69" y="115"/>
                </a:cubicBezTo>
                <a:cubicBezTo>
                  <a:pt x="69" y="115"/>
                  <a:pt x="69" y="115"/>
                  <a:pt x="69" y="115"/>
                </a:cubicBezTo>
                <a:cubicBezTo>
                  <a:pt x="69" y="115"/>
                  <a:pt x="68" y="115"/>
                  <a:pt x="68" y="115"/>
                </a:cubicBezTo>
                <a:cubicBezTo>
                  <a:pt x="68" y="115"/>
                  <a:pt x="68" y="115"/>
                  <a:pt x="68" y="115"/>
                </a:cubicBezTo>
                <a:cubicBezTo>
                  <a:pt x="68" y="116"/>
                  <a:pt x="68" y="116"/>
                  <a:pt x="68" y="116"/>
                </a:cubicBezTo>
                <a:cubicBezTo>
                  <a:pt x="68" y="117"/>
                  <a:pt x="67" y="117"/>
                  <a:pt x="67" y="117"/>
                </a:cubicBezTo>
                <a:cubicBezTo>
                  <a:pt x="67" y="117"/>
                  <a:pt x="67" y="117"/>
                  <a:pt x="67" y="117"/>
                </a:cubicBezTo>
                <a:cubicBezTo>
                  <a:pt x="67" y="117"/>
                  <a:pt x="67" y="117"/>
                  <a:pt x="67" y="117"/>
                </a:cubicBezTo>
                <a:cubicBezTo>
                  <a:pt x="67" y="117"/>
                  <a:pt x="67" y="117"/>
                  <a:pt x="67" y="117"/>
                </a:cubicBezTo>
                <a:cubicBezTo>
                  <a:pt x="67" y="117"/>
                  <a:pt x="67" y="117"/>
                  <a:pt x="67" y="117"/>
                </a:cubicBezTo>
                <a:cubicBezTo>
                  <a:pt x="67" y="116"/>
                  <a:pt x="67" y="116"/>
                  <a:pt x="67" y="116"/>
                </a:cubicBezTo>
                <a:cubicBezTo>
                  <a:pt x="66" y="116"/>
                  <a:pt x="66" y="116"/>
                  <a:pt x="66" y="116"/>
                </a:cubicBezTo>
                <a:cubicBezTo>
                  <a:pt x="67" y="116"/>
                  <a:pt x="67" y="116"/>
                  <a:pt x="67" y="115"/>
                </a:cubicBezTo>
                <a:cubicBezTo>
                  <a:pt x="66" y="115"/>
                  <a:pt x="66" y="115"/>
                  <a:pt x="66" y="115"/>
                </a:cubicBezTo>
                <a:cubicBezTo>
                  <a:pt x="66" y="115"/>
                  <a:pt x="66" y="115"/>
                  <a:pt x="66" y="115"/>
                </a:cubicBezTo>
                <a:cubicBezTo>
                  <a:pt x="66" y="115"/>
                  <a:pt x="66" y="116"/>
                  <a:pt x="66" y="116"/>
                </a:cubicBezTo>
                <a:cubicBezTo>
                  <a:pt x="66" y="116"/>
                  <a:pt x="66" y="116"/>
                  <a:pt x="66" y="115"/>
                </a:cubicBezTo>
                <a:cubicBezTo>
                  <a:pt x="66" y="116"/>
                  <a:pt x="66" y="116"/>
                  <a:pt x="66" y="117"/>
                </a:cubicBezTo>
                <a:cubicBezTo>
                  <a:pt x="66" y="117"/>
                  <a:pt x="66" y="117"/>
                  <a:pt x="65" y="117"/>
                </a:cubicBezTo>
                <a:cubicBezTo>
                  <a:pt x="65" y="117"/>
                  <a:pt x="65" y="117"/>
                  <a:pt x="65" y="116"/>
                </a:cubicBezTo>
                <a:cubicBezTo>
                  <a:pt x="65" y="116"/>
                  <a:pt x="66" y="116"/>
                  <a:pt x="66" y="116"/>
                </a:cubicBezTo>
                <a:cubicBezTo>
                  <a:pt x="66" y="116"/>
                  <a:pt x="66" y="116"/>
                  <a:pt x="66" y="116"/>
                </a:cubicBezTo>
                <a:cubicBezTo>
                  <a:pt x="66" y="116"/>
                  <a:pt x="66" y="115"/>
                  <a:pt x="66" y="115"/>
                </a:cubicBezTo>
                <a:cubicBezTo>
                  <a:pt x="66" y="115"/>
                  <a:pt x="66" y="115"/>
                  <a:pt x="66" y="115"/>
                </a:cubicBezTo>
                <a:cubicBezTo>
                  <a:pt x="65" y="115"/>
                  <a:pt x="63" y="114"/>
                  <a:pt x="63" y="116"/>
                </a:cubicBezTo>
                <a:cubicBezTo>
                  <a:pt x="62" y="116"/>
                  <a:pt x="63" y="115"/>
                  <a:pt x="62" y="115"/>
                </a:cubicBezTo>
                <a:cubicBezTo>
                  <a:pt x="62" y="116"/>
                  <a:pt x="61" y="115"/>
                  <a:pt x="60" y="116"/>
                </a:cubicBezTo>
                <a:cubicBezTo>
                  <a:pt x="60" y="116"/>
                  <a:pt x="60" y="116"/>
                  <a:pt x="60" y="116"/>
                </a:cubicBezTo>
                <a:cubicBezTo>
                  <a:pt x="60" y="116"/>
                  <a:pt x="60" y="115"/>
                  <a:pt x="60" y="115"/>
                </a:cubicBezTo>
                <a:cubicBezTo>
                  <a:pt x="60" y="115"/>
                  <a:pt x="60" y="115"/>
                  <a:pt x="60" y="115"/>
                </a:cubicBezTo>
                <a:cubicBezTo>
                  <a:pt x="60" y="115"/>
                  <a:pt x="60" y="115"/>
                  <a:pt x="60" y="115"/>
                </a:cubicBezTo>
                <a:cubicBezTo>
                  <a:pt x="61" y="116"/>
                  <a:pt x="62" y="115"/>
                  <a:pt x="62" y="115"/>
                </a:cubicBezTo>
                <a:cubicBezTo>
                  <a:pt x="62" y="115"/>
                  <a:pt x="62" y="115"/>
                  <a:pt x="63" y="115"/>
                </a:cubicBezTo>
                <a:cubicBezTo>
                  <a:pt x="63" y="114"/>
                  <a:pt x="64" y="114"/>
                  <a:pt x="65" y="114"/>
                </a:cubicBezTo>
                <a:cubicBezTo>
                  <a:pt x="65" y="114"/>
                  <a:pt x="65" y="114"/>
                  <a:pt x="65" y="115"/>
                </a:cubicBezTo>
                <a:cubicBezTo>
                  <a:pt x="65" y="115"/>
                  <a:pt x="66" y="114"/>
                  <a:pt x="66" y="114"/>
                </a:cubicBezTo>
                <a:cubicBezTo>
                  <a:pt x="66" y="114"/>
                  <a:pt x="65" y="114"/>
                  <a:pt x="65" y="114"/>
                </a:cubicBezTo>
                <a:cubicBezTo>
                  <a:pt x="66" y="114"/>
                  <a:pt x="66" y="114"/>
                  <a:pt x="66" y="113"/>
                </a:cubicBezTo>
                <a:cubicBezTo>
                  <a:pt x="67" y="114"/>
                  <a:pt x="67" y="113"/>
                  <a:pt x="68" y="113"/>
                </a:cubicBezTo>
                <a:cubicBezTo>
                  <a:pt x="68" y="113"/>
                  <a:pt x="68" y="113"/>
                  <a:pt x="68" y="113"/>
                </a:cubicBezTo>
                <a:cubicBezTo>
                  <a:pt x="68" y="113"/>
                  <a:pt x="68" y="113"/>
                  <a:pt x="68" y="113"/>
                </a:cubicBezTo>
                <a:cubicBezTo>
                  <a:pt x="68" y="112"/>
                  <a:pt x="69" y="112"/>
                  <a:pt x="69" y="113"/>
                </a:cubicBezTo>
                <a:cubicBezTo>
                  <a:pt x="69" y="113"/>
                  <a:pt x="68" y="112"/>
                  <a:pt x="68" y="113"/>
                </a:cubicBezTo>
                <a:cubicBezTo>
                  <a:pt x="68" y="113"/>
                  <a:pt x="68" y="113"/>
                  <a:pt x="68" y="113"/>
                </a:cubicBezTo>
                <a:cubicBezTo>
                  <a:pt x="68" y="113"/>
                  <a:pt x="68" y="113"/>
                  <a:pt x="68" y="113"/>
                </a:cubicBezTo>
                <a:cubicBezTo>
                  <a:pt x="68" y="113"/>
                  <a:pt x="68" y="113"/>
                  <a:pt x="68" y="113"/>
                </a:cubicBezTo>
                <a:cubicBezTo>
                  <a:pt x="68" y="113"/>
                  <a:pt x="68" y="114"/>
                  <a:pt x="68" y="114"/>
                </a:cubicBezTo>
                <a:cubicBezTo>
                  <a:pt x="69" y="114"/>
                  <a:pt x="69" y="114"/>
                  <a:pt x="69" y="113"/>
                </a:cubicBezTo>
                <a:cubicBezTo>
                  <a:pt x="69" y="113"/>
                  <a:pt x="69" y="113"/>
                  <a:pt x="69" y="113"/>
                </a:cubicBezTo>
                <a:cubicBezTo>
                  <a:pt x="69" y="113"/>
                  <a:pt x="69" y="113"/>
                  <a:pt x="69" y="113"/>
                </a:cubicBezTo>
                <a:cubicBezTo>
                  <a:pt x="70" y="113"/>
                  <a:pt x="70" y="112"/>
                  <a:pt x="70" y="113"/>
                </a:cubicBezTo>
                <a:cubicBezTo>
                  <a:pt x="70" y="113"/>
                  <a:pt x="71" y="113"/>
                  <a:pt x="71" y="113"/>
                </a:cubicBezTo>
                <a:cubicBezTo>
                  <a:pt x="71" y="113"/>
                  <a:pt x="71" y="113"/>
                  <a:pt x="71" y="113"/>
                </a:cubicBezTo>
                <a:cubicBezTo>
                  <a:pt x="71" y="113"/>
                  <a:pt x="71" y="113"/>
                  <a:pt x="71" y="113"/>
                </a:cubicBezTo>
                <a:cubicBezTo>
                  <a:pt x="72" y="113"/>
                  <a:pt x="72" y="113"/>
                  <a:pt x="73" y="112"/>
                </a:cubicBezTo>
                <a:cubicBezTo>
                  <a:pt x="73" y="112"/>
                  <a:pt x="73" y="112"/>
                  <a:pt x="73" y="112"/>
                </a:cubicBezTo>
                <a:cubicBezTo>
                  <a:pt x="73" y="113"/>
                  <a:pt x="73" y="113"/>
                  <a:pt x="73" y="113"/>
                </a:cubicBezTo>
                <a:cubicBezTo>
                  <a:pt x="73" y="113"/>
                  <a:pt x="73" y="113"/>
                  <a:pt x="74" y="113"/>
                </a:cubicBezTo>
                <a:cubicBezTo>
                  <a:pt x="73" y="112"/>
                  <a:pt x="73" y="112"/>
                  <a:pt x="73" y="112"/>
                </a:cubicBezTo>
                <a:cubicBezTo>
                  <a:pt x="73" y="112"/>
                  <a:pt x="74" y="112"/>
                  <a:pt x="74" y="112"/>
                </a:cubicBezTo>
                <a:cubicBezTo>
                  <a:pt x="74" y="112"/>
                  <a:pt x="74" y="112"/>
                  <a:pt x="74" y="112"/>
                </a:cubicBezTo>
                <a:cubicBezTo>
                  <a:pt x="74" y="112"/>
                  <a:pt x="74" y="112"/>
                  <a:pt x="74" y="111"/>
                </a:cubicBezTo>
                <a:cubicBezTo>
                  <a:pt x="74" y="112"/>
                  <a:pt x="74" y="113"/>
                  <a:pt x="75" y="112"/>
                </a:cubicBezTo>
                <a:cubicBezTo>
                  <a:pt x="75" y="112"/>
                  <a:pt x="75" y="112"/>
                  <a:pt x="75" y="111"/>
                </a:cubicBezTo>
                <a:cubicBezTo>
                  <a:pt x="75" y="111"/>
                  <a:pt x="75" y="111"/>
                  <a:pt x="75" y="111"/>
                </a:cubicBezTo>
                <a:cubicBezTo>
                  <a:pt x="75" y="112"/>
                  <a:pt x="76" y="111"/>
                  <a:pt x="76" y="111"/>
                </a:cubicBezTo>
                <a:cubicBezTo>
                  <a:pt x="76" y="112"/>
                  <a:pt x="76" y="112"/>
                  <a:pt x="77" y="112"/>
                </a:cubicBezTo>
                <a:cubicBezTo>
                  <a:pt x="77" y="111"/>
                  <a:pt x="77" y="112"/>
                  <a:pt x="77" y="111"/>
                </a:cubicBezTo>
                <a:cubicBezTo>
                  <a:pt x="77" y="111"/>
                  <a:pt x="77" y="112"/>
                  <a:pt x="77" y="111"/>
                </a:cubicBezTo>
                <a:cubicBezTo>
                  <a:pt x="77" y="111"/>
                  <a:pt x="77" y="111"/>
                  <a:pt x="77" y="111"/>
                </a:cubicBezTo>
                <a:cubicBezTo>
                  <a:pt x="77" y="111"/>
                  <a:pt x="78" y="111"/>
                  <a:pt x="78" y="110"/>
                </a:cubicBezTo>
                <a:cubicBezTo>
                  <a:pt x="78" y="110"/>
                  <a:pt x="78" y="110"/>
                  <a:pt x="78" y="110"/>
                </a:cubicBezTo>
                <a:cubicBezTo>
                  <a:pt x="78" y="110"/>
                  <a:pt x="78" y="110"/>
                  <a:pt x="78" y="110"/>
                </a:cubicBezTo>
                <a:cubicBezTo>
                  <a:pt x="79" y="111"/>
                  <a:pt x="80" y="111"/>
                  <a:pt x="80" y="111"/>
                </a:cubicBezTo>
                <a:cubicBezTo>
                  <a:pt x="80" y="110"/>
                  <a:pt x="81" y="110"/>
                  <a:pt x="82" y="110"/>
                </a:cubicBezTo>
                <a:cubicBezTo>
                  <a:pt x="82" y="110"/>
                  <a:pt x="82" y="110"/>
                  <a:pt x="82" y="110"/>
                </a:cubicBezTo>
                <a:cubicBezTo>
                  <a:pt x="82" y="110"/>
                  <a:pt x="82" y="110"/>
                  <a:pt x="82" y="110"/>
                </a:cubicBezTo>
                <a:cubicBezTo>
                  <a:pt x="82" y="110"/>
                  <a:pt x="82" y="110"/>
                  <a:pt x="83" y="110"/>
                </a:cubicBezTo>
                <a:cubicBezTo>
                  <a:pt x="83" y="110"/>
                  <a:pt x="83" y="110"/>
                  <a:pt x="83" y="110"/>
                </a:cubicBezTo>
                <a:cubicBezTo>
                  <a:pt x="83" y="110"/>
                  <a:pt x="82" y="110"/>
                  <a:pt x="82" y="111"/>
                </a:cubicBezTo>
                <a:cubicBezTo>
                  <a:pt x="83" y="111"/>
                  <a:pt x="83" y="110"/>
                  <a:pt x="84" y="110"/>
                </a:cubicBezTo>
                <a:cubicBezTo>
                  <a:pt x="84" y="110"/>
                  <a:pt x="84" y="110"/>
                  <a:pt x="84" y="110"/>
                </a:cubicBezTo>
                <a:cubicBezTo>
                  <a:pt x="84" y="110"/>
                  <a:pt x="84" y="110"/>
                  <a:pt x="84" y="110"/>
                </a:cubicBezTo>
                <a:cubicBezTo>
                  <a:pt x="84" y="110"/>
                  <a:pt x="84" y="110"/>
                  <a:pt x="84" y="109"/>
                </a:cubicBezTo>
                <a:cubicBezTo>
                  <a:pt x="84" y="109"/>
                  <a:pt x="84" y="109"/>
                  <a:pt x="85" y="109"/>
                </a:cubicBezTo>
                <a:cubicBezTo>
                  <a:pt x="85" y="109"/>
                  <a:pt x="85" y="109"/>
                  <a:pt x="85" y="109"/>
                </a:cubicBezTo>
                <a:cubicBezTo>
                  <a:pt x="85" y="109"/>
                  <a:pt x="85" y="109"/>
                  <a:pt x="85" y="109"/>
                </a:cubicBezTo>
                <a:cubicBezTo>
                  <a:pt x="85" y="109"/>
                  <a:pt x="85" y="109"/>
                  <a:pt x="86" y="109"/>
                </a:cubicBezTo>
                <a:cubicBezTo>
                  <a:pt x="86" y="109"/>
                  <a:pt x="86" y="109"/>
                  <a:pt x="86" y="110"/>
                </a:cubicBezTo>
                <a:cubicBezTo>
                  <a:pt x="86" y="109"/>
                  <a:pt x="86" y="110"/>
                  <a:pt x="86" y="110"/>
                </a:cubicBezTo>
                <a:cubicBezTo>
                  <a:pt x="86" y="110"/>
                  <a:pt x="86" y="110"/>
                  <a:pt x="86" y="110"/>
                </a:cubicBezTo>
                <a:cubicBezTo>
                  <a:pt x="86" y="110"/>
                  <a:pt x="87" y="110"/>
                  <a:pt x="86" y="110"/>
                </a:cubicBezTo>
                <a:cubicBezTo>
                  <a:pt x="87" y="109"/>
                  <a:pt x="89" y="109"/>
                  <a:pt x="90" y="109"/>
                </a:cubicBezTo>
                <a:cubicBezTo>
                  <a:pt x="90" y="109"/>
                  <a:pt x="90" y="109"/>
                  <a:pt x="90" y="108"/>
                </a:cubicBezTo>
                <a:cubicBezTo>
                  <a:pt x="90" y="108"/>
                  <a:pt x="90" y="108"/>
                  <a:pt x="90" y="108"/>
                </a:cubicBezTo>
                <a:cubicBezTo>
                  <a:pt x="90" y="108"/>
                  <a:pt x="90" y="108"/>
                  <a:pt x="90" y="108"/>
                </a:cubicBezTo>
                <a:cubicBezTo>
                  <a:pt x="90" y="108"/>
                  <a:pt x="90" y="108"/>
                  <a:pt x="90" y="108"/>
                </a:cubicBezTo>
                <a:cubicBezTo>
                  <a:pt x="90" y="108"/>
                  <a:pt x="90" y="108"/>
                  <a:pt x="90" y="108"/>
                </a:cubicBezTo>
                <a:cubicBezTo>
                  <a:pt x="90" y="108"/>
                  <a:pt x="90" y="108"/>
                  <a:pt x="90" y="108"/>
                </a:cubicBezTo>
                <a:cubicBezTo>
                  <a:pt x="90" y="108"/>
                  <a:pt x="90" y="108"/>
                  <a:pt x="90" y="108"/>
                </a:cubicBezTo>
                <a:cubicBezTo>
                  <a:pt x="90" y="108"/>
                  <a:pt x="90" y="108"/>
                  <a:pt x="91" y="109"/>
                </a:cubicBezTo>
                <a:cubicBezTo>
                  <a:pt x="91" y="109"/>
                  <a:pt x="90" y="109"/>
                  <a:pt x="91" y="109"/>
                </a:cubicBezTo>
                <a:cubicBezTo>
                  <a:pt x="91" y="109"/>
                  <a:pt x="91" y="109"/>
                  <a:pt x="91" y="109"/>
                </a:cubicBezTo>
                <a:cubicBezTo>
                  <a:pt x="91" y="109"/>
                  <a:pt x="91" y="109"/>
                  <a:pt x="91" y="109"/>
                </a:cubicBezTo>
                <a:cubicBezTo>
                  <a:pt x="91" y="108"/>
                  <a:pt x="91" y="108"/>
                  <a:pt x="91" y="108"/>
                </a:cubicBezTo>
                <a:cubicBezTo>
                  <a:pt x="91" y="109"/>
                  <a:pt x="91" y="109"/>
                  <a:pt x="92" y="109"/>
                </a:cubicBezTo>
                <a:cubicBezTo>
                  <a:pt x="92" y="109"/>
                  <a:pt x="92" y="109"/>
                  <a:pt x="92" y="109"/>
                </a:cubicBezTo>
                <a:cubicBezTo>
                  <a:pt x="92" y="109"/>
                  <a:pt x="93" y="109"/>
                  <a:pt x="93" y="109"/>
                </a:cubicBezTo>
                <a:cubicBezTo>
                  <a:pt x="93" y="109"/>
                  <a:pt x="93" y="109"/>
                  <a:pt x="93" y="109"/>
                </a:cubicBezTo>
                <a:cubicBezTo>
                  <a:pt x="93" y="109"/>
                  <a:pt x="93" y="109"/>
                  <a:pt x="93" y="109"/>
                </a:cubicBezTo>
                <a:cubicBezTo>
                  <a:pt x="93" y="109"/>
                  <a:pt x="93" y="109"/>
                  <a:pt x="93" y="109"/>
                </a:cubicBezTo>
                <a:cubicBezTo>
                  <a:pt x="93" y="109"/>
                  <a:pt x="93" y="109"/>
                  <a:pt x="93" y="109"/>
                </a:cubicBezTo>
                <a:cubicBezTo>
                  <a:pt x="93" y="109"/>
                  <a:pt x="93" y="109"/>
                  <a:pt x="93" y="109"/>
                </a:cubicBezTo>
                <a:cubicBezTo>
                  <a:pt x="93" y="109"/>
                  <a:pt x="93" y="109"/>
                  <a:pt x="92" y="109"/>
                </a:cubicBezTo>
                <a:cubicBezTo>
                  <a:pt x="92" y="109"/>
                  <a:pt x="92" y="109"/>
                  <a:pt x="92" y="109"/>
                </a:cubicBezTo>
                <a:cubicBezTo>
                  <a:pt x="92" y="109"/>
                  <a:pt x="92" y="109"/>
                  <a:pt x="92" y="109"/>
                </a:cubicBezTo>
                <a:cubicBezTo>
                  <a:pt x="91" y="109"/>
                  <a:pt x="91" y="109"/>
                  <a:pt x="90" y="109"/>
                </a:cubicBezTo>
                <a:cubicBezTo>
                  <a:pt x="90" y="109"/>
                  <a:pt x="90" y="109"/>
                  <a:pt x="91" y="109"/>
                </a:cubicBezTo>
                <a:cubicBezTo>
                  <a:pt x="90" y="109"/>
                  <a:pt x="90" y="110"/>
                  <a:pt x="89" y="110"/>
                </a:cubicBezTo>
                <a:cubicBezTo>
                  <a:pt x="89" y="110"/>
                  <a:pt x="89" y="110"/>
                  <a:pt x="90" y="110"/>
                </a:cubicBezTo>
                <a:cubicBezTo>
                  <a:pt x="90" y="109"/>
                  <a:pt x="88" y="109"/>
                  <a:pt x="89" y="110"/>
                </a:cubicBezTo>
                <a:cubicBezTo>
                  <a:pt x="88" y="110"/>
                  <a:pt x="86" y="111"/>
                  <a:pt x="85" y="110"/>
                </a:cubicBezTo>
                <a:close/>
                <a:moveTo>
                  <a:pt x="69" y="113"/>
                </a:moveTo>
                <a:cubicBezTo>
                  <a:pt x="69" y="113"/>
                  <a:pt x="69" y="113"/>
                  <a:pt x="69" y="113"/>
                </a:cubicBezTo>
                <a:cubicBezTo>
                  <a:pt x="69" y="113"/>
                  <a:pt x="69" y="113"/>
                  <a:pt x="69" y="113"/>
                </a:cubicBezTo>
                <a:cubicBezTo>
                  <a:pt x="69" y="113"/>
                  <a:pt x="69" y="113"/>
                  <a:pt x="69" y="113"/>
                </a:cubicBezTo>
                <a:close/>
                <a:moveTo>
                  <a:pt x="91" y="118"/>
                </a:moveTo>
                <a:cubicBezTo>
                  <a:pt x="91" y="118"/>
                  <a:pt x="91" y="118"/>
                  <a:pt x="91" y="118"/>
                </a:cubicBezTo>
                <a:cubicBezTo>
                  <a:pt x="91" y="119"/>
                  <a:pt x="91" y="119"/>
                  <a:pt x="91" y="119"/>
                </a:cubicBezTo>
                <a:cubicBezTo>
                  <a:pt x="91" y="119"/>
                  <a:pt x="91" y="119"/>
                  <a:pt x="91" y="119"/>
                </a:cubicBezTo>
                <a:cubicBezTo>
                  <a:pt x="90" y="119"/>
                  <a:pt x="91" y="119"/>
                  <a:pt x="91" y="118"/>
                </a:cubicBezTo>
                <a:close/>
                <a:moveTo>
                  <a:pt x="90" y="117"/>
                </a:moveTo>
                <a:cubicBezTo>
                  <a:pt x="90" y="117"/>
                  <a:pt x="91" y="117"/>
                  <a:pt x="91" y="117"/>
                </a:cubicBezTo>
                <a:cubicBezTo>
                  <a:pt x="91" y="117"/>
                  <a:pt x="91" y="118"/>
                  <a:pt x="90" y="117"/>
                </a:cubicBezTo>
                <a:close/>
                <a:moveTo>
                  <a:pt x="88" y="119"/>
                </a:moveTo>
                <a:cubicBezTo>
                  <a:pt x="88" y="120"/>
                  <a:pt x="88" y="120"/>
                  <a:pt x="88" y="120"/>
                </a:cubicBezTo>
                <a:cubicBezTo>
                  <a:pt x="88" y="120"/>
                  <a:pt x="88" y="120"/>
                  <a:pt x="88" y="120"/>
                </a:cubicBezTo>
                <a:cubicBezTo>
                  <a:pt x="88" y="120"/>
                  <a:pt x="88" y="119"/>
                  <a:pt x="88" y="119"/>
                </a:cubicBezTo>
                <a:close/>
                <a:moveTo>
                  <a:pt x="88" y="118"/>
                </a:moveTo>
                <a:cubicBezTo>
                  <a:pt x="88" y="118"/>
                  <a:pt x="88" y="118"/>
                  <a:pt x="88" y="118"/>
                </a:cubicBezTo>
                <a:cubicBezTo>
                  <a:pt x="88" y="118"/>
                  <a:pt x="88" y="118"/>
                  <a:pt x="88" y="118"/>
                </a:cubicBezTo>
                <a:cubicBezTo>
                  <a:pt x="88" y="118"/>
                  <a:pt x="88" y="118"/>
                  <a:pt x="88" y="118"/>
                </a:cubicBezTo>
                <a:close/>
                <a:moveTo>
                  <a:pt x="88" y="119"/>
                </a:moveTo>
                <a:cubicBezTo>
                  <a:pt x="88" y="119"/>
                  <a:pt x="88" y="118"/>
                  <a:pt x="88" y="118"/>
                </a:cubicBezTo>
                <a:lnTo>
                  <a:pt x="88" y="119"/>
                </a:lnTo>
                <a:close/>
                <a:moveTo>
                  <a:pt x="88" y="118"/>
                </a:moveTo>
                <a:cubicBezTo>
                  <a:pt x="88" y="118"/>
                  <a:pt x="88" y="118"/>
                  <a:pt x="88" y="118"/>
                </a:cubicBezTo>
                <a:cubicBezTo>
                  <a:pt x="88" y="118"/>
                  <a:pt x="88" y="118"/>
                  <a:pt x="88" y="118"/>
                </a:cubicBezTo>
                <a:cubicBezTo>
                  <a:pt x="88" y="118"/>
                  <a:pt x="88" y="118"/>
                  <a:pt x="88" y="118"/>
                </a:cubicBezTo>
                <a:close/>
                <a:moveTo>
                  <a:pt x="89" y="119"/>
                </a:moveTo>
                <a:cubicBezTo>
                  <a:pt x="89" y="119"/>
                  <a:pt x="89" y="120"/>
                  <a:pt x="89" y="120"/>
                </a:cubicBezTo>
                <a:cubicBezTo>
                  <a:pt x="89" y="120"/>
                  <a:pt x="89" y="119"/>
                  <a:pt x="89" y="119"/>
                </a:cubicBezTo>
                <a:cubicBezTo>
                  <a:pt x="89" y="120"/>
                  <a:pt x="89" y="120"/>
                  <a:pt x="89" y="120"/>
                </a:cubicBezTo>
                <a:cubicBezTo>
                  <a:pt x="88" y="120"/>
                  <a:pt x="88" y="119"/>
                  <a:pt x="89" y="119"/>
                </a:cubicBezTo>
                <a:close/>
                <a:moveTo>
                  <a:pt x="87" y="120"/>
                </a:moveTo>
                <a:cubicBezTo>
                  <a:pt x="87" y="119"/>
                  <a:pt x="87" y="119"/>
                  <a:pt x="88" y="119"/>
                </a:cubicBezTo>
                <a:cubicBezTo>
                  <a:pt x="88" y="119"/>
                  <a:pt x="88" y="119"/>
                  <a:pt x="88" y="119"/>
                </a:cubicBezTo>
                <a:cubicBezTo>
                  <a:pt x="87" y="120"/>
                  <a:pt x="87" y="119"/>
                  <a:pt x="87" y="120"/>
                </a:cubicBezTo>
                <a:cubicBezTo>
                  <a:pt x="87" y="120"/>
                  <a:pt x="87" y="120"/>
                  <a:pt x="87" y="120"/>
                </a:cubicBezTo>
                <a:close/>
                <a:moveTo>
                  <a:pt x="84" y="135"/>
                </a:moveTo>
                <a:cubicBezTo>
                  <a:pt x="84" y="135"/>
                  <a:pt x="84" y="135"/>
                  <a:pt x="83" y="135"/>
                </a:cubicBezTo>
                <a:cubicBezTo>
                  <a:pt x="84" y="135"/>
                  <a:pt x="84" y="135"/>
                  <a:pt x="84" y="135"/>
                </a:cubicBezTo>
                <a:cubicBezTo>
                  <a:pt x="85" y="135"/>
                  <a:pt x="86" y="134"/>
                  <a:pt x="86" y="136"/>
                </a:cubicBezTo>
                <a:cubicBezTo>
                  <a:pt x="86" y="135"/>
                  <a:pt x="86" y="135"/>
                  <a:pt x="86" y="135"/>
                </a:cubicBezTo>
                <a:cubicBezTo>
                  <a:pt x="86" y="135"/>
                  <a:pt x="86" y="135"/>
                  <a:pt x="86" y="135"/>
                </a:cubicBezTo>
                <a:cubicBezTo>
                  <a:pt x="87" y="135"/>
                  <a:pt x="87" y="135"/>
                  <a:pt x="87" y="135"/>
                </a:cubicBezTo>
                <a:cubicBezTo>
                  <a:pt x="87" y="135"/>
                  <a:pt x="87" y="135"/>
                  <a:pt x="87" y="135"/>
                </a:cubicBezTo>
                <a:cubicBezTo>
                  <a:pt x="87" y="135"/>
                  <a:pt x="87" y="135"/>
                  <a:pt x="87" y="135"/>
                </a:cubicBezTo>
                <a:cubicBezTo>
                  <a:pt x="87" y="135"/>
                  <a:pt x="87" y="135"/>
                  <a:pt x="88" y="135"/>
                </a:cubicBezTo>
                <a:cubicBezTo>
                  <a:pt x="88" y="135"/>
                  <a:pt x="88" y="135"/>
                  <a:pt x="88" y="135"/>
                </a:cubicBezTo>
                <a:cubicBezTo>
                  <a:pt x="88" y="135"/>
                  <a:pt x="88" y="135"/>
                  <a:pt x="88" y="135"/>
                </a:cubicBezTo>
                <a:cubicBezTo>
                  <a:pt x="88" y="135"/>
                  <a:pt x="88" y="135"/>
                  <a:pt x="88" y="135"/>
                </a:cubicBezTo>
                <a:cubicBezTo>
                  <a:pt x="88" y="135"/>
                  <a:pt x="88" y="135"/>
                  <a:pt x="88" y="135"/>
                </a:cubicBezTo>
                <a:cubicBezTo>
                  <a:pt x="88" y="134"/>
                  <a:pt x="89" y="134"/>
                  <a:pt x="89" y="134"/>
                </a:cubicBezTo>
                <a:cubicBezTo>
                  <a:pt x="90" y="134"/>
                  <a:pt x="91" y="134"/>
                  <a:pt x="91" y="133"/>
                </a:cubicBezTo>
                <a:cubicBezTo>
                  <a:pt x="91" y="133"/>
                  <a:pt x="91" y="133"/>
                  <a:pt x="91" y="133"/>
                </a:cubicBezTo>
                <a:cubicBezTo>
                  <a:pt x="91" y="133"/>
                  <a:pt x="91" y="133"/>
                  <a:pt x="91" y="133"/>
                </a:cubicBezTo>
                <a:cubicBezTo>
                  <a:pt x="91" y="133"/>
                  <a:pt x="91" y="133"/>
                  <a:pt x="92" y="132"/>
                </a:cubicBezTo>
                <a:cubicBezTo>
                  <a:pt x="92" y="133"/>
                  <a:pt x="91" y="133"/>
                  <a:pt x="91" y="133"/>
                </a:cubicBezTo>
                <a:cubicBezTo>
                  <a:pt x="92" y="133"/>
                  <a:pt x="92" y="133"/>
                  <a:pt x="93" y="133"/>
                </a:cubicBezTo>
                <a:cubicBezTo>
                  <a:pt x="92" y="134"/>
                  <a:pt x="92" y="134"/>
                  <a:pt x="91" y="134"/>
                </a:cubicBezTo>
                <a:cubicBezTo>
                  <a:pt x="91" y="134"/>
                  <a:pt x="90" y="134"/>
                  <a:pt x="90" y="134"/>
                </a:cubicBezTo>
                <a:cubicBezTo>
                  <a:pt x="90" y="134"/>
                  <a:pt x="91" y="135"/>
                  <a:pt x="91" y="135"/>
                </a:cubicBezTo>
                <a:cubicBezTo>
                  <a:pt x="91" y="135"/>
                  <a:pt x="91" y="135"/>
                  <a:pt x="91" y="135"/>
                </a:cubicBezTo>
                <a:cubicBezTo>
                  <a:pt x="91" y="135"/>
                  <a:pt x="90" y="136"/>
                  <a:pt x="90" y="136"/>
                </a:cubicBezTo>
                <a:cubicBezTo>
                  <a:pt x="90" y="136"/>
                  <a:pt x="90" y="136"/>
                  <a:pt x="90" y="136"/>
                </a:cubicBezTo>
                <a:cubicBezTo>
                  <a:pt x="90" y="136"/>
                  <a:pt x="90" y="136"/>
                  <a:pt x="90" y="136"/>
                </a:cubicBezTo>
                <a:cubicBezTo>
                  <a:pt x="90" y="136"/>
                  <a:pt x="89" y="136"/>
                  <a:pt x="89" y="136"/>
                </a:cubicBezTo>
                <a:cubicBezTo>
                  <a:pt x="89" y="136"/>
                  <a:pt x="90" y="136"/>
                  <a:pt x="89" y="136"/>
                </a:cubicBezTo>
                <a:cubicBezTo>
                  <a:pt x="89" y="135"/>
                  <a:pt x="88" y="136"/>
                  <a:pt x="87" y="136"/>
                </a:cubicBezTo>
                <a:cubicBezTo>
                  <a:pt x="87" y="136"/>
                  <a:pt x="86" y="136"/>
                  <a:pt x="86" y="135"/>
                </a:cubicBezTo>
                <a:cubicBezTo>
                  <a:pt x="86" y="136"/>
                  <a:pt x="86" y="136"/>
                  <a:pt x="86" y="136"/>
                </a:cubicBezTo>
                <a:cubicBezTo>
                  <a:pt x="86" y="136"/>
                  <a:pt x="86" y="136"/>
                  <a:pt x="86" y="136"/>
                </a:cubicBezTo>
                <a:cubicBezTo>
                  <a:pt x="86" y="136"/>
                  <a:pt x="85" y="136"/>
                  <a:pt x="85" y="136"/>
                </a:cubicBezTo>
                <a:cubicBezTo>
                  <a:pt x="85" y="136"/>
                  <a:pt x="85" y="136"/>
                  <a:pt x="84" y="136"/>
                </a:cubicBezTo>
                <a:cubicBezTo>
                  <a:pt x="85" y="136"/>
                  <a:pt x="86" y="136"/>
                  <a:pt x="85" y="135"/>
                </a:cubicBezTo>
                <a:cubicBezTo>
                  <a:pt x="85" y="135"/>
                  <a:pt x="84" y="136"/>
                  <a:pt x="84" y="135"/>
                </a:cubicBezTo>
                <a:close/>
                <a:moveTo>
                  <a:pt x="82" y="161"/>
                </a:moveTo>
                <a:cubicBezTo>
                  <a:pt x="82" y="161"/>
                  <a:pt x="82" y="161"/>
                  <a:pt x="82" y="161"/>
                </a:cubicBezTo>
                <a:cubicBezTo>
                  <a:pt x="82" y="161"/>
                  <a:pt x="82" y="161"/>
                  <a:pt x="82" y="161"/>
                </a:cubicBezTo>
                <a:cubicBezTo>
                  <a:pt x="82" y="161"/>
                  <a:pt x="82" y="161"/>
                  <a:pt x="82" y="161"/>
                </a:cubicBezTo>
                <a:close/>
                <a:moveTo>
                  <a:pt x="81" y="170"/>
                </a:moveTo>
                <a:cubicBezTo>
                  <a:pt x="82" y="171"/>
                  <a:pt x="82" y="171"/>
                  <a:pt x="82" y="171"/>
                </a:cubicBezTo>
                <a:cubicBezTo>
                  <a:pt x="82" y="171"/>
                  <a:pt x="82" y="171"/>
                  <a:pt x="82" y="172"/>
                </a:cubicBezTo>
                <a:cubicBezTo>
                  <a:pt x="81" y="171"/>
                  <a:pt x="81" y="171"/>
                  <a:pt x="81" y="172"/>
                </a:cubicBezTo>
                <a:cubicBezTo>
                  <a:pt x="81" y="172"/>
                  <a:pt x="80" y="171"/>
                  <a:pt x="80" y="171"/>
                </a:cubicBezTo>
                <a:cubicBezTo>
                  <a:pt x="80" y="171"/>
                  <a:pt x="81" y="171"/>
                  <a:pt x="81" y="170"/>
                </a:cubicBezTo>
                <a:close/>
                <a:moveTo>
                  <a:pt x="80" y="162"/>
                </a:moveTo>
                <a:cubicBezTo>
                  <a:pt x="80" y="162"/>
                  <a:pt x="80" y="163"/>
                  <a:pt x="80" y="163"/>
                </a:cubicBezTo>
                <a:cubicBezTo>
                  <a:pt x="80" y="163"/>
                  <a:pt x="80" y="163"/>
                  <a:pt x="80" y="163"/>
                </a:cubicBezTo>
                <a:cubicBezTo>
                  <a:pt x="80" y="163"/>
                  <a:pt x="80" y="162"/>
                  <a:pt x="80" y="162"/>
                </a:cubicBezTo>
                <a:close/>
                <a:moveTo>
                  <a:pt x="79" y="140"/>
                </a:moveTo>
                <a:cubicBezTo>
                  <a:pt x="79" y="140"/>
                  <a:pt x="79" y="140"/>
                  <a:pt x="79" y="140"/>
                </a:cubicBezTo>
                <a:cubicBezTo>
                  <a:pt x="79" y="140"/>
                  <a:pt x="79" y="140"/>
                  <a:pt x="79" y="140"/>
                </a:cubicBezTo>
                <a:cubicBezTo>
                  <a:pt x="79" y="140"/>
                  <a:pt x="79" y="140"/>
                  <a:pt x="79" y="140"/>
                </a:cubicBezTo>
                <a:close/>
                <a:moveTo>
                  <a:pt x="78" y="139"/>
                </a:moveTo>
                <a:cubicBezTo>
                  <a:pt x="79" y="140"/>
                  <a:pt x="78" y="140"/>
                  <a:pt x="78" y="140"/>
                </a:cubicBezTo>
                <a:cubicBezTo>
                  <a:pt x="78" y="140"/>
                  <a:pt x="78" y="140"/>
                  <a:pt x="78" y="140"/>
                </a:cubicBezTo>
                <a:cubicBezTo>
                  <a:pt x="78" y="140"/>
                  <a:pt x="78" y="140"/>
                  <a:pt x="78" y="140"/>
                </a:cubicBezTo>
                <a:cubicBezTo>
                  <a:pt x="78" y="140"/>
                  <a:pt x="78" y="140"/>
                  <a:pt x="78" y="140"/>
                </a:cubicBezTo>
                <a:cubicBezTo>
                  <a:pt x="78" y="140"/>
                  <a:pt x="78" y="140"/>
                  <a:pt x="77" y="140"/>
                </a:cubicBezTo>
                <a:cubicBezTo>
                  <a:pt x="78" y="140"/>
                  <a:pt x="78" y="140"/>
                  <a:pt x="78" y="139"/>
                </a:cubicBezTo>
                <a:close/>
                <a:moveTo>
                  <a:pt x="77" y="172"/>
                </a:moveTo>
                <a:cubicBezTo>
                  <a:pt x="78" y="172"/>
                  <a:pt x="78" y="171"/>
                  <a:pt x="79" y="171"/>
                </a:cubicBezTo>
                <a:cubicBezTo>
                  <a:pt x="79" y="172"/>
                  <a:pt x="78" y="172"/>
                  <a:pt x="77" y="172"/>
                </a:cubicBezTo>
                <a:cubicBezTo>
                  <a:pt x="77" y="172"/>
                  <a:pt x="77" y="173"/>
                  <a:pt x="77" y="172"/>
                </a:cubicBezTo>
                <a:cubicBezTo>
                  <a:pt x="77" y="172"/>
                  <a:pt x="77" y="172"/>
                  <a:pt x="77" y="172"/>
                </a:cubicBezTo>
                <a:close/>
                <a:moveTo>
                  <a:pt x="76" y="163"/>
                </a:moveTo>
                <a:cubicBezTo>
                  <a:pt x="77" y="163"/>
                  <a:pt x="77" y="164"/>
                  <a:pt x="76" y="164"/>
                </a:cubicBezTo>
                <a:cubicBezTo>
                  <a:pt x="76" y="164"/>
                  <a:pt x="76" y="164"/>
                  <a:pt x="76" y="164"/>
                </a:cubicBezTo>
                <a:cubicBezTo>
                  <a:pt x="76" y="164"/>
                  <a:pt x="76" y="164"/>
                  <a:pt x="76" y="164"/>
                </a:cubicBezTo>
                <a:cubicBezTo>
                  <a:pt x="76" y="163"/>
                  <a:pt x="76" y="163"/>
                  <a:pt x="76" y="163"/>
                </a:cubicBezTo>
                <a:close/>
                <a:moveTo>
                  <a:pt x="75" y="140"/>
                </a:moveTo>
                <a:cubicBezTo>
                  <a:pt x="76" y="141"/>
                  <a:pt x="76" y="141"/>
                  <a:pt x="76" y="141"/>
                </a:cubicBezTo>
                <a:cubicBezTo>
                  <a:pt x="76" y="141"/>
                  <a:pt x="76" y="141"/>
                  <a:pt x="76" y="141"/>
                </a:cubicBezTo>
                <a:cubicBezTo>
                  <a:pt x="75" y="141"/>
                  <a:pt x="75" y="141"/>
                  <a:pt x="75" y="140"/>
                </a:cubicBezTo>
                <a:close/>
                <a:moveTo>
                  <a:pt x="75" y="141"/>
                </a:moveTo>
                <a:cubicBezTo>
                  <a:pt x="75" y="141"/>
                  <a:pt x="75" y="142"/>
                  <a:pt x="75" y="142"/>
                </a:cubicBezTo>
                <a:cubicBezTo>
                  <a:pt x="75" y="142"/>
                  <a:pt x="74" y="141"/>
                  <a:pt x="74" y="142"/>
                </a:cubicBezTo>
                <a:cubicBezTo>
                  <a:pt x="75" y="142"/>
                  <a:pt x="75" y="142"/>
                  <a:pt x="75" y="142"/>
                </a:cubicBezTo>
                <a:cubicBezTo>
                  <a:pt x="75" y="142"/>
                  <a:pt x="74" y="142"/>
                  <a:pt x="74" y="142"/>
                </a:cubicBezTo>
                <a:cubicBezTo>
                  <a:pt x="74" y="142"/>
                  <a:pt x="74" y="142"/>
                  <a:pt x="74" y="142"/>
                </a:cubicBezTo>
                <a:cubicBezTo>
                  <a:pt x="74" y="142"/>
                  <a:pt x="74" y="142"/>
                  <a:pt x="74" y="142"/>
                </a:cubicBezTo>
                <a:cubicBezTo>
                  <a:pt x="74" y="141"/>
                  <a:pt x="75" y="142"/>
                  <a:pt x="75" y="141"/>
                </a:cubicBezTo>
                <a:close/>
                <a:moveTo>
                  <a:pt x="75" y="162"/>
                </a:moveTo>
                <a:cubicBezTo>
                  <a:pt x="75" y="162"/>
                  <a:pt x="75" y="162"/>
                  <a:pt x="75" y="162"/>
                </a:cubicBezTo>
                <a:cubicBezTo>
                  <a:pt x="75" y="163"/>
                  <a:pt x="75" y="163"/>
                  <a:pt x="75" y="163"/>
                </a:cubicBezTo>
                <a:cubicBezTo>
                  <a:pt x="74" y="163"/>
                  <a:pt x="74" y="163"/>
                  <a:pt x="74" y="163"/>
                </a:cubicBezTo>
                <a:cubicBezTo>
                  <a:pt x="74" y="163"/>
                  <a:pt x="74" y="163"/>
                  <a:pt x="75" y="162"/>
                </a:cubicBezTo>
                <a:close/>
                <a:moveTo>
                  <a:pt x="73" y="141"/>
                </a:moveTo>
                <a:cubicBezTo>
                  <a:pt x="73" y="141"/>
                  <a:pt x="73" y="141"/>
                  <a:pt x="73" y="141"/>
                </a:cubicBezTo>
                <a:cubicBezTo>
                  <a:pt x="73" y="141"/>
                  <a:pt x="73" y="141"/>
                  <a:pt x="73" y="141"/>
                </a:cubicBezTo>
                <a:close/>
                <a:moveTo>
                  <a:pt x="73" y="141"/>
                </a:moveTo>
                <a:cubicBezTo>
                  <a:pt x="73" y="141"/>
                  <a:pt x="73" y="141"/>
                  <a:pt x="73" y="141"/>
                </a:cubicBezTo>
                <a:cubicBezTo>
                  <a:pt x="73" y="141"/>
                  <a:pt x="73" y="142"/>
                  <a:pt x="73" y="142"/>
                </a:cubicBezTo>
                <a:cubicBezTo>
                  <a:pt x="73" y="141"/>
                  <a:pt x="73" y="141"/>
                  <a:pt x="73" y="141"/>
                </a:cubicBezTo>
                <a:close/>
                <a:moveTo>
                  <a:pt x="74" y="166"/>
                </a:moveTo>
                <a:cubicBezTo>
                  <a:pt x="73" y="166"/>
                  <a:pt x="73" y="166"/>
                  <a:pt x="73" y="166"/>
                </a:cubicBezTo>
                <a:cubicBezTo>
                  <a:pt x="74" y="166"/>
                  <a:pt x="74" y="166"/>
                  <a:pt x="74" y="166"/>
                </a:cubicBezTo>
                <a:cubicBezTo>
                  <a:pt x="74" y="166"/>
                  <a:pt x="74" y="166"/>
                  <a:pt x="74" y="166"/>
                </a:cubicBezTo>
                <a:cubicBezTo>
                  <a:pt x="74" y="166"/>
                  <a:pt x="74" y="166"/>
                  <a:pt x="74" y="166"/>
                </a:cubicBezTo>
                <a:cubicBezTo>
                  <a:pt x="75" y="166"/>
                  <a:pt x="75" y="166"/>
                  <a:pt x="75" y="166"/>
                </a:cubicBezTo>
                <a:cubicBezTo>
                  <a:pt x="75" y="166"/>
                  <a:pt x="74" y="166"/>
                  <a:pt x="74" y="166"/>
                </a:cubicBezTo>
                <a:cubicBezTo>
                  <a:pt x="74" y="166"/>
                  <a:pt x="74" y="166"/>
                  <a:pt x="74" y="166"/>
                </a:cubicBezTo>
                <a:cubicBezTo>
                  <a:pt x="74" y="166"/>
                  <a:pt x="73" y="166"/>
                  <a:pt x="73" y="166"/>
                </a:cubicBezTo>
                <a:cubicBezTo>
                  <a:pt x="73" y="166"/>
                  <a:pt x="73" y="166"/>
                  <a:pt x="73" y="167"/>
                </a:cubicBezTo>
                <a:cubicBezTo>
                  <a:pt x="73" y="167"/>
                  <a:pt x="73" y="167"/>
                  <a:pt x="73" y="167"/>
                </a:cubicBezTo>
                <a:cubicBezTo>
                  <a:pt x="72" y="166"/>
                  <a:pt x="73" y="166"/>
                  <a:pt x="74" y="166"/>
                </a:cubicBezTo>
                <a:close/>
                <a:moveTo>
                  <a:pt x="72" y="147"/>
                </a:moveTo>
                <a:cubicBezTo>
                  <a:pt x="73" y="147"/>
                  <a:pt x="73" y="148"/>
                  <a:pt x="72" y="147"/>
                </a:cubicBezTo>
                <a:cubicBezTo>
                  <a:pt x="72" y="147"/>
                  <a:pt x="72" y="147"/>
                  <a:pt x="72" y="147"/>
                </a:cubicBezTo>
                <a:close/>
                <a:moveTo>
                  <a:pt x="72" y="163"/>
                </a:moveTo>
                <a:cubicBezTo>
                  <a:pt x="72" y="163"/>
                  <a:pt x="72" y="163"/>
                  <a:pt x="72" y="163"/>
                </a:cubicBezTo>
                <a:cubicBezTo>
                  <a:pt x="72" y="163"/>
                  <a:pt x="72" y="163"/>
                  <a:pt x="72" y="163"/>
                </a:cubicBezTo>
                <a:close/>
                <a:moveTo>
                  <a:pt x="71" y="164"/>
                </a:moveTo>
                <a:cubicBezTo>
                  <a:pt x="71" y="164"/>
                  <a:pt x="71" y="164"/>
                  <a:pt x="71" y="164"/>
                </a:cubicBezTo>
                <a:cubicBezTo>
                  <a:pt x="71" y="164"/>
                  <a:pt x="72" y="164"/>
                  <a:pt x="72" y="164"/>
                </a:cubicBezTo>
                <a:cubicBezTo>
                  <a:pt x="72" y="164"/>
                  <a:pt x="71" y="164"/>
                  <a:pt x="71" y="164"/>
                </a:cubicBezTo>
                <a:cubicBezTo>
                  <a:pt x="71" y="164"/>
                  <a:pt x="71" y="164"/>
                  <a:pt x="71" y="164"/>
                </a:cubicBezTo>
                <a:cubicBezTo>
                  <a:pt x="71" y="164"/>
                  <a:pt x="71" y="164"/>
                  <a:pt x="71" y="164"/>
                </a:cubicBezTo>
                <a:cubicBezTo>
                  <a:pt x="71" y="164"/>
                  <a:pt x="71" y="164"/>
                  <a:pt x="71" y="164"/>
                </a:cubicBezTo>
                <a:close/>
                <a:moveTo>
                  <a:pt x="71" y="165"/>
                </a:moveTo>
                <a:cubicBezTo>
                  <a:pt x="71" y="165"/>
                  <a:pt x="71" y="165"/>
                  <a:pt x="70" y="165"/>
                </a:cubicBezTo>
                <a:cubicBezTo>
                  <a:pt x="70" y="165"/>
                  <a:pt x="70" y="165"/>
                  <a:pt x="70" y="164"/>
                </a:cubicBezTo>
                <a:cubicBezTo>
                  <a:pt x="71" y="164"/>
                  <a:pt x="71" y="165"/>
                  <a:pt x="71" y="165"/>
                </a:cubicBezTo>
                <a:close/>
                <a:moveTo>
                  <a:pt x="71" y="165"/>
                </a:moveTo>
                <a:cubicBezTo>
                  <a:pt x="71" y="165"/>
                  <a:pt x="71" y="165"/>
                  <a:pt x="71" y="165"/>
                </a:cubicBezTo>
                <a:cubicBezTo>
                  <a:pt x="71" y="165"/>
                  <a:pt x="71" y="165"/>
                  <a:pt x="71" y="165"/>
                </a:cubicBezTo>
                <a:cubicBezTo>
                  <a:pt x="71" y="165"/>
                  <a:pt x="71" y="165"/>
                  <a:pt x="70" y="165"/>
                </a:cubicBezTo>
                <a:cubicBezTo>
                  <a:pt x="71" y="165"/>
                  <a:pt x="71" y="165"/>
                  <a:pt x="71" y="165"/>
                </a:cubicBezTo>
                <a:close/>
                <a:moveTo>
                  <a:pt x="70" y="166"/>
                </a:moveTo>
                <a:cubicBezTo>
                  <a:pt x="70" y="166"/>
                  <a:pt x="70" y="166"/>
                  <a:pt x="70" y="166"/>
                </a:cubicBezTo>
                <a:cubicBezTo>
                  <a:pt x="70" y="166"/>
                  <a:pt x="70" y="166"/>
                  <a:pt x="70" y="165"/>
                </a:cubicBezTo>
                <a:cubicBezTo>
                  <a:pt x="70" y="166"/>
                  <a:pt x="71" y="166"/>
                  <a:pt x="71" y="166"/>
                </a:cubicBezTo>
                <a:cubicBezTo>
                  <a:pt x="70" y="166"/>
                  <a:pt x="70" y="166"/>
                  <a:pt x="70" y="166"/>
                </a:cubicBezTo>
                <a:close/>
                <a:moveTo>
                  <a:pt x="71" y="166"/>
                </a:moveTo>
                <a:cubicBezTo>
                  <a:pt x="71" y="166"/>
                  <a:pt x="71" y="166"/>
                  <a:pt x="71" y="166"/>
                </a:cubicBezTo>
                <a:cubicBezTo>
                  <a:pt x="71" y="166"/>
                  <a:pt x="72" y="166"/>
                  <a:pt x="72" y="166"/>
                </a:cubicBezTo>
                <a:cubicBezTo>
                  <a:pt x="72" y="166"/>
                  <a:pt x="72" y="166"/>
                  <a:pt x="72" y="166"/>
                </a:cubicBezTo>
                <a:cubicBezTo>
                  <a:pt x="72" y="166"/>
                  <a:pt x="72" y="166"/>
                  <a:pt x="72" y="166"/>
                </a:cubicBezTo>
                <a:cubicBezTo>
                  <a:pt x="72" y="166"/>
                  <a:pt x="72" y="166"/>
                  <a:pt x="72" y="166"/>
                </a:cubicBezTo>
                <a:cubicBezTo>
                  <a:pt x="72" y="167"/>
                  <a:pt x="71" y="166"/>
                  <a:pt x="71" y="166"/>
                </a:cubicBezTo>
                <a:close/>
                <a:moveTo>
                  <a:pt x="68" y="173"/>
                </a:moveTo>
                <a:cubicBezTo>
                  <a:pt x="68" y="173"/>
                  <a:pt x="68" y="173"/>
                  <a:pt x="68" y="173"/>
                </a:cubicBezTo>
                <a:cubicBezTo>
                  <a:pt x="68" y="173"/>
                  <a:pt x="68" y="173"/>
                  <a:pt x="68" y="173"/>
                </a:cubicBezTo>
                <a:cubicBezTo>
                  <a:pt x="68" y="173"/>
                  <a:pt x="68" y="173"/>
                  <a:pt x="68" y="173"/>
                </a:cubicBezTo>
                <a:cubicBezTo>
                  <a:pt x="68" y="173"/>
                  <a:pt x="68" y="173"/>
                  <a:pt x="68" y="173"/>
                </a:cubicBezTo>
                <a:close/>
                <a:moveTo>
                  <a:pt x="58" y="184"/>
                </a:moveTo>
                <a:cubicBezTo>
                  <a:pt x="58" y="184"/>
                  <a:pt x="57" y="184"/>
                  <a:pt x="57" y="184"/>
                </a:cubicBezTo>
                <a:cubicBezTo>
                  <a:pt x="57" y="183"/>
                  <a:pt x="58" y="183"/>
                  <a:pt x="58" y="184"/>
                </a:cubicBezTo>
                <a:close/>
                <a:moveTo>
                  <a:pt x="55" y="177"/>
                </a:moveTo>
                <a:cubicBezTo>
                  <a:pt x="55" y="178"/>
                  <a:pt x="56" y="177"/>
                  <a:pt x="56" y="177"/>
                </a:cubicBezTo>
                <a:cubicBezTo>
                  <a:pt x="56" y="178"/>
                  <a:pt x="57" y="177"/>
                  <a:pt x="57" y="178"/>
                </a:cubicBezTo>
                <a:cubicBezTo>
                  <a:pt x="57" y="178"/>
                  <a:pt x="56" y="178"/>
                  <a:pt x="56" y="178"/>
                </a:cubicBezTo>
                <a:cubicBezTo>
                  <a:pt x="55" y="180"/>
                  <a:pt x="56" y="181"/>
                  <a:pt x="55" y="181"/>
                </a:cubicBezTo>
                <a:cubicBezTo>
                  <a:pt x="55" y="180"/>
                  <a:pt x="55" y="178"/>
                  <a:pt x="54" y="178"/>
                </a:cubicBezTo>
                <a:cubicBezTo>
                  <a:pt x="54" y="178"/>
                  <a:pt x="54" y="178"/>
                  <a:pt x="55" y="177"/>
                </a:cubicBezTo>
                <a:close/>
                <a:moveTo>
                  <a:pt x="54" y="182"/>
                </a:moveTo>
                <a:cubicBezTo>
                  <a:pt x="53" y="183"/>
                  <a:pt x="53" y="183"/>
                  <a:pt x="53" y="183"/>
                </a:cubicBezTo>
                <a:cubicBezTo>
                  <a:pt x="53" y="182"/>
                  <a:pt x="53" y="182"/>
                  <a:pt x="54" y="182"/>
                </a:cubicBezTo>
                <a:close/>
                <a:moveTo>
                  <a:pt x="51" y="183"/>
                </a:moveTo>
                <a:cubicBezTo>
                  <a:pt x="51" y="183"/>
                  <a:pt x="51" y="183"/>
                  <a:pt x="50" y="183"/>
                </a:cubicBezTo>
                <a:cubicBezTo>
                  <a:pt x="51" y="182"/>
                  <a:pt x="51" y="182"/>
                  <a:pt x="51" y="182"/>
                </a:cubicBezTo>
                <a:cubicBezTo>
                  <a:pt x="51" y="183"/>
                  <a:pt x="51" y="183"/>
                  <a:pt x="51" y="183"/>
                </a:cubicBezTo>
                <a:close/>
                <a:moveTo>
                  <a:pt x="51" y="176"/>
                </a:moveTo>
                <a:cubicBezTo>
                  <a:pt x="51" y="176"/>
                  <a:pt x="51" y="177"/>
                  <a:pt x="51" y="177"/>
                </a:cubicBezTo>
                <a:cubicBezTo>
                  <a:pt x="51" y="177"/>
                  <a:pt x="51" y="177"/>
                  <a:pt x="51" y="177"/>
                </a:cubicBezTo>
                <a:cubicBezTo>
                  <a:pt x="51" y="176"/>
                  <a:pt x="51" y="176"/>
                  <a:pt x="51" y="176"/>
                </a:cubicBezTo>
                <a:close/>
                <a:moveTo>
                  <a:pt x="46" y="177"/>
                </a:moveTo>
                <a:cubicBezTo>
                  <a:pt x="46" y="178"/>
                  <a:pt x="47" y="178"/>
                  <a:pt x="47" y="178"/>
                </a:cubicBezTo>
                <a:cubicBezTo>
                  <a:pt x="46" y="178"/>
                  <a:pt x="46" y="178"/>
                  <a:pt x="46" y="178"/>
                </a:cubicBezTo>
                <a:cubicBezTo>
                  <a:pt x="46" y="178"/>
                  <a:pt x="46" y="177"/>
                  <a:pt x="46" y="177"/>
                </a:cubicBezTo>
                <a:close/>
                <a:moveTo>
                  <a:pt x="44" y="180"/>
                </a:moveTo>
                <a:cubicBezTo>
                  <a:pt x="45" y="180"/>
                  <a:pt x="45" y="180"/>
                  <a:pt x="45" y="180"/>
                </a:cubicBezTo>
                <a:cubicBezTo>
                  <a:pt x="45" y="180"/>
                  <a:pt x="44" y="180"/>
                  <a:pt x="45" y="179"/>
                </a:cubicBezTo>
                <a:cubicBezTo>
                  <a:pt x="45" y="179"/>
                  <a:pt x="45" y="180"/>
                  <a:pt x="46" y="180"/>
                </a:cubicBezTo>
                <a:cubicBezTo>
                  <a:pt x="45" y="181"/>
                  <a:pt x="45" y="181"/>
                  <a:pt x="45" y="181"/>
                </a:cubicBezTo>
                <a:cubicBezTo>
                  <a:pt x="45" y="180"/>
                  <a:pt x="44" y="181"/>
                  <a:pt x="44" y="180"/>
                </a:cubicBezTo>
                <a:close/>
                <a:moveTo>
                  <a:pt x="44" y="174"/>
                </a:moveTo>
                <a:cubicBezTo>
                  <a:pt x="44" y="175"/>
                  <a:pt x="44" y="175"/>
                  <a:pt x="44" y="175"/>
                </a:cubicBezTo>
                <a:cubicBezTo>
                  <a:pt x="44" y="175"/>
                  <a:pt x="44" y="175"/>
                  <a:pt x="44" y="174"/>
                </a:cubicBezTo>
                <a:close/>
                <a:moveTo>
                  <a:pt x="44" y="178"/>
                </a:moveTo>
                <a:cubicBezTo>
                  <a:pt x="44" y="178"/>
                  <a:pt x="44" y="178"/>
                  <a:pt x="44" y="179"/>
                </a:cubicBezTo>
                <a:cubicBezTo>
                  <a:pt x="43" y="178"/>
                  <a:pt x="43" y="178"/>
                  <a:pt x="43" y="178"/>
                </a:cubicBezTo>
                <a:cubicBezTo>
                  <a:pt x="44" y="178"/>
                  <a:pt x="44" y="178"/>
                  <a:pt x="44" y="178"/>
                </a:cubicBezTo>
                <a:close/>
                <a:moveTo>
                  <a:pt x="43" y="178"/>
                </a:moveTo>
                <a:cubicBezTo>
                  <a:pt x="43" y="178"/>
                  <a:pt x="42" y="179"/>
                  <a:pt x="42" y="179"/>
                </a:cubicBezTo>
                <a:cubicBezTo>
                  <a:pt x="42" y="179"/>
                  <a:pt x="42" y="179"/>
                  <a:pt x="42" y="179"/>
                </a:cubicBezTo>
                <a:cubicBezTo>
                  <a:pt x="42" y="178"/>
                  <a:pt x="42" y="178"/>
                  <a:pt x="43" y="178"/>
                </a:cubicBezTo>
                <a:close/>
                <a:moveTo>
                  <a:pt x="41" y="178"/>
                </a:moveTo>
                <a:cubicBezTo>
                  <a:pt x="41" y="178"/>
                  <a:pt x="41" y="179"/>
                  <a:pt x="41" y="179"/>
                </a:cubicBezTo>
                <a:cubicBezTo>
                  <a:pt x="41" y="179"/>
                  <a:pt x="41" y="179"/>
                  <a:pt x="41" y="179"/>
                </a:cubicBezTo>
                <a:cubicBezTo>
                  <a:pt x="41" y="179"/>
                  <a:pt x="41" y="179"/>
                  <a:pt x="41" y="179"/>
                </a:cubicBezTo>
                <a:cubicBezTo>
                  <a:pt x="41" y="179"/>
                  <a:pt x="41" y="179"/>
                  <a:pt x="41" y="179"/>
                </a:cubicBezTo>
                <a:cubicBezTo>
                  <a:pt x="41" y="179"/>
                  <a:pt x="41" y="179"/>
                  <a:pt x="41" y="178"/>
                </a:cubicBezTo>
                <a:close/>
                <a:moveTo>
                  <a:pt x="38" y="185"/>
                </a:moveTo>
                <a:cubicBezTo>
                  <a:pt x="38" y="185"/>
                  <a:pt x="38" y="185"/>
                  <a:pt x="38" y="185"/>
                </a:cubicBezTo>
                <a:cubicBezTo>
                  <a:pt x="38" y="185"/>
                  <a:pt x="38" y="184"/>
                  <a:pt x="38" y="185"/>
                </a:cubicBezTo>
                <a:close/>
                <a:moveTo>
                  <a:pt x="38" y="184"/>
                </a:moveTo>
                <a:cubicBezTo>
                  <a:pt x="39" y="184"/>
                  <a:pt x="39" y="184"/>
                  <a:pt x="39" y="184"/>
                </a:cubicBezTo>
                <a:cubicBezTo>
                  <a:pt x="39" y="184"/>
                  <a:pt x="38" y="183"/>
                  <a:pt x="38" y="183"/>
                </a:cubicBezTo>
                <a:cubicBezTo>
                  <a:pt x="39" y="183"/>
                  <a:pt x="39" y="183"/>
                  <a:pt x="39" y="183"/>
                </a:cubicBezTo>
                <a:cubicBezTo>
                  <a:pt x="38" y="184"/>
                  <a:pt x="40" y="183"/>
                  <a:pt x="40" y="184"/>
                </a:cubicBezTo>
                <a:cubicBezTo>
                  <a:pt x="39" y="184"/>
                  <a:pt x="39" y="185"/>
                  <a:pt x="38" y="184"/>
                </a:cubicBezTo>
                <a:close/>
                <a:moveTo>
                  <a:pt x="38" y="181"/>
                </a:moveTo>
                <a:cubicBezTo>
                  <a:pt x="39" y="181"/>
                  <a:pt x="39" y="181"/>
                  <a:pt x="39" y="181"/>
                </a:cubicBezTo>
                <a:cubicBezTo>
                  <a:pt x="39" y="181"/>
                  <a:pt x="39" y="180"/>
                  <a:pt x="39" y="180"/>
                </a:cubicBezTo>
                <a:cubicBezTo>
                  <a:pt x="39" y="180"/>
                  <a:pt x="39" y="180"/>
                  <a:pt x="39" y="180"/>
                </a:cubicBezTo>
                <a:cubicBezTo>
                  <a:pt x="40" y="180"/>
                  <a:pt x="40" y="180"/>
                  <a:pt x="40" y="180"/>
                </a:cubicBezTo>
                <a:cubicBezTo>
                  <a:pt x="40" y="180"/>
                  <a:pt x="40" y="180"/>
                  <a:pt x="40" y="180"/>
                </a:cubicBezTo>
                <a:cubicBezTo>
                  <a:pt x="40" y="180"/>
                  <a:pt x="40" y="180"/>
                  <a:pt x="40" y="180"/>
                </a:cubicBezTo>
                <a:cubicBezTo>
                  <a:pt x="40" y="180"/>
                  <a:pt x="40" y="180"/>
                  <a:pt x="40" y="180"/>
                </a:cubicBezTo>
                <a:cubicBezTo>
                  <a:pt x="41" y="180"/>
                  <a:pt x="41" y="180"/>
                  <a:pt x="41" y="181"/>
                </a:cubicBezTo>
                <a:cubicBezTo>
                  <a:pt x="41" y="180"/>
                  <a:pt x="41" y="180"/>
                  <a:pt x="42" y="179"/>
                </a:cubicBezTo>
                <a:cubicBezTo>
                  <a:pt x="43" y="180"/>
                  <a:pt x="43" y="180"/>
                  <a:pt x="44" y="180"/>
                </a:cubicBezTo>
                <a:cubicBezTo>
                  <a:pt x="44" y="181"/>
                  <a:pt x="43" y="181"/>
                  <a:pt x="42" y="181"/>
                </a:cubicBezTo>
                <a:cubicBezTo>
                  <a:pt x="42" y="181"/>
                  <a:pt x="42" y="181"/>
                  <a:pt x="42" y="181"/>
                </a:cubicBezTo>
                <a:cubicBezTo>
                  <a:pt x="41" y="182"/>
                  <a:pt x="41" y="181"/>
                  <a:pt x="41" y="181"/>
                </a:cubicBezTo>
                <a:cubicBezTo>
                  <a:pt x="41" y="181"/>
                  <a:pt x="39" y="182"/>
                  <a:pt x="38" y="181"/>
                </a:cubicBezTo>
                <a:close/>
                <a:moveTo>
                  <a:pt x="43" y="182"/>
                </a:moveTo>
                <a:cubicBezTo>
                  <a:pt x="42" y="182"/>
                  <a:pt x="41" y="183"/>
                  <a:pt x="42" y="182"/>
                </a:cubicBezTo>
                <a:cubicBezTo>
                  <a:pt x="42" y="182"/>
                  <a:pt x="42" y="182"/>
                  <a:pt x="43" y="182"/>
                </a:cubicBezTo>
                <a:close/>
                <a:moveTo>
                  <a:pt x="41" y="184"/>
                </a:moveTo>
                <a:cubicBezTo>
                  <a:pt x="41" y="184"/>
                  <a:pt x="41" y="184"/>
                  <a:pt x="40" y="183"/>
                </a:cubicBezTo>
                <a:cubicBezTo>
                  <a:pt x="41" y="183"/>
                  <a:pt x="42" y="183"/>
                  <a:pt x="42" y="183"/>
                </a:cubicBezTo>
                <a:cubicBezTo>
                  <a:pt x="42" y="184"/>
                  <a:pt x="41" y="184"/>
                  <a:pt x="41" y="184"/>
                </a:cubicBezTo>
                <a:close/>
                <a:moveTo>
                  <a:pt x="42" y="184"/>
                </a:moveTo>
                <a:cubicBezTo>
                  <a:pt x="42" y="183"/>
                  <a:pt x="43" y="183"/>
                  <a:pt x="43" y="183"/>
                </a:cubicBezTo>
                <a:cubicBezTo>
                  <a:pt x="43" y="183"/>
                  <a:pt x="43" y="184"/>
                  <a:pt x="42" y="184"/>
                </a:cubicBezTo>
                <a:close/>
                <a:moveTo>
                  <a:pt x="40" y="190"/>
                </a:moveTo>
                <a:cubicBezTo>
                  <a:pt x="40" y="190"/>
                  <a:pt x="40" y="189"/>
                  <a:pt x="41" y="189"/>
                </a:cubicBezTo>
                <a:cubicBezTo>
                  <a:pt x="41" y="190"/>
                  <a:pt x="40" y="191"/>
                  <a:pt x="40" y="190"/>
                </a:cubicBezTo>
                <a:close/>
                <a:moveTo>
                  <a:pt x="42" y="190"/>
                </a:moveTo>
                <a:cubicBezTo>
                  <a:pt x="41" y="189"/>
                  <a:pt x="41" y="189"/>
                  <a:pt x="41" y="189"/>
                </a:cubicBezTo>
                <a:cubicBezTo>
                  <a:pt x="41" y="189"/>
                  <a:pt x="41" y="189"/>
                  <a:pt x="41" y="189"/>
                </a:cubicBezTo>
                <a:cubicBezTo>
                  <a:pt x="42" y="188"/>
                  <a:pt x="41" y="188"/>
                  <a:pt x="41" y="188"/>
                </a:cubicBezTo>
                <a:cubicBezTo>
                  <a:pt x="42" y="189"/>
                  <a:pt x="42" y="188"/>
                  <a:pt x="42" y="188"/>
                </a:cubicBezTo>
                <a:cubicBezTo>
                  <a:pt x="42" y="189"/>
                  <a:pt x="42" y="189"/>
                  <a:pt x="42" y="190"/>
                </a:cubicBezTo>
                <a:close/>
                <a:moveTo>
                  <a:pt x="44" y="187"/>
                </a:moveTo>
                <a:cubicBezTo>
                  <a:pt x="44" y="187"/>
                  <a:pt x="43" y="187"/>
                  <a:pt x="43" y="187"/>
                </a:cubicBezTo>
                <a:cubicBezTo>
                  <a:pt x="43" y="187"/>
                  <a:pt x="44" y="186"/>
                  <a:pt x="44" y="186"/>
                </a:cubicBezTo>
                <a:cubicBezTo>
                  <a:pt x="44" y="186"/>
                  <a:pt x="44" y="186"/>
                  <a:pt x="44" y="186"/>
                </a:cubicBezTo>
                <a:lnTo>
                  <a:pt x="44" y="187"/>
                </a:lnTo>
                <a:close/>
                <a:moveTo>
                  <a:pt x="44" y="182"/>
                </a:moveTo>
                <a:cubicBezTo>
                  <a:pt x="44" y="181"/>
                  <a:pt x="44" y="181"/>
                  <a:pt x="44" y="181"/>
                </a:cubicBezTo>
                <a:cubicBezTo>
                  <a:pt x="44" y="181"/>
                  <a:pt x="44" y="181"/>
                  <a:pt x="45" y="181"/>
                </a:cubicBezTo>
                <a:cubicBezTo>
                  <a:pt x="44" y="182"/>
                  <a:pt x="44" y="182"/>
                  <a:pt x="44" y="182"/>
                </a:cubicBezTo>
                <a:close/>
                <a:moveTo>
                  <a:pt x="45" y="183"/>
                </a:moveTo>
                <a:cubicBezTo>
                  <a:pt x="45" y="182"/>
                  <a:pt x="45" y="182"/>
                  <a:pt x="45" y="182"/>
                </a:cubicBezTo>
                <a:cubicBezTo>
                  <a:pt x="46" y="182"/>
                  <a:pt x="45" y="182"/>
                  <a:pt x="46" y="182"/>
                </a:cubicBezTo>
                <a:cubicBezTo>
                  <a:pt x="45" y="183"/>
                  <a:pt x="45" y="183"/>
                  <a:pt x="45" y="183"/>
                </a:cubicBezTo>
                <a:close/>
                <a:moveTo>
                  <a:pt x="45" y="187"/>
                </a:moveTo>
                <a:cubicBezTo>
                  <a:pt x="45" y="186"/>
                  <a:pt x="47" y="186"/>
                  <a:pt x="47" y="187"/>
                </a:cubicBezTo>
                <a:cubicBezTo>
                  <a:pt x="46" y="186"/>
                  <a:pt x="46" y="187"/>
                  <a:pt x="45" y="187"/>
                </a:cubicBezTo>
                <a:close/>
                <a:moveTo>
                  <a:pt x="47" y="182"/>
                </a:moveTo>
                <a:cubicBezTo>
                  <a:pt x="47" y="182"/>
                  <a:pt x="46" y="182"/>
                  <a:pt x="46" y="181"/>
                </a:cubicBezTo>
                <a:cubicBezTo>
                  <a:pt x="47" y="182"/>
                  <a:pt x="48" y="181"/>
                  <a:pt x="48" y="181"/>
                </a:cubicBezTo>
                <a:cubicBezTo>
                  <a:pt x="48" y="181"/>
                  <a:pt x="47" y="182"/>
                  <a:pt x="47" y="182"/>
                </a:cubicBezTo>
                <a:close/>
                <a:moveTo>
                  <a:pt x="47" y="177"/>
                </a:moveTo>
                <a:cubicBezTo>
                  <a:pt x="48" y="177"/>
                  <a:pt x="48" y="177"/>
                  <a:pt x="49" y="177"/>
                </a:cubicBezTo>
                <a:cubicBezTo>
                  <a:pt x="49" y="177"/>
                  <a:pt x="49" y="177"/>
                  <a:pt x="49" y="177"/>
                </a:cubicBezTo>
                <a:cubicBezTo>
                  <a:pt x="49" y="178"/>
                  <a:pt x="48" y="177"/>
                  <a:pt x="48" y="178"/>
                </a:cubicBezTo>
                <a:cubicBezTo>
                  <a:pt x="48" y="177"/>
                  <a:pt x="47" y="177"/>
                  <a:pt x="47" y="177"/>
                </a:cubicBezTo>
                <a:close/>
                <a:moveTo>
                  <a:pt x="47" y="186"/>
                </a:moveTo>
                <a:cubicBezTo>
                  <a:pt x="48" y="185"/>
                  <a:pt x="47" y="185"/>
                  <a:pt x="48" y="185"/>
                </a:cubicBezTo>
                <a:cubicBezTo>
                  <a:pt x="48" y="185"/>
                  <a:pt x="48" y="186"/>
                  <a:pt x="47" y="186"/>
                </a:cubicBezTo>
                <a:close/>
                <a:moveTo>
                  <a:pt x="48" y="188"/>
                </a:moveTo>
                <a:cubicBezTo>
                  <a:pt x="48" y="187"/>
                  <a:pt x="49" y="187"/>
                  <a:pt x="48" y="187"/>
                </a:cubicBezTo>
                <a:cubicBezTo>
                  <a:pt x="48" y="188"/>
                  <a:pt x="48" y="188"/>
                  <a:pt x="48" y="188"/>
                </a:cubicBezTo>
                <a:cubicBezTo>
                  <a:pt x="47" y="188"/>
                  <a:pt x="48" y="187"/>
                  <a:pt x="48" y="187"/>
                </a:cubicBezTo>
                <a:cubicBezTo>
                  <a:pt x="48" y="187"/>
                  <a:pt x="48" y="187"/>
                  <a:pt x="49" y="187"/>
                </a:cubicBezTo>
                <a:cubicBezTo>
                  <a:pt x="49" y="187"/>
                  <a:pt x="48" y="186"/>
                  <a:pt x="48" y="186"/>
                </a:cubicBezTo>
                <a:cubicBezTo>
                  <a:pt x="49" y="186"/>
                  <a:pt x="49" y="186"/>
                  <a:pt x="49" y="186"/>
                </a:cubicBezTo>
                <a:cubicBezTo>
                  <a:pt x="49" y="187"/>
                  <a:pt x="49" y="187"/>
                  <a:pt x="49" y="187"/>
                </a:cubicBezTo>
                <a:cubicBezTo>
                  <a:pt x="49" y="187"/>
                  <a:pt x="49" y="188"/>
                  <a:pt x="48" y="188"/>
                </a:cubicBezTo>
                <a:close/>
                <a:moveTo>
                  <a:pt x="49" y="177"/>
                </a:moveTo>
                <a:cubicBezTo>
                  <a:pt x="49" y="177"/>
                  <a:pt x="49" y="177"/>
                  <a:pt x="49" y="177"/>
                </a:cubicBezTo>
                <a:cubicBezTo>
                  <a:pt x="50" y="177"/>
                  <a:pt x="50" y="177"/>
                  <a:pt x="50" y="177"/>
                </a:cubicBezTo>
                <a:cubicBezTo>
                  <a:pt x="50" y="177"/>
                  <a:pt x="50" y="177"/>
                  <a:pt x="49" y="177"/>
                </a:cubicBezTo>
                <a:close/>
                <a:moveTo>
                  <a:pt x="50" y="173"/>
                </a:moveTo>
                <a:cubicBezTo>
                  <a:pt x="50" y="173"/>
                  <a:pt x="50" y="173"/>
                  <a:pt x="50" y="173"/>
                </a:cubicBezTo>
                <a:cubicBezTo>
                  <a:pt x="49" y="173"/>
                  <a:pt x="49" y="173"/>
                  <a:pt x="48" y="173"/>
                </a:cubicBezTo>
                <a:cubicBezTo>
                  <a:pt x="48" y="174"/>
                  <a:pt x="49" y="173"/>
                  <a:pt x="49" y="173"/>
                </a:cubicBezTo>
                <a:cubicBezTo>
                  <a:pt x="49" y="174"/>
                  <a:pt x="48" y="174"/>
                  <a:pt x="48" y="174"/>
                </a:cubicBezTo>
                <a:cubicBezTo>
                  <a:pt x="48" y="174"/>
                  <a:pt x="48" y="174"/>
                  <a:pt x="48" y="174"/>
                </a:cubicBezTo>
                <a:cubicBezTo>
                  <a:pt x="48" y="174"/>
                  <a:pt x="48" y="174"/>
                  <a:pt x="48" y="174"/>
                </a:cubicBezTo>
                <a:cubicBezTo>
                  <a:pt x="48" y="174"/>
                  <a:pt x="48" y="174"/>
                  <a:pt x="47" y="174"/>
                </a:cubicBezTo>
                <a:cubicBezTo>
                  <a:pt x="47" y="174"/>
                  <a:pt x="47" y="174"/>
                  <a:pt x="47" y="174"/>
                </a:cubicBezTo>
                <a:cubicBezTo>
                  <a:pt x="47" y="174"/>
                  <a:pt x="47" y="173"/>
                  <a:pt x="47" y="173"/>
                </a:cubicBezTo>
                <a:cubicBezTo>
                  <a:pt x="47" y="173"/>
                  <a:pt x="47" y="174"/>
                  <a:pt x="48" y="174"/>
                </a:cubicBezTo>
                <a:cubicBezTo>
                  <a:pt x="48" y="173"/>
                  <a:pt x="49" y="173"/>
                  <a:pt x="49" y="173"/>
                </a:cubicBezTo>
                <a:cubicBezTo>
                  <a:pt x="49" y="173"/>
                  <a:pt x="49" y="173"/>
                  <a:pt x="49" y="173"/>
                </a:cubicBezTo>
                <a:cubicBezTo>
                  <a:pt x="50" y="173"/>
                  <a:pt x="50" y="173"/>
                  <a:pt x="50" y="173"/>
                </a:cubicBezTo>
                <a:cubicBezTo>
                  <a:pt x="50" y="173"/>
                  <a:pt x="50" y="173"/>
                  <a:pt x="50" y="173"/>
                </a:cubicBezTo>
                <a:cubicBezTo>
                  <a:pt x="51" y="173"/>
                  <a:pt x="50" y="173"/>
                  <a:pt x="51" y="173"/>
                </a:cubicBezTo>
                <a:cubicBezTo>
                  <a:pt x="50" y="173"/>
                  <a:pt x="50" y="173"/>
                  <a:pt x="50" y="173"/>
                </a:cubicBezTo>
                <a:cubicBezTo>
                  <a:pt x="50" y="173"/>
                  <a:pt x="50" y="173"/>
                  <a:pt x="50" y="173"/>
                </a:cubicBezTo>
                <a:close/>
                <a:moveTo>
                  <a:pt x="50" y="177"/>
                </a:moveTo>
                <a:cubicBezTo>
                  <a:pt x="50" y="177"/>
                  <a:pt x="50" y="177"/>
                  <a:pt x="50" y="177"/>
                </a:cubicBezTo>
                <a:cubicBezTo>
                  <a:pt x="50" y="177"/>
                  <a:pt x="51" y="177"/>
                  <a:pt x="50" y="177"/>
                </a:cubicBezTo>
                <a:cubicBezTo>
                  <a:pt x="50" y="177"/>
                  <a:pt x="50" y="177"/>
                  <a:pt x="50" y="177"/>
                </a:cubicBezTo>
                <a:close/>
                <a:moveTo>
                  <a:pt x="42" y="205"/>
                </a:moveTo>
                <a:cubicBezTo>
                  <a:pt x="43" y="205"/>
                  <a:pt x="43" y="205"/>
                  <a:pt x="44" y="205"/>
                </a:cubicBezTo>
                <a:cubicBezTo>
                  <a:pt x="43" y="205"/>
                  <a:pt x="44" y="205"/>
                  <a:pt x="44" y="204"/>
                </a:cubicBezTo>
                <a:cubicBezTo>
                  <a:pt x="44" y="204"/>
                  <a:pt x="44" y="204"/>
                  <a:pt x="44" y="204"/>
                </a:cubicBezTo>
                <a:cubicBezTo>
                  <a:pt x="44" y="204"/>
                  <a:pt x="44" y="205"/>
                  <a:pt x="44" y="205"/>
                </a:cubicBezTo>
                <a:cubicBezTo>
                  <a:pt x="44" y="205"/>
                  <a:pt x="43" y="206"/>
                  <a:pt x="42" y="206"/>
                </a:cubicBezTo>
                <a:cubicBezTo>
                  <a:pt x="42" y="206"/>
                  <a:pt x="42" y="206"/>
                  <a:pt x="42" y="205"/>
                </a:cubicBezTo>
                <a:close/>
                <a:moveTo>
                  <a:pt x="39" y="238"/>
                </a:moveTo>
                <a:cubicBezTo>
                  <a:pt x="39" y="238"/>
                  <a:pt x="39" y="238"/>
                  <a:pt x="39" y="238"/>
                </a:cubicBezTo>
                <a:cubicBezTo>
                  <a:pt x="39" y="238"/>
                  <a:pt x="39" y="238"/>
                  <a:pt x="39" y="238"/>
                </a:cubicBezTo>
                <a:cubicBezTo>
                  <a:pt x="39" y="238"/>
                  <a:pt x="39" y="238"/>
                  <a:pt x="40" y="238"/>
                </a:cubicBezTo>
                <a:cubicBezTo>
                  <a:pt x="39" y="238"/>
                  <a:pt x="39" y="238"/>
                  <a:pt x="39" y="238"/>
                </a:cubicBezTo>
                <a:cubicBezTo>
                  <a:pt x="39" y="238"/>
                  <a:pt x="39" y="238"/>
                  <a:pt x="39" y="238"/>
                </a:cubicBezTo>
                <a:close/>
                <a:moveTo>
                  <a:pt x="37" y="233"/>
                </a:moveTo>
                <a:cubicBezTo>
                  <a:pt x="36" y="233"/>
                  <a:pt x="36" y="233"/>
                  <a:pt x="36" y="233"/>
                </a:cubicBezTo>
                <a:cubicBezTo>
                  <a:pt x="36" y="233"/>
                  <a:pt x="36" y="233"/>
                  <a:pt x="36" y="232"/>
                </a:cubicBezTo>
                <a:cubicBezTo>
                  <a:pt x="36" y="232"/>
                  <a:pt x="37" y="232"/>
                  <a:pt x="37" y="232"/>
                </a:cubicBezTo>
                <a:cubicBezTo>
                  <a:pt x="37" y="232"/>
                  <a:pt x="37" y="232"/>
                  <a:pt x="37" y="233"/>
                </a:cubicBezTo>
                <a:close/>
                <a:moveTo>
                  <a:pt x="41" y="205"/>
                </a:moveTo>
                <a:cubicBezTo>
                  <a:pt x="41" y="205"/>
                  <a:pt x="41" y="205"/>
                  <a:pt x="41" y="205"/>
                </a:cubicBezTo>
                <a:cubicBezTo>
                  <a:pt x="41" y="205"/>
                  <a:pt x="41" y="205"/>
                  <a:pt x="41" y="205"/>
                </a:cubicBezTo>
                <a:cubicBezTo>
                  <a:pt x="41" y="205"/>
                  <a:pt x="41" y="205"/>
                  <a:pt x="41" y="205"/>
                </a:cubicBezTo>
                <a:close/>
                <a:moveTo>
                  <a:pt x="40" y="206"/>
                </a:moveTo>
                <a:cubicBezTo>
                  <a:pt x="40" y="206"/>
                  <a:pt x="40" y="206"/>
                  <a:pt x="40" y="206"/>
                </a:cubicBezTo>
                <a:cubicBezTo>
                  <a:pt x="40" y="206"/>
                  <a:pt x="40" y="206"/>
                  <a:pt x="40" y="206"/>
                </a:cubicBezTo>
                <a:cubicBezTo>
                  <a:pt x="40" y="206"/>
                  <a:pt x="40" y="206"/>
                  <a:pt x="40" y="206"/>
                </a:cubicBezTo>
                <a:cubicBezTo>
                  <a:pt x="40" y="206"/>
                  <a:pt x="40" y="206"/>
                  <a:pt x="40" y="206"/>
                </a:cubicBezTo>
                <a:close/>
                <a:moveTo>
                  <a:pt x="40" y="206"/>
                </a:moveTo>
                <a:cubicBezTo>
                  <a:pt x="40" y="206"/>
                  <a:pt x="39" y="206"/>
                  <a:pt x="40" y="206"/>
                </a:cubicBezTo>
                <a:cubicBezTo>
                  <a:pt x="39" y="207"/>
                  <a:pt x="39" y="207"/>
                  <a:pt x="39" y="207"/>
                </a:cubicBezTo>
                <a:cubicBezTo>
                  <a:pt x="39" y="207"/>
                  <a:pt x="38" y="207"/>
                  <a:pt x="39" y="206"/>
                </a:cubicBezTo>
                <a:cubicBezTo>
                  <a:pt x="39" y="206"/>
                  <a:pt x="39" y="206"/>
                  <a:pt x="40" y="206"/>
                </a:cubicBezTo>
                <a:close/>
                <a:moveTo>
                  <a:pt x="38" y="206"/>
                </a:moveTo>
                <a:cubicBezTo>
                  <a:pt x="38" y="207"/>
                  <a:pt x="38" y="207"/>
                  <a:pt x="38" y="207"/>
                </a:cubicBezTo>
                <a:cubicBezTo>
                  <a:pt x="37" y="207"/>
                  <a:pt x="37" y="209"/>
                  <a:pt x="35" y="209"/>
                </a:cubicBezTo>
                <a:cubicBezTo>
                  <a:pt x="36" y="208"/>
                  <a:pt x="37" y="208"/>
                  <a:pt x="38" y="206"/>
                </a:cubicBezTo>
                <a:close/>
                <a:moveTo>
                  <a:pt x="34" y="233"/>
                </a:moveTo>
                <a:cubicBezTo>
                  <a:pt x="34" y="233"/>
                  <a:pt x="34" y="233"/>
                  <a:pt x="33" y="233"/>
                </a:cubicBezTo>
                <a:cubicBezTo>
                  <a:pt x="34" y="232"/>
                  <a:pt x="34" y="232"/>
                  <a:pt x="34" y="233"/>
                </a:cubicBezTo>
                <a:close/>
                <a:moveTo>
                  <a:pt x="33" y="220"/>
                </a:moveTo>
                <a:cubicBezTo>
                  <a:pt x="32" y="220"/>
                  <a:pt x="32" y="221"/>
                  <a:pt x="32" y="221"/>
                </a:cubicBezTo>
                <a:cubicBezTo>
                  <a:pt x="31" y="221"/>
                  <a:pt x="32" y="221"/>
                  <a:pt x="32" y="220"/>
                </a:cubicBezTo>
                <a:cubicBezTo>
                  <a:pt x="31" y="221"/>
                  <a:pt x="31" y="221"/>
                  <a:pt x="31" y="220"/>
                </a:cubicBezTo>
                <a:cubicBezTo>
                  <a:pt x="32" y="220"/>
                  <a:pt x="32" y="220"/>
                  <a:pt x="32" y="219"/>
                </a:cubicBezTo>
                <a:cubicBezTo>
                  <a:pt x="32" y="219"/>
                  <a:pt x="32" y="220"/>
                  <a:pt x="33" y="220"/>
                </a:cubicBezTo>
                <a:close/>
                <a:moveTo>
                  <a:pt x="32" y="211"/>
                </a:moveTo>
                <a:cubicBezTo>
                  <a:pt x="32" y="211"/>
                  <a:pt x="32" y="211"/>
                  <a:pt x="32" y="211"/>
                </a:cubicBezTo>
                <a:cubicBezTo>
                  <a:pt x="32" y="211"/>
                  <a:pt x="31" y="212"/>
                  <a:pt x="31" y="212"/>
                </a:cubicBezTo>
                <a:cubicBezTo>
                  <a:pt x="31" y="212"/>
                  <a:pt x="31" y="211"/>
                  <a:pt x="32" y="211"/>
                </a:cubicBezTo>
                <a:close/>
                <a:moveTo>
                  <a:pt x="30" y="220"/>
                </a:moveTo>
                <a:cubicBezTo>
                  <a:pt x="30" y="219"/>
                  <a:pt x="31" y="219"/>
                  <a:pt x="31" y="219"/>
                </a:cubicBezTo>
                <a:cubicBezTo>
                  <a:pt x="31" y="220"/>
                  <a:pt x="31" y="220"/>
                  <a:pt x="30" y="220"/>
                </a:cubicBezTo>
                <a:close/>
                <a:moveTo>
                  <a:pt x="31" y="236"/>
                </a:moveTo>
                <a:cubicBezTo>
                  <a:pt x="31" y="236"/>
                  <a:pt x="31" y="236"/>
                  <a:pt x="31" y="236"/>
                </a:cubicBezTo>
                <a:cubicBezTo>
                  <a:pt x="31" y="236"/>
                  <a:pt x="31" y="236"/>
                  <a:pt x="31" y="236"/>
                </a:cubicBezTo>
                <a:cubicBezTo>
                  <a:pt x="31" y="236"/>
                  <a:pt x="31" y="236"/>
                  <a:pt x="31" y="236"/>
                </a:cubicBezTo>
                <a:close/>
                <a:moveTo>
                  <a:pt x="32" y="235"/>
                </a:moveTo>
                <a:cubicBezTo>
                  <a:pt x="32" y="235"/>
                  <a:pt x="31" y="235"/>
                  <a:pt x="31" y="235"/>
                </a:cubicBezTo>
                <a:cubicBezTo>
                  <a:pt x="31" y="235"/>
                  <a:pt x="32" y="234"/>
                  <a:pt x="32" y="234"/>
                </a:cubicBezTo>
                <a:cubicBezTo>
                  <a:pt x="31" y="234"/>
                  <a:pt x="31" y="235"/>
                  <a:pt x="31" y="235"/>
                </a:cubicBezTo>
                <a:cubicBezTo>
                  <a:pt x="31" y="235"/>
                  <a:pt x="31" y="234"/>
                  <a:pt x="31" y="234"/>
                </a:cubicBezTo>
                <a:cubicBezTo>
                  <a:pt x="30" y="235"/>
                  <a:pt x="30" y="235"/>
                  <a:pt x="31" y="235"/>
                </a:cubicBezTo>
                <a:cubicBezTo>
                  <a:pt x="31" y="235"/>
                  <a:pt x="31" y="235"/>
                  <a:pt x="30" y="236"/>
                </a:cubicBezTo>
                <a:cubicBezTo>
                  <a:pt x="30" y="235"/>
                  <a:pt x="30" y="234"/>
                  <a:pt x="30" y="233"/>
                </a:cubicBezTo>
                <a:cubicBezTo>
                  <a:pt x="31" y="234"/>
                  <a:pt x="32" y="232"/>
                  <a:pt x="33" y="233"/>
                </a:cubicBezTo>
                <a:cubicBezTo>
                  <a:pt x="33" y="233"/>
                  <a:pt x="32" y="233"/>
                  <a:pt x="33" y="234"/>
                </a:cubicBezTo>
                <a:cubicBezTo>
                  <a:pt x="33" y="233"/>
                  <a:pt x="34" y="233"/>
                  <a:pt x="34" y="233"/>
                </a:cubicBezTo>
                <a:cubicBezTo>
                  <a:pt x="34" y="233"/>
                  <a:pt x="34" y="234"/>
                  <a:pt x="34" y="234"/>
                </a:cubicBezTo>
                <a:cubicBezTo>
                  <a:pt x="34" y="234"/>
                  <a:pt x="33" y="234"/>
                  <a:pt x="33" y="234"/>
                </a:cubicBezTo>
                <a:cubicBezTo>
                  <a:pt x="33" y="234"/>
                  <a:pt x="33" y="234"/>
                  <a:pt x="33" y="234"/>
                </a:cubicBezTo>
                <a:cubicBezTo>
                  <a:pt x="32" y="234"/>
                  <a:pt x="32" y="234"/>
                  <a:pt x="32" y="235"/>
                </a:cubicBezTo>
                <a:cubicBezTo>
                  <a:pt x="32" y="234"/>
                  <a:pt x="32" y="235"/>
                  <a:pt x="33" y="235"/>
                </a:cubicBezTo>
                <a:cubicBezTo>
                  <a:pt x="33" y="235"/>
                  <a:pt x="33" y="235"/>
                  <a:pt x="32" y="235"/>
                </a:cubicBezTo>
                <a:cubicBezTo>
                  <a:pt x="32" y="235"/>
                  <a:pt x="32" y="235"/>
                  <a:pt x="32" y="235"/>
                </a:cubicBezTo>
                <a:close/>
                <a:moveTo>
                  <a:pt x="47" y="238"/>
                </a:moveTo>
                <a:cubicBezTo>
                  <a:pt x="47" y="238"/>
                  <a:pt x="47" y="238"/>
                  <a:pt x="47" y="238"/>
                </a:cubicBezTo>
                <a:cubicBezTo>
                  <a:pt x="47" y="238"/>
                  <a:pt x="47" y="238"/>
                  <a:pt x="47" y="238"/>
                </a:cubicBezTo>
                <a:cubicBezTo>
                  <a:pt x="47" y="238"/>
                  <a:pt x="47" y="238"/>
                  <a:pt x="47" y="238"/>
                </a:cubicBezTo>
                <a:cubicBezTo>
                  <a:pt x="47" y="238"/>
                  <a:pt x="47" y="238"/>
                  <a:pt x="47" y="238"/>
                </a:cubicBezTo>
                <a:cubicBezTo>
                  <a:pt x="47" y="238"/>
                  <a:pt x="47" y="238"/>
                  <a:pt x="47" y="238"/>
                </a:cubicBezTo>
                <a:cubicBezTo>
                  <a:pt x="48" y="239"/>
                  <a:pt x="48" y="239"/>
                  <a:pt x="48" y="239"/>
                </a:cubicBezTo>
                <a:cubicBezTo>
                  <a:pt x="48" y="239"/>
                  <a:pt x="48" y="239"/>
                  <a:pt x="48" y="239"/>
                </a:cubicBezTo>
                <a:cubicBezTo>
                  <a:pt x="48" y="239"/>
                  <a:pt x="48" y="239"/>
                  <a:pt x="48" y="239"/>
                </a:cubicBezTo>
                <a:cubicBezTo>
                  <a:pt x="48" y="239"/>
                  <a:pt x="48" y="239"/>
                  <a:pt x="47" y="239"/>
                </a:cubicBezTo>
                <a:cubicBezTo>
                  <a:pt x="47" y="239"/>
                  <a:pt x="47" y="239"/>
                  <a:pt x="47" y="239"/>
                </a:cubicBezTo>
                <a:cubicBezTo>
                  <a:pt x="47" y="238"/>
                  <a:pt x="47" y="239"/>
                  <a:pt x="47" y="239"/>
                </a:cubicBezTo>
                <a:cubicBezTo>
                  <a:pt x="47" y="239"/>
                  <a:pt x="47" y="239"/>
                  <a:pt x="47" y="238"/>
                </a:cubicBezTo>
                <a:close/>
                <a:moveTo>
                  <a:pt x="44" y="240"/>
                </a:moveTo>
                <a:cubicBezTo>
                  <a:pt x="44" y="240"/>
                  <a:pt x="44" y="241"/>
                  <a:pt x="44" y="241"/>
                </a:cubicBezTo>
                <a:cubicBezTo>
                  <a:pt x="44" y="241"/>
                  <a:pt x="44" y="240"/>
                  <a:pt x="44" y="240"/>
                </a:cubicBezTo>
                <a:cubicBezTo>
                  <a:pt x="44" y="240"/>
                  <a:pt x="44" y="240"/>
                  <a:pt x="44" y="240"/>
                </a:cubicBezTo>
                <a:close/>
                <a:moveTo>
                  <a:pt x="43" y="248"/>
                </a:moveTo>
                <a:cubicBezTo>
                  <a:pt x="43" y="248"/>
                  <a:pt x="43" y="248"/>
                  <a:pt x="44" y="248"/>
                </a:cubicBezTo>
                <a:cubicBezTo>
                  <a:pt x="43" y="248"/>
                  <a:pt x="43" y="249"/>
                  <a:pt x="43" y="248"/>
                </a:cubicBezTo>
                <a:close/>
                <a:moveTo>
                  <a:pt x="45" y="264"/>
                </a:moveTo>
                <a:cubicBezTo>
                  <a:pt x="45" y="264"/>
                  <a:pt x="45" y="264"/>
                  <a:pt x="45" y="264"/>
                </a:cubicBezTo>
                <a:cubicBezTo>
                  <a:pt x="44" y="264"/>
                  <a:pt x="45" y="263"/>
                  <a:pt x="46" y="264"/>
                </a:cubicBezTo>
                <a:cubicBezTo>
                  <a:pt x="46" y="264"/>
                  <a:pt x="46" y="264"/>
                  <a:pt x="45" y="264"/>
                </a:cubicBezTo>
                <a:close/>
                <a:moveTo>
                  <a:pt x="44" y="264"/>
                </a:moveTo>
                <a:cubicBezTo>
                  <a:pt x="44" y="263"/>
                  <a:pt x="44" y="264"/>
                  <a:pt x="43" y="264"/>
                </a:cubicBezTo>
                <a:cubicBezTo>
                  <a:pt x="43" y="264"/>
                  <a:pt x="43" y="264"/>
                  <a:pt x="42" y="263"/>
                </a:cubicBezTo>
                <a:cubicBezTo>
                  <a:pt x="42" y="263"/>
                  <a:pt x="42" y="264"/>
                  <a:pt x="43" y="265"/>
                </a:cubicBezTo>
                <a:cubicBezTo>
                  <a:pt x="41" y="264"/>
                  <a:pt x="41" y="263"/>
                  <a:pt x="42" y="262"/>
                </a:cubicBezTo>
                <a:cubicBezTo>
                  <a:pt x="43" y="263"/>
                  <a:pt x="44" y="261"/>
                  <a:pt x="45" y="262"/>
                </a:cubicBezTo>
                <a:cubicBezTo>
                  <a:pt x="45" y="262"/>
                  <a:pt x="44" y="262"/>
                  <a:pt x="45" y="262"/>
                </a:cubicBezTo>
                <a:cubicBezTo>
                  <a:pt x="45" y="262"/>
                  <a:pt x="46" y="262"/>
                  <a:pt x="46" y="263"/>
                </a:cubicBezTo>
                <a:cubicBezTo>
                  <a:pt x="45" y="263"/>
                  <a:pt x="45" y="263"/>
                  <a:pt x="44" y="264"/>
                </a:cubicBezTo>
                <a:close/>
                <a:moveTo>
                  <a:pt x="45" y="262"/>
                </a:moveTo>
                <a:cubicBezTo>
                  <a:pt x="45" y="261"/>
                  <a:pt x="46" y="261"/>
                  <a:pt x="46" y="262"/>
                </a:cubicBezTo>
                <a:cubicBezTo>
                  <a:pt x="46" y="262"/>
                  <a:pt x="45" y="262"/>
                  <a:pt x="45" y="262"/>
                </a:cubicBezTo>
                <a:close/>
                <a:moveTo>
                  <a:pt x="48" y="262"/>
                </a:moveTo>
                <a:cubicBezTo>
                  <a:pt x="48" y="261"/>
                  <a:pt x="49" y="261"/>
                  <a:pt x="50" y="261"/>
                </a:cubicBezTo>
                <a:cubicBezTo>
                  <a:pt x="49" y="261"/>
                  <a:pt x="48" y="262"/>
                  <a:pt x="48" y="262"/>
                </a:cubicBezTo>
                <a:close/>
                <a:moveTo>
                  <a:pt x="51" y="261"/>
                </a:moveTo>
                <a:cubicBezTo>
                  <a:pt x="52" y="262"/>
                  <a:pt x="52" y="262"/>
                  <a:pt x="52" y="262"/>
                </a:cubicBezTo>
                <a:cubicBezTo>
                  <a:pt x="52" y="261"/>
                  <a:pt x="52" y="261"/>
                  <a:pt x="52" y="261"/>
                </a:cubicBezTo>
                <a:cubicBezTo>
                  <a:pt x="52" y="261"/>
                  <a:pt x="52" y="261"/>
                  <a:pt x="52" y="261"/>
                </a:cubicBezTo>
                <a:cubicBezTo>
                  <a:pt x="52" y="262"/>
                  <a:pt x="51" y="262"/>
                  <a:pt x="51" y="261"/>
                </a:cubicBezTo>
                <a:close/>
                <a:moveTo>
                  <a:pt x="56" y="267"/>
                </a:moveTo>
                <a:cubicBezTo>
                  <a:pt x="56" y="267"/>
                  <a:pt x="56" y="267"/>
                  <a:pt x="56" y="266"/>
                </a:cubicBezTo>
                <a:cubicBezTo>
                  <a:pt x="56" y="266"/>
                  <a:pt x="56" y="266"/>
                  <a:pt x="56" y="266"/>
                </a:cubicBezTo>
                <a:cubicBezTo>
                  <a:pt x="56" y="266"/>
                  <a:pt x="56" y="265"/>
                  <a:pt x="56" y="265"/>
                </a:cubicBezTo>
                <a:cubicBezTo>
                  <a:pt x="56" y="265"/>
                  <a:pt x="56" y="265"/>
                  <a:pt x="57" y="265"/>
                </a:cubicBezTo>
                <a:cubicBezTo>
                  <a:pt x="57" y="267"/>
                  <a:pt x="59" y="264"/>
                  <a:pt x="60" y="264"/>
                </a:cubicBezTo>
                <a:cubicBezTo>
                  <a:pt x="60" y="265"/>
                  <a:pt x="60" y="266"/>
                  <a:pt x="59" y="266"/>
                </a:cubicBezTo>
                <a:cubicBezTo>
                  <a:pt x="59" y="266"/>
                  <a:pt x="59" y="265"/>
                  <a:pt x="59" y="265"/>
                </a:cubicBezTo>
                <a:cubicBezTo>
                  <a:pt x="60" y="265"/>
                  <a:pt x="59" y="265"/>
                  <a:pt x="59" y="265"/>
                </a:cubicBezTo>
                <a:cubicBezTo>
                  <a:pt x="59" y="265"/>
                  <a:pt x="59" y="266"/>
                  <a:pt x="59" y="266"/>
                </a:cubicBezTo>
                <a:cubicBezTo>
                  <a:pt x="58" y="266"/>
                  <a:pt x="58" y="266"/>
                  <a:pt x="58" y="267"/>
                </a:cubicBezTo>
                <a:cubicBezTo>
                  <a:pt x="58" y="267"/>
                  <a:pt x="58" y="267"/>
                  <a:pt x="58" y="267"/>
                </a:cubicBezTo>
                <a:cubicBezTo>
                  <a:pt x="58" y="267"/>
                  <a:pt x="57" y="268"/>
                  <a:pt x="56" y="267"/>
                </a:cubicBezTo>
                <a:close/>
                <a:moveTo>
                  <a:pt x="58" y="273"/>
                </a:moveTo>
                <a:cubicBezTo>
                  <a:pt x="58" y="272"/>
                  <a:pt x="59" y="273"/>
                  <a:pt x="59" y="273"/>
                </a:cubicBezTo>
                <a:cubicBezTo>
                  <a:pt x="58" y="273"/>
                  <a:pt x="58" y="274"/>
                  <a:pt x="58" y="273"/>
                </a:cubicBezTo>
                <a:close/>
                <a:moveTo>
                  <a:pt x="59" y="266"/>
                </a:moveTo>
                <a:cubicBezTo>
                  <a:pt x="59" y="266"/>
                  <a:pt x="59" y="266"/>
                  <a:pt x="59" y="267"/>
                </a:cubicBezTo>
                <a:cubicBezTo>
                  <a:pt x="59" y="267"/>
                  <a:pt x="59" y="267"/>
                  <a:pt x="59" y="266"/>
                </a:cubicBezTo>
                <a:close/>
                <a:moveTo>
                  <a:pt x="62" y="266"/>
                </a:moveTo>
                <a:cubicBezTo>
                  <a:pt x="62" y="266"/>
                  <a:pt x="62" y="266"/>
                  <a:pt x="62" y="266"/>
                </a:cubicBezTo>
                <a:cubicBezTo>
                  <a:pt x="62" y="266"/>
                  <a:pt x="62" y="265"/>
                  <a:pt x="62" y="265"/>
                </a:cubicBezTo>
                <a:cubicBezTo>
                  <a:pt x="63" y="265"/>
                  <a:pt x="63" y="266"/>
                  <a:pt x="63" y="266"/>
                </a:cubicBezTo>
                <a:cubicBezTo>
                  <a:pt x="62" y="266"/>
                  <a:pt x="62" y="266"/>
                  <a:pt x="62" y="266"/>
                </a:cubicBezTo>
                <a:close/>
                <a:moveTo>
                  <a:pt x="64" y="265"/>
                </a:moveTo>
                <a:cubicBezTo>
                  <a:pt x="64" y="265"/>
                  <a:pt x="64" y="265"/>
                  <a:pt x="64" y="265"/>
                </a:cubicBezTo>
                <a:cubicBezTo>
                  <a:pt x="64" y="265"/>
                  <a:pt x="64" y="265"/>
                  <a:pt x="64" y="265"/>
                </a:cubicBezTo>
                <a:close/>
                <a:moveTo>
                  <a:pt x="65" y="265"/>
                </a:moveTo>
                <a:cubicBezTo>
                  <a:pt x="65" y="265"/>
                  <a:pt x="65" y="265"/>
                  <a:pt x="65" y="265"/>
                </a:cubicBezTo>
                <a:cubicBezTo>
                  <a:pt x="66" y="263"/>
                  <a:pt x="66" y="263"/>
                  <a:pt x="66" y="263"/>
                </a:cubicBezTo>
                <a:cubicBezTo>
                  <a:pt x="66" y="264"/>
                  <a:pt x="66" y="264"/>
                  <a:pt x="66" y="264"/>
                </a:cubicBezTo>
                <a:cubicBezTo>
                  <a:pt x="66" y="264"/>
                  <a:pt x="65" y="265"/>
                  <a:pt x="65" y="265"/>
                </a:cubicBezTo>
                <a:close/>
                <a:moveTo>
                  <a:pt x="67" y="264"/>
                </a:moveTo>
                <a:cubicBezTo>
                  <a:pt x="67" y="264"/>
                  <a:pt x="68" y="264"/>
                  <a:pt x="68" y="264"/>
                </a:cubicBezTo>
                <a:cubicBezTo>
                  <a:pt x="68" y="264"/>
                  <a:pt x="68" y="264"/>
                  <a:pt x="68" y="264"/>
                </a:cubicBezTo>
                <a:cubicBezTo>
                  <a:pt x="68" y="264"/>
                  <a:pt x="67" y="264"/>
                  <a:pt x="67" y="264"/>
                </a:cubicBezTo>
                <a:close/>
                <a:moveTo>
                  <a:pt x="69" y="263"/>
                </a:moveTo>
                <a:cubicBezTo>
                  <a:pt x="69" y="264"/>
                  <a:pt x="68" y="264"/>
                  <a:pt x="69" y="264"/>
                </a:cubicBezTo>
                <a:cubicBezTo>
                  <a:pt x="68" y="264"/>
                  <a:pt x="68" y="264"/>
                  <a:pt x="68" y="264"/>
                </a:cubicBezTo>
                <a:cubicBezTo>
                  <a:pt x="68" y="264"/>
                  <a:pt x="69" y="264"/>
                  <a:pt x="68" y="263"/>
                </a:cubicBezTo>
                <a:cubicBezTo>
                  <a:pt x="68" y="263"/>
                  <a:pt x="68" y="263"/>
                  <a:pt x="68" y="263"/>
                </a:cubicBezTo>
                <a:cubicBezTo>
                  <a:pt x="69" y="263"/>
                  <a:pt x="69" y="263"/>
                  <a:pt x="70" y="263"/>
                </a:cubicBezTo>
                <a:cubicBezTo>
                  <a:pt x="70" y="263"/>
                  <a:pt x="69" y="263"/>
                  <a:pt x="69" y="263"/>
                </a:cubicBezTo>
                <a:close/>
                <a:moveTo>
                  <a:pt x="76" y="274"/>
                </a:moveTo>
                <a:cubicBezTo>
                  <a:pt x="76" y="273"/>
                  <a:pt x="76" y="274"/>
                  <a:pt x="77" y="274"/>
                </a:cubicBezTo>
                <a:cubicBezTo>
                  <a:pt x="77" y="274"/>
                  <a:pt x="76" y="275"/>
                  <a:pt x="76" y="274"/>
                </a:cubicBezTo>
                <a:close/>
                <a:moveTo>
                  <a:pt x="79" y="273"/>
                </a:moveTo>
                <a:cubicBezTo>
                  <a:pt x="79" y="273"/>
                  <a:pt x="80" y="272"/>
                  <a:pt x="80" y="273"/>
                </a:cubicBezTo>
                <a:cubicBezTo>
                  <a:pt x="80" y="273"/>
                  <a:pt x="79" y="273"/>
                  <a:pt x="79" y="273"/>
                </a:cubicBezTo>
                <a:close/>
                <a:moveTo>
                  <a:pt x="85" y="273"/>
                </a:moveTo>
                <a:cubicBezTo>
                  <a:pt x="86" y="272"/>
                  <a:pt x="86" y="273"/>
                  <a:pt x="87" y="273"/>
                </a:cubicBezTo>
                <a:cubicBezTo>
                  <a:pt x="87" y="273"/>
                  <a:pt x="86" y="273"/>
                  <a:pt x="85" y="273"/>
                </a:cubicBezTo>
                <a:close/>
                <a:moveTo>
                  <a:pt x="100" y="284"/>
                </a:moveTo>
                <a:cubicBezTo>
                  <a:pt x="100" y="284"/>
                  <a:pt x="101" y="283"/>
                  <a:pt x="101" y="284"/>
                </a:cubicBezTo>
                <a:cubicBezTo>
                  <a:pt x="101" y="284"/>
                  <a:pt x="101" y="285"/>
                  <a:pt x="100" y="284"/>
                </a:cubicBezTo>
                <a:close/>
                <a:moveTo>
                  <a:pt x="102" y="300"/>
                </a:moveTo>
                <a:cubicBezTo>
                  <a:pt x="102" y="299"/>
                  <a:pt x="102" y="299"/>
                  <a:pt x="101" y="300"/>
                </a:cubicBezTo>
                <a:cubicBezTo>
                  <a:pt x="101" y="299"/>
                  <a:pt x="101" y="299"/>
                  <a:pt x="101" y="299"/>
                </a:cubicBezTo>
                <a:cubicBezTo>
                  <a:pt x="100" y="299"/>
                  <a:pt x="101" y="300"/>
                  <a:pt x="101" y="300"/>
                </a:cubicBezTo>
                <a:cubicBezTo>
                  <a:pt x="100" y="300"/>
                  <a:pt x="100" y="299"/>
                  <a:pt x="100" y="298"/>
                </a:cubicBezTo>
                <a:cubicBezTo>
                  <a:pt x="101" y="299"/>
                  <a:pt x="102" y="297"/>
                  <a:pt x="102" y="297"/>
                </a:cubicBezTo>
                <a:cubicBezTo>
                  <a:pt x="103" y="298"/>
                  <a:pt x="102" y="298"/>
                  <a:pt x="102" y="298"/>
                </a:cubicBezTo>
                <a:cubicBezTo>
                  <a:pt x="103" y="298"/>
                  <a:pt x="103" y="298"/>
                  <a:pt x="103" y="298"/>
                </a:cubicBezTo>
                <a:cubicBezTo>
                  <a:pt x="103" y="299"/>
                  <a:pt x="103" y="299"/>
                  <a:pt x="102" y="300"/>
                </a:cubicBezTo>
                <a:close/>
                <a:moveTo>
                  <a:pt x="103" y="300"/>
                </a:moveTo>
                <a:cubicBezTo>
                  <a:pt x="103" y="300"/>
                  <a:pt x="103" y="300"/>
                  <a:pt x="103" y="300"/>
                </a:cubicBezTo>
                <a:cubicBezTo>
                  <a:pt x="102" y="300"/>
                  <a:pt x="103" y="299"/>
                  <a:pt x="103" y="299"/>
                </a:cubicBezTo>
                <a:cubicBezTo>
                  <a:pt x="103" y="300"/>
                  <a:pt x="103" y="300"/>
                  <a:pt x="103" y="300"/>
                </a:cubicBezTo>
                <a:close/>
                <a:moveTo>
                  <a:pt x="103" y="297"/>
                </a:moveTo>
                <a:cubicBezTo>
                  <a:pt x="103" y="297"/>
                  <a:pt x="103" y="297"/>
                  <a:pt x="103" y="297"/>
                </a:cubicBezTo>
                <a:cubicBezTo>
                  <a:pt x="103" y="298"/>
                  <a:pt x="103" y="298"/>
                  <a:pt x="103" y="297"/>
                </a:cubicBezTo>
                <a:close/>
                <a:moveTo>
                  <a:pt x="105" y="297"/>
                </a:moveTo>
                <a:cubicBezTo>
                  <a:pt x="105" y="297"/>
                  <a:pt x="106" y="297"/>
                  <a:pt x="106" y="297"/>
                </a:cubicBezTo>
                <a:cubicBezTo>
                  <a:pt x="106" y="297"/>
                  <a:pt x="105" y="298"/>
                  <a:pt x="105" y="297"/>
                </a:cubicBezTo>
                <a:close/>
                <a:moveTo>
                  <a:pt x="108" y="297"/>
                </a:moveTo>
                <a:cubicBezTo>
                  <a:pt x="108" y="298"/>
                  <a:pt x="108" y="297"/>
                  <a:pt x="108" y="297"/>
                </a:cubicBezTo>
                <a:cubicBezTo>
                  <a:pt x="108" y="298"/>
                  <a:pt x="108" y="298"/>
                  <a:pt x="108" y="297"/>
                </a:cubicBezTo>
                <a:close/>
                <a:moveTo>
                  <a:pt x="121" y="299"/>
                </a:moveTo>
                <a:cubicBezTo>
                  <a:pt x="121" y="300"/>
                  <a:pt x="120" y="300"/>
                  <a:pt x="120" y="300"/>
                </a:cubicBezTo>
                <a:cubicBezTo>
                  <a:pt x="120" y="299"/>
                  <a:pt x="120" y="298"/>
                  <a:pt x="120" y="298"/>
                </a:cubicBezTo>
                <a:cubicBezTo>
                  <a:pt x="120" y="298"/>
                  <a:pt x="120" y="297"/>
                  <a:pt x="121" y="298"/>
                </a:cubicBezTo>
                <a:cubicBezTo>
                  <a:pt x="120" y="298"/>
                  <a:pt x="120" y="299"/>
                  <a:pt x="121" y="299"/>
                </a:cubicBezTo>
                <a:close/>
                <a:moveTo>
                  <a:pt x="128" y="294"/>
                </a:moveTo>
                <a:cubicBezTo>
                  <a:pt x="128" y="294"/>
                  <a:pt x="128" y="293"/>
                  <a:pt x="129" y="293"/>
                </a:cubicBezTo>
                <a:cubicBezTo>
                  <a:pt x="128" y="294"/>
                  <a:pt x="128" y="294"/>
                  <a:pt x="128" y="294"/>
                </a:cubicBezTo>
                <a:close/>
                <a:moveTo>
                  <a:pt x="146" y="289"/>
                </a:moveTo>
                <a:cubicBezTo>
                  <a:pt x="147" y="289"/>
                  <a:pt x="147" y="289"/>
                  <a:pt x="147" y="289"/>
                </a:cubicBezTo>
                <a:cubicBezTo>
                  <a:pt x="147" y="289"/>
                  <a:pt x="147" y="289"/>
                  <a:pt x="147" y="289"/>
                </a:cubicBezTo>
                <a:cubicBezTo>
                  <a:pt x="147" y="290"/>
                  <a:pt x="146" y="289"/>
                  <a:pt x="146" y="289"/>
                </a:cubicBezTo>
                <a:close/>
                <a:moveTo>
                  <a:pt x="147" y="289"/>
                </a:moveTo>
                <a:cubicBezTo>
                  <a:pt x="147" y="288"/>
                  <a:pt x="148" y="288"/>
                  <a:pt x="148" y="288"/>
                </a:cubicBezTo>
                <a:cubicBezTo>
                  <a:pt x="148" y="289"/>
                  <a:pt x="147" y="289"/>
                  <a:pt x="147" y="289"/>
                </a:cubicBezTo>
                <a:close/>
                <a:moveTo>
                  <a:pt x="148" y="288"/>
                </a:moveTo>
                <a:cubicBezTo>
                  <a:pt x="149" y="288"/>
                  <a:pt x="149" y="288"/>
                  <a:pt x="150" y="288"/>
                </a:cubicBezTo>
                <a:cubicBezTo>
                  <a:pt x="149" y="289"/>
                  <a:pt x="149" y="289"/>
                  <a:pt x="148" y="288"/>
                </a:cubicBezTo>
                <a:close/>
                <a:moveTo>
                  <a:pt x="167" y="283"/>
                </a:moveTo>
                <a:cubicBezTo>
                  <a:pt x="167" y="283"/>
                  <a:pt x="167" y="283"/>
                  <a:pt x="168" y="283"/>
                </a:cubicBezTo>
                <a:cubicBezTo>
                  <a:pt x="168" y="283"/>
                  <a:pt x="167" y="283"/>
                  <a:pt x="167" y="283"/>
                </a:cubicBezTo>
                <a:close/>
                <a:moveTo>
                  <a:pt x="178" y="280"/>
                </a:moveTo>
                <a:cubicBezTo>
                  <a:pt x="179" y="280"/>
                  <a:pt x="179" y="279"/>
                  <a:pt x="179" y="279"/>
                </a:cubicBezTo>
                <a:cubicBezTo>
                  <a:pt x="179" y="280"/>
                  <a:pt x="178" y="281"/>
                  <a:pt x="178" y="280"/>
                </a:cubicBezTo>
                <a:close/>
                <a:moveTo>
                  <a:pt x="180" y="280"/>
                </a:moveTo>
                <a:cubicBezTo>
                  <a:pt x="180" y="280"/>
                  <a:pt x="180" y="280"/>
                  <a:pt x="180" y="280"/>
                </a:cubicBezTo>
                <a:cubicBezTo>
                  <a:pt x="180" y="279"/>
                  <a:pt x="180" y="279"/>
                  <a:pt x="180" y="279"/>
                </a:cubicBezTo>
                <a:cubicBezTo>
                  <a:pt x="180" y="279"/>
                  <a:pt x="180" y="279"/>
                  <a:pt x="180" y="279"/>
                </a:cubicBezTo>
                <a:cubicBezTo>
                  <a:pt x="181" y="279"/>
                  <a:pt x="180" y="280"/>
                  <a:pt x="181" y="280"/>
                </a:cubicBezTo>
                <a:cubicBezTo>
                  <a:pt x="180" y="280"/>
                  <a:pt x="180" y="280"/>
                  <a:pt x="180" y="280"/>
                </a:cubicBezTo>
                <a:close/>
                <a:moveTo>
                  <a:pt x="190" y="277"/>
                </a:moveTo>
                <a:cubicBezTo>
                  <a:pt x="191" y="278"/>
                  <a:pt x="191" y="276"/>
                  <a:pt x="191" y="277"/>
                </a:cubicBezTo>
                <a:cubicBezTo>
                  <a:pt x="191" y="277"/>
                  <a:pt x="190" y="278"/>
                  <a:pt x="190" y="277"/>
                </a:cubicBezTo>
                <a:close/>
                <a:moveTo>
                  <a:pt x="193" y="278"/>
                </a:moveTo>
                <a:cubicBezTo>
                  <a:pt x="193" y="278"/>
                  <a:pt x="193" y="277"/>
                  <a:pt x="193" y="277"/>
                </a:cubicBezTo>
                <a:cubicBezTo>
                  <a:pt x="193" y="277"/>
                  <a:pt x="193" y="277"/>
                  <a:pt x="193" y="277"/>
                </a:cubicBezTo>
                <a:cubicBezTo>
                  <a:pt x="193" y="278"/>
                  <a:pt x="193" y="278"/>
                  <a:pt x="193" y="278"/>
                </a:cubicBezTo>
                <a:close/>
                <a:moveTo>
                  <a:pt x="194" y="277"/>
                </a:moveTo>
                <a:cubicBezTo>
                  <a:pt x="194" y="277"/>
                  <a:pt x="194" y="277"/>
                  <a:pt x="194" y="277"/>
                </a:cubicBezTo>
                <a:cubicBezTo>
                  <a:pt x="194" y="277"/>
                  <a:pt x="194" y="277"/>
                  <a:pt x="194" y="277"/>
                </a:cubicBezTo>
                <a:cubicBezTo>
                  <a:pt x="194" y="277"/>
                  <a:pt x="194" y="277"/>
                  <a:pt x="194" y="277"/>
                </a:cubicBezTo>
                <a:cubicBezTo>
                  <a:pt x="194" y="277"/>
                  <a:pt x="194" y="277"/>
                  <a:pt x="194" y="277"/>
                </a:cubicBezTo>
                <a:cubicBezTo>
                  <a:pt x="193" y="277"/>
                  <a:pt x="193" y="277"/>
                  <a:pt x="193" y="277"/>
                </a:cubicBezTo>
                <a:cubicBezTo>
                  <a:pt x="193" y="276"/>
                  <a:pt x="194" y="276"/>
                  <a:pt x="194" y="276"/>
                </a:cubicBezTo>
                <a:cubicBezTo>
                  <a:pt x="194" y="276"/>
                  <a:pt x="194" y="276"/>
                  <a:pt x="194" y="276"/>
                </a:cubicBezTo>
                <a:cubicBezTo>
                  <a:pt x="194" y="276"/>
                  <a:pt x="194" y="276"/>
                  <a:pt x="194" y="276"/>
                </a:cubicBezTo>
                <a:cubicBezTo>
                  <a:pt x="194" y="276"/>
                  <a:pt x="194" y="276"/>
                  <a:pt x="194" y="277"/>
                </a:cubicBezTo>
                <a:close/>
                <a:moveTo>
                  <a:pt x="196" y="276"/>
                </a:moveTo>
                <a:cubicBezTo>
                  <a:pt x="196" y="276"/>
                  <a:pt x="196" y="276"/>
                  <a:pt x="196" y="276"/>
                </a:cubicBezTo>
                <a:cubicBezTo>
                  <a:pt x="196" y="276"/>
                  <a:pt x="196" y="276"/>
                  <a:pt x="196" y="276"/>
                </a:cubicBezTo>
                <a:close/>
                <a:moveTo>
                  <a:pt x="197" y="286"/>
                </a:moveTo>
                <a:cubicBezTo>
                  <a:pt x="197" y="287"/>
                  <a:pt x="196" y="287"/>
                  <a:pt x="196" y="287"/>
                </a:cubicBezTo>
                <a:cubicBezTo>
                  <a:pt x="196" y="286"/>
                  <a:pt x="196" y="286"/>
                  <a:pt x="196" y="286"/>
                </a:cubicBezTo>
                <a:cubicBezTo>
                  <a:pt x="196" y="286"/>
                  <a:pt x="196" y="287"/>
                  <a:pt x="197" y="286"/>
                </a:cubicBezTo>
                <a:close/>
                <a:moveTo>
                  <a:pt x="195" y="294"/>
                </a:moveTo>
                <a:cubicBezTo>
                  <a:pt x="195" y="293"/>
                  <a:pt x="196" y="293"/>
                  <a:pt x="195" y="293"/>
                </a:cubicBezTo>
                <a:cubicBezTo>
                  <a:pt x="195" y="293"/>
                  <a:pt x="195" y="293"/>
                  <a:pt x="196" y="293"/>
                </a:cubicBezTo>
                <a:cubicBezTo>
                  <a:pt x="195" y="293"/>
                  <a:pt x="196" y="293"/>
                  <a:pt x="196" y="294"/>
                </a:cubicBezTo>
                <a:lnTo>
                  <a:pt x="195" y="294"/>
                </a:lnTo>
                <a:close/>
                <a:moveTo>
                  <a:pt x="196" y="292"/>
                </a:moveTo>
                <a:cubicBezTo>
                  <a:pt x="196" y="292"/>
                  <a:pt x="196" y="292"/>
                  <a:pt x="195" y="292"/>
                </a:cubicBezTo>
                <a:cubicBezTo>
                  <a:pt x="196" y="292"/>
                  <a:pt x="196" y="291"/>
                  <a:pt x="196" y="291"/>
                </a:cubicBezTo>
                <a:cubicBezTo>
                  <a:pt x="196" y="291"/>
                  <a:pt x="196" y="292"/>
                  <a:pt x="196" y="292"/>
                </a:cubicBezTo>
                <a:close/>
                <a:moveTo>
                  <a:pt x="196" y="290"/>
                </a:moveTo>
                <a:cubicBezTo>
                  <a:pt x="195" y="290"/>
                  <a:pt x="195" y="290"/>
                  <a:pt x="196" y="290"/>
                </a:cubicBezTo>
                <a:cubicBezTo>
                  <a:pt x="196" y="290"/>
                  <a:pt x="195" y="290"/>
                  <a:pt x="195" y="290"/>
                </a:cubicBezTo>
                <a:cubicBezTo>
                  <a:pt x="195" y="289"/>
                  <a:pt x="195" y="288"/>
                  <a:pt x="195" y="288"/>
                </a:cubicBezTo>
                <a:cubicBezTo>
                  <a:pt x="196" y="288"/>
                  <a:pt x="196" y="289"/>
                  <a:pt x="197" y="289"/>
                </a:cubicBezTo>
                <a:cubicBezTo>
                  <a:pt x="196" y="290"/>
                  <a:pt x="196" y="290"/>
                  <a:pt x="196" y="290"/>
                </a:cubicBezTo>
                <a:close/>
                <a:moveTo>
                  <a:pt x="197" y="294"/>
                </a:moveTo>
                <a:cubicBezTo>
                  <a:pt x="197" y="294"/>
                  <a:pt x="197" y="294"/>
                  <a:pt x="197" y="294"/>
                </a:cubicBezTo>
                <a:cubicBezTo>
                  <a:pt x="197" y="294"/>
                  <a:pt x="197" y="293"/>
                  <a:pt x="197" y="293"/>
                </a:cubicBezTo>
                <a:cubicBezTo>
                  <a:pt x="197" y="294"/>
                  <a:pt x="197" y="294"/>
                  <a:pt x="197" y="294"/>
                </a:cubicBezTo>
                <a:close/>
                <a:moveTo>
                  <a:pt x="197" y="290"/>
                </a:moveTo>
                <a:cubicBezTo>
                  <a:pt x="197" y="290"/>
                  <a:pt x="197" y="289"/>
                  <a:pt x="198" y="289"/>
                </a:cubicBezTo>
                <a:cubicBezTo>
                  <a:pt x="197" y="289"/>
                  <a:pt x="198" y="290"/>
                  <a:pt x="197" y="290"/>
                </a:cubicBezTo>
                <a:close/>
                <a:moveTo>
                  <a:pt x="199" y="294"/>
                </a:moveTo>
                <a:cubicBezTo>
                  <a:pt x="199" y="294"/>
                  <a:pt x="198" y="295"/>
                  <a:pt x="198" y="295"/>
                </a:cubicBezTo>
                <a:cubicBezTo>
                  <a:pt x="198" y="294"/>
                  <a:pt x="199" y="293"/>
                  <a:pt x="199" y="293"/>
                </a:cubicBezTo>
                <a:cubicBezTo>
                  <a:pt x="199" y="294"/>
                  <a:pt x="198" y="294"/>
                  <a:pt x="199" y="294"/>
                </a:cubicBezTo>
                <a:close/>
                <a:moveTo>
                  <a:pt x="199" y="292"/>
                </a:moveTo>
                <a:cubicBezTo>
                  <a:pt x="199" y="292"/>
                  <a:pt x="199" y="291"/>
                  <a:pt x="200" y="291"/>
                </a:cubicBezTo>
                <a:cubicBezTo>
                  <a:pt x="200" y="292"/>
                  <a:pt x="199" y="291"/>
                  <a:pt x="199" y="292"/>
                </a:cubicBezTo>
                <a:close/>
                <a:moveTo>
                  <a:pt x="199" y="290"/>
                </a:moveTo>
                <a:cubicBezTo>
                  <a:pt x="199" y="291"/>
                  <a:pt x="199" y="290"/>
                  <a:pt x="198" y="290"/>
                </a:cubicBezTo>
                <a:cubicBezTo>
                  <a:pt x="198" y="289"/>
                  <a:pt x="198" y="289"/>
                  <a:pt x="199" y="288"/>
                </a:cubicBezTo>
                <a:cubicBezTo>
                  <a:pt x="199" y="288"/>
                  <a:pt x="200" y="287"/>
                  <a:pt x="200" y="286"/>
                </a:cubicBezTo>
                <a:cubicBezTo>
                  <a:pt x="201" y="286"/>
                  <a:pt x="201" y="287"/>
                  <a:pt x="201" y="287"/>
                </a:cubicBezTo>
                <a:cubicBezTo>
                  <a:pt x="202" y="287"/>
                  <a:pt x="201" y="287"/>
                  <a:pt x="201" y="287"/>
                </a:cubicBezTo>
                <a:cubicBezTo>
                  <a:pt x="201" y="289"/>
                  <a:pt x="202" y="287"/>
                  <a:pt x="202" y="288"/>
                </a:cubicBezTo>
                <a:cubicBezTo>
                  <a:pt x="201" y="289"/>
                  <a:pt x="199" y="288"/>
                  <a:pt x="199" y="290"/>
                </a:cubicBezTo>
                <a:close/>
                <a:moveTo>
                  <a:pt x="201" y="291"/>
                </a:moveTo>
                <a:cubicBezTo>
                  <a:pt x="201" y="291"/>
                  <a:pt x="201" y="291"/>
                  <a:pt x="202" y="291"/>
                </a:cubicBezTo>
                <a:cubicBezTo>
                  <a:pt x="201" y="291"/>
                  <a:pt x="201" y="292"/>
                  <a:pt x="201" y="291"/>
                </a:cubicBezTo>
                <a:close/>
                <a:moveTo>
                  <a:pt x="202" y="293"/>
                </a:moveTo>
                <a:cubicBezTo>
                  <a:pt x="202" y="293"/>
                  <a:pt x="202" y="293"/>
                  <a:pt x="202" y="292"/>
                </a:cubicBezTo>
                <a:cubicBezTo>
                  <a:pt x="202" y="292"/>
                  <a:pt x="202" y="292"/>
                  <a:pt x="202" y="292"/>
                </a:cubicBezTo>
                <a:cubicBezTo>
                  <a:pt x="201" y="292"/>
                  <a:pt x="203" y="293"/>
                  <a:pt x="202" y="293"/>
                </a:cubicBezTo>
                <a:close/>
                <a:moveTo>
                  <a:pt x="203" y="292"/>
                </a:moveTo>
                <a:cubicBezTo>
                  <a:pt x="204" y="292"/>
                  <a:pt x="204" y="292"/>
                  <a:pt x="204" y="292"/>
                </a:cubicBezTo>
                <a:cubicBezTo>
                  <a:pt x="204" y="293"/>
                  <a:pt x="204" y="293"/>
                  <a:pt x="203" y="292"/>
                </a:cubicBezTo>
                <a:close/>
                <a:moveTo>
                  <a:pt x="208" y="290"/>
                </a:moveTo>
                <a:cubicBezTo>
                  <a:pt x="208" y="290"/>
                  <a:pt x="209" y="289"/>
                  <a:pt x="209" y="290"/>
                </a:cubicBezTo>
                <a:lnTo>
                  <a:pt x="208" y="290"/>
                </a:lnTo>
                <a:close/>
                <a:moveTo>
                  <a:pt x="213" y="287"/>
                </a:moveTo>
                <a:cubicBezTo>
                  <a:pt x="213" y="288"/>
                  <a:pt x="211" y="287"/>
                  <a:pt x="210" y="288"/>
                </a:cubicBezTo>
                <a:cubicBezTo>
                  <a:pt x="210" y="287"/>
                  <a:pt x="212" y="286"/>
                  <a:pt x="213" y="287"/>
                </a:cubicBezTo>
                <a:close/>
                <a:moveTo>
                  <a:pt x="301" y="224"/>
                </a:moveTo>
                <a:cubicBezTo>
                  <a:pt x="301" y="224"/>
                  <a:pt x="301" y="224"/>
                  <a:pt x="301" y="224"/>
                </a:cubicBezTo>
                <a:cubicBezTo>
                  <a:pt x="301" y="224"/>
                  <a:pt x="301" y="224"/>
                  <a:pt x="301" y="224"/>
                </a:cubicBezTo>
                <a:cubicBezTo>
                  <a:pt x="301" y="224"/>
                  <a:pt x="301" y="224"/>
                  <a:pt x="301" y="224"/>
                </a:cubicBezTo>
                <a:close/>
                <a:moveTo>
                  <a:pt x="302" y="251"/>
                </a:moveTo>
                <a:cubicBezTo>
                  <a:pt x="302" y="251"/>
                  <a:pt x="302" y="251"/>
                  <a:pt x="301" y="250"/>
                </a:cubicBezTo>
                <a:cubicBezTo>
                  <a:pt x="302" y="250"/>
                  <a:pt x="302" y="250"/>
                  <a:pt x="302" y="250"/>
                </a:cubicBezTo>
                <a:cubicBezTo>
                  <a:pt x="302" y="250"/>
                  <a:pt x="302" y="251"/>
                  <a:pt x="302" y="251"/>
                </a:cubicBezTo>
                <a:close/>
                <a:moveTo>
                  <a:pt x="303" y="251"/>
                </a:moveTo>
                <a:cubicBezTo>
                  <a:pt x="303" y="251"/>
                  <a:pt x="303" y="251"/>
                  <a:pt x="303" y="251"/>
                </a:cubicBezTo>
                <a:cubicBezTo>
                  <a:pt x="303" y="251"/>
                  <a:pt x="302" y="251"/>
                  <a:pt x="302" y="250"/>
                </a:cubicBezTo>
                <a:cubicBezTo>
                  <a:pt x="303" y="250"/>
                  <a:pt x="303" y="250"/>
                  <a:pt x="303" y="250"/>
                </a:cubicBezTo>
                <a:cubicBezTo>
                  <a:pt x="303" y="251"/>
                  <a:pt x="303" y="251"/>
                  <a:pt x="303" y="251"/>
                </a:cubicBezTo>
                <a:close/>
                <a:moveTo>
                  <a:pt x="304" y="251"/>
                </a:moveTo>
                <a:cubicBezTo>
                  <a:pt x="304" y="251"/>
                  <a:pt x="304" y="251"/>
                  <a:pt x="304" y="251"/>
                </a:cubicBezTo>
                <a:cubicBezTo>
                  <a:pt x="304" y="251"/>
                  <a:pt x="304" y="251"/>
                  <a:pt x="304" y="251"/>
                </a:cubicBezTo>
                <a:cubicBezTo>
                  <a:pt x="304" y="251"/>
                  <a:pt x="304" y="251"/>
                  <a:pt x="304" y="251"/>
                </a:cubicBezTo>
                <a:cubicBezTo>
                  <a:pt x="304" y="251"/>
                  <a:pt x="304" y="251"/>
                  <a:pt x="304" y="251"/>
                </a:cubicBezTo>
                <a:close/>
                <a:moveTo>
                  <a:pt x="304" y="225"/>
                </a:moveTo>
                <a:cubicBezTo>
                  <a:pt x="303" y="225"/>
                  <a:pt x="303" y="225"/>
                  <a:pt x="303" y="225"/>
                </a:cubicBezTo>
                <a:cubicBezTo>
                  <a:pt x="303" y="225"/>
                  <a:pt x="303" y="224"/>
                  <a:pt x="303" y="224"/>
                </a:cubicBezTo>
                <a:cubicBezTo>
                  <a:pt x="303" y="224"/>
                  <a:pt x="303" y="224"/>
                  <a:pt x="303" y="224"/>
                </a:cubicBezTo>
                <a:cubicBezTo>
                  <a:pt x="303" y="224"/>
                  <a:pt x="304" y="224"/>
                  <a:pt x="304" y="224"/>
                </a:cubicBezTo>
                <a:cubicBezTo>
                  <a:pt x="304" y="224"/>
                  <a:pt x="304" y="224"/>
                  <a:pt x="304" y="225"/>
                </a:cubicBezTo>
                <a:cubicBezTo>
                  <a:pt x="304" y="225"/>
                  <a:pt x="304" y="225"/>
                  <a:pt x="304" y="225"/>
                </a:cubicBezTo>
                <a:close/>
                <a:moveTo>
                  <a:pt x="304" y="251"/>
                </a:moveTo>
                <a:cubicBezTo>
                  <a:pt x="304" y="251"/>
                  <a:pt x="304" y="251"/>
                  <a:pt x="304" y="251"/>
                </a:cubicBezTo>
                <a:cubicBezTo>
                  <a:pt x="304" y="251"/>
                  <a:pt x="304" y="251"/>
                  <a:pt x="304" y="251"/>
                </a:cubicBezTo>
                <a:cubicBezTo>
                  <a:pt x="304" y="251"/>
                  <a:pt x="304" y="251"/>
                  <a:pt x="304" y="251"/>
                </a:cubicBezTo>
                <a:close/>
                <a:moveTo>
                  <a:pt x="305" y="251"/>
                </a:moveTo>
                <a:cubicBezTo>
                  <a:pt x="305" y="251"/>
                  <a:pt x="305" y="251"/>
                  <a:pt x="305" y="251"/>
                </a:cubicBezTo>
                <a:cubicBezTo>
                  <a:pt x="305" y="250"/>
                  <a:pt x="305" y="250"/>
                  <a:pt x="305" y="250"/>
                </a:cubicBezTo>
                <a:cubicBezTo>
                  <a:pt x="305" y="251"/>
                  <a:pt x="305" y="251"/>
                  <a:pt x="305" y="251"/>
                </a:cubicBezTo>
                <a:close/>
                <a:moveTo>
                  <a:pt x="307" y="250"/>
                </a:moveTo>
                <a:cubicBezTo>
                  <a:pt x="307" y="250"/>
                  <a:pt x="307" y="250"/>
                  <a:pt x="307" y="250"/>
                </a:cubicBezTo>
                <a:cubicBezTo>
                  <a:pt x="307" y="250"/>
                  <a:pt x="306" y="250"/>
                  <a:pt x="306" y="250"/>
                </a:cubicBezTo>
                <a:cubicBezTo>
                  <a:pt x="306" y="250"/>
                  <a:pt x="306" y="250"/>
                  <a:pt x="306" y="250"/>
                </a:cubicBezTo>
                <a:cubicBezTo>
                  <a:pt x="306" y="250"/>
                  <a:pt x="305" y="250"/>
                  <a:pt x="305" y="250"/>
                </a:cubicBezTo>
                <a:cubicBezTo>
                  <a:pt x="305" y="250"/>
                  <a:pt x="305" y="250"/>
                  <a:pt x="305" y="250"/>
                </a:cubicBezTo>
                <a:cubicBezTo>
                  <a:pt x="305" y="250"/>
                  <a:pt x="305" y="250"/>
                  <a:pt x="305" y="249"/>
                </a:cubicBezTo>
                <a:cubicBezTo>
                  <a:pt x="305" y="249"/>
                  <a:pt x="305" y="250"/>
                  <a:pt x="305" y="249"/>
                </a:cubicBezTo>
                <a:cubicBezTo>
                  <a:pt x="306" y="249"/>
                  <a:pt x="305" y="249"/>
                  <a:pt x="305" y="250"/>
                </a:cubicBezTo>
                <a:cubicBezTo>
                  <a:pt x="306" y="250"/>
                  <a:pt x="306" y="249"/>
                  <a:pt x="306" y="249"/>
                </a:cubicBezTo>
                <a:cubicBezTo>
                  <a:pt x="306" y="249"/>
                  <a:pt x="307" y="249"/>
                  <a:pt x="307" y="249"/>
                </a:cubicBezTo>
                <a:cubicBezTo>
                  <a:pt x="307" y="249"/>
                  <a:pt x="307" y="250"/>
                  <a:pt x="307" y="250"/>
                </a:cubicBezTo>
                <a:cubicBezTo>
                  <a:pt x="307" y="250"/>
                  <a:pt x="307" y="250"/>
                  <a:pt x="308" y="250"/>
                </a:cubicBezTo>
                <a:cubicBezTo>
                  <a:pt x="307" y="250"/>
                  <a:pt x="307" y="250"/>
                  <a:pt x="307" y="250"/>
                </a:cubicBezTo>
                <a:close/>
                <a:moveTo>
                  <a:pt x="306" y="247"/>
                </a:moveTo>
                <a:cubicBezTo>
                  <a:pt x="307" y="248"/>
                  <a:pt x="307" y="247"/>
                  <a:pt x="307" y="248"/>
                </a:cubicBezTo>
                <a:cubicBezTo>
                  <a:pt x="307" y="248"/>
                  <a:pt x="307" y="248"/>
                  <a:pt x="307" y="248"/>
                </a:cubicBezTo>
                <a:cubicBezTo>
                  <a:pt x="307" y="248"/>
                  <a:pt x="307" y="248"/>
                  <a:pt x="306" y="248"/>
                </a:cubicBezTo>
                <a:cubicBezTo>
                  <a:pt x="306" y="248"/>
                  <a:pt x="306" y="248"/>
                  <a:pt x="306" y="247"/>
                </a:cubicBezTo>
                <a:close/>
                <a:moveTo>
                  <a:pt x="306" y="224"/>
                </a:moveTo>
                <a:cubicBezTo>
                  <a:pt x="306" y="225"/>
                  <a:pt x="306" y="225"/>
                  <a:pt x="306" y="225"/>
                </a:cubicBezTo>
                <a:cubicBezTo>
                  <a:pt x="306" y="225"/>
                  <a:pt x="306" y="225"/>
                  <a:pt x="306" y="225"/>
                </a:cubicBezTo>
                <a:cubicBezTo>
                  <a:pt x="306" y="225"/>
                  <a:pt x="306" y="225"/>
                  <a:pt x="306" y="224"/>
                </a:cubicBezTo>
                <a:close/>
                <a:moveTo>
                  <a:pt x="307" y="243"/>
                </a:moveTo>
                <a:cubicBezTo>
                  <a:pt x="308" y="243"/>
                  <a:pt x="308" y="243"/>
                  <a:pt x="308" y="243"/>
                </a:cubicBezTo>
                <a:cubicBezTo>
                  <a:pt x="308" y="243"/>
                  <a:pt x="307" y="244"/>
                  <a:pt x="307" y="243"/>
                </a:cubicBezTo>
                <a:close/>
                <a:moveTo>
                  <a:pt x="308" y="247"/>
                </a:moveTo>
                <a:cubicBezTo>
                  <a:pt x="308" y="248"/>
                  <a:pt x="308" y="248"/>
                  <a:pt x="308" y="248"/>
                </a:cubicBezTo>
                <a:cubicBezTo>
                  <a:pt x="308" y="247"/>
                  <a:pt x="308" y="247"/>
                  <a:pt x="308" y="247"/>
                </a:cubicBezTo>
                <a:close/>
                <a:moveTo>
                  <a:pt x="309" y="249"/>
                </a:moveTo>
                <a:cubicBezTo>
                  <a:pt x="308" y="249"/>
                  <a:pt x="308" y="250"/>
                  <a:pt x="307" y="250"/>
                </a:cubicBezTo>
                <a:cubicBezTo>
                  <a:pt x="308" y="249"/>
                  <a:pt x="307" y="249"/>
                  <a:pt x="308" y="248"/>
                </a:cubicBezTo>
                <a:cubicBezTo>
                  <a:pt x="309" y="248"/>
                  <a:pt x="308" y="250"/>
                  <a:pt x="309" y="249"/>
                </a:cubicBezTo>
                <a:cubicBezTo>
                  <a:pt x="309" y="249"/>
                  <a:pt x="308" y="249"/>
                  <a:pt x="309" y="248"/>
                </a:cubicBezTo>
                <a:cubicBezTo>
                  <a:pt x="309" y="249"/>
                  <a:pt x="309" y="249"/>
                  <a:pt x="309" y="249"/>
                </a:cubicBezTo>
                <a:cubicBezTo>
                  <a:pt x="309" y="249"/>
                  <a:pt x="309" y="249"/>
                  <a:pt x="309" y="249"/>
                </a:cubicBezTo>
                <a:close/>
                <a:moveTo>
                  <a:pt x="309" y="223"/>
                </a:moveTo>
                <a:cubicBezTo>
                  <a:pt x="309" y="223"/>
                  <a:pt x="309" y="223"/>
                  <a:pt x="309" y="223"/>
                </a:cubicBezTo>
                <a:cubicBezTo>
                  <a:pt x="309" y="223"/>
                  <a:pt x="309" y="223"/>
                  <a:pt x="309" y="224"/>
                </a:cubicBezTo>
                <a:cubicBezTo>
                  <a:pt x="309" y="224"/>
                  <a:pt x="309" y="224"/>
                  <a:pt x="308" y="224"/>
                </a:cubicBezTo>
                <a:cubicBezTo>
                  <a:pt x="308" y="224"/>
                  <a:pt x="308" y="224"/>
                  <a:pt x="308" y="224"/>
                </a:cubicBezTo>
                <a:cubicBezTo>
                  <a:pt x="308" y="224"/>
                  <a:pt x="308" y="224"/>
                  <a:pt x="308" y="224"/>
                </a:cubicBezTo>
                <a:cubicBezTo>
                  <a:pt x="308" y="224"/>
                  <a:pt x="308" y="224"/>
                  <a:pt x="308" y="224"/>
                </a:cubicBezTo>
                <a:cubicBezTo>
                  <a:pt x="308" y="224"/>
                  <a:pt x="308" y="224"/>
                  <a:pt x="308" y="224"/>
                </a:cubicBezTo>
                <a:cubicBezTo>
                  <a:pt x="308" y="224"/>
                  <a:pt x="308" y="224"/>
                  <a:pt x="308" y="224"/>
                </a:cubicBezTo>
                <a:cubicBezTo>
                  <a:pt x="307" y="224"/>
                  <a:pt x="307" y="224"/>
                  <a:pt x="307" y="224"/>
                </a:cubicBezTo>
                <a:cubicBezTo>
                  <a:pt x="307" y="224"/>
                  <a:pt x="307" y="224"/>
                  <a:pt x="307" y="224"/>
                </a:cubicBezTo>
                <a:cubicBezTo>
                  <a:pt x="307" y="224"/>
                  <a:pt x="307" y="224"/>
                  <a:pt x="306" y="224"/>
                </a:cubicBezTo>
                <a:cubicBezTo>
                  <a:pt x="307" y="224"/>
                  <a:pt x="307" y="224"/>
                  <a:pt x="307" y="224"/>
                </a:cubicBezTo>
                <a:cubicBezTo>
                  <a:pt x="306" y="224"/>
                  <a:pt x="306" y="224"/>
                  <a:pt x="306" y="224"/>
                </a:cubicBezTo>
                <a:cubicBezTo>
                  <a:pt x="306" y="224"/>
                  <a:pt x="306" y="224"/>
                  <a:pt x="306" y="224"/>
                </a:cubicBezTo>
                <a:cubicBezTo>
                  <a:pt x="306" y="224"/>
                  <a:pt x="306" y="224"/>
                  <a:pt x="305" y="224"/>
                </a:cubicBezTo>
                <a:cubicBezTo>
                  <a:pt x="305" y="224"/>
                  <a:pt x="305" y="224"/>
                  <a:pt x="305" y="224"/>
                </a:cubicBezTo>
                <a:cubicBezTo>
                  <a:pt x="305" y="224"/>
                  <a:pt x="305" y="224"/>
                  <a:pt x="305" y="225"/>
                </a:cubicBezTo>
                <a:cubicBezTo>
                  <a:pt x="305" y="225"/>
                  <a:pt x="305" y="225"/>
                  <a:pt x="305" y="225"/>
                </a:cubicBezTo>
                <a:cubicBezTo>
                  <a:pt x="305" y="225"/>
                  <a:pt x="305" y="225"/>
                  <a:pt x="305" y="225"/>
                </a:cubicBezTo>
                <a:cubicBezTo>
                  <a:pt x="305" y="224"/>
                  <a:pt x="305" y="225"/>
                  <a:pt x="305" y="224"/>
                </a:cubicBezTo>
                <a:cubicBezTo>
                  <a:pt x="305" y="224"/>
                  <a:pt x="305" y="224"/>
                  <a:pt x="305" y="224"/>
                </a:cubicBezTo>
                <a:cubicBezTo>
                  <a:pt x="305" y="224"/>
                  <a:pt x="306" y="224"/>
                  <a:pt x="306" y="224"/>
                </a:cubicBezTo>
                <a:cubicBezTo>
                  <a:pt x="306" y="224"/>
                  <a:pt x="306" y="224"/>
                  <a:pt x="306" y="224"/>
                </a:cubicBezTo>
                <a:cubicBezTo>
                  <a:pt x="306" y="224"/>
                  <a:pt x="306" y="224"/>
                  <a:pt x="306" y="224"/>
                </a:cubicBezTo>
                <a:cubicBezTo>
                  <a:pt x="306" y="224"/>
                  <a:pt x="307" y="223"/>
                  <a:pt x="308" y="223"/>
                </a:cubicBezTo>
                <a:cubicBezTo>
                  <a:pt x="308" y="223"/>
                  <a:pt x="308" y="223"/>
                  <a:pt x="308" y="223"/>
                </a:cubicBezTo>
                <a:cubicBezTo>
                  <a:pt x="308" y="223"/>
                  <a:pt x="309" y="223"/>
                  <a:pt x="309" y="223"/>
                </a:cubicBezTo>
                <a:cubicBezTo>
                  <a:pt x="309" y="223"/>
                  <a:pt x="308" y="222"/>
                  <a:pt x="308" y="222"/>
                </a:cubicBezTo>
                <a:cubicBezTo>
                  <a:pt x="308" y="222"/>
                  <a:pt x="308" y="222"/>
                  <a:pt x="308" y="222"/>
                </a:cubicBezTo>
                <a:cubicBezTo>
                  <a:pt x="308" y="222"/>
                  <a:pt x="308" y="222"/>
                  <a:pt x="308" y="222"/>
                </a:cubicBezTo>
                <a:cubicBezTo>
                  <a:pt x="308" y="222"/>
                  <a:pt x="308" y="222"/>
                  <a:pt x="308" y="222"/>
                </a:cubicBezTo>
                <a:cubicBezTo>
                  <a:pt x="308" y="222"/>
                  <a:pt x="308" y="223"/>
                  <a:pt x="308" y="223"/>
                </a:cubicBezTo>
                <a:cubicBezTo>
                  <a:pt x="308" y="223"/>
                  <a:pt x="308" y="223"/>
                  <a:pt x="308" y="223"/>
                </a:cubicBezTo>
                <a:cubicBezTo>
                  <a:pt x="308" y="223"/>
                  <a:pt x="308" y="223"/>
                  <a:pt x="307" y="223"/>
                </a:cubicBezTo>
                <a:cubicBezTo>
                  <a:pt x="308" y="223"/>
                  <a:pt x="308" y="223"/>
                  <a:pt x="308" y="223"/>
                </a:cubicBezTo>
                <a:cubicBezTo>
                  <a:pt x="307" y="223"/>
                  <a:pt x="307" y="223"/>
                  <a:pt x="307" y="223"/>
                </a:cubicBezTo>
                <a:cubicBezTo>
                  <a:pt x="307" y="223"/>
                  <a:pt x="307" y="223"/>
                  <a:pt x="307" y="223"/>
                </a:cubicBezTo>
                <a:cubicBezTo>
                  <a:pt x="307" y="223"/>
                  <a:pt x="307" y="223"/>
                  <a:pt x="307" y="223"/>
                </a:cubicBezTo>
                <a:cubicBezTo>
                  <a:pt x="307" y="223"/>
                  <a:pt x="307" y="223"/>
                  <a:pt x="307" y="222"/>
                </a:cubicBezTo>
                <a:cubicBezTo>
                  <a:pt x="307" y="222"/>
                  <a:pt x="307" y="222"/>
                  <a:pt x="307" y="222"/>
                </a:cubicBezTo>
                <a:cubicBezTo>
                  <a:pt x="308" y="222"/>
                  <a:pt x="308" y="221"/>
                  <a:pt x="309" y="222"/>
                </a:cubicBezTo>
                <a:cubicBezTo>
                  <a:pt x="308" y="222"/>
                  <a:pt x="309" y="223"/>
                  <a:pt x="309" y="223"/>
                </a:cubicBezTo>
                <a:cubicBezTo>
                  <a:pt x="309" y="223"/>
                  <a:pt x="309" y="223"/>
                  <a:pt x="309" y="223"/>
                </a:cubicBezTo>
                <a:close/>
                <a:moveTo>
                  <a:pt x="310" y="248"/>
                </a:moveTo>
                <a:cubicBezTo>
                  <a:pt x="310" y="247"/>
                  <a:pt x="309" y="247"/>
                  <a:pt x="309" y="247"/>
                </a:cubicBezTo>
                <a:cubicBezTo>
                  <a:pt x="310" y="247"/>
                  <a:pt x="310" y="247"/>
                  <a:pt x="310" y="247"/>
                </a:cubicBezTo>
                <a:cubicBezTo>
                  <a:pt x="310" y="248"/>
                  <a:pt x="310" y="248"/>
                  <a:pt x="310" y="248"/>
                </a:cubicBezTo>
                <a:close/>
                <a:moveTo>
                  <a:pt x="313" y="238"/>
                </a:moveTo>
                <a:cubicBezTo>
                  <a:pt x="313" y="238"/>
                  <a:pt x="313" y="238"/>
                  <a:pt x="313" y="238"/>
                </a:cubicBezTo>
                <a:cubicBezTo>
                  <a:pt x="313" y="238"/>
                  <a:pt x="313" y="238"/>
                  <a:pt x="313" y="239"/>
                </a:cubicBezTo>
                <a:cubicBezTo>
                  <a:pt x="313" y="238"/>
                  <a:pt x="313" y="238"/>
                  <a:pt x="313" y="238"/>
                </a:cubicBezTo>
                <a:close/>
                <a:moveTo>
                  <a:pt x="313" y="238"/>
                </a:moveTo>
                <a:cubicBezTo>
                  <a:pt x="313" y="238"/>
                  <a:pt x="313" y="238"/>
                  <a:pt x="313" y="239"/>
                </a:cubicBezTo>
                <a:cubicBezTo>
                  <a:pt x="313" y="239"/>
                  <a:pt x="313" y="239"/>
                  <a:pt x="313" y="239"/>
                </a:cubicBezTo>
                <a:cubicBezTo>
                  <a:pt x="313" y="239"/>
                  <a:pt x="312" y="238"/>
                  <a:pt x="312" y="238"/>
                </a:cubicBezTo>
                <a:cubicBezTo>
                  <a:pt x="312" y="238"/>
                  <a:pt x="313" y="238"/>
                  <a:pt x="313" y="238"/>
                </a:cubicBezTo>
                <a:close/>
                <a:moveTo>
                  <a:pt x="312" y="237"/>
                </a:moveTo>
                <a:cubicBezTo>
                  <a:pt x="312" y="237"/>
                  <a:pt x="312" y="237"/>
                  <a:pt x="313" y="237"/>
                </a:cubicBezTo>
                <a:cubicBezTo>
                  <a:pt x="312" y="237"/>
                  <a:pt x="312" y="237"/>
                  <a:pt x="312" y="237"/>
                </a:cubicBezTo>
                <a:cubicBezTo>
                  <a:pt x="312" y="237"/>
                  <a:pt x="312" y="237"/>
                  <a:pt x="312" y="237"/>
                </a:cubicBezTo>
                <a:close/>
                <a:moveTo>
                  <a:pt x="311" y="238"/>
                </a:moveTo>
                <a:cubicBezTo>
                  <a:pt x="311" y="239"/>
                  <a:pt x="310" y="239"/>
                  <a:pt x="310" y="239"/>
                </a:cubicBezTo>
                <a:cubicBezTo>
                  <a:pt x="310" y="238"/>
                  <a:pt x="311" y="238"/>
                  <a:pt x="311" y="238"/>
                </a:cubicBezTo>
                <a:close/>
                <a:moveTo>
                  <a:pt x="312" y="247"/>
                </a:moveTo>
                <a:cubicBezTo>
                  <a:pt x="311" y="247"/>
                  <a:pt x="311" y="247"/>
                  <a:pt x="310" y="247"/>
                </a:cubicBezTo>
                <a:cubicBezTo>
                  <a:pt x="311" y="247"/>
                  <a:pt x="312" y="247"/>
                  <a:pt x="312" y="247"/>
                </a:cubicBezTo>
                <a:close/>
                <a:moveTo>
                  <a:pt x="312" y="239"/>
                </a:moveTo>
                <a:cubicBezTo>
                  <a:pt x="312" y="238"/>
                  <a:pt x="312" y="238"/>
                  <a:pt x="312" y="238"/>
                </a:cubicBezTo>
                <a:cubicBezTo>
                  <a:pt x="312" y="238"/>
                  <a:pt x="312" y="238"/>
                  <a:pt x="312" y="238"/>
                </a:cubicBezTo>
                <a:cubicBezTo>
                  <a:pt x="312" y="238"/>
                  <a:pt x="312" y="238"/>
                  <a:pt x="312" y="238"/>
                </a:cubicBezTo>
                <a:cubicBezTo>
                  <a:pt x="313" y="238"/>
                  <a:pt x="312" y="238"/>
                  <a:pt x="312" y="239"/>
                </a:cubicBezTo>
                <a:close/>
                <a:moveTo>
                  <a:pt x="313" y="244"/>
                </a:moveTo>
                <a:cubicBezTo>
                  <a:pt x="313" y="245"/>
                  <a:pt x="313" y="245"/>
                  <a:pt x="312" y="245"/>
                </a:cubicBezTo>
                <a:cubicBezTo>
                  <a:pt x="312" y="245"/>
                  <a:pt x="312" y="244"/>
                  <a:pt x="313" y="244"/>
                </a:cubicBezTo>
                <a:close/>
                <a:moveTo>
                  <a:pt x="312" y="247"/>
                </a:moveTo>
                <a:cubicBezTo>
                  <a:pt x="312" y="247"/>
                  <a:pt x="312" y="247"/>
                  <a:pt x="312" y="246"/>
                </a:cubicBezTo>
                <a:cubicBezTo>
                  <a:pt x="313" y="247"/>
                  <a:pt x="313" y="246"/>
                  <a:pt x="314" y="247"/>
                </a:cubicBezTo>
                <a:cubicBezTo>
                  <a:pt x="313" y="246"/>
                  <a:pt x="313" y="247"/>
                  <a:pt x="312" y="247"/>
                </a:cubicBezTo>
                <a:close/>
                <a:moveTo>
                  <a:pt x="318" y="222"/>
                </a:moveTo>
                <a:cubicBezTo>
                  <a:pt x="318" y="221"/>
                  <a:pt x="319" y="221"/>
                  <a:pt x="319" y="221"/>
                </a:cubicBezTo>
                <a:cubicBezTo>
                  <a:pt x="319" y="221"/>
                  <a:pt x="319" y="221"/>
                  <a:pt x="319" y="221"/>
                </a:cubicBezTo>
                <a:cubicBezTo>
                  <a:pt x="319" y="222"/>
                  <a:pt x="318" y="222"/>
                  <a:pt x="318" y="222"/>
                </a:cubicBezTo>
                <a:cubicBezTo>
                  <a:pt x="318" y="222"/>
                  <a:pt x="318" y="222"/>
                  <a:pt x="318" y="222"/>
                </a:cubicBezTo>
                <a:close/>
                <a:moveTo>
                  <a:pt x="315" y="232"/>
                </a:moveTo>
                <a:cubicBezTo>
                  <a:pt x="315" y="232"/>
                  <a:pt x="315" y="232"/>
                  <a:pt x="315" y="232"/>
                </a:cubicBezTo>
                <a:cubicBezTo>
                  <a:pt x="315" y="232"/>
                  <a:pt x="315" y="232"/>
                  <a:pt x="315" y="232"/>
                </a:cubicBezTo>
                <a:cubicBezTo>
                  <a:pt x="315" y="232"/>
                  <a:pt x="315" y="233"/>
                  <a:pt x="314" y="232"/>
                </a:cubicBezTo>
                <a:lnTo>
                  <a:pt x="315" y="232"/>
                </a:lnTo>
                <a:close/>
                <a:moveTo>
                  <a:pt x="315" y="237"/>
                </a:moveTo>
                <a:cubicBezTo>
                  <a:pt x="315" y="237"/>
                  <a:pt x="315" y="238"/>
                  <a:pt x="315" y="238"/>
                </a:cubicBezTo>
                <a:cubicBezTo>
                  <a:pt x="315" y="238"/>
                  <a:pt x="315" y="237"/>
                  <a:pt x="315" y="237"/>
                </a:cubicBezTo>
                <a:cubicBezTo>
                  <a:pt x="315" y="237"/>
                  <a:pt x="315" y="237"/>
                  <a:pt x="315" y="237"/>
                </a:cubicBezTo>
                <a:close/>
                <a:moveTo>
                  <a:pt x="314" y="238"/>
                </a:moveTo>
                <a:cubicBezTo>
                  <a:pt x="314" y="238"/>
                  <a:pt x="314" y="238"/>
                  <a:pt x="314" y="238"/>
                </a:cubicBezTo>
                <a:cubicBezTo>
                  <a:pt x="314" y="238"/>
                  <a:pt x="314" y="238"/>
                  <a:pt x="314" y="238"/>
                </a:cubicBezTo>
                <a:cubicBezTo>
                  <a:pt x="314" y="238"/>
                  <a:pt x="314" y="238"/>
                  <a:pt x="314" y="238"/>
                </a:cubicBezTo>
                <a:close/>
                <a:moveTo>
                  <a:pt x="314" y="237"/>
                </a:moveTo>
                <a:cubicBezTo>
                  <a:pt x="314" y="237"/>
                  <a:pt x="314" y="237"/>
                  <a:pt x="314" y="237"/>
                </a:cubicBezTo>
                <a:cubicBezTo>
                  <a:pt x="314" y="237"/>
                  <a:pt x="314" y="238"/>
                  <a:pt x="314" y="238"/>
                </a:cubicBezTo>
                <a:cubicBezTo>
                  <a:pt x="314" y="238"/>
                  <a:pt x="314" y="237"/>
                  <a:pt x="314" y="237"/>
                </a:cubicBezTo>
                <a:close/>
                <a:moveTo>
                  <a:pt x="314" y="238"/>
                </a:moveTo>
                <a:cubicBezTo>
                  <a:pt x="314" y="238"/>
                  <a:pt x="314" y="238"/>
                  <a:pt x="314" y="238"/>
                </a:cubicBezTo>
                <a:cubicBezTo>
                  <a:pt x="314" y="238"/>
                  <a:pt x="314" y="238"/>
                  <a:pt x="314" y="238"/>
                </a:cubicBezTo>
                <a:cubicBezTo>
                  <a:pt x="314" y="238"/>
                  <a:pt x="314" y="238"/>
                  <a:pt x="314" y="238"/>
                </a:cubicBezTo>
                <a:close/>
                <a:moveTo>
                  <a:pt x="314" y="248"/>
                </a:moveTo>
                <a:cubicBezTo>
                  <a:pt x="314" y="247"/>
                  <a:pt x="314" y="247"/>
                  <a:pt x="314" y="247"/>
                </a:cubicBezTo>
                <a:cubicBezTo>
                  <a:pt x="314" y="247"/>
                  <a:pt x="314" y="247"/>
                  <a:pt x="314" y="246"/>
                </a:cubicBezTo>
                <a:cubicBezTo>
                  <a:pt x="314" y="246"/>
                  <a:pt x="315" y="246"/>
                  <a:pt x="315" y="247"/>
                </a:cubicBezTo>
                <a:cubicBezTo>
                  <a:pt x="315" y="247"/>
                  <a:pt x="315" y="248"/>
                  <a:pt x="314" y="248"/>
                </a:cubicBezTo>
                <a:close/>
                <a:moveTo>
                  <a:pt x="315" y="238"/>
                </a:moveTo>
                <a:cubicBezTo>
                  <a:pt x="315" y="238"/>
                  <a:pt x="315" y="238"/>
                  <a:pt x="315" y="238"/>
                </a:cubicBezTo>
                <a:cubicBezTo>
                  <a:pt x="315" y="238"/>
                  <a:pt x="315" y="238"/>
                  <a:pt x="315" y="238"/>
                </a:cubicBezTo>
                <a:cubicBezTo>
                  <a:pt x="315" y="238"/>
                  <a:pt x="316" y="238"/>
                  <a:pt x="316" y="237"/>
                </a:cubicBezTo>
                <a:cubicBezTo>
                  <a:pt x="316" y="238"/>
                  <a:pt x="316" y="238"/>
                  <a:pt x="316" y="238"/>
                </a:cubicBezTo>
                <a:cubicBezTo>
                  <a:pt x="315" y="238"/>
                  <a:pt x="315" y="238"/>
                  <a:pt x="315" y="238"/>
                </a:cubicBezTo>
                <a:close/>
                <a:moveTo>
                  <a:pt x="317" y="246"/>
                </a:moveTo>
                <a:cubicBezTo>
                  <a:pt x="316" y="246"/>
                  <a:pt x="316" y="247"/>
                  <a:pt x="316" y="247"/>
                </a:cubicBezTo>
                <a:cubicBezTo>
                  <a:pt x="315" y="247"/>
                  <a:pt x="316" y="247"/>
                  <a:pt x="316" y="246"/>
                </a:cubicBezTo>
                <a:cubicBezTo>
                  <a:pt x="316" y="246"/>
                  <a:pt x="316" y="246"/>
                  <a:pt x="316" y="246"/>
                </a:cubicBezTo>
                <a:cubicBezTo>
                  <a:pt x="316" y="246"/>
                  <a:pt x="317" y="246"/>
                  <a:pt x="317" y="246"/>
                </a:cubicBezTo>
                <a:close/>
                <a:moveTo>
                  <a:pt x="316" y="237"/>
                </a:moveTo>
                <a:cubicBezTo>
                  <a:pt x="316" y="237"/>
                  <a:pt x="316" y="237"/>
                  <a:pt x="317" y="237"/>
                </a:cubicBezTo>
                <a:cubicBezTo>
                  <a:pt x="316" y="237"/>
                  <a:pt x="316" y="237"/>
                  <a:pt x="316" y="237"/>
                </a:cubicBezTo>
                <a:close/>
                <a:moveTo>
                  <a:pt x="316" y="235"/>
                </a:moveTo>
                <a:cubicBezTo>
                  <a:pt x="317" y="235"/>
                  <a:pt x="317" y="235"/>
                  <a:pt x="317" y="235"/>
                </a:cubicBezTo>
                <a:cubicBezTo>
                  <a:pt x="317" y="235"/>
                  <a:pt x="317" y="235"/>
                  <a:pt x="317" y="235"/>
                </a:cubicBezTo>
                <a:cubicBezTo>
                  <a:pt x="317" y="235"/>
                  <a:pt x="317" y="235"/>
                  <a:pt x="316" y="235"/>
                </a:cubicBezTo>
                <a:close/>
                <a:moveTo>
                  <a:pt x="317" y="237"/>
                </a:moveTo>
                <a:cubicBezTo>
                  <a:pt x="317" y="236"/>
                  <a:pt x="317" y="236"/>
                  <a:pt x="317" y="236"/>
                </a:cubicBezTo>
                <a:cubicBezTo>
                  <a:pt x="317" y="236"/>
                  <a:pt x="317" y="236"/>
                  <a:pt x="317" y="236"/>
                </a:cubicBezTo>
                <a:cubicBezTo>
                  <a:pt x="317" y="236"/>
                  <a:pt x="317" y="236"/>
                  <a:pt x="317" y="237"/>
                </a:cubicBezTo>
                <a:close/>
                <a:moveTo>
                  <a:pt x="317" y="222"/>
                </a:moveTo>
                <a:cubicBezTo>
                  <a:pt x="317" y="222"/>
                  <a:pt x="316" y="222"/>
                  <a:pt x="316" y="222"/>
                </a:cubicBezTo>
                <a:cubicBezTo>
                  <a:pt x="316" y="222"/>
                  <a:pt x="317" y="222"/>
                  <a:pt x="317" y="222"/>
                </a:cubicBezTo>
                <a:cubicBezTo>
                  <a:pt x="317" y="222"/>
                  <a:pt x="317" y="222"/>
                  <a:pt x="317" y="222"/>
                </a:cubicBezTo>
                <a:close/>
                <a:moveTo>
                  <a:pt x="317" y="222"/>
                </a:moveTo>
                <a:cubicBezTo>
                  <a:pt x="317" y="222"/>
                  <a:pt x="317" y="222"/>
                  <a:pt x="317" y="222"/>
                </a:cubicBezTo>
                <a:cubicBezTo>
                  <a:pt x="317" y="222"/>
                  <a:pt x="317" y="222"/>
                  <a:pt x="317" y="222"/>
                </a:cubicBezTo>
                <a:cubicBezTo>
                  <a:pt x="317" y="222"/>
                  <a:pt x="317" y="222"/>
                  <a:pt x="317" y="222"/>
                </a:cubicBezTo>
                <a:close/>
                <a:moveTo>
                  <a:pt x="317" y="235"/>
                </a:moveTo>
                <a:cubicBezTo>
                  <a:pt x="317" y="235"/>
                  <a:pt x="317" y="235"/>
                  <a:pt x="317" y="235"/>
                </a:cubicBezTo>
                <a:cubicBezTo>
                  <a:pt x="317" y="235"/>
                  <a:pt x="317" y="235"/>
                  <a:pt x="317" y="234"/>
                </a:cubicBezTo>
                <a:cubicBezTo>
                  <a:pt x="317" y="235"/>
                  <a:pt x="318" y="235"/>
                  <a:pt x="318" y="235"/>
                </a:cubicBezTo>
                <a:cubicBezTo>
                  <a:pt x="317" y="235"/>
                  <a:pt x="317" y="235"/>
                  <a:pt x="317" y="235"/>
                </a:cubicBezTo>
                <a:close/>
                <a:moveTo>
                  <a:pt x="317" y="234"/>
                </a:moveTo>
                <a:cubicBezTo>
                  <a:pt x="318" y="234"/>
                  <a:pt x="318" y="234"/>
                  <a:pt x="318" y="234"/>
                </a:cubicBezTo>
                <a:cubicBezTo>
                  <a:pt x="318" y="234"/>
                  <a:pt x="318" y="234"/>
                  <a:pt x="318" y="234"/>
                </a:cubicBezTo>
                <a:lnTo>
                  <a:pt x="317" y="234"/>
                </a:lnTo>
                <a:close/>
                <a:moveTo>
                  <a:pt x="318" y="237"/>
                </a:moveTo>
                <a:cubicBezTo>
                  <a:pt x="318" y="237"/>
                  <a:pt x="318" y="236"/>
                  <a:pt x="319" y="237"/>
                </a:cubicBezTo>
                <a:cubicBezTo>
                  <a:pt x="318" y="237"/>
                  <a:pt x="318" y="237"/>
                  <a:pt x="318" y="237"/>
                </a:cubicBezTo>
                <a:close/>
                <a:moveTo>
                  <a:pt x="318" y="236"/>
                </a:moveTo>
                <a:cubicBezTo>
                  <a:pt x="319" y="236"/>
                  <a:pt x="319" y="236"/>
                  <a:pt x="319" y="236"/>
                </a:cubicBezTo>
                <a:cubicBezTo>
                  <a:pt x="319" y="236"/>
                  <a:pt x="319" y="236"/>
                  <a:pt x="318" y="236"/>
                </a:cubicBezTo>
                <a:cubicBezTo>
                  <a:pt x="318" y="236"/>
                  <a:pt x="318" y="236"/>
                  <a:pt x="318" y="236"/>
                </a:cubicBezTo>
                <a:close/>
                <a:moveTo>
                  <a:pt x="319" y="235"/>
                </a:moveTo>
                <a:cubicBezTo>
                  <a:pt x="318" y="235"/>
                  <a:pt x="318" y="235"/>
                  <a:pt x="318" y="235"/>
                </a:cubicBezTo>
                <a:cubicBezTo>
                  <a:pt x="318" y="235"/>
                  <a:pt x="318" y="235"/>
                  <a:pt x="318" y="235"/>
                </a:cubicBezTo>
                <a:cubicBezTo>
                  <a:pt x="319" y="235"/>
                  <a:pt x="319" y="235"/>
                  <a:pt x="319" y="235"/>
                </a:cubicBezTo>
                <a:close/>
                <a:moveTo>
                  <a:pt x="318" y="241"/>
                </a:moveTo>
                <a:cubicBezTo>
                  <a:pt x="318" y="241"/>
                  <a:pt x="318" y="241"/>
                  <a:pt x="319" y="241"/>
                </a:cubicBezTo>
                <a:cubicBezTo>
                  <a:pt x="319" y="241"/>
                  <a:pt x="318" y="242"/>
                  <a:pt x="318" y="241"/>
                </a:cubicBezTo>
                <a:close/>
                <a:moveTo>
                  <a:pt x="319" y="235"/>
                </a:moveTo>
                <a:cubicBezTo>
                  <a:pt x="319" y="235"/>
                  <a:pt x="319" y="235"/>
                  <a:pt x="319" y="235"/>
                </a:cubicBezTo>
                <a:cubicBezTo>
                  <a:pt x="319" y="235"/>
                  <a:pt x="319" y="234"/>
                  <a:pt x="318" y="234"/>
                </a:cubicBezTo>
                <a:cubicBezTo>
                  <a:pt x="318" y="234"/>
                  <a:pt x="318" y="234"/>
                  <a:pt x="319" y="234"/>
                </a:cubicBezTo>
                <a:cubicBezTo>
                  <a:pt x="319" y="234"/>
                  <a:pt x="319" y="234"/>
                  <a:pt x="319" y="234"/>
                </a:cubicBezTo>
                <a:cubicBezTo>
                  <a:pt x="319" y="234"/>
                  <a:pt x="319" y="234"/>
                  <a:pt x="319" y="234"/>
                </a:cubicBezTo>
                <a:cubicBezTo>
                  <a:pt x="319" y="234"/>
                  <a:pt x="319" y="235"/>
                  <a:pt x="319" y="235"/>
                </a:cubicBezTo>
                <a:close/>
                <a:moveTo>
                  <a:pt x="373" y="230"/>
                </a:moveTo>
                <a:cubicBezTo>
                  <a:pt x="373" y="231"/>
                  <a:pt x="373" y="231"/>
                  <a:pt x="373" y="231"/>
                </a:cubicBezTo>
                <a:cubicBezTo>
                  <a:pt x="373" y="231"/>
                  <a:pt x="372" y="231"/>
                  <a:pt x="372" y="231"/>
                </a:cubicBezTo>
                <a:cubicBezTo>
                  <a:pt x="372" y="231"/>
                  <a:pt x="372" y="231"/>
                  <a:pt x="372" y="231"/>
                </a:cubicBezTo>
                <a:cubicBezTo>
                  <a:pt x="372" y="230"/>
                  <a:pt x="372" y="230"/>
                  <a:pt x="373" y="230"/>
                </a:cubicBezTo>
                <a:close/>
                <a:moveTo>
                  <a:pt x="366" y="232"/>
                </a:moveTo>
                <a:cubicBezTo>
                  <a:pt x="366" y="232"/>
                  <a:pt x="365" y="233"/>
                  <a:pt x="365" y="232"/>
                </a:cubicBezTo>
                <a:cubicBezTo>
                  <a:pt x="365" y="232"/>
                  <a:pt x="366" y="232"/>
                  <a:pt x="366" y="232"/>
                </a:cubicBezTo>
                <a:close/>
                <a:moveTo>
                  <a:pt x="364" y="232"/>
                </a:moveTo>
                <a:cubicBezTo>
                  <a:pt x="364" y="233"/>
                  <a:pt x="363" y="232"/>
                  <a:pt x="363" y="232"/>
                </a:cubicBezTo>
                <a:cubicBezTo>
                  <a:pt x="363" y="232"/>
                  <a:pt x="364" y="232"/>
                  <a:pt x="364" y="232"/>
                </a:cubicBezTo>
                <a:close/>
                <a:moveTo>
                  <a:pt x="356" y="232"/>
                </a:moveTo>
                <a:cubicBezTo>
                  <a:pt x="356" y="233"/>
                  <a:pt x="356" y="234"/>
                  <a:pt x="355" y="233"/>
                </a:cubicBezTo>
                <a:cubicBezTo>
                  <a:pt x="356" y="233"/>
                  <a:pt x="356" y="232"/>
                  <a:pt x="356" y="232"/>
                </a:cubicBezTo>
                <a:close/>
                <a:moveTo>
                  <a:pt x="355" y="234"/>
                </a:moveTo>
                <a:cubicBezTo>
                  <a:pt x="355" y="235"/>
                  <a:pt x="355" y="234"/>
                  <a:pt x="356" y="235"/>
                </a:cubicBezTo>
                <a:cubicBezTo>
                  <a:pt x="355" y="235"/>
                  <a:pt x="355" y="237"/>
                  <a:pt x="355" y="236"/>
                </a:cubicBezTo>
                <a:cubicBezTo>
                  <a:pt x="355" y="235"/>
                  <a:pt x="355" y="235"/>
                  <a:pt x="355" y="234"/>
                </a:cubicBezTo>
                <a:close/>
                <a:moveTo>
                  <a:pt x="354" y="236"/>
                </a:moveTo>
                <a:cubicBezTo>
                  <a:pt x="354" y="236"/>
                  <a:pt x="354" y="235"/>
                  <a:pt x="353" y="235"/>
                </a:cubicBezTo>
                <a:cubicBezTo>
                  <a:pt x="354" y="235"/>
                  <a:pt x="354" y="235"/>
                  <a:pt x="354" y="235"/>
                </a:cubicBezTo>
                <a:cubicBezTo>
                  <a:pt x="354" y="235"/>
                  <a:pt x="355" y="236"/>
                  <a:pt x="354" y="236"/>
                </a:cubicBezTo>
                <a:close/>
                <a:moveTo>
                  <a:pt x="353" y="233"/>
                </a:moveTo>
                <a:cubicBezTo>
                  <a:pt x="353" y="233"/>
                  <a:pt x="353" y="234"/>
                  <a:pt x="353" y="234"/>
                </a:cubicBezTo>
                <a:cubicBezTo>
                  <a:pt x="353" y="235"/>
                  <a:pt x="354" y="234"/>
                  <a:pt x="354" y="234"/>
                </a:cubicBezTo>
                <a:cubicBezTo>
                  <a:pt x="354" y="235"/>
                  <a:pt x="353" y="235"/>
                  <a:pt x="353" y="234"/>
                </a:cubicBezTo>
                <a:cubicBezTo>
                  <a:pt x="353" y="234"/>
                  <a:pt x="353" y="234"/>
                  <a:pt x="352" y="234"/>
                </a:cubicBezTo>
                <a:cubicBezTo>
                  <a:pt x="353" y="233"/>
                  <a:pt x="353" y="233"/>
                  <a:pt x="353" y="233"/>
                </a:cubicBezTo>
                <a:close/>
                <a:moveTo>
                  <a:pt x="353" y="235"/>
                </a:moveTo>
                <a:cubicBezTo>
                  <a:pt x="353" y="236"/>
                  <a:pt x="352" y="235"/>
                  <a:pt x="352" y="235"/>
                </a:cubicBezTo>
                <a:cubicBezTo>
                  <a:pt x="353" y="235"/>
                  <a:pt x="353" y="235"/>
                  <a:pt x="353" y="235"/>
                </a:cubicBezTo>
                <a:close/>
                <a:moveTo>
                  <a:pt x="348" y="235"/>
                </a:moveTo>
                <a:cubicBezTo>
                  <a:pt x="349" y="235"/>
                  <a:pt x="349" y="236"/>
                  <a:pt x="349" y="235"/>
                </a:cubicBezTo>
                <a:cubicBezTo>
                  <a:pt x="349" y="234"/>
                  <a:pt x="349" y="235"/>
                  <a:pt x="349" y="234"/>
                </a:cubicBezTo>
                <a:cubicBezTo>
                  <a:pt x="349" y="234"/>
                  <a:pt x="349" y="234"/>
                  <a:pt x="350" y="235"/>
                </a:cubicBezTo>
                <a:cubicBezTo>
                  <a:pt x="350" y="235"/>
                  <a:pt x="349" y="236"/>
                  <a:pt x="348" y="235"/>
                </a:cubicBezTo>
                <a:cubicBezTo>
                  <a:pt x="348" y="236"/>
                  <a:pt x="348" y="235"/>
                  <a:pt x="348" y="235"/>
                </a:cubicBezTo>
                <a:close/>
                <a:moveTo>
                  <a:pt x="347" y="235"/>
                </a:moveTo>
                <a:cubicBezTo>
                  <a:pt x="347" y="235"/>
                  <a:pt x="347" y="235"/>
                  <a:pt x="347" y="236"/>
                </a:cubicBezTo>
                <a:cubicBezTo>
                  <a:pt x="347" y="236"/>
                  <a:pt x="347" y="236"/>
                  <a:pt x="347" y="236"/>
                </a:cubicBezTo>
                <a:cubicBezTo>
                  <a:pt x="347" y="236"/>
                  <a:pt x="347" y="235"/>
                  <a:pt x="347" y="235"/>
                </a:cubicBezTo>
                <a:close/>
                <a:moveTo>
                  <a:pt x="348" y="238"/>
                </a:moveTo>
                <a:cubicBezTo>
                  <a:pt x="347" y="239"/>
                  <a:pt x="347" y="239"/>
                  <a:pt x="346" y="239"/>
                </a:cubicBezTo>
                <a:cubicBezTo>
                  <a:pt x="347" y="238"/>
                  <a:pt x="347" y="238"/>
                  <a:pt x="348" y="238"/>
                </a:cubicBezTo>
                <a:close/>
                <a:moveTo>
                  <a:pt x="345" y="235"/>
                </a:moveTo>
                <a:cubicBezTo>
                  <a:pt x="345" y="235"/>
                  <a:pt x="345" y="235"/>
                  <a:pt x="345" y="235"/>
                </a:cubicBezTo>
                <a:cubicBezTo>
                  <a:pt x="345" y="234"/>
                  <a:pt x="345" y="234"/>
                  <a:pt x="345" y="235"/>
                </a:cubicBezTo>
                <a:close/>
                <a:moveTo>
                  <a:pt x="344" y="237"/>
                </a:moveTo>
                <a:cubicBezTo>
                  <a:pt x="344" y="238"/>
                  <a:pt x="344" y="237"/>
                  <a:pt x="344" y="238"/>
                </a:cubicBezTo>
                <a:cubicBezTo>
                  <a:pt x="343" y="238"/>
                  <a:pt x="344" y="238"/>
                  <a:pt x="343" y="237"/>
                </a:cubicBezTo>
                <a:cubicBezTo>
                  <a:pt x="343" y="237"/>
                  <a:pt x="343" y="238"/>
                  <a:pt x="343" y="238"/>
                </a:cubicBezTo>
                <a:cubicBezTo>
                  <a:pt x="343" y="237"/>
                  <a:pt x="344" y="237"/>
                  <a:pt x="344" y="237"/>
                </a:cubicBezTo>
                <a:close/>
                <a:moveTo>
                  <a:pt x="342" y="235"/>
                </a:moveTo>
                <a:cubicBezTo>
                  <a:pt x="342" y="235"/>
                  <a:pt x="342" y="236"/>
                  <a:pt x="342" y="236"/>
                </a:cubicBezTo>
                <a:cubicBezTo>
                  <a:pt x="342" y="235"/>
                  <a:pt x="342" y="235"/>
                  <a:pt x="342" y="235"/>
                </a:cubicBezTo>
                <a:close/>
                <a:moveTo>
                  <a:pt x="340" y="236"/>
                </a:moveTo>
                <a:cubicBezTo>
                  <a:pt x="341" y="237"/>
                  <a:pt x="341" y="238"/>
                  <a:pt x="341" y="238"/>
                </a:cubicBezTo>
                <a:cubicBezTo>
                  <a:pt x="340" y="238"/>
                  <a:pt x="340" y="237"/>
                  <a:pt x="340" y="236"/>
                </a:cubicBezTo>
                <a:close/>
                <a:moveTo>
                  <a:pt x="339" y="237"/>
                </a:moveTo>
                <a:cubicBezTo>
                  <a:pt x="339" y="238"/>
                  <a:pt x="340" y="237"/>
                  <a:pt x="340" y="238"/>
                </a:cubicBezTo>
                <a:cubicBezTo>
                  <a:pt x="340" y="238"/>
                  <a:pt x="339" y="238"/>
                  <a:pt x="339" y="239"/>
                </a:cubicBezTo>
                <a:cubicBezTo>
                  <a:pt x="339" y="238"/>
                  <a:pt x="338" y="238"/>
                  <a:pt x="338" y="238"/>
                </a:cubicBezTo>
                <a:cubicBezTo>
                  <a:pt x="339" y="238"/>
                  <a:pt x="339" y="238"/>
                  <a:pt x="339" y="237"/>
                </a:cubicBezTo>
                <a:close/>
                <a:moveTo>
                  <a:pt x="338" y="235"/>
                </a:moveTo>
                <a:cubicBezTo>
                  <a:pt x="338" y="235"/>
                  <a:pt x="338" y="235"/>
                  <a:pt x="338" y="235"/>
                </a:cubicBezTo>
                <a:cubicBezTo>
                  <a:pt x="338" y="236"/>
                  <a:pt x="338" y="236"/>
                  <a:pt x="338" y="236"/>
                </a:cubicBezTo>
                <a:cubicBezTo>
                  <a:pt x="337" y="235"/>
                  <a:pt x="338" y="235"/>
                  <a:pt x="338" y="235"/>
                </a:cubicBezTo>
                <a:close/>
                <a:moveTo>
                  <a:pt x="336" y="237"/>
                </a:moveTo>
                <a:cubicBezTo>
                  <a:pt x="336" y="237"/>
                  <a:pt x="337" y="237"/>
                  <a:pt x="337" y="237"/>
                </a:cubicBezTo>
                <a:cubicBezTo>
                  <a:pt x="336" y="238"/>
                  <a:pt x="337" y="238"/>
                  <a:pt x="336" y="238"/>
                </a:cubicBezTo>
                <a:cubicBezTo>
                  <a:pt x="336" y="238"/>
                  <a:pt x="336" y="238"/>
                  <a:pt x="336" y="237"/>
                </a:cubicBezTo>
                <a:close/>
                <a:moveTo>
                  <a:pt x="338" y="238"/>
                </a:moveTo>
                <a:cubicBezTo>
                  <a:pt x="337" y="238"/>
                  <a:pt x="336" y="240"/>
                  <a:pt x="336" y="238"/>
                </a:cubicBezTo>
                <a:cubicBezTo>
                  <a:pt x="337" y="239"/>
                  <a:pt x="337" y="237"/>
                  <a:pt x="338" y="238"/>
                </a:cubicBezTo>
                <a:close/>
                <a:moveTo>
                  <a:pt x="333" y="239"/>
                </a:moveTo>
                <a:cubicBezTo>
                  <a:pt x="333" y="239"/>
                  <a:pt x="333" y="239"/>
                  <a:pt x="333" y="239"/>
                </a:cubicBezTo>
                <a:cubicBezTo>
                  <a:pt x="333" y="239"/>
                  <a:pt x="332" y="240"/>
                  <a:pt x="332" y="239"/>
                </a:cubicBezTo>
                <a:cubicBezTo>
                  <a:pt x="332" y="239"/>
                  <a:pt x="332" y="239"/>
                  <a:pt x="333" y="239"/>
                </a:cubicBezTo>
                <a:close/>
                <a:moveTo>
                  <a:pt x="328" y="239"/>
                </a:moveTo>
                <a:cubicBezTo>
                  <a:pt x="328" y="240"/>
                  <a:pt x="328" y="240"/>
                  <a:pt x="328" y="240"/>
                </a:cubicBezTo>
                <a:cubicBezTo>
                  <a:pt x="328" y="240"/>
                  <a:pt x="328" y="240"/>
                  <a:pt x="328" y="240"/>
                </a:cubicBezTo>
                <a:cubicBezTo>
                  <a:pt x="328" y="240"/>
                  <a:pt x="328" y="240"/>
                  <a:pt x="328" y="240"/>
                </a:cubicBezTo>
                <a:cubicBezTo>
                  <a:pt x="327" y="240"/>
                  <a:pt x="327" y="240"/>
                  <a:pt x="327" y="240"/>
                </a:cubicBezTo>
                <a:cubicBezTo>
                  <a:pt x="327" y="240"/>
                  <a:pt x="327" y="240"/>
                  <a:pt x="327" y="240"/>
                </a:cubicBezTo>
                <a:cubicBezTo>
                  <a:pt x="327" y="240"/>
                  <a:pt x="327" y="240"/>
                  <a:pt x="327" y="240"/>
                </a:cubicBezTo>
                <a:cubicBezTo>
                  <a:pt x="327" y="240"/>
                  <a:pt x="328" y="240"/>
                  <a:pt x="328" y="239"/>
                </a:cubicBezTo>
                <a:close/>
                <a:moveTo>
                  <a:pt x="320" y="236"/>
                </a:moveTo>
                <a:cubicBezTo>
                  <a:pt x="320" y="236"/>
                  <a:pt x="320" y="236"/>
                  <a:pt x="320" y="236"/>
                </a:cubicBezTo>
                <a:cubicBezTo>
                  <a:pt x="320" y="236"/>
                  <a:pt x="320" y="236"/>
                  <a:pt x="320" y="236"/>
                </a:cubicBezTo>
                <a:cubicBezTo>
                  <a:pt x="320" y="236"/>
                  <a:pt x="320" y="236"/>
                  <a:pt x="320" y="236"/>
                </a:cubicBezTo>
                <a:cubicBezTo>
                  <a:pt x="320" y="236"/>
                  <a:pt x="320" y="236"/>
                  <a:pt x="320" y="236"/>
                </a:cubicBezTo>
                <a:close/>
                <a:moveTo>
                  <a:pt x="320" y="237"/>
                </a:moveTo>
                <a:cubicBezTo>
                  <a:pt x="320" y="237"/>
                  <a:pt x="320" y="237"/>
                  <a:pt x="320" y="237"/>
                </a:cubicBezTo>
                <a:cubicBezTo>
                  <a:pt x="320" y="238"/>
                  <a:pt x="320" y="237"/>
                  <a:pt x="320" y="237"/>
                </a:cubicBezTo>
                <a:close/>
                <a:moveTo>
                  <a:pt x="321" y="234"/>
                </a:moveTo>
                <a:cubicBezTo>
                  <a:pt x="321" y="234"/>
                  <a:pt x="321" y="234"/>
                  <a:pt x="321" y="233"/>
                </a:cubicBezTo>
                <a:cubicBezTo>
                  <a:pt x="322" y="233"/>
                  <a:pt x="322" y="233"/>
                  <a:pt x="322" y="234"/>
                </a:cubicBezTo>
                <a:cubicBezTo>
                  <a:pt x="322" y="234"/>
                  <a:pt x="322" y="234"/>
                  <a:pt x="322" y="234"/>
                </a:cubicBezTo>
                <a:cubicBezTo>
                  <a:pt x="322" y="234"/>
                  <a:pt x="322" y="233"/>
                  <a:pt x="322" y="233"/>
                </a:cubicBezTo>
                <a:cubicBezTo>
                  <a:pt x="322" y="233"/>
                  <a:pt x="322" y="234"/>
                  <a:pt x="322" y="234"/>
                </a:cubicBezTo>
                <a:cubicBezTo>
                  <a:pt x="321" y="234"/>
                  <a:pt x="321" y="234"/>
                  <a:pt x="321" y="234"/>
                </a:cubicBezTo>
                <a:close/>
                <a:moveTo>
                  <a:pt x="322" y="235"/>
                </a:moveTo>
                <a:cubicBezTo>
                  <a:pt x="322" y="235"/>
                  <a:pt x="322" y="235"/>
                  <a:pt x="322" y="235"/>
                </a:cubicBezTo>
                <a:cubicBezTo>
                  <a:pt x="322" y="235"/>
                  <a:pt x="322" y="235"/>
                  <a:pt x="322" y="235"/>
                </a:cubicBezTo>
                <a:cubicBezTo>
                  <a:pt x="322" y="235"/>
                  <a:pt x="322" y="235"/>
                  <a:pt x="322" y="235"/>
                </a:cubicBezTo>
                <a:close/>
                <a:moveTo>
                  <a:pt x="322" y="235"/>
                </a:moveTo>
                <a:cubicBezTo>
                  <a:pt x="322" y="235"/>
                  <a:pt x="321" y="235"/>
                  <a:pt x="321" y="235"/>
                </a:cubicBezTo>
                <a:cubicBezTo>
                  <a:pt x="322" y="235"/>
                  <a:pt x="322" y="235"/>
                  <a:pt x="322" y="235"/>
                </a:cubicBezTo>
                <a:cubicBezTo>
                  <a:pt x="322" y="235"/>
                  <a:pt x="322" y="235"/>
                  <a:pt x="322" y="235"/>
                </a:cubicBezTo>
                <a:close/>
                <a:moveTo>
                  <a:pt x="326" y="240"/>
                </a:moveTo>
                <a:cubicBezTo>
                  <a:pt x="326" y="240"/>
                  <a:pt x="326" y="241"/>
                  <a:pt x="325" y="241"/>
                </a:cubicBezTo>
                <a:cubicBezTo>
                  <a:pt x="326" y="240"/>
                  <a:pt x="326" y="239"/>
                  <a:pt x="326" y="240"/>
                </a:cubicBezTo>
                <a:close/>
                <a:moveTo>
                  <a:pt x="325" y="240"/>
                </a:moveTo>
                <a:cubicBezTo>
                  <a:pt x="325" y="241"/>
                  <a:pt x="324" y="241"/>
                  <a:pt x="324" y="241"/>
                </a:cubicBezTo>
                <a:cubicBezTo>
                  <a:pt x="324" y="240"/>
                  <a:pt x="325" y="240"/>
                  <a:pt x="325" y="240"/>
                </a:cubicBezTo>
                <a:close/>
                <a:moveTo>
                  <a:pt x="324" y="241"/>
                </a:moveTo>
                <a:cubicBezTo>
                  <a:pt x="323" y="241"/>
                  <a:pt x="323" y="241"/>
                  <a:pt x="323" y="241"/>
                </a:cubicBezTo>
                <a:cubicBezTo>
                  <a:pt x="323" y="241"/>
                  <a:pt x="323" y="240"/>
                  <a:pt x="324" y="241"/>
                </a:cubicBezTo>
                <a:close/>
                <a:moveTo>
                  <a:pt x="323" y="236"/>
                </a:moveTo>
                <a:cubicBezTo>
                  <a:pt x="323" y="237"/>
                  <a:pt x="322" y="236"/>
                  <a:pt x="322" y="236"/>
                </a:cubicBezTo>
                <a:cubicBezTo>
                  <a:pt x="322" y="236"/>
                  <a:pt x="322" y="236"/>
                  <a:pt x="322" y="236"/>
                </a:cubicBezTo>
                <a:lnTo>
                  <a:pt x="323" y="236"/>
                </a:lnTo>
                <a:close/>
                <a:moveTo>
                  <a:pt x="323" y="234"/>
                </a:moveTo>
                <a:cubicBezTo>
                  <a:pt x="323" y="234"/>
                  <a:pt x="323" y="234"/>
                  <a:pt x="323" y="234"/>
                </a:cubicBezTo>
                <a:cubicBezTo>
                  <a:pt x="323" y="234"/>
                  <a:pt x="323" y="234"/>
                  <a:pt x="323" y="234"/>
                </a:cubicBezTo>
                <a:cubicBezTo>
                  <a:pt x="323" y="234"/>
                  <a:pt x="323" y="234"/>
                  <a:pt x="323" y="234"/>
                </a:cubicBezTo>
                <a:close/>
                <a:moveTo>
                  <a:pt x="326" y="233"/>
                </a:moveTo>
                <a:cubicBezTo>
                  <a:pt x="326" y="233"/>
                  <a:pt x="326" y="233"/>
                  <a:pt x="326" y="233"/>
                </a:cubicBezTo>
                <a:cubicBezTo>
                  <a:pt x="326" y="233"/>
                  <a:pt x="326" y="233"/>
                  <a:pt x="326" y="233"/>
                </a:cubicBezTo>
                <a:close/>
                <a:moveTo>
                  <a:pt x="327" y="232"/>
                </a:moveTo>
                <a:cubicBezTo>
                  <a:pt x="327" y="232"/>
                  <a:pt x="327" y="232"/>
                  <a:pt x="326" y="232"/>
                </a:cubicBezTo>
                <a:cubicBezTo>
                  <a:pt x="326" y="232"/>
                  <a:pt x="326" y="232"/>
                  <a:pt x="327" y="232"/>
                </a:cubicBezTo>
                <a:cubicBezTo>
                  <a:pt x="326" y="232"/>
                  <a:pt x="326" y="232"/>
                  <a:pt x="326" y="233"/>
                </a:cubicBezTo>
                <a:cubicBezTo>
                  <a:pt x="326" y="233"/>
                  <a:pt x="326" y="233"/>
                  <a:pt x="326" y="233"/>
                </a:cubicBezTo>
                <a:cubicBezTo>
                  <a:pt x="326" y="232"/>
                  <a:pt x="326" y="232"/>
                  <a:pt x="326" y="232"/>
                </a:cubicBezTo>
                <a:cubicBezTo>
                  <a:pt x="326" y="232"/>
                  <a:pt x="326" y="232"/>
                  <a:pt x="326" y="232"/>
                </a:cubicBezTo>
                <a:cubicBezTo>
                  <a:pt x="326" y="232"/>
                  <a:pt x="326" y="232"/>
                  <a:pt x="326" y="232"/>
                </a:cubicBezTo>
                <a:cubicBezTo>
                  <a:pt x="326" y="232"/>
                  <a:pt x="326" y="232"/>
                  <a:pt x="326" y="232"/>
                </a:cubicBezTo>
                <a:cubicBezTo>
                  <a:pt x="326" y="231"/>
                  <a:pt x="327" y="232"/>
                  <a:pt x="327" y="231"/>
                </a:cubicBezTo>
                <a:cubicBezTo>
                  <a:pt x="327" y="231"/>
                  <a:pt x="327" y="231"/>
                  <a:pt x="327" y="231"/>
                </a:cubicBezTo>
                <a:cubicBezTo>
                  <a:pt x="327" y="231"/>
                  <a:pt x="327" y="232"/>
                  <a:pt x="327" y="232"/>
                </a:cubicBezTo>
                <a:close/>
                <a:moveTo>
                  <a:pt x="327" y="220"/>
                </a:moveTo>
                <a:cubicBezTo>
                  <a:pt x="327" y="220"/>
                  <a:pt x="327" y="221"/>
                  <a:pt x="326" y="221"/>
                </a:cubicBezTo>
                <a:cubicBezTo>
                  <a:pt x="326" y="221"/>
                  <a:pt x="326" y="220"/>
                  <a:pt x="326" y="220"/>
                </a:cubicBezTo>
                <a:cubicBezTo>
                  <a:pt x="327" y="220"/>
                  <a:pt x="327" y="220"/>
                  <a:pt x="327" y="220"/>
                </a:cubicBezTo>
                <a:cubicBezTo>
                  <a:pt x="327" y="220"/>
                  <a:pt x="327" y="220"/>
                  <a:pt x="327" y="220"/>
                </a:cubicBezTo>
                <a:cubicBezTo>
                  <a:pt x="327" y="220"/>
                  <a:pt x="327" y="220"/>
                  <a:pt x="327" y="220"/>
                </a:cubicBezTo>
                <a:close/>
                <a:moveTo>
                  <a:pt x="330" y="228"/>
                </a:moveTo>
                <a:cubicBezTo>
                  <a:pt x="330" y="228"/>
                  <a:pt x="330" y="229"/>
                  <a:pt x="331" y="229"/>
                </a:cubicBezTo>
                <a:cubicBezTo>
                  <a:pt x="331" y="230"/>
                  <a:pt x="330" y="229"/>
                  <a:pt x="330" y="228"/>
                </a:cubicBezTo>
                <a:close/>
                <a:moveTo>
                  <a:pt x="331" y="219"/>
                </a:moveTo>
                <a:cubicBezTo>
                  <a:pt x="331" y="219"/>
                  <a:pt x="331" y="219"/>
                  <a:pt x="331" y="219"/>
                </a:cubicBezTo>
                <a:cubicBezTo>
                  <a:pt x="331" y="219"/>
                  <a:pt x="331" y="219"/>
                  <a:pt x="331" y="219"/>
                </a:cubicBezTo>
                <a:cubicBezTo>
                  <a:pt x="331" y="219"/>
                  <a:pt x="331" y="219"/>
                  <a:pt x="331" y="219"/>
                </a:cubicBezTo>
                <a:cubicBezTo>
                  <a:pt x="331" y="219"/>
                  <a:pt x="331" y="219"/>
                  <a:pt x="331" y="219"/>
                </a:cubicBezTo>
                <a:close/>
                <a:moveTo>
                  <a:pt x="334" y="228"/>
                </a:moveTo>
                <a:cubicBezTo>
                  <a:pt x="334" y="228"/>
                  <a:pt x="334" y="228"/>
                  <a:pt x="334" y="228"/>
                </a:cubicBezTo>
                <a:cubicBezTo>
                  <a:pt x="334" y="227"/>
                  <a:pt x="335" y="227"/>
                  <a:pt x="336" y="228"/>
                </a:cubicBezTo>
                <a:cubicBezTo>
                  <a:pt x="335" y="228"/>
                  <a:pt x="335" y="229"/>
                  <a:pt x="334" y="228"/>
                </a:cubicBezTo>
                <a:cubicBezTo>
                  <a:pt x="334" y="229"/>
                  <a:pt x="334" y="229"/>
                  <a:pt x="333" y="229"/>
                </a:cubicBezTo>
                <a:cubicBezTo>
                  <a:pt x="334" y="228"/>
                  <a:pt x="334" y="228"/>
                  <a:pt x="334" y="228"/>
                </a:cubicBezTo>
                <a:close/>
                <a:moveTo>
                  <a:pt x="334" y="219"/>
                </a:moveTo>
                <a:cubicBezTo>
                  <a:pt x="334" y="219"/>
                  <a:pt x="334" y="219"/>
                  <a:pt x="334" y="219"/>
                </a:cubicBezTo>
                <a:cubicBezTo>
                  <a:pt x="334" y="219"/>
                  <a:pt x="333" y="219"/>
                  <a:pt x="333" y="219"/>
                </a:cubicBezTo>
                <a:cubicBezTo>
                  <a:pt x="333" y="220"/>
                  <a:pt x="333" y="220"/>
                  <a:pt x="333" y="220"/>
                </a:cubicBezTo>
                <a:cubicBezTo>
                  <a:pt x="333" y="220"/>
                  <a:pt x="333" y="220"/>
                  <a:pt x="332" y="220"/>
                </a:cubicBezTo>
                <a:cubicBezTo>
                  <a:pt x="333" y="220"/>
                  <a:pt x="333" y="219"/>
                  <a:pt x="334" y="219"/>
                </a:cubicBezTo>
                <a:close/>
                <a:moveTo>
                  <a:pt x="332" y="220"/>
                </a:moveTo>
                <a:cubicBezTo>
                  <a:pt x="332" y="219"/>
                  <a:pt x="332" y="219"/>
                  <a:pt x="332" y="219"/>
                </a:cubicBezTo>
                <a:cubicBezTo>
                  <a:pt x="332" y="219"/>
                  <a:pt x="332" y="219"/>
                  <a:pt x="332" y="219"/>
                </a:cubicBezTo>
                <a:cubicBezTo>
                  <a:pt x="332" y="220"/>
                  <a:pt x="332" y="220"/>
                  <a:pt x="332" y="220"/>
                </a:cubicBezTo>
                <a:cubicBezTo>
                  <a:pt x="332" y="220"/>
                  <a:pt x="332" y="220"/>
                  <a:pt x="332" y="220"/>
                </a:cubicBezTo>
                <a:cubicBezTo>
                  <a:pt x="332" y="220"/>
                  <a:pt x="332" y="220"/>
                  <a:pt x="332" y="220"/>
                </a:cubicBezTo>
                <a:cubicBezTo>
                  <a:pt x="332" y="220"/>
                  <a:pt x="332" y="220"/>
                  <a:pt x="332" y="220"/>
                </a:cubicBezTo>
                <a:cubicBezTo>
                  <a:pt x="332" y="220"/>
                  <a:pt x="332" y="220"/>
                  <a:pt x="332" y="220"/>
                </a:cubicBezTo>
                <a:close/>
                <a:moveTo>
                  <a:pt x="332" y="230"/>
                </a:moveTo>
                <a:cubicBezTo>
                  <a:pt x="332" y="230"/>
                  <a:pt x="333" y="230"/>
                  <a:pt x="332" y="230"/>
                </a:cubicBezTo>
                <a:cubicBezTo>
                  <a:pt x="332" y="230"/>
                  <a:pt x="332" y="231"/>
                  <a:pt x="332" y="231"/>
                </a:cubicBezTo>
                <a:lnTo>
                  <a:pt x="332" y="230"/>
                </a:lnTo>
                <a:close/>
                <a:moveTo>
                  <a:pt x="332" y="232"/>
                </a:moveTo>
                <a:cubicBezTo>
                  <a:pt x="332" y="232"/>
                  <a:pt x="332" y="232"/>
                  <a:pt x="332" y="232"/>
                </a:cubicBezTo>
                <a:cubicBezTo>
                  <a:pt x="332" y="232"/>
                  <a:pt x="332" y="232"/>
                  <a:pt x="332" y="232"/>
                </a:cubicBezTo>
                <a:cubicBezTo>
                  <a:pt x="332" y="232"/>
                  <a:pt x="332" y="232"/>
                  <a:pt x="332" y="232"/>
                </a:cubicBezTo>
                <a:cubicBezTo>
                  <a:pt x="332" y="231"/>
                  <a:pt x="332" y="232"/>
                  <a:pt x="333" y="232"/>
                </a:cubicBezTo>
                <a:cubicBezTo>
                  <a:pt x="333" y="232"/>
                  <a:pt x="333" y="232"/>
                  <a:pt x="333" y="232"/>
                </a:cubicBezTo>
                <a:cubicBezTo>
                  <a:pt x="333" y="232"/>
                  <a:pt x="333" y="232"/>
                  <a:pt x="333" y="232"/>
                </a:cubicBezTo>
                <a:cubicBezTo>
                  <a:pt x="333" y="232"/>
                  <a:pt x="332" y="232"/>
                  <a:pt x="332" y="232"/>
                </a:cubicBezTo>
                <a:close/>
                <a:moveTo>
                  <a:pt x="333" y="230"/>
                </a:moveTo>
                <a:cubicBezTo>
                  <a:pt x="333" y="229"/>
                  <a:pt x="334" y="229"/>
                  <a:pt x="335" y="229"/>
                </a:cubicBezTo>
                <a:cubicBezTo>
                  <a:pt x="335" y="231"/>
                  <a:pt x="333" y="230"/>
                  <a:pt x="333" y="230"/>
                </a:cubicBezTo>
                <a:close/>
                <a:moveTo>
                  <a:pt x="335" y="231"/>
                </a:moveTo>
                <a:cubicBezTo>
                  <a:pt x="335" y="231"/>
                  <a:pt x="335" y="231"/>
                  <a:pt x="335" y="231"/>
                </a:cubicBezTo>
                <a:cubicBezTo>
                  <a:pt x="335" y="232"/>
                  <a:pt x="335" y="231"/>
                  <a:pt x="334" y="231"/>
                </a:cubicBezTo>
                <a:cubicBezTo>
                  <a:pt x="334" y="231"/>
                  <a:pt x="334" y="231"/>
                  <a:pt x="334" y="230"/>
                </a:cubicBezTo>
                <a:cubicBezTo>
                  <a:pt x="335" y="230"/>
                  <a:pt x="334" y="231"/>
                  <a:pt x="335" y="231"/>
                </a:cubicBezTo>
                <a:cubicBezTo>
                  <a:pt x="335" y="230"/>
                  <a:pt x="335" y="230"/>
                  <a:pt x="335" y="230"/>
                </a:cubicBezTo>
                <a:cubicBezTo>
                  <a:pt x="335" y="229"/>
                  <a:pt x="335" y="230"/>
                  <a:pt x="336" y="230"/>
                </a:cubicBezTo>
                <a:cubicBezTo>
                  <a:pt x="336" y="231"/>
                  <a:pt x="335" y="231"/>
                  <a:pt x="335" y="231"/>
                </a:cubicBezTo>
                <a:close/>
                <a:moveTo>
                  <a:pt x="335" y="230"/>
                </a:moveTo>
                <a:cubicBezTo>
                  <a:pt x="336" y="229"/>
                  <a:pt x="336" y="229"/>
                  <a:pt x="336" y="229"/>
                </a:cubicBezTo>
                <a:cubicBezTo>
                  <a:pt x="336" y="230"/>
                  <a:pt x="336" y="230"/>
                  <a:pt x="335" y="230"/>
                </a:cubicBezTo>
                <a:close/>
                <a:moveTo>
                  <a:pt x="337" y="230"/>
                </a:moveTo>
                <a:cubicBezTo>
                  <a:pt x="337" y="230"/>
                  <a:pt x="337" y="229"/>
                  <a:pt x="338" y="229"/>
                </a:cubicBezTo>
                <a:cubicBezTo>
                  <a:pt x="338" y="230"/>
                  <a:pt x="337" y="230"/>
                  <a:pt x="337" y="230"/>
                </a:cubicBezTo>
                <a:close/>
                <a:moveTo>
                  <a:pt x="339" y="229"/>
                </a:moveTo>
                <a:cubicBezTo>
                  <a:pt x="339" y="229"/>
                  <a:pt x="339" y="229"/>
                  <a:pt x="338" y="229"/>
                </a:cubicBezTo>
                <a:cubicBezTo>
                  <a:pt x="338" y="228"/>
                  <a:pt x="339" y="229"/>
                  <a:pt x="339" y="229"/>
                </a:cubicBezTo>
                <a:close/>
                <a:moveTo>
                  <a:pt x="341" y="216"/>
                </a:moveTo>
                <a:cubicBezTo>
                  <a:pt x="341" y="216"/>
                  <a:pt x="341" y="216"/>
                  <a:pt x="341" y="216"/>
                </a:cubicBezTo>
                <a:cubicBezTo>
                  <a:pt x="341" y="216"/>
                  <a:pt x="341" y="216"/>
                  <a:pt x="340" y="216"/>
                </a:cubicBezTo>
                <a:cubicBezTo>
                  <a:pt x="341" y="216"/>
                  <a:pt x="341" y="216"/>
                  <a:pt x="341" y="216"/>
                </a:cubicBezTo>
                <a:close/>
                <a:moveTo>
                  <a:pt x="340" y="217"/>
                </a:moveTo>
                <a:cubicBezTo>
                  <a:pt x="340" y="217"/>
                  <a:pt x="340" y="217"/>
                  <a:pt x="340" y="217"/>
                </a:cubicBezTo>
                <a:cubicBezTo>
                  <a:pt x="340" y="217"/>
                  <a:pt x="340" y="217"/>
                  <a:pt x="340" y="217"/>
                </a:cubicBezTo>
                <a:cubicBezTo>
                  <a:pt x="340" y="217"/>
                  <a:pt x="340" y="217"/>
                  <a:pt x="340" y="217"/>
                </a:cubicBezTo>
                <a:close/>
                <a:moveTo>
                  <a:pt x="341" y="228"/>
                </a:moveTo>
                <a:cubicBezTo>
                  <a:pt x="340" y="227"/>
                  <a:pt x="340" y="227"/>
                  <a:pt x="340" y="227"/>
                </a:cubicBezTo>
                <a:cubicBezTo>
                  <a:pt x="340" y="227"/>
                  <a:pt x="340" y="227"/>
                  <a:pt x="340" y="226"/>
                </a:cubicBezTo>
                <a:cubicBezTo>
                  <a:pt x="341" y="227"/>
                  <a:pt x="341" y="227"/>
                  <a:pt x="341" y="226"/>
                </a:cubicBezTo>
                <a:cubicBezTo>
                  <a:pt x="341" y="226"/>
                  <a:pt x="341" y="227"/>
                  <a:pt x="341" y="227"/>
                </a:cubicBezTo>
                <a:cubicBezTo>
                  <a:pt x="341" y="227"/>
                  <a:pt x="341" y="227"/>
                  <a:pt x="341" y="228"/>
                </a:cubicBezTo>
                <a:close/>
                <a:moveTo>
                  <a:pt x="342" y="217"/>
                </a:moveTo>
                <a:cubicBezTo>
                  <a:pt x="343" y="218"/>
                  <a:pt x="343" y="217"/>
                  <a:pt x="343" y="217"/>
                </a:cubicBezTo>
                <a:cubicBezTo>
                  <a:pt x="343" y="217"/>
                  <a:pt x="343" y="217"/>
                  <a:pt x="343" y="217"/>
                </a:cubicBezTo>
                <a:cubicBezTo>
                  <a:pt x="343" y="217"/>
                  <a:pt x="343" y="217"/>
                  <a:pt x="343" y="217"/>
                </a:cubicBezTo>
                <a:cubicBezTo>
                  <a:pt x="343" y="217"/>
                  <a:pt x="344" y="217"/>
                  <a:pt x="344" y="217"/>
                </a:cubicBezTo>
                <a:cubicBezTo>
                  <a:pt x="343" y="218"/>
                  <a:pt x="342" y="218"/>
                  <a:pt x="342" y="217"/>
                </a:cubicBezTo>
                <a:close/>
                <a:moveTo>
                  <a:pt x="343" y="224"/>
                </a:moveTo>
                <a:cubicBezTo>
                  <a:pt x="343" y="225"/>
                  <a:pt x="343" y="225"/>
                  <a:pt x="343" y="224"/>
                </a:cubicBezTo>
                <a:cubicBezTo>
                  <a:pt x="343" y="224"/>
                  <a:pt x="343" y="224"/>
                  <a:pt x="343" y="224"/>
                </a:cubicBezTo>
                <a:close/>
                <a:moveTo>
                  <a:pt x="342" y="227"/>
                </a:moveTo>
                <a:cubicBezTo>
                  <a:pt x="342" y="226"/>
                  <a:pt x="343" y="226"/>
                  <a:pt x="344" y="226"/>
                </a:cubicBezTo>
                <a:cubicBezTo>
                  <a:pt x="344" y="226"/>
                  <a:pt x="344" y="226"/>
                  <a:pt x="344" y="226"/>
                </a:cubicBezTo>
                <a:cubicBezTo>
                  <a:pt x="344" y="226"/>
                  <a:pt x="344" y="226"/>
                  <a:pt x="344" y="227"/>
                </a:cubicBezTo>
                <a:cubicBezTo>
                  <a:pt x="343" y="226"/>
                  <a:pt x="343" y="227"/>
                  <a:pt x="342" y="227"/>
                </a:cubicBezTo>
                <a:close/>
                <a:moveTo>
                  <a:pt x="343" y="229"/>
                </a:moveTo>
                <a:cubicBezTo>
                  <a:pt x="344" y="229"/>
                  <a:pt x="344" y="229"/>
                  <a:pt x="344" y="229"/>
                </a:cubicBezTo>
                <a:cubicBezTo>
                  <a:pt x="344" y="229"/>
                  <a:pt x="343" y="229"/>
                  <a:pt x="343" y="229"/>
                </a:cubicBezTo>
                <a:close/>
                <a:moveTo>
                  <a:pt x="345" y="229"/>
                </a:moveTo>
                <a:cubicBezTo>
                  <a:pt x="344" y="229"/>
                  <a:pt x="344" y="228"/>
                  <a:pt x="345" y="229"/>
                </a:cubicBezTo>
                <a:cubicBezTo>
                  <a:pt x="344" y="229"/>
                  <a:pt x="345" y="229"/>
                  <a:pt x="345" y="229"/>
                </a:cubicBezTo>
                <a:close/>
                <a:moveTo>
                  <a:pt x="346" y="217"/>
                </a:moveTo>
                <a:cubicBezTo>
                  <a:pt x="346" y="217"/>
                  <a:pt x="346" y="217"/>
                  <a:pt x="346" y="217"/>
                </a:cubicBezTo>
                <a:cubicBezTo>
                  <a:pt x="346" y="218"/>
                  <a:pt x="346" y="218"/>
                  <a:pt x="346" y="217"/>
                </a:cubicBezTo>
                <a:close/>
                <a:moveTo>
                  <a:pt x="347" y="228"/>
                </a:moveTo>
                <a:cubicBezTo>
                  <a:pt x="348" y="228"/>
                  <a:pt x="348" y="227"/>
                  <a:pt x="348" y="228"/>
                </a:cubicBezTo>
                <a:cubicBezTo>
                  <a:pt x="348" y="228"/>
                  <a:pt x="348" y="228"/>
                  <a:pt x="347" y="228"/>
                </a:cubicBezTo>
                <a:close/>
                <a:moveTo>
                  <a:pt x="352" y="215"/>
                </a:moveTo>
                <a:cubicBezTo>
                  <a:pt x="352" y="215"/>
                  <a:pt x="352" y="215"/>
                  <a:pt x="352" y="216"/>
                </a:cubicBezTo>
                <a:cubicBezTo>
                  <a:pt x="351" y="215"/>
                  <a:pt x="352" y="214"/>
                  <a:pt x="352" y="215"/>
                </a:cubicBezTo>
                <a:close/>
                <a:moveTo>
                  <a:pt x="352" y="228"/>
                </a:moveTo>
                <a:cubicBezTo>
                  <a:pt x="351" y="227"/>
                  <a:pt x="351" y="227"/>
                  <a:pt x="351" y="227"/>
                </a:cubicBezTo>
                <a:cubicBezTo>
                  <a:pt x="351" y="227"/>
                  <a:pt x="352" y="227"/>
                  <a:pt x="352" y="226"/>
                </a:cubicBezTo>
                <a:cubicBezTo>
                  <a:pt x="352" y="226"/>
                  <a:pt x="352" y="226"/>
                  <a:pt x="352" y="226"/>
                </a:cubicBezTo>
                <a:cubicBezTo>
                  <a:pt x="352" y="227"/>
                  <a:pt x="352" y="227"/>
                  <a:pt x="352" y="228"/>
                </a:cubicBezTo>
                <a:close/>
                <a:moveTo>
                  <a:pt x="353" y="227"/>
                </a:moveTo>
                <a:cubicBezTo>
                  <a:pt x="353" y="226"/>
                  <a:pt x="355" y="226"/>
                  <a:pt x="355" y="227"/>
                </a:cubicBezTo>
                <a:cubicBezTo>
                  <a:pt x="354" y="226"/>
                  <a:pt x="354" y="227"/>
                  <a:pt x="353" y="227"/>
                </a:cubicBezTo>
                <a:close/>
                <a:moveTo>
                  <a:pt x="374" y="217"/>
                </a:moveTo>
                <a:cubicBezTo>
                  <a:pt x="374" y="218"/>
                  <a:pt x="374" y="218"/>
                  <a:pt x="374" y="218"/>
                </a:cubicBezTo>
                <a:cubicBezTo>
                  <a:pt x="374" y="218"/>
                  <a:pt x="373" y="218"/>
                  <a:pt x="373" y="218"/>
                </a:cubicBezTo>
                <a:cubicBezTo>
                  <a:pt x="373" y="218"/>
                  <a:pt x="373" y="218"/>
                  <a:pt x="374" y="217"/>
                </a:cubicBezTo>
                <a:close/>
                <a:moveTo>
                  <a:pt x="373" y="219"/>
                </a:moveTo>
                <a:cubicBezTo>
                  <a:pt x="373" y="219"/>
                  <a:pt x="373" y="220"/>
                  <a:pt x="373" y="219"/>
                </a:cubicBezTo>
                <a:cubicBezTo>
                  <a:pt x="373" y="219"/>
                  <a:pt x="373" y="219"/>
                  <a:pt x="373" y="219"/>
                </a:cubicBezTo>
                <a:close/>
                <a:moveTo>
                  <a:pt x="373" y="218"/>
                </a:moveTo>
                <a:cubicBezTo>
                  <a:pt x="373" y="218"/>
                  <a:pt x="372" y="218"/>
                  <a:pt x="372" y="218"/>
                </a:cubicBezTo>
                <a:cubicBezTo>
                  <a:pt x="372" y="218"/>
                  <a:pt x="372" y="217"/>
                  <a:pt x="373" y="218"/>
                </a:cubicBezTo>
                <a:close/>
                <a:moveTo>
                  <a:pt x="374" y="211"/>
                </a:moveTo>
                <a:cubicBezTo>
                  <a:pt x="374" y="211"/>
                  <a:pt x="374" y="212"/>
                  <a:pt x="374" y="212"/>
                </a:cubicBezTo>
                <a:cubicBezTo>
                  <a:pt x="374" y="211"/>
                  <a:pt x="374" y="211"/>
                  <a:pt x="374" y="211"/>
                </a:cubicBezTo>
                <a:close/>
                <a:moveTo>
                  <a:pt x="373" y="212"/>
                </a:moveTo>
                <a:cubicBezTo>
                  <a:pt x="373" y="212"/>
                  <a:pt x="373" y="212"/>
                  <a:pt x="373" y="212"/>
                </a:cubicBezTo>
                <a:cubicBezTo>
                  <a:pt x="373" y="213"/>
                  <a:pt x="373" y="213"/>
                  <a:pt x="373" y="213"/>
                </a:cubicBezTo>
                <a:cubicBezTo>
                  <a:pt x="373" y="213"/>
                  <a:pt x="373" y="213"/>
                  <a:pt x="373" y="213"/>
                </a:cubicBezTo>
                <a:cubicBezTo>
                  <a:pt x="373" y="213"/>
                  <a:pt x="373" y="214"/>
                  <a:pt x="373" y="213"/>
                </a:cubicBezTo>
                <a:cubicBezTo>
                  <a:pt x="373" y="213"/>
                  <a:pt x="373" y="212"/>
                  <a:pt x="373" y="212"/>
                </a:cubicBezTo>
                <a:close/>
                <a:moveTo>
                  <a:pt x="371" y="214"/>
                </a:moveTo>
                <a:cubicBezTo>
                  <a:pt x="371" y="214"/>
                  <a:pt x="372" y="214"/>
                  <a:pt x="372" y="214"/>
                </a:cubicBezTo>
                <a:cubicBezTo>
                  <a:pt x="372" y="215"/>
                  <a:pt x="371" y="215"/>
                  <a:pt x="371" y="215"/>
                </a:cubicBezTo>
                <a:cubicBezTo>
                  <a:pt x="371" y="215"/>
                  <a:pt x="371" y="215"/>
                  <a:pt x="371" y="215"/>
                </a:cubicBezTo>
                <a:lnTo>
                  <a:pt x="371" y="214"/>
                </a:lnTo>
                <a:close/>
                <a:moveTo>
                  <a:pt x="371" y="218"/>
                </a:moveTo>
                <a:cubicBezTo>
                  <a:pt x="371" y="219"/>
                  <a:pt x="371" y="219"/>
                  <a:pt x="370" y="219"/>
                </a:cubicBezTo>
                <a:cubicBezTo>
                  <a:pt x="370" y="219"/>
                  <a:pt x="370" y="219"/>
                  <a:pt x="370" y="219"/>
                </a:cubicBezTo>
                <a:cubicBezTo>
                  <a:pt x="370" y="218"/>
                  <a:pt x="370" y="218"/>
                  <a:pt x="371" y="218"/>
                </a:cubicBezTo>
                <a:close/>
                <a:moveTo>
                  <a:pt x="370" y="214"/>
                </a:moveTo>
                <a:cubicBezTo>
                  <a:pt x="370" y="216"/>
                  <a:pt x="369" y="215"/>
                  <a:pt x="369" y="214"/>
                </a:cubicBezTo>
                <a:cubicBezTo>
                  <a:pt x="369" y="215"/>
                  <a:pt x="369" y="214"/>
                  <a:pt x="370" y="214"/>
                </a:cubicBezTo>
                <a:close/>
                <a:moveTo>
                  <a:pt x="369" y="220"/>
                </a:moveTo>
                <a:cubicBezTo>
                  <a:pt x="369" y="219"/>
                  <a:pt x="368" y="220"/>
                  <a:pt x="368" y="220"/>
                </a:cubicBezTo>
                <a:cubicBezTo>
                  <a:pt x="368" y="220"/>
                  <a:pt x="368" y="219"/>
                  <a:pt x="369" y="219"/>
                </a:cubicBezTo>
                <a:cubicBezTo>
                  <a:pt x="369" y="219"/>
                  <a:pt x="369" y="219"/>
                  <a:pt x="369" y="220"/>
                </a:cubicBezTo>
                <a:close/>
                <a:moveTo>
                  <a:pt x="368" y="215"/>
                </a:moveTo>
                <a:cubicBezTo>
                  <a:pt x="368" y="216"/>
                  <a:pt x="369" y="216"/>
                  <a:pt x="368" y="216"/>
                </a:cubicBezTo>
                <a:cubicBezTo>
                  <a:pt x="368" y="216"/>
                  <a:pt x="368" y="215"/>
                  <a:pt x="368" y="215"/>
                </a:cubicBezTo>
                <a:close/>
                <a:moveTo>
                  <a:pt x="367" y="213"/>
                </a:moveTo>
                <a:cubicBezTo>
                  <a:pt x="367" y="213"/>
                  <a:pt x="367" y="214"/>
                  <a:pt x="367" y="214"/>
                </a:cubicBezTo>
                <a:cubicBezTo>
                  <a:pt x="368" y="213"/>
                  <a:pt x="367" y="213"/>
                  <a:pt x="368" y="213"/>
                </a:cubicBezTo>
                <a:cubicBezTo>
                  <a:pt x="368" y="213"/>
                  <a:pt x="368" y="214"/>
                  <a:pt x="368" y="214"/>
                </a:cubicBezTo>
                <a:cubicBezTo>
                  <a:pt x="367" y="214"/>
                  <a:pt x="367" y="214"/>
                  <a:pt x="367" y="214"/>
                </a:cubicBezTo>
                <a:cubicBezTo>
                  <a:pt x="367" y="214"/>
                  <a:pt x="367" y="214"/>
                  <a:pt x="367" y="215"/>
                </a:cubicBezTo>
                <a:cubicBezTo>
                  <a:pt x="367" y="214"/>
                  <a:pt x="367" y="214"/>
                  <a:pt x="367" y="214"/>
                </a:cubicBezTo>
                <a:cubicBezTo>
                  <a:pt x="367" y="214"/>
                  <a:pt x="367" y="214"/>
                  <a:pt x="367" y="214"/>
                </a:cubicBezTo>
                <a:cubicBezTo>
                  <a:pt x="367" y="213"/>
                  <a:pt x="367" y="213"/>
                  <a:pt x="367" y="213"/>
                </a:cubicBezTo>
                <a:close/>
                <a:moveTo>
                  <a:pt x="361" y="220"/>
                </a:moveTo>
                <a:cubicBezTo>
                  <a:pt x="361" y="220"/>
                  <a:pt x="361" y="220"/>
                  <a:pt x="361" y="220"/>
                </a:cubicBezTo>
                <a:cubicBezTo>
                  <a:pt x="362" y="220"/>
                  <a:pt x="361" y="221"/>
                  <a:pt x="361" y="221"/>
                </a:cubicBezTo>
                <a:lnTo>
                  <a:pt x="361" y="220"/>
                </a:lnTo>
                <a:close/>
                <a:moveTo>
                  <a:pt x="359" y="214"/>
                </a:moveTo>
                <a:cubicBezTo>
                  <a:pt x="359" y="213"/>
                  <a:pt x="359" y="213"/>
                  <a:pt x="359" y="213"/>
                </a:cubicBezTo>
                <a:cubicBezTo>
                  <a:pt x="359" y="213"/>
                  <a:pt x="359" y="212"/>
                  <a:pt x="360" y="213"/>
                </a:cubicBezTo>
                <a:cubicBezTo>
                  <a:pt x="360" y="213"/>
                  <a:pt x="359" y="213"/>
                  <a:pt x="359" y="214"/>
                </a:cubicBezTo>
                <a:close/>
                <a:moveTo>
                  <a:pt x="359" y="217"/>
                </a:moveTo>
                <a:cubicBezTo>
                  <a:pt x="360" y="217"/>
                  <a:pt x="360" y="216"/>
                  <a:pt x="360" y="217"/>
                </a:cubicBezTo>
                <a:cubicBezTo>
                  <a:pt x="360" y="217"/>
                  <a:pt x="359" y="217"/>
                  <a:pt x="359" y="217"/>
                </a:cubicBezTo>
                <a:close/>
                <a:moveTo>
                  <a:pt x="363" y="223"/>
                </a:moveTo>
                <a:cubicBezTo>
                  <a:pt x="362" y="222"/>
                  <a:pt x="362" y="223"/>
                  <a:pt x="361" y="223"/>
                </a:cubicBezTo>
                <a:cubicBezTo>
                  <a:pt x="361" y="222"/>
                  <a:pt x="361" y="223"/>
                  <a:pt x="360" y="222"/>
                </a:cubicBezTo>
                <a:cubicBezTo>
                  <a:pt x="361" y="222"/>
                  <a:pt x="361" y="222"/>
                  <a:pt x="362" y="222"/>
                </a:cubicBezTo>
                <a:cubicBezTo>
                  <a:pt x="362" y="221"/>
                  <a:pt x="361" y="219"/>
                  <a:pt x="362" y="219"/>
                </a:cubicBezTo>
                <a:cubicBezTo>
                  <a:pt x="362" y="220"/>
                  <a:pt x="362" y="222"/>
                  <a:pt x="363" y="222"/>
                </a:cubicBezTo>
                <a:cubicBezTo>
                  <a:pt x="363" y="222"/>
                  <a:pt x="363" y="222"/>
                  <a:pt x="363" y="223"/>
                </a:cubicBezTo>
                <a:close/>
                <a:moveTo>
                  <a:pt x="363" y="218"/>
                </a:moveTo>
                <a:cubicBezTo>
                  <a:pt x="363" y="218"/>
                  <a:pt x="364" y="217"/>
                  <a:pt x="364" y="218"/>
                </a:cubicBezTo>
                <a:cubicBezTo>
                  <a:pt x="364" y="218"/>
                  <a:pt x="363" y="218"/>
                  <a:pt x="363" y="218"/>
                </a:cubicBezTo>
                <a:close/>
                <a:moveTo>
                  <a:pt x="364" y="212"/>
                </a:moveTo>
                <a:cubicBezTo>
                  <a:pt x="364" y="211"/>
                  <a:pt x="364" y="211"/>
                  <a:pt x="365" y="212"/>
                </a:cubicBezTo>
                <a:cubicBezTo>
                  <a:pt x="365" y="212"/>
                  <a:pt x="364" y="212"/>
                  <a:pt x="364" y="212"/>
                </a:cubicBezTo>
                <a:close/>
                <a:moveTo>
                  <a:pt x="365" y="217"/>
                </a:moveTo>
                <a:cubicBezTo>
                  <a:pt x="365" y="218"/>
                  <a:pt x="365" y="217"/>
                  <a:pt x="366" y="218"/>
                </a:cubicBezTo>
                <a:cubicBezTo>
                  <a:pt x="366" y="218"/>
                  <a:pt x="366" y="218"/>
                  <a:pt x="366" y="218"/>
                </a:cubicBezTo>
                <a:cubicBezTo>
                  <a:pt x="365" y="218"/>
                  <a:pt x="365" y="218"/>
                  <a:pt x="365" y="217"/>
                </a:cubicBezTo>
                <a:close/>
                <a:moveTo>
                  <a:pt x="366" y="224"/>
                </a:moveTo>
                <a:cubicBezTo>
                  <a:pt x="366" y="225"/>
                  <a:pt x="366" y="224"/>
                  <a:pt x="366" y="224"/>
                </a:cubicBezTo>
                <a:cubicBezTo>
                  <a:pt x="366" y="224"/>
                  <a:pt x="367" y="224"/>
                  <a:pt x="366" y="224"/>
                </a:cubicBezTo>
                <a:close/>
                <a:moveTo>
                  <a:pt x="370" y="225"/>
                </a:moveTo>
                <a:cubicBezTo>
                  <a:pt x="370" y="225"/>
                  <a:pt x="370" y="225"/>
                  <a:pt x="370" y="224"/>
                </a:cubicBezTo>
                <a:cubicBezTo>
                  <a:pt x="370" y="225"/>
                  <a:pt x="369" y="224"/>
                  <a:pt x="369" y="224"/>
                </a:cubicBezTo>
                <a:cubicBezTo>
                  <a:pt x="369" y="225"/>
                  <a:pt x="370" y="225"/>
                  <a:pt x="370" y="225"/>
                </a:cubicBezTo>
                <a:cubicBezTo>
                  <a:pt x="369" y="226"/>
                  <a:pt x="369" y="225"/>
                  <a:pt x="369" y="226"/>
                </a:cubicBezTo>
                <a:cubicBezTo>
                  <a:pt x="369" y="226"/>
                  <a:pt x="369" y="226"/>
                  <a:pt x="369" y="226"/>
                </a:cubicBezTo>
                <a:cubicBezTo>
                  <a:pt x="369" y="225"/>
                  <a:pt x="369" y="225"/>
                  <a:pt x="369" y="225"/>
                </a:cubicBezTo>
                <a:cubicBezTo>
                  <a:pt x="368" y="225"/>
                  <a:pt x="368" y="225"/>
                  <a:pt x="368" y="225"/>
                </a:cubicBezTo>
                <a:cubicBezTo>
                  <a:pt x="368" y="225"/>
                  <a:pt x="368" y="225"/>
                  <a:pt x="367" y="225"/>
                </a:cubicBezTo>
                <a:cubicBezTo>
                  <a:pt x="367" y="224"/>
                  <a:pt x="368" y="225"/>
                  <a:pt x="368" y="224"/>
                </a:cubicBezTo>
                <a:cubicBezTo>
                  <a:pt x="367" y="224"/>
                  <a:pt x="367" y="224"/>
                  <a:pt x="367" y="224"/>
                </a:cubicBezTo>
                <a:cubicBezTo>
                  <a:pt x="366" y="224"/>
                  <a:pt x="366" y="223"/>
                  <a:pt x="366" y="223"/>
                </a:cubicBezTo>
                <a:cubicBezTo>
                  <a:pt x="366" y="224"/>
                  <a:pt x="367" y="223"/>
                  <a:pt x="367" y="224"/>
                </a:cubicBezTo>
                <a:cubicBezTo>
                  <a:pt x="367" y="223"/>
                  <a:pt x="368" y="223"/>
                  <a:pt x="368" y="223"/>
                </a:cubicBezTo>
                <a:cubicBezTo>
                  <a:pt x="369" y="223"/>
                  <a:pt x="369" y="223"/>
                  <a:pt x="369" y="223"/>
                </a:cubicBezTo>
                <a:cubicBezTo>
                  <a:pt x="370" y="223"/>
                  <a:pt x="369" y="223"/>
                  <a:pt x="369" y="223"/>
                </a:cubicBezTo>
                <a:cubicBezTo>
                  <a:pt x="370" y="223"/>
                  <a:pt x="370" y="224"/>
                  <a:pt x="370" y="225"/>
                </a:cubicBezTo>
                <a:close/>
                <a:moveTo>
                  <a:pt x="370" y="226"/>
                </a:moveTo>
                <a:cubicBezTo>
                  <a:pt x="371" y="226"/>
                  <a:pt x="370" y="225"/>
                  <a:pt x="370" y="225"/>
                </a:cubicBezTo>
                <a:cubicBezTo>
                  <a:pt x="371" y="225"/>
                  <a:pt x="371" y="226"/>
                  <a:pt x="370" y="226"/>
                </a:cubicBezTo>
                <a:close/>
                <a:moveTo>
                  <a:pt x="370" y="221"/>
                </a:moveTo>
                <a:cubicBezTo>
                  <a:pt x="370" y="221"/>
                  <a:pt x="371" y="221"/>
                  <a:pt x="371" y="222"/>
                </a:cubicBezTo>
                <a:cubicBezTo>
                  <a:pt x="370" y="222"/>
                  <a:pt x="371" y="221"/>
                  <a:pt x="370" y="221"/>
                </a:cubicBezTo>
                <a:cubicBezTo>
                  <a:pt x="370" y="220"/>
                  <a:pt x="370" y="220"/>
                  <a:pt x="370" y="220"/>
                </a:cubicBezTo>
                <a:cubicBezTo>
                  <a:pt x="371" y="220"/>
                  <a:pt x="371" y="220"/>
                  <a:pt x="371" y="221"/>
                </a:cubicBezTo>
                <a:cubicBezTo>
                  <a:pt x="371" y="221"/>
                  <a:pt x="371" y="221"/>
                  <a:pt x="370" y="221"/>
                </a:cubicBezTo>
                <a:close/>
                <a:moveTo>
                  <a:pt x="371" y="220"/>
                </a:moveTo>
                <a:cubicBezTo>
                  <a:pt x="371" y="219"/>
                  <a:pt x="371" y="219"/>
                  <a:pt x="372" y="219"/>
                </a:cubicBezTo>
                <a:cubicBezTo>
                  <a:pt x="371" y="220"/>
                  <a:pt x="371" y="220"/>
                  <a:pt x="371" y="220"/>
                </a:cubicBezTo>
                <a:cubicBezTo>
                  <a:pt x="371" y="220"/>
                  <a:pt x="371" y="220"/>
                  <a:pt x="371" y="220"/>
                </a:cubicBezTo>
                <a:close/>
                <a:moveTo>
                  <a:pt x="375" y="220"/>
                </a:moveTo>
                <a:cubicBezTo>
                  <a:pt x="376" y="221"/>
                  <a:pt x="375" y="221"/>
                  <a:pt x="375" y="221"/>
                </a:cubicBezTo>
                <a:cubicBezTo>
                  <a:pt x="375" y="222"/>
                  <a:pt x="375" y="222"/>
                  <a:pt x="375" y="222"/>
                </a:cubicBezTo>
                <a:cubicBezTo>
                  <a:pt x="374" y="221"/>
                  <a:pt x="374" y="221"/>
                  <a:pt x="374" y="221"/>
                </a:cubicBezTo>
                <a:cubicBezTo>
                  <a:pt x="374" y="222"/>
                  <a:pt x="374" y="221"/>
                  <a:pt x="373" y="222"/>
                </a:cubicBezTo>
                <a:cubicBezTo>
                  <a:pt x="372" y="221"/>
                  <a:pt x="372" y="221"/>
                  <a:pt x="371" y="221"/>
                </a:cubicBezTo>
                <a:cubicBezTo>
                  <a:pt x="371" y="220"/>
                  <a:pt x="373" y="221"/>
                  <a:pt x="373" y="220"/>
                </a:cubicBezTo>
                <a:cubicBezTo>
                  <a:pt x="373" y="220"/>
                  <a:pt x="373" y="220"/>
                  <a:pt x="373" y="220"/>
                </a:cubicBezTo>
                <a:cubicBezTo>
                  <a:pt x="373" y="220"/>
                  <a:pt x="374" y="220"/>
                  <a:pt x="374" y="220"/>
                </a:cubicBezTo>
                <a:cubicBezTo>
                  <a:pt x="374" y="220"/>
                  <a:pt x="375" y="219"/>
                  <a:pt x="376" y="220"/>
                </a:cubicBezTo>
                <a:cubicBezTo>
                  <a:pt x="376" y="220"/>
                  <a:pt x="376" y="220"/>
                  <a:pt x="375" y="220"/>
                </a:cubicBezTo>
                <a:close/>
                <a:moveTo>
                  <a:pt x="375" y="218"/>
                </a:moveTo>
                <a:cubicBezTo>
                  <a:pt x="376" y="217"/>
                  <a:pt x="375" y="218"/>
                  <a:pt x="375" y="217"/>
                </a:cubicBezTo>
                <a:cubicBezTo>
                  <a:pt x="375" y="218"/>
                  <a:pt x="376" y="216"/>
                  <a:pt x="376" y="217"/>
                </a:cubicBezTo>
                <a:cubicBezTo>
                  <a:pt x="376" y="217"/>
                  <a:pt x="376" y="217"/>
                  <a:pt x="376" y="217"/>
                </a:cubicBezTo>
                <a:cubicBezTo>
                  <a:pt x="376" y="218"/>
                  <a:pt x="376" y="218"/>
                  <a:pt x="376" y="218"/>
                </a:cubicBezTo>
                <a:cubicBezTo>
                  <a:pt x="376" y="218"/>
                  <a:pt x="376" y="219"/>
                  <a:pt x="375" y="218"/>
                </a:cubicBezTo>
                <a:close/>
                <a:moveTo>
                  <a:pt x="376" y="217"/>
                </a:moveTo>
                <a:cubicBezTo>
                  <a:pt x="376" y="216"/>
                  <a:pt x="376" y="216"/>
                  <a:pt x="376" y="216"/>
                </a:cubicBezTo>
                <a:cubicBezTo>
                  <a:pt x="376" y="216"/>
                  <a:pt x="377" y="217"/>
                  <a:pt x="376" y="217"/>
                </a:cubicBezTo>
                <a:cubicBezTo>
                  <a:pt x="376" y="217"/>
                  <a:pt x="377" y="217"/>
                  <a:pt x="376" y="217"/>
                </a:cubicBezTo>
                <a:close/>
                <a:moveTo>
                  <a:pt x="379" y="217"/>
                </a:moveTo>
                <a:cubicBezTo>
                  <a:pt x="379" y="216"/>
                  <a:pt x="379" y="216"/>
                  <a:pt x="379" y="216"/>
                </a:cubicBezTo>
                <a:cubicBezTo>
                  <a:pt x="379" y="217"/>
                  <a:pt x="379" y="216"/>
                  <a:pt x="379" y="215"/>
                </a:cubicBezTo>
                <a:cubicBezTo>
                  <a:pt x="380" y="216"/>
                  <a:pt x="379" y="217"/>
                  <a:pt x="379" y="217"/>
                </a:cubicBezTo>
                <a:close/>
                <a:moveTo>
                  <a:pt x="382" y="217"/>
                </a:moveTo>
                <a:cubicBezTo>
                  <a:pt x="382" y="216"/>
                  <a:pt x="383" y="218"/>
                  <a:pt x="383" y="217"/>
                </a:cubicBezTo>
                <a:cubicBezTo>
                  <a:pt x="383" y="217"/>
                  <a:pt x="383" y="218"/>
                  <a:pt x="384" y="217"/>
                </a:cubicBezTo>
                <a:cubicBezTo>
                  <a:pt x="383" y="219"/>
                  <a:pt x="383" y="217"/>
                  <a:pt x="382" y="217"/>
                </a:cubicBezTo>
                <a:close/>
                <a:moveTo>
                  <a:pt x="386" y="217"/>
                </a:moveTo>
                <a:cubicBezTo>
                  <a:pt x="387" y="218"/>
                  <a:pt x="386" y="217"/>
                  <a:pt x="387" y="217"/>
                </a:cubicBezTo>
                <a:cubicBezTo>
                  <a:pt x="387" y="218"/>
                  <a:pt x="386" y="218"/>
                  <a:pt x="386" y="217"/>
                </a:cubicBezTo>
                <a:close/>
                <a:moveTo>
                  <a:pt x="389" y="217"/>
                </a:moveTo>
                <a:cubicBezTo>
                  <a:pt x="388" y="217"/>
                  <a:pt x="388" y="217"/>
                  <a:pt x="388" y="217"/>
                </a:cubicBezTo>
                <a:cubicBezTo>
                  <a:pt x="388" y="216"/>
                  <a:pt x="388" y="216"/>
                  <a:pt x="389" y="216"/>
                </a:cubicBezTo>
                <a:cubicBezTo>
                  <a:pt x="389" y="217"/>
                  <a:pt x="389" y="217"/>
                  <a:pt x="389" y="217"/>
                </a:cubicBezTo>
                <a:close/>
              </a:path>
            </a:pathLst>
          </a:custGeom>
          <a:solidFill>
            <a:schemeClr val="bg2"/>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33" name="Media Placeholder 19">
            <a:extLst>
              <a:ext uri="{FF2B5EF4-FFF2-40B4-BE49-F238E27FC236}">
                <a16:creationId xmlns:a16="http://schemas.microsoft.com/office/drawing/2014/main" xmlns="" id="{E2C9AE55-8925-44F6-AEC9-37EEE8E8668E}"/>
              </a:ext>
            </a:extLst>
          </p:cNvPr>
          <p:cNvSpPr>
            <a:spLocks noGrp="1"/>
          </p:cNvSpPr>
          <p:nvPr>
            <p:ph type="media" sz="quarter" idx="14"/>
          </p:nvPr>
        </p:nvSpPr>
        <p:spPr>
          <a:xfrm>
            <a:off x="8228641" y="1348323"/>
            <a:ext cx="1856138" cy="1133657"/>
          </a:xfrm>
        </p:spPr>
        <p:txBody>
          <a:bodyPr anchor="ctr">
            <a:normAutofit/>
          </a:bodyPr>
          <a:lstStyle>
            <a:lvl1pPr marL="0" indent="0" algn="ctr">
              <a:buNone/>
              <a:defRPr sz="1400" b="1">
                <a:solidFill>
                  <a:srgbClr val="774E26"/>
                </a:solidFill>
                <a:latin typeface="+mj-lt"/>
              </a:defRPr>
            </a:lvl1pPr>
          </a:lstStyle>
          <a:p>
            <a:endParaRPr lang="en-US" dirty="0"/>
          </a:p>
        </p:txBody>
      </p:sp>
      <p:sp>
        <p:nvSpPr>
          <p:cNvPr id="34" name="Media Placeholder 19">
            <a:extLst>
              <a:ext uri="{FF2B5EF4-FFF2-40B4-BE49-F238E27FC236}">
                <a16:creationId xmlns:a16="http://schemas.microsoft.com/office/drawing/2014/main" xmlns="" id="{B34CA1B3-5A78-4401-BFD1-29EA46F939E7}"/>
              </a:ext>
            </a:extLst>
          </p:cNvPr>
          <p:cNvSpPr>
            <a:spLocks noGrp="1"/>
          </p:cNvSpPr>
          <p:nvPr>
            <p:ph type="media" sz="quarter" idx="15"/>
          </p:nvPr>
        </p:nvSpPr>
        <p:spPr>
          <a:xfrm>
            <a:off x="8228641" y="2843572"/>
            <a:ext cx="1856138" cy="1133657"/>
          </a:xfrm>
        </p:spPr>
        <p:txBody>
          <a:bodyPr anchor="ctr">
            <a:normAutofit/>
          </a:bodyPr>
          <a:lstStyle>
            <a:lvl1pPr marL="0" indent="0" algn="ctr">
              <a:buNone/>
              <a:defRPr sz="1400" b="1">
                <a:solidFill>
                  <a:srgbClr val="774E26"/>
                </a:solidFill>
                <a:latin typeface="+mj-lt"/>
              </a:defRPr>
            </a:lvl1pPr>
          </a:lstStyle>
          <a:p>
            <a:endParaRPr lang="en-US" dirty="0"/>
          </a:p>
        </p:txBody>
      </p:sp>
      <p:sp>
        <p:nvSpPr>
          <p:cNvPr id="35" name="Media Placeholder 19">
            <a:extLst>
              <a:ext uri="{FF2B5EF4-FFF2-40B4-BE49-F238E27FC236}">
                <a16:creationId xmlns:a16="http://schemas.microsoft.com/office/drawing/2014/main" xmlns="" id="{5235E49D-5109-44A9-9715-046146A965AA}"/>
              </a:ext>
            </a:extLst>
          </p:cNvPr>
          <p:cNvSpPr>
            <a:spLocks noGrp="1"/>
          </p:cNvSpPr>
          <p:nvPr>
            <p:ph type="media" sz="quarter" idx="16"/>
          </p:nvPr>
        </p:nvSpPr>
        <p:spPr>
          <a:xfrm>
            <a:off x="8228641" y="4338821"/>
            <a:ext cx="1856138" cy="1133657"/>
          </a:xfrm>
        </p:spPr>
        <p:txBody>
          <a:bodyPr anchor="ctr">
            <a:normAutofit/>
          </a:bodyPr>
          <a:lstStyle>
            <a:lvl1pPr marL="0" indent="0" algn="ctr">
              <a:buNone/>
              <a:defRPr sz="1400" b="1">
                <a:solidFill>
                  <a:srgbClr val="774E26"/>
                </a:solidFill>
                <a:latin typeface="+mj-lt"/>
              </a:defRPr>
            </a:lvl1pPr>
          </a:lstStyle>
          <a:p>
            <a:endParaRPr lang="en-US" dirty="0"/>
          </a:p>
        </p:txBody>
      </p:sp>
      <p:sp>
        <p:nvSpPr>
          <p:cNvPr id="32" name="Media Placeholder 19">
            <a:extLst>
              <a:ext uri="{FF2B5EF4-FFF2-40B4-BE49-F238E27FC236}">
                <a16:creationId xmlns:a16="http://schemas.microsoft.com/office/drawing/2014/main" xmlns="" id="{53AD7E74-B72F-481A-AEBF-59970610B8EA}"/>
              </a:ext>
            </a:extLst>
          </p:cNvPr>
          <p:cNvSpPr>
            <a:spLocks noGrp="1"/>
          </p:cNvSpPr>
          <p:nvPr>
            <p:ph type="media" sz="quarter" idx="13"/>
          </p:nvPr>
        </p:nvSpPr>
        <p:spPr>
          <a:xfrm>
            <a:off x="308333" y="1643699"/>
            <a:ext cx="7781565" cy="3603758"/>
          </a:xfrm>
        </p:spPr>
        <p:txBody>
          <a:bodyPr anchor="ctr">
            <a:normAutofit/>
          </a:bodyPr>
          <a:lstStyle>
            <a:lvl1pPr marL="0" indent="0" algn="ctr">
              <a:buNone/>
              <a:defRPr sz="1400" b="1">
                <a:solidFill>
                  <a:srgbClr val="774E26"/>
                </a:solidFill>
                <a:latin typeface="+mj-lt"/>
              </a:defRPr>
            </a:lvl1pPr>
          </a:lstStyle>
          <a:p>
            <a:endParaRPr lang="en-US" dirty="0"/>
          </a:p>
        </p:txBody>
      </p:sp>
    </p:spTree>
    <p:extLst>
      <p:ext uri="{BB962C8B-B14F-4D97-AF65-F5344CB8AC3E}">
        <p14:creationId xmlns:p14="http://schemas.microsoft.com/office/powerpoint/2010/main" xmlns="" val="796757477"/>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4_Title Only">
    <p:spTree>
      <p:nvGrpSpPr>
        <p:cNvPr id="1" name=""/>
        <p:cNvGrpSpPr/>
        <p:nvPr/>
      </p:nvGrpSpPr>
      <p:grpSpPr>
        <a:xfrm>
          <a:off x="0" y="0"/>
          <a:ext cx="0" cy="0"/>
          <a:chOff x="0" y="0"/>
          <a:chExt cx="0" cy="0"/>
        </a:xfrm>
      </p:grpSpPr>
      <p:sp>
        <p:nvSpPr>
          <p:cNvPr id="6" name="Freeform 408">
            <a:extLst>
              <a:ext uri="{FF2B5EF4-FFF2-40B4-BE49-F238E27FC236}">
                <a16:creationId xmlns:a16="http://schemas.microsoft.com/office/drawing/2014/main" xmlns="" id="{3A6B6701-C312-4CE3-8C28-0153F0283363}"/>
              </a:ext>
            </a:extLst>
          </p:cNvPr>
          <p:cNvSpPr>
            <a:spLocks noEditPoints="1"/>
          </p:cNvSpPr>
          <p:nvPr userDrawn="1"/>
        </p:nvSpPr>
        <p:spPr bwMode="auto">
          <a:xfrm>
            <a:off x="-5073476" y="2799495"/>
            <a:ext cx="8115880" cy="6140031"/>
          </a:xfrm>
          <a:custGeom>
            <a:avLst/>
            <a:gdLst>
              <a:gd name="T0" fmla="*/ 331 w 404"/>
              <a:gd name="T1" fmla="*/ 219 h 305"/>
              <a:gd name="T2" fmla="*/ 333 w 404"/>
              <a:gd name="T3" fmla="*/ 215 h 305"/>
              <a:gd name="T4" fmla="*/ 383 w 404"/>
              <a:gd name="T5" fmla="*/ 186 h 305"/>
              <a:gd name="T6" fmla="*/ 366 w 404"/>
              <a:gd name="T7" fmla="*/ 178 h 305"/>
              <a:gd name="T8" fmla="*/ 387 w 404"/>
              <a:gd name="T9" fmla="*/ 160 h 305"/>
              <a:gd name="T10" fmla="*/ 385 w 404"/>
              <a:gd name="T11" fmla="*/ 115 h 305"/>
              <a:gd name="T12" fmla="*/ 378 w 404"/>
              <a:gd name="T13" fmla="*/ 85 h 305"/>
              <a:gd name="T14" fmla="*/ 362 w 404"/>
              <a:gd name="T15" fmla="*/ 43 h 305"/>
              <a:gd name="T16" fmla="*/ 304 w 404"/>
              <a:gd name="T17" fmla="*/ 29 h 305"/>
              <a:gd name="T18" fmla="*/ 249 w 404"/>
              <a:gd name="T19" fmla="*/ 18 h 305"/>
              <a:gd name="T20" fmla="*/ 187 w 404"/>
              <a:gd name="T21" fmla="*/ 21 h 305"/>
              <a:gd name="T22" fmla="*/ 47 w 404"/>
              <a:gd name="T23" fmla="*/ 71 h 305"/>
              <a:gd name="T24" fmla="*/ 73 w 404"/>
              <a:gd name="T25" fmla="*/ 72 h 305"/>
              <a:gd name="T26" fmla="*/ 26 w 404"/>
              <a:gd name="T27" fmla="*/ 93 h 305"/>
              <a:gd name="T28" fmla="*/ 82 w 404"/>
              <a:gd name="T29" fmla="*/ 84 h 305"/>
              <a:gd name="T30" fmla="*/ 42 w 404"/>
              <a:gd name="T31" fmla="*/ 101 h 305"/>
              <a:gd name="T32" fmla="*/ 34 w 404"/>
              <a:gd name="T33" fmla="*/ 121 h 305"/>
              <a:gd name="T34" fmla="*/ 48 w 404"/>
              <a:gd name="T35" fmla="*/ 127 h 305"/>
              <a:gd name="T36" fmla="*/ 79 w 404"/>
              <a:gd name="T37" fmla="*/ 121 h 305"/>
              <a:gd name="T38" fmla="*/ 12 w 404"/>
              <a:gd name="T39" fmla="*/ 144 h 305"/>
              <a:gd name="T40" fmla="*/ 79 w 404"/>
              <a:gd name="T41" fmla="*/ 137 h 305"/>
              <a:gd name="T42" fmla="*/ 39 w 404"/>
              <a:gd name="T43" fmla="*/ 160 h 305"/>
              <a:gd name="T44" fmla="*/ 61 w 404"/>
              <a:gd name="T45" fmla="*/ 168 h 305"/>
              <a:gd name="T46" fmla="*/ 33 w 404"/>
              <a:gd name="T47" fmla="*/ 183 h 305"/>
              <a:gd name="T48" fmla="*/ 31 w 404"/>
              <a:gd name="T49" fmla="*/ 210 h 305"/>
              <a:gd name="T50" fmla="*/ 19 w 404"/>
              <a:gd name="T51" fmla="*/ 266 h 305"/>
              <a:gd name="T52" fmla="*/ 91 w 404"/>
              <a:gd name="T53" fmla="*/ 276 h 305"/>
              <a:gd name="T54" fmla="*/ 107 w 404"/>
              <a:gd name="T55" fmla="*/ 303 h 305"/>
              <a:gd name="T56" fmla="*/ 191 w 404"/>
              <a:gd name="T57" fmla="*/ 285 h 305"/>
              <a:gd name="T58" fmla="*/ 309 w 404"/>
              <a:gd name="T59" fmla="*/ 249 h 305"/>
              <a:gd name="T60" fmla="*/ 340 w 404"/>
              <a:gd name="T61" fmla="*/ 233 h 305"/>
              <a:gd name="T62" fmla="*/ 379 w 404"/>
              <a:gd name="T63" fmla="*/ 219 h 305"/>
              <a:gd name="T64" fmla="*/ 372 w 404"/>
              <a:gd name="T65" fmla="*/ 113 h 305"/>
              <a:gd name="T66" fmla="*/ 291 w 404"/>
              <a:gd name="T67" fmla="*/ 35 h 305"/>
              <a:gd name="T68" fmla="*/ 33 w 404"/>
              <a:gd name="T69" fmla="*/ 79 h 305"/>
              <a:gd name="T70" fmla="*/ 60 w 404"/>
              <a:gd name="T71" fmla="*/ 79 h 305"/>
              <a:gd name="T72" fmla="*/ 85 w 404"/>
              <a:gd name="T73" fmla="*/ 64 h 305"/>
              <a:gd name="T74" fmla="*/ 49 w 404"/>
              <a:gd name="T75" fmla="*/ 100 h 305"/>
              <a:gd name="T76" fmla="*/ 14 w 404"/>
              <a:gd name="T77" fmla="*/ 147 h 305"/>
              <a:gd name="T78" fmla="*/ 33 w 404"/>
              <a:gd name="T79" fmla="*/ 131 h 305"/>
              <a:gd name="T80" fmla="*/ 80 w 404"/>
              <a:gd name="T81" fmla="*/ 124 h 305"/>
              <a:gd name="T82" fmla="*/ 58 w 404"/>
              <a:gd name="T83" fmla="*/ 166 h 305"/>
              <a:gd name="T84" fmla="*/ 227 w 404"/>
              <a:gd name="T85" fmla="*/ 286 h 305"/>
              <a:gd name="T86" fmla="*/ 373 w 404"/>
              <a:gd name="T87" fmla="*/ 120 h 305"/>
              <a:gd name="T88" fmla="*/ 364 w 404"/>
              <a:gd name="T89" fmla="*/ 180 h 305"/>
              <a:gd name="T90" fmla="*/ 380 w 404"/>
              <a:gd name="T91" fmla="*/ 119 h 305"/>
              <a:gd name="T92" fmla="*/ 315 w 404"/>
              <a:gd name="T93" fmla="*/ 137 h 305"/>
              <a:gd name="T94" fmla="*/ 93 w 404"/>
              <a:gd name="T95" fmla="*/ 135 h 305"/>
              <a:gd name="T96" fmla="*/ 56 w 404"/>
              <a:gd name="T97" fmla="*/ 235 h 305"/>
              <a:gd name="T98" fmla="*/ 89 w 404"/>
              <a:gd name="T99" fmla="*/ 272 h 305"/>
              <a:gd name="T100" fmla="*/ 106 w 404"/>
              <a:gd name="T101" fmla="*/ 104 h 305"/>
              <a:gd name="T102" fmla="*/ 98 w 404"/>
              <a:gd name="T103" fmla="*/ 81 h 305"/>
              <a:gd name="T104" fmla="*/ 68 w 404"/>
              <a:gd name="T105" fmla="*/ 92 h 305"/>
              <a:gd name="T106" fmla="*/ 63 w 404"/>
              <a:gd name="T107" fmla="*/ 118 h 305"/>
              <a:gd name="T108" fmla="*/ 69 w 404"/>
              <a:gd name="T109" fmla="*/ 113 h 305"/>
              <a:gd name="T110" fmla="*/ 81 w 404"/>
              <a:gd name="T111" fmla="*/ 172 h 305"/>
              <a:gd name="T112" fmla="*/ 38 w 404"/>
              <a:gd name="T113" fmla="*/ 183 h 305"/>
              <a:gd name="T114" fmla="*/ 31 w 404"/>
              <a:gd name="T115" fmla="*/ 236 h 305"/>
              <a:gd name="T116" fmla="*/ 150 w 404"/>
              <a:gd name="T117" fmla="*/ 288 h 305"/>
              <a:gd name="T118" fmla="*/ 309 w 404"/>
              <a:gd name="T119" fmla="*/ 249 h 305"/>
              <a:gd name="T120" fmla="*/ 318 w 404"/>
              <a:gd name="T121" fmla="*/ 236 h 305"/>
              <a:gd name="T122" fmla="*/ 327 w 404"/>
              <a:gd name="T123" fmla="*/ 231 h 305"/>
              <a:gd name="T124" fmla="*/ 368 w 404"/>
              <a:gd name="T125" fmla="*/ 216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04" h="305">
                <a:moveTo>
                  <a:pt x="393" y="216"/>
                </a:moveTo>
                <a:cubicBezTo>
                  <a:pt x="392" y="216"/>
                  <a:pt x="392" y="215"/>
                  <a:pt x="392" y="215"/>
                </a:cubicBezTo>
                <a:cubicBezTo>
                  <a:pt x="392" y="214"/>
                  <a:pt x="392" y="215"/>
                  <a:pt x="392" y="215"/>
                </a:cubicBezTo>
                <a:cubicBezTo>
                  <a:pt x="393" y="214"/>
                  <a:pt x="392" y="215"/>
                  <a:pt x="392" y="214"/>
                </a:cubicBezTo>
                <a:cubicBezTo>
                  <a:pt x="392" y="215"/>
                  <a:pt x="391" y="215"/>
                  <a:pt x="391" y="214"/>
                </a:cubicBezTo>
                <a:cubicBezTo>
                  <a:pt x="391" y="215"/>
                  <a:pt x="391" y="215"/>
                  <a:pt x="391" y="215"/>
                </a:cubicBezTo>
                <a:cubicBezTo>
                  <a:pt x="391" y="215"/>
                  <a:pt x="391" y="215"/>
                  <a:pt x="392" y="216"/>
                </a:cubicBezTo>
                <a:cubicBezTo>
                  <a:pt x="391" y="216"/>
                  <a:pt x="391" y="215"/>
                  <a:pt x="391" y="216"/>
                </a:cubicBezTo>
                <a:cubicBezTo>
                  <a:pt x="390" y="215"/>
                  <a:pt x="391" y="215"/>
                  <a:pt x="390" y="215"/>
                </a:cubicBezTo>
                <a:cubicBezTo>
                  <a:pt x="391" y="216"/>
                  <a:pt x="390" y="215"/>
                  <a:pt x="389" y="215"/>
                </a:cubicBezTo>
                <a:cubicBezTo>
                  <a:pt x="389" y="215"/>
                  <a:pt x="389" y="215"/>
                  <a:pt x="389" y="215"/>
                </a:cubicBezTo>
                <a:cubicBezTo>
                  <a:pt x="389" y="214"/>
                  <a:pt x="388" y="214"/>
                  <a:pt x="388" y="215"/>
                </a:cubicBezTo>
                <a:cubicBezTo>
                  <a:pt x="387" y="214"/>
                  <a:pt x="387" y="215"/>
                  <a:pt x="386" y="214"/>
                </a:cubicBezTo>
                <a:cubicBezTo>
                  <a:pt x="386" y="214"/>
                  <a:pt x="386" y="215"/>
                  <a:pt x="385" y="215"/>
                </a:cubicBezTo>
                <a:cubicBezTo>
                  <a:pt x="385" y="215"/>
                  <a:pt x="385" y="214"/>
                  <a:pt x="385" y="214"/>
                </a:cubicBezTo>
                <a:cubicBezTo>
                  <a:pt x="385" y="213"/>
                  <a:pt x="384" y="214"/>
                  <a:pt x="384" y="214"/>
                </a:cubicBezTo>
                <a:cubicBezTo>
                  <a:pt x="384" y="214"/>
                  <a:pt x="384" y="214"/>
                  <a:pt x="384" y="214"/>
                </a:cubicBezTo>
                <a:cubicBezTo>
                  <a:pt x="384" y="215"/>
                  <a:pt x="384" y="214"/>
                  <a:pt x="384" y="215"/>
                </a:cubicBezTo>
                <a:cubicBezTo>
                  <a:pt x="384" y="215"/>
                  <a:pt x="383" y="214"/>
                  <a:pt x="383" y="215"/>
                </a:cubicBezTo>
                <a:cubicBezTo>
                  <a:pt x="383" y="214"/>
                  <a:pt x="383" y="214"/>
                  <a:pt x="383" y="214"/>
                </a:cubicBezTo>
                <a:cubicBezTo>
                  <a:pt x="383" y="214"/>
                  <a:pt x="382" y="215"/>
                  <a:pt x="381" y="214"/>
                </a:cubicBezTo>
                <a:cubicBezTo>
                  <a:pt x="382" y="215"/>
                  <a:pt x="380" y="213"/>
                  <a:pt x="380" y="215"/>
                </a:cubicBezTo>
                <a:cubicBezTo>
                  <a:pt x="380" y="214"/>
                  <a:pt x="380" y="215"/>
                  <a:pt x="380" y="214"/>
                </a:cubicBezTo>
                <a:cubicBezTo>
                  <a:pt x="380" y="214"/>
                  <a:pt x="380" y="214"/>
                  <a:pt x="381" y="214"/>
                </a:cubicBezTo>
                <a:cubicBezTo>
                  <a:pt x="381" y="213"/>
                  <a:pt x="382" y="213"/>
                  <a:pt x="383" y="214"/>
                </a:cubicBezTo>
                <a:cubicBezTo>
                  <a:pt x="383" y="213"/>
                  <a:pt x="383" y="213"/>
                  <a:pt x="383" y="213"/>
                </a:cubicBezTo>
                <a:cubicBezTo>
                  <a:pt x="382" y="214"/>
                  <a:pt x="379" y="212"/>
                  <a:pt x="379" y="214"/>
                </a:cubicBezTo>
                <a:cubicBezTo>
                  <a:pt x="379" y="214"/>
                  <a:pt x="378" y="215"/>
                  <a:pt x="377" y="215"/>
                </a:cubicBezTo>
                <a:cubicBezTo>
                  <a:pt x="377" y="215"/>
                  <a:pt x="377" y="215"/>
                  <a:pt x="378" y="215"/>
                </a:cubicBezTo>
                <a:cubicBezTo>
                  <a:pt x="377" y="216"/>
                  <a:pt x="377" y="216"/>
                  <a:pt x="377" y="216"/>
                </a:cubicBezTo>
                <a:cubicBezTo>
                  <a:pt x="377" y="216"/>
                  <a:pt x="377" y="216"/>
                  <a:pt x="377" y="216"/>
                </a:cubicBezTo>
                <a:cubicBezTo>
                  <a:pt x="377" y="215"/>
                  <a:pt x="377" y="216"/>
                  <a:pt x="377" y="215"/>
                </a:cubicBezTo>
                <a:cubicBezTo>
                  <a:pt x="377" y="215"/>
                  <a:pt x="377" y="215"/>
                  <a:pt x="376" y="215"/>
                </a:cubicBezTo>
                <a:cubicBezTo>
                  <a:pt x="376" y="215"/>
                  <a:pt x="376" y="215"/>
                  <a:pt x="376" y="215"/>
                </a:cubicBezTo>
                <a:cubicBezTo>
                  <a:pt x="376" y="215"/>
                  <a:pt x="376" y="215"/>
                  <a:pt x="376" y="215"/>
                </a:cubicBezTo>
                <a:cubicBezTo>
                  <a:pt x="375" y="215"/>
                  <a:pt x="375" y="215"/>
                  <a:pt x="375" y="214"/>
                </a:cubicBezTo>
                <a:cubicBezTo>
                  <a:pt x="375" y="214"/>
                  <a:pt x="376" y="216"/>
                  <a:pt x="375" y="216"/>
                </a:cubicBezTo>
                <a:cubicBezTo>
                  <a:pt x="375" y="216"/>
                  <a:pt x="375" y="216"/>
                  <a:pt x="375" y="216"/>
                </a:cubicBezTo>
                <a:cubicBezTo>
                  <a:pt x="375" y="216"/>
                  <a:pt x="375" y="217"/>
                  <a:pt x="374" y="217"/>
                </a:cubicBezTo>
                <a:cubicBezTo>
                  <a:pt x="374" y="215"/>
                  <a:pt x="373" y="216"/>
                  <a:pt x="372" y="215"/>
                </a:cubicBezTo>
                <a:cubicBezTo>
                  <a:pt x="372" y="215"/>
                  <a:pt x="374" y="215"/>
                  <a:pt x="374" y="214"/>
                </a:cubicBezTo>
                <a:cubicBezTo>
                  <a:pt x="374" y="214"/>
                  <a:pt x="375" y="214"/>
                  <a:pt x="376" y="214"/>
                </a:cubicBezTo>
                <a:cubicBezTo>
                  <a:pt x="375" y="213"/>
                  <a:pt x="375" y="214"/>
                  <a:pt x="374" y="214"/>
                </a:cubicBezTo>
                <a:cubicBezTo>
                  <a:pt x="375" y="213"/>
                  <a:pt x="375" y="213"/>
                  <a:pt x="375" y="212"/>
                </a:cubicBezTo>
                <a:cubicBezTo>
                  <a:pt x="376" y="214"/>
                  <a:pt x="376" y="212"/>
                  <a:pt x="376" y="213"/>
                </a:cubicBezTo>
                <a:cubicBezTo>
                  <a:pt x="377" y="213"/>
                  <a:pt x="376" y="212"/>
                  <a:pt x="376" y="212"/>
                </a:cubicBezTo>
                <a:cubicBezTo>
                  <a:pt x="376" y="212"/>
                  <a:pt x="376" y="212"/>
                  <a:pt x="377" y="213"/>
                </a:cubicBezTo>
                <a:cubicBezTo>
                  <a:pt x="377" y="212"/>
                  <a:pt x="377" y="212"/>
                  <a:pt x="377" y="212"/>
                </a:cubicBezTo>
                <a:cubicBezTo>
                  <a:pt x="378" y="212"/>
                  <a:pt x="377" y="212"/>
                  <a:pt x="378" y="212"/>
                </a:cubicBezTo>
                <a:cubicBezTo>
                  <a:pt x="378" y="212"/>
                  <a:pt x="378" y="212"/>
                  <a:pt x="379" y="212"/>
                </a:cubicBezTo>
                <a:cubicBezTo>
                  <a:pt x="379" y="212"/>
                  <a:pt x="379" y="212"/>
                  <a:pt x="380" y="211"/>
                </a:cubicBezTo>
                <a:cubicBezTo>
                  <a:pt x="380" y="211"/>
                  <a:pt x="380" y="212"/>
                  <a:pt x="380" y="212"/>
                </a:cubicBezTo>
                <a:cubicBezTo>
                  <a:pt x="380" y="212"/>
                  <a:pt x="379" y="212"/>
                  <a:pt x="379" y="213"/>
                </a:cubicBezTo>
                <a:cubicBezTo>
                  <a:pt x="379" y="213"/>
                  <a:pt x="380" y="213"/>
                  <a:pt x="380" y="212"/>
                </a:cubicBezTo>
                <a:cubicBezTo>
                  <a:pt x="380" y="213"/>
                  <a:pt x="380" y="213"/>
                  <a:pt x="380" y="213"/>
                </a:cubicBezTo>
                <a:cubicBezTo>
                  <a:pt x="380" y="212"/>
                  <a:pt x="380" y="212"/>
                  <a:pt x="381" y="212"/>
                </a:cubicBezTo>
                <a:cubicBezTo>
                  <a:pt x="381" y="212"/>
                  <a:pt x="381" y="211"/>
                  <a:pt x="381" y="211"/>
                </a:cubicBezTo>
                <a:cubicBezTo>
                  <a:pt x="381" y="211"/>
                  <a:pt x="381" y="211"/>
                  <a:pt x="381" y="211"/>
                </a:cubicBezTo>
                <a:cubicBezTo>
                  <a:pt x="382" y="211"/>
                  <a:pt x="381" y="211"/>
                  <a:pt x="382" y="212"/>
                </a:cubicBezTo>
                <a:cubicBezTo>
                  <a:pt x="382" y="212"/>
                  <a:pt x="382" y="211"/>
                  <a:pt x="383" y="212"/>
                </a:cubicBezTo>
                <a:cubicBezTo>
                  <a:pt x="383" y="212"/>
                  <a:pt x="383" y="211"/>
                  <a:pt x="382" y="211"/>
                </a:cubicBezTo>
                <a:cubicBezTo>
                  <a:pt x="383" y="211"/>
                  <a:pt x="384" y="212"/>
                  <a:pt x="384" y="210"/>
                </a:cubicBezTo>
                <a:cubicBezTo>
                  <a:pt x="385" y="210"/>
                  <a:pt x="386" y="210"/>
                  <a:pt x="387" y="210"/>
                </a:cubicBezTo>
                <a:cubicBezTo>
                  <a:pt x="387" y="209"/>
                  <a:pt x="388" y="210"/>
                  <a:pt x="388" y="210"/>
                </a:cubicBezTo>
                <a:cubicBezTo>
                  <a:pt x="388" y="209"/>
                  <a:pt x="388" y="209"/>
                  <a:pt x="388" y="208"/>
                </a:cubicBezTo>
                <a:cubicBezTo>
                  <a:pt x="387" y="208"/>
                  <a:pt x="387" y="208"/>
                  <a:pt x="387" y="208"/>
                </a:cubicBezTo>
                <a:cubicBezTo>
                  <a:pt x="387" y="208"/>
                  <a:pt x="387" y="208"/>
                  <a:pt x="387" y="209"/>
                </a:cubicBezTo>
                <a:cubicBezTo>
                  <a:pt x="386" y="209"/>
                  <a:pt x="386" y="209"/>
                  <a:pt x="385" y="210"/>
                </a:cubicBezTo>
                <a:cubicBezTo>
                  <a:pt x="385" y="209"/>
                  <a:pt x="386" y="209"/>
                  <a:pt x="385" y="208"/>
                </a:cubicBezTo>
                <a:cubicBezTo>
                  <a:pt x="385" y="208"/>
                  <a:pt x="384" y="209"/>
                  <a:pt x="384" y="208"/>
                </a:cubicBezTo>
                <a:cubicBezTo>
                  <a:pt x="384" y="208"/>
                  <a:pt x="383" y="209"/>
                  <a:pt x="382" y="208"/>
                </a:cubicBezTo>
                <a:cubicBezTo>
                  <a:pt x="382" y="208"/>
                  <a:pt x="383" y="208"/>
                  <a:pt x="383" y="207"/>
                </a:cubicBezTo>
                <a:cubicBezTo>
                  <a:pt x="383" y="207"/>
                  <a:pt x="383" y="207"/>
                  <a:pt x="382" y="207"/>
                </a:cubicBezTo>
                <a:cubicBezTo>
                  <a:pt x="382" y="208"/>
                  <a:pt x="382" y="208"/>
                  <a:pt x="382" y="207"/>
                </a:cubicBezTo>
                <a:cubicBezTo>
                  <a:pt x="381" y="208"/>
                  <a:pt x="380" y="207"/>
                  <a:pt x="380" y="208"/>
                </a:cubicBezTo>
                <a:cubicBezTo>
                  <a:pt x="379" y="208"/>
                  <a:pt x="379" y="207"/>
                  <a:pt x="379" y="207"/>
                </a:cubicBezTo>
                <a:cubicBezTo>
                  <a:pt x="379" y="207"/>
                  <a:pt x="379" y="207"/>
                  <a:pt x="379" y="207"/>
                </a:cubicBezTo>
                <a:cubicBezTo>
                  <a:pt x="379" y="207"/>
                  <a:pt x="379" y="208"/>
                  <a:pt x="380" y="208"/>
                </a:cubicBezTo>
                <a:cubicBezTo>
                  <a:pt x="380" y="208"/>
                  <a:pt x="380" y="209"/>
                  <a:pt x="380" y="209"/>
                </a:cubicBezTo>
                <a:cubicBezTo>
                  <a:pt x="380" y="209"/>
                  <a:pt x="379" y="209"/>
                  <a:pt x="379" y="209"/>
                </a:cubicBezTo>
                <a:cubicBezTo>
                  <a:pt x="379" y="209"/>
                  <a:pt x="379" y="208"/>
                  <a:pt x="379" y="208"/>
                </a:cubicBezTo>
                <a:cubicBezTo>
                  <a:pt x="379" y="209"/>
                  <a:pt x="379" y="209"/>
                  <a:pt x="379" y="209"/>
                </a:cubicBezTo>
                <a:cubicBezTo>
                  <a:pt x="379" y="209"/>
                  <a:pt x="378" y="209"/>
                  <a:pt x="378" y="209"/>
                </a:cubicBezTo>
                <a:cubicBezTo>
                  <a:pt x="378" y="209"/>
                  <a:pt x="378" y="209"/>
                  <a:pt x="378" y="208"/>
                </a:cubicBezTo>
                <a:cubicBezTo>
                  <a:pt x="378" y="208"/>
                  <a:pt x="379" y="209"/>
                  <a:pt x="379" y="208"/>
                </a:cubicBezTo>
                <a:cubicBezTo>
                  <a:pt x="376" y="208"/>
                  <a:pt x="373" y="210"/>
                  <a:pt x="369" y="210"/>
                </a:cubicBezTo>
                <a:cubicBezTo>
                  <a:pt x="370" y="211"/>
                  <a:pt x="368" y="211"/>
                  <a:pt x="368" y="210"/>
                </a:cubicBezTo>
                <a:cubicBezTo>
                  <a:pt x="368" y="211"/>
                  <a:pt x="368" y="211"/>
                  <a:pt x="368" y="212"/>
                </a:cubicBezTo>
                <a:cubicBezTo>
                  <a:pt x="368" y="212"/>
                  <a:pt x="368" y="211"/>
                  <a:pt x="367" y="212"/>
                </a:cubicBezTo>
                <a:cubicBezTo>
                  <a:pt x="367" y="211"/>
                  <a:pt x="367" y="211"/>
                  <a:pt x="367" y="211"/>
                </a:cubicBezTo>
                <a:cubicBezTo>
                  <a:pt x="367" y="211"/>
                  <a:pt x="366" y="212"/>
                  <a:pt x="366" y="212"/>
                </a:cubicBezTo>
                <a:cubicBezTo>
                  <a:pt x="366" y="210"/>
                  <a:pt x="364" y="211"/>
                  <a:pt x="363" y="211"/>
                </a:cubicBezTo>
                <a:cubicBezTo>
                  <a:pt x="363" y="211"/>
                  <a:pt x="363" y="211"/>
                  <a:pt x="364" y="211"/>
                </a:cubicBezTo>
                <a:cubicBezTo>
                  <a:pt x="363" y="211"/>
                  <a:pt x="363" y="211"/>
                  <a:pt x="362" y="211"/>
                </a:cubicBezTo>
                <a:cubicBezTo>
                  <a:pt x="362" y="211"/>
                  <a:pt x="363" y="211"/>
                  <a:pt x="363" y="212"/>
                </a:cubicBezTo>
                <a:cubicBezTo>
                  <a:pt x="362" y="212"/>
                  <a:pt x="362" y="212"/>
                  <a:pt x="362" y="212"/>
                </a:cubicBezTo>
                <a:cubicBezTo>
                  <a:pt x="362" y="212"/>
                  <a:pt x="362" y="212"/>
                  <a:pt x="362" y="213"/>
                </a:cubicBezTo>
                <a:cubicBezTo>
                  <a:pt x="362" y="213"/>
                  <a:pt x="361" y="212"/>
                  <a:pt x="361" y="213"/>
                </a:cubicBezTo>
                <a:cubicBezTo>
                  <a:pt x="361" y="213"/>
                  <a:pt x="361" y="212"/>
                  <a:pt x="361" y="212"/>
                </a:cubicBezTo>
                <a:cubicBezTo>
                  <a:pt x="360" y="212"/>
                  <a:pt x="360" y="212"/>
                  <a:pt x="358" y="212"/>
                </a:cubicBezTo>
                <a:cubicBezTo>
                  <a:pt x="358" y="212"/>
                  <a:pt x="358" y="212"/>
                  <a:pt x="358" y="212"/>
                </a:cubicBezTo>
                <a:cubicBezTo>
                  <a:pt x="358" y="212"/>
                  <a:pt x="358" y="212"/>
                  <a:pt x="357" y="213"/>
                </a:cubicBezTo>
                <a:cubicBezTo>
                  <a:pt x="357" y="212"/>
                  <a:pt x="357" y="212"/>
                  <a:pt x="357" y="213"/>
                </a:cubicBezTo>
                <a:cubicBezTo>
                  <a:pt x="357" y="213"/>
                  <a:pt x="357" y="213"/>
                  <a:pt x="357" y="213"/>
                </a:cubicBezTo>
                <a:cubicBezTo>
                  <a:pt x="356" y="213"/>
                  <a:pt x="356" y="213"/>
                  <a:pt x="356" y="213"/>
                </a:cubicBezTo>
                <a:cubicBezTo>
                  <a:pt x="356" y="213"/>
                  <a:pt x="355" y="213"/>
                  <a:pt x="355" y="213"/>
                </a:cubicBezTo>
                <a:cubicBezTo>
                  <a:pt x="355" y="213"/>
                  <a:pt x="355" y="213"/>
                  <a:pt x="355" y="214"/>
                </a:cubicBezTo>
                <a:cubicBezTo>
                  <a:pt x="354" y="214"/>
                  <a:pt x="354" y="214"/>
                  <a:pt x="354" y="213"/>
                </a:cubicBezTo>
                <a:cubicBezTo>
                  <a:pt x="353" y="214"/>
                  <a:pt x="352" y="213"/>
                  <a:pt x="351" y="215"/>
                </a:cubicBezTo>
                <a:cubicBezTo>
                  <a:pt x="350" y="214"/>
                  <a:pt x="351" y="214"/>
                  <a:pt x="350" y="214"/>
                </a:cubicBezTo>
                <a:cubicBezTo>
                  <a:pt x="350" y="214"/>
                  <a:pt x="351" y="214"/>
                  <a:pt x="351" y="213"/>
                </a:cubicBezTo>
                <a:cubicBezTo>
                  <a:pt x="350" y="214"/>
                  <a:pt x="349" y="215"/>
                  <a:pt x="348" y="215"/>
                </a:cubicBezTo>
                <a:cubicBezTo>
                  <a:pt x="348" y="215"/>
                  <a:pt x="349" y="215"/>
                  <a:pt x="348" y="216"/>
                </a:cubicBezTo>
                <a:cubicBezTo>
                  <a:pt x="348" y="215"/>
                  <a:pt x="347" y="215"/>
                  <a:pt x="347" y="215"/>
                </a:cubicBezTo>
                <a:cubicBezTo>
                  <a:pt x="347" y="216"/>
                  <a:pt x="347" y="215"/>
                  <a:pt x="347" y="216"/>
                </a:cubicBezTo>
                <a:cubicBezTo>
                  <a:pt x="347" y="216"/>
                  <a:pt x="347" y="216"/>
                  <a:pt x="347" y="216"/>
                </a:cubicBezTo>
                <a:cubicBezTo>
                  <a:pt x="346" y="216"/>
                  <a:pt x="346" y="216"/>
                  <a:pt x="346" y="215"/>
                </a:cubicBezTo>
                <a:cubicBezTo>
                  <a:pt x="345" y="216"/>
                  <a:pt x="345" y="217"/>
                  <a:pt x="344" y="217"/>
                </a:cubicBezTo>
                <a:cubicBezTo>
                  <a:pt x="344" y="216"/>
                  <a:pt x="344" y="216"/>
                  <a:pt x="343" y="216"/>
                </a:cubicBezTo>
                <a:cubicBezTo>
                  <a:pt x="343" y="216"/>
                  <a:pt x="343" y="216"/>
                  <a:pt x="343" y="216"/>
                </a:cubicBezTo>
                <a:cubicBezTo>
                  <a:pt x="343" y="216"/>
                  <a:pt x="343" y="216"/>
                  <a:pt x="343" y="216"/>
                </a:cubicBezTo>
                <a:cubicBezTo>
                  <a:pt x="343" y="216"/>
                  <a:pt x="343" y="216"/>
                  <a:pt x="343" y="216"/>
                </a:cubicBezTo>
                <a:cubicBezTo>
                  <a:pt x="343" y="216"/>
                  <a:pt x="343" y="216"/>
                  <a:pt x="343" y="216"/>
                </a:cubicBezTo>
                <a:cubicBezTo>
                  <a:pt x="343" y="216"/>
                  <a:pt x="343" y="216"/>
                  <a:pt x="343" y="217"/>
                </a:cubicBezTo>
                <a:cubicBezTo>
                  <a:pt x="342" y="217"/>
                  <a:pt x="342" y="216"/>
                  <a:pt x="342" y="216"/>
                </a:cubicBezTo>
                <a:cubicBezTo>
                  <a:pt x="342" y="216"/>
                  <a:pt x="341" y="217"/>
                  <a:pt x="341" y="217"/>
                </a:cubicBezTo>
                <a:cubicBezTo>
                  <a:pt x="341" y="217"/>
                  <a:pt x="341" y="216"/>
                  <a:pt x="341" y="216"/>
                </a:cubicBezTo>
                <a:cubicBezTo>
                  <a:pt x="341" y="216"/>
                  <a:pt x="341" y="216"/>
                  <a:pt x="341" y="215"/>
                </a:cubicBezTo>
                <a:cubicBezTo>
                  <a:pt x="340" y="216"/>
                  <a:pt x="340" y="216"/>
                  <a:pt x="340" y="216"/>
                </a:cubicBezTo>
                <a:cubicBezTo>
                  <a:pt x="340" y="216"/>
                  <a:pt x="341" y="216"/>
                  <a:pt x="341" y="216"/>
                </a:cubicBezTo>
                <a:cubicBezTo>
                  <a:pt x="341" y="216"/>
                  <a:pt x="340" y="216"/>
                  <a:pt x="340" y="216"/>
                </a:cubicBezTo>
                <a:cubicBezTo>
                  <a:pt x="340" y="216"/>
                  <a:pt x="340" y="216"/>
                  <a:pt x="340" y="216"/>
                </a:cubicBezTo>
                <a:cubicBezTo>
                  <a:pt x="340" y="216"/>
                  <a:pt x="339" y="216"/>
                  <a:pt x="339" y="217"/>
                </a:cubicBezTo>
                <a:cubicBezTo>
                  <a:pt x="340" y="217"/>
                  <a:pt x="340" y="217"/>
                  <a:pt x="340" y="217"/>
                </a:cubicBezTo>
                <a:cubicBezTo>
                  <a:pt x="340" y="217"/>
                  <a:pt x="340" y="217"/>
                  <a:pt x="340" y="218"/>
                </a:cubicBezTo>
                <a:cubicBezTo>
                  <a:pt x="339" y="218"/>
                  <a:pt x="339" y="217"/>
                  <a:pt x="339" y="217"/>
                </a:cubicBezTo>
                <a:cubicBezTo>
                  <a:pt x="339" y="217"/>
                  <a:pt x="338" y="218"/>
                  <a:pt x="338" y="218"/>
                </a:cubicBezTo>
                <a:cubicBezTo>
                  <a:pt x="338" y="218"/>
                  <a:pt x="338" y="218"/>
                  <a:pt x="338" y="218"/>
                </a:cubicBezTo>
                <a:cubicBezTo>
                  <a:pt x="338" y="218"/>
                  <a:pt x="338" y="218"/>
                  <a:pt x="337" y="218"/>
                </a:cubicBezTo>
                <a:cubicBezTo>
                  <a:pt x="337" y="218"/>
                  <a:pt x="338" y="217"/>
                  <a:pt x="338" y="218"/>
                </a:cubicBezTo>
                <a:cubicBezTo>
                  <a:pt x="338" y="217"/>
                  <a:pt x="337" y="217"/>
                  <a:pt x="337" y="217"/>
                </a:cubicBezTo>
                <a:cubicBezTo>
                  <a:pt x="337" y="217"/>
                  <a:pt x="337" y="217"/>
                  <a:pt x="337" y="217"/>
                </a:cubicBezTo>
                <a:cubicBezTo>
                  <a:pt x="337" y="216"/>
                  <a:pt x="337" y="217"/>
                  <a:pt x="337" y="216"/>
                </a:cubicBezTo>
                <a:cubicBezTo>
                  <a:pt x="337" y="216"/>
                  <a:pt x="336" y="216"/>
                  <a:pt x="336" y="216"/>
                </a:cubicBezTo>
                <a:cubicBezTo>
                  <a:pt x="336" y="216"/>
                  <a:pt x="336" y="217"/>
                  <a:pt x="336" y="217"/>
                </a:cubicBezTo>
                <a:cubicBezTo>
                  <a:pt x="336" y="217"/>
                  <a:pt x="336" y="217"/>
                  <a:pt x="336" y="217"/>
                </a:cubicBezTo>
                <a:cubicBezTo>
                  <a:pt x="336" y="218"/>
                  <a:pt x="336" y="218"/>
                  <a:pt x="335" y="219"/>
                </a:cubicBezTo>
                <a:cubicBezTo>
                  <a:pt x="335" y="218"/>
                  <a:pt x="335" y="218"/>
                  <a:pt x="335" y="218"/>
                </a:cubicBezTo>
                <a:cubicBezTo>
                  <a:pt x="335" y="218"/>
                  <a:pt x="334" y="218"/>
                  <a:pt x="334" y="219"/>
                </a:cubicBezTo>
                <a:cubicBezTo>
                  <a:pt x="334" y="219"/>
                  <a:pt x="333" y="219"/>
                  <a:pt x="332" y="219"/>
                </a:cubicBezTo>
                <a:cubicBezTo>
                  <a:pt x="332" y="219"/>
                  <a:pt x="332" y="219"/>
                  <a:pt x="332" y="219"/>
                </a:cubicBezTo>
                <a:cubicBezTo>
                  <a:pt x="332" y="219"/>
                  <a:pt x="332" y="219"/>
                  <a:pt x="332" y="219"/>
                </a:cubicBezTo>
                <a:cubicBezTo>
                  <a:pt x="332" y="219"/>
                  <a:pt x="331" y="219"/>
                  <a:pt x="331" y="219"/>
                </a:cubicBezTo>
                <a:cubicBezTo>
                  <a:pt x="331" y="219"/>
                  <a:pt x="331" y="218"/>
                  <a:pt x="331" y="218"/>
                </a:cubicBezTo>
                <a:cubicBezTo>
                  <a:pt x="331" y="219"/>
                  <a:pt x="331" y="219"/>
                  <a:pt x="331" y="219"/>
                </a:cubicBezTo>
                <a:cubicBezTo>
                  <a:pt x="331" y="219"/>
                  <a:pt x="331" y="219"/>
                  <a:pt x="331" y="219"/>
                </a:cubicBezTo>
                <a:cubicBezTo>
                  <a:pt x="331" y="219"/>
                  <a:pt x="331" y="218"/>
                  <a:pt x="330" y="218"/>
                </a:cubicBezTo>
                <a:cubicBezTo>
                  <a:pt x="330" y="218"/>
                  <a:pt x="330" y="218"/>
                  <a:pt x="330" y="218"/>
                </a:cubicBezTo>
                <a:cubicBezTo>
                  <a:pt x="330" y="218"/>
                  <a:pt x="330" y="218"/>
                  <a:pt x="330" y="218"/>
                </a:cubicBezTo>
                <a:cubicBezTo>
                  <a:pt x="330" y="218"/>
                  <a:pt x="330" y="218"/>
                  <a:pt x="330" y="218"/>
                </a:cubicBezTo>
                <a:cubicBezTo>
                  <a:pt x="330" y="218"/>
                  <a:pt x="330" y="218"/>
                  <a:pt x="330" y="218"/>
                </a:cubicBezTo>
                <a:cubicBezTo>
                  <a:pt x="329" y="218"/>
                  <a:pt x="329" y="218"/>
                  <a:pt x="329" y="218"/>
                </a:cubicBezTo>
                <a:cubicBezTo>
                  <a:pt x="329" y="218"/>
                  <a:pt x="329" y="219"/>
                  <a:pt x="330" y="219"/>
                </a:cubicBezTo>
                <a:cubicBezTo>
                  <a:pt x="330" y="219"/>
                  <a:pt x="329" y="219"/>
                  <a:pt x="329" y="219"/>
                </a:cubicBezTo>
                <a:cubicBezTo>
                  <a:pt x="329" y="219"/>
                  <a:pt x="330" y="219"/>
                  <a:pt x="330" y="219"/>
                </a:cubicBezTo>
                <a:cubicBezTo>
                  <a:pt x="330" y="219"/>
                  <a:pt x="330" y="219"/>
                  <a:pt x="330" y="219"/>
                </a:cubicBezTo>
                <a:cubicBezTo>
                  <a:pt x="330" y="219"/>
                  <a:pt x="330" y="219"/>
                  <a:pt x="331" y="219"/>
                </a:cubicBezTo>
                <a:cubicBezTo>
                  <a:pt x="330" y="219"/>
                  <a:pt x="330" y="219"/>
                  <a:pt x="330" y="219"/>
                </a:cubicBezTo>
                <a:cubicBezTo>
                  <a:pt x="330" y="219"/>
                  <a:pt x="331" y="219"/>
                  <a:pt x="330" y="220"/>
                </a:cubicBezTo>
                <a:cubicBezTo>
                  <a:pt x="330" y="220"/>
                  <a:pt x="330" y="220"/>
                  <a:pt x="329" y="219"/>
                </a:cubicBezTo>
                <a:cubicBezTo>
                  <a:pt x="329" y="220"/>
                  <a:pt x="329" y="220"/>
                  <a:pt x="329" y="220"/>
                </a:cubicBezTo>
                <a:cubicBezTo>
                  <a:pt x="329" y="220"/>
                  <a:pt x="328" y="219"/>
                  <a:pt x="328" y="221"/>
                </a:cubicBezTo>
                <a:cubicBezTo>
                  <a:pt x="328" y="220"/>
                  <a:pt x="328" y="220"/>
                  <a:pt x="328" y="220"/>
                </a:cubicBezTo>
                <a:cubicBezTo>
                  <a:pt x="328" y="220"/>
                  <a:pt x="328" y="220"/>
                  <a:pt x="329" y="220"/>
                </a:cubicBezTo>
                <a:cubicBezTo>
                  <a:pt x="329" y="220"/>
                  <a:pt x="329" y="220"/>
                  <a:pt x="329" y="220"/>
                </a:cubicBezTo>
                <a:cubicBezTo>
                  <a:pt x="329" y="219"/>
                  <a:pt x="329" y="219"/>
                  <a:pt x="329" y="219"/>
                </a:cubicBezTo>
                <a:cubicBezTo>
                  <a:pt x="329" y="219"/>
                  <a:pt x="329" y="219"/>
                  <a:pt x="329" y="219"/>
                </a:cubicBezTo>
                <a:cubicBezTo>
                  <a:pt x="329" y="219"/>
                  <a:pt x="329" y="219"/>
                  <a:pt x="329" y="219"/>
                </a:cubicBezTo>
                <a:cubicBezTo>
                  <a:pt x="329" y="219"/>
                  <a:pt x="329" y="218"/>
                  <a:pt x="329" y="218"/>
                </a:cubicBezTo>
                <a:cubicBezTo>
                  <a:pt x="329" y="218"/>
                  <a:pt x="328" y="218"/>
                  <a:pt x="328" y="218"/>
                </a:cubicBezTo>
                <a:cubicBezTo>
                  <a:pt x="328" y="219"/>
                  <a:pt x="328" y="219"/>
                  <a:pt x="328" y="219"/>
                </a:cubicBezTo>
                <a:cubicBezTo>
                  <a:pt x="328" y="219"/>
                  <a:pt x="328" y="219"/>
                  <a:pt x="328" y="219"/>
                </a:cubicBezTo>
                <a:cubicBezTo>
                  <a:pt x="328" y="219"/>
                  <a:pt x="328" y="219"/>
                  <a:pt x="328" y="219"/>
                </a:cubicBezTo>
                <a:cubicBezTo>
                  <a:pt x="328" y="219"/>
                  <a:pt x="328" y="219"/>
                  <a:pt x="328" y="219"/>
                </a:cubicBezTo>
                <a:cubicBezTo>
                  <a:pt x="328" y="219"/>
                  <a:pt x="328" y="219"/>
                  <a:pt x="328" y="219"/>
                </a:cubicBezTo>
                <a:cubicBezTo>
                  <a:pt x="327" y="219"/>
                  <a:pt x="327" y="219"/>
                  <a:pt x="327" y="219"/>
                </a:cubicBezTo>
                <a:cubicBezTo>
                  <a:pt x="327" y="219"/>
                  <a:pt x="327" y="219"/>
                  <a:pt x="327" y="219"/>
                </a:cubicBezTo>
                <a:cubicBezTo>
                  <a:pt x="327" y="219"/>
                  <a:pt x="327" y="219"/>
                  <a:pt x="326" y="219"/>
                </a:cubicBezTo>
                <a:cubicBezTo>
                  <a:pt x="326" y="219"/>
                  <a:pt x="326" y="219"/>
                  <a:pt x="326" y="220"/>
                </a:cubicBezTo>
                <a:cubicBezTo>
                  <a:pt x="326" y="220"/>
                  <a:pt x="326" y="219"/>
                  <a:pt x="326" y="219"/>
                </a:cubicBezTo>
                <a:cubicBezTo>
                  <a:pt x="326" y="219"/>
                  <a:pt x="326" y="219"/>
                  <a:pt x="326" y="219"/>
                </a:cubicBezTo>
                <a:cubicBezTo>
                  <a:pt x="325" y="219"/>
                  <a:pt x="325" y="219"/>
                  <a:pt x="325" y="219"/>
                </a:cubicBezTo>
                <a:cubicBezTo>
                  <a:pt x="325" y="220"/>
                  <a:pt x="325" y="219"/>
                  <a:pt x="324" y="219"/>
                </a:cubicBezTo>
                <a:cubicBezTo>
                  <a:pt x="324" y="220"/>
                  <a:pt x="325" y="220"/>
                  <a:pt x="324" y="220"/>
                </a:cubicBezTo>
                <a:cubicBezTo>
                  <a:pt x="324" y="220"/>
                  <a:pt x="324" y="219"/>
                  <a:pt x="324" y="220"/>
                </a:cubicBezTo>
                <a:cubicBezTo>
                  <a:pt x="324" y="220"/>
                  <a:pt x="324" y="220"/>
                  <a:pt x="324" y="221"/>
                </a:cubicBezTo>
                <a:cubicBezTo>
                  <a:pt x="323" y="221"/>
                  <a:pt x="323" y="221"/>
                  <a:pt x="323" y="221"/>
                </a:cubicBezTo>
                <a:cubicBezTo>
                  <a:pt x="323" y="221"/>
                  <a:pt x="322" y="220"/>
                  <a:pt x="322" y="220"/>
                </a:cubicBezTo>
                <a:cubicBezTo>
                  <a:pt x="322" y="220"/>
                  <a:pt x="322" y="220"/>
                  <a:pt x="322" y="220"/>
                </a:cubicBezTo>
                <a:cubicBezTo>
                  <a:pt x="322" y="220"/>
                  <a:pt x="322" y="220"/>
                  <a:pt x="322" y="220"/>
                </a:cubicBezTo>
                <a:cubicBezTo>
                  <a:pt x="322" y="220"/>
                  <a:pt x="322" y="220"/>
                  <a:pt x="321" y="219"/>
                </a:cubicBezTo>
                <a:cubicBezTo>
                  <a:pt x="322" y="220"/>
                  <a:pt x="322" y="220"/>
                  <a:pt x="322" y="220"/>
                </a:cubicBezTo>
                <a:cubicBezTo>
                  <a:pt x="322" y="220"/>
                  <a:pt x="321" y="220"/>
                  <a:pt x="321" y="220"/>
                </a:cubicBezTo>
                <a:cubicBezTo>
                  <a:pt x="321" y="220"/>
                  <a:pt x="321" y="220"/>
                  <a:pt x="321" y="221"/>
                </a:cubicBezTo>
                <a:cubicBezTo>
                  <a:pt x="321" y="221"/>
                  <a:pt x="321" y="221"/>
                  <a:pt x="321" y="221"/>
                </a:cubicBezTo>
                <a:cubicBezTo>
                  <a:pt x="321" y="221"/>
                  <a:pt x="321" y="221"/>
                  <a:pt x="320" y="221"/>
                </a:cubicBezTo>
                <a:cubicBezTo>
                  <a:pt x="320" y="221"/>
                  <a:pt x="321" y="221"/>
                  <a:pt x="321" y="220"/>
                </a:cubicBezTo>
                <a:cubicBezTo>
                  <a:pt x="320" y="221"/>
                  <a:pt x="320" y="220"/>
                  <a:pt x="320" y="221"/>
                </a:cubicBezTo>
                <a:cubicBezTo>
                  <a:pt x="320" y="221"/>
                  <a:pt x="320" y="221"/>
                  <a:pt x="320" y="221"/>
                </a:cubicBezTo>
                <a:cubicBezTo>
                  <a:pt x="319" y="221"/>
                  <a:pt x="319" y="220"/>
                  <a:pt x="319" y="220"/>
                </a:cubicBezTo>
                <a:cubicBezTo>
                  <a:pt x="319" y="220"/>
                  <a:pt x="319" y="221"/>
                  <a:pt x="319" y="221"/>
                </a:cubicBezTo>
                <a:cubicBezTo>
                  <a:pt x="319" y="221"/>
                  <a:pt x="319" y="221"/>
                  <a:pt x="319" y="221"/>
                </a:cubicBezTo>
                <a:cubicBezTo>
                  <a:pt x="318" y="220"/>
                  <a:pt x="318" y="221"/>
                  <a:pt x="318" y="221"/>
                </a:cubicBezTo>
                <a:cubicBezTo>
                  <a:pt x="318" y="221"/>
                  <a:pt x="318" y="221"/>
                  <a:pt x="318" y="221"/>
                </a:cubicBezTo>
                <a:cubicBezTo>
                  <a:pt x="317" y="221"/>
                  <a:pt x="316" y="222"/>
                  <a:pt x="315" y="222"/>
                </a:cubicBezTo>
                <a:cubicBezTo>
                  <a:pt x="315" y="222"/>
                  <a:pt x="315" y="222"/>
                  <a:pt x="315" y="222"/>
                </a:cubicBezTo>
                <a:cubicBezTo>
                  <a:pt x="315" y="222"/>
                  <a:pt x="314" y="222"/>
                  <a:pt x="314" y="222"/>
                </a:cubicBezTo>
                <a:cubicBezTo>
                  <a:pt x="314" y="222"/>
                  <a:pt x="314" y="223"/>
                  <a:pt x="313" y="222"/>
                </a:cubicBezTo>
                <a:cubicBezTo>
                  <a:pt x="313" y="223"/>
                  <a:pt x="313" y="223"/>
                  <a:pt x="313" y="223"/>
                </a:cubicBezTo>
                <a:cubicBezTo>
                  <a:pt x="313" y="223"/>
                  <a:pt x="313" y="223"/>
                  <a:pt x="313" y="223"/>
                </a:cubicBezTo>
                <a:cubicBezTo>
                  <a:pt x="313" y="223"/>
                  <a:pt x="313" y="223"/>
                  <a:pt x="313" y="223"/>
                </a:cubicBezTo>
                <a:cubicBezTo>
                  <a:pt x="313" y="223"/>
                  <a:pt x="313" y="223"/>
                  <a:pt x="313" y="223"/>
                </a:cubicBezTo>
                <a:cubicBezTo>
                  <a:pt x="313" y="223"/>
                  <a:pt x="313" y="223"/>
                  <a:pt x="312" y="223"/>
                </a:cubicBezTo>
                <a:cubicBezTo>
                  <a:pt x="312" y="223"/>
                  <a:pt x="312" y="223"/>
                  <a:pt x="312" y="223"/>
                </a:cubicBezTo>
                <a:cubicBezTo>
                  <a:pt x="312" y="223"/>
                  <a:pt x="311" y="223"/>
                  <a:pt x="311" y="223"/>
                </a:cubicBezTo>
                <a:cubicBezTo>
                  <a:pt x="311" y="223"/>
                  <a:pt x="311" y="223"/>
                  <a:pt x="311" y="223"/>
                </a:cubicBezTo>
                <a:cubicBezTo>
                  <a:pt x="311" y="223"/>
                  <a:pt x="311" y="223"/>
                  <a:pt x="311" y="224"/>
                </a:cubicBezTo>
                <a:cubicBezTo>
                  <a:pt x="311" y="224"/>
                  <a:pt x="311" y="224"/>
                  <a:pt x="311" y="224"/>
                </a:cubicBezTo>
                <a:cubicBezTo>
                  <a:pt x="311" y="224"/>
                  <a:pt x="311" y="223"/>
                  <a:pt x="311" y="223"/>
                </a:cubicBezTo>
                <a:cubicBezTo>
                  <a:pt x="311" y="223"/>
                  <a:pt x="311" y="223"/>
                  <a:pt x="311" y="223"/>
                </a:cubicBezTo>
                <a:cubicBezTo>
                  <a:pt x="311" y="223"/>
                  <a:pt x="311" y="223"/>
                  <a:pt x="311" y="223"/>
                </a:cubicBezTo>
                <a:cubicBezTo>
                  <a:pt x="311" y="223"/>
                  <a:pt x="311" y="223"/>
                  <a:pt x="311" y="223"/>
                </a:cubicBezTo>
                <a:cubicBezTo>
                  <a:pt x="311" y="223"/>
                  <a:pt x="310" y="223"/>
                  <a:pt x="310" y="223"/>
                </a:cubicBezTo>
                <a:cubicBezTo>
                  <a:pt x="310" y="223"/>
                  <a:pt x="310" y="223"/>
                  <a:pt x="310" y="223"/>
                </a:cubicBezTo>
                <a:cubicBezTo>
                  <a:pt x="310" y="223"/>
                  <a:pt x="310" y="223"/>
                  <a:pt x="310" y="224"/>
                </a:cubicBezTo>
                <a:cubicBezTo>
                  <a:pt x="310" y="223"/>
                  <a:pt x="309" y="223"/>
                  <a:pt x="310" y="223"/>
                </a:cubicBezTo>
                <a:cubicBezTo>
                  <a:pt x="310" y="223"/>
                  <a:pt x="310" y="223"/>
                  <a:pt x="310" y="222"/>
                </a:cubicBezTo>
                <a:cubicBezTo>
                  <a:pt x="310" y="222"/>
                  <a:pt x="310" y="222"/>
                  <a:pt x="310" y="222"/>
                </a:cubicBezTo>
                <a:cubicBezTo>
                  <a:pt x="311" y="222"/>
                  <a:pt x="311" y="223"/>
                  <a:pt x="311" y="223"/>
                </a:cubicBezTo>
                <a:cubicBezTo>
                  <a:pt x="311" y="222"/>
                  <a:pt x="311" y="222"/>
                  <a:pt x="311" y="222"/>
                </a:cubicBezTo>
                <a:cubicBezTo>
                  <a:pt x="311" y="222"/>
                  <a:pt x="311" y="222"/>
                  <a:pt x="311" y="222"/>
                </a:cubicBezTo>
                <a:cubicBezTo>
                  <a:pt x="311" y="222"/>
                  <a:pt x="311" y="222"/>
                  <a:pt x="311" y="222"/>
                </a:cubicBezTo>
                <a:cubicBezTo>
                  <a:pt x="312" y="222"/>
                  <a:pt x="312" y="222"/>
                  <a:pt x="312" y="222"/>
                </a:cubicBezTo>
                <a:cubicBezTo>
                  <a:pt x="312" y="222"/>
                  <a:pt x="311" y="222"/>
                  <a:pt x="312" y="222"/>
                </a:cubicBezTo>
                <a:cubicBezTo>
                  <a:pt x="312" y="222"/>
                  <a:pt x="312" y="222"/>
                  <a:pt x="312" y="222"/>
                </a:cubicBezTo>
                <a:cubicBezTo>
                  <a:pt x="313" y="222"/>
                  <a:pt x="313" y="221"/>
                  <a:pt x="313" y="221"/>
                </a:cubicBezTo>
                <a:cubicBezTo>
                  <a:pt x="313" y="221"/>
                  <a:pt x="313" y="221"/>
                  <a:pt x="313" y="221"/>
                </a:cubicBezTo>
                <a:cubicBezTo>
                  <a:pt x="313" y="221"/>
                  <a:pt x="313" y="221"/>
                  <a:pt x="313" y="221"/>
                </a:cubicBezTo>
                <a:cubicBezTo>
                  <a:pt x="313" y="221"/>
                  <a:pt x="313" y="221"/>
                  <a:pt x="313" y="221"/>
                </a:cubicBezTo>
                <a:cubicBezTo>
                  <a:pt x="313" y="221"/>
                  <a:pt x="314" y="221"/>
                  <a:pt x="314" y="221"/>
                </a:cubicBezTo>
                <a:cubicBezTo>
                  <a:pt x="314" y="221"/>
                  <a:pt x="314" y="221"/>
                  <a:pt x="314" y="221"/>
                </a:cubicBezTo>
                <a:cubicBezTo>
                  <a:pt x="314" y="220"/>
                  <a:pt x="313" y="220"/>
                  <a:pt x="314" y="220"/>
                </a:cubicBezTo>
                <a:cubicBezTo>
                  <a:pt x="314" y="220"/>
                  <a:pt x="314" y="220"/>
                  <a:pt x="314" y="220"/>
                </a:cubicBezTo>
                <a:cubicBezTo>
                  <a:pt x="314" y="220"/>
                  <a:pt x="314" y="220"/>
                  <a:pt x="314" y="220"/>
                </a:cubicBezTo>
                <a:cubicBezTo>
                  <a:pt x="314" y="220"/>
                  <a:pt x="315" y="220"/>
                  <a:pt x="315" y="220"/>
                </a:cubicBezTo>
                <a:cubicBezTo>
                  <a:pt x="315" y="220"/>
                  <a:pt x="315" y="221"/>
                  <a:pt x="315" y="221"/>
                </a:cubicBezTo>
                <a:cubicBezTo>
                  <a:pt x="315" y="220"/>
                  <a:pt x="315" y="220"/>
                  <a:pt x="315" y="220"/>
                </a:cubicBezTo>
                <a:cubicBezTo>
                  <a:pt x="316" y="220"/>
                  <a:pt x="316" y="220"/>
                  <a:pt x="316" y="220"/>
                </a:cubicBezTo>
                <a:cubicBezTo>
                  <a:pt x="316" y="219"/>
                  <a:pt x="316" y="219"/>
                  <a:pt x="316" y="220"/>
                </a:cubicBezTo>
                <a:cubicBezTo>
                  <a:pt x="316" y="220"/>
                  <a:pt x="317" y="220"/>
                  <a:pt x="317" y="220"/>
                </a:cubicBezTo>
                <a:cubicBezTo>
                  <a:pt x="316" y="220"/>
                  <a:pt x="316" y="220"/>
                  <a:pt x="316" y="221"/>
                </a:cubicBezTo>
                <a:cubicBezTo>
                  <a:pt x="316" y="220"/>
                  <a:pt x="317" y="220"/>
                  <a:pt x="317" y="220"/>
                </a:cubicBezTo>
                <a:cubicBezTo>
                  <a:pt x="317" y="220"/>
                  <a:pt x="317" y="220"/>
                  <a:pt x="317" y="220"/>
                </a:cubicBezTo>
                <a:cubicBezTo>
                  <a:pt x="316" y="220"/>
                  <a:pt x="316" y="221"/>
                  <a:pt x="317" y="221"/>
                </a:cubicBezTo>
                <a:cubicBezTo>
                  <a:pt x="316" y="221"/>
                  <a:pt x="317" y="221"/>
                  <a:pt x="317" y="221"/>
                </a:cubicBezTo>
                <a:cubicBezTo>
                  <a:pt x="317" y="220"/>
                  <a:pt x="317" y="220"/>
                  <a:pt x="317" y="220"/>
                </a:cubicBezTo>
                <a:cubicBezTo>
                  <a:pt x="317" y="220"/>
                  <a:pt x="317" y="220"/>
                  <a:pt x="318" y="220"/>
                </a:cubicBezTo>
                <a:cubicBezTo>
                  <a:pt x="318" y="220"/>
                  <a:pt x="318" y="220"/>
                  <a:pt x="318" y="220"/>
                </a:cubicBezTo>
                <a:cubicBezTo>
                  <a:pt x="318" y="220"/>
                  <a:pt x="318" y="220"/>
                  <a:pt x="319" y="220"/>
                </a:cubicBezTo>
                <a:cubicBezTo>
                  <a:pt x="319" y="220"/>
                  <a:pt x="318" y="220"/>
                  <a:pt x="318" y="220"/>
                </a:cubicBezTo>
                <a:cubicBezTo>
                  <a:pt x="319" y="220"/>
                  <a:pt x="319" y="220"/>
                  <a:pt x="319" y="219"/>
                </a:cubicBezTo>
                <a:cubicBezTo>
                  <a:pt x="319" y="219"/>
                  <a:pt x="319" y="219"/>
                  <a:pt x="319" y="219"/>
                </a:cubicBezTo>
                <a:cubicBezTo>
                  <a:pt x="319" y="219"/>
                  <a:pt x="318" y="219"/>
                  <a:pt x="318" y="219"/>
                </a:cubicBezTo>
                <a:cubicBezTo>
                  <a:pt x="318" y="219"/>
                  <a:pt x="318" y="219"/>
                  <a:pt x="318" y="219"/>
                </a:cubicBezTo>
                <a:cubicBezTo>
                  <a:pt x="318" y="219"/>
                  <a:pt x="318" y="219"/>
                  <a:pt x="318" y="219"/>
                </a:cubicBezTo>
                <a:cubicBezTo>
                  <a:pt x="318" y="219"/>
                  <a:pt x="318" y="219"/>
                  <a:pt x="318" y="219"/>
                </a:cubicBezTo>
                <a:cubicBezTo>
                  <a:pt x="318" y="218"/>
                  <a:pt x="318" y="218"/>
                  <a:pt x="319" y="218"/>
                </a:cubicBezTo>
                <a:cubicBezTo>
                  <a:pt x="319" y="219"/>
                  <a:pt x="319" y="219"/>
                  <a:pt x="319" y="219"/>
                </a:cubicBezTo>
                <a:cubicBezTo>
                  <a:pt x="319" y="219"/>
                  <a:pt x="319" y="219"/>
                  <a:pt x="319" y="219"/>
                </a:cubicBezTo>
                <a:cubicBezTo>
                  <a:pt x="319" y="219"/>
                  <a:pt x="319" y="219"/>
                  <a:pt x="319" y="219"/>
                </a:cubicBezTo>
                <a:cubicBezTo>
                  <a:pt x="319" y="219"/>
                  <a:pt x="320" y="218"/>
                  <a:pt x="320" y="218"/>
                </a:cubicBezTo>
                <a:cubicBezTo>
                  <a:pt x="320" y="218"/>
                  <a:pt x="320" y="218"/>
                  <a:pt x="320" y="219"/>
                </a:cubicBezTo>
                <a:cubicBezTo>
                  <a:pt x="321" y="219"/>
                  <a:pt x="320" y="218"/>
                  <a:pt x="321" y="218"/>
                </a:cubicBezTo>
                <a:cubicBezTo>
                  <a:pt x="321" y="218"/>
                  <a:pt x="321" y="219"/>
                  <a:pt x="321" y="219"/>
                </a:cubicBezTo>
                <a:cubicBezTo>
                  <a:pt x="322" y="219"/>
                  <a:pt x="322" y="219"/>
                  <a:pt x="322" y="220"/>
                </a:cubicBezTo>
                <a:cubicBezTo>
                  <a:pt x="322" y="219"/>
                  <a:pt x="322" y="219"/>
                  <a:pt x="322" y="218"/>
                </a:cubicBezTo>
                <a:cubicBezTo>
                  <a:pt x="321" y="218"/>
                  <a:pt x="322" y="219"/>
                  <a:pt x="321" y="219"/>
                </a:cubicBezTo>
                <a:cubicBezTo>
                  <a:pt x="321" y="218"/>
                  <a:pt x="321" y="218"/>
                  <a:pt x="321" y="218"/>
                </a:cubicBezTo>
                <a:cubicBezTo>
                  <a:pt x="321" y="218"/>
                  <a:pt x="321" y="218"/>
                  <a:pt x="321" y="218"/>
                </a:cubicBezTo>
                <a:cubicBezTo>
                  <a:pt x="321" y="218"/>
                  <a:pt x="321" y="218"/>
                  <a:pt x="321" y="218"/>
                </a:cubicBezTo>
                <a:cubicBezTo>
                  <a:pt x="321" y="218"/>
                  <a:pt x="321" y="218"/>
                  <a:pt x="321" y="218"/>
                </a:cubicBezTo>
                <a:cubicBezTo>
                  <a:pt x="322" y="217"/>
                  <a:pt x="323" y="218"/>
                  <a:pt x="324" y="218"/>
                </a:cubicBezTo>
                <a:cubicBezTo>
                  <a:pt x="324" y="218"/>
                  <a:pt x="324" y="218"/>
                  <a:pt x="323" y="218"/>
                </a:cubicBezTo>
                <a:cubicBezTo>
                  <a:pt x="324" y="219"/>
                  <a:pt x="324" y="218"/>
                  <a:pt x="324" y="218"/>
                </a:cubicBezTo>
                <a:cubicBezTo>
                  <a:pt x="324" y="218"/>
                  <a:pt x="324" y="218"/>
                  <a:pt x="324" y="217"/>
                </a:cubicBezTo>
                <a:cubicBezTo>
                  <a:pt x="324" y="217"/>
                  <a:pt x="324" y="218"/>
                  <a:pt x="324" y="217"/>
                </a:cubicBezTo>
                <a:cubicBezTo>
                  <a:pt x="325" y="217"/>
                  <a:pt x="325" y="216"/>
                  <a:pt x="326" y="217"/>
                </a:cubicBezTo>
                <a:cubicBezTo>
                  <a:pt x="326" y="216"/>
                  <a:pt x="327" y="216"/>
                  <a:pt x="327" y="217"/>
                </a:cubicBezTo>
                <a:cubicBezTo>
                  <a:pt x="327" y="215"/>
                  <a:pt x="328" y="215"/>
                  <a:pt x="329" y="215"/>
                </a:cubicBezTo>
                <a:cubicBezTo>
                  <a:pt x="329" y="215"/>
                  <a:pt x="329" y="215"/>
                  <a:pt x="329" y="215"/>
                </a:cubicBezTo>
                <a:cubicBezTo>
                  <a:pt x="329" y="215"/>
                  <a:pt x="329" y="215"/>
                  <a:pt x="329" y="215"/>
                </a:cubicBezTo>
                <a:cubicBezTo>
                  <a:pt x="329" y="215"/>
                  <a:pt x="329" y="215"/>
                  <a:pt x="329" y="215"/>
                </a:cubicBezTo>
                <a:cubicBezTo>
                  <a:pt x="329" y="215"/>
                  <a:pt x="329" y="215"/>
                  <a:pt x="329" y="215"/>
                </a:cubicBezTo>
                <a:cubicBezTo>
                  <a:pt x="329" y="215"/>
                  <a:pt x="329" y="215"/>
                  <a:pt x="329" y="215"/>
                </a:cubicBezTo>
                <a:cubicBezTo>
                  <a:pt x="330" y="215"/>
                  <a:pt x="330" y="215"/>
                  <a:pt x="330" y="215"/>
                </a:cubicBezTo>
                <a:cubicBezTo>
                  <a:pt x="330" y="215"/>
                  <a:pt x="330" y="215"/>
                  <a:pt x="330" y="215"/>
                </a:cubicBezTo>
                <a:cubicBezTo>
                  <a:pt x="330" y="215"/>
                  <a:pt x="330" y="215"/>
                  <a:pt x="330" y="215"/>
                </a:cubicBezTo>
                <a:cubicBezTo>
                  <a:pt x="331" y="215"/>
                  <a:pt x="331" y="215"/>
                  <a:pt x="331" y="215"/>
                </a:cubicBezTo>
                <a:cubicBezTo>
                  <a:pt x="331" y="215"/>
                  <a:pt x="331" y="215"/>
                  <a:pt x="331" y="216"/>
                </a:cubicBezTo>
                <a:cubicBezTo>
                  <a:pt x="331" y="215"/>
                  <a:pt x="332" y="215"/>
                  <a:pt x="332" y="215"/>
                </a:cubicBezTo>
                <a:cubicBezTo>
                  <a:pt x="332" y="215"/>
                  <a:pt x="333" y="214"/>
                  <a:pt x="333" y="214"/>
                </a:cubicBezTo>
                <a:cubicBezTo>
                  <a:pt x="333" y="214"/>
                  <a:pt x="332" y="215"/>
                  <a:pt x="333" y="215"/>
                </a:cubicBezTo>
                <a:cubicBezTo>
                  <a:pt x="333" y="214"/>
                  <a:pt x="334" y="214"/>
                  <a:pt x="335" y="214"/>
                </a:cubicBezTo>
                <a:cubicBezTo>
                  <a:pt x="335" y="214"/>
                  <a:pt x="335" y="214"/>
                  <a:pt x="335" y="213"/>
                </a:cubicBezTo>
                <a:cubicBezTo>
                  <a:pt x="335" y="213"/>
                  <a:pt x="335" y="213"/>
                  <a:pt x="336" y="213"/>
                </a:cubicBezTo>
                <a:cubicBezTo>
                  <a:pt x="336" y="214"/>
                  <a:pt x="336" y="214"/>
                  <a:pt x="336" y="214"/>
                </a:cubicBezTo>
                <a:cubicBezTo>
                  <a:pt x="336" y="214"/>
                  <a:pt x="336" y="214"/>
                  <a:pt x="336" y="215"/>
                </a:cubicBezTo>
                <a:cubicBezTo>
                  <a:pt x="336" y="215"/>
                  <a:pt x="336" y="215"/>
                  <a:pt x="336" y="215"/>
                </a:cubicBezTo>
                <a:cubicBezTo>
                  <a:pt x="336" y="215"/>
                  <a:pt x="336" y="215"/>
                  <a:pt x="336" y="215"/>
                </a:cubicBezTo>
                <a:cubicBezTo>
                  <a:pt x="337" y="215"/>
                  <a:pt x="336" y="214"/>
                  <a:pt x="336" y="214"/>
                </a:cubicBezTo>
                <a:cubicBezTo>
                  <a:pt x="337" y="213"/>
                  <a:pt x="337" y="214"/>
                  <a:pt x="338" y="215"/>
                </a:cubicBezTo>
                <a:cubicBezTo>
                  <a:pt x="338" y="214"/>
                  <a:pt x="338" y="215"/>
                  <a:pt x="339" y="214"/>
                </a:cubicBezTo>
                <a:cubicBezTo>
                  <a:pt x="338" y="213"/>
                  <a:pt x="338" y="214"/>
                  <a:pt x="337" y="214"/>
                </a:cubicBezTo>
                <a:cubicBezTo>
                  <a:pt x="337" y="214"/>
                  <a:pt x="337" y="214"/>
                  <a:pt x="337" y="213"/>
                </a:cubicBezTo>
                <a:cubicBezTo>
                  <a:pt x="337" y="213"/>
                  <a:pt x="337" y="213"/>
                  <a:pt x="338" y="213"/>
                </a:cubicBezTo>
                <a:cubicBezTo>
                  <a:pt x="338" y="213"/>
                  <a:pt x="337" y="213"/>
                  <a:pt x="338" y="212"/>
                </a:cubicBezTo>
                <a:cubicBezTo>
                  <a:pt x="338" y="213"/>
                  <a:pt x="339" y="212"/>
                  <a:pt x="340" y="212"/>
                </a:cubicBezTo>
                <a:cubicBezTo>
                  <a:pt x="340" y="212"/>
                  <a:pt x="339" y="212"/>
                  <a:pt x="339" y="212"/>
                </a:cubicBezTo>
                <a:cubicBezTo>
                  <a:pt x="339" y="212"/>
                  <a:pt x="339" y="212"/>
                  <a:pt x="339" y="211"/>
                </a:cubicBezTo>
                <a:cubicBezTo>
                  <a:pt x="339" y="212"/>
                  <a:pt x="339" y="212"/>
                  <a:pt x="339" y="212"/>
                </a:cubicBezTo>
                <a:cubicBezTo>
                  <a:pt x="339" y="212"/>
                  <a:pt x="339" y="211"/>
                  <a:pt x="339" y="211"/>
                </a:cubicBezTo>
                <a:cubicBezTo>
                  <a:pt x="340" y="211"/>
                  <a:pt x="340" y="211"/>
                  <a:pt x="340" y="211"/>
                </a:cubicBezTo>
                <a:cubicBezTo>
                  <a:pt x="340" y="212"/>
                  <a:pt x="339" y="212"/>
                  <a:pt x="340" y="212"/>
                </a:cubicBezTo>
                <a:cubicBezTo>
                  <a:pt x="340" y="213"/>
                  <a:pt x="340" y="211"/>
                  <a:pt x="341" y="212"/>
                </a:cubicBezTo>
                <a:cubicBezTo>
                  <a:pt x="340" y="213"/>
                  <a:pt x="342" y="211"/>
                  <a:pt x="343" y="212"/>
                </a:cubicBezTo>
                <a:cubicBezTo>
                  <a:pt x="343" y="211"/>
                  <a:pt x="344" y="211"/>
                  <a:pt x="344" y="210"/>
                </a:cubicBezTo>
                <a:cubicBezTo>
                  <a:pt x="344" y="211"/>
                  <a:pt x="346" y="210"/>
                  <a:pt x="346" y="209"/>
                </a:cubicBezTo>
                <a:cubicBezTo>
                  <a:pt x="346" y="209"/>
                  <a:pt x="346" y="209"/>
                  <a:pt x="346" y="210"/>
                </a:cubicBezTo>
                <a:cubicBezTo>
                  <a:pt x="346" y="209"/>
                  <a:pt x="347" y="210"/>
                  <a:pt x="347" y="209"/>
                </a:cubicBezTo>
                <a:cubicBezTo>
                  <a:pt x="348" y="210"/>
                  <a:pt x="348" y="209"/>
                  <a:pt x="348" y="208"/>
                </a:cubicBezTo>
                <a:cubicBezTo>
                  <a:pt x="348" y="208"/>
                  <a:pt x="348" y="209"/>
                  <a:pt x="349" y="209"/>
                </a:cubicBezTo>
                <a:cubicBezTo>
                  <a:pt x="350" y="208"/>
                  <a:pt x="351" y="208"/>
                  <a:pt x="352" y="207"/>
                </a:cubicBezTo>
                <a:cubicBezTo>
                  <a:pt x="352" y="208"/>
                  <a:pt x="352" y="208"/>
                  <a:pt x="352" y="208"/>
                </a:cubicBezTo>
                <a:cubicBezTo>
                  <a:pt x="352" y="207"/>
                  <a:pt x="353" y="207"/>
                  <a:pt x="353" y="208"/>
                </a:cubicBezTo>
                <a:cubicBezTo>
                  <a:pt x="353" y="207"/>
                  <a:pt x="353" y="206"/>
                  <a:pt x="354" y="207"/>
                </a:cubicBezTo>
                <a:cubicBezTo>
                  <a:pt x="354" y="207"/>
                  <a:pt x="353" y="207"/>
                  <a:pt x="354" y="207"/>
                </a:cubicBezTo>
                <a:cubicBezTo>
                  <a:pt x="354" y="208"/>
                  <a:pt x="354" y="207"/>
                  <a:pt x="354" y="208"/>
                </a:cubicBezTo>
                <a:cubicBezTo>
                  <a:pt x="354" y="207"/>
                  <a:pt x="354" y="207"/>
                  <a:pt x="354" y="207"/>
                </a:cubicBezTo>
                <a:cubicBezTo>
                  <a:pt x="355" y="207"/>
                  <a:pt x="354" y="207"/>
                  <a:pt x="355" y="207"/>
                </a:cubicBezTo>
                <a:cubicBezTo>
                  <a:pt x="355" y="208"/>
                  <a:pt x="355" y="207"/>
                  <a:pt x="355" y="207"/>
                </a:cubicBezTo>
                <a:cubicBezTo>
                  <a:pt x="356" y="206"/>
                  <a:pt x="355" y="208"/>
                  <a:pt x="356" y="207"/>
                </a:cubicBezTo>
                <a:cubicBezTo>
                  <a:pt x="356" y="207"/>
                  <a:pt x="356" y="206"/>
                  <a:pt x="356" y="206"/>
                </a:cubicBezTo>
                <a:cubicBezTo>
                  <a:pt x="357" y="207"/>
                  <a:pt x="357" y="206"/>
                  <a:pt x="357" y="206"/>
                </a:cubicBezTo>
                <a:cubicBezTo>
                  <a:pt x="357" y="206"/>
                  <a:pt x="357" y="206"/>
                  <a:pt x="358" y="206"/>
                </a:cubicBezTo>
                <a:cubicBezTo>
                  <a:pt x="358" y="206"/>
                  <a:pt x="358" y="206"/>
                  <a:pt x="358" y="206"/>
                </a:cubicBezTo>
                <a:cubicBezTo>
                  <a:pt x="358" y="206"/>
                  <a:pt x="360" y="206"/>
                  <a:pt x="359" y="205"/>
                </a:cubicBezTo>
                <a:cubicBezTo>
                  <a:pt x="360" y="205"/>
                  <a:pt x="359" y="204"/>
                  <a:pt x="360" y="204"/>
                </a:cubicBezTo>
                <a:cubicBezTo>
                  <a:pt x="360" y="205"/>
                  <a:pt x="360" y="205"/>
                  <a:pt x="360" y="205"/>
                </a:cubicBezTo>
                <a:cubicBezTo>
                  <a:pt x="360" y="205"/>
                  <a:pt x="360" y="205"/>
                  <a:pt x="361" y="205"/>
                </a:cubicBezTo>
                <a:cubicBezTo>
                  <a:pt x="360" y="203"/>
                  <a:pt x="362" y="204"/>
                  <a:pt x="362" y="203"/>
                </a:cubicBezTo>
                <a:cubicBezTo>
                  <a:pt x="362" y="204"/>
                  <a:pt x="362" y="204"/>
                  <a:pt x="362" y="204"/>
                </a:cubicBezTo>
                <a:cubicBezTo>
                  <a:pt x="362" y="204"/>
                  <a:pt x="362" y="204"/>
                  <a:pt x="362" y="204"/>
                </a:cubicBezTo>
                <a:cubicBezTo>
                  <a:pt x="361" y="204"/>
                  <a:pt x="362" y="204"/>
                  <a:pt x="361" y="205"/>
                </a:cubicBezTo>
                <a:cubicBezTo>
                  <a:pt x="362" y="205"/>
                  <a:pt x="362" y="204"/>
                  <a:pt x="363" y="205"/>
                </a:cubicBezTo>
                <a:cubicBezTo>
                  <a:pt x="363" y="205"/>
                  <a:pt x="363" y="205"/>
                  <a:pt x="363" y="204"/>
                </a:cubicBezTo>
                <a:cubicBezTo>
                  <a:pt x="364" y="205"/>
                  <a:pt x="365" y="203"/>
                  <a:pt x="366" y="203"/>
                </a:cubicBezTo>
                <a:cubicBezTo>
                  <a:pt x="367" y="203"/>
                  <a:pt x="367" y="202"/>
                  <a:pt x="367" y="202"/>
                </a:cubicBezTo>
                <a:cubicBezTo>
                  <a:pt x="367" y="201"/>
                  <a:pt x="368" y="202"/>
                  <a:pt x="367" y="201"/>
                </a:cubicBezTo>
                <a:cubicBezTo>
                  <a:pt x="368" y="202"/>
                  <a:pt x="368" y="202"/>
                  <a:pt x="368" y="202"/>
                </a:cubicBezTo>
                <a:cubicBezTo>
                  <a:pt x="368" y="203"/>
                  <a:pt x="367" y="202"/>
                  <a:pt x="367" y="202"/>
                </a:cubicBezTo>
                <a:cubicBezTo>
                  <a:pt x="367" y="203"/>
                  <a:pt x="368" y="203"/>
                  <a:pt x="367" y="203"/>
                </a:cubicBezTo>
                <a:cubicBezTo>
                  <a:pt x="368" y="203"/>
                  <a:pt x="368" y="203"/>
                  <a:pt x="368" y="202"/>
                </a:cubicBezTo>
                <a:cubicBezTo>
                  <a:pt x="368" y="202"/>
                  <a:pt x="368" y="202"/>
                  <a:pt x="368" y="203"/>
                </a:cubicBezTo>
                <a:cubicBezTo>
                  <a:pt x="369" y="202"/>
                  <a:pt x="368" y="202"/>
                  <a:pt x="368" y="202"/>
                </a:cubicBezTo>
                <a:cubicBezTo>
                  <a:pt x="368" y="201"/>
                  <a:pt x="369" y="202"/>
                  <a:pt x="369" y="201"/>
                </a:cubicBezTo>
                <a:cubicBezTo>
                  <a:pt x="367" y="201"/>
                  <a:pt x="365" y="201"/>
                  <a:pt x="364" y="202"/>
                </a:cubicBezTo>
                <a:cubicBezTo>
                  <a:pt x="363" y="202"/>
                  <a:pt x="364" y="201"/>
                  <a:pt x="363" y="201"/>
                </a:cubicBezTo>
                <a:cubicBezTo>
                  <a:pt x="363" y="201"/>
                  <a:pt x="363" y="202"/>
                  <a:pt x="363" y="202"/>
                </a:cubicBezTo>
                <a:cubicBezTo>
                  <a:pt x="363" y="202"/>
                  <a:pt x="363" y="201"/>
                  <a:pt x="363" y="200"/>
                </a:cubicBezTo>
                <a:cubicBezTo>
                  <a:pt x="364" y="200"/>
                  <a:pt x="365" y="201"/>
                  <a:pt x="366" y="200"/>
                </a:cubicBezTo>
                <a:cubicBezTo>
                  <a:pt x="366" y="199"/>
                  <a:pt x="367" y="200"/>
                  <a:pt x="367" y="200"/>
                </a:cubicBezTo>
                <a:cubicBezTo>
                  <a:pt x="367" y="199"/>
                  <a:pt x="367" y="199"/>
                  <a:pt x="367" y="199"/>
                </a:cubicBezTo>
                <a:cubicBezTo>
                  <a:pt x="368" y="199"/>
                  <a:pt x="367" y="199"/>
                  <a:pt x="367" y="198"/>
                </a:cubicBezTo>
                <a:cubicBezTo>
                  <a:pt x="368" y="199"/>
                  <a:pt x="368" y="198"/>
                  <a:pt x="369" y="198"/>
                </a:cubicBezTo>
                <a:cubicBezTo>
                  <a:pt x="369" y="198"/>
                  <a:pt x="369" y="199"/>
                  <a:pt x="370" y="199"/>
                </a:cubicBezTo>
                <a:cubicBezTo>
                  <a:pt x="369" y="198"/>
                  <a:pt x="370" y="198"/>
                  <a:pt x="370" y="198"/>
                </a:cubicBezTo>
                <a:cubicBezTo>
                  <a:pt x="371" y="198"/>
                  <a:pt x="370" y="199"/>
                  <a:pt x="370" y="199"/>
                </a:cubicBezTo>
                <a:cubicBezTo>
                  <a:pt x="370" y="198"/>
                  <a:pt x="371" y="198"/>
                  <a:pt x="371" y="199"/>
                </a:cubicBezTo>
                <a:cubicBezTo>
                  <a:pt x="371" y="198"/>
                  <a:pt x="371" y="198"/>
                  <a:pt x="371" y="198"/>
                </a:cubicBezTo>
                <a:cubicBezTo>
                  <a:pt x="372" y="198"/>
                  <a:pt x="372" y="198"/>
                  <a:pt x="373" y="198"/>
                </a:cubicBezTo>
                <a:cubicBezTo>
                  <a:pt x="373" y="197"/>
                  <a:pt x="374" y="198"/>
                  <a:pt x="374" y="197"/>
                </a:cubicBezTo>
                <a:cubicBezTo>
                  <a:pt x="375" y="198"/>
                  <a:pt x="374" y="198"/>
                  <a:pt x="374" y="198"/>
                </a:cubicBezTo>
                <a:cubicBezTo>
                  <a:pt x="374" y="198"/>
                  <a:pt x="375" y="198"/>
                  <a:pt x="375" y="198"/>
                </a:cubicBezTo>
                <a:cubicBezTo>
                  <a:pt x="375" y="198"/>
                  <a:pt x="375" y="197"/>
                  <a:pt x="375" y="197"/>
                </a:cubicBezTo>
                <a:cubicBezTo>
                  <a:pt x="375" y="197"/>
                  <a:pt x="375" y="197"/>
                  <a:pt x="375" y="196"/>
                </a:cubicBezTo>
                <a:cubicBezTo>
                  <a:pt x="375" y="196"/>
                  <a:pt x="374" y="196"/>
                  <a:pt x="374" y="196"/>
                </a:cubicBezTo>
                <a:cubicBezTo>
                  <a:pt x="373" y="196"/>
                  <a:pt x="374" y="196"/>
                  <a:pt x="373" y="196"/>
                </a:cubicBezTo>
                <a:cubicBezTo>
                  <a:pt x="373" y="196"/>
                  <a:pt x="373" y="196"/>
                  <a:pt x="373" y="197"/>
                </a:cubicBezTo>
                <a:cubicBezTo>
                  <a:pt x="373" y="197"/>
                  <a:pt x="373" y="197"/>
                  <a:pt x="373" y="197"/>
                </a:cubicBezTo>
                <a:cubicBezTo>
                  <a:pt x="373" y="197"/>
                  <a:pt x="372" y="197"/>
                  <a:pt x="372" y="197"/>
                </a:cubicBezTo>
                <a:cubicBezTo>
                  <a:pt x="371" y="197"/>
                  <a:pt x="372" y="197"/>
                  <a:pt x="372" y="196"/>
                </a:cubicBezTo>
                <a:cubicBezTo>
                  <a:pt x="371" y="196"/>
                  <a:pt x="372" y="196"/>
                  <a:pt x="371" y="197"/>
                </a:cubicBezTo>
                <a:cubicBezTo>
                  <a:pt x="371" y="197"/>
                  <a:pt x="371" y="196"/>
                  <a:pt x="370" y="196"/>
                </a:cubicBezTo>
                <a:cubicBezTo>
                  <a:pt x="370" y="197"/>
                  <a:pt x="370" y="197"/>
                  <a:pt x="370" y="198"/>
                </a:cubicBezTo>
                <a:cubicBezTo>
                  <a:pt x="370" y="197"/>
                  <a:pt x="370" y="197"/>
                  <a:pt x="369" y="197"/>
                </a:cubicBezTo>
                <a:cubicBezTo>
                  <a:pt x="369" y="197"/>
                  <a:pt x="369" y="197"/>
                  <a:pt x="368" y="197"/>
                </a:cubicBezTo>
                <a:cubicBezTo>
                  <a:pt x="368" y="196"/>
                  <a:pt x="368" y="196"/>
                  <a:pt x="368" y="196"/>
                </a:cubicBezTo>
                <a:cubicBezTo>
                  <a:pt x="367" y="197"/>
                  <a:pt x="366" y="197"/>
                  <a:pt x="365" y="197"/>
                </a:cubicBezTo>
                <a:cubicBezTo>
                  <a:pt x="364" y="198"/>
                  <a:pt x="363" y="197"/>
                  <a:pt x="363" y="198"/>
                </a:cubicBezTo>
                <a:cubicBezTo>
                  <a:pt x="362" y="197"/>
                  <a:pt x="361" y="199"/>
                  <a:pt x="360" y="198"/>
                </a:cubicBezTo>
                <a:cubicBezTo>
                  <a:pt x="360" y="198"/>
                  <a:pt x="359" y="198"/>
                  <a:pt x="359" y="199"/>
                </a:cubicBezTo>
                <a:cubicBezTo>
                  <a:pt x="359" y="198"/>
                  <a:pt x="358" y="198"/>
                  <a:pt x="358" y="198"/>
                </a:cubicBezTo>
                <a:cubicBezTo>
                  <a:pt x="358" y="198"/>
                  <a:pt x="359" y="198"/>
                  <a:pt x="359" y="197"/>
                </a:cubicBezTo>
                <a:cubicBezTo>
                  <a:pt x="359" y="198"/>
                  <a:pt x="359" y="197"/>
                  <a:pt x="360" y="197"/>
                </a:cubicBezTo>
                <a:cubicBezTo>
                  <a:pt x="360" y="197"/>
                  <a:pt x="359" y="197"/>
                  <a:pt x="359" y="197"/>
                </a:cubicBezTo>
                <a:cubicBezTo>
                  <a:pt x="359" y="196"/>
                  <a:pt x="360" y="197"/>
                  <a:pt x="360" y="196"/>
                </a:cubicBezTo>
                <a:cubicBezTo>
                  <a:pt x="360" y="197"/>
                  <a:pt x="360" y="197"/>
                  <a:pt x="360" y="197"/>
                </a:cubicBezTo>
                <a:cubicBezTo>
                  <a:pt x="360" y="197"/>
                  <a:pt x="361" y="196"/>
                  <a:pt x="361" y="196"/>
                </a:cubicBezTo>
                <a:cubicBezTo>
                  <a:pt x="361" y="196"/>
                  <a:pt x="361" y="197"/>
                  <a:pt x="361" y="196"/>
                </a:cubicBezTo>
                <a:cubicBezTo>
                  <a:pt x="362" y="196"/>
                  <a:pt x="362" y="195"/>
                  <a:pt x="362" y="195"/>
                </a:cubicBezTo>
                <a:cubicBezTo>
                  <a:pt x="363" y="195"/>
                  <a:pt x="362" y="196"/>
                  <a:pt x="363" y="196"/>
                </a:cubicBezTo>
                <a:cubicBezTo>
                  <a:pt x="363" y="195"/>
                  <a:pt x="363" y="195"/>
                  <a:pt x="363" y="195"/>
                </a:cubicBezTo>
                <a:cubicBezTo>
                  <a:pt x="364" y="195"/>
                  <a:pt x="365" y="195"/>
                  <a:pt x="365" y="194"/>
                </a:cubicBezTo>
                <a:cubicBezTo>
                  <a:pt x="365" y="195"/>
                  <a:pt x="366" y="194"/>
                  <a:pt x="366" y="194"/>
                </a:cubicBezTo>
                <a:cubicBezTo>
                  <a:pt x="366" y="194"/>
                  <a:pt x="366" y="194"/>
                  <a:pt x="366" y="194"/>
                </a:cubicBezTo>
                <a:cubicBezTo>
                  <a:pt x="366" y="192"/>
                  <a:pt x="367" y="194"/>
                  <a:pt x="367" y="193"/>
                </a:cubicBezTo>
                <a:cubicBezTo>
                  <a:pt x="368" y="193"/>
                  <a:pt x="368" y="194"/>
                  <a:pt x="368" y="194"/>
                </a:cubicBezTo>
                <a:cubicBezTo>
                  <a:pt x="368" y="194"/>
                  <a:pt x="368" y="193"/>
                  <a:pt x="368" y="193"/>
                </a:cubicBezTo>
                <a:cubicBezTo>
                  <a:pt x="368" y="192"/>
                  <a:pt x="369" y="193"/>
                  <a:pt x="369" y="192"/>
                </a:cubicBezTo>
                <a:cubicBezTo>
                  <a:pt x="369" y="192"/>
                  <a:pt x="370" y="192"/>
                  <a:pt x="370" y="193"/>
                </a:cubicBezTo>
                <a:cubicBezTo>
                  <a:pt x="370" y="192"/>
                  <a:pt x="371" y="192"/>
                  <a:pt x="372" y="192"/>
                </a:cubicBezTo>
                <a:cubicBezTo>
                  <a:pt x="372" y="192"/>
                  <a:pt x="372" y="192"/>
                  <a:pt x="372" y="192"/>
                </a:cubicBezTo>
                <a:cubicBezTo>
                  <a:pt x="372" y="192"/>
                  <a:pt x="372" y="192"/>
                  <a:pt x="372" y="192"/>
                </a:cubicBezTo>
                <a:cubicBezTo>
                  <a:pt x="372" y="192"/>
                  <a:pt x="372" y="192"/>
                  <a:pt x="372" y="192"/>
                </a:cubicBezTo>
                <a:cubicBezTo>
                  <a:pt x="372" y="193"/>
                  <a:pt x="372" y="193"/>
                  <a:pt x="372" y="193"/>
                </a:cubicBezTo>
                <a:cubicBezTo>
                  <a:pt x="372" y="193"/>
                  <a:pt x="373" y="193"/>
                  <a:pt x="373" y="193"/>
                </a:cubicBezTo>
                <a:cubicBezTo>
                  <a:pt x="373" y="193"/>
                  <a:pt x="372" y="193"/>
                  <a:pt x="373" y="193"/>
                </a:cubicBezTo>
                <a:cubicBezTo>
                  <a:pt x="373" y="192"/>
                  <a:pt x="372" y="193"/>
                  <a:pt x="372" y="193"/>
                </a:cubicBezTo>
                <a:cubicBezTo>
                  <a:pt x="372" y="193"/>
                  <a:pt x="372" y="193"/>
                  <a:pt x="372" y="193"/>
                </a:cubicBezTo>
                <a:cubicBezTo>
                  <a:pt x="372" y="193"/>
                  <a:pt x="372" y="193"/>
                  <a:pt x="372" y="193"/>
                </a:cubicBezTo>
                <a:cubicBezTo>
                  <a:pt x="372" y="193"/>
                  <a:pt x="372" y="193"/>
                  <a:pt x="372" y="193"/>
                </a:cubicBezTo>
                <a:cubicBezTo>
                  <a:pt x="372" y="193"/>
                  <a:pt x="372" y="193"/>
                  <a:pt x="372" y="192"/>
                </a:cubicBezTo>
                <a:cubicBezTo>
                  <a:pt x="372" y="192"/>
                  <a:pt x="373" y="192"/>
                  <a:pt x="373" y="192"/>
                </a:cubicBezTo>
                <a:cubicBezTo>
                  <a:pt x="373" y="192"/>
                  <a:pt x="373" y="192"/>
                  <a:pt x="372" y="192"/>
                </a:cubicBezTo>
                <a:cubicBezTo>
                  <a:pt x="373" y="192"/>
                  <a:pt x="373" y="191"/>
                  <a:pt x="374" y="192"/>
                </a:cubicBezTo>
                <a:cubicBezTo>
                  <a:pt x="374" y="192"/>
                  <a:pt x="374" y="190"/>
                  <a:pt x="375" y="190"/>
                </a:cubicBezTo>
                <a:cubicBezTo>
                  <a:pt x="375" y="190"/>
                  <a:pt x="375" y="190"/>
                  <a:pt x="375" y="190"/>
                </a:cubicBezTo>
                <a:cubicBezTo>
                  <a:pt x="376" y="190"/>
                  <a:pt x="376" y="190"/>
                  <a:pt x="376" y="190"/>
                </a:cubicBezTo>
                <a:cubicBezTo>
                  <a:pt x="376" y="191"/>
                  <a:pt x="376" y="189"/>
                  <a:pt x="377" y="190"/>
                </a:cubicBezTo>
                <a:cubicBezTo>
                  <a:pt x="377" y="190"/>
                  <a:pt x="377" y="190"/>
                  <a:pt x="377" y="191"/>
                </a:cubicBezTo>
                <a:cubicBezTo>
                  <a:pt x="378" y="190"/>
                  <a:pt x="378" y="189"/>
                  <a:pt x="379" y="190"/>
                </a:cubicBezTo>
                <a:cubicBezTo>
                  <a:pt x="380" y="190"/>
                  <a:pt x="380" y="190"/>
                  <a:pt x="380" y="189"/>
                </a:cubicBezTo>
                <a:cubicBezTo>
                  <a:pt x="380" y="190"/>
                  <a:pt x="381" y="189"/>
                  <a:pt x="381" y="189"/>
                </a:cubicBezTo>
                <a:cubicBezTo>
                  <a:pt x="381" y="189"/>
                  <a:pt x="381" y="189"/>
                  <a:pt x="381" y="189"/>
                </a:cubicBezTo>
                <a:cubicBezTo>
                  <a:pt x="382" y="189"/>
                  <a:pt x="382" y="189"/>
                  <a:pt x="382" y="189"/>
                </a:cubicBezTo>
                <a:cubicBezTo>
                  <a:pt x="381" y="189"/>
                  <a:pt x="381" y="189"/>
                  <a:pt x="381" y="189"/>
                </a:cubicBezTo>
                <a:cubicBezTo>
                  <a:pt x="381" y="189"/>
                  <a:pt x="381" y="189"/>
                  <a:pt x="380" y="189"/>
                </a:cubicBezTo>
                <a:cubicBezTo>
                  <a:pt x="380" y="189"/>
                  <a:pt x="380" y="189"/>
                  <a:pt x="380" y="189"/>
                </a:cubicBezTo>
                <a:cubicBezTo>
                  <a:pt x="380" y="189"/>
                  <a:pt x="380" y="189"/>
                  <a:pt x="380" y="189"/>
                </a:cubicBezTo>
                <a:cubicBezTo>
                  <a:pt x="380" y="189"/>
                  <a:pt x="380" y="189"/>
                  <a:pt x="380" y="188"/>
                </a:cubicBezTo>
                <a:cubicBezTo>
                  <a:pt x="381" y="189"/>
                  <a:pt x="381" y="188"/>
                  <a:pt x="382" y="188"/>
                </a:cubicBezTo>
                <a:cubicBezTo>
                  <a:pt x="382" y="188"/>
                  <a:pt x="382" y="189"/>
                  <a:pt x="382" y="189"/>
                </a:cubicBezTo>
                <a:cubicBezTo>
                  <a:pt x="382" y="189"/>
                  <a:pt x="383" y="189"/>
                  <a:pt x="384" y="188"/>
                </a:cubicBezTo>
                <a:cubicBezTo>
                  <a:pt x="384" y="188"/>
                  <a:pt x="383" y="189"/>
                  <a:pt x="383" y="188"/>
                </a:cubicBezTo>
                <a:cubicBezTo>
                  <a:pt x="383" y="187"/>
                  <a:pt x="383" y="188"/>
                  <a:pt x="384" y="187"/>
                </a:cubicBezTo>
                <a:cubicBezTo>
                  <a:pt x="383" y="187"/>
                  <a:pt x="383" y="187"/>
                  <a:pt x="383" y="187"/>
                </a:cubicBezTo>
                <a:cubicBezTo>
                  <a:pt x="383" y="186"/>
                  <a:pt x="383" y="187"/>
                  <a:pt x="383" y="186"/>
                </a:cubicBezTo>
                <a:cubicBezTo>
                  <a:pt x="383" y="186"/>
                  <a:pt x="383" y="186"/>
                  <a:pt x="383" y="186"/>
                </a:cubicBezTo>
                <a:cubicBezTo>
                  <a:pt x="384" y="187"/>
                  <a:pt x="384" y="186"/>
                  <a:pt x="385" y="186"/>
                </a:cubicBezTo>
                <a:cubicBezTo>
                  <a:pt x="385" y="187"/>
                  <a:pt x="384" y="186"/>
                  <a:pt x="384" y="187"/>
                </a:cubicBezTo>
                <a:cubicBezTo>
                  <a:pt x="384" y="187"/>
                  <a:pt x="385" y="187"/>
                  <a:pt x="385" y="187"/>
                </a:cubicBezTo>
                <a:cubicBezTo>
                  <a:pt x="385" y="187"/>
                  <a:pt x="385" y="186"/>
                  <a:pt x="386" y="186"/>
                </a:cubicBezTo>
                <a:cubicBezTo>
                  <a:pt x="386" y="186"/>
                  <a:pt x="386" y="187"/>
                  <a:pt x="386" y="187"/>
                </a:cubicBezTo>
                <a:cubicBezTo>
                  <a:pt x="386" y="187"/>
                  <a:pt x="386" y="187"/>
                  <a:pt x="387" y="187"/>
                </a:cubicBezTo>
                <a:cubicBezTo>
                  <a:pt x="387" y="187"/>
                  <a:pt x="386" y="187"/>
                  <a:pt x="386" y="186"/>
                </a:cubicBezTo>
                <a:cubicBezTo>
                  <a:pt x="387" y="186"/>
                  <a:pt x="388" y="186"/>
                  <a:pt x="388" y="185"/>
                </a:cubicBezTo>
                <a:cubicBezTo>
                  <a:pt x="388" y="185"/>
                  <a:pt x="388" y="186"/>
                  <a:pt x="387" y="185"/>
                </a:cubicBezTo>
                <a:cubicBezTo>
                  <a:pt x="387" y="185"/>
                  <a:pt x="387" y="185"/>
                  <a:pt x="387" y="185"/>
                </a:cubicBezTo>
                <a:cubicBezTo>
                  <a:pt x="388" y="185"/>
                  <a:pt x="387" y="185"/>
                  <a:pt x="388" y="184"/>
                </a:cubicBezTo>
                <a:cubicBezTo>
                  <a:pt x="388" y="183"/>
                  <a:pt x="387" y="184"/>
                  <a:pt x="387" y="185"/>
                </a:cubicBezTo>
                <a:cubicBezTo>
                  <a:pt x="387" y="184"/>
                  <a:pt x="387" y="184"/>
                  <a:pt x="387" y="184"/>
                </a:cubicBezTo>
                <a:cubicBezTo>
                  <a:pt x="387" y="183"/>
                  <a:pt x="388" y="183"/>
                  <a:pt x="387" y="183"/>
                </a:cubicBezTo>
                <a:cubicBezTo>
                  <a:pt x="387" y="183"/>
                  <a:pt x="387" y="183"/>
                  <a:pt x="387" y="183"/>
                </a:cubicBezTo>
                <a:cubicBezTo>
                  <a:pt x="387" y="183"/>
                  <a:pt x="387" y="183"/>
                  <a:pt x="386" y="183"/>
                </a:cubicBezTo>
                <a:cubicBezTo>
                  <a:pt x="386" y="183"/>
                  <a:pt x="386" y="184"/>
                  <a:pt x="386" y="184"/>
                </a:cubicBezTo>
                <a:cubicBezTo>
                  <a:pt x="386" y="184"/>
                  <a:pt x="385" y="184"/>
                  <a:pt x="385" y="185"/>
                </a:cubicBezTo>
                <a:cubicBezTo>
                  <a:pt x="384" y="184"/>
                  <a:pt x="383" y="185"/>
                  <a:pt x="382" y="185"/>
                </a:cubicBezTo>
                <a:cubicBezTo>
                  <a:pt x="382" y="184"/>
                  <a:pt x="383" y="185"/>
                  <a:pt x="383" y="184"/>
                </a:cubicBezTo>
                <a:cubicBezTo>
                  <a:pt x="382" y="184"/>
                  <a:pt x="381" y="184"/>
                  <a:pt x="380" y="185"/>
                </a:cubicBezTo>
                <a:cubicBezTo>
                  <a:pt x="380" y="185"/>
                  <a:pt x="380" y="184"/>
                  <a:pt x="379" y="185"/>
                </a:cubicBezTo>
                <a:cubicBezTo>
                  <a:pt x="379" y="185"/>
                  <a:pt x="379" y="184"/>
                  <a:pt x="379" y="184"/>
                </a:cubicBezTo>
                <a:cubicBezTo>
                  <a:pt x="379" y="183"/>
                  <a:pt x="379" y="184"/>
                  <a:pt x="379" y="184"/>
                </a:cubicBezTo>
                <a:cubicBezTo>
                  <a:pt x="379" y="184"/>
                  <a:pt x="378" y="185"/>
                  <a:pt x="379" y="185"/>
                </a:cubicBezTo>
                <a:cubicBezTo>
                  <a:pt x="378" y="185"/>
                  <a:pt x="378" y="186"/>
                  <a:pt x="377" y="186"/>
                </a:cubicBezTo>
                <a:cubicBezTo>
                  <a:pt x="378" y="185"/>
                  <a:pt x="378" y="184"/>
                  <a:pt x="378" y="184"/>
                </a:cubicBezTo>
                <a:cubicBezTo>
                  <a:pt x="378" y="183"/>
                  <a:pt x="377" y="185"/>
                  <a:pt x="376" y="186"/>
                </a:cubicBezTo>
                <a:cubicBezTo>
                  <a:pt x="376" y="185"/>
                  <a:pt x="376" y="185"/>
                  <a:pt x="375" y="186"/>
                </a:cubicBezTo>
                <a:cubicBezTo>
                  <a:pt x="375" y="186"/>
                  <a:pt x="376" y="186"/>
                  <a:pt x="375" y="186"/>
                </a:cubicBezTo>
                <a:cubicBezTo>
                  <a:pt x="375" y="186"/>
                  <a:pt x="375" y="186"/>
                  <a:pt x="375" y="186"/>
                </a:cubicBezTo>
                <a:cubicBezTo>
                  <a:pt x="375" y="186"/>
                  <a:pt x="375" y="186"/>
                  <a:pt x="375" y="186"/>
                </a:cubicBezTo>
                <a:cubicBezTo>
                  <a:pt x="374" y="186"/>
                  <a:pt x="374" y="187"/>
                  <a:pt x="373" y="187"/>
                </a:cubicBezTo>
                <a:cubicBezTo>
                  <a:pt x="373" y="187"/>
                  <a:pt x="373" y="187"/>
                  <a:pt x="373" y="187"/>
                </a:cubicBezTo>
                <a:cubicBezTo>
                  <a:pt x="373" y="186"/>
                  <a:pt x="373" y="186"/>
                  <a:pt x="374" y="185"/>
                </a:cubicBezTo>
                <a:cubicBezTo>
                  <a:pt x="373" y="185"/>
                  <a:pt x="373" y="186"/>
                  <a:pt x="372" y="186"/>
                </a:cubicBezTo>
                <a:cubicBezTo>
                  <a:pt x="372" y="186"/>
                  <a:pt x="372" y="186"/>
                  <a:pt x="372" y="186"/>
                </a:cubicBezTo>
                <a:cubicBezTo>
                  <a:pt x="372" y="186"/>
                  <a:pt x="372" y="186"/>
                  <a:pt x="372" y="186"/>
                </a:cubicBezTo>
                <a:cubicBezTo>
                  <a:pt x="372" y="186"/>
                  <a:pt x="372" y="185"/>
                  <a:pt x="371" y="186"/>
                </a:cubicBezTo>
                <a:cubicBezTo>
                  <a:pt x="371" y="186"/>
                  <a:pt x="371" y="186"/>
                  <a:pt x="371" y="186"/>
                </a:cubicBezTo>
                <a:cubicBezTo>
                  <a:pt x="371" y="186"/>
                  <a:pt x="371" y="186"/>
                  <a:pt x="371" y="186"/>
                </a:cubicBezTo>
                <a:cubicBezTo>
                  <a:pt x="372" y="186"/>
                  <a:pt x="372" y="187"/>
                  <a:pt x="372" y="187"/>
                </a:cubicBezTo>
                <a:cubicBezTo>
                  <a:pt x="373" y="187"/>
                  <a:pt x="372" y="188"/>
                  <a:pt x="372" y="188"/>
                </a:cubicBezTo>
                <a:cubicBezTo>
                  <a:pt x="372" y="187"/>
                  <a:pt x="371" y="187"/>
                  <a:pt x="371" y="187"/>
                </a:cubicBezTo>
                <a:cubicBezTo>
                  <a:pt x="371" y="186"/>
                  <a:pt x="371" y="187"/>
                  <a:pt x="371" y="187"/>
                </a:cubicBezTo>
                <a:cubicBezTo>
                  <a:pt x="370" y="187"/>
                  <a:pt x="371" y="186"/>
                  <a:pt x="371" y="186"/>
                </a:cubicBezTo>
                <a:cubicBezTo>
                  <a:pt x="371" y="186"/>
                  <a:pt x="370" y="186"/>
                  <a:pt x="371" y="185"/>
                </a:cubicBezTo>
                <a:cubicBezTo>
                  <a:pt x="370" y="185"/>
                  <a:pt x="370" y="186"/>
                  <a:pt x="369" y="186"/>
                </a:cubicBezTo>
                <a:cubicBezTo>
                  <a:pt x="369" y="185"/>
                  <a:pt x="370" y="185"/>
                  <a:pt x="370" y="184"/>
                </a:cubicBezTo>
                <a:cubicBezTo>
                  <a:pt x="369" y="184"/>
                  <a:pt x="369" y="185"/>
                  <a:pt x="368" y="184"/>
                </a:cubicBezTo>
                <a:cubicBezTo>
                  <a:pt x="368" y="185"/>
                  <a:pt x="369" y="184"/>
                  <a:pt x="369" y="185"/>
                </a:cubicBezTo>
                <a:cubicBezTo>
                  <a:pt x="369" y="185"/>
                  <a:pt x="369" y="185"/>
                  <a:pt x="368" y="185"/>
                </a:cubicBezTo>
                <a:cubicBezTo>
                  <a:pt x="369" y="185"/>
                  <a:pt x="369" y="186"/>
                  <a:pt x="369" y="186"/>
                </a:cubicBezTo>
                <a:cubicBezTo>
                  <a:pt x="369" y="186"/>
                  <a:pt x="369" y="186"/>
                  <a:pt x="369" y="187"/>
                </a:cubicBezTo>
                <a:cubicBezTo>
                  <a:pt x="368" y="187"/>
                  <a:pt x="369" y="186"/>
                  <a:pt x="368" y="186"/>
                </a:cubicBezTo>
                <a:cubicBezTo>
                  <a:pt x="368" y="187"/>
                  <a:pt x="366" y="187"/>
                  <a:pt x="366" y="186"/>
                </a:cubicBezTo>
                <a:cubicBezTo>
                  <a:pt x="365" y="187"/>
                  <a:pt x="365" y="186"/>
                  <a:pt x="365" y="187"/>
                </a:cubicBezTo>
                <a:cubicBezTo>
                  <a:pt x="365" y="187"/>
                  <a:pt x="365" y="186"/>
                  <a:pt x="364" y="186"/>
                </a:cubicBezTo>
                <a:cubicBezTo>
                  <a:pt x="365" y="186"/>
                  <a:pt x="365" y="185"/>
                  <a:pt x="366" y="185"/>
                </a:cubicBezTo>
                <a:cubicBezTo>
                  <a:pt x="365" y="185"/>
                  <a:pt x="364" y="185"/>
                  <a:pt x="364" y="186"/>
                </a:cubicBezTo>
                <a:cubicBezTo>
                  <a:pt x="363" y="186"/>
                  <a:pt x="364" y="185"/>
                  <a:pt x="363" y="185"/>
                </a:cubicBezTo>
                <a:cubicBezTo>
                  <a:pt x="363" y="186"/>
                  <a:pt x="363" y="186"/>
                  <a:pt x="362" y="186"/>
                </a:cubicBezTo>
                <a:cubicBezTo>
                  <a:pt x="362" y="186"/>
                  <a:pt x="361" y="186"/>
                  <a:pt x="362" y="187"/>
                </a:cubicBezTo>
                <a:cubicBezTo>
                  <a:pt x="361" y="187"/>
                  <a:pt x="361" y="188"/>
                  <a:pt x="361" y="187"/>
                </a:cubicBezTo>
                <a:cubicBezTo>
                  <a:pt x="361" y="188"/>
                  <a:pt x="360" y="188"/>
                  <a:pt x="360" y="188"/>
                </a:cubicBezTo>
                <a:cubicBezTo>
                  <a:pt x="360" y="188"/>
                  <a:pt x="360" y="188"/>
                  <a:pt x="360" y="187"/>
                </a:cubicBezTo>
                <a:cubicBezTo>
                  <a:pt x="360" y="188"/>
                  <a:pt x="359" y="188"/>
                  <a:pt x="359" y="188"/>
                </a:cubicBezTo>
                <a:cubicBezTo>
                  <a:pt x="359" y="188"/>
                  <a:pt x="359" y="187"/>
                  <a:pt x="359" y="187"/>
                </a:cubicBezTo>
                <a:cubicBezTo>
                  <a:pt x="360" y="186"/>
                  <a:pt x="361" y="187"/>
                  <a:pt x="361" y="186"/>
                </a:cubicBezTo>
                <a:cubicBezTo>
                  <a:pt x="361" y="185"/>
                  <a:pt x="361" y="186"/>
                  <a:pt x="361" y="185"/>
                </a:cubicBezTo>
                <a:cubicBezTo>
                  <a:pt x="360" y="187"/>
                  <a:pt x="358" y="186"/>
                  <a:pt x="357" y="187"/>
                </a:cubicBezTo>
                <a:cubicBezTo>
                  <a:pt x="356" y="186"/>
                  <a:pt x="354" y="188"/>
                  <a:pt x="353" y="188"/>
                </a:cubicBezTo>
                <a:cubicBezTo>
                  <a:pt x="353" y="188"/>
                  <a:pt x="353" y="188"/>
                  <a:pt x="353" y="187"/>
                </a:cubicBezTo>
                <a:cubicBezTo>
                  <a:pt x="353" y="188"/>
                  <a:pt x="353" y="188"/>
                  <a:pt x="353" y="188"/>
                </a:cubicBezTo>
                <a:cubicBezTo>
                  <a:pt x="353" y="188"/>
                  <a:pt x="353" y="187"/>
                  <a:pt x="352" y="187"/>
                </a:cubicBezTo>
                <a:cubicBezTo>
                  <a:pt x="352" y="187"/>
                  <a:pt x="352" y="187"/>
                  <a:pt x="352" y="187"/>
                </a:cubicBezTo>
                <a:cubicBezTo>
                  <a:pt x="352" y="187"/>
                  <a:pt x="353" y="186"/>
                  <a:pt x="354" y="186"/>
                </a:cubicBezTo>
                <a:cubicBezTo>
                  <a:pt x="354" y="186"/>
                  <a:pt x="354" y="186"/>
                  <a:pt x="354" y="186"/>
                </a:cubicBezTo>
                <a:cubicBezTo>
                  <a:pt x="354" y="186"/>
                  <a:pt x="354" y="186"/>
                  <a:pt x="354" y="186"/>
                </a:cubicBezTo>
                <a:cubicBezTo>
                  <a:pt x="355" y="186"/>
                  <a:pt x="355" y="186"/>
                  <a:pt x="355" y="186"/>
                </a:cubicBezTo>
                <a:cubicBezTo>
                  <a:pt x="355" y="186"/>
                  <a:pt x="355" y="186"/>
                  <a:pt x="355" y="186"/>
                </a:cubicBezTo>
                <a:cubicBezTo>
                  <a:pt x="355" y="186"/>
                  <a:pt x="355" y="186"/>
                  <a:pt x="355" y="186"/>
                </a:cubicBezTo>
                <a:cubicBezTo>
                  <a:pt x="356" y="186"/>
                  <a:pt x="356" y="186"/>
                  <a:pt x="356" y="186"/>
                </a:cubicBezTo>
                <a:cubicBezTo>
                  <a:pt x="356" y="186"/>
                  <a:pt x="356" y="186"/>
                  <a:pt x="356" y="186"/>
                </a:cubicBezTo>
                <a:cubicBezTo>
                  <a:pt x="356" y="186"/>
                  <a:pt x="357" y="186"/>
                  <a:pt x="357" y="186"/>
                </a:cubicBezTo>
                <a:cubicBezTo>
                  <a:pt x="357" y="186"/>
                  <a:pt x="356" y="185"/>
                  <a:pt x="356" y="185"/>
                </a:cubicBezTo>
                <a:cubicBezTo>
                  <a:pt x="356" y="185"/>
                  <a:pt x="357" y="185"/>
                  <a:pt x="357" y="185"/>
                </a:cubicBezTo>
                <a:cubicBezTo>
                  <a:pt x="357" y="185"/>
                  <a:pt x="357" y="185"/>
                  <a:pt x="358" y="185"/>
                </a:cubicBezTo>
                <a:cubicBezTo>
                  <a:pt x="358" y="185"/>
                  <a:pt x="358" y="185"/>
                  <a:pt x="358" y="185"/>
                </a:cubicBezTo>
                <a:cubicBezTo>
                  <a:pt x="358" y="185"/>
                  <a:pt x="359" y="185"/>
                  <a:pt x="359" y="185"/>
                </a:cubicBezTo>
                <a:cubicBezTo>
                  <a:pt x="359" y="185"/>
                  <a:pt x="359" y="185"/>
                  <a:pt x="359" y="185"/>
                </a:cubicBezTo>
                <a:cubicBezTo>
                  <a:pt x="359" y="185"/>
                  <a:pt x="359" y="184"/>
                  <a:pt x="360" y="185"/>
                </a:cubicBezTo>
                <a:cubicBezTo>
                  <a:pt x="360" y="185"/>
                  <a:pt x="360" y="185"/>
                  <a:pt x="360" y="184"/>
                </a:cubicBezTo>
                <a:cubicBezTo>
                  <a:pt x="360" y="184"/>
                  <a:pt x="360" y="184"/>
                  <a:pt x="360" y="184"/>
                </a:cubicBezTo>
                <a:cubicBezTo>
                  <a:pt x="360" y="184"/>
                  <a:pt x="360" y="184"/>
                  <a:pt x="360" y="184"/>
                </a:cubicBezTo>
                <a:cubicBezTo>
                  <a:pt x="360" y="184"/>
                  <a:pt x="360" y="184"/>
                  <a:pt x="359" y="184"/>
                </a:cubicBezTo>
                <a:cubicBezTo>
                  <a:pt x="359" y="184"/>
                  <a:pt x="359" y="184"/>
                  <a:pt x="359" y="184"/>
                </a:cubicBezTo>
                <a:cubicBezTo>
                  <a:pt x="358" y="184"/>
                  <a:pt x="357" y="185"/>
                  <a:pt x="356" y="185"/>
                </a:cubicBezTo>
                <a:cubicBezTo>
                  <a:pt x="356" y="185"/>
                  <a:pt x="356" y="184"/>
                  <a:pt x="356" y="184"/>
                </a:cubicBezTo>
                <a:cubicBezTo>
                  <a:pt x="357" y="184"/>
                  <a:pt x="357" y="184"/>
                  <a:pt x="357" y="184"/>
                </a:cubicBezTo>
                <a:cubicBezTo>
                  <a:pt x="357" y="184"/>
                  <a:pt x="357" y="184"/>
                  <a:pt x="357" y="184"/>
                </a:cubicBezTo>
                <a:cubicBezTo>
                  <a:pt x="357" y="184"/>
                  <a:pt x="357" y="184"/>
                  <a:pt x="357" y="184"/>
                </a:cubicBezTo>
                <a:cubicBezTo>
                  <a:pt x="357" y="184"/>
                  <a:pt x="357" y="184"/>
                  <a:pt x="357" y="184"/>
                </a:cubicBezTo>
                <a:cubicBezTo>
                  <a:pt x="358" y="183"/>
                  <a:pt x="358" y="182"/>
                  <a:pt x="359" y="182"/>
                </a:cubicBezTo>
                <a:cubicBezTo>
                  <a:pt x="359" y="182"/>
                  <a:pt x="359" y="183"/>
                  <a:pt x="358" y="183"/>
                </a:cubicBezTo>
                <a:cubicBezTo>
                  <a:pt x="358" y="184"/>
                  <a:pt x="359" y="184"/>
                  <a:pt x="359" y="184"/>
                </a:cubicBezTo>
                <a:cubicBezTo>
                  <a:pt x="359" y="184"/>
                  <a:pt x="359" y="182"/>
                  <a:pt x="360" y="182"/>
                </a:cubicBezTo>
                <a:cubicBezTo>
                  <a:pt x="360" y="183"/>
                  <a:pt x="360" y="183"/>
                  <a:pt x="360" y="183"/>
                </a:cubicBezTo>
                <a:cubicBezTo>
                  <a:pt x="361" y="184"/>
                  <a:pt x="361" y="182"/>
                  <a:pt x="362" y="182"/>
                </a:cubicBezTo>
                <a:cubicBezTo>
                  <a:pt x="362" y="182"/>
                  <a:pt x="362" y="182"/>
                  <a:pt x="362" y="182"/>
                </a:cubicBezTo>
                <a:cubicBezTo>
                  <a:pt x="362" y="182"/>
                  <a:pt x="362" y="182"/>
                  <a:pt x="362" y="182"/>
                </a:cubicBezTo>
                <a:cubicBezTo>
                  <a:pt x="362" y="182"/>
                  <a:pt x="362" y="182"/>
                  <a:pt x="362" y="182"/>
                </a:cubicBezTo>
                <a:cubicBezTo>
                  <a:pt x="362" y="183"/>
                  <a:pt x="362" y="183"/>
                  <a:pt x="362" y="183"/>
                </a:cubicBezTo>
                <a:cubicBezTo>
                  <a:pt x="362" y="183"/>
                  <a:pt x="362" y="183"/>
                  <a:pt x="362" y="183"/>
                </a:cubicBezTo>
                <a:cubicBezTo>
                  <a:pt x="362" y="183"/>
                  <a:pt x="362" y="183"/>
                  <a:pt x="362" y="183"/>
                </a:cubicBezTo>
                <a:cubicBezTo>
                  <a:pt x="362" y="183"/>
                  <a:pt x="362" y="183"/>
                  <a:pt x="363" y="183"/>
                </a:cubicBezTo>
                <a:cubicBezTo>
                  <a:pt x="362" y="183"/>
                  <a:pt x="362" y="182"/>
                  <a:pt x="362" y="182"/>
                </a:cubicBezTo>
                <a:cubicBezTo>
                  <a:pt x="362" y="182"/>
                  <a:pt x="363" y="182"/>
                  <a:pt x="363" y="182"/>
                </a:cubicBezTo>
                <a:cubicBezTo>
                  <a:pt x="363" y="182"/>
                  <a:pt x="364" y="182"/>
                  <a:pt x="364" y="182"/>
                </a:cubicBezTo>
                <a:cubicBezTo>
                  <a:pt x="364" y="182"/>
                  <a:pt x="364" y="182"/>
                  <a:pt x="364" y="183"/>
                </a:cubicBezTo>
                <a:cubicBezTo>
                  <a:pt x="364" y="182"/>
                  <a:pt x="365" y="182"/>
                  <a:pt x="365" y="182"/>
                </a:cubicBezTo>
                <a:cubicBezTo>
                  <a:pt x="365" y="182"/>
                  <a:pt x="365" y="182"/>
                  <a:pt x="366" y="182"/>
                </a:cubicBezTo>
                <a:cubicBezTo>
                  <a:pt x="366" y="182"/>
                  <a:pt x="367" y="182"/>
                  <a:pt x="368" y="181"/>
                </a:cubicBezTo>
                <a:cubicBezTo>
                  <a:pt x="368" y="182"/>
                  <a:pt x="367" y="182"/>
                  <a:pt x="367" y="182"/>
                </a:cubicBezTo>
                <a:cubicBezTo>
                  <a:pt x="368" y="182"/>
                  <a:pt x="368" y="181"/>
                  <a:pt x="369" y="181"/>
                </a:cubicBezTo>
                <a:cubicBezTo>
                  <a:pt x="369" y="181"/>
                  <a:pt x="369" y="181"/>
                  <a:pt x="369" y="181"/>
                </a:cubicBezTo>
                <a:cubicBezTo>
                  <a:pt x="369" y="181"/>
                  <a:pt x="369" y="181"/>
                  <a:pt x="369" y="181"/>
                </a:cubicBezTo>
                <a:cubicBezTo>
                  <a:pt x="369" y="181"/>
                  <a:pt x="369" y="181"/>
                  <a:pt x="369" y="181"/>
                </a:cubicBezTo>
                <a:cubicBezTo>
                  <a:pt x="370" y="181"/>
                  <a:pt x="370" y="180"/>
                  <a:pt x="370" y="181"/>
                </a:cubicBezTo>
                <a:cubicBezTo>
                  <a:pt x="370" y="180"/>
                  <a:pt x="370" y="181"/>
                  <a:pt x="369" y="180"/>
                </a:cubicBezTo>
                <a:cubicBezTo>
                  <a:pt x="369" y="180"/>
                  <a:pt x="369" y="180"/>
                  <a:pt x="369" y="180"/>
                </a:cubicBezTo>
                <a:cubicBezTo>
                  <a:pt x="370" y="180"/>
                  <a:pt x="371" y="179"/>
                  <a:pt x="372" y="179"/>
                </a:cubicBezTo>
                <a:cubicBezTo>
                  <a:pt x="372" y="180"/>
                  <a:pt x="371" y="181"/>
                  <a:pt x="371" y="180"/>
                </a:cubicBezTo>
                <a:cubicBezTo>
                  <a:pt x="370" y="180"/>
                  <a:pt x="370" y="181"/>
                  <a:pt x="370" y="181"/>
                </a:cubicBezTo>
                <a:cubicBezTo>
                  <a:pt x="370" y="181"/>
                  <a:pt x="371" y="181"/>
                  <a:pt x="372" y="180"/>
                </a:cubicBezTo>
                <a:cubicBezTo>
                  <a:pt x="372" y="180"/>
                  <a:pt x="372" y="181"/>
                  <a:pt x="372" y="181"/>
                </a:cubicBezTo>
                <a:cubicBezTo>
                  <a:pt x="373" y="180"/>
                  <a:pt x="374" y="180"/>
                  <a:pt x="375" y="179"/>
                </a:cubicBezTo>
                <a:cubicBezTo>
                  <a:pt x="376" y="180"/>
                  <a:pt x="375" y="180"/>
                  <a:pt x="375" y="180"/>
                </a:cubicBezTo>
                <a:cubicBezTo>
                  <a:pt x="375" y="180"/>
                  <a:pt x="375" y="180"/>
                  <a:pt x="376" y="181"/>
                </a:cubicBezTo>
                <a:cubicBezTo>
                  <a:pt x="376" y="180"/>
                  <a:pt x="377" y="180"/>
                  <a:pt x="378" y="180"/>
                </a:cubicBezTo>
                <a:cubicBezTo>
                  <a:pt x="379" y="180"/>
                  <a:pt x="379" y="179"/>
                  <a:pt x="380" y="178"/>
                </a:cubicBezTo>
                <a:cubicBezTo>
                  <a:pt x="379" y="178"/>
                  <a:pt x="379" y="179"/>
                  <a:pt x="378" y="178"/>
                </a:cubicBezTo>
                <a:cubicBezTo>
                  <a:pt x="378" y="179"/>
                  <a:pt x="378" y="179"/>
                  <a:pt x="378" y="179"/>
                </a:cubicBezTo>
                <a:cubicBezTo>
                  <a:pt x="378" y="179"/>
                  <a:pt x="378" y="179"/>
                  <a:pt x="377" y="179"/>
                </a:cubicBezTo>
                <a:cubicBezTo>
                  <a:pt x="377" y="179"/>
                  <a:pt x="377" y="179"/>
                  <a:pt x="378" y="179"/>
                </a:cubicBezTo>
                <a:cubicBezTo>
                  <a:pt x="377" y="178"/>
                  <a:pt x="376" y="178"/>
                  <a:pt x="375" y="179"/>
                </a:cubicBezTo>
                <a:cubicBezTo>
                  <a:pt x="375" y="178"/>
                  <a:pt x="373" y="179"/>
                  <a:pt x="373" y="179"/>
                </a:cubicBezTo>
                <a:cubicBezTo>
                  <a:pt x="372" y="179"/>
                  <a:pt x="372" y="178"/>
                  <a:pt x="372" y="179"/>
                </a:cubicBezTo>
                <a:cubicBezTo>
                  <a:pt x="370" y="179"/>
                  <a:pt x="369" y="179"/>
                  <a:pt x="368" y="180"/>
                </a:cubicBezTo>
                <a:cubicBezTo>
                  <a:pt x="368" y="179"/>
                  <a:pt x="367" y="180"/>
                  <a:pt x="367" y="179"/>
                </a:cubicBezTo>
                <a:cubicBezTo>
                  <a:pt x="367" y="179"/>
                  <a:pt x="366" y="179"/>
                  <a:pt x="366" y="179"/>
                </a:cubicBezTo>
                <a:cubicBezTo>
                  <a:pt x="366" y="179"/>
                  <a:pt x="366" y="179"/>
                  <a:pt x="366" y="178"/>
                </a:cubicBezTo>
                <a:cubicBezTo>
                  <a:pt x="366" y="178"/>
                  <a:pt x="366" y="178"/>
                  <a:pt x="366" y="178"/>
                </a:cubicBezTo>
                <a:cubicBezTo>
                  <a:pt x="366" y="178"/>
                  <a:pt x="366" y="178"/>
                  <a:pt x="366" y="178"/>
                </a:cubicBezTo>
                <a:cubicBezTo>
                  <a:pt x="366" y="178"/>
                  <a:pt x="366" y="178"/>
                  <a:pt x="366" y="178"/>
                </a:cubicBezTo>
                <a:cubicBezTo>
                  <a:pt x="366" y="178"/>
                  <a:pt x="366" y="178"/>
                  <a:pt x="366" y="178"/>
                </a:cubicBezTo>
                <a:cubicBezTo>
                  <a:pt x="366" y="178"/>
                  <a:pt x="366" y="178"/>
                  <a:pt x="366" y="178"/>
                </a:cubicBezTo>
                <a:cubicBezTo>
                  <a:pt x="367" y="178"/>
                  <a:pt x="366" y="179"/>
                  <a:pt x="366" y="179"/>
                </a:cubicBezTo>
                <a:cubicBezTo>
                  <a:pt x="367" y="179"/>
                  <a:pt x="367" y="178"/>
                  <a:pt x="367" y="178"/>
                </a:cubicBezTo>
                <a:cubicBezTo>
                  <a:pt x="368" y="179"/>
                  <a:pt x="367" y="178"/>
                  <a:pt x="368" y="179"/>
                </a:cubicBezTo>
                <a:cubicBezTo>
                  <a:pt x="369" y="178"/>
                  <a:pt x="369" y="178"/>
                  <a:pt x="369" y="178"/>
                </a:cubicBezTo>
                <a:cubicBezTo>
                  <a:pt x="369" y="178"/>
                  <a:pt x="369" y="178"/>
                  <a:pt x="369" y="179"/>
                </a:cubicBezTo>
                <a:cubicBezTo>
                  <a:pt x="369" y="179"/>
                  <a:pt x="369" y="178"/>
                  <a:pt x="369" y="179"/>
                </a:cubicBezTo>
                <a:cubicBezTo>
                  <a:pt x="370" y="179"/>
                  <a:pt x="370" y="178"/>
                  <a:pt x="371" y="178"/>
                </a:cubicBezTo>
                <a:cubicBezTo>
                  <a:pt x="371" y="178"/>
                  <a:pt x="371" y="178"/>
                  <a:pt x="371" y="178"/>
                </a:cubicBezTo>
                <a:cubicBezTo>
                  <a:pt x="371" y="178"/>
                  <a:pt x="371" y="178"/>
                  <a:pt x="371" y="178"/>
                </a:cubicBezTo>
                <a:cubicBezTo>
                  <a:pt x="371" y="177"/>
                  <a:pt x="371" y="178"/>
                  <a:pt x="371" y="177"/>
                </a:cubicBezTo>
                <a:cubicBezTo>
                  <a:pt x="371" y="177"/>
                  <a:pt x="371" y="177"/>
                  <a:pt x="371" y="177"/>
                </a:cubicBezTo>
                <a:cubicBezTo>
                  <a:pt x="371" y="177"/>
                  <a:pt x="371" y="177"/>
                  <a:pt x="371" y="178"/>
                </a:cubicBezTo>
                <a:cubicBezTo>
                  <a:pt x="371" y="178"/>
                  <a:pt x="371" y="177"/>
                  <a:pt x="371" y="177"/>
                </a:cubicBezTo>
                <a:cubicBezTo>
                  <a:pt x="371" y="177"/>
                  <a:pt x="372" y="178"/>
                  <a:pt x="372" y="178"/>
                </a:cubicBezTo>
                <a:cubicBezTo>
                  <a:pt x="372" y="177"/>
                  <a:pt x="372" y="177"/>
                  <a:pt x="372" y="177"/>
                </a:cubicBezTo>
                <a:cubicBezTo>
                  <a:pt x="372" y="177"/>
                  <a:pt x="373" y="177"/>
                  <a:pt x="372" y="176"/>
                </a:cubicBezTo>
                <a:cubicBezTo>
                  <a:pt x="372" y="176"/>
                  <a:pt x="372" y="177"/>
                  <a:pt x="372" y="176"/>
                </a:cubicBezTo>
                <a:cubicBezTo>
                  <a:pt x="372" y="176"/>
                  <a:pt x="372" y="177"/>
                  <a:pt x="372" y="177"/>
                </a:cubicBezTo>
                <a:cubicBezTo>
                  <a:pt x="372" y="177"/>
                  <a:pt x="372" y="177"/>
                  <a:pt x="372" y="176"/>
                </a:cubicBezTo>
                <a:cubicBezTo>
                  <a:pt x="372" y="177"/>
                  <a:pt x="372" y="177"/>
                  <a:pt x="372" y="177"/>
                </a:cubicBezTo>
                <a:cubicBezTo>
                  <a:pt x="371" y="176"/>
                  <a:pt x="371" y="176"/>
                  <a:pt x="371" y="176"/>
                </a:cubicBezTo>
                <a:cubicBezTo>
                  <a:pt x="371" y="177"/>
                  <a:pt x="370" y="177"/>
                  <a:pt x="370" y="178"/>
                </a:cubicBezTo>
                <a:cubicBezTo>
                  <a:pt x="370" y="178"/>
                  <a:pt x="370" y="178"/>
                  <a:pt x="369" y="178"/>
                </a:cubicBezTo>
                <a:cubicBezTo>
                  <a:pt x="369" y="178"/>
                  <a:pt x="369" y="177"/>
                  <a:pt x="369" y="177"/>
                </a:cubicBezTo>
                <a:cubicBezTo>
                  <a:pt x="369" y="177"/>
                  <a:pt x="369" y="177"/>
                  <a:pt x="369" y="177"/>
                </a:cubicBezTo>
                <a:cubicBezTo>
                  <a:pt x="370" y="177"/>
                  <a:pt x="370" y="177"/>
                  <a:pt x="370" y="176"/>
                </a:cubicBezTo>
                <a:cubicBezTo>
                  <a:pt x="370" y="176"/>
                  <a:pt x="369" y="177"/>
                  <a:pt x="369" y="176"/>
                </a:cubicBezTo>
                <a:cubicBezTo>
                  <a:pt x="369" y="176"/>
                  <a:pt x="369" y="177"/>
                  <a:pt x="369" y="177"/>
                </a:cubicBezTo>
                <a:cubicBezTo>
                  <a:pt x="369" y="177"/>
                  <a:pt x="369" y="177"/>
                  <a:pt x="369" y="177"/>
                </a:cubicBezTo>
                <a:cubicBezTo>
                  <a:pt x="368" y="177"/>
                  <a:pt x="369" y="177"/>
                  <a:pt x="368" y="177"/>
                </a:cubicBezTo>
                <a:cubicBezTo>
                  <a:pt x="368" y="177"/>
                  <a:pt x="368" y="177"/>
                  <a:pt x="368" y="177"/>
                </a:cubicBezTo>
                <a:cubicBezTo>
                  <a:pt x="368" y="177"/>
                  <a:pt x="368" y="177"/>
                  <a:pt x="368" y="177"/>
                </a:cubicBezTo>
                <a:cubicBezTo>
                  <a:pt x="368" y="178"/>
                  <a:pt x="367" y="178"/>
                  <a:pt x="367" y="178"/>
                </a:cubicBezTo>
                <a:cubicBezTo>
                  <a:pt x="367" y="177"/>
                  <a:pt x="367" y="177"/>
                  <a:pt x="366" y="177"/>
                </a:cubicBezTo>
                <a:cubicBezTo>
                  <a:pt x="367" y="176"/>
                  <a:pt x="367" y="176"/>
                  <a:pt x="368" y="177"/>
                </a:cubicBezTo>
                <a:cubicBezTo>
                  <a:pt x="368" y="176"/>
                  <a:pt x="368" y="176"/>
                  <a:pt x="369" y="176"/>
                </a:cubicBezTo>
                <a:cubicBezTo>
                  <a:pt x="369" y="176"/>
                  <a:pt x="369" y="176"/>
                  <a:pt x="369" y="175"/>
                </a:cubicBezTo>
                <a:cubicBezTo>
                  <a:pt x="369" y="175"/>
                  <a:pt x="370" y="175"/>
                  <a:pt x="370" y="176"/>
                </a:cubicBezTo>
                <a:cubicBezTo>
                  <a:pt x="371" y="175"/>
                  <a:pt x="372" y="175"/>
                  <a:pt x="373" y="175"/>
                </a:cubicBezTo>
                <a:cubicBezTo>
                  <a:pt x="373" y="176"/>
                  <a:pt x="373" y="176"/>
                  <a:pt x="373" y="177"/>
                </a:cubicBezTo>
                <a:cubicBezTo>
                  <a:pt x="374" y="176"/>
                  <a:pt x="375" y="175"/>
                  <a:pt x="376" y="176"/>
                </a:cubicBezTo>
                <a:cubicBezTo>
                  <a:pt x="376" y="176"/>
                  <a:pt x="376" y="176"/>
                  <a:pt x="376" y="177"/>
                </a:cubicBezTo>
                <a:cubicBezTo>
                  <a:pt x="376" y="176"/>
                  <a:pt x="376" y="176"/>
                  <a:pt x="376" y="176"/>
                </a:cubicBezTo>
                <a:cubicBezTo>
                  <a:pt x="376" y="176"/>
                  <a:pt x="376" y="176"/>
                  <a:pt x="376" y="175"/>
                </a:cubicBezTo>
                <a:cubicBezTo>
                  <a:pt x="376" y="175"/>
                  <a:pt x="376" y="176"/>
                  <a:pt x="376" y="176"/>
                </a:cubicBezTo>
                <a:cubicBezTo>
                  <a:pt x="375" y="175"/>
                  <a:pt x="376" y="174"/>
                  <a:pt x="375" y="173"/>
                </a:cubicBezTo>
                <a:cubicBezTo>
                  <a:pt x="376" y="173"/>
                  <a:pt x="377" y="173"/>
                  <a:pt x="377" y="173"/>
                </a:cubicBezTo>
                <a:cubicBezTo>
                  <a:pt x="377" y="173"/>
                  <a:pt x="377" y="173"/>
                  <a:pt x="377" y="172"/>
                </a:cubicBezTo>
                <a:cubicBezTo>
                  <a:pt x="377" y="172"/>
                  <a:pt x="377" y="172"/>
                  <a:pt x="377" y="172"/>
                </a:cubicBezTo>
                <a:cubicBezTo>
                  <a:pt x="377" y="172"/>
                  <a:pt x="377" y="172"/>
                  <a:pt x="377" y="172"/>
                </a:cubicBezTo>
                <a:cubicBezTo>
                  <a:pt x="377" y="172"/>
                  <a:pt x="377" y="172"/>
                  <a:pt x="377" y="172"/>
                </a:cubicBezTo>
                <a:cubicBezTo>
                  <a:pt x="377" y="172"/>
                  <a:pt x="377" y="172"/>
                  <a:pt x="378" y="172"/>
                </a:cubicBezTo>
                <a:cubicBezTo>
                  <a:pt x="378" y="172"/>
                  <a:pt x="377" y="172"/>
                  <a:pt x="377" y="172"/>
                </a:cubicBezTo>
                <a:cubicBezTo>
                  <a:pt x="377" y="171"/>
                  <a:pt x="378" y="171"/>
                  <a:pt x="378" y="170"/>
                </a:cubicBezTo>
                <a:cubicBezTo>
                  <a:pt x="378" y="171"/>
                  <a:pt x="379" y="171"/>
                  <a:pt x="379" y="171"/>
                </a:cubicBezTo>
                <a:cubicBezTo>
                  <a:pt x="379" y="171"/>
                  <a:pt x="379" y="171"/>
                  <a:pt x="379" y="170"/>
                </a:cubicBezTo>
                <a:cubicBezTo>
                  <a:pt x="379" y="170"/>
                  <a:pt x="379" y="170"/>
                  <a:pt x="379" y="170"/>
                </a:cubicBezTo>
                <a:cubicBezTo>
                  <a:pt x="379" y="171"/>
                  <a:pt x="379" y="171"/>
                  <a:pt x="379" y="171"/>
                </a:cubicBezTo>
                <a:cubicBezTo>
                  <a:pt x="380" y="171"/>
                  <a:pt x="380" y="171"/>
                  <a:pt x="380" y="171"/>
                </a:cubicBezTo>
                <a:cubicBezTo>
                  <a:pt x="380" y="171"/>
                  <a:pt x="380" y="171"/>
                  <a:pt x="380" y="171"/>
                </a:cubicBezTo>
                <a:cubicBezTo>
                  <a:pt x="381" y="171"/>
                  <a:pt x="380" y="171"/>
                  <a:pt x="380" y="172"/>
                </a:cubicBezTo>
                <a:cubicBezTo>
                  <a:pt x="381" y="172"/>
                  <a:pt x="381" y="172"/>
                  <a:pt x="382" y="171"/>
                </a:cubicBezTo>
                <a:cubicBezTo>
                  <a:pt x="382" y="171"/>
                  <a:pt x="381" y="172"/>
                  <a:pt x="382" y="172"/>
                </a:cubicBezTo>
                <a:cubicBezTo>
                  <a:pt x="382" y="172"/>
                  <a:pt x="382" y="171"/>
                  <a:pt x="383" y="171"/>
                </a:cubicBezTo>
                <a:cubicBezTo>
                  <a:pt x="383" y="171"/>
                  <a:pt x="383" y="171"/>
                  <a:pt x="382" y="171"/>
                </a:cubicBezTo>
                <a:cubicBezTo>
                  <a:pt x="383" y="170"/>
                  <a:pt x="383" y="170"/>
                  <a:pt x="383" y="170"/>
                </a:cubicBezTo>
                <a:cubicBezTo>
                  <a:pt x="384" y="170"/>
                  <a:pt x="385" y="170"/>
                  <a:pt x="386" y="169"/>
                </a:cubicBezTo>
                <a:cubicBezTo>
                  <a:pt x="386" y="169"/>
                  <a:pt x="386" y="169"/>
                  <a:pt x="386" y="168"/>
                </a:cubicBezTo>
                <a:cubicBezTo>
                  <a:pt x="387" y="168"/>
                  <a:pt x="387" y="168"/>
                  <a:pt x="387" y="169"/>
                </a:cubicBezTo>
                <a:cubicBezTo>
                  <a:pt x="387" y="169"/>
                  <a:pt x="387" y="169"/>
                  <a:pt x="387" y="169"/>
                </a:cubicBezTo>
                <a:cubicBezTo>
                  <a:pt x="387" y="169"/>
                  <a:pt x="387" y="169"/>
                  <a:pt x="388" y="169"/>
                </a:cubicBezTo>
                <a:cubicBezTo>
                  <a:pt x="388" y="169"/>
                  <a:pt x="388" y="169"/>
                  <a:pt x="388" y="169"/>
                </a:cubicBezTo>
                <a:cubicBezTo>
                  <a:pt x="388" y="169"/>
                  <a:pt x="388" y="169"/>
                  <a:pt x="388" y="168"/>
                </a:cubicBezTo>
                <a:cubicBezTo>
                  <a:pt x="388" y="168"/>
                  <a:pt x="388" y="168"/>
                  <a:pt x="389" y="168"/>
                </a:cubicBezTo>
                <a:cubicBezTo>
                  <a:pt x="388" y="168"/>
                  <a:pt x="388" y="168"/>
                  <a:pt x="388" y="167"/>
                </a:cubicBezTo>
                <a:cubicBezTo>
                  <a:pt x="388" y="167"/>
                  <a:pt x="388" y="167"/>
                  <a:pt x="388" y="167"/>
                </a:cubicBezTo>
                <a:cubicBezTo>
                  <a:pt x="388" y="167"/>
                  <a:pt x="388" y="167"/>
                  <a:pt x="388" y="168"/>
                </a:cubicBezTo>
                <a:cubicBezTo>
                  <a:pt x="387" y="168"/>
                  <a:pt x="387" y="167"/>
                  <a:pt x="387" y="167"/>
                </a:cubicBezTo>
                <a:cubicBezTo>
                  <a:pt x="387" y="168"/>
                  <a:pt x="387" y="168"/>
                  <a:pt x="387" y="168"/>
                </a:cubicBezTo>
                <a:cubicBezTo>
                  <a:pt x="387" y="168"/>
                  <a:pt x="387" y="168"/>
                  <a:pt x="387" y="168"/>
                </a:cubicBezTo>
                <a:cubicBezTo>
                  <a:pt x="387" y="168"/>
                  <a:pt x="387" y="168"/>
                  <a:pt x="387" y="167"/>
                </a:cubicBezTo>
                <a:cubicBezTo>
                  <a:pt x="387" y="167"/>
                  <a:pt x="387" y="167"/>
                  <a:pt x="387" y="167"/>
                </a:cubicBezTo>
                <a:cubicBezTo>
                  <a:pt x="386" y="167"/>
                  <a:pt x="386" y="167"/>
                  <a:pt x="385" y="167"/>
                </a:cubicBezTo>
                <a:cubicBezTo>
                  <a:pt x="385" y="167"/>
                  <a:pt x="386" y="167"/>
                  <a:pt x="386" y="167"/>
                </a:cubicBezTo>
                <a:cubicBezTo>
                  <a:pt x="386" y="167"/>
                  <a:pt x="386" y="167"/>
                  <a:pt x="386" y="167"/>
                </a:cubicBezTo>
                <a:cubicBezTo>
                  <a:pt x="386" y="167"/>
                  <a:pt x="386" y="167"/>
                  <a:pt x="386" y="167"/>
                </a:cubicBezTo>
                <a:cubicBezTo>
                  <a:pt x="386" y="167"/>
                  <a:pt x="386" y="166"/>
                  <a:pt x="386" y="166"/>
                </a:cubicBezTo>
                <a:cubicBezTo>
                  <a:pt x="386" y="166"/>
                  <a:pt x="386" y="166"/>
                  <a:pt x="386" y="166"/>
                </a:cubicBezTo>
                <a:cubicBezTo>
                  <a:pt x="386" y="166"/>
                  <a:pt x="386" y="166"/>
                  <a:pt x="386" y="166"/>
                </a:cubicBezTo>
                <a:cubicBezTo>
                  <a:pt x="386" y="166"/>
                  <a:pt x="386" y="166"/>
                  <a:pt x="386" y="166"/>
                </a:cubicBezTo>
                <a:cubicBezTo>
                  <a:pt x="387" y="166"/>
                  <a:pt x="386" y="167"/>
                  <a:pt x="387" y="167"/>
                </a:cubicBezTo>
                <a:cubicBezTo>
                  <a:pt x="387" y="167"/>
                  <a:pt x="387" y="167"/>
                  <a:pt x="388" y="166"/>
                </a:cubicBezTo>
                <a:cubicBezTo>
                  <a:pt x="388" y="167"/>
                  <a:pt x="388" y="167"/>
                  <a:pt x="388" y="167"/>
                </a:cubicBezTo>
                <a:cubicBezTo>
                  <a:pt x="388" y="167"/>
                  <a:pt x="388" y="167"/>
                  <a:pt x="388" y="167"/>
                </a:cubicBezTo>
                <a:cubicBezTo>
                  <a:pt x="388" y="166"/>
                  <a:pt x="389" y="167"/>
                  <a:pt x="389" y="166"/>
                </a:cubicBezTo>
                <a:cubicBezTo>
                  <a:pt x="390" y="166"/>
                  <a:pt x="389" y="167"/>
                  <a:pt x="390" y="167"/>
                </a:cubicBezTo>
                <a:cubicBezTo>
                  <a:pt x="390" y="166"/>
                  <a:pt x="391" y="166"/>
                  <a:pt x="392" y="167"/>
                </a:cubicBezTo>
                <a:cubicBezTo>
                  <a:pt x="392" y="167"/>
                  <a:pt x="392" y="167"/>
                  <a:pt x="392" y="167"/>
                </a:cubicBezTo>
                <a:cubicBezTo>
                  <a:pt x="392" y="167"/>
                  <a:pt x="392" y="167"/>
                  <a:pt x="392" y="167"/>
                </a:cubicBezTo>
                <a:cubicBezTo>
                  <a:pt x="392" y="167"/>
                  <a:pt x="392" y="167"/>
                  <a:pt x="392" y="167"/>
                </a:cubicBezTo>
                <a:cubicBezTo>
                  <a:pt x="393" y="166"/>
                  <a:pt x="393" y="167"/>
                  <a:pt x="393" y="166"/>
                </a:cubicBezTo>
                <a:cubicBezTo>
                  <a:pt x="394" y="167"/>
                  <a:pt x="393" y="167"/>
                  <a:pt x="393" y="167"/>
                </a:cubicBezTo>
                <a:cubicBezTo>
                  <a:pt x="394" y="167"/>
                  <a:pt x="394" y="167"/>
                  <a:pt x="395" y="167"/>
                </a:cubicBezTo>
                <a:cubicBezTo>
                  <a:pt x="395" y="166"/>
                  <a:pt x="395" y="166"/>
                  <a:pt x="395" y="166"/>
                </a:cubicBezTo>
                <a:cubicBezTo>
                  <a:pt x="396" y="166"/>
                  <a:pt x="396" y="165"/>
                  <a:pt x="396" y="164"/>
                </a:cubicBezTo>
                <a:cubicBezTo>
                  <a:pt x="397" y="164"/>
                  <a:pt x="396" y="165"/>
                  <a:pt x="397" y="165"/>
                </a:cubicBezTo>
                <a:cubicBezTo>
                  <a:pt x="397" y="165"/>
                  <a:pt x="397" y="164"/>
                  <a:pt x="398" y="165"/>
                </a:cubicBezTo>
                <a:cubicBezTo>
                  <a:pt x="398" y="164"/>
                  <a:pt x="398" y="164"/>
                  <a:pt x="398" y="164"/>
                </a:cubicBezTo>
                <a:cubicBezTo>
                  <a:pt x="399" y="164"/>
                  <a:pt x="398" y="165"/>
                  <a:pt x="398" y="165"/>
                </a:cubicBezTo>
                <a:cubicBezTo>
                  <a:pt x="398" y="166"/>
                  <a:pt x="397" y="165"/>
                  <a:pt x="397" y="166"/>
                </a:cubicBezTo>
                <a:cubicBezTo>
                  <a:pt x="398" y="166"/>
                  <a:pt x="399" y="166"/>
                  <a:pt x="399" y="165"/>
                </a:cubicBezTo>
                <a:cubicBezTo>
                  <a:pt x="399" y="165"/>
                  <a:pt x="399" y="166"/>
                  <a:pt x="400" y="166"/>
                </a:cubicBezTo>
                <a:cubicBezTo>
                  <a:pt x="400" y="165"/>
                  <a:pt x="401" y="164"/>
                  <a:pt x="402" y="165"/>
                </a:cubicBezTo>
                <a:cubicBezTo>
                  <a:pt x="402" y="165"/>
                  <a:pt x="402" y="164"/>
                  <a:pt x="402" y="164"/>
                </a:cubicBezTo>
                <a:cubicBezTo>
                  <a:pt x="402" y="164"/>
                  <a:pt x="402" y="164"/>
                  <a:pt x="403" y="164"/>
                </a:cubicBezTo>
                <a:cubicBezTo>
                  <a:pt x="403" y="164"/>
                  <a:pt x="404" y="164"/>
                  <a:pt x="404" y="163"/>
                </a:cubicBezTo>
                <a:cubicBezTo>
                  <a:pt x="403" y="164"/>
                  <a:pt x="402" y="163"/>
                  <a:pt x="402" y="164"/>
                </a:cubicBezTo>
                <a:cubicBezTo>
                  <a:pt x="402" y="164"/>
                  <a:pt x="402" y="164"/>
                  <a:pt x="402" y="163"/>
                </a:cubicBezTo>
                <a:cubicBezTo>
                  <a:pt x="402" y="163"/>
                  <a:pt x="402" y="163"/>
                  <a:pt x="402" y="163"/>
                </a:cubicBezTo>
                <a:cubicBezTo>
                  <a:pt x="402" y="163"/>
                  <a:pt x="402" y="163"/>
                  <a:pt x="402" y="163"/>
                </a:cubicBezTo>
                <a:cubicBezTo>
                  <a:pt x="402" y="163"/>
                  <a:pt x="402" y="163"/>
                  <a:pt x="401" y="163"/>
                </a:cubicBezTo>
                <a:cubicBezTo>
                  <a:pt x="401" y="162"/>
                  <a:pt x="402" y="162"/>
                  <a:pt x="402" y="162"/>
                </a:cubicBezTo>
                <a:cubicBezTo>
                  <a:pt x="402" y="162"/>
                  <a:pt x="402" y="163"/>
                  <a:pt x="402" y="163"/>
                </a:cubicBezTo>
                <a:cubicBezTo>
                  <a:pt x="403" y="163"/>
                  <a:pt x="403" y="162"/>
                  <a:pt x="403" y="162"/>
                </a:cubicBezTo>
                <a:cubicBezTo>
                  <a:pt x="403" y="162"/>
                  <a:pt x="402" y="162"/>
                  <a:pt x="402" y="162"/>
                </a:cubicBezTo>
                <a:cubicBezTo>
                  <a:pt x="402" y="162"/>
                  <a:pt x="401" y="162"/>
                  <a:pt x="401" y="162"/>
                </a:cubicBezTo>
                <a:cubicBezTo>
                  <a:pt x="401" y="162"/>
                  <a:pt x="401" y="162"/>
                  <a:pt x="400" y="162"/>
                </a:cubicBezTo>
                <a:cubicBezTo>
                  <a:pt x="400" y="162"/>
                  <a:pt x="400" y="162"/>
                  <a:pt x="400" y="163"/>
                </a:cubicBezTo>
                <a:cubicBezTo>
                  <a:pt x="401" y="163"/>
                  <a:pt x="401" y="162"/>
                  <a:pt x="401" y="163"/>
                </a:cubicBezTo>
                <a:cubicBezTo>
                  <a:pt x="401" y="163"/>
                  <a:pt x="400" y="163"/>
                  <a:pt x="400" y="163"/>
                </a:cubicBezTo>
                <a:cubicBezTo>
                  <a:pt x="400" y="163"/>
                  <a:pt x="400" y="162"/>
                  <a:pt x="399" y="162"/>
                </a:cubicBezTo>
                <a:cubicBezTo>
                  <a:pt x="400" y="163"/>
                  <a:pt x="399" y="163"/>
                  <a:pt x="398" y="163"/>
                </a:cubicBezTo>
                <a:cubicBezTo>
                  <a:pt x="398" y="163"/>
                  <a:pt x="398" y="162"/>
                  <a:pt x="398" y="162"/>
                </a:cubicBezTo>
                <a:cubicBezTo>
                  <a:pt x="398" y="162"/>
                  <a:pt x="397" y="162"/>
                  <a:pt x="397" y="162"/>
                </a:cubicBezTo>
                <a:cubicBezTo>
                  <a:pt x="396" y="161"/>
                  <a:pt x="395" y="162"/>
                  <a:pt x="395" y="161"/>
                </a:cubicBezTo>
                <a:cubicBezTo>
                  <a:pt x="394" y="162"/>
                  <a:pt x="394" y="162"/>
                  <a:pt x="394" y="162"/>
                </a:cubicBezTo>
                <a:cubicBezTo>
                  <a:pt x="393" y="162"/>
                  <a:pt x="394" y="162"/>
                  <a:pt x="394" y="162"/>
                </a:cubicBezTo>
                <a:cubicBezTo>
                  <a:pt x="393" y="161"/>
                  <a:pt x="393" y="162"/>
                  <a:pt x="392" y="161"/>
                </a:cubicBezTo>
                <a:cubicBezTo>
                  <a:pt x="392" y="162"/>
                  <a:pt x="392" y="162"/>
                  <a:pt x="392" y="162"/>
                </a:cubicBezTo>
                <a:cubicBezTo>
                  <a:pt x="392" y="163"/>
                  <a:pt x="391" y="162"/>
                  <a:pt x="392" y="163"/>
                </a:cubicBezTo>
                <a:cubicBezTo>
                  <a:pt x="392" y="163"/>
                  <a:pt x="391" y="162"/>
                  <a:pt x="391" y="162"/>
                </a:cubicBezTo>
                <a:cubicBezTo>
                  <a:pt x="391" y="162"/>
                  <a:pt x="391" y="162"/>
                  <a:pt x="391" y="162"/>
                </a:cubicBezTo>
                <a:cubicBezTo>
                  <a:pt x="390" y="161"/>
                  <a:pt x="390" y="162"/>
                  <a:pt x="389" y="162"/>
                </a:cubicBezTo>
                <a:cubicBezTo>
                  <a:pt x="389" y="163"/>
                  <a:pt x="388" y="161"/>
                  <a:pt x="388" y="163"/>
                </a:cubicBezTo>
                <a:cubicBezTo>
                  <a:pt x="388" y="162"/>
                  <a:pt x="387" y="162"/>
                  <a:pt x="387" y="162"/>
                </a:cubicBezTo>
                <a:cubicBezTo>
                  <a:pt x="387" y="162"/>
                  <a:pt x="388" y="161"/>
                  <a:pt x="388" y="162"/>
                </a:cubicBezTo>
                <a:cubicBezTo>
                  <a:pt x="388" y="161"/>
                  <a:pt x="390" y="161"/>
                  <a:pt x="391" y="161"/>
                </a:cubicBezTo>
                <a:cubicBezTo>
                  <a:pt x="391" y="161"/>
                  <a:pt x="391" y="161"/>
                  <a:pt x="391" y="160"/>
                </a:cubicBezTo>
                <a:cubicBezTo>
                  <a:pt x="390" y="161"/>
                  <a:pt x="387" y="159"/>
                  <a:pt x="386" y="162"/>
                </a:cubicBezTo>
                <a:cubicBezTo>
                  <a:pt x="386" y="162"/>
                  <a:pt x="385" y="162"/>
                  <a:pt x="385" y="162"/>
                </a:cubicBezTo>
                <a:cubicBezTo>
                  <a:pt x="385" y="162"/>
                  <a:pt x="386" y="162"/>
                  <a:pt x="386" y="161"/>
                </a:cubicBezTo>
                <a:cubicBezTo>
                  <a:pt x="386" y="161"/>
                  <a:pt x="386" y="161"/>
                  <a:pt x="386" y="161"/>
                </a:cubicBezTo>
                <a:cubicBezTo>
                  <a:pt x="386" y="161"/>
                  <a:pt x="386" y="161"/>
                  <a:pt x="386" y="161"/>
                </a:cubicBezTo>
                <a:cubicBezTo>
                  <a:pt x="387" y="161"/>
                  <a:pt x="387" y="161"/>
                  <a:pt x="387" y="160"/>
                </a:cubicBezTo>
                <a:cubicBezTo>
                  <a:pt x="387" y="160"/>
                  <a:pt x="387" y="160"/>
                  <a:pt x="387" y="160"/>
                </a:cubicBezTo>
                <a:cubicBezTo>
                  <a:pt x="387" y="160"/>
                  <a:pt x="387" y="160"/>
                  <a:pt x="388" y="161"/>
                </a:cubicBezTo>
                <a:cubicBezTo>
                  <a:pt x="388" y="160"/>
                  <a:pt x="388" y="160"/>
                  <a:pt x="389" y="160"/>
                </a:cubicBezTo>
                <a:cubicBezTo>
                  <a:pt x="389" y="160"/>
                  <a:pt x="389" y="159"/>
                  <a:pt x="389" y="159"/>
                </a:cubicBezTo>
                <a:cubicBezTo>
                  <a:pt x="389" y="159"/>
                  <a:pt x="389" y="159"/>
                  <a:pt x="389" y="158"/>
                </a:cubicBezTo>
                <a:cubicBezTo>
                  <a:pt x="390" y="159"/>
                  <a:pt x="389" y="159"/>
                  <a:pt x="389" y="159"/>
                </a:cubicBezTo>
                <a:cubicBezTo>
                  <a:pt x="390" y="160"/>
                  <a:pt x="390" y="159"/>
                  <a:pt x="391" y="159"/>
                </a:cubicBezTo>
                <a:cubicBezTo>
                  <a:pt x="391" y="159"/>
                  <a:pt x="391" y="159"/>
                  <a:pt x="390" y="159"/>
                </a:cubicBezTo>
                <a:cubicBezTo>
                  <a:pt x="391" y="158"/>
                  <a:pt x="392" y="159"/>
                  <a:pt x="393" y="158"/>
                </a:cubicBezTo>
                <a:cubicBezTo>
                  <a:pt x="394" y="158"/>
                  <a:pt x="395" y="157"/>
                  <a:pt x="396" y="158"/>
                </a:cubicBezTo>
                <a:cubicBezTo>
                  <a:pt x="396" y="157"/>
                  <a:pt x="397" y="157"/>
                  <a:pt x="397" y="157"/>
                </a:cubicBezTo>
                <a:cubicBezTo>
                  <a:pt x="397" y="156"/>
                  <a:pt x="397" y="156"/>
                  <a:pt x="397" y="156"/>
                </a:cubicBezTo>
                <a:cubicBezTo>
                  <a:pt x="397" y="155"/>
                  <a:pt x="397" y="155"/>
                  <a:pt x="396" y="155"/>
                </a:cubicBezTo>
                <a:cubicBezTo>
                  <a:pt x="396" y="156"/>
                  <a:pt x="396" y="155"/>
                  <a:pt x="396" y="156"/>
                </a:cubicBezTo>
                <a:cubicBezTo>
                  <a:pt x="395" y="157"/>
                  <a:pt x="395" y="156"/>
                  <a:pt x="394" y="157"/>
                </a:cubicBezTo>
                <a:cubicBezTo>
                  <a:pt x="394" y="157"/>
                  <a:pt x="395" y="156"/>
                  <a:pt x="395" y="155"/>
                </a:cubicBezTo>
                <a:cubicBezTo>
                  <a:pt x="394" y="155"/>
                  <a:pt x="393" y="156"/>
                  <a:pt x="393" y="155"/>
                </a:cubicBezTo>
                <a:cubicBezTo>
                  <a:pt x="393" y="155"/>
                  <a:pt x="392" y="156"/>
                  <a:pt x="391" y="156"/>
                </a:cubicBezTo>
                <a:cubicBezTo>
                  <a:pt x="393" y="155"/>
                  <a:pt x="394" y="153"/>
                  <a:pt x="394" y="152"/>
                </a:cubicBezTo>
                <a:cubicBezTo>
                  <a:pt x="396" y="151"/>
                  <a:pt x="397" y="149"/>
                  <a:pt x="397" y="147"/>
                </a:cubicBezTo>
                <a:cubicBezTo>
                  <a:pt x="397" y="147"/>
                  <a:pt x="397" y="147"/>
                  <a:pt x="396" y="146"/>
                </a:cubicBezTo>
                <a:cubicBezTo>
                  <a:pt x="397" y="146"/>
                  <a:pt x="397" y="146"/>
                  <a:pt x="397" y="145"/>
                </a:cubicBezTo>
                <a:cubicBezTo>
                  <a:pt x="397" y="145"/>
                  <a:pt x="396" y="146"/>
                  <a:pt x="396" y="145"/>
                </a:cubicBezTo>
                <a:cubicBezTo>
                  <a:pt x="396" y="147"/>
                  <a:pt x="394" y="145"/>
                  <a:pt x="394" y="147"/>
                </a:cubicBezTo>
                <a:cubicBezTo>
                  <a:pt x="394" y="147"/>
                  <a:pt x="394" y="146"/>
                  <a:pt x="393" y="146"/>
                </a:cubicBezTo>
                <a:cubicBezTo>
                  <a:pt x="393" y="146"/>
                  <a:pt x="392" y="147"/>
                  <a:pt x="391" y="147"/>
                </a:cubicBezTo>
                <a:cubicBezTo>
                  <a:pt x="392" y="146"/>
                  <a:pt x="392" y="146"/>
                  <a:pt x="392" y="144"/>
                </a:cubicBezTo>
                <a:cubicBezTo>
                  <a:pt x="392" y="145"/>
                  <a:pt x="391" y="145"/>
                  <a:pt x="390" y="146"/>
                </a:cubicBezTo>
                <a:cubicBezTo>
                  <a:pt x="389" y="145"/>
                  <a:pt x="389" y="146"/>
                  <a:pt x="389" y="145"/>
                </a:cubicBezTo>
                <a:cubicBezTo>
                  <a:pt x="389" y="146"/>
                  <a:pt x="389" y="146"/>
                  <a:pt x="389" y="146"/>
                </a:cubicBezTo>
                <a:cubicBezTo>
                  <a:pt x="389" y="146"/>
                  <a:pt x="389" y="146"/>
                  <a:pt x="389" y="146"/>
                </a:cubicBezTo>
                <a:cubicBezTo>
                  <a:pt x="389" y="146"/>
                  <a:pt x="388" y="146"/>
                  <a:pt x="388" y="146"/>
                </a:cubicBezTo>
                <a:cubicBezTo>
                  <a:pt x="387" y="146"/>
                  <a:pt x="388" y="146"/>
                  <a:pt x="388" y="147"/>
                </a:cubicBezTo>
                <a:cubicBezTo>
                  <a:pt x="388" y="147"/>
                  <a:pt x="388" y="147"/>
                  <a:pt x="388" y="147"/>
                </a:cubicBezTo>
                <a:cubicBezTo>
                  <a:pt x="386" y="148"/>
                  <a:pt x="385" y="149"/>
                  <a:pt x="383" y="150"/>
                </a:cubicBezTo>
                <a:cubicBezTo>
                  <a:pt x="383" y="151"/>
                  <a:pt x="383" y="151"/>
                  <a:pt x="382" y="150"/>
                </a:cubicBezTo>
                <a:cubicBezTo>
                  <a:pt x="382" y="151"/>
                  <a:pt x="382" y="151"/>
                  <a:pt x="383" y="151"/>
                </a:cubicBezTo>
                <a:cubicBezTo>
                  <a:pt x="382" y="151"/>
                  <a:pt x="382" y="152"/>
                  <a:pt x="382" y="152"/>
                </a:cubicBezTo>
                <a:cubicBezTo>
                  <a:pt x="381" y="151"/>
                  <a:pt x="380" y="153"/>
                  <a:pt x="380" y="155"/>
                </a:cubicBezTo>
                <a:cubicBezTo>
                  <a:pt x="379" y="154"/>
                  <a:pt x="380" y="153"/>
                  <a:pt x="380" y="153"/>
                </a:cubicBezTo>
                <a:cubicBezTo>
                  <a:pt x="380" y="153"/>
                  <a:pt x="379" y="153"/>
                  <a:pt x="379" y="152"/>
                </a:cubicBezTo>
                <a:cubicBezTo>
                  <a:pt x="379" y="151"/>
                  <a:pt x="379" y="152"/>
                  <a:pt x="379" y="151"/>
                </a:cubicBezTo>
                <a:cubicBezTo>
                  <a:pt x="379" y="150"/>
                  <a:pt x="379" y="152"/>
                  <a:pt x="379" y="151"/>
                </a:cubicBezTo>
                <a:cubicBezTo>
                  <a:pt x="378" y="152"/>
                  <a:pt x="379" y="152"/>
                  <a:pt x="378" y="152"/>
                </a:cubicBezTo>
                <a:cubicBezTo>
                  <a:pt x="378" y="152"/>
                  <a:pt x="378" y="153"/>
                  <a:pt x="378" y="152"/>
                </a:cubicBezTo>
                <a:cubicBezTo>
                  <a:pt x="378" y="152"/>
                  <a:pt x="378" y="151"/>
                  <a:pt x="378" y="151"/>
                </a:cubicBezTo>
                <a:cubicBezTo>
                  <a:pt x="378" y="151"/>
                  <a:pt x="378" y="151"/>
                  <a:pt x="378" y="150"/>
                </a:cubicBezTo>
                <a:cubicBezTo>
                  <a:pt x="378" y="152"/>
                  <a:pt x="379" y="150"/>
                  <a:pt x="380" y="150"/>
                </a:cubicBezTo>
                <a:cubicBezTo>
                  <a:pt x="380" y="150"/>
                  <a:pt x="380" y="151"/>
                  <a:pt x="380" y="151"/>
                </a:cubicBezTo>
                <a:cubicBezTo>
                  <a:pt x="381" y="150"/>
                  <a:pt x="381" y="149"/>
                  <a:pt x="381" y="148"/>
                </a:cubicBezTo>
                <a:cubicBezTo>
                  <a:pt x="381" y="148"/>
                  <a:pt x="381" y="148"/>
                  <a:pt x="382" y="148"/>
                </a:cubicBezTo>
                <a:cubicBezTo>
                  <a:pt x="381" y="149"/>
                  <a:pt x="381" y="149"/>
                  <a:pt x="381" y="150"/>
                </a:cubicBezTo>
                <a:cubicBezTo>
                  <a:pt x="381" y="150"/>
                  <a:pt x="382" y="149"/>
                  <a:pt x="382" y="148"/>
                </a:cubicBezTo>
                <a:cubicBezTo>
                  <a:pt x="382" y="148"/>
                  <a:pt x="382" y="148"/>
                  <a:pt x="382" y="148"/>
                </a:cubicBezTo>
                <a:cubicBezTo>
                  <a:pt x="382" y="148"/>
                  <a:pt x="382" y="148"/>
                  <a:pt x="382" y="148"/>
                </a:cubicBezTo>
                <a:cubicBezTo>
                  <a:pt x="383" y="148"/>
                  <a:pt x="383" y="148"/>
                  <a:pt x="384" y="147"/>
                </a:cubicBezTo>
                <a:cubicBezTo>
                  <a:pt x="384" y="147"/>
                  <a:pt x="384" y="148"/>
                  <a:pt x="384" y="148"/>
                </a:cubicBezTo>
                <a:cubicBezTo>
                  <a:pt x="384" y="148"/>
                  <a:pt x="384" y="148"/>
                  <a:pt x="384" y="147"/>
                </a:cubicBezTo>
                <a:cubicBezTo>
                  <a:pt x="385" y="148"/>
                  <a:pt x="385" y="148"/>
                  <a:pt x="385" y="148"/>
                </a:cubicBezTo>
                <a:cubicBezTo>
                  <a:pt x="385" y="147"/>
                  <a:pt x="386" y="147"/>
                  <a:pt x="386" y="147"/>
                </a:cubicBezTo>
                <a:cubicBezTo>
                  <a:pt x="387" y="147"/>
                  <a:pt x="387" y="147"/>
                  <a:pt x="387" y="147"/>
                </a:cubicBezTo>
                <a:cubicBezTo>
                  <a:pt x="388" y="147"/>
                  <a:pt x="387" y="147"/>
                  <a:pt x="387" y="146"/>
                </a:cubicBezTo>
                <a:cubicBezTo>
                  <a:pt x="387" y="146"/>
                  <a:pt x="387" y="146"/>
                  <a:pt x="387" y="146"/>
                </a:cubicBezTo>
                <a:cubicBezTo>
                  <a:pt x="386" y="146"/>
                  <a:pt x="385" y="147"/>
                  <a:pt x="384" y="147"/>
                </a:cubicBezTo>
                <a:cubicBezTo>
                  <a:pt x="384" y="146"/>
                  <a:pt x="384" y="146"/>
                  <a:pt x="385" y="146"/>
                </a:cubicBezTo>
                <a:cubicBezTo>
                  <a:pt x="384" y="145"/>
                  <a:pt x="383" y="147"/>
                  <a:pt x="383" y="147"/>
                </a:cubicBezTo>
                <a:cubicBezTo>
                  <a:pt x="383" y="146"/>
                  <a:pt x="384" y="145"/>
                  <a:pt x="385" y="145"/>
                </a:cubicBezTo>
                <a:cubicBezTo>
                  <a:pt x="386" y="144"/>
                  <a:pt x="387" y="143"/>
                  <a:pt x="388" y="144"/>
                </a:cubicBezTo>
                <a:cubicBezTo>
                  <a:pt x="390" y="141"/>
                  <a:pt x="393" y="140"/>
                  <a:pt x="395" y="138"/>
                </a:cubicBezTo>
                <a:cubicBezTo>
                  <a:pt x="394" y="137"/>
                  <a:pt x="394" y="138"/>
                  <a:pt x="393" y="137"/>
                </a:cubicBezTo>
                <a:cubicBezTo>
                  <a:pt x="392" y="137"/>
                  <a:pt x="391" y="138"/>
                  <a:pt x="391" y="137"/>
                </a:cubicBezTo>
                <a:cubicBezTo>
                  <a:pt x="390" y="137"/>
                  <a:pt x="391" y="137"/>
                  <a:pt x="390" y="138"/>
                </a:cubicBezTo>
                <a:cubicBezTo>
                  <a:pt x="390" y="137"/>
                  <a:pt x="389" y="138"/>
                  <a:pt x="389" y="138"/>
                </a:cubicBezTo>
                <a:cubicBezTo>
                  <a:pt x="388" y="137"/>
                  <a:pt x="389" y="137"/>
                  <a:pt x="389" y="136"/>
                </a:cubicBezTo>
                <a:cubicBezTo>
                  <a:pt x="389" y="136"/>
                  <a:pt x="389" y="136"/>
                  <a:pt x="390" y="137"/>
                </a:cubicBezTo>
                <a:cubicBezTo>
                  <a:pt x="390" y="137"/>
                  <a:pt x="391" y="137"/>
                  <a:pt x="391" y="136"/>
                </a:cubicBezTo>
                <a:cubicBezTo>
                  <a:pt x="391" y="136"/>
                  <a:pt x="390" y="135"/>
                  <a:pt x="391" y="135"/>
                </a:cubicBezTo>
                <a:cubicBezTo>
                  <a:pt x="391" y="136"/>
                  <a:pt x="392" y="134"/>
                  <a:pt x="393" y="135"/>
                </a:cubicBezTo>
                <a:cubicBezTo>
                  <a:pt x="393" y="135"/>
                  <a:pt x="393" y="136"/>
                  <a:pt x="393" y="135"/>
                </a:cubicBezTo>
                <a:cubicBezTo>
                  <a:pt x="393" y="136"/>
                  <a:pt x="394" y="135"/>
                  <a:pt x="395" y="135"/>
                </a:cubicBezTo>
                <a:cubicBezTo>
                  <a:pt x="395" y="134"/>
                  <a:pt x="395" y="135"/>
                  <a:pt x="394" y="135"/>
                </a:cubicBezTo>
                <a:cubicBezTo>
                  <a:pt x="394" y="134"/>
                  <a:pt x="395" y="135"/>
                  <a:pt x="395" y="134"/>
                </a:cubicBezTo>
                <a:cubicBezTo>
                  <a:pt x="395" y="134"/>
                  <a:pt x="395" y="134"/>
                  <a:pt x="395" y="133"/>
                </a:cubicBezTo>
                <a:cubicBezTo>
                  <a:pt x="395" y="133"/>
                  <a:pt x="395" y="133"/>
                  <a:pt x="394" y="133"/>
                </a:cubicBezTo>
                <a:cubicBezTo>
                  <a:pt x="395" y="133"/>
                  <a:pt x="395" y="133"/>
                  <a:pt x="395" y="132"/>
                </a:cubicBezTo>
                <a:cubicBezTo>
                  <a:pt x="396" y="133"/>
                  <a:pt x="396" y="133"/>
                  <a:pt x="397" y="133"/>
                </a:cubicBezTo>
                <a:cubicBezTo>
                  <a:pt x="397" y="134"/>
                  <a:pt x="396" y="133"/>
                  <a:pt x="396" y="134"/>
                </a:cubicBezTo>
                <a:cubicBezTo>
                  <a:pt x="396" y="134"/>
                  <a:pt x="396" y="134"/>
                  <a:pt x="397" y="134"/>
                </a:cubicBezTo>
                <a:cubicBezTo>
                  <a:pt x="396" y="134"/>
                  <a:pt x="397" y="133"/>
                  <a:pt x="398" y="133"/>
                </a:cubicBezTo>
                <a:cubicBezTo>
                  <a:pt x="398" y="133"/>
                  <a:pt x="398" y="133"/>
                  <a:pt x="398" y="133"/>
                </a:cubicBezTo>
                <a:cubicBezTo>
                  <a:pt x="398" y="134"/>
                  <a:pt x="398" y="133"/>
                  <a:pt x="399" y="134"/>
                </a:cubicBezTo>
                <a:cubicBezTo>
                  <a:pt x="399" y="133"/>
                  <a:pt x="398" y="133"/>
                  <a:pt x="398" y="133"/>
                </a:cubicBezTo>
                <a:cubicBezTo>
                  <a:pt x="399" y="132"/>
                  <a:pt x="400" y="133"/>
                  <a:pt x="401" y="132"/>
                </a:cubicBezTo>
                <a:cubicBezTo>
                  <a:pt x="401" y="131"/>
                  <a:pt x="400" y="132"/>
                  <a:pt x="400" y="132"/>
                </a:cubicBezTo>
                <a:cubicBezTo>
                  <a:pt x="400" y="132"/>
                  <a:pt x="400" y="132"/>
                  <a:pt x="399" y="132"/>
                </a:cubicBezTo>
                <a:cubicBezTo>
                  <a:pt x="400" y="132"/>
                  <a:pt x="400" y="131"/>
                  <a:pt x="401" y="131"/>
                </a:cubicBezTo>
                <a:cubicBezTo>
                  <a:pt x="400" y="130"/>
                  <a:pt x="400" y="130"/>
                  <a:pt x="400" y="131"/>
                </a:cubicBezTo>
                <a:cubicBezTo>
                  <a:pt x="399" y="131"/>
                  <a:pt x="400" y="130"/>
                  <a:pt x="399" y="130"/>
                </a:cubicBezTo>
                <a:cubicBezTo>
                  <a:pt x="400" y="130"/>
                  <a:pt x="400" y="129"/>
                  <a:pt x="400" y="129"/>
                </a:cubicBezTo>
                <a:cubicBezTo>
                  <a:pt x="399" y="129"/>
                  <a:pt x="399" y="129"/>
                  <a:pt x="400" y="130"/>
                </a:cubicBezTo>
                <a:cubicBezTo>
                  <a:pt x="400" y="130"/>
                  <a:pt x="399" y="130"/>
                  <a:pt x="399" y="130"/>
                </a:cubicBezTo>
                <a:cubicBezTo>
                  <a:pt x="399" y="130"/>
                  <a:pt x="399" y="130"/>
                  <a:pt x="399" y="131"/>
                </a:cubicBezTo>
                <a:cubicBezTo>
                  <a:pt x="398" y="131"/>
                  <a:pt x="397" y="131"/>
                  <a:pt x="397" y="132"/>
                </a:cubicBezTo>
                <a:cubicBezTo>
                  <a:pt x="395" y="131"/>
                  <a:pt x="395" y="132"/>
                  <a:pt x="394" y="132"/>
                </a:cubicBezTo>
                <a:cubicBezTo>
                  <a:pt x="394" y="131"/>
                  <a:pt x="395" y="131"/>
                  <a:pt x="395" y="130"/>
                </a:cubicBezTo>
                <a:cubicBezTo>
                  <a:pt x="394" y="131"/>
                  <a:pt x="393" y="130"/>
                  <a:pt x="392" y="132"/>
                </a:cubicBezTo>
                <a:cubicBezTo>
                  <a:pt x="391" y="132"/>
                  <a:pt x="391" y="131"/>
                  <a:pt x="390" y="132"/>
                </a:cubicBezTo>
                <a:cubicBezTo>
                  <a:pt x="390" y="132"/>
                  <a:pt x="390" y="131"/>
                  <a:pt x="390" y="131"/>
                </a:cubicBezTo>
                <a:cubicBezTo>
                  <a:pt x="390" y="130"/>
                  <a:pt x="390" y="131"/>
                  <a:pt x="390" y="131"/>
                </a:cubicBezTo>
                <a:cubicBezTo>
                  <a:pt x="390" y="131"/>
                  <a:pt x="389" y="132"/>
                  <a:pt x="390" y="132"/>
                </a:cubicBezTo>
                <a:cubicBezTo>
                  <a:pt x="389" y="132"/>
                  <a:pt x="388" y="133"/>
                  <a:pt x="387" y="133"/>
                </a:cubicBezTo>
                <a:cubicBezTo>
                  <a:pt x="388" y="132"/>
                  <a:pt x="389" y="131"/>
                  <a:pt x="389" y="131"/>
                </a:cubicBezTo>
                <a:cubicBezTo>
                  <a:pt x="388" y="130"/>
                  <a:pt x="388" y="132"/>
                  <a:pt x="387" y="133"/>
                </a:cubicBezTo>
                <a:cubicBezTo>
                  <a:pt x="387" y="132"/>
                  <a:pt x="386" y="132"/>
                  <a:pt x="385" y="133"/>
                </a:cubicBezTo>
                <a:cubicBezTo>
                  <a:pt x="385" y="133"/>
                  <a:pt x="386" y="133"/>
                  <a:pt x="386" y="133"/>
                </a:cubicBezTo>
                <a:cubicBezTo>
                  <a:pt x="385" y="133"/>
                  <a:pt x="385" y="133"/>
                  <a:pt x="385" y="133"/>
                </a:cubicBezTo>
                <a:cubicBezTo>
                  <a:pt x="385" y="133"/>
                  <a:pt x="385" y="133"/>
                  <a:pt x="385" y="133"/>
                </a:cubicBezTo>
                <a:cubicBezTo>
                  <a:pt x="384" y="133"/>
                  <a:pt x="383" y="134"/>
                  <a:pt x="382" y="134"/>
                </a:cubicBezTo>
                <a:cubicBezTo>
                  <a:pt x="382" y="134"/>
                  <a:pt x="382" y="134"/>
                  <a:pt x="382" y="134"/>
                </a:cubicBezTo>
                <a:cubicBezTo>
                  <a:pt x="383" y="133"/>
                  <a:pt x="383" y="133"/>
                  <a:pt x="384" y="132"/>
                </a:cubicBezTo>
                <a:cubicBezTo>
                  <a:pt x="383" y="132"/>
                  <a:pt x="383" y="132"/>
                  <a:pt x="382" y="132"/>
                </a:cubicBezTo>
                <a:cubicBezTo>
                  <a:pt x="383" y="132"/>
                  <a:pt x="384" y="131"/>
                  <a:pt x="386" y="131"/>
                </a:cubicBezTo>
                <a:cubicBezTo>
                  <a:pt x="385" y="130"/>
                  <a:pt x="386" y="130"/>
                  <a:pt x="387" y="130"/>
                </a:cubicBezTo>
                <a:cubicBezTo>
                  <a:pt x="387" y="131"/>
                  <a:pt x="386" y="130"/>
                  <a:pt x="386" y="131"/>
                </a:cubicBezTo>
                <a:cubicBezTo>
                  <a:pt x="387" y="131"/>
                  <a:pt x="387" y="130"/>
                  <a:pt x="388" y="129"/>
                </a:cubicBezTo>
                <a:cubicBezTo>
                  <a:pt x="388" y="130"/>
                  <a:pt x="388" y="130"/>
                  <a:pt x="388" y="130"/>
                </a:cubicBezTo>
                <a:cubicBezTo>
                  <a:pt x="388" y="129"/>
                  <a:pt x="390" y="128"/>
                  <a:pt x="391" y="128"/>
                </a:cubicBezTo>
                <a:cubicBezTo>
                  <a:pt x="391" y="127"/>
                  <a:pt x="392" y="127"/>
                  <a:pt x="393" y="127"/>
                </a:cubicBezTo>
                <a:cubicBezTo>
                  <a:pt x="393" y="126"/>
                  <a:pt x="392" y="127"/>
                  <a:pt x="392" y="127"/>
                </a:cubicBezTo>
                <a:cubicBezTo>
                  <a:pt x="392" y="126"/>
                  <a:pt x="394" y="124"/>
                  <a:pt x="396" y="125"/>
                </a:cubicBezTo>
                <a:cubicBezTo>
                  <a:pt x="396" y="123"/>
                  <a:pt x="400" y="123"/>
                  <a:pt x="399" y="120"/>
                </a:cubicBezTo>
                <a:cubicBezTo>
                  <a:pt x="400" y="120"/>
                  <a:pt x="400" y="119"/>
                  <a:pt x="401" y="119"/>
                </a:cubicBezTo>
                <a:cubicBezTo>
                  <a:pt x="401" y="120"/>
                  <a:pt x="401" y="120"/>
                  <a:pt x="401" y="120"/>
                </a:cubicBezTo>
                <a:cubicBezTo>
                  <a:pt x="403" y="119"/>
                  <a:pt x="404" y="116"/>
                  <a:pt x="403" y="114"/>
                </a:cubicBezTo>
                <a:cubicBezTo>
                  <a:pt x="403" y="114"/>
                  <a:pt x="402" y="113"/>
                  <a:pt x="402" y="113"/>
                </a:cubicBezTo>
                <a:cubicBezTo>
                  <a:pt x="401" y="112"/>
                  <a:pt x="399" y="113"/>
                  <a:pt x="398" y="111"/>
                </a:cubicBezTo>
                <a:cubicBezTo>
                  <a:pt x="398" y="112"/>
                  <a:pt x="397" y="112"/>
                  <a:pt x="397" y="113"/>
                </a:cubicBezTo>
                <a:cubicBezTo>
                  <a:pt x="397" y="113"/>
                  <a:pt x="397" y="113"/>
                  <a:pt x="397" y="112"/>
                </a:cubicBezTo>
                <a:cubicBezTo>
                  <a:pt x="398" y="113"/>
                  <a:pt x="398" y="113"/>
                  <a:pt x="397" y="113"/>
                </a:cubicBezTo>
                <a:cubicBezTo>
                  <a:pt x="397" y="113"/>
                  <a:pt x="396" y="113"/>
                  <a:pt x="396" y="113"/>
                </a:cubicBezTo>
                <a:cubicBezTo>
                  <a:pt x="396" y="113"/>
                  <a:pt x="396" y="112"/>
                  <a:pt x="396" y="112"/>
                </a:cubicBezTo>
                <a:cubicBezTo>
                  <a:pt x="396" y="112"/>
                  <a:pt x="395" y="112"/>
                  <a:pt x="396" y="112"/>
                </a:cubicBezTo>
                <a:cubicBezTo>
                  <a:pt x="394" y="111"/>
                  <a:pt x="393" y="113"/>
                  <a:pt x="392" y="114"/>
                </a:cubicBezTo>
                <a:cubicBezTo>
                  <a:pt x="390" y="113"/>
                  <a:pt x="390" y="115"/>
                  <a:pt x="389" y="117"/>
                </a:cubicBezTo>
                <a:cubicBezTo>
                  <a:pt x="388" y="117"/>
                  <a:pt x="388" y="117"/>
                  <a:pt x="388" y="117"/>
                </a:cubicBezTo>
                <a:cubicBezTo>
                  <a:pt x="388" y="117"/>
                  <a:pt x="388" y="117"/>
                  <a:pt x="388" y="117"/>
                </a:cubicBezTo>
                <a:cubicBezTo>
                  <a:pt x="388" y="117"/>
                  <a:pt x="388" y="117"/>
                  <a:pt x="388" y="117"/>
                </a:cubicBezTo>
                <a:cubicBezTo>
                  <a:pt x="388" y="115"/>
                  <a:pt x="390" y="114"/>
                  <a:pt x="390" y="113"/>
                </a:cubicBezTo>
                <a:cubicBezTo>
                  <a:pt x="389" y="113"/>
                  <a:pt x="389" y="113"/>
                  <a:pt x="389" y="113"/>
                </a:cubicBezTo>
                <a:cubicBezTo>
                  <a:pt x="387" y="115"/>
                  <a:pt x="386" y="115"/>
                  <a:pt x="385" y="116"/>
                </a:cubicBezTo>
                <a:cubicBezTo>
                  <a:pt x="384" y="116"/>
                  <a:pt x="384" y="116"/>
                  <a:pt x="384" y="116"/>
                </a:cubicBezTo>
                <a:cubicBezTo>
                  <a:pt x="384" y="116"/>
                  <a:pt x="384" y="116"/>
                  <a:pt x="384" y="116"/>
                </a:cubicBezTo>
                <a:cubicBezTo>
                  <a:pt x="384" y="116"/>
                  <a:pt x="384" y="116"/>
                  <a:pt x="384" y="116"/>
                </a:cubicBezTo>
                <a:cubicBezTo>
                  <a:pt x="385" y="116"/>
                  <a:pt x="386" y="115"/>
                  <a:pt x="386" y="114"/>
                </a:cubicBezTo>
                <a:cubicBezTo>
                  <a:pt x="385" y="113"/>
                  <a:pt x="385" y="114"/>
                  <a:pt x="385" y="114"/>
                </a:cubicBezTo>
                <a:cubicBezTo>
                  <a:pt x="385" y="114"/>
                  <a:pt x="385" y="114"/>
                  <a:pt x="384" y="114"/>
                </a:cubicBezTo>
                <a:cubicBezTo>
                  <a:pt x="384" y="115"/>
                  <a:pt x="385" y="115"/>
                  <a:pt x="385" y="115"/>
                </a:cubicBezTo>
                <a:cubicBezTo>
                  <a:pt x="384" y="115"/>
                  <a:pt x="382" y="116"/>
                  <a:pt x="383" y="118"/>
                </a:cubicBezTo>
                <a:cubicBezTo>
                  <a:pt x="383" y="118"/>
                  <a:pt x="383" y="118"/>
                  <a:pt x="383" y="118"/>
                </a:cubicBezTo>
                <a:cubicBezTo>
                  <a:pt x="383" y="117"/>
                  <a:pt x="383" y="117"/>
                  <a:pt x="383" y="117"/>
                </a:cubicBezTo>
                <a:cubicBezTo>
                  <a:pt x="383" y="117"/>
                  <a:pt x="382" y="117"/>
                  <a:pt x="382" y="117"/>
                </a:cubicBezTo>
                <a:cubicBezTo>
                  <a:pt x="382" y="117"/>
                  <a:pt x="383" y="117"/>
                  <a:pt x="382" y="116"/>
                </a:cubicBezTo>
                <a:cubicBezTo>
                  <a:pt x="382" y="116"/>
                  <a:pt x="382" y="117"/>
                  <a:pt x="382" y="118"/>
                </a:cubicBezTo>
                <a:cubicBezTo>
                  <a:pt x="382" y="118"/>
                  <a:pt x="382" y="118"/>
                  <a:pt x="382" y="118"/>
                </a:cubicBezTo>
                <a:cubicBezTo>
                  <a:pt x="382" y="118"/>
                  <a:pt x="381" y="117"/>
                  <a:pt x="381" y="117"/>
                </a:cubicBezTo>
                <a:cubicBezTo>
                  <a:pt x="381" y="117"/>
                  <a:pt x="381" y="117"/>
                  <a:pt x="381" y="117"/>
                </a:cubicBezTo>
                <a:cubicBezTo>
                  <a:pt x="381" y="117"/>
                  <a:pt x="380" y="116"/>
                  <a:pt x="380" y="117"/>
                </a:cubicBezTo>
                <a:cubicBezTo>
                  <a:pt x="379" y="116"/>
                  <a:pt x="378" y="117"/>
                  <a:pt x="378" y="116"/>
                </a:cubicBezTo>
                <a:cubicBezTo>
                  <a:pt x="377" y="117"/>
                  <a:pt x="377" y="117"/>
                  <a:pt x="377" y="117"/>
                </a:cubicBezTo>
                <a:cubicBezTo>
                  <a:pt x="377" y="117"/>
                  <a:pt x="377" y="117"/>
                  <a:pt x="377" y="117"/>
                </a:cubicBezTo>
                <a:cubicBezTo>
                  <a:pt x="377" y="117"/>
                  <a:pt x="377" y="117"/>
                  <a:pt x="377" y="117"/>
                </a:cubicBezTo>
                <a:cubicBezTo>
                  <a:pt x="376" y="116"/>
                  <a:pt x="376" y="117"/>
                  <a:pt x="375" y="117"/>
                </a:cubicBezTo>
                <a:cubicBezTo>
                  <a:pt x="375" y="117"/>
                  <a:pt x="375" y="117"/>
                  <a:pt x="376" y="117"/>
                </a:cubicBezTo>
                <a:cubicBezTo>
                  <a:pt x="375" y="117"/>
                  <a:pt x="375" y="117"/>
                  <a:pt x="375" y="117"/>
                </a:cubicBezTo>
                <a:cubicBezTo>
                  <a:pt x="375" y="117"/>
                  <a:pt x="375" y="117"/>
                  <a:pt x="375" y="117"/>
                </a:cubicBezTo>
                <a:cubicBezTo>
                  <a:pt x="375" y="117"/>
                  <a:pt x="374" y="117"/>
                  <a:pt x="374" y="118"/>
                </a:cubicBezTo>
                <a:cubicBezTo>
                  <a:pt x="374" y="117"/>
                  <a:pt x="374" y="117"/>
                  <a:pt x="374" y="117"/>
                </a:cubicBezTo>
                <a:cubicBezTo>
                  <a:pt x="374" y="117"/>
                  <a:pt x="374" y="117"/>
                  <a:pt x="373" y="117"/>
                </a:cubicBezTo>
                <a:cubicBezTo>
                  <a:pt x="373" y="117"/>
                  <a:pt x="373" y="117"/>
                  <a:pt x="373" y="116"/>
                </a:cubicBezTo>
                <a:cubicBezTo>
                  <a:pt x="373" y="116"/>
                  <a:pt x="374" y="117"/>
                  <a:pt x="374" y="117"/>
                </a:cubicBezTo>
                <a:cubicBezTo>
                  <a:pt x="374" y="116"/>
                  <a:pt x="374" y="116"/>
                  <a:pt x="374" y="115"/>
                </a:cubicBezTo>
                <a:cubicBezTo>
                  <a:pt x="373" y="117"/>
                  <a:pt x="370" y="115"/>
                  <a:pt x="370" y="117"/>
                </a:cubicBezTo>
                <a:cubicBezTo>
                  <a:pt x="369" y="117"/>
                  <a:pt x="369" y="117"/>
                  <a:pt x="369" y="117"/>
                </a:cubicBezTo>
                <a:cubicBezTo>
                  <a:pt x="368" y="117"/>
                  <a:pt x="369" y="117"/>
                  <a:pt x="369" y="116"/>
                </a:cubicBezTo>
                <a:cubicBezTo>
                  <a:pt x="368" y="116"/>
                  <a:pt x="368" y="117"/>
                  <a:pt x="368" y="116"/>
                </a:cubicBezTo>
                <a:cubicBezTo>
                  <a:pt x="368" y="116"/>
                  <a:pt x="368" y="116"/>
                  <a:pt x="368" y="116"/>
                </a:cubicBezTo>
                <a:cubicBezTo>
                  <a:pt x="368" y="117"/>
                  <a:pt x="368" y="117"/>
                  <a:pt x="367" y="117"/>
                </a:cubicBezTo>
                <a:cubicBezTo>
                  <a:pt x="367" y="117"/>
                  <a:pt x="366" y="118"/>
                  <a:pt x="365" y="118"/>
                </a:cubicBezTo>
                <a:cubicBezTo>
                  <a:pt x="365" y="118"/>
                  <a:pt x="365" y="118"/>
                  <a:pt x="365" y="118"/>
                </a:cubicBezTo>
                <a:cubicBezTo>
                  <a:pt x="365" y="118"/>
                  <a:pt x="365" y="118"/>
                  <a:pt x="365" y="118"/>
                </a:cubicBezTo>
                <a:cubicBezTo>
                  <a:pt x="364" y="119"/>
                  <a:pt x="363" y="119"/>
                  <a:pt x="363" y="119"/>
                </a:cubicBezTo>
                <a:cubicBezTo>
                  <a:pt x="363" y="119"/>
                  <a:pt x="363" y="119"/>
                  <a:pt x="363" y="120"/>
                </a:cubicBezTo>
                <a:cubicBezTo>
                  <a:pt x="363" y="120"/>
                  <a:pt x="363" y="120"/>
                  <a:pt x="363" y="120"/>
                </a:cubicBezTo>
                <a:cubicBezTo>
                  <a:pt x="363" y="119"/>
                  <a:pt x="361" y="119"/>
                  <a:pt x="361" y="119"/>
                </a:cubicBezTo>
                <a:cubicBezTo>
                  <a:pt x="361" y="119"/>
                  <a:pt x="363" y="119"/>
                  <a:pt x="363" y="118"/>
                </a:cubicBezTo>
                <a:cubicBezTo>
                  <a:pt x="364" y="117"/>
                  <a:pt x="365" y="118"/>
                  <a:pt x="365" y="117"/>
                </a:cubicBezTo>
                <a:cubicBezTo>
                  <a:pt x="365" y="116"/>
                  <a:pt x="364" y="117"/>
                  <a:pt x="364" y="117"/>
                </a:cubicBezTo>
                <a:cubicBezTo>
                  <a:pt x="364" y="117"/>
                  <a:pt x="364" y="117"/>
                  <a:pt x="365" y="116"/>
                </a:cubicBezTo>
                <a:cubicBezTo>
                  <a:pt x="365" y="117"/>
                  <a:pt x="365" y="116"/>
                  <a:pt x="366" y="117"/>
                </a:cubicBezTo>
                <a:cubicBezTo>
                  <a:pt x="366" y="116"/>
                  <a:pt x="366" y="116"/>
                  <a:pt x="366" y="115"/>
                </a:cubicBezTo>
                <a:cubicBezTo>
                  <a:pt x="366" y="115"/>
                  <a:pt x="366" y="116"/>
                  <a:pt x="367" y="116"/>
                </a:cubicBezTo>
                <a:cubicBezTo>
                  <a:pt x="367" y="116"/>
                  <a:pt x="367" y="116"/>
                  <a:pt x="367" y="115"/>
                </a:cubicBezTo>
                <a:cubicBezTo>
                  <a:pt x="368" y="115"/>
                  <a:pt x="368" y="115"/>
                  <a:pt x="368" y="116"/>
                </a:cubicBezTo>
                <a:cubicBezTo>
                  <a:pt x="368" y="115"/>
                  <a:pt x="368" y="115"/>
                  <a:pt x="369" y="115"/>
                </a:cubicBezTo>
                <a:cubicBezTo>
                  <a:pt x="369" y="115"/>
                  <a:pt x="370" y="115"/>
                  <a:pt x="370" y="114"/>
                </a:cubicBezTo>
                <a:cubicBezTo>
                  <a:pt x="371" y="114"/>
                  <a:pt x="371" y="115"/>
                  <a:pt x="371" y="115"/>
                </a:cubicBezTo>
                <a:cubicBezTo>
                  <a:pt x="370" y="116"/>
                  <a:pt x="369" y="115"/>
                  <a:pt x="369" y="116"/>
                </a:cubicBezTo>
                <a:cubicBezTo>
                  <a:pt x="370" y="116"/>
                  <a:pt x="370" y="116"/>
                  <a:pt x="370" y="115"/>
                </a:cubicBezTo>
                <a:cubicBezTo>
                  <a:pt x="370" y="116"/>
                  <a:pt x="370" y="116"/>
                  <a:pt x="371" y="116"/>
                </a:cubicBezTo>
                <a:cubicBezTo>
                  <a:pt x="371" y="115"/>
                  <a:pt x="371" y="115"/>
                  <a:pt x="372" y="115"/>
                </a:cubicBezTo>
                <a:cubicBezTo>
                  <a:pt x="372" y="115"/>
                  <a:pt x="371" y="114"/>
                  <a:pt x="372" y="114"/>
                </a:cubicBezTo>
                <a:cubicBezTo>
                  <a:pt x="372" y="114"/>
                  <a:pt x="372" y="114"/>
                  <a:pt x="372" y="113"/>
                </a:cubicBezTo>
                <a:cubicBezTo>
                  <a:pt x="373" y="114"/>
                  <a:pt x="372" y="114"/>
                  <a:pt x="372" y="114"/>
                </a:cubicBezTo>
                <a:cubicBezTo>
                  <a:pt x="373" y="115"/>
                  <a:pt x="373" y="114"/>
                  <a:pt x="374" y="115"/>
                </a:cubicBezTo>
                <a:cubicBezTo>
                  <a:pt x="374" y="114"/>
                  <a:pt x="374" y="114"/>
                  <a:pt x="373" y="114"/>
                </a:cubicBezTo>
                <a:cubicBezTo>
                  <a:pt x="374" y="114"/>
                  <a:pt x="375" y="114"/>
                  <a:pt x="376" y="113"/>
                </a:cubicBezTo>
                <a:cubicBezTo>
                  <a:pt x="377" y="113"/>
                  <a:pt x="378" y="112"/>
                  <a:pt x="379" y="113"/>
                </a:cubicBezTo>
                <a:cubicBezTo>
                  <a:pt x="379" y="112"/>
                  <a:pt x="380" y="112"/>
                  <a:pt x="380" y="112"/>
                </a:cubicBezTo>
                <a:cubicBezTo>
                  <a:pt x="380" y="111"/>
                  <a:pt x="380" y="111"/>
                  <a:pt x="380" y="111"/>
                </a:cubicBezTo>
                <a:cubicBezTo>
                  <a:pt x="379" y="110"/>
                  <a:pt x="379" y="110"/>
                  <a:pt x="379" y="110"/>
                </a:cubicBezTo>
                <a:cubicBezTo>
                  <a:pt x="379" y="111"/>
                  <a:pt x="379" y="110"/>
                  <a:pt x="379" y="111"/>
                </a:cubicBezTo>
                <a:cubicBezTo>
                  <a:pt x="378" y="111"/>
                  <a:pt x="378" y="111"/>
                  <a:pt x="377" y="112"/>
                </a:cubicBezTo>
                <a:cubicBezTo>
                  <a:pt x="377" y="112"/>
                  <a:pt x="377" y="111"/>
                  <a:pt x="377" y="110"/>
                </a:cubicBezTo>
                <a:cubicBezTo>
                  <a:pt x="377" y="110"/>
                  <a:pt x="376" y="111"/>
                  <a:pt x="376" y="110"/>
                </a:cubicBezTo>
                <a:cubicBezTo>
                  <a:pt x="375" y="110"/>
                  <a:pt x="375" y="112"/>
                  <a:pt x="374" y="111"/>
                </a:cubicBezTo>
                <a:cubicBezTo>
                  <a:pt x="374" y="110"/>
                  <a:pt x="374" y="110"/>
                  <a:pt x="375" y="110"/>
                </a:cubicBezTo>
                <a:cubicBezTo>
                  <a:pt x="374" y="110"/>
                  <a:pt x="374" y="110"/>
                  <a:pt x="374" y="110"/>
                </a:cubicBezTo>
                <a:cubicBezTo>
                  <a:pt x="374" y="110"/>
                  <a:pt x="374" y="110"/>
                  <a:pt x="373" y="110"/>
                </a:cubicBezTo>
                <a:cubicBezTo>
                  <a:pt x="373" y="111"/>
                  <a:pt x="371" y="110"/>
                  <a:pt x="370" y="111"/>
                </a:cubicBezTo>
                <a:cubicBezTo>
                  <a:pt x="370" y="111"/>
                  <a:pt x="370" y="110"/>
                  <a:pt x="370" y="110"/>
                </a:cubicBezTo>
                <a:cubicBezTo>
                  <a:pt x="370" y="110"/>
                  <a:pt x="370" y="110"/>
                  <a:pt x="369" y="110"/>
                </a:cubicBezTo>
                <a:cubicBezTo>
                  <a:pt x="370" y="110"/>
                  <a:pt x="370" y="111"/>
                  <a:pt x="371" y="111"/>
                </a:cubicBezTo>
                <a:cubicBezTo>
                  <a:pt x="371" y="111"/>
                  <a:pt x="371" y="112"/>
                  <a:pt x="371" y="112"/>
                </a:cubicBezTo>
                <a:cubicBezTo>
                  <a:pt x="371" y="112"/>
                  <a:pt x="370" y="112"/>
                  <a:pt x="370" y="112"/>
                </a:cubicBezTo>
                <a:cubicBezTo>
                  <a:pt x="370" y="112"/>
                  <a:pt x="370" y="111"/>
                  <a:pt x="369" y="111"/>
                </a:cubicBezTo>
                <a:cubicBezTo>
                  <a:pt x="369" y="112"/>
                  <a:pt x="369" y="112"/>
                  <a:pt x="369" y="112"/>
                </a:cubicBezTo>
                <a:cubicBezTo>
                  <a:pt x="369" y="112"/>
                  <a:pt x="369" y="112"/>
                  <a:pt x="369" y="112"/>
                </a:cubicBezTo>
                <a:cubicBezTo>
                  <a:pt x="368" y="112"/>
                  <a:pt x="369" y="112"/>
                  <a:pt x="369" y="111"/>
                </a:cubicBezTo>
                <a:cubicBezTo>
                  <a:pt x="369" y="111"/>
                  <a:pt x="370" y="112"/>
                  <a:pt x="370" y="111"/>
                </a:cubicBezTo>
                <a:cubicBezTo>
                  <a:pt x="366" y="112"/>
                  <a:pt x="362" y="113"/>
                  <a:pt x="358" y="114"/>
                </a:cubicBezTo>
                <a:cubicBezTo>
                  <a:pt x="358" y="115"/>
                  <a:pt x="357" y="115"/>
                  <a:pt x="356" y="114"/>
                </a:cubicBezTo>
                <a:cubicBezTo>
                  <a:pt x="356" y="115"/>
                  <a:pt x="357" y="115"/>
                  <a:pt x="357" y="116"/>
                </a:cubicBezTo>
                <a:cubicBezTo>
                  <a:pt x="356" y="116"/>
                  <a:pt x="356" y="115"/>
                  <a:pt x="355" y="116"/>
                </a:cubicBezTo>
                <a:cubicBezTo>
                  <a:pt x="355" y="116"/>
                  <a:pt x="355" y="115"/>
                  <a:pt x="355" y="115"/>
                </a:cubicBezTo>
                <a:cubicBezTo>
                  <a:pt x="355" y="115"/>
                  <a:pt x="354" y="116"/>
                  <a:pt x="354" y="116"/>
                </a:cubicBezTo>
                <a:cubicBezTo>
                  <a:pt x="354" y="116"/>
                  <a:pt x="354" y="115"/>
                  <a:pt x="353" y="115"/>
                </a:cubicBezTo>
                <a:cubicBezTo>
                  <a:pt x="354" y="115"/>
                  <a:pt x="354" y="115"/>
                  <a:pt x="354" y="116"/>
                </a:cubicBezTo>
                <a:cubicBezTo>
                  <a:pt x="355" y="115"/>
                  <a:pt x="355" y="115"/>
                  <a:pt x="355" y="115"/>
                </a:cubicBezTo>
                <a:cubicBezTo>
                  <a:pt x="355" y="114"/>
                  <a:pt x="356" y="114"/>
                  <a:pt x="356" y="114"/>
                </a:cubicBezTo>
                <a:cubicBezTo>
                  <a:pt x="356" y="113"/>
                  <a:pt x="355" y="114"/>
                  <a:pt x="355" y="114"/>
                </a:cubicBezTo>
                <a:cubicBezTo>
                  <a:pt x="357" y="113"/>
                  <a:pt x="359" y="112"/>
                  <a:pt x="361" y="113"/>
                </a:cubicBezTo>
                <a:cubicBezTo>
                  <a:pt x="362" y="112"/>
                  <a:pt x="362" y="112"/>
                  <a:pt x="363" y="112"/>
                </a:cubicBezTo>
                <a:cubicBezTo>
                  <a:pt x="364" y="109"/>
                  <a:pt x="366" y="108"/>
                  <a:pt x="368" y="107"/>
                </a:cubicBezTo>
                <a:cubicBezTo>
                  <a:pt x="369" y="108"/>
                  <a:pt x="369" y="108"/>
                  <a:pt x="369" y="108"/>
                </a:cubicBezTo>
                <a:cubicBezTo>
                  <a:pt x="368" y="107"/>
                  <a:pt x="370" y="107"/>
                  <a:pt x="370" y="106"/>
                </a:cubicBezTo>
                <a:cubicBezTo>
                  <a:pt x="370" y="106"/>
                  <a:pt x="370" y="107"/>
                  <a:pt x="370" y="107"/>
                </a:cubicBezTo>
                <a:cubicBezTo>
                  <a:pt x="372" y="106"/>
                  <a:pt x="374" y="106"/>
                  <a:pt x="375" y="104"/>
                </a:cubicBezTo>
                <a:cubicBezTo>
                  <a:pt x="377" y="103"/>
                  <a:pt x="379" y="103"/>
                  <a:pt x="380" y="101"/>
                </a:cubicBezTo>
                <a:cubicBezTo>
                  <a:pt x="382" y="101"/>
                  <a:pt x="384" y="99"/>
                  <a:pt x="385" y="98"/>
                </a:cubicBezTo>
                <a:cubicBezTo>
                  <a:pt x="386" y="97"/>
                  <a:pt x="388" y="96"/>
                  <a:pt x="389" y="94"/>
                </a:cubicBezTo>
                <a:cubicBezTo>
                  <a:pt x="388" y="94"/>
                  <a:pt x="388" y="94"/>
                  <a:pt x="388" y="93"/>
                </a:cubicBezTo>
                <a:cubicBezTo>
                  <a:pt x="388" y="93"/>
                  <a:pt x="389" y="93"/>
                  <a:pt x="389" y="93"/>
                </a:cubicBezTo>
                <a:cubicBezTo>
                  <a:pt x="388" y="93"/>
                  <a:pt x="388" y="93"/>
                  <a:pt x="388" y="93"/>
                </a:cubicBezTo>
                <a:cubicBezTo>
                  <a:pt x="387" y="94"/>
                  <a:pt x="386" y="92"/>
                  <a:pt x="386" y="93"/>
                </a:cubicBezTo>
                <a:cubicBezTo>
                  <a:pt x="386" y="94"/>
                  <a:pt x="385" y="93"/>
                  <a:pt x="385" y="93"/>
                </a:cubicBezTo>
                <a:cubicBezTo>
                  <a:pt x="384" y="93"/>
                  <a:pt x="383" y="93"/>
                  <a:pt x="383" y="94"/>
                </a:cubicBezTo>
                <a:cubicBezTo>
                  <a:pt x="383" y="93"/>
                  <a:pt x="384" y="93"/>
                  <a:pt x="384" y="91"/>
                </a:cubicBezTo>
                <a:cubicBezTo>
                  <a:pt x="381" y="92"/>
                  <a:pt x="377" y="93"/>
                  <a:pt x="374" y="95"/>
                </a:cubicBezTo>
                <a:cubicBezTo>
                  <a:pt x="374" y="96"/>
                  <a:pt x="374" y="95"/>
                  <a:pt x="373" y="95"/>
                </a:cubicBezTo>
                <a:cubicBezTo>
                  <a:pt x="373" y="95"/>
                  <a:pt x="373" y="96"/>
                  <a:pt x="373" y="96"/>
                </a:cubicBezTo>
                <a:cubicBezTo>
                  <a:pt x="373" y="96"/>
                  <a:pt x="373" y="96"/>
                  <a:pt x="372" y="96"/>
                </a:cubicBezTo>
                <a:cubicBezTo>
                  <a:pt x="372" y="95"/>
                  <a:pt x="370" y="98"/>
                  <a:pt x="370" y="99"/>
                </a:cubicBezTo>
                <a:cubicBezTo>
                  <a:pt x="369" y="98"/>
                  <a:pt x="370" y="98"/>
                  <a:pt x="370" y="97"/>
                </a:cubicBezTo>
                <a:cubicBezTo>
                  <a:pt x="370" y="97"/>
                  <a:pt x="369" y="97"/>
                  <a:pt x="369" y="97"/>
                </a:cubicBezTo>
                <a:cubicBezTo>
                  <a:pt x="370" y="96"/>
                  <a:pt x="370" y="96"/>
                  <a:pt x="370" y="95"/>
                </a:cubicBezTo>
                <a:cubicBezTo>
                  <a:pt x="370" y="95"/>
                  <a:pt x="370" y="96"/>
                  <a:pt x="369" y="96"/>
                </a:cubicBezTo>
                <a:cubicBezTo>
                  <a:pt x="369" y="96"/>
                  <a:pt x="369" y="96"/>
                  <a:pt x="369" y="97"/>
                </a:cubicBezTo>
                <a:cubicBezTo>
                  <a:pt x="369" y="97"/>
                  <a:pt x="369" y="97"/>
                  <a:pt x="368" y="97"/>
                </a:cubicBezTo>
                <a:cubicBezTo>
                  <a:pt x="368" y="96"/>
                  <a:pt x="369" y="96"/>
                  <a:pt x="369" y="95"/>
                </a:cubicBezTo>
                <a:cubicBezTo>
                  <a:pt x="369" y="95"/>
                  <a:pt x="369" y="95"/>
                  <a:pt x="369" y="95"/>
                </a:cubicBezTo>
                <a:cubicBezTo>
                  <a:pt x="369" y="96"/>
                  <a:pt x="370" y="95"/>
                  <a:pt x="370" y="95"/>
                </a:cubicBezTo>
                <a:cubicBezTo>
                  <a:pt x="371" y="95"/>
                  <a:pt x="371" y="95"/>
                  <a:pt x="371" y="96"/>
                </a:cubicBezTo>
                <a:cubicBezTo>
                  <a:pt x="371" y="95"/>
                  <a:pt x="372" y="95"/>
                  <a:pt x="372" y="95"/>
                </a:cubicBezTo>
                <a:cubicBezTo>
                  <a:pt x="372" y="95"/>
                  <a:pt x="372" y="95"/>
                  <a:pt x="372" y="95"/>
                </a:cubicBezTo>
                <a:cubicBezTo>
                  <a:pt x="372" y="95"/>
                  <a:pt x="372" y="95"/>
                  <a:pt x="372" y="95"/>
                </a:cubicBezTo>
                <a:cubicBezTo>
                  <a:pt x="372" y="95"/>
                  <a:pt x="372" y="95"/>
                  <a:pt x="372" y="95"/>
                </a:cubicBezTo>
                <a:cubicBezTo>
                  <a:pt x="372" y="95"/>
                  <a:pt x="372" y="95"/>
                  <a:pt x="372" y="95"/>
                </a:cubicBezTo>
                <a:cubicBezTo>
                  <a:pt x="372" y="95"/>
                  <a:pt x="372" y="95"/>
                  <a:pt x="372" y="95"/>
                </a:cubicBezTo>
                <a:cubicBezTo>
                  <a:pt x="373" y="94"/>
                  <a:pt x="373" y="94"/>
                  <a:pt x="373" y="94"/>
                </a:cubicBezTo>
                <a:cubicBezTo>
                  <a:pt x="374" y="94"/>
                  <a:pt x="375" y="93"/>
                  <a:pt x="376" y="92"/>
                </a:cubicBezTo>
                <a:cubicBezTo>
                  <a:pt x="376" y="91"/>
                  <a:pt x="375" y="93"/>
                  <a:pt x="374" y="93"/>
                </a:cubicBezTo>
                <a:cubicBezTo>
                  <a:pt x="375" y="92"/>
                  <a:pt x="376" y="91"/>
                  <a:pt x="377" y="92"/>
                </a:cubicBezTo>
                <a:cubicBezTo>
                  <a:pt x="378" y="91"/>
                  <a:pt x="379" y="90"/>
                  <a:pt x="380" y="90"/>
                </a:cubicBezTo>
                <a:cubicBezTo>
                  <a:pt x="383" y="88"/>
                  <a:pt x="386" y="88"/>
                  <a:pt x="388" y="86"/>
                </a:cubicBezTo>
                <a:cubicBezTo>
                  <a:pt x="388" y="86"/>
                  <a:pt x="388" y="86"/>
                  <a:pt x="388" y="86"/>
                </a:cubicBezTo>
                <a:cubicBezTo>
                  <a:pt x="388" y="86"/>
                  <a:pt x="388" y="86"/>
                  <a:pt x="388" y="86"/>
                </a:cubicBezTo>
                <a:cubicBezTo>
                  <a:pt x="388" y="86"/>
                  <a:pt x="387" y="85"/>
                  <a:pt x="387" y="86"/>
                </a:cubicBezTo>
                <a:cubicBezTo>
                  <a:pt x="387" y="86"/>
                  <a:pt x="387" y="86"/>
                  <a:pt x="387" y="86"/>
                </a:cubicBezTo>
                <a:cubicBezTo>
                  <a:pt x="387" y="86"/>
                  <a:pt x="387" y="86"/>
                  <a:pt x="386" y="85"/>
                </a:cubicBezTo>
                <a:cubicBezTo>
                  <a:pt x="386" y="86"/>
                  <a:pt x="385" y="86"/>
                  <a:pt x="384" y="85"/>
                </a:cubicBezTo>
                <a:cubicBezTo>
                  <a:pt x="384" y="86"/>
                  <a:pt x="384" y="86"/>
                  <a:pt x="384" y="86"/>
                </a:cubicBezTo>
                <a:cubicBezTo>
                  <a:pt x="383" y="85"/>
                  <a:pt x="383" y="86"/>
                  <a:pt x="382" y="86"/>
                </a:cubicBezTo>
                <a:cubicBezTo>
                  <a:pt x="382" y="86"/>
                  <a:pt x="382" y="85"/>
                  <a:pt x="382" y="85"/>
                </a:cubicBezTo>
                <a:cubicBezTo>
                  <a:pt x="382" y="85"/>
                  <a:pt x="382" y="85"/>
                  <a:pt x="382" y="85"/>
                </a:cubicBezTo>
                <a:cubicBezTo>
                  <a:pt x="382" y="85"/>
                  <a:pt x="382" y="85"/>
                  <a:pt x="382" y="85"/>
                </a:cubicBezTo>
                <a:cubicBezTo>
                  <a:pt x="382" y="84"/>
                  <a:pt x="382" y="84"/>
                  <a:pt x="381" y="85"/>
                </a:cubicBezTo>
                <a:cubicBezTo>
                  <a:pt x="382" y="84"/>
                  <a:pt x="382" y="84"/>
                  <a:pt x="381" y="84"/>
                </a:cubicBezTo>
                <a:cubicBezTo>
                  <a:pt x="381" y="84"/>
                  <a:pt x="381" y="84"/>
                  <a:pt x="381" y="84"/>
                </a:cubicBezTo>
                <a:cubicBezTo>
                  <a:pt x="381" y="85"/>
                  <a:pt x="381" y="84"/>
                  <a:pt x="381" y="84"/>
                </a:cubicBezTo>
                <a:cubicBezTo>
                  <a:pt x="381" y="85"/>
                  <a:pt x="381" y="85"/>
                  <a:pt x="381" y="85"/>
                </a:cubicBezTo>
                <a:cubicBezTo>
                  <a:pt x="381" y="85"/>
                  <a:pt x="380" y="85"/>
                  <a:pt x="380" y="85"/>
                </a:cubicBezTo>
                <a:cubicBezTo>
                  <a:pt x="380" y="85"/>
                  <a:pt x="381" y="84"/>
                  <a:pt x="380" y="84"/>
                </a:cubicBezTo>
                <a:cubicBezTo>
                  <a:pt x="379" y="84"/>
                  <a:pt x="379" y="85"/>
                  <a:pt x="378" y="85"/>
                </a:cubicBezTo>
                <a:cubicBezTo>
                  <a:pt x="377" y="84"/>
                  <a:pt x="378" y="84"/>
                  <a:pt x="379" y="83"/>
                </a:cubicBezTo>
                <a:cubicBezTo>
                  <a:pt x="379" y="83"/>
                  <a:pt x="378" y="83"/>
                  <a:pt x="378" y="83"/>
                </a:cubicBezTo>
                <a:cubicBezTo>
                  <a:pt x="378" y="83"/>
                  <a:pt x="378" y="83"/>
                  <a:pt x="378" y="83"/>
                </a:cubicBezTo>
                <a:cubicBezTo>
                  <a:pt x="378" y="84"/>
                  <a:pt x="377" y="83"/>
                  <a:pt x="377" y="84"/>
                </a:cubicBezTo>
                <a:cubicBezTo>
                  <a:pt x="377" y="84"/>
                  <a:pt x="377" y="84"/>
                  <a:pt x="377" y="83"/>
                </a:cubicBezTo>
                <a:cubicBezTo>
                  <a:pt x="376" y="84"/>
                  <a:pt x="375" y="84"/>
                  <a:pt x="374" y="84"/>
                </a:cubicBezTo>
                <a:cubicBezTo>
                  <a:pt x="374" y="84"/>
                  <a:pt x="374" y="85"/>
                  <a:pt x="374" y="85"/>
                </a:cubicBezTo>
                <a:cubicBezTo>
                  <a:pt x="374" y="85"/>
                  <a:pt x="374" y="86"/>
                  <a:pt x="374" y="86"/>
                </a:cubicBezTo>
                <a:cubicBezTo>
                  <a:pt x="373" y="85"/>
                  <a:pt x="373" y="85"/>
                  <a:pt x="373" y="84"/>
                </a:cubicBezTo>
                <a:cubicBezTo>
                  <a:pt x="374" y="84"/>
                  <a:pt x="375" y="82"/>
                  <a:pt x="376" y="81"/>
                </a:cubicBezTo>
                <a:cubicBezTo>
                  <a:pt x="377" y="81"/>
                  <a:pt x="379" y="80"/>
                  <a:pt x="380" y="80"/>
                </a:cubicBezTo>
                <a:cubicBezTo>
                  <a:pt x="380" y="79"/>
                  <a:pt x="381" y="80"/>
                  <a:pt x="382" y="80"/>
                </a:cubicBezTo>
                <a:cubicBezTo>
                  <a:pt x="382" y="80"/>
                  <a:pt x="381" y="80"/>
                  <a:pt x="381" y="80"/>
                </a:cubicBezTo>
                <a:cubicBezTo>
                  <a:pt x="382" y="81"/>
                  <a:pt x="382" y="79"/>
                  <a:pt x="383" y="79"/>
                </a:cubicBezTo>
                <a:cubicBezTo>
                  <a:pt x="383" y="79"/>
                  <a:pt x="383" y="80"/>
                  <a:pt x="383" y="80"/>
                </a:cubicBezTo>
                <a:cubicBezTo>
                  <a:pt x="383" y="79"/>
                  <a:pt x="385" y="78"/>
                  <a:pt x="386" y="79"/>
                </a:cubicBezTo>
                <a:cubicBezTo>
                  <a:pt x="387" y="78"/>
                  <a:pt x="388" y="78"/>
                  <a:pt x="389" y="77"/>
                </a:cubicBezTo>
                <a:cubicBezTo>
                  <a:pt x="389" y="76"/>
                  <a:pt x="388" y="77"/>
                  <a:pt x="387" y="77"/>
                </a:cubicBezTo>
                <a:cubicBezTo>
                  <a:pt x="388" y="77"/>
                  <a:pt x="390" y="75"/>
                  <a:pt x="392" y="76"/>
                </a:cubicBezTo>
                <a:cubicBezTo>
                  <a:pt x="393" y="75"/>
                  <a:pt x="397" y="75"/>
                  <a:pt x="397" y="73"/>
                </a:cubicBezTo>
                <a:cubicBezTo>
                  <a:pt x="398" y="73"/>
                  <a:pt x="398" y="72"/>
                  <a:pt x="399" y="72"/>
                </a:cubicBezTo>
                <a:cubicBezTo>
                  <a:pt x="399" y="73"/>
                  <a:pt x="398" y="73"/>
                  <a:pt x="399" y="73"/>
                </a:cubicBezTo>
                <a:cubicBezTo>
                  <a:pt x="401" y="72"/>
                  <a:pt x="403" y="71"/>
                  <a:pt x="403" y="69"/>
                </a:cubicBezTo>
                <a:cubicBezTo>
                  <a:pt x="402" y="68"/>
                  <a:pt x="401" y="68"/>
                  <a:pt x="401" y="67"/>
                </a:cubicBezTo>
                <a:cubicBezTo>
                  <a:pt x="400" y="67"/>
                  <a:pt x="398" y="67"/>
                  <a:pt x="398" y="65"/>
                </a:cubicBezTo>
                <a:cubicBezTo>
                  <a:pt x="397" y="66"/>
                  <a:pt x="396" y="66"/>
                  <a:pt x="396" y="67"/>
                </a:cubicBezTo>
                <a:cubicBezTo>
                  <a:pt x="396" y="67"/>
                  <a:pt x="397" y="67"/>
                  <a:pt x="397" y="67"/>
                </a:cubicBezTo>
                <a:cubicBezTo>
                  <a:pt x="397" y="67"/>
                  <a:pt x="397" y="67"/>
                  <a:pt x="396" y="67"/>
                </a:cubicBezTo>
                <a:cubicBezTo>
                  <a:pt x="396" y="67"/>
                  <a:pt x="396" y="67"/>
                  <a:pt x="395" y="67"/>
                </a:cubicBezTo>
                <a:cubicBezTo>
                  <a:pt x="395" y="67"/>
                  <a:pt x="395" y="66"/>
                  <a:pt x="395" y="66"/>
                </a:cubicBezTo>
                <a:cubicBezTo>
                  <a:pt x="395" y="66"/>
                  <a:pt x="395" y="66"/>
                  <a:pt x="395" y="66"/>
                </a:cubicBezTo>
                <a:cubicBezTo>
                  <a:pt x="394" y="65"/>
                  <a:pt x="392" y="67"/>
                  <a:pt x="391" y="67"/>
                </a:cubicBezTo>
                <a:cubicBezTo>
                  <a:pt x="389" y="66"/>
                  <a:pt x="388" y="68"/>
                  <a:pt x="386" y="69"/>
                </a:cubicBezTo>
                <a:cubicBezTo>
                  <a:pt x="386" y="69"/>
                  <a:pt x="386" y="69"/>
                  <a:pt x="386" y="69"/>
                </a:cubicBezTo>
                <a:cubicBezTo>
                  <a:pt x="387" y="67"/>
                  <a:pt x="388" y="67"/>
                  <a:pt x="389" y="66"/>
                </a:cubicBezTo>
                <a:cubicBezTo>
                  <a:pt x="388" y="66"/>
                  <a:pt x="388" y="66"/>
                  <a:pt x="388" y="66"/>
                </a:cubicBezTo>
                <a:cubicBezTo>
                  <a:pt x="386" y="68"/>
                  <a:pt x="384" y="67"/>
                  <a:pt x="382" y="68"/>
                </a:cubicBezTo>
                <a:cubicBezTo>
                  <a:pt x="382" y="68"/>
                  <a:pt x="382" y="68"/>
                  <a:pt x="382" y="68"/>
                </a:cubicBezTo>
                <a:cubicBezTo>
                  <a:pt x="383" y="68"/>
                  <a:pt x="384" y="67"/>
                  <a:pt x="384" y="66"/>
                </a:cubicBezTo>
                <a:cubicBezTo>
                  <a:pt x="384" y="66"/>
                  <a:pt x="384" y="66"/>
                  <a:pt x="383" y="66"/>
                </a:cubicBezTo>
                <a:cubicBezTo>
                  <a:pt x="383" y="67"/>
                  <a:pt x="383" y="67"/>
                  <a:pt x="383" y="66"/>
                </a:cubicBezTo>
                <a:cubicBezTo>
                  <a:pt x="383" y="67"/>
                  <a:pt x="383" y="67"/>
                  <a:pt x="383" y="68"/>
                </a:cubicBezTo>
                <a:cubicBezTo>
                  <a:pt x="382" y="67"/>
                  <a:pt x="380" y="68"/>
                  <a:pt x="381" y="69"/>
                </a:cubicBezTo>
                <a:cubicBezTo>
                  <a:pt x="380" y="70"/>
                  <a:pt x="380" y="68"/>
                  <a:pt x="380" y="69"/>
                </a:cubicBezTo>
                <a:cubicBezTo>
                  <a:pt x="380" y="69"/>
                  <a:pt x="380" y="68"/>
                  <a:pt x="380" y="68"/>
                </a:cubicBezTo>
                <a:cubicBezTo>
                  <a:pt x="380" y="68"/>
                  <a:pt x="379" y="69"/>
                  <a:pt x="379" y="69"/>
                </a:cubicBezTo>
                <a:cubicBezTo>
                  <a:pt x="379" y="70"/>
                  <a:pt x="379" y="69"/>
                  <a:pt x="379" y="69"/>
                </a:cubicBezTo>
                <a:cubicBezTo>
                  <a:pt x="378" y="69"/>
                  <a:pt x="379" y="69"/>
                  <a:pt x="378" y="70"/>
                </a:cubicBezTo>
                <a:cubicBezTo>
                  <a:pt x="378" y="70"/>
                  <a:pt x="378" y="69"/>
                  <a:pt x="378" y="69"/>
                </a:cubicBezTo>
                <a:cubicBezTo>
                  <a:pt x="377" y="69"/>
                  <a:pt x="378" y="70"/>
                  <a:pt x="377" y="70"/>
                </a:cubicBezTo>
                <a:cubicBezTo>
                  <a:pt x="377" y="70"/>
                  <a:pt x="377" y="70"/>
                  <a:pt x="377" y="69"/>
                </a:cubicBezTo>
                <a:cubicBezTo>
                  <a:pt x="377" y="69"/>
                  <a:pt x="377" y="69"/>
                  <a:pt x="377" y="69"/>
                </a:cubicBezTo>
                <a:cubicBezTo>
                  <a:pt x="377" y="68"/>
                  <a:pt x="376" y="69"/>
                  <a:pt x="376" y="70"/>
                </a:cubicBezTo>
                <a:cubicBezTo>
                  <a:pt x="376" y="70"/>
                  <a:pt x="375" y="70"/>
                  <a:pt x="374" y="71"/>
                </a:cubicBezTo>
                <a:cubicBezTo>
                  <a:pt x="374" y="71"/>
                  <a:pt x="374" y="71"/>
                  <a:pt x="374" y="70"/>
                </a:cubicBezTo>
                <a:cubicBezTo>
                  <a:pt x="374" y="70"/>
                  <a:pt x="375" y="70"/>
                  <a:pt x="375" y="70"/>
                </a:cubicBezTo>
                <a:cubicBezTo>
                  <a:pt x="375" y="69"/>
                  <a:pt x="375" y="69"/>
                  <a:pt x="375" y="68"/>
                </a:cubicBezTo>
                <a:cubicBezTo>
                  <a:pt x="375" y="68"/>
                  <a:pt x="375" y="68"/>
                  <a:pt x="375" y="69"/>
                </a:cubicBezTo>
                <a:cubicBezTo>
                  <a:pt x="374" y="68"/>
                  <a:pt x="374" y="68"/>
                  <a:pt x="374" y="68"/>
                </a:cubicBezTo>
                <a:cubicBezTo>
                  <a:pt x="375" y="68"/>
                  <a:pt x="375" y="67"/>
                  <a:pt x="376" y="66"/>
                </a:cubicBezTo>
                <a:cubicBezTo>
                  <a:pt x="376" y="66"/>
                  <a:pt x="375" y="66"/>
                  <a:pt x="375" y="65"/>
                </a:cubicBezTo>
                <a:cubicBezTo>
                  <a:pt x="376" y="65"/>
                  <a:pt x="376" y="65"/>
                  <a:pt x="376" y="65"/>
                </a:cubicBezTo>
                <a:cubicBezTo>
                  <a:pt x="376" y="64"/>
                  <a:pt x="375" y="65"/>
                  <a:pt x="375" y="64"/>
                </a:cubicBezTo>
                <a:cubicBezTo>
                  <a:pt x="374" y="65"/>
                  <a:pt x="373" y="64"/>
                  <a:pt x="373" y="65"/>
                </a:cubicBezTo>
                <a:cubicBezTo>
                  <a:pt x="373" y="66"/>
                  <a:pt x="372" y="65"/>
                  <a:pt x="372" y="65"/>
                </a:cubicBezTo>
                <a:cubicBezTo>
                  <a:pt x="371" y="65"/>
                  <a:pt x="371" y="65"/>
                  <a:pt x="370" y="65"/>
                </a:cubicBezTo>
                <a:cubicBezTo>
                  <a:pt x="370" y="64"/>
                  <a:pt x="371" y="64"/>
                  <a:pt x="372" y="63"/>
                </a:cubicBezTo>
                <a:cubicBezTo>
                  <a:pt x="369" y="64"/>
                  <a:pt x="365" y="64"/>
                  <a:pt x="361" y="67"/>
                </a:cubicBezTo>
                <a:cubicBezTo>
                  <a:pt x="361" y="67"/>
                  <a:pt x="361" y="67"/>
                  <a:pt x="360" y="66"/>
                </a:cubicBezTo>
                <a:cubicBezTo>
                  <a:pt x="360" y="67"/>
                  <a:pt x="360" y="67"/>
                  <a:pt x="360" y="67"/>
                </a:cubicBezTo>
                <a:cubicBezTo>
                  <a:pt x="360" y="67"/>
                  <a:pt x="360" y="67"/>
                  <a:pt x="359" y="68"/>
                </a:cubicBezTo>
                <a:cubicBezTo>
                  <a:pt x="359" y="66"/>
                  <a:pt x="357" y="69"/>
                  <a:pt x="357" y="70"/>
                </a:cubicBezTo>
                <a:cubicBezTo>
                  <a:pt x="357" y="69"/>
                  <a:pt x="357" y="69"/>
                  <a:pt x="357" y="68"/>
                </a:cubicBezTo>
                <a:cubicBezTo>
                  <a:pt x="357" y="68"/>
                  <a:pt x="357" y="68"/>
                  <a:pt x="358" y="68"/>
                </a:cubicBezTo>
                <a:cubicBezTo>
                  <a:pt x="357" y="68"/>
                  <a:pt x="357" y="68"/>
                  <a:pt x="357" y="68"/>
                </a:cubicBezTo>
                <a:cubicBezTo>
                  <a:pt x="356" y="68"/>
                  <a:pt x="356" y="68"/>
                  <a:pt x="356" y="68"/>
                </a:cubicBezTo>
                <a:cubicBezTo>
                  <a:pt x="357" y="67"/>
                  <a:pt x="357" y="67"/>
                  <a:pt x="357" y="67"/>
                </a:cubicBezTo>
                <a:cubicBezTo>
                  <a:pt x="357" y="66"/>
                  <a:pt x="357" y="67"/>
                  <a:pt x="356" y="67"/>
                </a:cubicBezTo>
                <a:cubicBezTo>
                  <a:pt x="356" y="67"/>
                  <a:pt x="356" y="67"/>
                  <a:pt x="356" y="68"/>
                </a:cubicBezTo>
                <a:cubicBezTo>
                  <a:pt x="356" y="68"/>
                  <a:pt x="356" y="68"/>
                  <a:pt x="356" y="68"/>
                </a:cubicBezTo>
                <a:cubicBezTo>
                  <a:pt x="356" y="67"/>
                  <a:pt x="356" y="67"/>
                  <a:pt x="356" y="67"/>
                </a:cubicBezTo>
                <a:cubicBezTo>
                  <a:pt x="356" y="67"/>
                  <a:pt x="356" y="66"/>
                  <a:pt x="356" y="66"/>
                </a:cubicBezTo>
                <a:cubicBezTo>
                  <a:pt x="356" y="66"/>
                  <a:pt x="356" y="66"/>
                  <a:pt x="356" y="66"/>
                </a:cubicBezTo>
                <a:cubicBezTo>
                  <a:pt x="356" y="66"/>
                  <a:pt x="356" y="66"/>
                  <a:pt x="356" y="66"/>
                </a:cubicBezTo>
                <a:cubicBezTo>
                  <a:pt x="356" y="67"/>
                  <a:pt x="357" y="66"/>
                  <a:pt x="358" y="66"/>
                </a:cubicBezTo>
                <a:cubicBezTo>
                  <a:pt x="358" y="66"/>
                  <a:pt x="358" y="66"/>
                  <a:pt x="358" y="67"/>
                </a:cubicBezTo>
                <a:cubicBezTo>
                  <a:pt x="359" y="66"/>
                  <a:pt x="359" y="65"/>
                  <a:pt x="360" y="64"/>
                </a:cubicBezTo>
                <a:cubicBezTo>
                  <a:pt x="360" y="65"/>
                  <a:pt x="359" y="65"/>
                  <a:pt x="359" y="66"/>
                </a:cubicBezTo>
                <a:cubicBezTo>
                  <a:pt x="360" y="66"/>
                  <a:pt x="360" y="65"/>
                  <a:pt x="360" y="65"/>
                </a:cubicBezTo>
                <a:cubicBezTo>
                  <a:pt x="361" y="65"/>
                  <a:pt x="363" y="64"/>
                  <a:pt x="364" y="63"/>
                </a:cubicBezTo>
                <a:cubicBezTo>
                  <a:pt x="363" y="63"/>
                  <a:pt x="362" y="64"/>
                  <a:pt x="361" y="64"/>
                </a:cubicBezTo>
                <a:cubicBezTo>
                  <a:pt x="362" y="63"/>
                  <a:pt x="363" y="62"/>
                  <a:pt x="364" y="63"/>
                </a:cubicBezTo>
                <a:cubicBezTo>
                  <a:pt x="365" y="62"/>
                  <a:pt x="366" y="62"/>
                  <a:pt x="367" y="62"/>
                </a:cubicBezTo>
                <a:cubicBezTo>
                  <a:pt x="370" y="60"/>
                  <a:pt x="373" y="60"/>
                  <a:pt x="376" y="58"/>
                </a:cubicBezTo>
                <a:cubicBezTo>
                  <a:pt x="375" y="58"/>
                  <a:pt x="375" y="58"/>
                  <a:pt x="374" y="57"/>
                </a:cubicBezTo>
                <a:cubicBezTo>
                  <a:pt x="373" y="58"/>
                  <a:pt x="372" y="58"/>
                  <a:pt x="372" y="57"/>
                </a:cubicBezTo>
                <a:cubicBezTo>
                  <a:pt x="371" y="57"/>
                  <a:pt x="372" y="57"/>
                  <a:pt x="371" y="58"/>
                </a:cubicBezTo>
                <a:cubicBezTo>
                  <a:pt x="371" y="57"/>
                  <a:pt x="370" y="58"/>
                  <a:pt x="370" y="57"/>
                </a:cubicBezTo>
                <a:cubicBezTo>
                  <a:pt x="369" y="57"/>
                  <a:pt x="370" y="57"/>
                  <a:pt x="370" y="56"/>
                </a:cubicBezTo>
                <a:cubicBezTo>
                  <a:pt x="369" y="56"/>
                  <a:pt x="369" y="57"/>
                  <a:pt x="368" y="56"/>
                </a:cubicBezTo>
                <a:cubicBezTo>
                  <a:pt x="367" y="56"/>
                  <a:pt x="368" y="56"/>
                  <a:pt x="368" y="55"/>
                </a:cubicBezTo>
                <a:cubicBezTo>
                  <a:pt x="367" y="55"/>
                  <a:pt x="366" y="56"/>
                  <a:pt x="365" y="57"/>
                </a:cubicBezTo>
                <a:cubicBezTo>
                  <a:pt x="365" y="56"/>
                  <a:pt x="366" y="55"/>
                  <a:pt x="366" y="55"/>
                </a:cubicBezTo>
                <a:cubicBezTo>
                  <a:pt x="366" y="55"/>
                  <a:pt x="366" y="55"/>
                  <a:pt x="366" y="54"/>
                </a:cubicBezTo>
                <a:cubicBezTo>
                  <a:pt x="366" y="55"/>
                  <a:pt x="366" y="55"/>
                  <a:pt x="366" y="55"/>
                </a:cubicBezTo>
                <a:cubicBezTo>
                  <a:pt x="365" y="55"/>
                  <a:pt x="365" y="55"/>
                  <a:pt x="365" y="55"/>
                </a:cubicBezTo>
                <a:cubicBezTo>
                  <a:pt x="365" y="55"/>
                  <a:pt x="365" y="55"/>
                  <a:pt x="365" y="55"/>
                </a:cubicBezTo>
                <a:cubicBezTo>
                  <a:pt x="364" y="55"/>
                  <a:pt x="363" y="55"/>
                  <a:pt x="362" y="55"/>
                </a:cubicBezTo>
                <a:cubicBezTo>
                  <a:pt x="362" y="56"/>
                  <a:pt x="362" y="56"/>
                  <a:pt x="362" y="56"/>
                </a:cubicBezTo>
                <a:cubicBezTo>
                  <a:pt x="362" y="57"/>
                  <a:pt x="362" y="57"/>
                  <a:pt x="361" y="57"/>
                </a:cubicBezTo>
                <a:cubicBezTo>
                  <a:pt x="361" y="56"/>
                  <a:pt x="361" y="56"/>
                  <a:pt x="361" y="55"/>
                </a:cubicBezTo>
                <a:cubicBezTo>
                  <a:pt x="362" y="55"/>
                  <a:pt x="363" y="54"/>
                  <a:pt x="363" y="53"/>
                </a:cubicBezTo>
                <a:cubicBezTo>
                  <a:pt x="365" y="52"/>
                  <a:pt x="366" y="52"/>
                  <a:pt x="368" y="52"/>
                </a:cubicBezTo>
                <a:cubicBezTo>
                  <a:pt x="368" y="51"/>
                  <a:pt x="369" y="51"/>
                  <a:pt x="369" y="51"/>
                </a:cubicBezTo>
                <a:cubicBezTo>
                  <a:pt x="370" y="52"/>
                  <a:pt x="369" y="51"/>
                  <a:pt x="369" y="52"/>
                </a:cubicBezTo>
                <a:cubicBezTo>
                  <a:pt x="369" y="52"/>
                  <a:pt x="370" y="51"/>
                  <a:pt x="371" y="51"/>
                </a:cubicBezTo>
                <a:cubicBezTo>
                  <a:pt x="371" y="51"/>
                  <a:pt x="370" y="51"/>
                  <a:pt x="371" y="51"/>
                </a:cubicBezTo>
                <a:cubicBezTo>
                  <a:pt x="371" y="50"/>
                  <a:pt x="373" y="50"/>
                  <a:pt x="374" y="50"/>
                </a:cubicBezTo>
                <a:cubicBezTo>
                  <a:pt x="375" y="49"/>
                  <a:pt x="376" y="50"/>
                  <a:pt x="377" y="49"/>
                </a:cubicBezTo>
                <a:cubicBezTo>
                  <a:pt x="377" y="48"/>
                  <a:pt x="376" y="49"/>
                  <a:pt x="375" y="49"/>
                </a:cubicBezTo>
                <a:cubicBezTo>
                  <a:pt x="376" y="48"/>
                  <a:pt x="378" y="47"/>
                  <a:pt x="380" y="48"/>
                </a:cubicBezTo>
                <a:cubicBezTo>
                  <a:pt x="381" y="47"/>
                  <a:pt x="385" y="48"/>
                  <a:pt x="385" y="45"/>
                </a:cubicBezTo>
                <a:cubicBezTo>
                  <a:pt x="386" y="46"/>
                  <a:pt x="386" y="44"/>
                  <a:pt x="387" y="45"/>
                </a:cubicBezTo>
                <a:cubicBezTo>
                  <a:pt x="387" y="45"/>
                  <a:pt x="387" y="45"/>
                  <a:pt x="387" y="46"/>
                </a:cubicBezTo>
                <a:cubicBezTo>
                  <a:pt x="389" y="45"/>
                  <a:pt x="391" y="43"/>
                  <a:pt x="391" y="41"/>
                </a:cubicBezTo>
                <a:cubicBezTo>
                  <a:pt x="390" y="41"/>
                  <a:pt x="389" y="41"/>
                  <a:pt x="390" y="40"/>
                </a:cubicBezTo>
                <a:cubicBezTo>
                  <a:pt x="389" y="39"/>
                  <a:pt x="387" y="40"/>
                  <a:pt x="386" y="38"/>
                </a:cubicBezTo>
                <a:cubicBezTo>
                  <a:pt x="386" y="39"/>
                  <a:pt x="385" y="38"/>
                  <a:pt x="385" y="39"/>
                </a:cubicBezTo>
                <a:cubicBezTo>
                  <a:pt x="385" y="39"/>
                  <a:pt x="385" y="39"/>
                  <a:pt x="385" y="39"/>
                </a:cubicBezTo>
                <a:cubicBezTo>
                  <a:pt x="386" y="39"/>
                  <a:pt x="385" y="39"/>
                  <a:pt x="385" y="40"/>
                </a:cubicBezTo>
                <a:cubicBezTo>
                  <a:pt x="384" y="39"/>
                  <a:pt x="384" y="39"/>
                  <a:pt x="384" y="39"/>
                </a:cubicBezTo>
                <a:cubicBezTo>
                  <a:pt x="383" y="39"/>
                  <a:pt x="383" y="38"/>
                  <a:pt x="384" y="38"/>
                </a:cubicBezTo>
                <a:cubicBezTo>
                  <a:pt x="384" y="38"/>
                  <a:pt x="383" y="38"/>
                  <a:pt x="383" y="39"/>
                </a:cubicBezTo>
                <a:cubicBezTo>
                  <a:pt x="382" y="38"/>
                  <a:pt x="380" y="39"/>
                  <a:pt x="379" y="39"/>
                </a:cubicBezTo>
                <a:cubicBezTo>
                  <a:pt x="378" y="38"/>
                  <a:pt x="376" y="40"/>
                  <a:pt x="375" y="41"/>
                </a:cubicBezTo>
                <a:cubicBezTo>
                  <a:pt x="374" y="41"/>
                  <a:pt x="374" y="41"/>
                  <a:pt x="374" y="41"/>
                </a:cubicBezTo>
                <a:cubicBezTo>
                  <a:pt x="375" y="39"/>
                  <a:pt x="376" y="39"/>
                  <a:pt x="377" y="38"/>
                </a:cubicBezTo>
                <a:cubicBezTo>
                  <a:pt x="377" y="38"/>
                  <a:pt x="377" y="38"/>
                  <a:pt x="376" y="38"/>
                </a:cubicBezTo>
                <a:cubicBezTo>
                  <a:pt x="374" y="39"/>
                  <a:pt x="373" y="39"/>
                  <a:pt x="371" y="40"/>
                </a:cubicBezTo>
                <a:cubicBezTo>
                  <a:pt x="370" y="40"/>
                  <a:pt x="371" y="40"/>
                  <a:pt x="370" y="40"/>
                </a:cubicBezTo>
                <a:cubicBezTo>
                  <a:pt x="371" y="39"/>
                  <a:pt x="372" y="39"/>
                  <a:pt x="373" y="38"/>
                </a:cubicBezTo>
                <a:cubicBezTo>
                  <a:pt x="372" y="38"/>
                  <a:pt x="372" y="38"/>
                  <a:pt x="372" y="38"/>
                </a:cubicBezTo>
                <a:cubicBezTo>
                  <a:pt x="372" y="38"/>
                  <a:pt x="371" y="38"/>
                  <a:pt x="371" y="38"/>
                </a:cubicBezTo>
                <a:cubicBezTo>
                  <a:pt x="371" y="39"/>
                  <a:pt x="371" y="39"/>
                  <a:pt x="371" y="39"/>
                </a:cubicBezTo>
                <a:cubicBezTo>
                  <a:pt x="370" y="39"/>
                  <a:pt x="369" y="40"/>
                  <a:pt x="369" y="41"/>
                </a:cubicBezTo>
                <a:cubicBezTo>
                  <a:pt x="369" y="41"/>
                  <a:pt x="369" y="40"/>
                  <a:pt x="368" y="40"/>
                </a:cubicBezTo>
                <a:cubicBezTo>
                  <a:pt x="368" y="40"/>
                  <a:pt x="369" y="40"/>
                  <a:pt x="369" y="40"/>
                </a:cubicBezTo>
                <a:cubicBezTo>
                  <a:pt x="368" y="39"/>
                  <a:pt x="368" y="41"/>
                  <a:pt x="368" y="41"/>
                </a:cubicBezTo>
                <a:cubicBezTo>
                  <a:pt x="367" y="41"/>
                  <a:pt x="367" y="40"/>
                  <a:pt x="367" y="40"/>
                </a:cubicBezTo>
                <a:cubicBezTo>
                  <a:pt x="366" y="40"/>
                  <a:pt x="367" y="41"/>
                  <a:pt x="366" y="41"/>
                </a:cubicBezTo>
                <a:cubicBezTo>
                  <a:pt x="366" y="42"/>
                  <a:pt x="366" y="41"/>
                  <a:pt x="366" y="41"/>
                </a:cubicBezTo>
                <a:cubicBezTo>
                  <a:pt x="366" y="41"/>
                  <a:pt x="366" y="41"/>
                  <a:pt x="366" y="42"/>
                </a:cubicBezTo>
                <a:cubicBezTo>
                  <a:pt x="366" y="42"/>
                  <a:pt x="365" y="41"/>
                  <a:pt x="365" y="41"/>
                </a:cubicBezTo>
                <a:cubicBezTo>
                  <a:pt x="365" y="40"/>
                  <a:pt x="365" y="40"/>
                  <a:pt x="366" y="40"/>
                </a:cubicBezTo>
                <a:cubicBezTo>
                  <a:pt x="365" y="40"/>
                  <a:pt x="365" y="41"/>
                  <a:pt x="365" y="41"/>
                </a:cubicBezTo>
                <a:cubicBezTo>
                  <a:pt x="364" y="41"/>
                  <a:pt x="363" y="42"/>
                  <a:pt x="362" y="43"/>
                </a:cubicBezTo>
                <a:cubicBezTo>
                  <a:pt x="362" y="42"/>
                  <a:pt x="362" y="42"/>
                  <a:pt x="362" y="42"/>
                </a:cubicBezTo>
                <a:cubicBezTo>
                  <a:pt x="363" y="41"/>
                  <a:pt x="363" y="41"/>
                  <a:pt x="364" y="41"/>
                </a:cubicBezTo>
                <a:cubicBezTo>
                  <a:pt x="363" y="41"/>
                  <a:pt x="363" y="40"/>
                  <a:pt x="364" y="39"/>
                </a:cubicBezTo>
                <a:cubicBezTo>
                  <a:pt x="363" y="39"/>
                  <a:pt x="363" y="40"/>
                  <a:pt x="363" y="40"/>
                </a:cubicBezTo>
                <a:cubicBezTo>
                  <a:pt x="363" y="39"/>
                  <a:pt x="362" y="40"/>
                  <a:pt x="362" y="39"/>
                </a:cubicBezTo>
                <a:cubicBezTo>
                  <a:pt x="361" y="40"/>
                  <a:pt x="361" y="40"/>
                  <a:pt x="360" y="40"/>
                </a:cubicBezTo>
                <a:cubicBezTo>
                  <a:pt x="360" y="40"/>
                  <a:pt x="360" y="39"/>
                  <a:pt x="361" y="40"/>
                </a:cubicBezTo>
                <a:cubicBezTo>
                  <a:pt x="361" y="40"/>
                  <a:pt x="361" y="40"/>
                  <a:pt x="361" y="40"/>
                </a:cubicBezTo>
                <a:cubicBezTo>
                  <a:pt x="361" y="39"/>
                  <a:pt x="361" y="39"/>
                  <a:pt x="361" y="39"/>
                </a:cubicBezTo>
                <a:cubicBezTo>
                  <a:pt x="360" y="39"/>
                  <a:pt x="360" y="39"/>
                  <a:pt x="359" y="40"/>
                </a:cubicBezTo>
                <a:cubicBezTo>
                  <a:pt x="359" y="39"/>
                  <a:pt x="359" y="39"/>
                  <a:pt x="359" y="38"/>
                </a:cubicBezTo>
                <a:cubicBezTo>
                  <a:pt x="359" y="39"/>
                  <a:pt x="359" y="38"/>
                  <a:pt x="358" y="39"/>
                </a:cubicBezTo>
                <a:cubicBezTo>
                  <a:pt x="358" y="39"/>
                  <a:pt x="358" y="38"/>
                  <a:pt x="357" y="38"/>
                </a:cubicBezTo>
                <a:cubicBezTo>
                  <a:pt x="357" y="38"/>
                  <a:pt x="357" y="39"/>
                  <a:pt x="357" y="39"/>
                </a:cubicBezTo>
                <a:cubicBezTo>
                  <a:pt x="357" y="39"/>
                  <a:pt x="357" y="38"/>
                  <a:pt x="357" y="38"/>
                </a:cubicBezTo>
                <a:cubicBezTo>
                  <a:pt x="356" y="38"/>
                  <a:pt x="355" y="38"/>
                  <a:pt x="354" y="38"/>
                </a:cubicBezTo>
                <a:cubicBezTo>
                  <a:pt x="354" y="38"/>
                  <a:pt x="354" y="38"/>
                  <a:pt x="355" y="37"/>
                </a:cubicBezTo>
                <a:cubicBezTo>
                  <a:pt x="354" y="37"/>
                  <a:pt x="354" y="38"/>
                  <a:pt x="354" y="37"/>
                </a:cubicBezTo>
                <a:cubicBezTo>
                  <a:pt x="354" y="38"/>
                  <a:pt x="353" y="38"/>
                  <a:pt x="353" y="38"/>
                </a:cubicBezTo>
                <a:cubicBezTo>
                  <a:pt x="351" y="38"/>
                  <a:pt x="350" y="39"/>
                  <a:pt x="348" y="39"/>
                </a:cubicBezTo>
                <a:cubicBezTo>
                  <a:pt x="348" y="39"/>
                  <a:pt x="348" y="40"/>
                  <a:pt x="348" y="40"/>
                </a:cubicBezTo>
                <a:cubicBezTo>
                  <a:pt x="348" y="40"/>
                  <a:pt x="347" y="40"/>
                  <a:pt x="347" y="40"/>
                </a:cubicBezTo>
                <a:cubicBezTo>
                  <a:pt x="346" y="38"/>
                  <a:pt x="345" y="41"/>
                  <a:pt x="343" y="41"/>
                </a:cubicBezTo>
                <a:cubicBezTo>
                  <a:pt x="344" y="39"/>
                  <a:pt x="345" y="39"/>
                  <a:pt x="346" y="39"/>
                </a:cubicBezTo>
                <a:cubicBezTo>
                  <a:pt x="345" y="38"/>
                  <a:pt x="345" y="39"/>
                  <a:pt x="345" y="38"/>
                </a:cubicBezTo>
                <a:cubicBezTo>
                  <a:pt x="344" y="39"/>
                  <a:pt x="344" y="39"/>
                  <a:pt x="344" y="39"/>
                </a:cubicBezTo>
                <a:cubicBezTo>
                  <a:pt x="343" y="39"/>
                  <a:pt x="344" y="39"/>
                  <a:pt x="343" y="38"/>
                </a:cubicBezTo>
                <a:cubicBezTo>
                  <a:pt x="344" y="38"/>
                  <a:pt x="344" y="38"/>
                  <a:pt x="344" y="38"/>
                </a:cubicBezTo>
                <a:cubicBezTo>
                  <a:pt x="344" y="38"/>
                  <a:pt x="345" y="38"/>
                  <a:pt x="345" y="37"/>
                </a:cubicBezTo>
                <a:cubicBezTo>
                  <a:pt x="344" y="36"/>
                  <a:pt x="344" y="39"/>
                  <a:pt x="343" y="38"/>
                </a:cubicBezTo>
                <a:cubicBezTo>
                  <a:pt x="342" y="38"/>
                  <a:pt x="342" y="39"/>
                  <a:pt x="341" y="40"/>
                </a:cubicBezTo>
                <a:cubicBezTo>
                  <a:pt x="341" y="40"/>
                  <a:pt x="341" y="39"/>
                  <a:pt x="341" y="39"/>
                </a:cubicBezTo>
                <a:cubicBezTo>
                  <a:pt x="341" y="38"/>
                  <a:pt x="340" y="39"/>
                  <a:pt x="340" y="39"/>
                </a:cubicBezTo>
                <a:cubicBezTo>
                  <a:pt x="340" y="39"/>
                  <a:pt x="340" y="40"/>
                  <a:pt x="340" y="40"/>
                </a:cubicBezTo>
                <a:cubicBezTo>
                  <a:pt x="340" y="40"/>
                  <a:pt x="340" y="40"/>
                  <a:pt x="340" y="40"/>
                </a:cubicBezTo>
                <a:cubicBezTo>
                  <a:pt x="340" y="41"/>
                  <a:pt x="339" y="41"/>
                  <a:pt x="339" y="40"/>
                </a:cubicBezTo>
                <a:cubicBezTo>
                  <a:pt x="338" y="42"/>
                  <a:pt x="338" y="42"/>
                  <a:pt x="338" y="42"/>
                </a:cubicBezTo>
                <a:cubicBezTo>
                  <a:pt x="338" y="41"/>
                  <a:pt x="338" y="41"/>
                  <a:pt x="337" y="41"/>
                </a:cubicBezTo>
                <a:cubicBezTo>
                  <a:pt x="337" y="41"/>
                  <a:pt x="337" y="40"/>
                  <a:pt x="337" y="40"/>
                </a:cubicBezTo>
                <a:cubicBezTo>
                  <a:pt x="337" y="41"/>
                  <a:pt x="336" y="41"/>
                  <a:pt x="335" y="42"/>
                </a:cubicBezTo>
                <a:cubicBezTo>
                  <a:pt x="335" y="42"/>
                  <a:pt x="334" y="42"/>
                  <a:pt x="333" y="42"/>
                </a:cubicBezTo>
                <a:cubicBezTo>
                  <a:pt x="333" y="43"/>
                  <a:pt x="332" y="44"/>
                  <a:pt x="331" y="44"/>
                </a:cubicBezTo>
                <a:cubicBezTo>
                  <a:pt x="330" y="44"/>
                  <a:pt x="331" y="44"/>
                  <a:pt x="331" y="43"/>
                </a:cubicBezTo>
                <a:cubicBezTo>
                  <a:pt x="330" y="44"/>
                  <a:pt x="329" y="46"/>
                  <a:pt x="329" y="47"/>
                </a:cubicBezTo>
                <a:cubicBezTo>
                  <a:pt x="330" y="47"/>
                  <a:pt x="330" y="45"/>
                  <a:pt x="331" y="44"/>
                </a:cubicBezTo>
                <a:cubicBezTo>
                  <a:pt x="331" y="45"/>
                  <a:pt x="331" y="45"/>
                  <a:pt x="331" y="45"/>
                </a:cubicBezTo>
                <a:cubicBezTo>
                  <a:pt x="331" y="45"/>
                  <a:pt x="332" y="44"/>
                  <a:pt x="331" y="44"/>
                </a:cubicBezTo>
                <a:cubicBezTo>
                  <a:pt x="333" y="45"/>
                  <a:pt x="334" y="42"/>
                  <a:pt x="336" y="43"/>
                </a:cubicBezTo>
                <a:cubicBezTo>
                  <a:pt x="335" y="45"/>
                  <a:pt x="333" y="45"/>
                  <a:pt x="332" y="45"/>
                </a:cubicBezTo>
                <a:cubicBezTo>
                  <a:pt x="331" y="47"/>
                  <a:pt x="330" y="47"/>
                  <a:pt x="328" y="48"/>
                </a:cubicBezTo>
                <a:cubicBezTo>
                  <a:pt x="328" y="47"/>
                  <a:pt x="328" y="46"/>
                  <a:pt x="328" y="45"/>
                </a:cubicBezTo>
                <a:cubicBezTo>
                  <a:pt x="328" y="46"/>
                  <a:pt x="328" y="45"/>
                  <a:pt x="327" y="46"/>
                </a:cubicBezTo>
                <a:cubicBezTo>
                  <a:pt x="326" y="45"/>
                  <a:pt x="326" y="47"/>
                  <a:pt x="325" y="46"/>
                </a:cubicBezTo>
                <a:cubicBezTo>
                  <a:pt x="324" y="47"/>
                  <a:pt x="324" y="46"/>
                  <a:pt x="323" y="47"/>
                </a:cubicBezTo>
                <a:cubicBezTo>
                  <a:pt x="323" y="47"/>
                  <a:pt x="323" y="48"/>
                  <a:pt x="323" y="48"/>
                </a:cubicBezTo>
                <a:cubicBezTo>
                  <a:pt x="323" y="48"/>
                  <a:pt x="322" y="48"/>
                  <a:pt x="322" y="48"/>
                </a:cubicBezTo>
                <a:cubicBezTo>
                  <a:pt x="321" y="48"/>
                  <a:pt x="322" y="48"/>
                  <a:pt x="323" y="47"/>
                </a:cubicBezTo>
                <a:cubicBezTo>
                  <a:pt x="322" y="47"/>
                  <a:pt x="321" y="48"/>
                  <a:pt x="321" y="48"/>
                </a:cubicBezTo>
                <a:cubicBezTo>
                  <a:pt x="321" y="49"/>
                  <a:pt x="320" y="49"/>
                  <a:pt x="319" y="48"/>
                </a:cubicBezTo>
                <a:cubicBezTo>
                  <a:pt x="319" y="48"/>
                  <a:pt x="318" y="50"/>
                  <a:pt x="317" y="50"/>
                </a:cubicBezTo>
                <a:cubicBezTo>
                  <a:pt x="317" y="49"/>
                  <a:pt x="317" y="48"/>
                  <a:pt x="318" y="47"/>
                </a:cubicBezTo>
                <a:cubicBezTo>
                  <a:pt x="317" y="48"/>
                  <a:pt x="317" y="49"/>
                  <a:pt x="315" y="49"/>
                </a:cubicBezTo>
                <a:cubicBezTo>
                  <a:pt x="315" y="48"/>
                  <a:pt x="315" y="48"/>
                  <a:pt x="314" y="48"/>
                </a:cubicBezTo>
                <a:cubicBezTo>
                  <a:pt x="314" y="49"/>
                  <a:pt x="315" y="48"/>
                  <a:pt x="315" y="49"/>
                </a:cubicBezTo>
                <a:cubicBezTo>
                  <a:pt x="315" y="49"/>
                  <a:pt x="316" y="49"/>
                  <a:pt x="316" y="49"/>
                </a:cubicBezTo>
                <a:cubicBezTo>
                  <a:pt x="316" y="49"/>
                  <a:pt x="316" y="49"/>
                  <a:pt x="317" y="49"/>
                </a:cubicBezTo>
                <a:cubicBezTo>
                  <a:pt x="317" y="49"/>
                  <a:pt x="317" y="49"/>
                  <a:pt x="317" y="50"/>
                </a:cubicBezTo>
                <a:cubicBezTo>
                  <a:pt x="316" y="50"/>
                  <a:pt x="316" y="49"/>
                  <a:pt x="316" y="49"/>
                </a:cubicBezTo>
                <a:cubicBezTo>
                  <a:pt x="316" y="49"/>
                  <a:pt x="315" y="50"/>
                  <a:pt x="316" y="50"/>
                </a:cubicBezTo>
                <a:cubicBezTo>
                  <a:pt x="315" y="50"/>
                  <a:pt x="315" y="50"/>
                  <a:pt x="314" y="50"/>
                </a:cubicBezTo>
                <a:cubicBezTo>
                  <a:pt x="314" y="50"/>
                  <a:pt x="314" y="50"/>
                  <a:pt x="314" y="49"/>
                </a:cubicBezTo>
                <a:cubicBezTo>
                  <a:pt x="315" y="49"/>
                  <a:pt x="315" y="50"/>
                  <a:pt x="315" y="50"/>
                </a:cubicBezTo>
                <a:cubicBezTo>
                  <a:pt x="315" y="49"/>
                  <a:pt x="315" y="49"/>
                  <a:pt x="315" y="49"/>
                </a:cubicBezTo>
                <a:cubicBezTo>
                  <a:pt x="313" y="51"/>
                  <a:pt x="312" y="51"/>
                  <a:pt x="310" y="52"/>
                </a:cubicBezTo>
                <a:cubicBezTo>
                  <a:pt x="309" y="52"/>
                  <a:pt x="308" y="51"/>
                  <a:pt x="307" y="51"/>
                </a:cubicBezTo>
                <a:cubicBezTo>
                  <a:pt x="307" y="50"/>
                  <a:pt x="309" y="50"/>
                  <a:pt x="310" y="49"/>
                </a:cubicBezTo>
                <a:cubicBezTo>
                  <a:pt x="310" y="49"/>
                  <a:pt x="310" y="48"/>
                  <a:pt x="310" y="47"/>
                </a:cubicBezTo>
                <a:cubicBezTo>
                  <a:pt x="309" y="48"/>
                  <a:pt x="307" y="47"/>
                  <a:pt x="305" y="48"/>
                </a:cubicBezTo>
                <a:cubicBezTo>
                  <a:pt x="304" y="47"/>
                  <a:pt x="302" y="49"/>
                  <a:pt x="301" y="49"/>
                </a:cubicBezTo>
                <a:cubicBezTo>
                  <a:pt x="300" y="49"/>
                  <a:pt x="299" y="49"/>
                  <a:pt x="298" y="51"/>
                </a:cubicBezTo>
                <a:cubicBezTo>
                  <a:pt x="297" y="51"/>
                  <a:pt x="295" y="52"/>
                  <a:pt x="292" y="52"/>
                </a:cubicBezTo>
                <a:cubicBezTo>
                  <a:pt x="292" y="52"/>
                  <a:pt x="293" y="52"/>
                  <a:pt x="292" y="52"/>
                </a:cubicBezTo>
                <a:cubicBezTo>
                  <a:pt x="292" y="53"/>
                  <a:pt x="290" y="52"/>
                  <a:pt x="289" y="53"/>
                </a:cubicBezTo>
                <a:cubicBezTo>
                  <a:pt x="292" y="53"/>
                  <a:pt x="294" y="53"/>
                  <a:pt x="296" y="53"/>
                </a:cubicBezTo>
                <a:cubicBezTo>
                  <a:pt x="296" y="53"/>
                  <a:pt x="296" y="53"/>
                  <a:pt x="296" y="53"/>
                </a:cubicBezTo>
                <a:cubicBezTo>
                  <a:pt x="295" y="53"/>
                  <a:pt x="293" y="56"/>
                  <a:pt x="293" y="55"/>
                </a:cubicBezTo>
                <a:cubicBezTo>
                  <a:pt x="293" y="55"/>
                  <a:pt x="293" y="54"/>
                  <a:pt x="292" y="54"/>
                </a:cubicBezTo>
                <a:cubicBezTo>
                  <a:pt x="292" y="56"/>
                  <a:pt x="291" y="55"/>
                  <a:pt x="290" y="55"/>
                </a:cubicBezTo>
                <a:cubicBezTo>
                  <a:pt x="290" y="55"/>
                  <a:pt x="289" y="55"/>
                  <a:pt x="290" y="56"/>
                </a:cubicBezTo>
                <a:cubicBezTo>
                  <a:pt x="290" y="56"/>
                  <a:pt x="290" y="56"/>
                  <a:pt x="290" y="57"/>
                </a:cubicBezTo>
                <a:cubicBezTo>
                  <a:pt x="290" y="57"/>
                  <a:pt x="290" y="57"/>
                  <a:pt x="290" y="58"/>
                </a:cubicBezTo>
                <a:cubicBezTo>
                  <a:pt x="290" y="58"/>
                  <a:pt x="289" y="58"/>
                  <a:pt x="289" y="58"/>
                </a:cubicBezTo>
                <a:cubicBezTo>
                  <a:pt x="289" y="58"/>
                  <a:pt x="288" y="58"/>
                  <a:pt x="288" y="58"/>
                </a:cubicBezTo>
                <a:cubicBezTo>
                  <a:pt x="288" y="58"/>
                  <a:pt x="287" y="58"/>
                  <a:pt x="287" y="58"/>
                </a:cubicBezTo>
                <a:cubicBezTo>
                  <a:pt x="287" y="58"/>
                  <a:pt x="288" y="58"/>
                  <a:pt x="288" y="58"/>
                </a:cubicBezTo>
                <a:cubicBezTo>
                  <a:pt x="288" y="58"/>
                  <a:pt x="287" y="58"/>
                  <a:pt x="287" y="58"/>
                </a:cubicBezTo>
                <a:cubicBezTo>
                  <a:pt x="287" y="58"/>
                  <a:pt x="287" y="58"/>
                  <a:pt x="287" y="57"/>
                </a:cubicBezTo>
                <a:cubicBezTo>
                  <a:pt x="287" y="58"/>
                  <a:pt x="286" y="58"/>
                  <a:pt x="286" y="57"/>
                </a:cubicBezTo>
                <a:cubicBezTo>
                  <a:pt x="287" y="57"/>
                  <a:pt x="286" y="57"/>
                  <a:pt x="287" y="57"/>
                </a:cubicBezTo>
                <a:cubicBezTo>
                  <a:pt x="287" y="57"/>
                  <a:pt x="287" y="56"/>
                  <a:pt x="286" y="56"/>
                </a:cubicBezTo>
                <a:cubicBezTo>
                  <a:pt x="287" y="56"/>
                  <a:pt x="286" y="55"/>
                  <a:pt x="287" y="54"/>
                </a:cubicBezTo>
                <a:cubicBezTo>
                  <a:pt x="287" y="54"/>
                  <a:pt x="286" y="54"/>
                  <a:pt x="286" y="54"/>
                </a:cubicBezTo>
                <a:cubicBezTo>
                  <a:pt x="286" y="54"/>
                  <a:pt x="287" y="54"/>
                  <a:pt x="287" y="53"/>
                </a:cubicBezTo>
                <a:cubicBezTo>
                  <a:pt x="286" y="53"/>
                  <a:pt x="286" y="53"/>
                  <a:pt x="285" y="53"/>
                </a:cubicBezTo>
                <a:cubicBezTo>
                  <a:pt x="285" y="54"/>
                  <a:pt x="284" y="54"/>
                  <a:pt x="284" y="54"/>
                </a:cubicBezTo>
                <a:cubicBezTo>
                  <a:pt x="284" y="53"/>
                  <a:pt x="284" y="53"/>
                  <a:pt x="285" y="53"/>
                </a:cubicBezTo>
                <a:cubicBezTo>
                  <a:pt x="284" y="52"/>
                  <a:pt x="285" y="53"/>
                  <a:pt x="285" y="52"/>
                </a:cubicBezTo>
                <a:cubicBezTo>
                  <a:pt x="284" y="52"/>
                  <a:pt x="283" y="55"/>
                  <a:pt x="282" y="53"/>
                </a:cubicBezTo>
                <a:cubicBezTo>
                  <a:pt x="284" y="53"/>
                  <a:pt x="284" y="52"/>
                  <a:pt x="284" y="52"/>
                </a:cubicBezTo>
                <a:cubicBezTo>
                  <a:pt x="284" y="51"/>
                  <a:pt x="284" y="50"/>
                  <a:pt x="284" y="50"/>
                </a:cubicBezTo>
                <a:cubicBezTo>
                  <a:pt x="285" y="50"/>
                  <a:pt x="285" y="50"/>
                  <a:pt x="286" y="51"/>
                </a:cubicBezTo>
                <a:cubicBezTo>
                  <a:pt x="286" y="50"/>
                  <a:pt x="287" y="50"/>
                  <a:pt x="287" y="49"/>
                </a:cubicBezTo>
                <a:cubicBezTo>
                  <a:pt x="287" y="49"/>
                  <a:pt x="287" y="49"/>
                  <a:pt x="288" y="50"/>
                </a:cubicBezTo>
                <a:cubicBezTo>
                  <a:pt x="288" y="49"/>
                  <a:pt x="288" y="49"/>
                  <a:pt x="288" y="49"/>
                </a:cubicBezTo>
                <a:cubicBezTo>
                  <a:pt x="288" y="48"/>
                  <a:pt x="289" y="48"/>
                  <a:pt x="289" y="48"/>
                </a:cubicBezTo>
                <a:cubicBezTo>
                  <a:pt x="289" y="47"/>
                  <a:pt x="289" y="48"/>
                  <a:pt x="288" y="48"/>
                </a:cubicBezTo>
                <a:cubicBezTo>
                  <a:pt x="289" y="47"/>
                  <a:pt x="289" y="47"/>
                  <a:pt x="290" y="47"/>
                </a:cubicBezTo>
                <a:cubicBezTo>
                  <a:pt x="291" y="47"/>
                  <a:pt x="291" y="48"/>
                  <a:pt x="292" y="47"/>
                </a:cubicBezTo>
                <a:cubicBezTo>
                  <a:pt x="292" y="47"/>
                  <a:pt x="292" y="47"/>
                  <a:pt x="292" y="47"/>
                </a:cubicBezTo>
                <a:cubicBezTo>
                  <a:pt x="292" y="47"/>
                  <a:pt x="293" y="47"/>
                  <a:pt x="293" y="48"/>
                </a:cubicBezTo>
                <a:cubicBezTo>
                  <a:pt x="294" y="47"/>
                  <a:pt x="294" y="46"/>
                  <a:pt x="295" y="46"/>
                </a:cubicBezTo>
                <a:cubicBezTo>
                  <a:pt x="296" y="44"/>
                  <a:pt x="297" y="43"/>
                  <a:pt x="299" y="42"/>
                </a:cubicBezTo>
                <a:cubicBezTo>
                  <a:pt x="299" y="43"/>
                  <a:pt x="299" y="43"/>
                  <a:pt x="299" y="43"/>
                </a:cubicBezTo>
                <a:cubicBezTo>
                  <a:pt x="299" y="42"/>
                  <a:pt x="300" y="42"/>
                  <a:pt x="301" y="41"/>
                </a:cubicBezTo>
                <a:cubicBezTo>
                  <a:pt x="301" y="42"/>
                  <a:pt x="301" y="42"/>
                  <a:pt x="301" y="42"/>
                </a:cubicBezTo>
                <a:cubicBezTo>
                  <a:pt x="302" y="41"/>
                  <a:pt x="303" y="41"/>
                  <a:pt x="304" y="40"/>
                </a:cubicBezTo>
                <a:cubicBezTo>
                  <a:pt x="306" y="39"/>
                  <a:pt x="308" y="38"/>
                  <a:pt x="309" y="37"/>
                </a:cubicBezTo>
                <a:cubicBezTo>
                  <a:pt x="310" y="37"/>
                  <a:pt x="312" y="35"/>
                  <a:pt x="313" y="34"/>
                </a:cubicBezTo>
                <a:cubicBezTo>
                  <a:pt x="314" y="33"/>
                  <a:pt x="315" y="32"/>
                  <a:pt x="316" y="30"/>
                </a:cubicBezTo>
                <a:cubicBezTo>
                  <a:pt x="316" y="30"/>
                  <a:pt x="315" y="30"/>
                  <a:pt x="315" y="30"/>
                </a:cubicBezTo>
                <a:cubicBezTo>
                  <a:pt x="315" y="29"/>
                  <a:pt x="316" y="30"/>
                  <a:pt x="316" y="29"/>
                </a:cubicBezTo>
                <a:cubicBezTo>
                  <a:pt x="315" y="29"/>
                  <a:pt x="315" y="29"/>
                  <a:pt x="315" y="29"/>
                </a:cubicBezTo>
                <a:cubicBezTo>
                  <a:pt x="315" y="30"/>
                  <a:pt x="314" y="29"/>
                  <a:pt x="313" y="30"/>
                </a:cubicBezTo>
                <a:cubicBezTo>
                  <a:pt x="313" y="30"/>
                  <a:pt x="313" y="29"/>
                  <a:pt x="313" y="29"/>
                </a:cubicBezTo>
                <a:cubicBezTo>
                  <a:pt x="312" y="29"/>
                  <a:pt x="311" y="29"/>
                  <a:pt x="311" y="30"/>
                </a:cubicBezTo>
                <a:cubicBezTo>
                  <a:pt x="311" y="29"/>
                  <a:pt x="312" y="29"/>
                  <a:pt x="312" y="28"/>
                </a:cubicBezTo>
                <a:cubicBezTo>
                  <a:pt x="310" y="28"/>
                  <a:pt x="307" y="29"/>
                  <a:pt x="304" y="31"/>
                </a:cubicBezTo>
                <a:cubicBezTo>
                  <a:pt x="304" y="31"/>
                  <a:pt x="303" y="31"/>
                  <a:pt x="303" y="31"/>
                </a:cubicBezTo>
                <a:cubicBezTo>
                  <a:pt x="303" y="31"/>
                  <a:pt x="303" y="31"/>
                  <a:pt x="303" y="31"/>
                </a:cubicBezTo>
                <a:cubicBezTo>
                  <a:pt x="303" y="31"/>
                  <a:pt x="303" y="32"/>
                  <a:pt x="302" y="32"/>
                </a:cubicBezTo>
                <a:cubicBezTo>
                  <a:pt x="302" y="31"/>
                  <a:pt x="301" y="33"/>
                  <a:pt x="300" y="34"/>
                </a:cubicBezTo>
                <a:cubicBezTo>
                  <a:pt x="300" y="33"/>
                  <a:pt x="301" y="33"/>
                  <a:pt x="301" y="32"/>
                </a:cubicBezTo>
                <a:cubicBezTo>
                  <a:pt x="300" y="33"/>
                  <a:pt x="300" y="32"/>
                  <a:pt x="300" y="32"/>
                </a:cubicBezTo>
                <a:cubicBezTo>
                  <a:pt x="300" y="31"/>
                  <a:pt x="301" y="32"/>
                  <a:pt x="301" y="31"/>
                </a:cubicBezTo>
                <a:cubicBezTo>
                  <a:pt x="301" y="30"/>
                  <a:pt x="300" y="32"/>
                  <a:pt x="300" y="31"/>
                </a:cubicBezTo>
                <a:cubicBezTo>
                  <a:pt x="300" y="31"/>
                  <a:pt x="300" y="31"/>
                  <a:pt x="300" y="32"/>
                </a:cubicBezTo>
                <a:cubicBezTo>
                  <a:pt x="300" y="32"/>
                  <a:pt x="299" y="32"/>
                  <a:pt x="299" y="32"/>
                </a:cubicBezTo>
                <a:cubicBezTo>
                  <a:pt x="299" y="31"/>
                  <a:pt x="300" y="31"/>
                  <a:pt x="300" y="30"/>
                </a:cubicBezTo>
                <a:cubicBezTo>
                  <a:pt x="300" y="30"/>
                  <a:pt x="300" y="30"/>
                  <a:pt x="300" y="30"/>
                </a:cubicBezTo>
                <a:cubicBezTo>
                  <a:pt x="300" y="31"/>
                  <a:pt x="301" y="30"/>
                  <a:pt x="301" y="30"/>
                </a:cubicBezTo>
                <a:cubicBezTo>
                  <a:pt x="301" y="30"/>
                  <a:pt x="301" y="31"/>
                  <a:pt x="301" y="31"/>
                </a:cubicBezTo>
                <a:cubicBezTo>
                  <a:pt x="302" y="30"/>
                  <a:pt x="302" y="29"/>
                  <a:pt x="303" y="29"/>
                </a:cubicBezTo>
                <a:cubicBezTo>
                  <a:pt x="303" y="29"/>
                  <a:pt x="302" y="30"/>
                  <a:pt x="302" y="30"/>
                </a:cubicBezTo>
                <a:cubicBezTo>
                  <a:pt x="303" y="30"/>
                  <a:pt x="303" y="30"/>
                  <a:pt x="303" y="29"/>
                </a:cubicBezTo>
                <a:cubicBezTo>
                  <a:pt x="304" y="29"/>
                  <a:pt x="305" y="28"/>
                  <a:pt x="306" y="27"/>
                </a:cubicBezTo>
                <a:cubicBezTo>
                  <a:pt x="305" y="27"/>
                  <a:pt x="305" y="28"/>
                  <a:pt x="304" y="29"/>
                </a:cubicBezTo>
                <a:cubicBezTo>
                  <a:pt x="304" y="27"/>
                  <a:pt x="305" y="27"/>
                  <a:pt x="306" y="27"/>
                </a:cubicBezTo>
                <a:cubicBezTo>
                  <a:pt x="307" y="27"/>
                  <a:pt x="308" y="26"/>
                  <a:pt x="309" y="26"/>
                </a:cubicBezTo>
                <a:cubicBezTo>
                  <a:pt x="311" y="24"/>
                  <a:pt x="313" y="24"/>
                  <a:pt x="316" y="23"/>
                </a:cubicBezTo>
                <a:cubicBezTo>
                  <a:pt x="315" y="22"/>
                  <a:pt x="314" y="23"/>
                  <a:pt x="314" y="22"/>
                </a:cubicBezTo>
                <a:cubicBezTo>
                  <a:pt x="313" y="22"/>
                  <a:pt x="313" y="22"/>
                  <a:pt x="312" y="21"/>
                </a:cubicBezTo>
                <a:cubicBezTo>
                  <a:pt x="312" y="22"/>
                  <a:pt x="312" y="22"/>
                  <a:pt x="312" y="22"/>
                </a:cubicBezTo>
                <a:cubicBezTo>
                  <a:pt x="311" y="21"/>
                  <a:pt x="311" y="22"/>
                  <a:pt x="310" y="22"/>
                </a:cubicBezTo>
                <a:cubicBezTo>
                  <a:pt x="310" y="21"/>
                  <a:pt x="310" y="21"/>
                  <a:pt x="311" y="21"/>
                </a:cubicBezTo>
                <a:cubicBezTo>
                  <a:pt x="310" y="20"/>
                  <a:pt x="310" y="21"/>
                  <a:pt x="309" y="21"/>
                </a:cubicBezTo>
                <a:cubicBezTo>
                  <a:pt x="309" y="21"/>
                  <a:pt x="309" y="20"/>
                  <a:pt x="309" y="20"/>
                </a:cubicBezTo>
                <a:cubicBezTo>
                  <a:pt x="308" y="20"/>
                  <a:pt x="308" y="21"/>
                  <a:pt x="307" y="21"/>
                </a:cubicBezTo>
                <a:cubicBezTo>
                  <a:pt x="306" y="20"/>
                  <a:pt x="307" y="20"/>
                  <a:pt x="308" y="19"/>
                </a:cubicBezTo>
                <a:cubicBezTo>
                  <a:pt x="308" y="19"/>
                  <a:pt x="307" y="19"/>
                  <a:pt x="307" y="19"/>
                </a:cubicBezTo>
                <a:cubicBezTo>
                  <a:pt x="307" y="19"/>
                  <a:pt x="307" y="19"/>
                  <a:pt x="307" y="19"/>
                </a:cubicBezTo>
                <a:cubicBezTo>
                  <a:pt x="307" y="20"/>
                  <a:pt x="307" y="19"/>
                  <a:pt x="307" y="20"/>
                </a:cubicBezTo>
                <a:cubicBezTo>
                  <a:pt x="306" y="20"/>
                  <a:pt x="306" y="19"/>
                  <a:pt x="306" y="19"/>
                </a:cubicBezTo>
                <a:cubicBezTo>
                  <a:pt x="306" y="20"/>
                  <a:pt x="305" y="20"/>
                  <a:pt x="304" y="19"/>
                </a:cubicBezTo>
                <a:cubicBezTo>
                  <a:pt x="304" y="20"/>
                  <a:pt x="304" y="20"/>
                  <a:pt x="304" y="21"/>
                </a:cubicBezTo>
                <a:cubicBezTo>
                  <a:pt x="304" y="21"/>
                  <a:pt x="304" y="21"/>
                  <a:pt x="304" y="21"/>
                </a:cubicBezTo>
                <a:cubicBezTo>
                  <a:pt x="303" y="21"/>
                  <a:pt x="303" y="20"/>
                  <a:pt x="303" y="20"/>
                </a:cubicBezTo>
                <a:cubicBezTo>
                  <a:pt x="304" y="19"/>
                  <a:pt x="305" y="18"/>
                  <a:pt x="305" y="17"/>
                </a:cubicBezTo>
                <a:cubicBezTo>
                  <a:pt x="306" y="17"/>
                  <a:pt x="308" y="16"/>
                  <a:pt x="309" y="16"/>
                </a:cubicBezTo>
                <a:cubicBezTo>
                  <a:pt x="309" y="15"/>
                  <a:pt x="310" y="16"/>
                  <a:pt x="310" y="16"/>
                </a:cubicBezTo>
                <a:cubicBezTo>
                  <a:pt x="310" y="16"/>
                  <a:pt x="309" y="16"/>
                  <a:pt x="309" y="16"/>
                </a:cubicBezTo>
                <a:cubicBezTo>
                  <a:pt x="310" y="17"/>
                  <a:pt x="310" y="15"/>
                  <a:pt x="311" y="15"/>
                </a:cubicBezTo>
                <a:cubicBezTo>
                  <a:pt x="311" y="15"/>
                  <a:pt x="311" y="16"/>
                  <a:pt x="311" y="16"/>
                </a:cubicBezTo>
                <a:cubicBezTo>
                  <a:pt x="311" y="15"/>
                  <a:pt x="313" y="15"/>
                  <a:pt x="314" y="15"/>
                </a:cubicBezTo>
                <a:cubicBezTo>
                  <a:pt x="314" y="14"/>
                  <a:pt x="315" y="14"/>
                  <a:pt x="316" y="14"/>
                </a:cubicBezTo>
                <a:cubicBezTo>
                  <a:pt x="316" y="13"/>
                  <a:pt x="315" y="14"/>
                  <a:pt x="315" y="14"/>
                </a:cubicBezTo>
                <a:cubicBezTo>
                  <a:pt x="315" y="13"/>
                  <a:pt x="317" y="12"/>
                  <a:pt x="318" y="13"/>
                </a:cubicBezTo>
                <a:cubicBezTo>
                  <a:pt x="319" y="11"/>
                  <a:pt x="322" y="12"/>
                  <a:pt x="322" y="10"/>
                </a:cubicBezTo>
                <a:cubicBezTo>
                  <a:pt x="323" y="10"/>
                  <a:pt x="323" y="9"/>
                  <a:pt x="324" y="9"/>
                </a:cubicBezTo>
                <a:cubicBezTo>
                  <a:pt x="324" y="10"/>
                  <a:pt x="323" y="9"/>
                  <a:pt x="324" y="10"/>
                </a:cubicBezTo>
                <a:cubicBezTo>
                  <a:pt x="325" y="9"/>
                  <a:pt x="327" y="7"/>
                  <a:pt x="327" y="6"/>
                </a:cubicBezTo>
                <a:cubicBezTo>
                  <a:pt x="326" y="5"/>
                  <a:pt x="325" y="5"/>
                  <a:pt x="326" y="4"/>
                </a:cubicBezTo>
                <a:cubicBezTo>
                  <a:pt x="325" y="4"/>
                  <a:pt x="323" y="4"/>
                  <a:pt x="323" y="2"/>
                </a:cubicBezTo>
                <a:cubicBezTo>
                  <a:pt x="322" y="3"/>
                  <a:pt x="322" y="3"/>
                  <a:pt x="322" y="4"/>
                </a:cubicBezTo>
                <a:cubicBezTo>
                  <a:pt x="322" y="4"/>
                  <a:pt x="322" y="3"/>
                  <a:pt x="322" y="3"/>
                </a:cubicBezTo>
                <a:cubicBezTo>
                  <a:pt x="322" y="4"/>
                  <a:pt x="322" y="4"/>
                  <a:pt x="322" y="4"/>
                </a:cubicBezTo>
                <a:cubicBezTo>
                  <a:pt x="321" y="4"/>
                  <a:pt x="321" y="3"/>
                  <a:pt x="321" y="4"/>
                </a:cubicBezTo>
                <a:cubicBezTo>
                  <a:pt x="321" y="3"/>
                  <a:pt x="321" y="3"/>
                  <a:pt x="321" y="3"/>
                </a:cubicBezTo>
                <a:cubicBezTo>
                  <a:pt x="321" y="3"/>
                  <a:pt x="320" y="3"/>
                  <a:pt x="320" y="3"/>
                </a:cubicBezTo>
                <a:cubicBezTo>
                  <a:pt x="320" y="2"/>
                  <a:pt x="318" y="3"/>
                  <a:pt x="317" y="4"/>
                </a:cubicBezTo>
                <a:cubicBezTo>
                  <a:pt x="316" y="3"/>
                  <a:pt x="315" y="4"/>
                  <a:pt x="314" y="6"/>
                </a:cubicBezTo>
                <a:cubicBezTo>
                  <a:pt x="314" y="5"/>
                  <a:pt x="314" y="5"/>
                  <a:pt x="314" y="5"/>
                </a:cubicBezTo>
                <a:cubicBezTo>
                  <a:pt x="314" y="4"/>
                  <a:pt x="315" y="4"/>
                  <a:pt x="316" y="3"/>
                </a:cubicBezTo>
                <a:cubicBezTo>
                  <a:pt x="315" y="2"/>
                  <a:pt x="315" y="3"/>
                  <a:pt x="315" y="2"/>
                </a:cubicBezTo>
                <a:cubicBezTo>
                  <a:pt x="313" y="4"/>
                  <a:pt x="312" y="3"/>
                  <a:pt x="310" y="5"/>
                </a:cubicBezTo>
                <a:cubicBezTo>
                  <a:pt x="310" y="4"/>
                  <a:pt x="310" y="4"/>
                  <a:pt x="310" y="4"/>
                </a:cubicBezTo>
                <a:cubicBezTo>
                  <a:pt x="311" y="4"/>
                  <a:pt x="312" y="3"/>
                  <a:pt x="312" y="2"/>
                </a:cubicBezTo>
                <a:cubicBezTo>
                  <a:pt x="312" y="2"/>
                  <a:pt x="312" y="3"/>
                  <a:pt x="311" y="2"/>
                </a:cubicBezTo>
                <a:cubicBezTo>
                  <a:pt x="311" y="3"/>
                  <a:pt x="311" y="3"/>
                  <a:pt x="311" y="3"/>
                </a:cubicBezTo>
                <a:cubicBezTo>
                  <a:pt x="311" y="3"/>
                  <a:pt x="311" y="3"/>
                  <a:pt x="311" y="4"/>
                </a:cubicBezTo>
                <a:cubicBezTo>
                  <a:pt x="310" y="3"/>
                  <a:pt x="309" y="4"/>
                  <a:pt x="309" y="5"/>
                </a:cubicBezTo>
                <a:cubicBezTo>
                  <a:pt x="309" y="6"/>
                  <a:pt x="309" y="4"/>
                  <a:pt x="309" y="5"/>
                </a:cubicBezTo>
                <a:cubicBezTo>
                  <a:pt x="309" y="5"/>
                  <a:pt x="309" y="4"/>
                  <a:pt x="309" y="4"/>
                </a:cubicBezTo>
                <a:cubicBezTo>
                  <a:pt x="308" y="4"/>
                  <a:pt x="308" y="5"/>
                  <a:pt x="308" y="5"/>
                </a:cubicBezTo>
                <a:cubicBezTo>
                  <a:pt x="308" y="6"/>
                  <a:pt x="308" y="5"/>
                  <a:pt x="308" y="4"/>
                </a:cubicBezTo>
                <a:cubicBezTo>
                  <a:pt x="307" y="5"/>
                  <a:pt x="308" y="5"/>
                  <a:pt x="307" y="6"/>
                </a:cubicBezTo>
                <a:cubicBezTo>
                  <a:pt x="307" y="6"/>
                  <a:pt x="307" y="5"/>
                  <a:pt x="307" y="5"/>
                </a:cubicBezTo>
                <a:cubicBezTo>
                  <a:pt x="307" y="5"/>
                  <a:pt x="307" y="6"/>
                  <a:pt x="307" y="6"/>
                </a:cubicBezTo>
                <a:cubicBezTo>
                  <a:pt x="307" y="6"/>
                  <a:pt x="306" y="6"/>
                  <a:pt x="306" y="5"/>
                </a:cubicBezTo>
                <a:cubicBezTo>
                  <a:pt x="306" y="5"/>
                  <a:pt x="306" y="5"/>
                  <a:pt x="307" y="5"/>
                </a:cubicBezTo>
                <a:cubicBezTo>
                  <a:pt x="306" y="4"/>
                  <a:pt x="306" y="5"/>
                  <a:pt x="306" y="6"/>
                </a:cubicBezTo>
                <a:cubicBezTo>
                  <a:pt x="305" y="6"/>
                  <a:pt x="304" y="6"/>
                  <a:pt x="304" y="7"/>
                </a:cubicBezTo>
                <a:cubicBezTo>
                  <a:pt x="304" y="7"/>
                  <a:pt x="304" y="6"/>
                  <a:pt x="304" y="6"/>
                </a:cubicBezTo>
                <a:cubicBezTo>
                  <a:pt x="304" y="6"/>
                  <a:pt x="305" y="6"/>
                  <a:pt x="305" y="5"/>
                </a:cubicBezTo>
                <a:cubicBezTo>
                  <a:pt x="305" y="5"/>
                  <a:pt x="305" y="4"/>
                  <a:pt x="305" y="4"/>
                </a:cubicBezTo>
                <a:cubicBezTo>
                  <a:pt x="305" y="4"/>
                  <a:pt x="304" y="4"/>
                  <a:pt x="304" y="4"/>
                </a:cubicBezTo>
                <a:cubicBezTo>
                  <a:pt x="304" y="4"/>
                  <a:pt x="304" y="4"/>
                  <a:pt x="304" y="3"/>
                </a:cubicBezTo>
                <a:cubicBezTo>
                  <a:pt x="303" y="4"/>
                  <a:pt x="303" y="4"/>
                  <a:pt x="302" y="4"/>
                </a:cubicBezTo>
                <a:cubicBezTo>
                  <a:pt x="302" y="4"/>
                  <a:pt x="302" y="4"/>
                  <a:pt x="303" y="4"/>
                </a:cubicBezTo>
                <a:cubicBezTo>
                  <a:pt x="303" y="4"/>
                  <a:pt x="303" y="4"/>
                  <a:pt x="303" y="4"/>
                </a:cubicBezTo>
                <a:cubicBezTo>
                  <a:pt x="303" y="4"/>
                  <a:pt x="303" y="4"/>
                  <a:pt x="303" y="4"/>
                </a:cubicBezTo>
                <a:cubicBezTo>
                  <a:pt x="302" y="3"/>
                  <a:pt x="302" y="4"/>
                  <a:pt x="301" y="4"/>
                </a:cubicBezTo>
                <a:cubicBezTo>
                  <a:pt x="301" y="4"/>
                  <a:pt x="301" y="3"/>
                  <a:pt x="301" y="2"/>
                </a:cubicBezTo>
                <a:cubicBezTo>
                  <a:pt x="301" y="3"/>
                  <a:pt x="301" y="3"/>
                  <a:pt x="301" y="3"/>
                </a:cubicBezTo>
                <a:cubicBezTo>
                  <a:pt x="300" y="3"/>
                  <a:pt x="300" y="3"/>
                  <a:pt x="300" y="2"/>
                </a:cubicBezTo>
                <a:cubicBezTo>
                  <a:pt x="300" y="3"/>
                  <a:pt x="300" y="3"/>
                  <a:pt x="300" y="3"/>
                </a:cubicBezTo>
                <a:cubicBezTo>
                  <a:pt x="299" y="3"/>
                  <a:pt x="300" y="3"/>
                  <a:pt x="299" y="2"/>
                </a:cubicBezTo>
                <a:cubicBezTo>
                  <a:pt x="299" y="3"/>
                  <a:pt x="298" y="3"/>
                  <a:pt x="297" y="3"/>
                </a:cubicBezTo>
                <a:cubicBezTo>
                  <a:pt x="297" y="2"/>
                  <a:pt x="298" y="2"/>
                  <a:pt x="298" y="2"/>
                </a:cubicBezTo>
                <a:cubicBezTo>
                  <a:pt x="297" y="1"/>
                  <a:pt x="297" y="2"/>
                  <a:pt x="297" y="2"/>
                </a:cubicBezTo>
                <a:cubicBezTo>
                  <a:pt x="297" y="2"/>
                  <a:pt x="297" y="2"/>
                  <a:pt x="297" y="2"/>
                </a:cubicBezTo>
                <a:cubicBezTo>
                  <a:pt x="295" y="2"/>
                  <a:pt x="294" y="3"/>
                  <a:pt x="292" y="3"/>
                </a:cubicBezTo>
                <a:cubicBezTo>
                  <a:pt x="292" y="3"/>
                  <a:pt x="292" y="4"/>
                  <a:pt x="292" y="4"/>
                </a:cubicBezTo>
                <a:cubicBezTo>
                  <a:pt x="292" y="4"/>
                  <a:pt x="292" y="4"/>
                  <a:pt x="292" y="5"/>
                </a:cubicBezTo>
                <a:cubicBezTo>
                  <a:pt x="291" y="2"/>
                  <a:pt x="290" y="5"/>
                  <a:pt x="289" y="5"/>
                </a:cubicBezTo>
                <a:cubicBezTo>
                  <a:pt x="289" y="3"/>
                  <a:pt x="290" y="3"/>
                  <a:pt x="291" y="3"/>
                </a:cubicBezTo>
                <a:cubicBezTo>
                  <a:pt x="290" y="2"/>
                  <a:pt x="290" y="3"/>
                  <a:pt x="290" y="2"/>
                </a:cubicBezTo>
                <a:cubicBezTo>
                  <a:pt x="289" y="3"/>
                  <a:pt x="289" y="3"/>
                  <a:pt x="289" y="3"/>
                </a:cubicBezTo>
                <a:cubicBezTo>
                  <a:pt x="289" y="3"/>
                  <a:pt x="289" y="3"/>
                  <a:pt x="289" y="2"/>
                </a:cubicBezTo>
                <a:cubicBezTo>
                  <a:pt x="289" y="2"/>
                  <a:pt x="289" y="2"/>
                  <a:pt x="289" y="2"/>
                </a:cubicBezTo>
                <a:cubicBezTo>
                  <a:pt x="289" y="2"/>
                  <a:pt x="290" y="2"/>
                  <a:pt x="290" y="1"/>
                </a:cubicBezTo>
                <a:cubicBezTo>
                  <a:pt x="289" y="0"/>
                  <a:pt x="289" y="3"/>
                  <a:pt x="288" y="2"/>
                </a:cubicBezTo>
                <a:cubicBezTo>
                  <a:pt x="288" y="2"/>
                  <a:pt x="287" y="3"/>
                  <a:pt x="287" y="4"/>
                </a:cubicBezTo>
                <a:cubicBezTo>
                  <a:pt x="287" y="4"/>
                  <a:pt x="287" y="3"/>
                  <a:pt x="287" y="3"/>
                </a:cubicBezTo>
                <a:cubicBezTo>
                  <a:pt x="287" y="2"/>
                  <a:pt x="286" y="3"/>
                  <a:pt x="286" y="3"/>
                </a:cubicBezTo>
                <a:cubicBezTo>
                  <a:pt x="286" y="3"/>
                  <a:pt x="286" y="3"/>
                  <a:pt x="286" y="4"/>
                </a:cubicBezTo>
                <a:cubicBezTo>
                  <a:pt x="286" y="4"/>
                  <a:pt x="286" y="3"/>
                  <a:pt x="286" y="4"/>
                </a:cubicBezTo>
                <a:cubicBezTo>
                  <a:pt x="286" y="4"/>
                  <a:pt x="286" y="4"/>
                  <a:pt x="285" y="4"/>
                </a:cubicBezTo>
                <a:cubicBezTo>
                  <a:pt x="284" y="5"/>
                  <a:pt x="284" y="5"/>
                  <a:pt x="284" y="5"/>
                </a:cubicBezTo>
                <a:cubicBezTo>
                  <a:pt x="284" y="5"/>
                  <a:pt x="285" y="5"/>
                  <a:pt x="284" y="5"/>
                </a:cubicBezTo>
                <a:cubicBezTo>
                  <a:pt x="283" y="4"/>
                  <a:pt x="284" y="4"/>
                  <a:pt x="283" y="4"/>
                </a:cubicBezTo>
                <a:cubicBezTo>
                  <a:pt x="283" y="5"/>
                  <a:pt x="283" y="5"/>
                  <a:pt x="282" y="6"/>
                </a:cubicBezTo>
                <a:cubicBezTo>
                  <a:pt x="282" y="6"/>
                  <a:pt x="281" y="6"/>
                  <a:pt x="280" y="5"/>
                </a:cubicBezTo>
                <a:cubicBezTo>
                  <a:pt x="280" y="7"/>
                  <a:pt x="279" y="7"/>
                  <a:pt x="279" y="8"/>
                </a:cubicBezTo>
                <a:cubicBezTo>
                  <a:pt x="278" y="8"/>
                  <a:pt x="279" y="7"/>
                  <a:pt x="279" y="7"/>
                </a:cubicBezTo>
                <a:cubicBezTo>
                  <a:pt x="278" y="7"/>
                  <a:pt x="277" y="9"/>
                  <a:pt x="277" y="10"/>
                </a:cubicBezTo>
                <a:cubicBezTo>
                  <a:pt x="278" y="10"/>
                  <a:pt x="278" y="8"/>
                  <a:pt x="279" y="8"/>
                </a:cubicBezTo>
                <a:cubicBezTo>
                  <a:pt x="279" y="8"/>
                  <a:pt x="279" y="8"/>
                  <a:pt x="279" y="9"/>
                </a:cubicBezTo>
                <a:cubicBezTo>
                  <a:pt x="279" y="9"/>
                  <a:pt x="279" y="8"/>
                  <a:pt x="279" y="8"/>
                </a:cubicBezTo>
                <a:cubicBezTo>
                  <a:pt x="280" y="9"/>
                  <a:pt x="281" y="5"/>
                  <a:pt x="283" y="7"/>
                </a:cubicBezTo>
                <a:cubicBezTo>
                  <a:pt x="282" y="8"/>
                  <a:pt x="281" y="9"/>
                  <a:pt x="280" y="9"/>
                </a:cubicBezTo>
                <a:cubicBezTo>
                  <a:pt x="279" y="11"/>
                  <a:pt x="278" y="11"/>
                  <a:pt x="276" y="11"/>
                </a:cubicBezTo>
                <a:cubicBezTo>
                  <a:pt x="277" y="10"/>
                  <a:pt x="277" y="9"/>
                  <a:pt x="277" y="8"/>
                </a:cubicBezTo>
                <a:cubicBezTo>
                  <a:pt x="277" y="9"/>
                  <a:pt x="276" y="9"/>
                  <a:pt x="276" y="9"/>
                </a:cubicBezTo>
                <a:cubicBezTo>
                  <a:pt x="275" y="8"/>
                  <a:pt x="275" y="10"/>
                  <a:pt x="274" y="9"/>
                </a:cubicBezTo>
                <a:cubicBezTo>
                  <a:pt x="273" y="10"/>
                  <a:pt x="273" y="10"/>
                  <a:pt x="272" y="10"/>
                </a:cubicBezTo>
                <a:cubicBezTo>
                  <a:pt x="273" y="10"/>
                  <a:pt x="272" y="11"/>
                  <a:pt x="273" y="11"/>
                </a:cubicBezTo>
                <a:cubicBezTo>
                  <a:pt x="272" y="11"/>
                  <a:pt x="272" y="11"/>
                  <a:pt x="272" y="12"/>
                </a:cubicBezTo>
                <a:cubicBezTo>
                  <a:pt x="271" y="11"/>
                  <a:pt x="272" y="11"/>
                  <a:pt x="272" y="11"/>
                </a:cubicBezTo>
                <a:cubicBezTo>
                  <a:pt x="272" y="10"/>
                  <a:pt x="271" y="11"/>
                  <a:pt x="271" y="12"/>
                </a:cubicBezTo>
                <a:cubicBezTo>
                  <a:pt x="270" y="12"/>
                  <a:pt x="270" y="12"/>
                  <a:pt x="270" y="11"/>
                </a:cubicBezTo>
                <a:cubicBezTo>
                  <a:pt x="269" y="11"/>
                  <a:pt x="269" y="13"/>
                  <a:pt x="268" y="13"/>
                </a:cubicBezTo>
                <a:cubicBezTo>
                  <a:pt x="267" y="12"/>
                  <a:pt x="268" y="11"/>
                  <a:pt x="268" y="10"/>
                </a:cubicBezTo>
                <a:cubicBezTo>
                  <a:pt x="267" y="10"/>
                  <a:pt x="267" y="12"/>
                  <a:pt x="266" y="12"/>
                </a:cubicBezTo>
                <a:cubicBezTo>
                  <a:pt x="266" y="11"/>
                  <a:pt x="266" y="11"/>
                  <a:pt x="266" y="11"/>
                </a:cubicBezTo>
                <a:cubicBezTo>
                  <a:pt x="265" y="12"/>
                  <a:pt x="266" y="11"/>
                  <a:pt x="266" y="12"/>
                </a:cubicBezTo>
                <a:cubicBezTo>
                  <a:pt x="266" y="12"/>
                  <a:pt x="267" y="12"/>
                  <a:pt x="267" y="11"/>
                </a:cubicBezTo>
                <a:cubicBezTo>
                  <a:pt x="267" y="12"/>
                  <a:pt x="267" y="12"/>
                  <a:pt x="268" y="12"/>
                </a:cubicBezTo>
                <a:cubicBezTo>
                  <a:pt x="268" y="12"/>
                  <a:pt x="268" y="12"/>
                  <a:pt x="267" y="13"/>
                </a:cubicBezTo>
                <a:cubicBezTo>
                  <a:pt x="267" y="13"/>
                  <a:pt x="267" y="12"/>
                  <a:pt x="267" y="12"/>
                </a:cubicBezTo>
                <a:cubicBezTo>
                  <a:pt x="267" y="12"/>
                  <a:pt x="266" y="13"/>
                  <a:pt x="267" y="13"/>
                </a:cubicBezTo>
                <a:cubicBezTo>
                  <a:pt x="266" y="13"/>
                  <a:pt x="266" y="13"/>
                  <a:pt x="265" y="13"/>
                </a:cubicBezTo>
                <a:cubicBezTo>
                  <a:pt x="265" y="13"/>
                  <a:pt x="265" y="12"/>
                  <a:pt x="266" y="12"/>
                </a:cubicBezTo>
                <a:cubicBezTo>
                  <a:pt x="266" y="12"/>
                  <a:pt x="266" y="13"/>
                  <a:pt x="266" y="13"/>
                </a:cubicBezTo>
                <a:cubicBezTo>
                  <a:pt x="266" y="12"/>
                  <a:pt x="266" y="12"/>
                  <a:pt x="266" y="11"/>
                </a:cubicBezTo>
                <a:cubicBezTo>
                  <a:pt x="265" y="14"/>
                  <a:pt x="263" y="14"/>
                  <a:pt x="262" y="15"/>
                </a:cubicBezTo>
                <a:cubicBezTo>
                  <a:pt x="262" y="15"/>
                  <a:pt x="262" y="15"/>
                  <a:pt x="262" y="15"/>
                </a:cubicBezTo>
                <a:cubicBezTo>
                  <a:pt x="262" y="15"/>
                  <a:pt x="261" y="16"/>
                  <a:pt x="260" y="16"/>
                </a:cubicBezTo>
                <a:cubicBezTo>
                  <a:pt x="260" y="16"/>
                  <a:pt x="261" y="15"/>
                  <a:pt x="261" y="15"/>
                </a:cubicBezTo>
                <a:cubicBezTo>
                  <a:pt x="261" y="15"/>
                  <a:pt x="261" y="15"/>
                  <a:pt x="261" y="14"/>
                </a:cubicBezTo>
                <a:cubicBezTo>
                  <a:pt x="260" y="15"/>
                  <a:pt x="259" y="16"/>
                  <a:pt x="258" y="16"/>
                </a:cubicBezTo>
                <a:cubicBezTo>
                  <a:pt x="257" y="15"/>
                  <a:pt x="259" y="15"/>
                  <a:pt x="259" y="14"/>
                </a:cubicBezTo>
                <a:cubicBezTo>
                  <a:pt x="258" y="14"/>
                  <a:pt x="258" y="14"/>
                  <a:pt x="258" y="15"/>
                </a:cubicBezTo>
                <a:cubicBezTo>
                  <a:pt x="256" y="14"/>
                  <a:pt x="254" y="17"/>
                  <a:pt x="253" y="17"/>
                </a:cubicBezTo>
                <a:cubicBezTo>
                  <a:pt x="253" y="17"/>
                  <a:pt x="254" y="16"/>
                  <a:pt x="253" y="16"/>
                </a:cubicBezTo>
                <a:cubicBezTo>
                  <a:pt x="253" y="17"/>
                  <a:pt x="253" y="17"/>
                  <a:pt x="252" y="17"/>
                </a:cubicBezTo>
                <a:cubicBezTo>
                  <a:pt x="252" y="17"/>
                  <a:pt x="253" y="18"/>
                  <a:pt x="253" y="17"/>
                </a:cubicBezTo>
                <a:cubicBezTo>
                  <a:pt x="253" y="18"/>
                  <a:pt x="253" y="18"/>
                  <a:pt x="253" y="18"/>
                </a:cubicBezTo>
                <a:cubicBezTo>
                  <a:pt x="253" y="18"/>
                  <a:pt x="252" y="17"/>
                  <a:pt x="251" y="19"/>
                </a:cubicBezTo>
                <a:cubicBezTo>
                  <a:pt x="251" y="18"/>
                  <a:pt x="251" y="18"/>
                  <a:pt x="251" y="18"/>
                </a:cubicBezTo>
                <a:cubicBezTo>
                  <a:pt x="251" y="19"/>
                  <a:pt x="250" y="18"/>
                  <a:pt x="250" y="19"/>
                </a:cubicBezTo>
                <a:cubicBezTo>
                  <a:pt x="249" y="18"/>
                  <a:pt x="249" y="18"/>
                  <a:pt x="249" y="18"/>
                </a:cubicBezTo>
                <a:cubicBezTo>
                  <a:pt x="249" y="18"/>
                  <a:pt x="249" y="18"/>
                  <a:pt x="249" y="18"/>
                </a:cubicBezTo>
                <a:cubicBezTo>
                  <a:pt x="248" y="18"/>
                  <a:pt x="249" y="18"/>
                  <a:pt x="249" y="18"/>
                </a:cubicBezTo>
                <a:cubicBezTo>
                  <a:pt x="247" y="19"/>
                  <a:pt x="246" y="19"/>
                  <a:pt x="244" y="20"/>
                </a:cubicBezTo>
                <a:cubicBezTo>
                  <a:pt x="244" y="20"/>
                  <a:pt x="244" y="19"/>
                  <a:pt x="244" y="19"/>
                </a:cubicBezTo>
                <a:cubicBezTo>
                  <a:pt x="244" y="19"/>
                  <a:pt x="243" y="19"/>
                  <a:pt x="243" y="19"/>
                </a:cubicBezTo>
                <a:cubicBezTo>
                  <a:pt x="242" y="20"/>
                  <a:pt x="243" y="20"/>
                  <a:pt x="243" y="20"/>
                </a:cubicBezTo>
                <a:cubicBezTo>
                  <a:pt x="242" y="20"/>
                  <a:pt x="242" y="20"/>
                  <a:pt x="241" y="21"/>
                </a:cubicBezTo>
                <a:cubicBezTo>
                  <a:pt x="241" y="21"/>
                  <a:pt x="241" y="20"/>
                  <a:pt x="241" y="20"/>
                </a:cubicBezTo>
                <a:cubicBezTo>
                  <a:pt x="241" y="20"/>
                  <a:pt x="241" y="21"/>
                  <a:pt x="241" y="21"/>
                </a:cubicBezTo>
                <a:cubicBezTo>
                  <a:pt x="240" y="20"/>
                  <a:pt x="241" y="21"/>
                  <a:pt x="240" y="21"/>
                </a:cubicBezTo>
                <a:cubicBezTo>
                  <a:pt x="239" y="21"/>
                  <a:pt x="240" y="21"/>
                  <a:pt x="239" y="21"/>
                </a:cubicBezTo>
                <a:cubicBezTo>
                  <a:pt x="239" y="21"/>
                  <a:pt x="239" y="21"/>
                  <a:pt x="239" y="21"/>
                </a:cubicBezTo>
                <a:cubicBezTo>
                  <a:pt x="239" y="22"/>
                  <a:pt x="237" y="21"/>
                  <a:pt x="237" y="20"/>
                </a:cubicBezTo>
                <a:cubicBezTo>
                  <a:pt x="236" y="21"/>
                  <a:pt x="238" y="21"/>
                  <a:pt x="238" y="22"/>
                </a:cubicBezTo>
                <a:cubicBezTo>
                  <a:pt x="237" y="22"/>
                  <a:pt x="237" y="22"/>
                  <a:pt x="237" y="21"/>
                </a:cubicBezTo>
                <a:cubicBezTo>
                  <a:pt x="236" y="22"/>
                  <a:pt x="236" y="21"/>
                  <a:pt x="236" y="23"/>
                </a:cubicBezTo>
                <a:cubicBezTo>
                  <a:pt x="235" y="23"/>
                  <a:pt x="235" y="23"/>
                  <a:pt x="234" y="22"/>
                </a:cubicBezTo>
                <a:cubicBezTo>
                  <a:pt x="234" y="23"/>
                  <a:pt x="234" y="23"/>
                  <a:pt x="234" y="23"/>
                </a:cubicBezTo>
                <a:cubicBezTo>
                  <a:pt x="235" y="23"/>
                  <a:pt x="234" y="22"/>
                  <a:pt x="235" y="23"/>
                </a:cubicBezTo>
                <a:cubicBezTo>
                  <a:pt x="234" y="24"/>
                  <a:pt x="233" y="23"/>
                  <a:pt x="232" y="24"/>
                </a:cubicBezTo>
                <a:cubicBezTo>
                  <a:pt x="232" y="24"/>
                  <a:pt x="232" y="23"/>
                  <a:pt x="232" y="23"/>
                </a:cubicBezTo>
                <a:cubicBezTo>
                  <a:pt x="232" y="22"/>
                  <a:pt x="232" y="24"/>
                  <a:pt x="231" y="24"/>
                </a:cubicBezTo>
                <a:cubicBezTo>
                  <a:pt x="230" y="24"/>
                  <a:pt x="230" y="24"/>
                  <a:pt x="230" y="25"/>
                </a:cubicBezTo>
                <a:cubicBezTo>
                  <a:pt x="229" y="24"/>
                  <a:pt x="228" y="25"/>
                  <a:pt x="228" y="25"/>
                </a:cubicBezTo>
                <a:cubicBezTo>
                  <a:pt x="228" y="24"/>
                  <a:pt x="228" y="25"/>
                  <a:pt x="228" y="24"/>
                </a:cubicBezTo>
                <a:cubicBezTo>
                  <a:pt x="228" y="24"/>
                  <a:pt x="229" y="23"/>
                  <a:pt x="228" y="23"/>
                </a:cubicBezTo>
                <a:cubicBezTo>
                  <a:pt x="228" y="24"/>
                  <a:pt x="227" y="24"/>
                  <a:pt x="227" y="25"/>
                </a:cubicBezTo>
                <a:cubicBezTo>
                  <a:pt x="227" y="25"/>
                  <a:pt x="226" y="25"/>
                  <a:pt x="226" y="25"/>
                </a:cubicBezTo>
                <a:cubicBezTo>
                  <a:pt x="226" y="24"/>
                  <a:pt x="227" y="25"/>
                  <a:pt x="226" y="24"/>
                </a:cubicBezTo>
                <a:cubicBezTo>
                  <a:pt x="226" y="23"/>
                  <a:pt x="227" y="24"/>
                  <a:pt x="227" y="23"/>
                </a:cubicBezTo>
                <a:cubicBezTo>
                  <a:pt x="227" y="23"/>
                  <a:pt x="226" y="24"/>
                  <a:pt x="226" y="23"/>
                </a:cubicBezTo>
                <a:cubicBezTo>
                  <a:pt x="226" y="24"/>
                  <a:pt x="225" y="24"/>
                  <a:pt x="225" y="24"/>
                </a:cubicBezTo>
                <a:cubicBezTo>
                  <a:pt x="225" y="23"/>
                  <a:pt x="224" y="24"/>
                  <a:pt x="223" y="24"/>
                </a:cubicBezTo>
                <a:cubicBezTo>
                  <a:pt x="223" y="24"/>
                  <a:pt x="223" y="24"/>
                  <a:pt x="223" y="24"/>
                </a:cubicBezTo>
                <a:cubicBezTo>
                  <a:pt x="223" y="24"/>
                  <a:pt x="222" y="25"/>
                  <a:pt x="222" y="25"/>
                </a:cubicBezTo>
                <a:cubicBezTo>
                  <a:pt x="222" y="25"/>
                  <a:pt x="222" y="25"/>
                  <a:pt x="222" y="25"/>
                </a:cubicBezTo>
                <a:cubicBezTo>
                  <a:pt x="222" y="26"/>
                  <a:pt x="222" y="26"/>
                  <a:pt x="223" y="25"/>
                </a:cubicBezTo>
                <a:cubicBezTo>
                  <a:pt x="223" y="26"/>
                  <a:pt x="222" y="26"/>
                  <a:pt x="221" y="26"/>
                </a:cubicBezTo>
                <a:cubicBezTo>
                  <a:pt x="221" y="26"/>
                  <a:pt x="221" y="25"/>
                  <a:pt x="222" y="25"/>
                </a:cubicBezTo>
                <a:cubicBezTo>
                  <a:pt x="221" y="25"/>
                  <a:pt x="221" y="25"/>
                  <a:pt x="221" y="24"/>
                </a:cubicBezTo>
                <a:cubicBezTo>
                  <a:pt x="221" y="25"/>
                  <a:pt x="220" y="24"/>
                  <a:pt x="220" y="25"/>
                </a:cubicBezTo>
                <a:cubicBezTo>
                  <a:pt x="220" y="26"/>
                  <a:pt x="220" y="25"/>
                  <a:pt x="221" y="26"/>
                </a:cubicBezTo>
                <a:cubicBezTo>
                  <a:pt x="220" y="26"/>
                  <a:pt x="220" y="26"/>
                  <a:pt x="220" y="26"/>
                </a:cubicBezTo>
                <a:cubicBezTo>
                  <a:pt x="220" y="26"/>
                  <a:pt x="220" y="26"/>
                  <a:pt x="220" y="25"/>
                </a:cubicBezTo>
                <a:cubicBezTo>
                  <a:pt x="220" y="25"/>
                  <a:pt x="220" y="25"/>
                  <a:pt x="220" y="25"/>
                </a:cubicBezTo>
                <a:cubicBezTo>
                  <a:pt x="219" y="25"/>
                  <a:pt x="220" y="26"/>
                  <a:pt x="219" y="25"/>
                </a:cubicBezTo>
                <a:cubicBezTo>
                  <a:pt x="219" y="26"/>
                  <a:pt x="220" y="26"/>
                  <a:pt x="219" y="27"/>
                </a:cubicBezTo>
                <a:cubicBezTo>
                  <a:pt x="219" y="27"/>
                  <a:pt x="219" y="26"/>
                  <a:pt x="219" y="26"/>
                </a:cubicBezTo>
                <a:cubicBezTo>
                  <a:pt x="219" y="26"/>
                  <a:pt x="219" y="26"/>
                  <a:pt x="219" y="27"/>
                </a:cubicBezTo>
                <a:cubicBezTo>
                  <a:pt x="219" y="27"/>
                  <a:pt x="219" y="27"/>
                  <a:pt x="218" y="27"/>
                </a:cubicBezTo>
                <a:cubicBezTo>
                  <a:pt x="218" y="27"/>
                  <a:pt x="218" y="26"/>
                  <a:pt x="218" y="25"/>
                </a:cubicBezTo>
                <a:cubicBezTo>
                  <a:pt x="218" y="26"/>
                  <a:pt x="218" y="26"/>
                  <a:pt x="218" y="26"/>
                </a:cubicBezTo>
                <a:cubicBezTo>
                  <a:pt x="218" y="27"/>
                  <a:pt x="217" y="26"/>
                  <a:pt x="217" y="27"/>
                </a:cubicBezTo>
                <a:cubicBezTo>
                  <a:pt x="217" y="27"/>
                  <a:pt x="217" y="26"/>
                  <a:pt x="216" y="26"/>
                </a:cubicBezTo>
                <a:cubicBezTo>
                  <a:pt x="216" y="26"/>
                  <a:pt x="216" y="26"/>
                  <a:pt x="216" y="26"/>
                </a:cubicBezTo>
                <a:cubicBezTo>
                  <a:pt x="216" y="27"/>
                  <a:pt x="216" y="26"/>
                  <a:pt x="215" y="26"/>
                </a:cubicBezTo>
                <a:cubicBezTo>
                  <a:pt x="215" y="26"/>
                  <a:pt x="215" y="26"/>
                  <a:pt x="215" y="26"/>
                </a:cubicBezTo>
                <a:cubicBezTo>
                  <a:pt x="215" y="26"/>
                  <a:pt x="215" y="26"/>
                  <a:pt x="215" y="27"/>
                </a:cubicBezTo>
                <a:cubicBezTo>
                  <a:pt x="215" y="27"/>
                  <a:pt x="215" y="27"/>
                  <a:pt x="215" y="27"/>
                </a:cubicBezTo>
                <a:cubicBezTo>
                  <a:pt x="215" y="27"/>
                  <a:pt x="215" y="27"/>
                  <a:pt x="214" y="27"/>
                </a:cubicBezTo>
                <a:cubicBezTo>
                  <a:pt x="214" y="27"/>
                  <a:pt x="214" y="27"/>
                  <a:pt x="214" y="27"/>
                </a:cubicBezTo>
                <a:cubicBezTo>
                  <a:pt x="214" y="27"/>
                  <a:pt x="214" y="27"/>
                  <a:pt x="214" y="27"/>
                </a:cubicBezTo>
                <a:cubicBezTo>
                  <a:pt x="214" y="27"/>
                  <a:pt x="214" y="26"/>
                  <a:pt x="213" y="26"/>
                </a:cubicBezTo>
                <a:cubicBezTo>
                  <a:pt x="213" y="26"/>
                  <a:pt x="213" y="26"/>
                  <a:pt x="213" y="27"/>
                </a:cubicBezTo>
                <a:cubicBezTo>
                  <a:pt x="213" y="26"/>
                  <a:pt x="213" y="26"/>
                  <a:pt x="213" y="27"/>
                </a:cubicBezTo>
                <a:cubicBezTo>
                  <a:pt x="213" y="27"/>
                  <a:pt x="213" y="27"/>
                  <a:pt x="213" y="27"/>
                </a:cubicBezTo>
                <a:cubicBezTo>
                  <a:pt x="213" y="27"/>
                  <a:pt x="212" y="27"/>
                  <a:pt x="212" y="27"/>
                </a:cubicBezTo>
                <a:cubicBezTo>
                  <a:pt x="211" y="28"/>
                  <a:pt x="212" y="28"/>
                  <a:pt x="212" y="28"/>
                </a:cubicBezTo>
                <a:cubicBezTo>
                  <a:pt x="211" y="28"/>
                  <a:pt x="212" y="28"/>
                  <a:pt x="211" y="27"/>
                </a:cubicBezTo>
                <a:cubicBezTo>
                  <a:pt x="211" y="27"/>
                  <a:pt x="211" y="27"/>
                  <a:pt x="211" y="27"/>
                </a:cubicBezTo>
                <a:cubicBezTo>
                  <a:pt x="211" y="27"/>
                  <a:pt x="211" y="27"/>
                  <a:pt x="210" y="27"/>
                </a:cubicBezTo>
                <a:cubicBezTo>
                  <a:pt x="210" y="27"/>
                  <a:pt x="209" y="28"/>
                  <a:pt x="208" y="28"/>
                </a:cubicBezTo>
                <a:cubicBezTo>
                  <a:pt x="208" y="28"/>
                  <a:pt x="208" y="28"/>
                  <a:pt x="208" y="28"/>
                </a:cubicBezTo>
                <a:cubicBezTo>
                  <a:pt x="209" y="27"/>
                  <a:pt x="210" y="28"/>
                  <a:pt x="210" y="26"/>
                </a:cubicBezTo>
                <a:cubicBezTo>
                  <a:pt x="211" y="26"/>
                  <a:pt x="211" y="26"/>
                  <a:pt x="212" y="26"/>
                </a:cubicBezTo>
                <a:cubicBezTo>
                  <a:pt x="211" y="26"/>
                  <a:pt x="212" y="25"/>
                  <a:pt x="212" y="25"/>
                </a:cubicBezTo>
                <a:cubicBezTo>
                  <a:pt x="212" y="25"/>
                  <a:pt x="212" y="25"/>
                  <a:pt x="212" y="24"/>
                </a:cubicBezTo>
                <a:cubicBezTo>
                  <a:pt x="211" y="24"/>
                  <a:pt x="211" y="25"/>
                  <a:pt x="211" y="24"/>
                </a:cubicBezTo>
                <a:cubicBezTo>
                  <a:pt x="211" y="24"/>
                  <a:pt x="212" y="24"/>
                  <a:pt x="213" y="23"/>
                </a:cubicBezTo>
                <a:cubicBezTo>
                  <a:pt x="212" y="23"/>
                  <a:pt x="213" y="23"/>
                  <a:pt x="213" y="22"/>
                </a:cubicBezTo>
                <a:cubicBezTo>
                  <a:pt x="213" y="22"/>
                  <a:pt x="213" y="22"/>
                  <a:pt x="213" y="22"/>
                </a:cubicBezTo>
                <a:cubicBezTo>
                  <a:pt x="213" y="22"/>
                  <a:pt x="212" y="22"/>
                  <a:pt x="212" y="22"/>
                </a:cubicBezTo>
                <a:cubicBezTo>
                  <a:pt x="213" y="21"/>
                  <a:pt x="212" y="21"/>
                  <a:pt x="212" y="21"/>
                </a:cubicBezTo>
                <a:cubicBezTo>
                  <a:pt x="212" y="20"/>
                  <a:pt x="212" y="20"/>
                  <a:pt x="212" y="20"/>
                </a:cubicBezTo>
                <a:cubicBezTo>
                  <a:pt x="212" y="20"/>
                  <a:pt x="211" y="20"/>
                  <a:pt x="211" y="20"/>
                </a:cubicBezTo>
                <a:cubicBezTo>
                  <a:pt x="212" y="20"/>
                  <a:pt x="212" y="21"/>
                  <a:pt x="211" y="22"/>
                </a:cubicBezTo>
                <a:cubicBezTo>
                  <a:pt x="211" y="21"/>
                  <a:pt x="210" y="22"/>
                  <a:pt x="209" y="21"/>
                </a:cubicBezTo>
                <a:cubicBezTo>
                  <a:pt x="209" y="21"/>
                  <a:pt x="209" y="22"/>
                  <a:pt x="209" y="22"/>
                </a:cubicBezTo>
                <a:cubicBezTo>
                  <a:pt x="208" y="22"/>
                  <a:pt x="208" y="21"/>
                  <a:pt x="208" y="20"/>
                </a:cubicBezTo>
                <a:cubicBezTo>
                  <a:pt x="208" y="21"/>
                  <a:pt x="208" y="20"/>
                  <a:pt x="207" y="20"/>
                </a:cubicBezTo>
                <a:cubicBezTo>
                  <a:pt x="208" y="20"/>
                  <a:pt x="208" y="20"/>
                  <a:pt x="209" y="20"/>
                </a:cubicBezTo>
                <a:cubicBezTo>
                  <a:pt x="209" y="20"/>
                  <a:pt x="209" y="20"/>
                  <a:pt x="209" y="20"/>
                </a:cubicBezTo>
                <a:cubicBezTo>
                  <a:pt x="209" y="20"/>
                  <a:pt x="209" y="19"/>
                  <a:pt x="209" y="19"/>
                </a:cubicBezTo>
                <a:cubicBezTo>
                  <a:pt x="210" y="19"/>
                  <a:pt x="210" y="18"/>
                  <a:pt x="211" y="18"/>
                </a:cubicBezTo>
                <a:cubicBezTo>
                  <a:pt x="210" y="17"/>
                  <a:pt x="210" y="17"/>
                  <a:pt x="210" y="17"/>
                </a:cubicBezTo>
                <a:cubicBezTo>
                  <a:pt x="210" y="17"/>
                  <a:pt x="210" y="18"/>
                  <a:pt x="210" y="17"/>
                </a:cubicBezTo>
                <a:cubicBezTo>
                  <a:pt x="210" y="17"/>
                  <a:pt x="210" y="16"/>
                  <a:pt x="210" y="16"/>
                </a:cubicBezTo>
                <a:cubicBezTo>
                  <a:pt x="210" y="15"/>
                  <a:pt x="210" y="15"/>
                  <a:pt x="210" y="15"/>
                </a:cubicBezTo>
                <a:cubicBezTo>
                  <a:pt x="210" y="15"/>
                  <a:pt x="210" y="15"/>
                  <a:pt x="210" y="14"/>
                </a:cubicBezTo>
                <a:cubicBezTo>
                  <a:pt x="210" y="14"/>
                  <a:pt x="209" y="14"/>
                  <a:pt x="209" y="14"/>
                </a:cubicBezTo>
                <a:cubicBezTo>
                  <a:pt x="209" y="14"/>
                  <a:pt x="209" y="14"/>
                  <a:pt x="209" y="14"/>
                </a:cubicBezTo>
                <a:cubicBezTo>
                  <a:pt x="209" y="14"/>
                  <a:pt x="209" y="13"/>
                  <a:pt x="208" y="13"/>
                </a:cubicBezTo>
                <a:cubicBezTo>
                  <a:pt x="209" y="13"/>
                  <a:pt x="209" y="12"/>
                  <a:pt x="209" y="11"/>
                </a:cubicBezTo>
                <a:cubicBezTo>
                  <a:pt x="209" y="11"/>
                  <a:pt x="209" y="11"/>
                  <a:pt x="209" y="11"/>
                </a:cubicBezTo>
                <a:cubicBezTo>
                  <a:pt x="208" y="12"/>
                  <a:pt x="208" y="11"/>
                  <a:pt x="208" y="11"/>
                </a:cubicBezTo>
                <a:cubicBezTo>
                  <a:pt x="207" y="11"/>
                  <a:pt x="207" y="10"/>
                  <a:pt x="207" y="10"/>
                </a:cubicBezTo>
                <a:cubicBezTo>
                  <a:pt x="208" y="10"/>
                  <a:pt x="208" y="10"/>
                  <a:pt x="208" y="10"/>
                </a:cubicBezTo>
                <a:cubicBezTo>
                  <a:pt x="207" y="10"/>
                  <a:pt x="207" y="10"/>
                  <a:pt x="207" y="11"/>
                </a:cubicBezTo>
                <a:cubicBezTo>
                  <a:pt x="207" y="11"/>
                  <a:pt x="206" y="10"/>
                  <a:pt x="206" y="10"/>
                </a:cubicBezTo>
                <a:cubicBezTo>
                  <a:pt x="206" y="10"/>
                  <a:pt x="206" y="10"/>
                  <a:pt x="206" y="10"/>
                </a:cubicBezTo>
                <a:cubicBezTo>
                  <a:pt x="206" y="9"/>
                  <a:pt x="206" y="9"/>
                  <a:pt x="205" y="10"/>
                </a:cubicBezTo>
                <a:cubicBezTo>
                  <a:pt x="205" y="9"/>
                  <a:pt x="204" y="10"/>
                  <a:pt x="205" y="9"/>
                </a:cubicBezTo>
                <a:cubicBezTo>
                  <a:pt x="204" y="9"/>
                  <a:pt x="205" y="10"/>
                  <a:pt x="204" y="10"/>
                </a:cubicBezTo>
                <a:cubicBezTo>
                  <a:pt x="203" y="9"/>
                  <a:pt x="201" y="10"/>
                  <a:pt x="200" y="11"/>
                </a:cubicBezTo>
                <a:cubicBezTo>
                  <a:pt x="200" y="11"/>
                  <a:pt x="201" y="11"/>
                  <a:pt x="201" y="11"/>
                </a:cubicBezTo>
                <a:cubicBezTo>
                  <a:pt x="199" y="12"/>
                  <a:pt x="198" y="10"/>
                  <a:pt x="197" y="12"/>
                </a:cubicBezTo>
                <a:cubicBezTo>
                  <a:pt x="197" y="12"/>
                  <a:pt x="197" y="12"/>
                  <a:pt x="197" y="11"/>
                </a:cubicBezTo>
                <a:cubicBezTo>
                  <a:pt x="197" y="12"/>
                  <a:pt x="197" y="12"/>
                  <a:pt x="197" y="12"/>
                </a:cubicBezTo>
                <a:cubicBezTo>
                  <a:pt x="197" y="11"/>
                  <a:pt x="197" y="11"/>
                  <a:pt x="197" y="11"/>
                </a:cubicBezTo>
                <a:cubicBezTo>
                  <a:pt x="197" y="11"/>
                  <a:pt x="197" y="11"/>
                  <a:pt x="197" y="11"/>
                </a:cubicBezTo>
                <a:cubicBezTo>
                  <a:pt x="195" y="11"/>
                  <a:pt x="193" y="11"/>
                  <a:pt x="192" y="12"/>
                </a:cubicBezTo>
                <a:cubicBezTo>
                  <a:pt x="191" y="12"/>
                  <a:pt x="191" y="12"/>
                  <a:pt x="191" y="12"/>
                </a:cubicBezTo>
                <a:cubicBezTo>
                  <a:pt x="191" y="12"/>
                  <a:pt x="191" y="12"/>
                  <a:pt x="191" y="12"/>
                </a:cubicBezTo>
                <a:cubicBezTo>
                  <a:pt x="191" y="12"/>
                  <a:pt x="191" y="13"/>
                  <a:pt x="190" y="13"/>
                </a:cubicBezTo>
                <a:cubicBezTo>
                  <a:pt x="190" y="12"/>
                  <a:pt x="189" y="13"/>
                  <a:pt x="189" y="14"/>
                </a:cubicBezTo>
                <a:cubicBezTo>
                  <a:pt x="187" y="13"/>
                  <a:pt x="186" y="15"/>
                  <a:pt x="185" y="14"/>
                </a:cubicBezTo>
                <a:cubicBezTo>
                  <a:pt x="184" y="15"/>
                  <a:pt x="181" y="14"/>
                  <a:pt x="180" y="16"/>
                </a:cubicBezTo>
                <a:cubicBezTo>
                  <a:pt x="180" y="16"/>
                  <a:pt x="180" y="16"/>
                  <a:pt x="180" y="16"/>
                </a:cubicBezTo>
                <a:cubicBezTo>
                  <a:pt x="179" y="16"/>
                  <a:pt x="180" y="17"/>
                  <a:pt x="179" y="17"/>
                </a:cubicBezTo>
                <a:cubicBezTo>
                  <a:pt x="179" y="17"/>
                  <a:pt x="179" y="16"/>
                  <a:pt x="179" y="16"/>
                </a:cubicBezTo>
                <a:cubicBezTo>
                  <a:pt x="179" y="17"/>
                  <a:pt x="178" y="17"/>
                  <a:pt x="179" y="17"/>
                </a:cubicBezTo>
                <a:cubicBezTo>
                  <a:pt x="178" y="17"/>
                  <a:pt x="178" y="17"/>
                  <a:pt x="178" y="16"/>
                </a:cubicBezTo>
                <a:cubicBezTo>
                  <a:pt x="178" y="17"/>
                  <a:pt x="177" y="17"/>
                  <a:pt x="176" y="17"/>
                </a:cubicBezTo>
                <a:cubicBezTo>
                  <a:pt x="175" y="18"/>
                  <a:pt x="173" y="18"/>
                  <a:pt x="171" y="20"/>
                </a:cubicBezTo>
                <a:cubicBezTo>
                  <a:pt x="171" y="20"/>
                  <a:pt x="172" y="20"/>
                  <a:pt x="172" y="20"/>
                </a:cubicBezTo>
                <a:cubicBezTo>
                  <a:pt x="172" y="19"/>
                  <a:pt x="173" y="20"/>
                  <a:pt x="173" y="19"/>
                </a:cubicBezTo>
                <a:cubicBezTo>
                  <a:pt x="174" y="19"/>
                  <a:pt x="174" y="18"/>
                  <a:pt x="175" y="18"/>
                </a:cubicBezTo>
                <a:cubicBezTo>
                  <a:pt x="175" y="18"/>
                  <a:pt x="175" y="18"/>
                  <a:pt x="176" y="18"/>
                </a:cubicBezTo>
                <a:cubicBezTo>
                  <a:pt x="176" y="18"/>
                  <a:pt x="176" y="18"/>
                  <a:pt x="176" y="18"/>
                </a:cubicBezTo>
                <a:cubicBezTo>
                  <a:pt x="175" y="20"/>
                  <a:pt x="174" y="19"/>
                  <a:pt x="173" y="20"/>
                </a:cubicBezTo>
                <a:cubicBezTo>
                  <a:pt x="175" y="20"/>
                  <a:pt x="175" y="20"/>
                  <a:pt x="177" y="19"/>
                </a:cubicBezTo>
                <a:cubicBezTo>
                  <a:pt x="177" y="20"/>
                  <a:pt x="177" y="20"/>
                  <a:pt x="177" y="20"/>
                </a:cubicBezTo>
                <a:cubicBezTo>
                  <a:pt x="178" y="18"/>
                  <a:pt x="180" y="18"/>
                  <a:pt x="181" y="19"/>
                </a:cubicBezTo>
                <a:cubicBezTo>
                  <a:pt x="182" y="18"/>
                  <a:pt x="182" y="17"/>
                  <a:pt x="183" y="18"/>
                </a:cubicBezTo>
                <a:cubicBezTo>
                  <a:pt x="183" y="18"/>
                  <a:pt x="185" y="16"/>
                  <a:pt x="185" y="17"/>
                </a:cubicBezTo>
                <a:cubicBezTo>
                  <a:pt x="185" y="18"/>
                  <a:pt x="185" y="17"/>
                  <a:pt x="185" y="18"/>
                </a:cubicBezTo>
                <a:cubicBezTo>
                  <a:pt x="185" y="18"/>
                  <a:pt x="185" y="17"/>
                  <a:pt x="186" y="18"/>
                </a:cubicBezTo>
                <a:cubicBezTo>
                  <a:pt x="186" y="16"/>
                  <a:pt x="188" y="17"/>
                  <a:pt x="189" y="16"/>
                </a:cubicBezTo>
                <a:cubicBezTo>
                  <a:pt x="189" y="16"/>
                  <a:pt x="189" y="16"/>
                  <a:pt x="189" y="17"/>
                </a:cubicBezTo>
                <a:cubicBezTo>
                  <a:pt x="190" y="16"/>
                  <a:pt x="190" y="16"/>
                  <a:pt x="191" y="16"/>
                </a:cubicBezTo>
                <a:cubicBezTo>
                  <a:pt x="192" y="17"/>
                  <a:pt x="194" y="14"/>
                  <a:pt x="195" y="16"/>
                </a:cubicBezTo>
                <a:cubicBezTo>
                  <a:pt x="193" y="17"/>
                  <a:pt x="190" y="17"/>
                  <a:pt x="189" y="19"/>
                </a:cubicBezTo>
                <a:cubicBezTo>
                  <a:pt x="189" y="19"/>
                  <a:pt x="190" y="19"/>
                  <a:pt x="191" y="18"/>
                </a:cubicBezTo>
                <a:cubicBezTo>
                  <a:pt x="191" y="19"/>
                  <a:pt x="192" y="18"/>
                  <a:pt x="192" y="19"/>
                </a:cubicBezTo>
                <a:cubicBezTo>
                  <a:pt x="191" y="19"/>
                  <a:pt x="189" y="21"/>
                  <a:pt x="188" y="19"/>
                </a:cubicBezTo>
                <a:cubicBezTo>
                  <a:pt x="189" y="20"/>
                  <a:pt x="189" y="20"/>
                  <a:pt x="189" y="20"/>
                </a:cubicBezTo>
                <a:cubicBezTo>
                  <a:pt x="188" y="21"/>
                  <a:pt x="187" y="19"/>
                  <a:pt x="187" y="21"/>
                </a:cubicBezTo>
                <a:cubicBezTo>
                  <a:pt x="187" y="21"/>
                  <a:pt x="187" y="21"/>
                  <a:pt x="186" y="20"/>
                </a:cubicBezTo>
                <a:cubicBezTo>
                  <a:pt x="185" y="21"/>
                  <a:pt x="184" y="21"/>
                  <a:pt x="183" y="21"/>
                </a:cubicBezTo>
                <a:cubicBezTo>
                  <a:pt x="183" y="21"/>
                  <a:pt x="182" y="20"/>
                  <a:pt x="182" y="21"/>
                </a:cubicBezTo>
                <a:cubicBezTo>
                  <a:pt x="181" y="21"/>
                  <a:pt x="181" y="21"/>
                  <a:pt x="181" y="21"/>
                </a:cubicBezTo>
                <a:cubicBezTo>
                  <a:pt x="180" y="21"/>
                  <a:pt x="179" y="21"/>
                  <a:pt x="180" y="21"/>
                </a:cubicBezTo>
                <a:cubicBezTo>
                  <a:pt x="179" y="21"/>
                  <a:pt x="178" y="21"/>
                  <a:pt x="178" y="22"/>
                </a:cubicBezTo>
                <a:cubicBezTo>
                  <a:pt x="178" y="21"/>
                  <a:pt x="177" y="22"/>
                  <a:pt x="177" y="21"/>
                </a:cubicBezTo>
                <a:cubicBezTo>
                  <a:pt x="176" y="22"/>
                  <a:pt x="176" y="22"/>
                  <a:pt x="176" y="22"/>
                </a:cubicBezTo>
                <a:cubicBezTo>
                  <a:pt x="175" y="22"/>
                  <a:pt x="175" y="21"/>
                  <a:pt x="175" y="22"/>
                </a:cubicBezTo>
                <a:cubicBezTo>
                  <a:pt x="174" y="22"/>
                  <a:pt x="173" y="23"/>
                  <a:pt x="171" y="23"/>
                </a:cubicBezTo>
                <a:cubicBezTo>
                  <a:pt x="171" y="23"/>
                  <a:pt x="171" y="24"/>
                  <a:pt x="171" y="24"/>
                </a:cubicBezTo>
                <a:cubicBezTo>
                  <a:pt x="170" y="24"/>
                  <a:pt x="170" y="25"/>
                  <a:pt x="169" y="24"/>
                </a:cubicBezTo>
                <a:cubicBezTo>
                  <a:pt x="169" y="26"/>
                  <a:pt x="168" y="25"/>
                  <a:pt x="167" y="25"/>
                </a:cubicBezTo>
                <a:cubicBezTo>
                  <a:pt x="167" y="25"/>
                  <a:pt x="165" y="27"/>
                  <a:pt x="165" y="25"/>
                </a:cubicBezTo>
                <a:cubicBezTo>
                  <a:pt x="165" y="26"/>
                  <a:pt x="165" y="26"/>
                  <a:pt x="165" y="26"/>
                </a:cubicBezTo>
                <a:cubicBezTo>
                  <a:pt x="165" y="26"/>
                  <a:pt x="164" y="26"/>
                  <a:pt x="164" y="26"/>
                </a:cubicBezTo>
                <a:cubicBezTo>
                  <a:pt x="164" y="27"/>
                  <a:pt x="162" y="26"/>
                  <a:pt x="162" y="27"/>
                </a:cubicBezTo>
                <a:cubicBezTo>
                  <a:pt x="161" y="26"/>
                  <a:pt x="160" y="28"/>
                  <a:pt x="158" y="28"/>
                </a:cubicBezTo>
                <a:cubicBezTo>
                  <a:pt x="158" y="28"/>
                  <a:pt x="158" y="27"/>
                  <a:pt x="158" y="28"/>
                </a:cubicBezTo>
                <a:cubicBezTo>
                  <a:pt x="158" y="28"/>
                  <a:pt x="158" y="28"/>
                  <a:pt x="158" y="29"/>
                </a:cubicBezTo>
                <a:cubicBezTo>
                  <a:pt x="157" y="29"/>
                  <a:pt x="157" y="29"/>
                  <a:pt x="157" y="28"/>
                </a:cubicBezTo>
                <a:cubicBezTo>
                  <a:pt x="157" y="29"/>
                  <a:pt x="157" y="29"/>
                  <a:pt x="157" y="29"/>
                </a:cubicBezTo>
                <a:cubicBezTo>
                  <a:pt x="156" y="29"/>
                  <a:pt x="155" y="29"/>
                  <a:pt x="155" y="30"/>
                </a:cubicBezTo>
                <a:cubicBezTo>
                  <a:pt x="153" y="30"/>
                  <a:pt x="152" y="30"/>
                  <a:pt x="151" y="31"/>
                </a:cubicBezTo>
                <a:cubicBezTo>
                  <a:pt x="150" y="30"/>
                  <a:pt x="149" y="31"/>
                  <a:pt x="149" y="31"/>
                </a:cubicBezTo>
                <a:cubicBezTo>
                  <a:pt x="148" y="31"/>
                  <a:pt x="148" y="31"/>
                  <a:pt x="148" y="31"/>
                </a:cubicBezTo>
                <a:cubicBezTo>
                  <a:pt x="147" y="31"/>
                  <a:pt x="146" y="31"/>
                  <a:pt x="146" y="31"/>
                </a:cubicBezTo>
                <a:cubicBezTo>
                  <a:pt x="144" y="32"/>
                  <a:pt x="144" y="32"/>
                  <a:pt x="143" y="32"/>
                </a:cubicBezTo>
                <a:cubicBezTo>
                  <a:pt x="143" y="32"/>
                  <a:pt x="143" y="32"/>
                  <a:pt x="143" y="32"/>
                </a:cubicBezTo>
                <a:cubicBezTo>
                  <a:pt x="142" y="32"/>
                  <a:pt x="143" y="32"/>
                  <a:pt x="142" y="33"/>
                </a:cubicBezTo>
                <a:cubicBezTo>
                  <a:pt x="142" y="32"/>
                  <a:pt x="141" y="33"/>
                  <a:pt x="141" y="32"/>
                </a:cubicBezTo>
                <a:cubicBezTo>
                  <a:pt x="140" y="32"/>
                  <a:pt x="140" y="33"/>
                  <a:pt x="140" y="33"/>
                </a:cubicBezTo>
                <a:cubicBezTo>
                  <a:pt x="139" y="34"/>
                  <a:pt x="139" y="33"/>
                  <a:pt x="139" y="33"/>
                </a:cubicBezTo>
                <a:cubicBezTo>
                  <a:pt x="139" y="34"/>
                  <a:pt x="139" y="34"/>
                  <a:pt x="138" y="34"/>
                </a:cubicBezTo>
                <a:cubicBezTo>
                  <a:pt x="138" y="34"/>
                  <a:pt x="138" y="34"/>
                  <a:pt x="138" y="33"/>
                </a:cubicBezTo>
                <a:cubicBezTo>
                  <a:pt x="137" y="35"/>
                  <a:pt x="136" y="34"/>
                  <a:pt x="135" y="34"/>
                </a:cubicBezTo>
                <a:cubicBezTo>
                  <a:pt x="135" y="35"/>
                  <a:pt x="135" y="35"/>
                  <a:pt x="134" y="35"/>
                </a:cubicBezTo>
                <a:cubicBezTo>
                  <a:pt x="134" y="34"/>
                  <a:pt x="133" y="34"/>
                  <a:pt x="133" y="34"/>
                </a:cubicBezTo>
                <a:cubicBezTo>
                  <a:pt x="133" y="35"/>
                  <a:pt x="133" y="34"/>
                  <a:pt x="133" y="35"/>
                </a:cubicBezTo>
                <a:cubicBezTo>
                  <a:pt x="133" y="35"/>
                  <a:pt x="133" y="35"/>
                  <a:pt x="133" y="35"/>
                </a:cubicBezTo>
                <a:cubicBezTo>
                  <a:pt x="132" y="35"/>
                  <a:pt x="133" y="35"/>
                  <a:pt x="132" y="35"/>
                </a:cubicBezTo>
                <a:cubicBezTo>
                  <a:pt x="132" y="35"/>
                  <a:pt x="132" y="36"/>
                  <a:pt x="132" y="36"/>
                </a:cubicBezTo>
                <a:cubicBezTo>
                  <a:pt x="132" y="35"/>
                  <a:pt x="132" y="35"/>
                  <a:pt x="132" y="35"/>
                </a:cubicBezTo>
                <a:cubicBezTo>
                  <a:pt x="130" y="37"/>
                  <a:pt x="127" y="36"/>
                  <a:pt x="125" y="38"/>
                </a:cubicBezTo>
                <a:cubicBezTo>
                  <a:pt x="123" y="38"/>
                  <a:pt x="121" y="38"/>
                  <a:pt x="121" y="39"/>
                </a:cubicBezTo>
                <a:cubicBezTo>
                  <a:pt x="119" y="39"/>
                  <a:pt x="118" y="40"/>
                  <a:pt x="117" y="40"/>
                </a:cubicBezTo>
                <a:cubicBezTo>
                  <a:pt x="116" y="40"/>
                  <a:pt x="116" y="40"/>
                  <a:pt x="116" y="40"/>
                </a:cubicBezTo>
                <a:cubicBezTo>
                  <a:pt x="116" y="40"/>
                  <a:pt x="116" y="41"/>
                  <a:pt x="116" y="41"/>
                </a:cubicBezTo>
                <a:cubicBezTo>
                  <a:pt x="115" y="41"/>
                  <a:pt x="115" y="41"/>
                  <a:pt x="115" y="40"/>
                </a:cubicBezTo>
                <a:cubicBezTo>
                  <a:pt x="115" y="41"/>
                  <a:pt x="115" y="41"/>
                  <a:pt x="114" y="41"/>
                </a:cubicBezTo>
                <a:cubicBezTo>
                  <a:pt x="113" y="40"/>
                  <a:pt x="113" y="42"/>
                  <a:pt x="112" y="41"/>
                </a:cubicBezTo>
                <a:cubicBezTo>
                  <a:pt x="111" y="43"/>
                  <a:pt x="108" y="42"/>
                  <a:pt x="107" y="45"/>
                </a:cubicBezTo>
                <a:cubicBezTo>
                  <a:pt x="108" y="45"/>
                  <a:pt x="108" y="43"/>
                  <a:pt x="108" y="44"/>
                </a:cubicBezTo>
                <a:cubicBezTo>
                  <a:pt x="108" y="46"/>
                  <a:pt x="106" y="45"/>
                  <a:pt x="105" y="47"/>
                </a:cubicBezTo>
                <a:cubicBezTo>
                  <a:pt x="105" y="47"/>
                  <a:pt x="105" y="47"/>
                  <a:pt x="106" y="47"/>
                </a:cubicBezTo>
                <a:cubicBezTo>
                  <a:pt x="105" y="48"/>
                  <a:pt x="104" y="48"/>
                  <a:pt x="103" y="48"/>
                </a:cubicBezTo>
                <a:cubicBezTo>
                  <a:pt x="103" y="49"/>
                  <a:pt x="101" y="48"/>
                  <a:pt x="100" y="49"/>
                </a:cubicBezTo>
                <a:cubicBezTo>
                  <a:pt x="100" y="49"/>
                  <a:pt x="99" y="49"/>
                  <a:pt x="99" y="49"/>
                </a:cubicBezTo>
                <a:cubicBezTo>
                  <a:pt x="99" y="49"/>
                  <a:pt x="99" y="49"/>
                  <a:pt x="99" y="48"/>
                </a:cubicBezTo>
                <a:cubicBezTo>
                  <a:pt x="99" y="50"/>
                  <a:pt x="97" y="49"/>
                  <a:pt x="97" y="50"/>
                </a:cubicBezTo>
                <a:cubicBezTo>
                  <a:pt x="96" y="49"/>
                  <a:pt x="95" y="50"/>
                  <a:pt x="94" y="50"/>
                </a:cubicBezTo>
                <a:cubicBezTo>
                  <a:pt x="95" y="51"/>
                  <a:pt x="93" y="51"/>
                  <a:pt x="93" y="51"/>
                </a:cubicBezTo>
                <a:cubicBezTo>
                  <a:pt x="93" y="52"/>
                  <a:pt x="93" y="52"/>
                  <a:pt x="93" y="52"/>
                </a:cubicBezTo>
                <a:cubicBezTo>
                  <a:pt x="93" y="52"/>
                  <a:pt x="93" y="53"/>
                  <a:pt x="93" y="53"/>
                </a:cubicBezTo>
                <a:cubicBezTo>
                  <a:pt x="92" y="53"/>
                  <a:pt x="92" y="52"/>
                  <a:pt x="92" y="53"/>
                </a:cubicBezTo>
                <a:cubicBezTo>
                  <a:pt x="92" y="53"/>
                  <a:pt x="91" y="52"/>
                  <a:pt x="91" y="52"/>
                </a:cubicBezTo>
                <a:cubicBezTo>
                  <a:pt x="92" y="54"/>
                  <a:pt x="91" y="54"/>
                  <a:pt x="90" y="54"/>
                </a:cubicBezTo>
                <a:cubicBezTo>
                  <a:pt x="90" y="55"/>
                  <a:pt x="89" y="54"/>
                  <a:pt x="89" y="55"/>
                </a:cubicBezTo>
                <a:cubicBezTo>
                  <a:pt x="90" y="55"/>
                  <a:pt x="90" y="55"/>
                  <a:pt x="90" y="56"/>
                </a:cubicBezTo>
                <a:cubicBezTo>
                  <a:pt x="90" y="55"/>
                  <a:pt x="90" y="55"/>
                  <a:pt x="90" y="55"/>
                </a:cubicBezTo>
                <a:cubicBezTo>
                  <a:pt x="91" y="55"/>
                  <a:pt x="91" y="55"/>
                  <a:pt x="91" y="55"/>
                </a:cubicBezTo>
                <a:cubicBezTo>
                  <a:pt x="91" y="56"/>
                  <a:pt x="91" y="56"/>
                  <a:pt x="91" y="56"/>
                </a:cubicBezTo>
                <a:cubicBezTo>
                  <a:pt x="91" y="56"/>
                  <a:pt x="91" y="56"/>
                  <a:pt x="91" y="56"/>
                </a:cubicBezTo>
                <a:cubicBezTo>
                  <a:pt x="91" y="56"/>
                  <a:pt x="91" y="56"/>
                  <a:pt x="91" y="56"/>
                </a:cubicBezTo>
                <a:cubicBezTo>
                  <a:pt x="92" y="56"/>
                  <a:pt x="92" y="56"/>
                  <a:pt x="92" y="56"/>
                </a:cubicBezTo>
                <a:cubicBezTo>
                  <a:pt x="92" y="56"/>
                  <a:pt x="93" y="56"/>
                  <a:pt x="93" y="56"/>
                </a:cubicBezTo>
                <a:cubicBezTo>
                  <a:pt x="93" y="56"/>
                  <a:pt x="93" y="56"/>
                  <a:pt x="93" y="56"/>
                </a:cubicBezTo>
                <a:cubicBezTo>
                  <a:pt x="93" y="56"/>
                  <a:pt x="93" y="56"/>
                  <a:pt x="93" y="56"/>
                </a:cubicBezTo>
                <a:cubicBezTo>
                  <a:pt x="93" y="56"/>
                  <a:pt x="93" y="56"/>
                  <a:pt x="93" y="56"/>
                </a:cubicBezTo>
                <a:cubicBezTo>
                  <a:pt x="93" y="56"/>
                  <a:pt x="94" y="56"/>
                  <a:pt x="94" y="56"/>
                </a:cubicBezTo>
                <a:cubicBezTo>
                  <a:pt x="94" y="56"/>
                  <a:pt x="94" y="56"/>
                  <a:pt x="94" y="56"/>
                </a:cubicBezTo>
                <a:cubicBezTo>
                  <a:pt x="94" y="56"/>
                  <a:pt x="94" y="56"/>
                  <a:pt x="94" y="56"/>
                </a:cubicBezTo>
                <a:cubicBezTo>
                  <a:pt x="94" y="56"/>
                  <a:pt x="94" y="56"/>
                  <a:pt x="94" y="56"/>
                </a:cubicBezTo>
                <a:cubicBezTo>
                  <a:pt x="94" y="56"/>
                  <a:pt x="94" y="56"/>
                  <a:pt x="94" y="57"/>
                </a:cubicBezTo>
                <a:cubicBezTo>
                  <a:pt x="93" y="56"/>
                  <a:pt x="94" y="56"/>
                  <a:pt x="93" y="56"/>
                </a:cubicBezTo>
                <a:cubicBezTo>
                  <a:pt x="94" y="57"/>
                  <a:pt x="93" y="57"/>
                  <a:pt x="92" y="57"/>
                </a:cubicBezTo>
                <a:cubicBezTo>
                  <a:pt x="92" y="57"/>
                  <a:pt x="93" y="57"/>
                  <a:pt x="93" y="57"/>
                </a:cubicBezTo>
                <a:cubicBezTo>
                  <a:pt x="93" y="57"/>
                  <a:pt x="93" y="57"/>
                  <a:pt x="93" y="57"/>
                </a:cubicBezTo>
                <a:cubicBezTo>
                  <a:pt x="92" y="57"/>
                  <a:pt x="92" y="57"/>
                  <a:pt x="92" y="57"/>
                </a:cubicBezTo>
                <a:cubicBezTo>
                  <a:pt x="92" y="57"/>
                  <a:pt x="91" y="58"/>
                  <a:pt x="91" y="57"/>
                </a:cubicBezTo>
                <a:cubicBezTo>
                  <a:pt x="91" y="57"/>
                  <a:pt x="91" y="58"/>
                  <a:pt x="90" y="58"/>
                </a:cubicBezTo>
                <a:cubicBezTo>
                  <a:pt x="90" y="58"/>
                  <a:pt x="90" y="57"/>
                  <a:pt x="90" y="57"/>
                </a:cubicBezTo>
                <a:cubicBezTo>
                  <a:pt x="90" y="57"/>
                  <a:pt x="89" y="57"/>
                  <a:pt x="89" y="58"/>
                </a:cubicBezTo>
                <a:cubicBezTo>
                  <a:pt x="89" y="58"/>
                  <a:pt x="88" y="58"/>
                  <a:pt x="88" y="57"/>
                </a:cubicBezTo>
                <a:cubicBezTo>
                  <a:pt x="87" y="58"/>
                  <a:pt x="87" y="59"/>
                  <a:pt x="87" y="60"/>
                </a:cubicBezTo>
                <a:cubicBezTo>
                  <a:pt x="86" y="60"/>
                  <a:pt x="86" y="60"/>
                  <a:pt x="86" y="61"/>
                </a:cubicBezTo>
                <a:cubicBezTo>
                  <a:pt x="86" y="60"/>
                  <a:pt x="86" y="60"/>
                  <a:pt x="85" y="59"/>
                </a:cubicBezTo>
                <a:cubicBezTo>
                  <a:pt x="86" y="59"/>
                  <a:pt x="86" y="59"/>
                  <a:pt x="86" y="59"/>
                </a:cubicBezTo>
                <a:cubicBezTo>
                  <a:pt x="87" y="59"/>
                  <a:pt x="87" y="58"/>
                  <a:pt x="86" y="58"/>
                </a:cubicBezTo>
                <a:cubicBezTo>
                  <a:pt x="86" y="58"/>
                  <a:pt x="86" y="58"/>
                  <a:pt x="86" y="58"/>
                </a:cubicBezTo>
                <a:cubicBezTo>
                  <a:pt x="86" y="59"/>
                  <a:pt x="86" y="59"/>
                  <a:pt x="85" y="59"/>
                </a:cubicBezTo>
                <a:cubicBezTo>
                  <a:pt x="85" y="58"/>
                  <a:pt x="86" y="58"/>
                  <a:pt x="86" y="58"/>
                </a:cubicBezTo>
                <a:cubicBezTo>
                  <a:pt x="85" y="57"/>
                  <a:pt x="85" y="58"/>
                  <a:pt x="85" y="58"/>
                </a:cubicBezTo>
                <a:cubicBezTo>
                  <a:pt x="85" y="59"/>
                  <a:pt x="84" y="59"/>
                  <a:pt x="83" y="58"/>
                </a:cubicBezTo>
                <a:cubicBezTo>
                  <a:pt x="82" y="59"/>
                  <a:pt x="82" y="60"/>
                  <a:pt x="83" y="60"/>
                </a:cubicBezTo>
                <a:cubicBezTo>
                  <a:pt x="83" y="59"/>
                  <a:pt x="83" y="59"/>
                  <a:pt x="84" y="59"/>
                </a:cubicBezTo>
                <a:cubicBezTo>
                  <a:pt x="84" y="59"/>
                  <a:pt x="84" y="59"/>
                  <a:pt x="83" y="59"/>
                </a:cubicBezTo>
                <a:cubicBezTo>
                  <a:pt x="84" y="60"/>
                  <a:pt x="85" y="59"/>
                  <a:pt x="85" y="59"/>
                </a:cubicBezTo>
                <a:cubicBezTo>
                  <a:pt x="84" y="61"/>
                  <a:pt x="81" y="61"/>
                  <a:pt x="79" y="62"/>
                </a:cubicBezTo>
                <a:cubicBezTo>
                  <a:pt x="79" y="62"/>
                  <a:pt x="79" y="61"/>
                  <a:pt x="80" y="61"/>
                </a:cubicBezTo>
                <a:cubicBezTo>
                  <a:pt x="79" y="61"/>
                  <a:pt x="79" y="61"/>
                  <a:pt x="79" y="62"/>
                </a:cubicBezTo>
                <a:cubicBezTo>
                  <a:pt x="78" y="61"/>
                  <a:pt x="78" y="62"/>
                  <a:pt x="78" y="61"/>
                </a:cubicBezTo>
                <a:cubicBezTo>
                  <a:pt x="77" y="61"/>
                  <a:pt x="78" y="61"/>
                  <a:pt x="78" y="61"/>
                </a:cubicBezTo>
                <a:cubicBezTo>
                  <a:pt x="78" y="62"/>
                  <a:pt x="77" y="61"/>
                  <a:pt x="76" y="61"/>
                </a:cubicBezTo>
                <a:cubicBezTo>
                  <a:pt x="76" y="62"/>
                  <a:pt x="76" y="62"/>
                  <a:pt x="75" y="62"/>
                </a:cubicBezTo>
                <a:cubicBezTo>
                  <a:pt x="75" y="62"/>
                  <a:pt x="75" y="62"/>
                  <a:pt x="74" y="63"/>
                </a:cubicBezTo>
                <a:cubicBezTo>
                  <a:pt x="73" y="61"/>
                  <a:pt x="71" y="63"/>
                  <a:pt x="69" y="63"/>
                </a:cubicBezTo>
                <a:cubicBezTo>
                  <a:pt x="69" y="64"/>
                  <a:pt x="69" y="64"/>
                  <a:pt x="69" y="63"/>
                </a:cubicBezTo>
                <a:cubicBezTo>
                  <a:pt x="68" y="64"/>
                  <a:pt x="69" y="64"/>
                  <a:pt x="69" y="64"/>
                </a:cubicBezTo>
                <a:cubicBezTo>
                  <a:pt x="69" y="64"/>
                  <a:pt x="68" y="65"/>
                  <a:pt x="68" y="65"/>
                </a:cubicBezTo>
                <a:cubicBezTo>
                  <a:pt x="68" y="64"/>
                  <a:pt x="68" y="64"/>
                  <a:pt x="68" y="63"/>
                </a:cubicBezTo>
                <a:cubicBezTo>
                  <a:pt x="67" y="63"/>
                  <a:pt x="68" y="64"/>
                  <a:pt x="67" y="64"/>
                </a:cubicBezTo>
                <a:cubicBezTo>
                  <a:pt x="68" y="65"/>
                  <a:pt x="67" y="64"/>
                  <a:pt x="67" y="65"/>
                </a:cubicBezTo>
                <a:cubicBezTo>
                  <a:pt x="66" y="64"/>
                  <a:pt x="67" y="64"/>
                  <a:pt x="67" y="64"/>
                </a:cubicBezTo>
                <a:cubicBezTo>
                  <a:pt x="66" y="65"/>
                  <a:pt x="64" y="65"/>
                  <a:pt x="64" y="66"/>
                </a:cubicBezTo>
                <a:cubicBezTo>
                  <a:pt x="64" y="67"/>
                  <a:pt x="64" y="66"/>
                  <a:pt x="63" y="66"/>
                </a:cubicBezTo>
                <a:cubicBezTo>
                  <a:pt x="63" y="66"/>
                  <a:pt x="63" y="65"/>
                  <a:pt x="63" y="65"/>
                </a:cubicBezTo>
                <a:cubicBezTo>
                  <a:pt x="63" y="66"/>
                  <a:pt x="63" y="66"/>
                  <a:pt x="63" y="66"/>
                </a:cubicBezTo>
                <a:cubicBezTo>
                  <a:pt x="62" y="66"/>
                  <a:pt x="63" y="67"/>
                  <a:pt x="62" y="67"/>
                </a:cubicBezTo>
                <a:cubicBezTo>
                  <a:pt x="62" y="66"/>
                  <a:pt x="62" y="65"/>
                  <a:pt x="63" y="65"/>
                </a:cubicBezTo>
                <a:cubicBezTo>
                  <a:pt x="62" y="65"/>
                  <a:pt x="62" y="65"/>
                  <a:pt x="63" y="65"/>
                </a:cubicBezTo>
                <a:cubicBezTo>
                  <a:pt x="62" y="64"/>
                  <a:pt x="60" y="64"/>
                  <a:pt x="60" y="66"/>
                </a:cubicBezTo>
                <a:cubicBezTo>
                  <a:pt x="59" y="66"/>
                  <a:pt x="60" y="65"/>
                  <a:pt x="59" y="65"/>
                </a:cubicBezTo>
                <a:cubicBezTo>
                  <a:pt x="59" y="66"/>
                  <a:pt x="58" y="65"/>
                  <a:pt x="57" y="65"/>
                </a:cubicBezTo>
                <a:cubicBezTo>
                  <a:pt x="57" y="66"/>
                  <a:pt x="58" y="66"/>
                  <a:pt x="57" y="66"/>
                </a:cubicBezTo>
                <a:cubicBezTo>
                  <a:pt x="57" y="66"/>
                  <a:pt x="57" y="66"/>
                  <a:pt x="57" y="65"/>
                </a:cubicBezTo>
                <a:cubicBezTo>
                  <a:pt x="57" y="66"/>
                  <a:pt x="57" y="66"/>
                  <a:pt x="57" y="66"/>
                </a:cubicBezTo>
                <a:cubicBezTo>
                  <a:pt x="57" y="66"/>
                  <a:pt x="57" y="66"/>
                  <a:pt x="57" y="66"/>
                </a:cubicBezTo>
                <a:cubicBezTo>
                  <a:pt x="56" y="65"/>
                  <a:pt x="56" y="66"/>
                  <a:pt x="56" y="66"/>
                </a:cubicBezTo>
                <a:cubicBezTo>
                  <a:pt x="56" y="66"/>
                  <a:pt x="56" y="66"/>
                  <a:pt x="56" y="66"/>
                </a:cubicBezTo>
                <a:cubicBezTo>
                  <a:pt x="56" y="66"/>
                  <a:pt x="56" y="66"/>
                  <a:pt x="56" y="66"/>
                </a:cubicBezTo>
                <a:cubicBezTo>
                  <a:pt x="55" y="66"/>
                  <a:pt x="53" y="66"/>
                  <a:pt x="53" y="67"/>
                </a:cubicBezTo>
                <a:cubicBezTo>
                  <a:pt x="52" y="66"/>
                  <a:pt x="52" y="67"/>
                  <a:pt x="51" y="67"/>
                </a:cubicBezTo>
                <a:cubicBezTo>
                  <a:pt x="51" y="68"/>
                  <a:pt x="51" y="68"/>
                  <a:pt x="50" y="69"/>
                </a:cubicBezTo>
                <a:cubicBezTo>
                  <a:pt x="51" y="69"/>
                  <a:pt x="51" y="69"/>
                  <a:pt x="51" y="69"/>
                </a:cubicBezTo>
                <a:cubicBezTo>
                  <a:pt x="51" y="69"/>
                  <a:pt x="51" y="69"/>
                  <a:pt x="50" y="69"/>
                </a:cubicBezTo>
                <a:cubicBezTo>
                  <a:pt x="50" y="69"/>
                  <a:pt x="50" y="69"/>
                  <a:pt x="50" y="69"/>
                </a:cubicBezTo>
                <a:cubicBezTo>
                  <a:pt x="50" y="69"/>
                  <a:pt x="49" y="69"/>
                  <a:pt x="48" y="69"/>
                </a:cubicBezTo>
                <a:cubicBezTo>
                  <a:pt x="48" y="69"/>
                  <a:pt x="48" y="68"/>
                  <a:pt x="48" y="68"/>
                </a:cubicBezTo>
                <a:cubicBezTo>
                  <a:pt x="48" y="68"/>
                  <a:pt x="48" y="68"/>
                  <a:pt x="47" y="69"/>
                </a:cubicBezTo>
                <a:cubicBezTo>
                  <a:pt x="48" y="70"/>
                  <a:pt x="45" y="69"/>
                  <a:pt x="44" y="70"/>
                </a:cubicBezTo>
                <a:cubicBezTo>
                  <a:pt x="45" y="70"/>
                  <a:pt x="47" y="70"/>
                  <a:pt x="48" y="70"/>
                </a:cubicBezTo>
                <a:cubicBezTo>
                  <a:pt x="48" y="70"/>
                  <a:pt x="47" y="70"/>
                  <a:pt x="47" y="70"/>
                </a:cubicBezTo>
                <a:cubicBezTo>
                  <a:pt x="47" y="71"/>
                  <a:pt x="47" y="70"/>
                  <a:pt x="48" y="70"/>
                </a:cubicBezTo>
                <a:cubicBezTo>
                  <a:pt x="47" y="71"/>
                  <a:pt x="47" y="71"/>
                  <a:pt x="47" y="71"/>
                </a:cubicBezTo>
                <a:cubicBezTo>
                  <a:pt x="47" y="71"/>
                  <a:pt x="47" y="71"/>
                  <a:pt x="47" y="71"/>
                </a:cubicBezTo>
                <a:cubicBezTo>
                  <a:pt x="46" y="71"/>
                  <a:pt x="47" y="72"/>
                  <a:pt x="45" y="72"/>
                </a:cubicBezTo>
                <a:cubicBezTo>
                  <a:pt x="45" y="72"/>
                  <a:pt x="46" y="71"/>
                  <a:pt x="46" y="71"/>
                </a:cubicBezTo>
                <a:cubicBezTo>
                  <a:pt x="46" y="71"/>
                  <a:pt x="45" y="70"/>
                  <a:pt x="45" y="70"/>
                </a:cubicBezTo>
                <a:cubicBezTo>
                  <a:pt x="45" y="70"/>
                  <a:pt x="45" y="72"/>
                  <a:pt x="44" y="72"/>
                </a:cubicBezTo>
                <a:cubicBezTo>
                  <a:pt x="44" y="72"/>
                  <a:pt x="44" y="71"/>
                  <a:pt x="44" y="71"/>
                </a:cubicBezTo>
                <a:cubicBezTo>
                  <a:pt x="44" y="71"/>
                  <a:pt x="44" y="72"/>
                  <a:pt x="43" y="72"/>
                </a:cubicBezTo>
                <a:cubicBezTo>
                  <a:pt x="43" y="72"/>
                  <a:pt x="43" y="71"/>
                  <a:pt x="43" y="71"/>
                </a:cubicBezTo>
                <a:cubicBezTo>
                  <a:pt x="43" y="71"/>
                  <a:pt x="43" y="71"/>
                  <a:pt x="43" y="71"/>
                </a:cubicBezTo>
                <a:cubicBezTo>
                  <a:pt x="43" y="72"/>
                  <a:pt x="42" y="72"/>
                  <a:pt x="43" y="72"/>
                </a:cubicBezTo>
                <a:cubicBezTo>
                  <a:pt x="42" y="72"/>
                  <a:pt x="42" y="72"/>
                  <a:pt x="42" y="73"/>
                </a:cubicBezTo>
                <a:cubicBezTo>
                  <a:pt x="42" y="73"/>
                  <a:pt x="42" y="73"/>
                  <a:pt x="41" y="73"/>
                </a:cubicBezTo>
                <a:cubicBezTo>
                  <a:pt x="41" y="73"/>
                  <a:pt x="42" y="72"/>
                  <a:pt x="41" y="71"/>
                </a:cubicBezTo>
                <a:cubicBezTo>
                  <a:pt x="41" y="72"/>
                  <a:pt x="41" y="72"/>
                  <a:pt x="41" y="72"/>
                </a:cubicBezTo>
                <a:cubicBezTo>
                  <a:pt x="40" y="72"/>
                  <a:pt x="40" y="72"/>
                  <a:pt x="40" y="72"/>
                </a:cubicBezTo>
                <a:cubicBezTo>
                  <a:pt x="39" y="72"/>
                  <a:pt x="39" y="72"/>
                  <a:pt x="38" y="72"/>
                </a:cubicBezTo>
                <a:cubicBezTo>
                  <a:pt x="38" y="72"/>
                  <a:pt x="38" y="72"/>
                  <a:pt x="38" y="72"/>
                </a:cubicBezTo>
                <a:cubicBezTo>
                  <a:pt x="37" y="71"/>
                  <a:pt x="38" y="73"/>
                  <a:pt x="37" y="73"/>
                </a:cubicBezTo>
                <a:cubicBezTo>
                  <a:pt x="37" y="73"/>
                  <a:pt x="37" y="73"/>
                  <a:pt x="36" y="73"/>
                </a:cubicBezTo>
                <a:cubicBezTo>
                  <a:pt x="36" y="74"/>
                  <a:pt x="37" y="73"/>
                  <a:pt x="37" y="74"/>
                </a:cubicBezTo>
                <a:cubicBezTo>
                  <a:pt x="37" y="74"/>
                  <a:pt x="37" y="74"/>
                  <a:pt x="37" y="74"/>
                </a:cubicBezTo>
                <a:cubicBezTo>
                  <a:pt x="36" y="74"/>
                  <a:pt x="36" y="75"/>
                  <a:pt x="35" y="74"/>
                </a:cubicBezTo>
                <a:cubicBezTo>
                  <a:pt x="35" y="74"/>
                  <a:pt x="35" y="73"/>
                  <a:pt x="36" y="74"/>
                </a:cubicBezTo>
                <a:cubicBezTo>
                  <a:pt x="36" y="73"/>
                  <a:pt x="36" y="73"/>
                  <a:pt x="37" y="73"/>
                </a:cubicBezTo>
                <a:cubicBezTo>
                  <a:pt x="36" y="73"/>
                  <a:pt x="35" y="72"/>
                  <a:pt x="35" y="73"/>
                </a:cubicBezTo>
                <a:cubicBezTo>
                  <a:pt x="34" y="73"/>
                  <a:pt x="35" y="73"/>
                  <a:pt x="34" y="72"/>
                </a:cubicBezTo>
                <a:cubicBezTo>
                  <a:pt x="34" y="73"/>
                  <a:pt x="33" y="74"/>
                  <a:pt x="32" y="74"/>
                </a:cubicBezTo>
                <a:cubicBezTo>
                  <a:pt x="32" y="74"/>
                  <a:pt x="32" y="74"/>
                  <a:pt x="32" y="74"/>
                </a:cubicBezTo>
                <a:cubicBezTo>
                  <a:pt x="32" y="74"/>
                  <a:pt x="32" y="73"/>
                  <a:pt x="31" y="73"/>
                </a:cubicBezTo>
                <a:cubicBezTo>
                  <a:pt x="31" y="74"/>
                  <a:pt x="30" y="73"/>
                  <a:pt x="30" y="74"/>
                </a:cubicBezTo>
                <a:cubicBezTo>
                  <a:pt x="29" y="73"/>
                  <a:pt x="29" y="74"/>
                  <a:pt x="29" y="76"/>
                </a:cubicBezTo>
                <a:cubicBezTo>
                  <a:pt x="29" y="75"/>
                  <a:pt x="29" y="75"/>
                  <a:pt x="30" y="75"/>
                </a:cubicBezTo>
                <a:cubicBezTo>
                  <a:pt x="30" y="75"/>
                  <a:pt x="30" y="75"/>
                  <a:pt x="30" y="75"/>
                </a:cubicBezTo>
                <a:cubicBezTo>
                  <a:pt x="30" y="74"/>
                  <a:pt x="30" y="74"/>
                  <a:pt x="30" y="74"/>
                </a:cubicBezTo>
                <a:cubicBezTo>
                  <a:pt x="31" y="74"/>
                  <a:pt x="30" y="75"/>
                  <a:pt x="30" y="75"/>
                </a:cubicBezTo>
                <a:cubicBezTo>
                  <a:pt x="30" y="75"/>
                  <a:pt x="32" y="76"/>
                  <a:pt x="32" y="75"/>
                </a:cubicBezTo>
                <a:cubicBezTo>
                  <a:pt x="33" y="76"/>
                  <a:pt x="34" y="75"/>
                  <a:pt x="34" y="75"/>
                </a:cubicBezTo>
                <a:cubicBezTo>
                  <a:pt x="35" y="75"/>
                  <a:pt x="35" y="75"/>
                  <a:pt x="35" y="75"/>
                </a:cubicBezTo>
                <a:cubicBezTo>
                  <a:pt x="36" y="75"/>
                  <a:pt x="37" y="75"/>
                  <a:pt x="38" y="74"/>
                </a:cubicBezTo>
                <a:cubicBezTo>
                  <a:pt x="38" y="75"/>
                  <a:pt x="39" y="74"/>
                  <a:pt x="39" y="75"/>
                </a:cubicBezTo>
                <a:cubicBezTo>
                  <a:pt x="39" y="75"/>
                  <a:pt x="40" y="74"/>
                  <a:pt x="40" y="74"/>
                </a:cubicBezTo>
                <a:cubicBezTo>
                  <a:pt x="40" y="74"/>
                  <a:pt x="40" y="74"/>
                  <a:pt x="39" y="74"/>
                </a:cubicBezTo>
                <a:cubicBezTo>
                  <a:pt x="40" y="74"/>
                  <a:pt x="40" y="74"/>
                  <a:pt x="40" y="73"/>
                </a:cubicBezTo>
                <a:cubicBezTo>
                  <a:pt x="40" y="74"/>
                  <a:pt x="40" y="74"/>
                  <a:pt x="40" y="74"/>
                </a:cubicBezTo>
                <a:cubicBezTo>
                  <a:pt x="40" y="74"/>
                  <a:pt x="41" y="74"/>
                  <a:pt x="41" y="74"/>
                </a:cubicBezTo>
                <a:cubicBezTo>
                  <a:pt x="41" y="74"/>
                  <a:pt x="41" y="74"/>
                  <a:pt x="41" y="74"/>
                </a:cubicBezTo>
                <a:cubicBezTo>
                  <a:pt x="41" y="74"/>
                  <a:pt x="42" y="74"/>
                  <a:pt x="42" y="74"/>
                </a:cubicBezTo>
                <a:cubicBezTo>
                  <a:pt x="42" y="74"/>
                  <a:pt x="42" y="74"/>
                  <a:pt x="42" y="74"/>
                </a:cubicBezTo>
                <a:cubicBezTo>
                  <a:pt x="43" y="74"/>
                  <a:pt x="42" y="75"/>
                  <a:pt x="43" y="75"/>
                </a:cubicBezTo>
                <a:cubicBezTo>
                  <a:pt x="43" y="74"/>
                  <a:pt x="45" y="73"/>
                  <a:pt x="45" y="74"/>
                </a:cubicBezTo>
                <a:cubicBezTo>
                  <a:pt x="46" y="74"/>
                  <a:pt x="45" y="74"/>
                  <a:pt x="45" y="73"/>
                </a:cubicBezTo>
                <a:cubicBezTo>
                  <a:pt x="46" y="73"/>
                  <a:pt x="46" y="73"/>
                  <a:pt x="46" y="73"/>
                </a:cubicBezTo>
                <a:cubicBezTo>
                  <a:pt x="46" y="73"/>
                  <a:pt x="46" y="74"/>
                  <a:pt x="47" y="74"/>
                </a:cubicBezTo>
                <a:cubicBezTo>
                  <a:pt x="47" y="73"/>
                  <a:pt x="48" y="73"/>
                  <a:pt x="49" y="73"/>
                </a:cubicBezTo>
                <a:cubicBezTo>
                  <a:pt x="50" y="72"/>
                  <a:pt x="50" y="73"/>
                  <a:pt x="50" y="72"/>
                </a:cubicBezTo>
                <a:cubicBezTo>
                  <a:pt x="49" y="72"/>
                  <a:pt x="50" y="73"/>
                  <a:pt x="49" y="73"/>
                </a:cubicBezTo>
                <a:cubicBezTo>
                  <a:pt x="49" y="72"/>
                  <a:pt x="49" y="72"/>
                  <a:pt x="49" y="72"/>
                </a:cubicBezTo>
                <a:cubicBezTo>
                  <a:pt x="49" y="71"/>
                  <a:pt x="50" y="71"/>
                  <a:pt x="50" y="72"/>
                </a:cubicBezTo>
                <a:cubicBezTo>
                  <a:pt x="50" y="72"/>
                  <a:pt x="49" y="71"/>
                  <a:pt x="49" y="72"/>
                </a:cubicBezTo>
                <a:cubicBezTo>
                  <a:pt x="50" y="72"/>
                  <a:pt x="50" y="72"/>
                  <a:pt x="50" y="73"/>
                </a:cubicBezTo>
                <a:cubicBezTo>
                  <a:pt x="51" y="73"/>
                  <a:pt x="51" y="73"/>
                  <a:pt x="52" y="73"/>
                </a:cubicBezTo>
                <a:cubicBezTo>
                  <a:pt x="52" y="73"/>
                  <a:pt x="52" y="73"/>
                  <a:pt x="53" y="73"/>
                </a:cubicBezTo>
                <a:cubicBezTo>
                  <a:pt x="52" y="74"/>
                  <a:pt x="52" y="73"/>
                  <a:pt x="52" y="73"/>
                </a:cubicBezTo>
                <a:cubicBezTo>
                  <a:pt x="51" y="73"/>
                  <a:pt x="52" y="73"/>
                  <a:pt x="52" y="74"/>
                </a:cubicBezTo>
                <a:cubicBezTo>
                  <a:pt x="52" y="74"/>
                  <a:pt x="53" y="74"/>
                  <a:pt x="53" y="74"/>
                </a:cubicBezTo>
                <a:cubicBezTo>
                  <a:pt x="53" y="73"/>
                  <a:pt x="53" y="73"/>
                  <a:pt x="52" y="73"/>
                </a:cubicBezTo>
                <a:cubicBezTo>
                  <a:pt x="53" y="72"/>
                  <a:pt x="53" y="73"/>
                  <a:pt x="54" y="72"/>
                </a:cubicBezTo>
                <a:cubicBezTo>
                  <a:pt x="54" y="71"/>
                  <a:pt x="53" y="71"/>
                  <a:pt x="53" y="71"/>
                </a:cubicBezTo>
                <a:cubicBezTo>
                  <a:pt x="54" y="70"/>
                  <a:pt x="54" y="71"/>
                  <a:pt x="54" y="71"/>
                </a:cubicBezTo>
                <a:cubicBezTo>
                  <a:pt x="54" y="72"/>
                  <a:pt x="54" y="72"/>
                  <a:pt x="54" y="72"/>
                </a:cubicBezTo>
                <a:cubicBezTo>
                  <a:pt x="55" y="73"/>
                  <a:pt x="56" y="72"/>
                  <a:pt x="57" y="72"/>
                </a:cubicBezTo>
                <a:cubicBezTo>
                  <a:pt x="58" y="71"/>
                  <a:pt x="59" y="72"/>
                  <a:pt x="59" y="71"/>
                </a:cubicBezTo>
                <a:cubicBezTo>
                  <a:pt x="60" y="72"/>
                  <a:pt x="59" y="72"/>
                  <a:pt x="59" y="73"/>
                </a:cubicBezTo>
                <a:cubicBezTo>
                  <a:pt x="60" y="73"/>
                  <a:pt x="60" y="72"/>
                  <a:pt x="60" y="73"/>
                </a:cubicBezTo>
                <a:cubicBezTo>
                  <a:pt x="60" y="72"/>
                  <a:pt x="60" y="72"/>
                  <a:pt x="60" y="72"/>
                </a:cubicBezTo>
                <a:cubicBezTo>
                  <a:pt x="60" y="71"/>
                  <a:pt x="61" y="71"/>
                  <a:pt x="62" y="71"/>
                </a:cubicBezTo>
                <a:cubicBezTo>
                  <a:pt x="62" y="70"/>
                  <a:pt x="63" y="70"/>
                  <a:pt x="63" y="70"/>
                </a:cubicBezTo>
                <a:cubicBezTo>
                  <a:pt x="63" y="70"/>
                  <a:pt x="63" y="71"/>
                  <a:pt x="63" y="71"/>
                </a:cubicBezTo>
                <a:cubicBezTo>
                  <a:pt x="63" y="71"/>
                  <a:pt x="63" y="71"/>
                  <a:pt x="63" y="71"/>
                </a:cubicBezTo>
                <a:cubicBezTo>
                  <a:pt x="63" y="71"/>
                  <a:pt x="63" y="71"/>
                  <a:pt x="63" y="71"/>
                </a:cubicBezTo>
                <a:cubicBezTo>
                  <a:pt x="63" y="71"/>
                  <a:pt x="63" y="71"/>
                  <a:pt x="63" y="71"/>
                </a:cubicBezTo>
                <a:cubicBezTo>
                  <a:pt x="63" y="71"/>
                  <a:pt x="63" y="71"/>
                  <a:pt x="64" y="71"/>
                </a:cubicBezTo>
                <a:cubicBezTo>
                  <a:pt x="64" y="72"/>
                  <a:pt x="63" y="71"/>
                  <a:pt x="63" y="72"/>
                </a:cubicBezTo>
                <a:cubicBezTo>
                  <a:pt x="63" y="72"/>
                  <a:pt x="64" y="72"/>
                  <a:pt x="64" y="72"/>
                </a:cubicBezTo>
                <a:cubicBezTo>
                  <a:pt x="64" y="73"/>
                  <a:pt x="65" y="72"/>
                  <a:pt x="66" y="72"/>
                </a:cubicBezTo>
                <a:cubicBezTo>
                  <a:pt x="65" y="72"/>
                  <a:pt x="65" y="71"/>
                  <a:pt x="66" y="71"/>
                </a:cubicBezTo>
                <a:cubicBezTo>
                  <a:pt x="66" y="72"/>
                  <a:pt x="66" y="71"/>
                  <a:pt x="66" y="72"/>
                </a:cubicBezTo>
                <a:cubicBezTo>
                  <a:pt x="67" y="72"/>
                  <a:pt x="67" y="72"/>
                  <a:pt x="67" y="72"/>
                </a:cubicBezTo>
                <a:cubicBezTo>
                  <a:pt x="66" y="71"/>
                  <a:pt x="67" y="71"/>
                  <a:pt x="67" y="70"/>
                </a:cubicBezTo>
                <a:cubicBezTo>
                  <a:pt x="67" y="70"/>
                  <a:pt x="68" y="71"/>
                  <a:pt x="69" y="70"/>
                </a:cubicBezTo>
                <a:cubicBezTo>
                  <a:pt x="69" y="70"/>
                  <a:pt x="69" y="71"/>
                  <a:pt x="69" y="71"/>
                </a:cubicBezTo>
                <a:cubicBezTo>
                  <a:pt x="70" y="71"/>
                  <a:pt x="70" y="71"/>
                  <a:pt x="71" y="71"/>
                </a:cubicBezTo>
                <a:cubicBezTo>
                  <a:pt x="71" y="71"/>
                  <a:pt x="71" y="71"/>
                  <a:pt x="71" y="71"/>
                </a:cubicBezTo>
                <a:cubicBezTo>
                  <a:pt x="70" y="70"/>
                  <a:pt x="70" y="70"/>
                  <a:pt x="70" y="70"/>
                </a:cubicBezTo>
                <a:cubicBezTo>
                  <a:pt x="70" y="71"/>
                  <a:pt x="70" y="71"/>
                  <a:pt x="69" y="71"/>
                </a:cubicBezTo>
                <a:cubicBezTo>
                  <a:pt x="69" y="70"/>
                  <a:pt x="70" y="71"/>
                  <a:pt x="70" y="70"/>
                </a:cubicBezTo>
                <a:cubicBezTo>
                  <a:pt x="71" y="72"/>
                  <a:pt x="72" y="70"/>
                  <a:pt x="73" y="71"/>
                </a:cubicBezTo>
                <a:cubicBezTo>
                  <a:pt x="72" y="71"/>
                  <a:pt x="72" y="71"/>
                  <a:pt x="72" y="71"/>
                </a:cubicBezTo>
                <a:cubicBezTo>
                  <a:pt x="72" y="72"/>
                  <a:pt x="73" y="71"/>
                  <a:pt x="73" y="71"/>
                </a:cubicBezTo>
                <a:cubicBezTo>
                  <a:pt x="73" y="71"/>
                  <a:pt x="73" y="70"/>
                  <a:pt x="73" y="70"/>
                </a:cubicBezTo>
                <a:cubicBezTo>
                  <a:pt x="73" y="70"/>
                  <a:pt x="73" y="70"/>
                  <a:pt x="74" y="71"/>
                </a:cubicBezTo>
                <a:cubicBezTo>
                  <a:pt x="74" y="70"/>
                  <a:pt x="74" y="70"/>
                  <a:pt x="74" y="71"/>
                </a:cubicBezTo>
                <a:cubicBezTo>
                  <a:pt x="74" y="70"/>
                  <a:pt x="74" y="70"/>
                  <a:pt x="75" y="70"/>
                </a:cubicBezTo>
                <a:cubicBezTo>
                  <a:pt x="75" y="69"/>
                  <a:pt x="75" y="70"/>
                  <a:pt x="75" y="69"/>
                </a:cubicBezTo>
                <a:cubicBezTo>
                  <a:pt x="76" y="70"/>
                  <a:pt x="75" y="70"/>
                  <a:pt x="76" y="70"/>
                </a:cubicBezTo>
                <a:cubicBezTo>
                  <a:pt x="76" y="69"/>
                  <a:pt x="76" y="69"/>
                  <a:pt x="76" y="69"/>
                </a:cubicBezTo>
                <a:cubicBezTo>
                  <a:pt x="77" y="69"/>
                  <a:pt x="76" y="70"/>
                  <a:pt x="76" y="70"/>
                </a:cubicBezTo>
                <a:cubicBezTo>
                  <a:pt x="77" y="70"/>
                  <a:pt x="77" y="70"/>
                  <a:pt x="77" y="69"/>
                </a:cubicBezTo>
                <a:cubicBezTo>
                  <a:pt x="78" y="69"/>
                  <a:pt x="77" y="69"/>
                  <a:pt x="77" y="70"/>
                </a:cubicBezTo>
                <a:cubicBezTo>
                  <a:pt x="77" y="70"/>
                  <a:pt x="77" y="70"/>
                  <a:pt x="77" y="70"/>
                </a:cubicBezTo>
                <a:cubicBezTo>
                  <a:pt x="77" y="70"/>
                  <a:pt x="77" y="70"/>
                  <a:pt x="77" y="71"/>
                </a:cubicBezTo>
                <a:cubicBezTo>
                  <a:pt x="77" y="70"/>
                  <a:pt x="78" y="71"/>
                  <a:pt x="78" y="70"/>
                </a:cubicBezTo>
                <a:cubicBezTo>
                  <a:pt x="78" y="69"/>
                  <a:pt x="78" y="69"/>
                  <a:pt x="79" y="69"/>
                </a:cubicBezTo>
                <a:cubicBezTo>
                  <a:pt x="79" y="69"/>
                  <a:pt x="79" y="69"/>
                  <a:pt x="80" y="69"/>
                </a:cubicBezTo>
                <a:cubicBezTo>
                  <a:pt x="80" y="69"/>
                  <a:pt x="80" y="69"/>
                  <a:pt x="81" y="69"/>
                </a:cubicBezTo>
                <a:cubicBezTo>
                  <a:pt x="81" y="69"/>
                  <a:pt x="81" y="69"/>
                  <a:pt x="81" y="70"/>
                </a:cubicBezTo>
                <a:cubicBezTo>
                  <a:pt x="81" y="70"/>
                  <a:pt x="81" y="70"/>
                  <a:pt x="81" y="70"/>
                </a:cubicBezTo>
                <a:cubicBezTo>
                  <a:pt x="81" y="70"/>
                  <a:pt x="81" y="70"/>
                  <a:pt x="81" y="70"/>
                </a:cubicBezTo>
                <a:cubicBezTo>
                  <a:pt x="80" y="70"/>
                  <a:pt x="81" y="69"/>
                  <a:pt x="80" y="69"/>
                </a:cubicBezTo>
                <a:cubicBezTo>
                  <a:pt x="80" y="69"/>
                  <a:pt x="80" y="70"/>
                  <a:pt x="80" y="70"/>
                </a:cubicBezTo>
                <a:cubicBezTo>
                  <a:pt x="80" y="70"/>
                  <a:pt x="80" y="70"/>
                  <a:pt x="80" y="70"/>
                </a:cubicBezTo>
                <a:cubicBezTo>
                  <a:pt x="80" y="70"/>
                  <a:pt x="80" y="70"/>
                  <a:pt x="80" y="70"/>
                </a:cubicBezTo>
                <a:cubicBezTo>
                  <a:pt x="80" y="70"/>
                  <a:pt x="80" y="70"/>
                  <a:pt x="79" y="70"/>
                </a:cubicBezTo>
                <a:cubicBezTo>
                  <a:pt x="79" y="70"/>
                  <a:pt x="80" y="70"/>
                  <a:pt x="80" y="70"/>
                </a:cubicBezTo>
                <a:cubicBezTo>
                  <a:pt x="80" y="70"/>
                  <a:pt x="79" y="70"/>
                  <a:pt x="79" y="70"/>
                </a:cubicBezTo>
                <a:cubicBezTo>
                  <a:pt x="79" y="71"/>
                  <a:pt x="79" y="71"/>
                  <a:pt x="79" y="71"/>
                </a:cubicBezTo>
                <a:cubicBezTo>
                  <a:pt x="79" y="71"/>
                  <a:pt x="79" y="71"/>
                  <a:pt x="79" y="71"/>
                </a:cubicBezTo>
                <a:cubicBezTo>
                  <a:pt x="79" y="71"/>
                  <a:pt x="79" y="71"/>
                  <a:pt x="79" y="71"/>
                </a:cubicBezTo>
                <a:cubicBezTo>
                  <a:pt x="79" y="71"/>
                  <a:pt x="79" y="71"/>
                  <a:pt x="79" y="71"/>
                </a:cubicBezTo>
                <a:cubicBezTo>
                  <a:pt x="79" y="71"/>
                  <a:pt x="79" y="71"/>
                  <a:pt x="79" y="71"/>
                </a:cubicBezTo>
                <a:cubicBezTo>
                  <a:pt x="79" y="71"/>
                  <a:pt x="79" y="71"/>
                  <a:pt x="79" y="71"/>
                </a:cubicBezTo>
                <a:cubicBezTo>
                  <a:pt x="79" y="72"/>
                  <a:pt x="79" y="71"/>
                  <a:pt x="78" y="71"/>
                </a:cubicBezTo>
                <a:cubicBezTo>
                  <a:pt x="78" y="71"/>
                  <a:pt x="78" y="71"/>
                  <a:pt x="78" y="71"/>
                </a:cubicBezTo>
                <a:cubicBezTo>
                  <a:pt x="78" y="72"/>
                  <a:pt x="78" y="72"/>
                  <a:pt x="78" y="72"/>
                </a:cubicBezTo>
                <a:cubicBezTo>
                  <a:pt x="78" y="72"/>
                  <a:pt x="77" y="72"/>
                  <a:pt x="77" y="72"/>
                </a:cubicBezTo>
                <a:cubicBezTo>
                  <a:pt x="77" y="72"/>
                  <a:pt x="77" y="71"/>
                  <a:pt x="77" y="71"/>
                </a:cubicBezTo>
                <a:cubicBezTo>
                  <a:pt x="77" y="72"/>
                  <a:pt x="77" y="72"/>
                  <a:pt x="77" y="72"/>
                </a:cubicBezTo>
                <a:cubicBezTo>
                  <a:pt x="77" y="72"/>
                  <a:pt x="77" y="72"/>
                  <a:pt x="77" y="72"/>
                </a:cubicBezTo>
                <a:cubicBezTo>
                  <a:pt x="76" y="72"/>
                  <a:pt x="77" y="71"/>
                  <a:pt x="76" y="72"/>
                </a:cubicBezTo>
                <a:cubicBezTo>
                  <a:pt x="76" y="72"/>
                  <a:pt x="76" y="72"/>
                  <a:pt x="76" y="73"/>
                </a:cubicBezTo>
                <a:cubicBezTo>
                  <a:pt x="76" y="73"/>
                  <a:pt x="76" y="73"/>
                  <a:pt x="76" y="73"/>
                </a:cubicBezTo>
                <a:cubicBezTo>
                  <a:pt x="76" y="73"/>
                  <a:pt x="76" y="73"/>
                  <a:pt x="76" y="73"/>
                </a:cubicBezTo>
                <a:cubicBezTo>
                  <a:pt x="76" y="73"/>
                  <a:pt x="76" y="73"/>
                  <a:pt x="76" y="73"/>
                </a:cubicBezTo>
                <a:cubicBezTo>
                  <a:pt x="76" y="75"/>
                  <a:pt x="73" y="75"/>
                  <a:pt x="72" y="75"/>
                </a:cubicBezTo>
                <a:cubicBezTo>
                  <a:pt x="72" y="75"/>
                  <a:pt x="72" y="74"/>
                  <a:pt x="72" y="74"/>
                </a:cubicBezTo>
                <a:cubicBezTo>
                  <a:pt x="73" y="74"/>
                  <a:pt x="75" y="74"/>
                  <a:pt x="76" y="74"/>
                </a:cubicBezTo>
                <a:cubicBezTo>
                  <a:pt x="76" y="73"/>
                  <a:pt x="75" y="73"/>
                  <a:pt x="75" y="74"/>
                </a:cubicBezTo>
                <a:cubicBezTo>
                  <a:pt x="75" y="73"/>
                  <a:pt x="74" y="74"/>
                  <a:pt x="75" y="73"/>
                </a:cubicBezTo>
                <a:cubicBezTo>
                  <a:pt x="74" y="73"/>
                  <a:pt x="74" y="73"/>
                  <a:pt x="74" y="74"/>
                </a:cubicBezTo>
                <a:cubicBezTo>
                  <a:pt x="73" y="73"/>
                  <a:pt x="74" y="73"/>
                  <a:pt x="73" y="73"/>
                </a:cubicBezTo>
                <a:cubicBezTo>
                  <a:pt x="74" y="73"/>
                  <a:pt x="74" y="73"/>
                  <a:pt x="74" y="72"/>
                </a:cubicBezTo>
                <a:cubicBezTo>
                  <a:pt x="74" y="72"/>
                  <a:pt x="73" y="72"/>
                  <a:pt x="73" y="72"/>
                </a:cubicBezTo>
                <a:cubicBezTo>
                  <a:pt x="73" y="72"/>
                  <a:pt x="73" y="72"/>
                  <a:pt x="73" y="73"/>
                </a:cubicBezTo>
                <a:cubicBezTo>
                  <a:pt x="73" y="73"/>
                  <a:pt x="73" y="73"/>
                  <a:pt x="73" y="73"/>
                </a:cubicBezTo>
                <a:cubicBezTo>
                  <a:pt x="73" y="73"/>
                  <a:pt x="73" y="73"/>
                  <a:pt x="73" y="73"/>
                </a:cubicBezTo>
                <a:cubicBezTo>
                  <a:pt x="73" y="73"/>
                  <a:pt x="73" y="73"/>
                  <a:pt x="73" y="73"/>
                </a:cubicBezTo>
                <a:cubicBezTo>
                  <a:pt x="73" y="72"/>
                  <a:pt x="73" y="72"/>
                  <a:pt x="73" y="72"/>
                </a:cubicBezTo>
                <a:cubicBezTo>
                  <a:pt x="72" y="72"/>
                  <a:pt x="73" y="73"/>
                  <a:pt x="73" y="73"/>
                </a:cubicBezTo>
                <a:cubicBezTo>
                  <a:pt x="73" y="73"/>
                  <a:pt x="73" y="73"/>
                  <a:pt x="72" y="73"/>
                </a:cubicBezTo>
                <a:cubicBezTo>
                  <a:pt x="72" y="73"/>
                  <a:pt x="72" y="73"/>
                  <a:pt x="72" y="73"/>
                </a:cubicBezTo>
                <a:cubicBezTo>
                  <a:pt x="72" y="73"/>
                  <a:pt x="72" y="73"/>
                  <a:pt x="72" y="72"/>
                </a:cubicBezTo>
                <a:cubicBezTo>
                  <a:pt x="72" y="72"/>
                  <a:pt x="72" y="72"/>
                  <a:pt x="72" y="73"/>
                </a:cubicBezTo>
                <a:cubicBezTo>
                  <a:pt x="72" y="72"/>
                  <a:pt x="72" y="72"/>
                  <a:pt x="72" y="72"/>
                </a:cubicBezTo>
                <a:cubicBezTo>
                  <a:pt x="71" y="72"/>
                  <a:pt x="71" y="73"/>
                  <a:pt x="71" y="73"/>
                </a:cubicBezTo>
                <a:cubicBezTo>
                  <a:pt x="70" y="73"/>
                  <a:pt x="70" y="73"/>
                  <a:pt x="70" y="73"/>
                </a:cubicBezTo>
                <a:cubicBezTo>
                  <a:pt x="70" y="73"/>
                  <a:pt x="70" y="73"/>
                  <a:pt x="70" y="73"/>
                </a:cubicBezTo>
                <a:cubicBezTo>
                  <a:pt x="70" y="73"/>
                  <a:pt x="70" y="74"/>
                  <a:pt x="70" y="74"/>
                </a:cubicBezTo>
                <a:cubicBezTo>
                  <a:pt x="70" y="74"/>
                  <a:pt x="70" y="73"/>
                  <a:pt x="70" y="73"/>
                </a:cubicBezTo>
                <a:cubicBezTo>
                  <a:pt x="70" y="73"/>
                  <a:pt x="70" y="74"/>
                  <a:pt x="70" y="73"/>
                </a:cubicBezTo>
                <a:cubicBezTo>
                  <a:pt x="69" y="73"/>
                  <a:pt x="69" y="73"/>
                  <a:pt x="68" y="73"/>
                </a:cubicBezTo>
                <a:cubicBezTo>
                  <a:pt x="68" y="74"/>
                  <a:pt x="68" y="74"/>
                  <a:pt x="68" y="74"/>
                </a:cubicBezTo>
                <a:cubicBezTo>
                  <a:pt x="67" y="74"/>
                  <a:pt x="67" y="74"/>
                  <a:pt x="67" y="73"/>
                </a:cubicBezTo>
                <a:cubicBezTo>
                  <a:pt x="67" y="74"/>
                  <a:pt x="67" y="74"/>
                  <a:pt x="68" y="75"/>
                </a:cubicBezTo>
                <a:cubicBezTo>
                  <a:pt x="67" y="75"/>
                  <a:pt x="67" y="74"/>
                  <a:pt x="66" y="75"/>
                </a:cubicBezTo>
                <a:cubicBezTo>
                  <a:pt x="66" y="74"/>
                  <a:pt x="67" y="74"/>
                  <a:pt x="66" y="73"/>
                </a:cubicBezTo>
                <a:cubicBezTo>
                  <a:pt x="66" y="73"/>
                  <a:pt x="66" y="74"/>
                  <a:pt x="66" y="74"/>
                </a:cubicBezTo>
                <a:cubicBezTo>
                  <a:pt x="65" y="74"/>
                  <a:pt x="64" y="74"/>
                  <a:pt x="64" y="74"/>
                </a:cubicBezTo>
                <a:cubicBezTo>
                  <a:pt x="63" y="75"/>
                  <a:pt x="64" y="75"/>
                  <a:pt x="65" y="75"/>
                </a:cubicBezTo>
                <a:cubicBezTo>
                  <a:pt x="64" y="75"/>
                  <a:pt x="64" y="77"/>
                  <a:pt x="64" y="76"/>
                </a:cubicBezTo>
                <a:cubicBezTo>
                  <a:pt x="63" y="76"/>
                  <a:pt x="64" y="76"/>
                  <a:pt x="64" y="76"/>
                </a:cubicBezTo>
                <a:cubicBezTo>
                  <a:pt x="63" y="75"/>
                  <a:pt x="64" y="76"/>
                  <a:pt x="63" y="75"/>
                </a:cubicBezTo>
                <a:cubicBezTo>
                  <a:pt x="63" y="76"/>
                  <a:pt x="63" y="76"/>
                  <a:pt x="63" y="77"/>
                </a:cubicBezTo>
                <a:cubicBezTo>
                  <a:pt x="63" y="76"/>
                  <a:pt x="63" y="76"/>
                  <a:pt x="63" y="76"/>
                </a:cubicBezTo>
                <a:cubicBezTo>
                  <a:pt x="62" y="75"/>
                  <a:pt x="63" y="77"/>
                  <a:pt x="62" y="77"/>
                </a:cubicBezTo>
                <a:cubicBezTo>
                  <a:pt x="62" y="76"/>
                  <a:pt x="62" y="76"/>
                  <a:pt x="62" y="75"/>
                </a:cubicBezTo>
                <a:cubicBezTo>
                  <a:pt x="61" y="76"/>
                  <a:pt x="62" y="76"/>
                  <a:pt x="61" y="76"/>
                </a:cubicBezTo>
                <a:cubicBezTo>
                  <a:pt x="61" y="77"/>
                  <a:pt x="61" y="77"/>
                  <a:pt x="61" y="77"/>
                </a:cubicBezTo>
                <a:cubicBezTo>
                  <a:pt x="61" y="76"/>
                  <a:pt x="61" y="76"/>
                  <a:pt x="61" y="75"/>
                </a:cubicBezTo>
                <a:cubicBezTo>
                  <a:pt x="61" y="76"/>
                  <a:pt x="61" y="75"/>
                  <a:pt x="60" y="75"/>
                </a:cubicBezTo>
                <a:cubicBezTo>
                  <a:pt x="59" y="75"/>
                  <a:pt x="58" y="76"/>
                  <a:pt x="57" y="76"/>
                </a:cubicBezTo>
                <a:cubicBezTo>
                  <a:pt x="58" y="75"/>
                  <a:pt x="56" y="76"/>
                  <a:pt x="55" y="76"/>
                </a:cubicBezTo>
                <a:cubicBezTo>
                  <a:pt x="55" y="75"/>
                  <a:pt x="56" y="76"/>
                  <a:pt x="56" y="75"/>
                </a:cubicBezTo>
                <a:cubicBezTo>
                  <a:pt x="55" y="74"/>
                  <a:pt x="55" y="76"/>
                  <a:pt x="54" y="75"/>
                </a:cubicBezTo>
                <a:cubicBezTo>
                  <a:pt x="54" y="75"/>
                  <a:pt x="54" y="76"/>
                  <a:pt x="54" y="76"/>
                </a:cubicBezTo>
                <a:cubicBezTo>
                  <a:pt x="54" y="76"/>
                  <a:pt x="54" y="76"/>
                  <a:pt x="53" y="76"/>
                </a:cubicBezTo>
                <a:cubicBezTo>
                  <a:pt x="52" y="75"/>
                  <a:pt x="52" y="77"/>
                  <a:pt x="51" y="76"/>
                </a:cubicBezTo>
                <a:cubicBezTo>
                  <a:pt x="50" y="77"/>
                  <a:pt x="49" y="77"/>
                  <a:pt x="49" y="78"/>
                </a:cubicBezTo>
                <a:cubicBezTo>
                  <a:pt x="49" y="78"/>
                  <a:pt x="49" y="78"/>
                  <a:pt x="50" y="78"/>
                </a:cubicBezTo>
                <a:cubicBezTo>
                  <a:pt x="49" y="79"/>
                  <a:pt x="48" y="78"/>
                  <a:pt x="47" y="77"/>
                </a:cubicBezTo>
                <a:cubicBezTo>
                  <a:pt x="47" y="77"/>
                  <a:pt x="48" y="78"/>
                  <a:pt x="48" y="78"/>
                </a:cubicBezTo>
                <a:cubicBezTo>
                  <a:pt x="47" y="78"/>
                  <a:pt x="47" y="79"/>
                  <a:pt x="46" y="78"/>
                </a:cubicBezTo>
                <a:cubicBezTo>
                  <a:pt x="46" y="78"/>
                  <a:pt x="47" y="78"/>
                  <a:pt x="47" y="78"/>
                </a:cubicBezTo>
                <a:cubicBezTo>
                  <a:pt x="47" y="78"/>
                  <a:pt x="45" y="78"/>
                  <a:pt x="45" y="78"/>
                </a:cubicBezTo>
                <a:cubicBezTo>
                  <a:pt x="45" y="78"/>
                  <a:pt x="44" y="77"/>
                  <a:pt x="45" y="77"/>
                </a:cubicBezTo>
                <a:cubicBezTo>
                  <a:pt x="45" y="77"/>
                  <a:pt x="44" y="78"/>
                  <a:pt x="44" y="78"/>
                </a:cubicBezTo>
                <a:cubicBezTo>
                  <a:pt x="44" y="78"/>
                  <a:pt x="44" y="78"/>
                  <a:pt x="45" y="78"/>
                </a:cubicBezTo>
                <a:cubicBezTo>
                  <a:pt x="44" y="78"/>
                  <a:pt x="42" y="77"/>
                  <a:pt x="41" y="78"/>
                </a:cubicBezTo>
                <a:cubicBezTo>
                  <a:pt x="40" y="78"/>
                  <a:pt x="40" y="78"/>
                  <a:pt x="40" y="78"/>
                </a:cubicBezTo>
                <a:cubicBezTo>
                  <a:pt x="40" y="78"/>
                  <a:pt x="40" y="78"/>
                  <a:pt x="40" y="78"/>
                </a:cubicBezTo>
                <a:cubicBezTo>
                  <a:pt x="39" y="77"/>
                  <a:pt x="38" y="79"/>
                  <a:pt x="37" y="78"/>
                </a:cubicBezTo>
                <a:cubicBezTo>
                  <a:pt x="36" y="79"/>
                  <a:pt x="35" y="79"/>
                  <a:pt x="34" y="78"/>
                </a:cubicBezTo>
                <a:cubicBezTo>
                  <a:pt x="34" y="78"/>
                  <a:pt x="34" y="77"/>
                  <a:pt x="35" y="77"/>
                </a:cubicBezTo>
                <a:cubicBezTo>
                  <a:pt x="34" y="77"/>
                  <a:pt x="33" y="79"/>
                  <a:pt x="32" y="78"/>
                </a:cubicBezTo>
                <a:cubicBezTo>
                  <a:pt x="33" y="79"/>
                  <a:pt x="32" y="80"/>
                  <a:pt x="33" y="81"/>
                </a:cubicBezTo>
                <a:cubicBezTo>
                  <a:pt x="32" y="81"/>
                  <a:pt x="32" y="81"/>
                  <a:pt x="31" y="81"/>
                </a:cubicBezTo>
                <a:cubicBezTo>
                  <a:pt x="31" y="82"/>
                  <a:pt x="33" y="80"/>
                  <a:pt x="33" y="82"/>
                </a:cubicBezTo>
                <a:cubicBezTo>
                  <a:pt x="33" y="82"/>
                  <a:pt x="33" y="82"/>
                  <a:pt x="33" y="82"/>
                </a:cubicBezTo>
                <a:cubicBezTo>
                  <a:pt x="33" y="82"/>
                  <a:pt x="32" y="82"/>
                  <a:pt x="32" y="83"/>
                </a:cubicBezTo>
                <a:cubicBezTo>
                  <a:pt x="32" y="82"/>
                  <a:pt x="32" y="82"/>
                  <a:pt x="31" y="82"/>
                </a:cubicBezTo>
                <a:cubicBezTo>
                  <a:pt x="31" y="82"/>
                  <a:pt x="31" y="82"/>
                  <a:pt x="31" y="83"/>
                </a:cubicBezTo>
                <a:cubicBezTo>
                  <a:pt x="30" y="83"/>
                  <a:pt x="29" y="82"/>
                  <a:pt x="30" y="83"/>
                </a:cubicBezTo>
                <a:cubicBezTo>
                  <a:pt x="29" y="83"/>
                  <a:pt x="29" y="82"/>
                  <a:pt x="29" y="82"/>
                </a:cubicBezTo>
                <a:cubicBezTo>
                  <a:pt x="28" y="82"/>
                  <a:pt x="29" y="82"/>
                  <a:pt x="29" y="82"/>
                </a:cubicBezTo>
                <a:cubicBezTo>
                  <a:pt x="28" y="82"/>
                  <a:pt x="28" y="82"/>
                  <a:pt x="28" y="82"/>
                </a:cubicBezTo>
                <a:cubicBezTo>
                  <a:pt x="27" y="82"/>
                  <a:pt x="28" y="81"/>
                  <a:pt x="27" y="81"/>
                </a:cubicBezTo>
                <a:cubicBezTo>
                  <a:pt x="27" y="81"/>
                  <a:pt x="27" y="82"/>
                  <a:pt x="27" y="82"/>
                </a:cubicBezTo>
                <a:cubicBezTo>
                  <a:pt x="27" y="82"/>
                  <a:pt x="27" y="82"/>
                  <a:pt x="27" y="83"/>
                </a:cubicBezTo>
                <a:cubicBezTo>
                  <a:pt x="27" y="83"/>
                  <a:pt x="27" y="83"/>
                  <a:pt x="27" y="84"/>
                </a:cubicBezTo>
                <a:cubicBezTo>
                  <a:pt x="27" y="84"/>
                  <a:pt x="26" y="83"/>
                  <a:pt x="26" y="84"/>
                </a:cubicBezTo>
                <a:cubicBezTo>
                  <a:pt x="26" y="84"/>
                  <a:pt x="26" y="84"/>
                  <a:pt x="27" y="84"/>
                </a:cubicBezTo>
                <a:cubicBezTo>
                  <a:pt x="26" y="85"/>
                  <a:pt x="26" y="84"/>
                  <a:pt x="26" y="85"/>
                </a:cubicBezTo>
                <a:cubicBezTo>
                  <a:pt x="26" y="84"/>
                  <a:pt x="26" y="84"/>
                  <a:pt x="26" y="84"/>
                </a:cubicBezTo>
                <a:cubicBezTo>
                  <a:pt x="26" y="84"/>
                  <a:pt x="25" y="84"/>
                  <a:pt x="25" y="84"/>
                </a:cubicBezTo>
                <a:cubicBezTo>
                  <a:pt x="25" y="85"/>
                  <a:pt x="24" y="85"/>
                  <a:pt x="22" y="84"/>
                </a:cubicBezTo>
                <a:cubicBezTo>
                  <a:pt x="22" y="84"/>
                  <a:pt x="22" y="85"/>
                  <a:pt x="22" y="85"/>
                </a:cubicBezTo>
                <a:cubicBezTo>
                  <a:pt x="23" y="85"/>
                  <a:pt x="23" y="85"/>
                  <a:pt x="23" y="86"/>
                </a:cubicBezTo>
                <a:cubicBezTo>
                  <a:pt x="23" y="85"/>
                  <a:pt x="23" y="85"/>
                  <a:pt x="23" y="85"/>
                </a:cubicBezTo>
                <a:cubicBezTo>
                  <a:pt x="24" y="85"/>
                  <a:pt x="25" y="85"/>
                  <a:pt x="26" y="85"/>
                </a:cubicBezTo>
                <a:cubicBezTo>
                  <a:pt x="25" y="86"/>
                  <a:pt x="24" y="85"/>
                  <a:pt x="24" y="86"/>
                </a:cubicBezTo>
                <a:cubicBezTo>
                  <a:pt x="24" y="86"/>
                  <a:pt x="24" y="86"/>
                  <a:pt x="25" y="86"/>
                </a:cubicBezTo>
                <a:cubicBezTo>
                  <a:pt x="25" y="86"/>
                  <a:pt x="24" y="86"/>
                  <a:pt x="24" y="87"/>
                </a:cubicBezTo>
                <a:cubicBezTo>
                  <a:pt x="24" y="87"/>
                  <a:pt x="24" y="86"/>
                  <a:pt x="23" y="86"/>
                </a:cubicBezTo>
                <a:cubicBezTo>
                  <a:pt x="23" y="86"/>
                  <a:pt x="23" y="86"/>
                  <a:pt x="23" y="87"/>
                </a:cubicBezTo>
                <a:cubicBezTo>
                  <a:pt x="23" y="86"/>
                  <a:pt x="23" y="86"/>
                  <a:pt x="23" y="86"/>
                </a:cubicBezTo>
                <a:cubicBezTo>
                  <a:pt x="23" y="86"/>
                  <a:pt x="23" y="86"/>
                  <a:pt x="22" y="86"/>
                </a:cubicBezTo>
                <a:cubicBezTo>
                  <a:pt x="22" y="87"/>
                  <a:pt x="22" y="86"/>
                  <a:pt x="22" y="87"/>
                </a:cubicBezTo>
                <a:cubicBezTo>
                  <a:pt x="21" y="87"/>
                  <a:pt x="21" y="86"/>
                  <a:pt x="21" y="86"/>
                </a:cubicBezTo>
                <a:cubicBezTo>
                  <a:pt x="21" y="87"/>
                  <a:pt x="20" y="86"/>
                  <a:pt x="19" y="86"/>
                </a:cubicBezTo>
                <a:cubicBezTo>
                  <a:pt x="19" y="87"/>
                  <a:pt x="19" y="86"/>
                  <a:pt x="18" y="86"/>
                </a:cubicBezTo>
                <a:cubicBezTo>
                  <a:pt x="18" y="86"/>
                  <a:pt x="18" y="86"/>
                  <a:pt x="18" y="86"/>
                </a:cubicBezTo>
                <a:cubicBezTo>
                  <a:pt x="18" y="85"/>
                  <a:pt x="17" y="86"/>
                  <a:pt x="17" y="86"/>
                </a:cubicBezTo>
                <a:cubicBezTo>
                  <a:pt x="16" y="86"/>
                  <a:pt x="16" y="87"/>
                  <a:pt x="17" y="87"/>
                </a:cubicBezTo>
                <a:cubicBezTo>
                  <a:pt x="16" y="87"/>
                  <a:pt x="16" y="88"/>
                  <a:pt x="16" y="88"/>
                </a:cubicBezTo>
                <a:cubicBezTo>
                  <a:pt x="15" y="88"/>
                  <a:pt x="16" y="88"/>
                  <a:pt x="15" y="88"/>
                </a:cubicBezTo>
                <a:cubicBezTo>
                  <a:pt x="15" y="88"/>
                  <a:pt x="15" y="88"/>
                  <a:pt x="15" y="88"/>
                </a:cubicBezTo>
                <a:cubicBezTo>
                  <a:pt x="14" y="88"/>
                  <a:pt x="15" y="89"/>
                  <a:pt x="14" y="89"/>
                </a:cubicBezTo>
                <a:cubicBezTo>
                  <a:pt x="14" y="88"/>
                  <a:pt x="14" y="88"/>
                  <a:pt x="14" y="87"/>
                </a:cubicBezTo>
                <a:cubicBezTo>
                  <a:pt x="14" y="87"/>
                  <a:pt x="15" y="88"/>
                  <a:pt x="15" y="87"/>
                </a:cubicBezTo>
                <a:cubicBezTo>
                  <a:pt x="15" y="87"/>
                  <a:pt x="14" y="87"/>
                  <a:pt x="14" y="87"/>
                </a:cubicBezTo>
                <a:cubicBezTo>
                  <a:pt x="13" y="87"/>
                  <a:pt x="13" y="87"/>
                  <a:pt x="13" y="87"/>
                </a:cubicBezTo>
                <a:cubicBezTo>
                  <a:pt x="13" y="87"/>
                  <a:pt x="12" y="88"/>
                  <a:pt x="11" y="88"/>
                </a:cubicBezTo>
                <a:cubicBezTo>
                  <a:pt x="11" y="88"/>
                  <a:pt x="11" y="88"/>
                  <a:pt x="11" y="88"/>
                </a:cubicBezTo>
                <a:cubicBezTo>
                  <a:pt x="11" y="88"/>
                  <a:pt x="11" y="89"/>
                  <a:pt x="10" y="88"/>
                </a:cubicBezTo>
                <a:cubicBezTo>
                  <a:pt x="10" y="89"/>
                  <a:pt x="10" y="89"/>
                  <a:pt x="10" y="89"/>
                </a:cubicBezTo>
                <a:cubicBezTo>
                  <a:pt x="10" y="89"/>
                  <a:pt x="11" y="90"/>
                  <a:pt x="11" y="89"/>
                </a:cubicBezTo>
                <a:cubicBezTo>
                  <a:pt x="12" y="89"/>
                  <a:pt x="11" y="90"/>
                  <a:pt x="12" y="90"/>
                </a:cubicBezTo>
                <a:cubicBezTo>
                  <a:pt x="12" y="91"/>
                  <a:pt x="11" y="90"/>
                  <a:pt x="11" y="90"/>
                </a:cubicBezTo>
                <a:cubicBezTo>
                  <a:pt x="11" y="91"/>
                  <a:pt x="12" y="90"/>
                  <a:pt x="12" y="91"/>
                </a:cubicBezTo>
                <a:cubicBezTo>
                  <a:pt x="12" y="90"/>
                  <a:pt x="12" y="90"/>
                  <a:pt x="13" y="91"/>
                </a:cubicBezTo>
                <a:cubicBezTo>
                  <a:pt x="13" y="90"/>
                  <a:pt x="13" y="90"/>
                  <a:pt x="13" y="90"/>
                </a:cubicBezTo>
                <a:cubicBezTo>
                  <a:pt x="12" y="90"/>
                  <a:pt x="12" y="90"/>
                  <a:pt x="12" y="89"/>
                </a:cubicBezTo>
                <a:cubicBezTo>
                  <a:pt x="12" y="89"/>
                  <a:pt x="13" y="90"/>
                  <a:pt x="13" y="89"/>
                </a:cubicBezTo>
                <a:cubicBezTo>
                  <a:pt x="13" y="90"/>
                  <a:pt x="13" y="90"/>
                  <a:pt x="14" y="90"/>
                </a:cubicBezTo>
                <a:cubicBezTo>
                  <a:pt x="13" y="89"/>
                  <a:pt x="14" y="90"/>
                  <a:pt x="14" y="90"/>
                </a:cubicBezTo>
                <a:cubicBezTo>
                  <a:pt x="14" y="90"/>
                  <a:pt x="15" y="90"/>
                  <a:pt x="14" y="91"/>
                </a:cubicBezTo>
                <a:cubicBezTo>
                  <a:pt x="15" y="91"/>
                  <a:pt x="16" y="91"/>
                  <a:pt x="16" y="91"/>
                </a:cubicBezTo>
                <a:cubicBezTo>
                  <a:pt x="17" y="91"/>
                  <a:pt x="17" y="91"/>
                  <a:pt x="18" y="91"/>
                </a:cubicBezTo>
                <a:cubicBezTo>
                  <a:pt x="18" y="91"/>
                  <a:pt x="18" y="91"/>
                  <a:pt x="18" y="90"/>
                </a:cubicBezTo>
                <a:cubicBezTo>
                  <a:pt x="19" y="91"/>
                  <a:pt x="18" y="91"/>
                  <a:pt x="18" y="91"/>
                </a:cubicBezTo>
                <a:cubicBezTo>
                  <a:pt x="19" y="92"/>
                  <a:pt x="19" y="91"/>
                  <a:pt x="20" y="91"/>
                </a:cubicBezTo>
                <a:cubicBezTo>
                  <a:pt x="20" y="91"/>
                  <a:pt x="20" y="91"/>
                  <a:pt x="19" y="91"/>
                </a:cubicBezTo>
                <a:cubicBezTo>
                  <a:pt x="19" y="90"/>
                  <a:pt x="20" y="91"/>
                  <a:pt x="20" y="90"/>
                </a:cubicBezTo>
                <a:cubicBezTo>
                  <a:pt x="20" y="90"/>
                  <a:pt x="20" y="91"/>
                  <a:pt x="20" y="90"/>
                </a:cubicBezTo>
                <a:cubicBezTo>
                  <a:pt x="21" y="91"/>
                  <a:pt x="21" y="91"/>
                  <a:pt x="20" y="91"/>
                </a:cubicBezTo>
                <a:cubicBezTo>
                  <a:pt x="21" y="91"/>
                  <a:pt x="21" y="91"/>
                  <a:pt x="22" y="91"/>
                </a:cubicBezTo>
                <a:cubicBezTo>
                  <a:pt x="22" y="90"/>
                  <a:pt x="23" y="92"/>
                  <a:pt x="23" y="90"/>
                </a:cubicBezTo>
                <a:cubicBezTo>
                  <a:pt x="23" y="91"/>
                  <a:pt x="24" y="90"/>
                  <a:pt x="24" y="91"/>
                </a:cubicBezTo>
                <a:cubicBezTo>
                  <a:pt x="24" y="91"/>
                  <a:pt x="23" y="92"/>
                  <a:pt x="23" y="91"/>
                </a:cubicBezTo>
                <a:cubicBezTo>
                  <a:pt x="23" y="92"/>
                  <a:pt x="22" y="92"/>
                  <a:pt x="21" y="91"/>
                </a:cubicBezTo>
                <a:cubicBezTo>
                  <a:pt x="21" y="92"/>
                  <a:pt x="21" y="92"/>
                  <a:pt x="21" y="92"/>
                </a:cubicBezTo>
                <a:cubicBezTo>
                  <a:pt x="22" y="91"/>
                  <a:pt x="24" y="93"/>
                  <a:pt x="24" y="91"/>
                </a:cubicBezTo>
                <a:cubicBezTo>
                  <a:pt x="25" y="91"/>
                  <a:pt x="26" y="90"/>
                  <a:pt x="26" y="91"/>
                </a:cubicBezTo>
                <a:cubicBezTo>
                  <a:pt x="26" y="90"/>
                  <a:pt x="26" y="90"/>
                  <a:pt x="26" y="90"/>
                </a:cubicBezTo>
                <a:cubicBezTo>
                  <a:pt x="26" y="89"/>
                  <a:pt x="26" y="89"/>
                  <a:pt x="26" y="89"/>
                </a:cubicBezTo>
                <a:cubicBezTo>
                  <a:pt x="26" y="89"/>
                  <a:pt x="27" y="89"/>
                  <a:pt x="27" y="89"/>
                </a:cubicBezTo>
                <a:cubicBezTo>
                  <a:pt x="27" y="90"/>
                  <a:pt x="26" y="89"/>
                  <a:pt x="26" y="90"/>
                </a:cubicBezTo>
                <a:cubicBezTo>
                  <a:pt x="27" y="90"/>
                  <a:pt x="27" y="90"/>
                  <a:pt x="27" y="90"/>
                </a:cubicBezTo>
                <a:cubicBezTo>
                  <a:pt x="28" y="90"/>
                  <a:pt x="28" y="90"/>
                  <a:pt x="28" y="90"/>
                </a:cubicBezTo>
                <a:cubicBezTo>
                  <a:pt x="28" y="90"/>
                  <a:pt x="28" y="90"/>
                  <a:pt x="28" y="90"/>
                </a:cubicBezTo>
                <a:cubicBezTo>
                  <a:pt x="28" y="90"/>
                  <a:pt x="28" y="90"/>
                  <a:pt x="28" y="91"/>
                </a:cubicBezTo>
                <a:cubicBezTo>
                  <a:pt x="29" y="91"/>
                  <a:pt x="28" y="89"/>
                  <a:pt x="29" y="90"/>
                </a:cubicBezTo>
                <a:cubicBezTo>
                  <a:pt x="29" y="89"/>
                  <a:pt x="29" y="89"/>
                  <a:pt x="29" y="89"/>
                </a:cubicBezTo>
                <a:cubicBezTo>
                  <a:pt x="29" y="89"/>
                  <a:pt x="29" y="88"/>
                  <a:pt x="29" y="88"/>
                </a:cubicBezTo>
                <a:cubicBezTo>
                  <a:pt x="29" y="90"/>
                  <a:pt x="31" y="89"/>
                  <a:pt x="32" y="90"/>
                </a:cubicBezTo>
                <a:cubicBezTo>
                  <a:pt x="31" y="90"/>
                  <a:pt x="29" y="90"/>
                  <a:pt x="30" y="91"/>
                </a:cubicBezTo>
                <a:cubicBezTo>
                  <a:pt x="29" y="91"/>
                  <a:pt x="29" y="91"/>
                  <a:pt x="28" y="91"/>
                </a:cubicBezTo>
                <a:cubicBezTo>
                  <a:pt x="28" y="92"/>
                  <a:pt x="29" y="91"/>
                  <a:pt x="29" y="92"/>
                </a:cubicBezTo>
                <a:cubicBezTo>
                  <a:pt x="29" y="92"/>
                  <a:pt x="29" y="92"/>
                  <a:pt x="29" y="93"/>
                </a:cubicBezTo>
                <a:cubicBezTo>
                  <a:pt x="28" y="92"/>
                  <a:pt x="28" y="93"/>
                  <a:pt x="27" y="92"/>
                </a:cubicBezTo>
                <a:cubicBezTo>
                  <a:pt x="27" y="92"/>
                  <a:pt x="28" y="93"/>
                  <a:pt x="28" y="93"/>
                </a:cubicBezTo>
                <a:cubicBezTo>
                  <a:pt x="28" y="93"/>
                  <a:pt x="27" y="93"/>
                  <a:pt x="27" y="92"/>
                </a:cubicBezTo>
                <a:cubicBezTo>
                  <a:pt x="27" y="93"/>
                  <a:pt x="27" y="93"/>
                  <a:pt x="27" y="93"/>
                </a:cubicBezTo>
                <a:cubicBezTo>
                  <a:pt x="26" y="93"/>
                  <a:pt x="26" y="93"/>
                  <a:pt x="26" y="93"/>
                </a:cubicBezTo>
                <a:cubicBezTo>
                  <a:pt x="26" y="93"/>
                  <a:pt x="26" y="93"/>
                  <a:pt x="25" y="93"/>
                </a:cubicBezTo>
                <a:cubicBezTo>
                  <a:pt x="25" y="93"/>
                  <a:pt x="24" y="93"/>
                  <a:pt x="24" y="94"/>
                </a:cubicBezTo>
                <a:cubicBezTo>
                  <a:pt x="23" y="94"/>
                  <a:pt x="24" y="93"/>
                  <a:pt x="24" y="93"/>
                </a:cubicBezTo>
                <a:cubicBezTo>
                  <a:pt x="24" y="93"/>
                  <a:pt x="25" y="93"/>
                  <a:pt x="25" y="92"/>
                </a:cubicBezTo>
                <a:cubicBezTo>
                  <a:pt x="24" y="92"/>
                  <a:pt x="24" y="92"/>
                  <a:pt x="24" y="93"/>
                </a:cubicBezTo>
                <a:cubicBezTo>
                  <a:pt x="24" y="93"/>
                  <a:pt x="24" y="92"/>
                  <a:pt x="24" y="92"/>
                </a:cubicBezTo>
                <a:cubicBezTo>
                  <a:pt x="23" y="93"/>
                  <a:pt x="23" y="93"/>
                  <a:pt x="23" y="93"/>
                </a:cubicBezTo>
                <a:cubicBezTo>
                  <a:pt x="22" y="93"/>
                  <a:pt x="23" y="94"/>
                  <a:pt x="23" y="94"/>
                </a:cubicBezTo>
                <a:cubicBezTo>
                  <a:pt x="23" y="94"/>
                  <a:pt x="23" y="94"/>
                  <a:pt x="23" y="94"/>
                </a:cubicBezTo>
                <a:cubicBezTo>
                  <a:pt x="22" y="94"/>
                  <a:pt x="22" y="94"/>
                  <a:pt x="22" y="93"/>
                </a:cubicBezTo>
                <a:cubicBezTo>
                  <a:pt x="22" y="93"/>
                  <a:pt x="22" y="94"/>
                  <a:pt x="21" y="93"/>
                </a:cubicBezTo>
                <a:cubicBezTo>
                  <a:pt x="21" y="93"/>
                  <a:pt x="21" y="94"/>
                  <a:pt x="21" y="94"/>
                </a:cubicBezTo>
                <a:cubicBezTo>
                  <a:pt x="21" y="94"/>
                  <a:pt x="20" y="93"/>
                  <a:pt x="20" y="95"/>
                </a:cubicBezTo>
                <a:cubicBezTo>
                  <a:pt x="18" y="95"/>
                  <a:pt x="18" y="95"/>
                  <a:pt x="17" y="95"/>
                </a:cubicBezTo>
                <a:cubicBezTo>
                  <a:pt x="17" y="96"/>
                  <a:pt x="16" y="95"/>
                  <a:pt x="16" y="95"/>
                </a:cubicBezTo>
                <a:cubicBezTo>
                  <a:pt x="16" y="96"/>
                  <a:pt x="16" y="96"/>
                  <a:pt x="16" y="97"/>
                </a:cubicBezTo>
                <a:cubicBezTo>
                  <a:pt x="17" y="97"/>
                  <a:pt x="17" y="97"/>
                  <a:pt x="17" y="97"/>
                </a:cubicBezTo>
                <a:cubicBezTo>
                  <a:pt x="17" y="97"/>
                  <a:pt x="17" y="97"/>
                  <a:pt x="17" y="96"/>
                </a:cubicBezTo>
                <a:cubicBezTo>
                  <a:pt x="17" y="96"/>
                  <a:pt x="18" y="96"/>
                  <a:pt x="18" y="95"/>
                </a:cubicBezTo>
                <a:cubicBezTo>
                  <a:pt x="19" y="96"/>
                  <a:pt x="18" y="97"/>
                  <a:pt x="18" y="97"/>
                </a:cubicBezTo>
                <a:cubicBezTo>
                  <a:pt x="19" y="97"/>
                  <a:pt x="19" y="97"/>
                  <a:pt x="19" y="97"/>
                </a:cubicBezTo>
                <a:cubicBezTo>
                  <a:pt x="20" y="97"/>
                  <a:pt x="20" y="96"/>
                  <a:pt x="21" y="97"/>
                </a:cubicBezTo>
                <a:cubicBezTo>
                  <a:pt x="21" y="97"/>
                  <a:pt x="21" y="97"/>
                  <a:pt x="20" y="98"/>
                </a:cubicBezTo>
                <a:cubicBezTo>
                  <a:pt x="21" y="98"/>
                  <a:pt x="21" y="98"/>
                  <a:pt x="21" y="98"/>
                </a:cubicBezTo>
                <a:cubicBezTo>
                  <a:pt x="21" y="97"/>
                  <a:pt x="21" y="97"/>
                  <a:pt x="22" y="98"/>
                </a:cubicBezTo>
                <a:cubicBezTo>
                  <a:pt x="22" y="97"/>
                  <a:pt x="24" y="98"/>
                  <a:pt x="24" y="97"/>
                </a:cubicBezTo>
                <a:cubicBezTo>
                  <a:pt x="25" y="97"/>
                  <a:pt x="24" y="98"/>
                  <a:pt x="24" y="98"/>
                </a:cubicBezTo>
                <a:cubicBezTo>
                  <a:pt x="25" y="98"/>
                  <a:pt x="25" y="98"/>
                  <a:pt x="25" y="98"/>
                </a:cubicBezTo>
                <a:cubicBezTo>
                  <a:pt x="25" y="98"/>
                  <a:pt x="25" y="97"/>
                  <a:pt x="24" y="97"/>
                </a:cubicBezTo>
                <a:cubicBezTo>
                  <a:pt x="24" y="97"/>
                  <a:pt x="24" y="96"/>
                  <a:pt x="24" y="96"/>
                </a:cubicBezTo>
                <a:cubicBezTo>
                  <a:pt x="24" y="96"/>
                  <a:pt x="24" y="96"/>
                  <a:pt x="24" y="96"/>
                </a:cubicBezTo>
                <a:cubicBezTo>
                  <a:pt x="25" y="96"/>
                  <a:pt x="24" y="97"/>
                  <a:pt x="25" y="97"/>
                </a:cubicBezTo>
                <a:cubicBezTo>
                  <a:pt x="25" y="96"/>
                  <a:pt x="25" y="96"/>
                  <a:pt x="25" y="96"/>
                </a:cubicBezTo>
                <a:cubicBezTo>
                  <a:pt x="25" y="96"/>
                  <a:pt x="25" y="96"/>
                  <a:pt x="25" y="96"/>
                </a:cubicBezTo>
                <a:cubicBezTo>
                  <a:pt x="26" y="96"/>
                  <a:pt x="25" y="96"/>
                  <a:pt x="26" y="97"/>
                </a:cubicBezTo>
                <a:cubicBezTo>
                  <a:pt x="25" y="97"/>
                  <a:pt x="25" y="96"/>
                  <a:pt x="25" y="97"/>
                </a:cubicBezTo>
                <a:cubicBezTo>
                  <a:pt x="28" y="97"/>
                  <a:pt x="31" y="96"/>
                  <a:pt x="34" y="95"/>
                </a:cubicBezTo>
                <a:cubicBezTo>
                  <a:pt x="34" y="94"/>
                  <a:pt x="35" y="94"/>
                  <a:pt x="36" y="95"/>
                </a:cubicBezTo>
                <a:cubicBezTo>
                  <a:pt x="36" y="94"/>
                  <a:pt x="35" y="94"/>
                  <a:pt x="35" y="93"/>
                </a:cubicBezTo>
                <a:cubicBezTo>
                  <a:pt x="36" y="93"/>
                  <a:pt x="36" y="94"/>
                  <a:pt x="36" y="93"/>
                </a:cubicBezTo>
                <a:cubicBezTo>
                  <a:pt x="37" y="94"/>
                  <a:pt x="37" y="94"/>
                  <a:pt x="36" y="94"/>
                </a:cubicBezTo>
                <a:cubicBezTo>
                  <a:pt x="37" y="94"/>
                  <a:pt x="37" y="93"/>
                  <a:pt x="38" y="93"/>
                </a:cubicBezTo>
                <a:cubicBezTo>
                  <a:pt x="38" y="95"/>
                  <a:pt x="39" y="94"/>
                  <a:pt x="41" y="94"/>
                </a:cubicBezTo>
                <a:cubicBezTo>
                  <a:pt x="41" y="94"/>
                  <a:pt x="40" y="94"/>
                  <a:pt x="40" y="94"/>
                </a:cubicBezTo>
                <a:cubicBezTo>
                  <a:pt x="41" y="94"/>
                  <a:pt x="41" y="94"/>
                  <a:pt x="41" y="94"/>
                </a:cubicBezTo>
                <a:cubicBezTo>
                  <a:pt x="41" y="94"/>
                  <a:pt x="41" y="94"/>
                  <a:pt x="41" y="93"/>
                </a:cubicBezTo>
                <a:cubicBezTo>
                  <a:pt x="41" y="93"/>
                  <a:pt x="41" y="93"/>
                  <a:pt x="42" y="93"/>
                </a:cubicBezTo>
                <a:cubicBezTo>
                  <a:pt x="42" y="93"/>
                  <a:pt x="42" y="93"/>
                  <a:pt x="42" y="92"/>
                </a:cubicBezTo>
                <a:cubicBezTo>
                  <a:pt x="42" y="92"/>
                  <a:pt x="42" y="93"/>
                  <a:pt x="43" y="92"/>
                </a:cubicBezTo>
                <a:cubicBezTo>
                  <a:pt x="43" y="92"/>
                  <a:pt x="43" y="93"/>
                  <a:pt x="43" y="93"/>
                </a:cubicBezTo>
                <a:cubicBezTo>
                  <a:pt x="44" y="93"/>
                  <a:pt x="44" y="93"/>
                  <a:pt x="45" y="93"/>
                </a:cubicBezTo>
                <a:cubicBezTo>
                  <a:pt x="46" y="93"/>
                  <a:pt x="46" y="93"/>
                  <a:pt x="45" y="93"/>
                </a:cubicBezTo>
                <a:cubicBezTo>
                  <a:pt x="46" y="93"/>
                  <a:pt x="46" y="93"/>
                  <a:pt x="46" y="92"/>
                </a:cubicBezTo>
                <a:cubicBezTo>
                  <a:pt x="47" y="93"/>
                  <a:pt x="47" y="93"/>
                  <a:pt x="47" y="92"/>
                </a:cubicBezTo>
                <a:cubicBezTo>
                  <a:pt x="47" y="92"/>
                  <a:pt x="47" y="92"/>
                  <a:pt x="47" y="92"/>
                </a:cubicBezTo>
                <a:cubicBezTo>
                  <a:pt x="47" y="92"/>
                  <a:pt x="48" y="92"/>
                  <a:pt x="48" y="92"/>
                </a:cubicBezTo>
                <a:cubicBezTo>
                  <a:pt x="48" y="92"/>
                  <a:pt x="48" y="92"/>
                  <a:pt x="48" y="92"/>
                </a:cubicBezTo>
                <a:cubicBezTo>
                  <a:pt x="49" y="92"/>
                  <a:pt x="49" y="92"/>
                  <a:pt x="49" y="91"/>
                </a:cubicBezTo>
                <a:cubicBezTo>
                  <a:pt x="49" y="91"/>
                  <a:pt x="49" y="91"/>
                  <a:pt x="49" y="92"/>
                </a:cubicBezTo>
                <a:cubicBezTo>
                  <a:pt x="50" y="91"/>
                  <a:pt x="52" y="92"/>
                  <a:pt x="53" y="90"/>
                </a:cubicBezTo>
                <a:cubicBezTo>
                  <a:pt x="53" y="91"/>
                  <a:pt x="53" y="91"/>
                  <a:pt x="53" y="91"/>
                </a:cubicBezTo>
                <a:cubicBezTo>
                  <a:pt x="53" y="92"/>
                  <a:pt x="53" y="91"/>
                  <a:pt x="53" y="92"/>
                </a:cubicBezTo>
                <a:cubicBezTo>
                  <a:pt x="54" y="91"/>
                  <a:pt x="55" y="90"/>
                  <a:pt x="56" y="90"/>
                </a:cubicBezTo>
                <a:cubicBezTo>
                  <a:pt x="56" y="90"/>
                  <a:pt x="55" y="90"/>
                  <a:pt x="55" y="89"/>
                </a:cubicBezTo>
                <a:cubicBezTo>
                  <a:pt x="56" y="90"/>
                  <a:pt x="57" y="90"/>
                  <a:pt x="57" y="90"/>
                </a:cubicBezTo>
                <a:cubicBezTo>
                  <a:pt x="57" y="89"/>
                  <a:pt x="57" y="90"/>
                  <a:pt x="56" y="89"/>
                </a:cubicBezTo>
                <a:cubicBezTo>
                  <a:pt x="56" y="89"/>
                  <a:pt x="57" y="89"/>
                  <a:pt x="57" y="89"/>
                </a:cubicBezTo>
                <a:cubicBezTo>
                  <a:pt x="57" y="89"/>
                  <a:pt x="57" y="90"/>
                  <a:pt x="57" y="90"/>
                </a:cubicBezTo>
                <a:cubicBezTo>
                  <a:pt x="58" y="89"/>
                  <a:pt x="59" y="88"/>
                  <a:pt x="60" y="88"/>
                </a:cubicBezTo>
                <a:cubicBezTo>
                  <a:pt x="60" y="89"/>
                  <a:pt x="60" y="89"/>
                  <a:pt x="60" y="89"/>
                </a:cubicBezTo>
                <a:cubicBezTo>
                  <a:pt x="60" y="89"/>
                  <a:pt x="60" y="89"/>
                  <a:pt x="60" y="89"/>
                </a:cubicBezTo>
                <a:cubicBezTo>
                  <a:pt x="60" y="89"/>
                  <a:pt x="60" y="89"/>
                  <a:pt x="60" y="89"/>
                </a:cubicBezTo>
                <a:cubicBezTo>
                  <a:pt x="60" y="89"/>
                  <a:pt x="60" y="89"/>
                  <a:pt x="61" y="89"/>
                </a:cubicBezTo>
                <a:cubicBezTo>
                  <a:pt x="61" y="89"/>
                  <a:pt x="61" y="89"/>
                  <a:pt x="61" y="89"/>
                </a:cubicBezTo>
                <a:cubicBezTo>
                  <a:pt x="61" y="89"/>
                  <a:pt x="61" y="89"/>
                  <a:pt x="61" y="88"/>
                </a:cubicBezTo>
                <a:cubicBezTo>
                  <a:pt x="61" y="88"/>
                  <a:pt x="61" y="89"/>
                  <a:pt x="62" y="89"/>
                </a:cubicBezTo>
                <a:cubicBezTo>
                  <a:pt x="62" y="89"/>
                  <a:pt x="62" y="89"/>
                  <a:pt x="62" y="88"/>
                </a:cubicBezTo>
                <a:cubicBezTo>
                  <a:pt x="62" y="89"/>
                  <a:pt x="62" y="89"/>
                  <a:pt x="62" y="89"/>
                </a:cubicBezTo>
                <a:cubicBezTo>
                  <a:pt x="63" y="89"/>
                  <a:pt x="63" y="89"/>
                  <a:pt x="63" y="90"/>
                </a:cubicBezTo>
                <a:cubicBezTo>
                  <a:pt x="63" y="90"/>
                  <a:pt x="63" y="90"/>
                  <a:pt x="63" y="90"/>
                </a:cubicBezTo>
                <a:cubicBezTo>
                  <a:pt x="63" y="89"/>
                  <a:pt x="63" y="89"/>
                  <a:pt x="63" y="89"/>
                </a:cubicBezTo>
                <a:cubicBezTo>
                  <a:pt x="63" y="89"/>
                  <a:pt x="63" y="89"/>
                  <a:pt x="63" y="89"/>
                </a:cubicBezTo>
                <a:cubicBezTo>
                  <a:pt x="63" y="89"/>
                  <a:pt x="63" y="89"/>
                  <a:pt x="64" y="89"/>
                </a:cubicBezTo>
                <a:cubicBezTo>
                  <a:pt x="64" y="89"/>
                  <a:pt x="64" y="89"/>
                  <a:pt x="64" y="88"/>
                </a:cubicBezTo>
                <a:cubicBezTo>
                  <a:pt x="64" y="88"/>
                  <a:pt x="64" y="88"/>
                  <a:pt x="64" y="88"/>
                </a:cubicBezTo>
                <a:cubicBezTo>
                  <a:pt x="64" y="88"/>
                  <a:pt x="64" y="88"/>
                  <a:pt x="64" y="87"/>
                </a:cubicBezTo>
                <a:cubicBezTo>
                  <a:pt x="65" y="87"/>
                  <a:pt x="64" y="88"/>
                  <a:pt x="64" y="88"/>
                </a:cubicBezTo>
                <a:cubicBezTo>
                  <a:pt x="65" y="88"/>
                  <a:pt x="65" y="87"/>
                  <a:pt x="66" y="87"/>
                </a:cubicBezTo>
                <a:cubicBezTo>
                  <a:pt x="66" y="87"/>
                  <a:pt x="66" y="87"/>
                  <a:pt x="66" y="87"/>
                </a:cubicBezTo>
                <a:cubicBezTo>
                  <a:pt x="66" y="87"/>
                  <a:pt x="66" y="87"/>
                  <a:pt x="66" y="87"/>
                </a:cubicBezTo>
                <a:cubicBezTo>
                  <a:pt x="66" y="87"/>
                  <a:pt x="66" y="88"/>
                  <a:pt x="66" y="88"/>
                </a:cubicBezTo>
                <a:cubicBezTo>
                  <a:pt x="66" y="88"/>
                  <a:pt x="67" y="88"/>
                  <a:pt x="67" y="88"/>
                </a:cubicBezTo>
                <a:cubicBezTo>
                  <a:pt x="67" y="88"/>
                  <a:pt x="67" y="88"/>
                  <a:pt x="67" y="88"/>
                </a:cubicBezTo>
                <a:cubicBezTo>
                  <a:pt x="67" y="89"/>
                  <a:pt x="67" y="88"/>
                  <a:pt x="67" y="89"/>
                </a:cubicBezTo>
                <a:cubicBezTo>
                  <a:pt x="67" y="89"/>
                  <a:pt x="67" y="89"/>
                  <a:pt x="68" y="89"/>
                </a:cubicBezTo>
                <a:cubicBezTo>
                  <a:pt x="67" y="89"/>
                  <a:pt x="67" y="88"/>
                  <a:pt x="68" y="88"/>
                </a:cubicBezTo>
                <a:cubicBezTo>
                  <a:pt x="68" y="88"/>
                  <a:pt x="68" y="88"/>
                  <a:pt x="67" y="88"/>
                </a:cubicBezTo>
                <a:cubicBezTo>
                  <a:pt x="68" y="87"/>
                  <a:pt x="68" y="87"/>
                  <a:pt x="68" y="86"/>
                </a:cubicBezTo>
                <a:cubicBezTo>
                  <a:pt x="69" y="87"/>
                  <a:pt x="68" y="87"/>
                  <a:pt x="69" y="87"/>
                </a:cubicBezTo>
                <a:cubicBezTo>
                  <a:pt x="69" y="87"/>
                  <a:pt x="69" y="87"/>
                  <a:pt x="69" y="86"/>
                </a:cubicBezTo>
                <a:cubicBezTo>
                  <a:pt x="70" y="86"/>
                  <a:pt x="71" y="86"/>
                  <a:pt x="71" y="86"/>
                </a:cubicBezTo>
                <a:cubicBezTo>
                  <a:pt x="72" y="86"/>
                  <a:pt x="72" y="86"/>
                  <a:pt x="72" y="86"/>
                </a:cubicBezTo>
                <a:cubicBezTo>
                  <a:pt x="72" y="86"/>
                  <a:pt x="72" y="86"/>
                  <a:pt x="72" y="86"/>
                </a:cubicBezTo>
                <a:cubicBezTo>
                  <a:pt x="72" y="86"/>
                  <a:pt x="72" y="86"/>
                  <a:pt x="72" y="86"/>
                </a:cubicBezTo>
                <a:cubicBezTo>
                  <a:pt x="73" y="87"/>
                  <a:pt x="73" y="87"/>
                  <a:pt x="73" y="87"/>
                </a:cubicBezTo>
                <a:cubicBezTo>
                  <a:pt x="73" y="87"/>
                  <a:pt x="73" y="86"/>
                  <a:pt x="73" y="86"/>
                </a:cubicBezTo>
                <a:cubicBezTo>
                  <a:pt x="73" y="86"/>
                  <a:pt x="73" y="86"/>
                  <a:pt x="73" y="86"/>
                </a:cubicBezTo>
                <a:cubicBezTo>
                  <a:pt x="73" y="86"/>
                  <a:pt x="73" y="87"/>
                  <a:pt x="73" y="87"/>
                </a:cubicBezTo>
                <a:cubicBezTo>
                  <a:pt x="73" y="87"/>
                  <a:pt x="73" y="87"/>
                  <a:pt x="74" y="87"/>
                </a:cubicBezTo>
                <a:cubicBezTo>
                  <a:pt x="74" y="87"/>
                  <a:pt x="74" y="87"/>
                  <a:pt x="74" y="87"/>
                </a:cubicBezTo>
                <a:cubicBezTo>
                  <a:pt x="74" y="87"/>
                  <a:pt x="74" y="87"/>
                  <a:pt x="74" y="87"/>
                </a:cubicBezTo>
                <a:cubicBezTo>
                  <a:pt x="74" y="87"/>
                  <a:pt x="74" y="87"/>
                  <a:pt x="74" y="87"/>
                </a:cubicBezTo>
                <a:cubicBezTo>
                  <a:pt x="74" y="87"/>
                  <a:pt x="74" y="87"/>
                  <a:pt x="75" y="87"/>
                </a:cubicBezTo>
                <a:cubicBezTo>
                  <a:pt x="74" y="87"/>
                  <a:pt x="74" y="86"/>
                  <a:pt x="74" y="86"/>
                </a:cubicBezTo>
                <a:cubicBezTo>
                  <a:pt x="74" y="86"/>
                  <a:pt x="74" y="86"/>
                  <a:pt x="74" y="86"/>
                </a:cubicBezTo>
                <a:cubicBezTo>
                  <a:pt x="74" y="86"/>
                  <a:pt x="74" y="86"/>
                  <a:pt x="74" y="86"/>
                </a:cubicBezTo>
                <a:cubicBezTo>
                  <a:pt x="74" y="86"/>
                  <a:pt x="74" y="86"/>
                  <a:pt x="73" y="86"/>
                </a:cubicBezTo>
                <a:cubicBezTo>
                  <a:pt x="73" y="86"/>
                  <a:pt x="73" y="86"/>
                  <a:pt x="73" y="86"/>
                </a:cubicBezTo>
                <a:cubicBezTo>
                  <a:pt x="73" y="86"/>
                  <a:pt x="73" y="86"/>
                  <a:pt x="73" y="86"/>
                </a:cubicBezTo>
                <a:cubicBezTo>
                  <a:pt x="73" y="86"/>
                  <a:pt x="73" y="86"/>
                  <a:pt x="73" y="85"/>
                </a:cubicBezTo>
                <a:cubicBezTo>
                  <a:pt x="74" y="85"/>
                  <a:pt x="74" y="85"/>
                  <a:pt x="74" y="86"/>
                </a:cubicBezTo>
                <a:cubicBezTo>
                  <a:pt x="75" y="85"/>
                  <a:pt x="74" y="85"/>
                  <a:pt x="74" y="85"/>
                </a:cubicBezTo>
                <a:cubicBezTo>
                  <a:pt x="75" y="85"/>
                  <a:pt x="75" y="86"/>
                  <a:pt x="76" y="85"/>
                </a:cubicBezTo>
                <a:cubicBezTo>
                  <a:pt x="76" y="85"/>
                  <a:pt x="76" y="85"/>
                  <a:pt x="76" y="85"/>
                </a:cubicBezTo>
                <a:cubicBezTo>
                  <a:pt x="76" y="85"/>
                  <a:pt x="76" y="85"/>
                  <a:pt x="75" y="86"/>
                </a:cubicBezTo>
                <a:cubicBezTo>
                  <a:pt x="75" y="85"/>
                  <a:pt x="75" y="85"/>
                  <a:pt x="75" y="85"/>
                </a:cubicBezTo>
                <a:cubicBezTo>
                  <a:pt x="75" y="86"/>
                  <a:pt x="74" y="86"/>
                  <a:pt x="74" y="86"/>
                </a:cubicBezTo>
                <a:cubicBezTo>
                  <a:pt x="75" y="86"/>
                  <a:pt x="75" y="86"/>
                  <a:pt x="75" y="86"/>
                </a:cubicBezTo>
                <a:cubicBezTo>
                  <a:pt x="75" y="86"/>
                  <a:pt x="75" y="86"/>
                  <a:pt x="75" y="86"/>
                </a:cubicBezTo>
                <a:cubicBezTo>
                  <a:pt x="75" y="87"/>
                  <a:pt x="75" y="87"/>
                  <a:pt x="75" y="87"/>
                </a:cubicBezTo>
                <a:cubicBezTo>
                  <a:pt x="75" y="87"/>
                  <a:pt x="75" y="87"/>
                  <a:pt x="76" y="87"/>
                </a:cubicBezTo>
                <a:cubicBezTo>
                  <a:pt x="76" y="86"/>
                  <a:pt x="76" y="86"/>
                  <a:pt x="76" y="86"/>
                </a:cubicBezTo>
                <a:cubicBezTo>
                  <a:pt x="76" y="86"/>
                  <a:pt x="76" y="87"/>
                  <a:pt x="75" y="86"/>
                </a:cubicBezTo>
                <a:cubicBezTo>
                  <a:pt x="75" y="86"/>
                  <a:pt x="75" y="86"/>
                  <a:pt x="76" y="86"/>
                </a:cubicBezTo>
                <a:cubicBezTo>
                  <a:pt x="75" y="86"/>
                  <a:pt x="75" y="86"/>
                  <a:pt x="75" y="86"/>
                </a:cubicBezTo>
                <a:cubicBezTo>
                  <a:pt x="76" y="86"/>
                  <a:pt x="76" y="86"/>
                  <a:pt x="76" y="86"/>
                </a:cubicBezTo>
                <a:cubicBezTo>
                  <a:pt x="76" y="86"/>
                  <a:pt x="76" y="86"/>
                  <a:pt x="77" y="86"/>
                </a:cubicBezTo>
                <a:cubicBezTo>
                  <a:pt x="77" y="86"/>
                  <a:pt x="77" y="86"/>
                  <a:pt x="77" y="86"/>
                </a:cubicBezTo>
                <a:cubicBezTo>
                  <a:pt x="77" y="86"/>
                  <a:pt x="77" y="86"/>
                  <a:pt x="77" y="86"/>
                </a:cubicBezTo>
                <a:cubicBezTo>
                  <a:pt x="77" y="86"/>
                  <a:pt x="78" y="86"/>
                  <a:pt x="78" y="86"/>
                </a:cubicBezTo>
                <a:cubicBezTo>
                  <a:pt x="78" y="86"/>
                  <a:pt x="78" y="86"/>
                  <a:pt x="78" y="86"/>
                </a:cubicBezTo>
                <a:cubicBezTo>
                  <a:pt x="78" y="86"/>
                  <a:pt x="78" y="86"/>
                  <a:pt x="78" y="87"/>
                </a:cubicBezTo>
                <a:cubicBezTo>
                  <a:pt x="78" y="86"/>
                  <a:pt x="78" y="86"/>
                  <a:pt x="78" y="86"/>
                </a:cubicBezTo>
                <a:cubicBezTo>
                  <a:pt x="79" y="85"/>
                  <a:pt x="79" y="86"/>
                  <a:pt x="79" y="86"/>
                </a:cubicBezTo>
                <a:cubicBezTo>
                  <a:pt x="79" y="85"/>
                  <a:pt x="79" y="85"/>
                  <a:pt x="79" y="85"/>
                </a:cubicBezTo>
                <a:cubicBezTo>
                  <a:pt x="80" y="85"/>
                  <a:pt x="80" y="86"/>
                  <a:pt x="80" y="85"/>
                </a:cubicBezTo>
                <a:cubicBezTo>
                  <a:pt x="80" y="85"/>
                  <a:pt x="80" y="85"/>
                  <a:pt x="80" y="85"/>
                </a:cubicBezTo>
                <a:cubicBezTo>
                  <a:pt x="80" y="84"/>
                  <a:pt x="81" y="84"/>
                  <a:pt x="81" y="84"/>
                </a:cubicBezTo>
                <a:cubicBezTo>
                  <a:pt x="81" y="84"/>
                  <a:pt x="81" y="85"/>
                  <a:pt x="81" y="85"/>
                </a:cubicBezTo>
                <a:cubicBezTo>
                  <a:pt x="81" y="85"/>
                  <a:pt x="81" y="85"/>
                  <a:pt x="81" y="85"/>
                </a:cubicBezTo>
                <a:cubicBezTo>
                  <a:pt x="81" y="85"/>
                  <a:pt x="82" y="85"/>
                  <a:pt x="82" y="85"/>
                </a:cubicBezTo>
                <a:cubicBezTo>
                  <a:pt x="82" y="85"/>
                  <a:pt x="82" y="86"/>
                  <a:pt x="82" y="86"/>
                </a:cubicBezTo>
                <a:cubicBezTo>
                  <a:pt x="82" y="85"/>
                  <a:pt x="82" y="85"/>
                  <a:pt x="82" y="85"/>
                </a:cubicBezTo>
                <a:cubicBezTo>
                  <a:pt x="82" y="85"/>
                  <a:pt x="82" y="85"/>
                  <a:pt x="82" y="85"/>
                </a:cubicBezTo>
                <a:cubicBezTo>
                  <a:pt x="83" y="85"/>
                  <a:pt x="82" y="85"/>
                  <a:pt x="82" y="84"/>
                </a:cubicBezTo>
                <a:cubicBezTo>
                  <a:pt x="82" y="84"/>
                  <a:pt x="82" y="84"/>
                  <a:pt x="82" y="84"/>
                </a:cubicBezTo>
                <a:cubicBezTo>
                  <a:pt x="83" y="84"/>
                  <a:pt x="83" y="84"/>
                  <a:pt x="83" y="84"/>
                </a:cubicBezTo>
                <a:cubicBezTo>
                  <a:pt x="83" y="84"/>
                  <a:pt x="83" y="84"/>
                  <a:pt x="83" y="85"/>
                </a:cubicBezTo>
                <a:cubicBezTo>
                  <a:pt x="83" y="84"/>
                  <a:pt x="84" y="85"/>
                  <a:pt x="84" y="84"/>
                </a:cubicBezTo>
                <a:cubicBezTo>
                  <a:pt x="84" y="84"/>
                  <a:pt x="84" y="84"/>
                  <a:pt x="84" y="84"/>
                </a:cubicBezTo>
                <a:cubicBezTo>
                  <a:pt x="84" y="84"/>
                  <a:pt x="85" y="85"/>
                  <a:pt x="85" y="85"/>
                </a:cubicBezTo>
                <a:cubicBezTo>
                  <a:pt x="84" y="85"/>
                  <a:pt x="84" y="84"/>
                  <a:pt x="85" y="84"/>
                </a:cubicBezTo>
                <a:cubicBezTo>
                  <a:pt x="85" y="84"/>
                  <a:pt x="85" y="84"/>
                  <a:pt x="85" y="84"/>
                </a:cubicBezTo>
                <a:cubicBezTo>
                  <a:pt x="85" y="85"/>
                  <a:pt x="86" y="84"/>
                  <a:pt x="86" y="84"/>
                </a:cubicBezTo>
                <a:cubicBezTo>
                  <a:pt x="86" y="84"/>
                  <a:pt x="86" y="84"/>
                  <a:pt x="86" y="84"/>
                </a:cubicBezTo>
                <a:cubicBezTo>
                  <a:pt x="87" y="84"/>
                  <a:pt x="87" y="83"/>
                  <a:pt x="88" y="83"/>
                </a:cubicBezTo>
                <a:cubicBezTo>
                  <a:pt x="88" y="83"/>
                  <a:pt x="89" y="83"/>
                  <a:pt x="89" y="83"/>
                </a:cubicBezTo>
                <a:cubicBezTo>
                  <a:pt x="89" y="83"/>
                  <a:pt x="89" y="83"/>
                  <a:pt x="90" y="83"/>
                </a:cubicBezTo>
                <a:cubicBezTo>
                  <a:pt x="90" y="83"/>
                  <a:pt x="90" y="82"/>
                  <a:pt x="90" y="83"/>
                </a:cubicBezTo>
                <a:cubicBezTo>
                  <a:pt x="90" y="82"/>
                  <a:pt x="90" y="82"/>
                  <a:pt x="91" y="82"/>
                </a:cubicBezTo>
                <a:cubicBezTo>
                  <a:pt x="91" y="82"/>
                  <a:pt x="91" y="82"/>
                  <a:pt x="91" y="82"/>
                </a:cubicBezTo>
                <a:cubicBezTo>
                  <a:pt x="91" y="82"/>
                  <a:pt x="91" y="82"/>
                  <a:pt x="91" y="82"/>
                </a:cubicBezTo>
                <a:cubicBezTo>
                  <a:pt x="91" y="82"/>
                  <a:pt x="91" y="82"/>
                  <a:pt x="91" y="82"/>
                </a:cubicBezTo>
                <a:cubicBezTo>
                  <a:pt x="91" y="82"/>
                  <a:pt x="91" y="82"/>
                  <a:pt x="91" y="82"/>
                </a:cubicBezTo>
                <a:cubicBezTo>
                  <a:pt x="91" y="82"/>
                  <a:pt x="92" y="82"/>
                  <a:pt x="92" y="82"/>
                </a:cubicBezTo>
                <a:cubicBezTo>
                  <a:pt x="92" y="82"/>
                  <a:pt x="92" y="82"/>
                  <a:pt x="92" y="82"/>
                </a:cubicBezTo>
                <a:cubicBezTo>
                  <a:pt x="92" y="82"/>
                  <a:pt x="92" y="82"/>
                  <a:pt x="92" y="82"/>
                </a:cubicBezTo>
                <a:cubicBezTo>
                  <a:pt x="92" y="82"/>
                  <a:pt x="93" y="82"/>
                  <a:pt x="93" y="81"/>
                </a:cubicBezTo>
                <a:cubicBezTo>
                  <a:pt x="93" y="81"/>
                  <a:pt x="93" y="81"/>
                  <a:pt x="93" y="81"/>
                </a:cubicBezTo>
                <a:cubicBezTo>
                  <a:pt x="93" y="82"/>
                  <a:pt x="93" y="82"/>
                  <a:pt x="93" y="82"/>
                </a:cubicBezTo>
                <a:cubicBezTo>
                  <a:pt x="93" y="82"/>
                  <a:pt x="93" y="82"/>
                  <a:pt x="93" y="82"/>
                </a:cubicBezTo>
                <a:cubicBezTo>
                  <a:pt x="93" y="82"/>
                  <a:pt x="93" y="82"/>
                  <a:pt x="93" y="82"/>
                </a:cubicBezTo>
                <a:cubicBezTo>
                  <a:pt x="93" y="82"/>
                  <a:pt x="93" y="82"/>
                  <a:pt x="93" y="82"/>
                </a:cubicBezTo>
                <a:cubicBezTo>
                  <a:pt x="93" y="82"/>
                  <a:pt x="93" y="82"/>
                  <a:pt x="93" y="82"/>
                </a:cubicBezTo>
                <a:cubicBezTo>
                  <a:pt x="93" y="82"/>
                  <a:pt x="93" y="82"/>
                  <a:pt x="93" y="82"/>
                </a:cubicBezTo>
                <a:cubicBezTo>
                  <a:pt x="93" y="82"/>
                  <a:pt x="93" y="82"/>
                  <a:pt x="94" y="82"/>
                </a:cubicBezTo>
                <a:cubicBezTo>
                  <a:pt x="94" y="82"/>
                  <a:pt x="94" y="82"/>
                  <a:pt x="94" y="82"/>
                </a:cubicBezTo>
                <a:cubicBezTo>
                  <a:pt x="94" y="82"/>
                  <a:pt x="94" y="82"/>
                  <a:pt x="94" y="83"/>
                </a:cubicBezTo>
                <a:cubicBezTo>
                  <a:pt x="93" y="83"/>
                  <a:pt x="93" y="83"/>
                  <a:pt x="93" y="83"/>
                </a:cubicBezTo>
                <a:cubicBezTo>
                  <a:pt x="93" y="83"/>
                  <a:pt x="93" y="82"/>
                  <a:pt x="93" y="82"/>
                </a:cubicBezTo>
                <a:cubicBezTo>
                  <a:pt x="93" y="83"/>
                  <a:pt x="93" y="83"/>
                  <a:pt x="93" y="83"/>
                </a:cubicBezTo>
                <a:cubicBezTo>
                  <a:pt x="93" y="83"/>
                  <a:pt x="93" y="83"/>
                  <a:pt x="92" y="83"/>
                </a:cubicBezTo>
                <a:cubicBezTo>
                  <a:pt x="92" y="83"/>
                  <a:pt x="92" y="83"/>
                  <a:pt x="92" y="83"/>
                </a:cubicBezTo>
                <a:cubicBezTo>
                  <a:pt x="92" y="83"/>
                  <a:pt x="92" y="83"/>
                  <a:pt x="92" y="83"/>
                </a:cubicBezTo>
                <a:cubicBezTo>
                  <a:pt x="92" y="83"/>
                  <a:pt x="92" y="83"/>
                  <a:pt x="92" y="83"/>
                </a:cubicBezTo>
                <a:cubicBezTo>
                  <a:pt x="92" y="83"/>
                  <a:pt x="92" y="83"/>
                  <a:pt x="91" y="83"/>
                </a:cubicBezTo>
                <a:cubicBezTo>
                  <a:pt x="91" y="83"/>
                  <a:pt x="91" y="84"/>
                  <a:pt x="91" y="84"/>
                </a:cubicBezTo>
                <a:cubicBezTo>
                  <a:pt x="91" y="84"/>
                  <a:pt x="91" y="84"/>
                  <a:pt x="91" y="84"/>
                </a:cubicBezTo>
                <a:cubicBezTo>
                  <a:pt x="91" y="84"/>
                  <a:pt x="91" y="84"/>
                  <a:pt x="90" y="84"/>
                </a:cubicBezTo>
                <a:cubicBezTo>
                  <a:pt x="90" y="84"/>
                  <a:pt x="90" y="84"/>
                  <a:pt x="90" y="84"/>
                </a:cubicBezTo>
                <a:cubicBezTo>
                  <a:pt x="90" y="84"/>
                  <a:pt x="90" y="84"/>
                  <a:pt x="90" y="84"/>
                </a:cubicBezTo>
                <a:cubicBezTo>
                  <a:pt x="90" y="84"/>
                  <a:pt x="90" y="84"/>
                  <a:pt x="90" y="84"/>
                </a:cubicBezTo>
                <a:cubicBezTo>
                  <a:pt x="90" y="85"/>
                  <a:pt x="90" y="85"/>
                  <a:pt x="90" y="85"/>
                </a:cubicBezTo>
                <a:cubicBezTo>
                  <a:pt x="90" y="85"/>
                  <a:pt x="90" y="85"/>
                  <a:pt x="90" y="85"/>
                </a:cubicBezTo>
                <a:cubicBezTo>
                  <a:pt x="90" y="85"/>
                  <a:pt x="89" y="85"/>
                  <a:pt x="89" y="85"/>
                </a:cubicBezTo>
                <a:cubicBezTo>
                  <a:pt x="89" y="85"/>
                  <a:pt x="89" y="85"/>
                  <a:pt x="89" y="85"/>
                </a:cubicBezTo>
                <a:cubicBezTo>
                  <a:pt x="89" y="85"/>
                  <a:pt x="89" y="84"/>
                  <a:pt x="89" y="84"/>
                </a:cubicBezTo>
                <a:cubicBezTo>
                  <a:pt x="89" y="85"/>
                  <a:pt x="89" y="85"/>
                  <a:pt x="88" y="86"/>
                </a:cubicBezTo>
                <a:cubicBezTo>
                  <a:pt x="88" y="86"/>
                  <a:pt x="88" y="85"/>
                  <a:pt x="88" y="85"/>
                </a:cubicBezTo>
                <a:cubicBezTo>
                  <a:pt x="88" y="86"/>
                  <a:pt x="87" y="86"/>
                  <a:pt x="87" y="86"/>
                </a:cubicBezTo>
                <a:cubicBezTo>
                  <a:pt x="87" y="85"/>
                  <a:pt x="87" y="85"/>
                  <a:pt x="87" y="85"/>
                </a:cubicBezTo>
                <a:cubicBezTo>
                  <a:pt x="87" y="85"/>
                  <a:pt x="87" y="85"/>
                  <a:pt x="87" y="85"/>
                </a:cubicBezTo>
                <a:cubicBezTo>
                  <a:pt x="87" y="85"/>
                  <a:pt x="87" y="85"/>
                  <a:pt x="87" y="85"/>
                </a:cubicBezTo>
                <a:cubicBezTo>
                  <a:pt x="87" y="85"/>
                  <a:pt x="87" y="85"/>
                  <a:pt x="87" y="85"/>
                </a:cubicBezTo>
                <a:cubicBezTo>
                  <a:pt x="87" y="85"/>
                  <a:pt x="88" y="84"/>
                  <a:pt x="87" y="84"/>
                </a:cubicBezTo>
                <a:cubicBezTo>
                  <a:pt x="87" y="84"/>
                  <a:pt x="87" y="84"/>
                  <a:pt x="87" y="84"/>
                </a:cubicBezTo>
                <a:cubicBezTo>
                  <a:pt x="87" y="85"/>
                  <a:pt x="87" y="85"/>
                  <a:pt x="87" y="85"/>
                </a:cubicBezTo>
                <a:cubicBezTo>
                  <a:pt x="87" y="85"/>
                  <a:pt x="86" y="85"/>
                  <a:pt x="86" y="85"/>
                </a:cubicBezTo>
                <a:cubicBezTo>
                  <a:pt x="86" y="85"/>
                  <a:pt x="86" y="85"/>
                  <a:pt x="86" y="85"/>
                </a:cubicBezTo>
                <a:cubicBezTo>
                  <a:pt x="86" y="86"/>
                  <a:pt x="85" y="85"/>
                  <a:pt x="85" y="85"/>
                </a:cubicBezTo>
                <a:cubicBezTo>
                  <a:pt x="85" y="85"/>
                  <a:pt x="85" y="85"/>
                  <a:pt x="85" y="85"/>
                </a:cubicBezTo>
                <a:cubicBezTo>
                  <a:pt x="85" y="85"/>
                  <a:pt x="85" y="86"/>
                  <a:pt x="85" y="86"/>
                </a:cubicBezTo>
                <a:cubicBezTo>
                  <a:pt x="85" y="86"/>
                  <a:pt x="85" y="86"/>
                  <a:pt x="85" y="86"/>
                </a:cubicBezTo>
                <a:cubicBezTo>
                  <a:pt x="85" y="86"/>
                  <a:pt x="85" y="86"/>
                  <a:pt x="85" y="86"/>
                </a:cubicBezTo>
                <a:cubicBezTo>
                  <a:pt x="85" y="86"/>
                  <a:pt x="85" y="86"/>
                  <a:pt x="86" y="86"/>
                </a:cubicBezTo>
                <a:cubicBezTo>
                  <a:pt x="86" y="86"/>
                  <a:pt x="86" y="86"/>
                  <a:pt x="86" y="86"/>
                </a:cubicBezTo>
                <a:cubicBezTo>
                  <a:pt x="86" y="86"/>
                  <a:pt x="86" y="86"/>
                  <a:pt x="86" y="87"/>
                </a:cubicBezTo>
                <a:cubicBezTo>
                  <a:pt x="86" y="87"/>
                  <a:pt x="85" y="87"/>
                  <a:pt x="85" y="87"/>
                </a:cubicBezTo>
                <a:cubicBezTo>
                  <a:pt x="85" y="86"/>
                  <a:pt x="85" y="86"/>
                  <a:pt x="85" y="86"/>
                </a:cubicBezTo>
                <a:cubicBezTo>
                  <a:pt x="85" y="86"/>
                  <a:pt x="85" y="86"/>
                  <a:pt x="85" y="87"/>
                </a:cubicBezTo>
                <a:cubicBezTo>
                  <a:pt x="85" y="86"/>
                  <a:pt x="85" y="86"/>
                  <a:pt x="85" y="86"/>
                </a:cubicBezTo>
                <a:cubicBezTo>
                  <a:pt x="84" y="87"/>
                  <a:pt x="84" y="87"/>
                  <a:pt x="84" y="87"/>
                </a:cubicBezTo>
                <a:cubicBezTo>
                  <a:pt x="83" y="87"/>
                  <a:pt x="83" y="87"/>
                  <a:pt x="83" y="86"/>
                </a:cubicBezTo>
                <a:cubicBezTo>
                  <a:pt x="83" y="86"/>
                  <a:pt x="83" y="87"/>
                  <a:pt x="83" y="87"/>
                </a:cubicBezTo>
                <a:cubicBezTo>
                  <a:pt x="83" y="87"/>
                  <a:pt x="83" y="86"/>
                  <a:pt x="83" y="86"/>
                </a:cubicBezTo>
                <a:cubicBezTo>
                  <a:pt x="82" y="86"/>
                  <a:pt x="82" y="86"/>
                  <a:pt x="81" y="86"/>
                </a:cubicBezTo>
                <a:cubicBezTo>
                  <a:pt x="81" y="86"/>
                  <a:pt x="82" y="86"/>
                  <a:pt x="82" y="87"/>
                </a:cubicBezTo>
                <a:cubicBezTo>
                  <a:pt x="82" y="87"/>
                  <a:pt x="81" y="86"/>
                  <a:pt x="82" y="86"/>
                </a:cubicBezTo>
                <a:cubicBezTo>
                  <a:pt x="83" y="87"/>
                  <a:pt x="83" y="87"/>
                  <a:pt x="82" y="87"/>
                </a:cubicBezTo>
                <a:cubicBezTo>
                  <a:pt x="82" y="87"/>
                  <a:pt x="82" y="87"/>
                  <a:pt x="82" y="87"/>
                </a:cubicBezTo>
                <a:cubicBezTo>
                  <a:pt x="82" y="87"/>
                  <a:pt x="82" y="87"/>
                  <a:pt x="82" y="87"/>
                </a:cubicBezTo>
                <a:cubicBezTo>
                  <a:pt x="82" y="87"/>
                  <a:pt x="82" y="87"/>
                  <a:pt x="82" y="87"/>
                </a:cubicBezTo>
                <a:cubicBezTo>
                  <a:pt x="82" y="88"/>
                  <a:pt x="80" y="87"/>
                  <a:pt x="80" y="88"/>
                </a:cubicBezTo>
                <a:cubicBezTo>
                  <a:pt x="79" y="87"/>
                  <a:pt x="80" y="87"/>
                  <a:pt x="80" y="87"/>
                </a:cubicBezTo>
                <a:cubicBezTo>
                  <a:pt x="80" y="86"/>
                  <a:pt x="80" y="87"/>
                  <a:pt x="79" y="87"/>
                </a:cubicBezTo>
                <a:cubicBezTo>
                  <a:pt x="79" y="87"/>
                  <a:pt x="79" y="87"/>
                  <a:pt x="80" y="88"/>
                </a:cubicBezTo>
                <a:cubicBezTo>
                  <a:pt x="79" y="88"/>
                  <a:pt x="79" y="87"/>
                  <a:pt x="79" y="88"/>
                </a:cubicBezTo>
                <a:cubicBezTo>
                  <a:pt x="79" y="88"/>
                  <a:pt x="79" y="89"/>
                  <a:pt x="78" y="88"/>
                </a:cubicBezTo>
                <a:cubicBezTo>
                  <a:pt x="78" y="89"/>
                  <a:pt x="77" y="89"/>
                  <a:pt x="77" y="88"/>
                </a:cubicBezTo>
                <a:cubicBezTo>
                  <a:pt x="77" y="90"/>
                  <a:pt x="76" y="90"/>
                  <a:pt x="75" y="90"/>
                </a:cubicBezTo>
                <a:cubicBezTo>
                  <a:pt x="75" y="90"/>
                  <a:pt x="75" y="90"/>
                  <a:pt x="75" y="90"/>
                </a:cubicBezTo>
                <a:cubicBezTo>
                  <a:pt x="75" y="90"/>
                  <a:pt x="75" y="90"/>
                  <a:pt x="75" y="90"/>
                </a:cubicBezTo>
                <a:cubicBezTo>
                  <a:pt x="75" y="90"/>
                  <a:pt x="75" y="90"/>
                  <a:pt x="75" y="90"/>
                </a:cubicBezTo>
                <a:cubicBezTo>
                  <a:pt x="75" y="90"/>
                  <a:pt x="75" y="90"/>
                  <a:pt x="75" y="90"/>
                </a:cubicBezTo>
                <a:cubicBezTo>
                  <a:pt x="75" y="90"/>
                  <a:pt x="75" y="90"/>
                  <a:pt x="74" y="90"/>
                </a:cubicBezTo>
                <a:cubicBezTo>
                  <a:pt x="74" y="90"/>
                  <a:pt x="74" y="90"/>
                  <a:pt x="74" y="90"/>
                </a:cubicBezTo>
                <a:cubicBezTo>
                  <a:pt x="74" y="90"/>
                  <a:pt x="74" y="90"/>
                  <a:pt x="74" y="90"/>
                </a:cubicBezTo>
                <a:cubicBezTo>
                  <a:pt x="73" y="90"/>
                  <a:pt x="73" y="90"/>
                  <a:pt x="73" y="90"/>
                </a:cubicBezTo>
                <a:cubicBezTo>
                  <a:pt x="73" y="90"/>
                  <a:pt x="73" y="90"/>
                  <a:pt x="73" y="90"/>
                </a:cubicBezTo>
                <a:cubicBezTo>
                  <a:pt x="73" y="90"/>
                  <a:pt x="73" y="90"/>
                  <a:pt x="73" y="89"/>
                </a:cubicBezTo>
                <a:cubicBezTo>
                  <a:pt x="72" y="90"/>
                  <a:pt x="72" y="90"/>
                  <a:pt x="71" y="90"/>
                </a:cubicBezTo>
                <a:cubicBezTo>
                  <a:pt x="71" y="90"/>
                  <a:pt x="71" y="91"/>
                  <a:pt x="71" y="91"/>
                </a:cubicBezTo>
                <a:cubicBezTo>
                  <a:pt x="71" y="91"/>
                  <a:pt x="71" y="90"/>
                  <a:pt x="71" y="90"/>
                </a:cubicBezTo>
                <a:cubicBezTo>
                  <a:pt x="71" y="91"/>
                  <a:pt x="70" y="92"/>
                  <a:pt x="69" y="91"/>
                </a:cubicBezTo>
                <a:cubicBezTo>
                  <a:pt x="69" y="91"/>
                  <a:pt x="69" y="91"/>
                  <a:pt x="69" y="92"/>
                </a:cubicBezTo>
                <a:cubicBezTo>
                  <a:pt x="69" y="92"/>
                  <a:pt x="68" y="92"/>
                  <a:pt x="68" y="92"/>
                </a:cubicBezTo>
                <a:cubicBezTo>
                  <a:pt x="68" y="91"/>
                  <a:pt x="68" y="91"/>
                  <a:pt x="68" y="92"/>
                </a:cubicBezTo>
                <a:cubicBezTo>
                  <a:pt x="68" y="91"/>
                  <a:pt x="68" y="91"/>
                  <a:pt x="68" y="90"/>
                </a:cubicBezTo>
                <a:cubicBezTo>
                  <a:pt x="68" y="90"/>
                  <a:pt x="68" y="90"/>
                  <a:pt x="68" y="90"/>
                </a:cubicBezTo>
                <a:cubicBezTo>
                  <a:pt x="67" y="90"/>
                  <a:pt x="67" y="90"/>
                  <a:pt x="67" y="90"/>
                </a:cubicBezTo>
                <a:cubicBezTo>
                  <a:pt x="67" y="91"/>
                  <a:pt x="68" y="91"/>
                  <a:pt x="67" y="91"/>
                </a:cubicBezTo>
                <a:cubicBezTo>
                  <a:pt x="67" y="92"/>
                  <a:pt x="67" y="91"/>
                  <a:pt x="66" y="91"/>
                </a:cubicBezTo>
                <a:cubicBezTo>
                  <a:pt x="66" y="91"/>
                  <a:pt x="65" y="91"/>
                  <a:pt x="65" y="91"/>
                </a:cubicBezTo>
                <a:cubicBezTo>
                  <a:pt x="66" y="92"/>
                  <a:pt x="66" y="91"/>
                  <a:pt x="66" y="91"/>
                </a:cubicBezTo>
                <a:cubicBezTo>
                  <a:pt x="66" y="91"/>
                  <a:pt x="67" y="91"/>
                  <a:pt x="67" y="92"/>
                </a:cubicBezTo>
                <a:cubicBezTo>
                  <a:pt x="67" y="92"/>
                  <a:pt x="67" y="92"/>
                  <a:pt x="66" y="92"/>
                </a:cubicBezTo>
                <a:cubicBezTo>
                  <a:pt x="66" y="92"/>
                  <a:pt x="67" y="92"/>
                  <a:pt x="66" y="93"/>
                </a:cubicBezTo>
                <a:cubicBezTo>
                  <a:pt x="66" y="92"/>
                  <a:pt x="65" y="93"/>
                  <a:pt x="64" y="93"/>
                </a:cubicBezTo>
                <a:cubicBezTo>
                  <a:pt x="64" y="93"/>
                  <a:pt x="65" y="93"/>
                  <a:pt x="65" y="93"/>
                </a:cubicBezTo>
                <a:cubicBezTo>
                  <a:pt x="65" y="93"/>
                  <a:pt x="65" y="93"/>
                  <a:pt x="65" y="94"/>
                </a:cubicBezTo>
                <a:cubicBezTo>
                  <a:pt x="64" y="93"/>
                  <a:pt x="64" y="93"/>
                  <a:pt x="64" y="93"/>
                </a:cubicBezTo>
                <a:cubicBezTo>
                  <a:pt x="64" y="93"/>
                  <a:pt x="64" y="94"/>
                  <a:pt x="64" y="94"/>
                </a:cubicBezTo>
                <a:cubicBezTo>
                  <a:pt x="64" y="94"/>
                  <a:pt x="64" y="94"/>
                  <a:pt x="64" y="94"/>
                </a:cubicBezTo>
                <a:cubicBezTo>
                  <a:pt x="63" y="93"/>
                  <a:pt x="64" y="93"/>
                  <a:pt x="64" y="93"/>
                </a:cubicBezTo>
                <a:cubicBezTo>
                  <a:pt x="63" y="93"/>
                  <a:pt x="64" y="94"/>
                  <a:pt x="63" y="93"/>
                </a:cubicBezTo>
                <a:cubicBezTo>
                  <a:pt x="63" y="92"/>
                  <a:pt x="62" y="94"/>
                  <a:pt x="61" y="93"/>
                </a:cubicBezTo>
                <a:cubicBezTo>
                  <a:pt x="61" y="94"/>
                  <a:pt x="60" y="94"/>
                  <a:pt x="60" y="95"/>
                </a:cubicBezTo>
                <a:cubicBezTo>
                  <a:pt x="59" y="94"/>
                  <a:pt x="58" y="95"/>
                  <a:pt x="58" y="96"/>
                </a:cubicBezTo>
                <a:cubicBezTo>
                  <a:pt x="58" y="96"/>
                  <a:pt x="58" y="96"/>
                  <a:pt x="58" y="95"/>
                </a:cubicBezTo>
                <a:cubicBezTo>
                  <a:pt x="58" y="96"/>
                  <a:pt x="57" y="96"/>
                  <a:pt x="57" y="96"/>
                </a:cubicBezTo>
                <a:cubicBezTo>
                  <a:pt x="56" y="95"/>
                  <a:pt x="56" y="96"/>
                  <a:pt x="56" y="97"/>
                </a:cubicBezTo>
                <a:cubicBezTo>
                  <a:pt x="55" y="97"/>
                  <a:pt x="55" y="96"/>
                  <a:pt x="55" y="96"/>
                </a:cubicBezTo>
                <a:cubicBezTo>
                  <a:pt x="54" y="97"/>
                  <a:pt x="53" y="97"/>
                  <a:pt x="52" y="98"/>
                </a:cubicBezTo>
                <a:cubicBezTo>
                  <a:pt x="52" y="97"/>
                  <a:pt x="52" y="97"/>
                  <a:pt x="51" y="97"/>
                </a:cubicBezTo>
                <a:cubicBezTo>
                  <a:pt x="52" y="98"/>
                  <a:pt x="51" y="98"/>
                  <a:pt x="50" y="97"/>
                </a:cubicBezTo>
                <a:cubicBezTo>
                  <a:pt x="51" y="98"/>
                  <a:pt x="50" y="99"/>
                  <a:pt x="50" y="99"/>
                </a:cubicBezTo>
                <a:cubicBezTo>
                  <a:pt x="49" y="98"/>
                  <a:pt x="50" y="98"/>
                  <a:pt x="50" y="98"/>
                </a:cubicBezTo>
                <a:cubicBezTo>
                  <a:pt x="50" y="98"/>
                  <a:pt x="50" y="98"/>
                  <a:pt x="49" y="98"/>
                </a:cubicBezTo>
                <a:cubicBezTo>
                  <a:pt x="49" y="98"/>
                  <a:pt x="50" y="98"/>
                  <a:pt x="49" y="98"/>
                </a:cubicBezTo>
                <a:cubicBezTo>
                  <a:pt x="49" y="98"/>
                  <a:pt x="49" y="98"/>
                  <a:pt x="49" y="98"/>
                </a:cubicBezTo>
                <a:cubicBezTo>
                  <a:pt x="48" y="97"/>
                  <a:pt x="48" y="98"/>
                  <a:pt x="49" y="98"/>
                </a:cubicBezTo>
                <a:cubicBezTo>
                  <a:pt x="48" y="99"/>
                  <a:pt x="48" y="98"/>
                  <a:pt x="48" y="98"/>
                </a:cubicBezTo>
                <a:cubicBezTo>
                  <a:pt x="48" y="98"/>
                  <a:pt x="48" y="99"/>
                  <a:pt x="47" y="99"/>
                </a:cubicBezTo>
                <a:cubicBezTo>
                  <a:pt x="47" y="98"/>
                  <a:pt x="47" y="99"/>
                  <a:pt x="47" y="99"/>
                </a:cubicBezTo>
                <a:cubicBezTo>
                  <a:pt x="47" y="99"/>
                  <a:pt x="46" y="99"/>
                  <a:pt x="46" y="99"/>
                </a:cubicBezTo>
                <a:cubicBezTo>
                  <a:pt x="46" y="99"/>
                  <a:pt x="46" y="99"/>
                  <a:pt x="46" y="99"/>
                </a:cubicBezTo>
                <a:cubicBezTo>
                  <a:pt x="46" y="99"/>
                  <a:pt x="44" y="99"/>
                  <a:pt x="45" y="100"/>
                </a:cubicBezTo>
                <a:cubicBezTo>
                  <a:pt x="44" y="100"/>
                  <a:pt x="44" y="101"/>
                  <a:pt x="44" y="101"/>
                </a:cubicBezTo>
                <a:cubicBezTo>
                  <a:pt x="43" y="101"/>
                  <a:pt x="44" y="100"/>
                  <a:pt x="44" y="100"/>
                </a:cubicBezTo>
                <a:cubicBezTo>
                  <a:pt x="44" y="100"/>
                  <a:pt x="43" y="100"/>
                  <a:pt x="43" y="100"/>
                </a:cubicBezTo>
                <a:cubicBezTo>
                  <a:pt x="43" y="102"/>
                  <a:pt x="42" y="101"/>
                  <a:pt x="41" y="102"/>
                </a:cubicBezTo>
                <a:cubicBezTo>
                  <a:pt x="41" y="101"/>
                  <a:pt x="42" y="101"/>
                  <a:pt x="42" y="101"/>
                </a:cubicBezTo>
                <a:cubicBezTo>
                  <a:pt x="42" y="101"/>
                  <a:pt x="42" y="101"/>
                  <a:pt x="42" y="101"/>
                </a:cubicBezTo>
                <a:cubicBezTo>
                  <a:pt x="42" y="101"/>
                  <a:pt x="42" y="101"/>
                  <a:pt x="43" y="100"/>
                </a:cubicBezTo>
                <a:cubicBezTo>
                  <a:pt x="42" y="100"/>
                  <a:pt x="42" y="101"/>
                  <a:pt x="41" y="100"/>
                </a:cubicBezTo>
                <a:cubicBezTo>
                  <a:pt x="41" y="100"/>
                  <a:pt x="41" y="100"/>
                  <a:pt x="41" y="101"/>
                </a:cubicBezTo>
                <a:cubicBezTo>
                  <a:pt x="40" y="100"/>
                  <a:pt x="38" y="102"/>
                  <a:pt x="37" y="102"/>
                </a:cubicBezTo>
                <a:cubicBezTo>
                  <a:pt x="37" y="102"/>
                  <a:pt x="37" y="103"/>
                  <a:pt x="37" y="103"/>
                </a:cubicBezTo>
                <a:cubicBezTo>
                  <a:pt x="37" y="104"/>
                  <a:pt x="36" y="103"/>
                  <a:pt x="36" y="104"/>
                </a:cubicBezTo>
                <a:cubicBezTo>
                  <a:pt x="36" y="103"/>
                  <a:pt x="36" y="103"/>
                  <a:pt x="36" y="103"/>
                </a:cubicBezTo>
                <a:cubicBezTo>
                  <a:pt x="36" y="102"/>
                  <a:pt x="36" y="103"/>
                  <a:pt x="37" y="103"/>
                </a:cubicBezTo>
                <a:cubicBezTo>
                  <a:pt x="37" y="102"/>
                  <a:pt x="36" y="102"/>
                  <a:pt x="37" y="102"/>
                </a:cubicBezTo>
                <a:cubicBezTo>
                  <a:pt x="36" y="102"/>
                  <a:pt x="36" y="102"/>
                  <a:pt x="36" y="103"/>
                </a:cubicBezTo>
                <a:cubicBezTo>
                  <a:pt x="36" y="103"/>
                  <a:pt x="35" y="103"/>
                  <a:pt x="35" y="102"/>
                </a:cubicBezTo>
                <a:cubicBezTo>
                  <a:pt x="35" y="103"/>
                  <a:pt x="36" y="103"/>
                  <a:pt x="36" y="103"/>
                </a:cubicBezTo>
                <a:cubicBezTo>
                  <a:pt x="36" y="104"/>
                  <a:pt x="35" y="103"/>
                  <a:pt x="35" y="104"/>
                </a:cubicBezTo>
                <a:cubicBezTo>
                  <a:pt x="37" y="104"/>
                  <a:pt x="38" y="104"/>
                  <a:pt x="40" y="103"/>
                </a:cubicBezTo>
                <a:cubicBezTo>
                  <a:pt x="40" y="103"/>
                  <a:pt x="40" y="104"/>
                  <a:pt x="40" y="104"/>
                </a:cubicBezTo>
                <a:cubicBezTo>
                  <a:pt x="41" y="104"/>
                  <a:pt x="40" y="104"/>
                  <a:pt x="40" y="103"/>
                </a:cubicBezTo>
                <a:cubicBezTo>
                  <a:pt x="41" y="103"/>
                  <a:pt x="41" y="104"/>
                  <a:pt x="40" y="105"/>
                </a:cubicBezTo>
                <a:cubicBezTo>
                  <a:pt x="40" y="105"/>
                  <a:pt x="38" y="104"/>
                  <a:pt x="38" y="105"/>
                </a:cubicBezTo>
                <a:cubicBezTo>
                  <a:pt x="37" y="106"/>
                  <a:pt x="37" y="105"/>
                  <a:pt x="37" y="105"/>
                </a:cubicBezTo>
                <a:cubicBezTo>
                  <a:pt x="37" y="106"/>
                  <a:pt x="37" y="106"/>
                  <a:pt x="36" y="106"/>
                </a:cubicBezTo>
                <a:cubicBezTo>
                  <a:pt x="36" y="106"/>
                  <a:pt x="36" y="106"/>
                  <a:pt x="36" y="107"/>
                </a:cubicBezTo>
                <a:cubicBezTo>
                  <a:pt x="35" y="106"/>
                  <a:pt x="35" y="107"/>
                  <a:pt x="35" y="107"/>
                </a:cubicBezTo>
                <a:cubicBezTo>
                  <a:pt x="34" y="107"/>
                  <a:pt x="34" y="106"/>
                  <a:pt x="34" y="106"/>
                </a:cubicBezTo>
                <a:cubicBezTo>
                  <a:pt x="34" y="107"/>
                  <a:pt x="34" y="107"/>
                  <a:pt x="34" y="107"/>
                </a:cubicBezTo>
                <a:cubicBezTo>
                  <a:pt x="33" y="107"/>
                  <a:pt x="34" y="106"/>
                  <a:pt x="33" y="106"/>
                </a:cubicBezTo>
                <a:cubicBezTo>
                  <a:pt x="33" y="107"/>
                  <a:pt x="33" y="107"/>
                  <a:pt x="33" y="106"/>
                </a:cubicBezTo>
                <a:cubicBezTo>
                  <a:pt x="33" y="107"/>
                  <a:pt x="33" y="107"/>
                  <a:pt x="33" y="107"/>
                </a:cubicBezTo>
                <a:cubicBezTo>
                  <a:pt x="32" y="107"/>
                  <a:pt x="31" y="107"/>
                  <a:pt x="30" y="107"/>
                </a:cubicBezTo>
                <a:cubicBezTo>
                  <a:pt x="31" y="108"/>
                  <a:pt x="30" y="107"/>
                  <a:pt x="30" y="108"/>
                </a:cubicBezTo>
                <a:cubicBezTo>
                  <a:pt x="29" y="107"/>
                  <a:pt x="30" y="107"/>
                  <a:pt x="30" y="107"/>
                </a:cubicBezTo>
                <a:cubicBezTo>
                  <a:pt x="29" y="107"/>
                  <a:pt x="29" y="107"/>
                  <a:pt x="29" y="107"/>
                </a:cubicBezTo>
                <a:cubicBezTo>
                  <a:pt x="29" y="107"/>
                  <a:pt x="29" y="108"/>
                  <a:pt x="28" y="108"/>
                </a:cubicBezTo>
                <a:cubicBezTo>
                  <a:pt x="29" y="108"/>
                  <a:pt x="29" y="108"/>
                  <a:pt x="28" y="109"/>
                </a:cubicBezTo>
                <a:cubicBezTo>
                  <a:pt x="29" y="109"/>
                  <a:pt x="30" y="109"/>
                  <a:pt x="30" y="109"/>
                </a:cubicBezTo>
                <a:cubicBezTo>
                  <a:pt x="31" y="109"/>
                  <a:pt x="30" y="109"/>
                  <a:pt x="30" y="110"/>
                </a:cubicBezTo>
                <a:cubicBezTo>
                  <a:pt x="31" y="109"/>
                  <a:pt x="31" y="109"/>
                  <a:pt x="30" y="108"/>
                </a:cubicBezTo>
                <a:cubicBezTo>
                  <a:pt x="30" y="108"/>
                  <a:pt x="31" y="108"/>
                  <a:pt x="31" y="108"/>
                </a:cubicBezTo>
                <a:cubicBezTo>
                  <a:pt x="31" y="108"/>
                  <a:pt x="32" y="108"/>
                  <a:pt x="32" y="108"/>
                </a:cubicBezTo>
                <a:cubicBezTo>
                  <a:pt x="32" y="108"/>
                  <a:pt x="32" y="108"/>
                  <a:pt x="32" y="109"/>
                </a:cubicBezTo>
                <a:cubicBezTo>
                  <a:pt x="32" y="109"/>
                  <a:pt x="32" y="109"/>
                  <a:pt x="32" y="108"/>
                </a:cubicBezTo>
                <a:cubicBezTo>
                  <a:pt x="32" y="108"/>
                  <a:pt x="33" y="109"/>
                  <a:pt x="33" y="109"/>
                </a:cubicBezTo>
                <a:cubicBezTo>
                  <a:pt x="33" y="108"/>
                  <a:pt x="34" y="108"/>
                  <a:pt x="34" y="107"/>
                </a:cubicBezTo>
                <a:cubicBezTo>
                  <a:pt x="34" y="108"/>
                  <a:pt x="34" y="108"/>
                  <a:pt x="35" y="108"/>
                </a:cubicBezTo>
                <a:cubicBezTo>
                  <a:pt x="35" y="108"/>
                  <a:pt x="35" y="108"/>
                  <a:pt x="35" y="108"/>
                </a:cubicBezTo>
                <a:cubicBezTo>
                  <a:pt x="35" y="109"/>
                  <a:pt x="36" y="109"/>
                  <a:pt x="36" y="109"/>
                </a:cubicBezTo>
                <a:cubicBezTo>
                  <a:pt x="37" y="108"/>
                  <a:pt x="38" y="108"/>
                  <a:pt x="39" y="108"/>
                </a:cubicBezTo>
                <a:cubicBezTo>
                  <a:pt x="39" y="107"/>
                  <a:pt x="40" y="108"/>
                  <a:pt x="41" y="107"/>
                </a:cubicBezTo>
                <a:cubicBezTo>
                  <a:pt x="42" y="108"/>
                  <a:pt x="43" y="106"/>
                  <a:pt x="44" y="107"/>
                </a:cubicBezTo>
                <a:cubicBezTo>
                  <a:pt x="44" y="107"/>
                  <a:pt x="44" y="107"/>
                  <a:pt x="44" y="106"/>
                </a:cubicBezTo>
                <a:cubicBezTo>
                  <a:pt x="45" y="107"/>
                  <a:pt x="45" y="107"/>
                  <a:pt x="46" y="107"/>
                </a:cubicBezTo>
                <a:cubicBezTo>
                  <a:pt x="45" y="107"/>
                  <a:pt x="45" y="107"/>
                  <a:pt x="45" y="108"/>
                </a:cubicBezTo>
                <a:cubicBezTo>
                  <a:pt x="45" y="107"/>
                  <a:pt x="45" y="108"/>
                  <a:pt x="44" y="108"/>
                </a:cubicBezTo>
                <a:cubicBezTo>
                  <a:pt x="44" y="108"/>
                  <a:pt x="44" y="108"/>
                  <a:pt x="45" y="108"/>
                </a:cubicBezTo>
                <a:cubicBezTo>
                  <a:pt x="45" y="109"/>
                  <a:pt x="44" y="109"/>
                  <a:pt x="43" y="109"/>
                </a:cubicBezTo>
                <a:cubicBezTo>
                  <a:pt x="43" y="108"/>
                  <a:pt x="44" y="108"/>
                  <a:pt x="44" y="108"/>
                </a:cubicBezTo>
                <a:cubicBezTo>
                  <a:pt x="44" y="108"/>
                  <a:pt x="43" y="109"/>
                  <a:pt x="42" y="109"/>
                </a:cubicBezTo>
                <a:cubicBezTo>
                  <a:pt x="43" y="109"/>
                  <a:pt x="43" y="108"/>
                  <a:pt x="43" y="109"/>
                </a:cubicBezTo>
                <a:cubicBezTo>
                  <a:pt x="42" y="109"/>
                  <a:pt x="42" y="110"/>
                  <a:pt x="41" y="110"/>
                </a:cubicBezTo>
                <a:cubicBezTo>
                  <a:pt x="41" y="110"/>
                  <a:pt x="42" y="109"/>
                  <a:pt x="41" y="109"/>
                </a:cubicBezTo>
                <a:cubicBezTo>
                  <a:pt x="41" y="110"/>
                  <a:pt x="41" y="110"/>
                  <a:pt x="41" y="110"/>
                </a:cubicBezTo>
                <a:cubicBezTo>
                  <a:pt x="40" y="110"/>
                  <a:pt x="39" y="110"/>
                  <a:pt x="39" y="111"/>
                </a:cubicBezTo>
                <a:cubicBezTo>
                  <a:pt x="39" y="110"/>
                  <a:pt x="38" y="111"/>
                  <a:pt x="37" y="111"/>
                </a:cubicBezTo>
                <a:cubicBezTo>
                  <a:pt x="38" y="111"/>
                  <a:pt x="37" y="111"/>
                  <a:pt x="38" y="111"/>
                </a:cubicBezTo>
                <a:cubicBezTo>
                  <a:pt x="38" y="113"/>
                  <a:pt x="37" y="111"/>
                  <a:pt x="37" y="112"/>
                </a:cubicBezTo>
                <a:cubicBezTo>
                  <a:pt x="36" y="112"/>
                  <a:pt x="36" y="111"/>
                  <a:pt x="36" y="111"/>
                </a:cubicBezTo>
                <a:cubicBezTo>
                  <a:pt x="36" y="111"/>
                  <a:pt x="36" y="112"/>
                  <a:pt x="36" y="112"/>
                </a:cubicBezTo>
                <a:cubicBezTo>
                  <a:pt x="35" y="113"/>
                  <a:pt x="34" y="112"/>
                  <a:pt x="34" y="113"/>
                </a:cubicBezTo>
                <a:cubicBezTo>
                  <a:pt x="34" y="113"/>
                  <a:pt x="34" y="113"/>
                  <a:pt x="34" y="112"/>
                </a:cubicBezTo>
                <a:cubicBezTo>
                  <a:pt x="33" y="113"/>
                  <a:pt x="32" y="114"/>
                  <a:pt x="31" y="113"/>
                </a:cubicBezTo>
                <a:cubicBezTo>
                  <a:pt x="31" y="113"/>
                  <a:pt x="32" y="113"/>
                  <a:pt x="32" y="113"/>
                </a:cubicBezTo>
                <a:cubicBezTo>
                  <a:pt x="32" y="113"/>
                  <a:pt x="32" y="113"/>
                  <a:pt x="32" y="113"/>
                </a:cubicBezTo>
                <a:cubicBezTo>
                  <a:pt x="32" y="113"/>
                  <a:pt x="32" y="113"/>
                  <a:pt x="32" y="113"/>
                </a:cubicBezTo>
                <a:cubicBezTo>
                  <a:pt x="32" y="112"/>
                  <a:pt x="32" y="112"/>
                  <a:pt x="32" y="112"/>
                </a:cubicBezTo>
                <a:cubicBezTo>
                  <a:pt x="31" y="112"/>
                  <a:pt x="31" y="112"/>
                  <a:pt x="31" y="112"/>
                </a:cubicBezTo>
                <a:cubicBezTo>
                  <a:pt x="30" y="112"/>
                  <a:pt x="31" y="113"/>
                  <a:pt x="31" y="112"/>
                </a:cubicBezTo>
                <a:cubicBezTo>
                  <a:pt x="31" y="113"/>
                  <a:pt x="31" y="112"/>
                  <a:pt x="31" y="112"/>
                </a:cubicBezTo>
                <a:cubicBezTo>
                  <a:pt x="31" y="112"/>
                  <a:pt x="31" y="112"/>
                  <a:pt x="31" y="112"/>
                </a:cubicBezTo>
                <a:cubicBezTo>
                  <a:pt x="31" y="112"/>
                  <a:pt x="31" y="112"/>
                  <a:pt x="31" y="112"/>
                </a:cubicBezTo>
                <a:cubicBezTo>
                  <a:pt x="31" y="112"/>
                  <a:pt x="31" y="112"/>
                  <a:pt x="31" y="112"/>
                </a:cubicBezTo>
                <a:cubicBezTo>
                  <a:pt x="31" y="112"/>
                  <a:pt x="31" y="113"/>
                  <a:pt x="31" y="113"/>
                </a:cubicBezTo>
                <a:cubicBezTo>
                  <a:pt x="31" y="113"/>
                  <a:pt x="31" y="113"/>
                  <a:pt x="31" y="113"/>
                </a:cubicBezTo>
                <a:cubicBezTo>
                  <a:pt x="31" y="113"/>
                  <a:pt x="31" y="113"/>
                  <a:pt x="31" y="113"/>
                </a:cubicBezTo>
                <a:cubicBezTo>
                  <a:pt x="31" y="114"/>
                  <a:pt x="31" y="114"/>
                  <a:pt x="30" y="113"/>
                </a:cubicBezTo>
                <a:cubicBezTo>
                  <a:pt x="29" y="113"/>
                  <a:pt x="29" y="115"/>
                  <a:pt x="28" y="115"/>
                </a:cubicBezTo>
                <a:cubicBezTo>
                  <a:pt x="28" y="115"/>
                  <a:pt x="28" y="115"/>
                  <a:pt x="28" y="115"/>
                </a:cubicBezTo>
                <a:cubicBezTo>
                  <a:pt x="28" y="115"/>
                  <a:pt x="28" y="115"/>
                  <a:pt x="28" y="115"/>
                </a:cubicBezTo>
                <a:cubicBezTo>
                  <a:pt x="27" y="115"/>
                  <a:pt x="27" y="116"/>
                  <a:pt x="27" y="115"/>
                </a:cubicBezTo>
                <a:cubicBezTo>
                  <a:pt x="26" y="115"/>
                  <a:pt x="27" y="115"/>
                  <a:pt x="27" y="114"/>
                </a:cubicBezTo>
                <a:cubicBezTo>
                  <a:pt x="26" y="115"/>
                  <a:pt x="25" y="116"/>
                  <a:pt x="24" y="115"/>
                </a:cubicBezTo>
                <a:cubicBezTo>
                  <a:pt x="24" y="115"/>
                  <a:pt x="24" y="115"/>
                  <a:pt x="24" y="116"/>
                </a:cubicBezTo>
                <a:cubicBezTo>
                  <a:pt x="23" y="116"/>
                  <a:pt x="23" y="116"/>
                  <a:pt x="23" y="116"/>
                </a:cubicBezTo>
                <a:cubicBezTo>
                  <a:pt x="23" y="116"/>
                  <a:pt x="22" y="116"/>
                  <a:pt x="22" y="116"/>
                </a:cubicBezTo>
                <a:cubicBezTo>
                  <a:pt x="22" y="116"/>
                  <a:pt x="22" y="116"/>
                  <a:pt x="22" y="116"/>
                </a:cubicBezTo>
                <a:cubicBezTo>
                  <a:pt x="22" y="116"/>
                  <a:pt x="22" y="116"/>
                  <a:pt x="23" y="116"/>
                </a:cubicBezTo>
                <a:cubicBezTo>
                  <a:pt x="23" y="116"/>
                  <a:pt x="23" y="116"/>
                  <a:pt x="23" y="116"/>
                </a:cubicBezTo>
                <a:cubicBezTo>
                  <a:pt x="23" y="116"/>
                  <a:pt x="23" y="116"/>
                  <a:pt x="24" y="116"/>
                </a:cubicBezTo>
                <a:cubicBezTo>
                  <a:pt x="24" y="116"/>
                  <a:pt x="23" y="116"/>
                  <a:pt x="23" y="116"/>
                </a:cubicBezTo>
                <a:cubicBezTo>
                  <a:pt x="24" y="116"/>
                  <a:pt x="24" y="117"/>
                  <a:pt x="24" y="117"/>
                </a:cubicBezTo>
                <a:cubicBezTo>
                  <a:pt x="23" y="116"/>
                  <a:pt x="22" y="118"/>
                  <a:pt x="22" y="117"/>
                </a:cubicBezTo>
                <a:cubicBezTo>
                  <a:pt x="22" y="117"/>
                  <a:pt x="22" y="116"/>
                  <a:pt x="22" y="116"/>
                </a:cubicBezTo>
                <a:cubicBezTo>
                  <a:pt x="22" y="116"/>
                  <a:pt x="21" y="116"/>
                  <a:pt x="20" y="117"/>
                </a:cubicBezTo>
                <a:cubicBezTo>
                  <a:pt x="20" y="117"/>
                  <a:pt x="20" y="116"/>
                  <a:pt x="21" y="117"/>
                </a:cubicBezTo>
                <a:cubicBezTo>
                  <a:pt x="21" y="118"/>
                  <a:pt x="20" y="117"/>
                  <a:pt x="20" y="118"/>
                </a:cubicBezTo>
                <a:cubicBezTo>
                  <a:pt x="20" y="118"/>
                  <a:pt x="20" y="118"/>
                  <a:pt x="20" y="119"/>
                </a:cubicBezTo>
                <a:cubicBezTo>
                  <a:pt x="21" y="119"/>
                  <a:pt x="21" y="118"/>
                  <a:pt x="21" y="119"/>
                </a:cubicBezTo>
                <a:cubicBezTo>
                  <a:pt x="21" y="119"/>
                  <a:pt x="21" y="119"/>
                  <a:pt x="21" y="119"/>
                </a:cubicBezTo>
                <a:cubicBezTo>
                  <a:pt x="20" y="119"/>
                  <a:pt x="20" y="119"/>
                  <a:pt x="19" y="119"/>
                </a:cubicBezTo>
                <a:cubicBezTo>
                  <a:pt x="19" y="118"/>
                  <a:pt x="20" y="119"/>
                  <a:pt x="20" y="118"/>
                </a:cubicBezTo>
                <a:cubicBezTo>
                  <a:pt x="19" y="118"/>
                  <a:pt x="19" y="118"/>
                  <a:pt x="19" y="118"/>
                </a:cubicBezTo>
                <a:cubicBezTo>
                  <a:pt x="19" y="118"/>
                  <a:pt x="18" y="119"/>
                  <a:pt x="18" y="119"/>
                </a:cubicBezTo>
                <a:cubicBezTo>
                  <a:pt x="18" y="119"/>
                  <a:pt x="18" y="119"/>
                  <a:pt x="18" y="118"/>
                </a:cubicBezTo>
                <a:cubicBezTo>
                  <a:pt x="18" y="118"/>
                  <a:pt x="18" y="118"/>
                  <a:pt x="17" y="118"/>
                </a:cubicBezTo>
                <a:cubicBezTo>
                  <a:pt x="17" y="118"/>
                  <a:pt x="18" y="119"/>
                  <a:pt x="18" y="119"/>
                </a:cubicBezTo>
                <a:cubicBezTo>
                  <a:pt x="17" y="120"/>
                  <a:pt x="16" y="119"/>
                  <a:pt x="16" y="120"/>
                </a:cubicBezTo>
                <a:cubicBezTo>
                  <a:pt x="16" y="120"/>
                  <a:pt x="16" y="119"/>
                  <a:pt x="16" y="120"/>
                </a:cubicBezTo>
                <a:cubicBezTo>
                  <a:pt x="17" y="120"/>
                  <a:pt x="17" y="120"/>
                  <a:pt x="17" y="120"/>
                </a:cubicBezTo>
                <a:cubicBezTo>
                  <a:pt x="16" y="120"/>
                  <a:pt x="16" y="120"/>
                  <a:pt x="16" y="121"/>
                </a:cubicBezTo>
                <a:cubicBezTo>
                  <a:pt x="16" y="122"/>
                  <a:pt x="16" y="121"/>
                  <a:pt x="16" y="121"/>
                </a:cubicBezTo>
                <a:cubicBezTo>
                  <a:pt x="17" y="121"/>
                  <a:pt x="16" y="121"/>
                  <a:pt x="17" y="121"/>
                </a:cubicBezTo>
                <a:cubicBezTo>
                  <a:pt x="17" y="122"/>
                  <a:pt x="16" y="122"/>
                  <a:pt x="17" y="123"/>
                </a:cubicBezTo>
                <a:cubicBezTo>
                  <a:pt x="17" y="122"/>
                  <a:pt x="17" y="122"/>
                  <a:pt x="17" y="122"/>
                </a:cubicBezTo>
                <a:cubicBezTo>
                  <a:pt x="17" y="122"/>
                  <a:pt x="17" y="122"/>
                  <a:pt x="17" y="122"/>
                </a:cubicBezTo>
                <a:cubicBezTo>
                  <a:pt x="17" y="122"/>
                  <a:pt x="17" y="121"/>
                  <a:pt x="17" y="121"/>
                </a:cubicBezTo>
                <a:cubicBezTo>
                  <a:pt x="18" y="121"/>
                  <a:pt x="19" y="121"/>
                  <a:pt x="19" y="120"/>
                </a:cubicBezTo>
                <a:cubicBezTo>
                  <a:pt x="20" y="121"/>
                  <a:pt x="20" y="120"/>
                  <a:pt x="21" y="120"/>
                </a:cubicBezTo>
                <a:cubicBezTo>
                  <a:pt x="22" y="121"/>
                  <a:pt x="20" y="121"/>
                  <a:pt x="21" y="121"/>
                </a:cubicBezTo>
                <a:cubicBezTo>
                  <a:pt x="22" y="121"/>
                  <a:pt x="23" y="121"/>
                  <a:pt x="23" y="120"/>
                </a:cubicBezTo>
                <a:cubicBezTo>
                  <a:pt x="24" y="120"/>
                  <a:pt x="24" y="121"/>
                  <a:pt x="24" y="120"/>
                </a:cubicBezTo>
                <a:cubicBezTo>
                  <a:pt x="25" y="120"/>
                  <a:pt x="25" y="121"/>
                  <a:pt x="25" y="121"/>
                </a:cubicBezTo>
                <a:cubicBezTo>
                  <a:pt x="25" y="122"/>
                  <a:pt x="25" y="121"/>
                  <a:pt x="25" y="121"/>
                </a:cubicBezTo>
                <a:cubicBezTo>
                  <a:pt x="25" y="121"/>
                  <a:pt x="25" y="120"/>
                  <a:pt x="25" y="120"/>
                </a:cubicBezTo>
                <a:cubicBezTo>
                  <a:pt x="26" y="120"/>
                  <a:pt x="26" y="119"/>
                  <a:pt x="27" y="119"/>
                </a:cubicBezTo>
                <a:cubicBezTo>
                  <a:pt x="26" y="120"/>
                  <a:pt x="26" y="121"/>
                  <a:pt x="25" y="121"/>
                </a:cubicBezTo>
                <a:cubicBezTo>
                  <a:pt x="26" y="122"/>
                  <a:pt x="27" y="120"/>
                  <a:pt x="27" y="119"/>
                </a:cubicBezTo>
                <a:cubicBezTo>
                  <a:pt x="28" y="120"/>
                  <a:pt x="28" y="120"/>
                  <a:pt x="28" y="119"/>
                </a:cubicBezTo>
                <a:cubicBezTo>
                  <a:pt x="28" y="119"/>
                  <a:pt x="28" y="119"/>
                  <a:pt x="28" y="119"/>
                </a:cubicBezTo>
                <a:cubicBezTo>
                  <a:pt x="28" y="119"/>
                  <a:pt x="28" y="119"/>
                  <a:pt x="28" y="119"/>
                </a:cubicBezTo>
                <a:cubicBezTo>
                  <a:pt x="29" y="119"/>
                  <a:pt x="28" y="119"/>
                  <a:pt x="29" y="119"/>
                </a:cubicBezTo>
                <a:cubicBezTo>
                  <a:pt x="30" y="119"/>
                  <a:pt x="30" y="118"/>
                  <a:pt x="31" y="118"/>
                </a:cubicBezTo>
                <a:cubicBezTo>
                  <a:pt x="31" y="118"/>
                  <a:pt x="31" y="118"/>
                  <a:pt x="31" y="118"/>
                </a:cubicBezTo>
                <a:cubicBezTo>
                  <a:pt x="30" y="119"/>
                  <a:pt x="30" y="119"/>
                  <a:pt x="30" y="120"/>
                </a:cubicBezTo>
                <a:cubicBezTo>
                  <a:pt x="31" y="120"/>
                  <a:pt x="31" y="119"/>
                  <a:pt x="32" y="120"/>
                </a:cubicBezTo>
                <a:cubicBezTo>
                  <a:pt x="32" y="119"/>
                  <a:pt x="31" y="119"/>
                  <a:pt x="31" y="119"/>
                </a:cubicBezTo>
                <a:cubicBezTo>
                  <a:pt x="31" y="119"/>
                  <a:pt x="31" y="119"/>
                  <a:pt x="32" y="119"/>
                </a:cubicBezTo>
                <a:cubicBezTo>
                  <a:pt x="32" y="119"/>
                  <a:pt x="32" y="120"/>
                  <a:pt x="33" y="119"/>
                </a:cubicBezTo>
                <a:cubicBezTo>
                  <a:pt x="33" y="119"/>
                  <a:pt x="32" y="119"/>
                  <a:pt x="33" y="119"/>
                </a:cubicBezTo>
                <a:cubicBezTo>
                  <a:pt x="32" y="119"/>
                  <a:pt x="32" y="119"/>
                  <a:pt x="32" y="119"/>
                </a:cubicBezTo>
                <a:cubicBezTo>
                  <a:pt x="32" y="119"/>
                  <a:pt x="32" y="118"/>
                  <a:pt x="32" y="119"/>
                </a:cubicBezTo>
                <a:cubicBezTo>
                  <a:pt x="31" y="118"/>
                  <a:pt x="31" y="118"/>
                  <a:pt x="32" y="117"/>
                </a:cubicBezTo>
                <a:cubicBezTo>
                  <a:pt x="32" y="118"/>
                  <a:pt x="33" y="118"/>
                  <a:pt x="32" y="118"/>
                </a:cubicBezTo>
                <a:cubicBezTo>
                  <a:pt x="33" y="119"/>
                  <a:pt x="33" y="118"/>
                  <a:pt x="33" y="118"/>
                </a:cubicBezTo>
                <a:cubicBezTo>
                  <a:pt x="34" y="118"/>
                  <a:pt x="33" y="119"/>
                  <a:pt x="33" y="119"/>
                </a:cubicBezTo>
                <a:cubicBezTo>
                  <a:pt x="33" y="119"/>
                  <a:pt x="33" y="119"/>
                  <a:pt x="33" y="120"/>
                </a:cubicBezTo>
                <a:cubicBezTo>
                  <a:pt x="34" y="120"/>
                  <a:pt x="34" y="119"/>
                  <a:pt x="34" y="120"/>
                </a:cubicBezTo>
                <a:cubicBezTo>
                  <a:pt x="34" y="120"/>
                  <a:pt x="34" y="120"/>
                  <a:pt x="34" y="121"/>
                </a:cubicBezTo>
                <a:cubicBezTo>
                  <a:pt x="35" y="121"/>
                  <a:pt x="35" y="120"/>
                  <a:pt x="35" y="121"/>
                </a:cubicBezTo>
                <a:cubicBezTo>
                  <a:pt x="35" y="120"/>
                  <a:pt x="35" y="121"/>
                  <a:pt x="34" y="120"/>
                </a:cubicBezTo>
                <a:cubicBezTo>
                  <a:pt x="35" y="120"/>
                  <a:pt x="35" y="120"/>
                  <a:pt x="35" y="120"/>
                </a:cubicBezTo>
                <a:cubicBezTo>
                  <a:pt x="35" y="120"/>
                  <a:pt x="35" y="119"/>
                  <a:pt x="35" y="119"/>
                </a:cubicBezTo>
                <a:cubicBezTo>
                  <a:pt x="35" y="119"/>
                  <a:pt x="35" y="119"/>
                  <a:pt x="35" y="118"/>
                </a:cubicBezTo>
                <a:cubicBezTo>
                  <a:pt x="35" y="119"/>
                  <a:pt x="35" y="119"/>
                  <a:pt x="35" y="119"/>
                </a:cubicBezTo>
                <a:cubicBezTo>
                  <a:pt x="35" y="118"/>
                  <a:pt x="38" y="118"/>
                  <a:pt x="38" y="119"/>
                </a:cubicBezTo>
                <a:cubicBezTo>
                  <a:pt x="38" y="118"/>
                  <a:pt x="39" y="119"/>
                  <a:pt x="38" y="118"/>
                </a:cubicBezTo>
                <a:cubicBezTo>
                  <a:pt x="39" y="118"/>
                  <a:pt x="39" y="119"/>
                  <a:pt x="39" y="119"/>
                </a:cubicBezTo>
                <a:cubicBezTo>
                  <a:pt x="39" y="119"/>
                  <a:pt x="39" y="120"/>
                  <a:pt x="38" y="120"/>
                </a:cubicBezTo>
                <a:cubicBezTo>
                  <a:pt x="38" y="120"/>
                  <a:pt x="40" y="120"/>
                  <a:pt x="40" y="119"/>
                </a:cubicBezTo>
                <a:cubicBezTo>
                  <a:pt x="40" y="120"/>
                  <a:pt x="40" y="120"/>
                  <a:pt x="41" y="120"/>
                </a:cubicBezTo>
                <a:cubicBezTo>
                  <a:pt x="41" y="119"/>
                  <a:pt x="41" y="119"/>
                  <a:pt x="42" y="119"/>
                </a:cubicBezTo>
                <a:cubicBezTo>
                  <a:pt x="42" y="119"/>
                  <a:pt x="42" y="119"/>
                  <a:pt x="42" y="118"/>
                </a:cubicBezTo>
                <a:cubicBezTo>
                  <a:pt x="42" y="119"/>
                  <a:pt x="42" y="118"/>
                  <a:pt x="43" y="118"/>
                </a:cubicBezTo>
                <a:cubicBezTo>
                  <a:pt x="42" y="117"/>
                  <a:pt x="44" y="117"/>
                  <a:pt x="43" y="117"/>
                </a:cubicBezTo>
                <a:cubicBezTo>
                  <a:pt x="44" y="117"/>
                  <a:pt x="43" y="118"/>
                  <a:pt x="44" y="118"/>
                </a:cubicBezTo>
                <a:cubicBezTo>
                  <a:pt x="44" y="117"/>
                  <a:pt x="44" y="117"/>
                  <a:pt x="45" y="117"/>
                </a:cubicBezTo>
                <a:cubicBezTo>
                  <a:pt x="45" y="117"/>
                  <a:pt x="45" y="118"/>
                  <a:pt x="45" y="118"/>
                </a:cubicBezTo>
                <a:cubicBezTo>
                  <a:pt x="44" y="119"/>
                  <a:pt x="43" y="119"/>
                  <a:pt x="42" y="119"/>
                </a:cubicBezTo>
                <a:cubicBezTo>
                  <a:pt x="43" y="120"/>
                  <a:pt x="43" y="119"/>
                  <a:pt x="43" y="120"/>
                </a:cubicBezTo>
                <a:cubicBezTo>
                  <a:pt x="44" y="118"/>
                  <a:pt x="46" y="120"/>
                  <a:pt x="47" y="118"/>
                </a:cubicBezTo>
                <a:cubicBezTo>
                  <a:pt x="48" y="119"/>
                  <a:pt x="50" y="117"/>
                  <a:pt x="51" y="117"/>
                </a:cubicBezTo>
                <a:cubicBezTo>
                  <a:pt x="51" y="117"/>
                  <a:pt x="51" y="118"/>
                  <a:pt x="51" y="118"/>
                </a:cubicBezTo>
                <a:cubicBezTo>
                  <a:pt x="51" y="117"/>
                  <a:pt x="51" y="117"/>
                  <a:pt x="51" y="117"/>
                </a:cubicBezTo>
                <a:cubicBezTo>
                  <a:pt x="51" y="118"/>
                  <a:pt x="51" y="118"/>
                  <a:pt x="51" y="118"/>
                </a:cubicBezTo>
                <a:cubicBezTo>
                  <a:pt x="52" y="118"/>
                  <a:pt x="52" y="118"/>
                  <a:pt x="52" y="118"/>
                </a:cubicBezTo>
                <a:cubicBezTo>
                  <a:pt x="52" y="118"/>
                  <a:pt x="52" y="119"/>
                  <a:pt x="52" y="119"/>
                </a:cubicBezTo>
                <a:cubicBezTo>
                  <a:pt x="51" y="119"/>
                  <a:pt x="51" y="119"/>
                  <a:pt x="51" y="119"/>
                </a:cubicBezTo>
                <a:cubicBezTo>
                  <a:pt x="51" y="119"/>
                  <a:pt x="51" y="119"/>
                  <a:pt x="51" y="119"/>
                </a:cubicBezTo>
                <a:cubicBezTo>
                  <a:pt x="50" y="120"/>
                  <a:pt x="50" y="120"/>
                  <a:pt x="50" y="119"/>
                </a:cubicBezTo>
                <a:cubicBezTo>
                  <a:pt x="50" y="119"/>
                  <a:pt x="50" y="119"/>
                  <a:pt x="50" y="119"/>
                </a:cubicBezTo>
                <a:cubicBezTo>
                  <a:pt x="50" y="118"/>
                  <a:pt x="50" y="119"/>
                  <a:pt x="49" y="119"/>
                </a:cubicBezTo>
                <a:cubicBezTo>
                  <a:pt x="49" y="119"/>
                  <a:pt x="49" y="119"/>
                  <a:pt x="49" y="119"/>
                </a:cubicBezTo>
                <a:cubicBezTo>
                  <a:pt x="49" y="119"/>
                  <a:pt x="49" y="119"/>
                  <a:pt x="48" y="120"/>
                </a:cubicBezTo>
                <a:cubicBezTo>
                  <a:pt x="48" y="119"/>
                  <a:pt x="48" y="119"/>
                  <a:pt x="48" y="119"/>
                </a:cubicBezTo>
                <a:cubicBezTo>
                  <a:pt x="48" y="119"/>
                  <a:pt x="48" y="119"/>
                  <a:pt x="47" y="119"/>
                </a:cubicBezTo>
                <a:cubicBezTo>
                  <a:pt x="47" y="120"/>
                  <a:pt x="47" y="120"/>
                  <a:pt x="47" y="120"/>
                </a:cubicBezTo>
                <a:cubicBezTo>
                  <a:pt x="47" y="120"/>
                  <a:pt x="46" y="120"/>
                  <a:pt x="46" y="120"/>
                </a:cubicBezTo>
                <a:cubicBezTo>
                  <a:pt x="46" y="120"/>
                  <a:pt x="46" y="120"/>
                  <a:pt x="46" y="120"/>
                </a:cubicBezTo>
                <a:cubicBezTo>
                  <a:pt x="46" y="120"/>
                  <a:pt x="45" y="120"/>
                  <a:pt x="45" y="120"/>
                </a:cubicBezTo>
                <a:cubicBezTo>
                  <a:pt x="45" y="120"/>
                  <a:pt x="45" y="120"/>
                  <a:pt x="45" y="120"/>
                </a:cubicBezTo>
                <a:cubicBezTo>
                  <a:pt x="44" y="120"/>
                  <a:pt x="44" y="121"/>
                  <a:pt x="44" y="120"/>
                </a:cubicBezTo>
                <a:cubicBezTo>
                  <a:pt x="44" y="120"/>
                  <a:pt x="44" y="121"/>
                  <a:pt x="44" y="121"/>
                </a:cubicBezTo>
                <a:cubicBezTo>
                  <a:pt x="44" y="121"/>
                  <a:pt x="44" y="121"/>
                  <a:pt x="43" y="121"/>
                </a:cubicBezTo>
                <a:cubicBezTo>
                  <a:pt x="44" y="121"/>
                  <a:pt x="44" y="121"/>
                  <a:pt x="44" y="121"/>
                </a:cubicBezTo>
                <a:cubicBezTo>
                  <a:pt x="44" y="121"/>
                  <a:pt x="44" y="121"/>
                  <a:pt x="44" y="121"/>
                </a:cubicBezTo>
                <a:cubicBezTo>
                  <a:pt x="44" y="121"/>
                  <a:pt x="44" y="121"/>
                  <a:pt x="44" y="121"/>
                </a:cubicBezTo>
                <a:cubicBezTo>
                  <a:pt x="46" y="121"/>
                  <a:pt x="47" y="120"/>
                  <a:pt x="48" y="120"/>
                </a:cubicBezTo>
                <a:cubicBezTo>
                  <a:pt x="48" y="121"/>
                  <a:pt x="47" y="121"/>
                  <a:pt x="47" y="121"/>
                </a:cubicBezTo>
                <a:cubicBezTo>
                  <a:pt x="47" y="121"/>
                  <a:pt x="47" y="121"/>
                  <a:pt x="47" y="121"/>
                </a:cubicBezTo>
                <a:cubicBezTo>
                  <a:pt x="47" y="122"/>
                  <a:pt x="47" y="122"/>
                  <a:pt x="47" y="122"/>
                </a:cubicBezTo>
                <a:cubicBezTo>
                  <a:pt x="47" y="122"/>
                  <a:pt x="47" y="122"/>
                  <a:pt x="46" y="121"/>
                </a:cubicBezTo>
                <a:cubicBezTo>
                  <a:pt x="46" y="122"/>
                  <a:pt x="46" y="123"/>
                  <a:pt x="45" y="123"/>
                </a:cubicBezTo>
                <a:cubicBezTo>
                  <a:pt x="44" y="123"/>
                  <a:pt x="45" y="122"/>
                  <a:pt x="45" y="122"/>
                </a:cubicBezTo>
                <a:cubicBezTo>
                  <a:pt x="45" y="122"/>
                  <a:pt x="45" y="121"/>
                  <a:pt x="45" y="121"/>
                </a:cubicBezTo>
                <a:cubicBezTo>
                  <a:pt x="45" y="121"/>
                  <a:pt x="45" y="123"/>
                  <a:pt x="43" y="123"/>
                </a:cubicBezTo>
                <a:cubicBezTo>
                  <a:pt x="43" y="122"/>
                  <a:pt x="43" y="122"/>
                  <a:pt x="43" y="122"/>
                </a:cubicBezTo>
                <a:cubicBezTo>
                  <a:pt x="43" y="122"/>
                  <a:pt x="43" y="123"/>
                  <a:pt x="42" y="123"/>
                </a:cubicBezTo>
                <a:cubicBezTo>
                  <a:pt x="42" y="123"/>
                  <a:pt x="42" y="123"/>
                  <a:pt x="42" y="123"/>
                </a:cubicBezTo>
                <a:cubicBezTo>
                  <a:pt x="42" y="123"/>
                  <a:pt x="42" y="123"/>
                  <a:pt x="42" y="123"/>
                </a:cubicBezTo>
                <a:cubicBezTo>
                  <a:pt x="42" y="123"/>
                  <a:pt x="42" y="123"/>
                  <a:pt x="42" y="123"/>
                </a:cubicBezTo>
                <a:cubicBezTo>
                  <a:pt x="42" y="123"/>
                  <a:pt x="42" y="122"/>
                  <a:pt x="41" y="122"/>
                </a:cubicBezTo>
                <a:cubicBezTo>
                  <a:pt x="41" y="122"/>
                  <a:pt x="41" y="122"/>
                  <a:pt x="42" y="122"/>
                </a:cubicBezTo>
                <a:cubicBezTo>
                  <a:pt x="42" y="122"/>
                  <a:pt x="42" y="122"/>
                  <a:pt x="42" y="122"/>
                </a:cubicBezTo>
                <a:cubicBezTo>
                  <a:pt x="41" y="122"/>
                  <a:pt x="41" y="122"/>
                  <a:pt x="41" y="122"/>
                </a:cubicBezTo>
                <a:cubicBezTo>
                  <a:pt x="41" y="123"/>
                  <a:pt x="41" y="123"/>
                  <a:pt x="41" y="123"/>
                </a:cubicBezTo>
                <a:cubicBezTo>
                  <a:pt x="41" y="123"/>
                  <a:pt x="41" y="123"/>
                  <a:pt x="41" y="123"/>
                </a:cubicBezTo>
                <a:cubicBezTo>
                  <a:pt x="41" y="123"/>
                  <a:pt x="40" y="123"/>
                  <a:pt x="40" y="123"/>
                </a:cubicBezTo>
                <a:cubicBezTo>
                  <a:pt x="40" y="123"/>
                  <a:pt x="40" y="123"/>
                  <a:pt x="40" y="123"/>
                </a:cubicBezTo>
                <a:cubicBezTo>
                  <a:pt x="40" y="123"/>
                  <a:pt x="39" y="123"/>
                  <a:pt x="39" y="124"/>
                </a:cubicBezTo>
                <a:cubicBezTo>
                  <a:pt x="38" y="123"/>
                  <a:pt x="39" y="123"/>
                  <a:pt x="38" y="123"/>
                </a:cubicBezTo>
                <a:cubicBezTo>
                  <a:pt x="37" y="123"/>
                  <a:pt x="37" y="123"/>
                  <a:pt x="36" y="124"/>
                </a:cubicBezTo>
                <a:cubicBezTo>
                  <a:pt x="36" y="123"/>
                  <a:pt x="36" y="123"/>
                  <a:pt x="36" y="123"/>
                </a:cubicBezTo>
                <a:cubicBezTo>
                  <a:pt x="35" y="123"/>
                  <a:pt x="36" y="124"/>
                  <a:pt x="35" y="124"/>
                </a:cubicBezTo>
                <a:cubicBezTo>
                  <a:pt x="35" y="124"/>
                  <a:pt x="35" y="124"/>
                  <a:pt x="35" y="124"/>
                </a:cubicBezTo>
                <a:cubicBezTo>
                  <a:pt x="35" y="124"/>
                  <a:pt x="35" y="124"/>
                  <a:pt x="35" y="124"/>
                </a:cubicBezTo>
                <a:cubicBezTo>
                  <a:pt x="35" y="124"/>
                  <a:pt x="35" y="124"/>
                  <a:pt x="34" y="124"/>
                </a:cubicBezTo>
                <a:cubicBezTo>
                  <a:pt x="34" y="124"/>
                  <a:pt x="34" y="125"/>
                  <a:pt x="34" y="125"/>
                </a:cubicBezTo>
                <a:cubicBezTo>
                  <a:pt x="34" y="125"/>
                  <a:pt x="34" y="124"/>
                  <a:pt x="34" y="125"/>
                </a:cubicBezTo>
                <a:cubicBezTo>
                  <a:pt x="34" y="125"/>
                  <a:pt x="34" y="125"/>
                  <a:pt x="34" y="125"/>
                </a:cubicBezTo>
                <a:cubicBezTo>
                  <a:pt x="33" y="125"/>
                  <a:pt x="33" y="126"/>
                  <a:pt x="32" y="126"/>
                </a:cubicBezTo>
                <a:cubicBezTo>
                  <a:pt x="32" y="125"/>
                  <a:pt x="33" y="125"/>
                  <a:pt x="33" y="125"/>
                </a:cubicBezTo>
                <a:cubicBezTo>
                  <a:pt x="33" y="125"/>
                  <a:pt x="34" y="124"/>
                  <a:pt x="34" y="124"/>
                </a:cubicBezTo>
                <a:cubicBezTo>
                  <a:pt x="34" y="124"/>
                  <a:pt x="32" y="124"/>
                  <a:pt x="32" y="125"/>
                </a:cubicBezTo>
                <a:cubicBezTo>
                  <a:pt x="31" y="125"/>
                  <a:pt x="32" y="124"/>
                  <a:pt x="31" y="124"/>
                </a:cubicBezTo>
                <a:cubicBezTo>
                  <a:pt x="31" y="125"/>
                  <a:pt x="30" y="125"/>
                  <a:pt x="28" y="126"/>
                </a:cubicBezTo>
                <a:cubicBezTo>
                  <a:pt x="28" y="125"/>
                  <a:pt x="29" y="125"/>
                  <a:pt x="29" y="125"/>
                </a:cubicBezTo>
                <a:cubicBezTo>
                  <a:pt x="28" y="125"/>
                  <a:pt x="28" y="125"/>
                  <a:pt x="28" y="124"/>
                </a:cubicBezTo>
                <a:cubicBezTo>
                  <a:pt x="27" y="125"/>
                  <a:pt x="27" y="125"/>
                  <a:pt x="26" y="126"/>
                </a:cubicBezTo>
                <a:cubicBezTo>
                  <a:pt x="25" y="125"/>
                  <a:pt x="25" y="126"/>
                  <a:pt x="24" y="127"/>
                </a:cubicBezTo>
                <a:cubicBezTo>
                  <a:pt x="25" y="127"/>
                  <a:pt x="25" y="127"/>
                  <a:pt x="26" y="127"/>
                </a:cubicBezTo>
                <a:cubicBezTo>
                  <a:pt x="26" y="126"/>
                  <a:pt x="26" y="126"/>
                  <a:pt x="26" y="126"/>
                </a:cubicBezTo>
                <a:cubicBezTo>
                  <a:pt x="26" y="126"/>
                  <a:pt x="26" y="126"/>
                  <a:pt x="26" y="126"/>
                </a:cubicBezTo>
                <a:cubicBezTo>
                  <a:pt x="27" y="126"/>
                  <a:pt x="26" y="126"/>
                  <a:pt x="26" y="126"/>
                </a:cubicBezTo>
                <a:cubicBezTo>
                  <a:pt x="26" y="127"/>
                  <a:pt x="28" y="127"/>
                  <a:pt x="28" y="126"/>
                </a:cubicBezTo>
                <a:cubicBezTo>
                  <a:pt x="29" y="127"/>
                  <a:pt x="30" y="127"/>
                  <a:pt x="31" y="126"/>
                </a:cubicBezTo>
                <a:cubicBezTo>
                  <a:pt x="31" y="126"/>
                  <a:pt x="31" y="127"/>
                  <a:pt x="32" y="126"/>
                </a:cubicBezTo>
                <a:cubicBezTo>
                  <a:pt x="33" y="126"/>
                  <a:pt x="35" y="126"/>
                  <a:pt x="36" y="125"/>
                </a:cubicBezTo>
                <a:cubicBezTo>
                  <a:pt x="36" y="126"/>
                  <a:pt x="37" y="125"/>
                  <a:pt x="37" y="126"/>
                </a:cubicBezTo>
                <a:cubicBezTo>
                  <a:pt x="37" y="126"/>
                  <a:pt x="37" y="126"/>
                  <a:pt x="38" y="126"/>
                </a:cubicBezTo>
                <a:cubicBezTo>
                  <a:pt x="38" y="126"/>
                  <a:pt x="38" y="126"/>
                  <a:pt x="38" y="127"/>
                </a:cubicBezTo>
                <a:cubicBezTo>
                  <a:pt x="38" y="127"/>
                  <a:pt x="37" y="127"/>
                  <a:pt x="37" y="127"/>
                </a:cubicBezTo>
                <a:cubicBezTo>
                  <a:pt x="37" y="127"/>
                  <a:pt x="37" y="126"/>
                  <a:pt x="37" y="126"/>
                </a:cubicBezTo>
                <a:cubicBezTo>
                  <a:pt x="37" y="126"/>
                  <a:pt x="37" y="127"/>
                  <a:pt x="37" y="127"/>
                </a:cubicBezTo>
                <a:cubicBezTo>
                  <a:pt x="36" y="126"/>
                  <a:pt x="36" y="127"/>
                  <a:pt x="35" y="126"/>
                </a:cubicBezTo>
                <a:cubicBezTo>
                  <a:pt x="35" y="127"/>
                  <a:pt x="35" y="127"/>
                  <a:pt x="35" y="127"/>
                </a:cubicBezTo>
                <a:cubicBezTo>
                  <a:pt x="35" y="127"/>
                  <a:pt x="35" y="127"/>
                  <a:pt x="35" y="127"/>
                </a:cubicBezTo>
                <a:cubicBezTo>
                  <a:pt x="35" y="126"/>
                  <a:pt x="34" y="127"/>
                  <a:pt x="34" y="127"/>
                </a:cubicBezTo>
                <a:cubicBezTo>
                  <a:pt x="34" y="126"/>
                  <a:pt x="34" y="127"/>
                  <a:pt x="33" y="127"/>
                </a:cubicBezTo>
                <a:cubicBezTo>
                  <a:pt x="33" y="127"/>
                  <a:pt x="33" y="127"/>
                  <a:pt x="33" y="127"/>
                </a:cubicBezTo>
                <a:cubicBezTo>
                  <a:pt x="33" y="127"/>
                  <a:pt x="33" y="127"/>
                  <a:pt x="33" y="127"/>
                </a:cubicBezTo>
                <a:cubicBezTo>
                  <a:pt x="33" y="128"/>
                  <a:pt x="33" y="127"/>
                  <a:pt x="33" y="128"/>
                </a:cubicBezTo>
                <a:cubicBezTo>
                  <a:pt x="33" y="128"/>
                  <a:pt x="32" y="128"/>
                  <a:pt x="32" y="128"/>
                </a:cubicBezTo>
                <a:cubicBezTo>
                  <a:pt x="32" y="128"/>
                  <a:pt x="32" y="128"/>
                  <a:pt x="32" y="128"/>
                </a:cubicBezTo>
                <a:cubicBezTo>
                  <a:pt x="32" y="128"/>
                  <a:pt x="32" y="128"/>
                  <a:pt x="32" y="128"/>
                </a:cubicBezTo>
                <a:cubicBezTo>
                  <a:pt x="32" y="128"/>
                  <a:pt x="32" y="128"/>
                  <a:pt x="32" y="128"/>
                </a:cubicBezTo>
                <a:cubicBezTo>
                  <a:pt x="32" y="128"/>
                  <a:pt x="32" y="128"/>
                  <a:pt x="31" y="128"/>
                </a:cubicBezTo>
                <a:cubicBezTo>
                  <a:pt x="31" y="128"/>
                  <a:pt x="31" y="129"/>
                  <a:pt x="31" y="129"/>
                </a:cubicBezTo>
                <a:cubicBezTo>
                  <a:pt x="31" y="129"/>
                  <a:pt x="32" y="129"/>
                  <a:pt x="32" y="129"/>
                </a:cubicBezTo>
                <a:cubicBezTo>
                  <a:pt x="32" y="129"/>
                  <a:pt x="32" y="128"/>
                  <a:pt x="32" y="128"/>
                </a:cubicBezTo>
                <a:cubicBezTo>
                  <a:pt x="32" y="128"/>
                  <a:pt x="32" y="128"/>
                  <a:pt x="32" y="129"/>
                </a:cubicBezTo>
                <a:cubicBezTo>
                  <a:pt x="32" y="128"/>
                  <a:pt x="32" y="128"/>
                  <a:pt x="32" y="128"/>
                </a:cubicBezTo>
                <a:cubicBezTo>
                  <a:pt x="32" y="129"/>
                  <a:pt x="33" y="129"/>
                  <a:pt x="33" y="129"/>
                </a:cubicBezTo>
                <a:cubicBezTo>
                  <a:pt x="33" y="128"/>
                  <a:pt x="33" y="128"/>
                  <a:pt x="34" y="127"/>
                </a:cubicBezTo>
                <a:cubicBezTo>
                  <a:pt x="34" y="127"/>
                  <a:pt x="34" y="127"/>
                  <a:pt x="34" y="127"/>
                </a:cubicBezTo>
                <a:cubicBezTo>
                  <a:pt x="34" y="127"/>
                  <a:pt x="34" y="128"/>
                  <a:pt x="34" y="128"/>
                </a:cubicBezTo>
                <a:cubicBezTo>
                  <a:pt x="34" y="128"/>
                  <a:pt x="34" y="128"/>
                  <a:pt x="34" y="128"/>
                </a:cubicBezTo>
                <a:cubicBezTo>
                  <a:pt x="34" y="128"/>
                  <a:pt x="33" y="128"/>
                  <a:pt x="33" y="129"/>
                </a:cubicBezTo>
                <a:cubicBezTo>
                  <a:pt x="34" y="129"/>
                  <a:pt x="34" y="128"/>
                  <a:pt x="35" y="129"/>
                </a:cubicBezTo>
                <a:cubicBezTo>
                  <a:pt x="35" y="129"/>
                  <a:pt x="35" y="128"/>
                  <a:pt x="35" y="128"/>
                </a:cubicBezTo>
                <a:cubicBezTo>
                  <a:pt x="35" y="128"/>
                  <a:pt x="35" y="128"/>
                  <a:pt x="35" y="128"/>
                </a:cubicBezTo>
                <a:cubicBezTo>
                  <a:pt x="35" y="128"/>
                  <a:pt x="35" y="128"/>
                  <a:pt x="36" y="128"/>
                </a:cubicBezTo>
                <a:cubicBezTo>
                  <a:pt x="36" y="128"/>
                  <a:pt x="36" y="128"/>
                  <a:pt x="35" y="128"/>
                </a:cubicBezTo>
                <a:cubicBezTo>
                  <a:pt x="35" y="128"/>
                  <a:pt x="35" y="128"/>
                  <a:pt x="35" y="128"/>
                </a:cubicBezTo>
                <a:cubicBezTo>
                  <a:pt x="36" y="127"/>
                  <a:pt x="38" y="127"/>
                  <a:pt x="38" y="128"/>
                </a:cubicBezTo>
                <a:cubicBezTo>
                  <a:pt x="38" y="128"/>
                  <a:pt x="38" y="127"/>
                  <a:pt x="38" y="127"/>
                </a:cubicBezTo>
                <a:cubicBezTo>
                  <a:pt x="39" y="128"/>
                  <a:pt x="39" y="128"/>
                  <a:pt x="38" y="128"/>
                </a:cubicBezTo>
                <a:cubicBezTo>
                  <a:pt x="39" y="129"/>
                  <a:pt x="40" y="128"/>
                  <a:pt x="39" y="128"/>
                </a:cubicBezTo>
                <a:cubicBezTo>
                  <a:pt x="39" y="127"/>
                  <a:pt x="40" y="128"/>
                  <a:pt x="40" y="127"/>
                </a:cubicBezTo>
                <a:cubicBezTo>
                  <a:pt x="40" y="127"/>
                  <a:pt x="40" y="127"/>
                  <a:pt x="40" y="127"/>
                </a:cubicBezTo>
                <a:cubicBezTo>
                  <a:pt x="40" y="127"/>
                  <a:pt x="40" y="128"/>
                  <a:pt x="40" y="128"/>
                </a:cubicBezTo>
                <a:cubicBezTo>
                  <a:pt x="41" y="128"/>
                  <a:pt x="41" y="127"/>
                  <a:pt x="41" y="128"/>
                </a:cubicBezTo>
                <a:cubicBezTo>
                  <a:pt x="42" y="128"/>
                  <a:pt x="42" y="128"/>
                  <a:pt x="41" y="128"/>
                </a:cubicBezTo>
                <a:cubicBezTo>
                  <a:pt x="42" y="127"/>
                  <a:pt x="42" y="127"/>
                  <a:pt x="43" y="128"/>
                </a:cubicBezTo>
                <a:cubicBezTo>
                  <a:pt x="43" y="127"/>
                  <a:pt x="42" y="127"/>
                  <a:pt x="42" y="127"/>
                </a:cubicBezTo>
                <a:cubicBezTo>
                  <a:pt x="43" y="127"/>
                  <a:pt x="43" y="127"/>
                  <a:pt x="43" y="127"/>
                </a:cubicBezTo>
                <a:cubicBezTo>
                  <a:pt x="43" y="127"/>
                  <a:pt x="43" y="127"/>
                  <a:pt x="43" y="127"/>
                </a:cubicBezTo>
                <a:cubicBezTo>
                  <a:pt x="44" y="126"/>
                  <a:pt x="45" y="126"/>
                  <a:pt x="46" y="126"/>
                </a:cubicBezTo>
                <a:cubicBezTo>
                  <a:pt x="46" y="126"/>
                  <a:pt x="45" y="126"/>
                  <a:pt x="45" y="127"/>
                </a:cubicBezTo>
                <a:cubicBezTo>
                  <a:pt x="46" y="127"/>
                  <a:pt x="46" y="126"/>
                  <a:pt x="46" y="127"/>
                </a:cubicBezTo>
                <a:cubicBezTo>
                  <a:pt x="47" y="126"/>
                  <a:pt x="47" y="128"/>
                  <a:pt x="48" y="127"/>
                </a:cubicBezTo>
                <a:cubicBezTo>
                  <a:pt x="47" y="127"/>
                  <a:pt x="47" y="127"/>
                  <a:pt x="47" y="127"/>
                </a:cubicBezTo>
                <a:cubicBezTo>
                  <a:pt x="47" y="126"/>
                  <a:pt x="47" y="126"/>
                  <a:pt x="48" y="126"/>
                </a:cubicBezTo>
                <a:cubicBezTo>
                  <a:pt x="48" y="126"/>
                  <a:pt x="48" y="126"/>
                  <a:pt x="48" y="126"/>
                </a:cubicBezTo>
                <a:cubicBezTo>
                  <a:pt x="48" y="126"/>
                  <a:pt x="48" y="126"/>
                  <a:pt x="48" y="127"/>
                </a:cubicBezTo>
                <a:cubicBezTo>
                  <a:pt x="48" y="127"/>
                  <a:pt x="48" y="126"/>
                  <a:pt x="48" y="127"/>
                </a:cubicBezTo>
                <a:cubicBezTo>
                  <a:pt x="48" y="126"/>
                  <a:pt x="50" y="126"/>
                  <a:pt x="51" y="126"/>
                </a:cubicBezTo>
                <a:cubicBezTo>
                  <a:pt x="51" y="126"/>
                  <a:pt x="51" y="126"/>
                  <a:pt x="51" y="126"/>
                </a:cubicBezTo>
                <a:cubicBezTo>
                  <a:pt x="51" y="126"/>
                  <a:pt x="52" y="125"/>
                  <a:pt x="52" y="125"/>
                </a:cubicBezTo>
                <a:cubicBezTo>
                  <a:pt x="52" y="126"/>
                  <a:pt x="52" y="126"/>
                  <a:pt x="52" y="126"/>
                </a:cubicBezTo>
                <a:cubicBezTo>
                  <a:pt x="52" y="126"/>
                  <a:pt x="52" y="126"/>
                  <a:pt x="53" y="126"/>
                </a:cubicBezTo>
                <a:cubicBezTo>
                  <a:pt x="53" y="125"/>
                  <a:pt x="52" y="125"/>
                  <a:pt x="52" y="125"/>
                </a:cubicBezTo>
                <a:cubicBezTo>
                  <a:pt x="53" y="125"/>
                  <a:pt x="53" y="125"/>
                  <a:pt x="53" y="125"/>
                </a:cubicBezTo>
                <a:cubicBezTo>
                  <a:pt x="53" y="125"/>
                  <a:pt x="53" y="125"/>
                  <a:pt x="53" y="125"/>
                </a:cubicBezTo>
                <a:cubicBezTo>
                  <a:pt x="54" y="125"/>
                  <a:pt x="54" y="125"/>
                  <a:pt x="54" y="125"/>
                </a:cubicBezTo>
                <a:cubicBezTo>
                  <a:pt x="54" y="125"/>
                  <a:pt x="54" y="125"/>
                  <a:pt x="54" y="126"/>
                </a:cubicBezTo>
                <a:cubicBezTo>
                  <a:pt x="55" y="126"/>
                  <a:pt x="55" y="125"/>
                  <a:pt x="55" y="125"/>
                </a:cubicBezTo>
                <a:cubicBezTo>
                  <a:pt x="55" y="124"/>
                  <a:pt x="55" y="125"/>
                  <a:pt x="56" y="125"/>
                </a:cubicBezTo>
                <a:cubicBezTo>
                  <a:pt x="56" y="125"/>
                  <a:pt x="56" y="125"/>
                  <a:pt x="56" y="125"/>
                </a:cubicBezTo>
                <a:cubicBezTo>
                  <a:pt x="56" y="125"/>
                  <a:pt x="57" y="125"/>
                  <a:pt x="57" y="125"/>
                </a:cubicBezTo>
                <a:cubicBezTo>
                  <a:pt x="57" y="125"/>
                  <a:pt x="57" y="125"/>
                  <a:pt x="57" y="125"/>
                </a:cubicBezTo>
                <a:cubicBezTo>
                  <a:pt x="57" y="125"/>
                  <a:pt x="57" y="125"/>
                  <a:pt x="57" y="124"/>
                </a:cubicBezTo>
                <a:cubicBezTo>
                  <a:pt x="57" y="125"/>
                  <a:pt x="57" y="124"/>
                  <a:pt x="58" y="124"/>
                </a:cubicBezTo>
                <a:cubicBezTo>
                  <a:pt x="58" y="124"/>
                  <a:pt x="58" y="124"/>
                  <a:pt x="58" y="124"/>
                </a:cubicBezTo>
                <a:cubicBezTo>
                  <a:pt x="58" y="124"/>
                  <a:pt x="58" y="124"/>
                  <a:pt x="58" y="124"/>
                </a:cubicBezTo>
                <a:cubicBezTo>
                  <a:pt x="58" y="124"/>
                  <a:pt x="58" y="124"/>
                  <a:pt x="58" y="124"/>
                </a:cubicBezTo>
                <a:cubicBezTo>
                  <a:pt x="58" y="124"/>
                  <a:pt x="58" y="124"/>
                  <a:pt x="58" y="124"/>
                </a:cubicBezTo>
                <a:cubicBezTo>
                  <a:pt x="58" y="124"/>
                  <a:pt x="58" y="124"/>
                  <a:pt x="58" y="124"/>
                </a:cubicBezTo>
                <a:cubicBezTo>
                  <a:pt x="58" y="124"/>
                  <a:pt x="58" y="124"/>
                  <a:pt x="58" y="124"/>
                </a:cubicBezTo>
                <a:cubicBezTo>
                  <a:pt x="58" y="124"/>
                  <a:pt x="58" y="124"/>
                  <a:pt x="58" y="124"/>
                </a:cubicBezTo>
                <a:cubicBezTo>
                  <a:pt x="58" y="124"/>
                  <a:pt x="58" y="124"/>
                  <a:pt x="58" y="123"/>
                </a:cubicBezTo>
                <a:cubicBezTo>
                  <a:pt x="59" y="123"/>
                  <a:pt x="59" y="124"/>
                  <a:pt x="59" y="124"/>
                </a:cubicBezTo>
                <a:cubicBezTo>
                  <a:pt x="59" y="124"/>
                  <a:pt x="59" y="124"/>
                  <a:pt x="59" y="124"/>
                </a:cubicBezTo>
                <a:cubicBezTo>
                  <a:pt x="59" y="125"/>
                  <a:pt x="60" y="124"/>
                  <a:pt x="60" y="124"/>
                </a:cubicBezTo>
                <a:cubicBezTo>
                  <a:pt x="61" y="124"/>
                  <a:pt x="61" y="124"/>
                  <a:pt x="61" y="125"/>
                </a:cubicBezTo>
                <a:cubicBezTo>
                  <a:pt x="61" y="125"/>
                  <a:pt x="61" y="125"/>
                  <a:pt x="61" y="124"/>
                </a:cubicBezTo>
                <a:cubicBezTo>
                  <a:pt x="61" y="125"/>
                  <a:pt x="61" y="125"/>
                  <a:pt x="61" y="125"/>
                </a:cubicBezTo>
                <a:cubicBezTo>
                  <a:pt x="61" y="125"/>
                  <a:pt x="60" y="125"/>
                  <a:pt x="60" y="124"/>
                </a:cubicBezTo>
                <a:cubicBezTo>
                  <a:pt x="60" y="125"/>
                  <a:pt x="59" y="125"/>
                  <a:pt x="59" y="125"/>
                </a:cubicBezTo>
                <a:cubicBezTo>
                  <a:pt x="59" y="126"/>
                  <a:pt x="60" y="125"/>
                  <a:pt x="61" y="125"/>
                </a:cubicBezTo>
                <a:cubicBezTo>
                  <a:pt x="61" y="125"/>
                  <a:pt x="61" y="125"/>
                  <a:pt x="61" y="125"/>
                </a:cubicBezTo>
                <a:cubicBezTo>
                  <a:pt x="61" y="125"/>
                  <a:pt x="62" y="125"/>
                  <a:pt x="61" y="124"/>
                </a:cubicBezTo>
                <a:cubicBezTo>
                  <a:pt x="61" y="124"/>
                  <a:pt x="61" y="124"/>
                  <a:pt x="61" y="124"/>
                </a:cubicBezTo>
                <a:cubicBezTo>
                  <a:pt x="61" y="124"/>
                  <a:pt x="61" y="124"/>
                  <a:pt x="61" y="124"/>
                </a:cubicBezTo>
                <a:cubicBezTo>
                  <a:pt x="60" y="124"/>
                  <a:pt x="60" y="124"/>
                  <a:pt x="60" y="124"/>
                </a:cubicBezTo>
                <a:cubicBezTo>
                  <a:pt x="60" y="124"/>
                  <a:pt x="60" y="124"/>
                  <a:pt x="59" y="124"/>
                </a:cubicBezTo>
                <a:cubicBezTo>
                  <a:pt x="59" y="124"/>
                  <a:pt x="59" y="124"/>
                  <a:pt x="59" y="124"/>
                </a:cubicBezTo>
                <a:cubicBezTo>
                  <a:pt x="59" y="124"/>
                  <a:pt x="59" y="123"/>
                  <a:pt x="59" y="123"/>
                </a:cubicBezTo>
                <a:cubicBezTo>
                  <a:pt x="59" y="123"/>
                  <a:pt x="59" y="123"/>
                  <a:pt x="59" y="123"/>
                </a:cubicBezTo>
                <a:cubicBezTo>
                  <a:pt x="59" y="123"/>
                  <a:pt x="59" y="123"/>
                  <a:pt x="59" y="123"/>
                </a:cubicBezTo>
                <a:cubicBezTo>
                  <a:pt x="59" y="123"/>
                  <a:pt x="59" y="123"/>
                  <a:pt x="59" y="123"/>
                </a:cubicBezTo>
                <a:cubicBezTo>
                  <a:pt x="60" y="123"/>
                  <a:pt x="60" y="123"/>
                  <a:pt x="61" y="123"/>
                </a:cubicBezTo>
                <a:cubicBezTo>
                  <a:pt x="61" y="123"/>
                  <a:pt x="61" y="123"/>
                  <a:pt x="61" y="123"/>
                </a:cubicBezTo>
                <a:cubicBezTo>
                  <a:pt x="61" y="123"/>
                  <a:pt x="61" y="123"/>
                  <a:pt x="61" y="123"/>
                </a:cubicBezTo>
                <a:cubicBezTo>
                  <a:pt x="62" y="124"/>
                  <a:pt x="62" y="123"/>
                  <a:pt x="62" y="123"/>
                </a:cubicBezTo>
                <a:cubicBezTo>
                  <a:pt x="62" y="123"/>
                  <a:pt x="62" y="123"/>
                  <a:pt x="62" y="123"/>
                </a:cubicBezTo>
                <a:cubicBezTo>
                  <a:pt x="62" y="123"/>
                  <a:pt x="62" y="123"/>
                  <a:pt x="62" y="123"/>
                </a:cubicBezTo>
                <a:cubicBezTo>
                  <a:pt x="62" y="123"/>
                  <a:pt x="62" y="123"/>
                  <a:pt x="62" y="124"/>
                </a:cubicBezTo>
                <a:cubicBezTo>
                  <a:pt x="62" y="124"/>
                  <a:pt x="62" y="124"/>
                  <a:pt x="61" y="124"/>
                </a:cubicBezTo>
                <a:cubicBezTo>
                  <a:pt x="61" y="124"/>
                  <a:pt x="62" y="124"/>
                  <a:pt x="62" y="124"/>
                </a:cubicBezTo>
                <a:cubicBezTo>
                  <a:pt x="62" y="124"/>
                  <a:pt x="62" y="124"/>
                  <a:pt x="62" y="124"/>
                </a:cubicBezTo>
                <a:cubicBezTo>
                  <a:pt x="62" y="124"/>
                  <a:pt x="62" y="125"/>
                  <a:pt x="63" y="125"/>
                </a:cubicBezTo>
                <a:cubicBezTo>
                  <a:pt x="63" y="125"/>
                  <a:pt x="63" y="124"/>
                  <a:pt x="63" y="124"/>
                </a:cubicBezTo>
                <a:cubicBezTo>
                  <a:pt x="64" y="124"/>
                  <a:pt x="65" y="124"/>
                  <a:pt x="65" y="123"/>
                </a:cubicBezTo>
                <a:cubicBezTo>
                  <a:pt x="65" y="123"/>
                  <a:pt x="65" y="123"/>
                  <a:pt x="65" y="123"/>
                </a:cubicBezTo>
                <a:cubicBezTo>
                  <a:pt x="65" y="123"/>
                  <a:pt x="64" y="123"/>
                  <a:pt x="64" y="123"/>
                </a:cubicBezTo>
                <a:cubicBezTo>
                  <a:pt x="64" y="123"/>
                  <a:pt x="65" y="122"/>
                  <a:pt x="65" y="122"/>
                </a:cubicBezTo>
                <a:cubicBezTo>
                  <a:pt x="65" y="122"/>
                  <a:pt x="65" y="123"/>
                  <a:pt x="65" y="123"/>
                </a:cubicBezTo>
                <a:cubicBezTo>
                  <a:pt x="65" y="123"/>
                  <a:pt x="66" y="123"/>
                  <a:pt x="66" y="123"/>
                </a:cubicBezTo>
                <a:cubicBezTo>
                  <a:pt x="66" y="123"/>
                  <a:pt x="66" y="123"/>
                  <a:pt x="66" y="123"/>
                </a:cubicBezTo>
                <a:cubicBezTo>
                  <a:pt x="66" y="123"/>
                  <a:pt x="67" y="123"/>
                  <a:pt x="67" y="123"/>
                </a:cubicBezTo>
                <a:cubicBezTo>
                  <a:pt x="67" y="123"/>
                  <a:pt x="67" y="123"/>
                  <a:pt x="67" y="123"/>
                </a:cubicBezTo>
                <a:cubicBezTo>
                  <a:pt x="67" y="123"/>
                  <a:pt x="67" y="123"/>
                  <a:pt x="67" y="123"/>
                </a:cubicBezTo>
                <a:cubicBezTo>
                  <a:pt x="67" y="123"/>
                  <a:pt x="67" y="123"/>
                  <a:pt x="67" y="123"/>
                </a:cubicBezTo>
                <a:cubicBezTo>
                  <a:pt x="68" y="123"/>
                  <a:pt x="68" y="122"/>
                  <a:pt x="68" y="122"/>
                </a:cubicBezTo>
                <a:cubicBezTo>
                  <a:pt x="68" y="122"/>
                  <a:pt x="68" y="122"/>
                  <a:pt x="68" y="122"/>
                </a:cubicBezTo>
                <a:cubicBezTo>
                  <a:pt x="68" y="122"/>
                  <a:pt x="68" y="122"/>
                  <a:pt x="68" y="122"/>
                </a:cubicBezTo>
                <a:cubicBezTo>
                  <a:pt x="69" y="122"/>
                  <a:pt x="69" y="122"/>
                  <a:pt x="69" y="122"/>
                </a:cubicBezTo>
                <a:cubicBezTo>
                  <a:pt x="69" y="122"/>
                  <a:pt x="69" y="123"/>
                  <a:pt x="69" y="123"/>
                </a:cubicBezTo>
                <a:cubicBezTo>
                  <a:pt x="69" y="123"/>
                  <a:pt x="70" y="123"/>
                  <a:pt x="70" y="122"/>
                </a:cubicBezTo>
                <a:cubicBezTo>
                  <a:pt x="70" y="122"/>
                  <a:pt x="70" y="122"/>
                  <a:pt x="70" y="122"/>
                </a:cubicBezTo>
                <a:cubicBezTo>
                  <a:pt x="70" y="122"/>
                  <a:pt x="70" y="122"/>
                  <a:pt x="70" y="122"/>
                </a:cubicBezTo>
                <a:cubicBezTo>
                  <a:pt x="70" y="122"/>
                  <a:pt x="70" y="122"/>
                  <a:pt x="70" y="122"/>
                </a:cubicBezTo>
                <a:cubicBezTo>
                  <a:pt x="70" y="122"/>
                  <a:pt x="70" y="122"/>
                  <a:pt x="70" y="122"/>
                </a:cubicBezTo>
                <a:cubicBezTo>
                  <a:pt x="70" y="123"/>
                  <a:pt x="71" y="122"/>
                  <a:pt x="71" y="122"/>
                </a:cubicBezTo>
                <a:cubicBezTo>
                  <a:pt x="71" y="122"/>
                  <a:pt x="71" y="122"/>
                  <a:pt x="71" y="121"/>
                </a:cubicBezTo>
                <a:cubicBezTo>
                  <a:pt x="71" y="121"/>
                  <a:pt x="72" y="121"/>
                  <a:pt x="72" y="121"/>
                </a:cubicBezTo>
                <a:cubicBezTo>
                  <a:pt x="72" y="121"/>
                  <a:pt x="72" y="121"/>
                  <a:pt x="72" y="122"/>
                </a:cubicBezTo>
                <a:cubicBezTo>
                  <a:pt x="72" y="122"/>
                  <a:pt x="72" y="122"/>
                  <a:pt x="72" y="122"/>
                </a:cubicBezTo>
                <a:cubicBezTo>
                  <a:pt x="72" y="122"/>
                  <a:pt x="72" y="122"/>
                  <a:pt x="72" y="122"/>
                </a:cubicBezTo>
                <a:cubicBezTo>
                  <a:pt x="72" y="122"/>
                  <a:pt x="72" y="122"/>
                  <a:pt x="72" y="122"/>
                </a:cubicBezTo>
                <a:cubicBezTo>
                  <a:pt x="72" y="122"/>
                  <a:pt x="72" y="122"/>
                  <a:pt x="73" y="121"/>
                </a:cubicBezTo>
                <a:cubicBezTo>
                  <a:pt x="73" y="122"/>
                  <a:pt x="73" y="122"/>
                  <a:pt x="73" y="122"/>
                </a:cubicBezTo>
                <a:cubicBezTo>
                  <a:pt x="73" y="121"/>
                  <a:pt x="73" y="121"/>
                  <a:pt x="73" y="121"/>
                </a:cubicBezTo>
                <a:cubicBezTo>
                  <a:pt x="74" y="121"/>
                  <a:pt x="74" y="121"/>
                  <a:pt x="75" y="121"/>
                </a:cubicBezTo>
                <a:cubicBezTo>
                  <a:pt x="75" y="121"/>
                  <a:pt x="75" y="121"/>
                  <a:pt x="75" y="121"/>
                </a:cubicBezTo>
                <a:cubicBezTo>
                  <a:pt x="75" y="120"/>
                  <a:pt x="75" y="120"/>
                  <a:pt x="75" y="120"/>
                </a:cubicBezTo>
                <a:cubicBezTo>
                  <a:pt x="75" y="120"/>
                  <a:pt x="75" y="120"/>
                  <a:pt x="75" y="120"/>
                </a:cubicBezTo>
                <a:cubicBezTo>
                  <a:pt x="76" y="121"/>
                  <a:pt x="77" y="120"/>
                  <a:pt x="78" y="121"/>
                </a:cubicBezTo>
                <a:cubicBezTo>
                  <a:pt x="77" y="121"/>
                  <a:pt x="77" y="121"/>
                  <a:pt x="76" y="121"/>
                </a:cubicBezTo>
                <a:cubicBezTo>
                  <a:pt x="77" y="122"/>
                  <a:pt x="78" y="121"/>
                  <a:pt x="78" y="121"/>
                </a:cubicBezTo>
                <a:cubicBezTo>
                  <a:pt x="78" y="121"/>
                  <a:pt x="78" y="120"/>
                  <a:pt x="78" y="120"/>
                </a:cubicBezTo>
                <a:cubicBezTo>
                  <a:pt x="78" y="120"/>
                  <a:pt x="78" y="120"/>
                  <a:pt x="78" y="120"/>
                </a:cubicBezTo>
                <a:cubicBezTo>
                  <a:pt x="78" y="120"/>
                  <a:pt x="78" y="120"/>
                  <a:pt x="78" y="120"/>
                </a:cubicBezTo>
                <a:cubicBezTo>
                  <a:pt x="78" y="120"/>
                  <a:pt x="78" y="120"/>
                  <a:pt x="79" y="120"/>
                </a:cubicBezTo>
                <a:cubicBezTo>
                  <a:pt x="79" y="120"/>
                  <a:pt x="79" y="120"/>
                  <a:pt x="79" y="120"/>
                </a:cubicBezTo>
                <a:cubicBezTo>
                  <a:pt x="79" y="120"/>
                  <a:pt x="79" y="120"/>
                  <a:pt x="79" y="120"/>
                </a:cubicBezTo>
                <a:cubicBezTo>
                  <a:pt x="79" y="120"/>
                  <a:pt x="80" y="120"/>
                  <a:pt x="80" y="120"/>
                </a:cubicBezTo>
                <a:cubicBezTo>
                  <a:pt x="80" y="120"/>
                  <a:pt x="80" y="120"/>
                  <a:pt x="80" y="120"/>
                </a:cubicBezTo>
                <a:cubicBezTo>
                  <a:pt x="80" y="120"/>
                  <a:pt x="80" y="120"/>
                  <a:pt x="80" y="120"/>
                </a:cubicBezTo>
                <a:cubicBezTo>
                  <a:pt x="80" y="119"/>
                  <a:pt x="80" y="120"/>
                  <a:pt x="81" y="119"/>
                </a:cubicBezTo>
                <a:cubicBezTo>
                  <a:pt x="81" y="119"/>
                  <a:pt x="81" y="119"/>
                  <a:pt x="81" y="119"/>
                </a:cubicBezTo>
                <a:cubicBezTo>
                  <a:pt x="81" y="119"/>
                  <a:pt x="80" y="120"/>
                  <a:pt x="81" y="120"/>
                </a:cubicBezTo>
                <a:cubicBezTo>
                  <a:pt x="81" y="119"/>
                  <a:pt x="82" y="119"/>
                  <a:pt x="82" y="119"/>
                </a:cubicBezTo>
                <a:cubicBezTo>
                  <a:pt x="82" y="119"/>
                  <a:pt x="82" y="119"/>
                  <a:pt x="82" y="119"/>
                </a:cubicBezTo>
                <a:cubicBezTo>
                  <a:pt x="82" y="119"/>
                  <a:pt x="81" y="119"/>
                  <a:pt x="82" y="120"/>
                </a:cubicBezTo>
                <a:cubicBezTo>
                  <a:pt x="82" y="119"/>
                  <a:pt x="82" y="119"/>
                  <a:pt x="83" y="119"/>
                </a:cubicBezTo>
                <a:cubicBezTo>
                  <a:pt x="83" y="119"/>
                  <a:pt x="82" y="119"/>
                  <a:pt x="83" y="120"/>
                </a:cubicBezTo>
                <a:cubicBezTo>
                  <a:pt x="84" y="120"/>
                  <a:pt x="84" y="119"/>
                  <a:pt x="85" y="118"/>
                </a:cubicBezTo>
                <a:cubicBezTo>
                  <a:pt x="85" y="119"/>
                  <a:pt x="85" y="119"/>
                  <a:pt x="86" y="119"/>
                </a:cubicBezTo>
                <a:cubicBezTo>
                  <a:pt x="86" y="119"/>
                  <a:pt x="86" y="119"/>
                  <a:pt x="86" y="119"/>
                </a:cubicBezTo>
                <a:cubicBezTo>
                  <a:pt x="86" y="119"/>
                  <a:pt x="86" y="119"/>
                  <a:pt x="87" y="119"/>
                </a:cubicBezTo>
                <a:cubicBezTo>
                  <a:pt x="87" y="119"/>
                  <a:pt x="87" y="119"/>
                  <a:pt x="87" y="119"/>
                </a:cubicBezTo>
                <a:cubicBezTo>
                  <a:pt x="87" y="118"/>
                  <a:pt x="87" y="118"/>
                  <a:pt x="87" y="118"/>
                </a:cubicBezTo>
                <a:cubicBezTo>
                  <a:pt x="87" y="118"/>
                  <a:pt x="87" y="119"/>
                  <a:pt x="87" y="119"/>
                </a:cubicBezTo>
                <a:cubicBezTo>
                  <a:pt x="87" y="119"/>
                  <a:pt x="87" y="119"/>
                  <a:pt x="87" y="119"/>
                </a:cubicBezTo>
                <a:cubicBezTo>
                  <a:pt x="87" y="119"/>
                  <a:pt x="87" y="119"/>
                  <a:pt x="87" y="119"/>
                </a:cubicBezTo>
                <a:cubicBezTo>
                  <a:pt x="86" y="119"/>
                  <a:pt x="86" y="120"/>
                  <a:pt x="85" y="120"/>
                </a:cubicBezTo>
                <a:cubicBezTo>
                  <a:pt x="85" y="120"/>
                  <a:pt x="85" y="120"/>
                  <a:pt x="85" y="120"/>
                </a:cubicBezTo>
                <a:cubicBezTo>
                  <a:pt x="85" y="119"/>
                  <a:pt x="84" y="119"/>
                  <a:pt x="85" y="120"/>
                </a:cubicBezTo>
                <a:cubicBezTo>
                  <a:pt x="85" y="120"/>
                  <a:pt x="85" y="120"/>
                  <a:pt x="85" y="120"/>
                </a:cubicBezTo>
                <a:cubicBezTo>
                  <a:pt x="86" y="120"/>
                  <a:pt x="86" y="120"/>
                  <a:pt x="87" y="120"/>
                </a:cubicBezTo>
                <a:cubicBezTo>
                  <a:pt x="87" y="120"/>
                  <a:pt x="86" y="120"/>
                  <a:pt x="87" y="120"/>
                </a:cubicBezTo>
                <a:cubicBezTo>
                  <a:pt x="87" y="120"/>
                  <a:pt x="87" y="120"/>
                  <a:pt x="86" y="120"/>
                </a:cubicBezTo>
                <a:cubicBezTo>
                  <a:pt x="86" y="120"/>
                  <a:pt x="86" y="121"/>
                  <a:pt x="85" y="121"/>
                </a:cubicBezTo>
                <a:cubicBezTo>
                  <a:pt x="85" y="121"/>
                  <a:pt x="85" y="121"/>
                  <a:pt x="85" y="121"/>
                </a:cubicBezTo>
                <a:cubicBezTo>
                  <a:pt x="85" y="121"/>
                  <a:pt x="85" y="121"/>
                  <a:pt x="85" y="121"/>
                </a:cubicBezTo>
                <a:cubicBezTo>
                  <a:pt x="85" y="121"/>
                  <a:pt x="85" y="121"/>
                  <a:pt x="85" y="121"/>
                </a:cubicBezTo>
                <a:cubicBezTo>
                  <a:pt x="85" y="121"/>
                  <a:pt x="85" y="121"/>
                  <a:pt x="84" y="121"/>
                </a:cubicBezTo>
                <a:cubicBezTo>
                  <a:pt x="84" y="121"/>
                  <a:pt x="84" y="121"/>
                  <a:pt x="84" y="121"/>
                </a:cubicBezTo>
                <a:cubicBezTo>
                  <a:pt x="84" y="121"/>
                  <a:pt x="84" y="122"/>
                  <a:pt x="84" y="122"/>
                </a:cubicBezTo>
                <a:cubicBezTo>
                  <a:pt x="84" y="122"/>
                  <a:pt x="84" y="121"/>
                  <a:pt x="83" y="121"/>
                </a:cubicBezTo>
                <a:cubicBezTo>
                  <a:pt x="83" y="121"/>
                  <a:pt x="83" y="122"/>
                  <a:pt x="83" y="122"/>
                </a:cubicBezTo>
                <a:cubicBezTo>
                  <a:pt x="83" y="122"/>
                  <a:pt x="83" y="122"/>
                  <a:pt x="83" y="121"/>
                </a:cubicBezTo>
                <a:cubicBezTo>
                  <a:pt x="83" y="121"/>
                  <a:pt x="83" y="122"/>
                  <a:pt x="83" y="122"/>
                </a:cubicBezTo>
                <a:cubicBezTo>
                  <a:pt x="83" y="122"/>
                  <a:pt x="82" y="122"/>
                  <a:pt x="82" y="122"/>
                </a:cubicBezTo>
                <a:cubicBezTo>
                  <a:pt x="82" y="122"/>
                  <a:pt x="82" y="122"/>
                  <a:pt x="82" y="122"/>
                </a:cubicBezTo>
                <a:cubicBezTo>
                  <a:pt x="82" y="122"/>
                  <a:pt x="82" y="121"/>
                  <a:pt x="81" y="121"/>
                </a:cubicBezTo>
                <a:cubicBezTo>
                  <a:pt x="81" y="122"/>
                  <a:pt x="81" y="122"/>
                  <a:pt x="81" y="122"/>
                </a:cubicBezTo>
                <a:cubicBezTo>
                  <a:pt x="81" y="121"/>
                  <a:pt x="81" y="121"/>
                  <a:pt x="81" y="122"/>
                </a:cubicBezTo>
                <a:cubicBezTo>
                  <a:pt x="81" y="122"/>
                  <a:pt x="81" y="122"/>
                  <a:pt x="81" y="122"/>
                </a:cubicBezTo>
                <a:cubicBezTo>
                  <a:pt x="81" y="122"/>
                  <a:pt x="80" y="122"/>
                  <a:pt x="80" y="122"/>
                </a:cubicBezTo>
                <a:cubicBezTo>
                  <a:pt x="80" y="123"/>
                  <a:pt x="79" y="123"/>
                  <a:pt x="79" y="123"/>
                </a:cubicBezTo>
                <a:cubicBezTo>
                  <a:pt x="79" y="122"/>
                  <a:pt x="79" y="122"/>
                  <a:pt x="79" y="122"/>
                </a:cubicBezTo>
                <a:cubicBezTo>
                  <a:pt x="79" y="122"/>
                  <a:pt x="79" y="122"/>
                  <a:pt x="79" y="122"/>
                </a:cubicBezTo>
                <a:cubicBezTo>
                  <a:pt x="79" y="122"/>
                  <a:pt x="79" y="122"/>
                  <a:pt x="79" y="122"/>
                </a:cubicBezTo>
                <a:cubicBezTo>
                  <a:pt x="79" y="122"/>
                  <a:pt x="80" y="121"/>
                  <a:pt x="79" y="121"/>
                </a:cubicBezTo>
                <a:cubicBezTo>
                  <a:pt x="79" y="121"/>
                  <a:pt x="79" y="121"/>
                  <a:pt x="79" y="121"/>
                </a:cubicBezTo>
                <a:cubicBezTo>
                  <a:pt x="79" y="121"/>
                  <a:pt x="79" y="121"/>
                  <a:pt x="79" y="121"/>
                </a:cubicBezTo>
                <a:cubicBezTo>
                  <a:pt x="79" y="121"/>
                  <a:pt x="79" y="121"/>
                  <a:pt x="79" y="121"/>
                </a:cubicBezTo>
                <a:cubicBezTo>
                  <a:pt x="79" y="121"/>
                  <a:pt x="79" y="121"/>
                  <a:pt x="79" y="121"/>
                </a:cubicBezTo>
                <a:cubicBezTo>
                  <a:pt x="79" y="121"/>
                  <a:pt x="79" y="121"/>
                  <a:pt x="79" y="121"/>
                </a:cubicBezTo>
                <a:cubicBezTo>
                  <a:pt x="79" y="121"/>
                  <a:pt x="79" y="121"/>
                  <a:pt x="79" y="122"/>
                </a:cubicBezTo>
                <a:cubicBezTo>
                  <a:pt x="78" y="122"/>
                  <a:pt x="78" y="123"/>
                  <a:pt x="78" y="123"/>
                </a:cubicBezTo>
                <a:cubicBezTo>
                  <a:pt x="78" y="123"/>
                  <a:pt x="78" y="123"/>
                  <a:pt x="78" y="123"/>
                </a:cubicBezTo>
                <a:cubicBezTo>
                  <a:pt x="78" y="123"/>
                  <a:pt x="78" y="123"/>
                  <a:pt x="78" y="122"/>
                </a:cubicBezTo>
                <a:cubicBezTo>
                  <a:pt x="78" y="123"/>
                  <a:pt x="77" y="123"/>
                  <a:pt x="77" y="123"/>
                </a:cubicBezTo>
                <a:cubicBezTo>
                  <a:pt x="76" y="123"/>
                  <a:pt x="77" y="123"/>
                  <a:pt x="76" y="122"/>
                </a:cubicBezTo>
                <a:cubicBezTo>
                  <a:pt x="75" y="122"/>
                  <a:pt x="74" y="123"/>
                  <a:pt x="74" y="124"/>
                </a:cubicBezTo>
                <a:cubicBezTo>
                  <a:pt x="74" y="124"/>
                  <a:pt x="73" y="124"/>
                  <a:pt x="74" y="123"/>
                </a:cubicBezTo>
                <a:cubicBezTo>
                  <a:pt x="74" y="123"/>
                  <a:pt x="74" y="124"/>
                  <a:pt x="74" y="123"/>
                </a:cubicBezTo>
                <a:cubicBezTo>
                  <a:pt x="73" y="123"/>
                  <a:pt x="73" y="123"/>
                  <a:pt x="72" y="123"/>
                </a:cubicBezTo>
                <a:cubicBezTo>
                  <a:pt x="71" y="124"/>
                  <a:pt x="71" y="124"/>
                  <a:pt x="71" y="124"/>
                </a:cubicBezTo>
                <a:cubicBezTo>
                  <a:pt x="71" y="124"/>
                  <a:pt x="71" y="124"/>
                  <a:pt x="70" y="124"/>
                </a:cubicBezTo>
                <a:cubicBezTo>
                  <a:pt x="70" y="125"/>
                  <a:pt x="71" y="124"/>
                  <a:pt x="71" y="125"/>
                </a:cubicBezTo>
                <a:cubicBezTo>
                  <a:pt x="71" y="125"/>
                  <a:pt x="70" y="124"/>
                  <a:pt x="70" y="125"/>
                </a:cubicBezTo>
                <a:cubicBezTo>
                  <a:pt x="69" y="125"/>
                  <a:pt x="70" y="124"/>
                  <a:pt x="69" y="124"/>
                </a:cubicBezTo>
                <a:cubicBezTo>
                  <a:pt x="69" y="124"/>
                  <a:pt x="69" y="124"/>
                  <a:pt x="69" y="124"/>
                </a:cubicBezTo>
                <a:cubicBezTo>
                  <a:pt x="68" y="125"/>
                  <a:pt x="67" y="124"/>
                  <a:pt x="66" y="125"/>
                </a:cubicBezTo>
                <a:cubicBezTo>
                  <a:pt x="66" y="125"/>
                  <a:pt x="66" y="125"/>
                  <a:pt x="67" y="125"/>
                </a:cubicBezTo>
                <a:cubicBezTo>
                  <a:pt x="67" y="125"/>
                  <a:pt x="66" y="126"/>
                  <a:pt x="67" y="126"/>
                </a:cubicBezTo>
                <a:cubicBezTo>
                  <a:pt x="67" y="125"/>
                  <a:pt x="67" y="125"/>
                  <a:pt x="67" y="126"/>
                </a:cubicBezTo>
                <a:cubicBezTo>
                  <a:pt x="67" y="126"/>
                  <a:pt x="67" y="127"/>
                  <a:pt x="66" y="127"/>
                </a:cubicBezTo>
                <a:cubicBezTo>
                  <a:pt x="66" y="126"/>
                  <a:pt x="67" y="126"/>
                  <a:pt x="66" y="126"/>
                </a:cubicBezTo>
                <a:cubicBezTo>
                  <a:pt x="66" y="125"/>
                  <a:pt x="66" y="126"/>
                  <a:pt x="66" y="126"/>
                </a:cubicBezTo>
                <a:cubicBezTo>
                  <a:pt x="65" y="126"/>
                  <a:pt x="66" y="127"/>
                  <a:pt x="65" y="127"/>
                </a:cubicBezTo>
                <a:cubicBezTo>
                  <a:pt x="65" y="127"/>
                  <a:pt x="65" y="127"/>
                  <a:pt x="65" y="126"/>
                </a:cubicBezTo>
                <a:cubicBezTo>
                  <a:pt x="64" y="126"/>
                  <a:pt x="65" y="127"/>
                  <a:pt x="64" y="127"/>
                </a:cubicBezTo>
                <a:cubicBezTo>
                  <a:pt x="64" y="127"/>
                  <a:pt x="64" y="126"/>
                  <a:pt x="64" y="126"/>
                </a:cubicBezTo>
                <a:cubicBezTo>
                  <a:pt x="63" y="126"/>
                  <a:pt x="64" y="127"/>
                  <a:pt x="63" y="127"/>
                </a:cubicBezTo>
                <a:cubicBezTo>
                  <a:pt x="63" y="127"/>
                  <a:pt x="63" y="127"/>
                  <a:pt x="63" y="127"/>
                </a:cubicBezTo>
                <a:cubicBezTo>
                  <a:pt x="63" y="127"/>
                  <a:pt x="63" y="126"/>
                  <a:pt x="63" y="126"/>
                </a:cubicBezTo>
                <a:cubicBezTo>
                  <a:pt x="62" y="126"/>
                  <a:pt x="62" y="126"/>
                  <a:pt x="62" y="125"/>
                </a:cubicBezTo>
                <a:cubicBezTo>
                  <a:pt x="60" y="125"/>
                  <a:pt x="59" y="126"/>
                  <a:pt x="58" y="127"/>
                </a:cubicBezTo>
                <a:cubicBezTo>
                  <a:pt x="59" y="126"/>
                  <a:pt x="57" y="126"/>
                  <a:pt x="56" y="126"/>
                </a:cubicBezTo>
                <a:cubicBezTo>
                  <a:pt x="56" y="126"/>
                  <a:pt x="56" y="126"/>
                  <a:pt x="56" y="126"/>
                </a:cubicBezTo>
                <a:cubicBezTo>
                  <a:pt x="56" y="126"/>
                  <a:pt x="56" y="126"/>
                  <a:pt x="56" y="126"/>
                </a:cubicBezTo>
                <a:cubicBezTo>
                  <a:pt x="56" y="126"/>
                  <a:pt x="56" y="127"/>
                  <a:pt x="55" y="126"/>
                </a:cubicBezTo>
                <a:cubicBezTo>
                  <a:pt x="55" y="126"/>
                  <a:pt x="57" y="126"/>
                  <a:pt x="57" y="125"/>
                </a:cubicBezTo>
                <a:cubicBezTo>
                  <a:pt x="56" y="125"/>
                  <a:pt x="55" y="127"/>
                  <a:pt x="54" y="126"/>
                </a:cubicBezTo>
                <a:cubicBezTo>
                  <a:pt x="54" y="126"/>
                  <a:pt x="54" y="126"/>
                  <a:pt x="55" y="126"/>
                </a:cubicBezTo>
                <a:cubicBezTo>
                  <a:pt x="54" y="127"/>
                  <a:pt x="54" y="127"/>
                  <a:pt x="54" y="127"/>
                </a:cubicBezTo>
                <a:cubicBezTo>
                  <a:pt x="52" y="126"/>
                  <a:pt x="52" y="128"/>
                  <a:pt x="51" y="127"/>
                </a:cubicBezTo>
                <a:cubicBezTo>
                  <a:pt x="50" y="128"/>
                  <a:pt x="49" y="127"/>
                  <a:pt x="48" y="129"/>
                </a:cubicBezTo>
                <a:cubicBezTo>
                  <a:pt x="49" y="129"/>
                  <a:pt x="48" y="129"/>
                  <a:pt x="49" y="129"/>
                </a:cubicBezTo>
                <a:cubicBezTo>
                  <a:pt x="48" y="130"/>
                  <a:pt x="47" y="129"/>
                  <a:pt x="47" y="128"/>
                </a:cubicBezTo>
                <a:cubicBezTo>
                  <a:pt x="46" y="128"/>
                  <a:pt x="47" y="129"/>
                  <a:pt x="47" y="129"/>
                </a:cubicBezTo>
                <a:cubicBezTo>
                  <a:pt x="46" y="130"/>
                  <a:pt x="46" y="130"/>
                  <a:pt x="45" y="130"/>
                </a:cubicBezTo>
                <a:cubicBezTo>
                  <a:pt x="45" y="129"/>
                  <a:pt x="46" y="129"/>
                  <a:pt x="46" y="129"/>
                </a:cubicBezTo>
                <a:cubicBezTo>
                  <a:pt x="45" y="129"/>
                  <a:pt x="44" y="129"/>
                  <a:pt x="43" y="129"/>
                </a:cubicBezTo>
                <a:cubicBezTo>
                  <a:pt x="43" y="129"/>
                  <a:pt x="43" y="128"/>
                  <a:pt x="43" y="129"/>
                </a:cubicBezTo>
                <a:cubicBezTo>
                  <a:pt x="43" y="128"/>
                  <a:pt x="43" y="129"/>
                  <a:pt x="43" y="129"/>
                </a:cubicBezTo>
                <a:cubicBezTo>
                  <a:pt x="42" y="129"/>
                  <a:pt x="43" y="129"/>
                  <a:pt x="43" y="129"/>
                </a:cubicBezTo>
                <a:cubicBezTo>
                  <a:pt x="42" y="130"/>
                  <a:pt x="40" y="129"/>
                  <a:pt x="39" y="130"/>
                </a:cubicBezTo>
                <a:cubicBezTo>
                  <a:pt x="38" y="129"/>
                  <a:pt x="38" y="129"/>
                  <a:pt x="38" y="129"/>
                </a:cubicBezTo>
                <a:cubicBezTo>
                  <a:pt x="38" y="130"/>
                  <a:pt x="37" y="129"/>
                  <a:pt x="37" y="130"/>
                </a:cubicBezTo>
                <a:cubicBezTo>
                  <a:pt x="36" y="129"/>
                  <a:pt x="35" y="130"/>
                  <a:pt x="34" y="129"/>
                </a:cubicBezTo>
                <a:cubicBezTo>
                  <a:pt x="33" y="130"/>
                  <a:pt x="32" y="130"/>
                  <a:pt x="30" y="130"/>
                </a:cubicBezTo>
                <a:cubicBezTo>
                  <a:pt x="31" y="129"/>
                  <a:pt x="31" y="129"/>
                  <a:pt x="31" y="128"/>
                </a:cubicBezTo>
                <a:cubicBezTo>
                  <a:pt x="30" y="129"/>
                  <a:pt x="29" y="130"/>
                  <a:pt x="28" y="129"/>
                </a:cubicBezTo>
                <a:cubicBezTo>
                  <a:pt x="28" y="129"/>
                  <a:pt x="28" y="129"/>
                  <a:pt x="27" y="128"/>
                </a:cubicBezTo>
                <a:cubicBezTo>
                  <a:pt x="27" y="129"/>
                  <a:pt x="27" y="129"/>
                  <a:pt x="27" y="129"/>
                </a:cubicBezTo>
                <a:cubicBezTo>
                  <a:pt x="28" y="129"/>
                  <a:pt x="28" y="129"/>
                  <a:pt x="28" y="130"/>
                </a:cubicBezTo>
                <a:cubicBezTo>
                  <a:pt x="28" y="130"/>
                  <a:pt x="28" y="130"/>
                  <a:pt x="28" y="129"/>
                </a:cubicBezTo>
                <a:cubicBezTo>
                  <a:pt x="28" y="131"/>
                  <a:pt x="28" y="131"/>
                  <a:pt x="28" y="132"/>
                </a:cubicBezTo>
                <a:cubicBezTo>
                  <a:pt x="28" y="132"/>
                  <a:pt x="27" y="132"/>
                  <a:pt x="26" y="132"/>
                </a:cubicBezTo>
                <a:cubicBezTo>
                  <a:pt x="26" y="132"/>
                  <a:pt x="27" y="133"/>
                  <a:pt x="27" y="133"/>
                </a:cubicBezTo>
                <a:cubicBezTo>
                  <a:pt x="26" y="133"/>
                  <a:pt x="26" y="133"/>
                  <a:pt x="27" y="133"/>
                </a:cubicBezTo>
                <a:cubicBezTo>
                  <a:pt x="27" y="133"/>
                  <a:pt x="27" y="133"/>
                  <a:pt x="27" y="133"/>
                </a:cubicBezTo>
                <a:cubicBezTo>
                  <a:pt x="26" y="133"/>
                  <a:pt x="26" y="133"/>
                  <a:pt x="26" y="133"/>
                </a:cubicBezTo>
                <a:cubicBezTo>
                  <a:pt x="26" y="133"/>
                  <a:pt x="26" y="133"/>
                  <a:pt x="26" y="133"/>
                </a:cubicBezTo>
                <a:cubicBezTo>
                  <a:pt x="26" y="133"/>
                  <a:pt x="26" y="133"/>
                  <a:pt x="26" y="133"/>
                </a:cubicBezTo>
                <a:cubicBezTo>
                  <a:pt x="26" y="134"/>
                  <a:pt x="26" y="134"/>
                  <a:pt x="26" y="135"/>
                </a:cubicBezTo>
                <a:cubicBezTo>
                  <a:pt x="26" y="134"/>
                  <a:pt x="25" y="134"/>
                  <a:pt x="25" y="134"/>
                </a:cubicBezTo>
                <a:cubicBezTo>
                  <a:pt x="24" y="134"/>
                  <a:pt x="24" y="134"/>
                  <a:pt x="24" y="135"/>
                </a:cubicBezTo>
                <a:cubicBezTo>
                  <a:pt x="24" y="135"/>
                  <a:pt x="24" y="135"/>
                  <a:pt x="24" y="135"/>
                </a:cubicBezTo>
                <a:cubicBezTo>
                  <a:pt x="24" y="135"/>
                  <a:pt x="24" y="134"/>
                  <a:pt x="24" y="134"/>
                </a:cubicBezTo>
                <a:cubicBezTo>
                  <a:pt x="24" y="134"/>
                  <a:pt x="24" y="134"/>
                  <a:pt x="24" y="134"/>
                </a:cubicBezTo>
                <a:cubicBezTo>
                  <a:pt x="24" y="134"/>
                  <a:pt x="24" y="134"/>
                  <a:pt x="24" y="134"/>
                </a:cubicBezTo>
                <a:cubicBezTo>
                  <a:pt x="23" y="134"/>
                  <a:pt x="23" y="134"/>
                  <a:pt x="24" y="133"/>
                </a:cubicBezTo>
                <a:cubicBezTo>
                  <a:pt x="23" y="133"/>
                  <a:pt x="23" y="133"/>
                  <a:pt x="22" y="134"/>
                </a:cubicBezTo>
                <a:cubicBezTo>
                  <a:pt x="22" y="134"/>
                  <a:pt x="22" y="133"/>
                  <a:pt x="22" y="133"/>
                </a:cubicBezTo>
                <a:cubicBezTo>
                  <a:pt x="22" y="133"/>
                  <a:pt x="22" y="134"/>
                  <a:pt x="21" y="134"/>
                </a:cubicBezTo>
                <a:cubicBezTo>
                  <a:pt x="21" y="134"/>
                  <a:pt x="21" y="134"/>
                  <a:pt x="21" y="135"/>
                </a:cubicBezTo>
                <a:cubicBezTo>
                  <a:pt x="21" y="135"/>
                  <a:pt x="21" y="135"/>
                  <a:pt x="21" y="135"/>
                </a:cubicBezTo>
                <a:cubicBezTo>
                  <a:pt x="20" y="135"/>
                  <a:pt x="19" y="135"/>
                  <a:pt x="17" y="136"/>
                </a:cubicBezTo>
                <a:cubicBezTo>
                  <a:pt x="17" y="136"/>
                  <a:pt x="17" y="136"/>
                  <a:pt x="17" y="137"/>
                </a:cubicBezTo>
                <a:cubicBezTo>
                  <a:pt x="17" y="137"/>
                  <a:pt x="17" y="137"/>
                  <a:pt x="16" y="136"/>
                </a:cubicBezTo>
                <a:cubicBezTo>
                  <a:pt x="16" y="136"/>
                  <a:pt x="16" y="136"/>
                  <a:pt x="16" y="136"/>
                </a:cubicBezTo>
                <a:cubicBezTo>
                  <a:pt x="16" y="136"/>
                  <a:pt x="16" y="136"/>
                  <a:pt x="16" y="136"/>
                </a:cubicBezTo>
                <a:cubicBezTo>
                  <a:pt x="16" y="136"/>
                  <a:pt x="16" y="136"/>
                  <a:pt x="16" y="136"/>
                </a:cubicBezTo>
                <a:cubicBezTo>
                  <a:pt x="16" y="136"/>
                  <a:pt x="16" y="136"/>
                  <a:pt x="16" y="137"/>
                </a:cubicBezTo>
                <a:cubicBezTo>
                  <a:pt x="15" y="137"/>
                  <a:pt x="15" y="137"/>
                  <a:pt x="15" y="137"/>
                </a:cubicBezTo>
                <a:cubicBezTo>
                  <a:pt x="16" y="137"/>
                  <a:pt x="16" y="138"/>
                  <a:pt x="16" y="138"/>
                </a:cubicBezTo>
                <a:cubicBezTo>
                  <a:pt x="16" y="138"/>
                  <a:pt x="16" y="138"/>
                  <a:pt x="16" y="138"/>
                </a:cubicBezTo>
                <a:cubicBezTo>
                  <a:pt x="16" y="138"/>
                  <a:pt x="16" y="138"/>
                  <a:pt x="16" y="137"/>
                </a:cubicBezTo>
                <a:cubicBezTo>
                  <a:pt x="16" y="138"/>
                  <a:pt x="16" y="138"/>
                  <a:pt x="17" y="138"/>
                </a:cubicBezTo>
                <a:cubicBezTo>
                  <a:pt x="17" y="137"/>
                  <a:pt x="16" y="137"/>
                  <a:pt x="16" y="137"/>
                </a:cubicBezTo>
                <a:cubicBezTo>
                  <a:pt x="16" y="137"/>
                  <a:pt x="16" y="137"/>
                  <a:pt x="17" y="137"/>
                </a:cubicBezTo>
                <a:cubicBezTo>
                  <a:pt x="17" y="137"/>
                  <a:pt x="17" y="137"/>
                  <a:pt x="17" y="138"/>
                </a:cubicBezTo>
                <a:cubicBezTo>
                  <a:pt x="17" y="138"/>
                  <a:pt x="17" y="138"/>
                  <a:pt x="17" y="138"/>
                </a:cubicBezTo>
                <a:cubicBezTo>
                  <a:pt x="17" y="138"/>
                  <a:pt x="18" y="138"/>
                  <a:pt x="19" y="138"/>
                </a:cubicBezTo>
                <a:cubicBezTo>
                  <a:pt x="18" y="138"/>
                  <a:pt x="18" y="138"/>
                  <a:pt x="18" y="138"/>
                </a:cubicBezTo>
                <a:cubicBezTo>
                  <a:pt x="18" y="138"/>
                  <a:pt x="18" y="138"/>
                  <a:pt x="17" y="138"/>
                </a:cubicBezTo>
                <a:cubicBezTo>
                  <a:pt x="17" y="138"/>
                  <a:pt x="17" y="138"/>
                  <a:pt x="17" y="138"/>
                </a:cubicBezTo>
                <a:cubicBezTo>
                  <a:pt x="17" y="139"/>
                  <a:pt x="17" y="139"/>
                  <a:pt x="17" y="139"/>
                </a:cubicBezTo>
                <a:cubicBezTo>
                  <a:pt x="17" y="139"/>
                  <a:pt x="17" y="139"/>
                  <a:pt x="17" y="139"/>
                </a:cubicBezTo>
                <a:cubicBezTo>
                  <a:pt x="17" y="139"/>
                  <a:pt x="17" y="139"/>
                  <a:pt x="17" y="139"/>
                </a:cubicBezTo>
                <a:cubicBezTo>
                  <a:pt x="17" y="139"/>
                  <a:pt x="17" y="139"/>
                  <a:pt x="17" y="139"/>
                </a:cubicBezTo>
                <a:cubicBezTo>
                  <a:pt x="17" y="139"/>
                  <a:pt x="17" y="138"/>
                  <a:pt x="17" y="138"/>
                </a:cubicBezTo>
                <a:cubicBezTo>
                  <a:pt x="17" y="138"/>
                  <a:pt x="16" y="138"/>
                  <a:pt x="16" y="139"/>
                </a:cubicBezTo>
                <a:cubicBezTo>
                  <a:pt x="16" y="139"/>
                  <a:pt x="16" y="138"/>
                  <a:pt x="16" y="138"/>
                </a:cubicBezTo>
                <a:cubicBezTo>
                  <a:pt x="16" y="138"/>
                  <a:pt x="16" y="138"/>
                  <a:pt x="15" y="138"/>
                </a:cubicBezTo>
                <a:cubicBezTo>
                  <a:pt x="15" y="139"/>
                  <a:pt x="14" y="139"/>
                  <a:pt x="15" y="139"/>
                </a:cubicBezTo>
                <a:cubicBezTo>
                  <a:pt x="14" y="139"/>
                  <a:pt x="14" y="138"/>
                  <a:pt x="14" y="138"/>
                </a:cubicBezTo>
                <a:cubicBezTo>
                  <a:pt x="13" y="139"/>
                  <a:pt x="13" y="139"/>
                  <a:pt x="12" y="138"/>
                </a:cubicBezTo>
                <a:cubicBezTo>
                  <a:pt x="12" y="138"/>
                  <a:pt x="12" y="138"/>
                  <a:pt x="12" y="138"/>
                </a:cubicBezTo>
                <a:cubicBezTo>
                  <a:pt x="12" y="138"/>
                  <a:pt x="12" y="138"/>
                  <a:pt x="11" y="138"/>
                </a:cubicBezTo>
                <a:cubicBezTo>
                  <a:pt x="11" y="138"/>
                  <a:pt x="12" y="138"/>
                  <a:pt x="12" y="138"/>
                </a:cubicBezTo>
                <a:cubicBezTo>
                  <a:pt x="11" y="139"/>
                  <a:pt x="11" y="138"/>
                  <a:pt x="10" y="139"/>
                </a:cubicBezTo>
                <a:cubicBezTo>
                  <a:pt x="10" y="138"/>
                  <a:pt x="11" y="138"/>
                  <a:pt x="11" y="138"/>
                </a:cubicBezTo>
                <a:cubicBezTo>
                  <a:pt x="10" y="138"/>
                  <a:pt x="9" y="138"/>
                  <a:pt x="8" y="138"/>
                </a:cubicBezTo>
                <a:cubicBezTo>
                  <a:pt x="8" y="139"/>
                  <a:pt x="8" y="139"/>
                  <a:pt x="8" y="140"/>
                </a:cubicBezTo>
                <a:cubicBezTo>
                  <a:pt x="8" y="140"/>
                  <a:pt x="7" y="140"/>
                  <a:pt x="8" y="141"/>
                </a:cubicBezTo>
                <a:cubicBezTo>
                  <a:pt x="7" y="141"/>
                  <a:pt x="8" y="140"/>
                  <a:pt x="7" y="140"/>
                </a:cubicBezTo>
                <a:cubicBezTo>
                  <a:pt x="7" y="140"/>
                  <a:pt x="6" y="141"/>
                  <a:pt x="6" y="140"/>
                </a:cubicBezTo>
                <a:cubicBezTo>
                  <a:pt x="6" y="141"/>
                  <a:pt x="6" y="141"/>
                  <a:pt x="5" y="141"/>
                </a:cubicBezTo>
                <a:cubicBezTo>
                  <a:pt x="5" y="141"/>
                  <a:pt x="6" y="140"/>
                  <a:pt x="6" y="140"/>
                </a:cubicBezTo>
                <a:cubicBezTo>
                  <a:pt x="6" y="139"/>
                  <a:pt x="6" y="140"/>
                  <a:pt x="6" y="139"/>
                </a:cubicBezTo>
                <a:cubicBezTo>
                  <a:pt x="6" y="139"/>
                  <a:pt x="5" y="139"/>
                  <a:pt x="5" y="140"/>
                </a:cubicBezTo>
                <a:cubicBezTo>
                  <a:pt x="4" y="140"/>
                  <a:pt x="4" y="139"/>
                  <a:pt x="4" y="139"/>
                </a:cubicBezTo>
                <a:cubicBezTo>
                  <a:pt x="4" y="140"/>
                  <a:pt x="3" y="141"/>
                  <a:pt x="2" y="140"/>
                </a:cubicBezTo>
                <a:cubicBezTo>
                  <a:pt x="2" y="140"/>
                  <a:pt x="2" y="141"/>
                  <a:pt x="2" y="141"/>
                </a:cubicBezTo>
                <a:cubicBezTo>
                  <a:pt x="2" y="141"/>
                  <a:pt x="1" y="141"/>
                  <a:pt x="1" y="141"/>
                </a:cubicBezTo>
                <a:cubicBezTo>
                  <a:pt x="1" y="141"/>
                  <a:pt x="0" y="141"/>
                  <a:pt x="0" y="142"/>
                </a:cubicBezTo>
                <a:cubicBezTo>
                  <a:pt x="0" y="141"/>
                  <a:pt x="1" y="142"/>
                  <a:pt x="2" y="141"/>
                </a:cubicBezTo>
                <a:cubicBezTo>
                  <a:pt x="2" y="141"/>
                  <a:pt x="2" y="142"/>
                  <a:pt x="2" y="142"/>
                </a:cubicBezTo>
                <a:cubicBezTo>
                  <a:pt x="2" y="142"/>
                  <a:pt x="2" y="142"/>
                  <a:pt x="2" y="142"/>
                </a:cubicBezTo>
                <a:cubicBezTo>
                  <a:pt x="2" y="142"/>
                  <a:pt x="2" y="142"/>
                  <a:pt x="2" y="142"/>
                </a:cubicBezTo>
                <a:cubicBezTo>
                  <a:pt x="2" y="142"/>
                  <a:pt x="2" y="142"/>
                  <a:pt x="3" y="142"/>
                </a:cubicBezTo>
                <a:cubicBezTo>
                  <a:pt x="2" y="143"/>
                  <a:pt x="2" y="143"/>
                  <a:pt x="2" y="143"/>
                </a:cubicBezTo>
                <a:cubicBezTo>
                  <a:pt x="2" y="143"/>
                  <a:pt x="2" y="142"/>
                  <a:pt x="2" y="142"/>
                </a:cubicBezTo>
                <a:cubicBezTo>
                  <a:pt x="1" y="142"/>
                  <a:pt x="1" y="143"/>
                  <a:pt x="0" y="143"/>
                </a:cubicBezTo>
                <a:cubicBezTo>
                  <a:pt x="1" y="143"/>
                  <a:pt x="1" y="143"/>
                  <a:pt x="2" y="143"/>
                </a:cubicBezTo>
                <a:cubicBezTo>
                  <a:pt x="2" y="143"/>
                  <a:pt x="2" y="143"/>
                  <a:pt x="2" y="144"/>
                </a:cubicBezTo>
                <a:cubicBezTo>
                  <a:pt x="3" y="143"/>
                  <a:pt x="3" y="143"/>
                  <a:pt x="3" y="143"/>
                </a:cubicBezTo>
                <a:cubicBezTo>
                  <a:pt x="3" y="143"/>
                  <a:pt x="4" y="143"/>
                  <a:pt x="4" y="142"/>
                </a:cubicBezTo>
                <a:cubicBezTo>
                  <a:pt x="3" y="142"/>
                  <a:pt x="3" y="143"/>
                  <a:pt x="3" y="142"/>
                </a:cubicBezTo>
                <a:cubicBezTo>
                  <a:pt x="3" y="142"/>
                  <a:pt x="4" y="142"/>
                  <a:pt x="4" y="142"/>
                </a:cubicBezTo>
                <a:cubicBezTo>
                  <a:pt x="4" y="142"/>
                  <a:pt x="4" y="143"/>
                  <a:pt x="4" y="143"/>
                </a:cubicBezTo>
                <a:cubicBezTo>
                  <a:pt x="4" y="142"/>
                  <a:pt x="5" y="142"/>
                  <a:pt x="5" y="142"/>
                </a:cubicBezTo>
                <a:cubicBezTo>
                  <a:pt x="5" y="142"/>
                  <a:pt x="6" y="143"/>
                  <a:pt x="5" y="143"/>
                </a:cubicBezTo>
                <a:cubicBezTo>
                  <a:pt x="6" y="143"/>
                  <a:pt x="7" y="143"/>
                  <a:pt x="7" y="143"/>
                </a:cubicBezTo>
                <a:cubicBezTo>
                  <a:pt x="8" y="144"/>
                  <a:pt x="8" y="143"/>
                  <a:pt x="9" y="144"/>
                </a:cubicBezTo>
                <a:cubicBezTo>
                  <a:pt x="10" y="143"/>
                  <a:pt x="9" y="143"/>
                  <a:pt x="10" y="143"/>
                </a:cubicBezTo>
                <a:cubicBezTo>
                  <a:pt x="10" y="143"/>
                  <a:pt x="10" y="143"/>
                  <a:pt x="10" y="143"/>
                </a:cubicBezTo>
                <a:cubicBezTo>
                  <a:pt x="11" y="144"/>
                  <a:pt x="11" y="143"/>
                  <a:pt x="12" y="144"/>
                </a:cubicBezTo>
                <a:cubicBezTo>
                  <a:pt x="12" y="143"/>
                  <a:pt x="12" y="143"/>
                  <a:pt x="11" y="143"/>
                </a:cubicBezTo>
                <a:cubicBezTo>
                  <a:pt x="11" y="142"/>
                  <a:pt x="12" y="143"/>
                  <a:pt x="12" y="142"/>
                </a:cubicBezTo>
                <a:cubicBezTo>
                  <a:pt x="12" y="142"/>
                  <a:pt x="12" y="143"/>
                  <a:pt x="13" y="143"/>
                </a:cubicBezTo>
                <a:cubicBezTo>
                  <a:pt x="13" y="143"/>
                  <a:pt x="13" y="143"/>
                  <a:pt x="12" y="143"/>
                </a:cubicBezTo>
                <a:cubicBezTo>
                  <a:pt x="13" y="144"/>
                  <a:pt x="14" y="143"/>
                  <a:pt x="15" y="144"/>
                </a:cubicBezTo>
                <a:cubicBezTo>
                  <a:pt x="14" y="142"/>
                  <a:pt x="16" y="144"/>
                  <a:pt x="16" y="143"/>
                </a:cubicBezTo>
                <a:cubicBezTo>
                  <a:pt x="16" y="143"/>
                  <a:pt x="17" y="143"/>
                  <a:pt x="17" y="143"/>
                </a:cubicBezTo>
                <a:cubicBezTo>
                  <a:pt x="16" y="143"/>
                  <a:pt x="16" y="144"/>
                  <a:pt x="15" y="143"/>
                </a:cubicBezTo>
                <a:cubicBezTo>
                  <a:pt x="15" y="144"/>
                  <a:pt x="14" y="144"/>
                  <a:pt x="13" y="144"/>
                </a:cubicBezTo>
                <a:cubicBezTo>
                  <a:pt x="13" y="144"/>
                  <a:pt x="13" y="144"/>
                  <a:pt x="13" y="145"/>
                </a:cubicBezTo>
                <a:cubicBezTo>
                  <a:pt x="14" y="144"/>
                  <a:pt x="17" y="146"/>
                  <a:pt x="17" y="143"/>
                </a:cubicBezTo>
                <a:cubicBezTo>
                  <a:pt x="18" y="143"/>
                  <a:pt x="19" y="142"/>
                  <a:pt x="20" y="143"/>
                </a:cubicBezTo>
                <a:cubicBezTo>
                  <a:pt x="20" y="142"/>
                  <a:pt x="20" y="142"/>
                  <a:pt x="19" y="142"/>
                </a:cubicBezTo>
                <a:cubicBezTo>
                  <a:pt x="20" y="141"/>
                  <a:pt x="20" y="141"/>
                  <a:pt x="20" y="141"/>
                </a:cubicBezTo>
                <a:cubicBezTo>
                  <a:pt x="20" y="141"/>
                  <a:pt x="20" y="141"/>
                  <a:pt x="21" y="141"/>
                </a:cubicBezTo>
                <a:cubicBezTo>
                  <a:pt x="20" y="142"/>
                  <a:pt x="20" y="141"/>
                  <a:pt x="20" y="142"/>
                </a:cubicBezTo>
                <a:cubicBezTo>
                  <a:pt x="20" y="142"/>
                  <a:pt x="20" y="142"/>
                  <a:pt x="21" y="143"/>
                </a:cubicBezTo>
                <a:cubicBezTo>
                  <a:pt x="21" y="142"/>
                  <a:pt x="21" y="142"/>
                  <a:pt x="21" y="142"/>
                </a:cubicBezTo>
                <a:cubicBezTo>
                  <a:pt x="21" y="142"/>
                  <a:pt x="22" y="142"/>
                  <a:pt x="22" y="142"/>
                </a:cubicBezTo>
                <a:cubicBezTo>
                  <a:pt x="22" y="142"/>
                  <a:pt x="22" y="142"/>
                  <a:pt x="22" y="143"/>
                </a:cubicBezTo>
                <a:cubicBezTo>
                  <a:pt x="23" y="143"/>
                  <a:pt x="22" y="141"/>
                  <a:pt x="23" y="142"/>
                </a:cubicBezTo>
                <a:cubicBezTo>
                  <a:pt x="23" y="141"/>
                  <a:pt x="23" y="141"/>
                  <a:pt x="23" y="141"/>
                </a:cubicBezTo>
                <a:cubicBezTo>
                  <a:pt x="23" y="141"/>
                  <a:pt x="23" y="140"/>
                  <a:pt x="23" y="140"/>
                </a:cubicBezTo>
                <a:cubicBezTo>
                  <a:pt x="23" y="142"/>
                  <a:pt x="25" y="141"/>
                  <a:pt x="26" y="142"/>
                </a:cubicBezTo>
                <a:cubicBezTo>
                  <a:pt x="25" y="142"/>
                  <a:pt x="23" y="142"/>
                  <a:pt x="24" y="143"/>
                </a:cubicBezTo>
                <a:cubicBezTo>
                  <a:pt x="23" y="143"/>
                  <a:pt x="22" y="143"/>
                  <a:pt x="22" y="143"/>
                </a:cubicBezTo>
                <a:cubicBezTo>
                  <a:pt x="22" y="144"/>
                  <a:pt x="23" y="143"/>
                  <a:pt x="23" y="144"/>
                </a:cubicBezTo>
                <a:cubicBezTo>
                  <a:pt x="22" y="144"/>
                  <a:pt x="22" y="144"/>
                  <a:pt x="22" y="145"/>
                </a:cubicBezTo>
                <a:cubicBezTo>
                  <a:pt x="22" y="144"/>
                  <a:pt x="21" y="145"/>
                  <a:pt x="21" y="144"/>
                </a:cubicBezTo>
                <a:cubicBezTo>
                  <a:pt x="20" y="144"/>
                  <a:pt x="21" y="145"/>
                  <a:pt x="21" y="145"/>
                </a:cubicBezTo>
                <a:cubicBezTo>
                  <a:pt x="21" y="146"/>
                  <a:pt x="20" y="145"/>
                  <a:pt x="20" y="145"/>
                </a:cubicBezTo>
                <a:cubicBezTo>
                  <a:pt x="20" y="145"/>
                  <a:pt x="20" y="145"/>
                  <a:pt x="20" y="146"/>
                </a:cubicBezTo>
                <a:cubicBezTo>
                  <a:pt x="19" y="145"/>
                  <a:pt x="19" y="145"/>
                  <a:pt x="19" y="145"/>
                </a:cubicBezTo>
                <a:cubicBezTo>
                  <a:pt x="18" y="146"/>
                  <a:pt x="18" y="145"/>
                  <a:pt x="18" y="145"/>
                </a:cubicBezTo>
                <a:cubicBezTo>
                  <a:pt x="17" y="146"/>
                  <a:pt x="17" y="145"/>
                  <a:pt x="16" y="146"/>
                </a:cubicBezTo>
                <a:cubicBezTo>
                  <a:pt x="16" y="146"/>
                  <a:pt x="16" y="146"/>
                  <a:pt x="16" y="145"/>
                </a:cubicBezTo>
                <a:cubicBezTo>
                  <a:pt x="16" y="145"/>
                  <a:pt x="18" y="145"/>
                  <a:pt x="17" y="144"/>
                </a:cubicBezTo>
                <a:cubicBezTo>
                  <a:pt x="17" y="144"/>
                  <a:pt x="17" y="145"/>
                  <a:pt x="17" y="145"/>
                </a:cubicBezTo>
                <a:cubicBezTo>
                  <a:pt x="16" y="145"/>
                  <a:pt x="16" y="145"/>
                  <a:pt x="16" y="144"/>
                </a:cubicBezTo>
                <a:cubicBezTo>
                  <a:pt x="16" y="145"/>
                  <a:pt x="16" y="145"/>
                  <a:pt x="15" y="145"/>
                </a:cubicBezTo>
                <a:cubicBezTo>
                  <a:pt x="14" y="146"/>
                  <a:pt x="15" y="146"/>
                  <a:pt x="15" y="147"/>
                </a:cubicBezTo>
                <a:cubicBezTo>
                  <a:pt x="15" y="147"/>
                  <a:pt x="15" y="147"/>
                  <a:pt x="15" y="147"/>
                </a:cubicBezTo>
                <a:cubicBezTo>
                  <a:pt x="14" y="147"/>
                  <a:pt x="14" y="146"/>
                  <a:pt x="14" y="146"/>
                </a:cubicBezTo>
                <a:cubicBezTo>
                  <a:pt x="14" y="145"/>
                  <a:pt x="14" y="146"/>
                  <a:pt x="13" y="146"/>
                </a:cubicBezTo>
                <a:cubicBezTo>
                  <a:pt x="13" y="146"/>
                  <a:pt x="13" y="146"/>
                  <a:pt x="13" y="146"/>
                </a:cubicBezTo>
                <a:cubicBezTo>
                  <a:pt x="13" y="147"/>
                  <a:pt x="11" y="146"/>
                  <a:pt x="11" y="147"/>
                </a:cubicBezTo>
                <a:cubicBezTo>
                  <a:pt x="10" y="147"/>
                  <a:pt x="9" y="148"/>
                  <a:pt x="7" y="147"/>
                </a:cubicBezTo>
                <a:cubicBezTo>
                  <a:pt x="7" y="148"/>
                  <a:pt x="7" y="148"/>
                  <a:pt x="6" y="148"/>
                </a:cubicBezTo>
                <a:cubicBezTo>
                  <a:pt x="6" y="149"/>
                  <a:pt x="7" y="149"/>
                  <a:pt x="6" y="149"/>
                </a:cubicBezTo>
                <a:cubicBezTo>
                  <a:pt x="7" y="150"/>
                  <a:pt x="7" y="150"/>
                  <a:pt x="8" y="150"/>
                </a:cubicBezTo>
                <a:cubicBezTo>
                  <a:pt x="8" y="149"/>
                  <a:pt x="8" y="150"/>
                  <a:pt x="8" y="149"/>
                </a:cubicBezTo>
                <a:cubicBezTo>
                  <a:pt x="8" y="149"/>
                  <a:pt x="9" y="149"/>
                  <a:pt x="9" y="148"/>
                </a:cubicBezTo>
                <a:cubicBezTo>
                  <a:pt x="10" y="148"/>
                  <a:pt x="9" y="149"/>
                  <a:pt x="9" y="150"/>
                </a:cubicBezTo>
                <a:cubicBezTo>
                  <a:pt x="10" y="150"/>
                  <a:pt x="10" y="149"/>
                  <a:pt x="10" y="150"/>
                </a:cubicBezTo>
                <a:cubicBezTo>
                  <a:pt x="11" y="150"/>
                  <a:pt x="12" y="149"/>
                  <a:pt x="13" y="149"/>
                </a:cubicBezTo>
                <a:cubicBezTo>
                  <a:pt x="13" y="150"/>
                  <a:pt x="12" y="150"/>
                  <a:pt x="12" y="150"/>
                </a:cubicBezTo>
                <a:cubicBezTo>
                  <a:pt x="12" y="150"/>
                  <a:pt x="12" y="150"/>
                  <a:pt x="13" y="151"/>
                </a:cubicBezTo>
                <a:cubicBezTo>
                  <a:pt x="13" y="150"/>
                  <a:pt x="13" y="150"/>
                  <a:pt x="13" y="150"/>
                </a:cubicBezTo>
                <a:cubicBezTo>
                  <a:pt x="14" y="149"/>
                  <a:pt x="15" y="150"/>
                  <a:pt x="16" y="150"/>
                </a:cubicBezTo>
                <a:cubicBezTo>
                  <a:pt x="17" y="150"/>
                  <a:pt x="16" y="150"/>
                  <a:pt x="16" y="150"/>
                </a:cubicBezTo>
                <a:cubicBezTo>
                  <a:pt x="17" y="151"/>
                  <a:pt x="17" y="150"/>
                  <a:pt x="17" y="150"/>
                </a:cubicBezTo>
                <a:cubicBezTo>
                  <a:pt x="17" y="150"/>
                  <a:pt x="17" y="150"/>
                  <a:pt x="16" y="149"/>
                </a:cubicBezTo>
                <a:cubicBezTo>
                  <a:pt x="16" y="149"/>
                  <a:pt x="16" y="149"/>
                  <a:pt x="16" y="149"/>
                </a:cubicBezTo>
                <a:cubicBezTo>
                  <a:pt x="16" y="148"/>
                  <a:pt x="16" y="148"/>
                  <a:pt x="17" y="148"/>
                </a:cubicBezTo>
                <a:cubicBezTo>
                  <a:pt x="17" y="149"/>
                  <a:pt x="17" y="149"/>
                  <a:pt x="17" y="149"/>
                </a:cubicBezTo>
                <a:cubicBezTo>
                  <a:pt x="17" y="149"/>
                  <a:pt x="17" y="149"/>
                  <a:pt x="17" y="148"/>
                </a:cubicBezTo>
                <a:cubicBezTo>
                  <a:pt x="17" y="148"/>
                  <a:pt x="18" y="148"/>
                  <a:pt x="18" y="148"/>
                </a:cubicBezTo>
                <a:cubicBezTo>
                  <a:pt x="18" y="149"/>
                  <a:pt x="18" y="149"/>
                  <a:pt x="18" y="149"/>
                </a:cubicBezTo>
                <a:cubicBezTo>
                  <a:pt x="18" y="150"/>
                  <a:pt x="17" y="149"/>
                  <a:pt x="17" y="150"/>
                </a:cubicBezTo>
                <a:cubicBezTo>
                  <a:pt x="21" y="149"/>
                  <a:pt x="25" y="148"/>
                  <a:pt x="29" y="147"/>
                </a:cubicBezTo>
                <a:cubicBezTo>
                  <a:pt x="28" y="146"/>
                  <a:pt x="30" y="146"/>
                  <a:pt x="30" y="147"/>
                </a:cubicBezTo>
                <a:cubicBezTo>
                  <a:pt x="30" y="146"/>
                  <a:pt x="30" y="146"/>
                  <a:pt x="30" y="145"/>
                </a:cubicBezTo>
                <a:cubicBezTo>
                  <a:pt x="31" y="145"/>
                  <a:pt x="31" y="146"/>
                  <a:pt x="31" y="145"/>
                </a:cubicBezTo>
                <a:cubicBezTo>
                  <a:pt x="32" y="145"/>
                  <a:pt x="31" y="146"/>
                  <a:pt x="31" y="146"/>
                </a:cubicBezTo>
                <a:cubicBezTo>
                  <a:pt x="32" y="146"/>
                  <a:pt x="32" y="145"/>
                  <a:pt x="33" y="145"/>
                </a:cubicBezTo>
                <a:cubicBezTo>
                  <a:pt x="33" y="147"/>
                  <a:pt x="35" y="146"/>
                  <a:pt x="36" y="146"/>
                </a:cubicBezTo>
                <a:cubicBezTo>
                  <a:pt x="37" y="146"/>
                  <a:pt x="36" y="146"/>
                  <a:pt x="36" y="146"/>
                </a:cubicBezTo>
                <a:cubicBezTo>
                  <a:pt x="37" y="145"/>
                  <a:pt x="36" y="146"/>
                  <a:pt x="37" y="146"/>
                </a:cubicBezTo>
                <a:cubicBezTo>
                  <a:pt x="37" y="145"/>
                  <a:pt x="37" y="145"/>
                  <a:pt x="37" y="145"/>
                </a:cubicBezTo>
                <a:cubicBezTo>
                  <a:pt x="37" y="145"/>
                  <a:pt x="37" y="145"/>
                  <a:pt x="38" y="145"/>
                </a:cubicBezTo>
                <a:cubicBezTo>
                  <a:pt x="38" y="145"/>
                  <a:pt x="38" y="144"/>
                  <a:pt x="38" y="144"/>
                </a:cubicBezTo>
                <a:cubicBezTo>
                  <a:pt x="38" y="144"/>
                  <a:pt x="39" y="145"/>
                  <a:pt x="39" y="144"/>
                </a:cubicBezTo>
                <a:cubicBezTo>
                  <a:pt x="39" y="144"/>
                  <a:pt x="39" y="144"/>
                  <a:pt x="39" y="145"/>
                </a:cubicBezTo>
                <a:cubicBezTo>
                  <a:pt x="41" y="145"/>
                  <a:pt x="40" y="145"/>
                  <a:pt x="42" y="144"/>
                </a:cubicBezTo>
                <a:cubicBezTo>
                  <a:pt x="42" y="144"/>
                  <a:pt x="42" y="145"/>
                  <a:pt x="42" y="145"/>
                </a:cubicBezTo>
                <a:cubicBezTo>
                  <a:pt x="43" y="144"/>
                  <a:pt x="45" y="144"/>
                  <a:pt x="45" y="143"/>
                </a:cubicBezTo>
                <a:cubicBezTo>
                  <a:pt x="46" y="143"/>
                  <a:pt x="46" y="144"/>
                  <a:pt x="46" y="144"/>
                </a:cubicBezTo>
                <a:cubicBezTo>
                  <a:pt x="46" y="144"/>
                  <a:pt x="46" y="143"/>
                  <a:pt x="47" y="142"/>
                </a:cubicBezTo>
                <a:cubicBezTo>
                  <a:pt x="47" y="143"/>
                  <a:pt x="47" y="143"/>
                  <a:pt x="47" y="143"/>
                </a:cubicBezTo>
                <a:cubicBezTo>
                  <a:pt x="48" y="142"/>
                  <a:pt x="50" y="143"/>
                  <a:pt x="51" y="142"/>
                </a:cubicBezTo>
                <a:cubicBezTo>
                  <a:pt x="52" y="142"/>
                  <a:pt x="51" y="142"/>
                  <a:pt x="52" y="142"/>
                </a:cubicBezTo>
                <a:cubicBezTo>
                  <a:pt x="52" y="143"/>
                  <a:pt x="51" y="142"/>
                  <a:pt x="51" y="143"/>
                </a:cubicBezTo>
                <a:cubicBezTo>
                  <a:pt x="52" y="142"/>
                  <a:pt x="54" y="141"/>
                  <a:pt x="55" y="141"/>
                </a:cubicBezTo>
                <a:cubicBezTo>
                  <a:pt x="55" y="141"/>
                  <a:pt x="54" y="141"/>
                  <a:pt x="55" y="140"/>
                </a:cubicBezTo>
                <a:cubicBezTo>
                  <a:pt x="55" y="141"/>
                  <a:pt x="56" y="141"/>
                  <a:pt x="57" y="141"/>
                </a:cubicBezTo>
                <a:cubicBezTo>
                  <a:pt x="57" y="140"/>
                  <a:pt x="56" y="141"/>
                  <a:pt x="56" y="140"/>
                </a:cubicBezTo>
                <a:cubicBezTo>
                  <a:pt x="56" y="140"/>
                  <a:pt x="56" y="140"/>
                  <a:pt x="57" y="140"/>
                </a:cubicBezTo>
                <a:cubicBezTo>
                  <a:pt x="57" y="140"/>
                  <a:pt x="57" y="141"/>
                  <a:pt x="57" y="141"/>
                </a:cubicBezTo>
                <a:cubicBezTo>
                  <a:pt x="58" y="140"/>
                  <a:pt x="59" y="139"/>
                  <a:pt x="60" y="139"/>
                </a:cubicBezTo>
                <a:cubicBezTo>
                  <a:pt x="60" y="139"/>
                  <a:pt x="60" y="140"/>
                  <a:pt x="60" y="140"/>
                </a:cubicBezTo>
                <a:cubicBezTo>
                  <a:pt x="61" y="140"/>
                  <a:pt x="61" y="140"/>
                  <a:pt x="61" y="140"/>
                </a:cubicBezTo>
                <a:cubicBezTo>
                  <a:pt x="61" y="139"/>
                  <a:pt x="61" y="139"/>
                  <a:pt x="62" y="139"/>
                </a:cubicBezTo>
                <a:cubicBezTo>
                  <a:pt x="62" y="139"/>
                  <a:pt x="62" y="140"/>
                  <a:pt x="62" y="140"/>
                </a:cubicBezTo>
                <a:cubicBezTo>
                  <a:pt x="63" y="139"/>
                  <a:pt x="64" y="139"/>
                  <a:pt x="64" y="139"/>
                </a:cubicBezTo>
                <a:cubicBezTo>
                  <a:pt x="65" y="139"/>
                  <a:pt x="64" y="140"/>
                  <a:pt x="64" y="139"/>
                </a:cubicBezTo>
                <a:cubicBezTo>
                  <a:pt x="64" y="140"/>
                  <a:pt x="65" y="139"/>
                  <a:pt x="65" y="138"/>
                </a:cubicBezTo>
                <a:cubicBezTo>
                  <a:pt x="66" y="138"/>
                  <a:pt x="66" y="139"/>
                  <a:pt x="65" y="139"/>
                </a:cubicBezTo>
                <a:cubicBezTo>
                  <a:pt x="66" y="139"/>
                  <a:pt x="67" y="138"/>
                  <a:pt x="68" y="138"/>
                </a:cubicBezTo>
                <a:cubicBezTo>
                  <a:pt x="68" y="138"/>
                  <a:pt x="68" y="138"/>
                  <a:pt x="67" y="138"/>
                </a:cubicBezTo>
                <a:cubicBezTo>
                  <a:pt x="68" y="139"/>
                  <a:pt x="68" y="139"/>
                  <a:pt x="69" y="139"/>
                </a:cubicBezTo>
                <a:cubicBezTo>
                  <a:pt x="69" y="139"/>
                  <a:pt x="68" y="139"/>
                  <a:pt x="69" y="139"/>
                </a:cubicBezTo>
                <a:cubicBezTo>
                  <a:pt x="69" y="139"/>
                  <a:pt x="68" y="139"/>
                  <a:pt x="68" y="140"/>
                </a:cubicBezTo>
                <a:cubicBezTo>
                  <a:pt x="69" y="140"/>
                  <a:pt x="69" y="139"/>
                  <a:pt x="69" y="139"/>
                </a:cubicBezTo>
                <a:cubicBezTo>
                  <a:pt x="69" y="139"/>
                  <a:pt x="69" y="138"/>
                  <a:pt x="70" y="139"/>
                </a:cubicBezTo>
                <a:cubicBezTo>
                  <a:pt x="70" y="138"/>
                  <a:pt x="70" y="139"/>
                  <a:pt x="69" y="138"/>
                </a:cubicBezTo>
                <a:cubicBezTo>
                  <a:pt x="70" y="138"/>
                  <a:pt x="70" y="138"/>
                  <a:pt x="70" y="137"/>
                </a:cubicBezTo>
                <a:cubicBezTo>
                  <a:pt x="71" y="137"/>
                  <a:pt x="70" y="138"/>
                  <a:pt x="71" y="138"/>
                </a:cubicBezTo>
                <a:cubicBezTo>
                  <a:pt x="71" y="137"/>
                  <a:pt x="72" y="137"/>
                  <a:pt x="72" y="137"/>
                </a:cubicBezTo>
                <a:cubicBezTo>
                  <a:pt x="73" y="136"/>
                  <a:pt x="74" y="136"/>
                  <a:pt x="74" y="136"/>
                </a:cubicBezTo>
                <a:cubicBezTo>
                  <a:pt x="74" y="136"/>
                  <a:pt x="74" y="136"/>
                  <a:pt x="74" y="137"/>
                </a:cubicBezTo>
                <a:cubicBezTo>
                  <a:pt x="74" y="137"/>
                  <a:pt x="75" y="137"/>
                  <a:pt x="75" y="136"/>
                </a:cubicBezTo>
                <a:cubicBezTo>
                  <a:pt x="75" y="136"/>
                  <a:pt x="75" y="136"/>
                  <a:pt x="74" y="136"/>
                </a:cubicBezTo>
                <a:cubicBezTo>
                  <a:pt x="74" y="136"/>
                  <a:pt x="75" y="136"/>
                  <a:pt x="75" y="136"/>
                </a:cubicBezTo>
                <a:cubicBezTo>
                  <a:pt x="75" y="136"/>
                  <a:pt x="74" y="135"/>
                  <a:pt x="75" y="135"/>
                </a:cubicBezTo>
                <a:cubicBezTo>
                  <a:pt x="75" y="136"/>
                  <a:pt x="75" y="136"/>
                  <a:pt x="76" y="136"/>
                </a:cubicBezTo>
                <a:cubicBezTo>
                  <a:pt x="76" y="137"/>
                  <a:pt x="75" y="136"/>
                  <a:pt x="75" y="137"/>
                </a:cubicBezTo>
                <a:cubicBezTo>
                  <a:pt x="75" y="137"/>
                  <a:pt x="76" y="136"/>
                  <a:pt x="77" y="136"/>
                </a:cubicBezTo>
                <a:cubicBezTo>
                  <a:pt x="77" y="136"/>
                  <a:pt x="76" y="136"/>
                  <a:pt x="77" y="136"/>
                </a:cubicBezTo>
                <a:cubicBezTo>
                  <a:pt x="77" y="136"/>
                  <a:pt x="77" y="135"/>
                  <a:pt x="78" y="136"/>
                </a:cubicBezTo>
                <a:cubicBezTo>
                  <a:pt x="78" y="136"/>
                  <a:pt x="78" y="135"/>
                  <a:pt x="78" y="135"/>
                </a:cubicBezTo>
                <a:cubicBezTo>
                  <a:pt x="78" y="135"/>
                  <a:pt x="78" y="135"/>
                  <a:pt x="78" y="135"/>
                </a:cubicBezTo>
                <a:cubicBezTo>
                  <a:pt x="78" y="135"/>
                  <a:pt x="78" y="136"/>
                  <a:pt x="78" y="136"/>
                </a:cubicBezTo>
                <a:cubicBezTo>
                  <a:pt x="78" y="136"/>
                  <a:pt x="78" y="136"/>
                  <a:pt x="78" y="136"/>
                </a:cubicBezTo>
                <a:cubicBezTo>
                  <a:pt x="78" y="136"/>
                  <a:pt x="78" y="136"/>
                  <a:pt x="78" y="136"/>
                </a:cubicBezTo>
                <a:cubicBezTo>
                  <a:pt x="78" y="136"/>
                  <a:pt x="78" y="137"/>
                  <a:pt x="78" y="137"/>
                </a:cubicBezTo>
                <a:cubicBezTo>
                  <a:pt x="78" y="137"/>
                  <a:pt x="78" y="136"/>
                  <a:pt x="78" y="136"/>
                </a:cubicBezTo>
                <a:cubicBezTo>
                  <a:pt x="78" y="136"/>
                  <a:pt x="78" y="136"/>
                  <a:pt x="78" y="136"/>
                </a:cubicBezTo>
                <a:cubicBezTo>
                  <a:pt x="79" y="136"/>
                  <a:pt x="79" y="136"/>
                  <a:pt x="79" y="137"/>
                </a:cubicBezTo>
                <a:cubicBezTo>
                  <a:pt x="79" y="137"/>
                  <a:pt x="79" y="136"/>
                  <a:pt x="79" y="136"/>
                </a:cubicBezTo>
                <a:cubicBezTo>
                  <a:pt x="79" y="136"/>
                  <a:pt x="79" y="136"/>
                  <a:pt x="79" y="136"/>
                </a:cubicBezTo>
                <a:cubicBezTo>
                  <a:pt x="79" y="135"/>
                  <a:pt x="79" y="135"/>
                  <a:pt x="79" y="135"/>
                </a:cubicBezTo>
                <a:cubicBezTo>
                  <a:pt x="79" y="135"/>
                  <a:pt x="79" y="135"/>
                  <a:pt x="79" y="135"/>
                </a:cubicBezTo>
                <a:cubicBezTo>
                  <a:pt x="79" y="135"/>
                  <a:pt x="80" y="135"/>
                  <a:pt x="80" y="136"/>
                </a:cubicBezTo>
                <a:cubicBezTo>
                  <a:pt x="80" y="136"/>
                  <a:pt x="80" y="135"/>
                  <a:pt x="80" y="135"/>
                </a:cubicBezTo>
                <a:cubicBezTo>
                  <a:pt x="80" y="136"/>
                  <a:pt x="80" y="136"/>
                  <a:pt x="79" y="136"/>
                </a:cubicBezTo>
                <a:cubicBezTo>
                  <a:pt x="80" y="136"/>
                  <a:pt x="81" y="136"/>
                  <a:pt x="82" y="136"/>
                </a:cubicBezTo>
                <a:cubicBezTo>
                  <a:pt x="81" y="136"/>
                  <a:pt x="81" y="136"/>
                  <a:pt x="81" y="136"/>
                </a:cubicBezTo>
                <a:cubicBezTo>
                  <a:pt x="82" y="137"/>
                  <a:pt x="82" y="135"/>
                  <a:pt x="83" y="136"/>
                </a:cubicBezTo>
                <a:cubicBezTo>
                  <a:pt x="83" y="136"/>
                  <a:pt x="82" y="136"/>
                  <a:pt x="83" y="136"/>
                </a:cubicBezTo>
                <a:cubicBezTo>
                  <a:pt x="83" y="136"/>
                  <a:pt x="83" y="136"/>
                  <a:pt x="83" y="135"/>
                </a:cubicBezTo>
                <a:cubicBezTo>
                  <a:pt x="83" y="135"/>
                  <a:pt x="84" y="136"/>
                  <a:pt x="84" y="137"/>
                </a:cubicBezTo>
                <a:cubicBezTo>
                  <a:pt x="82" y="137"/>
                  <a:pt x="81" y="138"/>
                  <a:pt x="79" y="137"/>
                </a:cubicBezTo>
                <a:cubicBezTo>
                  <a:pt x="80" y="136"/>
                  <a:pt x="81" y="137"/>
                  <a:pt x="81" y="136"/>
                </a:cubicBezTo>
                <a:cubicBezTo>
                  <a:pt x="81" y="137"/>
                  <a:pt x="80" y="136"/>
                  <a:pt x="80" y="137"/>
                </a:cubicBezTo>
                <a:cubicBezTo>
                  <a:pt x="80" y="137"/>
                  <a:pt x="79" y="136"/>
                  <a:pt x="79" y="136"/>
                </a:cubicBezTo>
                <a:cubicBezTo>
                  <a:pt x="79" y="136"/>
                  <a:pt x="79" y="137"/>
                  <a:pt x="79" y="137"/>
                </a:cubicBezTo>
                <a:cubicBezTo>
                  <a:pt x="79" y="137"/>
                  <a:pt x="79" y="137"/>
                  <a:pt x="78" y="137"/>
                </a:cubicBezTo>
                <a:cubicBezTo>
                  <a:pt x="79" y="138"/>
                  <a:pt x="77" y="138"/>
                  <a:pt x="78" y="139"/>
                </a:cubicBezTo>
                <a:cubicBezTo>
                  <a:pt x="78" y="137"/>
                  <a:pt x="80" y="138"/>
                  <a:pt x="81" y="139"/>
                </a:cubicBezTo>
                <a:cubicBezTo>
                  <a:pt x="82" y="138"/>
                  <a:pt x="81" y="138"/>
                  <a:pt x="81" y="138"/>
                </a:cubicBezTo>
                <a:cubicBezTo>
                  <a:pt x="81" y="138"/>
                  <a:pt x="81" y="138"/>
                  <a:pt x="81" y="138"/>
                </a:cubicBezTo>
                <a:cubicBezTo>
                  <a:pt x="81" y="138"/>
                  <a:pt x="81" y="138"/>
                  <a:pt x="81" y="138"/>
                </a:cubicBezTo>
                <a:cubicBezTo>
                  <a:pt x="81" y="138"/>
                  <a:pt x="82" y="138"/>
                  <a:pt x="82" y="138"/>
                </a:cubicBezTo>
                <a:cubicBezTo>
                  <a:pt x="82" y="138"/>
                  <a:pt x="82" y="138"/>
                  <a:pt x="82" y="138"/>
                </a:cubicBezTo>
                <a:cubicBezTo>
                  <a:pt x="82" y="138"/>
                  <a:pt x="82" y="138"/>
                  <a:pt x="82" y="138"/>
                </a:cubicBezTo>
                <a:cubicBezTo>
                  <a:pt x="82" y="138"/>
                  <a:pt x="82" y="138"/>
                  <a:pt x="81" y="138"/>
                </a:cubicBezTo>
                <a:cubicBezTo>
                  <a:pt x="82" y="139"/>
                  <a:pt x="81" y="139"/>
                  <a:pt x="80" y="139"/>
                </a:cubicBezTo>
                <a:cubicBezTo>
                  <a:pt x="80" y="139"/>
                  <a:pt x="80" y="139"/>
                  <a:pt x="80" y="139"/>
                </a:cubicBezTo>
                <a:cubicBezTo>
                  <a:pt x="80" y="138"/>
                  <a:pt x="80" y="138"/>
                  <a:pt x="80" y="138"/>
                </a:cubicBezTo>
                <a:cubicBezTo>
                  <a:pt x="80" y="139"/>
                  <a:pt x="80" y="139"/>
                  <a:pt x="80" y="139"/>
                </a:cubicBezTo>
                <a:cubicBezTo>
                  <a:pt x="80" y="139"/>
                  <a:pt x="80" y="139"/>
                  <a:pt x="80" y="139"/>
                </a:cubicBezTo>
                <a:cubicBezTo>
                  <a:pt x="80" y="139"/>
                  <a:pt x="80" y="139"/>
                  <a:pt x="80" y="139"/>
                </a:cubicBezTo>
                <a:cubicBezTo>
                  <a:pt x="80" y="139"/>
                  <a:pt x="80" y="139"/>
                  <a:pt x="80" y="139"/>
                </a:cubicBezTo>
                <a:cubicBezTo>
                  <a:pt x="80" y="139"/>
                  <a:pt x="79" y="139"/>
                  <a:pt x="79" y="139"/>
                </a:cubicBezTo>
                <a:cubicBezTo>
                  <a:pt x="79" y="139"/>
                  <a:pt x="79" y="139"/>
                  <a:pt x="79" y="139"/>
                </a:cubicBezTo>
                <a:cubicBezTo>
                  <a:pt x="78" y="139"/>
                  <a:pt x="78" y="139"/>
                  <a:pt x="77" y="139"/>
                </a:cubicBezTo>
                <a:cubicBezTo>
                  <a:pt x="77" y="140"/>
                  <a:pt x="77" y="139"/>
                  <a:pt x="77" y="140"/>
                </a:cubicBezTo>
                <a:cubicBezTo>
                  <a:pt x="76" y="139"/>
                  <a:pt x="76" y="140"/>
                  <a:pt x="75" y="140"/>
                </a:cubicBezTo>
                <a:cubicBezTo>
                  <a:pt x="75" y="140"/>
                  <a:pt x="75" y="140"/>
                  <a:pt x="75" y="140"/>
                </a:cubicBezTo>
                <a:cubicBezTo>
                  <a:pt x="75" y="140"/>
                  <a:pt x="75" y="140"/>
                  <a:pt x="75" y="140"/>
                </a:cubicBezTo>
                <a:cubicBezTo>
                  <a:pt x="75" y="140"/>
                  <a:pt x="75" y="140"/>
                  <a:pt x="75" y="140"/>
                </a:cubicBezTo>
                <a:cubicBezTo>
                  <a:pt x="75" y="140"/>
                  <a:pt x="75" y="140"/>
                  <a:pt x="75" y="140"/>
                </a:cubicBezTo>
                <a:cubicBezTo>
                  <a:pt x="75" y="140"/>
                  <a:pt x="75" y="140"/>
                  <a:pt x="75" y="140"/>
                </a:cubicBezTo>
                <a:cubicBezTo>
                  <a:pt x="75" y="141"/>
                  <a:pt x="74" y="140"/>
                  <a:pt x="74" y="141"/>
                </a:cubicBezTo>
                <a:cubicBezTo>
                  <a:pt x="74" y="141"/>
                  <a:pt x="74" y="141"/>
                  <a:pt x="74" y="140"/>
                </a:cubicBezTo>
                <a:cubicBezTo>
                  <a:pt x="74" y="141"/>
                  <a:pt x="74" y="141"/>
                  <a:pt x="74" y="141"/>
                </a:cubicBezTo>
                <a:cubicBezTo>
                  <a:pt x="73" y="140"/>
                  <a:pt x="73" y="140"/>
                  <a:pt x="73" y="140"/>
                </a:cubicBezTo>
                <a:cubicBezTo>
                  <a:pt x="73" y="141"/>
                  <a:pt x="73" y="141"/>
                  <a:pt x="73" y="141"/>
                </a:cubicBezTo>
                <a:cubicBezTo>
                  <a:pt x="73" y="141"/>
                  <a:pt x="73" y="140"/>
                  <a:pt x="73" y="140"/>
                </a:cubicBezTo>
                <a:cubicBezTo>
                  <a:pt x="73" y="141"/>
                  <a:pt x="73" y="141"/>
                  <a:pt x="73" y="141"/>
                </a:cubicBezTo>
                <a:cubicBezTo>
                  <a:pt x="73" y="141"/>
                  <a:pt x="72" y="140"/>
                  <a:pt x="72" y="141"/>
                </a:cubicBezTo>
                <a:cubicBezTo>
                  <a:pt x="72" y="141"/>
                  <a:pt x="73" y="141"/>
                  <a:pt x="73" y="141"/>
                </a:cubicBezTo>
                <a:cubicBezTo>
                  <a:pt x="73" y="141"/>
                  <a:pt x="72" y="142"/>
                  <a:pt x="72" y="142"/>
                </a:cubicBezTo>
                <a:cubicBezTo>
                  <a:pt x="72" y="142"/>
                  <a:pt x="72" y="142"/>
                  <a:pt x="72" y="142"/>
                </a:cubicBezTo>
                <a:cubicBezTo>
                  <a:pt x="72" y="141"/>
                  <a:pt x="72" y="142"/>
                  <a:pt x="72" y="142"/>
                </a:cubicBezTo>
                <a:cubicBezTo>
                  <a:pt x="72" y="141"/>
                  <a:pt x="71" y="141"/>
                  <a:pt x="71" y="142"/>
                </a:cubicBezTo>
                <a:cubicBezTo>
                  <a:pt x="71" y="142"/>
                  <a:pt x="71" y="142"/>
                  <a:pt x="71" y="142"/>
                </a:cubicBezTo>
                <a:cubicBezTo>
                  <a:pt x="70" y="142"/>
                  <a:pt x="70" y="143"/>
                  <a:pt x="70" y="143"/>
                </a:cubicBezTo>
                <a:cubicBezTo>
                  <a:pt x="70" y="142"/>
                  <a:pt x="70" y="142"/>
                  <a:pt x="69" y="142"/>
                </a:cubicBezTo>
                <a:cubicBezTo>
                  <a:pt x="69" y="142"/>
                  <a:pt x="69" y="141"/>
                  <a:pt x="70" y="141"/>
                </a:cubicBezTo>
                <a:cubicBezTo>
                  <a:pt x="69" y="141"/>
                  <a:pt x="69" y="141"/>
                  <a:pt x="69" y="141"/>
                </a:cubicBezTo>
                <a:cubicBezTo>
                  <a:pt x="69" y="141"/>
                  <a:pt x="69" y="141"/>
                  <a:pt x="69" y="141"/>
                </a:cubicBezTo>
                <a:cubicBezTo>
                  <a:pt x="69" y="141"/>
                  <a:pt x="69" y="141"/>
                  <a:pt x="69" y="142"/>
                </a:cubicBezTo>
                <a:cubicBezTo>
                  <a:pt x="68" y="142"/>
                  <a:pt x="68" y="141"/>
                  <a:pt x="67" y="141"/>
                </a:cubicBezTo>
                <a:cubicBezTo>
                  <a:pt x="67" y="142"/>
                  <a:pt x="66" y="141"/>
                  <a:pt x="66" y="142"/>
                </a:cubicBezTo>
                <a:cubicBezTo>
                  <a:pt x="67" y="142"/>
                  <a:pt x="67" y="142"/>
                  <a:pt x="67" y="142"/>
                </a:cubicBezTo>
                <a:cubicBezTo>
                  <a:pt x="68" y="142"/>
                  <a:pt x="68" y="142"/>
                  <a:pt x="68" y="142"/>
                </a:cubicBezTo>
                <a:cubicBezTo>
                  <a:pt x="68" y="142"/>
                  <a:pt x="68" y="143"/>
                  <a:pt x="67" y="143"/>
                </a:cubicBezTo>
                <a:cubicBezTo>
                  <a:pt x="67" y="143"/>
                  <a:pt x="67" y="143"/>
                  <a:pt x="67" y="143"/>
                </a:cubicBezTo>
                <a:cubicBezTo>
                  <a:pt x="67" y="142"/>
                  <a:pt x="67" y="142"/>
                  <a:pt x="67" y="142"/>
                </a:cubicBezTo>
                <a:cubicBezTo>
                  <a:pt x="67" y="142"/>
                  <a:pt x="67" y="142"/>
                  <a:pt x="67" y="142"/>
                </a:cubicBezTo>
                <a:cubicBezTo>
                  <a:pt x="67" y="142"/>
                  <a:pt x="67" y="143"/>
                  <a:pt x="67" y="143"/>
                </a:cubicBezTo>
                <a:cubicBezTo>
                  <a:pt x="67" y="143"/>
                  <a:pt x="67" y="143"/>
                  <a:pt x="67" y="143"/>
                </a:cubicBezTo>
                <a:cubicBezTo>
                  <a:pt x="67" y="143"/>
                  <a:pt x="66" y="143"/>
                  <a:pt x="65" y="143"/>
                </a:cubicBezTo>
                <a:cubicBezTo>
                  <a:pt x="65" y="143"/>
                  <a:pt x="65" y="143"/>
                  <a:pt x="65" y="143"/>
                </a:cubicBezTo>
                <a:cubicBezTo>
                  <a:pt x="64" y="142"/>
                  <a:pt x="63" y="144"/>
                  <a:pt x="61" y="144"/>
                </a:cubicBezTo>
                <a:cubicBezTo>
                  <a:pt x="61" y="144"/>
                  <a:pt x="61" y="144"/>
                  <a:pt x="61" y="144"/>
                </a:cubicBezTo>
                <a:cubicBezTo>
                  <a:pt x="61" y="144"/>
                  <a:pt x="61" y="144"/>
                  <a:pt x="60" y="144"/>
                </a:cubicBezTo>
                <a:cubicBezTo>
                  <a:pt x="60" y="144"/>
                  <a:pt x="60" y="144"/>
                  <a:pt x="60" y="144"/>
                </a:cubicBezTo>
                <a:cubicBezTo>
                  <a:pt x="60" y="145"/>
                  <a:pt x="60" y="145"/>
                  <a:pt x="60" y="145"/>
                </a:cubicBezTo>
                <a:cubicBezTo>
                  <a:pt x="60" y="145"/>
                  <a:pt x="60" y="145"/>
                  <a:pt x="60" y="145"/>
                </a:cubicBezTo>
                <a:cubicBezTo>
                  <a:pt x="60" y="145"/>
                  <a:pt x="60" y="145"/>
                  <a:pt x="60" y="145"/>
                </a:cubicBezTo>
                <a:cubicBezTo>
                  <a:pt x="60" y="145"/>
                  <a:pt x="59" y="145"/>
                  <a:pt x="59" y="145"/>
                </a:cubicBezTo>
                <a:cubicBezTo>
                  <a:pt x="59" y="144"/>
                  <a:pt x="60" y="145"/>
                  <a:pt x="60" y="144"/>
                </a:cubicBezTo>
                <a:cubicBezTo>
                  <a:pt x="60" y="144"/>
                  <a:pt x="59" y="144"/>
                  <a:pt x="59" y="144"/>
                </a:cubicBezTo>
                <a:cubicBezTo>
                  <a:pt x="59" y="145"/>
                  <a:pt x="60" y="145"/>
                  <a:pt x="59" y="145"/>
                </a:cubicBezTo>
                <a:cubicBezTo>
                  <a:pt x="59" y="146"/>
                  <a:pt x="59" y="146"/>
                  <a:pt x="59" y="146"/>
                </a:cubicBezTo>
                <a:cubicBezTo>
                  <a:pt x="59" y="145"/>
                  <a:pt x="57" y="147"/>
                  <a:pt x="57" y="147"/>
                </a:cubicBezTo>
                <a:cubicBezTo>
                  <a:pt x="57" y="147"/>
                  <a:pt x="56" y="147"/>
                  <a:pt x="57" y="147"/>
                </a:cubicBezTo>
                <a:cubicBezTo>
                  <a:pt x="56" y="147"/>
                  <a:pt x="56" y="147"/>
                  <a:pt x="55" y="147"/>
                </a:cubicBezTo>
                <a:cubicBezTo>
                  <a:pt x="55" y="147"/>
                  <a:pt x="55" y="148"/>
                  <a:pt x="54" y="148"/>
                </a:cubicBezTo>
                <a:cubicBezTo>
                  <a:pt x="54" y="148"/>
                  <a:pt x="54" y="148"/>
                  <a:pt x="53" y="147"/>
                </a:cubicBezTo>
                <a:cubicBezTo>
                  <a:pt x="52" y="149"/>
                  <a:pt x="51" y="148"/>
                  <a:pt x="49" y="149"/>
                </a:cubicBezTo>
                <a:cubicBezTo>
                  <a:pt x="49" y="149"/>
                  <a:pt x="49" y="148"/>
                  <a:pt x="49" y="149"/>
                </a:cubicBezTo>
                <a:cubicBezTo>
                  <a:pt x="49" y="150"/>
                  <a:pt x="48" y="149"/>
                  <a:pt x="48" y="149"/>
                </a:cubicBezTo>
                <a:cubicBezTo>
                  <a:pt x="48" y="149"/>
                  <a:pt x="47" y="150"/>
                  <a:pt x="47" y="150"/>
                </a:cubicBezTo>
                <a:cubicBezTo>
                  <a:pt x="46" y="150"/>
                  <a:pt x="47" y="150"/>
                  <a:pt x="47" y="149"/>
                </a:cubicBezTo>
                <a:cubicBezTo>
                  <a:pt x="47" y="149"/>
                  <a:pt x="47" y="149"/>
                  <a:pt x="46" y="149"/>
                </a:cubicBezTo>
                <a:cubicBezTo>
                  <a:pt x="46" y="149"/>
                  <a:pt x="47" y="150"/>
                  <a:pt x="46" y="150"/>
                </a:cubicBezTo>
                <a:cubicBezTo>
                  <a:pt x="46" y="150"/>
                  <a:pt x="46" y="149"/>
                  <a:pt x="46" y="149"/>
                </a:cubicBezTo>
                <a:cubicBezTo>
                  <a:pt x="45" y="149"/>
                  <a:pt x="45" y="150"/>
                  <a:pt x="45" y="150"/>
                </a:cubicBezTo>
                <a:cubicBezTo>
                  <a:pt x="45" y="150"/>
                  <a:pt x="45" y="149"/>
                  <a:pt x="45" y="149"/>
                </a:cubicBezTo>
                <a:cubicBezTo>
                  <a:pt x="45" y="150"/>
                  <a:pt x="44" y="150"/>
                  <a:pt x="44" y="151"/>
                </a:cubicBezTo>
                <a:cubicBezTo>
                  <a:pt x="43" y="150"/>
                  <a:pt x="43" y="151"/>
                  <a:pt x="43" y="150"/>
                </a:cubicBezTo>
                <a:cubicBezTo>
                  <a:pt x="43" y="151"/>
                  <a:pt x="42" y="151"/>
                  <a:pt x="42" y="151"/>
                </a:cubicBezTo>
                <a:cubicBezTo>
                  <a:pt x="42" y="151"/>
                  <a:pt x="42" y="151"/>
                  <a:pt x="42" y="150"/>
                </a:cubicBezTo>
                <a:cubicBezTo>
                  <a:pt x="42" y="151"/>
                  <a:pt x="40" y="151"/>
                  <a:pt x="40" y="152"/>
                </a:cubicBezTo>
                <a:cubicBezTo>
                  <a:pt x="40" y="152"/>
                  <a:pt x="40" y="153"/>
                  <a:pt x="39" y="153"/>
                </a:cubicBezTo>
                <a:cubicBezTo>
                  <a:pt x="39" y="152"/>
                  <a:pt x="39" y="152"/>
                  <a:pt x="40" y="152"/>
                </a:cubicBezTo>
                <a:cubicBezTo>
                  <a:pt x="39" y="152"/>
                  <a:pt x="39" y="152"/>
                  <a:pt x="38" y="152"/>
                </a:cubicBezTo>
                <a:cubicBezTo>
                  <a:pt x="39" y="154"/>
                  <a:pt x="37" y="153"/>
                  <a:pt x="36" y="154"/>
                </a:cubicBezTo>
                <a:cubicBezTo>
                  <a:pt x="36" y="153"/>
                  <a:pt x="37" y="153"/>
                  <a:pt x="37" y="153"/>
                </a:cubicBezTo>
                <a:cubicBezTo>
                  <a:pt x="37" y="153"/>
                  <a:pt x="37" y="153"/>
                  <a:pt x="37" y="153"/>
                </a:cubicBezTo>
                <a:cubicBezTo>
                  <a:pt x="38" y="153"/>
                  <a:pt x="37" y="153"/>
                  <a:pt x="38" y="152"/>
                </a:cubicBezTo>
                <a:cubicBezTo>
                  <a:pt x="37" y="152"/>
                  <a:pt x="37" y="153"/>
                  <a:pt x="36" y="152"/>
                </a:cubicBezTo>
                <a:cubicBezTo>
                  <a:pt x="35" y="152"/>
                  <a:pt x="36" y="152"/>
                  <a:pt x="36" y="153"/>
                </a:cubicBezTo>
                <a:cubicBezTo>
                  <a:pt x="35" y="152"/>
                  <a:pt x="32" y="154"/>
                  <a:pt x="31" y="154"/>
                </a:cubicBezTo>
                <a:cubicBezTo>
                  <a:pt x="31" y="154"/>
                  <a:pt x="30" y="155"/>
                  <a:pt x="31" y="155"/>
                </a:cubicBezTo>
                <a:cubicBezTo>
                  <a:pt x="31" y="156"/>
                  <a:pt x="30" y="155"/>
                  <a:pt x="30" y="156"/>
                </a:cubicBezTo>
                <a:cubicBezTo>
                  <a:pt x="29" y="156"/>
                  <a:pt x="30" y="155"/>
                  <a:pt x="30" y="155"/>
                </a:cubicBezTo>
                <a:cubicBezTo>
                  <a:pt x="30" y="155"/>
                  <a:pt x="30" y="155"/>
                  <a:pt x="30" y="155"/>
                </a:cubicBezTo>
                <a:cubicBezTo>
                  <a:pt x="31" y="154"/>
                  <a:pt x="30" y="154"/>
                  <a:pt x="30" y="154"/>
                </a:cubicBezTo>
                <a:cubicBezTo>
                  <a:pt x="30" y="154"/>
                  <a:pt x="30" y="154"/>
                  <a:pt x="29" y="155"/>
                </a:cubicBezTo>
                <a:cubicBezTo>
                  <a:pt x="29" y="155"/>
                  <a:pt x="29" y="155"/>
                  <a:pt x="29" y="155"/>
                </a:cubicBezTo>
                <a:cubicBezTo>
                  <a:pt x="29" y="155"/>
                  <a:pt x="29" y="155"/>
                  <a:pt x="29" y="156"/>
                </a:cubicBezTo>
                <a:cubicBezTo>
                  <a:pt x="29" y="156"/>
                  <a:pt x="28" y="156"/>
                  <a:pt x="28" y="156"/>
                </a:cubicBezTo>
                <a:cubicBezTo>
                  <a:pt x="30" y="156"/>
                  <a:pt x="32" y="156"/>
                  <a:pt x="34" y="155"/>
                </a:cubicBezTo>
                <a:cubicBezTo>
                  <a:pt x="35" y="155"/>
                  <a:pt x="34" y="156"/>
                  <a:pt x="35" y="156"/>
                </a:cubicBezTo>
                <a:cubicBezTo>
                  <a:pt x="35" y="156"/>
                  <a:pt x="35" y="156"/>
                  <a:pt x="35" y="155"/>
                </a:cubicBezTo>
                <a:cubicBezTo>
                  <a:pt x="36" y="156"/>
                  <a:pt x="35" y="156"/>
                  <a:pt x="35" y="157"/>
                </a:cubicBezTo>
                <a:cubicBezTo>
                  <a:pt x="34" y="157"/>
                  <a:pt x="32" y="156"/>
                  <a:pt x="31" y="158"/>
                </a:cubicBezTo>
                <a:cubicBezTo>
                  <a:pt x="31" y="158"/>
                  <a:pt x="30" y="157"/>
                  <a:pt x="30" y="158"/>
                </a:cubicBezTo>
                <a:cubicBezTo>
                  <a:pt x="30" y="158"/>
                  <a:pt x="30" y="158"/>
                  <a:pt x="30" y="158"/>
                </a:cubicBezTo>
                <a:cubicBezTo>
                  <a:pt x="29" y="158"/>
                  <a:pt x="30" y="159"/>
                  <a:pt x="30" y="159"/>
                </a:cubicBezTo>
                <a:cubicBezTo>
                  <a:pt x="28" y="158"/>
                  <a:pt x="28" y="159"/>
                  <a:pt x="28" y="159"/>
                </a:cubicBezTo>
                <a:cubicBezTo>
                  <a:pt x="27" y="159"/>
                  <a:pt x="27" y="159"/>
                  <a:pt x="27" y="159"/>
                </a:cubicBezTo>
                <a:cubicBezTo>
                  <a:pt x="27" y="159"/>
                  <a:pt x="27" y="159"/>
                  <a:pt x="27" y="159"/>
                </a:cubicBezTo>
                <a:cubicBezTo>
                  <a:pt x="27" y="159"/>
                  <a:pt x="27" y="159"/>
                  <a:pt x="27" y="159"/>
                </a:cubicBezTo>
                <a:cubicBezTo>
                  <a:pt x="27" y="159"/>
                  <a:pt x="27" y="159"/>
                  <a:pt x="27" y="159"/>
                </a:cubicBezTo>
                <a:cubicBezTo>
                  <a:pt x="27" y="160"/>
                  <a:pt x="26" y="160"/>
                  <a:pt x="26" y="160"/>
                </a:cubicBezTo>
                <a:cubicBezTo>
                  <a:pt x="26" y="159"/>
                  <a:pt x="27" y="159"/>
                  <a:pt x="26" y="159"/>
                </a:cubicBezTo>
                <a:cubicBezTo>
                  <a:pt x="26" y="159"/>
                  <a:pt x="26" y="159"/>
                  <a:pt x="25" y="159"/>
                </a:cubicBezTo>
                <a:cubicBezTo>
                  <a:pt x="25" y="159"/>
                  <a:pt x="25" y="159"/>
                  <a:pt x="25" y="160"/>
                </a:cubicBezTo>
                <a:cubicBezTo>
                  <a:pt x="24" y="160"/>
                  <a:pt x="24" y="160"/>
                  <a:pt x="22" y="159"/>
                </a:cubicBezTo>
                <a:cubicBezTo>
                  <a:pt x="23" y="161"/>
                  <a:pt x="22" y="159"/>
                  <a:pt x="21" y="160"/>
                </a:cubicBezTo>
                <a:cubicBezTo>
                  <a:pt x="21" y="160"/>
                  <a:pt x="22" y="160"/>
                  <a:pt x="22" y="159"/>
                </a:cubicBezTo>
                <a:cubicBezTo>
                  <a:pt x="21" y="160"/>
                  <a:pt x="21" y="160"/>
                  <a:pt x="20" y="160"/>
                </a:cubicBezTo>
                <a:cubicBezTo>
                  <a:pt x="20" y="160"/>
                  <a:pt x="20" y="161"/>
                  <a:pt x="20" y="160"/>
                </a:cubicBezTo>
                <a:cubicBezTo>
                  <a:pt x="20" y="161"/>
                  <a:pt x="20" y="161"/>
                  <a:pt x="20" y="162"/>
                </a:cubicBezTo>
                <a:cubicBezTo>
                  <a:pt x="20" y="161"/>
                  <a:pt x="21" y="162"/>
                  <a:pt x="22" y="161"/>
                </a:cubicBezTo>
                <a:cubicBezTo>
                  <a:pt x="22" y="162"/>
                  <a:pt x="21" y="162"/>
                  <a:pt x="22" y="162"/>
                </a:cubicBezTo>
                <a:cubicBezTo>
                  <a:pt x="22" y="162"/>
                  <a:pt x="22" y="161"/>
                  <a:pt x="22" y="161"/>
                </a:cubicBezTo>
                <a:cubicBezTo>
                  <a:pt x="22" y="161"/>
                  <a:pt x="23" y="161"/>
                  <a:pt x="23" y="160"/>
                </a:cubicBezTo>
                <a:cubicBezTo>
                  <a:pt x="23" y="161"/>
                  <a:pt x="24" y="160"/>
                  <a:pt x="24" y="160"/>
                </a:cubicBezTo>
                <a:cubicBezTo>
                  <a:pt x="25" y="161"/>
                  <a:pt x="24" y="161"/>
                  <a:pt x="24" y="161"/>
                </a:cubicBezTo>
                <a:cubicBezTo>
                  <a:pt x="24" y="161"/>
                  <a:pt x="24" y="161"/>
                  <a:pt x="24" y="161"/>
                </a:cubicBezTo>
                <a:cubicBezTo>
                  <a:pt x="25" y="161"/>
                  <a:pt x="25" y="161"/>
                  <a:pt x="26" y="161"/>
                </a:cubicBezTo>
                <a:cubicBezTo>
                  <a:pt x="26" y="161"/>
                  <a:pt x="26" y="160"/>
                  <a:pt x="26" y="160"/>
                </a:cubicBezTo>
                <a:cubicBezTo>
                  <a:pt x="27" y="160"/>
                  <a:pt x="26" y="161"/>
                  <a:pt x="27" y="161"/>
                </a:cubicBezTo>
                <a:cubicBezTo>
                  <a:pt x="27" y="161"/>
                  <a:pt x="28" y="161"/>
                  <a:pt x="28" y="161"/>
                </a:cubicBezTo>
                <a:cubicBezTo>
                  <a:pt x="28" y="161"/>
                  <a:pt x="28" y="161"/>
                  <a:pt x="28" y="161"/>
                </a:cubicBezTo>
                <a:cubicBezTo>
                  <a:pt x="28" y="161"/>
                  <a:pt x="28" y="161"/>
                  <a:pt x="28" y="161"/>
                </a:cubicBezTo>
                <a:cubicBezTo>
                  <a:pt x="28" y="161"/>
                  <a:pt x="28" y="161"/>
                  <a:pt x="28" y="161"/>
                </a:cubicBezTo>
                <a:cubicBezTo>
                  <a:pt x="28" y="161"/>
                  <a:pt x="28" y="161"/>
                  <a:pt x="29" y="161"/>
                </a:cubicBezTo>
                <a:cubicBezTo>
                  <a:pt x="30" y="161"/>
                  <a:pt x="31" y="161"/>
                  <a:pt x="32" y="161"/>
                </a:cubicBezTo>
                <a:cubicBezTo>
                  <a:pt x="33" y="159"/>
                  <a:pt x="34" y="160"/>
                  <a:pt x="35" y="160"/>
                </a:cubicBezTo>
                <a:cubicBezTo>
                  <a:pt x="36" y="161"/>
                  <a:pt x="37" y="158"/>
                  <a:pt x="39" y="159"/>
                </a:cubicBezTo>
                <a:cubicBezTo>
                  <a:pt x="39" y="159"/>
                  <a:pt x="39" y="159"/>
                  <a:pt x="39" y="158"/>
                </a:cubicBezTo>
                <a:cubicBezTo>
                  <a:pt x="40" y="159"/>
                  <a:pt x="40" y="159"/>
                  <a:pt x="41" y="159"/>
                </a:cubicBezTo>
                <a:cubicBezTo>
                  <a:pt x="40" y="159"/>
                  <a:pt x="40" y="159"/>
                  <a:pt x="40" y="160"/>
                </a:cubicBezTo>
                <a:cubicBezTo>
                  <a:pt x="40" y="159"/>
                  <a:pt x="39" y="160"/>
                  <a:pt x="39" y="160"/>
                </a:cubicBezTo>
                <a:cubicBezTo>
                  <a:pt x="39" y="160"/>
                  <a:pt x="39" y="160"/>
                  <a:pt x="39" y="160"/>
                </a:cubicBezTo>
                <a:cubicBezTo>
                  <a:pt x="39" y="161"/>
                  <a:pt x="38" y="161"/>
                  <a:pt x="38" y="161"/>
                </a:cubicBezTo>
                <a:cubicBezTo>
                  <a:pt x="38" y="161"/>
                  <a:pt x="38" y="160"/>
                  <a:pt x="39" y="160"/>
                </a:cubicBezTo>
                <a:cubicBezTo>
                  <a:pt x="38" y="160"/>
                  <a:pt x="37" y="161"/>
                  <a:pt x="36" y="161"/>
                </a:cubicBezTo>
                <a:cubicBezTo>
                  <a:pt x="37" y="161"/>
                  <a:pt x="37" y="161"/>
                  <a:pt x="37" y="161"/>
                </a:cubicBezTo>
                <a:cubicBezTo>
                  <a:pt x="36" y="161"/>
                  <a:pt x="36" y="162"/>
                  <a:pt x="35" y="162"/>
                </a:cubicBezTo>
                <a:cubicBezTo>
                  <a:pt x="35" y="162"/>
                  <a:pt x="36" y="162"/>
                  <a:pt x="35" y="161"/>
                </a:cubicBezTo>
                <a:cubicBezTo>
                  <a:pt x="35" y="162"/>
                  <a:pt x="35" y="162"/>
                  <a:pt x="35" y="162"/>
                </a:cubicBezTo>
                <a:cubicBezTo>
                  <a:pt x="33" y="162"/>
                  <a:pt x="32" y="163"/>
                  <a:pt x="32" y="163"/>
                </a:cubicBezTo>
                <a:cubicBezTo>
                  <a:pt x="32" y="163"/>
                  <a:pt x="31" y="163"/>
                  <a:pt x="30" y="163"/>
                </a:cubicBezTo>
                <a:cubicBezTo>
                  <a:pt x="30" y="164"/>
                  <a:pt x="30" y="164"/>
                  <a:pt x="31" y="164"/>
                </a:cubicBezTo>
                <a:cubicBezTo>
                  <a:pt x="30" y="165"/>
                  <a:pt x="30" y="164"/>
                  <a:pt x="29" y="165"/>
                </a:cubicBezTo>
                <a:cubicBezTo>
                  <a:pt x="29" y="164"/>
                  <a:pt x="29" y="164"/>
                  <a:pt x="29" y="163"/>
                </a:cubicBezTo>
                <a:cubicBezTo>
                  <a:pt x="28" y="163"/>
                  <a:pt x="28" y="164"/>
                  <a:pt x="28" y="165"/>
                </a:cubicBezTo>
                <a:cubicBezTo>
                  <a:pt x="28" y="165"/>
                  <a:pt x="26" y="164"/>
                  <a:pt x="27" y="165"/>
                </a:cubicBezTo>
                <a:cubicBezTo>
                  <a:pt x="26" y="165"/>
                  <a:pt x="25" y="165"/>
                  <a:pt x="26" y="165"/>
                </a:cubicBezTo>
                <a:cubicBezTo>
                  <a:pt x="25" y="166"/>
                  <a:pt x="24" y="166"/>
                  <a:pt x="23" y="166"/>
                </a:cubicBezTo>
                <a:cubicBezTo>
                  <a:pt x="23" y="166"/>
                  <a:pt x="23" y="166"/>
                  <a:pt x="23" y="165"/>
                </a:cubicBezTo>
                <a:cubicBezTo>
                  <a:pt x="23" y="165"/>
                  <a:pt x="23" y="165"/>
                  <a:pt x="22" y="164"/>
                </a:cubicBezTo>
                <a:cubicBezTo>
                  <a:pt x="22" y="165"/>
                  <a:pt x="23" y="165"/>
                  <a:pt x="22" y="165"/>
                </a:cubicBezTo>
                <a:cubicBezTo>
                  <a:pt x="22" y="166"/>
                  <a:pt x="23" y="165"/>
                  <a:pt x="23" y="165"/>
                </a:cubicBezTo>
                <a:cubicBezTo>
                  <a:pt x="23" y="166"/>
                  <a:pt x="22" y="167"/>
                  <a:pt x="21" y="166"/>
                </a:cubicBezTo>
                <a:cubicBezTo>
                  <a:pt x="20" y="166"/>
                  <a:pt x="20" y="168"/>
                  <a:pt x="19" y="168"/>
                </a:cubicBezTo>
                <a:cubicBezTo>
                  <a:pt x="19" y="168"/>
                  <a:pt x="19" y="168"/>
                  <a:pt x="19" y="168"/>
                </a:cubicBezTo>
                <a:cubicBezTo>
                  <a:pt x="18" y="168"/>
                  <a:pt x="18" y="168"/>
                  <a:pt x="18" y="167"/>
                </a:cubicBezTo>
                <a:cubicBezTo>
                  <a:pt x="18" y="167"/>
                  <a:pt x="18" y="169"/>
                  <a:pt x="17" y="168"/>
                </a:cubicBezTo>
                <a:cubicBezTo>
                  <a:pt x="17" y="168"/>
                  <a:pt x="17" y="168"/>
                  <a:pt x="17" y="167"/>
                </a:cubicBezTo>
                <a:cubicBezTo>
                  <a:pt x="16" y="168"/>
                  <a:pt x="15" y="169"/>
                  <a:pt x="14" y="168"/>
                </a:cubicBezTo>
                <a:cubicBezTo>
                  <a:pt x="13" y="169"/>
                  <a:pt x="13" y="169"/>
                  <a:pt x="13" y="169"/>
                </a:cubicBezTo>
                <a:cubicBezTo>
                  <a:pt x="13" y="169"/>
                  <a:pt x="13" y="170"/>
                  <a:pt x="13" y="170"/>
                </a:cubicBezTo>
                <a:cubicBezTo>
                  <a:pt x="12" y="169"/>
                  <a:pt x="11" y="171"/>
                  <a:pt x="10" y="170"/>
                </a:cubicBezTo>
                <a:cubicBezTo>
                  <a:pt x="11" y="170"/>
                  <a:pt x="11" y="169"/>
                  <a:pt x="11" y="170"/>
                </a:cubicBezTo>
                <a:cubicBezTo>
                  <a:pt x="11" y="169"/>
                  <a:pt x="9" y="170"/>
                  <a:pt x="9" y="170"/>
                </a:cubicBezTo>
                <a:cubicBezTo>
                  <a:pt x="8" y="171"/>
                  <a:pt x="9" y="170"/>
                  <a:pt x="10" y="170"/>
                </a:cubicBezTo>
                <a:cubicBezTo>
                  <a:pt x="9" y="171"/>
                  <a:pt x="9" y="170"/>
                  <a:pt x="9" y="171"/>
                </a:cubicBezTo>
                <a:cubicBezTo>
                  <a:pt x="9" y="171"/>
                  <a:pt x="9" y="172"/>
                  <a:pt x="9" y="172"/>
                </a:cubicBezTo>
                <a:cubicBezTo>
                  <a:pt x="9" y="172"/>
                  <a:pt x="9" y="172"/>
                  <a:pt x="9" y="172"/>
                </a:cubicBezTo>
                <a:cubicBezTo>
                  <a:pt x="9" y="172"/>
                  <a:pt x="9" y="172"/>
                  <a:pt x="9" y="173"/>
                </a:cubicBezTo>
                <a:cubicBezTo>
                  <a:pt x="8" y="172"/>
                  <a:pt x="8" y="172"/>
                  <a:pt x="7" y="172"/>
                </a:cubicBezTo>
                <a:cubicBezTo>
                  <a:pt x="7" y="171"/>
                  <a:pt x="8" y="172"/>
                  <a:pt x="8" y="171"/>
                </a:cubicBezTo>
                <a:cubicBezTo>
                  <a:pt x="8" y="171"/>
                  <a:pt x="7" y="171"/>
                  <a:pt x="7" y="171"/>
                </a:cubicBezTo>
                <a:cubicBezTo>
                  <a:pt x="7" y="171"/>
                  <a:pt x="6" y="172"/>
                  <a:pt x="6" y="172"/>
                </a:cubicBezTo>
                <a:cubicBezTo>
                  <a:pt x="6" y="172"/>
                  <a:pt x="6" y="172"/>
                  <a:pt x="6" y="172"/>
                </a:cubicBezTo>
                <a:cubicBezTo>
                  <a:pt x="5" y="171"/>
                  <a:pt x="5" y="172"/>
                  <a:pt x="5" y="171"/>
                </a:cubicBezTo>
                <a:cubicBezTo>
                  <a:pt x="5" y="172"/>
                  <a:pt x="5" y="172"/>
                  <a:pt x="5" y="172"/>
                </a:cubicBezTo>
                <a:cubicBezTo>
                  <a:pt x="5" y="173"/>
                  <a:pt x="4" y="173"/>
                  <a:pt x="3" y="173"/>
                </a:cubicBezTo>
                <a:cubicBezTo>
                  <a:pt x="3" y="174"/>
                  <a:pt x="3" y="173"/>
                  <a:pt x="4" y="173"/>
                </a:cubicBezTo>
                <a:cubicBezTo>
                  <a:pt x="4" y="173"/>
                  <a:pt x="4" y="173"/>
                  <a:pt x="4" y="173"/>
                </a:cubicBezTo>
                <a:cubicBezTo>
                  <a:pt x="4" y="173"/>
                  <a:pt x="4" y="174"/>
                  <a:pt x="3" y="174"/>
                </a:cubicBezTo>
                <a:cubicBezTo>
                  <a:pt x="3" y="175"/>
                  <a:pt x="4" y="175"/>
                  <a:pt x="4" y="174"/>
                </a:cubicBezTo>
                <a:cubicBezTo>
                  <a:pt x="4" y="174"/>
                  <a:pt x="3" y="175"/>
                  <a:pt x="4" y="175"/>
                </a:cubicBezTo>
                <a:cubicBezTo>
                  <a:pt x="4" y="175"/>
                  <a:pt x="3" y="176"/>
                  <a:pt x="4" y="176"/>
                </a:cubicBezTo>
                <a:cubicBezTo>
                  <a:pt x="4" y="176"/>
                  <a:pt x="4" y="176"/>
                  <a:pt x="4" y="175"/>
                </a:cubicBezTo>
                <a:cubicBezTo>
                  <a:pt x="4" y="175"/>
                  <a:pt x="4" y="175"/>
                  <a:pt x="5" y="175"/>
                </a:cubicBezTo>
                <a:cubicBezTo>
                  <a:pt x="5" y="175"/>
                  <a:pt x="5" y="175"/>
                  <a:pt x="5" y="174"/>
                </a:cubicBezTo>
                <a:cubicBezTo>
                  <a:pt x="6" y="174"/>
                  <a:pt x="6" y="174"/>
                  <a:pt x="7" y="173"/>
                </a:cubicBezTo>
                <a:cubicBezTo>
                  <a:pt x="8" y="174"/>
                  <a:pt x="9" y="173"/>
                  <a:pt x="10" y="173"/>
                </a:cubicBezTo>
                <a:cubicBezTo>
                  <a:pt x="10" y="174"/>
                  <a:pt x="8" y="174"/>
                  <a:pt x="9" y="175"/>
                </a:cubicBezTo>
                <a:cubicBezTo>
                  <a:pt x="10" y="174"/>
                  <a:pt x="11" y="175"/>
                  <a:pt x="12" y="173"/>
                </a:cubicBezTo>
                <a:cubicBezTo>
                  <a:pt x="13" y="174"/>
                  <a:pt x="13" y="174"/>
                  <a:pt x="13" y="173"/>
                </a:cubicBezTo>
                <a:cubicBezTo>
                  <a:pt x="14" y="173"/>
                  <a:pt x="14" y="174"/>
                  <a:pt x="14" y="174"/>
                </a:cubicBezTo>
                <a:cubicBezTo>
                  <a:pt x="14" y="175"/>
                  <a:pt x="14" y="174"/>
                  <a:pt x="14" y="174"/>
                </a:cubicBezTo>
                <a:cubicBezTo>
                  <a:pt x="14" y="174"/>
                  <a:pt x="14" y="173"/>
                  <a:pt x="14" y="173"/>
                </a:cubicBezTo>
                <a:cubicBezTo>
                  <a:pt x="15" y="174"/>
                  <a:pt x="15" y="172"/>
                  <a:pt x="16" y="172"/>
                </a:cubicBezTo>
                <a:cubicBezTo>
                  <a:pt x="15" y="173"/>
                  <a:pt x="15" y="174"/>
                  <a:pt x="15" y="174"/>
                </a:cubicBezTo>
                <a:cubicBezTo>
                  <a:pt x="15" y="175"/>
                  <a:pt x="16" y="173"/>
                  <a:pt x="17" y="173"/>
                </a:cubicBezTo>
                <a:cubicBezTo>
                  <a:pt x="17" y="173"/>
                  <a:pt x="18" y="173"/>
                  <a:pt x="18" y="172"/>
                </a:cubicBezTo>
                <a:cubicBezTo>
                  <a:pt x="18" y="172"/>
                  <a:pt x="18" y="172"/>
                  <a:pt x="18" y="172"/>
                </a:cubicBezTo>
                <a:cubicBezTo>
                  <a:pt x="18" y="172"/>
                  <a:pt x="18" y="172"/>
                  <a:pt x="18" y="172"/>
                </a:cubicBezTo>
                <a:cubicBezTo>
                  <a:pt x="19" y="172"/>
                  <a:pt x="18" y="172"/>
                  <a:pt x="19" y="172"/>
                </a:cubicBezTo>
                <a:cubicBezTo>
                  <a:pt x="20" y="172"/>
                  <a:pt x="21" y="171"/>
                  <a:pt x="22" y="171"/>
                </a:cubicBezTo>
                <a:cubicBezTo>
                  <a:pt x="22" y="171"/>
                  <a:pt x="22" y="171"/>
                  <a:pt x="22" y="171"/>
                </a:cubicBezTo>
                <a:cubicBezTo>
                  <a:pt x="21" y="172"/>
                  <a:pt x="21" y="172"/>
                  <a:pt x="20" y="173"/>
                </a:cubicBezTo>
                <a:cubicBezTo>
                  <a:pt x="21" y="173"/>
                  <a:pt x="21" y="172"/>
                  <a:pt x="22" y="172"/>
                </a:cubicBezTo>
                <a:cubicBezTo>
                  <a:pt x="23" y="172"/>
                  <a:pt x="22" y="172"/>
                  <a:pt x="22" y="172"/>
                </a:cubicBezTo>
                <a:cubicBezTo>
                  <a:pt x="22" y="172"/>
                  <a:pt x="22" y="172"/>
                  <a:pt x="22" y="171"/>
                </a:cubicBezTo>
                <a:cubicBezTo>
                  <a:pt x="23" y="172"/>
                  <a:pt x="23" y="172"/>
                  <a:pt x="23" y="172"/>
                </a:cubicBezTo>
                <a:cubicBezTo>
                  <a:pt x="23" y="172"/>
                  <a:pt x="23" y="172"/>
                  <a:pt x="23" y="172"/>
                </a:cubicBezTo>
                <a:cubicBezTo>
                  <a:pt x="23" y="171"/>
                  <a:pt x="23" y="172"/>
                  <a:pt x="23" y="172"/>
                </a:cubicBezTo>
                <a:cubicBezTo>
                  <a:pt x="23" y="172"/>
                  <a:pt x="22" y="171"/>
                  <a:pt x="22" y="171"/>
                </a:cubicBezTo>
                <a:cubicBezTo>
                  <a:pt x="22" y="171"/>
                  <a:pt x="22" y="170"/>
                  <a:pt x="23" y="170"/>
                </a:cubicBezTo>
                <a:cubicBezTo>
                  <a:pt x="22" y="171"/>
                  <a:pt x="24" y="171"/>
                  <a:pt x="23" y="171"/>
                </a:cubicBezTo>
                <a:cubicBezTo>
                  <a:pt x="24" y="171"/>
                  <a:pt x="24" y="170"/>
                  <a:pt x="24" y="170"/>
                </a:cubicBezTo>
                <a:cubicBezTo>
                  <a:pt x="25" y="171"/>
                  <a:pt x="24" y="171"/>
                  <a:pt x="24" y="172"/>
                </a:cubicBezTo>
                <a:cubicBezTo>
                  <a:pt x="23" y="172"/>
                  <a:pt x="24" y="172"/>
                  <a:pt x="24" y="173"/>
                </a:cubicBezTo>
                <a:cubicBezTo>
                  <a:pt x="25" y="173"/>
                  <a:pt x="25" y="172"/>
                  <a:pt x="25" y="172"/>
                </a:cubicBezTo>
                <a:cubicBezTo>
                  <a:pt x="25" y="173"/>
                  <a:pt x="25" y="173"/>
                  <a:pt x="25" y="174"/>
                </a:cubicBezTo>
                <a:cubicBezTo>
                  <a:pt x="26" y="174"/>
                  <a:pt x="26" y="173"/>
                  <a:pt x="26" y="174"/>
                </a:cubicBezTo>
                <a:cubicBezTo>
                  <a:pt x="26" y="173"/>
                  <a:pt x="26" y="174"/>
                  <a:pt x="25" y="173"/>
                </a:cubicBezTo>
                <a:cubicBezTo>
                  <a:pt x="26" y="173"/>
                  <a:pt x="26" y="173"/>
                  <a:pt x="27" y="173"/>
                </a:cubicBezTo>
                <a:cubicBezTo>
                  <a:pt x="26" y="172"/>
                  <a:pt x="26" y="172"/>
                  <a:pt x="26" y="171"/>
                </a:cubicBezTo>
                <a:cubicBezTo>
                  <a:pt x="26" y="171"/>
                  <a:pt x="26" y="171"/>
                  <a:pt x="26" y="171"/>
                </a:cubicBezTo>
                <a:cubicBezTo>
                  <a:pt x="27" y="171"/>
                  <a:pt x="26" y="172"/>
                  <a:pt x="27" y="172"/>
                </a:cubicBezTo>
                <a:cubicBezTo>
                  <a:pt x="27" y="171"/>
                  <a:pt x="30" y="171"/>
                  <a:pt x="30" y="172"/>
                </a:cubicBezTo>
                <a:cubicBezTo>
                  <a:pt x="30" y="171"/>
                  <a:pt x="31" y="171"/>
                  <a:pt x="31" y="171"/>
                </a:cubicBezTo>
                <a:cubicBezTo>
                  <a:pt x="31" y="171"/>
                  <a:pt x="31" y="171"/>
                  <a:pt x="32" y="172"/>
                </a:cubicBezTo>
                <a:cubicBezTo>
                  <a:pt x="31" y="172"/>
                  <a:pt x="31" y="172"/>
                  <a:pt x="30" y="172"/>
                </a:cubicBezTo>
                <a:cubicBezTo>
                  <a:pt x="30" y="173"/>
                  <a:pt x="32" y="172"/>
                  <a:pt x="32" y="172"/>
                </a:cubicBezTo>
                <a:cubicBezTo>
                  <a:pt x="33" y="172"/>
                  <a:pt x="32" y="172"/>
                  <a:pt x="33" y="173"/>
                </a:cubicBezTo>
                <a:cubicBezTo>
                  <a:pt x="33" y="172"/>
                  <a:pt x="34" y="171"/>
                  <a:pt x="35" y="172"/>
                </a:cubicBezTo>
                <a:cubicBezTo>
                  <a:pt x="35" y="171"/>
                  <a:pt x="35" y="171"/>
                  <a:pt x="35" y="171"/>
                </a:cubicBezTo>
                <a:cubicBezTo>
                  <a:pt x="35" y="171"/>
                  <a:pt x="35" y="170"/>
                  <a:pt x="36" y="170"/>
                </a:cubicBezTo>
                <a:cubicBezTo>
                  <a:pt x="36" y="170"/>
                  <a:pt x="36" y="170"/>
                  <a:pt x="36" y="170"/>
                </a:cubicBezTo>
                <a:cubicBezTo>
                  <a:pt x="36" y="170"/>
                  <a:pt x="36" y="170"/>
                  <a:pt x="37" y="169"/>
                </a:cubicBezTo>
                <a:cubicBezTo>
                  <a:pt x="37" y="169"/>
                  <a:pt x="37" y="169"/>
                  <a:pt x="37" y="169"/>
                </a:cubicBezTo>
                <a:cubicBezTo>
                  <a:pt x="38" y="169"/>
                  <a:pt x="36" y="170"/>
                  <a:pt x="37" y="170"/>
                </a:cubicBezTo>
                <a:cubicBezTo>
                  <a:pt x="37" y="169"/>
                  <a:pt x="38" y="169"/>
                  <a:pt x="38" y="169"/>
                </a:cubicBezTo>
                <a:cubicBezTo>
                  <a:pt x="38" y="170"/>
                  <a:pt x="38" y="170"/>
                  <a:pt x="38" y="170"/>
                </a:cubicBezTo>
                <a:cubicBezTo>
                  <a:pt x="37" y="171"/>
                  <a:pt x="36" y="171"/>
                  <a:pt x="35" y="172"/>
                </a:cubicBezTo>
                <a:cubicBezTo>
                  <a:pt x="35" y="172"/>
                  <a:pt x="36" y="172"/>
                  <a:pt x="36" y="172"/>
                </a:cubicBezTo>
                <a:cubicBezTo>
                  <a:pt x="36" y="172"/>
                  <a:pt x="36" y="172"/>
                  <a:pt x="36" y="172"/>
                </a:cubicBezTo>
                <a:cubicBezTo>
                  <a:pt x="36" y="172"/>
                  <a:pt x="36" y="172"/>
                  <a:pt x="36" y="172"/>
                </a:cubicBezTo>
                <a:cubicBezTo>
                  <a:pt x="36" y="172"/>
                  <a:pt x="36" y="172"/>
                  <a:pt x="36" y="172"/>
                </a:cubicBezTo>
                <a:cubicBezTo>
                  <a:pt x="36" y="172"/>
                  <a:pt x="37" y="172"/>
                  <a:pt x="36" y="172"/>
                </a:cubicBezTo>
                <a:cubicBezTo>
                  <a:pt x="37" y="172"/>
                  <a:pt x="37" y="172"/>
                  <a:pt x="37" y="172"/>
                </a:cubicBezTo>
                <a:cubicBezTo>
                  <a:pt x="37" y="172"/>
                  <a:pt x="37" y="172"/>
                  <a:pt x="36" y="172"/>
                </a:cubicBezTo>
                <a:cubicBezTo>
                  <a:pt x="37" y="170"/>
                  <a:pt x="40" y="172"/>
                  <a:pt x="41" y="170"/>
                </a:cubicBezTo>
                <a:cubicBezTo>
                  <a:pt x="41" y="170"/>
                  <a:pt x="41" y="170"/>
                  <a:pt x="41" y="170"/>
                </a:cubicBezTo>
                <a:cubicBezTo>
                  <a:pt x="41" y="171"/>
                  <a:pt x="41" y="171"/>
                  <a:pt x="40" y="172"/>
                </a:cubicBezTo>
                <a:cubicBezTo>
                  <a:pt x="41" y="171"/>
                  <a:pt x="41" y="171"/>
                  <a:pt x="42" y="171"/>
                </a:cubicBezTo>
                <a:cubicBezTo>
                  <a:pt x="42" y="171"/>
                  <a:pt x="42" y="171"/>
                  <a:pt x="42" y="170"/>
                </a:cubicBezTo>
                <a:cubicBezTo>
                  <a:pt x="42" y="170"/>
                  <a:pt x="42" y="170"/>
                  <a:pt x="42" y="170"/>
                </a:cubicBezTo>
                <a:cubicBezTo>
                  <a:pt x="42" y="170"/>
                  <a:pt x="42" y="170"/>
                  <a:pt x="43" y="170"/>
                </a:cubicBezTo>
                <a:cubicBezTo>
                  <a:pt x="42" y="170"/>
                  <a:pt x="42" y="170"/>
                  <a:pt x="42" y="170"/>
                </a:cubicBezTo>
                <a:cubicBezTo>
                  <a:pt x="42" y="171"/>
                  <a:pt x="44" y="172"/>
                  <a:pt x="44" y="171"/>
                </a:cubicBezTo>
                <a:cubicBezTo>
                  <a:pt x="45" y="171"/>
                  <a:pt x="46" y="171"/>
                  <a:pt x="47" y="170"/>
                </a:cubicBezTo>
                <a:cubicBezTo>
                  <a:pt x="47" y="170"/>
                  <a:pt x="47" y="171"/>
                  <a:pt x="48" y="170"/>
                </a:cubicBezTo>
                <a:cubicBezTo>
                  <a:pt x="49" y="170"/>
                  <a:pt x="51" y="170"/>
                  <a:pt x="52" y="169"/>
                </a:cubicBezTo>
                <a:cubicBezTo>
                  <a:pt x="52" y="170"/>
                  <a:pt x="53" y="169"/>
                  <a:pt x="53" y="169"/>
                </a:cubicBezTo>
                <a:cubicBezTo>
                  <a:pt x="53" y="170"/>
                  <a:pt x="53" y="170"/>
                  <a:pt x="52" y="170"/>
                </a:cubicBezTo>
                <a:cubicBezTo>
                  <a:pt x="53" y="170"/>
                  <a:pt x="53" y="170"/>
                  <a:pt x="53" y="171"/>
                </a:cubicBezTo>
                <a:cubicBezTo>
                  <a:pt x="53" y="170"/>
                  <a:pt x="54" y="170"/>
                  <a:pt x="55" y="169"/>
                </a:cubicBezTo>
                <a:cubicBezTo>
                  <a:pt x="54" y="170"/>
                  <a:pt x="54" y="169"/>
                  <a:pt x="53" y="169"/>
                </a:cubicBezTo>
                <a:cubicBezTo>
                  <a:pt x="54" y="169"/>
                  <a:pt x="54" y="169"/>
                  <a:pt x="54" y="169"/>
                </a:cubicBezTo>
                <a:cubicBezTo>
                  <a:pt x="54" y="169"/>
                  <a:pt x="54" y="169"/>
                  <a:pt x="53" y="169"/>
                </a:cubicBezTo>
                <a:cubicBezTo>
                  <a:pt x="53" y="169"/>
                  <a:pt x="54" y="169"/>
                  <a:pt x="54" y="168"/>
                </a:cubicBezTo>
                <a:cubicBezTo>
                  <a:pt x="54" y="169"/>
                  <a:pt x="54" y="169"/>
                  <a:pt x="54" y="169"/>
                </a:cubicBezTo>
                <a:cubicBezTo>
                  <a:pt x="54" y="169"/>
                  <a:pt x="55" y="169"/>
                  <a:pt x="55" y="169"/>
                </a:cubicBezTo>
                <a:cubicBezTo>
                  <a:pt x="55" y="169"/>
                  <a:pt x="55" y="169"/>
                  <a:pt x="55" y="169"/>
                </a:cubicBezTo>
                <a:cubicBezTo>
                  <a:pt x="56" y="169"/>
                  <a:pt x="56" y="169"/>
                  <a:pt x="56" y="168"/>
                </a:cubicBezTo>
                <a:cubicBezTo>
                  <a:pt x="56" y="169"/>
                  <a:pt x="57" y="169"/>
                  <a:pt x="57" y="169"/>
                </a:cubicBezTo>
                <a:cubicBezTo>
                  <a:pt x="57" y="169"/>
                  <a:pt x="57" y="169"/>
                  <a:pt x="57" y="169"/>
                </a:cubicBezTo>
                <a:cubicBezTo>
                  <a:pt x="57" y="169"/>
                  <a:pt x="57" y="169"/>
                  <a:pt x="57" y="169"/>
                </a:cubicBezTo>
                <a:cubicBezTo>
                  <a:pt x="57" y="169"/>
                  <a:pt x="57" y="169"/>
                  <a:pt x="57" y="169"/>
                </a:cubicBezTo>
                <a:cubicBezTo>
                  <a:pt x="57" y="169"/>
                  <a:pt x="57" y="169"/>
                  <a:pt x="57" y="169"/>
                </a:cubicBezTo>
                <a:cubicBezTo>
                  <a:pt x="57" y="169"/>
                  <a:pt x="57" y="169"/>
                  <a:pt x="57" y="169"/>
                </a:cubicBezTo>
                <a:cubicBezTo>
                  <a:pt x="57" y="169"/>
                  <a:pt x="57" y="169"/>
                  <a:pt x="57" y="169"/>
                </a:cubicBezTo>
                <a:cubicBezTo>
                  <a:pt x="57" y="170"/>
                  <a:pt x="57" y="170"/>
                  <a:pt x="56" y="170"/>
                </a:cubicBezTo>
                <a:cubicBezTo>
                  <a:pt x="56" y="170"/>
                  <a:pt x="57" y="170"/>
                  <a:pt x="58" y="170"/>
                </a:cubicBezTo>
                <a:cubicBezTo>
                  <a:pt x="58" y="170"/>
                  <a:pt x="58" y="170"/>
                  <a:pt x="58" y="169"/>
                </a:cubicBezTo>
                <a:cubicBezTo>
                  <a:pt x="58" y="169"/>
                  <a:pt x="58" y="169"/>
                  <a:pt x="58" y="168"/>
                </a:cubicBezTo>
                <a:cubicBezTo>
                  <a:pt x="59" y="168"/>
                  <a:pt x="60" y="168"/>
                  <a:pt x="60" y="168"/>
                </a:cubicBezTo>
                <a:cubicBezTo>
                  <a:pt x="61" y="169"/>
                  <a:pt x="60" y="168"/>
                  <a:pt x="60" y="168"/>
                </a:cubicBezTo>
                <a:cubicBezTo>
                  <a:pt x="61" y="168"/>
                  <a:pt x="61" y="168"/>
                  <a:pt x="61" y="167"/>
                </a:cubicBezTo>
                <a:cubicBezTo>
                  <a:pt x="61" y="168"/>
                  <a:pt x="61" y="168"/>
                  <a:pt x="61" y="168"/>
                </a:cubicBezTo>
                <a:cubicBezTo>
                  <a:pt x="61" y="168"/>
                  <a:pt x="61" y="168"/>
                  <a:pt x="61" y="168"/>
                </a:cubicBezTo>
                <a:cubicBezTo>
                  <a:pt x="61" y="168"/>
                  <a:pt x="61" y="168"/>
                  <a:pt x="61" y="168"/>
                </a:cubicBezTo>
                <a:cubicBezTo>
                  <a:pt x="62" y="168"/>
                  <a:pt x="62" y="168"/>
                  <a:pt x="62" y="168"/>
                </a:cubicBezTo>
                <a:cubicBezTo>
                  <a:pt x="62" y="168"/>
                  <a:pt x="62" y="168"/>
                  <a:pt x="62" y="168"/>
                </a:cubicBezTo>
                <a:cubicBezTo>
                  <a:pt x="62" y="168"/>
                  <a:pt x="62" y="168"/>
                  <a:pt x="62" y="168"/>
                </a:cubicBezTo>
                <a:cubicBezTo>
                  <a:pt x="62" y="168"/>
                  <a:pt x="62" y="168"/>
                  <a:pt x="62" y="168"/>
                </a:cubicBezTo>
                <a:cubicBezTo>
                  <a:pt x="63" y="168"/>
                  <a:pt x="62" y="168"/>
                  <a:pt x="62" y="169"/>
                </a:cubicBezTo>
                <a:cubicBezTo>
                  <a:pt x="63" y="169"/>
                  <a:pt x="63" y="168"/>
                  <a:pt x="64" y="167"/>
                </a:cubicBezTo>
                <a:cubicBezTo>
                  <a:pt x="64" y="167"/>
                  <a:pt x="64" y="167"/>
                  <a:pt x="64" y="167"/>
                </a:cubicBezTo>
                <a:cubicBezTo>
                  <a:pt x="64" y="167"/>
                  <a:pt x="64" y="167"/>
                  <a:pt x="64" y="167"/>
                </a:cubicBezTo>
                <a:cubicBezTo>
                  <a:pt x="64" y="168"/>
                  <a:pt x="64" y="168"/>
                  <a:pt x="65" y="168"/>
                </a:cubicBezTo>
                <a:cubicBezTo>
                  <a:pt x="65" y="168"/>
                  <a:pt x="65" y="168"/>
                  <a:pt x="66" y="168"/>
                </a:cubicBezTo>
                <a:cubicBezTo>
                  <a:pt x="66" y="168"/>
                  <a:pt x="65" y="168"/>
                  <a:pt x="65" y="168"/>
                </a:cubicBezTo>
                <a:cubicBezTo>
                  <a:pt x="65" y="167"/>
                  <a:pt x="65" y="167"/>
                  <a:pt x="65" y="167"/>
                </a:cubicBezTo>
                <a:cubicBezTo>
                  <a:pt x="65" y="167"/>
                  <a:pt x="65" y="167"/>
                  <a:pt x="65" y="167"/>
                </a:cubicBezTo>
                <a:cubicBezTo>
                  <a:pt x="65" y="166"/>
                  <a:pt x="66" y="167"/>
                  <a:pt x="66" y="166"/>
                </a:cubicBezTo>
                <a:cubicBezTo>
                  <a:pt x="65" y="166"/>
                  <a:pt x="66" y="167"/>
                  <a:pt x="65" y="167"/>
                </a:cubicBezTo>
                <a:cubicBezTo>
                  <a:pt x="65" y="166"/>
                  <a:pt x="65" y="166"/>
                  <a:pt x="64" y="166"/>
                </a:cubicBezTo>
                <a:cubicBezTo>
                  <a:pt x="65" y="165"/>
                  <a:pt x="66" y="165"/>
                  <a:pt x="66" y="165"/>
                </a:cubicBezTo>
                <a:cubicBezTo>
                  <a:pt x="66" y="166"/>
                  <a:pt x="65" y="165"/>
                  <a:pt x="65" y="166"/>
                </a:cubicBezTo>
                <a:cubicBezTo>
                  <a:pt x="66" y="166"/>
                  <a:pt x="66" y="166"/>
                  <a:pt x="66" y="167"/>
                </a:cubicBezTo>
                <a:cubicBezTo>
                  <a:pt x="66" y="167"/>
                  <a:pt x="67" y="167"/>
                  <a:pt x="67" y="167"/>
                </a:cubicBezTo>
                <a:cubicBezTo>
                  <a:pt x="68" y="167"/>
                  <a:pt x="68" y="166"/>
                  <a:pt x="68" y="166"/>
                </a:cubicBezTo>
                <a:cubicBezTo>
                  <a:pt x="68" y="167"/>
                  <a:pt x="68" y="167"/>
                  <a:pt x="68" y="167"/>
                </a:cubicBezTo>
                <a:cubicBezTo>
                  <a:pt x="68" y="167"/>
                  <a:pt x="68" y="167"/>
                  <a:pt x="68" y="167"/>
                </a:cubicBezTo>
                <a:cubicBezTo>
                  <a:pt x="68" y="167"/>
                  <a:pt x="68" y="167"/>
                  <a:pt x="68" y="167"/>
                </a:cubicBezTo>
                <a:cubicBezTo>
                  <a:pt x="68" y="167"/>
                  <a:pt x="68" y="167"/>
                  <a:pt x="68" y="167"/>
                </a:cubicBezTo>
                <a:cubicBezTo>
                  <a:pt x="68" y="167"/>
                  <a:pt x="67" y="167"/>
                  <a:pt x="67" y="168"/>
                </a:cubicBezTo>
                <a:cubicBezTo>
                  <a:pt x="68" y="168"/>
                  <a:pt x="68" y="167"/>
                  <a:pt x="68" y="167"/>
                </a:cubicBezTo>
                <a:cubicBezTo>
                  <a:pt x="68" y="167"/>
                  <a:pt x="68" y="168"/>
                  <a:pt x="68" y="168"/>
                </a:cubicBezTo>
                <a:cubicBezTo>
                  <a:pt x="68" y="167"/>
                  <a:pt x="69" y="168"/>
                  <a:pt x="69" y="167"/>
                </a:cubicBezTo>
                <a:cubicBezTo>
                  <a:pt x="70" y="167"/>
                  <a:pt x="69" y="167"/>
                  <a:pt x="69" y="167"/>
                </a:cubicBezTo>
                <a:cubicBezTo>
                  <a:pt x="69" y="166"/>
                  <a:pt x="70" y="166"/>
                  <a:pt x="70" y="167"/>
                </a:cubicBezTo>
                <a:cubicBezTo>
                  <a:pt x="70" y="167"/>
                  <a:pt x="70" y="167"/>
                  <a:pt x="70" y="167"/>
                </a:cubicBezTo>
                <a:cubicBezTo>
                  <a:pt x="70" y="167"/>
                  <a:pt x="71" y="167"/>
                  <a:pt x="71" y="167"/>
                </a:cubicBezTo>
                <a:cubicBezTo>
                  <a:pt x="71" y="167"/>
                  <a:pt x="72" y="167"/>
                  <a:pt x="72" y="167"/>
                </a:cubicBezTo>
                <a:cubicBezTo>
                  <a:pt x="71" y="167"/>
                  <a:pt x="71" y="167"/>
                  <a:pt x="71" y="168"/>
                </a:cubicBezTo>
                <a:cubicBezTo>
                  <a:pt x="70" y="168"/>
                  <a:pt x="70" y="168"/>
                  <a:pt x="70" y="168"/>
                </a:cubicBezTo>
                <a:cubicBezTo>
                  <a:pt x="70" y="168"/>
                  <a:pt x="70" y="168"/>
                  <a:pt x="70" y="168"/>
                </a:cubicBezTo>
                <a:cubicBezTo>
                  <a:pt x="70" y="168"/>
                  <a:pt x="70" y="168"/>
                  <a:pt x="70" y="167"/>
                </a:cubicBezTo>
                <a:cubicBezTo>
                  <a:pt x="70" y="167"/>
                  <a:pt x="70" y="167"/>
                  <a:pt x="70" y="167"/>
                </a:cubicBezTo>
                <a:cubicBezTo>
                  <a:pt x="70" y="167"/>
                  <a:pt x="70" y="167"/>
                  <a:pt x="70" y="167"/>
                </a:cubicBezTo>
                <a:cubicBezTo>
                  <a:pt x="70" y="168"/>
                  <a:pt x="69" y="168"/>
                  <a:pt x="69" y="168"/>
                </a:cubicBezTo>
                <a:cubicBezTo>
                  <a:pt x="69" y="168"/>
                  <a:pt x="69" y="168"/>
                  <a:pt x="69" y="168"/>
                </a:cubicBezTo>
                <a:cubicBezTo>
                  <a:pt x="69" y="168"/>
                  <a:pt x="69" y="169"/>
                  <a:pt x="69" y="168"/>
                </a:cubicBezTo>
                <a:cubicBezTo>
                  <a:pt x="68" y="168"/>
                  <a:pt x="69" y="168"/>
                  <a:pt x="69" y="168"/>
                </a:cubicBezTo>
                <a:cubicBezTo>
                  <a:pt x="68" y="167"/>
                  <a:pt x="68" y="168"/>
                  <a:pt x="68" y="168"/>
                </a:cubicBezTo>
                <a:cubicBezTo>
                  <a:pt x="68" y="168"/>
                  <a:pt x="68" y="168"/>
                  <a:pt x="68" y="168"/>
                </a:cubicBezTo>
                <a:cubicBezTo>
                  <a:pt x="68" y="168"/>
                  <a:pt x="68" y="168"/>
                  <a:pt x="68" y="168"/>
                </a:cubicBezTo>
                <a:cubicBezTo>
                  <a:pt x="68" y="168"/>
                  <a:pt x="68" y="168"/>
                  <a:pt x="68" y="168"/>
                </a:cubicBezTo>
                <a:cubicBezTo>
                  <a:pt x="68" y="168"/>
                  <a:pt x="67" y="168"/>
                  <a:pt x="67" y="169"/>
                </a:cubicBezTo>
                <a:cubicBezTo>
                  <a:pt x="67" y="168"/>
                  <a:pt x="67" y="168"/>
                  <a:pt x="67" y="168"/>
                </a:cubicBezTo>
                <a:cubicBezTo>
                  <a:pt x="67" y="169"/>
                  <a:pt x="65" y="170"/>
                  <a:pt x="64" y="169"/>
                </a:cubicBezTo>
                <a:cubicBezTo>
                  <a:pt x="64" y="169"/>
                  <a:pt x="64" y="169"/>
                  <a:pt x="64" y="169"/>
                </a:cubicBezTo>
                <a:cubicBezTo>
                  <a:pt x="63" y="169"/>
                  <a:pt x="63" y="169"/>
                  <a:pt x="63" y="169"/>
                </a:cubicBezTo>
                <a:cubicBezTo>
                  <a:pt x="63" y="169"/>
                  <a:pt x="63" y="169"/>
                  <a:pt x="63" y="169"/>
                </a:cubicBezTo>
                <a:cubicBezTo>
                  <a:pt x="63" y="170"/>
                  <a:pt x="63" y="170"/>
                  <a:pt x="63" y="170"/>
                </a:cubicBezTo>
                <a:cubicBezTo>
                  <a:pt x="62" y="169"/>
                  <a:pt x="61" y="170"/>
                  <a:pt x="61" y="169"/>
                </a:cubicBezTo>
                <a:cubicBezTo>
                  <a:pt x="61" y="171"/>
                  <a:pt x="58" y="169"/>
                  <a:pt x="58" y="171"/>
                </a:cubicBezTo>
                <a:cubicBezTo>
                  <a:pt x="58" y="171"/>
                  <a:pt x="57" y="171"/>
                  <a:pt x="57" y="171"/>
                </a:cubicBezTo>
                <a:cubicBezTo>
                  <a:pt x="57" y="171"/>
                  <a:pt x="57" y="171"/>
                  <a:pt x="57" y="171"/>
                </a:cubicBezTo>
                <a:cubicBezTo>
                  <a:pt x="57" y="170"/>
                  <a:pt x="57" y="170"/>
                  <a:pt x="57" y="170"/>
                </a:cubicBezTo>
                <a:cubicBezTo>
                  <a:pt x="58" y="170"/>
                  <a:pt x="59" y="170"/>
                  <a:pt x="59" y="169"/>
                </a:cubicBezTo>
                <a:cubicBezTo>
                  <a:pt x="58" y="170"/>
                  <a:pt x="57" y="170"/>
                  <a:pt x="56" y="170"/>
                </a:cubicBezTo>
                <a:cubicBezTo>
                  <a:pt x="56" y="170"/>
                  <a:pt x="56" y="170"/>
                  <a:pt x="56" y="170"/>
                </a:cubicBezTo>
                <a:cubicBezTo>
                  <a:pt x="55" y="170"/>
                  <a:pt x="56" y="170"/>
                  <a:pt x="56" y="171"/>
                </a:cubicBezTo>
                <a:cubicBezTo>
                  <a:pt x="56" y="171"/>
                  <a:pt x="56" y="171"/>
                  <a:pt x="57" y="171"/>
                </a:cubicBezTo>
                <a:cubicBezTo>
                  <a:pt x="56" y="171"/>
                  <a:pt x="55" y="171"/>
                  <a:pt x="55" y="171"/>
                </a:cubicBezTo>
                <a:cubicBezTo>
                  <a:pt x="54" y="171"/>
                  <a:pt x="55" y="171"/>
                  <a:pt x="54" y="171"/>
                </a:cubicBezTo>
                <a:cubicBezTo>
                  <a:pt x="54" y="172"/>
                  <a:pt x="52" y="172"/>
                  <a:pt x="51" y="172"/>
                </a:cubicBezTo>
                <a:cubicBezTo>
                  <a:pt x="51" y="172"/>
                  <a:pt x="51" y="172"/>
                  <a:pt x="51" y="172"/>
                </a:cubicBezTo>
                <a:cubicBezTo>
                  <a:pt x="51" y="171"/>
                  <a:pt x="52" y="172"/>
                  <a:pt x="51" y="171"/>
                </a:cubicBezTo>
                <a:cubicBezTo>
                  <a:pt x="51" y="171"/>
                  <a:pt x="51" y="172"/>
                  <a:pt x="51" y="171"/>
                </a:cubicBezTo>
                <a:cubicBezTo>
                  <a:pt x="51" y="172"/>
                  <a:pt x="50" y="172"/>
                  <a:pt x="49" y="172"/>
                </a:cubicBezTo>
                <a:cubicBezTo>
                  <a:pt x="49" y="172"/>
                  <a:pt x="49" y="172"/>
                  <a:pt x="49" y="172"/>
                </a:cubicBezTo>
                <a:cubicBezTo>
                  <a:pt x="49" y="173"/>
                  <a:pt x="48" y="173"/>
                  <a:pt x="47" y="173"/>
                </a:cubicBezTo>
                <a:cubicBezTo>
                  <a:pt x="47" y="174"/>
                  <a:pt x="47" y="174"/>
                  <a:pt x="47" y="174"/>
                </a:cubicBezTo>
                <a:cubicBezTo>
                  <a:pt x="47" y="174"/>
                  <a:pt x="46" y="174"/>
                  <a:pt x="46" y="174"/>
                </a:cubicBezTo>
                <a:cubicBezTo>
                  <a:pt x="47" y="173"/>
                  <a:pt x="47" y="173"/>
                  <a:pt x="47" y="172"/>
                </a:cubicBezTo>
                <a:cubicBezTo>
                  <a:pt x="46" y="173"/>
                  <a:pt x="45" y="174"/>
                  <a:pt x="44" y="174"/>
                </a:cubicBezTo>
                <a:cubicBezTo>
                  <a:pt x="44" y="174"/>
                  <a:pt x="44" y="174"/>
                  <a:pt x="44" y="174"/>
                </a:cubicBezTo>
                <a:cubicBezTo>
                  <a:pt x="44" y="174"/>
                  <a:pt x="44" y="174"/>
                  <a:pt x="43" y="174"/>
                </a:cubicBezTo>
                <a:cubicBezTo>
                  <a:pt x="43" y="175"/>
                  <a:pt x="44" y="175"/>
                  <a:pt x="44" y="175"/>
                </a:cubicBezTo>
                <a:cubicBezTo>
                  <a:pt x="44" y="175"/>
                  <a:pt x="43" y="175"/>
                  <a:pt x="43" y="176"/>
                </a:cubicBezTo>
                <a:cubicBezTo>
                  <a:pt x="43" y="175"/>
                  <a:pt x="43" y="175"/>
                  <a:pt x="43" y="175"/>
                </a:cubicBezTo>
                <a:cubicBezTo>
                  <a:pt x="43" y="176"/>
                  <a:pt x="42" y="175"/>
                  <a:pt x="41" y="176"/>
                </a:cubicBezTo>
                <a:cubicBezTo>
                  <a:pt x="41" y="175"/>
                  <a:pt x="41" y="175"/>
                  <a:pt x="40" y="175"/>
                </a:cubicBezTo>
                <a:cubicBezTo>
                  <a:pt x="40" y="176"/>
                  <a:pt x="37" y="176"/>
                  <a:pt x="37" y="177"/>
                </a:cubicBezTo>
                <a:cubicBezTo>
                  <a:pt x="36" y="177"/>
                  <a:pt x="35" y="177"/>
                  <a:pt x="36" y="176"/>
                </a:cubicBezTo>
                <a:cubicBezTo>
                  <a:pt x="35" y="176"/>
                  <a:pt x="35" y="177"/>
                  <a:pt x="36" y="177"/>
                </a:cubicBezTo>
                <a:cubicBezTo>
                  <a:pt x="35" y="177"/>
                  <a:pt x="35" y="177"/>
                  <a:pt x="35" y="177"/>
                </a:cubicBezTo>
                <a:cubicBezTo>
                  <a:pt x="35" y="177"/>
                  <a:pt x="35" y="177"/>
                  <a:pt x="35" y="177"/>
                </a:cubicBezTo>
                <a:cubicBezTo>
                  <a:pt x="35" y="177"/>
                  <a:pt x="35" y="177"/>
                  <a:pt x="35" y="177"/>
                </a:cubicBezTo>
                <a:cubicBezTo>
                  <a:pt x="35" y="177"/>
                  <a:pt x="34" y="176"/>
                  <a:pt x="34" y="177"/>
                </a:cubicBezTo>
                <a:cubicBezTo>
                  <a:pt x="34" y="177"/>
                  <a:pt x="34" y="177"/>
                  <a:pt x="35" y="177"/>
                </a:cubicBezTo>
                <a:cubicBezTo>
                  <a:pt x="35" y="177"/>
                  <a:pt x="35" y="177"/>
                  <a:pt x="35" y="177"/>
                </a:cubicBezTo>
                <a:cubicBezTo>
                  <a:pt x="35" y="177"/>
                  <a:pt x="35" y="177"/>
                  <a:pt x="35" y="177"/>
                </a:cubicBezTo>
                <a:cubicBezTo>
                  <a:pt x="35" y="177"/>
                  <a:pt x="34" y="178"/>
                  <a:pt x="34" y="178"/>
                </a:cubicBezTo>
                <a:cubicBezTo>
                  <a:pt x="34" y="177"/>
                  <a:pt x="34" y="177"/>
                  <a:pt x="34" y="177"/>
                </a:cubicBezTo>
                <a:cubicBezTo>
                  <a:pt x="34" y="177"/>
                  <a:pt x="34" y="178"/>
                  <a:pt x="34" y="178"/>
                </a:cubicBezTo>
                <a:cubicBezTo>
                  <a:pt x="33" y="178"/>
                  <a:pt x="32" y="178"/>
                  <a:pt x="32" y="178"/>
                </a:cubicBezTo>
                <a:cubicBezTo>
                  <a:pt x="31" y="178"/>
                  <a:pt x="31" y="179"/>
                  <a:pt x="31" y="179"/>
                </a:cubicBezTo>
                <a:cubicBezTo>
                  <a:pt x="31" y="178"/>
                  <a:pt x="31" y="178"/>
                  <a:pt x="30" y="178"/>
                </a:cubicBezTo>
                <a:cubicBezTo>
                  <a:pt x="30" y="178"/>
                  <a:pt x="31" y="178"/>
                  <a:pt x="31" y="179"/>
                </a:cubicBezTo>
                <a:cubicBezTo>
                  <a:pt x="30" y="179"/>
                  <a:pt x="30" y="179"/>
                  <a:pt x="29" y="179"/>
                </a:cubicBezTo>
                <a:cubicBezTo>
                  <a:pt x="29" y="179"/>
                  <a:pt x="29" y="179"/>
                  <a:pt x="29" y="178"/>
                </a:cubicBezTo>
                <a:cubicBezTo>
                  <a:pt x="28" y="179"/>
                  <a:pt x="29" y="179"/>
                  <a:pt x="29" y="180"/>
                </a:cubicBezTo>
                <a:cubicBezTo>
                  <a:pt x="29" y="180"/>
                  <a:pt x="28" y="180"/>
                  <a:pt x="28" y="180"/>
                </a:cubicBezTo>
                <a:cubicBezTo>
                  <a:pt x="28" y="180"/>
                  <a:pt x="28" y="180"/>
                  <a:pt x="28" y="180"/>
                </a:cubicBezTo>
                <a:cubicBezTo>
                  <a:pt x="28" y="180"/>
                  <a:pt x="28" y="179"/>
                  <a:pt x="28" y="179"/>
                </a:cubicBezTo>
                <a:cubicBezTo>
                  <a:pt x="28" y="179"/>
                  <a:pt x="27" y="179"/>
                  <a:pt x="28" y="180"/>
                </a:cubicBezTo>
                <a:cubicBezTo>
                  <a:pt x="27" y="180"/>
                  <a:pt x="27" y="180"/>
                  <a:pt x="27" y="180"/>
                </a:cubicBezTo>
                <a:cubicBezTo>
                  <a:pt x="26" y="179"/>
                  <a:pt x="27" y="180"/>
                  <a:pt x="26" y="179"/>
                </a:cubicBezTo>
                <a:cubicBezTo>
                  <a:pt x="25" y="180"/>
                  <a:pt x="25" y="180"/>
                  <a:pt x="24" y="180"/>
                </a:cubicBezTo>
                <a:cubicBezTo>
                  <a:pt x="24" y="180"/>
                  <a:pt x="25" y="180"/>
                  <a:pt x="24" y="181"/>
                </a:cubicBezTo>
                <a:cubicBezTo>
                  <a:pt x="25" y="181"/>
                  <a:pt x="25" y="181"/>
                  <a:pt x="25" y="181"/>
                </a:cubicBezTo>
                <a:cubicBezTo>
                  <a:pt x="25" y="181"/>
                  <a:pt x="25" y="181"/>
                  <a:pt x="26" y="181"/>
                </a:cubicBezTo>
                <a:cubicBezTo>
                  <a:pt x="26" y="181"/>
                  <a:pt x="26" y="181"/>
                  <a:pt x="26" y="181"/>
                </a:cubicBezTo>
                <a:cubicBezTo>
                  <a:pt x="26" y="181"/>
                  <a:pt x="26" y="180"/>
                  <a:pt x="27" y="180"/>
                </a:cubicBezTo>
                <a:cubicBezTo>
                  <a:pt x="27" y="180"/>
                  <a:pt x="27" y="180"/>
                  <a:pt x="27" y="180"/>
                </a:cubicBezTo>
                <a:cubicBezTo>
                  <a:pt x="27" y="180"/>
                  <a:pt x="28" y="181"/>
                  <a:pt x="28" y="181"/>
                </a:cubicBezTo>
                <a:cubicBezTo>
                  <a:pt x="28" y="181"/>
                  <a:pt x="28" y="181"/>
                  <a:pt x="29" y="181"/>
                </a:cubicBezTo>
                <a:cubicBezTo>
                  <a:pt x="29" y="181"/>
                  <a:pt x="29" y="181"/>
                  <a:pt x="29" y="181"/>
                </a:cubicBezTo>
                <a:cubicBezTo>
                  <a:pt x="29" y="181"/>
                  <a:pt x="29" y="181"/>
                  <a:pt x="29" y="180"/>
                </a:cubicBezTo>
                <a:cubicBezTo>
                  <a:pt x="29" y="180"/>
                  <a:pt x="29" y="180"/>
                  <a:pt x="29" y="180"/>
                </a:cubicBezTo>
                <a:cubicBezTo>
                  <a:pt x="30" y="181"/>
                  <a:pt x="29" y="181"/>
                  <a:pt x="29" y="181"/>
                </a:cubicBezTo>
                <a:cubicBezTo>
                  <a:pt x="29" y="181"/>
                  <a:pt x="31" y="181"/>
                  <a:pt x="30" y="181"/>
                </a:cubicBezTo>
                <a:cubicBezTo>
                  <a:pt x="30" y="180"/>
                  <a:pt x="31" y="181"/>
                  <a:pt x="31" y="180"/>
                </a:cubicBezTo>
                <a:cubicBezTo>
                  <a:pt x="32" y="180"/>
                  <a:pt x="31" y="180"/>
                  <a:pt x="31" y="181"/>
                </a:cubicBezTo>
                <a:cubicBezTo>
                  <a:pt x="32" y="181"/>
                  <a:pt x="33" y="180"/>
                  <a:pt x="33" y="181"/>
                </a:cubicBezTo>
                <a:cubicBezTo>
                  <a:pt x="33" y="181"/>
                  <a:pt x="33" y="180"/>
                  <a:pt x="33" y="180"/>
                </a:cubicBezTo>
                <a:cubicBezTo>
                  <a:pt x="33" y="180"/>
                  <a:pt x="34" y="180"/>
                  <a:pt x="34" y="180"/>
                </a:cubicBezTo>
                <a:cubicBezTo>
                  <a:pt x="34" y="180"/>
                  <a:pt x="34" y="180"/>
                  <a:pt x="34" y="180"/>
                </a:cubicBezTo>
                <a:cubicBezTo>
                  <a:pt x="34" y="179"/>
                  <a:pt x="35" y="180"/>
                  <a:pt x="35" y="179"/>
                </a:cubicBezTo>
                <a:cubicBezTo>
                  <a:pt x="35" y="179"/>
                  <a:pt x="35" y="180"/>
                  <a:pt x="35" y="180"/>
                </a:cubicBezTo>
                <a:cubicBezTo>
                  <a:pt x="36" y="179"/>
                  <a:pt x="37" y="179"/>
                  <a:pt x="38" y="179"/>
                </a:cubicBezTo>
                <a:cubicBezTo>
                  <a:pt x="38" y="179"/>
                  <a:pt x="38" y="179"/>
                  <a:pt x="38" y="179"/>
                </a:cubicBezTo>
                <a:cubicBezTo>
                  <a:pt x="37" y="179"/>
                  <a:pt x="37" y="179"/>
                  <a:pt x="37" y="180"/>
                </a:cubicBezTo>
                <a:cubicBezTo>
                  <a:pt x="37" y="180"/>
                  <a:pt x="37" y="180"/>
                  <a:pt x="37" y="180"/>
                </a:cubicBezTo>
                <a:cubicBezTo>
                  <a:pt x="37" y="180"/>
                  <a:pt x="37" y="180"/>
                  <a:pt x="37" y="180"/>
                </a:cubicBezTo>
                <a:cubicBezTo>
                  <a:pt x="37" y="180"/>
                  <a:pt x="37" y="180"/>
                  <a:pt x="37" y="180"/>
                </a:cubicBezTo>
                <a:cubicBezTo>
                  <a:pt x="36" y="180"/>
                  <a:pt x="36" y="180"/>
                  <a:pt x="36" y="180"/>
                </a:cubicBezTo>
                <a:cubicBezTo>
                  <a:pt x="36" y="180"/>
                  <a:pt x="36" y="180"/>
                  <a:pt x="36" y="180"/>
                </a:cubicBezTo>
                <a:cubicBezTo>
                  <a:pt x="36" y="180"/>
                  <a:pt x="36" y="180"/>
                  <a:pt x="36" y="180"/>
                </a:cubicBezTo>
                <a:cubicBezTo>
                  <a:pt x="36" y="180"/>
                  <a:pt x="36" y="180"/>
                  <a:pt x="36" y="181"/>
                </a:cubicBezTo>
                <a:cubicBezTo>
                  <a:pt x="35" y="181"/>
                  <a:pt x="35" y="180"/>
                  <a:pt x="35" y="180"/>
                </a:cubicBezTo>
                <a:cubicBezTo>
                  <a:pt x="35" y="181"/>
                  <a:pt x="34" y="181"/>
                  <a:pt x="32" y="181"/>
                </a:cubicBezTo>
                <a:cubicBezTo>
                  <a:pt x="32" y="181"/>
                  <a:pt x="32" y="181"/>
                  <a:pt x="32" y="181"/>
                </a:cubicBezTo>
                <a:cubicBezTo>
                  <a:pt x="32" y="181"/>
                  <a:pt x="32" y="181"/>
                  <a:pt x="31" y="182"/>
                </a:cubicBezTo>
                <a:cubicBezTo>
                  <a:pt x="32" y="182"/>
                  <a:pt x="32" y="182"/>
                  <a:pt x="32" y="182"/>
                </a:cubicBezTo>
                <a:cubicBezTo>
                  <a:pt x="32" y="182"/>
                  <a:pt x="32" y="182"/>
                  <a:pt x="32" y="182"/>
                </a:cubicBezTo>
                <a:cubicBezTo>
                  <a:pt x="33" y="182"/>
                  <a:pt x="33" y="182"/>
                  <a:pt x="33" y="182"/>
                </a:cubicBezTo>
                <a:cubicBezTo>
                  <a:pt x="33" y="182"/>
                  <a:pt x="33" y="182"/>
                  <a:pt x="33" y="182"/>
                </a:cubicBezTo>
                <a:cubicBezTo>
                  <a:pt x="34" y="181"/>
                  <a:pt x="35" y="182"/>
                  <a:pt x="36" y="182"/>
                </a:cubicBezTo>
                <a:cubicBezTo>
                  <a:pt x="35" y="182"/>
                  <a:pt x="34" y="182"/>
                  <a:pt x="34" y="182"/>
                </a:cubicBezTo>
                <a:cubicBezTo>
                  <a:pt x="34" y="182"/>
                  <a:pt x="35" y="182"/>
                  <a:pt x="35" y="183"/>
                </a:cubicBezTo>
                <a:cubicBezTo>
                  <a:pt x="35" y="183"/>
                  <a:pt x="34" y="183"/>
                  <a:pt x="34" y="184"/>
                </a:cubicBezTo>
                <a:cubicBezTo>
                  <a:pt x="34" y="183"/>
                  <a:pt x="34" y="183"/>
                  <a:pt x="33" y="183"/>
                </a:cubicBezTo>
                <a:cubicBezTo>
                  <a:pt x="33" y="183"/>
                  <a:pt x="33" y="183"/>
                  <a:pt x="33" y="183"/>
                </a:cubicBezTo>
                <a:cubicBezTo>
                  <a:pt x="32" y="183"/>
                  <a:pt x="33" y="183"/>
                  <a:pt x="33" y="183"/>
                </a:cubicBezTo>
                <a:cubicBezTo>
                  <a:pt x="32" y="182"/>
                  <a:pt x="32" y="183"/>
                  <a:pt x="32" y="183"/>
                </a:cubicBezTo>
                <a:cubicBezTo>
                  <a:pt x="32" y="183"/>
                  <a:pt x="31" y="183"/>
                  <a:pt x="31" y="184"/>
                </a:cubicBezTo>
                <a:cubicBezTo>
                  <a:pt x="30" y="184"/>
                  <a:pt x="31" y="183"/>
                  <a:pt x="30" y="183"/>
                </a:cubicBezTo>
                <a:cubicBezTo>
                  <a:pt x="30" y="184"/>
                  <a:pt x="29" y="183"/>
                  <a:pt x="28" y="183"/>
                </a:cubicBezTo>
                <a:cubicBezTo>
                  <a:pt x="28" y="184"/>
                  <a:pt x="28" y="183"/>
                  <a:pt x="27" y="184"/>
                </a:cubicBezTo>
                <a:cubicBezTo>
                  <a:pt x="27" y="183"/>
                  <a:pt x="27" y="183"/>
                  <a:pt x="27" y="183"/>
                </a:cubicBezTo>
                <a:cubicBezTo>
                  <a:pt x="26" y="183"/>
                  <a:pt x="26" y="183"/>
                  <a:pt x="25" y="183"/>
                </a:cubicBezTo>
                <a:cubicBezTo>
                  <a:pt x="25" y="184"/>
                  <a:pt x="25" y="184"/>
                  <a:pt x="25" y="185"/>
                </a:cubicBezTo>
                <a:cubicBezTo>
                  <a:pt x="25" y="185"/>
                  <a:pt x="24" y="185"/>
                  <a:pt x="24" y="186"/>
                </a:cubicBezTo>
                <a:cubicBezTo>
                  <a:pt x="24" y="186"/>
                  <a:pt x="24" y="185"/>
                  <a:pt x="24" y="185"/>
                </a:cubicBezTo>
                <a:cubicBezTo>
                  <a:pt x="23" y="185"/>
                  <a:pt x="23" y="186"/>
                  <a:pt x="23" y="185"/>
                </a:cubicBezTo>
                <a:cubicBezTo>
                  <a:pt x="22" y="186"/>
                  <a:pt x="23" y="186"/>
                  <a:pt x="22" y="186"/>
                </a:cubicBezTo>
                <a:cubicBezTo>
                  <a:pt x="22" y="186"/>
                  <a:pt x="22" y="185"/>
                  <a:pt x="22" y="185"/>
                </a:cubicBezTo>
                <a:cubicBezTo>
                  <a:pt x="22" y="184"/>
                  <a:pt x="23" y="185"/>
                  <a:pt x="23" y="185"/>
                </a:cubicBezTo>
                <a:cubicBezTo>
                  <a:pt x="23" y="184"/>
                  <a:pt x="22" y="185"/>
                  <a:pt x="22" y="185"/>
                </a:cubicBezTo>
                <a:cubicBezTo>
                  <a:pt x="21" y="185"/>
                  <a:pt x="21" y="185"/>
                  <a:pt x="21" y="185"/>
                </a:cubicBezTo>
                <a:cubicBezTo>
                  <a:pt x="20" y="185"/>
                  <a:pt x="19" y="186"/>
                  <a:pt x="19" y="186"/>
                </a:cubicBezTo>
                <a:cubicBezTo>
                  <a:pt x="19" y="186"/>
                  <a:pt x="19" y="186"/>
                  <a:pt x="19" y="186"/>
                </a:cubicBezTo>
                <a:cubicBezTo>
                  <a:pt x="18" y="186"/>
                  <a:pt x="18" y="187"/>
                  <a:pt x="17" y="186"/>
                </a:cubicBezTo>
                <a:cubicBezTo>
                  <a:pt x="17" y="187"/>
                  <a:pt x="17" y="187"/>
                  <a:pt x="17" y="187"/>
                </a:cubicBezTo>
                <a:cubicBezTo>
                  <a:pt x="17" y="187"/>
                  <a:pt x="18" y="188"/>
                  <a:pt x="18" y="187"/>
                </a:cubicBezTo>
                <a:cubicBezTo>
                  <a:pt x="19" y="187"/>
                  <a:pt x="19" y="188"/>
                  <a:pt x="20" y="188"/>
                </a:cubicBezTo>
                <a:cubicBezTo>
                  <a:pt x="19" y="189"/>
                  <a:pt x="19" y="188"/>
                  <a:pt x="18" y="188"/>
                </a:cubicBezTo>
                <a:cubicBezTo>
                  <a:pt x="18" y="189"/>
                  <a:pt x="19" y="188"/>
                  <a:pt x="19" y="189"/>
                </a:cubicBezTo>
                <a:cubicBezTo>
                  <a:pt x="19" y="188"/>
                  <a:pt x="20" y="188"/>
                  <a:pt x="20" y="189"/>
                </a:cubicBezTo>
                <a:cubicBezTo>
                  <a:pt x="20" y="188"/>
                  <a:pt x="21" y="188"/>
                  <a:pt x="20" y="188"/>
                </a:cubicBezTo>
                <a:cubicBezTo>
                  <a:pt x="20" y="188"/>
                  <a:pt x="20" y="188"/>
                  <a:pt x="20" y="187"/>
                </a:cubicBezTo>
                <a:cubicBezTo>
                  <a:pt x="20" y="187"/>
                  <a:pt x="20" y="188"/>
                  <a:pt x="20" y="187"/>
                </a:cubicBezTo>
                <a:cubicBezTo>
                  <a:pt x="21" y="187"/>
                  <a:pt x="20" y="188"/>
                  <a:pt x="21" y="188"/>
                </a:cubicBezTo>
                <a:cubicBezTo>
                  <a:pt x="21" y="187"/>
                  <a:pt x="22" y="188"/>
                  <a:pt x="22" y="187"/>
                </a:cubicBezTo>
                <a:cubicBezTo>
                  <a:pt x="22" y="188"/>
                  <a:pt x="22" y="188"/>
                  <a:pt x="22" y="188"/>
                </a:cubicBezTo>
                <a:cubicBezTo>
                  <a:pt x="23" y="188"/>
                  <a:pt x="24" y="189"/>
                  <a:pt x="24" y="188"/>
                </a:cubicBezTo>
                <a:cubicBezTo>
                  <a:pt x="25" y="189"/>
                  <a:pt x="25" y="188"/>
                  <a:pt x="26" y="189"/>
                </a:cubicBezTo>
                <a:cubicBezTo>
                  <a:pt x="27" y="188"/>
                  <a:pt x="26" y="188"/>
                  <a:pt x="27" y="188"/>
                </a:cubicBezTo>
                <a:cubicBezTo>
                  <a:pt x="27" y="188"/>
                  <a:pt x="27" y="188"/>
                  <a:pt x="27" y="188"/>
                </a:cubicBezTo>
                <a:cubicBezTo>
                  <a:pt x="28" y="189"/>
                  <a:pt x="28" y="188"/>
                  <a:pt x="29" y="189"/>
                </a:cubicBezTo>
                <a:cubicBezTo>
                  <a:pt x="29" y="188"/>
                  <a:pt x="29" y="188"/>
                  <a:pt x="28" y="188"/>
                </a:cubicBezTo>
                <a:cubicBezTo>
                  <a:pt x="28" y="187"/>
                  <a:pt x="29" y="188"/>
                  <a:pt x="29" y="187"/>
                </a:cubicBezTo>
                <a:cubicBezTo>
                  <a:pt x="29" y="187"/>
                  <a:pt x="29" y="188"/>
                  <a:pt x="29" y="187"/>
                </a:cubicBezTo>
                <a:cubicBezTo>
                  <a:pt x="30" y="188"/>
                  <a:pt x="30" y="188"/>
                  <a:pt x="29" y="188"/>
                </a:cubicBezTo>
                <a:cubicBezTo>
                  <a:pt x="30" y="188"/>
                  <a:pt x="31" y="188"/>
                  <a:pt x="32" y="188"/>
                </a:cubicBezTo>
                <a:cubicBezTo>
                  <a:pt x="31" y="187"/>
                  <a:pt x="33" y="189"/>
                  <a:pt x="33" y="187"/>
                </a:cubicBezTo>
                <a:cubicBezTo>
                  <a:pt x="33" y="188"/>
                  <a:pt x="33" y="187"/>
                  <a:pt x="34" y="188"/>
                </a:cubicBezTo>
                <a:cubicBezTo>
                  <a:pt x="33" y="188"/>
                  <a:pt x="33" y="188"/>
                  <a:pt x="32" y="188"/>
                </a:cubicBezTo>
                <a:cubicBezTo>
                  <a:pt x="32" y="189"/>
                  <a:pt x="31" y="189"/>
                  <a:pt x="30" y="188"/>
                </a:cubicBezTo>
                <a:cubicBezTo>
                  <a:pt x="30" y="189"/>
                  <a:pt x="30" y="189"/>
                  <a:pt x="30" y="190"/>
                </a:cubicBezTo>
                <a:cubicBezTo>
                  <a:pt x="31" y="188"/>
                  <a:pt x="34" y="190"/>
                  <a:pt x="34" y="188"/>
                </a:cubicBezTo>
                <a:cubicBezTo>
                  <a:pt x="35" y="187"/>
                  <a:pt x="36" y="187"/>
                  <a:pt x="36" y="187"/>
                </a:cubicBezTo>
                <a:cubicBezTo>
                  <a:pt x="37" y="187"/>
                  <a:pt x="36" y="187"/>
                  <a:pt x="36" y="187"/>
                </a:cubicBezTo>
                <a:cubicBezTo>
                  <a:pt x="36" y="186"/>
                  <a:pt x="36" y="186"/>
                  <a:pt x="36" y="186"/>
                </a:cubicBezTo>
                <a:cubicBezTo>
                  <a:pt x="37" y="186"/>
                  <a:pt x="37" y="186"/>
                  <a:pt x="37" y="186"/>
                </a:cubicBezTo>
                <a:cubicBezTo>
                  <a:pt x="37" y="186"/>
                  <a:pt x="37" y="186"/>
                  <a:pt x="36" y="187"/>
                </a:cubicBezTo>
                <a:cubicBezTo>
                  <a:pt x="37" y="187"/>
                  <a:pt x="37" y="187"/>
                  <a:pt x="38" y="187"/>
                </a:cubicBezTo>
                <a:cubicBezTo>
                  <a:pt x="38" y="186"/>
                  <a:pt x="38" y="186"/>
                  <a:pt x="38" y="186"/>
                </a:cubicBezTo>
                <a:cubicBezTo>
                  <a:pt x="38" y="186"/>
                  <a:pt x="38" y="186"/>
                  <a:pt x="39" y="186"/>
                </a:cubicBezTo>
                <a:cubicBezTo>
                  <a:pt x="39" y="186"/>
                  <a:pt x="39" y="187"/>
                  <a:pt x="39" y="187"/>
                </a:cubicBezTo>
                <a:cubicBezTo>
                  <a:pt x="40" y="187"/>
                  <a:pt x="39" y="186"/>
                  <a:pt x="40" y="186"/>
                </a:cubicBezTo>
                <a:cubicBezTo>
                  <a:pt x="40" y="186"/>
                  <a:pt x="40" y="185"/>
                  <a:pt x="39" y="185"/>
                </a:cubicBezTo>
                <a:cubicBezTo>
                  <a:pt x="40" y="185"/>
                  <a:pt x="40" y="185"/>
                  <a:pt x="40" y="185"/>
                </a:cubicBezTo>
                <a:cubicBezTo>
                  <a:pt x="40" y="186"/>
                  <a:pt x="42" y="186"/>
                  <a:pt x="43" y="186"/>
                </a:cubicBezTo>
                <a:cubicBezTo>
                  <a:pt x="42" y="187"/>
                  <a:pt x="40" y="186"/>
                  <a:pt x="41" y="187"/>
                </a:cubicBezTo>
                <a:cubicBezTo>
                  <a:pt x="40" y="188"/>
                  <a:pt x="39" y="187"/>
                  <a:pt x="38" y="188"/>
                </a:cubicBezTo>
                <a:cubicBezTo>
                  <a:pt x="39" y="189"/>
                  <a:pt x="39" y="188"/>
                  <a:pt x="40" y="188"/>
                </a:cubicBezTo>
                <a:cubicBezTo>
                  <a:pt x="39" y="189"/>
                  <a:pt x="39" y="188"/>
                  <a:pt x="39" y="189"/>
                </a:cubicBezTo>
                <a:cubicBezTo>
                  <a:pt x="38" y="188"/>
                  <a:pt x="38" y="189"/>
                  <a:pt x="38" y="188"/>
                </a:cubicBezTo>
                <a:cubicBezTo>
                  <a:pt x="37" y="189"/>
                  <a:pt x="38" y="189"/>
                  <a:pt x="38" y="190"/>
                </a:cubicBezTo>
                <a:cubicBezTo>
                  <a:pt x="38" y="190"/>
                  <a:pt x="37" y="189"/>
                  <a:pt x="37" y="189"/>
                </a:cubicBezTo>
                <a:cubicBezTo>
                  <a:pt x="37" y="190"/>
                  <a:pt x="37" y="189"/>
                  <a:pt x="36" y="190"/>
                </a:cubicBezTo>
                <a:cubicBezTo>
                  <a:pt x="36" y="190"/>
                  <a:pt x="36" y="190"/>
                  <a:pt x="36" y="189"/>
                </a:cubicBezTo>
                <a:cubicBezTo>
                  <a:pt x="35" y="190"/>
                  <a:pt x="35" y="190"/>
                  <a:pt x="35" y="190"/>
                </a:cubicBezTo>
                <a:cubicBezTo>
                  <a:pt x="34" y="190"/>
                  <a:pt x="34" y="190"/>
                  <a:pt x="33" y="191"/>
                </a:cubicBezTo>
                <a:cubicBezTo>
                  <a:pt x="33" y="191"/>
                  <a:pt x="33" y="190"/>
                  <a:pt x="33" y="190"/>
                </a:cubicBezTo>
                <a:cubicBezTo>
                  <a:pt x="33" y="190"/>
                  <a:pt x="35" y="190"/>
                  <a:pt x="34" y="189"/>
                </a:cubicBezTo>
                <a:cubicBezTo>
                  <a:pt x="34" y="189"/>
                  <a:pt x="34" y="189"/>
                  <a:pt x="33" y="190"/>
                </a:cubicBezTo>
                <a:cubicBezTo>
                  <a:pt x="33" y="189"/>
                  <a:pt x="33" y="189"/>
                  <a:pt x="33" y="189"/>
                </a:cubicBezTo>
                <a:cubicBezTo>
                  <a:pt x="33" y="190"/>
                  <a:pt x="33" y="190"/>
                  <a:pt x="32" y="190"/>
                </a:cubicBezTo>
                <a:cubicBezTo>
                  <a:pt x="31" y="190"/>
                  <a:pt x="32" y="191"/>
                  <a:pt x="32" y="191"/>
                </a:cubicBezTo>
                <a:cubicBezTo>
                  <a:pt x="32" y="191"/>
                  <a:pt x="32" y="191"/>
                  <a:pt x="32" y="192"/>
                </a:cubicBezTo>
                <a:cubicBezTo>
                  <a:pt x="31" y="191"/>
                  <a:pt x="31" y="191"/>
                  <a:pt x="31" y="191"/>
                </a:cubicBezTo>
                <a:cubicBezTo>
                  <a:pt x="31" y="190"/>
                  <a:pt x="31" y="191"/>
                  <a:pt x="30" y="190"/>
                </a:cubicBezTo>
                <a:cubicBezTo>
                  <a:pt x="30" y="191"/>
                  <a:pt x="30" y="191"/>
                  <a:pt x="30" y="191"/>
                </a:cubicBezTo>
                <a:cubicBezTo>
                  <a:pt x="30" y="192"/>
                  <a:pt x="28" y="191"/>
                  <a:pt x="28" y="192"/>
                </a:cubicBezTo>
                <a:cubicBezTo>
                  <a:pt x="27" y="192"/>
                  <a:pt x="26" y="193"/>
                  <a:pt x="25" y="193"/>
                </a:cubicBezTo>
                <a:cubicBezTo>
                  <a:pt x="24" y="193"/>
                  <a:pt x="24" y="193"/>
                  <a:pt x="23" y="193"/>
                </a:cubicBezTo>
                <a:cubicBezTo>
                  <a:pt x="24" y="194"/>
                  <a:pt x="24" y="194"/>
                  <a:pt x="24" y="195"/>
                </a:cubicBezTo>
                <a:cubicBezTo>
                  <a:pt x="24" y="195"/>
                  <a:pt x="24" y="195"/>
                  <a:pt x="25" y="195"/>
                </a:cubicBezTo>
                <a:cubicBezTo>
                  <a:pt x="25" y="194"/>
                  <a:pt x="25" y="195"/>
                  <a:pt x="25" y="194"/>
                </a:cubicBezTo>
                <a:cubicBezTo>
                  <a:pt x="25" y="194"/>
                  <a:pt x="26" y="194"/>
                  <a:pt x="26" y="193"/>
                </a:cubicBezTo>
                <a:cubicBezTo>
                  <a:pt x="27" y="193"/>
                  <a:pt x="26" y="194"/>
                  <a:pt x="26" y="195"/>
                </a:cubicBezTo>
                <a:cubicBezTo>
                  <a:pt x="27" y="195"/>
                  <a:pt x="27" y="194"/>
                  <a:pt x="28" y="195"/>
                </a:cubicBezTo>
                <a:cubicBezTo>
                  <a:pt x="28" y="195"/>
                  <a:pt x="29" y="194"/>
                  <a:pt x="30" y="194"/>
                </a:cubicBezTo>
                <a:cubicBezTo>
                  <a:pt x="30" y="195"/>
                  <a:pt x="29" y="195"/>
                  <a:pt x="29" y="195"/>
                </a:cubicBezTo>
                <a:cubicBezTo>
                  <a:pt x="29" y="195"/>
                  <a:pt x="30" y="195"/>
                  <a:pt x="30" y="195"/>
                </a:cubicBezTo>
                <a:cubicBezTo>
                  <a:pt x="30" y="195"/>
                  <a:pt x="30" y="195"/>
                  <a:pt x="31" y="195"/>
                </a:cubicBezTo>
                <a:cubicBezTo>
                  <a:pt x="31" y="194"/>
                  <a:pt x="33" y="195"/>
                  <a:pt x="33" y="194"/>
                </a:cubicBezTo>
                <a:cubicBezTo>
                  <a:pt x="34" y="194"/>
                  <a:pt x="33" y="195"/>
                  <a:pt x="33" y="195"/>
                </a:cubicBezTo>
                <a:cubicBezTo>
                  <a:pt x="34" y="195"/>
                  <a:pt x="34" y="195"/>
                  <a:pt x="34" y="195"/>
                </a:cubicBezTo>
                <a:cubicBezTo>
                  <a:pt x="34" y="195"/>
                  <a:pt x="34" y="194"/>
                  <a:pt x="33" y="194"/>
                </a:cubicBezTo>
                <a:cubicBezTo>
                  <a:pt x="33" y="194"/>
                  <a:pt x="33" y="194"/>
                  <a:pt x="33" y="193"/>
                </a:cubicBezTo>
                <a:cubicBezTo>
                  <a:pt x="33" y="193"/>
                  <a:pt x="34" y="193"/>
                  <a:pt x="34" y="193"/>
                </a:cubicBezTo>
                <a:cubicBezTo>
                  <a:pt x="34" y="193"/>
                  <a:pt x="34" y="194"/>
                  <a:pt x="34" y="194"/>
                </a:cubicBezTo>
                <a:cubicBezTo>
                  <a:pt x="35" y="193"/>
                  <a:pt x="34" y="193"/>
                  <a:pt x="34" y="193"/>
                </a:cubicBezTo>
                <a:cubicBezTo>
                  <a:pt x="35" y="193"/>
                  <a:pt x="35" y="193"/>
                  <a:pt x="35" y="193"/>
                </a:cubicBezTo>
                <a:cubicBezTo>
                  <a:pt x="35" y="193"/>
                  <a:pt x="35" y="193"/>
                  <a:pt x="35" y="194"/>
                </a:cubicBezTo>
                <a:cubicBezTo>
                  <a:pt x="35" y="194"/>
                  <a:pt x="34" y="193"/>
                  <a:pt x="34" y="194"/>
                </a:cubicBezTo>
                <a:cubicBezTo>
                  <a:pt x="38" y="193"/>
                  <a:pt x="42" y="192"/>
                  <a:pt x="46" y="191"/>
                </a:cubicBezTo>
                <a:cubicBezTo>
                  <a:pt x="45" y="190"/>
                  <a:pt x="47" y="190"/>
                  <a:pt x="47" y="191"/>
                </a:cubicBezTo>
                <a:cubicBezTo>
                  <a:pt x="47" y="190"/>
                  <a:pt x="47" y="190"/>
                  <a:pt x="47" y="189"/>
                </a:cubicBezTo>
                <a:cubicBezTo>
                  <a:pt x="47" y="189"/>
                  <a:pt x="48" y="190"/>
                  <a:pt x="48" y="189"/>
                </a:cubicBezTo>
                <a:cubicBezTo>
                  <a:pt x="49" y="189"/>
                  <a:pt x="48" y="190"/>
                  <a:pt x="48" y="190"/>
                </a:cubicBezTo>
                <a:cubicBezTo>
                  <a:pt x="49" y="190"/>
                  <a:pt x="49" y="189"/>
                  <a:pt x="50" y="189"/>
                </a:cubicBezTo>
                <a:cubicBezTo>
                  <a:pt x="50" y="189"/>
                  <a:pt x="50" y="190"/>
                  <a:pt x="50" y="190"/>
                </a:cubicBezTo>
                <a:cubicBezTo>
                  <a:pt x="50" y="190"/>
                  <a:pt x="50" y="190"/>
                  <a:pt x="49" y="189"/>
                </a:cubicBezTo>
                <a:cubicBezTo>
                  <a:pt x="49" y="190"/>
                  <a:pt x="49" y="190"/>
                  <a:pt x="48" y="190"/>
                </a:cubicBezTo>
                <a:cubicBezTo>
                  <a:pt x="48" y="191"/>
                  <a:pt x="48" y="191"/>
                  <a:pt x="48" y="191"/>
                </a:cubicBezTo>
                <a:cubicBezTo>
                  <a:pt x="48" y="192"/>
                  <a:pt x="48" y="191"/>
                  <a:pt x="49" y="191"/>
                </a:cubicBezTo>
                <a:cubicBezTo>
                  <a:pt x="47" y="193"/>
                  <a:pt x="44" y="193"/>
                  <a:pt x="42" y="192"/>
                </a:cubicBezTo>
                <a:cubicBezTo>
                  <a:pt x="42" y="193"/>
                  <a:pt x="42" y="193"/>
                  <a:pt x="41" y="193"/>
                </a:cubicBezTo>
                <a:cubicBezTo>
                  <a:pt x="40" y="196"/>
                  <a:pt x="38" y="197"/>
                  <a:pt x="36" y="198"/>
                </a:cubicBezTo>
                <a:cubicBezTo>
                  <a:pt x="35" y="197"/>
                  <a:pt x="35" y="197"/>
                  <a:pt x="35" y="197"/>
                </a:cubicBezTo>
                <a:cubicBezTo>
                  <a:pt x="35" y="198"/>
                  <a:pt x="34" y="198"/>
                  <a:pt x="34" y="199"/>
                </a:cubicBezTo>
                <a:cubicBezTo>
                  <a:pt x="33" y="199"/>
                  <a:pt x="33" y="199"/>
                  <a:pt x="33" y="198"/>
                </a:cubicBezTo>
                <a:cubicBezTo>
                  <a:pt x="32" y="199"/>
                  <a:pt x="30" y="200"/>
                  <a:pt x="29" y="201"/>
                </a:cubicBezTo>
                <a:cubicBezTo>
                  <a:pt x="27" y="202"/>
                  <a:pt x="25" y="202"/>
                  <a:pt x="23" y="204"/>
                </a:cubicBezTo>
                <a:cubicBezTo>
                  <a:pt x="22" y="204"/>
                  <a:pt x="20" y="206"/>
                  <a:pt x="19" y="207"/>
                </a:cubicBezTo>
                <a:cubicBezTo>
                  <a:pt x="17" y="208"/>
                  <a:pt x="16" y="209"/>
                  <a:pt x="15" y="211"/>
                </a:cubicBezTo>
                <a:cubicBezTo>
                  <a:pt x="15" y="211"/>
                  <a:pt x="15" y="211"/>
                  <a:pt x="16" y="212"/>
                </a:cubicBezTo>
                <a:cubicBezTo>
                  <a:pt x="15" y="212"/>
                  <a:pt x="15" y="212"/>
                  <a:pt x="15" y="212"/>
                </a:cubicBezTo>
                <a:cubicBezTo>
                  <a:pt x="15" y="212"/>
                  <a:pt x="16" y="212"/>
                  <a:pt x="16" y="212"/>
                </a:cubicBezTo>
                <a:cubicBezTo>
                  <a:pt x="16" y="211"/>
                  <a:pt x="18" y="213"/>
                  <a:pt x="18" y="212"/>
                </a:cubicBezTo>
                <a:cubicBezTo>
                  <a:pt x="18" y="211"/>
                  <a:pt x="18" y="212"/>
                  <a:pt x="19" y="212"/>
                </a:cubicBezTo>
                <a:cubicBezTo>
                  <a:pt x="20" y="212"/>
                  <a:pt x="20" y="212"/>
                  <a:pt x="21" y="212"/>
                </a:cubicBezTo>
                <a:cubicBezTo>
                  <a:pt x="21" y="212"/>
                  <a:pt x="20" y="212"/>
                  <a:pt x="19" y="214"/>
                </a:cubicBezTo>
                <a:cubicBezTo>
                  <a:pt x="22" y="213"/>
                  <a:pt x="26" y="212"/>
                  <a:pt x="29" y="210"/>
                </a:cubicBezTo>
                <a:cubicBezTo>
                  <a:pt x="30" y="209"/>
                  <a:pt x="30" y="210"/>
                  <a:pt x="31" y="210"/>
                </a:cubicBezTo>
                <a:cubicBezTo>
                  <a:pt x="31" y="210"/>
                  <a:pt x="30" y="209"/>
                  <a:pt x="30" y="209"/>
                </a:cubicBezTo>
                <a:cubicBezTo>
                  <a:pt x="31" y="209"/>
                  <a:pt x="31" y="209"/>
                  <a:pt x="31" y="209"/>
                </a:cubicBezTo>
                <a:cubicBezTo>
                  <a:pt x="32" y="210"/>
                  <a:pt x="33" y="207"/>
                  <a:pt x="34" y="207"/>
                </a:cubicBezTo>
                <a:cubicBezTo>
                  <a:pt x="34" y="207"/>
                  <a:pt x="34" y="207"/>
                  <a:pt x="33" y="208"/>
                </a:cubicBezTo>
                <a:cubicBezTo>
                  <a:pt x="34" y="208"/>
                  <a:pt x="34" y="208"/>
                  <a:pt x="34" y="208"/>
                </a:cubicBezTo>
                <a:cubicBezTo>
                  <a:pt x="34" y="209"/>
                  <a:pt x="34" y="209"/>
                  <a:pt x="33" y="210"/>
                </a:cubicBezTo>
                <a:cubicBezTo>
                  <a:pt x="34" y="210"/>
                  <a:pt x="34" y="209"/>
                  <a:pt x="34" y="209"/>
                </a:cubicBezTo>
                <a:cubicBezTo>
                  <a:pt x="35" y="209"/>
                  <a:pt x="34" y="209"/>
                  <a:pt x="35" y="208"/>
                </a:cubicBezTo>
                <a:cubicBezTo>
                  <a:pt x="35" y="208"/>
                  <a:pt x="35" y="208"/>
                  <a:pt x="35" y="208"/>
                </a:cubicBezTo>
                <a:cubicBezTo>
                  <a:pt x="35" y="209"/>
                  <a:pt x="35" y="209"/>
                  <a:pt x="35" y="210"/>
                </a:cubicBezTo>
                <a:cubicBezTo>
                  <a:pt x="35" y="210"/>
                  <a:pt x="35" y="210"/>
                  <a:pt x="35" y="210"/>
                </a:cubicBezTo>
                <a:cubicBezTo>
                  <a:pt x="35" y="209"/>
                  <a:pt x="34" y="210"/>
                  <a:pt x="33" y="210"/>
                </a:cubicBezTo>
                <a:cubicBezTo>
                  <a:pt x="33" y="210"/>
                  <a:pt x="33" y="210"/>
                  <a:pt x="33" y="210"/>
                </a:cubicBezTo>
                <a:cubicBezTo>
                  <a:pt x="32" y="210"/>
                  <a:pt x="32" y="210"/>
                  <a:pt x="32" y="211"/>
                </a:cubicBezTo>
                <a:cubicBezTo>
                  <a:pt x="32" y="210"/>
                  <a:pt x="32" y="210"/>
                  <a:pt x="32" y="210"/>
                </a:cubicBezTo>
                <a:cubicBezTo>
                  <a:pt x="32" y="210"/>
                  <a:pt x="32" y="210"/>
                  <a:pt x="32" y="210"/>
                </a:cubicBezTo>
                <a:cubicBezTo>
                  <a:pt x="32" y="210"/>
                  <a:pt x="32" y="210"/>
                  <a:pt x="32" y="210"/>
                </a:cubicBezTo>
                <a:cubicBezTo>
                  <a:pt x="32" y="210"/>
                  <a:pt x="31" y="210"/>
                  <a:pt x="31" y="210"/>
                </a:cubicBezTo>
                <a:cubicBezTo>
                  <a:pt x="31" y="210"/>
                  <a:pt x="31" y="210"/>
                  <a:pt x="31" y="210"/>
                </a:cubicBezTo>
                <a:cubicBezTo>
                  <a:pt x="31" y="211"/>
                  <a:pt x="30" y="211"/>
                  <a:pt x="31" y="211"/>
                </a:cubicBezTo>
                <a:cubicBezTo>
                  <a:pt x="29" y="211"/>
                  <a:pt x="28" y="212"/>
                  <a:pt x="27" y="213"/>
                </a:cubicBezTo>
                <a:cubicBezTo>
                  <a:pt x="28" y="214"/>
                  <a:pt x="29" y="212"/>
                  <a:pt x="29" y="212"/>
                </a:cubicBezTo>
                <a:cubicBezTo>
                  <a:pt x="29" y="213"/>
                  <a:pt x="28" y="214"/>
                  <a:pt x="27" y="213"/>
                </a:cubicBezTo>
                <a:cubicBezTo>
                  <a:pt x="26" y="214"/>
                  <a:pt x="25" y="215"/>
                  <a:pt x="24" y="215"/>
                </a:cubicBezTo>
                <a:cubicBezTo>
                  <a:pt x="21" y="217"/>
                  <a:pt x="18" y="217"/>
                  <a:pt x="15" y="219"/>
                </a:cubicBezTo>
                <a:cubicBezTo>
                  <a:pt x="15" y="219"/>
                  <a:pt x="16" y="219"/>
                  <a:pt x="16" y="219"/>
                </a:cubicBezTo>
                <a:cubicBezTo>
                  <a:pt x="16" y="219"/>
                  <a:pt x="16" y="219"/>
                  <a:pt x="16" y="219"/>
                </a:cubicBezTo>
                <a:cubicBezTo>
                  <a:pt x="16" y="220"/>
                  <a:pt x="17" y="220"/>
                  <a:pt x="17" y="219"/>
                </a:cubicBezTo>
                <a:cubicBezTo>
                  <a:pt x="17" y="219"/>
                  <a:pt x="17" y="219"/>
                  <a:pt x="17" y="219"/>
                </a:cubicBezTo>
                <a:cubicBezTo>
                  <a:pt x="17" y="219"/>
                  <a:pt x="17" y="219"/>
                  <a:pt x="17" y="220"/>
                </a:cubicBezTo>
                <a:cubicBezTo>
                  <a:pt x="18" y="219"/>
                  <a:pt x="19" y="219"/>
                  <a:pt x="20" y="220"/>
                </a:cubicBezTo>
                <a:cubicBezTo>
                  <a:pt x="20" y="220"/>
                  <a:pt x="20" y="219"/>
                  <a:pt x="20" y="219"/>
                </a:cubicBezTo>
                <a:cubicBezTo>
                  <a:pt x="20" y="220"/>
                  <a:pt x="21" y="219"/>
                  <a:pt x="21" y="219"/>
                </a:cubicBezTo>
                <a:cubicBezTo>
                  <a:pt x="21" y="219"/>
                  <a:pt x="21" y="220"/>
                  <a:pt x="21" y="220"/>
                </a:cubicBezTo>
                <a:cubicBezTo>
                  <a:pt x="21" y="220"/>
                  <a:pt x="21" y="220"/>
                  <a:pt x="22" y="220"/>
                </a:cubicBezTo>
                <a:cubicBezTo>
                  <a:pt x="21" y="220"/>
                  <a:pt x="21" y="220"/>
                  <a:pt x="21" y="220"/>
                </a:cubicBezTo>
                <a:cubicBezTo>
                  <a:pt x="22" y="221"/>
                  <a:pt x="22" y="221"/>
                  <a:pt x="22" y="220"/>
                </a:cubicBezTo>
                <a:cubicBezTo>
                  <a:pt x="22" y="221"/>
                  <a:pt x="22" y="221"/>
                  <a:pt x="22" y="221"/>
                </a:cubicBezTo>
                <a:cubicBezTo>
                  <a:pt x="23" y="221"/>
                  <a:pt x="23" y="221"/>
                  <a:pt x="22" y="221"/>
                </a:cubicBezTo>
                <a:cubicBezTo>
                  <a:pt x="22" y="220"/>
                  <a:pt x="23" y="221"/>
                  <a:pt x="23" y="221"/>
                </a:cubicBezTo>
                <a:cubicBezTo>
                  <a:pt x="23" y="220"/>
                  <a:pt x="23" y="220"/>
                  <a:pt x="23" y="220"/>
                </a:cubicBezTo>
                <a:cubicBezTo>
                  <a:pt x="23" y="220"/>
                  <a:pt x="23" y="220"/>
                  <a:pt x="23" y="220"/>
                </a:cubicBezTo>
                <a:cubicBezTo>
                  <a:pt x="24" y="220"/>
                  <a:pt x="23" y="221"/>
                  <a:pt x="24" y="221"/>
                </a:cubicBezTo>
                <a:cubicBezTo>
                  <a:pt x="25" y="221"/>
                  <a:pt x="25" y="220"/>
                  <a:pt x="26" y="220"/>
                </a:cubicBezTo>
                <a:cubicBezTo>
                  <a:pt x="27" y="221"/>
                  <a:pt x="25" y="221"/>
                  <a:pt x="25" y="222"/>
                </a:cubicBezTo>
                <a:cubicBezTo>
                  <a:pt x="25" y="222"/>
                  <a:pt x="25" y="222"/>
                  <a:pt x="26" y="222"/>
                </a:cubicBezTo>
                <a:cubicBezTo>
                  <a:pt x="26" y="222"/>
                  <a:pt x="25" y="222"/>
                  <a:pt x="25" y="222"/>
                </a:cubicBezTo>
                <a:cubicBezTo>
                  <a:pt x="26" y="221"/>
                  <a:pt x="26" y="222"/>
                  <a:pt x="26" y="221"/>
                </a:cubicBezTo>
                <a:cubicBezTo>
                  <a:pt x="27" y="221"/>
                  <a:pt x="27" y="222"/>
                  <a:pt x="27" y="222"/>
                </a:cubicBezTo>
                <a:cubicBezTo>
                  <a:pt x="28" y="221"/>
                  <a:pt x="29" y="221"/>
                  <a:pt x="29" y="221"/>
                </a:cubicBezTo>
                <a:cubicBezTo>
                  <a:pt x="30" y="221"/>
                  <a:pt x="30" y="220"/>
                  <a:pt x="29" y="220"/>
                </a:cubicBezTo>
                <a:cubicBezTo>
                  <a:pt x="29" y="220"/>
                  <a:pt x="30" y="220"/>
                  <a:pt x="30" y="219"/>
                </a:cubicBezTo>
                <a:cubicBezTo>
                  <a:pt x="30" y="220"/>
                  <a:pt x="30" y="220"/>
                  <a:pt x="31" y="221"/>
                </a:cubicBezTo>
                <a:cubicBezTo>
                  <a:pt x="30" y="221"/>
                  <a:pt x="28" y="223"/>
                  <a:pt x="28" y="224"/>
                </a:cubicBezTo>
                <a:cubicBezTo>
                  <a:pt x="27" y="224"/>
                  <a:pt x="25" y="225"/>
                  <a:pt x="23" y="225"/>
                </a:cubicBezTo>
                <a:cubicBezTo>
                  <a:pt x="24" y="226"/>
                  <a:pt x="23" y="226"/>
                  <a:pt x="22" y="226"/>
                </a:cubicBezTo>
                <a:cubicBezTo>
                  <a:pt x="22" y="225"/>
                  <a:pt x="23" y="225"/>
                  <a:pt x="23" y="225"/>
                </a:cubicBezTo>
                <a:cubicBezTo>
                  <a:pt x="22" y="224"/>
                  <a:pt x="22" y="226"/>
                  <a:pt x="21" y="226"/>
                </a:cubicBezTo>
                <a:cubicBezTo>
                  <a:pt x="20" y="226"/>
                  <a:pt x="21" y="225"/>
                  <a:pt x="20" y="225"/>
                </a:cubicBezTo>
                <a:cubicBezTo>
                  <a:pt x="20" y="226"/>
                  <a:pt x="19" y="227"/>
                  <a:pt x="18" y="226"/>
                </a:cubicBezTo>
                <a:cubicBezTo>
                  <a:pt x="17" y="227"/>
                  <a:pt x="16" y="227"/>
                  <a:pt x="15" y="228"/>
                </a:cubicBezTo>
                <a:cubicBezTo>
                  <a:pt x="15" y="229"/>
                  <a:pt x="16" y="228"/>
                  <a:pt x="16" y="228"/>
                </a:cubicBezTo>
                <a:cubicBezTo>
                  <a:pt x="16" y="228"/>
                  <a:pt x="13" y="230"/>
                  <a:pt x="12" y="229"/>
                </a:cubicBezTo>
                <a:cubicBezTo>
                  <a:pt x="11" y="230"/>
                  <a:pt x="7" y="230"/>
                  <a:pt x="7" y="232"/>
                </a:cubicBezTo>
                <a:cubicBezTo>
                  <a:pt x="6" y="232"/>
                  <a:pt x="6" y="233"/>
                  <a:pt x="5" y="233"/>
                </a:cubicBezTo>
                <a:cubicBezTo>
                  <a:pt x="5" y="232"/>
                  <a:pt x="5" y="232"/>
                  <a:pt x="5" y="232"/>
                </a:cubicBezTo>
                <a:cubicBezTo>
                  <a:pt x="3" y="233"/>
                  <a:pt x="1" y="234"/>
                  <a:pt x="1" y="236"/>
                </a:cubicBezTo>
                <a:cubicBezTo>
                  <a:pt x="2" y="237"/>
                  <a:pt x="3" y="237"/>
                  <a:pt x="2" y="238"/>
                </a:cubicBezTo>
                <a:cubicBezTo>
                  <a:pt x="4" y="238"/>
                  <a:pt x="5" y="238"/>
                  <a:pt x="6" y="240"/>
                </a:cubicBezTo>
                <a:cubicBezTo>
                  <a:pt x="6" y="239"/>
                  <a:pt x="7" y="239"/>
                  <a:pt x="7" y="238"/>
                </a:cubicBezTo>
                <a:cubicBezTo>
                  <a:pt x="7" y="238"/>
                  <a:pt x="7" y="238"/>
                  <a:pt x="7" y="238"/>
                </a:cubicBezTo>
                <a:cubicBezTo>
                  <a:pt x="7" y="238"/>
                  <a:pt x="7" y="238"/>
                  <a:pt x="7" y="238"/>
                </a:cubicBezTo>
                <a:cubicBezTo>
                  <a:pt x="8" y="238"/>
                  <a:pt x="8" y="238"/>
                  <a:pt x="8" y="238"/>
                </a:cubicBezTo>
                <a:cubicBezTo>
                  <a:pt x="9" y="238"/>
                  <a:pt x="9" y="239"/>
                  <a:pt x="8" y="239"/>
                </a:cubicBezTo>
                <a:cubicBezTo>
                  <a:pt x="9" y="239"/>
                  <a:pt x="9" y="239"/>
                  <a:pt x="9" y="239"/>
                </a:cubicBezTo>
                <a:cubicBezTo>
                  <a:pt x="10" y="240"/>
                  <a:pt x="12" y="238"/>
                  <a:pt x="13" y="238"/>
                </a:cubicBezTo>
                <a:cubicBezTo>
                  <a:pt x="15" y="239"/>
                  <a:pt x="16" y="237"/>
                  <a:pt x="17" y="236"/>
                </a:cubicBezTo>
                <a:cubicBezTo>
                  <a:pt x="18" y="236"/>
                  <a:pt x="18" y="236"/>
                  <a:pt x="18" y="236"/>
                </a:cubicBezTo>
                <a:cubicBezTo>
                  <a:pt x="17" y="238"/>
                  <a:pt x="16" y="238"/>
                  <a:pt x="15" y="239"/>
                </a:cubicBezTo>
                <a:cubicBezTo>
                  <a:pt x="15" y="239"/>
                  <a:pt x="16" y="239"/>
                  <a:pt x="16" y="239"/>
                </a:cubicBezTo>
                <a:cubicBezTo>
                  <a:pt x="18" y="238"/>
                  <a:pt x="19" y="238"/>
                  <a:pt x="21" y="237"/>
                </a:cubicBezTo>
                <a:cubicBezTo>
                  <a:pt x="22" y="237"/>
                  <a:pt x="22" y="237"/>
                  <a:pt x="22" y="237"/>
                </a:cubicBezTo>
                <a:cubicBezTo>
                  <a:pt x="21" y="237"/>
                  <a:pt x="20" y="238"/>
                  <a:pt x="19" y="239"/>
                </a:cubicBezTo>
                <a:cubicBezTo>
                  <a:pt x="20" y="239"/>
                  <a:pt x="20" y="239"/>
                  <a:pt x="21" y="239"/>
                </a:cubicBezTo>
                <a:cubicBezTo>
                  <a:pt x="20" y="238"/>
                  <a:pt x="21" y="238"/>
                  <a:pt x="21" y="239"/>
                </a:cubicBezTo>
                <a:cubicBezTo>
                  <a:pt x="21" y="238"/>
                  <a:pt x="21" y="238"/>
                  <a:pt x="21" y="237"/>
                </a:cubicBezTo>
                <a:cubicBezTo>
                  <a:pt x="22" y="238"/>
                  <a:pt x="24" y="237"/>
                  <a:pt x="23" y="236"/>
                </a:cubicBezTo>
                <a:cubicBezTo>
                  <a:pt x="23" y="235"/>
                  <a:pt x="23" y="237"/>
                  <a:pt x="24" y="236"/>
                </a:cubicBezTo>
                <a:cubicBezTo>
                  <a:pt x="24" y="237"/>
                  <a:pt x="23" y="237"/>
                  <a:pt x="24" y="237"/>
                </a:cubicBezTo>
                <a:cubicBezTo>
                  <a:pt x="24" y="237"/>
                  <a:pt x="24" y="236"/>
                  <a:pt x="24" y="236"/>
                </a:cubicBezTo>
                <a:cubicBezTo>
                  <a:pt x="25" y="235"/>
                  <a:pt x="25" y="236"/>
                  <a:pt x="25" y="237"/>
                </a:cubicBezTo>
                <a:cubicBezTo>
                  <a:pt x="26" y="236"/>
                  <a:pt x="25" y="236"/>
                  <a:pt x="26" y="235"/>
                </a:cubicBezTo>
                <a:cubicBezTo>
                  <a:pt x="26" y="235"/>
                  <a:pt x="26" y="236"/>
                  <a:pt x="26" y="236"/>
                </a:cubicBezTo>
                <a:cubicBezTo>
                  <a:pt x="26" y="236"/>
                  <a:pt x="26" y="235"/>
                  <a:pt x="26" y="235"/>
                </a:cubicBezTo>
                <a:cubicBezTo>
                  <a:pt x="26" y="235"/>
                  <a:pt x="27" y="235"/>
                  <a:pt x="27" y="236"/>
                </a:cubicBezTo>
                <a:cubicBezTo>
                  <a:pt x="27" y="236"/>
                  <a:pt x="27" y="236"/>
                  <a:pt x="26" y="236"/>
                </a:cubicBezTo>
                <a:cubicBezTo>
                  <a:pt x="27" y="237"/>
                  <a:pt x="27" y="236"/>
                  <a:pt x="27" y="235"/>
                </a:cubicBezTo>
                <a:cubicBezTo>
                  <a:pt x="28" y="235"/>
                  <a:pt x="29" y="235"/>
                  <a:pt x="29" y="234"/>
                </a:cubicBezTo>
                <a:cubicBezTo>
                  <a:pt x="30" y="234"/>
                  <a:pt x="29" y="234"/>
                  <a:pt x="30" y="235"/>
                </a:cubicBezTo>
                <a:cubicBezTo>
                  <a:pt x="29" y="235"/>
                  <a:pt x="29" y="235"/>
                  <a:pt x="28" y="235"/>
                </a:cubicBezTo>
                <a:cubicBezTo>
                  <a:pt x="29" y="236"/>
                  <a:pt x="29" y="236"/>
                  <a:pt x="29" y="237"/>
                </a:cubicBezTo>
                <a:cubicBezTo>
                  <a:pt x="29" y="237"/>
                  <a:pt x="29" y="237"/>
                  <a:pt x="29" y="236"/>
                </a:cubicBezTo>
                <a:cubicBezTo>
                  <a:pt x="29" y="237"/>
                  <a:pt x="30" y="237"/>
                  <a:pt x="30" y="237"/>
                </a:cubicBezTo>
                <a:cubicBezTo>
                  <a:pt x="29" y="238"/>
                  <a:pt x="28" y="238"/>
                  <a:pt x="28" y="239"/>
                </a:cubicBezTo>
                <a:cubicBezTo>
                  <a:pt x="28" y="239"/>
                  <a:pt x="28" y="239"/>
                  <a:pt x="28" y="240"/>
                </a:cubicBezTo>
                <a:cubicBezTo>
                  <a:pt x="28" y="240"/>
                  <a:pt x="28" y="240"/>
                  <a:pt x="27" y="240"/>
                </a:cubicBezTo>
                <a:cubicBezTo>
                  <a:pt x="28" y="241"/>
                  <a:pt x="28" y="240"/>
                  <a:pt x="29" y="241"/>
                </a:cubicBezTo>
                <a:cubicBezTo>
                  <a:pt x="29" y="240"/>
                  <a:pt x="31" y="241"/>
                  <a:pt x="31" y="240"/>
                </a:cubicBezTo>
                <a:cubicBezTo>
                  <a:pt x="31" y="240"/>
                  <a:pt x="31" y="240"/>
                  <a:pt x="32" y="240"/>
                </a:cubicBezTo>
                <a:cubicBezTo>
                  <a:pt x="32" y="240"/>
                  <a:pt x="33" y="240"/>
                  <a:pt x="34" y="240"/>
                </a:cubicBezTo>
                <a:cubicBezTo>
                  <a:pt x="33" y="241"/>
                  <a:pt x="33" y="241"/>
                  <a:pt x="32" y="242"/>
                </a:cubicBezTo>
                <a:cubicBezTo>
                  <a:pt x="35" y="241"/>
                  <a:pt x="39" y="241"/>
                  <a:pt x="42" y="238"/>
                </a:cubicBezTo>
                <a:cubicBezTo>
                  <a:pt x="43" y="239"/>
                  <a:pt x="43" y="239"/>
                  <a:pt x="43" y="239"/>
                </a:cubicBezTo>
                <a:cubicBezTo>
                  <a:pt x="43" y="239"/>
                  <a:pt x="43" y="239"/>
                  <a:pt x="43" y="239"/>
                </a:cubicBezTo>
                <a:cubicBezTo>
                  <a:pt x="43" y="239"/>
                  <a:pt x="43" y="239"/>
                  <a:pt x="43" y="238"/>
                </a:cubicBezTo>
                <a:cubicBezTo>
                  <a:pt x="44" y="238"/>
                  <a:pt x="44" y="238"/>
                  <a:pt x="44" y="239"/>
                </a:cubicBezTo>
                <a:cubicBezTo>
                  <a:pt x="44" y="238"/>
                  <a:pt x="44" y="238"/>
                  <a:pt x="43" y="238"/>
                </a:cubicBezTo>
                <a:cubicBezTo>
                  <a:pt x="43" y="238"/>
                  <a:pt x="43" y="238"/>
                  <a:pt x="43" y="238"/>
                </a:cubicBezTo>
                <a:cubicBezTo>
                  <a:pt x="44" y="238"/>
                  <a:pt x="44" y="238"/>
                  <a:pt x="44" y="237"/>
                </a:cubicBezTo>
                <a:cubicBezTo>
                  <a:pt x="44" y="238"/>
                  <a:pt x="44" y="238"/>
                  <a:pt x="44" y="238"/>
                </a:cubicBezTo>
                <a:cubicBezTo>
                  <a:pt x="45" y="238"/>
                  <a:pt x="45" y="238"/>
                  <a:pt x="45" y="238"/>
                </a:cubicBezTo>
                <a:cubicBezTo>
                  <a:pt x="45" y="238"/>
                  <a:pt x="45" y="238"/>
                  <a:pt x="44" y="238"/>
                </a:cubicBezTo>
                <a:cubicBezTo>
                  <a:pt x="45" y="239"/>
                  <a:pt x="46" y="238"/>
                  <a:pt x="47" y="239"/>
                </a:cubicBezTo>
                <a:cubicBezTo>
                  <a:pt x="46" y="239"/>
                  <a:pt x="46" y="239"/>
                  <a:pt x="46" y="239"/>
                </a:cubicBezTo>
                <a:cubicBezTo>
                  <a:pt x="46" y="239"/>
                  <a:pt x="46" y="239"/>
                  <a:pt x="46" y="238"/>
                </a:cubicBezTo>
                <a:cubicBezTo>
                  <a:pt x="45" y="239"/>
                  <a:pt x="45" y="239"/>
                  <a:pt x="45" y="239"/>
                </a:cubicBezTo>
                <a:cubicBezTo>
                  <a:pt x="45" y="239"/>
                  <a:pt x="45" y="239"/>
                  <a:pt x="45" y="239"/>
                </a:cubicBezTo>
                <a:cubicBezTo>
                  <a:pt x="45" y="239"/>
                  <a:pt x="45" y="239"/>
                  <a:pt x="45" y="239"/>
                </a:cubicBezTo>
                <a:cubicBezTo>
                  <a:pt x="45" y="239"/>
                  <a:pt x="45" y="240"/>
                  <a:pt x="44" y="240"/>
                </a:cubicBezTo>
                <a:cubicBezTo>
                  <a:pt x="44" y="240"/>
                  <a:pt x="44" y="240"/>
                  <a:pt x="44" y="240"/>
                </a:cubicBezTo>
                <a:cubicBezTo>
                  <a:pt x="44" y="240"/>
                  <a:pt x="45" y="240"/>
                  <a:pt x="45" y="239"/>
                </a:cubicBezTo>
                <a:cubicBezTo>
                  <a:pt x="45" y="239"/>
                  <a:pt x="45" y="239"/>
                  <a:pt x="45" y="239"/>
                </a:cubicBezTo>
                <a:cubicBezTo>
                  <a:pt x="45" y="239"/>
                  <a:pt x="45" y="239"/>
                  <a:pt x="45" y="239"/>
                </a:cubicBezTo>
                <a:cubicBezTo>
                  <a:pt x="44" y="239"/>
                  <a:pt x="43" y="239"/>
                  <a:pt x="43" y="240"/>
                </a:cubicBezTo>
                <a:cubicBezTo>
                  <a:pt x="43" y="240"/>
                  <a:pt x="43" y="240"/>
                  <a:pt x="43" y="240"/>
                </a:cubicBezTo>
                <a:cubicBezTo>
                  <a:pt x="43" y="240"/>
                  <a:pt x="44" y="240"/>
                  <a:pt x="44" y="240"/>
                </a:cubicBezTo>
                <a:cubicBezTo>
                  <a:pt x="42" y="240"/>
                  <a:pt x="41" y="241"/>
                  <a:pt x="40" y="242"/>
                </a:cubicBezTo>
                <a:cubicBezTo>
                  <a:pt x="41" y="242"/>
                  <a:pt x="41" y="241"/>
                  <a:pt x="42" y="241"/>
                </a:cubicBezTo>
                <a:cubicBezTo>
                  <a:pt x="42" y="242"/>
                  <a:pt x="40" y="243"/>
                  <a:pt x="39" y="242"/>
                </a:cubicBezTo>
                <a:cubicBezTo>
                  <a:pt x="39" y="243"/>
                  <a:pt x="38" y="244"/>
                  <a:pt x="37" y="243"/>
                </a:cubicBezTo>
                <a:cubicBezTo>
                  <a:pt x="34" y="245"/>
                  <a:pt x="31" y="245"/>
                  <a:pt x="28" y="247"/>
                </a:cubicBezTo>
                <a:cubicBezTo>
                  <a:pt x="28" y="247"/>
                  <a:pt x="29" y="247"/>
                  <a:pt x="30" y="248"/>
                </a:cubicBezTo>
                <a:cubicBezTo>
                  <a:pt x="31" y="247"/>
                  <a:pt x="31" y="247"/>
                  <a:pt x="32" y="248"/>
                </a:cubicBezTo>
                <a:cubicBezTo>
                  <a:pt x="32" y="248"/>
                  <a:pt x="32" y="248"/>
                  <a:pt x="32" y="247"/>
                </a:cubicBezTo>
                <a:cubicBezTo>
                  <a:pt x="33" y="248"/>
                  <a:pt x="33" y="247"/>
                  <a:pt x="34" y="248"/>
                </a:cubicBezTo>
                <a:cubicBezTo>
                  <a:pt x="34" y="248"/>
                  <a:pt x="34" y="248"/>
                  <a:pt x="34" y="249"/>
                </a:cubicBezTo>
                <a:cubicBezTo>
                  <a:pt x="34" y="249"/>
                  <a:pt x="35" y="249"/>
                  <a:pt x="36" y="249"/>
                </a:cubicBezTo>
                <a:cubicBezTo>
                  <a:pt x="36" y="249"/>
                  <a:pt x="35" y="249"/>
                  <a:pt x="36" y="250"/>
                </a:cubicBezTo>
                <a:cubicBezTo>
                  <a:pt x="37" y="250"/>
                  <a:pt x="37" y="249"/>
                  <a:pt x="39" y="248"/>
                </a:cubicBezTo>
                <a:cubicBezTo>
                  <a:pt x="39" y="249"/>
                  <a:pt x="38" y="250"/>
                  <a:pt x="37" y="250"/>
                </a:cubicBezTo>
                <a:cubicBezTo>
                  <a:pt x="37" y="250"/>
                  <a:pt x="38" y="250"/>
                  <a:pt x="38" y="251"/>
                </a:cubicBezTo>
                <a:cubicBezTo>
                  <a:pt x="38" y="251"/>
                  <a:pt x="38" y="250"/>
                  <a:pt x="38" y="250"/>
                </a:cubicBezTo>
                <a:cubicBezTo>
                  <a:pt x="38" y="250"/>
                  <a:pt x="39" y="250"/>
                  <a:pt x="39" y="250"/>
                </a:cubicBezTo>
                <a:cubicBezTo>
                  <a:pt x="39" y="250"/>
                  <a:pt x="39" y="250"/>
                  <a:pt x="39" y="250"/>
                </a:cubicBezTo>
                <a:cubicBezTo>
                  <a:pt x="40" y="250"/>
                  <a:pt x="41" y="250"/>
                  <a:pt x="42" y="250"/>
                </a:cubicBezTo>
                <a:cubicBezTo>
                  <a:pt x="42" y="249"/>
                  <a:pt x="42" y="249"/>
                  <a:pt x="42" y="249"/>
                </a:cubicBezTo>
                <a:cubicBezTo>
                  <a:pt x="42" y="248"/>
                  <a:pt x="42" y="248"/>
                  <a:pt x="42" y="248"/>
                </a:cubicBezTo>
                <a:cubicBezTo>
                  <a:pt x="43" y="249"/>
                  <a:pt x="43" y="249"/>
                  <a:pt x="43" y="250"/>
                </a:cubicBezTo>
                <a:cubicBezTo>
                  <a:pt x="42" y="250"/>
                  <a:pt x="41" y="251"/>
                  <a:pt x="40" y="252"/>
                </a:cubicBezTo>
                <a:cubicBezTo>
                  <a:pt x="39" y="253"/>
                  <a:pt x="37" y="253"/>
                  <a:pt x="36" y="253"/>
                </a:cubicBezTo>
                <a:cubicBezTo>
                  <a:pt x="36" y="254"/>
                  <a:pt x="35" y="254"/>
                  <a:pt x="34" y="254"/>
                </a:cubicBezTo>
                <a:cubicBezTo>
                  <a:pt x="34" y="253"/>
                  <a:pt x="35" y="254"/>
                  <a:pt x="35" y="253"/>
                </a:cubicBezTo>
                <a:cubicBezTo>
                  <a:pt x="34" y="253"/>
                  <a:pt x="34" y="254"/>
                  <a:pt x="33" y="254"/>
                </a:cubicBezTo>
                <a:cubicBezTo>
                  <a:pt x="33" y="254"/>
                  <a:pt x="33" y="254"/>
                  <a:pt x="33" y="254"/>
                </a:cubicBezTo>
                <a:cubicBezTo>
                  <a:pt x="33" y="255"/>
                  <a:pt x="31" y="255"/>
                  <a:pt x="30" y="255"/>
                </a:cubicBezTo>
                <a:cubicBezTo>
                  <a:pt x="29" y="256"/>
                  <a:pt x="28" y="255"/>
                  <a:pt x="27" y="256"/>
                </a:cubicBezTo>
                <a:cubicBezTo>
                  <a:pt x="27" y="257"/>
                  <a:pt x="28" y="256"/>
                  <a:pt x="28" y="256"/>
                </a:cubicBezTo>
                <a:cubicBezTo>
                  <a:pt x="28" y="257"/>
                  <a:pt x="25" y="258"/>
                  <a:pt x="24" y="257"/>
                </a:cubicBezTo>
                <a:cubicBezTo>
                  <a:pt x="23" y="258"/>
                  <a:pt x="19" y="257"/>
                  <a:pt x="19" y="260"/>
                </a:cubicBezTo>
                <a:cubicBezTo>
                  <a:pt x="18" y="259"/>
                  <a:pt x="17" y="261"/>
                  <a:pt x="17" y="260"/>
                </a:cubicBezTo>
                <a:cubicBezTo>
                  <a:pt x="17" y="260"/>
                  <a:pt x="17" y="260"/>
                  <a:pt x="17" y="259"/>
                </a:cubicBezTo>
                <a:cubicBezTo>
                  <a:pt x="15" y="260"/>
                  <a:pt x="13" y="262"/>
                  <a:pt x="13" y="264"/>
                </a:cubicBezTo>
                <a:cubicBezTo>
                  <a:pt x="13" y="264"/>
                  <a:pt x="14" y="265"/>
                  <a:pt x="14" y="265"/>
                </a:cubicBezTo>
                <a:cubicBezTo>
                  <a:pt x="15" y="266"/>
                  <a:pt x="17" y="266"/>
                  <a:pt x="17" y="267"/>
                </a:cubicBezTo>
                <a:cubicBezTo>
                  <a:pt x="18" y="266"/>
                  <a:pt x="19" y="267"/>
                  <a:pt x="19" y="266"/>
                </a:cubicBezTo>
                <a:cubicBezTo>
                  <a:pt x="19" y="266"/>
                  <a:pt x="19" y="266"/>
                  <a:pt x="18" y="266"/>
                </a:cubicBezTo>
                <a:cubicBezTo>
                  <a:pt x="18" y="266"/>
                  <a:pt x="18" y="266"/>
                  <a:pt x="19" y="265"/>
                </a:cubicBezTo>
                <a:cubicBezTo>
                  <a:pt x="19" y="266"/>
                  <a:pt x="20" y="266"/>
                  <a:pt x="20" y="266"/>
                </a:cubicBezTo>
                <a:cubicBezTo>
                  <a:pt x="20" y="266"/>
                  <a:pt x="20" y="267"/>
                  <a:pt x="20" y="267"/>
                </a:cubicBezTo>
                <a:cubicBezTo>
                  <a:pt x="20" y="267"/>
                  <a:pt x="20" y="267"/>
                  <a:pt x="20" y="266"/>
                </a:cubicBezTo>
                <a:cubicBezTo>
                  <a:pt x="21" y="267"/>
                  <a:pt x="23" y="266"/>
                  <a:pt x="24" y="266"/>
                </a:cubicBezTo>
                <a:cubicBezTo>
                  <a:pt x="26" y="267"/>
                  <a:pt x="27" y="265"/>
                  <a:pt x="29" y="264"/>
                </a:cubicBezTo>
                <a:cubicBezTo>
                  <a:pt x="29" y="264"/>
                  <a:pt x="29" y="264"/>
                  <a:pt x="29" y="264"/>
                </a:cubicBezTo>
                <a:cubicBezTo>
                  <a:pt x="29" y="266"/>
                  <a:pt x="27" y="266"/>
                  <a:pt x="27" y="267"/>
                </a:cubicBezTo>
                <a:cubicBezTo>
                  <a:pt x="27" y="267"/>
                  <a:pt x="27" y="267"/>
                  <a:pt x="27" y="267"/>
                </a:cubicBezTo>
                <a:cubicBezTo>
                  <a:pt x="30" y="266"/>
                  <a:pt x="31" y="266"/>
                  <a:pt x="33" y="265"/>
                </a:cubicBezTo>
                <a:cubicBezTo>
                  <a:pt x="33" y="265"/>
                  <a:pt x="33" y="265"/>
                  <a:pt x="33" y="265"/>
                </a:cubicBezTo>
                <a:cubicBezTo>
                  <a:pt x="33" y="266"/>
                  <a:pt x="31" y="266"/>
                  <a:pt x="31" y="267"/>
                </a:cubicBezTo>
                <a:cubicBezTo>
                  <a:pt x="31" y="268"/>
                  <a:pt x="32" y="267"/>
                  <a:pt x="32" y="267"/>
                </a:cubicBezTo>
                <a:cubicBezTo>
                  <a:pt x="32" y="267"/>
                  <a:pt x="32" y="267"/>
                  <a:pt x="33" y="267"/>
                </a:cubicBezTo>
                <a:cubicBezTo>
                  <a:pt x="33" y="267"/>
                  <a:pt x="33" y="266"/>
                  <a:pt x="33" y="266"/>
                </a:cubicBezTo>
                <a:cubicBezTo>
                  <a:pt x="33" y="266"/>
                  <a:pt x="35" y="265"/>
                  <a:pt x="35" y="264"/>
                </a:cubicBezTo>
                <a:cubicBezTo>
                  <a:pt x="35" y="264"/>
                  <a:pt x="35" y="265"/>
                  <a:pt x="35" y="265"/>
                </a:cubicBezTo>
                <a:cubicBezTo>
                  <a:pt x="36" y="265"/>
                  <a:pt x="35" y="265"/>
                  <a:pt x="35" y="266"/>
                </a:cubicBezTo>
                <a:cubicBezTo>
                  <a:pt x="36" y="266"/>
                  <a:pt x="36" y="264"/>
                  <a:pt x="36" y="264"/>
                </a:cubicBezTo>
                <a:cubicBezTo>
                  <a:pt x="36" y="264"/>
                  <a:pt x="36" y="265"/>
                  <a:pt x="37" y="265"/>
                </a:cubicBezTo>
                <a:cubicBezTo>
                  <a:pt x="37" y="265"/>
                  <a:pt x="37" y="264"/>
                  <a:pt x="37" y="264"/>
                </a:cubicBezTo>
                <a:cubicBezTo>
                  <a:pt x="38" y="263"/>
                  <a:pt x="38" y="264"/>
                  <a:pt x="38" y="264"/>
                </a:cubicBezTo>
                <a:cubicBezTo>
                  <a:pt x="38" y="265"/>
                  <a:pt x="38" y="264"/>
                  <a:pt x="38" y="263"/>
                </a:cubicBezTo>
                <a:cubicBezTo>
                  <a:pt x="38" y="264"/>
                  <a:pt x="39" y="264"/>
                  <a:pt x="39" y="264"/>
                </a:cubicBezTo>
                <a:cubicBezTo>
                  <a:pt x="39" y="265"/>
                  <a:pt x="38" y="265"/>
                  <a:pt x="38" y="265"/>
                </a:cubicBezTo>
                <a:cubicBezTo>
                  <a:pt x="39" y="265"/>
                  <a:pt x="39" y="264"/>
                  <a:pt x="39" y="264"/>
                </a:cubicBezTo>
                <a:cubicBezTo>
                  <a:pt x="40" y="264"/>
                  <a:pt x="41" y="263"/>
                  <a:pt x="41" y="262"/>
                </a:cubicBezTo>
                <a:cubicBezTo>
                  <a:pt x="42" y="263"/>
                  <a:pt x="41" y="263"/>
                  <a:pt x="42" y="263"/>
                </a:cubicBezTo>
                <a:cubicBezTo>
                  <a:pt x="41" y="264"/>
                  <a:pt x="41" y="264"/>
                  <a:pt x="40" y="264"/>
                </a:cubicBezTo>
                <a:cubicBezTo>
                  <a:pt x="41" y="265"/>
                  <a:pt x="41" y="265"/>
                  <a:pt x="40" y="266"/>
                </a:cubicBezTo>
                <a:cubicBezTo>
                  <a:pt x="40" y="266"/>
                  <a:pt x="41" y="266"/>
                  <a:pt x="41" y="265"/>
                </a:cubicBezTo>
                <a:cubicBezTo>
                  <a:pt x="41" y="266"/>
                  <a:pt x="41" y="265"/>
                  <a:pt x="42" y="266"/>
                </a:cubicBezTo>
                <a:cubicBezTo>
                  <a:pt x="42" y="265"/>
                  <a:pt x="43" y="265"/>
                  <a:pt x="44" y="265"/>
                </a:cubicBezTo>
                <a:cubicBezTo>
                  <a:pt x="44" y="265"/>
                  <a:pt x="43" y="266"/>
                  <a:pt x="43" y="265"/>
                </a:cubicBezTo>
                <a:cubicBezTo>
                  <a:pt x="43" y="265"/>
                  <a:pt x="43" y="265"/>
                  <a:pt x="43" y="265"/>
                </a:cubicBezTo>
                <a:cubicBezTo>
                  <a:pt x="43" y="266"/>
                  <a:pt x="43" y="266"/>
                  <a:pt x="43" y="266"/>
                </a:cubicBezTo>
                <a:cubicBezTo>
                  <a:pt x="43" y="266"/>
                  <a:pt x="44" y="266"/>
                  <a:pt x="44" y="265"/>
                </a:cubicBezTo>
                <a:cubicBezTo>
                  <a:pt x="45" y="266"/>
                  <a:pt x="44" y="266"/>
                  <a:pt x="45" y="267"/>
                </a:cubicBezTo>
                <a:cubicBezTo>
                  <a:pt x="45" y="266"/>
                  <a:pt x="45" y="267"/>
                  <a:pt x="46" y="266"/>
                </a:cubicBezTo>
                <a:cubicBezTo>
                  <a:pt x="46" y="266"/>
                  <a:pt x="46" y="267"/>
                  <a:pt x="46" y="267"/>
                </a:cubicBezTo>
                <a:cubicBezTo>
                  <a:pt x="47" y="267"/>
                  <a:pt x="46" y="266"/>
                  <a:pt x="47" y="266"/>
                </a:cubicBezTo>
                <a:cubicBezTo>
                  <a:pt x="47" y="267"/>
                  <a:pt x="47" y="267"/>
                  <a:pt x="47" y="267"/>
                </a:cubicBezTo>
                <a:cubicBezTo>
                  <a:pt x="48" y="267"/>
                  <a:pt x="49" y="267"/>
                  <a:pt x="50" y="267"/>
                </a:cubicBezTo>
                <a:cubicBezTo>
                  <a:pt x="50" y="267"/>
                  <a:pt x="49" y="267"/>
                  <a:pt x="49" y="268"/>
                </a:cubicBezTo>
                <a:cubicBezTo>
                  <a:pt x="49" y="268"/>
                  <a:pt x="50" y="267"/>
                  <a:pt x="50" y="268"/>
                </a:cubicBezTo>
                <a:cubicBezTo>
                  <a:pt x="50" y="267"/>
                  <a:pt x="50" y="267"/>
                  <a:pt x="50" y="267"/>
                </a:cubicBezTo>
                <a:cubicBezTo>
                  <a:pt x="52" y="267"/>
                  <a:pt x="54" y="266"/>
                  <a:pt x="55" y="266"/>
                </a:cubicBezTo>
                <a:cubicBezTo>
                  <a:pt x="55" y="266"/>
                  <a:pt x="55" y="266"/>
                  <a:pt x="55" y="266"/>
                </a:cubicBezTo>
                <a:cubicBezTo>
                  <a:pt x="55" y="267"/>
                  <a:pt x="56" y="266"/>
                  <a:pt x="56" y="266"/>
                </a:cubicBezTo>
                <a:cubicBezTo>
                  <a:pt x="56" y="267"/>
                  <a:pt x="55" y="268"/>
                  <a:pt x="54" y="267"/>
                </a:cubicBezTo>
                <a:cubicBezTo>
                  <a:pt x="53" y="267"/>
                  <a:pt x="53" y="270"/>
                  <a:pt x="52" y="269"/>
                </a:cubicBezTo>
                <a:cubicBezTo>
                  <a:pt x="52" y="269"/>
                  <a:pt x="52" y="269"/>
                  <a:pt x="52" y="269"/>
                </a:cubicBezTo>
                <a:cubicBezTo>
                  <a:pt x="51" y="269"/>
                  <a:pt x="51" y="269"/>
                  <a:pt x="51" y="268"/>
                </a:cubicBezTo>
                <a:cubicBezTo>
                  <a:pt x="51" y="268"/>
                  <a:pt x="51" y="270"/>
                  <a:pt x="50" y="269"/>
                </a:cubicBezTo>
                <a:cubicBezTo>
                  <a:pt x="50" y="269"/>
                  <a:pt x="50" y="269"/>
                  <a:pt x="50" y="268"/>
                </a:cubicBezTo>
                <a:cubicBezTo>
                  <a:pt x="49" y="269"/>
                  <a:pt x="48" y="270"/>
                  <a:pt x="47" y="269"/>
                </a:cubicBezTo>
                <a:cubicBezTo>
                  <a:pt x="46" y="269"/>
                  <a:pt x="46" y="269"/>
                  <a:pt x="46" y="270"/>
                </a:cubicBezTo>
                <a:cubicBezTo>
                  <a:pt x="46" y="270"/>
                  <a:pt x="46" y="270"/>
                  <a:pt x="46" y="271"/>
                </a:cubicBezTo>
                <a:cubicBezTo>
                  <a:pt x="45" y="270"/>
                  <a:pt x="44" y="271"/>
                  <a:pt x="43" y="271"/>
                </a:cubicBezTo>
                <a:cubicBezTo>
                  <a:pt x="43" y="270"/>
                  <a:pt x="44" y="270"/>
                  <a:pt x="44" y="270"/>
                </a:cubicBezTo>
                <a:cubicBezTo>
                  <a:pt x="44" y="270"/>
                  <a:pt x="42" y="270"/>
                  <a:pt x="42" y="270"/>
                </a:cubicBezTo>
                <a:cubicBezTo>
                  <a:pt x="41" y="271"/>
                  <a:pt x="42" y="270"/>
                  <a:pt x="42" y="271"/>
                </a:cubicBezTo>
                <a:cubicBezTo>
                  <a:pt x="42" y="271"/>
                  <a:pt x="42" y="271"/>
                  <a:pt x="41" y="272"/>
                </a:cubicBezTo>
                <a:cubicBezTo>
                  <a:pt x="42" y="272"/>
                  <a:pt x="42" y="272"/>
                  <a:pt x="42" y="272"/>
                </a:cubicBezTo>
                <a:cubicBezTo>
                  <a:pt x="42" y="273"/>
                  <a:pt x="42" y="272"/>
                  <a:pt x="42" y="273"/>
                </a:cubicBezTo>
                <a:cubicBezTo>
                  <a:pt x="42" y="273"/>
                  <a:pt x="42" y="273"/>
                  <a:pt x="42" y="273"/>
                </a:cubicBezTo>
                <a:cubicBezTo>
                  <a:pt x="41" y="272"/>
                  <a:pt x="41" y="273"/>
                  <a:pt x="40" y="272"/>
                </a:cubicBezTo>
                <a:cubicBezTo>
                  <a:pt x="40" y="271"/>
                  <a:pt x="41" y="273"/>
                  <a:pt x="41" y="272"/>
                </a:cubicBezTo>
                <a:cubicBezTo>
                  <a:pt x="41" y="271"/>
                  <a:pt x="40" y="272"/>
                  <a:pt x="40" y="271"/>
                </a:cubicBezTo>
                <a:cubicBezTo>
                  <a:pt x="40" y="272"/>
                  <a:pt x="39" y="273"/>
                  <a:pt x="39" y="273"/>
                </a:cubicBezTo>
                <a:cubicBezTo>
                  <a:pt x="39" y="272"/>
                  <a:pt x="39" y="272"/>
                  <a:pt x="39" y="272"/>
                </a:cubicBezTo>
                <a:cubicBezTo>
                  <a:pt x="38" y="271"/>
                  <a:pt x="38" y="272"/>
                  <a:pt x="38" y="271"/>
                </a:cubicBezTo>
                <a:cubicBezTo>
                  <a:pt x="38" y="272"/>
                  <a:pt x="38" y="272"/>
                  <a:pt x="38" y="272"/>
                </a:cubicBezTo>
                <a:cubicBezTo>
                  <a:pt x="38" y="273"/>
                  <a:pt x="37" y="273"/>
                  <a:pt x="36" y="273"/>
                </a:cubicBezTo>
                <a:cubicBezTo>
                  <a:pt x="36" y="274"/>
                  <a:pt x="36" y="273"/>
                  <a:pt x="37" y="273"/>
                </a:cubicBezTo>
                <a:cubicBezTo>
                  <a:pt x="37" y="273"/>
                  <a:pt x="37" y="274"/>
                  <a:pt x="37" y="274"/>
                </a:cubicBezTo>
                <a:cubicBezTo>
                  <a:pt x="36" y="274"/>
                  <a:pt x="36" y="274"/>
                  <a:pt x="36" y="275"/>
                </a:cubicBezTo>
                <a:cubicBezTo>
                  <a:pt x="36" y="276"/>
                  <a:pt x="37" y="275"/>
                  <a:pt x="37" y="274"/>
                </a:cubicBezTo>
                <a:cubicBezTo>
                  <a:pt x="37" y="275"/>
                  <a:pt x="36" y="276"/>
                  <a:pt x="37" y="275"/>
                </a:cubicBezTo>
                <a:cubicBezTo>
                  <a:pt x="37" y="276"/>
                  <a:pt x="36" y="276"/>
                  <a:pt x="37" y="277"/>
                </a:cubicBezTo>
                <a:cubicBezTo>
                  <a:pt x="37" y="277"/>
                  <a:pt x="37" y="276"/>
                  <a:pt x="37" y="276"/>
                </a:cubicBezTo>
                <a:cubicBezTo>
                  <a:pt x="37" y="276"/>
                  <a:pt x="37" y="276"/>
                  <a:pt x="38" y="276"/>
                </a:cubicBezTo>
                <a:cubicBezTo>
                  <a:pt x="38" y="276"/>
                  <a:pt x="38" y="275"/>
                  <a:pt x="38" y="275"/>
                </a:cubicBezTo>
                <a:cubicBezTo>
                  <a:pt x="39" y="275"/>
                  <a:pt x="39" y="275"/>
                  <a:pt x="40" y="274"/>
                </a:cubicBezTo>
                <a:cubicBezTo>
                  <a:pt x="41" y="276"/>
                  <a:pt x="42" y="274"/>
                  <a:pt x="43" y="274"/>
                </a:cubicBezTo>
                <a:cubicBezTo>
                  <a:pt x="43" y="275"/>
                  <a:pt x="42" y="275"/>
                  <a:pt x="42" y="276"/>
                </a:cubicBezTo>
                <a:cubicBezTo>
                  <a:pt x="43" y="275"/>
                  <a:pt x="44" y="276"/>
                  <a:pt x="45" y="274"/>
                </a:cubicBezTo>
                <a:cubicBezTo>
                  <a:pt x="46" y="275"/>
                  <a:pt x="46" y="276"/>
                  <a:pt x="47" y="274"/>
                </a:cubicBezTo>
                <a:cubicBezTo>
                  <a:pt x="47" y="275"/>
                  <a:pt x="47" y="276"/>
                  <a:pt x="47" y="276"/>
                </a:cubicBezTo>
                <a:cubicBezTo>
                  <a:pt x="47" y="277"/>
                  <a:pt x="47" y="276"/>
                  <a:pt x="47" y="276"/>
                </a:cubicBezTo>
                <a:cubicBezTo>
                  <a:pt x="47" y="276"/>
                  <a:pt x="48" y="275"/>
                  <a:pt x="47" y="275"/>
                </a:cubicBezTo>
                <a:cubicBezTo>
                  <a:pt x="48" y="275"/>
                  <a:pt x="48" y="274"/>
                  <a:pt x="49" y="274"/>
                </a:cubicBezTo>
                <a:cubicBezTo>
                  <a:pt x="48" y="275"/>
                  <a:pt x="48" y="276"/>
                  <a:pt x="48" y="276"/>
                </a:cubicBezTo>
                <a:cubicBezTo>
                  <a:pt x="48" y="277"/>
                  <a:pt x="49" y="275"/>
                  <a:pt x="50" y="274"/>
                </a:cubicBezTo>
                <a:cubicBezTo>
                  <a:pt x="50" y="275"/>
                  <a:pt x="51" y="275"/>
                  <a:pt x="51" y="275"/>
                </a:cubicBezTo>
                <a:cubicBezTo>
                  <a:pt x="52" y="274"/>
                  <a:pt x="51" y="274"/>
                  <a:pt x="51" y="274"/>
                </a:cubicBezTo>
                <a:cubicBezTo>
                  <a:pt x="51" y="274"/>
                  <a:pt x="52" y="274"/>
                  <a:pt x="52" y="274"/>
                </a:cubicBezTo>
                <a:cubicBezTo>
                  <a:pt x="52" y="274"/>
                  <a:pt x="52" y="274"/>
                  <a:pt x="52" y="274"/>
                </a:cubicBezTo>
                <a:cubicBezTo>
                  <a:pt x="53" y="274"/>
                  <a:pt x="54" y="273"/>
                  <a:pt x="55" y="273"/>
                </a:cubicBezTo>
                <a:cubicBezTo>
                  <a:pt x="55" y="273"/>
                  <a:pt x="55" y="273"/>
                  <a:pt x="55" y="273"/>
                </a:cubicBezTo>
                <a:cubicBezTo>
                  <a:pt x="54" y="274"/>
                  <a:pt x="54" y="275"/>
                  <a:pt x="53" y="275"/>
                </a:cubicBezTo>
                <a:cubicBezTo>
                  <a:pt x="54" y="276"/>
                  <a:pt x="55" y="275"/>
                  <a:pt x="56" y="275"/>
                </a:cubicBezTo>
                <a:cubicBezTo>
                  <a:pt x="56" y="274"/>
                  <a:pt x="55" y="275"/>
                  <a:pt x="55" y="275"/>
                </a:cubicBezTo>
                <a:cubicBezTo>
                  <a:pt x="55" y="274"/>
                  <a:pt x="55" y="274"/>
                  <a:pt x="55" y="274"/>
                </a:cubicBezTo>
                <a:cubicBezTo>
                  <a:pt x="56" y="274"/>
                  <a:pt x="56" y="275"/>
                  <a:pt x="57" y="275"/>
                </a:cubicBezTo>
                <a:cubicBezTo>
                  <a:pt x="57" y="275"/>
                  <a:pt x="56" y="274"/>
                  <a:pt x="57" y="274"/>
                </a:cubicBezTo>
                <a:cubicBezTo>
                  <a:pt x="57" y="274"/>
                  <a:pt x="56" y="274"/>
                  <a:pt x="56" y="274"/>
                </a:cubicBezTo>
                <a:cubicBezTo>
                  <a:pt x="56" y="274"/>
                  <a:pt x="56" y="273"/>
                  <a:pt x="56" y="274"/>
                </a:cubicBezTo>
                <a:cubicBezTo>
                  <a:pt x="55" y="273"/>
                  <a:pt x="55" y="273"/>
                  <a:pt x="56" y="273"/>
                </a:cubicBezTo>
                <a:cubicBezTo>
                  <a:pt x="55" y="273"/>
                  <a:pt x="57" y="273"/>
                  <a:pt x="57" y="274"/>
                </a:cubicBezTo>
                <a:cubicBezTo>
                  <a:pt x="57" y="274"/>
                  <a:pt x="57" y="273"/>
                  <a:pt x="57" y="273"/>
                </a:cubicBezTo>
                <a:cubicBezTo>
                  <a:pt x="58" y="273"/>
                  <a:pt x="57" y="274"/>
                  <a:pt x="57" y="274"/>
                </a:cubicBezTo>
                <a:cubicBezTo>
                  <a:pt x="57" y="275"/>
                  <a:pt x="57" y="275"/>
                  <a:pt x="57" y="276"/>
                </a:cubicBezTo>
                <a:cubicBezTo>
                  <a:pt x="58" y="276"/>
                  <a:pt x="58" y="275"/>
                  <a:pt x="59" y="275"/>
                </a:cubicBezTo>
                <a:cubicBezTo>
                  <a:pt x="59" y="276"/>
                  <a:pt x="58" y="276"/>
                  <a:pt x="58" y="277"/>
                </a:cubicBezTo>
                <a:cubicBezTo>
                  <a:pt x="59" y="278"/>
                  <a:pt x="59" y="276"/>
                  <a:pt x="60" y="277"/>
                </a:cubicBezTo>
                <a:cubicBezTo>
                  <a:pt x="60" y="276"/>
                  <a:pt x="59" y="277"/>
                  <a:pt x="59" y="276"/>
                </a:cubicBezTo>
                <a:cubicBezTo>
                  <a:pt x="59" y="276"/>
                  <a:pt x="59" y="276"/>
                  <a:pt x="60" y="276"/>
                </a:cubicBezTo>
                <a:cubicBezTo>
                  <a:pt x="59" y="276"/>
                  <a:pt x="59" y="275"/>
                  <a:pt x="59" y="274"/>
                </a:cubicBezTo>
                <a:cubicBezTo>
                  <a:pt x="59" y="274"/>
                  <a:pt x="59" y="274"/>
                  <a:pt x="60" y="274"/>
                </a:cubicBezTo>
                <a:cubicBezTo>
                  <a:pt x="60" y="274"/>
                  <a:pt x="59" y="275"/>
                  <a:pt x="60" y="275"/>
                </a:cubicBezTo>
                <a:cubicBezTo>
                  <a:pt x="60" y="274"/>
                  <a:pt x="63" y="274"/>
                  <a:pt x="63" y="275"/>
                </a:cubicBezTo>
                <a:cubicBezTo>
                  <a:pt x="64" y="274"/>
                  <a:pt x="64" y="275"/>
                  <a:pt x="64" y="274"/>
                </a:cubicBezTo>
                <a:cubicBezTo>
                  <a:pt x="65" y="274"/>
                  <a:pt x="64" y="275"/>
                  <a:pt x="65" y="275"/>
                </a:cubicBezTo>
                <a:cubicBezTo>
                  <a:pt x="64" y="275"/>
                  <a:pt x="64" y="276"/>
                  <a:pt x="63" y="276"/>
                </a:cubicBezTo>
                <a:cubicBezTo>
                  <a:pt x="64" y="276"/>
                  <a:pt x="65" y="276"/>
                  <a:pt x="66" y="276"/>
                </a:cubicBezTo>
                <a:cubicBezTo>
                  <a:pt x="66" y="276"/>
                  <a:pt x="66" y="276"/>
                  <a:pt x="66" y="277"/>
                </a:cubicBezTo>
                <a:cubicBezTo>
                  <a:pt x="67" y="276"/>
                  <a:pt x="67" y="275"/>
                  <a:pt x="68" y="276"/>
                </a:cubicBezTo>
                <a:cubicBezTo>
                  <a:pt x="68" y="275"/>
                  <a:pt x="69" y="275"/>
                  <a:pt x="68" y="274"/>
                </a:cubicBezTo>
                <a:cubicBezTo>
                  <a:pt x="68" y="275"/>
                  <a:pt x="69" y="274"/>
                  <a:pt x="69" y="274"/>
                </a:cubicBezTo>
                <a:cubicBezTo>
                  <a:pt x="69" y="273"/>
                  <a:pt x="70" y="273"/>
                  <a:pt x="70" y="273"/>
                </a:cubicBezTo>
                <a:cubicBezTo>
                  <a:pt x="71" y="273"/>
                  <a:pt x="70" y="274"/>
                  <a:pt x="71" y="274"/>
                </a:cubicBezTo>
                <a:cubicBezTo>
                  <a:pt x="71" y="273"/>
                  <a:pt x="71" y="273"/>
                  <a:pt x="72" y="273"/>
                </a:cubicBezTo>
                <a:cubicBezTo>
                  <a:pt x="72" y="274"/>
                  <a:pt x="72" y="274"/>
                  <a:pt x="72" y="274"/>
                </a:cubicBezTo>
                <a:cubicBezTo>
                  <a:pt x="71" y="275"/>
                  <a:pt x="69" y="275"/>
                  <a:pt x="69" y="276"/>
                </a:cubicBezTo>
                <a:cubicBezTo>
                  <a:pt x="69" y="277"/>
                  <a:pt x="69" y="276"/>
                  <a:pt x="70" y="276"/>
                </a:cubicBezTo>
                <a:cubicBezTo>
                  <a:pt x="71" y="274"/>
                  <a:pt x="73" y="276"/>
                  <a:pt x="74" y="275"/>
                </a:cubicBezTo>
                <a:cubicBezTo>
                  <a:pt x="76" y="276"/>
                  <a:pt x="78" y="273"/>
                  <a:pt x="80" y="275"/>
                </a:cubicBezTo>
                <a:cubicBezTo>
                  <a:pt x="80" y="275"/>
                  <a:pt x="81" y="275"/>
                  <a:pt x="81" y="275"/>
                </a:cubicBezTo>
                <a:cubicBezTo>
                  <a:pt x="81" y="274"/>
                  <a:pt x="82" y="274"/>
                  <a:pt x="83" y="274"/>
                </a:cubicBezTo>
                <a:cubicBezTo>
                  <a:pt x="83" y="274"/>
                  <a:pt x="83" y="274"/>
                  <a:pt x="83" y="274"/>
                </a:cubicBezTo>
                <a:cubicBezTo>
                  <a:pt x="83" y="274"/>
                  <a:pt x="84" y="273"/>
                  <a:pt x="84" y="274"/>
                </a:cubicBezTo>
                <a:cubicBezTo>
                  <a:pt x="85" y="273"/>
                  <a:pt x="87" y="274"/>
                  <a:pt x="88" y="273"/>
                </a:cubicBezTo>
                <a:cubicBezTo>
                  <a:pt x="87" y="273"/>
                  <a:pt x="88" y="272"/>
                  <a:pt x="88" y="272"/>
                </a:cubicBezTo>
                <a:cubicBezTo>
                  <a:pt x="88" y="272"/>
                  <a:pt x="88" y="273"/>
                  <a:pt x="88" y="273"/>
                </a:cubicBezTo>
                <a:cubicBezTo>
                  <a:pt x="88" y="273"/>
                  <a:pt x="89" y="273"/>
                  <a:pt x="89" y="273"/>
                </a:cubicBezTo>
                <a:cubicBezTo>
                  <a:pt x="88" y="274"/>
                  <a:pt x="88" y="274"/>
                  <a:pt x="88" y="275"/>
                </a:cubicBezTo>
                <a:cubicBezTo>
                  <a:pt x="88" y="275"/>
                  <a:pt x="88" y="275"/>
                  <a:pt x="88" y="275"/>
                </a:cubicBezTo>
                <a:cubicBezTo>
                  <a:pt x="87" y="275"/>
                  <a:pt x="86" y="274"/>
                  <a:pt x="86" y="276"/>
                </a:cubicBezTo>
                <a:cubicBezTo>
                  <a:pt x="86" y="276"/>
                  <a:pt x="87" y="276"/>
                  <a:pt x="87" y="276"/>
                </a:cubicBezTo>
                <a:cubicBezTo>
                  <a:pt x="87" y="276"/>
                  <a:pt x="87" y="276"/>
                  <a:pt x="88" y="276"/>
                </a:cubicBezTo>
                <a:cubicBezTo>
                  <a:pt x="88" y="276"/>
                  <a:pt x="88" y="276"/>
                  <a:pt x="88" y="276"/>
                </a:cubicBezTo>
                <a:cubicBezTo>
                  <a:pt x="88" y="276"/>
                  <a:pt x="88" y="276"/>
                  <a:pt x="89" y="276"/>
                </a:cubicBezTo>
                <a:cubicBezTo>
                  <a:pt x="89" y="275"/>
                  <a:pt x="90" y="276"/>
                  <a:pt x="90" y="275"/>
                </a:cubicBezTo>
                <a:cubicBezTo>
                  <a:pt x="90" y="275"/>
                  <a:pt x="91" y="276"/>
                  <a:pt x="91" y="276"/>
                </a:cubicBezTo>
                <a:cubicBezTo>
                  <a:pt x="91" y="276"/>
                  <a:pt x="91" y="276"/>
                  <a:pt x="92" y="276"/>
                </a:cubicBezTo>
                <a:cubicBezTo>
                  <a:pt x="92" y="276"/>
                  <a:pt x="92" y="276"/>
                  <a:pt x="92" y="276"/>
                </a:cubicBezTo>
                <a:cubicBezTo>
                  <a:pt x="92" y="276"/>
                  <a:pt x="93" y="276"/>
                  <a:pt x="93" y="276"/>
                </a:cubicBezTo>
                <a:cubicBezTo>
                  <a:pt x="92" y="276"/>
                  <a:pt x="92" y="276"/>
                  <a:pt x="92" y="277"/>
                </a:cubicBezTo>
                <a:cubicBezTo>
                  <a:pt x="90" y="277"/>
                  <a:pt x="90" y="278"/>
                  <a:pt x="88" y="278"/>
                </a:cubicBezTo>
                <a:cubicBezTo>
                  <a:pt x="88" y="277"/>
                  <a:pt x="89" y="277"/>
                  <a:pt x="88" y="277"/>
                </a:cubicBezTo>
                <a:cubicBezTo>
                  <a:pt x="87" y="279"/>
                  <a:pt x="85" y="277"/>
                  <a:pt x="84" y="279"/>
                </a:cubicBezTo>
                <a:cubicBezTo>
                  <a:pt x="84" y="279"/>
                  <a:pt x="84" y="279"/>
                  <a:pt x="84" y="279"/>
                </a:cubicBezTo>
                <a:cubicBezTo>
                  <a:pt x="84" y="279"/>
                  <a:pt x="84" y="279"/>
                  <a:pt x="84" y="280"/>
                </a:cubicBezTo>
                <a:cubicBezTo>
                  <a:pt x="84" y="280"/>
                  <a:pt x="83" y="279"/>
                  <a:pt x="82" y="279"/>
                </a:cubicBezTo>
                <a:cubicBezTo>
                  <a:pt x="82" y="280"/>
                  <a:pt x="82" y="279"/>
                  <a:pt x="83" y="280"/>
                </a:cubicBezTo>
                <a:cubicBezTo>
                  <a:pt x="83" y="280"/>
                  <a:pt x="82" y="280"/>
                  <a:pt x="82" y="280"/>
                </a:cubicBezTo>
                <a:cubicBezTo>
                  <a:pt x="82" y="280"/>
                  <a:pt x="82" y="280"/>
                  <a:pt x="81" y="280"/>
                </a:cubicBezTo>
                <a:cubicBezTo>
                  <a:pt x="81" y="282"/>
                  <a:pt x="79" y="280"/>
                  <a:pt x="79" y="281"/>
                </a:cubicBezTo>
                <a:cubicBezTo>
                  <a:pt x="78" y="281"/>
                  <a:pt x="78" y="281"/>
                  <a:pt x="78" y="280"/>
                </a:cubicBezTo>
                <a:cubicBezTo>
                  <a:pt x="78" y="279"/>
                  <a:pt x="78" y="280"/>
                  <a:pt x="77" y="280"/>
                </a:cubicBezTo>
                <a:cubicBezTo>
                  <a:pt x="77" y="280"/>
                  <a:pt x="78" y="280"/>
                  <a:pt x="78" y="281"/>
                </a:cubicBezTo>
                <a:cubicBezTo>
                  <a:pt x="78" y="281"/>
                  <a:pt x="77" y="281"/>
                  <a:pt x="77" y="282"/>
                </a:cubicBezTo>
                <a:cubicBezTo>
                  <a:pt x="77" y="281"/>
                  <a:pt x="77" y="281"/>
                  <a:pt x="77" y="280"/>
                </a:cubicBezTo>
                <a:cubicBezTo>
                  <a:pt x="76" y="281"/>
                  <a:pt x="75" y="281"/>
                  <a:pt x="74" y="281"/>
                </a:cubicBezTo>
                <a:cubicBezTo>
                  <a:pt x="74" y="281"/>
                  <a:pt x="75" y="281"/>
                  <a:pt x="74" y="280"/>
                </a:cubicBezTo>
                <a:cubicBezTo>
                  <a:pt x="74" y="282"/>
                  <a:pt x="71" y="282"/>
                  <a:pt x="70" y="283"/>
                </a:cubicBezTo>
                <a:cubicBezTo>
                  <a:pt x="70" y="282"/>
                  <a:pt x="69" y="282"/>
                  <a:pt x="70" y="282"/>
                </a:cubicBezTo>
                <a:cubicBezTo>
                  <a:pt x="69" y="282"/>
                  <a:pt x="69" y="282"/>
                  <a:pt x="69" y="283"/>
                </a:cubicBezTo>
                <a:cubicBezTo>
                  <a:pt x="69" y="283"/>
                  <a:pt x="68" y="281"/>
                  <a:pt x="68" y="282"/>
                </a:cubicBezTo>
                <a:cubicBezTo>
                  <a:pt x="68" y="283"/>
                  <a:pt x="68" y="282"/>
                  <a:pt x="68" y="282"/>
                </a:cubicBezTo>
                <a:cubicBezTo>
                  <a:pt x="68" y="282"/>
                  <a:pt x="68" y="283"/>
                  <a:pt x="68" y="283"/>
                </a:cubicBezTo>
                <a:cubicBezTo>
                  <a:pt x="67" y="283"/>
                  <a:pt x="66" y="282"/>
                  <a:pt x="65" y="284"/>
                </a:cubicBezTo>
                <a:cubicBezTo>
                  <a:pt x="65" y="283"/>
                  <a:pt x="65" y="283"/>
                  <a:pt x="64" y="282"/>
                </a:cubicBezTo>
                <a:cubicBezTo>
                  <a:pt x="64" y="283"/>
                  <a:pt x="64" y="283"/>
                  <a:pt x="65" y="284"/>
                </a:cubicBezTo>
                <a:cubicBezTo>
                  <a:pt x="65" y="285"/>
                  <a:pt x="63" y="283"/>
                  <a:pt x="63" y="285"/>
                </a:cubicBezTo>
                <a:cubicBezTo>
                  <a:pt x="62" y="284"/>
                  <a:pt x="63" y="283"/>
                  <a:pt x="62" y="283"/>
                </a:cubicBezTo>
                <a:cubicBezTo>
                  <a:pt x="62" y="284"/>
                  <a:pt x="62" y="284"/>
                  <a:pt x="62" y="285"/>
                </a:cubicBezTo>
                <a:cubicBezTo>
                  <a:pt x="62" y="286"/>
                  <a:pt x="62" y="284"/>
                  <a:pt x="62" y="285"/>
                </a:cubicBezTo>
                <a:cubicBezTo>
                  <a:pt x="61" y="284"/>
                  <a:pt x="62" y="284"/>
                  <a:pt x="62" y="284"/>
                </a:cubicBezTo>
                <a:cubicBezTo>
                  <a:pt x="61" y="284"/>
                  <a:pt x="61" y="284"/>
                  <a:pt x="61" y="285"/>
                </a:cubicBezTo>
                <a:cubicBezTo>
                  <a:pt x="60" y="284"/>
                  <a:pt x="60" y="285"/>
                  <a:pt x="59" y="284"/>
                </a:cubicBezTo>
                <a:cubicBezTo>
                  <a:pt x="59" y="285"/>
                  <a:pt x="59" y="285"/>
                  <a:pt x="58" y="284"/>
                </a:cubicBezTo>
                <a:cubicBezTo>
                  <a:pt x="58" y="285"/>
                  <a:pt x="58" y="285"/>
                  <a:pt x="58" y="286"/>
                </a:cubicBezTo>
                <a:cubicBezTo>
                  <a:pt x="59" y="286"/>
                  <a:pt x="59" y="286"/>
                  <a:pt x="59" y="286"/>
                </a:cubicBezTo>
                <a:cubicBezTo>
                  <a:pt x="59" y="286"/>
                  <a:pt x="59" y="285"/>
                  <a:pt x="59" y="286"/>
                </a:cubicBezTo>
                <a:cubicBezTo>
                  <a:pt x="60" y="286"/>
                  <a:pt x="59" y="286"/>
                  <a:pt x="59" y="286"/>
                </a:cubicBezTo>
                <a:cubicBezTo>
                  <a:pt x="60" y="285"/>
                  <a:pt x="62" y="284"/>
                  <a:pt x="62" y="286"/>
                </a:cubicBezTo>
                <a:cubicBezTo>
                  <a:pt x="63" y="286"/>
                  <a:pt x="63" y="285"/>
                  <a:pt x="63" y="285"/>
                </a:cubicBezTo>
                <a:cubicBezTo>
                  <a:pt x="63" y="286"/>
                  <a:pt x="63" y="286"/>
                  <a:pt x="63" y="287"/>
                </a:cubicBezTo>
                <a:cubicBezTo>
                  <a:pt x="63" y="287"/>
                  <a:pt x="64" y="287"/>
                  <a:pt x="64" y="286"/>
                </a:cubicBezTo>
                <a:cubicBezTo>
                  <a:pt x="64" y="286"/>
                  <a:pt x="65" y="286"/>
                  <a:pt x="65" y="285"/>
                </a:cubicBezTo>
                <a:cubicBezTo>
                  <a:pt x="65" y="285"/>
                  <a:pt x="65" y="286"/>
                  <a:pt x="65" y="286"/>
                </a:cubicBezTo>
                <a:cubicBezTo>
                  <a:pt x="66" y="287"/>
                  <a:pt x="66" y="285"/>
                  <a:pt x="67" y="287"/>
                </a:cubicBezTo>
                <a:cubicBezTo>
                  <a:pt x="67" y="287"/>
                  <a:pt x="67" y="286"/>
                  <a:pt x="67" y="286"/>
                </a:cubicBezTo>
                <a:cubicBezTo>
                  <a:pt x="67" y="286"/>
                  <a:pt x="67" y="286"/>
                  <a:pt x="68" y="286"/>
                </a:cubicBezTo>
                <a:cubicBezTo>
                  <a:pt x="68" y="286"/>
                  <a:pt x="68" y="286"/>
                  <a:pt x="68" y="285"/>
                </a:cubicBezTo>
                <a:cubicBezTo>
                  <a:pt x="68" y="285"/>
                  <a:pt x="69" y="285"/>
                  <a:pt x="69" y="285"/>
                </a:cubicBezTo>
                <a:cubicBezTo>
                  <a:pt x="69" y="285"/>
                  <a:pt x="69" y="285"/>
                  <a:pt x="69" y="286"/>
                </a:cubicBezTo>
                <a:cubicBezTo>
                  <a:pt x="70" y="285"/>
                  <a:pt x="71" y="285"/>
                  <a:pt x="72" y="285"/>
                </a:cubicBezTo>
                <a:cubicBezTo>
                  <a:pt x="72" y="285"/>
                  <a:pt x="72" y="285"/>
                  <a:pt x="72" y="285"/>
                </a:cubicBezTo>
                <a:cubicBezTo>
                  <a:pt x="72" y="286"/>
                  <a:pt x="72" y="285"/>
                  <a:pt x="73" y="286"/>
                </a:cubicBezTo>
                <a:cubicBezTo>
                  <a:pt x="73" y="284"/>
                  <a:pt x="74" y="287"/>
                  <a:pt x="75" y="286"/>
                </a:cubicBezTo>
                <a:cubicBezTo>
                  <a:pt x="74" y="286"/>
                  <a:pt x="74" y="286"/>
                  <a:pt x="74" y="286"/>
                </a:cubicBezTo>
                <a:cubicBezTo>
                  <a:pt x="74" y="285"/>
                  <a:pt x="74" y="286"/>
                  <a:pt x="75" y="285"/>
                </a:cubicBezTo>
                <a:cubicBezTo>
                  <a:pt x="75" y="285"/>
                  <a:pt x="75" y="285"/>
                  <a:pt x="75" y="285"/>
                </a:cubicBezTo>
                <a:cubicBezTo>
                  <a:pt x="75" y="285"/>
                  <a:pt x="75" y="285"/>
                  <a:pt x="75" y="285"/>
                </a:cubicBezTo>
                <a:cubicBezTo>
                  <a:pt x="75" y="284"/>
                  <a:pt x="77" y="284"/>
                  <a:pt x="79" y="284"/>
                </a:cubicBezTo>
                <a:cubicBezTo>
                  <a:pt x="79" y="285"/>
                  <a:pt x="79" y="285"/>
                  <a:pt x="79" y="285"/>
                </a:cubicBezTo>
                <a:cubicBezTo>
                  <a:pt x="80" y="284"/>
                  <a:pt x="81" y="284"/>
                  <a:pt x="83" y="284"/>
                </a:cubicBezTo>
                <a:cubicBezTo>
                  <a:pt x="83" y="284"/>
                  <a:pt x="83" y="284"/>
                  <a:pt x="83" y="285"/>
                </a:cubicBezTo>
                <a:cubicBezTo>
                  <a:pt x="84" y="285"/>
                  <a:pt x="84" y="284"/>
                  <a:pt x="83" y="284"/>
                </a:cubicBezTo>
                <a:cubicBezTo>
                  <a:pt x="84" y="283"/>
                  <a:pt x="84" y="285"/>
                  <a:pt x="84" y="285"/>
                </a:cubicBezTo>
                <a:cubicBezTo>
                  <a:pt x="85" y="284"/>
                  <a:pt x="84" y="284"/>
                  <a:pt x="84" y="284"/>
                </a:cubicBezTo>
                <a:cubicBezTo>
                  <a:pt x="85" y="284"/>
                  <a:pt x="86" y="282"/>
                  <a:pt x="87" y="283"/>
                </a:cubicBezTo>
                <a:cubicBezTo>
                  <a:pt x="87" y="282"/>
                  <a:pt x="88" y="282"/>
                  <a:pt x="88" y="282"/>
                </a:cubicBezTo>
                <a:cubicBezTo>
                  <a:pt x="88" y="282"/>
                  <a:pt x="89" y="282"/>
                  <a:pt x="89" y="282"/>
                </a:cubicBezTo>
                <a:cubicBezTo>
                  <a:pt x="88" y="282"/>
                  <a:pt x="88" y="282"/>
                  <a:pt x="88" y="282"/>
                </a:cubicBezTo>
                <a:cubicBezTo>
                  <a:pt x="89" y="283"/>
                  <a:pt x="89" y="282"/>
                  <a:pt x="90" y="283"/>
                </a:cubicBezTo>
                <a:cubicBezTo>
                  <a:pt x="90" y="283"/>
                  <a:pt x="91" y="283"/>
                  <a:pt x="91" y="283"/>
                </a:cubicBezTo>
                <a:cubicBezTo>
                  <a:pt x="90" y="283"/>
                  <a:pt x="89" y="283"/>
                  <a:pt x="88" y="284"/>
                </a:cubicBezTo>
                <a:cubicBezTo>
                  <a:pt x="89" y="284"/>
                  <a:pt x="90" y="284"/>
                  <a:pt x="91" y="283"/>
                </a:cubicBezTo>
                <a:cubicBezTo>
                  <a:pt x="91" y="283"/>
                  <a:pt x="91" y="283"/>
                  <a:pt x="92" y="284"/>
                </a:cubicBezTo>
                <a:cubicBezTo>
                  <a:pt x="92" y="283"/>
                  <a:pt x="92" y="283"/>
                  <a:pt x="92" y="283"/>
                </a:cubicBezTo>
                <a:cubicBezTo>
                  <a:pt x="92" y="284"/>
                  <a:pt x="93" y="283"/>
                  <a:pt x="93" y="283"/>
                </a:cubicBezTo>
                <a:cubicBezTo>
                  <a:pt x="93" y="284"/>
                  <a:pt x="93" y="284"/>
                  <a:pt x="93" y="284"/>
                </a:cubicBezTo>
                <a:cubicBezTo>
                  <a:pt x="94" y="285"/>
                  <a:pt x="94" y="284"/>
                  <a:pt x="95" y="284"/>
                </a:cubicBezTo>
                <a:cubicBezTo>
                  <a:pt x="95" y="285"/>
                  <a:pt x="94" y="285"/>
                  <a:pt x="95" y="285"/>
                </a:cubicBezTo>
                <a:cubicBezTo>
                  <a:pt x="96" y="286"/>
                  <a:pt x="96" y="284"/>
                  <a:pt x="97" y="284"/>
                </a:cubicBezTo>
                <a:cubicBezTo>
                  <a:pt x="97" y="285"/>
                  <a:pt x="96" y="286"/>
                  <a:pt x="96" y="286"/>
                </a:cubicBezTo>
                <a:cubicBezTo>
                  <a:pt x="96" y="286"/>
                  <a:pt x="96" y="286"/>
                  <a:pt x="96" y="286"/>
                </a:cubicBezTo>
                <a:cubicBezTo>
                  <a:pt x="97" y="286"/>
                  <a:pt x="96" y="286"/>
                  <a:pt x="96" y="286"/>
                </a:cubicBezTo>
                <a:cubicBezTo>
                  <a:pt x="97" y="286"/>
                  <a:pt x="97" y="286"/>
                  <a:pt x="97" y="285"/>
                </a:cubicBezTo>
                <a:cubicBezTo>
                  <a:pt x="97" y="286"/>
                  <a:pt x="97" y="286"/>
                  <a:pt x="98" y="286"/>
                </a:cubicBezTo>
                <a:cubicBezTo>
                  <a:pt x="98" y="285"/>
                  <a:pt x="99" y="285"/>
                  <a:pt x="100" y="286"/>
                </a:cubicBezTo>
                <a:cubicBezTo>
                  <a:pt x="100" y="285"/>
                  <a:pt x="100" y="285"/>
                  <a:pt x="99" y="284"/>
                </a:cubicBezTo>
                <a:cubicBezTo>
                  <a:pt x="100" y="284"/>
                  <a:pt x="100" y="284"/>
                  <a:pt x="100" y="284"/>
                </a:cubicBezTo>
                <a:cubicBezTo>
                  <a:pt x="100" y="284"/>
                  <a:pt x="100" y="285"/>
                  <a:pt x="101" y="285"/>
                </a:cubicBezTo>
                <a:cubicBezTo>
                  <a:pt x="100" y="286"/>
                  <a:pt x="99" y="287"/>
                  <a:pt x="99" y="288"/>
                </a:cubicBezTo>
                <a:cubicBezTo>
                  <a:pt x="97" y="289"/>
                  <a:pt x="96" y="289"/>
                  <a:pt x="95" y="289"/>
                </a:cubicBezTo>
                <a:cubicBezTo>
                  <a:pt x="95" y="290"/>
                  <a:pt x="94" y="290"/>
                  <a:pt x="94" y="289"/>
                </a:cubicBezTo>
                <a:cubicBezTo>
                  <a:pt x="93" y="289"/>
                  <a:pt x="94" y="289"/>
                  <a:pt x="94" y="289"/>
                </a:cubicBezTo>
                <a:cubicBezTo>
                  <a:pt x="94" y="288"/>
                  <a:pt x="93" y="290"/>
                  <a:pt x="93" y="290"/>
                </a:cubicBezTo>
                <a:cubicBezTo>
                  <a:pt x="92" y="290"/>
                  <a:pt x="93" y="289"/>
                  <a:pt x="92" y="289"/>
                </a:cubicBezTo>
                <a:cubicBezTo>
                  <a:pt x="92" y="290"/>
                  <a:pt x="91" y="290"/>
                  <a:pt x="90" y="290"/>
                </a:cubicBezTo>
                <a:cubicBezTo>
                  <a:pt x="90" y="291"/>
                  <a:pt x="89" y="291"/>
                  <a:pt x="88" y="291"/>
                </a:cubicBezTo>
                <a:cubicBezTo>
                  <a:pt x="88" y="292"/>
                  <a:pt x="89" y="291"/>
                  <a:pt x="89" y="292"/>
                </a:cubicBezTo>
                <a:cubicBezTo>
                  <a:pt x="88" y="292"/>
                  <a:pt x="87" y="293"/>
                  <a:pt x="85" y="293"/>
                </a:cubicBezTo>
                <a:cubicBezTo>
                  <a:pt x="85" y="294"/>
                  <a:pt x="82" y="293"/>
                  <a:pt x="82" y="295"/>
                </a:cubicBezTo>
                <a:cubicBezTo>
                  <a:pt x="81" y="295"/>
                  <a:pt x="81" y="296"/>
                  <a:pt x="80" y="296"/>
                </a:cubicBezTo>
                <a:cubicBezTo>
                  <a:pt x="80" y="295"/>
                  <a:pt x="80" y="296"/>
                  <a:pt x="80" y="295"/>
                </a:cubicBezTo>
                <a:cubicBezTo>
                  <a:pt x="79" y="296"/>
                  <a:pt x="77" y="298"/>
                  <a:pt x="77" y="299"/>
                </a:cubicBezTo>
                <a:cubicBezTo>
                  <a:pt x="78" y="300"/>
                  <a:pt x="78" y="300"/>
                  <a:pt x="78" y="301"/>
                </a:cubicBezTo>
                <a:cubicBezTo>
                  <a:pt x="79" y="301"/>
                  <a:pt x="81" y="301"/>
                  <a:pt x="81" y="303"/>
                </a:cubicBezTo>
                <a:cubicBezTo>
                  <a:pt x="81" y="302"/>
                  <a:pt x="82" y="302"/>
                  <a:pt x="82" y="301"/>
                </a:cubicBezTo>
                <a:cubicBezTo>
                  <a:pt x="82" y="301"/>
                  <a:pt x="82" y="302"/>
                  <a:pt x="82" y="302"/>
                </a:cubicBezTo>
                <a:cubicBezTo>
                  <a:pt x="81" y="301"/>
                  <a:pt x="82" y="301"/>
                  <a:pt x="82" y="301"/>
                </a:cubicBezTo>
                <a:cubicBezTo>
                  <a:pt x="82" y="302"/>
                  <a:pt x="83" y="302"/>
                  <a:pt x="83" y="302"/>
                </a:cubicBezTo>
                <a:cubicBezTo>
                  <a:pt x="83" y="302"/>
                  <a:pt x="83" y="302"/>
                  <a:pt x="83" y="302"/>
                </a:cubicBezTo>
                <a:cubicBezTo>
                  <a:pt x="83" y="303"/>
                  <a:pt x="83" y="302"/>
                  <a:pt x="83" y="302"/>
                </a:cubicBezTo>
                <a:cubicBezTo>
                  <a:pt x="84" y="303"/>
                  <a:pt x="85" y="302"/>
                  <a:pt x="86" y="301"/>
                </a:cubicBezTo>
                <a:cubicBezTo>
                  <a:pt x="88" y="302"/>
                  <a:pt x="89" y="301"/>
                  <a:pt x="90" y="299"/>
                </a:cubicBezTo>
                <a:cubicBezTo>
                  <a:pt x="90" y="300"/>
                  <a:pt x="90" y="300"/>
                  <a:pt x="90" y="300"/>
                </a:cubicBezTo>
                <a:cubicBezTo>
                  <a:pt x="90" y="301"/>
                  <a:pt x="89" y="301"/>
                  <a:pt x="88" y="302"/>
                </a:cubicBezTo>
                <a:cubicBezTo>
                  <a:pt x="88" y="303"/>
                  <a:pt x="89" y="302"/>
                  <a:pt x="89" y="303"/>
                </a:cubicBezTo>
                <a:cubicBezTo>
                  <a:pt x="90" y="301"/>
                  <a:pt x="92" y="302"/>
                  <a:pt x="93" y="301"/>
                </a:cubicBezTo>
                <a:cubicBezTo>
                  <a:pt x="93" y="301"/>
                  <a:pt x="93" y="301"/>
                  <a:pt x="93" y="301"/>
                </a:cubicBezTo>
                <a:cubicBezTo>
                  <a:pt x="93" y="301"/>
                  <a:pt x="92" y="302"/>
                  <a:pt x="92" y="303"/>
                </a:cubicBezTo>
                <a:cubicBezTo>
                  <a:pt x="92" y="303"/>
                  <a:pt x="92" y="303"/>
                  <a:pt x="92" y="303"/>
                </a:cubicBezTo>
                <a:cubicBezTo>
                  <a:pt x="92" y="302"/>
                  <a:pt x="93" y="302"/>
                  <a:pt x="93" y="302"/>
                </a:cubicBezTo>
                <a:cubicBezTo>
                  <a:pt x="93" y="302"/>
                  <a:pt x="93" y="302"/>
                  <a:pt x="93" y="301"/>
                </a:cubicBezTo>
                <a:cubicBezTo>
                  <a:pt x="94" y="302"/>
                  <a:pt x="95" y="301"/>
                  <a:pt x="94" y="300"/>
                </a:cubicBezTo>
                <a:cubicBezTo>
                  <a:pt x="95" y="299"/>
                  <a:pt x="95" y="301"/>
                  <a:pt x="95" y="300"/>
                </a:cubicBezTo>
                <a:cubicBezTo>
                  <a:pt x="95" y="301"/>
                  <a:pt x="95" y="301"/>
                  <a:pt x="95" y="301"/>
                </a:cubicBezTo>
                <a:cubicBezTo>
                  <a:pt x="95" y="301"/>
                  <a:pt x="96" y="300"/>
                  <a:pt x="95" y="300"/>
                </a:cubicBezTo>
                <a:cubicBezTo>
                  <a:pt x="96" y="299"/>
                  <a:pt x="96" y="300"/>
                  <a:pt x="96" y="301"/>
                </a:cubicBezTo>
                <a:cubicBezTo>
                  <a:pt x="97" y="300"/>
                  <a:pt x="96" y="300"/>
                  <a:pt x="96" y="299"/>
                </a:cubicBezTo>
                <a:cubicBezTo>
                  <a:pt x="97" y="299"/>
                  <a:pt x="97" y="300"/>
                  <a:pt x="97" y="300"/>
                </a:cubicBezTo>
                <a:cubicBezTo>
                  <a:pt x="97" y="300"/>
                  <a:pt x="97" y="299"/>
                  <a:pt x="97" y="299"/>
                </a:cubicBezTo>
                <a:cubicBezTo>
                  <a:pt x="97" y="299"/>
                  <a:pt x="98" y="299"/>
                  <a:pt x="98" y="300"/>
                </a:cubicBezTo>
                <a:cubicBezTo>
                  <a:pt x="98" y="300"/>
                  <a:pt x="97" y="300"/>
                  <a:pt x="97" y="301"/>
                </a:cubicBezTo>
                <a:cubicBezTo>
                  <a:pt x="98" y="301"/>
                  <a:pt x="98" y="300"/>
                  <a:pt x="98" y="299"/>
                </a:cubicBezTo>
                <a:cubicBezTo>
                  <a:pt x="99" y="299"/>
                  <a:pt x="99" y="299"/>
                  <a:pt x="100" y="298"/>
                </a:cubicBezTo>
                <a:cubicBezTo>
                  <a:pt x="100" y="298"/>
                  <a:pt x="100" y="299"/>
                  <a:pt x="100" y="299"/>
                </a:cubicBezTo>
                <a:cubicBezTo>
                  <a:pt x="99" y="299"/>
                  <a:pt x="99" y="299"/>
                  <a:pt x="99" y="300"/>
                </a:cubicBezTo>
                <a:cubicBezTo>
                  <a:pt x="99" y="300"/>
                  <a:pt x="99" y="301"/>
                  <a:pt x="99" y="301"/>
                </a:cubicBezTo>
                <a:cubicBezTo>
                  <a:pt x="99" y="301"/>
                  <a:pt x="99" y="301"/>
                  <a:pt x="99" y="301"/>
                </a:cubicBezTo>
                <a:cubicBezTo>
                  <a:pt x="99" y="301"/>
                  <a:pt x="100" y="301"/>
                  <a:pt x="100" y="302"/>
                </a:cubicBezTo>
                <a:cubicBezTo>
                  <a:pt x="101" y="301"/>
                  <a:pt x="101" y="301"/>
                  <a:pt x="102" y="301"/>
                </a:cubicBezTo>
                <a:cubicBezTo>
                  <a:pt x="102" y="301"/>
                  <a:pt x="101" y="301"/>
                  <a:pt x="101" y="301"/>
                </a:cubicBezTo>
                <a:cubicBezTo>
                  <a:pt x="101" y="301"/>
                  <a:pt x="101" y="301"/>
                  <a:pt x="101" y="301"/>
                </a:cubicBezTo>
                <a:cubicBezTo>
                  <a:pt x="101" y="301"/>
                  <a:pt x="101" y="301"/>
                  <a:pt x="101" y="301"/>
                </a:cubicBezTo>
                <a:cubicBezTo>
                  <a:pt x="101" y="302"/>
                  <a:pt x="102" y="301"/>
                  <a:pt x="102" y="301"/>
                </a:cubicBezTo>
                <a:cubicBezTo>
                  <a:pt x="102" y="302"/>
                  <a:pt x="102" y="302"/>
                  <a:pt x="103" y="303"/>
                </a:cubicBezTo>
                <a:cubicBezTo>
                  <a:pt x="103" y="302"/>
                  <a:pt x="103" y="302"/>
                  <a:pt x="103" y="302"/>
                </a:cubicBezTo>
                <a:cubicBezTo>
                  <a:pt x="104" y="302"/>
                  <a:pt x="103" y="302"/>
                  <a:pt x="104" y="303"/>
                </a:cubicBezTo>
                <a:cubicBezTo>
                  <a:pt x="104" y="302"/>
                  <a:pt x="104" y="302"/>
                  <a:pt x="104" y="302"/>
                </a:cubicBezTo>
                <a:cubicBezTo>
                  <a:pt x="104" y="302"/>
                  <a:pt x="104" y="303"/>
                  <a:pt x="104" y="303"/>
                </a:cubicBezTo>
                <a:cubicBezTo>
                  <a:pt x="105" y="302"/>
                  <a:pt x="106" y="302"/>
                  <a:pt x="106" y="302"/>
                </a:cubicBezTo>
                <a:cubicBezTo>
                  <a:pt x="107" y="303"/>
                  <a:pt x="106" y="303"/>
                  <a:pt x="106" y="303"/>
                </a:cubicBezTo>
                <a:cubicBezTo>
                  <a:pt x="106" y="304"/>
                  <a:pt x="107" y="303"/>
                  <a:pt x="107" y="303"/>
                </a:cubicBezTo>
                <a:cubicBezTo>
                  <a:pt x="107" y="303"/>
                  <a:pt x="107" y="303"/>
                  <a:pt x="107" y="303"/>
                </a:cubicBezTo>
                <a:cubicBezTo>
                  <a:pt x="109" y="303"/>
                  <a:pt x="110" y="302"/>
                  <a:pt x="112" y="302"/>
                </a:cubicBezTo>
                <a:cubicBezTo>
                  <a:pt x="112" y="302"/>
                  <a:pt x="111" y="301"/>
                  <a:pt x="111" y="301"/>
                </a:cubicBezTo>
                <a:cubicBezTo>
                  <a:pt x="111" y="301"/>
                  <a:pt x="112" y="301"/>
                  <a:pt x="112" y="301"/>
                </a:cubicBezTo>
                <a:cubicBezTo>
                  <a:pt x="113" y="303"/>
                  <a:pt x="114" y="300"/>
                  <a:pt x="115" y="300"/>
                </a:cubicBezTo>
                <a:cubicBezTo>
                  <a:pt x="115" y="302"/>
                  <a:pt x="114" y="302"/>
                  <a:pt x="113" y="303"/>
                </a:cubicBezTo>
                <a:cubicBezTo>
                  <a:pt x="113" y="303"/>
                  <a:pt x="114" y="302"/>
                  <a:pt x="114" y="303"/>
                </a:cubicBezTo>
                <a:cubicBezTo>
                  <a:pt x="115" y="302"/>
                  <a:pt x="115" y="302"/>
                  <a:pt x="115" y="302"/>
                </a:cubicBezTo>
                <a:cubicBezTo>
                  <a:pt x="115" y="302"/>
                  <a:pt x="115" y="302"/>
                  <a:pt x="115" y="303"/>
                </a:cubicBezTo>
                <a:cubicBezTo>
                  <a:pt x="115" y="303"/>
                  <a:pt x="115" y="303"/>
                  <a:pt x="114" y="303"/>
                </a:cubicBezTo>
                <a:cubicBezTo>
                  <a:pt x="114" y="304"/>
                  <a:pt x="114" y="303"/>
                  <a:pt x="114" y="304"/>
                </a:cubicBezTo>
                <a:cubicBezTo>
                  <a:pt x="115" y="305"/>
                  <a:pt x="115" y="302"/>
                  <a:pt x="115" y="304"/>
                </a:cubicBezTo>
                <a:cubicBezTo>
                  <a:pt x="116" y="303"/>
                  <a:pt x="116" y="302"/>
                  <a:pt x="117" y="301"/>
                </a:cubicBezTo>
                <a:cubicBezTo>
                  <a:pt x="117" y="301"/>
                  <a:pt x="117" y="302"/>
                  <a:pt x="117" y="302"/>
                </a:cubicBezTo>
                <a:cubicBezTo>
                  <a:pt x="117" y="303"/>
                  <a:pt x="117" y="302"/>
                  <a:pt x="118" y="302"/>
                </a:cubicBezTo>
                <a:cubicBezTo>
                  <a:pt x="118" y="302"/>
                  <a:pt x="118" y="302"/>
                  <a:pt x="118" y="301"/>
                </a:cubicBezTo>
                <a:cubicBezTo>
                  <a:pt x="118" y="301"/>
                  <a:pt x="118" y="302"/>
                  <a:pt x="117" y="301"/>
                </a:cubicBezTo>
                <a:cubicBezTo>
                  <a:pt x="118" y="301"/>
                  <a:pt x="118" y="301"/>
                  <a:pt x="118" y="301"/>
                </a:cubicBezTo>
                <a:cubicBezTo>
                  <a:pt x="119" y="300"/>
                  <a:pt x="119" y="300"/>
                  <a:pt x="119" y="300"/>
                </a:cubicBezTo>
                <a:cubicBezTo>
                  <a:pt x="120" y="300"/>
                  <a:pt x="119" y="300"/>
                  <a:pt x="120" y="300"/>
                </a:cubicBezTo>
                <a:cubicBezTo>
                  <a:pt x="120" y="301"/>
                  <a:pt x="120" y="301"/>
                  <a:pt x="120" y="301"/>
                </a:cubicBezTo>
                <a:cubicBezTo>
                  <a:pt x="120" y="300"/>
                  <a:pt x="121" y="300"/>
                  <a:pt x="121" y="299"/>
                </a:cubicBezTo>
                <a:cubicBezTo>
                  <a:pt x="122" y="299"/>
                  <a:pt x="123" y="299"/>
                  <a:pt x="123" y="300"/>
                </a:cubicBezTo>
                <a:cubicBezTo>
                  <a:pt x="124" y="298"/>
                  <a:pt x="124" y="298"/>
                  <a:pt x="125" y="297"/>
                </a:cubicBezTo>
                <a:cubicBezTo>
                  <a:pt x="125" y="297"/>
                  <a:pt x="125" y="298"/>
                  <a:pt x="125" y="298"/>
                </a:cubicBezTo>
                <a:cubicBezTo>
                  <a:pt x="126" y="298"/>
                  <a:pt x="126" y="296"/>
                  <a:pt x="127" y="295"/>
                </a:cubicBezTo>
                <a:cubicBezTo>
                  <a:pt x="126" y="295"/>
                  <a:pt x="126" y="297"/>
                  <a:pt x="125" y="297"/>
                </a:cubicBezTo>
                <a:cubicBezTo>
                  <a:pt x="125" y="297"/>
                  <a:pt x="125" y="297"/>
                  <a:pt x="125" y="296"/>
                </a:cubicBezTo>
                <a:cubicBezTo>
                  <a:pt x="125" y="296"/>
                  <a:pt x="124" y="297"/>
                  <a:pt x="125" y="297"/>
                </a:cubicBezTo>
                <a:cubicBezTo>
                  <a:pt x="124" y="296"/>
                  <a:pt x="122" y="300"/>
                  <a:pt x="121" y="298"/>
                </a:cubicBezTo>
                <a:cubicBezTo>
                  <a:pt x="121" y="297"/>
                  <a:pt x="123" y="296"/>
                  <a:pt x="124" y="297"/>
                </a:cubicBezTo>
                <a:cubicBezTo>
                  <a:pt x="124" y="295"/>
                  <a:pt x="126" y="295"/>
                  <a:pt x="127" y="294"/>
                </a:cubicBezTo>
                <a:cubicBezTo>
                  <a:pt x="127" y="295"/>
                  <a:pt x="127" y="296"/>
                  <a:pt x="127" y="297"/>
                </a:cubicBezTo>
                <a:cubicBezTo>
                  <a:pt x="127" y="296"/>
                  <a:pt x="127" y="296"/>
                  <a:pt x="128" y="296"/>
                </a:cubicBezTo>
                <a:cubicBezTo>
                  <a:pt x="129" y="297"/>
                  <a:pt x="129" y="295"/>
                  <a:pt x="130" y="296"/>
                </a:cubicBezTo>
                <a:cubicBezTo>
                  <a:pt x="131" y="295"/>
                  <a:pt x="130" y="295"/>
                  <a:pt x="131" y="295"/>
                </a:cubicBezTo>
                <a:cubicBezTo>
                  <a:pt x="131" y="295"/>
                  <a:pt x="131" y="294"/>
                  <a:pt x="131" y="294"/>
                </a:cubicBezTo>
                <a:cubicBezTo>
                  <a:pt x="131" y="294"/>
                  <a:pt x="132" y="294"/>
                  <a:pt x="132" y="294"/>
                </a:cubicBezTo>
                <a:cubicBezTo>
                  <a:pt x="132" y="294"/>
                  <a:pt x="132" y="294"/>
                  <a:pt x="132" y="294"/>
                </a:cubicBezTo>
                <a:cubicBezTo>
                  <a:pt x="132" y="295"/>
                  <a:pt x="133" y="294"/>
                  <a:pt x="133" y="293"/>
                </a:cubicBezTo>
                <a:cubicBezTo>
                  <a:pt x="133" y="293"/>
                  <a:pt x="134" y="293"/>
                  <a:pt x="134" y="294"/>
                </a:cubicBezTo>
                <a:cubicBezTo>
                  <a:pt x="135" y="294"/>
                  <a:pt x="135" y="292"/>
                  <a:pt x="136" y="292"/>
                </a:cubicBezTo>
                <a:cubicBezTo>
                  <a:pt x="136" y="293"/>
                  <a:pt x="136" y="294"/>
                  <a:pt x="135" y="295"/>
                </a:cubicBezTo>
                <a:cubicBezTo>
                  <a:pt x="136" y="295"/>
                  <a:pt x="136" y="293"/>
                  <a:pt x="137" y="294"/>
                </a:cubicBezTo>
                <a:cubicBezTo>
                  <a:pt x="138" y="294"/>
                  <a:pt x="138" y="294"/>
                  <a:pt x="138" y="294"/>
                </a:cubicBezTo>
                <a:cubicBezTo>
                  <a:pt x="138" y="293"/>
                  <a:pt x="137" y="294"/>
                  <a:pt x="138" y="293"/>
                </a:cubicBezTo>
                <a:cubicBezTo>
                  <a:pt x="137" y="293"/>
                  <a:pt x="137" y="293"/>
                  <a:pt x="137" y="294"/>
                </a:cubicBezTo>
                <a:cubicBezTo>
                  <a:pt x="137" y="293"/>
                  <a:pt x="137" y="293"/>
                  <a:pt x="136" y="293"/>
                </a:cubicBezTo>
                <a:cubicBezTo>
                  <a:pt x="136" y="293"/>
                  <a:pt x="136" y="293"/>
                  <a:pt x="136" y="293"/>
                </a:cubicBezTo>
                <a:cubicBezTo>
                  <a:pt x="137" y="292"/>
                  <a:pt x="137" y="293"/>
                  <a:pt x="137" y="293"/>
                </a:cubicBezTo>
                <a:cubicBezTo>
                  <a:pt x="137" y="293"/>
                  <a:pt x="137" y="293"/>
                  <a:pt x="137" y="292"/>
                </a:cubicBezTo>
                <a:cubicBezTo>
                  <a:pt x="138" y="292"/>
                  <a:pt x="138" y="292"/>
                  <a:pt x="138" y="292"/>
                </a:cubicBezTo>
                <a:cubicBezTo>
                  <a:pt x="138" y="293"/>
                  <a:pt x="138" y="293"/>
                  <a:pt x="138" y="293"/>
                </a:cubicBezTo>
                <a:cubicBezTo>
                  <a:pt x="138" y="293"/>
                  <a:pt x="138" y="293"/>
                  <a:pt x="138" y="292"/>
                </a:cubicBezTo>
                <a:cubicBezTo>
                  <a:pt x="138" y="293"/>
                  <a:pt x="138" y="293"/>
                  <a:pt x="138" y="294"/>
                </a:cubicBezTo>
                <a:cubicBezTo>
                  <a:pt x="139" y="291"/>
                  <a:pt x="140" y="291"/>
                  <a:pt x="142" y="290"/>
                </a:cubicBezTo>
                <a:cubicBezTo>
                  <a:pt x="142" y="290"/>
                  <a:pt x="142" y="290"/>
                  <a:pt x="142" y="290"/>
                </a:cubicBezTo>
                <a:cubicBezTo>
                  <a:pt x="142" y="290"/>
                  <a:pt x="143" y="289"/>
                  <a:pt x="144" y="289"/>
                </a:cubicBezTo>
                <a:cubicBezTo>
                  <a:pt x="144" y="290"/>
                  <a:pt x="143" y="290"/>
                  <a:pt x="143" y="290"/>
                </a:cubicBezTo>
                <a:cubicBezTo>
                  <a:pt x="143" y="290"/>
                  <a:pt x="142" y="290"/>
                  <a:pt x="143" y="291"/>
                </a:cubicBezTo>
                <a:cubicBezTo>
                  <a:pt x="144" y="290"/>
                  <a:pt x="145" y="289"/>
                  <a:pt x="146" y="289"/>
                </a:cubicBezTo>
                <a:cubicBezTo>
                  <a:pt x="146" y="290"/>
                  <a:pt x="145" y="290"/>
                  <a:pt x="145" y="291"/>
                </a:cubicBezTo>
                <a:cubicBezTo>
                  <a:pt x="145" y="291"/>
                  <a:pt x="146" y="291"/>
                  <a:pt x="146" y="290"/>
                </a:cubicBezTo>
                <a:cubicBezTo>
                  <a:pt x="147" y="291"/>
                  <a:pt x="149" y="288"/>
                  <a:pt x="151" y="288"/>
                </a:cubicBezTo>
                <a:cubicBezTo>
                  <a:pt x="151" y="288"/>
                  <a:pt x="150" y="289"/>
                  <a:pt x="151" y="289"/>
                </a:cubicBezTo>
                <a:cubicBezTo>
                  <a:pt x="151" y="288"/>
                  <a:pt x="151" y="288"/>
                  <a:pt x="152" y="288"/>
                </a:cubicBezTo>
                <a:cubicBezTo>
                  <a:pt x="151" y="288"/>
                  <a:pt x="151" y="287"/>
                  <a:pt x="151" y="288"/>
                </a:cubicBezTo>
                <a:cubicBezTo>
                  <a:pt x="151" y="288"/>
                  <a:pt x="151" y="287"/>
                  <a:pt x="150" y="287"/>
                </a:cubicBezTo>
                <a:cubicBezTo>
                  <a:pt x="151" y="287"/>
                  <a:pt x="152" y="288"/>
                  <a:pt x="152" y="286"/>
                </a:cubicBezTo>
                <a:cubicBezTo>
                  <a:pt x="153" y="287"/>
                  <a:pt x="152" y="287"/>
                  <a:pt x="153" y="287"/>
                </a:cubicBezTo>
                <a:cubicBezTo>
                  <a:pt x="153" y="286"/>
                  <a:pt x="154" y="287"/>
                  <a:pt x="154" y="286"/>
                </a:cubicBezTo>
                <a:cubicBezTo>
                  <a:pt x="154" y="287"/>
                  <a:pt x="154" y="287"/>
                  <a:pt x="154" y="287"/>
                </a:cubicBezTo>
                <a:cubicBezTo>
                  <a:pt x="155" y="287"/>
                  <a:pt x="155" y="287"/>
                  <a:pt x="155" y="287"/>
                </a:cubicBezTo>
                <a:cubicBezTo>
                  <a:pt x="155" y="287"/>
                  <a:pt x="155" y="287"/>
                  <a:pt x="155" y="287"/>
                </a:cubicBezTo>
                <a:cubicBezTo>
                  <a:pt x="157" y="286"/>
                  <a:pt x="158" y="286"/>
                  <a:pt x="160" y="285"/>
                </a:cubicBezTo>
                <a:cubicBezTo>
                  <a:pt x="160" y="286"/>
                  <a:pt x="160" y="286"/>
                  <a:pt x="160" y="286"/>
                </a:cubicBezTo>
                <a:cubicBezTo>
                  <a:pt x="160" y="286"/>
                  <a:pt x="160" y="286"/>
                  <a:pt x="161" y="286"/>
                </a:cubicBezTo>
                <a:cubicBezTo>
                  <a:pt x="161" y="285"/>
                  <a:pt x="160" y="285"/>
                  <a:pt x="161" y="285"/>
                </a:cubicBezTo>
                <a:cubicBezTo>
                  <a:pt x="161" y="285"/>
                  <a:pt x="162" y="285"/>
                  <a:pt x="162" y="284"/>
                </a:cubicBezTo>
                <a:cubicBezTo>
                  <a:pt x="163" y="284"/>
                  <a:pt x="162" y="285"/>
                  <a:pt x="163" y="285"/>
                </a:cubicBezTo>
                <a:cubicBezTo>
                  <a:pt x="163" y="285"/>
                  <a:pt x="163" y="284"/>
                  <a:pt x="163" y="284"/>
                </a:cubicBezTo>
                <a:cubicBezTo>
                  <a:pt x="163" y="285"/>
                  <a:pt x="163" y="284"/>
                  <a:pt x="164" y="284"/>
                </a:cubicBezTo>
                <a:cubicBezTo>
                  <a:pt x="164" y="284"/>
                  <a:pt x="164" y="284"/>
                  <a:pt x="164" y="284"/>
                </a:cubicBezTo>
                <a:cubicBezTo>
                  <a:pt x="165" y="284"/>
                  <a:pt x="164" y="284"/>
                  <a:pt x="164" y="284"/>
                </a:cubicBezTo>
                <a:cubicBezTo>
                  <a:pt x="165" y="283"/>
                  <a:pt x="166" y="284"/>
                  <a:pt x="167" y="285"/>
                </a:cubicBezTo>
                <a:cubicBezTo>
                  <a:pt x="167" y="284"/>
                  <a:pt x="166" y="284"/>
                  <a:pt x="166" y="283"/>
                </a:cubicBezTo>
                <a:cubicBezTo>
                  <a:pt x="166" y="283"/>
                  <a:pt x="166" y="284"/>
                  <a:pt x="167" y="284"/>
                </a:cubicBezTo>
                <a:cubicBezTo>
                  <a:pt x="167" y="283"/>
                  <a:pt x="168" y="284"/>
                  <a:pt x="168" y="283"/>
                </a:cubicBezTo>
                <a:cubicBezTo>
                  <a:pt x="168" y="282"/>
                  <a:pt x="169" y="282"/>
                  <a:pt x="169" y="283"/>
                </a:cubicBezTo>
                <a:cubicBezTo>
                  <a:pt x="170" y="282"/>
                  <a:pt x="170" y="282"/>
                  <a:pt x="170" y="282"/>
                </a:cubicBezTo>
                <a:cubicBezTo>
                  <a:pt x="169" y="282"/>
                  <a:pt x="170" y="283"/>
                  <a:pt x="169" y="282"/>
                </a:cubicBezTo>
                <a:cubicBezTo>
                  <a:pt x="169" y="281"/>
                  <a:pt x="171" y="282"/>
                  <a:pt x="172" y="281"/>
                </a:cubicBezTo>
                <a:cubicBezTo>
                  <a:pt x="172" y="281"/>
                  <a:pt x="172" y="282"/>
                  <a:pt x="171" y="282"/>
                </a:cubicBezTo>
                <a:cubicBezTo>
                  <a:pt x="172" y="283"/>
                  <a:pt x="172" y="281"/>
                  <a:pt x="173" y="281"/>
                </a:cubicBezTo>
                <a:cubicBezTo>
                  <a:pt x="173" y="281"/>
                  <a:pt x="174" y="281"/>
                  <a:pt x="174" y="280"/>
                </a:cubicBezTo>
                <a:cubicBezTo>
                  <a:pt x="175" y="281"/>
                  <a:pt x="175" y="280"/>
                  <a:pt x="176" y="280"/>
                </a:cubicBezTo>
                <a:cubicBezTo>
                  <a:pt x="176" y="281"/>
                  <a:pt x="175" y="280"/>
                  <a:pt x="175" y="281"/>
                </a:cubicBezTo>
                <a:cubicBezTo>
                  <a:pt x="176" y="281"/>
                  <a:pt x="175" y="282"/>
                  <a:pt x="175" y="282"/>
                </a:cubicBezTo>
                <a:cubicBezTo>
                  <a:pt x="176" y="281"/>
                  <a:pt x="177" y="281"/>
                  <a:pt x="177" y="280"/>
                </a:cubicBezTo>
                <a:cubicBezTo>
                  <a:pt x="177" y="280"/>
                  <a:pt x="177" y="280"/>
                  <a:pt x="178" y="280"/>
                </a:cubicBezTo>
                <a:cubicBezTo>
                  <a:pt x="178" y="281"/>
                  <a:pt x="177" y="280"/>
                  <a:pt x="178" y="281"/>
                </a:cubicBezTo>
                <a:cubicBezTo>
                  <a:pt x="177" y="282"/>
                  <a:pt x="177" y="281"/>
                  <a:pt x="177" y="282"/>
                </a:cubicBezTo>
                <a:cubicBezTo>
                  <a:pt x="177" y="282"/>
                  <a:pt x="178" y="281"/>
                  <a:pt x="178" y="282"/>
                </a:cubicBezTo>
                <a:cubicBezTo>
                  <a:pt x="178" y="281"/>
                  <a:pt x="179" y="282"/>
                  <a:pt x="179" y="281"/>
                </a:cubicBezTo>
                <a:cubicBezTo>
                  <a:pt x="179" y="282"/>
                  <a:pt x="180" y="281"/>
                  <a:pt x="180" y="281"/>
                </a:cubicBezTo>
                <a:cubicBezTo>
                  <a:pt x="180" y="281"/>
                  <a:pt x="181" y="281"/>
                  <a:pt x="181" y="281"/>
                </a:cubicBezTo>
                <a:cubicBezTo>
                  <a:pt x="181" y="281"/>
                  <a:pt x="181" y="281"/>
                  <a:pt x="182" y="280"/>
                </a:cubicBezTo>
                <a:cubicBezTo>
                  <a:pt x="182" y="280"/>
                  <a:pt x="182" y="280"/>
                  <a:pt x="182" y="280"/>
                </a:cubicBezTo>
                <a:cubicBezTo>
                  <a:pt x="182" y="280"/>
                  <a:pt x="181" y="279"/>
                  <a:pt x="181" y="280"/>
                </a:cubicBezTo>
                <a:cubicBezTo>
                  <a:pt x="181" y="279"/>
                  <a:pt x="182" y="279"/>
                  <a:pt x="182" y="279"/>
                </a:cubicBezTo>
                <a:cubicBezTo>
                  <a:pt x="182" y="279"/>
                  <a:pt x="182" y="280"/>
                  <a:pt x="182" y="280"/>
                </a:cubicBezTo>
                <a:cubicBezTo>
                  <a:pt x="182" y="280"/>
                  <a:pt x="183" y="280"/>
                  <a:pt x="183" y="281"/>
                </a:cubicBezTo>
                <a:cubicBezTo>
                  <a:pt x="183" y="280"/>
                  <a:pt x="183" y="281"/>
                  <a:pt x="184" y="280"/>
                </a:cubicBezTo>
                <a:cubicBezTo>
                  <a:pt x="183" y="279"/>
                  <a:pt x="183" y="280"/>
                  <a:pt x="183" y="279"/>
                </a:cubicBezTo>
                <a:cubicBezTo>
                  <a:pt x="183" y="279"/>
                  <a:pt x="183" y="279"/>
                  <a:pt x="184" y="279"/>
                </a:cubicBezTo>
                <a:cubicBezTo>
                  <a:pt x="184" y="279"/>
                  <a:pt x="184" y="279"/>
                  <a:pt x="184" y="280"/>
                </a:cubicBezTo>
                <a:cubicBezTo>
                  <a:pt x="184" y="280"/>
                  <a:pt x="184" y="280"/>
                  <a:pt x="184" y="280"/>
                </a:cubicBezTo>
                <a:cubicBezTo>
                  <a:pt x="185" y="280"/>
                  <a:pt x="184" y="279"/>
                  <a:pt x="185" y="280"/>
                </a:cubicBezTo>
                <a:cubicBezTo>
                  <a:pt x="184" y="279"/>
                  <a:pt x="184" y="279"/>
                  <a:pt x="184" y="278"/>
                </a:cubicBezTo>
                <a:cubicBezTo>
                  <a:pt x="185" y="278"/>
                  <a:pt x="184" y="279"/>
                  <a:pt x="185" y="279"/>
                </a:cubicBezTo>
                <a:cubicBezTo>
                  <a:pt x="185" y="279"/>
                  <a:pt x="185" y="279"/>
                  <a:pt x="185" y="278"/>
                </a:cubicBezTo>
                <a:cubicBezTo>
                  <a:pt x="185" y="278"/>
                  <a:pt x="185" y="278"/>
                  <a:pt x="185" y="278"/>
                </a:cubicBezTo>
                <a:cubicBezTo>
                  <a:pt x="186" y="279"/>
                  <a:pt x="185" y="279"/>
                  <a:pt x="186" y="280"/>
                </a:cubicBezTo>
                <a:cubicBezTo>
                  <a:pt x="186" y="279"/>
                  <a:pt x="186" y="279"/>
                  <a:pt x="186" y="279"/>
                </a:cubicBezTo>
                <a:cubicBezTo>
                  <a:pt x="186" y="278"/>
                  <a:pt x="186" y="279"/>
                  <a:pt x="187" y="278"/>
                </a:cubicBezTo>
                <a:cubicBezTo>
                  <a:pt x="187" y="279"/>
                  <a:pt x="187" y="279"/>
                  <a:pt x="187" y="279"/>
                </a:cubicBezTo>
                <a:cubicBezTo>
                  <a:pt x="187" y="279"/>
                  <a:pt x="187" y="279"/>
                  <a:pt x="187" y="279"/>
                </a:cubicBezTo>
                <a:cubicBezTo>
                  <a:pt x="188" y="279"/>
                  <a:pt x="188" y="279"/>
                  <a:pt x="189" y="279"/>
                </a:cubicBezTo>
                <a:cubicBezTo>
                  <a:pt x="189" y="279"/>
                  <a:pt x="189" y="279"/>
                  <a:pt x="189" y="279"/>
                </a:cubicBezTo>
                <a:cubicBezTo>
                  <a:pt x="189" y="279"/>
                  <a:pt x="189" y="279"/>
                  <a:pt x="189" y="278"/>
                </a:cubicBezTo>
                <a:cubicBezTo>
                  <a:pt x="189" y="278"/>
                  <a:pt x="189" y="278"/>
                  <a:pt x="189" y="278"/>
                </a:cubicBezTo>
                <a:cubicBezTo>
                  <a:pt x="189" y="278"/>
                  <a:pt x="189" y="278"/>
                  <a:pt x="189" y="278"/>
                </a:cubicBezTo>
                <a:cubicBezTo>
                  <a:pt x="189" y="278"/>
                  <a:pt x="190" y="278"/>
                  <a:pt x="190" y="278"/>
                </a:cubicBezTo>
                <a:cubicBezTo>
                  <a:pt x="190" y="278"/>
                  <a:pt x="190" y="278"/>
                  <a:pt x="190" y="278"/>
                </a:cubicBezTo>
                <a:cubicBezTo>
                  <a:pt x="190" y="278"/>
                  <a:pt x="190" y="279"/>
                  <a:pt x="190" y="279"/>
                </a:cubicBezTo>
                <a:cubicBezTo>
                  <a:pt x="190" y="279"/>
                  <a:pt x="190" y="279"/>
                  <a:pt x="190" y="279"/>
                </a:cubicBezTo>
                <a:cubicBezTo>
                  <a:pt x="191" y="279"/>
                  <a:pt x="191" y="279"/>
                  <a:pt x="191" y="278"/>
                </a:cubicBezTo>
                <a:cubicBezTo>
                  <a:pt x="191" y="278"/>
                  <a:pt x="191" y="278"/>
                  <a:pt x="191" y="278"/>
                </a:cubicBezTo>
                <a:cubicBezTo>
                  <a:pt x="191" y="278"/>
                  <a:pt x="191" y="278"/>
                  <a:pt x="192" y="278"/>
                </a:cubicBezTo>
                <a:cubicBezTo>
                  <a:pt x="192" y="277"/>
                  <a:pt x="192" y="277"/>
                  <a:pt x="192" y="277"/>
                </a:cubicBezTo>
                <a:cubicBezTo>
                  <a:pt x="192" y="277"/>
                  <a:pt x="192" y="277"/>
                  <a:pt x="192" y="278"/>
                </a:cubicBezTo>
                <a:cubicBezTo>
                  <a:pt x="192" y="278"/>
                  <a:pt x="192" y="278"/>
                  <a:pt x="193" y="278"/>
                </a:cubicBezTo>
                <a:cubicBezTo>
                  <a:pt x="193" y="278"/>
                  <a:pt x="193" y="278"/>
                  <a:pt x="193" y="278"/>
                </a:cubicBezTo>
                <a:cubicBezTo>
                  <a:pt x="194" y="278"/>
                  <a:pt x="195" y="277"/>
                  <a:pt x="195" y="277"/>
                </a:cubicBezTo>
                <a:cubicBezTo>
                  <a:pt x="195" y="277"/>
                  <a:pt x="195" y="277"/>
                  <a:pt x="195" y="277"/>
                </a:cubicBezTo>
                <a:cubicBezTo>
                  <a:pt x="195" y="278"/>
                  <a:pt x="194" y="277"/>
                  <a:pt x="194" y="279"/>
                </a:cubicBezTo>
                <a:cubicBezTo>
                  <a:pt x="193" y="279"/>
                  <a:pt x="193" y="279"/>
                  <a:pt x="192" y="279"/>
                </a:cubicBezTo>
                <a:cubicBezTo>
                  <a:pt x="193" y="280"/>
                  <a:pt x="192" y="280"/>
                  <a:pt x="192" y="280"/>
                </a:cubicBezTo>
                <a:cubicBezTo>
                  <a:pt x="192" y="281"/>
                  <a:pt x="192" y="280"/>
                  <a:pt x="192" y="281"/>
                </a:cubicBezTo>
                <a:cubicBezTo>
                  <a:pt x="192" y="281"/>
                  <a:pt x="193" y="280"/>
                  <a:pt x="193" y="281"/>
                </a:cubicBezTo>
                <a:cubicBezTo>
                  <a:pt x="192" y="281"/>
                  <a:pt x="192" y="281"/>
                  <a:pt x="191" y="282"/>
                </a:cubicBezTo>
                <a:cubicBezTo>
                  <a:pt x="191" y="282"/>
                  <a:pt x="191" y="282"/>
                  <a:pt x="191" y="283"/>
                </a:cubicBezTo>
                <a:cubicBezTo>
                  <a:pt x="191" y="283"/>
                  <a:pt x="191" y="283"/>
                  <a:pt x="191" y="283"/>
                </a:cubicBezTo>
                <a:cubicBezTo>
                  <a:pt x="191" y="283"/>
                  <a:pt x="191" y="283"/>
                  <a:pt x="192" y="284"/>
                </a:cubicBezTo>
                <a:cubicBezTo>
                  <a:pt x="191" y="284"/>
                  <a:pt x="192" y="284"/>
                  <a:pt x="192" y="284"/>
                </a:cubicBezTo>
                <a:cubicBezTo>
                  <a:pt x="192" y="285"/>
                  <a:pt x="191" y="285"/>
                  <a:pt x="191" y="285"/>
                </a:cubicBezTo>
                <a:cubicBezTo>
                  <a:pt x="192" y="285"/>
                  <a:pt x="193" y="286"/>
                  <a:pt x="193" y="285"/>
                </a:cubicBezTo>
                <a:cubicBezTo>
                  <a:pt x="192" y="285"/>
                  <a:pt x="192" y="284"/>
                  <a:pt x="192" y="283"/>
                </a:cubicBezTo>
                <a:cubicBezTo>
                  <a:pt x="193" y="284"/>
                  <a:pt x="194" y="283"/>
                  <a:pt x="194" y="284"/>
                </a:cubicBezTo>
                <a:cubicBezTo>
                  <a:pt x="195" y="284"/>
                  <a:pt x="195" y="284"/>
                  <a:pt x="195" y="283"/>
                </a:cubicBezTo>
                <a:cubicBezTo>
                  <a:pt x="195" y="283"/>
                  <a:pt x="196" y="284"/>
                  <a:pt x="196" y="285"/>
                </a:cubicBezTo>
                <a:cubicBezTo>
                  <a:pt x="196" y="284"/>
                  <a:pt x="196" y="285"/>
                  <a:pt x="196" y="285"/>
                </a:cubicBezTo>
                <a:cubicBezTo>
                  <a:pt x="196" y="285"/>
                  <a:pt x="195" y="285"/>
                  <a:pt x="195" y="285"/>
                </a:cubicBezTo>
                <a:cubicBezTo>
                  <a:pt x="195" y="285"/>
                  <a:pt x="195" y="285"/>
                  <a:pt x="195" y="285"/>
                </a:cubicBezTo>
                <a:cubicBezTo>
                  <a:pt x="194" y="285"/>
                  <a:pt x="194" y="286"/>
                  <a:pt x="194" y="286"/>
                </a:cubicBezTo>
                <a:cubicBezTo>
                  <a:pt x="194" y="286"/>
                  <a:pt x="194" y="287"/>
                  <a:pt x="193" y="287"/>
                </a:cubicBezTo>
                <a:cubicBezTo>
                  <a:pt x="193" y="288"/>
                  <a:pt x="193" y="288"/>
                  <a:pt x="193" y="288"/>
                </a:cubicBezTo>
                <a:cubicBezTo>
                  <a:pt x="194" y="288"/>
                  <a:pt x="194" y="287"/>
                  <a:pt x="194" y="288"/>
                </a:cubicBezTo>
                <a:cubicBezTo>
                  <a:pt x="194" y="288"/>
                  <a:pt x="194" y="289"/>
                  <a:pt x="194" y="289"/>
                </a:cubicBezTo>
                <a:cubicBezTo>
                  <a:pt x="194" y="290"/>
                  <a:pt x="194" y="290"/>
                  <a:pt x="193" y="290"/>
                </a:cubicBezTo>
                <a:cubicBezTo>
                  <a:pt x="194" y="290"/>
                  <a:pt x="194" y="291"/>
                  <a:pt x="194" y="291"/>
                </a:cubicBezTo>
                <a:cubicBezTo>
                  <a:pt x="194" y="291"/>
                  <a:pt x="194" y="291"/>
                  <a:pt x="194" y="291"/>
                </a:cubicBezTo>
                <a:cubicBezTo>
                  <a:pt x="195" y="291"/>
                  <a:pt x="195" y="291"/>
                  <a:pt x="195" y="291"/>
                </a:cubicBezTo>
                <a:cubicBezTo>
                  <a:pt x="195" y="291"/>
                  <a:pt x="195" y="292"/>
                  <a:pt x="195" y="292"/>
                </a:cubicBezTo>
                <a:cubicBezTo>
                  <a:pt x="195" y="292"/>
                  <a:pt x="195" y="293"/>
                  <a:pt x="195" y="294"/>
                </a:cubicBezTo>
                <a:cubicBezTo>
                  <a:pt x="195" y="294"/>
                  <a:pt x="195" y="294"/>
                  <a:pt x="195" y="294"/>
                </a:cubicBezTo>
                <a:cubicBezTo>
                  <a:pt x="195" y="293"/>
                  <a:pt x="196" y="295"/>
                  <a:pt x="196" y="294"/>
                </a:cubicBezTo>
                <a:cubicBezTo>
                  <a:pt x="196" y="294"/>
                  <a:pt x="196" y="295"/>
                  <a:pt x="196" y="295"/>
                </a:cubicBezTo>
                <a:cubicBezTo>
                  <a:pt x="196" y="295"/>
                  <a:pt x="196" y="295"/>
                  <a:pt x="196" y="295"/>
                </a:cubicBezTo>
                <a:cubicBezTo>
                  <a:pt x="196" y="295"/>
                  <a:pt x="197" y="295"/>
                  <a:pt x="197" y="294"/>
                </a:cubicBezTo>
                <a:cubicBezTo>
                  <a:pt x="197" y="295"/>
                  <a:pt x="198" y="295"/>
                  <a:pt x="198" y="295"/>
                </a:cubicBezTo>
                <a:cubicBezTo>
                  <a:pt x="197" y="295"/>
                  <a:pt x="197" y="295"/>
                  <a:pt x="197" y="295"/>
                </a:cubicBezTo>
                <a:cubicBezTo>
                  <a:pt x="198" y="296"/>
                  <a:pt x="198" y="296"/>
                  <a:pt x="198" y="295"/>
                </a:cubicBezTo>
                <a:cubicBezTo>
                  <a:pt x="199" y="296"/>
                  <a:pt x="199" y="295"/>
                  <a:pt x="199" y="296"/>
                </a:cubicBezTo>
                <a:cubicBezTo>
                  <a:pt x="200" y="296"/>
                  <a:pt x="199" y="295"/>
                  <a:pt x="199" y="295"/>
                </a:cubicBezTo>
                <a:cubicBezTo>
                  <a:pt x="200" y="296"/>
                  <a:pt x="202" y="295"/>
                  <a:pt x="203" y="294"/>
                </a:cubicBezTo>
                <a:cubicBezTo>
                  <a:pt x="203" y="294"/>
                  <a:pt x="203" y="294"/>
                  <a:pt x="203" y="294"/>
                </a:cubicBezTo>
                <a:cubicBezTo>
                  <a:pt x="204" y="294"/>
                  <a:pt x="206" y="295"/>
                  <a:pt x="206" y="293"/>
                </a:cubicBezTo>
                <a:cubicBezTo>
                  <a:pt x="207" y="293"/>
                  <a:pt x="206" y="293"/>
                  <a:pt x="207" y="294"/>
                </a:cubicBezTo>
                <a:cubicBezTo>
                  <a:pt x="207" y="293"/>
                  <a:pt x="207" y="293"/>
                  <a:pt x="207" y="293"/>
                </a:cubicBezTo>
                <a:cubicBezTo>
                  <a:pt x="207" y="294"/>
                  <a:pt x="207" y="294"/>
                  <a:pt x="207" y="294"/>
                </a:cubicBezTo>
                <a:cubicBezTo>
                  <a:pt x="207" y="294"/>
                  <a:pt x="206" y="294"/>
                  <a:pt x="207" y="294"/>
                </a:cubicBezTo>
                <a:cubicBezTo>
                  <a:pt x="208" y="294"/>
                  <a:pt x="211" y="294"/>
                  <a:pt x="212" y="293"/>
                </a:cubicBezTo>
                <a:cubicBezTo>
                  <a:pt x="213" y="293"/>
                  <a:pt x="213" y="293"/>
                  <a:pt x="213" y="293"/>
                </a:cubicBezTo>
                <a:cubicBezTo>
                  <a:pt x="213" y="293"/>
                  <a:pt x="213" y="293"/>
                  <a:pt x="213" y="293"/>
                </a:cubicBezTo>
                <a:cubicBezTo>
                  <a:pt x="213" y="293"/>
                  <a:pt x="213" y="292"/>
                  <a:pt x="213" y="292"/>
                </a:cubicBezTo>
                <a:cubicBezTo>
                  <a:pt x="214" y="293"/>
                  <a:pt x="215" y="292"/>
                  <a:pt x="215" y="292"/>
                </a:cubicBezTo>
                <a:cubicBezTo>
                  <a:pt x="217" y="292"/>
                  <a:pt x="218" y="290"/>
                  <a:pt x="219" y="291"/>
                </a:cubicBezTo>
                <a:cubicBezTo>
                  <a:pt x="220" y="290"/>
                  <a:pt x="223" y="291"/>
                  <a:pt x="223" y="289"/>
                </a:cubicBezTo>
                <a:cubicBezTo>
                  <a:pt x="223" y="289"/>
                  <a:pt x="224" y="289"/>
                  <a:pt x="224" y="289"/>
                </a:cubicBezTo>
                <a:cubicBezTo>
                  <a:pt x="224" y="289"/>
                  <a:pt x="224" y="288"/>
                  <a:pt x="224" y="288"/>
                </a:cubicBezTo>
                <a:cubicBezTo>
                  <a:pt x="225" y="288"/>
                  <a:pt x="225" y="289"/>
                  <a:pt x="225" y="289"/>
                </a:cubicBezTo>
                <a:cubicBezTo>
                  <a:pt x="225" y="288"/>
                  <a:pt x="225" y="288"/>
                  <a:pt x="225" y="288"/>
                </a:cubicBezTo>
                <a:cubicBezTo>
                  <a:pt x="225" y="288"/>
                  <a:pt x="226" y="288"/>
                  <a:pt x="226" y="289"/>
                </a:cubicBezTo>
                <a:cubicBezTo>
                  <a:pt x="226" y="288"/>
                  <a:pt x="227" y="288"/>
                  <a:pt x="227" y="288"/>
                </a:cubicBezTo>
                <a:cubicBezTo>
                  <a:pt x="229" y="287"/>
                  <a:pt x="231" y="287"/>
                  <a:pt x="233" y="285"/>
                </a:cubicBezTo>
                <a:cubicBezTo>
                  <a:pt x="233" y="285"/>
                  <a:pt x="232" y="286"/>
                  <a:pt x="232" y="285"/>
                </a:cubicBezTo>
                <a:cubicBezTo>
                  <a:pt x="232" y="286"/>
                  <a:pt x="231" y="286"/>
                  <a:pt x="231" y="287"/>
                </a:cubicBezTo>
                <a:cubicBezTo>
                  <a:pt x="230" y="286"/>
                  <a:pt x="229" y="287"/>
                  <a:pt x="229" y="287"/>
                </a:cubicBezTo>
                <a:cubicBezTo>
                  <a:pt x="229" y="287"/>
                  <a:pt x="229" y="287"/>
                  <a:pt x="228" y="287"/>
                </a:cubicBezTo>
                <a:cubicBezTo>
                  <a:pt x="228" y="287"/>
                  <a:pt x="228" y="287"/>
                  <a:pt x="228" y="287"/>
                </a:cubicBezTo>
                <a:cubicBezTo>
                  <a:pt x="228" y="285"/>
                  <a:pt x="229" y="286"/>
                  <a:pt x="231" y="285"/>
                </a:cubicBezTo>
                <a:cubicBezTo>
                  <a:pt x="229" y="285"/>
                  <a:pt x="228" y="285"/>
                  <a:pt x="227" y="286"/>
                </a:cubicBezTo>
                <a:cubicBezTo>
                  <a:pt x="227" y="285"/>
                  <a:pt x="227" y="285"/>
                  <a:pt x="226" y="285"/>
                </a:cubicBezTo>
                <a:cubicBezTo>
                  <a:pt x="226" y="287"/>
                  <a:pt x="224" y="287"/>
                  <a:pt x="223" y="286"/>
                </a:cubicBezTo>
                <a:cubicBezTo>
                  <a:pt x="222" y="287"/>
                  <a:pt x="221" y="288"/>
                  <a:pt x="220" y="287"/>
                </a:cubicBezTo>
                <a:cubicBezTo>
                  <a:pt x="221" y="288"/>
                  <a:pt x="219" y="289"/>
                  <a:pt x="219" y="288"/>
                </a:cubicBezTo>
                <a:cubicBezTo>
                  <a:pt x="219" y="287"/>
                  <a:pt x="219" y="288"/>
                  <a:pt x="219" y="287"/>
                </a:cubicBezTo>
                <a:cubicBezTo>
                  <a:pt x="219" y="287"/>
                  <a:pt x="218" y="288"/>
                  <a:pt x="218" y="287"/>
                </a:cubicBezTo>
                <a:cubicBezTo>
                  <a:pt x="218" y="289"/>
                  <a:pt x="215" y="288"/>
                  <a:pt x="215" y="289"/>
                </a:cubicBezTo>
                <a:cubicBezTo>
                  <a:pt x="215" y="289"/>
                  <a:pt x="214" y="289"/>
                  <a:pt x="214" y="288"/>
                </a:cubicBezTo>
                <a:cubicBezTo>
                  <a:pt x="214" y="289"/>
                  <a:pt x="214" y="289"/>
                  <a:pt x="213" y="290"/>
                </a:cubicBezTo>
                <a:cubicBezTo>
                  <a:pt x="212" y="288"/>
                  <a:pt x="210" y="291"/>
                  <a:pt x="209" y="289"/>
                </a:cubicBezTo>
                <a:cubicBezTo>
                  <a:pt x="210" y="288"/>
                  <a:pt x="213" y="288"/>
                  <a:pt x="215" y="286"/>
                </a:cubicBezTo>
                <a:cubicBezTo>
                  <a:pt x="214" y="286"/>
                  <a:pt x="213" y="286"/>
                  <a:pt x="213" y="287"/>
                </a:cubicBezTo>
                <a:cubicBezTo>
                  <a:pt x="213" y="286"/>
                  <a:pt x="212" y="287"/>
                  <a:pt x="212" y="286"/>
                </a:cubicBezTo>
                <a:cubicBezTo>
                  <a:pt x="213" y="286"/>
                  <a:pt x="215" y="284"/>
                  <a:pt x="215" y="286"/>
                </a:cubicBezTo>
                <a:cubicBezTo>
                  <a:pt x="215" y="285"/>
                  <a:pt x="215" y="285"/>
                  <a:pt x="215" y="285"/>
                </a:cubicBezTo>
                <a:cubicBezTo>
                  <a:pt x="215" y="284"/>
                  <a:pt x="216" y="286"/>
                  <a:pt x="217" y="284"/>
                </a:cubicBezTo>
                <a:cubicBezTo>
                  <a:pt x="217" y="285"/>
                  <a:pt x="217" y="284"/>
                  <a:pt x="217" y="285"/>
                </a:cubicBezTo>
                <a:cubicBezTo>
                  <a:pt x="218" y="284"/>
                  <a:pt x="220" y="284"/>
                  <a:pt x="221" y="284"/>
                </a:cubicBezTo>
                <a:cubicBezTo>
                  <a:pt x="221" y="284"/>
                  <a:pt x="222" y="285"/>
                  <a:pt x="222" y="284"/>
                </a:cubicBezTo>
                <a:cubicBezTo>
                  <a:pt x="222" y="284"/>
                  <a:pt x="223" y="284"/>
                  <a:pt x="223" y="284"/>
                </a:cubicBezTo>
                <a:cubicBezTo>
                  <a:pt x="223" y="284"/>
                  <a:pt x="224" y="284"/>
                  <a:pt x="224" y="284"/>
                </a:cubicBezTo>
                <a:cubicBezTo>
                  <a:pt x="225" y="284"/>
                  <a:pt x="225" y="284"/>
                  <a:pt x="226" y="283"/>
                </a:cubicBezTo>
                <a:cubicBezTo>
                  <a:pt x="226" y="284"/>
                  <a:pt x="227" y="283"/>
                  <a:pt x="227" y="284"/>
                </a:cubicBezTo>
                <a:cubicBezTo>
                  <a:pt x="227" y="283"/>
                  <a:pt x="227" y="283"/>
                  <a:pt x="228" y="283"/>
                </a:cubicBezTo>
                <a:cubicBezTo>
                  <a:pt x="228" y="283"/>
                  <a:pt x="229" y="284"/>
                  <a:pt x="229" y="283"/>
                </a:cubicBezTo>
                <a:cubicBezTo>
                  <a:pt x="230" y="283"/>
                  <a:pt x="231" y="282"/>
                  <a:pt x="232" y="282"/>
                </a:cubicBezTo>
                <a:cubicBezTo>
                  <a:pt x="232" y="282"/>
                  <a:pt x="232" y="281"/>
                  <a:pt x="232" y="281"/>
                </a:cubicBezTo>
                <a:cubicBezTo>
                  <a:pt x="233" y="281"/>
                  <a:pt x="234" y="280"/>
                  <a:pt x="235" y="281"/>
                </a:cubicBezTo>
                <a:cubicBezTo>
                  <a:pt x="235" y="280"/>
                  <a:pt x="236" y="280"/>
                  <a:pt x="237" y="280"/>
                </a:cubicBezTo>
                <a:cubicBezTo>
                  <a:pt x="237" y="280"/>
                  <a:pt x="238" y="278"/>
                  <a:pt x="239" y="280"/>
                </a:cubicBezTo>
                <a:cubicBezTo>
                  <a:pt x="239" y="279"/>
                  <a:pt x="239" y="279"/>
                  <a:pt x="239" y="279"/>
                </a:cubicBezTo>
                <a:cubicBezTo>
                  <a:pt x="239" y="279"/>
                  <a:pt x="239" y="279"/>
                  <a:pt x="240" y="279"/>
                </a:cubicBezTo>
                <a:cubicBezTo>
                  <a:pt x="240" y="278"/>
                  <a:pt x="241" y="279"/>
                  <a:pt x="242" y="278"/>
                </a:cubicBezTo>
                <a:cubicBezTo>
                  <a:pt x="243" y="279"/>
                  <a:pt x="244" y="277"/>
                  <a:pt x="245" y="277"/>
                </a:cubicBezTo>
                <a:cubicBezTo>
                  <a:pt x="246" y="277"/>
                  <a:pt x="246" y="278"/>
                  <a:pt x="246" y="277"/>
                </a:cubicBezTo>
                <a:cubicBezTo>
                  <a:pt x="246" y="277"/>
                  <a:pt x="245" y="277"/>
                  <a:pt x="246" y="276"/>
                </a:cubicBezTo>
                <a:cubicBezTo>
                  <a:pt x="246" y="276"/>
                  <a:pt x="247" y="277"/>
                  <a:pt x="247" y="277"/>
                </a:cubicBezTo>
                <a:cubicBezTo>
                  <a:pt x="247" y="276"/>
                  <a:pt x="247" y="276"/>
                  <a:pt x="247" y="276"/>
                </a:cubicBezTo>
                <a:cubicBezTo>
                  <a:pt x="247" y="276"/>
                  <a:pt x="249" y="276"/>
                  <a:pt x="249" y="275"/>
                </a:cubicBezTo>
                <a:cubicBezTo>
                  <a:pt x="250" y="275"/>
                  <a:pt x="252" y="275"/>
                  <a:pt x="253" y="274"/>
                </a:cubicBezTo>
                <a:cubicBezTo>
                  <a:pt x="253" y="275"/>
                  <a:pt x="254" y="274"/>
                  <a:pt x="255" y="274"/>
                </a:cubicBezTo>
                <a:cubicBezTo>
                  <a:pt x="255" y="274"/>
                  <a:pt x="256" y="274"/>
                  <a:pt x="256" y="274"/>
                </a:cubicBezTo>
                <a:cubicBezTo>
                  <a:pt x="257" y="274"/>
                  <a:pt x="257" y="274"/>
                  <a:pt x="258" y="274"/>
                </a:cubicBezTo>
                <a:cubicBezTo>
                  <a:pt x="259" y="274"/>
                  <a:pt x="260" y="273"/>
                  <a:pt x="261" y="273"/>
                </a:cubicBezTo>
                <a:cubicBezTo>
                  <a:pt x="261" y="273"/>
                  <a:pt x="261" y="273"/>
                  <a:pt x="261" y="273"/>
                </a:cubicBezTo>
                <a:cubicBezTo>
                  <a:pt x="261" y="273"/>
                  <a:pt x="261" y="273"/>
                  <a:pt x="262" y="272"/>
                </a:cubicBezTo>
                <a:cubicBezTo>
                  <a:pt x="262" y="273"/>
                  <a:pt x="263" y="272"/>
                  <a:pt x="263" y="273"/>
                </a:cubicBezTo>
                <a:cubicBezTo>
                  <a:pt x="264" y="273"/>
                  <a:pt x="263" y="272"/>
                  <a:pt x="264" y="272"/>
                </a:cubicBezTo>
                <a:cubicBezTo>
                  <a:pt x="264" y="272"/>
                  <a:pt x="264" y="272"/>
                  <a:pt x="265" y="272"/>
                </a:cubicBezTo>
                <a:cubicBezTo>
                  <a:pt x="265" y="271"/>
                  <a:pt x="265" y="271"/>
                  <a:pt x="265" y="271"/>
                </a:cubicBezTo>
                <a:cubicBezTo>
                  <a:pt x="265" y="271"/>
                  <a:pt x="266" y="271"/>
                  <a:pt x="265" y="272"/>
                </a:cubicBezTo>
                <a:cubicBezTo>
                  <a:pt x="267" y="270"/>
                  <a:pt x="268" y="271"/>
                  <a:pt x="269" y="271"/>
                </a:cubicBezTo>
                <a:cubicBezTo>
                  <a:pt x="269" y="271"/>
                  <a:pt x="269" y="270"/>
                  <a:pt x="269" y="270"/>
                </a:cubicBezTo>
                <a:cubicBezTo>
                  <a:pt x="269" y="271"/>
                  <a:pt x="270" y="271"/>
                  <a:pt x="271" y="271"/>
                </a:cubicBezTo>
                <a:cubicBezTo>
                  <a:pt x="271" y="270"/>
                  <a:pt x="270" y="271"/>
                  <a:pt x="270" y="270"/>
                </a:cubicBezTo>
                <a:cubicBezTo>
                  <a:pt x="271" y="270"/>
                  <a:pt x="271" y="271"/>
                  <a:pt x="271" y="270"/>
                </a:cubicBezTo>
                <a:cubicBezTo>
                  <a:pt x="271" y="270"/>
                  <a:pt x="271" y="270"/>
                  <a:pt x="272" y="270"/>
                </a:cubicBezTo>
                <a:cubicBezTo>
                  <a:pt x="271" y="270"/>
                  <a:pt x="271" y="269"/>
                  <a:pt x="272" y="269"/>
                </a:cubicBezTo>
                <a:cubicBezTo>
                  <a:pt x="272" y="270"/>
                  <a:pt x="272" y="270"/>
                  <a:pt x="272" y="270"/>
                </a:cubicBezTo>
                <a:cubicBezTo>
                  <a:pt x="274" y="269"/>
                  <a:pt x="277" y="269"/>
                  <a:pt x="279" y="267"/>
                </a:cubicBezTo>
                <a:cubicBezTo>
                  <a:pt x="280" y="267"/>
                  <a:pt x="282" y="267"/>
                  <a:pt x="283" y="266"/>
                </a:cubicBezTo>
                <a:cubicBezTo>
                  <a:pt x="285" y="266"/>
                  <a:pt x="286" y="265"/>
                  <a:pt x="287" y="265"/>
                </a:cubicBezTo>
                <a:cubicBezTo>
                  <a:pt x="287" y="265"/>
                  <a:pt x="288" y="265"/>
                  <a:pt x="288" y="265"/>
                </a:cubicBezTo>
                <a:cubicBezTo>
                  <a:pt x="288" y="265"/>
                  <a:pt x="288" y="264"/>
                  <a:pt x="288" y="264"/>
                </a:cubicBezTo>
                <a:cubicBezTo>
                  <a:pt x="288" y="264"/>
                  <a:pt x="289" y="265"/>
                  <a:pt x="289" y="265"/>
                </a:cubicBezTo>
                <a:cubicBezTo>
                  <a:pt x="289" y="264"/>
                  <a:pt x="289" y="264"/>
                  <a:pt x="289" y="264"/>
                </a:cubicBezTo>
                <a:cubicBezTo>
                  <a:pt x="290" y="265"/>
                  <a:pt x="290" y="263"/>
                  <a:pt x="292" y="264"/>
                </a:cubicBezTo>
                <a:cubicBezTo>
                  <a:pt x="293" y="262"/>
                  <a:pt x="296" y="263"/>
                  <a:pt x="296" y="260"/>
                </a:cubicBezTo>
                <a:cubicBezTo>
                  <a:pt x="296" y="260"/>
                  <a:pt x="296" y="262"/>
                  <a:pt x="295" y="261"/>
                </a:cubicBezTo>
                <a:cubicBezTo>
                  <a:pt x="296" y="259"/>
                  <a:pt x="297" y="260"/>
                  <a:pt x="298" y="258"/>
                </a:cubicBezTo>
                <a:cubicBezTo>
                  <a:pt x="298" y="258"/>
                  <a:pt x="298" y="258"/>
                  <a:pt x="298" y="258"/>
                </a:cubicBezTo>
                <a:cubicBezTo>
                  <a:pt x="298" y="257"/>
                  <a:pt x="300" y="257"/>
                  <a:pt x="300" y="257"/>
                </a:cubicBezTo>
                <a:cubicBezTo>
                  <a:pt x="301" y="256"/>
                  <a:pt x="303" y="257"/>
                  <a:pt x="304" y="256"/>
                </a:cubicBezTo>
                <a:cubicBezTo>
                  <a:pt x="304" y="256"/>
                  <a:pt x="304" y="256"/>
                  <a:pt x="304" y="256"/>
                </a:cubicBezTo>
                <a:cubicBezTo>
                  <a:pt x="304" y="256"/>
                  <a:pt x="305" y="257"/>
                  <a:pt x="305" y="257"/>
                </a:cubicBezTo>
                <a:cubicBezTo>
                  <a:pt x="305" y="255"/>
                  <a:pt x="307" y="257"/>
                  <a:pt x="307" y="255"/>
                </a:cubicBezTo>
                <a:cubicBezTo>
                  <a:pt x="308" y="256"/>
                  <a:pt x="308" y="255"/>
                  <a:pt x="309" y="255"/>
                </a:cubicBezTo>
                <a:cubicBezTo>
                  <a:pt x="309" y="254"/>
                  <a:pt x="310" y="254"/>
                  <a:pt x="311" y="254"/>
                </a:cubicBezTo>
                <a:cubicBezTo>
                  <a:pt x="311" y="253"/>
                  <a:pt x="311" y="253"/>
                  <a:pt x="311" y="253"/>
                </a:cubicBezTo>
                <a:cubicBezTo>
                  <a:pt x="311" y="253"/>
                  <a:pt x="311" y="253"/>
                  <a:pt x="311" y="252"/>
                </a:cubicBezTo>
                <a:cubicBezTo>
                  <a:pt x="311" y="252"/>
                  <a:pt x="312" y="253"/>
                  <a:pt x="312" y="252"/>
                </a:cubicBezTo>
                <a:cubicBezTo>
                  <a:pt x="312" y="252"/>
                  <a:pt x="312" y="253"/>
                  <a:pt x="312" y="253"/>
                </a:cubicBezTo>
                <a:cubicBezTo>
                  <a:pt x="312" y="251"/>
                  <a:pt x="313" y="251"/>
                  <a:pt x="314" y="251"/>
                </a:cubicBezTo>
                <a:cubicBezTo>
                  <a:pt x="313" y="250"/>
                  <a:pt x="314" y="251"/>
                  <a:pt x="314" y="250"/>
                </a:cubicBezTo>
                <a:cubicBezTo>
                  <a:pt x="314" y="250"/>
                  <a:pt x="314" y="250"/>
                  <a:pt x="313" y="249"/>
                </a:cubicBezTo>
                <a:cubicBezTo>
                  <a:pt x="313" y="250"/>
                  <a:pt x="313" y="250"/>
                  <a:pt x="313" y="250"/>
                </a:cubicBezTo>
                <a:cubicBezTo>
                  <a:pt x="313" y="250"/>
                  <a:pt x="313" y="250"/>
                  <a:pt x="312" y="250"/>
                </a:cubicBezTo>
                <a:cubicBezTo>
                  <a:pt x="313" y="249"/>
                  <a:pt x="313" y="249"/>
                  <a:pt x="313" y="249"/>
                </a:cubicBezTo>
                <a:cubicBezTo>
                  <a:pt x="313" y="249"/>
                  <a:pt x="313" y="249"/>
                  <a:pt x="312" y="249"/>
                </a:cubicBezTo>
                <a:cubicBezTo>
                  <a:pt x="312" y="249"/>
                  <a:pt x="312" y="249"/>
                  <a:pt x="312" y="249"/>
                </a:cubicBezTo>
                <a:cubicBezTo>
                  <a:pt x="312" y="249"/>
                  <a:pt x="312" y="249"/>
                  <a:pt x="312" y="249"/>
                </a:cubicBezTo>
                <a:cubicBezTo>
                  <a:pt x="311" y="249"/>
                  <a:pt x="311" y="249"/>
                  <a:pt x="311" y="249"/>
                </a:cubicBezTo>
                <a:cubicBezTo>
                  <a:pt x="311" y="249"/>
                  <a:pt x="311" y="249"/>
                  <a:pt x="311" y="249"/>
                </a:cubicBezTo>
                <a:cubicBezTo>
                  <a:pt x="311" y="249"/>
                  <a:pt x="311" y="249"/>
                  <a:pt x="311" y="250"/>
                </a:cubicBezTo>
                <a:cubicBezTo>
                  <a:pt x="311" y="249"/>
                  <a:pt x="311" y="249"/>
                  <a:pt x="311" y="249"/>
                </a:cubicBezTo>
                <a:cubicBezTo>
                  <a:pt x="310" y="249"/>
                  <a:pt x="310" y="249"/>
                  <a:pt x="310" y="249"/>
                </a:cubicBezTo>
                <a:cubicBezTo>
                  <a:pt x="309" y="249"/>
                  <a:pt x="309" y="249"/>
                  <a:pt x="309" y="249"/>
                </a:cubicBezTo>
                <a:cubicBezTo>
                  <a:pt x="309" y="249"/>
                  <a:pt x="309" y="249"/>
                  <a:pt x="309" y="249"/>
                </a:cubicBezTo>
                <a:cubicBezTo>
                  <a:pt x="309" y="249"/>
                  <a:pt x="309" y="249"/>
                  <a:pt x="309" y="249"/>
                </a:cubicBezTo>
                <a:cubicBezTo>
                  <a:pt x="310" y="249"/>
                  <a:pt x="310" y="249"/>
                  <a:pt x="310" y="248"/>
                </a:cubicBezTo>
                <a:cubicBezTo>
                  <a:pt x="311" y="249"/>
                  <a:pt x="310" y="249"/>
                  <a:pt x="310" y="249"/>
                </a:cubicBezTo>
                <a:cubicBezTo>
                  <a:pt x="310" y="248"/>
                  <a:pt x="311" y="248"/>
                  <a:pt x="311" y="249"/>
                </a:cubicBezTo>
                <a:cubicBezTo>
                  <a:pt x="311" y="248"/>
                  <a:pt x="311" y="248"/>
                  <a:pt x="311" y="248"/>
                </a:cubicBezTo>
                <a:cubicBezTo>
                  <a:pt x="311" y="248"/>
                  <a:pt x="311" y="248"/>
                  <a:pt x="311" y="248"/>
                </a:cubicBezTo>
                <a:cubicBezTo>
                  <a:pt x="311" y="248"/>
                  <a:pt x="312" y="248"/>
                  <a:pt x="312" y="248"/>
                </a:cubicBezTo>
                <a:cubicBezTo>
                  <a:pt x="312" y="248"/>
                  <a:pt x="312" y="247"/>
                  <a:pt x="313" y="248"/>
                </a:cubicBezTo>
                <a:cubicBezTo>
                  <a:pt x="313" y="248"/>
                  <a:pt x="313" y="247"/>
                  <a:pt x="313" y="247"/>
                </a:cubicBezTo>
                <a:cubicBezTo>
                  <a:pt x="314" y="247"/>
                  <a:pt x="313" y="248"/>
                  <a:pt x="313" y="248"/>
                </a:cubicBezTo>
                <a:cubicBezTo>
                  <a:pt x="314" y="248"/>
                  <a:pt x="315" y="248"/>
                  <a:pt x="315" y="247"/>
                </a:cubicBezTo>
                <a:cubicBezTo>
                  <a:pt x="315" y="247"/>
                  <a:pt x="316" y="247"/>
                  <a:pt x="315" y="248"/>
                </a:cubicBezTo>
                <a:cubicBezTo>
                  <a:pt x="316" y="248"/>
                  <a:pt x="317" y="246"/>
                  <a:pt x="317" y="245"/>
                </a:cubicBezTo>
                <a:cubicBezTo>
                  <a:pt x="317" y="245"/>
                  <a:pt x="317" y="245"/>
                  <a:pt x="318" y="244"/>
                </a:cubicBezTo>
                <a:cubicBezTo>
                  <a:pt x="318" y="245"/>
                  <a:pt x="318" y="245"/>
                  <a:pt x="318" y="246"/>
                </a:cubicBezTo>
                <a:cubicBezTo>
                  <a:pt x="318" y="246"/>
                  <a:pt x="318" y="246"/>
                  <a:pt x="317" y="246"/>
                </a:cubicBezTo>
                <a:cubicBezTo>
                  <a:pt x="317" y="246"/>
                  <a:pt x="317" y="247"/>
                  <a:pt x="318" y="247"/>
                </a:cubicBezTo>
                <a:cubicBezTo>
                  <a:pt x="318" y="247"/>
                  <a:pt x="318" y="247"/>
                  <a:pt x="317" y="247"/>
                </a:cubicBezTo>
                <a:cubicBezTo>
                  <a:pt x="318" y="247"/>
                  <a:pt x="318" y="246"/>
                  <a:pt x="318" y="246"/>
                </a:cubicBezTo>
                <a:cubicBezTo>
                  <a:pt x="319" y="247"/>
                  <a:pt x="318" y="247"/>
                  <a:pt x="318" y="247"/>
                </a:cubicBezTo>
                <a:cubicBezTo>
                  <a:pt x="319" y="248"/>
                  <a:pt x="318" y="247"/>
                  <a:pt x="319" y="247"/>
                </a:cubicBezTo>
                <a:cubicBezTo>
                  <a:pt x="319" y="246"/>
                  <a:pt x="320" y="246"/>
                  <a:pt x="321" y="247"/>
                </a:cubicBezTo>
                <a:cubicBezTo>
                  <a:pt x="321" y="246"/>
                  <a:pt x="321" y="245"/>
                  <a:pt x="321" y="245"/>
                </a:cubicBezTo>
                <a:cubicBezTo>
                  <a:pt x="321" y="246"/>
                  <a:pt x="320" y="246"/>
                  <a:pt x="320" y="246"/>
                </a:cubicBezTo>
                <a:cubicBezTo>
                  <a:pt x="320" y="246"/>
                  <a:pt x="320" y="246"/>
                  <a:pt x="320" y="246"/>
                </a:cubicBezTo>
                <a:cubicBezTo>
                  <a:pt x="320" y="245"/>
                  <a:pt x="319" y="246"/>
                  <a:pt x="318" y="246"/>
                </a:cubicBezTo>
                <a:cubicBezTo>
                  <a:pt x="320" y="244"/>
                  <a:pt x="322" y="244"/>
                  <a:pt x="324" y="243"/>
                </a:cubicBezTo>
                <a:cubicBezTo>
                  <a:pt x="324" y="243"/>
                  <a:pt x="324" y="244"/>
                  <a:pt x="324" y="244"/>
                </a:cubicBezTo>
                <a:cubicBezTo>
                  <a:pt x="325" y="244"/>
                  <a:pt x="325" y="244"/>
                  <a:pt x="325" y="243"/>
                </a:cubicBezTo>
                <a:cubicBezTo>
                  <a:pt x="325" y="244"/>
                  <a:pt x="325" y="243"/>
                  <a:pt x="326" y="244"/>
                </a:cubicBezTo>
                <a:cubicBezTo>
                  <a:pt x="326" y="244"/>
                  <a:pt x="325" y="244"/>
                  <a:pt x="326" y="244"/>
                </a:cubicBezTo>
                <a:cubicBezTo>
                  <a:pt x="326" y="244"/>
                  <a:pt x="327" y="244"/>
                  <a:pt x="327" y="244"/>
                </a:cubicBezTo>
                <a:cubicBezTo>
                  <a:pt x="327" y="243"/>
                  <a:pt x="328" y="243"/>
                  <a:pt x="328" y="243"/>
                </a:cubicBezTo>
                <a:cubicBezTo>
                  <a:pt x="329" y="243"/>
                  <a:pt x="329" y="243"/>
                  <a:pt x="329" y="242"/>
                </a:cubicBezTo>
                <a:cubicBezTo>
                  <a:pt x="331" y="244"/>
                  <a:pt x="332" y="242"/>
                  <a:pt x="334" y="242"/>
                </a:cubicBezTo>
                <a:cubicBezTo>
                  <a:pt x="334" y="242"/>
                  <a:pt x="335" y="241"/>
                  <a:pt x="335" y="242"/>
                </a:cubicBezTo>
                <a:cubicBezTo>
                  <a:pt x="335" y="241"/>
                  <a:pt x="335" y="241"/>
                  <a:pt x="335" y="241"/>
                </a:cubicBezTo>
                <a:cubicBezTo>
                  <a:pt x="335" y="241"/>
                  <a:pt x="335" y="240"/>
                  <a:pt x="335" y="241"/>
                </a:cubicBezTo>
                <a:cubicBezTo>
                  <a:pt x="335" y="241"/>
                  <a:pt x="336" y="241"/>
                  <a:pt x="335" y="242"/>
                </a:cubicBezTo>
                <a:cubicBezTo>
                  <a:pt x="336" y="242"/>
                  <a:pt x="335" y="241"/>
                  <a:pt x="336" y="241"/>
                </a:cubicBezTo>
                <a:cubicBezTo>
                  <a:pt x="336" y="240"/>
                  <a:pt x="336" y="241"/>
                  <a:pt x="337" y="240"/>
                </a:cubicBezTo>
                <a:cubicBezTo>
                  <a:pt x="337" y="241"/>
                  <a:pt x="337" y="241"/>
                  <a:pt x="337" y="241"/>
                </a:cubicBezTo>
                <a:cubicBezTo>
                  <a:pt x="338" y="240"/>
                  <a:pt x="339" y="241"/>
                  <a:pt x="339" y="239"/>
                </a:cubicBezTo>
                <a:cubicBezTo>
                  <a:pt x="340" y="238"/>
                  <a:pt x="340" y="239"/>
                  <a:pt x="340" y="239"/>
                </a:cubicBezTo>
                <a:cubicBezTo>
                  <a:pt x="341" y="239"/>
                  <a:pt x="340" y="240"/>
                  <a:pt x="341" y="240"/>
                </a:cubicBezTo>
                <a:cubicBezTo>
                  <a:pt x="341" y="239"/>
                  <a:pt x="341" y="239"/>
                  <a:pt x="341" y="239"/>
                </a:cubicBezTo>
                <a:cubicBezTo>
                  <a:pt x="341" y="239"/>
                  <a:pt x="341" y="238"/>
                  <a:pt x="341" y="238"/>
                </a:cubicBezTo>
                <a:cubicBezTo>
                  <a:pt x="342" y="239"/>
                  <a:pt x="341" y="240"/>
                  <a:pt x="341" y="240"/>
                </a:cubicBezTo>
                <a:cubicBezTo>
                  <a:pt x="341" y="240"/>
                  <a:pt x="341" y="240"/>
                  <a:pt x="341" y="240"/>
                </a:cubicBezTo>
                <a:cubicBezTo>
                  <a:pt x="342" y="241"/>
                  <a:pt x="343" y="241"/>
                  <a:pt x="344" y="239"/>
                </a:cubicBezTo>
                <a:cubicBezTo>
                  <a:pt x="344" y="240"/>
                  <a:pt x="344" y="240"/>
                  <a:pt x="344" y="240"/>
                </a:cubicBezTo>
                <a:cubicBezTo>
                  <a:pt x="344" y="240"/>
                  <a:pt x="346" y="240"/>
                  <a:pt x="346" y="240"/>
                </a:cubicBezTo>
                <a:cubicBezTo>
                  <a:pt x="346" y="239"/>
                  <a:pt x="346" y="239"/>
                  <a:pt x="346" y="239"/>
                </a:cubicBezTo>
                <a:cubicBezTo>
                  <a:pt x="346" y="239"/>
                  <a:pt x="346" y="239"/>
                  <a:pt x="347" y="240"/>
                </a:cubicBezTo>
                <a:cubicBezTo>
                  <a:pt x="347" y="239"/>
                  <a:pt x="347" y="239"/>
                  <a:pt x="347" y="239"/>
                </a:cubicBezTo>
                <a:cubicBezTo>
                  <a:pt x="347" y="239"/>
                  <a:pt x="347" y="239"/>
                  <a:pt x="347" y="239"/>
                </a:cubicBezTo>
                <a:cubicBezTo>
                  <a:pt x="348" y="240"/>
                  <a:pt x="348" y="239"/>
                  <a:pt x="348" y="239"/>
                </a:cubicBezTo>
                <a:cubicBezTo>
                  <a:pt x="348" y="239"/>
                  <a:pt x="348" y="239"/>
                  <a:pt x="348" y="239"/>
                </a:cubicBezTo>
                <a:cubicBezTo>
                  <a:pt x="348" y="239"/>
                  <a:pt x="348" y="239"/>
                  <a:pt x="348" y="239"/>
                </a:cubicBezTo>
                <a:cubicBezTo>
                  <a:pt x="349" y="239"/>
                  <a:pt x="351" y="239"/>
                  <a:pt x="351" y="238"/>
                </a:cubicBezTo>
                <a:cubicBezTo>
                  <a:pt x="352" y="239"/>
                  <a:pt x="352" y="238"/>
                  <a:pt x="352" y="238"/>
                </a:cubicBezTo>
                <a:cubicBezTo>
                  <a:pt x="352" y="237"/>
                  <a:pt x="353" y="237"/>
                  <a:pt x="353" y="236"/>
                </a:cubicBezTo>
                <a:cubicBezTo>
                  <a:pt x="353" y="236"/>
                  <a:pt x="353" y="236"/>
                  <a:pt x="352" y="236"/>
                </a:cubicBezTo>
                <a:cubicBezTo>
                  <a:pt x="353" y="236"/>
                  <a:pt x="353" y="236"/>
                  <a:pt x="353" y="236"/>
                </a:cubicBezTo>
                <a:cubicBezTo>
                  <a:pt x="353" y="236"/>
                  <a:pt x="353" y="236"/>
                  <a:pt x="353" y="236"/>
                </a:cubicBezTo>
                <a:cubicBezTo>
                  <a:pt x="354" y="236"/>
                  <a:pt x="355" y="236"/>
                  <a:pt x="355" y="236"/>
                </a:cubicBezTo>
                <a:cubicBezTo>
                  <a:pt x="356" y="236"/>
                  <a:pt x="355" y="237"/>
                  <a:pt x="355" y="237"/>
                </a:cubicBezTo>
                <a:cubicBezTo>
                  <a:pt x="356" y="237"/>
                  <a:pt x="356" y="237"/>
                  <a:pt x="356" y="236"/>
                </a:cubicBezTo>
                <a:cubicBezTo>
                  <a:pt x="356" y="235"/>
                  <a:pt x="359" y="236"/>
                  <a:pt x="359" y="235"/>
                </a:cubicBezTo>
                <a:cubicBezTo>
                  <a:pt x="358" y="235"/>
                  <a:pt x="357" y="235"/>
                  <a:pt x="356" y="236"/>
                </a:cubicBezTo>
                <a:cubicBezTo>
                  <a:pt x="356" y="235"/>
                  <a:pt x="356" y="235"/>
                  <a:pt x="357" y="235"/>
                </a:cubicBezTo>
                <a:cubicBezTo>
                  <a:pt x="357" y="234"/>
                  <a:pt x="356" y="235"/>
                  <a:pt x="356" y="235"/>
                </a:cubicBezTo>
                <a:cubicBezTo>
                  <a:pt x="356" y="234"/>
                  <a:pt x="356" y="234"/>
                  <a:pt x="356" y="234"/>
                </a:cubicBezTo>
                <a:cubicBezTo>
                  <a:pt x="357" y="234"/>
                  <a:pt x="357" y="234"/>
                  <a:pt x="357" y="235"/>
                </a:cubicBezTo>
                <a:cubicBezTo>
                  <a:pt x="358" y="234"/>
                  <a:pt x="357" y="233"/>
                  <a:pt x="358" y="233"/>
                </a:cubicBezTo>
                <a:cubicBezTo>
                  <a:pt x="359" y="233"/>
                  <a:pt x="358" y="234"/>
                  <a:pt x="358" y="234"/>
                </a:cubicBezTo>
                <a:cubicBezTo>
                  <a:pt x="358" y="234"/>
                  <a:pt x="358" y="235"/>
                  <a:pt x="358" y="235"/>
                </a:cubicBezTo>
                <a:cubicBezTo>
                  <a:pt x="358" y="235"/>
                  <a:pt x="358" y="233"/>
                  <a:pt x="359" y="233"/>
                </a:cubicBezTo>
                <a:cubicBezTo>
                  <a:pt x="360" y="234"/>
                  <a:pt x="360" y="234"/>
                  <a:pt x="359" y="234"/>
                </a:cubicBezTo>
                <a:cubicBezTo>
                  <a:pt x="360" y="234"/>
                  <a:pt x="360" y="233"/>
                  <a:pt x="360" y="233"/>
                </a:cubicBezTo>
                <a:cubicBezTo>
                  <a:pt x="361" y="233"/>
                  <a:pt x="360" y="234"/>
                  <a:pt x="361" y="234"/>
                </a:cubicBezTo>
                <a:cubicBezTo>
                  <a:pt x="361" y="234"/>
                  <a:pt x="361" y="234"/>
                  <a:pt x="361" y="234"/>
                </a:cubicBezTo>
                <a:cubicBezTo>
                  <a:pt x="361" y="233"/>
                  <a:pt x="361" y="233"/>
                  <a:pt x="361" y="233"/>
                </a:cubicBezTo>
                <a:cubicBezTo>
                  <a:pt x="361" y="233"/>
                  <a:pt x="362" y="233"/>
                  <a:pt x="362" y="232"/>
                </a:cubicBezTo>
                <a:cubicBezTo>
                  <a:pt x="362" y="232"/>
                  <a:pt x="362" y="232"/>
                  <a:pt x="362" y="232"/>
                </a:cubicBezTo>
                <a:cubicBezTo>
                  <a:pt x="363" y="232"/>
                  <a:pt x="362" y="233"/>
                  <a:pt x="362" y="234"/>
                </a:cubicBezTo>
                <a:cubicBezTo>
                  <a:pt x="363" y="233"/>
                  <a:pt x="363" y="233"/>
                  <a:pt x="363" y="233"/>
                </a:cubicBezTo>
                <a:cubicBezTo>
                  <a:pt x="363" y="233"/>
                  <a:pt x="363" y="233"/>
                  <a:pt x="364" y="233"/>
                </a:cubicBezTo>
                <a:cubicBezTo>
                  <a:pt x="364" y="233"/>
                  <a:pt x="365" y="233"/>
                  <a:pt x="366" y="233"/>
                </a:cubicBezTo>
                <a:cubicBezTo>
                  <a:pt x="366" y="233"/>
                  <a:pt x="365" y="233"/>
                  <a:pt x="365" y="233"/>
                </a:cubicBezTo>
                <a:cubicBezTo>
                  <a:pt x="366" y="234"/>
                  <a:pt x="366" y="232"/>
                  <a:pt x="367" y="233"/>
                </a:cubicBezTo>
                <a:cubicBezTo>
                  <a:pt x="367" y="232"/>
                  <a:pt x="367" y="232"/>
                  <a:pt x="367" y="232"/>
                </a:cubicBezTo>
                <a:cubicBezTo>
                  <a:pt x="367" y="231"/>
                  <a:pt x="367" y="232"/>
                  <a:pt x="367" y="231"/>
                </a:cubicBezTo>
                <a:cubicBezTo>
                  <a:pt x="367" y="231"/>
                  <a:pt x="367" y="231"/>
                  <a:pt x="367" y="231"/>
                </a:cubicBezTo>
                <a:cubicBezTo>
                  <a:pt x="368" y="231"/>
                  <a:pt x="368" y="231"/>
                  <a:pt x="369" y="231"/>
                </a:cubicBezTo>
                <a:cubicBezTo>
                  <a:pt x="369" y="232"/>
                  <a:pt x="368" y="232"/>
                  <a:pt x="368" y="231"/>
                </a:cubicBezTo>
                <a:cubicBezTo>
                  <a:pt x="368" y="232"/>
                  <a:pt x="367" y="232"/>
                  <a:pt x="367" y="232"/>
                </a:cubicBezTo>
                <a:cubicBezTo>
                  <a:pt x="367" y="232"/>
                  <a:pt x="369" y="233"/>
                  <a:pt x="369" y="232"/>
                </a:cubicBezTo>
                <a:cubicBezTo>
                  <a:pt x="369" y="232"/>
                  <a:pt x="369" y="232"/>
                  <a:pt x="369" y="233"/>
                </a:cubicBezTo>
                <a:cubicBezTo>
                  <a:pt x="370" y="232"/>
                  <a:pt x="371" y="231"/>
                  <a:pt x="372" y="231"/>
                </a:cubicBezTo>
                <a:cubicBezTo>
                  <a:pt x="372" y="231"/>
                  <a:pt x="371" y="231"/>
                  <a:pt x="371" y="232"/>
                </a:cubicBezTo>
                <a:cubicBezTo>
                  <a:pt x="372" y="231"/>
                  <a:pt x="372" y="232"/>
                  <a:pt x="372" y="232"/>
                </a:cubicBezTo>
                <a:cubicBezTo>
                  <a:pt x="373" y="232"/>
                  <a:pt x="373" y="232"/>
                  <a:pt x="374" y="231"/>
                </a:cubicBezTo>
                <a:cubicBezTo>
                  <a:pt x="375" y="232"/>
                  <a:pt x="374" y="231"/>
                  <a:pt x="375" y="229"/>
                </a:cubicBezTo>
                <a:cubicBezTo>
                  <a:pt x="375" y="230"/>
                  <a:pt x="374" y="230"/>
                  <a:pt x="374" y="230"/>
                </a:cubicBezTo>
                <a:cubicBezTo>
                  <a:pt x="374" y="230"/>
                  <a:pt x="374" y="230"/>
                  <a:pt x="374" y="230"/>
                </a:cubicBezTo>
                <a:cubicBezTo>
                  <a:pt x="374" y="231"/>
                  <a:pt x="374" y="231"/>
                  <a:pt x="373" y="231"/>
                </a:cubicBezTo>
                <a:cubicBezTo>
                  <a:pt x="373" y="231"/>
                  <a:pt x="373" y="230"/>
                  <a:pt x="374" y="230"/>
                </a:cubicBezTo>
                <a:cubicBezTo>
                  <a:pt x="373" y="230"/>
                  <a:pt x="372" y="229"/>
                  <a:pt x="372" y="230"/>
                </a:cubicBezTo>
                <a:cubicBezTo>
                  <a:pt x="371" y="230"/>
                  <a:pt x="370" y="230"/>
                  <a:pt x="369" y="230"/>
                </a:cubicBezTo>
                <a:cubicBezTo>
                  <a:pt x="369" y="230"/>
                  <a:pt x="369" y="230"/>
                  <a:pt x="369" y="231"/>
                </a:cubicBezTo>
                <a:cubicBezTo>
                  <a:pt x="368" y="230"/>
                  <a:pt x="366" y="230"/>
                  <a:pt x="366" y="231"/>
                </a:cubicBezTo>
                <a:cubicBezTo>
                  <a:pt x="365" y="230"/>
                  <a:pt x="364" y="231"/>
                  <a:pt x="364" y="230"/>
                </a:cubicBezTo>
                <a:cubicBezTo>
                  <a:pt x="364" y="231"/>
                  <a:pt x="364" y="231"/>
                  <a:pt x="364" y="231"/>
                </a:cubicBezTo>
                <a:cubicBezTo>
                  <a:pt x="364" y="231"/>
                  <a:pt x="364" y="231"/>
                  <a:pt x="364" y="231"/>
                </a:cubicBezTo>
                <a:cubicBezTo>
                  <a:pt x="364" y="231"/>
                  <a:pt x="364" y="231"/>
                  <a:pt x="364" y="232"/>
                </a:cubicBezTo>
                <a:cubicBezTo>
                  <a:pt x="364" y="231"/>
                  <a:pt x="364" y="231"/>
                  <a:pt x="364" y="231"/>
                </a:cubicBezTo>
                <a:cubicBezTo>
                  <a:pt x="363" y="231"/>
                  <a:pt x="363" y="231"/>
                  <a:pt x="363" y="231"/>
                </a:cubicBezTo>
                <a:cubicBezTo>
                  <a:pt x="363" y="231"/>
                  <a:pt x="363" y="231"/>
                  <a:pt x="363" y="231"/>
                </a:cubicBezTo>
                <a:cubicBezTo>
                  <a:pt x="362" y="231"/>
                  <a:pt x="362" y="231"/>
                  <a:pt x="362" y="231"/>
                </a:cubicBezTo>
                <a:cubicBezTo>
                  <a:pt x="362" y="231"/>
                  <a:pt x="361" y="231"/>
                  <a:pt x="361" y="231"/>
                </a:cubicBezTo>
                <a:cubicBezTo>
                  <a:pt x="361" y="231"/>
                  <a:pt x="362" y="230"/>
                  <a:pt x="361" y="230"/>
                </a:cubicBezTo>
                <a:cubicBezTo>
                  <a:pt x="361" y="231"/>
                  <a:pt x="359" y="232"/>
                  <a:pt x="358" y="231"/>
                </a:cubicBezTo>
                <a:cubicBezTo>
                  <a:pt x="358" y="231"/>
                  <a:pt x="358" y="231"/>
                  <a:pt x="358" y="232"/>
                </a:cubicBezTo>
                <a:cubicBezTo>
                  <a:pt x="358" y="232"/>
                  <a:pt x="358" y="232"/>
                  <a:pt x="358" y="232"/>
                </a:cubicBezTo>
                <a:cubicBezTo>
                  <a:pt x="358" y="232"/>
                  <a:pt x="358" y="231"/>
                  <a:pt x="357" y="231"/>
                </a:cubicBezTo>
                <a:cubicBezTo>
                  <a:pt x="357" y="232"/>
                  <a:pt x="355" y="232"/>
                  <a:pt x="354" y="232"/>
                </a:cubicBezTo>
                <a:cubicBezTo>
                  <a:pt x="354" y="233"/>
                  <a:pt x="354" y="232"/>
                  <a:pt x="354" y="233"/>
                </a:cubicBezTo>
                <a:cubicBezTo>
                  <a:pt x="354" y="233"/>
                  <a:pt x="354" y="232"/>
                  <a:pt x="355" y="232"/>
                </a:cubicBezTo>
                <a:cubicBezTo>
                  <a:pt x="355" y="233"/>
                  <a:pt x="355" y="233"/>
                  <a:pt x="355" y="233"/>
                </a:cubicBezTo>
                <a:cubicBezTo>
                  <a:pt x="355" y="234"/>
                  <a:pt x="354" y="234"/>
                  <a:pt x="354" y="234"/>
                </a:cubicBezTo>
                <a:cubicBezTo>
                  <a:pt x="354" y="233"/>
                  <a:pt x="354" y="234"/>
                  <a:pt x="354" y="233"/>
                </a:cubicBezTo>
                <a:cubicBezTo>
                  <a:pt x="354" y="233"/>
                  <a:pt x="353" y="233"/>
                  <a:pt x="354" y="232"/>
                </a:cubicBezTo>
                <a:cubicBezTo>
                  <a:pt x="353" y="232"/>
                  <a:pt x="352" y="232"/>
                  <a:pt x="352" y="232"/>
                </a:cubicBezTo>
                <a:cubicBezTo>
                  <a:pt x="352" y="232"/>
                  <a:pt x="352" y="232"/>
                  <a:pt x="351" y="232"/>
                </a:cubicBezTo>
                <a:cubicBezTo>
                  <a:pt x="351" y="232"/>
                  <a:pt x="352" y="232"/>
                  <a:pt x="352" y="232"/>
                </a:cubicBezTo>
                <a:cubicBezTo>
                  <a:pt x="352" y="232"/>
                  <a:pt x="352" y="232"/>
                  <a:pt x="352" y="231"/>
                </a:cubicBezTo>
                <a:cubicBezTo>
                  <a:pt x="352" y="232"/>
                  <a:pt x="351" y="231"/>
                  <a:pt x="351" y="231"/>
                </a:cubicBezTo>
                <a:cubicBezTo>
                  <a:pt x="351" y="232"/>
                  <a:pt x="351" y="232"/>
                  <a:pt x="351" y="232"/>
                </a:cubicBezTo>
                <a:cubicBezTo>
                  <a:pt x="351" y="233"/>
                  <a:pt x="350" y="232"/>
                  <a:pt x="350" y="233"/>
                </a:cubicBezTo>
                <a:cubicBezTo>
                  <a:pt x="350" y="234"/>
                  <a:pt x="350" y="234"/>
                  <a:pt x="350" y="234"/>
                </a:cubicBezTo>
                <a:cubicBezTo>
                  <a:pt x="350" y="235"/>
                  <a:pt x="350" y="234"/>
                  <a:pt x="349" y="234"/>
                </a:cubicBezTo>
                <a:cubicBezTo>
                  <a:pt x="349" y="233"/>
                  <a:pt x="350" y="233"/>
                  <a:pt x="350" y="233"/>
                </a:cubicBezTo>
                <a:cubicBezTo>
                  <a:pt x="349" y="232"/>
                  <a:pt x="348" y="233"/>
                  <a:pt x="347" y="233"/>
                </a:cubicBezTo>
                <a:cubicBezTo>
                  <a:pt x="346" y="234"/>
                  <a:pt x="345" y="233"/>
                  <a:pt x="344" y="234"/>
                </a:cubicBezTo>
                <a:cubicBezTo>
                  <a:pt x="344" y="233"/>
                  <a:pt x="345" y="233"/>
                  <a:pt x="344" y="232"/>
                </a:cubicBezTo>
                <a:cubicBezTo>
                  <a:pt x="344" y="232"/>
                  <a:pt x="344" y="233"/>
                  <a:pt x="343" y="232"/>
                </a:cubicBezTo>
                <a:cubicBezTo>
                  <a:pt x="343" y="233"/>
                  <a:pt x="343" y="233"/>
                  <a:pt x="344" y="233"/>
                </a:cubicBezTo>
                <a:cubicBezTo>
                  <a:pt x="343" y="234"/>
                  <a:pt x="342" y="234"/>
                  <a:pt x="342" y="234"/>
                </a:cubicBezTo>
                <a:cubicBezTo>
                  <a:pt x="342" y="235"/>
                  <a:pt x="341" y="235"/>
                  <a:pt x="340" y="235"/>
                </a:cubicBezTo>
                <a:cubicBezTo>
                  <a:pt x="340" y="235"/>
                  <a:pt x="340" y="234"/>
                  <a:pt x="340" y="234"/>
                </a:cubicBezTo>
                <a:cubicBezTo>
                  <a:pt x="341" y="234"/>
                  <a:pt x="341" y="234"/>
                  <a:pt x="341" y="235"/>
                </a:cubicBezTo>
                <a:cubicBezTo>
                  <a:pt x="341" y="234"/>
                  <a:pt x="341" y="234"/>
                  <a:pt x="341" y="234"/>
                </a:cubicBezTo>
                <a:cubicBezTo>
                  <a:pt x="341" y="234"/>
                  <a:pt x="341" y="234"/>
                  <a:pt x="341" y="234"/>
                </a:cubicBezTo>
                <a:cubicBezTo>
                  <a:pt x="341" y="234"/>
                  <a:pt x="341" y="234"/>
                  <a:pt x="340" y="234"/>
                </a:cubicBezTo>
                <a:cubicBezTo>
                  <a:pt x="340" y="233"/>
                  <a:pt x="340" y="234"/>
                  <a:pt x="341" y="233"/>
                </a:cubicBezTo>
                <a:cubicBezTo>
                  <a:pt x="340" y="233"/>
                  <a:pt x="340" y="233"/>
                  <a:pt x="340" y="233"/>
                </a:cubicBezTo>
                <a:cubicBezTo>
                  <a:pt x="340" y="232"/>
                  <a:pt x="339" y="233"/>
                  <a:pt x="338" y="233"/>
                </a:cubicBezTo>
                <a:cubicBezTo>
                  <a:pt x="338" y="233"/>
                  <a:pt x="338" y="234"/>
                  <a:pt x="338" y="234"/>
                </a:cubicBezTo>
                <a:cubicBezTo>
                  <a:pt x="338" y="233"/>
                  <a:pt x="338" y="234"/>
                  <a:pt x="337" y="233"/>
                </a:cubicBezTo>
                <a:cubicBezTo>
                  <a:pt x="337" y="233"/>
                  <a:pt x="337" y="233"/>
                  <a:pt x="337" y="233"/>
                </a:cubicBezTo>
                <a:cubicBezTo>
                  <a:pt x="337" y="234"/>
                  <a:pt x="337" y="234"/>
                  <a:pt x="337" y="235"/>
                </a:cubicBezTo>
                <a:cubicBezTo>
                  <a:pt x="336" y="235"/>
                  <a:pt x="335" y="234"/>
                  <a:pt x="335" y="235"/>
                </a:cubicBezTo>
                <a:cubicBezTo>
                  <a:pt x="335" y="235"/>
                  <a:pt x="335" y="234"/>
                  <a:pt x="335" y="234"/>
                </a:cubicBezTo>
                <a:cubicBezTo>
                  <a:pt x="334" y="234"/>
                  <a:pt x="333" y="234"/>
                  <a:pt x="333" y="234"/>
                </a:cubicBezTo>
                <a:cubicBezTo>
                  <a:pt x="333" y="234"/>
                  <a:pt x="333" y="234"/>
                  <a:pt x="333" y="234"/>
                </a:cubicBezTo>
                <a:cubicBezTo>
                  <a:pt x="333" y="235"/>
                  <a:pt x="333" y="235"/>
                  <a:pt x="333" y="235"/>
                </a:cubicBezTo>
                <a:cubicBezTo>
                  <a:pt x="334" y="234"/>
                  <a:pt x="334" y="235"/>
                  <a:pt x="335" y="234"/>
                </a:cubicBezTo>
                <a:cubicBezTo>
                  <a:pt x="334" y="235"/>
                  <a:pt x="334" y="234"/>
                  <a:pt x="333" y="235"/>
                </a:cubicBezTo>
                <a:cubicBezTo>
                  <a:pt x="333" y="234"/>
                  <a:pt x="332" y="235"/>
                  <a:pt x="331" y="234"/>
                </a:cubicBezTo>
                <a:cubicBezTo>
                  <a:pt x="331" y="234"/>
                  <a:pt x="331" y="234"/>
                  <a:pt x="332" y="234"/>
                </a:cubicBezTo>
                <a:cubicBezTo>
                  <a:pt x="332" y="233"/>
                  <a:pt x="331" y="234"/>
                  <a:pt x="331" y="234"/>
                </a:cubicBezTo>
                <a:cubicBezTo>
                  <a:pt x="331" y="234"/>
                  <a:pt x="331" y="235"/>
                  <a:pt x="331" y="235"/>
                </a:cubicBezTo>
                <a:cubicBezTo>
                  <a:pt x="330" y="236"/>
                  <a:pt x="330" y="235"/>
                  <a:pt x="330" y="234"/>
                </a:cubicBezTo>
                <a:cubicBezTo>
                  <a:pt x="330" y="235"/>
                  <a:pt x="330" y="235"/>
                  <a:pt x="330" y="235"/>
                </a:cubicBezTo>
                <a:cubicBezTo>
                  <a:pt x="330" y="235"/>
                  <a:pt x="329" y="235"/>
                  <a:pt x="329" y="235"/>
                </a:cubicBezTo>
                <a:cubicBezTo>
                  <a:pt x="329" y="236"/>
                  <a:pt x="328" y="235"/>
                  <a:pt x="328" y="236"/>
                </a:cubicBezTo>
                <a:cubicBezTo>
                  <a:pt x="327" y="236"/>
                  <a:pt x="329" y="235"/>
                  <a:pt x="328" y="235"/>
                </a:cubicBezTo>
                <a:cubicBezTo>
                  <a:pt x="328" y="236"/>
                  <a:pt x="328" y="236"/>
                  <a:pt x="327" y="236"/>
                </a:cubicBezTo>
                <a:cubicBezTo>
                  <a:pt x="327" y="236"/>
                  <a:pt x="328" y="236"/>
                  <a:pt x="328" y="235"/>
                </a:cubicBezTo>
                <a:cubicBezTo>
                  <a:pt x="327" y="235"/>
                  <a:pt x="327" y="235"/>
                  <a:pt x="327" y="236"/>
                </a:cubicBezTo>
                <a:cubicBezTo>
                  <a:pt x="326" y="236"/>
                  <a:pt x="327" y="236"/>
                  <a:pt x="327" y="235"/>
                </a:cubicBezTo>
                <a:cubicBezTo>
                  <a:pt x="327" y="235"/>
                  <a:pt x="326" y="235"/>
                  <a:pt x="326" y="235"/>
                </a:cubicBezTo>
                <a:cubicBezTo>
                  <a:pt x="327" y="235"/>
                  <a:pt x="327" y="235"/>
                  <a:pt x="327" y="234"/>
                </a:cubicBezTo>
                <a:cubicBezTo>
                  <a:pt x="327" y="235"/>
                  <a:pt x="326" y="234"/>
                  <a:pt x="326" y="235"/>
                </a:cubicBezTo>
                <a:cubicBezTo>
                  <a:pt x="325" y="236"/>
                  <a:pt x="325" y="236"/>
                  <a:pt x="325" y="236"/>
                </a:cubicBezTo>
                <a:cubicBezTo>
                  <a:pt x="325" y="236"/>
                  <a:pt x="325" y="236"/>
                  <a:pt x="324" y="236"/>
                </a:cubicBezTo>
                <a:cubicBezTo>
                  <a:pt x="324" y="236"/>
                  <a:pt x="323" y="236"/>
                  <a:pt x="323" y="236"/>
                </a:cubicBezTo>
                <a:cubicBezTo>
                  <a:pt x="323" y="236"/>
                  <a:pt x="323" y="236"/>
                  <a:pt x="323" y="235"/>
                </a:cubicBezTo>
                <a:cubicBezTo>
                  <a:pt x="323" y="235"/>
                  <a:pt x="323" y="235"/>
                  <a:pt x="323" y="235"/>
                </a:cubicBezTo>
                <a:cubicBezTo>
                  <a:pt x="323" y="235"/>
                  <a:pt x="323" y="235"/>
                  <a:pt x="323" y="235"/>
                </a:cubicBezTo>
                <a:cubicBezTo>
                  <a:pt x="323" y="235"/>
                  <a:pt x="323" y="236"/>
                  <a:pt x="323" y="236"/>
                </a:cubicBezTo>
                <a:cubicBezTo>
                  <a:pt x="323" y="236"/>
                  <a:pt x="323" y="236"/>
                  <a:pt x="324" y="235"/>
                </a:cubicBezTo>
                <a:cubicBezTo>
                  <a:pt x="324" y="235"/>
                  <a:pt x="324" y="235"/>
                  <a:pt x="324" y="235"/>
                </a:cubicBezTo>
                <a:cubicBezTo>
                  <a:pt x="324" y="235"/>
                  <a:pt x="324" y="235"/>
                  <a:pt x="324" y="235"/>
                </a:cubicBezTo>
                <a:cubicBezTo>
                  <a:pt x="324" y="235"/>
                  <a:pt x="324" y="235"/>
                  <a:pt x="325" y="235"/>
                </a:cubicBezTo>
                <a:cubicBezTo>
                  <a:pt x="324" y="235"/>
                  <a:pt x="324" y="235"/>
                  <a:pt x="324" y="235"/>
                </a:cubicBezTo>
                <a:cubicBezTo>
                  <a:pt x="324" y="235"/>
                  <a:pt x="324" y="235"/>
                  <a:pt x="325" y="235"/>
                </a:cubicBezTo>
                <a:cubicBezTo>
                  <a:pt x="325" y="234"/>
                  <a:pt x="325" y="234"/>
                  <a:pt x="325" y="234"/>
                </a:cubicBezTo>
                <a:cubicBezTo>
                  <a:pt x="325" y="234"/>
                  <a:pt x="325" y="234"/>
                  <a:pt x="325" y="234"/>
                </a:cubicBezTo>
                <a:cubicBezTo>
                  <a:pt x="325" y="234"/>
                  <a:pt x="325" y="234"/>
                  <a:pt x="325" y="234"/>
                </a:cubicBezTo>
                <a:cubicBezTo>
                  <a:pt x="325" y="234"/>
                  <a:pt x="325" y="234"/>
                  <a:pt x="325" y="234"/>
                </a:cubicBezTo>
                <a:cubicBezTo>
                  <a:pt x="325" y="234"/>
                  <a:pt x="325" y="234"/>
                  <a:pt x="325" y="234"/>
                </a:cubicBezTo>
                <a:cubicBezTo>
                  <a:pt x="324" y="234"/>
                  <a:pt x="324" y="234"/>
                  <a:pt x="324" y="234"/>
                </a:cubicBezTo>
                <a:cubicBezTo>
                  <a:pt x="325" y="233"/>
                  <a:pt x="325" y="234"/>
                  <a:pt x="325" y="234"/>
                </a:cubicBezTo>
                <a:cubicBezTo>
                  <a:pt x="325" y="234"/>
                  <a:pt x="325" y="234"/>
                  <a:pt x="326" y="234"/>
                </a:cubicBezTo>
                <a:cubicBezTo>
                  <a:pt x="325" y="233"/>
                  <a:pt x="326" y="233"/>
                  <a:pt x="326" y="233"/>
                </a:cubicBezTo>
                <a:cubicBezTo>
                  <a:pt x="326" y="233"/>
                  <a:pt x="326" y="233"/>
                  <a:pt x="326" y="233"/>
                </a:cubicBezTo>
                <a:cubicBezTo>
                  <a:pt x="326" y="233"/>
                  <a:pt x="326" y="234"/>
                  <a:pt x="326" y="234"/>
                </a:cubicBezTo>
                <a:cubicBezTo>
                  <a:pt x="326" y="234"/>
                  <a:pt x="327" y="233"/>
                  <a:pt x="327" y="233"/>
                </a:cubicBezTo>
                <a:cubicBezTo>
                  <a:pt x="327" y="233"/>
                  <a:pt x="327" y="233"/>
                  <a:pt x="327" y="233"/>
                </a:cubicBezTo>
                <a:cubicBezTo>
                  <a:pt x="327" y="233"/>
                  <a:pt x="327" y="234"/>
                  <a:pt x="328" y="233"/>
                </a:cubicBezTo>
                <a:cubicBezTo>
                  <a:pt x="328" y="233"/>
                  <a:pt x="327" y="233"/>
                  <a:pt x="327" y="232"/>
                </a:cubicBezTo>
                <a:cubicBezTo>
                  <a:pt x="327" y="232"/>
                  <a:pt x="327" y="232"/>
                  <a:pt x="327" y="232"/>
                </a:cubicBezTo>
                <a:cubicBezTo>
                  <a:pt x="327" y="232"/>
                  <a:pt x="327" y="232"/>
                  <a:pt x="327" y="232"/>
                </a:cubicBezTo>
                <a:cubicBezTo>
                  <a:pt x="327" y="232"/>
                  <a:pt x="328" y="232"/>
                  <a:pt x="328" y="232"/>
                </a:cubicBezTo>
                <a:cubicBezTo>
                  <a:pt x="328" y="230"/>
                  <a:pt x="330" y="230"/>
                  <a:pt x="332" y="230"/>
                </a:cubicBezTo>
                <a:cubicBezTo>
                  <a:pt x="332" y="230"/>
                  <a:pt x="331" y="231"/>
                  <a:pt x="332" y="231"/>
                </a:cubicBezTo>
                <a:cubicBezTo>
                  <a:pt x="330" y="231"/>
                  <a:pt x="329" y="231"/>
                  <a:pt x="328" y="231"/>
                </a:cubicBezTo>
                <a:cubicBezTo>
                  <a:pt x="328" y="232"/>
                  <a:pt x="329" y="232"/>
                  <a:pt x="329" y="231"/>
                </a:cubicBezTo>
                <a:cubicBezTo>
                  <a:pt x="329" y="232"/>
                  <a:pt x="329" y="231"/>
                  <a:pt x="329" y="232"/>
                </a:cubicBezTo>
                <a:cubicBezTo>
                  <a:pt x="329" y="232"/>
                  <a:pt x="330" y="232"/>
                  <a:pt x="330" y="232"/>
                </a:cubicBezTo>
                <a:cubicBezTo>
                  <a:pt x="330" y="232"/>
                  <a:pt x="330" y="232"/>
                  <a:pt x="330" y="232"/>
                </a:cubicBezTo>
                <a:cubicBezTo>
                  <a:pt x="330" y="232"/>
                  <a:pt x="330" y="233"/>
                  <a:pt x="330" y="233"/>
                </a:cubicBezTo>
                <a:cubicBezTo>
                  <a:pt x="330" y="233"/>
                  <a:pt x="330" y="233"/>
                  <a:pt x="331" y="233"/>
                </a:cubicBezTo>
                <a:cubicBezTo>
                  <a:pt x="331" y="233"/>
                  <a:pt x="331" y="233"/>
                  <a:pt x="331" y="232"/>
                </a:cubicBezTo>
                <a:cubicBezTo>
                  <a:pt x="331" y="232"/>
                  <a:pt x="331" y="232"/>
                  <a:pt x="331" y="233"/>
                </a:cubicBezTo>
                <a:cubicBezTo>
                  <a:pt x="331" y="232"/>
                  <a:pt x="331" y="232"/>
                  <a:pt x="331" y="232"/>
                </a:cubicBezTo>
                <a:cubicBezTo>
                  <a:pt x="331" y="232"/>
                  <a:pt x="331" y="232"/>
                  <a:pt x="331" y="232"/>
                </a:cubicBezTo>
                <a:cubicBezTo>
                  <a:pt x="331" y="233"/>
                  <a:pt x="331" y="233"/>
                  <a:pt x="331" y="233"/>
                </a:cubicBezTo>
                <a:cubicBezTo>
                  <a:pt x="331" y="233"/>
                  <a:pt x="331" y="232"/>
                  <a:pt x="331" y="232"/>
                </a:cubicBezTo>
                <a:cubicBezTo>
                  <a:pt x="331" y="232"/>
                  <a:pt x="331" y="232"/>
                  <a:pt x="331" y="232"/>
                </a:cubicBezTo>
                <a:cubicBezTo>
                  <a:pt x="332" y="232"/>
                  <a:pt x="332" y="232"/>
                  <a:pt x="332" y="232"/>
                </a:cubicBezTo>
                <a:cubicBezTo>
                  <a:pt x="331" y="232"/>
                  <a:pt x="331" y="232"/>
                  <a:pt x="331" y="233"/>
                </a:cubicBezTo>
                <a:cubicBezTo>
                  <a:pt x="332" y="233"/>
                  <a:pt x="332" y="233"/>
                  <a:pt x="332" y="233"/>
                </a:cubicBezTo>
                <a:cubicBezTo>
                  <a:pt x="332" y="233"/>
                  <a:pt x="332" y="233"/>
                  <a:pt x="332" y="233"/>
                </a:cubicBezTo>
                <a:cubicBezTo>
                  <a:pt x="332" y="233"/>
                  <a:pt x="333" y="232"/>
                  <a:pt x="333" y="232"/>
                </a:cubicBezTo>
                <a:cubicBezTo>
                  <a:pt x="333" y="232"/>
                  <a:pt x="333" y="232"/>
                  <a:pt x="334" y="232"/>
                </a:cubicBezTo>
                <a:cubicBezTo>
                  <a:pt x="334" y="232"/>
                  <a:pt x="333" y="232"/>
                  <a:pt x="333" y="232"/>
                </a:cubicBezTo>
                <a:cubicBezTo>
                  <a:pt x="333" y="232"/>
                  <a:pt x="334" y="231"/>
                  <a:pt x="334" y="231"/>
                </a:cubicBezTo>
                <a:cubicBezTo>
                  <a:pt x="334" y="231"/>
                  <a:pt x="334" y="232"/>
                  <a:pt x="334" y="232"/>
                </a:cubicBezTo>
                <a:cubicBezTo>
                  <a:pt x="334" y="232"/>
                  <a:pt x="334" y="231"/>
                  <a:pt x="334" y="232"/>
                </a:cubicBezTo>
                <a:cubicBezTo>
                  <a:pt x="334" y="232"/>
                  <a:pt x="335" y="232"/>
                  <a:pt x="336" y="232"/>
                </a:cubicBezTo>
                <a:cubicBezTo>
                  <a:pt x="336" y="231"/>
                  <a:pt x="336" y="231"/>
                  <a:pt x="336" y="231"/>
                </a:cubicBezTo>
                <a:cubicBezTo>
                  <a:pt x="336" y="231"/>
                  <a:pt x="336" y="231"/>
                  <a:pt x="337" y="232"/>
                </a:cubicBezTo>
                <a:cubicBezTo>
                  <a:pt x="337" y="231"/>
                  <a:pt x="336" y="231"/>
                  <a:pt x="336" y="231"/>
                </a:cubicBezTo>
                <a:cubicBezTo>
                  <a:pt x="336" y="230"/>
                  <a:pt x="337" y="231"/>
                  <a:pt x="337" y="230"/>
                </a:cubicBezTo>
                <a:cubicBezTo>
                  <a:pt x="338" y="231"/>
                  <a:pt x="337" y="231"/>
                  <a:pt x="338" y="232"/>
                </a:cubicBezTo>
                <a:cubicBezTo>
                  <a:pt x="338" y="232"/>
                  <a:pt x="338" y="232"/>
                  <a:pt x="338" y="231"/>
                </a:cubicBezTo>
                <a:cubicBezTo>
                  <a:pt x="338" y="231"/>
                  <a:pt x="339" y="231"/>
                  <a:pt x="340" y="231"/>
                </a:cubicBezTo>
                <a:cubicBezTo>
                  <a:pt x="340" y="230"/>
                  <a:pt x="339" y="230"/>
                  <a:pt x="339" y="230"/>
                </a:cubicBezTo>
                <a:cubicBezTo>
                  <a:pt x="339" y="230"/>
                  <a:pt x="339" y="228"/>
                  <a:pt x="340" y="229"/>
                </a:cubicBezTo>
                <a:cubicBezTo>
                  <a:pt x="340" y="229"/>
                  <a:pt x="340" y="229"/>
                  <a:pt x="340" y="230"/>
                </a:cubicBezTo>
                <a:cubicBezTo>
                  <a:pt x="340" y="230"/>
                  <a:pt x="340" y="229"/>
                  <a:pt x="341" y="230"/>
                </a:cubicBezTo>
                <a:cubicBezTo>
                  <a:pt x="341" y="229"/>
                  <a:pt x="340" y="229"/>
                  <a:pt x="341" y="229"/>
                </a:cubicBezTo>
                <a:cubicBezTo>
                  <a:pt x="341" y="229"/>
                  <a:pt x="341" y="229"/>
                  <a:pt x="341" y="229"/>
                </a:cubicBezTo>
                <a:cubicBezTo>
                  <a:pt x="342" y="230"/>
                  <a:pt x="341" y="228"/>
                  <a:pt x="342" y="228"/>
                </a:cubicBezTo>
                <a:cubicBezTo>
                  <a:pt x="342" y="229"/>
                  <a:pt x="342" y="229"/>
                  <a:pt x="342" y="230"/>
                </a:cubicBezTo>
                <a:cubicBezTo>
                  <a:pt x="342" y="229"/>
                  <a:pt x="342" y="229"/>
                  <a:pt x="342" y="229"/>
                </a:cubicBezTo>
                <a:cubicBezTo>
                  <a:pt x="342" y="228"/>
                  <a:pt x="342" y="228"/>
                  <a:pt x="343" y="228"/>
                </a:cubicBezTo>
                <a:cubicBezTo>
                  <a:pt x="343" y="229"/>
                  <a:pt x="342" y="229"/>
                  <a:pt x="343" y="230"/>
                </a:cubicBezTo>
                <a:cubicBezTo>
                  <a:pt x="343" y="229"/>
                  <a:pt x="343" y="230"/>
                  <a:pt x="344" y="230"/>
                </a:cubicBezTo>
                <a:cubicBezTo>
                  <a:pt x="345" y="230"/>
                  <a:pt x="346" y="229"/>
                  <a:pt x="346" y="229"/>
                </a:cubicBezTo>
                <a:cubicBezTo>
                  <a:pt x="346" y="230"/>
                  <a:pt x="348" y="229"/>
                  <a:pt x="349" y="229"/>
                </a:cubicBezTo>
                <a:cubicBezTo>
                  <a:pt x="349" y="230"/>
                  <a:pt x="348" y="230"/>
                  <a:pt x="348" y="230"/>
                </a:cubicBezTo>
                <a:cubicBezTo>
                  <a:pt x="349" y="231"/>
                  <a:pt x="349" y="229"/>
                  <a:pt x="350" y="230"/>
                </a:cubicBezTo>
                <a:cubicBezTo>
                  <a:pt x="350" y="230"/>
                  <a:pt x="350" y="230"/>
                  <a:pt x="350" y="229"/>
                </a:cubicBezTo>
                <a:cubicBezTo>
                  <a:pt x="350" y="229"/>
                  <a:pt x="350" y="229"/>
                  <a:pt x="350" y="229"/>
                </a:cubicBezTo>
                <a:cubicBezTo>
                  <a:pt x="351" y="230"/>
                  <a:pt x="352" y="228"/>
                  <a:pt x="353" y="229"/>
                </a:cubicBezTo>
                <a:cubicBezTo>
                  <a:pt x="353" y="228"/>
                  <a:pt x="354" y="229"/>
                  <a:pt x="355" y="227"/>
                </a:cubicBezTo>
                <a:cubicBezTo>
                  <a:pt x="354" y="228"/>
                  <a:pt x="355" y="227"/>
                  <a:pt x="354" y="227"/>
                </a:cubicBezTo>
                <a:cubicBezTo>
                  <a:pt x="355" y="226"/>
                  <a:pt x="356" y="227"/>
                  <a:pt x="356" y="228"/>
                </a:cubicBezTo>
                <a:cubicBezTo>
                  <a:pt x="356" y="228"/>
                  <a:pt x="356" y="227"/>
                  <a:pt x="356" y="227"/>
                </a:cubicBezTo>
                <a:cubicBezTo>
                  <a:pt x="356" y="227"/>
                  <a:pt x="357" y="226"/>
                  <a:pt x="357" y="227"/>
                </a:cubicBezTo>
                <a:cubicBezTo>
                  <a:pt x="358" y="227"/>
                  <a:pt x="357" y="227"/>
                  <a:pt x="357" y="227"/>
                </a:cubicBezTo>
                <a:cubicBezTo>
                  <a:pt x="357" y="227"/>
                  <a:pt x="359" y="227"/>
                  <a:pt x="359" y="227"/>
                </a:cubicBezTo>
                <a:cubicBezTo>
                  <a:pt x="359" y="227"/>
                  <a:pt x="359" y="228"/>
                  <a:pt x="359" y="228"/>
                </a:cubicBezTo>
                <a:cubicBezTo>
                  <a:pt x="359" y="228"/>
                  <a:pt x="359" y="227"/>
                  <a:pt x="359" y="227"/>
                </a:cubicBezTo>
                <a:cubicBezTo>
                  <a:pt x="360" y="227"/>
                  <a:pt x="359" y="227"/>
                  <a:pt x="359" y="227"/>
                </a:cubicBezTo>
                <a:cubicBezTo>
                  <a:pt x="360" y="227"/>
                  <a:pt x="362" y="228"/>
                  <a:pt x="363" y="227"/>
                </a:cubicBezTo>
                <a:cubicBezTo>
                  <a:pt x="363" y="227"/>
                  <a:pt x="363" y="227"/>
                  <a:pt x="363" y="227"/>
                </a:cubicBezTo>
                <a:cubicBezTo>
                  <a:pt x="363" y="227"/>
                  <a:pt x="364" y="227"/>
                  <a:pt x="364" y="227"/>
                </a:cubicBezTo>
                <a:cubicBezTo>
                  <a:pt x="365" y="228"/>
                  <a:pt x="366" y="226"/>
                  <a:pt x="367" y="227"/>
                </a:cubicBezTo>
                <a:cubicBezTo>
                  <a:pt x="368" y="226"/>
                  <a:pt x="369" y="226"/>
                  <a:pt x="370" y="227"/>
                </a:cubicBezTo>
                <a:cubicBezTo>
                  <a:pt x="369" y="227"/>
                  <a:pt x="369" y="228"/>
                  <a:pt x="369" y="228"/>
                </a:cubicBezTo>
                <a:cubicBezTo>
                  <a:pt x="370" y="228"/>
                  <a:pt x="371" y="227"/>
                  <a:pt x="372" y="227"/>
                </a:cubicBezTo>
                <a:cubicBezTo>
                  <a:pt x="371" y="226"/>
                  <a:pt x="372" y="225"/>
                  <a:pt x="371" y="224"/>
                </a:cubicBezTo>
                <a:cubicBezTo>
                  <a:pt x="371" y="224"/>
                  <a:pt x="372" y="224"/>
                  <a:pt x="373" y="224"/>
                </a:cubicBezTo>
                <a:cubicBezTo>
                  <a:pt x="372" y="223"/>
                  <a:pt x="371" y="225"/>
                  <a:pt x="370" y="223"/>
                </a:cubicBezTo>
                <a:cubicBezTo>
                  <a:pt x="370" y="223"/>
                  <a:pt x="371" y="223"/>
                  <a:pt x="371" y="224"/>
                </a:cubicBezTo>
                <a:cubicBezTo>
                  <a:pt x="371" y="223"/>
                  <a:pt x="372" y="223"/>
                  <a:pt x="372" y="222"/>
                </a:cubicBezTo>
                <a:cubicBezTo>
                  <a:pt x="372" y="223"/>
                  <a:pt x="372" y="223"/>
                  <a:pt x="373" y="223"/>
                </a:cubicBezTo>
                <a:cubicBezTo>
                  <a:pt x="373" y="223"/>
                  <a:pt x="373" y="223"/>
                  <a:pt x="373" y="222"/>
                </a:cubicBezTo>
                <a:cubicBezTo>
                  <a:pt x="374" y="222"/>
                  <a:pt x="374" y="223"/>
                  <a:pt x="374" y="222"/>
                </a:cubicBezTo>
                <a:cubicBezTo>
                  <a:pt x="375" y="222"/>
                  <a:pt x="375" y="223"/>
                  <a:pt x="375" y="223"/>
                </a:cubicBezTo>
                <a:cubicBezTo>
                  <a:pt x="375" y="223"/>
                  <a:pt x="375" y="223"/>
                  <a:pt x="375" y="223"/>
                </a:cubicBezTo>
                <a:cubicBezTo>
                  <a:pt x="375" y="223"/>
                  <a:pt x="376" y="223"/>
                  <a:pt x="376" y="223"/>
                </a:cubicBezTo>
                <a:cubicBezTo>
                  <a:pt x="377" y="223"/>
                  <a:pt x="376" y="224"/>
                  <a:pt x="377" y="224"/>
                </a:cubicBezTo>
                <a:cubicBezTo>
                  <a:pt x="377" y="224"/>
                  <a:pt x="376" y="223"/>
                  <a:pt x="377" y="223"/>
                </a:cubicBezTo>
                <a:cubicBezTo>
                  <a:pt x="377" y="223"/>
                  <a:pt x="377" y="223"/>
                  <a:pt x="377" y="222"/>
                </a:cubicBezTo>
                <a:cubicBezTo>
                  <a:pt x="377" y="222"/>
                  <a:pt x="377" y="222"/>
                  <a:pt x="377" y="221"/>
                </a:cubicBezTo>
                <a:cubicBezTo>
                  <a:pt x="377" y="221"/>
                  <a:pt x="378" y="222"/>
                  <a:pt x="378" y="221"/>
                </a:cubicBezTo>
                <a:cubicBezTo>
                  <a:pt x="378" y="221"/>
                  <a:pt x="377" y="221"/>
                  <a:pt x="377" y="221"/>
                </a:cubicBezTo>
                <a:cubicBezTo>
                  <a:pt x="377" y="221"/>
                  <a:pt x="378" y="221"/>
                  <a:pt x="378" y="220"/>
                </a:cubicBezTo>
                <a:cubicBezTo>
                  <a:pt x="378" y="221"/>
                  <a:pt x="378" y="221"/>
                  <a:pt x="378" y="221"/>
                </a:cubicBezTo>
                <a:cubicBezTo>
                  <a:pt x="378" y="221"/>
                  <a:pt x="379" y="221"/>
                  <a:pt x="379" y="221"/>
                </a:cubicBezTo>
                <a:cubicBezTo>
                  <a:pt x="379" y="220"/>
                  <a:pt x="380" y="220"/>
                  <a:pt x="381" y="221"/>
                </a:cubicBezTo>
                <a:cubicBezTo>
                  <a:pt x="381" y="221"/>
                  <a:pt x="381" y="220"/>
                  <a:pt x="381" y="220"/>
                </a:cubicBezTo>
                <a:cubicBezTo>
                  <a:pt x="381" y="220"/>
                  <a:pt x="381" y="220"/>
                  <a:pt x="380" y="219"/>
                </a:cubicBezTo>
                <a:cubicBezTo>
                  <a:pt x="380" y="220"/>
                  <a:pt x="381" y="220"/>
                  <a:pt x="381" y="220"/>
                </a:cubicBezTo>
                <a:cubicBezTo>
                  <a:pt x="380" y="220"/>
                  <a:pt x="379" y="220"/>
                  <a:pt x="378" y="220"/>
                </a:cubicBezTo>
                <a:cubicBezTo>
                  <a:pt x="378" y="219"/>
                  <a:pt x="380" y="220"/>
                  <a:pt x="380" y="219"/>
                </a:cubicBezTo>
                <a:cubicBezTo>
                  <a:pt x="380" y="219"/>
                  <a:pt x="379" y="219"/>
                  <a:pt x="379" y="219"/>
                </a:cubicBezTo>
                <a:cubicBezTo>
                  <a:pt x="379" y="219"/>
                  <a:pt x="380" y="219"/>
                  <a:pt x="380" y="218"/>
                </a:cubicBezTo>
                <a:cubicBezTo>
                  <a:pt x="380" y="218"/>
                  <a:pt x="380" y="219"/>
                  <a:pt x="380" y="219"/>
                </a:cubicBezTo>
                <a:cubicBezTo>
                  <a:pt x="380" y="219"/>
                  <a:pt x="381" y="219"/>
                  <a:pt x="381" y="219"/>
                </a:cubicBezTo>
                <a:cubicBezTo>
                  <a:pt x="381" y="219"/>
                  <a:pt x="381" y="219"/>
                  <a:pt x="381" y="219"/>
                </a:cubicBezTo>
                <a:cubicBezTo>
                  <a:pt x="381" y="219"/>
                  <a:pt x="381" y="219"/>
                  <a:pt x="382" y="219"/>
                </a:cubicBezTo>
                <a:cubicBezTo>
                  <a:pt x="381" y="218"/>
                  <a:pt x="382" y="219"/>
                  <a:pt x="382" y="218"/>
                </a:cubicBezTo>
                <a:cubicBezTo>
                  <a:pt x="383" y="218"/>
                  <a:pt x="382" y="219"/>
                  <a:pt x="383" y="219"/>
                </a:cubicBezTo>
                <a:cubicBezTo>
                  <a:pt x="383" y="219"/>
                  <a:pt x="384" y="219"/>
                  <a:pt x="384" y="219"/>
                </a:cubicBezTo>
                <a:cubicBezTo>
                  <a:pt x="385" y="218"/>
                  <a:pt x="385" y="219"/>
                  <a:pt x="386" y="219"/>
                </a:cubicBezTo>
                <a:cubicBezTo>
                  <a:pt x="386" y="219"/>
                  <a:pt x="385" y="219"/>
                  <a:pt x="385" y="219"/>
                </a:cubicBezTo>
                <a:cubicBezTo>
                  <a:pt x="386" y="220"/>
                  <a:pt x="386" y="219"/>
                  <a:pt x="387" y="219"/>
                </a:cubicBezTo>
                <a:cubicBezTo>
                  <a:pt x="387" y="219"/>
                  <a:pt x="387" y="218"/>
                  <a:pt x="387" y="218"/>
                </a:cubicBezTo>
                <a:cubicBezTo>
                  <a:pt x="387" y="218"/>
                  <a:pt x="388" y="217"/>
                  <a:pt x="388" y="217"/>
                </a:cubicBezTo>
                <a:cubicBezTo>
                  <a:pt x="388" y="217"/>
                  <a:pt x="388" y="217"/>
                  <a:pt x="388" y="217"/>
                </a:cubicBezTo>
                <a:cubicBezTo>
                  <a:pt x="389" y="217"/>
                  <a:pt x="389" y="217"/>
                  <a:pt x="389" y="217"/>
                </a:cubicBezTo>
                <a:cubicBezTo>
                  <a:pt x="389" y="217"/>
                  <a:pt x="389" y="217"/>
                  <a:pt x="389" y="216"/>
                </a:cubicBezTo>
                <a:cubicBezTo>
                  <a:pt x="390" y="217"/>
                  <a:pt x="389" y="217"/>
                  <a:pt x="390" y="218"/>
                </a:cubicBezTo>
                <a:cubicBezTo>
                  <a:pt x="389" y="218"/>
                  <a:pt x="389" y="217"/>
                  <a:pt x="389" y="218"/>
                </a:cubicBezTo>
                <a:cubicBezTo>
                  <a:pt x="389" y="218"/>
                  <a:pt x="390" y="218"/>
                  <a:pt x="390" y="218"/>
                </a:cubicBezTo>
                <a:cubicBezTo>
                  <a:pt x="391" y="218"/>
                  <a:pt x="390" y="218"/>
                  <a:pt x="391" y="218"/>
                </a:cubicBezTo>
                <a:cubicBezTo>
                  <a:pt x="391" y="218"/>
                  <a:pt x="392" y="217"/>
                  <a:pt x="392" y="217"/>
                </a:cubicBezTo>
                <a:cubicBezTo>
                  <a:pt x="393" y="217"/>
                  <a:pt x="392" y="217"/>
                  <a:pt x="392" y="217"/>
                </a:cubicBezTo>
                <a:cubicBezTo>
                  <a:pt x="393" y="217"/>
                  <a:pt x="393" y="216"/>
                  <a:pt x="394" y="217"/>
                </a:cubicBezTo>
                <a:cubicBezTo>
                  <a:pt x="394" y="216"/>
                  <a:pt x="394" y="216"/>
                  <a:pt x="394" y="216"/>
                </a:cubicBezTo>
                <a:cubicBezTo>
                  <a:pt x="394" y="216"/>
                  <a:pt x="393" y="215"/>
                  <a:pt x="393" y="216"/>
                </a:cubicBezTo>
                <a:close/>
                <a:moveTo>
                  <a:pt x="384" y="211"/>
                </a:moveTo>
                <a:cubicBezTo>
                  <a:pt x="383" y="211"/>
                  <a:pt x="383" y="211"/>
                  <a:pt x="383" y="210"/>
                </a:cubicBezTo>
                <a:cubicBezTo>
                  <a:pt x="383" y="211"/>
                  <a:pt x="384" y="210"/>
                  <a:pt x="384" y="211"/>
                </a:cubicBezTo>
                <a:close/>
                <a:moveTo>
                  <a:pt x="382" y="210"/>
                </a:moveTo>
                <a:cubicBezTo>
                  <a:pt x="382" y="211"/>
                  <a:pt x="383" y="211"/>
                  <a:pt x="382" y="211"/>
                </a:cubicBezTo>
                <a:cubicBezTo>
                  <a:pt x="382" y="210"/>
                  <a:pt x="382" y="211"/>
                  <a:pt x="382" y="211"/>
                </a:cubicBezTo>
                <a:cubicBezTo>
                  <a:pt x="382" y="211"/>
                  <a:pt x="381" y="211"/>
                  <a:pt x="381" y="210"/>
                </a:cubicBezTo>
                <a:cubicBezTo>
                  <a:pt x="382" y="210"/>
                  <a:pt x="382" y="211"/>
                  <a:pt x="382" y="210"/>
                </a:cubicBezTo>
                <a:close/>
                <a:moveTo>
                  <a:pt x="382" y="208"/>
                </a:moveTo>
                <a:cubicBezTo>
                  <a:pt x="381" y="208"/>
                  <a:pt x="381" y="209"/>
                  <a:pt x="380" y="209"/>
                </a:cubicBezTo>
                <a:cubicBezTo>
                  <a:pt x="380" y="208"/>
                  <a:pt x="382" y="208"/>
                  <a:pt x="382" y="208"/>
                </a:cubicBezTo>
                <a:close/>
                <a:moveTo>
                  <a:pt x="381" y="210"/>
                </a:moveTo>
                <a:cubicBezTo>
                  <a:pt x="381" y="210"/>
                  <a:pt x="380" y="210"/>
                  <a:pt x="380" y="210"/>
                </a:cubicBezTo>
                <a:cubicBezTo>
                  <a:pt x="380" y="210"/>
                  <a:pt x="380" y="209"/>
                  <a:pt x="381" y="210"/>
                </a:cubicBezTo>
                <a:close/>
                <a:moveTo>
                  <a:pt x="377" y="211"/>
                </a:moveTo>
                <a:cubicBezTo>
                  <a:pt x="378" y="211"/>
                  <a:pt x="378" y="211"/>
                  <a:pt x="378" y="211"/>
                </a:cubicBezTo>
                <a:cubicBezTo>
                  <a:pt x="378" y="212"/>
                  <a:pt x="377" y="211"/>
                  <a:pt x="377" y="211"/>
                </a:cubicBezTo>
                <a:close/>
                <a:moveTo>
                  <a:pt x="365" y="203"/>
                </a:moveTo>
                <a:cubicBezTo>
                  <a:pt x="365" y="203"/>
                  <a:pt x="365" y="204"/>
                  <a:pt x="364" y="204"/>
                </a:cubicBezTo>
                <a:cubicBezTo>
                  <a:pt x="364" y="204"/>
                  <a:pt x="364" y="203"/>
                  <a:pt x="365" y="203"/>
                </a:cubicBezTo>
                <a:close/>
                <a:moveTo>
                  <a:pt x="363" y="203"/>
                </a:moveTo>
                <a:cubicBezTo>
                  <a:pt x="363" y="203"/>
                  <a:pt x="364" y="203"/>
                  <a:pt x="363" y="204"/>
                </a:cubicBezTo>
                <a:cubicBezTo>
                  <a:pt x="363" y="203"/>
                  <a:pt x="363" y="203"/>
                  <a:pt x="363" y="203"/>
                </a:cubicBezTo>
                <a:cubicBezTo>
                  <a:pt x="363" y="203"/>
                  <a:pt x="363" y="203"/>
                  <a:pt x="363" y="203"/>
                </a:cubicBezTo>
                <a:close/>
                <a:moveTo>
                  <a:pt x="384" y="185"/>
                </a:moveTo>
                <a:cubicBezTo>
                  <a:pt x="385" y="186"/>
                  <a:pt x="385" y="185"/>
                  <a:pt x="386" y="185"/>
                </a:cubicBezTo>
                <a:cubicBezTo>
                  <a:pt x="385" y="186"/>
                  <a:pt x="385" y="186"/>
                  <a:pt x="384" y="186"/>
                </a:cubicBezTo>
                <a:cubicBezTo>
                  <a:pt x="385" y="186"/>
                  <a:pt x="384" y="186"/>
                  <a:pt x="384" y="185"/>
                </a:cubicBezTo>
                <a:close/>
                <a:moveTo>
                  <a:pt x="370" y="187"/>
                </a:moveTo>
                <a:cubicBezTo>
                  <a:pt x="370" y="188"/>
                  <a:pt x="370" y="188"/>
                  <a:pt x="370" y="187"/>
                </a:cubicBezTo>
                <a:cubicBezTo>
                  <a:pt x="370" y="187"/>
                  <a:pt x="370" y="187"/>
                  <a:pt x="370" y="187"/>
                </a:cubicBezTo>
                <a:close/>
                <a:moveTo>
                  <a:pt x="361" y="196"/>
                </a:moveTo>
                <a:cubicBezTo>
                  <a:pt x="361" y="196"/>
                  <a:pt x="360" y="197"/>
                  <a:pt x="360" y="196"/>
                </a:cubicBezTo>
                <a:cubicBezTo>
                  <a:pt x="360" y="196"/>
                  <a:pt x="360" y="195"/>
                  <a:pt x="361" y="196"/>
                </a:cubicBezTo>
                <a:close/>
                <a:moveTo>
                  <a:pt x="354" y="206"/>
                </a:moveTo>
                <a:cubicBezTo>
                  <a:pt x="355" y="206"/>
                  <a:pt x="355" y="206"/>
                  <a:pt x="356" y="206"/>
                </a:cubicBezTo>
                <a:cubicBezTo>
                  <a:pt x="355" y="206"/>
                  <a:pt x="355" y="207"/>
                  <a:pt x="354" y="206"/>
                </a:cubicBezTo>
                <a:close/>
                <a:moveTo>
                  <a:pt x="362" y="201"/>
                </a:moveTo>
                <a:cubicBezTo>
                  <a:pt x="363" y="201"/>
                  <a:pt x="362" y="201"/>
                  <a:pt x="363" y="202"/>
                </a:cubicBezTo>
                <a:cubicBezTo>
                  <a:pt x="362" y="202"/>
                  <a:pt x="362" y="202"/>
                  <a:pt x="362" y="202"/>
                </a:cubicBezTo>
                <a:cubicBezTo>
                  <a:pt x="362" y="202"/>
                  <a:pt x="362" y="201"/>
                  <a:pt x="362" y="201"/>
                </a:cubicBezTo>
                <a:close/>
                <a:moveTo>
                  <a:pt x="359" y="201"/>
                </a:moveTo>
                <a:cubicBezTo>
                  <a:pt x="359" y="202"/>
                  <a:pt x="359" y="201"/>
                  <a:pt x="360" y="202"/>
                </a:cubicBezTo>
                <a:cubicBezTo>
                  <a:pt x="360" y="202"/>
                  <a:pt x="361" y="201"/>
                  <a:pt x="361" y="201"/>
                </a:cubicBezTo>
                <a:cubicBezTo>
                  <a:pt x="361" y="201"/>
                  <a:pt x="361" y="201"/>
                  <a:pt x="361" y="202"/>
                </a:cubicBezTo>
                <a:cubicBezTo>
                  <a:pt x="361" y="201"/>
                  <a:pt x="361" y="201"/>
                  <a:pt x="362" y="202"/>
                </a:cubicBezTo>
                <a:cubicBezTo>
                  <a:pt x="362" y="202"/>
                  <a:pt x="361" y="202"/>
                  <a:pt x="361" y="202"/>
                </a:cubicBezTo>
                <a:cubicBezTo>
                  <a:pt x="361" y="202"/>
                  <a:pt x="360" y="202"/>
                  <a:pt x="361" y="203"/>
                </a:cubicBezTo>
                <a:cubicBezTo>
                  <a:pt x="360" y="202"/>
                  <a:pt x="359" y="204"/>
                  <a:pt x="359" y="203"/>
                </a:cubicBezTo>
                <a:cubicBezTo>
                  <a:pt x="359" y="204"/>
                  <a:pt x="358" y="204"/>
                  <a:pt x="358" y="204"/>
                </a:cubicBezTo>
                <a:cubicBezTo>
                  <a:pt x="359" y="203"/>
                  <a:pt x="358" y="202"/>
                  <a:pt x="359" y="201"/>
                </a:cubicBezTo>
                <a:close/>
                <a:moveTo>
                  <a:pt x="356" y="188"/>
                </a:moveTo>
                <a:cubicBezTo>
                  <a:pt x="356" y="188"/>
                  <a:pt x="355" y="188"/>
                  <a:pt x="355" y="188"/>
                </a:cubicBezTo>
                <a:cubicBezTo>
                  <a:pt x="355" y="188"/>
                  <a:pt x="355" y="187"/>
                  <a:pt x="356" y="188"/>
                </a:cubicBezTo>
                <a:close/>
                <a:moveTo>
                  <a:pt x="354" y="203"/>
                </a:moveTo>
                <a:cubicBezTo>
                  <a:pt x="354" y="203"/>
                  <a:pt x="354" y="203"/>
                  <a:pt x="354" y="202"/>
                </a:cubicBezTo>
                <a:cubicBezTo>
                  <a:pt x="355" y="202"/>
                  <a:pt x="355" y="202"/>
                  <a:pt x="355" y="203"/>
                </a:cubicBezTo>
                <a:cubicBezTo>
                  <a:pt x="355" y="202"/>
                  <a:pt x="356" y="202"/>
                  <a:pt x="357" y="202"/>
                </a:cubicBezTo>
                <a:cubicBezTo>
                  <a:pt x="357" y="202"/>
                  <a:pt x="357" y="203"/>
                  <a:pt x="357" y="202"/>
                </a:cubicBezTo>
                <a:cubicBezTo>
                  <a:pt x="358" y="202"/>
                  <a:pt x="358" y="203"/>
                  <a:pt x="358" y="203"/>
                </a:cubicBezTo>
                <a:cubicBezTo>
                  <a:pt x="358" y="203"/>
                  <a:pt x="358" y="202"/>
                  <a:pt x="357" y="202"/>
                </a:cubicBezTo>
                <a:cubicBezTo>
                  <a:pt x="358" y="204"/>
                  <a:pt x="357" y="204"/>
                  <a:pt x="356" y="204"/>
                </a:cubicBezTo>
                <a:cubicBezTo>
                  <a:pt x="355" y="204"/>
                  <a:pt x="355" y="204"/>
                  <a:pt x="355" y="204"/>
                </a:cubicBezTo>
                <a:cubicBezTo>
                  <a:pt x="355" y="204"/>
                  <a:pt x="355" y="205"/>
                  <a:pt x="354" y="205"/>
                </a:cubicBezTo>
                <a:cubicBezTo>
                  <a:pt x="354" y="204"/>
                  <a:pt x="355" y="203"/>
                  <a:pt x="355" y="203"/>
                </a:cubicBezTo>
                <a:cubicBezTo>
                  <a:pt x="355" y="203"/>
                  <a:pt x="355" y="203"/>
                  <a:pt x="356" y="203"/>
                </a:cubicBezTo>
                <a:cubicBezTo>
                  <a:pt x="355" y="203"/>
                  <a:pt x="355" y="203"/>
                  <a:pt x="354" y="203"/>
                </a:cubicBezTo>
                <a:cubicBezTo>
                  <a:pt x="354" y="204"/>
                  <a:pt x="354" y="204"/>
                  <a:pt x="353" y="204"/>
                </a:cubicBezTo>
                <a:cubicBezTo>
                  <a:pt x="354" y="204"/>
                  <a:pt x="354" y="203"/>
                  <a:pt x="354" y="203"/>
                </a:cubicBezTo>
                <a:close/>
                <a:moveTo>
                  <a:pt x="353" y="189"/>
                </a:moveTo>
                <a:cubicBezTo>
                  <a:pt x="353" y="189"/>
                  <a:pt x="353" y="189"/>
                  <a:pt x="353" y="189"/>
                </a:cubicBezTo>
                <a:cubicBezTo>
                  <a:pt x="353" y="189"/>
                  <a:pt x="353" y="189"/>
                  <a:pt x="353" y="189"/>
                </a:cubicBezTo>
                <a:cubicBezTo>
                  <a:pt x="353" y="189"/>
                  <a:pt x="353" y="189"/>
                  <a:pt x="353" y="189"/>
                </a:cubicBezTo>
                <a:close/>
                <a:moveTo>
                  <a:pt x="353" y="189"/>
                </a:moveTo>
                <a:cubicBezTo>
                  <a:pt x="353" y="189"/>
                  <a:pt x="353" y="189"/>
                  <a:pt x="353" y="189"/>
                </a:cubicBezTo>
                <a:cubicBezTo>
                  <a:pt x="353" y="189"/>
                  <a:pt x="352" y="189"/>
                  <a:pt x="352" y="189"/>
                </a:cubicBezTo>
                <a:cubicBezTo>
                  <a:pt x="352" y="189"/>
                  <a:pt x="353" y="188"/>
                  <a:pt x="353" y="189"/>
                </a:cubicBezTo>
                <a:close/>
                <a:moveTo>
                  <a:pt x="352" y="204"/>
                </a:moveTo>
                <a:cubicBezTo>
                  <a:pt x="352" y="205"/>
                  <a:pt x="353" y="205"/>
                  <a:pt x="353" y="204"/>
                </a:cubicBezTo>
                <a:cubicBezTo>
                  <a:pt x="353" y="204"/>
                  <a:pt x="353" y="204"/>
                  <a:pt x="353" y="204"/>
                </a:cubicBezTo>
                <a:cubicBezTo>
                  <a:pt x="353" y="205"/>
                  <a:pt x="352" y="205"/>
                  <a:pt x="352" y="205"/>
                </a:cubicBezTo>
                <a:lnTo>
                  <a:pt x="352" y="204"/>
                </a:lnTo>
                <a:close/>
                <a:moveTo>
                  <a:pt x="358" y="185"/>
                </a:moveTo>
                <a:cubicBezTo>
                  <a:pt x="357" y="185"/>
                  <a:pt x="357" y="185"/>
                  <a:pt x="357" y="185"/>
                </a:cubicBezTo>
                <a:cubicBezTo>
                  <a:pt x="357" y="185"/>
                  <a:pt x="357" y="185"/>
                  <a:pt x="357" y="185"/>
                </a:cubicBezTo>
                <a:cubicBezTo>
                  <a:pt x="357" y="185"/>
                  <a:pt x="357" y="185"/>
                  <a:pt x="358" y="185"/>
                </a:cubicBezTo>
                <a:close/>
                <a:moveTo>
                  <a:pt x="377" y="179"/>
                </a:moveTo>
                <a:cubicBezTo>
                  <a:pt x="377" y="179"/>
                  <a:pt x="377" y="179"/>
                  <a:pt x="376" y="180"/>
                </a:cubicBezTo>
                <a:cubicBezTo>
                  <a:pt x="376" y="179"/>
                  <a:pt x="376" y="180"/>
                  <a:pt x="376" y="180"/>
                </a:cubicBezTo>
                <a:cubicBezTo>
                  <a:pt x="376" y="180"/>
                  <a:pt x="376" y="179"/>
                  <a:pt x="376" y="179"/>
                </a:cubicBezTo>
                <a:cubicBezTo>
                  <a:pt x="376" y="179"/>
                  <a:pt x="376" y="179"/>
                  <a:pt x="377" y="179"/>
                </a:cubicBezTo>
                <a:close/>
                <a:moveTo>
                  <a:pt x="369" y="181"/>
                </a:moveTo>
                <a:cubicBezTo>
                  <a:pt x="368" y="181"/>
                  <a:pt x="367" y="182"/>
                  <a:pt x="367" y="181"/>
                </a:cubicBezTo>
                <a:cubicBezTo>
                  <a:pt x="367" y="181"/>
                  <a:pt x="368" y="181"/>
                  <a:pt x="369" y="181"/>
                </a:cubicBezTo>
                <a:close/>
                <a:moveTo>
                  <a:pt x="397" y="164"/>
                </a:moveTo>
                <a:cubicBezTo>
                  <a:pt x="397" y="164"/>
                  <a:pt x="397" y="164"/>
                  <a:pt x="397" y="165"/>
                </a:cubicBezTo>
                <a:cubicBezTo>
                  <a:pt x="397" y="165"/>
                  <a:pt x="397" y="165"/>
                  <a:pt x="396" y="165"/>
                </a:cubicBezTo>
                <a:cubicBezTo>
                  <a:pt x="397" y="164"/>
                  <a:pt x="397" y="164"/>
                  <a:pt x="397" y="164"/>
                </a:cubicBezTo>
                <a:close/>
                <a:moveTo>
                  <a:pt x="394" y="165"/>
                </a:moveTo>
                <a:cubicBezTo>
                  <a:pt x="395" y="166"/>
                  <a:pt x="395" y="164"/>
                  <a:pt x="395" y="165"/>
                </a:cubicBezTo>
                <a:cubicBezTo>
                  <a:pt x="396" y="165"/>
                  <a:pt x="394" y="166"/>
                  <a:pt x="394" y="165"/>
                </a:cubicBezTo>
                <a:close/>
                <a:moveTo>
                  <a:pt x="391" y="164"/>
                </a:moveTo>
                <a:cubicBezTo>
                  <a:pt x="391" y="165"/>
                  <a:pt x="391" y="165"/>
                  <a:pt x="391" y="165"/>
                </a:cubicBezTo>
                <a:cubicBezTo>
                  <a:pt x="391" y="166"/>
                  <a:pt x="390" y="165"/>
                  <a:pt x="389" y="165"/>
                </a:cubicBezTo>
                <a:cubicBezTo>
                  <a:pt x="390" y="164"/>
                  <a:pt x="390" y="165"/>
                  <a:pt x="391" y="164"/>
                </a:cubicBezTo>
                <a:close/>
                <a:moveTo>
                  <a:pt x="386" y="164"/>
                </a:moveTo>
                <a:cubicBezTo>
                  <a:pt x="386" y="164"/>
                  <a:pt x="386" y="164"/>
                  <a:pt x="386" y="163"/>
                </a:cubicBezTo>
                <a:cubicBezTo>
                  <a:pt x="387" y="164"/>
                  <a:pt x="386" y="165"/>
                  <a:pt x="385" y="165"/>
                </a:cubicBezTo>
                <a:cubicBezTo>
                  <a:pt x="385" y="164"/>
                  <a:pt x="385" y="164"/>
                  <a:pt x="386" y="164"/>
                </a:cubicBezTo>
                <a:close/>
                <a:moveTo>
                  <a:pt x="396" y="132"/>
                </a:moveTo>
                <a:cubicBezTo>
                  <a:pt x="397" y="133"/>
                  <a:pt x="397" y="131"/>
                  <a:pt x="398" y="132"/>
                </a:cubicBezTo>
                <a:cubicBezTo>
                  <a:pt x="398" y="133"/>
                  <a:pt x="396" y="133"/>
                  <a:pt x="396" y="132"/>
                </a:cubicBezTo>
                <a:cubicBezTo>
                  <a:pt x="397" y="133"/>
                  <a:pt x="396" y="132"/>
                  <a:pt x="396" y="132"/>
                </a:cubicBezTo>
                <a:close/>
                <a:moveTo>
                  <a:pt x="396" y="119"/>
                </a:moveTo>
                <a:cubicBezTo>
                  <a:pt x="397" y="120"/>
                  <a:pt x="396" y="121"/>
                  <a:pt x="396" y="121"/>
                </a:cubicBezTo>
                <a:cubicBezTo>
                  <a:pt x="396" y="120"/>
                  <a:pt x="396" y="119"/>
                  <a:pt x="396" y="119"/>
                </a:cubicBezTo>
                <a:close/>
                <a:moveTo>
                  <a:pt x="374" y="113"/>
                </a:moveTo>
                <a:cubicBezTo>
                  <a:pt x="375" y="113"/>
                  <a:pt x="375" y="113"/>
                  <a:pt x="375" y="113"/>
                </a:cubicBezTo>
                <a:cubicBezTo>
                  <a:pt x="375" y="113"/>
                  <a:pt x="374" y="114"/>
                  <a:pt x="374" y="113"/>
                </a:cubicBezTo>
                <a:close/>
                <a:moveTo>
                  <a:pt x="374" y="113"/>
                </a:moveTo>
                <a:cubicBezTo>
                  <a:pt x="374" y="113"/>
                  <a:pt x="374" y="113"/>
                  <a:pt x="374" y="114"/>
                </a:cubicBezTo>
                <a:cubicBezTo>
                  <a:pt x="373" y="113"/>
                  <a:pt x="373" y="114"/>
                  <a:pt x="373" y="114"/>
                </a:cubicBezTo>
                <a:cubicBezTo>
                  <a:pt x="373" y="113"/>
                  <a:pt x="372" y="113"/>
                  <a:pt x="372" y="113"/>
                </a:cubicBezTo>
                <a:cubicBezTo>
                  <a:pt x="373" y="113"/>
                  <a:pt x="373" y="113"/>
                  <a:pt x="373" y="113"/>
                </a:cubicBezTo>
                <a:lnTo>
                  <a:pt x="374" y="113"/>
                </a:lnTo>
                <a:close/>
                <a:moveTo>
                  <a:pt x="373" y="111"/>
                </a:moveTo>
                <a:cubicBezTo>
                  <a:pt x="373" y="111"/>
                  <a:pt x="372" y="112"/>
                  <a:pt x="371" y="112"/>
                </a:cubicBezTo>
                <a:cubicBezTo>
                  <a:pt x="372" y="111"/>
                  <a:pt x="373" y="110"/>
                  <a:pt x="373" y="111"/>
                </a:cubicBezTo>
                <a:close/>
                <a:moveTo>
                  <a:pt x="372" y="113"/>
                </a:moveTo>
                <a:cubicBezTo>
                  <a:pt x="372" y="113"/>
                  <a:pt x="371" y="113"/>
                  <a:pt x="371" y="113"/>
                </a:cubicBezTo>
                <a:cubicBezTo>
                  <a:pt x="371" y="113"/>
                  <a:pt x="371" y="112"/>
                  <a:pt x="372" y="113"/>
                </a:cubicBezTo>
                <a:close/>
                <a:moveTo>
                  <a:pt x="367" y="114"/>
                </a:moveTo>
                <a:cubicBezTo>
                  <a:pt x="368" y="114"/>
                  <a:pt x="368" y="114"/>
                  <a:pt x="368" y="114"/>
                </a:cubicBezTo>
                <a:cubicBezTo>
                  <a:pt x="368" y="115"/>
                  <a:pt x="367" y="115"/>
                  <a:pt x="367" y="115"/>
                </a:cubicBezTo>
                <a:lnTo>
                  <a:pt x="367" y="114"/>
                </a:lnTo>
                <a:close/>
                <a:moveTo>
                  <a:pt x="378" y="95"/>
                </a:moveTo>
                <a:cubicBezTo>
                  <a:pt x="378" y="96"/>
                  <a:pt x="378" y="96"/>
                  <a:pt x="378" y="96"/>
                </a:cubicBezTo>
                <a:cubicBezTo>
                  <a:pt x="378" y="96"/>
                  <a:pt x="377" y="97"/>
                  <a:pt x="377" y="96"/>
                </a:cubicBezTo>
                <a:cubicBezTo>
                  <a:pt x="377" y="96"/>
                  <a:pt x="378" y="96"/>
                  <a:pt x="378" y="95"/>
                </a:cubicBezTo>
                <a:close/>
                <a:moveTo>
                  <a:pt x="394" y="72"/>
                </a:moveTo>
                <a:cubicBezTo>
                  <a:pt x="394" y="73"/>
                  <a:pt x="393" y="73"/>
                  <a:pt x="393" y="73"/>
                </a:cubicBezTo>
                <a:cubicBezTo>
                  <a:pt x="393" y="73"/>
                  <a:pt x="394" y="72"/>
                  <a:pt x="394" y="72"/>
                </a:cubicBezTo>
                <a:close/>
                <a:moveTo>
                  <a:pt x="371" y="85"/>
                </a:moveTo>
                <a:cubicBezTo>
                  <a:pt x="372" y="85"/>
                  <a:pt x="372" y="84"/>
                  <a:pt x="372" y="84"/>
                </a:cubicBezTo>
                <a:cubicBezTo>
                  <a:pt x="372" y="84"/>
                  <a:pt x="372" y="84"/>
                  <a:pt x="372" y="85"/>
                </a:cubicBezTo>
                <a:cubicBezTo>
                  <a:pt x="372" y="84"/>
                  <a:pt x="372" y="85"/>
                  <a:pt x="373" y="85"/>
                </a:cubicBezTo>
                <a:cubicBezTo>
                  <a:pt x="372" y="85"/>
                  <a:pt x="371" y="85"/>
                  <a:pt x="372" y="86"/>
                </a:cubicBezTo>
                <a:cubicBezTo>
                  <a:pt x="371" y="86"/>
                  <a:pt x="371" y="85"/>
                  <a:pt x="371" y="85"/>
                </a:cubicBezTo>
                <a:close/>
                <a:moveTo>
                  <a:pt x="372" y="94"/>
                </a:moveTo>
                <a:cubicBezTo>
                  <a:pt x="372" y="94"/>
                  <a:pt x="372" y="94"/>
                  <a:pt x="372" y="94"/>
                </a:cubicBezTo>
                <a:cubicBezTo>
                  <a:pt x="372" y="94"/>
                  <a:pt x="372" y="93"/>
                  <a:pt x="373" y="93"/>
                </a:cubicBezTo>
                <a:cubicBezTo>
                  <a:pt x="373" y="94"/>
                  <a:pt x="372" y="94"/>
                  <a:pt x="372" y="94"/>
                </a:cubicBezTo>
                <a:close/>
                <a:moveTo>
                  <a:pt x="373" y="85"/>
                </a:moveTo>
                <a:cubicBezTo>
                  <a:pt x="374" y="86"/>
                  <a:pt x="373" y="86"/>
                  <a:pt x="373" y="86"/>
                </a:cubicBezTo>
                <a:cubicBezTo>
                  <a:pt x="373" y="85"/>
                  <a:pt x="373" y="85"/>
                  <a:pt x="373" y="85"/>
                </a:cubicBezTo>
                <a:close/>
                <a:moveTo>
                  <a:pt x="371" y="70"/>
                </a:moveTo>
                <a:cubicBezTo>
                  <a:pt x="371" y="70"/>
                  <a:pt x="371" y="70"/>
                  <a:pt x="371" y="70"/>
                </a:cubicBezTo>
                <a:cubicBezTo>
                  <a:pt x="372" y="70"/>
                  <a:pt x="372" y="70"/>
                  <a:pt x="372" y="70"/>
                </a:cubicBezTo>
                <a:cubicBezTo>
                  <a:pt x="373" y="70"/>
                  <a:pt x="373" y="70"/>
                  <a:pt x="373" y="71"/>
                </a:cubicBezTo>
                <a:cubicBezTo>
                  <a:pt x="374" y="70"/>
                  <a:pt x="373" y="70"/>
                  <a:pt x="373" y="69"/>
                </a:cubicBezTo>
                <a:cubicBezTo>
                  <a:pt x="374" y="69"/>
                  <a:pt x="374" y="71"/>
                  <a:pt x="373" y="72"/>
                </a:cubicBezTo>
                <a:cubicBezTo>
                  <a:pt x="372" y="71"/>
                  <a:pt x="372" y="73"/>
                  <a:pt x="371" y="72"/>
                </a:cubicBezTo>
                <a:cubicBezTo>
                  <a:pt x="370" y="72"/>
                  <a:pt x="371" y="72"/>
                  <a:pt x="371" y="71"/>
                </a:cubicBezTo>
                <a:cubicBezTo>
                  <a:pt x="371" y="72"/>
                  <a:pt x="370" y="72"/>
                  <a:pt x="370" y="71"/>
                </a:cubicBezTo>
                <a:cubicBezTo>
                  <a:pt x="370" y="71"/>
                  <a:pt x="370" y="71"/>
                  <a:pt x="371" y="70"/>
                </a:cubicBezTo>
                <a:close/>
                <a:moveTo>
                  <a:pt x="370" y="72"/>
                </a:moveTo>
                <a:cubicBezTo>
                  <a:pt x="370" y="73"/>
                  <a:pt x="370" y="73"/>
                  <a:pt x="369" y="72"/>
                </a:cubicBezTo>
                <a:cubicBezTo>
                  <a:pt x="370" y="72"/>
                  <a:pt x="370" y="72"/>
                  <a:pt x="370" y="72"/>
                </a:cubicBezTo>
                <a:close/>
                <a:moveTo>
                  <a:pt x="367" y="72"/>
                </a:moveTo>
                <a:cubicBezTo>
                  <a:pt x="367" y="72"/>
                  <a:pt x="367" y="72"/>
                  <a:pt x="368" y="72"/>
                </a:cubicBezTo>
                <a:cubicBezTo>
                  <a:pt x="368" y="72"/>
                  <a:pt x="368" y="72"/>
                  <a:pt x="368" y="72"/>
                </a:cubicBezTo>
                <a:cubicBezTo>
                  <a:pt x="367" y="73"/>
                  <a:pt x="367" y="73"/>
                  <a:pt x="366" y="73"/>
                </a:cubicBezTo>
                <a:cubicBezTo>
                  <a:pt x="367" y="73"/>
                  <a:pt x="367" y="73"/>
                  <a:pt x="367" y="72"/>
                </a:cubicBezTo>
                <a:close/>
                <a:moveTo>
                  <a:pt x="368" y="96"/>
                </a:moveTo>
                <a:cubicBezTo>
                  <a:pt x="367" y="97"/>
                  <a:pt x="367" y="97"/>
                  <a:pt x="366" y="99"/>
                </a:cubicBezTo>
                <a:cubicBezTo>
                  <a:pt x="366" y="98"/>
                  <a:pt x="366" y="98"/>
                  <a:pt x="366" y="98"/>
                </a:cubicBezTo>
                <a:cubicBezTo>
                  <a:pt x="366" y="98"/>
                  <a:pt x="367" y="96"/>
                  <a:pt x="368" y="96"/>
                </a:cubicBezTo>
                <a:close/>
                <a:moveTo>
                  <a:pt x="365" y="67"/>
                </a:moveTo>
                <a:cubicBezTo>
                  <a:pt x="365" y="67"/>
                  <a:pt x="365" y="67"/>
                  <a:pt x="365" y="67"/>
                </a:cubicBezTo>
                <a:cubicBezTo>
                  <a:pt x="365" y="67"/>
                  <a:pt x="365" y="67"/>
                  <a:pt x="365" y="67"/>
                </a:cubicBezTo>
                <a:cubicBezTo>
                  <a:pt x="365" y="67"/>
                  <a:pt x="365" y="67"/>
                  <a:pt x="365" y="67"/>
                </a:cubicBezTo>
                <a:cubicBezTo>
                  <a:pt x="365" y="67"/>
                  <a:pt x="364" y="67"/>
                  <a:pt x="364" y="67"/>
                </a:cubicBezTo>
                <a:cubicBezTo>
                  <a:pt x="364" y="67"/>
                  <a:pt x="365" y="67"/>
                  <a:pt x="365" y="67"/>
                </a:cubicBezTo>
                <a:close/>
                <a:moveTo>
                  <a:pt x="365" y="98"/>
                </a:moveTo>
                <a:cubicBezTo>
                  <a:pt x="365" y="98"/>
                  <a:pt x="365" y="98"/>
                  <a:pt x="365" y="99"/>
                </a:cubicBezTo>
                <a:cubicBezTo>
                  <a:pt x="365" y="99"/>
                  <a:pt x="364" y="99"/>
                  <a:pt x="364" y="99"/>
                </a:cubicBezTo>
                <a:cubicBezTo>
                  <a:pt x="364" y="99"/>
                  <a:pt x="364" y="99"/>
                  <a:pt x="364" y="99"/>
                </a:cubicBezTo>
                <a:cubicBezTo>
                  <a:pt x="364" y="98"/>
                  <a:pt x="365" y="98"/>
                  <a:pt x="365" y="98"/>
                </a:cubicBezTo>
                <a:close/>
                <a:moveTo>
                  <a:pt x="363" y="99"/>
                </a:moveTo>
                <a:cubicBezTo>
                  <a:pt x="363" y="99"/>
                  <a:pt x="364" y="99"/>
                  <a:pt x="364" y="99"/>
                </a:cubicBezTo>
                <a:cubicBezTo>
                  <a:pt x="364" y="99"/>
                  <a:pt x="364" y="99"/>
                  <a:pt x="364" y="99"/>
                </a:cubicBezTo>
                <a:cubicBezTo>
                  <a:pt x="364" y="99"/>
                  <a:pt x="363" y="100"/>
                  <a:pt x="363" y="100"/>
                </a:cubicBezTo>
                <a:cubicBezTo>
                  <a:pt x="363" y="99"/>
                  <a:pt x="363" y="99"/>
                  <a:pt x="363" y="99"/>
                </a:cubicBezTo>
                <a:close/>
                <a:moveTo>
                  <a:pt x="363" y="100"/>
                </a:moveTo>
                <a:cubicBezTo>
                  <a:pt x="363" y="100"/>
                  <a:pt x="363" y="100"/>
                  <a:pt x="363" y="100"/>
                </a:cubicBezTo>
                <a:cubicBezTo>
                  <a:pt x="363" y="100"/>
                  <a:pt x="363" y="100"/>
                  <a:pt x="363" y="100"/>
                </a:cubicBezTo>
                <a:cubicBezTo>
                  <a:pt x="363" y="100"/>
                  <a:pt x="363" y="100"/>
                  <a:pt x="363" y="100"/>
                </a:cubicBezTo>
                <a:close/>
                <a:moveTo>
                  <a:pt x="361" y="99"/>
                </a:moveTo>
                <a:cubicBezTo>
                  <a:pt x="362" y="99"/>
                  <a:pt x="362" y="99"/>
                  <a:pt x="361" y="100"/>
                </a:cubicBezTo>
                <a:cubicBezTo>
                  <a:pt x="361" y="100"/>
                  <a:pt x="361" y="100"/>
                  <a:pt x="360" y="100"/>
                </a:cubicBezTo>
                <a:cubicBezTo>
                  <a:pt x="360" y="100"/>
                  <a:pt x="360" y="100"/>
                  <a:pt x="360" y="101"/>
                </a:cubicBezTo>
                <a:cubicBezTo>
                  <a:pt x="360" y="101"/>
                  <a:pt x="360" y="101"/>
                  <a:pt x="360" y="101"/>
                </a:cubicBezTo>
                <a:cubicBezTo>
                  <a:pt x="360" y="101"/>
                  <a:pt x="359" y="100"/>
                  <a:pt x="359" y="100"/>
                </a:cubicBezTo>
                <a:cubicBezTo>
                  <a:pt x="360" y="100"/>
                  <a:pt x="361" y="99"/>
                  <a:pt x="361" y="99"/>
                </a:cubicBezTo>
                <a:close/>
                <a:moveTo>
                  <a:pt x="382" y="44"/>
                </a:moveTo>
                <a:cubicBezTo>
                  <a:pt x="382" y="45"/>
                  <a:pt x="382" y="45"/>
                  <a:pt x="381" y="45"/>
                </a:cubicBezTo>
                <a:cubicBezTo>
                  <a:pt x="381" y="45"/>
                  <a:pt x="382" y="44"/>
                  <a:pt x="382" y="44"/>
                </a:cubicBezTo>
                <a:close/>
                <a:moveTo>
                  <a:pt x="359" y="57"/>
                </a:moveTo>
                <a:cubicBezTo>
                  <a:pt x="359" y="57"/>
                  <a:pt x="359" y="56"/>
                  <a:pt x="359" y="56"/>
                </a:cubicBezTo>
                <a:cubicBezTo>
                  <a:pt x="359" y="56"/>
                  <a:pt x="359" y="55"/>
                  <a:pt x="359" y="55"/>
                </a:cubicBezTo>
                <a:cubicBezTo>
                  <a:pt x="360" y="55"/>
                  <a:pt x="360" y="55"/>
                  <a:pt x="360" y="56"/>
                </a:cubicBezTo>
                <a:cubicBezTo>
                  <a:pt x="360" y="56"/>
                  <a:pt x="360" y="56"/>
                  <a:pt x="360" y="56"/>
                </a:cubicBezTo>
                <a:cubicBezTo>
                  <a:pt x="360" y="56"/>
                  <a:pt x="359" y="56"/>
                  <a:pt x="359" y="57"/>
                </a:cubicBezTo>
                <a:close/>
                <a:moveTo>
                  <a:pt x="361" y="57"/>
                </a:moveTo>
                <a:cubicBezTo>
                  <a:pt x="361" y="57"/>
                  <a:pt x="361" y="57"/>
                  <a:pt x="360" y="57"/>
                </a:cubicBezTo>
                <a:cubicBezTo>
                  <a:pt x="361" y="57"/>
                  <a:pt x="360" y="56"/>
                  <a:pt x="361" y="57"/>
                </a:cubicBezTo>
                <a:close/>
                <a:moveTo>
                  <a:pt x="358" y="41"/>
                </a:moveTo>
                <a:cubicBezTo>
                  <a:pt x="359" y="41"/>
                  <a:pt x="359" y="41"/>
                  <a:pt x="359" y="41"/>
                </a:cubicBezTo>
                <a:cubicBezTo>
                  <a:pt x="359" y="41"/>
                  <a:pt x="358" y="42"/>
                  <a:pt x="358" y="41"/>
                </a:cubicBezTo>
                <a:cubicBezTo>
                  <a:pt x="358" y="41"/>
                  <a:pt x="358" y="41"/>
                  <a:pt x="358" y="41"/>
                </a:cubicBezTo>
                <a:close/>
                <a:moveTo>
                  <a:pt x="359" y="41"/>
                </a:moveTo>
                <a:cubicBezTo>
                  <a:pt x="360" y="42"/>
                  <a:pt x="360" y="41"/>
                  <a:pt x="360" y="41"/>
                </a:cubicBezTo>
                <a:cubicBezTo>
                  <a:pt x="361" y="41"/>
                  <a:pt x="361" y="41"/>
                  <a:pt x="361" y="42"/>
                </a:cubicBezTo>
                <a:cubicBezTo>
                  <a:pt x="362" y="42"/>
                  <a:pt x="361" y="41"/>
                  <a:pt x="361" y="41"/>
                </a:cubicBezTo>
                <a:cubicBezTo>
                  <a:pt x="362" y="41"/>
                  <a:pt x="362" y="42"/>
                  <a:pt x="362" y="43"/>
                </a:cubicBezTo>
                <a:cubicBezTo>
                  <a:pt x="361" y="42"/>
                  <a:pt x="360" y="44"/>
                  <a:pt x="359" y="43"/>
                </a:cubicBezTo>
                <a:cubicBezTo>
                  <a:pt x="358" y="43"/>
                  <a:pt x="359" y="43"/>
                  <a:pt x="359" y="43"/>
                </a:cubicBezTo>
                <a:cubicBezTo>
                  <a:pt x="359" y="43"/>
                  <a:pt x="358" y="43"/>
                  <a:pt x="358" y="43"/>
                </a:cubicBezTo>
                <a:cubicBezTo>
                  <a:pt x="359" y="42"/>
                  <a:pt x="359" y="42"/>
                  <a:pt x="359" y="41"/>
                </a:cubicBezTo>
                <a:close/>
                <a:moveTo>
                  <a:pt x="359" y="43"/>
                </a:moveTo>
                <a:cubicBezTo>
                  <a:pt x="358" y="44"/>
                  <a:pt x="358" y="44"/>
                  <a:pt x="358" y="44"/>
                </a:cubicBezTo>
                <a:cubicBezTo>
                  <a:pt x="358" y="43"/>
                  <a:pt x="358" y="43"/>
                  <a:pt x="359" y="43"/>
                </a:cubicBezTo>
                <a:close/>
                <a:moveTo>
                  <a:pt x="307" y="31"/>
                </a:moveTo>
                <a:cubicBezTo>
                  <a:pt x="307" y="31"/>
                  <a:pt x="307" y="32"/>
                  <a:pt x="307" y="32"/>
                </a:cubicBezTo>
                <a:cubicBezTo>
                  <a:pt x="307" y="32"/>
                  <a:pt x="307" y="32"/>
                  <a:pt x="306" y="32"/>
                </a:cubicBezTo>
                <a:cubicBezTo>
                  <a:pt x="306" y="31"/>
                  <a:pt x="307" y="32"/>
                  <a:pt x="307" y="31"/>
                </a:cubicBezTo>
                <a:close/>
                <a:moveTo>
                  <a:pt x="320" y="9"/>
                </a:moveTo>
                <a:cubicBezTo>
                  <a:pt x="320" y="9"/>
                  <a:pt x="319" y="9"/>
                  <a:pt x="319" y="9"/>
                </a:cubicBezTo>
                <a:cubicBezTo>
                  <a:pt x="319" y="9"/>
                  <a:pt x="320" y="8"/>
                  <a:pt x="320" y="9"/>
                </a:cubicBezTo>
                <a:close/>
                <a:moveTo>
                  <a:pt x="302" y="21"/>
                </a:moveTo>
                <a:cubicBezTo>
                  <a:pt x="302" y="21"/>
                  <a:pt x="302" y="21"/>
                  <a:pt x="302" y="20"/>
                </a:cubicBezTo>
                <a:cubicBezTo>
                  <a:pt x="302" y="20"/>
                  <a:pt x="302" y="20"/>
                  <a:pt x="302" y="19"/>
                </a:cubicBezTo>
                <a:cubicBezTo>
                  <a:pt x="303" y="19"/>
                  <a:pt x="302" y="20"/>
                  <a:pt x="302" y="20"/>
                </a:cubicBezTo>
                <a:cubicBezTo>
                  <a:pt x="303" y="20"/>
                  <a:pt x="303" y="20"/>
                  <a:pt x="303" y="20"/>
                </a:cubicBezTo>
                <a:cubicBezTo>
                  <a:pt x="302" y="20"/>
                  <a:pt x="302" y="20"/>
                  <a:pt x="302" y="21"/>
                </a:cubicBezTo>
                <a:close/>
                <a:moveTo>
                  <a:pt x="303" y="21"/>
                </a:moveTo>
                <a:cubicBezTo>
                  <a:pt x="303" y="21"/>
                  <a:pt x="303" y="22"/>
                  <a:pt x="303" y="21"/>
                </a:cubicBezTo>
                <a:cubicBezTo>
                  <a:pt x="303" y="21"/>
                  <a:pt x="303" y="20"/>
                  <a:pt x="303" y="21"/>
                </a:cubicBezTo>
                <a:close/>
                <a:moveTo>
                  <a:pt x="302" y="5"/>
                </a:moveTo>
                <a:cubicBezTo>
                  <a:pt x="302" y="6"/>
                  <a:pt x="302" y="6"/>
                  <a:pt x="302" y="5"/>
                </a:cubicBezTo>
                <a:cubicBezTo>
                  <a:pt x="303" y="6"/>
                  <a:pt x="303" y="6"/>
                  <a:pt x="303" y="7"/>
                </a:cubicBezTo>
                <a:cubicBezTo>
                  <a:pt x="304" y="6"/>
                  <a:pt x="303" y="5"/>
                  <a:pt x="303" y="5"/>
                </a:cubicBezTo>
                <a:cubicBezTo>
                  <a:pt x="304" y="5"/>
                  <a:pt x="304" y="6"/>
                  <a:pt x="303" y="7"/>
                </a:cubicBezTo>
                <a:cubicBezTo>
                  <a:pt x="303" y="6"/>
                  <a:pt x="302" y="8"/>
                  <a:pt x="301" y="8"/>
                </a:cubicBezTo>
                <a:cubicBezTo>
                  <a:pt x="301" y="7"/>
                  <a:pt x="302" y="7"/>
                  <a:pt x="301" y="7"/>
                </a:cubicBezTo>
                <a:cubicBezTo>
                  <a:pt x="301" y="7"/>
                  <a:pt x="301" y="7"/>
                  <a:pt x="300" y="7"/>
                </a:cubicBezTo>
                <a:cubicBezTo>
                  <a:pt x="301" y="6"/>
                  <a:pt x="301" y="6"/>
                  <a:pt x="302" y="5"/>
                </a:cubicBezTo>
                <a:close/>
                <a:moveTo>
                  <a:pt x="301" y="5"/>
                </a:moveTo>
                <a:cubicBezTo>
                  <a:pt x="301" y="5"/>
                  <a:pt x="301" y="5"/>
                  <a:pt x="301" y="5"/>
                </a:cubicBezTo>
                <a:cubicBezTo>
                  <a:pt x="302" y="5"/>
                  <a:pt x="301" y="6"/>
                  <a:pt x="300" y="6"/>
                </a:cubicBezTo>
                <a:cubicBezTo>
                  <a:pt x="301" y="5"/>
                  <a:pt x="301" y="5"/>
                  <a:pt x="301" y="5"/>
                </a:cubicBezTo>
                <a:close/>
                <a:moveTo>
                  <a:pt x="301" y="8"/>
                </a:moveTo>
                <a:cubicBezTo>
                  <a:pt x="301" y="8"/>
                  <a:pt x="301" y="8"/>
                  <a:pt x="300" y="8"/>
                </a:cubicBezTo>
                <a:cubicBezTo>
                  <a:pt x="301" y="7"/>
                  <a:pt x="301" y="7"/>
                  <a:pt x="301" y="8"/>
                </a:cubicBezTo>
                <a:close/>
                <a:moveTo>
                  <a:pt x="299" y="8"/>
                </a:moveTo>
                <a:cubicBezTo>
                  <a:pt x="298" y="8"/>
                  <a:pt x="298" y="9"/>
                  <a:pt x="297" y="8"/>
                </a:cubicBezTo>
                <a:cubicBezTo>
                  <a:pt x="298" y="8"/>
                  <a:pt x="298" y="7"/>
                  <a:pt x="299" y="8"/>
                </a:cubicBezTo>
                <a:close/>
                <a:moveTo>
                  <a:pt x="299" y="31"/>
                </a:moveTo>
                <a:cubicBezTo>
                  <a:pt x="298" y="32"/>
                  <a:pt x="298" y="32"/>
                  <a:pt x="297" y="34"/>
                </a:cubicBezTo>
                <a:cubicBezTo>
                  <a:pt x="297" y="33"/>
                  <a:pt x="297" y="33"/>
                  <a:pt x="297" y="33"/>
                </a:cubicBezTo>
                <a:cubicBezTo>
                  <a:pt x="298" y="33"/>
                  <a:pt x="298" y="31"/>
                  <a:pt x="299" y="31"/>
                </a:cubicBezTo>
                <a:close/>
                <a:moveTo>
                  <a:pt x="296" y="8"/>
                </a:moveTo>
                <a:cubicBezTo>
                  <a:pt x="296" y="7"/>
                  <a:pt x="296" y="8"/>
                  <a:pt x="295" y="8"/>
                </a:cubicBezTo>
                <a:cubicBezTo>
                  <a:pt x="295" y="7"/>
                  <a:pt x="296" y="7"/>
                  <a:pt x="296" y="8"/>
                </a:cubicBezTo>
                <a:close/>
                <a:moveTo>
                  <a:pt x="296" y="33"/>
                </a:moveTo>
                <a:cubicBezTo>
                  <a:pt x="297" y="33"/>
                  <a:pt x="297" y="33"/>
                  <a:pt x="297" y="34"/>
                </a:cubicBezTo>
                <a:cubicBezTo>
                  <a:pt x="296" y="34"/>
                  <a:pt x="295" y="34"/>
                  <a:pt x="295" y="34"/>
                </a:cubicBezTo>
                <a:cubicBezTo>
                  <a:pt x="295" y="34"/>
                  <a:pt x="296" y="33"/>
                  <a:pt x="296" y="33"/>
                </a:cubicBezTo>
                <a:close/>
                <a:moveTo>
                  <a:pt x="292" y="47"/>
                </a:moveTo>
                <a:cubicBezTo>
                  <a:pt x="291" y="47"/>
                  <a:pt x="291" y="47"/>
                  <a:pt x="291" y="47"/>
                </a:cubicBezTo>
                <a:cubicBezTo>
                  <a:pt x="291" y="47"/>
                  <a:pt x="291" y="47"/>
                  <a:pt x="292" y="47"/>
                </a:cubicBezTo>
                <a:cubicBezTo>
                  <a:pt x="292" y="47"/>
                  <a:pt x="292" y="47"/>
                  <a:pt x="292" y="47"/>
                </a:cubicBezTo>
                <a:close/>
                <a:moveTo>
                  <a:pt x="294" y="33"/>
                </a:moveTo>
                <a:cubicBezTo>
                  <a:pt x="294" y="33"/>
                  <a:pt x="294" y="34"/>
                  <a:pt x="294" y="34"/>
                </a:cubicBezTo>
                <a:cubicBezTo>
                  <a:pt x="293" y="34"/>
                  <a:pt x="293" y="34"/>
                  <a:pt x="293" y="34"/>
                </a:cubicBezTo>
                <a:cubicBezTo>
                  <a:pt x="293" y="34"/>
                  <a:pt x="293" y="33"/>
                  <a:pt x="294" y="33"/>
                </a:cubicBezTo>
                <a:close/>
                <a:moveTo>
                  <a:pt x="291" y="35"/>
                </a:moveTo>
                <a:cubicBezTo>
                  <a:pt x="292" y="35"/>
                  <a:pt x="292" y="34"/>
                  <a:pt x="292" y="34"/>
                </a:cubicBezTo>
                <a:cubicBezTo>
                  <a:pt x="293" y="34"/>
                  <a:pt x="293" y="34"/>
                  <a:pt x="293" y="34"/>
                </a:cubicBezTo>
                <a:cubicBezTo>
                  <a:pt x="293" y="35"/>
                  <a:pt x="293" y="35"/>
                  <a:pt x="293" y="35"/>
                </a:cubicBezTo>
                <a:cubicBezTo>
                  <a:pt x="293" y="35"/>
                  <a:pt x="293" y="35"/>
                  <a:pt x="293" y="35"/>
                </a:cubicBezTo>
                <a:cubicBezTo>
                  <a:pt x="292" y="35"/>
                  <a:pt x="292" y="35"/>
                  <a:pt x="292" y="35"/>
                </a:cubicBezTo>
                <a:cubicBezTo>
                  <a:pt x="292" y="35"/>
                  <a:pt x="292" y="36"/>
                  <a:pt x="292" y="36"/>
                </a:cubicBezTo>
                <a:cubicBezTo>
                  <a:pt x="292" y="36"/>
                  <a:pt x="291" y="35"/>
                  <a:pt x="291" y="35"/>
                </a:cubicBezTo>
                <a:close/>
                <a:moveTo>
                  <a:pt x="283" y="50"/>
                </a:moveTo>
                <a:cubicBezTo>
                  <a:pt x="283" y="50"/>
                  <a:pt x="283" y="50"/>
                  <a:pt x="283" y="50"/>
                </a:cubicBezTo>
                <a:cubicBezTo>
                  <a:pt x="283" y="50"/>
                  <a:pt x="283" y="50"/>
                  <a:pt x="284" y="50"/>
                </a:cubicBezTo>
                <a:cubicBezTo>
                  <a:pt x="284" y="50"/>
                  <a:pt x="284" y="50"/>
                  <a:pt x="284" y="50"/>
                </a:cubicBezTo>
                <a:cubicBezTo>
                  <a:pt x="283" y="50"/>
                  <a:pt x="283" y="50"/>
                  <a:pt x="283" y="50"/>
                </a:cubicBezTo>
                <a:close/>
                <a:moveTo>
                  <a:pt x="283" y="6"/>
                </a:moveTo>
                <a:cubicBezTo>
                  <a:pt x="283" y="6"/>
                  <a:pt x="283" y="5"/>
                  <a:pt x="283" y="5"/>
                </a:cubicBezTo>
                <a:cubicBezTo>
                  <a:pt x="284" y="6"/>
                  <a:pt x="283" y="7"/>
                  <a:pt x="284" y="7"/>
                </a:cubicBezTo>
                <a:cubicBezTo>
                  <a:pt x="284" y="7"/>
                  <a:pt x="283" y="8"/>
                  <a:pt x="283" y="7"/>
                </a:cubicBezTo>
                <a:cubicBezTo>
                  <a:pt x="284" y="7"/>
                  <a:pt x="284" y="6"/>
                  <a:pt x="283" y="6"/>
                </a:cubicBezTo>
                <a:close/>
                <a:moveTo>
                  <a:pt x="211" y="24"/>
                </a:moveTo>
                <a:cubicBezTo>
                  <a:pt x="211" y="25"/>
                  <a:pt x="210" y="25"/>
                  <a:pt x="210" y="25"/>
                </a:cubicBezTo>
                <a:cubicBezTo>
                  <a:pt x="210" y="25"/>
                  <a:pt x="210" y="24"/>
                  <a:pt x="210" y="24"/>
                </a:cubicBezTo>
                <a:cubicBezTo>
                  <a:pt x="210" y="24"/>
                  <a:pt x="210" y="24"/>
                  <a:pt x="211" y="24"/>
                </a:cubicBezTo>
                <a:close/>
                <a:moveTo>
                  <a:pt x="176" y="19"/>
                </a:moveTo>
                <a:cubicBezTo>
                  <a:pt x="175" y="18"/>
                  <a:pt x="177" y="17"/>
                  <a:pt x="177" y="17"/>
                </a:cubicBezTo>
                <a:cubicBezTo>
                  <a:pt x="177" y="17"/>
                  <a:pt x="177" y="18"/>
                  <a:pt x="177" y="18"/>
                </a:cubicBezTo>
                <a:cubicBezTo>
                  <a:pt x="178" y="18"/>
                  <a:pt x="177" y="18"/>
                  <a:pt x="178" y="18"/>
                </a:cubicBezTo>
                <a:cubicBezTo>
                  <a:pt x="177" y="18"/>
                  <a:pt x="177" y="18"/>
                  <a:pt x="176" y="19"/>
                </a:cubicBezTo>
                <a:close/>
                <a:moveTo>
                  <a:pt x="179" y="18"/>
                </a:moveTo>
                <a:cubicBezTo>
                  <a:pt x="180" y="17"/>
                  <a:pt x="181" y="16"/>
                  <a:pt x="181" y="16"/>
                </a:cubicBezTo>
                <a:cubicBezTo>
                  <a:pt x="181" y="18"/>
                  <a:pt x="180" y="18"/>
                  <a:pt x="179" y="18"/>
                </a:cubicBezTo>
                <a:close/>
                <a:moveTo>
                  <a:pt x="183" y="16"/>
                </a:moveTo>
                <a:cubicBezTo>
                  <a:pt x="182" y="15"/>
                  <a:pt x="183" y="15"/>
                  <a:pt x="183" y="15"/>
                </a:cubicBezTo>
                <a:cubicBezTo>
                  <a:pt x="183" y="16"/>
                  <a:pt x="183" y="16"/>
                  <a:pt x="183" y="16"/>
                </a:cubicBezTo>
                <a:close/>
                <a:moveTo>
                  <a:pt x="194" y="15"/>
                </a:moveTo>
                <a:cubicBezTo>
                  <a:pt x="193" y="14"/>
                  <a:pt x="194" y="15"/>
                  <a:pt x="195" y="15"/>
                </a:cubicBezTo>
                <a:cubicBezTo>
                  <a:pt x="195" y="15"/>
                  <a:pt x="194" y="15"/>
                  <a:pt x="194" y="15"/>
                </a:cubicBezTo>
                <a:close/>
                <a:moveTo>
                  <a:pt x="31" y="75"/>
                </a:moveTo>
                <a:cubicBezTo>
                  <a:pt x="31" y="74"/>
                  <a:pt x="31" y="74"/>
                  <a:pt x="31" y="74"/>
                </a:cubicBezTo>
                <a:cubicBezTo>
                  <a:pt x="31" y="75"/>
                  <a:pt x="32" y="74"/>
                  <a:pt x="31" y="74"/>
                </a:cubicBezTo>
                <a:cubicBezTo>
                  <a:pt x="32" y="74"/>
                  <a:pt x="32" y="74"/>
                  <a:pt x="32" y="75"/>
                </a:cubicBezTo>
                <a:cubicBezTo>
                  <a:pt x="31" y="75"/>
                  <a:pt x="31" y="75"/>
                  <a:pt x="31" y="75"/>
                </a:cubicBezTo>
                <a:close/>
                <a:moveTo>
                  <a:pt x="38" y="73"/>
                </a:moveTo>
                <a:cubicBezTo>
                  <a:pt x="38" y="73"/>
                  <a:pt x="39" y="72"/>
                  <a:pt x="39" y="73"/>
                </a:cubicBezTo>
                <a:cubicBezTo>
                  <a:pt x="39" y="73"/>
                  <a:pt x="38" y="73"/>
                  <a:pt x="38" y="73"/>
                </a:cubicBezTo>
                <a:close/>
                <a:moveTo>
                  <a:pt x="40" y="73"/>
                </a:moveTo>
                <a:cubicBezTo>
                  <a:pt x="40" y="72"/>
                  <a:pt x="41" y="73"/>
                  <a:pt x="41" y="73"/>
                </a:cubicBezTo>
                <a:cubicBezTo>
                  <a:pt x="40" y="73"/>
                  <a:pt x="40" y="73"/>
                  <a:pt x="40" y="73"/>
                </a:cubicBezTo>
                <a:close/>
                <a:moveTo>
                  <a:pt x="47" y="73"/>
                </a:moveTo>
                <a:cubicBezTo>
                  <a:pt x="48" y="72"/>
                  <a:pt x="48" y="71"/>
                  <a:pt x="48" y="72"/>
                </a:cubicBezTo>
                <a:cubicBezTo>
                  <a:pt x="48" y="72"/>
                  <a:pt x="48" y="73"/>
                  <a:pt x="47" y="73"/>
                </a:cubicBezTo>
                <a:close/>
                <a:moveTo>
                  <a:pt x="49" y="71"/>
                </a:moveTo>
                <a:cubicBezTo>
                  <a:pt x="48" y="70"/>
                  <a:pt x="48" y="71"/>
                  <a:pt x="48" y="70"/>
                </a:cubicBezTo>
                <a:cubicBezTo>
                  <a:pt x="48" y="70"/>
                  <a:pt x="48" y="68"/>
                  <a:pt x="49" y="69"/>
                </a:cubicBezTo>
                <a:cubicBezTo>
                  <a:pt x="49" y="70"/>
                  <a:pt x="49" y="70"/>
                  <a:pt x="49" y="71"/>
                </a:cubicBezTo>
                <a:close/>
                <a:moveTo>
                  <a:pt x="49" y="69"/>
                </a:moveTo>
                <a:cubicBezTo>
                  <a:pt x="50" y="69"/>
                  <a:pt x="50" y="70"/>
                  <a:pt x="50" y="70"/>
                </a:cubicBezTo>
                <a:cubicBezTo>
                  <a:pt x="50" y="70"/>
                  <a:pt x="50" y="70"/>
                  <a:pt x="49" y="70"/>
                </a:cubicBezTo>
                <a:cubicBezTo>
                  <a:pt x="50" y="70"/>
                  <a:pt x="49" y="69"/>
                  <a:pt x="49" y="69"/>
                </a:cubicBezTo>
                <a:close/>
                <a:moveTo>
                  <a:pt x="50" y="72"/>
                </a:moveTo>
                <a:cubicBezTo>
                  <a:pt x="50" y="72"/>
                  <a:pt x="51" y="71"/>
                  <a:pt x="51" y="71"/>
                </a:cubicBezTo>
                <a:cubicBezTo>
                  <a:pt x="50" y="70"/>
                  <a:pt x="50" y="71"/>
                  <a:pt x="50" y="71"/>
                </a:cubicBezTo>
                <a:cubicBezTo>
                  <a:pt x="50" y="71"/>
                  <a:pt x="50" y="70"/>
                  <a:pt x="51" y="71"/>
                </a:cubicBezTo>
                <a:cubicBezTo>
                  <a:pt x="51" y="71"/>
                  <a:pt x="51" y="71"/>
                  <a:pt x="51" y="71"/>
                </a:cubicBezTo>
                <a:cubicBezTo>
                  <a:pt x="51" y="72"/>
                  <a:pt x="51" y="72"/>
                  <a:pt x="50" y="72"/>
                </a:cubicBezTo>
                <a:close/>
                <a:moveTo>
                  <a:pt x="50" y="70"/>
                </a:moveTo>
                <a:cubicBezTo>
                  <a:pt x="50" y="69"/>
                  <a:pt x="51" y="70"/>
                  <a:pt x="51" y="70"/>
                </a:cubicBezTo>
                <a:cubicBezTo>
                  <a:pt x="51" y="70"/>
                  <a:pt x="51" y="70"/>
                  <a:pt x="50" y="70"/>
                </a:cubicBezTo>
                <a:close/>
                <a:moveTo>
                  <a:pt x="55" y="70"/>
                </a:moveTo>
                <a:cubicBezTo>
                  <a:pt x="55" y="70"/>
                  <a:pt x="55" y="69"/>
                  <a:pt x="54" y="70"/>
                </a:cubicBezTo>
                <a:cubicBezTo>
                  <a:pt x="54" y="71"/>
                  <a:pt x="55" y="70"/>
                  <a:pt x="55" y="71"/>
                </a:cubicBezTo>
                <a:cubicBezTo>
                  <a:pt x="55" y="71"/>
                  <a:pt x="54" y="71"/>
                  <a:pt x="54" y="70"/>
                </a:cubicBezTo>
                <a:cubicBezTo>
                  <a:pt x="54" y="70"/>
                  <a:pt x="55" y="69"/>
                  <a:pt x="56" y="70"/>
                </a:cubicBezTo>
                <a:cubicBezTo>
                  <a:pt x="55" y="70"/>
                  <a:pt x="56" y="70"/>
                  <a:pt x="55" y="70"/>
                </a:cubicBezTo>
                <a:close/>
                <a:moveTo>
                  <a:pt x="57" y="70"/>
                </a:moveTo>
                <a:cubicBezTo>
                  <a:pt x="57" y="70"/>
                  <a:pt x="57" y="70"/>
                  <a:pt x="56" y="70"/>
                </a:cubicBezTo>
                <a:cubicBezTo>
                  <a:pt x="57" y="69"/>
                  <a:pt x="57" y="69"/>
                  <a:pt x="57" y="69"/>
                </a:cubicBezTo>
                <a:cubicBezTo>
                  <a:pt x="57" y="69"/>
                  <a:pt x="57" y="70"/>
                  <a:pt x="57" y="70"/>
                </a:cubicBezTo>
                <a:close/>
                <a:moveTo>
                  <a:pt x="56" y="67"/>
                </a:moveTo>
                <a:cubicBezTo>
                  <a:pt x="56" y="66"/>
                  <a:pt x="57" y="66"/>
                  <a:pt x="57" y="66"/>
                </a:cubicBezTo>
                <a:cubicBezTo>
                  <a:pt x="57" y="67"/>
                  <a:pt x="56" y="67"/>
                  <a:pt x="56" y="67"/>
                </a:cubicBezTo>
                <a:close/>
                <a:moveTo>
                  <a:pt x="58" y="70"/>
                </a:moveTo>
                <a:cubicBezTo>
                  <a:pt x="58" y="70"/>
                  <a:pt x="59" y="70"/>
                  <a:pt x="59" y="70"/>
                </a:cubicBezTo>
                <a:cubicBezTo>
                  <a:pt x="59" y="71"/>
                  <a:pt x="59" y="71"/>
                  <a:pt x="58" y="70"/>
                </a:cubicBezTo>
                <a:close/>
                <a:moveTo>
                  <a:pt x="60" y="68"/>
                </a:moveTo>
                <a:cubicBezTo>
                  <a:pt x="59" y="67"/>
                  <a:pt x="60" y="68"/>
                  <a:pt x="60" y="67"/>
                </a:cubicBezTo>
                <a:cubicBezTo>
                  <a:pt x="61" y="67"/>
                  <a:pt x="60" y="67"/>
                  <a:pt x="60" y="68"/>
                </a:cubicBezTo>
                <a:cubicBezTo>
                  <a:pt x="61" y="68"/>
                  <a:pt x="61" y="67"/>
                  <a:pt x="61" y="67"/>
                </a:cubicBezTo>
                <a:cubicBezTo>
                  <a:pt x="61" y="68"/>
                  <a:pt x="60" y="68"/>
                  <a:pt x="60" y="68"/>
                </a:cubicBezTo>
                <a:close/>
                <a:moveTo>
                  <a:pt x="61" y="70"/>
                </a:moveTo>
                <a:cubicBezTo>
                  <a:pt x="61" y="70"/>
                  <a:pt x="61" y="69"/>
                  <a:pt x="62" y="69"/>
                </a:cubicBezTo>
                <a:cubicBezTo>
                  <a:pt x="62" y="70"/>
                  <a:pt x="62" y="70"/>
                  <a:pt x="61" y="70"/>
                </a:cubicBezTo>
                <a:close/>
                <a:moveTo>
                  <a:pt x="63" y="69"/>
                </a:moveTo>
                <a:cubicBezTo>
                  <a:pt x="63" y="68"/>
                  <a:pt x="63" y="67"/>
                  <a:pt x="63" y="67"/>
                </a:cubicBezTo>
                <a:cubicBezTo>
                  <a:pt x="63" y="68"/>
                  <a:pt x="64" y="68"/>
                  <a:pt x="63" y="69"/>
                </a:cubicBezTo>
                <a:close/>
                <a:moveTo>
                  <a:pt x="65" y="68"/>
                </a:moveTo>
                <a:cubicBezTo>
                  <a:pt x="64" y="67"/>
                  <a:pt x="64" y="68"/>
                  <a:pt x="64" y="67"/>
                </a:cubicBezTo>
                <a:cubicBezTo>
                  <a:pt x="64" y="67"/>
                  <a:pt x="64" y="67"/>
                  <a:pt x="65" y="66"/>
                </a:cubicBezTo>
                <a:cubicBezTo>
                  <a:pt x="65" y="67"/>
                  <a:pt x="65" y="67"/>
                  <a:pt x="65" y="67"/>
                </a:cubicBezTo>
                <a:cubicBezTo>
                  <a:pt x="65" y="67"/>
                  <a:pt x="65" y="67"/>
                  <a:pt x="65" y="68"/>
                </a:cubicBezTo>
                <a:close/>
                <a:moveTo>
                  <a:pt x="66" y="70"/>
                </a:moveTo>
                <a:cubicBezTo>
                  <a:pt x="66" y="70"/>
                  <a:pt x="66" y="71"/>
                  <a:pt x="66" y="70"/>
                </a:cubicBezTo>
                <a:cubicBezTo>
                  <a:pt x="66" y="70"/>
                  <a:pt x="66" y="70"/>
                  <a:pt x="66" y="70"/>
                </a:cubicBezTo>
                <a:cubicBezTo>
                  <a:pt x="66" y="70"/>
                  <a:pt x="66" y="70"/>
                  <a:pt x="66" y="70"/>
                </a:cubicBezTo>
                <a:close/>
                <a:moveTo>
                  <a:pt x="67" y="68"/>
                </a:moveTo>
                <a:cubicBezTo>
                  <a:pt x="67" y="68"/>
                  <a:pt x="67" y="68"/>
                  <a:pt x="67" y="68"/>
                </a:cubicBezTo>
                <a:cubicBezTo>
                  <a:pt x="67" y="67"/>
                  <a:pt x="67" y="67"/>
                  <a:pt x="67" y="67"/>
                </a:cubicBezTo>
                <a:cubicBezTo>
                  <a:pt x="67" y="67"/>
                  <a:pt x="68" y="68"/>
                  <a:pt x="67" y="68"/>
                </a:cubicBezTo>
                <a:close/>
                <a:moveTo>
                  <a:pt x="66" y="67"/>
                </a:moveTo>
                <a:cubicBezTo>
                  <a:pt x="66" y="67"/>
                  <a:pt x="68" y="65"/>
                  <a:pt x="68" y="67"/>
                </a:cubicBezTo>
                <a:cubicBezTo>
                  <a:pt x="67" y="66"/>
                  <a:pt x="66" y="68"/>
                  <a:pt x="66" y="67"/>
                </a:cubicBezTo>
                <a:close/>
                <a:moveTo>
                  <a:pt x="71" y="66"/>
                </a:moveTo>
                <a:cubicBezTo>
                  <a:pt x="71" y="66"/>
                  <a:pt x="71" y="66"/>
                  <a:pt x="71" y="66"/>
                </a:cubicBezTo>
                <a:cubicBezTo>
                  <a:pt x="71" y="66"/>
                  <a:pt x="71" y="65"/>
                  <a:pt x="72" y="66"/>
                </a:cubicBezTo>
                <a:cubicBezTo>
                  <a:pt x="71" y="66"/>
                  <a:pt x="71" y="66"/>
                  <a:pt x="71" y="66"/>
                </a:cubicBezTo>
                <a:close/>
                <a:moveTo>
                  <a:pt x="76" y="66"/>
                </a:moveTo>
                <a:cubicBezTo>
                  <a:pt x="76" y="65"/>
                  <a:pt x="76" y="65"/>
                  <a:pt x="76" y="65"/>
                </a:cubicBezTo>
                <a:cubicBezTo>
                  <a:pt x="76" y="65"/>
                  <a:pt x="76" y="65"/>
                  <a:pt x="76" y="65"/>
                </a:cubicBezTo>
                <a:cubicBezTo>
                  <a:pt x="76" y="65"/>
                  <a:pt x="76" y="65"/>
                  <a:pt x="76" y="65"/>
                </a:cubicBezTo>
                <a:cubicBezTo>
                  <a:pt x="76" y="65"/>
                  <a:pt x="76" y="65"/>
                  <a:pt x="76" y="65"/>
                </a:cubicBezTo>
                <a:cubicBezTo>
                  <a:pt x="77" y="65"/>
                  <a:pt x="77" y="65"/>
                  <a:pt x="77" y="65"/>
                </a:cubicBezTo>
                <a:cubicBezTo>
                  <a:pt x="77" y="65"/>
                  <a:pt x="77" y="65"/>
                  <a:pt x="77" y="65"/>
                </a:cubicBezTo>
                <a:cubicBezTo>
                  <a:pt x="77" y="65"/>
                  <a:pt x="76" y="66"/>
                  <a:pt x="76" y="66"/>
                </a:cubicBezTo>
                <a:close/>
                <a:moveTo>
                  <a:pt x="15" y="89"/>
                </a:moveTo>
                <a:cubicBezTo>
                  <a:pt x="15" y="88"/>
                  <a:pt x="15" y="88"/>
                  <a:pt x="15" y="88"/>
                </a:cubicBezTo>
                <a:cubicBezTo>
                  <a:pt x="15" y="88"/>
                  <a:pt x="15" y="88"/>
                  <a:pt x="16" y="88"/>
                </a:cubicBezTo>
                <a:cubicBezTo>
                  <a:pt x="16" y="89"/>
                  <a:pt x="15" y="89"/>
                  <a:pt x="15" y="89"/>
                </a:cubicBezTo>
                <a:close/>
                <a:moveTo>
                  <a:pt x="18" y="88"/>
                </a:moveTo>
                <a:cubicBezTo>
                  <a:pt x="17" y="87"/>
                  <a:pt x="17" y="88"/>
                  <a:pt x="17" y="88"/>
                </a:cubicBezTo>
                <a:cubicBezTo>
                  <a:pt x="16" y="87"/>
                  <a:pt x="18" y="87"/>
                  <a:pt x="18" y="88"/>
                </a:cubicBezTo>
                <a:close/>
                <a:moveTo>
                  <a:pt x="21" y="88"/>
                </a:moveTo>
                <a:cubicBezTo>
                  <a:pt x="20" y="88"/>
                  <a:pt x="20" y="87"/>
                  <a:pt x="20" y="88"/>
                </a:cubicBezTo>
                <a:cubicBezTo>
                  <a:pt x="20" y="86"/>
                  <a:pt x="21" y="88"/>
                  <a:pt x="22" y="88"/>
                </a:cubicBezTo>
                <a:cubicBezTo>
                  <a:pt x="21" y="89"/>
                  <a:pt x="21" y="88"/>
                  <a:pt x="21" y="88"/>
                </a:cubicBezTo>
                <a:close/>
                <a:moveTo>
                  <a:pt x="25" y="89"/>
                </a:moveTo>
                <a:cubicBezTo>
                  <a:pt x="25" y="89"/>
                  <a:pt x="24" y="89"/>
                  <a:pt x="24" y="90"/>
                </a:cubicBezTo>
                <a:cubicBezTo>
                  <a:pt x="24" y="89"/>
                  <a:pt x="24" y="88"/>
                  <a:pt x="25" y="88"/>
                </a:cubicBezTo>
                <a:cubicBezTo>
                  <a:pt x="25" y="89"/>
                  <a:pt x="25" y="89"/>
                  <a:pt x="25" y="89"/>
                </a:cubicBezTo>
                <a:close/>
                <a:moveTo>
                  <a:pt x="20" y="94"/>
                </a:moveTo>
                <a:cubicBezTo>
                  <a:pt x="20" y="94"/>
                  <a:pt x="21" y="94"/>
                  <a:pt x="21" y="95"/>
                </a:cubicBezTo>
                <a:cubicBezTo>
                  <a:pt x="20" y="94"/>
                  <a:pt x="20" y="95"/>
                  <a:pt x="20" y="94"/>
                </a:cubicBezTo>
                <a:close/>
                <a:moveTo>
                  <a:pt x="21" y="95"/>
                </a:moveTo>
                <a:cubicBezTo>
                  <a:pt x="21" y="95"/>
                  <a:pt x="21" y="94"/>
                  <a:pt x="21" y="94"/>
                </a:cubicBezTo>
                <a:cubicBezTo>
                  <a:pt x="22" y="95"/>
                  <a:pt x="22" y="94"/>
                  <a:pt x="22" y="94"/>
                </a:cubicBezTo>
                <a:cubicBezTo>
                  <a:pt x="22" y="94"/>
                  <a:pt x="22" y="95"/>
                  <a:pt x="22" y="95"/>
                </a:cubicBezTo>
                <a:cubicBezTo>
                  <a:pt x="22" y="95"/>
                  <a:pt x="22" y="94"/>
                  <a:pt x="22" y="95"/>
                </a:cubicBezTo>
                <a:lnTo>
                  <a:pt x="21" y="95"/>
                </a:lnTo>
                <a:close/>
                <a:moveTo>
                  <a:pt x="22" y="97"/>
                </a:moveTo>
                <a:cubicBezTo>
                  <a:pt x="22" y="97"/>
                  <a:pt x="23" y="96"/>
                  <a:pt x="24" y="96"/>
                </a:cubicBezTo>
                <a:cubicBezTo>
                  <a:pt x="23" y="97"/>
                  <a:pt x="22" y="97"/>
                  <a:pt x="22" y="97"/>
                </a:cubicBezTo>
                <a:close/>
                <a:moveTo>
                  <a:pt x="23" y="95"/>
                </a:moveTo>
                <a:cubicBezTo>
                  <a:pt x="23" y="95"/>
                  <a:pt x="23" y="95"/>
                  <a:pt x="24" y="95"/>
                </a:cubicBezTo>
                <a:cubicBezTo>
                  <a:pt x="23" y="95"/>
                  <a:pt x="23" y="96"/>
                  <a:pt x="23" y="95"/>
                </a:cubicBezTo>
                <a:close/>
                <a:moveTo>
                  <a:pt x="26" y="94"/>
                </a:moveTo>
                <a:cubicBezTo>
                  <a:pt x="26" y="94"/>
                  <a:pt x="26" y="94"/>
                  <a:pt x="26" y="94"/>
                </a:cubicBezTo>
                <a:cubicBezTo>
                  <a:pt x="26" y="93"/>
                  <a:pt x="26" y="94"/>
                  <a:pt x="27" y="94"/>
                </a:cubicBezTo>
                <a:lnTo>
                  <a:pt x="26" y="94"/>
                </a:lnTo>
                <a:close/>
                <a:moveTo>
                  <a:pt x="33" y="79"/>
                </a:moveTo>
                <a:cubicBezTo>
                  <a:pt x="33" y="80"/>
                  <a:pt x="34" y="80"/>
                  <a:pt x="34" y="80"/>
                </a:cubicBezTo>
                <a:cubicBezTo>
                  <a:pt x="33" y="80"/>
                  <a:pt x="33" y="79"/>
                  <a:pt x="33" y="79"/>
                </a:cubicBezTo>
                <a:close/>
                <a:moveTo>
                  <a:pt x="33" y="84"/>
                </a:moveTo>
                <a:cubicBezTo>
                  <a:pt x="33" y="84"/>
                  <a:pt x="32" y="84"/>
                  <a:pt x="33" y="83"/>
                </a:cubicBezTo>
                <a:cubicBezTo>
                  <a:pt x="33" y="83"/>
                  <a:pt x="33" y="84"/>
                  <a:pt x="34" y="84"/>
                </a:cubicBezTo>
                <a:cubicBezTo>
                  <a:pt x="33" y="85"/>
                  <a:pt x="33" y="85"/>
                  <a:pt x="33" y="85"/>
                </a:cubicBezTo>
                <a:cubicBezTo>
                  <a:pt x="33" y="85"/>
                  <a:pt x="33" y="85"/>
                  <a:pt x="33" y="84"/>
                </a:cubicBezTo>
                <a:cubicBezTo>
                  <a:pt x="33" y="84"/>
                  <a:pt x="33" y="84"/>
                  <a:pt x="33" y="84"/>
                </a:cubicBezTo>
                <a:close/>
                <a:moveTo>
                  <a:pt x="33" y="86"/>
                </a:moveTo>
                <a:cubicBezTo>
                  <a:pt x="33" y="86"/>
                  <a:pt x="32" y="86"/>
                  <a:pt x="32" y="86"/>
                </a:cubicBezTo>
                <a:cubicBezTo>
                  <a:pt x="32" y="85"/>
                  <a:pt x="32" y="85"/>
                  <a:pt x="32" y="85"/>
                </a:cubicBezTo>
                <a:cubicBezTo>
                  <a:pt x="33" y="85"/>
                  <a:pt x="33" y="85"/>
                  <a:pt x="33" y="86"/>
                </a:cubicBezTo>
                <a:close/>
                <a:moveTo>
                  <a:pt x="28" y="89"/>
                </a:moveTo>
                <a:cubicBezTo>
                  <a:pt x="27" y="89"/>
                  <a:pt x="27" y="89"/>
                  <a:pt x="27" y="88"/>
                </a:cubicBezTo>
                <a:cubicBezTo>
                  <a:pt x="27" y="88"/>
                  <a:pt x="27" y="88"/>
                  <a:pt x="28" y="88"/>
                </a:cubicBezTo>
                <a:lnTo>
                  <a:pt x="28" y="89"/>
                </a:lnTo>
                <a:close/>
                <a:moveTo>
                  <a:pt x="28" y="88"/>
                </a:moveTo>
                <a:cubicBezTo>
                  <a:pt x="28" y="88"/>
                  <a:pt x="28" y="88"/>
                  <a:pt x="28" y="88"/>
                </a:cubicBezTo>
                <a:cubicBezTo>
                  <a:pt x="28" y="87"/>
                  <a:pt x="28" y="87"/>
                  <a:pt x="28" y="87"/>
                </a:cubicBezTo>
                <a:cubicBezTo>
                  <a:pt x="28" y="87"/>
                  <a:pt x="28" y="86"/>
                  <a:pt x="28" y="87"/>
                </a:cubicBezTo>
                <a:cubicBezTo>
                  <a:pt x="28" y="88"/>
                  <a:pt x="29" y="87"/>
                  <a:pt x="29" y="88"/>
                </a:cubicBezTo>
                <a:cubicBezTo>
                  <a:pt x="29" y="87"/>
                  <a:pt x="28" y="89"/>
                  <a:pt x="28" y="88"/>
                </a:cubicBezTo>
                <a:close/>
                <a:moveTo>
                  <a:pt x="28" y="85"/>
                </a:moveTo>
                <a:cubicBezTo>
                  <a:pt x="28" y="85"/>
                  <a:pt x="28" y="85"/>
                  <a:pt x="28" y="85"/>
                </a:cubicBezTo>
                <a:cubicBezTo>
                  <a:pt x="28" y="84"/>
                  <a:pt x="28" y="84"/>
                  <a:pt x="28" y="84"/>
                </a:cubicBezTo>
                <a:cubicBezTo>
                  <a:pt x="29" y="83"/>
                  <a:pt x="29" y="83"/>
                  <a:pt x="29" y="83"/>
                </a:cubicBezTo>
                <a:cubicBezTo>
                  <a:pt x="29" y="84"/>
                  <a:pt x="29" y="84"/>
                  <a:pt x="29" y="85"/>
                </a:cubicBezTo>
                <a:cubicBezTo>
                  <a:pt x="30" y="83"/>
                  <a:pt x="30" y="84"/>
                  <a:pt x="31" y="83"/>
                </a:cubicBezTo>
                <a:cubicBezTo>
                  <a:pt x="31" y="84"/>
                  <a:pt x="32" y="84"/>
                  <a:pt x="32" y="84"/>
                </a:cubicBezTo>
                <a:cubicBezTo>
                  <a:pt x="32" y="85"/>
                  <a:pt x="31" y="85"/>
                  <a:pt x="30" y="85"/>
                </a:cubicBezTo>
                <a:cubicBezTo>
                  <a:pt x="31" y="85"/>
                  <a:pt x="31" y="85"/>
                  <a:pt x="31" y="85"/>
                </a:cubicBezTo>
                <a:cubicBezTo>
                  <a:pt x="30" y="85"/>
                  <a:pt x="30" y="85"/>
                  <a:pt x="30" y="85"/>
                </a:cubicBezTo>
                <a:cubicBezTo>
                  <a:pt x="30" y="85"/>
                  <a:pt x="28" y="86"/>
                  <a:pt x="28" y="85"/>
                </a:cubicBezTo>
                <a:close/>
                <a:moveTo>
                  <a:pt x="31" y="86"/>
                </a:moveTo>
                <a:cubicBezTo>
                  <a:pt x="31" y="86"/>
                  <a:pt x="30" y="86"/>
                  <a:pt x="30" y="86"/>
                </a:cubicBezTo>
                <a:cubicBezTo>
                  <a:pt x="31" y="86"/>
                  <a:pt x="31" y="86"/>
                  <a:pt x="31" y="86"/>
                </a:cubicBezTo>
                <a:close/>
                <a:moveTo>
                  <a:pt x="30" y="88"/>
                </a:moveTo>
                <a:cubicBezTo>
                  <a:pt x="30" y="87"/>
                  <a:pt x="30" y="87"/>
                  <a:pt x="29" y="87"/>
                </a:cubicBezTo>
                <a:cubicBezTo>
                  <a:pt x="30" y="87"/>
                  <a:pt x="31" y="87"/>
                  <a:pt x="31" y="87"/>
                </a:cubicBezTo>
                <a:cubicBezTo>
                  <a:pt x="31" y="87"/>
                  <a:pt x="30" y="87"/>
                  <a:pt x="30" y="88"/>
                </a:cubicBezTo>
                <a:close/>
                <a:moveTo>
                  <a:pt x="31" y="87"/>
                </a:moveTo>
                <a:cubicBezTo>
                  <a:pt x="31" y="87"/>
                  <a:pt x="32" y="87"/>
                  <a:pt x="32" y="87"/>
                </a:cubicBezTo>
                <a:cubicBezTo>
                  <a:pt x="31" y="87"/>
                  <a:pt x="31" y="88"/>
                  <a:pt x="31" y="87"/>
                </a:cubicBezTo>
                <a:close/>
                <a:moveTo>
                  <a:pt x="29" y="94"/>
                </a:moveTo>
                <a:cubicBezTo>
                  <a:pt x="30" y="94"/>
                  <a:pt x="30" y="93"/>
                  <a:pt x="30" y="93"/>
                </a:cubicBezTo>
                <a:cubicBezTo>
                  <a:pt x="30" y="94"/>
                  <a:pt x="30" y="94"/>
                  <a:pt x="29" y="94"/>
                </a:cubicBezTo>
                <a:close/>
                <a:moveTo>
                  <a:pt x="31" y="93"/>
                </a:moveTo>
                <a:cubicBezTo>
                  <a:pt x="31" y="93"/>
                  <a:pt x="31" y="93"/>
                  <a:pt x="31" y="93"/>
                </a:cubicBezTo>
                <a:cubicBezTo>
                  <a:pt x="31" y="92"/>
                  <a:pt x="31" y="92"/>
                  <a:pt x="31" y="92"/>
                </a:cubicBezTo>
                <a:cubicBezTo>
                  <a:pt x="31" y="92"/>
                  <a:pt x="30" y="92"/>
                  <a:pt x="30" y="92"/>
                </a:cubicBezTo>
                <a:cubicBezTo>
                  <a:pt x="31" y="92"/>
                  <a:pt x="31" y="91"/>
                  <a:pt x="31" y="92"/>
                </a:cubicBezTo>
                <a:cubicBezTo>
                  <a:pt x="31" y="92"/>
                  <a:pt x="31" y="93"/>
                  <a:pt x="31" y="93"/>
                </a:cubicBezTo>
                <a:close/>
                <a:moveTo>
                  <a:pt x="33" y="91"/>
                </a:moveTo>
                <a:cubicBezTo>
                  <a:pt x="32" y="91"/>
                  <a:pt x="32" y="91"/>
                  <a:pt x="32" y="91"/>
                </a:cubicBezTo>
                <a:cubicBezTo>
                  <a:pt x="32" y="90"/>
                  <a:pt x="32" y="90"/>
                  <a:pt x="33" y="90"/>
                </a:cubicBezTo>
                <a:cubicBezTo>
                  <a:pt x="32" y="90"/>
                  <a:pt x="33" y="90"/>
                  <a:pt x="33" y="90"/>
                </a:cubicBezTo>
                <a:lnTo>
                  <a:pt x="33" y="91"/>
                </a:lnTo>
                <a:close/>
                <a:moveTo>
                  <a:pt x="33" y="87"/>
                </a:moveTo>
                <a:cubicBezTo>
                  <a:pt x="33" y="86"/>
                  <a:pt x="33" y="86"/>
                  <a:pt x="33" y="86"/>
                </a:cubicBezTo>
                <a:cubicBezTo>
                  <a:pt x="34" y="86"/>
                  <a:pt x="33" y="86"/>
                  <a:pt x="34" y="86"/>
                </a:cubicBezTo>
                <a:cubicBezTo>
                  <a:pt x="34" y="87"/>
                  <a:pt x="33" y="87"/>
                  <a:pt x="33" y="87"/>
                </a:cubicBezTo>
                <a:close/>
                <a:moveTo>
                  <a:pt x="34" y="91"/>
                </a:moveTo>
                <a:cubicBezTo>
                  <a:pt x="34" y="90"/>
                  <a:pt x="35" y="90"/>
                  <a:pt x="35" y="91"/>
                </a:cubicBezTo>
                <a:cubicBezTo>
                  <a:pt x="35" y="90"/>
                  <a:pt x="34" y="91"/>
                  <a:pt x="34" y="91"/>
                </a:cubicBezTo>
                <a:close/>
                <a:moveTo>
                  <a:pt x="34" y="86"/>
                </a:moveTo>
                <a:cubicBezTo>
                  <a:pt x="35" y="86"/>
                  <a:pt x="35" y="85"/>
                  <a:pt x="36" y="85"/>
                </a:cubicBezTo>
                <a:cubicBezTo>
                  <a:pt x="36" y="85"/>
                  <a:pt x="35" y="86"/>
                  <a:pt x="35" y="86"/>
                </a:cubicBezTo>
                <a:cubicBezTo>
                  <a:pt x="35" y="86"/>
                  <a:pt x="34" y="86"/>
                  <a:pt x="34" y="86"/>
                </a:cubicBezTo>
                <a:close/>
                <a:moveTo>
                  <a:pt x="35" y="90"/>
                </a:moveTo>
                <a:cubicBezTo>
                  <a:pt x="36" y="90"/>
                  <a:pt x="35" y="89"/>
                  <a:pt x="36" y="89"/>
                </a:cubicBezTo>
                <a:cubicBezTo>
                  <a:pt x="36" y="89"/>
                  <a:pt x="36" y="90"/>
                  <a:pt x="35" y="90"/>
                </a:cubicBezTo>
                <a:close/>
                <a:moveTo>
                  <a:pt x="36" y="92"/>
                </a:moveTo>
                <a:cubicBezTo>
                  <a:pt x="37" y="92"/>
                  <a:pt x="37" y="91"/>
                  <a:pt x="36" y="91"/>
                </a:cubicBezTo>
                <a:cubicBezTo>
                  <a:pt x="36" y="92"/>
                  <a:pt x="36" y="92"/>
                  <a:pt x="36" y="92"/>
                </a:cubicBezTo>
                <a:cubicBezTo>
                  <a:pt x="36" y="92"/>
                  <a:pt x="36" y="91"/>
                  <a:pt x="36" y="91"/>
                </a:cubicBezTo>
                <a:cubicBezTo>
                  <a:pt x="36" y="91"/>
                  <a:pt x="36" y="92"/>
                  <a:pt x="37" y="91"/>
                </a:cubicBezTo>
                <a:cubicBezTo>
                  <a:pt x="37" y="91"/>
                  <a:pt x="36" y="91"/>
                  <a:pt x="36" y="90"/>
                </a:cubicBezTo>
                <a:cubicBezTo>
                  <a:pt x="37" y="91"/>
                  <a:pt x="37" y="91"/>
                  <a:pt x="37" y="91"/>
                </a:cubicBezTo>
                <a:cubicBezTo>
                  <a:pt x="37" y="91"/>
                  <a:pt x="37" y="91"/>
                  <a:pt x="37" y="91"/>
                </a:cubicBezTo>
                <a:cubicBezTo>
                  <a:pt x="37" y="92"/>
                  <a:pt x="37" y="92"/>
                  <a:pt x="36" y="92"/>
                </a:cubicBezTo>
                <a:close/>
                <a:moveTo>
                  <a:pt x="37" y="82"/>
                </a:moveTo>
                <a:cubicBezTo>
                  <a:pt x="37" y="81"/>
                  <a:pt x="37" y="82"/>
                  <a:pt x="37" y="81"/>
                </a:cubicBezTo>
                <a:cubicBezTo>
                  <a:pt x="36" y="82"/>
                  <a:pt x="36" y="82"/>
                  <a:pt x="35" y="82"/>
                </a:cubicBezTo>
                <a:cubicBezTo>
                  <a:pt x="35" y="82"/>
                  <a:pt x="35" y="82"/>
                  <a:pt x="34" y="82"/>
                </a:cubicBezTo>
                <a:cubicBezTo>
                  <a:pt x="34" y="82"/>
                  <a:pt x="35" y="82"/>
                  <a:pt x="35" y="82"/>
                </a:cubicBezTo>
                <a:cubicBezTo>
                  <a:pt x="33" y="82"/>
                  <a:pt x="34" y="81"/>
                  <a:pt x="34" y="80"/>
                </a:cubicBezTo>
                <a:cubicBezTo>
                  <a:pt x="34" y="80"/>
                  <a:pt x="34" y="80"/>
                  <a:pt x="34" y="81"/>
                </a:cubicBezTo>
                <a:cubicBezTo>
                  <a:pt x="34" y="80"/>
                  <a:pt x="34" y="81"/>
                  <a:pt x="35" y="81"/>
                </a:cubicBezTo>
                <a:cubicBezTo>
                  <a:pt x="34" y="80"/>
                  <a:pt x="34" y="80"/>
                  <a:pt x="34" y="80"/>
                </a:cubicBezTo>
                <a:cubicBezTo>
                  <a:pt x="34" y="80"/>
                  <a:pt x="35" y="80"/>
                  <a:pt x="34" y="79"/>
                </a:cubicBezTo>
                <a:cubicBezTo>
                  <a:pt x="35" y="79"/>
                  <a:pt x="35" y="79"/>
                  <a:pt x="35" y="79"/>
                </a:cubicBezTo>
                <a:cubicBezTo>
                  <a:pt x="35" y="80"/>
                  <a:pt x="35" y="80"/>
                  <a:pt x="35" y="80"/>
                </a:cubicBezTo>
                <a:cubicBezTo>
                  <a:pt x="35" y="80"/>
                  <a:pt x="36" y="80"/>
                  <a:pt x="36" y="80"/>
                </a:cubicBezTo>
                <a:cubicBezTo>
                  <a:pt x="36" y="80"/>
                  <a:pt x="36" y="80"/>
                  <a:pt x="36" y="80"/>
                </a:cubicBezTo>
                <a:cubicBezTo>
                  <a:pt x="36" y="81"/>
                  <a:pt x="36" y="80"/>
                  <a:pt x="36" y="81"/>
                </a:cubicBezTo>
                <a:cubicBezTo>
                  <a:pt x="36" y="81"/>
                  <a:pt x="37" y="81"/>
                  <a:pt x="37" y="81"/>
                </a:cubicBezTo>
                <a:cubicBezTo>
                  <a:pt x="37" y="81"/>
                  <a:pt x="38" y="82"/>
                  <a:pt x="37" y="82"/>
                </a:cubicBezTo>
                <a:close/>
                <a:moveTo>
                  <a:pt x="37" y="81"/>
                </a:moveTo>
                <a:cubicBezTo>
                  <a:pt x="37" y="80"/>
                  <a:pt x="38" y="81"/>
                  <a:pt x="38" y="81"/>
                </a:cubicBezTo>
                <a:cubicBezTo>
                  <a:pt x="37" y="81"/>
                  <a:pt x="37" y="81"/>
                  <a:pt x="37" y="81"/>
                </a:cubicBezTo>
                <a:close/>
                <a:moveTo>
                  <a:pt x="38" y="88"/>
                </a:moveTo>
                <a:cubicBezTo>
                  <a:pt x="38" y="87"/>
                  <a:pt x="38" y="87"/>
                  <a:pt x="38" y="87"/>
                </a:cubicBezTo>
                <a:cubicBezTo>
                  <a:pt x="38" y="87"/>
                  <a:pt x="39" y="87"/>
                  <a:pt x="39" y="88"/>
                </a:cubicBezTo>
                <a:cubicBezTo>
                  <a:pt x="38" y="87"/>
                  <a:pt x="38" y="88"/>
                  <a:pt x="38" y="88"/>
                </a:cubicBezTo>
                <a:close/>
                <a:moveTo>
                  <a:pt x="39" y="93"/>
                </a:moveTo>
                <a:cubicBezTo>
                  <a:pt x="39" y="93"/>
                  <a:pt x="39" y="93"/>
                  <a:pt x="40" y="93"/>
                </a:cubicBezTo>
                <a:cubicBezTo>
                  <a:pt x="40" y="94"/>
                  <a:pt x="39" y="94"/>
                  <a:pt x="39" y="93"/>
                </a:cubicBezTo>
                <a:close/>
                <a:moveTo>
                  <a:pt x="40" y="87"/>
                </a:moveTo>
                <a:cubicBezTo>
                  <a:pt x="40" y="87"/>
                  <a:pt x="40" y="87"/>
                  <a:pt x="41" y="87"/>
                </a:cubicBezTo>
                <a:cubicBezTo>
                  <a:pt x="40" y="87"/>
                  <a:pt x="40" y="88"/>
                  <a:pt x="40" y="87"/>
                </a:cubicBezTo>
                <a:close/>
                <a:moveTo>
                  <a:pt x="43" y="85"/>
                </a:moveTo>
                <a:cubicBezTo>
                  <a:pt x="43" y="85"/>
                  <a:pt x="42" y="86"/>
                  <a:pt x="42" y="85"/>
                </a:cubicBezTo>
                <a:cubicBezTo>
                  <a:pt x="42" y="85"/>
                  <a:pt x="43" y="84"/>
                  <a:pt x="43" y="84"/>
                </a:cubicBezTo>
                <a:lnTo>
                  <a:pt x="43" y="85"/>
                </a:lnTo>
                <a:close/>
                <a:moveTo>
                  <a:pt x="42" y="83"/>
                </a:moveTo>
                <a:cubicBezTo>
                  <a:pt x="41" y="84"/>
                  <a:pt x="42" y="86"/>
                  <a:pt x="41" y="86"/>
                </a:cubicBezTo>
                <a:cubicBezTo>
                  <a:pt x="42" y="85"/>
                  <a:pt x="42" y="83"/>
                  <a:pt x="41" y="83"/>
                </a:cubicBezTo>
                <a:cubicBezTo>
                  <a:pt x="40" y="83"/>
                  <a:pt x="41" y="83"/>
                  <a:pt x="41" y="82"/>
                </a:cubicBezTo>
                <a:cubicBezTo>
                  <a:pt x="42" y="83"/>
                  <a:pt x="42" y="82"/>
                  <a:pt x="42" y="83"/>
                </a:cubicBezTo>
                <a:cubicBezTo>
                  <a:pt x="42" y="83"/>
                  <a:pt x="43" y="82"/>
                  <a:pt x="43" y="83"/>
                </a:cubicBezTo>
                <a:cubicBezTo>
                  <a:pt x="43" y="84"/>
                  <a:pt x="42" y="83"/>
                  <a:pt x="42" y="83"/>
                </a:cubicBezTo>
                <a:close/>
                <a:moveTo>
                  <a:pt x="43" y="89"/>
                </a:moveTo>
                <a:cubicBezTo>
                  <a:pt x="43" y="88"/>
                  <a:pt x="44" y="88"/>
                  <a:pt x="45" y="89"/>
                </a:cubicBezTo>
                <a:cubicBezTo>
                  <a:pt x="44" y="88"/>
                  <a:pt x="44" y="89"/>
                  <a:pt x="43" y="89"/>
                </a:cubicBezTo>
                <a:close/>
                <a:moveTo>
                  <a:pt x="44" y="92"/>
                </a:moveTo>
                <a:cubicBezTo>
                  <a:pt x="44" y="92"/>
                  <a:pt x="45" y="92"/>
                  <a:pt x="45" y="92"/>
                </a:cubicBezTo>
                <a:cubicBezTo>
                  <a:pt x="45" y="92"/>
                  <a:pt x="45" y="92"/>
                  <a:pt x="45" y="92"/>
                </a:cubicBezTo>
                <a:cubicBezTo>
                  <a:pt x="45" y="92"/>
                  <a:pt x="44" y="93"/>
                  <a:pt x="44" y="92"/>
                </a:cubicBezTo>
                <a:close/>
                <a:moveTo>
                  <a:pt x="49" y="79"/>
                </a:moveTo>
                <a:cubicBezTo>
                  <a:pt x="50" y="79"/>
                  <a:pt x="50" y="78"/>
                  <a:pt x="50" y="78"/>
                </a:cubicBezTo>
                <a:cubicBezTo>
                  <a:pt x="51" y="79"/>
                  <a:pt x="49" y="79"/>
                  <a:pt x="49" y="79"/>
                </a:cubicBezTo>
                <a:close/>
                <a:moveTo>
                  <a:pt x="51" y="90"/>
                </a:moveTo>
                <a:cubicBezTo>
                  <a:pt x="52" y="90"/>
                  <a:pt x="52" y="90"/>
                  <a:pt x="52" y="90"/>
                </a:cubicBezTo>
                <a:cubicBezTo>
                  <a:pt x="53" y="90"/>
                  <a:pt x="52" y="91"/>
                  <a:pt x="51" y="90"/>
                </a:cubicBezTo>
                <a:close/>
                <a:moveTo>
                  <a:pt x="52" y="79"/>
                </a:moveTo>
                <a:cubicBezTo>
                  <a:pt x="52" y="79"/>
                  <a:pt x="52" y="79"/>
                  <a:pt x="51" y="79"/>
                </a:cubicBezTo>
                <a:cubicBezTo>
                  <a:pt x="52" y="78"/>
                  <a:pt x="52" y="78"/>
                  <a:pt x="52" y="77"/>
                </a:cubicBezTo>
                <a:cubicBezTo>
                  <a:pt x="52" y="78"/>
                  <a:pt x="52" y="78"/>
                  <a:pt x="53" y="78"/>
                </a:cubicBezTo>
                <a:cubicBezTo>
                  <a:pt x="53" y="78"/>
                  <a:pt x="52" y="78"/>
                  <a:pt x="52" y="79"/>
                </a:cubicBezTo>
                <a:close/>
                <a:moveTo>
                  <a:pt x="55" y="77"/>
                </a:moveTo>
                <a:cubicBezTo>
                  <a:pt x="56" y="77"/>
                  <a:pt x="56" y="77"/>
                  <a:pt x="56" y="77"/>
                </a:cubicBezTo>
                <a:cubicBezTo>
                  <a:pt x="56" y="77"/>
                  <a:pt x="56" y="78"/>
                  <a:pt x="55" y="77"/>
                </a:cubicBezTo>
                <a:close/>
                <a:moveTo>
                  <a:pt x="57" y="88"/>
                </a:moveTo>
                <a:cubicBezTo>
                  <a:pt x="58" y="87"/>
                  <a:pt x="58" y="87"/>
                  <a:pt x="58" y="88"/>
                </a:cubicBezTo>
                <a:cubicBezTo>
                  <a:pt x="58" y="88"/>
                  <a:pt x="58" y="88"/>
                  <a:pt x="57" y="88"/>
                </a:cubicBezTo>
                <a:close/>
                <a:moveTo>
                  <a:pt x="59" y="76"/>
                </a:moveTo>
                <a:cubicBezTo>
                  <a:pt x="59" y="76"/>
                  <a:pt x="59" y="76"/>
                  <a:pt x="59" y="76"/>
                </a:cubicBezTo>
                <a:cubicBezTo>
                  <a:pt x="59" y="76"/>
                  <a:pt x="60" y="77"/>
                  <a:pt x="59" y="76"/>
                </a:cubicBezTo>
                <a:close/>
                <a:moveTo>
                  <a:pt x="60" y="76"/>
                </a:moveTo>
                <a:cubicBezTo>
                  <a:pt x="60" y="76"/>
                  <a:pt x="60" y="76"/>
                  <a:pt x="59" y="76"/>
                </a:cubicBezTo>
                <a:cubicBezTo>
                  <a:pt x="59" y="76"/>
                  <a:pt x="60" y="76"/>
                  <a:pt x="60" y="76"/>
                </a:cubicBezTo>
                <a:close/>
                <a:moveTo>
                  <a:pt x="60" y="79"/>
                </a:moveTo>
                <a:cubicBezTo>
                  <a:pt x="60" y="79"/>
                  <a:pt x="60" y="79"/>
                  <a:pt x="60" y="78"/>
                </a:cubicBezTo>
                <a:cubicBezTo>
                  <a:pt x="60" y="79"/>
                  <a:pt x="61" y="78"/>
                  <a:pt x="61" y="78"/>
                </a:cubicBezTo>
                <a:cubicBezTo>
                  <a:pt x="61" y="79"/>
                  <a:pt x="61" y="79"/>
                  <a:pt x="60" y="79"/>
                </a:cubicBezTo>
                <a:cubicBezTo>
                  <a:pt x="60" y="79"/>
                  <a:pt x="60" y="79"/>
                  <a:pt x="60" y="79"/>
                </a:cubicBezTo>
                <a:close/>
                <a:moveTo>
                  <a:pt x="61" y="81"/>
                </a:moveTo>
                <a:cubicBezTo>
                  <a:pt x="61" y="81"/>
                  <a:pt x="61" y="81"/>
                  <a:pt x="60" y="81"/>
                </a:cubicBezTo>
                <a:cubicBezTo>
                  <a:pt x="60" y="80"/>
                  <a:pt x="61" y="80"/>
                  <a:pt x="61" y="81"/>
                </a:cubicBezTo>
                <a:close/>
                <a:moveTo>
                  <a:pt x="61" y="88"/>
                </a:moveTo>
                <a:cubicBezTo>
                  <a:pt x="61" y="88"/>
                  <a:pt x="61" y="88"/>
                  <a:pt x="60" y="88"/>
                </a:cubicBezTo>
                <a:cubicBezTo>
                  <a:pt x="60" y="88"/>
                  <a:pt x="60" y="88"/>
                  <a:pt x="60" y="88"/>
                </a:cubicBezTo>
                <a:cubicBezTo>
                  <a:pt x="60" y="88"/>
                  <a:pt x="60" y="88"/>
                  <a:pt x="60" y="88"/>
                </a:cubicBezTo>
                <a:cubicBezTo>
                  <a:pt x="60" y="87"/>
                  <a:pt x="61" y="87"/>
                  <a:pt x="62" y="88"/>
                </a:cubicBezTo>
                <a:cubicBezTo>
                  <a:pt x="61" y="87"/>
                  <a:pt x="61" y="88"/>
                  <a:pt x="61" y="88"/>
                </a:cubicBezTo>
                <a:close/>
                <a:moveTo>
                  <a:pt x="63" y="89"/>
                </a:moveTo>
                <a:cubicBezTo>
                  <a:pt x="63" y="89"/>
                  <a:pt x="63" y="89"/>
                  <a:pt x="63" y="89"/>
                </a:cubicBezTo>
                <a:cubicBezTo>
                  <a:pt x="63" y="89"/>
                  <a:pt x="63" y="89"/>
                  <a:pt x="63" y="89"/>
                </a:cubicBezTo>
                <a:cubicBezTo>
                  <a:pt x="63" y="89"/>
                  <a:pt x="63" y="89"/>
                  <a:pt x="63" y="89"/>
                </a:cubicBezTo>
                <a:close/>
                <a:moveTo>
                  <a:pt x="63" y="88"/>
                </a:moveTo>
                <a:cubicBezTo>
                  <a:pt x="63" y="88"/>
                  <a:pt x="63" y="88"/>
                  <a:pt x="63" y="88"/>
                </a:cubicBezTo>
                <a:cubicBezTo>
                  <a:pt x="63" y="88"/>
                  <a:pt x="63" y="88"/>
                  <a:pt x="63" y="88"/>
                </a:cubicBezTo>
                <a:cubicBezTo>
                  <a:pt x="63" y="88"/>
                  <a:pt x="63" y="88"/>
                  <a:pt x="63" y="88"/>
                </a:cubicBezTo>
                <a:close/>
                <a:moveTo>
                  <a:pt x="64" y="79"/>
                </a:moveTo>
                <a:cubicBezTo>
                  <a:pt x="63" y="78"/>
                  <a:pt x="63" y="78"/>
                  <a:pt x="63" y="79"/>
                </a:cubicBezTo>
                <a:cubicBezTo>
                  <a:pt x="63" y="79"/>
                  <a:pt x="62" y="78"/>
                  <a:pt x="62" y="78"/>
                </a:cubicBezTo>
                <a:cubicBezTo>
                  <a:pt x="62" y="78"/>
                  <a:pt x="63" y="78"/>
                  <a:pt x="63" y="77"/>
                </a:cubicBezTo>
                <a:cubicBezTo>
                  <a:pt x="63" y="78"/>
                  <a:pt x="64" y="78"/>
                  <a:pt x="64" y="78"/>
                </a:cubicBezTo>
                <a:cubicBezTo>
                  <a:pt x="64" y="78"/>
                  <a:pt x="64" y="78"/>
                  <a:pt x="64" y="79"/>
                </a:cubicBezTo>
                <a:close/>
                <a:moveTo>
                  <a:pt x="65" y="76"/>
                </a:moveTo>
                <a:cubicBezTo>
                  <a:pt x="65" y="76"/>
                  <a:pt x="65" y="76"/>
                  <a:pt x="65" y="76"/>
                </a:cubicBezTo>
                <a:cubicBezTo>
                  <a:pt x="65" y="77"/>
                  <a:pt x="64" y="76"/>
                  <a:pt x="65" y="76"/>
                </a:cubicBezTo>
                <a:close/>
                <a:moveTo>
                  <a:pt x="66" y="76"/>
                </a:moveTo>
                <a:cubicBezTo>
                  <a:pt x="66" y="75"/>
                  <a:pt x="66" y="75"/>
                  <a:pt x="67" y="75"/>
                </a:cubicBezTo>
                <a:cubicBezTo>
                  <a:pt x="66" y="75"/>
                  <a:pt x="66" y="76"/>
                  <a:pt x="66" y="76"/>
                </a:cubicBezTo>
                <a:close/>
                <a:moveTo>
                  <a:pt x="72" y="73"/>
                </a:moveTo>
                <a:cubicBezTo>
                  <a:pt x="72" y="73"/>
                  <a:pt x="72" y="73"/>
                  <a:pt x="72" y="73"/>
                </a:cubicBezTo>
                <a:cubicBezTo>
                  <a:pt x="72" y="73"/>
                  <a:pt x="72" y="73"/>
                  <a:pt x="72" y="73"/>
                </a:cubicBezTo>
                <a:cubicBezTo>
                  <a:pt x="72" y="73"/>
                  <a:pt x="72" y="73"/>
                  <a:pt x="72" y="73"/>
                </a:cubicBezTo>
                <a:cubicBezTo>
                  <a:pt x="72" y="74"/>
                  <a:pt x="71" y="74"/>
                  <a:pt x="71" y="73"/>
                </a:cubicBezTo>
                <a:cubicBezTo>
                  <a:pt x="71" y="73"/>
                  <a:pt x="71" y="73"/>
                  <a:pt x="71" y="73"/>
                </a:cubicBezTo>
                <a:cubicBezTo>
                  <a:pt x="71" y="73"/>
                  <a:pt x="71" y="73"/>
                  <a:pt x="71" y="73"/>
                </a:cubicBezTo>
                <a:cubicBezTo>
                  <a:pt x="71" y="73"/>
                  <a:pt x="71" y="73"/>
                  <a:pt x="72" y="73"/>
                </a:cubicBezTo>
                <a:close/>
                <a:moveTo>
                  <a:pt x="71" y="75"/>
                </a:moveTo>
                <a:cubicBezTo>
                  <a:pt x="71" y="76"/>
                  <a:pt x="70" y="76"/>
                  <a:pt x="69" y="76"/>
                </a:cubicBezTo>
                <a:cubicBezTo>
                  <a:pt x="69" y="75"/>
                  <a:pt x="70" y="75"/>
                  <a:pt x="71" y="75"/>
                </a:cubicBezTo>
                <a:close/>
                <a:moveTo>
                  <a:pt x="69" y="74"/>
                </a:moveTo>
                <a:cubicBezTo>
                  <a:pt x="68" y="74"/>
                  <a:pt x="68" y="74"/>
                  <a:pt x="68" y="74"/>
                </a:cubicBezTo>
                <a:cubicBezTo>
                  <a:pt x="69" y="73"/>
                  <a:pt x="69" y="74"/>
                  <a:pt x="70" y="74"/>
                </a:cubicBezTo>
                <a:cubicBezTo>
                  <a:pt x="70" y="74"/>
                  <a:pt x="70" y="74"/>
                  <a:pt x="70" y="75"/>
                </a:cubicBezTo>
                <a:cubicBezTo>
                  <a:pt x="69" y="75"/>
                  <a:pt x="69" y="74"/>
                  <a:pt x="69" y="74"/>
                </a:cubicBezTo>
                <a:cubicBezTo>
                  <a:pt x="69" y="75"/>
                  <a:pt x="69" y="75"/>
                  <a:pt x="69" y="75"/>
                </a:cubicBezTo>
                <a:cubicBezTo>
                  <a:pt x="68" y="76"/>
                  <a:pt x="68" y="75"/>
                  <a:pt x="68" y="75"/>
                </a:cubicBezTo>
                <a:cubicBezTo>
                  <a:pt x="68" y="74"/>
                  <a:pt x="68" y="74"/>
                  <a:pt x="69" y="74"/>
                </a:cubicBezTo>
                <a:close/>
                <a:moveTo>
                  <a:pt x="68" y="75"/>
                </a:moveTo>
                <a:cubicBezTo>
                  <a:pt x="68" y="76"/>
                  <a:pt x="68" y="76"/>
                  <a:pt x="68" y="76"/>
                </a:cubicBezTo>
                <a:cubicBezTo>
                  <a:pt x="67" y="75"/>
                  <a:pt x="68" y="75"/>
                  <a:pt x="68" y="75"/>
                </a:cubicBezTo>
                <a:close/>
                <a:moveTo>
                  <a:pt x="70" y="77"/>
                </a:moveTo>
                <a:cubicBezTo>
                  <a:pt x="70" y="77"/>
                  <a:pt x="69" y="77"/>
                  <a:pt x="69" y="77"/>
                </a:cubicBezTo>
                <a:cubicBezTo>
                  <a:pt x="69" y="78"/>
                  <a:pt x="68" y="78"/>
                  <a:pt x="68" y="77"/>
                </a:cubicBezTo>
                <a:cubicBezTo>
                  <a:pt x="69" y="77"/>
                  <a:pt x="69" y="76"/>
                  <a:pt x="69" y="77"/>
                </a:cubicBezTo>
                <a:cubicBezTo>
                  <a:pt x="69" y="76"/>
                  <a:pt x="70" y="76"/>
                  <a:pt x="70" y="77"/>
                </a:cubicBezTo>
                <a:cubicBezTo>
                  <a:pt x="70" y="77"/>
                  <a:pt x="70" y="77"/>
                  <a:pt x="70" y="77"/>
                </a:cubicBezTo>
                <a:close/>
                <a:moveTo>
                  <a:pt x="70" y="86"/>
                </a:moveTo>
                <a:cubicBezTo>
                  <a:pt x="70" y="86"/>
                  <a:pt x="70" y="86"/>
                  <a:pt x="70" y="86"/>
                </a:cubicBezTo>
                <a:cubicBezTo>
                  <a:pt x="70" y="86"/>
                  <a:pt x="70" y="86"/>
                  <a:pt x="70" y="86"/>
                </a:cubicBezTo>
                <a:cubicBezTo>
                  <a:pt x="70" y="85"/>
                  <a:pt x="70" y="85"/>
                  <a:pt x="70" y="85"/>
                </a:cubicBezTo>
                <a:cubicBezTo>
                  <a:pt x="71" y="85"/>
                  <a:pt x="71" y="85"/>
                  <a:pt x="71" y="85"/>
                </a:cubicBezTo>
                <a:cubicBezTo>
                  <a:pt x="71" y="86"/>
                  <a:pt x="71" y="86"/>
                  <a:pt x="70" y="86"/>
                </a:cubicBezTo>
                <a:close/>
                <a:moveTo>
                  <a:pt x="71" y="75"/>
                </a:moveTo>
                <a:cubicBezTo>
                  <a:pt x="72" y="75"/>
                  <a:pt x="71" y="74"/>
                  <a:pt x="72" y="74"/>
                </a:cubicBezTo>
                <a:cubicBezTo>
                  <a:pt x="72" y="75"/>
                  <a:pt x="72" y="75"/>
                  <a:pt x="72" y="75"/>
                </a:cubicBezTo>
                <a:cubicBezTo>
                  <a:pt x="71" y="75"/>
                  <a:pt x="71" y="75"/>
                  <a:pt x="71" y="75"/>
                </a:cubicBezTo>
                <a:close/>
                <a:moveTo>
                  <a:pt x="72" y="86"/>
                </a:moveTo>
                <a:cubicBezTo>
                  <a:pt x="72" y="86"/>
                  <a:pt x="72" y="86"/>
                  <a:pt x="72" y="86"/>
                </a:cubicBezTo>
                <a:cubicBezTo>
                  <a:pt x="72" y="85"/>
                  <a:pt x="72" y="85"/>
                  <a:pt x="72" y="85"/>
                </a:cubicBezTo>
                <a:cubicBezTo>
                  <a:pt x="72" y="85"/>
                  <a:pt x="72" y="85"/>
                  <a:pt x="72" y="85"/>
                </a:cubicBezTo>
                <a:cubicBezTo>
                  <a:pt x="72" y="85"/>
                  <a:pt x="72" y="85"/>
                  <a:pt x="72" y="85"/>
                </a:cubicBezTo>
                <a:cubicBezTo>
                  <a:pt x="72" y="85"/>
                  <a:pt x="72" y="85"/>
                  <a:pt x="72" y="85"/>
                </a:cubicBezTo>
                <a:cubicBezTo>
                  <a:pt x="72" y="85"/>
                  <a:pt x="72" y="85"/>
                  <a:pt x="72" y="86"/>
                </a:cubicBezTo>
                <a:cubicBezTo>
                  <a:pt x="72" y="86"/>
                  <a:pt x="72" y="86"/>
                  <a:pt x="72" y="86"/>
                </a:cubicBezTo>
                <a:close/>
                <a:moveTo>
                  <a:pt x="73" y="86"/>
                </a:moveTo>
                <a:cubicBezTo>
                  <a:pt x="73" y="86"/>
                  <a:pt x="73" y="86"/>
                  <a:pt x="73" y="86"/>
                </a:cubicBezTo>
                <a:cubicBezTo>
                  <a:pt x="72" y="86"/>
                  <a:pt x="72" y="86"/>
                  <a:pt x="72" y="86"/>
                </a:cubicBezTo>
                <a:cubicBezTo>
                  <a:pt x="72" y="86"/>
                  <a:pt x="72" y="86"/>
                  <a:pt x="73" y="86"/>
                </a:cubicBezTo>
                <a:cubicBezTo>
                  <a:pt x="73" y="86"/>
                  <a:pt x="73" y="86"/>
                  <a:pt x="73" y="86"/>
                </a:cubicBezTo>
                <a:close/>
                <a:moveTo>
                  <a:pt x="72" y="76"/>
                </a:moveTo>
                <a:cubicBezTo>
                  <a:pt x="73" y="75"/>
                  <a:pt x="74" y="76"/>
                  <a:pt x="74" y="77"/>
                </a:cubicBezTo>
                <a:cubicBezTo>
                  <a:pt x="73" y="77"/>
                  <a:pt x="73" y="76"/>
                  <a:pt x="72" y="76"/>
                </a:cubicBezTo>
                <a:close/>
                <a:moveTo>
                  <a:pt x="78" y="72"/>
                </a:moveTo>
                <a:cubicBezTo>
                  <a:pt x="78" y="73"/>
                  <a:pt x="77" y="72"/>
                  <a:pt x="77" y="72"/>
                </a:cubicBezTo>
                <a:cubicBezTo>
                  <a:pt x="77" y="72"/>
                  <a:pt x="78" y="72"/>
                  <a:pt x="78" y="72"/>
                </a:cubicBezTo>
                <a:close/>
                <a:moveTo>
                  <a:pt x="77" y="85"/>
                </a:moveTo>
                <a:cubicBezTo>
                  <a:pt x="77" y="85"/>
                  <a:pt x="77" y="85"/>
                  <a:pt x="77" y="85"/>
                </a:cubicBezTo>
                <a:cubicBezTo>
                  <a:pt x="77" y="85"/>
                  <a:pt x="77" y="85"/>
                  <a:pt x="77" y="85"/>
                </a:cubicBezTo>
                <a:cubicBezTo>
                  <a:pt x="76" y="85"/>
                  <a:pt x="76" y="85"/>
                  <a:pt x="76" y="85"/>
                </a:cubicBezTo>
                <a:cubicBezTo>
                  <a:pt x="77" y="85"/>
                  <a:pt x="77" y="84"/>
                  <a:pt x="78" y="84"/>
                </a:cubicBezTo>
                <a:cubicBezTo>
                  <a:pt x="78" y="85"/>
                  <a:pt x="78" y="85"/>
                  <a:pt x="77" y="85"/>
                </a:cubicBezTo>
                <a:close/>
                <a:moveTo>
                  <a:pt x="78" y="73"/>
                </a:moveTo>
                <a:cubicBezTo>
                  <a:pt x="78" y="73"/>
                  <a:pt x="78" y="73"/>
                  <a:pt x="78" y="73"/>
                </a:cubicBezTo>
                <a:cubicBezTo>
                  <a:pt x="78" y="73"/>
                  <a:pt x="78" y="73"/>
                  <a:pt x="78" y="73"/>
                </a:cubicBezTo>
                <a:cubicBezTo>
                  <a:pt x="78" y="73"/>
                  <a:pt x="78" y="73"/>
                  <a:pt x="78" y="73"/>
                </a:cubicBezTo>
                <a:cubicBezTo>
                  <a:pt x="77" y="74"/>
                  <a:pt x="77" y="74"/>
                  <a:pt x="77" y="74"/>
                </a:cubicBezTo>
                <a:cubicBezTo>
                  <a:pt x="77" y="74"/>
                  <a:pt x="76" y="74"/>
                  <a:pt x="76" y="74"/>
                </a:cubicBezTo>
                <a:cubicBezTo>
                  <a:pt x="76" y="74"/>
                  <a:pt x="77" y="73"/>
                  <a:pt x="77" y="73"/>
                </a:cubicBezTo>
                <a:cubicBezTo>
                  <a:pt x="77" y="73"/>
                  <a:pt x="77" y="73"/>
                  <a:pt x="77" y="73"/>
                </a:cubicBezTo>
                <a:cubicBezTo>
                  <a:pt x="77" y="73"/>
                  <a:pt x="77" y="73"/>
                  <a:pt x="77" y="73"/>
                </a:cubicBezTo>
                <a:cubicBezTo>
                  <a:pt x="77" y="73"/>
                  <a:pt x="78" y="73"/>
                  <a:pt x="78" y="73"/>
                </a:cubicBezTo>
                <a:cubicBezTo>
                  <a:pt x="78" y="73"/>
                  <a:pt x="78" y="73"/>
                  <a:pt x="78" y="73"/>
                </a:cubicBezTo>
                <a:cubicBezTo>
                  <a:pt x="78" y="73"/>
                  <a:pt x="78" y="73"/>
                  <a:pt x="78" y="73"/>
                </a:cubicBezTo>
                <a:close/>
                <a:moveTo>
                  <a:pt x="80" y="71"/>
                </a:moveTo>
                <a:cubicBezTo>
                  <a:pt x="80" y="71"/>
                  <a:pt x="80" y="71"/>
                  <a:pt x="80" y="71"/>
                </a:cubicBezTo>
                <a:cubicBezTo>
                  <a:pt x="80" y="71"/>
                  <a:pt x="80" y="71"/>
                  <a:pt x="81" y="71"/>
                </a:cubicBezTo>
                <a:cubicBezTo>
                  <a:pt x="80" y="71"/>
                  <a:pt x="80" y="71"/>
                  <a:pt x="80" y="71"/>
                </a:cubicBezTo>
                <a:close/>
                <a:moveTo>
                  <a:pt x="82" y="70"/>
                </a:moveTo>
                <a:cubicBezTo>
                  <a:pt x="82" y="70"/>
                  <a:pt x="82" y="70"/>
                  <a:pt x="82" y="70"/>
                </a:cubicBezTo>
                <a:cubicBezTo>
                  <a:pt x="82" y="70"/>
                  <a:pt x="82" y="70"/>
                  <a:pt x="82" y="70"/>
                </a:cubicBezTo>
                <a:cubicBezTo>
                  <a:pt x="82" y="70"/>
                  <a:pt x="82" y="70"/>
                  <a:pt x="82" y="70"/>
                </a:cubicBezTo>
                <a:close/>
                <a:moveTo>
                  <a:pt x="78" y="65"/>
                </a:moveTo>
                <a:cubicBezTo>
                  <a:pt x="78" y="65"/>
                  <a:pt x="78" y="64"/>
                  <a:pt x="78" y="64"/>
                </a:cubicBezTo>
                <a:cubicBezTo>
                  <a:pt x="78" y="65"/>
                  <a:pt x="78" y="66"/>
                  <a:pt x="78" y="65"/>
                </a:cubicBezTo>
                <a:close/>
                <a:moveTo>
                  <a:pt x="78" y="65"/>
                </a:moveTo>
                <a:cubicBezTo>
                  <a:pt x="79" y="64"/>
                  <a:pt x="79" y="64"/>
                  <a:pt x="80" y="64"/>
                </a:cubicBezTo>
                <a:cubicBezTo>
                  <a:pt x="80" y="65"/>
                  <a:pt x="79" y="65"/>
                  <a:pt x="78" y="65"/>
                </a:cubicBezTo>
                <a:close/>
                <a:moveTo>
                  <a:pt x="80" y="64"/>
                </a:moveTo>
                <a:cubicBezTo>
                  <a:pt x="80" y="64"/>
                  <a:pt x="81" y="64"/>
                  <a:pt x="81" y="64"/>
                </a:cubicBezTo>
                <a:cubicBezTo>
                  <a:pt x="81" y="64"/>
                  <a:pt x="81" y="65"/>
                  <a:pt x="80" y="64"/>
                </a:cubicBezTo>
                <a:close/>
                <a:moveTo>
                  <a:pt x="81" y="69"/>
                </a:moveTo>
                <a:cubicBezTo>
                  <a:pt x="81" y="68"/>
                  <a:pt x="81" y="69"/>
                  <a:pt x="82" y="69"/>
                </a:cubicBezTo>
                <a:cubicBezTo>
                  <a:pt x="81" y="69"/>
                  <a:pt x="81" y="69"/>
                  <a:pt x="81" y="69"/>
                </a:cubicBezTo>
                <a:close/>
                <a:moveTo>
                  <a:pt x="82" y="70"/>
                </a:moveTo>
                <a:cubicBezTo>
                  <a:pt x="82" y="70"/>
                  <a:pt x="81" y="70"/>
                  <a:pt x="81" y="70"/>
                </a:cubicBezTo>
                <a:cubicBezTo>
                  <a:pt x="81" y="70"/>
                  <a:pt x="81" y="70"/>
                  <a:pt x="82" y="70"/>
                </a:cubicBezTo>
                <a:cubicBezTo>
                  <a:pt x="82" y="70"/>
                  <a:pt x="82" y="70"/>
                  <a:pt x="82" y="70"/>
                </a:cubicBezTo>
                <a:close/>
                <a:moveTo>
                  <a:pt x="82" y="72"/>
                </a:moveTo>
                <a:cubicBezTo>
                  <a:pt x="82" y="72"/>
                  <a:pt x="81" y="72"/>
                  <a:pt x="81" y="71"/>
                </a:cubicBezTo>
                <a:cubicBezTo>
                  <a:pt x="81" y="71"/>
                  <a:pt x="82" y="71"/>
                  <a:pt x="82" y="71"/>
                </a:cubicBezTo>
                <a:cubicBezTo>
                  <a:pt x="82" y="72"/>
                  <a:pt x="82" y="72"/>
                  <a:pt x="82" y="72"/>
                </a:cubicBezTo>
                <a:cubicBezTo>
                  <a:pt x="82" y="72"/>
                  <a:pt x="82" y="71"/>
                  <a:pt x="82" y="71"/>
                </a:cubicBezTo>
                <a:cubicBezTo>
                  <a:pt x="82" y="71"/>
                  <a:pt x="82" y="71"/>
                  <a:pt x="83" y="71"/>
                </a:cubicBezTo>
                <a:cubicBezTo>
                  <a:pt x="82" y="71"/>
                  <a:pt x="82" y="71"/>
                  <a:pt x="82" y="72"/>
                </a:cubicBezTo>
                <a:close/>
                <a:moveTo>
                  <a:pt x="84" y="69"/>
                </a:moveTo>
                <a:cubicBezTo>
                  <a:pt x="84" y="69"/>
                  <a:pt x="84" y="69"/>
                  <a:pt x="84" y="69"/>
                </a:cubicBezTo>
                <a:cubicBezTo>
                  <a:pt x="84" y="69"/>
                  <a:pt x="84" y="69"/>
                  <a:pt x="84" y="69"/>
                </a:cubicBezTo>
                <a:cubicBezTo>
                  <a:pt x="84" y="69"/>
                  <a:pt x="84" y="69"/>
                  <a:pt x="84" y="69"/>
                </a:cubicBezTo>
                <a:cubicBezTo>
                  <a:pt x="84" y="69"/>
                  <a:pt x="84" y="69"/>
                  <a:pt x="84" y="69"/>
                </a:cubicBezTo>
                <a:close/>
                <a:moveTo>
                  <a:pt x="84" y="68"/>
                </a:moveTo>
                <a:cubicBezTo>
                  <a:pt x="84" y="68"/>
                  <a:pt x="84" y="68"/>
                  <a:pt x="83" y="68"/>
                </a:cubicBezTo>
                <a:cubicBezTo>
                  <a:pt x="83" y="67"/>
                  <a:pt x="84" y="68"/>
                  <a:pt x="84" y="68"/>
                </a:cubicBezTo>
                <a:close/>
                <a:moveTo>
                  <a:pt x="87" y="70"/>
                </a:moveTo>
                <a:cubicBezTo>
                  <a:pt x="87" y="70"/>
                  <a:pt x="87" y="70"/>
                  <a:pt x="87" y="71"/>
                </a:cubicBezTo>
                <a:cubicBezTo>
                  <a:pt x="87" y="71"/>
                  <a:pt x="87" y="71"/>
                  <a:pt x="87" y="71"/>
                </a:cubicBezTo>
                <a:cubicBezTo>
                  <a:pt x="87" y="70"/>
                  <a:pt x="87" y="70"/>
                  <a:pt x="87" y="70"/>
                </a:cubicBezTo>
                <a:close/>
                <a:moveTo>
                  <a:pt x="87" y="68"/>
                </a:moveTo>
                <a:cubicBezTo>
                  <a:pt x="87" y="68"/>
                  <a:pt x="87" y="68"/>
                  <a:pt x="87" y="68"/>
                </a:cubicBezTo>
                <a:cubicBezTo>
                  <a:pt x="87" y="68"/>
                  <a:pt x="87" y="68"/>
                  <a:pt x="87" y="68"/>
                </a:cubicBezTo>
                <a:close/>
                <a:moveTo>
                  <a:pt x="87" y="69"/>
                </a:moveTo>
                <a:cubicBezTo>
                  <a:pt x="87" y="69"/>
                  <a:pt x="87" y="69"/>
                  <a:pt x="87" y="69"/>
                </a:cubicBezTo>
                <a:cubicBezTo>
                  <a:pt x="87" y="69"/>
                  <a:pt x="87" y="69"/>
                  <a:pt x="87" y="69"/>
                </a:cubicBezTo>
                <a:cubicBezTo>
                  <a:pt x="87" y="69"/>
                  <a:pt x="87" y="69"/>
                  <a:pt x="87" y="69"/>
                </a:cubicBezTo>
                <a:close/>
                <a:moveTo>
                  <a:pt x="86" y="64"/>
                </a:moveTo>
                <a:cubicBezTo>
                  <a:pt x="85" y="64"/>
                  <a:pt x="85" y="64"/>
                  <a:pt x="85" y="64"/>
                </a:cubicBezTo>
                <a:cubicBezTo>
                  <a:pt x="85" y="64"/>
                  <a:pt x="85" y="63"/>
                  <a:pt x="86" y="64"/>
                </a:cubicBezTo>
                <a:close/>
                <a:moveTo>
                  <a:pt x="85" y="69"/>
                </a:moveTo>
                <a:cubicBezTo>
                  <a:pt x="85" y="69"/>
                  <a:pt x="85" y="69"/>
                  <a:pt x="85" y="69"/>
                </a:cubicBezTo>
                <a:cubicBezTo>
                  <a:pt x="85" y="69"/>
                  <a:pt x="85" y="69"/>
                  <a:pt x="85" y="69"/>
                </a:cubicBezTo>
                <a:cubicBezTo>
                  <a:pt x="85" y="69"/>
                  <a:pt x="85" y="69"/>
                  <a:pt x="85" y="69"/>
                </a:cubicBezTo>
                <a:close/>
                <a:moveTo>
                  <a:pt x="85" y="70"/>
                </a:moveTo>
                <a:cubicBezTo>
                  <a:pt x="85" y="70"/>
                  <a:pt x="85" y="70"/>
                  <a:pt x="85" y="70"/>
                </a:cubicBezTo>
                <a:cubicBezTo>
                  <a:pt x="85" y="70"/>
                  <a:pt x="85" y="70"/>
                  <a:pt x="85" y="70"/>
                </a:cubicBezTo>
                <a:cubicBezTo>
                  <a:pt x="85" y="70"/>
                  <a:pt x="85" y="70"/>
                  <a:pt x="85" y="70"/>
                </a:cubicBezTo>
                <a:close/>
                <a:moveTo>
                  <a:pt x="85" y="71"/>
                </a:moveTo>
                <a:cubicBezTo>
                  <a:pt x="85" y="71"/>
                  <a:pt x="84" y="71"/>
                  <a:pt x="84" y="71"/>
                </a:cubicBezTo>
                <a:cubicBezTo>
                  <a:pt x="84" y="71"/>
                  <a:pt x="84" y="71"/>
                  <a:pt x="84" y="71"/>
                </a:cubicBezTo>
                <a:cubicBezTo>
                  <a:pt x="84" y="70"/>
                  <a:pt x="85" y="70"/>
                  <a:pt x="85" y="70"/>
                </a:cubicBezTo>
                <a:cubicBezTo>
                  <a:pt x="85" y="70"/>
                  <a:pt x="85" y="71"/>
                  <a:pt x="85" y="71"/>
                </a:cubicBezTo>
                <a:cubicBezTo>
                  <a:pt x="85" y="71"/>
                  <a:pt x="85" y="71"/>
                  <a:pt x="85" y="71"/>
                </a:cubicBezTo>
                <a:cubicBezTo>
                  <a:pt x="85" y="71"/>
                  <a:pt x="85" y="71"/>
                  <a:pt x="85" y="71"/>
                </a:cubicBezTo>
                <a:close/>
                <a:moveTo>
                  <a:pt x="85" y="84"/>
                </a:moveTo>
                <a:cubicBezTo>
                  <a:pt x="85" y="84"/>
                  <a:pt x="85" y="84"/>
                  <a:pt x="85" y="84"/>
                </a:cubicBezTo>
                <a:cubicBezTo>
                  <a:pt x="85" y="84"/>
                  <a:pt x="85" y="84"/>
                  <a:pt x="85" y="84"/>
                </a:cubicBezTo>
                <a:cubicBezTo>
                  <a:pt x="85" y="84"/>
                  <a:pt x="85" y="83"/>
                  <a:pt x="85" y="83"/>
                </a:cubicBezTo>
                <a:cubicBezTo>
                  <a:pt x="86" y="83"/>
                  <a:pt x="85" y="83"/>
                  <a:pt x="85" y="84"/>
                </a:cubicBezTo>
                <a:close/>
                <a:moveTo>
                  <a:pt x="85" y="68"/>
                </a:moveTo>
                <a:cubicBezTo>
                  <a:pt x="85" y="68"/>
                  <a:pt x="86" y="68"/>
                  <a:pt x="86" y="68"/>
                </a:cubicBezTo>
                <a:cubicBezTo>
                  <a:pt x="86" y="68"/>
                  <a:pt x="85" y="69"/>
                  <a:pt x="85" y="68"/>
                </a:cubicBezTo>
                <a:close/>
                <a:moveTo>
                  <a:pt x="86" y="71"/>
                </a:moveTo>
                <a:cubicBezTo>
                  <a:pt x="86" y="71"/>
                  <a:pt x="86" y="71"/>
                  <a:pt x="86" y="71"/>
                </a:cubicBezTo>
                <a:cubicBezTo>
                  <a:pt x="86" y="71"/>
                  <a:pt x="86" y="71"/>
                  <a:pt x="86" y="71"/>
                </a:cubicBezTo>
                <a:cubicBezTo>
                  <a:pt x="86" y="71"/>
                  <a:pt x="86" y="71"/>
                  <a:pt x="86" y="71"/>
                </a:cubicBezTo>
                <a:close/>
                <a:moveTo>
                  <a:pt x="86" y="71"/>
                </a:moveTo>
                <a:cubicBezTo>
                  <a:pt x="86" y="71"/>
                  <a:pt x="86" y="71"/>
                  <a:pt x="86" y="71"/>
                </a:cubicBezTo>
                <a:cubicBezTo>
                  <a:pt x="86" y="70"/>
                  <a:pt x="86" y="70"/>
                  <a:pt x="86" y="70"/>
                </a:cubicBezTo>
                <a:cubicBezTo>
                  <a:pt x="86" y="70"/>
                  <a:pt x="86" y="70"/>
                  <a:pt x="86" y="70"/>
                </a:cubicBezTo>
                <a:cubicBezTo>
                  <a:pt x="87" y="70"/>
                  <a:pt x="86" y="70"/>
                  <a:pt x="86" y="71"/>
                </a:cubicBezTo>
                <a:close/>
                <a:moveTo>
                  <a:pt x="87" y="84"/>
                </a:moveTo>
                <a:cubicBezTo>
                  <a:pt x="87" y="83"/>
                  <a:pt x="87" y="83"/>
                  <a:pt x="87" y="83"/>
                </a:cubicBezTo>
                <a:cubicBezTo>
                  <a:pt x="87" y="83"/>
                  <a:pt x="87" y="83"/>
                  <a:pt x="87" y="83"/>
                </a:cubicBezTo>
                <a:cubicBezTo>
                  <a:pt x="87" y="83"/>
                  <a:pt x="87" y="83"/>
                  <a:pt x="87" y="84"/>
                </a:cubicBezTo>
                <a:close/>
                <a:moveTo>
                  <a:pt x="87" y="83"/>
                </a:moveTo>
                <a:cubicBezTo>
                  <a:pt x="87" y="83"/>
                  <a:pt x="87" y="83"/>
                  <a:pt x="87" y="83"/>
                </a:cubicBezTo>
                <a:cubicBezTo>
                  <a:pt x="87" y="83"/>
                  <a:pt x="87" y="83"/>
                  <a:pt x="88" y="83"/>
                </a:cubicBezTo>
                <a:cubicBezTo>
                  <a:pt x="87" y="83"/>
                  <a:pt x="87" y="83"/>
                  <a:pt x="87" y="83"/>
                </a:cubicBezTo>
                <a:close/>
                <a:moveTo>
                  <a:pt x="88" y="59"/>
                </a:moveTo>
                <a:cubicBezTo>
                  <a:pt x="87" y="59"/>
                  <a:pt x="87" y="59"/>
                  <a:pt x="87" y="59"/>
                </a:cubicBezTo>
                <a:cubicBezTo>
                  <a:pt x="88" y="59"/>
                  <a:pt x="88" y="58"/>
                  <a:pt x="88" y="58"/>
                </a:cubicBezTo>
                <a:cubicBezTo>
                  <a:pt x="89" y="58"/>
                  <a:pt x="88" y="58"/>
                  <a:pt x="88" y="59"/>
                </a:cubicBezTo>
                <a:cubicBezTo>
                  <a:pt x="88" y="59"/>
                  <a:pt x="88" y="59"/>
                  <a:pt x="88" y="59"/>
                </a:cubicBezTo>
                <a:close/>
                <a:moveTo>
                  <a:pt x="88" y="67"/>
                </a:moveTo>
                <a:cubicBezTo>
                  <a:pt x="88" y="67"/>
                  <a:pt x="88" y="68"/>
                  <a:pt x="88" y="68"/>
                </a:cubicBezTo>
                <a:cubicBezTo>
                  <a:pt x="88" y="68"/>
                  <a:pt x="88" y="67"/>
                  <a:pt x="88" y="67"/>
                </a:cubicBezTo>
                <a:cubicBezTo>
                  <a:pt x="88" y="67"/>
                  <a:pt x="88" y="67"/>
                  <a:pt x="89" y="67"/>
                </a:cubicBezTo>
                <a:cubicBezTo>
                  <a:pt x="89" y="67"/>
                  <a:pt x="89" y="67"/>
                  <a:pt x="89" y="67"/>
                </a:cubicBezTo>
                <a:cubicBezTo>
                  <a:pt x="89" y="67"/>
                  <a:pt x="89" y="67"/>
                  <a:pt x="88" y="67"/>
                </a:cubicBezTo>
                <a:close/>
                <a:moveTo>
                  <a:pt x="89" y="73"/>
                </a:moveTo>
                <a:cubicBezTo>
                  <a:pt x="89" y="73"/>
                  <a:pt x="89" y="73"/>
                  <a:pt x="89" y="73"/>
                </a:cubicBezTo>
                <a:cubicBezTo>
                  <a:pt x="89" y="73"/>
                  <a:pt x="89" y="73"/>
                  <a:pt x="89" y="73"/>
                </a:cubicBezTo>
                <a:cubicBezTo>
                  <a:pt x="89" y="73"/>
                  <a:pt x="89" y="72"/>
                  <a:pt x="89" y="73"/>
                </a:cubicBezTo>
                <a:close/>
                <a:moveTo>
                  <a:pt x="89" y="68"/>
                </a:moveTo>
                <a:cubicBezTo>
                  <a:pt x="89" y="68"/>
                  <a:pt x="89" y="68"/>
                  <a:pt x="89" y="67"/>
                </a:cubicBezTo>
                <a:cubicBezTo>
                  <a:pt x="89" y="68"/>
                  <a:pt x="89" y="68"/>
                  <a:pt x="89" y="68"/>
                </a:cubicBezTo>
                <a:cubicBezTo>
                  <a:pt x="89" y="68"/>
                  <a:pt x="89" y="68"/>
                  <a:pt x="89" y="68"/>
                </a:cubicBezTo>
                <a:close/>
                <a:moveTo>
                  <a:pt x="89" y="67"/>
                </a:moveTo>
                <a:cubicBezTo>
                  <a:pt x="89" y="67"/>
                  <a:pt x="89" y="67"/>
                  <a:pt x="89" y="67"/>
                </a:cubicBezTo>
                <a:cubicBezTo>
                  <a:pt x="89" y="67"/>
                  <a:pt x="89" y="67"/>
                  <a:pt x="90" y="67"/>
                </a:cubicBezTo>
                <a:cubicBezTo>
                  <a:pt x="90" y="67"/>
                  <a:pt x="89" y="67"/>
                  <a:pt x="89" y="67"/>
                </a:cubicBezTo>
                <a:close/>
                <a:moveTo>
                  <a:pt x="89" y="58"/>
                </a:moveTo>
                <a:cubicBezTo>
                  <a:pt x="89" y="58"/>
                  <a:pt x="89" y="57"/>
                  <a:pt x="90" y="57"/>
                </a:cubicBezTo>
                <a:cubicBezTo>
                  <a:pt x="90" y="58"/>
                  <a:pt x="90" y="58"/>
                  <a:pt x="89" y="58"/>
                </a:cubicBezTo>
                <a:cubicBezTo>
                  <a:pt x="90" y="58"/>
                  <a:pt x="90" y="58"/>
                  <a:pt x="90" y="59"/>
                </a:cubicBezTo>
                <a:cubicBezTo>
                  <a:pt x="90" y="59"/>
                  <a:pt x="89" y="59"/>
                  <a:pt x="89" y="58"/>
                </a:cubicBezTo>
                <a:close/>
                <a:moveTo>
                  <a:pt x="90" y="68"/>
                </a:moveTo>
                <a:cubicBezTo>
                  <a:pt x="90" y="68"/>
                  <a:pt x="90" y="68"/>
                  <a:pt x="90" y="68"/>
                </a:cubicBezTo>
                <a:cubicBezTo>
                  <a:pt x="90" y="68"/>
                  <a:pt x="90" y="68"/>
                  <a:pt x="90" y="67"/>
                </a:cubicBezTo>
                <a:cubicBezTo>
                  <a:pt x="90" y="68"/>
                  <a:pt x="90" y="68"/>
                  <a:pt x="90" y="68"/>
                </a:cubicBezTo>
                <a:close/>
                <a:moveTo>
                  <a:pt x="90" y="67"/>
                </a:moveTo>
                <a:cubicBezTo>
                  <a:pt x="90" y="67"/>
                  <a:pt x="90" y="67"/>
                  <a:pt x="90" y="67"/>
                </a:cubicBezTo>
                <a:cubicBezTo>
                  <a:pt x="90" y="67"/>
                  <a:pt x="90" y="67"/>
                  <a:pt x="90" y="67"/>
                </a:cubicBezTo>
                <a:cubicBezTo>
                  <a:pt x="90" y="67"/>
                  <a:pt x="90" y="67"/>
                  <a:pt x="90" y="67"/>
                </a:cubicBezTo>
                <a:close/>
                <a:moveTo>
                  <a:pt x="90" y="67"/>
                </a:moveTo>
                <a:cubicBezTo>
                  <a:pt x="90" y="67"/>
                  <a:pt x="90" y="67"/>
                  <a:pt x="90" y="67"/>
                </a:cubicBezTo>
                <a:cubicBezTo>
                  <a:pt x="90" y="67"/>
                  <a:pt x="91" y="67"/>
                  <a:pt x="91" y="67"/>
                </a:cubicBezTo>
                <a:cubicBezTo>
                  <a:pt x="91" y="67"/>
                  <a:pt x="91" y="67"/>
                  <a:pt x="90" y="67"/>
                </a:cubicBezTo>
                <a:close/>
                <a:moveTo>
                  <a:pt x="90" y="58"/>
                </a:moveTo>
                <a:cubicBezTo>
                  <a:pt x="91" y="59"/>
                  <a:pt x="91" y="58"/>
                  <a:pt x="91" y="58"/>
                </a:cubicBezTo>
                <a:cubicBezTo>
                  <a:pt x="91" y="58"/>
                  <a:pt x="91" y="59"/>
                  <a:pt x="91" y="59"/>
                </a:cubicBezTo>
                <a:cubicBezTo>
                  <a:pt x="91" y="59"/>
                  <a:pt x="90" y="59"/>
                  <a:pt x="90" y="58"/>
                </a:cubicBezTo>
                <a:close/>
                <a:moveTo>
                  <a:pt x="91" y="60"/>
                </a:moveTo>
                <a:cubicBezTo>
                  <a:pt x="92" y="60"/>
                  <a:pt x="91" y="61"/>
                  <a:pt x="91" y="61"/>
                </a:cubicBezTo>
                <a:cubicBezTo>
                  <a:pt x="91" y="60"/>
                  <a:pt x="91" y="60"/>
                  <a:pt x="91" y="60"/>
                </a:cubicBezTo>
                <a:close/>
                <a:moveTo>
                  <a:pt x="91" y="67"/>
                </a:moveTo>
                <a:cubicBezTo>
                  <a:pt x="91" y="67"/>
                  <a:pt x="91" y="67"/>
                  <a:pt x="91" y="67"/>
                </a:cubicBezTo>
                <a:cubicBezTo>
                  <a:pt x="91" y="67"/>
                  <a:pt x="91" y="67"/>
                  <a:pt x="91" y="66"/>
                </a:cubicBezTo>
                <a:cubicBezTo>
                  <a:pt x="91" y="67"/>
                  <a:pt x="91" y="67"/>
                  <a:pt x="91" y="67"/>
                </a:cubicBezTo>
                <a:cubicBezTo>
                  <a:pt x="91" y="67"/>
                  <a:pt x="91" y="67"/>
                  <a:pt x="91" y="67"/>
                </a:cubicBezTo>
                <a:close/>
                <a:moveTo>
                  <a:pt x="91" y="68"/>
                </a:moveTo>
                <a:cubicBezTo>
                  <a:pt x="91" y="68"/>
                  <a:pt x="91" y="68"/>
                  <a:pt x="91" y="68"/>
                </a:cubicBezTo>
                <a:cubicBezTo>
                  <a:pt x="91" y="68"/>
                  <a:pt x="91" y="68"/>
                  <a:pt x="91" y="68"/>
                </a:cubicBezTo>
                <a:cubicBezTo>
                  <a:pt x="91" y="68"/>
                  <a:pt x="91" y="68"/>
                  <a:pt x="91" y="68"/>
                </a:cubicBezTo>
                <a:close/>
                <a:moveTo>
                  <a:pt x="91" y="67"/>
                </a:moveTo>
                <a:cubicBezTo>
                  <a:pt x="91" y="67"/>
                  <a:pt x="91" y="67"/>
                  <a:pt x="91" y="67"/>
                </a:cubicBezTo>
                <a:cubicBezTo>
                  <a:pt x="91" y="67"/>
                  <a:pt x="91" y="67"/>
                  <a:pt x="92" y="66"/>
                </a:cubicBezTo>
                <a:cubicBezTo>
                  <a:pt x="92" y="67"/>
                  <a:pt x="92" y="67"/>
                  <a:pt x="92" y="67"/>
                </a:cubicBezTo>
                <a:cubicBezTo>
                  <a:pt x="92" y="67"/>
                  <a:pt x="91" y="67"/>
                  <a:pt x="91" y="67"/>
                </a:cubicBezTo>
                <a:close/>
                <a:moveTo>
                  <a:pt x="93" y="67"/>
                </a:moveTo>
                <a:cubicBezTo>
                  <a:pt x="93" y="66"/>
                  <a:pt x="93" y="66"/>
                  <a:pt x="93" y="66"/>
                </a:cubicBezTo>
                <a:cubicBezTo>
                  <a:pt x="93" y="67"/>
                  <a:pt x="93" y="67"/>
                  <a:pt x="93" y="67"/>
                </a:cubicBezTo>
                <a:close/>
                <a:moveTo>
                  <a:pt x="92" y="58"/>
                </a:moveTo>
                <a:cubicBezTo>
                  <a:pt x="92" y="58"/>
                  <a:pt x="92" y="58"/>
                  <a:pt x="92" y="58"/>
                </a:cubicBezTo>
                <a:cubicBezTo>
                  <a:pt x="92" y="58"/>
                  <a:pt x="93" y="58"/>
                  <a:pt x="93" y="58"/>
                </a:cubicBezTo>
                <a:cubicBezTo>
                  <a:pt x="93" y="58"/>
                  <a:pt x="92" y="58"/>
                  <a:pt x="92" y="58"/>
                </a:cubicBezTo>
                <a:close/>
                <a:moveTo>
                  <a:pt x="39" y="102"/>
                </a:moveTo>
                <a:cubicBezTo>
                  <a:pt x="39" y="102"/>
                  <a:pt x="39" y="101"/>
                  <a:pt x="39" y="101"/>
                </a:cubicBezTo>
                <a:cubicBezTo>
                  <a:pt x="39" y="101"/>
                  <a:pt x="39" y="102"/>
                  <a:pt x="39" y="102"/>
                </a:cubicBezTo>
                <a:close/>
                <a:moveTo>
                  <a:pt x="40" y="102"/>
                </a:moveTo>
                <a:cubicBezTo>
                  <a:pt x="41" y="102"/>
                  <a:pt x="40" y="102"/>
                  <a:pt x="40" y="101"/>
                </a:cubicBezTo>
                <a:cubicBezTo>
                  <a:pt x="41" y="102"/>
                  <a:pt x="41" y="102"/>
                  <a:pt x="41" y="102"/>
                </a:cubicBezTo>
                <a:cubicBezTo>
                  <a:pt x="41" y="102"/>
                  <a:pt x="41" y="102"/>
                  <a:pt x="40" y="102"/>
                </a:cubicBezTo>
                <a:close/>
                <a:moveTo>
                  <a:pt x="19" y="120"/>
                </a:moveTo>
                <a:cubicBezTo>
                  <a:pt x="19" y="119"/>
                  <a:pt x="19" y="120"/>
                  <a:pt x="18" y="120"/>
                </a:cubicBezTo>
                <a:cubicBezTo>
                  <a:pt x="18" y="119"/>
                  <a:pt x="19" y="119"/>
                  <a:pt x="19" y="119"/>
                </a:cubicBezTo>
                <a:cubicBezTo>
                  <a:pt x="19" y="119"/>
                  <a:pt x="19" y="120"/>
                  <a:pt x="19" y="120"/>
                </a:cubicBezTo>
                <a:close/>
                <a:moveTo>
                  <a:pt x="33" y="118"/>
                </a:moveTo>
                <a:cubicBezTo>
                  <a:pt x="33" y="117"/>
                  <a:pt x="34" y="118"/>
                  <a:pt x="34" y="118"/>
                </a:cubicBezTo>
                <a:cubicBezTo>
                  <a:pt x="34" y="118"/>
                  <a:pt x="34" y="118"/>
                  <a:pt x="33" y="118"/>
                </a:cubicBezTo>
                <a:close/>
                <a:moveTo>
                  <a:pt x="43" y="110"/>
                </a:moveTo>
                <a:cubicBezTo>
                  <a:pt x="43" y="109"/>
                  <a:pt x="44" y="109"/>
                  <a:pt x="44" y="109"/>
                </a:cubicBezTo>
                <a:cubicBezTo>
                  <a:pt x="44" y="109"/>
                  <a:pt x="44" y="110"/>
                  <a:pt x="43" y="110"/>
                </a:cubicBezTo>
                <a:close/>
                <a:moveTo>
                  <a:pt x="49" y="99"/>
                </a:moveTo>
                <a:cubicBezTo>
                  <a:pt x="49" y="99"/>
                  <a:pt x="48" y="99"/>
                  <a:pt x="48" y="99"/>
                </a:cubicBezTo>
                <a:cubicBezTo>
                  <a:pt x="48" y="99"/>
                  <a:pt x="49" y="98"/>
                  <a:pt x="49" y="99"/>
                </a:cubicBezTo>
                <a:close/>
                <a:moveTo>
                  <a:pt x="41" y="104"/>
                </a:moveTo>
                <a:cubicBezTo>
                  <a:pt x="41" y="104"/>
                  <a:pt x="42" y="104"/>
                  <a:pt x="41" y="103"/>
                </a:cubicBezTo>
                <a:cubicBezTo>
                  <a:pt x="41" y="103"/>
                  <a:pt x="41" y="103"/>
                  <a:pt x="42" y="103"/>
                </a:cubicBezTo>
                <a:cubicBezTo>
                  <a:pt x="41" y="103"/>
                  <a:pt x="42" y="105"/>
                  <a:pt x="41" y="104"/>
                </a:cubicBezTo>
                <a:close/>
                <a:moveTo>
                  <a:pt x="45" y="104"/>
                </a:moveTo>
                <a:cubicBezTo>
                  <a:pt x="44" y="103"/>
                  <a:pt x="45" y="104"/>
                  <a:pt x="44" y="103"/>
                </a:cubicBezTo>
                <a:cubicBezTo>
                  <a:pt x="44" y="104"/>
                  <a:pt x="43" y="104"/>
                  <a:pt x="43" y="104"/>
                </a:cubicBezTo>
                <a:cubicBezTo>
                  <a:pt x="43" y="104"/>
                  <a:pt x="43" y="104"/>
                  <a:pt x="43" y="103"/>
                </a:cubicBezTo>
                <a:cubicBezTo>
                  <a:pt x="43" y="104"/>
                  <a:pt x="42" y="104"/>
                  <a:pt x="42" y="104"/>
                </a:cubicBezTo>
                <a:cubicBezTo>
                  <a:pt x="42" y="103"/>
                  <a:pt x="42" y="103"/>
                  <a:pt x="43" y="104"/>
                </a:cubicBezTo>
                <a:cubicBezTo>
                  <a:pt x="43" y="103"/>
                  <a:pt x="43" y="103"/>
                  <a:pt x="43" y="102"/>
                </a:cubicBezTo>
                <a:cubicBezTo>
                  <a:pt x="44" y="103"/>
                  <a:pt x="44" y="101"/>
                  <a:pt x="45" y="102"/>
                </a:cubicBezTo>
                <a:cubicBezTo>
                  <a:pt x="45" y="101"/>
                  <a:pt x="46" y="101"/>
                  <a:pt x="46" y="102"/>
                </a:cubicBezTo>
                <a:cubicBezTo>
                  <a:pt x="45" y="102"/>
                  <a:pt x="46" y="103"/>
                  <a:pt x="45" y="104"/>
                </a:cubicBezTo>
                <a:close/>
                <a:moveTo>
                  <a:pt x="48" y="117"/>
                </a:moveTo>
                <a:cubicBezTo>
                  <a:pt x="48" y="117"/>
                  <a:pt x="48" y="117"/>
                  <a:pt x="49" y="117"/>
                </a:cubicBezTo>
                <a:cubicBezTo>
                  <a:pt x="49" y="118"/>
                  <a:pt x="48" y="118"/>
                  <a:pt x="48" y="117"/>
                </a:cubicBezTo>
                <a:close/>
                <a:moveTo>
                  <a:pt x="50" y="102"/>
                </a:moveTo>
                <a:cubicBezTo>
                  <a:pt x="50" y="102"/>
                  <a:pt x="49" y="102"/>
                  <a:pt x="49" y="103"/>
                </a:cubicBezTo>
                <a:cubicBezTo>
                  <a:pt x="49" y="103"/>
                  <a:pt x="49" y="103"/>
                  <a:pt x="49" y="102"/>
                </a:cubicBezTo>
                <a:cubicBezTo>
                  <a:pt x="48" y="103"/>
                  <a:pt x="47" y="103"/>
                  <a:pt x="47" y="103"/>
                </a:cubicBezTo>
                <a:cubicBezTo>
                  <a:pt x="47" y="103"/>
                  <a:pt x="47" y="102"/>
                  <a:pt x="46" y="103"/>
                </a:cubicBezTo>
                <a:cubicBezTo>
                  <a:pt x="46" y="103"/>
                  <a:pt x="45" y="102"/>
                  <a:pt x="46" y="102"/>
                </a:cubicBezTo>
                <a:cubicBezTo>
                  <a:pt x="46" y="102"/>
                  <a:pt x="46" y="103"/>
                  <a:pt x="46" y="103"/>
                </a:cubicBezTo>
                <a:cubicBezTo>
                  <a:pt x="46" y="101"/>
                  <a:pt x="47" y="101"/>
                  <a:pt x="48" y="101"/>
                </a:cubicBezTo>
                <a:cubicBezTo>
                  <a:pt x="48" y="101"/>
                  <a:pt x="48" y="101"/>
                  <a:pt x="48" y="101"/>
                </a:cubicBezTo>
                <a:cubicBezTo>
                  <a:pt x="49" y="101"/>
                  <a:pt x="49" y="100"/>
                  <a:pt x="49" y="100"/>
                </a:cubicBezTo>
                <a:cubicBezTo>
                  <a:pt x="50" y="101"/>
                  <a:pt x="49" y="102"/>
                  <a:pt x="48" y="102"/>
                </a:cubicBezTo>
                <a:cubicBezTo>
                  <a:pt x="48" y="102"/>
                  <a:pt x="48" y="102"/>
                  <a:pt x="48" y="102"/>
                </a:cubicBezTo>
                <a:cubicBezTo>
                  <a:pt x="48" y="102"/>
                  <a:pt x="49" y="102"/>
                  <a:pt x="49" y="102"/>
                </a:cubicBezTo>
                <a:cubicBezTo>
                  <a:pt x="49" y="101"/>
                  <a:pt x="50" y="101"/>
                  <a:pt x="50" y="101"/>
                </a:cubicBezTo>
                <a:cubicBezTo>
                  <a:pt x="50" y="101"/>
                  <a:pt x="50" y="102"/>
                  <a:pt x="50" y="102"/>
                </a:cubicBezTo>
                <a:close/>
                <a:moveTo>
                  <a:pt x="51" y="116"/>
                </a:moveTo>
                <a:cubicBezTo>
                  <a:pt x="51" y="116"/>
                  <a:pt x="50" y="116"/>
                  <a:pt x="50" y="116"/>
                </a:cubicBezTo>
                <a:cubicBezTo>
                  <a:pt x="51" y="116"/>
                  <a:pt x="51" y="116"/>
                  <a:pt x="51" y="116"/>
                </a:cubicBezTo>
                <a:cubicBezTo>
                  <a:pt x="51" y="116"/>
                  <a:pt x="51" y="116"/>
                  <a:pt x="51" y="116"/>
                </a:cubicBezTo>
                <a:close/>
                <a:moveTo>
                  <a:pt x="51" y="116"/>
                </a:moveTo>
                <a:cubicBezTo>
                  <a:pt x="51" y="116"/>
                  <a:pt x="51" y="116"/>
                  <a:pt x="51" y="116"/>
                </a:cubicBezTo>
                <a:cubicBezTo>
                  <a:pt x="51" y="116"/>
                  <a:pt x="51" y="116"/>
                  <a:pt x="52" y="116"/>
                </a:cubicBezTo>
                <a:cubicBezTo>
                  <a:pt x="52" y="116"/>
                  <a:pt x="51" y="117"/>
                  <a:pt x="51" y="116"/>
                </a:cubicBezTo>
                <a:close/>
                <a:moveTo>
                  <a:pt x="52" y="101"/>
                </a:moveTo>
                <a:cubicBezTo>
                  <a:pt x="51" y="100"/>
                  <a:pt x="51" y="100"/>
                  <a:pt x="51" y="101"/>
                </a:cubicBezTo>
                <a:cubicBezTo>
                  <a:pt x="50" y="101"/>
                  <a:pt x="50" y="101"/>
                  <a:pt x="50" y="101"/>
                </a:cubicBezTo>
                <a:cubicBezTo>
                  <a:pt x="51" y="100"/>
                  <a:pt x="51" y="100"/>
                  <a:pt x="52" y="100"/>
                </a:cubicBezTo>
                <a:lnTo>
                  <a:pt x="52" y="101"/>
                </a:lnTo>
                <a:close/>
                <a:moveTo>
                  <a:pt x="46" y="120"/>
                </a:moveTo>
                <a:cubicBezTo>
                  <a:pt x="46" y="120"/>
                  <a:pt x="46" y="120"/>
                  <a:pt x="46" y="120"/>
                </a:cubicBezTo>
                <a:cubicBezTo>
                  <a:pt x="46" y="120"/>
                  <a:pt x="47" y="120"/>
                  <a:pt x="47" y="120"/>
                </a:cubicBezTo>
                <a:cubicBezTo>
                  <a:pt x="47" y="120"/>
                  <a:pt x="46" y="120"/>
                  <a:pt x="46" y="120"/>
                </a:cubicBezTo>
                <a:close/>
                <a:moveTo>
                  <a:pt x="27" y="126"/>
                </a:moveTo>
                <a:cubicBezTo>
                  <a:pt x="27" y="126"/>
                  <a:pt x="27" y="126"/>
                  <a:pt x="27" y="125"/>
                </a:cubicBezTo>
                <a:cubicBezTo>
                  <a:pt x="27" y="126"/>
                  <a:pt x="28" y="125"/>
                  <a:pt x="28" y="125"/>
                </a:cubicBezTo>
                <a:cubicBezTo>
                  <a:pt x="28" y="125"/>
                  <a:pt x="28" y="126"/>
                  <a:pt x="28" y="126"/>
                </a:cubicBezTo>
                <a:cubicBezTo>
                  <a:pt x="27" y="126"/>
                  <a:pt x="28" y="126"/>
                  <a:pt x="27" y="126"/>
                </a:cubicBezTo>
                <a:close/>
                <a:moveTo>
                  <a:pt x="35" y="124"/>
                </a:moveTo>
                <a:cubicBezTo>
                  <a:pt x="36" y="124"/>
                  <a:pt x="37" y="124"/>
                  <a:pt x="37" y="124"/>
                </a:cubicBezTo>
                <a:cubicBezTo>
                  <a:pt x="36" y="124"/>
                  <a:pt x="36" y="125"/>
                  <a:pt x="35" y="124"/>
                </a:cubicBezTo>
                <a:close/>
                <a:moveTo>
                  <a:pt x="39" y="124"/>
                </a:moveTo>
                <a:cubicBezTo>
                  <a:pt x="39" y="124"/>
                  <a:pt x="38" y="124"/>
                  <a:pt x="38" y="124"/>
                </a:cubicBezTo>
                <a:cubicBezTo>
                  <a:pt x="38" y="123"/>
                  <a:pt x="39" y="124"/>
                  <a:pt x="39" y="124"/>
                </a:cubicBezTo>
                <a:close/>
                <a:moveTo>
                  <a:pt x="40" y="126"/>
                </a:moveTo>
                <a:cubicBezTo>
                  <a:pt x="40" y="126"/>
                  <a:pt x="40" y="126"/>
                  <a:pt x="40" y="126"/>
                </a:cubicBezTo>
                <a:cubicBezTo>
                  <a:pt x="40" y="126"/>
                  <a:pt x="40" y="126"/>
                  <a:pt x="40" y="126"/>
                </a:cubicBezTo>
                <a:cubicBezTo>
                  <a:pt x="39" y="127"/>
                  <a:pt x="38" y="126"/>
                  <a:pt x="38" y="127"/>
                </a:cubicBezTo>
                <a:cubicBezTo>
                  <a:pt x="38" y="126"/>
                  <a:pt x="38" y="126"/>
                  <a:pt x="38" y="125"/>
                </a:cubicBezTo>
                <a:cubicBezTo>
                  <a:pt x="38" y="125"/>
                  <a:pt x="38" y="125"/>
                  <a:pt x="38" y="125"/>
                </a:cubicBezTo>
                <a:cubicBezTo>
                  <a:pt x="38" y="125"/>
                  <a:pt x="38" y="125"/>
                  <a:pt x="37" y="125"/>
                </a:cubicBezTo>
                <a:cubicBezTo>
                  <a:pt x="37" y="125"/>
                  <a:pt x="38" y="125"/>
                  <a:pt x="38" y="125"/>
                </a:cubicBezTo>
                <a:cubicBezTo>
                  <a:pt x="38" y="125"/>
                  <a:pt x="38" y="125"/>
                  <a:pt x="38" y="125"/>
                </a:cubicBezTo>
                <a:cubicBezTo>
                  <a:pt x="38" y="125"/>
                  <a:pt x="38" y="125"/>
                  <a:pt x="38" y="125"/>
                </a:cubicBezTo>
                <a:cubicBezTo>
                  <a:pt x="38" y="126"/>
                  <a:pt x="38" y="126"/>
                  <a:pt x="38" y="126"/>
                </a:cubicBezTo>
                <a:cubicBezTo>
                  <a:pt x="39" y="126"/>
                  <a:pt x="39" y="126"/>
                  <a:pt x="39" y="126"/>
                </a:cubicBezTo>
                <a:cubicBezTo>
                  <a:pt x="39" y="126"/>
                  <a:pt x="39" y="126"/>
                  <a:pt x="38" y="125"/>
                </a:cubicBezTo>
                <a:cubicBezTo>
                  <a:pt x="39" y="125"/>
                  <a:pt x="39" y="125"/>
                  <a:pt x="39" y="126"/>
                </a:cubicBezTo>
                <a:cubicBezTo>
                  <a:pt x="39" y="126"/>
                  <a:pt x="39" y="126"/>
                  <a:pt x="39" y="126"/>
                </a:cubicBezTo>
                <a:cubicBezTo>
                  <a:pt x="39" y="126"/>
                  <a:pt x="39" y="126"/>
                  <a:pt x="39" y="126"/>
                </a:cubicBezTo>
                <a:cubicBezTo>
                  <a:pt x="39" y="126"/>
                  <a:pt x="40" y="126"/>
                  <a:pt x="40" y="126"/>
                </a:cubicBezTo>
                <a:cubicBezTo>
                  <a:pt x="40" y="126"/>
                  <a:pt x="40" y="126"/>
                  <a:pt x="40" y="126"/>
                </a:cubicBezTo>
                <a:cubicBezTo>
                  <a:pt x="40" y="126"/>
                  <a:pt x="40" y="126"/>
                  <a:pt x="40" y="126"/>
                </a:cubicBezTo>
                <a:close/>
                <a:moveTo>
                  <a:pt x="40" y="126"/>
                </a:moveTo>
                <a:cubicBezTo>
                  <a:pt x="40" y="126"/>
                  <a:pt x="40" y="126"/>
                  <a:pt x="40" y="126"/>
                </a:cubicBezTo>
                <a:cubicBezTo>
                  <a:pt x="40" y="126"/>
                  <a:pt x="40" y="126"/>
                  <a:pt x="40" y="126"/>
                </a:cubicBezTo>
                <a:close/>
                <a:moveTo>
                  <a:pt x="40" y="126"/>
                </a:moveTo>
                <a:cubicBezTo>
                  <a:pt x="40" y="126"/>
                  <a:pt x="40" y="126"/>
                  <a:pt x="40" y="125"/>
                </a:cubicBezTo>
                <a:cubicBezTo>
                  <a:pt x="40" y="125"/>
                  <a:pt x="40" y="125"/>
                  <a:pt x="40" y="125"/>
                </a:cubicBezTo>
                <a:cubicBezTo>
                  <a:pt x="40" y="125"/>
                  <a:pt x="39" y="125"/>
                  <a:pt x="39" y="125"/>
                </a:cubicBezTo>
                <a:cubicBezTo>
                  <a:pt x="39" y="125"/>
                  <a:pt x="39" y="125"/>
                  <a:pt x="39" y="125"/>
                </a:cubicBezTo>
                <a:cubicBezTo>
                  <a:pt x="39" y="125"/>
                  <a:pt x="39" y="125"/>
                  <a:pt x="39" y="125"/>
                </a:cubicBezTo>
                <a:cubicBezTo>
                  <a:pt x="39" y="125"/>
                  <a:pt x="40" y="125"/>
                  <a:pt x="40" y="125"/>
                </a:cubicBezTo>
                <a:cubicBezTo>
                  <a:pt x="40" y="125"/>
                  <a:pt x="40" y="126"/>
                  <a:pt x="40" y="126"/>
                </a:cubicBezTo>
                <a:cubicBezTo>
                  <a:pt x="40" y="126"/>
                  <a:pt x="40" y="126"/>
                  <a:pt x="40" y="126"/>
                </a:cubicBezTo>
                <a:close/>
                <a:moveTo>
                  <a:pt x="40" y="124"/>
                </a:moveTo>
                <a:cubicBezTo>
                  <a:pt x="40" y="124"/>
                  <a:pt x="40" y="124"/>
                  <a:pt x="40" y="124"/>
                </a:cubicBezTo>
                <a:cubicBezTo>
                  <a:pt x="40" y="124"/>
                  <a:pt x="40" y="124"/>
                  <a:pt x="40" y="124"/>
                </a:cubicBezTo>
                <a:cubicBezTo>
                  <a:pt x="40" y="124"/>
                  <a:pt x="40" y="124"/>
                  <a:pt x="40" y="124"/>
                </a:cubicBezTo>
                <a:cubicBezTo>
                  <a:pt x="40" y="124"/>
                  <a:pt x="40" y="124"/>
                  <a:pt x="40" y="124"/>
                </a:cubicBezTo>
                <a:cubicBezTo>
                  <a:pt x="40" y="124"/>
                  <a:pt x="40" y="123"/>
                  <a:pt x="40" y="123"/>
                </a:cubicBezTo>
                <a:cubicBezTo>
                  <a:pt x="40" y="123"/>
                  <a:pt x="40" y="123"/>
                  <a:pt x="41" y="124"/>
                </a:cubicBezTo>
                <a:cubicBezTo>
                  <a:pt x="40" y="123"/>
                  <a:pt x="40" y="124"/>
                  <a:pt x="40" y="124"/>
                </a:cubicBezTo>
                <a:close/>
                <a:moveTo>
                  <a:pt x="45" y="124"/>
                </a:moveTo>
                <a:cubicBezTo>
                  <a:pt x="45" y="124"/>
                  <a:pt x="45" y="124"/>
                  <a:pt x="45" y="124"/>
                </a:cubicBezTo>
                <a:cubicBezTo>
                  <a:pt x="45" y="124"/>
                  <a:pt x="45" y="124"/>
                  <a:pt x="45" y="124"/>
                </a:cubicBezTo>
                <a:cubicBezTo>
                  <a:pt x="45" y="124"/>
                  <a:pt x="45" y="124"/>
                  <a:pt x="45" y="124"/>
                </a:cubicBezTo>
                <a:close/>
                <a:moveTo>
                  <a:pt x="51" y="119"/>
                </a:moveTo>
                <a:cubicBezTo>
                  <a:pt x="51" y="119"/>
                  <a:pt x="51" y="119"/>
                  <a:pt x="51" y="119"/>
                </a:cubicBezTo>
                <a:cubicBezTo>
                  <a:pt x="51" y="120"/>
                  <a:pt x="52" y="119"/>
                  <a:pt x="52" y="120"/>
                </a:cubicBezTo>
                <a:cubicBezTo>
                  <a:pt x="52" y="120"/>
                  <a:pt x="51" y="120"/>
                  <a:pt x="51" y="120"/>
                </a:cubicBezTo>
                <a:cubicBezTo>
                  <a:pt x="51" y="120"/>
                  <a:pt x="51" y="120"/>
                  <a:pt x="51" y="119"/>
                </a:cubicBezTo>
                <a:close/>
                <a:moveTo>
                  <a:pt x="50" y="120"/>
                </a:moveTo>
                <a:cubicBezTo>
                  <a:pt x="50" y="120"/>
                  <a:pt x="50" y="120"/>
                  <a:pt x="50" y="120"/>
                </a:cubicBezTo>
                <a:cubicBezTo>
                  <a:pt x="50" y="120"/>
                  <a:pt x="50" y="120"/>
                  <a:pt x="50" y="120"/>
                </a:cubicBezTo>
                <a:cubicBezTo>
                  <a:pt x="50" y="120"/>
                  <a:pt x="50" y="120"/>
                  <a:pt x="50" y="120"/>
                </a:cubicBezTo>
                <a:cubicBezTo>
                  <a:pt x="50" y="120"/>
                  <a:pt x="50" y="120"/>
                  <a:pt x="50" y="120"/>
                </a:cubicBezTo>
                <a:close/>
                <a:moveTo>
                  <a:pt x="50" y="120"/>
                </a:moveTo>
                <a:cubicBezTo>
                  <a:pt x="50" y="120"/>
                  <a:pt x="50" y="120"/>
                  <a:pt x="51" y="121"/>
                </a:cubicBezTo>
                <a:cubicBezTo>
                  <a:pt x="50" y="121"/>
                  <a:pt x="50" y="121"/>
                  <a:pt x="50" y="121"/>
                </a:cubicBezTo>
                <a:cubicBezTo>
                  <a:pt x="50" y="121"/>
                  <a:pt x="50" y="120"/>
                  <a:pt x="50" y="120"/>
                </a:cubicBezTo>
                <a:cubicBezTo>
                  <a:pt x="50" y="120"/>
                  <a:pt x="50" y="120"/>
                  <a:pt x="50" y="120"/>
                </a:cubicBezTo>
                <a:close/>
                <a:moveTo>
                  <a:pt x="48" y="123"/>
                </a:moveTo>
                <a:cubicBezTo>
                  <a:pt x="48" y="123"/>
                  <a:pt x="48" y="123"/>
                  <a:pt x="47" y="123"/>
                </a:cubicBezTo>
                <a:cubicBezTo>
                  <a:pt x="47" y="123"/>
                  <a:pt x="47" y="123"/>
                  <a:pt x="47" y="123"/>
                </a:cubicBezTo>
                <a:cubicBezTo>
                  <a:pt x="47" y="123"/>
                  <a:pt x="48" y="122"/>
                  <a:pt x="48" y="123"/>
                </a:cubicBezTo>
                <a:cubicBezTo>
                  <a:pt x="48" y="123"/>
                  <a:pt x="48" y="123"/>
                  <a:pt x="48" y="123"/>
                </a:cubicBezTo>
                <a:close/>
                <a:moveTo>
                  <a:pt x="48" y="121"/>
                </a:moveTo>
                <a:cubicBezTo>
                  <a:pt x="48" y="121"/>
                  <a:pt x="49" y="119"/>
                  <a:pt x="49" y="120"/>
                </a:cubicBezTo>
                <a:cubicBezTo>
                  <a:pt x="49" y="120"/>
                  <a:pt x="49" y="121"/>
                  <a:pt x="49" y="122"/>
                </a:cubicBezTo>
                <a:cubicBezTo>
                  <a:pt x="48" y="121"/>
                  <a:pt x="48" y="121"/>
                  <a:pt x="48" y="121"/>
                </a:cubicBezTo>
                <a:close/>
                <a:moveTo>
                  <a:pt x="50" y="123"/>
                </a:moveTo>
                <a:cubicBezTo>
                  <a:pt x="50" y="123"/>
                  <a:pt x="50" y="123"/>
                  <a:pt x="49" y="123"/>
                </a:cubicBezTo>
                <a:cubicBezTo>
                  <a:pt x="49" y="123"/>
                  <a:pt x="49" y="123"/>
                  <a:pt x="49" y="122"/>
                </a:cubicBezTo>
                <a:cubicBezTo>
                  <a:pt x="49" y="123"/>
                  <a:pt x="49" y="123"/>
                  <a:pt x="49" y="123"/>
                </a:cubicBezTo>
                <a:cubicBezTo>
                  <a:pt x="49" y="123"/>
                  <a:pt x="49" y="123"/>
                  <a:pt x="49" y="123"/>
                </a:cubicBezTo>
                <a:cubicBezTo>
                  <a:pt x="49" y="122"/>
                  <a:pt x="49" y="122"/>
                  <a:pt x="50" y="122"/>
                </a:cubicBezTo>
                <a:cubicBezTo>
                  <a:pt x="50" y="122"/>
                  <a:pt x="50" y="122"/>
                  <a:pt x="49" y="122"/>
                </a:cubicBezTo>
                <a:cubicBezTo>
                  <a:pt x="49" y="122"/>
                  <a:pt x="50" y="122"/>
                  <a:pt x="50" y="122"/>
                </a:cubicBezTo>
                <a:cubicBezTo>
                  <a:pt x="50" y="122"/>
                  <a:pt x="49" y="122"/>
                  <a:pt x="49" y="123"/>
                </a:cubicBezTo>
                <a:cubicBezTo>
                  <a:pt x="50" y="123"/>
                  <a:pt x="50" y="123"/>
                  <a:pt x="50" y="123"/>
                </a:cubicBezTo>
                <a:cubicBezTo>
                  <a:pt x="50" y="123"/>
                  <a:pt x="50" y="123"/>
                  <a:pt x="50" y="123"/>
                </a:cubicBezTo>
                <a:close/>
                <a:moveTo>
                  <a:pt x="50" y="122"/>
                </a:moveTo>
                <a:cubicBezTo>
                  <a:pt x="50" y="122"/>
                  <a:pt x="50" y="122"/>
                  <a:pt x="50" y="122"/>
                </a:cubicBezTo>
                <a:cubicBezTo>
                  <a:pt x="50" y="122"/>
                  <a:pt x="50" y="122"/>
                  <a:pt x="50" y="122"/>
                </a:cubicBezTo>
                <a:cubicBezTo>
                  <a:pt x="50" y="122"/>
                  <a:pt x="50" y="122"/>
                  <a:pt x="50" y="122"/>
                </a:cubicBezTo>
                <a:close/>
                <a:moveTo>
                  <a:pt x="51" y="122"/>
                </a:moveTo>
                <a:cubicBezTo>
                  <a:pt x="51" y="122"/>
                  <a:pt x="51" y="123"/>
                  <a:pt x="51" y="123"/>
                </a:cubicBezTo>
                <a:cubicBezTo>
                  <a:pt x="51" y="123"/>
                  <a:pt x="51" y="123"/>
                  <a:pt x="51" y="123"/>
                </a:cubicBezTo>
                <a:cubicBezTo>
                  <a:pt x="51" y="122"/>
                  <a:pt x="51" y="122"/>
                  <a:pt x="51" y="122"/>
                </a:cubicBezTo>
                <a:cubicBezTo>
                  <a:pt x="51" y="121"/>
                  <a:pt x="50" y="122"/>
                  <a:pt x="50" y="121"/>
                </a:cubicBezTo>
                <a:cubicBezTo>
                  <a:pt x="50" y="121"/>
                  <a:pt x="51" y="121"/>
                  <a:pt x="51" y="121"/>
                </a:cubicBezTo>
                <a:cubicBezTo>
                  <a:pt x="51" y="122"/>
                  <a:pt x="51" y="122"/>
                  <a:pt x="52" y="122"/>
                </a:cubicBezTo>
                <a:cubicBezTo>
                  <a:pt x="52" y="122"/>
                  <a:pt x="52" y="122"/>
                  <a:pt x="51" y="122"/>
                </a:cubicBezTo>
                <a:close/>
                <a:moveTo>
                  <a:pt x="51" y="121"/>
                </a:moveTo>
                <a:cubicBezTo>
                  <a:pt x="51" y="120"/>
                  <a:pt x="52" y="120"/>
                  <a:pt x="52" y="121"/>
                </a:cubicBezTo>
                <a:cubicBezTo>
                  <a:pt x="52" y="121"/>
                  <a:pt x="51" y="121"/>
                  <a:pt x="51" y="121"/>
                </a:cubicBezTo>
                <a:close/>
                <a:moveTo>
                  <a:pt x="6" y="141"/>
                </a:moveTo>
                <a:cubicBezTo>
                  <a:pt x="6" y="141"/>
                  <a:pt x="6" y="141"/>
                  <a:pt x="6" y="140"/>
                </a:cubicBezTo>
                <a:cubicBezTo>
                  <a:pt x="7" y="141"/>
                  <a:pt x="7" y="140"/>
                  <a:pt x="7" y="141"/>
                </a:cubicBezTo>
                <a:cubicBezTo>
                  <a:pt x="7" y="141"/>
                  <a:pt x="7" y="141"/>
                  <a:pt x="6" y="141"/>
                </a:cubicBezTo>
                <a:close/>
                <a:moveTo>
                  <a:pt x="10" y="140"/>
                </a:moveTo>
                <a:cubicBezTo>
                  <a:pt x="9" y="140"/>
                  <a:pt x="9" y="141"/>
                  <a:pt x="9" y="140"/>
                </a:cubicBezTo>
                <a:cubicBezTo>
                  <a:pt x="8" y="140"/>
                  <a:pt x="10" y="139"/>
                  <a:pt x="10" y="140"/>
                </a:cubicBezTo>
                <a:close/>
                <a:moveTo>
                  <a:pt x="13" y="141"/>
                </a:moveTo>
                <a:cubicBezTo>
                  <a:pt x="13" y="140"/>
                  <a:pt x="13" y="140"/>
                  <a:pt x="12" y="140"/>
                </a:cubicBezTo>
                <a:cubicBezTo>
                  <a:pt x="13" y="139"/>
                  <a:pt x="13" y="140"/>
                  <a:pt x="14" y="140"/>
                </a:cubicBezTo>
                <a:cubicBezTo>
                  <a:pt x="14" y="141"/>
                  <a:pt x="13" y="140"/>
                  <a:pt x="13" y="141"/>
                </a:cubicBezTo>
                <a:close/>
                <a:moveTo>
                  <a:pt x="18" y="141"/>
                </a:moveTo>
                <a:cubicBezTo>
                  <a:pt x="18" y="141"/>
                  <a:pt x="17" y="141"/>
                  <a:pt x="17" y="142"/>
                </a:cubicBezTo>
                <a:cubicBezTo>
                  <a:pt x="17" y="141"/>
                  <a:pt x="18" y="140"/>
                  <a:pt x="18" y="140"/>
                </a:cubicBezTo>
                <a:cubicBezTo>
                  <a:pt x="18" y="141"/>
                  <a:pt x="18" y="141"/>
                  <a:pt x="18" y="141"/>
                </a:cubicBezTo>
                <a:close/>
                <a:moveTo>
                  <a:pt x="17" y="137"/>
                </a:moveTo>
                <a:cubicBezTo>
                  <a:pt x="17" y="137"/>
                  <a:pt x="17" y="137"/>
                  <a:pt x="17" y="137"/>
                </a:cubicBezTo>
                <a:cubicBezTo>
                  <a:pt x="17" y="137"/>
                  <a:pt x="17" y="137"/>
                  <a:pt x="17" y="137"/>
                </a:cubicBezTo>
                <a:cubicBezTo>
                  <a:pt x="17" y="137"/>
                  <a:pt x="17" y="137"/>
                  <a:pt x="17" y="137"/>
                </a:cubicBezTo>
                <a:close/>
                <a:moveTo>
                  <a:pt x="17" y="138"/>
                </a:moveTo>
                <a:cubicBezTo>
                  <a:pt x="17" y="137"/>
                  <a:pt x="18" y="137"/>
                  <a:pt x="18" y="137"/>
                </a:cubicBezTo>
                <a:cubicBezTo>
                  <a:pt x="18" y="137"/>
                  <a:pt x="18" y="137"/>
                  <a:pt x="18" y="137"/>
                </a:cubicBezTo>
                <a:cubicBezTo>
                  <a:pt x="19" y="137"/>
                  <a:pt x="19" y="137"/>
                  <a:pt x="20" y="137"/>
                </a:cubicBezTo>
                <a:cubicBezTo>
                  <a:pt x="19" y="138"/>
                  <a:pt x="18" y="137"/>
                  <a:pt x="17" y="138"/>
                </a:cubicBezTo>
                <a:close/>
                <a:moveTo>
                  <a:pt x="12" y="147"/>
                </a:moveTo>
                <a:cubicBezTo>
                  <a:pt x="12" y="147"/>
                  <a:pt x="11" y="148"/>
                  <a:pt x="11" y="147"/>
                </a:cubicBezTo>
                <a:cubicBezTo>
                  <a:pt x="12" y="147"/>
                  <a:pt x="12" y="146"/>
                  <a:pt x="12" y="147"/>
                </a:cubicBezTo>
                <a:close/>
                <a:moveTo>
                  <a:pt x="13" y="147"/>
                </a:moveTo>
                <a:cubicBezTo>
                  <a:pt x="13" y="147"/>
                  <a:pt x="13" y="147"/>
                  <a:pt x="13" y="146"/>
                </a:cubicBezTo>
                <a:cubicBezTo>
                  <a:pt x="14" y="147"/>
                  <a:pt x="14" y="147"/>
                  <a:pt x="14" y="147"/>
                </a:cubicBezTo>
                <a:cubicBezTo>
                  <a:pt x="14" y="147"/>
                  <a:pt x="14" y="147"/>
                  <a:pt x="14" y="147"/>
                </a:cubicBezTo>
                <a:cubicBezTo>
                  <a:pt x="14" y="147"/>
                  <a:pt x="14" y="147"/>
                  <a:pt x="13" y="147"/>
                </a:cubicBezTo>
                <a:close/>
                <a:moveTo>
                  <a:pt x="13" y="149"/>
                </a:moveTo>
                <a:cubicBezTo>
                  <a:pt x="14" y="149"/>
                  <a:pt x="15" y="149"/>
                  <a:pt x="16" y="149"/>
                </a:cubicBezTo>
                <a:cubicBezTo>
                  <a:pt x="15" y="150"/>
                  <a:pt x="14" y="150"/>
                  <a:pt x="13" y="149"/>
                </a:cubicBezTo>
                <a:close/>
                <a:moveTo>
                  <a:pt x="15" y="148"/>
                </a:moveTo>
                <a:cubicBezTo>
                  <a:pt x="15" y="147"/>
                  <a:pt x="15" y="147"/>
                  <a:pt x="16" y="147"/>
                </a:cubicBezTo>
                <a:cubicBezTo>
                  <a:pt x="16" y="148"/>
                  <a:pt x="15" y="148"/>
                  <a:pt x="15" y="148"/>
                </a:cubicBezTo>
                <a:close/>
                <a:moveTo>
                  <a:pt x="19" y="146"/>
                </a:moveTo>
                <a:cubicBezTo>
                  <a:pt x="19" y="146"/>
                  <a:pt x="19" y="146"/>
                  <a:pt x="19" y="146"/>
                </a:cubicBezTo>
                <a:cubicBezTo>
                  <a:pt x="19" y="146"/>
                  <a:pt x="19" y="146"/>
                  <a:pt x="20" y="146"/>
                </a:cubicBezTo>
                <a:lnTo>
                  <a:pt x="19" y="146"/>
                </a:lnTo>
                <a:close/>
                <a:moveTo>
                  <a:pt x="23" y="146"/>
                </a:moveTo>
                <a:cubicBezTo>
                  <a:pt x="23" y="146"/>
                  <a:pt x="23" y="145"/>
                  <a:pt x="24" y="145"/>
                </a:cubicBezTo>
                <a:cubicBezTo>
                  <a:pt x="24" y="146"/>
                  <a:pt x="23" y="146"/>
                  <a:pt x="23" y="146"/>
                </a:cubicBezTo>
                <a:close/>
                <a:moveTo>
                  <a:pt x="34" y="132"/>
                </a:moveTo>
                <a:cubicBezTo>
                  <a:pt x="34" y="132"/>
                  <a:pt x="35" y="132"/>
                  <a:pt x="35" y="133"/>
                </a:cubicBezTo>
                <a:cubicBezTo>
                  <a:pt x="34" y="133"/>
                  <a:pt x="34" y="132"/>
                  <a:pt x="34" y="132"/>
                </a:cubicBezTo>
                <a:close/>
                <a:moveTo>
                  <a:pt x="33" y="132"/>
                </a:moveTo>
                <a:cubicBezTo>
                  <a:pt x="33" y="132"/>
                  <a:pt x="33" y="132"/>
                  <a:pt x="33" y="132"/>
                </a:cubicBezTo>
                <a:cubicBezTo>
                  <a:pt x="33" y="132"/>
                  <a:pt x="33" y="132"/>
                  <a:pt x="33" y="132"/>
                </a:cubicBezTo>
                <a:close/>
                <a:moveTo>
                  <a:pt x="30" y="132"/>
                </a:moveTo>
                <a:cubicBezTo>
                  <a:pt x="30" y="132"/>
                  <a:pt x="30" y="132"/>
                  <a:pt x="30" y="132"/>
                </a:cubicBezTo>
                <a:cubicBezTo>
                  <a:pt x="30" y="132"/>
                  <a:pt x="30" y="132"/>
                  <a:pt x="30" y="133"/>
                </a:cubicBezTo>
                <a:cubicBezTo>
                  <a:pt x="30" y="132"/>
                  <a:pt x="30" y="132"/>
                  <a:pt x="30" y="132"/>
                </a:cubicBezTo>
                <a:cubicBezTo>
                  <a:pt x="30" y="132"/>
                  <a:pt x="30" y="132"/>
                  <a:pt x="30" y="132"/>
                </a:cubicBezTo>
                <a:close/>
                <a:moveTo>
                  <a:pt x="29" y="131"/>
                </a:moveTo>
                <a:cubicBezTo>
                  <a:pt x="29" y="131"/>
                  <a:pt x="30" y="131"/>
                  <a:pt x="30" y="132"/>
                </a:cubicBezTo>
                <a:cubicBezTo>
                  <a:pt x="29" y="132"/>
                  <a:pt x="29" y="131"/>
                  <a:pt x="29" y="131"/>
                </a:cubicBezTo>
                <a:close/>
                <a:moveTo>
                  <a:pt x="29" y="133"/>
                </a:moveTo>
                <a:cubicBezTo>
                  <a:pt x="29" y="133"/>
                  <a:pt x="29" y="133"/>
                  <a:pt x="29" y="133"/>
                </a:cubicBezTo>
                <a:cubicBezTo>
                  <a:pt x="29" y="133"/>
                  <a:pt x="29" y="133"/>
                  <a:pt x="29" y="133"/>
                </a:cubicBezTo>
                <a:cubicBezTo>
                  <a:pt x="29" y="134"/>
                  <a:pt x="29" y="134"/>
                  <a:pt x="29" y="133"/>
                </a:cubicBezTo>
                <a:cubicBezTo>
                  <a:pt x="29" y="133"/>
                  <a:pt x="29" y="133"/>
                  <a:pt x="29" y="133"/>
                </a:cubicBezTo>
                <a:close/>
                <a:moveTo>
                  <a:pt x="28" y="133"/>
                </a:moveTo>
                <a:cubicBezTo>
                  <a:pt x="28" y="133"/>
                  <a:pt x="28" y="134"/>
                  <a:pt x="28" y="134"/>
                </a:cubicBezTo>
                <a:cubicBezTo>
                  <a:pt x="28" y="134"/>
                  <a:pt x="28" y="134"/>
                  <a:pt x="28" y="133"/>
                </a:cubicBezTo>
                <a:cubicBezTo>
                  <a:pt x="28" y="133"/>
                  <a:pt x="28" y="133"/>
                  <a:pt x="28" y="133"/>
                </a:cubicBezTo>
                <a:close/>
                <a:moveTo>
                  <a:pt x="28" y="135"/>
                </a:moveTo>
                <a:cubicBezTo>
                  <a:pt x="29" y="135"/>
                  <a:pt x="28" y="136"/>
                  <a:pt x="29" y="136"/>
                </a:cubicBezTo>
                <a:cubicBezTo>
                  <a:pt x="29" y="137"/>
                  <a:pt x="29" y="137"/>
                  <a:pt x="29" y="137"/>
                </a:cubicBezTo>
                <a:cubicBezTo>
                  <a:pt x="29" y="136"/>
                  <a:pt x="28" y="137"/>
                  <a:pt x="28" y="136"/>
                </a:cubicBezTo>
                <a:cubicBezTo>
                  <a:pt x="28" y="136"/>
                  <a:pt x="29" y="136"/>
                  <a:pt x="29" y="136"/>
                </a:cubicBezTo>
                <a:cubicBezTo>
                  <a:pt x="29" y="136"/>
                  <a:pt x="28" y="136"/>
                  <a:pt x="28" y="135"/>
                </a:cubicBezTo>
                <a:close/>
                <a:moveTo>
                  <a:pt x="26" y="133"/>
                </a:moveTo>
                <a:cubicBezTo>
                  <a:pt x="27" y="133"/>
                  <a:pt x="27" y="133"/>
                  <a:pt x="27" y="133"/>
                </a:cubicBezTo>
                <a:cubicBezTo>
                  <a:pt x="27" y="133"/>
                  <a:pt x="27" y="133"/>
                  <a:pt x="28" y="133"/>
                </a:cubicBezTo>
                <a:cubicBezTo>
                  <a:pt x="28" y="133"/>
                  <a:pt x="28" y="133"/>
                  <a:pt x="28" y="133"/>
                </a:cubicBezTo>
                <a:cubicBezTo>
                  <a:pt x="28" y="133"/>
                  <a:pt x="28" y="133"/>
                  <a:pt x="28" y="133"/>
                </a:cubicBezTo>
                <a:cubicBezTo>
                  <a:pt x="28" y="133"/>
                  <a:pt x="28" y="134"/>
                  <a:pt x="28" y="134"/>
                </a:cubicBezTo>
                <a:cubicBezTo>
                  <a:pt x="28" y="134"/>
                  <a:pt x="27" y="134"/>
                  <a:pt x="27" y="134"/>
                </a:cubicBezTo>
                <a:cubicBezTo>
                  <a:pt x="27" y="134"/>
                  <a:pt x="27" y="134"/>
                  <a:pt x="27" y="134"/>
                </a:cubicBezTo>
                <a:cubicBezTo>
                  <a:pt x="27" y="133"/>
                  <a:pt x="28" y="134"/>
                  <a:pt x="27" y="133"/>
                </a:cubicBezTo>
                <a:cubicBezTo>
                  <a:pt x="27" y="133"/>
                  <a:pt x="27" y="134"/>
                  <a:pt x="26" y="133"/>
                </a:cubicBezTo>
                <a:close/>
                <a:moveTo>
                  <a:pt x="20" y="137"/>
                </a:moveTo>
                <a:cubicBezTo>
                  <a:pt x="20" y="137"/>
                  <a:pt x="20" y="136"/>
                  <a:pt x="20" y="136"/>
                </a:cubicBezTo>
                <a:cubicBezTo>
                  <a:pt x="20" y="136"/>
                  <a:pt x="20" y="136"/>
                  <a:pt x="21" y="136"/>
                </a:cubicBezTo>
                <a:cubicBezTo>
                  <a:pt x="21" y="136"/>
                  <a:pt x="21" y="136"/>
                  <a:pt x="21" y="136"/>
                </a:cubicBezTo>
                <a:cubicBezTo>
                  <a:pt x="21" y="136"/>
                  <a:pt x="21" y="136"/>
                  <a:pt x="21" y="136"/>
                </a:cubicBezTo>
                <a:cubicBezTo>
                  <a:pt x="21" y="136"/>
                  <a:pt x="20" y="136"/>
                  <a:pt x="20" y="137"/>
                </a:cubicBezTo>
                <a:close/>
                <a:moveTo>
                  <a:pt x="21" y="136"/>
                </a:moveTo>
                <a:cubicBezTo>
                  <a:pt x="21" y="136"/>
                  <a:pt x="21" y="136"/>
                  <a:pt x="21" y="136"/>
                </a:cubicBezTo>
                <a:cubicBezTo>
                  <a:pt x="21" y="136"/>
                  <a:pt x="21" y="136"/>
                  <a:pt x="21" y="136"/>
                </a:cubicBezTo>
                <a:cubicBezTo>
                  <a:pt x="21" y="136"/>
                  <a:pt x="21" y="136"/>
                  <a:pt x="21" y="136"/>
                </a:cubicBezTo>
                <a:close/>
                <a:moveTo>
                  <a:pt x="21" y="141"/>
                </a:moveTo>
                <a:cubicBezTo>
                  <a:pt x="21" y="141"/>
                  <a:pt x="21" y="141"/>
                  <a:pt x="21" y="140"/>
                </a:cubicBezTo>
                <a:cubicBezTo>
                  <a:pt x="21" y="140"/>
                  <a:pt x="21" y="140"/>
                  <a:pt x="22" y="140"/>
                </a:cubicBezTo>
                <a:lnTo>
                  <a:pt x="21" y="141"/>
                </a:lnTo>
                <a:close/>
                <a:moveTo>
                  <a:pt x="22" y="140"/>
                </a:moveTo>
                <a:cubicBezTo>
                  <a:pt x="22" y="140"/>
                  <a:pt x="22" y="140"/>
                  <a:pt x="22" y="140"/>
                </a:cubicBezTo>
                <a:cubicBezTo>
                  <a:pt x="22" y="139"/>
                  <a:pt x="22" y="139"/>
                  <a:pt x="22" y="139"/>
                </a:cubicBezTo>
                <a:cubicBezTo>
                  <a:pt x="22" y="139"/>
                  <a:pt x="22" y="138"/>
                  <a:pt x="22" y="139"/>
                </a:cubicBezTo>
                <a:cubicBezTo>
                  <a:pt x="22" y="140"/>
                  <a:pt x="23" y="139"/>
                  <a:pt x="23" y="140"/>
                </a:cubicBezTo>
                <a:cubicBezTo>
                  <a:pt x="23" y="139"/>
                  <a:pt x="22" y="141"/>
                  <a:pt x="22" y="140"/>
                </a:cubicBezTo>
                <a:close/>
                <a:moveTo>
                  <a:pt x="22" y="137"/>
                </a:moveTo>
                <a:cubicBezTo>
                  <a:pt x="23" y="137"/>
                  <a:pt x="22" y="137"/>
                  <a:pt x="23" y="137"/>
                </a:cubicBezTo>
                <a:cubicBezTo>
                  <a:pt x="23" y="136"/>
                  <a:pt x="23" y="136"/>
                  <a:pt x="23" y="135"/>
                </a:cubicBezTo>
                <a:cubicBezTo>
                  <a:pt x="23" y="135"/>
                  <a:pt x="23" y="135"/>
                  <a:pt x="23" y="135"/>
                </a:cubicBezTo>
                <a:cubicBezTo>
                  <a:pt x="23" y="135"/>
                  <a:pt x="23" y="135"/>
                  <a:pt x="23" y="135"/>
                </a:cubicBezTo>
                <a:cubicBezTo>
                  <a:pt x="24" y="135"/>
                  <a:pt x="24" y="135"/>
                  <a:pt x="24" y="135"/>
                </a:cubicBezTo>
                <a:cubicBezTo>
                  <a:pt x="24" y="136"/>
                  <a:pt x="24" y="136"/>
                  <a:pt x="24" y="136"/>
                </a:cubicBezTo>
                <a:cubicBezTo>
                  <a:pt x="24" y="135"/>
                  <a:pt x="25" y="135"/>
                  <a:pt x="26" y="135"/>
                </a:cubicBezTo>
                <a:cubicBezTo>
                  <a:pt x="26" y="136"/>
                  <a:pt x="27" y="136"/>
                  <a:pt x="28" y="136"/>
                </a:cubicBezTo>
                <a:cubicBezTo>
                  <a:pt x="28" y="136"/>
                  <a:pt x="26" y="136"/>
                  <a:pt x="25" y="136"/>
                </a:cubicBezTo>
                <a:cubicBezTo>
                  <a:pt x="26" y="137"/>
                  <a:pt x="26" y="137"/>
                  <a:pt x="26" y="137"/>
                </a:cubicBezTo>
                <a:cubicBezTo>
                  <a:pt x="25" y="137"/>
                  <a:pt x="25" y="137"/>
                  <a:pt x="25" y="137"/>
                </a:cubicBezTo>
                <a:cubicBezTo>
                  <a:pt x="24" y="137"/>
                  <a:pt x="23" y="138"/>
                  <a:pt x="22" y="137"/>
                </a:cubicBezTo>
                <a:close/>
                <a:moveTo>
                  <a:pt x="26" y="138"/>
                </a:moveTo>
                <a:cubicBezTo>
                  <a:pt x="26" y="138"/>
                  <a:pt x="26" y="138"/>
                  <a:pt x="26" y="138"/>
                </a:cubicBezTo>
                <a:cubicBezTo>
                  <a:pt x="26" y="138"/>
                  <a:pt x="26" y="138"/>
                  <a:pt x="25" y="138"/>
                </a:cubicBezTo>
                <a:cubicBezTo>
                  <a:pt x="25" y="138"/>
                  <a:pt x="26" y="138"/>
                  <a:pt x="26" y="138"/>
                </a:cubicBezTo>
                <a:close/>
                <a:moveTo>
                  <a:pt x="25" y="138"/>
                </a:moveTo>
                <a:cubicBezTo>
                  <a:pt x="25" y="138"/>
                  <a:pt x="25" y="138"/>
                  <a:pt x="25" y="138"/>
                </a:cubicBezTo>
                <a:cubicBezTo>
                  <a:pt x="25" y="138"/>
                  <a:pt x="25" y="138"/>
                  <a:pt x="25" y="138"/>
                </a:cubicBezTo>
                <a:cubicBezTo>
                  <a:pt x="25" y="138"/>
                  <a:pt x="25" y="138"/>
                  <a:pt x="25" y="138"/>
                </a:cubicBezTo>
                <a:close/>
                <a:moveTo>
                  <a:pt x="24" y="140"/>
                </a:moveTo>
                <a:cubicBezTo>
                  <a:pt x="24" y="139"/>
                  <a:pt x="24" y="139"/>
                  <a:pt x="24" y="139"/>
                </a:cubicBezTo>
                <a:cubicBezTo>
                  <a:pt x="24" y="139"/>
                  <a:pt x="25" y="139"/>
                  <a:pt x="26" y="139"/>
                </a:cubicBezTo>
                <a:cubicBezTo>
                  <a:pt x="25" y="139"/>
                  <a:pt x="25" y="139"/>
                  <a:pt x="24" y="140"/>
                </a:cubicBezTo>
                <a:close/>
                <a:moveTo>
                  <a:pt x="25" y="139"/>
                </a:moveTo>
                <a:cubicBezTo>
                  <a:pt x="26" y="139"/>
                  <a:pt x="27" y="139"/>
                  <a:pt x="27" y="139"/>
                </a:cubicBezTo>
                <a:cubicBezTo>
                  <a:pt x="26" y="139"/>
                  <a:pt x="26" y="140"/>
                  <a:pt x="25" y="139"/>
                </a:cubicBezTo>
                <a:close/>
                <a:moveTo>
                  <a:pt x="25" y="145"/>
                </a:moveTo>
                <a:cubicBezTo>
                  <a:pt x="24" y="145"/>
                  <a:pt x="24" y="145"/>
                  <a:pt x="24" y="145"/>
                </a:cubicBezTo>
                <a:cubicBezTo>
                  <a:pt x="25" y="144"/>
                  <a:pt x="25" y="144"/>
                  <a:pt x="25" y="144"/>
                </a:cubicBezTo>
                <a:cubicBezTo>
                  <a:pt x="25" y="144"/>
                  <a:pt x="24" y="144"/>
                  <a:pt x="24" y="144"/>
                </a:cubicBezTo>
                <a:cubicBezTo>
                  <a:pt x="25" y="144"/>
                  <a:pt x="25" y="143"/>
                  <a:pt x="25" y="144"/>
                </a:cubicBezTo>
                <a:cubicBezTo>
                  <a:pt x="25" y="144"/>
                  <a:pt x="25" y="145"/>
                  <a:pt x="25" y="145"/>
                </a:cubicBezTo>
                <a:close/>
                <a:moveTo>
                  <a:pt x="27" y="143"/>
                </a:moveTo>
                <a:cubicBezTo>
                  <a:pt x="27" y="143"/>
                  <a:pt x="26" y="143"/>
                  <a:pt x="26" y="143"/>
                </a:cubicBezTo>
                <a:cubicBezTo>
                  <a:pt x="26" y="142"/>
                  <a:pt x="27" y="142"/>
                  <a:pt x="27" y="142"/>
                </a:cubicBezTo>
                <a:cubicBezTo>
                  <a:pt x="27" y="142"/>
                  <a:pt x="27" y="142"/>
                  <a:pt x="28" y="142"/>
                </a:cubicBezTo>
                <a:lnTo>
                  <a:pt x="27" y="143"/>
                </a:lnTo>
                <a:close/>
                <a:moveTo>
                  <a:pt x="28" y="138"/>
                </a:moveTo>
                <a:cubicBezTo>
                  <a:pt x="28" y="138"/>
                  <a:pt x="28" y="138"/>
                  <a:pt x="28" y="138"/>
                </a:cubicBezTo>
                <a:cubicBezTo>
                  <a:pt x="28" y="138"/>
                  <a:pt x="28" y="138"/>
                  <a:pt x="28" y="138"/>
                </a:cubicBezTo>
                <a:cubicBezTo>
                  <a:pt x="27" y="138"/>
                  <a:pt x="27" y="138"/>
                  <a:pt x="27" y="137"/>
                </a:cubicBezTo>
                <a:cubicBezTo>
                  <a:pt x="27" y="137"/>
                  <a:pt x="27" y="137"/>
                  <a:pt x="27" y="137"/>
                </a:cubicBezTo>
                <a:cubicBezTo>
                  <a:pt x="28" y="137"/>
                  <a:pt x="28" y="137"/>
                  <a:pt x="28" y="137"/>
                </a:cubicBezTo>
                <a:cubicBezTo>
                  <a:pt x="28" y="138"/>
                  <a:pt x="28" y="138"/>
                  <a:pt x="28" y="138"/>
                </a:cubicBezTo>
                <a:close/>
                <a:moveTo>
                  <a:pt x="28" y="139"/>
                </a:moveTo>
                <a:cubicBezTo>
                  <a:pt x="28" y="138"/>
                  <a:pt x="28" y="138"/>
                  <a:pt x="29" y="138"/>
                </a:cubicBezTo>
                <a:cubicBezTo>
                  <a:pt x="29" y="138"/>
                  <a:pt x="28" y="138"/>
                  <a:pt x="29" y="138"/>
                </a:cubicBezTo>
                <a:cubicBezTo>
                  <a:pt x="29" y="139"/>
                  <a:pt x="28" y="139"/>
                  <a:pt x="28" y="139"/>
                </a:cubicBezTo>
                <a:close/>
                <a:moveTo>
                  <a:pt x="29" y="143"/>
                </a:moveTo>
                <a:cubicBezTo>
                  <a:pt x="28" y="141"/>
                  <a:pt x="30" y="142"/>
                  <a:pt x="30" y="143"/>
                </a:cubicBezTo>
                <a:cubicBezTo>
                  <a:pt x="30" y="142"/>
                  <a:pt x="29" y="143"/>
                  <a:pt x="29" y="143"/>
                </a:cubicBezTo>
                <a:close/>
                <a:moveTo>
                  <a:pt x="30" y="138"/>
                </a:moveTo>
                <a:cubicBezTo>
                  <a:pt x="30" y="138"/>
                  <a:pt x="30" y="137"/>
                  <a:pt x="30" y="137"/>
                </a:cubicBezTo>
                <a:cubicBezTo>
                  <a:pt x="31" y="138"/>
                  <a:pt x="31" y="137"/>
                  <a:pt x="32" y="137"/>
                </a:cubicBezTo>
                <a:cubicBezTo>
                  <a:pt x="31" y="137"/>
                  <a:pt x="31" y="138"/>
                  <a:pt x="30" y="138"/>
                </a:cubicBezTo>
                <a:close/>
                <a:moveTo>
                  <a:pt x="30" y="142"/>
                </a:moveTo>
                <a:cubicBezTo>
                  <a:pt x="31" y="141"/>
                  <a:pt x="30" y="141"/>
                  <a:pt x="31" y="141"/>
                </a:cubicBezTo>
                <a:cubicBezTo>
                  <a:pt x="31" y="141"/>
                  <a:pt x="31" y="142"/>
                  <a:pt x="30" y="142"/>
                </a:cubicBezTo>
                <a:close/>
                <a:moveTo>
                  <a:pt x="32" y="144"/>
                </a:moveTo>
                <a:cubicBezTo>
                  <a:pt x="32" y="143"/>
                  <a:pt x="32" y="143"/>
                  <a:pt x="31" y="143"/>
                </a:cubicBezTo>
                <a:cubicBezTo>
                  <a:pt x="31" y="144"/>
                  <a:pt x="31" y="144"/>
                  <a:pt x="31" y="144"/>
                </a:cubicBezTo>
                <a:cubicBezTo>
                  <a:pt x="30" y="144"/>
                  <a:pt x="31" y="143"/>
                  <a:pt x="31" y="143"/>
                </a:cubicBezTo>
                <a:cubicBezTo>
                  <a:pt x="32" y="143"/>
                  <a:pt x="31" y="143"/>
                  <a:pt x="32" y="143"/>
                </a:cubicBezTo>
                <a:cubicBezTo>
                  <a:pt x="32" y="143"/>
                  <a:pt x="31" y="142"/>
                  <a:pt x="32" y="142"/>
                </a:cubicBezTo>
                <a:cubicBezTo>
                  <a:pt x="32" y="142"/>
                  <a:pt x="32" y="142"/>
                  <a:pt x="32" y="142"/>
                </a:cubicBezTo>
                <a:cubicBezTo>
                  <a:pt x="32" y="143"/>
                  <a:pt x="32" y="143"/>
                  <a:pt x="32" y="143"/>
                </a:cubicBezTo>
                <a:cubicBezTo>
                  <a:pt x="32" y="143"/>
                  <a:pt x="32" y="144"/>
                  <a:pt x="32" y="144"/>
                </a:cubicBezTo>
                <a:close/>
                <a:moveTo>
                  <a:pt x="33" y="133"/>
                </a:moveTo>
                <a:cubicBezTo>
                  <a:pt x="33" y="134"/>
                  <a:pt x="32" y="133"/>
                  <a:pt x="32" y="134"/>
                </a:cubicBezTo>
                <a:cubicBezTo>
                  <a:pt x="31" y="133"/>
                  <a:pt x="31" y="133"/>
                  <a:pt x="30" y="133"/>
                </a:cubicBezTo>
                <a:cubicBezTo>
                  <a:pt x="30" y="134"/>
                  <a:pt x="31" y="134"/>
                  <a:pt x="30" y="134"/>
                </a:cubicBezTo>
                <a:cubicBezTo>
                  <a:pt x="30" y="134"/>
                  <a:pt x="30" y="133"/>
                  <a:pt x="30" y="133"/>
                </a:cubicBezTo>
                <a:cubicBezTo>
                  <a:pt x="30" y="133"/>
                  <a:pt x="30" y="132"/>
                  <a:pt x="31" y="133"/>
                </a:cubicBezTo>
                <a:cubicBezTo>
                  <a:pt x="31" y="132"/>
                  <a:pt x="31" y="132"/>
                  <a:pt x="30" y="132"/>
                </a:cubicBezTo>
                <a:cubicBezTo>
                  <a:pt x="31" y="132"/>
                  <a:pt x="31" y="132"/>
                  <a:pt x="31" y="132"/>
                </a:cubicBezTo>
                <a:cubicBezTo>
                  <a:pt x="30" y="132"/>
                  <a:pt x="30" y="132"/>
                  <a:pt x="30" y="132"/>
                </a:cubicBezTo>
                <a:cubicBezTo>
                  <a:pt x="30" y="131"/>
                  <a:pt x="31" y="131"/>
                  <a:pt x="31" y="131"/>
                </a:cubicBezTo>
                <a:cubicBezTo>
                  <a:pt x="31" y="131"/>
                  <a:pt x="31" y="130"/>
                  <a:pt x="32" y="131"/>
                </a:cubicBezTo>
                <a:cubicBezTo>
                  <a:pt x="31" y="131"/>
                  <a:pt x="31" y="131"/>
                  <a:pt x="31" y="131"/>
                </a:cubicBezTo>
                <a:cubicBezTo>
                  <a:pt x="32" y="131"/>
                  <a:pt x="32" y="131"/>
                  <a:pt x="33" y="131"/>
                </a:cubicBezTo>
                <a:cubicBezTo>
                  <a:pt x="33" y="131"/>
                  <a:pt x="33" y="131"/>
                  <a:pt x="33" y="131"/>
                </a:cubicBezTo>
                <a:cubicBezTo>
                  <a:pt x="32" y="132"/>
                  <a:pt x="32" y="132"/>
                  <a:pt x="31" y="132"/>
                </a:cubicBezTo>
                <a:cubicBezTo>
                  <a:pt x="31" y="132"/>
                  <a:pt x="31" y="132"/>
                  <a:pt x="32" y="132"/>
                </a:cubicBezTo>
                <a:cubicBezTo>
                  <a:pt x="31" y="132"/>
                  <a:pt x="31" y="132"/>
                  <a:pt x="31" y="132"/>
                </a:cubicBezTo>
                <a:cubicBezTo>
                  <a:pt x="32" y="133"/>
                  <a:pt x="32" y="132"/>
                  <a:pt x="32" y="133"/>
                </a:cubicBezTo>
                <a:cubicBezTo>
                  <a:pt x="32" y="132"/>
                  <a:pt x="32" y="132"/>
                  <a:pt x="32" y="132"/>
                </a:cubicBezTo>
                <a:cubicBezTo>
                  <a:pt x="32" y="132"/>
                  <a:pt x="32" y="132"/>
                  <a:pt x="32" y="132"/>
                </a:cubicBezTo>
                <a:cubicBezTo>
                  <a:pt x="32" y="132"/>
                  <a:pt x="32" y="132"/>
                  <a:pt x="32" y="132"/>
                </a:cubicBezTo>
                <a:cubicBezTo>
                  <a:pt x="33" y="133"/>
                  <a:pt x="33" y="132"/>
                  <a:pt x="34" y="133"/>
                </a:cubicBezTo>
                <a:cubicBezTo>
                  <a:pt x="34" y="133"/>
                  <a:pt x="35" y="133"/>
                  <a:pt x="34" y="133"/>
                </a:cubicBezTo>
                <a:cubicBezTo>
                  <a:pt x="34" y="133"/>
                  <a:pt x="33" y="133"/>
                  <a:pt x="33" y="133"/>
                </a:cubicBezTo>
                <a:close/>
                <a:moveTo>
                  <a:pt x="34" y="139"/>
                </a:moveTo>
                <a:cubicBezTo>
                  <a:pt x="34" y="139"/>
                  <a:pt x="34" y="139"/>
                  <a:pt x="34" y="139"/>
                </a:cubicBezTo>
                <a:cubicBezTo>
                  <a:pt x="34" y="139"/>
                  <a:pt x="35" y="139"/>
                  <a:pt x="35" y="139"/>
                </a:cubicBezTo>
                <a:cubicBezTo>
                  <a:pt x="34" y="139"/>
                  <a:pt x="34" y="140"/>
                  <a:pt x="34" y="139"/>
                </a:cubicBezTo>
                <a:close/>
                <a:moveTo>
                  <a:pt x="34" y="145"/>
                </a:moveTo>
                <a:cubicBezTo>
                  <a:pt x="34" y="145"/>
                  <a:pt x="35" y="145"/>
                  <a:pt x="36" y="145"/>
                </a:cubicBezTo>
                <a:cubicBezTo>
                  <a:pt x="35" y="146"/>
                  <a:pt x="35" y="146"/>
                  <a:pt x="34" y="145"/>
                </a:cubicBezTo>
                <a:close/>
                <a:moveTo>
                  <a:pt x="36" y="139"/>
                </a:moveTo>
                <a:cubicBezTo>
                  <a:pt x="36" y="138"/>
                  <a:pt x="37" y="139"/>
                  <a:pt x="37" y="139"/>
                </a:cubicBezTo>
                <a:cubicBezTo>
                  <a:pt x="37" y="139"/>
                  <a:pt x="36" y="139"/>
                  <a:pt x="36" y="139"/>
                </a:cubicBezTo>
                <a:close/>
                <a:moveTo>
                  <a:pt x="38" y="137"/>
                </a:moveTo>
                <a:cubicBezTo>
                  <a:pt x="39" y="136"/>
                  <a:pt x="39" y="135"/>
                  <a:pt x="38" y="135"/>
                </a:cubicBezTo>
                <a:cubicBezTo>
                  <a:pt x="37" y="134"/>
                  <a:pt x="38" y="134"/>
                  <a:pt x="38" y="134"/>
                </a:cubicBezTo>
                <a:cubicBezTo>
                  <a:pt x="39" y="135"/>
                  <a:pt x="39" y="134"/>
                  <a:pt x="40" y="134"/>
                </a:cubicBezTo>
                <a:cubicBezTo>
                  <a:pt x="40" y="135"/>
                  <a:pt x="40" y="134"/>
                  <a:pt x="41" y="134"/>
                </a:cubicBezTo>
                <a:cubicBezTo>
                  <a:pt x="41" y="134"/>
                  <a:pt x="41" y="134"/>
                  <a:pt x="41" y="135"/>
                </a:cubicBezTo>
                <a:cubicBezTo>
                  <a:pt x="41" y="135"/>
                  <a:pt x="40" y="135"/>
                  <a:pt x="40" y="135"/>
                </a:cubicBezTo>
                <a:cubicBezTo>
                  <a:pt x="40" y="134"/>
                  <a:pt x="40" y="134"/>
                  <a:pt x="40" y="135"/>
                </a:cubicBezTo>
                <a:cubicBezTo>
                  <a:pt x="40" y="135"/>
                  <a:pt x="39" y="135"/>
                  <a:pt x="39" y="135"/>
                </a:cubicBezTo>
                <a:cubicBezTo>
                  <a:pt x="38" y="136"/>
                  <a:pt x="39" y="137"/>
                  <a:pt x="38" y="137"/>
                </a:cubicBezTo>
                <a:close/>
                <a:moveTo>
                  <a:pt x="39" y="137"/>
                </a:moveTo>
                <a:cubicBezTo>
                  <a:pt x="39" y="136"/>
                  <a:pt x="40" y="135"/>
                  <a:pt x="41" y="136"/>
                </a:cubicBezTo>
                <a:cubicBezTo>
                  <a:pt x="40" y="137"/>
                  <a:pt x="40" y="137"/>
                  <a:pt x="40" y="137"/>
                </a:cubicBezTo>
                <a:cubicBezTo>
                  <a:pt x="40" y="137"/>
                  <a:pt x="40" y="137"/>
                  <a:pt x="39" y="137"/>
                </a:cubicBezTo>
                <a:close/>
                <a:moveTo>
                  <a:pt x="42" y="140"/>
                </a:moveTo>
                <a:cubicBezTo>
                  <a:pt x="41" y="140"/>
                  <a:pt x="41" y="140"/>
                  <a:pt x="40" y="140"/>
                </a:cubicBezTo>
                <a:cubicBezTo>
                  <a:pt x="40" y="139"/>
                  <a:pt x="42" y="140"/>
                  <a:pt x="42" y="140"/>
                </a:cubicBezTo>
                <a:close/>
                <a:moveTo>
                  <a:pt x="40" y="144"/>
                </a:moveTo>
                <a:cubicBezTo>
                  <a:pt x="41" y="143"/>
                  <a:pt x="41" y="144"/>
                  <a:pt x="41" y="143"/>
                </a:cubicBezTo>
                <a:cubicBezTo>
                  <a:pt x="42" y="143"/>
                  <a:pt x="42" y="143"/>
                  <a:pt x="42" y="144"/>
                </a:cubicBezTo>
                <a:cubicBezTo>
                  <a:pt x="42" y="144"/>
                  <a:pt x="41" y="144"/>
                  <a:pt x="40" y="144"/>
                </a:cubicBezTo>
                <a:close/>
                <a:moveTo>
                  <a:pt x="48" y="130"/>
                </a:moveTo>
                <a:cubicBezTo>
                  <a:pt x="49" y="130"/>
                  <a:pt x="49" y="129"/>
                  <a:pt x="50" y="129"/>
                </a:cubicBezTo>
                <a:cubicBezTo>
                  <a:pt x="50" y="130"/>
                  <a:pt x="48" y="130"/>
                  <a:pt x="48" y="130"/>
                </a:cubicBezTo>
                <a:close/>
                <a:moveTo>
                  <a:pt x="50" y="142"/>
                </a:moveTo>
                <a:cubicBezTo>
                  <a:pt x="50" y="141"/>
                  <a:pt x="50" y="141"/>
                  <a:pt x="50" y="141"/>
                </a:cubicBezTo>
                <a:cubicBezTo>
                  <a:pt x="51" y="141"/>
                  <a:pt x="50" y="142"/>
                  <a:pt x="50" y="142"/>
                </a:cubicBezTo>
                <a:close/>
                <a:moveTo>
                  <a:pt x="53" y="129"/>
                </a:moveTo>
                <a:cubicBezTo>
                  <a:pt x="53" y="129"/>
                  <a:pt x="52" y="129"/>
                  <a:pt x="52" y="129"/>
                </a:cubicBezTo>
                <a:cubicBezTo>
                  <a:pt x="52" y="129"/>
                  <a:pt x="52" y="129"/>
                  <a:pt x="52" y="130"/>
                </a:cubicBezTo>
                <a:cubicBezTo>
                  <a:pt x="52" y="130"/>
                  <a:pt x="51" y="130"/>
                  <a:pt x="51" y="130"/>
                </a:cubicBezTo>
                <a:cubicBezTo>
                  <a:pt x="51" y="129"/>
                  <a:pt x="51" y="129"/>
                  <a:pt x="52" y="128"/>
                </a:cubicBezTo>
                <a:cubicBezTo>
                  <a:pt x="52" y="129"/>
                  <a:pt x="52" y="128"/>
                  <a:pt x="53" y="129"/>
                </a:cubicBezTo>
                <a:cubicBezTo>
                  <a:pt x="53" y="129"/>
                  <a:pt x="53" y="129"/>
                  <a:pt x="53" y="129"/>
                </a:cubicBezTo>
                <a:close/>
                <a:moveTo>
                  <a:pt x="56" y="128"/>
                </a:moveTo>
                <a:cubicBezTo>
                  <a:pt x="56" y="128"/>
                  <a:pt x="57" y="128"/>
                  <a:pt x="57" y="128"/>
                </a:cubicBezTo>
                <a:cubicBezTo>
                  <a:pt x="57" y="128"/>
                  <a:pt x="56" y="128"/>
                  <a:pt x="56" y="128"/>
                </a:cubicBezTo>
                <a:close/>
                <a:moveTo>
                  <a:pt x="57" y="139"/>
                </a:moveTo>
                <a:cubicBezTo>
                  <a:pt x="57" y="138"/>
                  <a:pt x="58" y="138"/>
                  <a:pt x="58" y="139"/>
                </a:cubicBezTo>
                <a:cubicBezTo>
                  <a:pt x="58" y="139"/>
                  <a:pt x="58" y="139"/>
                  <a:pt x="57" y="139"/>
                </a:cubicBezTo>
                <a:close/>
                <a:moveTo>
                  <a:pt x="62" y="127"/>
                </a:moveTo>
                <a:cubicBezTo>
                  <a:pt x="62" y="126"/>
                  <a:pt x="61" y="127"/>
                  <a:pt x="61" y="127"/>
                </a:cubicBezTo>
                <a:cubicBezTo>
                  <a:pt x="61" y="126"/>
                  <a:pt x="62" y="126"/>
                  <a:pt x="62" y="127"/>
                </a:cubicBezTo>
                <a:close/>
                <a:moveTo>
                  <a:pt x="60" y="126"/>
                </a:moveTo>
                <a:cubicBezTo>
                  <a:pt x="61" y="126"/>
                  <a:pt x="61" y="127"/>
                  <a:pt x="61" y="127"/>
                </a:cubicBezTo>
                <a:cubicBezTo>
                  <a:pt x="61" y="127"/>
                  <a:pt x="60" y="127"/>
                  <a:pt x="60" y="126"/>
                </a:cubicBezTo>
                <a:close/>
                <a:moveTo>
                  <a:pt x="61" y="139"/>
                </a:moveTo>
                <a:cubicBezTo>
                  <a:pt x="61" y="139"/>
                  <a:pt x="60" y="139"/>
                  <a:pt x="60" y="139"/>
                </a:cubicBezTo>
                <a:cubicBezTo>
                  <a:pt x="61" y="138"/>
                  <a:pt x="62" y="138"/>
                  <a:pt x="62" y="139"/>
                </a:cubicBezTo>
                <a:cubicBezTo>
                  <a:pt x="62" y="138"/>
                  <a:pt x="61" y="139"/>
                  <a:pt x="61" y="139"/>
                </a:cubicBezTo>
                <a:close/>
                <a:moveTo>
                  <a:pt x="61" y="131"/>
                </a:moveTo>
                <a:cubicBezTo>
                  <a:pt x="62" y="131"/>
                  <a:pt x="62" y="131"/>
                  <a:pt x="62" y="131"/>
                </a:cubicBezTo>
                <a:cubicBezTo>
                  <a:pt x="62" y="132"/>
                  <a:pt x="62" y="132"/>
                  <a:pt x="61" y="131"/>
                </a:cubicBezTo>
                <a:close/>
                <a:moveTo>
                  <a:pt x="61" y="130"/>
                </a:moveTo>
                <a:cubicBezTo>
                  <a:pt x="61" y="130"/>
                  <a:pt x="61" y="130"/>
                  <a:pt x="61" y="130"/>
                </a:cubicBezTo>
                <a:cubicBezTo>
                  <a:pt x="61" y="130"/>
                  <a:pt x="61" y="130"/>
                  <a:pt x="61" y="130"/>
                </a:cubicBezTo>
                <a:cubicBezTo>
                  <a:pt x="61" y="129"/>
                  <a:pt x="61" y="129"/>
                  <a:pt x="61" y="129"/>
                </a:cubicBezTo>
                <a:cubicBezTo>
                  <a:pt x="62" y="129"/>
                  <a:pt x="62" y="128"/>
                  <a:pt x="63" y="128"/>
                </a:cubicBezTo>
                <a:cubicBezTo>
                  <a:pt x="63" y="129"/>
                  <a:pt x="62" y="129"/>
                  <a:pt x="61" y="130"/>
                </a:cubicBezTo>
                <a:close/>
                <a:moveTo>
                  <a:pt x="66" y="129"/>
                </a:moveTo>
                <a:cubicBezTo>
                  <a:pt x="65" y="129"/>
                  <a:pt x="65" y="129"/>
                  <a:pt x="65" y="129"/>
                </a:cubicBezTo>
                <a:cubicBezTo>
                  <a:pt x="64" y="129"/>
                  <a:pt x="64" y="129"/>
                  <a:pt x="64" y="129"/>
                </a:cubicBezTo>
                <a:cubicBezTo>
                  <a:pt x="64" y="128"/>
                  <a:pt x="65" y="128"/>
                  <a:pt x="65" y="128"/>
                </a:cubicBezTo>
                <a:cubicBezTo>
                  <a:pt x="65" y="128"/>
                  <a:pt x="66" y="128"/>
                  <a:pt x="66" y="128"/>
                </a:cubicBezTo>
                <a:cubicBezTo>
                  <a:pt x="66" y="129"/>
                  <a:pt x="66" y="128"/>
                  <a:pt x="66" y="129"/>
                </a:cubicBezTo>
                <a:close/>
                <a:moveTo>
                  <a:pt x="67" y="126"/>
                </a:moveTo>
                <a:cubicBezTo>
                  <a:pt x="67" y="126"/>
                  <a:pt x="68" y="126"/>
                  <a:pt x="68" y="126"/>
                </a:cubicBezTo>
                <a:cubicBezTo>
                  <a:pt x="68" y="127"/>
                  <a:pt x="67" y="126"/>
                  <a:pt x="67" y="126"/>
                </a:cubicBezTo>
                <a:close/>
                <a:moveTo>
                  <a:pt x="69" y="126"/>
                </a:moveTo>
                <a:cubicBezTo>
                  <a:pt x="69" y="126"/>
                  <a:pt x="69" y="125"/>
                  <a:pt x="70" y="126"/>
                </a:cubicBezTo>
                <a:cubicBezTo>
                  <a:pt x="69" y="126"/>
                  <a:pt x="69" y="127"/>
                  <a:pt x="69" y="126"/>
                </a:cubicBezTo>
                <a:close/>
                <a:moveTo>
                  <a:pt x="72" y="124"/>
                </a:moveTo>
                <a:cubicBezTo>
                  <a:pt x="72" y="124"/>
                  <a:pt x="72" y="124"/>
                  <a:pt x="72" y="124"/>
                </a:cubicBezTo>
                <a:cubicBezTo>
                  <a:pt x="72" y="123"/>
                  <a:pt x="73" y="124"/>
                  <a:pt x="74" y="124"/>
                </a:cubicBezTo>
                <a:cubicBezTo>
                  <a:pt x="73" y="124"/>
                  <a:pt x="74" y="125"/>
                  <a:pt x="73" y="125"/>
                </a:cubicBezTo>
                <a:cubicBezTo>
                  <a:pt x="73" y="125"/>
                  <a:pt x="73" y="124"/>
                  <a:pt x="73" y="124"/>
                </a:cubicBezTo>
                <a:cubicBezTo>
                  <a:pt x="72" y="125"/>
                  <a:pt x="72" y="125"/>
                  <a:pt x="72" y="126"/>
                </a:cubicBezTo>
                <a:cubicBezTo>
                  <a:pt x="72" y="126"/>
                  <a:pt x="72" y="125"/>
                  <a:pt x="71" y="125"/>
                </a:cubicBezTo>
                <a:cubicBezTo>
                  <a:pt x="72" y="124"/>
                  <a:pt x="72" y="125"/>
                  <a:pt x="72" y="124"/>
                </a:cubicBezTo>
                <a:close/>
                <a:moveTo>
                  <a:pt x="71" y="126"/>
                </a:moveTo>
                <a:cubicBezTo>
                  <a:pt x="70" y="125"/>
                  <a:pt x="71" y="125"/>
                  <a:pt x="72" y="126"/>
                </a:cubicBezTo>
                <a:cubicBezTo>
                  <a:pt x="71" y="126"/>
                  <a:pt x="71" y="126"/>
                  <a:pt x="71" y="126"/>
                </a:cubicBezTo>
                <a:close/>
                <a:moveTo>
                  <a:pt x="71" y="127"/>
                </a:moveTo>
                <a:cubicBezTo>
                  <a:pt x="72" y="128"/>
                  <a:pt x="72" y="126"/>
                  <a:pt x="73" y="127"/>
                </a:cubicBezTo>
                <a:cubicBezTo>
                  <a:pt x="73" y="126"/>
                  <a:pt x="73" y="126"/>
                  <a:pt x="74" y="127"/>
                </a:cubicBezTo>
                <a:cubicBezTo>
                  <a:pt x="74" y="127"/>
                  <a:pt x="74" y="127"/>
                  <a:pt x="74" y="127"/>
                </a:cubicBezTo>
                <a:cubicBezTo>
                  <a:pt x="74" y="127"/>
                  <a:pt x="74" y="127"/>
                  <a:pt x="74" y="127"/>
                </a:cubicBezTo>
                <a:cubicBezTo>
                  <a:pt x="73" y="127"/>
                  <a:pt x="73" y="127"/>
                  <a:pt x="73" y="128"/>
                </a:cubicBezTo>
                <a:cubicBezTo>
                  <a:pt x="73" y="127"/>
                  <a:pt x="73" y="127"/>
                  <a:pt x="73" y="127"/>
                </a:cubicBezTo>
                <a:cubicBezTo>
                  <a:pt x="72" y="128"/>
                  <a:pt x="71" y="128"/>
                  <a:pt x="71" y="127"/>
                </a:cubicBezTo>
                <a:close/>
                <a:moveTo>
                  <a:pt x="73" y="136"/>
                </a:moveTo>
                <a:cubicBezTo>
                  <a:pt x="73" y="135"/>
                  <a:pt x="74" y="135"/>
                  <a:pt x="74" y="135"/>
                </a:cubicBezTo>
                <a:cubicBezTo>
                  <a:pt x="74" y="136"/>
                  <a:pt x="73" y="136"/>
                  <a:pt x="73" y="136"/>
                </a:cubicBezTo>
                <a:close/>
                <a:moveTo>
                  <a:pt x="75" y="125"/>
                </a:moveTo>
                <a:cubicBezTo>
                  <a:pt x="75" y="125"/>
                  <a:pt x="75" y="125"/>
                  <a:pt x="75" y="125"/>
                </a:cubicBezTo>
                <a:cubicBezTo>
                  <a:pt x="75" y="125"/>
                  <a:pt x="75" y="125"/>
                  <a:pt x="75" y="125"/>
                </a:cubicBezTo>
                <a:cubicBezTo>
                  <a:pt x="74" y="126"/>
                  <a:pt x="74" y="126"/>
                  <a:pt x="74" y="126"/>
                </a:cubicBezTo>
                <a:cubicBezTo>
                  <a:pt x="74" y="126"/>
                  <a:pt x="73" y="126"/>
                  <a:pt x="73" y="126"/>
                </a:cubicBezTo>
                <a:cubicBezTo>
                  <a:pt x="73" y="126"/>
                  <a:pt x="73" y="126"/>
                  <a:pt x="73" y="126"/>
                </a:cubicBezTo>
                <a:cubicBezTo>
                  <a:pt x="72" y="125"/>
                  <a:pt x="74" y="125"/>
                  <a:pt x="75" y="125"/>
                </a:cubicBezTo>
                <a:cubicBezTo>
                  <a:pt x="75" y="125"/>
                  <a:pt x="75" y="125"/>
                  <a:pt x="75" y="125"/>
                </a:cubicBezTo>
                <a:close/>
                <a:moveTo>
                  <a:pt x="76" y="125"/>
                </a:moveTo>
                <a:cubicBezTo>
                  <a:pt x="75" y="125"/>
                  <a:pt x="75" y="125"/>
                  <a:pt x="75" y="125"/>
                </a:cubicBezTo>
                <a:cubicBezTo>
                  <a:pt x="75" y="125"/>
                  <a:pt x="75" y="125"/>
                  <a:pt x="75" y="125"/>
                </a:cubicBezTo>
                <a:cubicBezTo>
                  <a:pt x="75" y="125"/>
                  <a:pt x="75" y="125"/>
                  <a:pt x="75" y="125"/>
                </a:cubicBezTo>
                <a:cubicBezTo>
                  <a:pt x="75" y="125"/>
                  <a:pt x="75" y="125"/>
                  <a:pt x="75" y="125"/>
                </a:cubicBezTo>
                <a:cubicBezTo>
                  <a:pt x="76" y="125"/>
                  <a:pt x="76" y="125"/>
                  <a:pt x="76" y="125"/>
                </a:cubicBezTo>
                <a:cubicBezTo>
                  <a:pt x="76" y="125"/>
                  <a:pt x="76" y="125"/>
                  <a:pt x="76" y="124"/>
                </a:cubicBezTo>
                <a:cubicBezTo>
                  <a:pt x="76" y="124"/>
                  <a:pt x="76" y="124"/>
                  <a:pt x="76" y="125"/>
                </a:cubicBezTo>
                <a:close/>
                <a:moveTo>
                  <a:pt x="75" y="123"/>
                </a:moveTo>
                <a:cubicBezTo>
                  <a:pt x="75" y="123"/>
                  <a:pt x="76" y="123"/>
                  <a:pt x="76" y="123"/>
                </a:cubicBezTo>
                <a:cubicBezTo>
                  <a:pt x="76" y="124"/>
                  <a:pt x="76" y="124"/>
                  <a:pt x="75" y="123"/>
                </a:cubicBezTo>
                <a:close/>
                <a:moveTo>
                  <a:pt x="78" y="125"/>
                </a:moveTo>
                <a:cubicBezTo>
                  <a:pt x="77" y="125"/>
                  <a:pt x="77" y="125"/>
                  <a:pt x="76" y="125"/>
                </a:cubicBezTo>
                <a:cubicBezTo>
                  <a:pt x="76" y="125"/>
                  <a:pt x="77" y="124"/>
                  <a:pt x="76" y="124"/>
                </a:cubicBezTo>
                <a:cubicBezTo>
                  <a:pt x="77" y="124"/>
                  <a:pt x="77" y="124"/>
                  <a:pt x="78" y="124"/>
                </a:cubicBezTo>
                <a:cubicBezTo>
                  <a:pt x="78" y="124"/>
                  <a:pt x="77" y="124"/>
                  <a:pt x="77" y="125"/>
                </a:cubicBezTo>
                <a:cubicBezTo>
                  <a:pt x="77" y="125"/>
                  <a:pt x="78" y="125"/>
                  <a:pt x="78" y="125"/>
                </a:cubicBezTo>
                <a:close/>
                <a:moveTo>
                  <a:pt x="81" y="123"/>
                </a:moveTo>
                <a:cubicBezTo>
                  <a:pt x="81" y="123"/>
                  <a:pt x="81" y="123"/>
                  <a:pt x="81" y="123"/>
                </a:cubicBezTo>
                <a:cubicBezTo>
                  <a:pt x="81" y="123"/>
                  <a:pt x="81" y="123"/>
                  <a:pt x="81" y="123"/>
                </a:cubicBezTo>
                <a:cubicBezTo>
                  <a:pt x="81" y="122"/>
                  <a:pt x="81" y="122"/>
                  <a:pt x="81" y="122"/>
                </a:cubicBezTo>
                <a:cubicBezTo>
                  <a:pt x="81" y="122"/>
                  <a:pt x="81" y="122"/>
                  <a:pt x="81" y="122"/>
                </a:cubicBezTo>
                <a:cubicBezTo>
                  <a:pt x="81" y="122"/>
                  <a:pt x="81" y="122"/>
                  <a:pt x="81" y="122"/>
                </a:cubicBezTo>
                <a:cubicBezTo>
                  <a:pt x="81" y="122"/>
                  <a:pt x="81" y="122"/>
                  <a:pt x="81" y="122"/>
                </a:cubicBezTo>
                <a:cubicBezTo>
                  <a:pt x="81" y="122"/>
                  <a:pt x="82" y="123"/>
                  <a:pt x="82" y="123"/>
                </a:cubicBezTo>
                <a:cubicBezTo>
                  <a:pt x="81" y="123"/>
                  <a:pt x="81" y="124"/>
                  <a:pt x="81" y="123"/>
                </a:cubicBezTo>
                <a:cubicBezTo>
                  <a:pt x="81" y="123"/>
                  <a:pt x="81" y="123"/>
                  <a:pt x="81" y="123"/>
                </a:cubicBezTo>
                <a:close/>
                <a:moveTo>
                  <a:pt x="79" y="135"/>
                </a:moveTo>
                <a:cubicBezTo>
                  <a:pt x="79" y="135"/>
                  <a:pt x="79" y="135"/>
                  <a:pt x="79" y="135"/>
                </a:cubicBezTo>
                <a:cubicBezTo>
                  <a:pt x="79" y="135"/>
                  <a:pt x="79" y="135"/>
                  <a:pt x="79" y="135"/>
                </a:cubicBezTo>
                <a:cubicBezTo>
                  <a:pt x="79" y="135"/>
                  <a:pt x="79" y="135"/>
                  <a:pt x="79" y="135"/>
                </a:cubicBezTo>
                <a:close/>
                <a:moveTo>
                  <a:pt x="79" y="125"/>
                </a:moveTo>
                <a:cubicBezTo>
                  <a:pt x="79" y="125"/>
                  <a:pt x="79" y="125"/>
                  <a:pt x="79" y="124"/>
                </a:cubicBezTo>
                <a:cubicBezTo>
                  <a:pt x="79" y="124"/>
                  <a:pt x="79" y="125"/>
                  <a:pt x="80" y="124"/>
                </a:cubicBezTo>
                <a:cubicBezTo>
                  <a:pt x="80" y="124"/>
                  <a:pt x="80" y="124"/>
                  <a:pt x="80" y="124"/>
                </a:cubicBezTo>
                <a:cubicBezTo>
                  <a:pt x="80" y="125"/>
                  <a:pt x="79" y="125"/>
                  <a:pt x="79" y="125"/>
                </a:cubicBezTo>
                <a:close/>
                <a:moveTo>
                  <a:pt x="81" y="135"/>
                </a:moveTo>
                <a:cubicBezTo>
                  <a:pt x="81" y="135"/>
                  <a:pt x="80" y="135"/>
                  <a:pt x="80" y="135"/>
                </a:cubicBezTo>
                <a:cubicBezTo>
                  <a:pt x="81" y="135"/>
                  <a:pt x="81" y="135"/>
                  <a:pt x="81" y="135"/>
                </a:cubicBezTo>
                <a:cubicBezTo>
                  <a:pt x="81" y="135"/>
                  <a:pt x="81" y="135"/>
                  <a:pt x="81" y="135"/>
                </a:cubicBezTo>
                <a:close/>
                <a:moveTo>
                  <a:pt x="81" y="134"/>
                </a:moveTo>
                <a:cubicBezTo>
                  <a:pt x="81" y="134"/>
                  <a:pt x="81" y="134"/>
                  <a:pt x="82" y="134"/>
                </a:cubicBezTo>
                <a:cubicBezTo>
                  <a:pt x="82" y="134"/>
                  <a:pt x="82" y="134"/>
                  <a:pt x="82" y="134"/>
                </a:cubicBezTo>
                <a:cubicBezTo>
                  <a:pt x="81" y="134"/>
                  <a:pt x="81" y="134"/>
                  <a:pt x="81" y="134"/>
                </a:cubicBezTo>
                <a:close/>
                <a:moveTo>
                  <a:pt x="82" y="124"/>
                </a:moveTo>
                <a:cubicBezTo>
                  <a:pt x="82" y="124"/>
                  <a:pt x="82" y="124"/>
                  <a:pt x="82" y="123"/>
                </a:cubicBezTo>
                <a:cubicBezTo>
                  <a:pt x="82" y="123"/>
                  <a:pt x="82" y="123"/>
                  <a:pt x="82" y="123"/>
                </a:cubicBezTo>
                <a:cubicBezTo>
                  <a:pt x="82" y="123"/>
                  <a:pt x="82" y="123"/>
                  <a:pt x="82" y="124"/>
                </a:cubicBezTo>
                <a:cubicBezTo>
                  <a:pt x="82" y="124"/>
                  <a:pt x="82" y="124"/>
                  <a:pt x="82" y="124"/>
                </a:cubicBezTo>
                <a:close/>
                <a:moveTo>
                  <a:pt x="83" y="123"/>
                </a:moveTo>
                <a:cubicBezTo>
                  <a:pt x="83" y="123"/>
                  <a:pt x="83" y="123"/>
                  <a:pt x="82" y="124"/>
                </a:cubicBezTo>
                <a:cubicBezTo>
                  <a:pt x="82" y="123"/>
                  <a:pt x="82" y="123"/>
                  <a:pt x="82" y="123"/>
                </a:cubicBezTo>
                <a:cubicBezTo>
                  <a:pt x="82" y="123"/>
                  <a:pt x="82" y="123"/>
                  <a:pt x="83" y="123"/>
                </a:cubicBezTo>
                <a:cubicBezTo>
                  <a:pt x="83" y="123"/>
                  <a:pt x="83" y="123"/>
                  <a:pt x="83" y="123"/>
                </a:cubicBezTo>
                <a:cubicBezTo>
                  <a:pt x="83" y="123"/>
                  <a:pt x="83" y="123"/>
                  <a:pt x="83" y="123"/>
                </a:cubicBezTo>
                <a:cubicBezTo>
                  <a:pt x="83" y="123"/>
                  <a:pt x="83" y="123"/>
                  <a:pt x="83" y="123"/>
                </a:cubicBezTo>
                <a:close/>
                <a:moveTo>
                  <a:pt x="33" y="154"/>
                </a:moveTo>
                <a:cubicBezTo>
                  <a:pt x="33" y="154"/>
                  <a:pt x="34" y="153"/>
                  <a:pt x="34" y="153"/>
                </a:cubicBezTo>
                <a:cubicBezTo>
                  <a:pt x="34" y="153"/>
                  <a:pt x="34" y="154"/>
                  <a:pt x="33" y="154"/>
                </a:cubicBezTo>
                <a:close/>
                <a:moveTo>
                  <a:pt x="7" y="173"/>
                </a:moveTo>
                <a:cubicBezTo>
                  <a:pt x="7" y="172"/>
                  <a:pt x="7" y="174"/>
                  <a:pt x="6" y="173"/>
                </a:cubicBezTo>
                <a:cubicBezTo>
                  <a:pt x="6" y="172"/>
                  <a:pt x="7" y="172"/>
                  <a:pt x="7" y="173"/>
                </a:cubicBezTo>
                <a:cubicBezTo>
                  <a:pt x="7" y="173"/>
                  <a:pt x="7" y="173"/>
                  <a:pt x="7" y="173"/>
                </a:cubicBezTo>
                <a:close/>
                <a:moveTo>
                  <a:pt x="24" y="171"/>
                </a:moveTo>
                <a:cubicBezTo>
                  <a:pt x="25" y="170"/>
                  <a:pt x="25" y="170"/>
                  <a:pt x="25" y="170"/>
                </a:cubicBezTo>
                <a:cubicBezTo>
                  <a:pt x="25" y="170"/>
                  <a:pt x="25" y="171"/>
                  <a:pt x="24" y="171"/>
                </a:cubicBezTo>
                <a:close/>
                <a:moveTo>
                  <a:pt x="37" y="162"/>
                </a:moveTo>
                <a:cubicBezTo>
                  <a:pt x="37" y="161"/>
                  <a:pt x="38" y="161"/>
                  <a:pt x="38" y="161"/>
                </a:cubicBezTo>
                <a:cubicBezTo>
                  <a:pt x="38" y="161"/>
                  <a:pt x="38" y="162"/>
                  <a:pt x="37" y="162"/>
                </a:cubicBezTo>
                <a:close/>
                <a:moveTo>
                  <a:pt x="46" y="150"/>
                </a:moveTo>
                <a:cubicBezTo>
                  <a:pt x="46" y="150"/>
                  <a:pt x="45" y="151"/>
                  <a:pt x="45" y="150"/>
                </a:cubicBezTo>
                <a:cubicBezTo>
                  <a:pt x="45" y="150"/>
                  <a:pt x="46" y="150"/>
                  <a:pt x="46" y="150"/>
                </a:cubicBezTo>
                <a:close/>
                <a:moveTo>
                  <a:pt x="35" y="154"/>
                </a:moveTo>
                <a:cubicBezTo>
                  <a:pt x="36" y="154"/>
                  <a:pt x="35" y="154"/>
                  <a:pt x="35" y="153"/>
                </a:cubicBezTo>
                <a:cubicBezTo>
                  <a:pt x="36" y="154"/>
                  <a:pt x="36" y="154"/>
                  <a:pt x="36" y="154"/>
                </a:cubicBezTo>
                <a:cubicBezTo>
                  <a:pt x="36" y="154"/>
                  <a:pt x="35" y="154"/>
                  <a:pt x="35" y="154"/>
                </a:cubicBezTo>
                <a:close/>
                <a:moveTo>
                  <a:pt x="36" y="156"/>
                </a:moveTo>
                <a:cubicBezTo>
                  <a:pt x="35" y="156"/>
                  <a:pt x="36" y="156"/>
                  <a:pt x="36" y="155"/>
                </a:cubicBezTo>
                <a:cubicBezTo>
                  <a:pt x="36" y="155"/>
                  <a:pt x="36" y="155"/>
                  <a:pt x="36" y="155"/>
                </a:cubicBezTo>
                <a:cubicBezTo>
                  <a:pt x="36" y="155"/>
                  <a:pt x="37" y="157"/>
                  <a:pt x="36" y="156"/>
                </a:cubicBezTo>
                <a:close/>
                <a:moveTo>
                  <a:pt x="40" y="156"/>
                </a:moveTo>
                <a:cubicBezTo>
                  <a:pt x="40" y="155"/>
                  <a:pt x="40" y="156"/>
                  <a:pt x="39" y="155"/>
                </a:cubicBezTo>
                <a:cubicBezTo>
                  <a:pt x="39" y="155"/>
                  <a:pt x="38" y="156"/>
                  <a:pt x="37" y="156"/>
                </a:cubicBezTo>
                <a:cubicBezTo>
                  <a:pt x="37" y="156"/>
                  <a:pt x="38" y="156"/>
                  <a:pt x="38" y="155"/>
                </a:cubicBezTo>
                <a:cubicBezTo>
                  <a:pt x="37" y="156"/>
                  <a:pt x="37" y="156"/>
                  <a:pt x="36" y="156"/>
                </a:cubicBezTo>
                <a:cubicBezTo>
                  <a:pt x="37" y="155"/>
                  <a:pt x="37" y="155"/>
                  <a:pt x="38" y="156"/>
                </a:cubicBezTo>
                <a:cubicBezTo>
                  <a:pt x="38" y="155"/>
                  <a:pt x="39" y="155"/>
                  <a:pt x="38" y="154"/>
                </a:cubicBezTo>
                <a:cubicBezTo>
                  <a:pt x="39" y="155"/>
                  <a:pt x="40" y="153"/>
                  <a:pt x="41" y="154"/>
                </a:cubicBezTo>
                <a:cubicBezTo>
                  <a:pt x="40" y="153"/>
                  <a:pt x="41" y="153"/>
                  <a:pt x="42" y="153"/>
                </a:cubicBezTo>
                <a:cubicBezTo>
                  <a:pt x="41" y="154"/>
                  <a:pt x="41" y="155"/>
                  <a:pt x="40" y="156"/>
                </a:cubicBezTo>
                <a:close/>
                <a:moveTo>
                  <a:pt x="42" y="170"/>
                </a:moveTo>
                <a:cubicBezTo>
                  <a:pt x="42" y="170"/>
                  <a:pt x="42" y="170"/>
                  <a:pt x="42" y="170"/>
                </a:cubicBezTo>
                <a:cubicBezTo>
                  <a:pt x="42" y="169"/>
                  <a:pt x="43" y="169"/>
                  <a:pt x="43" y="169"/>
                </a:cubicBezTo>
                <a:cubicBezTo>
                  <a:pt x="43" y="169"/>
                  <a:pt x="42" y="169"/>
                  <a:pt x="42" y="170"/>
                </a:cubicBezTo>
                <a:close/>
                <a:moveTo>
                  <a:pt x="43" y="171"/>
                </a:moveTo>
                <a:cubicBezTo>
                  <a:pt x="43" y="170"/>
                  <a:pt x="43" y="170"/>
                  <a:pt x="43" y="170"/>
                </a:cubicBezTo>
                <a:cubicBezTo>
                  <a:pt x="43" y="170"/>
                  <a:pt x="44" y="170"/>
                  <a:pt x="44" y="170"/>
                </a:cubicBezTo>
                <a:cubicBezTo>
                  <a:pt x="44" y="170"/>
                  <a:pt x="44" y="170"/>
                  <a:pt x="44" y="170"/>
                </a:cubicBezTo>
                <a:cubicBezTo>
                  <a:pt x="43" y="170"/>
                  <a:pt x="44" y="171"/>
                  <a:pt x="43" y="171"/>
                </a:cubicBezTo>
                <a:close/>
                <a:moveTo>
                  <a:pt x="44" y="170"/>
                </a:moveTo>
                <a:cubicBezTo>
                  <a:pt x="44" y="170"/>
                  <a:pt x="44" y="170"/>
                  <a:pt x="44" y="170"/>
                </a:cubicBezTo>
                <a:cubicBezTo>
                  <a:pt x="45" y="170"/>
                  <a:pt x="45" y="170"/>
                  <a:pt x="45" y="170"/>
                </a:cubicBezTo>
                <a:cubicBezTo>
                  <a:pt x="45" y="170"/>
                  <a:pt x="45" y="170"/>
                  <a:pt x="44" y="170"/>
                </a:cubicBezTo>
                <a:close/>
                <a:moveTo>
                  <a:pt x="45" y="168"/>
                </a:moveTo>
                <a:cubicBezTo>
                  <a:pt x="46" y="168"/>
                  <a:pt x="46" y="168"/>
                  <a:pt x="47" y="168"/>
                </a:cubicBezTo>
                <a:cubicBezTo>
                  <a:pt x="47" y="169"/>
                  <a:pt x="46" y="169"/>
                  <a:pt x="45" y="168"/>
                </a:cubicBezTo>
                <a:close/>
                <a:moveTo>
                  <a:pt x="46" y="154"/>
                </a:moveTo>
                <a:cubicBezTo>
                  <a:pt x="46" y="153"/>
                  <a:pt x="46" y="154"/>
                  <a:pt x="46" y="154"/>
                </a:cubicBezTo>
                <a:cubicBezTo>
                  <a:pt x="46" y="155"/>
                  <a:pt x="45" y="154"/>
                  <a:pt x="45" y="154"/>
                </a:cubicBezTo>
                <a:cubicBezTo>
                  <a:pt x="45" y="155"/>
                  <a:pt x="43" y="154"/>
                  <a:pt x="43" y="155"/>
                </a:cubicBezTo>
                <a:cubicBezTo>
                  <a:pt x="42" y="155"/>
                  <a:pt x="42" y="154"/>
                  <a:pt x="42" y="155"/>
                </a:cubicBezTo>
                <a:cubicBezTo>
                  <a:pt x="42" y="155"/>
                  <a:pt x="41" y="154"/>
                  <a:pt x="42" y="154"/>
                </a:cubicBezTo>
                <a:cubicBezTo>
                  <a:pt x="42" y="154"/>
                  <a:pt x="42" y="154"/>
                  <a:pt x="42" y="155"/>
                </a:cubicBezTo>
                <a:cubicBezTo>
                  <a:pt x="42" y="153"/>
                  <a:pt x="43" y="153"/>
                  <a:pt x="44" y="152"/>
                </a:cubicBezTo>
                <a:cubicBezTo>
                  <a:pt x="45" y="153"/>
                  <a:pt x="45" y="153"/>
                  <a:pt x="45" y="153"/>
                </a:cubicBezTo>
                <a:cubicBezTo>
                  <a:pt x="45" y="153"/>
                  <a:pt x="45" y="152"/>
                  <a:pt x="46" y="152"/>
                </a:cubicBezTo>
                <a:cubicBezTo>
                  <a:pt x="46" y="153"/>
                  <a:pt x="45" y="154"/>
                  <a:pt x="44" y="153"/>
                </a:cubicBezTo>
                <a:cubicBezTo>
                  <a:pt x="45" y="154"/>
                  <a:pt x="44" y="154"/>
                  <a:pt x="44" y="154"/>
                </a:cubicBezTo>
                <a:cubicBezTo>
                  <a:pt x="45" y="154"/>
                  <a:pt x="45" y="154"/>
                  <a:pt x="46" y="154"/>
                </a:cubicBezTo>
                <a:cubicBezTo>
                  <a:pt x="46" y="153"/>
                  <a:pt x="46" y="152"/>
                  <a:pt x="47" y="153"/>
                </a:cubicBezTo>
                <a:cubicBezTo>
                  <a:pt x="46" y="153"/>
                  <a:pt x="47" y="154"/>
                  <a:pt x="46" y="154"/>
                </a:cubicBezTo>
                <a:close/>
                <a:moveTo>
                  <a:pt x="47" y="152"/>
                </a:moveTo>
                <a:cubicBezTo>
                  <a:pt x="48" y="152"/>
                  <a:pt x="48" y="152"/>
                  <a:pt x="49" y="152"/>
                </a:cubicBezTo>
                <a:cubicBezTo>
                  <a:pt x="49" y="152"/>
                  <a:pt x="49" y="152"/>
                  <a:pt x="49" y="152"/>
                </a:cubicBezTo>
                <a:cubicBezTo>
                  <a:pt x="48" y="152"/>
                  <a:pt x="48" y="152"/>
                  <a:pt x="48" y="153"/>
                </a:cubicBezTo>
                <a:lnTo>
                  <a:pt x="47" y="152"/>
                </a:lnTo>
                <a:close/>
                <a:moveTo>
                  <a:pt x="48" y="170"/>
                </a:moveTo>
                <a:cubicBezTo>
                  <a:pt x="48" y="169"/>
                  <a:pt x="48" y="169"/>
                  <a:pt x="48" y="169"/>
                </a:cubicBezTo>
                <a:cubicBezTo>
                  <a:pt x="48" y="169"/>
                  <a:pt x="49" y="169"/>
                  <a:pt x="49" y="169"/>
                </a:cubicBezTo>
                <a:cubicBezTo>
                  <a:pt x="49" y="169"/>
                  <a:pt x="49" y="169"/>
                  <a:pt x="49" y="169"/>
                </a:cubicBezTo>
                <a:cubicBezTo>
                  <a:pt x="49" y="169"/>
                  <a:pt x="49" y="169"/>
                  <a:pt x="49" y="169"/>
                </a:cubicBezTo>
                <a:cubicBezTo>
                  <a:pt x="49" y="169"/>
                  <a:pt x="49" y="169"/>
                  <a:pt x="49" y="169"/>
                </a:cubicBezTo>
                <a:cubicBezTo>
                  <a:pt x="49" y="169"/>
                  <a:pt x="48" y="170"/>
                  <a:pt x="48" y="170"/>
                </a:cubicBezTo>
                <a:close/>
                <a:moveTo>
                  <a:pt x="50" y="169"/>
                </a:moveTo>
                <a:cubicBezTo>
                  <a:pt x="50" y="169"/>
                  <a:pt x="50" y="169"/>
                  <a:pt x="49" y="169"/>
                </a:cubicBezTo>
                <a:cubicBezTo>
                  <a:pt x="49" y="169"/>
                  <a:pt x="50" y="169"/>
                  <a:pt x="50" y="169"/>
                </a:cubicBezTo>
                <a:cubicBezTo>
                  <a:pt x="50" y="169"/>
                  <a:pt x="50" y="169"/>
                  <a:pt x="50" y="169"/>
                </a:cubicBezTo>
                <a:cubicBezTo>
                  <a:pt x="50" y="169"/>
                  <a:pt x="50" y="169"/>
                  <a:pt x="50" y="169"/>
                </a:cubicBezTo>
                <a:cubicBezTo>
                  <a:pt x="50" y="169"/>
                  <a:pt x="50" y="169"/>
                  <a:pt x="50" y="169"/>
                </a:cubicBezTo>
                <a:close/>
                <a:moveTo>
                  <a:pt x="50" y="152"/>
                </a:moveTo>
                <a:cubicBezTo>
                  <a:pt x="50" y="151"/>
                  <a:pt x="51" y="152"/>
                  <a:pt x="51" y="152"/>
                </a:cubicBezTo>
                <a:cubicBezTo>
                  <a:pt x="51" y="152"/>
                  <a:pt x="51" y="152"/>
                  <a:pt x="50" y="152"/>
                </a:cubicBezTo>
                <a:close/>
                <a:moveTo>
                  <a:pt x="52" y="168"/>
                </a:moveTo>
                <a:cubicBezTo>
                  <a:pt x="52" y="168"/>
                  <a:pt x="52" y="168"/>
                  <a:pt x="52" y="168"/>
                </a:cubicBezTo>
                <a:cubicBezTo>
                  <a:pt x="52" y="168"/>
                  <a:pt x="52" y="168"/>
                  <a:pt x="52" y="168"/>
                </a:cubicBezTo>
                <a:close/>
                <a:moveTo>
                  <a:pt x="52" y="168"/>
                </a:moveTo>
                <a:cubicBezTo>
                  <a:pt x="52" y="168"/>
                  <a:pt x="53" y="168"/>
                  <a:pt x="53" y="168"/>
                </a:cubicBezTo>
                <a:cubicBezTo>
                  <a:pt x="53" y="168"/>
                  <a:pt x="52" y="168"/>
                  <a:pt x="52" y="168"/>
                </a:cubicBezTo>
                <a:close/>
                <a:moveTo>
                  <a:pt x="52" y="151"/>
                </a:moveTo>
                <a:cubicBezTo>
                  <a:pt x="53" y="152"/>
                  <a:pt x="53" y="152"/>
                  <a:pt x="53" y="153"/>
                </a:cubicBezTo>
                <a:cubicBezTo>
                  <a:pt x="52" y="153"/>
                  <a:pt x="52" y="153"/>
                  <a:pt x="51" y="153"/>
                </a:cubicBezTo>
                <a:cubicBezTo>
                  <a:pt x="52" y="152"/>
                  <a:pt x="52" y="152"/>
                  <a:pt x="52" y="152"/>
                </a:cubicBezTo>
                <a:cubicBezTo>
                  <a:pt x="52" y="151"/>
                  <a:pt x="51" y="152"/>
                  <a:pt x="51" y="151"/>
                </a:cubicBezTo>
                <a:cubicBezTo>
                  <a:pt x="51" y="151"/>
                  <a:pt x="51" y="151"/>
                  <a:pt x="51" y="151"/>
                </a:cubicBezTo>
                <a:cubicBezTo>
                  <a:pt x="52" y="151"/>
                  <a:pt x="52" y="151"/>
                  <a:pt x="52" y="151"/>
                </a:cubicBezTo>
                <a:cubicBezTo>
                  <a:pt x="53" y="150"/>
                  <a:pt x="53" y="151"/>
                  <a:pt x="54" y="150"/>
                </a:cubicBezTo>
                <a:cubicBezTo>
                  <a:pt x="54" y="150"/>
                  <a:pt x="54" y="150"/>
                  <a:pt x="54" y="150"/>
                </a:cubicBezTo>
                <a:cubicBezTo>
                  <a:pt x="54" y="151"/>
                  <a:pt x="54" y="151"/>
                  <a:pt x="54" y="151"/>
                </a:cubicBezTo>
                <a:cubicBezTo>
                  <a:pt x="53" y="151"/>
                  <a:pt x="53" y="151"/>
                  <a:pt x="52" y="151"/>
                </a:cubicBezTo>
                <a:close/>
                <a:moveTo>
                  <a:pt x="54" y="168"/>
                </a:moveTo>
                <a:cubicBezTo>
                  <a:pt x="54" y="168"/>
                  <a:pt x="54" y="168"/>
                  <a:pt x="54" y="168"/>
                </a:cubicBezTo>
                <a:cubicBezTo>
                  <a:pt x="54" y="167"/>
                  <a:pt x="54" y="167"/>
                  <a:pt x="54" y="167"/>
                </a:cubicBezTo>
                <a:cubicBezTo>
                  <a:pt x="54" y="167"/>
                  <a:pt x="54" y="167"/>
                  <a:pt x="54" y="167"/>
                </a:cubicBezTo>
                <a:cubicBezTo>
                  <a:pt x="54" y="167"/>
                  <a:pt x="54" y="168"/>
                  <a:pt x="54" y="168"/>
                </a:cubicBezTo>
                <a:cubicBezTo>
                  <a:pt x="55" y="168"/>
                  <a:pt x="55" y="168"/>
                  <a:pt x="55" y="168"/>
                </a:cubicBezTo>
                <a:cubicBezTo>
                  <a:pt x="55" y="168"/>
                  <a:pt x="55" y="168"/>
                  <a:pt x="55" y="168"/>
                </a:cubicBezTo>
                <a:cubicBezTo>
                  <a:pt x="55" y="168"/>
                  <a:pt x="54" y="168"/>
                  <a:pt x="54" y="168"/>
                </a:cubicBezTo>
                <a:close/>
                <a:moveTo>
                  <a:pt x="54" y="167"/>
                </a:moveTo>
                <a:cubicBezTo>
                  <a:pt x="54" y="167"/>
                  <a:pt x="54" y="167"/>
                  <a:pt x="54" y="167"/>
                </a:cubicBezTo>
                <a:cubicBezTo>
                  <a:pt x="55" y="167"/>
                  <a:pt x="55" y="167"/>
                  <a:pt x="55" y="167"/>
                </a:cubicBezTo>
                <a:cubicBezTo>
                  <a:pt x="54" y="167"/>
                  <a:pt x="54" y="167"/>
                  <a:pt x="54" y="167"/>
                </a:cubicBezTo>
                <a:close/>
                <a:moveTo>
                  <a:pt x="54" y="151"/>
                </a:moveTo>
                <a:cubicBezTo>
                  <a:pt x="55" y="150"/>
                  <a:pt x="55" y="150"/>
                  <a:pt x="55" y="150"/>
                </a:cubicBezTo>
                <a:cubicBezTo>
                  <a:pt x="55" y="150"/>
                  <a:pt x="55" y="151"/>
                  <a:pt x="54" y="151"/>
                </a:cubicBezTo>
                <a:close/>
                <a:moveTo>
                  <a:pt x="56" y="166"/>
                </a:moveTo>
                <a:cubicBezTo>
                  <a:pt x="56" y="166"/>
                  <a:pt x="56" y="166"/>
                  <a:pt x="57" y="166"/>
                </a:cubicBezTo>
                <a:cubicBezTo>
                  <a:pt x="57" y="166"/>
                  <a:pt x="56" y="166"/>
                  <a:pt x="56" y="166"/>
                </a:cubicBezTo>
                <a:cubicBezTo>
                  <a:pt x="56" y="166"/>
                  <a:pt x="56" y="166"/>
                  <a:pt x="56" y="166"/>
                </a:cubicBezTo>
                <a:cubicBezTo>
                  <a:pt x="56" y="166"/>
                  <a:pt x="56" y="166"/>
                  <a:pt x="56" y="166"/>
                </a:cubicBezTo>
                <a:cubicBezTo>
                  <a:pt x="56" y="166"/>
                  <a:pt x="56" y="166"/>
                  <a:pt x="56" y="166"/>
                </a:cubicBezTo>
                <a:close/>
                <a:moveTo>
                  <a:pt x="56" y="168"/>
                </a:moveTo>
                <a:cubicBezTo>
                  <a:pt x="56" y="168"/>
                  <a:pt x="56" y="168"/>
                  <a:pt x="56" y="168"/>
                </a:cubicBezTo>
                <a:cubicBezTo>
                  <a:pt x="56" y="168"/>
                  <a:pt x="56" y="168"/>
                  <a:pt x="56" y="168"/>
                </a:cubicBezTo>
                <a:cubicBezTo>
                  <a:pt x="56" y="167"/>
                  <a:pt x="57" y="167"/>
                  <a:pt x="57" y="167"/>
                </a:cubicBezTo>
                <a:cubicBezTo>
                  <a:pt x="57" y="167"/>
                  <a:pt x="57" y="167"/>
                  <a:pt x="57" y="167"/>
                </a:cubicBezTo>
                <a:cubicBezTo>
                  <a:pt x="57" y="167"/>
                  <a:pt x="56" y="167"/>
                  <a:pt x="56" y="168"/>
                </a:cubicBezTo>
                <a:close/>
                <a:moveTo>
                  <a:pt x="57" y="169"/>
                </a:moveTo>
                <a:cubicBezTo>
                  <a:pt x="57" y="169"/>
                  <a:pt x="58" y="169"/>
                  <a:pt x="58" y="169"/>
                </a:cubicBezTo>
                <a:cubicBezTo>
                  <a:pt x="58" y="169"/>
                  <a:pt x="57" y="169"/>
                  <a:pt x="57" y="169"/>
                </a:cubicBezTo>
                <a:close/>
                <a:moveTo>
                  <a:pt x="58" y="166"/>
                </a:moveTo>
                <a:cubicBezTo>
                  <a:pt x="58" y="166"/>
                  <a:pt x="58" y="166"/>
                  <a:pt x="58" y="166"/>
                </a:cubicBezTo>
                <a:cubicBezTo>
                  <a:pt x="58" y="166"/>
                  <a:pt x="58" y="167"/>
                  <a:pt x="58" y="167"/>
                </a:cubicBezTo>
                <a:cubicBezTo>
                  <a:pt x="58" y="167"/>
                  <a:pt x="58" y="166"/>
                  <a:pt x="58" y="166"/>
                </a:cubicBezTo>
                <a:close/>
                <a:moveTo>
                  <a:pt x="58" y="150"/>
                </a:moveTo>
                <a:cubicBezTo>
                  <a:pt x="59" y="149"/>
                  <a:pt x="59" y="149"/>
                  <a:pt x="60" y="149"/>
                </a:cubicBezTo>
                <a:cubicBezTo>
                  <a:pt x="60" y="150"/>
                  <a:pt x="58" y="151"/>
                  <a:pt x="58" y="150"/>
                </a:cubicBezTo>
                <a:close/>
                <a:moveTo>
                  <a:pt x="61" y="144"/>
                </a:moveTo>
                <a:cubicBezTo>
                  <a:pt x="61" y="144"/>
                  <a:pt x="61" y="144"/>
                  <a:pt x="61" y="144"/>
                </a:cubicBezTo>
                <a:cubicBezTo>
                  <a:pt x="61" y="144"/>
                  <a:pt x="61" y="144"/>
                  <a:pt x="61" y="144"/>
                </a:cubicBezTo>
                <a:cubicBezTo>
                  <a:pt x="61" y="144"/>
                  <a:pt x="61" y="144"/>
                  <a:pt x="61" y="144"/>
                </a:cubicBezTo>
                <a:cubicBezTo>
                  <a:pt x="61" y="144"/>
                  <a:pt x="61" y="144"/>
                  <a:pt x="61" y="144"/>
                </a:cubicBezTo>
                <a:close/>
                <a:moveTo>
                  <a:pt x="60" y="145"/>
                </a:moveTo>
                <a:cubicBezTo>
                  <a:pt x="61" y="145"/>
                  <a:pt x="61" y="145"/>
                  <a:pt x="61" y="145"/>
                </a:cubicBezTo>
                <a:cubicBezTo>
                  <a:pt x="61" y="145"/>
                  <a:pt x="61" y="145"/>
                  <a:pt x="61" y="145"/>
                </a:cubicBezTo>
                <a:cubicBezTo>
                  <a:pt x="61" y="145"/>
                  <a:pt x="61" y="145"/>
                  <a:pt x="61" y="145"/>
                </a:cubicBezTo>
                <a:cubicBezTo>
                  <a:pt x="61" y="145"/>
                  <a:pt x="61" y="146"/>
                  <a:pt x="60" y="146"/>
                </a:cubicBezTo>
                <a:cubicBezTo>
                  <a:pt x="60" y="146"/>
                  <a:pt x="60" y="146"/>
                  <a:pt x="60" y="145"/>
                </a:cubicBezTo>
                <a:close/>
                <a:moveTo>
                  <a:pt x="60" y="149"/>
                </a:moveTo>
                <a:cubicBezTo>
                  <a:pt x="60" y="149"/>
                  <a:pt x="61" y="149"/>
                  <a:pt x="61" y="149"/>
                </a:cubicBezTo>
                <a:cubicBezTo>
                  <a:pt x="61" y="149"/>
                  <a:pt x="61" y="150"/>
                  <a:pt x="60" y="149"/>
                </a:cubicBezTo>
                <a:close/>
                <a:moveTo>
                  <a:pt x="60" y="166"/>
                </a:moveTo>
                <a:cubicBezTo>
                  <a:pt x="60" y="166"/>
                  <a:pt x="60" y="166"/>
                  <a:pt x="60" y="166"/>
                </a:cubicBezTo>
                <a:cubicBezTo>
                  <a:pt x="61" y="166"/>
                  <a:pt x="61" y="166"/>
                  <a:pt x="62" y="166"/>
                </a:cubicBezTo>
                <a:cubicBezTo>
                  <a:pt x="61" y="166"/>
                  <a:pt x="61" y="167"/>
                  <a:pt x="60" y="166"/>
                </a:cubicBezTo>
                <a:close/>
                <a:moveTo>
                  <a:pt x="64" y="144"/>
                </a:moveTo>
                <a:cubicBezTo>
                  <a:pt x="64" y="144"/>
                  <a:pt x="64" y="144"/>
                  <a:pt x="64" y="144"/>
                </a:cubicBezTo>
                <a:cubicBezTo>
                  <a:pt x="64" y="144"/>
                  <a:pt x="64" y="144"/>
                  <a:pt x="64" y="144"/>
                </a:cubicBezTo>
                <a:cubicBezTo>
                  <a:pt x="64" y="144"/>
                  <a:pt x="64" y="144"/>
                  <a:pt x="64" y="144"/>
                </a:cubicBezTo>
                <a:close/>
                <a:moveTo>
                  <a:pt x="63" y="164"/>
                </a:moveTo>
                <a:cubicBezTo>
                  <a:pt x="63" y="164"/>
                  <a:pt x="63" y="164"/>
                  <a:pt x="63" y="164"/>
                </a:cubicBezTo>
                <a:cubicBezTo>
                  <a:pt x="63" y="165"/>
                  <a:pt x="63" y="165"/>
                  <a:pt x="63" y="165"/>
                </a:cubicBezTo>
                <a:cubicBezTo>
                  <a:pt x="63" y="164"/>
                  <a:pt x="63" y="164"/>
                  <a:pt x="63" y="164"/>
                </a:cubicBezTo>
                <a:close/>
                <a:moveTo>
                  <a:pt x="63" y="148"/>
                </a:moveTo>
                <a:cubicBezTo>
                  <a:pt x="62" y="148"/>
                  <a:pt x="63" y="148"/>
                  <a:pt x="63" y="148"/>
                </a:cubicBezTo>
                <a:cubicBezTo>
                  <a:pt x="63" y="148"/>
                  <a:pt x="63" y="148"/>
                  <a:pt x="63" y="148"/>
                </a:cubicBezTo>
                <a:cubicBezTo>
                  <a:pt x="63" y="148"/>
                  <a:pt x="63" y="148"/>
                  <a:pt x="63" y="148"/>
                </a:cubicBezTo>
                <a:cubicBezTo>
                  <a:pt x="63" y="148"/>
                  <a:pt x="63" y="148"/>
                  <a:pt x="63" y="148"/>
                </a:cubicBezTo>
                <a:cubicBezTo>
                  <a:pt x="63" y="148"/>
                  <a:pt x="62" y="148"/>
                  <a:pt x="62" y="148"/>
                </a:cubicBezTo>
                <a:cubicBezTo>
                  <a:pt x="62" y="148"/>
                  <a:pt x="62" y="148"/>
                  <a:pt x="63" y="148"/>
                </a:cubicBezTo>
                <a:close/>
                <a:moveTo>
                  <a:pt x="62" y="149"/>
                </a:moveTo>
                <a:cubicBezTo>
                  <a:pt x="62" y="149"/>
                  <a:pt x="62" y="149"/>
                  <a:pt x="62" y="149"/>
                </a:cubicBezTo>
                <a:cubicBezTo>
                  <a:pt x="63" y="149"/>
                  <a:pt x="63" y="149"/>
                  <a:pt x="63" y="149"/>
                </a:cubicBezTo>
                <a:cubicBezTo>
                  <a:pt x="62" y="149"/>
                  <a:pt x="62" y="150"/>
                  <a:pt x="62" y="149"/>
                </a:cubicBezTo>
                <a:close/>
                <a:moveTo>
                  <a:pt x="62" y="168"/>
                </a:moveTo>
                <a:cubicBezTo>
                  <a:pt x="63" y="167"/>
                  <a:pt x="63" y="167"/>
                  <a:pt x="63" y="167"/>
                </a:cubicBezTo>
                <a:cubicBezTo>
                  <a:pt x="63" y="167"/>
                  <a:pt x="63" y="167"/>
                  <a:pt x="64" y="167"/>
                </a:cubicBezTo>
                <a:cubicBezTo>
                  <a:pt x="63" y="168"/>
                  <a:pt x="63" y="168"/>
                  <a:pt x="62" y="168"/>
                </a:cubicBezTo>
                <a:close/>
                <a:moveTo>
                  <a:pt x="63" y="167"/>
                </a:moveTo>
                <a:cubicBezTo>
                  <a:pt x="63" y="167"/>
                  <a:pt x="63" y="167"/>
                  <a:pt x="63" y="167"/>
                </a:cubicBezTo>
                <a:cubicBezTo>
                  <a:pt x="63" y="167"/>
                  <a:pt x="63" y="167"/>
                  <a:pt x="63" y="167"/>
                </a:cubicBezTo>
                <a:cubicBezTo>
                  <a:pt x="63" y="167"/>
                  <a:pt x="63" y="167"/>
                  <a:pt x="63" y="167"/>
                </a:cubicBezTo>
                <a:cubicBezTo>
                  <a:pt x="63" y="166"/>
                  <a:pt x="63" y="165"/>
                  <a:pt x="64" y="166"/>
                </a:cubicBezTo>
                <a:cubicBezTo>
                  <a:pt x="64" y="166"/>
                  <a:pt x="63" y="167"/>
                  <a:pt x="63" y="167"/>
                </a:cubicBezTo>
                <a:close/>
                <a:moveTo>
                  <a:pt x="64" y="165"/>
                </a:moveTo>
                <a:cubicBezTo>
                  <a:pt x="64" y="164"/>
                  <a:pt x="64" y="165"/>
                  <a:pt x="63" y="164"/>
                </a:cubicBezTo>
                <a:cubicBezTo>
                  <a:pt x="63" y="164"/>
                  <a:pt x="64" y="164"/>
                  <a:pt x="64" y="164"/>
                </a:cubicBezTo>
                <a:cubicBezTo>
                  <a:pt x="64" y="164"/>
                  <a:pt x="64" y="164"/>
                  <a:pt x="64" y="164"/>
                </a:cubicBezTo>
                <a:cubicBezTo>
                  <a:pt x="64" y="164"/>
                  <a:pt x="64" y="164"/>
                  <a:pt x="64" y="165"/>
                </a:cubicBezTo>
                <a:close/>
                <a:moveTo>
                  <a:pt x="64" y="145"/>
                </a:moveTo>
                <a:cubicBezTo>
                  <a:pt x="64" y="144"/>
                  <a:pt x="64" y="144"/>
                  <a:pt x="64" y="144"/>
                </a:cubicBezTo>
                <a:cubicBezTo>
                  <a:pt x="65" y="144"/>
                  <a:pt x="65" y="144"/>
                  <a:pt x="65" y="145"/>
                </a:cubicBezTo>
                <a:cubicBezTo>
                  <a:pt x="64" y="145"/>
                  <a:pt x="64" y="145"/>
                  <a:pt x="64" y="145"/>
                </a:cubicBezTo>
                <a:close/>
                <a:moveTo>
                  <a:pt x="65" y="165"/>
                </a:moveTo>
                <a:cubicBezTo>
                  <a:pt x="65" y="165"/>
                  <a:pt x="64" y="165"/>
                  <a:pt x="64" y="165"/>
                </a:cubicBezTo>
                <a:cubicBezTo>
                  <a:pt x="64" y="165"/>
                  <a:pt x="64" y="165"/>
                  <a:pt x="64" y="165"/>
                </a:cubicBezTo>
                <a:cubicBezTo>
                  <a:pt x="65" y="165"/>
                  <a:pt x="65" y="165"/>
                  <a:pt x="65" y="165"/>
                </a:cubicBezTo>
                <a:cubicBezTo>
                  <a:pt x="65" y="165"/>
                  <a:pt x="65" y="165"/>
                  <a:pt x="65" y="165"/>
                </a:cubicBezTo>
                <a:close/>
                <a:moveTo>
                  <a:pt x="65" y="145"/>
                </a:moveTo>
                <a:cubicBezTo>
                  <a:pt x="65" y="144"/>
                  <a:pt x="65" y="144"/>
                  <a:pt x="66" y="144"/>
                </a:cubicBezTo>
                <a:cubicBezTo>
                  <a:pt x="65" y="144"/>
                  <a:pt x="65" y="144"/>
                  <a:pt x="65" y="145"/>
                </a:cubicBezTo>
                <a:close/>
                <a:moveTo>
                  <a:pt x="66" y="144"/>
                </a:moveTo>
                <a:cubicBezTo>
                  <a:pt x="65" y="144"/>
                  <a:pt x="65" y="144"/>
                  <a:pt x="65" y="144"/>
                </a:cubicBezTo>
                <a:cubicBezTo>
                  <a:pt x="65" y="144"/>
                  <a:pt x="65" y="144"/>
                  <a:pt x="66" y="144"/>
                </a:cubicBezTo>
                <a:cubicBezTo>
                  <a:pt x="66" y="144"/>
                  <a:pt x="66" y="144"/>
                  <a:pt x="66" y="144"/>
                </a:cubicBezTo>
                <a:close/>
                <a:moveTo>
                  <a:pt x="66" y="166"/>
                </a:moveTo>
                <a:cubicBezTo>
                  <a:pt x="67" y="165"/>
                  <a:pt x="67" y="165"/>
                  <a:pt x="67" y="165"/>
                </a:cubicBezTo>
                <a:cubicBezTo>
                  <a:pt x="66" y="164"/>
                  <a:pt x="66" y="165"/>
                  <a:pt x="66" y="165"/>
                </a:cubicBezTo>
                <a:cubicBezTo>
                  <a:pt x="66" y="165"/>
                  <a:pt x="66" y="164"/>
                  <a:pt x="66" y="164"/>
                </a:cubicBezTo>
                <a:cubicBezTo>
                  <a:pt x="67" y="164"/>
                  <a:pt x="67" y="164"/>
                  <a:pt x="67" y="165"/>
                </a:cubicBezTo>
                <a:cubicBezTo>
                  <a:pt x="67" y="165"/>
                  <a:pt x="67" y="165"/>
                  <a:pt x="68" y="165"/>
                </a:cubicBezTo>
                <a:cubicBezTo>
                  <a:pt x="67" y="166"/>
                  <a:pt x="67" y="166"/>
                  <a:pt x="66" y="166"/>
                </a:cubicBezTo>
                <a:close/>
                <a:moveTo>
                  <a:pt x="67" y="164"/>
                </a:moveTo>
                <a:cubicBezTo>
                  <a:pt x="67" y="164"/>
                  <a:pt x="68" y="164"/>
                  <a:pt x="68" y="164"/>
                </a:cubicBezTo>
                <a:cubicBezTo>
                  <a:pt x="68" y="164"/>
                  <a:pt x="68" y="164"/>
                  <a:pt x="68" y="164"/>
                </a:cubicBezTo>
                <a:cubicBezTo>
                  <a:pt x="68" y="164"/>
                  <a:pt x="67" y="164"/>
                  <a:pt x="67" y="164"/>
                </a:cubicBezTo>
                <a:close/>
                <a:moveTo>
                  <a:pt x="69" y="167"/>
                </a:moveTo>
                <a:cubicBezTo>
                  <a:pt x="69" y="167"/>
                  <a:pt x="69" y="167"/>
                  <a:pt x="69" y="167"/>
                </a:cubicBezTo>
                <a:cubicBezTo>
                  <a:pt x="69" y="167"/>
                  <a:pt x="69" y="167"/>
                  <a:pt x="69" y="167"/>
                </a:cubicBezTo>
                <a:cubicBezTo>
                  <a:pt x="69" y="167"/>
                  <a:pt x="69" y="167"/>
                  <a:pt x="69" y="167"/>
                </a:cubicBezTo>
                <a:close/>
                <a:moveTo>
                  <a:pt x="69" y="166"/>
                </a:moveTo>
                <a:cubicBezTo>
                  <a:pt x="69" y="166"/>
                  <a:pt x="69" y="166"/>
                  <a:pt x="69" y="166"/>
                </a:cubicBezTo>
                <a:cubicBezTo>
                  <a:pt x="69" y="166"/>
                  <a:pt x="69" y="166"/>
                  <a:pt x="69" y="166"/>
                </a:cubicBezTo>
                <a:cubicBezTo>
                  <a:pt x="69" y="166"/>
                  <a:pt x="69" y="166"/>
                  <a:pt x="69" y="166"/>
                </a:cubicBezTo>
                <a:close/>
                <a:moveTo>
                  <a:pt x="67" y="144"/>
                </a:moveTo>
                <a:cubicBezTo>
                  <a:pt x="68" y="143"/>
                  <a:pt x="69" y="143"/>
                  <a:pt x="70" y="143"/>
                </a:cubicBezTo>
                <a:cubicBezTo>
                  <a:pt x="68" y="144"/>
                  <a:pt x="68" y="144"/>
                  <a:pt x="67" y="144"/>
                </a:cubicBezTo>
                <a:close/>
                <a:moveTo>
                  <a:pt x="23" y="186"/>
                </a:moveTo>
                <a:cubicBezTo>
                  <a:pt x="23" y="186"/>
                  <a:pt x="23" y="186"/>
                  <a:pt x="23" y="185"/>
                </a:cubicBezTo>
                <a:cubicBezTo>
                  <a:pt x="23" y="186"/>
                  <a:pt x="24" y="185"/>
                  <a:pt x="24" y="186"/>
                </a:cubicBezTo>
                <a:cubicBezTo>
                  <a:pt x="24" y="186"/>
                  <a:pt x="24" y="187"/>
                  <a:pt x="23" y="186"/>
                </a:cubicBezTo>
                <a:close/>
                <a:moveTo>
                  <a:pt x="26" y="185"/>
                </a:moveTo>
                <a:cubicBezTo>
                  <a:pt x="26" y="185"/>
                  <a:pt x="26" y="186"/>
                  <a:pt x="25" y="185"/>
                </a:cubicBezTo>
                <a:cubicBezTo>
                  <a:pt x="25" y="185"/>
                  <a:pt x="27" y="184"/>
                  <a:pt x="26" y="185"/>
                </a:cubicBezTo>
                <a:close/>
                <a:moveTo>
                  <a:pt x="30" y="185"/>
                </a:moveTo>
                <a:cubicBezTo>
                  <a:pt x="29" y="185"/>
                  <a:pt x="30" y="185"/>
                  <a:pt x="29" y="185"/>
                </a:cubicBezTo>
                <a:cubicBezTo>
                  <a:pt x="29" y="184"/>
                  <a:pt x="30" y="185"/>
                  <a:pt x="31" y="185"/>
                </a:cubicBezTo>
                <a:cubicBezTo>
                  <a:pt x="31" y="186"/>
                  <a:pt x="30" y="185"/>
                  <a:pt x="30" y="185"/>
                </a:cubicBezTo>
                <a:close/>
                <a:moveTo>
                  <a:pt x="35" y="186"/>
                </a:moveTo>
                <a:cubicBezTo>
                  <a:pt x="34" y="185"/>
                  <a:pt x="34" y="186"/>
                  <a:pt x="34" y="186"/>
                </a:cubicBezTo>
                <a:cubicBezTo>
                  <a:pt x="33" y="186"/>
                  <a:pt x="34" y="185"/>
                  <a:pt x="35" y="185"/>
                </a:cubicBezTo>
                <a:cubicBezTo>
                  <a:pt x="35" y="185"/>
                  <a:pt x="35" y="186"/>
                  <a:pt x="35" y="186"/>
                </a:cubicBezTo>
                <a:close/>
                <a:moveTo>
                  <a:pt x="36" y="181"/>
                </a:moveTo>
                <a:cubicBezTo>
                  <a:pt x="36" y="181"/>
                  <a:pt x="36" y="181"/>
                  <a:pt x="36" y="181"/>
                </a:cubicBezTo>
                <a:cubicBezTo>
                  <a:pt x="36" y="181"/>
                  <a:pt x="36" y="181"/>
                  <a:pt x="37" y="181"/>
                </a:cubicBezTo>
                <a:cubicBezTo>
                  <a:pt x="37" y="181"/>
                  <a:pt x="37" y="181"/>
                  <a:pt x="37" y="181"/>
                </a:cubicBezTo>
                <a:cubicBezTo>
                  <a:pt x="37" y="181"/>
                  <a:pt x="37" y="181"/>
                  <a:pt x="36" y="181"/>
                </a:cubicBezTo>
                <a:close/>
                <a:moveTo>
                  <a:pt x="29" y="192"/>
                </a:moveTo>
                <a:cubicBezTo>
                  <a:pt x="29" y="192"/>
                  <a:pt x="29" y="193"/>
                  <a:pt x="28" y="192"/>
                </a:cubicBezTo>
                <a:cubicBezTo>
                  <a:pt x="29" y="192"/>
                  <a:pt x="29" y="191"/>
                  <a:pt x="29" y="192"/>
                </a:cubicBezTo>
                <a:close/>
                <a:moveTo>
                  <a:pt x="30" y="192"/>
                </a:moveTo>
                <a:cubicBezTo>
                  <a:pt x="30" y="192"/>
                  <a:pt x="30" y="192"/>
                  <a:pt x="30" y="191"/>
                </a:cubicBezTo>
                <a:cubicBezTo>
                  <a:pt x="31" y="192"/>
                  <a:pt x="31" y="191"/>
                  <a:pt x="31" y="191"/>
                </a:cubicBezTo>
                <a:cubicBezTo>
                  <a:pt x="31" y="192"/>
                  <a:pt x="32" y="192"/>
                  <a:pt x="31" y="192"/>
                </a:cubicBezTo>
                <a:cubicBezTo>
                  <a:pt x="31" y="192"/>
                  <a:pt x="31" y="192"/>
                  <a:pt x="30" y="192"/>
                </a:cubicBezTo>
                <a:close/>
                <a:moveTo>
                  <a:pt x="30" y="194"/>
                </a:moveTo>
                <a:cubicBezTo>
                  <a:pt x="31" y="194"/>
                  <a:pt x="32" y="193"/>
                  <a:pt x="33" y="193"/>
                </a:cubicBezTo>
                <a:cubicBezTo>
                  <a:pt x="32" y="194"/>
                  <a:pt x="31" y="195"/>
                  <a:pt x="30" y="194"/>
                </a:cubicBezTo>
                <a:close/>
                <a:moveTo>
                  <a:pt x="32" y="193"/>
                </a:moveTo>
                <a:cubicBezTo>
                  <a:pt x="32" y="192"/>
                  <a:pt x="32" y="192"/>
                  <a:pt x="33" y="192"/>
                </a:cubicBezTo>
                <a:cubicBezTo>
                  <a:pt x="33" y="192"/>
                  <a:pt x="32" y="193"/>
                  <a:pt x="32" y="193"/>
                </a:cubicBezTo>
                <a:close/>
                <a:moveTo>
                  <a:pt x="36" y="191"/>
                </a:moveTo>
                <a:cubicBezTo>
                  <a:pt x="36" y="191"/>
                  <a:pt x="36" y="191"/>
                  <a:pt x="36" y="191"/>
                </a:cubicBezTo>
                <a:cubicBezTo>
                  <a:pt x="36" y="190"/>
                  <a:pt x="36" y="190"/>
                  <a:pt x="37" y="190"/>
                </a:cubicBezTo>
                <a:lnTo>
                  <a:pt x="36" y="191"/>
                </a:lnTo>
                <a:close/>
                <a:moveTo>
                  <a:pt x="26" y="210"/>
                </a:moveTo>
                <a:cubicBezTo>
                  <a:pt x="26" y="209"/>
                  <a:pt x="26" y="209"/>
                  <a:pt x="26" y="209"/>
                </a:cubicBezTo>
                <a:cubicBezTo>
                  <a:pt x="26" y="209"/>
                  <a:pt x="26" y="208"/>
                  <a:pt x="27" y="209"/>
                </a:cubicBezTo>
                <a:cubicBezTo>
                  <a:pt x="26" y="209"/>
                  <a:pt x="26" y="209"/>
                  <a:pt x="26" y="210"/>
                </a:cubicBezTo>
                <a:close/>
                <a:moveTo>
                  <a:pt x="10" y="233"/>
                </a:moveTo>
                <a:cubicBezTo>
                  <a:pt x="10" y="233"/>
                  <a:pt x="10" y="232"/>
                  <a:pt x="11" y="232"/>
                </a:cubicBezTo>
                <a:cubicBezTo>
                  <a:pt x="11" y="233"/>
                  <a:pt x="10" y="233"/>
                  <a:pt x="10" y="233"/>
                </a:cubicBezTo>
                <a:close/>
                <a:moveTo>
                  <a:pt x="21" y="261"/>
                </a:moveTo>
                <a:cubicBezTo>
                  <a:pt x="21" y="260"/>
                  <a:pt x="22" y="260"/>
                  <a:pt x="23" y="260"/>
                </a:cubicBezTo>
                <a:cubicBezTo>
                  <a:pt x="23" y="260"/>
                  <a:pt x="22" y="261"/>
                  <a:pt x="21" y="261"/>
                </a:cubicBezTo>
                <a:close/>
                <a:moveTo>
                  <a:pt x="40" y="274"/>
                </a:moveTo>
                <a:cubicBezTo>
                  <a:pt x="40" y="273"/>
                  <a:pt x="40" y="275"/>
                  <a:pt x="39" y="274"/>
                </a:cubicBezTo>
                <a:cubicBezTo>
                  <a:pt x="39" y="273"/>
                  <a:pt x="40" y="273"/>
                  <a:pt x="40" y="273"/>
                </a:cubicBezTo>
                <a:cubicBezTo>
                  <a:pt x="40" y="273"/>
                  <a:pt x="40" y="274"/>
                  <a:pt x="40" y="274"/>
                </a:cubicBezTo>
                <a:close/>
                <a:moveTo>
                  <a:pt x="84" y="296"/>
                </a:moveTo>
                <a:cubicBezTo>
                  <a:pt x="84" y="296"/>
                  <a:pt x="84" y="296"/>
                  <a:pt x="85" y="296"/>
                </a:cubicBezTo>
                <a:cubicBezTo>
                  <a:pt x="85" y="296"/>
                  <a:pt x="84" y="297"/>
                  <a:pt x="84" y="296"/>
                </a:cubicBezTo>
                <a:close/>
                <a:moveTo>
                  <a:pt x="193" y="281"/>
                </a:moveTo>
                <a:cubicBezTo>
                  <a:pt x="193" y="280"/>
                  <a:pt x="194" y="280"/>
                  <a:pt x="194" y="280"/>
                </a:cubicBezTo>
                <a:cubicBezTo>
                  <a:pt x="194" y="280"/>
                  <a:pt x="194" y="281"/>
                  <a:pt x="194" y="281"/>
                </a:cubicBezTo>
                <a:cubicBezTo>
                  <a:pt x="193" y="281"/>
                  <a:pt x="193" y="281"/>
                  <a:pt x="193" y="281"/>
                </a:cubicBezTo>
                <a:close/>
                <a:moveTo>
                  <a:pt x="227" y="286"/>
                </a:moveTo>
                <a:cubicBezTo>
                  <a:pt x="228" y="287"/>
                  <a:pt x="227" y="288"/>
                  <a:pt x="226" y="288"/>
                </a:cubicBezTo>
                <a:cubicBezTo>
                  <a:pt x="227" y="288"/>
                  <a:pt x="226" y="287"/>
                  <a:pt x="226" y="288"/>
                </a:cubicBezTo>
                <a:cubicBezTo>
                  <a:pt x="226" y="287"/>
                  <a:pt x="226" y="287"/>
                  <a:pt x="226" y="287"/>
                </a:cubicBezTo>
                <a:cubicBezTo>
                  <a:pt x="227" y="287"/>
                  <a:pt x="227" y="287"/>
                  <a:pt x="227" y="286"/>
                </a:cubicBezTo>
                <a:close/>
                <a:moveTo>
                  <a:pt x="225" y="287"/>
                </a:moveTo>
                <a:cubicBezTo>
                  <a:pt x="224" y="288"/>
                  <a:pt x="223" y="289"/>
                  <a:pt x="222" y="289"/>
                </a:cubicBezTo>
                <a:cubicBezTo>
                  <a:pt x="222" y="288"/>
                  <a:pt x="224" y="287"/>
                  <a:pt x="225" y="287"/>
                </a:cubicBezTo>
                <a:close/>
                <a:moveTo>
                  <a:pt x="221" y="289"/>
                </a:moveTo>
                <a:cubicBezTo>
                  <a:pt x="221" y="290"/>
                  <a:pt x="221" y="290"/>
                  <a:pt x="221" y="290"/>
                </a:cubicBezTo>
                <a:cubicBezTo>
                  <a:pt x="221" y="289"/>
                  <a:pt x="221" y="289"/>
                  <a:pt x="221" y="289"/>
                </a:cubicBezTo>
                <a:close/>
                <a:moveTo>
                  <a:pt x="210" y="290"/>
                </a:moveTo>
                <a:cubicBezTo>
                  <a:pt x="210" y="291"/>
                  <a:pt x="209" y="290"/>
                  <a:pt x="209" y="290"/>
                </a:cubicBezTo>
                <a:cubicBezTo>
                  <a:pt x="209" y="290"/>
                  <a:pt x="210" y="290"/>
                  <a:pt x="210" y="290"/>
                </a:cubicBezTo>
                <a:close/>
                <a:moveTo>
                  <a:pt x="310" y="239"/>
                </a:moveTo>
                <a:cubicBezTo>
                  <a:pt x="310" y="239"/>
                  <a:pt x="310" y="239"/>
                  <a:pt x="310" y="239"/>
                </a:cubicBezTo>
                <a:cubicBezTo>
                  <a:pt x="310" y="239"/>
                  <a:pt x="310" y="239"/>
                  <a:pt x="310" y="239"/>
                </a:cubicBezTo>
                <a:cubicBezTo>
                  <a:pt x="310" y="239"/>
                  <a:pt x="310" y="239"/>
                  <a:pt x="310" y="239"/>
                </a:cubicBezTo>
                <a:cubicBezTo>
                  <a:pt x="310" y="239"/>
                  <a:pt x="310" y="239"/>
                  <a:pt x="310" y="239"/>
                </a:cubicBezTo>
                <a:close/>
                <a:moveTo>
                  <a:pt x="303" y="223"/>
                </a:moveTo>
                <a:cubicBezTo>
                  <a:pt x="303" y="223"/>
                  <a:pt x="303" y="223"/>
                  <a:pt x="304" y="223"/>
                </a:cubicBezTo>
                <a:cubicBezTo>
                  <a:pt x="304" y="223"/>
                  <a:pt x="303" y="223"/>
                  <a:pt x="303" y="224"/>
                </a:cubicBezTo>
                <a:cubicBezTo>
                  <a:pt x="303" y="224"/>
                  <a:pt x="303" y="224"/>
                  <a:pt x="303" y="224"/>
                </a:cubicBezTo>
                <a:cubicBezTo>
                  <a:pt x="303" y="223"/>
                  <a:pt x="303" y="223"/>
                  <a:pt x="303" y="223"/>
                </a:cubicBezTo>
                <a:close/>
                <a:moveTo>
                  <a:pt x="303" y="224"/>
                </a:moveTo>
                <a:cubicBezTo>
                  <a:pt x="303" y="224"/>
                  <a:pt x="303" y="224"/>
                  <a:pt x="302" y="224"/>
                </a:cubicBezTo>
                <a:cubicBezTo>
                  <a:pt x="302" y="224"/>
                  <a:pt x="302" y="224"/>
                  <a:pt x="302" y="224"/>
                </a:cubicBezTo>
                <a:cubicBezTo>
                  <a:pt x="302" y="224"/>
                  <a:pt x="302" y="224"/>
                  <a:pt x="302" y="224"/>
                </a:cubicBezTo>
                <a:cubicBezTo>
                  <a:pt x="302" y="224"/>
                  <a:pt x="302" y="224"/>
                  <a:pt x="302" y="223"/>
                </a:cubicBezTo>
                <a:cubicBezTo>
                  <a:pt x="303" y="223"/>
                  <a:pt x="303" y="224"/>
                  <a:pt x="303" y="224"/>
                </a:cubicBezTo>
                <a:cubicBezTo>
                  <a:pt x="303" y="224"/>
                  <a:pt x="303" y="224"/>
                  <a:pt x="303" y="224"/>
                </a:cubicBezTo>
                <a:close/>
                <a:moveTo>
                  <a:pt x="314" y="143"/>
                </a:moveTo>
                <a:cubicBezTo>
                  <a:pt x="314" y="142"/>
                  <a:pt x="314" y="142"/>
                  <a:pt x="314" y="142"/>
                </a:cubicBezTo>
                <a:cubicBezTo>
                  <a:pt x="314" y="142"/>
                  <a:pt x="315" y="142"/>
                  <a:pt x="315" y="142"/>
                </a:cubicBezTo>
                <a:cubicBezTo>
                  <a:pt x="315" y="143"/>
                  <a:pt x="314" y="143"/>
                  <a:pt x="314" y="143"/>
                </a:cubicBezTo>
                <a:cubicBezTo>
                  <a:pt x="314" y="143"/>
                  <a:pt x="314" y="143"/>
                  <a:pt x="314" y="143"/>
                </a:cubicBezTo>
                <a:close/>
                <a:moveTo>
                  <a:pt x="372" y="173"/>
                </a:moveTo>
                <a:cubicBezTo>
                  <a:pt x="372" y="173"/>
                  <a:pt x="372" y="173"/>
                  <a:pt x="372" y="173"/>
                </a:cubicBezTo>
                <a:cubicBezTo>
                  <a:pt x="372" y="173"/>
                  <a:pt x="372" y="173"/>
                  <a:pt x="372" y="173"/>
                </a:cubicBezTo>
                <a:cubicBezTo>
                  <a:pt x="371" y="173"/>
                  <a:pt x="371" y="173"/>
                  <a:pt x="371" y="173"/>
                </a:cubicBezTo>
                <a:cubicBezTo>
                  <a:pt x="371" y="173"/>
                  <a:pt x="371" y="173"/>
                  <a:pt x="371" y="173"/>
                </a:cubicBezTo>
                <a:cubicBezTo>
                  <a:pt x="372" y="173"/>
                  <a:pt x="372" y="173"/>
                  <a:pt x="372" y="173"/>
                </a:cubicBezTo>
                <a:close/>
                <a:moveTo>
                  <a:pt x="331" y="134"/>
                </a:moveTo>
                <a:cubicBezTo>
                  <a:pt x="331" y="134"/>
                  <a:pt x="331" y="134"/>
                  <a:pt x="331" y="134"/>
                </a:cubicBezTo>
                <a:cubicBezTo>
                  <a:pt x="331" y="134"/>
                  <a:pt x="331" y="134"/>
                  <a:pt x="331" y="134"/>
                </a:cubicBezTo>
                <a:cubicBezTo>
                  <a:pt x="331" y="134"/>
                  <a:pt x="331" y="134"/>
                  <a:pt x="331" y="134"/>
                </a:cubicBezTo>
                <a:close/>
                <a:moveTo>
                  <a:pt x="336" y="132"/>
                </a:moveTo>
                <a:cubicBezTo>
                  <a:pt x="336" y="132"/>
                  <a:pt x="336" y="132"/>
                  <a:pt x="336" y="132"/>
                </a:cubicBezTo>
                <a:cubicBezTo>
                  <a:pt x="336" y="132"/>
                  <a:pt x="336" y="132"/>
                  <a:pt x="336" y="132"/>
                </a:cubicBezTo>
                <a:cubicBezTo>
                  <a:pt x="336" y="132"/>
                  <a:pt x="336" y="132"/>
                  <a:pt x="336" y="132"/>
                </a:cubicBezTo>
                <a:cubicBezTo>
                  <a:pt x="336" y="132"/>
                  <a:pt x="336" y="132"/>
                  <a:pt x="336" y="132"/>
                </a:cubicBezTo>
                <a:close/>
                <a:moveTo>
                  <a:pt x="347" y="125"/>
                </a:moveTo>
                <a:cubicBezTo>
                  <a:pt x="347" y="125"/>
                  <a:pt x="347" y="125"/>
                  <a:pt x="347" y="125"/>
                </a:cubicBezTo>
                <a:cubicBezTo>
                  <a:pt x="348" y="125"/>
                  <a:pt x="348" y="125"/>
                  <a:pt x="348" y="125"/>
                </a:cubicBezTo>
                <a:cubicBezTo>
                  <a:pt x="348" y="125"/>
                  <a:pt x="347" y="126"/>
                  <a:pt x="347" y="126"/>
                </a:cubicBezTo>
                <a:cubicBezTo>
                  <a:pt x="347" y="125"/>
                  <a:pt x="347" y="125"/>
                  <a:pt x="347" y="125"/>
                </a:cubicBezTo>
                <a:cubicBezTo>
                  <a:pt x="347" y="125"/>
                  <a:pt x="347" y="125"/>
                  <a:pt x="347" y="125"/>
                </a:cubicBezTo>
                <a:close/>
                <a:moveTo>
                  <a:pt x="349" y="127"/>
                </a:moveTo>
                <a:cubicBezTo>
                  <a:pt x="349" y="127"/>
                  <a:pt x="349" y="127"/>
                  <a:pt x="350" y="127"/>
                </a:cubicBezTo>
                <a:cubicBezTo>
                  <a:pt x="350" y="127"/>
                  <a:pt x="349" y="127"/>
                  <a:pt x="349" y="128"/>
                </a:cubicBezTo>
                <a:cubicBezTo>
                  <a:pt x="349" y="127"/>
                  <a:pt x="349" y="127"/>
                  <a:pt x="349" y="127"/>
                </a:cubicBezTo>
                <a:cubicBezTo>
                  <a:pt x="349" y="127"/>
                  <a:pt x="349" y="127"/>
                  <a:pt x="349" y="127"/>
                </a:cubicBezTo>
                <a:close/>
                <a:moveTo>
                  <a:pt x="351" y="122"/>
                </a:moveTo>
                <a:cubicBezTo>
                  <a:pt x="351" y="122"/>
                  <a:pt x="351" y="122"/>
                  <a:pt x="351" y="122"/>
                </a:cubicBezTo>
                <a:cubicBezTo>
                  <a:pt x="351" y="122"/>
                  <a:pt x="351" y="122"/>
                  <a:pt x="351" y="122"/>
                </a:cubicBezTo>
                <a:cubicBezTo>
                  <a:pt x="351" y="122"/>
                  <a:pt x="351" y="122"/>
                  <a:pt x="351" y="122"/>
                </a:cubicBezTo>
                <a:close/>
                <a:moveTo>
                  <a:pt x="375" y="122"/>
                </a:moveTo>
                <a:cubicBezTo>
                  <a:pt x="375" y="122"/>
                  <a:pt x="376" y="122"/>
                  <a:pt x="376" y="122"/>
                </a:cubicBezTo>
                <a:cubicBezTo>
                  <a:pt x="375" y="122"/>
                  <a:pt x="375" y="123"/>
                  <a:pt x="375" y="122"/>
                </a:cubicBezTo>
                <a:cubicBezTo>
                  <a:pt x="374" y="122"/>
                  <a:pt x="375" y="122"/>
                  <a:pt x="375" y="122"/>
                </a:cubicBezTo>
                <a:cubicBezTo>
                  <a:pt x="375" y="122"/>
                  <a:pt x="375" y="122"/>
                  <a:pt x="375" y="122"/>
                </a:cubicBezTo>
                <a:close/>
                <a:moveTo>
                  <a:pt x="330" y="139"/>
                </a:moveTo>
                <a:cubicBezTo>
                  <a:pt x="330" y="139"/>
                  <a:pt x="330" y="138"/>
                  <a:pt x="330" y="138"/>
                </a:cubicBezTo>
                <a:cubicBezTo>
                  <a:pt x="330" y="138"/>
                  <a:pt x="330" y="138"/>
                  <a:pt x="330" y="139"/>
                </a:cubicBezTo>
                <a:cubicBezTo>
                  <a:pt x="330" y="139"/>
                  <a:pt x="330" y="139"/>
                  <a:pt x="330" y="139"/>
                </a:cubicBezTo>
                <a:close/>
                <a:moveTo>
                  <a:pt x="330" y="139"/>
                </a:moveTo>
                <a:cubicBezTo>
                  <a:pt x="330" y="139"/>
                  <a:pt x="330" y="139"/>
                  <a:pt x="330" y="139"/>
                </a:cubicBezTo>
                <a:cubicBezTo>
                  <a:pt x="330" y="139"/>
                  <a:pt x="330" y="139"/>
                  <a:pt x="330" y="139"/>
                </a:cubicBezTo>
                <a:cubicBezTo>
                  <a:pt x="330" y="139"/>
                  <a:pt x="330" y="139"/>
                  <a:pt x="330" y="139"/>
                </a:cubicBezTo>
                <a:close/>
                <a:moveTo>
                  <a:pt x="347" y="127"/>
                </a:moveTo>
                <a:cubicBezTo>
                  <a:pt x="347" y="127"/>
                  <a:pt x="347" y="127"/>
                  <a:pt x="346" y="127"/>
                </a:cubicBezTo>
                <a:cubicBezTo>
                  <a:pt x="347" y="127"/>
                  <a:pt x="347" y="127"/>
                  <a:pt x="347" y="127"/>
                </a:cubicBezTo>
                <a:cubicBezTo>
                  <a:pt x="347" y="127"/>
                  <a:pt x="347" y="127"/>
                  <a:pt x="347" y="127"/>
                </a:cubicBezTo>
                <a:close/>
                <a:moveTo>
                  <a:pt x="371" y="124"/>
                </a:moveTo>
                <a:cubicBezTo>
                  <a:pt x="371" y="124"/>
                  <a:pt x="370" y="124"/>
                  <a:pt x="370" y="124"/>
                </a:cubicBezTo>
                <a:cubicBezTo>
                  <a:pt x="370" y="124"/>
                  <a:pt x="370" y="124"/>
                  <a:pt x="370" y="124"/>
                </a:cubicBezTo>
                <a:cubicBezTo>
                  <a:pt x="370" y="124"/>
                  <a:pt x="371" y="124"/>
                  <a:pt x="371" y="124"/>
                </a:cubicBezTo>
                <a:close/>
                <a:moveTo>
                  <a:pt x="374" y="123"/>
                </a:moveTo>
                <a:cubicBezTo>
                  <a:pt x="374" y="123"/>
                  <a:pt x="374" y="123"/>
                  <a:pt x="373" y="123"/>
                </a:cubicBezTo>
                <a:cubicBezTo>
                  <a:pt x="374" y="122"/>
                  <a:pt x="374" y="122"/>
                  <a:pt x="374" y="123"/>
                </a:cubicBezTo>
                <a:close/>
                <a:moveTo>
                  <a:pt x="373" y="157"/>
                </a:moveTo>
                <a:cubicBezTo>
                  <a:pt x="373" y="156"/>
                  <a:pt x="374" y="155"/>
                  <a:pt x="375" y="154"/>
                </a:cubicBezTo>
                <a:cubicBezTo>
                  <a:pt x="375" y="155"/>
                  <a:pt x="375" y="155"/>
                  <a:pt x="375" y="155"/>
                </a:cubicBezTo>
                <a:cubicBezTo>
                  <a:pt x="374" y="156"/>
                  <a:pt x="374" y="156"/>
                  <a:pt x="373" y="157"/>
                </a:cubicBezTo>
                <a:close/>
                <a:moveTo>
                  <a:pt x="372" y="123"/>
                </a:moveTo>
                <a:cubicBezTo>
                  <a:pt x="372" y="123"/>
                  <a:pt x="372" y="123"/>
                  <a:pt x="372" y="123"/>
                </a:cubicBezTo>
                <a:cubicBezTo>
                  <a:pt x="371" y="123"/>
                  <a:pt x="371" y="123"/>
                  <a:pt x="371" y="123"/>
                </a:cubicBezTo>
                <a:cubicBezTo>
                  <a:pt x="371" y="123"/>
                  <a:pt x="371" y="123"/>
                  <a:pt x="372" y="123"/>
                </a:cubicBezTo>
                <a:cubicBezTo>
                  <a:pt x="372" y="123"/>
                  <a:pt x="372" y="123"/>
                  <a:pt x="372" y="123"/>
                </a:cubicBezTo>
                <a:close/>
                <a:moveTo>
                  <a:pt x="368" y="123"/>
                </a:moveTo>
                <a:cubicBezTo>
                  <a:pt x="368" y="123"/>
                  <a:pt x="368" y="123"/>
                  <a:pt x="368" y="123"/>
                </a:cubicBezTo>
                <a:cubicBezTo>
                  <a:pt x="368" y="123"/>
                  <a:pt x="368" y="123"/>
                  <a:pt x="368" y="123"/>
                </a:cubicBezTo>
                <a:close/>
                <a:moveTo>
                  <a:pt x="369" y="158"/>
                </a:moveTo>
                <a:cubicBezTo>
                  <a:pt x="370" y="157"/>
                  <a:pt x="371" y="156"/>
                  <a:pt x="371" y="155"/>
                </a:cubicBezTo>
                <a:cubicBezTo>
                  <a:pt x="372" y="156"/>
                  <a:pt x="372" y="156"/>
                  <a:pt x="372" y="157"/>
                </a:cubicBezTo>
                <a:cubicBezTo>
                  <a:pt x="372" y="157"/>
                  <a:pt x="371" y="157"/>
                  <a:pt x="371" y="158"/>
                </a:cubicBezTo>
                <a:cubicBezTo>
                  <a:pt x="371" y="158"/>
                  <a:pt x="371" y="158"/>
                  <a:pt x="371" y="158"/>
                </a:cubicBezTo>
                <a:cubicBezTo>
                  <a:pt x="371" y="158"/>
                  <a:pt x="371" y="158"/>
                  <a:pt x="371" y="158"/>
                </a:cubicBezTo>
                <a:cubicBezTo>
                  <a:pt x="371" y="158"/>
                  <a:pt x="370" y="158"/>
                  <a:pt x="370" y="159"/>
                </a:cubicBezTo>
                <a:cubicBezTo>
                  <a:pt x="370" y="159"/>
                  <a:pt x="369" y="158"/>
                  <a:pt x="369" y="158"/>
                </a:cubicBezTo>
                <a:close/>
                <a:moveTo>
                  <a:pt x="378" y="152"/>
                </a:moveTo>
                <a:cubicBezTo>
                  <a:pt x="377" y="153"/>
                  <a:pt x="376" y="154"/>
                  <a:pt x="376" y="155"/>
                </a:cubicBezTo>
                <a:cubicBezTo>
                  <a:pt x="375" y="155"/>
                  <a:pt x="375" y="155"/>
                  <a:pt x="375" y="155"/>
                </a:cubicBezTo>
                <a:cubicBezTo>
                  <a:pt x="376" y="154"/>
                  <a:pt x="376" y="152"/>
                  <a:pt x="378" y="152"/>
                </a:cubicBezTo>
                <a:close/>
                <a:moveTo>
                  <a:pt x="374" y="122"/>
                </a:moveTo>
                <a:cubicBezTo>
                  <a:pt x="374" y="122"/>
                  <a:pt x="374" y="122"/>
                  <a:pt x="374" y="122"/>
                </a:cubicBezTo>
                <a:cubicBezTo>
                  <a:pt x="374" y="122"/>
                  <a:pt x="374" y="122"/>
                  <a:pt x="374" y="122"/>
                </a:cubicBezTo>
                <a:close/>
                <a:moveTo>
                  <a:pt x="371" y="123"/>
                </a:moveTo>
                <a:cubicBezTo>
                  <a:pt x="371" y="123"/>
                  <a:pt x="371" y="123"/>
                  <a:pt x="371" y="123"/>
                </a:cubicBezTo>
                <a:cubicBezTo>
                  <a:pt x="371" y="123"/>
                  <a:pt x="371" y="123"/>
                  <a:pt x="371" y="123"/>
                </a:cubicBezTo>
                <a:cubicBezTo>
                  <a:pt x="371" y="123"/>
                  <a:pt x="371" y="123"/>
                  <a:pt x="371" y="123"/>
                </a:cubicBezTo>
                <a:close/>
                <a:moveTo>
                  <a:pt x="348" y="127"/>
                </a:moveTo>
                <a:cubicBezTo>
                  <a:pt x="348" y="127"/>
                  <a:pt x="348" y="127"/>
                  <a:pt x="348" y="127"/>
                </a:cubicBezTo>
                <a:cubicBezTo>
                  <a:pt x="348" y="127"/>
                  <a:pt x="348" y="127"/>
                  <a:pt x="348" y="127"/>
                </a:cubicBezTo>
                <a:cubicBezTo>
                  <a:pt x="348" y="127"/>
                  <a:pt x="348" y="127"/>
                  <a:pt x="348" y="127"/>
                </a:cubicBezTo>
                <a:close/>
                <a:moveTo>
                  <a:pt x="378" y="167"/>
                </a:moveTo>
                <a:cubicBezTo>
                  <a:pt x="378" y="167"/>
                  <a:pt x="378" y="167"/>
                  <a:pt x="378" y="168"/>
                </a:cubicBezTo>
                <a:cubicBezTo>
                  <a:pt x="378" y="168"/>
                  <a:pt x="378" y="167"/>
                  <a:pt x="378" y="167"/>
                </a:cubicBezTo>
                <a:cubicBezTo>
                  <a:pt x="378" y="167"/>
                  <a:pt x="378" y="167"/>
                  <a:pt x="378" y="167"/>
                </a:cubicBezTo>
                <a:close/>
                <a:moveTo>
                  <a:pt x="379" y="167"/>
                </a:moveTo>
                <a:cubicBezTo>
                  <a:pt x="379" y="167"/>
                  <a:pt x="379" y="167"/>
                  <a:pt x="379" y="168"/>
                </a:cubicBezTo>
                <a:cubicBezTo>
                  <a:pt x="379" y="167"/>
                  <a:pt x="378" y="168"/>
                  <a:pt x="378" y="168"/>
                </a:cubicBezTo>
                <a:cubicBezTo>
                  <a:pt x="378" y="167"/>
                  <a:pt x="379" y="167"/>
                  <a:pt x="379" y="167"/>
                </a:cubicBezTo>
                <a:close/>
                <a:moveTo>
                  <a:pt x="378" y="166"/>
                </a:moveTo>
                <a:cubicBezTo>
                  <a:pt x="379" y="166"/>
                  <a:pt x="379" y="166"/>
                  <a:pt x="379" y="166"/>
                </a:cubicBezTo>
                <a:cubicBezTo>
                  <a:pt x="379" y="166"/>
                  <a:pt x="379" y="166"/>
                  <a:pt x="380" y="166"/>
                </a:cubicBezTo>
                <a:cubicBezTo>
                  <a:pt x="380" y="166"/>
                  <a:pt x="380" y="166"/>
                  <a:pt x="380" y="166"/>
                </a:cubicBezTo>
                <a:cubicBezTo>
                  <a:pt x="380" y="166"/>
                  <a:pt x="379" y="166"/>
                  <a:pt x="378" y="166"/>
                </a:cubicBezTo>
                <a:close/>
                <a:moveTo>
                  <a:pt x="384" y="137"/>
                </a:moveTo>
                <a:cubicBezTo>
                  <a:pt x="384" y="137"/>
                  <a:pt x="384" y="137"/>
                  <a:pt x="384" y="137"/>
                </a:cubicBezTo>
                <a:cubicBezTo>
                  <a:pt x="384" y="137"/>
                  <a:pt x="384" y="137"/>
                  <a:pt x="384" y="137"/>
                </a:cubicBezTo>
                <a:cubicBezTo>
                  <a:pt x="384" y="137"/>
                  <a:pt x="384" y="137"/>
                  <a:pt x="384" y="137"/>
                </a:cubicBezTo>
                <a:close/>
                <a:moveTo>
                  <a:pt x="381" y="135"/>
                </a:moveTo>
                <a:cubicBezTo>
                  <a:pt x="381" y="134"/>
                  <a:pt x="381" y="134"/>
                  <a:pt x="381" y="134"/>
                </a:cubicBezTo>
                <a:cubicBezTo>
                  <a:pt x="382" y="134"/>
                  <a:pt x="381" y="135"/>
                  <a:pt x="381" y="135"/>
                </a:cubicBezTo>
                <a:close/>
                <a:moveTo>
                  <a:pt x="378" y="120"/>
                </a:moveTo>
                <a:cubicBezTo>
                  <a:pt x="377" y="120"/>
                  <a:pt x="377" y="120"/>
                  <a:pt x="377" y="120"/>
                </a:cubicBezTo>
                <a:cubicBezTo>
                  <a:pt x="378" y="120"/>
                  <a:pt x="378" y="120"/>
                  <a:pt x="378" y="120"/>
                </a:cubicBezTo>
                <a:cubicBezTo>
                  <a:pt x="378" y="120"/>
                  <a:pt x="378" y="120"/>
                  <a:pt x="378" y="120"/>
                </a:cubicBezTo>
                <a:close/>
                <a:moveTo>
                  <a:pt x="375" y="120"/>
                </a:moveTo>
                <a:cubicBezTo>
                  <a:pt x="375" y="121"/>
                  <a:pt x="374" y="121"/>
                  <a:pt x="374" y="121"/>
                </a:cubicBezTo>
                <a:cubicBezTo>
                  <a:pt x="374" y="121"/>
                  <a:pt x="374" y="120"/>
                  <a:pt x="374" y="120"/>
                </a:cubicBezTo>
                <a:cubicBezTo>
                  <a:pt x="374" y="120"/>
                  <a:pt x="374" y="120"/>
                  <a:pt x="375" y="120"/>
                </a:cubicBezTo>
                <a:close/>
                <a:moveTo>
                  <a:pt x="374" y="120"/>
                </a:moveTo>
                <a:cubicBezTo>
                  <a:pt x="374" y="120"/>
                  <a:pt x="374" y="120"/>
                  <a:pt x="374" y="120"/>
                </a:cubicBezTo>
                <a:cubicBezTo>
                  <a:pt x="374" y="120"/>
                  <a:pt x="373" y="120"/>
                  <a:pt x="373" y="120"/>
                </a:cubicBezTo>
                <a:cubicBezTo>
                  <a:pt x="373" y="120"/>
                  <a:pt x="373" y="120"/>
                  <a:pt x="373" y="120"/>
                </a:cubicBezTo>
                <a:cubicBezTo>
                  <a:pt x="373" y="120"/>
                  <a:pt x="374" y="120"/>
                  <a:pt x="374" y="120"/>
                </a:cubicBezTo>
                <a:close/>
                <a:moveTo>
                  <a:pt x="353" y="122"/>
                </a:moveTo>
                <a:cubicBezTo>
                  <a:pt x="353" y="122"/>
                  <a:pt x="353" y="122"/>
                  <a:pt x="353" y="122"/>
                </a:cubicBezTo>
                <a:cubicBezTo>
                  <a:pt x="353" y="122"/>
                  <a:pt x="353" y="122"/>
                  <a:pt x="353" y="122"/>
                </a:cubicBezTo>
                <a:close/>
                <a:moveTo>
                  <a:pt x="351" y="122"/>
                </a:moveTo>
                <a:cubicBezTo>
                  <a:pt x="351" y="122"/>
                  <a:pt x="351" y="122"/>
                  <a:pt x="351" y="123"/>
                </a:cubicBezTo>
                <a:cubicBezTo>
                  <a:pt x="351" y="123"/>
                  <a:pt x="350" y="123"/>
                  <a:pt x="350" y="123"/>
                </a:cubicBezTo>
                <a:cubicBezTo>
                  <a:pt x="350" y="123"/>
                  <a:pt x="350" y="123"/>
                  <a:pt x="350" y="123"/>
                </a:cubicBezTo>
                <a:cubicBezTo>
                  <a:pt x="350" y="123"/>
                  <a:pt x="351" y="122"/>
                  <a:pt x="351" y="122"/>
                </a:cubicBezTo>
                <a:close/>
                <a:moveTo>
                  <a:pt x="349" y="126"/>
                </a:moveTo>
                <a:cubicBezTo>
                  <a:pt x="349" y="127"/>
                  <a:pt x="349" y="127"/>
                  <a:pt x="348" y="127"/>
                </a:cubicBezTo>
                <a:cubicBezTo>
                  <a:pt x="348" y="127"/>
                  <a:pt x="348" y="126"/>
                  <a:pt x="348" y="126"/>
                </a:cubicBezTo>
                <a:cubicBezTo>
                  <a:pt x="349" y="125"/>
                  <a:pt x="348" y="124"/>
                  <a:pt x="349" y="124"/>
                </a:cubicBezTo>
                <a:cubicBezTo>
                  <a:pt x="349" y="125"/>
                  <a:pt x="348" y="126"/>
                  <a:pt x="349" y="126"/>
                </a:cubicBezTo>
                <a:close/>
                <a:moveTo>
                  <a:pt x="330" y="139"/>
                </a:moveTo>
                <a:cubicBezTo>
                  <a:pt x="329" y="139"/>
                  <a:pt x="329" y="139"/>
                  <a:pt x="329" y="139"/>
                </a:cubicBezTo>
                <a:cubicBezTo>
                  <a:pt x="329" y="139"/>
                  <a:pt x="329" y="139"/>
                  <a:pt x="329" y="139"/>
                </a:cubicBezTo>
                <a:cubicBezTo>
                  <a:pt x="329" y="139"/>
                  <a:pt x="329" y="139"/>
                  <a:pt x="329" y="139"/>
                </a:cubicBezTo>
                <a:cubicBezTo>
                  <a:pt x="329" y="139"/>
                  <a:pt x="329" y="139"/>
                  <a:pt x="329" y="139"/>
                </a:cubicBezTo>
                <a:cubicBezTo>
                  <a:pt x="329" y="139"/>
                  <a:pt x="329" y="139"/>
                  <a:pt x="329" y="139"/>
                </a:cubicBezTo>
                <a:cubicBezTo>
                  <a:pt x="329" y="139"/>
                  <a:pt x="329" y="139"/>
                  <a:pt x="329" y="139"/>
                </a:cubicBezTo>
                <a:cubicBezTo>
                  <a:pt x="329" y="139"/>
                  <a:pt x="329" y="139"/>
                  <a:pt x="330" y="139"/>
                </a:cubicBezTo>
                <a:close/>
                <a:moveTo>
                  <a:pt x="319" y="141"/>
                </a:moveTo>
                <a:cubicBezTo>
                  <a:pt x="319" y="141"/>
                  <a:pt x="319" y="141"/>
                  <a:pt x="319" y="141"/>
                </a:cubicBezTo>
                <a:cubicBezTo>
                  <a:pt x="319" y="141"/>
                  <a:pt x="319" y="141"/>
                  <a:pt x="319" y="141"/>
                </a:cubicBezTo>
                <a:cubicBezTo>
                  <a:pt x="319" y="141"/>
                  <a:pt x="319" y="141"/>
                  <a:pt x="319" y="141"/>
                </a:cubicBezTo>
                <a:close/>
                <a:moveTo>
                  <a:pt x="319" y="142"/>
                </a:moveTo>
                <a:cubicBezTo>
                  <a:pt x="319" y="142"/>
                  <a:pt x="319" y="142"/>
                  <a:pt x="319" y="142"/>
                </a:cubicBezTo>
                <a:cubicBezTo>
                  <a:pt x="319" y="142"/>
                  <a:pt x="319" y="142"/>
                  <a:pt x="319" y="142"/>
                </a:cubicBezTo>
                <a:cubicBezTo>
                  <a:pt x="319" y="142"/>
                  <a:pt x="319" y="142"/>
                  <a:pt x="319" y="142"/>
                </a:cubicBezTo>
                <a:close/>
                <a:moveTo>
                  <a:pt x="316" y="142"/>
                </a:moveTo>
                <a:cubicBezTo>
                  <a:pt x="316" y="142"/>
                  <a:pt x="315" y="143"/>
                  <a:pt x="315" y="143"/>
                </a:cubicBezTo>
                <a:cubicBezTo>
                  <a:pt x="315" y="143"/>
                  <a:pt x="315" y="142"/>
                  <a:pt x="315" y="142"/>
                </a:cubicBezTo>
                <a:cubicBezTo>
                  <a:pt x="315" y="142"/>
                  <a:pt x="316" y="142"/>
                  <a:pt x="316" y="142"/>
                </a:cubicBezTo>
                <a:cubicBezTo>
                  <a:pt x="316" y="142"/>
                  <a:pt x="316" y="142"/>
                  <a:pt x="316" y="142"/>
                </a:cubicBezTo>
                <a:close/>
                <a:moveTo>
                  <a:pt x="313" y="221"/>
                </a:moveTo>
                <a:cubicBezTo>
                  <a:pt x="313" y="221"/>
                  <a:pt x="313" y="221"/>
                  <a:pt x="313" y="221"/>
                </a:cubicBezTo>
                <a:cubicBezTo>
                  <a:pt x="313" y="221"/>
                  <a:pt x="313" y="221"/>
                  <a:pt x="313" y="221"/>
                </a:cubicBezTo>
                <a:close/>
                <a:moveTo>
                  <a:pt x="313" y="220"/>
                </a:moveTo>
                <a:cubicBezTo>
                  <a:pt x="313" y="220"/>
                  <a:pt x="313" y="220"/>
                  <a:pt x="313" y="220"/>
                </a:cubicBezTo>
                <a:cubicBezTo>
                  <a:pt x="313" y="220"/>
                  <a:pt x="313" y="220"/>
                  <a:pt x="313" y="220"/>
                </a:cubicBezTo>
                <a:cubicBezTo>
                  <a:pt x="313" y="220"/>
                  <a:pt x="313" y="220"/>
                  <a:pt x="313" y="220"/>
                </a:cubicBezTo>
                <a:close/>
                <a:moveTo>
                  <a:pt x="314" y="219"/>
                </a:moveTo>
                <a:cubicBezTo>
                  <a:pt x="314" y="219"/>
                  <a:pt x="314" y="219"/>
                  <a:pt x="314" y="219"/>
                </a:cubicBezTo>
                <a:cubicBezTo>
                  <a:pt x="314" y="219"/>
                  <a:pt x="314" y="219"/>
                  <a:pt x="314" y="219"/>
                </a:cubicBezTo>
                <a:cubicBezTo>
                  <a:pt x="314" y="219"/>
                  <a:pt x="314" y="219"/>
                  <a:pt x="314" y="219"/>
                </a:cubicBezTo>
                <a:close/>
                <a:moveTo>
                  <a:pt x="317" y="220"/>
                </a:moveTo>
                <a:cubicBezTo>
                  <a:pt x="317" y="219"/>
                  <a:pt x="317" y="219"/>
                  <a:pt x="318" y="219"/>
                </a:cubicBezTo>
                <a:cubicBezTo>
                  <a:pt x="317" y="219"/>
                  <a:pt x="317" y="219"/>
                  <a:pt x="317" y="220"/>
                </a:cubicBezTo>
                <a:close/>
                <a:moveTo>
                  <a:pt x="318" y="219"/>
                </a:moveTo>
                <a:cubicBezTo>
                  <a:pt x="318" y="219"/>
                  <a:pt x="318" y="219"/>
                  <a:pt x="318" y="219"/>
                </a:cubicBezTo>
                <a:cubicBezTo>
                  <a:pt x="318" y="219"/>
                  <a:pt x="318" y="219"/>
                  <a:pt x="318" y="219"/>
                </a:cubicBezTo>
                <a:cubicBezTo>
                  <a:pt x="318" y="219"/>
                  <a:pt x="318" y="219"/>
                  <a:pt x="318" y="219"/>
                </a:cubicBezTo>
                <a:close/>
                <a:moveTo>
                  <a:pt x="319" y="213"/>
                </a:moveTo>
                <a:cubicBezTo>
                  <a:pt x="319" y="212"/>
                  <a:pt x="320" y="212"/>
                  <a:pt x="320" y="212"/>
                </a:cubicBezTo>
                <a:cubicBezTo>
                  <a:pt x="320" y="212"/>
                  <a:pt x="320" y="212"/>
                  <a:pt x="320" y="212"/>
                </a:cubicBezTo>
                <a:cubicBezTo>
                  <a:pt x="320" y="212"/>
                  <a:pt x="320" y="212"/>
                  <a:pt x="320" y="212"/>
                </a:cubicBezTo>
                <a:cubicBezTo>
                  <a:pt x="320" y="212"/>
                  <a:pt x="320" y="212"/>
                  <a:pt x="320" y="212"/>
                </a:cubicBezTo>
                <a:cubicBezTo>
                  <a:pt x="320" y="213"/>
                  <a:pt x="320" y="213"/>
                  <a:pt x="319" y="213"/>
                </a:cubicBezTo>
                <a:close/>
                <a:moveTo>
                  <a:pt x="323" y="217"/>
                </a:moveTo>
                <a:cubicBezTo>
                  <a:pt x="323" y="217"/>
                  <a:pt x="323" y="217"/>
                  <a:pt x="323" y="216"/>
                </a:cubicBezTo>
                <a:cubicBezTo>
                  <a:pt x="323" y="216"/>
                  <a:pt x="324" y="216"/>
                  <a:pt x="324" y="216"/>
                </a:cubicBezTo>
                <a:cubicBezTo>
                  <a:pt x="324" y="216"/>
                  <a:pt x="324" y="216"/>
                  <a:pt x="324" y="217"/>
                </a:cubicBezTo>
                <a:cubicBezTo>
                  <a:pt x="324" y="217"/>
                  <a:pt x="323" y="217"/>
                  <a:pt x="323" y="217"/>
                </a:cubicBezTo>
                <a:close/>
                <a:moveTo>
                  <a:pt x="329" y="215"/>
                </a:moveTo>
                <a:cubicBezTo>
                  <a:pt x="329" y="215"/>
                  <a:pt x="329" y="215"/>
                  <a:pt x="329" y="215"/>
                </a:cubicBezTo>
                <a:cubicBezTo>
                  <a:pt x="329" y="215"/>
                  <a:pt x="329" y="215"/>
                  <a:pt x="329" y="215"/>
                </a:cubicBezTo>
                <a:cubicBezTo>
                  <a:pt x="329" y="215"/>
                  <a:pt x="329" y="215"/>
                  <a:pt x="329" y="215"/>
                </a:cubicBezTo>
                <a:close/>
                <a:moveTo>
                  <a:pt x="331" y="214"/>
                </a:moveTo>
                <a:cubicBezTo>
                  <a:pt x="331" y="214"/>
                  <a:pt x="331" y="214"/>
                  <a:pt x="331" y="214"/>
                </a:cubicBezTo>
                <a:cubicBezTo>
                  <a:pt x="331" y="213"/>
                  <a:pt x="331" y="213"/>
                  <a:pt x="331" y="213"/>
                </a:cubicBezTo>
                <a:cubicBezTo>
                  <a:pt x="331" y="213"/>
                  <a:pt x="331" y="213"/>
                  <a:pt x="331" y="213"/>
                </a:cubicBezTo>
                <a:cubicBezTo>
                  <a:pt x="331" y="214"/>
                  <a:pt x="331" y="214"/>
                  <a:pt x="331" y="214"/>
                </a:cubicBezTo>
                <a:close/>
                <a:moveTo>
                  <a:pt x="331" y="214"/>
                </a:moveTo>
                <a:cubicBezTo>
                  <a:pt x="331" y="214"/>
                  <a:pt x="331" y="214"/>
                  <a:pt x="331" y="214"/>
                </a:cubicBezTo>
                <a:cubicBezTo>
                  <a:pt x="332" y="214"/>
                  <a:pt x="332" y="214"/>
                  <a:pt x="332" y="214"/>
                </a:cubicBezTo>
                <a:cubicBezTo>
                  <a:pt x="332" y="214"/>
                  <a:pt x="332" y="214"/>
                  <a:pt x="331" y="214"/>
                </a:cubicBezTo>
                <a:close/>
                <a:moveTo>
                  <a:pt x="333" y="208"/>
                </a:moveTo>
                <a:cubicBezTo>
                  <a:pt x="333" y="208"/>
                  <a:pt x="333" y="209"/>
                  <a:pt x="333" y="209"/>
                </a:cubicBezTo>
                <a:cubicBezTo>
                  <a:pt x="332" y="208"/>
                  <a:pt x="333" y="208"/>
                  <a:pt x="333" y="208"/>
                </a:cubicBezTo>
                <a:cubicBezTo>
                  <a:pt x="333" y="208"/>
                  <a:pt x="333" y="208"/>
                  <a:pt x="333" y="208"/>
                </a:cubicBezTo>
                <a:close/>
                <a:moveTo>
                  <a:pt x="335" y="213"/>
                </a:moveTo>
                <a:cubicBezTo>
                  <a:pt x="335" y="213"/>
                  <a:pt x="335" y="213"/>
                  <a:pt x="335" y="213"/>
                </a:cubicBezTo>
                <a:cubicBezTo>
                  <a:pt x="335" y="213"/>
                  <a:pt x="335" y="213"/>
                  <a:pt x="335" y="213"/>
                </a:cubicBezTo>
                <a:cubicBezTo>
                  <a:pt x="335" y="213"/>
                  <a:pt x="335" y="213"/>
                  <a:pt x="335" y="213"/>
                </a:cubicBezTo>
                <a:close/>
                <a:moveTo>
                  <a:pt x="336" y="213"/>
                </a:moveTo>
                <a:cubicBezTo>
                  <a:pt x="336" y="213"/>
                  <a:pt x="336" y="213"/>
                  <a:pt x="336" y="212"/>
                </a:cubicBezTo>
                <a:cubicBezTo>
                  <a:pt x="336" y="213"/>
                  <a:pt x="336" y="213"/>
                  <a:pt x="336" y="213"/>
                </a:cubicBezTo>
                <a:cubicBezTo>
                  <a:pt x="336" y="213"/>
                  <a:pt x="336" y="213"/>
                  <a:pt x="336" y="212"/>
                </a:cubicBezTo>
                <a:cubicBezTo>
                  <a:pt x="336" y="212"/>
                  <a:pt x="336" y="212"/>
                  <a:pt x="336" y="212"/>
                </a:cubicBezTo>
                <a:cubicBezTo>
                  <a:pt x="336" y="213"/>
                  <a:pt x="337" y="212"/>
                  <a:pt x="337" y="212"/>
                </a:cubicBezTo>
                <a:cubicBezTo>
                  <a:pt x="337" y="212"/>
                  <a:pt x="337" y="212"/>
                  <a:pt x="338" y="212"/>
                </a:cubicBezTo>
                <a:cubicBezTo>
                  <a:pt x="337" y="213"/>
                  <a:pt x="337" y="213"/>
                  <a:pt x="336" y="213"/>
                </a:cubicBezTo>
                <a:close/>
                <a:moveTo>
                  <a:pt x="341" y="208"/>
                </a:moveTo>
                <a:cubicBezTo>
                  <a:pt x="341" y="208"/>
                  <a:pt x="341" y="208"/>
                  <a:pt x="341" y="208"/>
                </a:cubicBezTo>
                <a:cubicBezTo>
                  <a:pt x="341" y="208"/>
                  <a:pt x="341" y="208"/>
                  <a:pt x="340" y="208"/>
                </a:cubicBezTo>
                <a:cubicBezTo>
                  <a:pt x="341" y="208"/>
                  <a:pt x="341" y="208"/>
                  <a:pt x="341" y="208"/>
                </a:cubicBezTo>
                <a:cubicBezTo>
                  <a:pt x="341" y="208"/>
                  <a:pt x="341" y="208"/>
                  <a:pt x="341" y="208"/>
                </a:cubicBezTo>
                <a:close/>
                <a:moveTo>
                  <a:pt x="341" y="207"/>
                </a:moveTo>
                <a:cubicBezTo>
                  <a:pt x="341" y="207"/>
                  <a:pt x="341" y="207"/>
                  <a:pt x="341" y="207"/>
                </a:cubicBezTo>
                <a:cubicBezTo>
                  <a:pt x="341" y="207"/>
                  <a:pt x="341" y="207"/>
                  <a:pt x="341" y="207"/>
                </a:cubicBezTo>
                <a:cubicBezTo>
                  <a:pt x="341" y="207"/>
                  <a:pt x="341" y="207"/>
                  <a:pt x="341" y="207"/>
                </a:cubicBezTo>
                <a:cubicBezTo>
                  <a:pt x="341" y="207"/>
                  <a:pt x="341" y="207"/>
                  <a:pt x="341" y="207"/>
                </a:cubicBezTo>
                <a:close/>
                <a:moveTo>
                  <a:pt x="343" y="207"/>
                </a:moveTo>
                <a:cubicBezTo>
                  <a:pt x="343" y="207"/>
                  <a:pt x="342" y="207"/>
                  <a:pt x="342" y="207"/>
                </a:cubicBezTo>
                <a:cubicBezTo>
                  <a:pt x="342" y="207"/>
                  <a:pt x="342" y="207"/>
                  <a:pt x="343" y="207"/>
                </a:cubicBezTo>
                <a:close/>
                <a:moveTo>
                  <a:pt x="342" y="211"/>
                </a:moveTo>
                <a:cubicBezTo>
                  <a:pt x="342" y="211"/>
                  <a:pt x="343" y="211"/>
                  <a:pt x="343" y="211"/>
                </a:cubicBezTo>
                <a:cubicBezTo>
                  <a:pt x="343" y="211"/>
                  <a:pt x="342" y="211"/>
                  <a:pt x="342" y="211"/>
                </a:cubicBezTo>
                <a:close/>
                <a:moveTo>
                  <a:pt x="343" y="211"/>
                </a:moveTo>
                <a:cubicBezTo>
                  <a:pt x="343" y="211"/>
                  <a:pt x="343" y="211"/>
                  <a:pt x="342" y="211"/>
                </a:cubicBezTo>
                <a:cubicBezTo>
                  <a:pt x="343" y="211"/>
                  <a:pt x="343" y="210"/>
                  <a:pt x="343" y="210"/>
                </a:cubicBezTo>
                <a:cubicBezTo>
                  <a:pt x="343" y="210"/>
                  <a:pt x="343" y="210"/>
                  <a:pt x="343" y="210"/>
                </a:cubicBezTo>
                <a:cubicBezTo>
                  <a:pt x="343" y="210"/>
                  <a:pt x="343" y="210"/>
                  <a:pt x="343" y="210"/>
                </a:cubicBezTo>
                <a:cubicBezTo>
                  <a:pt x="343" y="211"/>
                  <a:pt x="343" y="211"/>
                  <a:pt x="343" y="211"/>
                </a:cubicBezTo>
                <a:close/>
                <a:moveTo>
                  <a:pt x="343" y="207"/>
                </a:moveTo>
                <a:cubicBezTo>
                  <a:pt x="343" y="207"/>
                  <a:pt x="343" y="206"/>
                  <a:pt x="344" y="206"/>
                </a:cubicBezTo>
                <a:cubicBezTo>
                  <a:pt x="344" y="206"/>
                  <a:pt x="344" y="206"/>
                  <a:pt x="344" y="206"/>
                </a:cubicBezTo>
                <a:cubicBezTo>
                  <a:pt x="344" y="206"/>
                  <a:pt x="344" y="206"/>
                  <a:pt x="344" y="207"/>
                </a:cubicBezTo>
                <a:cubicBezTo>
                  <a:pt x="344" y="207"/>
                  <a:pt x="344" y="207"/>
                  <a:pt x="343" y="207"/>
                </a:cubicBezTo>
                <a:close/>
                <a:moveTo>
                  <a:pt x="347" y="206"/>
                </a:moveTo>
                <a:cubicBezTo>
                  <a:pt x="347" y="206"/>
                  <a:pt x="347" y="206"/>
                  <a:pt x="347" y="206"/>
                </a:cubicBezTo>
                <a:cubicBezTo>
                  <a:pt x="347" y="206"/>
                  <a:pt x="347" y="206"/>
                  <a:pt x="347" y="206"/>
                </a:cubicBezTo>
                <a:cubicBezTo>
                  <a:pt x="347" y="206"/>
                  <a:pt x="347" y="206"/>
                  <a:pt x="347" y="205"/>
                </a:cubicBezTo>
                <a:cubicBezTo>
                  <a:pt x="347" y="205"/>
                  <a:pt x="347" y="205"/>
                  <a:pt x="347" y="206"/>
                </a:cubicBezTo>
                <a:cubicBezTo>
                  <a:pt x="347" y="206"/>
                  <a:pt x="347" y="207"/>
                  <a:pt x="347" y="206"/>
                </a:cubicBezTo>
                <a:close/>
                <a:moveTo>
                  <a:pt x="350" y="206"/>
                </a:moveTo>
                <a:cubicBezTo>
                  <a:pt x="349" y="205"/>
                  <a:pt x="349" y="205"/>
                  <a:pt x="349" y="205"/>
                </a:cubicBezTo>
                <a:cubicBezTo>
                  <a:pt x="349" y="206"/>
                  <a:pt x="349" y="206"/>
                  <a:pt x="348" y="206"/>
                </a:cubicBezTo>
                <a:cubicBezTo>
                  <a:pt x="348" y="206"/>
                  <a:pt x="348" y="206"/>
                  <a:pt x="348" y="205"/>
                </a:cubicBezTo>
                <a:cubicBezTo>
                  <a:pt x="348" y="206"/>
                  <a:pt x="349" y="205"/>
                  <a:pt x="349" y="205"/>
                </a:cubicBezTo>
                <a:cubicBezTo>
                  <a:pt x="349" y="205"/>
                  <a:pt x="349" y="204"/>
                  <a:pt x="349" y="204"/>
                </a:cubicBezTo>
                <a:cubicBezTo>
                  <a:pt x="349" y="204"/>
                  <a:pt x="349" y="204"/>
                  <a:pt x="350" y="204"/>
                </a:cubicBezTo>
                <a:cubicBezTo>
                  <a:pt x="350" y="205"/>
                  <a:pt x="349" y="204"/>
                  <a:pt x="349" y="205"/>
                </a:cubicBezTo>
                <a:cubicBezTo>
                  <a:pt x="350" y="205"/>
                  <a:pt x="350" y="205"/>
                  <a:pt x="350" y="205"/>
                </a:cubicBezTo>
                <a:cubicBezTo>
                  <a:pt x="350" y="205"/>
                  <a:pt x="350" y="205"/>
                  <a:pt x="350" y="206"/>
                </a:cubicBezTo>
                <a:close/>
                <a:moveTo>
                  <a:pt x="350" y="205"/>
                </a:moveTo>
                <a:cubicBezTo>
                  <a:pt x="350" y="204"/>
                  <a:pt x="350" y="204"/>
                  <a:pt x="351" y="205"/>
                </a:cubicBezTo>
                <a:cubicBezTo>
                  <a:pt x="351" y="205"/>
                  <a:pt x="350" y="205"/>
                  <a:pt x="350" y="205"/>
                </a:cubicBezTo>
                <a:close/>
                <a:moveTo>
                  <a:pt x="351" y="188"/>
                </a:moveTo>
                <a:cubicBezTo>
                  <a:pt x="351" y="188"/>
                  <a:pt x="351" y="188"/>
                  <a:pt x="351" y="188"/>
                </a:cubicBezTo>
                <a:cubicBezTo>
                  <a:pt x="351" y="188"/>
                  <a:pt x="351" y="188"/>
                  <a:pt x="351" y="188"/>
                </a:cubicBezTo>
                <a:close/>
                <a:moveTo>
                  <a:pt x="359" y="181"/>
                </a:moveTo>
                <a:cubicBezTo>
                  <a:pt x="359" y="181"/>
                  <a:pt x="359" y="181"/>
                  <a:pt x="359" y="181"/>
                </a:cubicBezTo>
                <a:cubicBezTo>
                  <a:pt x="359" y="181"/>
                  <a:pt x="359" y="181"/>
                  <a:pt x="359" y="181"/>
                </a:cubicBezTo>
                <a:cubicBezTo>
                  <a:pt x="359" y="181"/>
                  <a:pt x="359" y="181"/>
                  <a:pt x="359" y="181"/>
                </a:cubicBezTo>
                <a:cubicBezTo>
                  <a:pt x="359" y="181"/>
                  <a:pt x="359" y="181"/>
                  <a:pt x="359" y="181"/>
                </a:cubicBezTo>
                <a:close/>
                <a:moveTo>
                  <a:pt x="364" y="182"/>
                </a:moveTo>
                <a:cubicBezTo>
                  <a:pt x="364" y="182"/>
                  <a:pt x="363" y="182"/>
                  <a:pt x="363" y="182"/>
                </a:cubicBezTo>
                <a:cubicBezTo>
                  <a:pt x="364" y="182"/>
                  <a:pt x="364" y="181"/>
                  <a:pt x="363" y="181"/>
                </a:cubicBezTo>
                <a:cubicBezTo>
                  <a:pt x="363" y="181"/>
                  <a:pt x="363" y="181"/>
                  <a:pt x="363" y="181"/>
                </a:cubicBezTo>
                <a:cubicBezTo>
                  <a:pt x="364" y="181"/>
                  <a:pt x="364" y="181"/>
                  <a:pt x="364" y="181"/>
                </a:cubicBezTo>
                <a:cubicBezTo>
                  <a:pt x="364" y="181"/>
                  <a:pt x="364" y="181"/>
                  <a:pt x="364" y="181"/>
                </a:cubicBezTo>
                <a:cubicBezTo>
                  <a:pt x="364" y="181"/>
                  <a:pt x="364" y="181"/>
                  <a:pt x="364" y="181"/>
                </a:cubicBezTo>
                <a:cubicBezTo>
                  <a:pt x="364" y="181"/>
                  <a:pt x="364" y="182"/>
                  <a:pt x="364" y="182"/>
                </a:cubicBezTo>
                <a:close/>
                <a:moveTo>
                  <a:pt x="364" y="180"/>
                </a:moveTo>
                <a:cubicBezTo>
                  <a:pt x="364" y="180"/>
                  <a:pt x="364" y="180"/>
                  <a:pt x="364" y="180"/>
                </a:cubicBezTo>
                <a:cubicBezTo>
                  <a:pt x="364" y="180"/>
                  <a:pt x="364" y="180"/>
                  <a:pt x="364" y="179"/>
                </a:cubicBezTo>
                <a:cubicBezTo>
                  <a:pt x="364" y="179"/>
                  <a:pt x="364" y="179"/>
                  <a:pt x="364" y="179"/>
                </a:cubicBezTo>
                <a:cubicBezTo>
                  <a:pt x="364" y="179"/>
                  <a:pt x="364" y="179"/>
                  <a:pt x="364" y="180"/>
                </a:cubicBezTo>
                <a:cubicBezTo>
                  <a:pt x="364" y="180"/>
                  <a:pt x="364" y="180"/>
                  <a:pt x="364" y="180"/>
                </a:cubicBezTo>
                <a:cubicBezTo>
                  <a:pt x="364" y="180"/>
                  <a:pt x="364" y="180"/>
                  <a:pt x="364" y="180"/>
                </a:cubicBezTo>
                <a:cubicBezTo>
                  <a:pt x="364" y="180"/>
                  <a:pt x="364" y="180"/>
                  <a:pt x="364" y="180"/>
                </a:cubicBezTo>
                <a:cubicBezTo>
                  <a:pt x="364" y="180"/>
                  <a:pt x="364" y="180"/>
                  <a:pt x="364" y="180"/>
                </a:cubicBezTo>
                <a:close/>
                <a:moveTo>
                  <a:pt x="364" y="179"/>
                </a:moveTo>
                <a:cubicBezTo>
                  <a:pt x="364" y="179"/>
                  <a:pt x="364" y="179"/>
                  <a:pt x="364" y="179"/>
                </a:cubicBezTo>
                <a:cubicBezTo>
                  <a:pt x="364" y="179"/>
                  <a:pt x="364" y="179"/>
                  <a:pt x="364" y="179"/>
                </a:cubicBezTo>
                <a:close/>
                <a:moveTo>
                  <a:pt x="365" y="181"/>
                </a:moveTo>
                <a:cubicBezTo>
                  <a:pt x="365" y="181"/>
                  <a:pt x="366" y="181"/>
                  <a:pt x="366" y="181"/>
                </a:cubicBezTo>
                <a:cubicBezTo>
                  <a:pt x="366" y="182"/>
                  <a:pt x="365" y="181"/>
                  <a:pt x="365" y="181"/>
                </a:cubicBezTo>
                <a:close/>
                <a:moveTo>
                  <a:pt x="366" y="180"/>
                </a:moveTo>
                <a:cubicBezTo>
                  <a:pt x="366" y="180"/>
                  <a:pt x="366" y="180"/>
                  <a:pt x="366" y="180"/>
                </a:cubicBezTo>
                <a:cubicBezTo>
                  <a:pt x="366" y="180"/>
                  <a:pt x="366" y="180"/>
                  <a:pt x="366" y="180"/>
                </a:cubicBezTo>
                <a:cubicBezTo>
                  <a:pt x="366" y="180"/>
                  <a:pt x="366" y="180"/>
                  <a:pt x="366" y="180"/>
                </a:cubicBezTo>
                <a:cubicBezTo>
                  <a:pt x="366" y="180"/>
                  <a:pt x="366" y="180"/>
                  <a:pt x="366" y="180"/>
                </a:cubicBezTo>
                <a:cubicBezTo>
                  <a:pt x="366" y="180"/>
                  <a:pt x="365" y="180"/>
                  <a:pt x="365" y="180"/>
                </a:cubicBezTo>
                <a:cubicBezTo>
                  <a:pt x="365" y="179"/>
                  <a:pt x="365" y="179"/>
                  <a:pt x="365" y="179"/>
                </a:cubicBezTo>
                <a:cubicBezTo>
                  <a:pt x="365" y="179"/>
                  <a:pt x="365" y="179"/>
                  <a:pt x="365" y="179"/>
                </a:cubicBezTo>
                <a:cubicBezTo>
                  <a:pt x="365" y="179"/>
                  <a:pt x="365" y="179"/>
                  <a:pt x="365" y="180"/>
                </a:cubicBezTo>
                <a:cubicBezTo>
                  <a:pt x="365" y="180"/>
                  <a:pt x="365" y="180"/>
                  <a:pt x="365" y="179"/>
                </a:cubicBezTo>
                <a:cubicBezTo>
                  <a:pt x="365" y="179"/>
                  <a:pt x="365" y="180"/>
                  <a:pt x="365" y="180"/>
                </a:cubicBezTo>
                <a:cubicBezTo>
                  <a:pt x="364" y="179"/>
                  <a:pt x="364" y="179"/>
                  <a:pt x="364" y="179"/>
                </a:cubicBezTo>
                <a:cubicBezTo>
                  <a:pt x="364" y="179"/>
                  <a:pt x="364" y="179"/>
                  <a:pt x="364" y="179"/>
                </a:cubicBezTo>
                <a:cubicBezTo>
                  <a:pt x="364" y="179"/>
                  <a:pt x="364" y="179"/>
                  <a:pt x="364" y="179"/>
                </a:cubicBezTo>
                <a:cubicBezTo>
                  <a:pt x="364" y="179"/>
                  <a:pt x="364" y="179"/>
                  <a:pt x="364" y="179"/>
                </a:cubicBezTo>
                <a:cubicBezTo>
                  <a:pt x="364" y="179"/>
                  <a:pt x="364" y="179"/>
                  <a:pt x="364" y="179"/>
                </a:cubicBezTo>
                <a:cubicBezTo>
                  <a:pt x="364" y="179"/>
                  <a:pt x="364" y="179"/>
                  <a:pt x="364" y="179"/>
                </a:cubicBezTo>
                <a:cubicBezTo>
                  <a:pt x="364" y="178"/>
                  <a:pt x="365" y="179"/>
                  <a:pt x="365" y="178"/>
                </a:cubicBezTo>
                <a:cubicBezTo>
                  <a:pt x="366" y="179"/>
                  <a:pt x="366" y="179"/>
                  <a:pt x="366" y="180"/>
                </a:cubicBezTo>
                <a:close/>
                <a:moveTo>
                  <a:pt x="371" y="173"/>
                </a:moveTo>
                <a:cubicBezTo>
                  <a:pt x="371" y="173"/>
                  <a:pt x="371" y="173"/>
                  <a:pt x="371" y="173"/>
                </a:cubicBezTo>
                <a:cubicBezTo>
                  <a:pt x="371" y="173"/>
                  <a:pt x="371" y="173"/>
                  <a:pt x="371" y="173"/>
                </a:cubicBezTo>
                <a:close/>
                <a:moveTo>
                  <a:pt x="373" y="174"/>
                </a:moveTo>
                <a:cubicBezTo>
                  <a:pt x="373" y="174"/>
                  <a:pt x="373" y="175"/>
                  <a:pt x="372" y="174"/>
                </a:cubicBezTo>
                <a:cubicBezTo>
                  <a:pt x="372" y="174"/>
                  <a:pt x="373" y="174"/>
                  <a:pt x="372" y="174"/>
                </a:cubicBezTo>
                <a:cubicBezTo>
                  <a:pt x="372" y="174"/>
                  <a:pt x="372" y="174"/>
                  <a:pt x="371" y="174"/>
                </a:cubicBezTo>
                <a:cubicBezTo>
                  <a:pt x="371" y="174"/>
                  <a:pt x="371" y="174"/>
                  <a:pt x="371" y="174"/>
                </a:cubicBezTo>
                <a:cubicBezTo>
                  <a:pt x="371" y="173"/>
                  <a:pt x="372" y="173"/>
                  <a:pt x="372" y="173"/>
                </a:cubicBezTo>
                <a:cubicBezTo>
                  <a:pt x="372" y="173"/>
                  <a:pt x="372" y="173"/>
                  <a:pt x="372" y="173"/>
                </a:cubicBezTo>
                <a:cubicBezTo>
                  <a:pt x="372" y="173"/>
                  <a:pt x="372" y="173"/>
                  <a:pt x="373" y="173"/>
                </a:cubicBezTo>
                <a:cubicBezTo>
                  <a:pt x="372" y="173"/>
                  <a:pt x="372" y="173"/>
                  <a:pt x="372" y="173"/>
                </a:cubicBezTo>
                <a:cubicBezTo>
                  <a:pt x="373" y="173"/>
                  <a:pt x="373" y="173"/>
                  <a:pt x="373" y="173"/>
                </a:cubicBezTo>
                <a:cubicBezTo>
                  <a:pt x="373" y="173"/>
                  <a:pt x="373" y="173"/>
                  <a:pt x="373" y="173"/>
                </a:cubicBezTo>
                <a:cubicBezTo>
                  <a:pt x="373" y="173"/>
                  <a:pt x="373" y="173"/>
                  <a:pt x="373" y="173"/>
                </a:cubicBezTo>
                <a:cubicBezTo>
                  <a:pt x="373" y="173"/>
                  <a:pt x="373" y="173"/>
                  <a:pt x="374" y="173"/>
                </a:cubicBezTo>
                <a:cubicBezTo>
                  <a:pt x="373" y="174"/>
                  <a:pt x="373" y="174"/>
                  <a:pt x="373" y="174"/>
                </a:cubicBezTo>
                <a:close/>
                <a:moveTo>
                  <a:pt x="374" y="173"/>
                </a:moveTo>
                <a:cubicBezTo>
                  <a:pt x="374" y="173"/>
                  <a:pt x="373" y="173"/>
                  <a:pt x="373" y="173"/>
                </a:cubicBezTo>
                <a:cubicBezTo>
                  <a:pt x="373" y="173"/>
                  <a:pt x="374" y="173"/>
                  <a:pt x="374" y="173"/>
                </a:cubicBezTo>
                <a:cubicBezTo>
                  <a:pt x="374" y="173"/>
                  <a:pt x="374" y="173"/>
                  <a:pt x="374" y="173"/>
                </a:cubicBezTo>
                <a:cubicBezTo>
                  <a:pt x="374" y="173"/>
                  <a:pt x="374" y="173"/>
                  <a:pt x="374" y="173"/>
                </a:cubicBezTo>
                <a:cubicBezTo>
                  <a:pt x="374" y="173"/>
                  <a:pt x="374" y="173"/>
                  <a:pt x="374" y="173"/>
                </a:cubicBezTo>
                <a:close/>
                <a:moveTo>
                  <a:pt x="374" y="174"/>
                </a:moveTo>
                <a:cubicBezTo>
                  <a:pt x="375" y="174"/>
                  <a:pt x="374" y="174"/>
                  <a:pt x="374" y="174"/>
                </a:cubicBezTo>
                <a:cubicBezTo>
                  <a:pt x="375" y="173"/>
                  <a:pt x="375" y="174"/>
                  <a:pt x="374" y="174"/>
                </a:cubicBezTo>
                <a:close/>
                <a:moveTo>
                  <a:pt x="375" y="172"/>
                </a:moveTo>
                <a:cubicBezTo>
                  <a:pt x="375" y="172"/>
                  <a:pt x="375" y="172"/>
                  <a:pt x="375" y="172"/>
                </a:cubicBezTo>
                <a:cubicBezTo>
                  <a:pt x="375" y="172"/>
                  <a:pt x="375" y="172"/>
                  <a:pt x="375" y="172"/>
                </a:cubicBezTo>
                <a:cubicBezTo>
                  <a:pt x="375" y="172"/>
                  <a:pt x="375" y="172"/>
                  <a:pt x="375" y="172"/>
                </a:cubicBezTo>
                <a:close/>
                <a:moveTo>
                  <a:pt x="375" y="172"/>
                </a:moveTo>
                <a:cubicBezTo>
                  <a:pt x="375" y="172"/>
                  <a:pt x="375" y="171"/>
                  <a:pt x="375" y="171"/>
                </a:cubicBezTo>
                <a:cubicBezTo>
                  <a:pt x="375" y="171"/>
                  <a:pt x="375" y="172"/>
                  <a:pt x="375" y="172"/>
                </a:cubicBezTo>
                <a:cubicBezTo>
                  <a:pt x="375" y="172"/>
                  <a:pt x="375" y="172"/>
                  <a:pt x="375" y="172"/>
                </a:cubicBezTo>
                <a:close/>
                <a:moveTo>
                  <a:pt x="377" y="172"/>
                </a:moveTo>
                <a:cubicBezTo>
                  <a:pt x="377" y="172"/>
                  <a:pt x="377" y="172"/>
                  <a:pt x="377" y="172"/>
                </a:cubicBezTo>
                <a:cubicBezTo>
                  <a:pt x="377" y="172"/>
                  <a:pt x="376" y="172"/>
                  <a:pt x="376" y="172"/>
                </a:cubicBezTo>
                <a:cubicBezTo>
                  <a:pt x="376" y="172"/>
                  <a:pt x="376" y="172"/>
                  <a:pt x="376" y="172"/>
                </a:cubicBezTo>
                <a:cubicBezTo>
                  <a:pt x="376" y="172"/>
                  <a:pt x="376" y="172"/>
                  <a:pt x="376" y="172"/>
                </a:cubicBezTo>
                <a:cubicBezTo>
                  <a:pt x="376" y="172"/>
                  <a:pt x="376" y="171"/>
                  <a:pt x="376" y="171"/>
                </a:cubicBezTo>
                <a:cubicBezTo>
                  <a:pt x="376" y="171"/>
                  <a:pt x="376" y="171"/>
                  <a:pt x="376" y="171"/>
                </a:cubicBezTo>
                <a:cubicBezTo>
                  <a:pt x="376" y="171"/>
                  <a:pt x="376" y="171"/>
                  <a:pt x="376" y="171"/>
                </a:cubicBezTo>
                <a:cubicBezTo>
                  <a:pt x="376" y="171"/>
                  <a:pt x="376" y="171"/>
                  <a:pt x="376" y="171"/>
                </a:cubicBezTo>
                <a:cubicBezTo>
                  <a:pt x="376" y="171"/>
                  <a:pt x="376" y="171"/>
                  <a:pt x="377" y="171"/>
                </a:cubicBezTo>
                <a:cubicBezTo>
                  <a:pt x="377" y="171"/>
                  <a:pt x="377" y="171"/>
                  <a:pt x="377" y="171"/>
                </a:cubicBezTo>
                <a:cubicBezTo>
                  <a:pt x="377" y="172"/>
                  <a:pt x="376" y="171"/>
                  <a:pt x="376" y="172"/>
                </a:cubicBezTo>
                <a:cubicBezTo>
                  <a:pt x="377" y="172"/>
                  <a:pt x="377" y="171"/>
                  <a:pt x="377" y="172"/>
                </a:cubicBezTo>
                <a:close/>
                <a:moveTo>
                  <a:pt x="381" y="169"/>
                </a:moveTo>
                <a:cubicBezTo>
                  <a:pt x="381" y="169"/>
                  <a:pt x="381" y="169"/>
                  <a:pt x="381" y="170"/>
                </a:cubicBezTo>
                <a:cubicBezTo>
                  <a:pt x="381" y="170"/>
                  <a:pt x="381" y="170"/>
                  <a:pt x="380" y="170"/>
                </a:cubicBezTo>
                <a:cubicBezTo>
                  <a:pt x="380" y="170"/>
                  <a:pt x="380" y="170"/>
                  <a:pt x="380" y="170"/>
                </a:cubicBezTo>
                <a:cubicBezTo>
                  <a:pt x="380" y="170"/>
                  <a:pt x="380" y="170"/>
                  <a:pt x="380" y="170"/>
                </a:cubicBezTo>
                <a:cubicBezTo>
                  <a:pt x="380" y="170"/>
                  <a:pt x="380" y="169"/>
                  <a:pt x="380" y="169"/>
                </a:cubicBezTo>
                <a:cubicBezTo>
                  <a:pt x="379" y="170"/>
                  <a:pt x="379" y="170"/>
                  <a:pt x="378" y="170"/>
                </a:cubicBezTo>
                <a:cubicBezTo>
                  <a:pt x="377" y="169"/>
                  <a:pt x="377" y="169"/>
                  <a:pt x="376" y="169"/>
                </a:cubicBezTo>
                <a:cubicBezTo>
                  <a:pt x="376" y="169"/>
                  <a:pt x="377" y="169"/>
                  <a:pt x="377" y="169"/>
                </a:cubicBezTo>
                <a:cubicBezTo>
                  <a:pt x="377" y="169"/>
                  <a:pt x="378" y="169"/>
                  <a:pt x="378" y="169"/>
                </a:cubicBezTo>
                <a:cubicBezTo>
                  <a:pt x="378" y="168"/>
                  <a:pt x="378" y="168"/>
                  <a:pt x="378" y="168"/>
                </a:cubicBezTo>
                <a:cubicBezTo>
                  <a:pt x="379" y="168"/>
                  <a:pt x="379" y="168"/>
                  <a:pt x="379" y="168"/>
                </a:cubicBezTo>
                <a:cubicBezTo>
                  <a:pt x="379" y="168"/>
                  <a:pt x="381" y="167"/>
                  <a:pt x="382" y="168"/>
                </a:cubicBezTo>
                <a:cubicBezTo>
                  <a:pt x="381" y="168"/>
                  <a:pt x="381" y="168"/>
                  <a:pt x="381" y="169"/>
                </a:cubicBezTo>
                <a:close/>
                <a:moveTo>
                  <a:pt x="382" y="166"/>
                </a:moveTo>
                <a:cubicBezTo>
                  <a:pt x="382" y="166"/>
                  <a:pt x="382" y="167"/>
                  <a:pt x="381" y="166"/>
                </a:cubicBezTo>
                <a:cubicBezTo>
                  <a:pt x="382" y="165"/>
                  <a:pt x="380" y="166"/>
                  <a:pt x="380" y="166"/>
                </a:cubicBezTo>
                <a:cubicBezTo>
                  <a:pt x="381" y="166"/>
                  <a:pt x="381" y="166"/>
                  <a:pt x="381" y="166"/>
                </a:cubicBezTo>
                <a:cubicBezTo>
                  <a:pt x="381" y="166"/>
                  <a:pt x="381" y="166"/>
                  <a:pt x="381" y="165"/>
                </a:cubicBezTo>
                <a:cubicBezTo>
                  <a:pt x="381" y="165"/>
                  <a:pt x="382" y="165"/>
                  <a:pt x="382" y="165"/>
                </a:cubicBezTo>
                <a:cubicBezTo>
                  <a:pt x="382" y="165"/>
                  <a:pt x="382" y="165"/>
                  <a:pt x="382" y="165"/>
                </a:cubicBezTo>
                <a:cubicBezTo>
                  <a:pt x="382" y="166"/>
                  <a:pt x="382" y="166"/>
                  <a:pt x="382" y="166"/>
                </a:cubicBezTo>
                <a:close/>
                <a:moveTo>
                  <a:pt x="383" y="165"/>
                </a:moveTo>
                <a:cubicBezTo>
                  <a:pt x="382" y="165"/>
                  <a:pt x="383" y="165"/>
                  <a:pt x="382" y="165"/>
                </a:cubicBezTo>
                <a:cubicBezTo>
                  <a:pt x="382" y="164"/>
                  <a:pt x="382" y="164"/>
                  <a:pt x="382" y="164"/>
                </a:cubicBezTo>
                <a:cubicBezTo>
                  <a:pt x="382" y="164"/>
                  <a:pt x="382" y="164"/>
                  <a:pt x="382" y="164"/>
                </a:cubicBezTo>
                <a:cubicBezTo>
                  <a:pt x="383" y="164"/>
                  <a:pt x="383" y="164"/>
                  <a:pt x="383" y="165"/>
                </a:cubicBezTo>
                <a:close/>
                <a:moveTo>
                  <a:pt x="383" y="169"/>
                </a:moveTo>
                <a:cubicBezTo>
                  <a:pt x="383" y="169"/>
                  <a:pt x="383" y="169"/>
                  <a:pt x="383" y="169"/>
                </a:cubicBezTo>
                <a:cubicBezTo>
                  <a:pt x="383" y="169"/>
                  <a:pt x="383" y="169"/>
                  <a:pt x="383" y="169"/>
                </a:cubicBezTo>
                <a:cubicBezTo>
                  <a:pt x="383" y="169"/>
                  <a:pt x="383" y="169"/>
                  <a:pt x="383" y="169"/>
                </a:cubicBezTo>
                <a:close/>
                <a:moveTo>
                  <a:pt x="383" y="169"/>
                </a:moveTo>
                <a:cubicBezTo>
                  <a:pt x="383" y="169"/>
                  <a:pt x="383" y="169"/>
                  <a:pt x="383" y="169"/>
                </a:cubicBezTo>
                <a:cubicBezTo>
                  <a:pt x="383" y="169"/>
                  <a:pt x="383" y="169"/>
                  <a:pt x="383" y="169"/>
                </a:cubicBezTo>
                <a:cubicBezTo>
                  <a:pt x="383" y="169"/>
                  <a:pt x="384" y="169"/>
                  <a:pt x="384" y="168"/>
                </a:cubicBezTo>
                <a:cubicBezTo>
                  <a:pt x="384" y="169"/>
                  <a:pt x="384" y="169"/>
                  <a:pt x="384" y="169"/>
                </a:cubicBezTo>
                <a:cubicBezTo>
                  <a:pt x="384" y="169"/>
                  <a:pt x="383" y="169"/>
                  <a:pt x="383" y="169"/>
                </a:cubicBezTo>
                <a:close/>
                <a:moveTo>
                  <a:pt x="383" y="164"/>
                </a:moveTo>
                <a:cubicBezTo>
                  <a:pt x="383" y="164"/>
                  <a:pt x="383" y="164"/>
                  <a:pt x="383" y="164"/>
                </a:cubicBezTo>
                <a:cubicBezTo>
                  <a:pt x="384" y="164"/>
                  <a:pt x="384" y="163"/>
                  <a:pt x="384" y="163"/>
                </a:cubicBezTo>
                <a:cubicBezTo>
                  <a:pt x="384" y="164"/>
                  <a:pt x="384" y="164"/>
                  <a:pt x="384" y="164"/>
                </a:cubicBezTo>
                <a:cubicBezTo>
                  <a:pt x="384" y="164"/>
                  <a:pt x="383" y="164"/>
                  <a:pt x="383" y="164"/>
                </a:cubicBezTo>
                <a:close/>
                <a:moveTo>
                  <a:pt x="386" y="168"/>
                </a:moveTo>
                <a:cubicBezTo>
                  <a:pt x="386" y="168"/>
                  <a:pt x="386" y="168"/>
                  <a:pt x="386" y="168"/>
                </a:cubicBezTo>
                <a:cubicBezTo>
                  <a:pt x="386" y="168"/>
                  <a:pt x="386" y="168"/>
                  <a:pt x="386" y="168"/>
                </a:cubicBezTo>
                <a:cubicBezTo>
                  <a:pt x="386" y="168"/>
                  <a:pt x="386" y="168"/>
                  <a:pt x="386" y="168"/>
                </a:cubicBezTo>
                <a:close/>
                <a:moveTo>
                  <a:pt x="387" y="167"/>
                </a:moveTo>
                <a:cubicBezTo>
                  <a:pt x="386" y="168"/>
                  <a:pt x="386" y="168"/>
                  <a:pt x="386" y="168"/>
                </a:cubicBezTo>
                <a:cubicBezTo>
                  <a:pt x="386" y="168"/>
                  <a:pt x="386" y="168"/>
                  <a:pt x="386" y="168"/>
                </a:cubicBezTo>
                <a:cubicBezTo>
                  <a:pt x="385" y="168"/>
                  <a:pt x="385" y="168"/>
                  <a:pt x="384" y="168"/>
                </a:cubicBezTo>
                <a:cubicBezTo>
                  <a:pt x="385" y="167"/>
                  <a:pt x="386" y="168"/>
                  <a:pt x="387" y="167"/>
                </a:cubicBezTo>
                <a:close/>
                <a:moveTo>
                  <a:pt x="391" y="159"/>
                </a:moveTo>
                <a:cubicBezTo>
                  <a:pt x="390" y="158"/>
                  <a:pt x="390" y="159"/>
                  <a:pt x="390" y="158"/>
                </a:cubicBezTo>
                <a:cubicBezTo>
                  <a:pt x="390" y="158"/>
                  <a:pt x="390" y="158"/>
                  <a:pt x="390" y="158"/>
                </a:cubicBezTo>
                <a:cubicBezTo>
                  <a:pt x="390" y="158"/>
                  <a:pt x="390" y="158"/>
                  <a:pt x="390" y="158"/>
                </a:cubicBezTo>
                <a:cubicBezTo>
                  <a:pt x="390" y="158"/>
                  <a:pt x="390" y="158"/>
                  <a:pt x="390" y="158"/>
                </a:cubicBezTo>
                <a:cubicBezTo>
                  <a:pt x="391" y="158"/>
                  <a:pt x="391" y="158"/>
                  <a:pt x="391" y="158"/>
                </a:cubicBezTo>
                <a:cubicBezTo>
                  <a:pt x="391" y="158"/>
                  <a:pt x="391" y="158"/>
                  <a:pt x="391" y="159"/>
                </a:cubicBezTo>
                <a:close/>
                <a:moveTo>
                  <a:pt x="392" y="158"/>
                </a:moveTo>
                <a:cubicBezTo>
                  <a:pt x="392" y="158"/>
                  <a:pt x="391" y="159"/>
                  <a:pt x="391" y="158"/>
                </a:cubicBezTo>
                <a:cubicBezTo>
                  <a:pt x="392" y="158"/>
                  <a:pt x="392" y="157"/>
                  <a:pt x="392" y="158"/>
                </a:cubicBezTo>
                <a:close/>
                <a:moveTo>
                  <a:pt x="388" y="146"/>
                </a:moveTo>
                <a:cubicBezTo>
                  <a:pt x="388" y="146"/>
                  <a:pt x="388" y="146"/>
                  <a:pt x="388" y="146"/>
                </a:cubicBezTo>
                <a:cubicBezTo>
                  <a:pt x="388" y="146"/>
                  <a:pt x="388" y="146"/>
                  <a:pt x="388" y="146"/>
                </a:cubicBezTo>
                <a:close/>
                <a:moveTo>
                  <a:pt x="387" y="150"/>
                </a:moveTo>
                <a:cubicBezTo>
                  <a:pt x="387" y="150"/>
                  <a:pt x="387" y="151"/>
                  <a:pt x="387" y="151"/>
                </a:cubicBezTo>
                <a:cubicBezTo>
                  <a:pt x="387" y="151"/>
                  <a:pt x="387" y="151"/>
                  <a:pt x="386" y="151"/>
                </a:cubicBezTo>
                <a:cubicBezTo>
                  <a:pt x="386" y="150"/>
                  <a:pt x="387" y="150"/>
                  <a:pt x="387" y="150"/>
                </a:cubicBezTo>
                <a:close/>
                <a:moveTo>
                  <a:pt x="382" y="133"/>
                </a:moveTo>
                <a:cubicBezTo>
                  <a:pt x="382" y="133"/>
                  <a:pt x="382" y="133"/>
                  <a:pt x="381" y="134"/>
                </a:cubicBezTo>
                <a:cubicBezTo>
                  <a:pt x="381" y="134"/>
                  <a:pt x="381" y="134"/>
                  <a:pt x="381" y="134"/>
                </a:cubicBezTo>
                <a:cubicBezTo>
                  <a:pt x="381" y="133"/>
                  <a:pt x="381" y="133"/>
                  <a:pt x="381" y="133"/>
                </a:cubicBezTo>
                <a:cubicBezTo>
                  <a:pt x="381" y="133"/>
                  <a:pt x="381" y="133"/>
                  <a:pt x="381" y="133"/>
                </a:cubicBezTo>
                <a:cubicBezTo>
                  <a:pt x="382" y="133"/>
                  <a:pt x="382" y="133"/>
                  <a:pt x="382" y="133"/>
                </a:cubicBezTo>
                <a:close/>
                <a:moveTo>
                  <a:pt x="380" y="119"/>
                </a:moveTo>
                <a:cubicBezTo>
                  <a:pt x="380" y="119"/>
                  <a:pt x="380" y="119"/>
                  <a:pt x="380" y="119"/>
                </a:cubicBezTo>
                <a:cubicBezTo>
                  <a:pt x="380" y="119"/>
                  <a:pt x="380" y="119"/>
                  <a:pt x="380" y="119"/>
                </a:cubicBezTo>
                <a:cubicBezTo>
                  <a:pt x="380" y="119"/>
                  <a:pt x="380" y="119"/>
                  <a:pt x="380" y="119"/>
                </a:cubicBezTo>
                <a:close/>
                <a:moveTo>
                  <a:pt x="375" y="118"/>
                </a:moveTo>
                <a:cubicBezTo>
                  <a:pt x="375" y="118"/>
                  <a:pt x="375" y="118"/>
                  <a:pt x="375" y="118"/>
                </a:cubicBezTo>
                <a:cubicBezTo>
                  <a:pt x="375" y="118"/>
                  <a:pt x="375" y="118"/>
                  <a:pt x="375" y="118"/>
                </a:cubicBezTo>
                <a:cubicBezTo>
                  <a:pt x="375" y="118"/>
                  <a:pt x="375" y="118"/>
                  <a:pt x="375" y="118"/>
                </a:cubicBezTo>
                <a:close/>
                <a:moveTo>
                  <a:pt x="373" y="116"/>
                </a:moveTo>
                <a:cubicBezTo>
                  <a:pt x="373" y="117"/>
                  <a:pt x="373" y="117"/>
                  <a:pt x="373" y="117"/>
                </a:cubicBezTo>
                <a:cubicBezTo>
                  <a:pt x="373" y="117"/>
                  <a:pt x="372" y="117"/>
                  <a:pt x="372" y="117"/>
                </a:cubicBezTo>
                <a:cubicBezTo>
                  <a:pt x="372" y="117"/>
                  <a:pt x="372" y="117"/>
                  <a:pt x="372" y="117"/>
                </a:cubicBezTo>
                <a:cubicBezTo>
                  <a:pt x="372" y="117"/>
                  <a:pt x="372" y="117"/>
                  <a:pt x="372" y="116"/>
                </a:cubicBezTo>
                <a:cubicBezTo>
                  <a:pt x="372" y="116"/>
                  <a:pt x="373" y="116"/>
                  <a:pt x="373" y="116"/>
                </a:cubicBezTo>
                <a:close/>
                <a:moveTo>
                  <a:pt x="372" y="117"/>
                </a:moveTo>
                <a:cubicBezTo>
                  <a:pt x="372" y="117"/>
                  <a:pt x="372" y="117"/>
                  <a:pt x="372" y="117"/>
                </a:cubicBezTo>
                <a:cubicBezTo>
                  <a:pt x="371" y="117"/>
                  <a:pt x="371" y="117"/>
                  <a:pt x="371" y="117"/>
                </a:cubicBezTo>
                <a:cubicBezTo>
                  <a:pt x="371" y="117"/>
                  <a:pt x="371" y="117"/>
                  <a:pt x="371" y="117"/>
                </a:cubicBezTo>
                <a:cubicBezTo>
                  <a:pt x="371" y="117"/>
                  <a:pt x="371" y="117"/>
                  <a:pt x="372" y="117"/>
                </a:cubicBezTo>
                <a:close/>
                <a:moveTo>
                  <a:pt x="364" y="115"/>
                </a:moveTo>
                <a:cubicBezTo>
                  <a:pt x="364" y="115"/>
                  <a:pt x="363" y="116"/>
                  <a:pt x="363" y="116"/>
                </a:cubicBezTo>
                <a:cubicBezTo>
                  <a:pt x="363" y="115"/>
                  <a:pt x="363" y="114"/>
                  <a:pt x="364" y="115"/>
                </a:cubicBezTo>
                <a:close/>
                <a:moveTo>
                  <a:pt x="362" y="116"/>
                </a:moveTo>
                <a:cubicBezTo>
                  <a:pt x="362" y="116"/>
                  <a:pt x="362" y="116"/>
                  <a:pt x="362" y="116"/>
                </a:cubicBezTo>
                <a:cubicBezTo>
                  <a:pt x="362" y="116"/>
                  <a:pt x="362" y="116"/>
                  <a:pt x="362" y="116"/>
                </a:cubicBezTo>
                <a:cubicBezTo>
                  <a:pt x="362" y="117"/>
                  <a:pt x="363" y="117"/>
                  <a:pt x="363" y="117"/>
                </a:cubicBezTo>
                <a:cubicBezTo>
                  <a:pt x="362" y="117"/>
                  <a:pt x="362" y="118"/>
                  <a:pt x="362" y="117"/>
                </a:cubicBezTo>
                <a:cubicBezTo>
                  <a:pt x="362" y="116"/>
                  <a:pt x="362" y="116"/>
                  <a:pt x="362" y="116"/>
                </a:cubicBezTo>
                <a:close/>
                <a:moveTo>
                  <a:pt x="361" y="118"/>
                </a:moveTo>
                <a:cubicBezTo>
                  <a:pt x="361" y="118"/>
                  <a:pt x="361" y="118"/>
                  <a:pt x="361" y="118"/>
                </a:cubicBezTo>
                <a:cubicBezTo>
                  <a:pt x="360" y="118"/>
                  <a:pt x="360" y="119"/>
                  <a:pt x="360" y="118"/>
                </a:cubicBezTo>
                <a:cubicBezTo>
                  <a:pt x="359" y="119"/>
                  <a:pt x="359" y="119"/>
                  <a:pt x="359" y="119"/>
                </a:cubicBezTo>
                <a:cubicBezTo>
                  <a:pt x="359" y="119"/>
                  <a:pt x="359" y="119"/>
                  <a:pt x="359" y="119"/>
                </a:cubicBezTo>
                <a:cubicBezTo>
                  <a:pt x="360" y="118"/>
                  <a:pt x="360" y="118"/>
                  <a:pt x="360" y="118"/>
                </a:cubicBezTo>
                <a:cubicBezTo>
                  <a:pt x="360" y="118"/>
                  <a:pt x="361" y="118"/>
                  <a:pt x="361" y="118"/>
                </a:cubicBezTo>
                <a:close/>
                <a:moveTo>
                  <a:pt x="358" y="119"/>
                </a:moveTo>
                <a:cubicBezTo>
                  <a:pt x="358" y="119"/>
                  <a:pt x="358" y="119"/>
                  <a:pt x="357" y="119"/>
                </a:cubicBezTo>
                <a:cubicBezTo>
                  <a:pt x="357" y="119"/>
                  <a:pt x="357" y="119"/>
                  <a:pt x="357" y="118"/>
                </a:cubicBezTo>
                <a:cubicBezTo>
                  <a:pt x="357" y="119"/>
                  <a:pt x="357" y="119"/>
                  <a:pt x="358" y="119"/>
                </a:cubicBezTo>
                <a:close/>
                <a:moveTo>
                  <a:pt x="355" y="117"/>
                </a:moveTo>
                <a:cubicBezTo>
                  <a:pt x="355" y="118"/>
                  <a:pt x="355" y="118"/>
                  <a:pt x="355" y="118"/>
                </a:cubicBezTo>
                <a:cubicBezTo>
                  <a:pt x="356" y="117"/>
                  <a:pt x="355" y="117"/>
                  <a:pt x="356" y="117"/>
                </a:cubicBezTo>
                <a:cubicBezTo>
                  <a:pt x="356" y="117"/>
                  <a:pt x="356" y="118"/>
                  <a:pt x="356" y="118"/>
                </a:cubicBezTo>
                <a:cubicBezTo>
                  <a:pt x="355" y="119"/>
                  <a:pt x="355" y="118"/>
                  <a:pt x="355" y="118"/>
                </a:cubicBezTo>
                <a:cubicBezTo>
                  <a:pt x="355" y="119"/>
                  <a:pt x="355" y="119"/>
                  <a:pt x="355" y="119"/>
                </a:cubicBezTo>
                <a:cubicBezTo>
                  <a:pt x="355" y="119"/>
                  <a:pt x="355" y="119"/>
                  <a:pt x="355" y="119"/>
                </a:cubicBezTo>
                <a:cubicBezTo>
                  <a:pt x="355" y="118"/>
                  <a:pt x="355" y="118"/>
                  <a:pt x="355" y="118"/>
                </a:cubicBezTo>
                <a:cubicBezTo>
                  <a:pt x="355" y="118"/>
                  <a:pt x="355" y="117"/>
                  <a:pt x="355" y="117"/>
                </a:cubicBezTo>
                <a:close/>
                <a:moveTo>
                  <a:pt x="354" y="67"/>
                </a:moveTo>
                <a:cubicBezTo>
                  <a:pt x="355" y="67"/>
                  <a:pt x="355" y="67"/>
                  <a:pt x="355" y="67"/>
                </a:cubicBezTo>
                <a:cubicBezTo>
                  <a:pt x="355" y="67"/>
                  <a:pt x="355" y="68"/>
                  <a:pt x="354" y="67"/>
                </a:cubicBezTo>
                <a:close/>
                <a:moveTo>
                  <a:pt x="356" y="68"/>
                </a:moveTo>
                <a:cubicBezTo>
                  <a:pt x="356" y="68"/>
                  <a:pt x="356" y="68"/>
                  <a:pt x="356" y="68"/>
                </a:cubicBezTo>
                <a:cubicBezTo>
                  <a:pt x="356" y="68"/>
                  <a:pt x="356" y="68"/>
                  <a:pt x="356" y="68"/>
                </a:cubicBezTo>
                <a:close/>
                <a:moveTo>
                  <a:pt x="356" y="43"/>
                </a:moveTo>
                <a:cubicBezTo>
                  <a:pt x="355" y="44"/>
                  <a:pt x="355" y="44"/>
                  <a:pt x="354" y="44"/>
                </a:cubicBezTo>
                <a:cubicBezTo>
                  <a:pt x="355" y="44"/>
                  <a:pt x="355" y="43"/>
                  <a:pt x="356" y="43"/>
                </a:cubicBezTo>
                <a:close/>
                <a:moveTo>
                  <a:pt x="353" y="69"/>
                </a:moveTo>
                <a:cubicBezTo>
                  <a:pt x="353" y="68"/>
                  <a:pt x="354" y="68"/>
                  <a:pt x="354" y="67"/>
                </a:cubicBezTo>
                <a:cubicBezTo>
                  <a:pt x="354" y="68"/>
                  <a:pt x="354" y="68"/>
                  <a:pt x="354" y="69"/>
                </a:cubicBezTo>
                <a:cubicBezTo>
                  <a:pt x="353" y="69"/>
                  <a:pt x="353" y="69"/>
                  <a:pt x="353" y="69"/>
                </a:cubicBezTo>
                <a:cubicBezTo>
                  <a:pt x="353" y="69"/>
                  <a:pt x="353" y="69"/>
                  <a:pt x="353" y="69"/>
                </a:cubicBezTo>
                <a:cubicBezTo>
                  <a:pt x="353" y="69"/>
                  <a:pt x="353" y="69"/>
                  <a:pt x="353" y="69"/>
                </a:cubicBezTo>
                <a:close/>
                <a:moveTo>
                  <a:pt x="353" y="122"/>
                </a:moveTo>
                <a:cubicBezTo>
                  <a:pt x="353" y="122"/>
                  <a:pt x="353" y="122"/>
                  <a:pt x="353" y="122"/>
                </a:cubicBezTo>
                <a:cubicBezTo>
                  <a:pt x="353" y="122"/>
                  <a:pt x="352" y="122"/>
                  <a:pt x="352" y="122"/>
                </a:cubicBezTo>
                <a:cubicBezTo>
                  <a:pt x="353" y="122"/>
                  <a:pt x="353" y="122"/>
                  <a:pt x="353" y="122"/>
                </a:cubicBezTo>
                <a:close/>
                <a:moveTo>
                  <a:pt x="352" y="44"/>
                </a:moveTo>
                <a:cubicBezTo>
                  <a:pt x="352" y="43"/>
                  <a:pt x="352" y="44"/>
                  <a:pt x="351" y="44"/>
                </a:cubicBezTo>
                <a:cubicBezTo>
                  <a:pt x="352" y="43"/>
                  <a:pt x="352" y="43"/>
                  <a:pt x="352" y="44"/>
                </a:cubicBezTo>
                <a:close/>
                <a:moveTo>
                  <a:pt x="352" y="69"/>
                </a:moveTo>
                <a:cubicBezTo>
                  <a:pt x="352" y="69"/>
                  <a:pt x="351" y="69"/>
                  <a:pt x="351" y="70"/>
                </a:cubicBezTo>
                <a:cubicBezTo>
                  <a:pt x="351" y="70"/>
                  <a:pt x="352" y="70"/>
                  <a:pt x="352" y="70"/>
                </a:cubicBezTo>
                <a:cubicBezTo>
                  <a:pt x="351" y="70"/>
                  <a:pt x="351" y="70"/>
                  <a:pt x="351" y="70"/>
                </a:cubicBezTo>
                <a:cubicBezTo>
                  <a:pt x="351" y="70"/>
                  <a:pt x="351" y="70"/>
                  <a:pt x="351" y="70"/>
                </a:cubicBezTo>
                <a:cubicBezTo>
                  <a:pt x="351" y="70"/>
                  <a:pt x="351" y="70"/>
                  <a:pt x="351" y="70"/>
                </a:cubicBezTo>
                <a:cubicBezTo>
                  <a:pt x="350" y="70"/>
                  <a:pt x="350" y="70"/>
                  <a:pt x="350" y="70"/>
                </a:cubicBezTo>
                <a:cubicBezTo>
                  <a:pt x="350" y="70"/>
                  <a:pt x="351" y="69"/>
                  <a:pt x="352" y="69"/>
                </a:cubicBezTo>
                <a:close/>
                <a:moveTo>
                  <a:pt x="349" y="117"/>
                </a:moveTo>
                <a:cubicBezTo>
                  <a:pt x="348" y="118"/>
                  <a:pt x="348" y="117"/>
                  <a:pt x="348" y="118"/>
                </a:cubicBezTo>
                <a:cubicBezTo>
                  <a:pt x="348" y="117"/>
                  <a:pt x="348" y="117"/>
                  <a:pt x="348" y="117"/>
                </a:cubicBezTo>
                <a:cubicBezTo>
                  <a:pt x="348" y="117"/>
                  <a:pt x="349" y="117"/>
                  <a:pt x="349" y="117"/>
                </a:cubicBezTo>
                <a:cubicBezTo>
                  <a:pt x="349" y="117"/>
                  <a:pt x="349" y="117"/>
                  <a:pt x="349" y="117"/>
                </a:cubicBezTo>
                <a:close/>
                <a:moveTo>
                  <a:pt x="346" y="71"/>
                </a:moveTo>
                <a:cubicBezTo>
                  <a:pt x="346" y="71"/>
                  <a:pt x="346" y="71"/>
                  <a:pt x="347" y="70"/>
                </a:cubicBezTo>
                <a:cubicBezTo>
                  <a:pt x="347" y="70"/>
                  <a:pt x="347" y="70"/>
                  <a:pt x="348" y="70"/>
                </a:cubicBezTo>
                <a:cubicBezTo>
                  <a:pt x="348" y="70"/>
                  <a:pt x="347" y="70"/>
                  <a:pt x="348" y="70"/>
                </a:cubicBezTo>
                <a:cubicBezTo>
                  <a:pt x="348" y="70"/>
                  <a:pt x="348" y="69"/>
                  <a:pt x="348" y="69"/>
                </a:cubicBezTo>
                <a:cubicBezTo>
                  <a:pt x="349" y="69"/>
                  <a:pt x="349" y="70"/>
                  <a:pt x="349" y="70"/>
                </a:cubicBezTo>
                <a:cubicBezTo>
                  <a:pt x="349" y="70"/>
                  <a:pt x="349" y="70"/>
                  <a:pt x="349" y="70"/>
                </a:cubicBezTo>
                <a:cubicBezTo>
                  <a:pt x="349" y="70"/>
                  <a:pt x="349" y="70"/>
                  <a:pt x="349" y="70"/>
                </a:cubicBezTo>
                <a:cubicBezTo>
                  <a:pt x="348" y="70"/>
                  <a:pt x="348" y="70"/>
                  <a:pt x="348" y="71"/>
                </a:cubicBezTo>
                <a:cubicBezTo>
                  <a:pt x="348" y="71"/>
                  <a:pt x="347" y="71"/>
                  <a:pt x="347" y="71"/>
                </a:cubicBezTo>
                <a:cubicBezTo>
                  <a:pt x="347" y="71"/>
                  <a:pt x="347" y="71"/>
                  <a:pt x="347" y="71"/>
                </a:cubicBezTo>
                <a:cubicBezTo>
                  <a:pt x="346" y="71"/>
                  <a:pt x="346" y="71"/>
                  <a:pt x="346" y="72"/>
                </a:cubicBezTo>
                <a:cubicBezTo>
                  <a:pt x="346" y="72"/>
                  <a:pt x="346" y="72"/>
                  <a:pt x="346" y="72"/>
                </a:cubicBezTo>
                <a:cubicBezTo>
                  <a:pt x="346" y="72"/>
                  <a:pt x="346" y="72"/>
                  <a:pt x="346" y="72"/>
                </a:cubicBezTo>
                <a:cubicBezTo>
                  <a:pt x="346" y="72"/>
                  <a:pt x="346" y="71"/>
                  <a:pt x="346" y="71"/>
                </a:cubicBezTo>
                <a:close/>
                <a:moveTo>
                  <a:pt x="346" y="118"/>
                </a:moveTo>
                <a:cubicBezTo>
                  <a:pt x="346" y="118"/>
                  <a:pt x="346" y="118"/>
                  <a:pt x="346" y="118"/>
                </a:cubicBezTo>
                <a:cubicBezTo>
                  <a:pt x="346" y="118"/>
                  <a:pt x="346" y="118"/>
                  <a:pt x="346" y="118"/>
                </a:cubicBezTo>
                <a:close/>
                <a:moveTo>
                  <a:pt x="345" y="118"/>
                </a:moveTo>
                <a:cubicBezTo>
                  <a:pt x="345" y="118"/>
                  <a:pt x="345" y="118"/>
                  <a:pt x="345" y="118"/>
                </a:cubicBezTo>
                <a:cubicBezTo>
                  <a:pt x="345" y="118"/>
                  <a:pt x="345" y="118"/>
                  <a:pt x="345" y="118"/>
                </a:cubicBezTo>
                <a:cubicBezTo>
                  <a:pt x="345" y="118"/>
                  <a:pt x="345" y="118"/>
                  <a:pt x="345" y="118"/>
                </a:cubicBezTo>
                <a:close/>
                <a:moveTo>
                  <a:pt x="347" y="121"/>
                </a:moveTo>
                <a:cubicBezTo>
                  <a:pt x="347" y="122"/>
                  <a:pt x="345" y="122"/>
                  <a:pt x="345" y="122"/>
                </a:cubicBezTo>
                <a:cubicBezTo>
                  <a:pt x="346" y="122"/>
                  <a:pt x="346" y="121"/>
                  <a:pt x="347" y="121"/>
                </a:cubicBezTo>
                <a:close/>
                <a:moveTo>
                  <a:pt x="336" y="42"/>
                </a:moveTo>
                <a:cubicBezTo>
                  <a:pt x="336" y="42"/>
                  <a:pt x="337" y="42"/>
                  <a:pt x="337" y="42"/>
                </a:cubicBezTo>
                <a:cubicBezTo>
                  <a:pt x="338" y="42"/>
                  <a:pt x="336" y="43"/>
                  <a:pt x="337" y="43"/>
                </a:cubicBezTo>
                <a:cubicBezTo>
                  <a:pt x="337" y="44"/>
                  <a:pt x="337" y="44"/>
                  <a:pt x="336" y="44"/>
                </a:cubicBezTo>
                <a:cubicBezTo>
                  <a:pt x="337" y="44"/>
                  <a:pt x="337" y="43"/>
                  <a:pt x="336" y="42"/>
                </a:cubicBezTo>
                <a:close/>
                <a:moveTo>
                  <a:pt x="328" y="47"/>
                </a:moveTo>
                <a:cubicBezTo>
                  <a:pt x="327" y="48"/>
                  <a:pt x="327" y="49"/>
                  <a:pt x="326" y="48"/>
                </a:cubicBezTo>
                <a:cubicBezTo>
                  <a:pt x="326" y="48"/>
                  <a:pt x="327" y="48"/>
                  <a:pt x="328" y="47"/>
                </a:cubicBezTo>
                <a:close/>
                <a:moveTo>
                  <a:pt x="326" y="131"/>
                </a:moveTo>
                <a:cubicBezTo>
                  <a:pt x="326" y="131"/>
                  <a:pt x="325" y="131"/>
                  <a:pt x="325" y="131"/>
                </a:cubicBezTo>
                <a:cubicBezTo>
                  <a:pt x="325" y="131"/>
                  <a:pt x="326" y="131"/>
                  <a:pt x="326" y="131"/>
                </a:cubicBezTo>
                <a:close/>
                <a:moveTo>
                  <a:pt x="326" y="133"/>
                </a:moveTo>
                <a:cubicBezTo>
                  <a:pt x="326" y="133"/>
                  <a:pt x="326" y="132"/>
                  <a:pt x="327" y="133"/>
                </a:cubicBezTo>
                <a:cubicBezTo>
                  <a:pt x="327" y="133"/>
                  <a:pt x="327" y="133"/>
                  <a:pt x="326" y="134"/>
                </a:cubicBezTo>
                <a:cubicBezTo>
                  <a:pt x="326" y="133"/>
                  <a:pt x="325" y="134"/>
                  <a:pt x="325" y="134"/>
                </a:cubicBezTo>
                <a:cubicBezTo>
                  <a:pt x="325" y="133"/>
                  <a:pt x="326" y="133"/>
                  <a:pt x="326" y="133"/>
                </a:cubicBezTo>
                <a:close/>
                <a:moveTo>
                  <a:pt x="322" y="134"/>
                </a:moveTo>
                <a:cubicBezTo>
                  <a:pt x="322" y="134"/>
                  <a:pt x="323" y="134"/>
                  <a:pt x="323" y="133"/>
                </a:cubicBezTo>
                <a:cubicBezTo>
                  <a:pt x="323" y="133"/>
                  <a:pt x="323" y="134"/>
                  <a:pt x="323" y="134"/>
                </a:cubicBezTo>
                <a:cubicBezTo>
                  <a:pt x="323" y="134"/>
                  <a:pt x="323" y="134"/>
                  <a:pt x="323" y="135"/>
                </a:cubicBezTo>
                <a:cubicBezTo>
                  <a:pt x="322" y="134"/>
                  <a:pt x="322" y="135"/>
                  <a:pt x="322" y="135"/>
                </a:cubicBezTo>
                <a:cubicBezTo>
                  <a:pt x="322" y="134"/>
                  <a:pt x="322" y="134"/>
                  <a:pt x="322" y="134"/>
                </a:cubicBezTo>
                <a:close/>
                <a:moveTo>
                  <a:pt x="319" y="143"/>
                </a:moveTo>
                <a:cubicBezTo>
                  <a:pt x="319" y="143"/>
                  <a:pt x="319" y="143"/>
                  <a:pt x="319" y="143"/>
                </a:cubicBezTo>
                <a:cubicBezTo>
                  <a:pt x="319" y="143"/>
                  <a:pt x="319" y="143"/>
                  <a:pt x="319" y="143"/>
                </a:cubicBezTo>
                <a:close/>
                <a:moveTo>
                  <a:pt x="319" y="142"/>
                </a:moveTo>
                <a:cubicBezTo>
                  <a:pt x="319" y="142"/>
                  <a:pt x="319" y="142"/>
                  <a:pt x="319" y="142"/>
                </a:cubicBezTo>
                <a:cubicBezTo>
                  <a:pt x="319" y="142"/>
                  <a:pt x="319" y="142"/>
                  <a:pt x="318" y="142"/>
                </a:cubicBezTo>
                <a:cubicBezTo>
                  <a:pt x="319" y="142"/>
                  <a:pt x="319" y="142"/>
                  <a:pt x="319" y="142"/>
                </a:cubicBezTo>
                <a:close/>
                <a:moveTo>
                  <a:pt x="317" y="140"/>
                </a:moveTo>
                <a:cubicBezTo>
                  <a:pt x="317" y="141"/>
                  <a:pt x="318" y="141"/>
                  <a:pt x="318" y="141"/>
                </a:cubicBezTo>
                <a:cubicBezTo>
                  <a:pt x="318" y="141"/>
                  <a:pt x="318" y="141"/>
                  <a:pt x="318" y="142"/>
                </a:cubicBezTo>
                <a:cubicBezTo>
                  <a:pt x="318" y="142"/>
                  <a:pt x="318" y="142"/>
                  <a:pt x="318" y="142"/>
                </a:cubicBezTo>
                <a:cubicBezTo>
                  <a:pt x="317" y="142"/>
                  <a:pt x="317" y="142"/>
                  <a:pt x="317" y="142"/>
                </a:cubicBezTo>
                <a:cubicBezTo>
                  <a:pt x="317" y="142"/>
                  <a:pt x="317" y="142"/>
                  <a:pt x="317" y="142"/>
                </a:cubicBezTo>
                <a:cubicBezTo>
                  <a:pt x="317" y="142"/>
                  <a:pt x="317" y="141"/>
                  <a:pt x="317" y="140"/>
                </a:cubicBezTo>
                <a:close/>
                <a:moveTo>
                  <a:pt x="317" y="145"/>
                </a:moveTo>
                <a:cubicBezTo>
                  <a:pt x="317" y="145"/>
                  <a:pt x="317" y="145"/>
                  <a:pt x="317" y="145"/>
                </a:cubicBezTo>
                <a:cubicBezTo>
                  <a:pt x="317" y="145"/>
                  <a:pt x="317" y="145"/>
                  <a:pt x="317" y="145"/>
                </a:cubicBezTo>
                <a:cubicBezTo>
                  <a:pt x="317" y="145"/>
                  <a:pt x="317" y="145"/>
                  <a:pt x="317" y="145"/>
                </a:cubicBezTo>
                <a:close/>
                <a:moveTo>
                  <a:pt x="314" y="136"/>
                </a:moveTo>
                <a:cubicBezTo>
                  <a:pt x="315" y="136"/>
                  <a:pt x="315" y="136"/>
                  <a:pt x="315" y="136"/>
                </a:cubicBezTo>
                <a:cubicBezTo>
                  <a:pt x="315" y="136"/>
                  <a:pt x="315" y="136"/>
                  <a:pt x="315" y="136"/>
                </a:cubicBezTo>
                <a:cubicBezTo>
                  <a:pt x="315" y="136"/>
                  <a:pt x="315" y="136"/>
                  <a:pt x="315" y="136"/>
                </a:cubicBezTo>
                <a:cubicBezTo>
                  <a:pt x="315" y="136"/>
                  <a:pt x="316" y="136"/>
                  <a:pt x="316" y="135"/>
                </a:cubicBezTo>
                <a:cubicBezTo>
                  <a:pt x="316" y="135"/>
                  <a:pt x="316" y="136"/>
                  <a:pt x="317" y="136"/>
                </a:cubicBezTo>
                <a:cubicBezTo>
                  <a:pt x="316" y="135"/>
                  <a:pt x="316" y="137"/>
                  <a:pt x="315" y="136"/>
                </a:cubicBezTo>
                <a:cubicBezTo>
                  <a:pt x="315" y="137"/>
                  <a:pt x="314" y="137"/>
                  <a:pt x="314" y="136"/>
                </a:cubicBezTo>
                <a:cubicBezTo>
                  <a:pt x="314" y="136"/>
                  <a:pt x="314" y="136"/>
                  <a:pt x="314" y="136"/>
                </a:cubicBezTo>
                <a:close/>
                <a:moveTo>
                  <a:pt x="315" y="137"/>
                </a:moveTo>
                <a:cubicBezTo>
                  <a:pt x="315" y="137"/>
                  <a:pt x="315" y="137"/>
                  <a:pt x="315" y="137"/>
                </a:cubicBezTo>
                <a:cubicBezTo>
                  <a:pt x="315" y="137"/>
                  <a:pt x="315" y="137"/>
                  <a:pt x="315" y="137"/>
                </a:cubicBezTo>
                <a:cubicBezTo>
                  <a:pt x="315" y="137"/>
                  <a:pt x="315" y="137"/>
                  <a:pt x="315" y="137"/>
                </a:cubicBezTo>
                <a:cubicBezTo>
                  <a:pt x="314" y="137"/>
                  <a:pt x="314" y="137"/>
                  <a:pt x="314" y="137"/>
                </a:cubicBezTo>
                <a:cubicBezTo>
                  <a:pt x="314" y="137"/>
                  <a:pt x="314" y="137"/>
                  <a:pt x="315" y="137"/>
                </a:cubicBezTo>
                <a:close/>
                <a:moveTo>
                  <a:pt x="311" y="137"/>
                </a:moveTo>
                <a:cubicBezTo>
                  <a:pt x="311" y="137"/>
                  <a:pt x="311" y="137"/>
                  <a:pt x="311" y="137"/>
                </a:cubicBezTo>
                <a:cubicBezTo>
                  <a:pt x="311" y="137"/>
                  <a:pt x="311" y="137"/>
                  <a:pt x="311" y="137"/>
                </a:cubicBezTo>
                <a:close/>
                <a:moveTo>
                  <a:pt x="311" y="137"/>
                </a:moveTo>
                <a:cubicBezTo>
                  <a:pt x="311" y="137"/>
                  <a:pt x="310" y="137"/>
                  <a:pt x="310" y="137"/>
                </a:cubicBezTo>
                <a:cubicBezTo>
                  <a:pt x="310" y="137"/>
                  <a:pt x="310" y="137"/>
                  <a:pt x="310" y="136"/>
                </a:cubicBezTo>
                <a:cubicBezTo>
                  <a:pt x="310" y="137"/>
                  <a:pt x="310" y="137"/>
                  <a:pt x="311" y="137"/>
                </a:cubicBezTo>
                <a:close/>
                <a:moveTo>
                  <a:pt x="310" y="138"/>
                </a:moveTo>
                <a:cubicBezTo>
                  <a:pt x="309" y="138"/>
                  <a:pt x="308" y="139"/>
                  <a:pt x="308" y="139"/>
                </a:cubicBezTo>
                <a:cubicBezTo>
                  <a:pt x="308" y="139"/>
                  <a:pt x="307" y="139"/>
                  <a:pt x="307" y="139"/>
                </a:cubicBezTo>
                <a:cubicBezTo>
                  <a:pt x="308" y="139"/>
                  <a:pt x="309" y="138"/>
                  <a:pt x="310" y="138"/>
                </a:cubicBezTo>
                <a:close/>
                <a:moveTo>
                  <a:pt x="306" y="51"/>
                </a:moveTo>
                <a:cubicBezTo>
                  <a:pt x="306" y="51"/>
                  <a:pt x="306" y="51"/>
                  <a:pt x="306" y="51"/>
                </a:cubicBezTo>
                <a:cubicBezTo>
                  <a:pt x="306" y="51"/>
                  <a:pt x="306" y="51"/>
                  <a:pt x="306" y="51"/>
                </a:cubicBezTo>
                <a:cubicBezTo>
                  <a:pt x="306" y="50"/>
                  <a:pt x="306" y="51"/>
                  <a:pt x="306" y="51"/>
                </a:cubicBezTo>
                <a:cubicBezTo>
                  <a:pt x="306" y="51"/>
                  <a:pt x="306" y="51"/>
                  <a:pt x="306" y="51"/>
                </a:cubicBezTo>
                <a:cubicBezTo>
                  <a:pt x="306" y="51"/>
                  <a:pt x="306" y="51"/>
                  <a:pt x="306" y="51"/>
                </a:cubicBezTo>
                <a:close/>
                <a:moveTo>
                  <a:pt x="303" y="145"/>
                </a:moveTo>
                <a:cubicBezTo>
                  <a:pt x="303" y="145"/>
                  <a:pt x="303" y="145"/>
                  <a:pt x="303" y="145"/>
                </a:cubicBezTo>
                <a:cubicBezTo>
                  <a:pt x="303" y="145"/>
                  <a:pt x="303" y="145"/>
                  <a:pt x="303" y="145"/>
                </a:cubicBezTo>
                <a:cubicBezTo>
                  <a:pt x="303" y="145"/>
                  <a:pt x="303" y="145"/>
                  <a:pt x="303" y="145"/>
                </a:cubicBezTo>
                <a:close/>
                <a:moveTo>
                  <a:pt x="295" y="55"/>
                </a:moveTo>
                <a:cubicBezTo>
                  <a:pt x="295" y="55"/>
                  <a:pt x="295" y="55"/>
                  <a:pt x="295" y="56"/>
                </a:cubicBezTo>
                <a:cubicBezTo>
                  <a:pt x="295" y="56"/>
                  <a:pt x="294" y="56"/>
                  <a:pt x="294" y="56"/>
                </a:cubicBezTo>
                <a:cubicBezTo>
                  <a:pt x="294" y="55"/>
                  <a:pt x="294" y="55"/>
                  <a:pt x="295" y="55"/>
                </a:cubicBezTo>
                <a:close/>
                <a:moveTo>
                  <a:pt x="280" y="52"/>
                </a:moveTo>
                <a:cubicBezTo>
                  <a:pt x="280" y="52"/>
                  <a:pt x="280" y="52"/>
                  <a:pt x="280" y="52"/>
                </a:cubicBezTo>
                <a:cubicBezTo>
                  <a:pt x="280" y="52"/>
                  <a:pt x="279" y="52"/>
                  <a:pt x="279" y="52"/>
                </a:cubicBezTo>
                <a:cubicBezTo>
                  <a:pt x="279" y="52"/>
                  <a:pt x="280" y="52"/>
                  <a:pt x="280" y="52"/>
                </a:cubicBezTo>
                <a:close/>
                <a:moveTo>
                  <a:pt x="278" y="53"/>
                </a:moveTo>
                <a:cubicBezTo>
                  <a:pt x="279" y="53"/>
                  <a:pt x="279" y="52"/>
                  <a:pt x="279" y="52"/>
                </a:cubicBezTo>
                <a:cubicBezTo>
                  <a:pt x="279" y="52"/>
                  <a:pt x="280" y="52"/>
                  <a:pt x="280" y="53"/>
                </a:cubicBezTo>
                <a:cubicBezTo>
                  <a:pt x="279" y="53"/>
                  <a:pt x="279" y="53"/>
                  <a:pt x="278" y="54"/>
                </a:cubicBezTo>
                <a:cubicBezTo>
                  <a:pt x="278" y="53"/>
                  <a:pt x="279" y="53"/>
                  <a:pt x="278" y="53"/>
                </a:cubicBezTo>
                <a:close/>
                <a:moveTo>
                  <a:pt x="278" y="54"/>
                </a:moveTo>
                <a:cubicBezTo>
                  <a:pt x="278" y="54"/>
                  <a:pt x="278" y="54"/>
                  <a:pt x="278" y="54"/>
                </a:cubicBezTo>
                <a:cubicBezTo>
                  <a:pt x="278" y="54"/>
                  <a:pt x="278" y="54"/>
                  <a:pt x="277" y="54"/>
                </a:cubicBezTo>
                <a:cubicBezTo>
                  <a:pt x="278" y="54"/>
                  <a:pt x="278" y="54"/>
                  <a:pt x="278" y="54"/>
                </a:cubicBezTo>
                <a:close/>
                <a:moveTo>
                  <a:pt x="101" y="285"/>
                </a:moveTo>
                <a:cubicBezTo>
                  <a:pt x="101" y="285"/>
                  <a:pt x="101" y="285"/>
                  <a:pt x="101" y="285"/>
                </a:cubicBezTo>
                <a:cubicBezTo>
                  <a:pt x="101" y="285"/>
                  <a:pt x="102" y="285"/>
                  <a:pt x="102" y="284"/>
                </a:cubicBezTo>
                <a:cubicBezTo>
                  <a:pt x="102" y="284"/>
                  <a:pt x="102" y="284"/>
                  <a:pt x="102" y="285"/>
                </a:cubicBezTo>
                <a:cubicBezTo>
                  <a:pt x="102" y="285"/>
                  <a:pt x="102" y="286"/>
                  <a:pt x="102" y="286"/>
                </a:cubicBezTo>
                <a:cubicBezTo>
                  <a:pt x="101" y="286"/>
                  <a:pt x="101" y="285"/>
                  <a:pt x="101" y="285"/>
                </a:cubicBezTo>
                <a:close/>
                <a:moveTo>
                  <a:pt x="71" y="264"/>
                </a:moveTo>
                <a:cubicBezTo>
                  <a:pt x="70" y="264"/>
                  <a:pt x="70" y="264"/>
                  <a:pt x="70" y="264"/>
                </a:cubicBezTo>
                <a:cubicBezTo>
                  <a:pt x="70" y="264"/>
                  <a:pt x="70" y="264"/>
                  <a:pt x="70" y="264"/>
                </a:cubicBezTo>
                <a:cubicBezTo>
                  <a:pt x="70" y="263"/>
                  <a:pt x="71" y="263"/>
                  <a:pt x="71" y="264"/>
                </a:cubicBezTo>
                <a:cubicBezTo>
                  <a:pt x="71" y="264"/>
                  <a:pt x="71" y="264"/>
                  <a:pt x="71" y="264"/>
                </a:cubicBezTo>
                <a:cubicBezTo>
                  <a:pt x="71" y="264"/>
                  <a:pt x="71" y="264"/>
                  <a:pt x="71" y="264"/>
                </a:cubicBezTo>
                <a:close/>
                <a:moveTo>
                  <a:pt x="68" y="263"/>
                </a:moveTo>
                <a:cubicBezTo>
                  <a:pt x="67" y="263"/>
                  <a:pt x="67" y="263"/>
                  <a:pt x="67" y="263"/>
                </a:cubicBezTo>
                <a:cubicBezTo>
                  <a:pt x="66" y="263"/>
                  <a:pt x="67" y="262"/>
                  <a:pt x="66" y="262"/>
                </a:cubicBezTo>
                <a:cubicBezTo>
                  <a:pt x="66" y="262"/>
                  <a:pt x="67" y="261"/>
                  <a:pt x="67" y="261"/>
                </a:cubicBezTo>
                <a:cubicBezTo>
                  <a:pt x="67" y="261"/>
                  <a:pt x="67" y="261"/>
                  <a:pt x="67" y="261"/>
                </a:cubicBezTo>
                <a:cubicBezTo>
                  <a:pt x="67" y="261"/>
                  <a:pt x="68" y="261"/>
                  <a:pt x="68" y="261"/>
                </a:cubicBezTo>
                <a:cubicBezTo>
                  <a:pt x="67" y="261"/>
                  <a:pt x="67" y="262"/>
                  <a:pt x="68" y="263"/>
                </a:cubicBezTo>
                <a:close/>
                <a:moveTo>
                  <a:pt x="63" y="265"/>
                </a:moveTo>
                <a:cubicBezTo>
                  <a:pt x="63" y="265"/>
                  <a:pt x="63" y="265"/>
                  <a:pt x="63" y="265"/>
                </a:cubicBezTo>
                <a:cubicBezTo>
                  <a:pt x="63" y="265"/>
                  <a:pt x="63" y="265"/>
                  <a:pt x="63" y="265"/>
                </a:cubicBezTo>
                <a:cubicBezTo>
                  <a:pt x="63" y="265"/>
                  <a:pt x="63" y="265"/>
                  <a:pt x="63" y="265"/>
                </a:cubicBezTo>
                <a:close/>
                <a:moveTo>
                  <a:pt x="60" y="267"/>
                </a:moveTo>
                <a:cubicBezTo>
                  <a:pt x="60" y="267"/>
                  <a:pt x="59" y="267"/>
                  <a:pt x="59" y="267"/>
                </a:cubicBezTo>
                <a:cubicBezTo>
                  <a:pt x="60" y="266"/>
                  <a:pt x="60" y="266"/>
                  <a:pt x="60" y="266"/>
                </a:cubicBezTo>
                <a:cubicBezTo>
                  <a:pt x="60" y="266"/>
                  <a:pt x="60" y="266"/>
                  <a:pt x="60" y="266"/>
                </a:cubicBezTo>
                <a:cubicBezTo>
                  <a:pt x="60" y="266"/>
                  <a:pt x="59" y="266"/>
                  <a:pt x="60" y="267"/>
                </a:cubicBezTo>
                <a:close/>
                <a:moveTo>
                  <a:pt x="44" y="249"/>
                </a:moveTo>
                <a:cubicBezTo>
                  <a:pt x="44" y="249"/>
                  <a:pt x="44" y="249"/>
                  <a:pt x="44" y="249"/>
                </a:cubicBezTo>
                <a:cubicBezTo>
                  <a:pt x="44" y="249"/>
                  <a:pt x="45" y="249"/>
                  <a:pt x="44" y="248"/>
                </a:cubicBezTo>
                <a:cubicBezTo>
                  <a:pt x="45" y="248"/>
                  <a:pt x="45" y="249"/>
                  <a:pt x="45" y="249"/>
                </a:cubicBezTo>
                <a:cubicBezTo>
                  <a:pt x="45" y="249"/>
                  <a:pt x="44" y="250"/>
                  <a:pt x="44" y="250"/>
                </a:cubicBezTo>
                <a:cubicBezTo>
                  <a:pt x="44" y="250"/>
                  <a:pt x="44" y="250"/>
                  <a:pt x="44" y="249"/>
                </a:cubicBezTo>
                <a:close/>
                <a:moveTo>
                  <a:pt x="58" y="187"/>
                </a:moveTo>
                <a:cubicBezTo>
                  <a:pt x="58" y="187"/>
                  <a:pt x="58" y="187"/>
                  <a:pt x="58" y="187"/>
                </a:cubicBezTo>
                <a:cubicBezTo>
                  <a:pt x="58" y="187"/>
                  <a:pt x="58" y="187"/>
                  <a:pt x="58" y="187"/>
                </a:cubicBezTo>
                <a:cubicBezTo>
                  <a:pt x="58" y="187"/>
                  <a:pt x="58" y="187"/>
                  <a:pt x="58" y="187"/>
                </a:cubicBezTo>
                <a:close/>
                <a:moveTo>
                  <a:pt x="84" y="164"/>
                </a:moveTo>
                <a:cubicBezTo>
                  <a:pt x="84" y="164"/>
                  <a:pt x="85" y="164"/>
                  <a:pt x="85" y="164"/>
                </a:cubicBezTo>
                <a:cubicBezTo>
                  <a:pt x="85" y="164"/>
                  <a:pt x="85" y="164"/>
                  <a:pt x="85" y="164"/>
                </a:cubicBezTo>
                <a:cubicBezTo>
                  <a:pt x="85" y="164"/>
                  <a:pt x="85" y="164"/>
                  <a:pt x="84" y="164"/>
                </a:cubicBezTo>
                <a:close/>
                <a:moveTo>
                  <a:pt x="87" y="137"/>
                </a:moveTo>
                <a:cubicBezTo>
                  <a:pt x="88" y="137"/>
                  <a:pt x="87" y="137"/>
                  <a:pt x="87" y="137"/>
                </a:cubicBezTo>
                <a:cubicBezTo>
                  <a:pt x="87" y="137"/>
                  <a:pt x="87" y="137"/>
                  <a:pt x="87" y="137"/>
                </a:cubicBezTo>
                <a:cubicBezTo>
                  <a:pt x="87" y="138"/>
                  <a:pt x="87" y="138"/>
                  <a:pt x="86" y="138"/>
                </a:cubicBezTo>
                <a:cubicBezTo>
                  <a:pt x="87" y="137"/>
                  <a:pt x="87" y="137"/>
                  <a:pt x="87" y="137"/>
                </a:cubicBezTo>
                <a:cubicBezTo>
                  <a:pt x="87" y="137"/>
                  <a:pt x="87" y="137"/>
                  <a:pt x="87" y="137"/>
                </a:cubicBezTo>
                <a:close/>
                <a:moveTo>
                  <a:pt x="88" y="137"/>
                </a:moveTo>
                <a:cubicBezTo>
                  <a:pt x="88" y="137"/>
                  <a:pt x="88" y="137"/>
                  <a:pt x="88" y="137"/>
                </a:cubicBezTo>
                <a:cubicBezTo>
                  <a:pt x="88" y="137"/>
                  <a:pt x="88" y="137"/>
                  <a:pt x="88" y="136"/>
                </a:cubicBezTo>
                <a:cubicBezTo>
                  <a:pt x="88" y="136"/>
                  <a:pt x="88" y="136"/>
                  <a:pt x="88" y="136"/>
                </a:cubicBezTo>
                <a:cubicBezTo>
                  <a:pt x="89" y="136"/>
                  <a:pt x="88" y="137"/>
                  <a:pt x="88" y="137"/>
                </a:cubicBezTo>
                <a:close/>
                <a:moveTo>
                  <a:pt x="88" y="163"/>
                </a:moveTo>
                <a:cubicBezTo>
                  <a:pt x="88" y="163"/>
                  <a:pt x="88" y="162"/>
                  <a:pt x="88" y="162"/>
                </a:cubicBezTo>
                <a:cubicBezTo>
                  <a:pt x="89" y="162"/>
                  <a:pt x="89" y="163"/>
                  <a:pt x="89" y="163"/>
                </a:cubicBezTo>
                <a:cubicBezTo>
                  <a:pt x="88" y="163"/>
                  <a:pt x="88" y="163"/>
                  <a:pt x="88" y="163"/>
                </a:cubicBezTo>
                <a:cubicBezTo>
                  <a:pt x="88" y="163"/>
                  <a:pt x="88" y="163"/>
                  <a:pt x="88" y="163"/>
                </a:cubicBezTo>
                <a:close/>
                <a:moveTo>
                  <a:pt x="89" y="169"/>
                </a:moveTo>
                <a:cubicBezTo>
                  <a:pt x="89" y="169"/>
                  <a:pt x="89" y="168"/>
                  <a:pt x="90" y="169"/>
                </a:cubicBezTo>
                <a:cubicBezTo>
                  <a:pt x="90" y="169"/>
                  <a:pt x="89" y="169"/>
                  <a:pt x="89" y="169"/>
                </a:cubicBezTo>
                <a:cubicBezTo>
                  <a:pt x="89" y="169"/>
                  <a:pt x="89" y="169"/>
                  <a:pt x="89" y="169"/>
                </a:cubicBezTo>
                <a:cubicBezTo>
                  <a:pt x="89" y="169"/>
                  <a:pt x="89" y="169"/>
                  <a:pt x="89" y="169"/>
                </a:cubicBezTo>
                <a:cubicBezTo>
                  <a:pt x="89" y="169"/>
                  <a:pt x="89" y="169"/>
                  <a:pt x="89" y="169"/>
                </a:cubicBezTo>
                <a:cubicBezTo>
                  <a:pt x="88" y="169"/>
                  <a:pt x="88" y="170"/>
                  <a:pt x="87" y="170"/>
                </a:cubicBezTo>
                <a:cubicBezTo>
                  <a:pt x="87" y="170"/>
                  <a:pt x="87" y="170"/>
                  <a:pt x="87" y="169"/>
                </a:cubicBezTo>
                <a:cubicBezTo>
                  <a:pt x="88" y="170"/>
                  <a:pt x="88" y="169"/>
                  <a:pt x="89" y="169"/>
                </a:cubicBezTo>
                <a:close/>
                <a:moveTo>
                  <a:pt x="90" y="168"/>
                </a:moveTo>
                <a:cubicBezTo>
                  <a:pt x="90" y="168"/>
                  <a:pt x="89" y="168"/>
                  <a:pt x="89" y="168"/>
                </a:cubicBezTo>
                <a:cubicBezTo>
                  <a:pt x="89" y="168"/>
                  <a:pt x="89" y="168"/>
                  <a:pt x="89" y="168"/>
                </a:cubicBezTo>
                <a:cubicBezTo>
                  <a:pt x="89" y="168"/>
                  <a:pt x="89" y="168"/>
                  <a:pt x="89" y="168"/>
                </a:cubicBezTo>
                <a:cubicBezTo>
                  <a:pt x="89" y="168"/>
                  <a:pt x="89" y="168"/>
                  <a:pt x="89" y="168"/>
                </a:cubicBezTo>
                <a:cubicBezTo>
                  <a:pt x="89" y="168"/>
                  <a:pt x="90" y="168"/>
                  <a:pt x="90" y="168"/>
                </a:cubicBezTo>
                <a:close/>
                <a:moveTo>
                  <a:pt x="89" y="163"/>
                </a:moveTo>
                <a:cubicBezTo>
                  <a:pt x="89" y="162"/>
                  <a:pt x="89" y="162"/>
                  <a:pt x="90" y="162"/>
                </a:cubicBezTo>
                <a:cubicBezTo>
                  <a:pt x="90" y="162"/>
                  <a:pt x="90" y="162"/>
                  <a:pt x="90" y="162"/>
                </a:cubicBezTo>
                <a:cubicBezTo>
                  <a:pt x="90" y="163"/>
                  <a:pt x="90" y="163"/>
                  <a:pt x="89" y="163"/>
                </a:cubicBezTo>
                <a:cubicBezTo>
                  <a:pt x="89" y="163"/>
                  <a:pt x="89" y="163"/>
                  <a:pt x="89" y="163"/>
                </a:cubicBezTo>
                <a:close/>
                <a:moveTo>
                  <a:pt x="91" y="136"/>
                </a:moveTo>
                <a:cubicBezTo>
                  <a:pt x="91" y="136"/>
                  <a:pt x="92" y="136"/>
                  <a:pt x="92" y="136"/>
                </a:cubicBezTo>
                <a:cubicBezTo>
                  <a:pt x="92" y="136"/>
                  <a:pt x="92" y="136"/>
                  <a:pt x="92" y="136"/>
                </a:cubicBezTo>
                <a:cubicBezTo>
                  <a:pt x="91" y="136"/>
                  <a:pt x="91" y="136"/>
                  <a:pt x="91" y="136"/>
                </a:cubicBezTo>
                <a:cubicBezTo>
                  <a:pt x="91" y="136"/>
                  <a:pt x="91" y="136"/>
                  <a:pt x="91" y="136"/>
                </a:cubicBezTo>
                <a:cubicBezTo>
                  <a:pt x="91" y="136"/>
                  <a:pt x="91" y="136"/>
                  <a:pt x="91" y="136"/>
                </a:cubicBezTo>
                <a:cubicBezTo>
                  <a:pt x="91" y="136"/>
                  <a:pt x="91" y="136"/>
                  <a:pt x="91" y="136"/>
                </a:cubicBezTo>
                <a:close/>
                <a:moveTo>
                  <a:pt x="91" y="135"/>
                </a:moveTo>
                <a:cubicBezTo>
                  <a:pt x="91" y="135"/>
                  <a:pt x="91" y="135"/>
                  <a:pt x="91" y="135"/>
                </a:cubicBezTo>
                <a:cubicBezTo>
                  <a:pt x="91" y="135"/>
                  <a:pt x="91" y="135"/>
                  <a:pt x="91" y="135"/>
                </a:cubicBezTo>
                <a:cubicBezTo>
                  <a:pt x="91" y="135"/>
                  <a:pt x="91" y="135"/>
                  <a:pt x="91" y="135"/>
                </a:cubicBezTo>
                <a:close/>
                <a:moveTo>
                  <a:pt x="92" y="120"/>
                </a:moveTo>
                <a:cubicBezTo>
                  <a:pt x="92" y="119"/>
                  <a:pt x="92" y="120"/>
                  <a:pt x="93" y="120"/>
                </a:cubicBezTo>
                <a:cubicBezTo>
                  <a:pt x="93" y="120"/>
                  <a:pt x="92" y="120"/>
                  <a:pt x="92" y="120"/>
                </a:cubicBezTo>
                <a:cubicBezTo>
                  <a:pt x="92" y="120"/>
                  <a:pt x="92" y="120"/>
                  <a:pt x="92" y="120"/>
                </a:cubicBezTo>
                <a:cubicBezTo>
                  <a:pt x="92" y="120"/>
                  <a:pt x="92" y="120"/>
                  <a:pt x="92" y="120"/>
                </a:cubicBezTo>
                <a:cubicBezTo>
                  <a:pt x="92" y="120"/>
                  <a:pt x="92" y="120"/>
                  <a:pt x="91" y="120"/>
                </a:cubicBezTo>
                <a:cubicBezTo>
                  <a:pt x="92" y="120"/>
                  <a:pt x="92" y="120"/>
                  <a:pt x="92" y="120"/>
                </a:cubicBezTo>
                <a:cubicBezTo>
                  <a:pt x="92" y="120"/>
                  <a:pt x="92" y="120"/>
                  <a:pt x="92" y="120"/>
                </a:cubicBezTo>
                <a:close/>
                <a:moveTo>
                  <a:pt x="93" y="118"/>
                </a:moveTo>
                <a:cubicBezTo>
                  <a:pt x="93" y="118"/>
                  <a:pt x="93" y="119"/>
                  <a:pt x="93" y="119"/>
                </a:cubicBezTo>
                <a:cubicBezTo>
                  <a:pt x="93" y="119"/>
                  <a:pt x="93" y="119"/>
                  <a:pt x="93" y="119"/>
                </a:cubicBezTo>
                <a:cubicBezTo>
                  <a:pt x="93" y="119"/>
                  <a:pt x="93" y="119"/>
                  <a:pt x="92" y="120"/>
                </a:cubicBezTo>
                <a:cubicBezTo>
                  <a:pt x="92" y="120"/>
                  <a:pt x="92" y="120"/>
                  <a:pt x="92" y="119"/>
                </a:cubicBezTo>
                <a:cubicBezTo>
                  <a:pt x="92" y="119"/>
                  <a:pt x="92" y="119"/>
                  <a:pt x="92" y="119"/>
                </a:cubicBezTo>
                <a:cubicBezTo>
                  <a:pt x="92" y="119"/>
                  <a:pt x="92" y="119"/>
                  <a:pt x="92" y="119"/>
                </a:cubicBezTo>
                <a:cubicBezTo>
                  <a:pt x="92" y="119"/>
                  <a:pt x="92" y="119"/>
                  <a:pt x="92" y="119"/>
                </a:cubicBezTo>
                <a:cubicBezTo>
                  <a:pt x="92" y="119"/>
                  <a:pt x="92" y="119"/>
                  <a:pt x="92" y="119"/>
                </a:cubicBezTo>
                <a:cubicBezTo>
                  <a:pt x="92" y="119"/>
                  <a:pt x="92" y="118"/>
                  <a:pt x="92" y="118"/>
                </a:cubicBezTo>
                <a:cubicBezTo>
                  <a:pt x="92" y="118"/>
                  <a:pt x="92" y="118"/>
                  <a:pt x="93" y="118"/>
                </a:cubicBezTo>
                <a:close/>
                <a:moveTo>
                  <a:pt x="93" y="117"/>
                </a:moveTo>
                <a:cubicBezTo>
                  <a:pt x="93" y="117"/>
                  <a:pt x="93" y="117"/>
                  <a:pt x="93" y="117"/>
                </a:cubicBezTo>
                <a:cubicBezTo>
                  <a:pt x="93" y="117"/>
                  <a:pt x="93" y="117"/>
                  <a:pt x="93" y="117"/>
                </a:cubicBezTo>
                <a:cubicBezTo>
                  <a:pt x="93" y="117"/>
                  <a:pt x="93" y="117"/>
                  <a:pt x="93" y="117"/>
                </a:cubicBezTo>
                <a:close/>
                <a:moveTo>
                  <a:pt x="93" y="135"/>
                </a:moveTo>
                <a:cubicBezTo>
                  <a:pt x="93" y="135"/>
                  <a:pt x="94" y="135"/>
                  <a:pt x="94" y="135"/>
                </a:cubicBezTo>
                <a:cubicBezTo>
                  <a:pt x="94" y="135"/>
                  <a:pt x="93" y="135"/>
                  <a:pt x="93" y="135"/>
                </a:cubicBezTo>
                <a:cubicBezTo>
                  <a:pt x="93" y="135"/>
                  <a:pt x="93" y="135"/>
                  <a:pt x="93" y="136"/>
                </a:cubicBezTo>
                <a:cubicBezTo>
                  <a:pt x="93" y="136"/>
                  <a:pt x="92" y="136"/>
                  <a:pt x="92" y="136"/>
                </a:cubicBezTo>
                <a:cubicBezTo>
                  <a:pt x="92" y="136"/>
                  <a:pt x="92" y="136"/>
                  <a:pt x="92" y="135"/>
                </a:cubicBezTo>
                <a:cubicBezTo>
                  <a:pt x="92" y="135"/>
                  <a:pt x="93" y="135"/>
                  <a:pt x="93" y="135"/>
                </a:cubicBezTo>
                <a:close/>
                <a:moveTo>
                  <a:pt x="93" y="132"/>
                </a:moveTo>
                <a:cubicBezTo>
                  <a:pt x="93" y="132"/>
                  <a:pt x="93" y="132"/>
                  <a:pt x="94" y="132"/>
                </a:cubicBezTo>
                <a:cubicBezTo>
                  <a:pt x="93" y="132"/>
                  <a:pt x="93" y="133"/>
                  <a:pt x="93" y="133"/>
                </a:cubicBezTo>
                <a:cubicBezTo>
                  <a:pt x="93" y="133"/>
                  <a:pt x="93" y="133"/>
                  <a:pt x="93" y="132"/>
                </a:cubicBezTo>
                <a:close/>
                <a:moveTo>
                  <a:pt x="96" y="118"/>
                </a:moveTo>
                <a:cubicBezTo>
                  <a:pt x="96" y="117"/>
                  <a:pt x="96" y="117"/>
                  <a:pt x="97" y="117"/>
                </a:cubicBezTo>
                <a:cubicBezTo>
                  <a:pt x="97" y="117"/>
                  <a:pt x="97" y="118"/>
                  <a:pt x="96" y="118"/>
                </a:cubicBezTo>
                <a:cubicBezTo>
                  <a:pt x="96" y="118"/>
                  <a:pt x="96" y="118"/>
                  <a:pt x="95" y="118"/>
                </a:cubicBezTo>
                <a:cubicBezTo>
                  <a:pt x="95" y="118"/>
                  <a:pt x="95" y="118"/>
                  <a:pt x="95" y="118"/>
                </a:cubicBezTo>
                <a:cubicBezTo>
                  <a:pt x="95" y="118"/>
                  <a:pt x="95" y="118"/>
                  <a:pt x="95" y="117"/>
                </a:cubicBezTo>
                <a:cubicBezTo>
                  <a:pt x="95" y="118"/>
                  <a:pt x="95" y="118"/>
                  <a:pt x="95" y="118"/>
                </a:cubicBezTo>
                <a:cubicBezTo>
                  <a:pt x="96" y="118"/>
                  <a:pt x="96" y="118"/>
                  <a:pt x="96" y="118"/>
                </a:cubicBezTo>
                <a:cubicBezTo>
                  <a:pt x="96" y="118"/>
                  <a:pt x="96" y="118"/>
                  <a:pt x="96" y="118"/>
                </a:cubicBezTo>
                <a:close/>
                <a:moveTo>
                  <a:pt x="96" y="116"/>
                </a:moveTo>
                <a:cubicBezTo>
                  <a:pt x="96" y="116"/>
                  <a:pt x="96" y="116"/>
                  <a:pt x="96" y="116"/>
                </a:cubicBezTo>
                <a:cubicBezTo>
                  <a:pt x="96" y="116"/>
                  <a:pt x="96" y="117"/>
                  <a:pt x="96" y="117"/>
                </a:cubicBezTo>
                <a:cubicBezTo>
                  <a:pt x="96" y="117"/>
                  <a:pt x="96" y="116"/>
                  <a:pt x="96" y="116"/>
                </a:cubicBezTo>
                <a:close/>
                <a:moveTo>
                  <a:pt x="98" y="117"/>
                </a:moveTo>
                <a:cubicBezTo>
                  <a:pt x="98" y="117"/>
                  <a:pt x="99" y="117"/>
                  <a:pt x="99" y="116"/>
                </a:cubicBezTo>
                <a:cubicBezTo>
                  <a:pt x="99" y="116"/>
                  <a:pt x="99" y="116"/>
                  <a:pt x="99" y="116"/>
                </a:cubicBezTo>
                <a:cubicBezTo>
                  <a:pt x="99" y="116"/>
                  <a:pt x="99" y="116"/>
                  <a:pt x="100" y="116"/>
                </a:cubicBezTo>
                <a:cubicBezTo>
                  <a:pt x="100" y="116"/>
                  <a:pt x="100" y="116"/>
                  <a:pt x="100" y="116"/>
                </a:cubicBezTo>
                <a:cubicBezTo>
                  <a:pt x="99" y="116"/>
                  <a:pt x="99" y="116"/>
                  <a:pt x="99" y="116"/>
                </a:cubicBezTo>
                <a:cubicBezTo>
                  <a:pt x="99" y="117"/>
                  <a:pt x="98" y="117"/>
                  <a:pt x="98" y="117"/>
                </a:cubicBezTo>
                <a:cubicBezTo>
                  <a:pt x="98" y="117"/>
                  <a:pt x="98" y="117"/>
                  <a:pt x="98" y="117"/>
                </a:cubicBezTo>
                <a:close/>
                <a:moveTo>
                  <a:pt x="98" y="106"/>
                </a:moveTo>
                <a:cubicBezTo>
                  <a:pt x="99" y="106"/>
                  <a:pt x="99" y="106"/>
                  <a:pt x="99" y="106"/>
                </a:cubicBezTo>
                <a:cubicBezTo>
                  <a:pt x="99" y="107"/>
                  <a:pt x="99" y="107"/>
                  <a:pt x="99" y="107"/>
                </a:cubicBezTo>
                <a:cubicBezTo>
                  <a:pt x="99" y="107"/>
                  <a:pt x="99" y="107"/>
                  <a:pt x="99" y="107"/>
                </a:cubicBezTo>
                <a:cubicBezTo>
                  <a:pt x="98" y="107"/>
                  <a:pt x="99" y="107"/>
                  <a:pt x="99" y="107"/>
                </a:cubicBezTo>
                <a:cubicBezTo>
                  <a:pt x="99" y="107"/>
                  <a:pt x="99" y="107"/>
                  <a:pt x="99" y="107"/>
                </a:cubicBezTo>
                <a:cubicBezTo>
                  <a:pt x="99" y="107"/>
                  <a:pt x="99" y="107"/>
                  <a:pt x="99" y="107"/>
                </a:cubicBezTo>
                <a:cubicBezTo>
                  <a:pt x="98" y="107"/>
                  <a:pt x="98" y="107"/>
                  <a:pt x="98" y="107"/>
                </a:cubicBezTo>
                <a:cubicBezTo>
                  <a:pt x="98" y="107"/>
                  <a:pt x="98" y="107"/>
                  <a:pt x="98" y="107"/>
                </a:cubicBezTo>
                <a:cubicBezTo>
                  <a:pt x="99" y="107"/>
                  <a:pt x="99" y="107"/>
                  <a:pt x="99" y="107"/>
                </a:cubicBezTo>
                <a:cubicBezTo>
                  <a:pt x="98" y="106"/>
                  <a:pt x="98" y="106"/>
                  <a:pt x="98" y="106"/>
                </a:cubicBezTo>
                <a:close/>
                <a:moveTo>
                  <a:pt x="100" y="117"/>
                </a:moveTo>
                <a:cubicBezTo>
                  <a:pt x="100" y="117"/>
                  <a:pt x="100" y="117"/>
                  <a:pt x="100" y="117"/>
                </a:cubicBezTo>
                <a:cubicBezTo>
                  <a:pt x="100" y="117"/>
                  <a:pt x="100" y="117"/>
                  <a:pt x="100" y="117"/>
                </a:cubicBezTo>
                <a:cubicBezTo>
                  <a:pt x="100" y="117"/>
                  <a:pt x="100" y="117"/>
                  <a:pt x="100" y="117"/>
                </a:cubicBezTo>
                <a:close/>
                <a:moveTo>
                  <a:pt x="100" y="118"/>
                </a:moveTo>
                <a:cubicBezTo>
                  <a:pt x="100" y="118"/>
                  <a:pt x="100" y="118"/>
                  <a:pt x="100" y="118"/>
                </a:cubicBezTo>
                <a:cubicBezTo>
                  <a:pt x="100" y="118"/>
                  <a:pt x="100" y="118"/>
                  <a:pt x="100" y="118"/>
                </a:cubicBezTo>
                <a:cubicBezTo>
                  <a:pt x="100" y="118"/>
                  <a:pt x="100" y="118"/>
                  <a:pt x="100" y="118"/>
                </a:cubicBezTo>
                <a:close/>
                <a:moveTo>
                  <a:pt x="100" y="160"/>
                </a:moveTo>
                <a:cubicBezTo>
                  <a:pt x="100" y="160"/>
                  <a:pt x="100" y="160"/>
                  <a:pt x="101" y="160"/>
                </a:cubicBezTo>
                <a:cubicBezTo>
                  <a:pt x="101" y="160"/>
                  <a:pt x="101" y="160"/>
                  <a:pt x="101" y="160"/>
                </a:cubicBezTo>
                <a:cubicBezTo>
                  <a:pt x="100" y="160"/>
                  <a:pt x="100" y="160"/>
                  <a:pt x="100" y="160"/>
                </a:cubicBezTo>
                <a:close/>
                <a:moveTo>
                  <a:pt x="103" y="107"/>
                </a:moveTo>
                <a:cubicBezTo>
                  <a:pt x="103" y="107"/>
                  <a:pt x="103" y="107"/>
                  <a:pt x="103" y="107"/>
                </a:cubicBezTo>
                <a:cubicBezTo>
                  <a:pt x="103" y="107"/>
                  <a:pt x="103" y="107"/>
                  <a:pt x="103" y="107"/>
                </a:cubicBezTo>
                <a:cubicBezTo>
                  <a:pt x="103" y="107"/>
                  <a:pt x="103" y="107"/>
                  <a:pt x="103" y="107"/>
                </a:cubicBezTo>
                <a:close/>
                <a:moveTo>
                  <a:pt x="103" y="106"/>
                </a:moveTo>
                <a:cubicBezTo>
                  <a:pt x="103" y="106"/>
                  <a:pt x="103" y="106"/>
                  <a:pt x="103" y="106"/>
                </a:cubicBezTo>
                <a:cubicBezTo>
                  <a:pt x="103" y="106"/>
                  <a:pt x="103" y="106"/>
                  <a:pt x="103" y="106"/>
                </a:cubicBezTo>
                <a:cubicBezTo>
                  <a:pt x="103" y="106"/>
                  <a:pt x="103" y="106"/>
                  <a:pt x="103" y="106"/>
                </a:cubicBezTo>
                <a:close/>
                <a:moveTo>
                  <a:pt x="105" y="107"/>
                </a:moveTo>
                <a:cubicBezTo>
                  <a:pt x="105" y="107"/>
                  <a:pt x="105" y="107"/>
                  <a:pt x="105" y="107"/>
                </a:cubicBezTo>
                <a:cubicBezTo>
                  <a:pt x="105" y="106"/>
                  <a:pt x="104" y="106"/>
                  <a:pt x="104" y="106"/>
                </a:cubicBezTo>
                <a:cubicBezTo>
                  <a:pt x="104" y="106"/>
                  <a:pt x="104" y="106"/>
                  <a:pt x="104" y="106"/>
                </a:cubicBezTo>
                <a:cubicBezTo>
                  <a:pt x="104" y="106"/>
                  <a:pt x="104" y="106"/>
                  <a:pt x="104" y="106"/>
                </a:cubicBezTo>
                <a:cubicBezTo>
                  <a:pt x="104" y="106"/>
                  <a:pt x="105" y="106"/>
                  <a:pt x="105" y="107"/>
                </a:cubicBezTo>
                <a:close/>
                <a:moveTo>
                  <a:pt x="111" y="271"/>
                </a:moveTo>
                <a:cubicBezTo>
                  <a:pt x="111" y="271"/>
                  <a:pt x="111" y="271"/>
                  <a:pt x="111" y="271"/>
                </a:cubicBezTo>
                <a:cubicBezTo>
                  <a:pt x="111" y="270"/>
                  <a:pt x="111" y="270"/>
                  <a:pt x="111" y="270"/>
                </a:cubicBezTo>
                <a:cubicBezTo>
                  <a:pt x="111" y="270"/>
                  <a:pt x="111" y="270"/>
                  <a:pt x="111" y="270"/>
                </a:cubicBezTo>
                <a:cubicBezTo>
                  <a:pt x="111" y="270"/>
                  <a:pt x="112" y="270"/>
                  <a:pt x="112" y="270"/>
                </a:cubicBezTo>
                <a:cubicBezTo>
                  <a:pt x="112" y="270"/>
                  <a:pt x="112" y="269"/>
                  <a:pt x="112" y="269"/>
                </a:cubicBezTo>
                <a:cubicBezTo>
                  <a:pt x="112" y="270"/>
                  <a:pt x="112" y="270"/>
                  <a:pt x="112" y="270"/>
                </a:cubicBezTo>
                <a:cubicBezTo>
                  <a:pt x="112" y="270"/>
                  <a:pt x="112" y="270"/>
                  <a:pt x="112" y="271"/>
                </a:cubicBezTo>
                <a:cubicBezTo>
                  <a:pt x="111" y="271"/>
                  <a:pt x="111" y="271"/>
                  <a:pt x="111" y="271"/>
                </a:cubicBezTo>
                <a:close/>
                <a:moveTo>
                  <a:pt x="103" y="273"/>
                </a:moveTo>
                <a:cubicBezTo>
                  <a:pt x="103" y="273"/>
                  <a:pt x="103" y="273"/>
                  <a:pt x="103" y="273"/>
                </a:cubicBezTo>
                <a:cubicBezTo>
                  <a:pt x="103" y="273"/>
                  <a:pt x="103" y="273"/>
                  <a:pt x="103" y="273"/>
                </a:cubicBezTo>
                <a:cubicBezTo>
                  <a:pt x="103" y="273"/>
                  <a:pt x="103" y="273"/>
                  <a:pt x="103" y="273"/>
                </a:cubicBezTo>
                <a:close/>
                <a:moveTo>
                  <a:pt x="97" y="273"/>
                </a:moveTo>
                <a:cubicBezTo>
                  <a:pt x="97" y="273"/>
                  <a:pt x="97" y="273"/>
                  <a:pt x="97" y="273"/>
                </a:cubicBezTo>
                <a:cubicBezTo>
                  <a:pt x="97" y="273"/>
                  <a:pt x="97" y="273"/>
                  <a:pt x="97" y="273"/>
                </a:cubicBezTo>
                <a:cubicBezTo>
                  <a:pt x="97" y="273"/>
                  <a:pt x="97" y="273"/>
                  <a:pt x="97" y="273"/>
                </a:cubicBezTo>
                <a:cubicBezTo>
                  <a:pt x="97" y="273"/>
                  <a:pt x="97" y="273"/>
                  <a:pt x="97" y="273"/>
                </a:cubicBezTo>
                <a:cubicBezTo>
                  <a:pt x="97" y="273"/>
                  <a:pt x="97" y="273"/>
                  <a:pt x="97" y="273"/>
                </a:cubicBezTo>
                <a:close/>
                <a:moveTo>
                  <a:pt x="97" y="273"/>
                </a:moveTo>
                <a:cubicBezTo>
                  <a:pt x="97" y="273"/>
                  <a:pt x="97" y="273"/>
                  <a:pt x="97" y="274"/>
                </a:cubicBezTo>
                <a:cubicBezTo>
                  <a:pt x="97" y="274"/>
                  <a:pt x="97" y="274"/>
                  <a:pt x="97" y="274"/>
                </a:cubicBezTo>
                <a:cubicBezTo>
                  <a:pt x="97" y="274"/>
                  <a:pt x="97" y="274"/>
                  <a:pt x="97" y="274"/>
                </a:cubicBezTo>
                <a:cubicBezTo>
                  <a:pt x="97" y="274"/>
                  <a:pt x="97" y="274"/>
                  <a:pt x="97" y="273"/>
                </a:cubicBezTo>
                <a:close/>
                <a:moveTo>
                  <a:pt x="73" y="262"/>
                </a:moveTo>
                <a:cubicBezTo>
                  <a:pt x="73" y="262"/>
                  <a:pt x="73" y="262"/>
                  <a:pt x="73" y="262"/>
                </a:cubicBezTo>
                <a:cubicBezTo>
                  <a:pt x="73" y="262"/>
                  <a:pt x="73" y="262"/>
                  <a:pt x="73" y="262"/>
                </a:cubicBezTo>
                <a:cubicBezTo>
                  <a:pt x="73" y="262"/>
                  <a:pt x="73" y="262"/>
                  <a:pt x="73" y="262"/>
                </a:cubicBezTo>
                <a:close/>
                <a:moveTo>
                  <a:pt x="72" y="262"/>
                </a:moveTo>
                <a:cubicBezTo>
                  <a:pt x="72" y="263"/>
                  <a:pt x="71" y="263"/>
                  <a:pt x="71" y="263"/>
                </a:cubicBezTo>
                <a:cubicBezTo>
                  <a:pt x="71" y="263"/>
                  <a:pt x="71" y="263"/>
                  <a:pt x="71" y="263"/>
                </a:cubicBezTo>
                <a:cubicBezTo>
                  <a:pt x="71" y="263"/>
                  <a:pt x="71" y="262"/>
                  <a:pt x="71" y="262"/>
                </a:cubicBezTo>
                <a:cubicBezTo>
                  <a:pt x="71" y="262"/>
                  <a:pt x="71" y="262"/>
                  <a:pt x="72" y="262"/>
                </a:cubicBezTo>
                <a:cubicBezTo>
                  <a:pt x="71" y="262"/>
                  <a:pt x="71" y="262"/>
                  <a:pt x="71" y="262"/>
                </a:cubicBezTo>
                <a:cubicBezTo>
                  <a:pt x="72" y="262"/>
                  <a:pt x="72" y="261"/>
                  <a:pt x="73" y="261"/>
                </a:cubicBezTo>
                <a:cubicBezTo>
                  <a:pt x="73" y="261"/>
                  <a:pt x="73" y="261"/>
                  <a:pt x="73" y="261"/>
                </a:cubicBezTo>
                <a:cubicBezTo>
                  <a:pt x="72" y="261"/>
                  <a:pt x="72" y="262"/>
                  <a:pt x="72" y="262"/>
                </a:cubicBezTo>
                <a:cubicBezTo>
                  <a:pt x="72" y="262"/>
                  <a:pt x="72" y="262"/>
                  <a:pt x="72" y="262"/>
                </a:cubicBezTo>
                <a:close/>
                <a:moveTo>
                  <a:pt x="87" y="165"/>
                </a:moveTo>
                <a:cubicBezTo>
                  <a:pt x="86" y="164"/>
                  <a:pt x="86" y="164"/>
                  <a:pt x="86" y="164"/>
                </a:cubicBezTo>
                <a:cubicBezTo>
                  <a:pt x="86" y="164"/>
                  <a:pt x="86" y="164"/>
                  <a:pt x="86" y="163"/>
                </a:cubicBezTo>
                <a:cubicBezTo>
                  <a:pt x="86" y="163"/>
                  <a:pt x="86" y="163"/>
                  <a:pt x="86" y="163"/>
                </a:cubicBezTo>
                <a:cubicBezTo>
                  <a:pt x="86" y="163"/>
                  <a:pt x="86" y="163"/>
                  <a:pt x="86" y="163"/>
                </a:cubicBezTo>
                <a:cubicBezTo>
                  <a:pt x="87" y="163"/>
                  <a:pt x="87" y="163"/>
                  <a:pt x="87" y="163"/>
                </a:cubicBezTo>
                <a:cubicBezTo>
                  <a:pt x="87" y="163"/>
                  <a:pt x="87" y="164"/>
                  <a:pt x="87" y="165"/>
                </a:cubicBezTo>
                <a:close/>
                <a:moveTo>
                  <a:pt x="95" y="119"/>
                </a:moveTo>
                <a:cubicBezTo>
                  <a:pt x="95" y="119"/>
                  <a:pt x="95" y="120"/>
                  <a:pt x="95" y="120"/>
                </a:cubicBezTo>
                <a:cubicBezTo>
                  <a:pt x="95" y="120"/>
                  <a:pt x="95" y="119"/>
                  <a:pt x="95" y="119"/>
                </a:cubicBezTo>
                <a:cubicBezTo>
                  <a:pt x="94" y="119"/>
                  <a:pt x="94" y="119"/>
                  <a:pt x="94" y="119"/>
                </a:cubicBezTo>
                <a:cubicBezTo>
                  <a:pt x="94" y="120"/>
                  <a:pt x="94" y="120"/>
                  <a:pt x="94" y="120"/>
                </a:cubicBezTo>
                <a:cubicBezTo>
                  <a:pt x="94" y="119"/>
                  <a:pt x="94" y="119"/>
                  <a:pt x="94" y="119"/>
                </a:cubicBezTo>
                <a:cubicBezTo>
                  <a:pt x="94" y="119"/>
                  <a:pt x="94" y="119"/>
                  <a:pt x="94" y="119"/>
                </a:cubicBezTo>
                <a:cubicBezTo>
                  <a:pt x="94" y="119"/>
                  <a:pt x="94" y="119"/>
                  <a:pt x="94" y="119"/>
                </a:cubicBezTo>
                <a:cubicBezTo>
                  <a:pt x="95" y="119"/>
                  <a:pt x="95" y="119"/>
                  <a:pt x="95" y="119"/>
                </a:cubicBezTo>
                <a:close/>
                <a:moveTo>
                  <a:pt x="95" y="118"/>
                </a:moveTo>
                <a:cubicBezTo>
                  <a:pt x="95" y="118"/>
                  <a:pt x="95" y="118"/>
                  <a:pt x="95" y="118"/>
                </a:cubicBezTo>
                <a:cubicBezTo>
                  <a:pt x="95" y="118"/>
                  <a:pt x="95" y="118"/>
                  <a:pt x="95" y="118"/>
                </a:cubicBezTo>
                <a:cubicBezTo>
                  <a:pt x="95" y="118"/>
                  <a:pt x="95" y="118"/>
                  <a:pt x="95" y="118"/>
                </a:cubicBezTo>
                <a:cubicBezTo>
                  <a:pt x="95" y="118"/>
                  <a:pt x="95" y="118"/>
                  <a:pt x="94" y="119"/>
                </a:cubicBezTo>
                <a:cubicBezTo>
                  <a:pt x="94" y="118"/>
                  <a:pt x="95" y="118"/>
                  <a:pt x="95" y="118"/>
                </a:cubicBezTo>
                <a:close/>
                <a:moveTo>
                  <a:pt x="94" y="110"/>
                </a:moveTo>
                <a:cubicBezTo>
                  <a:pt x="94" y="110"/>
                  <a:pt x="95" y="110"/>
                  <a:pt x="95" y="110"/>
                </a:cubicBezTo>
                <a:cubicBezTo>
                  <a:pt x="95" y="110"/>
                  <a:pt x="94" y="110"/>
                  <a:pt x="94" y="110"/>
                </a:cubicBezTo>
                <a:cubicBezTo>
                  <a:pt x="94" y="110"/>
                  <a:pt x="94" y="110"/>
                  <a:pt x="94" y="110"/>
                </a:cubicBezTo>
                <a:close/>
                <a:moveTo>
                  <a:pt x="95" y="110"/>
                </a:moveTo>
                <a:cubicBezTo>
                  <a:pt x="95" y="109"/>
                  <a:pt x="95" y="109"/>
                  <a:pt x="95" y="109"/>
                </a:cubicBezTo>
                <a:cubicBezTo>
                  <a:pt x="95" y="109"/>
                  <a:pt x="95" y="109"/>
                  <a:pt x="95" y="110"/>
                </a:cubicBezTo>
                <a:close/>
                <a:moveTo>
                  <a:pt x="95" y="134"/>
                </a:moveTo>
                <a:cubicBezTo>
                  <a:pt x="95" y="135"/>
                  <a:pt x="94" y="135"/>
                  <a:pt x="94" y="134"/>
                </a:cubicBezTo>
                <a:cubicBezTo>
                  <a:pt x="95" y="134"/>
                  <a:pt x="95" y="135"/>
                  <a:pt x="95" y="134"/>
                </a:cubicBezTo>
                <a:close/>
                <a:moveTo>
                  <a:pt x="94" y="135"/>
                </a:moveTo>
                <a:cubicBezTo>
                  <a:pt x="94" y="135"/>
                  <a:pt x="94" y="135"/>
                  <a:pt x="94" y="135"/>
                </a:cubicBezTo>
                <a:cubicBezTo>
                  <a:pt x="94" y="135"/>
                  <a:pt x="94" y="135"/>
                  <a:pt x="94" y="135"/>
                </a:cubicBezTo>
                <a:cubicBezTo>
                  <a:pt x="94" y="135"/>
                  <a:pt x="94" y="135"/>
                  <a:pt x="94" y="135"/>
                </a:cubicBezTo>
                <a:close/>
                <a:moveTo>
                  <a:pt x="96" y="166"/>
                </a:moveTo>
                <a:cubicBezTo>
                  <a:pt x="96" y="166"/>
                  <a:pt x="96" y="166"/>
                  <a:pt x="97" y="166"/>
                </a:cubicBezTo>
                <a:cubicBezTo>
                  <a:pt x="96" y="166"/>
                  <a:pt x="95" y="167"/>
                  <a:pt x="94" y="167"/>
                </a:cubicBezTo>
                <a:cubicBezTo>
                  <a:pt x="95" y="167"/>
                  <a:pt x="95" y="166"/>
                  <a:pt x="96" y="166"/>
                </a:cubicBezTo>
                <a:close/>
                <a:moveTo>
                  <a:pt x="106" y="273"/>
                </a:moveTo>
                <a:cubicBezTo>
                  <a:pt x="106" y="273"/>
                  <a:pt x="106" y="273"/>
                  <a:pt x="106" y="273"/>
                </a:cubicBezTo>
                <a:cubicBezTo>
                  <a:pt x="106" y="273"/>
                  <a:pt x="106" y="272"/>
                  <a:pt x="106" y="272"/>
                </a:cubicBezTo>
                <a:cubicBezTo>
                  <a:pt x="106" y="272"/>
                  <a:pt x="106" y="273"/>
                  <a:pt x="106" y="273"/>
                </a:cubicBezTo>
                <a:close/>
                <a:moveTo>
                  <a:pt x="53" y="235"/>
                </a:moveTo>
                <a:cubicBezTo>
                  <a:pt x="54" y="235"/>
                  <a:pt x="54" y="235"/>
                  <a:pt x="54" y="235"/>
                </a:cubicBezTo>
                <a:cubicBezTo>
                  <a:pt x="54" y="235"/>
                  <a:pt x="53" y="235"/>
                  <a:pt x="53" y="235"/>
                </a:cubicBezTo>
                <a:cubicBezTo>
                  <a:pt x="53" y="235"/>
                  <a:pt x="53" y="235"/>
                  <a:pt x="53" y="235"/>
                </a:cubicBezTo>
                <a:close/>
                <a:moveTo>
                  <a:pt x="57" y="235"/>
                </a:moveTo>
                <a:cubicBezTo>
                  <a:pt x="57" y="235"/>
                  <a:pt x="56" y="235"/>
                  <a:pt x="56" y="235"/>
                </a:cubicBezTo>
                <a:cubicBezTo>
                  <a:pt x="56" y="235"/>
                  <a:pt x="56" y="235"/>
                  <a:pt x="56" y="235"/>
                </a:cubicBezTo>
                <a:cubicBezTo>
                  <a:pt x="56" y="235"/>
                  <a:pt x="56" y="235"/>
                  <a:pt x="56" y="235"/>
                </a:cubicBezTo>
                <a:cubicBezTo>
                  <a:pt x="56" y="235"/>
                  <a:pt x="56" y="235"/>
                  <a:pt x="55" y="235"/>
                </a:cubicBezTo>
                <a:cubicBezTo>
                  <a:pt x="56" y="234"/>
                  <a:pt x="57" y="235"/>
                  <a:pt x="57" y="234"/>
                </a:cubicBezTo>
                <a:cubicBezTo>
                  <a:pt x="57" y="234"/>
                  <a:pt x="57" y="234"/>
                  <a:pt x="57" y="235"/>
                </a:cubicBezTo>
                <a:cubicBezTo>
                  <a:pt x="57" y="235"/>
                  <a:pt x="57" y="235"/>
                  <a:pt x="57" y="235"/>
                </a:cubicBezTo>
                <a:close/>
                <a:moveTo>
                  <a:pt x="57" y="233"/>
                </a:moveTo>
                <a:cubicBezTo>
                  <a:pt x="58" y="233"/>
                  <a:pt x="58" y="233"/>
                  <a:pt x="58" y="233"/>
                </a:cubicBezTo>
                <a:cubicBezTo>
                  <a:pt x="58" y="233"/>
                  <a:pt x="58" y="233"/>
                  <a:pt x="58" y="233"/>
                </a:cubicBezTo>
                <a:cubicBezTo>
                  <a:pt x="58" y="233"/>
                  <a:pt x="58" y="233"/>
                  <a:pt x="58" y="233"/>
                </a:cubicBezTo>
                <a:cubicBezTo>
                  <a:pt x="58" y="233"/>
                  <a:pt x="58" y="233"/>
                  <a:pt x="58" y="233"/>
                </a:cubicBezTo>
                <a:cubicBezTo>
                  <a:pt x="58" y="233"/>
                  <a:pt x="57" y="233"/>
                  <a:pt x="57" y="233"/>
                </a:cubicBezTo>
                <a:close/>
                <a:moveTo>
                  <a:pt x="55" y="235"/>
                </a:moveTo>
                <a:cubicBezTo>
                  <a:pt x="55" y="235"/>
                  <a:pt x="55" y="235"/>
                  <a:pt x="55" y="235"/>
                </a:cubicBezTo>
                <a:cubicBezTo>
                  <a:pt x="55" y="235"/>
                  <a:pt x="55" y="235"/>
                  <a:pt x="55" y="235"/>
                </a:cubicBezTo>
                <a:cubicBezTo>
                  <a:pt x="55" y="235"/>
                  <a:pt x="55" y="235"/>
                  <a:pt x="55" y="235"/>
                </a:cubicBezTo>
                <a:close/>
                <a:moveTo>
                  <a:pt x="55" y="235"/>
                </a:moveTo>
                <a:cubicBezTo>
                  <a:pt x="55" y="235"/>
                  <a:pt x="55" y="235"/>
                  <a:pt x="55" y="235"/>
                </a:cubicBezTo>
                <a:cubicBezTo>
                  <a:pt x="55" y="235"/>
                  <a:pt x="55" y="235"/>
                  <a:pt x="55" y="235"/>
                </a:cubicBezTo>
                <a:cubicBezTo>
                  <a:pt x="55" y="235"/>
                  <a:pt x="55" y="235"/>
                  <a:pt x="55" y="235"/>
                </a:cubicBezTo>
                <a:close/>
                <a:moveTo>
                  <a:pt x="50" y="237"/>
                </a:moveTo>
                <a:cubicBezTo>
                  <a:pt x="50" y="237"/>
                  <a:pt x="50" y="237"/>
                  <a:pt x="50" y="237"/>
                </a:cubicBezTo>
                <a:cubicBezTo>
                  <a:pt x="50" y="236"/>
                  <a:pt x="50" y="236"/>
                  <a:pt x="50" y="236"/>
                </a:cubicBezTo>
                <a:cubicBezTo>
                  <a:pt x="50" y="236"/>
                  <a:pt x="50" y="236"/>
                  <a:pt x="50" y="237"/>
                </a:cubicBezTo>
                <a:close/>
                <a:moveTo>
                  <a:pt x="72" y="260"/>
                </a:moveTo>
                <a:cubicBezTo>
                  <a:pt x="72" y="261"/>
                  <a:pt x="72" y="261"/>
                  <a:pt x="72" y="261"/>
                </a:cubicBezTo>
                <a:cubicBezTo>
                  <a:pt x="72" y="261"/>
                  <a:pt x="72" y="261"/>
                  <a:pt x="72" y="261"/>
                </a:cubicBezTo>
                <a:cubicBezTo>
                  <a:pt x="72" y="261"/>
                  <a:pt x="72" y="261"/>
                  <a:pt x="72" y="260"/>
                </a:cubicBezTo>
                <a:close/>
                <a:moveTo>
                  <a:pt x="106" y="271"/>
                </a:moveTo>
                <a:cubicBezTo>
                  <a:pt x="106" y="272"/>
                  <a:pt x="106" y="272"/>
                  <a:pt x="106" y="272"/>
                </a:cubicBezTo>
                <a:cubicBezTo>
                  <a:pt x="106" y="272"/>
                  <a:pt x="106" y="272"/>
                  <a:pt x="106" y="272"/>
                </a:cubicBezTo>
                <a:cubicBezTo>
                  <a:pt x="106" y="272"/>
                  <a:pt x="106" y="272"/>
                  <a:pt x="106" y="271"/>
                </a:cubicBezTo>
                <a:close/>
                <a:moveTo>
                  <a:pt x="107" y="272"/>
                </a:moveTo>
                <a:cubicBezTo>
                  <a:pt x="107" y="272"/>
                  <a:pt x="107" y="272"/>
                  <a:pt x="107" y="272"/>
                </a:cubicBezTo>
                <a:cubicBezTo>
                  <a:pt x="107" y="272"/>
                  <a:pt x="107" y="272"/>
                  <a:pt x="107" y="272"/>
                </a:cubicBezTo>
                <a:cubicBezTo>
                  <a:pt x="107" y="272"/>
                  <a:pt x="107" y="272"/>
                  <a:pt x="107" y="272"/>
                </a:cubicBezTo>
                <a:close/>
                <a:moveTo>
                  <a:pt x="108" y="271"/>
                </a:moveTo>
                <a:cubicBezTo>
                  <a:pt x="108" y="271"/>
                  <a:pt x="108" y="271"/>
                  <a:pt x="108" y="272"/>
                </a:cubicBezTo>
                <a:cubicBezTo>
                  <a:pt x="108" y="272"/>
                  <a:pt x="108" y="272"/>
                  <a:pt x="108" y="272"/>
                </a:cubicBezTo>
                <a:cubicBezTo>
                  <a:pt x="107" y="272"/>
                  <a:pt x="107" y="272"/>
                  <a:pt x="107" y="272"/>
                </a:cubicBezTo>
                <a:cubicBezTo>
                  <a:pt x="107" y="272"/>
                  <a:pt x="107" y="271"/>
                  <a:pt x="107" y="271"/>
                </a:cubicBezTo>
                <a:cubicBezTo>
                  <a:pt x="108" y="271"/>
                  <a:pt x="108" y="271"/>
                  <a:pt x="109" y="271"/>
                </a:cubicBezTo>
                <a:cubicBezTo>
                  <a:pt x="109" y="271"/>
                  <a:pt x="109" y="271"/>
                  <a:pt x="108" y="271"/>
                </a:cubicBezTo>
                <a:close/>
                <a:moveTo>
                  <a:pt x="97" y="117"/>
                </a:moveTo>
                <a:cubicBezTo>
                  <a:pt x="97" y="117"/>
                  <a:pt x="97" y="117"/>
                  <a:pt x="97" y="117"/>
                </a:cubicBezTo>
                <a:cubicBezTo>
                  <a:pt x="97" y="117"/>
                  <a:pt x="97" y="117"/>
                  <a:pt x="97" y="117"/>
                </a:cubicBezTo>
                <a:cubicBezTo>
                  <a:pt x="97" y="117"/>
                  <a:pt x="97" y="117"/>
                  <a:pt x="97" y="117"/>
                </a:cubicBezTo>
                <a:close/>
                <a:moveTo>
                  <a:pt x="97" y="122"/>
                </a:moveTo>
                <a:cubicBezTo>
                  <a:pt x="97" y="122"/>
                  <a:pt x="97" y="122"/>
                  <a:pt x="96" y="122"/>
                </a:cubicBezTo>
                <a:cubicBezTo>
                  <a:pt x="96" y="122"/>
                  <a:pt x="97" y="122"/>
                  <a:pt x="97" y="122"/>
                </a:cubicBezTo>
                <a:close/>
                <a:moveTo>
                  <a:pt x="94" y="169"/>
                </a:moveTo>
                <a:cubicBezTo>
                  <a:pt x="94" y="169"/>
                  <a:pt x="94" y="168"/>
                  <a:pt x="93" y="168"/>
                </a:cubicBezTo>
                <a:cubicBezTo>
                  <a:pt x="93" y="168"/>
                  <a:pt x="93" y="168"/>
                  <a:pt x="94" y="168"/>
                </a:cubicBezTo>
                <a:cubicBezTo>
                  <a:pt x="94" y="168"/>
                  <a:pt x="94" y="168"/>
                  <a:pt x="94" y="169"/>
                </a:cubicBezTo>
                <a:close/>
                <a:moveTo>
                  <a:pt x="93" y="168"/>
                </a:moveTo>
                <a:cubicBezTo>
                  <a:pt x="93" y="168"/>
                  <a:pt x="93" y="168"/>
                  <a:pt x="93" y="168"/>
                </a:cubicBezTo>
                <a:cubicBezTo>
                  <a:pt x="93" y="168"/>
                  <a:pt x="93" y="168"/>
                  <a:pt x="93" y="168"/>
                </a:cubicBezTo>
                <a:close/>
                <a:moveTo>
                  <a:pt x="54" y="235"/>
                </a:moveTo>
                <a:cubicBezTo>
                  <a:pt x="54" y="235"/>
                  <a:pt x="54" y="235"/>
                  <a:pt x="54" y="235"/>
                </a:cubicBezTo>
                <a:cubicBezTo>
                  <a:pt x="54" y="235"/>
                  <a:pt x="54" y="235"/>
                  <a:pt x="54" y="235"/>
                </a:cubicBezTo>
                <a:cubicBezTo>
                  <a:pt x="54" y="235"/>
                  <a:pt x="54" y="235"/>
                  <a:pt x="54" y="235"/>
                </a:cubicBezTo>
                <a:close/>
                <a:moveTo>
                  <a:pt x="103" y="271"/>
                </a:moveTo>
                <a:cubicBezTo>
                  <a:pt x="104" y="272"/>
                  <a:pt x="103" y="272"/>
                  <a:pt x="103" y="273"/>
                </a:cubicBezTo>
                <a:cubicBezTo>
                  <a:pt x="103" y="272"/>
                  <a:pt x="103" y="272"/>
                  <a:pt x="103" y="272"/>
                </a:cubicBezTo>
                <a:cubicBezTo>
                  <a:pt x="103" y="272"/>
                  <a:pt x="103" y="272"/>
                  <a:pt x="103" y="271"/>
                </a:cubicBezTo>
                <a:close/>
                <a:moveTo>
                  <a:pt x="104" y="274"/>
                </a:moveTo>
                <a:cubicBezTo>
                  <a:pt x="105" y="273"/>
                  <a:pt x="105" y="273"/>
                  <a:pt x="106" y="273"/>
                </a:cubicBezTo>
                <a:cubicBezTo>
                  <a:pt x="106" y="273"/>
                  <a:pt x="106" y="273"/>
                  <a:pt x="106" y="273"/>
                </a:cubicBezTo>
                <a:cubicBezTo>
                  <a:pt x="105" y="274"/>
                  <a:pt x="105" y="274"/>
                  <a:pt x="104" y="274"/>
                </a:cubicBezTo>
                <a:close/>
                <a:moveTo>
                  <a:pt x="99" y="117"/>
                </a:moveTo>
                <a:cubicBezTo>
                  <a:pt x="99" y="117"/>
                  <a:pt x="100" y="118"/>
                  <a:pt x="100" y="118"/>
                </a:cubicBezTo>
                <a:cubicBezTo>
                  <a:pt x="99" y="118"/>
                  <a:pt x="99" y="118"/>
                  <a:pt x="99" y="117"/>
                </a:cubicBezTo>
                <a:close/>
                <a:moveTo>
                  <a:pt x="98" y="117"/>
                </a:moveTo>
                <a:cubicBezTo>
                  <a:pt x="98" y="117"/>
                  <a:pt x="98" y="117"/>
                  <a:pt x="98" y="117"/>
                </a:cubicBezTo>
                <a:cubicBezTo>
                  <a:pt x="98" y="117"/>
                  <a:pt x="98" y="117"/>
                  <a:pt x="98" y="117"/>
                </a:cubicBezTo>
                <a:cubicBezTo>
                  <a:pt x="98" y="117"/>
                  <a:pt x="98" y="117"/>
                  <a:pt x="98" y="117"/>
                </a:cubicBezTo>
                <a:close/>
                <a:moveTo>
                  <a:pt x="97" y="118"/>
                </a:moveTo>
                <a:cubicBezTo>
                  <a:pt x="97" y="118"/>
                  <a:pt x="97" y="118"/>
                  <a:pt x="97" y="118"/>
                </a:cubicBezTo>
                <a:cubicBezTo>
                  <a:pt x="97" y="118"/>
                  <a:pt x="97" y="117"/>
                  <a:pt x="97" y="117"/>
                </a:cubicBezTo>
                <a:cubicBezTo>
                  <a:pt x="97" y="117"/>
                  <a:pt x="97" y="118"/>
                  <a:pt x="97" y="118"/>
                </a:cubicBezTo>
                <a:close/>
                <a:moveTo>
                  <a:pt x="97" y="107"/>
                </a:moveTo>
                <a:cubicBezTo>
                  <a:pt x="97" y="107"/>
                  <a:pt x="97" y="107"/>
                  <a:pt x="97" y="107"/>
                </a:cubicBezTo>
                <a:cubicBezTo>
                  <a:pt x="97" y="107"/>
                  <a:pt x="97" y="107"/>
                  <a:pt x="97" y="107"/>
                </a:cubicBezTo>
                <a:cubicBezTo>
                  <a:pt x="98" y="107"/>
                  <a:pt x="97" y="107"/>
                  <a:pt x="97" y="107"/>
                </a:cubicBezTo>
                <a:close/>
                <a:moveTo>
                  <a:pt x="97" y="116"/>
                </a:moveTo>
                <a:cubicBezTo>
                  <a:pt x="97" y="116"/>
                  <a:pt x="97" y="117"/>
                  <a:pt x="97" y="117"/>
                </a:cubicBezTo>
                <a:cubicBezTo>
                  <a:pt x="97" y="117"/>
                  <a:pt x="96" y="117"/>
                  <a:pt x="96" y="117"/>
                </a:cubicBezTo>
                <a:cubicBezTo>
                  <a:pt x="96" y="117"/>
                  <a:pt x="96" y="116"/>
                  <a:pt x="97" y="116"/>
                </a:cubicBezTo>
                <a:close/>
                <a:moveTo>
                  <a:pt x="95" y="108"/>
                </a:moveTo>
                <a:cubicBezTo>
                  <a:pt x="95" y="108"/>
                  <a:pt x="94" y="108"/>
                  <a:pt x="94" y="109"/>
                </a:cubicBezTo>
                <a:cubicBezTo>
                  <a:pt x="94" y="109"/>
                  <a:pt x="94" y="109"/>
                  <a:pt x="94" y="108"/>
                </a:cubicBezTo>
                <a:cubicBezTo>
                  <a:pt x="94" y="108"/>
                  <a:pt x="94" y="108"/>
                  <a:pt x="94" y="108"/>
                </a:cubicBezTo>
                <a:cubicBezTo>
                  <a:pt x="94" y="108"/>
                  <a:pt x="94" y="108"/>
                  <a:pt x="95" y="108"/>
                </a:cubicBezTo>
                <a:cubicBezTo>
                  <a:pt x="95" y="108"/>
                  <a:pt x="95" y="108"/>
                  <a:pt x="95" y="108"/>
                </a:cubicBezTo>
                <a:cubicBezTo>
                  <a:pt x="95" y="108"/>
                  <a:pt x="95" y="108"/>
                  <a:pt x="95" y="108"/>
                </a:cubicBezTo>
                <a:cubicBezTo>
                  <a:pt x="95" y="108"/>
                  <a:pt x="95" y="108"/>
                  <a:pt x="95" y="108"/>
                </a:cubicBezTo>
                <a:cubicBezTo>
                  <a:pt x="95" y="108"/>
                  <a:pt x="95" y="108"/>
                  <a:pt x="95" y="108"/>
                </a:cubicBezTo>
                <a:close/>
                <a:moveTo>
                  <a:pt x="94" y="132"/>
                </a:moveTo>
                <a:cubicBezTo>
                  <a:pt x="94" y="132"/>
                  <a:pt x="94" y="132"/>
                  <a:pt x="94" y="132"/>
                </a:cubicBezTo>
                <a:cubicBezTo>
                  <a:pt x="94" y="132"/>
                  <a:pt x="94" y="132"/>
                  <a:pt x="94" y="132"/>
                </a:cubicBezTo>
                <a:cubicBezTo>
                  <a:pt x="94" y="132"/>
                  <a:pt x="94" y="132"/>
                  <a:pt x="94" y="132"/>
                </a:cubicBezTo>
                <a:close/>
                <a:moveTo>
                  <a:pt x="91" y="135"/>
                </a:moveTo>
                <a:cubicBezTo>
                  <a:pt x="92" y="135"/>
                  <a:pt x="92" y="135"/>
                  <a:pt x="92" y="135"/>
                </a:cubicBezTo>
                <a:cubicBezTo>
                  <a:pt x="92" y="135"/>
                  <a:pt x="92" y="135"/>
                  <a:pt x="92" y="135"/>
                </a:cubicBezTo>
                <a:cubicBezTo>
                  <a:pt x="92" y="135"/>
                  <a:pt x="91" y="135"/>
                  <a:pt x="91" y="135"/>
                </a:cubicBezTo>
                <a:close/>
                <a:moveTo>
                  <a:pt x="86" y="160"/>
                </a:moveTo>
                <a:cubicBezTo>
                  <a:pt x="87" y="160"/>
                  <a:pt x="87" y="160"/>
                  <a:pt x="87" y="160"/>
                </a:cubicBezTo>
                <a:cubicBezTo>
                  <a:pt x="87" y="160"/>
                  <a:pt x="87" y="160"/>
                  <a:pt x="87" y="160"/>
                </a:cubicBezTo>
                <a:cubicBezTo>
                  <a:pt x="87" y="160"/>
                  <a:pt x="87" y="160"/>
                  <a:pt x="87" y="160"/>
                </a:cubicBezTo>
                <a:cubicBezTo>
                  <a:pt x="87" y="160"/>
                  <a:pt x="87" y="160"/>
                  <a:pt x="86" y="160"/>
                </a:cubicBezTo>
                <a:cubicBezTo>
                  <a:pt x="86" y="160"/>
                  <a:pt x="86" y="160"/>
                  <a:pt x="86" y="160"/>
                </a:cubicBezTo>
                <a:close/>
                <a:moveTo>
                  <a:pt x="85" y="137"/>
                </a:moveTo>
                <a:cubicBezTo>
                  <a:pt x="85" y="137"/>
                  <a:pt x="85" y="137"/>
                  <a:pt x="85" y="137"/>
                </a:cubicBezTo>
                <a:cubicBezTo>
                  <a:pt x="86" y="137"/>
                  <a:pt x="86" y="137"/>
                  <a:pt x="86" y="137"/>
                </a:cubicBezTo>
                <a:cubicBezTo>
                  <a:pt x="86" y="138"/>
                  <a:pt x="86" y="138"/>
                  <a:pt x="86" y="138"/>
                </a:cubicBezTo>
                <a:cubicBezTo>
                  <a:pt x="86" y="137"/>
                  <a:pt x="86" y="137"/>
                  <a:pt x="85" y="137"/>
                </a:cubicBezTo>
                <a:close/>
                <a:moveTo>
                  <a:pt x="85" y="163"/>
                </a:moveTo>
                <a:cubicBezTo>
                  <a:pt x="85" y="163"/>
                  <a:pt x="85" y="163"/>
                  <a:pt x="85" y="163"/>
                </a:cubicBezTo>
                <a:cubicBezTo>
                  <a:pt x="85" y="163"/>
                  <a:pt x="85" y="163"/>
                  <a:pt x="85" y="163"/>
                </a:cubicBezTo>
                <a:cubicBezTo>
                  <a:pt x="85" y="163"/>
                  <a:pt x="85" y="163"/>
                  <a:pt x="85" y="163"/>
                </a:cubicBezTo>
                <a:close/>
                <a:moveTo>
                  <a:pt x="85" y="162"/>
                </a:moveTo>
                <a:cubicBezTo>
                  <a:pt x="85" y="162"/>
                  <a:pt x="85" y="162"/>
                  <a:pt x="85" y="162"/>
                </a:cubicBezTo>
                <a:cubicBezTo>
                  <a:pt x="85" y="162"/>
                  <a:pt x="85" y="162"/>
                  <a:pt x="85" y="162"/>
                </a:cubicBezTo>
                <a:cubicBezTo>
                  <a:pt x="85" y="162"/>
                  <a:pt x="85" y="162"/>
                  <a:pt x="85" y="162"/>
                </a:cubicBezTo>
                <a:close/>
                <a:moveTo>
                  <a:pt x="85" y="163"/>
                </a:moveTo>
                <a:cubicBezTo>
                  <a:pt x="85" y="163"/>
                  <a:pt x="85" y="163"/>
                  <a:pt x="85" y="163"/>
                </a:cubicBezTo>
                <a:cubicBezTo>
                  <a:pt x="85" y="163"/>
                  <a:pt x="85" y="163"/>
                  <a:pt x="85" y="163"/>
                </a:cubicBezTo>
                <a:cubicBezTo>
                  <a:pt x="85" y="163"/>
                  <a:pt x="85" y="163"/>
                  <a:pt x="85" y="163"/>
                </a:cubicBezTo>
                <a:close/>
                <a:moveTo>
                  <a:pt x="78" y="174"/>
                </a:moveTo>
                <a:cubicBezTo>
                  <a:pt x="78" y="174"/>
                  <a:pt x="78" y="174"/>
                  <a:pt x="79" y="174"/>
                </a:cubicBezTo>
                <a:cubicBezTo>
                  <a:pt x="78" y="174"/>
                  <a:pt x="78" y="174"/>
                  <a:pt x="78" y="174"/>
                </a:cubicBezTo>
                <a:close/>
                <a:moveTo>
                  <a:pt x="74" y="167"/>
                </a:moveTo>
                <a:cubicBezTo>
                  <a:pt x="74" y="166"/>
                  <a:pt x="74" y="166"/>
                  <a:pt x="74" y="166"/>
                </a:cubicBezTo>
                <a:cubicBezTo>
                  <a:pt x="74" y="166"/>
                  <a:pt x="74" y="167"/>
                  <a:pt x="74" y="167"/>
                </a:cubicBezTo>
                <a:cubicBezTo>
                  <a:pt x="74" y="167"/>
                  <a:pt x="74" y="167"/>
                  <a:pt x="74" y="167"/>
                </a:cubicBezTo>
                <a:close/>
                <a:moveTo>
                  <a:pt x="72" y="171"/>
                </a:moveTo>
                <a:cubicBezTo>
                  <a:pt x="72" y="171"/>
                  <a:pt x="72" y="171"/>
                  <a:pt x="73" y="171"/>
                </a:cubicBezTo>
                <a:cubicBezTo>
                  <a:pt x="73" y="171"/>
                  <a:pt x="72" y="171"/>
                  <a:pt x="72" y="171"/>
                </a:cubicBezTo>
                <a:close/>
                <a:moveTo>
                  <a:pt x="57" y="187"/>
                </a:moveTo>
                <a:cubicBezTo>
                  <a:pt x="57" y="187"/>
                  <a:pt x="58" y="187"/>
                  <a:pt x="58" y="187"/>
                </a:cubicBezTo>
                <a:cubicBezTo>
                  <a:pt x="58" y="187"/>
                  <a:pt x="57" y="187"/>
                  <a:pt x="57" y="187"/>
                </a:cubicBezTo>
                <a:close/>
                <a:moveTo>
                  <a:pt x="56" y="180"/>
                </a:moveTo>
                <a:cubicBezTo>
                  <a:pt x="56" y="180"/>
                  <a:pt x="56" y="181"/>
                  <a:pt x="56" y="180"/>
                </a:cubicBezTo>
                <a:cubicBezTo>
                  <a:pt x="55" y="180"/>
                  <a:pt x="56" y="179"/>
                  <a:pt x="57" y="179"/>
                </a:cubicBezTo>
                <a:lnTo>
                  <a:pt x="56" y="180"/>
                </a:lnTo>
                <a:close/>
                <a:moveTo>
                  <a:pt x="56" y="187"/>
                </a:moveTo>
                <a:cubicBezTo>
                  <a:pt x="56" y="188"/>
                  <a:pt x="56" y="188"/>
                  <a:pt x="56" y="188"/>
                </a:cubicBezTo>
                <a:cubicBezTo>
                  <a:pt x="56" y="188"/>
                  <a:pt x="55" y="188"/>
                  <a:pt x="55" y="188"/>
                </a:cubicBezTo>
                <a:cubicBezTo>
                  <a:pt x="55" y="188"/>
                  <a:pt x="55" y="188"/>
                  <a:pt x="55" y="188"/>
                </a:cubicBezTo>
                <a:cubicBezTo>
                  <a:pt x="55" y="187"/>
                  <a:pt x="55" y="188"/>
                  <a:pt x="56" y="187"/>
                </a:cubicBezTo>
                <a:close/>
                <a:moveTo>
                  <a:pt x="68" y="261"/>
                </a:moveTo>
                <a:cubicBezTo>
                  <a:pt x="70" y="261"/>
                  <a:pt x="70" y="260"/>
                  <a:pt x="72" y="261"/>
                </a:cubicBezTo>
                <a:cubicBezTo>
                  <a:pt x="70" y="261"/>
                  <a:pt x="69" y="263"/>
                  <a:pt x="68" y="262"/>
                </a:cubicBezTo>
                <a:cubicBezTo>
                  <a:pt x="68" y="262"/>
                  <a:pt x="68" y="261"/>
                  <a:pt x="68" y="261"/>
                </a:cubicBezTo>
                <a:close/>
                <a:moveTo>
                  <a:pt x="90" y="271"/>
                </a:moveTo>
                <a:cubicBezTo>
                  <a:pt x="90" y="272"/>
                  <a:pt x="90" y="272"/>
                  <a:pt x="89" y="272"/>
                </a:cubicBezTo>
                <a:cubicBezTo>
                  <a:pt x="89" y="271"/>
                  <a:pt x="90" y="271"/>
                  <a:pt x="90" y="271"/>
                </a:cubicBezTo>
                <a:close/>
                <a:moveTo>
                  <a:pt x="95" y="277"/>
                </a:moveTo>
                <a:cubicBezTo>
                  <a:pt x="94" y="277"/>
                  <a:pt x="94" y="277"/>
                  <a:pt x="94" y="277"/>
                </a:cubicBezTo>
                <a:cubicBezTo>
                  <a:pt x="94" y="277"/>
                  <a:pt x="94" y="277"/>
                  <a:pt x="95" y="277"/>
                </a:cubicBezTo>
                <a:close/>
                <a:moveTo>
                  <a:pt x="98" y="275"/>
                </a:moveTo>
                <a:cubicBezTo>
                  <a:pt x="98" y="275"/>
                  <a:pt x="98" y="275"/>
                  <a:pt x="99" y="275"/>
                </a:cubicBezTo>
                <a:cubicBezTo>
                  <a:pt x="99" y="275"/>
                  <a:pt x="99" y="275"/>
                  <a:pt x="99" y="275"/>
                </a:cubicBezTo>
                <a:cubicBezTo>
                  <a:pt x="99" y="275"/>
                  <a:pt x="99" y="275"/>
                  <a:pt x="99" y="275"/>
                </a:cubicBezTo>
                <a:cubicBezTo>
                  <a:pt x="99" y="275"/>
                  <a:pt x="99" y="275"/>
                  <a:pt x="99" y="275"/>
                </a:cubicBezTo>
                <a:cubicBezTo>
                  <a:pt x="99" y="274"/>
                  <a:pt x="99" y="274"/>
                  <a:pt x="99" y="274"/>
                </a:cubicBezTo>
                <a:cubicBezTo>
                  <a:pt x="99" y="274"/>
                  <a:pt x="100" y="274"/>
                  <a:pt x="100" y="274"/>
                </a:cubicBezTo>
                <a:cubicBezTo>
                  <a:pt x="100" y="274"/>
                  <a:pt x="100" y="274"/>
                  <a:pt x="101" y="274"/>
                </a:cubicBezTo>
                <a:cubicBezTo>
                  <a:pt x="101" y="274"/>
                  <a:pt x="100" y="274"/>
                  <a:pt x="100" y="274"/>
                </a:cubicBezTo>
                <a:cubicBezTo>
                  <a:pt x="101" y="274"/>
                  <a:pt x="101" y="273"/>
                  <a:pt x="101" y="273"/>
                </a:cubicBezTo>
                <a:cubicBezTo>
                  <a:pt x="102" y="274"/>
                  <a:pt x="102" y="274"/>
                  <a:pt x="102" y="273"/>
                </a:cubicBezTo>
                <a:cubicBezTo>
                  <a:pt x="102" y="273"/>
                  <a:pt x="103" y="273"/>
                  <a:pt x="103" y="274"/>
                </a:cubicBezTo>
                <a:cubicBezTo>
                  <a:pt x="103" y="273"/>
                  <a:pt x="103" y="273"/>
                  <a:pt x="104" y="273"/>
                </a:cubicBezTo>
                <a:cubicBezTo>
                  <a:pt x="104" y="273"/>
                  <a:pt x="104" y="273"/>
                  <a:pt x="104" y="273"/>
                </a:cubicBezTo>
                <a:cubicBezTo>
                  <a:pt x="103" y="274"/>
                  <a:pt x="103" y="273"/>
                  <a:pt x="103" y="274"/>
                </a:cubicBezTo>
                <a:cubicBezTo>
                  <a:pt x="103" y="275"/>
                  <a:pt x="103" y="273"/>
                  <a:pt x="104" y="274"/>
                </a:cubicBezTo>
                <a:cubicBezTo>
                  <a:pt x="104" y="274"/>
                  <a:pt x="104" y="274"/>
                  <a:pt x="104" y="273"/>
                </a:cubicBezTo>
                <a:cubicBezTo>
                  <a:pt x="104" y="273"/>
                  <a:pt x="104" y="273"/>
                  <a:pt x="104" y="274"/>
                </a:cubicBezTo>
                <a:cubicBezTo>
                  <a:pt x="104" y="273"/>
                  <a:pt x="104" y="273"/>
                  <a:pt x="104" y="273"/>
                </a:cubicBezTo>
                <a:cubicBezTo>
                  <a:pt x="104" y="274"/>
                  <a:pt x="104" y="274"/>
                  <a:pt x="104" y="275"/>
                </a:cubicBezTo>
                <a:cubicBezTo>
                  <a:pt x="104" y="275"/>
                  <a:pt x="104" y="275"/>
                  <a:pt x="104" y="275"/>
                </a:cubicBezTo>
                <a:cubicBezTo>
                  <a:pt x="104" y="275"/>
                  <a:pt x="104" y="274"/>
                  <a:pt x="104" y="274"/>
                </a:cubicBezTo>
                <a:cubicBezTo>
                  <a:pt x="104" y="274"/>
                  <a:pt x="104" y="274"/>
                  <a:pt x="104" y="274"/>
                </a:cubicBezTo>
                <a:cubicBezTo>
                  <a:pt x="104" y="274"/>
                  <a:pt x="103" y="275"/>
                  <a:pt x="103" y="275"/>
                </a:cubicBezTo>
                <a:cubicBezTo>
                  <a:pt x="103" y="275"/>
                  <a:pt x="103" y="275"/>
                  <a:pt x="103" y="275"/>
                </a:cubicBezTo>
                <a:cubicBezTo>
                  <a:pt x="103" y="275"/>
                  <a:pt x="103" y="275"/>
                  <a:pt x="103" y="274"/>
                </a:cubicBezTo>
                <a:cubicBezTo>
                  <a:pt x="103" y="274"/>
                  <a:pt x="103" y="274"/>
                  <a:pt x="102" y="274"/>
                </a:cubicBezTo>
                <a:cubicBezTo>
                  <a:pt x="102" y="274"/>
                  <a:pt x="102" y="274"/>
                  <a:pt x="102" y="274"/>
                </a:cubicBezTo>
                <a:cubicBezTo>
                  <a:pt x="102" y="274"/>
                  <a:pt x="102" y="275"/>
                  <a:pt x="102" y="275"/>
                </a:cubicBezTo>
                <a:cubicBezTo>
                  <a:pt x="101" y="275"/>
                  <a:pt x="101" y="275"/>
                  <a:pt x="101" y="276"/>
                </a:cubicBezTo>
                <a:cubicBezTo>
                  <a:pt x="101" y="275"/>
                  <a:pt x="101" y="275"/>
                  <a:pt x="101" y="275"/>
                </a:cubicBezTo>
                <a:cubicBezTo>
                  <a:pt x="101" y="275"/>
                  <a:pt x="101" y="275"/>
                  <a:pt x="102" y="275"/>
                </a:cubicBezTo>
                <a:cubicBezTo>
                  <a:pt x="101" y="275"/>
                  <a:pt x="101" y="275"/>
                  <a:pt x="101" y="275"/>
                </a:cubicBezTo>
                <a:cubicBezTo>
                  <a:pt x="101" y="275"/>
                  <a:pt x="101" y="275"/>
                  <a:pt x="101" y="275"/>
                </a:cubicBezTo>
                <a:cubicBezTo>
                  <a:pt x="101" y="276"/>
                  <a:pt x="99" y="277"/>
                  <a:pt x="98" y="276"/>
                </a:cubicBezTo>
                <a:cubicBezTo>
                  <a:pt x="98" y="276"/>
                  <a:pt x="97" y="275"/>
                  <a:pt x="97" y="276"/>
                </a:cubicBezTo>
                <a:cubicBezTo>
                  <a:pt x="97" y="276"/>
                  <a:pt x="97" y="276"/>
                  <a:pt x="96" y="276"/>
                </a:cubicBezTo>
                <a:cubicBezTo>
                  <a:pt x="97" y="276"/>
                  <a:pt x="98" y="275"/>
                  <a:pt x="98" y="275"/>
                </a:cubicBezTo>
                <a:close/>
                <a:moveTo>
                  <a:pt x="276" y="11"/>
                </a:moveTo>
                <a:cubicBezTo>
                  <a:pt x="276" y="11"/>
                  <a:pt x="275" y="12"/>
                  <a:pt x="275" y="12"/>
                </a:cubicBezTo>
                <a:cubicBezTo>
                  <a:pt x="275" y="11"/>
                  <a:pt x="276" y="11"/>
                  <a:pt x="276" y="11"/>
                </a:cubicBezTo>
                <a:close/>
                <a:moveTo>
                  <a:pt x="257" y="16"/>
                </a:moveTo>
                <a:cubicBezTo>
                  <a:pt x="257" y="16"/>
                  <a:pt x="257" y="16"/>
                  <a:pt x="257" y="16"/>
                </a:cubicBezTo>
                <a:cubicBezTo>
                  <a:pt x="257" y="16"/>
                  <a:pt x="257" y="16"/>
                  <a:pt x="257" y="16"/>
                </a:cubicBezTo>
                <a:cubicBezTo>
                  <a:pt x="257" y="15"/>
                  <a:pt x="257" y="16"/>
                  <a:pt x="257" y="16"/>
                </a:cubicBezTo>
                <a:close/>
                <a:moveTo>
                  <a:pt x="257" y="17"/>
                </a:moveTo>
                <a:cubicBezTo>
                  <a:pt x="256" y="17"/>
                  <a:pt x="256" y="17"/>
                  <a:pt x="255" y="17"/>
                </a:cubicBezTo>
                <a:cubicBezTo>
                  <a:pt x="256" y="16"/>
                  <a:pt x="256" y="16"/>
                  <a:pt x="257" y="17"/>
                </a:cubicBezTo>
                <a:close/>
                <a:moveTo>
                  <a:pt x="255" y="17"/>
                </a:moveTo>
                <a:cubicBezTo>
                  <a:pt x="255" y="17"/>
                  <a:pt x="255" y="18"/>
                  <a:pt x="254" y="17"/>
                </a:cubicBezTo>
                <a:cubicBezTo>
                  <a:pt x="254" y="17"/>
                  <a:pt x="255" y="16"/>
                  <a:pt x="255" y="17"/>
                </a:cubicBezTo>
                <a:close/>
                <a:moveTo>
                  <a:pt x="237" y="22"/>
                </a:moveTo>
                <a:cubicBezTo>
                  <a:pt x="237" y="22"/>
                  <a:pt x="236" y="22"/>
                  <a:pt x="236" y="22"/>
                </a:cubicBezTo>
                <a:cubicBezTo>
                  <a:pt x="236" y="22"/>
                  <a:pt x="237" y="22"/>
                  <a:pt x="237" y="22"/>
                </a:cubicBezTo>
                <a:close/>
                <a:moveTo>
                  <a:pt x="225" y="25"/>
                </a:moveTo>
                <a:cubicBezTo>
                  <a:pt x="225" y="25"/>
                  <a:pt x="225" y="26"/>
                  <a:pt x="225" y="26"/>
                </a:cubicBezTo>
                <a:cubicBezTo>
                  <a:pt x="224" y="25"/>
                  <a:pt x="225" y="24"/>
                  <a:pt x="225" y="25"/>
                </a:cubicBezTo>
                <a:close/>
                <a:moveTo>
                  <a:pt x="224" y="25"/>
                </a:moveTo>
                <a:cubicBezTo>
                  <a:pt x="224" y="25"/>
                  <a:pt x="224" y="25"/>
                  <a:pt x="224" y="26"/>
                </a:cubicBezTo>
                <a:cubicBezTo>
                  <a:pt x="224" y="26"/>
                  <a:pt x="224" y="26"/>
                  <a:pt x="224" y="26"/>
                </a:cubicBezTo>
                <a:cubicBezTo>
                  <a:pt x="224" y="26"/>
                  <a:pt x="224" y="26"/>
                  <a:pt x="224" y="26"/>
                </a:cubicBezTo>
                <a:cubicBezTo>
                  <a:pt x="223" y="26"/>
                  <a:pt x="223" y="25"/>
                  <a:pt x="223" y="25"/>
                </a:cubicBezTo>
                <a:cubicBezTo>
                  <a:pt x="223" y="25"/>
                  <a:pt x="224" y="25"/>
                  <a:pt x="224" y="25"/>
                </a:cubicBezTo>
                <a:close/>
                <a:moveTo>
                  <a:pt x="213" y="28"/>
                </a:moveTo>
                <a:cubicBezTo>
                  <a:pt x="213" y="28"/>
                  <a:pt x="212" y="29"/>
                  <a:pt x="212" y="28"/>
                </a:cubicBezTo>
                <a:cubicBezTo>
                  <a:pt x="213" y="28"/>
                  <a:pt x="213" y="27"/>
                  <a:pt x="213" y="28"/>
                </a:cubicBezTo>
                <a:close/>
                <a:moveTo>
                  <a:pt x="211" y="27"/>
                </a:moveTo>
                <a:cubicBezTo>
                  <a:pt x="211" y="27"/>
                  <a:pt x="211" y="28"/>
                  <a:pt x="211" y="28"/>
                </a:cubicBezTo>
                <a:cubicBezTo>
                  <a:pt x="211" y="28"/>
                  <a:pt x="211" y="28"/>
                  <a:pt x="210" y="28"/>
                </a:cubicBezTo>
                <a:cubicBezTo>
                  <a:pt x="211" y="27"/>
                  <a:pt x="211" y="27"/>
                  <a:pt x="211" y="27"/>
                </a:cubicBezTo>
                <a:close/>
                <a:moveTo>
                  <a:pt x="210" y="28"/>
                </a:moveTo>
                <a:cubicBezTo>
                  <a:pt x="210" y="28"/>
                  <a:pt x="210" y="28"/>
                  <a:pt x="210" y="28"/>
                </a:cubicBezTo>
                <a:cubicBezTo>
                  <a:pt x="210" y="28"/>
                  <a:pt x="210" y="28"/>
                  <a:pt x="210" y="28"/>
                </a:cubicBezTo>
                <a:cubicBezTo>
                  <a:pt x="210" y="28"/>
                  <a:pt x="210" y="28"/>
                  <a:pt x="210" y="28"/>
                </a:cubicBezTo>
                <a:cubicBezTo>
                  <a:pt x="210" y="28"/>
                  <a:pt x="210" y="28"/>
                  <a:pt x="210" y="28"/>
                </a:cubicBezTo>
                <a:cubicBezTo>
                  <a:pt x="210" y="28"/>
                  <a:pt x="210" y="28"/>
                  <a:pt x="211" y="28"/>
                </a:cubicBezTo>
                <a:cubicBezTo>
                  <a:pt x="210" y="29"/>
                  <a:pt x="210" y="29"/>
                  <a:pt x="210" y="29"/>
                </a:cubicBezTo>
                <a:cubicBezTo>
                  <a:pt x="209" y="29"/>
                  <a:pt x="209" y="29"/>
                  <a:pt x="209" y="29"/>
                </a:cubicBezTo>
                <a:cubicBezTo>
                  <a:pt x="209" y="29"/>
                  <a:pt x="209" y="29"/>
                  <a:pt x="209" y="29"/>
                </a:cubicBezTo>
                <a:cubicBezTo>
                  <a:pt x="210" y="29"/>
                  <a:pt x="210" y="29"/>
                  <a:pt x="210" y="28"/>
                </a:cubicBezTo>
                <a:close/>
                <a:moveTo>
                  <a:pt x="208" y="29"/>
                </a:moveTo>
                <a:cubicBezTo>
                  <a:pt x="208" y="29"/>
                  <a:pt x="208" y="29"/>
                  <a:pt x="208" y="29"/>
                </a:cubicBezTo>
                <a:cubicBezTo>
                  <a:pt x="207" y="29"/>
                  <a:pt x="208" y="29"/>
                  <a:pt x="208" y="29"/>
                </a:cubicBezTo>
                <a:close/>
                <a:moveTo>
                  <a:pt x="207" y="19"/>
                </a:moveTo>
                <a:cubicBezTo>
                  <a:pt x="207" y="18"/>
                  <a:pt x="207" y="18"/>
                  <a:pt x="207" y="18"/>
                </a:cubicBezTo>
                <a:cubicBezTo>
                  <a:pt x="208" y="19"/>
                  <a:pt x="208" y="19"/>
                  <a:pt x="208" y="19"/>
                </a:cubicBezTo>
                <a:cubicBezTo>
                  <a:pt x="207" y="19"/>
                  <a:pt x="207" y="18"/>
                  <a:pt x="207" y="19"/>
                </a:cubicBezTo>
                <a:close/>
                <a:moveTo>
                  <a:pt x="208" y="11"/>
                </a:moveTo>
                <a:cubicBezTo>
                  <a:pt x="208" y="12"/>
                  <a:pt x="208" y="12"/>
                  <a:pt x="209" y="12"/>
                </a:cubicBezTo>
                <a:cubicBezTo>
                  <a:pt x="209" y="12"/>
                  <a:pt x="208" y="12"/>
                  <a:pt x="208" y="12"/>
                </a:cubicBezTo>
                <a:cubicBezTo>
                  <a:pt x="208" y="12"/>
                  <a:pt x="208" y="12"/>
                  <a:pt x="208" y="12"/>
                </a:cubicBezTo>
                <a:lnTo>
                  <a:pt x="208" y="11"/>
                </a:lnTo>
                <a:close/>
                <a:moveTo>
                  <a:pt x="207" y="13"/>
                </a:moveTo>
                <a:cubicBezTo>
                  <a:pt x="208" y="13"/>
                  <a:pt x="208" y="13"/>
                  <a:pt x="208" y="13"/>
                </a:cubicBezTo>
                <a:cubicBezTo>
                  <a:pt x="208" y="13"/>
                  <a:pt x="208" y="14"/>
                  <a:pt x="208" y="14"/>
                </a:cubicBezTo>
                <a:cubicBezTo>
                  <a:pt x="207" y="14"/>
                  <a:pt x="207" y="13"/>
                  <a:pt x="207" y="13"/>
                </a:cubicBezTo>
                <a:close/>
                <a:moveTo>
                  <a:pt x="208" y="15"/>
                </a:moveTo>
                <a:cubicBezTo>
                  <a:pt x="208" y="15"/>
                  <a:pt x="208" y="15"/>
                  <a:pt x="208" y="15"/>
                </a:cubicBezTo>
                <a:cubicBezTo>
                  <a:pt x="208" y="15"/>
                  <a:pt x="209" y="15"/>
                  <a:pt x="209" y="15"/>
                </a:cubicBezTo>
                <a:cubicBezTo>
                  <a:pt x="209" y="16"/>
                  <a:pt x="209" y="17"/>
                  <a:pt x="209" y="18"/>
                </a:cubicBezTo>
                <a:cubicBezTo>
                  <a:pt x="208" y="17"/>
                  <a:pt x="208" y="16"/>
                  <a:pt x="207" y="16"/>
                </a:cubicBezTo>
                <a:cubicBezTo>
                  <a:pt x="207" y="15"/>
                  <a:pt x="208" y="15"/>
                  <a:pt x="208" y="15"/>
                </a:cubicBezTo>
                <a:close/>
                <a:moveTo>
                  <a:pt x="207" y="11"/>
                </a:moveTo>
                <a:cubicBezTo>
                  <a:pt x="207" y="11"/>
                  <a:pt x="207" y="11"/>
                  <a:pt x="207" y="11"/>
                </a:cubicBezTo>
                <a:cubicBezTo>
                  <a:pt x="207" y="11"/>
                  <a:pt x="207" y="12"/>
                  <a:pt x="206" y="12"/>
                </a:cubicBezTo>
                <a:cubicBezTo>
                  <a:pt x="206" y="11"/>
                  <a:pt x="207" y="11"/>
                  <a:pt x="207" y="11"/>
                </a:cubicBezTo>
                <a:close/>
                <a:moveTo>
                  <a:pt x="206" y="15"/>
                </a:moveTo>
                <a:cubicBezTo>
                  <a:pt x="206" y="15"/>
                  <a:pt x="207" y="16"/>
                  <a:pt x="206" y="16"/>
                </a:cubicBezTo>
                <a:cubicBezTo>
                  <a:pt x="206" y="16"/>
                  <a:pt x="205" y="15"/>
                  <a:pt x="206" y="15"/>
                </a:cubicBezTo>
                <a:close/>
                <a:moveTo>
                  <a:pt x="205" y="11"/>
                </a:moveTo>
                <a:cubicBezTo>
                  <a:pt x="205" y="11"/>
                  <a:pt x="206" y="10"/>
                  <a:pt x="206" y="10"/>
                </a:cubicBezTo>
                <a:cubicBezTo>
                  <a:pt x="206" y="11"/>
                  <a:pt x="205" y="12"/>
                  <a:pt x="205" y="12"/>
                </a:cubicBezTo>
                <a:cubicBezTo>
                  <a:pt x="205" y="11"/>
                  <a:pt x="205" y="11"/>
                  <a:pt x="205" y="11"/>
                </a:cubicBezTo>
                <a:close/>
                <a:moveTo>
                  <a:pt x="205" y="13"/>
                </a:moveTo>
                <a:cubicBezTo>
                  <a:pt x="205" y="13"/>
                  <a:pt x="204" y="14"/>
                  <a:pt x="204" y="14"/>
                </a:cubicBezTo>
                <a:cubicBezTo>
                  <a:pt x="204" y="13"/>
                  <a:pt x="205" y="14"/>
                  <a:pt x="205" y="13"/>
                </a:cubicBezTo>
                <a:close/>
                <a:moveTo>
                  <a:pt x="205" y="15"/>
                </a:moveTo>
                <a:cubicBezTo>
                  <a:pt x="205" y="14"/>
                  <a:pt x="205" y="15"/>
                  <a:pt x="205" y="15"/>
                </a:cubicBezTo>
                <a:cubicBezTo>
                  <a:pt x="205" y="16"/>
                  <a:pt x="205" y="16"/>
                  <a:pt x="205" y="18"/>
                </a:cubicBezTo>
                <a:cubicBezTo>
                  <a:pt x="204" y="17"/>
                  <a:pt x="204" y="18"/>
                  <a:pt x="203" y="19"/>
                </a:cubicBezTo>
                <a:cubicBezTo>
                  <a:pt x="203" y="19"/>
                  <a:pt x="203" y="18"/>
                  <a:pt x="202" y="19"/>
                </a:cubicBezTo>
                <a:cubicBezTo>
                  <a:pt x="202" y="18"/>
                  <a:pt x="203" y="18"/>
                  <a:pt x="203" y="18"/>
                </a:cubicBezTo>
                <a:cubicBezTo>
                  <a:pt x="203" y="16"/>
                  <a:pt x="202" y="18"/>
                  <a:pt x="202" y="17"/>
                </a:cubicBezTo>
                <a:cubicBezTo>
                  <a:pt x="202" y="16"/>
                  <a:pt x="204" y="17"/>
                  <a:pt x="205" y="15"/>
                </a:cubicBezTo>
                <a:close/>
                <a:moveTo>
                  <a:pt x="203" y="14"/>
                </a:moveTo>
                <a:cubicBezTo>
                  <a:pt x="203" y="14"/>
                  <a:pt x="203" y="14"/>
                  <a:pt x="202" y="14"/>
                </a:cubicBezTo>
                <a:cubicBezTo>
                  <a:pt x="202" y="14"/>
                  <a:pt x="202" y="13"/>
                  <a:pt x="203" y="14"/>
                </a:cubicBezTo>
                <a:close/>
                <a:moveTo>
                  <a:pt x="202" y="12"/>
                </a:moveTo>
                <a:cubicBezTo>
                  <a:pt x="202" y="12"/>
                  <a:pt x="202" y="12"/>
                  <a:pt x="202" y="13"/>
                </a:cubicBezTo>
                <a:cubicBezTo>
                  <a:pt x="202" y="13"/>
                  <a:pt x="202" y="13"/>
                  <a:pt x="202" y="13"/>
                </a:cubicBezTo>
                <a:cubicBezTo>
                  <a:pt x="202" y="13"/>
                  <a:pt x="200" y="12"/>
                  <a:pt x="202" y="12"/>
                </a:cubicBezTo>
                <a:close/>
                <a:moveTo>
                  <a:pt x="200" y="13"/>
                </a:moveTo>
                <a:cubicBezTo>
                  <a:pt x="200" y="13"/>
                  <a:pt x="200" y="13"/>
                  <a:pt x="199" y="13"/>
                </a:cubicBezTo>
                <a:cubicBezTo>
                  <a:pt x="199" y="12"/>
                  <a:pt x="200" y="12"/>
                  <a:pt x="200" y="13"/>
                </a:cubicBezTo>
                <a:close/>
                <a:moveTo>
                  <a:pt x="195" y="15"/>
                </a:moveTo>
                <a:cubicBezTo>
                  <a:pt x="196" y="15"/>
                  <a:pt x="195" y="16"/>
                  <a:pt x="195" y="15"/>
                </a:cubicBezTo>
                <a:close/>
                <a:moveTo>
                  <a:pt x="191" y="18"/>
                </a:moveTo>
                <a:cubicBezTo>
                  <a:pt x="191" y="17"/>
                  <a:pt x="192" y="18"/>
                  <a:pt x="193" y="17"/>
                </a:cubicBezTo>
                <a:cubicBezTo>
                  <a:pt x="193" y="18"/>
                  <a:pt x="192" y="19"/>
                  <a:pt x="191" y="18"/>
                </a:cubicBezTo>
                <a:close/>
                <a:moveTo>
                  <a:pt x="107" y="103"/>
                </a:moveTo>
                <a:cubicBezTo>
                  <a:pt x="107" y="103"/>
                  <a:pt x="107" y="103"/>
                  <a:pt x="107" y="103"/>
                </a:cubicBezTo>
                <a:cubicBezTo>
                  <a:pt x="107" y="103"/>
                  <a:pt x="107" y="103"/>
                  <a:pt x="107" y="103"/>
                </a:cubicBezTo>
                <a:cubicBezTo>
                  <a:pt x="107" y="103"/>
                  <a:pt x="107" y="103"/>
                  <a:pt x="107" y="103"/>
                </a:cubicBezTo>
                <a:cubicBezTo>
                  <a:pt x="107" y="103"/>
                  <a:pt x="107" y="103"/>
                  <a:pt x="107" y="103"/>
                </a:cubicBezTo>
                <a:cubicBezTo>
                  <a:pt x="107" y="103"/>
                  <a:pt x="107" y="104"/>
                  <a:pt x="107" y="104"/>
                </a:cubicBezTo>
                <a:cubicBezTo>
                  <a:pt x="107" y="104"/>
                  <a:pt x="107" y="104"/>
                  <a:pt x="107" y="104"/>
                </a:cubicBezTo>
                <a:cubicBezTo>
                  <a:pt x="107" y="104"/>
                  <a:pt x="107" y="104"/>
                  <a:pt x="107" y="104"/>
                </a:cubicBezTo>
                <a:cubicBezTo>
                  <a:pt x="107" y="104"/>
                  <a:pt x="107" y="103"/>
                  <a:pt x="107" y="103"/>
                </a:cubicBezTo>
                <a:cubicBezTo>
                  <a:pt x="107" y="103"/>
                  <a:pt x="107" y="103"/>
                  <a:pt x="107" y="103"/>
                </a:cubicBezTo>
                <a:close/>
                <a:moveTo>
                  <a:pt x="106" y="104"/>
                </a:moveTo>
                <a:cubicBezTo>
                  <a:pt x="106" y="104"/>
                  <a:pt x="106" y="104"/>
                  <a:pt x="106" y="104"/>
                </a:cubicBezTo>
                <a:cubicBezTo>
                  <a:pt x="106" y="104"/>
                  <a:pt x="106" y="104"/>
                  <a:pt x="106" y="104"/>
                </a:cubicBezTo>
                <a:close/>
                <a:moveTo>
                  <a:pt x="106" y="104"/>
                </a:moveTo>
                <a:cubicBezTo>
                  <a:pt x="106" y="104"/>
                  <a:pt x="106" y="104"/>
                  <a:pt x="106" y="104"/>
                </a:cubicBezTo>
                <a:cubicBezTo>
                  <a:pt x="106" y="104"/>
                  <a:pt x="106" y="104"/>
                  <a:pt x="106" y="104"/>
                </a:cubicBezTo>
                <a:cubicBezTo>
                  <a:pt x="107" y="104"/>
                  <a:pt x="107" y="104"/>
                  <a:pt x="107" y="104"/>
                </a:cubicBezTo>
                <a:cubicBezTo>
                  <a:pt x="107" y="104"/>
                  <a:pt x="107" y="104"/>
                  <a:pt x="107" y="104"/>
                </a:cubicBezTo>
                <a:cubicBezTo>
                  <a:pt x="107" y="104"/>
                  <a:pt x="107" y="104"/>
                  <a:pt x="107" y="104"/>
                </a:cubicBezTo>
                <a:cubicBezTo>
                  <a:pt x="107" y="104"/>
                  <a:pt x="107" y="104"/>
                  <a:pt x="107" y="104"/>
                </a:cubicBezTo>
                <a:cubicBezTo>
                  <a:pt x="107" y="104"/>
                  <a:pt x="106" y="104"/>
                  <a:pt x="106" y="104"/>
                </a:cubicBezTo>
                <a:cubicBezTo>
                  <a:pt x="106" y="104"/>
                  <a:pt x="106" y="104"/>
                  <a:pt x="106" y="104"/>
                </a:cubicBezTo>
                <a:cubicBezTo>
                  <a:pt x="106" y="104"/>
                  <a:pt x="106" y="104"/>
                  <a:pt x="106" y="104"/>
                </a:cubicBezTo>
                <a:cubicBezTo>
                  <a:pt x="105" y="104"/>
                  <a:pt x="105" y="104"/>
                  <a:pt x="105" y="104"/>
                </a:cubicBezTo>
                <a:cubicBezTo>
                  <a:pt x="105" y="104"/>
                  <a:pt x="105" y="104"/>
                  <a:pt x="105" y="104"/>
                </a:cubicBezTo>
                <a:cubicBezTo>
                  <a:pt x="105" y="104"/>
                  <a:pt x="105" y="104"/>
                  <a:pt x="106" y="104"/>
                </a:cubicBezTo>
                <a:close/>
                <a:moveTo>
                  <a:pt x="103" y="81"/>
                </a:moveTo>
                <a:cubicBezTo>
                  <a:pt x="103" y="81"/>
                  <a:pt x="103" y="81"/>
                  <a:pt x="103" y="81"/>
                </a:cubicBezTo>
                <a:cubicBezTo>
                  <a:pt x="103" y="81"/>
                  <a:pt x="103" y="81"/>
                  <a:pt x="103" y="81"/>
                </a:cubicBezTo>
                <a:cubicBezTo>
                  <a:pt x="103" y="81"/>
                  <a:pt x="103" y="81"/>
                  <a:pt x="103" y="81"/>
                </a:cubicBezTo>
                <a:close/>
                <a:moveTo>
                  <a:pt x="102" y="105"/>
                </a:moveTo>
                <a:cubicBezTo>
                  <a:pt x="103" y="105"/>
                  <a:pt x="103" y="105"/>
                  <a:pt x="103" y="105"/>
                </a:cubicBezTo>
                <a:cubicBezTo>
                  <a:pt x="103" y="104"/>
                  <a:pt x="103" y="104"/>
                  <a:pt x="103" y="104"/>
                </a:cubicBezTo>
                <a:cubicBezTo>
                  <a:pt x="103" y="104"/>
                  <a:pt x="103" y="104"/>
                  <a:pt x="103" y="104"/>
                </a:cubicBezTo>
                <a:cubicBezTo>
                  <a:pt x="103" y="104"/>
                  <a:pt x="103" y="104"/>
                  <a:pt x="103" y="104"/>
                </a:cubicBezTo>
                <a:cubicBezTo>
                  <a:pt x="104" y="104"/>
                  <a:pt x="105" y="105"/>
                  <a:pt x="105" y="104"/>
                </a:cubicBezTo>
                <a:cubicBezTo>
                  <a:pt x="105" y="104"/>
                  <a:pt x="105" y="104"/>
                  <a:pt x="105" y="105"/>
                </a:cubicBezTo>
                <a:cubicBezTo>
                  <a:pt x="104" y="105"/>
                  <a:pt x="104" y="104"/>
                  <a:pt x="104" y="105"/>
                </a:cubicBezTo>
                <a:cubicBezTo>
                  <a:pt x="103" y="105"/>
                  <a:pt x="104" y="105"/>
                  <a:pt x="103" y="105"/>
                </a:cubicBezTo>
                <a:cubicBezTo>
                  <a:pt x="104" y="105"/>
                  <a:pt x="103" y="105"/>
                  <a:pt x="102" y="105"/>
                </a:cubicBezTo>
                <a:cubicBezTo>
                  <a:pt x="102" y="106"/>
                  <a:pt x="103" y="106"/>
                  <a:pt x="103" y="106"/>
                </a:cubicBezTo>
                <a:cubicBezTo>
                  <a:pt x="103" y="106"/>
                  <a:pt x="102" y="106"/>
                  <a:pt x="102" y="106"/>
                </a:cubicBezTo>
                <a:cubicBezTo>
                  <a:pt x="102" y="106"/>
                  <a:pt x="102" y="106"/>
                  <a:pt x="102" y="106"/>
                </a:cubicBezTo>
                <a:cubicBezTo>
                  <a:pt x="102" y="106"/>
                  <a:pt x="102" y="106"/>
                  <a:pt x="102" y="106"/>
                </a:cubicBezTo>
                <a:cubicBezTo>
                  <a:pt x="102" y="105"/>
                  <a:pt x="102" y="105"/>
                  <a:pt x="102" y="105"/>
                </a:cubicBezTo>
                <a:cubicBezTo>
                  <a:pt x="101" y="105"/>
                  <a:pt x="101" y="105"/>
                  <a:pt x="101" y="105"/>
                </a:cubicBezTo>
                <a:cubicBezTo>
                  <a:pt x="101" y="105"/>
                  <a:pt x="101" y="105"/>
                  <a:pt x="101" y="105"/>
                </a:cubicBezTo>
                <a:cubicBezTo>
                  <a:pt x="101" y="105"/>
                  <a:pt x="101" y="105"/>
                  <a:pt x="101" y="105"/>
                </a:cubicBezTo>
                <a:cubicBezTo>
                  <a:pt x="101" y="105"/>
                  <a:pt x="101" y="105"/>
                  <a:pt x="101" y="105"/>
                </a:cubicBezTo>
                <a:cubicBezTo>
                  <a:pt x="101" y="105"/>
                  <a:pt x="102" y="105"/>
                  <a:pt x="102" y="105"/>
                </a:cubicBezTo>
                <a:cubicBezTo>
                  <a:pt x="102" y="105"/>
                  <a:pt x="102" y="105"/>
                  <a:pt x="102" y="105"/>
                </a:cubicBezTo>
                <a:cubicBezTo>
                  <a:pt x="102" y="105"/>
                  <a:pt x="103" y="105"/>
                  <a:pt x="103" y="105"/>
                </a:cubicBezTo>
                <a:cubicBezTo>
                  <a:pt x="103" y="105"/>
                  <a:pt x="103" y="105"/>
                  <a:pt x="102" y="105"/>
                </a:cubicBezTo>
                <a:close/>
                <a:moveTo>
                  <a:pt x="101" y="82"/>
                </a:moveTo>
                <a:cubicBezTo>
                  <a:pt x="101" y="82"/>
                  <a:pt x="100" y="82"/>
                  <a:pt x="100" y="82"/>
                </a:cubicBezTo>
                <a:cubicBezTo>
                  <a:pt x="100" y="82"/>
                  <a:pt x="100" y="82"/>
                  <a:pt x="100" y="82"/>
                </a:cubicBezTo>
                <a:cubicBezTo>
                  <a:pt x="100" y="81"/>
                  <a:pt x="100" y="81"/>
                  <a:pt x="101" y="81"/>
                </a:cubicBezTo>
                <a:cubicBezTo>
                  <a:pt x="101" y="82"/>
                  <a:pt x="101" y="82"/>
                  <a:pt x="101" y="82"/>
                </a:cubicBezTo>
                <a:close/>
                <a:moveTo>
                  <a:pt x="101" y="81"/>
                </a:moveTo>
                <a:cubicBezTo>
                  <a:pt x="101" y="81"/>
                  <a:pt x="101" y="81"/>
                  <a:pt x="101" y="81"/>
                </a:cubicBezTo>
                <a:cubicBezTo>
                  <a:pt x="101" y="81"/>
                  <a:pt x="101" y="81"/>
                  <a:pt x="102" y="81"/>
                </a:cubicBezTo>
                <a:cubicBezTo>
                  <a:pt x="102" y="81"/>
                  <a:pt x="102" y="81"/>
                  <a:pt x="102" y="81"/>
                </a:cubicBezTo>
                <a:cubicBezTo>
                  <a:pt x="101" y="81"/>
                  <a:pt x="101" y="82"/>
                  <a:pt x="101" y="82"/>
                </a:cubicBezTo>
                <a:cubicBezTo>
                  <a:pt x="101" y="82"/>
                  <a:pt x="101" y="81"/>
                  <a:pt x="101" y="81"/>
                </a:cubicBezTo>
                <a:cubicBezTo>
                  <a:pt x="101" y="81"/>
                  <a:pt x="101" y="81"/>
                  <a:pt x="101" y="81"/>
                </a:cubicBezTo>
                <a:close/>
                <a:moveTo>
                  <a:pt x="101" y="54"/>
                </a:moveTo>
                <a:cubicBezTo>
                  <a:pt x="102" y="54"/>
                  <a:pt x="102" y="54"/>
                  <a:pt x="102" y="55"/>
                </a:cubicBezTo>
                <a:cubicBezTo>
                  <a:pt x="102" y="55"/>
                  <a:pt x="102" y="55"/>
                  <a:pt x="102" y="55"/>
                </a:cubicBezTo>
                <a:cubicBezTo>
                  <a:pt x="101" y="55"/>
                  <a:pt x="101" y="54"/>
                  <a:pt x="101" y="54"/>
                </a:cubicBezTo>
                <a:close/>
                <a:moveTo>
                  <a:pt x="101" y="54"/>
                </a:moveTo>
                <a:cubicBezTo>
                  <a:pt x="101" y="54"/>
                  <a:pt x="101" y="54"/>
                  <a:pt x="101" y="54"/>
                </a:cubicBezTo>
                <a:cubicBezTo>
                  <a:pt x="101" y="54"/>
                  <a:pt x="101" y="55"/>
                  <a:pt x="101" y="55"/>
                </a:cubicBezTo>
                <a:cubicBezTo>
                  <a:pt x="101" y="55"/>
                  <a:pt x="101" y="55"/>
                  <a:pt x="100" y="55"/>
                </a:cubicBezTo>
                <a:cubicBezTo>
                  <a:pt x="100" y="54"/>
                  <a:pt x="101" y="54"/>
                  <a:pt x="101" y="54"/>
                </a:cubicBezTo>
                <a:close/>
                <a:moveTo>
                  <a:pt x="100" y="54"/>
                </a:moveTo>
                <a:cubicBezTo>
                  <a:pt x="100" y="54"/>
                  <a:pt x="100" y="54"/>
                  <a:pt x="100" y="54"/>
                </a:cubicBezTo>
                <a:cubicBezTo>
                  <a:pt x="100" y="54"/>
                  <a:pt x="100" y="54"/>
                  <a:pt x="100" y="54"/>
                </a:cubicBezTo>
                <a:cubicBezTo>
                  <a:pt x="100" y="54"/>
                  <a:pt x="100" y="54"/>
                  <a:pt x="100" y="54"/>
                </a:cubicBezTo>
                <a:cubicBezTo>
                  <a:pt x="100" y="54"/>
                  <a:pt x="100" y="54"/>
                  <a:pt x="100" y="54"/>
                </a:cubicBezTo>
                <a:close/>
                <a:moveTo>
                  <a:pt x="100" y="80"/>
                </a:moveTo>
                <a:cubicBezTo>
                  <a:pt x="100" y="80"/>
                  <a:pt x="100" y="80"/>
                  <a:pt x="100" y="80"/>
                </a:cubicBezTo>
                <a:cubicBezTo>
                  <a:pt x="100" y="81"/>
                  <a:pt x="100" y="81"/>
                  <a:pt x="100" y="81"/>
                </a:cubicBezTo>
                <a:cubicBezTo>
                  <a:pt x="100" y="81"/>
                  <a:pt x="100" y="81"/>
                  <a:pt x="100" y="81"/>
                </a:cubicBezTo>
                <a:cubicBezTo>
                  <a:pt x="100" y="81"/>
                  <a:pt x="100" y="81"/>
                  <a:pt x="100" y="81"/>
                </a:cubicBezTo>
                <a:cubicBezTo>
                  <a:pt x="100" y="81"/>
                  <a:pt x="100" y="81"/>
                  <a:pt x="99" y="81"/>
                </a:cubicBezTo>
                <a:cubicBezTo>
                  <a:pt x="100" y="80"/>
                  <a:pt x="100" y="80"/>
                  <a:pt x="100" y="80"/>
                </a:cubicBezTo>
                <a:close/>
                <a:moveTo>
                  <a:pt x="99" y="54"/>
                </a:moveTo>
                <a:cubicBezTo>
                  <a:pt x="99" y="54"/>
                  <a:pt x="99" y="54"/>
                  <a:pt x="99" y="54"/>
                </a:cubicBezTo>
                <a:cubicBezTo>
                  <a:pt x="99" y="54"/>
                  <a:pt x="99" y="54"/>
                  <a:pt x="99" y="54"/>
                </a:cubicBezTo>
                <a:cubicBezTo>
                  <a:pt x="99" y="54"/>
                  <a:pt x="99" y="54"/>
                  <a:pt x="99" y="54"/>
                </a:cubicBezTo>
                <a:close/>
                <a:moveTo>
                  <a:pt x="99" y="105"/>
                </a:moveTo>
                <a:cubicBezTo>
                  <a:pt x="100" y="105"/>
                  <a:pt x="100" y="105"/>
                  <a:pt x="100" y="105"/>
                </a:cubicBezTo>
                <a:cubicBezTo>
                  <a:pt x="100" y="105"/>
                  <a:pt x="100" y="105"/>
                  <a:pt x="100" y="105"/>
                </a:cubicBezTo>
                <a:cubicBezTo>
                  <a:pt x="100" y="105"/>
                  <a:pt x="101" y="105"/>
                  <a:pt x="101" y="105"/>
                </a:cubicBezTo>
                <a:cubicBezTo>
                  <a:pt x="101" y="105"/>
                  <a:pt x="102" y="105"/>
                  <a:pt x="102" y="105"/>
                </a:cubicBezTo>
                <a:cubicBezTo>
                  <a:pt x="101" y="106"/>
                  <a:pt x="101" y="106"/>
                  <a:pt x="101" y="106"/>
                </a:cubicBezTo>
                <a:cubicBezTo>
                  <a:pt x="101" y="105"/>
                  <a:pt x="100" y="106"/>
                  <a:pt x="100" y="106"/>
                </a:cubicBezTo>
                <a:cubicBezTo>
                  <a:pt x="100" y="106"/>
                  <a:pt x="100" y="106"/>
                  <a:pt x="100" y="106"/>
                </a:cubicBezTo>
                <a:cubicBezTo>
                  <a:pt x="100" y="106"/>
                  <a:pt x="100" y="106"/>
                  <a:pt x="100" y="107"/>
                </a:cubicBezTo>
                <a:cubicBezTo>
                  <a:pt x="100" y="107"/>
                  <a:pt x="100" y="107"/>
                  <a:pt x="100" y="107"/>
                </a:cubicBezTo>
                <a:cubicBezTo>
                  <a:pt x="100" y="106"/>
                  <a:pt x="100" y="106"/>
                  <a:pt x="100" y="106"/>
                </a:cubicBezTo>
                <a:cubicBezTo>
                  <a:pt x="100" y="106"/>
                  <a:pt x="99" y="106"/>
                  <a:pt x="98" y="106"/>
                </a:cubicBezTo>
                <a:cubicBezTo>
                  <a:pt x="98" y="106"/>
                  <a:pt x="98" y="106"/>
                  <a:pt x="98" y="106"/>
                </a:cubicBezTo>
                <a:cubicBezTo>
                  <a:pt x="98" y="106"/>
                  <a:pt x="99" y="106"/>
                  <a:pt x="99" y="106"/>
                </a:cubicBezTo>
                <a:cubicBezTo>
                  <a:pt x="99" y="106"/>
                  <a:pt x="99" y="106"/>
                  <a:pt x="99" y="106"/>
                </a:cubicBezTo>
                <a:cubicBezTo>
                  <a:pt x="99" y="106"/>
                  <a:pt x="99" y="106"/>
                  <a:pt x="99" y="105"/>
                </a:cubicBezTo>
                <a:close/>
                <a:moveTo>
                  <a:pt x="99" y="54"/>
                </a:moveTo>
                <a:cubicBezTo>
                  <a:pt x="99" y="54"/>
                  <a:pt x="99" y="54"/>
                  <a:pt x="99" y="54"/>
                </a:cubicBezTo>
                <a:cubicBezTo>
                  <a:pt x="99" y="55"/>
                  <a:pt x="99" y="55"/>
                  <a:pt x="98" y="55"/>
                </a:cubicBezTo>
                <a:cubicBezTo>
                  <a:pt x="99" y="54"/>
                  <a:pt x="99" y="54"/>
                  <a:pt x="99" y="54"/>
                </a:cubicBezTo>
                <a:close/>
                <a:moveTo>
                  <a:pt x="97" y="55"/>
                </a:moveTo>
                <a:cubicBezTo>
                  <a:pt x="97" y="55"/>
                  <a:pt x="97" y="55"/>
                  <a:pt x="97" y="55"/>
                </a:cubicBezTo>
                <a:cubicBezTo>
                  <a:pt x="97" y="55"/>
                  <a:pt x="97" y="55"/>
                  <a:pt x="97" y="55"/>
                </a:cubicBezTo>
                <a:cubicBezTo>
                  <a:pt x="98" y="55"/>
                  <a:pt x="98" y="55"/>
                  <a:pt x="98" y="55"/>
                </a:cubicBezTo>
                <a:cubicBezTo>
                  <a:pt x="98" y="55"/>
                  <a:pt x="98" y="55"/>
                  <a:pt x="98" y="55"/>
                </a:cubicBezTo>
                <a:cubicBezTo>
                  <a:pt x="98" y="55"/>
                  <a:pt x="99" y="55"/>
                  <a:pt x="99" y="55"/>
                </a:cubicBezTo>
                <a:cubicBezTo>
                  <a:pt x="99" y="55"/>
                  <a:pt x="99" y="55"/>
                  <a:pt x="99" y="56"/>
                </a:cubicBezTo>
                <a:cubicBezTo>
                  <a:pt x="99" y="56"/>
                  <a:pt x="98" y="55"/>
                  <a:pt x="98" y="56"/>
                </a:cubicBezTo>
                <a:cubicBezTo>
                  <a:pt x="98" y="56"/>
                  <a:pt x="98" y="56"/>
                  <a:pt x="98" y="55"/>
                </a:cubicBezTo>
                <a:cubicBezTo>
                  <a:pt x="98" y="55"/>
                  <a:pt x="98" y="56"/>
                  <a:pt x="98" y="56"/>
                </a:cubicBezTo>
                <a:cubicBezTo>
                  <a:pt x="97" y="56"/>
                  <a:pt x="97" y="56"/>
                  <a:pt x="96" y="56"/>
                </a:cubicBezTo>
                <a:cubicBezTo>
                  <a:pt x="96" y="56"/>
                  <a:pt x="97" y="56"/>
                  <a:pt x="96" y="55"/>
                </a:cubicBezTo>
                <a:cubicBezTo>
                  <a:pt x="96" y="55"/>
                  <a:pt x="96" y="55"/>
                  <a:pt x="96" y="55"/>
                </a:cubicBezTo>
                <a:cubicBezTo>
                  <a:pt x="96" y="55"/>
                  <a:pt x="97" y="55"/>
                  <a:pt x="97" y="55"/>
                </a:cubicBezTo>
                <a:close/>
                <a:moveTo>
                  <a:pt x="97" y="58"/>
                </a:moveTo>
                <a:cubicBezTo>
                  <a:pt x="97" y="57"/>
                  <a:pt x="97" y="58"/>
                  <a:pt x="96" y="57"/>
                </a:cubicBezTo>
                <a:cubicBezTo>
                  <a:pt x="97" y="57"/>
                  <a:pt x="97" y="57"/>
                  <a:pt x="97" y="57"/>
                </a:cubicBezTo>
                <a:cubicBezTo>
                  <a:pt x="97" y="58"/>
                  <a:pt x="97" y="57"/>
                  <a:pt x="98" y="57"/>
                </a:cubicBezTo>
                <a:cubicBezTo>
                  <a:pt x="98" y="57"/>
                  <a:pt x="98" y="57"/>
                  <a:pt x="97" y="58"/>
                </a:cubicBezTo>
                <a:close/>
                <a:moveTo>
                  <a:pt x="98" y="81"/>
                </a:moveTo>
                <a:cubicBezTo>
                  <a:pt x="97" y="80"/>
                  <a:pt x="97" y="80"/>
                  <a:pt x="97" y="80"/>
                </a:cubicBezTo>
                <a:cubicBezTo>
                  <a:pt x="97" y="80"/>
                  <a:pt x="97" y="80"/>
                  <a:pt x="97" y="80"/>
                </a:cubicBezTo>
                <a:cubicBezTo>
                  <a:pt x="98" y="80"/>
                  <a:pt x="98" y="80"/>
                  <a:pt x="98" y="81"/>
                </a:cubicBezTo>
                <a:close/>
                <a:moveTo>
                  <a:pt x="97" y="62"/>
                </a:moveTo>
                <a:cubicBezTo>
                  <a:pt x="96" y="62"/>
                  <a:pt x="96" y="62"/>
                  <a:pt x="95" y="62"/>
                </a:cubicBezTo>
                <a:cubicBezTo>
                  <a:pt x="95" y="62"/>
                  <a:pt x="96" y="61"/>
                  <a:pt x="97" y="62"/>
                </a:cubicBezTo>
                <a:close/>
                <a:moveTo>
                  <a:pt x="95" y="58"/>
                </a:moveTo>
                <a:cubicBezTo>
                  <a:pt x="96" y="58"/>
                  <a:pt x="96" y="57"/>
                  <a:pt x="96" y="57"/>
                </a:cubicBezTo>
                <a:cubicBezTo>
                  <a:pt x="96" y="58"/>
                  <a:pt x="96" y="58"/>
                  <a:pt x="95" y="58"/>
                </a:cubicBezTo>
                <a:close/>
                <a:moveTo>
                  <a:pt x="95" y="56"/>
                </a:moveTo>
                <a:cubicBezTo>
                  <a:pt x="95" y="56"/>
                  <a:pt x="96" y="55"/>
                  <a:pt x="96" y="55"/>
                </a:cubicBezTo>
                <a:cubicBezTo>
                  <a:pt x="96" y="56"/>
                  <a:pt x="96" y="57"/>
                  <a:pt x="96" y="57"/>
                </a:cubicBezTo>
                <a:cubicBezTo>
                  <a:pt x="95" y="57"/>
                  <a:pt x="95" y="56"/>
                  <a:pt x="95" y="56"/>
                </a:cubicBezTo>
                <a:cubicBezTo>
                  <a:pt x="95" y="56"/>
                  <a:pt x="95" y="56"/>
                  <a:pt x="95" y="57"/>
                </a:cubicBezTo>
                <a:cubicBezTo>
                  <a:pt x="95" y="57"/>
                  <a:pt x="95" y="56"/>
                  <a:pt x="95" y="56"/>
                </a:cubicBezTo>
                <a:cubicBezTo>
                  <a:pt x="95" y="56"/>
                  <a:pt x="95" y="56"/>
                  <a:pt x="95" y="56"/>
                </a:cubicBezTo>
                <a:close/>
                <a:moveTo>
                  <a:pt x="95" y="82"/>
                </a:moveTo>
                <a:cubicBezTo>
                  <a:pt x="95" y="82"/>
                  <a:pt x="95" y="82"/>
                  <a:pt x="95" y="82"/>
                </a:cubicBezTo>
                <a:cubicBezTo>
                  <a:pt x="95" y="82"/>
                  <a:pt x="95" y="82"/>
                  <a:pt x="95" y="82"/>
                </a:cubicBezTo>
                <a:cubicBezTo>
                  <a:pt x="95" y="81"/>
                  <a:pt x="95" y="81"/>
                  <a:pt x="95" y="81"/>
                </a:cubicBezTo>
                <a:cubicBezTo>
                  <a:pt x="95" y="81"/>
                  <a:pt x="95" y="81"/>
                  <a:pt x="95" y="82"/>
                </a:cubicBezTo>
                <a:cubicBezTo>
                  <a:pt x="95" y="81"/>
                  <a:pt x="95" y="81"/>
                  <a:pt x="95" y="81"/>
                </a:cubicBezTo>
                <a:cubicBezTo>
                  <a:pt x="96" y="81"/>
                  <a:pt x="96" y="81"/>
                  <a:pt x="96" y="81"/>
                </a:cubicBezTo>
                <a:cubicBezTo>
                  <a:pt x="96" y="81"/>
                  <a:pt x="96" y="81"/>
                  <a:pt x="96" y="81"/>
                </a:cubicBezTo>
                <a:cubicBezTo>
                  <a:pt x="96" y="81"/>
                  <a:pt x="96" y="81"/>
                  <a:pt x="96" y="81"/>
                </a:cubicBezTo>
                <a:cubicBezTo>
                  <a:pt x="96" y="81"/>
                  <a:pt x="97" y="81"/>
                  <a:pt x="97" y="81"/>
                </a:cubicBezTo>
                <a:cubicBezTo>
                  <a:pt x="97" y="81"/>
                  <a:pt x="97" y="81"/>
                  <a:pt x="97" y="81"/>
                </a:cubicBezTo>
                <a:cubicBezTo>
                  <a:pt x="97" y="81"/>
                  <a:pt x="97" y="81"/>
                  <a:pt x="97" y="81"/>
                </a:cubicBezTo>
                <a:cubicBezTo>
                  <a:pt x="97" y="81"/>
                  <a:pt x="97" y="81"/>
                  <a:pt x="97" y="81"/>
                </a:cubicBezTo>
                <a:cubicBezTo>
                  <a:pt x="97" y="81"/>
                  <a:pt x="97" y="81"/>
                  <a:pt x="98" y="81"/>
                </a:cubicBezTo>
                <a:cubicBezTo>
                  <a:pt x="98" y="81"/>
                  <a:pt x="98" y="81"/>
                  <a:pt x="98" y="81"/>
                </a:cubicBezTo>
                <a:cubicBezTo>
                  <a:pt x="98" y="81"/>
                  <a:pt x="98" y="81"/>
                  <a:pt x="98" y="81"/>
                </a:cubicBezTo>
                <a:cubicBezTo>
                  <a:pt x="98" y="81"/>
                  <a:pt x="98" y="81"/>
                  <a:pt x="99" y="81"/>
                </a:cubicBezTo>
                <a:cubicBezTo>
                  <a:pt x="99" y="81"/>
                  <a:pt x="99" y="81"/>
                  <a:pt x="99" y="81"/>
                </a:cubicBezTo>
                <a:cubicBezTo>
                  <a:pt x="99" y="81"/>
                  <a:pt x="99" y="80"/>
                  <a:pt x="99" y="81"/>
                </a:cubicBezTo>
                <a:cubicBezTo>
                  <a:pt x="99" y="81"/>
                  <a:pt x="99" y="81"/>
                  <a:pt x="99" y="81"/>
                </a:cubicBezTo>
                <a:cubicBezTo>
                  <a:pt x="99" y="81"/>
                  <a:pt x="98" y="81"/>
                  <a:pt x="98" y="81"/>
                </a:cubicBezTo>
                <a:cubicBezTo>
                  <a:pt x="99" y="81"/>
                  <a:pt x="99" y="81"/>
                  <a:pt x="99" y="81"/>
                </a:cubicBezTo>
                <a:cubicBezTo>
                  <a:pt x="98" y="81"/>
                  <a:pt x="98" y="81"/>
                  <a:pt x="98" y="81"/>
                </a:cubicBezTo>
                <a:cubicBezTo>
                  <a:pt x="98" y="81"/>
                  <a:pt x="98" y="81"/>
                  <a:pt x="98" y="81"/>
                </a:cubicBezTo>
                <a:cubicBezTo>
                  <a:pt x="98" y="81"/>
                  <a:pt x="98" y="81"/>
                  <a:pt x="98" y="81"/>
                </a:cubicBezTo>
                <a:cubicBezTo>
                  <a:pt x="97" y="81"/>
                  <a:pt x="96" y="82"/>
                  <a:pt x="96" y="82"/>
                </a:cubicBezTo>
                <a:cubicBezTo>
                  <a:pt x="96" y="82"/>
                  <a:pt x="96" y="82"/>
                  <a:pt x="96" y="82"/>
                </a:cubicBezTo>
                <a:cubicBezTo>
                  <a:pt x="95" y="82"/>
                  <a:pt x="95" y="82"/>
                  <a:pt x="95" y="82"/>
                </a:cubicBezTo>
                <a:cubicBezTo>
                  <a:pt x="95" y="82"/>
                  <a:pt x="95" y="83"/>
                  <a:pt x="95" y="83"/>
                </a:cubicBezTo>
                <a:cubicBezTo>
                  <a:pt x="95" y="83"/>
                  <a:pt x="95" y="83"/>
                  <a:pt x="95" y="83"/>
                </a:cubicBezTo>
                <a:cubicBezTo>
                  <a:pt x="95" y="83"/>
                  <a:pt x="95" y="83"/>
                  <a:pt x="95" y="83"/>
                </a:cubicBezTo>
                <a:cubicBezTo>
                  <a:pt x="96" y="83"/>
                  <a:pt x="96" y="83"/>
                  <a:pt x="96" y="83"/>
                </a:cubicBezTo>
                <a:cubicBezTo>
                  <a:pt x="96" y="83"/>
                  <a:pt x="96" y="82"/>
                  <a:pt x="96" y="82"/>
                </a:cubicBezTo>
                <a:cubicBezTo>
                  <a:pt x="96" y="82"/>
                  <a:pt x="96" y="82"/>
                  <a:pt x="96" y="82"/>
                </a:cubicBezTo>
                <a:cubicBezTo>
                  <a:pt x="96" y="82"/>
                  <a:pt x="96" y="82"/>
                  <a:pt x="96" y="82"/>
                </a:cubicBezTo>
                <a:cubicBezTo>
                  <a:pt x="96" y="82"/>
                  <a:pt x="96" y="82"/>
                  <a:pt x="96" y="82"/>
                </a:cubicBezTo>
                <a:cubicBezTo>
                  <a:pt x="96" y="82"/>
                  <a:pt x="96" y="82"/>
                  <a:pt x="97" y="82"/>
                </a:cubicBezTo>
                <a:cubicBezTo>
                  <a:pt x="97" y="82"/>
                  <a:pt x="97" y="82"/>
                  <a:pt x="97" y="82"/>
                </a:cubicBezTo>
                <a:cubicBezTo>
                  <a:pt x="97" y="82"/>
                  <a:pt x="97" y="82"/>
                  <a:pt x="96" y="82"/>
                </a:cubicBezTo>
                <a:cubicBezTo>
                  <a:pt x="96" y="82"/>
                  <a:pt x="97" y="82"/>
                  <a:pt x="97" y="83"/>
                </a:cubicBezTo>
                <a:cubicBezTo>
                  <a:pt x="97" y="83"/>
                  <a:pt x="97" y="83"/>
                  <a:pt x="97" y="83"/>
                </a:cubicBezTo>
                <a:cubicBezTo>
                  <a:pt x="96" y="83"/>
                  <a:pt x="96" y="84"/>
                  <a:pt x="95" y="83"/>
                </a:cubicBezTo>
                <a:cubicBezTo>
                  <a:pt x="95" y="83"/>
                  <a:pt x="95" y="82"/>
                  <a:pt x="94" y="82"/>
                </a:cubicBezTo>
                <a:cubicBezTo>
                  <a:pt x="94" y="82"/>
                  <a:pt x="94" y="82"/>
                  <a:pt x="95" y="82"/>
                </a:cubicBezTo>
                <a:close/>
                <a:moveTo>
                  <a:pt x="94" y="67"/>
                </a:moveTo>
                <a:cubicBezTo>
                  <a:pt x="94" y="66"/>
                  <a:pt x="94" y="66"/>
                  <a:pt x="94" y="66"/>
                </a:cubicBezTo>
                <a:cubicBezTo>
                  <a:pt x="94" y="66"/>
                  <a:pt x="94" y="66"/>
                  <a:pt x="94" y="66"/>
                </a:cubicBezTo>
                <a:cubicBezTo>
                  <a:pt x="94" y="66"/>
                  <a:pt x="94" y="66"/>
                  <a:pt x="94" y="66"/>
                </a:cubicBezTo>
                <a:cubicBezTo>
                  <a:pt x="94" y="66"/>
                  <a:pt x="94" y="66"/>
                  <a:pt x="94" y="67"/>
                </a:cubicBezTo>
                <a:close/>
                <a:moveTo>
                  <a:pt x="94" y="58"/>
                </a:moveTo>
                <a:cubicBezTo>
                  <a:pt x="94" y="58"/>
                  <a:pt x="94" y="57"/>
                  <a:pt x="94" y="57"/>
                </a:cubicBezTo>
                <a:cubicBezTo>
                  <a:pt x="94" y="58"/>
                  <a:pt x="94" y="58"/>
                  <a:pt x="94" y="58"/>
                </a:cubicBezTo>
                <a:cubicBezTo>
                  <a:pt x="94" y="58"/>
                  <a:pt x="94" y="58"/>
                  <a:pt x="94" y="58"/>
                </a:cubicBezTo>
                <a:close/>
                <a:moveTo>
                  <a:pt x="98" y="106"/>
                </a:moveTo>
                <a:cubicBezTo>
                  <a:pt x="98" y="106"/>
                  <a:pt x="98" y="106"/>
                  <a:pt x="98" y="106"/>
                </a:cubicBezTo>
                <a:cubicBezTo>
                  <a:pt x="98" y="106"/>
                  <a:pt x="98" y="106"/>
                  <a:pt x="98" y="106"/>
                </a:cubicBezTo>
                <a:cubicBezTo>
                  <a:pt x="98" y="107"/>
                  <a:pt x="97" y="107"/>
                  <a:pt x="97" y="106"/>
                </a:cubicBezTo>
                <a:cubicBezTo>
                  <a:pt x="97" y="106"/>
                  <a:pt x="96" y="107"/>
                  <a:pt x="96" y="108"/>
                </a:cubicBezTo>
                <a:cubicBezTo>
                  <a:pt x="96" y="108"/>
                  <a:pt x="96" y="108"/>
                  <a:pt x="95" y="108"/>
                </a:cubicBezTo>
                <a:cubicBezTo>
                  <a:pt x="95" y="107"/>
                  <a:pt x="95" y="107"/>
                  <a:pt x="95" y="107"/>
                </a:cubicBezTo>
                <a:cubicBezTo>
                  <a:pt x="95" y="107"/>
                  <a:pt x="95" y="107"/>
                  <a:pt x="95" y="107"/>
                </a:cubicBezTo>
                <a:cubicBezTo>
                  <a:pt x="95" y="107"/>
                  <a:pt x="95" y="107"/>
                  <a:pt x="95" y="107"/>
                </a:cubicBezTo>
                <a:cubicBezTo>
                  <a:pt x="95" y="107"/>
                  <a:pt x="95" y="107"/>
                  <a:pt x="95" y="107"/>
                </a:cubicBezTo>
                <a:cubicBezTo>
                  <a:pt x="95" y="107"/>
                  <a:pt x="94" y="108"/>
                  <a:pt x="94" y="108"/>
                </a:cubicBezTo>
                <a:cubicBezTo>
                  <a:pt x="94" y="108"/>
                  <a:pt x="94" y="108"/>
                  <a:pt x="94" y="107"/>
                </a:cubicBezTo>
                <a:cubicBezTo>
                  <a:pt x="94" y="107"/>
                  <a:pt x="94" y="107"/>
                  <a:pt x="94" y="108"/>
                </a:cubicBezTo>
                <a:cubicBezTo>
                  <a:pt x="94" y="108"/>
                  <a:pt x="94" y="108"/>
                  <a:pt x="94" y="108"/>
                </a:cubicBezTo>
                <a:cubicBezTo>
                  <a:pt x="93" y="107"/>
                  <a:pt x="94" y="107"/>
                  <a:pt x="94" y="107"/>
                </a:cubicBezTo>
                <a:cubicBezTo>
                  <a:pt x="94" y="107"/>
                  <a:pt x="94" y="107"/>
                  <a:pt x="94" y="107"/>
                </a:cubicBezTo>
                <a:cubicBezTo>
                  <a:pt x="94" y="107"/>
                  <a:pt x="93" y="107"/>
                  <a:pt x="93" y="107"/>
                </a:cubicBezTo>
                <a:cubicBezTo>
                  <a:pt x="95" y="106"/>
                  <a:pt x="97" y="106"/>
                  <a:pt x="98" y="106"/>
                </a:cubicBezTo>
                <a:close/>
                <a:moveTo>
                  <a:pt x="94" y="121"/>
                </a:moveTo>
                <a:cubicBezTo>
                  <a:pt x="93" y="121"/>
                  <a:pt x="93" y="121"/>
                  <a:pt x="93" y="121"/>
                </a:cubicBezTo>
                <a:cubicBezTo>
                  <a:pt x="93" y="121"/>
                  <a:pt x="93" y="121"/>
                  <a:pt x="93" y="121"/>
                </a:cubicBezTo>
                <a:cubicBezTo>
                  <a:pt x="93" y="121"/>
                  <a:pt x="93" y="121"/>
                  <a:pt x="94" y="121"/>
                </a:cubicBezTo>
                <a:close/>
                <a:moveTo>
                  <a:pt x="93" y="120"/>
                </a:moveTo>
                <a:cubicBezTo>
                  <a:pt x="93" y="120"/>
                  <a:pt x="93" y="120"/>
                  <a:pt x="93" y="120"/>
                </a:cubicBezTo>
                <a:cubicBezTo>
                  <a:pt x="93" y="120"/>
                  <a:pt x="93" y="120"/>
                  <a:pt x="93" y="120"/>
                </a:cubicBezTo>
                <a:cubicBezTo>
                  <a:pt x="93" y="120"/>
                  <a:pt x="93" y="120"/>
                  <a:pt x="93" y="120"/>
                </a:cubicBezTo>
                <a:close/>
                <a:moveTo>
                  <a:pt x="92" y="107"/>
                </a:moveTo>
                <a:cubicBezTo>
                  <a:pt x="92" y="107"/>
                  <a:pt x="92" y="107"/>
                  <a:pt x="92" y="107"/>
                </a:cubicBezTo>
                <a:cubicBezTo>
                  <a:pt x="92" y="108"/>
                  <a:pt x="92" y="107"/>
                  <a:pt x="92" y="107"/>
                </a:cubicBezTo>
                <a:cubicBezTo>
                  <a:pt x="92" y="107"/>
                  <a:pt x="92" y="107"/>
                  <a:pt x="92" y="107"/>
                </a:cubicBezTo>
                <a:cubicBezTo>
                  <a:pt x="93" y="107"/>
                  <a:pt x="93" y="107"/>
                  <a:pt x="93" y="107"/>
                </a:cubicBezTo>
                <a:cubicBezTo>
                  <a:pt x="93" y="107"/>
                  <a:pt x="93" y="107"/>
                  <a:pt x="93" y="107"/>
                </a:cubicBezTo>
                <a:cubicBezTo>
                  <a:pt x="93" y="108"/>
                  <a:pt x="92" y="108"/>
                  <a:pt x="91" y="108"/>
                </a:cubicBezTo>
                <a:cubicBezTo>
                  <a:pt x="91" y="107"/>
                  <a:pt x="92" y="107"/>
                  <a:pt x="92" y="107"/>
                </a:cubicBezTo>
                <a:close/>
                <a:moveTo>
                  <a:pt x="92" y="109"/>
                </a:moveTo>
                <a:cubicBezTo>
                  <a:pt x="91" y="108"/>
                  <a:pt x="91" y="108"/>
                  <a:pt x="91" y="108"/>
                </a:cubicBezTo>
                <a:cubicBezTo>
                  <a:pt x="91" y="108"/>
                  <a:pt x="92" y="108"/>
                  <a:pt x="92" y="108"/>
                </a:cubicBezTo>
                <a:cubicBezTo>
                  <a:pt x="92" y="108"/>
                  <a:pt x="92" y="109"/>
                  <a:pt x="92" y="109"/>
                </a:cubicBezTo>
                <a:close/>
                <a:moveTo>
                  <a:pt x="91" y="84"/>
                </a:moveTo>
                <a:cubicBezTo>
                  <a:pt x="91" y="84"/>
                  <a:pt x="91" y="84"/>
                  <a:pt x="91" y="84"/>
                </a:cubicBezTo>
                <a:cubicBezTo>
                  <a:pt x="91" y="84"/>
                  <a:pt x="91" y="84"/>
                  <a:pt x="91" y="84"/>
                </a:cubicBezTo>
                <a:close/>
                <a:moveTo>
                  <a:pt x="91" y="85"/>
                </a:moveTo>
                <a:cubicBezTo>
                  <a:pt x="91" y="85"/>
                  <a:pt x="91" y="85"/>
                  <a:pt x="91" y="85"/>
                </a:cubicBezTo>
                <a:cubicBezTo>
                  <a:pt x="90" y="85"/>
                  <a:pt x="90" y="85"/>
                  <a:pt x="90" y="85"/>
                </a:cubicBezTo>
                <a:cubicBezTo>
                  <a:pt x="90" y="85"/>
                  <a:pt x="91" y="85"/>
                  <a:pt x="91" y="85"/>
                </a:cubicBezTo>
                <a:close/>
                <a:moveTo>
                  <a:pt x="90" y="86"/>
                </a:moveTo>
                <a:cubicBezTo>
                  <a:pt x="90" y="86"/>
                  <a:pt x="90" y="86"/>
                  <a:pt x="90" y="86"/>
                </a:cubicBezTo>
                <a:cubicBezTo>
                  <a:pt x="89" y="86"/>
                  <a:pt x="89" y="86"/>
                  <a:pt x="89" y="86"/>
                </a:cubicBezTo>
                <a:cubicBezTo>
                  <a:pt x="90" y="86"/>
                  <a:pt x="90" y="86"/>
                  <a:pt x="90" y="86"/>
                </a:cubicBezTo>
                <a:close/>
                <a:moveTo>
                  <a:pt x="88" y="108"/>
                </a:moveTo>
                <a:cubicBezTo>
                  <a:pt x="89" y="108"/>
                  <a:pt x="89" y="108"/>
                  <a:pt x="90" y="108"/>
                </a:cubicBezTo>
                <a:cubicBezTo>
                  <a:pt x="90" y="108"/>
                  <a:pt x="90" y="108"/>
                  <a:pt x="90" y="108"/>
                </a:cubicBezTo>
                <a:cubicBezTo>
                  <a:pt x="90" y="108"/>
                  <a:pt x="90" y="108"/>
                  <a:pt x="89" y="108"/>
                </a:cubicBezTo>
                <a:cubicBezTo>
                  <a:pt x="89" y="108"/>
                  <a:pt x="90" y="108"/>
                  <a:pt x="90" y="108"/>
                </a:cubicBezTo>
                <a:cubicBezTo>
                  <a:pt x="89" y="108"/>
                  <a:pt x="89" y="108"/>
                  <a:pt x="89" y="108"/>
                </a:cubicBezTo>
                <a:cubicBezTo>
                  <a:pt x="89" y="108"/>
                  <a:pt x="89" y="108"/>
                  <a:pt x="89" y="108"/>
                </a:cubicBezTo>
                <a:cubicBezTo>
                  <a:pt x="89" y="108"/>
                  <a:pt x="89" y="108"/>
                  <a:pt x="88" y="108"/>
                </a:cubicBezTo>
                <a:cubicBezTo>
                  <a:pt x="88" y="108"/>
                  <a:pt x="88" y="108"/>
                  <a:pt x="88" y="108"/>
                </a:cubicBezTo>
                <a:cubicBezTo>
                  <a:pt x="88" y="108"/>
                  <a:pt x="88" y="108"/>
                  <a:pt x="88" y="108"/>
                </a:cubicBezTo>
                <a:close/>
                <a:moveTo>
                  <a:pt x="87" y="85"/>
                </a:moveTo>
                <a:cubicBezTo>
                  <a:pt x="87" y="86"/>
                  <a:pt x="87" y="86"/>
                  <a:pt x="86" y="86"/>
                </a:cubicBezTo>
                <a:cubicBezTo>
                  <a:pt x="86" y="86"/>
                  <a:pt x="87" y="86"/>
                  <a:pt x="87" y="85"/>
                </a:cubicBezTo>
                <a:close/>
                <a:moveTo>
                  <a:pt x="87" y="109"/>
                </a:moveTo>
                <a:cubicBezTo>
                  <a:pt x="87" y="109"/>
                  <a:pt x="86" y="109"/>
                  <a:pt x="86" y="109"/>
                </a:cubicBezTo>
                <a:cubicBezTo>
                  <a:pt x="87" y="108"/>
                  <a:pt x="87" y="108"/>
                  <a:pt x="88" y="108"/>
                </a:cubicBezTo>
                <a:cubicBezTo>
                  <a:pt x="88" y="108"/>
                  <a:pt x="88" y="108"/>
                  <a:pt x="88" y="108"/>
                </a:cubicBezTo>
                <a:cubicBezTo>
                  <a:pt x="88" y="108"/>
                  <a:pt x="88" y="109"/>
                  <a:pt x="88" y="109"/>
                </a:cubicBezTo>
                <a:cubicBezTo>
                  <a:pt x="88" y="109"/>
                  <a:pt x="88" y="109"/>
                  <a:pt x="88" y="109"/>
                </a:cubicBezTo>
                <a:cubicBezTo>
                  <a:pt x="88" y="109"/>
                  <a:pt x="87" y="108"/>
                  <a:pt x="87" y="109"/>
                </a:cubicBezTo>
                <a:cubicBezTo>
                  <a:pt x="87" y="109"/>
                  <a:pt x="87" y="109"/>
                  <a:pt x="87" y="109"/>
                </a:cubicBezTo>
                <a:cubicBezTo>
                  <a:pt x="87" y="109"/>
                  <a:pt x="87" y="109"/>
                  <a:pt x="87" y="109"/>
                </a:cubicBezTo>
                <a:cubicBezTo>
                  <a:pt x="87" y="109"/>
                  <a:pt x="87" y="109"/>
                  <a:pt x="87" y="109"/>
                </a:cubicBezTo>
                <a:cubicBezTo>
                  <a:pt x="87" y="110"/>
                  <a:pt x="87" y="110"/>
                  <a:pt x="86" y="110"/>
                </a:cubicBezTo>
                <a:cubicBezTo>
                  <a:pt x="86" y="110"/>
                  <a:pt x="86" y="109"/>
                  <a:pt x="86" y="109"/>
                </a:cubicBezTo>
                <a:cubicBezTo>
                  <a:pt x="86" y="109"/>
                  <a:pt x="86" y="109"/>
                  <a:pt x="87" y="109"/>
                </a:cubicBezTo>
                <a:close/>
                <a:moveTo>
                  <a:pt x="86" y="86"/>
                </a:moveTo>
                <a:cubicBezTo>
                  <a:pt x="86" y="86"/>
                  <a:pt x="86" y="86"/>
                  <a:pt x="86" y="86"/>
                </a:cubicBezTo>
                <a:cubicBezTo>
                  <a:pt x="86" y="86"/>
                  <a:pt x="86" y="86"/>
                  <a:pt x="86" y="86"/>
                </a:cubicBezTo>
                <a:cubicBezTo>
                  <a:pt x="86" y="86"/>
                  <a:pt x="86" y="86"/>
                  <a:pt x="86" y="86"/>
                </a:cubicBezTo>
                <a:close/>
                <a:moveTo>
                  <a:pt x="85" y="109"/>
                </a:moveTo>
                <a:cubicBezTo>
                  <a:pt x="85" y="109"/>
                  <a:pt x="86" y="109"/>
                  <a:pt x="86" y="109"/>
                </a:cubicBezTo>
                <a:cubicBezTo>
                  <a:pt x="86" y="109"/>
                  <a:pt x="85" y="109"/>
                  <a:pt x="85" y="109"/>
                </a:cubicBezTo>
                <a:cubicBezTo>
                  <a:pt x="85" y="109"/>
                  <a:pt x="85" y="109"/>
                  <a:pt x="85" y="109"/>
                </a:cubicBezTo>
                <a:close/>
                <a:moveTo>
                  <a:pt x="84" y="92"/>
                </a:moveTo>
                <a:cubicBezTo>
                  <a:pt x="84" y="93"/>
                  <a:pt x="84" y="93"/>
                  <a:pt x="84" y="93"/>
                </a:cubicBezTo>
                <a:cubicBezTo>
                  <a:pt x="84" y="93"/>
                  <a:pt x="84" y="93"/>
                  <a:pt x="84" y="93"/>
                </a:cubicBezTo>
                <a:cubicBezTo>
                  <a:pt x="84" y="93"/>
                  <a:pt x="84" y="93"/>
                  <a:pt x="84" y="93"/>
                </a:cubicBezTo>
                <a:cubicBezTo>
                  <a:pt x="84" y="93"/>
                  <a:pt x="84" y="93"/>
                  <a:pt x="84" y="93"/>
                </a:cubicBezTo>
                <a:cubicBezTo>
                  <a:pt x="84" y="92"/>
                  <a:pt x="84" y="92"/>
                  <a:pt x="84" y="92"/>
                </a:cubicBezTo>
                <a:close/>
                <a:moveTo>
                  <a:pt x="81" y="88"/>
                </a:moveTo>
                <a:cubicBezTo>
                  <a:pt x="81" y="88"/>
                  <a:pt x="81" y="88"/>
                  <a:pt x="81" y="89"/>
                </a:cubicBezTo>
                <a:cubicBezTo>
                  <a:pt x="80" y="89"/>
                  <a:pt x="80" y="89"/>
                  <a:pt x="80" y="89"/>
                </a:cubicBezTo>
                <a:cubicBezTo>
                  <a:pt x="80" y="89"/>
                  <a:pt x="80" y="89"/>
                  <a:pt x="80" y="88"/>
                </a:cubicBezTo>
                <a:cubicBezTo>
                  <a:pt x="80" y="88"/>
                  <a:pt x="80" y="88"/>
                  <a:pt x="81" y="88"/>
                </a:cubicBezTo>
                <a:close/>
                <a:moveTo>
                  <a:pt x="80" y="110"/>
                </a:moveTo>
                <a:cubicBezTo>
                  <a:pt x="80" y="110"/>
                  <a:pt x="80" y="110"/>
                  <a:pt x="80" y="110"/>
                </a:cubicBezTo>
                <a:cubicBezTo>
                  <a:pt x="80" y="110"/>
                  <a:pt x="80" y="110"/>
                  <a:pt x="80" y="110"/>
                </a:cubicBezTo>
                <a:cubicBezTo>
                  <a:pt x="80" y="110"/>
                  <a:pt x="80" y="110"/>
                  <a:pt x="80" y="110"/>
                </a:cubicBezTo>
                <a:close/>
                <a:moveTo>
                  <a:pt x="74" y="90"/>
                </a:moveTo>
                <a:cubicBezTo>
                  <a:pt x="74" y="90"/>
                  <a:pt x="74" y="90"/>
                  <a:pt x="74" y="90"/>
                </a:cubicBezTo>
                <a:cubicBezTo>
                  <a:pt x="74" y="90"/>
                  <a:pt x="74" y="90"/>
                  <a:pt x="74" y="90"/>
                </a:cubicBezTo>
                <a:cubicBezTo>
                  <a:pt x="74" y="90"/>
                  <a:pt x="74" y="90"/>
                  <a:pt x="74" y="90"/>
                </a:cubicBezTo>
                <a:close/>
                <a:moveTo>
                  <a:pt x="73" y="91"/>
                </a:moveTo>
                <a:cubicBezTo>
                  <a:pt x="73" y="91"/>
                  <a:pt x="73" y="91"/>
                  <a:pt x="73" y="91"/>
                </a:cubicBezTo>
                <a:cubicBezTo>
                  <a:pt x="73" y="92"/>
                  <a:pt x="73" y="92"/>
                  <a:pt x="73" y="92"/>
                </a:cubicBezTo>
                <a:cubicBezTo>
                  <a:pt x="73" y="92"/>
                  <a:pt x="72" y="92"/>
                  <a:pt x="72" y="92"/>
                </a:cubicBezTo>
                <a:cubicBezTo>
                  <a:pt x="72" y="91"/>
                  <a:pt x="72" y="91"/>
                  <a:pt x="73" y="91"/>
                </a:cubicBezTo>
                <a:close/>
                <a:moveTo>
                  <a:pt x="72" y="91"/>
                </a:moveTo>
                <a:cubicBezTo>
                  <a:pt x="72" y="91"/>
                  <a:pt x="73" y="91"/>
                  <a:pt x="72" y="91"/>
                </a:cubicBezTo>
                <a:cubicBezTo>
                  <a:pt x="72" y="91"/>
                  <a:pt x="72" y="91"/>
                  <a:pt x="72" y="91"/>
                </a:cubicBezTo>
                <a:cubicBezTo>
                  <a:pt x="72" y="91"/>
                  <a:pt x="72" y="91"/>
                  <a:pt x="72" y="91"/>
                </a:cubicBezTo>
                <a:close/>
                <a:moveTo>
                  <a:pt x="72" y="112"/>
                </a:moveTo>
                <a:cubicBezTo>
                  <a:pt x="72" y="112"/>
                  <a:pt x="72" y="112"/>
                  <a:pt x="72" y="112"/>
                </a:cubicBezTo>
                <a:cubicBezTo>
                  <a:pt x="72" y="112"/>
                  <a:pt x="72" y="112"/>
                  <a:pt x="72" y="112"/>
                </a:cubicBezTo>
                <a:cubicBezTo>
                  <a:pt x="72" y="112"/>
                  <a:pt x="72" y="112"/>
                  <a:pt x="72" y="112"/>
                </a:cubicBezTo>
                <a:close/>
                <a:moveTo>
                  <a:pt x="71" y="97"/>
                </a:moveTo>
                <a:cubicBezTo>
                  <a:pt x="71" y="97"/>
                  <a:pt x="71" y="97"/>
                  <a:pt x="71" y="96"/>
                </a:cubicBezTo>
                <a:cubicBezTo>
                  <a:pt x="71" y="97"/>
                  <a:pt x="71" y="97"/>
                  <a:pt x="71" y="97"/>
                </a:cubicBezTo>
                <a:cubicBezTo>
                  <a:pt x="71" y="97"/>
                  <a:pt x="71" y="97"/>
                  <a:pt x="71" y="97"/>
                </a:cubicBezTo>
                <a:close/>
                <a:moveTo>
                  <a:pt x="71" y="112"/>
                </a:moveTo>
                <a:cubicBezTo>
                  <a:pt x="70" y="112"/>
                  <a:pt x="70" y="112"/>
                  <a:pt x="70" y="112"/>
                </a:cubicBezTo>
                <a:cubicBezTo>
                  <a:pt x="70" y="112"/>
                  <a:pt x="70" y="112"/>
                  <a:pt x="70" y="112"/>
                </a:cubicBezTo>
                <a:cubicBezTo>
                  <a:pt x="70" y="112"/>
                  <a:pt x="70" y="112"/>
                  <a:pt x="69" y="113"/>
                </a:cubicBezTo>
                <a:cubicBezTo>
                  <a:pt x="69" y="112"/>
                  <a:pt x="70" y="112"/>
                  <a:pt x="71" y="112"/>
                </a:cubicBezTo>
                <a:close/>
                <a:moveTo>
                  <a:pt x="69" y="92"/>
                </a:moveTo>
                <a:cubicBezTo>
                  <a:pt x="69" y="92"/>
                  <a:pt x="69" y="92"/>
                  <a:pt x="68" y="92"/>
                </a:cubicBezTo>
                <a:cubicBezTo>
                  <a:pt x="68" y="92"/>
                  <a:pt x="68" y="92"/>
                  <a:pt x="68" y="92"/>
                </a:cubicBezTo>
                <a:cubicBezTo>
                  <a:pt x="68" y="92"/>
                  <a:pt x="69" y="92"/>
                  <a:pt x="69" y="92"/>
                </a:cubicBezTo>
                <a:close/>
                <a:moveTo>
                  <a:pt x="68" y="92"/>
                </a:moveTo>
                <a:cubicBezTo>
                  <a:pt x="68" y="93"/>
                  <a:pt x="68" y="93"/>
                  <a:pt x="68" y="93"/>
                </a:cubicBezTo>
                <a:cubicBezTo>
                  <a:pt x="68" y="93"/>
                  <a:pt x="68" y="93"/>
                  <a:pt x="68" y="92"/>
                </a:cubicBezTo>
                <a:cubicBezTo>
                  <a:pt x="68" y="93"/>
                  <a:pt x="68" y="93"/>
                  <a:pt x="68" y="93"/>
                </a:cubicBezTo>
                <a:cubicBezTo>
                  <a:pt x="68" y="93"/>
                  <a:pt x="68" y="93"/>
                  <a:pt x="68" y="93"/>
                </a:cubicBezTo>
                <a:cubicBezTo>
                  <a:pt x="67" y="93"/>
                  <a:pt x="67" y="93"/>
                  <a:pt x="67" y="93"/>
                </a:cubicBezTo>
                <a:cubicBezTo>
                  <a:pt x="67" y="93"/>
                  <a:pt x="66" y="93"/>
                  <a:pt x="66" y="93"/>
                </a:cubicBezTo>
                <a:cubicBezTo>
                  <a:pt x="66" y="93"/>
                  <a:pt x="67" y="92"/>
                  <a:pt x="68" y="92"/>
                </a:cubicBezTo>
                <a:close/>
                <a:moveTo>
                  <a:pt x="65" y="113"/>
                </a:moveTo>
                <a:cubicBezTo>
                  <a:pt x="65" y="113"/>
                  <a:pt x="65" y="112"/>
                  <a:pt x="66" y="113"/>
                </a:cubicBezTo>
                <a:cubicBezTo>
                  <a:pt x="66" y="113"/>
                  <a:pt x="66" y="113"/>
                  <a:pt x="66" y="113"/>
                </a:cubicBezTo>
                <a:cubicBezTo>
                  <a:pt x="66" y="113"/>
                  <a:pt x="66" y="113"/>
                  <a:pt x="66" y="113"/>
                </a:cubicBezTo>
                <a:cubicBezTo>
                  <a:pt x="65" y="113"/>
                  <a:pt x="65" y="113"/>
                  <a:pt x="65" y="113"/>
                </a:cubicBezTo>
                <a:cubicBezTo>
                  <a:pt x="65" y="113"/>
                  <a:pt x="65" y="113"/>
                  <a:pt x="65" y="113"/>
                </a:cubicBezTo>
                <a:close/>
                <a:moveTo>
                  <a:pt x="63" y="97"/>
                </a:moveTo>
                <a:cubicBezTo>
                  <a:pt x="63" y="97"/>
                  <a:pt x="63" y="97"/>
                  <a:pt x="63" y="97"/>
                </a:cubicBezTo>
                <a:cubicBezTo>
                  <a:pt x="63" y="97"/>
                  <a:pt x="63" y="97"/>
                  <a:pt x="63" y="97"/>
                </a:cubicBezTo>
                <a:cubicBezTo>
                  <a:pt x="63" y="97"/>
                  <a:pt x="63" y="97"/>
                  <a:pt x="62" y="97"/>
                </a:cubicBezTo>
                <a:cubicBezTo>
                  <a:pt x="62" y="97"/>
                  <a:pt x="63" y="97"/>
                  <a:pt x="63" y="97"/>
                </a:cubicBezTo>
                <a:close/>
                <a:moveTo>
                  <a:pt x="62" y="98"/>
                </a:moveTo>
                <a:cubicBezTo>
                  <a:pt x="63" y="98"/>
                  <a:pt x="63" y="98"/>
                  <a:pt x="63" y="98"/>
                </a:cubicBezTo>
                <a:cubicBezTo>
                  <a:pt x="63" y="98"/>
                  <a:pt x="63" y="98"/>
                  <a:pt x="63" y="98"/>
                </a:cubicBezTo>
                <a:cubicBezTo>
                  <a:pt x="63" y="98"/>
                  <a:pt x="63" y="98"/>
                  <a:pt x="63" y="98"/>
                </a:cubicBezTo>
                <a:cubicBezTo>
                  <a:pt x="63" y="98"/>
                  <a:pt x="62" y="98"/>
                  <a:pt x="62" y="98"/>
                </a:cubicBezTo>
                <a:close/>
                <a:moveTo>
                  <a:pt x="61" y="94"/>
                </a:moveTo>
                <a:cubicBezTo>
                  <a:pt x="61" y="94"/>
                  <a:pt x="61" y="94"/>
                  <a:pt x="61" y="94"/>
                </a:cubicBezTo>
                <a:cubicBezTo>
                  <a:pt x="61" y="94"/>
                  <a:pt x="61" y="94"/>
                  <a:pt x="61" y="94"/>
                </a:cubicBezTo>
                <a:close/>
                <a:moveTo>
                  <a:pt x="61" y="94"/>
                </a:moveTo>
                <a:cubicBezTo>
                  <a:pt x="61" y="94"/>
                  <a:pt x="61" y="94"/>
                  <a:pt x="61" y="94"/>
                </a:cubicBezTo>
                <a:cubicBezTo>
                  <a:pt x="61" y="94"/>
                  <a:pt x="61" y="95"/>
                  <a:pt x="61" y="95"/>
                </a:cubicBezTo>
                <a:cubicBezTo>
                  <a:pt x="61" y="95"/>
                  <a:pt x="61" y="95"/>
                  <a:pt x="61" y="95"/>
                </a:cubicBezTo>
                <a:cubicBezTo>
                  <a:pt x="61" y="95"/>
                  <a:pt x="61" y="95"/>
                  <a:pt x="61" y="95"/>
                </a:cubicBezTo>
                <a:cubicBezTo>
                  <a:pt x="61" y="95"/>
                  <a:pt x="61" y="94"/>
                  <a:pt x="61" y="94"/>
                </a:cubicBezTo>
                <a:close/>
                <a:moveTo>
                  <a:pt x="62" y="98"/>
                </a:moveTo>
                <a:cubicBezTo>
                  <a:pt x="62" y="98"/>
                  <a:pt x="61" y="98"/>
                  <a:pt x="61" y="98"/>
                </a:cubicBezTo>
                <a:cubicBezTo>
                  <a:pt x="61" y="98"/>
                  <a:pt x="61" y="98"/>
                  <a:pt x="62" y="98"/>
                </a:cubicBezTo>
                <a:close/>
                <a:moveTo>
                  <a:pt x="61" y="98"/>
                </a:moveTo>
                <a:cubicBezTo>
                  <a:pt x="61" y="99"/>
                  <a:pt x="60" y="99"/>
                  <a:pt x="60" y="99"/>
                </a:cubicBezTo>
                <a:cubicBezTo>
                  <a:pt x="60" y="99"/>
                  <a:pt x="60" y="99"/>
                  <a:pt x="59" y="99"/>
                </a:cubicBezTo>
                <a:cubicBezTo>
                  <a:pt x="59" y="99"/>
                  <a:pt x="59" y="99"/>
                  <a:pt x="59" y="98"/>
                </a:cubicBezTo>
                <a:cubicBezTo>
                  <a:pt x="60" y="98"/>
                  <a:pt x="60" y="98"/>
                  <a:pt x="61" y="98"/>
                </a:cubicBezTo>
                <a:close/>
                <a:moveTo>
                  <a:pt x="59" y="114"/>
                </a:moveTo>
                <a:cubicBezTo>
                  <a:pt x="59" y="114"/>
                  <a:pt x="59" y="114"/>
                  <a:pt x="59" y="114"/>
                </a:cubicBezTo>
                <a:cubicBezTo>
                  <a:pt x="59" y="114"/>
                  <a:pt x="59" y="114"/>
                  <a:pt x="59" y="114"/>
                </a:cubicBezTo>
                <a:cubicBezTo>
                  <a:pt x="59" y="114"/>
                  <a:pt x="59" y="114"/>
                  <a:pt x="59" y="114"/>
                </a:cubicBezTo>
                <a:close/>
                <a:moveTo>
                  <a:pt x="59" y="114"/>
                </a:moveTo>
                <a:cubicBezTo>
                  <a:pt x="59" y="114"/>
                  <a:pt x="59" y="114"/>
                  <a:pt x="59" y="115"/>
                </a:cubicBezTo>
                <a:cubicBezTo>
                  <a:pt x="59" y="115"/>
                  <a:pt x="59" y="115"/>
                  <a:pt x="59" y="115"/>
                </a:cubicBezTo>
                <a:cubicBezTo>
                  <a:pt x="59" y="115"/>
                  <a:pt x="59" y="115"/>
                  <a:pt x="59" y="115"/>
                </a:cubicBezTo>
                <a:cubicBezTo>
                  <a:pt x="59" y="115"/>
                  <a:pt x="59" y="114"/>
                  <a:pt x="59" y="114"/>
                </a:cubicBezTo>
                <a:close/>
                <a:moveTo>
                  <a:pt x="57" y="99"/>
                </a:moveTo>
                <a:cubicBezTo>
                  <a:pt x="57" y="99"/>
                  <a:pt x="57" y="99"/>
                  <a:pt x="57" y="100"/>
                </a:cubicBezTo>
                <a:cubicBezTo>
                  <a:pt x="57" y="99"/>
                  <a:pt x="57" y="99"/>
                  <a:pt x="56" y="99"/>
                </a:cubicBezTo>
                <a:cubicBezTo>
                  <a:pt x="56" y="99"/>
                  <a:pt x="56" y="100"/>
                  <a:pt x="56" y="100"/>
                </a:cubicBezTo>
                <a:cubicBezTo>
                  <a:pt x="56" y="100"/>
                  <a:pt x="56" y="100"/>
                  <a:pt x="56" y="100"/>
                </a:cubicBezTo>
                <a:cubicBezTo>
                  <a:pt x="56" y="99"/>
                  <a:pt x="57" y="98"/>
                  <a:pt x="57" y="99"/>
                </a:cubicBezTo>
                <a:close/>
                <a:moveTo>
                  <a:pt x="57" y="116"/>
                </a:moveTo>
                <a:cubicBezTo>
                  <a:pt x="57" y="116"/>
                  <a:pt x="57" y="116"/>
                  <a:pt x="57" y="116"/>
                </a:cubicBezTo>
                <a:cubicBezTo>
                  <a:pt x="57" y="116"/>
                  <a:pt x="56" y="116"/>
                  <a:pt x="56" y="115"/>
                </a:cubicBezTo>
                <a:cubicBezTo>
                  <a:pt x="57" y="116"/>
                  <a:pt x="57" y="116"/>
                  <a:pt x="57" y="116"/>
                </a:cubicBezTo>
                <a:close/>
                <a:moveTo>
                  <a:pt x="56" y="115"/>
                </a:moveTo>
                <a:cubicBezTo>
                  <a:pt x="56" y="116"/>
                  <a:pt x="56" y="116"/>
                  <a:pt x="56" y="116"/>
                </a:cubicBezTo>
                <a:cubicBezTo>
                  <a:pt x="56" y="116"/>
                  <a:pt x="56" y="116"/>
                  <a:pt x="56" y="116"/>
                </a:cubicBezTo>
                <a:cubicBezTo>
                  <a:pt x="56" y="116"/>
                  <a:pt x="56" y="116"/>
                  <a:pt x="56" y="115"/>
                </a:cubicBezTo>
                <a:close/>
                <a:moveTo>
                  <a:pt x="54" y="100"/>
                </a:moveTo>
                <a:cubicBezTo>
                  <a:pt x="54" y="101"/>
                  <a:pt x="53" y="101"/>
                  <a:pt x="53" y="100"/>
                </a:cubicBezTo>
                <a:cubicBezTo>
                  <a:pt x="53" y="100"/>
                  <a:pt x="53" y="100"/>
                  <a:pt x="54" y="100"/>
                </a:cubicBezTo>
                <a:close/>
                <a:moveTo>
                  <a:pt x="54" y="117"/>
                </a:moveTo>
                <a:cubicBezTo>
                  <a:pt x="53" y="117"/>
                  <a:pt x="53" y="118"/>
                  <a:pt x="52" y="118"/>
                </a:cubicBezTo>
                <a:cubicBezTo>
                  <a:pt x="52" y="117"/>
                  <a:pt x="53" y="117"/>
                  <a:pt x="54" y="117"/>
                </a:cubicBezTo>
                <a:cubicBezTo>
                  <a:pt x="54" y="117"/>
                  <a:pt x="54" y="117"/>
                  <a:pt x="54" y="117"/>
                </a:cubicBezTo>
                <a:cubicBezTo>
                  <a:pt x="54" y="117"/>
                  <a:pt x="54" y="117"/>
                  <a:pt x="54" y="117"/>
                </a:cubicBezTo>
                <a:close/>
                <a:moveTo>
                  <a:pt x="54" y="117"/>
                </a:moveTo>
                <a:cubicBezTo>
                  <a:pt x="54" y="117"/>
                  <a:pt x="54" y="117"/>
                  <a:pt x="54" y="117"/>
                </a:cubicBezTo>
                <a:cubicBezTo>
                  <a:pt x="54" y="117"/>
                  <a:pt x="54" y="117"/>
                  <a:pt x="54" y="117"/>
                </a:cubicBezTo>
                <a:close/>
                <a:moveTo>
                  <a:pt x="54" y="101"/>
                </a:moveTo>
                <a:cubicBezTo>
                  <a:pt x="54" y="101"/>
                  <a:pt x="54" y="101"/>
                  <a:pt x="54" y="100"/>
                </a:cubicBezTo>
                <a:cubicBezTo>
                  <a:pt x="54" y="100"/>
                  <a:pt x="53" y="100"/>
                  <a:pt x="53" y="100"/>
                </a:cubicBezTo>
                <a:cubicBezTo>
                  <a:pt x="53" y="100"/>
                  <a:pt x="54" y="100"/>
                  <a:pt x="54" y="99"/>
                </a:cubicBezTo>
                <a:cubicBezTo>
                  <a:pt x="54" y="100"/>
                  <a:pt x="54" y="100"/>
                  <a:pt x="54" y="100"/>
                </a:cubicBezTo>
                <a:cubicBezTo>
                  <a:pt x="55" y="99"/>
                  <a:pt x="55" y="100"/>
                  <a:pt x="56" y="99"/>
                </a:cubicBezTo>
                <a:cubicBezTo>
                  <a:pt x="56" y="99"/>
                  <a:pt x="56" y="99"/>
                  <a:pt x="56" y="100"/>
                </a:cubicBezTo>
                <a:cubicBezTo>
                  <a:pt x="55" y="99"/>
                  <a:pt x="55" y="100"/>
                  <a:pt x="55" y="100"/>
                </a:cubicBezTo>
                <a:cubicBezTo>
                  <a:pt x="55" y="100"/>
                  <a:pt x="55" y="101"/>
                  <a:pt x="55" y="101"/>
                </a:cubicBezTo>
                <a:cubicBezTo>
                  <a:pt x="55" y="101"/>
                  <a:pt x="54" y="101"/>
                  <a:pt x="54" y="101"/>
                </a:cubicBezTo>
                <a:close/>
                <a:moveTo>
                  <a:pt x="55" y="121"/>
                </a:moveTo>
                <a:cubicBezTo>
                  <a:pt x="55" y="121"/>
                  <a:pt x="55" y="121"/>
                  <a:pt x="55" y="121"/>
                </a:cubicBezTo>
                <a:cubicBezTo>
                  <a:pt x="55" y="121"/>
                  <a:pt x="55" y="121"/>
                  <a:pt x="55" y="121"/>
                </a:cubicBezTo>
                <a:cubicBezTo>
                  <a:pt x="55" y="121"/>
                  <a:pt x="55" y="121"/>
                  <a:pt x="55" y="121"/>
                </a:cubicBezTo>
                <a:cubicBezTo>
                  <a:pt x="55" y="121"/>
                  <a:pt x="55" y="121"/>
                  <a:pt x="55" y="121"/>
                </a:cubicBezTo>
                <a:cubicBezTo>
                  <a:pt x="55" y="121"/>
                  <a:pt x="55" y="121"/>
                  <a:pt x="55" y="121"/>
                </a:cubicBezTo>
                <a:close/>
                <a:moveTo>
                  <a:pt x="56" y="125"/>
                </a:moveTo>
                <a:cubicBezTo>
                  <a:pt x="55" y="125"/>
                  <a:pt x="55" y="125"/>
                  <a:pt x="55" y="125"/>
                </a:cubicBezTo>
                <a:cubicBezTo>
                  <a:pt x="55" y="125"/>
                  <a:pt x="56" y="124"/>
                  <a:pt x="56" y="124"/>
                </a:cubicBezTo>
                <a:cubicBezTo>
                  <a:pt x="56" y="124"/>
                  <a:pt x="56" y="125"/>
                  <a:pt x="56" y="125"/>
                </a:cubicBezTo>
                <a:cubicBezTo>
                  <a:pt x="56" y="125"/>
                  <a:pt x="56" y="125"/>
                  <a:pt x="56" y="125"/>
                </a:cubicBezTo>
                <a:close/>
                <a:moveTo>
                  <a:pt x="56" y="120"/>
                </a:moveTo>
                <a:cubicBezTo>
                  <a:pt x="56" y="120"/>
                  <a:pt x="57" y="120"/>
                  <a:pt x="57" y="120"/>
                </a:cubicBezTo>
                <a:cubicBezTo>
                  <a:pt x="57" y="120"/>
                  <a:pt x="56" y="120"/>
                  <a:pt x="56" y="120"/>
                </a:cubicBezTo>
                <a:close/>
                <a:moveTo>
                  <a:pt x="57" y="124"/>
                </a:moveTo>
                <a:cubicBezTo>
                  <a:pt x="57" y="124"/>
                  <a:pt x="57" y="124"/>
                  <a:pt x="56" y="124"/>
                </a:cubicBezTo>
                <a:cubicBezTo>
                  <a:pt x="57" y="124"/>
                  <a:pt x="57" y="124"/>
                  <a:pt x="57" y="124"/>
                </a:cubicBezTo>
                <a:cubicBezTo>
                  <a:pt x="57" y="124"/>
                  <a:pt x="57" y="124"/>
                  <a:pt x="57" y="124"/>
                </a:cubicBezTo>
                <a:cubicBezTo>
                  <a:pt x="57" y="124"/>
                  <a:pt x="57" y="124"/>
                  <a:pt x="57" y="124"/>
                </a:cubicBezTo>
                <a:close/>
                <a:moveTo>
                  <a:pt x="57" y="124"/>
                </a:moveTo>
                <a:cubicBezTo>
                  <a:pt x="57" y="124"/>
                  <a:pt x="57" y="124"/>
                  <a:pt x="57" y="124"/>
                </a:cubicBezTo>
                <a:cubicBezTo>
                  <a:pt x="57" y="124"/>
                  <a:pt x="57" y="124"/>
                  <a:pt x="57" y="124"/>
                </a:cubicBezTo>
                <a:cubicBezTo>
                  <a:pt x="57" y="124"/>
                  <a:pt x="57" y="124"/>
                  <a:pt x="57" y="124"/>
                </a:cubicBezTo>
                <a:cubicBezTo>
                  <a:pt x="57" y="124"/>
                  <a:pt x="57" y="124"/>
                  <a:pt x="57" y="124"/>
                </a:cubicBezTo>
                <a:close/>
                <a:moveTo>
                  <a:pt x="58" y="117"/>
                </a:moveTo>
                <a:cubicBezTo>
                  <a:pt x="57" y="117"/>
                  <a:pt x="58" y="116"/>
                  <a:pt x="58" y="116"/>
                </a:cubicBezTo>
                <a:cubicBezTo>
                  <a:pt x="57" y="116"/>
                  <a:pt x="56" y="116"/>
                  <a:pt x="55" y="116"/>
                </a:cubicBezTo>
                <a:cubicBezTo>
                  <a:pt x="56" y="116"/>
                  <a:pt x="56" y="116"/>
                  <a:pt x="57" y="116"/>
                </a:cubicBezTo>
                <a:cubicBezTo>
                  <a:pt x="57" y="116"/>
                  <a:pt x="57" y="116"/>
                  <a:pt x="57" y="116"/>
                </a:cubicBezTo>
                <a:cubicBezTo>
                  <a:pt x="57" y="116"/>
                  <a:pt x="57" y="116"/>
                  <a:pt x="57" y="116"/>
                </a:cubicBezTo>
                <a:cubicBezTo>
                  <a:pt x="57" y="116"/>
                  <a:pt x="57" y="116"/>
                  <a:pt x="58" y="116"/>
                </a:cubicBezTo>
                <a:cubicBezTo>
                  <a:pt x="57" y="115"/>
                  <a:pt x="58" y="115"/>
                  <a:pt x="58" y="115"/>
                </a:cubicBezTo>
                <a:cubicBezTo>
                  <a:pt x="58" y="115"/>
                  <a:pt x="58" y="116"/>
                  <a:pt x="58" y="116"/>
                </a:cubicBezTo>
                <a:cubicBezTo>
                  <a:pt x="58" y="116"/>
                  <a:pt x="58" y="116"/>
                  <a:pt x="58" y="116"/>
                </a:cubicBezTo>
                <a:cubicBezTo>
                  <a:pt x="58" y="116"/>
                  <a:pt x="58" y="116"/>
                  <a:pt x="58" y="117"/>
                </a:cubicBezTo>
                <a:cubicBezTo>
                  <a:pt x="58" y="117"/>
                  <a:pt x="58" y="117"/>
                  <a:pt x="58" y="117"/>
                </a:cubicBezTo>
                <a:close/>
                <a:moveTo>
                  <a:pt x="58" y="123"/>
                </a:moveTo>
                <a:cubicBezTo>
                  <a:pt x="58" y="123"/>
                  <a:pt x="58" y="123"/>
                  <a:pt x="58" y="123"/>
                </a:cubicBezTo>
                <a:cubicBezTo>
                  <a:pt x="58" y="123"/>
                  <a:pt x="58" y="123"/>
                  <a:pt x="58" y="123"/>
                </a:cubicBezTo>
                <a:cubicBezTo>
                  <a:pt x="58" y="123"/>
                  <a:pt x="58" y="123"/>
                  <a:pt x="58" y="123"/>
                </a:cubicBezTo>
                <a:cubicBezTo>
                  <a:pt x="58" y="123"/>
                  <a:pt x="59" y="123"/>
                  <a:pt x="59" y="123"/>
                </a:cubicBezTo>
                <a:cubicBezTo>
                  <a:pt x="59" y="123"/>
                  <a:pt x="59" y="123"/>
                  <a:pt x="59" y="123"/>
                </a:cubicBezTo>
                <a:cubicBezTo>
                  <a:pt x="59" y="123"/>
                  <a:pt x="59" y="123"/>
                  <a:pt x="59" y="123"/>
                </a:cubicBezTo>
                <a:cubicBezTo>
                  <a:pt x="59" y="123"/>
                  <a:pt x="58" y="123"/>
                  <a:pt x="58" y="123"/>
                </a:cubicBezTo>
                <a:close/>
                <a:moveTo>
                  <a:pt x="59" y="117"/>
                </a:moveTo>
                <a:cubicBezTo>
                  <a:pt x="59" y="117"/>
                  <a:pt x="59" y="117"/>
                  <a:pt x="59" y="117"/>
                </a:cubicBezTo>
                <a:cubicBezTo>
                  <a:pt x="59" y="117"/>
                  <a:pt x="58" y="117"/>
                  <a:pt x="58" y="117"/>
                </a:cubicBezTo>
                <a:cubicBezTo>
                  <a:pt x="58" y="117"/>
                  <a:pt x="59" y="117"/>
                  <a:pt x="60" y="117"/>
                </a:cubicBezTo>
                <a:cubicBezTo>
                  <a:pt x="60" y="117"/>
                  <a:pt x="60" y="117"/>
                  <a:pt x="59" y="117"/>
                </a:cubicBezTo>
                <a:close/>
                <a:moveTo>
                  <a:pt x="60" y="116"/>
                </a:moveTo>
                <a:cubicBezTo>
                  <a:pt x="59" y="116"/>
                  <a:pt x="60" y="116"/>
                  <a:pt x="59" y="116"/>
                </a:cubicBezTo>
                <a:cubicBezTo>
                  <a:pt x="59" y="116"/>
                  <a:pt x="59" y="116"/>
                  <a:pt x="59" y="117"/>
                </a:cubicBezTo>
                <a:cubicBezTo>
                  <a:pt x="59" y="116"/>
                  <a:pt x="59" y="116"/>
                  <a:pt x="59" y="116"/>
                </a:cubicBezTo>
                <a:cubicBezTo>
                  <a:pt x="59" y="116"/>
                  <a:pt x="59" y="116"/>
                  <a:pt x="58" y="116"/>
                </a:cubicBezTo>
                <a:cubicBezTo>
                  <a:pt x="59" y="116"/>
                  <a:pt x="59" y="116"/>
                  <a:pt x="59" y="116"/>
                </a:cubicBezTo>
                <a:cubicBezTo>
                  <a:pt x="59" y="116"/>
                  <a:pt x="59" y="116"/>
                  <a:pt x="59" y="116"/>
                </a:cubicBezTo>
                <a:cubicBezTo>
                  <a:pt x="60" y="115"/>
                  <a:pt x="60" y="115"/>
                  <a:pt x="60" y="115"/>
                </a:cubicBezTo>
                <a:cubicBezTo>
                  <a:pt x="60" y="116"/>
                  <a:pt x="60" y="116"/>
                  <a:pt x="60" y="116"/>
                </a:cubicBezTo>
                <a:cubicBezTo>
                  <a:pt x="60" y="116"/>
                  <a:pt x="60" y="116"/>
                  <a:pt x="60" y="116"/>
                </a:cubicBezTo>
                <a:close/>
                <a:moveTo>
                  <a:pt x="60" y="123"/>
                </a:moveTo>
                <a:cubicBezTo>
                  <a:pt x="60" y="123"/>
                  <a:pt x="60" y="123"/>
                  <a:pt x="61" y="123"/>
                </a:cubicBezTo>
                <a:cubicBezTo>
                  <a:pt x="61" y="123"/>
                  <a:pt x="61" y="123"/>
                  <a:pt x="61" y="123"/>
                </a:cubicBezTo>
                <a:cubicBezTo>
                  <a:pt x="60" y="123"/>
                  <a:pt x="60" y="123"/>
                  <a:pt x="60" y="123"/>
                </a:cubicBezTo>
                <a:close/>
                <a:moveTo>
                  <a:pt x="62" y="118"/>
                </a:moveTo>
                <a:cubicBezTo>
                  <a:pt x="62" y="118"/>
                  <a:pt x="63" y="118"/>
                  <a:pt x="63" y="117"/>
                </a:cubicBezTo>
                <a:cubicBezTo>
                  <a:pt x="63" y="117"/>
                  <a:pt x="62" y="118"/>
                  <a:pt x="63" y="118"/>
                </a:cubicBezTo>
                <a:cubicBezTo>
                  <a:pt x="63" y="118"/>
                  <a:pt x="63" y="117"/>
                  <a:pt x="64" y="118"/>
                </a:cubicBezTo>
                <a:cubicBezTo>
                  <a:pt x="64" y="118"/>
                  <a:pt x="64" y="118"/>
                  <a:pt x="64" y="118"/>
                </a:cubicBezTo>
                <a:cubicBezTo>
                  <a:pt x="63" y="118"/>
                  <a:pt x="63" y="118"/>
                  <a:pt x="63" y="118"/>
                </a:cubicBezTo>
                <a:cubicBezTo>
                  <a:pt x="63" y="118"/>
                  <a:pt x="63" y="118"/>
                  <a:pt x="63" y="118"/>
                </a:cubicBezTo>
                <a:cubicBezTo>
                  <a:pt x="63" y="118"/>
                  <a:pt x="62" y="118"/>
                  <a:pt x="62" y="118"/>
                </a:cubicBezTo>
                <a:close/>
                <a:moveTo>
                  <a:pt x="63" y="123"/>
                </a:moveTo>
                <a:cubicBezTo>
                  <a:pt x="63" y="123"/>
                  <a:pt x="63" y="123"/>
                  <a:pt x="63" y="123"/>
                </a:cubicBezTo>
                <a:cubicBezTo>
                  <a:pt x="63" y="123"/>
                  <a:pt x="63" y="123"/>
                  <a:pt x="63" y="123"/>
                </a:cubicBezTo>
                <a:cubicBezTo>
                  <a:pt x="63" y="123"/>
                  <a:pt x="63" y="123"/>
                  <a:pt x="63" y="123"/>
                </a:cubicBezTo>
                <a:close/>
                <a:moveTo>
                  <a:pt x="63" y="122"/>
                </a:moveTo>
                <a:cubicBezTo>
                  <a:pt x="63" y="122"/>
                  <a:pt x="63" y="122"/>
                  <a:pt x="63" y="122"/>
                </a:cubicBezTo>
                <a:cubicBezTo>
                  <a:pt x="63" y="122"/>
                  <a:pt x="63" y="122"/>
                  <a:pt x="62" y="122"/>
                </a:cubicBezTo>
                <a:cubicBezTo>
                  <a:pt x="63" y="122"/>
                  <a:pt x="63" y="122"/>
                  <a:pt x="63" y="122"/>
                </a:cubicBezTo>
                <a:close/>
                <a:moveTo>
                  <a:pt x="63" y="124"/>
                </a:moveTo>
                <a:cubicBezTo>
                  <a:pt x="63" y="124"/>
                  <a:pt x="63" y="124"/>
                  <a:pt x="63" y="124"/>
                </a:cubicBezTo>
                <a:cubicBezTo>
                  <a:pt x="63" y="124"/>
                  <a:pt x="62" y="124"/>
                  <a:pt x="62" y="124"/>
                </a:cubicBezTo>
                <a:cubicBezTo>
                  <a:pt x="63" y="123"/>
                  <a:pt x="63" y="123"/>
                  <a:pt x="64" y="123"/>
                </a:cubicBezTo>
                <a:cubicBezTo>
                  <a:pt x="64" y="123"/>
                  <a:pt x="64" y="123"/>
                  <a:pt x="64" y="123"/>
                </a:cubicBezTo>
                <a:cubicBezTo>
                  <a:pt x="63" y="124"/>
                  <a:pt x="63" y="124"/>
                  <a:pt x="63" y="124"/>
                </a:cubicBezTo>
                <a:close/>
                <a:moveTo>
                  <a:pt x="66" y="123"/>
                </a:moveTo>
                <a:cubicBezTo>
                  <a:pt x="66" y="122"/>
                  <a:pt x="67" y="122"/>
                  <a:pt x="67" y="122"/>
                </a:cubicBezTo>
                <a:cubicBezTo>
                  <a:pt x="67" y="123"/>
                  <a:pt x="66" y="123"/>
                  <a:pt x="66" y="123"/>
                </a:cubicBezTo>
                <a:close/>
                <a:moveTo>
                  <a:pt x="66" y="117"/>
                </a:moveTo>
                <a:cubicBezTo>
                  <a:pt x="66" y="117"/>
                  <a:pt x="66" y="117"/>
                  <a:pt x="66" y="117"/>
                </a:cubicBezTo>
                <a:cubicBezTo>
                  <a:pt x="66" y="117"/>
                  <a:pt x="66" y="117"/>
                  <a:pt x="66" y="117"/>
                </a:cubicBezTo>
                <a:cubicBezTo>
                  <a:pt x="66" y="117"/>
                  <a:pt x="66" y="117"/>
                  <a:pt x="66" y="117"/>
                </a:cubicBezTo>
                <a:cubicBezTo>
                  <a:pt x="66" y="117"/>
                  <a:pt x="66" y="117"/>
                  <a:pt x="66" y="117"/>
                </a:cubicBezTo>
                <a:close/>
                <a:moveTo>
                  <a:pt x="66" y="117"/>
                </a:moveTo>
                <a:cubicBezTo>
                  <a:pt x="66" y="117"/>
                  <a:pt x="67" y="118"/>
                  <a:pt x="67" y="118"/>
                </a:cubicBezTo>
                <a:cubicBezTo>
                  <a:pt x="66" y="118"/>
                  <a:pt x="66" y="118"/>
                  <a:pt x="66" y="117"/>
                </a:cubicBezTo>
                <a:close/>
                <a:moveTo>
                  <a:pt x="67" y="117"/>
                </a:moveTo>
                <a:cubicBezTo>
                  <a:pt x="67" y="117"/>
                  <a:pt x="67" y="117"/>
                  <a:pt x="67" y="117"/>
                </a:cubicBezTo>
                <a:cubicBezTo>
                  <a:pt x="67" y="117"/>
                  <a:pt x="67" y="117"/>
                  <a:pt x="67" y="118"/>
                </a:cubicBezTo>
                <a:cubicBezTo>
                  <a:pt x="67" y="118"/>
                  <a:pt x="67" y="118"/>
                  <a:pt x="67" y="117"/>
                </a:cubicBezTo>
                <a:close/>
                <a:moveTo>
                  <a:pt x="68" y="117"/>
                </a:moveTo>
                <a:cubicBezTo>
                  <a:pt x="68" y="117"/>
                  <a:pt x="68" y="117"/>
                  <a:pt x="68" y="117"/>
                </a:cubicBezTo>
                <a:cubicBezTo>
                  <a:pt x="67" y="117"/>
                  <a:pt x="67" y="117"/>
                  <a:pt x="67" y="117"/>
                </a:cubicBezTo>
                <a:cubicBezTo>
                  <a:pt x="68" y="117"/>
                  <a:pt x="68" y="117"/>
                  <a:pt x="68" y="117"/>
                </a:cubicBezTo>
                <a:cubicBezTo>
                  <a:pt x="68" y="117"/>
                  <a:pt x="68" y="117"/>
                  <a:pt x="68" y="117"/>
                </a:cubicBezTo>
                <a:close/>
                <a:moveTo>
                  <a:pt x="69" y="117"/>
                </a:moveTo>
                <a:cubicBezTo>
                  <a:pt x="69" y="117"/>
                  <a:pt x="69" y="117"/>
                  <a:pt x="68" y="117"/>
                </a:cubicBezTo>
                <a:cubicBezTo>
                  <a:pt x="69" y="117"/>
                  <a:pt x="69" y="117"/>
                  <a:pt x="69" y="117"/>
                </a:cubicBezTo>
                <a:cubicBezTo>
                  <a:pt x="69" y="117"/>
                  <a:pt x="69" y="117"/>
                  <a:pt x="69" y="117"/>
                </a:cubicBezTo>
                <a:close/>
                <a:moveTo>
                  <a:pt x="69" y="122"/>
                </a:moveTo>
                <a:cubicBezTo>
                  <a:pt x="69" y="122"/>
                  <a:pt x="69" y="122"/>
                  <a:pt x="69" y="122"/>
                </a:cubicBezTo>
                <a:cubicBezTo>
                  <a:pt x="69" y="122"/>
                  <a:pt x="69" y="122"/>
                  <a:pt x="69" y="122"/>
                </a:cubicBezTo>
                <a:cubicBezTo>
                  <a:pt x="69" y="122"/>
                  <a:pt x="69" y="122"/>
                  <a:pt x="69" y="122"/>
                </a:cubicBezTo>
                <a:close/>
                <a:moveTo>
                  <a:pt x="69" y="123"/>
                </a:moveTo>
                <a:cubicBezTo>
                  <a:pt x="69" y="122"/>
                  <a:pt x="69" y="122"/>
                  <a:pt x="69" y="122"/>
                </a:cubicBezTo>
                <a:cubicBezTo>
                  <a:pt x="69" y="122"/>
                  <a:pt x="70" y="122"/>
                  <a:pt x="70" y="122"/>
                </a:cubicBezTo>
                <a:cubicBezTo>
                  <a:pt x="70" y="122"/>
                  <a:pt x="70" y="122"/>
                  <a:pt x="70" y="122"/>
                </a:cubicBezTo>
                <a:cubicBezTo>
                  <a:pt x="70" y="123"/>
                  <a:pt x="69" y="123"/>
                  <a:pt x="69" y="123"/>
                </a:cubicBezTo>
                <a:close/>
                <a:moveTo>
                  <a:pt x="69" y="117"/>
                </a:moveTo>
                <a:cubicBezTo>
                  <a:pt x="69" y="117"/>
                  <a:pt x="69" y="117"/>
                  <a:pt x="69" y="117"/>
                </a:cubicBezTo>
                <a:cubicBezTo>
                  <a:pt x="70" y="117"/>
                  <a:pt x="70" y="117"/>
                  <a:pt x="70" y="117"/>
                </a:cubicBezTo>
                <a:cubicBezTo>
                  <a:pt x="70" y="117"/>
                  <a:pt x="70" y="117"/>
                  <a:pt x="70" y="117"/>
                </a:cubicBezTo>
                <a:cubicBezTo>
                  <a:pt x="69" y="117"/>
                  <a:pt x="69" y="117"/>
                  <a:pt x="69" y="117"/>
                </a:cubicBezTo>
                <a:close/>
                <a:moveTo>
                  <a:pt x="70" y="117"/>
                </a:moveTo>
                <a:cubicBezTo>
                  <a:pt x="70" y="117"/>
                  <a:pt x="70" y="117"/>
                  <a:pt x="70" y="117"/>
                </a:cubicBezTo>
                <a:cubicBezTo>
                  <a:pt x="70" y="117"/>
                  <a:pt x="70" y="117"/>
                  <a:pt x="70" y="117"/>
                </a:cubicBezTo>
                <a:cubicBezTo>
                  <a:pt x="70" y="117"/>
                  <a:pt x="70" y="117"/>
                  <a:pt x="70" y="117"/>
                </a:cubicBezTo>
                <a:close/>
                <a:moveTo>
                  <a:pt x="71" y="117"/>
                </a:moveTo>
                <a:cubicBezTo>
                  <a:pt x="71" y="117"/>
                  <a:pt x="71" y="117"/>
                  <a:pt x="71" y="117"/>
                </a:cubicBezTo>
                <a:cubicBezTo>
                  <a:pt x="71" y="117"/>
                  <a:pt x="71" y="117"/>
                  <a:pt x="71" y="116"/>
                </a:cubicBezTo>
                <a:cubicBezTo>
                  <a:pt x="71" y="116"/>
                  <a:pt x="71" y="116"/>
                  <a:pt x="72" y="116"/>
                </a:cubicBezTo>
                <a:cubicBezTo>
                  <a:pt x="71" y="116"/>
                  <a:pt x="71" y="117"/>
                  <a:pt x="71" y="117"/>
                </a:cubicBezTo>
                <a:close/>
                <a:moveTo>
                  <a:pt x="73" y="114"/>
                </a:moveTo>
                <a:cubicBezTo>
                  <a:pt x="73" y="114"/>
                  <a:pt x="73" y="114"/>
                  <a:pt x="73" y="114"/>
                </a:cubicBezTo>
                <a:cubicBezTo>
                  <a:pt x="73" y="114"/>
                  <a:pt x="73" y="114"/>
                  <a:pt x="73" y="114"/>
                </a:cubicBezTo>
                <a:cubicBezTo>
                  <a:pt x="73" y="114"/>
                  <a:pt x="73" y="114"/>
                  <a:pt x="73" y="114"/>
                </a:cubicBezTo>
                <a:close/>
                <a:moveTo>
                  <a:pt x="74" y="121"/>
                </a:moveTo>
                <a:cubicBezTo>
                  <a:pt x="74" y="121"/>
                  <a:pt x="74" y="121"/>
                  <a:pt x="75" y="120"/>
                </a:cubicBezTo>
                <a:cubicBezTo>
                  <a:pt x="75" y="120"/>
                  <a:pt x="75" y="120"/>
                  <a:pt x="75" y="120"/>
                </a:cubicBezTo>
                <a:cubicBezTo>
                  <a:pt x="74" y="121"/>
                  <a:pt x="74" y="121"/>
                  <a:pt x="74" y="121"/>
                </a:cubicBezTo>
                <a:close/>
                <a:moveTo>
                  <a:pt x="86" y="111"/>
                </a:moveTo>
                <a:cubicBezTo>
                  <a:pt x="86" y="111"/>
                  <a:pt x="86" y="111"/>
                  <a:pt x="86" y="111"/>
                </a:cubicBezTo>
                <a:cubicBezTo>
                  <a:pt x="86" y="111"/>
                  <a:pt x="86" y="111"/>
                  <a:pt x="86" y="111"/>
                </a:cubicBezTo>
                <a:cubicBezTo>
                  <a:pt x="86" y="111"/>
                  <a:pt x="86" y="111"/>
                  <a:pt x="86" y="111"/>
                </a:cubicBezTo>
                <a:close/>
                <a:moveTo>
                  <a:pt x="86" y="111"/>
                </a:moveTo>
                <a:cubicBezTo>
                  <a:pt x="86" y="111"/>
                  <a:pt x="86" y="111"/>
                  <a:pt x="86" y="111"/>
                </a:cubicBezTo>
                <a:cubicBezTo>
                  <a:pt x="87" y="111"/>
                  <a:pt x="87" y="111"/>
                  <a:pt x="87" y="111"/>
                </a:cubicBezTo>
                <a:cubicBezTo>
                  <a:pt x="87" y="111"/>
                  <a:pt x="87" y="111"/>
                  <a:pt x="86" y="111"/>
                </a:cubicBezTo>
                <a:close/>
                <a:moveTo>
                  <a:pt x="85" y="110"/>
                </a:moveTo>
                <a:cubicBezTo>
                  <a:pt x="85" y="111"/>
                  <a:pt x="85" y="111"/>
                  <a:pt x="84" y="111"/>
                </a:cubicBezTo>
                <a:cubicBezTo>
                  <a:pt x="84" y="111"/>
                  <a:pt x="85" y="110"/>
                  <a:pt x="84" y="110"/>
                </a:cubicBezTo>
                <a:cubicBezTo>
                  <a:pt x="84" y="110"/>
                  <a:pt x="84" y="111"/>
                  <a:pt x="84" y="111"/>
                </a:cubicBezTo>
                <a:cubicBezTo>
                  <a:pt x="84" y="110"/>
                  <a:pt x="84" y="110"/>
                  <a:pt x="84" y="110"/>
                </a:cubicBezTo>
                <a:cubicBezTo>
                  <a:pt x="84" y="111"/>
                  <a:pt x="84" y="110"/>
                  <a:pt x="83" y="111"/>
                </a:cubicBezTo>
                <a:cubicBezTo>
                  <a:pt x="83" y="111"/>
                  <a:pt x="83" y="111"/>
                  <a:pt x="83" y="111"/>
                </a:cubicBezTo>
                <a:cubicBezTo>
                  <a:pt x="83" y="111"/>
                  <a:pt x="82" y="112"/>
                  <a:pt x="81" y="111"/>
                </a:cubicBezTo>
                <a:cubicBezTo>
                  <a:pt x="81" y="112"/>
                  <a:pt x="81" y="112"/>
                  <a:pt x="81" y="112"/>
                </a:cubicBezTo>
                <a:cubicBezTo>
                  <a:pt x="81" y="112"/>
                  <a:pt x="81" y="112"/>
                  <a:pt x="80" y="112"/>
                </a:cubicBezTo>
                <a:cubicBezTo>
                  <a:pt x="80" y="112"/>
                  <a:pt x="80" y="112"/>
                  <a:pt x="80" y="112"/>
                </a:cubicBezTo>
                <a:cubicBezTo>
                  <a:pt x="78" y="111"/>
                  <a:pt x="77" y="113"/>
                  <a:pt x="74" y="113"/>
                </a:cubicBezTo>
                <a:cubicBezTo>
                  <a:pt x="74" y="113"/>
                  <a:pt x="74" y="114"/>
                  <a:pt x="73" y="113"/>
                </a:cubicBezTo>
                <a:cubicBezTo>
                  <a:pt x="73" y="113"/>
                  <a:pt x="73" y="114"/>
                  <a:pt x="73" y="114"/>
                </a:cubicBezTo>
                <a:cubicBezTo>
                  <a:pt x="73" y="114"/>
                  <a:pt x="73" y="114"/>
                  <a:pt x="73" y="114"/>
                </a:cubicBezTo>
                <a:cubicBezTo>
                  <a:pt x="73" y="114"/>
                  <a:pt x="73" y="113"/>
                  <a:pt x="73" y="113"/>
                </a:cubicBezTo>
                <a:cubicBezTo>
                  <a:pt x="72" y="113"/>
                  <a:pt x="73" y="114"/>
                  <a:pt x="72" y="114"/>
                </a:cubicBezTo>
                <a:cubicBezTo>
                  <a:pt x="72" y="114"/>
                  <a:pt x="72" y="114"/>
                  <a:pt x="72" y="114"/>
                </a:cubicBezTo>
                <a:cubicBezTo>
                  <a:pt x="72" y="114"/>
                  <a:pt x="72" y="114"/>
                  <a:pt x="72" y="114"/>
                </a:cubicBezTo>
                <a:cubicBezTo>
                  <a:pt x="72" y="114"/>
                  <a:pt x="72" y="114"/>
                  <a:pt x="72" y="114"/>
                </a:cubicBezTo>
                <a:cubicBezTo>
                  <a:pt x="72" y="114"/>
                  <a:pt x="72" y="114"/>
                  <a:pt x="71" y="115"/>
                </a:cubicBezTo>
                <a:cubicBezTo>
                  <a:pt x="72" y="114"/>
                  <a:pt x="72" y="114"/>
                  <a:pt x="72" y="114"/>
                </a:cubicBezTo>
                <a:cubicBezTo>
                  <a:pt x="71" y="114"/>
                  <a:pt x="71" y="114"/>
                  <a:pt x="71" y="114"/>
                </a:cubicBezTo>
                <a:cubicBezTo>
                  <a:pt x="71" y="114"/>
                  <a:pt x="71" y="114"/>
                  <a:pt x="71" y="115"/>
                </a:cubicBezTo>
                <a:cubicBezTo>
                  <a:pt x="71" y="115"/>
                  <a:pt x="71" y="115"/>
                  <a:pt x="71" y="115"/>
                </a:cubicBezTo>
                <a:cubicBezTo>
                  <a:pt x="71" y="114"/>
                  <a:pt x="71" y="114"/>
                  <a:pt x="71" y="114"/>
                </a:cubicBezTo>
                <a:cubicBezTo>
                  <a:pt x="71" y="114"/>
                  <a:pt x="70" y="114"/>
                  <a:pt x="70" y="114"/>
                </a:cubicBezTo>
                <a:cubicBezTo>
                  <a:pt x="70" y="114"/>
                  <a:pt x="70" y="114"/>
                  <a:pt x="70" y="114"/>
                </a:cubicBezTo>
                <a:cubicBezTo>
                  <a:pt x="70" y="115"/>
                  <a:pt x="70" y="115"/>
                  <a:pt x="69" y="115"/>
                </a:cubicBezTo>
                <a:cubicBezTo>
                  <a:pt x="69" y="115"/>
                  <a:pt x="69" y="115"/>
                  <a:pt x="69" y="115"/>
                </a:cubicBezTo>
                <a:cubicBezTo>
                  <a:pt x="69" y="115"/>
                  <a:pt x="68" y="115"/>
                  <a:pt x="68" y="115"/>
                </a:cubicBezTo>
                <a:cubicBezTo>
                  <a:pt x="68" y="115"/>
                  <a:pt x="68" y="115"/>
                  <a:pt x="68" y="115"/>
                </a:cubicBezTo>
                <a:cubicBezTo>
                  <a:pt x="68" y="116"/>
                  <a:pt x="68" y="116"/>
                  <a:pt x="68" y="116"/>
                </a:cubicBezTo>
                <a:cubicBezTo>
                  <a:pt x="68" y="117"/>
                  <a:pt x="67" y="117"/>
                  <a:pt x="67" y="117"/>
                </a:cubicBezTo>
                <a:cubicBezTo>
                  <a:pt x="67" y="117"/>
                  <a:pt x="67" y="117"/>
                  <a:pt x="67" y="117"/>
                </a:cubicBezTo>
                <a:cubicBezTo>
                  <a:pt x="67" y="117"/>
                  <a:pt x="67" y="117"/>
                  <a:pt x="67" y="117"/>
                </a:cubicBezTo>
                <a:cubicBezTo>
                  <a:pt x="67" y="117"/>
                  <a:pt x="67" y="117"/>
                  <a:pt x="67" y="117"/>
                </a:cubicBezTo>
                <a:cubicBezTo>
                  <a:pt x="67" y="117"/>
                  <a:pt x="67" y="117"/>
                  <a:pt x="67" y="117"/>
                </a:cubicBezTo>
                <a:cubicBezTo>
                  <a:pt x="67" y="116"/>
                  <a:pt x="67" y="116"/>
                  <a:pt x="67" y="116"/>
                </a:cubicBezTo>
                <a:cubicBezTo>
                  <a:pt x="66" y="116"/>
                  <a:pt x="66" y="116"/>
                  <a:pt x="66" y="116"/>
                </a:cubicBezTo>
                <a:cubicBezTo>
                  <a:pt x="67" y="116"/>
                  <a:pt x="67" y="116"/>
                  <a:pt x="67" y="115"/>
                </a:cubicBezTo>
                <a:cubicBezTo>
                  <a:pt x="66" y="115"/>
                  <a:pt x="66" y="115"/>
                  <a:pt x="66" y="115"/>
                </a:cubicBezTo>
                <a:cubicBezTo>
                  <a:pt x="66" y="115"/>
                  <a:pt x="66" y="115"/>
                  <a:pt x="66" y="115"/>
                </a:cubicBezTo>
                <a:cubicBezTo>
                  <a:pt x="66" y="115"/>
                  <a:pt x="66" y="116"/>
                  <a:pt x="66" y="116"/>
                </a:cubicBezTo>
                <a:cubicBezTo>
                  <a:pt x="66" y="116"/>
                  <a:pt x="66" y="116"/>
                  <a:pt x="66" y="115"/>
                </a:cubicBezTo>
                <a:cubicBezTo>
                  <a:pt x="66" y="116"/>
                  <a:pt x="66" y="116"/>
                  <a:pt x="66" y="117"/>
                </a:cubicBezTo>
                <a:cubicBezTo>
                  <a:pt x="66" y="117"/>
                  <a:pt x="66" y="117"/>
                  <a:pt x="65" y="117"/>
                </a:cubicBezTo>
                <a:cubicBezTo>
                  <a:pt x="65" y="117"/>
                  <a:pt x="65" y="117"/>
                  <a:pt x="65" y="116"/>
                </a:cubicBezTo>
                <a:cubicBezTo>
                  <a:pt x="65" y="116"/>
                  <a:pt x="66" y="116"/>
                  <a:pt x="66" y="116"/>
                </a:cubicBezTo>
                <a:cubicBezTo>
                  <a:pt x="66" y="116"/>
                  <a:pt x="66" y="116"/>
                  <a:pt x="66" y="116"/>
                </a:cubicBezTo>
                <a:cubicBezTo>
                  <a:pt x="66" y="116"/>
                  <a:pt x="66" y="115"/>
                  <a:pt x="66" y="115"/>
                </a:cubicBezTo>
                <a:cubicBezTo>
                  <a:pt x="66" y="115"/>
                  <a:pt x="66" y="115"/>
                  <a:pt x="66" y="115"/>
                </a:cubicBezTo>
                <a:cubicBezTo>
                  <a:pt x="65" y="115"/>
                  <a:pt x="63" y="114"/>
                  <a:pt x="63" y="116"/>
                </a:cubicBezTo>
                <a:cubicBezTo>
                  <a:pt x="62" y="116"/>
                  <a:pt x="63" y="115"/>
                  <a:pt x="62" y="115"/>
                </a:cubicBezTo>
                <a:cubicBezTo>
                  <a:pt x="62" y="116"/>
                  <a:pt x="61" y="115"/>
                  <a:pt x="60" y="116"/>
                </a:cubicBezTo>
                <a:cubicBezTo>
                  <a:pt x="60" y="116"/>
                  <a:pt x="60" y="116"/>
                  <a:pt x="60" y="116"/>
                </a:cubicBezTo>
                <a:cubicBezTo>
                  <a:pt x="60" y="116"/>
                  <a:pt x="60" y="115"/>
                  <a:pt x="60" y="115"/>
                </a:cubicBezTo>
                <a:cubicBezTo>
                  <a:pt x="60" y="115"/>
                  <a:pt x="60" y="115"/>
                  <a:pt x="60" y="115"/>
                </a:cubicBezTo>
                <a:cubicBezTo>
                  <a:pt x="60" y="115"/>
                  <a:pt x="60" y="115"/>
                  <a:pt x="60" y="115"/>
                </a:cubicBezTo>
                <a:cubicBezTo>
                  <a:pt x="61" y="116"/>
                  <a:pt x="62" y="115"/>
                  <a:pt x="62" y="115"/>
                </a:cubicBezTo>
                <a:cubicBezTo>
                  <a:pt x="62" y="115"/>
                  <a:pt x="62" y="115"/>
                  <a:pt x="63" y="115"/>
                </a:cubicBezTo>
                <a:cubicBezTo>
                  <a:pt x="63" y="114"/>
                  <a:pt x="64" y="114"/>
                  <a:pt x="65" y="114"/>
                </a:cubicBezTo>
                <a:cubicBezTo>
                  <a:pt x="65" y="114"/>
                  <a:pt x="65" y="114"/>
                  <a:pt x="65" y="115"/>
                </a:cubicBezTo>
                <a:cubicBezTo>
                  <a:pt x="65" y="115"/>
                  <a:pt x="66" y="114"/>
                  <a:pt x="66" y="114"/>
                </a:cubicBezTo>
                <a:cubicBezTo>
                  <a:pt x="66" y="114"/>
                  <a:pt x="65" y="114"/>
                  <a:pt x="65" y="114"/>
                </a:cubicBezTo>
                <a:cubicBezTo>
                  <a:pt x="66" y="114"/>
                  <a:pt x="66" y="114"/>
                  <a:pt x="66" y="113"/>
                </a:cubicBezTo>
                <a:cubicBezTo>
                  <a:pt x="67" y="114"/>
                  <a:pt x="67" y="113"/>
                  <a:pt x="68" y="113"/>
                </a:cubicBezTo>
                <a:cubicBezTo>
                  <a:pt x="68" y="113"/>
                  <a:pt x="68" y="113"/>
                  <a:pt x="68" y="113"/>
                </a:cubicBezTo>
                <a:cubicBezTo>
                  <a:pt x="68" y="113"/>
                  <a:pt x="68" y="113"/>
                  <a:pt x="68" y="113"/>
                </a:cubicBezTo>
                <a:cubicBezTo>
                  <a:pt x="68" y="112"/>
                  <a:pt x="69" y="112"/>
                  <a:pt x="69" y="113"/>
                </a:cubicBezTo>
                <a:cubicBezTo>
                  <a:pt x="69" y="113"/>
                  <a:pt x="68" y="112"/>
                  <a:pt x="68" y="113"/>
                </a:cubicBezTo>
                <a:cubicBezTo>
                  <a:pt x="68" y="113"/>
                  <a:pt x="68" y="113"/>
                  <a:pt x="68" y="113"/>
                </a:cubicBezTo>
                <a:cubicBezTo>
                  <a:pt x="68" y="113"/>
                  <a:pt x="68" y="113"/>
                  <a:pt x="68" y="113"/>
                </a:cubicBezTo>
                <a:cubicBezTo>
                  <a:pt x="68" y="113"/>
                  <a:pt x="68" y="113"/>
                  <a:pt x="68" y="113"/>
                </a:cubicBezTo>
                <a:cubicBezTo>
                  <a:pt x="68" y="113"/>
                  <a:pt x="68" y="114"/>
                  <a:pt x="68" y="114"/>
                </a:cubicBezTo>
                <a:cubicBezTo>
                  <a:pt x="69" y="114"/>
                  <a:pt x="69" y="114"/>
                  <a:pt x="69" y="113"/>
                </a:cubicBezTo>
                <a:cubicBezTo>
                  <a:pt x="69" y="113"/>
                  <a:pt x="69" y="113"/>
                  <a:pt x="69" y="113"/>
                </a:cubicBezTo>
                <a:cubicBezTo>
                  <a:pt x="69" y="113"/>
                  <a:pt x="69" y="113"/>
                  <a:pt x="69" y="113"/>
                </a:cubicBezTo>
                <a:cubicBezTo>
                  <a:pt x="70" y="113"/>
                  <a:pt x="70" y="112"/>
                  <a:pt x="70" y="113"/>
                </a:cubicBezTo>
                <a:cubicBezTo>
                  <a:pt x="70" y="113"/>
                  <a:pt x="71" y="113"/>
                  <a:pt x="71" y="113"/>
                </a:cubicBezTo>
                <a:cubicBezTo>
                  <a:pt x="71" y="113"/>
                  <a:pt x="71" y="113"/>
                  <a:pt x="71" y="113"/>
                </a:cubicBezTo>
                <a:cubicBezTo>
                  <a:pt x="71" y="113"/>
                  <a:pt x="71" y="113"/>
                  <a:pt x="71" y="113"/>
                </a:cubicBezTo>
                <a:cubicBezTo>
                  <a:pt x="72" y="113"/>
                  <a:pt x="72" y="113"/>
                  <a:pt x="73" y="112"/>
                </a:cubicBezTo>
                <a:cubicBezTo>
                  <a:pt x="73" y="112"/>
                  <a:pt x="73" y="112"/>
                  <a:pt x="73" y="112"/>
                </a:cubicBezTo>
                <a:cubicBezTo>
                  <a:pt x="73" y="113"/>
                  <a:pt x="73" y="113"/>
                  <a:pt x="73" y="113"/>
                </a:cubicBezTo>
                <a:cubicBezTo>
                  <a:pt x="73" y="113"/>
                  <a:pt x="73" y="113"/>
                  <a:pt x="74" y="113"/>
                </a:cubicBezTo>
                <a:cubicBezTo>
                  <a:pt x="73" y="112"/>
                  <a:pt x="73" y="112"/>
                  <a:pt x="73" y="112"/>
                </a:cubicBezTo>
                <a:cubicBezTo>
                  <a:pt x="73" y="112"/>
                  <a:pt x="74" y="112"/>
                  <a:pt x="74" y="112"/>
                </a:cubicBezTo>
                <a:cubicBezTo>
                  <a:pt x="74" y="112"/>
                  <a:pt x="74" y="112"/>
                  <a:pt x="74" y="112"/>
                </a:cubicBezTo>
                <a:cubicBezTo>
                  <a:pt x="74" y="112"/>
                  <a:pt x="74" y="112"/>
                  <a:pt x="74" y="111"/>
                </a:cubicBezTo>
                <a:cubicBezTo>
                  <a:pt x="74" y="112"/>
                  <a:pt x="74" y="113"/>
                  <a:pt x="75" y="112"/>
                </a:cubicBezTo>
                <a:cubicBezTo>
                  <a:pt x="75" y="112"/>
                  <a:pt x="75" y="112"/>
                  <a:pt x="75" y="111"/>
                </a:cubicBezTo>
                <a:cubicBezTo>
                  <a:pt x="75" y="111"/>
                  <a:pt x="75" y="111"/>
                  <a:pt x="75" y="111"/>
                </a:cubicBezTo>
                <a:cubicBezTo>
                  <a:pt x="75" y="112"/>
                  <a:pt x="76" y="111"/>
                  <a:pt x="76" y="111"/>
                </a:cubicBezTo>
                <a:cubicBezTo>
                  <a:pt x="76" y="112"/>
                  <a:pt x="76" y="112"/>
                  <a:pt x="77" y="112"/>
                </a:cubicBezTo>
                <a:cubicBezTo>
                  <a:pt x="77" y="111"/>
                  <a:pt x="77" y="112"/>
                  <a:pt x="77" y="111"/>
                </a:cubicBezTo>
                <a:cubicBezTo>
                  <a:pt x="77" y="111"/>
                  <a:pt x="77" y="112"/>
                  <a:pt x="77" y="111"/>
                </a:cubicBezTo>
                <a:cubicBezTo>
                  <a:pt x="77" y="111"/>
                  <a:pt x="77" y="111"/>
                  <a:pt x="77" y="111"/>
                </a:cubicBezTo>
                <a:cubicBezTo>
                  <a:pt x="77" y="111"/>
                  <a:pt x="78" y="111"/>
                  <a:pt x="78" y="110"/>
                </a:cubicBezTo>
                <a:cubicBezTo>
                  <a:pt x="78" y="110"/>
                  <a:pt x="78" y="110"/>
                  <a:pt x="78" y="110"/>
                </a:cubicBezTo>
                <a:cubicBezTo>
                  <a:pt x="78" y="110"/>
                  <a:pt x="78" y="110"/>
                  <a:pt x="78" y="110"/>
                </a:cubicBezTo>
                <a:cubicBezTo>
                  <a:pt x="79" y="111"/>
                  <a:pt x="80" y="111"/>
                  <a:pt x="80" y="111"/>
                </a:cubicBezTo>
                <a:cubicBezTo>
                  <a:pt x="80" y="110"/>
                  <a:pt x="81" y="110"/>
                  <a:pt x="82" y="110"/>
                </a:cubicBezTo>
                <a:cubicBezTo>
                  <a:pt x="82" y="110"/>
                  <a:pt x="82" y="110"/>
                  <a:pt x="82" y="110"/>
                </a:cubicBezTo>
                <a:cubicBezTo>
                  <a:pt x="82" y="110"/>
                  <a:pt x="82" y="110"/>
                  <a:pt x="82" y="110"/>
                </a:cubicBezTo>
                <a:cubicBezTo>
                  <a:pt x="82" y="110"/>
                  <a:pt x="82" y="110"/>
                  <a:pt x="83" y="110"/>
                </a:cubicBezTo>
                <a:cubicBezTo>
                  <a:pt x="83" y="110"/>
                  <a:pt x="83" y="110"/>
                  <a:pt x="83" y="110"/>
                </a:cubicBezTo>
                <a:cubicBezTo>
                  <a:pt x="83" y="110"/>
                  <a:pt x="82" y="110"/>
                  <a:pt x="82" y="111"/>
                </a:cubicBezTo>
                <a:cubicBezTo>
                  <a:pt x="83" y="111"/>
                  <a:pt x="83" y="110"/>
                  <a:pt x="84" y="110"/>
                </a:cubicBezTo>
                <a:cubicBezTo>
                  <a:pt x="84" y="110"/>
                  <a:pt x="84" y="110"/>
                  <a:pt x="84" y="110"/>
                </a:cubicBezTo>
                <a:cubicBezTo>
                  <a:pt x="84" y="110"/>
                  <a:pt x="84" y="110"/>
                  <a:pt x="84" y="110"/>
                </a:cubicBezTo>
                <a:cubicBezTo>
                  <a:pt x="84" y="110"/>
                  <a:pt x="84" y="110"/>
                  <a:pt x="84" y="109"/>
                </a:cubicBezTo>
                <a:cubicBezTo>
                  <a:pt x="84" y="109"/>
                  <a:pt x="84" y="109"/>
                  <a:pt x="85" y="109"/>
                </a:cubicBezTo>
                <a:cubicBezTo>
                  <a:pt x="85" y="109"/>
                  <a:pt x="85" y="109"/>
                  <a:pt x="85" y="109"/>
                </a:cubicBezTo>
                <a:cubicBezTo>
                  <a:pt x="85" y="109"/>
                  <a:pt x="85" y="109"/>
                  <a:pt x="85" y="109"/>
                </a:cubicBezTo>
                <a:cubicBezTo>
                  <a:pt x="85" y="109"/>
                  <a:pt x="85" y="109"/>
                  <a:pt x="86" y="109"/>
                </a:cubicBezTo>
                <a:cubicBezTo>
                  <a:pt x="86" y="109"/>
                  <a:pt x="86" y="109"/>
                  <a:pt x="86" y="110"/>
                </a:cubicBezTo>
                <a:cubicBezTo>
                  <a:pt x="86" y="109"/>
                  <a:pt x="86" y="110"/>
                  <a:pt x="86" y="110"/>
                </a:cubicBezTo>
                <a:cubicBezTo>
                  <a:pt x="86" y="110"/>
                  <a:pt x="86" y="110"/>
                  <a:pt x="86" y="110"/>
                </a:cubicBezTo>
                <a:cubicBezTo>
                  <a:pt x="86" y="110"/>
                  <a:pt x="87" y="110"/>
                  <a:pt x="86" y="110"/>
                </a:cubicBezTo>
                <a:cubicBezTo>
                  <a:pt x="87" y="109"/>
                  <a:pt x="89" y="109"/>
                  <a:pt x="90" y="109"/>
                </a:cubicBezTo>
                <a:cubicBezTo>
                  <a:pt x="90" y="109"/>
                  <a:pt x="90" y="109"/>
                  <a:pt x="90" y="108"/>
                </a:cubicBezTo>
                <a:cubicBezTo>
                  <a:pt x="90" y="108"/>
                  <a:pt x="90" y="108"/>
                  <a:pt x="90" y="108"/>
                </a:cubicBezTo>
                <a:cubicBezTo>
                  <a:pt x="90" y="108"/>
                  <a:pt x="90" y="108"/>
                  <a:pt x="90" y="108"/>
                </a:cubicBezTo>
                <a:cubicBezTo>
                  <a:pt x="90" y="108"/>
                  <a:pt x="90" y="108"/>
                  <a:pt x="90" y="108"/>
                </a:cubicBezTo>
                <a:cubicBezTo>
                  <a:pt x="90" y="108"/>
                  <a:pt x="90" y="108"/>
                  <a:pt x="90" y="108"/>
                </a:cubicBezTo>
                <a:cubicBezTo>
                  <a:pt x="90" y="108"/>
                  <a:pt x="90" y="108"/>
                  <a:pt x="90" y="108"/>
                </a:cubicBezTo>
                <a:cubicBezTo>
                  <a:pt x="90" y="108"/>
                  <a:pt x="90" y="108"/>
                  <a:pt x="90" y="108"/>
                </a:cubicBezTo>
                <a:cubicBezTo>
                  <a:pt x="90" y="108"/>
                  <a:pt x="90" y="108"/>
                  <a:pt x="91" y="109"/>
                </a:cubicBezTo>
                <a:cubicBezTo>
                  <a:pt x="91" y="109"/>
                  <a:pt x="90" y="109"/>
                  <a:pt x="91" y="109"/>
                </a:cubicBezTo>
                <a:cubicBezTo>
                  <a:pt x="91" y="109"/>
                  <a:pt x="91" y="109"/>
                  <a:pt x="91" y="109"/>
                </a:cubicBezTo>
                <a:cubicBezTo>
                  <a:pt x="91" y="109"/>
                  <a:pt x="91" y="109"/>
                  <a:pt x="91" y="109"/>
                </a:cubicBezTo>
                <a:cubicBezTo>
                  <a:pt x="91" y="108"/>
                  <a:pt x="91" y="108"/>
                  <a:pt x="91" y="108"/>
                </a:cubicBezTo>
                <a:cubicBezTo>
                  <a:pt x="91" y="109"/>
                  <a:pt x="91" y="109"/>
                  <a:pt x="92" y="109"/>
                </a:cubicBezTo>
                <a:cubicBezTo>
                  <a:pt x="92" y="109"/>
                  <a:pt x="92" y="109"/>
                  <a:pt x="92" y="109"/>
                </a:cubicBezTo>
                <a:cubicBezTo>
                  <a:pt x="92" y="109"/>
                  <a:pt x="93" y="109"/>
                  <a:pt x="93" y="109"/>
                </a:cubicBezTo>
                <a:cubicBezTo>
                  <a:pt x="93" y="109"/>
                  <a:pt x="93" y="109"/>
                  <a:pt x="93" y="109"/>
                </a:cubicBezTo>
                <a:cubicBezTo>
                  <a:pt x="93" y="109"/>
                  <a:pt x="93" y="109"/>
                  <a:pt x="93" y="109"/>
                </a:cubicBezTo>
                <a:cubicBezTo>
                  <a:pt x="93" y="109"/>
                  <a:pt x="93" y="109"/>
                  <a:pt x="93" y="109"/>
                </a:cubicBezTo>
                <a:cubicBezTo>
                  <a:pt x="93" y="109"/>
                  <a:pt x="93" y="109"/>
                  <a:pt x="93" y="109"/>
                </a:cubicBezTo>
                <a:cubicBezTo>
                  <a:pt x="93" y="109"/>
                  <a:pt x="93" y="109"/>
                  <a:pt x="93" y="109"/>
                </a:cubicBezTo>
                <a:cubicBezTo>
                  <a:pt x="93" y="109"/>
                  <a:pt x="93" y="109"/>
                  <a:pt x="92" y="109"/>
                </a:cubicBezTo>
                <a:cubicBezTo>
                  <a:pt x="92" y="109"/>
                  <a:pt x="92" y="109"/>
                  <a:pt x="92" y="109"/>
                </a:cubicBezTo>
                <a:cubicBezTo>
                  <a:pt x="92" y="109"/>
                  <a:pt x="92" y="109"/>
                  <a:pt x="92" y="109"/>
                </a:cubicBezTo>
                <a:cubicBezTo>
                  <a:pt x="91" y="109"/>
                  <a:pt x="91" y="109"/>
                  <a:pt x="90" y="109"/>
                </a:cubicBezTo>
                <a:cubicBezTo>
                  <a:pt x="90" y="109"/>
                  <a:pt x="90" y="109"/>
                  <a:pt x="91" y="109"/>
                </a:cubicBezTo>
                <a:cubicBezTo>
                  <a:pt x="90" y="109"/>
                  <a:pt x="90" y="110"/>
                  <a:pt x="89" y="110"/>
                </a:cubicBezTo>
                <a:cubicBezTo>
                  <a:pt x="89" y="110"/>
                  <a:pt x="89" y="110"/>
                  <a:pt x="90" y="110"/>
                </a:cubicBezTo>
                <a:cubicBezTo>
                  <a:pt x="90" y="109"/>
                  <a:pt x="88" y="109"/>
                  <a:pt x="89" y="110"/>
                </a:cubicBezTo>
                <a:cubicBezTo>
                  <a:pt x="88" y="110"/>
                  <a:pt x="86" y="111"/>
                  <a:pt x="85" y="110"/>
                </a:cubicBezTo>
                <a:close/>
                <a:moveTo>
                  <a:pt x="69" y="113"/>
                </a:moveTo>
                <a:cubicBezTo>
                  <a:pt x="69" y="113"/>
                  <a:pt x="69" y="113"/>
                  <a:pt x="69" y="113"/>
                </a:cubicBezTo>
                <a:cubicBezTo>
                  <a:pt x="69" y="113"/>
                  <a:pt x="69" y="113"/>
                  <a:pt x="69" y="113"/>
                </a:cubicBezTo>
                <a:cubicBezTo>
                  <a:pt x="69" y="113"/>
                  <a:pt x="69" y="113"/>
                  <a:pt x="69" y="113"/>
                </a:cubicBezTo>
                <a:close/>
                <a:moveTo>
                  <a:pt x="91" y="118"/>
                </a:moveTo>
                <a:cubicBezTo>
                  <a:pt x="91" y="118"/>
                  <a:pt x="91" y="118"/>
                  <a:pt x="91" y="118"/>
                </a:cubicBezTo>
                <a:cubicBezTo>
                  <a:pt x="91" y="119"/>
                  <a:pt x="91" y="119"/>
                  <a:pt x="91" y="119"/>
                </a:cubicBezTo>
                <a:cubicBezTo>
                  <a:pt x="91" y="119"/>
                  <a:pt x="91" y="119"/>
                  <a:pt x="91" y="119"/>
                </a:cubicBezTo>
                <a:cubicBezTo>
                  <a:pt x="90" y="119"/>
                  <a:pt x="91" y="119"/>
                  <a:pt x="91" y="118"/>
                </a:cubicBezTo>
                <a:close/>
                <a:moveTo>
                  <a:pt x="90" y="117"/>
                </a:moveTo>
                <a:cubicBezTo>
                  <a:pt x="90" y="117"/>
                  <a:pt x="91" y="117"/>
                  <a:pt x="91" y="117"/>
                </a:cubicBezTo>
                <a:cubicBezTo>
                  <a:pt x="91" y="117"/>
                  <a:pt x="91" y="118"/>
                  <a:pt x="90" y="117"/>
                </a:cubicBezTo>
                <a:close/>
                <a:moveTo>
                  <a:pt x="88" y="119"/>
                </a:moveTo>
                <a:cubicBezTo>
                  <a:pt x="88" y="120"/>
                  <a:pt x="88" y="120"/>
                  <a:pt x="88" y="120"/>
                </a:cubicBezTo>
                <a:cubicBezTo>
                  <a:pt x="88" y="120"/>
                  <a:pt x="88" y="120"/>
                  <a:pt x="88" y="120"/>
                </a:cubicBezTo>
                <a:cubicBezTo>
                  <a:pt x="88" y="120"/>
                  <a:pt x="88" y="119"/>
                  <a:pt x="88" y="119"/>
                </a:cubicBezTo>
                <a:close/>
                <a:moveTo>
                  <a:pt x="88" y="118"/>
                </a:moveTo>
                <a:cubicBezTo>
                  <a:pt x="88" y="118"/>
                  <a:pt x="88" y="118"/>
                  <a:pt x="88" y="118"/>
                </a:cubicBezTo>
                <a:cubicBezTo>
                  <a:pt x="88" y="118"/>
                  <a:pt x="88" y="118"/>
                  <a:pt x="88" y="118"/>
                </a:cubicBezTo>
                <a:cubicBezTo>
                  <a:pt x="88" y="118"/>
                  <a:pt x="88" y="118"/>
                  <a:pt x="88" y="118"/>
                </a:cubicBezTo>
                <a:close/>
                <a:moveTo>
                  <a:pt x="88" y="119"/>
                </a:moveTo>
                <a:cubicBezTo>
                  <a:pt x="88" y="119"/>
                  <a:pt x="88" y="118"/>
                  <a:pt x="88" y="118"/>
                </a:cubicBezTo>
                <a:lnTo>
                  <a:pt x="88" y="119"/>
                </a:lnTo>
                <a:close/>
                <a:moveTo>
                  <a:pt x="88" y="118"/>
                </a:moveTo>
                <a:cubicBezTo>
                  <a:pt x="88" y="118"/>
                  <a:pt x="88" y="118"/>
                  <a:pt x="88" y="118"/>
                </a:cubicBezTo>
                <a:cubicBezTo>
                  <a:pt x="88" y="118"/>
                  <a:pt x="88" y="118"/>
                  <a:pt x="88" y="118"/>
                </a:cubicBezTo>
                <a:cubicBezTo>
                  <a:pt x="88" y="118"/>
                  <a:pt x="88" y="118"/>
                  <a:pt x="88" y="118"/>
                </a:cubicBezTo>
                <a:close/>
                <a:moveTo>
                  <a:pt x="89" y="119"/>
                </a:moveTo>
                <a:cubicBezTo>
                  <a:pt x="89" y="119"/>
                  <a:pt x="89" y="120"/>
                  <a:pt x="89" y="120"/>
                </a:cubicBezTo>
                <a:cubicBezTo>
                  <a:pt x="89" y="120"/>
                  <a:pt x="89" y="119"/>
                  <a:pt x="89" y="119"/>
                </a:cubicBezTo>
                <a:cubicBezTo>
                  <a:pt x="89" y="120"/>
                  <a:pt x="89" y="120"/>
                  <a:pt x="89" y="120"/>
                </a:cubicBezTo>
                <a:cubicBezTo>
                  <a:pt x="88" y="120"/>
                  <a:pt x="88" y="119"/>
                  <a:pt x="89" y="119"/>
                </a:cubicBezTo>
                <a:close/>
                <a:moveTo>
                  <a:pt x="87" y="120"/>
                </a:moveTo>
                <a:cubicBezTo>
                  <a:pt x="87" y="119"/>
                  <a:pt x="87" y="119"/>
                  <a:pt x="88" y="119"/>
                </a:cubicBezTo>
                <a:cubicBezTo>
                  <a:pt x="88" y="119"/>
                  <a:pt x="88" y="119"/>
                  <a:pt x="88" y="119"/>
                </a:cubicBezTo>
                <a:cubicBezTo>
                  <a:pt x="87" y="120"/>
                  <a:pt x="87" y="119"/>
                  <a:pt x="87" y="120"/>
                </a:cubicBezTo>
                <a:cubicBezTo>
                  <a:pt x="87" y="120"/>
                  <a:pt x="87" y="120"/>
                  <a:pt x="87" y="120"/>
                </a:cubicBezTo>
                <a:close/>
                <a:moveTo>
                  <a:pt x="84" y="135"/>
                </a:moveTo>
                <a:cubicBezTo>
                  <a:pt x="84" y="135"/>
                  <a:pt x="84" y="135"/>
                  <a:pt x="83" y="135"/>
                </a:cubicBezTo>
                <a:cubicBezTo>
                  <a:pt x="84" y="135"/>
                  <a:pt x="84" y="135"/>
                  <a:pt x="84" y="135"/>
                </a:cubicBezTo>
                <a:cubicBezTo>
                  <a:pt x="85" y="135"/>
                  <a:pt x="86" y="134"/>
                  <a:pt x="86" y="136"/>
                </a:cubicBezTo>
                <a:cubicBezTo>
                  <a:pt x="86" y="135"/>
                  <a:pt x="86" y="135"/>
                  <a:pt x="86" y="135"/>
                </a:cubicBezTo>
                <a:cubicBezTo>
                  <a:pt x="86" y="135"/>
                  <a:pt x="86" y="135"/>
                  <a:pt x="86" y="135"/>
                </a:cubicBezTo>
                <a:cubicBezTo>
                  <a:pt x="87" y="135"/>
                  <a:pt x="87" y="135"/>
                  <a:pt x="87" y="135"/>
                </a:cubicBezTo>
                <a:cubicBezTo>
                  <a:pt x="87" y="135"/>
                  <a:pt x="87" y="135"/>
                  <a:pt x="87" y="135"/>
                </a:cubicBezTo>
                <a:cubicBezTo>
                  <a:pt x="87" y="135"/>
                  <a:pt x="87" y="135"/>
                  <a:pt x="87" y="135"/>
                </a:cubicBezTo>
                <a:cubicBezTo>
                  <a:pt x="87" y="135"/>
                  <a:pt x="87" y="135"/>
                  <a:pt x="88" y="135"/>
                </a:cubicBezTo>
                <a:cubicBezTo>
                  <a:pt x="88" y="135"/>
                  <a:pt x="88" y="135"/>
                  <a:pt x="88" y="135"/>
                </a:cubicBezTo>
                <a:cubicBezTo>
                  <a:pt x="88" y="135"/>
                  <a:pt x="88" y="135"/>
                  <a:pt x="88" y="135"/>
                </a:cubicBezTo>
                <a:cubicBezTo>
                  <a:pt x="88" y="135"/>
                  <a:pt x="88" y="135"/>
                  <a:pt x="88" y="135"/>
                </a:cubicBezTo>
                <a:cubicBezTo>
                  <a:pt x="88" y="135"/>
                  <a:pt x="88" y="135"/>
                  <a:pt x="88" y="135"/>
                </a:cubicBezTo>
                <a:cubicBezTo>
                  <a:pt x="88" y="134"/>
                  <a:pt x="89" y="134"/>
                  <a:pt x="89" y="134"/>
                </a:cubicBezTo>
                <a:cubicBezTo>
                  <a:pt x="90" y="134"/>
                  <a:pt x="91" y="134"/>
                  <a:pt x="91" y="133"/>
                </a:cubicBezTo>
                <a:cubicBezTo>
                  <a:pt x="91" y="133"/>
                  <a:pt x="91" y="133"/>
                  <a:pt x="91" y="133"/>
                </a:cubicBezTo>
                <a:cubicBezTo>
                  <a:pt x="91" y="133"/>
                  <a:pt x="91" y="133"/>
                  <a:pt x="91" y="133"/>
                </a:cubicBezTo>
                <a:cubicBezTo>
                  <a:pt x="91" y="133"/>
                  <a:pt x="91" y="133"/>
                  <a:pt x="92" y="132"/>
                </a:cubicBezTo>
                <a:cubicBezTo>
                  <a:pt x="92" y="133"/>
                  <a:pt x="91" y="133"/>
                  <a:pt x="91" y="133"/>
                </a:cubicBezTo>
                <a:cubicBezTo>
                  <a:pt x="92" y="133"/>
                  <a:pt x="92" y="133"/>
                  <a:pt x="93" y="133"/>
                </a:cubicBezTo>
                <a:cubicBezTo>
                  <a:pt x="92" y="134"/>
                  <a:pt x="92" y="134"/>
                  <a:pt x="91" y="134"/>
                </a:cubicBezTo>
                <a:cubicBezTo>
                  <a:pt x="91" y="134"/>
                  <a:pt x="90" y="134"/>
                  <a:pt x="90" y="134"/>
                </a:cubicBezTo>
                <a:cubicBezTo>
                  <a:pt x="90" y="134"/>
                  <a:pt x="91" y="135"/>
                  <a:pt x="91" y="135"/>
                </a:cubicBezTo>
                <a:cubicBezTo>
                  <a:pt x="91" y="135"/>
                  <a:pt x="91" y="135"/>
                  <a:pt x="91" y="135"/>
                </a:cubicBezTo>
                <a:cubicBezTo>
                  <a:pt x="91" y="135"/>
                  <a:pt x="90" y="136"/>
                  <a:pt x="90" y="136"/>
                </a:cubicBezTo>
                <a:cubicBezTo>
                  <a:pt x="90" y="136"/>
                  <a:pt x="90" y="136"/>
                  <a:pt x="90" y="136"/>
                </a:cubicBezTo>
                <a:cubicBezTo>
                  <a:pt x="90" y="136"/>
                  <a:pt x="90" y="136"/>
                  <a:pt x="90" y="136"/>
                </a:cubicBezTo>
                <a:cubicBezTo>
                  <a:pt x="90" y="136"/>
                  <a:pt x="89" y="136"/>
                  <a:pt x="89" y="136"/>
                </a:cubicBezTo>
                <a:cubicBezTo>
                  <a:pt x="89" y="136"/>
                  <a:pt x="90" y="136"/>
                  <a:pt x="89" y="136"/>
                </a:cubicBezTo>
                <a:cubicBezTo>
                  <a:pt x="89" y="135"/>
                  <a:pt x="88" y="136"/>
                  <a:pt x="87" y="136"/>
                </a:cubicBezTo>
                <a:cubicBezTo>
                  <a:pt x="87" y="136"/>
                  <a:pt x="86" y="136"/>
                  <a:pt x="86" y="135"/>
                </a:cubicBezTo>
                <a:cubicBezTo>
                  <a:pt x="86" y="136"/>
                  <a:pt x="86" y="136"/>
                  <a:pt x="86" y="136"/>
                </a:cubicBezTo>
                <a:cubicBezTo>
                  <a:pt x="86" y="136"/>
                  <a:pt x="86" y="136"/>
                  <a:pt x="86" y="136"/>
                </a:cubicBezTo>
                <a:cubicBezTo>
                  <a:pt x="86" y="136"/>
                  <a:pt x="85" y="136"/>
                  <a:pt x="85" y="136"/>
                </a:cubicBezTo>
                <a:cubicBezTo>
                  <a:pt x="85" y="136"/>
                  <a:pt x="85" y="136"/>
                  <a:pt x="84" y="136"/>
                </a:cubicBezTo>
                <a:cubicBezTo>
                  <a:pt x="85" y="136"/>
                  <a:pt x="86" y="136"/>
                  <a:pt x="85" y="135"/>
                </a:cubicBezTo>
                <a:cubicBezTo>
                  <a:pt x="85" y="135"/>
                  <a:pt x="84" y="136"/>
                  <a:pt x="84" y="135"/>
                </a:cubicBezTo>
                <a:close/>
                <a:moveTo>
                  <a:pt x="82" y="161"/>
                </a:moveTo>
                <a:cubicBezTo>
                  <a:pt x="82" y="161"/>
                  <a:pt x="82" y="161"/>
                  <a:pt x="82" y="161"/>
                </a:cubicBezTo>
                <a:cubicBezTo>
                  <a:pt x="82" y="161"/>
                  <a:pt x="82" y="161"/>
                  <a:pt x="82" y="161"/>
                </a:cubicBezTo>
                <a:cubicBezTo>
                  <a:pt x="82" y="161"/>
                  <a:pt x="82" y="161"/>
                  <a:pt x="82" y="161"/>
                </a:cubicBezTo>
                <a:close/>
                <a:moveTo>
                  <a:pt x="81" y="170"/>
                </a:moveTo>
                <a:cubicBezTo>
                  <a:pt x="82" y="171"/>
                  <a:pt x="82" y="171"/>
                  <a:pt x="82" y="171"/>
                </a:cubicBezTo>
                <a:cubicBezTo>
                  <a:pt x="82" y="171"/>
                  <a:pt x="82" y="171"/>
                  <a:pt x="82" y="172"/>
                </a:cubicBezTo>
                <a:cubicBezTo>
                  <a:pt x="81" y="171"/>
                  <a:pt x="81" y="171"/>
                  <a:pt x="81" y="172"/>
                </a:cubicBezTo>
                <a:cubicBezTo>
                  <a:pt x="81" y="172"/>
                  <a:pt x="80" y="171"/>
                  <a:pt x="80" y="171"/>
                </a:cubicBezTo>
                <a:cubicBezTo>
                  <a:pt x="80" y="171"/>
                  <a:pt x="81" y="171"/>
                  <a:pt x="81" y="170"/>
                </a:cubicBezTo>
                <a:close/>
                <a:moveTo>
                  <a:pt x="80" y="162"/>
                </a:moveTo>
                <a:cubicBezTo>
                  <a:pt x="80" y="162"/>
                  <a:pt x="80" y="163"/>
                  <a:pt x="80" y="163"/>
                </a:cubicBezTo>
                <a:cubicBezTo>
                  <a:pt x="80" y="163"/>
                  <a:pt x="80" y="163"/>
                  <a:pt x="80" y="163"/>
                </a:cubicBezTo>
                <a:cubicBezTo>
                  <a:pt x="80" y="163"/>
                  <a:pt x="80" y="162"/>
                  <a:pt x="80" y="162"/>
                </a:cubicBezTo>
                <a:close/>
                <a:moveTo>
                  <a:pt x="79" y="140"/>
                </a:moveTo>
                <a:cubicBezTo>
                  <a:pt x="79" y="140"/>
                  <a:pt x="79" y="140"/>
                  <a:pt x="79" y="140"/>
                </a:cubicBezTo>
                <a:cubicBezTo>
                  <a:pt x="79" y="140"/>
                  <a:pt x="79" y="140"/>
                  <a:pt x="79" y="140"/>
                </a:cubicBezTo>
                <a:cubicBezTo>
                  <a:pt x="79" y="140"/>
                  <a:pt x="79" y="140"/>
                  <a:pt x="79" y="140"/>
                </a:cubicBezTo>
                <a:close/>
                <a:moveTo>
                  <a:pt x="78" y="139"/>
                </a:moveTo>
                <a:cubicBezTo>
                  <a:pt x="79" y="140"/>
                  <a:pt x="78" y="140"/>
                  <a:pt x="78" y="140"/>
                </a:cubicBezTo>
                <a:cubicBezTo>
                  <a:pt x="78" y="140"/>
                  <a:pt x="78" y="140"/>
                  <a:pt x="78" y="140"/>
                </a:cubicBezTo>
                <a:cubicBezTo>
                  <a:pt x="78" y="140"/>
                  <a:pt x="78" y="140"/>
                  <a:pt x="78" y="140"/>
                </a:cubicBezTo>
                <a:cubicBezTo>
                  <a:pt x="78" y="140"/>
                  <a:pt x="78" y="140"/>
                  <a:pt x="78" y="140"/>
                </a:cubicBezTo>
                <a:cubicBezTo>
                  <a:pt x="78" y="140"/>
                  <a:pt x="78" y="140"/>
                  <a:pt x="77" y="140"/>
                </a:cubicBezTo>
                <a:cubicBezTo>
                  <a:pt x="78" y="140"/>
                  <a:pt x="78" y="140"/>
                  <a:pt x="78" y="139"/>
                </a:cubicBezTo>
                <a:close/>
                <a:moveTo>
                  <a:pt x="77" y="172"/>
                </a:moveTo>
                <a:cubicBezTo>
                  <a:pt x="78" y="172"/>
                  <a:pt x="78" y="171"/>
                  <a:pt x="79" y="171"/>
                </a:cubicBezTo>
                <a:cubicBezTo>
                  <a:pt x="79" y="172"/>
                  <a:pt x="78" y="172"/>
                  <a:pt x="77" y="172"/>
                </a:cubicBezTo>
                <a:cubicBezTo>
                  <a:pt x="77" y="172"/>
                  <a:pt x="77" y="173"/>
                  <a:pt x="77" y="172"/>
                </a:cubicBezTo>
                <a:cubicBezTo>
                  <a:pt x="77" y="172"/>
                  <a:pt x="77" y="172"/>
                  <a:pt x="77" y="172"/>
                </a:cubicBezTo>
                <a:close/>
                <a:moveTo>
                  <a:pt x="76" y="163"/>
                </a:moveTo>
                <a:cubicBezTo>
                  <a:pt x="77" y="163"/>
                  <a:pt x="77" y="164"/>
                  <a:pt x="76" y="164"/>
                </a:cubicBezTo>
                <a:cubicBezTo>
                  <a:pt x="76" y="164"/>
                  <a:pt x="76" y="164"/>
                  <a:pt x="76" y="164"/>
                </a:cubicBezTo>
                <a:cubicBezTo>
                  <a:pt x="76" y="164"/>
                  <a:pt x="76" y="164"/>
                  <a:pt x="76" y="164"/>
                </a:cubicBezTo>
                <a:cubicBezTo>
                  <a:pt x="76" y="163"/>
                  <a:pt x="76" y="163"/>
                  <a:pt x="76" y="163"/>
                </a:cubicBezTo>
                <a:close/>
                <a:moveTo>
                  <a:pt x="75" y="140"/>
                </a:moveTo>
                <a:cubicBezTo>
                  <a:pt x="76" y="141"/>
                  <a:pt x="76" y="141"/>
                  <a:pt x="76" y="141"/>
                </a:cubicBezTo>
                <a:cubicBezTo>
                  <a:pt x="76" y="141"/>
                  <a:pt x="76" y="141"/>
                  <a:pt x="76" y="141"/>
                </a:cubicBezTo>
                <a:cubicBezTo>
                  <a:pt x="75" y="141"/>
                  <a:pt x="75" y="141"/>
                  <a:pt x="75" y="140"/>
                </a:cubicBezTo>
                <a:close/>
                <a:moveTo>
                  <a:pt x="75" y="141"/>
                </a:moveTo>
                <a:cubicBezTo>
                  <a:pt x="75" y="141"/>
                  <a:pt x="75" y="142"/>
                  <a:pt x="75" y="142"/>
                </a:cubicBezTo>
                <a:cubicBezTo>
                  <a:pt x="75" y="142"/>
                  <a:pt x="74" y="141"/>
                  <a:pt x="74" y="142"/>
                </a:cubicBezTo>
                <a:cubicBezTo>
                  <a:pt x="75" y="142"/>
                  <a:pt x="75" y="142"/>
                  <a:pt x="75" y="142"/>
                </a:cubicBezTo>
                <a:cubicBezTo>
                  <a:pt x="75" y="142"/>
                  <a:pt x="74" y="142"/>
                  <a:pt x="74" y="142"/>
                </a:cubicBezTo>
                <a:cubicBezTo>
                  <a:pt x="74" y="142"/>
                  <a:pt x="74" y="142"/>
                  <a:pt x="74" y="142"/>
                </a:cubicBezTo>
                <a:cubicBezTo>
                  <a:pt x="74" y="142"/>
                  <a:pt x="74" y="142"/>
                  <a:pt x="74" y="142"/>
                </a:cubicBezTo>
                <a:cubicBezTo>
                  <a:pt x="74" y="141"/>
                  <a:pt x="75" y="142"/>
                  <a:pt x="75" y="141"/>
                </a:cubicBezTo>
                <a:close/>
                <a:moveTo>
                  <a:pt x="75" y="162"/>
                </a:moveTo>
                <a:cubicBezTo>
                  <a:pt x="75" y="162"/>
                  <a:pt x="75" y="162"/>
                  <a:pt x="75" y="162"/>
                </a:cubicBezTo>
                <a:cubicBezTo>
                  <a:pt x="75" y="163"/>
                  <a:pt x="75" y="163"/>
                  <a:pt x="75" y="163"/>
                </a:cubicBezTo>
                <a:cubicBezTo>
                  <a:pt x="74" y="163"/>
                  <a:pt x="74" y="163"/>
                  <a:pt x="74" y="163"/>
                </a:cubicBezTo>
                <a:cubicBezTo>
                  <a:pt x="74" y="163"/>
                  <a:pt x="74" y="163"/>
                  <a:pt x="75" y="162"/>
                </a:cubicBezTo>
                <a:close/>
                <a:moveTo>
                  <a:pt x="73" y="141"/>
                </a:moveTo>
                <a:cubicBezTo>
                  <a:pt x="73" y="141"/>
                  <a:pt x="73" y="141"/>
                  <a:pt x="73" y="141"/>
                </a:cubicBezTo>
                <a:cubicBezTo>
                  <a:pt x="73" y="141"/>
                  <a:pt x="73" y="141"/>
                  <a:pt x="73" y="141"/>
                </a:cubicBezTo>
                <a:close/>
                <a:moveTo>
                  <a:pt x="73" y="141"/>
                </a:moveTo>
                <a:cubicBezTo>
                  <a:pt x="73" y="141"/>
                  <a:pt x="73" y="141"/>
                  <a:pt x="73" y="141"/>
                </a:cubicBezTo>
                <a:cubicBezTo>
                  <a:pt x="73" y="141"/>
                  <a:pt x="73" y="142"/>
                  <a:pt x="73" y="142"/>
                </a:cubicBezTo>
                <a:cubicBezTo>
                  <a:pt x="73" y="141"/>
                  <a:pt x="73" y="141"/>
                  <a:pt x="73" y="141"/>
                </a:cubicBezTo>
                <a:close/>
                <a:moveTo>
                  <a:pt x="74" y="166"/>
                </a:moveTo>
                <a:cubicBezTo>
                  <a:pt x="73" y="166"/>
                  <a:pt x="73" y="166"/>
                  <a:pt x="73" y="166"/>
                </a:cubicBezTo>
                <a:cubicBezTo>
                  <a:pt x="74" y="166"/>
                  <a:pt x="74" y="166"/>
                  <a:pt x="74" y="166"/>
                </a:cubicBezTo>
                <a:cubicBezTo>
                  <a:pt x="74" y="166"/>
                  <a:pt x="74" y="166"/>
                  <a:pt x="74" y="166"/>
                </a:cubicBezTo>
                <a:cubicBezTo>
                  <a:pt x="74" y="166"/>
                  <a:pt x="74" y="166"/>
                  <a:pt x="74" y="166"/>
                </a:cubicBezTo>
                <a:cubicBezTo>
                  <a:pt x="75" y="166"/>
                  <a:pt x="75" y="166"/>
                  <a:pt x="75" y="166"/>
                </a:cubicBezTo>
                <a:cubicBezTo>
                  <a:pt x="75" y="166"/>
                  <a:pt x="74" y="166"/>
                  <a:pt x="74" y="166"/>
                </a:cubicBezTo>
                <a:cubicBezTo>
                  <a:pt x="74" y="166"/>
                  <a:pt x="74" y="166"/>
                  <a:pt x="74" y="166"/>
                </a:cubicBezTo>
                <a:cubicBezTo>
                  <a:pt x="74" y="166"/>
                  <a:pt x="73" y="166"/>
                  <a:pt x="73" y="166"/>
                </a:cubicBezTo>
                <a:cubicBezTo>
                  <a:pt x="73" y="166"/>
                  <a:pt x="73" y="166"/>
                  <a:pt x="73" y="167"/>
                </a:cubicBezTo>
                <a:cubicBezTo>
                  <a:pt x="73" y="167"/>
                  <a:pt x="73" y="167"/>
                  <a:pt x="73" y="167"/>
                </a:cubicBezTo>
                <a:cubicBezTo>
                  <a:pt x="72" y="166"/>
                  <a:pt x="73" y="166"/>
                  <a:pt x="74" y="166"/>
                </a:cubicBezTo>
                <a:close/>
                <a:moveTo>
                  <a:pt x="72" y="147"/>
                </a:moveTo>
                <a:cubicBezTo>
                  <a:pt x="73" y="147"/>
                  <a:pt x="73" y="148"/>
                  <a:pt x="72" y="147"/>
                </a:cubicBezTo>
                <a:cubicBezTo>
                  <a:pt x="72" y="147"/>
                  <a:pt x="72" y="147"/>
                  <a:pt x="72" y="147"/>
                </a:cubicBezTo>
                <a:close/>
                <a:moveTo>
                  <a:pt x="72" y="163"/>
                </a:moveTo>
                <a:cubicBezTo>
                  <a:pt x="72" y="163"/>
                  <a:pt x="72" y="163"/>
                  <a:pt x="72" y="163"/>
                </a:cubicBezTo>
                <a:cubicBezTo>
                  <a:pt x="72" y="163"/>
                  <a:pt x="72" y="163"/>
                  <a:pt x="72" y="163"/>
                </a:cubicBezTo>
                <a:close/>
                <a:moveTo>
                  <a:pt x="71" y="164"/>
                </a:moveTo>
                <a:cubicBezTo>
                  <a:pt x="71" y="164"/>
                  <a:pt x="71" y="164"/>
                  <a:pt x="71" y="164"/>
                </a:cubicBezTo>
                <a:cubicBezTo>
                  <a:pt x="71" y="164"/>
                  <a:pt x="72" y="164"/>
                  <a:pt x="72" y="164"/>
                </a:cubicBezTo>
                <a:cubicBezTo>
                  <a:pt x="72" y="164"/>
                  <a:pt x="71" y="164"/>
                  <a:pt x="71" y="164"/>
                </a:cubicBezTo>
                <a:cubicBezTo>
                  <a:pt x="71" y="164"/>
                  <a:pt x="71" y="164"/>
                  <a:pt x="71" y="164"/>
                </a:cubicBezTo>
                <a:cubicBezTo>
                  <a:pt x="71" y="164"/>
                  <a:pt x="71" y="164"/>
                  <a:pt x="71" y="164"/>
                </a:cubicBezTo>
                <a:cubicBezTo>
                  <a:pt x="71" y="164"/>
                  <a:pt x="71" y="164"/>
                  <a:pt x="71" y="164"/>
                </a:cubicBezTo>
                <a:close/>
                <a:moveTo>
                  <a:pt x="71" y="165"/>
                </a:moveTo>
                <a:cubicBezTo>
                  <a:pt x="71" y="165"/>
                  <a:pt x="71" y="165"/>
                  <a:pt x="70" y="165"/>
                </a:cubicBezTo>
                <a:cubicBezTo>
                  <a:pt x="70" y="165"/>
                  <a:pt x="70" y="165"/>
                  <a:pt x="70" y="164"/>
                </a:cubicBezTo>
                <a:cubicBezTo>
                  <a:pt x="71" y="164"/>
                  <a:pt x="71" y="165"/>
                  <a:pt x="71" y="165"/>
                </a:cubicBezTo>
                <a:close/>
                <a:moveTo>
                  <a:pt x="71" y="165"/>
                </a:moveTo>
                <a:cubicBezTo>
                  <a:pt x="71" y="165"/>
                  <a:pt x="71" y="165"/>
                  <a:pt x="71" y="165"/>
                </a:cubicBezTo>
                <a:cubicBezTo>
                  <a:pt x="71" y="165"/>
                  <a:pt x="71" y="165"/>
                  <a:pt x="71" y="165"/>
                </a:cubicBezTo>
                <a:cubicBezTo>
                  <a:pt x="71" y="165"/>
                  <a:pt x="71" y="165"/>
                  <a:pt x="70" y="165"/>
                </a:cubicBezTo>
                <a:cubicBezTo>
                  <a:pt x="71" y="165"/>
                  <a:pt x="71" y="165"/>
                  <a:pt x="71" y="165"/>
                </a:cubicBezTo>
                <a:close/>
                <a:moveTo>
                  <a:pt x="70" y="166"/>
                </a:moveTo>
                <a:cubicBezTo>
                  <a:pt x="70" y="166"/>
                  <a:pt x="70" y="166"/>
                  <a:pt x="70" y="166"/>
                </a:cubicBezTo>
                <a:cubicBezTo>
                  <a:pt x="70" y="166"/>
                  <a:pt x="70" y="166"/>
                  <a:pt x="70" y="165"/>
                </a:cubicBezTo>
                <a:cubicBezTo>
                  <a:pt x="70" y="166"/>
                  <a:pt x="71" y="166"/>
                  <a:pt x="71" y="166"/>
                </a:cubicBezTo>
                <a:cubicBezTo>
                  <a:pt x="70" y="166"/>
                  <a:pt x="70" y="166"/>
                  <a:pt x="70" y="166"/>
                </a:cubicBezTo>
                <a:close/>
                <a:moveTo>
                  <a:pt x="71" y="166"/>
                </a:moveTo>
                <a:cubicBezTo>
                  <a:pt x="71" y="166"/>
                  <a:pt x="71" y="166"/>
                  <a:pt x="71" y="166"/>
                </a:cubicBezTo>
                <a:cubicBezTo>
                  <a:pt x="71" y="166"/>
                  <a:pt x="72" y="166"/>
                  <a:pt x="72" y="166"/>
                </a:cubicBezTo>
                <a:cubicBezTo>
                  <a:pt x="72" y="166"/>
                  <a:pt x="72" y="166"/>
                  <a:pt x="72" y="166"/>
                </a:cubicBezTo>
                <a:cubicBezTo>
                  <a:pt x="72" y="166"/>
                  <a:pt x="72" y="166"/>
                  <a:pt x="72" y="166"/>
                </a:cubicBezTo>
                <a:cubicBezTo>
                  <a:pt x="72" y="166"/>
                  <a:pt x="72" y="166"/>
                  <a:pt x="72" y="166"/>
                </a:cubicBezTo>
                <a:cubicBezTo>
                  <a:pt x="72" y="167"/>
                  <a:pt x="71" y="166"/>
                  <a:pt x="71" y="166"/>
                </a:cubicBezTo>
                <a:close/>
                <a:moveTo>
                  <a:pt x="68" y="173"/>
                </a:moveTo>
                <a:cubicBezTo>
                  <a:pt x="68" y="173"/>
                  <a:pt x="68" y="173"/>
                  <a:pt x="68" y="173"/>
                </a:cubicBezTo>
                <a:cubicBezTo>
                  <a:pt x="68" y="173"/>
                  <a:pt x="68" y="173"/>
                  <a:pt x="68" y="173"/>
                </a:cubicBezTo>
                <a:cubicBezTo>
                  <a:pt x="68" y="173"/>
                  <a:pt x="68" y="173"/>
                  <a:pt x="68" y="173"/>
                </a:cubicBezTo>
                <a:cubicBezTo>
                  <a:pt x="68" y="173"/>
                  <a:pt x="68" y="173"/>
                  <a:pt x="68" y="173"/>
                </a:cubicBezTo>
                <a:close/>
                <a:moveTo>
                  <a:pt x="58" y="184"/>
                </a:moveTo>
                <a:cubicBezTo>
                  <a:pt x="58" y="184"/>
                  <a:pt x="57" y="184"/>
                  <a:pt x="57" y="184"/>
                </a:cubicBezTo>
                <a:cubicBezTo>
                  <a:pt x="57" y="183"/>
                  <a:pt x="58" y="183"/>
                  <a:pt x="58" y="184"/>
                </a:cubicBezTo>
                <a:close/>
                <a:moveTo>
                  <a:pt x="55" y="177"/>
                </a:moveTo>
                <a:cubicBezTo>
                  <a:pt x="55" y="178"/>
                  <a:pt x="56" y="177"/>
                  <a:pt x="56" y="177"/>
                </a:cubicBezTo>
                <a:cubicBezTo>
                  <a:pt x="56" y="178"/>
                  <a:pt x="57" y="177"/>
                  <a:pt x="57" y="178"/>
                </a:cubicBezTo>
                <a:cubicBezTo>
                  <a:pt x="57" y="178"/>
                  <a:pt x="56" y="178"/>
                  <a:pt x="56" y="178"/>
                </a:cubicBezTo>
                <a:cubicBezTo>
                  <a:pt x="55" y="180"/>
                  <a:pt x="56" y="181"/>
                  <a:pt x="55" y="181"/>
                </a:cubicBezTo>
                <a:cubicBezTo>
                  <a:pt x="55" y="180"/>
                  <a:pt x="55" y="178"/>
                  <a:pt x="54" y="178"/>
                </a:cubicBezTo>
                <a:cubicBezTo>
                  <a:pt x="54" y="178"/>
                  <a:pt x="54" y="178"/>
                  <a:pt x="55" y="177"/>
                </a:cubicBezTo>
                <a:close/>
                <a:moveTo>
                  <a:pt x="54" y="182"/>
                </a:moveTo>
                <a:cubicBezTo>
                  <a:pt x="53" y="183"/>
                  <a:pt x="53" y="183"/>
                  <a:pt x="53" y="183"/>
                </a:cubicBezTo>
                <a:cubicBezTo>
                  <a:pt x="53" y="182"/>
                  <a:pt x="53" y="182"/>
                  <a:pt x="54" y="182"/>
                </a:cubicBezTo>
                <a:close/>
                <a:moveTo>
                  <a:pt x="51" y="183"/>
                </a:moveTo>
                <a:cubicBezTo>
                  <a:pt x="51" y="183"/>
                  <a:pt x="51" y="183"/>
                  <a:pt x="50" y="183"/>
                </a:cubicBezTo>
                <a:cubicBezTo>
                  <a:pt x="51" y="182"/>
                  <a:pt x="51" y="182"/>
                  <a:pt x="51" y="182"/>
                </a:cubicBezTo>
                <a:cubicBezTo>
                  <a:pt x="51" y="183"/>
                  <a:pt x="51" y="183"/>
                  <a:pt x="51" y="183"/>
                </a:cubicBezTo>
                <a:close/>
                <a:moveTo>
                  <a:pt x="51" y="176"/>
                </a:moveTo>
                <a:cubicBezTo>
                  <a:pt x="51" y="176"/>
                  <a:pt x="51" y="177"/>
                  <a:pt x="51" y="177"/>
                </a:cubicBezTo>
                <a:cubicBezTo>
                  <a:pt x="51" y="177"/>
                  <a:pt x="51" y="177"/>
                  <a:pt x="51" y="177"/>
                </a:cubicBezTo>
                <a:cubicBezTo>
                  <a:pt x="51" y="176"/>
                  <a:pt x="51" y="176"/>
                  <a:pt x="51" y="176"/>
                </a:cubicBezTo>
                <a:close/>
                <a:moveTo>
                  <a:pt x="46" y="177"/>
                </a:moveTo>
                <a:cubicBezTo>
                  <a:pt x="46" y="178"/>
                  <a:pt x="47" y="178"/>
                  <a:pt x="47" y="178"/>
                </a:cubicBezTo>
                <a:cubicBezTo>
                  <a:pt x="46" y="178"/>
                  <a:pt x="46" y="178"/>
                  <a:pt x="46" y="178"/>
                </a:cubicBezTo>
                <a:cubicBezTo>
                  <a:pt x="46" y="178"/>
                  <a:pt x="46" y="177"/>
                  <a:pt x="46" y="177"/>
                </a:cubicBezTo>
                <a:close/>
                <a:moveTo>
                  <a:pt x="44" y="180"/>
                </a:moveTo>
                <a:cubicBezTo>
                  <a:pt x="45" y="180"/>
                  <a:pt x="45" y="180"/>
                  <a:pt x="45" y="180"/>
                </a:cubicBezTo>
                <a:cubicBezTo>
                  <a:pt x="45" y="180"/>
                  <a:pt x="44" y="180"/>
                  <a:pt x="45" y="179"/>
                </a:cubicBezTo>
                <a:cubicBezTo>
                  <a:pt x="45" y="179"/>
                  <a:pt x="45" y="180"/>
                  <a:pt x="46" y="180"/>
                </a:cubicBezTo>
                <a:cubicBezTo>
                  <a:pt x="45" y="181"/>
                  <a:pt x="45" y="181"/>
                  <a:pt x="45" y="181"/>
                </a:cubicBezTo>
                <a:cubicBezTo>
                  <a:pt x="45" y="180"/>
                  <a:pt x="44" y="181"/>
                  <a:pt x="44" y="180"/>
                </a:cubicBezTo>
                <a:close/>
                <a:moveTo>
                  <a:pt x="44" y="174"/>
                </a:moveTo>
                <a:cubicBezTo>
                  <a:pt x="44" y="175"/>
                  <a:pt x="44" y="175"/>
                  <a:pt x="44" y="175"/>
                </a:cubicBezTo>
                <a:cubicBezTo>
                  <a:pt x="44" y="175"/>
                  <a:pt x="44" y="175"/>
                  <a:pt x="44" y="174"/>
                </a:cubicBezTo>
                <a:close/>
                <a:moveTo>
                  <a:pt x="44" y="178"/>
                </a:moveTo>
                <a:cubicBezTo>
                  <a:pt x="44" y="178"/>
                  <a:pt x="44" y="178"/>
                  <a:pt x="44" y="179"/>
                </a:cubicBezTo>
                <a:cubicBezTo>
                  <a:pt x="43" y="178"/>
                  <a:pt x="43" y="178"/>
                  <a:pt x="43" y="178"/>
                </a:cubicBezTo>
                <a:cubicBezTo>
                  <a:pt x="44" y="178"/>
                  <a:pt x="44" y="178"/>
                  <a:pt x="44" y="178"/>
                </a:cubicBezTo>
                <a:close/>
                <a:moveTo>
                  <a:pt x="43" y="178"/>
                </a:moveTo>
                <a:cubicBezTo>
                  <a:pt x="43" y="178"/>
                  <a:pt x="42" y="179"/>
                  <a:pt x="42" y="179"/>
                </a:cubicBezTo>
                <a:cubicBezTo>
                  <a:pt x="42" y="179"/>
                  <a:pt x="42" y="179"/>
                  <a:pt x="42" y="179"/>
                </a:cubicBezTo>
                <a:cubicBezTo>
                  <a:pt x="42" y="178"/>
                  <a:pt x="42" y="178"/>
                  <a:pt x="43" y="178"/>
                </a:cubicBezTo>
                <a:close/>
                <a:moveTo>
                  <a:pt x="41" y="178"/>
                </a:moveTo>
                <a:cubicBezTo>
                  <a:pt x="41" y="178"/>
                  <a:pt x="41" y="179"/>
                  <a:pt x="41" y="179"/>
                </a:cubicBezTo>
                <a:cubicBezTo>
                  <a:pt x="41" y="179"/>
                  <a:pt x="41" y="179"/>
                  <a:pt x="41" y="179"/>
                </a:cubicBezTo>
                <a:cubicBezTo>
                  <a:pt x="41" y="179"/>
                  <a:pt x="41" y="179"/>
                  <a:pt x="41" y="179"/>
                </a:cubicBezTo>
                <a:cubicBezTo>
                  <a:pt x="41" y="179"/>
                  <a:pt x="41" y="179"/>
                  <a:pt x="41" y="179"/>
                </a:cubicBezTo>
                <a:cubicBezTo>
                  <a:pt x="41" y="179"/>
                  <a:pt x="41" y="179"/>
                  <a:pt x="41" y="178"/>
                </a:cubicBezTo>
                <a:close/>
                <a:moveTo>
                  <a:pt x="38" y="185"/>
                </a:moveTo>
                <a:cubicBezTo>
                  <a:pt x="38" y="185"/>
                  <a:pt x="38" y="185"/>
                  <a:pt x="38" y="185"/>
                </a:cubicBezTo>
                <a:cubicBezTo>
                  <a:pt x="38" y="185"/>
                  <a:pt x="38" y="184"/>
                  <a:pt x="38" y="185"/>
                </a:cubicBezTo>
                <a:close/>
                <a:moveTo>
                  <a:pt x="38" y="184"/>
                </a:moveTo>
                <a:cubicBezTo>
                  <a:pt x="39" y="184"/>
                  <a:pt x="39" y="184"/>
                  <a:pt x="39" y="184"/>
                </a:cubicBezTo>
                <a:cubicBezTo>
                  <a:pt x="39" y="184"/>
                  <a:pt x="38" y="183"/>
                  <a:pt x="38" y="183"/>
                </a:cubicBezTo>
                <a:cubicBezTo>
                  <a:pt x="39" y="183"/>
                  <a:pt x="39" y="183"/>
                  <a:pt x="39" y="183"/>
                </a:cubicBezTo>
                <a:cubicBezTo>
                  <a:pt x="38" y="184"/>
                  <a:pt x="40" y="183"/>
                  <a:pt x="40" y="184"/>
                </a:cubicBezTo>
                <a:cubicBezTo>
                  <a:pt x="39" y="184"/>
                  <a:pt x="39" y="185"/>
                  <a:pt x="38" y="184"/>
                </a:cubicBezTo>
                <a:close/>
                <a:moveTo>
                  <a:pt x="38" y="181"/>
                </a:moveTo>
                <a:cubicBezTo>
                  <a:pt x="39" y="181"/>
                  <a:pt x="39" y="181"/>
                  <a:pt x="39" y="181"/>
                </a:cubicBezTo>
                <a:cubicBezTo>
                  <a:pt x="39" y="181"/>
                  <a:pt x="39" y="180"/>
                  <a:pt x="39" y="180"/>
                </a:cubicBezTo>
                <a:cubicBezTo>
                  <a:pt x="39" y="180"/>
                  <a:pt x="39" y="180"/>
                  <a:pt x="39" y="180"/>
                </a:cubicBezTo>
                <a:cubicBezTo>
                  <a:pt x="40" y="180"/>
                  <a:pt x="40" y="180"/>
                  <a:pt x="40" y="180"/>
                </a:cubicBezTo>
                <a:cubicBezTo>
                  <a:pt x="40" y="180"/>
                  <a:pt x="40" y="180"/>
                  <a:pt x="40" y="180"/>
                </a:cubicBezTo>
                <a:cubicBezTo>
                  <a:pt x="40" y="180"/>
                  <a:pt x="40" y="180"/>
                  <a:pt x="40" y="180"/>
                </a:cubicBezTo>
                <a:cubicBezTo>
                  <a:pt x="40" y="180"/>
                  <a:pt x="40" y="180"/>
                  <a:pt x="40" y="180"/>
                </a:cubicBezTo>
                <a:cubicBezTo>
                  <a:pt x="41" y="180"/>
                  <a:pt x="41" y="180"/>
                  <a:pt x="41" y="181"/>
                </a:cubicBezTo>
                <a:cubicBezTo>
                  <a:pt x="41" y="180"/>
                  <a:pt x="41" y="180"/>
                  <a:pt x="42" y="179"/>
                </a:cubicBezTo>
                <a:cubicBezTo>
                  <a:pt x="43" y="180"/>
                  <a:pt x="43" y="180"/>
                  <a:pt x="44" y="180"/>
                </a:cubicBezTo>
                <a:cubicBezTo>
                  <a:pt x="44" y="181"/>
                  <a:pt x="43" y="181"/>
                  <a:pt x="42" y="181"/>
                </a:cubicBezTo>
                <a:cubicBezTo>
                  <a:pt x="42" y="181"/>
                  <a:pt x="42" y="181"/>
                  <a:pt x="42" y="181"/>
                </a:cubicBezTo>
                <a:cubicBezTo>
                  <a:pt x="41" y="182"/>
                  <a:pt x="41" y="181"/>
                  <a:pt x="41" y="181"/>
                </a:cubicBezTo>
                <a:cubicBezTo>
                  <a:pt x="41" y="181"/>
                  <a:pt x="39" y="182"/>
                  <a:pt x="38" y="181"/>
                </a:cubicBezTo>
                <a:close/>
                <a:moveTo>
                  <a:pt x="43" y="182"/>
                </a:moveTo>
                <a:cubicBezTo>
                  <a:pt x="42" y="182"/>
                  <a:pt x="41" y="183"/>
                  <a:pt x="42" y="182"/>
                </a:cubicBezTo>
                <a:cubicBezTo>
                  <a:pt x="42" y="182"/>
                  <a:pt x="42" y="182"/>
                  <a:pt x="43" y="182"/>
                </a:cubicBezTo>
                <a:close/>
                <a:moveTo>
                  <a:pt x="41" y="184"/>
                </a:moveTo>
                <a:cubicBezTo>
                  <a:pt x="41" y="184"/>
                  <a:pt x="41" y="184"/>
                  <a:pt x="40" y="183"/>
                </a:cubicBezTo>
                <a:cubicBezTo>
                  <a:pt x="41" y="183"/>
                  <a:pt x="42" y="183"/>
                  <a:pt x="42" y="183"/>
                </a:cubicBezTo>
                <a:cubicBezTo>
                  <a:pt x="42" y="184"/>
                  <a:pt x="41" y="184"/>
                  <a:pt x="41" y="184"/>
                </a:cubicBezTo>
                <a:close/>
                <a:moveTo>
                  <a:pt x="42" y="184"/>
                </a:moveTo>
                <a:cubicBezTo>
                  <a:pt x="42" y="183"/>
                  <a:pt x="43" y="183"/>
                  <a:pt x="43" y="183"/>
                </a:cubicBezTo>
                <a:cubicBezTo>
                  <a:pt x="43" y="183"/>
                  <a:pt x="43" y="184"/>
                  <a:pt x="42" y="184"/>
                </a:cubicBezTo>
                <a:close/>
                <a:moveTo>
                  <a:pt x="40" y="190"/>
                </a:moveTo>
                <a:cubicBezTo>
                  <a:pt x="40" y="190"/>
                  <a:pt x="40" y="189"/>
                  <a:pt x="41" y="189"/>
                </a:cubicBezTo>
                <a:cubicBezTo>
                  <a:pt x="41" y="190"/>
                  <a:pt x="40" y="191"/>
                  <a:pt x="40" y="190"/>
                </a:cubicBezTo>
                <a:close/>
                <a:moveTo>
                  <a:pt x="42" y="190"/>
                </a:moveTo>
                <a:cubicBezTo>
                  <a:pt x="41" y="189"/>
                  <a:pt x="41" y="189"/>
                  <a:pt x="41" y="189"/>
                </a:cubicBezTo>
                <a:cubicBezTo>
                  <a:pt x="41" y="189"/>
                  <a:pt x="41" y="189"/>
                  <a:pt x="41" y="189"/>
                </a:cubicBezTo>
                <a:cubicBezTo>
                  <a:pt x="42" y="188"/>
                  <a:pt x="41" y="188"/>
                  <a:pt x="41" y="188"/>
                </a:cubicBezTo>
                <a:cubicBezTo>
                  <a:pt x="42" y="189"/>
                  <a:pt x="42" y="188"/>
                  <a:pt x="42" y="188"/>
                </a:cubicBezTo>
                <a:cubicBezTo>
                  <a:pt x="42" y="189"/>
                  <a:pt x="42" y="189"/>
                  <a:pt x="42" y="190"/>
                </a:cubicBezTo>
                <a:close/>
                <a:moveTo>
                  <a:pt x="44" y="187"/>
                </a:moveTo>
                <a:cubicBezTo>
                  <a:pt x="44" y="187"/>
                  <a:pt x="43" y="187"/>
                  <a:pt x="43" y="187"/>
                </a:cubicBezTo>
                <a:cubicBezTo>
                  <a:pt x="43" y="187"/>
                  <a:pt x="44" y="186"/>
                  <a:pt x="44" y="186"/>
                </a:cubicBezTo>
                <a:cubicBezTo>
                  <a:pt x="44" y="186"/>
                  <a:pt x="44" y="186"/>
                  <a:pt x="44" y="186"/>
                </a:cubicBezTo>
                <a:lnTo>
                  <a:pt x="44" y="187"/>
                </a:lnTo>
                <a:close/>
                <a:moveTo>
                  <a:pt x="44" y="182"/>
                </a:moveTo>
                <a:cubicBezTo>
                  <a:pt x="44" y="181"/>
                  <a:pt x="44" y="181"/>
                  <a:pt x="44" y="181"/>
                </a:cubicBezTo>
                <a:cubicBezTo>
                  <a:pt x="44" y="181"/>
                  <a:pt x="44" y="181"/>
                  <a:pt x="45" y="181"/>
                </a:cubicBezTo>
                <a:cubicBezTo>
                  <a:pt x="44" y="182"/>
                  <a:pt x="44" y="182"/>
                  <a:pt x="44" y="182"/>
                </a:cubicBezTo>
                <a:close/>
                <a:moveTo>
                  <a:pt x="45" y="183"/>
                </a:moveTo>
                <a:cubicBezTo>
                  <a:pt x="45" y="182"/>
                  <a:pt x="45" y="182"/>
                  <a:pt x="45" y="182"/>
                </a:cubicBezTo>
                <a:cubicBezTo>
                  <a:pt x="46" y="182"/>
                  <a:pt x="45" y="182"/>
                  <a:pt x="46" y="182"/>
                </a:cubicBezTo>
                <a:cubicBezTo>
                  <a:pt x="45" y="183"/>
                  <a:pt x="45" y="183"/>
                  <a:pt x="45" y="183"/>
                </a:cubicBezTo>
                <a:close/>
                <a:moveTo>
                  <a:pt x="45" y="187"/>
                </a:moveTo>
                <a:cubicBezTo>
                  <a:pt x="45" y="186"/>
                  <a:pt x="47" y="186"/>
                  <a:pt x="47" y="187"/>
                </a:cubicBezTo>
                <a:cubicBezTo>
                  <a:pt x="46" y="186"/>
                  <a:pt x="46" y="187"/>
                  <a:pt x="45" y="187"/>
                </a:cubicBezTo>
                <a:close/>
                <a:moveTo>
                  <a:pt x="47" y="182"/>
                </a:moveTo>
                <a:cubicBezTo>
                  <a:pt x="47" y="182"/>
                  <a:pt x="46" y="182"/>
                  <a:pt x="46" y="181"/>
                </a:cubicBezTo>
                <a:cubicBezTo>
                  <a:pt x="47" y="182"/>
                  <a:pt x="48" y="181"/>
                  <a:pt x="48" y="181"/>
                </a:cubicBezTo>
                <a:cubicBezTo>
                  <a:pt x="48" y="181"/>
                  <a:pt x="47" y="182"/>
                  <a:pt x="47" y="182"/>
                </a:cubicBezTo>
                <a:close/>
                <a:moveTo>
                  <a:pt x="47" y="177"/>
                </a:moveTo>
                <a:cubicBezTo>
                  <a:pt x="48" y="177"/>
                  <a:pt x="48" y="177"/>
                  <a:pt x="49" y="177"/>
                </a:cubicBezTo>
                <a:cubicBezTo>
                  <a:pt x="49" y="177"/>
                  <a:pt x="49" y="177"/>
                  <a:pt x="49" y="177"/>
                </a:cubicBezTo>
                <a:cubicBezTo>
                  <a:pt x="49" y="178"/>
                  <a:pt x="48" y="177"/>
                  <a:pt x="48" y="178"/>
                </a:cubicBezTo>
                <a:cubicBezTo>
                  <a:pt x="48" y="177"/>
                  <a:pt x="47" y="177"/>
                  <a:pt x="47" y="177"/>
                </a:cubicBezTo>
                <a:close/>
                <a:moveTo>
                  <a:pt x="47" y="186"/>
                </a:moveTo>
                <a:cubicBezTo>
                  <a:pt x="48" y="185"/>
                  <a:pt x="47" y="185"/>
                  <a:pt x="48" y="185"/>
                </a:cubicBezTo>
                <a:cubicBezTo>
                  <a:pt x="48" y="185"/>
                  <a:pt x="48" y="186"/>
                  <a:pt x="47" y="186"/>
                </a:cubicBezTo>
                <a:close/>
                <a:moveTo>
                  <a:pt x="48" y="188"/>
                </a:moveTo>
                <a:cubicBezTo>
                  <a:pt x="48" y="187"/>
                  <a:pt x="49" y="187"/>
                  <a:pt x="48" y="187"/>
                </a:cubicBezTo>
                <a:cubicBezTo>
                  <a:pt x="48" y="188"/>
                  <a:pt x="48" y="188"/>
                  <a:pt x="48" y="188"/>
                </a:cubicBezTo>
                <a:cubicBezTo>
                  <a:pt x="47" y="188"/>
                  <a:pt x="48" y="187"/>
                  <a:pt x="48" y="187"/>
                </a:cubicBezTo>
                <a:cubicBezTo>
                  <a:pt x="48" y="187"/>
                  <a:pt x="48" y="187"/>
                  <a:pt x="49" y="187"/>
                </a:cubicBezTo>
                <a:cubicBezTo>
                  <a:pt x="49" y="187"/>
                  <a:pt x="48" y="186"/>
                  <a:pt x="48" y="186"/>
                </a:cubicBezTo>
                <a:cubicBezTo>
                  <a:pt x="49" y="186"/>
                  <a:pt x="49" y="186"/>
                  <a:pt x="49" y="186"/>
                </a:cubicBezTo>
                <a:cubicBezTo>
                  <a:pt x="49" y="187"/>
                  <a:pt x="49" y="187"/>
                  <a:pt x="49" y="187"/>
                </a:cubicBezTo>
                <a:cubicBezTo>
                  <a:pt x="49" y="187"/>
                  <a:pt x="49" y="188"/>
                  <a:pt x="48" y="188"/>
                </a:cubicBezTo>
                <a:close/>
                <a:moveTo>
                  <a:pt x="49" y="177"/>
                </a:moveTo>
                <a:cubicBezTo>
                  <a:pt x="49" y="177"/>
                  <a:pt x="49" y="177"/>
                  <a:pt x="49" y="177"/>
                </a:cubicBezTo>
                <a:cubicBezTo>
                  <a:pt x="50" y="177"/>
                  <a:pt x="50" y="177"/>
                  <a:pt x="50" y="177"/>
                </a:cubicBezTo>
                <a:cubicBezTo>
                  <a:pt x="50" y="177"/>
                  <a:pt x="50" y="177"/>
                  <a:pt x="49" y="177"/>
                </a:cubicBezTo>
                <a:close/>
                <a:moveTo>
                  <a:pt x="50" y="173"/>
                </a:moveTo>
                <a:cubicBezTo>
                  <a:pt x="50" y="173"/>
                  <a:pt x="50" y="173"/>
                  <a:pt x="50" y="173"/>
                </a:cubicBezTo>
                <a:cubicBezTo>
                  <a:pt x="49" y="173"/>
                  <a:pt x="49" y="173"/>
                  <a:pt x="48" y="173"/>
                </a:cubicBezTo>
                <a:cubicBezTo>
                  <a:pt x="48" y="174"/>
                  <a:pt x="49" y="173"/>
                  <a:pt x="49" y="173"/>
                </a:cubicBezTo>
                <a:cubicBezTo>
                  <a:pt x="49" y="174"/>
                  <a:pt x="48" y="174"/>
                  <a:pt x="48" y="174"/>
                </a:cubicBezTo>
                <a:cubicBezTo>
                  <a:pt x="48" y="174"/>
                  <a:pt x="48" y="174"/>
                  <a:pt x="48" y="174"/>
                </a:cubicBezTo>
                <a:cubicBezTo>
                  <a:pt x="48" y="174"/>
                  <a:pt x="48" y="174"/>
                  <a:pt x="48" y="174"/>
                </a:cubicBezTo>
                <a:cubicBezTo>
                  <a:pt x="48" y="174"/>
                  <a:pt x="48" y="174"/>
                  <a:pt x="47" y="174"/>
                </a:cubicBezTo>
                <a:cubicBezTo>
                  <a:pt x="47" y="174"/>
                  <a:pt x="47" y="174"/>
                  <a:pt x="47" y="174"/>
                </a:cubicBezTo>
                <a:cubicBezTo>
                  <a:pt x="47" y="174"/>
                  <a:pt x="47" y="173"/>
                  <a:pt x="47" y="173"/>
                </a:cubicBezTo>
                <a:cubicBezTo>
                  <a:pt x="47" y="173"/>
                  <a:pt x="47" y="174"/>
                  <a:pt x="48" y="174"/>
                </a:cubicBezTo>
                <a:cubicBezTo>
                  <a:pt x="48" y="173"/>
                  <a:pt x="49" y="173"/>
                  <a:pt x="49" y="173"/>
                </a:cubicBezTo>
                <a:cubicBezTo>
                  <a:pt x="49" y="173"/>
                  <a:pt x="49" y="173"/>
                  <a:pt x="49" y="173"/>
                </a:cubicBezTo>
                <a:cubicBezTo>
                  <a:pt x="50" y="173"/>
                  <a:pt x="50" y="173"/>
                  <a:pt x="50" y="173"/>
                </a:cubicBezTo>
                <a:cubicBezTo>
                  <a:pt x="50" y="173"/>
                  <a:pt x="50" y="173"/>
                  <a:pt x="50" y="173"/>
                </a:cubicBezTo>
                <a:cubicBezTo>
                  <a:pt x="51" y="173"/>
                  <a:pt x="50" y="173"/>
                  <a:pt x="51" y="173"/>
                </a:cubicBezTo>
                <a:cubicBezTo>
                  <a:pt x="50" y="173"/>
                  <a:pt x="50" y="173"/>
                  <a:pt x="50" y="173"/>
                </a:cubicBezTo>
                <a:cubicBezTo>
                  <a:pt x="50" y="173"/>
                  <a:pt x="50" y="173"/>
                  <a:pt x="50" y="173"/>
                </a:cubicBezTo>
                <a:close/>
                <a:moveTo>
                  <a:pt x="50" y="177"/>
                </a:moveTo>
                <a:cubicBezTo>
                  <a:pt x="50" y="177"/>
                  <a:pt x="50" y="177"/>
                  <a:pt x="50" y="177"/>
                </a:cubicBezTo>
                <a:cubicBezTo>
                  <a:pt x="50" y="177"/>
                  <a:pt x="51" y="177"/>
                  <a:pt x="50" y="177"/>
                </a:cubicBezTo>
                <a:cubicBezTo>
                  <a:pt x="50" y="177"/>
                  <a:pt x="50" y="177"/>
                  <a:pt x="50" y="177"/>
                </a:cubicBezTo>
                <a:close/>
                <a:moveTo>
                  <a:pt x="42" y="205"/>
                </a:moveTo>
                <a:cubicBezTo>
                  <a:pt x="43" y="205"/>
                  <a:pt x="43" y="205"/>
                  <a:pt x="44" y="205"/>
                </a:cubicBezTo>
                <a:cubicBezTo>
                  <a:pt x="43" y="205"/>
                  <a:pt x="44" y="205"/>
                  <a:pt x="44" y="204"/>
                </a:cubicBezTo>
                <a:cubicBezTo>
                  <a:pt x="44" y="204"/>
                  <a:pt x="44" y="204"/>
                  <a:pt x="44" y="204"/>
                </a:cubicBezTo>
                <a:cubicBezTo>
                  <a:pt x="44" y="204"/>
                  <a:pt x="44" y="205"/>
                  <a:pt x="44" y="205"/>
                </a:cubicBezTo>
                <a:cubicBezTo>
                  <a:pt x="44" y="205"/>
                  <a:pt x="43" y="206"/>
                  <a:pt x="42" y="206"/>
                </a:cubicBezTo>
                <a:cubicBezTo>
                  <a:pt x="42" y="206"/>
                  <a:pt x="42" y="206"/>
                  <a:pt x="42" y="205"/>
                </a:cubicBezTo>
                <a:close/>
                <a:moveTo>
                  <a:pt x="39" y="238"/>
                </a:moveTo>
                <a:cubicBezTo>
                  <a:pt x="39" y="238"/>
                  <a:pt x="39" y="238"/>
                  <a:pt x="39" y="238"/>
                </a:cubicBezTo>
                <a:cubicBezTo>
                  <a:pt x="39" y="238"/>
                  <a:pt x="39" y="238"/>
                  <a:pt x="39" y="238"/>
                </a:cubicBezTo>
                <a:cubicBezTo>
                  <a:pt x="39" y="238"/>
                  <a:pt x="39" y="238"/>
                  <a:pt x="40" y="238"/>
                </a:cubicBezTo>
                <a:cubicBezTo>
                  <a:pt x="39" y="238"/>
                  <a:pt x="39" y="238"/>
                  <a:pt x="39" y="238"/>
                </a:cubicBezTo>
                <a:cubicBezTo>
                  <a:pt x="39" y="238"/>
                  <a:pt x="39" y="238"/>
                  <a:pt x="39" y="238"/>
                </a:cubicBezTo>
                <a:close/>
                <a:moveTo>
                  <a:pt x="37" y="233"/>
                </a:moveTo>
                <a:cubicBezTo>
                  <a:pt x="36" y="233"/>
                  <a:pt x="36" y="233"/>
                  <a:pt x="36" y="233"/>
                </a:cubicBezTo>
                <a:cubicBezTo>
                  <a:pt x="36" y="233"/>
                  <a:pt x="36" y="233"/>
                  <a:pt x="36" y="232"/>
                </a:cubicBezTo>
                <a:cubicBezTo>
                  <a:pt x="36" y="232"/>
                  <a:pt x="37" y="232"/>
                  <a:pt x="37" y="232"/>
                </a:cubicBezTo>
                <a:cubicBezTo>
                  <a:pt x="37" y="232"/>
                  <a:pt x="37" y="232"/>
                  <a:pt x="37" y="233"/>
                </a:cubicBezTo>
                <a:close/>
                <a:moveTo>
                  <a:pt x="41" y="205"/>
                </a:moveTo>
                <a:cubicBezTo>
                  <a:pt x="41" y="205"/>
                  <a:pt x="41" y="205"/>
                  <a:pt x="41" y="205"/>
                </a:cubicBezTo>
                <a:cubicBezTo>
                  <a:pt x="41" y="205"/>
                  <a:pt x="41" y="205"/>
                  <a:pt x="41" y="205"/>
                </a:cubicBezTo>
                <a:cubicBezTo>
                  <a:pt x="41" y="205"/>
                  <a:pt x="41" y="205"/>
                  <a:pt x="41" y="205"/>
                </a:cubicBezTo>
                <a:close/>
                <a:moveTo>
                  <a:pt x="40" y="206"/>
                </a:moveTo>
                <a:cubicBezTo>
                  <a:pt x="40" y="206"/>
                  <a:pt x="40" y="206"/>
                  <a:pt x="40" y="206"/>
                </a:cubicBezTo>
                <a:cubicBezTo>
                  <a:pt x="40" y="206"/>
                  <a:pt x="40" y="206"/>
                  <a:pt x="40" y="206"/>
                </a:cubicBezTo>
                <a:cubicBezTo>
                  <a:pt x="40" y="206"/>
                  <a:pt x="40" y="206"/>
                  <a:pt x="40" y="206"/>
                </a:cubicBezTo>
                <a:cubicBezTo>
                  <a:pt x="40" y="206"/>
                  <a:pt x="40" y="206"/>
                  <a:pt x="40" y="206"/>
                </a:cubicBezTo>
                <a:close/>
                <a:moveTo>
                  <a:pt x="40" y="206"/>
                </a:moveTo>
                <a:cubicBezTo>
                  <a:pt x="40" y="206"/>
                  <a:pt x="39" y="206"/>
                  <a:pt x="40" y="206"/>
                </a:cubicBezTo>
                <a:cubicBezTo>
                  <a:pt x="39" y="207"/>
                  <a:pt x="39" y="207"/>
                  <a:pt x="39" y="207"/>
                </a:cubicBezTo>
                <a:cubicBezTo>
                  <a:pt x="39" y="207"/>
                  <a:pt x="38" y="207"/>
                  <a:pt x="39" y="206"/>
                </a:cubicBezTo>
                <a:cubicBezTo>
                  <a:pt x="39" y="206"/>
                  <a:pt x="39" y="206"/>
                  <a:pt x="40" y="206"/>
                </a:cubicBezTo>
                <a:close/>
                <a:moveTo>
                  <a:pt x="38" y="206"/>
                </a:moveTo>
                <a:cubicBezTo>
                  <a:pt x="38" y="207"/>
                  <a:pt x="38" y="207"/>
                  <a:pt x="38" y="207"/>
                </a:cubicBezTo>
                <a:cubicBezTo>
                  <a:pt x="37" y="207"/>
                  <a:pt x="37" y="209"/>
                  <a:pt x="35" y="209"/>
                </a:cubicBezTo>
                <a:cubicBezTo>
                  <a:pt x="36" y="208"/>
                  <a:pt x="37" y="208"/>
                  <a:pt x="38" y="206"/>
                </a:cubicBezTo>
                <a:close/>
                <a:moveTo>
                  <a:pt x="34" y="233"/>
                </a:moveTo>
                <a:cubicBezTo>
                  <a:pt x="34" y="233"/>
                  <a:pt x="34" y="233"/>
                  <a:pt x="33" y="233"/>
                </a:cubicBezTo>
                <a:cubicBezTo>
                  <a:pt x="34" y="232"/>
                  <a:pt x="34" y="232"/>
                  <a:pt x="34" y="233"/>
                </a:cubicBezTo>
                <a:close/>
                <a:moveTo>
                  <a:pt x="33" y="220"/>
                </a:moveTo>
                <a:cubicBezTo>
                  <a:pt x="32" y="220"/>
                  <a:pt x="32" y="221"/>
                  <a:pt x="32" y="221"/>
                </a:cubicBezTo>
                <a:cubicBezTo>
                  <a:pt x="31" y="221"/>
                  <a:pt x="32" y="221"/>
                  <a:pt x="32" y="220"/>
                </a:cubicBezTo>
                <a:cubicBezTo>
                  <a:pt x="31" y="221"/>
                  <a:pt x="31" y="221"/>
                  <a:pt x="31" y="220"/>
                </a:cubicBezTo>
                <a:cubicBezTo>
                  <a:pt x="32" y="220"/>
                  <a:pt x="32" y="220"/>
                  <a:pt x="32" y="219"/>
                </a:cubicBezTo>
                <a:cubicBezTo>
                  <a:pt x="32" y="219"/>
                  <a:pt x="32" y="220"/>
                  <a:pt x="33" y="220"/>
                </a:cubicBezTo>
                <a:close/>
                <a:moveTo>
                  <a:pt x="32" y="211"/>
                </a:moveTo>
                <a:cubicBezTo>
                  <a:pt x="32" y="211"/>
                  <a:pt x="32" y="211"/>
                  <a:pt x="32" y="211"/>
                </a:cubicBezTo>
                <a:cubicBezTo>
                  <a:pt x="32" y="211"/>
                  <a:pt x="31" y="212"/>
                  <a:pt x="31" y="212"/>
                </a:cubicBezTo>
                <a:cubicBezTo>
                  <a:pt x="31" y="212"/>
                  <a:pt x="31" y="211"/>
                  <a:pt x="32" y="211"/>
                </a:cubicBezTo>
                <a:close/>
                <a:moveTo>
                  <a:pt x="30" y="220"/>
                </a:moveTo>
                <a:cubicBezTo>
                  <a:pt x="30" y="219"/>
                  <a:pt x="31" y="219"/>
                  <a:pt x="31" y="219"/>
                </a:cubicBezTo>
                <a:cubicBezTo>
                  <a:pt x="31" y="220"/>
                  <a:pt x="31" y="220"/>
                  <a:pt x="30" y="220"/>
                </a:cubicBezTo>
                <a:close/>
                <a:moveTo>
                  <a:pt x="31" y="236"/>
                </a:moveTo>
                <a:cubicBezTo>
                  <a:pt x="31" y="236"/>
                  <a:pt x="31" y="236"/>
                  <a:pt x="31" y="236"/>
                </a:cubicBezTo>
                <a:cubicBezTo>
                  <a:pt x="31" y="236"/>
                  <a:pt x="31" y="236"/>
                  <a:pt x="31" y="236"/>
                </a:cubicBezTo>
                <a:cubicBezTo>
                  <a:pt x="31" y="236"/>
                  <a:pt x="31" y="236"/>
                  <a:pt x="31" y="236"/>
                </a:cubicBezTo>
                <a:close/>
                <a:moveTo>
                  <a:pt x="32" y="235"/>
                </a:moveTo>
                <a:cubicBezTo>
                  <a:pt x="32" y="235"/>
                  <a:pt x="31" y="235"/>
                  <a:pt x="31" y="235"/>
                </a:cubicBezTo>
                <a:cubicBezTo>
                  <a:pt x="31" y="235"/>
                  <a:pt x="32" y="234"/>
                  <a:pt x="32" y="234"/>
                </a:cubicBezTo>
                <a:cubicBezTo>
                  <a:pt x="31" y="234"/>
                  <a:pt x="31" y="235"/>
                  <a:pt x="31" y="235"/>
                </a:cubicBezTo>
                <a:cubicBezTo>
                  <a:pt x="31" y="235"/>
                  <a:pt x="31" y="234"/>
                  <a:pt x="31" y="234"/>
                </a:cubicBezTo>
                <a:cubicBezTo>
                  <a:pt x="30" y="235"/>
                  <a:pt x="30" y="235"/>
                  <a:pt x="31" y="235"/>
                </a:cubicBezTo>
                <a:cubicBezTo>
                  <a:pt x="31" y="235"/>
                  <a:pt x="31" y="235"/>
                  <a:pt x="30" y="236"/>
                </a:cubicBezTo>
                <a:cubicBezTo>
                  <a:pt x="30" y="235"/>
                  <a:pt x="30" y="234"/>
                  <a:pt x="30" y="233"/>
                </a:cubicBezTo>
                <a:cubicBezTo>
                  <a:pt x="31" y="234"/>
                  <a:pt x="32" y="232"/>
                  <a:pt x="33" y="233"/>
                </a:cubicBezTo>
                <a:cubicBezTo>
                  <a:pt x="33" y="233"/>
                  <a:pt x="32" y="233"/>
                  <a:pt x="33" y="234"/>
                </a:cubicBezTo>
                <a:cubicBezTo>
                  <a:pt x="33" y="233"/>
                  <a:pt x="34" y="233"/>
                  <a:pt x="34" y="233"/>
                </a:cubicBezTo>
                <a:cubicBezTo>
                  <a:pt x="34" y="233"/>
                  <a:pt x="34" y="234"/>
                  <a:pt x="34" y="234"/>
                </a:cubicBezTo>
                <a:cubicBezTo>
                  <a:pt x="34" y="234"/>
                  <a:pt x="33" y="234"/>
                  <a:pt x="33" y="234"/>
                </a:cubicBezTo>
                <a:cubicBezTo>
                  <a:pt x="33" y="234"/>
                  <a:pt x="33" y="234"/>
                  <a:pt x="33" y="234"/>
                </a:cubicBezTo>
                <a:cubicBezTo>
                  <a:pt x="32" y="234"/>
                  <a:pt x="32" y="234"/>
                  <a:pt x="32" y="235"/>
                </a:cubicBezTo>
                <a:cubicBezTo>
                  <a:pt x="32" y="234"/>
                  <a:pt x="32" y="235"/>
                  <a:pt x="33" y="235"/>
                </a:cubicBezTo>
                <a:cubicBezTo>
                  <a:pt x="33" y="235"/>
                  <a:pt x="33" y="235"/>
                  <a:pt x="32" y="235"/>
                </a:cubicBezTo>
                <a:cubicBezTo>
                  <a:pt x="32" y="235"/>
                  <a:pt x="32" y="235"/>
                  <a:pt x="32" y="235"/>
                </a:cubicBezTo>
                <a:close/>
                <a:moveTo>
                  <a:pt x="47" y="238"/>
                </a:moveTo>
                <a:cubicBezTo>
                  <a:pt x="47" y="238"/>
                  <a:pt x="47" y="238"/>
                  <a:pt x="47" y="238"/>
                </a:cubicBezTo>
                <a:cubicBezTo>
                  <a:pt x="47" y="238"/>
                  <a:pt x="47" y="238"/>
                  <a:pt x="47" y="238"/>
                </a:cubicBezTo>
                <a:cubicBezTo>
                  <a:pt x="47" y="238"/>
                  <a:pt x="47" y="238"/>
                  <a:pt x="47" y="238"/>
                </a:cubicBezTo>
                <a:cubicBezTo>
                  <a:pt x="47" y="238"/>
                  <a:pt x="47" y="238"/>
                  <a:pt x="47" y="238"/>
                </a:cubicBezTo>
                <a:cubicBezTo>
                  <a:pt x="47" y="238"/>
                  <a:pt x="47" y="238"/>
                  <a:pt x="47" y="238"/>
                </a:cubicBezTo>
                <a:cubicBezTo>
                  <a:pt x="48" y="239"/>
                  <a:pt x="48" y="239"/>
                  <a:pt x="48" y="239"/>
                </a:cubicBezTo>
                <a:cubicBezTo>
                  <a:pt x="48" y="239"/>
                  <a:pt x="48" y="239"/>
                  <a:pt x="48" y="239"/>
                </a:cubicBezTo>
                <a:cubicBezTo>
                  <a:pt x="48" y="239"/>
                  <a:pt x="48" y="239"/>
                  <a:pt x="48" y="239"/>
                </a:cubicBezTo>
                <a:cubicBezTo>
                  <a:pt x="48" y="239"/>
                  <a:pt x="48" y="239"/>
                  <a:pt x="47" y="239"/>
                </a:cubicBezTo>
                <a:cubicBezTo>
                  <a:pt x="47" y="239"/>
                  <a:pt x="47" y="239"/>
                  <a:pt x="47" y="239"/>
                </a:cubicBezTo>
                <a:cubicBezTo>
                  <a:pt x="47" y="238"/>
                  <a:pt x="47" y="239"/>
                  <a:pt x="47" y="239"/>
                </a:cubicBezTo>
                <a:cubicBezTo>
                  <a:pt x="47" y="239"/>
                  <a:pt x="47" y="239"/>
                  <a:pt x="47" y="238"/>
                </a:cubicBezTo>
                <a:close/>
                <a:moveTo>
                  <a:pt x="44" y="240"/>
                </a:moveTo>
                <a:cubicBezTo>
                  <a:pt x="44" y="240"/>
                  <a:pt x="44" y="241"/>
                  <a:pt x="44" y="241"/>
                </a:cubicBezTo>
                <a:cubicBezTo>
                  <a:pt x="44" y="241"/>
                  <a:pt x="44" y="240"/>
                  <a:pt x="44" y="240"/>
                </a:cubicBezTo>
                <a:cubicBezTo>
                  <a:pt x="44" y="240"/>
                  <a:pt x="44" y="240"/>
                  <a:pt x="44" y="240"/>
                </a:cubicBezTo>
                <a:close/>
                <a:moveTo>
                  <a:pt x="43" y="248"/>
                </a:moveTo>
                <a:cubicBezTo>
                  <a:pt x="43" y="248"/>
                  <a:pt x="43" y="248"/>
                  <a:pt x="44" y="248"/>
                </a:cubicBezTo>
                <a:cubicBezTo>
                  <a:pt x="43" y="248"/>
                  <a:pt x="43" y="249"/>
                  <a:pt x="43" y="248"/>
                </a:cubicBezTo>
                <a:close/>
                <a:moveTo>
                  <a:pt x="45" y="264"/>
                </a:moveTo>
                <a:cubicBezTo>
                  <a:pt x="45" y="264"/>
                  <a:pt x="45" y="264"/>
                  <a:pt x="45" y="264"/>
                </a:cubicBezTo>
                <a:cubicBezTo>
                  <a:pt x="44" y="264"/>
                  <a:pt x="45" y="263"/>
                  <a:pt x="46" y="264"/>
                </a:cubicBezTo>
                <a:cubicBezTo>
                  <a:pt x="46" y="264"/>
                  <a:pt x="46" y="264"/>
                  <a:pt x="45" y="264"/>
                </a:cubicBezTo>
                <a:close/>
                <a:moveTo>
                  <a:pt x="44" y="264"/>
                </a:moveTo>
                <a:cubicBezTo>
                  <a:pt x="44" y="263"/>
                  <a:pt x="44" y="264"/>
                  <a:pt x="43" y="264"/>
                </a:cubicBezTo>
                <a:cubicBezTo>
                  <a:pt x="43" y="264"/>
                  <a:pt x="43" y="264"/>
                  <a:pt x="42" y="263"/>
                </a:cubicBezTo>
                <a:cubicBezTo>
                  <a:pt x="42" y="263"/>
                  <a:pt x="42" y="264"/>
                  <a:pt x="43" y="265"/>
                </a:cubicBezTo>
                <a:cubicBezTo>
                  <a:pt x="41" y="264"/>
                  <a:pt x="41" y="263"/>
                  <a:pt x="42" y="262"/>
                </a:cubicBezTo>
                <a:cubicBezTo>
                  <a:pt x="43" y="263"/>
                  <a:pt x="44" y="261"/>
                  <a:pt x="45" y="262"/>
                </a:cubicBezTo>
                <a:cubicBezTo>
                  <a:pt x="45" y="262"/>
                  <a:pt x="44" y="262"/>
                  <a:pt x="45" y="262"/>
                </a:cubicBezTo>
                <a:cubicBezTo>
                  <a:pt x="45" y="262"/>
                  <a:pt x="46" y="262"/>
                  <a:pt x="46" y="263"/>
                </a:cubicBezTo>
                <a:cubicBezTo>
                  <a:pt x="45" y="263"/>
                  <a:pt x="45" y="263"/>
                  <a:pt x="44" y="264"/>
                </a:cubicBezTo>
                <a:close/>
                <a:moveTo>
                  <a:pt x="45" y="262"/>
                </a:moveTo>
                <a:cubicBezTo>
                  <a:pt x="45" y="261"/>
                  <a:pt x="46" y="261"/>
                  <a:pt x="46" y="262"/>
                </a:cubicBezTo>
                <a:cubicBezTo>
                  <a:pt x="46" y="262"/>
                  <a:pt x="45" y="262"/>
                  <a:pt x="45" y="262"/>
                </a:cubicBezTo>
                <a:close/>
                <a:moveTo>
                  <a:pt x="48" y="262"/>
                </a:moveTo>
                <a:cubicBezTo>
                  <a:pt x="48" y="261"/>
                  <a:pt x="49" y="261"/>
                  <a:pt x="50" y="261"/>
                </a:cubicBezTo>
                <a:cubicBezTo>
                  <a:pt x="49" y="261"/>
                  <a:pt x="48" y="262"/>
                  <a:pt x="48" y="262"/>
                </a:cubicBezTo>
                <a:close/>
                <a:moveTo>
                  <a:pt x="51" y="261"/>
                </a:moveTo>
                <a:cubicBezTo>
                  <a:pt x="52" y="262"/>
                  <a:pt x="52" y="262"/>
                  <a:pt x="52" y="262"/>
                </a:cubicBezTo>
                <a:cubicBezTo>
                  <a:pt x="52" y="261"/>
                  <a:pt x="52" y="261"/>
                  <a:pt x="52" y="261"/>
                </a:cubicBezTo>
                <a:cubicBezTo>
                  <a:pt x="52" y="261"/>
                  <a:pt x="52" y="261"/>
                  <a:pt x="52" y="261"/>
                </a:cubicBezTo>
                <a:cubicBezTo>
                  <a:pt x="52" y="262"/>
                  <a:pt x="51" y="262"/>
                  <a:pt x="51" y="261"/>
                </a:cubicBezTo>
                <a:close/>
                <a:moveTo>
                  <a:pt x="56" y="267"/>
                </a:moveTo>
                <a:cubicBezTo>
                  <a:pt x="56" y="267"/>
                  <a:pt x="56" y="267"/>
                  <a:pt x="56" y="266"/>
                </a:cubicBezTo>
                <a:cubicBezTo>
                  <a:pt x="56" y="266"/>
                  <a:pt x="56" y="266"/>
                  <a:pt x="56" y="266"/>
                </a:cubicBezTo>
                <a:cubicBezTo>
                  <a:pt x="56" y="266"/>
                  <a:pt x="56" y="265"/>
                  <a:pt x="56" y="265"/>
                </a:cubicBezTo>
                <a:cubicBezTo>
                  <a:pt x="56" y="265"/>
                  <a:pt x="56" y="265"/>
                  <a:pt x="57" y="265"/>
                </a:cubicBezTo>
                <a:cubicBezTo>
                  <a:pt x="57" y="267"/>
                  <a:pt x="59" y="264"/>
                  <a:pt x="60" y="264"/>
                </a:cubicBezTo>
                <a:cubicBezTo>
                  <a:pt x="60" y="265"/>
                  <a:pt x="60" y="266"/>
                  <a:pt x="59" y="266"/>
                </a:cubicBezTo>
                <a:cubicBezTo>
                  <a:pt x="59" y="266"/>
                  <a:pt x="59" y="265"/>
                  <a:pt x="59" y="265"/>
                </a:cubicBezTo>
                <a:cubicBezTo>
                  <a:pt x="60" y="265"/>
                  <a:pt x="59" y="265"/>
                  <a:pt x="59" y="265"/>
                </a:cubicBezTo>
                <a:cubicBezTo>
                  <a:pt x="59" y="265"/>
                  <a:pt x="59" y="266"/>
                  <a:pt x="59" y="266"/>
                </a:cubicBezTo>
                <a:cubicBezTo>
                  <a:pt x="58" y="266"/>
                  <a:pt x="58" y="266"/>
                  <a:pt x="58" y="267"/>
                </a:cubicBezTo>
                <a:cubicBezTo>
                  <a:pt x="58" y="267"/>
                  <a:pt x="58" y="267"/>
                  <a:pt x="58" y="267"/>
                </a:cubicBezTo>
                <a:cubicBezTo>
                  <a:pt x="58" y="267"/>
                  <a:pt x="57" y="268"/>
                  <a:pt x="56" y="267"/>
                </a:cubicBezTo>
                <a:close/>
                <a:moveTo>
                  <a:pt x="58" y="273"/>
                </a:moveTo>
                <a:cubicBezTo>
                  <a:pt x="58" y="272"/>
                  <a:pt x="59" y="273"/>
                  <a:pt x="59" y="273"/>
                </a:cubicBezTo>
                <a:cubicBezTo>
                  <a:pt x="58" y="273"/>
                  <a:pt x="58" y="274"/>
                  <a:pt x="58" y="273"/>
                </a:cubicBezTo>
                <a:close/>
                <a:moveTo>
                  <a:pt x="59" y="266"/>
                </a:moveTo>
                <a:cubicBezTo>
                  <a:pt x="59" y="266"/>
                  <a:pt x="59" y="266"/>
                  <a:pt x="59" y="267"/>
                </a:cubicBezTo>
                <a:cubicBezTo>
                  <a:pt x="59" y="267"/>
                  <a:pt x="59" y="267"/>
                  <a:pt x="59" y="266"/>
                </a:cubicBezTo>
                <a:close/>
                <a:moveTo>
                  <a:pt x="62" y="266"/>
                </a:moveTo>
                <a:cubicBezTo>
                  <a:pt x="62" y="266"/>
                  <a:pt x="62" y="266"/>
                  <a:pt x="62" y="266"/>
                </a:cubicBezTo>
                <a:cubicBezTo>
                  <a:pt x="62" y="266"/>
                  <a:pt x="62" y="265"/>
                  <a:pt x="62" y="265"/>
                </a:cubicBezTo>
                <a:cubicBezTo>
                  <a:pt x="63" y="265"/>
                  <a:pt x="63" y="266"/>
                  <a:pt x="63" y="266"/>
                </a:cubicBezTo>
                <a:cubicBezTo>
                  <a:pt x="62" y="266"/>
                  <a:pt x="62" y="266"/>
                  <a:pt x="62" y="266"/>
                </a:cubicBezTo>
                <a:close/>
                <a:moveTo>
                  <a:pt x="64" y="265"/>
                </a:moveTo>
                <a:cubicBezTo>
                  <a:pt x="64" y="265"/>
                  <a:pt x="64" y="265"/>
                  <a:pt x="64" y="265"/>
                </a:cubicBezTo>
                <a:cubicBezTo>
                  <a:pt x="64" y="265"/>
                  <a:pt x="64" y="265"/>
                  <a:pt x="64" y="265"/>
                </a:cubicBezTo>
                <a:close/>
                <a:moveTo>
                  <a:pt x="65" y="265"/>
                </a:moveTo>
                <a:cubicBezTo>
                  <a:pt x="65" y="265"/>
                  <a:pt x="65" y="265"/>
                  <a:pt x="65" y="265"/>
                </a:cubicBezTo>
                <a:cubicBezTo>
                  <a:pt x="66" y="263"/>
                  <a:pt x="66" y="263"/>
                  <a:pt x="66" y="263"/>
                </a:cubicBezTo>
                <a:cubicBezTo>
                  <a:pt x="66" y="264"/>
                  <a:pt x="66" y="264"/>
                  <a:pt x="66" y="264"/>
                </a:cubicBezTo>
                <a:cubicBezTo>
                  <a:pt x="66" y="264"/>
                  <a:pt x="65" y="265"/>
                  <a:pt x="65" y="265"/>
                </a:cubicBezTo>
                <a:close/>
                <a:moveTo>
                  <a:pt x="67" y="264"/>
                </a:moveTo>
                <a:cubicBezTo>
                  <a:pt x="67" y="264"/>
                  <a:pt x="68" y="264"/>
                  <a:pt x="68" y="264"/>
                </a:cubicBezTo>
                <a:cubicBezTo>
                  <a:pt x="68" y="264"/>
                  <a:pt x="68" y="264"/>
                  <a:pt x="68" y="264"/>
                </a:cubicBezTo>
                <a:cubicBezTo>
                  <a:pt x="68" y="264"/>
                  <a:pt x="67" y="264"/>
                  <a:pt x="67" y="264"/>
                </a:cubicBezTo>
                <a:close/>
                <a:moveTo>
                  <a:pt x="69" y="263"/>
                </a:moveTo>
                <a:cubicBezTo>
                  <a:pt x="69" y="264"/>
                  <a:pt x="68" y="264"/>
                  <a:pt x="69" y="264"/>
                </a:cubicBezTo>
                <a:cubicBezTo>
                  <a:pt x="68" y="264"/>
                  <a:pt x="68" y="264"/>
                  <a:pt x="68" y="264"/>
                </a:cubicBezTo>
                <a:cubicBezTo>
                  <a:pt x="68" y="264"/>
                  <a:pt x="69" y="264"/>
                  <a:pt x="68" y="263"/>
                </a:cubicBezTo>
                <a:cubicBezTo>
                  <a:pt x="68" y="263"/>
                  <a:pt x="68" y="263"/>
                  <a:pt x="68" y="263"/>
                </a:cubicBezTo>
                <a:cubicBezTo>
                  <a:pt x="69" y="263"/>
                  <a:pt x="69" y="263"/>
                  <a:pt x="70" y="263"/>
                </a:cubicBezTo>
                <a:cubicBezTo>
                  <a:pt x="70" y="263"/>
                  <a:pt x="69" y="263"/>
                  <a:pt x="69" y="263"/>
                </a:cubicBezTo>
                <a:close/>
                <a:moveTo>
                  <a:pt x="76" y="274"/>
                </a:moveTo>
                <a:cubicBezTo>
                  <a:pt x="76" y="273"/>
                  <a:pt x="76" y="274"/>
                  <a:pt x="77" y="274"/>
                </a:cubicBezTo>
                <a:cubicBezTo>
                  <a:pt x="77" y="274"/>
                  <a:pt x="76" y="275"/>
                  <a:pt x="76" y="274"/>
                </a:cubicBezTo>
                <a:close/>
                <a:moveTo>
                  <a:pt x="79" y="273"/>
                </a:moveTo>
                <a:cubicBezTo>
                  <a:pt x="79" y="273"/>
                  <a:pt x="80" y="272"/>
                  <a:pt x="80" y="273"/>
                </a:cubicBezTo>
                <a:cubicBezTo>
                  <a:pt x="80" y="273"/>
                  <a:pt x="79" y="273"/>
                  <a:pt x="79" y="273"/>
                </a:cubicBezTo>
                <a:close/>
                <a:moveTo>
                  <a:pt x="85" y="273"/>
                </a:moveTo>
                <a:cubicBezTo>
                  <a:pt x="86" y="272"/>
                  <a:pt x="86" y="273"/>
                  <a:pt x="87" y="273"/>
                </a:cubicBezTo>
                <a:cubicBezTo>
                  <a:pt x="87" y="273"/>
                  <a:pt x="86" y="273"/>
                  <a:pt x="85" y="273"/>
                </a:cubicBezTo>
                <a:close/>
                <a:moveTo>
                  <a:pt x="100" y="284"/>
                </a:moveTo>
                <a:cubicBezTo>
                  <a:pt x="100" y="284"/>
                  <a:pt x="101" y="283"/>
                  <a:pt x="101" y="284"/>
                </a:cubicBezTo>
                <a:cubicBezTo>
                  <a:pt x="101" y="284"/>
                  <a:pt x="101" y="285"/>
                  <a:pt x="100" y="284"/>
                </a:cubicBezTo>
                <a:close/>
                <a:moveTo>
                  <a:pt x="102" y="300"/>
                </a:moveTo>
                <a:cubicBezTo>
                  <a:pt x="102" y="299"/>
                  <a:pt x="102" y="299"/>
                  <a:pt x="101" y="300"/>
                </a:cubicBezTo>
                <a:cubicBezTo>
                  <a:pt x="101" y="299"/>
                  <a:pt x="101" y="299"/>
                  <a:pt x="101" y="299"/>
                </a:cubicBezTo>
                <a:cubicBezTo>
                  <a:pt x="100" y="299"/>
                  <a:pt x="101" y="300"/>
                  <a:pt x="101" y="300"/>
                </a:cubicBezTo>
                <a:cubicBezTo>
                  <a:pt x="100" y="300"/>
                  <a:pt x="100" y="299"/>
                  <a:pt x="100" y="298"/>
                </a:cubicBezTo>
                <a:cubicBezTo>
                  <a:pt x="101" y="299"/>
                  <a:pt x="102" y="297"/>
                  <a:pt x="102" y="297"/>
                </a:cubicBezTo>
                <a:cubicBezTo>
                  <a:pt x="103" y="298"/>
                  <a:pt x="102" y="298"/>
                  <a:pt x="102" y="298"/>
                </a:cubicBezTo>
                <a:cubicBezTo>
                  <a:pt x="103" y="298"/>
                  <a:pt x="103" y="298"/>
                  <a:pt x="103" y="298"/>
                </a:cubicBezTo>
                <a:cubicBezTo>
                  <a:pt x="103" y="299"/>
                  <a:pt x="103" y="299"/>
                  <a:pt x="102" y="300"/>
                </a:cubicBezTo>
                <a:close/>
                <a:moveTo>
                  <a:pt x="103" y="300"/>
                </a:moveTo>
                <a:cubicBezTo>
                  <a:pt x="103" y="300"/>
                  <a:pt x="103" y="300"/>
                  <a:pt x="103" y="300"/>
                </a:cubicBezTo>
                <a:cubicBezTo>
                  <a:pt x="102" y="300"/>
                  <a:pt x="103" y="299"/>
                  <a:pt x="103" y="299"/>
                </a:cubicBezTo>
                <a:cubicBezTo>
                  <a:pt x="103" y="300"/>
                  <a:pt x="103" y="300"/>
                  <a:pt x="103" y="300"/>
                </a:cubicBezTo>
                <a:close/>
                <a:moveTo>
                  <a:pt x="103" y="297"/>
                </a:moveTo>
                <a:cubicBezTo>
                  <a:pt x="103" y="297"/>
                  <a:pt x="103" y="297"/>
                  <a:pt x="103" y="297"/>
                </a:cubicBezTo>
                <a:cubicBezTo>
                  <a:pt x="103" y="298"/>
                  <a:pt x="103" y="298"/>
                  <a:pt x="103" y="297"/>
                </a:cubicBezTo>
                <a:close/>
                <a:moveTo>
                  <a:pt x="105" y="297"/>
                </a:moveTo>
                <a:cubicBezTo>
                  <a:pt x="105" y="297"/>
                  <a:pt x="106" y="297"/>
                  <a:pt x="106" y="297"/>
                </a:cubicBezTo>
                <a:cubicBezTo>
                  <a:pt x="106" y="297"/>
                  <a:pt x="105" y="298"/>
                  <a:pt x="105" y="297"/>
                </a:cubicBezTo>
                <a:close/>
                <a:moveTo>
                  <a:pt x="108" y="297"/>
                </a:moveTo>
                <a:cubicBezTo>
                  <a:pt x="108" y="298"/>
                  <a:pt x="108" y="297"/>
                  <a:pt x="108" y="297"/>
                </a:cubicBezTo>
                <a:cubicBezTo>
                  <a:pt x="108" y="298"/>
                  <a:pt x="108" y="298"/>
                  <a:pt x="108" y="297"/>
                </a:cubicBezTo>
                <a:close/>
                <a:moveTo>
                  <a:pt x="121" y="299"/>
                </a:moveTo>
                <a:cubicBezTo>
                  <a:pt x="121" y="300"/>
                  <a:pt x="120" y="300"/>
                  <a:pt x="120" y="300"/>
                </a:cubicBezTo>
                <a:cubicBezTo>
                  <a:pt x="120" y="299"/>
                  <a:pt x="120" y="298"/>
                  <a:pt x="120" y="298"/>
                </a:cubicBezTo>
                <a:cubicBezTo>
                  <a:pt x="120" y="298"/>
                  <a:pt x="120" y="297"/>
                  <a:pt x="121" y="298"/>
                </a:cubicBezTo>
                <a:cubicBezTo>
                  <a:pt x="120" y="298"/>
                  <a:pt x="120" y="299"/>
                  <a:pt x="121" y="299"/>
                </a:cubicBezTo>
                <a:close/>
                <a:moveTo>
                  <a:pt x="128" y="294"/>
                </a:moveTo>
                <a:cubicBezTo>
                  <a:pt x="128" y="294"/>
                  <a:pt x="128" y="293"/>
                  <a:pt x="129" y="293"/>
                </a:cubicBezTo>
                <a:cubicBezTo>
                  <a:pt x="128" y="294"/>
                  <a:pt x="128" y="294"/>
                  <a:pt x="128" y="294"/>
                </a:cubicBezTo>
                <a:close/>
                <a:moveTo>
                  <a:pt x="146" y="289"/>
                </a:moveTo>
                <a:cubicBezTo>
                  <a:pt x="147" y="289"/>
                  <a:pt x="147" y="289"/>
                  <a:pt x="147" y="289"/>
                </a:cubicBezTo>
                <a:cubicBezTo>
                  <a:pt x="147" y="289"/>
                  <a:pt x="147" y="289"/>
                  <a:pt x="147" y="289"/>
                </a:cubicBezTo>
                <a:cubicBezTo>
                  <a:pt x="147" y="290"/>
                  <a:pt x="146" y="289"/>
                  <a:pt x="146" y="289"/>
                </a:cubicBezTo>
                <a:close/>
                <a:moveTo>
                  <a:pt x="147" y="289"/>
                </a:moveTo>
                <a:cubicBezTo>
                  <a:pt x="147" y="288"/>
                  <a:pt x="148" y="288"/>
                  <a:pt x="148" y="288"/>
                </a:cubicBezTo>
                <a:cubicBezTo>
                  <a:pt x="148" y="289"/>
                  <a:pt x="147" y="289"/>
                  <a:pt x="147" y="289"/>
                </a:cubicBezTo>
                <a:close/>
                <a:moveTo>
                  <a:pt x="148" y="288"/>
                </a:moveTo>
                <a:cubicBezTo>
                  <a:pt x="149" y="288"/>
                  <a:pt x="149" y="288"/>
                  <a:pt x="150" y="288"/>
                </a:cubicBezTo>
                <a:cubicBezTo>
                  <a:pt x="149" y="289"/>
                  <a:pt x="149" y="289"/>
                  <a:pt x="148" y="288"/>
                </a:cubicBezTo>
                <a:close/>
                <a:moveTo>
                  <a:pt x="167" y="283"/>
                </a:moveTo>
                <a:cubicBezTo>
                  <a:pt x="167" y="283"/>
                  <a:pt x="167" y="283"/>
                  <a:pt x="168" y="283"/>
                </a:cubicBezTo>
                <a:cubicBezTo>
                  <a:pt x="168" y="283"/>
                  <a:pt x="167" y="283"/>
                  <a:pt x="167" y="283"/>
                </a:cubicBezTo>
                <a:close/>
                <a:moveTo>
                  <a:pt x="178" y="280"/>
                </a:moveTo>
                <a:cubicBezTo>
                  <a:pt x="179" y="280"/>
                  <a:pt x="179" y="279"/>
                  <a:pt x="179" y="279"/>
                </a:cubicBezTo>
                <a:cubicBezTo>
                  <a:pt x="179" y="280"/>
                  <a:pt x="178" y="281"/>
                  <a:pt x="178" y="280"/>
                </a:cubicBezTo>
                <a:close/>
                <a:moveTo>
                  <a:pt x="180" y="280"/>
                </a:moveTo>
                <a:cubicBezTo>
                  <a:pt x="180" y="280"/>
                  <a:pt x="180" y="280"/>
                  <a:pt x="180" y="280"/>
                </a:cubicBezTo>
                <a:cubicBezTo>
                  <a:pt x="180" y="279"/>
                  <a:pt x="180" y="279"/>
                  <a:pt x="180" y="279"/>
                </a:cubicBezTo>
                <a:cubicBezTo>
                  <a:pt x="180" y="279"/>
                  <a:pt x="180" y="279"/>
                  <a:pt x="180" y="279"/>
                </a:cubicBezTo>
                <a:cubicBezTo>
                  <a:pt x="181" y="279"/>
                  <a:pt x="180" y="280"/>
                  <a:pt x="181" y="280"/>
                </a:cubicBezTo>
                <a:cubicBezTo>
                  <a:pt x="180" y="280"/>
                  <a:pt x="180" y="280"/>
                  <a:pt x="180" y="280"/>
                </a:cubicBezTo>
                <a:close/>
                <a:moveTo>
                  <a:pt x="190" y="277"/>
                </a:moveTo>
                <a:cubicBezTo>
                  <a:pt x="191" y="278"/>
                  <a:pt x="191" y="276"/>
                  <a:pt x="191" y="277"/>
                </a:cubicBezTo>
                <a:cubicBezTo>
                  <a:pt x="191" y="277"/>
                  <a:pt x="190" y="278"/>
                  <a:pt x="190" y="277"/>
                </a:cubicBezTo>
                <a:close/>
                <a:moveTo>
                  <a:pt x="193" y="278"/>
                </a:moveTo>
                <a:cubicBezTo>
                  <a:pt x="193" y="278"/>
                  <a:pt x="193" y="277"/>
                  <a:pt x="193" y="277"/>
                </a:cubicBezTo>
                <a:cubicBezTo>
                  <a:pt x="193" y="277"/>
                  <a:pt x="193" y="277"/>
                  <a:pt x="193" y="277"/>
                </a:cubicBezTo>
                <a:cubicBezTo>
                  <a:pt x="193" y="278"/>
                  <a:pt x="193" y="278"/>
                  <a:pt x="193" y="278"/>
                </a:cubicBezTo>
                <a:close/>
                <a:moveTo>
                  <a:pt x="194" y="277"/>
                </a:moveTo>
                <a:cubicBezTo>
                  <a:pt x="194" y="277"/>
                  <a:pt x="194" y="277"/>
                  <a:pt x="194" y="277"/>
                </a:cubicBezTo>
                <a:cubicBezTo>
                  <a:pt x="194" y="277"/>
                  <a:pt x="194" y="277"/>
                  <a:pt x="194" y="277"/>
                </a:cubicBezTo>
                <a:cubicBezTo>
                  <a:pt x="194" y="277"/>
                  <a:pt x="194" y="277"/>
                  <a:pt x="194" y="277"/>
                </a:cubicBezTo>
                <a:cubicBezTo>
                  <a:pt x="194" y="277"/>
                  <a:pt x="194" y="277"/>
                  <a:pt x="194" y="277"/>
                </a:cubicBezTo>
                <a:cubicBezTo>
                  <a:pt x="193" y="277"/>
                  <a:pt x="193" y="277"/>
                  <a:pt x="193" y="277"/>
                </a:cubicBezTo>
                <a:cubicBezTo>
                  <a:pt x="193" y="276"/>
                  <a:pt x="194" y="276"/>
                  <a:pt x="194" y="276"/>
                </a:cubicBezTo>
                <a:cubicBezTo>
                  <a:pt x="194" y="276"/>
                  <a:pt x="194" y="276"/>
                  <a:pt x="194" y="276"/>
                </a:cubicBezTo>
                <a:cubicBezTo>
                  <a:pt x="194" y="276"/>
                  <a:pt x="194" y="276"/>
                  <a:pt x="194" y="276"/>
                </a:cubicBezTo>
                <a:cubicBezTo>
                  <a:pt x="194" y="276"/>
                  <a:pt x="194" y="276"/>
                  <a:pt x="194" y="277"/>
                </a:cubicBezTo>
                <a:close/>
                <a:moveTo>
                  <a:pt x="196" y="276"/>
                </a:moveTo>
                <a:cubicBezTo>
                  <a:pt x="196" y="276"/>
                  <a:pt x="196" y="276"/>
                  <a:pt x="196" y="276"/>
                </a:cubicBezTo>
                <a:cubicBezTo>
                  <a:pt x="196" y="276"/>
                  <a:pt x="196" y="276"/>
                  <a:pt x="196" y="276"/>
                </a:cubicBezTo>
                <a:close/>
                <a:moveTo>
                  <a:pt x="197" y="286"/>
                </a:moveTo>
                <a:cubicBezTo>
                  <a:pt x="197" y="287"/>
                  <a:pt x="196" y="287"/>
                  <a:pt x="196" y="287"/>
                </a:cubicBezTo>
                <a:cubicBezTo>
                  <a:pt x="196" y="286"/>
                  <a:pt x="196" y="286"/>
                  <a:pt x="196" y="286"/>
                </a:cubicBezTo>
                <a:cubicBezTo>
                  <a:pt x="196" y="286"/>
                  <a:pt x="196" y="287"/>
                  <a:pt x="197" y="286"/>
                </a:cubicBezTo>
                <a:close/>
                <a:moveTo>
                  <a:pt x="195" y="294"/>
                </a:moveTo>
                <a:cubicBezTo>
                  <a:pt x="195" y="293"/>
                  <a:pt x="196" y="293"/>
                  <a:pt x="195" y="293"/>
                </a:cubicBezTo>
                <a:cubicBezTo>
                  <a:pt x="195" y="293"/>
                  <a:pt x="195" y="293"/>
                  <a:pt x="196" y="293"/>
                </a:cubicBezTo>
                <a:cubicBezTo>
                  <a:pt x="195" y="293"/>
                  <a:pt x="196" y="293"/>
                  <a:pt x="196" y="294"/>
                </a:cubicBezTo>
                <a:lnTo>
                  <a:pt x="195" y="294"/>
                </a:lnTo>
                <a:close/>
                <a:moveTo>
                  <a:pt x="196" y="292"/>
                </a:moveTo>
                <a:cubicBezTo>
                  <a:pt x="196" y="292"/>
                  <a:pt x="196" y="292"/>
                  <a:pt x="195" y="292"/>
                </a:cubicBezTo>
                <a:cubicBezTo>
                  <a:pt x="196" y="292"/>
                  <a:pt x="196" y="291"/>
                  <a:pt x="196" y="291"/>
                </a:cubicBezTo>
                <a:cubicBezTo>
                  <a:pt x="196" y="291"/>
                  <a:pt x="196" y="292"/>
                  <a:pt x="196" y="292"/>
                </a:cubicBezTo>
                <a:close/>
                <a:moveTo>
                  <a:pt x="196" y="290"/>
                </a:moveTo>
                <a:cubicBezTo>
                  <a:pt x="195" y="290"/>
                  <a:pt x="195" y="290"/>
                  <a:pt x="196" y="290"/>
                </a:cubicBezTo>
                <a:cubicBezTo>
                  <a:pt x="196" y="290"/>
                  <a:pt x="195" y="290"/>
                  <a:pt x="195" y="290"/>
                </a:cubicBezTo>
                <a:cubicBezTo>
                  <a:pt x="195" y="289"/>
                  <a:pt x="195" y="288"/>
                  <a:pt x="195" y="288"/>
                </a:cubicBezTo>
                <a:cubicBezTo>
                  <a:pt x="196" y="288"/>
                  <a:pt x="196" y="289"/>
                  <a:pt x="197" y="289"/>
                </a:cubicBezTo>
                <a:cubicBezTo>
                  <a:pt x="196" y="290"/>
                  <a:pt x="196" y="290"/>
                  <a:pt x="196" y="290"/>
                </a:cubicBezTo>
                <a:close/>
                <a:moveTo>
                  <a:pt x="197" y="294"/>
                </a:moveTo>
                <a:cubicBezTo>
                  <a:pt x="197" y="294"/>
                  <a:pt x="197" y="294"/>
                  <a:pt x="197" y="294"/>
                </a:cubicBezTo>
                <a:cubicBezTo>
                  <a:pt x="197" y="294"/>
                  <a:pt x="197" y="293"/>
                  <a:pt x="197" y="293"/>
                </a:cubicBezTo>
                <a:cubicBezTo>
                  <a:pt x="197" y="294"/>
                  <a:pt x="197" y="294"/>
                  <a:pt x="197" y="294"/>
                </a:cubicBezTo>
                <a:close/>
                <a:moveTo>
                  <a:pt x="197" y="290"/>
                </a:moveTo>
                <a:cubicBezTo>
                  <a:pt x="197" y="290"/>
                  <a:pt x="197" y="289"/>
                  <a:pt x="198" y="289"/>
                </a:cubicBezTo>
                <a:cubicBezTo>
                  <a:pt x="197" y="289"/>
                  <a:pt x="198" y="290"/>
                  <a:pt x="197" y="290"/>
                </a:cubicBezTo>
                <a:close/>
                <a:moveTo>
                  <a:pt x="199" y="294"/>
                </a:moveTo>
                <a:cubicBezTo>
                  <a:pt x="199" y="294"/>
                  <a:pt x="198" y="295"/>
                  <a:pt x="198" y="295"/>
                </a:cubicBezTo>
                <a:cubicBezTo>
                  <a:pt x="198" y="294"/>
                  <a:pt x="199" y="293"/>
                  <a:pt x="199" y="293"/>
                </a:cubicBezTo>
                <a:cubicBezTo>
                  <a:pt x="199" y="294"/>
                  <a:pt x="198" y="294"/>
                  <a:pt x="199" y="294"/>
                </a:cubicBezTo>
                <a:close/>
                <a:moveTo>
                  <a:pt x="199" y="292"/>
                </a:moveTo>
                <a:cubicBezTo>
                  <a:pt x="199" y="292"/>
                  <a:pt x="199" y="291"/>
                  <a:pt x="200" y="291"/>
                </a:cubicBezTo>
                <a:cubicBezTo>
                  <a:pt x="200" y="292"/>
                  <a:pt x="199" y="291"/>
                  <a:pt x="199" y="292"/>
                </a:cubicBezTo>
                <a:close/>
                <a:moveTo>
                  <a:pt x="199" y="290"/>
                </a:moveTo>
                <a:cubicBezTo>
                  <a:pt x="199" y="291"/>
                  <a:pt x="199" y="290"/>
                  <a:pt x="198" y="290"/>
                </a:cubicBezTo>
                <a:cubicBezTo>
                  <a:pt x="198" y="289"/>
                  <a:pt x="198" y="289"/>
                  <a:pt x="199" y="288"/>
                </a:cubicBezTo>
                <a:cubicBezTo>
                  <a:pt x="199" y="288"/>
                  <a:pt x="200" y="287"/>
                  <a:pt x="200" y="286"/>
                </a:cubicBezTo>
                <a:cubicBezTo>
                  <a:pt x="201" y="286"/>
                  <a:pt x="201" y="287"/>
                  <a:pt x="201" y="287"/>
                </a:cubicBezTo>
                <a:cubicBezTo>
                  <a:pt x="202" y="287"/>
                  <a:pt x="201" y="287"/>
                  <a:pt x="201" y="287"/>
                </a:cubicBezTo>
                <a:cubicBezTo>
                  <a:pt x="201" y="289"/>
                  <a:pt x="202" y="287"/>
                  <a:pt x="202" y="288"/>
                </a:cubicBezTo>
                <a:cubicBezTo>
                  <a:pt x="201" y="289"/>
                  <a:pt x="199" y="288"/>
                  <a:pt x="199" y="290"/>
                </a:cubicBezTo>
                <a:close/>
                <a:moveTo>
                  <a:pt x="201" y="291"/>
                </a:moveTo>
                <a:cubicBezTo>
                  <a:pt x="201" y="291"/>
                  <a:pt x="201" y="291"/>
                  <a:pt x="202" y="291"/>
                </a:cubicBezTo>
                <a:cubicBezTo>
                  <a:pt x="201" y="291"/>
                  <a:pt x="201" y="292"/>
                  <a:pt x="201" y="291"/>
                </a:cubicBezTo>
                <a:close/>
                <a:moveTo>
                  <a:pt x="202" y="293"/>
                </a:moveTo>
                <a:cubicBezTo>
                  <a:pt x="202" y="293"/>
                  <a:pt x="202" y="293"/>
                  <a:pt x="202" y="292"/>
                </a:cubicBezTo>
                <a:cubicBezTo>
                  <a:pt x="202" y="292"/>
                  <a:pt x="202" y="292"/>
                  <a:pt x="202" y="292"/>
                </a:cubicBezTo>
                <a:cubicBezTo>
                  <a:pt x="201" y="292"/>
                  <a:pt x="203" y="293"/>
                  <a:pt x="202" y="293"/>
                </a:cubicBezTo>
                <a:close/>
                <a:moveTo>
                  <a:pt x="203" y="292"/>
                </a:moveTo>
                <a:cubicBezTo>
                  <a:pt x="204" y="292"/>
                  <a:pt x="204" y="292"/>
                  <a:pt x="204" y="292"/>
                </a:cubicBezTo>
                <a:cubicBezTo>
                  <a:pt x="204" y="293"/>
                  <a:pt x="204" y="293"/>
                  <a:pt x="203" y="292"/>
                </a:cubicBezTo>
                <a:close/>
                <a:moveTo>
                  <a:pt x="208" y="290"/>
                </a:moveTo>
                <a:cubicBezTo>
                  <a:pt x="208" y="290"/>
                  <a:pt x="209" y="289"/>
                  <a:pt x="209" y="290"/>
                </a:cubicBezTo>
                <a:lnTo>
                  <a:pt x="208" y="290"/>
                </a:lnTo>
                <a:close/>
                <a:moveTo>
                  <a:pt x="213" y="287"/>
                </a:moveTo>
                <a:cubicBezTo>
                  <a:pt x="213" y="288"/>
                  <a:pt x="211" y="287"/>
                  <a:pt x="210" y="288"/>
                </a:cubicBezTo>
                <a:cubicBezTo>
                  <a:pt x="210" y="287"/>
                  <a:pt x="212" y="286"/>
                  <a:pt x="213" y="287"/>
                </a:cubicBezTo>
                <a:close/>
                <a:moveTo>
                  <a:pt x="301" y="224"/>
                </a:moveTo>
                <a:cubicBezTo>
                  <a:pt x="301" y="224"/>
                  <a:pt x="301" y="224"/>
                  <a:pt x="301" y="224"/>
                </a:cubicBezTo>
                <a:cubicBezTo>
                  <a:pt x="301" y="224"/>
                  <a:pt x="301" y="224"/>
                  <a:pt x="301" y="224"/>
                </a:cubicBezTo>
                <a:cubicBezTo>
                  <a:pt x="301" y="224"/>
                  <a:pt x="301" y="224"/>
                  <a:pt x="301" y="224"/>
                </a:cubicBezTo>
                <a:close/>
                <a:moveTo>
                  <a:pt x="302" y="251"/>
                </a:moveTo>
                <a:cubicBezTo>
                  <a:pt x="302" y="251"/>
                  <a:pt x="302" y="251"/>
                  <a:pt x="301" y="250"/>
                </a:cubicBezTo>
                <a:cubicBezTo>
                  <a:pt x="302" y="250"/>
                  <a:pt x="302" y="250"/>
                  <a:pt x="302" y="250"/>
                </a:cubicBezTo>
                <a:cubicBezTo>
                  <a:pt x="302" y="250"/>
                  <a:pt x="302" y="251"/>
                  <a:pt x="302" y="251"/>
                </a:cubicBezTo>
                <a:close/>
                <a:moveTo>
                  <a:pt x="303" y="251"/>
                </a:moveTo>
                <a:cubicBezTo>
                  <a:pt x="303" y="251"/>
                  <a:pt x="303" y="251"/>
                  <a:pt x="303" y="251"/>
                </a:cubicBezTo>
                <a:cubicBezTo>
                  <a:pt x="303" y="251"/>
                  <a:pt x="302" y="251"/>
                  <a:pt x="302" y="250"/>
                </a:cubicBezTo>
                <a:cubicBezTo>
                  <a:pt x="303" y="250"/>
                  <a:pt x="303" y="250"/>
                  <a:pt x="303" y="250"/>
                </a:cubicBezTo>
                <a:cubicBezTo>
                  <a:pt x="303" y="251"/>
                  <a:pt x="303" y="251"/>
                  <a:pt x="303" y="251"/>
                </a:cubicBezTo>
                <a:close/>
                <a:moveTo>
                  <a:pt x="304" y="251"/>
                </a:moveTo>
                <a:cubicBezTo>
                  <a:pt x="304" y="251"/>
                  <a:pt x="304" y="251"/>
                  <a:pt x="304" y="251"/>
                </a:cubicBezTo>
                <a:cubicBezTo>
                  <a:pt x="304" y="251"/>
                  <a:pt x="304" y="251"/>
                  <a:pt x="304" y="251"/>
                </a:cubicBezTo>
                <a:cubicBezTo>
                  <a:pt x="304" y="251"/>
                  <a:pt x="304" y="251"/>
                  <a:pt x="304" y="251"/>
                </a:cubicBezTo>
                <a:cubicBezTo>
                  <a:pt x="304" y="251"/>
                  <a:pt x="304" y="251"/>
                  <a:pt x="304" y="251"/>
                </a:cubicBezTo>
                <a:close/>
                <a:moveTo>
                  <a:pt x="304" y="225"/>
                </a:moveTo>
                <a:cubicBezTo>
                  <a:pt x="303" y="225"/>
                  <a:pt x="303" y="225"/>
                  <a:pt x="303" y="225"/>
                </a:cubicBezTo>
                <a:cubicBezTo>
                  <a:pt x="303" y="225"/>
                  <a:pt x="303" y="224"/>
                  <a:pt x="303" y="224"/>
                </a:cubicBezTo>
                <a:cubicBezTo>
                  <a:pt x="303" y="224"/>
                  <a:pt x="303" y="224"/>
                  <a:pt x="303" y="224"/>
                </a:cubicBezTo>
                <a:cubicBezTo>
                  <a:pt x="303" y="224"/>
                  <a:pt x="304" y="224"/>
                  <a:pt x="304" y="224"/>
                </a:cubicBezTo>
                <a:cubicBezTo>
                  <a:pt x="304" y="224"/>
                  <a:pt x="304" y="224"/>
                  <a:pt x="304" y="225"/>
                </a:cubicBezTo>
                <a:cubicBezTo>
                  <a:pt x="304" y="225"/>
                  <a:pt x="304" y="225"/>
                  <a:pt x="304" y="225"/>
                </a:cubicBezTo>
                <a:close/>
                <a:moveTo>
                  <a:pt x="304" y="251"/>
                </a:moveTo>
                <a:cubicBezTo>
                  <a:pt x="304" y="251"/>
                  <a:pt x="304" y="251"/>
                  <a:pt x="304" y="251"/>
                </a:cubicBezTo>
                <a:cubicBezTo>
                  <a:pt x="304" y="251"/>
                  <a:pt x="304" y="251"/>
                  <a:pt x="304" y="251"/>
                </a:cubicBezTo>
                <a:cubicBezTo>
                  <a:pt x="304" y="251"/>
                  <a:pt x="304" y="251"/>
                  <a:pt x="304" y="251"/>
                </a:cubicBezTo>
                <a:close/>
                <a:moveTo>
                  <a:pt x="305" y="251"/>
                </a:moveTo>
                <a:cubicBezTo>
                  <a:pt x="305" y="251"/>
                  <a:pt x="305" y="251"/>
                  <a:pt x="305" y="251"/>
                </a:cubicBezTo>
                <a:cubicBezTo>
                  <a:pt x="305" y="250"/>
                  <a:pt x="305" y="250"/>
                  <a:pt x="305" y="250"/>
                </a:cubicBezTo>
                <a:cubicBezTo>
                  <a:pt x="305" y="251"/>
                  <a:pt x="305" y="251"/>
                  <a:pt x="305" y="251"/>
                </a:cubicBezTo>
                <a:close/>
                <a:moveTo>
                  <a:pt x="307" y="250"/>
                </a:moveTo>
                <a:cubicBezTo>
                  <a:pt x="307" y="250"/>
                  <a:pt x="307" y="250"/>
                  <a:pt x="307" y="250"/>
                </a:cubicBezTo>
                <a:cubicBezTo>
                  <a:pt x="307" y="250"/>
                  <a:pt x="306" y="250"/>
                  <a:pt x="306" y="250"/>
                </a:cubicBezTo>
                <a:cubicBezTo>
                  <a:pt x="306" y="250"/>
                  <a:pt x="306" y="250"/>
                  <a:pt x="306" y="250"/>
                </a:cubicBezTo>
                <a:cubicBezTo>
                  <a:pt x="306" y="250"/>
                  <a:pt x="305" y="250"/>
                  <a:pt x="305" y="250"/>
                </a:cubicBezTo>
                <a:cubicBezTo>
                  <a:pt x="305" y="250"/>
                  <a:pt x="305" y="250"/>
                  <a:pt x="305" y="250"/>
                </a:cubicBezTo>
                <a:cubicBezTo>
                  <a:pt x="305" y="250"/>
                  <a:pt x="305" y="250"/>
                  <a:pt x="305" y="249"/>
                </a:cubicBezTo>
                <a:cubicBezTo>
                  <a:pt x="305" y="249"/>
                  <a:pt x="305" y="250"/>
                  <a:pt x="305" y="249"/>
                </a:cubicBezTo>
                <a:cubicBezTo>
                  <a:pt x="306" y="249"/>
                  <a:pt x="305" y="249"/>
                  <a:pt x="305" y="250"/>
                </a:cubicBezTo>
                <a:cubicBezTo>
                  <a:pt x="306" y="250"/>
                  <a:pt x="306" y="249"/>
                  <a:pt x="306" y="249"/>
                </a:cubicBezTo>
                <a:cubicBezTo>
                  <a:pt x="306" y="249"/>
                  <a:pt x="307" y="249"/>
                  <a:pt x="307" y="249"/>
                </a:cubicBezTo>
                <a:cubicBezTo>
                  <a:pt x="307" y="249"/>
                  <a:pt x="307" y="250"/>
                  <a:pt x="307" y="250"/>
                </a:cubicBezTo>
                <a:cubicBezTo>
                  <a:pt x="307" y="250"/>
                  <a:pt x="307" y="250"/>
                  <a:pt x="308" y="250"/>
                </a:cubicBezTo>
                <a:cubicBezTo>
                  <a:pt x="307" y="250"/>
                  <a:pt x="307" y="250"/>
                  <a:pt x="307" y="250"/>
                </a:cubicBezTo>
                <a:close/>
                <a:moveTo>
                  <a:pt x="306" y="247"/>
                </a:moveTo>
                <a:cubicBezTo>
                  <a:pt x="307" y="248"/>
                  <a:pt x="307" y="247"/>
                  <a:pt x="307" y="248"/>
                </a:cubicBezTo>
                <a:cubicBezTo>
                  <a:pt x="307" y="248"/>
                  <a:pt x="307" y="248"/>
                  <a:pt x="307" y="248"/>
                </a:cubicBezTo>
                <a:cubicBezTo>
                  <a:pt x="307" y="248"/>
                  <a:pt x="307" y="248"/>
                  <a:pt x="306" y="248"/>
                </a:cubicBezTo>
                <a:cubicBezTo>
                  <a:pt x="306" y="248"/>
                  <a:pt x="306" y="248"/>
                  <a:pt x="306" y="247"/>
                </a:cubicBezTo>
                <a:close/>
                <a:moveTo>
                  <a:pt x="306" y="224"/>
                </a:moveTo>
                <a:cubicBezTo>
                  <a:pt x="306" y="225"/>
                  <a:pt x="306" y="225"/>
                  <a:pt x="306" y="225"/>
                </a:cubicBezTo>
                <a:cubicBezTo>
                  <a:pt x="306" y="225"/>
                  <a:pt x="306" y="225"/>
                  <a:pt x="306" y="225"/>
                </a:cubicBezTo>
                <a:cubicBezTo>
                  <a:pt x="306" y="225"/>
                  <a:pt x="306" y="225"/>
                  <a:pt x="306" y="224"/>
                </a:cubicBezTo>
                <a:close/>
                <a:moveTo>
                  <a:pt x="307" y="243"/>
                </a:moveTo>
                <a:cubicBezTo>
                  <a:pt x="308" y="243"/>
                  <a:pt x="308" y="243"/>
                  <a:pt x="308" y="243"/>
                </a:cubicBezTo>
                <a:cubicBezTo>
                  <a:pt x="308" y="243"/>
                  <a:pt x="307" y="244"/>
                  <a:pt x="307" y="243"/>
                </a:cubicBezTo>
                <a:close/>
                <a:moveTo>
                  <a:pt x="308" y="247"/>
                </a:moveTo>
                <a:cubicBezTo>
                  <a:pt x="308" y="248"/>
                  <a:pt x="308" y="248"/>
                  <a:pt x="308" y="248"/>
                </a:cubicBezTo>
                <a:cubicBezTo>
                  <a:pt x="308" y="247"/>
                  <a:pt x="308" y="247"/>
                  <a:pt x="308" y="247"/>
                </a:cubicBezTo>
                <a:close/>
                <a:moveTo>
                  <a:pt x="309" y="249"/>
                </a:moveTo>
                <a:cubicBezTo>
                  <a:pt x="308" y="249"/>
                  <a:pt x="308" y="250"/>
                  <a:pt x="307" y="250"/>
                </a:cubicBezTo>
                <a:cubicBezTo>
                  <a:pt x="308" y="249"/>
                  <a:pt x="307" y="249"/>
                  <a:pt x="308" y="248"/>
                </a:cubicBezTo>
                <a:cubicBezTo>
                  <a:pt x="309" y="248"/>
                  <a:pt x="308" y="250"/>
                  <a:pt x="309" y="249"/>
                </a:cubicBezTo>
                <a:cubicBezTo>
                  <a:pt x="309" y="249"/>
                  <a:pt x="308" y="249"/>
                  <a:pt x="309" y="248"/>
                </a:cubicBezTo>
                <a:cubicBezTo>
                  <a:pt x="309" y="249"/>
                  <a:pt x="309" y="249"/>
                  <a:pt x="309" y="249"/>
                </a:cubicBezTo>
                <a:cubicBezTo>
                  <a:pt x="309" y="249"/>
                  <a:pt x="309" y="249"/>
                  <a:pt x="309" y="249"/>
                </a:cubicBezTo>
                <a:close/>
                <a:moveTo>
                  <a:pt x="309" y="223"/>
                </a:moveTo>
                <a:cubicBezTo>
                  <a:pt x="309" y="223"/>
                  <a:pt x="309" y="223"/>
                  <a:pt x="309" y="223"/>
                </a:cubicBezTo>
                <a:cubicBezTo>
                  <a:pt x="309" y="223"/>
                  <a:pt x="309" y="223"/>
                  <a:pt x="309" y="224"/>
                </a:cubicBezTo>
                <a:cubicBezTo>
                  <a:pt x="309" y="224"/>
                  <a:pt x="309" y="224"/>
                  <a:pt x="308" y="224"/>
                </a:cubicBezTo>
                <a:cubicBezTo>
                  <a:pt x="308" y="224"/>
                  <a:pt x="308" y="224"/>
                  <a:pt x="308" y="224"/>
                </a:cubicBezTo>
                <a:cubicBezTo>
                  <a:pt x="308" y="224"/>
                  <a:pt x="308" y="224"/>
                  <a:pt x="308" y="224"/>
                </a:cubicBezTo>
                <a:cubicBezTo>
                  <a:pt x="308" y="224"/>
                  <a:pt x="308" y="224"/>
                  <a:pt x="308" y="224"/>
                </a:cubicBezTo>
                <a:cubicBezTo>
                  <a:pt x="308" y="224"/>
                  <a:pt x="308" y="224"/>
                  <a:pt x="308" y="224"/>
                </a:cubicBezTo>
                <a:cubicBezTo>
                  <a:pt x="308" y="224"/>
                  <a:pt x="308" y="224"/>
                  <a:pt x="308" y="224"/>
                </a:cubicBezTo>
                <a:cubicBezTo>
                  <a:pt x="307" y="224"/>
                  <a:pt x="307" y="224"/>
                  <a:pt x="307" y="224"/>
                </a:cubicBezTo>
                <a:cubicBezTo>
                  <a:pt x="307" y="224"/>
                  <a:pt x="307" y="224"/>
                  <a:pt x="307" y="224"/>
                </a:cubicBezTo>
                <a:cubicBezTo>
                  <a:pt x="307" y="224"/>
                  <a:pt x="307" y="224"/>
                  <a:pt x="306" y="224"/>
                </a:cubicBezTo>
                <a:cubicBezTo>
                  <a:pt x="307" y="224"/>
                  <a:pt x="307" y="224"/>
                  <a:pt x="307" y="224"/>
                </a:cubicBezTo>
                <a:cubicBezTo>
                  <a:pt x="306" y="224"/>
                  <a:pt x="306" y="224"/>
                  <a:pt x="306" y="224"/>
                </a:cubicBezTo>
                <a:cubicBezTo>
                  <a:pt x="306" y="224"/>
                  <a:pt x="306" y="224"/>
                  <a:pt x="306" y="224"/>
                </a:cubicBezTo>
                <a:cubicBezTo>
                  <a:pt x="306" y="224"/>
                  <a:pt x="306" y="224"/>
                  <a:pt x="305" y="224"/>
                </a:cubicBezTo>
                <a:cubicBezTo>
                  <a:pt x="305" y="224"/>
                  <a:pt x="305" y="224"/>
                  <a:pt x="305" y="224"/>
                </a:cubicBezTo>
                <a:cubicBezTo>
                  <a:pt x="305" y="224"/>
                  <a:pt x="305" y="224"/>
                  <a:pt x="305" y="225"/>
                </a:cubicBezTo>
                <a:cubicBezTo>
                  <a:pt x="305" y="225"/>
                  <a:pt x="305" y="225"/>
                  <a:pt x="305" y="225"/>
                </a:cubicBezTo>
                <a:cubicBezTo>
                  <a:pt x="305" y="225"/>
                  <a:pt x="305" y="225"/>
                  <a:pt x="305" y="225"/>
                </a:cubicBezTo>
                <a:cubicBezTo>
                  <a:pt x="305" y="224"/>
                  <a:pt x="305" y="225"/>
                  <a:pt x="305" y="224"/>
                </a:cubicBezTo>
                <a:cubicBezTo>
                  <a:pt x="305" y="224"/>
                  <a:pt x="305" y="224"/>
                  <a:pt x="305" y="224"/>
                </a:cubicBezTo>
                <a:cubicBezTo>
                  <a:pt x="305" y="224"/>
                  <a:pt x="306" y="224"/>
                  <a:pt x="306" y="224"/>
                </a:cubicBezTo>
                <a:cubicBezTo>
                  <a:pt x="306" y="224"/>
                  <a:pt x="306" y="224"/>
                  <a:pt x="306" y="224"/>
                </a:cubicBezTo>
                <a:cubicBezTo>
                  <a:pt x="306" y="224"/>
                  <a:pt x="306" y="224"/>
                  <a:pt x="306" y="224"/>
                </a:cubicBezTo>
                <a:cubicBezTo>
                  <a:pt x="306" y="224"/>
                  <a:pt x="307" y="223"/>
                  <a:pt x="308" y="223"/>
                </a:cubicBezTo>
                <a:cubicBezTo>
                  <a:pt x="308" y="223"/>
                  <a:pt x="308" y="223"/>
                  <a:pt x="308" y="223"/>
                </a:cubicBezTo>
                <a:cubicBezTo>
                  <a:pt x="308" y="223"/>
                  <a:pt x="309" y="223"/>
                  <a:pt x="309" y="223"/>
                </a:cubicBezTo>
                <a:cubicBezTo>
                  <a:pt x="309" y="223"/>
                  <a:pt x="308" y="222"/>
                  <a:pt x="308" y="222"/>
                </a:cubicBezTo>
                <a:cubicBezTo>
                  <a:pt x="308" y="222"/>
                  <a:pt x="308" y="222"/>
                  <a:pt x="308" y="222"/>
                </a:cubicBezTo>
                <a:cubicBezTo>
                  <a:pt x="308" y="222"/>
                  <a:pt x="308" y="222"/>
                  <a:pt x="308" y="222"/>
                </a:cubicBezTo>
                <a:cubicBezTo>
                  <a:pt x="308" y="222"/>
                  <a:pt x="308" y="222"/>
                  <a:pt x="308" y="222"/>
                </a:cubicBezTo>
                <a:cubicBezTo>
                  <a:pt x="308" y="222"/>
                  <a:pt x="308" y="223"/>
                  <a:pt x="308" y="223"/>
                </a:cubicBezTo>
                <a:cubicBezTo>
                  <a:pt x="308" y="223"/>
                  <a:pt x="308" y="223"/>
                  <a:pt x="308" y="223"/>
                </a:cubicBezTo>
                <a:cubicBezTo>
                  <a:pt x="308" y="223"/>
                  <a:pt x="308" y="223"/>
                  <a:pt x="307" y="223"/>
                </a:cubicBezTo>
                <a:cubicBezTo>
                  <a:pt x="308" y="223"/>
                  <a:pt x="308" y="223"/>
                  <a:pt x="308" y="223"/>
                </a:cubicBezTo>
                <a:cubicBezTo>
                  <a:pt x="307" y="223"/>
                  <a:pt x="307" y="223"/>
                  <a:pt x="307" y="223"/>
                </a:cubicBezTo>
                <a:cubicBezTo>
                  <a:pt x="307" y="223"/>
                  <a:pt x="307" y="223"/>
                  <a:pt x="307" y="223"/>
                </a:cubicBezTo>
                <a:cubicBezTo>
                  <a:pt x="307" y="223"/>
                  <a:pt x="307" y="223"/>
                  <a:pt x="307" y="223"/>
                </a:cubicBezTo>
                <a:cubicBezTo>
                  <a:pt x="307" y="223"/>
                  <a:pt x="307" y="223"/>
                  <a:pt x="307" y="222"/>
                </a:cubicBezTo>
                <a:cubicBezTo>
                  <a:pt x="307" y="222"/>
                  <a:pt x="307" y="222"/>
                  <a:pt x="307" y="222"/>
                </a:cubicBezTo>
                <a:cubicBezTo>
                  <a:pt x="308" y="222"/>
                  <a:pt x="308" y="221"/>
                  <a:pt x="309" y="222"/>
                </a:cubicBezTo>
                <a:cubicBezTo>
                  <a:pt x="308" y="222"/>
                  <a:pt x="309" y="223"/>
                  <a:pt x="309" y="223"/>
                </a:cubicBezTo>
                <a:cubicBezTo>
                  <a:pt x="309" y="223"/>
                  <a:pt x="309" y="223"/>
                  <a:pt x="309" y="223"/>
                </a:cubicBezTo>
                <a:close/>
                <a:moveTo>
                  <a:pt x="310" y="248"/>
                </a:moveTo>
                <a:cubicBezTo>
                  <a:pt x="310" y="247"/>
                  <a:pt x="309" y="247"/>
                  <a:pt x="309" y="247"/>
                </a:cubicBezTo>
                <a:cubicBezTo>
                  <a:pt x="310" y="247"/>
                  <a:pt x="310" y="247"/>
                  <a:pt x="310" y="247"/>
                </a:cubicBezTo>
                <a:cubicBezTo>
                  <a:pt x="310" y="248"/>
                  <a:pt x="310" y="248"/>
                  <a:pt x="310" y="248"/>
                </a:cubicBezTo>
                <a:close/>
                <a:moveTo>
                  <a:pt x="313" y="238"/>
                </a:moveTo>
                <a:cubicBezTo>
                  <a:pt x="313" y="238"/>
                  <a:pt x="313" y="238"/>
                  <a:pt x="313" y="238"/>
                </a:cubicBezTo>
                <a:cubicBezTo>
                  <a:pt x="313" y="238"/>
                  <a:pt x="313" y="238"/>
                  <a:pt x="313" y="239"/>
                </a:cubicBezTo>
                <a:cubicBezTo>
                  <a:pt x="313" y="238"/>
                  <a:pt x="313" y="238"/>
                  <a:pt x="313" y="238"/>
                </a:cubicBezTo>
                <a:close/>
                <a:moveTo>
                  <a:pt x="313" y="238"/>
                </a:moveTo>
                <a:cubicBezTo>
                  <a:pt x="313" y="238"/>
                  <a:pt x="313" y="238"/>
                  <a:pt x="313" y="239"/>
                </a:cubicBezTo>
                <a:cubicBezTo>
                  <a:pt x="313" y="239"/>
                  <a:pt x="313" y="239"/>
                  <a:pt x="313" y="239"/>
                </a:cubicBezTo>
                <a:cubicBezTo>
                  <a:pt x="313" y="239"/>
                  <a:pt x="312" y="238"/>
                  <a:pt x="312" y="238"/>
                </a:cubicBezTo>
                <a:cubicBezTo>
                  <a:pt x="312" y="238"/>
                  <a:pt x="313" y="238"/>
                  <a:pt x="313" y="238"/>
                </a:cubicBezTo>
                <a:close/>
                <a:moveTo>
                  <a:pt x="312" y="237"/>
                </a:moveTo>
                <a:cubicBezTo>
                  <a:pt x="312" y="237"/>
                  <a:pt x="312" y="237"/>
                  <a:pt x="313" y="237"/>
                </a:cubicBezTo>
                <a:cubicBezTo>
                  <a:pt x="312" y="237"/>
                  <a:pt x="312" y="237"/>
                  <a:pt x="312" y="237"/>
                </a:cubicBezTo>
                <a:cubicBezTo>
                  <a:pt x="312" y="237"/>
                  <a:pt x="312" y="237"/>
                  <a:pt x="312" y="237"/>
                </a:cubicBezTo>
                <a:close/>
                <a:moveTo>
                  <a:pt x="311" y="238"/>
                </a:moveTo>
                <a:cubicBezTo>
                  <a:pt x="311" y="239"/>
                  <a:pt x="310" y="239"/>
                  <a:pt x="310" y="239"/>
                </a:cubicBezTo>
                <a:cubicBezTo>
                  <a:pt x="310" y="238"/>
                  <a:pt x="311" y="238"/>
                  <a:pt x="311" y="238"/>
                </a:cubicBezTo>
                <a:close/>
                <a:moveTo>
                  <a:pt x="312" y="247"/>
                </a:moveTo>
                <a:cubicBezTo>
                  <a:pt x="311" y="247"/>
                  <a:pt x="311" y="247"/>
                  <a:pt x="310" y="247"/>
                </a:cubicBezTo>
                <a:cubicBezTo>
                  <a:pt x="311" y="247"/>
                  <a:pt x="312" y="247"/>
                  <a:pt x="312" y="247"/>
                </a:cubicBezTo>
                <a:close/>
                <a:moveTo>
                  <a:pt x="312" y="239"/>
                </a:moveTo>
                <a:cubicBezTo>
                  <a:pt x="312" y="238"/>
                  <a:pt x="312" y="238"/>
                  <a:pt x="312" y="238"/>
                </a:cubicBezTo>
                <a:cubicBezTo>
                  <a:pt x="312" y="238"/>
                  <a:pt x="312" y="238"/>
                  <a:pt x="312" y="238"/>
                </a:cubicBezTo>
                <a:cubicBezTo>
                  <a:pt x="312" y="238"/>
                  <a:pt x="312" y="238"/>
                  <a:pt x="312" y="238"/>
                </a:cubicBezTo>
                <a:cubicBezTo>
                  <a:pt x="313" y="238"/>
                  <a:pt x="312" y="238"/>
                  <a:pt x="312" y="239"/>
                </a:cubicBezTo>
                <a:close/>
                <a:moveTo>
                  <a:pt x="313" y="244"/>
                </a:moveTo>
                <a:cubicBezTo>
                  <a:pt x="313" y="245"/>
                  <a:pt x="313" y="245"/>
                  <a:pt x="312" y="245"/>
                </a:cubicBezTo>
                <a:cubicBezTo>
                  <a:pt x="312" y="245"/>
                  <a:pt x="312" y="244"/>
                  <a:pt x="313" y="244"/>
                </a:cubicBezTo>
                <a:close/>
                <a:moveTo>
                  <a:pt x="312" y="247"/>
                </a:moveTo>
                <a:cubicBezTo>
                  <a:pt x="312" y="247"/>
                  <a:pt x="312" y="247"/>
                  <a:pt x="312" y="246"/>
                </a:cubicBezTo>
                <a:cubicBezTo>
                  <a:pt x="313" y="247"/>
                  <a:pt x="313" y="246"/>
                  <a:pt x="314" y="247"/>
                </a:cubicBezTo>
                <a:cubicBezTo>
                  <a:pt x="313" y="246"/>
                  <a:pt x="313" y="247"/>
                  <a:pt x="312" y="247"/>
                </a:cubicBezTo>
                <a:close/>
                <a:moveTo>
                  <a:pt x="318" y="222"/>
                </a:moveTo>
                <a:cubicBezTo>
                  <a:pt x="318" y="221"/>
                  <a:pt x="319" y="221"/>
                  <a:pt x="319" y="221"/>
                </a:cubicBezTo>
                <a:cubicBezTo>
                  <a:pt x="319" y="221"/>
                  <a:pt x="319" y="221"/>
                  <a:pt x="319" y="221"/>
                </a:cubicBezTo>
                <a:cubicBezTo>
                  <a:pt x="319" y="222"/>
                  <a:pt x="318" y="222"/>
                  <a:pt x="318" y="222"/>
                </a:cubicBezTo>
                <a:cubicBezTo>
                  <a:pt x="318" y="222"/>
                  <a:pt x="318" y="222"/>
                  <a:pt x="318" y="222"/>
                </a:cubicBezTo>
                <a:close/>
                <a:moveTo>
                  <a:pt x="315" y="232"/>
                </a:moveTo>
                <a:cubicBezTo>
                  <a:pt x="315" y="232"/>
                  <a:pt x="315" y="232"/>
                  <a:pt x="315" y="232"/>
                </a:cubicBezTo>
                <a:cubicBezTo>
                  <a:pt x="315" y="232"/>
                  <a:pt x="315" y="232"/>
                  <a:pt x="315" y="232"/>
                </a:cubicBezTo>
                <a:cubicBezTo>
                  <a:pt x="315" y="232"/>
                  <a:pt x="315" y="233"/>
                  <a:pt x="314" y="232"/>
                </a:cubicBezTo>
                <a:lnTo>
                  <a:pt x="315" y="232"/>
                </a:lnTo>
                <a:close/>
                <a:moveTo>
                  <a:pt x="315" y="237"/>
                </a:moveTo>
                <a:cubicBezTo>
                  <a:pt x="315" y="237"/>
                  <a:pt x="315" y="238"/>
                  <a:pt x="315" y="238"/>
                </a:cubicBezTo>
                <a:cubicBezTo>
                  <a:pt x="315" y="238"/>
                  <a:pt x="315" y="237"/>
                  <a:pt x="315" y="237"/>
                </a:cubicBezTo>
                <a:cubicBezTo>
                  <a:pt x="315" y="237"/>
                  <a:pt x="315" y="237"/>
                  <a:pt x="315" y="237"/>
                </a:cubicBezTo>
                <a:close/>
                <a:moveTo>
                  <a:pt x="314" y="238"/>
                </a:moveTo>
                <a:cubicBezTo>
                  <a:pt x="314" y="238"/>
                  <a:pt x="314" y="238"/>
                  <a:pt x="314" y="238"/>
                </a:cubicBezTo>
                <a:cubicBezTo>
                  <a:pt x="314" y="238"/>
                  <a:pt x="314" y="238"/>
                  <a:pt x="314" y="238"/>
                </a:cubicBezTo>
                <a:cubicBezTo>
                  <a:pt x="314" y="238"/>
                  <a:pt x="314" y="238"/>
                  <a:pt x="314" y="238"/>
                </a:cubicBezTo>
                <a:close/>
                <a:moveTo>
                  <a:pt x="314" y="237"/>
                </a:moveTo>
                <a:cubicBezTo>
                  <a:pt x="314" y="237"/>
                  <a:pt x="314" y="237"/>
                  <a:pt x="314" y="237"/>
                </a:cubicBezTo>
                <a:cubicBezTo>
                  <a:pt x="314" y="237"/>
                  <a:pt x="314" y="238"/>
                  <a:pt x="314" y="238"/>
                </a:cubicBezTo>
                <a:cubicBezTo>
                  <a:pt x="314" y="238"/>
                  <a:pt x="314" y="237"/>
                  <a:pt x="314" y="237"/>
                </a:cubicBezTo>
                <a:close/>
                <a:moveTo>
                  <a:pt x="314" y="238"/>
                </a:moveTo>
                <a:cubicBezTo>
                  <a:pt x="314" y="238"/>
                  <a:pt x="314" y="238"/>
                  <a:pt x="314" y="238"/>
                </a:cubicBezTo>
                <a:cubicBezTo>
                  <a:pt x="314" y="238"/>
                  <a:pt x="314" y="238"/>
                  <a:pt x="314" y="238"/>
                </a:cubicBezTo>
                <a:cubicBezTo>
                  <a:pt x="314" y="238"/>
                  <a:pt x="314" y="238"/>
                  <a:pt x="314" y="238"/>
                </a:cubicBezTo>
                <a:close/>
                <a:moveTo>
                  <a:pt x="314" y="248"/>
                </a:moveTo>
                <a:cubicBezTo>
                  <a:pt x="314" y="247"/>
                  <a:pt x="314" y="247"/>
                  <a:pt x="314" y="247"/>
                </a:cubicBezTo>
                <a:cubicBezTo>
                  <a:pt x="314" y="247"/>
                  <a:pt x="314" y="247"/>
                  <a:pt x="314" y="246"/>
                </a:cubicBezTo>
                <a:cubicBezTo>
                  <a:pt x="314" y="246"/>
                  <a:pt x="315" y="246"/>
                  <a:pt x="315" y="247"/>
                </a:cubicBezTo>
                <a:cubicBezTo>
                  <a:pt x="315" y="247"/>
                  <a:pt x="315" y="248"/>
                  <a:pt x="314" y="248"/>
                </a:cubicBezTo>
                <a:close/>
                <a:moveTo>
                  <a:pt x="315" y="238"/>
                </a:moveTo>
                <a:cubicBezTo>
                  <a:pt x="315" y="238"/>
                  <a:pt x="315" y="238"/>
                  <a:pt x="315" y="238"/>
                </a:cubicBezTo>
                <a:cubicBezTo>
                  <a:pt x="315" y="238"/>
                  <a:pt x="315" y="238"/>
                  <a:pt x="315" y="238"/>
                </a:cubicBezTo>
                <a:cubicBezTo>
                  <a:pt x="315" y="238"/>
                  <a:pt x="316" y="238"/>
                  <a:pt x="316" y="237"/>
                </a:cubicBezTo>
                <a:cubicBezTo>
                  <a:pt x="316" y="238"/>
                  <a:pt x="316" y="238"/>
                  <a:pt x="316" y="238"/>
                </a:cubicBezTo>
                <a:cubicBezTo>
                  <a:pt x="315" y="238"/>
                  <a:pt x="315" y="238"/>
                  <a:pt x="315" y="238"/>
                </a:cubicBezTo>
                <a:close/>
                <a:moveTo>
                  <a:pt x="317" y="246"/>
                </a:moveTo>
                <a:cubicBezTo>
                  <a:pt x="316" y="246"/>
                  <a:pt x="316" y="247"/>
                  <a:pt x="316" y="247"/>
                </a:cubicBezTo>
                <a:cubicBezTo>
                  <a:pt x="315" y="247"/>
                  <a:pt x="316" y="247"/>
                  <a:pt x="316" y="246"/>
                </a:cubicBezTo>
                <a:cubicBezTo>
                  <a:pt x="316" y="246"/>
                  <a:pt x="316" y="246"/>
                  <a:pt x="316" y="246"/>
                </a:cubicBezTo>
                <a:cubicBezTo>
                  <a:pt x="316" y="246"/>
                  <a:pt x="317" y="246"/>
                  <a:pt x="317" y="246"/>
                </a:cubicBezTo>
                <a:close/>
                <a:moveTo>
                  <a:pt x="316" y="237"/>
                </a:moveTo>
                <a:cubicBezTo>
                  <a:pt x="316" y="237"/>
                  <a:pt x="316" y="237"/>
                  <a:pt x="317" y="237"/>
                </a:cubicBezTo>
                <a:cubicBezTo>
                  <a:pt x="316" y="237"/>
                  <a:pt x="316" y="237"/>
                  <a:pt x="316" y="237"/>
                </a:cubicBezTo>
                <a:close/>
                <a:moveTo>
                  <a:pt x="316" y="235"/>
                </a:moveTo>
                <a:cubicBezTo>
                  <a:pt x="317" y="235"/>
                  <a:pt x="317" y="235"/>
                  <a:pt x="317" y="235"/>
                </a:cubicBezTo>
                <a:cubicBezTo>
                  <a:pt x="317" y="235"/>
                  <a:pt x="317" y="235"/>
                  <a:pt x="317" y="235"/>
                </a:cubicBezTo>
                <a:cubicBezTo>
                  <a:pt x="317" y="235"/>
                  <a:pt x="317" y="235"/>
                  <a:pt x="316" y="235"/>
                </a:cubicBezTo>
                <a:close/>
                <a:moveTo>
                  <a:pt x="317" y="237"/>
                </a:moveTo>
                <a:cubicBezTo>
                  <a:pt x="317" y="236"/>
                  <a:pt x="317" y="236"/>
                  <a:pt x="317" y="236"/>
                </a:cubicBezTo>
                <a:cubicBezTo>
                  <a:pt x="317" y="236"/>
                  <a:pt x="317" y="236"/>
                  <a:pt x="317" y="236"/>
                </a:cubicBezTo>
                <a:cubicBezTo>
                  <a:pt x="317" y="236"/>
                  <a:pt x="317" y="236"/>
                  <a:pt x="317" y="237"/>
                </a:cubicBezTo>
                <a:close/>
                <a:moveTo>
                  <a:pt x="317" y="222"/>
                </a:moveTo>
                <a:cubicBezTo>
                  <a:pt x="317" y="222"/>
                  <a:pt x="316" y="222"/>
                  <a:pt x="316" y="222"/>
                </a:cubicBezTo>
                <a:cubicBezTo>
                  <a:pt x="316" y="222"/>
                  <a:pt x="317" y="222"/>
                  <a:pt x="317" y="222"/>
                </a:cubicBezTo>
                <a:cubicBezTo>
                  <a:pt x="317" y="222"/>
                  <a:pt x="317" y="222"/>
                  <a:pt x="317" y="222"/>
                </a:cubicBezTo>
                <a:close/>
                <a:moveTo>
                  <a:pt x="317" y="222"/>
                </a:moveTo>
                <a:cubicBezTo>
                  <a:pt x="317" y="222"/>
                  <a:pt x="317" y="222"/>
                  <a:pt x="317" y="222"/>
                </a:cubicBezTo>
                <a:cubicBezTo>
                  <a:pt x="317" y="222"/>
                  <a:pt x="317" y="222"/>
                  <a:pt x="317" y="222"/>
                </a:cubicBezTo>
                <a:cubicBezTo>
                  <a:pt x="317" y="222"/>
                  <a:pt x="317" y="222"/>
                  <a:pt x="317" y="222"/>
                </a:cubicBezTo>
                <a:close/>
                <a:moveTo>
                  <a:pt x="317" y="235"/>
                </a:moveTo>
                <a:cubicBezTo>
                  <a:pt x="317" y="235"/>
                  <a:pt x="317" y="235"/>
                  <a:pt x="317" y="235"/>
                </a:cubicBezTo>
                <a:cubicBezTo>
                  <a:pt x="317" y="235"/>
                  <a:pt x="317" y="235"/>
                  <a:pt x="317" y="234"/>
                </a:cubicBezTo>
                <a:cubicBezTo>
                  <a:pt x="317" y="235"/>
                  <a:pt x="318" y="235"/>
                  <a:pt x="318" y="235"/>
                </a:cubicBezTo>
                <a:cubicBezTo>
                  <a:pt x="317" y="235"/>
                  <a:pt x="317" y="235"/>
                  <a:pt x="317" y="235"/>
                </a:cubicBezTo>
                <a:close/>
                <a:moveTo>
                  <a:pt x="317" y="234"/>
                </a:moveTo>
                <a:cubicBezTo>
                  <a:pt x="318" y="234"/>
                  <a:pt x="318" y="234"/>
                  <a:pt x="318" y="234"/>
                </a:cubicBezTo>
                <a:cubicBezTo>
                  <a:pt x="318" y="234"/>
                  <a:pt x="318" y="234"/>
                  <a:pt x="318" y="234"/>
                </a:cubicBezTo>
                <a:lnTo>
                  <a:pt x="317" y="234"/>
                </a:lnTo>
                <a:close/>
                <a:moveTo>
                  <a:pt x="318" y="237"/>
                </a:moveTo>
                <a:cubicBezTo>
                  <a:pt x="318" y="237"/>
                  <a:pt x="318" y="236"/>
                  <a:pt x="319" y="237"/>
                </a:cubicBezTo>
                <a:cubicBezTo>
                  <a:pt x="318" y="237"/>
                  <a:pt x="318" y="237"/>
                  <a:pt x="318" y="237"/>
                </a:cubicBezTo>
                <a:close/>
                <a:moveTo>
                  <a:pt x="318" y="236"/>
                </a:moveTo>
                <a:cubicBezTo>
                  <a:pt x="319" y="236"/>
                  <a:pt x="319" y="236"/>
                  <a:pt x="319" y="236"/>
                </a:cubicBezTo>
                <a:cubicBezTo>
                  <a:pt x="319" y="236"/>
                  <a:pt x="319" y="236"/>
                  <a:pt x="318" y="236"/>
                </a:cubicBezTo>
                <a:cubicBezTo>
                  <a:pt x="318" y="236"/>
                  <a:pt x="318" y="236"/>
                  <a:pt x="318" y="236"/>
                </a:cubicBezTo>
                <a:close/>
                <a:moveTo>
                  <a:pt x="319" y="235"/>
                </a:moveTo>
                <a:cubicBezTo>
                  <a:pt x="318" y="235"/>
                  <a:pt x="318" y="235"/>
                  <a:pt x="318" y="235"/>
                </a:cubicBezTo>
                <a:cubicBezTo>
                  <a:pt x="318" y="235"/>
                  <a:pt x="318" y="235"/>
                  <a:pt x="318" y="235"/>
                </a:cubicBezTo>
                <a:cubicBezTo>
                  <a:pt x="319" y="235"/>
                  <a:pt x="319" y="235"/>
                  <a:pt x="319" y="235"/>
                </a:cubicBezTo>
                <a:close/>
                <a:moveTo>
                  <a:pt x="318" y="241"/>
                </a:moveTo>
                <a:cubicBezTo>
                  <a:pt x="318" y="241"/>
                  <a:pt x="318" y="241"/>
                  <a:pt x="319" y="241"/>
                </a:cubicBezTo>
                <a:cubicBezTo>
                  <a:pt x="319" y="241"/>
                  <a:pt x="318" y="242"/>
                  <a:pt x="318" y="241"/>
                </a:cubicBezTo>
                <a:close/>
                <a:moveTo>
                  <a:pt x="319" y="235"/>
                </a:moveTo>
                <a:cubicBezTo>
                  <a:pt x="319" y="235"/>
                  <a:pt x="319" y="235"/>
                  <a:pt x="319" y="235"/>
                </a:cubicBezTo>
                <a:cubicBezTo>
                  <a:pt x="319" y="235"/>
                  <a:pt x="319" y="234"/>
                  <a:pt x="318" y="234"/>
                </a:cubicBezTo>
                <a:cubicBezTo>
                  <a:pt x="318" y="234"/>
                  <a:pt x="318" y="234"/>
                  <a:pt x="319" y="234"/>
                </a:cubicBezTo>
                <a:cubicBezTo>
                  <a:pt x="319" y="234"/>
                  <a:pt x="319" y="234"/>
                  <a:pt x="319" y="234"/>
                </a:cubicBezTo>
                <a:cubicBezTo>
                  <a:pt x="319" y="234"/>
                  <a:pt x="319" y="234"/>
                  <a:pt x="319" y="234"/>
                </a:cubicBezTo>
                <a:cubicBezTo>
                  <a:pt x="319" y="234"/>
                  <a:pt x="319" y="235"/>
                  <a:pt x="319" y="235"/>
                </a:cubicBezTo>
                <a:close/>
                <a:moveTo>
                  <a:pt x="373" y="230"/>
                </a:moveTo>
                <a:cubicBezTo>
                  <a:pt x="373" y="231"/>
                  <a:pt x="373" y="231"/>
                  <a:pt x="373" y="231"/>
                </a:cubicBezTo>
                <a:cubicBezTo>
                  <a:pt x="373" y="231"/>
                  <a:pt x="372" y="231"/>
                  <a:pt x="372" y="231"/>
                </a:cubicBezTo>
                <a:cubicBezTo>
                  <a:pt x="372" y="231"/>
                  <a:pt x="372" y="231"/>
                  <a:pt x="372" y="231"/>
                </a:cubicBezTo>
                <a:cubicBezTo>
                  <a:pt x="372" y="230"/>
                  <a:pt x="372" y="230"/>
                  <a:pt x="373" y="230"/>
                </a:cubicBezTo>
                <a:close/>
                <a:moveTo>
                  <a:pt x="366" y="232"/>
                </a:moveTo>
                <a:cubicBezTo>
                  <a:pt x="366" y="232"/>
                  <a:pt x="365" y="233"/>
                  <a:pt x="365" y="232"/>
                </a:cubicBezTo>
                <a:cubicBezTo>
                  <a:pt x="365" y="232"/>
                  <a:pt x="366" y="232"/>
                  <a:pt x="366" y="232"/>
                </a:cubicBezTo>
                <a:close/>
                <a:moveTo>
                  <a:pt x="364" y="232"/>
                </a:moveTo>
                <a:cubicBezTo>
                  <a:pt x="364" y="233"/>
                  <a:pt x="363" y="232"/>
                  <a:pt x="363" y="232"/>
                </a:cubicBezTo>
                <a:cubicBezTo>
                  <a:pt x="363" y="232"/>
                  <a:pt x="364" y="232"/>
                  <a:pt x="364" y="232"/>
                </a:cubicBezTo>
                <a:close/>
                <a:moveTo>
                  <a:pt x="356" y="232"/>
                </a:moveTo>
                <a:cubicBezTo>
                  <a:pt x="356" y="233"/>
                  <a:pt x="356" y="234"/>
                  <a:pt x="355" y="233"/>
                </a:cubicBezTo>
                <a:cubicBezTo>
                  <a:pt x="356" y="233"/>
                  <a:pt x="356" y="232"/>
                  <a:pt x="356" y="232"/>
                </a:cubicBezTo>
                <a:close/>
                <a:moveTo>
                  <a:pt x="355" y="234"/>
                </a:moveTo>
                <a:cubicBezTo>
                  <a:pt x="355" y="235"/>
                  <a:pt x="355" y="234"/>
                  <a:pt x="356" y="235"/>
                </a:cubicBezTo>
                <a:cubicBezTo>
                  <a:pt x="355" y="235"/>
                  <a:pt x="355" y="237"/>
                  <a:pt x="355" y="236"/>
                </a:cubicBezTo>
                <a:cubicBezTo>
                  <a:pt x="355" y="235"/>
                  <a:pt x="355" y="235"/>
                  <a:pt x="355" y="234"/>
                </a:cubicBezTo>
                <a:close/>
                <a:moveTo>
                  <a:pt x="354" y="236"/>
                </a:moveTo>
                <a:cubicBezTo>
                  <a:pt x="354" y="236"/>
                  <a:pt x="354" y="235"/>
                  <a:pt x="353" y="235"/>
                </a:cubicBezTo>
                <a:cubicBezTo>
                  <a:pt x="354" y="235"/>
                  <a:pt x="354" y="235"/>
                  <a:pt x="354" y="235"/>
                </a:cubicBezTo>
                <a:cubicBezTo>
                  <a:pt x="354" y="235"/>
                  <a:pt x="355" y="236"/>
                  <a:pt x="354" y="236"/>
                </a:cubicBezTo>
                <a:close/>
                <a:moveTo>
                  <a:pt x="353" y="233"/>
                </a:moveTo>
                <a:cubicBezTo>
                  <a:pt x="353" y="233"/>
                  <a:pt x="353" y="234"/>
                  <a:pt x="353" y="234"/>
                </a:cubicBezTo>
                <a:cubicBezTo>
                  <a:pt x="353" y="235"/>
                  <a:pt x="354" y="234"/>
                  <a:pt x="354" y="234"/>
                </a:cubicBezTo>
                <a:cubicBezTo>
                  <a:pt x="354" y="235"/>
                  <a:pt x="353" y="235"/>
                  <a:pt x="353" y="234"/>
                </a:cubicBezTo>
                <a:cubicBezTo>
                  <a:pt x="353" y="234"/>
                  <a:pt x="353" y="234"/>
                  <a:pt x="352" y="234"/>
                </a:cubicBezTo>
                <a:cubicBezTo>
                  <a:pt x="353" y="233"/>
                  <a:pt x="353" y="233"/>
                  <a:pt x="353" y="233"/>
                </a:cubicBezTo>
                <a:close/>
                <a:moveTo>
                  <a:pt x="353" y="235"/>
                </a:moveTo>
                <a:cubicBezTo>
                  <a:pt x="353" y="236"/>
                  <a:pt x="352" y="235"/>
                  <a:pt x="352" y="235"/>
                </a:cubicBezTo>
                <a:cubicBezTo>
                  <a:pt x="353" y="235"/>
                  <a:pt x="353" y="235"/>
                  <a:pt x="353" y="235"/>
                </a:cubicBezTo>
                <a:close/>
                <a:moveTo>
                  <a:pt x="348" y="235"/>
                </a:moveTo>
                <a:cubicBezTo>
                  <a:pt x="349" y="235"/>
                  <a:pt x="349" y="236"/>
                  <a:pt x="349" y="235"/>
                </a:cubicBezTo>
                <a:cubicBezTo>
                  <a:pt x="349" y="234"/>
                  <a:pt x="349" y="235"/>
                  <a:pt x="349" y="234"/>
                </a:cubicBezTo>
                <a:cubicBezTo>
                  <a:pt x="349" y="234"/>
                  <a:pt x="349" y="234"/>
                  <a:pt x="350" y="235"/>
                </a:cubicBezTo>
                <a:cubicBezTo>
                  <a:pt x="350" y="235"/>
                  <a:pt x="349" y="236"/>
                  <a:pt x="348" y="235"/>
                </a:cubicBezTo>
                <a:cubicBezTo>
                  <a:pt x="348" y="236"/>
                  <a:pt x="348" y="235"/>
                  <a:pt x="348" y="235"/>
                </a:cubicBezTo>
                <a:close/>
                <a:moveTo>
                  <a:pt x="347" y="235"/>
                </a:moveTo>
                <a:cubicBezTo>
                  <a:pt x="347" y="235"/>
                  <a:pt x="347" y="235"/>
                  <a:pt x="347" y="236"/>
                </a:cubicBezTo>
                <a:cubicBezTo>
                  <a:pt x="347" y="236"/>
                  <a:pt x="347" y="236"/>
                  <a:pt x="347" y="236"/>
                </a:cubicBezTo>
                <a:cubicBezTo>
                  <a:pt x="347" y="236"/>
                  <a:pt x="347" y="235"/>
                  <a:pt x="347" y="235"/>
                </a:cubicBezTo>
                <a:close/>
                <a:moveTo>
                  <a:pt x="348" y="238"/>
                </a:moveTo>
                <a:cubicBezTo>
                  <a:pt x="347" y="239"/>
                  <a:pt x="347" y="239"/>
                  <a:pt x="346" y="239"/>
                </a:cubicBezTo>
                <a:cubicBezTo>
                  <a:pt x="347" y="238"/>
                  <a:pt x="347" y="238"/>
                  <a:pt x="348" y="238"/>
                </a:cubicBezTo>
                <a:close/>
                <a:moveTo>
                  <a:pt x="345" y="235"/>
                </a:moveTo>
                <a:cubicBezTo>
                  <a:pt x="345" y="235"/>
                  <a:pt x="345" y="235"/>
                  <a:pt x="345" y="235"/>
                </a:cubicBezTo>
                <a:cubicBezTo>
                  <a:pt x="345" y="234"/>
                  <a:pt x="345" y="234"/>
                  <a:pt x="345" y="235"/>
                </a:cubicBezTo>
                <a:close/>
                <a:moveTo>
                  <a:pt x="344" y="237"/>
                </a:moveTo>
                <a:cubicBezTo>
                  <a:pt x="344" y="238"/>
                  <a:pt x="344" y="237"/>
                  <a:pt x="344" y="238"/>
                </a:cubicBezTo>
                <a:cubicBezTo>
                  <a:pt x="343" y="238"/>
                  <a:pt x="344" y="238"/>
                  <a:pt x="343" y="237"/>
                </a:cubicBezTo>
                <a:cubicBezTo>
                  <a:pt x="343" y="237"/>
                  <a:pt x="343" y="238"/>
                  <a:pt x="343" y="238"/>
                </a:cubicBezTo>
                <a:cubicBezTo>
                  <a:pt x="343" y="237"/>
                  <a:pt x="344" y="237"/>
                  <a:pt x="344" y="237"/>
                </a:cubicBezTo>
                <a:close/>
                <a:moveTo>
                  <a:pt x="342" y="235"/>
                </a:moveTo>
                <a:cubicBezTo>
                  <a:pt x="342" y="235"/>
                  <a:pt x="342" y="236"/>
                  <a:pt x="342" y="236"/>
                </a:cubicBezTo>
                <a:cubicBezTo>
                  <a:pt x="342" y="235"/>
                  <a:pt x="342" y="235"/>
                  <a:pt x="342" y="235"/>
                </a:cubicBezTo>
                <a:close/>
                <a:moveTo>
                  <a:pt x="340" y="236"/>
                </a:moveTo>
                <a:cubicBezTo>
                  <a:pt x="341" y="237"/>
                  <a:pt x="341" y="238"/>
                  <a:pt x="341" y="238"/>
                </a:cubicBezTo>
                <a:cubicBezTo>
                  <a:pt x="340" y="238"/>
                  <a:pt x="340" y="237"/>
                  <a:pt x="340" y="236"/>
                </a:cubicBezTo>
                <a:close/>
                <a:moveTo>
                  <a:pt x="339" y="237"/>
                </a:moveTo>
                <a:cubicBezTo>
                  <a:pt x="339" y="238"/>
                  <a:pt x="340" y="237"/>
                  <a:pt x="340" y="238"/>
                </a:cubicBezTo>
                <a:cubicBezTo>
                  <a:pt x="340" y="238"/>
                  <a:pt x="339" y="238"/>
                  <a:pt x="339" y="239"/>
                </a:cubicBezTo>
                <a:cubicBezTo>
                  <a:pt x="339" y="238"/>
                  <a:pt x="338" y="238"/>
                  <a:pt x="338" y="238"/>
                </a:cubicBezTo>
                <a:cubicBezTo>
                  <a:pt x="339" y="238"/>
                  <a:pt x="339" y="238"/>
                  <a:pt x="339" y="237"/>
                </a:cubicBezTo>
                <a:close/>
                <a:moveTo>
                  <a:pt x="338" y="235"/>
                </a:moveTo>
                <a:cubicBezTo>
                  <a:pt x="338" y="235"/>
                  <a:pt x="338" y="235"/>
                  <a:pt x="338" y="235"/>
                </a:cubicBezTo>
                <a:cubicBezTo>
                  <a:pt x="338" y="236"/>
                  <a:pt x="338" y="236"/>
                  <a:pt x="338" y="236"/>
                </a:cubicBezTo>
                <a:cubicBezTo>
                  <a:pt x="337" y="235"/>
                  <a:pt x="338" y="235"/>
                  <a:pt x="338" y="235"/>
                </a:cubicBezTo>
                <a:close/>
                <a:moveTo>
                  <a:pt x="336" y="237"/>
                </a:moveTo>
                <a:cubicBezTo>
                  <a:pt x="336" y="237"/>
                  <a:pt x="337" y="237"/>
                  <a:pt x="337" y="237"/>
                </a:cubicBezTo>
                <a:cubicBezTo>
                  <a:pt x="336" y="238"/>
                  <a:pt x="337" y="238"/>
                  <a:pt x="336" y="238"/>
                </a:cubicBezTo>
                <a:cubicBezTo>
                  <a:pt x="336" y="238"/>
                  <a:pt x="336" y="238"/>
                  <a:pt x="336" y="237"/>
                </a:cubicBezTo>
                <a:close/>
                <a:moveTo>
                  <a:pt x="338" y="238"/>
                </a:moveTo>
                <a:cubicBezTo>
                  <a:pt x="337" y="238"/>
                  <a:pt x="336" y="240"/>
                  <a:pt x="336" y="238"/>
                </a:cubicBezTo>
                <a:cubicBezTo>
                  <a:pt x="337" y="239"/>
                  <a:pt x="337" y="237"/>
                  <a:pt x="338" y="238"/>
                </a:cubicBezTo>
                <a:close/>
                <a:moveTo>
                  <a:pt x="333" y="239"/>
                </a:moveTo>
                <a:cubicBezTo>
                  <a:pt x="333" y="239"/>
                  <a:pt x="333" y="239"/>
                  <a:pt x="333" y="239"/>
                </a:cubicBezTo>
                <a:cubicBezTo>
                  <a:pt x="333" y="239"/>
                  <a:pt x="332" y="240"/>
                  <a:pt x="332" y="239"/>
                </a:cubicBezTo>
                <a:cubicBezTo>
                  <a:pt x="332" y="239"/>
                  <a:pt x="332" y="239"/>
                  <a:pt x="333" y="239"/>
                </a:cubicBezTo>
                <a:close/>
                <a:moveTo>
                  <a:pt x="328" y="239"/>
                </a:moveTo>
                <a:cubicBezTo>
                  <a:pt x="328" y="240"/>
                  <a:pt x="328" y="240"/>
                  <a:pt x="328" y="240"/>
                </a:cubicBezTo>
                <a:cubicBezTo>
                  <a:pt x="328" y="240"/>
                  <a:pt x="328" y="240"/>
                  <a:pt x="328" y="240"/>
                </a:cubicBezTo>
                <a:cubicBezTo>
                  <a:pt x="328" y="240"/>
                  <a:pt x="328" y="240"/>
                  <a:pt x="328" y="240"/>
                </a:cubicBezTo>
                <a:cubicBezTo>
                  <a:pt x="327" y="240"/>
                  <a:pt x="327" y="240"/>
                  <a:pt x="327" y="240"/>
                </a:cubicBezTo>
                <a:cubicBezTo>
                  <a:pt x="327" y="240"/>
                  <a:pt x="327" y="240"/>
                  <a:pt x="327" y="240"/>
                </a:cubicBezTo>
                <a:cubicBezTo>
                  <a:pt x="327" y="240"/>
                  <a:pt x="327" y="240"/>
                  <a:pt x="327" y="240"/>
                </a:cubicBezTo>
                <a:cubicBezTo>
                  <a:pt x="327" y="240"/>
                  <a:pt x="328" y="240"/>
                  <a:pt x="328" y="239"/>
                </a:cubicBezTo>
                <a:close/>
                <a:moveTo>
                  <a:pt x="320" y="236"/>
                </a:moveTo>
                <a:cubicBezTo>
                  <a:pt x="320" y="236"/>
                  <a:pt x="320" y="236"/>
                  <a:pt x="320" y="236"/>
                </a:cubicBezTo>
                <a:cubicBezTo>
                  <a:pt x="320" y="236"/>
                  <a:pt x="320" y="236"/>
                  <a:pt x="320" y="236"/>
                </a:cubicBezTo>
                <a:cubicBezTo>
                  <a:pt x="320" y="236"/>
                  <a:pt x="320" y="236"/>
                  <a:pt x="320" y="236"/>
                </a:cubicBezTo>
                <a:cubicBezTo>
                  <a:pt x="320" y="236"/>
                  <a:pt x="320" y="236"/>
                  <a:pt x="320" y="236"/>
                </a:cubicBezTo>
                <a:close/>
                <a:moveTo>
                  <a:pt x="320" y="237"/>
                </a:moveTo>
                <a:cubicBezTo>
                  <a:pt x="320" y="237"/>
                  <a:pt x="320" y="237"/>
                  <a:pt x="320" y="237"/>
                </a:cubicBezTo>
                <a:cubicBezTo>
                  <a:pt x="320" y="238"/>
                  <a:pt x="320" y="237"/>
                  <a:pt x="320" y="237"/>
                </a:cubicBezTo>
                <a:close/>
                <a:moveTo>
                  <a:pt x="321" y="234"/>
                </a:moveTo>
                <a:cubicBezTo>
                  <a:pt x="321" y="234"/>
                  <a:pt x="321" y="234"/>
                  <a:pt x="321" y="233"/>
                </a:cubicBezTo>
                <a:cubicBezTo>
                  <a:pt x="322" y="233"/>
                  <a:pt x="322" y="233"/>
                  <a:pt x="322" y="234"/>
                </a:cubicBezTo>
                <a:cubicBezTo>
                  <a:pt x="322" y="234"/>
                  <a:pt x="322" y="234"/>
                  <a:pt x="322" y="234"/>
                </a:cubicBezTo>
                <a:cubicBezTo>
                  <a:pt x="322" y="234"/>
                  <a:pt x="322" y="233"/>
                  <a:pt x="322" y="233"/>
                </a:cubicBezTo>
                <a:cubicBezTo>
                  <a:pt x="322" y="233"/>
                  <a:pt x="322" y="234"/>
                  <a:pt x="322" y="234"/>
                </a:cubicBezTo>
                <a:cubicBezTo>
                  <a:pt x="321" y="234"/>
                  <a:pt x="321" y="234"/>
                  <a:pt x="321" y="234"/>
                </a:cubicBezTo>
                <a:close/>
                <a:moveTo>
                  <a:pt x="322" y="235"/>
                </a:moveTo>
                <a:cubicBezTo>
                  <a:pt x="322" y="235"/>
                  <a:pt x="322" y="235"/>
                  <a:pt x="322" y="235"/>
                </a:cubicBezTo>
                <a:cubicBezTo>
                  <a:pt x="322" y="235"/>
                  <a:pt x="322" y="235"/>
                  <a:pt x="322" y="235"/>
                </a:cubicBezTo>
                <a:cubicBezTo>
                  <a:pt x="322" y="235"/>
                  <a:pt x="322" y="235"/>
                  <a:pt x="322" y="235"/>
                </a:cubicBezTo>
                <a:close/>
                <a:moveTo>
                  <a:pt x="322" y="235"/>
                </a:moveTo>
                <a:cubicBezTo>
                  <a:pt x="322" y="235"/>
                  <a:pt x="321" y="235"/>
                  <a:pt x="321" y="235"/>
                </a:cubicBezTo>
                <a:cubicBezTo>
                  <a:pt x="322" y="235"/>
                  <a:pt x="322" y="235"/>
                  <a:pt x="322" y="235"/>
                </a:cubicBezTo>
                <a:cubicBezTo>
                  <a:pt x="322" y="235"/>
                  <a:pt x="322" y="235"/>
                  <a:pt x="322" y="235"/>
                </a:cubicBezTo>
                <a:close/>
                <a:moveTo>
                  <a:pt x="326" y="240"/>
                </a:moveTo>
                <a:cubicBezTo>
                  <a:pt x="326" y="240"/>
                  <a:pt x="326" y="241"/>
                  <a:pt x="325" y="241"/>
                </a:cubicBezTo>
                <a:cubicBezTo>
                  <a:pt x="326" y="240"/>
                  <a:pt x="326" y="239"/>
                  <a:pt x="326" y="240"/>
                </a:cubicBezTo>
                <a:close/>
                <a:moveTo>
                  <a:pt x="325" y="240"/>
                </a:moveTo>
                <a:cubicBezTo>
                  <a:pt x="325" y="241"/>
                  <a:pt x="324" y="241"/>
                  <a:pt x="324" y="241"/>
                </a:cubicBezTo>
                <a:cubicBezTo>
                  <a:pt x="324" y="240"/>
                  <a:pt x="325" y="240"/>
                  <a:pt x="325" y="240"/>
                </a:cubicBezTo>
                <a:close/>
                <a:moveTo>
                  <a:pt x="324" y="241"/>
                </a:moveTo>
                <a:cubicBezTo>
                  <a:pt x="323" y="241"/>
                  <a:pt x="323" y="241"/>
                  <a:pt x="323" y="241"/>
                </a:cubicBezTo>
                <a:cubicBezTo>
                  <a:pt x="323" y="241"/>
                  <a:pt x="323" y="240"/>
                  <a:pt x="324" y="241"/>
                </a:cubicBezTo>
                <a:close/>
                <a:moveTo>
                  <a:pt x="323" y="236"/>
                </a:moveTo>
                <a:cubicBezTo>
                  <a:pt x="323" y="237"/>
                  <a:pt x="322" y="236"/>
                  <a:pt x="322" y="236"/>
                </a:cubicBezTo>
                <a:cubicBezTo>
                  <a:pt x="322" y="236"/>
                  <a:pt x="322" y="236"/>
                  <a:pt x="322" y="236"/>
                </a:cubicBezTo>
                <a:lnTo>
                  <a:pt x="323" y="236"/>
                </a:lnTo>
                <a:close/>
                <a:moveTo>
                  <a:pt x="323" y="234"/>
                </a:moveTo>
                <a:cubicBezTo>
                  <a:pt x="323" y="234"/>
                  <a:pt x="323" y="234"/>
                  <a:pt x="323" y="234"/>
                </a:cubicBezTo>
                <a:cubicBezTo>
                  <a:pt x="323" y="234"/>
                  <a:pt x="323" y="234"/>
                  <a:pt x="323" y="234"/>
                </a:cubicBezTo>
                <a:cubicBezTo>
                  <a:pt x="323" y="234"/>
                  <a:pt x="323" y="234"/>
                  <a:pt x="323" y="234"/>
                </a:cubicBezTo>
                <a:close/>
                <a:moveTo>
                  <a:pt x="326" y="233"/>
                </a:moveTo>
                <a:cubicBezTo>
                  <a:pt x="326" y="233"/>
                  <a:pt x="326" y="233"/>
                  <a:pt x="326" y="233"/>
                </a:cubicBezTo>
                <a:cubicBezTo>
                  <a:pt x="326" y="233"/>
                  <a:pt x="326" y="233"/>
                  <a:pt x="326" y="233"/>
                </a:cubicBezTo>
                <a:close/>
                <a:moveTo>
                  <a:pt x="327" y="232"/>
                </a:moveTo>
                <a:cubicBezTo>
                  <a:pt x="327" y="232"/>
                  <a:pt x="327" y="232"/>
                  <a:pt x="326" y="232"/>
                </a:cubicBezTo>
                <a:cubicBezTo>
                  <a:pt x="326" y="232"/>
                  <a:pt x="326" y="232"/>
                  <a:pt x="327" y="232"/>
                </a:cubicBezTo>
                <a:cubicBezTo>
                  <a:pt x="326" y="232"/>
                  <a:pt x="326" y="232"/>
                  <a:pt x="326" y="233"/>
                </a:cubicBezTo>
                <a:cubicBezTo>
                  <a:pt x="326" y="233"/>
                  <a:pt x="326" y="233"/>
                  <a:pt x="326" y="233"/>
                </a:cubicBezTo>
                <a:cubicBezTo>
                  <a:pt x="326" y="232"/>
                  <a:pt x="326" y="232"/>
                  <a:pt x="326" y="232"/>
                </a:cubicBezTo>
                <a:cubicBezTo>
                  <a:pt x="326" y="232"/>
                  <a:pt x="326" y="232"/>
                  <a:pt x="326" y="232"/>
                </a:cubicBezTo>
                <a:cubicBezTo>
                  <a:pt x="326" y="232"/>
                  <a:pt x="326" y="232"/>
                  <a:pt x="326" y="232"/>
                </a:cubicBezTo>
                <a:cubicBezTo>
                  <a:pt x="326" y="232"/>
                  <a:pt x="326" y="232"/>
                  <a:pt x="326" y="232"/>
                </a:cubicBezTo>
                <a:cubicBezTo>
                  <a:pt x="326" y="231"/>
                  <a:pt x="327" y="232"/>
                  <a:pt x="327" y="231"/>
                </a:cubicBezTo>
                <a:cubicBezTo>
                  <a:pt x="327" y="231"/>
                  <a:pt x="327" y="231"/>
                  <a:pt x="327" y="231"/>
                </a:cubicBezTo>
                <a:cubicBezTo>
                  <a:pt x="327" y="231"/>
                  <a:pt x="327" y="232"/>
                  <a:pt x="327" y="232"/>
                </a:cubicBezTo>
                <a:close/>
                <a:moveTo>
                  <a:pt x="327" y="220"/>
                </a:moveTo>
                <a:cubicBezTo>
                  <a:pt x="327" y="220"/>
                  <a:pt x="327" y="221"/>
                  <a:pt x="326" y="221"/>
                </a:cubicBezTo>
                <a:cubicBezTo>
                  <a:pt x="326" y="221"/>
                  <a:pt x="326" y="220"/>
                  <a:pt x="326" y="220"/>
                </a:cubicBezTo>
                <a:cubicBezTo>
                  <a:pt x="327" y="220"/>
                  <a:pt x="327" y="220"/>
                  <a:pt x="327" y="220"/>
                </a:cubicBezTo>
                <a:cubicBezTo>
                  <a:pt x="327" y="220"/>
                  <a:pt x="327" y="220"/>
                  <a:pt x="327" y="220"/>
                </a:cubicBezTo>
                <a:cubicBezTo>
                  <a:pt x="327" y="220"/>
                  <a:pt x="327" y="220"/>
                  <a:pt x="327" y="220"/>
                </a:cubicBezTo>
                <a:close/>
                <a:moveTo>
                  <a:pt x="330" y="228"/>
                </a:moveTo>
                <a:cubicBezTo>
                  <a:pt x="330" y="228"/>
                  <a:pt x="330" y="229"/>
                  <a:pt x="331" y="229"/>
                </a:cubicBezTo>
                <a:cubicBezTo>
                  <a:pt x="331" y="230"/>
                  <a:pt x="330" y="229"/>
                  <a:pt x="330" y="228"/>
                </a:cubicBezTo>
                <a:close/>
                <a:moveTo>
                  <a:pt x="331" y="219"/>
                </a:moveTo>
                <a:cubicBezTo>
                  <a:pt x="331" y="219"/>
                  <a:pt x="331" y="219"/>
                  <a:pt x="331" y="219"/>
                </a:cubicBezTo>
                <a:cubicBezTo>
                  <a:pt x="331" y="219"/>
                  <a:pt x="331" y="219"/>
                  <a:pt x="331" y="219"/>
                </a:cubicBezTo>
                <a:cubicBezTo>
                  <a:pt x="331" y="219"/>
                  <a:pt x="331" y="219"/>
                  <a:pt x="331" y="219"/>
                </a:cubicBezTo>
                <a:cubicBezTo>
                  <a:pt x="331" y="219"/>
                  <a:pt x="331" y="219"/>
                  <a:pt x="331" y="219"/>
                </a:cubicBezTo>
                <a:close/>
                <a:moveTo>
                  <a:pt x="334" y="228"/>
                </a:moveTo>
                <a:cubicBezTo>
                  <a:pt x="334" y="228"/>
                  <a:pt x="334" y="228"/>
                  <a:pt x="334" y="228"/>
                </a:cubicBezTo>
                <a:cubicBezTo>
                  <a:pt x="334" y="227"/>
                  <a:pt x="335" y="227"/>
                  <a:pt x="336" y="228"/>
                </a:cubicBezTo>
                <a:cubicBezTo>
                  <a:pt x="335" y="228"/>
                  <a:pt x="335" y="229"/>
                  <a:pt x="334" y="228"/>
                </a:cubicBezTo>
                <a:cubicBezTo>
                  <a:pt x="334" y="229"/>
                  <a:pt x="334" y="229"/>
                  <a:pt x="333" y="229"/>
                </a:cubicBezTo>
                <a:cubicBezTo>
                  <a:pt x="334" y="228"/>
                  <a:pt x="334" y="228"/>
                  <a:pt x="334" y="228"/>
                </a:cubicBezTo>
                <a:close/>
                <a:moveTo>
                  <a:pt x="334" y="219"/>
                </a:moveTo>
                <a:cubicBezTo>
                  <a:pt x="334" y="219"/>
                  <a:pt x="334" y="219"/>
                  <a:pt x="334" y="219"/>
                </a:cubicBezTo>
                <a:cubicBezTo>
                  <a:pt x="334" y="219"/>
                  <a:pt x="333" y="219"/>
                  <a:pt x="333" y="219"/>
                </a:cubicBezTo>
                <a:cubicBezTo>
                  <a:pt x="333" y="220"/>
                  <a:pt x="333" y="220"/>
                  <a:pt x="333" y="220"/>
                </a:cubicBezTo>
                <a:cubicBezTo>
                  <a:pt x="333" y="220"/>
                  <a:pt x="333" y="220"/>
                  <a:pt x="332" y="220"/>
                </a:cubicBezTo>
                <a:cubicBezTo>
                  <a:pt x="333" y="220"/>
                  <a:pt x="333" y="219"/>
                  <a:pt x="334" y="219"/>
                </a:cubicBezTo>
                <a:close/>
                <a:moveTo>
                  <a:pt x="332" y="220"/>
                </a:moveTo>
                <a:cubicBezTo>
                  <a:pt x="332" y="219"/>
                  <a:pt x="332" y="219"/>
                  <a:pt x="332" y="219"/>
                </a:cubicBezTo>
                <a:cubicBezTo>
                  <a:pt x="332" y="219"/>
                  <a:pt x="332" y="219"/>
                  <a:pt x="332" y="219"/>
                </a:cubicBezTo>
                <a:cubicBezTo>
                  <a:pt x="332" y="220"/>
                  <a:pt x="332" y="220"/>
                  <a:pt x="332" y="220"/>
                </a:cubicBezTo>
                <a:cubicBezTo>
                  <a:pt x="332" y="220"/>
                  <a:pt x="332" y="220"/>
                  <a:pt x="332" y="220"/>
                </a:cubicBezTo>
                <a:cubicBezTo>
                  <a:pt x="332" y="220"/>
                  <a:pt x="332" y="220"/>
                  <a:pt x="332" y="220"/>
                </a:cubicBezTo>
                <a:cubicBezTo>
                  <a:pt x="332" y="220"/>
                  <a:pt x="332" y="220"/>
                  <a:pt x="332" y="220"/>
                </a:cubicBezTo>
                <a:cubicBezTo>
                  <a:pt x="332" y="220"/>
                  <a:pt x="332" y="220"/>
                  <a:pt x="332" y="220"/>
                </a:cubicBezTo>
                <a:close/>
                <a:moveTo>
                  <a:pt x="332" y="230"/>
                </a:moveTo>
                <a:cubicBezTo>
                  <a:pt x="332" y="230"/>
                  <a:pt x="333" y="230"/>
                  <a:pt x="332" y="230"/>
                </a:cubicBezTo>
                <a:cubicBezTo>
                  <a:pt x="332" y="230"/>
                  <a:pt x="332" y="231"/>
                  <a:pt x="332" y="231"/>
                </a:cubicBezTo>
                <a:lnTo>
                  <a:pt x="332" y="230"/>
                </a:lnTo>
                <a:close/>
                <a:moveTo>
                  <a:pt x="332" y="232"/>
                </a:moveTo>
                <a:cubicBezTo>
                  <a:pt x="332" y="232"/>
                  <a:pt x="332" y="232"/>
                  <a:pt x="332" y="232"/>
                </a:cubicBezTo>
                <a:cubicBezTo>
                  <a:pt x="332" y="232"/>
                  <a:pt x="332" y="232"/>
                  <a:pt x="332" y="232"/>
                </a:cubicBezTo>
                <a:cubicBezTo>
                  <a:pt x="332" y="232"/>
                  <a:pt x="332" y="232"/>
                  <a:pt x="332" y="232"/>
                </a:cubicBezTo>
                <a:cubicBezTo>
                  <a:pt x="332" y="231"/>
                  <a:pt x="332" y="232"/>
                  <a:pt x="333" y="232"/>
                </a:cubicBezTo>
                <a:cubicBezTo>
                  <a:pt x="333" y="232"/>
                  <a:pt x="333" y="232"/>
                  <a:pt x="333" y="232"/>
                </a:cubicBezTo>
                <a:cubicBezTo>
                  <a:pt x="333" y="232"/>
                  <a:pt x="333" y="232"/>
                  <a:pt x="333" y="232"/>
                </a:cubicBezTo>
                <a:cubicBezTo>
                  <a:pt x="333" y="232"/>
                  <a:pt x="332" y="232"/>
                  <a:pt x="332" y="232"/>
                </a:cubicBezTo>
                <a:close/>
                <a:moveTo>
                  <a:pt x="333" y="230"/>
                </a:moveTo>
                <a:cubicBezTo>
                  <a:pt x="333" y="229"/>
                  <a:pt x="334" y="229"/>
                  <a:pt x="335" y="229"/>
                </a:cubicBezTo>
                <a:cubicBezTo>
                  <a:pt x="335" y="231"/>
                  <a:pt x="333" y="230"/>
                  <a:pt x="333" y="230"/>
                </a:cubicBezTo>
                <a:close/>
                <a:moveTo>
                  <a:pt x="335" y="231"/>
                </a:moveTo>
                <a:cubicBezTo>
                  <a:pt x="335" y="231"/>
                  <a:pt x="335" y="231"/>
                  <a:pt x="335" y="231"/>
                </a:cubicBezTo>
                <a:cubicBezTo>
                  <a:pt x="335" y="232"/>
                  <a:pt x="335" y="231"/>
                  <a:pt x="334" y="231"/>
                </a:cubicBezTo>
                <a:cubicBezTo>
                  <a:pt x="334" y="231"/>
                  <a:pt x="334" y="231"/>
                  <a:pt x="334" y="230"/>
                </a:cubicBezTo>
                <a:cubicBezTo>
                  <a:pt x="335" y="230"/>
                  <a:pt x="334" y="231"/>
                  <a:pt x="335" y="231"/>
                </a:cubicBezTo>
                <a:cubicBezTo>
                  <a:pt x="335" y="230"/>
                  <a:pt x="335" y="230"/>
                  <a:pt x="335" y="230"/>
                </a:cubicBezTo>
                <a:cubicBezTo>
                  <a:pt x="335" y="229"/>
                  <a:pt x="335" y="230"/>
                  <a:pt x="336" y="230"/>
                </a:cubicBezTo>
                <a:cubicBezTo>
                  <a:pt x="336" y="231"/>
                  <a:pt x="335" y="231"/>
                  <a:pt x="335" y="231"/>
                </a:cubicBezTo>
                <a:close/>
                <a:moveTo>
                  <a:pt x="335" y="230"/>
                </a:moveTo>
                <a:cubicBezTo>
                  <a:pt x="336" y="229"/>
                  <a:pt x="336" y="229"/>
                  <a:pt x="336" y="229"/>
                </a:cubicBezTo>
                <a:cubicBezTo>
                  <a:pt x="336" y="230"/>
                  <a:pt x="336" y="230"/>
                  <a:pt x="335" y="230"/>
                </a:cubicBezTo>
                <a:close/>
                <a:moveTo>
                  <a:pt x="337" y="230"/>
                </a:moveTo>
                <a:cubicBezTo>
                  <a:pt x="337" y="230"/>
                  <a:pt x="337" y="229"/>
                  <a:pt x="338" y="229"/>
                </a:cubicBezTo>
                <a:cubicBezTo>
                  <a:pt x="338" y="230"/>
                  <a:pt x="337" y="230"/>
                  <a:pt x="337" y="230"/>
                </a:cubicBezTo>
                <a:close/>
                <a:moveTo>
                  <a:pt x="339" y="229"/>
                </a:moveTo>
                <a:cubicBezTo>
                  <a:pt x="339" y="229"/>
                  <a:pt x="339" y="229"/>
                  <a:pt x="338" y="229"/>
                </a:cubicBezTo>
                <a:cubicBezTo>
                  <a:pt x="338" y="228"/>
                  <a:pt x="339" y="229"/>
                  <a:pt x="339" y="229"/>
                </a:cubicBezTo>
                <a:close/>
                <a:moveTo>
                  <a:pt x="341" y="216"/>
                </a:moveTo>
                <a:cubicBezTo>
                  <a:pt x="341" y="216"/>
                  <a:pt x="341" y="216"/>
                  <a:pt x="341" y="216"/>
                </a:cubicBezTo>
                <a:cubicBezTo>
                  <a:pt x="341" y="216"/>
                  <a:pt x="341" y="216"/>
                  <a:pt x="340" y="216"/>
                </a:cubicBezTo>
                <a:cubicBezTo>
                  <a:pt x="341" y="216"/>
                  <a:pt x="341" y="216"/>
                  <a:pt x="341" y="216"/>
                </a:cubicBezTo>
                <a:close/>
                <a:moveTo>
                  <a:pt x="340" y="217"/>
                </a:moveTo>
                <a:cubicBezTo>
                  <a:pt x="340" y="217"/>
                  <a:pt x="340" y="217"/>
                  <a:pt x="340" y="217"/>
                </a:cubicBezTo>
                <a:cubicBezTo>
                  <a:pt x="340" y="217"/>
                  <a:pt x="340" y="217"/>
                  <a:pt x="340" y="217"/>
                </a:cubicBezTo>
                <a:cubicBezTo>
                  <a:pt x="340" y="217"/>
                  <a:pt x="340" y="217"/>
                  <a:pt x="340" y="217"/>
                </a:cubicBezTo>
                <a:close/>
                <a:moveTo>
                  <a:pt x="341" y="228"/>
                </a:moveTo>
                <a:cubicBezTo>
                  <a:pt x="340" y="227"/>
                  <a:pt x="340" y="227"/>
                  <a:pt x="340" y="227"/>
                </a:cubicBezTo>
                <a:cubicBezTo>
                  <a:pt x="340" y="227"/>
                  <a:pt x="340" y="227"/>
                  <a:pt x="340" y="226"/>
                </a:cubicBezTo>
                <a:cubicBezTo>
                  <a:pt x="341" y="227"/>
                  <a:pt x="341" y="227"/>
                  <a:pt x="341" y="226"/>
                </a:cubicBezTo>
                <a:cubicBezTo>
                  <a:pt x="341" y="226"/>
                  <a:pt x="341" y="227"/>
                  <a:pt x="341" y="227"/>
                </a:cubicBezTo>
                <a:cubicBezTo>
                  <a:pt x="341" y="227"/>
                  <a:pt x="341" y="227"/>
                  <a:pt x="341" y="228"/>
                </a:cubicBezTo>
                <a:close/>
                <a:moveTo>
                  <a:pt x="342" y="217"/>
                </a:moveTo>
                <a:cubicBezTo>
                  <a:pt x="343" y="218"/>
                  <a:pt x="343" y="217"/>
                  <a:pt x="343" y="217"/>
                </a:cubicBezTo>
                <a:cubicBezTo>
                  <a:pt x="343" y="217"/>
                  <a:pt x="343" y="217"/>
                  <a:pt x="343" y="217"/>
                </a:cubicBezTo>
                <a:cubicBezTo>
                  <a:pt x="343" y="217"/>
                  <a:pt x="343" y="217"/>
                  <a:pt x="343" y="217"/>
                </a:cubicBezTo>
                <a:cubicBezTo>
                  <a:pt x="343" y="217"/>
                  <a:pt x="344" y="217"/>
                  <a:pt x="344" y="217"/>
                </a:cubicBezTo>
                <a:cubicBezTo>
                  <a:pt x="343" y="218"/>
                  <a:pt x="342" y="218"/>
                  <a:pt x="342" y="217"/>
                </a:cubicBezTo>
                <a:close/>
                <a:moveTo>
                  <a:pt x="343" y="224"/>
                </a:moveTo>
                <a:cubicBezTo>
                  <a:pt x="343" y="225"/>
                  <a:pt x="343" y="225"/>
                  <a:pt x="343" y="224"/>
                </a:cubicBezTo>
                <a:cubicBezTo>
                  <a:pt x="343" y="224"/>
                  <a:pt x="343" y="224"/>
                  <a:pt x="343" y="224"/>
                </a:cubicBezTo>
                <a:close/>
                <a:moveTo>
                  <a:pt x="342" y="227"/>
                </a:moveTo>
                <a:cubicBezTo>
                  <a:pt x="342" y="226"/>
                  <a:pt x="343" y="226"/>
                  <a:pt x="344" y="226"/>
                </a:cubicBezTo>
                <a:cubicBezTo>
                  <a:pt x="344" y="226"/>
                  <a:pt x="344" y="226"/>
                  <a:pt x="344" y="226"/>
                </a:cubicBezTo>
                <a:cubicBezTo>
                  <a:pt x="344" y="226"/>
                  <a:pt x="344" y="226"/>
                  <a:pt x="344" y="227"/>
                </a:cubicBezTo>
                <a:cubicBezTo>
                  <a:pt x="343" y="226"/>
                  <a:pt x="343" y="227"/>
                  <a:pt x="342" y="227"/>
                </a:cubicBezTo>
                <a:close/>
                <a:moveTo>
                  <a:pt x="343" y="229"/>
                </a:moveTo>
                <a:cubicBezTo>
                  <a:pt x="344" y="229"/>
                  <a:pt x="344" y="229"/>
                  <a:pt x="344" y="229"/>
                </a:cubicBezTo>
                <a:cubicBezTo>
                  <a:pt x="344" y="229"/>
                  <a:pt x="343" y="229"/>
                  <a:pt x="343" y="229"/>
                </a:cubicBezTo>
                <a:close/>
                <a:moveTo>
                  <a:pt x="345" y="229"/>
                </a:moveTo>
                <a:cubicBezTo>
                  <a:pt x="344" y="229"/>
                  <a:pt x="344" y="228"/>
                  <a:pt x="345" y="229"/>
                </a:cubicBezTo>
                <a:cubicBezTo>
                  <a:pt x="344" y="229"/>
                  <a:pt x="345" y="229"/>
                  <a:pt x="345" y="229"/>
                </a:cubicBezTo>
                <a:close/>
                <a:moveTo>
                  <a:pt x="346" y="217"/>
                </a:moveTo>
                <a:cubicBezTo>
                  <a:pt x="346" y="217"/>
                  <a:pt x="346" y="217"/>
                  <a:pt x="346" y="217"/>
                </a:cubicBezTo>
                <a:cubicBezTo>
                  <a:pt x="346" y="218"/>
                  <a:pt x="346" y="218"/>
                  <a:pt x="346" y="217"/>
                </a:cubicBezTo>
                <a:close/>
                <a:moveTo>
                  <a:pt x="347" y="228"/>
                </a:moveTo>
                <a:cubicBezTo>
                  <a:pt x="348" y="228"/>
                  <a:pt x="348" y="227"/>
                  <a:pt x="348" y="228"/>
                </a:cubicBezTo>
                <a:cubicBezTo>
                  <a:pt x="348" y="228"/>
                  <a:pt x="348" y="228"/>
                  <a:pt x="347" y="228"/>
                </a:cubicBezTo>
                <a:close/>
                <a:moveTo>
                  <a:pt x="352" y="215"/>
                </a:moveTo>
                <a:cubicBezTo>
                  <a:pt x="352" y="215"/>
                  <a:pt x="352" y="215"/>
                  <a:pt x="352" y="216"/>
                </a:cubicBezTo>
                <a:cubicBezTo>
                  <a:pt x="351" y="215"/>
                  <a:pt x="352" y="214"/>
                  <a:pt x="352" y="215"/>
                </a:cubicBezTo>
                <a:close/>
                <a:moveTo>
                  <a:pt x="352" y="228"/>
                </a:moveTo>
                <a:cubicBezTo>
                  <a:pt x="351" y="227"/>
                  <a:pt x="351" y="227"/>
                  <a:pt x="351" y="227"/>
                </a:cubicBezTo>
                <a:cubicBezTo>
                  <a:pt x="351" y="227"/>
                  <a:pt x="352" y="227"/>
                  <a:pt x="352" y="226"/>
                </a:cubicBezTo>
                <a:cubicBezTo>
                  <a:pt x="352" y="226"/>
                  <a:pt x="352" y="226"/>
                  <a:pt x="352" y="226"/>
                </a:cubicBezTo>
                <a:cubicBezTo>
                  <a:pt x="352" y="227"/>
                  <a:pt x="352" y="227"/>
                  <a:pt x="352" y="228"/>
                </a:cubicBezTo>
                <a:close/>
                <a:moveTo>
                  <a:pt x="353" y="227"/>
                </a:moveTo>
                <a:cubicBezTo>
                  <a:pt x="353" y="226"/>
                  <a:pt x="355" y="226"/>
                  <a:pt x="355" y="227"/>
                </a:cubicBezTo>
                <a:cubicBezTo>
                  <a:pt x="354" y="226"/>
                  <a:pt x="354" y="227"/>
                  <a:pt x="353" y="227"/>
                </a:cubicBezTo>
                <a:close/>
                <a:moveTo>
                  <a:pt x="374" y="217"/>
                </a:moveTo>
                <a:cubicBezTo>
                  <a:pt x="374" y="218"/>
                  <a:pt x="374" y="218"/>
                  <a:pt x="374" y="218"/>
                </a:cubicBezTo>
                <a:cubicBezTo>
                  <a:pt x="374" y="218"/>
                  <a:pt x="373" y="218"/>
                  <a:pt x="373" y="218"/>
                </a:cubicBezTo>
                <a:cubicBezTo>
                  <a:pt x="373" y="218"/>
                  <a:pt x="373" y="218"/>
                  <a:pt x="374" y="217"/>
                </a:cubicBezTo>
                <a:close/>
                <a:moveTo>
                  <a:pt x="373" y="219"/>
                </a:moveTo>
                <a:cubicBezTo>
                  <a:pt x="373" y="219"/>
                  <a:pt x="373" y="220"/>
                  <a:pt x="373" y="219"/>
                </a:cubicBezTo>
                <a:cubicBezTo>
                  <a:pt x="373" y="219"/>
                  <a:pt x="373" y="219"/>
                  <a:pt x="373" y="219"/>
                </a:cubicBezTo>
                <a:close/>
                <a:moveTo>
                  <a:pt x="373" y="218"/>
                </a:moveTo>
                <a:cubicBezTo>
                  <a:pt x="373" y="218"/>
                  <a:pt x="372" y="218"/>
                  <a:pt x="372" y="218"/>
                </a:cubicBezTo>
                <a:cubicBezTo>
                  <a:pt x="372" y="218"/>
                  <a:pt x="372" y="217"/>
                  <a:pt x="373" y="218"/>
                </a:cubicBezTo>
                <a:close/>
                <a:moveTo>
                  <a:pt x="374" y="211"/>
                </a:moveTo>
                <a:cubicBezTo>
                  <a:pt x="374" y="211"/>
                  <a:pt x="374" y="212"/>
                  <a:pt x="374" y="212"/>
                </a:cubicBezTo>
                <a:cubicBezTo>
                  <a:pt x="374" y="211"/>
                  <a:pt x="374" y="211"/>
                  <a:pt x="374" y="211"/>
                </a:cubicBezTo>
                <a:close/>
                <a:moveTo>
                  <a:pt x="373" y="212"/>
                </a:moveTo>
                <a:cubicBezTo>
                  <a:pt x="373" y="212"/>
                  <a:pt x="373" y="212"/>
                  <a:pt x="373" y="212"/>
                </a:cubicBezTo>
                <a:cubicBezTo>
                  <a:pt x="373" y="213"/>
                  <a:pt x="373" y="213"/>
                  <a:pt x="373" y="213"/>
                </a:cubicBezTo>
                <a:cubicBezTo>
                  <a:pt x="373" y="213"/>
                  <a:pt x="373" y="213"/>
                  <a:pt x="373" y="213"/>
                </a:cubicBezTo>
                <a:cubicBezTo>
                  <a:pt x="373" y="213"/>
                  <a:pt x="373" y="214"/>
                  <a:pt x="373" y="213"/>
                </a:cubicBezTo>
                <a:cubicBezTo>
                  <a:pt x="373" y="213"/>
                  <a:pt x="373" y="212"/>
                  <a:pt x="373" y="212"/>
                </a:cubicBezTo>
                <a:close/>
                <a:moveTo>
                  <a:pt x="371" y="214"/>
                </a:moveTo>
                <a:cubicBezTo>
                  <a:pt x="371" y="214"/>
                  <a:pt x="372" y="214"/>
                  <a:pt x="372" y="214"/>
                </a:cubicBezTo>
                <a:cubicBezTo>
                  <a:pt x="372" y="215"/>
                  <a:pt x="371" y="215"/>
                  <a:pt x="371" y="215"/>
                </a:cubicBezTo>
                <a:cubicBezTo>
                  <a:pt x="371" y="215"/>
                  <a:pt x="371" y="215"/>
                  <a:pt x="371" y="215"/>
                </a:cubicBezTo>
                <a:lnTo>
                  <a:pt x="371" y="214"/>
                </a:lnTo>
                <a:close/>
                <a:moveTo>
                  <a:pt x="371" y="218"/>
                </a:moveTo>
                <a:cubicBezTo>
                  <a:pt x="371" y="219"/>
                  <a:pt x="371" y="219"/>
                  <a:pt x="370" y="219"/>
                </a:cubicBezTo>
                <a:cubicBezTo>
                  <a:pt x="370" y="219"/>
                  <a:pt x="370" y="219"/>
                  <a:pt x="370" y="219"/>
                </a:cubicBezTo>
                <a:cubicBezTo>
                  <a:pt x="370" y="218"/>
                  <a:pt x="370" y="218"/>
                  <a:pt x="371" y="218"/>
                </a:cubicBezTo>
                <a:close/>
                <a:moveTo>
                  <a:pt x="370" y="214"/>
                </a:moveTo>
                <a:cubicBezTo>
                  <a:pt x="370" y="216"/>
                  <a:pt x="369" y="215"/>
                  <a:pt x="369" y="214"/>
                </a:cubicBezTo>
                <a:cubicBezTo>
                  <a:pt x="369" y="215"/>
                  <a:pt x="369" y="214"/>
                  <a:pt x="370" y="214"/>
                </a:cubicBezTo>
                <a:close/>
                <a:moveTo>
                  <a:pt x="369" y="220"/>
                </a:moveTo>
                <a:cubicBezTo>
                  <a:pt x="369" y="219"/>
                  <a:pt x="368" y="220"/>
                  <a:pt x="368" y="220"/>
                </a:cubicBezTo>
                <a:cubicBezTo>
                  <a:pt x="368" y="220"/>
                  <a:pt x="368" y="219"/>
                  <a:pt x="369" y="219"/>
                </a:cubicBezTo>
                <a:cubicBezTo>
                  <a:pt x="369" y="219"/>
                  <a:pt x="369" y="219"/>
                  <a:pt x="369" y="220"/>
                </a:cubicBezTo>
                <a:close/>
                <a:moveTo>
                  <a:pt x="368" y="215"/>
                </a:moveTo>
                <a:cubicBezTo>
                  <a:pt x="368" y="216"/>
                  <a:pt x="369" y="216"/>
                  <a:pt x="368" y="216"/>
                </a:cubicBezTo>
                <a:cubicBezTo>
                  <a:pt x="368" y="216"/>
                  <a:pt x="368" y="215"/>
                  <a:pt x="368" y="215"/>
                </a:cubicBezTo>
                <a:close/>
                <a:moveTo>
                  <a:pt x="367" y="213"/>
                </a:moveTo>
                <a:cubicBezTo>
                  <a:pt x="367" y="213"/>
                  <a:pt x="367" y="214"/>
                  <a:pt x="367" y="214"/>
                </a:cubicBezTo>
                <a:cubicBezTo>
                  <a:pt x="368" y="213"/>
                  <a:pt x="367" y="213"/>
                  <a:pt x="368" y="213"/>
                </a:cubicBezTo>
                <a:cubicBezTo>
                  <a:pt x="368" y="213"/>
                  <a:pt x="368" y="214"/>
                  <a:pt x="368" y="214"/>
                </a:cubicBezTo>
                <a:cubicBezTo>
                  <a:pt x="367" y="214"/>
                  <a:pt x="367" y="214"/>
                  <a:pt x="367" y="214"/>
                </a:cubicBezTo>
                <a:cubicBezTo>
                  <a:pt x="367" y="214"/>
                  <a:pt x="367" y="214"/>
                  <a:pt x="367" y="215"/>
                </a:cubicBezTo>
                <a:cubicBezTo>
                  <a:pt x="367" y="214"/>
                  <a:pt x="367" y="214"/>
                  <a:pt x="367" y="214"/>
                </a:cubicBezTo>
                <a:cubicBezTo>
                  <a:pt x="367" y="214"/>
                  <a:pt x="367" y="214"/>
                  <a:pt x="367" y="214"/>
                </a:cubicBezTo>
                <a:cubicBezTo>
                  <a:pt x="367" y="213"/>
                  <a:pt x="367" y="213"/>
                  <a:pt x="367" y="213"/>
                </a:cubicBezTo>
                <a:close/>
                <a:moveTo>
                  <a:pt x="361" y="220"/>
                </a:moveTo>
                <a:cubicBezTo>
                  <a:pt x="361" y="220"/>
                  <a:pt x="361" y="220"/>
                  <a:pt x="361" y="220"/>
                </a:cubicBezTo>
                <a:cubicBezTo>
                  <a:pt x="362" y="220"/>
                  <a:pt x="361" y="221"/>
                  <a:pt x="361" y="221"/>
                </a:cubicBezTo>
                <a:lnTo>
                  <a:pt x="361" y="220"/>
                </a:lnTo>
                <a:close/>
                <a:moveTo>
                  <a:pt x="359" y="214"/>
                </a:moveTo>
                <a:cubicBezTo>
                  <a:pt x="359" y="213"/>
                  <a:pt x="359" y="213"/>
                  <a:pt x="359" y="213"/>
                </a:cubicBezTo>
                <a:cubicBezTo>
                  <a:pt x="359" y="213"/>
                  <a:pt x="359" y="212"/>
                  <a:pt x="360" y="213"/>
                </a:cubicBezTo>
                <a:cubicBezTo>
                  <a:pt x="360" y="213"/>
                  <a:pt x="359" y="213"/>
                  <a:pt x="359" y="214"/>
                </a:cubicBezTo>
                <a:close/>
                <a:moveTo>
                  <a:pt x="359" y="217"/>
                </a:moveTo>
                <a:cubicBezTo>
                  <a:pt x="360" y="217"/>
                  <a:pt x="360" y="216"/>
                  <a:pt x="360" y="217"/>
                </a:cubicBezTo>
                <a:cubicBezTo>
                  <a:pt x="360" y="217"/>
                  <a:pt x="359" y="217"/>
                  <a:pt x="359" y="217"/>
                </a:cubicBezTo>
                <a:close/>
                <a:moveTo>
                  <a:pt x="363" y="223"/>
                </a:moveTo>
                <a:cubicBezTo>
                  <a:pt x="362" y="222"/>
                  <a:pt x="362" y="223"/>
                  <a:pt x="361" y="223"/>
                </a:cubicBezTo>
                <a:cubicBezTo>
                  <a:pt x="361" y="222"/>
                  <a:pt x="361" y="223"/>
                  <a:pt x="360" y="222"/>
                </a:cubicBezTo>
                <a:cubicBezTo>
                  <a:pt x="361" y="222"/>
                  <a:pt x="361" y="222"/>
                  <a:pt x="362" y="222"/>
                </a:cubicBezTo>
                <a:cubicBezTo>
                  <a:pt x="362" y="221"/>
                  <a:pt x="361" y="219"/>
                  <a:pt x="362" y="219"/>
                </a:cubicBezTo>
                <a:cubicBezTo>
                  <a:pt x="362" y="220"/>
                  <a:pt x="362" y="222"/>
                  <a:pt x="363" y="222"/>
                </a:cubicBezTo>
                <a:cubicBezTo>
                  <a:pt x="363" y="222"/>
                  <a:pt x="363" y="222"/>
                  <a:pt x="363" y="223"/>
                </a:cubicBezTo>
                <a:close/>
                <a:moveTo>
                  <a:pt x="363" y="218"/>
                </a:moveTo>
                <a:cubicBezTo>
                  <a:pt x="363" y="218"/>
                  <a:pt x="364" y="217"/>
                  <a:pt x="364" y="218"/>
                </a:cubicBezTo>
                <a:cubicBezTo>
                  <a:pt x="364" y="218"/>
                  <a:pt x="363" y="218"/>
                  <a:pt x="363" y="218"/>
                </a:cubicBezTo>
                <a:close/>
                <a:moveTo>
                  <a:pt x="364" y="212"/>
                </a:moveTo>
                <a:cubicBezTo>
                  <a:pt x="364" y="211"/>
                  <a:pt x="364" y="211"/>
                  <a:pt x="365" y="212"/>
                </a:cubicBezTo>
                <a:cubicBezTo>
                  <a:pt x="365" y="212"/>
                  <a:pt x="364" y="212"/>
                  <a:pt x="364" y="212"/>
                </a:cubicBezTo>
                <a:close/>
                <a:moveTo>
                  <a:pt x="365" y="217"/>
                </a:moveTo>
                <a:cubicBezTo>
                  <a:pt x="365" y="218"/>
                  <a:pt x="365" y="217"/>
                  <a:pt x="366" y="218"/>
                </a:cubicBezTo>
                <a:cubicBezTo>
                  <a:pt x="366" y="218"/>
                  <a:pt x="366" y="218"/>
                  <a:pt x="366" y="218"/>
                </a:cubicBezTo>
                <a:cubicBezTo>
                  <a:pt x="365" y="218"/>
                  <a:pt x="365" y="218"/>
                  <a:pt x="365" y="217"/>
                </a:cubicBezTo>
                <a:close/>
                <a:moveTo>
                  <a:pt x="366" y="224"/>
                </a:moveTo>
                <a:cubicBezTo>
                  <a:pt x="366" y="225"/>
                  <a:pt x="366" y="224"/>
                  <a:pt x="366" y="224"/>
                </a:cubicBezTo>
                <a:cubicBezTo>
                  <a:pt x="366" y="224"/>
                  <a:pt x="367" y="224"/>
                  <a:pt x="366" y="224"/>
                </a:cubicBezTo>
                <a:close/>
                <a:moveTo>
                  <a:pt x="370" y="225"/>
                </a:moveTo>
                <a:cubicBezTo>
                  <a:pt x="370" y="225"/>
                  <a:pt x="370" y="225"/>
                  <a:pt x="370" y="224"/>
                </a:cubicBezTo>
                <a:cubicBezTo>
                  <a:pt x="370" y="225"/>
                  <a:pt x="369" y="224"/>
                  <a:pt x="369" y="224"/>
                </a:cubicBezTo>
                <a:cubicBezTo>
                  <a:pt x="369" y="225"/>
                  <a:pt x="370" y="225"/>
                  <a:pt x="370" y="225"/>
                </a:cubicBezTo>
                <a:cubicBezTo>
                  <a:pt x="369" y="226"/>
                  <a:pt x="369" y="225"/>
                  <a:pt x="369" y="226"/>
                </a:cubicBezTo>
                <a:cubicBezTo>
                  <a:pt x="369" y="226"/>
                  <a:pt x="369" y="226"/>
                  <a:pt x="369" y="226"/>
                </a:cubicBezTo>
                <a:cubicBezTo>
                  <a:pt x="369" y="225"/>
                  <a:pt x="369" y="225"/>
                  <a:pt x="369" y="225"/>
                </a:cubicBezTo>
                <a:cubicBezTo>
                  <a:pt x="368" y="225"/>
                  <a:pt x="368" y="225"/>
                  <a:pt x="368" y="225"/>
                </a:cubicBezTo>
                <a:cubicBezTo>
                  <a:pt x="368" y="225"/>
                  <a:pt x="368" y="225"/>
                  <a:pt x="367" y="225"/>
                </a:cubicBezTo>
                <a:cubicBezTo>
                  <a:pt x="367" y="224"/>
                  <a:pt x="368" y="225"/>
                  <a:pt x="368" y="224"/>
                </a:cubicBezTo>
                <a:cubicBezTo>
                  <a:pt x="367" y="224"/>
                  <a:pt x="367" y="224"/>
                  <a:pt x="367" y="224"/>
                </a:cubicBezTo>
                <a:cubicBezTo>
                  <a:pt x="366" y="224"/>
                  <a:pt x="366" y="223"/>
                  <a:pt x="366" y="223"/>
                </a:cubicBezTo>
                <a:cubicBezTo>
                  <a:pt x="366" y="224"/>
                  <a:pt x="367" y="223"/>
                  <a:pt x="367" y="224"/>
                </a:cubicBezTo>
                <a:cubicBezTo>
                  <a:pt x="367" y="223"/>
                  <a:pt x="368" y="223"/>
                  <a:pt x="368" y="223"/>
                </a:cubicBezTo>
                <a:cubicBezTo>
                  <a:pt x="369" y="223"/>
                  <a:pt x="369" y="223"/>
                  <a:pt x="369" y="223"/>
                </a:cubicBezTo>
                <a:cubicBezTo>
                  <a:pt x="370" y="223"/>
                  <a:pt x="369" y="223"/>
                  <a:pt x="369" y="223"/>
                </a:cubicBezTo>
                <a:cubicBezTo>
                  <a:pt x="370" y="223"/>
                  <a:pt x="370" y="224"/>
                  <a:pt x="370" y="225"/>
                </a:cubicBezTo>
                <a:close/>
                <a:moveTo>
                  <a:pt x="370" y="226"/>
                </a:moveTo>
                <a:cubicBezTo>
                  <a:pt x="371" y="226"/>
                  <a:pt x="370" y="225"/>
                  <a:pt x="370" y="225"/>
                </a:cubicBezTo>
                <a:cubicBezTo>
                  <a:pt x="371" y="225"/>
                  <a:pt x="371" y="226"/>
                  <a:pt x="370" y="226"/>
                </a:cubicBezTo>
                <a:close/>
                <a:moveTo>
                  <a:pt x="370" y="221"/>
                </a:moveTo>
                <a:cubicBezTo>
                  <a:pt x="370" y="221"/>
                  <a:pt x="371" y="221"/>
                  <a:pt x="371" y="222"/>
                </a:cubicBezTo>
                <a:cubicBezTo>
                  <a:pt x="370" y="222"/>
                  <a:pt x="371" y="221"/>
                  <a:pt x="370" y="221"/>
                </a:cubicBezTo>
                <a:cubicBezTo>
                  <a:pt x="370" y="220"/>
                  <a:pt x="370" y="220"/>
                  <a:pt x="370" y="220"/>
                </a:cubicBezTo>
                <a:cubicBezTo>
                  <a:pt x="371" y="220"/>
                  <a:pt x="371" y="220"/>
                  <a:pt x="371" y="221"/>
                </a:cubicBezTo>
                <a:cubicBezTo>
                  <a:pt x="371" y="221"/>
                  <a:pt x="371" y="221"/>
                  <a:pt x="370" y="221"/>
                </a:cubicBezTo>
                <a:close/>
                <a:moveTo>
                  <a:pt x="371" y="220"/>
                </a:moveTo>
                <a:cubicBezTo>
                  <a:pt x="371" y="219"/>
                  <a:pt x="371" y="219"/>
                  <a:pt x="372" y="219"/>
                </a:cubicBezTo>
                <a:cubicBezTo>
                  <a:pt x="371" y="220"/>
                  <a:pt x="371" y="220"/>
                  <a:pt x="371" y="220"/>
                </a:cubicBezTo>
                <a:cubicBezTo>
                  <a:pt x="371" y="220"/>
                  <a:pt x="371" y="220"/>
                  <a:pt x="371" y="220"/>
                </a:cubicBezTo>
                <a:close/>
                <a:moveTo>
                  <a:pt x="375" y="220"/>
                </a:moveTo>
                <a:cubicBezTo>
                  <a:pt x="376" y="221"/>
                  <a:pt x="375" y="221"/>
                  <a:pt x="375" y="221"/>
                </a:cubicBezTo>
                <a:cubicBezTo>
                  <a:pt x="375" y="222"/>
                  <a:pt x="375" y="222"/>
                  <a:pt x="375" y="222"/>
                </a:cubicBezTo>
                <a:cubicBezTo>
                  <a:pt x="374" y="221"/>
                  <a:pt x="374" y="221"/>
                  <a:pt x="374" y="221"/>
                </a:cubicBezTo>
                <a:cubicBezTo>
                  <a:pt x="374" y="222"/>
                  <a:pt x="374" y="221"/>
                  <a:pt x="373" y="222"/>
                </a:cubicBezTo>
                <a:cubicBezTo>
                  <a:pt x="372" y="221"/>
                  <a:pt x="372" y="221"/>
                  <a:pt x="371" y="221"/>
                </a:cubicBezTo>
                <a:cubicBezTo>
                  <a:pt x="371" y="220"/>
                  <a:pt x="373" y="221"/>
                  <a:pt x="373" y="220"/>
                </a:cubicBezTo>
                <a:cubicBezTo>
                  <a:pt x="373" y="220"/>
                  <a:pt x="373" y="220"/>
                  <a:pt x="373" y="220"/>
                </a:cubicBezTo>
                <a:cubicBezTo>
                  <a:pt x="373" y="220"/>
                  <a:pt x="374" y="220"/>
                  <a:pt x="374" y="220"/>
                </a:cubicBezTo>
                <a:cubicBezTo>
                  <a:pt x="374" y="220"/>
                  <a:pt x="375" y="219"/>
                  <a:pt x="376" y="220"/>
                </a:cubicBezTo>
                <a:cubicBezTo>
                  <a:pt x="376" y="220"/>
                  <a:pt x="376" y="220"/>
                  <a:pt x="375" y="220"/>
                </a:cubicBezTo>
                <a:close/>
                <a:moveTo>
                  <a:pt x="375" y="218"/>
                </a:moveTo>
                <a:cubicBezTo>
                  <a:pt x="376" y="217"/>
                  <a:pt x="375" y="218"/>
                  <a:pt x="375" y="217"/>
                </a:cubicBezTo>
                <a:cubicBezTo>
                  <a:pt x="375" y="218"/>
                  <a:pt x="376" y="216"/>
                  <a:pt x="376" y="217"/>
                </a:cubicBezTo>
                <a:cubicBezTo>
                  <a:pt x="376" y="217"/>
                  <a:pt x="376" y="217"/>
                  <a:pt x="376" y="217"/>
                </a:cubicBezTo>
                <a:cubicBezTo>
                  <a:pt x="376" y="218"/>
                  <a:pt x="376" y="218"/>
                  <a:pt x="376" y="218"/>
                </a:cubicBezTo>
                <a:cubicBezTo>
                  <a:pt x="376" y="218"/>
                  <a:pt x="376" y="219"/>
                  <a:pt x="375" y="218"/>
                </a:cubicBezTo>
                <a:close/>
                <a:moveTo>
                  <a:pt x="376" y="217"/>
                </a:moveTo>
                <a:cubicBezTo>
                  <a:pt x="376" y="216"/>
                  <a:pt x="376" y="216"/>
                  <a:pt x="376" y="216"/>
                </a:cubicBezTo>
                <a:cubicBezTo>
                  <a:pt x="376" y="216"/>
                  <a:pt x="377" y="217"/>
                  <a:pt x="376" y="217"/>
                </a:cubicBezTo>
                <a:cubicBezTo>
                  <a:pt x="376" y="217"/>
                  <a:pt x="377" y="217"/>
                  <a:pt x="376" y="217"/>
                </a:cubicBezTo>
                <a:close/>
                <a:moveTo>
                  <a:pt x="379" y="217"/>
                </a:moveTo>
                <a:cubicBezTo>
                  <a:pt x="379" y="216"/>
                  <a:pt x="379" y="216"/>
                  <a:pt x="379" y="216"/>
                </a:cubicBezTo>
                <a:cubicBezTo>
                  <a:pt x="379" y="217"/>
                  <a:pt x="379" y="216"/>
                  <a:pt x="379" y="215"/>
                </a:cubicBezTo>
                <a:cubicBezTo>
                  <a:pt x="380" y="216"/>
                  <a:pt x="379" y="217"/>
                  <a:pt x="379" y="217"/>
                </a:cubicBezTo>
                <a:close/>
                <a:moveTo>
                  <a:pt x="382" y="217"/>
                </a:moveTo>
                <a:cubicBezTo>
                  <a:pt x="382" y="216"/>
                  <a:pt x="383" y="218"/>
                  <a:pt x="383" y="217"/>
                </a:cubicBezTo>
                <a:cubicBezTo>
                  <a:pt x="383" y="217"/>
                  <a:pt x="383" y="218"/>
                  <a:pt x="384" y="217"/>
                </a:cubicBezTo>
                <a:cubicBezTo>
                  <a:pt x="383" y="219"/>
                  <a:pt x="383" y="217"/>
                  <a:pt x="382" y="217"/>
                </a:cubicBezTo>
                <a:close/>
                <a:moveTo>
                  <a:pt x="386" y="217"/>
                </a:moveTo>
                <a:cubicBezTo>
                  <a:pt x="387" y="218"/>
                  <a:pt x="386" y="217"/>
                  <a:pt x="387" y="217"/>
                </a:cubicBezTo>
                <a:cubicBezTo>
                  <a:pt x="387" y="218"/>
                  <a:pt x="386" y="218"/>
                  <a:pt x="386" y="217"/>
                </a:cubicBezTo>
                <a:close/>
                <a:moveTo>
                  <a:pt x="389" y="217"/>
                </a:moveTo>
                <a:cubicBezTo>
                  <a:pt x="388" y="217"/>
                  <a:pt x="388" y="217"/>
                  <a:pt x="388" y="217"/>
                </a:cubicBezTo>
                <a:cubicBezTo>
                  <a:pt x="388" y="216"/>
                  <a:pt x="388" y="216"/>
                  <a:pt x="389" y="216"/>
                </a:cubicBezTo>
                <a:cubicBezTo>
                  <a:pt x="389" y="217"/>
                  <a:pt x="389" y="217"/>
                  <a:pt x="389" y="217"/>
                </a:cubicBezTo>
                <a:close/>
              </a:path>
            </a:pathLst>
          </a:custGeom>
          <a:solidFill>
            <a:schemeClr val="bg2"/>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7" name="Freeform 408">
            <a:extLst>
              <a:ext uri="{FF2B5EF4-FFF2-40B4-BE49-F238E27FC236}">
                <a16:creationId xmlns:a16="http://schemas.microsoft.com/office/drawing/2014/main" xmlns="" id="{905E3F81-51D5-456F-86F2-2039D18EC44E}"/>
              </a:ext>
            </a:extLst>
          </p:cNvPr>
          <p:cNvSpPr>
            <a:spLocks noEditPoints="1"/>
          </p:cNvSpPr>
          <p:nvPr userDrawn="1"/>
        </p:nvSpPr>
        <p:spPr bwMode="auto">
          <a:xfrm>
            <a:off x="7468571" y="-805078"/>
            <a:ext cx="8115880" cy="6140031"/>
          </a:xfrm>
          <a:custGeom>
            <a:avLst/>
            <a:gdLst>
              <a:gd name="T0" fmla="*/ 331 w 404"/>
              <a:gd name="T1" fmla="*/ 219 h 305"/>
              <a:gd name="T2" fmla="*/ 333 w 404"/>
              <a:gd name="T3" fmla="*/ 215 h 305"/>
              <a:gd name="T4" fmla="*/ 383 w 404"/>
              <a:gd name="T5" fmla="*/ 186 h 305"/>
              <a:gd name="T6" fmla="*/ 366 w 404"/>
              <a:gd name="T7" fmla="*/ 178 h 305"/>
              <a:gd name="T8" fmla="*/ 387 w 404"/>
              <a:gd name="T9" fmla="*/ 160 h 305"/>
              <a:gd name="T10" fmla="*/ 385 w 404"/>
              <a:gd name="T11" fmla="*/ 115 h 305"/>
              <a:gd name="T12" fmla="*/ 378 w 404"/>
              <a:gd name="T13" fmla="*/ 85 h 305"/>
              <a:gd name="T14" fmla="*/ 362 w 404"/>
              <a:gd name="T15" fmla="*/ 43 h 305"/>
              <a:gd name="T16" fmla="*/ 304 w 404"/>
              <a:gd name="T17" fmla="*/ 29 h 305"/>
              <a:gd name="T18" fmla="*/ 249 w 404"/>
              <a:gd name="T19" fmla="*/ 18 h 305"/>
              <a:gd name="T20" fmla="*/ 187 w 404"/>
              <a:gd name="T21" fmla="*/ 21 h 305"/>
              <a:gd name="T22" fmla="*/ 47 w 404"/>
              <a:gd name="T23" fmla="*/ 71 h 305"/>
              <a:gd name="T24" fmla="*/ 73 w 404"/>
              <a:gd name="T25" fmla="*/ 72 h 305"/>
              <a:gd name="T26" fmla="*/ 26 w 404"/>
              <a:gd name="T27" fmla="*/ 93 h 305"/>
              <a:gd name="T28" fmla="*/ 82 w 404"/>
              <a:gd name="T29" fmla="*/ 84 h 305"/>
              <a:gd name="T30" fmla="*/ 42 w 404"/>
              <a:gd name="T31" fmla="*/ 101 h 305"/>
              <a:gd name="T32" fmla="*/ 34 w 404"/>
              <a:gd name="T33" fmla="*/ 121 h 305"/>
              <a:gd name="T34" fmla="*/ 48 w 404"/>
              <a:gd name="T35" fmla="*/ 127 h 305"/>
              <a:gd name="T36" fmla="*/ 79 w 404"/>
              <a:gd name="T37" fmla="*/ 121 h 305"/>
              <a:gd name="T38" fmla="*/ 12 w 404"/>
              <a:gd name="T39" fmla="*/ 144 h 305"/>
              <a:gd name="T40" fmla="*/ 79 w 404"/>
              <a:gd name="T41" fmla="*/ 137 h 305"/>
              <a:gd name="T42" fmla="*/ 39 w 404"/>
              <a:gd name="T43" fmla="*/ 160 h 305"/>
              <a:gd name="T44" fmla="*/ 61 w 404"/>
              <a:gd name="T45" fmla="*/ 168 h 305"/>
              <a:gd name="T46" fmla="*/ 33 w 404"/>
              <a:gd name="T47" fmla="*/ 183 h 305"/>
              <a:gd name="T48" fmla="*/ 31 w 404"/>
              <a:gd name="T49" fmla="*/ 210 h 305"/>
              <a:gd name="T50" fmla="*/ 19 w 404"/>
              <a:gd name="T51" fmla="*/ 266 h 305"/>
              <a:gd name="T52" fmla="*/ 91 w 404"/>
              <a:gd name="T53" fmla="*/ 276 h 305"/>
              <a:gd name="T54" fmla="*/ 107 w 404"/>
              <a:gd name="T55" fmla="*/ 303 h 305"/>
              <a:gd name="T56" fmla="*/ 191 w 404"/>
              <a:gd name="T57" fmla="*/ 285 h 305"/>
              <a:gd name="T58" fmla="*/ 309 w 404"/>
              <a:gd name="T59" fmla="*/ 249 h 305"/>
              <a:gd name="T60" fmla="*/ 340 w 404"/>
              <a:gd name="T61" fmla="*/ 233 h 305"/>
              <a:gd name="T62" fmla="*/ 379 w 404"/>
              <a:gd name="T63" fmla="*/ 219 h 305"/>
              <a:gd name="T64" fmla="*/ 372 w 404"/>
              <a:gd name="T65" fmla="*/ 113 h 305"/>
              <a:gd name="T66" fmla="*/ 291 w 404"/>
              <a:gd name="T67" fmla="*/ 35 h 305"/>
              <a:gd name="T68" fmla="*/ 33 w 404"/>
              <a:gd name="T69" fmla="*/ 79 h 305"/>
              <a:gd name="T70" fmla="*/ 60 w 404"/>
              <a:gd name="T71" fmla="*/ 79 h 305"/>
              <a:gd name="T72" fmla="*/ 85 w 404"/>
              <a:gd name="T73" fmla="*/ 64 h 305"/>
              <a:gd name="T74" fmla="*/ 49 w 404"/>
              <a:gd name="T75" fmla="*/ 100 h 305"/>
              <a:gd name="T76" fmla="*/ 14 w 404"/>
              <a:gd name="T77" fmla="*/ 147 h 305"/>
              <a:gd name="T78" fmla="*/ 33 w 404"/>
              <a:gd name="T79" fmla="*/ 131 h 305"/>
              <a:gd name="T80" fmla="*/ 80 w 404"/>
              <a:gd name="T81" fmla="*/ 124 h 305"/>
              <a:gd name="T82" fmla="*/ 58 w 404"/>
              <a:gd name="T83" fmla="*/ 166 h 305"/>
              <a:gd name="T84" fmla="*/ 227 w 404"/>
              <a:gd name="T85" fmla="*/ 286 h 305"/>
              <a:gd name="T86" fmla="*/ 373 w 404"/>
              <a:gd name="T87" fmla="*/ 120 h 305"/>
              <a:gd name="T88" fmla="*/ 364 w 404"/>
              <a:gd name="T89" fmla="*/ 180 h 305"/>
              <a:gd name="T90" fmla="*/ 380 w 404"/>
              <a:gd name="T91" fmla="*/ 119 h 305"/>
              <a:gd name="T92" fmla="*/ 315 w 404"/>
              <a:gd name="T93" fmla="*/ 137 h 305"/>
              <a:gd name="T94" fmla="*/ 93 w 404"/>
              <a:gd name="T95" fmla="*/ 135 h 305"/>
              <a:gd name="T96" fmla="*/ 56 w 404"/>
              <a:gd name="T97" fmla="*/ 235 h 305"/>
              <a:gd name="T98" fmla="*/ 89 w 404"/>
              <a:gd name="T99" fmla="*/ 272 h 305"/>
              <a:gd name="T100" fmla="*/ 106 w 404"/>
              <a:gd name="T101" fmla="*/ 104 h 305"/>
              <a:gd name="T102" fmla="*/ 98 w 404"/>
              <a:gd name="T103" fmla="*/ 81 h 305"/>
              <a:gd name="T104" fmla="*/ 68 w 404"/>
              <a:gd name="T105" fmla="*/ 92 h 305"/>
              <a:gd name="T106" fmla="*/ 63 w 404"/>
              <a:gd name="T107" fmla="*/ 118 h 305"/>
              <a:gd name="T108" fmla="*/ 69 w 404"/>
              <a:gd name="T109" fmla="*/ 113 h 305"/>
              <a:gd name="T110" fmla="*/ 81 w 404"/>
              <a:gd name="T111" fmla="*/ 172 h 305"/>
              <a:gd name="T112" fmla="*/ 38 w 404"/>
              <a:gd name="T113" fmla="*/ 183 h 305"/>
              <a:gd name="T114" fmla="*/ 31 w 404"/>
              <a:gd name="T115" fmla="*/ 236 h 305"/>
              <a:gd name="T116" fmla="*/ 150 w 404"/>
              <a:gd name="T117" fmla="*/ 288 h 305"/>
              <a:gd name="T118" fmla="*/ 309 w 404"/>
              <a:gd name="T119" fmla="*/ 249 h 305"/>
              <a:gd name="T120" fmla="*/ 318 w 404"/>
              <a:gd name="T121" fmla="*/ 236 h 305"/>
              <a:gd name="T122" fmla="*/ 327 w 404"/>
              <a:gd name="T123" fmla="*/ 231 h 305"/>
              <a:gd name="T124" fmla="*/ 368 w 404"/>
              <a:gd name="T125" fmla="*/ 216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04" h="305">
                <a:moveTo>
                  <a:pt x="393" y="216"/>
                </a:moveTo>
                <a:cubicBezTo>
                  <a:pt x="392" y="216"/>
                  <a:pt x="392" y="215"/>
                  <a:pt x="392" y="215"/>
                </a:cubicBezTo>
                <a:cubicBezTo>
                  <a:pt x="392" y="214"/>
                  <a:pt x="392" y="215"/>
                  <a:pt x="392" y="215"/>
                </a:cubicBezTo>
                <a:cubicBezTo>
                  <a:pt x="393" y="214"/>
                  <a:pt x="392" y="215"/>
                  <a:pt x="392" y="214"/>
                </a:cubicBezTo>
                <a:cubicBezTo>
                  <a:pt x="392" y="215"/>
                  <a:pt x="391" y="215"/>
                  <a:pt x="391" y="214"/>
                </a:cubicBezTo>
                <a:cubicBezTo>
                  <a:pt x="391" y="215"/>
                  <a:pt x="391" y="215"/>
                  <a:pt x="391" y="215"/>
                </a:cubicBezTo>
                <a:cubicBezTo>
                  <a:pt x="391" y="215"/>
                  <a:pt x="391" y="215"/>
                  <a:pt x="392" y="216"/>
                </a:cubicBezTo>
                <a:cubicBezTo>
                  <a:pt x="391" y="216"/>
                  <a:pt x="391" y="215"/>
                  <a:pt x="391" y="216"/>
                </a:cubicBezTo>
                <a:cubicBezTo>
                  <a:pt x="390" y="215"/>
                  <a:pt x="391" y="215"/>
                  <a:pt x="390" y="215"/>
                </a:cubicBezTo>
                <a:cubicBezTo>
                  <a:pt x="391" y="216"/>
                  <a:pt x="390" y="215"/>
                  <a:pt x="389" y="215"/>
                </a:cubicBezTo>
                <a:cubicBezTo>
                  <a:pt x="389" y="215"/>
                  <a:pt x="389" y="215"/>
                  <a:pt x="389" y="215"/>
                </a:cubicBezTo>
                <a:cubicBezTo>
                  <a:pt x="389" y="214"/>
                  <a:pt x="388" y="214"/>
                  <a:pt x="388" y="215"/>
                </a:cubicBezTo>
                <a:cubicBezTo>
                  <a:pt x="387" y="214"/>
                  <a:pt x="387" y="215"/>
                  <a:pt x="386" y="214"/>
                </a:cubicBezTo>
                <a:cubicBezTo>
                  <a:pt x="386" y="214"/>
                  <a:pt x="386" y="215"/>
                  <a:pt x="385" y="215"/>
                </a:cubicBezTo>
                <a:cubicBezTo>
                  <a:pt x="385" y="215"/>
                  <a:pt x="385" y="214"/>
                  <a:pt x="385" y="214"/>
                </a:cubicBezTo>
                <a:cubicBezTo>
                  <a:pt x="385" y="213"/>
                  <a:pt x="384" y="214"/>
                  <a:pt x="384" y="214"/>
                </a:cubicBezTo>
                <a:cubicBezTo>
                  <a:pt x="384" y="214"/>
                  <a:pt x="384" y="214"/>
                  <a:pt x="384" y="214"/>
                </a:cubicBezTo>
                <a:cubicBezTo>
                  <a:pt x="384" y="215"/>
                  <a:pt x="384" y="214"/>
                  <a:pt x="384" y="215"/>
                </a:cubicBezTo>
                <a:cubicBezTo>
                  <a:pt x="384" y="215"/>
                  <a:pt x="383" y="214"/>
                  <a:pt x="383" y="215"/>
                </a:cubicBezTo>
                <a:cubicBezTo>
                  <a:pt x="383" y="214"/>
                  <a:pt x="383" y="214"/>
                  <a:pt x="383" y="214"/>
                </a:cubicBezTo>
                <a:cubicBezTo>
                  <a:pt x="383" y="214"/>
                  <a:pt x="382" y="215"/>
                  <a:pt x="381" y="214"/>
                </a:cubicBezTo>
                <a:cubicBezTo>
                  <a:pt x="382" y="215"/>
                  <a:pt x="380" y="213"/>
                  <a:pt x="380" y="215"/>
                </a:cubicBezTo>
                <a:cubicBezTo>
                  <a:pt x="380" y="214"/>
                  <a:pt x="380" y="215"/>
                  <a:pt x="380" y="214"/>
                </a:cubicBezTo>
                <a:cubicBezTo>
                  <a:pt x="380" y="214"/>
                  <a:pt x="380" y="214"/>
                  <a:pt x="381" y="214"/>
                </a:cubicBezTo>
                <a:cubicBezTo>
                  <a:pt x="381" y="213"/>
                  <a:pt x="382" y="213"/>
                  <a:pt x="383" y="214"/>
                </a:cubicBezTo>
                <a:cubicBezTo>
                  <a:pt x="383" y="213"/>
                  <a:pt x="383" y="213"/>
                  <a:pt x="383" y="213"/>
                </a:cubicBezTo>
                <a:cubicBezTo>
                  <a:pt x="382" y="214"/>
                  <a:pt x="379" y="212"/>
                  <a:pt x="379" y="214"/>
                </a:cubicBezTo>
                <a:cubicBezTo>
                  <a:pt x="379" y="214"/>
                  <a:pt x="378" y="215"/>
                  <a:pt x="377" y="215"/>
                </a:cubicBezTo>
                <a:cubicBezTo>
                  <a:pt x="377" y="215"/>
                  <a:pt x="377" y="215"/>
                  <a:pt x="378" y="215"/>
                </a:cubicBezTo>
                <a:cubicBezTo>
                  <a:pt x="377" y="216"/>
                  <a:pt x="377" y="216"/>
                  <a:pt x="377" y="216"/>
                </a:cubicBezTo>
                <a:cubicBezTo>
                  <a:pt x="377" y="216"/>
                  <a:pt x="377" y="216"/>
                  <a:pt x="377" y="216"/>
                </a:cubicBezTo>
                <a:cubicBezTo>
                  <a:pt x="377" y="215"/>
                  <a:pt x="377" y="216"/>
                  <a:pt x="377" y="215"/>
                </a:cubicBezTo>
                <a:cubicBezTo>
                  <a:pt x="377" y="215"/>
                  <a:pt x="377" y="215"/>
                  <a:pt x="376" y="215"/>
                </a:cubicBezTo>
                <a:cubicBezTo>
                  <a:pt x="376" y="215"/>
                  <a:pt x="376" y="215"/>
                  <a:pt x="376" y="215"/>
                </a:cubicBezTo>
                <a:cubicBezTo>
                  <a:pt x="376" y="215"/>
                  <a:pt x="376" y="215"/>
                  <a:pt x="376" y="215"/>
                </a:cubicBezTo>
                <a:cubicBezTo>
                  <a:pt x="375" y="215"/>
                  <a:pt x="375" y="215"/>
                  <a:pt x="375" y="214"/>
                </a:cubicBezTo>
                <a:cubicBezTo>
                  <a:pt x="375" y="214"/>
                  <a:pt x="376" y="216"/>
                  <a:pt x="375" y="216"/>
                </a:cubicBezTo>
                <a:cubicBezTo>
                  <a:pt x="375" y="216"/>
                  <a:pt x="375" y="216"/>
                  <a:pt x="375" y="216"/>
                </a:cubicBezTo>
                <a:cubicBezTo>
                  <a:pt x="375" y="216"/>
                  <a:pt x="375" y="217"/>
                  <a:pt x="374" y="217"/>
                </a:cubicBezTo>
                <a:cubicBezTo>
                  <a:pt x="374" y="215"/>
                  <a:pt x="373" y="216"/>
                  <a:pt x="372" y="215"/>
                </a:cubicBezTo>
                <a:cubicBezTo>
                  <a:pt x="372" y="215"/>
                  <a:pt x="374" y="215"/>
                  <a:pt x="374" y="214"/>
                </a:cubicBezTo>
                <a:cubicBezTo>
                  <a:pt x="374" y="214"/>
                  <a:pt x="375" y="214"/>
                  <a:pt x="376" y="214"/>
                </a:cubicBezTo>
                <a:cubicBezTo>
                  <a:pt x="375" y="213"/>
                  <a:pt x="375" y="214"/>
                  <a:pt x="374" y="214"/>
                </a:cubicBezTo>
                <a:cubicBezTo>
                  <a:pt x="375" y="213"/>
                  <a:pt x="375" y="213"/>
                  <a:pt x="375" y="212"/>
                </a:cubicBezTo>
                <a:cubicBezTo>
                  <a:pt x="376" y="214"/>
                  <a:pt x="376" y="212"/>
                  <a:pt x="376" y="213"/>
                </a:cubicBezTo>
                <a:cubicBezTo>
                  <a:pt x="377" y="213"/>
                  <a:pt x="376" y="212"/>
                  <a:pt x="376" y="212"/>
                </a:cubicBezTo>
                <a:cubicBezTo>
                  <a:pt x="376" y="212"/>
                  <a:pt x="376" y="212"/>
                  <a:pt x="377" y="213"/>
                </a:cubicBezTo>
                <a:cubicBezTo>
                  <a:pt x="377" y="212"/>
                  <a:pt x="377" y="212"/>
                  <a:pt x="377" y="212"/>
                </a:cubicBezTo>
                <a:cubicBezTo>
                  <a:pt x="378" y="212"/>
                  <a:pt x="377" y="212"/>
                  <a:pt x="378" y="212"/>
                </a:cubicBezTo>
                <a:cubicBezTo>
                  <a:pt x="378" y="212"/>
                  <a:pt x="378" y="212"/>
                  <a:pt x="379" y="212"/>
                </a:cubicBezTo>
                <a:cubicBezTo>
                  <a:pt x="379" y="212"/>
                  <a:pt x="379" y="212"/>
                  <a:pt x="380" y="211"/>
                </a:cubicBezTo>
                <a:cubicBezTo>
                  <a:pt x="380" y="211"/>
                  <a:pt x="380" y="212"/>
                  <a:pt x="380" y="212"/>
                </a:cubicBezTo>
                <a:cubicBezTo>
                  <a:pt x="380" y="212"/>
                  <a:pt x="379" y="212"/>
                  <a:pt x="379" y="213"/>
                </a:cubicBezTo>
                <a:cubicBezTo>
                  <a:pt x="379" y="213"/>
                  <a:pt x="380" y="213"/>
                  <a:pt x="380" y="212"/>
                </a:cubicBezTo>
                <a:cubicBezTo>
                  <a:pt x="380" y="213"/>
                  <a:pt x="380" y="213"/>
                  <a:pt x="380" y="213"/>
                </a:cubicBezTo>
                <a:cubicBezTo>
                  <a:pt x="380" y="212"/>
                  <a:pt x="380" y="212"/>
                  <a:pt x="381" y="212"/>
                </a:cubicBezTo>
                <a:cubicBezTo>
                  <a:pt x="381" y="212"/>
                  <a:pt x="381" y="211"/>
                  <a:pt x="381" y="211"/>
                </a:cubicBezTo>
                <a:cubicBezTo>
                  <a:pt x="381" y="211"/>
                  <a:pt x="381" y="211"/>
                  <a:pt x="381" y="211"/>
                </a:cubicBezTo>
                <a:cubicBezTo>
                  <a:pt x="382" y="211"/>
                  <a:pt x="381" y="211"/>
                  <a:pt x="382" y="212"/>
                </a:cubicBezTo>
                <a:cubicBezTo>
                  <a:pt x="382" y="212"/>
                  <a:pt x="382" y="211"/>
                  <a:pt x="383" y="212"/>
                </a:cubicBezTo>
                <a:cubicBezTo>
                  <a:pt x="383" y="212"/>
                  <a:pt x="383" y="211"/>
                  <a:pt x="382" y="211"/>
                </a:cubicBezTo>
                <a:cubicBezTo>
                  <a:pt x="383" y="211"/>
                  <a:pt x="384" y="212"/>
                  <a:pt x="384" y="210"/>
                </a:cubicBezTo>
                <a:cubicBezTo>
                  <a:pt x="385" y="210"/>
                  <a:pt x="386" y="210"/>
                  <a:pt x="387" y="210"/>
                </a:cubicBezTo>
                <a:cubicBezTo>
                  <a:pt x="387" y="209"/>
                  <a:pt x="388" y="210"/>
                  <a:pt x="388" y="210"/>
                </a:cubicBezTo>
                <a:cubicBezTo>
                  <a:pt x="388" y="209"/>
                  <a:pt x="388" y="209"/>
                  <a:pt x="388" y="208"/>
                </a:cubicBezTo>
                <a:cubicBezTo>
                  <a:pt x="387" y="208"/>
                  <a:pt x="387" y="208"/>
                  <a:pt x="387" y="208"/>
                </a:cubicBezTo>
                <a:cubicBezTo>
                  <a:pt x="387" y="208"/>
                  <a:pt x="387" y="208"/>
                  <a:pt x="387" y="209"/>
                </a:cubicBezTo>
                <a:cubicBezTo>
                  <a:pt x="386" y="209"/>
                  <a:pt x="386" y="209"/>
                  <a:pt x="385" y="210"/>
                </a:cubicBezTo>
                <a:cubicBezTo>
                  <a:pt x="385" y="209"/>
                  <a:pt x="386" y="209"/>
                  <a:pt x="385" y="208"/>
                </a:cubicBezTo>
                <a:cubicBezTo>
                  <a:pt x="385" y="208"/>
                  <a:pt x="384" y="209"/>
                  <a:pt x="384" y="208"/>
                </a:cubicBezTo>
                <a:cubicBezTo>
                  <a:pt x="384" y="208"/>
                  <a:pt x="383" y="209"/>
                  <a:pt x="382" y="208"/>
                </a:cubicBezTo>
                <a:cubicBezTo>
                  <a:pt x="382" y="208"/>
                  <a:pt x="383" y="208"/>
                  <a:pt x="383" y="207"/>
                </a:cubicBezTo>
                <a:cubicBezTo>
                  <a:pt x="383" y="207"/>
                  <a:pt x="383" y="207"/>
                  <a:pt x="382" y="207"/>
                </a:cubicBezTo>
                <a:cubicBezTo>
                  <a:pt x="382" y="208"/>
                  <a:pt x="382" y="208"/>
                  <a:pt x="382" y="207"/>
                </a:cubicBezTo>
                <a:cubicBezTo>
                  <a:pt x="381" y="208"/>
                  <a:pt x="380" y="207"/>
                  <a:pt x="380" y="208"/>
                </a:cubicBezTo>
                <a:cubicBezTo>
                  <a:pt x="379" y="208"/>
                  <a:pt x="379" y="207"/>
                  <a:pt x="379" y="207"/>
                </a:cubicBezTo>
                <a:cubicBezTo>
                  <a:pt x="379" y="207"/>
                  <a:pt x="379" y="207"/>
                  <a:pt x="379" y="207"/>
                </a:cubicBezTo>
                <a:cubicBezTo>
                  <a:pt x="379" y="207"/>
                  <a:pt x="379" y="208"/>
                  <a:pt x="380" y="208"/>
                </a:cubicBezTo>
                <a:cubicBezTo>
                  <a:pt x="380" y="208"/>
                  <a:pt x="380" y="209"/>
                  <a:pt x="380" y="209"/>
                </a:cubicBezTo>
                <a:cubicBezTo>
                  <a:pt x="380" y="209"/>
                  <a:pt x="379" y="209"/>
                  <a:pt x="379" y="209"/>
                </a:cubicBezTo>
                <a:cubicBezTo>
                  <a:pt x="379" y="209"/>
                  <a:pt x="379" y="208"/>
                  <a:pt x="379" y="208"/>
                </a:cubicBezTo>
                <a:cubicBezTo>
                  <a:pt x="379" y="209"/>
                  <a:pt x="379" y="209"/>
                  <a:pt x="379" y="209"/>
                </a:cubicBezTo>
                <a:cubicBezTo>
                  <a:pt x="379" y="209"/>
                  <a:pt x="378" y="209"/>
                  <a:pt x="378" y="209"/>
                </a:cubicBezTo>
                <a:cubicBezTo>
                  <a:pt x="378" y="209"/>
                  <a:pt x="378" y="209"/>
                  <a:pt x="378" y="208"/>
                </a:cubicBezTo>
                <a:cubicBezTo>
                  <a:pt x="378" y="208"/>
                  <a:pt x="379" y="209"/>
                  <a:pt x="379" y="208"/>
                </a:cubicBezTo>
                <a:cubicBezTo>
                  <a:pt x="376" y="208"/>
                  <a:pt x="373" y="210"/>
                  <a:pt x="369" y="210"/>
                </a:cubicBezTo>
                <a:cubicBezTo>
                  <a:pt x="370" y="211"/>
                  <a:pt x="368" y="211"/>
                  <a:pt x="368" y="210"/>
                </a:cubicBezTo>
                <a:cubicBezTo>
                  <a:pt x="368" y="211"/>
                  <a:pt x="368" y="211"/>
                  <a:pt x="368" y="212"/>
                </a:cubicBezTo>
                <a:cubicBezTo>
                  <a:pt x="368" y="212"/>
                  <a:pt x="368" y="211"/>
                  <a:pt x="367" y="212"/>
                </a:cubicBezTo>
                <a:cubicBezTo>
                  <a:pt x="367" y="211"/>
                  <a:pt x="367" y="211"/>
                  <a:pt x="367" y="211"/>
                </a:cubicBezTo>
                <a:cubicBezTo>
                  <a:pt x="367" y="211"/>
                  <a:pt x="366" y="212"/>
                  <a:pt x="366" y="212"/>
                </a:cubicBezTo>
                <a:cubicBezTo>
                  <a:pt x="366" y="210"/>
                  <a:pt x="364" y="211"/>
                  <a:pt x="363" y="211"/>
                </a:cubicBezTo>
                <a:cubicBezTo>
                  <a:pt x="363" y="211"/>
                  <a:pt x="363" y="211"/>
                  <a:pt x="364" y="211"/>
                </a:cubicBezTo>
                <a:cubicBezTo>
                  <a:pt x="363" y="211"/>
                  <a:pt x="363" y="211"/>
                  <a:pt x="362" y="211"/>
                </a:cubicBezTo>
                <a:cubicBezTo>
                  <a:pt x="362" y="211"/>
                  <a:pt x="363" y="211"/>
                  <a:pt x="363" y="212"/>
                </a:cubicBezTo>
                <a:cubicBezTo>
                  <a:pt x="362" y="212"/>
                  <a:pt x="362" y="212"/>
                  <a:pt x="362" y="212"/>
                </a:cubicBezTo>
                <a:cubicBezTo>
                  <a:pt x="362" y="212"/>
                  <a:pt x="362" y="212"/>
                  <a:pt x="362" y="213"/>
                </a:cubicBezTo>
                <a:cubicBezTo>
                  <a:pt x="362" y="213"/>
                  <a:pt x="361" y="212"/>
                  <a:pt x="361" y="213"/>
                </a:cubicBezTo>
                <a:cubicBezTo>
                  <a:pt x="361" y="213"/>
                  <a:pt x="361" y="212"/>
                  <a:pt x="361" y="212"/>
                </a:cubicBezTo>
                <a:cubicBezTo>
                  <a:pt x="360" y="212"/>
                  <a:pt x="360" y="212"/>
                  <a:pt x="358" y="212"/>
                </a:cubicBezTo>
                <a:cubicBezTo>
                  <a:pt x="358" y="212"/>
                  <a:pt x="358" y="212"/>
                  <a:pt x="358" y="212"/>
                </a:cubicBezTo>
                <a:cubicBezTo>
                  <a:pt x="358" y="212"/>
                  <a:pt x="358" y="212"/>
                  <a:pt x="357" y="213"/>
                </a:cubicBezTo>
                <a:cubicBezTo>
                  <a:pt x="357" y="212"/>
                  <a:pt x="357" y="212"/>
                  <a:pt x="357" y="213"/>
                </a:cubicBezTo>
                <a:cubicBezTo>
                  <a:pt x="357" y="213"/>
                  <a:pt x="357" y="213"/>
                  <a:pt x="357" y="213"/>
                </a:cubicBezTo>
                <a:cubicBezTo>
                  <a:pt x="356" y="213"/>
                  <a:pt x="356" y="213"/>
                  <a:pt x="356" y="213"/>
                </a:cubicBezTo>
                <a:cubicBezTo>
                  <a:pt x="356" y="213"/>
                  <a:pt x="355" y="213"/>
                  <a:pt x="355" y="213"/>
                </a:cubicBezTo>
                <a:cubicBezTo>
                  <a:pt x="355" y="213"/>
                  <a:pt x="355" y="213"/>
                  <a:pt x="355" y="214"/>
                </a:cubicBezTo>
                <a:cubicBezTo>
                  <a:pt x="354" y="214"/>
                  <a:pt x="354" y="214"/>
                  <a:pt x="354" y="213"/>
                </a:cubicBezTo>
                <a:cubicBezTo>
                  <a:pt x="353" y="214"/>
                  <a:pt x="352" y="213"/>
                  <a:pt x="351" y="215"/>
                </a:cubicBezTo>
                <a:cubicBezTo>
                  <a:pt x="350" y="214"/>
                  <a:pt x="351" y="214"/>
                  <a:pt x="350" y="214"/>
                </a:cubicBezTo>
                <a:cubicBezTo>
                  <a:pt x="350" y="214"/>
                  <a:pt x="351" y="214"/>
                  <a:pt x="351" y="213"/>
                </a:cubicBezTo>
                <a:cubicBezTo>
                  <a:pt x="350" y="214"/>
                  <a:pt x="349" y="215"/>
                  <a:pt x="348" y="215"/>
                </a:cubicBezTo>
                <a:cubicBezTo>
                  <a:pt x="348" y="215"/>
                  <a:pt x="349" y="215"/>
                  <a:pt x="348" y="216"/>
                </a:cubicBezTo>
                <a:cubicBezTo>
                  <a:pt x="348" y="215"/>
                  <a:pt x="347" y="215"/>
                  <a:pt x="347" y="215"/>
                </a:cubicBezTo>
                <a:cubicBezTo>
                  <a:pt x="347" y="216"/>
                  <a:pt x="347" y="215"/>
                  <a:pt x="347" y="216"/>
                </a:cubicBezTo>
                <a:cubicBezTo>
                  <a:pt x="347" y="216"/>
                  <a:pt x="347" y="216"/>
                  <a:pt x="347" y="216"/>
                </a:cubicBezTo>
                <a:cubicBezTo>
                  <a:pt x="346" y="216"/>
                  <a:pt x="346" y="216"/>
                  <a:pt x="346" y="215"/>
                </a:cubicBezTo>
                <a:cubicBezTo>
                  <a:pt x="345" y="216"/>
                  <a:pt x="345" y="217"/>
                  <a:pt x="344" y="217"/>
                </a:cubicBezTo>
                <a:cubicBezTo>
                  <a:pt x="344" y="216"/>
                  <a:pt x="344" y="216"/>
                  <a:pt x="343" y="216"/>
                </a:cubicBezTo>
                <a:cubicBezTo>
                  <a:pt x="343" y="216"/>
                  <a:pt x="343" y="216"/>
                  <a:pt x="343" y="216"/>
                </a:cubicBezTo>
                <a:cubicBezTo>
                  <a:pt x="343" y="216"/>
                  <a:pt x="343" y="216"/>
                  <a:pt x="343" y="216"/>
                </a:cubicBezTo>
                <a:cubicBezTo>
                  <a:pt x="343" y="216"/>
                  <a:pt x="343" y="216"/>
                  <a:pt x="343" y="216"/>
                </a:cubicBezTo>
                <a:cubicBezTo>
                  <a:pt x="343" y="216"/>
                  <a:pt x="343" y="216"/>
                  <a:pt x="343" y="216"/>
                </a:cubicBezTo>
                <a:cubicBezTo>
                  <a:pt x="343" y="216"/>
                  <a:pt x="343" y="216"/>
                  <a:pt x="343" y="217"/>
                </a:cubicBezTo>
                <a:cubicBezTo>
                  <a:pt x="342" y="217"/>
                  <a:pt x="342" y="216"/>
                  <a:pt x="342" y="216"/>
                </a:cubicBezTo>
                <a:cubicBezTo>
                  <a:pt x="342" y="216"/>
                  <a:pt x="341" y="217"/>
                  <a:pt x="341" y="217"/>
                </a:cubicBezTo>
                <a:cubicBezTo>
                  <a:pt x="341" y="217"/>
                  <a:pt x="341" y="216"/>
                  <a:pt x="341" y="216"/>
                </a:cubicBezTo>
                <a:cubicBezTo>
                  <a:pt x="341" y="216"/>
                  <a:pt x="341" y="216"/>
                  <a:pt x="341" y="215"/>
                </a:cubicBezTo>
                <a:cubicBezTo>
                  <a:pt x="340" y="216"/>
                  <a:pt x="340" y="216"/>
                  <a:pt x="340" y="216"/>
                </a:cubicBezTo>
                <a:cubicBezTo>
                  <a:pt x="340" y="216"/>
                  <a:pt x="341" y="216"/>
                  <a:pt x="341" y="216"/>
                </a:cubicBezTo>
                <a:cubicBezTo>
                  <a:pt x="341" y="216"/>
                  <a:pt x="340" y="216"/>
                  <a:pt x="340" y="216"/>
                </a:cubicBezTo>
                <a:cubicBezTo>
                  <a:pt x="340" y="216"/>
                  <a:pt x="340" y="216"/>
                  <a:pt x="340" y="216"/>
                </a:cubicBezTo>
                <a:cubicBezTo>
                  <a:pt x="340" y="216"/>
                  <a:pt x="339" y="216"/>
                  <a:pt x="339" y="217"/>
                </a:cubicBezTo>
                <a:cubicBezTo>
                  <a:pt x="340" y="217"/>
                  <a:pt x="340" y="217"/>
                  <a:pt x="340" y="217"/>
                </a:cubicBezTo>
                <a:cubicBezTo>
                  <a:pt x="340" y="217"/>
                  <a:pt x="340" y="217"/>
                  <a:pt x="340" y="218"/>
                </a:cubicBezTo>
                <a:cubicBezTo>
                  <a:pt x="339" y="218"/>
                  <a:pt x="339" y="217"/>
                  <a:pt x="339" y="217"/>
                </a:cubicBezTo>
                <a:cubicBezTo>
                  <a:pt x="339" y="217"/>
                  <a:pt x="338" y="218"/>
                  <a:pt x="338" y="218"/>
                </a:cubicBezTo>
                <a:cubicBezTo>
                  <a:pt x="338" y="218"/>
                  <a:pt x="338" y="218"/>
                  <a:pt x="338" y="218"/>
                </a:cubicBezTo>
                <a:cubicBezTo>
                  <a:pt x="338" y="218"/>
                  <a:pt x="338" y="218"/>
                  <a:pt x="337" y="218"/>
                </a:cubicBezTo>
                <a:cubicBezTo>
                  <a:pt x="337" y="218"/>
                  <a:pt x="338" y="217"/>
                  <a:pt x="338" y="218"/>
                </a:cubicBezTo>
                <a:cubicBezTo>
                  <a:pt x="338" y="217"/>
                  <a:pt x="337" y="217"/>
                  <a:pt x="337" y="217"/>
                </a:cubicBezTo>
                <a:cubicBezTo>
                  <a:pt x="337" y="217"/>
                  <a:pt x="337" y="217"/>
                  <a:pt x="337" y="217"/>
                </a:cubicBezTo>
                <a:cubicBezTo>
                  <a:pt x="337" y="216"/>
                  <a:pt x="337" y="217"/>
                  <a:pt x="337" y="216"/>
                </a:cubicBezTo>
                <a:cubicBezTo>
                  <a:pt x="337" y="216"/>
                  <a:pt x="336" y="216"/>
                  <a:pt x="336" y="216"/>
                </a:cubicBezTo>
                <a:cubicBezTo>
                  <a:pt x="336" y="216"/>
                  <a:pt x="336" y="217"/>
                  <a:pt x="336" y="217"/>
                </a:cubicBezTo>
                <a:cubicBezTo>
                  <a:pt x="336" y="217"/>
                  <a:pt x="336" y="217"/>
                  <a:pt x="336" y="217"/>
                </a:cubicBezTo>
                <a:cubicBezTo>
                  <a:pt x="336" y="218"/>
                  <a:pt x="336" y="218"/>
                  <a:pt x="335" y="219"/>
                </a:cubicBezTo>
                <a:cubicBezTo>
                  <a:pt x="335" y="218"/>
                  <a:pt x="335" y="218"/>
                  <a:pt x="335" y="218"/>
                </a:cubicBezTo>
                <a:cubicBezTo>
                  <a:pt x="335" y="218"/>
                  <a:pt x="334" y="218"/>
                  <a:pt x="334" y="219"/>
                </a:cubicBezTo>
                <a:cubicBezTo>
                  <a:pt x="334" y="219"/>
                  <a:pt x="333" y="219"/>
                  <a:pt x="332" y="219"/>
                </a:cubicBezTo>
                <a:cubicBezTo>
                  <a:pt x="332" y="219"/>
                  <a:pt x="332" y="219"/>
                  <a:pt x="332" y="219"/>
                </a:cubicBezTo>
                <a:cubicBezTo>
                  <a:pt x="332" y="219"/>
                  <a:pt x="332" y="219"/>
                  <a:pt x="332" y="219"/>
                </a:cubicBezTo>
                <a:cubicBezTo>
                  <a:pt x="332" y="219"/>
                  <a:pt x="331" y="219"/>
                  <a:pt x="331" y="219"/>
                </a:cubicBezTo>
                <a:cubicBezTo>
                  <a:pt x="331" y="219"/>
                  <a:pt x="331" y="218"/>
                  <a:pt x="331" y="218"/>
                </a:cubicBezTo>
                <a:cubicBezTo>
                  <a:pt x="331" y="219"/>
                  <a:pt x="331" y="219"/>
                  <a:pt x="331" y="219"/>
                </a:cubicBezTo>
                <a:cubicBezTo>
                  <a:pt x="331" y="219"/>
                  <a:pt x="331" y="219"/>
                  <a:pt x="331" y="219"/>
                </a:cubicBezTo>
                <a:cubicBezTo>
                  <a:pt x="331" y="219"/>
                  <a:pt x="331" y="218"/>
                  <a:pt x="330" y="218"/>
                </a:cubicBezTo>
                <a:cubicBezTo>
                  <a:pt x="330" y="218"/>
                  <a:pt x="330" y="218"/>
                  <a:pt x="330" y="218"/>
                </a:cubicBezTo>
                <a:cubicBezTo>
                  <a:pt x="330" y="218"/>
                  <a:pt x="330" y="218"/>
                  <a:pt x="330" y="218"/>
                </a:cubicBezTo>
                <a:cubicBezTo>
                  <a:pt x="330" y="218"/>
                  <a:pt x="330" y="218"/>
                  <a:pt x="330" y="218"/>
                </a:cubicBezTo>
                <a:cubicBezTo>
                  <a:pt x="330" y="218"/>
                  <a:pt x="330" y="218"/>
                  <a:pt x="330" y="218"/>
                </a:cubicBezTo>
                <a:cubicBezTo>
                  <a:pt x="329" y="218"/>
                  <a:pt x="329" y="218"/>
                  <a:pt x="329" y="218"/>
                </a:cubicBezTo>
                <a:cubicBezTo>
                  <a:pt x="329" y="218"/>
                  <a:pt x="329" y="219"/>
                  <a:pt x="330" y="219"/>
                </a:cubicBezTo>
                <a:cubicBezTo>
                  <a:pt x="330" y="219"/>
                  <a:pt x="329" y="219"/>
                  <a:pt x="329" y="219"/>
                </a:cubicBezTo>
                <a:cubicBezTo>
                  <a:pt x="329" y="219"/>
                  <a:pt x="330" y="219"/>
                  <a:pt x="330" y="219"/>
                </a:cubicBezTo>
                <a:cubicBezTo>
                  <a:pt x="330" y="219"/>
                  <a:pt x="330" y="219"/>
                  <a:pt x="330" y="219"/>
                </a:cubicBezTo>
                <a:cubicBezTo>
                  <a:pt x="330" y="219"/>
                  <a:pt x="330" y="219"/>
                  <a:pt x="331" y="219"/>
                </a:cubicBezTo>
                <a:cubicBezTo>
                  <a:pt x="330" y="219"/>
                  <a:pt x="330" y="219"/>
                  <a:pt x="330" y="219"/>
                </a:cubicBezTo>
                <a:cubicBezTo>
                  <a:pt x="330" y="219"/>
                  <a:pt x="331" y="219"/>
                  <a:pt x="330" y="220"/>
                </a:cubicBezTo>
                <a:cubicBezTo>
                  <a:pt x="330" y="220"/>
                  <a:pt x="330" y="220"/>
                  <a:pt x="329" y="219"/>
                </a:cubicBezTo>
                <a:cubicBezTo>
                  <a:pt x="329" y="220"/>
                  <a:pt x="329" y="220"/>
                  <a:pt x="329" y="220"/>
                </a:cubicBezTo>
                <a:cubicBezTo>
                  <a:pt x="329" y="220"/>
                  <a:pt x="328" y="219"/>
                  <a:pt x="328" y="221"/>
                </a:cubicBezTo>
                <a:cubicBezTo>
                  <a:pt x="328" y="220"/>
                  <a:pt x="328" y="220"/>
                  <a:pt x="328" y="220"/>
                </a:cubicBezTo>
                <a:cubicBezTo>
                  <a:pt x="328" y="220"/>
                  <a:pt x="328" y="220"/>
                  <a:pt x="329" y="220"/>
                </a:cubicBezTo>
                <a:cubicBezTo>
                  <a:pt x="329" y="220"/>
                  <a:pt x="329" y="220"/>
                  <a:pt x="329" y="220"/>
                </a:cubicBezTo>
                <a:cubicBezTo>
                  <a:pt x="329" y="219"/>
                  <a:pt x="329" y="219"/>
                  <a:pt x="329" y="219"/>
                </a:cubicBezTo>
                <a:cubicBezTo>
                  <a:pt x="329" y="219"/>
                  <a:pt x="329" y="219"/>
                  <a:pt x="329" y="219"/>
                </a:cubicBezTo>
                <a:cubicBezTo>
                  <a:pt x="329" y="219"/>
                  <a:pt x="329" y="219"/>
                  <a:pt x="329" y="219"/>
                </a:cubicBezTo>
                <a:cubicBezTo>
                  <a:pt x="329" y="219"/>
                  <a:pt x="329" y="218"/>
                  <a:pt x="329" y="218"/>
                </a:cubicBezTo>
                <a:cubicBezTo>
                  <a:pt x="329" y="218"/>
                  <a:pt x="328" y="218"/>
                  <a:pt x="328" y="218"/>
                </a:cubicBezTo>
                <a:cubicBezTo>
                  <a:pt x="328" y="219"/>
                  <a:pt x="328" y="219"/>
                  <a:pt x="328" y="219"/>
                </a:cubicBezTo>
                <a:cubicBezTo>
                  <a:pt x="328" y="219"/>
                  <a:pt x="328" y="219"/>
                  <a:pt x="328" y="219"/>
                </a:cubicBezTo>
                <a:cubicBezTo>
                  <a:pt x="328" y="219"/>
                  <a:pt x="328" y="219"/>
                  <a:pt x="328" y="219"/>
                </a:cubicBezTo>
                <a:cubicBezTo>
                  <a:pt x="328" y="219"/>
                  <a:pt x="328" y="219"/>
                  <a:pt x="328" y="219"/>
                </a:cubicBezTo>
                <a:cubicBezTo>
                  <a:pt x="328" y="219"/>
                  <a:pt x="328" y="219"/>
                  <a:pt x="328" y="219"/>
                </a:cubicBezTo>
                <a:cubicBezTo>
                  <a:pt x="327" y="219"/>
                  <a:pt x="327" y="219"/>
                  <a:pt x="327" y="219"/>
                </a:cubicBezTo>
                <a:cubicBezTo>
                  <a:pt x="327" y="219"/>
                  <a:pt x="327" y="219"/>
                  <a:pt x="327" y="219"/>
                </a:cubicBezTo>
                <a:cubicBezTo>
                  <a:pt x="327" y="219"/>
                  <a:pt x="327" y="219"/>
                  <a:pt x="326" y="219"/>
                </a:cubicBezTo>
                <a:cubicBezTo>
                  <a:pt x="326" y="219"/>
                  <a:pt x="326" y="219"/>
                  <a:pt x="326" y="220"/>
                </a:cubicBezTo>
                <a:cubicBezTo>
                  <a:pt x="326" y="220"/>
                  <a:pt x="326" y="219"/>
                  <a:pt x="326" y="219"/>
                </a:cubicBezTo>
                <a:cubicBezTo>
                  <a:pt x="326" y="219"/>
                  <a:pt x="326" y="219"/>
                  <a:pt x="326" y="219"/>
                </a:cubicBezTo>
                <a:cubicBezTo>
                  <a:pt x="325" y="219"/>
                  <a:pt x="325" y="219"/>
                  <a:pt x="325" y="219"/>
                </a:cubicBezTo>
                <a:cubicBezTo>
                  <a:pt x="325" y="220"/>
                  <a:pt x="325" y="219"/>
                  <a:pt x="324" y="219"/>
                </a:cubicBezTo>
                <a:cubicBezTo>
                  <a:pt x="324" y="220"/>
                  <a:pt x="325" y="220"/>
                  <a:pt x="324" y="220"/>
                </a:cubicBezTo>
                <a:cubicBezTo>
                  <a:pt x="324" y="220"/>
                  <a:pt x="324" y="219"/>
                  <a:pt x="324" y="220"/>
                </a:cubicBezTo>
                <a:cubicBezTo>
                  <a:pt x="324" y="220"/>
                  <a:pt x="324" y="220"/>
                  <a:pt x="324" y="221"/>
                </a:cubicBezTo>
                <a:cubicBezTo>
                  <a:pt x="323" y="221"/>
                  <a:pt x="323" y="221"/>
                  <a:pt x="323" y="221"/>
                </a:cubicBezTo>
                <a:cubicBezTo>
                  <a:pt x="323" y="221"/>
                  <a:pt x="322" y="220"/>
                  <a:pt x="322" y="220"/>
                </a:cubicBezTo>
                <a:cubicBezTo>
                  <a:pt x="322" y="220"/>
                  <a:pt x="322" y="220"/>
                  <a:pt x="322" y="220"/>
                </a:cubicBezTo>
                <a:cubicBezTo>
                  <a:pt x="322" y="220"/>
                  <a:pt x="322" y="220"/>
                  <a:pt x="322" y="220"/>
                </a:cubicBezTo>
                <a:cubicBezTo>
                  <a:pt x="322" y="220"/>
                  <a:pt x="322" y="220"/>
                  <a:pt x="321" y="219"/>
                </a:cubicBezTo>
                <a:cubicBezTo>
                  <a:pt x="322" y="220"/>
                  <a:pt x="322" y="220"/>
                  <a:pt x="322" y="220"/>
                </a:cubicBezTo>
                <a:cubicBezTo>
                  <a:pt x="322" y="220"/>
                  <a:pt x="321" y="220"/>
                  <a:pt x="321" y="220"/>
                </a:cubicBezTo>
                <a:cubicBezTo>
                  <a:pt x="321" y="220"/>
                  <a:pt x="321" y="220"/>
                  <a:pt x="321" y="221"/>
                </a:cubicBezTo>
                <a:cubicBezTo>
                  <a:pt x="321" y="221"/>
                  <a:pt x="321" y="221"/>
                  <a:pt x="321" y="221"/>
                </a:cubicBezTo>
                <a:cubicBezTo>
                  <a:pt x="321" y="221"/>
                  <a:pt x="321" y="221"/>
                  <a:pt x="320" y="221"/>
                </a:cubicBezTo>
                <a:cubicBezTo>
                  <a:pt x="320" y="221"/>
                  <a:pt x="321" y="221"/>
                  <a:pt x="321" y="220"/>
                </a:cubicBezTo>
                <a:cubicBezTo>
                  <a:pt x="320" y="221"/>
                  <a:pt x="320" y="220"/>
                  <a:pt x="320" y="221"/>
                </a:cubicBezTo>
                <a:cubicBezTo>
                  <a:pt x="320" y="221"/>
                  <a:pt x="320" y="221"/>
                  <a:pt x="320" y="221"/>
                </a:cubicBezTo>
                <a:cubicBezTo>
                  <a:pt x="319" y="221"/>
                  <a:pt x="319" y="220"/>
                  <a:pt x="319" y="220"/>
                </a:cubicBezTo>
                <a:cubicBezTo>
                  <a:pt x="319" y="220"/>
                  <a:pt x="319" y="221"/>
                  <a:pt x="319" y="221"/>
                </a:cubicBezTo>
                <a:cubicBezTo>
                  <a:pt x="319" y="221"/>
                  <a:pt x="319" y="221"/>
                  <a:pt x="319" y="221"/>
                </a:cubicBezTo>
                <a:cubicBezTo>
                  <a:pt x="318" y="220"/>
                  <a:pt x="318" y="221"/>
                  <a:pt x="318" y="221"/>
                </a:cubicBezTo>
                <a:cubicBezTo>
                  <a:pt x="318" y="221"/>
                  <a:pt x="318" y="221"/>
                  <a:pt x="318" y="221"/>
                </a:cubicBezTo>
                <a:cubicBezTo>
                  <a:pt x="317" y="221"/>
                  <a:pt x="316" y="222"/>
                  <a:pt x="315" y="222"/>
                </a:cubicBezTo>
                <a:cubicBezTo>
                  <a:pt x="315" y="222"/>
                  <a:pt x="315" y="222"/>
                  <a:pt x="315" y="222"/>
                </a:cubicBezTo>
                <a:cubicBezTo>
                  <a:pt x="315" y="222"/>
                  <a:pt x="314" y="222"/>
                  <a:pt x="314" y="222"/>
                </a:cubicBezTo>
                <a:cubicBezTo>
                  <a:pt x="314" y="222"/>
                  <a:pt x="314" y="223"/>
                  <a:pt x="313" y="222"/>
                </a:cubicBezTo>
                <a:cubicBezTo>
                  <a:pt x="313" y="223"/>
                  <a:pt x="313" y="223"/>
                  <a:pt x="313" y="223"/>
                </a:cubicBezTo>
                <a:cubicBezTo>
                  <a:pt x="313" y="223"/>
                  <a:pt x="313" y="223"/>
                  <a:pt x="313" y="223"/>
                </a:cubicBezTo>
                <a:cubicBezTo>
                  <a:pt x="313" y="223"/>
                  <a:pt x="313" y="223"/>
                  <a:pt x="313" y="223"/>
                </a:cubicBezTo>
                <a:cubicBezTo>
                  <a:pt x="313" y="223"/>
                  <a:pt x="313" y="223"/>
                  <a:pt x="313" y="223"/>
                </a:cubicBezTo>
                <a:cubicBezTo>
                  <a:pt x="313" y="223"/>
                  <a:pt x="313" y="223"/>
                  <a:pt x="312" y="223"/>
                </a:cubicBezTo>
                <a:cubicBezTo>
                  <a:pt x="312" y="223"/>
                  <a:pt x="312" y="223"/>
                  <a:pt x="312" y="223"/>
                </a:cubicBezTo>
                <a:cubicBezTo>
                  <a:pt x="312" y="223"/>
                  <a:pt x="311" y="223"/>
                  <a:pt x="311" y="223"/>
                </a:cubicBezTo>
                <a:cubicBezTo>
                  <a:pt x="311" y="223"/>
                  <a:pt x="311" y="223"/>
                  <a:pt x="311" y="223"/>
                </a:cubicBezTo>
                <a:cubicBezTo>
                  <a:pt x="311" y="223"/>
                  <a:pt x="311" y="223"/>
                  <a:pt x="311" y="224"/>
                </a:cubicBezTo>
                <a:cubicBezTo>
                  <a:pt x="311" y="224"/>
                  <a:pt x="311" y="224"/>
                  <a:pt x="311" y="224"/>
                </a:cubicBezTo>
                <a:cubicBezTo>
                  <a:pt x="311" y="224"/>
                  <a:pt x="311" y="223"/>
                  <a:pt x="311" y="223"/>
                </a:cubicBezTo>
                <a:cubicBezTo>
                  <a:pt x="311" y="223"/>
                  <a:pt x="311" y="223"/>
                  <a:pt x="311" y="223"/>
                </a:cubicBezTo>
                <a:cubicBezTo>
                  <a:pt x="311" y="223"/>
                  <a:pt x="311" y="223"/>
                  <a:pt x="311" y="223"/>
                </a:cubicBezTo>
                <a:cubicBezTo>
                  <a:pt x="311" y="223"/>
                  <a:pt x="311" y="223"/>
                  <a:pt x="311" y="223"/>
                </a:cubicBezTo>
                <a:cubicBezTo>
                  <a:pt x="311" y="223"/>
                  <a:pt x="310" y="223"/>
                  <a:pt x="310" y="223"/>
                </a:cubicBezTo>
                <a:cubicBezTo>
                  <a:pt x="310" y="223"/>
                  <a:pt x="310" y="223"/>
                  <a:pt x="310" y="223"/>
                </a:cubicBezTo>
                <a:cubicBezTo>
                  <a:pt x="310" y="223"/>
                  <a:pt x="310" y="223"/>
                  <a:pt x="310" y="224"/>
                </a:cubicBezTo>
                <a:cubicBezTo>
                  <a:pt x="310" y="223"/>
                  <a:pt x="309" y="223"/>
                  <a:pt x="310" y="223"/>
                </a:cubicBezTo>
                <a:cubicBezTo>
                  <a:pt x="310" y="223"/>
                  <a:pt x="310" y="223"/>
                  <a:pt x="310" y="222"/>
                </a:cubicBezTo>
                <a:cubicBezTo>
                  <a:pt x="310" y="222"/>
                  <a:pt x="310" y="222"/>
                  <a:pt x="310" y="222"/>
                </a:cubicBezTo>
                <a:cubicBezTo>
                  <a:pt x="311" y="222"/>
                  <a:pt x="311" y="223"/>
                  <a:pt x="311" y="223"/>
                </a:cubicBezTo>
                <a:cubicBezTo>
                  <a:pt x="311" y="222"/>
                  <a:pt x="311" y="222"/>
                  <a:pt x="311" y="222"/>
                </a:cubicBezTo>
                <a:cubicBezTo>
                  <a:pt x="311" y="222"/>
                  <a:pt x="311" y="222"/>
                  <a:pt x="311" y="222"/>
                </a:cubicBezTo>
                <a:cubicBezTo>
                  <a:pt x="311" y="222"/>
                  <a:pt x="311" y="222"/>
                  <a:pt x="311" y="222"/>
                </a:cubicBezTo>
                <a:cubicBezTo>
                  <a:pt x="312" y="222"/>
                  <a:pt x="312" y="222"/>
                  <a:pt x="312" y="222"/>
                </a:cubicBezTo>
                <a:cubicBezTo>
                  <a:pt x="312" y="222"/>
                  <a:pt x="311" y="222"/>
                  <a:pt x="312" y="222"/>
                </a:cubicBezTo>
                <a:cubicBezTo>
                  <a:pt x="312" y="222"/>
                  <a:pt x="312" y="222"/>
                  <a:pt x="312" y="222"/>
                </a:cubicBezTo>
                <a:cubicBezTo>
                  <a:pt x="313" y="222"/>
                  <a:pt x="313" y="221"/>
                  <a:pt x="313" y="221"/>
                </a:cubicBezTo>
                <a:cubicBezTo>
                  <a:pt x="313" y="221"/>
                  <a:pt x="313" y="221"/>
                  <a:pt x="313" y="221"/>
                </a:cubicBezTo>
                <a:cubicBezTo>
                  <a:pt x="313" y="221"/>
                  <a:pt x="313" y="221"/>
                  <a:pt x="313" y="221"/>
                </a:cubicBezTo>
                <a:cubicBezTo>
                  <a:pt x="313" y="221"/>
                  <a:pt x="313" y="221"/>
                  <a:pt x="313" y="221"/>
                </a:cubicBezTo>
                <a:cubicBezTo>
                  <a:pt x="313" y="221"/>
                  <a:pt x="314" y="221"/>
                  <a:pt x="314" y="221"/>
                </a:cubicBezTo>
                <a:cubicBezTo>
                  <a:pt x="314" y="221"/>
                  <a:pt x="314" y="221"/>
                  <a:pt x="314" y="221"/>
                </a:cubicBezTo>
                <a:cubicBezTo>
                  <a:pt x="314" y="220"/>
                  <a:pt x="313" y="220"/>
                  <a:pt x="314" y="220"/>
                </a:cubicBezTo>
                <a:cubicBezTo>
                  <a:pt x="314" y="220"/>
                  <a:pt x="314" y="220"/>
                  <a:pt x="314" y="220"/>
                </a:cubicBezTo>
                <a:cubicBezTo>
                  <a:pt x="314" y="220"/>
                  <a:pt x="314" y="220"/>
                  <a:pt x="314" y="220"/>
                </a:cubicBezTo>
                <a:cubicBezTo>
                  <a:pt x="314" y="220"/>
                  <a:pt x="315" y="220"/>
                  <a:pt x="315" y="220"/>
                </a:cubicBezTo>
                <a:cubicBezTo>
                  <a:pt x="315" y="220"/>
                  <a:pt x="315" y="221"/>
                  <a:pt x="315" y="221"/>
                </a:cubicBezTo>
                <a:cubicBezTo>
                  <a:pt x="315" y="220"/>
                  <a:pt x="315" y="220"/>
                  <a:pt x="315" y="220"/>
                </a:cubicBezTo>
                <a:cubicBezTo>
                  <a:pt x="316" y="220"/>
                  <a:pt x="316" y="220"/>
                  <a:pt x="316" y="220"/>
                </a:cubicBezTo>
                <a:cubicBezTo>
                  <a:pt x="316" y="219"/>
                  <a:pt x="316" y="219"/>
                  <a:pt x="316" y="220"/>
                </a:cubicBezTo>
                <a:cubicBezTo>
                  <a:pt x="316" y="220"/>
                  <a:pt x="317" y="220"/>
                  <a:pt x="317" y="220"/>
                </a:cubicBezTo>
                <a:cubicBezTo>
                  <a:pt x="316" y="220"/>
                  <a:pt x="316" y="220"/>
                  <a:pt x="316" y="221"/>
                </a:cubicBezTo>
                <a:cubicBezTo>
                  <a:pt x="316" y="220"/>
                  <a:pt x="317" y="220"/>
                  <a:pt x="317" y="220"/>
                </a:cubicBezTo>
                <a:cubicBezTo>
                  <a:pt x="317" y="220"/>
                  <a:pt x="317" y="220"/>
                  <a:pt x="317" y="220"/>
                </a:cubicBezTo>
                <a:cubicBezTo>
                  <a:pt x="316" y="220"/>
                  <a:pt x="316" y="221"/>
                  <a:pt x="317" y="221"/>
                </a:cubicBezTo>
                <a:cubicBezTo>
                  <a:pt x="316" y="221"/>
                  <a:pt x="317" y="221"/>
                  <a:pt x="317" y="221"/>
                </a:cubicBezTo>
                <a:cubicBezTo>
                  <a:pt x="317" y="220"/>
                  <a:pt x="317" y="220"/>
                  <a:pt x="317" y="220"/>
                </a:cubicBezTo>
                <a:cubicBezTo>
                  <a:pt x="317" y="220"/>
                  <a:pt x="317" y="220"/>
                  <a:pt x="318" y="220"/>
                </a:cubicBezTo>
                <a:cubicBezTo>
                  <a:pt x="318" y="220"/>
                  <a:pt x="318" y="220"/>
                  <a:pt x="318" y="220"/>
                </a:cubicBezTo>
                <a:cubicBezTo>
                  <a:pt x="318" y="220"/>
                  <a:pt x="318" y="220"/>
                  <a:pt x="319" y="220"/>
                </a:cubicBezTo>
                <a:cubicBezTo>
                  <a:pt x="319" y="220"/>
                  <a:pt x="318" y="220"/>
                  <a:pt x="318" y="220"/>
                </a:cubicBezTo>
                <a:cubicBezTo>
                  <a:pt x="319" y="220"/>
                  <a:pt x="319" y="220"/>
                  <a:pt x="319" y="219"/>
                </a:cubicBezTo>
                <a:cubicBezTo>
                  <a:pt x="319" y="219"/>
                  <a:pt x="319" y="219"/>
                  <a:pt x="319" y="219"/>
                </a:cubicBezTo>
                <a:cubicBezTo>
                  <a:pt x="319" y="219"/>
                  <a:pt x="318" y="219"/>
                  <a:pt x="318" y="219"/>
                </a:cubicBezTo>
                <a:cubicBezTo>
                  <a:pt x="318" y="219"/>
                  <a:pt x="318" y="219"/>
                  <a:pt x="318" y="219"/>
                </a:cubicBezTo>
                <a:cubicBezTo>
                  <a:pt x="318" y="219"/>
                  <a:pt x="318" y="219"/>
                  <a:pt x="318" y="219"/>
                </a:cubicBezTo>
                <a:cubicBezTo>
                  <a:pt x="318" y="219"/>
                  <a:pt x="318" y="219"/>
                  <a:pt x="318" y="219"/>
                </a:cubicBezTo>
                <a:cubicBezTo>
                  <a:pt x="318" y="218"/>
                  <a:pt x="318" y="218"/>
                  <a:pt x="319" y="218"/>
                </a:cubicBezTo>
                <a:cubicBezTo>
                  <a:pt x="319" y="219"/>
                  <a:pt x="319" y="219"/>
                  <a:pt x="319" y="219"/>
                </a:cubicBezTo>
                <a:cubicBezTo>
                  <a:pt x="319" y="219"/>
                  <a:pt x="319" y="219"/>
                  <a:pt x="319" y="219"/>
                </a:cubicBezTo>
                <a:cubicBezTo>
                  <a:pt x="319" y="219"/>
                  <a:pt x="319" y="219"/>
                  <a:pt x="319" y="219"/>
                </a:cubicBezTo>
                <a:cubicBezTo>
                  <a:pt x="319" y="219"/>
                  <a:pt x="320" y="218"/>
                  <a:pt x="320" y="218"/>
                </a:cubicBezTo>
                <a:cubicBezTo>
                  <a:pt x="320" y="218"/>
                  <a:pt x="320" y="218"/>
                  <a:pt x="320" y="219"/>
                </a:cubicBezTo>
                <a:cubicBezTo>
                  <a:pt x="321" y="219"/>
                  <a:pt x="320" y="218"/>
                  <a:pt x="321" y="218"/>
                </a:cubicBezTo>
                <a:cubicBezTo>
                  <a:pt x="321" y="218"/>
                  <a:pt x="321" y="219"/>
                  <a:pt x="321" y="219"/>
                </a:cubicBezTo>
                <a:cubicBezTo>
                  <a:pt x="322" y="219"/>
                  <a:pt x="322" y="219"/>
                  <a:pt x="322" y="220"/>
                </a:cubicBezTo>
                <a:cubicBezTo>
                  <a:pt x="322" y="219"/>
                  <a:pt x="322" y="219"/>
                  <a:pt x="322" y="218"/>
                </a:cubicBezTo>
                <a:cubicBezTo>
                  <a:pt x="321" y="218"/>
                  <a:pt x="322" y="219"/>
                  <a:pt x="321" y="219"/>
                </a:cubicBezTo>
                <a:cubicBezTo>
                  <a:pt x="321" y="218"/>
                  <a:pt x="321" y="218"/>
                  <a:pt x="321" y="218"/>
                </a:cubicBezTo>
                <a:cubicBezTo>
                  <a:pt x="321" y="218"/>
                  <a:pt x="321" y="218"/>
                  <a:pt x="321" y="218"/>
                </a:cubicBezTo>
                <a:cubicBezTo>
                  <a:pt x="321" y="218"/>
                  <a:pt x="321" y="218"/>
                  <a:pt x="321" y="218"/>
                </a:cubicBezTo>
                <a:cubicBezTo>
                  <a:pt x="321" y="218"/>
                  <a:pt x="321" y="218"/>
                  <a:pt x="321" y="218"/>
                </a:cubicBezTo>
                <a:cubicBezTo>
                  <a:pt x="322" y="217"/>
                  <a:pt x="323" y="218"/>
                  <a:pt x="324" y="218"/>
                </a:cubicBezTo>
                <a:cubicBezTo>
                  <a:pt x="324" y="218"/>
                  <a:pt x="324" y="218"/>
                  <a:pt x="323" y="218"/>
                </a:cubicBezTo>
                <a:cubicBezTo>
                  <a:pt x="324" y="219"/>
                  <a:pt x="324" y="218"/>
                  <a:pt x="324" y="218"/>
                </a:cubicBezTo>
                <a:cubicBezTo>
                  <a:pt x="324" y="218"/>
                  <a:pt x="324" y="218"/>
                  <a:pt x="324" y="217"/>
                </a:cubicBezTo>
                <a:cubicBezTo>
                  <a:pt x="324" y="217"/>
                  <a:pt x="324" y="218"/>
                  <a:pt x="324" y="217"/>
                </a:cubicBezTo>
                <a:cubicBezTo>
                  <a:pt x="325" y="217"/>
                  <a:pt x="325" y="216"/>
                  <a:pt x="326" y="217"/>
                </a:cubicBezTo>
                <a:cubicBezTo>
                  <a:pt x="326" y="216"/>
                  <a:pt x="327" y="216"/>
                  <a:pt x="327" y="217"/>
                </a:cubicBezTo>
                <a:cubicBezTo>
                  <a:pt x="327" y="215"/>
                  <a:pt x="328" y="215"/>
                  <a:pt x="329" y="215"/>
                </a:cubicBezTo>
                <a:cubicBezTo>
                  <a:pt x="329" y="215"/>
                  <a:pt x="329" y="215"/>
                  <a:pt x="329" y="215"/>
                </a:cubicBezTo>
                <a:cubicBezTo>
                  <a:pt x="329" y="215"/>
                  <a:pt x="329" y="215"/>
                  <a:pt x="329" y="215"/>
                </a:cubicBezTo>
                <a:cubicBezTo>
                  <a:pt x="329" y="215"/>
                  <a:pt x="329" y="215"/>
                  <a:pt x="329" y="215"/>
                </a:cubicBezTo>
                <a:cubicBezTo>
                  <a:pt x="329" y="215"/>
                  <a:pt x="329" y="215"/>
                  <a:pt x="329" y="215"/>
                </a:cubicBezTo>
                <a:cubicBezTo>
                  <a:pt x="329" y="215"/>
                  <a:pt x="329" y="215"/>
                  <a:pt x="329" y="215"/>
                </a:cubicBezTo>
                <a:cubicBezTo>
                  <a:pt x="330" y="215"/>
                  <a:pt x="330" y="215"/>
                  <a:pt x="330" y="215"/>
                </a:cubicBezTo>
                <a:cubicBezTo>
                  <a:pt x="330" y="215"/>
                  <a:pt x="330" y="215"/>
                  <a:pt x="330" y="215"/>
                </a:cubicBezTo>
                <a:cubicBezTo>
                  <a:pt x="330" y="215"/>
                  <a:pt x="330" y="215"/>
                  <a:pt x="330" y="215"/>
                </a:cubicBezTo>
                <a:cubicBezTo>
                  <a:pt x="331" y="215"/>
                  <a:pt x="331" y="215"/>
                  <a:pt x="331" y="215"/>
                </a:cubicBezTo>
                <a:cubicBezTo>
                  <a:pt x="331" y="215"/>
                  <a:pt x="331" y="215"/>
                  <a:pt x="331" y="216"/>
                </a:cubicBezTo>
                <a:cubicBezTo>
                  <a:pt x="331" y="215"/>
                  <a:pt x="332" y="215"/>
                  <a:pt x="332" y="215"/>
                </a:cubicBezTo>
                <a:cubicBezTo>
                  <a:pt x="332" y="215"/>
                  <a:pt x="333" y="214"/>
                  <a:pt x="333" y="214"/>
                </a:cubicBezTo>
                <a:cubicBezTo>
                  <a:pt x="333" y="214"/>
                  <a:pt x="332" y="215"/>
                  <a:pt x="333" y="215"/>
                </a:cubicBezTo>
                <a:cubicBezTo>
                  <a:pt x="333" y="214"/>
                  <a:pt x="334" y="214"/>
                  <a:pt x="335" y="214"/>
                </a:cubicBezTo>
                <a:cubicBezTo>
                  <a:pt x="335" y="214"/>
                  <a:pt x="335" y="214"/>
                  <a:pt x="335" y="213"/>
                </a:cubicBezTo>
                <a:cubicBezTo>
                  <a:pt x="335" y="213"/>
                  <a:pt x="335" y="213"/>
                  <a:pt x="336" y="213"/>
                </a:cubicBezTo>
                <a:cubicBezTo>
                  <a:pt x="336" y="214"/>
                  <a:pt x="336" y="214"/>
                  <a:pt x="336" y="214"/>
                </a:cubicBezTo>
                <a:cubicBezTo>
                  <a:pt x="336" y="214"/>
                  <a:pt x="336" y="214"/>
                  <a:pt x="336" y="215"/>
                </a:cubicBezTo>
                <a:cubicBezTo>
                  <a:pt x="336" y="215"/>
                  <a:pt x="336" y="215"/>
                  <a:pt x="336" y="215"/>
                </a:cubicBezTo>
                <a:cubicBezTo>
                  <a:pt x="336" y="215"/>
                  <a:pt x="336" y="215"/>
                  <a:pt x="336" y="215"/>
                </a:cubicBezTo>
                <a:cubicBezTo>
                  <a:pt x="337" y="215"/>
                  <a:pt x="336" y="214"/>
                  <a:pt x="336" y="214"/>
                </a:cubicBezTo>
                <a:cubicBezTo>
                  <a:pt x="337" y="213"/>
                  <a:pt x="337" y="214"/>
                  <a:pt x="338" y="215"/>
                </a:cubicBezTo>
                <a:cubicBezTo>
                  <a:pt x="338" y="214"/>
                  <a:pt x="338" y="215"/>
                  <a:pt x="339" y="214"/>
                </a:cubicBezTo>
                <a:cubicBezTo>
                  <a:pt x="338" y="213"/>
                  <a:pt x="338" y="214"/>
                  <a:pt x="337" y="214"/>
                </a:cubicBezTo>
                <a:cubicBezTo>
                  <a:pt x="337" y="214"/>
                  <a:pt x="337" y="214"/>
                  <a:pt x="337" y="213"/>
                </a:cubicBezTo>
                <a:cubicBezTo>
                  <a:pt x="337" y="213"/>
                  <a:pt x="337" y="213"/>
                  <a:pt x="338" y="213"/>
                </a:cubicBezTo>
                <a:cubicBezTo>
                  <a:pt x="338" y="213"/>
                  <a:pt x="337" y="213"/>
                  <a:pt x="338" y="212"/>
                </a:cubicBezTo>
                <a:cubicBezTo>
                  <a:pt x="338" y="213"/>
                  <a:pt x="339" y="212"/>
                  <a:pt x="340" y="212"/>
                </a:cubicBezTo>
                <a:cubicBezTo>
                  <a:pt x="340" y="212"/>
                  <a:pt x="339" y="212"/>
                  <a:pt x="339" y="212"/>
                </a:cubicBezTo>
                <a:cubicBezTo>
                  <a:pt x="339" y="212"/>
                  <a:pt x="339" y="212"/>
                  <a:pt x="339" y="211"/>
                </a:cubicBezTo>
                <a:cubicBezTo>
                  <a:pt x="339" y="212"/>
                  <a:pt x="339" y="212"/>
                  <a:pt x="339" y="212"/>
                </a:cubicBezTo>
                <a:cubicBezTo>
                  <a:pt x="339" y="212"/>
                  <a:pt x="339" y="211"/>
                  <a:pt x="339" y="211"/>
                </a:cubicBezTo>
                <a:cubicBezTo>
                  <a:pt x="340" y="211"/>
                  <a:pt x="340" y="211"/>
                  <a:pt x="340" y="211"/>
                </a:cubicBezTo>
                <a:cubicBezTo>
                  <a:pt x="340" y="212"/>
                  <a:pt x="339" y="212"/>
                  <a:pt x="340" y="212"/>
                </a:cubicBezTo>
                <a:cubicBezTo>
                  <a:pt x="340" y="213"/>
                  <a:pt x="340" y="211"/>
                  <a:pt x="341" y="212"/>
                </a:cubicBezTo>
                <a:cubicBezTo>
                  <a:pt x="340" y="213"/>
                  <a:pt x="342" y="211"/>
                  <a:pt x="343" y="212"/>
                </a:cubicBezTo>
                <a:cubicBezTo>
                  <a:pt x="343" y="211"/>
                  <a:pt x="344" y="211"/>
                  <a:pt x="344" y="210"/>
                </a:cubicBezTo>
                <a:cubicBezTo>
                  <a:pt x="344" y="211"/>
                  <a:pt x="346" y="210"/>
                  <a:pt x="346" y="209"/>
                </a:cubicBezTo>
                <a:cubicBezTo>
                  <a:pt x="346" y="209"/>
                  <a:pt x="346" y="209"/>
                  <a:pt x="346" y="210"/>
                </a:cubicBezTo>
                <a:cubicBezTo>
                  <a:pt x="346" y="209"/>
                  <a:pt x="347" y="210"/>
                  <a:pt x="347" y="209"/>
                </a:cubicBezTo>
                <a:cubicBezTo>
                  <a:pt x="348" y="210"/>
                  <a:pt x="348" y="209"/>
                  <a:pt x="348" y="208"/>
                </a:cubicBezTo>
                <a:cubicBezTo>
                  <a:pt x="348" y="208"/>
                  <a:pt x="348" y="209"/>
                  <a:pt x="349" y="209"/>
                </a:cubicBezTo>
                <a:cubicBezTo>
                  <a:pt x="350" y="208"/>
                  <a:pt x="351" y="208"/>
                  <a:pt x="352" y="207"/>
                </a:cubicBezTo>
                <a:cubicBezTo>
                  <a:pt x="352" y="208"/>
                  <a:pt x="352" y="208"/>
                  <a:pt x="352" y="208"/>
                </a:cubicBezTo>
                <a:cubicBezTo>
                  <a:pt x="352" y="207"/>
                  <a:pt x="353" y="207"/>
                  <a:pt x="353" y="208"/>
                </a:cubicBezTo>
                <a:cubicBezTo>
                  <a:pt x="353" y="207"/>
                  <a:pt x="353" y="206"/>
                  <a:pt x="354" y="207"/>
                </a:cubicBezTo>
                <a:cubicBezTo>
                  <a:pt x="354" y="207"/>
                  <a:pt x="353" y="207"/>
                  <a:pt x="354" y="207"/>
                </a:cubicBezTo>
                <a:cubicBezTo>
                  <a:pt x="354" y="208"/>
                  <a:pt x="354" y="207"/>
                  <a:pt x="354" y="208"/>
                </a:cubicBezTo>
                <a:cubicBezTo>
                  <a:pt x="354" y="207"/>
                  <a:pt x="354" y="207"/>
                  <a:pt x="354" y="207"/>
                </a:cubicBezTo>
                <a:cubicBezTo>
                  <a:pt x="355" y="207"/>
                  <a:pt x="354" y="207"/>
                  <a:pt x="355" y="207"/>
                </a:cubicBezTo>
                <a:cubicBezTo>
                  <a:pt x="355" y="208"/>
                  <a:pt x="355" y="207"/>
                  <a:pt x="355" y="207"/>
                </a:cubicBezTo>
                <a:cubicBezTo>
                  <a:pt x="356" y="206"/>
                  <a:pt x="355" y="208"/>
                  <a:pt x="356" y="207"/>
                </a:cubicBezTo>
                <a:cubicBezTo>
                  <a:pt x="356" y="207"/>
                  <a:pt x="356" y="206"/>
                  <a:pt x="356" y="206"/>
                </a:cubicBezTo>
                <a:cubicBezTo>
                  <a:pt x="357" y="207"/>
                  <a:pt x="357" y="206"/>
                  <a:pt x="357" y="206"/>
                </a:cubicBezTo>
                <a:cubicBezTo>
                  <a:pt x="357" y="206"/>
                  <a:pt x="357" y="206"/>
                  <a:pt x="358" y="206"/>
                </a:cubicBezTo>
                <a:cubicBezTo>
                  <a:pt x="358" y="206"/>
                  <a:pt x="358" y="206"/>
                  <a:pt x="358" y="206"/>
                </a:cubicBezTo>
                <a:cubicBezTo>
                  <a:pt x="358" y="206"/>
                  <a:pt x="360" y="206"/>
                  <a:pt x="359" y="205"/>
                </a:cubicBezTo>
                <a:cubicBezTo>
                  <a:pt x="360" y="205"/>
                  <a:pt x="359" y="204"/>
                  <a:pt x="360" y="204"/>
                </a:cubicBezTo>
                <a:cubicBezTo>
                  <a:pt x="360" y="205"/>
                  <a:pt x="360" y="205"/>
                  <a:pt x="360" y="205"/>
                </a:cubicBezTo>
                <a:cubicBezTo>
                  <a:pt x="360" y="205"/>
                  <a:pt x="360" y="205"/>
                  <a:pt x="361" y="205"/>
                </a:cubicBezTo>
                <a:cubicBezTo>
                  <a:pt x="360" y="203"/>
                  <a:pt x="362" y="204"/>
                  <a:pt x="362" y="203"/>
                </a:cubicBezTo>
                <a:cubicBezTo>
                  <a:pt x="362" y="204"/>
                  <a:pt x="362" y="204"/>
                  <a:pt x="362" y="204"/>
                </a:cubicBezTo>
                <a:cubicBezTo>
                  <a:pt x="362" y="204"/>
                  <a:pt x="362" y="204"/>
                  <a:pt x="362" y="204"/>
                </a:cubicBezTo>
                <a:cubicBezTo>
                  <a:pt x="361" y="204"/>
                  <a:pt x="362" y="204"/>
                  <a:pt x="361" y="205"/>
                </a:cubicBezTo>
                <a:cubicBezTo>
                  <a:pt x="362" y="205"/>
                  <a:pt x="362" y="204"/>
                  <a:pt x="363" y="205"/>
                </a:cubicBezTo>
                <a:cubicBezTo>
                  <a:pt x="363" y="205"/>
                  <a:pt x="363" y="205"/>
                  <a:pt x="363" y="204"/>
                </a:cubicBezTo>
                <a:cubicBezTo>
                  <a:pt x="364" y="205"/>
                  <a:pt x="365" y="203"/>
                  <a:pt x="366" y="203"/>
                </a:cubicBezTo>
                <a:cubicBezTo>
                  <a:pt x="367" y="203"/>
                  <a:pt x="367" y="202"/>
                  <a:pt x="367" y="202"/>
                </a:cubicBezTo>
                <a:cubicBezTo>
                  <a:pt x="367" y="201"/>
                  <a:pt x="368" y="202"/>
                  <a:pt x="367" y="201"/>
                </a:cubicBezTo>
                <a:cubicBezTo>
                  <a:pt x="368" y="202"/>
                  <a:pt x="368" y="202"/>
                  <a:pt x="368" y="202"/>
                </a:cubicBezTo>
                <a:cubicBezTo>
                  <a:pt x="368" y="203"/>
                  <a:pt x="367" y="202"/>
                  <a:pt x="367" y="202"/>
                </a:cubicBezTo>
                <a:cubicBezTo>
                  <a:pt x="367" y="203"/>
                  <a:pt x="368" y="203"/>
                  <a:pt x="367" y="203"/>
                </a:cubicBezTo>
                <a:cubicBezTo>
                  <a:pt x="368" y="203"/>
                  <a:pt x="368" y="203"/>
                  <a:pt x="368" y="202"/>
                </a:cubicBezTo>
                <a:cubicBezTo>
                  <a:pt x="368" y="202"/>
                  <a:pt x="368" y="202"/>
                  <a:pt x="368" y="203"/>
                </a:cubicBezTo>
                <a:cubicBezTo>
                  <a:pt x="369" y="202"/>
                  <a:pt x="368" y="202"/>
                  <a:pt x="368" y="202"/>
                </a:cubicBezTo>
                <a:cubicBezTo>
                  <a:pt x="368" y="201"/>
                  <a:pt x="369" y="202"/>
                  <a:pt x="369" y="201"/>
                </a:cubicBezTo>
                <a:cubicBezTo>
                  <a:pt x="367" y="201"/>
                  <a:pt x="365" y="201"/>
                  <a:pt x="364" y="202"/>
                </a:cubicBezTo>
                <a:cubicBezTo>
                  <a:pt x="363" y="202"/>
                  <a:pt x="364" y="201"/>
                  <a:pt x="363" y="201"/>
                </a:cubicBezTo>
                <a:cubicBezTo>
                  <a:pt x="363" y="201"/>
                  <a:pt x="363" y="202"/>
                  <a:pt x="363" y="202"/>
                </a:cubicBezTo>
                <a:cubicBezTo>
                  <a:pt x="363" y="202"/>
                  <a:pt x="363" y="201"/>
                  <a:pt x="363" y="200"/>
                </a:cubicBezTo>
                <a:cubicBezTo>
                  <a:pt x="364" y="200"/>
                  <a:pt x="365" y="201"/>
                  <a:pt x="366" y="200"/>
                </a:cubicBezTo>
                <a:cubicBezTo>
                  <a:pt x="366" y="199"/>
                  <a:pt x="367" y="200"/>
                  <a:pt x="367" y="200"/>
                </a:cubicBezTo>
                <a:cubicBezTo>
                  <a:pt x="367" y="199"/>
                  <a:pt x="367" y="199"/>
                  <a:pt x="367" y="199"/>
                </a:cubicBezTo>
                <a:cubicBezTo>
                  <a:pt x="368" y="199"/>
                  <a:pt x="367" y="199"/>
                  <a:pt x="367" y="198"/>
                </a:cubicBezTo>
                <a:cubicBezTo>
                  <a:pt x="368" y="199"/>
                  <a:pt x="368" y="198"/>
                  <a:pt x="369" y="198"/>
                </a:cubicBezTo>
                <a:cubicBezTo>
                  <a:pt x="369" y="198"/>
                  <a:pt x="369" y="199"/>
                  <a:pt x="370" y="199"/>
                </a:cubicBezTo>
                <a:cubicBezTo>
                  <a:pt x="369" y="198"/>
                  <a:pt x="370" y="198"/>
                  <a:pt x="370" y="198"/>
                </a:cubicBezTo>
                <a:cubicBezTo>
                  <a:pt x="371" y="198"/>
                  <a:pt x="370" y="199"/>
                  <a:pt x="370" y="199"/>
                </a:cubicBezTo>
                <a:cubicBezTo>
                  <a:pt x="370" y="198"/>
                  <a:pt x="371" y="198"/>
                  <a:pt x="371" y="199"/>
                </a:cubicBezTo>
                <a:cubicBezTo>
                  <a:pt x="371" y="198"/>
                  <a:pt x="371" y="198"/>
                  <a:pt x="371" y="198"/>
                </a:cubicBezTo>
                <a:cubicBezTo>
                  <a:pt x="372" y="198"/>
                  <a:pt x="372" y="198"/>
                  <a:pt x="373" y="198"/>
                </a:cubicBezTo>
                <a:cubicBezTo>
                  <a:pt x="373" y="197"/>
                  <a:pt x="374" y="198"/>
                  <a:pt x="374" y="197"/>
                </a:cubicBezTo>
                <a:cubicBezTo>
                  <a:pt x="375" y="198"/>
                  <a:pt x="374" y="198"/>
                  <a:pt x="374" y="198"/>
                </a:cubicBezTo>
                <a:cubicBezTo>
                  <a:pt x="374" y="198"/>
                  <a:pt x="375" y="198"/>
                  <a:pt x="375" y="198"/>
                </a:cubicBezTo>
                <a:cubicBezTo>
                  <a:pt x="375" y="198"/>
                  <a:pt x="375" y="197"/>
                  <a:pt x="375" y="197"/>
                </a:cubicBezTo>
                <a:cubicBezTo>
                  <a:pt x="375" y="197"/>
                  <a:pt x="375" y="197"/>
                  <a:pt x="375" y="196"/>
                </a:cubicBezTo>
                <a:cubicBezTo>
                  <a:pt x="375" y="196"/>
                  <a:pt x="374" y="196"/>
                  <a:pt x="374" y="196"/>
                </a:cubicBezTo>
                <a:cubicBezTo>
                  <a:pt x="373" y="196"/>
                  <a:pt x="374" y="196"/>
                  <a:pt x="373" y="196"/>
                </a:cubicBezTo>
                <a:cubicBezTo>
                  <a:pt x="373" y="196"/>
                  <a:pt x="373" y="196"/>
                  <a:pt x="373" y="197"/>
                </a:cubicBezTo>
                <a:cubicBezTo>
                  <a:pt x="373" y="197"/>
                  <a:pt x="373" y="197"/>
                  <a:pt x="373" y="197"/>
                </a:cubicBezTo>
                <a:cubicBezTo>
                  <a:pt x="373" y="197"/>
                  <a:pt x="372" y="197"/>
                  <a:pt x="372" y="197"/>
                </a:cubicBezTo>
                <a:cubicBezTo>
                  <a:pt x="371" y="197"/>
                  <a:pt x="372" y="197"/>
                  <a:pt x="372" y="196"/>
                </a:cubicBezTo>
                <a:cubicBezTo>
                  <a:pt x="371" y="196"/>
                  <a:pt x="372" y="196"/>
                  <a:pt x="371" y="197"/>
                </a:cubicBezTo>
                <a:cubicBezTo>
                  <a:pt x="371" y="197"/>
                  <a:pt x="371" y="196"/>
                  <a:pt x="370" y="196"/>
                </a:cubicBezTo>
                <a:cubicBezTo>
                  <a:pt x="370" y="197"/>
                  <a:pt x="370" y="197"/>
                  <a:pt x="370" y="198"/>
                </a:cubicBezTo>
                <a:cubicBezTo>
                  <a:pt x="370" y="197"/>
                  <a:pt x="370" y="197"/>
                  <a:pt x="369" y="197"/>
                </a:cubicBezTo>
                <a:cubicBezTo>
                  <a:pt x="369" y="197"/>
                  <a:pt x="369" y="197"/>
                  <a:pt x="368" y="197"/>
                </a:cubicBezTo>
                <a:cubicBezTo>
                  <a:pt x="368" y="196"/>
                  <a:pt x="368" y="196"/>
                  <a:pt x="368" y="196"/>
                </a:cubicBezTo>
                <a:cubicBezTo>
                  <a:pt x="367" y="197"/>
                  <a:pt x="366" y="197"/>
                  <a:pt x="365" y="197"/>
                </a:cubicBezTo>
                <a:cubicBezTo>
                  <a:pt x="364" y="198"/>
                  <a:pt x="363" y="197"/>
                  <a:pt x="363" y="198"/>
                </a:cubicBezTo>
                <a:cubicBezTo>
                  <a:pt x="362" y="197"/>
                  <a:pt x="361" y="199"/>
                  <a:pt x="360" y="198"/>
                </a:cubicBezTo>
                <a:cubicBezTo>
                  <a:pt x="360" y="198"/>
                  <a:pt x="359" y="198"/>
                  <a:pt x="359" y="199"/>
                </a:cubicBezTo>
                <a:cubicBezTo>
                  <a:pt x="359" y="198"/>
                  <a:pt x="358" y="198"/>
                  <a:pt x="358" y="198"/>
                </a:cubicBezTo>
                <a:cubicBezTo>
                  <a:pt x="358" y="198"/>
                  <a:pt x="359" y="198"/>
                  <a:pt x="359" y="197"/>
                </a:cubicBezTo>
                <a:cubicBezTo>
                  <a:pt x="359" y="198"/>
                  <a:pt x="359" y="197"/>
                  <a:pt x="360" y="197"/>
                </a:cubicBezTo>
                <a:cubicBezTo>
                  <a:pt x="360" y="197"/>
                  <a:pt x="359" y="197"/>
                  <a:pt x="359" y="197"/>
                </a:cubicBezTo>
                <a:cubicBezTo>
                  <a:pt x="359" y="196"/>
                  <a:pt x="360" y="197"/>
                  <a:pt x="360" y="196"/>
                </a:cubicBezTo>
                <a:cubicBezTo>
                  <a:pt x="360" y="197"/>
                  <a:pt x="360" y="197"/>
                  <a:pt x="360" y="197"/>
                </a:cubicBezTo>
                <a:cubicBezTo>
                  <a:pt x="360" y="197"/>
                  <a:pt x="361" y="196"/>
                  <a:pt x="361" y="196"/>
                </a:cubicBezTo>
                <a:cubicBezTo>
                  <a:pt x="361" y="196"/>
                  <a:pt x="361" y="197"/>
                  <a:pt x="361" y="196"/>
                </a:cubicBezTo>
                <a:cubicBezTo>
                  <a:pt x="362" y="196"/>
                  <a:pt x="362" y="195"/>
                  <a:pt x="362" y="195"/>
                </a:cubicBezTo>
                <a:cubicBezTo>
                  <a:pt x="363" y="195"/>
                  <a:pt x="362" y="196"/>
                  <a:pt x="363" y="196"/>
                </a:cubicBezTo>
                <a:cubicBezTo>
                  <a:pt x="363" y="195"/>
                  <a:pt x="363" y="195"/>
                  <a:pt x="363" y="195"/>
                </a:cubicBezTo>
                <a:cubicBezTo>
                  <a:pt x="364" y="195"/>
                  <a:pt x="365" y="195"/>
                  <a:pt x="365" y="194"/>
                </a:cubicBezTo>
                <a:cubicBezTo>
                  <a:pt x="365" y="195"/>
                  <a:pt x="366" y="194"/>
                  <a:pt x="366" y="194"/>
                </a:cubicBezTo>
                <a:cubicBezTo>
                  <a:pt x="366" y="194"/>
                  <a:pt x="366" y="194"/>
                  <a:pt x="366" y="194"/>
                </a:cubicBezTo>
                <a:cubicBezTo>
                  <a:pt x="366" y="192"/>
                  <a:pt x="367" y="194"/>
                  <a:pt x="367" y="193"/>
                </a:cubicBezTo>
                <a:cubicBezTo>
                  <a:pt x="368" y="193"/>
                  <a:pt x="368" y="194"/>
                  <a:pt x="368" y="194"/>
                </a:cubicBezTo>
                <a:cubicBezTo>
                  <a:pt x="368" y="194"/>
                  <a:pt x="368" y="193"/>
                  <a:pt x="368" y="193"/>
                </a:cubicBezTo>
                <a:cubicBezTo>
                  <a:pt x="368" y="192"/>
                  <a:pt x="369" y="193"/>
                  <a:pt x="369" y="192"/>
                </a:cubicBezTo>
                <a:cubicBezTo>
                  <a:pt x="369" y="192"/>
                  <a:pt x="370" y="192"/>
                  <a:pt x="370" y="193"/>
                </a:cubicBezTo>
                <a:cubicBezTo>
                  <a:pt x="370" y="192"/>
                  <a:pt x="371" y="192"/>
                  <a:pt x="372" y="192"/>
                </a:cubicBezTo>
                <a:cubicBezTo>
                  <a:pt x="372" y="192"/>
                  <a:pt x="372" y="192"/>
                  <a:pt x="372" y="192"/>
                </a:cubicBezTo>
                <a:cubicBezTo>
                  <a:pt x="372" y="192"/>
                  <a:pt x="372" y="192"/>
                  <a:pt x="372" y="192"/>
                </a:cubicBezTo>
                <a:cubicBezTo>
                  <a:pt x="372" y="192"/>
                  <a:pt x="372" y="192"/>
                  <a:pt x="372" y="192"/>
                </a:cubicBezTo>
                <a:cubicBezTo>
                  <a:pt x="372" y="193"/>
                  <a:pt x="372" y="193"/>
                  <a:pt x="372" y="193"/>
                </a:cubicBezTo>
                <a:cubicBezTo>
                  <a:pt x="372" y="193"/>
                  <a:pt x="373" y="193"/>
                  <a:pt x="373" y="193"/>
                </a:cubicBezTo>
                <a:cubicBezTo>
                  <a:pt x="373" y="193"/>
                  <a:pt x="372" y="193"/>
                  <a:pt x="373" y="193"/>
                </a:cubicBezTo>
                <a:cubicBezTo>
                  <a:pt x="373" y="192"/>
                  <a:pt x="372" y="193"/>
                  <a:pt x="372" y="193"/>
                </a:cubicBezTo>
                <a:cubicBezTo>
                  <a:pt x="372" y="193"/>
                  <a:pt x="372" y="193"/>
                  <a:pt x="372" y="193"/>
                </a:cubicBezTo>
                <a:cubicBezTo>
                  <a:pt x="372" y="193"/>
                  <a:pt x="372" y="193"/>
                  <a:pt x="372" y="193"/>
                </a:cubicBezTo>
                <a:cubicBezTo>
                  <a:pt x="372" y="193"/>
                  <a:pt x="372" y="193"/>
                  <a:pt x="372" y="193"/>
                </a:cubicBezTo>
                <a:cubicBezTo>
                  <a:pt x="372" y="193"/>
                  <a:pt x="372" y="193"/>
                  <a:pt x="372" y="192"/>
                </a:cubicBezTo>
                <a:cubicBezTo>
                  <a:pt x="372" y="192"/>
                  <a:pt x="373" y="192"/>
                  <a:pt x="373" y="192"/>
                </a:cubicBezTo>
                <a:cubicBezTo>
                  <a:pt x="373" y="192"/>
                  <a:pt x="373" y="192"/>
                  <a:pt x="372" y="192"/>
                </a:cubicBezTo>
                <a:cubicBezTo>
                  <a:pt x="373" y="192"/>
                  <a:pt x="373" y="191"/>
                  <a:pt x="374" y="192"/>
                </a:cubicBezTo>
                <a:cubicBezTo>
                  <a:pt x="374" y="192"/>
                  <a:pt x="374" y="190"/>
                  <a:pt x="375" y="190"/>
                </a:cubicBezTo>
                <a:cubicBezTo>
                  <a:pt x="375" y="190"/>
                  <a:pt x="375" y="190"/>
                  <a:pt x="375" y="190"/>
                </a:cubicBezTo>
                <a:cubicBezTo>
                  <a:pt x="376" y="190"/>
                  <a:pt x="376" y="190"/>
                  <a:pt x="376" y="190"/>
                </a:cubicBezTo>
                <a:cubicBezTo>
                  <a:pt x="376" y="191"/>
                  <a:pt x="376" y="189"/>
                  <a:pt x="377" y="190"/>
                </a:cubicBezTo>
                <a:cubicBezTo>
                  <a:pt x="377" y="190"/>
                  <a:pt x="377" y="190"/>
                  <a:pt x="377" y="191"/>
                </a:cubicBezTo>
                <a:cubicBezTo>
                  <a:pt x="378" y="190"/>
                  <a:pt x="378" y="189"/>
                  <a:pt x="379" y="190"/>
                </a:cubicBezTo>
                <a:cubicBezTo>
                  <a:pt x="380" y="190"/>
                  <a:pt x="380" y="190"/>
                  <a:pt x="380" y="189"/>
                </a:cubicBezTo>
                <a:cubicBezTo>
                  <a:pt x="380" y="190"/>
                  <a:pt x="381" y="189"/>
                  <a:pt x="381" y="189"/>
                </a:cubicBezTo>
                <a:cubicBezTo>
                  <a:pt x="381" y="189"/>
                  <a:pt x="381" y="189"/>
                  <a:pt x="381" y="189"/>
                </a:cubicBezTo>
                <a:cubicBezTo>
                  <a:pt x="382" y="189"/>
                  <a:pt x="382" y="189"/>
                  <a:pt x="382" y="189"/>
                </a:cubicBezTo>
                <a:cubicBezTo>
                  <a:pt x="381" y="189"/>
                  <a:pt x="381" y="189"/>
                  <a:pt x="381" y="189"/>
                </a:cubicBezTo>
                <a:cubicBezTo>
                  <a:pt x="381" y="189"/>
                  <a:pt x="381" y="189"/>
                  <a:pt x="380" y="189"/>
                </a:cubicBezTo>
                <a:cubicBezTo>
                  <a:pt x="380" y="189"/>
                  <a:pt x="380" y="189"/>
                  <a:pt x="380" y="189"/>
                </a:cubicBezTo>
                <a:cubicBezTo>
                  <a:pt x="380" y="189"/>
                  <a:pt x="380" y="189"/>
                  <a:pt x="380" y="189"/>
                </a:cubicBezTo>
                <a:cubicBezTo>
                  <a:pt x="380" y="189"/>
                  <a:pt x="380" y="189"/>
                  <a:pt x="380" y="188"/>
                </a:cubicBezTo>
                <a:cubicBezTo>
                  <a:pt x="381" y="189"/>
                  <a:pt x="381" y="188"/>
                  <a:pt x="382" y="188"/>
                </a:cubicBezTo>
                <a:cubicBezTo>
                  <a:pt x="382" y="188"/>
                  <a:pt x="382" y="189"/>
                  <a:pt x="382" y="189"/>
                </a:cubicBezTo>
                <a:cubicBezTo>
                  <a:pt x="382" y="189"/>
                  <a:pt x="383" y="189"/>
                  <a:pt x="384" y="188"/>
                </a:cubicBezTo>
                <a:cubicBezTo>
                  <a:pt x="384" y="188"/>
                  <a:pt x="383" y="189"/>
                  <a:pt x="383" y="188"/>
                </a:cubicBezTo>
                <a:cubicBezTo>
                  <a:pt x="383" y="187"/>
                  <a:pt x="383" y="188"/>
                  <a:pt x="384" y="187"/>
                </a:cubicBezTo>
                <a:cubicBezTo>
                  <a:pt x="383" y="187"/>
                  <a:pt x="383" y="187"/>
                  <a:pt x="383" y="187"/>
                </a:cubicBezTo>
                <a:cubicBezTo>
                  <a:pt x="383" y="186"/>
                  <a:pt x="383" y="187"/>
                  <a:pt x="383" y="186"/>
                </a:cubicBezTo>
                <a:cubicBezTo>
                  <a:pt x="383" y="186"/>
                  <a:pt x="383" y="186"/>
                  <a:pt x="383" y="186"/>
                </a:cubicBezTo>
                <a:cubicBezTo>
                  <a:pt x="384" y="187"/>
                  <a:pt x="384" y="186"/>
                  <a:pt x="385" y="186"/>
                </a:cubicBezTo>
                <a:cubicBezTo>
                  <a:pt x="385" y="187"/>
                  <a:pt x="384" y="186"/>
                  <a:pt x="384" y="187"/>
                </a:cubicBezTo>
                <a:cubicBezTo>
                  <a:pt x="384" y="187"/>
                  <a:pt x="385" y="187"/>
                  <a:pt x="385" y="187"/>
                </a:cubicBezTo>
                <a:cubicBezTo>
                  <a:pt x="385" y="187"/>
                  <a:pt x="385" y="186"/>
                  <a:pt x="386" y="186"/>
                </a:cubicBezTo>
                <a:cubicBezTo>
                  <a:pt x="386" y="186"/>
                  <a:pt x="386" y="187"/>
                  <a:pt x="386" y="187"/>
                </a:cubicBezTo>
                <a:cubicBezTo>
                  <a:pt x="386" y="187"/>
                  <a:pt x="386" y="187"/>
                  <a:pt x="387" y="187"/>
                </a:cubicBezTo>
                <a:cubicBezTo>
                  <a:pt x="387" y="187"/>
                  <a:pt x="386" y="187"/>
                  <a:pt x="386" y="186"/>
                </a:cubicBezTo>
                <a:cubicBezTo>
                  <a:pt x="387" y="186"/>
                  <a:pt x="388" y="186"/>
                  <a:pt x="388" y="185"/>
                </a:cubicBezTo>
                <a:cubicBezTo>
                  <a:pt x="388" y="185"/>
                  <a:pt x="388" y="186"/>
                  <a:pt x="387" y="185"/>
                </a:cubicBezTo>
                <a:cubicBezTo>
                  <a:pt x="387" y="185"/>
                  <a:pt x="387" y="185"/>
                  <a:pt x="387" y="185"/>
                </a:cubicBezTo>
                <a:cubicBezTo>
                  <a:pt x="388" y="185"/>
                  <a:pt x="387" y="185"/>
                  <a:pt x="388" y="184"/>
                </a:cubicBezTo>
                <a:cubicBezTo>
                  <a:pt x="388" y="183"/>
                  <a:pt x="387" y="184"/>
                  <a:pt x="387" y="185"/>
                </a:cubicBezTo>
                <a:cubicBezTo>
                  <a:pt x="387" y="184"/>
                  <a:pt x="387" y="184"/>
                  <a:pt x="387" y="184"/>
                </a:cubicBezTo>
                <a:cubicBezTo>
                  <a:pt x="387" y="183"/>
                  <a:pt x="388" y="183"/>
                  <a:pt x="387" y="183"/>
                </a:cubicBezTo>
                <a:cubicBezTo>
                  <a:pt x="387" y="183"/>
                  <a:pt x="387" y="183"/>
                  <a:pt x="387" y="183"/>
                </a:cubicBezTo>
                <a:cubicBezTo>
                  <a:pt x="387" y="183"/>
                  <a:pt x="387" y="183"/>
                  <a:pt x="386" y="183"/>
                </a:cubicBezTo>
                <a:cubicBezTo>
                  <a:pt x="386" y="183"/>
                  <a:pt x="386" y="184"/>
                  <a:pt x="386" y="184"/>
                </a:cubicBezTo>
                <a:cubicBezTo>
                  <a:pt x="386" y="184"/>
                  <a:pt x="385" y="184"/>
                  <a:pt x="385" y="185"/>
                </a:cubicBezTo>
                <a:cubicBezTo>
                  <a:pt x="384" y="184"/>
                  <a:pt x="383" y="185"/>
                  <a:pt x="382" y="185"/>
                </a:cubicBezTo>
                <a:cubicBezTo>
                  <a:pt x="382" y="184"/>
                  <a:pt x="383" y="185"/>
                  <a:pt x="383" y="184"/>
                </a:cubicBezTo>
                <a:cubicBezTo>
                  <a:pt x="382" y="184"/>
                  <a:pt x="381" y="184"/>
                  <a:pt x="380" y="185"/>
                </a:cubicBezTo>
                <a:cubicBezTo>
                  <a:pt x="380" y="185"/>
                  <a:pt x="380" y="184"/>
                  <a:pt x="379" y="185"/>
                </a:cubicBezTo>
                <a:cubicBezTo>
                  <a:pt x="379" y="185"/>
                  <a:pt x="379" y="184"/>
                  <a:pt x="379" y="184"/>
                </a:cubicBezTo>
                <a:cubicBezTo>
                  <a:pt x="379" y="183"/>
                  <a:pt x="379" y="184"/>
                  <a:pt x="379" y="184"/>
                </a:cubicBezTo>
                <a:cubicBezTo>
                  <a:pt x="379" y="184"/>
                  <a:pt x="378" y="185"/>
                  <a:pt x="379" y="185"/>
                </a:cubicBezTo>
                <a:cubicBezTo>
                  <a:pt x="378" y="185"/>
                  <a:pt x="378" y="186"/>
                  <a:pt x="377" y="186"/>
                </a:cubicBezTo>
                <a:cubicBezTo>
                  <a:pt x="378" y="185"/>
                  <a:pt x="378" y="184"/>
                  <a:pt x="378" y="184"/>
                </a:cubicBezTo>
                <a:cubicBezTo>
                  <a:pt x="378" y="183"/>
                  <a:pt x="377" y="185"/>
                  <a:pt x="376" y="186"/>
                </a:cubicBezTo>
                <a:cubicBezTo>
                  <a:pt x="376" y="185"/>
                  <a:pt x="376" y="185"/>
                  <a:pt x="375" y="186"/>
                </a:cubicBezTo>
                <a:cubicBezTo>
                  <a:pt x="375" y="186"/>
                  <a:pt x="376" y="186"/>
                  <a:pt x="375" y="186"/>
                </a:cubicBezTo>
                <a:cubicBezTo>
                  <a:pt x="375" y="186"/>
                  <a:pt x="375" y="186"/>
                  <a:pt x="375" y="186"/>
                </a:cubicBezTo>
                <a:cubicBezTo>
                  <a:pt x="375" y="186"/>
                  <a:pt x="375" y="186"/>
                  <a:pt x="375" y="186"/>
                </a:cubicBezTo>
                <a:cubicBezTo>
                  <a:pt x="374" y="186"/>
                  <a:pt x="374" y="187"/>
                  <a:pt x="373" y="187"/>
                </a:cubicBezTo>
                <a:cubicBezTo>
                  <a:pt x="373" y="187"/>
                  <a:pt x="373" y="187"/>
                  <a:pt x="373" y="187"/>
                </a:cubicBezTo>
                <a:cubicBezTo>
                  <a:pt x="373" y="186"/>
                  <a:pt x="373" y="186"/>
                  <a:pt x="374" y="185"/>
                </a:cubicBezTo>
                <a:cubicBezTo>
                  <a:pt x="373" y="185"/>
                  <a:pt x="373" y="186"/>
                  <a:pt x="372" y="186"/>
                </a:cubicBezTo>
                <a:cubicBezTo>
                  <a:pt x="372" y="186"/>
                  <a:pt x="372" y="186"/>
                  <a:pt x="372" y="186"/>
                </a:cubicBezTo>
                <a:cubicBezTo>
                  <a:pt x="372" y="186"/>
                  <a:pt x="372" y="186"/>
                  <a:pt x="372" y="186"/>
                </a:cubicBezTo>
                <a:cubicBezTo>
                  <a:pt x="372" y="186"/>
                  <a:pt x="372" y="185"/>
                  <a:pt x="371" y="186"/>
                </a:cubicBezTo>
                <a:cubicBezTo>
                  <a:pt x="371" y="186"/>
                  <a:pt x="371" y="186"/>
                  <a:pt x="371" y="186"/>
                </a:cubicBezTo>
                <a:cubicBezTo>
                  <a:pt x="371" y="186"/>
                  <a:pt x="371" y="186"/>
                  <a:pt x="371" y="186"/>
                </a:cubicBezTo>
                <a:cubicBezTo>
                  <a:pt x="372" y="186"/>
                  <a:pt x="372" y="187"/>
                  <a:pt x="372" y="187"/>
                </a:cubicBezTo>
                <a:cubicBezTo>
                  <a:pt x="373" y="187"/>
                  <a:pt x="372" y="188"/>
                  <a:pt x="372" y="188"/>
                </a:cubicBezTo>
                <a:cubicBezTo>
                  <a:pt x="372" y="187"/>
                  <a:pt x="371" y="187"/>
                  <a:pt x="371" y="187"/>
                </a:cubicBezTo>
                <a:cubicBezTo>
                  <a:pt x="371" y="186"/>
                  <a:pt x="371" y="187"/>
                  <a:pt x="371" y="187"/>
                </a:cubicBezTo>
                <a:cubicBezTo>
                  <a:pt x="370" y="187"/>
                  <a:pt x="371" y="186"/>
                  <a:pt x="371" y="186"/>
                </a:cubicBezTo>
                <a:cubicBezTo>
                  <a:pt x="371" y="186"/>
                  <a:pt x="370" y="186"/>
                  <a:pt x="371" y="185"/>
                </a:cubicBezTo>
                <a:cubicBezTo>
                  <a:pt x="370" y="185"/>
                  <a:pt x="370" y="186"/>
                  <a:pt x="369" y="186"/>
                </a:cubicBezTo>
                <a:cubicBezTo>
                  <a:pt x="369" y="185"/>
                  <a:pt x="370" y="185"/>
                  <a:pt x="370" y="184"/>
                </a:cubicBezTo>
                <a:cubicBezTo>
                  <a:pt x="369" y="184"/>
                  <a:pt x="369" y="185"/>
                  <a:pt x="368" y="184"/>
                </a:cubicBezTo>
                <a:cubicBezTo>
                  <a:pt x="368" y="185"/>
                  <a:pt x="369" y="184"/>
                  <a:pt x="369" y="185"/>
                </a:cubicBezTo>
                <a:cubicBezTo>
                  <a:pt x="369" y="185"/>
                  <a:pt x="369" y="185"/>
                  <a:pt x="368" y="185"/>
                </a:cubicBezTo>
                <a:cubicBezTo>
                  <a:pt x="369" y="185"/>
                  <a:pt x="369" y="186"/>
                  <a:pt x="369" y="186"/>
                </a:cubicBezTo>
                <a:cubicBezTo>
                  <a:pt x="369" y="186"/>
                  <a:pt x="369" y="186"/>
                  <a:pt x="369" y="187"/>
                </a:cubicBezTo>
                <a:cubicBezTo>
                  <a:pt x="368" y="187"/>
                  <a:pt x="369" y="186"/>
                  <a:pt x="368" y="186"/>
                </a:cubicBezTo>
                <a:cubicBezTo>
                  <a:pt x="368" y="187"/>
                  <a:pt x="366" y="187"/>
                  <a:pt x="366" y="186"/>
                </a:cubicBezTo>
                <a:cubicBezTo>
                  <a:pt x="365" y="187"/>
                  <a:pt x="365" y="186"/>
                  <a:pt x="365" y="187"/>
                </a:cubicBezTo>
                <a:cubicBezTo>
                  <a:pt x="365" y="187"/>
                  <a:pt x="365" y="186"/>
                  <a:pt x="364" y="186"/>
                </a:cubicBezTo>
                <a:cubicBezTo>
                  <a:pt x="365" y="186"/>
                  <a:pt x="365" y="185"/>
                  <a:pt x="366" y="185"/>
                </a:cubicBezTo>
                <a:cubicBezTo>
                  <a:pt x="365" y="185"/>
                  <a:pt x="364" y="185"/>
                  <a:pt x="364" y="186"/>
                </a:cubicBezTo>
                <a:cubicBezTo>
                  <a:pt x="363" y="186"/>
                  <a:pt x="364" y="185"/>
                  <a:pt x="363" y="185"/>
                </a:cubicBezTo>
                <a:cubicBezTo>
                  <a:pt x="363" y="186"/>
                  <a:pt x="363" y="186"/>
                  <a:pt x="362" y="186"/>
                </a:cubicBezTo>
                <a:cubicBezTo>
                  <a:pt x="362" y="186"/>
                  <a:pt x="361" y="186"/>
                  <a:pt x="362" y="187"/>
                </a:cubicBezTo>
                <a:cubicBezTo>
                  <a:pt x="361" y="187"/>
                  <a:pt x="361" y="188"/>
                  <a:pt x="361" y="187"/>
                </a:cubicBezTo>
                <a:cubicBezTo>
                  <a:pt x="361" y="188"/>
                  <a:pt x="360" y="188"/>
                  <a:pt x="360" y="188"/>
                </a:cubicBezTo>
                <a:cubicBezTo>
                  <a:pt x="360" y="188"/>
                  <a:pt x="360" y="188"/>
                  <a:pt x="360" y="187"/>
                </a:cubicBezTo>
                <a:cubicBezTo>
                  <a:pt x="360" y="188"/>
                  <a:pt x="359" y="188"/>
                  <a:pt x="359" y="188"/>
                </a:cubicBezTo>
                <a:cubicBezTo>
                  <a:pt x="359" y="188"/>
                  <a:pt x="359" y="187"/>
                  <a:pt x="359" y="187"/>
                </a:cubicBezTo>
                <a:cubicBezTo>
                  <a:pt x="360" y="186"/>
                  <a:pt x="361" y="187"/>
                  <a:pt x="361" y="186"/>
                </a:cubicBezTo>
                <a:cubicBezTo>
                  <a:pt x="361" y="185"/>
                  <a:pt x="361" y="186"/>
                  <a:pt x="361" y="185"/>
                </a:cubicBezTo>
                <a:cubicBezTo>
                  <a:pt x="360" y="187"/>
                  <a:pt x="358" y="186"/>
                  <a:pt x="357" y="187"/>
                </a:cubicBezTo>
                <a:cubicBezTo>
                  <a:pt x="356" y="186"/>
                  <a:pt x="354" y="188"/>
                  <a:pt x="353" y="188"/>
                </a:cubicBezTo>
                <a:cubicBezTo>
                  <a:pt x="353" y="188"/>
                  <a:pt x="353" y="188"/>
                  <a:pt x="353" y="187"/>
                </a:cubicBezTo>
                <a:cubicBezTo>
                  <a:pt x="353" y="188"/>
                  <a:pt x="353" y="188"/>
                  <a:pt x="353" y="188"/>
                </a:cubicBezTo>
                <a:cubicBezTo>
                  <a:pt x="353" y="188"/>
                  <a:pt x="353" y="187"/>
                  <a:pt x="352" y="187"/>
                </a:cubicBezTo>
                <a:cubicBezTo>
                  <a:pt x="352" y="187"/>
                  <a:pt x="352" y="187"/>
                  <a:pt x="352" y="187"/>
                </a:cubicBezTo>
                <a:cubicBezTo>
                  <a:pt x="352" y="187"/>
                  <a:pt x="353" y="186"/>
                  <a:pt x="354" y="186"/>
                </a:cubicBezTo>
                <a:cubicBezTo>
                  <a:pt x="354" y="186"/>
                  <a:pt x="354" y="186"/>
                  <a:pt x="354" y="186"/>
                </a:cubicBezTo>
                <a:cubicBezTo>
                  <a:pt x="354" y="186"/>
                  <a:pt x="354" y="186"/>
                  <a:pt x="354" y="186"/>
                </a:cubicBezTo>
                <a:cubicBezTo>
                  <a:pt x="355" y="186"/>
                  <a:pt x="355" y="186"/>
                  <a:pt x="355" y="186"/>
                </a:cubicBezTo>
                <a:cubicBezTo>
                  <a:pt x="355" y="186"/>
                  <a:pt x="355" y="186"/>
                  <a:pt x="355" y="186"/>
                </a:cubicBezTo>
                <a:cubicBezTo>
                  <a:pt x="355" y="186"/>
                  <a:pt x="355" y="186"/>
                  <a:pt x="355" y="186"/>
                </a:cubicBezTo>
                <a:cubicBezTo>
                  <a:pt x="356" y="186"/>
                  <a:pt x="356" y="186"/>
                  <a:pt x="356" y="186"/>
                </a:cubicBezTo>
                <a:cubicBezTo>
                  <a:pt x="356" y="186"/>
                  <a:pt x="356" y="186"/>
                  <a:pt x="356" y="186"/>
                </a:cubicBezTo>
                <a:cubicBezTo>
                  <a:pt x="356" y="186"/>
                  <a:pt x="357" y="186"/>
                  <a:pt x="357" y="186"/>
                </a:cubicBezTo>
                <a:cubicBezTo>
                  <a:pt x="357" y="186"/>
                  <a:pt x="356" y="185"/>
                  <a:pt x="356" y="185"/>
                </a:cubicBezTo>
                <a:cubicBezTo>
                  <a:pt x="356" y="185"/>
                  <a:pt x="357" y="185"/>
                  <a:pt x="357" y="185"/>
                </a:cubicBezTo>
                <a:cubicBezTo>
                  <a:pt x="357" y="185"/>
                  <a:pt x="357" y="185"/>
                  <a:pt x="358" y="185"/>
                </a:cubicBezTo>
                <a:cubicBezTo>
                  <a:pt x="358" y="185"/>
                  <a:pt x="358" y="185"/>
                  <a:pt x="358" y="185"/>
                </a:cubicBezTo>
                <a:cubicBezTo>
                  <a:pt x="358" y="185"/>
                  <a:pt x="359" y="185"/>
                  <a:pt x="359" y="185"/>
                </a:cubicBezTo>
                <a:cubicBezTo>
                  <a:pt x="359" y="185"/>
                  <a:pt x="359" y="185"/>
                  <a:pt x="359" y="185"/>
                </a:cubicBezTo>
                <a:cubicBezTo>
                  <a:pt x="359" y="185"/>
                  <a:pt x="359" y="184"/>
                  <a:pt x="360" y="185"/>
                </a:cubicBezTo>
                <a:cubicBezTo>
                  <a:pt x="360" y="185"/>
                  <a:pt x="360" y="185"/>
                  <a:pt x="360" y="184"/>
                </a:cubicBezTo>
                <a:cubicBezTo>
                  <a:pt x="360" y="184"/>
                  <a:pt x="360" y="184"/>
                  <a:pt x="360" y="184"/>
                </a:cubicBezTo>
                <a:cubicBezTo>
                  <a:pt x="360" y="184"/>
                  <a:pt x="360" y="184"/>
                  <a:pt x="360" y="184"/>
                </a:cubicBezTo>
                <a:cubicBezTo>
                  <a:pt x="360" y="184"/>
                  <a:pt x="360" y="184"/>
                  <a:pt x="359" y="184"/>
                </a:cubicBezTo>
                <a:cubicBezTo>
                  <a:pt x="359" y="184"/>
                  <a:pt x="359" y="184"/>
                  <a:pt x="359" y="184"/>
                </a:cubicBezTo>
                <a:cubicBezTo>
                  <a:pt x="358" y="184"/>
                  <a:pt x="357" y="185"/>
                  <a:pt x="356" y="185"/>
                </a:cubicBezTo>
                <a:cubicBezTo>
                  <a:pt x="356" y="185"/>
                  <a:pt x="356" y="184"/>
                  <a:pt x="356" y="184"/>
                </a:cubicBezTo>
                <a:cubicBezTo>
                  <a:pt x="357" y="184"/>
                  <a:pt x="357" y="184"/>
                  <a:pt x="357" y="184"/>
                </a:cubicBezTo>
                <a:cubicBezTo>
                  <a:pt x="357" y="184"/>
                  <a:pt x="357" y="184"/>
                  <a:pt x="357" y="184"/>
                </a:cubicBezTo>
                <a:cubicBezTo>
                  <a:pt x="357" y="184"/>
                  <a:pt x="357" y="184"/>
                  <a:pt x="357" y="184"/>
                </a:cubicBezTo>
                <a:cubicBezTo>
                  <a:pt x="357" y="184"/>
                  <a:pt x="357" y="184"/>
                  <a:pt x="357" y="184"/>
                </a:cubicBezTo>
                <a:cubicBezTo>
                  <a:pt x="358" y="183"/>
                  <a:pt x="358" y="182"/>
                  <a:pt x="359" y="182"/>
                </a:cubicBezTo>
                <a:cubicBezTo>
                  <a:pt x="359" y="182"/>
                  <a:pt x="359" y="183"/>
                  <a:pt x="358" y="183"/>
                </a:cubicBezTo>
                <a:cubicBezTo>
                  <a:pt x="358" y="184"/>
                  <a:pt x="359" y="184"/>
                  <a:pt x="359" y="184"/>
                </a:cubicBezTo>
                <a:cubicBezTo>
                  <a:pt x="359" y="184"/>
                  <a:pt x="359" y="182"/>
                  <a:pt x="360" y="182"/>
                </a:cubicBezTo>
                <a:cubicBezTo>
                  <a:pt x="360" y="183"/>
                  <a:pt x="360" y="183"/>
                  <a:pt x="360" y="183"/>
                </a:cubicBezTo>
                <a:cubicBezTo>
                  <a:pt x="361" y="184"/>
                  <a:pt x="361" y="182"/>
                  <a:pt x="362" y="182"/>
                </a:cubicBezTo>
                <a:cubicBezTo>
                  <a:pt x="362" y="182"/>
                  <a:pt x="362" y="182"/>
                  <a:pt x="362" y="182"/>
                </a:cubicBezTo>
                <a:cubicBezTo>
                  <a:pt x="362" y="182"/>
                  <a:pt x="362" y="182"/>
                  <a:pt x="362" y="182"/>
                </a:cubicBezTo>
                <a:cubicBezTo>
                  <a:pt x="362" y="182"/>
                  <a:pt x="362" y="182"/>
                  <a:pt x="362" y="182"/>
                </a:cubicBezTo>
                <a:cubicBezTo>
                  <a:pt x="362" y="183"/>
                  <a:pt x="362" y="183"/>
                  <a:pt x="362" y="183"/>
                </a:cubicBezTo>
                <a:cubicBezTo>
                  <a:pt x="362" y="183"/>
                  <a:pt x="362" y="183"/>
                  <a:pt x="362" y="183"/>
                </a:cubicBezTo>
                <a:cubicBezTo>
                  <a:pt x="362" y="183"/>
                  <a:pt x="362" y="183"/>
                  <a:pt x="362" y="183"/>
                </a:cubicBezTo>
                <a:cubicBezTo>
                  <a:pt x="362" y="183"/>
                  <a:pt x="362" y="183"/>
                  <a:pt x="363" y="183"/>
                </a:cubicBezTo>
                <a:cubicBezTo>
                  <a:pt x="362" y="183"/>
                  <a:pt x="362" y="182"/>
                  <a:pt x="362" y="182"/>
                </a:cubicBezTo>
                <a:cubicBezTo>
                  <a:pt x="362" y="182"/>
                  <a:pt x="363" y="182"/>
                  <a:pt x="363" y="182"/>
                </a:cubicBezTo>
                <a:cubicBezTo>
                  <a:pt x="363" y="182"/>
                  <a:pt x="364" y="182"/>
                  <a:pt x="364" y="182"/>
                </a:cubicBezTo>
                <a:cubicBezTo>
                  <a:pt x="364" y="182"/>
                  <a:pt x="364" y="182"/>
                  <a:pt x="364" y="183"/>
                </a:cubicBezTo>
                <a:cubicBezTo>
                  <a:pt x="364" y="182"/>
                  <a:pt x="365" y="182"/>
                  <a:pt x="365" y="182"/>
                </a:cubicBezTo>
                <a:cubicBezTo>
                  <a:pt x="365" y="182"/>
                  <a:pt x="365" y="182"/>
                  <a:pt x="366" y="182"/>
                </a:cubicBezTo>
                <a:cubicBezTo>
                  <a:pt x="366" y="182"/>
                  <a:pt x="367" y="182"/>
                  <a:pt x="368" y="181"/>
                </a:cubicBezTo>
                <a:cubicBezTo>
                  <a:pt x="368" y="182"/>
                  <a:pt x="367" y="182"/>
                  <a:pt x="367" y="182"/>
                </a:cubicBezTo>
                <a:cubicBezTo>
                  <a:pt x="368" y="182"/>
                  <a:pt x="368" y="181"/>
                  <a:pt x="369" y="181"/>
                </a:cubicBezTo>
                <a:cubicBezTo>
                  <a:pt x="369" y="181"/>
                  <a:pt x="369" y="181"/>
                  <a:pt x="369" y="181"/>
                </a:cubicBezTo>
                <a:cubicBezTo>
                  <a:pt x="369" y="181"/>
                  <a:pt x="369" y="181"/>
                  <a:pt x="369" y="181"/>
                </a:cubicBezTo>
                <a:cubicBezTo>
                  <a:pt x="369" y="181"/>
                  <a:pt x="369" y="181"/>
                  <a:pt x="369" y="181"/>
                </a:cubicBezTo>
                <a:cubicBezTo>
                  <a:pt x="370" y="181"/>
                  <a:pt x="370" y="180"/>
                  <a:pt x="370" y="181"/>
                </a:cubicBezTo>
                <a:cubicBezTo>
                  <a:pt x="370" y="180"/>
                  <a:pt x="370" y="181"/>
                  <a:pt x="369" y="180"/>
                </a:cubicBezTo>
                <a:cubicBezTo>
                  <a:pt x="369" y="180"/>
                  <a:pt x="369" y="180"/>
                  <a:pt x="369" y="180"/>
                </a:cubicBezTo>
                <a:cubicBezTo>
                  <a:pt x="370" y="180"/>
                  <a:pt x="371" y="179"/>
                  <a:pt x="372" y="179"/>
                </a:cubicBezTo>
                <a:cubicBezTo>
                  <a:pt x="372" y="180"/>
                  <a:pt x="371" y="181"/>
                  <a:pt x="371" y="180"/>
                </a:cubicBezTo>
                <a:cubicBezTo>
                  <a:pt x="370" y="180"/>
                  <a:pt x="370" y="181"/>
                  <a:pt x="370" y="181"/>
                </a:cubicBezTo>
                <a:cubicBezTo>
                  <a:pt x="370" y="181"/>
                  <a:pt x="371" y="181"/>
                  <a:pt x="372" y="180"/>
                </a:cubicBezTo>
                <a:cubicBezTo>
                  <a:pt x="372" y="180"/>
                  <a:pt x="372" y="181"/>
                  <a:pt x="372" y="181"/>
                </a:cubicBezTo>
                <a:cubicBezTo>
                  <a:pt x="373" y="180"/>
                  <a:pt x="374" y="180"/>
                  <a:pt x="375" y="179"/>
                </a:cubicBezTo>
                <a:cubicBezTo>
                  <a:pt x="376" y="180"/>
                  <a:pt x="375" y="180"/>
                  <a:pt x="375" y="180"/>
                </a:cubicBezTo>
                <a:cubicBezTo>
                  <a:pt x="375" y="180"/>
                  <a:pt x="375" y="180"/>
                  <a:pt x="376" y="181"/>
                </a:cubicBezTo>
                <a:cubicBezTo>
                  <a:pt x="376" y="180"/>
                  <a:pt x="377" y="180"/>
                  <a:pt x="378" y="180"/>
                </a:cubicBezTo>
                <a:cubicBezTo>
                  <a:pt x="379" y="180"/>
                  <a:pt x="379" y="179"/>
                  <a:pt x="380" y="178"/>
                </a:cubicBezTo>
                <a:cubicBezTo>
                  <a:pt x="379" y="178"/>
                  <a:pt x="379" y="179"/>
                  <a:pt x="378" y="178"/>
                </a:cubicBezTo>
                <a:cubicBezTo>
                  <a:pt x="378" y="179"/>
                  <a:pt x="378" y="179"/>
                  <a:pt x="378" y="179"/>
                </a:cubicBezTo>
                <a:cubicBezTo>
                  <a:pt x="378" y="179"/>
                  <a:pt x="378" y="179"/>
                  <a:pt x="377" y="179"/>
                </a:cubicBezTo>
                <a:cubicBezTo>
                  <a:pt x="377" y="179"/>
                  <a:pt x="377" y="179"/>
                  <a:pt x="378" y="179"/>
                </a:cubicBezTo>
                <a:cubicBezTo>
                  <a:pt x="377" y="178"/>
                  <a:pt x="376" y="178"/>
                  <a:pt x="375" y="179"/>
                </a:cubicBezTo>
                <a:cubicBezTo>
                  <a:pt x="375" y="178"/>
                  <a:pt x="373" y="179"/>
                  <a:pt x="373" y="179"/>
                </a:cubicBezTo>
                <a:cubicBezTo>
                  <a:pt x="372" y="179"/>
                  <a:pt x="372" y="178"/>
                  <a:pt x="372" y="179"/>
                </a:cubicBezTo>
                <a:cubicBezTo>
                  <a:pt x="370" y="179"/>
                  <a:pt x="369" y="179"/>
                  <a:pt x="368" y="180"/>
                </a:cubicBezTo>
                <a:cubicBezTo>
                  <a:pt x="368" y="179"/>
                  <a:pt x="367" y="180"/>
                  <a:pt x="367" y="179"/>
                </a:cubicBezTo>
                <a:cubicBezTo>
                  <a:pt x="367" y="179"/>
                  <a:pt x="366" y="179"/>
                  <a:pt x="366" y="179"/>
                </a:cubicBezTo>
                <a:cubicBezTo>
                  <a:pt x="366" y="179"/>
                  <a:pt x="366" y="179"/>
                  <a:pt x="366" y="178"/>
                </a:cubicBezTo>
                <a:cubicBezTo>
                  <a:pt x="366" y="178"/>
                  <a:pt x="366" y="178"/>
                  <a:pt x="366" y="178"/>
                </a:cubicBezTo>
                <a:cubicBezTo>
                  <a:pt x="366" y="178"/>
                  <a:pt x="366" y="178"/>
                  <a:pt x="366" y="178"/>
                </a:cubicBezTo>
                <a:cubicBezTo>
                  <a:pt x="366" y="178"/>
                  <a:pt x="366" y="178"/>
                  <a:pt x="366" y="178"/>
                </a:cubicBezTo>
                <a:cubicBezTo>
                  <a:pt x="366" y="178"/>
                  <a:pt x="366" y="178"/>
                  <a:pt x="366" y="178"/>
                </a:cubicBezTo>
                <a:cubicBezTo>
                  <a:pt x="366" y="178"/>
                  <a:pt x="366" y="178"/>
                  <a:pt x="366" y="178"/>
                </a:cubicBezTo>
                <a:cubicBezTo>
                  <a:pt x="367" y="178"/>
                  <a:pt x="366" y="179"/>
                  <a:pt x="366" y="179"/>
                </a:cubicBezTo>
                <a:cubicBezTo>
                  <a:pt x="367" y="179"/>
                  <a:pt x="367" y="178"/>
                  <a:pt x="367" y="178"/>
                </a:cubicBezTo>
                <a:cubicBezTo>
                  <a:pt x="368" y="179"/>
                  <a:pt x="367" y="178"/>
                  <a:pt x="368" y="179"/>
                </a:cubicBezTo>
                <a:cubicBezTo>
                  <a:pt x="369" y="178"/>
                  <a:pt x="369" y="178"/>
                  <a:pt x="369" y="178"/>
                </a:cubicBezTo>
                <a:cubicBezTo>
                  <a:pt x="369" y="178"/>
                  <a:pt x="369" y="178"/>
                  <a:pt x="369" y="179"/>
                </a:cubicBezTo>
                <a:cubicBezTo>
                  <a:pt x="369" y="179"/>
                  <a:pt x="369" y="178"/>
                  <a:pt x="369" y="179"/>
                </a:cubicBezTo>
                <a:cubicBezTo>
                  <a:pt x="370" y="179"/>
                  <a:pt x="370" y="178"/>
                  <a:pt x="371" y="178"/>
                </a:cubicBezTo>
                <a:cubicBezTo>
                  <a:pt x="371" y="178"/>
                  <a:pt x="371" y="178"/>
                  <a:pt x="371" y="178"/>
                </a:cubicBezTo>
                <a:cubicBezTo>
                  <a:pt x="371" y="178"/>
                  <a:pt x="371" y="178"/>
                  <a:pt x="371" y="178"/>
                </a:cubicBezTo>
                <a:cubicBezTo>
                  <a:pt x="371" y="177"/>
                  <a:pt x="371" y="178"/>
                  <a:pt x="371" y="177"/>
                </a:cubicBezTo>
                <a:cubicBezTo>
                  <a:pt x="371" y="177"/>
                  <a:pt x="371" y="177"/>
                  <a:pt x="371" y="177"/>
                </a:cubicBezTo>
                <a:cubicBezTo>
                  <a:pt x="371" y="177"/>
                  <a:pt x="371" y="177"/>
                  <a:pt x="371" y="178"/>
                </a:cubicBezTo>
                <a:cubicBezTo>
                  <a:pt x="371" y="178"/>
                  <a:pt x="371" y="177"/>
                  <a:pt x="371" y="177"/>
                </a:cubicBezTo>
                <a:cubicBezTo>
                  <a:pt x="371" y="177"/>
                  <a:pt x="372" y="178"/>
                  <a:pt x="372" y="178"/>
                </a:cubicBezTo>
                <a:cubicBezTo>
                  <a:pt x="372" y="177"/>
                  <a:pt x="372" y="177"/>
                  <a:pt x="372" y="177"/>
                </a:cubicBezTo>
                <a:cubicBezTo>
                  <a:pt x="372" y="177"/>
                  <a:pt x="373" y="177"/>
                  <a:pt x="372" y="176"/>
                </a:cubicBezTo>
                <a:cubicBezTo>
                  <a:pt x="372" y="176"/>
                  <a:pt x="372" y="177"/>
                  <a:pt x="372" y="176"/>
                </a:cubicBezTo>
                <a:cubicBezTo>
                  <a:pt x="372" y="176"/>
                  <a:pt x="372" y="177"/>
                  <a:pt x="372" y="177"/>
                </a:cubicBezTo>
                <a:cubicBezTo>
                  <a:pt x="372" y="177"/>
                  <a:pt x="372" y="177"/>
                  <a:pt x="372" y="176"/>
                </a:cubicBezTo>
                <a:cubicBezTo>
                  <a:pt x="372" y="177"/>
                  <a:pt x="372" y="177"/>
                  <a:pt x="372" y="177"/>
                </a:cubicBezTo>
                <a:cubicBezTo>
                  <a:pt x="371" y="176"/>
                  <a:pt x="371" y="176"/>
                  <a:pt x="371" y="176"/>
                </a:cubicBezTo>
                <a:cubicBezTo>
                  <a:pt x="371" y="177"/>
                  <a:pt x="370" y="177"/>
                  <a:pt x="370" y="178"/>
                </a:cubicBezTo>
                <a:cubicBezTo>
                  <a:pt x="370" y="178"/>
                  <a:pt x="370" y="178"/>
                  <a:pt x="369" y="178"/>
                </a:cubicBezTo>
                <a:cubicBezTo>
                  <a:pt x="369" y="178"/>
                  <a:pt x="369" y="177"/>
                  <a:pt x="369" y="177"/>
                </a:cubicBezTo>
                <a:cubicBezTo>
                  <a:pt x="369" y="177"/>
                  <a:pt x="369" y="177"/>
                  <a:pt x="369" y="177"/>
                </a:cubicBezTo>
                <a:cubicBezTo>
                  <a:pt x="370" y="177"/>
                  <a:pt x="370" y="177"/>
                  <a:pt x="370" y="176"/>
                </a:cubicBezTo>
                <a:cubicBezTo>
                  <a:pt x="370" y="176"/>
                  <a:pt x="369" y="177"/>
                  <a:pt x="369" y="176"/>
                </a:cubicBezTo>
                <a:cubicBezTo>
                  <a:pt x="369" y="176"/>
                  <a:pt x="369" y="177"/>
                  <a:pt x="369" y="177"/>
                </a:cubicBezTo>
                <a:cubicBezTo>
                  <a:pt x="369" y="177"/>
                  <a:pt x="369" y="177"/>
                  <a:pt x="369" y="177"/>
                </a:cubicBezTo>
                <a:cubicBezTo>
                  <a:pt x="368" y="177"/>
                  <a:pt x="369" y="177"/>
                  <a:pt x="368" y="177"/>
                </a:cubicBezTo>
                <a:cubicBezTo>
                  <a:pt x="368" y="177"/>
                  <a:pt x="368" y="177"/>
                  <a:pt x="368" y="177"/>
                </a:cubicBezTo>
                <a:cubicBezTo>
                  <a:pt x="368" y="177"/>
                  <a:pt x="368" y="177"/>
                  <a:pt x="368" y="177"/>
                </a:cubicBezTo>
                <a:cubicBezTo>
                  <a:pt x="368" y="178"/>
                  <a:pt x="367" y="178"/>
                  <a:pt x="367" y="178"/>
                </a:cubicBezTo>
                <a:cubicBezTo>
                  <a:pt x="367" y="177"/>
                  <a:pt x="367" y="177"/>
                  <a:pt x="366" y="177"/>
                </a:cubicBezTo>
                <a:cubicBezTo>
                  <a:pt x="367" y="176"/>
                  <a:pt x="367" y="176"/>
                  <a:pt x="368" y="177"/>
                </a:cubicBezTo>
                <a:cubicBezTo>
                  <a:pt x="368" y="176"/>
                  <a:pt x="368" y="176"/>
                  <a:pt x="369" y="176"/>
                </a:cubicBezTo>
                <a:cubicBezTo>
                  <a:pt x="369" y="176"/>
                  <a:pt x="369" y="176"/>
                  <a:pt x="369" y="175"/>
                </a:cubicBezTo>
                <a:cubicBezTo>
                  <a:pt x="369" y="175"/>
                  <a:pt x="370" y="175"/>
                  <a:pt x="370" y="176"/>
                </a:cubicBezTo>
                <a:cubicBezTo>
                  <a:pt x="371" y="175"/>
                  <a:pt x="372" y="175"/>
                  <a:pt x="373" y="175"/>
                </a:cubicBezTo>
                <a:cubicBezTo>
                  <a:pt x="373" y="176"/>
                  <a:pt x="373" y="176"/>
                  <a:pt x="373" y="177"/>
                </a:cubicBezTo>
                <a:cubicBezTo>
                  <a:pt x="374" y="176"/>
                  <a:pt x="375" y="175"/>
                  <a:pt x="376" y="176"/>
                </a:cubicBezTo>
                <a:cubicBezTo>
                  <a:pt x="376" y="176"/>
                  <a:pt x="376" y="176"/>
                  <a:pt x="376" y="177"/>
                </a:cubicBezTo>
                <a:cubicBezTo>
                  <a:pt x="376" y="176"/>
                  <a:pt x="376" y="176"/>
                  <a:pt x="376" y="176"/>
                </a:cubicBezTo>
                <a:cubicBezTo>
                  <a:pt x="376" y="176"/>
                  <a:pt x="376" y="176"/>
                  <a:pt x="376" y="175"/>
                </a:cubicBezTo>
                <a:cubicBezTo>
                  <a:pt x="376" y="175"/>
                  <a:pt x="376" y="176"/>
                  <a:pt x="376" y="176"/>
                </a:cubicBezTo>
                <a:cubicBezTo>
                  <a:pt x="375" y="175"/>
                  <a:pt x="376" y="174"/>
                  <a:pt x="375" y="173"/>
                </a:cubicBezTo>
                <a:cubicBezTo>
                  <a:pt x="376" y="173"/>
                  <a:pt x="377" y="173"/>
                  <a:pt x="377" y="173"/>
                </a:cubicBezTo>
                <a:cubicBezTo>
                  <a:pt x="377" y="173"/>
                  <a:pt x="377" y="173"/>
                  <a:pt x="377" y="172"/>
                </a:cubicBezTo>
                <a:cubicBezTo>
                  <a:pt x="377" y="172"/>
                  <a:pt x="377" y="172"/>
                  <a:pt x="377" y="172"/>
                </a:cubicBezTo>
                <a:cubicBezTo>
                  <a:pt x="377" y="172"/>
                  <a:pt x="377" y="172"/>
                  <a:pt x="377" y="172"/>
                </a:cubicBezTo>
                <a:cubicBezTo>
                  <a:pt x="377" y="172"/>
                  <a:pt x="377" y="172"/>
                  <a:pt x="377" y="172"/>
                </a:cubicBezTo>
                <a:cubicBezTo>
                  <a:pt x="377" y="172"/>
                  <a:pt x="377" y="172"/>
                  <a:pt x="378" y="172"/>
                </a:cubicBezTo>
                <a:cubicBezTo>
                  <a:pt x="378" y="172"/>
                  <a:pt x="377" y="172"/>
                  <a:pt x="377" y="172"/>
                </a:cubicBezTo>
                <a:cubicBezTo>
                  <a:pt x="377" y="171"/>
                  <a:pt x="378" y="171"/>
                  <a:pt x="378" y="170"/>
                </a:cubicBezTo>
                <a:cubicBezTo>
                  <a:pt x="378" y="171"/>
                  <a:pt x="379" y="171"/>
                  <a:pt x="379" y="171"/>
                </a:cubicBezTo>
                <a:cubicBezTo>
                  <a:pt x="379" y="171"/>
                  <a:pt x="379" y="171"/>
                  <a:pt x="379" y="170"/>
                </a:cubicBezTo>
                <a:cubicBezTo>
                  <a:pt x="379" y="170"/>
                  <a:pt x="379" y="170"/>
                  <a:pt x="379" y="170"/>
                </a:cubicBezTo>
                <a:cubicBezTo>
                  <a:pt x="379" y="171"/>
                  <a:pt x="379" y="171"/>
                  <a:pt x="379" y="171"/>
                </a:cubicBezTo>
                <a:cubicBezTo>
                  <a:pt x="380" y="171"/>
                  <a:pt x="380" y="171"/>
                  <a:pt x="380" y="171"/>
                </a:cubicBezTo>
                <a:cubicBezTo>
                  <a:pt x="380" y="171"/>
                  <a:pt x="380" y="171"/>
                  <a:pt x="380" y="171"/>
                </a:cubicBezTo>
                <a:cubicBezTo>
                  <a:pt x="381" y="171"/>
                  <a:pt x="380" y="171"/>
                  <a:pt x="380" y="172"/>
                </a:cubicBezTo>
                <a:cubicBezTo>
                  <a:pt x="381" y="172"/>
                  <a:pt x="381" y="172"/>
                  <a:pt x="382" y="171"/>
                </a:cubicBezTo>
                <a:cubicBezTo>
                  <a:pt x="382" y="171"/>
                  <a:pt x="381" y="172"/>
                  <a:pt x="382" y="172"/>
                </a:cubicBezTo>
                <a:cubicBezTo>
                  <a:pt x="382" y="172"/>
                  <a:pt x="382" y="171"/>
                  <a:pt x="383" y="171"/>
                </a:cubicBezTo>
                <a:cubicBezTo>
                  <a:pt x="383" y="171"/>
                  <a:pt x="383" y="171"/>
                  <a:pt x="382" y="171"/>
                </a:cubicBezTo>
                <a:cubicBezTo>
                  <a:pt x="383" y="170"/>
                  <a:pt x="383" y="170"/>
                  <a:pt x="383" y="170"/>
                </a:cubicBezTo>
                <a:cubicBezTo>
                  <a:pt x="384" y="170"/>
                  <a:pt x="385" y="170"/>
                  <a:pt x="386" y="169"/>
                </a:cubicBezTo>
                <a:cubicBezTo>
                  <a:pt x="386" y="169"/>
                  <a:pt x="386" y="169"/>
                  <a:pt x="386" y="168"/>
                </a:cubicBezTo>
                <a:cubicBezTo>
                  <a:pt x="387" y="168"/>
                  <a:pt x="387" y="168"/>
                  <a:pt x="387" y="169"/>
                </a:cubicBezTo>
                <a:cubicBezTo>
                  <a:pt x="387" y="169"/>
                  <a:pt x="387" y="169"/>
                  <a:pt x="387" y="169"/>
                </a:cubicBezTo>
                <a:cubicBezTo>
                  <a:pt x="387" y="169"/>
                  <a:pt x="387" y="169"/>
                  <a:pt x="388" y="169"/>
                </a:cubicBezTo>
                <a:cubicBezTo>
                  <a:pt x="388" y="169"/>
                  <a:pt x="388" y="169"/>
                  <a:pt x="388" y="169"/>
                </a:cubicBezTo>
                <a:cubicBezTo>
                  <a:pt x="388" y="169"/>
                  <a:pt x="388" y="169"/>
                  <a:pt x="388" y="168"/>
                </a:cubicBezTo>
                <a:cubicBezTo>
                  <a:pt x="388" y="168"/>
                  <a:pt x="388" y="168"/>
                  <a:pt x="389" y="168"/>
                </a:cubicBezTo>
                <a:cubicBezTo>
                  <a:pt x="388" y="168"/>
                  <a:pt x="388" y="168"/>
                  <a:pt x="388" y="167"/>
                </a:cubicBezTo>
                <a:cubicBezTo>
                  <a:pt x="388" y="167"/>
                  <a:pt x="388" y="167"/>
                  <a:pt x="388" y="167"/>
                </a:cubicBezTo>
                <a:cubicBezTo>
                  <a:pt x="388" y="167"/>
                  <a:pt x="388" y="167"/>
                  <a:pt x="388" y="168"/>
                </a:cubicBezTo>
                <a:cubicBezTo>
                  <a:pt x="387" y="168"/>
                  <a:pt x="387" y="167"/>
                  <a:pt x="387" y="167"/>
                </a:cubicBezTo>
                <a:cubicBezTo>
                  <a:pt x="387" y="168"/>
                  <a:pt x="387" y="168"/>
                  <a:pt x="387" y="168"/>
                </a:cubicBezTo>
                <a:cubicBezTo>
                  <a:pt x="387" y="168"/>
                  <a:pt x="387" y="168"/>
                  <a:pt x="387" y="168"/>
                </a:cubicBezTo>
                <a:cubicBezTo>
                  <a:pt x="387" y="168"/>
                  <a:pt x="387" y="168"/>
                  <a:pt x="387" y="167"/>
                </a:cubicBezTo>
                <a:cubicBezTo>
                  <a:pt x="387" y="167"/>
                  <a:pt x="387" y="167"/>
                  <a:pt x="387" y="167"/>
                </a:cubicBezTo>
                <a:cubicBezTo>
                  <a:pt x="386" y="167"/>
                  <a:pt x="386" y="167"/>
                  <a:pt x="385" y="167"/>
                </a:cubicBezTo>
                <a:cubicBezTo>
                  <a:pt x="385" y="167"/>
                  <a:pt x="386" y="167"/>
                  <a:pt x="386" y="167"/>
                </a:cubicBezTo>
                <a:cubicBezTo>
                  <a:pt x="386" y="167"/>
                  <a:pt x="386" y="167"/>
                  <a:pt x="386" y="167"/>
                </a:cubicBezTo>
                <a:cubicBezTo>
                  <a:pt x="386" y="167"/>
                  <a:pt x="386" y="167"/>
                  <a:pt x="386" y="167"/>
                </a:cubicBezTo>
                <a:cubicBezTo>
                  <a:pt x="386" y="167"/>
                  <a:pt x="386" y="166"/>
                  <a:pt x="386" y="166"/>
                </a:cubicBezTo>
                <a:cubicBezTo>
                  <a:pt x="386" y="166"/>
                  <a:pt x="386" y="166"/>
                  <a:pt x="386" y="166"/>
                </a:cubicBezTo>
                <a:cubicBezTo>
                  <a:pt x="386" y="166"/>
                  <a:pt x="386" y="166"/>
                  <a:pt x="386" y="166"/>
                </a:cubicBezTo>
                <a:cubicBezTo>
                  <a:pt x="386" y="166"/>
                  <a:pt x="386" y="166"/>
                  <a:pt x="386" y="166"/>
                </a:cubicBezTo>
                <a:cubicBezTo>
                  <a:pt x="387" y="166"/>
                  <a:pt x="386" y="167"/>
                  <a:pt x="387" y="167"/>
                </a:cubicBezTo>
                <a:cubicBezTo>
                  <a:pt x="387" y="167"/>
                  <a:pt x="387" y="167"/>
                  <a:pt x="388" y="166"/>
                </a:cubicBezTo>
                <a:cubicBezTo>
                  <a:pt x="388" y="167"/>
                  <a:pt x="388" y="167"/>
                  <a:pt x="388" y="167"/>
                </a:cubicBezTo>
                <a:cubicBezTo>
                  <a:pt x="388" y="167"/>
                  <a:pt x="388" y="167"/>
                  <a:pt x="388" y="167"/>
                </a:cubicBezTo>
                <a:cubicBezTo>
                  <a:pt x="388" y="166"/>
                  <a:pt x="389" y="167"/>
                  <a:pt x="389" y="166"/>
                </a:cubicBezTo>
                <a:cubicBezTo>
                  <a:pt x="390" y="166"/>
                  <a:pt x="389" y="167"/>
                  <a:pt x="390" y="167"/>
                </a:cubicBezTo>
                <a:cubicBezTo>
                  <a:pt x="390" y="166"/>
                  <a:pt x="391" y="166"/>
                  <a:pt x="392" y="167"/>
                </a:cubicBezTo>
                <a:cubicBezTo>
                  <a:pt x="392" y="167"/>
                  <a:pt x="392" y="167"/>
                  <a:pt x="392" y="167"/>
                </a:cubicBezTo>
                <a:cubicBezTo>
                  <a:pt x="392" y="167"/>
                  <a:pt x="392" y="167"/>
                  <a:pt x="392" y="167"/>
                </a:cubicBezTo>
                <a:cubicBezTo>
                  <a:pt x="392" y="167"/>
                  <a:pt x="392" y="167"/>
                  <a:pt x="392" y="167"/>
                </a:cubicBezTo>
                <a:cubicBezTo>
                  <a:pt x="393" y="166"/>
                  <a:pt x="393" y="167"/>
                  <a:pt x="393" y="166"/>
                </a:cubicBezTo>
                <a:cubicBezTo>
                  <a:pt x="394" y="167"/>
                  <a:pt x="393" y="167"/>
                  <a:pt x="393" y="167"/>
                </a:cubicBezTo>
                <a:cubicBezTo>
                  <a:pt x="394" y="167"/>
                  <a:pt x="394" y="167"/>
                  <a:pt x="395" y="167"/>
                </a:cubicBezTo>
                <a:cubicBezTo>
                  <a:pt x="395" y="166"/>
                  <a:pt x="395" y="166"/>
                  <a:pt x="395" y="166"/>
                </a:cubicBezTo>
                <a:cubicBezTo>
                  <a:pt x="396" y="166"/>
                  <a:pt x="396" y="165"/>
                  <a:pt x="396" y="164"/>
                </a:cubicBezTo>
                <a:cubicBezTo>
                  <a:pt x="397" y="164"/>
                  <a:pt x="396" y="165"/>
                  <a:pt x="397" y="165"/>
                </a:cubicBezTo>
                <a:cubicBezTo>
                  <a:pt x="397" y="165"/>
                  <a:pt x="397" y="164"/>
                  <a:pt x="398" y="165"/>
                </a:cubicBezTo>
                <a:cubicBezTo>
                  <a:pt x="398" y="164"/>
                  <a:pt x="398" y="164"/>
                  <a:pt x="398" y="164"/>
                </a:cubicBezTo>
                <a:cubicBezTo>
                  <a:pt x="399" y="164"/>
                  <a:pt x="398" y="165"/>
                  <a:pt x="398" y="165"/>
                </a:cubicBezTo>
                <a:cubicBezTo>
                  <a:pt x="398" y="166"/>
                  <a:pt x="397" y="165"/>
                  <a:pt x="397" y="166"/>
                </a:cubicBezTo>
                <a:cubicBezTo>
                  <a:pt x="398" y="166"/>
                  <a:pt x="399" y="166"/>
                  <a:pt x="399" y="165"/>
                </a:cubicBezTo>
                <a:cubicBezTo>
                  <a:pt x="399" y="165"/>
                  <a:pt x="399" y="166"/>
                  <a:pt x="400" y="166"/>
                </a:cubicBezTo>
                <a:cubicBezTo>
                  <a:pt x="400" y="165"/>
                  <a:pt x="401" y="164"/>
                  <a:pt x="402" y="165"/>
                </a:cubicBezTo>
                <a:cubicBezTo>
                  <a:pt x="402" y="165"/>
                  <a:pt x="402" y="164"/>
                  <a:pt x="402" y="164"/>
                </a:cubicBezTo>
                <a:cubicBezTo>
                  <a:pt x="402" y="164"/>
                  <a:pt x="402" y="164"/>
                  <a:pt x="403" y="164"/>
                </a:cubicBezTo>
                <a:cubicBezTo>
                  <a:pt x="403" y="164"/>
                  <a:pt x="404" y="164"/>
                  <a:pt x="404" y="163"/>
                </a:cubicBezTo>
                <a:cubicBezTo>
                  <a:pt x="403" y="164"/>
                  <a:pt x="402" y="163"/>
                  <a:pt x="402" y="164"/>
                </a:cubicBezTo>
                <a:cubicBezTo>
                  <a:pt x="402" y="164"/>
                  <a:pt x="402" y="164"/>
                  <a:pt x="402" y="163"/>
                </a:cubicBezTo>
                <a:cubicBezTo>
                  <a:pt x="402" y="163"/>
                  <a:pt x="402" y="163"/>
                  <a:pt x="402" y="163"/>
                </a:cubicBezTo>
                <a:cubicBezTo>
                  <a:pt x="402" y="163"/>
                  <a:pt x="402" y="163"/>
                  <a:pt x="402" y="163"/>
                </a:cubicBezTo>
                <a:cubicBezTo>
                  <a:pt x="402" y="163"/>
                  <a:pt x="402" y="163"/>
                  <a:pt x="401" y="163"/>
                </a:cubicBezTo>
                <a:cubicBezTo>
                  <a:pt x="401" y="162"/>
                  <a:pt x="402" y="162"/>
                  <a:pt x="402" y="162"/>
                </a:cubicBezTo>
                <a:cubicBezTo>
                  <a:pt x="402" y="162"/>
                  <a:pt x="402" y="163"/>
                  <a:pt x="402" y="163"/>
                </a:cubicBezTo>
                <a:cubicBezTo>
                  <a:pt x="403" y="163"/>
                  <a:pt x="403" y="162"/>
                  <a:pt x="403" y="162"/>
                </a:cubicBezTo>
                <a:cubicBezTo>
                  <a:pt x="403" y="162"/>
                  <a:pt x="402" y="162"/>
                  <a:pt x="402" y="162"/>
                </a:cubicBezTo>
                <a:cubicBezTo>
                  <a:pt x="402" y="162"/>
                  <a:pt x="401" y="162"/>
                  <a:pt x="401" y="162"/>
                </a:cubicBezTo>
                <a:cubicBezTo>
                  <a:pt x="401" y="162"/>
                  <a:pt x="401" y="162"/>
                  <a:pt x="400" y="162"/>
                </a:cubicBezTo>
                <a:cubicBezTo>
                  <a:pt x="400" y="162"/>
                  <a:pt x="400" y="162"/>
                  <a:pt x="400" y="163"/>
                </a:cubicBezTo>
                <a:cubicBezTo>
                  <a:pt x="401" y="163"/>
                  <a:pt x="401" y="162"/>
                  <a:pt x="401" y="163"/>
                </a:cubicBezTo>
                <a:cubicBezTo>
                  <a:pt x="401" y="163"/>
                  <a:pt x="400" y="163"/>
                  <a:pt x="400" y="163"/>
                </a:cubicBezTo>
                <a:cubicBezTo>
                  <a:pt x="400" y="163"/>
                  <a:pt x="400" y="162"/>
                  <a:pt x="399" y="162"/>
                </a:cubicBezTo>
                <a:cubicBezTo>
                  <a:pt x="400" y="163"/>
                  <a:pt x="399" y="163"/>
                  <a:pt x="398" y="163"/>
                </a:cubicBezTo>
                <a:cubicBezTo>
                  <a:pt x="398" y="163"/>
                  <a:pt x="398" y="162"/>
                  <a:pt x="398" y="162"/>
                </a:cubicBezTo>
                <a:cubicBezTo>
                  <a:pt x="398" y="162"/>
                  <a:pt x="397" y="162"/>
                  <a:pt x="397" y="162"/>
                </a:cubicBezTo>
                <a:cubicBezTo>
                  <a:pt x="396" y="161"/>
                  <a:pt x="395" y="162"/>
                  <a:pt x="395" y="161"/>
                </a:cubicBezTo>
                <a:cubicBezTo>
                  <a:pt x="394" y="162"/>
                  <a:pt x="394" y="162"/>
                  <a:pt x="394" y="162"/>
                </a:cubicBezTo>
                <a:cubicBezTo>
                  <a:pt x="393" y="162"/>
                  <a:pt x="394" y="162"/>
                  <a:pt x="394" y="162"/>
                </a:cubicBezTo>
                <a:cubicBezTo>
                  <a:pt x="393" y="161"/>
                  <a:pt x="393" y="162"/>
                  <a:pt x="392" y="161"/>
                </a:cubicBezTo>
                <a:cubicBezTo>
                  <a:pt x="392" y="162"/>
                  <a:pt x="392" y="162"/>
                  <a:pt x="392" y="162"/>
                </a:cubicBezTo>
                <a:cubicBezTo>
                  <a:pt x="392" y="163"/>
                  <a:pt x="391" y="162"/>
                  <a:pt x="392" y="163"/>
                </a:cubicBezTo>
                <a:cubicBezTo>
                  <a:pt x="392" y="163"/>
                  <a:pt x="391" y="162"/>
                  <a:pt x="391" y="162"/>
                </a:cubicBezTo>
                <a:cubicBezTo>
                  <a:pt x="391" y="162"/>
                  <a:pt x="391" y="162"/>
                  <a:pt x="391" y="162"/>
                </a:cubicBezTo>
                <a:cubicBezTo>
                  <a:pt x="390" y="161"/>
                  <a:pt x="390" y="162"/>
                  <a:pt x="389" y="162"/>
                </a:cubicBezTo>
                <a:cubicBezTo>
                  <a:pt x="389" y="163"/>
                  <a:pt x="388" y="161"/>
                  <a:pt x="388" y="163"/>
                </a:cubicBezTo>
                <a:cubicBezTo>
                  <a:pt x="388" y="162"/>
                  <a:pt x="387" y="162"/>
                  <a:pt x="387" y="162"/>
                </a:cubicBezTo>
                <a:cubicBezTo>
                  <a:pt x="387" y="162"/>
                  <a:pt x="388" y="161"/>
                  <a:pt x="388" y="162"/>
                </a:cubicBezTo>
                <a:cubicBezTo>
                  <a:pt x="388" y="161"/>
                  <a:pt x="390" y="161"/>
                  <a:pt x="391" y="161"/>
                </a:cubicBezTo>
                <a:cubicBezTo>
                  <a:pt x="391" y="161"/>
                  <a:pt x="391" y="161"/>
                  <a:pt x="391" y="160"/>
                </a:cubicBezTo>
                <a:cubicBezTo>
                  <a:pt x="390" y="161"/>
                  <a:pt x="387" y="159"/>
                  <a:pt x="386" y="162"/>
                </a:cubicBezTo>
                <a:cubicBezTo>
                  <a:pt x="386" y="162"/>
                  <a:pt x="385" y="162"/>
                  <a:pt x="385" y="162"/>
                </a:cubicBezTo>
                <a:cubicBezTo>
                  <a:pt x="385" y="162"/>
                  <a:pt x="386" y="162"/>
                  <a:pt x="386" y="161"/>
                </a:cubicBezTo>
                <a:cubicBezTo>
                  <a:pt x="386" y="161"/>
                  <a:pt x="386" y="161"/>
                  <a:pt x="386" y="161"/>
                </a:cubicBezTo>
                <a:cubicBezTo>
                  <a:pt x="386" y="161"/>
                  <a:pt x="386" y="161"/>
                  <a:pt x="386" y="161"/>
                </a:cubicBezTo>
                <a:cubicBezTo>
                  <a:pt x="387" y="161"/>
                  <a:pt x="387" y="161"/>
                  <a:pt x="387" y="160"/>
                </a:cubicBezTo>
                <a:cubicBezTo>
                  <a:pt x="387" y="160"/>
                  <a:pt x="387" y="160"/>
                  <a:pt x="387" y="160"/>
                </a:cubicBezTo>
                <a:cubicBezTo>
                  <a:pt x="387" y="160"/>
                  <a:pt x="387" y="160"/>
                  <a:pt x="388" y="161"/>
                </a:cubicBezTo>
                <a:cubicBezTo>
                  <a:pt x="388" y="160"/>
                  <a:pt x="388" y="160"/>
                  <a:pt x="389" y="160"/>
                </a:cubicBezTo>
                <a:cubicBezTo>
                  <a:pt x="389" y="160"/>
                  <a:pt x="389" y="159"/>
                  <a:pt x="389" y="159"/>
                </a:cubicBezTo>
                <a:cubicBezTo>
                  <a:pt x="389" y="159"/>
                  <a:pt x="389" y="159"/>
                  <a:pt x="389" y="158"/>
                </a:cubicBezTo>
                <a:cubicBezTo>
                  <a:pt x="390" y="159"/>
                  <a:pt x="389" y="159"/>
                  <a:pt x="389" y="159"/>
                </a:cubicBezTo>
                <a:cubicBezTo>
                  <a:pt x="390" y="160"/>
                  <a:pt x="390" y="159"/>
                  <a:pt x="391" y="159"/>
                </a:cubicBezTo>
                <a:cubicBezTo>
                  <a:pt x="391" y="159"/>
                  <a:pt x="391" y="159"/>
                  <a:pt x="390" y="159"/>
                </a:cubicBezTo>
                <a:cubicBezTo>
                  <a:pt x="391" y="158"/>
                  <a:pt x="392" y="159"/>
                  <a:pt x="393" y="158"/>
                </a:cubicBezTo>
                <a:cubicBezTo>
                  <a:pt x="394" y="158"/>
                  <a:pt x="395" y="157"/>
                  <a:pt x="396" y="158"/>
                </a:cubicBezTo>
                <a:cubicBezTo>
                  <a:pt x="396" y="157"/>
                  <a:pt x="397" y="157"/>
                  <a:pt x="397" y="157"/>
                </a:cubicBezTo>
                <a:cubicBezTo>
                  <a:pt x="397" y="156"/>
                  <a:pt x="397" y="156"/>
                  <a:pt x="397" y="156"/>
                </a:cubicBezTo>
                <a:cubicBezTo>
                  <a:pt x="397" y="155"/>
                  <a:pt x="397" y="155"/>
                  <a:pt x="396" y="155"/>
                </a:cubicBezTo>
                <a:cubicBezTo>
                  <a:pt x="396" y="156"/>
                  <a:pt x="396" y="155"/>
                  <a:pt x="396" y="156"/>
                </a:cubicBezTo>
                <a:cubicBezTo>
                  <a:pt x="395" y="157"/>
                  <a:pt x="395" y="156"/>
                  <a:pt x="394" y="157"/>
                </a:cubicBezTo>
                <a:cubicBezTo>
                  <a:pt x="394" y="157"/>
                  <a:pt x="395" y="156"/>
                  <a:pt x="395" y="155"/>
                </a:cubicBezTo>
                <a:cubicBezTo>
                  <a:pt x="394" y="155"/>
                  <a:pt x="393" y="156"/>
                  <a:pt x="393" y="155"/>
                </a:cubicBezTo>
                <a:cubicBezTo>
                  <a:pt x="393" y="155"/>
                  <a:pt x="392" y="156"/>
                  <a:pt x="391" y="156"/>
                </a:cubicBezTo>
                <a:cubicBezTo>
                  <a:pt x="393" y="155"/>
                  <a:pt x="394" y="153"/>
                  <a:pt x="394" y="152"/>
                </a:cubicBezTo>
                <a:cubicBezTo>
                  <a:pt x="396" y="151"/>
                  <a:pt x="397" y="149"/>
                  <a:pt x="397" y="147"/>
                </a:cubicBezTo>
                <a:cubicBezTo>
                  <a:pt x="397" y="147"/>
                  <a:pt x="397" y="147"/>
                  <a:pt x="396" y="146"/>
                </a:cubicBezTo>
                <a:cubicBezTo>
                  <a:pt x="397" y="146"/>
                  <a:pt x="397" y="146"/>
                  <a:pt x="397" y="145"/>
                </a:cubicBezTo>
                <a:cubicBezTo>
                  <a:pt x="397" y="145"/>
                  <a:pt x="396" y="146"/>
                  <a:pt x="396" y="145"/>
                </a:cubicBezTo>
                <a:cubicBezTo>
                  <a:pt x="396" y="147"/>
                  <a:pt x="394" y="145"/>
                  <a:pt x="394" y="147"/>
                </a:cubicBezTo>
                <a:cubicBezTo>
                  <a:pt x="394" y="147"/>
                  <a:pt x="394" y="146"/>
                  <a:pt x="393" y="146"/>
                </a:cubicBezTo>
                <a:cubicBezTo>
                  <a:pt x="393" y="146"/>
                  <a:pt x="392" y="147"/>
                  <a:pt x="391" y="147"/>
                </a:cubicBezTo>
                <a:cubicBezTo>
                  <a:pt x="392" y="146"/>
                  <a:pt x="392" y="146"/>
                  <a:pt x="392" y="144"/>
                </a:cubicBezTo>
                <a:cubicBezTo>
                  <a:pt x="392" y="145"/>
                  <a:pt x="391" y="145"/>
                  <a:pt x="390" y="146"/>
                </a:cubicBezTo>
                <a:cubicBezTo>
                  <a:pt x="389" y="145"/>
                  <a:pt x="389" y="146"/>
                  <a:pt x="389" y="145"/>
                </a:cubicBezTo>
                <a:cubicBezTo>
                  <a:pt x="389" y="146"/>
                  <a:pt x="389" y="146"/>
                  <a:pt x="389" y="146"/>
                </a:cubicBezTo>
                <a:cubicBezTo>
                  <a:pt x="389" y="146"/>
                  <a:pt x="389" y="146"/>
                  <a:pt x="389" y="146"/>
                </a:cubicBezTo>
                <a:cubicBezTo>
                  <a:pt x="389" y="146"/>
                  <a:pt x="388" y="146"/>
                  <a:pt x="388" y="146"/>
                </a:cubicBezTo>
                <a:cubicBezTo>
                  <a:pt x="387" y="146"/>
                  <a:pt x="388" y="146"/>
                  <a:pt x="388" y="147"/>
                </a:cubicBezTo>
                <a:cubicBezTo>
                  <a:pt x="388" y="147"/>
                  <a:pt x="388" y="147"/>
                  <a:pt x="388" y="147"/>
                </a:cubicBezTo>
                <a:cubicBezTo>
                  <a:pt x="386" y="148"/>
                  <a:pt x="385" y="149"/>
                  <a:pt x="383" y="150"/>
                </a:cubicBezTo>
                <a:cubicBezTo>
                  <a:pt x="383" y="151"/>
                  <a:pt x="383" y="151"/>
                  <a:pt x="382" y="150"/>
                </a:cubicBezTo>
                <a:cubicBezTo>
                  <a:pt x="382" y="151"/>
                  <a:pt x="382" y="151"/>
                  <a:pt x="383" y="151"/>
                </a:cubicBezTo>
                <a:cubicBezTo>
                  <a:pt x="382" y="151"/>
                  <a:pt x="382" y="152"/>
                  <a:pt x="382" y="152"/>
                </a:cubicBezTo>
                <a:cubicBezTo>
                  <a:pt x="381" y="151"/>
                  <a:pt x="380" y="153"/>
                  <a:pt x="380" y="155"/>
                </a:cubicBezTo>
                <a:cubicBezTo>
                  <a:pt x="379" y="154"/>
                  <a:pt x="380" y="153"/>
                  <a:pt x="380" y="153"/>
                </a:cubicBezTo>
                <a:cubicBezTo>
                  <a:pt x="380" y="153"/>
                  <a:pt x="379" y="153"/>
                  <a:pt x="379" y="152"/>
                </a:cubicBezTo>
                <a:cubicBezTo>
                  <a:pt x="379" y="151"/>
                  <a:pt x="379" y="152"/>
                  <a:pt x="379" y="151"/>
                </a:cubicBezTo>
                <a:cubicBezTo>
                  <a:pt x="379" y="150"/>
                  <a:pt x="379" y="152"/>
                  <a:pt x="379" y="151"/>
                </a:cubicBezTo>
                <a:cubicBezTo>
                  <a:pt x="378" y="152"/>
                  <a:pt x="379" y="152"/>
                  <a:pt x="378" y="152"/>
                </a:cubicBezTo>
                <a:cubicBezTo>
                  <a:pt x="378" y="152"/>
                  <a:pt x="378" y="153"/>
                  <a:pt x="378" y="152"/>
                </a:cubicBezTo>
                <a:cubicBezTo>
                  <a:pt x="378" y="152"/>
                  <a:pt x="378" y="151"/>
                  <a:pt x="378" y="151"/>
                </a:cubicBezTo>
                <a:cubicBezTo>
                  <a:pt x="378" y="151"/>
                  <a:pt x="378" y="151"/>
                  <a:pt x="378" y="150"/>
                </a:cubicBezTo>
                <a:cubicBezTo>
                  <a:pt x="378" y="152"/>
                  <a:pt x="379" y="150"/>
                  <a:pt x="380" y="150"/>
                </a:cubicBezTo>
                <a:cubicBezTo>
                  <a:pt x="380" y="150"/>
                  <a:pt x="380" y="151"/>
                  <a:pt x="380" y="151"/>
                </a:cubicBezTo>
                <a:cubicBezTo>
                  <a:pt x="381" y="150"/>
                  <a:pt x="381" y="149"/>
                  <a:pt x="381" y="148"/>
                </a:cubicBezTo>
                <a:cubicBezTo>
                  <a:pt x="381" y="148"/>
                  <a:pt x="381" y="148"/>
                  <a:pt x="382" y="148"/>
                </a:cubicBezTo>
                <a:cubicBezTo>
                  <a:pt x="381" y="149"/>
                  <a:pt x="381" y="149"/>
                  <a:pt x="381" y="150"/>
                </a:cubicBezTo>
                <a:cubicBezTo>
                  <a:pt x="381" y="150"/>
                  <a:pt x="382" y="149"/>
                  <a:pt x="382" y="148"/>
                </a:cubicBezTo>
                <a:cubicBezTo>
                  <a:pt x="382" y="148"/>
                  <a:pt x="382" y="148"/>
                  <a:pt x="382" y="148"/>
                </a:cubicBezTo>
                <a:cubicBezTo>
                  <a:pt x="382" y="148"/>
                  <a:pt x="382" y="148"/>
                  <a:pt x="382" y="148"/>
                </a:cubicBezTo>
                <a:cubicBezTo>
                  <a:pt x="383" y="148"/>
                  <a:pt x="383" y="148"/>
                  <a:pt x="384" y="147"/>
                </a:cubicBezTo>
                <a:cubicBezTo>
                  <a:pt x="384" y="147"/>
                  <a:pt x="384" y="148"/>
                  <a:pt x="384" y="148"/>
                </a:cubicBezTo>
                <a:cubicBezTo>
                  <a:pt x="384" y="148"/>
                  <a:pt x="384" y="148"/>
                  <a:pt x="384" y="147"/>
                </a:cubicBezTo>
                <a:cubicBezTo>
                  <a:pt x="385" y="148"/>
                  <a:pt x="385" y="148"/>
                  <a:pt x="385" y="148"/>
                </a:cubicBezTo>
                <a:cubicBezTo>
                  <a:pt x="385" y="147"/>
                  <a:pt x="386" y="147"/>
                  <a:pt x="386" y="147"/>
                </a:cubicBezTo>
                <a:cubicBezTo>
                  <a:pt x="387" y="147"/>
                  <a:pt x="387" y="147"/>
                  <a:pt x="387" y="147"/>
                </a:cubicBezTo>
                <a:cubicBezTo>
                  <a:pt x="388" y="147"/>
                  <a:pt x="387" y="147"/>
                  <a:pt x="387" y="146"/>
                </a:cubicBezTo>
                <a:cubicBezTo>
                  <a:pt x="387" y="146"/>
                  <a:pt x="387" y="146"/>
                  <a:pt x="387" y="146"/>
                </a:cubicBezTo>
                <a:cubicBezTo>
                  <a:pt x="386" y="146"/>
                  <a:pt x="385" y="147"/>
                  <a:pt x="384" y="147"/>
                </a:cubicBezTo>
                <a:cubicBezTo>
                  <a:pt x="384" y="146"/>
                  <a:pt x="384" y="146"/>
                  <a:pt x="385" y="146"/>
                </a:cubicBezTo>
                <a:cubicBezTo>
                  <a:pt x="384" y="145"/>
                  <a:pt x="383" y="147"/>
                  <a:pt x="383" y="147"/>
                </a:cubicBezTo>
                <a:cubicBezTo>
                  <a:pt x="383" y="146"/>
                  <a:pt x="384" y="145"/>
                  <a:pt x="385" y="145"/>
                </a:cubicBezTo>
                <a:cubicBezTo>
                  <a:pt x="386" y="144"/>
                  <a:pt x="387" y="143"/>
                  <a:pt x="388" y="144"/>
                </a:cubicBezTo>
                <a:cubicBezTo>
                  <a:pt x="390" y="141"/>
                  <a:pt x="393" y="140"/>
                  <a:pt x="395" y="138"/>
                </a:cubicBezTo>
                <a:cubicBezTo>
                  <a:pt x="394" y="137"/>
                  <a:pt x="394" y="138"/>
                  <a:pt x="393" y="137"/>
                </a:cubicBezTo>
                <a:cubicBezTo>
                  <a:pt x="392" y="137"/>
                  <a:pt x="391" y="138"/>
                  <a:pt x="391" y="137"/>
                </a:cubicBezTo>
                <a:cubicBezTo>
                  <a:pt x="390" y="137"/>
                  <a:pt x="391" y="137"/>
                  <a:pt x="390" y="138"/>
                </a:cubicBezTo>
                <a:cubicBezTo>
                  <a:pt x="390" y="137"/>
                  <a:pt x="389" y="138"/>
                  <a:pt x="389" y="138"/>
                </a:cubicBezTo>
                <a:cubicBezTo>
                  <a:pt x="388" y="137"/>
                  <a:pt x="389" y="137"/>
                  <a:pt x="389" y="136"/>
                </a:cubicBezTo>
                <a:cubicBezTo>
                  <a:pt x="389" y="136"/>
                  <a:pt x="389" y="136"/>
                  <a:pt x="390" y="137"/>
                </a:cubicBezTo>
                <a:cubicBezTo>
                  <a:pt x="390" y="137"/>
                  <a:pt x="391" y="137"/>
                  <a:pt x="391" y="136"/>
                </a:cubicBezTo>
                <a:cubicBezTo>
                  <a:pt x="391" y="136"/>
                  <a:pt x="390" y="135"/>
                  <a:pt x="391" y="135"/>
                </a:cubicBezTo>
                <a:cubicBezTo>
                  <a:pt x="391" y="136"/>
                  <a:pt x="392" y="134"/>
                  <a:pt x="393" y="135"/>
                </a:cubicBezTo>
                <a:cubicBezTo>
                  <a:pt x="393" y="135"/>
                  <a:pt x="393" y="136"/>
                  <a:pt x="393" y="135"/>
                </a:cubicBezTo>
                <a:cubicBezTo>
                  <a:pt x="393" y="136"/>
                  <a:pt x="394" y="135"/>
                  <a:pt x="395" y="135"/>
                </a:cubicBezTo>
                <a:cubicBezTo>
                  <a:pt x="395" y="134"/>
                  <a:pt x="395" y="135"/>
                  <a:pt x="394" y="135"/>
                </a:cubicBezTo>
                <a:cubicBezTo>
                  <a:pt x="394" y="134"/>
                  <a:pt x="395" y="135"/>
                  <a:pt x="395" y="134"/>
                </a:cubicBezTo>
                <a:cubicBezTo>
                  <a:pt x="395" y="134"/>
                  <a:pt x="395" y="134"/>
                  <a:pt x="395" y="133"/>
                </a:cubicBezTo>
                <a:cubicBezTo>
                  <a:pt x="395" y="133"/>
                  <a:pt x="395" y="133"/>
                  <a:pt x="394" y="133"/>
                </a:cubicBezTo>
                <a:cubicBezTo>
                  <a:pt x="395" y="133"/>
                  <a:pt x="395" y="133"/>
                  <a:pt x="395" y="132"/>
                </a:cubicBezTo>
                <a:cubicBezTo>
                  <a:pt x="396" y="133"/>
                  <a:pt x="396" y="133"/>
                  <a:pt x="397" y="133"/>
                </a:cubicBezTo>
                <a:cubicBezTo>
                  <a:pt x="397" y="134"/>
                  <a:pt x="396" y="133"/>
                  <a:pt x="396" y="134"/>
                </a:cubicBezTo>
                <a:cubicBezTo>
                  <a:pt x="396" y="134"/>
                  <a:pt x="396" y="134"/>
                  <a:pt x="397" y="134"/>
                </a:cubicBezTo>
                <a:cubicBezTo>
                  <a:pt x="396" y="134"/>
                  <a:pt x="397" y="133"/>
                  <a:pt x="398" y="133"/>
                </a:cubicBezTo>
                <a:cubicBezTo>
                  <a:pt x="398" y="133"/>
                  <a:pt x="398" y="133"/>
                  <a:pt x="398" y="133"/>
                </a:cubicBezTo>
                <a:cubicBezTo>
                  <a:pt x="398" y="134"/>
                  <a:pt x="398" y="133"/>
                  <a:pt x="399" y="134"/>
                </a:cubicBezTo>
                <a:cubicBezTo>
                  <a:pt x="399" y="133"/>
                  <a:pt x="398" y="133"/>
                  <a:pt x="398" y="133"/>
                </a:cubicBezTo>
                <a:cubicBezTo>
                  <a:pt x="399" y="132"/>
                  <a:pt x="400" y="133"/>
                  <a:pt x="401" y="132"/>
                </a:cubicBezTo>
                <a:cubicBezTo>
                  <a:pt x="401" y="131"/>
                  <a:pt x="400" y="132"/>
                  <a:pt x="400" y="132"/>
                </a:cubicBezTo>
                <a:cubicBezTo>
                  <a:pt x="400" y="132"/>
                  <a:pt x="400" y="132"/>
                  <a:pt x="399" y="132"/>
                </a:cubicBezTo>
                <a:cubicBezTo>
                  <a:pt x="400" y="132"/>
                  <a:pt x="400" y="131"/>
                  <a:pt x="401" y="131"/>
                </a:cubicBezTo>
                <a:cubicBezTo>
                  <a:pt x="400" y="130"/>
                  <a:pt x="400" y="130"/>
                  <a:pt x="400" y="131"/>
                </a:cubicBezTo>
                <a:cubicBezTo>
                  <a:pt x="399" y="131"/>
                  <a:pt x="400" y="130"/>
                  <a:pt x="399" y="130"/>
                </a:cubicBezTo>
                <a:cubicBezTo>
                  <a:pt x="400" y="130"/>
                  <a:pt x="400" y="129"/>
                  <a:pt x="400" y="129"/>
                </a:cubicBezTo>
                <a:cubicBezTo>
                  <a:pt x="399" y="129"/>
                  <a:pt x="399" y="129"/>
                  <a:pt x="400" y="130"/>
                </a:cubicBezTo>
                <a:cubicBezTo>
                  <a:pt x="400" y="130"/>
                  <a:pt x="399" y="130"/>
                  <a:pt x="399" y="130"/>
                </a:cubicBezTo>
                <a:cubicBezTo>
                  <a:pt x="399" y="130"/>
                  <a:pt x="399" y="130"/>
                  <a:pt x="399" y="131"/>
                </a:cubicBezTo>
                <a:cubicBezTo>
                  <a:pt x="398" y="131"/>
                  <a:pt x="397" y="131"/>
                  <a:pt x="397" y="132"/>
                </a:cubicBezTo>
                <a:cubicBezTo>
                  <a:pt x="395" y="131"/>
                  <a:pt x="395" y="132"/>
                  <a:pt x="394" y="132"/>
                </a:cubicBezTo>
                <a:cubicBezTo>
                  <a:pt x="394" y="131"/>
                  <a:pt x="395" y="131"/>
                  <a:pt x="395" y="130"/>
                </a:cubicBezTo>
                <a:cubicBezTo>
                  <a:pt x="394" y="131"/>
                  <a:pt x="393" y="130"/>
                  <a:pt x="392" y="132"/>
                </a:cubicBezTo>
                <a:cubicBezTo>
                  <a:pt x="391" y="132"/>
                  <a:pt x="391" y="131"/>
                  <a:pt x="390" y="132"/>
                </a:cubicBezTo>
                <a:cubicBezTo>
                  <a:pt x="390" y="132"/>
                  <a:pt x="390" y="131"/>
                  <a:pt x="390" y="131"/>
                </a:cubicBezTo>
                <a:cubicBezTo>
                  <a:pt x="390" y="130"/>
                  <a:pt x="390" y="131"/>
                  <a:pt x="390" y="131"/>
                </a:cubicBezTo>
                <a:cubicBezTo>
                  <a:pt x="390" y="131"/>
                  <a:pt x="389" y="132"/>
                  <a:pt x="390" y="132"/>
                </a:cubicBezTo>
                <a:cubicBezTo>
                  <a:pt x="389" y="132"/>
                  <a:pt x="388" y="133"/>
                  <a:pt x="387" y="133"/>
                </a:cubicBezTo>
                <a:cubicBezTo>
                  <a:pt x="388" y="132"/>
                  <a:pt x="389" y="131"/>
                  <a:pt x="389" y="131"/>
                </a:cubicBezTo>
                <a:cubicBezTo>
                  <a:pt x="388" y="130"/>
                  <a:pt x="388" y="132"/>
                  <a:pt x="387" y="133"/>
                </a:cubicBezTo>
                <a:cubicBezTo>
                  <a:pt x="387" y="132"/>
                  <a:pt x="386" y="132"/>
                  <a:pt x="385" y="133"/>
                </a:cubicBezTo>
                <a:cubicBezTo>
                  <a:pt x="385" y="133"/>
                  <a:pt x="386" y="133"/>
                  <a:pt x="386" y="133"/>
                </a:cubicBezTo>
                <a:cubicBezTo>
                  <a:pt x="385" y="133"/>
                  <a:pt x="385" y="133"/>
                  <a:pt x="385" y="133"/>
                </a:cubicBezTo>
                <a:cubicBezTo>
                  <a:pt x="385" y="133"/>
                  <a:pt x="385" y="133"/>
                  <a:pt x="385" y="133"/>
                </a:cubicBezTo>
                <a:cubicBezTo>
                  <a:pt x="384" y="133"/>
                  <a:pt x="383" y="134"/>
                  <a:pt x="382" y="134"/>
                </a:cubicBezTo>
                <a:cubicBezTo>
                  <a:pt x="382" y="134"/>
                  <a:pt x="382" y="134"/>
                  <a:pt x="382" y="134"/>
                </a:cubicBezTo>
                <a:cubicBezTo>
                  <a:pt x="383" y="133"/>
                  <a:pt x="383" y="133"/>
                  <a:pt x="384" y="132"/>
                </a:cubicBezTo>
                <a:cubicBezTo>
                  <a:pt x="383" y="132"/>
                  <a:pt x="383" y="132"/>
                  <a:pt x="382" y="132"/>
                </a:cubicBezTo>
                <a:cubicBezTo>
                  <a:pt x="383" y="132"/>
                  <a:pt x="384" y="131"/>
                  <a:pt x="386" y="131"/>
                </a:cubicBezTo>
                <a:cubicBezTo>
                  <a:pt x="385" y="130"/>
                  <a:pt x="386" y="130"/>
                  <a:pt x="387" y="130"/>
                </a:cubicBezTo>
                <a:cubicBezTo>
                  <a:pt x="387" y="131"/>
                  <a:pt x="386" y="130"/>
                  <a:pt x="386" y="131"/>
                </a:cubicBezTo>
                <a:cubicBezTo>
                  <a:pt x="387" y="131"/>
                  <a:pt x="387" y="130"/>
                  <a:pt x="388" y="129"/>
                </a:cubicBezTo>
                <a:cubicBezTo>
                  <a:pt x="388" y="130"/>
                  <a:pt x="388" y="130"/>
                  <a:pt x="388" y="130"/>
                </a:cubicBezTo>
                <a:cubicBezTo>
                  <a:pt x="388" y="129"/>
                  <a:pt x="390" y="128"/>
                  <a:pt x="391" y="128"/>
                </a:cubicBezTo>
                <a:cubicBezTo>
                  <a:pt x="391" y="127"/>
                  <a:pt x="392" y="127"/>
                  <a:pt x="393" y="127"/>
                </a:cubicBezTo>
                <a:cubicBezTo>
                  <a:pt x="393" y="126"/>
                  <a:pt x="392" y="127"/>
                  <a:pt x="392" y="127"/>
                </a:cubicBezTo>
                <a:cubicBezTo>
                  <a:pt x="392" y="126"/>
                  <a:pt x="394" y="124"/>
                  <a:pt x="396" y="125"/>
                </a:cubicBezTo>
                <a:cubicBezTo>
                  <a:pt x="396" y="123"/>
                  <a:pt x="400" y="123"/>
                  <a:pt x="399" y="120"/>
                </a:cubicBezTo>
                <a:cubicBezTo>
                  <a:pt x="400" y="120"/>
                  <a:pt x="400" y="119"/>
                  <a:pt x="401" y="119"/>
                </a:cubicBezTo>
                <a:cubicBezTo>
                  <a:pt x="401" y="120"/>
                  <a:pt x="401" y="120"/>
                  <a:pt x="401" y="120"/>
                </a:cubicBezTo>
                <a:cubicBezTo>
                  <a:pt x="403" y="119"/>
                  <a:pt x="404" y="116"/>
                  <a:pt x="403" y="114"/>
                </a:cubicBezTo>
                <a:cubicBezTo>
                  <a:pt x="403" y="114"/>
                  <a:pt x="402" y="113"/>
                  <a:pt x="402" y="113"/>
                </a:cubicBezTo>
                <a:cubicBezTo>
                  <a:pt x="401" y="112"/>
                  <a:pt x="399" y="113"/>
                  <a:pt x="398" y="111"/>
                </a:cubicBezTo>
                <a:cubicBezTo>
                  <a:pt x="398" y="112"/>
                  <a:pt x="397" y="112"/>
                  <a:pt x="397" y="113"/>
                </a:cubicBezTo>
                <a:cubicBezTo>
                  <a:pt x="397" y="113"/>
                  <a:pt x="397" y="113"/>
                  <a:pt x="397" y="112"/>
                </a:cubicBezTo>
                <a:cubicBezTo>
                  <a:pt x="398" y="113"/>
                  <a:pt x="398" y="113"/>
                  <a:pt x="397" y="113"/>
                </a:cubicBezTo>
                <a:cubicBezTo>
                  <a:pt x="397" y="113"/>
                  <a:pt x="396" y="113"/>
                  <a:pt x="396" y="113"/>
                </a:cubicBezTo>
                <a:cubicBezTo>
                  <a:pt x="396" y="113"/>
                  <a:pt x="396" y="112"/>
                  <a:pt x="396" y="112"/>
                </a:cubicBezTo>
                <a:cubicBezTo>
                  <a:pt x="396" y="112"/>
                  <a:pt x="395" y="112"/>
                  <a:pt x="396" y="112"/>
                </a:cubicBezTo>
                <a:cubicBezTo>
                  <a:pt x="394" y="111"/>
                  <a:pt x="393" y="113"/>
                  <a:pt x="392" y="114"/>
                </a:cubicBezTo>
                <a:cubicBezTo>
                  <a:pt x="390" y="113"/>
                  <a:pt x="390" y="115"/>
                  <a:pt x="389" y="117"/>
                </a:cubicBezTo>
                <a:cubicBezTo>
                  <a:pt x="388" y="117"/>
                  <a:pt x="388" y="117"/>
                  <a:pt x="388" y="117"/>
                </a:cubicBezTo>
                <a:cubicBezTo>
                  <a:pt x="388" y="117"/>
                  <a:pt x="388" y="117"/>
                  <a:pt x="388" y="117"/>
                </a:cubicBezTo>
                <a:cubicBezTo>
                  <a:pt x="388" y="117"/>
                  <a:pt x="388" y="117"/>
                  <a:pt x="388" y="117"/>
                </a:cubicBezTo>
                <a:cubicBezTo>
                  <a:pt x="388" y="115"/>
                  <a:pt x="390" y="114"/>
                  <a:pt x="390" y="113"/>
                </a:cubicBezTo>
                <a:cubicBezTo>
                  <a:pt x="389" y="113"/>
                  <a:pt x="389" y="113"/>
                  <a:pt x="389" y="113"/>
                </a:cubicBezTo>
                <a:cubicBezTo>
                  <a:pt x="387" y="115"/>
                  <a:pt x="386" y="115"/>
                  <a:pt x="385" y="116"/>
                </a:cubicBezTo>
                <a:cubicBezTo>
                  <a:pt x="384" y="116"/>
                  <a:pt x="384" y="116"/>
                  <a:pt x="384" y="116"/>
                </a:cubicBezTo>
                <a:cubicBezTo>
                  <a:pt x="384" y="116"/>
                  <a:pt x="384" y="116"/>
                  <a:pt x="384" y="116"/>
                </a:cubicBezTo>
                <a:cubicBezTo>
                  <a:pt x="384" y="116"/>
                  <a:pt x="384" y="116"/>
                  <a:pt x="384" y="116"/>
                </a:cubicBezTo>
                <a:cubicBezTo>
                  <a:pt x="385" y="116"/>
                  <a:pt x="386" y="115"/>
                  <a:pt x="386" y="114"/>
                </a:cubicBezTo>
                <a:cubicBezTo>
                  <a:pt x="385" y="113"/>
                  <a:pt x="385" y="114"/>
                  <a:pt x="385" y="114"/>
                </a:cubicBezTo>
                <a:cubicBezTo>
                  <a:pt x="385" y="114"/>
                  <a:pt x="385" y="114"/>
                  <a:pt x="384" y="114"/>
                </a:cubicBezTo>
                <a:cubicBezTo>
                  <a:pt x="384" y="115"/>
                  <a:pt x="385" y="115"/>
                  <a:pt x="385" y="115"/>
                </a:cubicBezTo>
                <a:cubicBezTo>
                  <a:pt x="384" y="115"/>
                  <a:pt x="382" y="116"/>
                  <a:pt x="383" y="118"/>
                </a:cubicBezTo>
                <a:cubicBezTo>
                  <a:pt x="383" y="118"/>
                  <a:pt x="383" y="118"/>
                  <a:pt x="383" y="118"/>
                </a:cubicBezTo>
                <a:cubicBezTo>
                  <a:pt x="383" y="117"/>
                  <a:pt x="383" y="117"/>
                  <a:pt x="383" y="117"/>
                </a:cubicBezTo>
                <a:cubicBezTo>
                  <a:pt x="383" y="117"/>
                  <a:pt x="382" y="117"/>
                  <a:pt x="382" y="117"/>
                </a:cubicBezTo>
                <a:cubicBezTo>
                  <a:pt x="382" y="117"/>
                  <a:pt x="383" y="117"/>
                  <a:pt x="382" y="116"/>
                </a:cubicBezTo>
                <a:cubicBezTo>
                  <a:pt x="382" y="116"/>
                  <a:pt x="382" y="117"/>
                  <a:pt x="382" y="118"/>
                </a:cubicBezTo>
                <a:cubicBezTo>
                  <a:pt x="382" y="118"/>
                  <a:pt x="382" y="118"/>
                  <a:pt x="382" y="118"/>
                </a:cubicBezTo>
                <a:cubicBezTo>
                  <a:pt x="382" y="118"/>
                  <a:pt x="381" y="117"/>
                  <a:pt x="381" y="117"/>
                </a:cubicBezTo>
                <a:cubicBezTo>
                  <a:pt x="381" y="117"/>
                  <a:pt x="381" y="117"/>
                  <a:pt x="381" y="117"/>
                </a:cubicBezTo>
                <a:cubicBezTo>
                  <a:pt x="381" y="117"/>
                  <a:pt x="380" y="116"/>
                  <a:pt x="380" y="117"/>
                </a:cubicBezTo>
                <a:cubicBezTo>
                  <a:pt x="379" y="116"/>
                  <a:pt x="378" y="117"/>
                  <a:pt x="378" y="116"/>
                </a:cubicBezTo>
                <a:cubicBezTo>
                  <a:pt x="377" y="117"/>
                  <a:pt x="377" y="117"/>
                  <a:pt x="377" y="117"/>
                </a:cubicBezTo>
                <a:cubicBezTo>
                  <a:pt x="377" y="117"/>
                  <a:pt x="377" y="117"/>
                  <a:pt x="377" y="117"/>
                </a:cubicBezTo>
                <a:cubicBezTo>
                  <a:pt x="377" y="117"/>
                  <a:pt x="377" y="117"/>
                  <a:pt x="377" y="117"/>
                </a:cubicBezTo>
                <a:cubicBezTo>
                  <a:pt x="376" y="116"/>
                  <a:pt x="376" y="117"/>
                  <a:pt x="375" y="117"/>
                </a:cubicBezTo>
                <a:cubicBezTo>
                  <a:pt x="375" y="117"/>
                  <a:pt x="375" y="117"/>
                  <a:pt x="376" y="117"/>
                </a:cubicBezTo>
                <a:cubicBezTo>
                  <a:pt x="375" y="117"/>
                  <a:pt x="375" y="117"/>
                  <a:pt x="375" y="117"/>
                </a:cubicBezTo>
                <a:cubicBezTo>
                  <a:pt x="375" y="117"/>
                  <a:pt x="375" y="117"/>
                  <a:pt x="375" y="117"/>
                </a:cubicBezTo>
                <a:cubicBezTo>
                  <a:pt x="375" y="117"/>
                  <a:pt x="374" y="117"/>
                  <a:pt x="374" y="118"/>
                </a:cubicBezTo>
                <a:cubicBezTo>
                  <a:pt x="374" y="117"/>
                  <a:pt x="374" y="117"/>
                  <a:pt x="374" y="117"/>
                </a:cubicBezTo>
                <a:cubicBezTo>
                  <a:pt x="374" y="117"/>
                  <a:pt x="374" y="117"/>
                  <a:pt x="373" y="117"/>
                </a:cubicBezTo>
                <a:cubicBezTo>
                  <a:pt x="373" y="117"/>
                  <a:pt x="373" y="117"/>
                  <a:pt x="373" y="116"/>
                </a:cubicBezTo>
                <a:cubicBezTo>
                  <a:pt x="373" y="116"/>
                  <a:pt x="374" y="117"/>
                  <a:pt x="374" y="117"/>
                </a:cubicBezTo>
                <a:cubicBezTo>
                  <a:pt x="374" y="116"/>
                  <a:pt x="374" y="116"/>
                  <a:pt x="374" y="115"/>
                </a:cubicBezTo>
                <a:cubicBezTo>
                  <a:pt x="373" y="117"/>
                  <a:pt x="370" y="115"/>
                  <a:pt x="370" y="117"/>
                </a:cubicBezTo>
                <a:cubicBezTo>
                  <a:pt x="369" y="117"/>
                  <a:pt x="369" y="117"/>
                  <a:pt x="369" y="117"/>
                </a:cubicBezTo>
                <a:cubicBezTo>
                  <a:pt x="368" y="117"/>
                  <a:pt x="369" y="117"/>
                  <a:pt x="369" y="116"/>
                </a:cubicBezTo>
                <a:cubicBezTo>
                  <a:pt x="368" y="116"/>
                  <a:pt x="368" y="117"/>
                  <a:pt x="368" y="116"/>
                </a:cubicBezTo>
                <a:cubicBezTo>
                  <a:pt x="368" y="116"/>
                  <a:pt x="368" y="116"/>
                  <a:pt x="368" y="116"/>
                </a:cubicBezTo>
                <a:cubicBezTo>
                  <a:pt x="368" y="117"/>
                  <a:pt x="368" y="117"/>
                  <a:pt x="367" y="117"/>
                </a:cubicBezTo>
                <a:cubicBezTo>
                  <a:pt x="367" y="117"/>
                  <a:pt x="366" y="118"/>
                  <a:pt x="365" y="118"/>
                </a:cubicBezTo>
                <a:cubicBezTo>
                  <a:pt x="365" y="118"/>
                  <a:pt x="365" y="118"/>
                  <a:pt x="365" y="118"/>
                </a:cubicBezTo>
                <a:cubicBezTo>
                  <a:pt x="365" y="118"/>
                  <a:pt x="365" y="118"/>
                  <a:pt x="365" y="118"/>
                </a:cubicBezTo>
                <a:cubicBezTo>
                  <a:pt x="364" y="119"/>
                  <a:pt x="363" y="119"/>
                  <a:pt x="363" y="119"/>
                </a:cubicBezTo>
                <a:cubicBezTo>
                  <a:pt x="363" y="119"/>
                  <a:pt x="363" y="119"/>
                  <a:pt x="363" y="120"/>
                </a:cubicBezTo>
                <a:cubicBezTo>
                  <a:pt x="363" y="120"/>
                  <a:pt x="363" y="120"/>
                  <a:pt x="363" y="120"/>
                </a:cubicBezTo>
                <a:cubicBezTo>
                  <a:pt x="363" y="119"/>
                  <a:pt x="361" y="119"/>
                  <a:pt x="361" y="119"/>
                </a:cubicBezTo>
                <a:cubicBezTo>
                  <a:pt x="361" y="119"/>
                  <a:pt x="363" y="119"/>
                  <a:pt x="363" y="118"/>
                </a:cubicBezTo>
                <a:cubicBezTo>
                  <a:pt x="364" y="117"/>
                  <a:pt x="365" y="118"/>
                  <a:pt x="365" y="117"/>
                </a:cubicBezTo>
                <a:cubicBezTo>
                  <a:pt x="365" y="116"/>
                  <a:pt x="364" y="117"/>
                  <a:pt x="364" y="117"/>
                </a:cubicBezTo>
                <a:cubicBezTo>
                  <a:pt x="364" y="117"/>
                  <a:pt x="364" y="117"/>
                  <a:pt x="365" y="116"/>
                </a:cubicBezTo>
                <a:cubicBezTo>
                  <a:pt x="365" y="117"/>
                  <a:pt x="365" y="116"/>
                  <a:pt x="366" y="117"/>
                </a:cubicBezTo>
                <a:cubicBezTo>
                  <a:pt x="366" y="116"/>
                  <a:pt x="366" y="116"/>
                  <a:pt x="366" y="115"/>
                </a:cubicBezTo>
                <a:cubicBezTo>
                  <a:pt x="366" y="115"/>
                  <a:pt x="366" y="116"/>
                  <a:pt x="367" y="116"/>
                </a:cubicBezTo>
                <a:cubicBezTo>
                  <a:pt x="367" y="116"/>
                  <a:pt x="367" y="116"/>
                  <a:pt x="367" y="115"/>
                </a:cubicBezTo>
                <a:cubicBezTo>
                  <a:pt x="368" y="115"/>
                  <a:pt x="368" y="115"/>
                  <a:pt x="368" y="116"/>
                </a:cubicBezTo>
                <a:cubicBezTo>
                  <a:pt x="368" y="115"/>
                  <a:pt x="368" y="115"/>
                  <a:pt x="369" y="115"/>
                </a:cubicBezTo>
                <a:cubicBezTo>
                  <a:pt x="369" y="115"/>
                  <a:pt x="370" y="115"/>
                  <a:pt x="370" y="114"/>
                </a:cubicBezTo>
                <a:cubicBezTo>
                  <a:pt x="371" y="114"/>
                  <a:pt x="371" y="115"/>
                  <a:pt x="371" y="115"/>
                </a:cubicBezTo>
                <a:cubicBezTo>
                  <a:pt x="370" y="116"/>
                  <a:pt x="369" y="115"/>
                  <a:pt x="369" y="116"/>
                </a:cubicBezTo>
                <a:cubicBezTo>
                  <a:pt x="370" y="116"/>
                  <a:pt x="370" y="116"/>
                  <a:pt x="370" y="115"/>
                </a:cubicBezTo>
                <a:cubicBezTo>
                  <a:pt x="370" y="116"/>
                  <a:pt x="370" y="116"/>
                  <a:pt x="371" y="116"/>
                </a:cubicBezTo>
                <a:cubicBezTo>
                  <a:pt x="371" y="115"/>
                  <a:pt x="371" y="115"/>
                  <a:pt x="372" y="115"/>
                </a:cubicBezTo>
                <a:cubicBezTo>
                  <a:pt x="372" y="115"/>
                  <a:pt x="371" y="114"/>
                  <a:pt x="372" y="114"/>
                </a:cubicBezTo>
                <a:cubicBezTo>
                  <a:pt x="372" y="114"/>
                  <a:pt x="372" y="114"/>
                  <a:pt x="372" y="113"/>
                </a:cubicBezTo>
                <a:cubicBezTo>
                  <a:pt x="373" y="114"/>
                  <a:pt x="372" y="114"/>
                  <a:pt x="372" y="114"/>
                </a:cubicBezTo>
                <a:cubicBezTo>
                  <a:pt x="373" y="115"/>
                  <a:pt x="373" y="114"/>
                  <a:pt x="374" y="115"/>
                </a:cubicBezTo>
                <a:cubicBezTo>
                  <a:pt x="374" y="114"/>
                  <a:pt x="374" y="114"/>
                  <a:pt x="373" y="114"/>
                </a:cubicBezTo>
                <a:cubicBezTo>
                  <a:pt x="374" y="114"/>
                  <a:pt x="375" y="114"/>
                  <a:pt x="376" y="113"/>
                </a:cubicBezTo>
                <a:cubicBezTo>
                  <a:pt x="377" y="113"/>
                  <a:pt x="378" y="112"/>
                  <a:pt x="379" y="113"/>
                </a:cubicBezTo>
                <a:cubicBezTo>
                  <a:pt x="379" y="112"/>
                  <a:pt x="380" y="112"/>
                  <a:pt x="380" y="112"/>
                </a:cubicBezTo>
                <a:cubicBezTo>
                  <a:pt x="380" y="111"/>
                  <a:pt x="380" y="111"/>
                  <a:pt x="380" y="111"/>
                </a:cubicBezTo>
                <a:cubicBezTo>
                  <a:pt x="379" y="110"/>
                  <a:pt x="379" y="110"/>
                  <a:pt x="379" y="110"/>
                </a:cubicBezTo>
                <a:cubicBezTo>
                  <a:pt x="379" y="111"/>
                  <a:pt x="379" y="110"/>
                  <a:pt x="379" y="111"/>
                </a:cubicBezTo>
                <a:cubicBezTo>
                  <a:pt x="378" y="111"/>
                  <a:pt x="378" y="111"/>
                  <a:pt x="377" y="112"/>
                </a:cubicBezTo>
                <a:cubicBezTo>
                  <a:pt x="377" y="112"/>
                  <a:pt x="377" y="111"/>
                  <a:pt x="377" y="110"/>
                </a:cubicBezTo>
                <a:cubicBezTo>
                  <a:pt x="377" y="110"/>
                  <a:pt x="376" y="111"/>
                  <a:pt x="376" y="110"/>
                </a:cubicBezTo>
                <a:cubicBezTo>
                  <a:pt x="375" y="110"/>
                  <a:pt x="375" y="112"/>
                  <a:pt x="374" y="111"/>
                </a:cubicBezTo>
                <a:cubicBezTo>
                  <a:pt x="374" y="110"/>
                  <a:pt x="374" y="110"/>
                  <a:pt x="375" y="110"/>
                </a:cubicBezTo>
                <a:cubicBezTo>
                  <a:pt x="374" y="110"/>
                  <a:pt x="374" y="110"/>
                  <a:pt x="374" y="110"/>
                </a:cubicBezTo>
                <a:cubicBezTo>
                  <a:pt x="374" y="110"/>
                  <a:pt x="374" y="110"/>
                  <a:pt x="373" y="110"/>
                </a:cubicBezTo>
                <a:cubicBezTo>
                  <a:pt x="373" y="111"/>
                  <a:pt x="371" y="110"/>
                  <a:pt x="370" y="111"/>
                </a:cubicBezTo>
                <a:cubicBezTo>
                  <a:pt x="370" y="111"/>
                  <a:pt x="370" y="110"/>
                  <a:pt x="370" y="110"/>
                </a:cubicBezTo>
                <a:cubicBezTo>
                  <a:pt x="370" y="110"/>
                  <a:pt x="370" y="110"/>
                  <a:pt x="369" y="110"/>
                </a:cubicBezTo>
                <a:cubicBezTo>
                  <a:pt x="370" y="110"/>
                  <a:pt x="370" y="111"/>
                  <a:pt x="371" y="111"/>
                </a:cubicBezTo>
                <a:cubicBezTo>
                  <a:pt x="371" y="111"/>
                  <a:pt x="371" y="112"/>
                  <a:pt x="371" y="112"/>
                </a:cubicBezTo>
                <a:cubicBezTo>
                  <a:pt x="371" y="112"/>
                  <a:pt x="370" y="112"/>
                  <a:pt x="370" y="112"/>
                </a:cubicBezTo>
                <a:cubicBezTo>
                  <a:pt x="370" y="112"/>
                  <a:pt x="370" y="111"/>
                  <a:pt x="369" y="111"/>
                </a:cubicBezTo>
                <a:cubicBezTo>
                  <a:pt x="369" y="112"/>
                  <a:pt x="369" y="112"/>
                  <a:pt x="369" y="112"/>
                </a:cubicBezTo>
                <a:cubicBezTo>
                  <a:pt x="369" y="112"/>
                  <a:pt x="369" y="112"/>
                  <a:pt x="369" y="112"/>
                </a:cubicBezTo>
                <a:cubicBezTo>
                  <a:pt x="368" y="112"/>
                  <a:pt x="369" y="112"/>
                  <a:pt x="369" y="111"/>
                </a:cubicBezTo>
                <a:cubicBezTo>
                  <a:pt x="369" y="111"/>
                  <a:pt x="370" y="112"/>
                  <a:pt x="370" y="111"/>
                </a:cubicBezTo>
                <a:cubicBezTo>
                  <a:pt x="366" y="112"/>
                  <a:pt x="362" y="113"/>
                  <a:pt x="358" y="114"/>
                </a:cubicBezTo>
                <a:cubicBezTo>
                  <a:pt x="358" y="115"/>
                  <a:pt x="357" y="115"/>
                  <a:pt x="356" y="114"/>
                </a:cubicBezTo>
                <a:cubicBezTo>
                  <a:pt x="356" y="115"/>
                  <a:pt x="357" y="115"/>
                  <a:pt x="357" y="116"/>
                </a:cubicBezTo>
                <a:cubicBezTo>
                  <a:pt x="356" y="116"/>
                  <a:pt x="356" y="115"/>
                  <a:pt x="355" y="116"/>
                </a:cubicBezTo>
                <a:cubicBezTo>
                  <a:pt x="355" y="116"/>
                  <a:pt x="355" y="115"/>
                  <a:pt x="355" y="115"/>
                </a:cubicBezTo>
                <a:cubicBezTo>
                  <a:pt x="355" y="115"/>
                  <a:pt x="354" y="116"/>
                  <a:pt x="354" y="116"/>
                </a:cubicBezTo>
                <a:cubicBezTo>
                  <a:pt x="354" y="116"/>
                  <a:pt x="354" y="115"/>
                  <a:pt x="353" y="115"/>
                </a:cubicBezTo>
                <a:cubicBezTo>
                  <a:pt x="354" y="115"/>
                  <a:pt x="354" y="115"/>
                  <a:pt x="354" y="116"/>
                </a:cubicBezTo>
                <a:cubicBezTo>
                  <a:pt x="355" y="115"/>
                  <a:pt x="355" y="115"/>
                  <a:pt x="355" y="115"/>
                </a:cubicBezTo>
                <a:cubicBezTo>
                  <a:pt x="355" y="114"/>
                  <a:pt x="356" y="114"/>
                  <a:pt x="356" y="114"/>
                </a:cubicBezTo>
                <a:cubicBezTo>
                  <a:pt x="356" y="113"/>
                  <a:pt x="355" y="114"/>
                  <a:pt x="355" y="114"/>
                </a:cubicBezTo>
                <a:cubicBezTo>
                  <a:pt x="357" y="113"/>
                  <a:pt x="359" y="112"/>
                  <a:pt x="361" y="113"/>
                </a:cubicBezTo>
                <a:cubicBezTo>
                  <a:pt x="362" y="112"/>
                  <a:pt x="362" y="112"/>
                  <a:pt x="363" y="112"/>
                </a:cubicBezTo>
                <a:cubicBezTo>
                  <a:pt x="364" y="109"/>
                  <a:pt x="366" y="108"/>
                  <a:pt x="368" y="107"/>
                </a:cubicBezTo>
                <a:cubicBezTo>
                  <a:pt x="369" y="108"/>
                  <a:pt x="369" y="108"/>
                  <a:pt x="369" y="108"/>
                </a:cubicBezTo>
                <a:cubicBezTo>
                  <a:pt x="368" y="107"/>
                  <a:pt x="370" y="107"/>
                  <a:pt x="370" y="106"/>
                </a:cubicBezTo>
                <a:cubicBezTo>
                  <a:pt x="370" y="106"/>
                  <a:pt x="370" y="107"/>
                  <a:pt x="370" y="107"/>
                </a:cubicBezTo>
                <a:cubicBezTo>
                  <a:pt x="372" y="106"/>
                  <a:pt x="374" y="106"/>
                  <a:pt x="375" y="104"/>
                </a:cubicBezTo>
                <a:cubicBezTo>
                  <a:pt x="377" y="103"/>
                  <a:pt x="379" y="103"/>
                  <a:pt x="380" y="101"/>
                </a:cubicBezTo>
                <a:cubicBezTo>
                  <a:pt x="382" y="101"/>
                  <a:pt x="384" y="99"/>
                  <a:pt x="385" y="98"/>
                </a:cubicBezTo>
                <a:cubicBezTo>
                  <a:pt x="386" y="97"/>
                  <a:pt x="388" y="96"/>
                  <a:pt x="389" y="94"/>
                </a:cubicBezTo>
                <a:cubicBezTo>
                  <a:pt x="388" y="94"/>
                  <a:pt x="388" y="94"/>
                  <a:pt x="388" y="93"/>
                </a:cubicBezTo>
                <a:cubicBezTo>
                  <a:pt x="388" y="93"/>
                  <a:pt x="389" y="93"/>
                  <a:pt x="389" y="93"/>
                </a:cubicBezTo>
                <a:cubicBezTo>
                  <a:pt x="388" y="93"/>
                  <a:pt x="388" y="93"/>
                  <a:pt x="388" y="93"/>
                </a:cubicBezTo>
                <a:cubicBezTo>
                  <a:pt x="387" y="94"/>
                  <a:pt x="386" y="92"/>
                  <a:pt x="386" y="93"/>
                </a:cubicBezTo>
                <a:cubicBezTo>
                  <a:pt x="386" y="94"/>
                  <a:pt x="385" y="93"/>
                  <a:pt x="385" y="93"/>
                </a:cubicBezTo>
                <a:cubicBezTo>
                  <a:pt x="384" y="93"/>
                  <a:pt x="383" y="93"/>
                  <a:pt x="383" y="94"/>
                </a:cubicBezTo>
                <a:cubicBezTo>
                  <a:pt x="383" y="93"/>
                  <a:pt x="384" y="93"/>
                  <a:pt x="384" y="91"/>
                </a:cubicBezTo>
                <a:cubicBezTo>
                  <a:pt x="381" y="92"/>
                  <a:pt x="377" y="93"/>
                  <a:pt x="374" y="95"/>
                </a:cubicBezTo>
                <a:cubicBezTo>
                  <a:pt x="374" y="96"/>
                  <a:pt x="374" y="95"/>
                  <a:pt x="373" y="95"/>
                </a:cubicBezTo>
                <a:cubicBezTo>
                  <a:pt x="373" y="95"/>
                  <a:pt x="373" y="96"/>
                  <a:pt x="373" y="96"/>
                </a:cubicBezTo>
                <a:cubicBezTo>
                  <a:pt x="373" y="96"/>
                  <a:pt x="373" y="96"/>
                  <a:pt x="372" y="96"/>
                </a:cubicBezTo>
                <a:cubicBezTo>
                  <a:pt x="372" y="95"/>
                  <a:pt x="370" y="98"/>
                  <a:pt x="370" y="99"/>
                </a:cubicBezTo>
                <a:cubicBezTo>
                  <a:pt x="369" y="98"/>
                  <a:pt x="370" y="98"/>
                  <a:pt x="370" y="97"/>
                </a:cubicBezTo>
                <a:cubicBezTo>
                  <a:pt x="370" y="97"/>
                  <a:pt x="369" y="97"/>
                  <a:pt x="369" y="97"/>
                </a:cubicBezTo>
                <a:cubicBezTo>
                  <a:pt x="370" y="96"/>
                  <a:pt x="370" y="96"/>
                  <a:pt x="370" y="95"/>
                </a:cubicBezTo>
                <a:cubicBezTo>
                  <a:pt x="370" y="95"/>
                  <a:pt x="370" y="96"/>
                  <a:pt x="369" y="96"/>
                </a:cubicBezTo>
                <a:cubicBezTo>
                  <a:pt x="369" y="96"/>
                  <a:pt x="369" y="96"/>
                  <a:pt x="369" y="97"/>
                </a:cubicBezTo>
                <a:cubicBezTo>
                  <a:pt x="369" y="97"/>
                  <a:pt x="369" y="97"/>
                  <a:pt x="368" y="97"/>
                </a:cubicBezTo>
                <a:cubicBezTo>
                  <a:pt x="368" y="96"/>
                  <a:pt x="369" y="96"/>
                  <a:pt x="369" y="95"/>
                </a:cubicBezTo>
                <a:cubicBezTo>
                  <a:pt x="369" y="95"/>
                  <a:pt x="369" y="95"/>
                  <a:pt x="369" y="95"/>
                </a:cubicBezTo>
                <a:cubicBezTo>
                  <a:pt x="369" y="96"/>
                  <a:pt x="370" y="95"/>
                  <a:pt x="370" y="95"/>
                </a:cubicBezTo>
                <a:cubicBezTo>
                  <a:pt x="371" y="95"/>
                  <a:pt x="371" y="95"/>
                  <a:pt x="371" y="96"/>
                </a:cubicBezTo>
                <a:cubicBezTo>
                  <a:pt x="371" y="95"/>
                  <a:pt x="372" y="95"/>
                  <a:pt x="372" y="95"/>
                </a:cubicBezTo>
                <a:cubicBezTo>
                  <a:pt x="372" y="95"/>
                  <a:pt x="372" y="95"/>
                  <a:pt x="372" y="95"/>
                </a:cubicBezTo>
                <a:cubicBezTo>
                  <a:pt x="372" y="95"/>
                  <a:pt x="372" y="95"/>
                  <a:pt x="372" y="95"/>
                </a:cubicBezTo>
                <a:cubicBezTo>
                  <a:pt x="372" y="95"/>
                  <a:pt x="372" y="95"/>
                  <a:pt x="372" y="95"/>
                </a:cubicBezTo>
                <a:cubicBezTo>
                  <a:pt x="372" y="95"/>
                  <a:pt x="372" y="95"/>
                  <a:pt x="372" y="95"/>
                </a:cubicBezTo>
                <a:cubicBezTo>
                  <a:pt x="372" y="95"/>
                  <a:pt x="372" y="95"/>
                  <a:pt x="372" y="95"/>
                </a:cubicBezTo>
                <a:cubicBezTo>
                  <a:pt x="373" y="94"/>
                  <a:pt x="373" y="94"/>
                  <a:pt x="373" y="94"/>
                </a:cubicBezTo>
                <a:cubicBezTo>
                  <a:pt x="374" y="94"/>
                  <a:pt x="375" y="93"/>
                  <a:pt x="376" y="92"/>
                </a:cubicBezTo>
                <a:cubicBezTo>
                  <a:pt x="376" y="91"/>
                  <a:pt x="375" y="93"/>
                  <a:pt x="374" y="93"/>
                </a:cubicBezTo>
                <a:cubicBezTo>
                  <a:pt x="375" y="92"/>
                  <a:pt x="376" y="91"/>
                  <a:pt x="377" y="92"/>
                </a:cubicBezTo>
                <a:cubicBezTo>
                  <a:pt x="378" y="91"/>
                  <a:pt x="379" y="90"/>
                  <a:pt x="380" y="90"/>
                </a:cubicBezTo>
                <a:cubicBezTo>
                  <a:pt x="383" y="88"/>
                  <a:pt x="386" y="88"/>
                  <a:pt x="388" y="86"/>
                </a:cubicBezTo>
                <a:cubicBezTo>
                  <a:pt x="388" y="86"/>
                  <a:pt x="388" y="86"/>
                  <a:pt x="388" y="86"/>
                </a:cubicBezTo>
                <a:cubicBezTo>
                  <a:pt x="388" y="86"/>
                  <a:pt x="388" y="86"/>
                  <a:pt x="388" y="86"/>
                </a:cubicBezTo>
                <a:cubicBezTo>
                  <a:pt x="388" y="86"/>
                  <a:pt x="387" y="85"/>
                  <a:pt x="387" y="86"/>
                </a:cubicBezTo>
                <a:cubicBezTo>
                  <a:pt x="387" y="86"/>
                  <a:pt x="387" y="86"/>
                  <a:pt x="387" y="86"/>
                </a:cubicBezTo>
                <a:cubicBezTo>
                  <a:pt x="387" y="86"/>
                  <a:pt x="387" y="86"/>
                  <a:pt x="386" y="85"/>
                </a:cubicBezTo>
                <a:cubicBezTo>
                  <a:pt x="386" y="86"/>
                  <a:pt x="385" y="86"/>
                  <a:pt x="384" y="85"/>
                </a:cubicBezTo>
                <a:cubicBezTo>
                  <a:pt x="384" y="86"/>
                  <a:pt x="384" y="86"/>
                  <a:pt x="384" y="86"/>
                </a:cubicBezTo>
                <a:cubicBezTo>
                  <a:pt x="383" y="85"/>
                  <a:pt x="383" y="86"/>
                  <a:pt x="382" y="86"/>
                </a:cubicBezTo>
                <a:cubicBezTo>
                  <a:pt x="382" y="86"/>
                  <a:pt x="382" y="85"/>
                  <a:pt x="382" y="85"/>
                </a:cubicBezTo>
                <a:cubicBezTo>
                  <a:pt x="382" y="85"/>
                  <a:pt x="382" y="85"/>
                  <a:pt x="382" y="85"/>
                </a:cubicBezTo>
                <a:cubicBezTo>
                  <a:pt x="382" y="85"/>
                  <a:pt x="382" y="85"/>
                  <a:pt x="382" y="85"/>
                </a:cubicBezTo>
                <a:cubicBezTo>
                  <a:pt x="382" y="84"/>
                  <a:pt x="382" y="84"/>
                  <a:pt x="381" y="85"/>
                </a:cubicBezTo>
                <a:cubicBezTo>
                  <a:pt x="382" y="84"/>
                  <a:pt x="382" y="84"/>
                  <a:pt x="381" y="84"/>
                </a:cubicBezTo>
                <a:cubicBezTo>
                  <a:pt x="381" y="84"/>
                  <a:pt x="381" y="84"/>
                  <a:pt x="381" y="84"/>
                </a:cubicBezTo>
                <a:cubicBezTo>
                  <a:pt x="381" y="85"/>
                  <a:pt x="381" y="84"/>
                  <a:pt x="381" y="84"/>
                </a:cubicBezTo>
                <a:cubicBezTo>
                  <a:pt x="381" y="85"/>
                  <a:pt x="381" y="85"/>
                  <a:pt x="381" y="85"/>
                </a:cubicBezTo>
                <a:cubicBezTo>
                  <a:pt x="381" y="85"/>
                  <a:pt x="380" y="85"/>
                  <a:pt x="380" y="85"/>
                </a:cubicBezTo>
                <a:cubicBezTo>
                  <a:pt x="380" y="85"/>
                  <a:pt x="381" y="84"/>
                  <a:pt x="380" y="84"/>
                </a:cubicBezTo>
                <a:cubicBezTo>
                  <a:pt x="379" y="84"/>
                  <a:pt x="379" y="85"/>
                  <a:pt x="378" y="85"/>
                </a:cubicBezTo>
                <a:cubicBezTo>
                  <a:pt x="377" y="84"/>
                  <a:pt x="378" y="84"/>
                  <a:pt x="379" y="83"/>
                </a:cubicBezTo>
                <a:cubicBezTo>
                  <a:pt x="379" y="83"/>
                  <a:pt x="378" y="83"/>
                  <a:pt x="378" y="83"/>
                </a:cubicBezTo>
                <a:cubicBezTo>
                  <a:pt x="378" y="83"/>
                  <a:pt x="378" y="83"/>
                  <a:pt x="378" y="83"/>
                </a:cubicBezTo>
                <a:cubicBezTo>
                  <a:pt x="378" y="84"/>
                  <a:pt x="377" y="83"/>
                  <a:pt x="377" y="84"/>
                </a:cubicBezTo>
                <a:cubicBezTo>
                  <a:pt x="377" y="84"/>
                  <a:pt x="377" y="84"/>
                  <a:pt x="377" y="83"/>
                </a:cubicBezTo>
                <a:cubicBezTo>
                  <a:pt x="376" y="84"/>
                  <a:pt x="375" y="84"/>
                  <a:pt x="374" y="84"/>
                </a:cubicBezTo>
                <a:cubicBezTo>
                  <a:pt x="374" y="84"/>
                  <a:pt x="374" y="85"/>
                  <a:pt x="374" y="85"/>
                </a:cubicBezTo>
                <a:cubicBezTo>
                  <a:pt x="374" y="85"/>
                  <a:pt x="374" y="86"/>
                  <a:pt x="374" y="86"/>
                </a:cubicBezTo>
                <a:cubicBezTo>
                  <a:pt x="373" y="85"/>
                  <a:pt x="373" y="85"/>
                  <a:pt x="373" y="84"/>
                </a:cubicBezTo>
                <a:cubicBezTo>
                  <a:pt x="374" y="84"/>
                  <a:pt x="375" y="82"/>
                  <a:pt x="376" y="81"/>
                </a:cubicBezTo>
                <a:cubicBezTo>
                  <a:pt x="377" y="81"/>
                  <a:pt x="379" y="80"/>
                  <a:pt x="380" y="80"/>
                </a:cubicBezTo>
                <a:cubicBezTo>
                  <a:pt x="380" y="79"/>
                  <a:pt x="381" y="80"/>
                  <a:pt x="382" y="80"/>
                </a:cubicBezTo>
                <a:cubicBezTo>
                  <a:pt x="382" y="80"/>
                  <a:pt x="381" y="80"/>
                  <a:pt x="381" y="80"/>
                </a:cubicBezTo>
                <a:cubicBezTo>
                  <a:pt x="382" y="81"/>
                  <a:pt x="382" y="79"/>
                  <a:pt x="383" y="79"/>
                </a:cubicBezTo>
                <a:cubicBezTo>
                  <a:pt x="383" y="79"/>
                  <a:pt x="383" y="80"/>
                  <a:pt x="383" y="80"/>
                </a:cubicBezTo>
                <a:cubicBezTo>
                  <a:pt x="383" y="79"/>
                  <a:pt x="385" y="78"/>
                  <a:pt x="386" y="79"/>
                </a:cubicBezTo>
                <a:cubicBezTo>
                  <a:pt x="387" y="78"/>
                  <a:pt x="388" y="78"/>
                  <a:pt x="389" y="77"/>
                </a:cubicBezTo>
                <a:cubicBezTo>
                  <a:pt x="389" y="76"/>
                  <a:pt x="388" y="77"/>
                  <a:pt x="387" y="77"/>
                </a:cubicBezTo>
                <a:cubicBezTo>
                  <a:pt x="388" y="77"/>
                  <a:pt x="390" y="75"/>
                  <a:pt x="392" y="76"/>
                </a:cubicBezTo>
                <a:cubicBezTo>
                  <a:pt x="393" y="75"/>
                  <a:pt x="397" y="75"/>
                  <a:pt x="397" y="73"/>
                </a:cubicBezTo>
                <a:cubicBezTo>
                  <a:pt x="398" y="73"/>
                  <a:pt x="398" y="72"/>
                  <a:pt x="399" y="72"/>
                </a:cubicBezTo>
                <a:cubicBezTo>
                  <a:pt x="399" y="73"/>
                  <a:pt x="398" y="73"/>
                  <a:pt x="399" y="73"/>
                </a:cubicBezTo>
                <a:cubicBezTo>
                  <a:pt x="401" y="72"/>
                  <a:pt x="403" y="71"/>
                  <a:pt x="403" y="69"/>
                </a:cubicBezTo>
                <a:cubicBezTo>
                  <a:pt x="402" y="68"/>
                  <a:pt x="401" y="68"/>
                  <a:pt x="401" y="67"/>
                </a:cubicBezTo>
                <a:cubicBezTo>
                  <a:pt x="400" y="67"/>
                  <a:pt x="398" y="67"/>
                  <a:pt x="398" y="65"/>
                </a:cubicBezTo>
                <a:cubicBezTo>
                  <a:pt x="397" y="66"/>
                  <a:pt x="396" y="66"/>
                  <a:pt x="396" y="67"/>
                </a:cubicBezTo>
                <a:cubicBezTo>
                  <a:pt x="396" y="67"/>
                  <a:pt x="397" y="67"/>
                  <a:pt x="397" y="67"/>
                </a:cubicBezTo>
                <a:cubicBezTo>
                  <a:pt x="397" y="67"/>
                  <a:pt x="397" y="67"/>
                  <a:pt x="396" y="67"/>
                </a:cubicBezTo>
                <a:cubicBezTo>
                  <a:pt x="396" y="67"/>
                  <a:pt x="396" y="67"/>
                  <a:pt x="395" y="67"/>
                </a:cubicBezTo>
                <a:cubicBezTo>
                  <a:pt x="395" y="67"/>
                  <a:pt x="395" y="66"/>
                  <a:pt x="395" y="66"/>
                </a:cubicBezTo>
                <a:cubicBezTo>
                  <a:pt x="395" y="66"/>
                  <a:pt x="395" y="66"/>
                  <a:pt x="395" y="66"/>
                </a:cubicBezTo>
                <a:cubicBezTo>
                  <a:pt x="394" y="65"/>
                  <a:pt x="392" y="67"/>
                  <a:pt x="391" y="67"/>
                </a:cubicBezTo>
                <a:cubicBezTo>
                  <a:pt x="389" y="66"/>
                  <a:pt x="388" y="68"/>
                  <a:pt x="386" y="69"/>
                </a:cubicBezTo>
                <a:cubicBezTo>
                  <a:pt x="386" y="69"/>
                  <a:pt x="386" y="69"/>
                  <a:pt x="386" y="69"/>
                </a:cubicBezTo>
                <a:cubicBezTo>
                  <a:pt x="387" y="67"/>
                  <a:pt x="388" y="67"/>
                  <a:pt x="389" y="66"/>
                </a:cubicBezTo>
                <a:cubicBezTo>
                  <a:pt x="388" y="66"/>
                  <a:pt x="388" y="66"/>
                  <a:pt x="388" y="66"/>
                </a:cubicBezTo>
                <a:cubicBezTo>
                  <a:pt x="386" y="68"/>
                  <a:pt x="384" y="67"/>
                  <a:pt x="382" y="68"/>
                </a:cubicBezTo>
                <a:cubicBezTo>
                  <a:pt x="382" y="68"/>
                  <a:pt x="382" y="68"/>
                  <a:pt x="382" y="68"/>
                </a:cubicBezTo>
                <a:cubicBezTo>
                  <a:pt x="383" y="68"/>
                  <a:pt x="384" y="67"/>
                  <a:pt x="384" y="66"/>
                </a:cubicBezTo>
                <a:cubicBezTo>
                  <a:pt x="384" y="66"/>
                  <a:pt x="384" y="66"/>
                  <a:pt x="383" y="66"/>
                </a:cubicBezTo>
                <a:cubicBezTo>
                  <a:pt x="383" y="67"/>
                  <a:pt x="383" y="67"/>
                  <a:pt x="383" y="66"/>
                </a:cubicBezTo>
                <a:cubicBezTo>
                  <a:pt x="383" y="67"/>
                  <a:pt x="383" y="67"/>
                  <a:pt x="383" y="68"/>
                </a:cubicBezTo>
                <a:cubicBezTo>
                  <a:pt x="382" y="67"/>
                  <a:pt x="380" y="68"/>
                  <a:pt x="381" y="69"/>
                </a:cubicBezTo>
                <a:cubicBezTo>
                  <a:pt x="380" y="70"/>
                  <a:pt x="380" y="68"/>
                  <a:pt x="380" y="69"/>
                </a:cubicBezTo>
                <a:cubicBezTo>
                  <a:pt x="380" y="69"/>
                  <a:pt x="380" y="68"/>
                  <a:pt x="380" y="68"/>
                </a:cubicBezTo>
                <a:cubicBezTo>
                  <a:pt x="380" y="68"/>
                  <a:pt x="379" y="69"/>
                  <a:pt x="379" y="69"/>
                </a:cubicBezTo>
                <a:cubicBezTo>
                  <a:pt x="379" y="70"/>
                  <a:pt x="379" y="69"/>
                  <a:pt x="379" y="69"/>
                </a:cubicBezTo>
                <a:cubicBezTo>
                  <a:pt x="378" y="69"/>
                  <a:pt x="379" y="69"/>
                  <a:pt x="378" y="70"/>
                </a:cubicBezTo>
                <a:cubicBezTo>
                  <a:pt x="378" y="70"/>
                  <a:pt x="378" y="69"/>
                  <a:pt x="378" y="69"/>
                </a:cubicBezTo>
                <a:cubicBezTo>
                  <a:pt x="377" y="69"/>
                  <a:pt x="378" y="70"/>
                  <a:pt x="377" y="70"/>
                </a:cubicBezTo>
                <a:cubicBezTo>
                  <a:pt x="377" y="70"/>
                  <a:pt x="377" y="70"/>
                  <a:pt x="377" y="69"/>
                </a:cubicBezTo>
                <a:cubicBezTo>
                  <a:pt x="377" y="69"/>
                  <a:pt x="377" y="69"/>
                  <a:pt x="377" y="69"/>
                </a:cubicBezTo>
                <a:cubicBezTo>
                  <a:pt x="377" y="68"/>
                  <a:pt x="376" y="69"/>
                  <a:pt x="376" y="70"/>
                </a:cubicBezTo>
                <a:cubicBezTo>
                  <a:pt x="376" y="70"/>
                  <a:pt x="375" y="70"/>
                  <a:pt x="374" y="71"/>
                </a:cubicBezTo>
                <a:cubicBezTo>
                  <a:pt x="374" y="71"/>
                  <a:pt x="374" y="71"/>
                  <a:pt x="374" y="70"/>
                </a:cubicBezTo>
                <a:cubicBezTo>
                  <a:pt x="374" y="70"/>
                  <a:pt x="375" y="70"/>
                  <a:pt x="375" y="70"/>
                </a:cubicBezTo>
                <a:cubicBezTo>
                  <a:pt x="375" y="69"/>
                  <a:pt x="375" y="69"/>
                  <a:pt x="375" y="68"/>
                </a:cubicBezTo>
                <a:cubicBezTo>
                  <a:pt x="375" y="68"/>
                  <a:pt x="375" y="68"/>
                  <a:pt x="375" y="69"/>
                </a:cubicBezTo>
                <a:cubicBezTo>
                  <a:pt x="374" y="68"/>
                  <a:pt x="374" y="68"/>
                  <a:pt x="374" y="68"/>
                </a:cubicBezTo>
                <a:cubicBezTo>
                  <a:pt x="375" y="68"/>
                  <a:pt x="375" y="67"/>
                  <a:pt x="376" y="66"/>
                </a:cubicBezTo>
                <a:cubicBezTo>
                  <a:pt x="376" y="66"/>
                  <a:pt x="375" y="66"/>
                  <a:pt x="375" y="65"/>
                </a:cubicBezTo>
                <a:cubicBezTo>
                  <a:pt x="376" y="65"/>
                  <a:pt x="376" y="65"/>
                  <a:pt x="376" y="65"/>
                </a:cubicBezTo>
                <a:cubicBezTo>
                  <a:pt x="376" y="64"/>
                  <a:pt x="375" y="65"/>
                  <a:pt x="375" y="64"/>
                </a:cubicBezTo>
                <a:cubicBezTo>
                  <a:pt x="374" y="65"/>
                  <a:pt x="373" y="64"/>
                  <a:pt x="373" y="65"/>
                </a:cubicBezTo>
                <a:cubicBezTo>
                  <a:pt x="373" y="66"/>
                  <a:pt x="372" y="65"/>
                  <a:pt x="372" y="65"/>
                </a:cubicBezTo>
                <a:cubicBezTo>
                  <a:pt x="371" y="65"/>
                  <a:pt x="371" y="65"/>
                  <a:pt x="370" y="65"/>
                </a:cubicBezTo>
                <a:cubicBezTo>
                  <a:pt x="370" y="64"/>
                  <a:pt x="371" y="64"/>
                  <a:pt x="372" y="63"/>
                </a:cubicBezTo>
                <a:cubicBezTo>
                  <a:pt x="369" y="64"/>
                  <a:pt x="365" y="64"/>
                  <a:pt x="361" y="67"/>
                </a:cubicBezTo>
                <a:cubicBezTo>
                  <a:pt x="361" y="67"/>
                  <a:pt x="361" y="67"/>
                  <a:pt x="360" y="66"/>
                </a:cubicBezTo>
                <a:cubicBezTo>
                  <a:pt x="360" y="67"/>
                  <a:pt x="360" y="67"/>
                  <a:pt x="360" y="67"/>
                </a:cubicBezTo>
                <a:cubicBezTo>
                  <a:pt x="360" y="67"/>
                  <a:pt x="360" y="67"/>
                  <a:pt x="359" y="68"/>
                </a:cubicBezTo>
                <a:cubicBezTo>
                  <a:pt x="359" y="66"/>
                  <a:pt x="357" y="69"/>
                  <a:pt x="357" y="70"/>
                </a:cubicBezTo>
                <a:cubicBezTo>
                  <a:pt x="357" y="69"/>
                  <a:pt x="357" y="69"/>
                  <a:pt x="357" y="68"/>
                </a:cubicBezTo>
                <a:cubicBezTo>
                  <a:pt x="357" y="68"/>
                  <a:pt x="357" y="68"/>
                  <a:pt x="358" y="68"/>
                </a:cubicBezTo>
                <a:cubicBezTo>
                  <a:pt x="357" y="68"/>
                  <a:pt x="357" y="68"/>
                  <a:pt x="357" y="68"/>
                </a:cubicBezTo>
                <a:cubicBezTo>
                  <a:pt x="356" y="68"/>
                  <a:pt x="356" y="68"/>
                  <a:pt x="356" y="68"/>
                </a:cubicBezTo>
                <a:cubicBezTo>
                  <a:pt x="357" y="67"/>
                  <a:pt x="357" y="67"/>
                  <a:pt x="357" y="67"/>
                </a:cubicBezTo>
                <a:cubicBezTo>
                  <a:pt x="357" y="66"/>
                  <a:pt x="357" y="67"/>
                  <a:pt x="356" y="67"/>
                </a:cubicBezTo>
                <a:cubicBezTo>
                  <a:pt x="356" y="67"/>
                  <a:pt x="356" y="67"/>
                  <a:pt x="356" y="68"/>
                </a:cubicBezTo>
                <a:cubicBezTo>
                  <a:pt x="356" y="68"/>
                  <a:pt x="356" y="68"/>
                  <a:pt x="356" y="68"/>
                </a:cubicBezTo>
                <a:cubicBezTo>
                  <a:pt x="356" y="67"/>
                  <a:pt x="356" y="67"/>
                  <a:pt x="356" y="67"/>
                </a:cubicBezTo>
                <a:cubicBezTo>
                  <a:pt x="356" y="67"/>
                  <a:pt x="356" y="66"/>
                  <a:pt x="356" y="66"/>
                </a:cubicBezTo>
                <a:cubicBezTo>
                  <a:pt x="356" y="66"/>
                  <a:pt x="356" y="66"/>
                  <a:pt x="356" y="66"/>
                </a:cubicBezTo>
                <a:cubicBezTo>
                  <a:pt x="356" y="66"/>
                  <a:pt x="356" y="66"/>
                  <a:pt x="356" y="66"/>
                </a:cubicBezTo>
                <a:cubicBezTo>
                  <a:pt x="356" y="67"/>
                  <a:pt x="357" y="66"/>
                  <a:pt x="358" y="66"/>
                </a:cubicBezTo>
                <a:cubicBezTo>
                  <a:pt x="358" y="66"/>
                  <a:pt x="358" y="66"/>
                  <a:pt x="358" y="67"/>
                </a:cubicBezTo>
                <a:cubicBezTo>
                  <a:pt x="359" y="66"/>
                  <a:pt x="359" y="65"/>
                  <a:pt x="360" y="64"/>
                </a:cubicBezTo>
                <a:cubicBezTo>
                  <a:pt x="360" y="65"/>
                  <a:pt x="359" y="65"/>
                  <a:pt x="359" y="66"/>
                </a:cubicBezTo>
                <a:cubicBezTo>
                  <a:pt x="360" y="66"/>
                  <a:pt x="360" y="65"/>
                  <a:pt x="360" y="65"/>
                </a:cubicBezTo>
                <a:cubicBezTo>
                  <a:pt x="361" y="65"/>
                  <a:pt x="363" y="64"/>
                  <a:pt x="364" y="63"/>
                </a:cubicBezTo>
                <a:cubicBezTo>
                  <a:pt x="363" y="63"/>
                  <a:pt x="362" y="64"/>
                  <a:pt x="361" y="64"/>
                </a:cubicBezTo>
                <a:cubicBezTo>
                  <a:pt x="362" y="63"/>
                  <a:pt x="363" y="62"/>
                  <a:pt x="364" y="63"/>
                </a:cubicBezTo>
                <a:cubicBezTo>
                  <a:pt x="365" y="62"/>
                  <a:pt x="366" y="62"/>
                  <a:pt x="367" y="62"/>
                </a:cubicBezTo>
                <a:cubicBezTo>
                  <a:pt x="370" y="60"/>
                  <a:pt x="373" y="60"/>
                  <a:pt x="376" y="58"/>
                </a:cubicBezTo>
                <a:cubicBezTo>
                  <a:pt x="375" y="58"/>
                  <a:pt x="375" y="58"/>
                  <a:pt x="374" y="57"/>
                </a:cubicBezTo>
                <a:cubicBezTo>
                  <a:pt x="373" y="58"/>
                  <a:pt x="372" y="58"/>
                  <a:pt x="372" y="57"/>
                </a:cubicBezTo>
                <a:cubicBezTo>
                  <a:pt x="371" y="57"/>
                  <a:pt x="372" y="57"/>
                  <a:pt x="371" y="58"/>
                </a:cubicBezTo>
                <a:cubicBezTo>
                  <a:pt x="371" y="57"/>
                  <a:pt x="370" y="58"/>
                  <a:pt x="370" y="57"/>
                </a:cubicBezTo>
                <a:cubicBezTo>
                  <a:pt x="369" y="57"/>
                  <a:pt x="370" y="57"/>
                  <a:pt x="370" y="56"/>
                </a:cubicBezTo>
                <a:cubicBezTo>
                  <a:pt x="369" y="56"/>
                  <a:pt x="369" y="57"/>
                  <a:pt x="368" y="56"/>
                </a:cubicBezTo>
                <a:cubicBezTo>
                  <a:pt x="367" y="56"/>
                  <a:pt x="368" y="56"/>
                  <a:pt x="368" y="55"/>
                </a:cubicBezTo>
                <a:cubicBezTo>
                  <a:pt x="367" y="55"/>
                  <a:pt x="366" y="56"/>
                  <a:pt x="365" y="57"/>
                </a:cubicBezTo>
                <a:cubicBezTo>
                  <a:pt x="365" y="56"/>
                  <a:pt x="366" y="55"/>
                  <a:pt x="366" y="55"/>
                </a:cubicBezTo>
                <a:cubicBezTo>
                  <a:pt x="366" y="55"/>
                  <a:pt x="366" y="55"/>
                  <a:pt x="366" y="54"/>
                </a:cubicBezTo>
                <a:cubicBezTo>
                  <a:pt x="366" y="55"/>
                  <a:pt x="366" y="55"/>
                  <a:pt x="366" y="55"/>
                </a:cubicBezTo>
                <a:cubicBezTo>
                  <a:pt x="365" y="55"/>
                  <a:pt x="365" y="55"/>
                  <a:pt x="365" y="55"/>
                </a:cubicBezTo>
                <a:cubicBezTo>
                  <a:pt x="365" y="55"/>
                  <a:pt x="365" y="55"/>
                  <a:pt x="365" y="55"/>
                </a:cubicBezTo>
                <a:cubicBezTo>
                  <a:pt x="364" y="55"/>
                  <a:pt x="363" y="55"/>
                  <a:pt x="362" y="55"/>
                </a:cubicBezTo>
                <a:cubicBezTo>
                  <a:pt x="362" y="56"/>
                  <a:pt x="362" y="56"/>
                  <a:pt x="362" y="56"/>
                </a:cubicBezTo>
                <a:cubicBezTo>
                  <a:pt x="362" y="57"/>
                  <a:pt x="362" y="57"/>
                  <a:pt x="361" y="57"/>
                </a:cubicBezTo>
                <a:cubicBezTo>
                  <a:pt x="361" y="56"/>
                  <a:pt x="361" y="56"/>
                  <a:pt x="361" y="55"/>
                </a:cubicBezTo>
                <a:cubicBezTo>
                  <a:pt x="362" y="55"/>
                  <a:pt x="363" y="54"/>
                  <a:pt x="363" y="53"/>
                </a:cubicBezTo>
                <a:cubicBezTo>
                  <a:pt x="365" y="52"/>
                  <a:pt x="366" y="52"/>
                  <a:pt x="368" y="52"/>
                </a:cubicBezTo>
                <a:cubicBezTo>
                  <a:pt x="368" y="51"/>
                  <a:pt x="369" y="51"/>
                  <a:pt x="369" y="51"/>
                </a:cubicBezTo>
                <a:cubicBezTo>
                  <a:pt x="370" y="52"/>
                  <a:pt x="369" y="51"/>
                  <a:pt x="369" y="52"/>
                </a:cubicBezTo>
                <a:cubicBezTo>
                  <a:pt x="369" y="52"/>
                  <a:pt x="370" y="51"/>
                  <a:pt x="371" y="51"/>
                </a:cubicBezTo>
                <a:cubicBezTo>
                  <a:pt x="371" y="51"/>
                  <a:pt x="370" y="51"/>
                  <a:pt x="371" y="51"/>
                </a:cubicBezTo>
                <a:cubicBezTo>
                  <a:pt x="371" y="50"/>
                  <a:pt x="373" y="50"/>
                  <a:pt x="374" y="50"/>
                </a:cubicBezTo>
                <a:cubicBezTo>
                  <a:pt x="375" y="49"/>
                  <a:pt x="376" y="50"/>
                  <a:pt x="377" y="49"/>
                </a:cubicBezTo>
                <a:cubicBezTo>
                  <a:pt x="377" y="48"/>
                  <a:pt x="376" y="49"/>
                  <a:pt x="375" y="49"/>
                </a:cubicBezTo>
                <a:cubicBezTo>
                  <a:pt x="376" y="48"/>
                  <a:pt x="378" y="47"/>
                  <a:pt x="380" y="48"/>
                </a:cubicBezTo>
                <a:cubicBezTo>
                  <a:pt x="381" y="47"/>
                  <a:pt x="385" y="48"/>
                  <a:pt x="385" y="45"/>
                </a:cubicBezTo>
                <a:cubicBezTo>
                  <a:pt x="386" y="46"/>
                  <a:pt x="386" y="44"/>
                  <a:pt x="387" y="45"/>
                </a:cubicBezTo>
                <a:cubicBezTo>
                  <a:pt x="387" y="45"/>
                  <a:pt x="387" y="45"/>
                  <a:pt x="387" y="46"/>
                </a:cubicBezTo>
                <a:cubicBezTo>
                  <a:pt x="389" y="45"/>
                  <a:pt x="391" y="43"/>
                  <a:pt x="391" y="41"/>
                </a:cubicBezTo>
                <a:cubicBezTo>
                  <a:pt x="390" y="41"/>
                  <a:pt x="389" y="41"/>
                  <a:pt x="390" y="40"/>
                </a:cubicBezTo>
                <a:cubicBezTo>
                  <a:pt x="389" y="39"/>
                  <a:pt x="387" y="40"/>
                  <a:pt x="386" y="38"/>
                </a:cubicBezTo>
                <a:cubicBezTo>
                  <a:pt x="386" y="39"/>
                  <a:pt x="385" y="38"/>
                  <a:pt x="385" y="39"/>
                </a:cubicBezTo>
                <a:cubicBezTo>
                  <a:pt x="385" y="39"/>
                  <a:pt x="385" y="39"/>
                  <a:pt x="385" y="39"/>
                </a:cubicBezTo>
                <a:cubicBezTo>
                  <a:pt x="386" y="39"/>
                  <a:pt x="385" y="39"/>
                  <a:pt x="385" y="40"/>
                </a:cubicBezTo>
                <a:cubicBezTo>
                  <a:pt x="384" y="39"/>
                  <a:pt x="384" y="39"/>
                  <a:pt x="384" y="39"/>
                </a:cubicBezTo>
                <a:cubicBezTo>
                  <a:pt x="383" y="39"/>
                  <a:pt x="383" y="38"/>
                  <a:pt x="384" y="38"/>
                </a:cubicBezTo>
                <a:cubicBezTo>
                  <a:pt x="384" y="38"/>
                  <a:pt x="383" y="38"/>
                  <a:pt x="383" y="39"/>
                </a:cubicBezTo>
                <a:cubicBezTo>
                  <a:pt x="382" y="38"/>
                  <a:pt x="380" y="39"/>
                  <a:pt x="379" y="39"/>
                </a:cubicBezTo>
                <a:cubicBezTo>
                  <a:pt x="378" y="38"/>
                  <a:pt x="376" y="40"/>
                  <a:pt x="375" y="41"/>
                </a:cubicBezTo>
                <a:cubicBezTo>
                  <a:pt x="374" y="41"/>
                  <a:pt x="374" y="41"/>
                  <a:pt x="374" y="41"/>
                </a:cubicBezTo>
                <a:cubicBezTo>
                  <a:pt x="375" y="39"/>
                  <a:pt x="376" y="39"/>
                  <a:pt x="377" y="38"/>
                </a:cubicBezTo>
                <a:cubicBezTo>
                  <a:pt x="377" y="38"/>
                  <a:pt x="377" y="38"/>
                  <a:pt x="376" y="38"/>
                </a:cubicBezTo>
                <a:cubicBezTo>
                  <a:pt x="374" y="39"/>
                  <a:pt x="373" y="39"/>
                  <a:pt x="371" y="40"/>
                </a:cubicBezTo>
                <a:cubicBezTo>
                  <a:pt x="370" y="40"/>
                  <a:pt x="371" y="40"/>
                  <a:pt x="370" y="40"/>
                </a:cubicBezTo>
                <a:cubicBezTo>
                  <a:pt x="371" y="39"/>
                  <a:pt x="372" y="39"/>
                  <a:pt x="373" y="38"/>
                </a:cubicBezTo>
                <a:cubicBezTo>
                  <a:pt x="372" y="38"/>
                  <a:pt x="372" y="38"/>
                  <a:pt x="372" y="38"/>
                </a:cubicBezTo>
                <a:cubicBezTo>
                  <a:pt x="372" y="38"/>
                  <a:pt x="371" y="38"/>
                  <a:pt x="371" y="38"/>
                </a:cubicBezTo>
                <a:cubicBezTo>
                  <a:pt x="371" y="39"/>
                  <a:pt x="371" y="39"/>
                  <a:pt x="371" y="39"/>
                </a:cubicBezTo>
                <a:cubicBezTo>
                  <a:pt x="370" y="39"/>
                  <a:pt x="369" y="40"/>
                  <a:pt x="369" y="41"/>
                </a:cubicBezTo>
                <a:cubicBezTo>
                  <a:pt x="369" y="41"/>
                  <a:pt x="369" y="40"/>
                  <a:pt x="368" y="40"/>
                </a:cubicBezTo>
                <a:cubicBezTo>
                  <a:pt x="368" y="40"/>
                  <a:pt x="369" y="40"/>
                  <a:pt x="369" y="40"/>
                </a:cubicBezTo>
                <a:cubicBezTo>
                  <a:pt x="368" y="39"/>
                  <a:pt x="368" y="41"/>
                  <a:pt x="368" y="41"/>
                </a:cubicBezTo>
                <a:cubicBezTo>
                  <a:pt x="367" y="41"/>
                  <a:pt x="367" y="40"/>
                  <a:pt x="367" y="40"/>
                </a:cubicBezTo>
                <a:cubicBezTo>
                  <a:pt x="366" y="40"/>
                  <a:pt x="367" y="41"/>
                  <a:pt x="366" y="41"/>
                </a:cubicBezTo>
                <a:cubicBezTo>
                  <a:pt x="366" y="42"/>
                  <a:pt x="366" y="41"/>
                  <a:pt x="366" y="41"/>
                </a:cubicBezTo>
                <a:cubicBezTo>
                  <a:pt x="366" y="41"/>
                  <a:pt x="366" y="41"/>
                  <a:pt x="366" y="42"/>
                </a:cubicBezTo>
                <a:cubicBezTo>
                  <a:pt x="366" y="42"/>
                  <a:pt x="365" y="41"/>
                  <a:pt x="365" y="41"/>
                </a:cubicBezTo>
                <a:cubicBezTo>
                  <a:pt x="365" y="40"/>
                  <a:pt x="365" y="40"/>
                  <a:pt x="366" y="40"/>
                </a:cubicBezTo>
                <a:cubicBezTo>
                  <a:pt x="365" y="40"/>
                  <a:pt x="365" y="41"/>
                  <a:pt x="365" y="41"/>
                </a:cubicBezTo>
                <a:cubicBezTo>
                  <a:pt x="364" y="41"/>
                  <a:pt x="363" y="42"/>
                  <a:pt x="362" y="43"/>
                </a:cubicBezTo>
                <a:cubicBezTo>
                  <a:pt x="362" y="42"/>
                  <a:pt x="362" y="42"/>
                  <a:pt x="362" y="42"/>
                </a:cubicBezTo>
                <a:cubicBezTo>
                  <a:pt x="363" y="41"/>
                  <a:pt x="363" y="41"/>
                  <a:pt x="364" y="41"/>
                </a:cubicBezTo>
                <a:cubicBezTo>
                  <a:pt x="363" y="41"/>
                  <a:pt x="363" y="40"/>
                  <a:pt x="364" y="39"/>
                </a:cubicBezTo>
                <a:cubicBezTo>
                  <a:pt x="363" y="39"/>
                  <a:pt x="363" y="40"/>
                  <a:pt x="363" y="40"/>
                </a:cubicBezTo>
                <a:cubicBezTo>
                  <a:pt x="363" y="39"/>
                  <a:pt x="362" y="40"/>
                  <a:pt x="362" y="39"/>
                </a:cubicBezTo>
                <a:cubicBezTo>
                  <a:pt x="361" y="40"/>
                  <a:pt x="361" y="40"/>
                  <a:pt x="360" y="40"/>
                </a:cubicBezTo>
                <a:cubicBezTo>
                  <a:pt x="360" y="40"/>
                  <a:pt x="360" y="39"/>
                  <a:pt x="361" y="40"/>
                </a:cubicBezTo>
                <a:cubicBezTo>
                  <a:pt x="361" y="40"/>
                  <a:pt x="361" y="40"/>
                  <a:pt x="361" y="40"/>
                </a:cubicBezTo>
                <a:cubicBezTo>
                  <a:pt x="361" y="39"/>
                  <a:pt x="361" y="39"/>
                  <a:pt x="361" y="39"/>
                </a:cubicBezTo>
                <a:cubicBezTo>
                  <a:pt x="360" y="39"/>
                  <a:pt x="360" y="39"/>
                  <a:pt x="359" y="40"/>
                </a:cubicBezTo>
                <a:cubicBezTo>
                  <a:pt x="359" y="39"/>
                  <a:pt x="359" y="39"/>
                  <a:pt x="359" y="38"/>
                </a:cubicBezTo>
                <a:cubicBezTo>
                  <a:pt x="359" y="39"/>
                  <a:pt x="359" y="38"/>
                  <a:pt x="358" y="39"/>
                </a:cubicBezTo>
                <a:cubicBezTo>
                  <a:pt x="358" y="39"/>
                  <a:pt x="358" y="38"/>
                  <a:pt x="357" y="38"/>
                </a:cubicBezTo>
                <a:cubicBezTo>
                  <a:pt x="357" y="38"/>
                  <a:pt x="357" y="39"/>
                  <a:pt x="357" y="39"/>
                </a:cubicBezTo>
                <a:cubicBezTo>
                  <a:pt x="357" y="39"/>
                  <a:pt x="357" y="38"/>
                  <a:pt x="357" y="38"/>
                </a:cubicBezTo>
                <a:cubicBezTo>
                  <a:pt x="356" y="38"/>
                  <a:pt x="355" y="38"/>
                  <a:pt x="354" y="38"/>
                </a:cubicBezTo>
                <a:cubicBezTo>
                  <a:pt x="354" y="38"/>
                  <a:pt x="354" y="38"/>
                  <a:pt x="355" y="37"/>
                </a:cubicBezTo>
                <a:cubicBezTo>
                  <a:pt x="354" y="37"/>
                  <a:pt x="354" y="38"/>
                  <a:pt x="354" y="37"/>
                </a:cubicBezTo>
                <a:cubicBezTo>
                  <a:pt x="354" y="38"/>
                  <a:pt x="353" y="38"/>
                  <a:pt x="353" y="38"/>
                </a:cubicBezTo>
                <a:cubicBezTo>
                  <a:pt x="351" y="38"/>
                  <a:pt x="350" y="39"/>
                  <a:pt x="348" y="39"/>
                </a:cubicBezTo>
                <a:cubicBezTo>
                  <a:pt x="348" y="39"/>
                  <a:pt x="348" y="40"/>
                  <a:pt x="348" y="40"/>
                </a:cubicBezTo>
                <a:cubicBezTo>
                  <a:pt x="348" y="40"/>
                  <a:pt x="347" y="40"/>
                  <a:pt x="347" y="40"/>
                </a:cubicBezTo>
                <a:cubicBezTo>
                  <a:pt x="346" y="38"/>
                  <a:pt x="345" y="41"/>
                  <a:pt x="343" y="41"/>
                </a:cubicBezTo>
                <a:cubicBezTo>
                  <a:pt x="344" y="39"/>
                  <a:pt x="345" y="39"/>
                  <a:pt x="346" y="39"/>
                </a:cubicBezTo>
                <a:cubicBezTo>
                  <a:pt x="345" y="38"/>
                  <a:pt x="345" y="39"/>
                  <a:pt x="345" y="38"/>
                </a:cubicBezTo>
                <a:cubicBezTo>
                  <a:pt x="344" y="39"/>
                  <a:pt x="344" y="39"/>
                  <a:pt x="344" y="39"/>
                </a:cubicBezTo>
                <a:cubicBezTo>
                  <a:pt x="343" y="39"/>
                  <a:pt x="344" y="39"/>
                  <a:pt x="343" y="38"/>
                </a:cubicBezTo>
                <a:cubicBezTo>
                  <a:pt x="344" y="38"/>
                  <a:pt x="344" y="38"/>
                  <a:pt x="344" y="38"/>
                </a:cubicBezTo>
                <a:cubicBezTo>
                  <a:pt x="344" y="38"/>
                  <a:pt x="345" y="38"/>
                  <a:pt x="345" y="37"/>
                </a:cubicBezTo>
                <a:cubicBezTo>
                  <a:pt x="344" y="36"/>
                  <a:pt x="344" y="39"/>
                  <a:pt x="343" y="38"/>
                </a:cubicBezTo>
                <a:cubicBezTo>
                  <a:pt x="342" y="38"/>
                  <a:pt x="342" y="39"/>
                  <a:pt x="341" y="40"/>
                </a:cubicBezTo>
                <a:cubicBezTo>
                  <a:pt x="341" y="40"/>
                  <a:pt x="341" y="39"/>
                  <a:pt x="341" y="39"/>
                </a:cubicBezTo>
                <a:cubicBezTo>
                  <a:pt x="341" y="38"/>
                  <a:pt x="340" y="39"/>
                  <a:pt x="340" y="39"/>
                </a:cubicBezTo>
                <a:cubicBezTo>
                  <a:pt x="340" y="39"/>
                  <a:pt x="340" y="40"/>
                  <a:pt x="340" y="40"/>
                </a:cubicBezTo>
                <a:cubicBezTo>
                  <a:pt x="340" y="40"/>
                  <a:pt x="340" y="40"/>
                  <a:pt x="340" y="40"/>
                </a:cubicBezTo>
                <a:cubicBezTo>
                  <a:pt x="340" y="41"/>
                  <a:pt x="339" y="41"/>
                  <a:pt x="339" y="40"/>
                </a:cubicBezTo>
                <a:cubicBezTo>
                  <a:pt x="338" y="42"/>
                  <a:pt x="338" y="42"/>
                  <a:pt x="338" y="42"/>
                </a:cubicBezTo>
                <a:cubicBezTo>
                  <a:pt x="338" y="41"/>
                  <a:pt x="338" y="41"/>
                  <a:pt x="337" y="41"/>
                </a:cubicBezTo>
                <a:cubicBezTo>
                  <a:pt x="337" y="41"/>
                  <a:pt x="337" y="40"/>
                  <a:pt x="337" y="40"/>
                </a:cubicBezTo>
                <a:cubicBezTo>
                  <a:pt x="337" y="41"/>
                  <a:pt x="336" y="41"/>
                  <a:pt x="335" y="42"/>
                </a:cubicBezTo>
                <a:cubicBezTo>
                  <a:pt x="335" y="42"/>
                  <a:pt x="334" y="42"/>
                  <a:pt x="333" y="42"/>
                </a:cubicBezTo>
                <a:cubicBezTo>
                  <a:pt x="333" y="43"/>
                  <a:pt x="332" y="44"/>
                  <a:pt x="331" y="44"/>
                </a:cubicBezTo>
                <a:cubicBezTo>
                  <a:pt x="330" y="44"/>
                  <a:pt x="331" y="44"/>
                  <a:pt x="331" y="43"/>
                </a:cubicBezTo>
                <a:cubicBezTo>
                  <a:pt x="330" y="44"/>
                  <a:pt x="329" y="46"/>
                  <a:pt x="329" y="47"/>
                </a:cubicBezTo>
                <a:cubicBezTo>
                  <a:pt x="330" y="47"/>
                  <a:pt x="330" y="45"/>
                  <a:pt x="331" y="44"/>
                </a:cubicBezTo>
                <a:cubicBezTo>
                  <a:pt x="331" y="45"/>
                  <a:pt x="331" y="45"/>
                  <a:pt x="331" y="45"/>
                </a:cubicBezTo>
                <a:cubicBezTo>
                  <a:pt x="331" y="45"/>
                  <a:pt x="332" y="44"/>
                  <a:pt x="331" y="44"/>
                </a:cubicBezTo>
                <a:cubicBezTo>
                  <a:pt x="333" y="45"/>
                  <a:pt x="334" y="42"/>
                  <a:pt x="336" y="43"/>
                </a:cubicBezTo>
                <a:cubicBezTo>
                  <a:pt x="335" y="45"/>
                  <a:pt x="333" y="45"/>
                  <a:pt x="332" y="45"/>
                </a:cubicBezTo>
                <a:cubicBezTo>
                  <a:pt x="331" y="47"/>
                  <a:pt x="330" y="47"/>
                  <a:pt x="328" y="48"/>
                </a:cubicBezTo>
                <a:cubicBezTo>
                  <a:pt x="328" y="47"/>
                  <a:pt x="328" y="46"/>
                  <a:pt x="328" y="45"/>
                </a:cubicBezTo>
                <a:cubicBezTo>
                  <a:pt x="328" y="46"/>
                  <a:pt x="328" y="45"/>
                  <a:pt x="327" y="46"/>
                </a:cubicBezTo>
                <a:cubicBezTo>
                  <a:pt x="326" y="45"/>
                  <a:pt x="326" y="47"/>
                  <a:pt x="325" y="46"/>
                </a:cubicBezTo>
                <a:cubicBezTo>
                  <a:pt x="324" y="47"/>
                  <a:pt x="324" y="46"/>
                  <a:pt x="323" y="47"/>
                </a:cubicBezTo>
                <a:cubicBezTo>
                  <a:pt x="323" y="47"/>
                  <a:pt x="323" y="48"/>
                  <a:pt x="323" y="48"/>
                </a:cubicBezTo>
                <a:cubicBezTo>
                  <a:pt x="323" y="48"/>
                  <a:pt x="322" y="48"/>
                  <a:pt x="322" y="48"/>
                </a:cubicBezTo>
                <a:cubicBezTo>
                  <a:pt x="321" y="48"/>
                  <a:pt x="322" y="48"/>
                  <a:pt x="323" y="47"/>
                </a:cubicBezTo>
                <a:cubicBezTo>
                  <a:pt x="322" y="47"/>
                  <a:pt x="321" y="48"/>
                  <a:pt x="321" y="48"/>
                </a:cubicBezTo>
                <a:cubicBezTo>
                  <a:pt x="321" y="49"/>
                  <a:pt x="320" y="49"/>
                  <a:pt x="319" y="48"/>
                </a:cubicBezTo>
                <a:cubicBezTo>
                  <a:pt x="319" y="48"/>
                  <a:pt x="318" y="50"/>
                  <a:pt x="317" y="50"/>
                </a:cubicBezTo>
                <a:cubicBezTo>
                  <a:pt x="317" y="49"/>
                  <a:pt x="317" y="48"/>
                  <a:pt x="318" y="47"/>
                </a:cubicBezTo>
                <a:cubicBezTo>
                  <a:pt x="317" y="48"/>
                  <a:pt x="317" y="49"/>
                  <a:pt x="315" y="49"/>
                </a:cubicBezTo>
                <a:cubicBezTo>
                  <a:pt x="315" y="48"/>
                  <a:pt x="315" y="48"/>
                  <a:pt x="314" y="48"/>
                </a:cubicBezTo>
                <a:cubicBezTo>
                  <a:pt x="314" y="49"/>
                  <a:pt x="315" y="48"/>
                  <a:pt x="315" y="49"/>
                </a:cubicBezTo>
                <a:cubicBezTo>
                  <a:pt x="315" y="49"/>
                  <a:pt x="316" y="49"/>
                  <a:pt x="316" y="49"/>
                </a:cubicBezTo>
                <a:cubicBezTo>
                  <a:pt x="316" y="49"/>
                  <a:pt x="316" y="49"/>
                  <a:pt x="317" y="49"/>
                </a:cubicBezTo>
                <a:cubicBezTo>
                  <a:pt x="317" y="49"/>
                  <a:pt x="317" y="49"/>
                  <a:pt x="317" y="50"/>
                </a:cubicBezTo>
                <a:cubicBezTo>
                  <a:pt x="316" y="50"/>
                  <a:pt x="316" y="49"/>
                  <a:pt x="316" y="49"/>
                </a:cubicBezTo>
                <a:cubicBezTo>
                  <a:pt x="316" y="49"/>
                  <a:pt x="315" y="50"/>
                  <a:pt x="316" y="50"/>
                </a:cubicBezTo>
                <a:cubicBezTo>
                  <a:pt x="315" y="50"/>
                  <a:pt x="315" y="50"/>
                  <a:pt x="314" y="50"/>
                </a:cubicBezTo>
                <a:cubicBezTo>
                  <a:pt x="314" y="50"/>
                  <a:pt x="314" y="50"/>
                  <a:pt x="314" y="49"/>
                </a:cubicBezTo>
                <a:cubicBezTo>
                  <a:pt x="315" y="49"/>
                  <a:pt x="315" y="50"/>
                  <a:pt x="315" y="50"/>
                </a:cubicBezTo>
                <a:cubicBezTo>
                  <a:pt x="315" y="49"/>
                  <a:pt x="315" y="49"/>
                  <a:pt x="315" y="49"/>
                </a:cubicBezTo>
                <a:cubicBezTo>
                  <a:pt x="313" y="51"/>
                  <a:pt x="312" y="51"/>
                  <a:pt x="310" y="52"/>
                </a:cubicBezTo>
                <a:cubicBezTo>
                  <a:pt x="309" y="52"/>
                  <a:pt x="308" y="51"/>
                  <a:pt x="307" y="51"/>
                </a:cubicBezTo>
                <a:cubicBezTo>
                  <a:pt x="307" y="50"/>
                  <a:pt x="309" y="50"/>
                  <a:pt x="310" y="49"/>
                </a:cubicBezTo>
                <a:cubicBezTo>
                  <a:pt x="310" y="49"/>
                  <a:pt x="310" y="48"/>
                  <a:pt x="310" y="47"/>
                </a:cubicBezTo>
                <a:cubicBezTo>
                  <a:pt x="309" y="48"/>
                  <a:pt x="307" y="47"/>
                  <a:pt x="305" y="48"/>
                </a:cubicBezTo>
                <a:cubicBezTo>
                  <a:pt x="304" y="47"/>
                  <a:pt x="302" y="49"/>
                  <a:pt x="301" y="49"/>
                </a:cubicBezTo>
                <a:cubicBezTo>
                  <a:pt x="300" y="49"/>
                  <a:pt x="299" y="49"/>
                  <a:pt x="298" y="51"/>
                </a:cubicBezTo>
                <a:cubicBezTo>
                  <a:pt x="297" y="51"/>
                  <a:pt x="295" y="52"/>
                  <a:pt x="292" y="52"/>
                </a:cubicBezTo>
                <a:cubicBezTo>
                  <a:pt x="292" y="52"/>
                  <a:pt x="293" y="52"/>
                  <a:pt x="292" y="52"/>
                </a:cubicBezTo>
                <a:cubicBezTo>
                  <a:pt x="292" y="53"/>
                  <a:pt x="290" y="52"/>
                  <a:pt x="289" y="53"/>
                </a:cubicBezTo>
                <a:cubicBezTo>
                  <a:pt x="292" y="53"/>
                  <a:pt x="294" y="53"/>
                  <a:pt x="296" y="53"/>
                </a:cubicBezTo>
                <a:cubicBezTo>
                  <a:pt x="296" y="53"/>
                  <a:pt x="296" y="53"/>
                  <a:pt x="296" y="53"/>
                </a:cubicBezTo>
                <a:cubicBezTo>
                  <a:pt x="295" y="53"/>
                  <a:pt x="293" y="56"/>
                  <a:pt x="293" y="55"/>
                </a:cubicBezTo>
                <a:cubicBezTo>
                  <a:pt x="293" y="55"/>
                  <a:pt x="293" y="54"/>
                  <a:pt x="292" y="54"/>
                </a:cubicBezTo>
                <a:cubicBezTo>
                  <a:pt x="292" y="56"/>
                  <a:pt x="291" y="55"/>
                  <a:pt x="290" y="55"/>
                </a:cubicBezTo>
                <a:cubicBezTo>
                  <a:pt x="290" y="55"/>
                  <a:pt x="289" y="55"/>
                  <a:pt x="290" y="56"/>
                </a:cubicBezTo>
                <a:cubicBezTo>
                  <a:pt x="290" y="56"/>
                  <a:pt x="290" y="56"/>
                  <a:pt x="290" y="57"/>
                </a:cubicBezTo>
                <a:cubicBezTo>
                  <a:pt x="290" y="57"/>
                  <a:pt x="290" y="57"/>
                  <a:pt x="290" y="58"/>
                </a:cubicBezTo>
                <a:cubicBezTo>
                  <a:pt x="290" y="58"/>
                  <a:pt x="289" y="58"/>
                  <a:pt x="289" y="58"/>
                </a:cubicBezTo>
                <a:cubicBezTo>
                  <a:pt x="289" y="58"/>
                  <a:pt x="288" y="58"/>
                  <a:pt x="288" y="58"/>
                </a:cubicBezTo>
                <a:cubicBezTo>
                  <a:pt x="288" y="58"/>
                  <a:pt x="287" y="58"/>
                  <a:pt x="287" y="58"/>
                </a:cubicBezTo>
                <a:cubicBezTo>
                  <a:pt x="287" y="58"/>
                  <a:pt x="288" y="58"/>
                  <a:pt x="288" y="58"/>
                </a:cubicBezTo>
                <a:cubicBezTo>
                  <a:pt x="288" y="58"/>
                  <a:pt x="287" y="58"/>
                  <a:pt x="287" y="58"/>
                </a:cubicBezTo>
                <a:cubicBezTo>
                  <a:pt x="287" y="58"/>
                  <a:pt x="287" y="58"/>
                  <a:pt x="287" y="57"/>
                </a:cubicBezTo>
                <a:cubicBezTo>
                  <a:pt x="287" y="58"/>
                  <a:pt x="286" y="58"/>
                  <a:pt x="286" y="57"/>
                </a:cubicBezTo>
                <a:cubicBezTo>
                  <a:pt x="287" y="57"/>
                  <a:pt x="286" y="57"/>
                  <a:pt x="287" y="57"/>
                </a:cubicBezTo>
                <a:cubicBezTo>
                  <a:pt x="287" y="57"/>
                  <a:pt x="287" y="56"/>
                  <a:pt x="286" y="56"/>
                </a:cubicBezTo>
                <a:cubicBezTo>
                  <a:pt x="287" y="56"/>
                  <a:pt x="286" y="55"/>
                  <a:pt x="287" y="54"/>
                </a:cubicBezTo>
                <a:cubicBezTo>
                  <a:pt x="287" y="54"/>
                  <a:pt x="286" y="54"/>
                  <a:pt x="286" y="54"/>
                </a:cubicBezTo>
                <a:cubicBezTo>
                  <a:pt x="286" y="54"/>
                  <a:pt x="287" y="54"/>
                  <a:pt x="287" y="53"/>
                </a:cubicBezTo>
                <a:cubicBezTo>
                  <a:pt x="286" y="53"/>
                  <a:pt x="286" y="53"/>
                  <a:pt x="285" y="53"/>
                </a:cubicBezTo>
                <a:cubicBezTo>
                  <a:pt x="285" y="54"/>
                  <a:pt x="284" y="54"/>
                  <a:pt x="284" y="54"/>
                </a:cubicBezTo>
                <a:cubicBezTo>
                  <a:pt x="284" y="53"/>
                  <a:pt x="284" y="53"/>
                  <a:pt x="285" y="53"/>
                </a:cubicBezTo>
                <a:cubicBezTo>
                  <a:pt x="284" y="52"/>
                  <a:pt x="285" y="53"/>
                  <a:pt x="285" y="52"/>
                </a:cubicBezTo>
                <a:cubicBezTo>
                  <a:pt x="284" y="52"/>
                  <a:pt x="283" y="55"/>
                  <a:pt x="282" y="53"/>
                </a:cubicBezTo>
                <a:cubicBezTo>
                  <a:pt x="284" y="53"/>
                  <a:pt x="284" y="52"/>
                  <a:pt x="284" y="52"/>
                </a:cubicBezTo>
                <a:cubicBezTo>
                  <a:pt x="284" y="51"/>
                  <a:pt x="284" y="50"/>
                  <a:pt x="284" y="50"/>
                </a:cubicBezTo>
                <a:cubicBezTo>
                  <a:pt x="285" y="50"/>
                  <a:pt x="285" y="50"/>
                  <a:pt x="286" y="51"/>
                </a:cubicBezTo>
                <a:cubicBezTo>
                  <a:pt x="286" y="50"/>
                  <a:pt x="287" y="50"/>
                  <a:pt x="287" y="49"/>
                </a:cubicBezTo>
                <a:cubicBezTo>
                  <a:pt x="287" y="49"/>
                  <a:pt x="287" y="49"/>
                  <a:pt x="288" y="50"/>
                </a:cubicBezTo>
                <a:cubicBezTo>
                  <a:pt x="288" y="49"/>
                  <a:pt x="288" y="49"/>
                  <a:pt x="288" y="49"/>
                </a:cubicBezTo>
                <a:cubicBezTo>
                  <a:pt x="288" y="48"/>
                  <a:pt x="289" y="48"/>
                  <a:pt x="289" y="48"/>
                </a:cubicBezTo>
                <a:cubicBezTo>
                  <a:pt x="289" y="47"/>
                  <a:pt x="289" y="48"/>
                  <a:pt x="288" y="48"/>
                </a:cubicBezTo>
                <a:cubicBezTo>
                  <a:pt x="289" y="47"/>
                  <a:pt x="289" y="47"/>
                  <a:pt x="290" y="47"/>
                </a:cubicBezTo>
                <a:cubicBezTo>
                  <a:pt x="291" y="47"/>
                  <a:pt x="291" y="48"/>
                  <a:pt x="292" y="47"/>
                </a:cubicBezTo>
                <a:cubicBezTo>
                  <a:pt x="292" y="47"/>
                  <a:pt x="292" y="47"/>
                  <a:pt x="292" y="47"/>
                </a:cubicBezTo>
                <a:cubicBezTo>
                  <a:pt x="292" y="47"/>
                  <a:pt x="293" y="47"/>
                  <a:pt x="293" y="48"/>
                </a:cubicBezTo>
                <a:cubicBezTo>
                  <a:pt x="294" y="47"/>
                  <a:pt x="294" y="46"/>
                  <a:pt x="295" y="46"/>
                </a:cubicBezTo>
                <a:cubicBezTo>
                  <a:pt x="296" y="44"/>
                  <a:pt x="297" y="43"/>
                  <a:pt x="299" y="42"/>
                </a:cubicBezTo>
                <a:cubicBezTo>
                  <a:pt x="299" y="43"/>
                  <a:pt x="299" y="43"/>
                  <a:pt x="299" y="43"/>
                </a:cubicBezTo>
                <a:cubicBezTo>
                  <a:pt x="299" y="42"/>
                  <a:pt x="300" y="42"/>
                  <a:pt x="301" y="41"/>
                </a:cubicBezTo>
                <a:cubicBezTo>
                  <a:pt x="301" y="42"/>
                  <a:pt x="301" y="42"/>
                  <a:pt x="301" y="42"/>
                </a:cubicBezTo>
                <a:cubicBezTo>
                  <a:pt x="302" y="41"/>
                  <a:pt x="303" y="41"/>
                  <a:pt x="304" y="40"/>
                </a:cubicBezTo>
                <a:cubicBezTo>
                  <a:pt x="306" y="39"/>
                  <a:pt x="308" y="38"/>
                  <a:pt x="309" y="37"/>
                </a:cubicBezTo>
                <a:cubicBezTo>
                  <a:pt x="310" y="37"/>
                  <a:pt x="312" y="35"/>
                  <a:pt x="313" y="34"/>
                </a:cubicBezTo>
                <a:cubicBezTo>
                  <a:pt x="314" y="33"/>
                  <a:pt x="315" y="32"/>
                  <a:pt x="316" y="30"/>
                </a:cubicBezTo>
                <a:cubicBezTo>
                  <a:pt x="316" y="30"/>
                  <a:pt x="315" y="30"/>
                  <a:pt x="315" y="30"/>
                </a:cubicBezTo>
                <a:cubicBezTo>
                  <a:pt x="315" y="29"/>
                  <a:pt x="316" y="30"/>
                  <a:pt x="316" y="29"/>
                </a:cubicBezTo>
                <a:cubicBezTo>
                  <a:pt x="315" y="29"/>
                  <a:pt x="315" y="29"/>
                  <a:pt x="315" y="29"/>
                </a:cubicBezTo>
                <a:cubicBezTo>
                  <a:pt x="315" y="30"/>
                  <a:pt x="314" y="29"/>
                  <a:pt x="313" y="30"/>
                </a:cubicBezTo>
                <a:cubicBezTo>
                  <a:pt x="313" y="30"/>
                  <a:pt x="313" y="29"/>
                  <a:pt x="313" y="29"/>
                </a:cubicBezTo>
                <a:cubicBezTo>
                  <a:pt x="312" y="29"/>
                  <a:pt x="311" y="29"/>
                  <a:pt x="311" y="30"/>
                </a:cubicBezTo>
                <a:cubicBezTo>
                  <a:pt x="311" y="29"/>
                  <a:pt x="312" y="29"/>
                  <a:pt x="312" y="28"/>
                </a:cubicBezTo>
                <a:cubicBezTo>
                  <a:pt x="310" y="28"/>
                  <a:pt x="307" y="29"/>
                  <a:pt x="304" y="31"/>
                </a:cubicBezTo>
                <a:cubicBezTo>
                  <a:pt x="304" y="31"/>
                  <a:pt x="303" y="31"/>
                  <a:pt x="303" y="31"/>
                </a:cubicBezTo>
                <a:cubicBezTo>
                  <a:pt x="303" y="31"/>
                  <a:pt x="303" y="31"/>
                  <a:pt x="303" y="31"/>
                </a:cubicBezTo>
                <a:cubicBezTo>
                  <a:pt x="303" y="31"/>
                  <a:pt x="303" y="32"/>
                  <a:pt x="302" y="32"/>
                </a:cubicBezTo>
                <a:cubicBezTo>
                  <a:pt x="302" y="31"/>
                  <a:pt x="301" y="33"/>
                  <a:pt x="300" y="34"/>
                </a:cubicBezTo>
                <a:cubicBezTo>
                  <a:pt x="300" y="33"/>
                  <a:pt x="301" y="33"/>
                  <a:pt x="301" y="32"/>
                </a:cubicBezTo>
                <a:cubicBezTo>
                  <a:pt x="300" y="33"/>
                  <a:pt x="300" y="32"/>
                  <a:pt x="300" y="32"/>
                </a:cubicBezTo>
                <a:cubicBezTo>
                  <a:pt x="300" y="31"/>
                  <a:pt x="301" y="32"/>
                  <a:pt x="301" y="31"/>
                </a:cubicBezTo>
                <a:cubicBezTo>
                  <a:pt x="301" y="30"/>
                  <a:pt x="300" y="32"/>
                  <a:pt x="300" y="31"/>
                </a:cubicBezTo>
                <a:cubicBezTo>
                  <a:pt x="300" y="31"/>
                  <a:pt x="300" y="31"/>
                  <a:pt x="300" y="32"/>
                </a:cubicBezTo>
                <a:cubicBezTo>
                  <a:pt x="300" y="32"/>
                  <a:pt x="299" y="32"/>
                  <a:pt x="299" y="32"/>
                </a:cubicBezTo>
                <a:cubicBezTo>
                  <a:pt x="299" y="31"/>
                  <a:pt x="300" y="31"/>
                  <a:pt x="300" y="30"/>
                </a:cubicBezTo>
                <a:cubicBezTo>
                  <a:pt x="300" y="30"/>
                  <a:pt x="300" y="30"/>
                  <a:pt x="300" y="30"/>
                </a:cubicBezTo>
                <a:cubicBezTo>
                  <a:pt x="300" y="31"/>
                  <a:pt x="301" y="30"/>
                  <a:pt x="301" y="30"/>
                </a:cubicBezTo>
                <a:cubicBezTo>
                  <a:pt x="301" y="30"/>
                  <a:pt x="301" y="31"/>
                  <a:pt x="301" y="31"/>
                </a:cubicBezTo>
                <a:cubicBezTo>
                  <a:pt x="302" y="30"/>
                  <a:pt x="302" y="29"/>
                  <a:pt x="303" y="29"/>
                </a:cubicBezTo>
                <a:cubicBezTo>
                  <a:pt x="303" y="29"/>
                  <a:pt x="302" y="30"/>
                  <a:pt x="302" y="30"/>
                </a:cubicBezTo>
                <a:cubicBezTo>
                  <a:pt x="303" y="30"/>
                  <a:pt x="303" y="30"/>
                  <a:pt x="303" y="29"/>
                </a:cubicBezTo>
                <a:cubicBezTo>
                  <a:pt x="304" y="29"/>
                  <a:pt x="305" y="28"/>
                  <a:pt x="306" y="27"/>
                </a:cubicBezTo>
                <a:cubicBezTo>
                  <a:pt x="305" y="27"/>
                  <a:pt x="305" y="28"/>
                  <a:pt x="304" y="29"/>
                </a:cubicBezTo>
                <a:cubicBezTo>
                  <a:pt x="304" y="27"/>
                  <a:pt x="305" y="27"/>
                  <a:pt x="306" y="27"/>
                </a:cubicBezTo>
                <a:cubicBezTo>
                  <a:pt x="307" y="27"/>
                  <a:pt x="308" y="26"/>
                  <a:pt x="309" y="26"/>
                </a:cubicBezTo>
                <a:cubicBezTo>
                  <a:pt x="311" y="24"/>
                  <a:pt x="313" y="24"/>
                  <a:pt x="316" y="23"/>
                </a:cubicBezTo>
                <a:cubicBezTo>
                  <a:pt x="315" y="22"/>
                  <a:pt x="314" y="23"/>
                  <a:pt x="314" y="22"/>
                </a:cubicBezTo>
                <a:cubicBezTo>
                  <a:pt x="313" y="22"/>
                  <a:pt x="313" y="22"/>
                  <a:pt x="312" y="21"/>
                </a:cubicBezTo>
                <a:cubicBezTo>
                  <a:pt x="312" y="22"/>
                  <a:pt x="312" y="22"/>
                  <a:pt x="312" y="22"/>
                </a:cubicBezTo>
                <a:cubicBezTo>
                  <a:pt x="311" y="21"/>
                  <a:pt x="311" y="22"/>
                  <a:pt x="310" y="22"/>
                </a:cubicBezTo>
                <a:cubicBezTo>
                  <a:pt x="310" y="21"/>
                  <a:pt x="310" y="21"/>
                  <a:pt x="311" y="21"/>
                </a:cubicBezTo>
                <a:cubicBezTo>
                  <a:pt x="310" y="20"/>
                  <a:pt x="310" y="21"/>
                  <a:pt x="309" y="21"/>
                </a:cubicBezTo>
                <a:cubicBezTo>
                  <a:pt x="309" y="21"/>
                  <a:pt x="309" y="20"/>
                  <a:pt x="309" y="20"/>
                </a:cubicBezTo>
                <a:cubicBezTo>
                  <a:pt x="308" y="20"/>
                  <a:pt x="308" y="21"/>
                  <a:pt x="307" y="21"/>
                </a:cubicBezTo>
                <a:cubicBezTo>
                  <a:pt x="306" y="20"/>
                  <a:pt x="307" y="20"/>
                  <a:pt x="308" y="19"/>
                </a:cubicBezTo>
                <a:cubicBezTo>
                  <a:pt x="308" y="19"/>
                  <a:pt x="307" y="19"/>
                  <a:pt x="307" y="19"/>
                </a:cubicBezTo>
                <a:cubicBezTo>
                  <a:pt x="307" y="19"/>
                  <a:pt x="307" y="19"/>
                  <a:pt x="307" y="19"/>
                </a:cubicBezTo>
                <a:cubicBezTo>
                  <a:pt x="307" y="20"/>
                  <a:pt x="307" y="19"/>
                  <a:pt x="307" y="20"/>
                </a:cubicBezTo>
                <a:cubicBezTo>
                  <a:pt x="306" y="20"/>
                  <a:pt x="306" y="19"/>
                  <a:pt x="306" y="19"/>
                </a:cubicBezTo>
                <a:cubicBezTo>
                  <a:pt x="306" y="20"/>
                  <a:pt x="305" y="20"/>
                  <a:pt x="304" y="19"/>
                </a:cubicBezTo>
                <a:cubicBezTo>
                  <a:pt x="304" y="20"/>
                  <a:pt x="304" y="20"/>
                  <a:pt x="304" y="21"/>
                </a:cubicBezTo>
                <a:cubicBezTo>
                  <a:pt x="304" y="21"/>
                  <a:pt x="304" y="21"/>
                  <a:pt x="304" y="21"/>
                </a:cubicBezTo>
                <a:cubicBezTo>
                  <a:pt x="303" y="21"/>
                  <a:pt x="303" y="20"/>
                  <a:pt x="303" y="20"/>
                </a:cubicBezTo>
                <a:cubicBezTo>
                  <a:pt x="304" y="19"/>
                  <a:pt x="305" y="18"/>
                  <a:pt x="305" y="17"/>
                </a:cubicBezTo>
                <a:cubicBezTo>
                  <a:pt x="306" y="17"/>
                  <a:pt x="308" y="16"/>
                  <a:pt x="309" y="16"/>
                </a:cubicBezTo>
                <a:cubicBezTo>
                  <a:pt x="309" y="15"/>
                  <a:pt x="310" y="16"/>
                  <a:pt x="310" y="16"/>
                </a:cubicBezTo>
                <a:cubicBezTo>
                  <a:pt x="310" y="16"/>
                  <a:pt x="309" y="16"/>
                  <a:pt x="309" y="16"/>
                </a:cubicBezTo>
                <a:cubicBezTo>
                  <a:pt x="310" y="17"/>
                  <a:pt x="310" y="15"/>
                  <a:pt x="311" y="15"/>
                </a:cubicBezTo>
                <a:cubicBezTo>
                  <a:pt x="311" y="15"/>
                  <a:pt x="311" y="16"/>
                  <a:pt x="311" y="16"/>
                </a:cubicBezTo>
                <a:cubicBezTo>
                  <a:pt x="311" y="15"/>
                  <a:pt x="313" y="15"/>
                  <a:pt x="314" y="15"/>
                </a:cubicBezTo>
                <a:cubicBezTo>
                  <a:pt x="314" y="14"/>
                  <a:pt x="315" y="14"/>
                  <a:pt x="316" y="14"/>
                </a:cubicBezTo>
                <a:cubicBezTo>
                  <a:pt x="316" y="13"/>
                  <a:pt x="315" y="14"/>
                  <a:pt x="315" y="14"/>
                </a:cubicBezTo>
                <a:cubicBezTo>
                  <a:pt x="315" y="13"/>
                  <a:pt x="317" y="12"/>
                  <a:pt x="318" y="13"/>
                </a:cubicBezTo>
                <a:cubicBezTo>
                  <a:pt x="319" y="11"/>
                  <a:pt x="322" y="12"/>
                  <a:pt x="322" y="10"/>
                </a:cubicBezTo>
                <a:cubicBezTo>
                  <a:pt x="323" y="10"/>
                  <a:pt x="323" y="9"/>
                  <a:pt x="324" y="9"/>
                </a:cubicBezTo>
                <a:cubicBezTo>
                  <a:pt x="324" y="10"/>
                  <a:pt x="323" y="9"/>
                  <a:pt x="324" y="10"/>
                </a:cubicBezTo>
                <a:cubicBezTo>
                  <a:pt x="325" y="9"/>
                  <a:pt x="327" y="7"/>
                  <a:pt x="327" y="6"/>
                </a:cubicBezTo>
                <a:cubicBezTo>
                  <a:pt x="326" y="5"/>
                  <a:pt x="325" y="5"/>
                  <a:pt x="326" y="4"/>
                </a:cubicBezTo>
                <a:cubicBezTo>
                  <a:pt x="325" y="4"/>
                  <a:pt x="323" y="4"/>
                  <a:pt x="323" y="2"/>
                </a:cubicBezTo>
                <a:cubicBezTo>
                  <a:pt x="322" y="3"/>
                  <a:pt x="322" y="3"/>
                  <a:pt x="322" y="4"/>
                </a:cubicBezTo>
                <a:cubicBezTo>
                  <a:pt x="322" y="4"/>
                  <a:pt x="322" y="3"/>
                  <a:pt x="322" y="3"/>
                </a:cubicBezTo>
                <a:cubicBezTo>
                  <a:pt x="322" y="4"/>
                  <a:pt x="322" y="4"/>
                  <a:pt x="322" y="4"/>
                </a:cubicBezTo>
                <a:cubicBezTo>
                  <a:pt x="321" y="4"/>
                  <a:pt x="321" y="3"/>
                  <a:pt x="321" y="4"/>
                </a:cubicBezTo>
                <a:cubicBezTo>
                  <a:pt x="321" y="3"/>
                  <a:pt x="321" y="3"/>
                  <a:pt x="321" y="3"/>
                </a:cubicBezTo>
                <a:cubicBezTo>
                  <a:pt x="321" y="3"/>
                  <a:pt x="320" y="3"/>
                  <a:pt x="320" y="3"/>
                </a:cubicBezTo>
                <a:cubicBezTo>
                  <a:pt x="320" y="2"/>
                  <a:pt x="318" y="3"/>
                  <a:pt x="317" y="4"/>
                </a:cubicBezTo>
                <a:cubicBezTo>
                  <a:pt x="316" y="3"/>
                  <a:pt x="315" y="4"/>
                  <a:pt x="314" y="6"/>
                </a:cubicBezTo>
                <a:cubicBezTo>
                  <a:pt x="314" y="5"/>
                  <a:pt x="314" y="5"/>
                  <a:pt x="314" y="5"/>
                </a:cubicBezTo>
                <a:cubicBezTo>
                  <a:pt x="314" y="4"/>
                  <a:pt x="315" y="4"/>
                  <a:pt x="316" y="3"/>
                </a:cubicBezTo>
                <a:cubicBezTo>
                  <a:pt x="315" y="2"/>
                  <a:pt x="315" y="3"/>
                  <a:pt x="315" y="2"/>
                </a:cubicBezTo>
                <a:cubicBezTo>
                  <a:pt x="313" y="4"/>
                  <a:pt x="312" y="3"/>
                  <a:pt x="310" y="5"/>
                </a:cubicBezTo>
                <a:cubicBezTo>
                  <a:pt x="310" y="4"/>
                  <a:pt x="310" y="4"/>
                  <a:pt x="310" y="4"/>
                </a:cubicBezTo>
                <a:cubicBezTo>
                  <a:pt x="311" y="4"/>
                  <a:pt x="312" y="3"/>
                  <a:pt x="312" y="2"/>
                </a:cubicBezTo>
                <a:cubicBezTo>
                  <a:pt x="312" y="2"/>
                  <a:pt x="312" y="3"/>
                  <a:pt x="311" y="2"/>
                </a:cubicBezTo>
                <a:cubicBezTo>
                  <a:pt x="311" y="3"/>
                  <a:pt x="311" y="3"/>
                  <a:pt x="311" y="3"/>
                </a:cubicBezTo>
                <a:cubicBezTo>
                  <a:pt x="311" y="3"/>
                  <a:pt x="311" y="3"/>
                  <a:pt x="311" y="4"/>
                </a:cubicBezTo>
                <a:cubicBezTo>
                  <a:pt x="310" y="3"/>
                  <a:pt x="309" y="4"/>
                  <a:pt x="309" y="5"/>
                </a:cubicBezTo>
                <a:cubicBezTo>
                  <a:pt x="309" y="6"/>
                  <a:pt x="309" y="4"/>
                  <a:pt x="309" y="5"/>
                </a:cubicBezTo>
                <a:cubicBezTo>
                  <a:pt x="309" y="5"/>
                  <a:pt x="309" y="4"/>
                  <a:pt x="309" y="4"/>
                </a:cubicBezTo>
                <a:cubicBezTo>
                  <a:pt x="308" y="4"/>
                  <a:pt x="308" y="5"/>
                  <a:pt x="308" y="5"/>
                </a:cubicBezTo>
                <a:cubicBezTo>
                  <a:pt x="308" y="6"/>
                  <a:pt x="308" y="5"/>
                  <a:pt x="308" y="4"/>
                </a:cubicBezTo>
                <a:cubicBezTo>
                  <a:pt x="307" y="5"/>
                  <a:pt x="308" y="5"/>
                  <a:pt x="307" y="6"/>
                </a:cubicBezTo>
                <a:cubicBezTo>
                  <a:pt x="307" y="6"/>
                  <a:pt x="307" y="5"/>
                  <a:pt x="307" y="5"/>
                </a:cubicBezTo>
                <a:cubicBezTo>
                  <a:pt x="307" y="5"/>
                  <a:pt x="307" y="6"/>
                  <a:pt x="307" y="6"/>
                </a:cubicBezTo>
                <a:cubicBezTo>
                  <a:pt x="307" y="6"/>
                  <a:pt x="306" y="6"/>
                  <a:pt x="306" y="5"/>
                </a:cubicBezTo>
                <a:cubicBezTo>
                  <a:pt x="306" y="5"/>
                  <a:pt x="306" y="5"/>
                  <a:pt x="307" y="5"/>
                </a:cubicBezTo>
                <a:cubicBezTo>
                  <a:pt x="306" y="4"/>
                  <a:pt x="306" y="5"/>
                  <a:pt x="306" y="6"/>
                </a:cubicBezTo>
                <a:cubicBezTo>
                  <a:pt x="305" y="6"/>
                  <a:pt x="304" y="6"/>
                  <a:pt x="304" y="7"/>
                </a:cubicBezTo>
                <a:cubicBezTo>
                  <a:pt x="304" y="7"/>
                  <a:pt x="304" y="6"/>
                  <a:pt x="304" y="6"/>
                </a:cubicBezTo>
                <a:cubicBezTo>
                  <a:pt x="304" y="6"/>
                  <a:pt x="305" y="6"/>
                  <a:pt x="305" y="5"/>
                </a:cubicBezTo>
                <a:cubicBezTo>
                  <a:pt x="305" y="5"/>
                  <a:pt x="305" y="4"/>
                  <a:pt x="305" y="4"/>
                </a:cubicBezTo>
                <a:cubicBezTo>
                  <a:pt x="305" y="4"/>
                  <a:pt x="304" y="4"/>
                  <a:pt x="304" y="4"/>
                </a:cubicBezTo>
                <a:cubicBezTo>
                  <a:pt x="304" y="4"/>
                  <a:pt x="304" y="4"/>
                  <a:pt x="304" y="3"/>
                </a:cubicBezTo>
                <a:cubicBezTo>
                  <a:pt x="303" y="4"/>
                  <a:pt x="303" y="4"/>
                  <a:pt x="302" y="4"/>
                </a:cubicBezTo>
                <a:cubicBezTo>
                  <a:pt x="302" y="4"/>
                  <a:pt x="302" y="4"/>
                  <a:pt x="303" y="4"/>
                </a:cubicBezTo>
                <a:cubicBezTo>
                  <a:pt x="303" y="4"/>
                  <a:pt x="303" y="4"/>
                  <a:pt x="303" y="4"/>
                </a:cubicBezTo>
                <a:cubicBezTo>
                  <a:pt x="303" y="4"/>
                  <a:pt x="303" y="4"/>
                  <a:pt x="303" y="4"/>
                </a:cubicBezTo>
                <a:cubicBezTo>
                  <a:pt x="302" y="3"/>
                  <a:pt x="302" y="4"/>
                  <a:pt x="301" y="4"/>
                </a:cubicBezTo>
                <a:cubicBezTo>
                  <a:pt x="301" y="4"/>
                  <a:pt x="301" y="3"/>
                  <a:pt x="301" y="2"/>
                </a:cubicBezTo>
                <a:cubicBezTo>
                  <a:pt x="301" y="3"/>
                  <a:pt x="301" y="3"/>
                  <a:pt x="301" y="3"/>
                </a:cubicBezTo>
                <a:cubicBezTo>
                  <a:pt x="300" y="3"/>
                  <a:pt x="300" y="3"/>
                  <a:pt x="300" y="2"/>
                </a:cubicBezTo>
                <a:cubicBezTo>
                  <a:pt x="300" y="3"/>
                  <a:pt x="300" y="3"/>
                  <a:pt x="300" y="3"/>
                </a:cubicBezTo>
                <a:cubicBezTo>
                  <a:pt x="299" y="3"/>
                  <a:pt x="300" y="3"/>
                  <a:pt x="299" y="2"/>
                </a:cubicBezTo>
                <a:cubicBezTo>
                  <a:pt x="299" y="3"/>
                  <a:pt x="298" y="3"/>
                  <a:pt x="297" y="3"/>
                </a:cubicBezTo>
                <a:cubicBezTo>
                  <a:pt x="297" y="2"/>
                  <a:pt x="298" y="2"/>
                  <a:pt x="298" y="2"/>
                </a:cubicBezTo>
                <a:cubicBezTo>
                  <a:pt x="297" y="1"/>
                  <a:pt x="297" y="2"/>
                  <a:pt x="297" y="2"/>
                </a:cubicBezTo>
                <a:cubicBezTo>
                  <a:pt x="297" y="2"/>
                  <a:pt x="297" y="2"/>
                  <a:pt x="297" y="2"/>
                </a:cubicBezTo>
                <a:cubicBezTo>
                  <a:pt x="295" y="2"/>
                  <a:pt x="294" y="3"/>
                  <a:pt x="292" y="3"/>
                </a:cubicBezTo>
                <a:cubicBezTo>
                  <a:pt x="292" y="3"/>
                  <a:pt x="292" y="4"/>
                  <a:pt x="292" y="4"/>
                </a:cubicBezTo>
                <a:cubicBezTo>
                  <a:pt x="292" y="4"/>
                  <a:pt x="292" y="4"/>
                  <a:pt x="292" y="5"/>
                </a:cubicBezTo>
                <a:cubicBezTo>
                  <a:pt x="291" y="2"/>
                  <a:pt x="290" y="5"/>
                  <a:pt x="289" y="5"/>
                </a:cubicBezTo>
                <a:cubicBezTo>
                  <a:pt x="289" y="3"/>
                  <a:pt x="290" y="3"/>
                  <a:pt x="291" y="3"/>
                </a:cubicBezTo>
                <a:cubicBezTo>
                  <a:pt x="290" y="2"/>
                  <a:pt x="290" y="3"/>
                  <a:pt x="290" y="2"/>
                </a:cubicBezTo>
                <a:cubicBezTo>
                  <a:pt x="289" y="3"/>
                  <a:pt x="289" y="3"/>
                  <a:pt x="289" y="3"/>
                </a:cubicBezTo>
                <a:cubicBezTo>
                  <a:pt x="289" y="3"/>
                  <a:pt x="289" y="3"/>
                  <a:pt x="289" y="2"/>
                </a:cubicBezTo>
                <a:cubicBezTo>
                  <a:pt x="289" y="2"/>
                  <a:pt x="289" y="2"/>
                  <a:pt x="289" y="2"/>
                </a:cubicBezTo>
                <a:cubicBezTo>
                  <a:pt x="289" y="2"/>
                  <a:pt x="290" y="2"/>
                  <a:pt x="290" y="1"/>
                </a:cubicBezTo>
                <a:cubicBezTo>
                  <a:pt x="289" y="0"/>
                  <a:pt x="289" y="3"/>
                  <a:pt x="288" y="2"/>
                </a:cubicBezTo>
                <a:cubicBezTo>
                  <a:pt x="288" y="2"/>
                  <a:pt x="287" y="3"/>
                  <a:pt x="287" y="4"/>
                </a:cubicBezTo>
                <a:cubicBezTo>
                  <a:pt x="287" y="4"/>
                  <a:pt x="287" y="3"/>
                  <a:pt x="287" y="3"/>
                </a:cubicBezTo>
                <a:cubicBezTo>
                  <a:pt x="287" y="2"/>
                  <a:pt x="286" y="3"/>
                  <a:pt x="286" y="3"/>
                </a:cubicBezTo>
                <a:cubicBezTo>
                  <a:pt x="286" y="3"/>
                  <a:pt x="286" y="3"/>
                  <a:pt x="286" y="4"/>
                </a:cubicBezTo>
                <a:cubicBezTo>
                  <a:pt x="286" y="4"/>
                  <a:pt x="286" y="3"/>
                  <a:pt x="286" y="4"/>
                </a:cubicBezTo>
                <a:cubicBezTo>
                  <a:pt x="286" y="4"/>
                  <a:pt x="286" y="4"/>
                  <a:pt x="285" y="4"/>
                </a:cubicBezTo>
                <a:cubicBezTo>
                  <a:pt x="284" y="5"/>
                  <a:pt x="284" y="5"/>
                  <a:pt x="284" y="5"/>
                </a:cubicBezTo>
                <a:cubicBezTo>
                  <a:pt x="284" y="5"/>
                  <a:pt x="285" y="5"/>
                  <a:pt x="284" y="5"/>
                </a:cubicBezTo>
                <a:cubicBezTo>
                  <a:pt x="283" y="4"/>
                  <a:pt x="284" y="4"/>
                  <a:pt x="283" y="4"/>
                </a:cubicBezTo>
                <a:cubicBezTo>
                  <a:pt x="283" y="5"/>
                  <a:pt x="283" y="5"/>
                  <a:pt x="282" y="6"/>
                </a:cubicBezTo>
                <a:cubicBezTo>
                  <a:pt x="282" y="6"/>
                  <a:pt x="281" y="6"/>
                  <a:pt x="280" y="5"/>
                </a:cubicBezTo>
                <a:cubicBezTo>
                  <a:pt x="280" y="7"/>
                  <a:pt x="279" y="7"/>
                  <a:pt x="279" y="8"/>
                </a:cubicBezTo>
                <a:cubicBezTo>
                  <a:pt x="278" y="8"/>
                  <a:pt x="279" y="7"/>
                  <a:pt x="279" y="7"/>
                </a:cubicBezTo>
                <a:cubicBezTo>
                  <a:pt x="278" y="7"/>
                  <a:pt x="277" y="9"/>
                  <a:pt x="277" y="10"/>
                </a:cubicBezTo>
                <a:cubicBezTo>
                  <a:pt x="278" y="10"/>
                  <a:pt x="278" y="8"/>
                  <a:pt x="279" y="8"/>
                </a:cubicBezTo>
                <a:cubicBezTo>
                  <a:pt x="279" y="8"/>
                  <a:pt x="279" y="8"/>
                  <a:pt x="279" y="9"/>
                </a:cubicBezTo>
                <a:cubicBezTo>
                  <a:pt x="279" y="9"/>
                  <a:pt x="279" y="8"/>
                  <a:pt x="279" y="8"/>
                </a:cubicBezTo>
                <a:cubicBezTo>
                  <a:pt x="280" y="9"/>
                  <a:pt x="281" y="5"/>
                  <a:pt x="283" y="7"/>
                </a:cubicBezTo>
                <a:cubicBezTo>
                  <a:pt x="282" y="8"/>
                  <a:pt x="281" y="9"/>
                  <a:pt x="280" y="9"/>
                </a:cubicBezTo>
                <a:cubicBezTo>
                  <a:pt x="279" y="11"/>
                  <a:pt x="278" y="11"/>
                  <a:pt x="276" y="11"/>
                </a:cubicBezTo>
                <a:cubicBezTo>
                  <a:pt x="277" y="10"/>
                  <a:pt x="277" y="9"/>
                  <a:pt x="277" y="8"/>
                </a:cubicBezTo>
                <a:cubicBezTo>
                  <a:pt x="277" y="9"/>
                  <a:pt x="276" y="9"/>
                  <a:pt x="276" y="9"/>
                </a:cubicBezTo>
                <a:cubicBezTo>
                  <a:pt x="275" y="8"/>
                  <a:pt x="275" y="10"/>
                  <a:pt x="274" y="9"/>
                </a:cubicBezTo>
                <a:cubicBezTo>
                  <a:pt x="273" y="10"/>
                  <a:pt x="273" y="10"/>
                  <a:pt x="272" y="10"/>
                </a:cubicBezTo>
                <a:cubicBezTo>
                  <a:pt x="273" y="10"/>
                  <a:pt x="272" y="11"/>
                  <a:pt x="273" y="11"/>
                </a:cubicBezTo>
                <a:cubicBezTo>
                  <a:pt x="272" y="11"/>
                  <a:pt x="272" y="11"/>
                  <a:pt x="272" y="12"/>
                </a:cubicBezTo>
                <a:cubicBezTo>
                  <a:pt x="271" y="11"/>
                  <a:pt x="272" y="11"/>
                  <a:pt x="272" y="11"/>
                </a:cubicBezTo>
                <a:cubicBezTo>
                  <a:pt x="272" y="10"/>
                  <a:pt x="271" y="11"/>
                  <a:pt x="271" y="12"/>
                </a:cubicBezTo>
                <a:cubicBezTo>
                  <a:pt x="270" y="12"/>
                  <a:pt x="270" y="12"/>
                  <a:pt x="270" y="11"/>
                </a:cubicBezTo>
                <a:cubicBezTo>
                  <a:pt x="269" y="11"/>
                  <a:pt x="269" y="13"/>
                  <a:pt x="268" y="13"/>
                </a:cubicBezTo>
                <a:cubicBezTo>
                  <a:pt x="267" y="12"/>
                  <a:pt x="268" y="11"/>
                  <a:pt x="268" y="10"/>
                </a:cubicBezTo>
                <a:cubicBezTo>
                  <a:pt x="267" y="10"/>
                  <a:pt x="267" y="12"/>
                  <a:pt x="266" y="12"/>
                </a:cubicBezTo>
                <a:cubicBezTo>
                  <a:pt x="266" y="11"/>
                  <a:pt x="266" y="11"/>
                  <a:pt x="266" y="11"/>
                </a:cubicBezTo>
                <a:cubicBezTo>
                  <a:pt x="265" y="12"/>
                  <a:pt x="266" y="11"/>
                  <a:pt x="266" y="12"/>
                </a:cubicBezTo>
                <a:cubicBezTo>
                  <a:pt x="266" y="12"/>
                  <a:pt x="267" y="12"/>
                  <a:pt x="267" y="11"/>
                </a:cubicBezTo>
                <a:cubicBezTo>
                  <a:pt x="267" y="12"/>
                  <a:pt x="267" y="12"/>
                  <a:pt x="268" y="12"/>
                </a:cubicBezTo>
                <a:cubicBezTo>
                  <a:pt x="268" y="12"/>
                  <a:pt x="268" y="12"/>
                  <a:pt x="267" y="13"/>
                </a:cubicBezTo>
                <a:cubicBezTo>
                  <a:pt x="267" y="13"/>
                  <a:pt x="267" y="12"/>
                  <a:pt x="267" y="12"/>
                </a:cubicBezTo>
                <a:cubicBezTo>
                  <a:pt x="267" y="12"/>
                  <a:pt x="266" y="13"/>
                  <a:pt x="267" y="13"/>
                </a:cubicBezTo>
                <a:cubicBezTo>
                  <a:pt x="266" y="13"/>
                  <a:pt x="266" y="13"/>
                  <a:pt x="265" y="13"/>
                </a:cubicBezTo>
                <a:cubicBezTo>
                  <a:pt x="265" y="13"/>
                  <a:pt x="265" y="12"/>
                  <a:pt x="266" y="12"/>
                </a:cubicBezTo>
                <a:cubicBezTo>
                  <a:pt x="266" y="12"/>
                  <a:pt x="266" y="13"/>
                  <a:pt x="266" y="13"/>
                </a:cubicBezTo>
                <a:cubicBezTo>
                  <a:pt x="266" y="12"/>
                  <a:pt x="266" y="12"/>
                  <a:pt x="266" y="11"/>
                </a:cubicBezTo>
                <a:cubicBezTo>
                  <a:pt x="265" y="14"/>
                  <a:pt x="263" y="14"/>
                  <a:pt x="262" y="15"/>
                </a:cubicBezTo>
                <a:cubicBezTo>
                  <a:pt x="262" y="15"/>
                  <a:pt x="262" y="15"/>
                  <a:pt x="262" y="15"/>
                </a:cubicBezTo>
                <a:cubicBezTo>
                  <a:pt x="262" y="15"/>
                  <a:pt x="261" y="16"/>
                  <a:pt x="260" y="16"/>
                </a:cubicBezTo>
                <a:cubicBezTo>
                  <a:pt x="260" y="16"/>
                  <a:pt x="261" y="15"/>
                  <a:pt x="261" y="15"/>
                </a:cubicBezTo>
                <a:cubicBezTo>
                  <a:pt x="261" y="15"/>
                  <a:pt x="261" y="15"/>
                  <a:pt x="261" y="14"/>
                </a:cubicBezTo>
                <a:cubicBezTo>
                  <a:pt x="260" y="15"/>
                  <a:pt x="259" y="16"/>
                  <a:pt x="258" y="16"/>
                </a:cubicBezTo>
                <a:cubicBezTo>
                  <a:pt x="257" y="15"/>
                  <a:pt x="259" y="15"/>
                  <a:pt x="259" y="14"/>
                </a:cubicBezTo>
                <a:cubicBezTo>
                  <a:pt x="258" y="14"/>
                  <a:pt x="258" y="14"/>
                  <a:pt x="258" y="15"/>
                </a:cubicBezTo>
                <a:cubicBezTo>
                  <a:pt x="256" y="14"/>
                  <a:pt x="254" y="17"/>
                  <a:pt x="253" y="17"/>
                </a:cubicBezTo>
                <a:cubicBezTo>
                  <a:pt x="253" y="17"/>
                  <a:pt x="254" y="16"/>
                  <a:pt x="253" y="16"/>
                </a:cubicBezTo>
                <a:cubicBezTo>
                  <a:pt x="253" y="17"/>
                  <a:pt x="253" y="17"/>
                  <a:pt x="252" y="17"/>
                </a:cubicBezTo>
                <a:cubicBezTo>
                  <a:pt x="252" y="17"/>
                  <a:pt x="253" y="18"/>
                  <a:pt x="253" y="17"/>
                </a:cubicBezTo>
                <a:cubicBezTo>
                  <a:pt x="253" y="18"/>
                  <a:pt x="253" y="18"/>
                  <a:pt x="253" y="18"/>
                </a:cubicBezTo>
                <a:cubicBezTo>
                  <a:pt x="253" y="18"/>
                  <a:pt x="252" y="17"/>
                  <a:pt x="251" y="19"/>
                </a:cubicBezTo>
                <a:cubicBezTo>
                  <a:pt x="251" y="18"/>
                  <a:pt x="251" y="18"/>
                  <a:pt x="251" y="18"/>
                </a:cubicBezTo>
                <a:cubicBezTo>
                  <a:pt x="251" y="19"/>
                  <a:pt x="250" y="18"/>
                  <a:pt x="250" y="19"/>
                </a:cubicBezTo>
                <a:cubicBezTo>
                  <a:pt x="249" y="18"/>
                  <a:pt x="249" y="18"/>
                  <a:pt x="249" y="18"/>
                </a:cubicBezTo>
                <a:cubicBezTo>
                  <a:pt x="249" y="18"/>
                  <a:pt x="249" y="18"/>
                  <a:pt x="249" y="18"/>
                </a:cubicBezTo>
                <a:cubicBezTo>
                  <a:pt x="248" y="18"/>
                  <a:pt x="249" y="18"/>
                  <a:pt x="249" y="18"/>
                </a:cubicBezTo>
                <a:cubicBezTo>
                  <a:pt x="247" y="19"/>
                  <a:pt x="246" y="19"/>
                  <a:pt x="244" y="20"/>
                </a:cubicBezTo>
                <a:cubicBezTo>
                  <a:pt x="244" y="20"/>
                  <a:pt x="244" y="19"/>
                  <a:pt x="244" y="19"/>
                </a:cubicBezTo>
                <a:cubicBezTo>
                  <a:pt x="244" y="19"/>
                  <a:pt x="243" y="19"/>
                  <a:pt x="243" y="19"/>
                </a:cubicBezTo>
                <a:cubicBezTo>
                  <a:pt x="242" y="20"/>
                  <a:pt x="243" y="20"/>
                  <a:pt x="243" y="20"/>
                </a:cubicBezTo>
                <a:cubicBezTo>
                  <a:pt x="242" y="20"/>
                  <a:pt x="242" y="20"/>
                  <a:pt x="241" y="21"/>
                </a:cubicBezTo>
                <a:cubicBezTo>
                  <a:pt x="241" y="21"/>
                  <a:pt x="241" y="20"/>
                  <a:pt x="241" y="20"/>
                </a:cubicBezTo>
                <a:cubicBezTo>
                  <a:pt x="241" y="20"/>
                  <a:pt x="241" y="21"/>
                  <a:pt x="241" y="21"/>
                </a:cubicBezTo>
                <a:cubicBezTo>
                  <a:pt x="240" y="20"/>
                  <a:pt x="241" y="21"/>
                  <a:pt x="240" y="21"/>
                </a:cubicBezTo>
                <a:cubicBezTo>
                  <a:pt x="239" y="21"/>
                  <a:pt x="240" y="21"/>
                  <a:pt x="239" y="21"/>
                </a:cubicBezTo>
                <a:cubicBezTo>
                  <a:pt x="239" y="21"/>
                  <a:pt x="239" y="21"/>
                  <a:pt x="239" y="21"/>
                </a:cubicBezTo>
                <a:cubicBezTo>
                  <a:pt x="239" y="22"/>
                  <a:pt x="237" y="21"/>
                  <a:pt x="237" y="20"/>
                </a:cubicBezTo>
                <a:cubicBezTo>
                  <a:pt x="236" y="21"/>
                  <a:pt x="238" y="21"/>
                  <a:pt x="238" y="22"/>
                </a:cubicBezTo>
                <a:cubicBezTo>
                  <a:pt x="237" y="22"/>
                  <a:pt x="237" y="22"/>
                  <a:pt x="237" y="21"/>
                </a:cubicBezTo>
                <a:cubicBezTo>
                  <a:pt x="236" y="22"/>
                  <a:pt x="236" y="21"/>
                  <a:pt x="236" y="23"/>
                </a:cubicBezTo>
                <a:cubicBezTo>
                  <a:pt x="235" y="23"/>
                  <a:pt x="235" y="23"/>
                  <a:pt x="234" y="22"/>
                </a:cubicBezTo>
                <a:cubicBezTo>
                  <a:pt x="234" y="23"/>
                  <a:pt x="234" y="23"/>
                  <a:pt x="234" y="23"/>
                </a:cubicBezTo>
                <a:cubicBezTo>
                  <a:pt x="235" y="23"/>
                  <a:pt x="234" y="22"/>
                  <a:pt x="235" y="23"/>
                </a:cubicBezTo>
                <a:cubicBezTo>
                  <a:pt x="234" y="24"/>
                  <a:pt x="233" y="23"/>
                  <a:pt x="232" y="24"/>
                </a:cubicBezTo>
                <a:cubicBezTo>
                  <a:pt x="232" y="24"/>
                  <a:pt x="232" y="23"/>
                  <a:pt x="232" y="23"/>
                </a:cubicBezTo>
                <a:cubicBezTo>
                  <a:pt x="232" y="22"/>
                  <a:pt x="232" y="24"/>
                  <a:pt x="231" y="24"/>
                </a:cubicBezTo>
                <a:cubicBezTo>
                  <a:pt x="230" y="24"/>
                  <a:pt x="230" y="24"/>
                  <a:pt x="230" y="25"/>
                </a:cubicBezTo>
                <a:cubicBezTo>
                  <a:pt x="229" y="24"/>
                  <a:pt x="228" y="25"/>
                  <a:pt x="228" y="25"/>
                </a:cubicBezTo>
                <a:cubicBezTo>
                  <a:pt x="228" y="24"/>
                  <a:pt x="228" y="25"/>
                  <a:pt x="228" y="24"/>
                </a:cubicBezTo>
                <a:cubicBezTo>
                  <a:pt x="228" y="24"/>
                  <a:pt x="229" y="23"/>
                  <a:pt x="228" y="23"/>
                </a:cubicBezTo>
                <a:cubicBezTo>
                  <a:pt x="228" y="24"/>
                  <a:pt x="227" y="24"/>
                  <a:pt x="227" y="25"/>
                </a:cubicBezTo>
                <a:cubicBezTo>
                  <a:pt x="227" y="25"/>
                  <a:pt x="226" y="25"/>
                  <a:pt x="226" y="25"/>
                </a:cubicBezTo>
                <a:cubicBezTo>
                  <a:pt x="226" y="24"/>
                  <a:pt x="227" y="25"/>
                  <a:pt x="226" y="24"/>
                </a:cubicBezTo>
                <a:cubicBezTo>
                  <a:pt x="226" y="23"/>
                  <a:pt x="227" y="24"/>
                  <a:pt x="227" y="23"/>
                </a:cubicBezTo>
                <a:cubicBezTo>
                  <a:pt x="227" y="23"/>
                  <a:pt x="226" y="24"/>
                  <a:pt x="226" y="23"/>
                </a:cubicBezTo>
                <a:cubicBezTo>
                  <a:pt x="226" y="24"/>
                  <a:pt x="225" y="24"/>
                  <a:pt x="225" y="24"/>
                </a:cubicBezTo>
                <a:cubicBezTo>
                  <a:pt x="225" y="23"/>
                  <a:pt x="224" y="24"/>
                  <a:pt x="223" y="24"/>
                </a:cubicBezTo>
                <a:cubicBezTo>
                  <a:pt x="223" y="24"/>
                  <a:pt x="223" y="24"/>
                  <a:pt x="223" y="24"/>
                </a:cubicBezTo>
                <a:cubicBezTo>
                  <a:pt x="223" y="24"/>
                  <a:pt x="222" y="25"/>
                  <a:pt x="222" y="25"/>
                </a:cubicBezTo>
                <a:cubicBezTo>
                  <a:pt x="222" y="25"/>
                  <a:pt x="222" y="25"/>
                  <a:pt x="222" y="25"/>
                </a:cubicBezTo>
                <a:cubicBezTo>
                  <a:pt x="222" y="26"/>
                  <a:pt x="222" y="26"/>
                  <a:pt x="223" y="25"/>
                </a:cubicBezTo>
                <a:cubicBezTo>
                  <a:pt x="223" y="26"/>
                  <a:pt x="222" y="26"/>
                  <a:pt x="221" y="26"/>
                </a:cubicBezTo>
                <a:cubicBezTo>
                  <a:pt x="221" y="26"/>
                  <a:pt x="221" y="25"/>
                  <a:pt x="222" y="25"/>
                </a:cubicBezTo>
                <a:cubicBezTo>
                  <a:pt x="221" y="25"/>
                  <a:pt x="221" y="25"/>
                  <a:pt x="221" y="24"/>
                </a:cubicBezTo>
                <a:cubicBezTo>
                  <a:pt x="221" y="25"/>
                  <a:pt x="220" y="24"/>
                  <a:pt x="220" y="25"/>
                </a:cubicBezTo>
                <a:cubicBezTo>
                  <a:pt x="220" y="26"/>
                  <a:pt x="220" y="25"/>
                  <a:pt x="221" y="26"/>
                </a:cubicBezTo>
                <a:cubicBezTo>
                  <a:pt x="220" y="26"/>
                  <a:pt x="220" y="26"/>
                  <a:pt x="220" y="26"/>
                </a:cubicBezTo>
                <a:cubicBezTo>
                  <a:pt x="220" y="26"/>
                  <a:pt x="220" y="26"/>
                  <a:pt x="220" y="25"/>
                </a:cubicBezTo>
                <a:cubicBezTo>
                  <a:pt x="220" y="25"/>
                  <a:pt x="220" y="25"/>
                  <a:pt x="220" y="25"/>
                </a:cubicBezTo>
                <a:cubicBezTo>
                  <a:pt x="219" y="25"/>
                  <a:pt x="220" y="26"/>
                  <a:pt x="219" y="25"/>
                </a:cubicBezTo>
                <a:cubicBezTo>
                  <a:pt x="219" y="26"/>
                  <a:pt x="220" y="26"/>
                  <a:pt x="219" y="27"/>
                </a:cubicBezTo>
                <a:cubicBezTo>
                  <a:pt x="219" y="27"/>
                  <a:pt x="219" y="26"/>
                  <a:pt x="219" y="26"/>
                </a:cubicBezTo>
                <a:cubicBezTo>
                  <a:pt x="219" y="26"/>
                  <a:pt x="219" y="26"/>
                  <a:pt x="219" y="27"/>
                </a:cubicBezTo>
                <a:cubicBezTo>
                  <a:pt x="219" y="27"/>
                  <a:pt x="219" y="27"/>
                  <a:pt x="218" y="27"/>
                </a:cubicBezTo>
                <a:cubicBezTo>
                  <a:pt x="218" y="27"/>
                  <a:pt x="218" y="26"/>
                  <a:pt x="218" y="25"/>
                </a:cubicBezTo>
                <a:cubicBezTo>
                  <a:pt x="218" y="26"/>
                  <a:pt x="218" y="26"/>
                  <a:pt x="218" y="26"/>
                </a:cubicBezTo>
                <a:cubicBezTo>
                  <a:pt x="218" y="27"/>
                  <a:pt x="217" y="26"/>
                  <a:pt x="217" y="27"/>
                </a:cubicBezTo>
                <a:cubicBezTo>
                  <a:pt x="217" y="27"/>
                  <a:pt x="217" y="26"/>
                  <a:pt x="216" y="26"/>
                </a:cubicBezTo>
                <a:cubicBezTo>
                  <a:pt x="216" y="26"/>
                  <a:pt x="216" y="26"/>
                  <a:pt x="216" y="26"/>
                </a:cubicBezTo>
                <a:cubicBezTo>
                  <a:pt x="216" y="27"/>
                  <a:pt x="216" y="26"/>
                  <a:pt x="215" y="26"/>
                </a:cubicBezTo>
                <a:cubicBezTo>
                  <a:pt x="215" y="26"/>
                  <a:pt x="215" y="26"/>
                  <a:pt x="215" y="26"/>
                </a:cubicBezTo>
                <a:cubicBezTo>
                  <a:pt x="215" y="26"/>
                  <a:pt x="215" y="26"/>
                  <a:pt x="215" y="27"/>
                </a:cubicBezTo>
                <a:cubicBezTo>
                  <a:pt x="215" y="27"/>
                  <a:pt x="215" y="27"/>
                  <a:pt x="215" y="27"/>
                </a:cubicBezTo>
                <a:cubicBezTo>
                  <a:pt x="215" y="27"/>
                  <a:pt x="215" y="27"/>
                  <a:pt x="214" y="27"/>
                </a:cubicBezTo>
                <a:cubicBezTo>
                  <a:pt x="214" y="27"/>
                  <a:pt x="214" y="27"/>
                  <a:pt x="214" y="27"/>
                </a:cubicBezTo>
                <a:cubicBezTo>
                  <a:pt x="214" y="27"/>
                  <a:pt x="214" y="27"/>
                  <a:pt x="214" y="27"/>
                </a:cubicBezTo>
                <a:cubicBezTo>
                  <a:pt x="214" y="27"/>
                  <a:pt x="214" y="26"/>
                  <a:pt x="213" y="26"/>
                </a:cubicBezTo>
                <a:cubicBezTo>
                  <a:pt x="213" y="26"/>
                  <a:pt x="213" y="26"/>
                  <a:pt x="213" y="27"/>
                </a:cubicBezTo>
                <a:cubicBezTo>
                  <a:pt x="213" y="26"/>
                  <a:pt x="213" y="26"/>
                  <a:pt x="213" y="27"/>
                </a:cubicBezTo>
                <a:cubicBezTo>
                  <a:pt x="213" y="27"/>
                  <a:pt x="213" y="27"/>
                  <a:pt x="213" y="27"/>
                </a:cubicBezTo>
                <a:cubicBezTo>
                  <a:pt x="213" y="27"/>
                  <a:pt x="212" y="27"/>
                  <a:pt x="212" y="27"/>
                </a:cubicBezTo>
                <a:cubicBezTo>
                  <a:pt x="211" y="28"/>
                  <a:pt x="212" y="28"/>
                  <a:pt x="212" y="28"/>
                </a:cubicBezTo>
                <a:cubicBezTo>
                  <a:pt x="211" y="28"/>
                  <a:pt x="212" y="28"/>
                  <a:pt x="211" y="27"/>
                </a:cubicBezTo>
                <a:cubicBezTo>
                  <a:pt x="211" y="27"/>
                  <a:pt x="211" y="27"/>
                  <a:pt x="211" y="27"/>
                </a:cubicBezTo>
                <a:cubicBezTo>
                  <a:pt x="211" y="27"/>
                  <a:pt x="211" y="27"/>
                  <a:pt x="210" y="27"/>
                </a:cubicBezTo>
                <a:cubicBezTo>
                  <a:pt x="210" y="27"/>
                  <a:pt x="209" y="28"/>
                  <a:pt x="208" y="28"/>
                </a:cubicBezTo>
                <a:cubicBezTo>
                  <a:pt x="208" y="28"/>
                  <a:pt x="208" y="28"/>
                  <a:pt x="208" y="28"/>
                </a:cubicBezTo>
                <a:cubicBezTo>
                  <a:pt x="209" y="27"/>
                  <a:pt x="210" y="28"/>
                  <a:pt x="210" y="26"/>
                </a:cubicBezTo>
                <a:cubicBezTo>
                  <a:pt x="211" y="26"/>
                  <a:pt x="211" y="26"/>
                  <a:pt x="212" y="26"/>
                </a:cubicBezTo>
                <a:cubicBezTo>
                  <a:pt x="211" y="26"/>
                  <a:pt x="212" y="25"/>
                  <a:pt x="212" y="25"/>
                </a:cubicBezTo>
                <a:cubicBezTo>
                  <a:pt x="212" y="25"/>
                  <a:pt x="212" y="25"/>
                  <a:pt x="212" y="24"/>
                </a:cubicBezTo>
                <a:cubicBezTo>
                  <a:pt x="211" y="24"/>
                  <a:pt x="211" y="25"/>
                  <a:pt x="211" y="24"/>
                </a:cubicBezTo>
                <a:cubicBezTo>
                  <a:pt x="211" y="24"/>
                  <a:pt x="212" y="24"/>
                  <a:pt x="213" y="23"/>
                </a:cubicBezTo>
                <a:cubicBezTo>
                  <a:pt x="212" y="23"/>
                  <a:pt x="213" y="23"/>
                  <a:pt x="213" y="22"/>
                </a:cubicBezTo>
                <a:cubicBezTo>
                  <a:pt x="213" y="22"/>
                  <a:pt x="213" y="22"/>
                  <a:pt x="213" y="22"/>
                </a:cubicBezTo>
                <a:cubicBezTo>
                  <a:pt x="213" y="22"/>
                  <a:pt x="212" y="22"/>
                  <a:pt x="212" y="22"/>
                </a:cubicBezTo>
                <a:cubicBezTo>
                  <a:pt x="213" y="21"/>
                  <a:pt x="212" y="21"/>
                  <a:pt x="212" y="21"/>
                </a:cubicBezTo>
                <a:cubicBezTo>
                  <a:pt x="212" y="20"/>
                  <a:pt x="212" y="20"/>
                  <a:pt x="212" y="20"/>
                </a:cubicBezTo>
                <a:cubicBezTo>
                  <a:pt x="212" y="20"/>
                  <a:pt x="211" y="20"/>
                  <a:pt x="211" y="20"/>
                </a:cubicBezTo>
                <a:cubicBezTo>
                  <a:pt x="212" y="20"/>
                  <a:pt x="212" y="21"/>
                  <a:pt x="211" y="22"/>
                </a:cubicBezTo>
                <a:cubicBezTo>
                  <a:pt x="211" y="21"/>
                  <a:pt x="210" y="22"/>
                  <a:pt x="209" y="21"/>
                </a:cubicBezTo>
                <a:cubicBezTo>
                  <a:pt x="209" y="21"/>
                  <a:pt x="209" y="22"/>
                  <a:pt x="209" y="22"/>
                </a:cubicBezTo>
                <a:cubicBezTo>
                  <a:pt x="208" y="22"/>
                  <a:pt x="208" y="21"/>
                  <a:pt x="208" y="20"/>
                </a:cubicBezTo>
                <a:cubicBezTo>
                  <a:pt x="208" y="21"/>
                  <a:pt x="208" y="20"/>
                  <a:pt x="207" y="20"/>
                </a:cubicBezTo>
                <a:cubicBezTo>
                  <a:pt x="208" y="20"/>
                  <a:pt x="208" y="20"/>
                  <a:pt x="209" y="20"/>
                </a:cubicBezTo>
                <a:cubicBezTo>
                  <a:pt x="209" y="20"/>
                  <a:pt x="209" y="20"/>
                  <a:pt x="209" y="20"/>
                </a:cubicBezTo>
                <a:cubicBezTo>
                  <a:pt x="209" y="20"/>
                  <a:pt x="209" y="19"/>
                  <a:pt x="209" y="19"/>
                </a:cubicBezTo>
                <a:cubicBezTo>
                  <a:pt x="210" y="19"/>
                  <a:pt x="210" y="18"/>
                  <a:pt x="211" y="18"/>
                </a:cubicBezTo>
                <a:cubicBezTo>
                  <a:pt x="210" y="17"/>
                  <a:pt x="210" y="17"/>
                  <a:pt x="210" y="17"/>
                </a:cubicBezTo>
                <a:cubicBezTo>
                  <a:pt x="210" y="17"/>
                  <a:pt x="210" y="18"/>
                  <a:pt x="210" y="17"/>
                </a:cubicBezTo>
                <a:cubicBezTo>
                  <a:pt x="210" y="17"/>
                  <a:pt x="210" y="16"/>
                  <a:pt x="210" y="16"/>
                </a:cubicBezTo>
                <a:cubicBezTo>
                  <a:pt x="210" y="15"/>
                  <a:pt x="210" y="15"/>
                  <a:pt x="210" y="15"/>
                </a:cubicBezTo>
                <a:cubicBezTo>
                  <a:pt x="210" y="15"/>
                  <a:pt x="210" y="15"/>
                  <a:pt x="210" y="14"/>
                </a:cubicBezTo>
                <a:cubicBezTo>
                  <a:pt x="210" y="14"/>
                  <a:pt x="209" y="14"/>
                  <a:pt x="209" y="14"/>
                </a:cubicBezTo>
                <a:cubicBezTo>
                  <a:pt x="209" y="14"/>
                  <a:pt x="209" y="14"/>
                  <a:pt x="209" y="14"/>
                </a:cubicBezTo>
                <a:cubicBezTo>
                  <a:pt x="209" y="14"/>
                  <a:pt x="209" y="13"/>
                  <a:pt x="208" y="13"/>
                </a:cubicBezTo>
                <a:cubicBezTo>
                  <a:pt x="209" y="13"/>
                  <a:pt x="209" y="12"/>
                  <a:pt x="209" y="11"/>
                </a:cubicBezTo>
                <a:cubicBezTo>
                  <a:pt x="209" y="11"/>
                  <a:pt x="209" y="11"/>
                  <a:pt x="209" y="11"/>
                </a:cubicBezTo>
                <a:cubicBezTo>
                  <a:pt x="208" y="12"/>
                  <a:pt x="208" y="11"/>
                  <a:pt x="208" y="11"/>
                </a:cubicBezTo>
                <a:cubicBezTo>
                  <a:pt x="207" y="11"/>
                  <a:pt x="207" y="10"/>
                  <a:pt x="207" y="10"/>
                </a:cubicBezTo>
                <a:cubicBezTo>
                  <a:pt x="208" y="10"/>
                  <a:pt x="208" y="10"/>
                  <a:pt x="208" y="10"/>
                </a:cubicBezTo>
                <a:cubicBezTo>
                  <a:pt x="207" y="10"/>
                  <a:pt x="207" y="10"/>
                  <a:pt x="207" y="11"/>
                </a:cubicBezTo>
                <a:cubicBezTo>
                  <a:pt x="207" y="11"/>
                  <a:pt x="206" y="10"/>
                  <a:pt x="206" y="10"/>
                </a:cubicBezTo>
                <a:cubicBezTo>
                  <a:pt x="206" y="10"/>
                  <a:pt x="206" y="10"/>
                  <a:pt x="206" y="10"/>
                </a:cubicBezTo>
                <a:cubicBezTo>
                  <a:pt x="206" y="9"/>
                  <a:pt x="206" y="9"/>
                  <a:pt x="205" y="10"/>
                </a:cubicBezTo>
                <a:cubicBezTo>
                  <a:pt x="205" y="9"/>
                  <a:pt x="204" y="10"/>
                  <a:pt x="205" y="9"/>
                </a:cubicBezTo>
                <a:cubicBezTo>
                  <a:pt x="204" y="9"/>
                  <a:pt x="205" y="10"/>
                  <a:pt x="204" y="10"/>
                </a:cubicBezTo>
                <a:cubicBezTo>
                  <a:pt x="203" y="9"/>
                  <a:pt x="201" y="10"/>
                  <a:pt x="200" y="11"/>
                </a:cubicBezTo>
                <a:cubicBezTo>
                  <a:pt x="200" y="11"/>
                  <a:pt x="201" y="11"/>
                  <a:pt x="201" y="11"/>
                </a:cubicBezTo>
                <a:cubicBezTo>
                  <a:pt x="199" y="12"/>
                  <a:pt x="198" y="10"/>
                  <a:pt x="197" y="12"/>
                </a:cubicBezTo>
                <a:cubicBezTo>
                  <a:pt x="197" y="12"/>
                  <a:pt x="197" y="12"/>
                  <a:pt x="197" y="11"/>
                </a:cubicBezTo>
                <a:cubicBezTo>
                  <a:pt x="197" y="12"/>
                  <a:pt x="197" y="12"/>
                  <a:pt x="197" y="12"/>
                </a:cubicBezTo>
                <a:cubicBezTo>
                  <a:pt x="197" y="11"/>
                  <a:pt x="197" y="11"/>
                  <a:pt x="197" y="11"/>
                </a:cubicBezTo>
                <a:cubicBezTo>
                  <a:pt x="197" y="11"/>
                  <a:pt x="197" y="11"/>
                  <a:pt x="197" y="11"/>
                </a:cubicBezTo>
                <a:cubicBezTo>
                  <a:pt x="195" y="11"/>
                  <a:pt x="193" y="11"/>
                  <a:pt x="192" y="12"/>
                </a:cubicBezTo>
                <a:cubicBezTo>
                  <a:pt x="191" y="12"/>
                  <a:pt x="191" y="12"/>
                  <a:pt x="191" y="12"/>
                </a:cubicBezTo>
                <a:cubicBezTo>
                  <a:pt x="191" y="12"/>
                  <a:pt x="191" y="12"/>
                  <a:pt x="191" y="12"/>
                </a:cubicBezTo>
                <a:cubicBezTo>
                  <a:pt x="191" y="12"/>
                  <a:pt x="191" y="13"/>
                  <a:pt x="190" y="13"/>
                </a:cubicBezTo>
                <a:cubicBezTo>
                  <a:pt x="190" y="12"/>
                  <a:pt x="189" y="13"/>
                  <a:pt x="189" y="14"/>
                </a:cubicBezTo>
                <a:cubicBezTo>
                  <a:pt x="187" y="13"/>
                  <a:pt x="186" y="15"/>
                  <a:pt x="185" y="14"/>
                </a:cubicBezTo>
                <a:cubicBezTo>
                  <a:pt x="184" y="15"/>
                  <a:pt x="181" y="14"/>
                  <a:pt x="180" y="16"/>
                </a:cubicBezTo>
                <a:cubicBezTo>
                  <a:pt x="180" y="16"/>
                  <a:pt x="180" y="16"/>
                  <a:pt x="180" y="16"/>
                </a:cubicBezTo>
                <a:cubicBezTo>
                  <a:pt x="179" y="16"/>
                  <a:pt x="180" y="17"/>
                  <a:pt x="179" y="17"/>
                </a:cubicBezTo>
                <a:cubicBezTo>
                  <a:pt x="179" y="17"/>
                  <a:pt x="179" y="16"/>
                  <a:pt x="179" y="16"/>
                </a:cubicBezTo>
                <a:cubicBezTo>
                  <a:pt x="179" y="17"/>
                  <a:pt x="178" y="17"/>
                  <a:pt x="179" y="17"/>
                </a:cubicBezTo>
                <a:cubicBezTo>
                  <a:pt x="178" y="17"/>
                  <a:pt x="178" y="17"/>
                  <a:pt x="178" y="16"/>
                </a:cubicBezTo>
                <a:cubicBezTo>
                  <a:pt x="178" y="17"/>
                  <a:pt x="177" y="17"/>
                  <a:pt x="176" y="17"/>
                </a:cubicBezTo>
                <a:cubicBezTo>
                  <a:pt x="175" y="18"/>
                  <a:pt x="173" y="18"/>
                  <a:pt x="171" y="20"/>
                </a:cubicBezTo>
                <a:cubicBezTo>
                  <a:pt x="171" y="20"/>
                  <a:pt x="172" y="20"/>
                  <a:pt x="172" y="20"/>
                </a:cubicBezTo>
                <a:cubicBezTo>
                  <a:pt x="172" y="19"/>
                  <a:pt x="173" y="20"/>
                  <a:pt x="173" y="19"/>
                </a:cubicBezTo>
                <a:cubicBezTo>
                  <a:pt x="174" y="19"/>
                  <a:pt x="174" y="18"/>
                  <a:pt x="175" y="18"/>
                </a:cubicBezTo>
                <a:cubicBezTo>
                  <a:pt x="175" y="18"/>
                  <a:pt x="175" y="18"/>
                  <a:pt x="176" y="18"/>
                </a:cubicBezTo>
                <a:cubicBezTo>
                  <a:pt x="176" y="18"/>
                  <a:pt x="176" y="18"/>
                  <a:pt x="176" y="18"/>
                </a:cubicBezTo>
                <a:cubicBezTo>
                  <a:pt x="175" y="20"/>
                  <a:pt x="174" y="19"/>
                  <a:pt x="173" y="20"/>
                </a:cubicBezTo>
                <a:cubicBezTo>
                  <a:pt x="175" y="20"/>
                  <a:pt x="175" y="20"/>
                  <a:pt x="177" y="19"/>
                </a:cubicBezTo>
                <a:cubicBezTo>
                  <a:pt x="177" y="20"/>
                  <a:pt x="177" y="20"/>
                  <a:pt x="177" y="20"/>
                </a:cubicBezTo>
                <a:cubicBezTo>
                  <a:pt x="178" y="18"/>
                  <a:pt x="180" y="18"/>
                  <a:pt x="181" y="19"/>
                </a:cubicBezTo>
                <a:cubicBezTo>
                  <a:pt x="182" y="18"/>
                  <a:pt x="182" y="17"/>
                  <a:pt x="183" y="18"/>
                </a:cubicBezTo>
                <a:cubicBezTo>
                  <a:pt x="183" y="18"/>
                  <a:pt x="185" y="16"/>
                  <a:pt x="185" y="17"/>
                </a:cubicBezTo>
                <a:cubicBezTo>
                  <a:pt x="185" y="18"/>
                  <a:pt x="185" y="17"/>
                  <a:pt x="185" y="18"/>
                </a:cubicBezTo>
                <a:cubicBezTo>
                  <a:pt x="185" y="18"/>
                  <a:pt x="185" y="17"/>
                  <a:pt x="186" y="18"/>
                </a:cubicBezTo>
                <a:cubicBezTo>
                  <a:pt x="186" y="16"/>
                  <a:pt x="188" y="17"/>
                  <a:pt x="189" y="16"/>
                </a:cubicBezTo>
                <a:cubicBezTo>
                  <a:pt x="189" y="16"/>
                  <a:pt x="189" y="16"/>
                  <a:pt x="189" y="17"/>
                </a:cubicBezTo>
                <a:cubicBezTo>
                  <a:pt x="190" y="16"/>
                  <a:pt x="190" y="16"/>
                  <a:pt x="191" y="16"/>
                </a:cubicBezTo>
                <a:cubicBezTo>
                  <a:pt x="192" y="17"/>
                  <a:pt x="194" y="14"/>
                  <a:pt x="195" y="16"/>
                </a:cubicBezTo>
                <a:cubicBezTo>
                  <a:pt x="193" y="17"/>
                  <a:pt x="190" y="17"/>
                  <a:pt x="189" y="19"/>
                </a:cubicBezTo>
                <a:cubicBezTo>
                  <a:pt x="189" y="19"/>
                  <a:pt x="190" y="19"/>
                  <a:pt x="191" y="18"/>
                </a:cubicBezTo>
                <a:cubicBezTo>
                  <a:pt x="191" y="19"/>
                  <a:pt x="192" y="18"/>
                  <a:pt x="192" y="19"/>
                </a:cubicBezTo>
                <a:cubicBezTo>
                  <a:pt x="191" y="19"/>
                  <a:pt x="189" y="21"/>
                  <a:pt x="188" y="19"/>
                </a:cubicBezTo>
                <a:cubicBezTo>
                  <a:pt x="189" y="20"/>
                  <a:pt x="189" y="20"/>
                  <a:pt x="189" y="20"/>
                </a:cubicBezTo>
                <a:cubicBezTo>
                  <a:pt x="188" y="21"/>
                  <a:pt x="187" y="19"/>
                  <a:pt x="187" y="21"/>
                </a:cubicBezTo>
                <a:cubicBezTo>
                  <a:pt x="187" y="21"/>
                  <a:pt x="187" y="21"/>
                  <a:pt x="186" y="20"/>
                </a:cubicBezTo>
                <a:cubicBezTo>
                  <a:pt x="185" y="21"/>
                  <a:pt x="184" y="21"/>
                  <a:pt x="183" y="21"/>
                </a:cubicBezTo>
                <a:cubicBezTo>
                  <a:pt x="183" y="21"/>
                  <a:pt x="182" y="20"/>
                  <a:pt x="182" y="21"/>
                </a:cubicBezTo>
                <a:cubicBezTo>
                  <a:pt x="181" y="21"/>
                  <a:pt x="181" y="21"/>
                  <a:pt x="181" y="21"/>
                </a:cubicBezTo>
                <a:cubicBezTo>
                  <a:pt x="180" y="21"/>
                  <a:pt x="179" y="21"/>
                  <a:pt x="180" y="21"/>
                </a:cubicBezTo>
                <a:cubicBezTo>
                  <a:pt x="179" y="21"/>
                  <a:pt x="178" y="21"/>
                  <a:pt x="178" y="22"/>
                </a:cubicBezTo>
                <a:cubicBezTo>
                  <a:pt x="178" y="21"/>
                  <a:pt x="177" y="22"/>
                  <a:pt x="177" y="21"/>
                </a:cubicBezTo>
                <a:cubicBezTo>
                  <a:pt x="176" y="22"/>
                  <a:pt x="176" y="22"/>
                  <a:pt x="176" y="22"/>
                </a:cubicBezTo>
                <a:cubicBezTo>
                  <a:pt x="175" y="22"/>
                  <a:pt x="175" y="21"/>
                  <a:pt x="175" y="22"/>
                </a:cubicBezTo>
                <a:cubicBezTo>
                  <a:pt x="174" y="22"/>
                  <a:pt x="173" y="23"/>
                  <a:pt x="171" y="23"/>
                </a:cubicBezTo>
                <a:cubicBezTo>
                  <a:pt x="171" y="23"/>
                  <a:pt x="171" y="24"/>
                  <a:pt x="171" y="24"/>
                </a:cubicBezTo>
                <a:cubicBezTo>
                  <a:pt x="170" y="24"/>
                  <a:pt x="170" y="25"/>
                  <a:pt x="169" y="24"/>
                </a:cubicBezTo>
                <a:cubicBezTo>
                  <a:pt x="169" y="26"/>
                  <a:pt x="168" y="25"/>
                  <a:pt x="167" y="25"/>
                </a:cubicBezTo>
                <a:cubicBezTo>
                  <a:pt x="167" y="25"/>
                  <a:pt x="165" y="27"/>
                  <a:pt x="165" y="25"/>
                </a:cubicBezTo>
                <a:cubicBezTo>
                  <a:pt x="165" y="26"/>
                  <a:pt x="165" y="26"/>
                  <a:pt x="165" y="26"/>
                </a:cubicBezTo>
                <a:cubicBezTo>
                  <a:pt x="165" y="26"/>
                  <a:pt x="164" y="26"/>
                  <a:pt x="164" y="26"/>
                </a:cubicBezTo>
                <a:cubicBezTo>
                  <a:pt x="164" y="27"/>
                  <a:pt x="162" y="26"/>
                  <a:pt x="162" y="27"/>
                </a:cubicBezTo>
                <a:cubicBezTo>
                  <a:pt x="161" y="26"/>
                  <a:pt x="160" y="28"/>
                  <a:pt x="158" y="28"/>
                </a:cubicBezTo>
                <a:cubicBezTo>
                  <a:pt x="158" y="28"/>
                  <a:pt x="158" y="27"/>
                  <a:pt x="158" y="28"/>
                </a:cubicBezTo>
                <a:cubicBezTo>
                  <a:pt x="158" y="28"/>
                  <a:pt x="158" y="28"/>
                  <a:pt x="158" y="29"/>
                </a:cubicBezTo>
                <a:cubicBezTo>
                  <a:pt x="157" y="29"/>
                  <a:pt x="157" y="29"/>
                  <a:pt x="157" y="28"/>
                </a:cubicBezTo>
                <a:cubicBezTo>
                  <a:pt x="157" y="29"/>
                  <a:pt x="157" y="29"/>
                  <a:pt x="157" y="29"/>
                </a:cubicBezTo>
                <a:cubicBezTo>
                  <a:pt x="156" y="29"/>
                  <a:pt x="155" y="29"/>
                  <a:pt x="155" y="30"/>
                </a:cubicBezTo>
                <a:cubicBezTo>
                  <a:pt x="153" y="30"/>
                  <a:pt x="152" y="30"/>
                  <a:pt x="151" y="31"/>
                </a:cubicBezTo>
                <a:cubicBezTo>
                  <a:pt x="150" y="30"/>
                  <a:pt x="149" y="31"/>
                  <a:pt x="149" y="31"/>
                </a:cubicBezTo>
                <a:cubicBezTo>
                  <a:pt x="148" y="31"/>
                  <a:pt x="148" y="31"/>
                  <a:pt x="148" y="31"/>
                </a:cubicBezTo>
                <a:cubicBezTo>
                  <a:pt x="147" y="31"/>
                  <a:pt x="146" y="31"/>
                  <a:pt x="146" y="31"/>
                </a:cubicBezTo>
                <a:cubicBezTo>
                  <a:pt x="144" y="32"/>
                  <a:pt x="144" y="32"/>
                  <a:pt x="143" y="32"/>
                </a:cubicBezTo>
                <a:cubicBezTo>
                  <a:pt x="143" y="32"/>
                  <a:pt x="143" y="32"/>
                  <a:pt x="143" y="32"/>
                </a:cubicBezTo>
                <a:cubicBezTo>
                  <a:pt x="142" y="32"/>
                  <a:pt x="143" y="32"/>
                  <a:pt x="142" y="33"/>
                </a:cubicBezTo>
                <a:cubicBezTo>
                  <a:pt x="142" y="32"/>
                  <a:pt x="141" y="33"/>
                  <a:pt x="141" y="32"/>
                </a:cubicBezTo>
                <a:cubicBezTo>
                  <a:pt x="140" y="32"/>
                  <a:pt x="140" y="33"/>
                  <a:pt x="140" y="33"/>
                </a:cubicBezTo>
                <a:cubicBezTo>
                  <a:pt x="139" y="34"/>
                  <a:pt x="139" y="33"/>
                  <a:pt x="139" y="33"/>
                </a:cubicBezTo>
                <a:cubicBezTo>
                  <a:pt x="139" y="34"/>
                  <a:pt x="139" y="34"/>
                  <a:pt x="138" y="34"/>
                </a:cubicBezTo>
                <a:cubicBezTo>
                  <a:pt x="138" y="34"/>
                  <a:pt x="138" y="34"/>
                  <a:pt x="138" y="33"/>
                </a:cubicBezTo>
                <a:cubicBezTo>
                  <a:pt x="137" y="35"/>
                  <a:pt x="136" y="34"/>
                  <a:pt x="135" y="34"/>
                </a:cubicBezTo>
                <a:cubicBezTo>
                  <a:pt x="135" y="35"/>
                  <a:pt x="135" y="35"/>
                  <a:pt x="134" y="35"/>
                </a:cubicBezTo>
                <a:cubicBezTo>
                  <a:pt x="134" y="34"/>
                  <a:pt x="133" y="34"/>
                  <a:pt x="133" y="34"/>
                </a:cubicBezTo>
                <a:cubicBezTo>
                  <a:pt x="133" y="35"/>
                  <a:pt x="133" y="34"/>
                  <a:pt x="133" y="35"/>
                </a:cubicBezTo>
                <a:cubicBezTo>
                  <a:pt x="133" y="35"/>
                  <a:pt x="133" y="35"/>
                  <a:pt x="133" y="35"/>
                </a:cubicBezTo>
                <a:cubicBezTo>
                  <a:pt x="132" y="35"/>
                  <a:pt x="133" y="35"/>
                  <a:pt x="132" y="35"/>
                </a:cubicBezTo>
                <a:cubicBezTo>
                  <a:pt x="132" y="35"/>
                  <a:pt x="132" y="36"/>
                  <a:pt x="132" y="36"/>
                </a:cubicBezTo>
                <a:cubicBezTo>
                  <a:pt x="132" y="35"/>
                  <a:pt x="132" y="35"/>
                  <a:pt x="132" y="35"/>
                </a:cubicBezTo>
                <a:cubicBezTo>
                  <a:pt x="130" y="37"/>
                  <a:pt x="127" y="36"/>
                  <a:pt x="125" y="38"/>
                </a:cubicBezTo>
                <a:cubicBezTo>
                  <a:pt x="123" y="38"/>
                  <a:pt x="121" y="38"/>
                  <a:pt x="121" y="39"/>
                </a:cubicBezTo>
                <a:cubicBezTo>
                  <a:pt x="119" y="39"/>
                  <a:pt x="118" y="40"/>
                  <a:pt x="117" y="40"/>
                </a:cubicBezTo>
                <a:cubicBezTo>
                  <a:pt x="116" y="40"/>
                  <a:pt x="116" y="40"/>
                  <a:pt x="116" y="40"/>
                </a:cubicBezTo>
                <a:cubicBezTo>
                  <a:pt x="116" y="40"/>
                  <a:pt x="116" y="41"/>
                  <a:pt x="116" y="41"/>
                </a:cubicBezTo>
                <a:cubicBezTo>
                  <a:pt x="115" y="41"/>
                  <a:pt x="115" y="41"/>
                  <a:pt x="115" y="40"/>
                </a:cubicBezTo>
                <a:cubicBezTo>
                  <a:pt x="115" y="41"/>
                  <a:pt x="115" y="41"/>
                  <a:pt x="114" y="41"/>
                </a:cubicBezTo>
                <a:cubicBezTo>
                  <a:pt x="113" y="40"/>
                  <a:pt x="113" y="42"/>
                  <a:pt x="112" y="41"/>
                </a:cubicBezTo>
                <a:cubicBezTo>
                  <a:pt x="111" y="43"/>
                  <a:pt x="108" y="42"/>
                  <a:pt x="107" y="45"/>
                </a:cubicBezTo>
                <a:cubicBezTo>
                  <a:pt x="108" y="45"/>
                  <a:pt x="108" y="43"/>
                  <a:pt x="108" y="44"/>
                </a:cubicBezTo>
                <a:cubicBezTo>
                  <a:pt x="108" y="46"/>
                  <a:pt x="106" y="45"/>
                  <a:pt x="105" y="47"/>
                </a:cubicBezTo>
                <a:cubicBezTo>
                  <a:pt x="105" y="47"/>
                  <a:pt x="105" y="47"/>
                  <a:pt x="106" y="47"/>
                </a:cubicBezTo>
                <a:cubicBezTo>
                  <a:pt x="105" y="48"/>
                  <a:pt x="104" y="48"/>
                  <a:pt x="103" y="48"/>
                </a:cubicBezTo>
                <a:cubicBezTo>
                  <a:pt x="103" y="49"/>
                  <a:pt x="101" y="48"/>
                  <a:pt x="100" y="49"/>
                </a:cubicBezTo>
                <a:cubicBezTo>
                  <a:pt x="100" y="49"/>
                  <a:pt x="99" y="49"/>
                  <a:pt x="99" y="49"/>
                </a:cubicBezTo>
                <a:cubicBezTo>
                  <a:pt x="99" y="49"/>
                  <a:pt x="99" y="49"/>
                  <a:pt x="99" y="48"/>
                </a:cubicBezTo>
                <a:cubicBezTo>
                  <a:pt x="99" y="50"/>
                  <a:pt x="97" y="49"/>
                  <a:pt x="97" y="50"/>
                </a:cubicBezTo>
                <a:cubicBezTo>
                  <a:pt x="96" y="49"/>
                  <a:pt x="95" y="50"/>
                  <a:pt x="94" y="50"/>
                </a:cubicBezTo>
                <a:cubicBezTo>
                  <a:pt x="95" y="51"/>
                  <a:pt x="93" y="51"/>
                  <a:pt x="93" y="51"/>
                </a:cubicBezTo>
                <a:cubicBezTo>
                  <a:pt x="93" y="52"/>
                  <a:pt x="93" y="52"/>
                  <a:pt x="93" y="52"/>
                </a:cubicBezTo>
                <a:cubicBezTo>
                  <a:pt x="93" y="52"/>
                  <a:pt x="93" y="53"/>
                  <a:pt x="93" y="53"/>
                </a:cubicBezTo>
                <a:cubicBezTo>
                  <a:pt x="92" y="53"/>
                  <a:pt x="92" y="52"/>
                  <a:pt x="92" y="53"/>
                </a:cubicBezTo>
                <a:cubicBezTo>
                  <a:pt x="92" y="53"/>
                  <a:pt x="91" y="52"/>
                  <a:pt x="91" y="52"/>
                </a:cubicBezTo>
                <a:cubicBezTo>
                  <a:pt x="92" y="54"/>
                  <a:pt x="91" y="54"/>
                  <a:pt x="90" y="54"/>
                </a:cubicBezTo>
                <a:cubicBezTo>
                  <a:pt x="90" y="55"/>
                  <a:pt x="89" y="54"/>
                  <a:pt x="89" y="55"/>
                </a:cubicBezTo>
                <a:cubicBezTo>
                  <a:pt x="90" y="55"/>
                  <a:pt x="90" y="55"/>
                  <a:pt x="90" y="56"/>
                </a:cubicBezTo>
                <a:cubicBezTo>
                  <a:pt x="90" y="55"/>
                  <a:pt x="90" y="55"/>
                  <a:pt x="90" y="55"/>
                </a:cubicBezTo>
                <a:cubicBezTo>
                  <a:pt x="91" y="55"/>
                  <a:pt x="91" y="55"/>
                  <a:pt x="91" y="55"/>
                </a:cubicBezTo>
                <a:cubicBezTo>
                  <a:pt x="91" y="56"/>
                  <a:pt x="91" y="56"/>
                  <a:pt x="91" y="56"/>
                </a:cubicBezTo>
                <a:cubicBezTo>
                  <a:pt x="91" y="56"/>
                  <a:pt x="91" y="56"/>
                  <a:pt x="91" y="56"/>
                </a:cubicBezTo>
                <a:cubicBezTo>
                  <a:pt x="91" y="56"/>
                  <a:pt x="91" y="56"/>
                  <a:pt x="91" y="56"/>
                </a:cubicBezTo>
                <a:cubicBezTo>
                  <a:pt x="92" y="56"/>
                  <a:pt x="92" y="56"/>
                  <a:pt x="92" y="56"/>
                </a:cubicBezTo>
                <a:cubicBezTo>
                  <a:pt x="92" y="56"/>
                  <a:pt x="93" y="56"/>
                  <a:pt x="93" y="56"/>
                </a:cubicBezTo>
                <a:cubicBezTo>
                  <a:pt x="93" y="56"/>
                  <a:pt x="93" y="56"/>
                  <a:pt x="93" y="56"/>
                </a:cubicBezTo>
                <a:cubicBezTo>
                  <a:pt x="93" y="56"/>
                  <a:pt x="93" y="56"/>
                  <a:pt x="93" y="56"/>
                </a:cubicBezTo>
                <a:cubicBezTo>
                  <a:pt x="93" y="56"/>
                  <a:pt x="93" y="56"/>
                  <a:pt x="93" y="56"/>
                </a:cubicBezTo>
                <a:cubicBezTo>
                  <a:pt x="93" y="56"/>
                  <a:pt x="94" y="56"/>
                  <a:pt x="94" y="56"/>
                </a:cubicBezTo>
                <a:cubicBezTo>
                  <a:pt x="94" y="56"/>
                  <a:pt x="94" y="56"/>
                  <a:pt x="94" y="56"/>
                </a:cubicBezTo>
                <a:cubicBezTo>
                  <a:pt x="94" y="56"/>
                  <a:pt x="94" y="56"/>
                  <a:pt x="94" y="56"/>
                </a:cubicBezTo>
                <a:cubicBezTo>
                  <a:pt x="94" y="56"/>
                  <a:pt x="94" y="56"/>
                  <a:pt x="94" y="56"/>
                </a:cubicBezTo>
                <a:cubicBezTo>
                  <a:pt x="94" y="56"/>
                  <a:pt x="94" y="56"/>
                  <a:pt x="94" y="57"/>
                </a:cubicBezTo>
                <a:cubicBezTo>
                  <a:pt x="93" y="56"/>
                  <a:pt x="94" y="56"/>
                  <a:pt x="93" y="56"/>
                </a:cubicBezTo>
                <a:cubicBezTo>
                  <a:pt x="94" y="57"/>
                  <a:pt x="93" y="57"/>
                  <a:pt x="92" y="57"/>
                </a:cubicBezTo>
                <a:cubicBezTo>
                  <a:pt x="92" y="57"/>
                  <a:pt x="93" y="57"/>
                  <a:pt x="93" y="57"/>
                </a:cubicBezTo>
                <a:cubicBezTo>
                  <a:pt x="93" y="57"/>
                  <a:pt x="93" y="57"/>
                  <a:pt x="93" y="57"/>
                </a:cubicBezTo>
                <a:cubicBezTo>
                  <a:pt x="92" y="57"/>
                  <a:pt x="92" y="57"/>
                  <a:pt x="92" y="57"/>
                </a:cubicBezTo>
                <a:cubicBezTo>
                  <a:pt x="92" y="57"/>
                  <a:pt x="91" y="58"/>
                  <a:pt x="91" y="57"/>
                </a:cubicBezTo>
                <a:cubicBezTo>
                  <a:pt x="91" y="57"/>
                  <a:pt x="91" y="58"/>
                  <a:pt x="90" y="58"/>
                </a:cubicBezTo>
                <a:cubicBezTo>
                  <a:pt x="90" y="58"/>
                  <a:pt x="90" y="57"/>
                  <a:pt x="90" y="57"/>
                </a:cubicBezTo>
                <a:cubicBezTo>
                  <a:pt x="90" y="57"/>
                  <a:pt x="89" y="57"/>
                  <a:pt x="89" y="58"/>
                </a:cubicBezTo>
                <a:cubicBezTo>
                  <a:pt x="89" y="58"/>
                  <a:pt x="88" y="58"/>
                  <a:pt x="88" y="57"/>
                </a:cubicBezTo>
                <a:cubicBezTo>
                  <a:pt x="87" y="58"/>
                  <a:pt x="87" y="59"/>
                  <a:pt x="87" y="60"/>
                </a:cubicBezTo>
                <a:cubicBezTo>
                  <a:pt x="86" y="60"/>
                  <a:pt x="86" y="60"/>
                  <a:pt x="86" y="61"/>
                </a:cubicBezTo>
                <a:cubicBezTo>
                  <a:pt x="86" y="60"/>
                  <a:pt x="86" y="60"/>
                  <a:pt x="85" y="59"/>
                </a:cubicBezTo>
                <a:cubicBezTo>
                  <a:pt x="86" y="59"/>
                  <a:pt x="86" y="59"/>
                  <a:pt x="86" y="59"/>
                </a:cubicBezTo>
                <a:cubicBezTo>
                  <a:pt x="87" y="59"/>
                  <a:pt x="87" y="58"/>
                  <a:pt x="86" y="58"/>
                </a:cubicBezTo>
                <a:cubicBezTo>
                  <a:pt x="86" y="58"/>
                  <a:pt x="86" y="58"/>
                  <a:pt x="86" y="58"/>
                </a:cubicBezTo>
                <a:cubicBezTo>
                  <a:pt x="86" y="59"/>
                  <a:pt x="86" y="59"/>
                  <a:pt x="85" y="59"/>
                </a:cubicBezTo>
                <a:cubicBezTo>
                  <a:pt x="85" y="58"/>
                  <a:pt x="86" y="58"/>
                  <a:pt x="86" y="58"/>
                </a:cubicBezTo>
                <a:cubicBezTo>
                  <a:pt x="85" y="57"/>
                  <a:pt x="85" y="58"/>
                  <a:pt x="85" y="58"/>
                </a:cubicBezTo>
                <a:cubicBezTo>
                  <a:pt x="85" y="59"/>
                  <a:pt x="84" y="59"/>
                  <a:pt x="83" y="58"/>
                </a:cubicBezTo>
                <a:cubicBezTo>
                  <a:pt x="82" y="59"/>
                  <a:pt x="82" y="60"/>
                  <a:pt x="83" y="60"/>
                </a:cubicBezTo>
                <a:cubicBezTo>
                  <a:pt x="83" y="59"/>
                  <a:pt x="83" y="59"/>
                  <a:pt x="84" y="59"/>
                </a:cubicBezTo>
                <a:cubicBezTo>
                  <a:pt x="84" y="59"/>
                  <a:pt x="84" y="59"/>
                  <a:pt x="83" y="59"/>
                </a:cubicBezTo>
                <a:cubicBezTo>
                  <a:pt x="84" y="60"/>
                  <a:pt x="85" y="59"/>
                  <a:pt x="85" y="59"/>
                </a:cubicBezTo>
                <a:cubicBezTo>
                  <a:pt x="84" y="61"/>
                  <a:pt x="81" y="61"/>
                  <a:pt x="79" y="62"/>
                </a:cubicBezTo>
                <a:cubicBezTo>
                  <a:pt x="79" y="62"/>
                  <a:pt x="79" y="61"/>
                  <a:pt x="80" y="61"/>
                </a:cubicBezTo>
                <a:cubicBezTo>
                  <a:pt x="79" y="61"/>
                  <a:pt x="79" y="61"/>
                  <a:pt x="79" y="62"/>
                </a:cubicBezTo>
                <a:cubicBezTo>
                  <a:pt x="78" y="61"/>
                  <a:pt x="78" y="62"/>
                  <a:pt x="78" y="61"/>
                </a:cubicBezTo>
                <a:cubicBezTo>
                  <a:pt x="77" y="61"/>
                  <a:pt x="78" y="61"/>
                  <a:pt x="78" y="61"/>
                </a:cubicBezTo>
                <a:cubicBezTo>
                  <a:pt x="78" y="62"/>
                  <a:pt x="77" y="61"/>
                  <a:pt x="76" y="61"/>
                </a:cubicBezTo>
                <a:cubicBezTo>
                  <a:pt x="76" y="62"/>
                  <a:pt x="76" y="62"/>
                  <a:pt x="75" y="62"/>
                </a:cubicBezTo>
                <a:cubicBezTo>
                  <a:pt x="75" y="62"/>
                  <a:pt x="75" y="62"/>
                  <a:pt x="74" y="63"/>
                </a:cubicBezTo>
                <a:cubicBezTo>
                  <a:pt x="73" y="61"/>
                  <a:pt x="71" y="63"/>
                  <a:pt x="69" y="63"/>
                </a:cubicBezTo>
                <a:cubicBezTo>
                  <a:pt x="69" y="64"/>
                  <a:pt x="69" y="64"/>
                  <a:pt x="69" y="63"/>
                </a:cubicBezTo>
                <a:cubicBezTo>
                  <a:pt x="68" y="64"/>
                  <a:pt x="69" y="64"/>
                  <a:pt x="69" y="64"/>
                </a:cubicBezTo>
                <a:cubicBezTo>
                  <a:pt x="69" y="64"/>
                  <a:pt x="68" y="65"/>
                  <a:pt x="68" y="65"/>
                </a:cubicBezTo>
                <a:cubicBezTo>
                  <a:pt x="68" y="64"/>
                  <a:pt x="68" y="64"/>
                  <a:pt x="68" y="63"/>
                </a:cubicBezTo>
                <a:cubicBezTo>
                  <a:pt x="67" y="63"/>
                  <a:pt x="68" y="64"/>
                  <a:pt x="67" y="64"/>
                </a:cubicBezTo>
                <a:cubicBezTo>
                  <a:pt x="68" y="65"/>
                  <a:pt x="67" y="64"/>
                  <a:pt x="67" y="65"/>
                </a:cubicBezTo>
                <a:cubicBezTo>
                  <a:pt x="66" y="64"/>
                  <a:pt x="67" y="64"/>
                  <a:pt x="67" y="64"/>
                </a:cubicBezTo>
                <a:cubicBezTo>
                  <a:pt x="66" y="65"/>
                  <a:pt x="64" y="65"/>
                  <a:pt x="64" y="66"/>
                </a:cubicBezTo>
                <a:cubicBezTo>
                  <a:pt x="64" y="67"/>
                  <a:pt x="64" y="66"/>
                  <a:pt x="63" y="66"/>
                </a:cubicBezTo>
                <a:cubicBezTo>
                  <a:pt x="63" y="66"/>
                  <a:pt x="63" y="65"/>
                  <a:pt x="63" y="65"/>
                </a:cubicBezTo>
                <a:cubicBezTo>
                  <a:pt x="63" y="66"/>
                  <a:pt x="63" y="66"/>
                  <a:pt x="63" y="66"/>
                </a:cubicBezTo>
                <a:cubicBezTo>
                  <a:pt x="62" y="66"/>
                  <a:pt x="63" y="67"/>
                  <a:pt x="62" y="67"/>
                </a:cubicBezTo>
                <a:cubicBezTo>
                  <a:pt x="62" y="66"/>
                  <a:pt x="62" y="65"/>
                  <a:pt x="63" y="65"/>
                </a:cubicBezTo>
                <a:cubicBezTo>
                  <a:pt x="62" y="65"/>
                  <a:pt x="62" y="65"/>
                  <a:pt x="63" y="65"/>
                </a:cubicBezTo>
                <a:cubicBezTo>
                  <a:pt x="62" y="64"/>
                  <a:pt x="60" y="64"/>
                  <a:pt x="60" y="66"/>
                </a:cubicBezTo>
                <a:cubicBezTo>
                  <a:pt x="59" y="66"/>
                  <a:pt x="60" y="65"/>
                  <a:pt x="59" y="65"/>
                </a:cubicBezTo>
                <a:cubicBezTo>
                  <a:pt x="59" y="66"/>
                  <a:pt x="58" y="65"/>
                  <a:pt x="57" y="65"/>
                </a:cubicBezTo>
                <a:cubicBezTo>
                  <a:pt x="57" y="66"/>
                  <a:pt x="58" y="66"/>
                  <a:pt x="57" y="66"/>
                </a:cubicBezTo>
                <a:cubicBezTo>
                  <a:pt x="57" y="66"/>
                  <a:pt x="57" y="66"/>
                  <a:pt x="57" y="65"/>
                </a:cubicBezTo>
                <a:cubicBezTo>
                  <a:pt x="57" y="66"/>
                  <a:pt x="57" y="66"/>
                  <a:pt x="57" y="66"/>
                </a:cubicBezTo>
                <a:cubicBezTo>
                  <a:pt x="57" y="66"/>
                  <a:pt x="57" y="66"/>
                  <a:pt x="57" y="66"/>
                </a:cubicBezTo>
                <a:cubicBezTo>
                  <a:pt x="56" y="65"/>
                  <a:pt x="56" y="66"/>
                  <a:pt x="56" y="66"/>
                </a:cubicBezTo>
                <a:cubicBezTo>
                  <a:pt x="56" y="66"/>
                  <a:pt x="56" y="66"/>
                  <a:pt x="56" y="66"/>
                </a:cubicBezTo>
                <a:cubicBezTo>
                  <a:pt x="56" y="66"/>
                  <a:pt x="56" y="66"/>
                  <a:pt x="56" y="66"/>
                </a:cubicBezTo>
                <a:cubicBezTo>
                  <a:pt x="55" y="66"/>
                  <a:pt x="53" y="66"/>
                  <a:pt x="53" y="67"/>
                </a:cubicBezTo>
                <a:cubicBezTo>
                  <a:pt x="52" y="66"/>
                  <a:pt x="52" y="67"/>
                  <a:pt x="51" y="67"/>
                </a:cubicBezTo>
                <a:cubicBezTo>
                  <a:pt x="51" y="68"/>
                  <a:pt x="51" y="68"/>
                  <a:pt x="50" y="69"/>
                </a:cubicBezTo>
                <a:cubicBezTo>
                  <a:pt x="51" y="69"/>
                  <a:pt x="51" y="69"/>
                  <a:pt x="51" y="69"/>
                </a:cubicBezTo>
                <a:cubicBezTo>
                  <a:pt x="51" y="69"/>
                  <a:pt x="51" y="69"/>
                  <a:pt x="50" y="69"/>
                </a:cubicBezTo>
                <a:cubicBezTo>
                  <a:pt x="50" y="69"/>
                  <a:pt x="50" y="69"/>
                  <a:pt x="50" y="69"/>
                </a:cubicBezTo>
                <a:cubicBezTo>
                  <a:pt x="50" y="69"/>
                  <a:pt x="49" y="69"/>
                  <a:pt x="48" y="69"/>
                </a:cubicBezTo>
                <a:cubicBezTo>
                  <a:pt x="48" y="69"/>
                  <a:pt x="48" y="68"/>
                  <a:pt x="48" y="68"/>
                </a:cubicBezTo>
                <a:cubicBezTo>
                  <a:pt x="48" y="68"/>
                  <a:pt x="48" y="68"/>
                  <a:pt x="47" y="69"/>
                </a:cubicBezTo>
                <a:cubicBezTo>
                  <a:pt x="48" y="70"/>
                  <a:pt x="45" y="69"/>
                  <a:pt x="44" y="70"/>
                </a:cubicBezTo>
                <a:cubicBezTo>
                  <a:pt x="45" y="70"/>
                  <a:pt x="47" y="70"/>
                  <a:pt x="48" y="70"/>
                </a:cubicBezTo>
                <a:cubicBezTo>
                  <a:pt x="48" y="70"/>
                  <a:pt x="47" y="70"/>
                  <a:pt x="47" y="70"/>
                </a:cubicBezTo>
                <a:cubicBezTo>
                  <a:pt x="47" y="71"/>
                  <a:pt x="47" y="70"/>
                  <a:pt x="48" y="70"/>
                </a:cubicBezTo>
                <a:cubicBezTo>
                  <a:pt x="47" y="71"/>
                  <a:pt x="47" y="71"/>
                  <a:pt x="47" y="71"/>
                </a:cubicBezTo>
                <a:cubicBezTo>
                  <a:pt x="47" y="71"/>
                  <a:pt x="47" y="71"/>
                  <a:pt x="47" y="71"/>
                </a:cubicBezTo>
                <a:cubicBezTo>
                  <a:pt x="46" y="71"/>
                  <a:pt x="47" y="72"/>
                  <a:pt x="45" y="72"/>
                </a:cubicBezTo>
                <a:cubicBezTo>
                  <a:pt x="45" y="72"/>
                  <a:pt x="46" y="71"/>
                  <a:pt x="46" y="71"/>
                </a:cubicBezTo>
                <a:cubicBezTo>
                  <a:pt x="46" y="71"/>
                  <a:pt x="45" y="70"/>
                  <a:pt x="45" y="70"/>
                </a:cubicBezTo>
                <a:cubicBezTo>
                  <a:pt x="45" y="70"/>
                  <a:pt x="45" y="72"/>
                  <a:pt x="44" y="72"/>
                </a:cubicBezTo>
                <a:cubicBezTo>
                  <a:pt x="44" y="72"/>
                  <a:pt x="44" y="71"/>
                  <a:pt x="44" y="71"/>
                </a:cubicBezTo>
                <a:cubicBezTo>
                  <a:pt x="44" y="71"/>
                  <a:pt x="44" y="72"/>
                  <a:pt x="43" y="72"/>
                </a:cubicBezTo>
                <a:cubicBezTo>
                  <a:pt x="43" y="72"/>
                  <a:pt x="43" y="71"/>
                  <a:pt x="43" y="71"/>
                </a:cubicBezTo>
                <a:cubicBezTo>
                  <a:pt x="43" y="71"/>
                  <a:pt x="43" y="71"/>
                  <a:pt x="43" y="71"/>
                </a:cubicBezTo>
                <a:cubicBezTo>
                  <a:pt x="43" y="72"/>
                  <a:pt x="42" y="72"/>
                  <a:pt x="43" y="72"/>
                </a:cubicBezTo>
                <a:cubicBezTo>
                  <a:pt x="42" y="72"/>
                  <a:pt x="42" y="72"/>
                  <a:pt x="42" y="73"/>
                </a:cubicBezTo>
                <a:cubicBezTo>
                  <a:pt x="42" y="73"/>
                  <a:pt x="42" y="73"/>
                  <a:pt x="41" y="73"/>
                </a:cubicBezTo>
                <a:cubicBezTo>
                  <a:pt x="41" y="73"/>
                  <a:pt x="42" y="72"/>
                  <a:pt x="41" y="71"/>
                </a:cubicBezTo>
                <a:cubicBezTo>
                  <a:pt x="41" y="72"/>
                  <a:pt x="41" y="72"/>
                  <a:pt x="41" y="72"/>
                </a:cubicBezTo>
                <a:cubicBezTo>
                  <a:pt x="40" y="72"/>
                  <a:pt x="40" y="72"/>
                  <a:pt x="40" y="72"/>
                </a:cubicBezTo>
                <a:cubicBezTo>
                  <a:pt x="39" y="72"/>
                  <a:pt x="39" y="72"/>
                  <a:pt x="38" y="72"/>
                </a:cubicBezTo>
                <a:cubicBezTo>
                  <a:pt x="38" y="72"/>
                  <a:pt x="38" y="72"/>
                  <a:pt x="38" y="72"/>
                </a:cubicBezTo>
                <a:cubicBezTo>
                  <a:pt x="37" y="71"/>
                  <a:pt x="38" y="73"/>
                  <a:pt x="37" y="73"/>
                </a:cubicBezTo>
                <a:cubicBezTo>
                  <a:pt x="37" y="73"/>
                  <a:pt x="37" y="73"/>
                  <a:pt x="36" y="73"/>
                </a:cubicBezTo>
                <a:cubicBezTo>
                  <a:pt x="36" y="74"/>
                  <a:pt x="37" y="73"/>
                  <a:pt x="37" y="74"/>
                </a:cubicBezTo>
                <a:cubicBezTo>
                  <a:pt x="37" y="74"/>
                  <a:pt x="37" y="74"/>
                  <a:pt x="37" y="74"/>
                </a:cubicBezTo>
                <a:cubicBezTo>
                  <a:pt x="36" y="74"/>
                  <a:pt x="36" y="75"/>
                  <a:pt x="35" y="74"/>
                </a:cubicBezTo>
                <a:cubicBezTo>
                  <a:pt x="35" y="74"/>
                  <a:pt x="35" y="73"/>
                  <a:pt x="36" y="74"/>
                </a:cubicBezTo>
                <a:cubicBezTo>
                  <a:pt x="36" y="73"/>
                  <a:pt x="36" y="73"/>
                  <a:pt x="37" y="73"/>
                </a:cubicBezTo>
                <a:cubicBezTo>
                  <a:pt x="36" y="73"/>
                  <a:pt x="35" y="72"/>
                  <a:pt x="35" y="73"/>
                </a:cubicBezTo>
                <a:cubicBezTo>
                  <a:pt x="34" y="73"/>
                  <a:pt x="35" y="73"/>
                  <a:pt x="34" y="72"/>
                </a:cubicBezTo>
                <a:cubicBezTo>
                  <a:pt x="34" y="73"/>
                  <a:pt x="33" y="74"/>
                  <a:pt x="32" y="74"/>
                </a:cubicBezTo>
                <a:cubicBezTo>
                  <a:pt x="32" y="74"/>
                  <a:pt x="32" y="74"/>
                  <a:pt x="32" y="74"/>
                </a:cubicBezTo>
                <a:cubicBezTo>
                  <a:pt x="32" y="74"/>
                  <a:pt x="32" y="73"/>
                  <a:pt x="31" y="73"/>
                </a:cubicBezTo>
                <a:cubicBezTo>
                  <a:pt x="31" y="74"/>
                  <a:pt x="30" y="73"/>
                  <a:pt x="30" y="74"/>
                </a:cubicBezTo>
                <a:cubicBezTo>
                  <a:pt x="29" y="73"/>
                  <a:pt x="29" y="74"/>
                  <a:pt x="29" y="76"/>
                </a:cubicBezTo>
                <a:cubicBezTo>
                  <a:pt x="29" y="75"/>
                  <a:pt x="29" y="75"/>
                  <a:pt x="30" y="75"/>
                </a:cubicBezTo>
                <a:cubicBezTo>
                  <a:pt x="30" y="75"/>
                  <a:pt x="30" y="75"/>
                  <a:pt x="30" y="75"/>
                </a:cubicBezTo>
                <a:cubicBezTo>
                  <a:pt x="30" y="74"/>
                  <a:pt x="30" y="74"/>
                  <a:pt x="30" y="74"/>
                </a:cubicBezTo>
                <a:cubicBezTo>
                  <a:pt x="31" y="74"/>
                  <a:pt x="30" y="75"/>
                  <a:pt x="30" y="75"/>
                </a:cubicBezTo>
                <a:cubicBezTo>
                  <a:pt x="30" y="75"/>
                  <a:pt x="32" y="76"/>
                  <a:pt x="32" y="75"/>
                </a:cubicBezTo>
                <a:cubicBezTo>
                  <a:pt x="33" y="76"/>
                  <a:pt x="34" y="75"/>
                  <a:pt x="34" y="75"/>
                </a:cubicBezTo>
                <a:cubicBezTo>
                  <a:pt x="35" y="75"/>
                  <a:pt x="35" y="75"/>
                  <a:pt x="35" y="75"/>
                </a:cubicBezTo>
                <a:cubicBezTo>
                  <a:pt x="36" y="75"/>
                  <a:pt x="37" y="75"/>
                  <a:pt x="38" y="74"/>
                </a:cubicBezTo>
                <a:cubicBezTo>
                  <a:pt x="38" y="75"/>
                  <a:pt x="39" y="74"/>
                  <a:pt x="39" y="75"/>
                </a:cubicBezTo>
                <a:cubicBezTo>
                  <a:pt x="39" y="75"/>
                  <a:pt x="40" y="74"/>
                  <a:pt x="40" y="74"/>
                </a:cubicBezTo>
                <a:cubicBezTo>
                  <a:pt x="40" y="74"/>
                  <a:pt x="40" y="74"/>
                  <a:pt x="39" y="74"/>
                </a:cubicBezTo>
                <a:cubicBezTo>
                  <a:pt x="40" y="74"/>
                  <a:pt x="40" y="74"/>
                  <a:pt x="40" y="73"/>
                </a:cubicBezTo>
                <a:cubicBezTo>
                  <a:pt x="40" y="74"/>
                  <a:pt x="40" y="74"/>
                  <a:pt x="40" y="74"/>
                </a:cubicBezTo>
                <a:cubicBezTo>
                  <a:pt x="40" y="74"/>
                  <a:pt x="41" y="74"/>
                  <a:pt x="41" y="74"/>
                </a:cubicBezTo>
                <a:cubicBezTo>
                  <a:pt x="41" y="74"/>
                  <a:pt x="41" y="74"/>
                  <a:pt x="41" y="74"/>
                </a:cubicBezTo>
                <a:cubicBezTo>
                  <a:pt x="41" y="74"/>
                  <a:pt x="42" y="74"/>
                  <a:pt x="42" y="74"/>
                </a:cubicBezTo>
                <a:cubicBezTo>
                  <a:pt x="42" y="74"/>
                  <a:pt x="42" y="74"/>
                  <a:pt x="42" y="74"/>
                </a:cubicBezTo>
                <a:cubicBezTo>
                  <a:pt x="43" y="74"/>
                  <a:pt x="42" y="75"/>
                  <a:pt x="43" y="75"/>
                </a:cubicBezTo>
                <a:cubicBezTo>
                  <a:pt x="43" y="74"/>
                  <a:pt x="45" y="73"/>
                  <a:pt x="45" y="74"/>
                </a:cubicBezTo>
                <a:cubicBezTo>
                  <a:pt x="46" y="74"/>
                  <a:pt x="45" y="74"/>
                  <a:pt x="45" y="73"/>
                </a:cubicBezTo>
                <a:cubicBezTo>
                  <a:pt x="46" y="73"/>
                  <a:pt x="46" y="73"/>
                  <a:pt x="46" y="73"/>
                </a:cubicBezTo>
                <a:cubicBezTo>
                  <a:pt x="46" y="73"/>
                  <a:pt x="46" y="74"/>
                  <a:pt x="47" y="74"/>
                </a:cubicBezTo>
                <a:cubicBezTo>
                  <a:pt x="47" y="73"/>
                  <a:pt x="48" y="73"/>
                  <a:pt x="49" y="73"/>
                </a:cubicBezTo>
                <a:cubicBezTo>
                  <a:pt x="50" y="72"/>
                  <a:pt x="50" y="73"/>
                  <a:pt x="50" y="72"/>
                </a:cubicBezTo>
                <a:cubicBezTo>
                  <a:pt x="49" y="72"/>
                  <a:pt x="50" y="73"/>
                  <a:pt x="49" y="73"/>
                </a:cubicBezTo>
                <a:cubicBezTo>
                  <a:pt x="49" y="72"/>
                  <a:pt x="49" y="72"/>
                  <a:pt x="49" y="72"/>
                </a:cubicBezTo>
                <a:cubicBezTo>
                  <a:pt x="49" y="71"/>
                  <a:pt x="50" y="71"/>
                  <a:pt x="50" y="72"/>
                </a:cubicBezTo>
                <a:cubicBezTo>
                  <a:pt x="50" y="72"/>
                  <a:pt x="49" y="71"/>
                  <a:pt x="49" y="72"/>
                </a:cubicBezTo>
                <a:cubicBezTo>
                  <a:pt x="50" y="72"/>
                  <a:pt x="50" y="72"/>
                  <a:pt x="50" y="73"/>
                </a:cubicBezTo>
                <a:cubicBezTo>
                  <a:pt x="51" y="73"/>
                  <a:pt x="51" y="73"/>
                  <a:pt x="52" y="73"/>
                </a:cubicBezTo>
                <a:cubicBezTo>
                  <a:pt x="52" y="73"/>
                  <a:pt x="52" y="73"/>
                  <a:pt x="53" y="73"/>
                </a:cubicBezTo>
                <a:cubicBezTo>
                  <a:pt x="52" y="74"/>
                  <a:pt x="52" y="73"/>
                  <a:pt x="52" y="73"/>
                </a:cubicBezTo>
                <a:cubicBezTo>
                  <a:pt x="51" y="73"/>
                  <a:pt x="52" y="73"/>
                  <a:pt x="52" y="74"/>
                </a:cubicBezTo>
                <a:cubicBezTo>
                  <a:pt x="52" y="74"/>
                  <a:pt x="53" y="74"/>
                  <a:pt x="53" y="74"/>
                </a:cubicBezTo>
                <a:cubicBezTo>
                  <a:pt x="53" y="73"/>
                  <a:pt x="53" y="73"/>
                  <a:pt x="52" y="73"/>
                </a:cubicBezTo>
                <a:cubicBezTo>
                  <a:pt x="53" y="72"/>
                  <a:pt x="53" y="73"/>
                  <a:pt x="54" y="72"/>
                </a:cubicBezTo>
                <a:cubicBezTo>
                  <a:pt x="54" y="71"/>
                  <a:pt x="53" y="71"/>
                  <a:pt x="53" y="71"/>
                </a:cubicBezTo>
                <a:cubicBezTo>
                  <a:pt x="54" y="70"/>
                  <a:pt x="54" y="71"/>
                  <a:pt x="54" y="71"/>
                </a:cubicBezTo>
                <a:cubicBezTo>
                  <a:pt x="54" y="72"/>
                  <a:pt x="54" y="72"/>
                  <a:pt x="54" y="72"/>
                </a:cubicBezTo>
                <a:cubicBezTo>
                  <a:pt x="55" y="73"/>
                  <a:pt x="56" y="72"/>
                  <a:pt x="57" y="72"/>
                </a:cubicBezTo>
                <a:cubicBezTo>
                  <a:pt x="58" y="71"/>
                  <a:pt x="59" y="72"/>
                  <a:pt x="59" y="71"/>
                </a:cubicBezTo>
                <a:cubicBezTo>
                  <a:pt x="60" y="72"/>
                  <a:pt x="59" y="72"/>
                  <a:pt x="59" y="73"/>
                </a:cubicBezTo>
                <a:cubicBezTo>
                  <a:pt x="60" y="73"/>
                  <a:pt x="60" y="72"/>
                  <a:pt x="60" y="73"/>
                </a:cubicBezTo>
                <a:cubicBezTo>
                  <a:pt x="60" y="72"/>
                  <a:pt x="60" y="72"/>
                  <a:pt x="60" y="72"/>
                </a:cubicBezTo>
                <a:cubicBezTo>
                  <a:pt x="60" y="71"/>
                  <a:pt x="61" y="71"/>
                  <a:pt x="62" y="71"/>
                </a:cubicBezTo>
                <a:cubicBezTo>
                  <a:pt x="62" y="70"/>
                  <a:pt x="63" y="70"/>
                  <a:pt x="63" y="70"/>
                </a:cubicBezTo>
                <a:cubicBezTo>
                  <a:pt x="63" y="70"/>
                  <a:pt x="63" y="71"/>
                  <a:pt x="63" y="71"/>
                </a:cubicBezTo>
                <a:cubicBezTo>
                  <a:pt x="63" y="71"/>
                  <a:pt x="63" y="71"/>
                  <a:pt x="63" y="71"/>
                </a:cubicBezTo>
                <a:cubicBezTo>
                  <a:pt x="63" y="71"/>
                  <a:pt x="63" y="71"/>
                  <a:pt x="63" y="71"/>
                </a:cubicBezTo>
                <a:cubicBezTo>
                  <a:pt x="63" y="71"/>
                  <a:pt x="63" y="71"/>
                  <a:pt x="63" y="71"/>
                </a:cubicBezTo>
                <a:cubicBezTo>
                  <a:pt x="63" y="71"/>
                  <a:pt x="63" y="71"/>
                  <a:pt x="64" y="71"/>
                </a:cubicBezTo>
                <a:cubicBezTo>
                  <a:pt x="64" y="72"/>
                  <a:pt x="63" y="71"/>
                  <a:pt x="63" y="72"/>
                </a:cubicBezTo>
                <a:cubicBezTo>
                  <a:pt x="63" y="72"/>
                  <a:pt x="64" y="72"/>
                  <a:pt x="64" y="72"/>
                </a:cubicBezTo>
                <a:cubicBezTo>
                  <a:pt x="64" y="73"/>
                  <a:pt x="65" y="72"/>
                  <a:pt x="66" y="72"/>
                </a:cubicBezTo>
                <a:cubicBezTo>
                  <a:pt x="65" y="72"/>
                  <a:pt x="65" y="71"/>
                  <a:pt x="66" y="71"/>
                </a:cubicBezTo>
                <a:cubicBezTo>
                  <a:pt x="66" y="72"/>
                  <a:pt x="66" y="71"/>
                  <a:pt x="66" y="72"/>
                </a:cubicBezTo>
                <a:cubicBezTo>
                  <a:pt x="67" y="72"/>
                  <a:pt x="67" y="72"/>
                  <a:pt x="67" y="72"/>
                </a:cubicBezTo>
                <a:cubicBezTo>
                  <a:pt x="66" y="71"/>
                  <a:pt x="67" y="71"/>
                  <a:pt x="67" y="70"/>
                </a:cubicBezTo>
                <a:cubicBezTo>
                  <a:pt x="67" y="70"/>
                  <a:pt x="68" y="71"/>
                  <a:pt x="69" y="70"/>
                </a:cubicBezTo>
                <a:cubicBezTo>
                  <a:pt x="69" y="70"/>
                  <a:pt x="69" y="71"/>
                  <a:pt x="69" y="71"/>
                </a:cubicBezTo>
                <a:cubicBezTo>
                  <a:pt x="70" y="71"/>
                  <a:pt x="70" y="71"/>
                  <a:pt x="71" y="71"/>
                </a:cubicBezTo>
                <a:cubicBezTo>
                  <a:pt x="71" y="71"/>
                  <a:pt x="71" y="71"/>
                  <a:pt x="71" y="71"/>
                </a:cubicBezTo>
                <a:cubicBezTo>
                  <a:pt x="70" y="70"/>
                  <a:pt x="70" y="70"/>
                  <a:pt x="70" y="70"/>
                </a:cubicBezTo>
                <a:cubicBezTo>
                  <a:pt x="70" y="71"/>
                  <a:pt x="70" y="71"/>
                  <a:pt x="69" y="71"/>
                </a:cubicBezTo>
                <a:cubicBezTo>
                  <a:pt x="69" y="70"/>
                  <a:pt x="70" y="71"/>
                  <a:pt x="70" y="70"/>
                </a:cubicBezTo>
                <a:cubicBezTo>
                  <a:pt x="71" y="72"/>
                  <a:pt x="72" y="70"/>
                  <a:pt x="73" y="71"/>
                </a:cubicBezTo>
                <a:cubicBezTo>
                  <a:pt x="72" y="71"/>
                  <a:pt x="72" y="71"/>
                  <a:pt x="72" y="71"/>
                </a:cubicBezTo>
                <a:cubicBezTo>
                  <a:pt x="72" y="72"/>
                  <a:pt x="73" y="71"/>
                  <a:pt x="73" y="71"/>
                </a:cubicBezTo>
                <a:cubicBezTo>
                  <a:pt x="73" y="71"/>
                  <a:pt x="73" y="70"/>
                  <a:pt x="73" y="70"/>
                </a:cubicBezTo>
                <a:cubicBezTo>
                  <a:pt x="73" y="70"/>
                  <a:pt x="73" y="70"/>
                  <a:pt x="74" y="71"/>
                </a:cubicBezTo>
                <a:cubicBezTo>
                  <a:pt x="74" y="70"/>
                  <a:pt x="74" y="70"/>
                  <a:pt x="74" y="71"/>
                </a:cubicBezTo>
                <a:cubicBezTo>
                  <a:pt x="74" y="70"/>
                  <a:pt x="74" y="70"/>
                  <a:pt x="75" y="70"/>
                </a:cubicBezTo>
                <a:cubicBezTo>
                  <a:pt x="75" y="69"/>
                  <a:pt x="75" y="70"/>
                  <a:pt x="75" y="69"/>
                </a:cubicBezTo>
                <a:cubicBezTo>
                  <a:pt x="76" y="70"/>
                  <a:pt x="75" y="70"/>
                  <a:pt x="76" y="70"/>
                </a:cubicBezTo>
                <a:cubicBezTo>
                  <a:pt x="76" y="69"/>
                  <a:pt x="76" y="69"/>
                  <a:pt x="76" y="69"/>
                </a:cubicBezTo>
                <a:cubicBezTo>
                  <a:pt x="77" y="69"/>
                  <a:pt x="76" y="70"/>
                  <a:pt x="76" y="70"/>
                </a:cubicBezTo>
                <a:cubicBezTo>
                  <a:pt x="77" y="70"/>
                  <a:pt x="77" y="70"/>
                  <a:pt x="77" y="69"/>
                </a:cubicBezTo>
                <a:cubicBezTo>
                  <a:pt x="78" y="69"/>
                  <a:pt x="77" y="69"/>
                  <a:pt x="77" y="70"/>
                </a:cubicBezTo>
                <a:cubicBezTo>
                  <a:pt x="77" y="70"/>
                  <a:pt x="77" y="70"/>
                  <a:pt x="77" y="70"/>
                </a:cubicBezTo>
                <a:cubicBezTo>
                  <a:pt x="77" y="70"/>
                  <a:pt x="77" y="70"/>
                  <a:pt x="77" y="71"/>
                </a:cubicBezTo>
                <a:cubicBezTo>
                  <a:pt x="77" y="70"/>
                  <a:pt x="78" y="71"/>
                  <a:pt x="78" y="70"/>
                </a:cubicBezTo>
                <a:cubicBezTo>
                  <a:pt x="78" y="69"/>
                  <a:pt x="78" y="69"/>
                  <a:pt x="79" y="69"/>
                </a:cubicBezTo>
                <a:cubicBezTo>
                  <a:pt x="79" y="69"/>
                  <a:pt x="79" y="69"/>
                  <a:pt x="80" y="69"/>
                </a:cubicBezTo>
                <a:cubicBezTo>
                  <a:pt x="80" y="69"/>
                  <a:pt x="80" y="69"/>
                  <a:pt x="81" y="69"/>
                </a:cubicBezTo>
                <a:cubicBezTo>
                  <a:pt x="81" y="69"/>
                  <a:pt x="81" y="69"/>
                  <a:pt x="81" y="70"/>
                </a:cubicBezTo>
                <a:cubicBezTo>
                  <a:pt x="81" y="70"/>
                  <a:pt x="81" y="70"/>
                  <a:pt x="81" y="70"/>
                </a:cubicBezTo>
                <a:cubicBezTo>
                  <a:pt x="81" y="70"/>
                  <a:pt x="81" y="70"/>
                  <a:pt x="81" y="70"/>
                </a:cubicBezTo>
                <a:cubicBezTo>
                  <a:pt x="80" y="70"/>
                  <a:pt x="81" y="69"/>
                  <a:pt x="80" y="69"/>
                </a:cubicBezTo>
                <a:cubicBezTo>
                  <a:pt x="80" y="69"/>
                  <a:pt x="80" y="70"/>
                  <a:pt x="80" y="70"/>
                </a:cubicBezTo>
                <a:cubicBezTo>
                  <a:pt x="80" y="70"/>
                  <a:pt x="80" y="70"/>
                  <a:pt x="80" y="70"/>
                </a:cubicBezTo>
                <a:cubicBezTo>
                  <a:pt x="80" y="70"/>
                  <a:pt x="80" y="70"/>
                  <a:pt x="80" y="70"/>
                </a:cubicBezTo>
                <a:cubicBezTo>
                  <a:pt x="80" y="70"/>
                  <a:pt x="80" y="70"/>
                  <a:pt x="79" y="70"/>
                </a:cubicBezTo>
                <a:cubicBezTo>
                  <a:pt x="79" y="70"/>
                  <a:pt x="80" y="70"/>
                  <a:pt x="80" y="70"/>
                </a:cubicBezTo>
                <a:cubicBezTo>
                  <a:pt x="80" y="70"/>
                  <a:pt x="79" y="70"/>
                  <a:pt x="79" y="70"/>
                </a:cubicBezTo>
                <a:cubicBezTo>
                  <a:pt x="79" y="71"/>
                  <a:pt x="79" y="71"/>
                  <a:pt x="79" y="71"/>
                </a:cubicBezTo>
                <a:cubicBezTo>
                  <a:pt x="79" y="71"/>
                  <a:pt x="79" y="71"/>
                  <a:pt x="79" y="71"/>
                </a:cubicBezTo>
                <a:cubicBezTo>
                  <a:pt x="79" y="71"/>
                  <a:pt x="79" y="71"/>
                  <a:pt x="79" y="71"/>
                </a:cubicBezTo>
                <a:cubicBezTo>
                  <a:pt x="79" y="71"/>
                  <a:pt x="79" y="71"/>
                  <a:pt x="79" y="71"/>
                </a:cubicBezTo>
                <a:cubicBezTo>
                  <a:pt x="79" y="71"/>
                  <a:pt x="79" y="71"/>
                  <a:pt x="79" y="71"/>
                </a:cubicBezTo>
                <a:cubicBezTo>
                  <a:pt x="79" y="71"/>
                  <a:pt x="79" y="71"/>
                  <a:pt x="79" y="71"/>
                </a:cubicBezTo>
                <a:cubicBezTo>
                  <a:pt x="79" y="72"/>
                  <a:pt x="79" y="71"/>
                  <a:pt x="78" y="71"/>
                </a:cubicBezTo>
                <a:cubicBezTo>
                  <a:pt x="78" y="71"/>
                  <a:pt x="78" y="71"/>
                  <a:pt x="78" y="71"/>
                </a:cubicBezTo>
                <a:cubicBezTo>
                  <a:pt x="78" y="72"/>
                  <a:pt x="78" y="72"/>
                  <a:pt x="78" y="72"/>
                </a:cubicBezTo>
                <a:cubicBezTo>
                  <a:pt x="78" y="72"/>
                  <a:pt x="77" y="72"/>
                  <a:pt x="77" y="72"/>
                </a:cubicBezTo>
                <a:cubicBezTo>
                  <a:pt x="77" y="72"/>
                  <a:pt x="77" y="71"/>
                  <a:pt x="77" y="71"/>
                </a:cubicBezTo>
                <a:cubicBezTo>
                  <a:pt x="77" y="72"/>
                  <a:pt x="77" y="72"/>
                  <a:pt x="77" y="72"/>
                </a:cubicBezTo>
                <a:cubicBezTo>
                  <a:pt x="77" y="72"/>
                  <a:pt x="77" y="72"/>
                  <a:pt x="77" y="72"/>
                </a:cubicBezTo>
                <a:cubicBezTo>
                  <a:pt x="76" y="72"/>
                  <a:pt x="77" y="71"/>
                  <a:pt x="76" y="72"/>
                </a:cubicBezTo>
                <a:cubicBezTo>
                  <a:pt x="76" y="72"/>
                  <a:pt x="76" y="72"/>
                  <a:pt x="76" y="73"/>
                </a:cubicBezTo>
                <a:cubicBezTo>
                  <a:pt x="76" y="73"/>
                  <a:pt x="76" y="73"/>
                  <a:pt x="76" y="73"/>
                </a:cubicBezTo>
                <a:cubicBezTo>
                  <a:pt x="76" y="73"/>
                  <a:pt x="76" y="73"/>
                  <a:pt x="76" y="73"/>
                </a:cubicBezTo>
                <a:cubicBezTo>
                  <a:pt x="76" y="73"/>
                  <a:pt x="76" y="73"/>
                  <a:pt x="76" y="73"/>
                </a:cubicBezTo>
                <a:cubicBezTo>
                  <a:pt x="76" y="75"/>
                  <a:pt x="73" y="75"/>
                  <a:pt x="72" y="75"/>
                </a:cubicBezTo>
                <a:cubicBezTo>
                  <a:pt x="72" y="75"/>
                  <a:pt x="72" y="74"/>
                  <a:pt x="72" y="74"/>
                </a:cubicBezTo>
                <a:cubicBezTo>
                  <a:pt x="73" y="74"/>
                  <a:pt x="75" y="74"/>
                  <a:pt x="76" y="74"/>
                </a:cubicBezTo>
                <a:cubicBezTo>
                  <a:pt x="76" y="73"/>
                  <a:pt x="75" y="73"/>
                  <a:pt x="75" y="74"/>
                </a:cubicBezTo>
                <a:cubicBezTo>
                  <a:pt x="75" y="73"/>
                  <a:pt x="74" y="74"/>
                  <a:pt x="75" y="73"/>
                </a:cubicBezTo>
                <a:cubicBezTo>
                  <a:pt x="74" y="73"/>
                  <a:pt x="74" y="73"/>
                  <a:pt x="74" y="74"/>
                </a:cubicBezTo>
                <a:cubicBezTo>
                  <a:pt x="73" y="73"/>
                  <a:pt x="74" y="73"/>
                  <a:pt x="73" y="73"/>
                </a:cubicBezTo>
                <a:cubicBezTo>
                  <a:pt x="74" y="73"/>
                  <a:pt x="74" y="73"/>
                  <a:pt x="74" y="72"/>
                </a:cubicBezTo>
                <a:cubicBezTo>
                  <a:pt x="74" y="72"/>
                  <a:pt x="73" y="72"/>
                  <a:pt x="73" y="72"/>
                </a:cubicBezTo>
                <a:cubicBezTo>
                  <a:pt x="73" y="72"/>
                  <a:pt x="73" y="72"/>
                  <a:pt x="73" y="73"/>
                </a:cubicBezTo>
                <a:cubicBezTo>
                  <a:pt x="73" y="73"/>
                  <a:pt x="73" y="73"/>
                  <a:pt x="73" y="73"/>
                </a:cubicBezTo>
                <a:cubicBezTo>
                  <a:pt x="73" y="73"/>
                  <a:pt x="73" y="73"/>
                  <a:pt x="73" y="73"/>
                </a:cubicBezTo>
                <a:cubicBezTo>
                  <a:pt x="73" y="73"/>
                  <a:pt x="73" y="73"/>
                  <a:pt x="73" y="73"/>
                </a:cubicBezTo>
                <a:cubicBezTo>
                  <a:pt x="73" y="72"/>
                  <a:pt x="73" y="72"/>
                  <a:pt x="73" y="72"/>
                </a:cubicBezTo>
                <a:cubicBezTo>
                  <a:pt x="72" y="72"/>
                  <a:pt x="73" y="73"/>
                  <a:pt x="73" y="73"/>
                </a:cubicBezTo>
                <a:cubicBezTo>
                  <a:pt x="73" y="73"/>
                  <a:pt x="73" y="73"/>
                  <a:pt x="72" y="73"/>
                </a:cubicBezTo>
                <a:cubicBezTo>
                  <a:pt x="72" y="73"/>
                  <a:pt x="72" y="73"/>
                  <a:pt x="72" y="73"/>
                </a:cubicBezTo>
                <a:cubicBezTo>
                  <a:pt x="72" y="73"/>
                  <a:pt x="72" y="73"/>
                  <a:pt x="72" y="72"/>
                </a:cubicBezTo>
                <a:cubicBezTo>
                  <a:pt x="72" y="72"/>
                  <a:pt x="72" y="72"/>
                  <a:pt x="72" y="73"/>
                </a:cubicBezTo>
                <a:cubicBezTo>
                  <a:pt x="72" y="72"/>
                  <a:pt x="72" y="72"/>
                  <a:pt x="72" y="72"/>
                </a:cubicBezTo>
                <a:cubicBezTo>
                  <a:pt x="71" y="72"/>
                  <a:pt x="71" y="73"/>
                  <a:pt x="71" y="73"/>
                </a:cubicBezTo>
                <a:cubicBezTo>
                  <a:pt x="70" y="73"/>
                  <a:pt x="70" y="73"/>
                  <a:pt x="70" y="73"/>
                </a:cubicBezTo>
                <a:cubicBezTo>
                  <a:pt x="70" y="73"/>
                  <a:pt x="70" y="73"/>
                  <a:pt x="70" y="73"/>
                </a:cubicBezTo>
                <a:cubicBezTo>
                  <a:pt x="70" y="73"/>
                  <a:pt x="70" y="74"/>
                  <a:pt x="70" y="74"/>
                </a:cubicBezTo>
                <a:cubicBezTo>
                  <a:pt x="70" y="74"/>
                  <a:pt x="70" y="73"/>
                  <a:pt x="70" y="73"/>
                </a:cubicBezTo>
                <a:cubicBezTo>
                  <a:pt x="70" y="73"/>
                  <a:pt x="70" y="74"/>
                  <a:pt x="70" y="73"/>
                </a:cubicBezTo>
                <a:cubicBezTo>
                  <a:pt x="69" y="73"/>
                  <a:pt x="69" y="73"/>
                  <a:pt x="68" y="73"/>
                </a:cubicBezTo>
                <a:cubicBezTo>
                  <a:pt x="68" y="74"/>
                  <a:pt x="68" y="74"/>
                  <a:pt x="68" y="74"/>
                </a:cubicBezTo>
                <a:cubicBezTo>
                  <a:pt x="67" y="74"/>
                  <a:pt x="67" y="74"/>
                  <a:pt x="67" y="73"/>
                </a:cubicBezTo>
                <a:cubicBezTo>
                  <a:pt x="67" y="74"/>
                  <a:pt x="67" y="74"/>
                  <a:pt x="68" y="75"/>
                </a:cubicBezTo>
                <a:cubicBezTo>
                  <a:pt x="67" y="75"/>
                  <a:pt x="67" y="74"/>
                  <a:pt x="66" y="75"/>
                </a:cubicBezTo>
                <a:cubicBezTo>
                  <a:pt x="66" y="74"/>
                  <a:pt x="67" y="74"/>
                  <a:pt x="66" y="73"/>
                </a:cubicBezTo>
                <a:cubicBezTo>
                  <a:pt x="66" y="73"/>
                  <a:pt x="66" y="74"/>
                  <a:pt x="66" y="74"/>
                </a:cubicBezTo>
                <a:cubicBezTo>
                  <a:pt x="65" y="74"/>
                  <a:pt x="64" y="74"/>
                  <a:pt x="64" y="74"/>
                </a:cubicBezTo>
                <a:cubicBezTo>
                  <a:pt x="63" y="75"/>
                  <a:pt x="64" y="75"/>
                  <a:pt x="65" y="75"/>
                </a:cubicBezTo>
                <a:cubicBezTo>
                  <a:pt x="64" y="75"/>
                  <a:pt x="64" y="77"/>
                  <a:pt x="64" y="76"/>
                </a:cubicBezTo>
                <a:cubicBezTo>
                  <a:pt x="63" y="76"/>
                  <a:pt x="64" y="76"/>
                  <a:pt x="64" y="76"/>
                </a:cubicBezTo>
                <a:cubicBezTo>
                  <a:pt x="63" y="75"/>
                  <a:pt x="64" y="76"/>
                  <a:pt x="63" y="75"/>
                </a:cubicBezTo>
                <a:cubicBezTo>
                  <a:pt x="63" y="76"/>
                  <a:pt x="63" y="76"/>
                  <a:pt x="63" y="77"/>
                </a:cubicBezTo>
                <a:cubicBezTo>
                  <a:pt x="63" y="76"/>
                  <a:pt x="63" y="76"/>
                  <a:pt x="63" y="76"/>
                </a:cubicBezTo>
                <a:cubicBezTo>
                  <a:pt x="62" y="75"/>
                  <a:pt x="63" y="77"/>
                  <a:pt x="62" y="77"/>
                </a:cubicBezTo>
                <a:cubicBezTo>
                  <a:pt x="62" y="76"/>
                  <a:pt x="62" y="76"/>
                  <a:pt x="62" y="75"/>
                </a:cubicBezTo>
                <a:cubicBezTo>
                  <a:pt x="61" y="76"/>
                  <a:pt x="62" y="76"/>
                  <a:pt x="61" y="76"/>
                </a:cubicBezTo>
                <a:cubicBezTo>
                  <a:pt x="61" y="77"/>
                  <a:pt x="61" y="77"/>
                  <a:pt x="61" y="77"/>
                </a:cubicBezTo>
                <a:cubicBezTo>
                  <a:pt x="61" y="76"/>
                  <a:pt x="61" y="76"/>
                  <a:pt x="61" y="75"/>
                </a:cubicBezTo>
                <a:cubicBezTo>
                  <a:pt x="61" y="76"/>
                  <a:pt x="61" y="75"/>
                  <a:pt x="60" y="75"/>
                </a:cubicBezTo>
                <a:cubicBezTo>
                  <a:pt x="59" y="75"/>
                  <a:pt x="58" y="76"/>
                  <a:pt x="57" y="76"/>
                </a:cubicBezTo>
                <a:cubicBezTo>
                  <a:pt x="58" y="75"/>
                  <a:pt x="56" y="76"/>
                  <a:pt x="55" y="76"/>
                </a:cubicBezTo>
                <a:cubicBezTo>
                  <a:pt x="55" y="75"/>
                  <a:pt x="56" y="76"/>
                  <a:pt x="56" y="75"/>
                </a:cubicBezTo>
                <a:cubicBezTo>
                  <a:pt x="55" y="74"/>
                  <a:pt x="55" y="76"/>
                  <a:pt x="54" y="75"/>
                </a:cubicBezTo>
                <a:cubicBezTo>
                  <a:pt x="54" y="75"/>
                  <a:pt x="54" y="76"/>
                  <a:pt x="54" y="76"/>
                </a:cubicBezTo>
                <a:cubicBezTo>
                  <a:pt x="54" y="76"/>
                  <a:pt x="54" y="76"/>
                  <a:pt x="53" y="76"/>
                </a:cubicBezTo>
                <a:cubicBezTo>
                  <a:pt x="52" y="75"/>
                  <a:pt x="52" y="77"/>
                  <a:pt x="51" y="76"/>
                </a:cubicBezTo>
                <a:cubicBezTo>
                  <a:pt x="50" y="77"/>
                  <a:pt x="49" y="77"/>
                  <a:pt x="49" y="78"/>
                </a:cubicBezTo>
                <a:cubicBezTo>
                  <a:pt x="49" y="78"/>
                  <a:pt x="49" y="78"/>
                  <a:pt x="50" y="78"/>
                </a:cubicBezTo>
                <a:cubicBezTo>
                  <a:pt x="49" y="79"/>
                  <a:pt x="48" y="78"/>
                  <a:pt x="47" y="77"/>
                </a:cubicBezTo>
                <a:cubicBezTo>
                  <a:pt x="47" y="77"/>
                  <a:pt x="48" y="78"/>
                  <a:pt x="48" y="78"/>
                </a:cubicBezTo>
                <a:cubicBezTo>
                  <a:pt x="47" y="78"/>
                  <a:pt x="47" y="79"/>
                  <a:pt x="46" y="78"/>
                </a:cubicBezTo>
                <a:cubicBezTo>
                  <a:pt x="46" y="78"/>
                  <a:pt x="47" y="78"/>
                  <a:pt x="47" y="78"/>
                </a:cubicBezTo>
                <a:cubicBezTo>
                  <a:pt x="47" y="78"/>
                  <a:pt x="45" y="78"/>
                  <a:pt x="45" y="78"/>
                </a:cubicBezTo>
                <a:cubicBezTo>
                  <a:pt x="45" y="78"/>
                  <a:pt x="44" y="77"/>
                  <a:pt x="45" y="77"/>
                </a:cubicBezTo>
                <a:cubicBezTo>
                  <a:pt x="45" y="77"/>
                  <a:pt x="44" y="78"/>
                  <a:pt x="44" y="78"/>
                </a:cubicBezTo>
                <a:cubicBezTo>
                  <a:pt x="44" y="78"/>
                  <a:pt x="44" y="78"/>
                  <a:pt x="45" y="78"/>
                </a:cubicBezTo>
                <a:cubicBezTo>
                  <a:pt x="44" y="78"/>
                  <a:pt x="42" y="77"/>
                  <a:pt x="41" y="78"/>
                </a:cubicBezTo>
                <a:cubicBezTo>
                  <a:pt x="40" y="78"/>
                  <a:pt x="40" y="78"/>
                  <a:pt x="40" y="78"/>
                </a:cubicBezTo>
                <a:cubicBezTo>
                  <a:pt x="40" y="78"/>
                  <a:pt x="40" y="78"/>
                  <a:pt x="40" y="78"/>
                </a:cubicBezTo>
                <a:cubicBezTo>
                  <a:pt x="39" y="77"/>
                  <a:pt x="38" y="79"/>
                  <a:pt x="37" y="78"/>
                </a:cubicBezTo>
                <a:cubicBezTo>
                  <a:pt x="36" y="79"/>
                  <a:pt x="35" y="79"/>
                  <a:pt x="34" y="78"/>
                </a:cubicBezTo>
                <a:cubicBezTo>
                  <a:pt x="34" y="78"/>
                  <a:pt x="34" y="77"/>
                  <a:pt x="35" y="77"/>
                </a:cubicBezTo>
                <a:cubicBezTo>
                  <a:pt x="34" y="77"/>
                  <a:pt x="33" y="79"/>
                  <a:pt x="32" y="78"/>
                </a:cubicBezTo>
                <a:cubicBezTo>
                  <a:pt x="33" y="79"/>
                  <a:pt x="32" y="80"/>
                  <a:pt x="33" y="81"/>
                </a:cubicBezTo>
                <a:cubicBezTo>
                  <a:pt x="32" y="81"/>
                  <a:pt x="32" y="81"/>
                  <a:pt x="31" y="81"/>
                </a:cubicBezTo>
                <a:cubicBezTo>
                  <a:pt x="31" y="82"/>
                  <a:pt x="33" y="80"/>
                  <a:pt x="33" y="82"/>
                </a:cubicBezTo>
                <a:cubicBezTo>
                  <a:pt x="33" y="82"/>
                  <a:pt x="33" y="82"/>
                  <a:pt x="33" y="82"/>
                </a:cubicBezTo>
                <a:cubicBezTo>
                  <a:pt x="33" y="82"/>
                  <a:pt x="32" y="82"/>
                  <a:pt x="32" y="83"/>
                </a:cubicBezTo>
                <a:cubicBezTo>
                  <a:pt x="32" y="82"/>
                  <a:pt x="32" y="82"/>
                  <a:pt x="31" y="82"/>
                </a:cubicBezTo>
                <a:cubicBezTo>
                  <a:pt x="31" y="82"/>
                  <a:pt x="31" y="82"/>
                  <a:pt x="31" y="83"/>
                </a:cubicBezTo>
                <a:cubicBezTo>
                  <a:pt x="30" y="83"/>
                  <a:pt x="29" y="82"/>
                  <a:pt x="30" y="83"/>
                </a:cubicBezTo>
                <a:cubicBezTo>
                  <a:pt x="29" y="83"/>
                  <a:pt x="29" y="82"/>
                  <a:pt x="29" y="82"/>
                </a:cubicBezTo>
                <a:cubicBezTo>
                  <a:pt x="28" y="82"/>
                  <a:pt x="29" y="82"/>
                  <a:pt x="29" y="82"/>
                </a:cubicBezTo>
                <a:cubicBezTo>
                  <a:pt x="28" y="82"/>
                  <a:pt x="28" y="82"/>
                  <a:pt x="28" y="82"/>
                </a:cubicBezTo>
                <a:cubicBezTo>
                  <a:pt x="27" y="82"/>
                  <a:pt x="28" y="81"/>
                  <a:pt x="27" y="81"/>
                </a:cubicBezTo>
                <a:cubicBezTo>
                  <a:pt x="27" y="81"/>
                  <a:pt x="27" y="82"/>
                  <a:pt x="27" y="82"/>
                </a:cubicBezTo>
                <a:cubicBezTo>
                  <a:pt x="27" y="82"/>
                  <a:pt x="27" y="82"/>
                  <a:pt x="27" y="83"/>
                </a:cubicBezTo>
                <a:cubicBezTo>
                  <a:pt x="27" y="83"/>
                  <a:pt x="27" y="83"/>
                  <a:pt x="27" y="84"/>
                </a:cubicBezTo>
                <a:cubicBezTo>
                  <a:pt x="27" y="84"/>
                  <a:pt x="26" y="83"/>
                  <a:pt x="26" y="84"/>
                </a:cubicBezTo>
                <a:cubicBezTo>
                  <a:pt x="26" y="84"/>
                  <a:pt x="26" y="84"/>
                  <a:pt x="27" y="84"/>
                </a:cubicBezTo>
                <a:cubicBezTo>
                  <a:pt x="26" y="85"/>
                  <a:pt x="26" y="84"/>
                  <a:pt x="26" y="85"/>
                </a:cubicBezTo>
                <a:cubicBezTo>
                  <a:pt x="26" y="84"/>
                  <a:pt x="26" y="84"/>
                  <a:pt x="26" y="84"/>
                </a:cubicBezTo>
                <a:cubicBezTo>
                  <a:pt x="26" y="84"/>
                  <a:pt x="25" y="84"/>
                  <a:pt x="25" y="84"/>
                </a:cubicBezTo>
                <a:cubicBezTo>
                  <a:pt x="25" y="85"/>
                  <a:pt x="24" y="85"/>
                  <a:pt x="22" y="84"/>
                </a:cubicBezTo>
                <a:cubicBezTo>
                  <a:pt x="22" y="84"/>
                  <a:pt x="22" y="85"/>
                  <a:pt x="22" y="85"/>
                </a:cubicBezTo>
                <a:cubicBezTo>
                  <a:pt x="23" y="85"/>
                  <a:pt x="23" y="85"/>
                  <a:pt x="23" y="86"/>
                </a:cubicBezTo>
                <a:cubicBezTo>
                  <a:pt x="23" y="85"/>
                  <a:pt x="23" y="85"/>
                  <a:pt x="23" y="85"/>
                </a:cubicBezTo>
                <a:cubicBezTo>
                  <a:pt x="24" y="85"/>
                  <a:pt x="25" y="85"/>
                  <a:pt x="26" y="85"/>
                </a:cubicBezTo>
                <a:cubicBezTo>
                  <a:pt x="25" y="86"/>
                  <a:pt x="24" y="85"/>
                  <a:pt x="24" y="86"/>
                </a:cubicBezTo>
                <a:cubicBezTo>
                  <a:pt x="24" y="86"/>
                  <a:pt x="24" y="86"/>
                  <a:pt x="25" y="86"/>
                </a:cubicBezTo>
                <a:cubicBezTo>
                  <a:pt x="25" y="86"/>
                  <a:pt x="24" y="86"/>
                  <a:pt x="24" y="87"/>
                </a:cubicBezTo>
                <a:cubicBezTo>
                  <a:pt x="24" y="87"/>
                  <a:pt x="24" y="86"/>
                  <a:pt x="23" y="86"/>
                </a:cubicBezTo>
                <a:cubicBezTo>
                  <a:pt x="23" y="86"/>
                  <a:pt x="23" y="86"/>
                  <a:pt x="23" y="87"/>
                </a:cubicBezTo>
                <a:cubicBezTo>
                  <a:pt x="23" y="86"/>
                  <a:pt x="23" y="86"/>
                  <a:pt x="23" y="86"/>
                </a:cubicBezTo>
                <a:cubicBezTo>
                  <a:pt x="23" y="86"/>
                  <a:pt x="23" y="86"/>
                  <a:pt x="22" y="86"/>
                </a:cubicBezTo>
                <a:cubicBezTo>
                  <a:pt x="22" y="87"/>
                  <a:pt x="22" y="86"/>
                  <a:pt x="22" y="87"/>
                </a:cubicBezTo>
                <a:cubicBezTo>
                  <a:pt x="21" y="87"/>
                  <a:pt x="21" y="86"/>
                  <a:pt x="21" y="86"/>
                </a:cubicBezTo>
                <a:cubicBezTo>
                  <a:pt x="21" y="87"/>
                  <a:pt x="20" y="86"/>
                  <a:pt x="19" y="86"/>
                </a:cubicBezTo>
                <a:cubicBezTo>
                  <a:pt x="19" y="87"/>
                  <a:pt x="19" y="86"/>
                  <a:pt x="18" y="86"/>
                </a:cubicBezTo>
                <a:cubicBezTo>
                  <a:pt x="18" y="86"/>
                  <a:pt x="18" y="86"/>
                  <a:pt x="18" y="86"/>
                </a:cubicBezTo>
                <a:cubicBezTo>
                  <a:pt x="18" y="85"/>
                  <a:pt x="17" y="86"/>
                  <a:pt x="17" y="86"/>
                </a:cubicBezTo>
                <a:cubicBezTo>
                  <a:pt x="16" y="86"/>
                  <a:pt x="16" y="87"/>
                  <a:pt x="17" y="87"/>
                </a:cubicBezTo>
                <a:cubicBezTo>
                  <a:pt x="16" y="87"/>
                  <a:pt x="16" y="88"/>
                  <a:pt x="16" y="88"/>
                </a:cubicBezTo>
                <a:cubicBezTo>
                  <a:pt x="15" y="88"/>
                  <a:pt x="16" y="88"/>
                  <a:pt x="15" y="88"/>
                </a:cubicBezTo>
                <a:cubicBezTo>
                  <a:pt x="15" y="88"/>
                  <a:pt x="15" y="88"/>
                  <a:pt x="15" y="88"/>
                </a:cubicBezTo>
                <a:cubicBezTo>
                  <a:pt x="14" y="88"/>
                  <a:pt x="15" y="89"/>
                  <a:pt x="14" y="89"/>
                </a:cubicBezTo>
                <a:cubicBezTo>
                  <a:pt x="14" y="88"/>
                  <a:pt x="14" y="88"/>
                  <a:pt x="14" y="87"/>
                </a:cubicBezTo>
                <a:cubicBezTo>
                  <a:pt x="14" y="87"/>
                  <a:pt x="15" y="88"/>
                  <a:pt x="15" y="87"/>
                </a:cubicBezTo>
                <a:cubicBezTo>
                  <a:pt x="15" y="87"/>
                  <a:pt x="14" y="87"/>
                  <a:pt x="14" y="87"/>
                </a:cubicBezTo>
                <a:cubicBezTo>
                  <a:pt x="13" y="87"/>
                  <a:pt x="13" y="87"/>
                  <a:pt x="13" y="87"/>
                </a:cubicBezTo>
                <a:cubicBezTo>
                  <a:pt x="13" y="87"/>
                  <a:pt x="12" y="88"/>
                  <a:pt x="11" y="88"/>
                </a:cubicBezTo>
                <a:cubicBezTo>
                  <a:pt x="11" y="88"/>
                  <a:pt x="11" y="88"/>
                  <a:pt x="11" y="88"/>
                </a:cubicBezTo>
                <a:cubicBezTo>
                  <a:pt x="11" y="88"/>
                  <a:pt x="11" y="89"/>
                  <a:pt x="10" y="88"/>
                </a:cubicBezTo>
                <a:cubicBezTo>
                  <a:pt x="10" y="89"/>
                  <a:pt x="10" y="89"/>
                  <a:pt x="10" y="89"/>
                </a:cubicBezTo>
                <a:cubicBezTo>
                  <a:pt x="10" y="89"/>
                  <a:pt x="11" y="90"/>
                  <a:pt x="11" y="89"/>
                </a:cubicBezTo>
                <a:cubicBezTo>
                  <a:pt x="12" y="89"/>
                  <a:pt x="11" y="90"/>
                  <a:pt x="12" y="90"/>
                </a:cubicBezTo>
                <a:cubicBezTo>
                  <a:pt x="12" y="91"/>
                  <a:pt x="11" y="90"/>
                  <a:pt x="11" y="90"/>
                </a:cubicBezTo>
                <a:cubicBezTo>
                  <a:pt x="11" y="91"/>
                  <a:pt x="12" y="90"/>
                  <a:pt x="12" y="91"/>
                </a:cubicBezTo>
                <a:cubicBezTo>
                  <a:pt x="12" y="90"/>
                  <a:pt x="12" y="90"/>
                  <a:pt x="13" y="91"/>
                </a:cubicBezTo>
                <a:cubicBezTo>
                  <a:pt x="13" y="90"/>
                  <a:pt x="13" y="90"/>
                  <a:pt x="13" y="90"/>
                </a:cubicBezTo>
                <a:cubicBezTo>
                  <a:pt x="12" y="90"/>
                  <a:pt x="12" y="90"/>
                  <a:pt x="12" y="89"/>
                </a:cubicBezTo>
                <a:cubicBezTo>
                  <a:pt x="12" y="89"/>
                  <a:pt x="13" y="90"/>
                  <a:pt x="13" y="89"/>
                </a:cubicBezTo>
                <a:cubicBezTo>
                  <a:pt x="13" y="90"/>
                  <a:pt x="13" y="90"/>
                  <a:pt x="14" y="90"/>
                </a:cubicBezTo>
                <a:cubicBezTo>
                  <a:pt x="13" y="89"/>
                  <a:pt x="14" y="90"/>
                  <a:pt x="14" y="90"/>
                </a:cubicBezTo>
                <a:cubicBezTo>
                  <a:pt x="14" y="90"/>
                  <a:pt x="15" y="90"/>
                  <a:pt x="14" y="91"/>
                </a:cubicBezTo>
                <a:cubicBezTo>
                  <a:pt x="15" y="91"/>
                  <a:pt x="16" y="91"/>
                  <a:pt x="16" y="91"/>
                </a:cubicBezTo>
                <a:cubicBezTo>
                  <a:pt x="17" y="91"/>
                  <a:pt x="17" y="91"/>
                  <a:pt x="18" y="91"/>
                </a:cubicBezTo>
                <a:cubicBezTo>
                  <a:pt x="18" y="91"/>
                  <a:pt x="18" y="91"/>
                  <a:pt x="18" y="90"/>
                </a:cubicBezTo>
                <a:cubicBezTo>
                  <a:pt x="19" y="91"/>
                  <a:pt x="18" y="91"/>
                  <a:pt x="18" y="91"/>
                </a:cubicBezTo>
                <a:cubicBezTo>
                  <a:pt x="19" y="92"/>
                  <a:pt x="19" y="91"/>
                  <a:pt x="20" y="91"/>
                </a:cubicBezTo>
                <a:cubicBezTo>
                  <a:pt x="20" y="91"/>
                  <a:pt x="20" y="91"/>
                  <a:pt x="19" y="91"/>
                </a:cubicBezTo>
                <a:cubicBezTo>
                  <a:pt x="19" y="90"/>
                  <a:pt x="20" y="91"/>
                  <a:pt x="20" y="90"/>
                </a:cubicBezTo>
                <a:cubicBezTo>
                  <a:pt x="20" y="90"/>
                  <a:pt x="20" y="91"/>
                  <a:pt x="20" y="90"/>
                </a:cubicBezTo>
                <a:cubicBezTo>
                  <a:pt x="21" y="91"/>
                  <a:pt x="21" y="91"/>
                  <a:pt x="20" y="91"/>
                </a:cubicBezTo>
                <a:cubicBezTo>
                  <a:pt x="21" y="91"/>
                  <a:pt x="21" y="91"/>
                  <a:pt x="22" y="91"/>
                </a:cubicBezTo>
                <a:cubicBezTo>
                  <a:pt x="22" y="90"/>
                  <a:pt x="23" y="92"/>
                  <a:pt x="23" y="90"/>
                </a:cubicBezTo>
                <a:cubicBezTo>
                  <a:pt x="23" y="91"/>
                  <a:pt x="24" y="90"/>
                  <a:pt x="24" y="91"/>
                </a:cubicBezTo>
                <a:cubicBezTo>
                  <a:pt x="24" y="91"/>
                  <a:pt x="23" y="92"/>
                  <a:pt x="23" y="91"/>
                </a:cubicBezTo>
                <a:cubicBezTo>
                  <a:pt x="23" y="92"/>
                  <a:pt x="22" y="92"/>
                  <a:pt x="21" y="91"/>
                </a:cubicBezTo>
                <a:cubicBezTo>
                  <a:pt x="21" y="92"/>
                  <a:pt x="21" y="92"/>
                  <a:pt x="21" y="92"/>
                </a:cubicBezTo>
                <a:cubicBezTo>
                  <a:pt x="22" y="91"/>
                  <a:pt x="24" y="93"/>
                  <a:pt x="24" y="91"/>
                </a:cubicBezTo>
                <a:cubicBezTo>
                  <a:pt x="25" y="91"/>
                  <a:pt x="26" y="90"/>
                  <a:pt x="26" y="91"/>
                </a:cubicBezTo>
                <a:cubicBezTo>
                  <a:pt x="26" y="90"/>
                  <a:pt x="26" y="90"/>
                  <a:pt x="26" y="90"/>
                </a:cubicBezTo>
                <a:cubicBezTo>
                  <a:pt x="26" y="89"/>
                  <a:pt x="26" y="89"/>
                  <a:pt x="26" y="89"/>
                </a:cubicBezTo>
                <a:cubicBezTo>
                  <a:pt x="26" y="89"/>
                  <a:pt x="27" y="89"/>
                  <a:pt x="27" y="89"/>
                </a:cubicBezTo>
                <a:cubicBezTo>
                  <a:pt x="27" y="90"/>
                  <a:pt x="26" y="89"/>
                  <a:pt x="26" y="90"/>
                </a:cubicBezTo>
                <a:cubicBezTo>
                  <a:pt x="27" y="90"/>
                  <a:pt x="27" y="90"/>
                  <a:pt x="27" y="90"/>
                </a:cubicBezTo>
                <a:cubicBezTo>
                  <a:pt x="28" y="90"/>
                  <a:pt x="28" y="90"/>
                  <a:pt x="28" y="90"/>
                </a:cubicBezTo>
                <a:cubicBezTo>
                  <a:pt x="28" y="90"/>
                  <a:pt x="28" y="90"/>
                  <a:pt x="28" y="90"/>
                </a:cubicBezTo>
                <a:cubicBezTo>
                  <a:pt x="28" y="90"/>
                  <a:pt x="28" y="90"/>
                  <a:pt x="28" y="91"/>
                </a:cubicBezTo>
                <a:cubicBezTo>
                  <a:pt x="29" y="91"/>
                  <a:pt x="28" y="89"/>
                  <a:pt x="29" y="90"/>
                </a:cubicBezTo>
                <a:cubicBezTo>
                  <a:pt x="29" y="89"/>
                  <a:pt x="29" y="89"/>
                  <a:pt x="29" y="89"/>
                </a:cubicBezTo>
                <a:cubicBezTo>
                  <a:pt x="29" y="89"/>
                  <a:pt x="29" y="88"/>
                  <a:pt x="29" y="88"/>
                </a:cubicBezTo>
                <a:cubicBezTo>
                  <a:pt x="29" y="90"/>
                  <a:pt x="31" y="89"/>
                  <a:pt x="32" y="90"/>
                </a:cubicBezTo>
                <a:cubicBezTo>
                  <a:pt x="31" y="90"/>
                  <a:pt x="29" y="90"/>
                  <a:pt x="30" y="91"/>
                </a:cubicBezTo>
                <a:cubicBezTo>
                  <a:pt x="29" y="91"/>
                  <a:pt x="29" y="91"/>
                  <a:pt x="28" y="91"/>
                </a:cubicBezTo>
                <a:cubicBezTo>
                  <a:pt x="28" y="92"/>
                  <a:pt x="29" y="91"/>
                  <a:pt x="29" y="92"/>
                </a:cubicBezTo>
                <a:cubicBezTo>
                  <a:pt x="29" y="92"/>
                  <a:pt x="29" y="92"/>
                  <a:pt x="29" y="93"/>
                </a:cubicBezTo>
                <a:cubicBezTo>
                  <a:pt x="28" y="92"/>
                  <a:pt x="28" y="93"/>
                  <a:pt x="27" y="92"/>
                </a:cubicBezTo>
                <a:cubicBezTo>
                  <a:pt x="27" y="92"/>
                  <a:pt x="28" y="93"/>
                  <a:pt x="28" y="93"/>
                </a:cubicBezTo>
                <a:cubicBezTo>
                  <a:pt x="28" y="93"/>
                  <a:pt x="27" y="93"/>
                  <a:pt x="27" y="92"/>
                </a:cubicBezTo>
                <a:cubicBezTo>
                  <a:pt x="27" y="93"/>
                  <a:pt x="27" y="93"/>
                  <a:pt x="27" y="93"/>
                </a:cubicBezTo>
                <a:cubicBezTo>
                  <a:pt x="26" y="93"/>
                  <a:pt x="26" y="93"/>
                  <a:pt x="26" y="93"/>
                </a:cubicBezTo>
                <a:cubicBezTo>
                  <a:pt x="26" y="93"/>
                  <a:pt x="26" y="93"/>
                  <a:pt x="25" y="93"/>
                </a:cubicBezTo>
                <a:cubicBezTo>
                  <a:pt x="25" y="93"/>
                  <a:pt x="24" y="93"/>
                  <a:pt x="24" y="94"/>
                </a:cubicBezTo>
                <a:cubicBezTo>
                  <a:pt x="23" y="94"/>
                  <a:pt x="24" y="93"/>
                  <a:pt x="24" y="93"/>
                </a:cubicBezTo>
                <a:cubicBezTo>
                  <a:pt x="24" y="93"/>
                  <a:pt x="25" y="93"/>
                  <a:pt x="25" y="92"/>
                </a:cubicBezTo>
                <a:cubicBezTo>
                  <a:pt x="24" y="92"/>
                  <a:pt x="24" y="92"/>
                  <a:pt x="24" y="93"/>
                </a:cubicBezTo>
                <a:cubicBezTo>
                  <a:pt x="24" y="93"/>
                  <a:pt x="24" y="92"/>
                  <a:pt x="24" y="92"/>
                </a:cubicBezTo>
                <a:cubicBezTo>
                  <a:pt x="23" y="93"/>
                  <a:pt x="23" y="93"/>
                  <a:pt x="23" y="93"/>
                </a:cubicBezTo>
                <a:cubicBezTo>
                  <a:pt x="22" y="93"/>
                  <a:pt x="23" y="94"/>
                  <a:pt x="23" y="94"/>
                </a:cubicBezTo>
                <a:cubicBezTo>
                  <a:pt x="23" y="94"/>
                  <a:pt x="23" y="94"/>
                  <a:pt x="23" y="94"/>
                </a:cubicBezTo>
                <a:cubicBezTo>
                  <a:pt x="22" y="94"/>
                  <a:pt x="22" y="94"/>
                  <a:pt x="22" y="93"/>
                </a:cubicBezTo>
                <a:cubicBezTo>
                  <a:pt x="22" y="93"/>
                  <a:pt x="22" y="94"/>
                  <a:pt x="21" y="93"/>
                </a:cubicBezTo>
                <a:cubicBezTo>
                  <a:pt x="21" y="93"/>
                  <a:pt x="21" y="94"/>
                  <a:pt x="21" y="94"/>
                </a:cubicBezTo>
                <a:cubicBezTo>
                  <a:pt x="21" y="94"/>
                  <a:pt x="20" y="93"/>
                  <a:pt x="20" y="95"/>
                </a:cubicBezTo>
                <a:cubicBezTo>
                  <a:pt x="18" y="95"/>
                  <a:pt x="18" y="95"/>
                  <a:pt x="17" y="95"/>
                </a:cubicBezTo>
                <a:cubicBezTo>
                  <a:pt x="17" y="96"/>
                  <a:pt x="16" y="95"/>
                  <a:pt x="16" y="95"/>
                </a:cubicBezTo>
                <a:cubicBezTo>
                  <a:pt x="16" y="96"/>
                  <a:pt x="16" y="96"/>
                  <a:pt x="16" y="97"/>
                </a:cubicBezTo>
                <a:cubicBezTo>
                  <a:pt x="17" y="97"/>
                  <a:pt x="17" y="97"/>
                  <a:pt x="17" y="97"/>
                </a:cubicBezTo>
                <a:cubicBezTo>
                  <a:pt x="17" y="97"/>
                  <a:pt x="17" y="97"/>
                  <a:pt x="17" y="96"/>
                </a:cubicBezTo>
                <a:cubicBezTo>
                  <a:pt x="17" y="96"/>
                  <a:pt x="18" y="96"/>
                  <a:pt x="18" y="95"/>
                </a:cubicBezTo>
                <a:cubicBezTo>
                  <a:pt x="19" y="96"/>
                  <a:pt x="18" y="97"/>
                  <a:pt x="18" y="97"/>
                </a:cubicBezTo>
                <a:cubicBezTo>
                  <a:pt x="19" y="97"/>
                  <a:pt x="19" y="97"/>
                  <a:pt x="19" y="97"/>
                </a:cubicBezTo>
                <a:cubicBezTo>
                  <a:pt x="20" y="97"/>
                  <a:pt x="20" y="96"/>
                  <a:pt x="21" y="97"/>
                </a:cubicBezTo>
                <a:cubicBezTo>
                  <a:pt x="21" y="97"/>
                  <a:pt x="21" y="97"/>
                  <a:pt x="20" y="98"/>
                </a:cubicBezTo>
                <a:cubicBezTo>
                  <a:pt x="21" y="98"/>
                  <a:pt x="21" y="98"/>
                  <a:pt x="21" y="98"/>
                </a:cubicBezTo>
                <a:cubicBezTo>
                  <a:pt x="21" y="97"/>
                  <a:pt x="21" y="97"/>
                  <a:pt x="22" y="98"/>
                </a:cubicBezTo>
                <a:cubicBezTo>
                  <a:pt x="22" y="97"/>
                  <a:pt x="24" y="98"/>
                  <a:pt x="24" y="97"/>
                </a:cubicBezTo>
                <a:cubicBezTo>
                  <a:pt x="25" y="97"/>
                  <a:pt x="24" y="98"/>
                  <a:pt x="24" y="98"/>
                </a:cubicBezTo>
                <a:cubicBezTo>
                  <a:pt x="25" y="98"/>
                  <a:pt x="25" y="98"/>
                  <a:pt x="25" y="98"/>
                </a:cubicBezTo>
                <a:cubicBezTo>
                  <a:pt x="25" y="98"/>
                  <a:pt x="25" y="97"/>
                  <a:pt x="24" y="97"/>
                </a:cubicBezTo>
                <a:cubicBezTo>
                  <a:pt x="24" y="97"/>
                  <a:pt x="24" y="96"/>
                  <a:pt x="24" y="96"/>
                </a:cubicBezTo>
                <a:cubicBezTo>
                  <a:pt x="24" y="96"/>
                  <a:pt x="24" y="96"/>
                  <a:pt x="24" y="96"/>
                </a:cubicBezTo>
                <a:cubicBezTo>
                  <a:pt x="25" y="96"/>
                  <a:pt x="24" y="97"/>
                  <a:pt x="25" y="97"/>
                </a:cubicBezTo>
                <a:cubicBezTo>
                  <a:pt x="25" y="96"/>
                  <a:pt x="25" y="96"/>
                  <a:pt x="25" y="96"/>
                </a:cubicBezTo>
                <a:cubicBezTo>
                  <a:pt x="25" y="96"/>
                  <a:pt x="25" y="96"/>
                  <a:pt x="25" y="96"/>
                </a:cubicBezTo>
                <a:cubicBezTo>
                  <a:pt x="26" y="96"/>
                  <a:pt x="25" y="96"/>
                  <a:pt x="26" y="97"/>
                </a:cubicBezTo>
                <a:cubicBezTo>
                  <a:pt x="25" y="97"/>
                  <a:pt x="25" y="96"/>
                  <a:pt x="25" y="97"/>
                </a:cubicBezTo>
                <a:cubicBezTo>
                  <a:pt x="28" y="97"/>
                  <a:pt x="31" y="96"/>
                  <a:pt x="34" y="95"/>
                </a:cubicBezTo>
                <a:cubicBezTo>
                  <a:pt x="34" y="94"/>
                  <a:pt x="35" y="94"/>
                  <a:pt x="36" y="95"/>
                </a:cubicBezTo>
                <a:cubicBezTo>
                  <a:pt x="36" y="94"/>
                  <a:pt x="35" y="94"/>
                  <a:pt x="35" y="93"/>
                </a:cubicBezTo>
                <a:cubicBezTo>
                  <a:pt x="36" y="93"/>
                  <a:pt x="36" y="94"/>
                  <a:pt x="36" y="93"/>
                </a:cubicBezTo>
                <a:cubicBezTo>
                  <a:pt x="37" y="94"/>
                  <a:pt x="37" y="94"/>
                  <a:pt x="36" y="94"/>
                </a:cubicBezTo>
                <a:cubicBezTo>
                  <a:pt x="37" y="94"/>
                  <a:pt x="37" y="93"/>
                  <a:pt x="38" y="93"/>
                </a:cubicBezTo>
                <a:cubicBezTo>
                  <a:pt x="38" y="95"/>
                  <a:pt x="39" y="94"/>
                  <a:pt x="41" y="94"/>
                </a:cubicBezTo>
                <a:cubicBezTo>
                  <a:pt x="41" y="94"/>
                  <a:pt x="40" y="94"/>
                  <a:pt x="40" y="94"/>
                </a:cubicBezTo>
                <a:cubicBezTo>
                  <a:pt x="41" y="94"/>
                  <a:pt x="41" y="94"/>
                  <a:pt x="41" y="94"/>
                </a:cubicBezTo>
                <a:cubicBezTo>
                  <a:pt x="41" y="94"/>
                  <a:pt x="41" y="94"/>
                  <a:pt x="41" y="93"/>
                </a:cubicBezTo>
                <a:cubicBezTo>
                  <a:pt x="41" y="93"/>
                  <a:pt x="41" y="93"/>
                  <a:pt x="42" y="93"/>
                </a:cubicBezTo>
                <a:cubicBezTo>
                  <a:pt x="42" y="93"/>
                  <a:pt x="42" y="93"/>
                  <a:pt x="42" y="92"/>
                </a:cubicBezTo>
                <a:cubicBezTo>
                  <a:pt x="42" y="92"/>
                  <a:pt x="42" y="93"/>
                  <a:pt x="43" y="92"/>
                </a:cubicBezTo>
                <a:cubicBezTo>
                  <a:pt x="43" y="92"/>
                  <a:pt x="43" y="93"/>
                  <a:pt x="43" y="93"/>
                </a:cubicBezTo>
                <a:cubicBezTo>
                  <a:pt x="44" y="93"/>
                  <a:pt x="44" y="93"/>
                  <a:pt x="45" y="93"/>
                </a:cubicBezTo>
                <a:cubicBezTo>
                  <a:pt x="46" y="93"/>
                  <a:pt x="46" y="93"/>
                  <a:pt x="45" y="93"/>
                </a:cubicBezTo>
                <a:cubicBezTo>
                  <a:pt x="46" y="93"/>
                  <a:pt x="46" y="93"/>
                  <a:pt x="46" y="92"/>
                </a:cubicBezTo>
                <a:cubicBezTo>
                  <a:pt x="47" y="93"/>
                  <a:pt x="47" y="93"/>
                  <a:pt x="47" y="92"/>
                </a:cubicBezTo>
                <a:cubicBezTo>
                  <a:pt x="47" y="92"/>
                  <a:pt x="47" y="92"/>
                  <a:pt x="47" y="92"/>
                </a:cubicBezTo>
                <a:cubicBezTo>
                  <a:pt x="47" y="92"/>
                  <a:pt x="48" y="92"/>
                  <a:pt x="48" y="92"/>
                </a:cubicBezTo>
                <a:cubicBezTo>
                  <a:pt x="48" y="92"/>
                  <a:pt x="48" y="92"/>
                  <a:pt x="48" y="92"/>
                </a:cubicBezTo>
                <a:cubicBezTo>
                  <a:pt x="49" y="92"/>
                  <a:pt x="49" y="92"/>
                  <a:pt x="49" y="91"/>
                </a:cubicBezTo>
                <a:cubicBezTo>
                  <a:pt x="49" y="91"/>
                  <a:pt x="49" y="91"/>
                  <a:pt x="49" y="92"/>
                </a:cubicBezTo>
                <a:cubicBezTo>
                  <a:pt x="50" y="91"/>
                  <a:pt x="52" y="92"/>
                  <a:pt x="53" y="90"/>
                </a:cubicBezTo>
                <a:cubicBezTo>
                  <a:pt x="53" y="91"/>
                  <a:pt x="53" y="91"/>
                  <a:pt x="53" y="91"/>
                </a:cubicBezTo>
                <a:cubicBezTo>
                  <a:pt x="53" y="92"/>
                  <a:pt x="53" y="91"/>
                  <a:pt x="53" y="92"/>
                </a:cubicBezTo>
                <a:cubicBezTo>
                  <a:pt x="54" y="91"/>
                  <a:pt x="55" y="90"/>
                  <a:pt x="56" y="90"/>
                </a:cubicBezTo>
                <a:cubicBezTo>
                  <a:pt x="56" y="90"/>
                  <a:pt x="55" y="90"/>
                  <a:pt x="55" y="89"/>
                </a:cubicBezTo>
                <a:cubicBezTo>
                  <a:pt x="56" y="90"/>
                  <a:pt x="57" y="90"/>
                  <a:pt x="57" y="90"/>
                </a:cubicBezTo>
                <a:cubicBezTo>
                  <a:pt x="57" y="89"/>
                  <a:pt x="57" y="90"/>
                  <a:pt x="56" y="89"/>
                </a:cubicBezTo>
                <a:cubicBezTo>
                  <a:pt x="56" y="89"/>
                  <a:pt x="57" y="89"/>
                  <a:pt x="57" y="89"/>
                </a:cubicBezTo>
                <a:cubicBezTo>
                  <a:pt x="57" y="89"/>
                  <a:pt x="57" y="90"/>
                  <a:pt x="57" y="90"/>
                </a:cubicBezTo>
                <a:cubicBezTo>
                  <a:pt x="58" y="89"/>
                  <a:pt x="59" y="88"/>
                  <a:pt x="60" y="88"/>
                </a:cubicBezTo>
                <a:cubicBezTo>
                  <a:pt x="60" y="89"/>
                  <a:pt x="60" y="89"/>
                  <a:pt x="60" y="89"/>
                </a:cubicBezTo>
                <a:cubicBezTo>
                  <a:pt x="60" y="89"/>
                  <a:pt x="60" y="89"/>
                  <a:pt x="60" y="89"/>
                </a:cubicBezTo>
                <a:cubicBezTo>
                  <a:pt x="60" y="89"/>
                  <a:pt x="60" y="89"/>
                  <a:pt x="60" y="89"/>
                </a:cubicBezTo>
                <a:cubicBezTo>
                  <a:pt x="60" y="89"/>
                  <a:pt x="60" y="89"/>
                  <a:pt x="61" y="89"/>
                </a:cubicBezTo>
                <a:cubicBezTo>
                  <a:pt x="61" y="89"/>
                  <a:pt x="61" y="89"/>
                  <a:pt x="61" y="89"/>
                </a:cubicBezTo>
                <a:cubicBezTo>
                  <a:pt x="61" y="89"/>
                  <a:pt x="61" y="89"/>
                  <a:pt x="61" y="88"/>
                </a:cubicBezTo>
                <a:cubicBezTo>
                  <a:pt x="61" y="88"/>
                  <a:pt x="61" y="89"/>
                  <a:pt x="62" y="89"/>
                </a:cubicBezTo>
                <a:cubicBezTo>
                  <a:pt x="62" y="89"/>
                  <a:pt x="62" y="89"/>
                  <a:pt x="62" y="88"/>
                </a:cubicBezTo>
                <a:cubicBezTo>
                  <a:pt x="62" y="89"/>
                  <a:pt x="62" y="89"/>
                  <a:pt x="62" y="89"/>
                </a:cubicBezTo>
                <a:cubicBezTo>
                  <a:pt x="63" y="89"/>
                  <a:pt x="63" y="89"/>
                  <a:pt x="63" y="90"/>
                </a:cubicBezTo>
                <a:cubicBezTo>
                  <a:pt x="63" y="90"/>
                  <a:pt x="63" y="90"/>
                  <a:pt x="63" y="90"/>
                </a:cubicBezTo>
                <a:cubicBezTo>
                  <a:pt x="63" y="89"/>
                  <a:pt x="63" y="89"/>
                  <a:pt x="63" y="89"/>
                </a:cubicBezTo>
                <a:cubicBezTo>
                  <a:pt x="63" y="89"/>
                  <a:pt x="63" y="89"/>
                  <a:pt x="63" y="89"/>
                </a:cubicBezTo>
                <a:cubicBezTo>
                  <a:pt x="63" y="89"/>
                  <a:pt x="63" y="89"/>
                  <a:pt x="64" y="89"/>
                </a:cubicBezTo>
                <a:cubicBezTo>
                  <a:pt x="64" y="89"/>
                  <a:pt x="64" y="89"/>
                  <a:pt x="64" y="88"/>
                </a:cubicBezTo>
                <a:cubicBezTo>
                  <a:pt x="64" y="88"/>
                  <a:pt x="64" y="88"/>
                  <a:pt x="64" y="88"/>
                </a:cubicBezTo>
                <a:cubicBezTo>
                  <a:pt x="64" y="88"/>
                  <a:pt x="64" y="88"/>
                  <a:pt x="64" y="87"/>
                </a:cubicBezTo>
                <a:cubicBezTo>
                  <a:pt x="65" y="87"/>
                  <a:pt x="64" y="88"/>
                  <a:pt x="64" y="88"/>
                </a:cubicBezTo>
                <a:cubicBezTo>
                  <a:pt x="65" y="88"/>
                  <a:pt x="65" y="87"/>
                  <a:pt x="66" y="87"/>
                </a:cubicBezTo>
                <a:cubicBezTo>
                  <a:pt x="66" y="87"/>
                  <a:pt x="66" y="87"/>
                  <a:pt x="66" y="87"/>
                </a:cubicBezTo>
                <a:cubicBezTo>
                  <a:pt x="66" y="87"/>
                  <a:pt x="66" y="87"/>
                  <a:pt x="66" y="87"/>
                </a:cubicBezTo>
                <a:cubicBezTo>
                  <a:pt x="66" y="87"/>
                  <a:pt x="66" y="88"/>
                  <a:pt x="66" y="88"/>
                </a:cubicBezTo>
                <a:cubicBezTo>
                  <a:pt x="66" y="88"/>
                  <a:pt x="67" y="88"/>
                  <a:pt x="67" y="88"/>
                </a:cubicBezTo>
                <a:cubicBezTo>
                  <a:pt x="67" y="88"/>
                  <a:pt x="67" y="88"/>
                  <a:pt x="67" y="88"/>
                </a:cubicBezTo>
                <a:cubicBezTo>
                  <a:pt x="67" y="89"/>
                  <a:pt x="67" y="88"/>
                  <a:pt x="67" y="89"/>
                </a:cubicBezTo>
                <a:cubicBezTo>
                  <a:pt x="67" y="89"/>
                  <a:pt x="67" y="89"/>
                  <a:pt x="68" y="89"/>
                </a:cubicBezTo>
                <a:cubicBezTo>
                  <a:pt x="67" y="89"/>
                  <a:pt x="67" y="88"/>
                  <a:pt x="68" y="88"/>
                </a:cubicBezTo>
                <a:cubicBezTo>
                  <a:pt x="68" y="88"/>
                  <a:pt x="68" y="88"/>
                  <a:pt x="67" y="88"/>
                </a:cubicBezTo>
                <a:cubicBezTo>
                  <a:pt x="68" y="87"/>
                  <a:pt x="68" y="87"/>
                  <a:pt x="68" y="86"/>
                </a:cubicBezTo>
                <a:cubicBezTo>
                  <a:pt x="69" y="87"/>
                  <a:pt x="68" y="87"/>
                  <a:pt x="69" y="87"/>
                </a:cubicBezTo>
                <a:cubicBezTo>
                  <a:pt x="69" y="87"/>
                  <a:pt x="69" y="87"/>
                  <a:pt x="69" y="86"/>
                </a:cubicBezTo>
                <a:cubicBezTo>
                  <a:pt x="70" y="86"/>
                  <a:pt x="71" y="86"/>
                  <a:pt x="71" y="86"/>
                </a:cubicBezTo>
                <a:cubicBezTo>
                  <a:pt x="72" y="86"/>
                  <a:pt x="72" y="86"/>
                  <a:pt x="72" y="86"/>
                </a:cubicBezTo>
                <a:cubicBezTo>
                  <a:pt x="72" y="86"/>
                  <a:pt x="72" y="86"/>
                  <a:pt x="72" y="86"/>
                </a:cubicBezTo>
                <a:cubicBezTo>
                  <a:pt x="72" y="86"/>
                  <a:pt x="72" y="86"/>
                  <a:pt x="72" y="86"/>
                </a:cubicBezTo>
                <a:cubicBezTo>
                  <a:pt x="73" y="87"/>
                  <a:pt x="73" y="87"/>
                  <a:pt x="73" y="87"/>
                </a:cubicBezTo>
                <a:cubicBezTo>
                  <a:pt x="73" y="87"/>
                  <a:pt x="73" y="86"/>
                  <a:pt x="73" y="86"/>
                </a:cubicBezTo>
                <a:cubicBezTo>
                  <a:pt x="73" y="86"/>
                  <a:pt x="73" y="86"/>
                  <a:pt x="73" y="86"/>
                </a:cubicBezTo>
                <a:cubicBezTo>
                  <a:pt x="73" y="86"/>
                  <a:pt x="73" y="87"/>
                  <a:pt x="73" y="87"/>
                </a:cubicBezTo>
                <a:cubicBezTo>
                  <a:pt x="73" y="87"/>
                  <a:pt x="73" y="87"/>
                  <a:pt x="74" y="87"/>
                </a:cubicBezTo>
                <a:cubicBezTo>
                  <a:pt x="74" y="87"/>
                  <a:pt x="74" y="87"/>
                  <a:pt x="74" y="87"/>
                </a:cubicBezTo>
                <a:cubicBezTo>
                  <a:pt x="74" y="87"/>
                  <a:pt x="74" y="87"/>
                  <a:pt x="74" y="87"/>
                </a:cubicBezTo>
                <a:cubicBezTo>
                  <a:pt x="74" y="87"/>
                  <a:pt x="74" y="87"/>
                  <a:pt x="74" y="87"/>
                </a:cubicBezTo>
                <a:cubicBezTo>
                  <a:pt x="74" y="87"/>
                  <a:pt x="74" y="87"/>
                  <a:pt x="75" y="87"/>
                </a:cubicBezTo>
                <a:cubicBezTo>
                  <a:pt x="74" y="87"/>
                  <a:pt x="74" y="86"/>
                  <a:pt x="74" y="86"/>
                </a:cubicBezTo>
                <a:cubicBezTo>
                  <a:pt x="74" y="86"/>
                  <a:pt x="74" y="86"/>
                  <a:pt x="74" y="86"/>
                </a:cubicBezTo>
                <a:cubicBezTo>
                  <a:pt x="74" y="86"/>
                  <a:pt x="74" y="86"/>
                  <a:pt x="74" y="86"/>
                </a:cubicBezTo>
                <a:cubicBezTo>
                  <a:pt x="74" y="86"/>
                  <a:pt x="74" y="86"/>
                  <a:pt x="73" y="86"/>
                </a:cubicBezTo>
                <a:cubicBezTo>
                  <a:pt x="73" y="86"/>
                  <a:pt x="73" y="86"/>
                  <a:pt x="73" y="86"/>
                </a:cubicBezTo>
                <a:cubicBezTo>
                  <a:pt x="73" y="86"/>
                  <a:pt x="73" y="86"/>
                  <a:pt x="73" y="86"/>
                </a:cubicBezTo>
                <a:cubicBezTo>
                  <a:pt x="73" y="86"/>
                  <a:pt x="73" y="86"/>
                  <a:pt x="73" y="85"/>
                </a:cubicBezTo>
                <a:cubicBezTo>
                  <a:pt x="74" y="85"/>
                  <a:pt x="74" y="85"/>
                  <a:pt x="74" y="86"/>
                </a:cubicBezTo>
                <a:cubicBezTo>
                  <a:pt x="75" y="85"/>
                  <a:pt x="74" y="85"/>
                  <a:pt x="74" y="85"/>
                </a:cubicBezTo>
                <a:cubicBezTo>
                  <a:pt x="75" y="85"/>
                  <a:pt x="75" y="86"/>
                  <a:pt x="76" y="85"/>
                </a:cubicBezTo>
                <a:cubicBezTo>
                  <a:pt x="76" y="85"/>
                  <a:pt x="76" y="85"/>
                  <a:pt x="76" y="85"/>
                </a:cubicBezTo>
                <a:cubicBezTo>
                  <a:pt x="76" y="85"/>
                  <a:pt x="76" y="85"/>
                  <a:pt x="75" y="86"/>
                </a:cubicBezTo>
                <a:cubicBezTo>
                  <a:pt x="75" y="85"/>
                  <a:pt x="75" y="85"/>
                  <a:pt x="75" y="85"/>
                </a:cubicBezTo>
                <a:cubicBezTo>
                  <a:pt x="75" y="86"/>
                  <a:pt x="74" y="86"/>
                  <a:pt x="74" y="86"/>
                </a:cubicBezTo>
                <a:cubicBezTo>
                  <a:pt x="75" y="86"/>
                  <a:pt x="75" y="86"/>
                  <a:pt x="75" y="86"/>
                </a:cubicBezTo>
                <a:cubicBezTo>
                  <a:pt x="75" y="86"/>
                  <a:pt x="75" y="86"/>
                  <a:pt x="75" y="86"/>
                </a:cubicBezTo>
                <a:cubicBezTo>
                  <a:pt x="75" y="87"/>
                  <a:pt x="75" y="87"/>
                  <a:pt x="75" y="87"/>
                </a:cubicBezTo>
                <a:cubicBezTo>
                  <a:pt x="75" y="87"/>
                  <a:pt x="75" y="87"/>
                  <a:pt x="76" y="87"/>
                </a:cubicBezTo>
                <a:cubicBezTo>
                  <a:pt x="76" y="86"/>
                  <a:pt x="76" y="86"/>
                  <a:pt x="76" y="86"/>
                </a:cubicBezTo>
                <a:cubicBezTo>
                  <a:pt x="76" y="86"/>
                  <a:pt x="76" y="87"/>
                  <a:pt x="75" y="86"/>
                </a:cubicBezTo>
                <a:cubicBezTo>
                  <a:pt x="75" y="86"/>
                  <a:pt x="75" y="86"/>
                  <a:pt x="76" y="86"/>
                </a:cubicBezTo>
                <a:cubicBezTo>
                  <a:pt x="75" y="86"/>
                  <a:pt x="75" y="86"/>
                  <a:pt x="75" y="86"/>
                </a:cubicBezTo>
                <a:cubicBezTo>
                  <a:pt x="76" y="86"/>
                  <a:pt x="76" y="86"/>
                  <a:pt x="76" y="86"/>
                </a:cubicBezTo>
                <a:cubicBezTo>
                  <a:pt x="76" y="86"/>
                  <a:pt x="76" y="86"/>
                  <a:pt x="77" y="86"/>
                </a:cubicBezTo>
                <a:cubicBezTo>
                  <a:pt x="77" y="86"/>
                  <a:pt x="77" y="86"/>
                  <a:pt x="77" y="86"/>
                </a:cubicBezTo>
                <a:cubicBezTo>
                  <a:pt x="77" y="86"/>
                  <a:pt x="77" y="86"/>
                  <a:pt x="77" y="86"/>
                </a:cubicBezTo>
                <a:cubicBezTo>
                  <a:pt x="77" y="86"/>
                  <a:pt x="78" y="86"/>
                  <a:pt x="78" y="86"/>
                </a:cubicBezTo>
                <a:cubicBezTo>
                  <a:pt x="78" y="86"/>
                  <a:pt x="78" y="86"/>
                  <a:pt x="78" y="86"/>
                </a:cubicBezTo>
                <a:cubicBezTo>
                  <a:pt x="78" y="86"/>
                  <a:pt x="78" y="86"/>
                  <a:pt x="78" y="87"/>
                </a:cubicBezTo>
                <a:cubicBezTo>
                  <a:pt x="78" y="86"/>
                  <a:pt x="78" y="86"/>
                  <a:pt x="78" y="86"/>
                </a:cubicBezTo>
                <a:cubicBezTo>
                  <a:pt x="79" y="85"/>
                  <a:pt x="79" y="86"/>
                  <a:pt x="79" y="86"/>
                </a:cubicBezTo>
                <a:cubicBezTo>
                  <a:pt x="79" y="85"/>
                  <a:pt x="79" y="85"/>
                  <a:pt x="79" y="85"/>
                </a:cubicBezTo>
                <a:cubicBezTo>
                  <a:pt x="80" y="85"/>
                  <a:pt x="80" y="86"/>
                  <a:pt x="80" y="85"/>
                </a:cubicBezTo>
                <a:cubicBezTo>
                  <a:pt x="80" y="85"/>
                  <a:pt x="80" y="85"/>
                  <a:pt x="80" y="85"/>
                </a:cubicBezTo>
                <a:cubicBezTo>
                  <a:pt x="80" y="84"/>
                  <a:pt x="81" y="84"/>
                  <a:pt x="81" y="84"/>
                </a:cubicBezTo>
                <a:cubicBezTo>
                  <a:pt x="81" y="84"/>
                  <a:pt x="81" y="85"/>
                  <a:pt x="81" y="85"/>
                </a:cubicBezTo>
                <a:cubicBezTo>
                  <a:pt x="81" y="85"/>
                  <a:pt x="81" y="85"/>
                  <a:pt x="81" y="85"/>
                </a:cubicBezTo>
                <a:cubicBezTo>
                  <a:pt x="81" y="85"/>
                  <a:pt x="82" y="85"/>
                  <a:pt x="82" y="85"/>
                </a:cubicBezTo>
                <a:cubicBezTo>
                  <a:pt x="82" y="85"/>
                  <a:pt x="82" y="86"/>
                  <a:pt x="82" y="86"/>
                </a:cubicBezTo>
                <a:cubicBezTo>
                  <a:pt x="82" y="85"/>
                  <a:pt x="82" y="85"/>
                  <a:pt x="82" y="85"/>
                </a:cubicBezTo>
                <a:cubicBezTo>
                  <a:pt x="82" y="85"/>
                  <a:pt x="82" y="85"/>
                  <a:pt x="82" y="85"/>
                </a:cubicBezTo>
                <a:cubicBezTo>
                  <a:pt x="83" y="85"/>
                  <a:pt x="82" y="85"/>
                  <a:pt x="82" y="84"/>
                </a:cubicBezTo>
                <a:cubicBezTo>
                  <a:pt x="82" y="84"/>
                  <a:pt x="82" y="84"/>
                  <a:pt x="82" y="84"/>
                </a:cubicBezTo>
                <a:cubicBezTo>
                  <a:pt x="83" y="84"/>
                  <a:pt x="83" y="84"/>
                  <a:pt x="83" y="84"/>
                </a:cubicBezTo>
                <a:cubicBezTo>
                  <a:pt x="83" y="84"/>
                  <a:pt x="83" y="84"/>
                  <a:pt x="83" y="85"/>
                </a:cubicBezTo>
                <a:cubicBezTo>
                  <a:pt x="83" y="84"/>
                  <a:pt x="84" y="85"/>
                  <a:pt x="84" y="84"/>
                </a:cubicBezTo>
                <a:cubicBezTo>
                  <a:pt x="84" y="84"/>
                  <a:pt x="84" y="84"/>
                  <a:pt x="84" y="84"/>
                </a:cubicBezTo>
                <a:cubicBezTo>
                  <a:pt x="84" y="84"/>
                  <a:pt x="85" y="85"/>
                  <a:pt x="85" y="85"/>
                </a:cubicBezTo>
                <a:cubicBezTo>
                  <a:pt x="84" y="85"/>
                  <a:pt x="84" y="84"/>
                  <a:pt x="85" y="84"/>
                </a:cubicBezTo>
                <a:cubicBezTo>
                  <a:pt x="85" y="84"/>
                  <a:pt x="85" y="84"/>
                  <a:pt x="85" y="84"/>
                </a:cubicBezTo>
                <a:cubicBezTo>
                  <a:pt x="85" y="85"/>
                  <a:pt x="86" y="84"/>
                  <a:pt x="86" y="84"/>
                </a:cubicBezTo>
                <a:cubicBezTo>
                  <a:pt x="86" y="84"/>
                  <a:pt x="86" y="84"/>
                  <a:pt x="86" y="84"/>
                </a:cubicBezTo>
                <a:cubicBezTo>
                  <a:pt x="87" y="84"/>
                  <a:pt x="87" y="83"/>
                  <a:pt x="88" y="83"/>
                </a:cubicBezTo>
                <a:cubicBezTo>
                  <a:pt x="88" y="83"/>
                  <a:pt x="89" y="83"/>
                  <a:pt x="89" y="83"/>
                </a:cubicBezTo>
                <a:cubicBezTo>
                  <a:pt x="89" y="83"/>
                  <a:pt x="89" y="83"/>
                  <a:pt x="90" y="83"/>
                </a:cubicBezTo>
                <a:cubicBezTo>
                  <a:pt x="90" y="83"/>
                  <a:pt x="90" y="82"/>
                  <a:pt x="90" y="83"/>
                </a:cubicBezTo>
                <a:cubicBezTo>
                  <a:pt x="90" y="82"/>
                  <a:pt x="90" y="82"/>
                  <a:pt x="91" y="82"/>
                </a:cubicBezTo>
                <a:cubicBezTo>
                  <a:pt x="91" y="82"/>
                  <a:pt x="91" y="82"/>
                  <a:pt x="91" y="82"/>
                </a:cubicBezTo>
                <a:cubicBezTo>
                  <a:pt x="91" y="82"/>
                  <a:pt x="91" y="82"/>
                  <a:pt x="91" y="82"/>
                </a:cubicBezTo>
                <a:cubicBezTo>
                  <a:pt x="91" y="82"/>
                  <a:pt x="91" y="82"/>
                  <a:pt x="91" y="82"/>
                </a:cubicBezTo>
                <a:cubicBezTo>
                  <a:pt x="91" y="82"/>
                  <a:pt x="91" y="82"/>
                  <a:pt x="91" y="82"/>
                </a:cubicBezTo>
                <a:cubicBezTo>
                  <a:pt x="91" y="82"/>
                  <a:pt x="92" y="82"/>
                  <a:pt x="92" y="82"/>
                </a:cubicBezTo>
                <a:cubicBezTo>
                  <a:pt x="92" y="82"/>
                  <a:pt x="92" y="82"/>
                  <a:pt x="92" y="82"/>
                </a:cubicBezTo>
                <a:cubicBezTo>
                  <a:pt x="92" y="82"/>
                  <a:pt x="92" y="82"/>
                  <a:pt x="92" y="82"/>
                </a:cubicBezTo>
                <a:cubicBezTo>
                  <a:pt x="92" y="82"/>
                  <a:pt x="93" y="82"/>
                  <a:pt x="93" y="81"/>
                </a:cubicBezTo>
                <a:cubicBezTo>
                  <a:pt x="93" y="81"/>
                  <a:pt x="93" y="81"/>
                  <a:pt x="93" y="81"/>
                </a:cubicBezTo>
                <a:cubicBezTo>
                  <a:pt x="93" y="82"/>
                  <a:pt x="93" y="82"/>
                  <a:pt x="93" y="82"/>
                </a:cubicBezTo>
                <a:cubicBezTo>
                  <a:pt x="93" y="82"/>
                  <a:pt x="93" y="82"/>
                  <a:pt x="93" y="82"/>
                </a:cubicBezTo>
                <a:cubicBezTo>
                  <a:pt x="93" y="82"/>
                  <a:pt x="93" y="82"/>
                  <a:pt x="93" y="82"/>
                </a:cubicBezTo>
                <a:cubicBezTo>
                  <a:pt x="93" y="82"/>
                  <a:pt x="93" y="82"/>
                  <a:pt x="93" y="82"/>
                </a:cubicBezTo>
                <a:cubicBezTo>
                  <a:pt x="93" y="82"/>
                  <a:pt x="93" y="82"/>
                  <a:pt x="93" y="82"/>
                </a:cubicBezTo>
                <a:cubicBezTo>
                  <a:pt x="93" y="82"/>
                  <a:pt x="93" y="82"/>
                  <a:pt x="93" y="82"/>
                </a:cubicBezTo>
                <a:cubicBezTo>
                  <a:pt x="93" y="82"/>
                  <a:pt x="93" y="82"/>
                  <a:pt x="94" y="82"/>
                </a:cubicBezTo>
                <a:cubicBezTo>
                  <a:pt x="94" y="82"/>
                  <a:pt x="94" y="82"/>
                  <a:pt x="94" y="82"/>
                </a:cubicBezTo>
                <a:cubicBezTo>
                  <a:pt x="94" y="82"/>
                  <a:pt x="94" y="82"/>
                  <a:pt x="94" y="83"/>
                </a:cubicBezTo>
                <a:cubicBezTo>
                  <a:pt x="93" y="83"/>
                  <a:pt x="93" y="83"/>
                  <a:pt x="93" y="83"/>
                </a:cubicBezTo>
                <a:cubicBezTo>
                  <a:pt x="93" y="83"/>
                  <a:pt x="93" y="82"/>
                  <a:pt x="93" y="82"/>
                </a:cubicBezTo>
                <a:cubicBezTo>
                  <a:pt x="93" y="83"/>
                  <a:pt x="93" y="83"/>
                  <a:pt x="93" y="83"/>
                </a:cubicBezTo>
                <a:cubicBezTo>
                  <a:pt x="93" y="83"/>
                  <a:pt x="93" y="83"/>
                  <a:pt x="92" y="83"/>
                </a:cubicBezTo>
                <a:cubicBezTo>
                  <a:pt x="92" y="83"/>
                  <a:pt x="92" y="83"/>
                  <a:pt x="92" y="83"/>
                </a:cubicBezTo>
                <a:cubicBezTo>
                  <a:pt x="92" y="83"/>
                  <a:pt x="92" y="83"/>
                  <a:pt x="92" y="83"/>
                </a:cubicBezTo>
                <a:cubicBezTo>
                  <a:pt x="92" y="83"/>
                  <a:pt x="92" y="83"/>
                  <a:pt x="92" y="83"/>
                </a:cubicBezTo>
                <a:cubicBezTo>
                  <a:pt x="92" y="83"/>
                  <a:pt x="92" y="83"/>
                  <a:pt x="91" y="83"/>
                </a:cubicBezTo>
                <a:cubicBezTo>
                  <a:pt x="91" y="83"/>
                  <a:pt x="91" y="84"/>
                  <a:pt x="91" y="84"/>
                </a:cubicBezTo>
                <a:cubicBezTo>
                  <a:pt x="91" y="84"/>
                  <a:pt x="91" y="84"/>
                  <a:pt x="91" y="84"/>
                </a:cubicBezTo>
                <a:cubicBezTo>
                  <a:pt x="91" y="84"/>
                  <a:pt x="91" y="84"/>
                  <a:pt x="90" y="84"/>
                </a:cubicBezTo>
                <a:cubicBezTo>
                  <a:pt x="90" y="84"/>
                  <a:pt x="90" y="84"/>
                  <a:pt x="90" y="84"/>
                </a:cubicBezTo>
                <a:cubicBezTo>
                  <a:pt x="90" y="84"/>
                  <a:pt x="90" y="84"/>
                  <a:pt x="90" y="84"/>
                </a:cubicBezTo>
                <a:cubicBezTo>
                  <a:pt x="90" y="84"/>
                  <a:pt x="90" y="84"/>
                  <a:pt x="90" y="84"/>
                </a:cubicBezTo>
                <a:cubicBezTo>
                  <a:pt x="90" y="85"/>
                  <a:pt x="90" y="85"/>
                  <a:pt x="90" y="85"/>
                </a:cubicBezTo>
                <a:cubicBezTo>
                  <a:pt x="90" y="85"/>
                  <a:pt x="90" y="85"/>
                  <a:pt x="90" y="85"/>
                </a:cubicBezTo>
                <a:cubicBezTo>
                  <a:pt x="90" y="85"/>
                  <a:pt x="89" y="85"/>
                  <a:pt x="89" y="85"/>
                </a:cubicBezTo>
                <a:cubicBezTo>
                  <a:pt x="89" y="85"/>
                  <a:pt x="89" y="85"/>
                  <a:pt x="89" y="85"/>
                </a:cubicBezTo>
                <a:cubicBezTo>
                  <a:pt x="89" y="85"/>
                  <a:pt x="89" y="84"/>
                  <a:pt x="89" y="84"/>
                </a:cubicBezTo>
                <a:cubicBezTo>
                  <a:pt x="89" y="85"/>
                  <a:pt x="89" y="85"/>
                  <a:pt x="88" y="86"/>
                </a:cubicBezTo>
                <a:cubicBezTo>
                  <a:pt x="88" y="86"/>
                  <a:pt x="88" y="85"/>
                  <a:pt x="88" y="85"/>
                </a:cubicBezTo>
                <a:cubicBezTo>
                  <a:pt x="88" y="86"/>
                  <a:pt x="87" y="86"/>
                  <a:pt x="87" y="86"/>
                </a:cubicBezTo>
                <a:cubicBezTo>
                  <a:pt x="87" y="85"/>
                  <a:pt x="87" y="85"/>
                  <a:pt x="87" y="85"/>
                </a:cubicBezTo>
                <a:cubicBezTo>
                  <a:pt x="87" y="85"/>
                  <a:pt x="87" y="85"/>
                  <a:pt x="87" y="85"/>
                </a:cubicBezTo>
                <a:cubicBezTo>
                  <a:pt x="87" y="85"/>
                  <a:pt x="87" y="85"/>
                  <a:pt x="87" y="85"/>
                </a:cubicBezTo>
                <a:cubicBezTo>
                  <a:pt x="87" y="85"/>
                  <a:pt x="87" y="85"/>
                  <a:pt x="87" y="85"/>
                </a:cubicBezTo>
                <a:cubicBezTo>
                  <a:pt x="87" y="85"/>
                  <a:pt x="88" y="84"/>
                  <a:pt x="87" y="84"/>
                </a:cubicBezTo>
                <a:cubicBezTo>
                  <a:pt x="87" y="84"/>
                  <a:pt x="87" y="84"/>
                  <a:pt x="87" y="84"/>
                </a:cubicBezTo>
                <a:cubicBezTo>
                  <a:pt x="87" y="85"/>
                  <a:pt x="87" y="85"/>
                  <a:pt x="87" y="85"/>
                </a:cubicBezTo>
                <a:cubicBezTo>
                  <a:pt x="87" y="85"/>
                  <a:pt x="86" y="85"/>
                  <a:pt x="86" y="85"/>
                </a:cubicBezTo>
                <a:cubicBezTo>
                  <a:pt x="86" y="85"/>
                  <a:pt x="86" y="85"/>
                  <a:pt x="86" y="85"/>
                </a:cubicBezTo>
                <a:cubicBezTo>
                  <a:pt x="86" y="86"/>
                  <a:pt x="85" y="85"/>
                  <a:pt x="85" y="85"/>
                </a:cubicBezTo>
                <a:cubicBezTo>
                  <a:pt x="85" y="85"/>
                  <a:pt x="85" y="85"/>
                  <a:pt x="85" y="85"/>
                </a:cubicBezTo>
                <a:cubicBezTo>
                  <a:pt x="85" y="85"/>
                  <a:pt x="85" y="86"/>
                  <a:pt x="85" y="86"/>
                </a:cubicBezTo>
                <a:cubicBezTo>
                  <a:pt x="85" y="86"/>
                  <a:pt x="85" y="86"/>
                  <a:pt x="85" y="86"/>
                </a:cubicBezTo>
                <a:cubicBezTo>
                  <a:pt x="85" y="86"/>
                  <a:pt x="85" y="86"/>
                  <a:pt x="85" y="86"/>
                </a:cubicBezTo>
                <a:cubicBezTo>
                  <a:pt x="85" y="86"/>
                  <a:pt x="85" y="86"/>
                  <a:pt x="86" y="86"/>
                </a:cubicBezTo>
                <a:cubicBezTo>
                  <a:pt x="86" y="86"/>
                  <a:pt x="86" y="86"/>
                  <a:pt x="86" y="86"/>
                </a:cubicBezTo>
                <a:cubicBezTo>
                  <a:pt x="86" y="86"/>
                  <a:pt x="86" y="86"/>
                  <a:pt x="86" y="87"/>
                </a:cubicBezTo>
                <a:cubicBezTo>
                  <a:pt x="86" y="87"/>
                  <a:pt x="85" y="87"/>
                  <a:pt x="85" y="87"/>
                </a:cubicBezTo>
                <a:cubicBezTo>
                  <a:pt x="85" y="86"/>
                  <a:pt x="85" y="86"/>
                  <a:pt x="85" y="86"/>
                </a:cubicBezTo>
                <a:cubicBezTo>
                  <a:pt x="85" y="86"/>
                  <a:pt x="85" y="86"/>
                  <a:pt x="85" y="87"/>
                </a:cubicBezTo>
                <a:cubicBezTo>
                  <a:pt x="85" y="86"/>
                  <a:pt x="85" y="86"/>
                  <a:pt x="85" y="86"/>
                </a:cubicBezTo>
                <a:cubicBezTo>
                  <a:pt x="84" y="87"/>
                  <a:pt x="84" y="87"/>
                  <a:pt x="84" y="87"/>
                </a:cubicBezTo>
                <a:cubicBezTo>
                  <a:pt x="83" y="87"/>
                  <a:pt x="83" y="87"/>
                  <a:pt x="83" y="86"/>
                </a:cubicBezTo>
                <a:cubicBezTo>
                  <a:pt x="83" y="86"/>
                  <a:pt x="83" y="87"/>
                  <a:pt x="83" y="87"/>
                </a:cubicBezTo>
                <a:cubicBezTo>
                  <a:pt x="83" y="87"/>
                  <a:pt x="83" y="86"/>
                  <a:pt x="83" y="86"/>
                </a:cubicBezTo>
                <a:cubicBezTo>
                  <a:pt x="82" y="86"/>
                  <a:pt x="82" y="86"/>
                  <a:pt x="81" y="86"/>
                </a:cubicBezTo>
                <a:cubicBezTo>
                  <a:pt x="81" y="86"/>
                  <a:pt x="82" y="86"/>
                  <a:pt x="82" y="87"/>
                </a:cubicBezTo>
                <a:cubicBezTo>
                  <a:pt x="82" y="87"/>
                  <a:pt x="81" y="86"/>
                  <a:pt x="82" y="86"/>
                </a:cubicBezTo>
                <a:cubicBezTo>
                  <a:pt x="83" y="87"/>
                  <a:pt x="83" y="87"/>
                  <a:pt x="82" y="87"/>
                </a:cubicBezTo>
                <a:cubicBezTo>
                  <a:pt x="82" y="87"/>
                  <a:pt x="82" y="87"/>
                  <a:pt x="82" y="87"/>
                </a:cubicBezTo>
                <a:cubicBezTo>
                  <a:pt x="82" y="87"/>
                  <a:pt x="82" y="87"/>
                  <a:pt x="82" y="87"/>
                </a:cubicBezTo>
                <a:cubicBezTo>
                  <a:pt x="82" y="87"/>
                  <a:pt x="82" y="87"/>
                  <a:pt x="82" y="87"/>
                </a:cubicBezTo>
                <a:cubicBezTo>
                  <a:pt x="82" y="88"/>
                  <a:pt x="80" y="87"/>
                  <a:pt x="80" y="88"/>
                </a:cubicBezTo>
                <a:cubicBezTo>
                  <a:pt x="79" y="87"/>
                  <a:pt x="80" y="87"/>
                  <a:pt x="80" y="87"/>
                </a:cubicBezTo>
                <a:cubicBezTo>
                  <a:pt x="80" y="86"/>
                  <a:pt x="80" y="87"/>
                  <a:pt x="79" y="87"/>
                </a:cubicBezTo>
                <a:cubicBezTo>
                  <a:pt x="79" y="87"/>
                  <a:pt x="79" y="87"/>
                  <a:pt x="80" y="88"/>
                </a:cubicBezTo>
                <a:cubicBezTo>
                  <a:pt x="79" y="88"/>
                  <a:pt x="79" y="87"/>
                  <a:pt x="79" y="88"/>
                </a:cubicBezTo>
                <a:cubicBezTo>
                  <a:pt x="79" y="88"/>
                  <a:pt x="79" y="89"/>
                  <a:pt x="78" y="88"/>
                </a:cubicBezTo>
                <a:cubicBezTo>
                  <a:pt x="78" y="89"/>
                  <a:pt x="77" y="89"/>
                  <a:pt x="77" y="88"/>
                </a:cubicBezTo>
                <a:cubicBezTo>
                  <a:pt x="77" y="90"/>
                  <a:pt x="76" y="90"/>
                  <a:pt x="75" y="90"/>
                </a:cubicBezTo>
                <a:cubicBezTo>
                  <a:pt x="75" y="90"/>
                  <a:pt x="75" y="90"/>
                  <a:pt x="75" y="90"/>
                </a:cubicBezTo>
                <a:cubicBezTo>
                  <a:pt x="75" y="90"/>
                  <a:pt x="75" y="90"/>
                  <a:pt x="75" y="90"/>
                </a:cubicBezTo>
                <a:cubicBezTo>
                  <a:pt x="75" y="90"/>
                  <a:pt x="75" y="90"/>
                  <a:pt x="75" y="90"/>
                </a:cubicBezTo>
                <a:cubicBezTo>
                  <a:pt x="75" y="90"/>
                  <a:pt x="75" y="90"/>
                  <a:pt x="75" y="90"/>
                </a:cubicBezTo>
                <a:cubicBezTo>
                  <a:pt x="75" y="90"/>
                  <a:pt x="75" y="90"/>
                  <a:pt x="74" y="90"/>
                </a:cubicBezTo>
                <a:cubicBezTo>
                  <a:pt x="74" y="90"/>
                  <a:pt x="74" y="90"/>
                  <a:pt x="74" y="90"/>
                </a:cubicBezTo>
                <a:cubicBezTo>
                  <a:pt x="74" y="90"/>
                  <a:pt x="74" y="90"/>
                  <a:pt x="74" y="90"/>
                </a:cubicBezTo>
                <a:cubicBezTo>
                  <a:pt x="73" y="90"/>
                  <a:pt x="73" y="90"/>
                  <a:pt x="73" y="90"/>
                </a:cubicBezTo>
                <a:cubicBezTo>
                  <a:pt x="73" y="90"/>
                  <a:pt x="73" y="90"/>
                  <a:pt x="73" y="90"/>
                </a:cubicBezTo>
                <a:cubicBezTo>
                  <a:pt x="73" y="90"/>
                  <a:pt x="73" y="90"/>
                  <a:pt x="73" y="89"/>
                </a:cubicBezTo>
                <a:cubicBezTo>
                  <a:pt x="72" y="90"/>
                  <a:pt x="72" y="90"/>
                  <a:pt x="71" y="90"/>
                </a:cubicBezTo>
                <a:cubicBezTo>
                  <a:pt x="71" y="90"/>
                  <a:pt x="71" y="91"/>
                  <a:pt x="71" y="91"/>
                </a:cubicBezTo>
                <a:cubicBezTo>
                  <a:pt x="71" y="91"/>
                  <a:pt x="71" y="90"/>
                  <a:pt x="71" y="90"/>
                </a:cubicBezTo>
                <a:cubicBezTo>
                  <a:pt x="71" y="91"/>
                  <a:pt x="70" y="92"/>
                  <a:pt x="69" y="91"/>
                </a:cubicBezTo>
                <a:cubicBezTo>
                  <a:pt x="69" y="91"/>
                  <a:pt x="69" y="91"/>
                  <a:pt x="69" y="92"/>
                </a:cubicBezTo>
                <a:cubicBezTo>
                  <a:pt x="69" y="92"/>
                  <a:pt x="68" y="92"/>
                  <a:pt x="68" y="92"/>
                </a:cubicBezTo>
                <a:cubicBezTo>
                  <a:pt x="68" y="91"/>
                  <a:pt x="68" y="91"/>
                  <a:pt x="68" y="92"/>
                </a:cubicBezTo>
                <a:cubicBezTo>
                  <a:pt x="68" y="91"/>
                  <a:pt x="68" y="91"/>
                  <a:pt x="68" y="90"/>
                </a:cubicBezTo>
                <a:cubicBezTo>
                  <a:pt x="68" y="90"/>
                  <a:pt x="68" y="90"/>
                  <a:pt x="68" y="90"/>
                </a:cubicBezTo>
                <a:cubicBezTo>
                  <a:pt x="67" y="90"/>
                  <a:pt x="67" y="90"/>
                  <a:pt x="67" y="90"/>
                </a:cubicBezTo>
                <a:cubicBezTo>
                  <a:pt x="67" y="91"/>
                  <a:pt x="68" y="91"/>
                  <a:pt x="67" y="91"/>
                </a:cubicBezTo>
                <a:cubicBezTo>
                  <a:pt x="67" y="92"/>
                  <a:pt x="67" y="91"/>
                  <a:pt x="66" y="91"/>
                </a:cubicBezTo>
                <a:cubicBezTo>
                  <a:pt x="66" y="91"/>
                  <a:pt x="65" y="91"/>
                  <a:pt x="65" y="91"/>
                </a:cubicBezTo>
                <a:cubicBezTo>
                  <a:pt x="66" y="92"/>
                  <a:pt x="66" y="91"/>
                  <a:pt x="66" y="91"/>
                </a:cubicBezTo>
                <a:cubicBezTo>
                  <a:pt x="66" y="91"/>
                  <a:pt x="67" y="91"/>
                  <a:pt x="67" y="92"/>
                </a:cubicBezTo>
                <a:cubicBezTo>
                  <a:pt x="67" y="92"/>
                  <a:pt x="67" y="92"/>
                  <a:pt x="66" y="92"/>
                </a:cubicBezTo>
                <a:cubicBezTo>
                  <a:pt x="66" y="92"/>
                  <a:pt x="67" y="92"/>
                  <a:pt x="66" y="93"/>
                </a:cubicBezTo>
                <a:cubicBezTo>
                  <a:pt x="66" y="92"/>
                  <a:pt x="65" y="93"/>
                  <a:pt x="64" y="93"/>
                </a:cubicBezTo>
                <a:cubicBezTo>
                  <a:pt x="64" y="93"/>
                  <a:pt x="65" y="93"/>
                  <a:pt x="65" y="93"/>
                </a:cubicBezTo>
                <a:cubicBezTo>
                  <a:pt x="65" y="93"/>
                  <a:pt x="65" y="93"/>
                  <a:pt x="65" y="94"/>
                </a:cubicBezTo>
                <a:cubicBezTo>
                  <a:pt x="64" y="93"/>
                  <a:pt x="64" y="93"/>
                  <a:pt x="64" y="93"/>
                </a:cubicBezTo>
                <a:cubicBezTo>
                  <a:pt x="64" y="93"/>
                  <a:pt x="64" y="94"/>
                  <a:pt x="64" y="94"/>
                </a:cubicBezTo>
                <a:cubicBezTo>
                  <a:pt x="64" y="94"/>
                  <a:pt x="64" y="94"/>
                  <a:pt x="64" y="94"/>
                </a:cubicBezTo>
                <a:cubicBezTo>
                  <a:pt x="63" y="93"/>
                  <a:pt x="64" y="93"/>
                  <a:pt x="64" y="93"/>
                </a:cubicBezTo>
                <a:cubicBezTo>
                  <a:pt x="63" y="93"/>
                  <a:pt x="64" y="94"/>
                  <a:pt x="63" y="93"/>
                </a:cubicBezTo>
                <a:cubicBezTo>
                  <a:pt x="63" y="92"/>
                  <a:pt x="62" y="94"/>
                  <a:pt x="61" y="93"/>
                </a:cubicBezTo>
                <a:cubicBezTo>
                  <a:pt x="61" y="94"/>
                  <a:pt x="60" y="94"/>
                  <a:pt x="60" y="95"/>
                </a:cubicBezTo>
                <a:cubicBezTo>
                  <a:pt x="59" y="94"/>
                  <a:pt x="58" y="95"/>
                  <a:pt x="58" y="96"/>
                </a:cubicBezTo>
                <a:cubicBezTo>
                  <a:pt x="58" y="96"/>
                  <a:pt x="58" y="96"/>
                  <a:pt x="58" y="95"/>
                </a:cubicBezTo>
                <a:cubicBezTo>
                  <a:pt x="58" y="96"/>
                  <a:pt x="57" y="96"/>
                  <a:pt x="57" y="96"/>
                </a:cubicBezTo>
                <a:cubicBezTo>
                  <a:pt x="56" y="95"/>
                  <a:pt x="56" y="96"/>
                  <a:pt x="56" y="97"/>
                </a:cubicBezTo>
                <a:cubicBezTo>
                  <a:pt x="55" y="97"/>
                  <a:pt x="55" y="96"/>
                  <a:pt x="55" y="96"/>
                </a:cubicBezTo>
                <a:cubicBezTo>
                  <a:pt x="54" y="97"/>
                  <a:pt x="53" y="97"/>
                  <a:pt x="52" y="98"/>
                </a:cubicBezTo>
                <a:cubicBezTo>
                  <a:pt x="52" y="97"/>
                  <a:pt x="52" y="97"/>
                  <a:pt x="51" y="97"/>
                </a:cubicBezTo>
                <a:cubicBezTo>
                  <a:pt x="52" y="98"/>
                  <a:pt x="51" y="98"/>
                  <a:pt x="50" y="97"/>
                </a:cubicBezTo>
                <a:cubicBezTo>
                  <a:pt x="51" y="98"/>
                  <a:pt x="50" y="99"/>
                  <a:pt x="50" y="99"/>
                </a:cubicBezTo>
                <a:cubicBezTo>
                  <a:pt x="49" y="98"/>
                  <a:pt x="50" y="98"/>
                  <a:pt x="50" y="98"/>
                </a:cubicBezTo>
                <a:cubicBezTo>
                  <a:pt x="50" y="98"/>
                  <a:pt x="50" y="98"/>
                  <a:pt x="49" y="98"/>
                </a:cubicBezTo>
                <a:cubicBezTo>
                  <a:pt x="49" y="98"/>
                  <a:pt x="50" y="98"/>
                  <a:pt x="49" y="98"/>
                </a:cubicBezTo>
                <a:cubicBezTo>
                  <a:pt x="49" y="98"/>
                  <a:pt x="49" y="98"/>
                  <a:pt x="49" y="98"/>
                </a:cubicBezTo>
                <a:cubicBezTo>
                  <a:pt x="48" y="97"/>
                  <a:pt x="48" y="98"/>
                  <a:pt x="49" y="98"/>
                </a:cubicBezTo>
                <a:cubicBezTo>
                  <a:pt x="48" y="99"/>
                  <a:pt x="48" y="98"/>
                  <a:pt x="48" y="98"/>
                </a:cubicBezTo>
                <a:cubicBezTo>
                  <a:pt x="48" y="98"/>
                  <a:pt x="48" y="99"/>
                  <a:pt x="47" y="99"/>
                </a:cubicBezTo>
                <a:cubicBezTo>
                  <a:pt x="47" y="98"/>
                  <a:pt x="47" y="99"/>
                  <a:pt x="47" y="99"/>
                </a:cubicBezTo>
                <a:cubicBezTo>
                  <a:pt x="47" y="99"/>
                  <a:pt x="46" y="99"/>
                  <a:pt x="46" y="99"/>
                </a:cubicBezTo>
                <a:cubicBezTo>
                  <a:pt x="46" y="99"/>
                  <a:pt x="46" y="99"/>
                  <a:pt x="46" y="99"/>
                </a:cubicBezTo>
                <a:cubicBezTo>
                  <a:pt x="46" y="99"/>
                  <a:pt x="44" y="99"/>
                  <a:pt x="45" y="100"/>
                </a:cubicBezTo>
                <a:cubicBezTo>
                  <a:pt x="44" y="100"/>
                  <a:pt x="44" y="101"/>
                  <a:pt x="44" y="101"/>
                </a:cubicBezTo>
                <a:cubicBezTo>
                  <a:pt x="43" y="101"/>
                  <a:pt x="44" y="100"/>
                  <a:pt x="44" y="100"/>
                </a:cubicBezTo>
                <a:cubicBezTo>
                  <a:pt x="44" y="100"/>
                  <a:pt x="43" y="100"/>
                  <a:pt x="43" y="100"/>
                </a:cubicBezTo>
                <a:cubicBezTo>
                  <a:pt x="43" y="102"/>
                  <a:pt x="42" y="101"/>
                  <a:pt x="41" y="102"/>
                </a:cubicBezTo>
                <a:cubicBezTo>
                  <a:pt x="41" y="101"/>
                  <a:pt x="42" y="101"/>
                  <a:pt x="42" y="101"/>
                </a:cubicBezTo>
                <a:cubicBezTo>
                  <a:pt x="42" y="101"/>
                  <a:pt x="42" y="101"/>
                  <a:pt x="42" y="101"/>
                </a:cubicBezTo>
                <a:cubicBezTo>
                  <a:pt x="42" y="101"/>
                  <a:pt x="42" y="101"/>
                  <a:pt x="43" y="100"/>
                </a:cubicBezTo>
                <a:cubicBezTo>
                  <a:pt x="42" y="100"/>
                  <a:pt x="42" y="101"/>
                  <a:pt x="41" y="100"/>
                </a:cubicBezTo>
                <a:cubicBezTo>
                  <a:pt x="41" y="100"/>
                  <a:pt x="41" y="100"/>
                  <a:pt x="41" y="101"/>
                </a:cubicBezTo>
                <a:cubicBezTo>
                  <a:pt x="40" y="100"/>
                  <a:pt x="38" y="102"/>
                  <a:pt x="37" y="102"/>
                </a:cubicBezTo>
                <a:cubicBezTo>
                  <a:pt x="37" y="102"/>
                  <a:pt x="37" y="103"/>
                  <a:pt x="37" y="103"/>
                </a:cubicBezTo>
                <a:cubicBezTo>
                  <a:pt x="37" y="104"/>
                  <a:pt x="36" y="103"/>
                  <a:pt x="36" y="104"/>
                </a:cubicBezTo>
                <a:cubicBezTo>
                  <a:pt x="36" y="103"/>
                  <a:pt x="36" y="103"/>
                  <a:pt x="36" y="103"/>
                </a:cubicBezTo>
                <a:cubicBezTo>
                  <a:pt x="36" y="102"/>
                  <a:pt x="36" y="103"/>
                  <a:pt x="37" y="103"/>
                </a:cubicBezTo>
                <a:cubicBezTo>
                  <a:pt x="37" y="102"/>
                  <a:pt x="36" y="102"/>
                  <a:pt x="37" y="102"/>
                </a:cubicBezTo>
                <a:cubicBezTo>
                  <a:pt x="36" y="102"/>
                  <a:pt x="36" y="102"/>
                  <a:pt x="36" y="103"/>
                </a:cubicBezTo>
                <a:cubicBezTo>
                  <a:pt x="36" y="103"/>
                  <a:pt x="35" y="103"/>
                  <a:pt x="35" y="102"/>
                </a:cubicBezTo>
                <a:cubicBezTo>
                  <a:pt x="35" y="103"/>
                  <a:pt x="36" y="103"/>
                  <a:pt x="36" y="103"/>
                </a:cubicBezTo>
                <a:cubicBezTo>
                  <a:pt x="36" y="104"/>
                  <a:pt x="35" y="103"/>
                  <a:pt x="35" y="104"/>
                </a:cubicBezTo>
                <a:cubicBezTo>
                  <a:pt x="37" y="104"/>
                  <a:pt x="38" y="104"/>
                  <a:pt x="40" y="103"/>
                </a:cubicBezTo>
                <a:cubicBezTo>
                  <a:pt x="40" y="103"/>
                  <a:pt x="40" y="104"/>
                  <a:pt x="40" y="104"/>
                </a:cubicBezTo>
                <a:cubicBezTo>
                  <a:pt x="41" y="104"/>
                  <a:pt x="40" y="104"/>
                  <a:pt x="40" y="103"/>
                </a:cubicBezTo>
                <a:cubicBezTo>
                  <a:pt x="41" y="103"/>
                  <a:pt x="41" y="104"/>
                  <a:pt x="40" y="105"/>
                </a:cubicBezTo>
                <a:cubicBezTo>
                  <a:pt x="40" y="105"/>
                  <a:pt x="38" y="104"/>
                  <a:pt x="38" y="105"/>
                </a:cubicBezTo>
                <a:cubicBezTo>
                  <a:pt x="37" y="106"/>
                  <a:pt x="37" y="105"/>
                  <a:pt x="37" y="105"/>
                </a:cubicBezTo>
                <a:cubicBezTo>
                  <a:pt x="37" y="106"/>
                  <a:pt x="37" y="106"/>
                  <a:pt x="36" y="106"/>
                </a:cubicBezTo>
                <a:cubicBezTo>
                  <a:pt x="36" y="106"/>
                  <a:pt x="36" y="106"/>
                  <a:pt x="36" y="107"/>
                </a:cubicBezTo>
                <a:cubicBezTo>
                  <a:pt x="35" y="106"/>
                  <a:pt x="35" y="107"/>
                  <a:pt x="35" y="107"/>
                </a:cubicBezTo>
                <a:cubicBezTo>
                  <a:pt x="34" y="107"/>
                  <a:pt x="34" y="106"/>
                  <a:pt x="34" y="106"/>
                </a:cubicBezTo>
                <a:cubicBezTo>
                  <a:pt x="34" y="107"/>
                  <a:pt x="34" y="107"/>
                  <a:pt x="34" y="107"/>
                </a:cubicBezTo>
                <a:cubicBezTo>
                  <a:pt x="33" y="107"/>
                  <a:pt x="34" y="106"/>
                  <a:pt x="33" y="106"/>
                </a:cubicBezTo>
                <a:cubicBezTo>
                  <a:pt x="33" y="107"/>
                  <a:pt x="33" y="107"/>
                  <a:pt x="33" y="106"/>
                </a:cubicBezTo>
                <a:cubicBezTo>
                  <a:pt x="33" y="107"/>
                  <a:pt x="33" y="107"/>
                  <a:pt x="33" y="107"/>
                </a:cubicBezTo>
                <a:cubicBezTo>
                  <a:pt x="32" y="107"/>
                  <a:pt x="31" y="107"/>
                  <a:pt x="30" y="107"/>
                </a:cubicBezTo>
                <a:cubicBezTo>
                  <a:pt x="31" y="108"/>
                  <a:pt x="30" y="107"/>
                  <a:pt x="30" y="108"/>
                </a:cubicBezTo>
                <a:cubicBezTo>
                  <a:pt x="29" y="107"/>
                  <a:pt x="30" y="107"/>
                  <a:pt x="30" y="107"/>
                </a:cubicBezTo>
                <a:cubicBezTo>
                  <a:pt x="29" y="107"/>
                  <a:pt x="29" y="107"/>
                  <a:pt x="29" y="107"/>
                </a:cubicBezTo>
                <a:cubicBezTo>
                  <a:pt x="29" y="107"/>
                  <a:pt x="29" y="108"/>
                  <a:pt x="28" y="108"/>
                </a:cubicBezTo>
                <a:cubicBezTo>
                  <a:pt x="29" y="108"/>
                  <a:pt x="29" y="108"/>
                  <a:pt x="28" y="109"/>
                </a:cubicBezTo>
                <a:cubicBezTo>
                  <a:pt x="29" y="109"/>
                  <a:pt x="30" y="109"/>
                  <a:pt x="30" y="109"/>
                </a:cubicBezTo>
                <a:cubicBezTo>
                  <a:pt x="31" y="109"/>
                  <a:pt x="30" y="109"/>
                  <a:pt x="30" y="110"/>
                </a:cubicBezTo>
                <a:cubicBezTo>
                  <a:pt x="31" y="109"/>
                  <a:pt x="31" y="109"/>
                  <a:pt x="30" y="108"/>
                </a:cubicBezTo>
                <a:cubicBezTo>
                  <a:pt x="30" y="108"/>
                  <a:pt x="31" y="108"/>
                  <a:pt x="31" y="108"/>
                </a:cubicBezTo>
                <a:cubicBezTo>
                  <a:pt x="31" y="108"/>
                  <a:pt x="32" y="108"/>
                  <a:pt x="32" y="108"/>
                </a:cubicBezTo>
                <a:cubicBezTo>
                  <a:pt x="32" y="108"/>
                  <a:pt x="32" y="108"/>
                  <a:pt x="32" y="109"/>
                </a:cubicBezTo>
                <a:cubicBezTo>
                  <a:pt x="32" y="109"/>
                  <a:pt x="32" y="109"/>
                  <a:pt x="32" y="108"/>
                </a:cubicBezTo>
                <a:cubicBezTo>
                  <a:pt x="32" y="108"/>
                  <a:pt x="33" y="109"/>
                  <a:pt x="33" y="109"/>
                </a:cubicBezTo>
                <a:cubicBezTo>
                  <a:pt x="33" y="108"/>
                  <a:pt x="34" y="108"/>
                  <a:pt x="34" y="107"/>
                </a:cubicBezTo>
                <a:cubicBezTo>
                  <a:pt x="34" y="108"/>
                  <a:pt x="34" y="108"/>
                  <a:pt x="35" y="108"/>
                </a:cubicBezTo>
                <a:cubicBezTo>
                  <a:pt x="35" y="108"/>
                  <a:pt x="35" y="108"/>
                  <a:pt x="35" y="108"/>
                </a:cubicBezTo>
                <a:cubicBezTo>
                  <a:pt x="35" y="109"/>
                  <a:pt x="36" y="109"/>
                  <a:pt x="36" y="109"/>
                </a:cubicBezTo>
                <a:cubicBezTo>
                  <a:pt x="37" y="108"/>
                  <a:pt x="38" y="108"/>
                  <a:pt x="39" y="108"/>
                </a:cubicBezTo>
                <a:cubicBezTo>
                  <a:pt x="39" y="107"/>
                  <a:pt x="40" y="108"/>
                  <a:pt x="41" y="107"/>
                </a:cubicBezTo>
                <a:cubicBezTo>
                  <a:pt x="42" y="108"/>
                  <a:pt x="43" y="106"/>
                  <a:pt x="44" y="107"/>
                </a:cubicBezTo>
                <a:cubicBezTo>
                  <a:pt x="44" y="107"/>
                  <a:pt x="44" y="107"/>
                  <a:pt x="44" y="106"/>
                </a:cubicBezTo>
                <a:cubicBezTo>
                  <a:pt x="45" y="107"/>
                  <a:pt x="45" y="107"/>
                  <a:pt x="46" y="107"/>
                </a:cubicBezTo>
                <a:cubicBezTo>
                  <a:pt x="45" y="107"/>
                  <a:pt x="45" y="107"/>
                  <a:pt x="45" y="108"/>
                </a:cubicBezTo>
                <a:cubicBezTo>
                  <a:pt x="45" y="107"/>
                  <a:pt x="45" y="108"/>
                  <a:pt x="44" y="108"/>
                </a:cubicBezTo>
                <a:cubicBezTo>
                  <a:pt x="44" y="108"/>
                  <a:pt x="44" y="108"/>
                  <a:pt x="45" y="108"/>
                </a:cubicBezTo>
                <a:cubicBezTo>
                  <a:pt x="45" y="109"/>
                  <a:pt x="44" y="109"/>
                  <a:pt x="43" y="109"/>
                </a:cubicBezTo>
                <a:cubicBezTo>
                  <a:pt x="43" y="108"/>
                  <a:pt x="44" y="108"/>
                  <a:pt x="44" y="108"/>
                </a:cubicBezTo>
                <a:cubicBezTo>
                  <a:pt x="44" y="108"/>
                  <a:pt x="43" y="109"/>
                  <a:pt x="42" y="109"/>
                </a:cubicBezTo>
                <a:cubicBezTo>
                  <a:pt x="43" y="109"/>
                  <a:pt x="43" y="108"/>
                  <a:pt x="43" y="109"/>
                </a:cubicBezTo>
                <a:cubicBezTo>
                  <a:pt x="42" y="109"/>
                  <a:pt x="42" y="110"/>
                  <a:pt x="41" y="110"/>
                </a:cubicBezTo>
                <a:cubicBezTo>
                  <a:pt x="41" y="110"/>
                  <a:pt x="42" y="109"/>
                  <a:pt x="41" y="109"/>
                </a:cubicBezTo>
                <a:cubicBezTo>
                  <a:pt x="41" y="110"/>
                  <a:pt x="41" y="110"/>
                  <a:pt x="41" y="110"/>
                </a:cubicBezTo>
                <a:cubicBezTo>
                  <a:pt x="40" y="110"/>
                  <a:pt x="39" y="110"/>
                  <a:pt x="39" y="111"/>
                </a:cubicBezTo>
                <a:cubicBezTo>
                  <a:pt x="39" y="110"/>
                  <a:pt x="38" y="111"/>
                  <a:pt x="37" y="111"/>
                </a:cubicBezTo>
                <a:cubicBezTo>
                  <a:pt x="38" y="111"/>
                  <a:pt x="37" y="111"/>
                  <a:pt x="38" y="111"/>
                </a:cubicBezTo>
                <a:cubicBezTo>
                  <a:pt x="38" y="113"/>
                  <a:pt x="37" y="111"/>
                  <a:pt x="37" y="112"/>
                </a:cubicBezTo>
                <a:cubicBezTo>
                  <a:pt x="36" y="112"/>
                  <a:pt x="36" y="111"/>
                  <a:pt x="36" y="111"/>
                </a:cubicBezTo>
                <a:cubicBezTo>
                  <a:pt x="36" y="111"/>
                  <a:pt x="36" y="112"/>
                  <a:pt x="36" y="112"/>
                </a:cubicBezTo>
                <a:cubicBezTo>
                  <a:pt x="35" y="113"/>
                  <a:pt x="34" y="112"/>
                  <a:pt x="34" y="113"/>
                </a:cubicBezTo>
                <a:cubicBezTo>
                  <a:pt x="34" y="113"/>
                  <a:pt x="34" y="113"/>
                  <a:pt x="34" y="112"/>
                </a:cubicBezTo>
                <a:cubicBezTo>
                  <a:pt x="33" y="113"/>
                  <a:pt x="32" y="114"/>
                  <a:pt x="31" y="113"/>
                </a:cubicBezTo>
                <a:cubicBezTo>
                  <a:pt x="31" y="113"/>
                  <a:pt x="32" y="113"/>
                  <a:pt x="32" y="113"/>
                </a:cubicBezTo>
                <a:cubicBezTo>
                  <a:pt x="32" y="113"/>
                  <a:pt x="32" y="113"/>
                  <a:pt x="32" y="113"/>
                </a:cubicBezTo>
                <a:cubicBezTo>
                  <a:pt x="32" y="113"/>
                  <a:pt x="32" y="113"/>
                  <a:pt x="32" y="113"/>
                </a:cubicBezTo>
                <a:cubicBezTo>
                  <a:pt x="32" y="112"/>
                  <a:pt x="32" y="112"/>
                  <a:pt x="32" y="112"/>
                </a:cubicBezTo>
                <a:cubicBezTo>
                  <a:pt x="31" y="112"/>
                  <a:pt x="31" y="112"/>
                  <a:pt x="31" y="112"/>
                </a:cubicBezTo>
                <a:cubicBezTo>
                  <a:pt x="30" y="112"/>
                  <a:pt x="31" y="113"/>
                  <a:pt x="31" y="112"/>
                </a:cubicBezTo>
                <a:cubicBezTo>
                  <a:pt x="31" y="113"/>
                  <a:pt x="31" y="112"/>
                  <a:pt x="31" y="112"/>
                </a:cubicBezTo>
                <a:cubicBezTo>
                  <a:pt x="31" y="112"/>
                  <a:pt x="31" y="112"/>
                  <a:pt x="31" y="112"/>
                </a:cubicBezTo>
                <a:cubicBezTo>
                  <a:pt x="31" y="112"/>
                  <a:pt x="31" y="112"/>
                  <a:pt x="31" y="112"/>
                </a:cubicBezTo>
                <a:cubicBezTo>
                  <a:pt x="31" y="112"/>
                  <a:pt x="31" y="112"/>
                  <a:pt x="31" y="112"/>
                </a:cubicBezTo>
                <a:cubicBezTo>
                  <a:pt x="31" y="112"/>
                  <a:pt x="31" y="113"/>
                  <a:pt x="31" y="113"/>
                </a:cubicBezTo>
                <a:cubicBezTo>
                  <a:pt x="31" y="113"/>
                  <a:pt x="31" y="113"/>
                  <a:pt x="31" y="113"/>
                </a:cubicBezTo>
                <a:cubicBezTo>
                  <a:pt x="31" y="113"/>
                  <a:pt x="31" y="113"/>
                  <a:pt x="31" y="113"/>
                </a:cubicBezTo>
                <a:cubicBezTo>
                  <a:pt x="31" y="114"/>
                  <a:pt x="31" y="114"/>
                  <a:pt x="30" y="113"/>
                </a:cubicBezTo>
                <a:cubicBezTo>
                  <a:pt x="29" y="113"/>
                  <a:pt x="29" y="115"/>
                  <a:pt x="28" y="115"/>
                </a:cubicBezTo>
                <a:cubicBezTo>
                  <a:pt x="28" y="115"/>
                  <a:pt x="28" y="115"/>
                  <a:pt x="28" y="115"/>
                </a:cubicBezTo>
                <a:cubicBezTo>
                  <a:pt x="28" y="115"/>
                  <a:pt x="28" y="115"/>
                  <a:pt x="28" y="115"/>
                </a:cubicBezTo>
                <a:cubicBezTo>
                  <a:pt x="27" y="115"/>
                  <a:pt x="27" y="116"/>
                  <a:pt x="27" y="115"/>
                </a:cubicBezTo>
                <a:cubicBezTo>
                  <a:pt x="26" y="115"/>
                  <a:pt x="27" y="115"/>
                  <a:pt x="27" y="114"/>
                </a:cubicBezTo>
                <a:cubicBezTo>
                  <a:pt x="26" y="115"/>
                  <a:pt x="25" y="116"/>
                  <a:pt x="24" y="115"/>
                </a:cubicBezTo>
                <a:cubicBezTo>
                  <a:pt x="24" y="115"/>
                  <a:pt x="24" y="115"/>
                  <a:pt x="24" y="116"/>
                </a:cubicBezTo>
                <a:cubicBezTo>
                  <a:pt x="23" y="116"/>
                  <a:pt x="23" y="116"/>
                  <a:pt x="23" y="116"/>
                </a:cubicBezTo>
                <a:cubicBezTo>
                  <a:pt x="23" y="116"/>
                  <a:pt x="22" y="116"/>
                  <a:pt x="22" y="116"/>
                </a:cubicBezTo>
                <a:cubicBezTo>
                  <a:pt x="22" y="116"/>
                  <a:pt x="22" y="116"/>
                  <a:pt x="22" y="116"/>
                </a:cubicBezTo>
                <a:cubicBezTo>
                  <a:pt x="22" y="116"/>
                  <a:pt x="22" y="116"/>
                  <a:pt x="23" y="116"/>
                </a:cubicBezTo>
                <a:cubicBezTo>
                  <a:pt x="23" y="116"/>
                  <a:pt x="23" y="116"/>
                  <a:pt x="23" y="116"/>
                </a:cubicBezTo>
                <a:cubicBezTo>
                  <a:pt x="23" y="116"/>
                  <a:pt x="23" y="116"/>
                  <a:pt x="24" y="116"/>
                </a:cubicBezTo>
                <a:cubicBezTo>
                  <a:pt x="24" y="116"/>
                  <a:pt x="23" y="116"/>
                  <a:pt x="23" y="116"/>
                </a:cubicBezTo>
                <a:cubicBezTo>
                  <a:pt x="24" y="116"/>
                  <a:pt x="24" y="117"/>
                  <a:pt x="24" y="117"/>
                </a:cubicBezTo>
                <a:cubicBezTo>
                  <a:pt x="23" y="116"/>
                  <a:pt x="22" y="118"/>
                  <a:pt x="22" y="117"/>
                </a:cubicBezTo>
                <a:cubicBezTo>
                  <a:pt x="22" y="117"/>
                  <a:pt x="22" y="116"/>
                  <a:pt x="22" y="116"/>
                </a:cubicBezTo>
                <a:cubicBezTo>
                  <a:pt x="22" y="116"/>
                  <a:pt x="21" y="116"/>
                  <a:pt x="20" y="117"/>
                </a:cubicBezTo>
                <a:cubicBezTo>
                  <a:pt x="20" y="117"/>
                  <a:pt x="20" y="116"/>
                  <a:pt x="21" y="117"/>
                </a:cubicBezTo>
                <a:cubicBezTo>
                  <a:pt x="21" y="118"/>
                  <a:pt x="20" y="117"/>
                  <a:pt x="20" y="118"/>
                </a:cubicBezTo>
                <a:cubicBezTo>
                  <a:pt x="20" y="118"/>
                  <a:pt x="20" y="118"/>
                  <a:pt x="20" y="119"/>
                </a:cubicBezTo>
                <a:cubicBezTo>
                  <a:pt x="21" y="119"/>
                  <a:pt x="21" y="118"/>
                  <a:pt x="21" y="119"/>
                </a:cubicBezTo>
                <a:cubicBezTo>
                  <a:pt x="21" y="119"/>
                  <a:pt x="21" y="119"/>
                  <a:pt x="21" y="119"/>
                </a:cubicBezTo>
                <a:cubicBezTo>
                  <a:pt x="20" y="119"/>
                  <a:pt x="20" y="119"/>
                  <a:pt x="19" y="119"/>
                </a:cubicBezTo>
                <a:cubicBezTo>
                  <a:pt x="19" y="118"/>
                  <a:pt x="20" y="119"/>
                  <a:pt x="20" y="118"/>
                </a:cubicBezTo>
                <a:cubicBezTo>
                  <a:pt x="19" y="118"/>
                  <a:pt x="19" y="118"/>
                  <a:pt x="19" y="118"/>
                </a:cubicBezTo>
                <a:cubicBezTo>
                  <a:pt x="19" y="118"/>
                  <a:pt x="18" y="119"/>
                  <a:pt x="18" y="119"/>
                </a:cubicBezTo>
                <a:cubicBezTo>
                  <a:pt x="18" y="119"/>
                  <a:pt x="18" y="119"/>
                  <a:pt x="18" y="118"/>
                </a:cubicBezTo>
                <a:cubicBezTo>
                  <a:pt x="18" y="118"/>
                  <a:pt x="18" y="118"/>
                  <a:pt x="17" y="118"/>
                </a:cubicBezTo>
                <a:cubicBezTo>
                  <a:pt x="17" y="118"/>
                  <a:pt x="18" y="119"/>
                  <a:pt x="18" y="119"/>
                </a:cubicBezTo>
                <a:cubicBezTo>
                  <a:pt x="17" y="120"/>
                  <a:pt x="16" y="119"/>
                  <a:pt x="16" y="120"/>
                </a:cubicBezTo>
                <a:cubicBezTo>
                  <a:pt x="16" y="120"/>
                  <a:pt x="16" y="119"/>
                  <a:pt x="16" y="120"/>
                </a:cubicBezTo>
                <a:cubicBezTo>
                  <a:pt x="17" y="120"/>
                  <a:pt x="17" y="120"/>
                  <a:pt x="17" y="120"/>
                </a:cubicBezTo>
                <a:cubicBezTo>
                  <a:pt x="16" y="120"/>
                  <a:pt x="16" y="120"/>
                  <a:pt x="16" y="121"/>
                </a:cubicBezTo>
                <a:cubicBezTo>
                  <a:pt x="16" y="122"/>
                  <a:pt x="16" y="121"/>
                  <a:pt x="16" y="121"/>
                </a:cubicBezTo>
                <a:cubicBezTo>
                  <a:pt x="17" y="121"/>
                  <a:pt x="16" y="121"/>
                  <a:pt x="17" y="121"/>
                </a:cubicBezTo>
                <a:cubicBezTo>
                  <a:pt x="17" y="122"/>
                  <a:pt x="16" y="122"/>
                  <a:pt x="17" y="123"/>
                </a:cubicBezTo>
                <a:cubicBezTo>
                  <a:pt x="17" y="122"/>
                  <a:pt x="17" y="122"/>
                  <a:pt x="17" y="122"/>
                </a:cubicBezTo>
                <a:cubicBezTo>
                  <a:pt x="17" y="122"/>
                  <a:pt x="17" y="122"/>
                  <a:pt x="17" y="122"/>
                </a:cubicBezTo>
                <a:cubicBezTo>
                  <a:pt x="17" y="122"/>
                  <a:pt x="17" y="121"/>
                  <a:pt x="17" y="121"/>
                </a:cubicBezTo>
                <a:cubicBezTo>
                  <a:pt x="18" y="121"/>
                  <a:pt x="19" y="121"/>
                  <a:pt x="19" y="120"/>
                </a:cubicBezTo>
                <a:cubicBezTo>
                  <a:pt x="20" y="121"/>
                  <a:pt x="20" y="120"/>
                  <a:pt x="21" y="120"/>
                </a:cubicBezTo>
                <a:cubicBezTo>
                  <a:pt x="22" y="121"/>
                  <a:pt x="20" y="121"/>
                  <a:pt x="21" y="121"/>
                </a:cubicBezTo>
                <a:cubicBezTo>
                  <a:pt x="22" y="121"/>
                  <a:pt x="23" y="121"/>
                  <a:pt x="23" y="120"/>
                </a:cubicBezTo>
                <a:cubicBezTo>
                  <a:pt x="24" y="120"/>
                  <a:pt x="24" y="121"/>
                  <a:pt x="24" y="120"/>
                </a:cubicBezTo>
                <a:cubicBezTo>
                  <a:pt x="25" y="120"/>
                  <a:pt x="25" y="121"/>
                  <a:pt x="25" y="121"/>
                </a:cubicBezTo>
                <a:cubicBezTo>
                  <a:pt x="25" y="122"/>
                  <a:pt x="25" y="121"/>
                  <a:pt x="25" y="121"/>
                </a:cubicBezTo>
                <a:cubicBezTo>
                  <a:pt x="25" y="121"/>
                  <a:pt x="25" y="120"/>
                  <a:pt x="25" y="120"/>
                </a:cubicBezTo>
                <a:cubicBezTo>
                  <a:pt x="26" y="120"/>
                  <a:pt x="26" y="119"/>
                  <a:pt x="27" y="119"/>
                </a:cubicBezTo>
                <a:cubicBezTo>
                  <a:pt x="26" y="120"/>
                  <a:pt x="26" y="121"/>
                  <a:pt x="25" y="121"/>
                </a:cubicBezTo>
                <a:cubicBezTo>
                  <a:pt x="26" y="122"/>
                  <a:pt x="27" y="120"/>
                  <a:pt x="27" y="119"/>
                </a:cubicBezTo>
                <a:cubicBezTo>
                  <a:pt x="28" y="120"/>
                  <a:pt x="28" y="120"/>
                  <a:pt x="28" y="119"/>
                </a:cubicBezTo>
                <a:cubicBezTo>
                  <a:pt x="28" y="119"/>
                  <a:pt x="28" y="119"/>
                  <a:pt x="28" y="119"/>
                </a:cubicBezTo>
                <a:cubicBezTo>
                  <a:pt x="28" y="119"/>
                  <a:pt x="28" y="119"/>
                  <a:pt x="28" y="119"/>
                </a:cubicBezTo>
                <a:cubicBezTo>
                  <a:pt x="29" y="119"/>
                  <a:pt x="28" y="119"/>
                  <a:pt x="29" y="119"/>
                </a:cubicBezTo>
                <a:cubicBezTo>
                  <a:pt x="30" y="119"/>
                  <a:pt x="30" y="118"/>
                  <a:pt x="31" y="118"/>
                </a:cubicBezTo>
                <a:cubicBezTo>
                  <a:pt x="31" y="118"/>
                  <a:pt x="31" y="118"/>
                  <a:pt x="31" y="118"/>
                </a:cubicBezTo>
                <a:cubicBezTo>
                  <a:pt x="30" y="119"/>
                  <a:pt x="30" y="119"/>
                  <a:pt x="30" y="120"/>
                </a:cubicBezTo>
                <a:cubicBezTo>
                  <a:pt x="31" y="120"/>
                  <a:pt x="31" y="119"/>
                  <a:pt x="32" y="120"/>
                </a:cubicBezTo>
                <a:cubicBezTo>
                  <a:pt x="32" y="119"/>
                  <a:pt x="31" y="119"/>
                  <a:pt x="31" y="119"/>
                </a:cubicBezTo>
                <a:cubicBezTo>
                  <a:pt x="31" y="119"/>
                  <a:pt x="31" y="119"/>
                  <a:pt x="32" y="119"/>
                </a:cubicBezTo>
                <a:cubicBezTo>
                  <a:pt x="32" y="119"/>
                  <a:pt x="32" y="120"/>
                  <a:pt x="33" y="119"/>
                </a:cubicBezTo>
                <a:cubicBezTo>
                  <a:pt x="33" y="119"/>
                  <a:pt x="32" y="119"/>
                  <a:pt x="33" y="119"/>
                </a:cubicBezTo>
                <a:cubicBezTo>
                  <a:pt x="32" y="119"/>
                  <a:pt x="32" y="119"/>
                  <a:pt x="32" y="119"/>
                </a:cubicBezTo>
                <a:cubicBezTo>
                  <a:pt x="32" y="119"/>
                  <a:pt x="32" y="118"/>
                  <a:pt x="32" y="119"/>
                </a:cubicBezTo>
                <a:cubicBezTo>
                  <a:pt x="31" y="118"/>
                  <a:pt x="31" y="118"/>
                  <a:pt x="32" y="117"/>
                </a:cubicBezTo>
                <a:cubicBezTo>
                  <a:pt x="32" y="118"/>
                  <a:pt x="33" y="118"/>
                  <a:pt x="32" y="118"/>
                </a:cubicBezTo>
                <a:cubicBezTo>
                  <a:pt x="33" y="119"/>
                  <a:pt x="33" y="118"/>
                  <a:pt x="33" y="118"/>
                </a:cubicBezTo>
                <a:cubicBezTo>
                  <a:pt x="34" y="118"/>
                  <a:pt x="33" y="119"/>
                  <a:pt x="33" y="119"/>
                </a:cubicBezTo>
                <a:cubicBezTo>
                  <a:pt x="33" y="119"/>
                  <a:pt x="33" y="119"/>
                  <a:pt x="33" y="120"/>
                </a:cubicBezTo>
                <a:cubicBezTo>
                  <a:pt x="34" y="120"/>
                  <a:pt x="34" y="119"/>
                  <a:pt x="34" y="120"/>
                </a:cubicBezTo>
                <a:cubicBezTo>
                  <a:pt x="34" y="120"/>
                  <a:pt x="34" y="120"/>
                  <a:pt x="34" y="121"/>
                </a:cubicBezTo>
                <a:cubicBezTo>
                  <a:pt x="35" y="121"/>
                  <a:pt x="35" y="120"/>
                  <a:pt x="35" y="121"/>
                </a:cubicBezTo>
                <a:cubicBezTo>
                  <a:pt x="35" y="120"/>
                  <a:pt x="35" y="121"/>
                  <a:pt x="34" y="120"/>
                </a:cubicBezTo>
                <a:cubicBezTo>
                  <a:pt x="35" y="120"/>
                  <a:pt x="35" y="120"/>
                  <a:pt x="35" y="120"/>
                </a:cubicBezTo>
                <a:cubicBezTo>
                  <a:pt x="35" y="120"/>
                  <a:pt x="35" y="119"/>
                  <a:pt x="35" y="119"/>
                </a:cubicBezTo>
                <a:cubicBezTo>
                  <a:pt x="35" y="119"/>
                  <a:pt x="35" y="119"/>
                  <a:pt x="35" y="118"/>
                </a:cubicBezTo>
                <a:cubicBezTo>
                  <a:pt x="35" y="119"/>
                  <a:pt x="35" y="119"/>
                  <a:pt x="35" y="119"/>
                </a:cubicBezTo>
                <a:cubicBezTo>
                  <a:pt x="35" y="118"/>
                  <a:pt x="38" y="118"/>
                  <a:pt x="38" y="119"/>
                </a:cubicBezTo>
                <a:cubicBezTo>
                  <a:pt x="38" y="118"/>
                  <a:pt x="39" y="119"/>
                  <a:pt x="38" y="118"/>
                </a:cubicBezTo>
                <a:cubicBezTo>
                  <a:pt x="39" y="118"/>
                  <a:pt x="39" y="119"/>
                  <a:pt x="39" y="119"/>
                </a:cubicBezTo>
                <a:cubicBezTo>
                  <a:pt x="39" y="119"/>
                  <a:pt x="39" y="120"/>
                  <a:pt x="38" y="120"/>
                </a:cubicBezTo>
                <a:cubicBezTo>
                  <a:pt x="38" y="120"/>
                  <a:pt x="40" y="120"/>
                  <a:pt x="40" y="119"/>
                </a:cubicBezTo>
                <a:cubicBezTo>
                  <a:pt x="40" y="120"/>
                  <a:pt x="40" y="120"/>
                  <a:pt x="41" y="120"/>
                </a:cubicBezTo>
                <a:cubicBezTo>
                  <a:pt x="41" y="119"/>
                  <a:pt x="41" y="119"/>
                  <a:pt x="42" y="119"/>
                </a:cubicBezTo>
                <a:cubicBezTo>
                  <a:pt x="42" y="119"/>
                  <a:pt x="42" y="119"/>
                  <a:pt x="42" y="118"/>
                </a:cubicBezTo>
                <a:cubicBezTo>
                  <a:pt x="42" y="119"/>
                  <a:pt x="42" y="118"/>
                  <a:pt x="43" y="118"/>
                </a:cubicBezTo>
                <a:cubicBezTo>
                  <a:pt x="42" y="117"/>
                  <a:pt x="44" y="117"/>
                  <a:pt x="43" y="117"/>
                </a:cubicBezTo>
                <a:cubicBezTo>
                  <a:pt x="44" y="117"/>
                  <a:pt x="43" y="118"/>
                  <a:pt x="44" y="118"/>
                </a:cubicBezTo>
                <a:cubicBezTo>
                  <a:pt x="44" y="117"/>
                  <a:pt x="44" y="117"/>
                  <a:pt x="45" y="117"/>
                </a:cubicBezTo>
                <a:cubicBezTo>
                  <a:pt x="45" y="117"/>
                  <a:pt x="45" y="118"/>
                  <a:pt x="45" y="118"/>
                </a:cubicBezTo>
                <a:cubicBezTo>
                  <a:pt x="44" y="119"/>
                  <a:pt x="43" y="119"/>
                  <a:pt x="42" y="119"/>
                </a:cubicBezTo>
                <a:cubicBezTo>
                  <a:pt x="43" y="120"/>
                  <a:pt x="43" y="119"/>
                  <a:pt x="43" y="120"/>
                </a:cubicBezTo>
                <a:cubicBezTo>
                  <a:pt x="44" y="118"/>
                  <a:pt x="46" y="120"/>
                  <a:pt x="47" y="118"/>
                </a:cubicBezTo>
                <a:cubicBezTo>
                  <a:pt x="48" y="119"/>
                  <a:pt x="50" y="117"/>
                  <a:pt x="51" y="117"/>
                </a:cubicBezTo>
                <a:cubicBezTo>
                  <a:pt x="51" y="117"/>
                  <a:pt x="51" y="118"/>
                  <a:pt x="51" y="118"/>
                </a:cubicBezTo>
                <a:cubicBezTo>
                  <a:pt x="51" y="117"/>
                  <a:pt x="51" y="117"/>
                  <a:pt x="51" y="117"/>
                </a:cubicBezTo>
                <a:cubicBezTo>
                  <a:pt x="51" y="118"/>
                  <a:pt x="51" y="118"/>
                  <a:pt x="51" y="118"/>
                </a:cubicBezTo>
                <a:cubicBezTo>
                  <a:pt x="52" y="118"/>
                  <a:pt x="52" y="118"/>
                  <a:pt x="52" y="118"/>
                </a:cubicBezTo>
                <a:cubicBezTo>
                  <a:pt x="52" y="118"/>
                  <a:pt x="52" y="119"/>
                  <a:pt x="52" y="119"/>
                </a:cubicBezTo>
                <a:cubicBezTo>
                  <a:pt x="51" y="119"/>
                  <a:pt x="51" y="119"/>
                  <a:pt x="51" y="119"/>
                </a:cubicBezTo>
                <a:cubicBezTo>
                  <a:pt x="51" y="119"/>
                  <a:pt x="51" y="119"/>
                  <a:pt x="51" y="119"/>
                </a:cubicBezTo>
                <a:cubicBezTo>
                  <a:pt x="50" y="120"/>
                  <a:pt x="50" y="120"/>
                  <a:pt x="50" y="119"/>
                </a:cubicBezTo>
                <a:cubicBezTo>
                  <a:pt x="50" y="119"/>
                  <a:pt x="50" y="119"/>
                  <a:pt x="50" y="119"/>
                </a:cubicBezTo>
                <a:cubicBezTo>
                  <a:pt x="50" y="118"/>
                  <a:pt x="50" y="119"/>
                  <a:pt x="49" y="119"/>
                </a:cubicBezTo>
                <a:cubicBezTo>
                  <a:pt x="49" y="119"/>
                  <a:pt x="49" y="119"/>
                  <a:pt x="49" y="119"/>
                </a:cubicBezTo>
                <a:cubicBezTo>
                  <a:pt x="49" y="119"/>
                  <a:pt x="49" y="119"/>
                  <a:pt x="48" y="120"/>
                </a:cubicBezTo>
                <a:cubicBezTo>
                  <a:pt x="48" y="119"/>
                  <a:pt x="48" y="119"/>
                  <a:pt x="48" y="119"/>
                </a:cubicBezTo>
                <a:cubicBezTo>
                  <a:pt x="48" y="119"/>
                  <a:pt x="48" y="119"/>
                  <a:pt x="47" y="119"/>
                </a:cubicBezTo>
                <a:cubicBezTo>
                  <a:pt x="47" y="120"/>
                  <a:pt x="47" y="120"/>
                  <a:pt x="47" y="120"/>
                </a:cubicBezTo>
                <a:cubicBezTo>
                  <a:pt x="47" y="120"/>
                  <a:pt x="46" y="120"/>
                  <a:pt x="46" y="120"/>
                </a:cubicBezTo>
                <a:cubicBezTo>
                  <a:pt x="46" y="120"/>
                  <a:pt x="46" y="120"/>
                  <a:pt x="46" y="120"/>
                </a:cubicBezTo>
                <a:cubicBezTo>
                  <a:pt x="46" y="120"/>
                  <a:pt x="45" y="120"/>
                  <a:pt x="45" y="120"/>
                </a:cubicBezTo>
                <a:cubicBezTo>
                  <a:pt x="45" y="120"/>
                  <a:pt x="45" y="120"/>
                  <a:pt x="45" y="120"/>
                </a:cubicBezTo>
                <a:cubicBezTo>
                  <a:pt x="44" y="120"/>
                  <a:pt x="44" y="121"/>
                  <a:pt x="44" y="120"/>
                </a:cubicBezTo>
                <a:cubicBezTo>
                  <a:pt x="44" y="120"/>
                  <a:pt x="44" y="121"/>
                  <a:pt x="44" y="121"/>
                </a:cubicBezTo>
                <a:cubicBezTo>
                  <a:pt x="44" y="121"/>
                  <a:pt x="44" y="121"/>
                  <a:pt x="43" y="121"/>
                </a:cubicBezTo>
                <a:cubicBezTo>
                  <a:pt x="44" y="121"/>
                  <a:pt x="44" y="121"/>
                  <a:pt x="44" y="121"/>
                </a:cubicBezTo>
                <a:cubicBezTo>
                  <a:pt x="44" y="121"/>
                  <a:pt x="44" y="121"/>
                  <a:pt x="44" y="121"/>
                </a:cubicBezTo>
                <a:cubicBezTo>
                  <a:pt x="44" y="121"/>
                  <a:pt x="44" y="121"/>
                  <a:pt x="44" y="121"/>
                </a:cubicBezTo>
                <a:cubicBezTo>
                  <a:pt x="46" y="121"/>
                  <a:pt x="47" y="120"/>
                  <a:pt x="48" y="120"/>
                </a:cubicBezTo>
                <a:cubicBezTo>
                  <a:pt x="48" y="121"/>
                  <a:pt x="47" y="121"/>
                  <a:pt x="47" y="121"/>
                </a:cubicBezTo>
                <a:cubicBezTo>
                  <a:pt x="47" y="121"/>
                  <a:pt x="47" y="121"/>
                  <a:pt x="47" y="121"/>
                </a:cubicBezTo>
                <a:cubicBezTo>
                  <a:pt x="47" y="122"/>
                  <a:pt x="47" y="122"/>
                  <a:pt x="47" y="122"/>
                </a:cubicBezTo>
                <a:cubicBezTo>
                  <a:pt x="47" y="122"/>
                  <a:pt x="47" y="122"/>
                  <a:pt x="46" y="121"/>
                </a:cubicBezTo>
                <a:cubicBezTo>
                  <a:pt x="46" y="122"/>
                  <a:pt x="46" y="123"/>
                  <a:pt x="45" y="123"/>
                </a:cubicBezTo>
                <a:cubicBezTo>
                  <a:pt x="44" y="123"/>
                  <a:pt x="45" y="122"/>
                  <a:pt x="45" y="122"/>
                </a:cubicBezTo>
                <a:cubicBezTo>
                  <a:pt x="45" y="122"/>
                  <a:pt x="45" y="121"/>
                  <a:pt x="45" y="121"/>
                </a:cubicBezTo>
                <a:cubicBezTo>
                  <a:pt x="45" y="121"/>
                  <a:pt x="45" y="123"/>
                  <a:pt x="43" y="123"/>
                </a:cubicBezTo>
                <a:cubicBezTo>
                  <a:pt x="43" y="122"/>
                  <a:pt x="43" y="122"/>
                  <a:pt x="43" y="122"/>
                </a:cubicBezTo>
                <a:cubicBezTo>
                  <a:pt x="43" y="122"/>
                  <a:pt x="43" y="123"/>
                  <a:pt x="42" y="123"/>
                </a:cubicBezTo>
                <a:cubicBezTo>
                  <a:pt x="42" y="123"/>
                  <a:pt x="42" y="123"/>
                  <a:pt x="42" y="123"/>
                </a:cubicBezTo>
                <a:cubicBezTo>
                  <a:pt x="42" y="123"/>
                  <a:pt x="42" y="123"/>
                  <a:pt x="42" y="123"/>
                </a:cubicBezTo>
                <a:cubicBezTo>
                  <a:pt x="42" y="123"/>
                  <a:pt x="42" y="123"/>
                  <a:pt x="42" y="123"/>
                </a:cubicBezTo>
                <a:cubicBezTo>
                  <a:pt x="42" y="123"/>
                  <a:pt x="42" y="122"/>
                  <a:pt x="41" y="122"/>
                </a:cubicBezTo>
                <a:cubicBezTo>
                  <a:pt x="41" y="122"/>
                  <a:pt x="41" y="122"/>
                  <a:pt x="42" y="122"/>
                </a:cubicBezTo>
                <a:cubicBezTo>
                  <a:pt x="42" y="122"/>
                  <a:pt x="42" y="122"/>
                  <a:pt x="42" y="122"/>
                </a:cubicBezTo>
                <a:cubicBezTo>
                  <a:pt x="41" y="122"/>
                  <a:pt x="41" y="122"/>
                  <a:pt x="41" y="122"/>
                </a:cubicBezTo>
                <a:cubicBezTo>
                  <a:pt x="41" y="123"/>
                  <a:pt x="41" y="123"/>
                  <a:pt x="41" y="123"/>
                </a:cubicBezTo>
                <a:cubicBezTo>
                  <a:pt x="41" y="123"/>
                  <a:pt x="41" y="123"/>
                  <a:pt x="41" y="123"/>
                </a:cubicBezTo>
                <a:cubicBezTo>
                  <a:pt x="41" y="123"/>
                  <a:pt x="40" y="123"/>
                  <a:pt x="40" y="123"/>
                </a:cubicBezTo>
                <a:cubicBezTo>
                  <a:pt x="40" y="123"/>
                  <a:pt x="40" y="123"/>
                  <a:pt x="40" y="123"/>
                </a:cubicBezTo>
                <a:cubicBezTo>
                  <a:pt x="40" y="123"/>
                  <a:pt x="39" y="123"/>
                  <a:pt x="39" y="124"/>
                </a:cubicBezTo>
                <a:cubicBezTo>
                  <a:pt x="38" y="123"/>
                  <a:pt x="39" y="123"/>
                  <a:pt x="38" y="123"/>
                </a:cubicBezTo>
                <a:cubicBezTo>
                  <a:pt x="37" y="123"/>
                  <a:pt x="37" y="123"/>
                  <a:pt x="36" y="124"/>
                </a:cubicBezTo>
                <a:cubicBezTo>
                  <a:pt x="36" y="123"/>
                  <a:pt x="36" y="123"/>
                  <a:pt x="36" y="123"/>
                </a:cubicBezTo>
                <a:cubicBezTo>
                  <a:pt x="35" y="123"/>
                  <a:pt x="36" y="124"/>
                  <a:pt x="35" y="124"/>
                </a:cubicBezTo>
                <a:cubicBezTo>
                  <a:pt x="35" y="124"/>
                  <a:pt x="35" y="124"/>
                  <a:pt x="35" y="124"/>
                </a:cubicBezTo>
                <a:cubicBezTo>
                  <a:pt x="35" y="124"/>
                  <a:pt x="35" y="124"/>
                  <a:pt x="35" y="124"/>
                </a:cubicBezTo>
                <a:cubicBezTo>
                  <a:pt x="35" y="124"/>
                  <a:pt x="35" y="124"/>
                  <a:pt x="34" y="124"/>
                </a:cubicBezTo>
                <a:cubicBezTo>
                  <a:pt x="34" y="124"/>
                  <a:pt x="34" y="125"/>
                  <a:pt x="34" y="125"/>
                </a:cubicBezTo>
                <a:cubicBezTo>
                  <a:pt x="34" y="125"/>
                  <a:pt x="34" y="124"/>
                  <a:pt x="34" y="125"/>
                </a:cubicBezTo>
                <a:cubicBezTo>
                  <a:pt x="34" y="125"/>
                  <a:pt x="34" y="125"/>
                  <a:pt x="34" y="125"/>
                </a:cubicBezTo>
                <a:cubicBezTo>
                  <a:pt x="33" y="125"/>
                  <a:pt x="33" y="126"/>
                  <a:pt x="32" y="126"/>
                </a:cubicBezTo>
                <a:cubicBezTo>
                  <a:pt x="32" y="125"/>
                  <a:pt x="33" y="125"/>
                  <a:pt x="33" y="125"/>
                </a:cubicBezTo>
                <a:cubicBezTo>
                  <a:pt x="33" y="125"/>
                  <a:pt x="34" y="124"/>
                  <a:pt x="34" y="124"/>
                </a:cubicBezTo>
                <a:cubicBezTo>
                  <a:pt x="34" y="124"/>
                  <a:pt x="32" y="124"/>
                  <a:pt x="32" y="125"/>
                </a:cubicBezTo>
                <a:cubicBezTo>
                  <a:pt x="31" y="125"/>
                  <a:pt x="32" y="124"/>
                  <a:pt x="31" y="124"/>
                </a:cubicBezTo>
                <a:cubicBezTo>
                  <a:pt x="31" y="125"/>
                  <a:pt x="30" y="125"/>
                  <a:pt x="28" y="126"/>
                </a:cubicBezTo>
                <a:cubicBezTo>
                  <a:pt x="28" y="125"/>
                  <a:pt x="29" y="125"/>
                  <a:pt x="29" y="125"/>
                </a:cubicBezTo>
                <a:cubicBezTo>
                  <a:pt x="28" y="125"/>
                  <a:pt x="28" y="125"/>
                  <a:pt x="28" y="124"/>
                </a:cubicBezTo>
                <a:cubicBezTo>
                  <a:pt x="27" y="125"/>
                  <a:pt x="27" y="125"/>
                  <a:pt x="26" y="126"/>
                </a:cubicBezTo>
                <a:cubicBezTo>
                  <a:pt x="25" y="125"/>
                  <a:pt x="25" y="126"/>
                  <a:pt x="24" y="127"/>
                </a:cubicBezTo>
                <a:cubicBezTo>
                  <a:pt x="25" y="127"/>
                  <a:pt x="25" y="127"/>
                  <a:pt x="26" y="127"/>
                </a:cubicBezTo>
                <a:cubicBezTo>
                  <a:pt x="26" y="126"/>
                  <a:pt x="26" y="126"/>
                  <a:pt x="26" y="126"/>
                </a:cubicBezTo>
                <a:cubicBezTo>
                  <a:pt x="26" y="126"/>
                  <a:pt x="26" y="126"/>
                  <a:pt x="26" y="126"/>
                </a:cubicBezTo>
                <a:cubicBezTo>
                  <a:pt x="27" y="126"/>
                  <a:pt x="26" y="126"/>
                  <a:pt x="26" y="126"/>
                </a:cubicBezTo>
                <a:cubicBezTo>
                  <a:pt x="26" y="127"/>
                  <a:pt x="28" y="127"/>
                  <a:pt x="28" y="126"/>
                </a:cubicBezTo>
                <a:cubicBezTo>
                  <a:pt x="29" y="127"/>
                  <a:pt x="30" y="127"/>
                  <a:pt x="31" y="126"/>
                </a:cubicBezTo>
                <a:cubicBezTo>
                  <a:pt x="31" y="126"/>
                  <a:pt x="31" y="127"/>
                  <a:pt x="32" y="126"/>
                </a:cubicBezTo>
                <a:cubicBezTo>
                  <a:pt x="33" y="126"/>
                  <a:pt x="35" y="126"/>
                  <a:pt x="36" y="125"/>
                </a:cubicBezTo>
                <a:cubicBezTo>
                  <a:pt x="36" y="126"/>
                  <a:pt x="37" y="125"/>
                  <a:pt x="37" y="126"/>
                </a:cubicBezTo>
                <a:cubicBezTo>
                  <a:pt x="37" y="126"/>
                  <a:pt x="37" y="126"/>
                  <a:pt x="38" y="126"/>
                </a:cubicBezTo>
                <a:cubicBezTo>
                  <a:pt x="38" y="126"/>
                  <a:pt x="38" y="126"/>
                  <a:pt x="38" y="127"/>
                </a:cubicBezTo>
                <a:cubicBezTo>
                  <a:pt x="38" y="127"/>
                  <a:pt x="37" y="127"/>
                  <a:pt x="37" y="127"/>
                </a:cubicBezTo>
                <a:cubicBezTo>
                  <a:pt x="37" y="127"/>
                  <a:pt x="37" y="126"/>
                  <a:pt x="37" y="126"/>
                </a:cubicBezTo>
                <a:cubicBezTo>
                  <a:pt x="37" y="126"/>
                  <a:pt x="37" y="127"/>
                  <a:pt x="37" y="127"/>
                </a:cubicBezTo>
                <a:cubicBezTo>
                  <a:pt x="36" y="126"/>
                  <a:pt x="36" y="127"/>
                  <a:pt x="35" y="126"/>
                </a:cubicBezTo>
                <a:cubicBezTo>
                  <a:pt x="35" y="127"/>
                  <a:pt x="35" y="127"/>
                  <a:pt x="35" y="127"/>
                </a:cubicBezTo>
                <a:cubicBezTo>
                  <a:pt x="35" y="127"/>
                  <a:pt x="35" y="127"/>
                  <a:pt x="35" y="127"/>
                </a:cubicBezTo>
                <a:cubicBezTo>
                  <a:pt x="35" y="126"/>
                  <a:pt x="34" y="127"/>
                  <a:pt x="34" y="127"/>
                </a:cubicBezTo>
                <a:cubicBezTo>
                  <a:pt x="34" y="126"/>
                  <a:pt x="34" y="127"/>
                  <a:pt x="33" y="127"/>
                </a:cubicBezTo>
                <a:cubicBezTo>
                  <a:pt x="33" y="127"/>
                  <a:pt x="33" y="127"/>
                  <a:pt x="33" y="127"/>
                </a:cubicBezTo>
                <a:cubicBezTo>
                  <a:pt x="33" y="127"/>
                  <a:pt x="33" y="127"/>
                  <a:pt x="33" y="127"/>
                </a:cubicBezTo>
                <a:cubicBezTo>
                  <a:pt x="33" y="128"/>
                  <a:pt x="33" y="127"/>
                  <a:pt x="33" y="128"/>
                </a:cubicBezTo>
                <a:cubicBezTo>
                  <a:pt x="33" y="128"/>
                  <a:pt x="32" y="128"/>
                  <a:pt x="32" y="128"/>
                </a:cubicBezTo>
                <a:cubicBezTo>
                  <a:pt x="32" y="128"/>
                  <a:pt x="32" y="128"/>
                  <a:pt x="32" y="128"/>
                </a:cubicBezTo>
                <a:cubicBezTo>
                  <a:pt x="32" y="128"/>
                  <a:pt x="32" y="128"/>
                  <a:pt x="32" y="128"/>
                </a:cubicBezTo>
                <a:cubicBezTo>
                  <a:pt x="32" y="128"/>
                  <a:pt x="32" y="128"/>
                  <a:pt x="32" y="128"/>
                </a:cubicBezTo>
                <a:cubicBezTo>
                  <a:pt x="32" y="128"/>
                  <a:pt x="32" y="128"/>
                  <a:pt x="31" y="128"/>
                </a:cubicBezTo>
                <a:cubicBezTo>
                  <a:pt x="31" y="128"/>
                  <a:pt x="31" y="129"/>
                  <a:pt x="31" y="129"/>
                </a:cubicBezTo>
                <a:cubicBezTo>
                  <a:pt x="31" y="129"/>
                  <a:pt x="32" y="129"/>
                  <a:pt x="32" y="129"/>
                </a:cubicBezTo>
                <a:cubicBezTo>
                  <a:pt x="32" y="129"/>
                  <a:pt x="32" y="128"/>
                  <a:pt x="32" y="128"/>
                </a:cubicBezTo>
                <a:cubicBezTo>
                  <a:pt x="32" y="128"/>
                  <a:pt x="32" y="128"/>
                  <a:pt x="32" y="129"/>
                </a:cubicBezTo>
                <a:cubicBezTo>
                  <a:pt x="32" y="128"/>
                  <a:pt x="32" y="128"/>
                  <a:pt x="32" y="128"/>
                </a:cubicBezTo>
                <a:cubicBezTo>
                  <a:pt x="32" y="129"/>
                  <a:pt x="33" y="129"/>
                  <a:pt x="33" y="129"/>
                </a:cubicBezTo>
                <a:cubicBezTo>
                  <a:pt x="33" y="128"/>
                  <a:pt x="33" y="128"/>
                  <a:pt x="34" y="127"/>
                </a:cubicBezTo>
                <a:cubicBezTo>
                  <a:pt x="34" y="127"/>
                  <a:pt x="34" y="127"/>
                  <a:pt x="34" y="127"/>
                </a:cubicBezTo>
                <a:cubicBezTo>
                  <a:pt x="34" y="127"/>
                  <a:pt x="34" y="128"/>
                  <a:pt x="34" y="128"/>
                </a:cubicBezTo>
                <a:cubicBezTo>
                  <a:pt x="34" y="128"/>
                  <a:pt x="34" y="128"/>
                  <a:pt x="34" y="128"/>
                </a:cubicBezTo>
                <a:cubicBezTo>
                  <a:pt x="34" y="128"/>
                  <a:pt x="33" y="128"/>
                  <a:pt x="33" y="129"/>
                </a:cubicBezTo>
                <a:cubicBezTo>
                  <a:pt x="34" y="129"/>
                  <a:pt x="34" y="128"/>
                  <a:pt x="35" y="129"/>
                </a:cubicBezTo>
                <a:cubicBezTo>
                  <a:pt x="35" y="129"/>
                  <a:pt x="35" y="128"/>
                  <a:pt x="35" y="128"/>
                </a:cubicBezTo>
                <a:cubicBezTo>
                  <a:pt x="35" y="128"/>
                  <a:pt x="35" y="128"/>
                  <a:pt x="35" y="128"/>
                </a:cubicBezTo>
                <a:cubicBezTo>
                  <a:pt x="35" y="128"/>
                  <a:pt x="35" y="128"/>
                  <a:pt x="36" y="128"/>
                </a:cubicBezTo>
                <a:cubicBezTo>
                  <a:pt x="36" y="128"/>
                  <a:pt x="36" y="128"/>
                  <a:pt x="35" y="128"/>
                </a:cubicBezTo>
                <a:cubicBezTo>
                  <a:pt x="35" y="128"/>
                  <a:pt x="35" y="128"/>
                  <a:pt x="35" y="128"/>
                </a:cubicBezTo>
                <a:cubicBezTo>
                  <a:pt x="36" y="127"/>
                  <a:pt x="38" y="127"/>
                  <a:pt x="38" y="128"/>
                </a:cubicBezTo>
                <a:cubicBezTo>
                  <a:pt x="38" y="128"/>
                  <a:pt x="38" y="127"/>
                  <a:pt x="38" y="127"/>
                </a:cubicBezTo>
                <a:cubicBezTo>
                  <a:pt x="39" y="128"/>
                  <a:pt x="39" y="128"/>
                  <a:pt x="38" y="128"/>
                </a:cubicBezTo>
                <a:cubicBezTo>
                  <a:pt x="39" y="129"/>
                  <a:pt x="40" y="128"/>
                  <a:pt x="39" y="128"/>
                </a:cubicBezTo>
                <a:cubicBezTo>
                  <a:pt x="39" y="127"/>
                  <a:pt x="40" y="128"/>
                  <a:pt x="40" y="127"/>
                </a:cubicBezTo>
                <a:cubicBezTo>
                  <a:pt x="40" y="127"/>
                  <a:pt x="40" y="127"/>
                  <a:pt x="40" y="127"/>
                </a:cubicBezTo>
                <a:cubicBezTo>
                  <a:pt x="40" y="127"/>
                  <a:pt x="40" y="128"/>
                  <a:pt x="40" y="128"/>
                </a:cubicBezTo>
                <a:cubicBezTo>
                  <a:pt x="41" y="128"/>
                  <a:pt x="41" y="127"/>
                  <a:pt x="41" y="128"/>
                </a:cubicBezTo>
                <a:cubicBezTo>
                  <a:pt x="42" y="128"/>
                  <a:pt x="42" y="128"/>
                  <a:pt x="41" y="128"/>
                </a:cubicBezTo>
                <a:cubicBezTo>
                  <a:pt x="42" y="127"/>
                  <a:pt x="42" y="127"/>
                  <a:pt x="43" y="128"/>
                </a:cubicBezTo>
                <a:cubicBezTo>
                  <a:pt x="43" y="127"/>
                  <a:pt x="42" y="127"/>
                  <a:pt x="42" y="127"/>
                </a:cubicBezTo>
                <a:cubicBezTo>
                  <a:pt x="43" y="127"/>
                  <a:pt x="43" y="127"/>
                  <a:pt x="43" y="127"/>
                </a:cubicBezTo>
                <a:cubicBezTo>
                  <a:pt x="43" y="127"/>
                  <a:pt x="43" y="127"/>
                  <a:pt x="43" y="127"/>
                </a:cubicBezTo>
                <a:cubicBezTo>
                  <a:pt x="44" y="126"/>
                  <a:pt x="45" y="126"/>
                  <a:pt x="46" y="126"/>
                </a:cubicBezTo>
                <a:cubicBezTo>
                  <a:pt x="46" y="126"/>
                  <a:pt x="45" y="126"/>
                  <a:pt x="45" y="127"/>
                </a:cubicBezTo>
                <a:cubicBezTo>
                  <a:pt x="46" y="127"/>
                  <a:pt x="46" y="126"/>
                  <a:pt x="46" y="127"/>
                </a:cubicBezTo>
                <a:cubicBezTo>
                  <a:pt x="47" y="126"/>
                  <a:pt x="47" y="128"/>
                  <a:pt x="48" y="127"/>
                </a:cubicBezTo>
                <a:cubicBezTo>
                  <a:pt x="47" y="127"/>
                  <a:pt x="47" y="127"/>
                  <a:pt x="47" y="127"/>
                </a:cubicBezTo>
                <a:cubicBezTo>
                  <a:pt x="47" y="126"/>
                  <a:pt x="47" y="126"/>
                  <a:pt x="48" y="126"/>
                </a:cubicBezTo>
                <a:cubicBezTo>
                  <a:pt x="48" y="126"/>
                  <a:pt x="48" y="126"/>
                  <a:pt x="48" y="126"/>
                </a:cubicBezTo>
                <a:cubicBezTo>
                  <a:pt x="48" y="126"/>
                  <a:pt x="48" y="126"/>
                  <a:pt x="48" y="127"/>
                </a:cubicBezTo>
                <a:cubicBezTo>
                  <a:pt x="48" y="127"/>
                  <a:pt x="48" y="126"/>
                  <a:pt x="48" y="127"/>
                </a:cubicBezTo>
                <a:cubicBezTo>
                  <a:pt x="48" y="126"/>
                  <a:pt x="50" y="126"/>
                  <a:pt x="51" y="126"/>
                </a:cubicBezTo>
                <a:cubicBezTo>
                  <a:pt x="51" y="126"/>
                  <a:pt x="51" y="126"/>
                  <a:pt x="51" y="126"/>
                </a:cubicBezTo>
                <a:cubicBezTo>
                  <a:pt x="51" y="126"/>
                  <a:pt x="52" y="125"/>
                  <a:pt x="52" y="125"/>
                </a:cubicBezTo>
                <a:cubicBezTo>
                  <a:pt x="52" y="126"/>
                  <a:pt x="52" y="126"/>
                  <a:pt x="52" y="126"/>
                </a:cubicBezTo>
                <a:cubicBezTo>
                  <a:pt x="52" y="126"/>
                  <a:pt x="52" y="126"/>
                  <a:pt x="53" y="126"/>
                </a:cubicBezTo>
                <a:cubicBezTo>
                  <a:pt x="53" y="125"/>
                  <a:pt x="52" y="125"/>
                  <a:pt x="52" y="125"/>
                </a:cubicBezTo>
                <a:cubicBezTo>
                  <a:pt x="53" y="125"/>
                  <a:pt x="53" y="125"/>
                  <a:pt x="53" y="125"/>
                </a:cubicBezTo>
                <a:cubicBezTo>
                  <a:pt x="53" y="125"/>
                  <a:pt x="53" y="125"/>
                  <a:pt x="53" y="125"/>
                </a:cubicBezTo>
                <a:cubicBezTo>
                  <a:pt x="54" y="125"/>
                  <a:pt x="54" y="125"/>
                  <a:pt x="54" y="125"/>
                </a:cubicBezTo>
                <a:cubicBezTo>
                  <a:pt x="54" y="125"/>
                  <a:pt x="54" y="125"/>
                  <a:pt x="54" y="126"/>
                </a:cubicBezTo>
                <a:cubicBezTo>
                  <a:pt x="55" y="126"/>
                  <a:pt x="55" y="125"/>
                  <a:pt x="55" y="125"/>
                </a:cubicBezTo>
                <a:cubicBezTo>
                  <a:pt x="55" y="124"/>
                  <a:pt x="55" y="125"/>
                  <a:pt x="56" y="125"/>
                </a:cubicBezTo>
                <a:cubicBezTo>
                  <a:pt x="56" y="125"/>
                  <a:pt x="56" y="125"/>
                  <a:pt x="56" y="125"/>
                </a:cubicBezTo>
                <a:cubicBezTo>
                  <a:pt x="56" y="125"/>
                  <a:pt x="57" y="125"/>
                  <a:pt x="57" y="125"/>
                </a:cubicBezTo>
                <a:cubicBezTo>
                  <a:pt x="57" y="125"/>
                  <a:pt x="57" y="125"/>
                  <a:pt x="57" y="125"/>
                </a:cubicBezTo>
                <a:cubicBezTo>
                  <a:pt x="57" y="125"/>
                  <a:pt x="57" y="125"/>
                  <a:pt x="57" y="124"/>
                </a:cubicBezTo>
                <a:cubicBezTo>
                  <a:pt x="57" y="125"/>
                  <a:pt x="57" y="124"/>
                  <a:pt x="58" y="124"/>
                </a:cubicBezTo>
                <a:cubicBezTo>
                  <a:pt x="58" y="124"/>
                  <a:pt x="58" y="124"/>
                  <a:pt x="58" y="124"/>
                </a:cubicBezTo>
                <a:cubicBezTo>
                  <a:pt x="58" y="124"/>
                  <a:pt x="58" y="124"/>
                  <a:pt x="58" y="124"/>
                </a:cubicBezTo>
                <a:cubicBezTo>
                  <a:pt x="58" y="124"/>
                  <a:pt x="58" y="124"/>
                  <a:pt x="58" y="124"/>
                </a:cubicBezTo>
                <a:cubicBezTo>
                  <a:pt x="58" y="124"/>
                  <a:pt x="58" y="124"/>
                  <a:pt x="58" y="124"/>
                </a:cubicBezTo>
                <a:cubicBezTo>
                  <a:pt x="58" y="124"/>
                  <a:pt x="58" y="124"/>
                  <a:pt x="58" y="124"/>
                </a:cubicBezTo>
                <a:cubicBezTo>
                  <a:pt x="58" y="124"/>
                  <a:pt x="58" y="124"/>
                  <a:pt x="58" y="124"/>
                </a:cubicBezTo>
                <a:cubicBezTo>
                  <a:pt x="58" y="124"/>
                  <a:pt x="58" y="124"/>
                  <a:pt x="58" y="124"/>
                </a:cubicBezTo>
                <a:cubicBezTo>
                  <a:pt x="58" y="124"/>
                  <a:pt x="58" y="124"/>
                  <a:pt x="58" y="123"/>
                </a:cubicBezTo>
                <a:cubicBezTo>
                  <a:pt x="59" y="123"/>
                  <a:pt x="59" y="124"/>
                  <a:pt x="59" y="124"/>
                </a:cubicBezTo>
                <a:cubicBezTo>
                  <a:pt x="59" y="124"/>
                  <a:pt x="59" y="124"/>
                  <a:pt x="59" y="124"/>
                </a:cubicBezTo>
                <a:cubicBezTo>
                  <a:pt x="59" y="125"/>
                  <a:pt x="60" y="124"/>
                  <a:pt x="60" y="124"/>
                </a:cubicBezTo>
                <a:cubicBezTo>
                  <a:pt x="61" y="124"/>
                  <a:pt x="61" y="124"/>
                  <a:pt x="61" y="125"/>
                </a:cubicBezTo>
                <a:cubicBezTo>
                  <a:pt x="61" y="125"/>
                  <a:pt x="61" y="125"/>
                  <a:pt x="61" y="124"/>
                </a:cubicBezTo>
                <a:cubicBezTo>
                  <a:pt x="61" y="125"/>
                  <a:pt x="61" y="125"/>
                  <a:pt x="61" y="125"/>
                </a:cubicBezTo>
                <a:cubicBezTo>
                  <a:pt x="61" y="125"/>
                  <a:pt x="60" y="125"/>
                  <a:pt x="60" y="124"/>
                </a:cubicBezTo>
                <a:cubicBezTo>
                  <a:pt x="60" y="125"/>
                  <a:pt x="59" y="125"/>
                  <a:pt x="59" y="125"/>
                </a:cubicBezTo>
                <a:cubicBezTo>
                  <a:pt x="59" y="126"/>
                  <a:pt x="60" y="125"/>
                  <a:pt x="61" y="125"/>
                </a:cubicBezTo>
                <a:cubicBezTo>
                  <a:pt x="61" y="125"/>
                  <a:pt x="61" y="125"/>
                  <a:pt x="61" y="125"/>
                </a:cubicBezTo>
                <a:cubicBezTo>
                  <a:pt x="61" y="125"/>
                  <a:pt x="62" y="125"/>
                  <a:pt x="61" y="124"/>
                </a:cubicBezTo>
                <a:cubicBezTo>
                  <a:pt x="61" y="124"/>
                  <a:pt x="61" y="124"/>
                  <a:pt x="61" y="124"/>
                </a:cubicBezTo>
                <a:cubicBezTo>
                  <a:pt x="61" y="124"/>
                  <a:pt x="61" y="124"/>
                  <a:pt x="61" y="124"/>
                </a:cubicBezTo>
                <a:cubicBezTo>
                  <a:pt x="60" y="124"/>
                  <a:pt x="60" y="124"/>
                  <a:pt x="60" y="124"/>
                </a:cubicBezTo>
                <a:cubicBezTo>
                  <a:pt x="60" y="124"/>
                  <a:pt x="60" y="124"/>
                  <a:pt x="59" y="124"/>
                </a:cubicBezTo>
                <a:cubicBezTo>
                  <a:pt x="59" y="124"/>
                  <a:pt x="59" y="124"/>
                  <a:pt x="59" y="124"/>
                </a:cubicBezTo>
                <a:cubicBezTo>
                  <a:pt x="59" y="124"/>
                  <a:pt x="59" y="123"/>
                  <a:pt x="59" y="123"/>
                </a:cubicBezTo>
                <a:cubicBezTo>
                  <a:pt x="59" y="123"/>
                  <a:pt x="59" y="123"/>
                  <a:pt x="59" y="123"/>
                </a:cubicBezTo>
                <a:cubicBezTo>
                  <a:pt x="59" y="123"/>
                  <a:pt x="59" y="123"/>
                  <a:pt x="59" y="123"/>
                </a:cubicBezTo>
                <a:cubicBezTo>
                  <a:pt x="59" y="123"/>
                  <a:pt x="59" y="123"/>
                  <a:pt x="59" y="123"/>
                </a:cubicBezTo>
                <a:cubicBezTo>
                  <a:pt x="60" y="123"/>
                  <a:pt x="60" y="123"/>
                  <a:pt x="61" y="123"/>
                </a:cubicBezTo>
                <a:cubicBezTo>
                  <a:pt x="61" y="123"/>
                  <a:pt x="61" y="123"/>
                  <a:pt x="61" y="123"/>
                </a:cubicBezTo>
                <a:cubicBezTo>
                  <a:pt x="61" y="123"/>
                  <a:pt x="61" y="123"/>
                  <a:pt x="61" y="123"/>
                </a:cubicBezTo>
                <a:cubicBezTo>
                  <a:pt x="62" y="124"/>
                  <a:pt x="62" y="123"/>
                  <a:pt x="62" y="123"/>
                </a:cubicBezTo>
                <a:cubicBezTo>
                  <a:pt x="62" y="123"/>
                  <a:pt x="62" y="123"/>
                  <a:pt x="62" y="123"/>
                </a:cubicBezTo>
                <a:cubicBezTo>
                  <a:pt x="62" y="123"/>
                  <a:pt x="62" y="123"/>
                  <a:pt x="62" y="123"/>
                </a:cubicBezTo>
                <a:cubicBezTo>
                  <a:pt x="62" y="123"/>
                  <a:pt x="62" y="123"/>
                  <a:pt x="62" y="124"/>
                </a:cubicBezTo>
                <a:cubicBezTo>
                  <a:pt x="62" y="124"/>
                  <a:pt x="62" y="124"/>
                  <a:pt x="61" y="124"/>
                </a:cubicBezTo>
                <a:cubicBezTo>
                  <a:pt x="61" y="124"/>
                  <a:pt x="62" y="124"/>
                  <a:pt x="62" y="124"/>
                </a:cubicBezTo>
                <a:cubicBezTo>
                  <a:pt x="62" y="124"/>
                  <a:pt x="62" y="124"/>
                  <a:pt x="62" y="124"/>
                </a:cubicBezTo>
                <a:cubicBezTo>
                  <a:pt x="62" y="124"/>
                  <a:pt x="62" y="125"/>
                  <a:pt x="63" y="125"/>
                </a:cubicBezTo>
                <a:cubicBezTo>
                  <a:pt x="63" y="125"/>
                  <a:pt x="63" y="124"/>
                  <a:pt x="63" y="124"/>
                </a:cubicBezTo>
                <a:cubicBezTo>
                  <a:pt x="64" y="124"/>
                  <a:pt x="65" y="124"/>
                  <a:pt x="65" y="123"/>
                </a:cubicBezTo>
                <a:cubicBezTo>
                  <a:pt x="65" y="123"/>
                  <a:pt x="65" y="123"/>
                  <a:pt x="65" y="123"/>
                </a:cubicBezTo>
                <a:cubicBezTo>
                  <a:pt x="65" y="123"/>
                  <a:pt x="64" y="123"/>
                  <a:pt x="64" y="123"/>
                </a:cubicBezTo>
                <a:cubicBezTo>
                  <a:pt x="64" y="123"/>
                  <a:pt x="65" y="122"/>
                  <a:pt x="65" y="122"/>
                </a:cubicBezTo>
                <a:cubicBezTo>
                  <a:pt x="65" y="122"/>
                  <a:pt x="65" y="123"/>
                  <a:pt x="65" y="123"/>
                </a:cubicBezTo>
                <a:cubicBezTo>
                  <a:pt x="65" y="123"/>
                  <a:pt x="66" y="123"/>
                  <a:pt x="66" y="123"/>
                </a:cubicBezTo>
                <a:cubicBezTo>
                  <a:pt x="66" y="123"/>
                  <a:pt x="66" y="123"/>
                  <a:pt x="66" y="123"/>
                </a:cubicBezTo>
                <a:cubicBezTo>
                  <a:pt x="66" y="123"/>
                  <a:pt x="67" y="123"/>
                  <a:pt x="67" y="123"/>
                </a:cubicBezTo>
                <a:cubicBezTo>
                  <a:pt x="67" y="123"/>
                  <a:pt x="67" y="123"/>
                  <a:pt x="67" y="123"/>
                </a:cubicBezTo>
                <a:cubicBezTo>
                  <a:pt x="67" y="123"/>
                  <a:pt x="67" y="123"/>
                  <a:pt x="67" y="123"/>
                </a:cubicBezTo>
                <a:cubicBezTo>
                  <a:pt x="67" y="123"/>
                  <a:pt x="67" y="123"/>
                  <a:pt x="67" y="123"/>
                </a:cubicBezTo>
                <a:cubicBezTo>
                  <a:pt x="68" y="123"/>
                  <a:pt x="68" y="122"/>
                  <a:pt x="68" y="122"/>
                </a:cubicBezTo>
                <a:cubicBezTo>
                  <a:pt x="68" y="122"/>
                  <a:pt x="68" y="122"/>
                  <a:pt x="68" y="122"/>
                </a:cubicBezTo>
                <a:cubicBezTo>
                  <a:pt x="68" y="122"/>
                  <a:pt x="68" y="122"/>
                  <a:pt x="68" y="122"/>
                </a:cubicBezTo>
                <a:cubicBezTo>
                  <a:pt x="69" y="122"/>
                  <a:pt x="69" y="122"/>
                  <a:pt x="69" y="122"/>
                </a:cubicBezTo>
                <a:cubicBezTo>
                  <a:pt x="69" y="122"/>
                  <a:pt x="69" y="123"/>
                  <a:pt x="69" y="123"/>
                </a:cubicBezTo>
                <a:cubicBezTo>
                  <a:pt x="69" y="123"/>
                  <a:pt x="70" y="123"/>
                  <a:pt x="70" y="122"/>
                </a:cubicBezTo>
                <a:cubicBezTo>
                  <a:pt x="70" y="122"/>
                  <a:pt x="70" y="122"/>
                  <a:pt x="70" y="122"/>
                </a:cubicBezTo>
                <a:cubicBezTo>
                  <a:pt x="70" y="122"/>
                  <a:pt x="70" y="122"/>
                  <a:pt x="70" y="122"/>
                </a:cubicBezTo>
                <a:cubicBezTo>
                  <a:pt x="70" y="122"/>
                  <a:pt x="70" y="122"/>
                  <a:pt x="70" y="122"/>
                </a:cubicBezTo>
                <a:cubicBezTo>
                  <a:pt x="70" y="122"/>
                  <a:pt x="70" y="122"/>
                  <a:pt x="70" y="122"/>
                </a:cubicBezTo>
                <a:cubicBezTo>
                  <a:pt x="70" y="123"/>
                  <a:pt x="71" y="122"/>
                  <a:pt x="71" y="122"/>
                </a:cubicBezTo>
                <a:cubicBezTo>
                  <a:pt x="71" y="122"/>
                  <a:pt x="71" y="122"/>
                  <a:pt x="71" y="121"/>
                </a:cubicBezTo>
                <a:cubicBezTo>
                  <a:pt x="71" y="121"/>
                  <a:pt x="72" y="121"/>
                  <a:pt x="72" y="121"/>
                </a:cubicBezTo>
                <a:cubicBezTo>
                  <a:pt x="72" y="121"/>
                  <a:pt x="72" y="121"/>
                  <a:pt x="72" y="122"/>
                </a:cubicBezTo>
                <a:cubicBezTo>
                  <a:pt x="72" y="122"/>
                  <a:pt x="72" y="122"/>
                  <a:pt x="72" y="122"/>
                </a:cubicBezTo>
                <a:cubicBezTo>
                  <a:pt x="72" y="122"/>
                  <a:pt x="72" y="122"/>
                  <a:pt x="72" y="122"/>
                </a:cubicBezTo>
                <a:cubicBezTo>
                  <a:pt x="72" y="122"/>
                  <a:pt x="72" y="122"/>
                  <a:pt x="72" y="122"/>
                </a:cubicBezTo>
                <a:cubicBezTo>
                  <a:pt x="72" y="122"/>
                  <a:pt x="72" y="122"/>
                  <a:pt x="73" y="121"/>
                </a:cubicBezTo>
                <a:cubicBezTo>
                  <a:pt x="73" y="122"/>
                  <a:pt x="73" y="122"/>
                  <a:pt x="73" y="122"/>
                </a:cubicBezTo>
                <a:cubicBezTo>
                  <a:pt x="73" y="121"/>
                  <a:pt x="73" y="121"/>
                  <a:pt x="73" y="121"/>
                </a:cubicBezTo>
                <a:cubicBezTo>
                  <a:pt x="74" y="121"/>
                  <a:pt x="74" y="121"/>
                  <a:pt x="75" y="121"/>
                </a:cubicBezTo>
                <a:cubicBezTo>
                  <a:pt x="75" y="121"/>
                  <a:pt x="75" y="121"/>
                  <a:pt x="75" y="121"/>
                </a:cubicBezTo>
                <a:cubicBezTo>
                  <a:pt x="75" y="120"/>
                  <a:pt x="75" y="120"/>
                  <a:pt x="75" y="120"/>
                </a:cubicBezTo>
                <a:cubicBezTo>
                  <a:pt x="75" y="120"/>
                  <a:pt x="75" y="120"/>
                  <a:pt x="75" y="120"/>
                </a:cubicBezTo>
                <a:cubicBezTo>
                  <a:pt x="76" y="121"/>
                  <a:pt x="77" y="120"/>
                  <a:pt x="78" y="121"/>
                </a:cubicBezTo>
                <a:cubicBezTo>
                  <a:pt x="77" y="121"/>
                  <a:pt x="77" y="121"/>
                  <a:pt x="76" y="121"/>
                </a:cubicBezTo>
                <a:cubicBezTo>
                  <a:pt x="77" y="122"/>
                  <a:pt x="78" y="121"/>
                  <a:pt x="78" y="121"/>
                </a:cubicBezTo>
                <a:cubicBezTo>
                  <a:pt x="78" y="121"/>
                  <a:pt x="78" y="120"/>
                  <a:pt x="78" y="120"/>
                </a:cubicBezTo>
                <a:cubicBezTo>
                  <a:pt x="78" y="120"/>
                  <a:pt x="78" y="120"/>
                  <a:pt x="78" y="120"/>
                </a:cubicBezTo>
                <a:cubicBezTo>
                  <a:pt x="78" y="120"/>
                  <a:pt x="78" y="120"/>
                  <a:pt x="78" y="120"/>
                </a:cubicBezTo>
                <a:cubicBezTo>
                  <a:pt x="78" y="120"/>
                  <a:pt x="78" y="120"/>
                  <a:pt x="79" y="120"/>
                </a:cubicBezTo>
                <a:cubicBezTo>
                  <a:pt x="79" y="120"/>
                  <a:pt x="79" y="120"/>
                  <a:pt x="79" y="120"/>
                </a:cubicBezTo>
                <a:cubicBezTo>
                  <a:pt x="79" y="120"/>
                  <a:pt x="79" y="120"/>
                  <a:pt x="79" y="120"/>
                </a:cubicBezTo>
                <a:cubicBezTo>
                  <a:pt x="79" y="120"/>
                  <a:pt x="80" y="120"/>
                  <a:pt x="80" y="120"/>
                </a:cubicBezTo>
                <a:cubicBezTo>
                  <a:pt x="80" y="120"/>
                  <a:pt x="80" y="120"/>
                  <a:pt x="80" y="120"/>
                </a:cubicBezTo>
                <a:cubicBezTo>
                  <a:pt x="80" y="120"/>
                  <a:pt x="80" y="120"/>
                  <a:pt x="80" y="120"/>
                </a:cubicBezTo>
                <a:cubicBezTo>
                  <a:pt x="80" y="119"/>
                  <a:pt x="80" y="120"/>
                  <a:pt x="81" y="119"/>
                </a:cubicBezTo>
                <a:cubicBezTo>
                  <a:pt x="81" y="119"/>
                  <a:pt x="81" y="119"/>
                  <a:pt x="81" y="119"/>
                </a:cubicBezTo>
                <a:cubicBezTo>
                  <a:pt x="81" y="119"/>
                  <a:pt x="80" y="120"/>
                  <a:pt x="81" y="120"/>
                </a:cubicBezTo>
                <a:cubicBezTo>
                  <a:pt x="81" y="119"/>
                  <a:pt x="82" y="119"/>
                  <a:pt x="82" y="119"/>
                </a:cubicBezTo>
                <a:cubicBezTo>
                  <a:pt x="82" y="119"/>
                  <a:pt x="82" y="119"/>
                  <a:pt x="82" y="119"/>
                </a:cubicBezTo>
                <a:cubicBezTo>
                  <a:pt x="82" y="119"/>
                  <a:pt x="81" y="119"/>
                  <a:pt x="82" y="120"/>
                </a:cubicBezTo>
                <a:cubicBezTo>
                  <a:pt x="82" y="119"/>
                  <a:pt x="82" y="119"/>
                  <a:pt x="83" y="119"/>
                </a:cubicBezTo>
                <a:cubicBezTo>
                  <a:pt x="83" y="119"/>
                  <a:pt x="82" y="119"/>
                  <a:pt x="83" y="120"/>
                </a:cubicBezTo>
                <a:cubicBezTo>
                  <a:pt x="84" y="120"/>
                  <a:pt x="84" y="119"/>
                  <a:pt x="85" y="118"/>
                </a:cubicBezTo>
                <a:cubicBezTo>
                  <a:pt x="85" y="119"/>
                  <a:pt x="85" y="119"/>
                  <a:pt x="86" y="119"/>
                </a:cubicBezTo>
                <a:cubicBezTo>
                  <a:pt x="86" y="119"/>
                  <a:pt x="86" y="119"/>
                  <a:pt x="86" y="119"/>
                </a:cubicBezTo>
                <a:cubicBezTo>
                  <a:pt x="86" y="119"/>
                  <a:pt x="86" y="119"/>
                  <a:pt x="87" y="119"/>
                </a:cubicBezTo>
                <a:cubicBezTo>
                  <a:pt x="87" y="119"/>
                  <a:pt x="87" y="119"/>
                  <a:pt x="87" y="119"/>
                </a:cubicBezTo>
                <a:cubicBezTo>
                  <a:pt x="87" y="118"/>
                  <a:pt x="87" y="118"/>
                  <a:pt x="87" y="118"/>
                </a:cubicBezTo>
                <a:cubicBezTo>
                  <a:pt x="87" y="118"/>
                  <a:pt x="87" y="119"/>
                  <a:pt x="87" y="119"/>
                </a:cubicBezTo>
                <a:cubicBezTo>
                  <a:pt x="87" y="119"/>
                  <a:pt x="87" y="119"/>
                  <a:pt x="87" y="119"/>
                </a:cubicBezTo>
                <a:cubicBezTo>
                  <a:pt x="87" y="119"/>
                  <a:pt x="87" y="119"/>
                  <a:pt x="87" y="119"/>
                </a:cubicBezTo>
                <a:cubicBezTo>
                  <a:pt x="86" y="119"/>
                  <a:pt x="86" y="120"/>
                  <a:pt x="85" y="120"/>
                </a:cubicBezTo>
                <a:cubicBezTo>
                  <a:pt x="85" y="120"/>
                  <a:pt x="85" y="120"/>
                  <a:pt x="85" y="120"/>
                </a:cubicBezTo>
                <a:cubicBezTo>
                  <a:pt x="85" y="119"/>
                  <a:pt x="84" y="119"/>
                  <a:pt x="85" y="120"/>
                </a:cubicBezTo>
                <a:cubicBezTo>
                  <a:pt x="85" y="120"/>
                  <a:pt x="85" y="120"/>
                  <a:pt x="85" y="120"/>
                </a:cubicBezTo>
                <a:cubicBezTo>
                  <a:pt x="86" y="120"/>
                  <a:pt x="86" y="120"/>
                  <a:pt x="87" y="120"/>
                </a:cubicBezTo>
                <a:cubicBezTo>
                  <a:pt x="87" y="120"/>
                  <a:pt x="86" y="120"/>
                  <a:pt x="87" y="120"/>
                </a:cubicBezTo>
                <a:cubicBezTo>
                  <a:pt x="87" y="120"/>
                  <a:pt x="87" y="120"/>
                  <a:pt x="86" y="120"/>
                </a:cubicBezTo>
                <a:cubicBezTo>
                  <a:pt x="86" y="120"/>
                  <a:pt x="86" y="121"/>
                  <a:pt x="85" y="121"/>
                </a:cubicBezTo>
                <a:cubicBezTo>
                  <a:pt x="85" y="121"/>
                  <a:pt x="85" y="121"/>
                  <a:pt x="85" y="121"/>
                </a:cubicBezTo>
                <a:cubicBezTo>
                  <a:pt x="85" y="121"/>
                  <a:pt x="85" y="121"/>
                  <a:pt x="85" y="121"/>
                </a:cubicBezTo>
                <a:cubicBezTo>
                  <a:pt x="85" y="121"/>
                  <a:pt x="85" y="121"/>
                  <a:pt x="85" y="121"/>
                </a:cubicBezTo>
                <a:cubicBezTo>
                  <a:pt x="85" y="121"/>
                  <a:pt x="85" y="121"/>
                  <a:pt x="84" y="121"/>
                </a:cubicBezTo>
                <a:cubicBezTo>
                  <a:pt x="84" y="121"/>
                  <a:pt x="84" y="121"/>
                  <a:pt x="84" y="121"/>
                </a:cubicBezTo>
                <a:cubicBezTo>
                  <a:pt x="84" y="121"/>
                  <a:pt x="84" y="122"/>
                  <a:pt x="84" y="122"/>
                </a:cubicBezTo>
                <a:cubicBezTo>
                  <a:pt x="84" y="122"/>
                  <a:pt x="84" y="121"/>
                  <a:pt x="83" y="121"/>
                </a:cubicBezTo>
                <a:cubicBezTo>
                  <a:pt x="83" y="121"/>
                  <a:pt x="83" y="122"/>
                  <a:pt x="83" y="122"/>
                </a:cubicBezTo>
                <a:cubicBezTo>
                  <a:pt x="83" y="122"/>
                  <a:pt x="83" y="122"/>
                  <a:pt x="83" y="121"/>
                </a:cubicBezTo>
                <a:cubicBezTo>
                  <a:pt x="83" y="121"/>
                  <a:pt x="83" y="122"/>
                  <a:pt x="83" y="122"/>
                </a:cubicBezTo>
                <a:cubicBezTo>
                  <a:pt x="83" y="122"/>
                  <a:pt x="82" y="122"/>
                  <a:pt x="82" y="122"/>
                </a:cubicBezTo>
                <a:cubicBezTo>
                  <a:pt x="82" y="122"/>
                  <a:pt x="82" y="122"/>
                  <a:pt x="82" y="122"/>
                </a:cubicBezTo>
                <a:cubicBezTo>
                  <a:pt x="82" y="122"/>
                  <a:pt x="82" y="121"/>
                  <a:pt x="81" y="121"/>
                </a:cubicBezTo>
                <a:cubicBezTo>
                  <a:pt x="81" y="122"/>
                  <a:pt x="81" y="122"/>
                  <a:pt x="81" y="122"/>
                </a:cubicBezTo>
                <a:cubicBezTo>
                  <a:pt x="81" y="121"/>
                  <a:pt x="81" y="121"/>
                  <a:pt x="81" y="122"/>
                </a:cubicBezTo>
                <a:cubicBezTo>
                  <a:pt x="81" y="122"/>
                  <a:pt x="81" y="122"/>
                  <a:pt x="81" y="122"/>
                </a:cubicBezTo>
                <a:cubicBezTo>
                  <a:pt x="81" y="122"/>
                  <a:pt x="80" y="122"/>
                  <a:pt x="80" y="122"/>
                </a:cubicBezTo>
                <a:cubicBezTo>
                  <a:pt x="80" y="123"/>
                  <a:pt x="79" y="123"/>
                  <a:pt x="79" y="123"/>
                </a:cubicBezTo>
                <a:cubicBezTo>
                  <a:pt x="79" y="122"/>
                  <a:pt x="79" y="122"/>
                  <a:pt x="79" y="122"/>
                </a:cubicBezTo>
                <a:cubicBezTo>
                  <a:pt x="79" y="122"/>
                  <a:pt x="79" y="122"/>
                  <a:pt x="79" y="122"/>
                </a:cubicBezTo>
                <a:cubicBezTo>
                  <a:pt x="79" y="122"/>
                  <a:pt x="79" y="122"/>
                  <a:pt x="79" y="122"/>
                </a:cubicBezTo>
                <a:cubicBezTo>
                  <a:pt x="79" y="122"/>
                  <a:pt x="80" y="121"/>
                  <a:pt x="79" y="121"/>
                </a:cubicBezTo>
                <a:cubicBezTo>
                  <a:pt x="79" y="121"/>
                  <a:pt x="79" y="121"/>
                  <a:pt x="79" y="121"/>
                </a:cubicBezTo>
                <a:cubicBezTo>
                  <a:pt x="79" y="121"/>
                  <a:pt x="79" y="121"/>
                  <a:pt x="79" y="121"/>
                </a:cubicBezTo>
                <a:cubicBezTo>
                  <a:pt x="79" y="121"/>
                  <a:pt x="79" y="121"/>
                  <a:pt x="79" y="121"/>
                </a:cubicBezTo>
                <a:cubicBezTo>
                  <a:pt x="79" y="121"/>
                  <a:pt x="79" y="121"/>
                  <a:pt x="79" y="121"/>
                </a:cubicBezTo>
                <a:cubicBezTo>
                  <a:pt x="79" y="121"/>
                  <a:pt x="79" y="121"/>
                  <a:pt x="79" y="121"/>
                </a:cubicBezTo>
                <a:cubicBezTo>
                  <a:pt x="79" y="121"/>
                  <a:pt x="79" y="121"/>
                  <a:pt x="79" y="122"/>
                </a:cubicBezTo>
                <a:cubicBezTo>
                  <a:pt x="78" y="122"/>
                  <a:pt x="78" y="123"/>
                  <a:pt x="78" y="123"/>
                </a:cubicBezTo>
                <a:cubicBezTo>
                  <a:pt x="78" y="123"/>
                  <a:pt x="78" y="123"/>
                  <a:pt x="78" y="123"/>
                </a:cubicBezTo>
                <a:cubicBezTo>
                  <a:pt x="78" y="123"/>
                  <a:pt x="78" y="123"/>
                  <a:pt x="78" y="122"/>
                </a:cubicBezTo>
                <a:cubicBezTo>
                  <a:pt x="78" y="123"/>
                  <a:pt x="77" y="123"/>
                  <a:pt x="77" y="123"/>
                </a:cubicBezTo>
                <a:cubicBezTo>
                  <a:pt x="76" y="123"/>
                  <a:pt x="77" y="123"/>
                  <a:pt x="76" y="122"/>
                </a:cubicBezTo>
                <a:cubicBezTo>
                  <a:pt x="75" y="122"/>
                  <a:pt x="74" y="123"/>
                  <a:pt x="74" y="124"/>
                </a:cubicBezTo>
                <a:cubicBezTo>
                  <a:pt x="74" y="124"/>
                  <a:pt x="73" y="124"/>
                  <a:pt x="74" y="123"/>
                </a:cubicBezTo>
                <a:cubicBezTo>
                  <a:pt x="74" y="123"/>
                  <a:pt x="74" y="124"/>
                  <a:pt x="74" y="123"/>
                </a:cubicBezTo>
                <a:cubicBezTo>
                  <a:pt x="73" y="123"/>
                  <a:pt x="73" y="123"/>
                  <a:pt x="72" y="123"/>
                </a:cubicBezTo>
                <a:cubicBezTo>
                  <a:pt x="71" y="124"/>
                  <a:pt x="71" y="124"/>
                  <a:pt x="71" y="124"/>
                </a:cubicBezTo>
                <a:cubicBezTo>
                  <a:pt x="71" y="124"/>
                  <a:pt x="71" y="124"/>
                  <a:pt x="70" y="124"/>
                </a:cubicBezTo>
                <a:cubicBezTo>
                  <a:pt x="70" y="125"/>
                  <a:pt x="71" y="124"/>
                  <a:pt x="71" y="125"/>
                </a:cubicBezTo>
                <a:cubicBezTo>
                  <a:pt x="71" y="125"/>
                  <a:pt x="70" y="124"/>
                  <a:pt x="70" y="125"/>
                </a:cubicBezTo>
                <a:cubicBezTo>
                  <a:pt x="69" y="125"/>
                  <a:pt x="70" y="124"/>
                  <a:pt x="69" y="124"/>
                </a:cubicBezTo>
                <a:cubicBezTo>
                  <a:pt x="69" y="124"/>
                  <a:pt x="69" y="124"/>
                  <a:pt x="69" y="124"/>
                </a:cubicBezTo>
                <a:cubicBezTo>
                  <a:pt x="68" y="125"/>
                  <a:pt x="67" y="124"/>
                  <a:pt x="66" y="125"/>
                </a:cubicBezTo>
                <a:cubicBezTo>
                  <a:pt x="66" y="125"/>
                  <a:pt x="66" y="125"/>
                  <a:pt x="67" y="125"/>
                </a:cubicBezTo>
                <a:cubicBezTo>
                  <a:pt x="67" y="125"/>
                  <a:pt x="66" y="126"/>
                  <a:pt x="67" y="126"/>
                </a:cubicBezTo>
                <a:cubicBezTo>
                  <a:pt x="67" y="125"/>
                  <a:pt x="67" y="125"/>
                  <a:pt x="67" y="126"/>
                </a:cubicBezTo>
                <a:cubicBezTo>
                  <a:pt x="67" y="126"/>
                  <a:pt x="67" y="127"/>
                  <a:pt x="66" y="127"/>
                </a:cubicBezTo>
                <a:cubicBezTo>
                  <a:pt x="66" y="126"/>
                  <a:pt x="67" y="126"/>
                  <a:pt x="66" y="126"/>
                </a:cubicBezTo>
                <a:cubicBezTo>
                  <a:pt x="66" y="125"/>
                  <a:pt x="66" y="126"/>
                  <a:pt x="66" y="126"/>
                </a:cubicBezTo>
                <a:cubicBezTo>
                  <a:pt x="65" y="126"/>
                  <a:pt x="66" y="127"/>
                  <a:pt x="65" y="127"/>
                </a:cubicBezTo>
                <a:cubicBezTo>
                  <a:pt x="65" y="127"/>
                  <a:pt x="65" y="127"/>
                  <a:pt x="65" y="126"/>
                </a:cubicBezTo>
                <a:cubicBezTo>
                  <a:pt x="64" y="126"/>
                  <a:pt x="65" y="127"/>
                  <a:pt x="64" y="127"/>
                </a:cubicBezTo>
                <a:cubicBezTo>
                  <a:pt x="64" y="127"/>
                  <a:pt x="64" y="126"/>
                  <a:pt x="64" y="126"/>
                </a:cubicBezTo>
                <a:cubicBezTo>
                  <a:pt x="63" y="126"/>
                  <a:pt x="64" y="127"/>
                  <a:pt x="63" y="127"/>
                </a:cubicBezTo>
                <a:cubicBezTo>
                  <a:pt x="63" y="127"/>
                  <a:pt x="63" y="127"/>
                  <a:pt x="63" y="127"/>
                </a:cubicBezTo>
                <a:cubicBezTo>
                  <a:pt x="63" y="127"/>
                  <a:pt x="63" y="126"/>
                  <a:pt x="63" y="126"/>
                </a:cubicBezTo>
                <a:cubicBezTo>
                  <a:pt x="62" y="126"/>
                  <a:pt x="62" y="126"/>
                  <a:pt x="62" y="125"/>
                </a:cubicBezTo>
                <a:cubicBezTo>
                  <a:pt x="60" y="125"/>
                  <a:pt x="59" y="126"/>
                  <a:pt x="58" y="127"/>
                </a:cubicBezTo>
                <a:cubicBezTo>
                  <a:pt x="59" y="126"/>
                  <a:pt x="57" y="126"/>
                  <a:pt x="56" y="126"/>
                </a:cubicBezTo>
                <a:cubicBezTo>
                  <a:pt x="56" y="126"/>
                  <a:pt x="56" y="126"/>
                  <a:pt x="56" y="126"/>
                </a:cubicBezTo>
                <a:cubicBezTo>
                  <a:pt x="56" y="126"/>
                  <a:pt x="56" y="126"/>
                  <a:pt x="56" y="126"/>
                </a:cubicBezTo>
                <a:cubicBezTo>
                  <a:pt x="56" y="126"/>
                  <a:pt x="56" y="127"/>
                  <a:pt x="55" y="126"/>
                </a:cubicBezTo>
                <a:cubicBezTo>
                  <a:pt x="55" y="126"/>
                  <a:pt x="57" y="126"/>
                  <a:pt x="57" y="125"/>
                </a:cubicBezTo>
                <a:cubicBezTo>
                  <a:pt x="56" y="125"/>
                  <a:pt x="55" y="127"/>
                  <a:pt x="54" y="126"/>
                </a:cubicBezTo>
                <a:cubicBezTo>
                  <a:pt x="54" y="126"/>
                  <a:pt x="54" y="126"/>
                  <a:pt x="55" y="126"/>
                </a:cubicBezTo>
                <a:cubicBezTo>
                  <a:pt x="54" y="127"/>
                  <a:pt x="54" y="127"/>
                  <a:pt x="54" y="127"/>
                </a:cubicBezTo>
                <a:cubicBezTo>
                  <a:pt x="52" y="126"/>
                  <a:pt x="52" y="128"/>
                  <a:pt x="51" y="127"/>
                </a:cubicBezTo>
                <a:cubicBezTo>
                  <a:pt x="50" y="128"/>
                  <a:pt x="49" y="127"/>
                  <a:pt x="48" y="129"/>
                </a:cubicBezTo>
                <a:cubicBezTo>
                  <a:pt x="49" y="129"/>
                  <a:pt x="48" y="129"/>
                  <a:pt x="49" y="129"/>
                </a:cubicBezTo>
                <a:cubicBezTo>
                  <a:pt x="48" y="130"/>
                  <a:pt x="47" y="129"/>
                  <a:pt x="47" y="128"/>
                </a:cubicBezTo>
                <a:cubicBezTo>
                  <a:pt x="46" y="128"/>
                  <a:pt x="47" y="129"/>
                  <a:pt x="47" y="129"/>
                </a:cubicBezTo>
                <a:cubicBezTo>
                  <a:pt x="46" y="130"/>
                  <a:pt x="46" y="130"/>
                  <a:pt x="45" y="130"/>
                </a:cubicBezTo>
                <a:cubicBezTo>
                  <a:pt x="45" y="129"/>
                  <a:pt x="46" y="129"/>
                  <a:pt x="46" y="129"/>
                </a:cubicBezTo>
                <a:cubicBezTo>
                  <a:pt x="45" y="129"/>
                  <a:pt x="44" y="129"/>
                  <a:pt x="43" y="129"/>
                </a:cubicBezTo>
                <a:cubicBezTo>
                  <a:pt x="43" y="129"/>
                  <a:pt x="43" y="128"/>
                  <a:pt x="43" y="129"/>
                </a:cubicBezTo>
                <a:cubicBezTo>
                  <a:pt x="43" y="128"/>
                  <a:pt x="43" y="129"/>
                  <a:pt x="43" y="129"/>
                </a:cubicBezTo>
                <a:cubicBezTo>
                  <a:pt x="42" y="129"/>
                  <a:pt x="43" y="129"/>
                  <a:pt x="43" y="129"/>
                </a:cubicBezTo>
                <a:cubicBezTo>
                  <a:pt x="42" y="130"/>
                  <a:pt x="40" y="129"/>
                  <a:pt x="39" y="130"/>
                </a:cubicBezTo>
                <a:cubicBezTo>
                  <a:pt x="38" y="129"/>
                  <a:pt x="38" y="129"/>
                  <a:pt x="38" y="129"/>
                </a:cubicBezTo>
                <a:cubicBezTo>
                  <a:pt x="38" y="130"/>
                  <a:pt x="37" y="129"/>
                  <a:pt x="37" y="130"/>
                </a:cubicBezTo>
                <a:cubicBezTo>
                  <a:pt x="36" y="129"/>
                  <a:pt x="35" y="130"/>
                  <a:pt x="34" y="129"/>
                </a:cubicBezTo>
                <a:cubicBezTo>
                  <a:pt x="33" y="130"/>
                  <a:pt x="32" y="130"/>
                  <a:pt x="30" y="130"/>
                </a:cubicBezTo>
                <a:cubicBezTo>
                  <a:pt x="31" y="129"/>
                  <a:pt x="31" y="129"/>
                  <a:pt x="31" y="128"/>
                </a:cubicBezTo>
                <a:cubicBezTo>
                  <a:pt x="30" y="129"/>
                  <a:pt x="29" y="130"/>
                  <a:pt x="28" y="129"/>
                </a:cubicBezTo>
                <a:cubicBezTo>
                  <a:pt x="28" y="129"/>
                  <a:pt x="28" y="129"/>
                  <a:pt x="27" y="128"/>
                </a:cubicBezTo>
                <a:cubicBezTo>
                  <a:pt x="27" y="129"/>
                  <a:pt x="27" y="129"/>
                  <a:pt x="27" y="129"/>
                </a:cubicBezTo>
                <a:cubicBezTo>
                  <a:pt x="28" y="129"/>
                  <a:pt x="28" y="129"/>
                  <a:pt x="28" y="130"/>
                </a:cubicBezTo>
                <a:cubicBezTo>
                  <a:pt x="28" y="130"/>
                  <a:pt x="28" y="130"/>
                  <a:pt x="28" y="129"/>
                </a:cubicBezTo>
                <a:cubicBezTo>
                  <a:pt x="28" y="131"/>
                  <a:pt x="28" y="131"/>
                  <a:pt x="28" y="132"/>
                </a:cubicBezTo>
                <a:cubicBezTo>
                  <a:pt x="28" y="132"/>
                  <a:pt x="27" y="132"/>
                  <a:pt x="26" y="132"/>
                </a:cubicBezTo>
                <a:cubicBezTo>
                  <a:pt x="26" y="132"/>
                  <a:pt x="27" y="133"/>
                  <a:pt x="27" y="133"/>
                </a:cubicBezTo>
                <a:cubicBezTo>
                  <a:pt x="26" y="133"/>
                  <a:pt x="26" y="133"/>
                  <a:pt x="27" y="133"/>
                </a:cubicBezTo>
                <a:cubicBezTo>
                  <a:pt x="27" y="133"/>
                  <a:pt x="27" y="133"/>
                  <a:pt x="27" y="133"/>
                </a:cubicBezTo>
                <a:cubicBezTo>
                  <a:pt x="26" y="133"/>
                  <a:pt x="26" y="133"/>
                  <a:pt x="26" y="133"/>
                </a:cubicBezTo>
                <a:cubicBezTo>
                  <a:pt x="26" y="133"/>
                  <a:pt x="26" y="133"/>
                  <a:pt x="26" y="133"/>
                </a:cubicBezTo>
                <a:cubicBezTo>
                  <a:pt x="26" y="133"/>
                  <a:pt x="26" y="133"/>
                  <a:pt x="26" y="133"/>
                </a:cubicBezTo>
                <a:cubicBezTo>
                  <a:pt x="26" y="134"/>
                  <a:pt x="26" y="134"/>
                  <a:pt x="26" y="135"/>
                </a:cubicBezTo>
                <a:cubicBezTo>
                  <a:pt x="26" y="134"/>
                  <a:pt x="25" y="134"/>
                  <a:pt x="25" y="134"/>
                </a:cubicBezTo>
                <a:cubicBezTo>
                  <a:pt x="24" y="134"/>
                  <a:pt x="24" y="134"/>
                  <a:pt x="24" y="135"/>
                </a:cubicBezTo>
                <a:cubicBezTo>
                  <a:pt x="24" y="135"/>
                  <a:pt x="24" y="135"/>
                  <a:pt x="24" y="135"/>
                </a:cubicBezTo>
                <a:cubicBezTo>
                  <a:pt x="24" y="135"/>
                  <a:pt x="24" y="134"/>
                  <a:pt x="24" y="134"/>
                </a:cubicBezTo>
                <a:cubicBezTo>
                  <a:pt x="24" y="134"/>
                  <a:pt x="24" y="134"/>
                  <a:pt x="24" y="134"/>
                </a:cubicBezTo>
                <a:cubicBezTo>
                  <a:pt x="24" y="134"/>
                  <a:pt x="24" y="134"/>
                  <a:pt x="24" y="134"/>
                </a:cubicBezTo>
                <a:cubicBezTo>
                  <a:pt x="23" y="134"/>
                  <a:pt x="23" y="134"/>
                  <a:pt x="24" y="133"/>
                </a:cubicBezTo>
                <a:cubicBezTo>
                  <a:pt x="23" y="133"/>
                  <a:pt x="23" y="133"/>
                  <a:pt x="22" y="134"/>
                </a:cubicBezTo>
                <a:cubicBezTo>
                  <a:pt x="22" y="134"/>
                  <a:pt x="22" y="133"/>
                  <a:pt x="22" y="133"/>
                </a:cubicBezTo>
                <a:cubicBezTo>
                  <a:pt x="22" y="133"/>
                  <a:pt x="22" y="134"/>
                  <a:pt x="21" y="134"/>
                </a:cubicBezTo>
                <a:cubicBezTo>
                  <a:pt x="21" y="134"/>
                  <a:pt x="21" y="134"/>
                  <a:pt x="21" y="135"/>
                </a:cubicBezTo>
                <a:cubicBezTo>
                  <a:pt x="21" y="135"/>
                  <a:pt x="21" y="135"/>
                  <a:pt x="21" y="135"/>
                </a:cubicBezTo>
                <a:cubicBezTo>
                  <a:pt x="20" y="135"/>
                  <a:pt x="19" y="135"/>
                  <a:pt x="17" y="136"/>
                </a:cubicBezTo>
                <a:cubicBezTo>
                  <a:pt x="17" y="136"/>
                  <a:pt x="17" y="136"/>
                  <a:pt x="17" y="137"/>
                </a:cubicBezTo>
                <a:cubicBezTo>
                  <a:pt x="17" y="137"/>
                  <a:pt x="17" y="137"/>
                  <a:pt x="16" y="136"/>
                </a:cubicBezTo>
                <a:cubicBezTo>
                  <a:pt x="16" y="136"/>
                  <a:pt x="16" y="136"/>
                  <a:pt x="16" y="136"/>
                </a:cubicBezTo>
                <a:cubicBezTo>
                  <a:pt x="16" y="136"/>
                  <a:pt x="16" y="136"/>
                  <a:pt x="16" y="136"/>
                </a:cubicBezTo>
                <a:cubicBezTo>
                  <a:pt x="16" y="136"/>
                  <a:pt x="16" y="136"/>
                  <a:pt x="16" y="136"/>
                </a:cubicBezTo>
                <a:cubicBezTo>
                  <a:pt x="16" y="136"/>
                  <a:pt x="16" y="136"/>
                  <a:pt x="16" y="137"/>
                </a:cubicBezTo>
                <a:cubicBezTo>
                  <a:pt x="15" y="137"/>
                  <a:pt x="15" y="137"/>
                  <a:pt x="15" y="137"/>
                </a:cubicBezTo>
                <a:cubicBezTo>
                  <a:pt x="16" y="137"/>
                  <a:pt x="16" y="138"/>
                  <a:pt x="16" y="138"/>
                </a:cubicBezTo>
                <a:cubicBezTo>
                  <a:pt x="16" y="138"/>
                  <a:pt x="16" y="138"/>
                  <a:pt x="16" y="138"/>
                </a:cubicBezTo>
                <a:cubicBezTo>
                  <a:pt x="16" y="138"/>
                  <a:pt x="16" y="138"/>
                  <a:pt x="16" y="137"/>
                </a:cubicBezTo>
                <a:cubicBezTo>
                  <a:pt x="16" y="138"/>
                  <a:pt x="16" y="138"/>
                  <a:pt x="17" y="138"/>
                </a:cubicBezTo>
                <a:cubicBezTo>
                  <a:pt x="17" y="137"/>
                  <a:pt x="16" y="137"/>
                  <a:pt x="16" y="137"/>
                </a:cubicBezTo>
                <a:cubicBezTo>
                  <a:pt x="16" y="137"/>
                  <a:pt x="16" y="137"/>
                  <a:pt x="17" y="137"/>
                </a:cubicBezTo>
                <a:cubicBezTo>
                  <a:pt x="17" y="137"/>
                  <a:pt x="17" y="137"/>
                  <a:pt x="17" y="138"/>
                </a:cubicBezTo>
                <a:cubicBezTo>
                  <a:pt x="17" y="138"/>
                  <a:pt x="17" y="138"/>
                  <a:pt x="17" y="138"/>
                </a:cubicBezTo>
                <a:cubicBezTo>
                  <a:pt x="17" y="138"/>
                  <a:pt x="18" y="138"/>
                  <a:pt x="19" y="138"/>
                </a:cubicBezTo>
                <a:cubicBezTo>
                  <a:pt x="18" y="138"/>
                  <a:pt x="18" y="138"/>
                  <a:pt x="18" y="138"/>
                </a:cubicBezTo>
                <a:cubicBezTo>
                  <a:pt x="18" y="138"/>
                  <a:pt x="18" y="138"/>
                  <a:pt x="17" y="138"/>
                </a:cubicBezTo>
                <a:cubicBezTo>
                  <a:pt x="17" y="138"/>
                  <a:pt x="17" y="138"/>
                  <a:pt x="17" y="138"/>
                </a:cubicBezTo>
                <a:cubicBezTo>
                  <a:pt x="17" y="139"/>
                  <a:pt x="17" y="139"/>
                  <a:pt x="17" y="139"/>
                </a:cubicBezTo>
                <a:cubicBezTo>
                  <a:pt x="17" y="139"/>
                  <a:pt x="17" y="139"/>
                  <a:pt x="17" y="139"/>
                </a:cubicBezTo>
                <a:cubicBezTo>
                  <a:pt x="17" y="139"/>
                  <a:pt x="17" y="139"/>
                  <a:pt x="17" y="139"/>
                </a:cubicBezTo>
                <a:cubicBezTo>
                  <a:pt x="17" y="139"/>
                  <a:pt x="17" y="139"/>
                  <a:pt x="17" y="139"/>
                </a:cubicBezTo>
                <a:cubicBezTo>
                  <a:pt x="17" y="139"/>
                  <a:pt x="17" y="138"/>
                  <a:pt x="17" y="138"/>
                </a:cubicBezTo>
                <a:cubicBezTo>
                  <a:pt x="17" y="138"/>
                  <a:pt x="16" y="138"/>
                  <a:pt x="16" y="139"/>
                </a:cubicBezTo>
                <a:cubicBezTo>
                  <a:pt x="16" y="139"/>
                  <a:pt x="16" y="138"/>
                  <a:pt x="16" y="138"/>
                </a:cubicBezTo>
                <a:cubicBezTo>
                  <a:pt x="16" y="138"/>
                  <a:pt x="16" y="138"/>
                  <a:pt x="15" y="138"/>
                </a:cubicBezTo>
                <a:cubicBezTo>
                  <a:pt x="15" y="139"/>
                  <a:pt x="14" y="139"/>
                  <a:pt x="15" y="139"/>
                </a:cubicBezTo>
                <a:cubicBezTo>
                  <a:pt x="14" y="139"/>
                  <a:pt x="14" y="138"/>
                  <a:pt x="14" y="138"/>
                </a:cubicBezTo>
                <a:cubicBezTo>
                  <a:pt x="13" y="139"/>
                  <a:pt x="13" y="139"/>
                  <a:pt x="12" y="138"/>
                </a:cubicBezTo>
                <a:cubicBezTo>
                  <a:pt x="12" y="138"/>
                  <a:pt x="12" y="138"/>
                  <a:pt x="12" y="138"/>
                </a:cubicBezTo>
                <a:cubicBezTo>
                  <a:pt x="12" y="138"/>
                  <a:pt x="12" y="138"/>
                  <a:pt x="11" y="138"/>
                </a:cubicBezTo>
                <a:cubicBezTo>
                  <a:pt x="11" y="138"/>
                  <a:pt x="12" y="138"/>
                  <a:pt x="12" y="138"/>
                </a:cubicBezTo>
                <a:cubicBezTo>
                  <a:pt x="11" y="139"/>
                  <a:pt x="11" y="138"/>
                  <a:pt x="10" y="139"/>
                </a:cubicBezTo>
                <a:cubicBezTo>
                  <a:pt x="10" y="138"/>
                  <a:pt x="11" y="138"/>
                  <a:pt x="11" y="138"/>
                </a:cubicBezTo>
                <a:cubicBezTo>
                  <a:pt x="10" y="138"/>
                  <a:pt x="9" y="138"/>
                  <a:pt x="8" y="138"/>
                </a:cubicBezTo>
                <a:cubicBezTo>
                  <a:pt x="8" y="139"/>
                  <a:pt x="8" y="139"/>
                  <a:pt x="8" y="140"/>
                </a:cubicBezTo>
                <a:cubicBezTo>
                  <a:pt x="8" y="140"/>
                  <a:pt x="7" y="140"/>
                  <a:pt x="8" y="141"/>
                </a:cubicBezTo>
                <a:cubicBezTo>
                  <a:pt x="7" y="141"/>
                  <a:pt x="8" y="140"/>
                  <a:pt x="7" y="140"/>
                </a:cubicBezTo>
                <a:cubicBezTo>
                  <a:pt x="7" y="140"/>
                  <a:pt x="6" y="141"/>
                  <a:pt x="6" y="140"/>
                </a:cubicBezTo>
                <a:cubicBezTo>
                  <a:pt x="6" y="141"/>
                  <a:pt x="6" y="141"/>
                  <a:pt x="5" y="141"/>
                </a:cubicBezTo>
                <a:cubicBezTo>
                  <a:pt x="5" y="141"/>
                  <a:pt x="6" y="140"/>
                  <a:pt x="6" y="140"/>
                </a:cubicBezTo>
                <a:cubicBezTo>
                  <a:pt x="6" y="139"/>
                  <a:pt x="6" y="140"/>
                  <a:pt x="6" y="139"/>
                </a:cubicBezTo>
                <a:cubicBezTo>
                  <a:pt x="6" y="139"/>
                  <a:pt x="5" y="139"/>
                  <a:pt x="5" y="140"/>
                </a:cubicBezTo>
                <a:cubicBezTo>
                  <a:pt x="4" y="140"/>
                  <a:pt x="4" y="139"/>
                  <a:pt x="4" y="139"/>
                </a:cubicBezTo>
                <a:cubicBezTo>
                  <a:pt x="4" y="140"/>
                  <a:pt x="3" y="141"/>
                  <a:pt x="2" y="140"/>
                </a:cubicBezTo>
                <a:cubicBezTo>
                  <a:pt x="2" y="140"/>
                  <a:pt x="2" y="141"/>
                  <a:pt x="2" y="141"/>
                </a:cubicBezTo>
                <a:cubicBezTo>
                  <a:pt x="2" y="141"/>
                  <a:pt x="1" y="141"/>
                  <a:pt x="1" y="141"/>
                </a:cubicBezTo>
                <a:cubicBezTo>
                  <a:pt x="1" y="141"/>
                  <a:pt x="0" y="141"/>
                  <a:pt x="0" y="142"/>
                </a:cubicBezTo>
                <a:cubicBezTo>
                  <a:pt x="0" y="141"/>
                  <a:pt x="1" y="142"/>
                  <a:pt x="2" y="141"/>
                </a:cubicBezTo>
                <a:cubicBezTo>
                  <a:pt x="2" y="141"/>
                  <a:pt x="2" y="142"/>
                  <a:pt x="2" y="142"/>
                </a:cubicBezTo>
                <a:cubicBezTo>
                  <a:pt x="2" y="142"/>
                  <a:pt x="2" y="142"/>
                  <a:pt x="2" y="142"/>
                </a:cubicBezTo>
                <a:cubicBezTo>
                  <a:pt x="2" y="142"/>
                  <a:pt x="2" y="142"/>
                  <a:pt x="2" y="142"/>
                </a:cubicBezTo>
                <a:cubicBezTo>
                  <a:pt x="2" y="142"/>
                  <a:pt x="2" y="142"/>
                  <a:pt x="3" y="142"/>
                </a:cubicBezTo>
                <a:cubicBezTo>
                  <a:pt x="2" y="143"/>
                  <a:pt x="2" y="143"/>
                  <a:pt x="2" y="143"/>
                </a:cubicBezTo>
                <a:cubicBezTo>
                  <a:pt x="2" y="143"/>
                  <a:pt x="2" y="142"/>
                  <a:pt x="2" y="142"/>
                </a:cubicBezTo>
                <a:cubicBezTo>
                  <a:pt x="1" y="142"/>
                  <a:pt x="1" y="143"/>
                  <a:pt x="0" y="143"/>
                </a:cubicBezTo>
                <a:cubicBezTo>
                  <a:pt x="1" y="143"/>
                  <a:pt x="1" y="143"/>
                  <a:pt x="2" y="143"/>
                </a:cubicBezTo>
                <a:cubicBezTo>
                  <a:pt x="2" y="143"/>
                  <a:pt x="2" y="143"/>
                  <a:pt x="2" y="144"/>
                </a:cubicBezTo>
                <a:cubicBezTo>
                  <a:pt x="3" y="143"/>
                  <a:pt x="3" y="143"/>
                  <a:pt x="3" y="143"/>
                </a:cubicBezTo>
                <a:cubicBezTo>
                  <a:pt x="3" y="143"/>
                  <a:pt x="4" y="143"/>
                  <a:pt x="4" y="142"/>
                </a:cubicBezTo>
                <a:cubicBezTo>
                  <a:pt x="3" y="142"/>
                  <a:pt x="3" y="143"/>
                  <a:pt x="3" y="142"/>
                </a:cubicBezTo>
                <a:cubicBezTo>
                  <a:pt x="3" y="142"/>
                  <a:pt x="4" y="142"/>
                  <a:pt x="4" y="142"/>
                </a:cubicBezTo>
                <a:cubicBezTo>
                  <a:pt x="4" y="142"/>
                  <a:pt x="4" y="143"/>
                  <a:pt x="4" y="143"/>
                </a:cubicBezTo>
                <a:cubicBezTo>
                  <a:pt x="4" y="142"/>
                  <a:pt x="5" y="142"/>
                  <a:pt x="5" y="142"/>
                </a:cubicBezTo>
                <a:cubicBezTo>
                  <a:pt x="5" y="142"/>
                  <a:pt x="6" y="143"/>
                  <a:pt x="5" y="143"/>
                </a:cubicBezTo>
                <a:cubicBezTo>
                  <a:pt x="6" y="143"/>
                  <a:pt x="7" y="143"/>
                  <a:pt x="7" y="143"/>
                </a:cubicBezTo>
                <a:cubicBezTo>
                  <a:pt x="8" y="144"/>
                  <a:pt x="8" y="143"/>
                  <a:pt x="9" y="144"/>
                </a:cubicBezTo>
                <a:cubicBezTo>
                  <a:pt x="10" y="143"/>
                  <a:pt x="9" y="143"/>
                  <a:pt x="10" y="143"/>
                </a:cubicBezTo>
                <a:cubicBezTo>
                  <a:pt x="10" y="143"/>
                  <a:pt x="10" y="143"/>
                  <a:pt x="10" y="143"/>
                </a:cubicBezTo>
                <a:cubicBezTo>
                  <a:pt x="11" y="144"/>
                  <a:pt x="11" y="143"/>
                  <a:pt x="12" y="144"/>
                </a:cubicBezTo>
                <a:cubicBezTo>
                  <a:pt x="12" y="143"/>
                  <a:pt x="12" y="143"/>
                  <a:pt x="11" y="143"/>
                </a:cubicBezTo>
                <a:cubicBezTo>
                  <a:pt x="11" y="142"/>
                  <a:pt x="12" y="143"/>
                  <a:pt x="12" y="142"/>
                </a:cubicBezTo>
                <a:cubicBezTo>
                  <a:pt x="12" y="142"/>
                  <a:pt x="12" y="143"/>
                  <a:pt x="13" y="143"/>
                </a:cubicBezTo>
                <a:cubicBezTo>
                  <a:pt x="13" y="143"/>
                  <a:pt x="13" y="143"/>
                  <a:pt x="12" y="143"/>
                </a:cubicBezTo>
                <a:cubicBezTo>
                  <a:pt x="13" y="144"/>
                  <a:pt x="14" y="143"/>
                  <a:pt x="15" y="144"/>
                </a:cubicBezTo>
                <a:cubicBezTo>
                  <a:pt x="14" y="142"/>
                  <a:pt x="16" y="144"/>
                  <a:pt x="16" y="143"/>
                </a:cubicBezTo>
                <a:cubicBezTo>
                  <a:pt x="16" y="143"/>
                  <a:pt x="17" y="143"/>
                  <a:pt x="17" y="143"/>
                </a:cubicBezTo>
                <a:cubicBezTo>
                  <a:pt x="16" y="143"/>
                  <a:pt x="16" y="144"/>
                  <a:pt x="15" y="143"/>
                </a:cubicBezTo>
                <a:cubicBezTo>
                  <a:pt x="15" y="144"/>
                  <a:pt x="14" y="144"/>
                  <a:pt x="13" y="144"/>
                </a:cubicBezTo>
                <a:cubicBezTo>
                  <a:pt x="13" y="144"/>
                  <a:pt x="13" y="144"/>
                  <a:pt x="13" y="145"/>
                </a:cubicBezTo>
                <a:cubicBezTo>
                  <a:pt x="14" y="144"/>
                  <a:pt x="17" y="146"/>
                  <a:pt x="17" y="143"/>
                </a:cubicBezTo>
                <a:cubicBezTo>
                  <a:pt x="18" y="143"/>
                  <a:pt x="19" y="142"/>
                  <a:pt x="20" y="143"/>
                </a:cubicBezTo>
                <a:cubicBezTo>
                  <a:pt x="20" y="142"/>
                  <a:pt x="20" y="142"/>
                  <a:pt x="19" y="142"/>
                </a:cubicBezTo>
                <a:cubicBezTo>
                  <a:pt x="20" y="141"/>
                  <a:pt x="20" y="141"/>
                  <a:pt x="20" y="141"/>
                </a:cubicBezTo>
                <a:cubicBezTo>
                  <a:pt x="20" y="141"/>
                  <a:pt x="20" y="141"/>
                  <a:pt x="21" y="141"/>
                </a:cubicBezTo>
                <a:cubicBezTo>
                  <a:pt x="20" y="142"/>
                  <a:pt x="20" y="141"/>
                  <a:pt x="20" y="142"/>
                </a:cubicBezTo>
                <a:cubicBezTo>
                  <a:pt x="20" y="142"/>
                  <a:pt x="20" y="142"/>
                  <a:pt x="21" y="143"/>
                </a:cubicBezTo>
                <a:cubicBezTo>
                  <a:pt x="21" y="142"/>
                  <a:pt x="21" y="142"/>
                  <a:pt x="21" y="142"/>
                </a:cubicBezTo>
                <a:cubicBezTo>
                  <a:pt x="21" y="142"/>
                  <a:pt x="22" y="142"/>
                  <a:pt x="22" y="142"/>
                </a:cubicBezTo>
                <a:cubicBezTo>
                  <a:pt x="22" y="142"/>
                  <a:pt x="22" y="142"/>
                  <a:pt x="22" y="143"/>
                </a:cubicBezTo>
                <a:cubicBezTo>
                  <a:pt x="23" y="143"/>
                  <a:pt x="22" y="141"/>
                  <a:pt x="23" y="142"/>
                </a:cubicBezTo>
                <a:cubicBezTo>
                  <a:pt x="23" y="141"/>
                  <a:pt x="23" y="141"/>
                  <a:pt x="23" y="141"/>
                </a:cubicBezTo>
                <a:cubicBezTo>
                  <a:pt x="23" y="141"/>
                  <a:pt x="23" y="140"/>
                  <a:pt x="23" y="140"/>
                </a:cubicBezTo>
                <a:cubicBezTo>
                  <a:pt x="23" y="142"/>
                  <a:pt x="25" y="141"/>
                  <a:pt x="26" y="142"/>
                </a:cubicBezTo>
                <a:cubicBezTo>
                  <a:pt x="25" y="142"/>
                  <a:pt x="23" y="142"/>
                  <a:pt x="24" y="143"/>
                </a:cubicBezTo>
                <a:cubicBezTo>
                  <a:pt x="23" y="143"/>
                  <a:pt x="22" y="143"/>
                  <a:pt x="22" y="143"/>
                </a:cubicBezTo>
                <a:cubicBezTo>
                  <a:pt x="22" y="144"/>
                  <a:pt x="23" y="143"/>
                  <a:pt x="23" y="144"/>
                </a:cubicBezTo>
                <a:cubicBezTo>
                  <a:pt x="22" y="144"/>
                  <a:pt x="22" y="144"/>
                  <a:pt x="22" y="145"/>
                </a:cubicBezTo>
                <a:cubicBezTo>
                  <a:pt x="22" y="144"/>
                  <a:pt x="21" y="145"/>
                  <a:pt x="21" y="144"/>
                </a:cubicBezTo>
                <a:cubicBezTo>
                  <a:pt x="20" y="144"/>
                  <a:pt x="21" y="145"/>
                  <a:pt x="21" y="145"/>
                </a:cubicBezTo>
                <a:cubicBezTo>
                  <a:pt x="21" y="146"/>
                  <a:pt x="20" y="145"/>
                  <a:pt x="20" y="145"/>
                </a:cubicBezTo>
                <a:cubicBezTo>
                  <a:pt x="20" y="145"/>
                  <a:pt x="20" y="145"/>
                  <a:pt x="20" y="146"/>
                </a:cubicBezTo>
                <a:cubicBezTo>
                  <a:pt x="19" y="145"/>
                  <a:pt x="19" y="145"/>
                  <a:pt x="19" y="145"/>
                </a:cubicBezTo>
                <a:cubicBezTo>
                  <a:pt x="18" y="146"/>
                  <a:pt x="18" y="145"/>
                  <a:pt x="18" y="145"/>
                </a:cubicBezTo>
                <a:cubicBezTo>
                  <a:pt x="17" y="146"/>
                  <a:pt x="17" y="145"/>
                  <a:pt x="16" y="146"/>
                </a:cubicBezTo>
                <a:cubicBezTo>
                  <a:pt x="16" y="146"/>
                  <a:pt x="16" y="146"/>
                  <a:pt x="16" y="145"/>
                </a:cubicBezTo>
                <a:cubicBezTo>
                  <a:pt x="16" y="145"/>
                  <a:pt x="18" y="145"/>
                  <a:pt x="17" y="144"/>
                </a:cubicBezTo>
                <a:cubicBezTo>
                  <a:pt x="17" y="144"/>
                  <a:pt x="17" y="145"/>
                  <a:pt x="17" y="145"/>
                </a:cubicBezTo>
                <a:cubicBezTo>
                  <a:pt x="16" y="145"/>
                  <a:pt x="16" y="145"/>
                  <a:pt x="16" y="144"/>
                </a:cubicBezTo>
                <a:cubicBezTo>
                  <a:pt x="16" y="145"/>
                  <a:pt x="16" y="145"/>
                  <a:pt x="15" y="145"/>
                </a:cubicBezTo>
                <a:cubicBezTo>
                  <a:pt x="14" y="146"/>
                  <a:pt x="15" y="146"/>
                  <a:pt x="15" y="147"/>
                </a:cubicBezTo>
                <a:cubicBezTo>
                  <a:pt x="15" y="147"/>
                  <a:pt x="15" y="147"/>
                  <a:pt x="15" y="147"/>
                </a:cubicBezTo>
                <a:cubicBezTo>
                  <a:pt x="14" y="147"/>
                  <a:pt x="14" y="146"/>
                  <a:pt x="14" y="146"/>
                </a:cubicBezTo>
                <a:cubicBezTo>
                  <a:pt x="14" y="145"/>
                  <a:pt x="14" y="146"/>
                  <a:pt x="13" y="146"/>
                </a:cubicBezTo>
                <a:cubicBezTo>
                  <a:pt x="13" y="146"/>
                  <a:pt x="13" y="146"/>
                  <a:pt x="13" y="146"/>
                </a:cubicBezTo>
                <a:cubicBezTo>
                  <a:pt x="13" y="147"/>
                  <a:pt x="11" y="146"/>
                  <a:pt x="11" y="147"/>
                </a:cubicBezTo>
                <a:cubicBezTo>
                  <a:pt x="10" y="147"/>
                  <a:pt x="9" y="148"/>
                  <a:pt x="7" y="147"/>
                </a:cubicBezTo>
                <a:cubicBezTo>
                  <a:pt x="7" y="148"/>
                  <a:pt x="7" y="148"/>
                  <a:pt x="6" y="148"/>
                </a:cubicBezTo>
                <a:cubicBezTo>
                  <a:pt x="6" y="149"/>
                  <a:pt x="7" y="149"/>
                  <a:pt x="6" y="149"/>
                </a:cubicBezTo>
                <a:cubicBezTo>
                  <a:pt x="7" y="150"/>
                  <a:pt x="7" y="150"/>
                  <a:pt x="8" y="150"/>
                </a:cubicBezTo>
                <a:cubicBezTo>
                  <a:pt x="8" y="149"/>
                  <a:pt x="8" y="150"/>
                  <a:pt x="8" y="149"/>
                </a:cubicBezTo>
                <a:cubicBezTo>
                  <a:pt x="8" y="149"/>
                  <a:pt x="9" y="149"/>
                  <a:pt x="9" y="148"/>
                </a:cubicBezTo>
                <a:cubicBezTo>
                  <a:pt x="10" y="148"/>
                  <a:pt x="9" y="149"/>
                  <a:pt x="9" y="150"/>
                </a:cubicBezTo>
                <a:cubicBezTo>
                  <a:pt x="10" y="150"/>
                  <a:pt x="10" y="149"/>
                  <a:pt x="10" y="150"/>
                </a:cubicBezTo>
                <a:cubicBezTo>
                  <a:pt x="11" y="150"/>
                  <a:pt x="12" y="149"/>
                  <a:pt x="13" y="149"/>
                </a:cubicBezTo>
                <a:cubicBezTo>
                  <a:pt x="13" y="150"/>
                  <a:pt x="12" y="150"/>
                  <a:pt x="12" y="150"/>
                </a:cubicBezTo>
                <a:cubicBezTo>
                  <a:pt x="12" y="150"/>
                  <a:pt x="12" y="150"/>
                  <a:pt x="13" y="151"/>
                </a:cubicBezTo>
                <a:cubicBezTo>
                  <a:pt x="13" y="150"/>
                  <a:pt x="13" y="150"/>
                  <a:pt x="13" y="150"/>
                </a:cubicBezTo>
                <a:cubicBezTo>
                  <a:pt x="14" y="149"/>
                  <a:pt x="15" y="150"/>
                  <a:pt x="16" y="150"/>
                </a:cubicBezTo>
                <a:cubicBezTo>
                  <a:pt x="17" y="150"/>
                  <a:pt x="16" y="150"/>
                  <a:pt x="16" y="150"/>
                </a:cubicBezTo>
                <a:cubicBezTo>
                  <a:pt x="17" y="151"/>
                  <a:pt x="17" y="150"/>
                  <a:pt x="17" y="150"/>
                </a:cubicBezTo>
                <a:cubicBezTo>
                  <a:pt x="17" y="150"/>
                  <a:pt x="17" y="150"/>
                  <a:pt x="16" y="149"/>
                </a:cubicBezTo>
                <a:cubicBezTo>
                  <a:pt x="16" y="149"/>
                  <a:pt x="16" y="149"/>
                  <a:pt x="16" y="149"/>
                </a:cubicBezTo>
                <a:cubicBezTo>
                  <a:pt x="16" y="148"/>
                  <a:pt x="16" y="148"/>
                  <a:pt x="17" y="148"/>
                </a:cubicBezTo>
                <a:cubicBezTo>
                  <a:pt x="17" y="149"/>
                  <a:pt x="17" y="149"/>
                  <a:pt x="17" y="149"/>
                </a:cubicBezTo>
                <a:cubicBezTo>
                  <a:pt x="17" y="149"/>
                  <a:pt x="17" y="149"/>
                  <a:pt x="17" y="148"/>
                </a:cubicBezTo>
                <a:cubicBezTo>
                  <a:pt x="17" y="148"/>
                  <a:pt x="18" y="148"/>
                  <a:pt x="18" y="148"/>
                </a:cubicBezTo>
                <a:cubicBezTo>
                  <a:pt x="18" y="149"/>
                  <a:pt x="18" y="149"/>
                  <a:pt x="18" y="149"/>
                </a:cubicBezTo>
                <a:cubicBezTo>
                  <a:pt x="18" y="150"/>
                  <a:pt x="17" y="149"/>
                  <a:pt x="17" y="150"/>
                </a:cubicBezTo>
                <a:cubicBezTo>
                  <a:pt x="21" y="149"/>
                  <a:pt x="25" y="148"/>
                  <a:pt x="29" y="147"/>
                </a:cubicBezTo>
                <a:cubicBezTo>
                  <a:pt x="28" y="146"/>
                  <a:pt x="30" y="146"/>
                  <a:pt x="30" y="147"/>
                </a:cubicBezTo>
                <a:cubicBezTo>
                  <a:pt x="30" y="146"/>
                  <a:pt x="30" y="146"/>
                  <a:pt x="30" y="145"/>
                </a:cubicBezTo>
                <a:cubicBezTo>
                  <a:pt x="31" y="145"/>
                  <a:pt x="31" y="146"/>
                  <a:pt x="31" y="145"/>
                </a:cubicBezTo>
                <a:cubicBezTo>
                  <a:pt x="32" y="145"/>
                  <a:pt x="31" y="146"/>
                  <a:pt x="31" y="146"/>
                </a:cubicBezTo>
                <a:cubicBezTo>
                  <a:pt x="32" y="146"/>
                  <a:pt x="32" y="145"/>
                  <a:pt x="33" y="145"/>
                </a:cubicBezTo>
                <a:cubicBezTo>
                  <a:pt x="33" y="147"/>
                  <a:pt x="35" y="146"/>
                  <a:pt x="36" y="146"/>
                </a:cubicBezTo>
                <a:cubicBezTo>
                  <a:pt x="37" y="146"/>
                  <a:pt x="36" y="146"/>
                  <a:pt x="36" y="146"/>
                </a:cubicBezTo>
                <a:cubicBezTo>
                  <a:pt x="37" y="145"/>
                  <a:pt x="36" y="146"/>
                  <a:pt x="37" y="146"/>
                </a:cubicBezTo>
                <a:cubicBezTo>
                  <a:pt x="37" y="145"/>
                  <a:pt x="37" y="145"/>
                  <a:pt x="37" y="145"/>
                </a:cubicBezTo>
                <a:cubicBezTo>
                  <a:pt x="37" y="145"/>
                  <a:pt x="37" y="145"/>
                  <a:pt x="38" y="145"/>
                </a:cubicBezTo>
                <a:cubicBezTo>
                  <a:pt x="38" y="145"/>
                  <a:pt x="38" y="144"/>
                  <a:pt x="38" y="144"/>
                </a:cubicBezTo>
                <a:cubicBezTo>
                  <a:pt x="38" y="144"/>
                  <a:pt x="39" y="145"/>
                  <a:pt x="39" y="144"/>
                </a:cubicBezTo>
                <a:cubicBezTo>
                  <a:pt x="39" y="144"/>
                  <a:pt x="39" y="144"/>
                  <a:pt x="39" y="145"/>
                </a:cubicBezTo>
                <a:cubicBezTo>
                  <a:pt x="41" y="145"/>
                  <a:pt x="40" y="145"/>
                  <a:pt x="42" y="144"/>
                </a:cubicBezTo>
                <a:cubicBezTo>
                  <a:pt x="42" y="144"/>
                  <a:pt x="42" y="145"/>
                  <a:pt x="42" y="145"/>
                </a:cubicBezTo>
                <a:cubicBezTo>
                  <a:pt x="43" y="144"/>
                  <a:pt x="45" y="144"/>
                  <a:pt x="45" y="143"/>
                </a:cubicBezTo>
                <a:cubicBezTo>
                  <a:pt x="46" y="143"/>
                  <a:pt x="46" y="144"/>
                  <a:pt x="46" y="144"/>
                </a:cubicBezTo>
                <a:cubicBezTo>
                  <a:pt x="46" y="144"/>
                  <a:pt x="46" y="143"/>
                  <a:pt x="47" y="142"/>
                </a:cubicBezTo>
                <a:cubicBezTo>
                  <a:pt x="47" y="143"/>
                  <a:pt x="47" y="143"/>
                  <a:pt x="47" y="143"/>
                </a:cubicBezTo>
                <a:cubicBezTo>
                  <a:pt x="48" y="142"/>
                  <a:pt x="50" y="143"/>
                  <a:pt x="51" y="142"/>
                </a:cubicBezTo>
                <a:cubicBezTo>
                  <a:pt x="52" y="142"/>
                  <a:pt x="51" y="142"/>
                  <a:pt x="52" y="142"/>
                </a:cubicBezTo>
                <a:cubicBezTo>
                  <a:pt x="52" y="143"/>
                  <a:pt x="51" y="142"/>
                  <a:pt x="51" y="143"/>
                </a:cubicBezTo>
                <a:cubicBezTo>
                  <a:pt x="52" y="142"/>
                  <a:pt x="54" y="141"/>
                  <a:pt x="55" y="141"/>
                </a:cubicBezTo>
                <a:cubicBezTo>
                  <a:pt x="55" y="141"/>
                  <a:pt x="54" y="141"/>
                  <a:pt x="55" y="140"/>
                </a:cubicBezTo>
                <a:cubicBezTo>
                  <a:pt x="55" y="141"/>
                  <a:pt x="56" y="141"/>
                  <a:pt x="57" y="141"/>
                </a:cubicBezTo>
                <a:cubicBezTo>
                  <a:pt x="57" y="140"/>
                  <a:pt x="56" y="141"/>
                  <a:pt x="56" y="140"/>
                </a:cubicBezTo>
                <a:cubicBezTo>
                  <a:pt x="56" y="140"/>
                  <a:pt x="56" y="140"/>
                  <a:pt x="57" y="140"/>
                </a:cubicBezTo>
                <a:cubicBezTo>
                  <a:pt x="57" y="140"/>
                  <a:pt x="57" y="141"/>
                  <a:pt x="57" y="141"/>
                </a:cubicBezTo>
                <a:cubicBezTo>
                  <a:pt x="58" y="140"/>
                  <a:pt x="59" y="139"/>
                  <a:pt x="60" y="139"/>
                </a:cubicBezTo>
                <a:cubicBezTo>
                  <a:pt x="60" y="139"/>
                  <a:pt x="60" y="140"/>
                  <a:pt x="60" y="140"/>
                </a:cubicBezTo>
                <a:cubicBezTo>
                  <a:pt x="61" y="140"/>
                  <a:pt x="61" y="140"/>
                  <a:pt x="61" y="140"/>
                </a:cubicBezTo>
                <a:cubicBezTo>
                  <a:pt x="61" y="139"/>
                  <a:pt x="61" y="139"/>
                  <a:pt x="62" y="139"/>
                </a:cubicBezTo>
                <a:cubicBezTo>
                  <a:pt x="62" y="139"/>
                  <a:pt x="62" y="140"/>
                  <a:pt x="62" y="140"/>
                </a:cubicBezTo>
                <a:cubicBezTo>
                  <a:pt x="63" y="139"/>
                  <a:pt x="64" y="139"/>
                  <a:pt x="64" y="139"/>
                </a:cubicBezTo>
                <a:cubicBezTo>
                  <a:pt x="65" y="139"/>
                  <a:pt x="64" y="140"/>
                  <a:pt x="64" y="139"/>
                </a:cubicBezTo>
                <a:cubicBezTo>
                  <a:pt x="64" y="140"/>
                  <a:pt x="65" y="139"/>
                  <a:pt x="65" y="138"/>
                </a:cubicBezTo>
                <a:cubicBezTo>
                  <a:pt x="66" y="138"/>
                  <a:pt x="66" y="139"/>
                  <a:pt x="65" y="139"/>
                </a:cubicBezTo>
                <a:cubicBezTo>
                  <a:pt x="66" y="139"/>
                  <a:pt x="67" y="138"/>
                  <a:pt x="68" y="138"/>
                </a:cubicBezTo>
                <a:cubicBezTo>
                  <a:pt x="68" y="138"/>
                  <a:pt x="68" y="138"/>
                  <a:pt x="67" y="138"/>
                </a:cubicBezTo>
                <a:cubicBezTo>
                  <a:pt x="68" y="139"/>
                  <a:pt x="68" y="139"/>
                  <a:pt x="69" y="139"/>
                </a:cubicBezTo>
                <a:cubicBezTo>
                  <a:pt x="69" y="139"/>
                  <a:pt x="68" y="139"/>
                  <a:pt x="69" y="139"/>
                </a:cubicBezTo>
                <a:cubicBezTo>
                  <a:pt x="69" y="139"/>
                  <a:pt x="68" y="139"/>
                  <a:pt x="68" y="140"/>
                </a:cubicBezTo>
                <a:cubicBezTo>
                  <a:pt x="69" y="140"/>
                  <a:pt x="69" y="139"/>
                  <a:pt x="69" y="139"/>
                </a:cubicBezTo>
                <a:cubicBezTo>
                  <a:pt x="69" y="139"/>
                  <a:pt x="69" y="138"/>
                  <a:pt x="70" y="139"/>
                </a:cubicBezTo>
                <a:cubicBezTo>
                  <a:pt x="70" y="138"/>
                  <a:pt x="70" y="139"/>
                  <a:pt x="69" y="138"/>
                </a:cubicBezTo>
                <a:cubicBezTo>
                  <a:pt x="70" y="138"/>
                  <a:pt x="70" y="138"/>
                  <a:pt x="70" y="137"/>
                </a:cubicBezTo>
                <a:cubicBezTo>
                  <a:pt x="71" y="137"/>
                  <a:pt x="70" y="138"/>
                  <a:pt x="71" y="138"/>
                </a:cubicBezTo>
                <a:cubicBezTo>
                  <a:pt x="71" y="137"/>
                  <a:pt x="72" y="137"/>
                  <a:pt x="72" y="137"/>
                </a:cubicBezTo>
                <a:cubicBezTo>
                  <a:pt x="73" y="136"/>
                  <a:pt x="74" y="136"/>
                  <a:pt x="74" y="136"/>
                </a:cubicBezTo>
                <a:cubicBezTo>
                  <a:pt x="74" y="136"/>
                  <a:pt x="74" y="136"/>
                  <a:pt x="74" y="137"/>
                </a:cubicBezTo>
                <a:cubicBezTo>
                  <a:pt x="74" y="137"/>
                  <a:pt x="75" y="137"/>
                  <a:pt x="75" y="136"/>
                </a:cubicBezTo>
                <a:cubicBezTo>
                  <a:pt x="75" y="136"/>
                  <a:pt x="75" y="136"/>
                  <a:pt x="74" y="136"/>
                </a:cubicBezTo>
                <a:cubicBezTo>
                  <a:pt x="74" y="136"/>
                  <a:pt x="75" y="136"/>
                  <a:pt x="75" y="136"/>
                </a:cubicBezTo>
                <a:cubicBezTo>
                  <a:pt x="75" y="136"/>
                  <a:pt x="74" y="135"/>
                  <a:pt x="75" y="135"/>
                </a:cubicBezTo>
                <a:cubicBezTo>
                  <a:pt x="75" y="136"/>
                  <a:pt x="75" y="136"/>
                  <a:pt x="76" y="136"/>
                </a:cubicBezTo>
                <a:cubicBezTo>
                  <a:pt x="76" y="137"/>
                  <a:pt x="75" y="136"/>
                  <a:pt x="75" y="137"/>
                </a:cubicBezTo>
                <a:cubicBezTo>
                  <a:pt x="75" y="137"/>
                  <a:pt x="76" y="136"/>
                  <a:pt x="77" y="136"/>
                </a:cubicBezTo>
                <a:cubicBezTo>
                  <a:pt x="77" y="136"/>
                  <a:pt x="76" y="136"/>
                  <a:pt x="77" y="136"/>
                </a:cubicBezTo>
                <a:cubicBezTo>
                  <a:pt x="77" y="136"/>
                  <a:pt x="77" y="135"/>
                  <a:pt x="78" y="136"/>
                </a:cubicBezTo>
                <a:cubicBezTo>
                  <a:pt x="78" y="136"/>
                  <a:pt x="78" y="135"/>
                  <a:pt x="78" y="135"/>
                </a:cubicBezTo>
                <a:cubicBezTo>
                  <a:pt x="78" y="135"/>
                  <a:pt x="78" y="135"/>
                  <a:pt x="78" y="135"/>
                </a:cubicBezTo>
                <a:cubicBezTo>
                  <a:pt x="78" y="135"/>
                  <a:pt x="78" y="136"/>
                  <a:pt x="78" y="136"/>
                </a:cubicBezTo>
                <a:cubicBezTo>
                  <a:pt x="78" y="136"/>
                  <a:pt x="78" y="136"/>
                  <a:pt x="78" y="136"/>
                </a:cubicBezTo>
                <a:cubicBezTo>
                  <a:pt x="78" y="136"/>
                  <a:pt x="78" y="136"/>
                  <a:pt x="78" y="136"/>
                </a:cubicBezTo>
                <a:cubicBezTo>
                  <a:pt x="78" y="136"/>
                  <a:pt x="78" y="137"/>
                  <a:pt x="78" y="137"/>
                </a:cubicBezTo>
                <a:cubicBezTo>
                  <a:pt x="78" y="137"/>
                  <a:pt x="78" y="136"/>
                  <a:pt x="78" y="136"/>
                </a:cubicBezTo>
                <a:cubicBezTo>
                  <a:pt x="78" y="136"/>
                  <a:pt x="78" y="136"/>
                  <a:pt x="78" y="136"/>
                </a:cubicBezTo>
                <a:cubicBezTo>
                  <a:pt x="79" y="136"/>
                  <a:pt x="79" y="136"/>
                  <a:pt x="79" y="137"/>
                </a:cubicBezTo>
                <a:cubicBezTo>
                  <a:pt x="79" y="137"/>
                  <a:pt x="79" y="136"/>
                  <a:pt x="79" y="136"/>
                </a:cubicBezTo>
                <a:cubicBezTo>
                  <a:pt x="79" y="136"/>
                  <a:pt x="79" y="136"/>
                  <a:pt x="79" y="136"/>
                </a:cubicBezTo>
                <a:cubicBezTo>
                  <a:pt x="79" y="135"/>
                  <a:pt x="79" y="135"/>
                  <a:pt x="79" y="135"/>
                </a:cubicBezTo>
                <a:cubicBezTo>
                  <a:pt x="79" y="135"/>
                  <a:pt x="79" y="135"/>
                  <a:pt x="79" y="135"/>
                </a:cubicBezTo>
                <a:cubicBezTo>
                  <a:pt x="79" y="135"/>
                  <a:pt x="80" y="135"/>
                  <a:pt x="80" y="136"/>
                </a:cubicBezTo>
                <a:cubicBezTo>
                  <a:pt x="80" y="136"/>
                  <a:pt x="80" y="135"/>
                  <a:pt x="80" y="135"/>
                </a:cubicBezTo>
                <a:cubicBezTo>
                  <a:pt x="80" y="136"/>
                  <a:pt x="80" y="136"/>
                  <a:pt x="79" y="136"/>
                </a:cubicBezTo>
                <a:cubicBezTo>
                  <a:pt x="80" y="136"/>
                  <a:pt x="81" y="136"/>
                  <a:pt x="82" y="136"/>
                </a:cubicBezTo>
                <a:cubicBezTo>
                  <a:pt x="81" y="136"/>
                  <a:pt x="81" y="136"/>
                  <a:pt x="81" y="136"/>
                </a:cubicBezTo>
                <a:cubicBezTo>
                  <a:pt x="82" y="137"/>
                  <a:pt x="82" y="135"/>
                  <a:pt x="83" y="136"/>
                </a:cubicBezTo>
                <a:cubicBezTo>
                  <a:pt x="83" y="136"/>
                  <a:pt x="82" y="136"/>
                  <a:pt x="83" y="136"/>
                </a:cubicBezTo>
                <a:cubicBezTo>
                  <a:pt x="83" y="136"/>
                  <a:pt x="83" y="136"/>
                  <a:pt x="83" y="135"/>
                </a:cubicBezTo>
                <a:cubicBezTo>
                  <a:pt x="83" y="135"/>
                  <a:pt x="84" y="136"/>
                  <a:pt x="84" y="137"/>
                </a:cubicBezTo>
                <a:cubicBezTo>
                  <a:pt x="82" y="137"/>
                  <a:pt x="81" y="138"/>
                  <a:pt x="79" y="137"/>
                </a:cubicBezTo>
                <a:cubicBezTo>
                  <a:pt x="80" y="136"/>
                  <a:pt x="81" y="137"/>
                  <a:pt x="81" y="136"/>
                </a:cubicBezTo>
                <a:cubicBezTo>
                  <a:pt x="81" y="137"/>
                  <a:pt x="80" y="136"/>
                  <a:pt x="80" y="137"/>
                </a:cubicBezTo>
                <a:cubicBezTo>
                  <a:pt x="80" y="137"/>
                  <a:pt x="79" y="136"/>
                  <a:pt x="79" y="136"/>
                </a:cubicBezTo>
                <a:cubicBezTo>
                  <a:pt x="79" y="136"/>
                  <a:pt x="79" y="137"/>
                  <a:pt x="79" y="137"/>
                </a:cubicBezTo>
                <a:cubicBezTo>
                  <a:pt x="79" y="137"/>
                  <a:pt x="79" y="137"/>
                  <a:pt x="78" y="137"/>
                </a:cubicBezTo>
                <a:cubicBezTo>
                  <a:pt x="79" y="138"/>
                  <a:pt x="77" y="138"/>
                  <a:pt x="78" y="139"/>
                </a:cubicBezTo>
                <a:cubicBezTo>
                  <a:pt x="78" y="137"/>
                  <a:pt x="80" y="138"/>
                  <a:pt x="81" y="139"/>
                </a:cubicBezTo>
                <a:cubicBezTo>
                  <a:pt x="82" y="138"/>
                  <a:pt x="81" y="138"/>
                  <a:pt x="81" y="138"/>
                </a:cubicBezTo>
                <a:cubicBezTo>
                  <a:pt x="81" y="138"/>
                  <a:pt x="81" y="138"/>
                  <a:pt x="81" y="138"/>
                </a:cubicBezTo>
                <a:cubicBezTo>
                  <a:pt x="81" y="138"/>
                  <a:pt x="81" y="138"/>
                  <a:pt x="81" y="138"/>
                </a:cubicBezTo>
                <a:cubicBezTo>
                  <a:pt x="81" y="138"/>
                  <a:pt x="82" y="138"/>
                  <a:pt x="82" y="138"/>
                </a:cubicBezTo>
                <a:cubicBezTo>
                  <a:pt x="82" y="138"/>
                  <a:pt x="82" y="138"/>
                  <a:pt x="82" y="138"/>
                </a:cubicBezTo>
                <a:cubicBezTo>
                  <a:pt x="82" y="138"/>
                  <a:pt x="82" y="138"/>
                  <a:pt x="82" y="138"/>
                </a:cubicBezTo>
                <a:cubicBezTo>
                  <a:pt x="82" y="138"/>
                  <a:pt x="82" y="138"/>
                  <a:pt x="81" y="138"/>
                </a:cubicBezTo>
                <a:cubicBezTo>
                  <a:pt x="82" y="139"/>
                  <a:pt x="81" y="139"/>
                  <a:pt x="80" y="139"/>
                </a:cubicBezTo>
                <a:cubicBezTo>
                  <a:pt x="80" y="139"/>
                  <a:pt x="80" y="139"/>
                  <a:pt x="80" y="139"/>
                </a:cubicBezTo>
                <a:cubicBezTo>
                  <a:pt x="80" y="138"/>
                  <a:pt x="80" y="138"/>
                  <a:pt x="80" y="138"/>
                </a:cubicBezTo>
                <a:cubicBezTo>
                  <a:pt x="80" y="139"/>
                  <a:pt x="80" y="139"/>
                  <a:pt x="80" y="139"/>
                </a:cubicBezTo>
                <a:cubicBezTo>
                  <a:pt x="80" y="139"/>
                  <a:pt x="80" y="139"/>
                  <a:pt x="80" y="139"/>
                </a:cubicBezTo>
                <a:cubicBezTo>
                  <a:pt x="80" y="139"/>
                  <a:pt x="80" y="139"/>
                  <a:pt x="80" y="139"/>
                </a:cubicBezTo>
                <a:cubicBezTo>
                  <a:pt x="80" y="139"/>
                  <a:pt x="80" y="139"/>
                  <a:pt x="80" y="139"/>
                </a:cubicBezTo>
                <a:cubicBezTo>
                  <a:pt x="80" y="139"/>
                  <a:pt x="79" y="139"/>
                  <a:pt x="79" y="139"/>
                </a:cubicBezTo>
                <a:cubicBezTo>
                  <a:pt x="79" y="139"/>
                  <a:pt x="79" y="139"/>
                  <a:pt x="79" y="139"/>
                </a:cubicBezTo>
                <a:cubicBezTo>
                  <a:pt x="78" y="139"/>
                  <a:pt x="78" y="139"/>
                  <a:pt x="77" y="139"/>
                </a:cubicBezTo>
                <a:cubicBezTo>
                  <a:pt x="77" y="140"/>
                  <a:pt x="77" y="139"/>
                  <a:pt x="77" y="140"/>
                </a:cubicBezTo>
                <a:cubicBezTo>
                  <a:pt x="76" y="139"/>
                  <a:pt x="76" y="140"/>
                  <a:pt x="75" y="140"/>
                </a:cubicBezTo>
                <a:cubicBezTo>
                  <a:pt x="75" y="140"/>
                  <a:pt x="75" y="140"/>
                  <a:pt x="75" y="140"/>
                </a:cubicBezTo>
                <a:cubicBezTo>
                  <a:pt x="75" y="140"/>
                  <a:pt x="75" y="140"/>
                  <a:pt x="75" y="140"/>
                </a:cubicBezTo>
                <a:cubicBezTo>
                  <a:pt x="75" y="140"/>
                  <a:pt x="75" y="140"/>
                  <a:pt x="75" y="140"/>
                </a:cubicBezTo>
                <a:cubicBezTo>
                  <a:pt x="75" y="140"/>
                  <a:pt x="75" y="140"/>
                  <a:pt x="75" y="140"/>
                </a:cubicBezTo>
                <a:cubicBezTo>
                  <a:pt x="75" y="140"/>
                  <a:pt x="75" y="140"/>
                  <a:pt x="75" y="140"/>
                </a:cubicBezTo>
                <a:cubicBezTo>
                  <a:pt x="75" y="141"/>
                  <a:pt x="74" y="140"/>
                  <a:pt x="74" y="141"/>
                </a:cubicBezTo>
                <a:cubicBezTo>
                  <a:pt x="74" y="141"/>
                  <a:pt x="74" y="141"/>
                  <a:pt x="74" y="140"/>
                </a:cubicBezTo>
                <a:cubicBezTo>
                  <a:pt x="74" y="141"/>
                  <a:pt x="74" y="141"/>
                  <a:pt x="74" y="141"/>
                </a:cubicBezTo>
                <a:cubicBezTo>
                  <a:pt x="73" y="140"/>
                  <a:pt x="73" y="140"/>
                  <a:pt x="73" y="140"/>
                </a:cubicBezTo>
                <a:cubicBezTo>
                  <a:pt x="73" y="141"/>
                  <a:pt x="73" y="141"/>
                  <a:pt x="73" y="141"/>
                </a:cubicBezTo>
                <a:cubicBezTo>
                  <a:pt x="73" y="141"/>
                  <a:pt x="73" y="140"/>
                  <a:pt x="73" y="140"/>
                </a:cubicBezTo>
                <a:cubicBezTo>
                  <a:pt x="73" y="141"/>
                  <a:pt x="73" y="141"/>
                  <a:pt x="73" y="141"/>
                </a:cubicBezTo>
                <a:cubicBezTo>
                  <a:pt x="73" y="141"/>
                  <a:pt x="72" y="140"/>
                  <a:pt x="72" y="141"/>
                </a:cubicBezTo>
                <a:cubicBezTo>
                  <a:pt x="72" y="141"/>
                  <a:pt x="73" y="141"/>
                  <a:pt x="73" y="141"/>
                </a:cubicBezTo>
                <a:cubicBezTo>
                  <a:pt x="73" y="141"/>
                  <a:pt x="72" y="142"/>
                  <a:pt x="72" y="142"/>
                </a:cubicBezTo>
                <a:cubicBezTo>
                  <a:pt x="72" y="142"/>
                  <a:pt x="72" y="142"/>
                  <a:pt x="72" y="142"/>
                </a:cubicBezTo>
                <a:cubicBezTo>
                  <a:pt x="72" y="141"/>
                  <a:pt x="72" y="142"/>
                  <a:pt x="72" y="142"/>
                </a:cubicBezTo>
                <a:cubicBezTo>
                  <a:pt x="72" y="141"/>
                  <a:pt x="71" y="141"/>
                  <a:pt x="71" y="142"/>
                </a:cubicBezTo>
                <a:cubicBezTo>
                  <a:pt x="71" y="142"/>
                  <a:pt x="71" y="142"/>
                  <a:pt x="71" y="142"/>
                </a:cubicBezTo>
                <a:cubicBezTo>
                  <a:pt x="70" y="142"/>
                  <a:pt x="70" y="143"/>
                  <a:pt x="70" y="143"/>
                </a:cubicBezTo>
                <a:cubicBezTo>
                  <a:pt x="70" y="142"/>
                  <a:pt x="70" y="142"/>
                  <a:pt x="69" y="142"/>
                </a:cubicBezTo>
                <a:cubicBezTo>
                  <a:pt x="69" y="142"/>
                  <a:pt x="69" y="141"/>
                  <a:pt x="70" y="141"/>
                </a:cubicBezTo>
                <a:cubicBezTo>
                  <a:pt x="69" y="141"/>
                  <a:pt x="69" y="141"/>
                  <a:pt x="69" y="141"/>
                </a:cubicBezTo>
                <a:cubicBezTo>
                  <a:pt x="69" y="141"/>
                  <a:pt x="69" y="141"/>
                  <a:pt x="69" y="141"/>
                </a:cubicBezTo>
                <a:cubicBezTo>
                  <a:pt x="69" y="141"/>
                  <a:pt x="69" y="141"/>
                  <a:pt x="69" y="142"/>
                </a:cubicBezTo>
                <a:cubicBezTo>
                  <a:pt x="68" y="142"/>
                  <a:pt x="68" y="141"/>
                  <a:pt x="67" y="141"/>
                </a:cubicBezTo>
                <a:cubicBezTo>
                  <a:pt x="67" y="142"/>
                  <a:pt x="66" y="141"/>
                  <a:pt x="66" y="142"/>
                </a:cubicBezTo>
                <a:cubicBezTo>
                  <a:pt x="67" y="142"/>
                  <a:pt x="67" y="142"/>
                  <a:pt x="67" y="142"/>
                </a:cubicBezTo>
                <a:cubicBezTo>
                  <a:pt x="68" y="142"/>
                  <a:pt x="68" y="142"/>
                  <a:pt x="68" y="142"/>
                </a:cubicBezTo>
                <a:cubicBezTo>
                  <a:pt x="68" y="142"/>
                  <a:pt x="68" y="143"/>
                  <a:pt x="67" y="143"/>
                </a:cubicBezTo>
                <a:cubicBezTo>
                  <a:pt x="67" y="143"/>
                  <a:pt x="67" y="143"/>
                  <a:pt x="67" y="143"/>
                </a:cubicBezTo>
                <a:cubicBezTo>
                  <a:pt x="67" y="142"/>
                  <a:pt x="67" y="142"/>
                  <a:pt x="67" y="142"/>
                </a:cubicBezTo>
                <a:cubicBezTo>
                  <a:pt x="67" y="142"/>
                  <a:pt x="67" y="142"/>
                  <a:pt x="67" y="142"/>
                </a:cubicBezTo>
                <a:cubicBezTo>
                  <a:pt x="67" y="142"/>
                  <a:pt x="67" y="143"/>
                  <a:pt x="67" y="143"/>
                </a:cubicBezTo>
                <a:cubicBezTo>
                  <a:pt x="67" y="143"/>
                  <a:pt x="67" y="143"/>
                  <a:pt x="67" y="143"/>
                </a:cubicBezTo>
                <a:cubicBezTo>
                  <a:pt x="67" y="143"/>
                  <a:pt x="66" y="143"/>
                  <a:pt x="65" y="143"/>
                </a:cubicBezTo>
                <a:cubicBezTo>
                  <a:pt x="65" y="143"/>
                  <a:pt x="65" y="143"/>
                  <a:pt x="65" y="143"/>
                </a:cubicBezTo>
                <a:cubicBezTo>
                  <a:pt x="64" y="142"/>
                  <a:pt x="63" y="144"/>
                  <a:pt x="61" y="144"/>
                </a:cubicBezTo>
                <a:cubicBezTo>
                  <a:pt x="61" y="144"/>
                  <a:pt x="61" y="144"/>
                  <a:pt x="61" y="144"/>
                </a:cubicBezTo>
                <a:cubicBezTo>
                  <a:pt x="61" y="144"/>
                  <a:pt x="61" y="144"/>
                  <a:pt x="60" y="144"/>
                </a:cubicBezTo>
                <a:cubicBezTo>
                  <a:pt x="60" y="144"/>
                  <a:pt x="60" y="144"/>
                  <a:pt x="60" y="144"/>
                </a:cubicBezTo>
                <a:cubicBezTo>
                  <a:pt x="60" y="145"/>
                  <a:pt x="60" y="145"/>
                  <a:pt x="60" y="145"/>
                </a:cubicBezTo>
                <a:cubicBezTo>
                  <a:pt x="60" y="145"/>
                  <a:pt x="60" y="145"/>
                  <a:pt x="60" y="145"/>
                </a:cubicBezTo>
                <a:cubicBezTo>
                  <a:pt x="60" y="145"/>
                  <a:pt x="60" y="145"/>
                  <a:pt x="60" y="145"/>
                </a:cubicBezTo>
                <a:cubicBezTo>
                  <a:pt x="60" y="145"/>
                  <a:pt x="59" y="145"/>
                  <a:pt x="59" y="145"/>
                </a:cubicBezTo>
                <a:cubicBezTo>
                  <a:pt x="59" y="144"/>
                  <a:pt x="60" y="145"/>
                  <a:pt x="60" y="144"/>
                </a:cubicBezTo>
                <a:cubicBezTo>
                  <a:pt x="60" y="144"/>
                  <a:pt x="59" y="144"/>
                  <a:pt x="59" y="144"/>
                </a:cubicBezTo>
                <a:cubicBezTo>
                  <a:pt x="59" y="145"/>
                  <a:pt x="60" y="145"/>
                  <a:pt x="59" y="145"/>
                </a:cubicBezTo>
                <a:cubicBezTo>
                  <a:pt x="59" y="146"/>
                  <a:pt x="59" y="146"/>
                  <a:pt x="59" y="146"/>
                </a:cubicBezTo>
                <a:cubicBezTo>
                  <a:pt x="59" y="145"/>
                  <a:pt x="57" y="147"/>
                  <a:pt x="57" y="147"/>
                </a:cubicBezTo>
                <a:cubicBezTo>
                  <a:pt x="57" y="147"/>
                  <a:pt x="56" y="147"/>
                  <a:pt x="57" y="147"/>
                </a:cubicBezTo>
                <a:cubicBezTo>
                  <a:pt x="56" y="147"/>
                  <a:pt x="56" y="147"/>
                  <a:pt x="55" y="147"/>
                </a:cubicBezTo>
                <a:cubicBezTo>
                  <a:pt x="55" y="147"/>
                  <a:pt x="55" y="148"/>
                  <a:pt x="54" y="148"/>
                </a:cubicBezTo>
                <a:cubicBezTo>
                  <a:pt x="54" y="148"/>
                  <a:pt x="54" y="148"/>
                  <a:pt x="53" y="147"/>
                </a:cubicBezTo>
                <a:cubicBezTo>
                  <a:pt x="52" y="149"/>
                  <a:pt x="51" y="148"/>
                  <a:pt x="49" y="149"/>
                </a:cubicBezTo>
                <a:cubicBezTo>
                  <a:pt x="49" y="149"/>
                  <a:pt x="49" y="148"/>
                  <a:pt x="49" y="149"/>
                </a:cubicBezTo>
                <a:cubicBezTo>
                  <a:pt x="49" y="150"/>
                  <a:pt x="48" y="149"/>
                  <a:pt x="48" y="149"/>
                </a:cubicBezTo>
                <a:cubicBezTo>
                  <a:pt x="48" y="149"/>
                  <a:pt x="47" y="150"/>
                  <a:pt x="47" y="150"/>
                </a:cubicBezTo>
                <a:cubicBezTo>
                  <a:pt x="46" y="150"/>
                  <a:pt x="47" y="150"/>
                  <a:pt x="47" y="149"/>
                </a:cubicBezTo>
                <a:cubicBezTo>
                  <a:pt x="47" y="149"/>
                  <a:pt x="47" y="149"/>
                  <a:pt x="46" y="149"/>
                </a:cubicBezTo>
                <a:cubicBezTo>
                  <a:pt x="46" y="149"/>
                  <a:pt x="47" y="150"/>
                  <a:pt x="46" y="150"/>
                </a:cubicBezTo>
                <a:cubicBezTo>
                  <a:pt x="46" y="150"/>
                  <a:pt x="46" y="149"/>
                  <a:pt x="46" y="149"/>
                </a:cubicBezTo>
                <a:cubicBezTo>
                  <a:pt x="45" y="149"/>
                  <a:pt x="45" y="150"/>
                  <a:pt x="45" y="150"/>
                </a:cubicBezTo>
                <a:cubicBezTo>
                  <a:pt x="45" y="150"/>
                  <a:pt x="45" y="149"/>
                  <a:pt x="45" y="149"/>
                </a:cubicBezTo>
                <a:cubicBezTo>
                  <a:pt x="45" y="150"/>
                  <a:pt x="44" y="150"/>
                  <a:pt x="44" y="151"/>
                </a:cubicBezTo>
                <a:cubicBezTo>
                  <a:pt x="43" y="150"/>
                  <a:pt x="43" y="151"/>
                  <a:pt x="43" y="150"/>
                </a:cubicBezTo>
                <a:cubicBezTo>
                  <a:pt x="43" y="151"/>
                  <a:pt x="42" y="151"/>
                  <a:pt x="42" y="151"/>
                </a:cubicBezTo>
                <a:cubicBezTo>
                  <a:pt x="42" y="151"/>
                  <a:pt x="42" y="151"/>
                  <a:pt x="42" y="150"/>
                </a:cubicBezTo>
                <a:cubicBezTo>
                  <a:pt x="42" y="151"/>
                  <a:pt x="40" y="151"/>
                  <a:pt x="40" y="152"/>
                </a:cubicBezTo>
                <a:cubicBezTo>
                  <a:pt x="40" y="152"/>
                  <a:pt x="40" y="153"/>
                  <a:pt x="39" y="153"/>
                </a:cubicBezTo>
                <a:cubicBezTo>
                  <a:pt x="39" y="152"/>
                  <a:pt x="39" y="152"/>
                  <a:pt x="40" y="152"/>
                </a:cubicBezTo>
                <a:cubicBezTo>
                  <a:pt x="39" y="152"/>
                  <a:pt x="39" y="152"/>
                  <a:pt x="38" y="152"/>
                </a:cubicBezTo>
                <a:cubicBezTo>
                  <a:pt x="39" y="154"/>
                  <a:pt x="37" y="153"/>
                  <a:pt x="36" y="154"/>
                </a:cubicBezTo>
                <a:cubicBezTo>
                  <a:pt x="36" y="153"/>
                  <a:pt x="37" y="153"/>
                  <a:pt x="37" y="153"/>
                </a:cubicBezTo>
                <a:cubicBezTo>
                  <a:pt x="37" y="153"/>
                  <a:pt x="37" y="153"/>
                  <a:pt x="37" y="153"/>
                </a:cubicBezTo>
                <a:cubicBezTo>
                  <a:pt x="38" y="153"/>
                  <a:pt x="37" y="153"/>
                  <a:pt x="38" y="152"/>
                </a:cubicBezTo>
                <a:cubicBezTo>
                  <a:pt x="37" y="152"/>
                  <a:pt x="37" y="153"/>
                  <a:pt x="36" y="152"/>
                </a:cubicBezTo>
                <a:cubicBezTo>
                  <a:pt x="35" y="152"/>
                  <a:pt x="36" y="152"/>
                  <a:pt x="36" y="153"/>
                </a:cubicBezTo>
                <a:cubicBezTo>
                  <a:pt x="35" y="152"/>
                  <a:pt x="32" y="154"/>
                  <a:pt x="31" y="154"/>
                </a:cubicBezTo>
                <a:cubicBezTo>
                  <a:pt x="31" y="154"/>
                  <a:pt x="30" y="155"/>
                  <a:pt x="31" y="155"/>
                </a:cubicBezTo>
                <a:cubicBezTo>
                  <a:pt x="31" y="156"/>
                  <a:pt x="30" y="155"/>
                  <a:pt x="30" y="156"/>
                </a:cubicBezTo>
                <a:cubicBezTo>
                  <a:pt x="29" y="156"/>
                  <a:pt x="30" y="155"/>
                  <a:pt x="30" y="155"/>
                </a:cubicBezTo>
                <a:cubicBezTo>
                  <a:pt x="30" y="155"/>
                  <a:pt x="30" y="155"/>
                  <a:pt x="30" y="155"/>
                </a:cubicBezTo>
                <a:cubicBezTo>
                  <a:pt x="31" y="154"/>
                  <a:pt x="30" y="154"/>
                  <a:pt x="30" y="154"/>
                </a:cubicBezTo>
                <a:cubicBezTo>
                  <a:pt x="30" y="154"/>
                  <a:pt x="30" y="154"/>
                  <a:pt x="29" y="155"/>
                </a:cubicBezTo>
                <a:cubicBezTo>
                  <a:pt x="29" y="155"/>
                  <a:pt x="29" y="155"/>
                  <a:pt x="29" y="155"/>
                </a:cubicBezTo>
                <a:cubicBezTo>
                  <a:pt x="29" y="155"/>
                  <a:pt x="29" y="155"/>
                  <a:pt x="29" y="156"/>
                </a:cubicBezTo>
                <a:cubicBezTo>
                  <a:pt x="29" y="156"/>
                  <a:pt x="28" y="156"/>
                  <a:pt x="28" y="156"/>
                </a:cubicBezTo>
                <a:cubicBezTo>
                  <a:pt x="30" y="156"/>
                  <a:pt x="32" y="156"/>
                  <a:pt x="34" y="155"/>
                </a:cubicBezTo>
                <a:cubicBezTo>
                  <a:pt x="35" y="155"/>
                  <a:pt x="34" y="156"/>
                  <a:pt x="35" y="156"/>
                </a:cubicBezTo>
                <a:cubicBezTo>
                  <a:pt x="35" y="156"/>
                  <a:pt x="35" y="156"/>
                  <a:pt x="35" y="155"/>
                </a:cubicBezTo>
                <a:cubicBezTo>
                  <a:pt x="36" y="156"/>
                  <a:pt x="35" y="156"/>
                  <a:pt x="35" y="157"/>
                </a:cubicBezTo>
                <a:cubicBezTo>
                  <a:pt x="34" y="157"/>
                  <a:pt x="32" y="156"/>
                  <a:pt x="31" y="158"/>
                </a:cubicBezTo>
                <a:cubicBezTo>
                  <a:pt x="31" y="158"/>
                  <a:pt x="30" y="157"/>
                  <a:pt x="30" y="158"/>
                </a:cubicBezTo>
                <a:cubicBezTo>
                  <a:pt x="30" y="158"/>
                  <a:pt x="30" y="158"/>
                  <a:pt x="30" y="158"/>
                </a:cubicBezTo>
                <a:cubicBezTo>
                  <a:pt x="29" y="158"/>
                  <a:pt x="30" y="159"/>
                  <a:pt x="30" y="159"/>
                </a:cubicBezTo>
                <a:cubicBezTo>
                  <a:pt x="28" y="158"/>
                  <a:pt x="28" y="159"/>
                  <a:pt x="28" y="159"/>
                </a:cubicBezTo>
                <a:cubicBezTo>
                  <a:pt x="27" y="159"/>
                  <a:pt x="27" y="159"/>
                  <a:pt x="27" y="159"/>
                </a:cubicBezTo>
                <a:cubicBezTo>
                  <a:pt x="27" y="159"/>
                  <a:pt x="27" y="159"/>
                  <a:pt x="27" y="159"/>
                </a:cubicBezTo>
                <a:cubicBezTo>
                  <a:pt x="27" y="159"/>
                  <a:pt x="27" y="159"/>
                  <a:pt x="27" y="159"/>
                </a:cubicBezTo>
                <a:cubicBezTo>
                  <a:pt x="27" y="159"/>
                  <a:pt x="27" y="159"/>
                  <a:pt x="27" y="159"/>
                </a:cubicBezTo>
                <a:cubicBezTo>
                  <a:pt x="27" y="160"/>
                  <a:pt x="26" y="160"/>
                  <a:pt x="26" y="160"/>
                </a:cubicBezTo>
                <a:cubicBezTo>
                  <a:pt x="26" y="159"/>
                  <a:pt x="27" y="159"/>
                  <a:pt x="26" y="159"/>
                </a:cubicBezTo>
                <a:cubicBezTo>
                  <a:pt x="26" y="159"/>
                  <a:pt x="26" y="159"/>
                  <a:pt x="25" y="159"/>
                </a:cubicBezTo>
                <a:cubicBezTo>
                  <a:pt x="25" y="159"/>
                  <a:pt x="25" y="159"/>
                  <a:pt x="25" y="160"/>
                </a:cubicBezTo>
                <a:cubicBezTo>
                  <a:pt x="24" y="160"/>
                  <a:pt x="24" y="160"/>
                  <a:pt x="22" y="159"/>
                </a:cubicBezTo>
                <a:cubicBezTo>
                  <a:pt x="23" y="161"/>
                  <a:pt x="22" y="159"/>
                  <a:pt x="21" y="160"/>
                </a:cubicBezTo>
                <a:cubicBezTo>
                  <a:pt x="21" y="160"/>
                  <a:pt x="22" y="160"/>
                  <a:pt x="22" y="159"/>
                </a:cubicBezTo>
                <a:cubicBezTo>
                  <a:pt x="21" y="160"/>
                  <a:pt x="21" y="160"/>
                  <a:pt x="20" y="160"/>
                </a:cubicBezTo>
                <a:cubicBezTo>
                  <a:pt x="20" y="160"/>
                  <a:pt x="20" y="161"/>
                  <a:pt x="20" y="160"/>
                </a:cubicBezTo>
                <a:cubicBezTo>
                  <a:pt x="20" y="161"/>
                  <a:pt x="20" y="161"/>
                  <a:pt x="20" y="162"/>
                </a:cubicBezTo>
                <a:cubicBezTo>
                  <a:pt x="20" y="161"/>
                  <a:pt x="21" y="162"/>
                  <a:pt x="22" y="161"/>
                </a:cubicBezTo>
                <a:cubicBezTo>
                  <a:pt x="22" y="162"/>
                  <a:pt x="21" y="162"/>
                  <a:pt x="22" y="162"/>
                </a:cubicBezTo>
                <a:cubicBezTo>
                  <a:pt x="22" y="162"/>
                  <a:pt x="22" y="161"/>
                  <a:pt x="22" y="161"/>
                </a:cubicBezTo>
                <a:cubicBezTo>
                  <a:pt x="22" y="161"/>
                  <a:pt x="23" y="161"/>
                  <a:pt x="23" y="160"/>
                </a:cubicBezTo>
                <a:cubicBezTo>
                  <a:pt x="23" y="161"/>
                  <a:pt x="24" y="160"/>
                  <a:pt x="24" y="160"/>
                </a:cubicBezTo>
                <a:cubicBezTo>
                  <a:pt x="25" y="161"/>
                  <a:pt x="24" y="161"/>
                  <a:pt x="24" y="161"/>
                </a:cubicBezTo>
                <a:cubicBezTo>
                  <a:pt x="24" y="161"/>
                  <a:pt x="24" y="161"/>
                  <a:pt x="24" y="161"/>
                </a:cubicBezTo>
                <a:cubicBezTo>
                  <a:pt x="25" y="161"/>
                  <a:pt x="25" y="161"/>
                  <a:pt x="26" y="161"/>
                </a:cubicBezTo>
                <a:cubicBezTo>
                  <a:pt x="26" y="161"/>
                  <a:pt x="26" y="160"/>
                  <a:pt x="26" y="160"/>
                </a:cubicBezTo>
                <a:cubicBezTo>
                  <a:pt x="27" y="160"/>
                  <a:pt x="26" y="161"/>
                  <a:pt x="27" y="161"/>
                </a:cubicBezTo>
                <a:cubicBezTo>
                  <a:pt x="27" y="161"/>
                  <a:pt x="28" y="161"/>
                  <a:pt x="28" y="161"/>
                </a:cubicBezTo>
                <a:cubicBezTo>
                  <a:pt x="28" y="161"/>
                  <a:pt x="28" y="161"/>
                  <a:pt x="28" y="161"/>
                </a:cubicBezTo>
                <a:cubicBezTo>
                  <a:pt x="28" y="161"/>
                  <a:pt x="28" y="161"/>
                  <a:pt x="28" y="161"/>
                </a:cubicBezTo>
                <a:cubicBezTo>
                  <a:pt x="28" y="161"/>
                  <a:pt x="28" y="161"/>
                  <a:pt x="28" y="161"/>
                </a:cubicBezTo>
                <a:cubicBezTo>
                  <a:pt x="28" y="161"/>
                  <a:pt x="28" y="161"/>
                  <a:pt x="29" y="161"/>
                </a:cubicBezTo>
                <a:cubicBezTo>
                  <a:pt x="30" y="161"/>
                  <a:pt x="31" y="161"/>
                  <a:pt x="32" y="161"/>
                </a:cubicBezTo>
                <a:cubicBezTo>
                  <a:pt x="33" y="159"/>
                  <a:pt x="34" y="160"/>
                  <a:pt x="35" y="160"/>
                </a:cubicBezTo>
                <a:cubicBezTo>
                  <a:pt x="36" y="161"/>
                  <a:pt x="37" y="158"/>
                  <a:pt x="39" y="159"/>
                </a:cubicBezTo>
                <a:cubicBezTo>
                  <a:pt x="39" y="159"/>
                  <a:pt x="39" y="159"/>
                  <a:pt x="39" y="158"/>
                </a:cubicBezTo>
                <a:cubicBezTo>
                  <a:pt x="40" y="159"/>
                  <a:pt x="40" y="159"/>
                  <a:pt x="41" y="159"/>
                </a:cubicBezTo>
                <a:cubicBezTo>
                  <a:pt x="40" y="159"/>
                  <a:pt x="40" y="159"/>
                  <a:pt x="40" y="160"/>
                </a:cubicBezTo>
                <a:cubicBezTo>
                  <a:pt x="40" y="159"/>
                  <a:pt x="39" y="160"/>
                  <a:pt x="39" y="160"/>
                </a:cubicBezTo>
                <a:cubicBezTo>
                  <a:pt x="39" y="160"/>
                  <a:pt x="39" y="160"/>
                  <a:pt x="39" y="160"/>
                </a:cubicBezTo>
                <a:cubicBezTo>
                  <a:pt x="39" y="161"/>
                  <a:pt x="38" y="161"/>
                  <a:pt x="38" y="161"/>
                </a:cubicBezTo>
                <a:cubicBezTo>
                  <a:pt x="38" y="161"/>
                  <a:pt x="38" y="160"/>
                  <a:pt x="39" y="160"/>
                </a:cubicBezTo>
                <a:cubicBezTo>
                  <a:pt x="38" y="160"/>
                  <a:pt x="37" y="161"/>
                  <a:pt x="36" y="161"/>
                </a:cubicBezTo>
                <a:cubicBezTo>
                  <a:pt x="37" y="161"/>
                  <a:pt x="37" y="161"/>
                  <a:pt x="37" y="161"/>
                </a:cubicBezTo>
                <a:cubicBezTo>
                  <a:pt x="36" y="161"/>
                  <a:pt x="36" y="162"/>
                  <a:pt x="35" y="162"/>
                </a:cubicBezTo>
                <a:cubicBezTo>
                  <a:pt x="35" y="162"/>
                  <a:pt x="36" y="162"/>
                  <a:pt x="35" y="161"/>
                </a:cubicBezTo>
                <a:cubicBezTo>
                  <a:pt x="35" y="162"/>
                  <a:pt x="35" y="162"/>
                  <a:pt x="35" y="162"/>
                </a:cubicBezTo>
                <a:cubicBezTo>
                  <a:pt x="33" y="162"/>
                  <a:pt x="32" y="163"/>
                  <a:pt x="32" y="163"/>
                </a:cubicBezTo>
                <a:cubicBezTo>
                  <a:pt x="32" y="163"/>
                  <a:pt x="31" y="163"/>
                  <a:pt x="30" y="163"/>
                </a:cubicBezTo>
                <a:cubicBezTo>
                  <a:pt x="30" y="164"/>
                  <a:pt x="30" y="164"/>
                  <a:pt x="31" y="164"/>
                </a:cubicBezTo>
                <a:cubicBezTo>
                  <a:pt x="30" y="165"/>
                  <a:pt x="30" y="164"/>
                  <a:pt x="29" y="165"/>
                </a:cubicBezTo>
                <a:cubicBezTo>
                  <a:pt x="29" y="164"/>
                  <a:pt x="29" y="164"/>
                  <a:pt x="29" y="163"/>
                </a:cubicBezTo>
                <a:cubicBezTo>
                  <a:pt x="28" y="163"/>
                  <a:pt x="28" y="164"/>
                  <a:pt x="28" y="165"/>
                </a:cubicBezTo>
                <a:cubicBezTo>
                  <a:pt x="28" y="165"/>
                  <a:pt x="26" y="164"/>
                  <a:pt x="27" y="165"/>
                </a:cubicBezTo>
                <a:cubicBezTo>
                  <a:pt x="26" y="165"/>
                  <a:pt x="25" y="165"/>
                  <a:pt x="26" y="165"/>
                </a:cubicBezTo>
                <a:cubicBezTo>
                  <a:pt x="25" y="166"/>
                  <a:pt x="24" y="166"/>
                  <a:pt x="23" y="166"/>
                </a:cubicBezTo>
                <a:cubicBezTo>
                  <a:pt x="23" y="166"/>
                  <a:pt x="23" y="166"/>
                  <a:pt x="23" y="165"/>
                </a:cubicBezTo>
                <a:cubicBezTo>
                  <a:pt x="23" y="165"/>
                  <a:pt x="23" y="165"/>
                  <a:pt x="22" y="164"/>
                </a:cubicBezTo>
                <a:cubicBezTo>
                  <a:pt x="22" y="165"/>
                  <a:pt x="23" y="165"/>
                  <a:pt x="22" y="165"/>
                </a:cubicBezTo>
                <a:cubicBezTo>
                  <a:pt x="22" y="166"/>
                  <a:pt x="23" y="165"/>
                  <a:pt x="23" y="165"/>
                </a:cubicBezTo>
                <a:cubicBezTo>
                  <a:pt x="23" y="166"/>
                  <a:pt x="22" y="167"/>
                  <a:pt x="21" y="166"/>
                </a:cubicBezTo>
                <a:cubicBezTo>
                  <a:pt x="20" y="166"/>
                  <a:pt x="20" y="168"/>
                  <a:pt x="19" y="168"/>
                </a:cubicBezTo>
                <a:cubicBezTo>
                  <a:pt x="19" y="168"/>
                  <a:pt x="19" y="168"/>
                  <a:pt x="19" y="168"/>
                </a:cubicBezTo>
                <a:cubicBezTo>
                  <a:pt x="18" y="168"/>
                  <a:pt x="18" y="168"/>
                  <a:pt x="18" y="167"/>
                </a:cubicBezTo>
                <a:cubicBezTo>
                  <a:pt x="18" y="167"/>
                  <a:pt x="18" y="169"/>
                  <a:pt x="17" y="168"/>
                </a:cubicBezTo>
                <a:cubicBezTo>
                  <a:pt x="17" y="168"/>
                  <a:pt x="17" y="168"/>
                  <a:pt x="17" y="167"/>
                </a:cubicBezTo>
                <a:cubicBezTo>
                  <a:pt x="16" y="168"/>
                  <a:pt x="15" y="169"/>
                  <a:pt x="14" y="168"/>
                </a:cubicBezTo>
                <a:cubicBezTo>
                  <a:pt x="13" y="169"/>
                  <a:pt x="13" y="169"/>
                  <a:pt x="13" y="169"/>
                </a:cubicBezTo>
                <a:cubicBezTo>
                  <a:pt x="13" y="169"/>
                  <a:pt x="13" y="170"/>
                  <a:pt x="13" y="170"/>
                </a:cubicBezTo>
                <a:cubicBezTo>
                  <a:pt x="12" y="169"/>
                  <a:pt x="11" y="171"/>
                  <a:pt x="10" y="170"/>
                </a:cubicBezTo>
                <a:cubicBezTo>
                  <a:pt x="11" y="170"/>
                  <a:pt x="11" y="169"/>
                  <a:pt x="11" y="170"/>
                </a:cubicBezTo>
                <a:cubicBezTo>
                  <a:pt x="11" y="169"/>
                  <a:pt x="9" y="170"/>
                  <a:pt x="9" y="170"/>
                </a:cubicBezTo>
                <a:cubicBezTo>
                  <a:pt x="8" y="171"/>
                  <a:pt x="9" y="170"/>
                  <a:pt x="10" y="170"/>
                </a:cubicBezTo>
                <a:cubicBezTo>
                  <a:pt x="9" y="171"/>
                  <a:pt x="9" y="170"/>
                  <a:pt x="9" y="171"/>
                </a:cubicBezTo>
                <a:cubicBezTo>
                  <a:pt x="9" y="171"/>
                  <a:pt x="9" y="172"/>
                  <a:pt x="9" y="172"/>
                </a:cubicBezTo>
                <a:cubicBezTo>
                  <a:pt x="9" y="172"/>
                  <a:pt x="9" y="172"/>
                  <a:pt x="9" y="172"/>
                </a:cubicBezTo>
                <a:cubicBezTo>
                  <a:pt x="9" y="172"/>
                  <a:pt x="9" y="172"/>
                  <a:pt x="9" y="173"/>
                </a:cubicBezTo>
                <a:cubicBezTo>
                  <a:pt x="8" y="172"/>
                  <a:pt x="8" y="172"/>
                  <a:pt x="7" y="172"/>
                </a:cubicBezTo>
                <a:cubicBezTo>
                  <a:pt x="7" y="171"/>
                  <a:pt x="8" y="172"/>
                  <a:pt x="8" y="171"/>
                </a:cubicBezTo>
                <a:cubicBezTo>
                  <a:pt x="8" y="171"/>
                  <a:pt x="7" y="171"/>
                  <a:pt x="7" y="171"/>
                </a:cubicBezTo>
                <a:cubicBezTo>
                  <a:pt x="7" y="171"/>
                  <a:pt x="6" y="172"/>
                  <a:pt x="6" y="172"/>
                </a:cubicBezTo>
                <a:cubicBezTo>
                  <a:pt x="6" y="172"/>
                  <a:pt x="6" y="172"/>
                  <a:pt x="6" y="172"/>
                </a:cubicBezTo>
                <a:cubicBezTo>
                  <a:pt x="5" y="171"/>
                  <a:pt x="5" y="172"/>
                  <a:pt x="5" y="171"/>
                </a:cubicBezTo>
                <a:cubicBezTo>
                  <a:pt x="5" y="172"/>
                  <a:pt x="5" y="172"/>
                  <a:pt x="5" y="172"/>
                </a:cubicBezTo>
                <a:cubicBezTo>
                  <a:pt x="5" y="173"/>
                  <a:pt x="4" y="173"/>
                  <a:pt x="3" y="173"/>
                </a:cubicBezTo>
                <a:cubicBezTo>
                  <a:pt x="3" y="174"/>
                  <a:pt x="3" y="173"/>
                  <a:pt x="4" y="173"/>
                </a:cubicBezTo>
                <a:cubicBezTo>
                  <a:pt x="4" y="173"/>
                  <a:pt x="4" y="173"/>
                  <a:pt x="4" y="173"/>
                </a:cubicBezTo>
                <a:cubicBezTo>
                  <a:pt x="4" y="173"/>
                  <a:pt x="4" y="174"/>
                  <a:pt x="3" y="174"/>
                </a:cubicBezTo>
                <a:cubicBezTo>
                  <a:pt x="3" y="175"/>
                  <a:pt x="4" y="175"/>
                  <a:pt x="4" y="174"/>
                </a:cubicBezTo>
                <a:cubicBezTo>
                  <a:pt x="4" y="174"/>
                  <a:pt x="3" y="175"/>
                  <a:pt x="4" y="175"/>
                </a:cubicBezTo>
                <a:cubicBezTo>
                  <a:pt x="4" y="175"/>
                  <a:pt x="3" y="176"/>
                  <a:pt x="4" y="176"/>
                </a:cubicBezTo>
                <a:cubicBezTo>
                  <a:pt x="4" y="176"/>
                  <a:pt x="4" y="176"/>
                  <a:pt x="4" y="175"/>
                </a:cubicBezTo>
                <a:cubicBezTo>
                  <a:pt x="4" y="175"/>
                  <a:pt x="4" y="175"/>
                  <a:pt x="5" y="175"/>
                </a:cubicBezTo>
                <a:cubicBezTo>
                  <a:pt x="5" y="175"/>
                  <a:pt x="5" y="175"/>
                  <a:pt x="5" y="174"/>
                </a:cubicBezTo>
                <a:cubicBezTo>
                  <a:pt x="6" y="174"/>
                  <a:pt x="6" y="174"/>
                  <a:pt x="7" y="173"/>
                </a:cubicBezTo>
                <a:cubicBezTo>
                  <a:pt x="8" y="174"/>
                  <a:pt x="9" y="173"/>
                  <a:pt x="10" y="173"/>
                </a:cubicBezTo>
                <a:cubicBezTo>
                  <a:pt x="10" y="174"/>
                  <a:pt x="8" y="174"/>
                  <a:pt x="9" y="175"/>
                </a:cubicBezTo>
                <a:cubicBezTo>
                  <a:pt x="10" y="174"/>
                  <a:pt x="11" y="175"/>
                  <a:pt x="12" y="173"/>
                </a:cubicBezTo>
                <a:cubicBezTo>
                  <a:pt x="13" y="174"/>
                  <a:pt x="13" y="174"/>
                  <a:pt x="13" y="173"/>
                </a:cubicBezTo>
                <a:cubicBezTo>
                  <a:pt x="14" y="173"/>
                  <a:pt x="14" y="174"/>
                  <a:pt x="14" y="174"/>
                </a:cubicBezTo>
                <a:cubicBezTo>
                  <a:pt x="14" y="175"/>
                  <a:pt x="14" y="174"/>
                  <a:pt x="14" y="174"/>
                </a:cubicBezTo>
                <a:cubicBezTo>
                  <a:pt x="14" y="174"/>
                  <a:pt x="14" y="173"/>
                  <a:pt x="14" y="173"/>
                </a:cubicBezTo>
                <a:cubicBezTo>
                  <a:pt x="15" y="174"/>
                  <a:pt x="15" y="172"/>
                  <a:pt x="16" y="172"/>
                </a:cubicBezTo>
                <a:cubicBezTo>
                  <a:pt x="15" y="173"/>
                  <a:pt x="15" y="174"/>
                  <a:pt x="15" y="174"/>
                </a:cubicBezTo>
                <a:cubicBezTo>
                  <a:pt x="15" y="175"/>
                  <a:pt x="16" y="173"/>
                  <a:pt x="17" y="173"/>
                </a:cubicBezTo>
                <a:cubicBezTo>
                  <a:pt x="17" y="173"/>
                  <a:pt x="18" y="173"/>
                  <a:pt x="18" y="172"/>
                </a:cubicBezTo>
                <a:cubicBezTo>
                  <a:pt x="18" y="172"/>
                  <a:pt x="18" y="172"/>
                  <a:pt x="18" y="172"/>
                </a:cubicBezTo>
                <a:cubicBezTo>
                  <a:pt x="18" y="172"/>
                  <a:pt x="18" y="172"/>
                  <a:pt x="18" y="172"/>
                </a:cubicBezTo>
                <a:cubicBezTo>
                  <a:pt x="19" y="172"/>
                  <a:pt x="18" y="172"/>
                  <a:pt x="19" y="172"/>
                </a:cubicBezTo>
                <a:cubicBezTo>
                  <a:pt x="20" y="172"/>
                  <a:pt x="21" y="171"/>
                  <a:pt x="22" y="171"/>
                </a:cubicBezTo>
                <a:cubicBezTo>
                  <a:pt x="22" y="171"/>
                  <a:pt x="22" y="171"/>
                  <a:pt x="22" y="171"/>
                </a:cubicBezTo>
                <a:cubicBezTo>
                  <a:pt x="21" y="172"/>
                  <a:pt x="21" y="172"/>
                  <a:pt x="20" y="173"/>
                </a:cubicBezTo>
                <a:cubicBezTo>
                  <a:pt x="21" y="173"/>
                  <a:pt x="21" y="172"/>
                  <a:pt x="22" y="172"/>
                </a:cubicBezTo>
                <a:cubicBezTo>
                  <a:pt x="23" y="172"/>
                  <a:pt x="22" y="172"/>
                  <a:pt x="22" y="172"/>
                </a:cubicBezTo>
                <a:cubicBezTo>
                  <a:pt x="22" y="172"/>
                  <a:pt x="22" y="172"/>
                  <a:pt x="22" y="171"/>
                </a:cubicBezTo>
                <a:cubicBezTo>
                  <a:pt x="23" y="172"/>
                  <a:pt x="23" y="172"/>
                  <a:pt x="23" y="172"/>
                </a:cubicBezTo>
                <a:cubicBezTo>
                  <a:pt x="23" y="172"/>
                  <a:pt x="23" y="172"/>
                  <a:pt x="23" y="172"/>
                </a:cubicBezTo>
                <a:cubicBezTo>
                  <a:pt x="23" y="171"/>
                  <a:pt x="23" y="172"/>
                  <a:pt x="23" y="172"/>
                </a:cubicBezTo>
                <a:cubicBezTo>
                  <a:pt x="23" y="172"/>
                  <a:pt x="22" y="171"/>
                  <a:pt x="22" y="171"/>
                </a:cubicBezTo>
                <a:cubicBezTo>
                  <a:pt x="22" y="171"/>
                  <a:pt x="22" y="170"/>
                  <a:pt x="23" y="170"/>
                </a:cubicBezTo>
                <a:cubicBezTo>
                  <a:pt x="22" y="171"/>
                  <a:pt x="24" y="171"/>
                  <a:pt x="23" y="171"/>
                </a:cubicBezTo>
                <a:cubicBezTo>
                  <a:pt x="24" y="171"/>
                  <a:pt x="24" y="170"/>
                  <a:pt x="24" y="170"/>
                </a:cubicBezTo>
                <a:cubicBezTo>
                  <a:pt x="25" y="171"/>
                  <a:pt x="24" y="171"/>
                  <a:pt x="24" y="172"/>
                </a:cubicBezTo>
                <a:cubicBezTo>
                  <a:pt x="23" y="172"/>
                  <a:pt x="24" y="172"/>
                  <a:pt x="24" y="173"/>
                </a:cubicBezTo>
                <a:cubicBezTo>
                  <a:pt x="25" y="173"/>
                  <a:pt x="25" y="172"/>
                  <a:pt x="25" y="172"/>
                </a:cubicBezTo>
                <a:cubicBezTo>
                  <a:pt x="25" y="173"/>
                  <a:pt x="25" y="173"/>
                  <a:pt x="25" y="174"/>
                </a:cubicBezTo>
                <a:cubicBezTo>
                  <a:pt x="26" y="174"/>
                  <a:pt x="26" y="173"/>
                  <a:pt x="26" y="174"/>
                </a:cubicBezTo>
                <a:cubicBezTo>
                  <a:pt x="26" y="173"/>
                  <a:pt x="26" y="174"/>
                  <a:pt x="25" y="173"/>
                </a:cubicBezTo>
                <a:cubicBezTo>
                  <a:pt x="26" y="173"/>
                  <a:pt x="26" y="173"/>
                  <a:pt x="27" y="173"/>
                </a:cubicBezTo>
                <a:cubicBezTo>
                  <a:pt x="26" y="172"/>
                  <a:pt x="26" y="172"/>
                  <a:pt x="26" y="171"/>
                </a:cubicBezTo>
                <a:cubicBezTo>
                  <a:pt x="26" y="171"/>
                  <a:pt x="26" y="171"/>
                  <a:pt x="26" y="171"/>
                </a:cubicBezTo>
                <a:cubicBezTo>
                  <a:pt x="27" y="171"/>
                  <a:pt x="26" y="172"/>
                  <a:pt x="27" y="172"/>
                </a:cubicBezTo>
                <a:cubicBezTo>
                  <a:pt x="27" y="171"/>
                  <a:pt x="30" y="171"/>
                  <a:pt x="30" y="172"/>
                </a:cubicBezTo>
                <a:cubicBezTo>
                  <a:pt x="30" y="171"/>
                  <a:pt x="31" y="171"/>
                  <a:pt x="31" y="171"/>
                </a:cubicBezTo>
                <a:cubicBezTo>
                  <a:pt x="31" y="171"/>
                  <a:pt x="31" y="171"/>
                  <a:pt x="32" y="172"/>
                </a:cubicBezTo>
                <a:cubicBezTo>
                  <a:pt x="31" y="172"/>
                  <a:pt x="31" y="172"/>
                  <a:pt x="30" y="172"/>
                </a:cubicBezTo>
                <a:cubicBezTo>
                  <a:pt x="30" y="173"/>
                  <a:pt x="32" y="172"/>
                  <a:pt x="32" y="172"/>
                </a:cubicBezTo>
                <a:cubicBezTo>
                  <a:pt x="33" y="172"/>
                  <a:pt x="32" y="172"/>
                  <a:pt x="33" y="173"/>
                </a:cubicBezTo>
                <a:cubicBezTo>
                  <a:pt x="33" y="172"/>
                  <a:pt x="34" y="171"/>
                  <a:pt x="35" y="172"/>
                </a:cubicBezTo>
                <a:cubicBezTo>
                  <a:pt x="35" y="171"/>
                  <a:pt x="35" y="171"/>
                  <a:pt x="35" y="171"/>
                </a:cubicBezTo>
                <a:cubicBezTo>
                  <a:pt x="35" y="171"/>
                  <a:pt x="35" y="170"/>
                  <a:pt x="36" y="170"/>
                </a:cubicBezTo>
                <a:cubicBezTo>
                  <a:pt x="36" y="170"/>
                  <a:pt x="36" y="170"/>
                  <a:pt x="36" y="170"/>
                </a:cubicBezTo>
                <a:cubicBezTo>
                  <a:pt x="36" y="170"/>
                  <a:pt x="36" y="170"/>
                  <a:pt x="37" y="169"/>
                </a:cubicBezTo>
                <a:cubicBezTo>
                  <a:pt x="37" y="169"/>
                  <a:pt x="37" y="169"/>
                  <a:pt x="37" y="169"/>
                </a:cubicBezTo>
                <a:cubicBezTo>
                  <a:pt x="38" y="169"/>
                  <a:pt x="36" y="170"/>
                  <a:pt x="37" y="170"/>
                </a:cubicBezTo>
                <a:cubicBezTo>
                  <a:pt x="37" y="169"/>
                  <a:pt x="38" y="169"/>
                  <a:pt x="38" y="169"/>
                </a:cubicBezTo>
                <a:cubicBezTo>
                  <a:pt x="38" y="170"/>
                  <a:pt x="38" y="170"/>
                  <a:pt x="38" y="170"/>
                </a:cubicBezTo>
                <a:cubicBezTo>
                  <a:pt x="37" y="171"/>
                  <a:pt x="36" y="171"/>
                  <a:pt x="35" y="172"/>
                </a:cubicBezTo>
                <a:cubicBezTo>
                  <a:pt x="35" y="172"/>
                  <a:pt x="36" y="172"/>
                  <a:pt x="36" y="172"/>
                </a:cubicBezTo>
                <a:cubicBezTo>
                  <a:pt x="36" y="172"/>
                  <a:pt x="36" y="172"/>
                  <a:pt x="36" y="172"/>
                </a:cubicBezTo>
                <a:cubicBezTo>
                  <a:pt x="36" y="172"/>
                  <a:pt x="36" y="172"/>
                  <a:pt x="36" y="172"/>
                </a:cubicBezTo>
                <a:cubicBezTo>
                  <a:pt x="36" y="172"/>
                  <a:pt x="36" y="172"/>
                  <a:pt x="36" y="172"/>
                </a:cubicBezTo>
                <a:cubicBezTo>
                  <a:pt x="36" y="172"/>
                  <a:pt x="37" y="172"/>
                  <a:pt x="36" y="172"/>
                </a:cubicBezTo>
                <a:cubicBezTo>
                  <a:pt x="37" y="172"/>
                  <a:pt x="37" y="172"/>
                  <a:pt x="37" y="172"/>
                </a:cubicBezTo>
                <a:cubicBezTo>
                  <a:pt x="37" y="172"/>
                  <a:pt x="37" y="172"/>
                  <a:pt x="36" y="172"/>
                </a:cubicBezTo>
                <a:cubicBezTo>
                  <a:pt x="37" y="170"/>
                  <a:pt x="40" y="172"/>
                  <a:pt x="41" y="170"/>
                </a:cubicBezTo>
                <a:cubicBezTo>
                  <a:pt x="41" y="170"/>
                  <a:pt x="41" y="170"/>
                  <a:pt x="41" y="170"/>
                </a:cubicBezTo>
                <a:cubicBezTo>
                  <a:pt x="41" y="171"/>
                  <a:pt x="41" y="171"/>
                  <a:pt x="40" y="172"/>
                </a:cubicBezTo>
                <a:cubicBezTo>
                  <a:pt x="41" y="171"/>
                  <a:pt x="41" y="171"/>
                  <a:pt x="42" y="171"/>
                </a:cubicBezTo>
                <a:cubicBezTo>
                  <a:pt x="42" y="171"/>
                  <a:pt x="42" y="171"/>
                  <a:pt x="42" y="170"/>
                </a:cubicBezTo>
                <a:cubicBezTo>
                  <a:pt x="42" y="170"/>
                  <a:pt x="42" y="170"/>
                  <a:pt x="42" y="170"/>
                </a:cubicBezTo>
                <a:cubicBezTo>
                  <a:pt x="42" y="170"/>
                  <a:pt x="42" y="170"/>
                  <a:pt x="43" y="170"/>
                </a:cubicBezTo>
                <a:cubicBezTo>
                  <a:pt x="42" y="170"/>
                  <a:pt x="42" y="170"/>
                  <a:pt x="42" y="170"/>
                </a:cubicBezTo>
                <a:cubicBezTo>
                  <a:pt x="42" y="171"/>
                  <a:pt x="44" y="172"/>
                  <a:pt x="44" y="171"/>
                </a:cubicBezTo>
                <a:cubicBezTo>
                  <a:pt x="45" y="171"/>
                  <a:pt x="46" y="171"/>
                  <a:pt x="47" y="170"/>
                </a:cubicBezTo>
                <a:cubicBezTo>
                  <a:pt x="47" y="170"/>
                  <a:pt x="47" y="171"/>
                  <a:pt x="48" y="170"/>
                </a:cubicBezTo>
                <a:cubicBezTo>
                  <a:pt x="49" y="170"/>
                  <a:pt x="51" y="170"/>
                  <a:pt x="52" y="169"/>
                </a:cubicBezTo>
                <a:cubicBezTo>
                  <a:pt x="52" y="170"/>
                  <a:pt x="53" y="169"/>
                  <a:pt x="53" y="169"/>
                </a:cubicBezTo>
                <a:cubicBezTo>
                  <a:pt x="53" y="170"/>
                  <a:pt x="53" y="170"/>
                  <a:pt x="52" y="170"/>
                </a:cubicBezTo>
                <a:cubicBezTo>
                  <a:pt x="53" y="170"/>
                  <a:pt x="53" y="170"/>
                  <a:pt x="53" y="171"/>
                </a:cubicBezTo>
                <a:cubicBezTo>
                  <a:pt x="53" y="170"/>
                  <a:pt x="54" y="170"/>
                  <a:pt x="55" y="169"/>
                </a:cubicBezTo>
                <a:cubicBezTo>
                  <a:pt x="54" y="170"/>
                  <a:pt x="54" y="169"/>
                  <a:pt x="53" y="169"/>
                </a:cubicBezTo>
                <a:cubicBezTo>
                  <a:pt x="54" y="169"/>
                  <a:pt x="54" y="169"/>
                  <a:pt x="54" y="169"/>
                </a:cubicBezTo>
                <a:cubicBezTo>
                  <a:pt x="54" y="169"/>
                  <a:pt x="54" y="169"/>
                  <a:pt x="53" y="169"/>
                </a:cubicBezTo>
                <a:cubicBezTo>
                  <a:pt x="53" y="169"/>
                  <a:pt x="54" y="169"/>
                  <a:pt x="54" y="168"/>
                </a:cubicBezTo>
                <a:cubicBezTo>
                  <a:pt x="54" y="169"/>
                  <a:pt x="54" y="169"/>
                  <a:pt x="54" y="169"/>
                </a:cubicBezTo>
                <a:cubicBezTo>
                  <a:pt x="54" y="169"/>
                  <a:pt x="55" y="169"/>
                  <a:pt x="55" y="169"/>
                </a:cubicBezTo>
                <a:cubicBezTo>
                  <a:pt x="55" y="169"/>
                  <a:pt x="55" y="169"/>
                  <a:pt x="55" y="169"/>
                </a:cubicBezTo>
                <a:cubicBezTo>
                  <a:pt x="56" y="169"/>
                  <a:pt x="56" y="169"/>
                  <a:pt x="56" y="168"/>
                </a:cubicBezTo>
                <a:cubicBezTo>
                  <a:pt x="56" y="169"/>
                  <a:pt x="57" y="169"/>
                  <a:pt x="57" y="169"/>
                </a:cubicBezTo>
                <a:cubicBezTo>
                  <a:pt x="57" y="169"/>
                  <a:pt x="57" y="169"/>
                  <a:pt x="57" y="169"/>
                </a:cubicBezTo>
                <a:cubicBezTo>
                  <a:pt x="57" y="169"/>
                  <a:pt x="57" y="169"/>
                  <a:pt x="57" y="169"/>
                </a:cubicBezTo>
                <a:cubicBezTo>
                  <a:pt x="57" y="169"/>
                  <a:pt x="57" y="169"/>
                  <a:pt x="57" y="169"/>
                </a:cubicBezTo>
                <a:cubicBezTo>
                  <a:pt x="57" y="169"/>
                  <a:pt x="57" y="169"/>
                  <a:pt x="57" y="169"/>
                </a:cubicBezTo>
                <a:cubicBezTo>
                  <a:pt x="57" y="169"/>
                  <a:pt x="57" y="169"/>
                  <a:pt x="57" y="169"/>
                </a:cubicBezTo>
                <a:cubicBezTo>
                  <a:pt x="57" y="169"/>
                  <a:pt x="57" y="169"/>
                  <a:pt x="57" y="169"/>
                </a:cubicBezTo>
                <a:cubicBezTo>
                  <a:pt x="57" y="170"/>
                  <a:pt x="57" y="170"/>
                  <a:pt x="56" y="170"/>
                </a:cubicBezTo>
                <a:cubicBezTo>
                  <a:pt x="56" y="170"/>
                  <a:pt x="57" y="170"/>
                  <a:pt x="58" y="170"/>
                </a:cubicBezTo>
                <a:cubicBezTo>
                  <a:pt x="58" y="170"/>
                  <a:pt x="58" y="170"/>
                  <a:pt x="58" y="169"/>
                </a:cubicBezTo>
                <a:cubicBezTo>
                  <a:pt x="58" y="169"/>
                  <a:pt x="58" y="169"/>
                  <a:pt x="58" y="168"/>
                </a:cubicBezTo>
                <a:cubicBezTo>
                  <a:pt x="59" y="168"/>
                  <a:pt x="60" y="168"/>
                  <a:pt x="60" y="168"/>
                </a:cubicBezTo>
                <a:cubicBezTo>
                  <a:pt x="61" y="169"/>
                  <a:pt x="60" y="168"/>
                  <a:pt x="60" y="168"/>
                </a:cubicBezTo>
                <a:cubicBezTo>
                  <a:pt x="61" y="168"/>
                  <a:pt x="61" y="168"/>
                  <a:pt x="61" y="167"/>
                </a:cubicBezTo>
                <a:cubicBezTo>
                  <a:pt x="61" y="168"/>
                  <a:pt x="61" y="168"/>
                  <a:pt x="61" y="168"/>
                </a:cubicBezTo>
                <a:cubicBezTo>
                  <a:pt x="61" y="168"/>
                  <a:pt x="61" y="168"/>
                  <a:pt x="61" y="168"/>
                </a:cubicBezTo>
                <a:cubicBezTo>
                  <a:pt x="61" y="168"/>
                  <a:pt x="61" y="168"/>
                  <a:pt x="61" y="168"/>
                </a:cubicBezTo>
                <a:cubicBezTo>
                  <a:pt x="62" y="168"/>
                  <a:pt x="62" y="168"/>
                  <a:pt x="62" y="168"/>
                </a:cubicBezTo>
                <a:cubicBezTo>
                  <a:pt x="62" y="168"/>
                  <a:pt x="62" y="168"/>
                  <a:pt x="62" y="168"/>
                </a:cubicBezTo>
                <a:cubicBezTo>
                  <a:pt x="62" y="168"/>
                  <a:pt x="62" y="168"/>
                  <a:pt x="62" y="168"/>
                </a:cubicBezTo>
                <a:cubicBezTo>
                  <a:pt x="62" y="168"/>
                  <a:pt x="62" y="168"/>
                  <a:pt x="62" y="168"/>
                </a:cubicBezTo>
                <a:cubicBezTo>
                  <a:pt x="63" y="168"/>
                  <a:pt x="62" y="168"/>
                  <a:pt x="62" y="169"/>
                </a:cubicBezTo>
                <a:cubicBezTo>
                  <a:pt x="63" y="169"/>
                  <a:pt x="63" y="168"/>
                  <a:pt x="64" y="167"/>
                </a:cubicBezTo>
                <a:cubicBezTo>
                  <a:pt x="64" y="167"/>
                  <a:pt x="64" y="167"/>
                  <a:pt x="64" y="167"/>
                </a:cubicBezTo>
                <a:cubicBezTo>
                  <a:pt x="64" y="167"/>
                  <a:pt x="64" y="167"/>
                  <a:pt x="64" y="167"/>
                </a:cubicBezTo>
                <a:cubicBezTo>
                  <a:pt x="64" y="168"/>
                  <a:pt x="64" y="168"/>
                  <a:pt x="65" y="168"/>
                </a:cubicBezTo>
                <a:cubicBezTo>
                  <a:pt x="65" y="168"/>
                  <a:pt x="65" y="168"/>
                  <a:pt x="66" y="168"/>
                </a:cubicBezTo>
                <a:cubicBezTo>
                  <a:pt x="66" y="168"/>
                  <a:pt x="65" y="168"/>
                  <a:pt x="65" y="168"/>
                </a:cubicBezTo>
                <a:cubicBezTo>
                  <a:pt x="65" y="167"/>
                  <a:pt x="65" y="167"/>
                  <a:pt x="65" y="167"/>
                </a:cubicBezTo>
                <a:cubicBezTo>
                  <a:pt x="65" y="167"/>
                  <a:pt x="65" y="167"/>
                  <a:pt x="65" y="167"/>
                </a:cubicBezTo>
                <a:cubicBezTo>
                  <a:pt x="65" y="166"/>
                  <a:pt x="66" y="167"/>
                  <a:pt x="66" y="166"/>
                </a:cubicBezTo>
                <a:cubicBezTo>
                  <a:pt x="65" y="166"/>
                  <a:pt x="66" y="167"/>
                  <a:pt x="65" y="167"/>
                </a:cubicBezTo>
                <a:cubicBezTo>
                  <a:pt x="65" y="166"/>
                  <a:pt x="65" y="166"/>
                  <a:pt x="64" y="166"/>
                </a:cubicBezTo>
                <a:cubicBezTo>
                  <a:pt x="65" y="165"/>
                  <a:pt x="66" y="165"/>
                  <a:pt x="66" y="165"/>
                </a:cubicBezTo>
                <a:cubicBezTo>
                  <a:pt x="66" y="166"/>
                  <a:pt x="65" y="165"/>
                  <a:pt x="65" y="166"/>
                </a:cubicBezTo>
                <a:cubicBezTo>
                  <a:pt x="66" y="166"/>
                  <a:pt x="66" y="166"/>
                  <a:pt x="66" y="167"/>
                </a:cubicBezTo>
                <a:cubicBezTo>
                  <a:pt x="66" y="167"/>
                  <a:pt x="67" y="167"/>
                  <a:pt x="67" y="167"/>
                </a:cubicBezTo>
                <a:cubicBezTo>
                  <a:pt x="68" y="167"/>
                  <a:pt x="68" y="166"/>
                  <a:pt x="68" y="166"/>
                </a:cubicBezTo>
                <a:cubicBezTo>
                  <a:pt x="68" y="167"/>
                  <a:pt x="68" y="167"/>
                  <a:pt x="68" y="167"/>
                </a:cubicBezTo>
                <a:cubicBezTo>
                  <a:pt x="68" y="167"/>
                  <a:pt x="68" y="167"/>
                  <a:pt x="68" y="167"/>
                </a:cubicBezTo>
                <a:cubicBezTo>
                  <a:pt x="68" y="167"/>
                  <a:pt x="68" y="167"/>
                  <a:pt x="68" y="167"/>
                </a:cubicBezTo>
                <a:cubicBezTo>
                  <a:pt x="68" y="167"/>
                  <a:pt x="68" y="167"/>
                  <a:pt x="68" y="167"/>
                </a:cubicBezTo>
                <a:cubicBezTo>
                  <a:pt x="68" y="167"/>
                  <a:pt x="67" y="167"/>
                  <a:pt x="67" y="168"/>
                </a:cubicBezTo>
                <a:cubicBezTo>
                  <a:pt x="68" y="168"/>
                  <a:pt x="68" y="167"/>
                  <a:pt x="68" y="167"/>
                </a:cubicBezTo>
                <a:cubicBezTo>
                  <a:pt x="68" y="167"/>
                  <a:pt x="68" y="168"/>
                  <a:pt x="68" y="168"/>
                </a:cubicBezTo>
                <a:cubicBezTo>
                  <a:pt x="68" y="167"/>
                  <a:pt x="69" y="168"/>
                  <a:pt x="69" y="167"/>
                </a:cubicBezTo>
                <a:cubicBezTo>
                  <a:pt x="70" y="167"/>
                  <a:pt x="69" y="167"/>
                  <a:pt x="69" y="167"/>
                </a:cubicBezTo>
                <a:cubicBezTo>
                  <a:pt x="69" y="166"/>
                  <a:pt x="70" y="166"/>
                  <a:pt x="70" y="167"/>
                </a:cubicBezTo>
                <a:cubicBezTo>
                  <a:pt x="70" y="167"/>
                  <a:pt x="70" y="167"/>
                  <a:pt x="70" y="167"/>
                </a:cubicBezTo>
                <a:cubicBezTo>
                  <a:pt x="70" y="167"/>
                  <a:pt x="71" y="167"/>
                  <a:pt x="71" y="167"/>
                </a:cubicBezTo>
                <a:cubicBezTo>
                  <a:pt x="71" y="167"/>
                  <a:pt x="72" y="167"/>
                  <a:pt x="72" y="167"/>
                </a:cubicBezTo>
                <a:cubicBezTo>
                  <a:pt x="71" y="167"/>
                  <a:pt x="71" y="167"/>
                  <a:pt x="71" y="168"/>
                </a:cubicBezTo>
                <a:cubicBezTo>
                  <a:pt x="70" y="168"/>
                  <a:pt x="70" y="168"/>
                  <a:pt x="70" y="168"/>
                </a:cubicBezTo>
                <a:cubicBezTo>
                  <a:pt x="70" y="168"/>
                  <a:pt x="70" y="168"/>
                  <a:pt x="70" y="168"/>
                </a:cubicBezTo>
                <a:cubicBezTo>
                  <a:pt x="70" y="168"/>
                  <a:pt x="70" y="168"/>
                  <a:pt x="70" y="167"/>
                </a:cubicBezTo>
                <a:cubicBezTo>
                  <a:pt x="70" y="167"/>
                  <a:pt x="70" y="167"/>
                  <a:pt x="70" y="167"/>
                </a:cubicBezTo>
                <a:cubicBezTo>
                  <a:pt x="70" y="167"/>
                  <a:pt x="70" y="167"/>
                  <a:pt x="70" y="167"/>
                </a:cubicBezTo>
                <a:cubicBezTo>
                  <a:pt x="70" y="168"/>
                  <a:pt x="69" y="168"/>
                  <a:pt x="69" y="168"/>
                </a:cubicBezTo>
                <a:cubicBezTo>
                  <a:pt x="69" y="168"/>
                  <a:pt x="69" y="168"/>
                  <a:pt x="69" y="168"/>
                </a:cubicBezTo>
                <a:cubicBezTo>
                  <a:pt x="69" y="168"/>
                  <a:pt x="69" y="169"/>
                  <a:pt x="69" y="168"/>
                </a:cubicBezTo>
                <a:cubicBezTo>
                  <a:pt x="68" y="168"/>
                  <a:pt x="69" y="168"/>
                  <a:pt x="69" y="168"/>
                </a:cubicBezTo>
                <a:cubicBezTo>
                  <a:pt x="68" y="167"/>
                  <a:pt x="68" y="168"/>
                  <a:pt x="68" y="168"/>
                </a:cubicBezTo>
                <a:cubicBezTo>
                  <a:pt x="68" y="168"/>
                  <a:pt x="68" y="168"/>
                  <a:pt x="68" y="168"/>
                </a:cubicBezTo>
                <a:cubicBezTo>
                  <a:pt x="68" y="168"/>
                  <a:pt x="68" y="168"/>
                  <a:pt x="68" y="168"/>
                </a:cubicBezTo>
                <a:cubicBezTo>
                  <a:pt x="68" y="168"/>
                  <a:pt x="68" y="168"/>
                  <a:pt x="68" y="168"/>
                </a:cubicBezTo>
                <a:cubicBezTo>
                  <a:pt x="68" y="168"/>
                  <a:pt x="67" y="168"/>
                  <a:pt x="67" y="169"/>
                </a:cubicBezTo>
                <a:cubicBezTo>
                  <a:pt x="67" y="168"/>
                  <a:pt x="67" y="168"/>
                  <a:pt x="67" y="168"/>
                </a:cubicBezTo>
                <a:cubicBezTo>
                  <a:pt x="67" y="169"/>
                  <a:pt x="65" y="170"/>
                  <a:pt x="64" y="169"/>
                </a:cubicBezTo>
                <a:cubicBezTo>
                  <a:pt x="64" y="169"/>
                  <a:pt x="64" y="169"/>
                  <a:pt x="64" y="169"/>
                </a:cubicBezTo>
                <a:cubicBezTo>
                  <a:pt x="63" y="169"/>
                  <a:pt x="63" y="169"/>
                  <a:pt x="63" y="169"/>
                </a:cubicBezTo>
                <a:cubicBezTo>
                  <a:pt x="63" y="169"/>
                  <a:pt x="63" y="169"/>
                  <a:pt x="63" y="169"/>
                </a:cubicBezTo>
                <a:cubicBezTo>
                  <a:pt x="63" y="170"/>
                  <a:pt x="63" y="170"/>
                  <a:pt x="63" y="170"/>
                </a:cubicBezTo>
                <a:cubicBezTo>
                  <a:pt x="62" y="169"/>
                  <a:pt x="61" y="170"/>
                  <a:pt x="61" y="169"/>
                </a:cubicBezTo>
                <a:cubicBezTo>
                  <a:pt x="61" y="171"/>
                  <a:pt x="58" y="169"/>
                  <a:pt x="58" y="171"/>
                </a:cubicBezTo>
                <a:cubicBezTo>
                  <a:pt x="58" y="171"/>
                  <a:pt x="57" y="171"/>
                  <a:pt x="57" y="171"/>
                </a:cubicBezTo>
                <a:cubicBezTo>
                  <a:pt x="57" y="171"/>
                  <a:pt x="57" y="171"/>
                  <a:pt x="57" y="171"/>
                </a:cubicBezTo>
                <a:cubicBezTo>
                  <a:pt x="57" y="170"/>
                  <a:pt x="57" y="170"/>
                  <a:pt x="57" y="170"/>
                </a:cubicBezTo>
                <a:cubicBezTo>
                  <a:pt x="58" y="170"/>
                  <a:pt x="59" y="170"/>
                  <a:pt x="59" y="169"/>
                </a:cubicBezTo>
                <a:cubicBezTo>
                  <a:pt x="58" y="170"/>
                  <a:pt x="57" y="170"/>
                  <a:pt x="56" y="170"/>
                </a:cubicBezTo>
                <a:cubicBezTo>
                  <a:pt x="56" y="170"/>
                  <a:pt x="56" y="170"/>
                  <a:pt x="56" y="170"/>
                </a:cubicBezTo>
                <a:cubicBezTo>
                  <a:pt x="55" y="170"/>
                  <a:pt x="56" y="170"/>
                  <a:pt x="56" y="171"/>
                </a:cubicBezTo>
                <a:cubicBezTo>
                  <a:pt x="56" y="171"/>
                  <a:pt x="56" y="171"/>
                  <a:pt x="57" y="171"/>
                </a:cubicBezTo>
                <a:cubicBezTo>
                  <a:pt x="56" y="171"/>
                  <a:pt x="55" y="171"/>
                  <a:pt x="55" y="171"/>
                </a:cubicBezTo>
                <a:cubicBezTo>
                  <a:pt x="54" y="171"/>
                  <a:pt x="55" y="171"/>
                  <a:pt x="54" y="171"/>
                </a:cubicBezTo>
                <a:cubicBezTo>
                  <a:pt x="54" y="172"/>
                  <a:pt x="52" y="172"/>
                  <a:pt x="51" y="172"/>
                </a:cubicBezTo>
                <a:cubicBezTo>
                  <a:pt x="51" y="172"/>
                  <a:pt x="51" y="172"/>
                  <a:pt x="51" y="172"/>
                </a:cubicBezTo>
                <a:cubicBezTo>
                  <a:pt x="51" y="171"/>
                  <a:pt x="52" y="172"/>
                  <a:pt x="51" y="171"/>
                </a:cubicBezTo>
                <a:cubicBezTo>
                  <a:pt x="51" y="171"/>
                  <a:pt x="51" y="172"/>
                  <a:pt x="51" y="171"/>
                </a:cubicBezTo>
                <a:cubicBezTo>
                  <a:pt x="51" y="172"/>
                  <a:pt x="50" y="172"/>
                  <a:pt x="49" y="172"/>
                </a:cubicBezTo>
                <a:cubicBezTo>
                  <a:pt x="49" y="172"/>
                  <a:pt x="49" y="172"/>
                  <a:pt x="49" y="172"/>
                </a:cubicBezTo>
                <a:cubicBezTo>
                  <a:pt x="49" y="173"/>
                  <a:pt x="48" y="173"/>
                  <a:pt x="47" y="173"/>
                </a:cubicBezTo>
                <a:cubicBezTo>
                  <a:pt x="47" y="174"/>
                  <a:pt x="47" y="174"/>
                  <a:pt x="47" y="174"/>
                </a:cubicBezTo>
                <a:cubicBezTo>
                  <a:pt x="47" y="174"/>
                  <a:pt x="46" y="174"/>
                  <a:pt x="46" y="174"/>
                </a:cubicBezTo>
                <a:cubicBezTo>
                  <a:pt x="47" y="173"/>
                  <a:pt x="47" y="173"/>
                  <a:pt x="47" y="172"/>
                </a:cubicBezTo>
                <a:cubicBezTo>
                  <a:pt x="46" y="173"/>
                  <a:pt x="45" y="174"/>
                  <a:pt x="44" y="174"/>
                </a:cubicBezTo>
                <a:cubicBezTo>
                  <a:pt x="44" y="174"/>
                  <a:pt x="44" y="174"/>
                  <a:pt x="44" y="174"/>
                </a:cubicBezTo>
                <a:cubicBezTo>
                  <a:pt x="44" y="174"/>
                  <a:pt x="44" y="174"/>
                  <a:pt x="43" y="174"/>
                </a:cubicBezTo>
                <a:cubicBezTo>
                  <a:pt x="43" y="175"/>
                  <a:pt x="44" y="175"/>
                  <a:pt x="44" y="175"/>
                </a:cubicBezTo>
                <a:cubicBezTo>
                  <a:pt x="44" y="175"/>
                  <a:pt x="43" y="175"/>
                  <a:pt x="43" y="176"/>
                </a:cubicBezTo>
                <a:cubicBezTo>
                  <a:pt x="43" y="175"/>
                  <a:pt x="43" y="175"/>
                  <a:pt x="43" y="175"/>
                </a:cubicBezTo>
                <a:cubicBezTo>
                  <a:pt x="43" y="176"/>
                  <a:pt x="42" y="175"/>
                  <a:pt x="41" y="176"/>
                </a:cubicBezTo>
                <a:cubicBezTo>
                  <a:pt x="41" y="175"/>
                  <a:pt x="41" y="175"/>
                  <a:pt x="40" y="175"/>
                </a:cubicBezTo>
                <a:cubicBezTo>
                  <a:pt x="40" y="176"/>
                  <a:pt x="37" y="176"/>
                  <a:pt x="37" y="177"/>
                </a:cubicBezTo>
                <a:cubicBezTo>
                  <a:pt x="36" y="177"/>
                  <a:pt x="35" y="177"/>
                  <a:pt x="36" y="176"/>
                </a:cubicBezTo>
                <a:cubicBezTo>
                  <a:pt x="35" y="176"/>
                  <a:pt x="35" y="177"/>
                  <a:pt x="36" y="177"/>
                </a:cubicBezTo>
                <a:cubicBezTo>
                  <a:pt x="35" y="177"/>
                  <a:pt x="35" y="177"/>
                  <a:pt x="35" y="177"/>
                </a:cubicBezTo>
                <a:cubicBezTo>
                  <a:pt x="35" y="177"/>
                  <a:pt x="35" y="177"/>
                  <a:pt x="35" y="177"/>
                </a:cubicBezTo>
                <a:cubicBezTo>
                  <a:pt x="35" y="177"/>
                  <a:pt x="35" y="177"/>
                  <a:pt x="35" y="177"/>
                </a:cubicBezTo>
                <a:cubicBezTo>
                  <a:pt x="35" y="177"/>
                  <a:pt x="34" y="176"/>
                  <a:pt x="34" y="177"/>
                </a:cubicBezTo>
                <a:cubicBezTo>
                  <a:pt x="34" y="177"/>
                  <a:pt x="34" y="177"/>
                  <a:pt x="35" y="177"/>
                </a:cubicBezTo>
                <a:cubicBezTo>
                  <a:pt x="35" y="177"/>
                  <a:pt x="35" y="177"/>
                  <a:pt x="35" y="177"/>
                </a:cubicBezTo>
                <a:cubicBezTo>
                  <a:pt x="35" y="177"/>
                  <a:pt x="35" y="177"/>
                  <a:pt x="35" y="177"/>
                </a:cubicBezTo>
                <a:cubicBezTo>
                  <a:pt x="35" y="177"/>
                  <a:pt x="34" y="178"/>
                  <a:pt x="34" y="178"/>
                </a:cubicBezTo>
                <a:cubicBezTo>
                  <a:pt x="34" y="177"/>
                  <a:pt x="34" y="177"/>
                  <a:pt x="34" y="177"/>
                </a:cubicBezTo>
                <a:cubicBezTo>
                  <a:pt x="34" y="177"/>
                  <a:pt x="34" y="178"/>
                  <a:pt x="34" y="178"/>
                </a:cubicBezTo>
                <a:cubicBezTo>
                  <a:pt x="33" y="178"/>
                  <a:pt x="32" y="178"/>
                  <a:pt x="32" y="178"/>
                </a:cubicBezTo>
                <a:cubicBezTo>
                  <a:pt x="31" y="178"/>
                  <a:pt x="31" y="179"/>
                  <a:pt x="31" y="179"/>
                </a:cubicBezTo>
                <a:cubicBezTo>
                  <a:pt x="31" y="178"/>
                  <a:pt x="31" y="178"/>
                  <a:pt x="30" y="178"/>
                </a:cubicBezTo>
                <a:cubicBezTo>
                  <a:pt x="30" y="178"/>
                  <a:pt x="31" y="178"/>
                  <a:pt x="31" y="179"/>
                </a:cubicBezTo>
                <a:cubicBezTo>
                  <a:pt x="30" y="179"/>
                  <a:pt x="30" y="179"/>
                  <a:pt x="29" y="179"/>
                </a:cubicBezTo>
                <a:cubicBezTo>
                  <a:pt x="29" y="179"/>
                  <a:pt x="29" y="179"/>
                  <a:pt x="29" y="178"/>
                </a:cubicBezTo>
                <a:cubicBezTo>
                  <a:pt x="28" y="179"/>
                  <a:pt x="29" y="179"/>
                  <a:pt x="29" y="180"/>
                </a:cubicBezTo>
                <a:cubicBezTo>
                  <a:pt x="29" y="180"/>
                  <a:pt x="28" y="180"/>
                  <a:pt x="28" y="180"/>
                </a:cubicBezTo>
                <a:cubicBezTo>
                  <a:pt x="28" y="180"/>
                  <a:pt x="28" y="180"/>
                  <a:pt x="28" y="180"/>
                </a:cubicBezTo>
                <a:cubicBezTo>
                  <a:pt x="28" y="180"/>
                  <a:pt x="28" y="179"/>
                  <a:pt x="28" y="179"/>
                </a:cubicBezTo>
                <a:cubicBezTo>
                  <a:pt x="28" y="179"/>
                  <a:pt x="27" y="179"/>
                  <a:pt x="28" y="180"/>
                </a:cubicBezTo>
                <a:cubicBezTo>
                  <a:pt x="27" y="180"/>
                  <a:pt x="27" y="180"/>
                  <a:pt x="27" y="180"/>
                </a:cubicBezTo>
                <a:cubicBezTo>
                  <a:pt x="26" y="179"/>
                  <a:pt x="27" y="180"/>
                  <a:pt x="26" y="179"/>
                </a:cubicBezTo>
                <a:cubicBezTo>
                  <a:pt x="25" y="180"/>
                  <a:pt x="25" y="180"/>
                  <a:pt x="24" y="180"/>
                </a:cubicBezTo>
                <a:cubicBezTo>
                  <a:pt x="24" y="180"/>
                  <a:pt x="25" y="180"/>
                  <a:pt x="24" y="181"/>
                </a:cubicBezTo>
                <a:cubicBezTo>
                  <a:pt x="25" y="181"/>
                  <a:pt x="25" y="181"/>
                  <a:pt x="25" y="181"/>
                </a:cubicBezTo>
                <a:cubicBezTo>
                  <a:pt x="25" y="181"/>
                  <a:pt x="25" y="181"/>
                  <a:pt x="26" y="181"/>
                </a:cubicBezTo>
                <a:cubicBezTo>
                  <a:pt x="26" y="181"/>
                  <a:pt x="26" y="181"/>
                  <a:pt x="26" y="181"/>
                </a:cubicBezTo>
                <a:cubicBezTo>
                  <a:pt x="26" y="181"/>
                  <a:pt x="26" y="180"/>
                  <a:pt x="27" y="180"/>
                </a:cubicBezTo>
                <a:cubicBezTo>
                  <a:pt x="27" y="180"/>
                  <a:pt x="27" y="180"/>
                  <a:pt x="27" y="180"/>
                </a:cubicBezTo>
                <a:cubicBezTo>
                  <a:pt x="27" y="180"/>
                  <a:pt x="28" y="181"/>
                  <a:pt x="28" y="181"/>
                </a:cubicBezTo>
                <a:cubicBezTo>
                  <a:pt x="28" y="181"/>
                  <a:pt x="28" y="181"/>
                  <a:pt x="29" y="181"/>
                </a:cubicBezTo>
                <a:cubicBezTo>
                  <a:pt x="29" y="181"/>
                  <a:pt x="29" y="181"/>
                  <a:pt x="29" y="181"/>
                </a:cubicBezTo>
                <a:cubicBezTo>
                  <a:pt x="29" y="181"/>
                  <a:pt x="29" y="181"/>
                  <a:pt x="29" y="180"/>
                </a:cubicBezTo>
                <a:cubicBezTo>
                  <a:pt x="29" y="180"/>
                  <a:pt x="29" y="180"/>
                  <a:pt x="29" y="180"/>
                </a:cubicBezTo>
                <a:cubicBezTo>
                  <a:pt x="30" y="181"/>
                  <a:pt x="29" y="181"/>
                  <a:pt x="29" y="181"/>
                </a:cubicBezTo>
                <a:cubicBezTo>
                  <a:pt x="29" y="181"/>
                  <a:pt x="31" y="181"/>
                  <a:pt x="30" y="181"/>
                </a:cubicBezTo>
                <a:cubicBezTo>
                  <a:pt x="30" y="180"/>
                  <a:pt x="31" y="181"/>
                  <a:pt x="31" y="180"/>
                </a:cubicBezTo>
                <a:cubicBezTo>
                  <a:pt x="32" y="180"/>
                  <a:pt x="31" y="180"/>
                  <a:pt x="31" y="181"/>
                </a:cubicBezTo>
                <a:cubicBezTo>
                  <a:pt x="32" y="181"/>
                  <a:pt x="33" y="180"/>
                  <a:pt x="33" y="181"/>
                </a:cubicBezTo>
                <a:cubicBezTo>
                  <a:pt x="33" y="181"/>
                  <a:pt x="33" y="180"/>
                  <a:pt x="33" y="180"/>
                </a:cubicBezTo>
                <a:cubicBezTo>
                  <a:pt x="33" y="180"/>
                  <a:pt x="34" y="180"/>
                  <a:pt x="34" y="180"/>
                </a:cubicBezTo>
                <a:cubicBezTo>
                  <a:pt x="34" y="180"/>
                  <a:pt x="34" y="180"/>
                  <a:pt x="34" y="180"/>
                </a:cubicBezTo>
                <a:cubicBezTo>
                  <a:pt x="34" y="179"/>
                  <a:pt x="35" y="180"/>
                  <a:pt x="35" y="179"/>
                </a:cubicBezTo>
                <a:cubicBezTo>
                  <a:pt x="35" y="179"/>
                  <a:pt x="35" y="180"/>
                  <a:pt x="35" y="180"/>
                </a:cubicBezTo>
                <a:cubicBezTo>
                  <a:pt x="36" y="179"/>
                  <a:pt x="37" y="179"/>
                  <a:pt x="38" y="179"/>
                </a:cubicBezTo>
                <a:cubicBezTo>
                  <a:pt x="38" y="179"/>
                  <a:pt x="38" y="179"/>
                  <a:pt x="38" y="179"/>
                </a:cubicBezTo>
                <a:cubicBezTo>
                  <a:pt x="37" y="179"/>
                  <a:pt x="37" y="179"/>
                  <a:pt x="37" y="180"/>
                </a:cubicBezTo>
                <a:cubicBezTo>
                  <a:pt x="37" y="180"/>
                  <a:pt x="37" y="180"/>
                  <a:pt x="37" y="180"/>
                </a:cubicBezTo>
                <a:cubicBezTo>
                  <a:pt x="37" y="180"/>
                  <a:pt x="37" y="180"/>
                  <a:pt x="37" y="180"/>
                </a:cubicBezTo>
                <a:cubicBezTo>
                  <a:pt x="37" y="180"/>
                  <a:pt x="37" y="180"/>
                  <a:pt x="37" y="180"/>
                </a:cubicBezTo>
                <a:cubicBezTo>
                  <a:pt x="36" y="180"/>
                  <a:pt x="36" y="180"/>
                  <a:pt x="36" y="180"/>
                </a:cubicBezTo>
                <a:cubicBezTo>
                  <a:pt x="36" y="180"/>
                  <a:pt x="36" y="180"/>
                  <a:pt x="36" y="180"/>
                </a:cubicBezTo>
                <a:cubicBezTo>
                  <a:pt x="36" y="180"/>
                  <a:pt x="36" y="180"/>
                  <a:pt x="36" y="180"/>
                </a:cubicBezTo>
                <a:cubicBezTo>
                  <a:pt x="36" y="180"/>
                  <a:pt x="36" y="180"/>
                  <a:pt x="36" y="181"/>
                </a:cubicBezTo>
                <a:cubicBezTo>
                  <a:pt x="35" y="181"/>
                  <a:pt x="35" y="180"/>
                  <a:pt x="35" y="180"/>
                </a:cubicBezTo>
                <a:cubicBezTo>
                  <a:pt x="35" y="181"/>
                  <a:pt x="34" y="181"/>
                  <a:pt x="32" y="181"/>
                </a:cubicBezTo>
                <a:cubicBezTo>
                  <a:pt x="32" y="181"/>
                  <a:pt x="32" y="181"/>
                  <a:pt x="32" y="181"/>
                </a:cubicBezTo>
                <a:cubicBezTo>
                  <a:pt x="32" y="181"/>
                  <a:pt x="32" y="181"/>
                  <a:pt x="31" y="182"/>
                </a:cubicBezTo>
                <a:cubicBezTo>
                  <a:pt x="32" y="182"/>
                  <a:pt x="32" y="182"/>
                  <a:pt x="32" y="182"/>
                </a:cubicBezTo>
                <a:cubicBezTo>
                  <a:pt x="32" y="182"/>
                  <a:pt x="32" y="182"/>
                  <a:pt x="32" y="182"/>
                </a:cubicBezTo>
                <a:cubicBezTo>
                  <a:pt x="33" y="182"/>
                  <a:pt x="33" y="182"/>
                  <a:pt x="33" y="182"/>
                </a:cubicBezTo>
                <a:cubicBezTo>
                  <a:pt x="33" y="182"/>
                  <a:pt x="33" y="182"/>
                  <a:pt x="33" y="182"/>
                </a:cubicBezTo>
                <a:cubicBezTo>
                  <a:pt x="34" y="181"/>
                  <a:pt x="35" y="182"/>
                  <a:pt x="36" y="182"/>
                </a:cubicBezTo>
                <a:cubicBezTo>
                  <a:pt x="35" y="182"/>
                  <a:pt x="34" y="182"/>
                  <a:pt x="34" y="182"/>
                </a:cubicBezTo>
                <a:cubicBezTo>
                  <a:pt x="34" y="182"/>
                  <a:pt x="35" y="182"/>
                  <a:pt x="35" y="183"/>
                </a:cubicBezTo>
                <a:cubicBezTo>
                  <a:pt x="35" y="183"/>
                  <a:pt x="34" y="183"/>
                  <a:pt x="34" y="184"/>
                </a:cubicBezTo>
                <a:cubicBezTo>
                  <a:pt x="34" y="183"/>
                  <a:pt x="34" y="183"/>
                  <a:pt x="33" y="183"/>
                </a:cubicBezTo>
                <a:cubicBezTo>
                  <a:pt x="33" y="183"/>
                  <a:pt x="33" y="183"/>
                  <a:pt x="33" y="183"/>
                </a:cubicBezTo>
                <a:cubicBezTo>
                  <a:pt x="32" y="183"/>
                  <a:pt x="33" y="183"/>
                  <a:pt x="33" y="183"/>
                </a:cubicBezTo>
                <a:cubicBezTo>
                  <a:pt x="32" y="182"/>
                  <a:pt x="32" y="183"/>
                  <a:pt x="32" y="183"/>
                </a:cubicBezTo>
                <a:cubicBezTo>
                  <a:pt x="32" y="183"/>
                  <a:pt x="31" y="183"/>
                  <a:pt x="31" y="184"/>
                </a:cubicBezTo>
                <a:cubicBezTo>
                  <a:pt x="30" y="184"/>
                  <a:pt x="31" y="183"/>
                  <a:pt x="30" y="183"/>
                </a:cubicBezTo>
                <a:cubicBezTo>
                  <a:pt x="30" y="184"/>
                  <a:pt x="29" y="183"/>
                  <a:pt x="28" y="183"/>
                </a:cubicBezTo>
                <a:cubicBezTo>
                  <a:pt x="28" y="184"/>
                  <a:pt x="28" y="183"/>
                  <a:pt x="27" y="184"/>
                </a:cubicBezTo>
                <a:cubicBezTo>
                  <a:pt x="27" y="183"/>
                  <a:pt x="27" y="183"/>
                  <a:pt x="27" y="183"/>
                </a:cubicBezTo>
                <a:cubicBezTo>
                  <a:pt x="26" y="183"/>
                  <a:pt x="26" y="183"/>
                  <a:pt x="25" y="183"/>
                </a:cubicBezTo>
                <a:cubicBezTo>
                  <a:pt x="25" y="184"/>
                  <a:pt x="25" y="184"/>
                  <a:pt x="25" y="185"/>
                </a:cubicBezTo>
                <a:cubicBezTo>
                  <a:pt x="25" y="185"/>
                  <a:pt x="24" y="185"/>
                  <a:pt x="24" y="186"/>
                </a:cubicBezTo>
                <a:cubicBezTo>
                  <a:pt x="24" y="186"/>
                  <a:pt x="24" y="185"/>
                  <a:pt x="24" y="185"/>
                </a:cubicBezTo>
                <a:cubicBezTo>
                  <a:pt x="23" y="185"/>
                  <a:pt x="23" y="186"/>
                  <a:pt x="23" y="185"/>
                </a:cubicBezTo>
                <a:cubicBezTo>
                  <a:pt x="22" y="186"/>
                  <a:pt x="23" y="186"/>
                  <a:pt x="22" y="186"/>
                </a:cubicBezTo>
                <a:cubicBezTo>
                  <a:pt x="22" y="186"/>
                  <a:pt x="22" y="185"/>
                  <a:pt x="22" y="185"/>
                </a:cubicBezTo>
                <a:cubicBezTo>
                  <a:pt x="22" y="184"/>
                  <a:pt x="23" y="185"/>
                  <a:pt x="23" y="185"/>
                </a:cubicBezTo>
                <a:cubicBezTo>
                  <a:pt x="23" y="184"/>
                  <a:pt x="22" y="185"/>
                  <a:pt x="22" y="185"/>
                </a:cubicBezTo>
                <a:cubicBezTo>
                  <a:pt x="21" y="185"/>
                  <a:pt x="21" y="185"/>
                  <a:pt x="21" y="185"/>
                </a:cubicBezTo>
                <a:cubicBezTo>
                  <a:pt x="20" y="185"/>
                  <a:pt x="19" y="186"/>
                  <a:pt x="19" y="186"/>
                </a:cubicBezTo>
                <a:cubicBezTo>
                  <a:pt x="19" y="186"/>
                  <a:pt x="19" y="186"/>
                  <a:pt x="19" y="186"/>
                </a:cubicBezTo>
                <a:cubicBezTo>
                  <a:pt x="18" y="186"/>
                  <a:pt x="18" y="187"/>
                  <a:pt x="17" y="186"/>
                </a:cubicBezTo>
                <a:cubicBezTo>
                  <a:pt x="17" y="187"/>
                  <a:pt x="17" y="187"/>
                  <a:pt x="17" y="187"/>
                </a:cubicBezTo>
                <a:cubicBezTo>
                  <a:pt x="17" y="187"/>
                  <a:pt x="18" y="188"/>
                  <a:pt x="18" y="187"/>
                </a:cubicBezTo>
                <a:cubicBezTo>
                  <a:pt x="19" y="187"/>
                  <a:pt x="19" y="188"/>
                  <a:pt x="20" y="188"/>
                </a:cubicBezTo>
                <a:cubicBezTo>
                  <a:pt x="19" y="189"/>
                  <a:pt x="19" y="188"/>
                  <a:pt x="18" y="188"/>
                </a:cubicBezTo>
                <a:cubicBezTo>
                  <a:pt x="18" y="189"/>
                  <a:pt x="19" y="188"/>
                  <a:pt x="19" y="189"/>
                </a:cubicBezTo>
                <a:cubicBezTo>
                  <a:pt x="19" y="188"/>
                  <a:pt x="20" y="188"/>
                  <a:pt x="20" y="189"/>
                </a:cubicBezTo>
                <a:cubicBezTo>
                  <a:pt x="20" y="188"/>
                  <a:pt x="21" y="188"/>
                  <a:pt x="20" y="188"/>
                </a:cubicBezTo>
                <a:cubicBezTo>
                  <a:pt x="20" y="188"/>
                  <a:pt x="20" y="188"/>
                  <a:pt x="20" y="187"/>
                </a:cubicBezTo>
                <a:cubicBezTo>
                  <a:pt x="20" y="187"/>
                  <a:pt x="20" y="188"/>
                  <a:pt x="20" y="187"/>
                </a:cubicBezTo>
                <a:cubicBezTo>
                  <a:pt x="21" y="187"/>
                  <a:pt x="20" y="188"/>
                  <a:pt x="21" y="188"/>
                </a:cubicBezTo>
                <a:cubicBezTo>
                  <a:pt x="21" y="187"/>
                  <a:pt x="22" y="188"/>
                  <a:pt x="22" y="187"/>
                </a:cubicBezTo>
                <a:cubicBezTo>
                  <a:pt x="22" y="188"/>
                  <a:pt x="22" y="188"/>
                  <a:pt x="22" y="188"/>
                </a:cubicBezTo>
                <a:cubicBezTo>
                  <a:pt x="23" y="188"/>
                  <a:pt x="24" y="189"/>
                  <a:pt x="24" y="188"/>
                </a:cubicBezTo>
                <a:cubicBezTo>
                  <a:pt x="25" y="189"/>
                  <a:pt x="25" y="188"/>
                  <a:pt x="26" y="189"/>
                </a:cubicBezTo>
                <a:cubicBezTo>
                  <a:pt x="27" y="188"/>
                  <a:pt x="26" y="188"/>
                  <a:pt x="27" y="188"/>
                </a:cubicBezTo>
                <a:cubicBezTo>
                  <a:pt x="27" y="188"/>
                  <a:pt x="27" y="188"/>
                  <a:pt x="27" y="188"/>
                </a:cubicBezTo>
                <a:cubicBezTo>
                  <a:pt x="28" y="189"/>
                  <a:pt x="28" y="188"/>
                  <a:pt x="29" y="189"/>
                </a:cubicBezTo>
                <a:cubicBezTo>
                  <a:pt x="29" y="188"/>
                  <a:pt x="29" y="188"/>
                  <a:pt x="28" y="188"/>
                </a:cubicBezTo>
                <a:cubicBezTo>
                  <a:pt x="28" y="187"/>
                  <a:pt x="29" y="188"/>
                  <a:pt x="29" y="187"/>
                </a:cubicBezTo>
                <a:cubicBezTo>
                  <a:pt x="29" y="187"/>
                  <a:pt x="29" y="188"/>
                  <a:pt x="29" y="187"/>
                </a:cubicBezTo>
                <a:cubicBezTo>
                  <a:pt x="30" y="188"/>
                  <a:pt x="30" y="188"/>
                  <a:pt x="29" y="188"/>
                </a:cubicBezTo>
                <a:cubicBezTo>
                  <a:pt x="30" y="188"/>
                  <a:pt x="31" y="188"/>
                  <a:pt x="32" y="188"/>
                </a:cubicBezTo>
                <a:cubicBezTo>
                  <a:pt x="31" y="187"/>
                  <a:pt x="33" y="189"/>
                  <a:pt x="33" y="187"/>
                </a:cubicBezTo>
                <a:cubicBezTo>
                  <a:pt x="33" y="188"/>
                  <a:pt x="33" y="187"/>
                  <a:pt x="34" y="188"/>
                </a:cubicBezTo>
                <a:cubicBezTo>
                  <a:pt x="33" y="188"/>
                  <a:pt x="33" y="188"/>
                  <a:pt x="32" y="188"/>
                </a:cubicBezTo>
                <a:cubicBezTo>
                  <a:pt x="32" y="189"/>
                  <a:pt x="31" y="189"/>
                  <a:pt x="30" y="188"/>
                </a:cubicBezTo>
                <a:cubicBezTo>
                  <a:pt x="30" y="189"/>
                  <a:pt x="30" y="189"/>
                  <a:pt x="30" y="190"/>
                </a:cubicBezTo>
                <a:cubicBezTo>
                  <a:pt x="31" y="188"/>
                  <a:pt x="34" y="190"/>
                  <a:pt x="34" y="188"/>
                </a:cubicBezTo>
                <a:cubicBezTo>
                  <a:pt x="35" y="187"/>
                  <a:pt x="36" y="187"/>
                  <a:pt x="36" y="187"/>
                </a:cubicBezTo>
                <a:cubicBezTo>
                  <a:pt x="37" y="187"/>
                  <a:pt x="36" y="187"/>
                  <a:pt x="36" y="187"/>
                </a:cubicBezTo>
                <a:cubicBezTo>
                  <a:pt x="36" y="186"/>
                  <a:pt x="36" y="186"/>
                  <a:pt x="36" y="186"/>
                </a:cubicBezTo>
                <a:cubicBezTo>
                  <a:pt x="37" y="186"/>
                  <a:pt x="37" y="186"/>
                  <a:pt x="37" y="186"/>
                </a:cubicBezTo>
                <a:cubicBezTo>
                  <a:pt x="37" y="186"/>
                  <a:pt x="37" y="186"/>
                  <a:pt x="36" y="187"/>
                </a:cubicBezTo>
                <a:cubicBezTo>
                  <a:pt x="37" y="187"/>
                  <a:pt x="37" y="187"/>
                  <a:pt x="38" y="187"/>
                </a:cubicBezTo>
                <a:cubicBezTo>
                  <a:pt x="38" y="186"/>
                  <a:pt x="38" y="186"/>
                  <a:pt x="38" y="186"/>
                </a:cubicBezTo>
                <a:cubicBezTo>
                  <a:pt x="38" y="186"/>
                  <a:pt x="38" y="186"/>
                  <a:pt x="39" y="186"/>
                </a:cubicBezTo>
                <a:cubicBezTo>
                  <a:pt x="39" y="186"/>
                  <a:pt x="39" y="187"/>
                  <a:pt x="39" y="187"/>
                </a:cubicBezTo>
                <a:cubicBezTo>
                  <a:pt x="40" y="187"/>
                  <a:pt x="39" y="186"/>
                  <a:pt x="40" y="186"/>
                </a:cubicBezTo>
                <a:cubicBezTo>
                  <a:pt x="40" y="186"/>
                  <a:pt x="40" y="185"/>
                  <a:pt x="39" y="185"/>
                </a:cubicBezTo>
                <a:cubicBezTo>
                  <a:pt x="40" y="185"/>
                  <a:pt x="40" y="185"/>
                  <a:pt x="40" y="185"/>
                </a:cubicBezTo>
                <a:cubicBezTo>
                  <a:pt x="40" y="186"/>
                  <a:pt x="42" y="186"/>
                  <a:pt x="43" y="186"/>
                </a:cubicBezTo>
                <a:cubicBezTo>
                  <a:pt x="42" y="187"/>
                  <a:pt x="40" y="186"/>
                  <a:pt x="41" y="187"/>
                </a:cubicBezTo>
                <a:cubicBezTo>
                  <a:pt x="40" y="188"/>
                  <a:pt x="39" y="187"/>
                  <a:pt x="38" y="188"/>
                </a:cubicBezTo>
                <a:cubicBezTo>
                  <a:pt x="39" y="189"/>
                  <a:pt x="39" y="188"/>
                  <a:pt x="40" y="188"/>
                </a:cubicBezTo>
                <a:cubicBezTo>
                  <a:pt x="39" y="189"/>
                  <a:pt x="39" y="188"/>
                  <a:pt x="39" y="189"/>
                </a:cubicBezTo>
                <a:cubicBezTo>
                  <a:pt x="38" y="188"/>
                  <a:pt x="38" y="189"/>
                  <a:pt x="38" y="188"/>
                </a:cubicBezTo>
                <a:cubicBezTo>
                  <a:pt x="37" y="189"/>
                  <a:pt x="38" y="189"/>
                  <a:pt x="38" y="190"/>
                </a:cubicBezTo>
                <a:cubicBezTo>
                  <a:pt x="38" y="190"/>
                  <a:pt x="37" y="189"/>
                  <a:pt x="37" y="189"/>
                </a:cubicBezTo>
                <a:cubicBezTo>
                  <a:pt x="37" y="190"/>
                  <a:pt x="37" y="189"/>
                  <a:pt x="36" y="190"/>
                </a:cubicBezTo>
                <a:cubicBezTo>
                  <a:pt x="36" y="190"/>
                  <a:pt x="36" y="190"/>
                  <a:pt x="36" y="189"/>
                </a:cubicBezTo>
                <a:cubicBezTo>
                  <a:pt x="35" y="190"/>
                  <a:pt x="35" y="190"/>
                  <a:pt x="35" y="190"/>
                </a:cubicBezTo>
                <a:cubicBezTo>
                  <a:pt x="34" y="190"/>
                  <a:pt x="34" y="190"/>
                  <a:pt x="33" y="191"/>
                </a:cubicBezTo>
                <a:cubicBezTo>
                  <a:pt x="33" y="191"/>
                  <a:pt x="33" y="190"/>
                  <a:pt x="33" y="190"/>
                </a:cubicBezTo>
                <a:cubicBezTo>
                  <a:pt x="33" y="190"/>
                  <a:pt x="35" y="190"/>
                  <a:pt x="34" y="189"/>
                </a:cubicBezTo>
                <a:cubicBezTo>
                  <a:pt x="34" y="189"/>
                  <a:pt x="34" y="189"/>
                  <a:pt x="33" y="190"/>
                </a:cubicBezTo>
                <a:cubicBezTo>
                  <a:pt x="33" y="189"/>
                  <a:pt x="33" y="189"/>
                  <a:pt x="33" y="189"/>
                </a:cubicBezTo>
                <a:cubicBezTo>
                  <a:pt x="33" y="190"/>
                  <a:pt x="33" y="190"/>
                  <a:pt x="32" y="190"/>
                </a:cubicBezTo>
                <a:cubicBezTo>
                  <a:pt x="31" y="190"/>
                  <a:pt x="32" y="191"/>
                  <a:pt x="32" y="191"/>
                </a:cubicBezTo>
                <a:cubicBezTo>
                  <a:pt x="32" y="191"/>
                  <a:pt x="32" y="191"/>
                  <a:pt x="32" y="192"/>
                </a:cubicBezTo>
                <a:cubicBezTo>
                  <a:pt x="31" y="191"/>
                  <a:pt x="31" y="191"/>
                  <a:pt x="31" y="191"/>
                </a:cubicBezTo>
                <a:cubicBezTo>
                  <a:pt x="31" y="190"/>
                  <a:pt x="31" y="191"/>
                  <a:pt x="30" y="190"/>
                </a:cubicBezTo>
                <a:cubicBezTo>
                  <a:pt x="30" y="191"/>
                  <a:pt x="30" y="191"/>
                  <a:pt x="30" y="191"/>
                </a:cubicBezTo>
                <a:cubicBezTo>
                  <a:pt x="30" y="192"/>
                  <a:pt x="28" y="191"/>
                  <a:pt x="28" y="192"/>
                </a:cubicBezTo>
                <a:cubicBezTo>
                  <a:pt x="27" y="192"/>
                  <a:pt x="26" y="193"/>
                  <a:pt x="25" y="193"/>
                </a:cubicBezTo>
                <a:cubicBezTo>
                  <a:pt x="24" y="193"/>
                  <a:pt x="24" y="193"/>
                  <a:pt x="23" y="193"/>
                </a:cubicBezTo>
                <a:cubicBezTo>
                  <a:pt x="24" y="194"/>
                  <a:pt x="24" y="194"/>
                  <a:pt x="24" y="195"/>
                </a:cubicBezTo>
                <a:cubicBezTo>
                  <a:pt x="24" y="195"/>
                  <a:pt x="24" y="195"/>
                  <a:pt x="25" y="195"/>
                </a:cubicBezTo>
                <a:cubicBezTo>
                  <a:pt x="25" y="194"/>
                  <a:pt x="25" y="195"/>
                  <a:pt x="25" y="194"/>
                </a:cubicBezTo>
                <a:cubicBezTo>
                  <a:pt x="25" y="194"/>
                  <a:pt x="26" y="194"/>
                  <a:pt x="26" y="193"/>
                </a:cubicBezTo>
                <a:cubicBezTo>
                  <a:pt x="27" y="193"/>
                  <a:pt x="26" y="194"/>
                  <a:pt x="26" y="195"/>
                </a:cubicBezTo>
                <a:cubicBezTo>
                  <a:pt x="27" y="195"/>
                  <a:pt x="27" y="194"/>
                  <a:pt x="28" y="195"/>
                </a:cubicBezTo>
                <a:cubicBezTo>
                  <a:pt x="28" y="195"/>
                  <a:pt x="29" y="194"/>
                  <a:pt x="30" y="194"/>
                </a:cubicBezTo>
                <a:cubicBezTo>
                  <a:pt x="30" y="195"/>
                  <a:pt x="29" y="195"/>
                  <a:pt x="29" y="195"/>
                </a:cubicBezTo>
                <a:cubicBezTo>
                  <a:pt x="29" y="195"/>
                  <a:pt x="30" y="195"/>
                  <a:pt x="30" y="195"/>
                </a:cubicBezTo>
                <a:cubicBezTo>
                  <a:pt x="30" y="195"/>
                  <a:pt x="30" y="195"/>
                  <a:pt x="31" y="195"/>
                </a:cubicBezTo>
                <a:cubicBezTo>
                  <a:pt x="31" y="194"/>
                  <a:pt x="33" y="195"/>
                  <a:pt x="33" y="194"/>
                </a:cubicBezTo>
                <a:cubicBezTo>
                  <a:pt x="34" y="194"/>
                  <a:pt x="33" y="195"/>
                  <a:pt x="33" y="195"/>
                </a:cubicBezTo>
                <a:cubicBezTo>
                  <a:pt x="34" y="195"/>
                  <a:pt x="34" y="195"/>
                  <a:pt x="34" y="195"/>
                </a:cubicBezTo>
                <a:cubicBezTo>
                  <a:pt x="34" y="195"/>
                  <a:pt x="34" y="194"/>
                  <a:pt x="33" y="194"/>
                </a:cubicBezTo>
                <a:cubicBezTo>
                  <a:pt x="33" y="194"/>
                  <a:pt x="33" y="194"/>
                  <a:pt x="33" y="193"/>
                </a:cubicBezTo>
                <a:cubicBezTo>
                  <a:pt x="33" y="193"/>
                  <a:pt x="34" y="193"/>
                  <a:pt x="34" y="193"/>
                </a:cubicBezTo>
                <a:cubicBezTo>
                  <a:pt x="34" y="193"/>
                  <a:pt x="34" y="194"/>
                  <a:pt x="34" y="194"/>
                </a:cubicBezTo>
                <a:cubicBezTo>
                  <a:pt x="35" y="193"/>
                  <a:pt x="34" y="193"/>
                  <a:pt x="34" y="193"/>
                </a:cubicBezTo>
                <a:cubicBezTo>
                  <a:pt x="35" y="193"/>
                  <a:pt x="35" y="193"/>
                  <a:pt x="35" y="193"/>
                </a:cubicBezTo>
                <a:cubicBezTo>
                  <a:pt x="35" y="193"/>
                  <a:pt x="35" y="193"/>
                  <a:pt x="35" y="194"/>
                </a:cubicBezTo>
                <a:cubicBezTo>
                  <a:pt x="35" y="194"/>
                  <a:pt x="34" y="193"/>
                  <a:pt x="34" y="194"/>
                </a:cubicBezTo>
                <a:cubicBezTo>
                  <a:pt x="38" y="193"/>
                  <a:pt x="42" y="192"/>
                  <a:pt x="46" y="191"/>
                </a:cubicBezTo>
                <a:cubicBezTo>
                  <a:pt x="45" y="190"/>
                  <a:pt x="47" y="190"/>
                  <a:pt x="47" y="191"/>
                </a:cubicBezTo>
                <a:cubicBezTo>
                  <a:pt x="47" y="190"/>
                  <a:pt x="47" y="190"/>
                  <a:pt x="47" y="189"/>
                </a:cubicBezTo>
                <a:cubicBezTo>
                  <a:pt x="47" y="189"/>
                  <a:pt x="48" y="190"/>
                  <a:pt x="48" y="189"/>
                </a:cubicBezTo>
                <a:cubicBezTo>
                  <a:pt x="49" y="189"/>
                  <a:pt x="48" y="190"/>
                  <a:pt x="48" y="190"/>
                </a:cubicBezTo>
                <a:cubicBezTo>
                  <a:pt x="49" y="190"/>
                  <a:pt x="49" y="189"/>
                  <a:pt x="50" y="189"/>
                </a:cubicBezTo>
                <a:cubicBezTo>
                  <a:pt x="50" y="189"/>
                  <a:pt x="50" y="190"/>
                  <a:pt x="50" y="190"/>
                </a:cubicBezTo>
                <a:cubicBezTo>
                  <a:pt x="50" y="190"/>
                  <a:pt x="50" y="190"/>
                  <a:pt x="49" y="189"/>
                </a:cubicBezTo>
                <a:cubicBezTo>
                  <a:pt x="49" y="190"/>
                  <a:pt x="49" y="190"/>
                  <a:pt x="48" y="190"/>
                </a:cubicBezTo>
                <a:cubicBezTo>
                  <a:pt x="48" y="191"/>
                  <a:pt x="48" y="191"/>
                  <a:pt x="48" y="191"/>
                </a:cubicBezTo>
                <a:cubicBezTo>
                  <a:pt x="48" y="192"/>
                  <a:pt x="48" y="191"/>
                  <a:pt x="49" y="191"/>
                </a:cubicBezTo>
                <a:cubicBezTo>
                  <a:pt x="47" y="193"/>
                  <a:pt x="44" y="193"/>
                  <a:pt x="42" y="192"/>
                </a:cubicBezTo>
                <a:cubicBezTo>
                  <a:pt x="42" y="193"/>
                  <a:pt x="42" y="193"/>
                  <a:pt x="41" y="193"/>
                </a:cubicBezTo>
                <a:cubicBezTo>
                  <a:pt x="40" y="196"/>
                  <a:pt x="38" y="197"/>
                  <a:pt x="36" y="198"/>
                </a:cubicBezTo>
                <a:cubicBezTo>
                  <a:pt x="35" y="197"/>
                  <a:pt x="35" y="197"/>
                  <a:pt x="35" y="197"/>
                </a:cubicBezTo>
                <a:cubicBezTo>
                  <a:pt x="35" y="198"/>
                  <a:pt x="34" y="198"/>
                  <a:pt x="34" y="199"/>
                </a:cubicBezTo>
                <a:cubicBezTo>
                  <a:pt x="33" y="199"/>
                  <a:pt x="33" y="199"/>
                  <a:pt x="33" y="198"/>
                </a:cubicBezTo>
                <a:cubicBezTo>
                  <a:pt x="32" y="199"/>
                  <a:pt x="30" y="200"/>
                  <a:pt x="29" y="201"/>
                </a:cubicBezTo>
                <a:cubicBezTo>
                  <a:pt x="27" y="202"/>
                  <a:pt x="25" y="202"/>
                  <a:pt x="23" y="204"/>
                </a:cubicBezTo>
                <a:cubicBezTo>
                  <a:pt x="22" y="204"/>
                  <a:pt x="20" y="206"/>
                  <a:pt x="19" y="207"/>
                </a:cubicBezTo>
                <a:cubicBezTo>
                  <a:pt x="17" y="208"/>
                  <a:pt x="16" y="209"/>
                  <a:pt x="15" y="211"/>
                </a:cubicBezTo>
                <a:cubicBezTo>
                  <a:pt x="15" y="211"/>
                  <a:pt x="15" y="211"/>
                  <a:pt x="16" y="212"/>
                </a:cubicBezTo>
                <a:cubicBezTo>
                  <a:pt x="15" y="212"/>
                  <a:pt x="15" y="212"/>
                  <a:pt x="15" y="212"/>
                </a:cubicBezTo>
                <a:cubicBezTo>
                  <a:pt x="15" y="212"/>
                  <a:pt x="16" y="212"/>
                  <a:pt x="16" y="212"/>
                </a:cubicBezTo>
                <a:cubicBezTo>
                  <a:pt x="16" y="211"/>
                  <a:pt x="18" y="213"/>
                  <a:pt x="18" y="212"/>
                </a:cubicBezTo>
                <a:cubicBezTo>
                  <a:pt x="18" y="211"/>
                  <a:pt x="18" y="212"/>
                  <a:pt x="19" y="212"/>
                </a:cubicBezTo>
                <a:cubicBezTo>
                  <a:pt x="20" y="212"/>
                  <a:pt x="20" y="212"/>
                  <a:pt x="21" y="212"/>
                </a:cubicBezTo>
                <a:cubicBezTo>
                  <a:pt x="21" y="212"/>
                  <a:pt x="20" y="212"/>
                  <a:pt x="19" y="214"/>
                </a:cubicBezTo>
                <a:cubicBezTo>
                  <a:pt x="22" y="213"/>
                  <a:pt x="26" y="212"/>
                  <a:pt x="29" y="210"/>
                </a:cubicBezTo>
                <a:cubicBezTo>
                  <a:pt x="30" y="209"/>
                  <a:pt x="30" y="210"/>
                  <a:pt x="31" y="210"/>
                </a:cubicBezTo>
                <a:cubicBezTo>
                  <a:pt x="31" y="210"/>
                  <a:pt x="30" y="209"/>
                  <a:pt x="30" y="209"/>
                </a:cubicBezTo>
                <a:cubicBezTo>
                  <a:pt x="31" y="209"/>
                  <a:pt x="31" y="209"/>
                  <a:pt x="31" y="209"/>
                </a:cubicBezTo>
                <a:cubicBezTo>
                  <a:pt x="32" y="210"/>
                  <a:pt x="33" y="207"/>
                  <a:pt x="34" y="207"/>
                </a:cubicBezTo>
                <a:cubicBezTo>
                  <a:pt x="34" y="207"/>
                  <a:pt x="34" y="207"/>
                  <a:pt x="33" y="208"/>
                </a:cubicBezTo>
                <a:cubicBezTo>
                  <a:pt x="34" y="208"/>
                  <a:pt x="34" y="208"/>
                  <a:pt x="34" y="208"/>
                </a:cubicBezTo>
                <a:cubicBezTo>
                  <a:pt x="34" y="209"/>
                  <a:pt x="34" y="209"/>
                  <a:pt x="33" y="210"/>
                </a:cubicBezTo>
                <a:cubicBezTo>
                  <a:pt x="34" y="210"/>
                  <a:pt x="34" y="209"/>
                  <a:pt x="34" y="209"/>
                </a:cubicBezTo>
                <a:cubicBezTo>
                  <a:pt x="35" y="209"/>
                  <a:pt x="34" y="209"/>
                  <a:pt x="35" y="208"/>
                </a:cubicBezTo>
                <a:cubicBezTo>
                  <a:pt x="35" y="208"/>
                  <a:pt x="35" y="208"/>
                  <a:pt x="35" y="208"/>
                </a:cubicBezTo>
                <a:cubicBezTo>
                  <a:pt x="35" y="209"/>
                  <a:pt x="35" y="209"/>
                  <a:pt x="35" y="210"/>
                </a:cubicBezTo>
                <a:cubicBezTo>
                  <a:pt x="35" y="210"/>
                  <a:pt x="35" y="210"/>
                  <a:pt x="35" y="210"/>
                </a:cubicBezTo>
                <a:cubicBezTo>
                  <a:pt x="35" y="209"/>
                  <a:pt x="34" y="210"/>
                  <a:pt x="33" y="210"/>
                </a:cubicBezTo>
                <a:cubicBezTo>
                  <a:pt x="33" y="210"/>
                  <a:pt x="33" y="210"/>
                  <a:pt x="33" y="210"/>
                </a:cubicBezTo>
                <a:cubicBezTo>
                  <a:pt x="32" y="210"/>
                  <a:pt x="32" y="210"/>
                  <a:pt x="32" y="211"/>
                </a:cubicBezTo>
                <a:cubicBezTo>
                  <a:pt x="32" y="210"/>
                  <a:pt x="32" y="210"/>
                  <a:pt x="32" y="210"/>
                </a:cubicBezTo>
                <a:cubicBezTo>
                  <a:pt x="32" y="210"/>
                  <a:pt x="32" y="210"/>
                  <a:pt x="32" y="210"/>
                </a:cubicBezTo>
                <a:cubicBezTo>
                  <a:pt x="32" y="210"/>
                  <a:pt x="32" y="210"/>
                  <a:pt x="32" y="210"/>
                </a:cubicBezTo>
                <a:cubicBezTo>
                  <a:pt x="32" y="210"/>
                  <a:pt x="31" y="210"/>
                  <a:pt x="31" y="210"/>
                </a:cubicBezTo>
                <a:cubicBezTo>
                  <a:pt x="31" y="210"/>
                  <a:pt x="31" y="210"/>
                  <a:pt x="31" y="210"/>
                </a:cubicBezTo>
                <a:cubicBezTo>
                  <a:pt x="31" y="211"/>
                  <a:pt x="30" y="211"/>
                  <a:pt x="31" y="211"/>
                </a:cubicBezTo>
                <a:cubicBezTo>
                  <a:pt x="29" y="211"/>
                  <a:pt x="28" y="212"/>
                  <a:pt x="27" y="213"/>
                </a:cubicBezTo>
                <a:cubicBezTo>
                  <a:pt x="28" y="214"/>
                  <a:pt x="29" y="212"/>
                  <a:pt x="29" y="212"/>
                </a:cubicBezTo>
                <a:cubicBezTo>
                  <a:pt x="29" y="213"/>
                  <a:pt x="28" y="214"/>
                  <a:pt x="27" y="213"/>
                </a:cubicBezTo>
                <a:cubicBezTo>
                  <a:pt x="26" y="214"/>
                  <a:pt x="25" y="215"/>
                  <a:pt x="24" y="215"/>
                </a:cubicBezTo>
                <a:cubicBezTo>
                  <a:pt x="21" y="217"/>
                  <a:pt x="18" y="217"/>
                  <a:pt x="15" y="219"/>
                </a:cubicBezTo>
                <a:cubicBezTo>
                  <a:pt x="15" y="219"/>
                  <a:pt x="16" y="219"/>
                  <a:pt x="16" y="219"/>
                </a:cubicBezTo>
                <a:cubicBezTo>
                  <a:pt x="16" y="219"/>
                  <a:pt x="16" y="219"/>
                  <a:pt x="16" y="219"/>
                </a:cubicBezTo>
                <a:cubicBezTo>
                  <a:pt x="16" y="220"/>
                  <a:pt x="17" y="220"/>
                  <a:pt x="17" y="219"/>
                </a:cubicBezTo>
                <a:cubicBezTo>
                  <a:pt x="17" y="219"/>
                  <a:pt x="17" y="219"/>
                  <a:pt x="17" y="219"/>
                </a:cubicBezTo>
                <a:cubicBezTo>
                  <a:pt x="17" y="219"/>
                  <a:pt x="17" y="219"/>
                  <a:pt x="17" y="220"/>
                </a:cubicBezTo>
                <a:cubicBezTo>
                  <a:pt x="18" y="219"/>
                  <a:pt x="19" y="219"/>
                  <a:pt x="20" y="220"/>
                </a:cubicBezTo>
                <a:cubicBezTo>
                  <a:pt x="20" y="220"/>
                  <a:pt x="20" y="219"/>
                  <a:pt x="20" y="219"/>
                </a:cubicBezTo>
                <a:cubicBezTo>
                  <a:pt x="20" y="220"/>
                  <a:pt x="21" y="219"/>
                  <a:pt x="21" y="219"/>
                </a:cubicBezTo>
                <a:cubicBezTo>
                  <a:pt x="21" y="219"/>
                  <a:pt x="21" y="220"/>
                  <a:pt x="21" y="220"/>
                </a:cubicBezTo>
                <a:cubicBezTo>
                  <a:pt x="21" y="220"/>
                  <a:pt x="21" y="220"/>
                  <a:pt x="22" y="220"/>
                </a:cubicBezTo>
                <a:cubicBezTo>
                  <a:pt x="21" y="220"/>
                  <a:pt x="21" y="220"/>
                  <a:pt x="21" y="220"/>
                </a:cubicBezTo>
                <a:cubicBezTo>
                  <a:pt x="22" y="221"/>
                  <a:pt x="22" y="221"/>
                  <a:pt x="22" y="220"/>
                </a:cubicBezTo>
                <a:cubicBezTo>
                  <a:pt x="22" y="221"/>
                  <a:pt x="22" y="221"/>
                  <a:pt x="22" y="221"/>
                </a:cubicBezTo>
                <a:cubicBezTo>
                  <a:pt x="23" y="221"/>
                  <a:pt x="23" y="221"/>
                  <a:pt x="22" y="221"/>
                </a:cubicBezTo>
                <a:cubicBezTo>
                  <a:pt x="22" y="220"/>
                  <a:pt x="23" y="221"/>
                  <a:pt x="23" y="221"/>
                </a:cubicBezTo>
                <a:cubicBezTo>
                  <a:pt x="23" y="220"/>
                  <a:pt x="23" y="220"/>
                  <a:pt x="23" y="220"/>
                </a:cubicBezTo>
                <a:cubicBezTo>
                  <a:pt x="23" y="220"/>
                  <a:pt x="23" y="220"/>
                  <a:pt x="23" y="220"/>
                </a:cubicBezTo>
                <a:cubicBezTo>
                  <a:pt x="24" y="220"/>
                  <a:pt x="23" y="221"/>
                  <a:pt x="24" y="221"/>
                </a:cubicBezTo>
                <a:cubicBezTo>
                  <a:pt x="25" y="221"/>
                  <a:pt x="25" y="220"/>
                  <a:pt x="26" y="220"/>
                </a:cubicBezTo>
                <a:cubicBezTo>
                  <a:pt x="27" y="221"/>
                  <a:pt x="25" y="221"/>
                  <a:pt x="25" y="222"/>
                </a:cubicBezTo>
                <a:cubicBezTo>
                  <a:pt x="25" y="222"/>
                  <a:pt x="25" y="222"/>
                  <a:pt x="26" y="222"/>
                </a:cubicBezTo>
                <a:cubicBezTo>
                  <a:pt x="26" y="222"/>
                  <a:pt x="25" y="222"/>
                  <a:pt x="25" y="222"/>
                </a:cubicBezTo>
                <a:cubicBezTo>
                  <a:pt x="26" y="221"/>
                  <a:pt x="26" y="222"/>
                  <a:pt x="26" y="221"/>
                </a:cubicBezTo>
                <a:cubicBezTo>
                  <a:pt x="27" y="221"/>
                  <a:pt x="27" y="222"/>
                  <a:pt x="27" y="222"/>
                </a:cubicBezTo>
                <a:cubicBezTo>
                  <a:pt x="28" y="221"/>
                  <a:pt x="29" y="221"/>
                  <a:pt x="29" y="221"/>
                </a:cubicBezTo>
                <a:cubicBezTo>
                  <a:pt x="30" y="221"/>
                  <a:pt x="30" y="220"/>
                  <a:pt x="29" y="220"/>
                </a:cubicBezTo>
                <a:cubicBezTo>
                  <a:pt x="29" y="220"/>
                  <a:pt x="30" y="220"/>
                  <a:pt x="30" y="219"/>
                </a:cubicBezTo>
                <a:cubicBezTo>
                  <a:pt x="30" y="220"/>
                  <a:pt x="30" y="220"/>
                  <a:pt x="31" y="221"/>
                </a:cubicBezTo>
                <a:cubicBezTo>
                  <a:pt x="30" y="221"/>
                  <a:pt x="28" y="223"/>
                  <a:pt x="28" y="224"/>
                </a:cubicBezTo>
                <a:cubicBezTo>
                  <a:pt x="27" y="224"/>
                  <a:pt x="25" y="225"/>
                  <a:pt x="23" y="225"/>
                </a:cubicBezTo>
                <a:cubicBezTo>
                  <a:pt x="24" y="226"/>
                  <a:pt x="23" y="226"/>
                  <a:pt x="22" y="226"/>
                </a:cubicBezTo>
                <a:cubicBezTo>
                  <a:pt x="22" y="225"/>
                  <a:pt x="23" y="225"/>
                  <a:pt x="23" y="225"/>
                </a:cubicBezTo>
                <a:cubicBezTo>
                  <a:pt x="22" y="224"/>
                  <a:pt x="22" y="226"/>
                  <a:pt x="21" y="226"/>
                </a:cubicBezTo>
                <a:cubicBezTo>
                  <a:pt x="20" y="226"/>
                  <a:pt x="21" y="225"/>
                  <a:pt x="20" y="225"/>
                </a:cubicBezTo>
                <a:cubicBezTo>
                  <a:pt x="20" y="226"/>
                  <a:pt x="19" y="227"/>
                  <a:pt x="18" y="226"/>
                </a:cubicBezTo>
                <a:cubicBezTo>
                  <a:pt x="17" y="227"/>
                  <a:pt x="16" y="227"/>
                  <a:pt x="15" y="228"/>
                </a:cubicBezTo>
                <a:cubicBezTo>
                  <a:pt x="15" y="229"/>
                  <a:pt x="16" y="228"/>
                  <a:pt x="16" y="228"/>
                </a:cubicBezTo>
                <a:cubicBezTo>
                  <a:pt x="16" y="228"/>
                  <a:pt x="13" y="230"/>
                  <a:pt x="12" y="229"/>
                </a:cubicBezTo>
                <a:cubicBezTo>
                  <a:pt x="11" y="230"/>
                  <a:pt x="7" y="230"/>
                  <a:pt x="7" y="232"/>
                </a:cubicBezTo>
                <a:cubicBezTo>
                  <a:pt x="6" y="232"/>
                  <a:pt x="6" y="233"/>
                  <a:pt x="5" y="233"/>
                </a:cubicBezTo>
                <a:cubicBezTo>
                  <a:pt x="5" y="232"/>
                  <a:pt x="5" y="232"/>
                  <a:pt x="5" y="232"/>
                </a:cubicBezTo>
                <a:cubicBezTo>
                  <a:pt x="3" y="233"/>
                  <a:pt x="1" y="234"/>
                  <a:pt x="1" y="236"/>
                </a:cubicBezTo>
                <a:cubicBezTo>
                  <a:pt x="2" y="237"/>
                  <a:pt x="3" y="237"/>
                  <a:pt x="2" y="238"/>
                </a:cubicBezTo>
                <a:cubicBezTo>
                  <a:pt x="4" y="238"/>
                  <a:pt x="5" y="238"/>
                  <a:pt x="6" y="240"/>
                </a:cubicBezTo>
                <a:cubicBezTo>
                  <a:pt x="6" y="239"/>
                  <a:pt x="7" y="239"/>
                  <a:pt x="7" y="238"/>
                </a:cubicBezTo>
                <a:cubicBezTo>
                  <a:pt x="7" y="238"/>
                  <a:pt x="7" y="238"/>
                  <a:pt x="7" y="238"/>
                </a:cubicBezTo>
                <a:cubicBezTo>
                  <a:pt x="7" y="238"/>
                  <a:pt x="7" y="238"/>
                  <a:pt x="7" y="238"/>
                </a:cubicBezTo>
                <a:cubicBezTo>
                  <a:pt x="8" y="238"/>
                  <a:pt x="8" y="238"/>
                  <a:pt x="8" y="238"/>
                </a:cubicBezTo>
                <a:cubicBezTo>
                  <a:pt x="9" y="238"/>
                  <a:pt x="9" y="239"/>
                  <a:pt x="8" y="239"/>
                </a:cubicBezTo>
                <a:cubicBezTo>
                  <a:pt x="9" y="239"/>
                  <a:pt x="9" y="239"/>
                  <a:pt x="9" y="239"/>
                </a:cubicBezTo>
                <a:cubicBezTo>
                  <a:pt x="10" y="240"/>
                  <a:pt x="12" y="238"/>
                  <a:pt x="13" y="238"/>
                </a:cubicBezTo>
                <a:cubicBezTo>
                  <a:pt x="15" y="239"/>
                  <a:pt x="16" y="237"/>
                  <a:pt x="17" y="236"/>
                </a:cubicBezTo>
                <a:cubicBezTo>
                  <a:pt x="18" y="236"/>
                  <a:pt x="18" y="236"/>
                  <a:pt x="18" y="236"/>
                </a:cubicBezTo>
                <a:cubicBezTo>
                  <a:pt x="17" y="238"/>
                  <a:pt x="16" y="238"/>
                  <a:pt x="15" y="239"/>
                </a:cubicBezTo>
                <a:cubicBezTo>
                  <a:pt x="15" y="239"/>
                  <a:pt x="16" y="239"/>
                  <a:pt x="16" y="239"/>
                </a:cubicBezTo>
                <a:cubicBezTo>
                  <a:pt x="18" y="238"/>
                  <a:pt x="19" y="238"/>
                  <a:pt x="21" y="237"/>
                </a:cubicBezTo>
                <a:cubicBezTo>
                  <a:pt x="22" y="237"/>
                  <a:pt x="22" y="237"/>
                  <a:pt x="22" y="237"/>
                </a:cubicBezTo>
                <a:cubicBezTo>
                  <a:pt x="21" y="237"/>
                  <a:pt x="20" y="238"/>
                  <a:pt x="19" y="239"/>
                </a:cubicBezTo>
                <a:cubicBezTo>
                  <a:pt x="20" y="239"/>
                  <a:pt x="20" y="239"/>
                  <a:pt x="21" y="239"/>
                </a:cubicBezTo>
                <a:cubicBezTo>
                  <a:pt x="20" y="238"/>
                  <a:pt x="21" y="238"/>
                  <a:pt x="21" y="239"/>
                </a:cubicBezTo>
                <a:cubicBezTo>
                  <a:pt x="21" y="238"/>
                  <a:pt x="21" y="238"/>
                  <a:pt x="21" y="237"/>
                </a:cubicBezTo>
                <a:cubicBezTo>
                  <a:pt x="22" y="238"/>
                  <a:pt x="24" y="237"/>
                  <a:pt x="23" y="236"/>
                </a:cubicBezTo>
                <a:cubicBezTo>
                  <a:pt x="23" y="235"/>
                  <a:pt x="23" y="237"/>
                  <a:pt x="24" y="236"/>
                </a:cubicBezTo>
                <a:cubicBezTo>
                  <a:pt x="24" y="237"/>
                  <a:pt x="23" y="237"/>
                  <a:pt x="24" y="237"/>
                </a:cubicBezTo>
                <a:cubicBezTo>
                  <a:pt x="24" y="237"/>
                  <a:pt x="24" y="236"/>
                  <a:pt x="24" y="236"/>
                </a:cubicBezTo>
                <a:cubicBezTo>
                  <a:pt x="25" y="235"/>
                  <a:pt x="25" y="236"/>
                  <a:pt x="25" y="237"/>
                </a:cubicBezTo>
                <a:cubicBezTo>
                  <a:pt x="26" y="236"/>
                  <a:pt x="25" y="236"/>
                  <a:pt x="26" y="235"/>
                </a:cubicBezTo>
                <a:cubicBezTo>
                  <a:pt x="26" y="235"/>
                  <a:pt x="26" y="236"/>
                  <a:pt x="26" y="236"/>
                </a:cubicBezTo>
                <a:cubicBezTo>
                  <a:pt x="26" y="236"/>
                  <a:pt x="26" y="235"/>
                  <a:pt x="26" y="235"/>
                </a:cubicBezTo>
                <a:cubicBezTo>
                  <a:pt x="26" y="235"/>
                  <a:pt x="27" y="235"/>
                  <a:pt x="27" y="236"/>
                </a:cubicBezTo>
                <a:cubicBezTo>
                  <a:pt x="27" y="236"/>
                  <a:pt x="27" y="236"/>
                  <a:pt x="26" y="236"/>
                </a:cubicBezTo>
                <a:cubicBezTo>
                  <a:pt x="27" y="237"/>
                  <a:pt x="27" y="236"/>
                  <a:pt x="27" y="235"/>
                </a:cubicBezTo>
                <a:cubicBezTo>
                  <a:pt x="28" y="235"/>
                  <a:pt x="29" y="235"/>
                  <a:pt x="29" y="234"/>
                </a:cubicBezTo>
                <a:cubicBezTo>
                  <a:pt x="30" y="234"/>
                  <a:pt x="29" y="234"/>
                  <a:pt x="30" y="235"/>
                </a:cubicBezTo>
                <a:cubicBezTo>
                  <a:pt x="29" y="235"/>
                  <a:pt x="29" y="235"/>
                  <a:pt x="28" y="235"/>
                </a:cubicBezTo>
                <a:cubicBezTo>
                  <a:pt x="29" y="236"/>
                  <a:pt x="29" y="236"/>
                  <a:pt x="29" y="237"/>
                </a:cubicBezTo>
                <a:cubicBezTo>
                  <a:pt x="29" y="237"/>
                  <a:pt x="29" y="237"/>
                  <a:pt x="29" y="236"/>
                </a:cubicBezTo>
                <a:cubicBezTo>
                  <a:pt x="29" y="237"/>
                  <a:pt x="30" y="237"/>
                  <a:pt x="30" y="237"/>
                </a:cubicBezTo>
                <a:cubicBezTo>
                  <a:pt x="29" y="238"/>
                  <a:pt x="28" y="238"/>
                  <a:pt x="28" y="239"/>
                </a:cubicBezTo>
                <a:cubicBezTo>
                  <a:pt x="28" y="239"/>
                  <a:pt x="28" y="239"/>
                  <a:pt x="28" y="240"/>
                </a:cubicBezTo>
                <a:cubicBezTo>
                  <a:pt x="28" y="240"/>
                  <a:pt x="28" y="240"/>
                  <a:pt x="27" y="240"/>
                </a:cubicBezTo>
                <a:cubicBezTo>
                  <a:pt x="28" y="241"/>
                  <a:pt x="28" y="240"/>
                  <a:pt x="29" y="241"/>
                </a:cubicBezTo>
                <a:cubicBezTo>
                  <a:pt x="29" y="240"/>
                  <a:pt x="31" y="241"/>
                  <a:pt x="31" y="240"/>
                </a:cubicBezTo>
                <a:cubicBezTo>
                  <a:pt x="31" y="240"/>
                  <a:pt x="31" y="240"/>
                  <a:pt x="32" y="240"/>
                </a:cubicBezTo>
                <a:cubicBezTo>
                  <a:pt x="32" y="240"/>
                  <a:pt x="33" y="240"/>
                  <a:pt x="34" y="240"/>
                </a:cubicBezTo>
                <a:cubicBezTo>
                  <a:pt x="33" y="241"/>
                  <a:pt x="33" y="241"/>
                  <a:pt x="32" y="242"/>
                </a:cubicBezTo>
                <a:cubicBezTo>
                  <a:pt x="35" y="241"/>
                  <a:pt x="39" y="241"/>
                  <a:pt x="42" y="238"/>
                </a:cubicBezTo>
                <a:cubicBezTo>
                  <a:pt x="43" y="239"/>
                  <a:pt x="43" y="239"/>
                  <a:pt x="43" y="239"/>
                </a:cubicBezTo>
                <a:cubicBezTo>
                  <a:pt x="43" y="239"/>
                  <a:pt x="43" y="239"/>
                  <a:pt x="43" y="239"/>
                </a:cubicBezTo>
                <a:cubicBezTo>
                  <a:pt x="43" y="239"/>
                  <a:pt x="43" y="239"/>
                  <a:pt x="43" y="238"/>
                </a:cubicBezTo>
                <a:cubicBezTo>
                  <a:pt x="44" y="238"/>
                  <a:pt x="44" y="238"/>
                  <a:pt x="44" y="239"/>
                </a:cubicBezTo>
                <a:cubicBezTo>
                  <a:pt x="44" y="238"/>
                  <a:pt x="44" y="238"/>
                  <a:pt x="43" y="238"/>
                </a:cubicBezTo>
                <a:cubicBezTo>
                  <a:pt x="43" y="238"/>
                  <a:pt x="43" y="238"/>
                  <a:pt x="43" y="238"/>
                </a:cubicBezTo>
                <a:cubicBezTo>
                  <a:pt x="44" y="238"/>
                  <a:pt x="44" y="238"/>
                  <a:pt x="44" y="237"/>
                </a:cubicBezTo>
                <a:cubicBezTo>
                  <a:pt x="44" y="238"/>
                  <a:pt x="44" y="238"/>
                  <a:pt x="44" y="238"/>
                </a:cubicBezTo>
                <a:cubicBezTo>
                  <a:pt x="45" y="238"/>
                  <a:pt x="45" y="238"/>
                  <a:pt x="45" y="238"/>
                </a:cubicBezTo>
                <a:cubicBezTo>
                  <a:pt x="45" y="238"/>
                  <a:pt x="45" y="238"/>
                  <a:pt x="44" y="238"/>
                </a:cubicBezTo>
                <a:cubicBezTo>
                  <a:pt x="45" y="239"/>
                  <a:pt x="46" y="238"/>
                  <a:pt x="47" y="239"/>
                </a:cubicBezTo>
                <a:cubicBezTo>
                  <a:pt x="46" y="239"/>
                  <a:pt x="46" y="239"/>
                  <a:pt x="46" y="239"/>
                </a:cubicBezTo>
                <a:cubicBezTo>
                  <a:pt x="46" y="239"/>
                  <a:pt x="46" y="239"/>
                  <a:pt x="46" y="238"/>
                </a:cubicBezTo>
                <a:cubicBezTo>
                  <a:pt x="45" y="239"/>
                  <a:pt x="45" y="239"/>
                  <a:pt x="45" y="239"/>
                </a:cubicBezTo>
                <a:cubicBezTo>
                  <a:pt x="45" y="239"/>
                  <a:pt x="45" y="239"/>
                  <a:pt x="45" y="239"/>
                </a:cubicBezTo>
                <a:cubicBezTo>
                  <a:pt x="45" y="239"/>
                  <a:pt x="45" y="239"/>
                  <a:pt x="45" y="239"/>
                </a:cubicBezTo>
                <a:cubicBezTo>
                  <a:pt x="45" y="239"/>
                  <a:pt x="45" y="240"/>
                  <a:pt x="44" y="240"/>
                </a:cubicBezTo>
                <a:cubicBezTo>
                  <a:pt x="44" y="240"/>
                  <a:pt x="44" y="240"/>
                  <a:pt x="44" y="240"/>
                </a:cubicBezTo>
                <a:cubicBezTo>
                  <a:pt x="44" y="240"/>
                  <a:pt x="45" y="240"/>
                  <a:pt x="45" y="239"/>
                </a:cubicBezTo>
                <a:cubicBezTo>
                  <a:pt x="45" y="239"/>
                  <a:pt x="45" y="239"/>
                  <a:pt x="45" y="239"/>
                </a:cubicBezTo>
                <a:cubicBezTo>
                  <a:pt x="45" y="239"/>
                  <a:pt x="45" y="239"/>
                  <a:pt x="45" y="239"/>
                </a:cubicBezTo>
                <a:cubicBezTo>
                  <a:pt x="44" y="239"/>
                  <a:pt x="43" y="239"/>
                  <a:pt x="43" y="240"/>
                </a:cubicBezTo>
                <a:cubicBezTo>
                  <a:pt x="43" y="240"/>
                  <a:pt x="43" y="240"/>
                  <a:pt x="43" y="240"/>
                </a:cubicBezTo>
                <a:cubicBezTo>
                  <a:pt x="43" y="240"/>
                  <a:pt x="44" y="240"/>
                  <a:pt x="44" y="240"/>
                </a:cubicBezTo>
                <a:cubicBezTo>
                  <a:pt x="42" y="240"/>
                  <a:pt x="41" y="241"/>
                  <a:pt x="40" y="242"/>
                </a:cubicBezTo>
                <a:cubicBezTo>
                  <a:pt x="41" y="242"/>
                  <a:pt x="41" y="241"/>
                  <a:pt x="42" y="241"/>
                </a:cubicBezTo>
                <a:cubicBezTo>
                  <a:pt x="42" y="242"/>
                  <a:pt x="40" y="243"/>
                  <a:pt x="39" y="242"/>
                </a:cubicBezTo>
                <a:cubicBezTo>
                  <a:pt x="39" y="243"/>
                  <a:pt x="38" y="244"/>
                  <a:pt x="37" y="243"/>
                </a:cubicBezTo>
                <a:cubicBezTo>
                  <a:pt x="34" y="245"/>
                  <a:pt x="31" y="245"/>
                  <a:pt x="28" y="247"/>
                </a:cubicBezTo>
                <a:cubicBezTo>
                  <a:pt x="28" y="247"/>
                  <a:pt x="29" y="247"/>
                  <a:pt x="30" y="248"/>
                </a:cubicBezTo>
                <a:cubicBezTo>
                  <a:pt x="31" y="247"/>
                  <a:pt x="31" y="247"/>
                  <a:pt x="32" y="248"/>
                </a:cubicBezTo>
                <a:cubicBezTo>
                  <a:pt x="32" y="248"/>
                  <a:pt x="32" y="248"/>
                  <a:pt x="32" y="247"/>
                </a:cubicBezTo>
                <a:cubicBezTo>
                  <a:pt x="33" y="248"/>
                  <a:pt x="33" y="247"/>
                  <a:pt x="34" y="248"/>
                </a:cubicBezTo>
                <a:cubicBezTo>
                  <a:pt x="34" y="248"/>
                  <a:pt x="34" y="248"/>
                  <a:pt x="34" y="249"/>
                </a:cubicBezTo>
                <a:cubicBezTo>
                  <a:pt x="34" y="249"/>
                  <a:pt x="35" y="249"/>
                  <a:pt x="36" y="249"/>
                </a:cubicBezTo>
                <a:cubicBezTo>
                  <a:pt x="36" y="249"/>
                  <a:pt x="35" y="249"/>
                  <a:pt x="36" y="250"/>
                </a:cubicBezTo>
                <a:cubicBezTo>
                  <a:pt x="37" y="250"/>
                  <a:pt x="37" y="249"/>
                  <a:pt x="39" y="248"/>
                </a:cubicBezTo>
                <a:cubicBezTo>
                  <a:pt x="39" y="249"/>
                  <a:pt x="38" y="250"/>
                  <a:pt x="37" y="250"/>
                </a:cubicBezTo>
                <a:cubicBezTo>
                  <a:pt x="37" y="250"/>
                  <a:pt x="38" y="250"/>
                  <a:pt x="38" y="251"/>
                </a:cubicBezTo>
                <a:cubicBezTo>
                  <a:pt x="38" y="251"/>
                  <a:pt x="38" y="250"/>
                  <a:pt x="38" y="250"/>
                </a:cubicBezTo>
                <a:cubicBezTo>
                  <a:pt x="38" y="250"/>
                  <a:pt x="39" y="250"/>
                  <a:pt x="39" y="250"/>
                </a:cubicBezTo>
                <a:cubicBezTo>
                  <a:pt x="39" y="250"/>
                  <a:pt x="39" y="250"/>
                  <a:pt x="39" y="250"/>
                </a:cubicBezTo>
                <a:cubicBezTo>
                  <a:pt x="40" y="250"/>
                  <a:pt x="41" y="250"/>
                  <a:pt x="42" y="250"/>
                </a:cubicBezTo>
                <a:cubicBezTo>
                  <a:pt x="42" y="249"/>
                  <a:pt x="42" y="249"/>
                  <a:pt x="42" y="249"/>
                </a:cubicBezTo>
                <a:cubicBezTo>
                  <a:pt x="42" y="248"/>
                  <a:pt x="42" y="248"/>
                  <a:pt x="42" y="248"/>
                </a:cubicBezTo>
                <a:cubicBezTo>
                  <a:pt x="43" y="249"/>
                  <a:pt x="43" y="249"/>
                  <a:pt x="43" y="250"/>
                </a:cubicBezTo>
                <a:cubicBezTo>
                  <a:pt x="42" y="250"/>
                  <a:pt x="41" y="251"/>
                  <a:pt x="40" y="252"/>
                </a:cubicBezTo>
                <a:cubicBezTo>
                  <a:pt x="39" y="253"/>
                  <a:pt x="37" y="253"/>
                  <a:pt x="36" y="253"/>
                </a:cubicBezTo>
                <a:cubicBezTo>
                  <a:pt x="36" y="254"/>
                  <a:pt x="35" y="254"/>
                  <a:pt x="34" y="254"/>
                </a:cubicBezTo>
                <a:cubicBezTo>
                  <a:pt x="34" y="253"/>
                  <a:pt x="35" y="254"/>
                  <a:pt x="35" y="253"/>
                </a:cubicBezTo>
                <a:cubicBezTo>
                  <a:pt x="34" y="253"/>
                  <a:pt x="34" y="254"/>
                  <a:pt x="33" y="254"/>
                </a:cubicBezTo>
                <a:cubicBezTo>
                  <a:pt x="33" y="254"/>
                  <a:pt x="33" y="254"/>
                  <a:pt x="33" y="254"/>
                </a:cubicBezTo>
                <a:cubicBezTo>
                  <a:pt x="33" y="255"/>
                  <a:pt x="31" y="255"/>
                  <a:pt x="30" y="255"/>
                </a:cubicBezTo>
                <a:cubicBezTo>
                  <a:pt x="29" y="256"/>
                  <a:pt x="28" y="255"/>
                  <a:pt x="27" y="256"/>
                </a:cubicBezTo>
                <a:cubicBezTo>
                  <a:pt x="27" y="257"/>
                  <a:pt x="28" y="256"/>
                  <a:pt x="28" y="256"/>
                </a:cubicBezTo>
                <a:cubicBezTo>
                  <a:pt x="28" y="257"/>
                  <a:pt x="25" y="258"/>
                  <a:pt x="24" y="257"/>
                </a:cubicBezTo>
                <a:cubicBezTo>
                  <a:pt x="23" y="258"/>
                  <a:pt x="19" y="257"/>
                  <a:pt x="19" y="260"/>
                </a:cubicBezTo>
                <a:cubicBezTo>
                  <a:pt x="18" y="259"/>
                  <a:pt x="17" y="261"/>
                  <a:pt x="17" y="260"/>
                </a:cubicBezTo>
                <a:cubicBezTo>
                  <a:pt x="17" y="260"/>
                  <a:pt x="17" y="260"/>
                  <a:pt x="17" y="259"/>
                </a:cubicBezTo>
                <a:cubicBezTo>
                  <a:pt x="15" y="260"/>
                  <a:pt x="13" y="262"/>
                  <a:pt x="13" y="264"/>
                </a:cubicBezTo>
                <a:cubicBezTo>
                  <a:pt x="13" y="264"/>
                  <a:pt x="14" y="265"/>
                  <a:pt x="14" y="265"/>
                </a:cubicBezTo>
                <a:cubicBezTo>
                  <a:pt x="15" y="266"/>
                  <a:pt x="17" y="266"/>
                  <a:pt x="17" y="267"/>
                </a:cubicBezTo>
                <a:cubicBezTo>
                  <a:pt x="18" y="266"/>
                  <a:pt x="19" y="267"/>
                  <a:pt x="19" y="266"/>
                </a:cubicBezTo>
                <a:cubicBezTo>
                  <a:pt x="19" y="266"/>
                  <a:pt x="19" y="266"/>
                  <a:pt x="18" y="266"/>
                </a:cubicBezTo>
                <a:cubicBezTo>
                  <a:pt x="18" y="266"/>
                  <a:pt x="18" y="266"/>
                  <a:pt x="19" y="265"/>
                </a:cubicBezTo>
                <a:cubicBezTo>
                  <a:pt x="19" y="266"/>
                  <a:pt x="20" y="266"/>
                  <a:pt x="20" y="266"/>
                </a:cubicBezTo>
                <a:cubicBezTo>
                  <a:pt x="20" y="266"/>
                  <a:pt x="20" y="267"/>
                  <a:pt x="20" y="267"/>
                </a:cubicBezTo>
                <a:cubicBezTo>
                  <a:pt x="20" y="267"/>
                  <a:pt x="20" y="267"/>
                  <a:pt x="20" y="266"/>
                </a:cubicBezTo>
                <a:cubicBezTo>
                  <a:pt x="21" y="267"/>
                  <a:pt x="23" y="266"/>
                  <a:pt x="24" y="266"/>
                </a:cubicBezTo>
                <a:cubicBezTo>
                  <a:pt x="26" y="267"/>
                  <a:pt x="27" y="265"/>
                  <a:pt x="29" y="264"/>
                </a:cubicBezTo>
                <a:cubicBezTo>
                  <a:pt x="29" y="264"/>
                  <a:pt x="29" y="264"/>
                  <a:pt x="29" y="264"/>
                </a:cubicBezTo>
                <a:cubicBezTo>
                  <a:pt x="29" y="266"/>
                  <a:pt x="27" y="266"/>
                  <a:pt x="27" y="267"/>
                </a:cubicBezTo>
                <a:cubicBezTo>
                  <a:pt x="27" y="267"/>
                  <a:pt x="27" y="267"/>
                  <a:pt x="27" y="267"/>
                </a:cubicBezTo>
                <a:cubicBezTo>
                  <a:pt x="30" y="266"/>
                  <a:pt x="31" y="266"/>
                  <a:pt x="33" y="265"/>
                </a:cubicBezTo>
                <a:cubicBezTo>
                  <a:pt x="33" y="265"/>
                  <a:pt x="33" y="265"/>
                  <a:pt x="33" y="265"/>
                </a:cubicBezTo>
                <a:cubicBezTo>
                  <a:pt x="33" y="266"/>
                  <a:pt x="31" y="266"/>
                  <a:pt x="31" y="267"/>
                </a:cubicBezTo>
                <a:cubicBezTo>
                  <a:pt x="31" y="268"/>
                  <a:pt x="32" y="267"/>
                  <a:pt x="32" y="267"/>
                </a:cubicBezTo>
                <a:cubicBezTo>
                  <a:pt x="32" y="267"/>
                  <a:pt x="32" y="267"/>
                  <a:pt x="33" y="267"/>
                </a:cubicBezTo>
                <a:cubicBezTo>
                  <a:pt x="33" y="267"/>
                  <a:pt x="33" y="266"/>
                  <a:pt x="33" y="266"/>
                </a:cubicBezTo>
                <a:cubicBezTo>
                  <a:pt x="33" y="266"/>
                  <a:pt x="35" y="265"/>
                  <a:pt x="35" y="264"/>
                </a:cubicBezTo>
                <a:cubicBezTo>
                  <a:pt x="35" y="264"/>
                  <a:pt x="35" y="265"/>
                  <a:pt x="35" y="265"/>
                </a:cubicBezTo>
                <a:cubicBezTo>
                  <a:pt x="36" y="265"/>
                  <a:pt x="35" y="265"/>
                  <a:pt x="35" y="266"/>
                </a:cubicBezTo>
                <a:cubicBezTo>
                  <a:pt x="36" y="266"/>
                  <a:pt x="36" y="264"/>
                  <a:pt x="36" y="264"/>
                </a:cubicBezTo>
                <a:cubicBezTo>
                  <a:pt x="36" y="264"/>
                  <a:pt x="36" y="265"/>
                  <a:pt x="37" y="265"/>
                </a:cubicBezTo>
                <a:cubicBezTo>
                  <a:pt x="37" y="265"/>
                  <a:pt x="37" y="264"/>
                  <a:pt x="37" y="264"/>
                </a:cubicBezTo>
                <a:cubicBezTo>
                  <a:pt x="38" y="263"/>
                  <a:pt x="38" y="264"/>
                  <a:pt x="38" y="264"/>
                </a:cubicBezTo>
                <a:cubicBezTo>
                  <a:pt x="38" y="265"/>
                  <a:pt x="38" y="264"/>
                  <a:pt x="38" y="263"/>
                </a:cubicBezTo>
                <a:cubicBezTo>
                  <a:pt x="38" y="264"/>
                  <a:pt x="39" y="264"/>
                  <a:pt x="39" y="264"/>
                </a:cubicBezTo>
                <a:cubicBezTo>
                  <a:pt x="39" y="265"/>
                  <a:pt x="38" y="265"/>
                  <a:pt x="38" y="265"/>
                </a:cubicBezTo>
                <a:cubicBezTo>
                  <a:pt x="39" y="265"/>
                  <a:pt x="39" y="264"/>
                  <a:pt x="39" y="264"/>
                </a:cubicBezTo>
                <a:cubicBezTo>
                  <a:pt x="40" y="264"/>
                  <a:pt x="41" y="263"/>
                  <a:pt x="41" y="262"/>
                </a:cubicBezTo>
                <a:cubicBezTo>
                  <a:pt x="42" y="263"/>
                  <a:pt x="41" y="263"/>
                  <a:pt x="42" y="263"/>
                </a:cubicBezTo>
                <a:cubicBezTo>
                  <a:pt x="41" y="264"/>
                  <a:pt x="41" y="264"/>
                  <a:pt x="40" y="264"/>
                </a:cubicBezTo>
                <a:cubicBezTo>
                  <a:pt x="41" y="265"/>
                  <a:pt x="41" y="265"/>
                  <a:pt x="40" y="266"/>
                </a:cubicBezTo>
                <a:cubicBezTo>
                  <a:pt x="40" y="266"/>
                  <a:pt x="41" y="266"/>
                  <a:pt x="41" y="265"/>
                </a:cubicBezTo>
                <a:cubicBezTo>
                  <a:pt x="41" y="266"/>
                  <a:pt x="41" y="265"/>
                  <a:pt x="42" y="266"/>
                </a:cubicBezTo>
                <a:cubicBezTo>
                  <a:pt x="42" y="265"/>
                  <a:pt x="43" y="265"/>
                  <a:pt x="44" y="265"/>
                </a:cubicBezTo>
                <a:cubicBezTo>
                  <a:pt x="44" y="265"/>
                  <a:pt x="43" y="266"/>
                  <a:pt x="43" y="265"/>
                </a:cubicBezTo>
                <a:cubicBezTo>
                  <a:pt x="43" y="265"/>
                  <a:pt x="43" y="265"/>
                  <a:pt x="43" y="265"/>
                </a:cubicBezTo>
                <a:cubicBezTo>
                  <a:pt x="43" y="266"/>
                  <a:pt x="43" y="266"/>
                  <a:pt x="43" y="266"/>
                </a:cubicBezTo>
                <a:cubicBezTo>
                  <a:pt x="43" y="266"/>
                  <a:pt x="44" y="266"/>
                  <a:pt x="44" y="265"/>
                </a:cubicBezTo>
                <a:cubicBezTo>
                  <a:pt x="45" y="266"/>
                  <a:pt x="44" y="266"/>
                  <a:pt x="45" y="267"/>
                </a:cubicBezTo>
                <a:cubicBezTo>
                  <a:pt x="45" y="266"/>
                  <a:pt x="45" y="267"/>
                  <a:pt x="46" y="266"/>
                </a:cubicBezTo>
                <a:cubicBezTo>
                  <a:pt x="46" y="266"/>
                  <a:pt x="46" y="267"/>
                  <a:pt x="46" y="267"/>
                </a:cubicBezTo>
                <a:cubicBezTo>
                  <a:pt x="47" y="267"/>
                  <a:pt x="46" y="266"/>
                  <a:pt x="47" y="266"/>
                </a:cubicBezTo>
                <a:cubicBezTo>
                  <a:pt x="47" y="267"/>
                  <a:pt x="47" y="267"/>
                  <a:pt x="47" y="267"/>
                </a:cubicBezTo>
                <a:cubicBezTo>
                  <a:pt x="48" y="267"/>
                  <a:pt x="49" y="267"/>
                  <a:pt x="50" y="267"/>
                </a:cubicBezTo>
                <a:cubicBezTo>
                  <a:pt x="50" y="267"/>
                  <a:pt x="49" y="267"/>
                  <a:pt x="49" y="268"/>
                </a:cubicBezTo>
                <a:cubicBezTo>
                  <a:pt x="49" y="268"/>
                  <a:pt x="50" y="267"/>
                  <a:pt x="50" y="268"/>
                </a:cubicBezTo>
                <a:cubicBezTo>
                  <a:pt x="50" y="267"/>
                  <a:pt x="50" y="267"/>
                  <a:pt x="50" y="267"/>
                </a:cubicBezTo>
                <a:cubicBezTo>
                  <a:pt x="52" y="267"/>
                  <a:pt x="54" y="266"/>
                  <a:pt x="55" y="266"/>
                </a:cubicBezTo>
                <a:cubicBezTo>
                  <a:pt x="55" y="266"/>
                  <a:pt x="55" y="266"/>
                  <a:pt x="55" y="266"/>
                </a:cubicBezTo>
                <a:cubicBezTo>
                  <a:pt x="55" y="267"/>
                  <a:pt x="56" y="266"/>
                  <a:pt x="56" y="266"/>
                </a:cubicBezTo>
                <a:cubicBezTo>
                  <a:pt x="56" y="267"/>
                  <a:pt x="55" y="268"/>
                  <a:pt x="54" y="267"/>
                </a:cubicBezTo>
                <a:cubicBezTo>
                  <a:pt x="53" y="267"/>
                  <a:pt x="53" y="270"/>
                  <a:pt x="52" y="269"/>
                </a:cubicBezTo>
                <a:cubicBezTo>
                  <a:pt x="52" y="269"/>
                  <a:pt x="52" y="269"/>
                  <a:pt x="52" y="269"/>
                </a:cubicBezTo>
                <a:cubicBezTo>
                  <a:pt x="51" y="269"/>
                  <a:pt x="51" y="269"/>
                  <a:pt x="51" y="268"/>
                </a:cubicBezTo>
                <a:cubicBezTo>
                  <a:pt x="51" y="268"/>
                  <a:pt x="51" y="270"/>
                  <a:pt x="50" y="269"/>
                </a:cubicBezTo>
                <a:cubicBezTo>
                  <a:pt x="50" y="269"/>
                  <a:pt x="50" y="269"/>
                  <a:pt x="50" y="268"/>
                </a:cubicBezTo>
                <a:cubicBezTo>
                  <a:pt x="49" y="269"/>
                  <a:pt x="48" y="270"/>
                  <a:pt x="47" y="269"/>
                </a:cubicBezTo>
                <a:cubicBezTo>
                  <a:pt x="46" y="269"/>
                  <a:pt x="46" y="269"/>
                  <a:pt x="46" y="270"/>
                </a:cubicBezTo>
                <a:cubicBezTo>
                  <a:pt x="46" y="270"/>
                  <a:pt x="46" y="270"/>
                  <a:pt x="46" y="271"/>
                </a:cubicBezTo>
                <a:cubicBezTo>
                  <a:pt x="45" y="270"/>
                  <a:pt x="44" y="271"/>
                  <a:pt x="43" y="271"/>
                </a:cubicBezTo>
                <a:cubicBezTo>
                  <a:pt x="43" y="270"/>
                  <a:pt x="44" y="270"/>
                  <a:pt x="44" y="270"/>
                </a:cubicBezTo>
                <a:cubicBezTo>
                  <a:pt x="44" y="270"/>
                  <a:pt x="42" y="270"/>
                  <a:pt x="42" y="270"/>
                </a:cubicBezTo>
                <a:cubicBezTo>
                  <a:pt x="41" y="271"/>
                  <a:pt x="42" y="270"/>
                  <a:pt x="42" y="271"/>
                </a:cubicBezTo>
                <a:cubicBezTo>
                  <a:pt x="42" y="271"/>
                  <a:pt x="42" y="271"/>
                  <a:pt x="41" y="272"/>
                </a:cubicBezTo>
                <a:cubicBezTo>
                  <a:pt x="42" y="272"/>
                  <a:pt x="42" y="272"/>
                  <a:pt x="42" y="272"/>
                </a:cubicBezTo>
                <a:cubicBezTo>
                  <a:pt x="42" y="273"/>
                  <a:pt x="42" y="272"/>
                  <a:pt x="42" y="273"/>
                </a:cubicBezTo>
                <a:cubicBezTo>
                  <a:pt x="42" y="273"/>
                  <a:pt x="42" y="273"/>
                  <a:pt x="42" y="273"/>
                </a:cubicBezTo>
                <a:cubicBezTo>
                  <a:pt x="41" y="272"/>
                  <a:pt x="41" y="273"/>
                  <a:pt x="40" y="272"/>
                </a:cubicBezTo>
                <a:cubicBezTo>
                  <a:pt x="40" y="271"/>
                  <a:pt x="41" y="273"/>
                  <a:pt x="41" y="272"/>
                </a:cubicBezTo>
                <a:cubicBezTo>
                  <a:pt x="41" y="271"/>
                  <a:pt x="40" y="272"/>
                  <a:pt x="40" y="271"/>
                </a:cubicBezTo>
                <a:cubicBezTo>
                  <a:pt x="40" y="272"/>
                  <a:pt x="39" y="273"/>
                  <a:pt x="39" y="273"/>
                </a:cubicBezTo>
                <a:cubicBezTo>
                  <a:pt x="39" y="272"/>
                  <a:pt x="39" y="272"/>
                  <a:pt x="39" y="272"/>
                </a:cubicBezTo>
                <a:cubicBezTo>
                  <a:pt x="38" y="271"/>
                  <a:pt x="38" y="272"/>
                  <a:pt x="38" y="271"/>
                </a:cubicBezTo>
                <a:cubicBezTo>
                  <a:pt x="38" y="272"/>
                  <a:pt x="38" y="272"/>
                  <a:pt x="38" y="272"/>
                </a:cubicBezTo>
                <a:cubicBezTo>
                  <a:pt x="38" y="273"/>
                  <a:pt x="37" y="273"/>
                  <a:pt x="36" y="273"/>
                </a:cubicBezTo>
                <a:cubicBezTo>
                  <a:pt x="36" y="274"/>
                  <a:pt x="36" y="273"/>
                  <a:pt x="37" y="273"/>
                </a:cubicBezTo>
                <a:cubicBezTo>
                  <a:pt x="37" y="273"/>
                  <a:pt x="37" y="274"/>
                  <a:pt x="37" y="274"/>
                </a:cubicBezTo>
                <a:cubicBezTo>
                  <a:pt x="36" y="274"/>
                  <a:pt x="36" y="274"/>
                  <a:pt x="36" y="275"/>
                </a:cubicBezTo>
                <a:cubicBezTo>
                  <a:pt x="36" y="276"/>
                  <a:pt x="37" y="275"/>
                  <a:pt x="37" y="274"/>
                </a:cubicBezTo>
                <a:cubicBezTo>
                  <a:pt x="37" y="275"/>
                  <a:pt x="36" y="276"/>
                  <a:pt x="37" y="275"/>
                </a:cubicBezTo>
                <a:cubicBezTo>
                  <a:pt x="37" y="276"/>
                  <a:pt x="36" y="276"/>
                  <a:pt x="37" y="277"/>
                </a:cubicBezTo>
                <a:cubicBezTo>
                  <a:pt x="37" y="277"/>
                  <a:pt x="37" y="276"/>
                  <a:pt x="37" y="276"/>
                </a:cubicBezTo>
                <a:cubicBezTo>
                  <a:pt x="37" y="276"/>
                  <a:pt x="37" y="276"/>
                  <a:pt x="38" y="276"/>
                </a:cubicBezTo>
                <a:cubicBezTo>
                  <a:pt x="38" y="276"/>
                  <a:pt x="38" y="275"/>
                  <a:pt x="38" y="275"/>
                </a:cubicBezTo>
                <a:cubicBezTo>
                  <a:pt x="39" y="275"/>
                  <a:pt x="39" y="275"/>
                  <a:pt x="40" y="274"/>
                </a:cubicBezTo>
                <a:cubicBezTo>
                  <a:pt x="41" y="276"/>
                  <a:pt x="42" y="274"/>
                  <a:pt x="43" y="274"/>
                </a:cubicBezTo>
                <a:cubicBezTo>
                  <a:pt x="43" y="275"/>
                  <a:pt x="42" y="275"/>
                  <a:pt x="42" y="276"/>
                </a:cubicBezTo>
                <a:cubicBezTo>
                  <a:pt x="43" y="275"/>
                  <a:pt x="44" y="276"/>
                  <a:pt x="45" y="274"/>
                </a:cubicBezTo>
                <a:cubicBezTo>
                  <a:pt x="46" y="275"/>
                  <a:pt x="46" y="276"/>
                  <a:pt x="47" y="274"/>
                </a:cubicBezTo>
                <a:cubicBezTo>
                  <a:pt x="47" y="275"/>
                  <a:pt x="47" y="276"/>
                  <a:pt x="47" y="276"/>
                </a:cubicBezTo>
                <a:cubicBezTo>
                  <a:pt x="47" y="277"/>
                  <a:pt x="47" y="276"/>
                  <a:pt x="47" y="276"/>
                </a:cubicBezTo>
                <a:cubicBezTo>
                  <a:pt x="47" y="276"/>
                  <a:pt x="48" y="275"/>
                  <a:pt x="47" y="275"/>
                </a:cubicBezTo>
                <a:cubicBezTo>
                  <a:pt x="48" y="275"/>
                  <a:pt x="48" y="274"/>
                  <a:pt x="49" y="274"/>
                </a:cubicBezTo>
                <a:cubicBezTo>
                  <a:pt x="48" y="275"/>
                  <a:pt x="48" y="276"/>
                  <a:pt x="48" y="276"/>
                </a:cubicBezTo>
                <a:cubicBezTo>
                  <a:pt x="48" y="277"/>
                  <a:pt x="49" y="275"/>
                  <a:pt x="50" y="274"/>
                </a:cubicBezTo>
                <a:cubicBezTo>
                  <a:pt x="50" y="275"/>
                  <a:pt x="51" y="275"/>
                  <a:pt x="51" y="275"/>
                </a:cubicBezTo>
                <a:cubicBezTo>
                  <a:pt x="52" y="274"/>
                  <a:pt x="51" y="274"/>
                  <a:pt x="51" y="274"/>
                </a:cubicBezTo>
                <a:cubicBezTo>
                  <a:pt x="51" y="274"/>
                  <a:pt x="52" y="274"/>
                  <a:pt x="52" y="274"/>
                </a:cubicBezTo>
                <a:cubicBezTo>
                  <a:pt x="52" y="274"/>
                  <a:pt x="52" y="274"/>
                  <a:pt x="52" y="274"/>
                </a:cubicBezTo>
                <a:cubicBezTo>
                  <a:pt x="53" y="274"/>
                  <a:pt x="54" y="273"/>
                  <a:pt x="55" y="273"/>
                </a:cubicBezTo>
                <a:cubicBezTo>
                  <a:pt x="55" y="273"/>
                  <a:pt x="55" y="273"/>
                  <a:pt x="55" y="273"/>
                </a:cubicBezTo>
                <a:cubicBezTo>
                  <a:pt x="54" y="274"/>
                  <a:pt x="54" y="275"/>
                  <a:pt x="53" y="275"/>
                </a:cubicBezTo>
                <a:cubicBezTo>
                  <a:pt x="54" y="276"/>
                  <a:pt x="55" y="275"/>
                  <a:pt x="56" y="275"/>
                </a:cubicBezTo>
                <a:cubicBezTo>
                  <a:pt x="56" y="274"/>
                  <a:pt x="55" y="275"/>
                  <a:pt x="55" y="275"/>
                </a:cubicBezTo>
                <a:cubicBezTo>
                  <a:pt x="55" y="274"/>
                  <a:pt x="55" y="274"/>
                  <a:pt x="55" y="274"/>
                </a:cubicBezTo>
                <a:cubicBezTo>
                  <a:pt x="56" y="274"/>
                  <a:pt x="56" y="275"/>
                  <a:pt x="57" y="275"/>
                </a:cubicBezTo>
                <a:cubicBezTo>
                  <a:pt x="57" y="275"/>
                  <a:pt x="56" y="274"/>
                  <a:pt x="57" y="274"/>
                </a:cubicBezTo>
                <a:cubicBezTo>
                  <a:pt x="57" y="274"/>
                  <a:pt x="56" y="274"/>
                  <a:pt x="56" y="274"/>
                </a:cubicBezTo>
                <a:cubicBezTo>
                  <a:pt x="56" y="274"/>
                  <a:pt x="56" y="273"/>
                  <a:pt x="56" y="274"/>
                </a:cubicBezTo>
                <a:cubicBezTo>
                  <a:pt x="55" y="273"/>
                  <a:pt x="55" y="273"/>
                  <a:pt x="56" y="273"/>
                </a:cubicBezTo>
                <a:cubicBezTo>
                  <a:pt x="55" y="273"/>
                  <a:pt x="57" y="273"/>
                  <a:pt x="57" y="274"/>
                </a:cubicBezTo>
                <a:cubicBezTo>
                  <a:pt x="57" y="274"/>
                  <a:pt x="57" y="273"/>
                  <a:pt x="57" y="273"/>
                </a:cubicBezTo>
                <a:cubicBezTo>
                  <a:pt x="58" y="273"/>
                  <a:pt x="57" y="274"/>
                  <a:pt x="57" y="274"/>
                </a:cubicBezTo>
                <a:cubicBezTo>
                  <a:pt x="57" y="275"/>
                  <a:pt x="57" y="275"/>
                  <a:pt x="57" y="276"/>
                </a:cubicBezTo>
                <a:cubicBezTo>
                  <a:pt x="58" y="276"/>
                  <a:pt x="58" y="275"/>
                  <a:pt x="59" y="275"/>
                </a:cubicBezTo>
                <a:cubicBezTo>
                  <a:pt x="59" y="276"/>
                  <a:pt x="58" y="276"/>
                  <a:pt x="58" y="277"/>
                </a:cubicBezTo>
                <a:cubicBezTo>
                  <a:pt x="59" y="278"/>
                  <a:pt x="59" y="276"/>
                  <a:pt x="60" y="277"/>
                </a:cubicBezTo>
                <a:cubicBezTo>
                  <a:pt x="60" y="276"/>
                  <a:pt x="59" y="277"/>
                  <a:pt x="59" y="276"/>
                </a:cubicBezTo>
                <a:cubicBezTo>
                  <a:pt x="59" y="276"/>
                  <a:pt x="59" y="276"/>
                  <a:pt x="60" y="276"/>
                </a:cubicBezTo>
                <a:cubicBezTo>
                  <a:pt x="59" y="276"/>
                  <a:pt x="59" y="275"/>
                  <a:pt x="59" y="274"/>
                </a:cubicBezTo>
                <a:cubicBezTo>
                  <a:pt x="59" y="274"/>
                  <a:pt x="59" y="274"/>
                  <a:pt x="60" y="274"/>
                </a:cubicBezTo>
                <a:cubicBezTo>
                  <a:pt x="60" y="274"/>
                  <a:pt x="59" y="275"/>
                  <a:pt x="60" y="275"/>
                </a:cubicBezTo>
                <a:cubicBezTo>
                  <a:pt x="60" y="274"/>
                  <a:pt x="63" y="274"/>
                  <a:pt x="63" y="275"/>
                </a:cubicBezTo>
                <a:cubicBezTo>
                  <a:pt x="64" y="274"/>
                  <a:pt x="64" y="275"/>
                  <a:pt x="64" y="274"/>
                </a:cubicBezTo>
                <a:cubicBezTo>
                  <a:pt x="65" y="274"/>
                  <a:pt x="64" y="275"/>
                  <a:pt x="65" y="275"/>
                </a:cubicBezTo>
                <a:cubicBezTo>
                  <a:pt x="64" y="275"/>
                  <a:pt x="64" y="276"/>
                  <a:pt x="63" y="276"/>
                </a:cubicBezTo>
                <a:cubicBezTo>
                  <a:pt x="64" y="276"/>
                  <a:pt x="65" y="276"/>
                  <a:pt x="66" y="276"/>
                </a:cubicBezTo>
                <a:cubicBezTo>
                  <a:pt x="66" y="276"/>
                  <a:pt x="66" y="276"/>
                  <a:pt x="66" y="277"/>
                </a:cubicBezTo>
                <a:cubicBezTo>
                  <a:pt x="67" y="276"/>
                  <a:pt x="67" y="275"/>
                  <a:pt x="68" y="276"/>
                </a:cubicBezTo>
                <a:cubicBezTo>
                  <a:pt x="68" y="275"/>
                  <a:pt x="69" y="275"/>
                  <a:pt x="68" y="274"/>
                </a:cubicBezTo>
                <a:cubicBezTo>
                  <a:pt x="68" y="275"/>
                  <a:pt x="69" y="274"/>
                  <a:pt x="69" y="274"/>
                </a:cubicBezTo>
                <a:cubicBezTo>
                  <a:pt x="69" y="273"/>
                  <a:pt x="70" y="273"/>
                  <a:pt x="70" y="273"/>
                </a:cubicBezTo>
                <a:cubicBezTo>
                  <a:pt x="71" y="273"/>
                  <a:pt x="70" y="274"/>
                  <a:pt x="71" y="274"/>
                </a:cubicBezTo>
                <a:cubicBezTo>
                  <a:pt x="71" y="273"/>
                  <a:pt x="71" y="273"/>
                  <a:pt x="72" y="273"/>
                </a:cubicBezTo>
                <a:cubicBezTo>
                  <a:pt x="72" y="274"/>
                  <a:pt x="72" y="274"/>
                  <a:pt x="72" y="274"/>
                </a:cubicBezTo>
                <a:cubicBezTo>
                  <a:pt x="71" y="275"/>
                  <a:pt x="69" y="275"/>
                  <a:pt x="69" y="276"/>
                </a:cubicBezTo>
                <a:cubicBezTo>
                  <a:pt x="69" y="277"/>
                  <a:pt x="69" y="276"/>
                  <a:pt x="70" y="276"/>
                </a:cubicBezTo>
                <a:cubicBezTo>
                  <a:pt x="71" y="274"/>
                  <a:pt x="73" y="276"/>
                  <a:pt x="74" y="275"/>
                </a:cubicBezTo>
                <a:cubicBezTo>
                  <a:pt x="76" y="276"/>
                  <a:pt x="78" y="273"/>
                  <a:pt x="80" y="275"/>
                </a:cubicBezTo>
                <a:cubicBezTo>
                  <a:pt x="80" y="275"/>
                  <a:pt x="81" y="275"/>
                  <a:pt x="81" y="275"/>
                </a:cubicBezTo>
                <a:cubicBezTo>
                  <a:pt x="81" y="274"/>
                  <a:pt x="82" y="274"/>
                  <a:pt x="83" y="274"/>
                </a:cubicBezTo>
                <a:cubicBezTo>
                  <a:pt x="83" y="274"/>
                  <a:pt x="83" y="274"/>
                  <a:pt x="83" y="274"/>
                </a:cubicBezTo>
                <a:cubicBezTo>
                  <a:pt x="83" y="274"/>
                  <a:pt x="84" y="273"/>
                  <a:pt x="84" y="274"/>
                </a:cubicBezTo>
                <a:cubicBezTo>
                  <a:pt x="85" y="273"/>
                  <a:pt x="87" y="274"/>
                  <a:pt x="88" y="273"/>
                </a:cubicBezTo>
                <a:cubicBezTo>
                  <a:pt x="87" y="273"/>
                  <a:pt x="88" y="272"/>
                  <a:pt x="88" y="272"/>
                </a:cubicBezTo>
                <a:cubicBezTo>
                  <a:pt x="88" y="272"/>
                  <a:pt x="88" y="273"/>
                  <a:pt x="88" y="273"/>
                </a:cubicBezTo>
                <a:cubicBezTo>
                  <a:pt x="88" y="273"/>
                  <a:pt x="89" y="273"/>
                  <a:pt x="89" y="273"/>
                </a:cubicBezTo>
                <a:cubicBezTo>
                  <a:pt x="88" y="274"/>
                  <a:pt x="88" y="274"/>
                  <a:pt x="88" y="275"/>
                </a:cubicBezTo>
                <a:cubicBezTo>
                  <a:pt x="88" y="275"/>
                  <a:pt x="88" y="275"/>
                  <a:pt x="88" y="275"/>
                </a:cubicBezTo>
                <a:cubicBezTo>
                  <a:pt x="87" y="275"/>
                  <a:pt x="86" y="274"/>
                  <a:pt x="86" y="276"/>
                </a:cubicBezTo>
                <a:cubicBezTo>
                  <a:pt x="86" y="276"/>
                  <a:pt x="87" y="276"/>
                  <a:pt x="87" y="276"/>
                </a:cubicBezTo>
                <a:cubicBezTo>
                  <a:pt x="87" y="276"/>
                  <a:pt x="87" y="276"/>
                  <a:pt x="88" y="276"/>
                </a:cubicBezTo>
                <a:cubicBezTo>
                  <a:pt x="88" y="276"/>
                  <a:pt x="88" y="276"/>
                  <a:pt x="88" y="276"/>
                </a:cubicBezTo>
                <a:cubicBezTo>
                  <a:pt x="88" y="276"/>
                  <a:pt x="88" y="276"/>
                  <a:pt x="89" y="276"/>
                </a:cubicBezTo>
                <a:cubicBezTo>
                  <a:pt x="89" y="275"/>
                  <a:pt x="90" y="276"/>
                  <a:pt x="90" y="275"/>
                </a:cubicBezTo>
                <a:cubicBezTo>
                  <a:pt x="90" y="275"/>
                  <a:pt x="91" y="276"/>
                  <a:pt x="91" y="276"/>
                </a:cubicBezTo>
                <a:cubicBezTo>
                  <a:pt x="91" y="276"/>
                  <a:pt x="91" y="276"/>
                  <a:pt x="92" y="276"/>
                </a:cubicBezTo>
                <a:cubicBezTo>
                  <a:pt x="92" y="276"/>
                  <a:pt x="92" y="276"/>
                  <a:pt x="92" y="276"/>
                </a:cubicBezTo>
                <a:cubicBezTo>
                  <a:pt x="92" y="276"/>
                  <a:pt x="93" y="276"/>
                  <a:pt x="93" y="276"/>
                </a:cubicBezTo>
                <a:cubicBezTo>
                  <a:pt x="92" y="276"/>
                  <a:pt x="92" y="276"/>
                  <a:pt x="92" y="277"/>
                </a:cubicBezTo>
                <a:cubicBezTo>
                  <a:pt x="90" y="277"/>
                  <a:pt x="90" y="278"/>
                  <a:pt x="88" y="278"/>
                </a:cubicBezTo>
                <a:cubicBezTo>
                  <a:pt x="88" y="277"/>
                  <a:pt x="89" y="277"/>
                  <a:pt x="88" y="277"/>
                </a:cubicBezTo>
                <a:cubicBezTo>
                  <a:pt x="87" y="279"/>
                  <a:pt x="85" y="277"/>
                  <a:pt x="84" y="279"/>
                </a:cubicBezTo>
                <a:cubicBezTo>
                  <a:pt x="84" y="279"/>
                  <a:pt x="84" y="279"/>
                  <a:pt x="84" y="279"/>
                </a:cubicBezTo>
                <a:cubicBezTo>
                  <a:pt x="84" y="279"/>
                  <a:pt x="84" y="279"/>
                  <a:pt x="84" y="280"/>
                </a:cubicBezTo>
                <a:cubicBezTo>
                  <a:pt x="84" y="280"/>
                  <a:pt x="83" y="279"/>
                  <a:pt x="82" y="279"/>
                </a:cubicBezTo>
                <a:cubicBezTo>
                  <a:pt x="82" y="280"/>
                  <a:pt x="82" y="279"/>
                  <a:pt x="83" y="280"/>
                </a:cubicBezTo>
                <a:cubicBezTo>
                  <a:pt x="83" y="280"/>
                  <a:pt x="82" y="280"/>
                  <a:pt x="82" y="280"/>
                </a:cubicBezTo>
                <a:cubicBezTo>
                  <a:pt x="82" y="280"/>
                  <a:pt x="82" y="280"/>
                  <a:pt x="81" y="280"/>
                </a:cubicBezTo>
                <a:cubicBezTo>
                  <a:pt x="81" y="282"/>
                  <a:pt x="79" y="280"/>
                  <a:pt x="79" y="281"/>
                </a:cubicBezTo>
                <a:cubicBezTo>
                  <a:pt x="78" y="281"/>
                  <a:pt x="78" y="281"/>
                  <a:pt x="78" y="280"/>
                </a:cubicBezTo>
                <a:cubicBezTo>
                  <a:pt x="78" y="279"/>
                  <a:pt x="78" y="280"/>
                  <a:pt x="77" y="280"/>
                </a:cubicBezTo>
                <a:cubicBezTo>
                  <a:pt x="77" y="280"/>
                  <a:pt x="78" y="280"/>
                  <a:pt x="78" y="281"/>
                </a:cubicBezTo>
                <a:cubicBezTo>
                  <a:pt x="78" y="281"/>
                  <a:pt x="77" y="281"/>
                  <a:pt x="77" y="282"/>
                </a:cubicBezTo>
                <a:cubicBezTo>
                  <a:pt x="77" y="281"/>
                  <a:pt x="77" y="281"/>
                  <a:pt x="77" y="280"/>
                </a:cubicBezTo>
                <a:cubicBezTo>
                  <a:pt x="76" y="281"/>
                  <a:pt x="75" y="281"/>
                  <a:pt x="74" y="281"/>
                </a:cubicBezTo>
                <a:cubicBezTo>
                  <a:pt x="74" y="281"/>
                  <a:pt x="75" y="281"/>
                  <a:pt x="74" y="280"/>
                </a:cubicBezTo>
                <a:cubicBezTo>
                  <a:pt x="74" y="282"/>
                  <a:pt x="71" y="282"/>
                  <a:pt x="70" y="283"/>
                </a:cubicBezTo>
                <a:cubicBezTo>
                  <a:pt x="70" y="282"/>
                  <a:pt x="69" y="282"/>
                  <a:pt x="70" y="282"/>
                </a:cubicBezTo>
                <a:cubicBezTo>
                  <a:pt x="69" y="282"/>
                  <a:pt x="69" y="282"/>
                  <a:pt x="69" y="283"/>
                </a:cubicBezTo>
                <a:cubicBezTo>
                  <a:pt x="69" y="283"/>
                  <a:pt x="68" y="281"/>
                  <a:pt x="68" y="282"/>
                </a:cubicBezTo>
                <a:cubicBezTo>
                  <a:pt x="68" y="283"/>
                  <a:pt x="68" y="282"/>
                  <a:pt x="68" y="282"/>
                </a:cubicBezTo>
                <a:cubicBezTo>
                  <a:pt x="68" y="282"/>
                  <a:pt x="68" y="283"/>
                  <a:pt x="68" y="283"/>
                </a:cubicBezTo>
                <a:cubicBezTo>
                  <a:pt x="67" y="283"/>
                  <a:pt x="66" y="282"/>
                  <a:pt x="65" y="284"/>
                </a:cubicBezTo>
                <a:cubicBezTo>
                  <a:pt x="65" y="283"/>
                  <a:pt x="65" y="283"/>
                  <a:pt x="64" y="282"/>
                </a:cubicBezTo>
                <a:cubicBezTo>
                  <a:pt x="64" y="283"/>
                  <a:pt x="64" y="283"/>
                  <a:pt x="65" y="284"/>
                </a:cubicBezTo>
                <a:cubicBezTo>
                  <a:pt x="65" y="285"/>
                  <a:pt x="63" y="283"/>
                  <a:pt x="63" y="285"/>
                </a:cubicBezTo>
                <a:cubicBezTo>
                  <a:pt x="62" y="284"/>
                  <a:pt x="63" y="283"/>
                  <a:pt x="62" y="283"/>
                </a:cubicBezTo>
                <a:cubicBezTo>
                  <a:pt x="62" y="284"/>
                  <a:pt x="62" y="284"/>
                  <a:pt x="62" y="285"/>
                </a:cubicBezTo>
                <a:cubicBezTo>
                  <a:pt x="62" y="286"/>
                  <a:pt x="62" y="284"/>
                  <a:pt x="62" y="285"/>
                </a:cubicBezTo>
                <a:cubicBezTo>
                  <a:pt x="61" y="284"/>
                  <a:pt x="62" y="284"/>
                  <a:pt x="62" y="284"/>
                </a:cubicBezTo>
                <a:cubicBezTo>
                  <a:pt x="61" y="284"/>
                  <a:pt x="61" y="284"/>
                  <a:pt x="61" y="285"/>
                </a:cubicBezTo>
                <a:cubicBezTo>
                  <a:pt x="60" y="284"/>
                  <a:pt x="60" y="285"/>
                  <a:pt x="59" y="284"/>
                </a:cubicBezTo>
                <a:cubicBezTo>
                  <a:pt x="59" y="285"/>
                  <a:pt x="59" y="285"/>
                  <a:pt x="58" y="284"/>
                </a:cubicBezTo>
                <a:cubicBezTo>
                  <a:pt x="58" y="285"/>
                  <a:pt x="58" y="285"/>
                  <a:pt x="58" y="286"/>
                </a:cubicBezTo>
                <a:cubicBezTo>
                  <a:pt x="59" y="286"/>
                  <a:pt x="59" y="286"/>
                  <a:pt x="59" y="286"/>
                </a:cubicBezTo>
                <a:cubicBezTo>
                  <a:pt x="59" y="286"/>
                  <a:pt x="59" y="285"/>
                  <a:pt x="59" y="286"/>
                </a:cubicBezTo>
                <a:cubicBezTo>
                  <a:pt x="60" y="286"/>
                  <a:pt x="59" y="286"/>
                  <a:pt x="59" y="286"/>
                </a:cubicBezTo>
                <a:cubicBezTo>
                  <a:pt x="60" y="285"/>
                  <a:pt x="62" y="284"/>
                  <a:pt x="62" y="286"/>
                </a:cubicBezTo>
                <a:cubicBezTo>
                  <a:pt x="63" y="286"/>
                  <a:pt x="63" y="285"/>
                  <a:pt x="63" y="285"/>
                </a:cubicBezTo>
                <a:cubicBezTo>
                  <a:pt x="63" y="286"/>
                  <a:pt x="63" y="286"/>
                  <a:pt x="63" y="287"/>
                </a:cubicBezTo>
                <a:cubicBezTo>
                  <a:pt x="63" y="287"/>
                  <a:pt x="64" y="287"/>
                  <a:pt x="64" y="286"/>
                </a:cubicBezTo>
                <a:cubicBezTo>
                  <a:pt x="64" y="286"/>
                  <a:pt x="65" y="286"/>
                  <a:pt x="65" y="285"/>
                </a:cubicBezTo>
                <a:cubicBezTo>
                  <a:pt x="65" y="285"/>
                  <a:pt x="65" y="286"/>
                  <a:pt x="65" y="286"/>
                </a:cubicBezTo>
                <a:cubicBezTo>
                  <a:pt x="66" y="287"/>
                  <a:pt x="66" y="285"/>
                  <a:pt x="67" y="287"/>
                </a:cubicBezTo>
                <a:cubicBezTo>
                  <a:pt x="67" y="287"/>
                  <a:pt x="67" y="286"/>
                  <a:pt x="67" y="286"/>
                </a:cubicBezTo>
                <a:cubicBezTo>
                  <a:pt x="67" y="286"/>
                  <a:pt x="67" y="286"/>
                  <a:pt x="68" y="286"/>
                </a:cubicBezTo>
                <a:cubicBezTo>
                  <a:pt x="68" y="286"/>
                  <a:pt x="68" y="286"/>
                  <a:pt x="68" y="285"/>
                </a:cubicBezTo>
                <a:cubicBezTo>
                  <a:pt x="68" y="285"/>
                  <a:pt x="69" y="285"/>
                  <a:pt x="69" y="285"/>
                </a:cubicBezTo>
                <a:cubicBezTo>
                  <a:pt x="69" y="285"/>
                  <a:pt x="69" y="285"/>
                  <a:pt x="69" y="286"/>
                </a:cubicBezTo>
                <a:cubicBezTo>
                  <a:pt x="70" y="285"/>
                  <a:pt x="71" y="285"/>
                  <a:pt x="72" y="285"/>
                </a:cubicBezTo>
                <a:cubicBezTo>
                  <a:pt x="72" y="285"/>
                  <a:pt x="72" y="285"/>
                  <a:pt x="72" y="285"/>
                </a:cubicBezTo>
                <a:cubicBezTo>
                  <a:pt x="72" y="286"/>
                  <a:pt x="72" y="285"/>
                  <a:pt x="73" y="286"/>
                </a:cubicBezTo>
                <a:cubicBezTo>
                  <a:pt x="73" y="284"/>
                  <a:pt x="74" y="287"/>
                  <a:pt x="75" y="286"/>
                </a:cubicBezTo>
                <a:cubicBezTo>
                  <a:pt x="74" y="286"/>
                  <a:pt x="74" y="286"/>
                  <a:pt x="74" y="286"/>
                </a:cubicBezTo>
                <a:cubicBezTo>
                  <a:pt x="74" y="285"/>
                  <a:pt x="74" y="286"/>
                  <a:pt x="75" y="285"/>
                </a:cubicBezTo>
                <a:cubicBezTo>
                  <a:pt x="75" y="285"/>
                  <a:pt x="75" y="285"/>
                  <a:pt x="75" y="285"/>
                </a:cubicBezTo>
                <a:cubicBezTo>
                  <a:pt x="75" y="285"/>
                  <a:pt x="75" y="285"/>
                  <a:pt x="75" y="285"/>
                </a:cubicBezTo>
                <a:cubicBezTo>
                  <a:pt x="75" y="284"/>
                  <a:pt x="77" y="284"/>
                  <a:pt x="79" y="284"/>
                </a:cubicBezTo>
                <a:cubicBezTo>
                  <a:pt x="79" y="285"/>
                  <a:pt x="79" y="285"/>
                  <a:pt x="79" y="285"/>
                </a:cubicBezTo>
                <a:cubicBezTo>
                  <a:pt x="80" y="284"/>
                  <a:pt x="81" y="284"/>
                  <a:pt x="83" y="284"/>
                </a:cubicBezTo>
                <a:cubicBezTo>
                  <a:pt x="83" y="284"/>
                  <a:pt x="83" y="284"/>
                  <a:pt x="83" y="285"/>
                </a:cubicBezTo>
                <a:cubicBezTo>
                  <a:pt x="84" y="285"/>
                  <a:pt x="84" y="284"/>
                  <a:pt x="83" y="284"/>
                </a:cubicBezTo>
                <a:cubicBezTo>
                  <a:pt x="84" y="283"/>
                  <a:pt x="84" y="285"/>
                  <a:pt x="84" y="285"/>
                </a:cubicBezTo>
                <a:cubicBezTo>
                  <a:pt x="85" y="284"/>
                  <a:pt x="84" y="284"/>
                  <a:pt x="84" y="284"/>
                </a:cubicBezTo>
                <a:cubicBezTo>
                  <a:pt x="85" y="284"/>
                  <a:pt x="86" y="282"/>
                  <a:pt x="87" y="283"/>
                </a:cubicBezTo>
                <a:cubicBezTo>
                  <a:pt x="87" y="282"/>
                  <a:pt x="88" y="282"/>
                  <a:pt x="88" y="282"/>
                </a:cubicBezTo>
                <a:cubicBezTo>
                  <a:pt x="88" y="282"/>
                  <a:pt x="89" y="282"/>
                  <a:pt x="89" y="282"/>
                </a:cubicBezTo>
                <a:cubicBezTo>
                  <a:pt x="88" y="282"/>
                  <a:pt x="88" y="282"/>
                  <a:pt x="88" y="282"/>
                </a:cubicBezTo>
                <a:cubicBezTo>
                  <a:pt x="89" y="283"/>
                  <a:pt x="89" y="282"/>
                  <a:pt x="90" y="283"/>
                </a:cubicBezTo>
                <a:cubicBezTo>
                  <a:pt x="90" y="283"/>
                  <a:pt x="91" y="283"/>
                  <a:pt x="91" y="283"/>
                </a:cubicBezTo>
                <a:cubicBezTo>
                  <a:pt x="90" y="283"/>
                  <a:pt x="89" y="283"/>
                  <a:pt x="88" y="284"/>
                </a:cubicBezTo>
                <a:cubicBezTo>
                  <a:pt x="89" y="284"/>
                  <a:pt x="90" y="284"/>
                  <a:pt x="91" y="283"/>
                </a:cubicBezTo>
                <a:cubicBezTo>
                  <a:pt x="91" y="283"/>
                  <a:pt x="91" y="283"/>
                  <a:pt x="92" y="284"/>
                </a:cubicBezTo>
                <a:cubicBezTo>
                  <a:pt x="92" y="283"/>
                  <a:pt x="92" y="283"/>
                  <a:pt x="92" y="283"/>
                </a:cubicBezTo>
                <a:cubicBezTo>
                  <a:pt x="92" y="284"/>
                  <a:pt x="93" y="283"/>
                  <a:pt x="93" y="283"/>
                </a:cubicBezTo>
                <a:cubicBezTo>
                  <a:pt x="93" y="284"/>
                  <a:pt x="93" y="284"/>
                  <a:pt x="93" y="284"/>
                </a:cubicBezTo>
                <a:cubicBezTo>
                  <a:pt x="94" y="285"/>
                  <a:pt x="94" y="284"/>
                  <a:pt x="95" y="284"/>
                </a:cubicBezTo>
                <a:cubicBezTo>
                  <a:pt x="95" y="285"/>
                  <a:pt x="94" y="285"/>
                  <a:pt x="95" y="285"/>
                </a:cubicBezTo>
                <a:cubicBezTo>
                  <a:pt x="96" y="286"/>
                  <a:pt x="96" y="284"/>
                  <a:pt x="97" y="284"/>
                </a:cubicBezTo>
                <a:cubicBezTo>
                  <a:pt x="97" y="285"/>
                  <a:pt x="96" y="286"/>
                  <a:pt x="96" y="286"/>
                </a:cubicBezTo>
                <a:cubicBezTo>
                  <a:pt x="96" y="286"/>
                  <a:pt x="96" y="286"/>
                  <a:pt x="96" y="286"/>
                </a:cubicBezTo>
                <a:cubicBezTo>
                  <a:pt x="97" y="286"/>
                  <a:pt x="96" y="286"/>
                  <a:pt x="96" y="286"/>
                </a:cubicBezTo>
                <a:cubicBezTo>
                  <a:pt x="97" y="286"/>
                  <a:pt x="97" y="286"/>
                  <a:pt x="97" y="285"/>
                </a:cubicBezTo>
                <a:cubicBezTo>
                  <a:pt x="97" y="286"/>
                  <a:pt x="97" y="286"/>
                  <a:pt x="98" y="286"/>
                </a:cubicBezTo>
                <a:cubicBezTo>
                  <a:pt x="98" y="285"/>
                  <a:pt x="99" y="285"/>
                  <a:pt x="100" y="286"/>
                </a:cubicBezTo>
                <a:cubicBezTo>
                  <a:pt x="100" y="285"/>
                  <a:pt x="100" y="285"/>
                  <a:pt x="99" y="284"/>
                </a:cubicBezTo>
                <a:cubicBezTo>
                  <a:pt x="100" y="284"/>
                  <a:pt x="100" y="284"/>
                  <a:pt x="100" y="284"/>
                </a:cubicBezTo>
                <a:cubicBezTo>
                  <a:pt x="100" y="284"/>
                  <a:pt x="100" y="285"/>
                  <a:pt x="101" y="285"/>
                </a:cubicBezTo>
                <a:cubicBezTo>
                  <a:pt x="100" y="286"/>
                  <a:pt x="99" y="287"/>
                  <a:pt x="99" y="288"/>
                </a:cubicBezTo>
                <a:cubicBezTo>
                  <a:pt x="97" y="289"/>
                  <a:pt x="96" y="289"/>
                  <a:pt x="95" y="289"/>
                </a:cubicBezTo>
                <a:cubicBezTo>
                  <a:pt x="95" y="290"/>
                  <a:pt x="94" y="290"/>
                  <a:pt x="94" y="289"/>
                </a:cubicBezTo>
                <a:cubicBezTo>
                  <a:pt x="93" y="289"/>
                  <a:pt x="94" y="289"/>
                  <a:pt x="94" y="289"/>
                </a:cubicBezTo>
                <a:cubicBezTo>
                  <a:pt x="94" y="288"/>
                  <a:pt x="93" y="290"/>
                  <a:pt x="93" y="290"/>
                </a:cubicBezTo>
                <a:cubicBezTo>
                  <a:pt x="92" y="290"/>
                  <a:pt x="93" y="289"/>
                  <a:pt x="92" y="289"/>
                </a:cubicBezTo>
                <a:cubicBezTo>
                  <a:pt x="92" y="290"/>
                  <a:pt x="91" y="290"/>
                  <a:pt x="90" y="290"/>
                </a:cubicBezTo>
                <a:cubicBezTo>
                  <a:pt x="90" y="291"/>
                  <a:pt x="89" y="291"/>
                  <a:pt x="88" y="291"/>
                </a:cubicBezTo>
                <a:cubicBezTo>
                  <a:pt x="88" y="292"/>
                  <a:pt x="89" y="291"/>
                  <a:pt x="89" y="292"/>
                </a:cubicBezTo>
                <a:cubicBezTo>
                  <a:pt x="88" y="292"/>
                  <a:pt x="87" y="293"/>
                  <a:pt x="85" y="293"/>
                </a:cubicBezTo>
                <a:cubicBezTo>
                  <a:pt x="85" y="294"/>
                  <a:pt x="82" y="293"/>
                  <a:pt x="82" y="295"/>
                </a:cubicBezTo>
                <a:cubicBezTo>
                  <a:pt x="81" y="295"/>
                  <a:pt x="81" y="296"/>
                  <a:pt x="80" y="296"/>
                </a:cubicBezTo>
                <a:cubicBezTo>
                  <a:pt x="80" y="295"/>
                  <a:pt x="80" y="296"/>
                  <a:pt x="80" y="295"/>
                </a:cubicBezTo>
                <a:cubicBezTo>
                  <a:pt x="79" y="296"/>
                  <a:pt x="77" y="298"/>
                  <a:pt x="77" y="299"/>
                </a:cubicBezTo>
                <a:cubicBezTo>
                  <a:pt x="78" y="300"/>
                  <a:pt x="78" y="300"/>
                  <a:pt x="78" y="301"/>
                </a:cubicBezTo>
                <a:cubicBezTo>
                  <a:pt x="79" y="301"/>
                  <a:pt x="81" y="301"/>
                  <a:pt x="81" y="303"/>
                </a:cubicBezTo>
                <a:cubicBezTo>
                  <a:pt x="81" y="302"/>
                  <a:pt x="82" y="302"/>
                  <a:pt x="82" y="301"/>
                </a:cubicBezTo>
                <a:cubicBezTo>
                  <a:pt x="82" y="301"/>
                  <a:pt x="82" y="302"/>
                  <a:pt x="82" y="302"/>
                </a:cubicBezTo>
                <a:cubicBezTo>
                  <a:pt x="81" y="301"/>
                  <a:pt x="82" y="301"/>
                  <a:pt x="82" y="301"/>
                </a:cubicBezTo>
                <a:cubicBezTo>
                  <a:pt x="82" y="302"/>
                  <a:pt x="83" y="302"/>
                  <a:pt x="83" y="302"/>
                </a:cubicBezTo>
                <a:cubicBezTo>
                  <a:pt x="83" y="302"/>
                  <a:pt x="83" y="302"/>
                  <a:pt x="83" y="302"/>
                </a:cubicBezTo>
                <a:cubicBezTo>
                  <a:pt x="83" y="303"/>
                  <a:pt x="83" y="302"/>
                  <a:pt x="83" y="302"/>
                </a:cubicBezTo>
                <a:cubicBezTo>
                  <a:pt x="84" y="303"/>
                  <a:pt x="85" y="302"/>
                  <a:pt x="86" y="301"/>
                </a:cubicBezTo>
                <a:cubicBezTo>
                  <a:pt x="88" y="302"/>
                  <a:pt x="89" y="301"/>
                  <a:pt x="90" y="299"/>
                </a:cubicBezTo>
                <a:cubicBezTo>
                  <a:pt x="90" y="300"/>
                  <a:pt x="90" y="300"/>
                  <a:pt x="90" y="300"/>
                </a:cubicBezTo>
                <a:cubicBezTo>
                  <a:pt x="90" y="301"/>
                  <a:pt x="89" y="301"/>
                  <a:pt x="88" y="302"/>
                </a:cubicBezTo>
                <a:cubicBezTo>
                  <a:pt x="88" y="303"/>
                  <a:pt x="89" y="302"/>
                  <a:pt x="89" y="303"/>
                </a:cubicBezTo>
                <a:cubicBezTo>
                  <a:pt x="90" y="301"/>
                  <a:pt x="92" y="302"/>
                  <a:pt x="93" y="301"/>
                </a:cubicBezTo>
                <a:cubicBezTo>
                  <a:pt x="93" y="301"/>
                  <a:pt x="93" y="301"/>
                  <a:pt x="93" y="301"/>
                </a:cubicBezTo>
                <a:cubicBezTo>
                  <a:pt x="93" y="301"/>
                  <a:pt x="92" y="302"/>
                  <a:pt x="92" y="303"/>
                </a:cubicBezTo>
                <a:cubicBezTo>
                  <a:pt x="92" y="303"/>
                  <a:pt x="92" y="303"/>
                  <a:pt x="92" y="303"/>
                </a:cubicBezTo>
                <a:cubicBezTo>
                  <a:pt x="92" y="302"/>
                  <a:pt x="93" y="302"/>
                  <a:pt x="93" y="302"/>
                </a:cubicBezTo>
                <a:cubicBezTo>
                  <a:pt x="93" y="302"/>
                  <a:pt x="93" y="302"/>
                  <a:pt x="93" y="301"/>
                </a:cubicBezTo>
                <a:cubicBezTo>
                  <a:pt x="94" y="302"/>
                  <a:pt x="95" y="301"/>
                  <a:pt x="94" y="300"/>
                </a:cubicBezTo>
                <a:cubicBezTo>
                  <a:pt x="95" y="299"/>
                  <a:pt x="95" y="301"/>
                  <a:pt x="95" y="300"/>
                </a:cubicBezTo>
                <a:cubicBezTo>
                  <a:pt x="95" y="301"/>
                  <a:pt x="95" y="301"/>
                  <a:pt x="95" y="301"/>
                </a:cubicBezTo>
                <a:cubicBezTo>
                  <a:pt x="95" y="301"/>
                  <a:pt x="96" y="300"/>
                  <a:pt x="95" y="300"/>
                </a:cubicBezTo>
                <a:cubicBezTo>
                  <a:pt x="96" y="299"/>
                  <a:pt x="96" y="300"/>
                  <a:pt x="96" y="301"/>
                </a:cubicBezTo>
                <a:cubicBezTo>
                  <a:pt x="97" y="300"/>
                  <a:pt x="96" y="300"/>
                  <a:pt x="96" y="299"/>
                </a:cubicBezTo>
                <a:cubicBezTo>
                  <a:pt x="97" y="299"/>
                  <a:pt x="97" y="300"/>
                  <a:pt x="97" y="300"/>
                </a:cubicBezTo>
                <a:cubicBezTo>
                  <a:pt x="97" y="300"/>
                  <a:pt x="97" y="299"/>
                  <a:pt x="97" y="299"/>
                </a:cubicBezTo>
                <a:cubicBezTo>
                  <a:pt x="97" y="299"/>
                  <a:pt x="98" y="299"/>
                  <a:pt x="98" y="300"/>
                </a:cubicBezTo>
                <a:cubicBezTo>
                  <a:pt x="98" y="300"/>
                  <a:pt x="97" y="300"/>
                  <a:pt x="97" y="301"/>
                </a:cubicBezTo>
                <a:cubicBezTo>
                  <a:pt x="98" y="301"/>
                  <a:pt x="98" y="300"/>
                  <a:pt x="98" y="299"/>
                </a:cubicBezTo>
                <a:cubicBezTo>
                  <a:pt x="99" y="299"/>
                  <a:pt x="99" y="299"/>
                  <a:pt x="100" y="298"/>
                </a:cubicBezTo>
                <a:cubicBezTo>
                  <a:pt x="100" y="298"/>
                  <a:pt x="100" y="299"/>
                  <a:pt x="100" y="299"/>
                </a:cubicBezTo>
                <a:cubicBezTo>
                  <a:pt x="99" y="299"/>
                  <a:pt x="99" y="299"/>
                  <a:pt x="99" y="300"/>
                </a:cubicBezTo>
                <a:cubicBezTo>
                  <a:pt x="99" y="300"/>
                  <a:pt x="99" y="301"/>
                  <a:pt x="99" y="301"/>
                </a:cubicBezTo>
                <a:cubicBezTo>
                  <a:pt x="99" y="301"/>
                  <a:pt x="99" y="301"/>
                  <a:pt x="99" y="301"/>
                </a:cubicBezTo>
                <a:cubicBezTo>
                  <a:pt x="99" y="301"/>
                  <a:pt x="100" y="301"/>
                  <a:pt x="100" y="302"/>
                </a:cubicBezTo>
                <a:cubicBezTo>
                  <a:pt x="101" y="301"/>
                  <a:pt x="101" y="301"/>
                  <a:pt x="102" y="301"/>
                </a:cubicBezTo>
                <a:cubicBezTo>
                  <a:pt x="102" y="301"/>
                  <a:pt x="101" y="301"/>
                  <a:pt x="101" y="301"/>
                </a:cubicBezTo>
                <a:cubicBezTo>
                  <a:pt x="101" y="301"/>
                  <a:pt x="101" y="301"/>
                  <a:pt x="101" y="301"/>
                </a:cubicBezTo>
                <a:cubicBezTo>
                  <a:pt x="101" y="301"/>
                  <a:pt x="101" y="301"/>
                  <a:pt x="101" y="301"/>
                </a:cubicBezTo>
                <a:cubicBezTo>
                  <a:pt x="101" y="302"/>
                  <a:pt x="102" y="301"/>
                  <a:pt x="102" y="301"/>
                </a:cubicBezTo>
                <a:cubicBezTo>
                  <a:pt x="102" y="302"/>
                  <a:pt x="102" y="302"/>
                  <a:pt x="103" y="303"/>
                </a:cubicBezTo>
                <a:cubicBezTo>
                  <a:pt x="103" y="302"/>
                  <a:pt x="103" y="302"/>
                  <a:pt x="103" y="302"/>
                </a:cubicBezTo>
                <a:cubicBezTo>
                  <a:pt x="104" y="302"/>
                  <a:pt x="103" y="302"/>
                  <a:pt x="104" y="303"/>
                </a:cubicBezTo>
                <a:cubicBezTo>
                  <a:pt x="104" y="302"/>
                  <a:pt x="104" y="302"/>
                  <a:pt x="104" y="302"/>
                </a:cubicBezTo>
                <a:cubicBezTo>
                  <a:pt x="104" y="302"/>
                  <a:pt x="104" y="303"/>
                  <a:pt x="104" y="303"/>
                </a:cubicBezTo>
                <a:cubicBezTo>
                  <a:pt x="105" y="302"/>
                  <a:pt x="106" y="302"/>
                  <a:pt x="106" y="302"/>
                </a:cubicBezTo>
                <a:cubicBezTo>
                  <a:pt x="107" y="303"/>
                  <a:pt x="106" y="303"/>
                  <a:pt x="106" y="303"/>
                </a:cubicBezTo>
                <a:cubicBezTo>
                  <a:pt x="106" y="304"/>
                  <a:pt x="107" y="303"/>
                  <a:pt x="107" y="303"/>
                </a:cubicBezTo>
                <a:cubicBezTo>
                  <a:pt x="107" y="303"/>
                  <a:pt x="107" y="303"/>
                  <a:pt x="107" y="303"/>
                </a:cubicBezTo>
                <a:cubicBezTo>
                  <a:pt x="109" y="303"/>
                  <a:pt x="110" y="302"/>
                  <a:pt x="112" y="302"/>
                </a:cubicBezTo>
                <a:cubicBezTo>
                  <a:pt x="112" y="302"/>
                  <a:pt x="111" y="301"/>
                  <a:pt x="111" y="301"/>
                </a:cubicBezTo>
                <a:cubicBezTo>
                  <a:pt x="111" y="301"/>
                  <a:pt x="112" y="301"/>
                  <a:pt x="112" y="301"/>
                </a:cubicBezTo>
                <a:cubicBezTo>
                  <a:pt x="113" y="303"/>
                  <a:pt x="114" y="300"/>
                  <a:pt x="115" y="300"/>
                </a:cubicBezTo>
                <a:cubicBezTo>
                  <a:pt x="115" y="302"/>
                  <a:pt x="114" y="302"/>
                  <a:pt x="113" y="303"/>
                </a:cubicBezTo>
                <a:cubicBezTo>
                  <a:pt x="113" y="303"/>
                  <a:pt x="114" y="302"/>
                  <a:pt x="114" y="303"/>
                </a:cubicBezTo>
                <a:cubicBezTo>
                  <a:pt x="115" y="302"/>
                  <a:pt x="115" y="302"/>
                  <a:pt x="115" y="302"/>
                </a:cubicBezTo>
                <a:cubicBezTo>
                  <a:pt x="115" y="302"/>
                  <a:pt x="115" y="302"/>
                  <a:pt x="115" y="303"/>
                </a:cubicBezTo>
                <a:cubicBezTo>
                  <a:pt x="115" y="303"/>
                  <a:pt x="115" y="303"/>
                  <a:pt x="114" y="303"/>
                </a:cubicBezTo>
                <a:cubicBezTo>
                  <a:pt x="114" y="304"/>
                  <a:pt x="114" y="303"/>
                  <a:pt x="114" y="304"/>
                </a:cubicBezTo>
                <a:cubicBezTo>
                  <a:pt x="115" y="305"/>
                  <a:pt x="115" y="302"/>
                  <a:pt x="115" y="304"/>
                </a:cubicBezTo>
                <a:cubicBezTo>
                  <a:pt x="116" y="303"/>
                  <a:pt x="116" y="302"/>
                  <a:pt x="117" y="301"/>
                </a:cubicBezTo>
                <a:cubicBezTo>
                  <a:pt x="117" y="301"/>
                  <a:pt x="117" y="302"/>
                  <a:pt x="117" y="302"/>
                </a:cubicBezTo>
                <a:cubicBezTo>
                  <a:pt x="117" y="303"/>
                  <a:pt x="117" y="302"/>
                  <a:pt x="118" y="302"/>
                </a:cubicBezTo>
                <a:cubicBezTo>
                  <a:pt x="118" y="302"/>
                  <a:pt x="118" y="302"/>
                  <a:pt x="118" y="301"/>
                </a:cubicBezTo>
                <a:cubicBezTo>
                  <a:pt x="118" y="301"/>
                  <a:pt x="118" y="302"/>
                  <a:pt x="117" y="301"/>
                </a:cubicBezTo>
                <a:cubicBezTo>
                  <a:pt x="118" y="301"/>
                  <a:pt x="118" y="301"/>
                  <a:pt x="118" y="301"/>
                </a:cubicBezTo>
                <a:cubicBezTo>
                  <a:pt x="119" y="300"/>
                  <a:pt x="119" y="300"/>
                  <a:pt x="119" y="300"/>
                </a:cubicBezTo>
                <a:cubicBezTo>
                  <a:pt x="120" y="300"/>
                  <a:pt x="119" y="300"/>
                  <a:pt x="120" y="300"/>
                </a:cubicBezTo>
                <a:cubicBezTo>
                  <a:pt x="120" y="301"/>
                  <a:pt x="120" y="301"/>
                  <a:pt x="120" y="301"/>
                </a:cubicBezTo>
                <a:cubicBezTo>
                  <a:pt x="120" y="300"/>
                  <a:pt x="121" y="300"/>
                  <a:pt x="121" y="299"/>
                </a:cubicBezTo>
                <a:cubicBezTo>
                  <a:pt x="122" y="299"/>
                  <a:pt x="123" y="299"/>
                  <a:pt x="123" y="300"/>
                </a:cubicBezTo>
                <a:cubicBezTo>
                  <a:pt x="124" y="298"/>
                  <a:pt x="124" y="298"/>
                  <a:pt x="125" y="297"/>
                </a:cubicBezTo>
                <a:cubicBezTo>
                  <a:pt x="125" y="297"/>
                  <a:pt x="125" y="298"/>
                  <a:pt x="125" y="298"/>
                </a:cubicBezTo>
                <a:cubicBezTo>
                  <a:pt x="126" y="298"/>
                  <a:pt x="126" y="296"/>
                  <a:pt x="127" y="295"/>
                </a:cubicBezTo>
                <a:cubicBezTo>
                  <a:pt x="126" y="295"/>
                  <a:pt x="126" y="297"/>
                  <a:pt x="125" y="297"/>
                </a:cubicBezTo>
                <a:cubicBezTo>
                  <a:pt x="125" y="297"/>
                  <a:pt x="125" y="297"/>
                  <a:pt x="125" y="296"/>
                </a:cubicBezTo>
                <a:cubicBezTo>
                  <a:pt x="125" y="296"/>
                  <a:pt x="124" y="297"/>
                  <a:pt x="125" y="297"/>
                </a:cubicBezTo>
                <a:cubicBezTo>
                  <a:pt x="124" y="296"/>
                  <a:pt x="122" y="300"/>
                  <a:pt x="121" y="298"/>
                </a:cubicBezTo>
                <a:cubicBezTo>
                  <a:pt x="121" y="297"/>
                  <a:pt x="123" y="296"/>
                  <a:pt x="124" y="297"/>
                </a:cubicBezTo>
                <a:cubicBezTo>
                  <a:pt x="124" y="295"/>
                  <a:pt x="126" y="295"/>
                  <a:pt x="127" y="294"/>
                </a:cubicBezTo>
                <a:cubicBezTo>
                  <a:pt x="127" y="295"/>
                  <a:pt x="127" y="296"/>
                  <a:pt x="127" y="297"/>
                </a:cubicBezTo>
                <a:cubicBezTo>
                  <a:pt x="127" y="296"/>
                  <a:pt x="127" y="296"/>
                  <a:pt x="128" y="296"/>
                </a:cubicBezTo>
                <a:cubicBezTo>
                  <a:pt x="129" y="297"/>
                  <a:pt x="129" y="295"/>
                  <a:pt x="130" y="296"/>
                </a:cubicBezTo>
                <a:cubicBezTo>
                  <a:pt x="131" y="295"/>
                  <a:pt x="130" y="295"/>
                  <a:pt x="131" y="295"/>
                </a:cubicBezTo>
                <a:cubicBezTo>
                  <a:pt x="131" y="295"/>
                  <a:pt x="131" y="294"/>
                  <a:pt x="131" y="294"/>
                </a:cubicBezTo>
                <a:cubicBezTo>
                  <a:pt x="131" y="294"/>
                  <a:pt x="132" y="294"/>
                  <a:pt x="132" y="294"/>
                </a:cubicBezTo>
                <a:cubicBezTo>
                  <a:pt x="132" y="294"/>
                  <a:pt x="132" y="294"/>
                  <a:pt x="132" y="294"/>
                </a:cubicBezTo>
                <a:cubicBezTo>
                  <a:pt x="132" y="295"/>
                  <a:pt x="133" y="294"/>
                  <a:pt x="133" y="293"/>
                </a:cubicBezTo>
                <a:cubicBezTo>
                  <a:pt x="133" y="293"/>
                  <a:pt x="134" y="293"/>
                  <a:pt x="134" y="294"/>
                </a:cubicBezTo>
                <a:cubicBezTo>
                  <a:pt x="135" y="294"/>
                  <a:pt x="135" y="292"/>
                  <a:pt x="136" y="292"/>
                </a:cubicBezTo>
                <a:cubicBezTo>
                  <a:pt x="136" y="293"/>
                  <a:pt x="136" y="294"/>
                  <a:pt x="135" y="295"/>
                </a:cubicBezTo>
                <a:cubicBezTo>
                  <a:pt x="136" y="295"/>
                  <a:pt x="136" y="293"/>
                  <a:pt x="137" y="294"/>
                </a:cubicBezTo>
                <a:cubicBezTo>
                  <a:pt x="138" y="294"/>
                  <a:pt x="138" y="294"/>
                  <a:pt x="138" y="294"/>
                </a:cubicBezTo>
                <a:cubicBezTo>
                  <a:pt x="138" y="293"/>
                  <a:pt x="137" y="294"/>
                  <a:pt x="138" y="293"/>
                </a:cubicBezTo>
                <a:cubicBezTo>
                  <a:pt x="137" y="293"/>
                  <a:pt x="137" y="293"/>
                  <a:pt x="137" y="294"/>
                </a:cubicBezTo>
                <a:cubicBezTo>
                  <a:pt x="137" y="293"/>
                  <a:pt x="137" y="293"/>
                  <a:pt x="136" y="293"/>
                </a:cubicBezTo>
                <a:cubicBezTo>
                  <a:pt x="136" y="293"/>
                  <a:pt x="136" y="293"/>
                  <a:pt x="136" y="293"/>
                </a:cubicBezTo>
                <a:cubicBezTo>
                  <a:pt x="137" y="292"/>
                  <a:pt x="137" y="293"/>
                  <a:pt x="137" y="293"/>
                </a:cubicBezTo>
                <a:cubicBezTo>
                  <a:pt x="137" y="293"/>
                  <a:pt x="137" y="293"/>
                  <a:pt x="137" y="292"/>
                </a:cubicBezTo>
                <a:cubicBezTo>
                  <a:pt x="138" y="292"/>
                  <a:pt x="138" y="292"/>
                  <a:pt x="138" y="292"/>
                </a:cubicBezTo>
                <a:cubicBezTo>
                  <a:pt x="138" y="293"/>
                  <a:pt x="138" y="293"/>
                  <a:pt x="138" y="293"/>
                </a:cubicBezTo>
                <a:cubicBezTo>
                  <a:pt x="138" y="293"/>
                  <a:pt x="138" y="293"/>
                  <a:pt x="138" y="292"/>
                </a:cubicBezTo>
                <a:cubicBezTo>
                  <a:pt x="138" y="293"/>
                  <a:pt x="138" y="293"/>
                  <a:pt x="138" y="294"/>
                </a:cubicBezTo>
                <a:cubicBezTo>
                  <a:pt x="139" y="291"/>
                  <a:pt x="140" y="291"/>
                  <a:pt x="142" y="290"/>
                </a:cubicBezTo>
                <a:cubicBezTo>
                  <a:pt x="142" y="290"/>
                  <a:pt x="142" y="290"/>
                  <a:pt x="142" y="290"/>
                </a:cubicBezTo>
                <a:cubicBezTo>
                  <a:pt x="142" y="290"/>
                  <a:pt x="143" y="289"/>
                  <a:pt x="144" y="289"/>
                </a:cubicBezTo>
                <a:cubicBezTo>
                  <a:pt x="144" y="290"/>
                  <a:pt x="143" y="290"/>
                  <a:pt x="143" y="290"/>
                </a:cubicBezTo>
                <a:cubicBezTo>
                  <a:pt x="143" y="290"/>
                  <a:pt x="142" y="290"/>
                  <a:pt x="143" y="291"/>
                </a:cubicBezTo>
                <a:cubicBezTo>
                  <a:pt x="144" y="290"/>
                  <a:pt x="145" y="289"/>
                  <a:pt x="146" y="289"/>
                </a:cubicBezTo>
                <a:cubicBezTo>
                  <a:pt x="146" y="290"/>
                  <a:pt x="145" y="290"/>
                  <a:pt x="145" y="291"/>
                </a:cubicBezTo>
                <a:cubicBezTo>
                  <a:pt x="145" y="291"/>
                  <a:pt x="146" y="291"/>
                  <a:pt x="146" y="290"/>
                </a:cubicBezTo>
                <a:cubicBezTo>
                  <a:pt x="147" y="291"/>
                  <a:pt x="149" y="288"/>
                  <a:pt x="151" y="288"/>
                </a:cubicBezTo>
                <a:cubicBezTo>
                  <a:pt x="151" y="288"/>
                  <a:pt x="150" y="289"/>
                  <a:pt x="151" y="289"/>
                </a:cubicBezTo>
                <a:cubicBezTo>
                  <a:pt x="151" y="288"/>
                  <a:pt x="151" y="288"/>
                  <a:pt x="152" y="288"/>
                </a:cubicBezTo>
                <a:cubicBezTo>
                  <a:pt x="151" y="288"/>
                  <a:pt x="151" y="287"/>
                  <a:pt x="151" y="288"/>
                </a:cubicBezTo>
                <a:cubicBezTo>
                  <a:pt x="151" y="288"/>
                  <a:pt x="151" y="287"/>
                  <a:pt x="150" y="287"/>
                </a:cubicBezTo>
                <a:cubicBezTo>
                  <a:pt x="151" y="287"/>
                  <a:pt x="152" y="288"/>
                  <a:pt x="152" y="286"/>
                </a:cubicBezTo>
                <a:cubicBezTo>
                  <a:pt x="153" y="287"/>
                  <a:pt x="152" y="287"/>
                  <a:pt x="153" y="287"/>
                </a:cubicBezTo>
                <a:cubicBezTo>
                  <a:pt x="153" y="286"/>
                  <a:pt x="154" y="287"/>
                  <a:pt x="154" y="286"/>
                </a:cubicBezTo>
                <a:cubicBezTo>
                  <a:pt x="154" y="287"/>
                  <a:pt x="154" y="287"/>
                  <a:pt x="154" y="287"/>
                </a:cubicBezTo>
                <a:cubicBezTo>
                  <a:pt x="155" y="287"/>
                  <a:pt x="155" y="287"/>
                  <a:pt x="155" y="287"/>
                </a:cubicBezTo>
                <a:cubicBezTo>
                  <a:pt x="155" y="287"/>
                  <a:pt x="155" y="287"/>
                  <a:pt x="155" y="287"/>
                </a:cubicBezTo>
                <a:cubicBezTo>
                  <a:pt x="157" y="286"/>
                  <a:pt x="158" y="286"/>
                  <a:pt x="160" y="285"/>
                </a:cubicBezTo>
                <a:cubicBezTo>
                  <a:pt x="160" y="286"/>
                  <a:pt x="160" y="286"/>
                  <a:pt x="160" y="286"/>
                </a:cubicBezTo>
                <a:cubicBezTo>
                  <a:pt x="160" y="286"/>
                  <a:pt x="160" y="286"/>
                  <a:pt x="161" y="286"/>
                </a:cubicBezTo>
                <a:cubicBezTo>
                  <a:pt x="161" y="285"/>
                  <a:pt x="160" y="285"/>
                  <a:pt x="161" y="285"/>
                </a:cubicBezTo>
                <a:cubicBezTo>
                  <a:pt x="161" y="285"/>
                  <a:pt x="162" y="285"/>
                  <a:pt x="162" y="284"/>
                </a:cubicBezTo>
                <a:cubicBezTo>
                  <a:pt x="163" y="284"/>
                  <a:pt x="162" y="285"/>
                  <a:pt x="163" y="285"/>
                </a:cubicBezTo>
                <a:cubicBezTo>
                  <a:pt x="163" y="285"/>
                  <a:pt x="163" y="284"/>
                  <a:pt x="163" y="284"/>
                </a:cubicBezTo>
                <a:cubicBezTo>
                  <a:pt x="163" y="285"/>
                  <a:pt x="163" y="284"/>
                  <a:pt x="164" y="284"/>
                </a:cubicBezTo>
                <a:cubicBezTo>
                  <a:pt x="164" y="284"/>
                  <a:pt x="164" y="284"/>
                  <a:pt x="164" y="284"/>
                </a:cubicBezTo>
                <a:cubicBezTo>
                  <a:pt x="165" y="284"/>
                  <a:pt x="164" y="284"/>
                  <a:pt x="164" y="284"/>
                </a:cubicBezTo>
                <a:cubicBezTo>
                  <a:pt x="165" y="283"/>
                  <a:pt x="166" y="284"/>
                  <a:pt x="167" y="285"/>
                </a:cubicBezTo>
                <a:cubicBezTo>
                  <a:pt x="167" y="284"/>
                  <a:pt x="166" y="284"/>
                  <a:pt x="166" y="283"/>
                </a:cubicBezTo>
                <a:cubicBezTo>
                  <a:pt x="166" y="283"/>
                  <a:pt x="166" y="284"/>
                  <a:pt x="167" y="284"/>
                </a:cubicBezTo>
                <a:cubicBezTo>
                  <a:pt x="167" y="283"/>
                  <a:pt x="168" y="284"/>
                  <a:pt x="168" y="283"/>
                </a:cubicBezTo>
                <a:cubicBezTo>
                  <a:pt x="168" y="282"/>
                  <a:pt x="169" y="282"/>
                  <a:pt x="169" y="283"/>
                </a:cubicBezTo>
                <a:cubicBezTo>
                  <a:pt x="170" y="282"/>
                  <a:pt x="170" y="282"/>
                  <a:pt x="170" y="282"/>
                </a:cubicBezTo>
                <a:cubicBezTo>
                  <a:pt x="169" y="282"/>
                  <a:pt x="170" y="283"/>
                  <a:pt x="169" y="282"/>
                </a:cubicBezTo>
                <a:cubicBezTo>
                  <a:pt x="169" y="281"/>
                  <a:pt x="171" y="282"/>
                  <a:pt x="172" y="281"/>
                </a:cubicBezTo>
                <a:cubicBezTo>
                  <a:pt x="172" y="281"/>
                  <a:pt x="172" y="282"/>
                  <a:pt x="171" y="282"/>
                </a:cubicBezTo>
                <a:cubicBezTo>
                  <a:pt x="172" y="283"/>
                  <a:pt x="172" y="281"/>
                  <a:pt x="173" y="281"/>
                </a:cubicBezTo>
                <a:cubicBezTo>
                  <a:pt x="173" y="281"/>
                  <a:pt x="174" y="281"/>
                  <a:pt x="174" y="280"/>
                </a:cubicBezTo>
                <a:cubicBezTo>
                  <a:pt x="175" y="281"/>
                  <a:pt x="175" y="280"/>
                  <a:pt x="176" y="280"/>
                </a:cubicBezTo>
                <a:cubicBezTo>
                  <a:pt x="176" y="281"/>
                  <a:pt x="175" y="280"/>
                  <a:pt x="175" y="281"/>
                </a:cubicBezTo>
                <a:cubicBezTo>
                  <a:pt x="176" y="281"/>
                  <a:pt x="175" y="282"/>
                  <a:pt x="175" y="282"/>
                </a:cubicBezTo>
                <a:cubicBezTo>
                  <a:pt x="176" y="281"/>
                  <a:pt x="177" y="281"/>
                  <a:pt x="177" y="280"/>
                </a:cubicBezTo>
                <a:cubicBezTo>
                  <a:pt x="177" y="280"/>
                  <a:pt x="177" y="280"/>
                  <a:pt x="178" y="280"/>
                </a:cubicBezTo>
                <a:cubicBezTo>
                  <a:pt x="178" y="281"/>
                  <a:pt x="177" y="280"/>
                  <a:pt x="178" y="281"/>
                </a:cubicBezTo>
                <a:cubicBezTo>
                  <a:pt x="177" y="282"/>
                  <a:pt x="177" y="281"/>
                  <a:pt x="177" y="282"/>
                </a:cubicBezTo>
                <a:cubicBezTo>
                  <a:pt x="177" y="282"/>
                  <a:pt x="178" y="281"/>
                  <a:pt x="178" y="282"/>
                </a:cubicBezTo>
                <a:cubicBezTo>
                  <a:pt x="178" y="281"/>
                  <a:pt x="179" y="282"/>
                  <a:pt x="179" y="281"/>
                </a:cubicBezTo>
                <a:cubicBezTo>
                  <a:pt x="179" y="282"/>
                  <a:pt x="180" y="281"/>
                  <a:pt x="180" y="281"/>
                </a:cubicBezTo>
                <a:cubicBezTo>
                  <a:pt x="180" y="281"/>
                  <a:pt x="181" y="281"/>
                  <a:pt x="181" y="281"/>
                </a:cubicBezTo>
                <a:cubicBezTo>
                  <a:pt x="181" y="281"/>
                  <a:pt x="181" y="281"/>
                  <a:pt x="182" y="280"/>
                </a:cubicBezTo>
                <a:cubicBezTo>
                  <a:pt x="182" y="280"/>
                  <a:pt x="182" y="280"/>
                  <a:pt x="182" y="280"/>
                </a:cubicBezTo>
                <a:cubicBezTo>
                  <a:pt x="182" y="280"/>
                  <a:pt x="181" y="279"/>
                  <a:pt x="181" y="280"/>
                </a:cubicBezTo>
                <a:cubicBezTo>
                  <a:pt x="181" y="279"/>
                  <a:pt x="182" y="279"/>
                  <a:pt x="182" y="279"/>
                </a:cubicBezTo>
                <a:cubicBezTo>
                  <a:pt x="182" y="279"/>
                  <a:pt x="182" y="280"/>
                  <a:pt x="182" y="280"/>
                </a:cubicBezTo>
                <a:cubicBezTo>
                  <a:pt x="182" y="280"/>
                  <a:pt x="183" y="280"/>
                  <a:pt x="183" y="281"/>
                </a:cubicBezTo>
                <a:cubicBezTo>
                  <a:pt x="183" y="280"/>
                  <a:pt x="183" y="281"/>
                  <a:pt x="184" y="280"/>
                </a:cubicBezTo>
                <a:cubicBezTo>
                  <a:pt x="183" y="279"/>
                  <a:pt x="183" y="280"/>
                  <a:pt x="183" y="279"/>
                </a:cubicBezTo>
                <a:cubicBezTo>
                  <a:pt x="183" y="279"/>
                  <a:pt x="183" y="279"/>
                  <a:pt x="184" y="279"/>
                </a:cubicBezTo>
                <a:cubicBezTo>
                  <a:pt x="184" y="279"/>
                  <a:pt x="184" y="279"/>
                  <a:pt x="184" y="280"/>
                </a:cubicBezTo>
                <a:cubicBezTo>
                  <a:pt x="184" y="280"/>
                  <a:pt x="184" y="280"/>
                  <a:pt x="184" y="280"/>
                </a:cubicBezTo>
                <a:cubicBezTo>
                  <a:pt x="185" y="280"/>
                  <a:pt x="184" y="279"/>
                  <a:pt x="185" y="280"/>
                </a:cubicBezTo>
                <a:cubicBezTo>
                  <a:pt x="184" y="279"/>
                  <a:pt x="184" y="279"/>
                  <a:pt x="184" y="278"/>
                </a:cubicBezTo>
                <a:cubicBezTo>
                  <a:pt x="185" y="278"/>
                  <a:pt x="184" y="279"/>
                  <a:pt x="185" y="279"/>
                </a:cubicBezTo>
                <a:cubicBezTo>
                  <a:pt x="185" y="279"/>
                  <a:pt x="185" y="279"/>
                  <a:pt x="185" y="278"/>
                </a:cubicBezTo>
                <a:cubicBezTo>
                  <a:pt x="185" y="278"/>
                  <a:pt x="185" y="278"/>
                  <a:pt x="185" y="278"/>
                </a:cubicBezTo>
                <a:cubicBezTo>
                  <a:pt x="186" y="279"/>
                  <a:pt x="185" y="279"/>
                  <a:pt x="186" y="280"/>
                </a:cubicBezTo>
                <a:cubicBezTo>
                  <a:pt x="186" y="279"/>
                  <a:pt x="186" y="279"/>
                  <a:pt x="186" y="279"/>
                </a:cubicBezTo>
                <a:cubicBezTo>
                  <a:pt x="186" y="278"/>
                  <a:pt x="186" y="279"/>
                  <a:pt x="187" y="278"/>
                </a:cubicBezTo>
                <a:cubicBezTo>
                  <a:pt x="187" y="279"/>
                  <a:pt x="187" y="279"/>
                  <a:pt x="187" y="279"/>
                </a:cubicBezTo>
                <a:cubicBezTo>
                  <a:pt x="187" y="279"/>
                  <a:pt x="187" y="279"/>
                  <a:pt x="187" y="279"/>
                </a:cubicBezTo>
                <a:cubicBezTo>
                  <a:pt x="188" y="279"/>
                  <a:pt x="188" y="279"/>
                  <a:pt x="189" y="279"/>
                </a:cubicBezTo>
                <a:cubicBezTo>
                  <a:pt x="189" y="279"/>
                  <a:pt x="189" y="279"/>
                  <a:pt x="189" y="279"/>
                </a:cubicBezTo>
                <a:cubicBezTo>
                  <a:pt x="189" y="279"/>
                  <a:pt x="189" y="279"/>
                  <a:pt x="189" y="278"/>
                </a:cubicBezTo>
                <a:cubicBezTo>
                  <a:pt x="189" y="278"/>
                  <a:pt x="189" y="278"/>
                  <a:pt x="189" y="278"/>
                </a:cubicBezTo>
                <a:cubicBezTo>
                  <a:pt x="189" y="278"/>
                  <a:pt x="189" y="278"/>
                  <a:pt x="189" y="278"/>
                </a:cubicBezTo>
                <a:cubicBezTo>
                  <a:pt x="189" y="278"/>
                  <a:pt x="190" y="278"/>
                  <a:pt x="190" y="278"/>
                </a:cubicBezTo>
                <a:cubicBezTo>
                  <a:pt x="190" y="278"/>
                  <a:pt x="190" y="278"/>
                  <a:pt x="190" y="278"/>
                </a:cubicBezTo>
                <a:cubicBezTo>
                  <a:pt x="190" y="278"/>
                  <a:pt x="190" y="279"/>
                  <a:pt x="190" y="279"/>
                </a:cubicBezTo>
                <a:cubicBezTo>
                  <a:pt x="190" y="279"/>
                  <a:pt x="190" y="279"/>
                  <a:pt x="190" y="279"/>
                </a:cubicBezTo>
                <a:cubicBezTo>
                  <a:pt x="191" y="279"/>
                  <a:pt x="191" y="279"/>
                  <a:pt x="191" y="278"/>
                </a:cubicBezTo>
                <a:cubicBezTo>
                  <a:pt x="191" y="278"/>
                  <a:pt x="191" y="278"/>
                  <a:pt x="191" y="278"/>
                </a:cubicBezTo>
                <a:cubicBezTo>
                  <a:pt x="191" y="278"/>
                  <a:pt x="191" y="278"/>
                  <a:pt x="192" y="278"/>
                </a:cubicBezTo>
                <a:cubicBezTo>
                  <a:pt x="192" y="277"/>
                  <a:pt x="192" y="277"/>
                  <a:pt x="192" y="277"/>
                </a:cubicBezTo>
                <a:cubicBezTo>
                  <a:pt x="192" y="277"/>
                  <a:pt x="192" y="277"/>
                  <a:pt x="192" y="278"/>
                </a:cubicBezTo>
                <a:cubicBezTo>
                  <a:pt x="192" y="278"/>
                  <a:pt x="192" y="278"/>
                  <a:pt x="193" y="278"/>
                </a:cubicBezTo>
                <a:cubicBezTo>
                  <a:pt x="193" y="278"/>
                  <a:pt x="193" y="278"/>
                  <a:pt x="193" y="278"/>
                </a:cubicBezTo>
                <a:cubicBezTo>
                  <a:pt x="194" y="278"/>
                  <a:pt x="195" y="277"/>
                  <a:pt x="195" y="277"/>
                </a:cubicBezTo>
                <a:cubicBezTo>
                  <a:pt x="195" y="277"/>
                  <a:pt x="195" y="277"/>
                  <a:pt x="195" y="277"/>
                </a:cubicBezTo>
                <a:cubicBezTo>
                  <a:pt x="195" y="278"/>
                  <a:pt x="194" y="277"/>
                  <a:pt x="194" y="279"/>
                </a:cubicBezTo>
                <a:cubicBezTo>
                  <a:pt x="193" y="279"/>
                  <a:pt x="193" y="279"/>
                  <a:pt x="192" y="279"/>
                </a:cubicBezTo>
                <a:cubicBezTo>
                  <a:pt x="193" y="280"/>
                  <a:pt x="192" y="280"/>
                  <a:pt x="192" y="280"/>
                </a:cubicBezTo>
                <a:cubicBezTo>
                  <a:pt x="192" y="281"/>
                  <a:pt x="192" y="280"/>
                  <a:pt x="192" y="281"/>
                </a:cubicBezTo>
                <a:cubicBezTo>
                  <a:pt x="192" y="281"/>
                  <a:pt x="193" y="280"/>
                  <a:pt x="193" y="281"/>
                </a:cubicBezTo>
                <a:cubicBezTo>
                  <a:pt x="192" y="281"/>
                  <a:pt x="192" y="281"/>
                  <a:pt x="191" y="282"/>
                </a:cubicBezTo>
                <a:cubicBezTo>
                  <a:pt x="191" y="282"/>
                  <a:pt x="191" y="282"/>
                  <a:pt x="191" y="283"/>
                </a:cubicBezTo>
                <a:cubicBezTo>
                  <a:pt x="191" y="283"/>
                  <a:pt x="191" y="283"/>
                  <a:pt x="191" y="283"/>
                </a:cubicBezTo>
                <a:cubicBezTo>
                  <a:pt x="191" y="283"/>
                  <a:pt x="191" y="283"/>
                  <a:pt x="192" y="284"/>
                </a:cubicBezTo>
                <a:cubicBezTo>
                  <a:pt x="191" y="284"/>
                  <a:pt x="192" y="284"/>
                  <a:pt x="192" y="284"/>
                </a:cubicBezTo>
                <a:cubicBezTo>
                  <a:pt x="192" y="285"/>
                  <a:pt x="191" y="285"/>
                  <a:pt x="191" y="285"/>
                </a:cubicBezTo>
                <a:cubicBezTo>
                  <a:pt x="192" y="285"/>
                  <a:pt x="193" y="286"/>
                  <a:pt x="193" y="285"/>
                </a:cubicBezTo>
                <a:cubicBezTo>
                  <a:pt x="192" y="285"/>
                  <a:pt x="192" y="284"/>
                  <a:pt x="192" y="283"/>
                </a:cubicBezTo>
                <a:cubicBezTo>
                  <a:pt x="193" y="284"/>
                  <a:pt x="194" y="283"/>
                  <a:pt x="194" y="284"/>
                </a:cubicBezTo>
                <a:cubicBezTo>
                  <a:pt x="195" y="284"/>
                  <a:pt x="195" y="284"/>
                  <a:pt x="195" y="283"/>
                </a:cubicBezTo>
                <a:cubicBezTo>
                  <a:pt x="195" y="283"/>
                  <a:pt x="196" y="284"/>
                  <a:pt x="196" y="285"/>
                </a:cubicBezTo>
                <a:cubicBezTo>
                  <a:pt x="196" y="284"/>
                  <a:pt x="196" y="285"/>
                  <a:pt x="196" y="285"/>
                </a:cubicBezTo>
                <a:cubicBezTo>
                  <a:pt x="196" y="285"/>
                  <a:pt x="195" y="285"/>
                  <a:pt x="195" y="285"/>
                </a:cubicBezTo>
                <a:cubicBezTo>
                  <a:pt x="195" y="285"/>
                  <a:pt x="195" y="285"/>
                  <a:pt x="195" y="285"/>
                </a:cubicBezTo>
                <a:cubicBezTo>
                  <a:pt x="194" y="285"/>
                  <a:pt x="194" y="286"/>
                  <a:pt x="194" y="286"/>
                </a:cubicBezTo>
                <a:cubicBezTo>
                  <a:pt x="194" y="286"/>
                  <a:pt x="194" y="287"/>
                  <a:pt x="193" y="287"/>
                </a:cubicBezTo>
                <a:cubicBezTo>
                  <a:pt x="193" y="288"/>
                  <a:pt x="193" y="288"/>
                  <a:pt x="193" y="288"/>
                </a:cubicBezTo>
                <a:cubicBezTo>
                  <a:pt x="194" y="288"/>
                  <a:pt x="194" y="287"/>
                  <a:pt x="194" y="288"/>
                </a:cubicBezTo>
                <a:cubicBezTo>
                  <a:pt x="194" y="288"/>
                  <a:pt x="194" y="289"/>
                  <a:pt x="194" y="289"/>
                </a:cubicBezTo>
                <a:cubicBezTo>
                  <a:pt x="194" y="290"/>
                  <a:pt x="194" y="290"/>
                  <a:pt x="193" y="290"/>
                </a:cubicBezTo>
                <a:cubicBezTo>
                  <a:pt x="194" y="290"/>
                  <a:pt x="194" y="291"/>
                  <a:pt x="194" y="291"/>
                </a:cubicBezTo>
                <a:cubicBezTo>
                  <a:pt x="194" y="291"/>
                  <a:pt x="194" y="291"/>
                  <a:pt x="194" y="291"/>
                </a:cubicBezTo>
                <a:cubicBezTo>
                  <a:pt x="195" y="291"/>
                  <a:pt x="195" y="291"/>
                  <a:pt x="195" y="291"/>
                </a:cubicBezTo>
                <a:cubicBezTo>
                  <a:pt x="195" y="291"/>
                  <a:pt x="195" y="292"/>
                  <a:pt x="195" y="292"/>
                </a:cubicBezTo>
                <a:cubicBezTo>
                  <a:pt x="195" y="292"/>
                  <a:pt x="195" y="293"/>
                  <a:pt x="195" y="294"/>
                </a:cubicBezTo>
                <a:cubicBezTo>
                  <a:pt x="195" y="294"/>
                  <a:pt x="195" y="294"/>
                  <a:pt x="195" y="294"/>
                </a:cubicBezTo>
                <a:cubicBezTo>
                  <a:pt x="195" y="293"/>
                  <a:pt x="196" y="295"/>
                  <a:pt x="196" y="294"/>
                </a:cubicBezTo>
                <a:cubicBezTo>
                  <a:pt x="196" y="294"/>
                  <a:pt x="196" y="295"/>
                  <a:pt x="196" y="295"/>
                </a:cubicBezTo>
                <a:cubicBezTo>
                  <a:pt x="196" y="295"/>
                  <a:pt x="196" y="295"/>
                  <a:pt x="196" y="295"/>
                </a:cubicBezTo>
                <a:cubicBezTo>
                  <a:pt x="196" y="295"/>
                  <a:pt x="197" y="295"/>
                  <a:pt x="197" y="294"/>
                </a:cubicBezTo>
                <a:cubicBezTo>
                  <a:pt x="197" y="295"/>
                  <a:pt x="198" y="295"/>
                  <a:pt x="198" y="295"/>
                </a:cubicBezTo>
                <a:cubicBezTo>
                  <a:pt x="197" y="295"/>
                  <a:pt x="197" y="295"/>
                  <a:pt x="197" y="295"/>
                </a:cubicBezTo>
                <a:cubicBezTo>
                  <a:pt x="198" y="296"/>
                  <a:pt x="198" y="296"/>
                  <a:pt x="198" y="295"/>
                </a:cubicBezTo>
                <a:cubicBezTo>
                  <a:pt x="199" y="296"/>
                  <a:pt x="199" y="295"/>
                  <a:pt x="199" y="296"/>
                </a:cubicBezTo>
                <a:cubicBezTo>
                  <a:pt x="200" y="296"/>
                  <a:pt x="199" y="295"/>
                  <a:pt x="199" y="295"/>
                </a:cubicBezTo>
                <a:cubicBezTo>
                  <a:pt x="200" y="296"/>
                  <a:pt x="202" y="295"/>
                  <a:pt x="203" y="294"/>
                </a:cubicBezTo>
                <a:cubicBezTo>
                  <a:pt x="203" y="294"/>
                  <a:pt x="203" y="294"/>
                  <a:pt x="203" y="294"/>
                </a:cubicBezTo>
                <a:cubicBezTo>
                  <a:pt x="204" y="294"/>
                  <a:pt x="206" y="295"/>
                  <a:pt x="206" y="293"/>
                </a:cubicBezTo>
                <a:cubicBezTo>
                  <a:pt x="207" y="293"/>
                  <a:pt x="206" y="293"/>
                  <a:pt x="207" y="294"/>
                </a:cubicBezTo>
                <a:cubicBezTo>
                  <a:pt x="207" y="293"/>
                  <a:pt x="207" y="293"/>
                  <a:pt x="207" y="293"/>
                </a:cubicBezTo>
                <a:cubicBezTo>
                  <a:pt x="207" y="294"/>
                  <a:pt x="207" y="294"/>
                  <a:pt x="207" y="294"/>
                </a:cubicBezTo>
                <a:cubicBezTo>
                  <a:pt x="207" y="294"/>
                  <a:pt x="206" y="294"/>
                  <a:pt x="207" y="294"/>
                </a:cubicBezTo>
                <a:cubicBezTo>
                  <a:pt x="208" y="294"/>
                  <a:pt x="211" y="294"/>
                  <a:pt x="212" y="293"/>
                </a:cubicBezTo>
                <a:cubicBezTo>
                  <a:pt x="213" y="293"/>
                  <a:pt x="213" y="293"/>
                  <a:pt x="213" y="293"/>
                </a:cubicBezTo>
                <a:cubicBezTo>
                  <a:pt x="213" y="293"/>
                  <a:pt x="213" y="293"/>
                  <a:pt x="213" y="293"/>
                </a:cubicBezTo>
                <a:cubicBezTo>
                  <a:pt x="213" y="293"/>
                  <a:pt x="213" y="292"/>
                  <a:pt x="213" y="292"/>
                </a:cubicBezTo>
                <a:cubicBezTo>
                  <a:pt x="214" y="293"/>
                  <a:pt x="215" y="292"/>
                  <a:pt x="215" y="292"/>
                </a:cubicBezTo>
                <a:cubicBezTo>
                  <a:pt x="217" y="292"/>
                  <a:pt x="218" y="290"/>
                  <a:pt x="219" y="291"/>
                </a:cubicBezTo>
                <a:cubicBezTo>
                  <a:pt x="220" y="290"/>
                  <a:pt x="223" y="291"/>
                  <a:pt x="223" y="289"/>
                </a:cubicBezTo>
                <a:cubicBezTo>
                  <a:pt x="223" y="289"/>
                  <a:pt x="224" y="289"/>
                  <a:pt x="224" y="289"/>
                </a:cubicBezTo>
                <a:cubicBezTo>
                  <a:pt x="224" y="289"/>
                  <a:pt x="224" y="288"/>
                  <a:pt x="224" y="288"/>
                </a:cubicBezTo>
                <a:cubicBezTo>
                  <a:pt x="225" y="288"/>
                  <a:pt x="225" y="289"/>
                  <a:pt x="225" y="289"/>
                </a:cubicBezTo>
                <a:cubicBezTo>
                  <a:pt x="225" y="288"/>
                  <a:pt x="225" y="288"/>
                  <a:pt x="225" y="288"/>
                </a:cubicBezTo>
                <a:cubicBezTo>
                  <a:pt x="225" y="288"/>
                  <a:pt x="226" y="288"/>
                  <a:pt x="226" y="289"/>
                </a:cubicBezTo>
                <a:cubicBezTo>
                  <a:pt x="226" y="288"/>
                  <a:pt x="227" y="288"/>
                  <a:pt x="227" y="288"/>
                </a:cubicBezTo>
                <a:cubicBezTo>
                  <a:pt x="229" y="287"/>
                  <a:pt x="231" y="287"/>
                  <a:pt x="233" y="285"/>
                </a:cubicBezTo>
                <a:cubicBezTo>
                  <a:pt x="233" y="285"/>
                  <a:pt x="232" y="286"/>
                  <a:pt x="232" y="285"/>
                </a:cubicBezTo>
                <a:cubicBezTo>
                  <a:pt x="232" y="286"/>
                  <a:pt x="231" y="286"/>
                  <a:pt x="231" y="287"/>
                </a:cubicBezTo>
                <a:cubicBezTo>
                  <a:pt x="230" y="286"/>
                  <a:pt x="229" y="287"/>
                  <a:pt x="229" y="287"/>
                </a:cubicBezTo>
                <a:cubicBezTo>
                  <a:pt x="229" y="287"/>
                  <a:pt x="229" y="287"/>
                  <a:pt x="228" y="287"/>
                </a:cubicBezTo>
                <a:cubicBezTo>
                  <a:pt x="228" y="287"/>
                  <a:pt x="228" y="287"/>
                  <a:pt x="228" y="287"/>
                </a:cubicBezTo>
                <a:cubicBezTo>
                  <a:pt x="228" y="285"/>
                  <a:pt x="229" y="286"/>
                  <a:pt x="231" y="285"/>
                </a:cubicBezTo>
                <a:cubicBezTo>
                  <a:pt x="229" y="285"/>
                  <a:pt x="228" y="285"/>
                  <a:pt x="227" y="286"/>
                </a:cubicBezTo>
                <a:cubicBezTo>
                  <a:pt x="227" y="285"/>
                  <a:pt x="227" y="285"/>
                  <a:pt x="226" y="285"/>
                </a:cubicBezTo>
                <a:cubicBezTo>
                  <a:pt x="226" y="287"/>
                  <a:pt x="224" y="287"/>
                  <a:pt x="223" y="286"/>
                </a:cubicBezTo>
                <a:cubicBezTo>
                  <a:pt x="222" y="287"/>
                  <a:pt x="221" y="288"/>
                  <a:pt x="220" y="287"/>
                </a:cubicBezTo>
                <a:cubicBezTo>
                  <a:pt x="221" y="288"/>
                  <a:pt x="219" y="289"/>
                  <a:pt x="219" y="288"/>
                </a:cubicBezTo>
                <a:cubicBezTo>
                  <a:pt x="219" y="287"/>
                  <a:pt x="219" y="288"/>
                  <a:pt x="219" y="287"/>
                </a:cubicBezTo>
                <a:cubicBezTo>
                  <a:pt x="219" y="287"/>
                  <a:pt x="218" y="288"/>
                  <a:pt x="218" y="287"/>
                </a:cubicBezTo>
                <a:cubicBezTo>
                  <a:pt x="218" y="289"/>
                  <a:pt x="215" y="288"/>
                  <a:pt x="215" y="289"/>
                </a:cubicBezTo>
                <a:cubicBezTo>
                  <a:pt x="215" y="289"/>
                  <a:pt x="214" y="289"/>
                  <a:pt x="214" y="288"/>
                </a:cubicBezTo>
                <a:cubicBezTo>
                  <a:pt x="214" y="289"/>
                  <a:pt x="214" y="289"/>
                  <a:pt x="213" y="290"/>
                </a:cubicBezTo>
                <a:cubicBezTo>
                  <a:pt x="212" y="288"/>
                  <a:pt x="210" y="291"/>
                  <a:pt x="209" y="289"/>
                </a:cubicBezTo>
                <a:cubicBezTo>
                  <a:pt x="210" y="288"/>
                  <a:pt x="213" y="288"/>
                  <a:pt x="215" y="286"/>
                </a:cubicBezTo>
                <a:cubicBezTo>
                  <a:pt x="214" y="286"/>
                  <a:pt x="213" y="286"/>
                  <a:pt x="213" y="287"/>
                </a:cubicBezTo>
                <a:cubicBezTo>
                  <a:pt x="213" y="286"/>
                  <a:pt x="212" y="287"/>
                  <a:pt x="212" y="286"/>
                </a:cubicBezTo>
                <a:cubicBezTo>
                  <a:pt x="213" y="286"/>
                  <a:pt x="215" y="284"/>
                  <a:pt x="215" y="286"/>
                </a:cubicBezTo>
                <a:cubicBezTo>
                  <a:pt x="215" y="285"/>
                  <a:pt x="215" y="285"/>
                  <a:pt x="215" y="285"/>
                </a:cubicBezTo>
                <a:cubicBezTo>
                  <a:pt x="215" y="284"/>
                  <a:pt x="216" y="286"/>
                  <a:pt x="217" y="284"/>
                </a:cubicBezTo>
                <a:cubicBezTo>
                  <a:pt x="217" y="285"/>
                  <a:pt x="217" y="284"/>
                  <a:pt x="217" y="285"/>
                </a:cubicBezTo>
                <a:cubicBezTo>
                  <a:pt x="218" y="284"/>
                  <a:pt x="220" y="284"/>
                  <a:pt x="221" y="284"/>
                </a:cubicBezTo>
                <a:cubicBezTo>
                  <a:pt x="221" y="284"/>
                  <a:pt x="222" y="285"/>
                  <a:pt x="222" y="284"/>
                </a:cubicBezTo>
                <a:cubicBezTo>
                  <a:pt x="222" y="284"/>
                  <a:pt x="223" y="284"/>
                  <a:pt x="223" y="284"/>
                </a:cubicBezTo>
                <a:cubicBezTo>
                  <a:pt x="223" y="284"/>
                  <a:pt x="224" y="284"/>
                  <a:pt x="224" y="284"/>
                </a:cubicBezTo>
                <a:cubicBezTo>
                  <a:pt x="225" y="284"/>
                  <a:pt x="225" y="284"/>
                  <a:pt x="226" y="283"/>
                </a:cubicBezTo>
                <a:cubicBezTo>
                  <a:pt x="226" y="284"/>
                  <a:pt x="227" y="283"/>
                  <a:pt x="227" y="284"/>
                </a:cubicBezTo>
                <a:cubicBezTo>
                  <a:pt x="227" y="283"/>
                  <a:pt x="227" y="283"/>
                  <a:pt x="228" y="283"/>
                </a:cubicBezTo>
                <a:cubicBezTo>
                  <a:pt x="228" y="283"/>
                  <a:pt x="229" y="284"/>
                  <a:pt x="229" y="283"/>
                </a:cubicBezTo>
                <a:cubicBezTo>
                  <a:pt x="230" y="283"/>
                  <a:pt x="231" y="282"/>
                  <a:pt x="232" y="282"/>
                </a:cubicBezTo>
                <a:cubicBezTo>
                  <a:pt x="232" y="282"/>
                  <a:pt x="232" y="281"/>
                  <a:pt x="232" y="281"/>
                </a:cubicBezTo>
                <a:cubicBezTo>
                  <a:pt x="233" y="281"/>
                  <a:pt x="234" y="280"/>
                  <a:pt x="235" y="281"/>
                </a:cubicBezTo>
                <a:cubicBezTo>
                  <a:pt x="235" y="280"/>
                  <a:pt x="236" y="280"/>
                  <a:pt x="237" y="280"/>
                </a:cubicBezTo>
                <a:cubicBezTo>
                  <a:pt x="237" y="280"/>
                  <a:pt x="238" y="278"/>
                  <a:pt x="239" y="280"/>
                </a:cubicBezTo>
                <a:cubicBezTo>
                  <a:pt x="239" y="279"/>
                  <a:pt x="239" y="279"/>
                  <a:pt x="239" y="279"/>
                </a:cubicBezTo>
                <a:cubicBezTo>
                  <a:pt x="239" y="279"/>
                  <a:pt x="239" y="279"/>
                  <a:pt x="240" y="279"/>
                </a:cubicBezTo>
                <a:cubicBezTo>
                  <a:pt x="240" y="278"/>
                  <a:pt x="241" y="279"/>
                  <a:pt x="242" y="278"/>
                </a:cubicBezTo>
                <a:cubicBezTo>
                  <a:pt x="243" y="279"/>
                  <a:pt x="244" y="277"/>
                  <a:pt x="245" y="277"/>
                </a:cubicBezTo>
                <a:cubicBezTo>
                  <a:pt x="246" y="277"/>
                  <a:pt x="246" y="278"/>
                  <a:pt x="246" y="277"/>
                </a:cubicBezTo>
                <a:cubicBezTo>
                  <a:pt x="246" y="277"/>
                  <a:pt x="245" y="277"/>
                  <a:pt x="246" y="276"/>
                </a:cubicBezTo>
                <a:cubicBezTo>
                  <a:pt x="246" y="276"/>
                  <a:pt x="247" y="277"/>
                  <a:pt x="247" y="277"/>
                </a:cubicBezTo>
                <a:cubicBezTo>
                  <a:pt x="247" y="276"/>
                  <a:pt x="247" y="276"/>
                  <a:pt x="247" y="276"/>
                </a:cubicBezTo>
                <a:cubicBezTo>
                  <a:pt x="247" y="276"/>
                  <a:pt x="249" y="276"/>
                  <a:pt x="249" y="275"/>
                </a:cubicBezTo>
                <a:cubicBezTo>
                  <a:pt x="250" y="275"/>
                  <a:pt x="252" y="275"/>
                  <a:pt x="253" y="274"/>
                </a:cubicBezTo>
                <a:cubicBezTo>
                  <a:pt x="253" y="275"/>
                  <a:pt x="254" y="274"/>
                  <a:pt x="255" y="274"/>
                </a:cubicBezTo>
                <a:cubicBezTo>
                  <a:pt x="255" y="274"/>
                  <a:pt x="256" y="274"/>
                  <a:pt x="256" y="274"/>
                </a:cubicBezTo>
                <a:cubicBezTo>
                  <a:pt x="257" y="274"/>
                  <a:pt x="257" y="274"/>
                  <a:pt x="258" y="274"/>
                </a:cubicBezTo>
                <a:cubicBezTo>
                  <a:pt x="259" y="274"/>
                  <a:pt x="260" y="273"/>
                  <a:pt x="261" y="273"/>
                </a:cubicBezTo>
                <a:cubicBezTo>
                  <a:pt x="261" y="273"/>
                  <a:pt x="261" y="273"/>
                  <a:pt x="261" y="273"/>
                </a:cubicBezTo>
                <a:cubicBezTo>
                  <a:pt x="261" y="273"/>
                  <a:pt x="261" y="273"/>
                  <a:pt x="262" y="272"/>
                </a:cubicBezTo>
                <a:cubicBezTo>
                  <a:pt x="262" y="273"/>
                  <a:pt x="263" y="272"/>
                  <a:pt x="263" y="273"/>
                </a:cubicBezTo>
                <a:cubicBezTo>
                  <a:pt x="264" y="273"/>
                  <a:pt x="263" y="272"/>
                  <a:pt x="264" y="272"/>
                </a:cubicBezTo>
                <a:cubicBezTo>
                  <a:pt x="264" y="272"/>
                  <a:pt x="264" y="272"/>
                  <a:pt x="265" y="272"/>
                </a:cubicBezTo>
                <a:cubicBezTo>
                  <a:pt x="265" y="271"/>
                  <a:pt x="265" y="271"/>
                  <a:pt x="265" y="271"/>
                </a:cubicBezTo>
                <a:cubicBezTo>
                  <a:pt x="265" y="271"/>
                  <a:pt x="266" y="271"/>
                  <a:pt x="265" y="272"/>
                </a:cubicBezTo>
                <a:cubicBezTo>
                  <a:pt x="267" y="270"/>
                  <a:pt x="268" y="271"/>
                  <a:pt x="269" y="271"/>
                </a:cubicBezTo>
                <a:cubicBezTo>
                  <a:pt x="269" y="271"/>
                  <a:pt x="269" y="270"/>
                  <a:pt x="269" y="270"/>
                </a:cubicBezTo>
                <a:cubicBezTo>
                  <a:pt x="269" y="271"/>
                  <a:pt x="270" y="271"/>
                  <a:pt x="271" y="271"/>
                </a:cubicBezTo>
                <a:cubicBezTo>
                  <a:pt x="271" y="270"/>
                  <a:pt x="270" y="271"/>
                  <a:pt x="270" y="270"/>
                </a:cubicBezTo>
                <a:cubicBezTo>
                  <a:pt x="271" y="270"/>
                  <a:pt x="271" y="271"/>
                  <a:pt x="271" y="270"/>
                </a:cubicBezTo>
                <a:cubicBezTo>
                  <a:pt x="271" y="270"/>
                  <a:pt x="271" y="270"/>
                  <a:pt x="272" y="270"/>
                </a:cubicBezTo>
                <a:cubicBezTo>
                  <a:pt x="271" y="270"/>
                  <a:pt x="271" y="269"/>
                  <a:pt x="272" y="269"/>
                </a:cubicBezTo>
                <a:cubicBezTo>
                  <a:pt x="272" y="270"/>
                  <a:pt x="272" y="270"/>
                  <a:pt x="272" y="270"/>
                </a:cubicBezTo>
                <a:cubicBezTo>
                  <a:pt x="274" y="269"/>
                  <a:pt x="277" y="269"/>
                  <a:pt x="279" y="267"/>
                </a:cubicBezTo>
                <a:cubicBezTo>
                  <a:pt x="280" y="267"/>
                  <a:pt x="282" y="267"/>
                  <a:pt x="283" y="266"/>
                </a:cubicBezTo>
                <a:cubicBezTo>
                  <a:pt x="285" y="266"/>
                  <a:pt x="286" y="265"/>
                  <a:pt x="287" y="265"/>
                </a:cubicBezTo>
                <a:cubicBezTo>
                  <a:pt x="287" y="265"/>
                  <a:pt x="288" y="265"/>
                  <a:pt x="288" y="265"/>
                </a:cubicBezTo>
                <a:cubicBezTo>
                  <a:pt x="288" y="265"/>
                  <a:pt x="288" y="264"/>
                  <a:pt x="288" y="264"/>
                </a:cubicBezTo>
                <a:cubicBezTo>
                  <a:pt x="288" y="264"/>
                  <a:pt x="289" y="265"/>
                  <a:pt x="289" y="265"/>
                </a:cubicBezTo>
                <a:cubicBezTo>
                  <a:pt x="289" y="264"/>
                  <a:pt x="289" y="264"/>
                  <a:pt x="289" y="264"/>
                </a:cubicBezTo>
                <a:cubicBezTo>
                  <a:pt x="290" y="265"/>
                  <a:pt x="290" y="263"/>
                  <a:pt x="292" y="264"/>
                </a:cubicBezTo>
                <a:cubicBezTo>
                  <a:pt x="293" y="262"/>
                  <a:pt x="296" y="263"/>
                  <a:pt x="296" y="260"/>
                </a:cubicBezTo>
                <a:cubicBezTo>
                  <a:pt x="296" y="260"/>
                  <a:pt x="296" y="262"/>
                  <a:pt x="295" y="261"/>
                </a:cubicBezTo>
                <a:cubicBezTo>
                  <a:pt x="296" y="259"/>
                  <a:pt x="297" y="260"/>
                  <a:pt x="298" y="258"/>
                </a:cubicBezTo>
                <a:cubicBezTo>
                  <a:pt x="298" y="258"/>
                  <a:pt x="298" y="258"/>
                  <a:pt x="298" y="258"/>
                </a:cubicBezTo>
                <a:cubicBezTo>
                  <a:pt x="298" y="257"/>
                  <a:pt x="300" y="257"/>
                  <a:pt x="300" y="257"/>
                </a:cubicBezTo>
                <a:cubicBezTo>
                  <a:pt x="301" y="256"/>
                  <a:pt x="303" y="257"/>
                  <a:pt x="304" y="256"/>
                </a:cubicBezTo>
                <a:cubicBezTo>
                  <a:pt x="304" y="256"/>
                  <a:pt x="304" y="256"/>
                  <a:pt x="304" y="256"/>
                </a:cubicBezTo>
                <a:cubicBezTo>
                  <a:pt x="304" y="256"/>
                  <a:pt x="305" y="257"/>
                  <a:pt x="305" y="257"/>
                </a:cubicBezTo>
                <a:cubicBezTo>
                  <a:pt x="305" y="255"/>
                  <a:pt x="307" y="257"/>
                  <a:pt x="307" y="255"/>
                </a:cubicBezTo>
                <a:cubicBezTo>
                  <a:pt x="308" y="256"/>
                  <a:pt x="308" y="255"/>
                  <a:pt x="309" y="255"/>
                </a:cubicBezTo>
                <a:cubicBezTo>
                  <a:pt x="309" y="254"/>
                  <a:pt x="310" y="254"/>
                  <a:pt x="311" y="254"/>
                </a:cubicBezTo>
                <a:cubicBezTo>
                  <a:pt x="311" y="253"/>
                  <a:pt x="311" y="253"/>
                  <a:pt x="311" y="253"/>
                </a:cubicBezTo>
                <a:cubicBezTo>
                  <a:pt x="311" y="253"/>
                  <a:pt x="311" y="253"/>
                  <a:pt x="311" y="252"/>
                </a:cubicBezTo>
                <a:cubicBezTo>
                  <a:pt x="311" y="252"/>
                  <a:pt x="312" y="253"/>
                  <a:pt x="312" y="252"/>
                </a:cubicBezTo>
                <a:cubicBezTo>
                  <a:pt x="312" y="252"/>
                  <a:pt x="312" y="253"/>
                  <a:pt x="312" y="253"/>
                </a:cubicBezTo>
                <a:cubicBezTo>
                  <a:pt x="312" y="251"/>
                  <a:pt x="313" y="251"/>
                  <a:pt x="314" y="251"/>
                </a:cubicBezTo>
                <a:cubicBezTo>
                  <a:pt x="313" y="250"/>
                  <a:pt x="314" y="251"/>
                  <a:pt x="314" y="250"/>
                </a:cubicBezTo>
                <a:cubicBezTo>
                  <a:pt x="314" y="250"/>
                  <a:pt x="314" y="250"/>
                  <a:pt x="313" y="249"/>
                </a:cubicBezTo>
                <a:cubicBezTo>
                  <a:pt x="313" y="250"/>
                  <a:pt x="313" y="250"/>
                  <a:pt x="313" y="250"/>
                </a:cubicBezTo>
                <a:cubicBezTo>
                  <a:pt x="313" y="250"/>
                  <a:pt x="313" y="250"/>
                  <a:pt x="312" y="250"/>
                </a:cubicBezTo>
                <a:cubicBezTo>
                  <a:pt x="313" y="249"/>
                  <a:pt x="313" y="249"/>
                  <a:pt x="313" y="249"/>
                </a:cubicBezTo>
                <a:cubicBezTo>
                  <a:pt x="313" y="249"/>
                  <a:pt x="313" y="249"/>
                  <a:pt x="312" y="249"/>
                </a:cubicBezTo>
                <a:cubicBezTo>
                  <a:pt x="312" y="249"/>
                  <a:pt x="312" y="249"/>
                  <a:pt x="312" y="249"/>
                </a:cubicBezTo>
                <a:cubicBezTo>
                  <a:pt x="312" y="249"/>
                  <a:pt x="312" y="249"/>
                  <a:pt x="312" y="249"/>
                </a:cubicBezTo>
                <a:cubicBezTo>
                  <a:pt x="311" y="249"/>
                  <a:pt x="311" y="249"/>
                  <a:pt x="311" y="249"/>
                </a:cubicBezTo>
                <a:cubicBezTo>
                  <a:pt x="311" y="249"/>
                  <a:pt x="311" y="249"/>
                  <a:pt x="311" y="249"/>
                </a:cubicBezTo>
                <a:cubicBezTo>
                  <a:pt x="311" y="249"/>
                  <a:pt x="311" y="249"/>
                  <a:pt x="311" y="250"/>
                </a:cubicBezTo>
                <a:cubicBezTo>
                  <a:pt x="311" y="249"/>
                  <a:pt x="311" y="249"/>
                  <a:pt x="311" y="249"/>
                </a:cubicBezTo>
                <a:cubicBezTo>
                  <a:pt x="310" y="249"/>
                  <a:pt x="310" y="249"/>
                  <a:pt x="310" y="249"/>
                </a:cubicBezTo>
                <a:cubicBezTo>
                  <a:pt x="309" y="249"/>
                  <a:pt x="309" y="249"/>
                  <a:pt x="309" y="249"/>
                </a:cubicBezTo>
                <a:cubicBezTo>
                  <a:pt x="309" y="249"/>
                  <a:pt x="309" y="249"/>
                  <a:pt x="309" y="249"/>
                </a:cubicBezTo>
                <a:cubicBezTo>
                  <a:pt x="309" y="249"/>
                  <a:pt x="309" y="249"/>
                  <a:pt x="309" y="249"/>
                </a:cubicBezTo>
                <a:cubicBezTo>
                  <a:pt x="310" y="249"/>
                  <a:pt x="310" y="249"/>
                  <a:pt x="310" y="248"/>
                </a:cubicBezTo>
                <a:cubicBezTo>
                  <a:pt x="311" y="249"/>
                  <a:pt x="310" y="249"/>
                  <a:pt x="310" y="249"/>
                </a:cubicBezTo>
                <a:cubicBezTo>
                  <a:pt x="310" y="248"/>
                  <a:pt x="311" y="248"/>
                  <a:pt x="311" y="249"/>
                </a:cubicBezTo>
                <a:cubicBezTo>
                  <a:pt x="311" y="248"/>
                  <a:pt x="311" y="248"/>
                  <a:pt x="311" y="248"/>
                </a:cubicBezTo>
                <a:cubicBezTo>
                  <a:pt x="311" y="248"/>
                  <a:pt x="311" y="248"/>
                  <a:pt x="311" y="248"/>
                </a:cubicBezTo>
                <a:cubicBezTo>
                  <a:pt x="311" y="248"/>
                  <a:pt x="312" y="248"/>
                  <a:pt x="312" y="248"/>
                </a:cubicBezTo>
                <a:cubicBezTo>
                  <a:pt x="312" y="248"/>
                  <a:pt x="312" y="247"/>
                  <a:pt x="313" y="248"/>
                </a:cubicBezTo>
                <a:cubicBezTo>
                  <a:pt x="313" y="248"/>
                  <a:pt x="313" y="247"/>
                  <a:pt x="313" y="247"/>
                </a:cubicBezTo>
                <a:cubicBezTo>
                  <a:pt x="314" y="247"/>
                  <a:pt x="313" y="248"/>
                  <a:pt x="313" y="248"/>
                </a:cubicBezTo>
                <a:cubicBezTo>
                  <a:pt x="314" y="248"/>
                  <a:pt x="315" y="248"/>
                  <a:pt x="315" y="247"/>
                </a:cubicBezTo>
                <a:cubicBezTo>
                  <a:pt x="315" y="247"/>
                  <a:pt x="316" y="247"/>
                  <a:pt x="315" y="248"/>
                </a:cubicBezTo>
                <a:cubicBezTo>
                  <a:pt x="316" y="248"/>
                  <a:pt x="317" y="246"/>
                  <a:pt x="317" y="245"/>
                </a:cubicBezTo>
                <a:cubicBezTo>
                  <a:pt x="317" y="245"/>
                  <a:pt x="317" y="245"/>
                  <a:pt x="318" y="244"/>
                </a:cubicBezTo>
                <a:cubicBezTo>
                  <a:pt x="318" y="245"/>
                  <a:pt x="318" y="245"/>
                  <a:pt x="318" y="246"/>
                </a:cubicBezTo>
                <a:cubicBezTo>
                  <a:pt x="318" y="246"/>
                  <a:pt x="318" y="246"/>
                  <a:pt x="317" y="246"/>
                </a:cubicBezTo>
                <a:cubicBezTo>
                  <a:pt x="317" y="246"/>
                  <a:pt x="317" y="247"/>
                  <a:pt x="318" y="247"/>
                </a:cubicBezTo>
                <a:cubicBezTo>
                  <a:pt x="318" y="247"/>
                  <a:pt x="318" y="247"/>
                  <a:pt x="317" y="247"/>
                </a:cubicBezTo>
                <a:cubicBezTo>
                  <a:pt x="318" y="247"/>
                  <a:pt x="318" y="246"/>
                  <a:pt x="318" y="246"/>
                </a:cubicBezTo>
                <a:cubicBezTo>
                  <a:pt x="319" y="247"/>
                  <a:pt x="318" y="247"/>
                  <a:pt x="318" y="247"/>
                </a:cubicBezTo>
                <a:cubicBezTo>
                  <a:pt x="319" y="248"/>
                  <a:pt x="318" y="247"/>
                  <a:pt x="319" y="247"/>
                </a:cubicBezTo>
                <a:cubicBezTo>
                  <a:pt x="319" y="246"/>
                  <a:pt x="320" y="246"/>
                  <a:pt x="321" y="247"/>
                </a:cubicBezTo>
                <a:cubicBezTo>
                  <a:pt x="321" y="246"/>
                  <a:pt x="321" y="245"/>
                  <a:pt x="321" y="245"/>
                </a:cubicBezTo>
                <a:cubicBezTo>
                  <a:pt x="321" y="246"/>
                  <a:pt x="320" y="246"/>
                  <a:pt x="320" y="246"/>
                </a:cubicBezTo>
                <a:cubicBezTo>
                  <a:pt x="320" y="246"/>
                  <a:pt x="320" y="246"/>
                  <a:pt x="320" y="246"/>
                </a:cubicBezTo>
                <a:cubicBezTo>
                  <a:pt x="320" y="245"/>
                  <a:pt x="319" y="246"/>
                  <a:pt x="318" y="246"/>
                </a:cubicBezTo>
                <a:cubicBezTo>
                  <a:pt x="320" y="244"/>
                  <a:pt x="322" y="244"/>
                  <a:pt x="324" y="243"/>
                </a:cubicBezTo>
                <a:cubicBezTo>
                  <a:pt x="324" y="243"/>
                  <a:pt x="324" y="244"/>
                  <a:pt x="324" y="244"/>
                </a:cubicBezTo>
                <a:cubicBezTo>
                  <a:pt x="325" y="244"/>
                  <a:pt x="325" y="244"/>
                  <a:pt x="325" y="243"/>
                </a:cubicBezTo>
                <a:cubicBezTo>
                  <a:pt x="325" y="244"/>
                  <a:pt x="325" y="243"/>
                  <a:pt x="326" y="244"/>
                </a:cubicBezTo>
                <a:cubicBezTo>
                  <a:pt x="326" y="244"/>
                  <a:pt x="325" y="244"/>
                  <a:pt x="326" y="244"/>
                </a:cubicBezTo>
                <a:cubicBezTo>
                  <a:pt x="326" y="244"/>
                  <a:pt x="327" y="244"/>
                  <a:pt x="327" y="244"/>
                </a:cubicBezTo>
                <a:cubicBezTo>
                  <a:pt x="327" y="243"/>
                  <a:pt x="328" y="243"/>
                  <a:pt x="328" y="243"/>
                </a:cubicBezTo>
                <a:cubicBezTo>
                  <a:pt x="329" y="243"/>
                  <a:pt x="329" y="243"/>
                  <a:pt x="329" y="242"/>
                </a:cubicBezTo>
                <a:cubicBezTo>
                  <a:pt x="331" y="244"/>
                  <a:pt x="332" y="242"/>
                  <a:pt x="334" y="242"/>
                </a:cubicBezTo>
                <a:cubicBezTo>
                  <a:pt x="334" y="242"/>
                  <a:pt x="335" y="241"/>
                  <a:pt x="335" y="242"/>
                </a:cubicBezTo>
                <a:cubicBezTo>
                  <a:pt x="335" y="241"/>
                  <a:pt x="335" y="241"/>
                  <a:pt x="335" y="241"/>
                </a:cubicBezTo>
                <a:cubicBezTo>
                  <a:pt x="335" y="241"/>
                  <a:pt x="335" y="240"/>
                  <a:pt x="335" y="241"/>
                </a:cubicBezTo>
                <a:cubicBezTo>
                  <a:pt x="335" y="241"/>
                  <a:pt x="336" y="241"/>
                  <a:pt x="335" y="242"/>
                </a:cubicBezTo>
                <a:cubicBezTo>
                  <a:pt x="336" y="242"/>
                  <a:pt x="335" y="241"/>
                  <a:pt x="336" y="241"/>
                </a:cubicBezTo>
                <a:cubicBezTo>
                  <a:pt x="336" y="240"/>
                  <a:pt x="336" y="241"/>
                  <a:pt x="337" y="240"/>
                </a:cubicBezTo>
                <a:cubicBezTo>
                  <a:pt x="337" y="241"/>
                  <a:pt x="337" y="241"/>
                  <a:pt x="337" y="241"/>
                </a:cubicBezTo>
                <a:cubicBezTo>
                  <a:pt x="338" y="240"/>
                  <a:pt x="339" y="241"/>
                  <a:pt x="339" y="239"/>
                </a:cubicBezTo>
                <a:cubicBezTo>
                  <a:pt x="340" y="238"/>
                  <a:pt x="340" y="239"/>
                  <a:pt x="340" y="239"/>
                </a:cubicBezTo>
                <a:cubicBezTo>
                  <a:pt x="341" y="239"/>
                  <a:pt x="340" y="240"/>
                  <a:pt x="341" y="240"/>
                </a:cubicBezTo>
                <a:cubicBezTo>
                  <a:pt x="341" y="239"/>
                  <a:pt x="341" y="239"/>
                  <a:pt x="341" y="239"/>
                </a:cubicBezTo>
                <a:cubicBezTo>
                  <a:pt x="341" y="239"/>
                  <a:pt x="341" y="238"/>
                  <a:pt x="341" y="238"/>
                </a:cubicBezTo>
                <a:cubicBezTo>
                  <a:pt x="342" y="239"/>
                  <a:pt x="341" y="240"/>
                  <a:pt x="341" y="240"/>
                </a:cubicBezTo>
                <a:cubicBezTo>
                  <a:pt x="341" y="240"/>
                  <a:pt x="341" y="240"/>
                  <a:pt x="341" y="240"/>
                </a:cubicBezTo>
                <a:cubicBezTo>
                  <a:pt x="342" y="241"/>
                  <a:pt x="343" y="241"/>
                  <a:pt x="344" y="239"/>
                </a:cubicBezTo>
                <a:cubicBezTo>
                  <a:pt x="344" y="240"/>
                  <a:pt x="344" y="240"/>
                  <a:pt x="344" y="240"/>
                </a:cubicBezTo>
                <a:cubicBezTo>
                  <a:pt x="344" y="240"/>
                  <a:pt x="346" y="240"/>
                  <a:pt x="346" y="240"/>
                </a:cubicBezTo>
                <a:cubicBezTo>
                  <a:pt x="346" y="239"/>
                  <a:pt x="346" y="239"/>
                  <a:pt x="346" y="239"/>
                </a:cubicBezTo>
                <a:cubicBezTo>
                  <a:pt x="346" y="239"/>
                  <a:pt x="346" y="239"/>
                  <a:pt x="347" y="240"/>
                </a:cubicBezTo>
                <a:cubicBezTo>
                  <a:pt x="347" y="239"/>
                  <a:pt x="347" y="239"/>
                  <a:pt x="347" y="239"/>
                </a:cubicBezTo>
                <a:cubicBezTo>
                  <a:pt x="347" y="239"/>
                  <a:pt x="347" y="239"/>
                  <a:pt x="347" y="239"/>
                </a:cubicBezTo>
                <a:cubicBezTo>
                  <a:pt x="348" y="240"/>
                  <a:pt x="348" y="239"/>
                  <a:pt x="348" y="239"/>
                </a:cubicBezTo>
                <a:cubicBezTo>
                  <a:pt x="348" y="239"/>
                  <a:pt x="348" y="239"/>
                  <a:pt x="348" y="239"/>
                </a:cubicBezTo>
                <a:cubicBezTo>
                  <a:pt x="348" y="239"/>
                  <a:pt x="348" y="239"/>
                  <a:pt x="348" y="239"/>
                </a:cubicBezTo>
                <a:cubicBezTo>
                  <a:pt x="349" y="239"/>
                  <a:pt x="351" y="239"/>
                  <a:pt x="351" y="238"/>
                </a:cubicBezTo>
                <a:cubicBezTo>
                  <a:pt x="352" y="239"/>
                  <a:pt x="352" y="238"/>
                  <a:pt x="352" y="238"/>
                </a:cubicBezTo>
                <a:cubicBezTo>
                  <a:pt x="352" y="237"/>
                  <a:pt x="353" y="237"/>
                  <a:pt x="353" y="236"/>
                </a:cubicBezTo>
                <a:cubicBezTo>
                  <a:pt x="353" y="236"/>
                  <a:pt x="353" y="236"/>
                  <a:pt x="352" y="236"/>
                </a:cubicBezTo>
                <a:cubicBezTo>
                  <a:pt x="353" y="236"/>
                  <a:pt x="353" y="236"/>
                  <a:pt x="353" y="236"/>
                </a:cubicBezTo>
                <a:cubicBezTo>
                  <a:pt x="353" y="236"/>
                  <a:pt x="353" y="236"/>
                  <a:pt x="353" y="236"/>
                </a:cubicBezTo>
                <a:cubicBezTo>
                  <a:pt x="354" y="236"/>
                  <a:pt x="355" y="236"/>
                  <a:pt x="355" y="236"/>
                </a:cubicBezTo>
                <a:cubicBezTo>
                  <a:pt x="356" y="236"/>
                  <a:pt x="355" y="237"/>
                  <a:pt x="355" y="237"/>
                </a:cubicBezTo>
                <a:cubicBezTo>
                  <a:pt x="356" y="237"/>
                  <a:pt x="356" y="237"/>
                  <a:pt x="356" y="236"/>
                </a:cubicBezTo>
                <a:cubicBezTo>
                  <a:pt x="356" y="235"/>
                  <a:pt x="359" y="236"/>
                  <a:pt x="359" y="235"/>
                </a:cubicBezTo>
                <a:cubicBezTo>
                  <a:pt x="358" y="235"/>
                  <a:pt x="357" y="235"/>
                  <a:pt x="356" y="236"/>
                </a:cubicBezTo>
                <a:cubicBezTo>
                  <a:pt x="356" y="235"/>
                  <a:pt x="356" y="235"/>
                  <a:pt x="357" y="235"/>
                </a:cubicBezTo>
                <a:cubicBezTo>
                  <a:pt x="357" y="234"/>
                  <a:pt x="356" y="235"/>
                  <a:pt x="356" y="235"/>
                </a:cubicBezTo>
                <a:cubicBezTo>
                  <a:pt x="356" y="234"/>
                  <a:pt x="356" y="234"/>
                  <a:pt x="356" y="234"/>
                </a:cubicBezTo>
                <a:cubicBezTo>
                  <a:pt x="357" y="234"/>
                  <a:pt x="357" y="234"/>
                  <a:pt x="357" y="235"/>
                </a:cubicBezTo>
                <a:cubicBezTo>
                  <a:pt x="358" y="234"/>
                  <a:pt x="357" y="233"/>
                  <a:pt x="358" y="233"/>
                </a:cubicBezTo>
                <a:cubicBezTo>
                  <a:pt x="359" y="233"/>
                  <a:pt x="358" y="234"/>
                  <a:pt x="358" y="234"/>
                </a:cubicBezTo>
                <a:cubicBezTo>
                  <a:pt x="358" y="234"/>
                  <a:pt x="358" y="235"/>
                  <a:pt x="358" y="235"/>
                </a:cubicBezTo>
                <a:cubicBezTo>
                  <a:pt x="358" y="235"/>
                  <a:pt x="358" y="233"/>
                  <a:pt x="359" y="233"/>
                </a:cubicBezTo>
                <a:cubicBezTo>
                  <a:pt x="360" y="234"/>
                  <a:pt x="360" y="234"/>
                  <a:pt x="359" y="234"/>
                </a:cubicBezTo>
                <a:cubicBezTo>
                  <a:pt x="360" y="234"/>
                  <a:pt x="360" y="233"/>
                  <a:pt x="360" y="233"/>
                </a:cubicBezTo>
                <a:cubicBezTo>
                  <a:pt x="361" y="233"/>
                  <a:pt x="360" y="234"/>
                  <a:pt x="361" y="234"/>
                </a:cubicBezTo>
                <a:cubicBezTo>
                  <a:pt x="361" y="234"/>
                  <a:pt x="361" y="234"/>
                  <a:pt x="361" y="234"/>
                </a:cubicBezTo>
                <a:cubicBezTo>
                  <a:pt x="361" y="233"/>
                  <a:pt x="361" y="233"/>
                  <a:pt x="361" y="233"/>
                </a:cubicBezTo>
                <a:cubicBezTo>
                  <a:pt x="361" y="233"/>
                  <a:pt x="362" y="233"/>
                  <a:pt x="362" y="232"/>
                </a:cubicBezTo>
                <a:cubicBezTo>
                  <a:pt x="362" y="232"/>
                  <a:pt x="362" y="232"/>
                  <a:pt x="362" y="232"/>
                </a:cubicBezTo>
                <a:cubicBezTo>
                  <a:pt x="363" y="232"/>
                  <a:pt x="362" y="233"/>
                  <a:pt x="362" y="234"/>
                </a:cubicBezTo>
                <a:cubicBezTo>
                  <a:pt x="363" y="233"/>
                  <a:pt x="363" y="233"/>
                  <a:pt x="363" y="233"/>
                </a:cubicBezTo>
                <a:cubicBezTo>
                  <a:pt x="363" y="233"/>
                  <a:pt x="363" y="233"/>
                  <a:pt x="364" y="233"/>
                </a:cubicBezTo>
                <a:cubicBezTo>
                  <a:pt x="364" y="233"/>
                  <a:pt x="365" y="233"/>
                  <a:pt x="366" y="233"/>
                </a:cubicBezTo>
                <a:cubicBezTo>
                  <a:pt x="366" y="233"/>
                  <a:pt x="365" y="233"/>
                  <a:pt x="365" y="233"/>
                </a:cubicBezTo>
                <a:cubicBezTo>
                  <a:pt x="366" y="234"/>
                  <a:pt x="366" y="232"/>
                  <a:pt x="367" y="233"/>
                </a:cubicBezTo>
                <a:cubicBezTo>
                  <a:pt x="367" y="232"/>
                  <a:pt x="367" y="232"/>
                  <a:pt x="367" y="232"/>
                </a:cubicBezTo>
                <a:cubicBezTo>
                  <a:pt x="367" y="231"/>
                  <a:pt x="367" y="232"/>
                  <a:pt x="367" y="231"/>
                </a:cubicBezTo>
                <a:cubicBezTo>
                  <a:pt x="367" y="231"/>
                  <a:pt x="367" y="231"/>
                  <a:pt x="367" y="231"/>
                </a:cubicBezTo>
                <a:cubicBezTo>
                  <a:pt x="368" y="231"/>
                  <a:pt x="368" y="231"/>
                  <a:pt x="369" y="231"/>
                </a:cubicBezTo>
                <a:cubicBezTo>
                  <a:pt x="369" y="232"/>
                  <a:pt x="368" y="232"/>
                  <a:pt x="368" y="231"/>
                </a:cubicBezTo>
                <a:cubicBezTo>
                  <a:pt x="368" y="232"/>
                  <a:pt x="367" y="232"/>
                  <a:pt x="367" y="232"/>
                </a:cubicBezTo>
                <a:cubicBezTo>
                  <a:pt x="367" y="232"/>
                  <a:pt x="369" y="233"/>
                  <a:pt x="369" y="232"/>
                </a:cubicBezTo>
                <a:cubicBezTo>
                  <a:pt x="369" y="232"/>
                  <a:pt x="369" y="232"/>
                  <a:pt x="369" y="233"/>
                </a:cubicBezTo>
                <a:cubicBezTo>
                  <a:pt x="370" y="232"/>
                  <a:pt x="371" y="231"/>
                  <a:pt x="372" y="231"/>
                </a:cubicBezTo>
                <a:cubicBezTo>
                  <a:pt x="372" y="231"/>
                  <a:pt x="371" y="231"/>
                  <a:pt x="371" y="232"/>
                </a:cubicBezTo>
                <a:cubicBezTo>
                  <a:pt x="372" y="231"/>
                  <a:pt x="372" y="232"/>
                  <a:pt x="372" y="232"/>
                </a:cubicBezTo>
                <a:cubicBezTo>
                  <a:pt x="373" y="232"/>
                  <a:pt x="373" y="232"/>
                  <a:pt x="374" y="231"/>
                </a:cubicBezTo>
                <a:cubicBezTo>
                  <a:pt x="375" y="232"/>
                  <a:pt x="374" y="231"/>
                  <a:pt x="375" y="229"/>
                </a:cubicBezTo>
                <a:cubicBezTo>
                  <a:pt x="375" y="230"/>
                  <a:pt x="374" y="230"/>
                  <a:pt x="374" y="230"/>
                </a:cubicBezTo>
                <a:cubicBezTo>
                  <a:pt x="374" y="230"/>
                  <a:pt x="374" y="230"/>
                  <a:pt x="374" y="230"/>
                </a:cubicBezTo>
                <a:cubicBezTo>
                  <a:pt x="374" y="231"/>
                  <a:pt x="374" y="231"/>
                  <a:pt x="373" y="231"/>
                </a:cubicBezTo>
                <a:cubicBezTo>
                  <a:pt x="373" y="231"/>
                  <a:pt x="373" y="230"/>
                  <a:pt x="374" y="230"/>
                </a:cubicBezTo>
                <a:cubicBezTo>
                  <a:pt x="373" y="230"/>
                  <a:pt x="372" y="229"/>
                  <a:pt x="372" y="230"/>
                </a:cubicBezTo>
                <a:cubicBezTo>
                  <a:pt x="371" y="230"/>
                  <a:pt x="370" y="230"/>
                  <a:pt x="369" y="230"/>
                </a:cubicBezTo>
                <a:cubicBezTo>
                  <a:pt x="369" y="230"/>
                  <a:pt x="369" y="230"/>
                  <a:pt x="369" y="231"/>
                </a:cubicBezTo>
                <a:cubicBezTo>
                  <a:pt x="368" y="230"/>
                  <a:pt x="366" y="230"/>
                  <a:pt x="366" y="231"/>
                </a:cubicBezTo>
                <a:cubicBezTo>
                  <a:pt x="365" y="230"/>
                  <a:pt x="364" y="231"/>
                  <a:pt x="364" y="230"/>
                </a:cubicBezTo>
                <a:cubicBezTo>
                  <a:pt x="364" y="231"/>
                  <a:pt x="364" y="231"/>
                  <a:pt x="364" y="231"/>
                </a:cubicBezTo>
                <a:cubicBezTo>
                  <a:pt x="364" y="231"/>
                  <a:pt x="364" y="231"/>
                  <a:pt x="364" y="231"/>
                </a:cubicBezTo>
                <a:cubicBezTo>
                  <a:pt x="364" y="231"/>
                  <a:pt x="364" y="231"/>
                  <a:pt x="364" y="232"/>
                </a:cubicBezTo>
                <a:cubicBezTo>
                  <a:pt x="364" y="231"/>
                  <a:pt x="364" y="231"/>
                  <a:pt x="364" y="231"/>
                </a:cubicBezTo>
                <a:cubicBezTo>
                  <a:pt x="363" y="231"/>
                  <a:pt x="363" y="231"/>
                  <a:pt x="363" y="231"/>
                </a:cubicBezTo>
                <a:cubicBezTo>
                  <a:pt x="363" y="231"/>
                  <a:pt x="363" y="231"/>
                  <a:pt x="363" y="231"/>
                </a:cubicBezTo>
                <a:cubicBezTo>
                  <a:pt x="362" y="231"/>
                  <a:pt x="362" y="231"/>
                  <a:pt x="362" y="231"/>
                </a:cubicBezTo>
                <a:cubicBezTo>
                  <a:pt x="362" y="231"/>
                  <a:pt x="361" y="231"/>
                  <a:pt x="361" y="231"/>
                </a:cubicBezTo>
                <a:cubicBezTo>
                  <a:pt x="361" y="231"/>
                  <a:pt x="362" y="230"/>
                  <a:pt x="361" y="230"/>
                </a:cubicBezTo>
                <a:cubicBezTo>
                  <a:pt x="361" y="231"/>
                  <a:pt x="359" y="232"/>
                  <a:pt x="358" y="231"/>
                </a:cubicBezTo>
                <a:cubicBezTo>
                  <a:pt x="358" y="231"/>
                  <a:pt x="358" y="231"/>
                  <a:pt x="358" y="232"/>
                </a:cubicBezTo>
                <a:cubicBezTo>
                  <a:pt x="358" y="232"/>
                  <a:pt x="358" y="232"/>
                  <a:pt x="358" y="232"/>
                </a:cubicBezTo>
                <a:cubicBezTo>
                  <a:pt x="358" y="232"/>
                  <a:pt x="358" y="231"/>
                  <a:pt x="357" y="231"/>
                </a:cubicBezTo>
                <a:cubicBezTo>
                  <a:pt x="357" y="232"/>
                  <a:pt x="355" y="232"/>
                  <a:pt x="354" y="232"/>
                </a:cubicBezTo>
                <a:cubicBezTo>
                  <a:pt x="354" y="233"/>
                  <a:pt x="354" y="232"/>
                  <a:pt x="354" y="233"/>
                </a:cubicBezTo>
                <a:cubicBezTo>
                  <a:pt x="354" y="233"/>
                  <a:pt x="354" y="232"/>
                  <a:pt x="355" y="232"/>
                </a:cubicBezTo>
                <a:cubicBezTo>
                  <a:pt x="355" y="233"/>
                  <a:pt x="355" y="233"/>
                  <a:pt x="355" y="233"/>
                </a:cubicBezTo>
                <a:cubicBezTo>
                  <a:pt x="355" y="234"/>
                  <a:pt x="354" y="234"/>
                  <a:pt x="354" y="234"/>
                </a:cubicBezTo>
                <a:cubicBezTo>
                  <a:pt x="354" y="233"/>
                  <a:pt x="354" y="234"/>
                  <a:pt x="354" y="233"/>
                </a:cubicBezTo>
                <a:cubicBezTo>
                  <a:pt x="354" y="233"/>
                  <a:pt x="353" y="233"/>
                  <a:pt x="354" y="232"/>
                </a:cubicBezTo>
                <a:cubicBezTo>
                  <a:pt x="353" y="232"/>
                  <a:pt x="352" y="232"/>
                  <a:pt x="352" y="232"/>
                </a:cubicBezTo>
                <a:cubicBezTo>
                  <a:pt x="352" y="232"/>
                  <a:pt x="352" y="232"/>
                  <a:pt x="351" y="232"/>
                </a:cubicBezTo>
                <a:cubicBezTo>
                  <a:pt x="351" y="232"/>
                  <a:pt x="352" y="232"/>
                  <a:pt x="352" y="232"/>
                </a:cubicBezTo>
                <a:cubicBezTo>
                  <a:pt x="352" y="232"/>
                  <a:pt x="352" y="232"/>
                  <a:pt x="352" y="231"/>
                </a:cubicBezTo>
                <a:cubicBezTo>
                  <a:pt x="352" y="232"/>
                  <a:pt x="351" y="231"/>
                  <a:pt x="351" y="231"/>
                </a:cubicBezTo>
                <a:cubicBezTo>
                  <a:pt x="351" y="232"/>
                  <a:pt x="351" y="232"/>
                  <a:pt x="351" y="232"/>
                </a:cubicBezTo>
                <a:cubicBezTo>
                  <a:pt x="351" y="233"/>
                  <a:pt x="350" y="232"/>
                  <a:pt x="350" y="233"/>
                </a:cubicBezTo>
                <a:cubicBezTo>
                  <a:pt x="350" y="234"/>
                  <a:pt x="350" y="234"/>
                  <a:pt x="350" y="234"/>
                </a:cubicBezTo>
                <a:cubicBezTo>
                  <a:pt x="350" y="235"/>
                  <a:pt x="350" y="234"/>
                  <a:pt x="349" y="234"/>
                </a:cubicBezTo>
                <a:cubicBezTo>
                  <a:pt x="349" y="233"/>
                  <a:pt x="350" y="233"/>
                  <a:pt x="350" y="233"/>
                </a:cubicBezTo>
                <a:cubicBezTo>
                  <a:pt x="349" y="232"/>
                  <a:pt x="348" y="233"/>
                  <a:pt x="347" y="233"/>
                </a:cubicBezTo>
                <a:cubicBezTo>
                  <a:pt x="346" y="234"/>
                  <a:pt x="345" y="233"/>
                  <a:pt x="344" y="234"/>
                </a:cubicBezTo>
                <a:cubicBezTo>
                  <a:pt x="344" y="233"/>
                  <a:pt x="345" y="233"/>
                  <a:pt x="344" y="232"/>
                </a:cubicBezTo>
                <a:cubicBezTo>
                  <a:pt x="344" y="232"/>
                  <a:pt x="344" y="233"/>
                  <a:pt x="343" y="232"/>
                </a:cubicBezTo>
                <a:cubicBezTo>
                  <a:pt x="343" y="233"/>
                  <a:pt x="343" y="233"/>
                  <a:pt x="344" y="233"/>
                </a:cubicBezTo>
                <a:cubicBezTo>
                  <a:pt x="343" y="234"/>
                  <a:pt x="342" y="234"/>
                  <a:pt x="342" y="234"/>
                </a:cubicBezTo>
                <a:cubicBezTo>
                  <a:pt x="342" y="235"/>
                  <a:pt x="341" y="235"/>
                  <a:pt x="340" y="235"/>
                </a:cubicBezTo>
                <a:cubicBezTo>
                  <a:pt x="340" y="235"/>
                  <a:pt x="340" y="234"/>
                  <a:pt x="340" y="234"/>
                </a:cubicBezTo>
                <a:cubicBezTo>
                  <a:pt x="341" y="234"/>
                  <a:pt x="341" y="234"/>
                  <a:pt x="341" y="235"/>
                </a:cubicBezTo>
                <a:cubicBezTo>
                  <a:pt x="341" y="234"/>
                  <a:pt x="341" y="234"/>
                  <a:pt x="341" y="234"/>
                </a:cubicBezTo>
                <a:cubicBezTo>
                  <a:pt x="341" y="234"/>
                  <a:pt x="341" y="234"/>
                  <a:pt x="341" y="234"/>
                </a:cubicBezTo>
                <a:cubicBezTo>
                  <a:pt x="341" y="234"/>
                  <a:pt x="341" y="234"/>
                  <a:pt x="340" y="234"/>
                </a:cubicBezTo>
                <a:cubicBezTo>
                  <a:pt x="340" y="233"/>
                  <a:pt x="340" y="234"/>
                  <a:pt x="341" y="233"/>
                </a:cubicBezTo>
                <a:cubicBezTo>
                  <a:pt x="340" y="233"/>
                  <a:pt x="340" y="233"/>
                  <a:pt x="340" y="233"/>
                </a:cubicBezTo>
                <a:cubicBezTo>
                  <a:pt x="340" y="232"/>
                  <a:pt x="339" y="233"/>
                  <a:pt x="338" y="233"/>
                </a:cubicBezTo>
                <a:cubicBezTo>
                  <a:pt x="338" y="233"/>
                  <a:pt x="338" y="234"/>
                  <a:pt x="338" y="234"/>
                </a:cubicBezTo>
                <a:cubicBezTo>
                  <a:pt x="338" y="233"/>
                  <a:pt x="338" y="234"/>
                  <a:pt x="337" y="233"/>
                </a:cubicBezTo>
                <a:cubicBezTo>
                  <a:pt x="337" y="233"/>
                  <a:pt x="337" y="233"/>
                  <a:pt x="337" y="233"/>
                </a:cubicBezTo>
                <a:cubicBezTo>
                  <a:pt x="337" y="234"/>
                  <a:pt x="337" y="234"/>
                  <a:pt x="337" y="235"/>
                </a:cubicBezTo>
                <a:cubicBezTo>
                  <a:pt x="336" y="235"/>
                  <a:pt x="335" y="234"/>
                  <a:pt x="335" y="235"/>
                </a:cubicBezTo>
                <a:cubicBezTo>
                  <a:pt x="335" y="235"/>
                  <a:pt x="335" y="234"/>
                  <a:pt x="335" y="234"/>
                </a:cubicBezTo>
                <a:cubicBezTo>
                  <a:pt x="334" y="234"/>
                  <a:pt x="333" y="234"/>
                  <a:pt x="333" y="234"/>
                </a:cubicBezTo>
                <a:cubicBezTo>
                  <a:pt x="333" y="234"/>
                  <a:pt x="333" y="234"/>
                  <a:pt x="333" y="234"/>
                </a:cubicBezTo>
                <a:cubicBezTo>
                  <a:pt x="333" y="235"/>
                  <a:pt x="333" y="235"/>
                  <a:pt x="333" y="235"/>
                </a:cubicBezTo>
                <a:cubicBezTo>
                  <a:pt x="334" y="234"/>
                  <a:pt x="334" y="235"/>
                  <a:pt x="335" y="234"/>
                </a:cubicBezTo>
                <a:cubicBezTo>
                  <a:pt x="334" y="235"/>
                  <a:pt x="334" y="234"/>
                  <a:pt x="333" y="235"/>
                </a:cubicBezTo>
                <a:cubicBezTo>
                  <a:pt x="333" y="234"/>
                  <a:pt x="332" y="235"/>
                  <a:pt x="331" y="234"/>
                </a:cubicBezTo>
                <a:cubicBezTo>
                  <a:pt x="331" y="234"/>
                  <a:pt x="331" y="234"/>
                  <a:pt x="332" y="234"/>
                </a:cubicBezTo>
                <a:cubicBezTo>
                  <a:pt x="332" y="233"/>
                  <a:pt x="331" y="234"/>
                  <a:pt x="331" y="234"/>
                </a:cubicBezTo>
                <a:cubicBezTo>
                  <a:pt x="331" y="234"/>
                  <a:pt x="331" y="235"/>
                  <a:pt x="331" y="235"/>
                </a:cubicBezTo>
                <a:cubicBezTo>
                  <a:pt x="330" y="236"/>
                  <a:pt x="330" y="235"/>
                  <a:pt x="330" y="234"/>
                </a:cubicBezTo>
                <a:cubicBezTo>
                  <a:pt x="330" y="235"/>
                  <a:pt x="330" y="235"/>
                  <a:pt x="330" y="235"/>
                </a:cubicBezTo>
                <a:cubicBezTo>
                  <a:pt x="330" y="235"/>
                  <a:pt x="329" y="235"/>
                  <a:pt x="329" y="235"/>
                </a:cubicBezTo>
                <a:cubicBezTo>
                  <a:pt x="329" y="236"/>
                  <a:pt x="328" y="235"/>
                  <a:pt x="328" y="236"/>
                </a:cubicBezTo>
                <a:cubicBezTo>
                  <a:pt x="327" y="236"/>
                  <a:pt x="329" y="235"/>
                  <a:pt x="328" y="235"/>
                </a:cubicBezTo>
                <a:cubicBezTo>
                  <a:pt x="328" y="236"/>
                  <a:pt x="328" y="236"/>
                  <a:pt x="327" y="236"/>
                </a:cubicBezTo>
                <a:cubicBezTo>
                  <a:pt x="327" y="236"/>
                  <a:pt x="328" y="236"/>
                  <a:pt x="328" y="235"/>
                </a:cubicBezTo>
                <a:cubicBezTo>
                  <a:pt x="327" y="235"/>
                  <a:pt x="327" y="235"/>
                  <a:pt x="327" y="236"/>
                </a:cubicBezTo>
                <a:cubicBezTo>
                  <a:pt x="326" y="236"/>
                  <a:pt x="327" y="236"/>
                  <a:pt x="327" y="235"/>
                </a:cubicBezTo>
                <a:cubicBezTo>
                  <a:pt x="327" y="235"/>
                  <a:pt x="326" y="235"/>
                  <a:pt x="326" y="235"/>
                </a:cubicBezTo>
                <a:cubicBezTo>
                  <a:pt x="327" y="235"/>
                  <a:pt x="327" y="235"/>
                  <a:pt x="327" y="234"/>
                </a:cubicBezTo>
                <a:cubicBezTo>
                  <a:pt x="327" y="235"/>
                  <a:pt x="326" y="234"/>
                  <a:pt x="326" y="235"/>
                </a:cubicBezTo>
                <a:cubicBezTo>
                  <a:pt x="325" y="236"/>
                  <a:pt x="325" y="236"/>
                  <a:pt x="325" y="236"/>
                </a:cubicBezTo>
                <a:cubicBezTo>
                  <a:pt x="325" y="236"/>
                  <a:pt x="325" y="236"/>
                  <a:pt x="324" y="236"/>
                </a:cubicBezTo>
                <a:cubicBezTo>
                  <a:pt x="324" y="236"/>
                  <a:pt x="323" y="236"/>
                  <a:pt x="323" y="236"/>
                </a:cubicBezTo>
                <a:cubicBezTo>
                  <a:pt x="323" y="236"/>
                  <a:pt x="323" y="236"/>
                  <a:pt x="323" y="235"/>
                </a:cubicBezTo>
                <a:cubicBezTo>
                  <a:pt x="323" y="235"/>
                  <a:pt x="323" y="235"/>
                  <a:pt x="323" y="235"/>
                </a:cubicBezTo>
                <a:cubicBezTo>
                  <a:pt x="323" y="235"/>
                  <a:pt x="323" y="235"/>
                  <a:pt x="323" y="235"/>
                </a:cubicBezTo>
                <a:cubicBezTo>
                  <a:pt x="323" y="235"/>
                  <a:pt x="323" y="236"/>
                  <a:pt x="323" y="236"/>
                </a:cubicBezTo>
                <a:cubicBezTo>
                  <a:pt x="323" y="236"/>
                  <a:pt x="323" y="236"/>
                  <a:pt x="324" y="235"/>
                </a:cubicBezTo>
                <a:cubicBezTo>
                  <a:pt x="324" y="235"/>
                  <a:pt x="324" y="235"/>
                  <a:pt x="324" y="235"/>
                </a:cubicBezTo>
                <a:cubicBezTo>
                  <a:pt x="324" y="235"/>
                  <a:pt x="324" y="235"/>
                  <a:pt x="324" y="235"/>
                </a:cubicBezTo>
                <a:cubicBezTo>
                  <a:pt x="324" y="235"/>
                  <a:pt x="324" y="235"/>
                  <a:pt x="325" y="235"/>
                </a:cubicBezTo>
                <a:cubicBezTo>
                  <a:pt x="324" y="235"/>
                  <a:pt x="324" y="235"/>
                  <a:pt x="324" y="235"/>
                </a:cubicBezTo>
                <a:cubicBezTo>
                  <a:pt x="324" y="235"/>
                  <a:pt x="324" y="235"/>
                  <a:pt x="325" y="235"/>
                </a:cubicBezTo>
                <a:cubicBezTo>
                  <a:pt x="325" y="234"/>
                  <a:pt x="325" y="234"/>
                  <a:pt x="325" y="234"/>
                </a:cubicBezTo>
                <a:cubicBezTo>
                  <a:pt x="325" y="234"/>
                  <a:pt x="325" y="234"/>
                  <a:pt x="325" y="234"/>
                </a:cubicBezTo>
                <a:cubicBezTo>
                  <a:pt x="325" y="234"/>
                  <a:pt x="325" y="234"/>
                  <a:pt x="325" y="234"/>
                </a:cubicBezTo>
                <a:cubicBezTo>
                  <a:pt x="325" y="234"/>
                  <a:pt x="325" y="234"/>
                  <a:pt x="325" y="234"/>
                </a:cubicBezTo>
                <a:cubicBezTo>
                  <a:pt x="325" y="234"/>
                  <a:pt x="325" y="234"/>
                  <a:pt x="325" y="234"/>
                </a:cubicBezTo>
                <a:cubicBezTo>
                  <a:pt x="324" y="234"/>
                  <a:pt x="324" y="234"/>
                  <a:pt x="324" y="234"/>
                </a:cubicBezTo>
                <a:cubicBezTo>
                  <a:pt x="325" y="233"/>
                  <a:pt x="325" y="234"/>
                  <a:pt x="325" y="234"/>
                </a:cubicBezTo>
                <a:cubicBezTo>
                  <a:pt x="325" y="234"/>
                  <a:pt x="325" y="234"/>
                  <a:pt x="326" y="234"/>
                </a:cubicBezTo>
                <a:cubicBezTo>
                  <a:pt x="325" y="233"/>
                  <a:pt x="326" y="233"/>
                  <a:pt x="326" y="233"/>
                </a:cubicBezTo>
                <a:cubicBezTo>
                  <a:pt x="326" y="233"/>
                  <a:pt x="326" y="233"/>
                  <a:pt x="326" y="233"/>
                </a:cubicBezTo>
                <a:cubicBezTo>
                  <a:pt x="326" y="233"/>
                  <a:pt x="326" y="234"/>
                  <a:pt x="326" y="234"/>
                </a:cubicBezTo>
                <a:cubicBezTo>
                  <a:pt x="326" y="234"/>
                  <a:pt x="327" y="233"/>
                  <a:pt x="327" y="233"/>
                </a:cubicBezTo>
                <a:cubicBezTo>
                  <a:pt x="327" y="233"/>
                  <a:pt x="327" y="233"/>
                  <a:pt x="327" y="233"/>
                </a:cubicBezTo>
                <a:cubicBezTo>
                  <a:pt x="327" y="233"/>
                  <a:pt x="327" y="234"/>
                  <a:pt x="328" y="233"/>
                </a:cubicBezTo>
                <a:cubicBezTo>
                  <a:pt x="328" y="233"/>
                  <a:pt x="327" y="233"/>
                  <a:pt x="327" y="232"/>
                </a:cubicBezTo>
                <a:cubicBezTo>
                  <a:pt x="327" y="232"/>
                  <a:pt x="327" y="232"/>
                  <a:pt x="327" y="232"/>
                </a:cubicBezTo>
                <a:cubicBezTo>
                  <a:pt x="327" y="232"/>
                  <a:pt x="327" y="232"/>
                  <a:pt x="327" y="232"/>
                </a:cubicBezTo>
                <a:cubicBezTo>
                  <a:pt x="327" y="232"/>
                  <a:pt x="328" y="232"/>
                  <a:pt x="328" y="232"/>
                </a:cubicBezTo>
                <a:cubicBezTo>
                  <a:pt x="328" y="230"/>
                  <a:pt x="330" y="230"/>
                  <a:pt x="332" y="230"/>
                </a:cubicBezTo>
                <a:cubicBezTo>
                  <a:pt x="332" y="230"/>
                  <a:pt x="331" y="231"/>
                  <a:pt x="332" y="231"/>
                </a:cubicBezTo>
                <a:cubicBezTo>
                  <a:pt x="330" y="231"/>
                  <a:pt x="329" y="231"/>
                  <a:pt x="328" y="231"/>
                </a:cubicBezTo>
                <a:cubicBezTo>
                  <a:pt x="328" y="232"/>
                  <a:pt x="329" y="232"/>
                  <a:pt x="329" y="231"/>
                </a:cubicBezTo>
                <a:cubicBezTo>
                  <a:pt x="329" y="232"/>
                  <a:pt x="329" y="231"/>
                  <a:pt x="329" y="232"/>
                </a:cubicBezTo>
                <a:cubicBezTo>
                  <a:pt x="329" y="232"/>
                  <a:pt x="330" y="232"/>
                  <a:pt x="330" y="232"/>
                </a:cubicBezTo>
                <a:cubicBezTo>
                  <a:pt x="330" y="232"/>
                  <a:pt x="330" y="232"/>
                  <a:pt x="330" y="232"/>
                </a:cubicBezTo>
                <a:cubicBezTo>
                  <a:pt x="330" y="232"/>
                  <a:pt x="330" y="233"/>
                  <a:pt x="330" y="233"/>
                </a:cubicBezTo>
                <a:cubicBezTo>
                  <a:pt x="330" y="233"/>
                  <a:pt x="330" y="233"/>
                  <a:pt x="331" y="233"/>
                </a:cubicBezTo>
                <a:cubicBezTo>
                  <a:pt x="331" y="233"/>
                  <a:pt x="331" y="233"/>
                  <a:pt x="331" y="232"/>
                </a:cubicBezTo>
                <a:cubicBezTo>
                  <a:pt x="331" y="232"/>
                  <a:pt x="331" y="232"/>
                  <a:pt x="331" y="233"/>
                </a:cubicBezTo>
                <a:cubicBezTo>
                  <a:pt x="331" y="232"/>
                  <a:pt x="331" y="232"/>
                  <a:pt x="331" y="232"/>
                </a:cubicBezTo>
                <a:cubicBezTo>
                  <a:pt x="331" y="232"/>
                  <a:pt x="331" y="232"/>
                  <a:pt x="331" y="232"/>
                </a:cubicBezTo>
                <a:cubicBezTo>
                  <a:pt x="331" y="233"/>
                  <a:pt x="331" y="233"/>
                  <a:pt x="331" y="233"/>
                </a:cubicBezTo>
                <a:cubicBezTo>
                  <a:pt x="331" y="233"/>
                  <a:pt x="331" y="232"/>
                  <a:pt x="331" y="232"/>
                </a:cubicBezTo>
                <a:cubicBezTo>
                  <a:pt x="331" y="232"/>
                  <a:pt x="331" y="232"/>
                  <a:pt x="331" y="232"/>
                </a:cubicBezTo>
                <a:cubicBezTo>
                  <a:pt x="332" y="232"/>
                  <a:pt x="332" y="232"/>
                  <a:pt x="332" y="232"/>
                </a:cubicBezTo>
                <a:cubicBezTo>
                  <a:pt x="331" y="232"/>
                  <a:pt x="331" y="232"/>
                  <a:pt x="331" y="233"/>
                </a:cubicBezTo>
                <a:cubicBezTo>
                  <a:pt x="332" y="233"/>
                  <a:pt x="332" y="233"/>
                  <a:pt x="332" y="233"/>
                </a:cubicBezTo>
                <a:cubicBezTo>
                  <a:pt x="332" y="233"/>
                  <a:pt x="332" y="233"/>
                  <a:pt x="332" y="233"/>
                </a:cubicBezTo>
                <a:cubicBezTo>
                  <a:pt x="332" y="233"/>
                  <a:pt x="333" y="232"/>
                  <a:pt x="333" y="232"/>
                </a:cubicBezTo>
                <a:cubicBezTo>
                  <a:pt x="333" y="232"/>
                  <a:pt x="333" y="232"/>
                  <a:pt x="334" y="232"/>
                </a:cubicBezTo>
                <a:cubicBezTo>
                  <a:pt x="334" y="232"/>
                  <a:pt x="333" y="232"/>
                  <a:pt x="333" y="232"/>
                </a:cubicBezTo>
                <a:cubicBezTo>
                  <a:pt x="333" y="232"/>
                  <a:pt x="334" y="231"/>
                  <a:pt x="334" y="231"/>
                </a:cubicBezTo>
                <a:cubicBezTo>
                  <a:pt x="334" y="231"/>
                  <a:pt x="334" y="232"/>
                  <a:pt x="334" y="232"/>
                </a:cubicBezTo>
                <a:cubicBezTo>
                  <a:pt x="334" y="232"/>
                  <a:pt x="334" y="231"/>
                  <a:pt x="334" y="232"/>
                </a:cubicBezTo>
                <a:cubicBezTo>
                  <a:pt x="334" y="232"/>
                  <a:pt x="335" y="232"/>
                  <a:pt x="336" y="232"/>
                </a:cubicBezTo>
                <a:cubicBezTo>
                  <a:pt x="336" y="231"/>
                  <a:pt x="336" y="231"/>
                  <a:pt x="336" y="231"/>
                </a:cubicBezTo>
                <a:cubicBezTo>
                  <a:pt x="336" y="231"/>
                  <a:pt x="336" y="231"/>
                  <a:pt x="337" y="232"/>
                </a:cubicBezTo>
                <a:cubicBezTo>
                  <a:pt x="337" y="231"/>
                  <a:pt x="336" y="231"/>
                  <a:pt x="336" y="231"/>
                </a:cubicBezTo>
                <a:cubicBezTo>
                  <a:pt x="336" y="230"/>
                  <a:pt x="337" y="231"/>
                  <a:pt x="337" y="230"/>
                </a:cubicBezTo>
                <a:cubicBezTo>
                  <a:pt x="338" y="231"/>
                  <a:pt x="337" y="231"/>
                  <a:pt x="338" y="232"/>
                </a:cubicBezTo>
                <a:cubicBezTo>
                  <a:pt x="338" y="232"/>
                  <a:pt x="338" y="232"/>
                  <a:pt x="338" y="231"/>
                </a:cubicBezTo>
                <a:cubicBezTo>
                  <a:pt x="338" y="231"/>
                  <a:pt x="339" y="231"/>
                  <a:pt x="340" y="231"/>
                </a:cubicBezTo>
                <a:cubicBezTo>
                  <a:pt x="340" y="230"/>
                  <a:pt x="339" y="230"/>
                  <a:pt x="339" y="230"/>
                </a:cubicBezTo>
                <a:cubicBezTo>
                  <a:pt x="339" y="230"/>
                  <a:pt x="339" y="228"/>
                  <a:pt x="340" y="229"/>
                </a:cubicBezTo>
                <a:cubicBezTo>
                  <a:pt x="340" y="229"/>
                  <a:pt x="340" y="229"/>
                  <a:pt x="340" y="230"/>
                </a:cubicBezTo>
                <a:cubicBezTo>
                  <a:pt x="340" y="230"/>
                  <a:pt x="340" y="229"/>
                  <a:pt x="341" y="230"/>
                </a:cubicBezTo>
                <a:cubicBezTo>
                  <a:pt x="341" y="229"/>
                  <a:pt x="340" y="229"/>
                  <a:pt x="341" y="229"/>
                </a:cubicBezTo>
                <a:cubicBezTo>
                  <a:pt x="341" y="229"/>
                  <a:pt x="341" y="229"/>
                  <a:pt x="341" y="229"/>
                </a:cubicBezTo>
                <a:cubicBezTo>
                  <a:pt x="342" y="230"/>
                  <a:pt x="341" y="228"/>
                  <a:pt x="342" y="228"/>
                </a:cubicBezTo>
                <a:cubicBezTo>
                  <a:pt x="342" y="229"/>
                  <a:pt x="342" y="229"/>
                  <a:pt x="342" y="230"/>
                </a:cubicBezTo>
                <a:cubicBezTo>
                  <a:pt x="342" y="229"/>
                  <a:pt x="342" y="229"/>
                  <a:pt x="342" y="229"/>
                </a:cubicBezTo>
                <a:cubicBezTo>
                  <a:pt x="342" y="228"/>
                  <a:pt x="342" y="228"/>
                  <a:pt x="343" y="228"/>
                </a:cubicBezTo>
                <a:cubicBezTo>
                  <a:pt x="343" y="229"/>
                  <a:pt x="342" y="229"/>
                  <a:pt x="343" y="230"/>
                </a:cubicBezTo>
                <a:cubicBezTo>
                  <a:pt x="343" y="229"/>
                  <a:pt x="343" y="230"/>
                  <a:pt x="344" y="230"/>
                </a:cubicBezTo>
                <a:cubicBezTo>
                  <a:pt x="345" y="230"/>
                  <a:pt x="346" y="229"/>
                  <a:pt x="346" y="229"/>
                </a:cubicBezTo>
                <a:cubicBezTo>
                  <a:pt x="346" y="230"/>
                  <a:pt x="348" y="229"/>
                  <a:pt x="349" y="229"/>
                </a:cubicBezTo>
                <a:cubicBezTo>
                  <a:pt x="349" y="230"/>
                  <a:pt x="348" y="230"/>
                  <a:pt x="348" y="230"/>
                </a:cubicBezTo>
                <a:cubicBezTo>
                  <a:pt x="349" y="231"/>
                  <a:pt x="349" y="229"/>
                  <a:pt x="350" y="230"/>
                </a:cubicBezTo>
                <a:cubicBezTo>
                  <a:pt x="350" y="230"/>
                  <a:pt x="350" y="230"/>
                  <a:pt x="350" y="229"/>
                </a:cubicBezTo>
                <a:cubicBezTo>
                  <a:pt x="350" y="229"/>
                  <a:pt x="350" y="229"/>
                  <a:pt x="350" y="229"/>
                </a:cubicBezTo>
                <a:cubicBezTo>
                  <a:pt x="351" y="230"/>
                  <a:pt x="352" y="228"/>
                  <a:pt x="353" y="229"/>
                </a:cubicBezTo>
                <a:cubicBezTo>
                  <a:pt x="353" y="228"/>
                  <a:pt x="354" y="229"/>
                  <a:pt x="355" y="227"/>
                </a:cubicBezTo>
                <a:cubicBezTo>
                  <a:pt x="354" y="228"/>
                  <a:pt x="355" y="227"/>
                  <a:pt x="354" y="227"/>
                </a:cubicBezTo>
                <a:cubicBezTo>
                  <a:pt x="355" y="226"/>
                  <a:pt x="356" y="227"/>
                  <a:pt x="356" y="228"/>
                </a:cubicBezTo>
                <a:cubicBezTo>
                  <a:pt x="356" y="228"/>
                  <a:pt x="356" y="227"/>
                  <a:pt x="356" y="227"/>
                </a:cubicBezTo>
                <a:cubicBezTo>
                  <a:pt x="356" y="227"/>
                  <a:pt x="357" y="226"/>
                  <a:pt x="357" y="227"/>
                </a:cubicBezTo>
                <a:cubicBezTo>
                  <a:pt x="358" y="227"/>
                  <a:pt x="357" y="227"/>
                  <a:pt x="357" y="227"/>
                </a:cubicBezTo>
                <a:cubicBezTo>
                  <a:pt x="357" y="227"/>
                  <a:pt x="359" y="227"/>
                  <a:pt x="359" y="227"/>
                </a:cubicBezTo>
                <a:cubicBezTo>
                  <a:pt x="359" y="227"/>
                  <a:pt x="359" y="228"/>
                  <a:pt x="359" y="228"/>
                </a:cubicBezTo>
                <a:cubicBezTo>
                  <a:pt x="359" y="228"/>
                  <a:pt x="359" y="227"/>
                  <a:pt x="359" y="227"/>
                </a:cubicBezTo>
                <a:cubicBezTo>
                  <a:pt x="360" y="227"/>
                  <a:pt x="359" y="227"/>
                  <a:pt x="359" y="227"/>
                </a:cubicBezTo>
                <a:cubicBezTo>
                  <a:pt x="360" y="227"/>
                  <a:pt x="362" y="228"/>
                  <a:pt x="363" y="227"/>
                </a:cubicBezTo>
                <a:cubicBezTo>
                  <a:pt x="363" y="227"/>
                  <a:pt x="363" y="227"/>
                  <a:pt x="363" y="227"/>
                </a:cubicBezTo>
                <a:cubicBezTo>
                  <a:pt x="363" y="227"/>
                  <a:pt x="364" y="227"/>
                  <a:pt x="364" y="227"/>
                </a:cubicBezTo>
                <a:cubicBezTo>
                  <a:pt x="365" y="228"/>
                  <a:pt x="366" y="226"/>
                  <a:pt x="367" y="227"/>
                </a:cubicBezTo>
                <a:cubicBezTo>
                  <a:pt x="368" y="226"/>
                  <a:pt x="369" y="226"/>
                  <a:pt x="370" y="227"/>
                </a:cubicBezTo>
                <a:cubicBezTo>
                  <a:pt x="369" y="227"/>
                  <a:pt x="369" y="228"/>
                  <a:pt x="369" y="228"/>
                </a:cubicBezTo>
                <a:cubicBezTo>
                  <a:pt x="370" y="228"/>
                  <a:pt x="371" y="227"/>
                  <a:pt x="372" y="227"/>
                </a:cubicBezTo>
                <a:cubicBezTo>
                  <a:pt x="371" y="226"/>
                  <a:pt x="372" y="225"/>
                  <a:pt x="371" y="224"/>
                </a:cubicBezTo>
                <a:cubicBezTo>
                  <a:pt x="371" y="224"/>
                  <a:pt x="372" y="224"/>
                  <a:pt x="373" y="224"/>
                </a:cubicBezTo>
                <a:cubicBezTo>
                  <a:pt x="372" y="223"/>
                  <a:pt x="371" y="225"/>
                  <a:pt x="370" y="223"/>
                </a:cubicBezTo>
                <a:cubicBezTo>
                  <a:pt x="370" y="223"/>
                  <a:pt x="371" y="223"/>
                  <a:pt x="371" y="224"/>
                </a:cubicBezTo>
                <a:cubicBezTo>
                  <a:pt x="371" y="223"/>
                  <a:pt x="372" y="223"/>
                  <a:pt x="372" y="222"/>
                </a:cubicBezTo>
                <a:cubicBezTo>
                  <a:pt x="372" y="223"/>
                  <a:pt x="372" y="223"/>
                  <a:pt x="373" y="223"/>
                </a:cubicBezTo>
                <a:cubicBezTo>
                  <a:pt x="373" y="223"/>
                  <a:pt x="373" y="223"/>
                  <a:pt x="373" y="222"/>
                </a:cubicBezTo>
                <a:cubicBezTo>
                  <a:pt x="374" y="222"/>
                  <a:pt x="374" y="223"/>
                  <a:pt x="374" y="222"/>
                </a:cubicBezTo>
                <a:cubicBezTo>
                  <a:pt x="375" y="222"/>
                  <a:pt x="375" y="223"/>
                  <a:pt x="375" y="223"/>
                </a:cubicBezTo>
                <a:cubicBezTo>
                  <a:pt x="375" y="223"/>
                  <a:pt x="375" y="223"/>
                  <a:pt x="375" y="223"/>
                </a:cubicBezTo>
                <a:cubicBezTo>
                  <a:pt x="375" y="223"/>
                  <a:pt x="376" y="223"/>
                  <a:pt x="376" y="223"/>
                </a:cubicBezTo>
                <a:cubicBezTo>
                  <a:pt x="377" y="223"/>
                  <a:pt x="376" y="224"/>
                  <a:pt x="377" y="224"/>
                </a:cubicBezTo>
                <a:cubicBezTo>
                  <a:pt x="377" y="224"/>
                  <a:pt x="376" y="223"/>
                  <a:pt x="377" y="223"/>
                </a:cubicBezTo>
                <a:cubicBezTo>
                  <a:pt x="377" y="223"/>
                  <a:pt x="377" y="223"/>
                  <a:pt x="377" y="222"/>
                </a:cubicBezTo>
                <a:cubicBezTo>
                  <a:pt x="377" y="222"/>
                  <a:pt x="377" y="222"/>
                  <a:pt x="377" y="221"/>
                </a:cubicBezTo>
                <a:cubicBezTo>
                  <a:pt x="377" y="221"/>
                  <a:pt x="378" y="222"/>
                  <a:pt x="378" y="221"/>
                </a:cubicBezTo>
                <a:cubicBezTo>
                  <a:pt x="378" y="221"/>
                  <a:pt x="377" y="221"/>
                  <a:pt x="377" y="221"/>
                </a:cubicBezTo>
                <a:cubicBezTo>
                  <a:pt x="377" y="221"/>
                  <a:pt x="378" y="221"/>
                  <a:pt x="378" y="220"/>
                </a:cubicBezTo>
                <a:cubicBezTo>
                  <a:pt x="378" y="221"/>
                  <a:pt x="378" y="221"/>
                  <a:pt x="378" y="221"/>
                </a:cubicBezTo>
                <a:cubicBezTo>
                  <a:pt x="378" y="221"/>
                  <a:pt x="379" y="221"/>
                  <a:pt x="379" y="221"/>
                </a:cubicBezTo>
                <a:cubicBezTo>
                  <a:pt x="379" y="220"/>
                  <a:pt x="380" y="220"/>
                  <a:pt x="381" y="221"/>
                </a:cubicBezTo>
                <a:cubicBezTo>
                  <a:pt x="381" y="221"/>
                  <a:pt x="381" y="220"/>
                  <a:pt x="381" y="220"/>
                </a:cubicBezTo>
                <a:cubicBezTo>
                  <a:pt x="381" y="220"/>
                  <a:pt x="381" y="220"/>
                  <a:pt x="380" y="219"/>
                </a:cubicBezTo>
                <a:cubicBezTo>
                  <a:pt x="380" y="220"/>
                  <a:pt x="381" y="220"/>
                  <a:pt x="381" y="220"/>
                </a:cubicBezTo>
                <a:cubicBezTo>
                  <a:pt x="380" y="220"/>
                  <a:pt x="379" y="220"/>
                  <a:pt x="378" y="220"/>
                </a:cubicBezTo>
                <a:cubicBezTo>
                  <a:pt x="378" y="219"/>
                  <a:pt x="380" y="220"/>
                  <a:pt x="380" y="219"/>
                </a:cubicBezTo>
                <a:cubicBezTo>
                  <a:pt x="380" y="219"/>
                  <a:pt x="379" y="219"/>
                  <a:pt x="379" y="219"/>
                </a:cubicBezTo>
                <a:cubicBezTo>
                  <a:pt x="379" y="219"/>
                  <a:pt x="380" y="219"/>
                  <a:pt x="380" y="218"/>
                </a:cubicBezTo>
                <a:cubicBezTo>
                  <a:pt x="380" y="218"/>
                  <a:pt x="380" y="219"/>
                  <a:pt x="380" y="219"/>
                </a:cubicBezTo>
                <a:cubicBezTo>
                  <a:pt x="380" y="219"/>
                  <a:pt x="381" y="219"/>
                  <a:pt x="381" y="219"/>
                </a:cubicBezTo>
                <a:cubicBezTo>
                  <a:pt x="381" y="219"/>
                  <a:pt x="381" y="219"/>
                  <a:pt x="381" y="219"/>
                </a:cubicBezTo>
                <a:cubicBezTo>
                  <a:pt x="381" y="219"/>
                  <a:pt x="381" y="219"/>
                  <a:pt x="382" y="219"/>
                </a:cubicBezTo>
                <a:cubicBezTo>
                  <a:pt x="381" y="218"/>
                  <a:pt x="382" y="219"/>
                  <a:pt x="382" y="218"/>
                </a:cubicBezTo>
                <a:cubicBezTo>
                  <a:pt x="383" y="218"/>
                  <a:pt x="382" y="219"/>
                  <a:pt x="383" y="219"/>
                </a:cubicBezTo>
                <a:cubicBezTo>
                  <a:pt x="383" y="219"/>
                  <a:pt x="384" y="219"/>
                  <a:pt x="384" y="219"/>
                </a:cubicBezTo>
                <a:cubicBezTo>
                  <a:pt x="385" y="218"/>
                  <a:pt x="385" y="219"/>
                  <a:pt x="386" y="219"/>
                </a:cubicBezTo>
                <a:cubicBezTo>
                  <a:pt x="386" y="219"/>
                  <a:pt x="385" y="219"/>
                  <a:pt x="385" y="219"/>
                </a:cubicBezTo>
                <a:cubicBezTo>
                  <a:pt x="386" y="220"/>
                  <a:pt x="386" y="219"/>
                  <a:pt x="387" y="219"/>
                </a:cubicBezTo>
                <a:cubicBezTo>
                  <a:pt x="387" y="219"/>
                  <a:pt x="387" y="218"/>
                  <a:pt x="387" y="218"/>
                </a:cubicBezTo>
                <a:cubicBezTo>
                  <a:pt x="387" y="218"/>
                  <a:pt x="388" y="217"/>
                  <a:pt x="388" y="217"/>
                </a:cubicBezTo>
                <a:cubicBezTo>
                  <a:pt x="388" y="217"/>
                  <a:pt x="388" y="217"/>
                  <a:pt x="388" y="217"/>
                </a:cubicBezTo>
                <a:cubicBezTo>
                  <a:pt x="389" y="217"/>
                  <a:pt x="389" y="217"/>
                  <a:pt x="389" y="217"/>
                </a:cubicBezTo>
                <a:cubicBezTo>
                  <a:pt x="389" y="217"/>
                  <a:pt x="389" y="217"/>
                  <a:pt x="389" y="216"/>
                </a:cubicBezTo>
                <a:cubicBezTo>
                  <a:pt x="390" y="217"/>
                  <a:pt x="389" y="217"/>
                  <a:pt x="390" y="218"/>
                </a:cubicBezTo>
                <a:cubicBezTo>
                  <a:pt x="389" y="218"/>
                  <a:pt x="389" y="217"/>
                  <a:pt x="389" y="218"/>
                </a:cubicBezTo>
                <a:cubicBezTo>
                  <a:pt x="389" y="218"/>
                  <a:pt x="390" y="218"/>
                  <a:pt x="390" y="218"/>
                </a:cubicBezTo>
                <a:cubicBezTo>
                  <a:pt x="391" y="218"/>
                  <a:pt x="390" y="218"/>
                  <a:pt x="391" y="218"/>
                </a:cubicBezTo>
                <a:cubicBezTo>
                  <a:pt x="391" y="218"/>
                  <a:pt x="392" y="217"/>
                  <a:pt x="392" y="217"/>
                </a:cubicBezTo>
                <a:cubicBezTo>
                  <a:pt x="393" y="217"/>
                  <a:pt x="392" y="217"/>
                  <a:pt x="392" y="217"/>
                </a:cubicBezTo>
                <a:cubicBezTo>
                  <a:pt x="393" y="217"/>
                  <a:pt x="393" y="216"/>
                  <a:pt x="394" y="217"/>
                </a:cubicBezTo>
                <a:cubicBezTo>
                  <a:pt x="394" y="216"/>
                  <a:pt x="394" y="216"/>
                  <a:pt x="394" y="216"/>
                </a:cubicBezTo>
                <a:cubicBezTo>
                  <a:pt x="394" y="216"/>
                  <a:pt x="393" y="215"/>
                  <a:pt x="393" y="216"/>
                </a:cubicBezTo>
                <a:close/>
                <a:moveTo>
                  <a:pt x="384" y="211"/>
                </a:moveTo>
                <a:cubicBezTo>
                  <a:pt x="383" y="211"/>
                  <a:pt x="383" y="211"/>
                  <a:pt x="383" y="210"/>
                </a:cubicBezTo>
                <a:cubicBezTo>
                  <a:pt x="383" y="211"/>
                  <a:pt x="384" y="210"/>
                  <a:pt x="384" y="211"/>
                </a:cubicBezTo>
                <a:close/>
                <a:moveTo>
                  <a:pt x="382" y="210"/>
                </a:moveTo>
                <a:cubicBezTo>
                  <a:pt x="382" y="211"/>
                  <a:pt x="383" y="211"/>
                  <a:pt x="382" y="211"/>
                </a:cubicBezTo>
                <a:cubicBezTo>
                  <a:pt x="382" y="210"/>
                  <a:pt x="382" y="211"/>
                  <a:pt x="382" y="211"/>
                </a:cubicBezTo>
                <a:cubicBezTo>
                  <a:pt x="382" y="211"/>
                  <a:pt x="381" y="211"/>
                  <a:pt x="381" y="210"/>
                </a:cubicBezTo>
                <a:cubicBezTo>
                  <a:pt x="382" y="210"/>
                  <a:pt x="382" y="211"/>
                  <a:pt x="382" y="210"/>
                </a:cubicBezTo>
                <a:close/>
                <a:moveTo>
                  <a:pt x="382" y="208"/>
                </a:moveTo>
                <a:cubicBezTo>
                  <a:pt x="381" y="208"/>
                  <a:pt x="381" y="209"/>
                  <a:pt x="380" y="209"/>
                </a:cubicBezTo>
                <a:cubicBezTo>
                  <a:pt x="380" y="208"/>
                  <a:pt x="382" y="208"/>
                  <a:pt x="382" y="208"/>
                </a:cubicBezTo>
                <a:close/>
                <a:moveTo>
                  <a:pt x="381" y="210"/>
                </a:moveTo>
                <a:cubicBezTo>
                  <a:pt x="381" y="210"/>
                  <a:pt x="380" y="210"/>
                  <a:pt x="380" y="210"/>
                </a:cubicBezTo>
                <a:cubicBezTo>
                  <a:pt x="380" y="210"/>
                  <a:pt x="380" y="209"/>
                  <a:pt x="381" y="210"/>
                </a:cubicBezTo>
                <a:close/>
                <a:moveTo>
                  <a:pt x="377" y="211"/>
                </a:moveTo>
                <a:cubicBezTo>
                  <a:pt x="378" y="211"/>
                  <a:pt x="378" y="211"/>
                  <a:pt x="378" y="211"/>
                </a:cubicBezTo>
                <a:cubicBezTo>
                  <a:pt x="378" y="212"/>
                  <a:pt x="377" y="211"/>
                  <a:pt x="377" y="211"/>
                </a:cubicBezTo>
                <a:close/>
                <a:moveTo>
                  <a:pt x="365" y="203"/>
                </a:moveTo>
                <a:cubicBezTo>
                  <a:pt x="365" y="203"/>
                  <a:pt x="365" y="204"/>
                  <a:pt x="364" y="204"/>
                </a:cubicBezTo>
                <a:cubicBezTo>
                  <a:pt x="364" y="204"/>
                  <a:pt x="364" y="203"/>
                  <a:pt x="365" y="203"/>
                </a:cubicBezTo>
                <a:close/>
                <a:moveTo>
                  <a:pt x="363" y="203"/>
                </a:moveTo>
                <a:cubicBezTo>
                  <a:pt x="363" y="203"/>
                  <a:pt x="364" y="203"/>
                  <a:pt x="363" y="204"/>
                </a:cubicBezTo>
                <a:cubicBezTo>
                  <a:pt x="363" y="203"/>
                  <a:pt x="363" y="203"/>
                  <a:pt x="363" y="203"/>
                </a:cubicBezTo>
                <a:cubicBezTo>
                  <a:pt x="363" y="203"/>
                  <a:pt x="363" y="203"/>
                  <a:pt x="363" y="203"/>
                </a:cubicBezTo>
                <a:close/>
                <a:moveTo>
                  <a:pt x="384" y="185"/>
                </a:moveTo>
                <a:cubicBezTo>
                  <a:pt x="385" y="186"/>
                  <a:pt x="385" y="185"/>
                  <a:pt x="386" y="185"/>
                </a:cubicBezTo>
                <a:cubicBezTo>
                  <a:pt x="385" y="186"/>
                  <a:pt x="385" y="186"/>
                  <a:pt x="384" y="186"/>
                </a:cubicBezTo>
                <a:cubicBezTo>
                  <a:pt x="385" y="186"/>
                  <a:pt x="384" y="186"/>
                  <a:pt x="384" y="185"/>
                </a:cubicBezTo>
                <a:close/>
                <a:moveTo>
                  <a:pt x="370" y="187"/>
                </a:moveTo>
                <a:cubicBezTo>
                  <a:pt x="370" y="188"/>
                  <a:pt x="370" y="188"/>
                  <a:pt x="370" y="187"/>
                </a:cubicBezTo>
                <a:cubicBezTo>
                  <a:pt x="370" y="187"/>
                  <a:pt x="370" y="187"/>
                  <a:pt x="370" y="187"/>
                </a:cubicBezTo>
                <a:close/>
                <a:moveTo>
                  <a:pt x="361" y="196"/>
                </a:moveTo>
                <a:cubicBezTo>
                  <a:pt x="361" y="196"/>
                  <a:pt x="360" y="197"/>
                  <a:pt x="360" y="196"/>
                </a:cubicBezTo>
                <a:cubicBezTo>
                  <a:pt x="360" y="196"/>
                  <a:pt x="360" y="195"/>
                  <a:pt x="361" y="196"/>
                </a:cubicBezTo>
                <a:close/>
                <a:moveTo>
                  <a:pt x="354" y="206"/>
                </a:moveTo>
                <a:cubicBezTo>
                  <a:pt x="355" y="206"/>
                  <a:pt x="355" y="206"/>
                  <a:pt x="356" y="206"/>
                </a:cubicBezTo>
                <a:cubicBezTo>
                  <a:pt x="355" y="206"/>
                  <a:pt x="355" y="207"/>
                  <a:pt x="354" y="206"/>
                </a:cubicBezTo>
                <a:close/>
                <a:moveTo>
                  <a:pt x="362" y="201"/>
                </a:moveTo>
                <a:cubicBezTo>
                  <a:pt x="363" y="201"/>
                  <a:pt x="362" y="201"/>
                  <a:pt x="363" y="202"/>
                </a:cubicBezTo>
                <a:cubicBezTo>
                  <a:pt x="362" y="202"/>
                  <a:pt x="362" y="202"/>
                  <a:pt x="362" y="202"/>
                </a:cubicBezTo>
                <a:cubicBezTo>
                  <a:pt x="362" y="202"/>
                  <a:pt x="362" y="201"/>
                  <a:pt x="362" y="201"/>
                </a:cubicBezTo>
                <a:close/>
                <a:moveTo>
                  <a:pt x="359" y="201"/>
                </a:moveTo>
                <a:cubicBezTo>
                  <a:pt x="359" y="202"/>
                  <a:pt x="359" y="201"/>
                  <a:pt x="360" y="202"/>
                </a:cubicBezTo>
                <a:cubicBezTo>
                  <a:pt x="360" y="202"/>
                  <a:pt x="361" y="201"/>
                  <a:pt x="361" y="201"/>
                </a:cubicBezTo>
                <a:cubicBezTo>
                  <a:pt x="361" y="201"/>
                  <a:pt x="361" y="201"/>
                  <a:pt x="361" y="202"/>
                </a:cubicBezTo>
                <a:cubicBezTo>
                  <a:pt x="361" y="201"/>
                  <a:pt x="361" y="201"/>
                  <a:pt x="362" y="202"/>
                </a:cubicBezTo>
                <a:cubicBezTo>
                  <a:pt x="362" y="202"/>
                  <a:pt x="361" y="202"/>
                  <a:pt x="361" y="202"/>
                </a:cubicBezTo>
                <a:cubicBezTo>
                  <a:pt x="361" y="202"/>
                  <a:pt x="360" y="202"/>
                  <a:pt x="361" y="203"/>
                </a:cubicBezTo>
                <a:cubicBezTo>
                  <a:pt x="360" y="202"/>
                  <a:pt x="359" y="204"/>
                  <a:pt x="359" y="203"/>
                </a:cubicBezTo>
                <a:cubicBezTo>
                  <a:pt x="359" y="204"/>
                  <a:pt x="358" y="204"/>
                  <a:pt x="358" y="204"/>
                </a:cubicBezTo>
                <a:cubicBezTo>
                  <a:pt x="359" y="203"/>
                  <a:pt x="358" y="202"/>
                  <a:pt x="359" y="201"/>
                </a:cubicBezTo>
                <a:close/>
                <a:moveTo>
                  <a:pt x="356" y="188"/>
                </a:moveTo>
                <a:cubicBezTo>
                  <a:pt x="356" y="188"/>
                  <a:pt x="355" y="188"/>
                  <a:pt x="355" y="188"/>
                </a:cubicBezTo>
                <a:cubicBezTo>
                  <a:pt x="355" y="188"/>
                  <a:pt x="355" y="187"/>
                  <a:pt x="356" y="188"/>
                </a:cubicBezTo>
                <a:close/>
                <a:moveTo>
                  <a:pt x="354" y="203"/>
                </a:moveTo>
                <a:cubicBezTo>
                  <a:pt x="354" y="203"/>
                  <a:pt x="354" y="203"/>
                  <a:pt x="354" y="202"/>
                </a:cubicBezTo>
                <a:cubicBezTo>
                  <a:pt x="355" y="202"/>
                  <a:pt x="355" y="202"/>
                  <a:pt x="355" y="203"/>
                </a:cubicBezTo>
                <a:cubicBezTo>
                  <a:pt x="355" y="202"/>
                  <a:pt x="356" y="202"/>
                  <a:pt x="357" y="202"/>
                </a:cubicBezTo>
                <a:cubicBezTo>
                  <a:pt x="357" y="202"/>
                  <a:pt x="357" y="203"/>
                  <a:pt x="357" y="202"/>
                </a:cubicBezTo>
                <a:cubicBezTo>
                  <a:pt x="358" y="202"/>
                  <a:pt x="358" y="203"/>
                  <a:pt x="358" y="203"/>
                </a:cubicBezTo>
                <a:cubicBezTo>
                  <a:pt x="358" y="203"/>
                  <a:pt x="358" y="202"/>
                  <a:pt x="357" y="202"/>
                </a:cubicBezTo>
                <a:cubicBezTo>
                  <a:pt x="358" y="204"/>
                  <a:pt x="357" y="204"/>
                  <a:pt x="356" y="204"/>
                </a:cubicBezTo>
                <a:cubicBezTo>
                  <a:pt x="355" y="204"/>
                  <a:pt x="355" y="204"/>
                  <a:pt x="355" y="204"/>
                </a:cubicBezTo>
                <a:cubicBezTo>
                  <a:pt x="355" y="204"/>
                  <a:pt x="355" y="205"/>
                  <a:pt x="354" y="205"/>
                </a:cubicBezTo>
                <a:cubicBezTo>
                  <a:pt x="354" y="204"/>
                  <a:pt x="355" y="203"/>
                  <a:pt x="355" y="203"/>
                </a:cubicBezTo>
                <a:cubicBezTo>
                  <a:pt x="355" y="203"/>
                  <a:pt x="355" y="203"/>
                  <a:pt x="356" y="203"/>
                </a:cubicBezTo>
                <a:cubicBezTo>
                  <a:pt x="355" y="203"/>
                  <a:pt x="355" y="203"/>
                  <a:pt x="354" y="203"/>
                </a:cubicBezTo>
                <a:cubicBezTo>
                  <a:pt x="354" y="204"/>
                  <a:pt x="354" y="204"/>
                  <a:pt x="353" y="204"/>
                </a:cubicBezTo>
                <a:cubicBezTo>
                  <a:pt x="354" y="204"/>
                  <a:pt x="354" y="203"/>
                  <a:pt x="354" y="203"/>
                </a:cubicBezTo>
                <a:close/>
                <a:moveTo>
                  <a:pt x="353" y="189"/>
                </a:moveTo>
                <a:cubicBezTo>
                  <a:pt x="353" y="189"/>
                  <a:pt x="353" y="189"/>
                  <a:pt x="353" y="189"/>
                </a:cubicBezTo>
                <a:cubicBezTo>
                  <a:pt x="353" y="189"/>
                  <a:pt x="353" y="189"/>
                  <a:pt x="353" y="189"/>
                </a:cubicBezTo>
                <a:cubicBezTo>
                  <a:pt x="353" y="189"/>
                  <a:pt x="353" y="189"/>
                  <a:pt x="353" y="189"/>
                </a:cubicBezTo>
                <a:close/>
                <a:moveTo>
                  <a:pt x="353" y="189"/>
                </a:moveTo>
                <a:cubicBezTo>
                  <a:pt x="353" y="189"/>
                  <a:pt x="353" y="189"/>
                  <a:pt x="353" y="189"/>
                </a:cubicBezTo>
                <a:cubicBezTo>
                  <a:pt x="353" y="189"/>
                  <a:pt x="352" y="189"/>
                  <a:pt x="352" y="189"/>
                </a:cubicBezTo>
                <a:cubicBezTo>
                  <a:pt x="352" y="189"/>
                  <a:pt x="353" y="188"/>
                  <a:pt x="353" y="189"/>
                </a:cubicBezTo>
                <a:close/>
                <a:moveTo>
                  <a:pt x="352" y="204"/>
                </a:moveTo>
                <a:cubicBezTo>
                  <a:pt x="352" y="205"/>
                  <a:pt x="353" y="205"/>
                  <a:pt x="353" y="204"/>
                </a:cubicBezTo>
                <a:cubicBezTo>
                  <a:pt x="353" y="204"/>
                  <a:pt x="353" y="204"/>
                  <a:pt x="353" y="204"/>
                </a:cubicBezTo>
                <a:cubicBezTo>
                  <a:pt x="353" y="205"/>
                  <a:pt x="352" y="205"/>
                  <a:pt x="352" y="205"/>
                </a:cubicBezTo>
                <a:lnTo>
                  <a:pt x="352" y="204"/>
                </a:lnTo>
                <a:close/>
                <a:moveTo>
                  <a:pt x="358" y="185"/>
                </a:moveTo>
                <a:cubicBezTo>
                  <a:pt x="357" y="185"/>
                  <a:pt x="357" y="185"/>
                  <a:pt x="357" y="185"/>
                </a:cubicBezTo>
                <a:cubicBezTo>
                  <a:pt x="357" y="185"/>
                  <a:pt x="357" y="185"/>
                  <a:pt x="357" y="185"/>
                </a:cubicBezTo>
                <a:cubicBezTo>
                  <a:pt x="357" y="185"/>
                  <a:pt x="357" y="185"/>
                  <a:pt x="358" y="185"/>
                </a:cubicBezTo>
                <a:close/>
                <a:moveTo>
                  <a:pt x="377" y="179"/>
                </a:moveTo>
                <a:cubicBezTo>
                  <a:pt x="377" y="179"/>
                  <a:pt x="377" y="179"/>
                  <a:pt x="376" y="180"/>
                </a:cubicBezTo>
                <a:cubicBezTo>
                  <a:pt x="376" y="179"/>
                  <a:pt x="376" y="180"/>
                  <a:pt x="376" y="180"/>
                </a:cubicBezTo>
                <a:cubicBezTo>
                  <a:pt x="376" y="180"/>
                  <a:pt x="376" y="179"/>
                  <a:pt x="376" y="179"/>
                </a:cubicBezTo>
                <a:cubicBezTo>
                  <a:pt x="376" y="179"/>
                  <a:pt x="376" y="179"/>
                  <a:pt x="377" y="179"/>
                </a:cubicBezTo>
                <a:close/>
                <a:moveTo>
                  <a:pt x="369" y="181"/>
                </a:moveTo>
                <a:cubicBezTo>
                  <a:pt x="368" y="181"/>
                  <a:pt x="367" y="182"/>
                  <a:pt x="367" y="181"/>
                </a:cubicBezTo>
                <a:cubicBezTo>
                  <a:pt x="367" y="181"/>
                  <a:pt x="368" y="181"/>
                  <a:pt x="369" y="181"/>
                </a:cubicBezTo>
                <a:close/>
                <a:moveTo>
                  <a:pt x="397" y="164"/>
                </a:moveTo>
                <a:cubicBezTo>
                  <a:pt x="397" y="164"/>
                  <a:pt x="397" y="164"/>
                  <a:pt x="397" y="165"/>
                </a:cubicBezTo>
                <a:cubicBezTo>
                  <a:pt x="397" y="165"/>
                  <a:pt x="397" y="165"/>
                  <a:pt x="396" y="165"/>
                </a:cubicBezTo>
                <a:cubicBezTo>
                  <a:pt x="397" y="164"/>
                  <a:pt x="397" y="164"/>
                  <a:pt x="397" y="164"/>
                </a:cubicBezTo>
                <a:close/>
                <a:moveTo>
                  <a:pt x="394" y="165"/>
                </a:moveTo>
                <a:cubicBezTo>
                  <a:pt x="395" y="166"/>
                  <a:pt x="395" y="164"/>
                  <a:pt x="395" y="165"/>
                </a:cubicBezTo>
                <a:cubicBezTo>
                  <a:pt x="396" y="165"/>
                  <a:pt x="394" y="166"/>
                  <a:pt x="394" y="165"/>
                </a:cubicBezTo>
                <a:close/>
                <a:moveTo>
                  <a:pt x="391" y="164"/>
                </a:moveTo>
                <a:cubicBezTo>
                  <a:pt x="391" y="165"/>
                  <a:pt x="391" y="165"/>
                  <a:pt x="391" y="165"/>
                </a:cubicBezTo>
                <a:cubicBezTo>
                  <a:pt x="391" y="166"/>
                  <a:pt x="390" y="165"/>
                  <a:pt x="389" y="165"/>
                </a:cubicBezTo>
                <a:cubicBezTo>
                  <a:pt x="390" y="164"/>
                  <a:pt x="390" y="165"/>
                  <a:pt x="391" y="164"/>
                </a:cubicBezTo>
                <a:close/>
                <a:moveTo>
                  <a:pt x="386" y="164"/>
                </a:moveTo>
                <a:cubicBezTo>
                  <a:pt x="386" y="164"/>
                  <a:pt x="386" y="164"/>
                  <a:pt x="386" y="163"/>
                </a:cubicBezTo>
                <a:cubicBezTo>
                  <a:pt x="387" y="164"/>
                  <a:pt x="386" y="165"/>
                  <a:pt x="385" y="165"/>
                </a:cubicBezTo>
                <a:cubicBezTo>
                  <a:pt x="385" y="164"/>
                  <a:pt x="385" y="164"/>
                  <a:pt x="386" y="164"/>
                </a:cubicBezTo>
                <a:close/>
                <a:moveTo>
                  <a:pt x="396" y="132"/>
                </a:moveTo>
                <a:cubicBezTo>
                  <a:pt x="397" y="133"/>
                  <a:pt x="397" y="131"/>
                  <a:pt x="398" y="132"/>
                </a:cubicBezTo>
                <a:cubicBezTo>
                  <a:pt x="398" y="133"/>
                  <a:pt x="396" y="133"/>
                  <a:pt x="396" y="132"/>
                </a:cubicBezTo>
                <a:cubicBezTo>
                  <a:pt x="397" y="133"/>
                  <a:pt x="396" y="132"/>
                  <a:pt x="396" y="132"/>
                </a:cubicBezTo>
                <a:close/>
                <a:moveTo>
                  <a:pt x="396" y="119"/>
                </a:moveTo>
                <a:cubicBezTo>
                  <a:pt x="397" y="120"/>
                  <a:pt x="396" y="121"/>
                  <a:pt x="396" y="121"/>
                </a:cubicBezTo>
                <a:cubicBezTo>
                  <a:pt x="396" y="120"/>
                  <a:pt x="396" y="119"/>
                  <a:pt x="396" y="119"/>
                </a:cubicBezTo>
                <a:close/>
                <a:moveTo>
                  <a:pt x="374" y="113"/>
                </a:moveTo>
                <a:cubicBezTo>
                  <a:pt x="375" y="113"/>
                  <a:pt x="375" y="113"/>
                  <a:pt x="375" y="113"/>
                </a:cubicBezTo>
                <a:cubicBezTo>
                  <a:pt x="375" y="113"/>
                  <a:pt x="374" y="114"/>
                  <a:pt x="374" y="113"/>
                </a:cubicBezTo>
                <a:close/>
                <a:moveTo>
                  <a:pt x="374" y="113"/>
                </a:moveTo>
                <a:cubicBezTo>
                  <a:pt x="374" y="113"/>
                  <a:pt x="374" y="113"/>
                  <a:pt x="374" y="114"/>
                </a:cubicBezTo>
                <a:cubicBezTo>
                  <a:pt x="373" y="113"/>
                  <a:pt x="373" y="114"/>
                  <a:pt x="373" y="114"/>
                </a:cubicBezTo>
                <a:cubicBezTo>
                  <a:pt x="373" y="113"/>
                  <a:pt x="372" y="113"/>
                  <a:pt x="372" y="113"/>
                </a:cubicBezTo>
                <a:cubicBezTo>
                  <a:pt x="373" y="113"/>
                  <a:pt x="373" y="113"/>
                  <a:pt x="373" y="113"/>
                </a:cubicBezTo>
                <a:lnTo>
                  <a:pt x="374" y="113"/>
                </a:lnTo>
                <a:close/>
                <a:moveTo>
                  <a:pt x="373" y="111"/>
                </a:moveTo>
                <a:cubicBezTo>
                  <a:pt x="373" y="111"/>
                  <a:pt x="372" y="112"/>
                  <a:pt x="371" y="112"/>
                </a:cubicBezTo>
                <a:cubicBezTo>
                  <a:pt x="372" y="111"/>
                  <a:pt x="373" y="110"/>
                  <a:pt x="373" y="111"/>
                </a:cubicBezTo>
                <a:close/>
                <a:moveTo>
                  <a:pt x="372" y="113"/>
                </a:moveTo>
                <a:cubicBezTo>
                  <a:pt x="372" y="113"/>
                  <a:pt x="371" y="113"/>
                  <a:pt x="371" y="113"/>
                </a:cubicBezTo>
                <a:cubicBezTo>
                  <a:pt x="371" y="113"/>
                  <a:pt x="371" y="112"/>
                  <a:pt x="372" y="113"/>
                </a:cubicBezTo>
                <a:close/>
                <a:moveTo>
                  <a:pt x="367" y="114"/>
                </a:moveTo>
                <a:cubicBezTo>
                  <a:pt x="368" y="114"/>
                  <a:pt x="368" y="114"/>
                  <a:pt x="368" y="114"/>
                </a:cubicBezTo>
                <a:cubicBezTo>
                  <a:pt x="368" y="115"/>
                  <a:pt x="367" y="115"/>
                  <a:pt x="367" y="115"/>
                </a:cubicBezTo>
                <a:lnTo>
                  <a:pt x="367" y="114"/>
                </a:lnTo>
                <a:close/>
                <a:moveTo>
                  <a:pt x="378" y="95"/>
                </a:moveTo>
                <a:cubicBezTo>
                  <a:pt x="378" y="96"/>
                  <a:pt x="378" y="96"/>
                  <a:pt x="378" y="96"/>
                </a:cubicBezTo>
                <a:cubicBezTo>
                  <a:pt x="378" y="96"/>
                  <a:pt x="377" y="97"/>
                  <a:pt x="377" y="96"/>
                </a:cubicBezTo>
                <a:cubicBezTo>
                  <a:pt x="377" y="96"/>
                  <a:pt x="378" y="96"/>
                  <a:pt x="378" y="95"/>
                </a:cubicBezTo>
                <a:close/>
                <a:moveTo>
                  <a:pt x="394" y="72"/>
                </a:moveTo>
                <a:cubicBezTo>
                  <a:pt x="394" y="73"/>
                  <a:pt x="393" y="73"/>
                  <a:pt x="393" y="73"/>
                </a:cubicBezTo>
                <a:cubicBezTo>
                  <a:pt x="393" y="73"/>
                  <a:pt x="394" y="72"/>
                  <a:pt x="394" y="72"/>
                </a:cubicBezTo>
                <a:close/>
                <a:moveTo>
                  <a:pt x="371" y="85"/>
                </a:moveTo>
                <a:cubicBezTo>
                  <a:pt x="372" y="85"/>
                  <a:pt x="372" y="84"/>
                  <a:pt x="372" y="84"/>
                </a:cubicBezTo>
                <a:cubicBezTo>
                  <a:pt x="372" y="84"/>
                  <a:pt x="372" y="84"/>
                  <a:pt x="372" y="85"/>
                </a:cubicBezTo>
                <a:cubicBezTo>
                  <a:pt x="372" y="84"/>
                  <a:pt x="372" y="85"/>
                  <a:pt x="373" y="85"/>
                </a:cubicBezTo>
                <a:cubicBezTo>
                  <a:pt x="372" y="85"/>
                  <a:pt x="371" y="85"/>
                  <a:pt x="372" y="86"/>
                </a:cubicBezTo>
                <a:cubicBezTo>
                  <a:pt x="371" y="86"/>
                  <a:pt x="371" y="85"/>
                  <a:pt x="371" y="85"/>
                </a:cubicBezTo>
                <a:close/>
                <a:moveTo>
                  <a:pt x="372" y="94"/>
                </a:moveTo>
                <a:cubicBezTo>
                  <a:pt x="372" y="94"/>
                  <a:pt x="372" y="94"/>
                  <a:pt x="372" y="94"/>
                </a:cubicBezTo>
                <a:cubicBezTo>
                  <a:pt x="372" y="94"/>
                  <a:pt x="372" y="93"/>
                  <a:pt x="373" y="93"/>
                </a:cubicBezTo>
                <a:cubicBezTo>
                  <a:pt x="373" y="94"/>
                  <a:pt x="372" y="94"/>
                  <a:pt x="372" y="94"/>
                </a:cubicBezTo>
                <a:close/>
                <a:moveTo>
                  <a:pt x="373" y="85"/>
                </a:moveTo>
                <a:cubicBezTo>
                  <a:pt x="374" y="86"/>
                  <a:pt x="373" y="86"/>
                  <a:pt x="373" y="86"/>
                </a:cubicBezTo>
                <a:cubicBezTo>
                  <a:pt x="373" y="85"/>
                  <a:pt x="373" y="85"/>
                  <a:pt x="373" y="85"/>
                </a:cubicBezTo>
                <a:close/>
                <a:moveTo>
                  <a:pt x="371" y="70"/>
                </a:moveTo>
                <a:cubicBezTo>
                  <a:pt x="371" y="70"/>
                  <a:pt x="371" y="70"/>
                  <a:pt x="371" y="70"/>
                </a:cubicBezTo>
                <a:cubicBezTo>
                  <a:pt x="372" y="70"/>
                  <a:pt x="372" y="70"/>
                  <a:pt x="372" y="70"/>
                </a:cubicBezTo>
                <a:cubicBezTo>
                  <a:pt x="373" y="70"/>
                  <a:pt x="373" y="70"/>
                  <a:pt x="373" y="71"/>
                </a:cubicBezTo>
                <a:cubicBezTo>
                  <a:pt x="374" y="70"/>
                  <a:pt x="373" y="70"/>
                  <a:pt x="373" y="69"/>
                </a:cubicBezTo>
                <a:cubicBezTo>
                  <a:pt x="374" y="69"/>
                  <a:pt x="374" y="71"/>
                  <a:pt x="373" y="72"/>
                </a:cubicBezTo>
                <a:cubicBezTo>
                  <a:pt x="372" y="71"/>
                  <a:pt x="372" y="73"/>
                  <a:pt x="371" y="72"/>
                </a:cubicBezTo>
                <a:cubicBezTo>
                  <a:pt x="370" y="72"/>
                  <a:pt x="371" y="72"/>
                  <a:pt x="371" y="71"/>
                </a:cubicBezTo>
                <a:cubicBezTo>
                  <a:pt x="371" y="72"/>
                  <a:pt x="370" y="72"/>
                  <a:pt x="370" y="71"/>
                </a:cubicBezTo>
                <a:cubicBezTo>
                  <a:pt x="370" y="71"/>
                  <a:pt x="370" y="71"/>
                  <a:pt x="371" y="70"/>
                </a:cubicBezTo>
                <a:close/>
                <a:moveTo>
                  <a:pt x="370" y="72"/>
                </a:moveTo>
                <a:cubicBezTo>
                  <a:pt x="370" y="73"/>
                  <a:pt x="370" y="73"/>
                  <a:pt x="369" y="72"/>
                </a:cubicBezTo>
                <a:cubicBezTo>
                  <a:pt x="370" y="72"/>
                  <a:pt x="370" y="72"/>
                  <a:pt x="370" y="72"/>
                </a:cubicBezTo>
                <a:close/>
                <a:moveTo>
                  <a:pt x="367" y="72"/>
                </a:moveTo>
                <a:cubicBezTo>
                  <a:pt x="367" y="72"/>
                  <a:pt x="367" y="72"/>
                  <a:pt x="368" y="72"/>
                </a:cubicBezTo>
                <a:cubicBezTo>
                  <a:pt x="368" y="72"/>
                  <a:pt x="368" y="72"/>
                  <a:pt x="368" y="72"/>
                </a:cubicBezTo>
                <a:cubicBezTo>
                  <a:pt x="367" y="73"/>
                  <a:pt x="367" y="73"/>
                  <a:pt x="366" y="73"/>
                </a:cubicBezTo>
                <a:cubicBezTo>
                  <a:pt x="367" y="73"/>
                  <a:pt x="367" y="73"/>
                  <a:pt x="367" y="72"/>
                </a:cubicBezTo>
                <a:close/>
                <a:moveTo>
                  <a:pt x="368" y="96"/>
                </a:moveTo>
                <a:cubicBezTo>
                  <a:pt x="367" y="97"/>
                  <a:pt x="367" y="97"/>
                  <a:pt x="366" y="99"/>
                </a:cubicBezTo>
                <a:cubicBezTo>
                  <a:pt x="366" y="98"/>
                  <a:pt x="366" y="98"/>
                  <a:pt x="366" y="98"/>
                </a:cubicBezTo>
                <a:cubicBezTo>
                  <a:pt x="366" y="98"/>
                  <a:pt x="367" y="96"/>
                  <a:pt x="368" y="96"/>
                </a:cubicBezTo>
                <a:close/>
                <a:moveTo>
                  <a:pt x="365" y="67"/>
                </a:moveTo>
                <a:cubicBezTo>
                  <a:pt x="365" y="67"/>
                  <a:pt x="365" y="67"/>
                  <a:pt x="365" y="67"/>
                </a:cubicBezTo>
                <a:cubicBezTo>
                  <a:pt x="365" y="67"/>
                  <a:pt x="365" y="67"/>
                  <a:pt x="365" y="67"/>
                </a:cubicBezTo>
                <a:cubicBezTo>
                  <a:pt x="365" y="67"/>
                  <a:pt x="365" y="67"/>
                  <a:pt x="365" y="67"/>
                </a:cubicBezTo>
                <a:cubicBezTo>
                  <a:pt x="365" y="67"/>
                  <a:pt x="364" y="67"/>
                  <a:pt x="364" y="67"/>
                </a:cubicBezTo>
                <a:cubicBezTo>
                  <a:pt x="364" y="67"/>
                  <a:pt x="365" y="67"/>
                  <a:pt x="365" y="67"/>
                </a:cubicBezTo>
                <a:close/>
                <a:moveTo>
                  <a:pt x="365" y="98"/>
                </a:moveTo>
                <a:cubicBezTo>
                  <a:pt x="365" y="98"/>
                  <a:pt x="365" y="98"/>
                  <a:pt x="365" y="99"/>
                </a:cubicBezTo>
                <a:cubicBezTo>
                  <a:pt x="365" y="99"/>
                  <a:pt x="364" y="99"/>
                  <a:pt x="364" y="99"/>
                </a:cubicBezTo>
                <a:cubicBezTo>
                  <a:pt x="364" y="99"/>
                  <a:pt x="364" y="99"/>
                  <a:pt x="364" y="99"/>
                </a:cubicBezTo>
                <a:cubicBezTo>
                  <a:pt x="364" y="98"/>
                  <a:pt x="365" y="98"/>
                  <a:pt x="365" y="98"/>
                </a:cubicBezTo>
                <a:close/>
                <a:moveTo>
                  <a:pt x="363" y="99"/>
                </a:moveTo>
                <a:cubicBezTo>
                  <a:pt x="363" y="99"/>
                  <a:pt x="364" y="99"/>
                  <a:pt x="364" y="99"/>
                </a:cubicBezTo>
                <a:cubicBezTo>
                  <a:pt x="364" y="99"/>
                  <a:pt x="364" y="99"/>
                  <a:pt x="364" y="99"/>
                </a:cubicBezTo>
                <a:cubicBezTo>
                  <a:pt x="364" y="99"/>
                  <a:pt x="363" y="100"/>
                  <a:pt x="363" y="100"/>
                </a:cubicBezTo>
                <a:cubicBezTo>
                  <a:pt x="363" y="99"/>
                  <a:pt x="363" y="99"/>
                  <a:pt x="363" y="99"/>
                </a:cubicBezTo>
                <a:close/>
                <a:moveTo>
                  <a:pt x="363" y="100"/>
                </a:moveTo>
                <a:cubicBezTo>
                  <a:pt x="363" y="100"/>
                  <a:pt x="363" y="100"/>
                  <a:pt x="363" y="100"/>
                </a:cubicBezTo>
                <a:cubicBezTo>
                  <a:pt x="363" y="100"/>
                  <a:pt x="363" y="100"/>
                  <a:pt x="363" y="100"/>
                </a:cubicBezTo>
                <a:cubicBezTo>
                  <a:pt x="363" y="100"/>
                  <a:pt x="363" y="100"/>
                  <a:pt x="363" y="100"/>
                </a:cubicBezTo>
                <a:close/>
                <a:moveTo>
                  <a:pt x="361" y="99"/>
                </a:moveTo>
                <a:cubicBezTo>
                  <a:pt x="362" y="99"/>
                  <a:pt x="362" y="99"/>
                  <a:pt x="361" y="100"/>
                </a:cubicBezTo>
                <a:cubicBezTo>
                  <a:pt x="361" y="100"/>
                  <a:pt x="361" y="100"/>
                  <a:pt x="360" y="100"/>
                </a:cubicBezTo>
                <a:cubicBezTo>
                  <a:pt x="360" y="100"/>
                  <a:pt x="360" y="100"/>
                  <a:pt x="360" y="101"/>
                </a:cubicBezTo>
                <a:cubicBezTo>
                  <a:pt x="360" y="101"/>
                  <a:pt x="360" y="101"/>
                  <a:pt x="360" y="101"/>
                </a:cubicBezTo>
                <a:cubicBezTo>
                  <a:pt x="360" y="101"/>
                  <a:pt x="359" y="100"/>
                  <a:pt x="359" y="100"/>
                </a:cubicBezTo>
                <a:cubicBezTo>
                  <a:pt x="360" y="100"/>
                  <a:pt x="361" y="99"/>
                  <a:pt x="361" y="99"/>
                </a:cubicBezTo>
                <a:close/>
                <a:moveTo>
                  <a:pt x="382" y="44"/>
                </a:moveTo>
                <a:cubicBezTo>
                  <a:pt x="382" y="45"/>
                  <a:pt x="382" y="45"/>
                  <a:pt x="381" y="45"/>
                </a:cubicBezTo>
                <a:cubicBezTo>
                  <a:pt x="381" y="45"/>
                  <a:pt x="382" y="44"/>
                  <a:pt x="382" y="44"/>
                </a:cubicBezTo>
                <a:close/>
                <a:moveTo>
                  <a:pt x="359" y="57"/>
                </a:moveTo>
                <a:cubicBezTo>
                  <a:pt x="359" y="57"/>
                  <a:pt x="359" y="56"/>
                  <a:pt x="359" y="56"/>
                </a:cubicBezTo>
                <a:cubicBezTo>
                  <a:pt x="359" y="56"/>
                  <a:pt x="359" y="55"/>
                  <a:pt x="359" y="55"/>
                </a:cubicBezTo>
                <a:cubicBezTo>
                  <a:pt x="360" y="55"/>
                  <a:pt x="360" y="55"/>
                  <a:pt x="360" y="56"/>
                </a:cubicBezTo>
                <a:cubicBezTo>
                  <a:pt x="360" y="56"/>
                  <a:pt x="360" y="56"/>
                  <a:pt x="360" y="56"/>
                </a:cubicBezTo>
                <a:cubicBezTo>
                  <a:pt x="360" y="56"/>
                  <a:pt x="359" y="56"/>
                  <a:pt x="359" y="57"/>
                </a:cubicBezTo>
                <a:close/>
                <a:moveTo>
                  <a:pt x="361" y="57"/>
                </a:moveTo>
                <a:cubicBezTo>
                  <a:pt x="361" y="57"/>
                  <a:pt x="361" y="57"/>
                  <a:pt x="360" y="57"/>
                </a:cubicBezTo>
                <a:cubicBezTo>
                  <a:pt x="361" y="57"/>
                  <a:pt x="360" y="56"/>
                  <a:pt x="361" y="57"/>
                </a:cubicBezTo>
                <a:close/>
                <a:moveTo>
                  <a:pt x="358" y="41"/>
                </a:moveTo>
                <a:cubicBezTo>
                  <a:pt x="359" y="41"/>
                  <a:pt x="359" y="41"/>
                  <a:pt x="359" y="41"/>
                </a:cubicBezTo>
                <a:cubicBezTo>
                  <a:pt x="359" y="41"/>
                  <a:pt x="358" y="42"/>
                  <a:pt x="358" y="41"/>
                </a:cubicBezTo>
                <a:cubicBezTo>
                  <a:pt x="358" y="41"/>
                  <a:pt x="358" y="41"/>
                  <a:pt x="358" y="41"/>
                </a:cubicBezTo>
                <a:close/>
                <a:moveTo>
                  <a:pt x="359" y="41"/>
                </a:moveTo>
                <a:cubicBezTo>
                  <a:pt x="360" y="42"/>
                  <a:pt x="360" y="41"/>
                  <a:pt x="360" y="41"/>
                </a:cubicBezTo>
                <a:cubicBezTo>
                  <a:pt x="361" y="41"/>
                  <a:pt x="361" y="41"/>
                  <a:pt x="361" y="42"/>
                </a:cubicBezTo>
                <a:cubicBezTo>
                  <a:pt x="362" y="42"/>
                  <a:pt x="361" y="41"/>
                  <a:pt x="361" y="41"/>
                </a:cubicBezTo>
                <a:cubicBezTo>
                  <a:pt x="362" y="41"/>
                  <a:pt x="362" y="42"/>
                  <a:pt x="362" y="43"/>
                </a:cubicBezTo>
                <a:cubicBezTo>
                  <a:pt x="361" y="42"/>
                  <a:pt x="360" y="44"/>
                  <a:pt x="359" y="43"/>
                </a:cubicBezTo>
                <a:cubicBezTo>
                  <a:pt x="358" y="43"/>
                  <a:pt x="359" y="43"/>
                  <a:pt x="359" y="43"/>
                </a:cubicBezTo>
                <a:cubicBezTo>
                  <a:pt x="359" y="43"/>
                  <a:pt x="358" y="43"/>
                  <a:pt x="358" y="43"/>
                </a:cubicBezTo>
                <a:cubicBezTo>
                  <a:pt x="359" y="42"/>
                  <a:pt x="359" y="42"/>
                  <a:pt x="359" y="41"/>
                </a:cubicBezTo>
                <a:close/>
                <a:moveTo>
                  <a:pt x="359" y="43"/>
                </a:moveTo>
                <a:cubicBezTo>
                  <a:pt x="358" y="44"/>
                  <a:pt x="358" y="44"/>
                  <a:pt x="358" y="44"/>
                </a:cubicBezTo>
                <a:cubicBezTo>
                  <a:pt x="358" y="43"/>
                  <a:pt x="358" y="43"/>
                  <a:pt x="359" y="43"/>
                </a:cubicBezTo>
                <a:close/>
                <a:moveTo>
                  <a:pt x="307" y="31"/>
                </a:moveTo>
                <a:cubicBezTo>
                  <a:pt x="307" y="31"/>
                  <a:pt x="307" y="32"/>
                  <a:pt x="307" y="32"/>
                </a:cubicBezTo>
                <a:cubicBezTo>
                  <a:pt x="307" y="32"/>
                  <a:pt x="307" y="32"/>
                  <a:pt x="306" y="32"/>
                </a:cubicBezTo>
                <a:cubicBezTo>
                  <a:pt x="306" y="31"/>
                  <a:pt x="307" y="32"/>
                  <a:pt x="307" y="31"/>
                </a:cubicBezTo>
                <a:close/>
                <a:moveTo>
                  <a:pt x="320" y="9"/>
                </a:moveTo>
                <a:cubicBezTo>
                  <a:pt x="320" y="9"/>
                  <a:pt x="319" y="9"/>
                  <a:pt x="319" y="9"/>
                </a:cubicBezTo>
                <a:cubicBezTo>
                  <a:pt x="319" y="9"/>
                  <a:pt x="320" y="8"/>
                  <a:pt x="320" y="9"/>
                </a:cubicBezTo>
                <a:close/>
                <a:moveTo>
                  <a:pt x="302" y="21"/>
                </a:moveTo>
                <a:cubicBezTo>
                  <a:pt x="302" y="21"/>
                  <a:pt x="302" y="21"/>
                  <a:pt x="302" y="20"/>
                </a:cubicBezTo>
                <a:cubicBezTo>
                  <a:pt x="302" y="20"/>
                  <a:pt x="302" y="20"/>
                  <a:pt x="302" y="19"/>
                </a:cubicBezTo>
                <a:cubicBezTo>
                  <a:pt x="303" y="19"/>
                  <a:pt x="302" y="20"/>
                  <a:pt x="302" y="20"/>
                </a:cubicBezTo>
                <a:cubicBezTo>
                  <a:pt x="303" y="20"/>
                  <a:pt x="303" y="20"/>
                  <a:pt x="303" y="20"/>
                </a:cubicBezTo>
                <a:cubicBezTo>
                  <a:pt x="302" y="20"/>
                  <a:pt x="302" y="20"/>
                  <a:pt x="302" y="21"/>
                </a:cubicBezTo>
                <a:close/>
                <a:moveTo>
                  <a:pt x="303" y="21"/>
                </a:moveTo>
                <a:cubicBezTo>
                  <a:pt x="303" y="21"/>
                  <a:pt x="303" y="22"/>
                  <a:pt x="303" y="21"/>
                </a:cubicBezTo>
                <a:cubicBezTo>
                  <a:pt x="303" y="21"/>
                  <a:pt x="303" y="20"/>
                  <a:pt x="303" y="21"/>
                </a:cubicBezTo>
                <a:close/>
                <a:moveTo>
                  <a:pt x="302" y="5"/>
                </a:moveTo>
                <a:cubicBezTo>
                  <a:pt x="302" y="6"/>
                  <a:pt x="302" y="6"/>
                  <a:pt x="302" y="5"/>
                </a:cubicBezTo>
                <a:cubicBezTo>
                  <a:pt x="303" y="6"/>
                  <a:pt x="303" y="6"/>
                  <a:pt x="303" y="7"/>
                </a:cubicBezTo>
                <a:cubicBezTo>
                  <a:pt x="304" y="6"/>
                  <a:pt x="303" y="5"/>
                  <a:pt x="303" y="5"/>
                </a:cubicBezTo>
                <a:cubicBezTo>
                  <a:pt x="304" y="5"/>
                  <a:pt x="304" y="6"/>
                  <a:pt x="303" y="7"/>
                </a:cubicBezTo>
                <a:cubicBezTo>
                  <a:pt x="303" y="6"/>
                  <a:pt x="302" y="8"/>
                  <a:pt x="301" y="8"/>
                </a:cubicBezTo>
                <a:cubicBezTo>
                  <a:pt x="301" y="7"/>
                  <a:pt x="302" y="7"/>
                  <a:pt x="301" y="7"/>
                </a:cubicBezTo>
                <a:cubicBezTo>
                  <a:pt x="301" y="7"/>
                  <a:pt x="301" y="7"/>
                  <a:pt x="300" y="7"/>
                </a:cubicBezTo>
                <a:cubicBezTo>
                  <a:pt x="301" y="6"/>
                  <a:pt x="301" y="6"/>
                  <a:pt x="302" y="5"/>
                </a:cubicBezTo>
                <a:close/>
                <a:moveTo>
                  <a:pt x="301" y="5"/>
                </a:moveTo>
                <a:cubicBezTo>
                  <a:pt x="301" y="5"/>
                  <a:pt x="301" y="5"/>
                  <a:pt x="301" y="5"/>
                </a:cubicBezTo>
                <a:cubicBezTo>
                  <a:pt x="302" y="5"/>
                  <a:pt x="301" y="6"/>
                  <a:pt x="300" y="6"/>
                </a:cubicBezTo>
                <a:cubicBezTo>
                  <a:pt x="301" y="5"/>
                  <a:pt x="301" y="5"/>
                  <a:pt x="301" y="5"/>
                </a:cubicBezTo>
                <a:close/>
                <a:moveTo>
                  <a:pt x="301" y="8"/>
                </a:moveTo>
                <a:cubicBezTo>
                  <a:pt x="301" y="8"/>
                  <a:pt x="301" y="8"/>
                  <a:pt x="300" y="8"/>
                </a:cubicBezTo>
                <a:cubicBezTo>
                  <a:pt x="301" y="7"/>
                  <a:pt x="301" y="7"/>
                  <a:pt x="301" y="8"/>
                </a:cubicBezTo>
                <a:close/>
                <a:moveTo>
                  <a:pt x="299" y="8"/>
                </a:moveTo>
                <a:cubicBezTo>
                  <a:pt x="298" y="8"/>
                  <a:pt x="298" y="9"/>
                  <a:pt x="297" y="8"/>
                </a:cubicBezTo>
                <a:cubicBezTo>
                  <a:pt x="298" y="8"/>
                  <a:pt x="298" y="7"/>
                  <a:pt x="299" y="8"/>
                </a:cubicBezTo>
                <a:close/>
                <a:moveTo>
                  <a:pt x="299" y="31"/>
                </a:moveTo>
                <a:cubicBezTo>
                  <a:pt x="298" y="32"/>
                  <a:pt x="298" y="32"/>
                  <a:pt x="297" y="34"/>
                </a:cubicBezTo>
                <a:cubicBezTo>
                  <a:pt x="297" y="33"/>
                  <a:pt x="297" y="33"/>
                  <a:pt x="297" y="33"/>
                </a:cubicBezTo>
                <a:cubicBezTo>
                  <a:pt x="298" y="33"/>
                  <a:pt x="298" y="31"/>
                  <a:pt x="299" y="31"/>
                </a:cubicBezTo>
                <a:close/>
                <a:moveTo>
                  <a:pt x="296" y="8"/>
                </a:moveTo>
                <a:cubicBezTo>
                  <a:pt x="296" y="7"/>
                  <a:pt x="296" y="8"/>
                  <a:pt x="295" y="8"/>
                </a:cubicBezTo>
                <a:cubicBezTo>
                  <a:pt x="295" y="7"/>
                  <a:pt x="296" y="7"/>
                  <a:pt x="296" y="8"/>
                </a:cubicBezTo>
                <a:close/>
                <a:moveTo>
                  <a:pt x="296" y="33"/>
                </a:moveTo>
                <a:cubicBezTo>
                  <a:pt x="297" y="33"/>
                  <a:pt x="297" y="33"/>
                  <a:pt x="297" y="34"/>
                </a:cubicBezTo>
                <a:cubicBezTo>
                  <a:pt x="296" y="34"/>
                  <a:pt x="295" y="34"/>
                  <a:pt x="295" y="34"/>
                </a:cubicBezTo>
                <a:cubicBezTo>
                  <a:pt x="295" y="34"/>
                  <a:pt x="296" y="33"/>
                  <a:pt x="296" y="33"/>
                </a:cubicBezTo>
                <a:close/>
                <a:moveTo>
                  <a:pt x="292" y="47"/>
                </a:moveTo>
                <a:cubicBezTo>
                  <a:pt x="291" y="47"/>
                  <a:pt x="291" y="47"/>
                  <a:pt x="291" y="47"/>
                </a:cubicBezTo>
                <a:cubicBezTo>
                  <a:pt x="291" y="47"/>
                  <a:pt x="291" y="47"/>
                  <a:pt x="292" y="47"/>
                </a:cubicBezTo>
                <a:cubicBezTo>
                  <a:pt x="292" y="47"/>
                  <a:pt x="292" y="47"/>
                  <a:pt x="292" y="47"/>
                </a:cubicBezTo>
                <a:close/>
                <a:moveTo>
                  <a:pt x="294" y="33"/>
                </a:moveTo>
                <a:cubicBezTo>
                  <a:pt x="294" y="33"/>
                  <a:pt x="294" y="34"/>
                  <a:pt x="294" y="34"/>
                </a:cubicBezTo>
                <a:cubicBezTo>
                  <a:pt x="293" y="34"/>
                  <a:pt x="293" y="34"/>
                  <a:pt x="293" y="34"/>
                </a:cubicBezTo>
                <a:cubicBezTo>
                  <a:pt x="293" y="34"/>
                  <a:pt x="293" y="33"/>
                  <a:pt x="294" y="33"/>
                </a:cubicBezTo>
                <a:close/>
                <a:moveTo>
                  <a:pt x="291" y="35"/>
                </a:moveTo>
                <a:cubicBezTo>
                  <a:pt x="292" y="35"/>
                  <a:pt x="292" y="34"/>
                  <a:pt x="292" y="34"/>
                </a:cubicBezTo>
                <a:cubicBezTo>
                  <a:pt x="293" y="34"/>
                  <a:pt x="293" y="34"/>
                  <a:pt x="293" y="34"/>
                </a:cubicBezTo>
                <a:cubicBezTo>
                  <a:pt x="293" y="35"/>
                  <a:pt x="293" y="35"/>
                  <a:pt x="293" y="35"/>
                </a:cubicBezTo>
                <a:cubicBezTo>
                  <a:pt x="293" y="35"/>
                  <a:pt x="293" y="35"/>
                  <a:pt x="293" y="35"/>
                </a:cubicBezTo>
                <a:cubicBezTo>
                  <a:pt x="292" y="35"/>
                  <a:pt x="292" y="35"/>
                  <a:pt x="292" y="35"/>
                </a:cubicBezTo>
                <a:cubicBezTo>
                  <a:pt x="292" y="35"/>
                  <a:pt x="292" y="36"/>
                  <a:pt x="292" y="36"/>
                </a:cubicBezTo>
                <a:cubicBezTo>
                  <a:pt x="292" y="36"/>
                  <a:pt x="291" y="35"/>
                  <a:pt x="291" y="35"/>
                </a:cubicBezTo>
                <a:close/>
                <a:moveTo>
                  <a:pt x="283" y="50"/>
                </a:moveTo>
                <a:cubicBezTo>
                  <a:pt x="283" y="50"/>
                  <a:pt x="283" y="50"/>
                  <a:pt x="283" y="50"/>
                </a:cubicBezTo>
                <a:cubicBezTo>
                  <a:pt x="283" y="50"/>
                  <a:pt x="283" y="50"/>
                  <a:pt x="284" y="50"/>
                </a:cubicBezTo>
                <a:cubicBezTo>
                  <a:pt x="284" y="50"/>
                  <a:pt x="284" y="50"/>
                  <a:pt x="284" y="50"/>
                </a:cubicBezTo>
                <a:cubicBezTo>
                  <a:pt x="283" y="50"/>
                  <a:pt x="283" y="50"/>
                  <a:pt x="283" y="50"/>
                </a:cubicBezTo>
                <a:close/>
                <a:moveTo>
                  <a:pt x="283" y="6"/>
                </a:moveTo>
                <a:cubicBezTo>
                  <a:pt x="283" y="6"/>
                  <a:pt x="283" y="5"/>
                  <a:pt x="283" y="5"/>
                </a:cubicBezTo>
                <a:cubicBezTo>
                  <a:pt x="284" y="6"/>
                  <a:pt x="283" y="7"/>
                  <a:pt x="284" y="7"/>
                </a:cubicBezTo>
                <a:cubicBezTo>
                  <a:pt x="284" y="7"/>
                  <a:pt x="283" y="8"/>
                  <a:pt x="283" y="7"/>
                </a:cubicBezTo>
                <a:cubicBezTo>
                  <a:pt x="284" y="7"/>
                  <a:pt x="284" y="6"/>
                  <a:pt x="283" y="6"/>
                </a:cubicBezTo>
                <a:close/>
                <a:moveTo>
                  <a:pt x="211" y="24"/>
                </a:moveTo>
                <a:cubicBezTo>
                  <a:pt x="211" y="25"/>
                  <a:pt x="210" y="25"/>
                  <a:pt x="210" y="25"/>
                </a:cubicBezTo>
                <a:cubicBezTo>
                  <a:pt x="210" y="25"/>
                  <a:pt x="210" y="24"/>
                  <a:pt x="210" y="24"/>
                </a:cubicBezTo>
                <a:cubicBezTo>
                  <a:pt x="210" y="24"/>
                  <a:pt x="210" y="24"/>
                  <a:pt x="211" y="24"/>
                </a:cubicBezTo>
                <a:close/>
                <a:moveTo>
                  <a:pt x="176" y="19"/>
                </a:moveTo>
                <a:cubicBezTo>
                  <a:pt x="175" y="18"/>
                  <a:pt x="177" y="17"/>
                  <a:pt x="177" y="17"/>
                </a:cubicBezTo>
                <a:cubicBezTo>
                  <a:pt x="177" y="17"/>
                  <a:pt x="177" y="18"/>
                  <a:pt x="177" y="18"/>
                </a:cubicBezTo>
                <a:cubicBezTo>
                  <a:pt x="178" y="18"/>
                  <a:pt x="177" y="18"/>
                  <a:pt x="178" y="18"/>
                </a:cubicBezTo>
                <a:cubicBezTo>
                  <a:pt x="177" y="18"/>
                  <a:pt x="177" y="18"/>
                  <a:pt x="176" y="19"/>
                </a:cubicBezTo>
                <a:close/>
                <a:moveTo>
                  <a:pt x="179" y="18"/>
                </a:moveTo>
                <a:cubicBezTo>
                  <a:pt x="180" y="17"/>
                  <a:pt x="181" y="16"/>
                  <a:pt x="181" y="16"/>
                </a:cubicBezTo>
                <a:cubicBezTo>
                  <a:pt x="181" y="18"/>
                  <a:pt x="180" y="18"/>
                  <a:pt x="179" y="18"/>
                </a:cubicBezTo>
                <a:close/>
                <a:moveTo>
                  <a:pt x="183" y="16"/>
                </a:moveTo>
                <a:cubicBezTo>
                  <a:pt x="182" y="15"/>
                  <a:pt x="183" y="15"/>
                  <a:pt x="183" y="15"/>
                </a:cubicBezTo>
                <a:cubicBezTo>
                  <a:pt x="183" y="16"/>
                  <a:pt x="183" y="16"/>
                  <a:pt x="183" y="16"/>
                </a:cubicBezTo>
                <a:close/>
                <a:moveTo>
                  <a:pt x="194" y="15"/>
                </a:moveTo>
                <a:cubicBezTo>
                  <a:pt x="193" y="14"/>
                  <a:pt x="194" y="15"/>
                  <a:pt x="195" y="15"/>
                </a:cubicBezTo>
                <a:cubicBezTo>
                  <a:pt x="195" y="15"/>
                  <a:pt x="194" y="15"/>
                  <a:pt x="194" y="15"/>
                </a:cubicBezTo>
                <a:close/>
                <a:moveTo>
                  <a:pt x="31" y="75"/>
                </a:moveTo>
                <a:cubicBezTo>
                  <a:pt x="31" y="74"/>
                  <a:pt x="31" y="74"/>
                  <a:pt x="31" y="74"/>
                </a:cubicBezTo>
                <a:cubicBezTo>
                  <a:pt x="31" y="75"/>
                  <a:pt x="32" y="74"/>
                  <a:pt x="31" y="74"/>
                </a:cubicBezTo>
                <a:cubicBezTo>
                  <a:pt x="32" y="74"/>
                  <a:pt x="32" y="74"/>
                  <a:pt x="32" y="75"/>
                </a:cubicBezTo>
                <a:cubicBezTo>
                  <a:pt x="31" y="75"/>
                  <a:pt x="31" y="75"/>
                  <a:pt x="31" y="75"/>
                </a:cubicBezTo>
                <a:close/>
                <a:moveTo>
                  <a:pt x="38" y="73"/>
                </a:moveTo>
                <a:cubicBezTo>
                  <a:pt x="38" y="73"/>
                  <a:pt x="39" y="72"/>
                  <a:pt x="39" y="73"/>
                </a:cubicBezTo>
                <a:cubicBezTo>
                  <a:pt x="39" y="73"/>
                  <a:pt x="38" y="73"/>
                  <a:pt x="38" y="73"/>
                </a:cubicBezTo>
                <a:close/>
                <a:moveTo>
                  <a:pt x="40" y="73"/>
                </a:moveTo>
                <a:cubicBezTo>
                  <a:pt x="40" y="72"/>
                  <a:pt x="41" y="73"/>
                  <a:pt x="41" y="73"/>
                </a:cubicBezTo>
                <a:cubicBezTo>
                  <a:pt x="40" y="73"/>
                  <a:pt x="40" y="73"/>
                  <a:pt x="40" y="73"/>
                </a:cubicBezTo>
                <a:close/>
                <a:moveTo>
                  <a:pt x="47" y="73"/>
                </a:moveTo>
                <a:cubicBezTo>
                  <a:pt x="48" y="72"/>
                  <a:pt x="48" y="71"/>
                  <a:pt x="48" y="72"/>
                </a:cubicBezTo>
                <a:cubicBezTo>
                  <a:pt x="48" y="72"/>
                  <a:pt x="48" y="73"/>
                  <a:pt x="47" y="73"/>
                </a:cubicBezTo>
                <a:close/>
                <a:moveTo>
                  <a:pt x="49" y="71"/>
                </a:moveTo>
                <a:cubicBezTo>
                  <a:pt x="48" y="70"/>
                  <a:pt x="48" y="71"/>
                  <a:pt x="48" y="70"/>
                </a:cubicBezTo>
                <a:cubicBezTo>
                  <a:pt x="48" y="70"/>
                  <a:pt x="48" y="68"/>
                  <a:pt x="49" y="69"/>
                </a:cubicBezTo>
                <a:cubicBezTo>
                  <a:pt x="49" y="70"/>
                  <a:pt x="49" y="70"/>
                  <a:pt x="49" y="71"/>
                </a:cubicBezTo>
                <a:close/>
                <a:moveTo>
                  <a:pt x="49" y="69"/>
                </a:moveTo>
                <a:cubicBezTo>
                  <a:pt x="50" y="69"/>
                  <a:pt x="50" y="70"/>
                  <a:pt x="50" y="70"/>
                </a:cubicBezTo>
                <a:cubicBezTo>
                  <a:pt x="50" y="70"/>
                  <a:pt x="50" y="70"/>
                  <a:pt x="49" y="70"/>
                </a:cubicBezTo>
                <a:cubicBezTo>
                  <a:pt x="50" y="70"/>
                  <a:pt x="49" y="69"/>
                  <a:pt x="49" y="69"/>
                </a:cubicBezTo>
                <a:close/>
                <a:moveTo>
                  <a:pt x="50" y="72"/>
                </a:moveTo>
                <a:cubicBezTo>
                  <a:pt x="50" y="72"/>
                  <a:pt x="51" y="71"/>
                  <a:pt x="51" y="71"/>
                </a:cubicBezTo>
                <a:cubicBezTo>
                  <a:pt x="50" y="70"/>
                  <a:pt x="50" y="71"/>
                  <a:pt x="50" y="71"/>
                </a:cubicBezTo>
                <a:cubicBezTo>
                  <a:pt x="50" y="71"/>
                  <a:pt x="50" y="70"/>
                  <a:pt x="51" y="71"/>
                </a:cubicBezTo>
                <a:cubicBezTo>
                  <a:pt x="51" y="71"/>
                  <a:pt x="51" y="71"/>
                  <a:pt x="51" y="71"/>
                </a:cubicBezTo>
                <a:cubicBezTo>
                  <a:pt x="51" y="72"/>
                  <a:pt x="51" y="72"/>
                  <a:pt x="50" y="72"/>
                </a:cubicBezTo>
                <a:close/>
                <a:moveTo>
                  <a:pt x="50" y="70"/>
                </a:moveTo>
                <a:cubicBezTo>
                  <a:pt x="50" y="69"/>
                  <a:pt x="51" y="70"/>
                  <a:pt x="51" y="70"/>
                </a:cubicBezTo>
                <a:cubicBezTo>
                  <a:pt x="51" y="70"/>
                  <a:pt x="51" y="70"/>
                  <a:pt x="50" y="70"/>
                </a:cubicBezTo>
                <a:close/>
                <a:moveTo>
                  <a:pt x="55" y="70"/>
                </a:moveTo>
                <a:cubicBezTo>
                  <a:pt x="55" y="70"/>
                  <a:pt x="55" y="69"/>
                  <a:pt x="54" y="70"/>
                </a:cubicBezTo>
                <a:cubicBezTo>
                  <a:pt x="54" y="71"/>
                  <a:pt x="55" y="70"/>
                  <a:pt x="55" y="71"/>
                </a:cubicBezTo>
                <a:cubicBezTo>
                  <a:pt x="55" y="71"/>
                  <a:pt x="54" y="71"/>
                  <a:pt x="54" y="70"/>
                </a:cubicBezTo>
                <a:cubicBezTo>
                  <a:pt x="54" y="70"/>
                  <a:pt x="55" y="69"/>
                  <a:pt x="56" y="70"/>
                </a:cubicBezTo>
                <a:cubicBezTo>
                  <a:pt x="55" y="70"/>
                  <a:pt x="56" y="70"/>
                  <a:pt x="55" y="70"/>
                </a:cubicBezTo>
                <a:close/>
                <a:moveTo>
                  <a:pt x="57" y="70"/>
                </a:moveTo>
                <a:cubicBezTo>
                  <a:pt x="57" y="70"/>
                  <a:pt x="57" y="70"/>
                  <a:pt x="56" y="70"/>
                </a:cubicBezTo>
                <a:cubicBezTo>
                  <a:pt x="57" y="69"/>
                  <a:pt x="57" y="69"/>
                  <a:pt x="57" y="69"/>
                </a:cubicBezTo>
                <a:cubicBezTo>
                  <a:pt x="57" y="69"/>
                  <a:pt x="57" y="70"/>
                  <a:pt x="57" y="70"/>
                </a:cubicBezTo>
                <a:close/>
                <a:moveTo>
                  <a:pt x="56" y="67"/>
                </a:moveTo>
                <a:cubicBezTo>
                  <a:pt x="56" y="66"/>
                  <a:pt x="57" y="66"/>
                  <a:pt x="57" y="66"/>
                </a:cubicBezTo>
                <a:cubicBezTo>
                  <a:pt x="57" y="67"/>
                  <a:pt x="56" y="67"/>
                  <a:pt x="56" y="67"/>
                </a:cubicBezTo>
                <a:close/>
                <a:moveTo>
                  <a:pt x="58" y="70"/>
                </a:moveTo>
                <a:cubicBezTo>
                  <a:pt x="58" y="70"/>
                  <a:pt x="59" y="70"/>
                  <a:pt x="59" y="70"/>
                </a:cubicBezTo>
                <a:cubicBezTo>
                  <a:pt x="59" y="71"/>
                  <a:pt x="59" y="71"/>
                  <a:pt x="58" y="70"/>
                </a:cubicBezTo>
                <a:close/>
                <a:moveTo>
                  <a:pt x="60" y="68"/>
                </a:moveTo>
                <a:cubicBezTo>
                  <a:pt x="59" y="67"/>
                  <a:pt x="60" y="68"/>
                  <a:pt x="60" y="67"/>
                </a:cubicBezTo>
                <a:cubicBezTo>
                  <a:pt x="61" y="67"/>
                  <a:pt x="60" y="67"/>
                  <a:pt x="60" y="68"/>
                </a:cubicBezTo>
                <a:cubicBezTo>
                  <a:pt x="61" y="68"/>
                  <a:pt x="61" y="67"/>
                  <a:pt x="61" y="67"/>
                </a:cubicBezTo>
                <a:cubicBezTo>
                  <a:pt x="61" y="68"/>
                  <a:pt x="60" y="68"/>
                  <a:pt x="60" y="68"/>
                </a:cubicBezTo>
                <a:close/>
                <a:moveTo>
                  <a:pt x="61" y="70"/>
                </a:moveTo>
                <a:cubicBezTo>
                  <a:pt x="61" y="70"/>
                  <a:pt x="61" y="69"/>
                  <a:pt x="62" y="69"/>
                </a:cubicBezTo>
                <a:cubicBezTo>
                  <a:pt x="62" y="70"/>
                  <a:pt x="62" y="70"/>
                  <a:pt x="61" y="70"/>
                </a:cubicBezTo>
                <a:close/>
                <a:moveTo>
                  <a:pt x="63" y="69"/>
                </a:moveTo>
                <a:cubicBezTo>
                  <a:pt x="63" y="68"/>
                  <a:pt x="63" y="67"/>
                  <a:pt x="63" y="67"/>
                </a:cubicBezTo>
                <a:cubicBezTo>
                  <a:pt x="63" y="68"/>
                  <a:pt x="64" y="68"/>
                  <a:pt x="63" y="69"/>
                </a:cubicBezTo>
                <a:close/>
                <a:moveTo>
                  <a:pt x="65" y="68"/>
                </a:moveTo>
                <a:cubicBezTo>
                  <a:pt x="64" y="67"/>
                  <a:pt x="64" y="68"/>
                  <a:pt x="64" y="67"/>
                </a:cubicBezTo>
                <a:cubicBezTo>
                  <a:pt x="64" y="67"/>
                  <a:pt x="64" y="67"/>
                  <a:pt x="65" y="66"/>
                </a:cubicBezTo>
                <a:cubicBezTo>
                  <a:pt x="65" y="67"/>
                  <a:pt x="65" y="67"/>
                  <a:pt x="65" y="67"/>
                </a:cubicBezTo>
                <a:cubicBezTo>
                  <a:pt x="65" y="67"/>
                  <a:pt x="65" y="67"/>
                  <a:pt x="65" y="68"/>
                </a:cubicBezTo>
                <a:close/>
                <a:moveTo>
                  <a:pt x="66" y="70"/>
                </a:moveTo>
                <a:cubicBezTo>
                  <a:pt x="66" y="70"/>
                  <a:pt x="66" y="71"/>
                  <a:pt x="66" y="70"/>
                </a:cubicBezTo>
                <a:cubicBezTo>
                  <a:pt x="66" y="70"/>
                  <a:pt x="66" y="70"/>
                  <a:pt x="66" y="70"/>
                </a:cubicBezTo>
                <a:cubicBezTo>
                  <a:pt x="66" y="70"/>
                  <a:pt x="66" y="70"/>
                  <a:pt x="66" y="70"/>
                </a:cubicBezTo>
                <a:close/>
                <a:moveTo>
                  <a:pt x="67" y="68"/>
                </a:moveTo>
                <a:cubicBezTo>
                  <a:pt x="67" y="68"/>
                  <a:pt x="67" y="68"/>
                  <a:pt x="67" y="68"/>
                </a:cubicBezTo>
                <a:cubicBezTo>
                  <a:pt x="67" y="67"/>
                  <a:pt x="67" y="67"/>
                  <a:pt x="67" y="67"/>
                </a:cubicBezTo>
                <a:cubicBezTo>
                  <a:pt x="67" y="67"/>
                  <a:pt x="68" y="68"/>
                  <a:pt x="67" y="68"/>
                </a:cubicBezTo>
                <a:close/>
                <a:moveTo>
                  <a:pt x="66" y="67"/>
                </a:moveTo>
                <a:cubicBezTo>
                  <a:pt x="66" y="67"/>
                  <a:pt x="68" y="65"/>
                  <a:pt x="68" y="67"/>
                </a:cubicBezTo>
                <a:cubicBezTo>
                  <a:pt x="67" y="66"/>
                  <a:pt x="66" y="68"/>
                  <a:pt x="66" y="67"/>
                </a:cubicBezTo>
                <a:close/>
                <a:moveTo>
                  <a:pt x="71" y="66"/>
                </a:moveTo>
                <a:cubicBezTo>
                  <a:pt x="71" y="66"/>
                  <a:pt x="71" y="66"/>
                  <a:pt x="71" y="66"/>
                </a:cubicBezTo>
                <a:cubicBezTo>
                  <a:pt x="71" y="66"/>
                  <a:pt x="71" y="65"/>
                  <a:pt x="72" y="66"/>
                </a:cubicBezTo>
                <a:cubicBezTo>
                  <a:pt x="71" y="66"/>
                  <a:pt x="71" y="66"/>
                  <a:pt x="71" y="66"/>
                </a:cubicBezTo>
                <a:close/>
                <a:moveTo>
                  <a:pt x="76" y="66"/>
                </a:moveTo>
                <a:cubicBezTo>
                  <a:pt x="76" y="65"/>
                  <a:pt x="76" y="65"/>
                  <a:pt x="76" y="65"/>
                </a:cubicBezTo>
                <a:cubicBezTo>
                  <a:pt x="76" y="65"/>
                  <a:pt x="76" y="65"/>
                  <a:pt x="76" y="65"/>
                </a:cubicBezTo>
                <a:cubicBezTo>
                  <a:pt x="76" y="65"/>
                  <a:pt x="76" y="65"/>
                  <a:pt x="76" y="65"/>
                </a:cubicBezTo>
                <a:cubicBezTo>
                  <a:pt x="76" y="65"/>
                  <a:pt x="76" y="65"/>
                  <a:pt x="76" y="65"/>
                </a:cubicBezTo>
                <a:cubicBezTo>
                  <a:pt x="77" y="65"/>
                  <a:pt x="77" y="65"/>
                  <a:pt x="77" y="65"/>
                </a:cubicBezTo>
                <a:cubicBezTo>
                  <a:pt x="77" y="65"/>
                  <a:pt x="77" y="65"/>
                  <a:pt x="77" y="65"/>
                </a:cubicBezTo>
                <a:cubicBezTo>
                  <a:pt x="77" y="65"/>
                  <a:pt x="76" y="66"/>
                  <a:pt x="76" y="66"/>
                </a:cubicBezTo>
                <a:close/>
                <a:moveTo>
                  <a:pt x="15" y="89"/>
                </a:moveTo>
                <a:cubicBezTo>
                  <a:pt x="15" y="88"/>
                  <a:pt x="15" y="88"/>
                  <a:pt x="15" y="88"/>
                </a:cubicBezTo>
                <a:cubicBezTo>
                  <a:pt x="15" y="88"/>
                  <a:pt x="15" y="88"/>
                  <a:pt x="16" y="88"/>
                </a:cubicBezTo>
                <a:cubicBezTo>
                  <a:pt x="16" y="89"/>
                  <a:pt x="15" y="89"/>
                  <a:pt x="15" y="89"/>
                </a:cubicBezTo>
                <a:close/>
                <a:moveTo>
                  <a:pt x="18" y="88"/>
                </a:moveTo>
                <a:cubicBezTo>
                  <a:pt x="17" y="87"/>
                  <a:pt x="17" y="88"/>
                  <a:pt x="17" y="88"/>
                </a:cubicBezTo>
                <a:cubicBezTo>
                  <a:pt x="16" y="87"/>
                  <a:pt x="18" y="87"/>
                  <a:pt x="18" y="88"/>
                </a:cubicBezTo>
                <a:close/>
                <a:moveTo>
                  <a:pt x="21" y="88"/>
                </a:moveTo>
                <a:cubicBezTo>
                  <a:pt x="20" y="88"/>
                  <a:pt x="20" y="87"/>
                  <a:pt x="20" y="88"/>
                </a:cubicBezTo>
                <a:cubicBezTo>
                  <a:pt x="20" y="86"/>
                  <a:pt x="21" y="88"/>
                  <a:pt x="22" y="88"/>
                </a:cubicBezTo>
                <a:cubicBezTo>
                  <a:pt x="21" y="89"/>
                  <a:pt x="21" y="88"/>
                  <a:pt x="21" y="88"/>
                </a:cubicBezTo>
                <a:close/>
                <a:moveTo>
                  <a:pt x="25" y="89"/>
                </a:moveTo>
                <a:cubicBezTo>
                  <a:pt x="25" y="89"/>
                  <a:pt x="24" y="89"/>
                  <a:pt x="24" y="90"/>
                </a:cubicBezTo>
                <a:cubicBezTo>
                  <a:pt x="24" y="89"/>
                  <a:pt x="24" y="88"/>
                  <a:pt x="25" y="88"/>
                </a:cubicBezTo>
                <a:cubicBezTo>
                  <a:pt x="25" y="89"/>
                  <a:pt x="25" y="89"/>
                  <a:pt x="25" y="89"/>
                </a:cubicBezTo>
                <a:close/>
                <a:moveTo>
                  <a:pt x="20" y="94"/>
                </a:moveTo>
                <a:cubicBezTo>
                  <a:pt x="20" y="94"/>
                  <a:pt x="21" y="94"/>
                  <a:pt x="21" y="95"/>
                </a:cubicBezTo>
                <a:cubicBezTo>
                  <a:pt x="20" y="94"/>
                  <a:pt x="20" y="95"/>
                  <a:pt x="20" y="94"/>
                </a:cubicBezTo>
                <a:close/>
                <a:moveTo>
                  <a:pt x="21" y="95"/>
                </a:moveTo>
                <a:cubicBezTo>
                  <a:pt x="21" y="95"/>
                  <a:pt x="21" y="94"/>
                  <a:pt x="21" y="94"/>
                </a:cubicBezTo>
                <a:cubicBezTo>
                  <a:pt x="22" y="95"/>
                  <a:pt x="22" y="94"/>
                  <a:pt x="22" y="94"/>
                </a:cubicBezTo>
                <a:cubicBezTo>
                  <a:pt x="22" y="94"/>
                  <a:pt x="22" y="95"/>
                  <a:pt x="22" y="95"/>
                </a:cubicBezTo>
                <a:cubicBezTo>
                  <a:pt x="22" y="95"/>
                  <a:pt x="22" y="94"/>
                  <a:pt x="22" y="95"/>
                </a:cubicBezTo>
                <a:lnTo>
                  <a:pt x="21" y="95"/>
                </a:lnTo>
                <a:close/>
                <a:moveTo>
                  <a:pt x="22" y="97"/>
                </a:moveTo>
                <a:cubicBezTo>
                  <a:pt x="22" y="97"/>
                  <a:pt x="23" y="96"/>
                  <a:pt x="24" y="96"/>
                </a:cubicBezTo>
                <a:cubicBezTo>
                  <a:pt x="23" y="97"/>
                  <a:pt x="22" y="97"/>
                  <a:pt x="22" y="97"/>
                </a:cubicBezTo>
                <a:close/>
                <a:moveTo>
                  <a:pt x="23" y="95"/>
                </a:moveTo>
                <a:cubicBezTo>
                  <a:pt x="23" y="95"/>
                  <a:pt x="23" y="95"/>
                  <a:pt x="24" y="95"/>
                </a:cubicBezTo>
                <a:cubicBezTo>
                  <a:pt x="23" y="95"/>
                  <a:pt x="23" y="96"/>
                  <a:pt x="23" y="95"/>
                </a:cubicBezTo>
                <a:close/>
                <a:moveTo>
                  <a:pt x="26" y="94"/>
                </a:moveTo>
                <a:cubicBezTo>
                  <a:pt x="26" y="94"/>
                  <a:pt x="26" y="94"/>
                  <a:pt x="26" y="94"/>
                </a:cubicBezTo>
                <a:cubicBezTo>
                  <a:pt x="26" y="93"/>
                  <a:pt x="26" y="94"/>
                  <a:pt x="27" y="94"/>
                </a:cubicBezTo>
                <a:lnTo>
                  <a:pt x="26" y="94"/>
                </a:lnTo>
                <a:close/>
                <a:moveTo>
                  <a:pt x="33" y="79"/>
                </a:moveTo>
                <a:cubicBezTo>
                  <a:pt x="33" y="80"/>
                  <a:pt x="34" y="80"/>
                  <a:pt x="34" y="80"/>
                </a:cubicBezTo>
                <a:cubicBezTo>
                  <a:pt x="33" y="80"/>
                  <a:pt x="33" y="79"/>
                  <a:pt x="33" y="79"/>
                </a:cubicBezTo>
                <a:close/>
                <a:moveTo>
                  <a:pt x="33" y="84"/>
                </a:moveTo>
                <a:cubicBezTo>
                  <a:pt x="33" y="84"/>
                  <a:pt x="32" y="84"/>
                  <a:pt x="33" y="83"/>
                </a:cubicBezTo>
                <a:cubicBezTo>
                  <a:pt x="33" y="83"/>
                  <a:pt x="33" y="84"/>
                  <a:pt x="34" y="84"/>
                </a:cubicBezTo>
                <a:cubicBezTo>
                  <a:pt x="33" y="85"/>
                  <a:pt x="33" y="85"/>
                  <a:pt x="33" y="85"/>
                </a:cubicBezTo>
                <a:cubicBezTo>
                  <a:pt x="33" y="85"/>
                  <a:pt x="33" y="85"/>
                  <a:pt x="33" y="84"/>
                </a:cubicBezTo>
                <a:cubicBezTo>
                  <a:pt x="33" y="84"/>
                  <a:pt x="33" y="84"/>
                  <a:pt x="33" y="84"/>
                </a:cubicBezTo>
                <a:close/>
                <a:moveTo>
                  <a:pt x="33" y="86"/>
                </a:moveTo>
                <a:cubicBezTo>
                  <a:pt x="33" y="86"/>
                  <a:pt x="32" y="86"/>
                  <a:pt x="32" y="86"/>
                </a:cubicBezTo>
                <a:cubicBezTo>
                  <a:pt x="32" y="85"/>
                  <a:pt x="32" y="85"/>
                  <a:pt x="32" y="85"/>
                </a:cubicBezTo>
                <a:cubicBezTo>
                  <a:pt x="33" y="85"/>
                  <a:pt x="33" y="85"/>
                  <a:pt x="33" y="86"/>
                </a:cubicBezTo>
                <a:close/>
                <a:moveTo>
                  <a:pt x="28" y="89"/>
                </a:moveTo>
                <a:cubicBezTo>
                  <a:pt x="27" y="89"/>
                  <a:pt x="27" y="89"/>
                  <a:pt x="27" y="88"/>
                </a:cubicBezTo>
                <a:cubicBezTo>
                  <a:pt x="27" y="88"/>
                  <a:pt x="27" y="88"/>
                  <a:pt x="28" y="88"/>
                </a:cubicBezTo>
                <a:lnTo>
                  <a:pt x="28" y="89"/>
                </a:lnTo>
                <a:close/>
                <a:moveTo>
                  <a:pt x="28" y="88"/>
                </a:moveTo>
                <a:cubicBezTo>
                  <a:pt x="28" y="88"/>
                  <a:pt x="28" y="88"/>
                  <a:pt x="28" y="88"/>
                </a:cubicBezTo>
                <a:cubicBezTo>
                  <a:pt x="28" y="87"/>
                  <a:pt x="28" y="87"/>
                  <a:pt x="28" y="87"/>
                </a:cubicBezTo>
                <a:cubicBezTo>
                  <a:pt x="28" y="87"/>
                  <a:pt x="28" y="86"/>
                  <a:pt x="28" y="87"/>
                </a:cubicBezTo>
                <a:cubicBezTo>
                  <a:pt x="28" y="88"/>
                  <a:pt x="29" y="87"/>
                  <a:pt x="29" y="88"/>
                </a:cubicBezTo>
                <a:cubicBezTo>
                  <a:pt x="29" y="87"/>
                  <a:pt x="28" y="89"/>
                  <a:pt x="28" y="88"/>
                </a:cubicBezTo>
                <a:close/>
                <a:moveTo>
                  <a:pt x="28" y="85"/>
                </a:moveTo>
                <a:cubicBezTo>
                  <a:pt x="28" y="85"/>
                  <a:pt x="28" y="85"/>
                  <a:pt x="28" y="85"/>
                </a:cubicBezTo>
                <a:cubicBezTo>
                  <a:pt x="28" y="84"/>
                  <a:pt x="28" y="84"/>
                  <a:pt x="28" y="84"/>
                </a:cubicBezTo>
                <a:cubicBezTo>
                  <a:pt x="29" y="83"/>
                  <a:pt x="29" y="83"/>
                  <a:pt x="29" y="83"/>
                </a:cubicBezTo>
                <a:cubicBezTo>
                  <a:pt x="29" y="84"/>
                  <a:pt x="29" y="84"/>
                  <a:pt x="29" y="85"/>
                </a:cubicBezTo>
                <a:cubicBezTo>
                  <a:pt x="30" y="83"/>
                  <a:pt x="30" y="84"/>
                  <a:pt x="31" y="83"/>
                </a:cubicBezTo>
                <a:cubicBezTo>
                  <a:pt x="31" y="84"/>
                  <a:pt x="32" y="84"/>
                  <a:pt x="32" y="84"/>
                </a:cubicBezTo>
                <a:cubicBezTo>
                  <a:pt x="32" y="85"/>
                  <a:pt x="31" y="85"/>
                  <a:pt x="30" y="85"/>
                </a:cubicBezTo>
                <a:cubicBezTo>
                  <a:pt x="31" y="85"/>
                  <a:pt x="31" y="85"/>
                  <a:pt x="31" y="85"/>
                </a:cubicBezTo>
                <a:cubicBezTo>
                  <a:pt x="30" y="85"/>
                  <a:pt x="30" y="85"/>
                  <a:pt x="30" y="85"/>
                </a:cubicBezTo>
                <a:cubicBezTo>
                  <a:pt x="30" y="85"/>
                  <a:pt x="28" y="86"/>
                  <a:pt x="28" y="85"/>
                </a:cubicBezTo>
                <a:close/>
                <a:moveTo>
                  <a:pt x="31" y="86"/>
                </a:moveTo>
                <a:cubicBezTo>
                  <a:pt x="31" y="86"/>
                  <a:pt x="30" y="86"/>
                  <a:pt x="30" y="86"/>
                </a:cubicBezTo>
                <a:cubicBezTo>
                  <a:pt x="31" y="86"/>
                  <a:pt x="31" y="86"/>
                  <a:pt x="31" y="86"/>
                </a:cubicBezTo>
                <a:close/>
                <a:moveTo>
                  <a:pt x="30" y="88"/>
                </a:moveTo>
                <a:cubicBezTo>
                  <a:pt x="30" y="87"/>
                  <a:pt x="30" y="87"/>
                  <a:pt x="29" y="87"/>
                </a:cubicBezTo>
                <a:cubicBezTo>
                  <a:pt x="30" y="87"/>
                  <a:pt x="31" y="87"/>
                  <a:pt x="31" y="87"/>
                </a:cubicBezTo>
                <a:cubicBezTo>
                  <a:pt x="31" y="87"/>
                  <a:pt x="30" y="87"/>
                  <a:pt x="30" y="88"/>
                </a:cubicBezTo>
                <a:close/>
                <a:moveTo>
                  <a:pt x="31" y="87"/>
                </a:moveTo>
                <a:cubicBezTo>
                  <a:pt x="31" y="87"/>
                  <a:pt x="32" y="87"/>
                  <a:pt x="32" y="87"/>
                </a:cubicBezTo>
                <a:cubicBezTo>
                  <a:pt x="31" y="87"/>
                  <a:pt x="31" y="88"/>
                  <a:pt x="31" y="87"/>
                </a:cubicBezTo>
                <a:close/>
                <a:moveTo>
                  <a:pt x="29" y="94"/>
                </a:moveTo>
                <a:cubicBezTo>
                  <a:pt x="30" y="94"/>
                  <a:pt x="30" y="93"/>
                  <a:pt x="30" y="93"/>
                </a:cubicBezTo>
                <a:cubicBezTo>
                  <a:pt x="30" y="94"/>
                  <a:pt x="30" y="94"/>
                  <a:pt x="29" y="94"/>
                </a:cubicBezTo>
                <a:close/>
                <a:moveTo>
                  <a:pt x="31" y="93"/>
                </a:moveTo>
                <a:cubicBezTo>
                  <a:pt x="31" y="93"/>
                  <a:pt x="31" y="93"/>
                  <a:pt x="31" y="93"/>
                </a:cubicBezTo>
                <a:cubicBezTo>
                  <a:pt x="31" y="92"/>
                  <a:pt x="31" y="92"/>
                  <a:pt x="31" y="92"/>
                </a:cubicBezTo>
                <a:cubicBezTo>
                  <a:pt x="31" y="92"/>
                  <a:pt x="30" y="92"/>
                  <a:pt x="30" y="92"/>
                </a:cubicBezTo>
                <a:cubicBezTo>
                  <a:pt x="31" y="92"/>
                  <a:pt x="31" y="91"/>
                  <a:pt x="31" y="92"/>
                </a:cubicBezTo>
                <a:cubicBezTo>
                  <a:pt x="31" y="92"/>
                  <a:pt x="31" y="93"/>
                  <a:pt x="31" y="93"/>
                </a:cubicBezTo>
                <a:close/>
                <a:moveTo>
                  <a:pt x="33" y="91"/>
                </a:moveTo>
                <a:cubicBezTo>
                  <a:pt x="32" y="91"/>
                  <a:pt x="32" y="91"/>
                  <a:pt x="32" y="91"/>
                </a:cubicBezTo>
                <a:cubicBezTo>
                  <a:pt x="32" y="90"/>
                  <a:pt x="32" y="90"/>
                  <a:pt x="33" y="90"/>
                </a:cubicBezTo>
                <a:cubicBezTo>
                  <a:pt x="32" y="90"/>
                  <a:pt x="33" y="90"/>
                  <a:pt x="33" y="90"/>
                </a:cubicBezTo>
                <a:lnTo>
                  <a:pt x="33" y="91"/>
                </a:lnTo>
                <a:close/>
                <a:moveTo>
                  <a:pt x="33" y="87"/>
                </a:moveTo>
                <a:cubicBezTo>
                  <a:pt x="33" y="86"/>
                  <a:pt x="33" y="86"/>
                  <a:pt x="33" y="86"/>
                </a:cubicBezTo>
                <a:cubicBezTo>
                  <a:pt x="34" y="86"/>
                  <a:pt x="33" y="86"/>
                  <a:pt x="34" y="86"/>
                </a:cubicBezTo>
                <a:cubicBezTo>
                  <a:pt x="34" y="87"/>
                  <a:pt x="33" y="87"/>
                  <a:pt x="33" y="87"/>
                </a:cubicBezTo>
                <a:close/>
                <a:moveTo>
                  <a:pt x="34" y="91"/>
                </a:moveTo>
                <a:cubicBezTo>
                  <a:pt x="34" y="90"/>
                  <a:pt x="35" y="90"/>
                  <a:pt x="35" y="91"/>
                </a:cubicBezTo>
                <a:cubicBezTo>
                  <a:pt x="35" y="90"/>
                  <a:pt x="34" y="91"/>
                  <a:pt x="34" y="91"/>
                </a:cubicBezTo>
                <a:close/>
                <a:moveTo>
                  <a:pt x="34" y="86"/>
                </a:moveTo>
                <a:cubicBezTo>
                  <a:pt x="35" y="86"/>
                  <a:pt x="35" y="85"/>
                  <a:pt x="36" y="85"/>
                </a:cubicBezTo>
                <a:cubicBezTo>
                  <a:pt x="36" y="85"/>
                  <a:pt x="35" y="86"/>
                  <a:pt x="35" y="86"/>
                </a:cubicBezTo>
                <a:cubicBezTo>
                  <a:pt x="35" y="86"/>
                  <a:pt x="34" y="86"/>
                  <a:pt x="34" y="86"/>
                </a:cubicBezTo>
                <a:close/>
                <a:moveTo>
                  <a:pt x="35" y="90"/>
                </a:moveTo>
                <a:cubicBezTo>
                  <a:pt x="36" y="90"/>
                  <a:pt x="35" y="89"/>
                  <a:pt x="36" y="89"/>
                </a:cubicBezTo>
                <a:cubicBezTo>
                  <a:pt x="36" y="89"/>
                  <a:pt x="36" y="90"/>
                  <a:pt x="35" y="90"/>
                </a:cubicBezTo>
                <a:close/>
                <a:moveTo>
                  <a:pt x="36" y="92"/>
                </a:moveTo>
                <a:cubicBezTo>
                  <a:pt x="37" y="92"/>
                  <a:pt x="37" y="91"/>
                  <a:pt x="36" y="91"/>
                </a:cubicBezTo>
                <a:cubicBezTo>
                  <a:pt x="36" y="92"/>
                  <a:pt x="36" y="92"/>
                  <a:pt x="36" y="92"/>
                </a:cubicBezTo>
                <a:cubicBezTo>
                  <a:pt x="36" y="92"/>
                  <a:pt x="36" y="91"/>
                  <a:pt x="36" y="91"/>
                </a:cubicBezTo>
                <a:cubicBezTo>
                  <a:pt x="36" y="91"/>
                  <a:pt x="36" y="92"/>
                  <a:pt x="37" y="91"/>
                </a:cubicBezTo>
                <a:cubicBezTo>
                  <a:pt x="37" y="91"/>
                  <a:pt x="36" y="91"/>
                  <a:pt x="36" y="90"/>
                </a:cubicBezTo>
                <a:cubicBezTo>
                  <a:pt x="37" y="91"/>
                  <a:pt x="37" y="91"/>
                  <a:pt x="37" y="91"/>
                </a:cubicBezTo>
                <a:cubicBezTo>
                  <a:pt x="37" y="91"/>
                  <a:pt x="37" y="91"/>
                  <a:pt x="37" y="91"/>
                </a:cubicBezTo>
                <a:cubicBezTo>
                  <a:pt x="37" y="92"/>
                  <a:pt x="37" y="92"/>
                  <a:pt x="36" y="92"/>
                </a:cubicBezTo>
                <a:close/>
                <a:moveTo>
                  <a:pt x="37" y="82"/>
                </a:moveTo>
                <a:cubicBezTo>
                  <a:pt x="37" y="81"/>
                  <a:pt x="37" y="82"/>
                  <a:pt x="37" y="81"/>
                </a:cubicBezTo>
                <a:cubicBezTo>
                  <a:pt x="36" y="82"/>
                  <a:pt x="36" y="82"/>
                  <a:pt x="35" y="82"/>
                </a:cubicBezTo>
                <a:cubicBezTo>
                  <a:pt x="35" y="82"/>
                  <a:pt x="35" y="82"/>
                  <a:pt x="34" y="82"/>
                </a:cubicBezTo>
                <a:cubicBezTo>
                  <a:pt x="34" y="82"/>
                  <a:pt x="35" y="82"/>
                  <a:pt x="35" y="82"/>
                </a:cubicBezTo>
                <a:cubicBezTo>
                  <a:pt x="33" y="82"/>
                  <a:pt x="34" y="81"/>
                  <a:pt x="34" y="80"/>
                </a:cubicBezTo>
                <a:cubicBezTo>
                  <a:pt x="34" y="80"/>
                  <a:pt x="34" y="80"/>
                  <a:pt x="34" y="81"/>
                </a:cubicBezTo>
                <a:cubicBezTo>
                  <a:pt x="34" y="80"/>
                  <a:pt x="34" y="81"/>
                  <a:pt x="35" y="81"/>
                </a:cubicBezTo>
                <a:cubicBezTo>
                  <a:pt x="34" y="80"/>
                  <a:pt x="34" y="80"/>
                  <a:pt x="34" y="80"/>
                </a:cubicBezTo>
                <a:cubicBezTo>
                  <a:pt x="34" y="80"/>
                  <a:pt x="35" y="80"/>
                  <a:pt x="34" y="79"/>
                </a:cubicBezTo>
                <a:cubicBezTo>
                  <a:pt x="35" y="79"/>
                  <a:pt x="35" y="79"/>
                  <a:pt x="35" y="79"/>
                </a:cubicBezTo>
                <a:cubicBezTo>
                  <a:pt x="35" y="80"/>
                  <a:pt x="35" y="80"/>
                  <a:pt x="35" y="80"/>
                </a:cubicBezTo>
                <a:cubicBezTo>
                  <a:pt x="35" y="80"/>
                  <a:pt x="36" y="80"/>
                  <a:pt x="36" y="80"/>
                </a:cubicBezTo>
                <a:cubicBezTo>
                  <a:pt x="36" y="80"/>
                  <a:pt x="36" y="80"/>
                  <a:pt x="36" y="80"/>
                </a:cubicBezTo>
                <a:cubicBezTo>
                  <a:pt x="36" y="81"/>
                  <a:pt x="36" y="80"/>
                  <a:pt x="36" y="81"/>
                </a:cubicBezTo>
                <a:cubicBezTo>
                  <a:pt x="36" y="81"/>
                  <a:pt x="37" y="81"/>
                  <a:pt x="37" y="81"/>
                </a:cubicBezTo>
                <a:cubicBezTo>
                  <a:pt x="37" y="81"/>
                  <a:pt x="38" y="82"/>
                  <a:pt x="37" y="82"/>
                </a:cubicBezTo>
                <a:close/>
                <a:moveTo>
                  <a:pt x="37" y="81"/>
                </a:moveTo>
                <a:cubicBezTo>
                  <a:pt x="37" y="80"/>
                  <a:pt x="38" y="81"/>
                  <a:pt x="38" y="81"/>
                </a:cubicBezTo>
                <a:cubicBezTo>
                  <a:pt x="37" y="81"/>
                  <a:pt x="37" y="81"/>
                  <a:pt x="37" y="81"/>
                </a:cubicBezTo>
                <a:close/>
                <a:moveTo>
                  <a:pt x="38" y="88"/>
                </a:moveTo>
                <a:cubicBezTo>
                  <a:pt x="38" y="87"/>
                  <a:pt x="38" y="87"/>
                  <a:pt x="38" y="87"/>
                </a:cubicBezTo>
                <a:cubicBezTo>
                  <a:pt x="38" y="87"/>
                  <a:pt x="39" y="87"/>
                  <a:pt x="39" y="88"/>
                </a:cubicBezTo>
                <a:cubicBezTo>
                  <a:pt x="38" y="87"/>
                  <a:pt x="38" y="88"/>
                  <a:pt x="38" y="88"/>
                </a:cubicBezTo>
                <a:close/>
                <a:moveTo>
                  <a:pt x="39" y="93"/>
                </a:moveTo>
                <a:cubicBezTo>
                  <a:pt x="39" y="93"/>
                  <a:pt x="39" y="93"/>
                  <a:pt x="40" y="93"/>
                </a:cubicBezTo>
                <a:cubicBezTo>
                  <a:pt x="40" y="94"/>
                  <a:pt x="39" y="94"/>
                  <a:pt x="39" y="93"/>
                </a:cubicBezTo>
                <a:close/>
                <a:moveTo>
                  <a:pt x="40" y="87"/>
                </a:moveTo>
                <a:cubicBezTo>
                  <a:pt x="40" y="87"/>
                  <a:pt x="40" y="87"/>
                  <a:pt x="41" y="87"/>
                </a:cubicBezTo>
                <a:cubicBezTo>
                  <a:pt x="40" y="87"/>
                  <a:pt x="40" y="88"/>
                  <a:pt x="40" y="87"/>
                </a:cubicBezTo>
                <a:close/>
                <a:moveTo>
                  <a:pt x="43" y="85"/>
                </a:moveTo>
                <a:cubicBezTo>
                  <a:pt x="43" y="85"/>
                  <a:pt x="42" y="86"/>
                  <a:pt x="42" y="85"/>
                </a:cubicBezTo>
                <a:cubicBezTo>
                  <a:pt x="42" y="85"/>
                  <a:pt x="43" y="84"/>
                  <a:pt x="43" y="84"/>
                </a:cubicBezTo>
                <a:lnTo>
                  <a:pt x="43" y="85"/>
                </a:lnTo>
                <a:close/>
                <a:moveTo>
                  <a:pt x="42" y="83"/>
                </a:moveTo>
                <a:cubicBezTo>
                  <a:pt x="41" y="84"/>
                  <a:pt x="42" y="86"/>
                  <a:pt x="41" y="86"/>
                </a:cubicBezTo>
                <a:cubicBezTo>
                  <a:pt x="42" y="85"/>
                  <a:pt x="42" y="83"/>
                  <a:pt x="41" y="83"/>
                </a:cubicBezTo>
                <a:cubicBezTo>
                  <a:pt x="40" y="83"/>
                  <a:pt x="41" y="83"/>
                  <a:pt x="41" y="82"/>
                </a:cubicBezTo>
                <a:cubicBezTo>
                  <a:pt x="42" y="83"/>
                  <a:pt x="42" y="82"/>
                  <a:pt x="42" y="83"/>
                </a:cubicBezTo>
                <a:cubicBezTo>
                  <a:pt x="42" y="83"/>
                  <a:pt x="43" y="82"/>
                  <a:pt x="43" y="83"/>
                </a:cubicBezTo>
                <a:cubicBezTo>
                  <a:pt x="43" y="84"/>
                  <a:pt x="42" y="83"/>
                  <a:pt x="42" y="83"/>
                </a:cubicBezTo>
                <a:close/>
                <a:moveTo>
                  <a:pt x="43" y="89"/>
                </a:moveTo>
                <a:cubicBezTo>
                  <a:pt x="43" y="88"/>
                  <a:pt x="44" y="88"/>
                  <a:pt x="45" y="89"/>
                </a:cubicBezTo>
                <a:cubicBezTo>
                  <a:pt x="44" y="88"/>
                  <a:pt x="44" y="89"/>
                  <a:pt x="43" y="89"/>
                </a:cubicBezTo>
                <a:close/>
                <a:moveTo>
                  <a:pt x="44" y="92"/>
                </a:moveTo>
                <a:cubicBezTo>
                  <a:pt x="44" y="92"/>
                  <a:pt x="45" y="92"/>
                  <a:pt x="45" y="92"/>
                </a:cubicBezTo>
                <a:cubicBezTo>
                  <a:pt x="45" y="92"/>
                  <a:pt x="45" y="92"/>
                  <a:pt x="45" y="92"/>
                </a:cubicBezTo>
                <a:cubicBezTo>
                  <a:pt x="45" y="92"/>
                  <a:pt x="44" y="93"/>
                  <a:pt x="44" y="92"/>
                </a:cubicBezTo>
                <a:close/>
                <a:moveTo>
                  <a:pt x="49" y="79"/>
                </a:moveTo>
                <a:cubicBezTo>
                  <a:pt x="50" y="79"/>
                  <a:pt x="50" y="78"/>
                  <a:pt x="50" y="78"/>
                </a:cubicBezTo>
                <a:cubicBezTo>
                  <a:pt x="51" y="79"/>
                  <a:pt x="49" y="79"/>
                  <a:pt x="49" y="79"/>
                </a:cubicBezTo>
                <a:close/>
                <a:moveTo>
                  <a:pt x="51" y="90"/>
                </a:moveTo>
                <a:cubicBezTo>
                  <a:pt x="52" y="90"/>
                  <a:pt x="52" y="90"/>
                  <a:pt x="52" y="90"/>
                </a:cubicBezTo>
                <a:cubicBezTo>
                  <a:pt x="53" y="90"/>
                  <a:pt x="52" y="91"/>
                  <a:pt x="51" y="90"/>
                </a:cubicBezTo>
                <a:close/>
                <a:moveTo>
                  <a:pt x="52" y="79"/>
                </a:moveTo>
                <a:cubicBezTo>
                  <a:pt x="52" y="79"/>
                  <a:pt x="52" y="79"/>
                  <a:pt x="51" y="79"/>
                </a:cubicBezTo>
                <a:cubicBezTo>
                  <a:pt x="52" y="78"/>
                  <a:pt x="52" y="78"/>
                  <a:pt x="52" y="77"/>
                </a:cubicBezTo>
                <a:cubicBezTo>
                  <a:pt x="52" y="78"/>
                  <a:pt x="52" y="78"/>
                  <a:pt x="53" y="78"/>
                </a:cubicBezTo>
                <a:cubicBezTo>
                  <a:pt x="53" y="78"/>
                  <a:pt x="52" y="78"/>
                  <a:pt x="52" y="79"/>
                </a:cubicBezTo>
                <a:close/>
                <a:moveTo>
                  <a:pt x="55" y="77"/>
                </a:moveTo>
                <a:cubicBezTo>
                  <a:pt x="56" y="77"/>
                  <a:pt x="56" y="77"/>
                  <a:pt x="56" y="77"/>
                </a:cubicBezTo>
                <a:cubicBezTo>
                  <a:pt x="56" y="77"/>
                  <a:pt x="56" y="78"/>
                  <a:pt x="55" y="77"/>
                </a:cubicBezTo>
                <a:close/>
                <a:moveTo>
                  <a:pt x="57" y="88"/>
                </a:moveTo>
                <a:cubicBezTo>
                  <a:pt x="58" y="87"/>
                  <a:pt x="58" y="87"/>
                  <a:pt x="58" y="88"/>
                </a:cubicBezTo>
                <a:cubicBezTo>
                  <a:pt x="58" y="88"/>
                  <a:pt x="58" y="88"/>
                  <a:pt x="57" y="88"/>
                </a:cubicBezTo>
                <a:close/>
                <a:moveTo>
                  <a:pt x="59" y="76"/>
                </a:moveTo>
                <a:cubicBezTo>
                  <a:pt x="59" y="76"/>
                  <a:pt x="59" y="76"/>
                  <a:pt x="59" y="76"/>
                </a:cubicBezTo>
                <a:cubicBezTo>
                  <a:pt x="59" y="76"/>
                  <a:pt x="60" y="77"/>
                  <a:pt x="59" y="76"/>
                </a:cubicBezTo>
                <a:close/>
                <a:moveTo>
                  <a:pt x="60" y="76"/>
                </a:moveTo>
                <a:cubicBezTo>
                  <a:pt x="60" y="76"/>
                  <a:pt x="60" y="76"/>
                  <a:pt x="59" y="76"/>
                </a:cubicBezTo>
                <a:cubicBezTo>
                  <a:pt x="59" y="76"/>
                  <a:pt x="60" y="76"/>
                  <a:pt x="60" y="76"/>
                </a:cubicBezTo>
                <a:close/>
                <a:moveTo>
                  <a:pt x="60" y="79"/>
                </a:moveTo>
                <a:cubicBezTo>
                  <a:pt x="60" y="79"/>
                  <a:pt x="60" y="79"/>
                  <a:pt x="60" y="78"/>
                </a:cubicBezTo>
                <a:cubicBezTo>
                  <a:pt x="60" y="79"/>
                  <a:pt x="61" y="78"/>
                  <a:pt x="61" y="78"/>
                </a:cubicBezTo>
                <a:cubicBezTo>
                  <a:pt x="61" y="79"/>
                  <a:pt x="61" y="79"/>
                  <a:pt x="60" y="79"/>
                </a:cubicBezTo>
                <a:cubicBezTo>
                  <a:pt x="60" y="79"/>
                  <a:pt x="60" y="79"/>
                  <a:pt x="60" y="79"/>
                </a:cubicBezTo>
                <a:close/>
                <a:moveTo>
                  <a:pt x="61" y="81"/>
                </a:moveTo>
                <a:cubicBezTo>
                  <a:pt x="61" y="81"/>
                  <a:pt x="61" y="81"/>
                  <a:pt x="60" y="81"/>
                </a:cubicBezTo>
                <a:cubicBezTo>
                  <a:pt x="60" y="80"/>
                  <a:pt x="61" y="80"/>
                  <a:pt x="61" y="81"/>
                </a:cubicBezTo>
                <a:close/>
                <a:moveTo>
                  <a:pt x="61" y="88"/>
                </a:moveTo>
                <a:cubicBezTo>
                  <a:pt x="61" y="88"/>
                  <a:pt x="61" y="88"/>
                  <a:pt x="60" y="88"/>
                </a:cubicBezTo>
                <a:cubicBezTo>
                  <a:pt x="60" y="88"/>
                  <a:pt x="60" y="88"/>
                  <a:pt x="60" y="88"/>
                </a:cubicBezTo>
                <a:cubicBezTo>
                  <a:pt x="60" y="88"/>
                  <a:pt x="60" y="88"/>
                  <a:pt x="60" y="88"/>
                </a:cubicBezTo>
                <a:cubicBezTo>
                  <a:pt x="60" y="87"/>
                  <a:pt x="61" y="87"/>
                  <a:pt x="62" y="88"/>
                </a:cubicBezTo>
                <a:cubicBezTo>
                  <a:pt x="61" y="87"/>
                  <a:pt x="61" y="88"/>
                  <a:pt x="61" y="88"/>
                </a:cubicBezTo>
                <a:close/>
                <a:moveTo>
                  <a:pt x="63" y="89"/>
                </a:moveTo>
                <a:cubicBezTo>
                  <a:pt x="63" y="89"/>
                  <a:pt x="63" y="89"/>
                  <a:pt x="63" y="89"/>
                </a:cubicBezTo>
                <a:cubicBezTo>
                  <a:pt x="63" y="89"/>
                  <a:pt x="63" y="89"/>
                  <a:pt x="63" y="89"/>
                </a:cubicBezTo>
                <a:cubicBezTo>
                  <a:pt x="63" y="89"/>
                  <a:pt x="63" y="89"/>
                  <a:pt x="63" y="89"/>
                </a:cubicBezTo>
                <a:close/>
                <a:moveTo>
                  <a:pt x="63" y="88"/>
                </a:moveTo>
                <a:cubicBezTo>
                  <a:pt x="63" y="88"/>
                  <a:pt x="63" y="88"/>
                  <a:pt x="63" y="88"/>
                </a:cubicBezTo>
                <a:cubicBezTo>
                  <a:pt x="63" y="88"/>
                  <a:pt x="63" y="88"/>
                  <a:pt x="63" y="88"/>
                </a:cubicBezTo>
                <a:cubicBezTo>
                  <a:pt x="63" y="88"/>
                  <a:pt x="63" y="88"/>
                  <a:pt x="63" y="88"/>
                </a:cubicBezTo>
                <a:close/>
                <a:moveTo>
                  <a:pt x="64" y="79"/>
                </a:moveTo>
                <a:cubicBezTo>
                  <a:pt x="63" y="78"/>
                  <a:pt x="63" y="78"/>
                  <a:pt x="63" y="79"/>
                </a:cubicBezTo>
                <a:cubicBezTo>
                  <a:pt x="63" y="79"/>
                  <a:pt x="62" y="78"/>
                  <a:pt x="62" y="78"/>
                </a:cubicBezTo>
                <a:cubicBezTo>
                  <a:pt x="62" y="78"/>
                  <a:pt x="63" y="78"/>
                  <a:pt x="63" y="77"/>
                </a:cubicBezTo>
                <a:cubicBezTo>
                  <a:pt x="63" y="78"/>
                  <a:pt x="64" y="78"/>
                  <a:pt x="64" y="78"/>
                </a:cubicBezTo>
                <a:cubicBezTo>
                  <a:pt x="64" y="78"/>
                  <a:pt x="64" y="78"/>
                  <a:pt x="64" y="79"/>
                </a:cubicBezTo>
                <a:close/>
                <a:moveTo>
                  <a:pt x="65" y="76"/>
                </a:moveTo>
                <a:cubicBezTo>
                  <a:pt x="65" y="76"/>
                  <a:pt x="65" y="76"/>
                  <a:pt x="65" y="76"/>
                </a:cubicBezTo>
                <a:cubicBezTo>
                  <a:pt x="65" y="77"/>
                  <a:pt x="64" y="76"/>
                  <a:pt x="65" y="76"/>
                </a:cubicBezTo>
                <a:close/>
                <a:moveTo>
                  <a:pt x="66" y="76"/>
                </a:moveTo>
                <a:cubicBezTo>
                  <a:pt x="66" y="75"/>
                  <a:pt x="66" y="75"/>
                  <a:pt x="67" y="75"/>
                </a:cubicBezTo>
                <a:cubicBezTo>
                  <a:pt x="66" y="75"/>
                  <a:pt x="66" y="76"/>
                  <a:pt x="66" y="76"/>
                </a:cubicBezTo>
                <a:close/>
                <a:moveTo>
                  <a:pt x="72" y="73"/>
                </a:moveTo>
                <a:cubicBezTo>
                  <a:pt x="72" y="73"/>
                  <a:pt x="72" y="73"/>
                  <a:pt x="72" y="73"/>
                </a:cubicBezTo>
                <a:cubicBezTo>
                  <a:pt x="72" y="73"/>
                  <a:pt x="72" y="73"/>
                  <a:pt x="72" y="73"/>
                </a:cubicBezTo>
                <a:cubicBezTo>
                  <a:pt x="72" y="73"/>
                  <a:pt x="72" y="73"/>
                  <a:pt x="72" y="73"/>
                </a:cubicBezTo>
                <a:cubicBezTo>
                  <a:pt x="72" y="74"/>
                  <a:pt x="71" y="74"/>
                  <a:pt x="71" y="73"/>
                </a:cubicBezTo>
                <a:cubicBezTo>
                  <a:pt x="71" y="73"/>
                  <a:pt x="71" y="73"/>
                  <a:pt x="71" y="73"/>
                </a:cubicBezTo>
                <a:cubicBezTo>
                  <a:pt x="71" y="73"/>
                  <a:pt x="71" y="73"/>
                  <a:pt x="71" y="73"/>
                </a:cubicBezTo>
                <a:cubicBezTo>
                  <a:pt x="71" y="73"/>
                  <a:pt x="71" y="73"/>
                  <a:pt x="72" y="73"/>
                </a:cubicBezTo>
                <a:close/>
                <a:moveTo>
                  <a:pt x="71" y="75"/>
                </a:moveTo>
                <a:cubicBezTo>
                  <a:pt x="71" y="76"/>
                  <a:pt x="70" y="76"/>
                  <a:pt x="69" y="76"/>
                </a:cubicBezTo>
                <a:cubicBezTo>
                  <a:pt x="69" y="75"/>
                  <a:pt x="70" y="75"/>
                  <a:pt x="71" y="75"/>
                </a:cubicBezTo>
                <a:close/>
                <a:moveTo>
                  <a:pt x="69" y="74"/>
                </a:moveTo>
                <a:cubicBezTo>
                  <a:pt x="68" y="74"/>
                  <a:pt x="68" y="74"/>
                  <a:pt x="68" y="74"/>
                </a:cubicBezTo>
                <a:cubicBezTo>
                  <a:pt x="69" y="73"/>
                  <a:pt x="69" y="74"/>
                  <a:pt x="70" y="74"/>
                </a:cubicBezTo>
                <a:cubicBezTo>
                  <a:pt x="70" y="74"/>
                  <a:pt x="70" y="74"/>
                  <a:pt x="70" y="75"/>
                </a:cubicBezTo>
                <a:cubicBezTo>
                  <a:pt x="69" y="75"/>
                  <a:pt x="69" y="74"/>
                  <a:pt x="69" y="74"/>
                </a:cubicBezTo>
                <a:cubicBezTo>
                  <a:pt x="69" y="75"/>
                  <a:pt x="69" y="75"/>
                  <a:pt x="69" y="75"/>
                </a:cubicBezTo>
                <a:cubicBezTo>
                  <a:pt x="68" y="76"/>
                  <a:pt x="68" y="75"/>
                  <a:pt x="68" y="75"/>
                </a:cubicBezTo>
                <a:cubicBezTo>
                  <a:pt x="68" y="74"/>
                  <a:pt x="68" y="74"/>
                  <a:pt x="69" y="74"/>
                </a:cubicBezTo>
                <a:close/>
                <a:moveTo>
                  <a:pt x="68" y="75"/>
                </a:moveTo>
                <a:cubicBezTo>
                  <a:pt x="68" y="76"/>
                  <a:pt x="68" y="76"/>
                  <a:pt x="68" y="76"/>
                </a:cubicBezTo>
                <a:cubicBezTo>
                  <a:pt x="67" y="75"/>
                  <a:pt x="68" y="75"/>
                  <a:pt x="68" y="75"/>
                </a:cubicBezTo>
                <a:close/>
                <a:moveTo>
                  <a:pt x="70" y="77"/>
                </a:moveTo>
                <a:cubicBezTo>
                  <a:pt x="70" y="77"/>
                  <a:pt x="69" y="77"/>
                  <a:pt x="69" y="77"/>
                </a:cubicBezTo>
                <a:cubicBezTo>
                  <a:pt x="69" y="78"/>
                  <a:pt x="68" y="78"/>
                  <a:pt x="68" y="77"/>
                </a:cubicBezTo>
                <a:cubicBezTo>
                  <a:pt x="69" y="77"/>
                  <a:pt x="69" y="76"/>
                  <a:pt x="69" y="77"/>
                </a:cubicBezTo>
                <a:cubicBezTo>
                  <a:pt x="69" y="76"/>
                  <a:pt x="70" y="76"/>
                  <a:pt x="70" y="77"/>
                </a:cubicBezTo>
                <a:cubicBezTo>
                  <a:pt x="70" y="77"/>
                  <a:pt x="70" y="77"/>
                  <a:pt x="70" y="77"/>
                </a:cubicBezTo>
                <a:close/>
                <a:moveTo>
                  <a:pt x="70" y="86"/>
                </a:moveTo>
                <a:cubicBezTo>
                  <a:pt x="70" y="86"/>
                  <a:pt x="70" y="86"/>
                  <a:pt x="70" y="86"/>
                </a:cubicBezTo>
                <a:cubicBezTo>
                  <a:pt x="70" y="86"/>
                  <a:pt x="70" y="86"/>
                  <a:pt x="70" y="86"/>
                </a:cubicBezTo>
                <a:cubicBezTo>
                  <a:pt x="70" y="85"/>
                  <a:pt x="70" y="85"/>
                  <a:pt x="70" y="85"/>
                </a:cubicBezTo>
                <a:cubicBezTo>
                  <a:pt x="71" y="85"/>
                  <a:pt x="71" y="85"/>
                  <a:pt x="71" y="85"/>
                </a:cubicBezTo>
                <a:cubicBezTo>
                  <a:pt x="71" y="86"/>
                  <a:pt x="71" y="86"/>
                  <a:pt x="70" y="86"/>
                </a:cubicBezTo>
                <a:close/>
                <a:moveTo>
                  <a:pt x="71" y="75"/>
                </a:moveTo>
                <a:cubicBezTo>
                  <a:pt x="72" y="75"/>
                  <a:pt x="71" y="74"/>
                  <a:pt x="72" y="74"/>
                </a:cubicBezTo>
                <a:cubicBezTo>
                  <a:pt x="72" y="75"/>
                  <a:pt x="72" y="75"/>
                  <a:pt x="72" y="75"/>
                </a:cubicBezTo>
                <a:cubicBezTo>
                  <a:pt x="71" y="75"/>
                  <a:pt x="71" y="75"/>
                  <a:pt x="71" y="75"/>
                </a:cubicBezTo>
                <a:close/>
                <a:moveTo>
                  <a:pt x="72" y="86"/>
                </a:moveTo>
                <a:cubicBezTo>
                  <a:pt x="72" y="86"/>
                  <a:pt x="72" y="86"/>
                  <a:pt x="72" y="86"/>
                </a:cubicBezTo>
                <a:cubicBezTo>
                  <a:pt x="72" y="85"/>
                  <a:pt x="72" y="85"/>
                  <a:pt x="72" y="85"/>
                </a:cubicBezTo>
                <a:cubicBezTo>
                  <a:pt x="72" y="85"/>
                  <a:pt x="72" y="85"/>
                  <a:pt x="72" y="85"/>
                </a:cubicBezTo>
                <a:cubicBezTo>
                  <a:pt x="72" y="85"/>
                  <a:pt x="72" y="85"/>
                  <a:pt x="72" y="85"/>
                </a:cubicBezTo>
                <a:cubicBezTo>
                  <a:pt x="72" y="85"/>
                  <a:pt x="72" y="85"/>
                  <a:pt x="72" y="85"/>
                </a:cubicBezTo>
                <a:cubicBezTo>
                  <a:pt x="72" y="85"/>
                  <a:pt x="72" y="85"/>
                  <a:pt x="72" y="86"/>
                </a:cubicBezTo>
                <a:cubicBezTo>
                  <a:pt x="72" y="86"/>
                  <a:pt x="72" y="86"/>
                  <a:pt x="72" y="86"/>
                </a:cubicBezTo>
                <a:close/>
                <a:moveTo>
                  <a:pt x="73" y="86"/>
                </a:moveTo>
                <a:cubicBezTo>
                  <a:pt x="73" y="86"/>
                  <a:pt x="73" y="86"/>
                  <a:pt x="73" y="86"/>
                </a:cubicBezTo>
                <a:cubicBezTo>
                  <a:pt x="72" y="86"/>
                  <a:pt x="72" y="86"/>
                  <a:pt x="72" y="86"/>
                </a:cubicBezTo>
                <a:cubicBezTo>
                  <a:pt x="72" y="86"/>
                  <a:pt x="72" y="86"/>
                  <a:pt x="73" y="86"/>
                </a:cubicBezTo>
                <a:cubicBezTo>
                  <a:pt x="73" y="86"/>
                  <a:pt x="73" y="86"/>
                  <a:pt x="73" y="86"/>
                </a:cubicBezTo>
                <a:close/>
                <a:moveTo>
                  <a:pt x="72" y="76"/>
                </a:moveTo>
                <a:cubicBezTo>
                  <a:pt x="73" y="75"/>
                  <a:pt x="74" y="76"/>
                  <a:pt x="74" y="77"/>
                </a:cubicBezTo>
                <a:cubicBezTo>
                  <a:pt x="73" y="77"/>
                  <a:pt x="73" y="76"/>
                  <a:pt x="72" y="76"/>
                </a:cubicBezTo>
                <a:close/>
                <a:moveTo>
                  <a:pt x="78" y="72"/>
                </a:moveTo>
                <a:cubicBezTo>
                  <a:pt x="78" y="73"/>
                  <a:pt x="77" y="72"/>
                  <a:pt x="77" y="72"/>
                </a:cubicBezTo>
                <a:cubicBezTo>
                  <a:pt x="77" y="72"/>
                  <a:pt x="78" y="72"/>
                  <a:pt x="78" y="72"/>
                </a:cubicBezTo>
                <a:close/>
                <a:moveTo>
                  <a:pt x="77" y="85"/>
                </a:moveTo>
                <a:cubicBezTo>
                  <a:pt x="77" y="85"/>
                  <a:pt x="77" y="85"/>
                  <a:pt x="77" y="85"/>
                </a:cubicBezTo>
                <a:cubicBezTo>
                  <a:pt x="77" y="85"/>
                  <a:pt x="77" y="85"/>
                  <a:pt x="77" y="85"/>
                </a:cubicBezTo>
                <a:cubicBezTo>
                  <a:pt x="76" y="85"/>
                  <a:pt x="76" y="85"/>
                  <a:pt x="76" y="85"/>
                </a:cubicBezTo>
                <a:cubicBezTo>
                  <a:pt x="77" y="85"/>
                  <a:pt x="77" y="84"/>
                  <a:pt x="78" y="84"/>
                </a:cubicBezTo>
                <a:cubicBezTo>
                  <a:pt x="78" y="85"/>
                  <a:pt x="78" y="85"/>
                  <a:pt x="77" y="85"/>
                </a:cubicBezTo>
                <a:close/>
                <a:moveTo>
                  <a:pt x="78" y="73"/>
                </a:moveTo>
                <a:cubicBezTo>
                  <a:pt x="78" y="73"/>
                  <a:pt x="78" y="73"/>
                  <a:pt x="78" y="73"/>
                </a:cubicBezTo>
                <a:cubicBezTo>
                  <a:pt x="78" y="73"/>
                  <a:pt x="78" y="73"/>
                  <a:pt x="78" y="73"/>
                </a:cubicBezTo>
                <a:cubicBezTo>
                  <a:pt x="78" y="73"/>
                  <a:pt x="78" y="73"/>
                  <a:pt x="78" y="73"/>
                </a:cubicBezTo>
                <a:cubicBezTo>
                  <a:pt x="77" y="74"/>
                  <a:pt x="77" y="74"/>
                  <a:pt x="77" y="74"/>
                </a:cubicBezTo>
                <a:cubicBezTo>
                  <a:pt x="77" y="74"/>
                  <a:pt x="76" y="74"/>
                  <a:pt x="76" y="74"/>
                </a:cubicBezTo>
                <a:cubicBezTo>
                  <a:pt x="76" y="74"/>
                  <a:pt x="77" y="73"/>
                  <a:pt x="77" y="73"/>
                </a:cubicBezTo>
                <a:cubicBezTo>
                  <a:pt x="77" y="73"/>
                  <a:pt x="77" y="73"/>
                  <a:pt x="77" y="73"/>
                </a:cubicBezTo>
                <a:cubicBezTo>
                  <a:pt x="77" y="73"/>
                  <a:pt x="77" y="73"/>
                  <a:pt x="77" y="73"/>
                </a:cubicBezTo>
                <a:cubicBezTo>
                  <a:pt x="77" y="73"/>
                  <a:pt x="78" y="73"/>
                  <a:pt x="78" y="73"/>
                </a:cubicBezTo>
                <a:cubicBezTo>
                  <a:pt x="78" y="73"/>
                  <a:pt x="78" y="73"/>
                  <a:pt x="78" y="73"/>
                </a:cubicBezTo>
                <a:cubicBezTo>
                  <a:pt x="78" y="73"/>
                  <a:pt x="78" y="73"/>
                  <a:pt x="78" y="73"/>
                </a:cubicBezTo>
                <a:close/>
                <a:moveTo>
                  <a:pt x="80" y="71"/>
                </a:moveTo>
                <a:cubicBezTo>
                  <a:pt x="80" y="71"/>
                  <a:pt x="80" y="71"/>
                  <a:pt x="80" y="71"/>
                </a:cubicBezTo>
                <a:cubicBezTo>
                  <a:pt x="80" y="71"/>
                  <a:pt x="80" y="71"/>
                  <a:pt x="81" y="71"/>
                </a:cubicBezTo>
                <a:cubicBezTo>
                  <a:pt x="80" y="71"/>
                  <a:pt x="80" y="71"/>
                  <a:pt x="80" y="71"/>
                </a:cubicBezTo>
                <a:close/>
                <a:moveTo>
                  <a:pt x="82" y="70"/>
                </a:moveTo>
                <a:cubicBezTo>
                  <a:pt x="82" y="70"/>
                  <a:pt x="82" y="70"/>
                  <a:pt x="82" y="70"/>
                </a:cubicBezTo>
                <a:cubicBezTo>
                  <a:pt x="82" y="70"/>
                  <a:pt x="82" y="70"/>
                  <a:pt x="82" y="70"/>
                </a:cubicBezTo>
                <a:cubicBezTo>
                  <a:pt x="82" y="70"/>
                  <a:pt x="82" y="70"/>
                  <a:pt x="82" y="70"/>
                </a:cubicBezTo>
                <a:close/>
                <a:moveTo>
                  <a:pt x="78" y="65"/>
                </a:moveTo>
                <a:cubicBezTo>
                  <a:pt x="78" y="65"/>
                  <a:pt x="78" y="64"/>
                  <a:pt x="78" y="64"/>
                </a:cubicBezTo>
                <a:cubicBezTo>
                  <a:pt x="78" y="65"/>
                  <a:pt x="78" y="66"/>
                  <a:pt x="78" y="65"/>
                </a:cubicBezTo>
                <a:close/>
                <a:moveTo>
                  <a:pt x="78" y="65"/>
                </a:moveTo>
                <a:cubicBezTo>
                  <a:pt x="79" y="64"/>
                  <a:pt x="79" y="64"/>
                  <a:pt x="80" y="64"/>
                </a:cubicBezTo>
                <a:cubicBezTo>
                  <a:pt x="80" y="65"/>
                  <a:pt x="79" y="65"/>
                  <a:pt x="78" y="65"/>
                </a:cubicBezTo>
                <a:close/>
                <a:moveTo>
                  <a:pt x="80" y="64"/>
                </a:moveTo>
                <a:cubicBezTo>
                  <a:pt x="80" y="64"/>
                  <a:pt x="81" y="64"/>
                  <a:pt x="81" y="64"/>
                </a:cubicBezTo>
                <a:cubicBezTo>
                  <a:pt x="81" y="64"/>
                  <a:pt x="81" y="65"/>
                  <a:pt x="80" y="64"/>
                </a:cubicBezTo>
                <a:close/>
                <a:moveTo>
                  <a:pt x="81" y="69"/>
                </a:moveTo>
                <a:cubicBezTo>
                  <a:pt x="81" y="68"/>
                  <a:pt x="81" y="69"/>
                  <a:pt x="82" y="69"/>
                </a:cubicBezTo>
                <a:cubicBezTo>
                  <a:pt x="81" y="69"/>
                  <a:pt x="81" y="69"/>
                  <a:pt x="81" y="69"/>
                </a:cubicBezTo>
                <a:close/>
                <a:moveTo>
                  <a:pt x="82" y="70"/>
                </a:moveTo>
                <a:cubicBezTo>
                  <a:pt x="82" y="70"/>
                  <a:pt x="81" y="70"/>
                  <a:pt x="81" y="70"/>
                </a:cubicBezTo>
                <a:cubicBezTo>
                  <a:pt x="81" y="70"/>
                  <a:pt x="81" y="70"/>
                  <a:pt x="82" y="70"/>
                </a:cubicBezTo>
                <a:cubicBezTo>
                  <a:pt x="82" y="70"/>
                  <a:pt x="82" y="70"/>
                  <a:pt x="82" y="70"/>
                </a:cubicBezTo>
                <a:close/>
                <a:moveTo>
                  <a:pt x="82" y="72"/>
                </a:moveTo>
                <a:cubicBezTo>
                  <a:pt x="82" y="72"/>
                  <a:pt x="81" y="72"/>
                  <a:pt x="81" y="71"/>
                </a:cubicBezTo>
                <a:cubicBezTo>
                  <a:pt x="81" y="71"/>
                  <a:pt x="82" y="71"/>
                  <a:pt x="82" y="71"/>
                </a:cubicBezTo>
                <a:cubicBezTo>
                  <a:pt x="82" y="72"/>
                  <a:pt x="82" y="72"/>
                  <a:pt x="82" y="72"/>
                </a:cubicBezTo>
                <a:cubicBezTo>
                  <a:pt x="82" y="72"/>
                  <a:pt x="82" y="71"/>
                  <a:pt x="82" y="71"/>
                </a:cubicBezTo>
                <a:cubicBezTo>
                  <a:pt x="82" y="71"/>
                  <a:pt x="82" y="71"/>
                  <a:pt x="83" y="71"/>
                </a:cubicBezTo>
                <a:cubicBezTo>
                  <a:pt x="82" y="71"/>
                  <a:pt x="82" y="71"/>
                  <a:pt x="82" y="72"/>
                </a:cubicBezTo>
                <a:close/>
                <a:moveTo>
                  <a:pt x="84" y="69"/>
                </a:moveTo>
                <a:cubicBezTo>
                  <a:pt x="84" y="69"/>
                  <a:pt x="84" y="69"/>
                  <a:pt x="84" y="69"/>
                </a:cubicBezTo>
                <a:cubicBezTo>
                  <a:pt x="84" y="69"/>
                  <a:pt x="84" y="69"/>
                  <a:pt x="84" y="69"/>
                </a:cubicBezTo>
                <a:cubicBezTo>
                  <a:pt x="84" y="69"/>
                  <a:pt x="84" y="69"/>
                  <a:pt x="84" y="69"/>
                </a:cubicBezTo>
                <a:cubicBezTo>
                  <a:pt x="84" y="69"/>
                  <a:pt x="84" y="69"/>
                  <a:pt x="84" y="69"/>
                </a:cubicBezTo>
                <a:close/>
                <a:moveTo>
                  <a:pt x="84" y="68"/>
                </a:moveTo>
                <a:cubicBezTo>
                  <a:pt x="84" y="68"/>
                  <a:pt x="84" y="68"/>
                  <a:pt x="83" y="68"/>
                </a:cubicBezTo>
                <a:cubicBezTo>
                  <a:pt x="83" y="67"/>
                  <a:pt x="84" y="68"/>
                  <a:pt x="84" y="68"/>
                </a:cubicBezTo>
                <a:close/>
                <a:moveTo>
                  <a:pt x="87" y="70"/>
                </a:moveTo>
                <a:cubicBezTo>
                  <a:pt x="87" y="70"/>
                  <a:pt x="87" y="70"/>
                  <a:pt x="87" y="71"/>
                </a:cubicBezTo>
                <a:cubicBezTo>
                  <a:pt x="87" y="71"/>
                  <a:pt x="87" y="71"/>
                  <a:pt x="87" y="71"/>
                </a:cubicBezTo>
                <a:cubicBezTo>
                  <a:pt x="87" y="70"/>
                  <a:pt x="87" y="70"/>
                  <a:pt x="87" y="70"/>
                </a:cubicBezTo>
                <a:close/>
                <a:moveTo>
                  <a:pt x="87" y="68"/>
                </a:moveTo>
                <a:cubicBezTo>
                  <a:pt x="87" y="68"/>
                  <a:pt x="87" y="68"/>
                  <a:pt x="87" y="68"/>
                </a:cubicBezTo>
                <a:cubicBezTo>
                  <a:pt x="87" y="68"/>
                  <a:pt x="87" y="68"/>
                  <a:pt x="87" y="68"/>
                </a:cubicBezTo>
                <a:close/>
                <a:moveTo>
                  <a:pt x="87" y="69"/>
                </a:moveTo>
                <a:cubicBezTo>
                  <a:pt x="87" y="69"/>
                  <a:pt x="87" y="69"/>
                  <a:pt x="87" y="69"/>
                </a:cubicBezTo>
                <a:cubicBezTo>
                  <a:pt x="87" y="69"/>
                  <a:pt x="87" y="69"/>
                  <a:pt x="87" y="69"/>
                </a:cubicBezTo>
                <a:cubicBezTo>
                  <a:pt x="87" y="69"/>
                  <a:pt x="87" y="69"/>
                  <a:pt x="87" y="69"/>
                </a:cubicBezTo>
                <a:close/>
                <a:moveTo>
                  <a:pt x="86" y="64"/>
                </a:moveTo>
                <a:cubicBezTo>
                  <a:pt x="85" y="64"/>
                  <a:pt x="85" y="64"/>
                  <a:pt x="85" y="64"/>
                </a:cubicBezTo>
                <a:cubicBezTo>
                  <a:pt x="85" y="64"/>
                  <a:pt x="85" y="63"/>
                  <a:pt x="86" y="64"/>
                </a:cubicBezTo>
                <a:close/>
                <a:moveTo>
                  <a:pt x="85" y="69"/>
                </a:moveTo>
                <a:cubicBezTo>
                  <a:pt x="85" y="69"/>
                  <a:pt x="85" y="69"/>
                  <a:pt x="85" y="69"/>
                </a:cubicBezTo>
                <a:cubicBezTo>
                  <a:pt x="85" y="69"/>
                  <a:pt x="85" y="69"/>
                  <a:pt x="85" y="69"/>
                </a:cubicBezTo>
                <a:cubicBezTo>
                  <a:pt x="85" y="69"/>
                  <a:pt x="85" y="69"/>
                  <a:pt x="85" y="69"/>
                </a:cubicBezTo>
                <a:close/>
                <a:moveTo>
                  <a:pt x="85" y="70"/>
                </a:moveTo>
                <a:cubicBezTo>
                  <a:pt x="85" y="70"/>
                  <a:pt x="85" y="70"/>
                  <a:pt x="85" y="70"/>
                </a:cubicBezTo>
                <a:cubicBezTo>
                  <a:pt x="85" y="70"/>
                  <a:pt x="85" y="70"/>
                  <a:pt x="85" y="70"/>
                </a:cubicBezTo>
                <a:cubicBezTo>
                  <a:pt x="85" y="70"/>
                  <a:pt x="85" y="70"/>
                  <a:pt x="85" y="70"/>
                </a:cubicBezTo>
                <a:close/>
                <a:moveTo>
                  <a:pt x="85" y="71"/>
                </a:moveTo>
                <a:cubicBezTo>
                  <a:pt x="85" y="71"/>
                  <a:pt x="84" y="71"/>
                  <a:pt x="84" y="71"/>
                </a:cubicBezTo>
                <a:cubicBezTo>
                  <a:pt x="84" y="71"/>
                  <a:pt x="84" y="71"/>
                  <a:pt x="84" y="71"/>
                </a:cubicBezTo>
                <a:cubicBezTo>
                  <a:pt x="84" y="70"/>
                  <a:pt x="85" y="70"/>
                  <a:pt x="85" y="70"/>
                </a:cubicBezTo>
                <a:cubicBezTo>
                  <a:pt x="85" y="70"/>
                  <a:pt x="85" y="71"/>
                  <a:pt x="85" y="71"/>
                </a:cubicBezTo>
                <a:cubicBezTo>
                  <a:pt x="85" y="71"/>
                  <a:pt x="85" y="71"/>
                  <a:pt x="85" y="71"/>
                </a:cubicBezTo>
                <a:cubicBezTo>
                  <a:pt x="85" y="71"/>
                  <a:pt x="85" y="71"/>
                  <a:pt x="85" y="71"/>
                </a:cubicBezTo>
                <a:close/>
                <a:moveTo>
                  <a:pt x="85" y="84"/>
                </a:moveTo>
                <a:cubicBezTo>
                  <a:pt x="85" y="84"/>
                  <a:pt x="85" y="84"/>
                  <a:pt x="85" y="84"/>
                </a:cubicBezTo>
                <a:cubicBezTo>
                  <a:pt x="85" y="84"/>
                  <a:pt x="85" y="84"/>
                  <a:pt x="85" y="84"/>
                </a:cubicBezTo>
                <a:cubicBezTo>
                  <a:pt x="85" y="84"/>
                  <a:pt x="85" y="83"/>
                  <a:pt x="85" y="83"/>
                </a:cubicBezTo>
                <a:cubicBezTo>
                  <a:pt x="86" y="83"/>
                  <a:pt x="85" y="83"/>
                  <a:pt x="85" y="84"/>
                </a:cubicBezTo>
                <a:close/>
                <a:moveTo>
                  <a:pt x="85" y="68"/>
                </a:moveTo>
                <a:cubicBezTo>
                  <a:pt x="85" y="68"/>
                  <a:pt x="86" y="68"/>
                  <a:pt x="86" y="68"/>
                </a:cubicBezTo>
                <a:cubicBezTo>
                  <a:pt x="86" y="68"/>
                  <a:pt x="85" y="69"/>
                  <a:pt x="85" y="68"/>
                </a:cubicBezTo>
                <a:close/>
                <a:moveTo>
                  <a:pt x="86" y="71"/>
                </a:moveTo>
                <a:cubicBezTo>
                  <a:pt x="86" y="71"/>
                  <a:pt x="86" y="71"/>
                  <a:pt x="86" y="71"/>
                </a:cubicBezTo>
                <a:cubicBezTo>
                  <a:pt x="86" y="71"/>
                  <a:pt x="86" y="71"/>
                  <a:pt x="86" y="71"/>
                </a:cubicBezTo>
                <a:cubicBezTo>
                  <a:pt x="86" y="71"/>
                  <a:pt x="86" y="71"/>
                  <a:pt x="86" y="71"/>
                </a:cubicBezTo>
                <a:close/>
                <a:moveTo>
                  <a:pt x="86" y="71"/>
                </a:moveTo>
                <a:cubicBezTo>
                  <a:pt x="86" y="71"/>
                  <a:pt x="86" y="71"/>
                  <a:pt x="86" y="71"/>
                </a:cubicBezTo>
                <a:cubicBezTo>
                  <a:pt x="86" y="70"/>
                  <a:pt x="86" y="70"/>
                  <a:pt x="86" y="70"/>
                </a:cubicBezTo>
                <a:cubicBezTo>
                  <a:pt x="86" y="70"/>
                  <a:pt x="86" y="70"/>
                  <a:pt x="86" y="70"/>
                </a:cubicBezTo>
                <a:cubicBezTo>
                  <a:pt x="87" y="70"/>
                  <a:pt x="86" y="70"/>
                  <a:pt x="86" y="71"/>
                </a:cubicBezTo>
                <a:close/>
                <a:moveTo>
                  <a:pt x="87" y="84"/>
                </a:moveTo>
                <a:cubicBezTo>
                  <a:pt x="87" y="83"/>
                  <a:pt x="87" y="83"/>
                  <a:pt x="87" y="83"/>
                </a:cubicBezTo>
                <a:cubicBezTo>
                  <a:pt x="87" y="83"/>
                  <a:pt x="87" y="83"/>
                  <a:pt x="87" y="83"/>
                </a:cubicBezTo>
                <a:cubicBezTo>
                  <a:pt x="87" y="83"/>
                  <a:pt x="87" y="83"/>
                  <a:pt x="87" y="84"/>
                </a:cubicBezTo>
                <a:close/>
                <a:moveTo>
                  <a:pt x="87" y="83"/>
                </a:moveTo>
                <a:cubicBezTo>
                  <a:pt x="87" y="83"/>
                  <a:pt x="87" y="83"/>
                  <a:pt x="87" y="83"/>
                </a:cubicBezTo>
                <a:cubicBezTo>
                  <a:pt x="87" y="83"/>
                  <a:pt x="87" y="83"/>
                  <a:pt x="88" y="83"/>
                </a:cubicBezTo>
                <a:cubicBezTo>
                  <a:pt x="87" y="83"/>
                  <a:pt x="87" y="83"/>
                  <a:pt x="87" y="83"/>
                </a:cubicBezTo>
                <a:close/>
                <a:moveTo>
                  <a:pt x="88" y="59"/>
                </a:moveTo>
                <a:cubicBezTo>
                  <a:pt x="87" y="59"/>
                  <a:pt x="87" y="59"/>
                  <a:pt x="87" y="59"/>
                </a:cubicBezTo>
                <a:cubicBezTo>
                  <a:pt x="88" y="59"/>
                  <a:pt x="88" y="58"/>
                  <a:pt x="88" y="58"/>
                </a:cubicBezTo>
                <a:cubicBezTo>
                  <a:pt x="89" y="58"/>
                  <a:pt x="88" y="58"/>
                  <a:pt x="88" y="59"/>
                </a:cubicBezTo>
                <a:cubicBezTo>
                  <a:pt x="88" y="59"/>
                  <a:pt x="88" y="59"/>
                  <a:pt x="88" y="59"/>
                </a:cubicBezTo>
                <a:close/>
                <a:moveTo>
                  <a:pt x="88" y="67"/>
                </a:moveTo>
                <a:cubicBezTo>
                  <a:pt x="88" y="67"/>
                  <a:pt x="88" y="68"/>
                  <a:pt x="88" y="68"/>
                </a:cubicBezTo>
                <a:cubicBezTo>
                  <a:pt x="88" y="68"/>
                  <a:pt x="88" y="67"/>
                  <a:pt x="88" y="67"/>
                </a:cubicBezTo>
                <a:cubicBezTo>
                  <a:pt x="88" y="67"/>
                  <a:pt x="88" y="67"/>
                  <a:pt x="89" y="67"/>
                </a:cubicBezTo>
                <a:cubicBezTo>
                  <a:pt x="89" y="67"/>
                  <a:pt x="89" y="67"/>
                  <a:pt x="89" y="67"/>
                </a:cubicBezTo>
                <a:cubicBezTo>
                  <a:pt x="89" y="67"/>
                  <a:pt x="89" y="67"/>
                  <a:pt x="88" y="67"/>
                </a:cubicBezTo>
                <a:close/>
                <a:moveTo>
                  <a:pt x="89" y="73"/>
                </a:moveTo>
                <a:cubicBezTo>
                  <a:pt x="89" y="73"/>
                  <a:pt x="89" y="73"/>
                  <a:pt x="89" y="73"/>
                </a:cubicBezTo>
                <a:cubicBezTo>
                  <a:pt x="89" y="73"/>
                  <a:pt x="89" y="73"/>
                  <a:pt x="89" y="73"/>
                </a:cubicBezTo>
                <a:cubicBezTo>
                  <a:pt x="89" y="73"/>
                  <a:pt x="89" y="72"/>
                  <a:pt x="89" y="73"/>
                </a:cubicBezTo>
                <a:close/>
                <a:moveTo>
                  <a:pt x="89" y="68"/>
                </a:moveTo>
                <a:cubicBezTo>
                  <a:pt x="89" y="68"/>
                  <a:pt x="89" y="68"/>
                  <a:pt x="89" y="67"/>
                </a:cubicBezTo>
                <a:cubicBezTo>
                  <a:pt x="89" y="68"/>
                  <a:pt x="89" y="68"/>
                  <a:pt x="89" y="68"/>
                </a:cubicBezTo>
                <a:cubicBezTo>
                  <a:pt x="89" y="68"/>
                  <a:pt x="89" y="68"/>
                  <a:pt x="89" y="68"/>
                </a:cubicBezTo>
                <a:close/>
                <a:moveTo>
                  <a:pt x="89" y="67"/>
                </a:moveTo>
                <a:cubicBezTo>
                  <a:pt x="89" y="67"/>
                  <a:pt x="89" y="67"/>
                  <a:pt x="89" y="67"/>
                </a:cubicBezTo>
                <a:cubicBezTo>
                  <a:pt x="89" y="67"/>
                  <a:pt x="89" y="67"/>
                  <a:pt x="90" y="67"/>
                </a:cubicBezTo>
                <a:cubicBezTo>
                  <a:pt x="90" y="67"/>
                  <a:pt x="89" y="67"/>
                  <a:pt x="89" y="67"/>
                </a:cubicBezTo>
                <a:close/>
                <a:moveTo>
                  <a:pt x="89" y="58"/>
                </a:moveTo>
                <a:cubicBezTo>
                  <a:pt x="89" y="58"/>
                  <a:pt x="89" y="57"/>
                  <a:pt x="90" y="57"/>
                </a:cubicBezTo>
                <a:cubicBezTo>
                  <a:pt x="90" y="58"/>
                  <a:pt x="90" y="58"/>
                  <a:pt x="89" y="58"/>
                </a:cubicBezTo>
                <a:cubicBezTo>
                  <a:pt x="90" y="58"/>
                  <a:pt x="90" y="58"/>
                  <a:pt x="90" y="59"/>
                </a:cubicBezTo>
                <a:cubicBezTo>
                  <a:pt x="90" y="59"/>
                  <a:pt x="89" y="59"/>
                  <a:pt x="89" y="58"/>
                </a:cubicBezTo>
                <a:close/>
                <a:moveTo>
                  <a:pt x="90" y="68"/>
                </a:moveTo>
                <a:cubicBezTo>
                  <a:pt x="90" y="68"/>
                  <a:pt x="90" y="68"/>
                  <a:pt x="90" y="68"/>
                </a:cubicBezTo>
                <a:cubicBezTo>
                  <a:pt x="90" y="68"/>
                  <a:pt x="90" y="68"/>
                  <a:pt x="90" y="67"/>
                </a:cubicBezTo>
                <a:cubicBezTo>
                  <a:pt x="90" y="68"/>
                  <a:pt x="90" y="68"/>
                  <a:pt x="90" y="68"/>
                </a:cubicBezTo>
                <a:close/>
                <a:moveTo>
                  <a:pt x="90" y="67"/>
                </a:moveTo>
                <a:cubicBezTo>
                  <a:pt x="90" y="67"/>
                  <a:pt x="90" y="67"/>
                  <a:pt x="90" y="67"/>
                </a:cubicBezTo>
                <a:cubicBezTo>
                  <a:pt x="90" y="67"/>
                  <a:pt x="90" y="67"/>
                  <a:pt x="90" y="67"/>
                </a:cubicBezTo>
                <a:cubicBezTo>
                  <a:pt x="90" y="67"/>
                  <a:pt x="90" y="67"/>
                  <a:pt x="90" y="67"/>
                </a:cubicBezTo>
                <a:close/>
                <a:moveTo>
                  <a:pt x="90" y="67"/>
                </a:moveTo>
                <a:cubicBezTo>
                  <a:pt x="90" y="67"/>
                  <a:pt x="90" y="67"/>
                  <a:pt x="90" y="67"/>
                </a:cubicBezTo>
                <a:cubicBezTo>
                  <a:pt x="90" y="67"/>
                  <a:pt x="91" y="67"/>
                  <a:pt x="91" y="67"/>
                </a:cubicBezTo>
                <a:cubicBezTo>
                  <a:pt x="91" y="67"/>
                  <a:pt x="91" y="67"/>
                  <a:pt x="90" y="67"/>
                </a:cubicBezTo>
                <a:close/>
                <a:moveTo>
                  <a:pt x="90" y="58"/>
                </a:moveTo>
                <a:cubicBezTo>
                  <a:pt x="91" y="59"/>
                  <a:pt x="91" y="58"/>
                  <a:pt x="91" y="58"/>
                </a:cubicBezTo>
                <a:cubicBezTo>
                  <a:pt x="91" y="58"/>
                  <a:pt x="91" y="59"/>
                  <a:pt x="91" y="59"/>
                </a:cubicBezTo>
                <a:cubicBezTo>
                  <a:pt x="91" y="59"/>
                  <a:pt x="90" y="59"/>
                  <a:pt x="90" y="58"/>
                </a:cubicBezTo>
                <a:close/>
                <a:moveTo>
                  <a:pt x="91" y="60"/>
                </a:moveTo>
                <a:cubicBezTo>
                  <a:pt x="92" y="60"/>
                  <a:pt x="91" y="61"/>
                  <a:pt x="91" y="61"/>
                </a:cubicBezTo>
                <a:cubicBezTo>
                  <a:pt x="91" y="60"/>
                  <a:pt x="91" y="60"/>
                  <a:pt x="91" y="60"/>
                </a:cubicBezTo>
                <a:close/>
                <a:moveTo>
                  <a:pt x="91" y="67"/>
                </a:moveTo>
                <a:cubicBezTo>
                  <a:pt x="91" y="67"/>
                  <a:pt x="91" y="67"/>
                  <a:pt x="91" y="67"/>
                </a:cubicBezTo>
                <a:cubicBezTo>
                  <a:pt x="91" y="67"/>
                  <a:pt x="91" y="67"/>
                  <a:pt x="91" y="66"/>
                </a:cubicBezTo>
                <a:cubicBezTo>
                  <a:pt x="91" y="67"/>
                  <a:pt x="91" y="67"/>
                  <a:pt x="91" y="67"/>
                </a:cubicBezTo>
                <a:cubicBezTo>
                  <a:pt x="91" y="67"/>
                  <a:pt x="91" y="67"/>
                  <a:pt x="91" y="67"/>
                </a:cubicBezTo>
                <a:close/>
                <a:moveTo>
                  <a:pt x="91" y="68"/>
                </a:moveTo>
                <a:cubicBezTo>
                  <a:pt x="91" y="68"/>
                  <a:pt x="91" y="68"/>
                  <a:pt x="91" y="68"/>
                </a:cubicBezTo>
                <a:cubicBezTo>
                  <a:pt x="91" y="68"/>
                  <a:pt x="91" y="68"/>
                  <a:pt x="91" y="68"/>
                </a:cubicBezTo>
                <a:cubicBezTo>
                  <a:pt x="91" y="68"/>
                  <a:pt x="91" y="68"/>
                  <a:pt x="91" y="68"/>
                </a:cubicBezTo>
                <a:close/>
                <a:moveTo>
                  <a:pt x="91" y="67"/>
                </a:moveTo>
                <a:cubicBezTo>
                  <a:pt x="91" y="67"/>
                  <a:pt x="91" y="67"/>
                  <a:pt x="91" y="67"/>
                </a:cubicBezTo>
                <a:cubicBezTo>
                  <a:pt x="91" y="67"/>
                  <a:pt x="91" y="67"/>
                  <a:pt x="92" y="66"/>
                </a:cubicBezTo>
                <a:cubicBezTo>
                  <a:pt x="92" y="67"/>
                  <a:pt x="92" y="67"/>
                  <a:pt x="92" y="67"/>
                </a:cubicBezTo>
                <a:cubicBezTo>
                  <a:pt x="92" y="67"/>
                  <a:pt x="91" y="67"/>
                  <a:pt x="91" y="67"/>
                </a:cubicBezTo>
                <a:close/>
                <a:moveTo>
                  <a:pt x="93" y="67"/>
                </a:moveTo>
                <a:cubicBezTo>
                  <a:pt x="93" y="66"/>
                  <a:pt x="93" y="66"/>
                  <a:pt x="93" y="66"/>
                </a:cubicBezTo>
                <a:cubicBezTo>
                  <a:pt x="93" y="67"/>
                  <a:pt x="93" y="67"/>
                  <a:pt x="93" y="67"/>
                </a:cubicBezTo>
                <a:close/>
                <a:moveTo>
                  <a:pt x="92" y="58"/>
                </a:moveTo>
                <a:cubicBezTo>
                  <a:pt x="92" y="58"/>
                  <a:pt x="92" y="58"/>
                  <a:pt x="92" y="58"/>
                </a:cubicBezTo>
                <a:cubicBezTo>
                  <a:pt x="92" y="58"/>
                  <a:pt x="93" y="58"/>
                  <a:pt x="93" y="58"/>
                </a:cubicBezTo>
                <a:cubicBezTo>
                  <a:pt x="93" y="58"/>
                  <a:pt x="92" y="58"/>
                  <a:pt x="92" y="58"/>
                </a:cubicBezTo>
                <a:close/>
                <a:moveTo>
                  <a:pt x="39" y="102"/>
                </a:moveTo>
                <a:cubicBezTo>
                  <a:pt x="39" y="102"/>
                  <a:pt x="39" y="101"/>
                  <a:pt x="39" y="101"/>
                </a:cubicBezTo>
                <a:cubicBezTo>
                  <a:pt x="39" y="101"/>
                  <a:pt x="39" y="102"/>
                  <a:pt x="39" y="102"/>
                </a:cubicBezTo>
                <a:close/>
                <a:moveTo>
                  <a:pt x="40" y="102"/>
                </a:moveTo>
                <a:cubicBezTo>
                  <a:pt x="41" y="102"/>
                  <a:pt x="40" y="102"/>
                  <a:pt x="40" y="101"/>
                </a:cubicBezTo>
                <a:cubicBezTo>
                  <a:pt x="41" y="102"/>
                  <a:pt x="41" y="102"/>
                  <a:pt x="41" y="102"/>
                </a:cubicBezTo>
                <a:cubicBezTo>
                  <a:pt x="41" y="102"/>
                  <a:pt x="41" y="102"/>
                  <a:pt x="40" y="102"/>
                </a:cubicBezTo>
                <a:close/>
                <a:moveTo>
                  <a:pt x="19" y="120"/>
                </a:moveTo>
                <a:cubicBezTo>
                  <a:pt x="19" y="119"/>
                  <a:pt x="19" y="120"/>
                  <a:pt x="18" y="120"/>
                </a:cubicBezTo>
                <a:cubicBezTo>
                  <a:pt x="18" y="119"/>
                  <a:pt x="19" y="119"/>
                  <a:pt x="19" y="119"/>
                </a:cubicBezTo>
                <a:cubicBezTo>
                  <a:pt x="19" y="119"/>
                  <a:pt x="19" y="120"/>
                  <a:pt x="19" y="120"/>
                </a:cubicBezTo>
                <a:close/>
                <a:moveTo>
                  <a:pt x="33" y="118"/>
                </a:moveTo>
                <a:cubicBezTo>
                  <a:pt x="33" y="117"/>
                  <a:pt x="34" y="118"/>
                  <a:pt x="34" y="118"/>
                </a:cubicBezTo>
                <a:cubicBezTo>
                  <a:pt x="34" y="118"/>
                  <a:pt x="34" y="118"/>
                  <a:pt x="33" y="118"/>
                </a:cubicBezTo>
                <a:close/>
                <a:moveTo>
                  <a:pt x="43" y="110"/>
                </a:moveTo>
                <a:cubicBezTo>
                  <a:pt x="43" y="109"/>
                  <a:pt x="44" y="109"/>
                  <a:pt x="44" y="109"/>
                </a:cubicBezTo>
                <a:cubicBezTo>
                  <a:pt x="44" y="109"/>
                  <a:pt x="44" y="110"/>
                  <a:pt x="43" y="110"/>
                </a:cubicBezTo>
                <a:close/>
                <a:moveTo>
                  <a:pt x="49" y="99"/>
                </a:moveTo>
                <a:cubicBezTo>
                  <a:pt x="49" y="99"/>
                  <a:pt x="48" y="99"/>
                  <a:pt x="48" y="99"/>
                </a:cubicBezTo>
                <a:cubicBezTo>
                  <a:pt x="48" y="99"/>
                  <a:pt x="49" y="98"/>
                  <a:pt x="49" y="99"/>
                </a:cubicBezTo>
                <a:close/>
                <a:moveTo>
                  <a:pt x="41" y="104"/>
                </a:moveTo>
                <a:cubicBezTo>
                  <a:pt x="41" y="104"/>
                  <a:pt x="42" y="104"/>
                  <a:pt x="41" y="103"/>
                </a:cubicBezTo>
                <a:cubicBezTo>
                  <a:pt x="41" y="103"/>
                  <a:pt x="41" y="103"/>
                  <a:pt x="42" y="103"/>
                </a:cubicBezTo>
                <a:cubicBezTo>
                  <a:pt x="41" y="103"/>
                  <a:pt x="42" y="105"/>
                  <a:pt x="41" y="104"/>
                </a:cubicBezTo>
                <a:close/>
                <a:moveTo>
                  <a:pt x="45" y="104"/>
                </a:moveTo>
                <a:cubicBezTo>
                  <a:pt x="44" y="103"/>
                  <a:pt x="45" y="104"/>
                  <a:pt x="44" y="103"/>
                </a:cubicBezTo>
                <a:cubicBezTo>
                  <a:pt x="44" y="104"/>
                  <a:pt x="43" y="104"/>
                  <a:pt x="43" y="104"/>
                </a:cubicBezTo>
                <a:cubicBezTo>
                  <a:pt x="43" y="104"/>
                  <a:pt x="43" y="104"/>
                  <a:pt x="43" y="103"/>
                </a:cubicBezTo>
                <a:cubicBezTo>
                  <a:pt x="43" y="104"/>
                  <a:pt x="42" y="104"/>
                  <a:pt x="42" y="104"/>
                </a:cubicBezTo>
                <a:cubicBezTo>
                  <a:pt x="42" y="103"/>
                  <a:pt x="42" y="103"/>
                  <a:pt x="43" y="104"/>
                </a:cubicBezTo>
                <a:cubicBezTo>
                  <a:pt x="43" y="103"/>
                  <a:pt x="43" y="103"/>
                  <a:pt x="43" y="102"/>
                </a:cubicBezTo>
                <a:cubicBezTo>
                  <a:pt x="44" y="103"/>
                  <a:pt x="44" y="101"/>
                  <a:pt x="45" y="102"/>
                </a:cubicBezTo>
                <a:cubicBezTo>
                  <a:pt x="45" y="101"/>
                  <a:pt x="46" y="101"/>
                  <a:pt x="46" y="102"/>
                </a:cubicBezTo>
                <a:cubicBezTo>
                  <a:pt x="45" y="102"/>
                  <a:pt x="46" y="103"/>
                  <a:pt x="45" y="104"/>
                </a:cubicBezTo>
                <a:close/>
                <a:moveTo>
                  <a:pt x="48" y="117"/>
                </a:moveTo>
                <a:cubicBezTo>
                  <a:pt x="48" y="117"/>
                  <a:pt x="48" y="117"/>
                  <a:pt x="49" y="117"/>
                </a:cubicBezTo>
                <a:cubicBezTo>
                  <a:pt x="49" y="118"/>
                  <a:pt x="48" y="118"/>
                  <a:pt x="48" y="117"/>
                </a:cubicBezTo>
                <a:close/>
                <a:moveTo>
                  <a:pt x="50" y="102"/>
                </a:moveTo>
                <a:cubicBezTo>
                  <a:pt x="50" y="102"/>
                  <a:pt x="49" y="102"/>
                  <a:pt x="49" y="103"/>
                </a:cubicBezTo>
                <a:cubicBezTo>
                  <a:pt x="49" y="103"/>
                  <a:pt x="49" y="103"/>
                  <a:pt x="49" y="102"/>
                </a:cubicBezTo>
                <a:cubicBezTo>
                  <a:pt x="48" y="103"/>
                  <a:pt x="47" y="103"/>
                  <a:pt x="47" y="103"/>
                </a:cubicBezTo>
                <a:cubicBezTo>
                  <a:pt x="47" y="103"/>
                  <a:pt x="47" y="102"/>
                  <a:pt x="46" y="103"/>
                </a:cubicBezTo>
                <a:cubicBezTo>
                  <a:pt x="46" y="103"/>
                  <a:pt x="45" y="102"/>
                  <a:pt x="46" y="102"/>
                </a:cubicBezTo>
                <a:cubicBezTo>
                  <a:pt x="46" y="102"/>
                  <a:pt x="46" y="103"/>
                  <a:pt x="46" y="103"/>
                </a:cubicBezTo>
                <a:cubicBezTo>
                  <a:pt x="46" y="101"/>
                  <a:pt x="47" y="101"/>
                  <a:pt x="48" y="101"/>
                </a:cubicBezTo>
                <a:cubicBezTo>
                  <a:pt x="48" y="101"/>
                  <a:pt x="48" y="101"/>
                  <a:pt x="48" y="101"/>
                </a:cubicBezTo>
                <a:cubicBezTo>
                  <a:pt x="49" y="101"/>
                  <a:pt x="49" y="100"/>
                  <a:pt x="49" y="100"/>
                </a:cubicBezTo>
                <a:cubicBezTo>
                  <a:pt x="50" y="101"/>
                  <a:pt x="49" y="102"/>
                  <a:pt x="48" y="102"/>
                </a:cubicBezTo>
                <a:cubicBezTo>
                  <a:pt x="48" y="102"/>
                  <a:pt x="48" y="102"/>
                  <a:pt x="48" y="102"/>
                </a:cubicBezTo>
                <a:cubicBezTo>
                  <a:pt x="48" y="102"/>
                  <a:pt x="49" y="102"/>
                  <a:pt x="49" y="102"/>
                </a:cubicBezTo>
                <a:cubicBezTo>
                  <a:pt x="49" y="101"/>
                  <a:pt x="50" y="101"/>
                  <a:pt x="50" y="101"/>
                </a:cubicBezTo>
                <a:cubicBezTo>
                  <a:pt x="50" y="101"/>
                  <a:pt x="50" y="102"/>
                  <a:pt x="50" y="102"/>
                </a:cubicBezTo>
                <a:close/>
                <a:moveTo>
                  <a:pt x="51" y="116"/>
                </a:moveTo>
                <a:cubicBezTo>
                  <a:pt x="51" y="116"/>
                  <a:pt x="50" y="116"/>
                  <a:pt x="50" y="116"/>
                </a:cubicBezTo>
                <a:cubicBezTo>
                  <a:pt x="51" y="116"/>
                  <a:pt x="51" y="116"/>
                  <a:pt x="51" y="116"/>
                </a:cubicBezTo>
                <a:cubicBezTo>
                  <a:pt x="51" y="116"/>
                  <a:pt x="51" y="116"/>
                  <a:pt x="51" y="116"/>
                </a:cubicBezTo>
                <a:close/>
                <a:moveTo>
                  <a:pt x="51" y="116"/>
                </a:moveTo>
                <a:cubicBezTo>
                  <a:pt x="51" y="116"/>
                  <a:pt x="51" y="116"/>
                  <a:pt x="51" y="116"/>
                </a:cubicBezTo>
                <a:cubicBezTo>
                  <a:pt x="51" y="116"/>
                  <a:pt x="51" y="116"/>
                  <a:pt x="52" y="116"/>
                </a:cubicBezTo>
                <a:cubicBezTo>
                  <a:pt x="52" y="116"/>
                  <a:pt x="51" y="117"/>
                  <a:pt x="51" y="116"/>
                </a:cubicBezTo>
                <a:close/>
                <a:moveTo>
                  <a:pt x="52" y="101"/>
                </a:moveTo>
                <a:cubicBezTo>
                  <a:pt x="51" y="100"/>
                  <a:pt x="51" y="100"/>
                  <a:pt x="51" y="101"/>
                </a:cubicBezTo>
                <a:cubicBezTo>
                  <a:pt x="50" y="101"/>
                  <a:pt x="50" y="101"/>
                  <a:pt x="50" y="101"/>
                </a:cubicBezTo>
                <a:cubicBezTo>
                  <a:pt x="51" y="100"/>
                  <a:pt x="51" y="100"/>
                  <a:pt x="52" y="100"/>
                </a:cubicBezTo>
                <a:lnTo>
                  <a:pt x="52" y="101"/>
                </a:lnTo>
                <a:close/>
                <a:moveTo>
                  <a:pt x="46" y="120"/>
                </a:moveTo>
                <a:cubicBezTo>
                  <a:pt x="46" y="120"/>
                  <a:pt x="46" y="120"/>
                  <a:pt x="46" y="120"/>
                </a:cubicBezTo>
                <a:cubicBezTo>
                  <a:pt x="46" y="120"/>
                  <a:pt x="47" y="120"/>
                  <a:pt x="47" y="120"/>
                </a:cubicBezTo>
                <a:cubicBezTo>
                  <a:pt x="47" y="120"/>
                  <a:pt x="46" y="120"/>
                  <a:pt x="46" y="120"/>
                </a:cubicBezTo>
                <a:close/>
                <a:moveTo>
                  <a:pt x="27" y="126"/>
                </a:moveTo>
                <a:cubicBezTo>
                  <a:pt x="27" y="126"/>
                  <a:pt x="27" y="126"/>
                  <a:pt x="27" y="125"/>
                </a:cubicBezTo>
                <a:cubicBezTo>
                  <a:pt x="27" y="126"/>
                  <a:pt x="28" y="125"/>
                  <a:pt x="28" y="125"/>
                </a:cubicBezTo>
                <a:cubicBezTo>
                  <a:pt x="28" y="125"/>
                  <a:pt x="28" y="126"/>
                  <a:pt x="28" y="126"/>
                </a:cubicBezTo>
                <a:cubicBezTo>
                  <a:pt x="27" y="126"/>
                  <a:pt x="28" y="126"/>
                  <a:pt x="27" y="126"/>
                </a:cubicBezTo>
                <a:close/>
                <a:moveTo>
                  <a:pt x="35" y="124"/>
                </a:moveTo>
                <a:cubicBezTo>
                  <a:pt x="36" y="124"/>
                  <a:pt x="37" y="124"/>
                  <a:pt x="37" y="124"/>
                </a:cubicBezTo>
                <a:cubicBezTo>
                  <a:pt x="36" y="124"/>
                  <a:pt x="36" y="125"/>
                  <a:pt x="35" y="124"/>
                </a:cubicBezTo>
                <a:close/>
                <a:moveTo>
                  <a:pt x="39" y="124"/>
                </a:moveTo>
                <a:cubicBezTo>
                  <a:pt x="39" y="124"/>
                  <a:pt x="38" y="124"/>
                  <a:pt x="38" y="124"/>
                </a:cubicBezTo>
                <a:cubicBezTo>
                  <a:pt x="38" y="123"/>
                  <a:pt x="39" y="124"/>
                  <a:pt x="39" y="124"/>
                </a:cubicBezTo>
                <a:close/>
                <a:moveTo>
                  <a:pt x="40" y="126"/>
                </a:moveTo>
                <a:cubicBezTo>
                  <a:pt x="40" y="126"/>
                  <a:pt x="40" y="126"/>
                  <a:pt x="40" y="126"/>
                </a:cubicBezTo>
                <a:cubicBezTo>
                  <a:pt x="40" y="126"/>
                  <a:pt x="40" y="126"/>
                  <a:pt x="40" y="126"/>
                </a:cubicBezTo>
                <a:cubicBezTo>
                  <a:pt x="39" y="127"/>
                  <a:pt x="38" y="126"/>
                  <a:pt x="38" y="127"/>
                </a:cubicBezTo>
                <a:cubicBezTo>
                  <a:pt x="38" y="126"/>
                  <a:pt x="38" y="126"/>
                  <a:pt x="38" y="125"/>
                </a:cubicBezTo>
                <a:cubicBezTo>
                  <a:pt x="38" y="125"/>
                  <a:pt x="38" y="125"/>
                  <a:pt x="38" y="125"/>
                </a:cubicBezTo>
                <a:cubicBezTo>
                  <a:pt x="38" y="125"/>
                  <a:pt x="38" y="125"/>
                  <a:pt x="37" y="125"/>
                </a:cubicBezTo>
                <a:cubicBezTo>
                  <a:pt x="37" y="125"/>
                  <a:pt x="38" y="125"/>
                  <a:pt x="38" y="125"/>
                </a:cubicBezTo>
                <a:cubicBezTo>
                  <a:pt x="38" y="125"/>
                  <a:pt x="38" y="125"/>
                  <a:pt x="38" y="125"/>
                </a:cubicBezTo>
                <a:cubicBezTo>
                  <a:pt x="38" y="125"/>
                  <a:pt x="38" y="125"/>
                  <a:pt x="38" y="125"/>
                </a:cubicBezTo>
                <a:cubicBezTo>
                  <a:pt x="38" y="126"/>
                  <a:pt x="38" y="126"/>
                  <a:pt x="38" y="126"/>
                </a:cubicBezTo>
                <a:cubicBezTo>
                  <a:pt x="39" y="126"/>
                  <a:pt x="39" y="126"/>
                  <a:pt x="39" y="126"/>
                </a:cubicBezTo>
                <a:cubicBezTo>
                  <a:pt x="39" y="126"/>
                  <a:pt x="39" y="126"/>
                  <a:pt x="38" y="125"/>
                </a:cubicBezTo>
                <a:cubicBezTo>
                  <a:pt x="39" y="125"/>
                  <a:pt x="39" y="125"/>
                  <a:pt x="39" y="126"/>
                </a:cubicBezTo>
                <a:cubicBezTo>
                  <a:pt x="39" y="126"/>
                  <a:pt x="39" y="126"/>
                  <a:pt x="39" y="126"/>
                </a:cubicBezTo>
                <a:cubicBezTo>
                  <a:pt x="39" y="126"/>
                  <a:pt x="39" y="126"/>
                  <a:pt x="39" y="126"/>
                </a:cubicBezTo>
                <a:cubicBezTo>
                  <a:pt x="39" y="126"/>
                  <a:pt x="40" y="126"/>
                  <a:pt x="40" y="126"/>
                </a:cubicBezTo>
                <a:cubicBezTo>
                  <a:pt x="40" y="126"/>
                  <a:pt x="40" y="126"/>
                  <a:pt x="40" y="126"/>
                </a:cubicBezTo>
                <a:cubicBezTo>
                  <a:pt x="40" y="126"/>
                  <a:pt x="40" y="126"/>
                  <a:pt x="40" y="126"/>
                </a:cubicBezTo>
                <a:close/>
                <a:moveTo>
                  <a:pt x="40" y="126"/>
                </a:moveTo>
                <a:cubicBezTo>
                  <a:pt x="40" y="126"/>
                  <a:pt x="40" y="126"/>
                  <a:pt x="40" y="126"/>
                </a:cubicBezTo>
                <a:cubicBezTo>
                  <a:pt x="40" y="126"/>
                  <a:pt x="40" y="126"/>
                  <a:pt x="40" y="126"/>
                </a:cubicBezTo>
                <a:close/>
                <a:moveTo>
                  <a:pt x="40" y="126"/>
                </a:moveTo>
                <a:cubicBezTo>
                  <a:pt x="40" y="126"/>
                  <a:pt x="40" y="126"/>
                  <a:pt x="40" y="125"/>
                </a:cubicBezTo>
                <a:cubicBezTo>
                  <a:pt x="40" y="125"/>
                  <a:pt x="40" y="125"/>
                  <a:pt x="40" y="125"/>
                </a:cubicBezTo>
                <a:cubicBezTo>
                  <a:pt x="40" y="125"/>
                  <a:pt x="39" y="125"/>
                  <a:pt x="39" y="125"/>
                </a:cubicBezTo>
                <a:cubicBezTo>
                  <a:pt x="39" y="125"/>
                  <a:pt x="39" y="125"/>
                  <a:pt x="39" y="125"/>
                </a:cubicBezTo>
                <a:cubicBezTo>
                  <a:pt x="39" y="125"/>
                  <a:pt x="39" y="125"/>
                  <a:pt x="39" y="125"/>
                </a:cubicBezTo>
                <a:cubicBezTo>
                  <a:pt x="39" y="125"/>
                  <a:pt x="40" y="125"/>
                  <a:pt x="40" y="125"/>
                </a:cubicBezTo>
                <a:cubicBezTo>
                  <a:pt x="40" y="125"/>
                  <a:pt x="40" y="126"/>
                  <a:pt x="40" y="126"/>
                </a:cubicBezTo>
                <a:cubicBezTo>
                  <a:pt x="40" y="126"/>
                  <a:pt x="40" y="126"/>
                  <a:pt x="40" y="126"/>
                </a:cubicBezTo>
                <a:close/>
                <a:moveTo>
                  <a:pt x="40" y="124"/>
                </a:moveTo>
                <a:cubicBezTo>
                  <a:pt x="40" y="124"/>
                  <a:pt x="40" y="124"/>
                  <a:pt x="40" y="124"/>
                </a:cubicBezTo>
                <a:cubicBezTo>
                  <a:pt x="40" y="124"/>
                  <a:pt x="40" y="124"/>
                  <a:pt x="40" y="124"/>
                </a:cubicBezTo>
                <a:cubicBezTo>
                  <a:pt x="40" y="124"/>
                  <a:pt x="40" y="124"/>
                  <a:pt x="40" y="124"/>
                </a:cubicBezTo>
                <a:cubicBezTo>
                  <a:pt x="40" y="124"/>
                  <a:pt x="40" y="124"/>
                  <a:pt x="40" y="124"/>
                </a:cubicBezTo>
                <a:cubicBezTo>
                  <a:pt x="40" y="124"/>
                  <a:pt x="40" y="123"/>
                  <a:pt x="40" y="123"/>
                </a:cubicBezTo>
                <a:cubicBezTo>
                  <a:pt x="40" y="123"/>
                  <a:pt x="40" y="123"/>
                  <a:pt x="41" y="124"/>
                </a:cubicBezTo>
                <a:cubicBezTo>
                  <a:pt x="40" y="123"/>
                  <a:pt x="40" y="124"/>
                  <a:pt x="40" y="124"/>
                </a:cubicBezTo>
                <a:close/>
                <a:moveTo>
                  <a:pt x="45" y="124"/>
                </a:moveTo>
                <a:cubicBezTo>
                  <a:pt x="45" y="124"/>
                  <a:pt x="45" y="124"/>
                  <a:pt x="45" y="124"/>
                </a:cubicBezTo>
                <a:cubicBezTo>
                  <a:pt x="45" y="124"/>
                  <a:pt x="45" y="124"/>
                  <a:pt x="45" y="124"/>
                </a:cubicBezTo>
                <a:cubicBezTo>
                  <a:pt x="45" y="124"/>
                  <a:pt x="45" y="124"/>
                  <a:pt x="45" y="124"/>
                </a:cubicBezTo>
                <a:close/>
                <a:moveTo>
                  <a:pt x="51" y="119"/>
                </a:moveTo>
                <a:cubicBezTo>
                  <a:pt x="51" y="119"/>
                  <a:pt x="51" y="119"/>
                  <a:pt x="51" y="119"/>
                </a:cubicBezTo>
                <a:cubicBezTo>
                  <a:pt x="51" y="120"/>
                  <a:pt x="52" y="119"/>
                  <a:pt x="52" y="120"/>
                </a:cubicBezTo>
                <a:cubicBezTo>
                  <a:pt x="52" y="120"/>
                  <a:pt x="51" y="120"/>
                  <a:pt x="51" y="120"/>
                </a:cubicBezTo>
                <a:cubicBezTo>
                  <a:pt x="51" y="120"/>
                  <a:pt x="51" y="120"/>
                  <a:pt x="51" y="119"/>
                </a:cubicBezTo>
                <a:close/>
                <a:moveTo>
                  <a:pt x="50" y="120"/>
                </a:moveTo>
                <a:cubicBezTo>
                  <a:pt x="50" y="120"/>
                  <a:pt x="50" y="120"/>
                  <a:pt x="50" y="120"/>
                </a:cubicBezTo>
                <a:cubicBezTo>
                  <a:pt x="50" y="120"/>
                  <a:pt x="50" y="120"/>
                  <a:pt x="50" y="120"/>
                </a:cubicBezTo>
                <a:cubicBezTo>
                  <a:pt x="50" y="120"/>
                  <a:pt x="50" y="120"/>
                  <a:pt x="50" y="120"/>
                </a:cubicBezTo>
                <a:cubicBezTo>
                  <a:pt x="50" y="120"/>
                  <a:pt x="50" y="120"/>
                  <a:pt x="50" y="120"/>
                </a:cubicBezTo>
                <a:close/>
                <a:moveTo>
                  <a:pt x="50" y="120"/>
                </a:moveTo>
                <a:cubicBezTo>
                  <a:pt x="50" y="120"/>
                  <a:pt x="50" y="120"/>
                  <a:pt x="51" y="121"/>
                </a:cubicBezTo>
                <a:cubicBezTo>
                  <a:pt x="50" y="121"/>
                  <a:pt x="50" y="121"/>
                  <a:pt x="50" y="121"/>
                </a:cubicBezTo>
                <a:cubicBezTo>
                  <a:pt x="50" y="121"/>
                  <a:pt x="50" y="120"/>
                  <a:pt x="50" y="120"/>
                </a:cubicBezTo>
                <a:cubicBezTo>
                  <a:pt x="50" y="120"/>
                  <a:pt x="50" y="120"/>
                  <a:pt x="50" y="120"/>
                </a:cubicBezTo>
                <a:close/>
                <a:moveTo>
                  <a:pt x="48" y="123"/>
                </a:moveTo>
                <a:cubicBezTo>
                  <a:pt x="48" y="123"/>
                  <a:pt x="48" y="123"/>
                  <a:pt x="47" y="123"/>
                </a:cubicBezTo>
                <a:cubicBezTo>
                  <a:pt x="47" y="123"/>
                  <a:pt x="47" y="123"/>
                  <a:pt x="47" y="123"/>
                </a:cubicBezTo>
                <a:cubicBezTo>
                  <a:pt x="47" y="123"/>
                  <a:pt x="48" y="122"/>
                  <a:pt x="48" y="123"/>
                </a:cubicBezTo>
                <a:cubicBezTo>
                  <a:pt x="48" y="123"/>
                  <a:pt x="48" y="123"/>
                  <a:pt x="48" y="123"/>
                </a:cubicBezTo>
                <a:close/>
                <a:moveTo>
                  <a:pt x="48" y="121"/>
                </a:moveTo>
                <a:cubicBezTo>
                  <a:pt x="48" y="121"/>
                  <a:pt x="49" y="119"/>
                  <a:pt x="49" y="120"/>
                </a:cubicBezTo>
                <a:cubicBezTo>
                  <a:pt x="49" y="120"/>
                  <a:pt x="49" y="121"/>
                  <a:pt x="49" y="122"/>
                </a:cubicBezTo>
                <a:cubicBezTo>
                  <a:pt x="48" y="121"/>
                  <a:pt x="48" y="121"/>
                  <a:pt x="48" y="121"/>
                </a:cubicBezTo>
                <a:close/>
                <a:moveTo>
                  <a:pt x="50" y="123"/>
                </a:moveTo>
                <a:cubicBezTo>
                  <a:pt x="50" y="123"/>
                  <a:pt x="50" y="123"/>
                  <a:pt x="49" y="123"/>
                </a:cubicBezTo>
                <a:cubicBezTo>
                  <a:pt x="49" y="123"/>
                  <a:pt x="49" y="123"/>
                  <a:pt x="49" y="122"/>
                </a:cubicBezTo>
                <a:cubicBezTo>
                  <a:pt x="49" y="123"/>
                  <a:pt x="49" y="123"/>
                  <a:pt x="49" y="123"/>
                </a:cubicBezTo>
                <a:cubicBezTo>
                  <a:pt x="49" y="123"/>
                  <a:pt x="49" y="123"/>
                  <a:pt x="49" y="123"/>
                </a:cubicBezTo>
                <a:cubicBezTo>
                  <a:pt x="49" y="122"/>
                  <a:pt x="49" y="122"/>
                  <a:pt x="50" y="122"/>
                </a:cubicBezTo>
                <a:cubicBezTo>
                  <a:pt x="50" y="122"/>
                  <a:pt x="50" y="122"/>
                  <a:pt x="49" y="122"/>
                </a:cubicBezTo>
                <a:cubicBezTo>
                  <a:pt x="49" y="122"/>
                  <a:pt x="50" y="122"/>
                  <a:pt x="50" y="122"/>
                </a:cubicBezTo>
                <a:cubicBezTo>
                  <a:pt x="50" y="122"/>
                  <a:pt x="49" y="122"/>
                  <a:pt x="49" y="123"/>
                </a:cubicBezTo>
                <a:cubicBezTo>
                  <a:pt x="50" y="123"/>
                  <a:pt x="50" y="123"/>
                  <a:pt x="50" y="123"/>
                </a:cubicBezTo>
                <a:cubicBezTo>
                  <a:pt x="50" y="123"/>
                  <a:pt x="50" y="123"/>
                  <a:pt x="50" y="123"/>
                </a:cubicBezTo>
                <a:close/>
                <a:moveTo>
                  <a:pt x="50" y="122"/>
                </a:moveTo>
                <a:cubicBezTo>
                  <a:pt x="50" y="122"/>
                  <a:pt x="50" y="122"/>
                  <a:pt x="50" y="122"/>
                </a:cubicBezTo>
                <a:cubicBezTo>
                  <a:pt x="50" y="122"/>
                  <a:pt x="50" y="122"/>
                  <a:pt x="50" y="122"/>
                </a:cubicBezTo>
                <a:cubicBezTo>
                  <a:pt x="50" y="122"/>
                  <a:pt x="50" y="122"/>
                  <a:pt x="50" y="122"/>
                </a:cubicBezTo>
                <a:close/>
                <a:moveTo>
                  <a:pt x="51" y="122"/>
                </a:moveTo>
                <a:cubicBezTo>
                  <a:pt x="51" y="122"/>
                  <a:pt x="51" y="123"/>
                  <a:pt x="51" y="123"/>
                </a:cubicBezTo>
                <a:cubicBezTo>
                  <a:pt x="51" y="123"/>
                  <a:pt x="51" y="123"/>
                  <a:pt x="51" y="123"/>
                </a:cubicBezTo>
                <a:cubicBezTo>
                  <a:pt x="51" y="122"/>
                  <a:pt x="51" y="122"/>
                  <a:pt x="51" y="122"/>
                </a:cubicBezTo>
                <a:cubicBezTo>
                  <a:pt x="51" y="121"/>
                  <a:pt x="50" y="122"/>
                  <a:pt x="50" y="121"/>
                </a:cubicBezTo>
                <a:cubicBezTo>
                  <a:pt x="50" y="121"/>
                  <a:pt x="51" y="121"/>
                  <a:pt x="51" y="121"/>
                </a:cubicBezTo>
                <a:cubicBezTo>
                  <a:pt x="51" y="122"/>
                  <a:pt x="51" y="122"/>
                  <a:pt x="52" y="122"/>
                </a:cubicBezTo>
                <a:cubicBezTo>
                  <a:pt x="52" y="122"/>
                  <a:pt x="52" y="122"/>
                  <a:pt x="51" y="122"/>
                </a:cubicBezTo>
                <a:close/>
                <a:moveTo>
                  <a:pt x="51" y="121"/>
                </a:moveTo>
                <a:cubicBezTo>
                  <a:pt x="51" y="120"/>
                  <a:pt x="52" y="120"/>
                  <a:pt x="52" y="121"/>
                </a:cubicBezTo>
                <a:cubicBezTo>
                  <a:pt x="52" y="121"/>
                  <a:pt x="51" y="121"/>
                  <a:pt x="51" y="121"/>
                </a:cubicBezTo>
                <a:close/>
                <a:moveTo>
                  <a:pt x="6" y="141"/>
                </a:moveTo>
                <a:cubicBezTo>
                  <a:pt x="6" y="141"/>
                  <a:pt x="6" y="141"/>
                  <a:pt x="6" y="140"/>
                </a:cubicBezTo>
                <a:cubicBezTo>
                  <a:pt x="7" y="141"/>
                  <a:pt x="7" y="140"/>
                  <a:pt x="7" y="141"/>
                </a:cubicBezTo>
                <a:cubicBezTo>
                  <a:pt x="7" y="141"/>
                  <a:pt x="7" y="141"/>
                  <a:pt x="6" y="141"/>
                </a:cubicBezTo>
                <a:close/>
                <a:moveTo>
                  <a:pt x="10" y="140"/>
                </a:moveTo>
                <a:cubicBezTo>
                  <a:pt x="9" y="140"/>
                  <a:pt x="9" y="141"/>
                  <a:pt x="9" y="140"/>
                </a:cubicBezTo>
                <a:cubicBezTo>
                  <a:pt x="8" y="140"/>
                  <a:pt x="10" y="139"/>
                  <a:pt x="10" y="140"/>
                </a:cubicBezTo>
                <a:close/>
                <a:moveTo>
                  <a:pt x="13" y="141"/>
                </a:moveTo>
                <a:cubicBezTo>
                  <a:pt x="13" y="140"/>
                  <a:pt x="13" y="140"/>
                  <a:pt x="12" y="140"/>
                </a:cubicBezTo>
                <a:cubicBezTo>
                  <a:pt x="13" y="139"/>
                  <a:pt x="13" y="140"/>
                  <a:pt x="14" y="140"/>
                </a:cubicBezTo>
                <a:cubicBezTo>
                  <a:pt x="14" y="141"/>
                  <a:pt x="13" y="140"/>
                  <a:pt x="13" y="141"/>
                </a:cubicBezTo>
                <a:close/>
                <a:moveTo>
                  <a:pt x="18" y="141"/>
                </a:moveTo>
                <a:cubicBezTo>
                  <a:pt x="18" y="141"/>
                  <a:pt x="17" y="141"/>
                  <a:pt x="17" y="142"/>
                </a:cubicBezTo>
                <a:cubicBezTo>
                  <a:pt x="17" y="141"/>
                  <a:pt x="18" y="140"/>
                  <a:pt x="18" y="140"/>
                </a:cubicBezTo>
                <a:cubicBezTo>
                  <a:pt x="18" y="141"/>
                  <a:pt x="18" y="141"/>
                  <a:pt x="18" y="141"/>
                </a:cubicBezTo>
                <a:close/>
                <a:moveTo>
                  <a:pt x="17" y="137"/>
                </a:moveTo>
                <a:cubicBezTo>
                  <a:pt x="17" y="137"/>
                  <a:pt x="17" y="137"/>
                  <a:pt x="17" y="137"/>
                </a:cubicBezTo>
                <a:cubicBezTo>
                  <a:pt x="17" y="137"/>
                  <a:pt x="17" y="137"/>
                  <a:pt x="17" y="137"/>
                </a:cubicBezTo>
                <a:cubicBezTo>
                  <a:pt x="17" y="137"/>
                  <a:pt x="17" y="137"/>
                  <a:pt x="17" y="137"/>
                </a:cubicBezTo>
                <a:close/>
                <a:moveTo>
                  <a:pt x="17" y="138"/>
                </a:moveTo>
                <a:cubicBezTo>
                  <a:pt x="17" y="137"/>
                  <a:pt x="18" y="137"/>
                  <a:pt x="18" y="137"/>
                </a:cubicBezTo>
                <a:cubicBezTo>
                  <a:pt x="18" y="137"/>
                  <a:pt x="18" y="137"/>
                  <a:pt x="18" y="137"/>
                </a:cubicBezTo>
                <a:cubicBezTo>
                  <a:pt x="19" y="137"/>
                  <a:pt x="19" y="137"/>
                  <a:pt x="20" y="137"/>
                </a:cubicBezTo>
                <a:cubicBezTo>
                  <a:pt x="19" y="138"/>
                  <a:pt x="18" y="137"/>
                  <a:pt x="17" y="138"/>
                </a:cubicBezTo>
                <a:close/>
                <a:moveTo>
                  <a:pt x="12" y="147"/>
                </a:moveTo>
                <a:cubicBezTo>
                  <a:pt x="12" y="147"/>
                  <a:pt x="11" y="148"/>
                  <a:pt x="11" y="147"/>
                </a:cubicBezTo>
                <a:cubicBezTo>
                  <a:pt x="12" y="147"/>
                  <a:pt x="12" y="146"/>
                  <a:pt x="12" y="147"/>
                </a:cubicBezTo>
                <a:close/>
                <a:moveTo>
                  <a:pt x="13" y="147"/>
                </a:moveTo>
                <a:cubicBezTo>
                  <a:pt x="13" y="147"/>
                  <a:pt x="13" y="147"/>
                  <a:pt x="13" y="146"/>
                </a:cubicBezTo>
                <a:cubicBezTo>
                  <a:pt x="14" y="147"/>
                  <a:pt x="14" y="147"/>
                  <a:pt x="14" y="147"/>
                </a:cubicBezTo>
                <a:cubicBezTo>
                  <a:pt x="14" y="147"/>
                  <a:pt x="14" y="147"/>
                  <a:pt x="14" y="147"/>
                </a:cubicBezTo>
                <a:cubicBezTo>
                  <a:pt x="14" y="147"/>
                  <a:pt x="14" y="147"/>
                  <a:pt x="13" y="147"/>
                </a:cubicBezTo>
                <a:close/>
                <a:moveTo>
                  <a:pt x="13" y="149"/>
                </a:moveTo>
                <a:cubicBezTo>
                  <a:pt x="14" y="149"/>
                  <a:pt x="15" y="149"/>
                  <a:pt x="16" y="149"/>
                </a:cubicBezTo>
                <a:cubicBezTo>
                  <a:pt x="15" y="150"/>
                  <a:pt x="14" y="150"/>
                  <a:pt x="13" y="149"/>
                </a:cubicBezTo>
                <a:close/>
                <a:moveTo>
                  <a:pt x="15" y="148"/>
                </a:moveTo>
                <a:cubicBezTo>
                  <a:pt x="15" y="147"/>
                  <a:pt x="15" y="147"/>
                  <a:pt x="16" y="147"/>
                </a:cubicBezTo>
                <a:cubicBezTo>
                  <a:pt x="16" y="148"/>
                  <a:pt x="15" y="148"/>
                  <a:pt x="15" y="148"/>
                </a:cubicBezTo>
                <a:close/>
                <a:moveTo>
                  <a:pt x="19" y="146"/>
                </a:moveTo>
                <a:cubicBezTo>
                  <a:pt x="19" y="146"/>
                  <a:pt x="19" y="146"/>
                  <a:pt x="19" y="146"/>
                </a:cubicBezTo>
                <a:cubicBezTo>
                  <a:pt x="19" y="146"/>
                  <a:pt x="19" y="146"/>
                  <a:pt x="20" y="146"/>
                </a:cubicBezTo>
                <a:lnTo>
                  <a:pt x="19" y="146"/>
                </a:lnTo>
                <a:close/>
                <a:moveTo>
                  <a:pt x="23" y="146"/>
                </a:moveTo>
                <a:cubicBezTo>
                  <a:pt x="23" y="146"/>
                  <a:pt x="23" y="145"/>
                  <a:pt x="24" y="145"/>
                </a:cubicBezTo>
                <a:cubicBezTo>
                  <a:pt x="24" y="146"/>
                  <a:pt x="23" y="146"/>
                  <a:pt x="23" y="146"/>
                </a:cubicBezTo>
                <a:close/>
                <a:moveTo>
                  <a:pt x="34" y="132"/>
                </a:moveTo>
                <a:cubicBezTo>
                  <a:pt x="34" y="132"/>
                  <a:pt x="35" y="132"/>
                  <a:pt x="35" y="133"/>
                </a:cubicBezTo>
                <a:cubicBezTo>
                  <a:pt x="34" y="133"/>
                  <a:pt x="34" y="132"/>
                  <a:pt x="34" y="132"/>
                </a:cubicBezTo>
                <a:close/>
                <a:moveTo>
                  <a:pt x="33" y="132"/>
                </a:moveTo>
                <a:cubicBezTo>
                  <a:pt x="33" y="132"/>
                  <a:pt x="33" y="132"/>
                  <a:pt x="33" y="132"/>
                </a:cubicBezTo>
                <a:cubicBezTo>
                  <a:pt x="33" y="132"/>
                  <a:pt x="33" y="132"/>
                  <a:pt x="33" y="132"/>
                </a:cubicBezTo>
                <a:close/>
                <a:moveTo>
                  <a:pt x="30" y="132"/>
                </a:moveTo>
                <a:cubicBezTo>
                  <a:pt x="30" y="132"/>
                  <a:pt x="30" y="132"/>
                  <a:pt x="30" y="132"/>
                </a:cubicBezTo>
                <a:cubicBezTo>
                  <a:pt x="30" y="132"/>
                  <a:pt x="30" y="132"/>
                  <a:pt x="30" y="133"/>
                </a:cubicBezTo>
                <a:cubicBezTo>
                  <a:pt x="30" y="132"/>
                  <a:pt x="30" y="132"/>
                  <a:pt x="30" y="132"/>
                </a:cubicBezTo>
                <a:cubicBezTo>
                  <a:pt x="30" y="132"/>
                  <a:pt x="30" y="132"/>
                  <a:pt x="30" y="132"/>
                </a:cubicBezTo>
                <a:close/>
                <a:moveTo>
                  <a:pt x="29" y="131"/>
                </a:moveTo>
                <a:cubicBezTo>
                  <a:pt x="29" y="131"/>
                  <a:pt x="30" y="131"/>
                  <a:pt x="30" y="132"/>
                </a:cubicBezTo>
                <a:cubicBezTo>
                  <a:pt x="29" y="132"/>
                  <a:pt x="29" y="131"/>
                  <a:pt x="29" y="131"/>
                </a:cubicBezTo>
                <a:close/>
                <a:moveTo>
                  <a:pt x="29" y="133"/>
                </a:moveTo>
                <a:cubicBezTo>
                  <a:pt x="29" y="133"/>
                  <a:pt x="29" y="133"/>
                  <a:pt x="29" y="133"/>
                </a:cubicBezTo>
                <a:cubicBezTo>
                  <a:pt x="29" y="133"/>
                  <a:pt x="29" y="133"/>
                  <a:pt x="29" y="133"/>
                </a:cubicBezTo>
                <a:cubicBezTo>
                  <a:pt x="29" y="134"/>
                  <a:pt x="29" y="134"/>
                  <a:pt x="29" y="133"/>
                </a:cubicBezTo>
                <a:cubicBezTo>
                  <a:pt x="29" y="133"/>
                  <a:pt x="29" y="133"/>
                  <a:pt x="29" y="133"/>
                </a:cubicBezTo>
                <a:close/>
                <a:moveTo>
                  <a:pt x="28" y="133"/>
                </a:moveTo>
                <a:cubicBezTo>
                  <a:pt x="28" y="133"/>
                  <a:pt x="28" y="134"/>
                  <a:pt x="28" y="134"/>
                </a:cubicBezTo>
                <a:cubicBezTo>
                  <a:pt x="28" y="134"/>
                  <a:pt x="28" y="134"/>
                  <a:pt x="28" y="133"/>
                </a:cubicBezTo>
                <a:cubicBezTo>
                  <a:pt x="28" y="133"/>
                  <a:pt x="28" y="133"/>
                  <a:pt x="28" y="133"/>
                </a:cubicBezTo>
                <a:close/>
                <a:moveTo>
                  <a:pt x="28" y="135"/>
                </a:moveTo>
                <a:cubicBezTo>
                  <a:pt x="29" y="135"/>
                  <a:pt x="28" y="136"/>
                  <a:pt x="29" y="136"/>
                </a:cubicBezTo>
                <a:cubicBezTo>
                  <a:pt x="29" y="137"/>
                  <a:pt x="29" y="137"/>
                  <a:pt x="29" y="137"/>
                </a:cubicBezTo>
                <a:cubicBezTo>
                  <a:pt x="29" y="136"/>
                  <a:pt x="28" y="137"/>
                  <a:pt x="28" y="136"/>
                </a:cubicBezTo>
                <a:cubicBezTo>
                  <a:pt x="28" y="136"/>
                  <a:pt x="29" y="136"/>
                  <a:pt x="29" y="136"/>
                </a:cubicBezTo>
                <a:cubicBezTo>
                  <a:pt x="29" y="136"/>
                  <a:pt x="28" y="136"/>
                  <a:pt x="28" y="135"/>
                </a:cubicBezTo>
                <a:close/>
                <a:moveTo>
                  <a:pt x="26" y="133"/>
                </a:moveTo>
                <a:cubicBezTo>
                  <a:pt x="27" y="133"/>
                  <a:pt x="27" y="133"/>
                  <a:pt x="27" y="133"/>
                </a:cubicBezTo>
                <a:cubicBezTo>
                  <a:pt x="27" y="133"/>
                  <a:pt x="27" y="133"/>
                  <a:pt x="28" y="133"/>
                </a:cubicBezTo>
                <a:cubicBezTo>
                  <a:pt x="28" y="133"/>
                  <a:pt x="28" y="133"/>
                  <a:pt x="28" y="133"/>
                </a:cubicBezTo>
                <a:cubicBezTo>
                  <a:pt x="28" y="133"/>
                  <a:pt x="28" y="133"/>
                  <a:pt x="28" y="133"/>
                </a:cubicBezTo>
                <a:cubicBezTo>
                  <a:pt x="28" y="133"/>
                  <a:pt x="28" y="134"/>
                  <a:pt x="28" y="134"/>
                </a:cubicBezTo>
                <a:cubicBezTo>
                  <a:pt x="28" y="134"/>
                  <a:pt x="27" y="134"/>
                  <a:pt x="27" y="134"/>
                </a:cubicBezTo>
                <a:cubicBezTo>
                  <a:pt x="27" y="134"/>
                  <a:pt x="27" y="134"/>
                  <a:pt x="27" y="134"/>
                </a:cubicBezTo>
                <a:cubicBezTo>
                  <a:pt x="27" y="133"/>
                  <a:pt x="28" y="134"/>
                  <a:pt x="27" y="133"/>
                </a:cubicBezTo>
                <a:cubicBezTo>
                  <a:pt x="27" y="133"/>
                  <a:pt x="27" y="134"/>
                  <a:pt x="26" y="133"/>
                </a:cubicBezTo>
                <a:close/>
                <a:moveTo>
                  <a:pt x="20" y="137"/>
                </a:moveTo>
                <a:cubicBezTo>
                  <a:pt x="20" y="137"/>
                  <a:pt x="20" y="136"/>
                  <a:pt x="20" y="136"/>
                </a:cubicBezTo>
                <a:cubicBezTo>
                  <a:pt x="20" y="136"/>
                  <a:pt x="20" y="136"/>
                  <a:pt x="21" y="136"/>
                </a:cubicBezTo>
                <a:cubicBezTo>
                  <a:pt x="21" y="136"/>
                  <a:pt x="21" y="136"/>
                  <a:pt x="21" y="136"/>
                </a:cubicBezTo>
                <a:cubicBezTo>
                  <a:pt x="21" y="136"/>
                  <a:pt x="21" y="136"/>
                  <a:pt x="21" y="136"/>
                </a:cubicBezTo>
                <a:cubicBezTo>
                  <a:pt x="21" y="136"/>
                  <a:pt x="20" y="136"/>
                  <a:pt x="20" y="137"/>
                </a:cubicBezTo>
                <a:close/>
                <a:moveTo>
                  <a:pt x="21" y="136"/>
                </a:moveTo>
                <a:cubicBezTo>
                  <a:pt x="21" y="136"/>
                  <a:pt x="21" y="136"/>
                  <a:pt x="21" y="136"/>
                </a:cubicBezTo>
                <a:cubicBezTo>
                  <a:pt x="21" y="136"/>
                  <a:pt x="21" y="136"/>
                  <a:pt x="21" y="136"/>
                </a:cubicBezTo>
                <a:cubicBezTo>
                  <a:pt x="21" y="136"/>
                  <a:pt x="21" y="136"/>
                  <a:pt x="21" y="136"/>
                </a:cubicBezTo>
                <a:close/>
                <a:moveTo>
                  <a:pt x="21" y="141"/>
                </a:moveTo>
                <a:cubicBezTo>
                  <a:pt x="21" y="141"/>
                  <a:pt x="21" y="141"/>
                  <a:pt x="21" y="140"/>
                </a:cubicBezTo>
                <a:cubicBezTo>
                  <a:pt x="21" y="140"/>
                  <a:pt x="21" y="140"/>
                  <a:pt x="22" y="140"/>
                </a:cubicBezTo>
                <a:lnTo>
                  <a:pt x="21" y="141"/>
                </a:lnTo>
                <a:close/>
                <a:moveTo>
                  <a:pt x="22" y="140"/>
                </a:moveTo>
                <a:cubicBezTo>
                  <a:pt x="22" y="140"/>
                  <a:pt x="22" y="140"/>
                  <a:pt x="22" y="140"/>
                </a:cubicBezTo>
                <a:cubicBezTo>
                  <a:pt x="22" y="139"/>
                  <a:pt x="22" y="139"/>
                  <a:pt x="22" y="139"/>
                </a:cubicBezTo>
                <a:cubicBezTo>
                  <a:pt x="22" y="139"/>
                  <a:pt x="22" y="138"/>
                  <a:pt x="22" y="139"/>
                </a:cubicBezTo>
                <a:cubicBezTo>
                  <a:pt x="22" y="140"/>
                  <a:pt x="23" y="139"/>
                  <a:pt x="23" y="140"/>
                </a:cubicBezTo>
                <a:cubicBezTo>
                  <a:pt x="23" y="139"/>
                  <a:pt x="22" y="141"/>
                  <a:pt x="22" y="140"/>
                </a:cubicBezTo>
                <a:close/>
                <a:moveTo>
                  <a:pt x="22" y="137"/>
                </a:moveTo>
                <a:cubicBezTo>
                  <a:pt x="23" y="137"/>
                  <a:pt x="22" y="137"/>
                  <a:pt x="23" y="137"/>
                </a:cubicBezTo>
                <a:cubicBezTo>
                  <a:pt x="23" y="136"/>
                  <a:pt x="23" y="136"/>
                  <a:pt x="23" y="135"/>
                </a:cubicBezTo>
                <a:cubicBezTo>
                  <a:pt x="23" y="135"/>
                  <a:pt x="23" y="135"/>
                  <a:pt x="23" y="135"/>
                </a:cubicBezTo>
                <a:cubicBezTo>
                  <a:pt x="23" y="135"/>
                  <a:pt x="23" y="135"/>
                  <a:pt x="23" y="135"/>
                </a:cubicBezTo>
                <a:cubicBezTo>
                  <a:pt x="24" y="135"/>
                  <a:pt x="24" y="135"/>
                  <a:pt x="24" y="135"/>
                </a:cubicBezTo>
                <a:cubicBezTo>
                  <a:pt x="24" y="136"/>
                  <a:pt x="24" y="136"/>
                  <a:pt x="24" y="136"/>
                </a:cubicBezTo>
                <a:cubicBezTo>
                  <a:pt x="24" y="135"/>
                  <a:pt x="25" y="135"/>
                  <a:pt x="26" y="135"/>
                </a:cubicBezTo>
                <a:cubicBezTo>
                  <a:pt x="26" y="136"/>
                  <a:pt x="27" y="136"/>
                  <a:pt x="28" y="136"/>
                </a:cubicBezTo>
                <a:cubicBezTo>
                  <a:pt x="28" y="136"/>
                  <a:pt x="26" y="136"/>
                  <a:pt x="25" y="136"/>
                </a:cubicBezTo>
                <a:cubicBezTo>
                  <a:pt x="26" y="137"/>
                  <a:pt x="26" y="137"/>
                  <a:pt x="26" y="137"/>
                </a:cubicBezTo>
                <a:cubicBezTo>
                  <a:pt x="25" y="137"/>
                  <a:pt x="25" y="137"/>
                  <a:pt x="25" y="137"/>
                </a:cubicBezTo>
                <a:cubicBezTo>
                  <a:pt x="24" y="137"/>
                  <a:pt x="23" y="138"/>
                  <a:pt x="22" y="137"/>
                </a:cubicBezTo>
                <a:close/>
                <a:moveTo>
                  <a:pt x="26" y="138"/>
                </a:moveTo>
                <a:cubicBezTo>
                  <a:pt x="26" y="138"/>
                  <a:pt x="26" y="138"/>
                  <a:pt x="26" y="138"/>
                </a:cubicBezTo>
                <a:cubicBezTo>
                  <a:pt x="26" y="138"/>
                  <a:pt x="26" y="138"/>
                  <a:pt x="25" y="138"/>
                </a:cubicBezTo>
                <a:cubicBezTo>
                  <a:pt x="25" y="138"/>
                  <a:pt x="26" y="138"/>
                  <a:pt x="26" y="138"/>
                </a:cubicBezTo>
                <a:close/>
                <a:moveTo>
                  <a:pt x="25" y="138"/>
                </a:moveTo>
                <a:cubicBezTo>
                  <a:pt x="25" y="138"/>
                  <a:pt x="25" y="138"/>
                  <a:pt x="25" y="138"/>
                </a:cubicBezTo>
                <a:cubicBezTo>
                  <a:pt x="25" y="138"/>
                  <a:pt x="25" y="138"/>
                  <a:pt x="25" y="138"/>
                </a:cubicBezTo>
                <a:cubicBezTo>
                  <a:pt x="25" y="138"/>
                  <a:pt x="25" y="138"/>
                  <a:pt x="25" y="138"/>
                </a:cubicBezTo>
                <a:close/>
                <a:moveTo>
                  <a:pt x="24" y="140"/>
                </a:moveTo>
                <a:cubicBezTo>
                  <a:pt x="24" y="139"/>
                  <a:pt x="24" y="139"/>
                  <a:pt x="24" y="139"/>
                </a:cubicBezTo>
                <a:cubicBezTo>
                  <a:pt x="24" y="139"/>
                  <a:pt x="25" y="139"/>
                  <a:pt x="26" y="139"/>
                </a:cubicBezTo>
                <a:cubicBezTo>
                  <a:pt x="25" y="139"/>
                  <a:pt x="25" y="139"/>
                  <a:pt x="24" y="140"/>
                </a:cubicBezTo>
                <a:close/>
                <a:moveTo>
                  <a:pt x="25" y="139"/>
                </a:moveTo>
                <a:cubicBezTo>
                  <a:pt x="26" y="139"/>
                  <a:pt x="27" y="139"/>
                  <a:pt x="27" y="139"/>
                </a:cubicBezTo>
                <a:cubicBezTo>
                  <a:pt x="26" y="139"/>
                  <a:pt x="26" y="140"/>
                  <a:pt x="25" y="139"/>
                </a:cubicBezTo>
                <a:close/>
                <a:moveTo>
                  <a:pt x="25" y="145"/>
                </a:moveTo>
                <a:cubicBezTo>
                  <a:pt x="24" y="145"/>
                  <a:pt x="24" y="145"/>
                  <a:pt x="24" y="145"/>
                </a:cubicBezTo>
                <a:cubicBezTo>
                  <a:pt x="25" y="144"/>
                  <a:pt x="25" y="144"/>
                  <a:pt x="25" y="144"/>
                </a:cubicBezTo>
                <a:cubicBezTo>
                  <a:pt x="25" y="144"/>
                  <a:pt x="24" y="144"/>
                  <a:pt x="24" y="144"/>
                </a:cubicBezTo>
                <a:cubicBezTo>
                  <a:pt x="25" y="144"/>
                  <a:pt x="25" y="143"/>
                  <a:pt x="25" y="144"/>
                </a:cubicBezTo>
                <a:cubicBezTo>
                  <a:pt x="25" y="144"/>
                  <a:pt x="25" y="145"/>
                  <a:pt x="25" y="145"/>
                </a:cubicBezTo>
                <a:close/>
                <a:moveTo>
                  <a:pt x="27" y="143"/>
                </a:moveTo>
                <a:cubicBezTo>
                  <a:pt x="27" y="143"/>
                  <a:pt x="26" y="143"/>
                  <a:pt x="26" y="143"/>
                </a:cubicBezTo>
                <a:cubicBezTo>
                  <a:pt x="26" y="142"/>
                  <a:pt x="27" y="142"/>
                  <a:pt x="27" y="142"/>
                </a:cubicBezTo>
                <a:cubicBezTo>
                  <a:pt x="27" y="142"/>
                  <a:pt x="27" y="142"/>
                  <a:pt x="28" y="142"/>
                </a:cubicBezTo>
                <a:lnTo>
                  <a:pt x="27" y="143"/>
                </a:lnTo>
                <a:close/>
                <a:moveTo>
                  <a:pt x="28" y="138"/>
                </a:moveTo>
                <a:cubicBezTo>
                  <a:pt x="28" y="138"/>
                  <a:pt x="28" y="138"/>
                  <a:pt x="28" y="138"/>
                </a:cubicBezTo>
                <a:cubicBezTo>
                  <a:pt x="28" y="138"/>
                  <a:pt x="28" y="138"/>
                  <a:pt x="28" y="138"/>
                </a:cubicBezTo>
                <a:cubicBezTo>
                  <a:pt x="27" y="138"/>
                  <a:pt x="27" y="138"/>
                  <a:pt x="27" y="137"/>
                </a:cubicBezTo>
                <a:cubicBezTo>
                  <a:pt x="27" y="137"/>
                  <a:pt x="27" y="137"/>
                  <a:pt x="27" y="137"/>
                </a:cubicBezTo>
                <a:cubicBezTo>
                  <a:pt x="28" y="137"/>
                  <a:pt x="28" y="137"/>
                  <a:pt x="28" y="137"/>
                </a:cubicBezTo>
                <a:cubicBezTo>
                  <a:pt x="28" y="138"/>
                  <a:pt x="28" y="138"/>
                  <a:pt x="28" y="138"/>
                </a:cubicBezTo>
                <a:close/>
                <a:moveTo>
                  <a:pt x="28" y="139"/>
                </a:moveTo>
                <a:cubicBezTo>
                  <a:pt x="28" y="138"/>
                  <a:pt x="28" y="138"/>
                  <a:pt x="29" y="138"/>
                </a:cubicBezTo>
                <a:cubicBezTo>
                  <a:pt x="29" y="138"/>
                  <a:pt x="28" y="138"/>
                  <a:pt x="29" y="138"/>
                </a:cubicBezTo>
                <a:cubicBezTo>
                  <a:pt x="29" y="139"/>
                  <a:pt x="28" y="139"/>
                  <a:pt x="28" y="139"/>
                </a:cubicBezTo>
                <a:close/>
                <a:moveTo>
                  <a:pt x="29" y="143"/>
                </a:moveTo>
                <a:cubicBezTo>
                  <a:pt x="28" y="141"/>
                  <a:pt x="30" y="142"/>
                  <a:pt x="30" y="143"/>
                </a:cubicBezTo>
                <a:cubicBezTo>
                  <a:pt x="30" y="142"/>
                  <a:pt x="29" y="143"/>
                  <a:pt x="29" y="143"/>
                </a:cubicBezTo>
                <a:close/>
                <a:moveTo>
                  <a:pt x="30" y="138"/>
                </a:moveTo>
                <a:cubicBezTo>
                  <a:pt x="30" y="138"/>
                  <a:pt x="30" y="137"/>
                  <a:pt x="30" y="137"/>
                </a:cubicBezTo>
                <a:cubicBezTo>
                  <a:pt x="31" y="138"/>
                  <a:pt x="31" y="137"/>
                  <a:pt x="32" y="137"/>
                </a:cubicBezTo>
                <a:cubicBezTo>
                  <a:pt x="31" y="137"/>
                  <a:pt x="31" y="138"/>
                  <a:pt x="30" y="138"/>
                </a:cubicBezTo>
                <a:close/>
                <a:moveTo>
                  <a:pt x="30" y="142"/>
                </a:moveTo>
                <a:cubicBezTo>
                  <a:pt x="31" y="141"/>
                  <a:pt x="30" y="141"/>
                  <a:pt x="31" y="141"/>
                </a:cubicBezTo>
                <a:cubicBezTo>
                  <a:pt x="31" y="141"/>
                  <a:pt x="31" y="142"/>
                  <a:pt x="30" y="142"/>
                </a:cubicBezTo>
                <a:close/>
                <a:moveTo>
                  <a:pt x="32" y="144"/>
                </a:moveTo>
                <a:cubicBezTo>
                  <a:pt x="32" y="143"/>
                  <a:pt x="32" y="143"/>
                  <a:pt x="31" y="143"/>
                </a:cubicBezTo>
                <a:cubicBezTo>
                  <a:pt x="31" y="144"/>
                  <a:pt x="31" y="144"/>
                  <a:pt x="31" y="144"/>
                </a:cubicBezTo>
                <a:cubicBezTo>
                  <a:pt x="30" y="144"/>
                  <a:pt x="31" y="143"/>
                  <a:pt x="31" y="143"/>
                </a:cubicBezTo>
                <a:cubicBezTo>
                  <a:pt x="32" y="143"/>
                  <a:pt x="31" y="143"/>
                  <a:pt x="32" y="143"/>
                </a:cubicBezTo>
                <a:cubicBezTo>
                  <a:pt x="32" y="143"/>
                  <a:pt x="31" y="142"/>
                  <a:pt x="32" y="142"/>
                </a:cubicBezTo>
                <a:cubicBezTo>
                  <a:pt x="32" y="142"/>
                  <a:pt x="32" y="142"/>
                  <a:pt x="32" y="142"/>
                </a:cubicBezTo>
                <a:cubicBezTo>
                  <a:pt x="32" y="143"/>
                  <a:pt x="32" y="143"/>
                  <a:pt x="32" y="143"/>
                </a:cubicBezTo>
                <a:cubicBezTo>
                  <a:pt x="32" y="143"/>
                  <a:pt x="32" y="144"/>
                  <a:pt x="32" y="144"/>
                </a:cubicBezTo>
                <a:close/>
                <a:moveTo>
                  <a:pt x="33" y="133"/>
                </a:moveTo>
                <a:cubicBezTo>
                  <a:pt x="33" y="134"/>
                  <a:pt x="32" y="133"/>
                  <a:pt x="32" y="134"/>
                </a:cubicBezTo>
                <a:cubicBezTo>
                  <a:pt x="31" y="133"/>
                  <a:pt x="31" y="133"/>
                  <a:pt x="30" y="133"/>
                </a:cubicBezTo>
                <a:cubicBezTo>
                  <a:pt x="30" y="134"/>
                  <a:pt x="31" y="134"/>
                  <a:pt x="30" y="134"/>
                </a:cubicBezTo>
                <a:cubicBezTo>
                  <a:pt x="30" y="134"/>
                  <a:pt x="30" y="133"/>
                  <a:pt x="30" y="133"/>
                </a:cubicBezTo>
                <a:cubicBezTo>
                  <a:pt x="30" y="133"/>
                  <a:pt x="30" y="132"/>
                  <a:pt x="31" y="133"/>
                </a:cubicBezTo>
                <a:cubicBezTo>
                  <a:pt x="31" y="132"/>
                  <a:pt x="31" y="132"/>
                  <a:pt x="30" y="132"/>
                </a:cubicBezTo>
                <a:cubicBezTo>
                  <a:pt x="31" y="132"/>
                  <a:pt x="31" y="132"/>
                  <a:pt x="31" y="132"/>
                </a:cubicBezTo>
                <a:cubicBezTo>
                  <a:pt x="30" y="132"/>
                  <a:pt x="30" y="132"/>
                  <a:pt x="30" y="132"/>
                </a:cubicBezTo>
                <a:cubicBezTo>
                  <a:pt x="30" y="131"/>
                  <a:pt x="31" y="131"/>
                  <a:pt x="31" y="131"/>
                </a:cubicBezTo>
                <a:cubicBezTo>
                  <a:pt x="31" y="131"/>
                  <a:pt x="31" y="130"/>
                  <a:pt x="32" y="131"/>
                </a:cubicBezTo>
                <a:cubicBezTo>
                  <a:pt x="31" y="131"/>
                  <a:pt x="31" y="131"/>
                  <a:pt x="31" y="131"/>
                </a:cubicBezTo>
                <a:cubicBezTo>
                  <a:pt x="32" y="131"/>
                  <a:pt x="32" y="131"/>
                  <a:pt x="33" y="131"/>
                </a:cubicBezTo>
                <a:cubicBezTo>
                  <a:pt x="33" y="131"/>
                  <a:pt x="33" y="131"/>
                  <a:pt x="33" y="131"/>
                </a:cubicBezTo>
                <a:cubicBezTo>
                  <a:pt x="32" y="132"/>
                  <a:pt x="32" y="132"/>
                  <a:pt x="31" y="132"/>
                </a:cubicBezTo>
                <a:cubicBezTo>
                  <a:pt x="31" y="132"/>
                  <a:pt x="31" y="132"/>
                  <a:pt x="32" y="132"/>
                </a:cubicBezTo>
                <a:cubicBezTo>
                  <a:pt x="31" y="132"/>
                  <a:pt x="31" y="132"/>
                  <a:pt x="31" y="132"/>
                </a:cubicBezTo>
                <a:cubicBezTo>
                  <a:pt x="32" y="133"/>
                  <a:pt x="32" y="132"/>
                  <a:pt x="32" y="133"/>
                </a:cubicBezTo>
                <a:cubicBezTo>
                  <a:pt x="32" y="132"/>
                  <a:pt x="32" y="132"/>
                  <a:pt x="32" y="132"/>
                </a:cubicBezTo>
                <a:cubicBezTo>
                  <a:pt x="32" y="132"/>
                  <a:pt x="32" y="132"/>
                  <a:pt x="32" y="132"/>
                </a:cubicBezTo>
                <a:cubicBezTo>
                  <a:pt x="32" y="132"/>
                  <a:pt x="32" y="132"/>
                  <a:pt x="32" y="132"/>
                </a:cubicBezTo>
                <a:cubicBezTo>
                  <a:pt x="33" y="133"/>
                  <a:pt x="33" y="132"/>
                  <a:pt x="34" y="133"/>
                </a:cubicBezTo>
                <a:cubicBezTo>
                  <a:pt x="34" y="133"/>
                  <a:pt x="35" y="133"/>
                  <a:pt x="34" y="133"/>
                </a:cubicBezTo>
                <a:cubicBezTo>
                  <a:pt x="34" y="133"/>
                  <a:pt x="33" y="133"/>
                  <a:pt x="33" y="133"/>
                </a:cubicBezTo>
                <a:close/>
                <a:moveTo>
                  <a:pt x="34" y="139"/>
                </a:moveTo>
                <a:cubicBezTo>
                  <a:pt x="34" y="139"/>
                  <a:pt x="34" y="139"/>
                  <a:pt x="34" y="139"/>
                </a:cubicBezTo>
                <a:cubicBezTo>
                  <a:pt x="34" y="139"/>
                  <a:pt x="35" y="139"/>
                  <a:pt x="35" y="139"/>
                </a:cubicBezTo>
                <a:cubicBezTo>
                  <a:pt x="34" y="139"/>
                  <a:pt x="34" y="140"/>
                  <a:pt x="34" y="139"/>
                </a:cubicBezTo>
                <a:close/>
                <a:moveTo>
                  <a:pt x="34" y="145"/>
                </a:moveTo>
                <a:cubicBezTo>
                  <a:pt x="34" y="145"/>
                  <a:pt x="35" y="145"/>
                  <a:pt x="36" y="145"/>
                </a:cubicBezTo>
                <a:cubicBezTo>
                  <a:pt x="35" y="146"/>
                  <a:pt x="35" y="146"/>
                  <a:pt x="34" y="145"/>
                </a:cubicBezTo>
                <a:close/>
                <a:moveTo>
                  <a:pt x="36" y="139"/>
                </a:moveTo>
                <a:cubicBezTo>
                  <a:pt x="36" y="138"/>
                  <a:pt x="37" y="139"/>
                  <a:pt x="37" y="139"/>
                </a:cubicBezTo>
                <a:cubicBezTo>
                  <a:pt x="37" y="139"/>
                  <a:pt x="36" y="139"/>
                  <a:pt x="36" y="139"/>
                </a:cubicBezTo>
                <a:close/>
                <a:moveTo>
                  <a:pt x="38" y="137"/>
                </a:moveTo>
                <a:cubicBezTo>
                  <a:pt x="39" y="136"/>
                  <a:pt x="39" y="135"/>
                  <a:pt x="38" y="135"/>
                </a:cubicBezTo>
                <a:cubicBezTo>
                  <a:pt x="37" y="134"/>
                  <a:pt x="38" y="134"/>
                  <a:pt x="38" y="134"/>
                </a:cubicBezTo>
                <a:cubicBezTo>
                  <a:pt x="39" y="135"/>
                  <a:pt x="39" y="134"/>
                  <a:pt x="40" y="134"/>
                </a:cubicBezTo>
                <a:cubicBezTo>
                  <a:pt x="40" y="135"/>
                  <a:pt x="40" y="134"/>
                  <a:pt x="41" y="134"/>
                </a:cubicBezTo>
                <a:cubicBezTo>
                  <a:pt x="41" y="134"/>
                  <a:pt x="41" y="134"/>
                  <a:pt x="41" y="135"/>
                </a:cubicBezTo>
                <a:cubicBezTo>
                  <a:pt x="41" y="135"/>
                  <a:pt x="40" y="135"/>
                  <a:pt x="40" y="135"/>
                </a:cubicBezTo>
                <a:cubicBezTo>
                  <a:pt x="40" y="134"/>
                  <a:pt x="40" y="134"/>
                  <a:pt x="40" y="135"/>
                </a:cubicBezTo>
                <a:cubicBezTo>
                  <a:pt x="40" y="135"/>
                  <a:pt x="39" y="135"/>
                  <a:pt x="39" y="135"/>
                </a:cubicBezTo>
                <a:cubicBezTo>
                  <a:pt x="38" y="136"/>
                  <a:pt x="39" y="137"/>
                  <a:pt x="38" y="137"/>
                </a:cubicBezTo>
                <a:close/>
                <a:moveTo>
                  <a:pt x="39" y="137"/>
                </a:moveTo>
                <a:cubicBezTo>
                  <a:pt x="39" y="136"/>
                  <a:pt x="40" y="135"/>
                  <a:pt x="41" y="136"/>
                </a:cubicBezTo>
                <a:cubicBezTo>
                  <a:pt x="40" y="137"/>
                  <a:pt x="40" y="137"/>
                  <a:pt x="40" y="137"/>
                </a:cubicBezTo>
                <a:cubicBezTo>
                  <a:pt x="40" y="137"/>
                  <a:pt x="40" y="137"/>
                  <a:pt x="39" y="137"/>
                </a:cubicBezTo>
                <a:close/>
                <a:moveTo>
                  <a:pt x="42" y="140"/>
                </a:moveTo>
                <a:cubicBezTo>
                  <a:pt x="41" y="140"/>
                  <a:pt x="41" y="140"/>
                  <a:pt x="40" y="140"/>
                </a:cubicBezTo>
                <a:cubicBezTo>
                  <a:pt x="40" y="139"/>
                  <a:pt x="42" y="140"/>
                  <a:pt x="42" y="140"/>
                </a:cubicBezTo>
                <a:close/>
                <a:moveTo>
                  <a:pt x="40" y="144"/>
                </a:moveTo>
                <a:cubicBezTo>
                  <a:pt x="41" y="143"/>
                  <a:pt x="41" y="144"/>
                  <a:pt x="41" y="143"/>
                </a:cubicBezTo>
                <a:cubicBezTo>
                  <a:pt x="42" y="143"/>
                  <a:pt x="42" y="143"/>
                  <a:pt x="42" y="144"/>
                </a:cubicBezTo>
                <a:cubicBezTo>
                  <a:pt x="42" y="144"/>
                  <a:pt x="41" y="144"/>
                  <a:pt x="40" y="144"/>
                </a:cubicBezTo>
                <a:close/>
                <a:moveTo>
                  <a:pt x="48" y="130"/>
                </a:moveTo>
                <a:cubicBezTo>
                  <a:pt x="49" y="130"/>
                  <a:pt x="49" y="129"/>
                  <a:pt x="50" y="129"/>
                </a:cubicBezTo>
                <a:cubicBezTo>
                  <a:pt x="50" y="130"/>
                  <a:pt x="48" y="130"/>
                  <a:pt x="48" y="130"/>
                </a:cubicBezTo>
                <a:close/>
                <a:moveTo>
                  <a:pt x="50" y="142"/>
                </a:moveTo>
                <a:cubicBezTo>
                  <a:pt x="50" y="141"/>
                  <a:pt x="50" y="141"/>
                  <a:pt x="50" y="141"/>
                </a:cubicBezTo>
                <a:cubicBezTo>
                  <a:pt x="51" y="141"/>
                  <a:pt x="50" y="142"/>
                  <a:pt x="50" y="142"/>
                </a:cubicBezTo>
                <a:close/>
                <a:moveTo>
                  <a:pt x="53" y="129"/>
                </a:moveTo>
                <a:cubicBezTo>
                  <a:pt x="53" y="129"/>
                  <a:pt x="52" y="129"/>
                  <a:pt x="52" y="129"/>
                </a:cubicBezTo>
                <a:cubicBezTo>
                  <a:pt x="52" y="129"/>
                  <a:pt x="52" y="129"/>
                  <a:pt x="52" y="130"/>
                </a:cubicBezTo>
                <a:cubicBezTo>
                  <a:pt x="52" y="130"/>
                  <a:pt x="51" y="130"/>
                  <a:pt x="51" y="130"/>
                </a:cubicBezTo>
                <a:cubicBezTo>
                  <a:pt x="51" y="129"/>
                  <a:pt x="51" y="129"/>
                  <a:pt x="52" y="128"/>
                </a:cubicBezTo>
                <a:cubicBezTo>
                  <a:pt x="52" y="129"/>
                  <a:pt x="52" y="128"/>
                  <a:pt x="53" y="129"/>
                </a:cubicBezTo>
                <a:cubicBezTo>
                  <a:pt x="53" y="129"/>
                  <a:pt x="53" y="129"/>
                  <a:pt x="53" y="129"/>
                </a:cubicBezTo>
                <a:close/>
                <a:moveTo>
                  <a:pt x="56" y="128"/>
                </a:moveTo>
                <a:cubicBezTo>
                  <a:pt x="56" y="128"/>
                  <a:pt x="57" y="128"/>
                  <a:pt x="57" y="128"/>
                </a:cubicBezTo>
                <a:cubicBezTo>
                  <a:pt x="57" y="128"/>
                  <a:pt x="56" y="128"/>
                  <a:pt x="56" y="128"/>
                </a:cubicBezTo>
                <a:close/>
                <a:moveTo>
                  <a:pt x="57" y="139"/>
                </a:moveTo>
                <a:cubicBezTo>
                  <a:pt x="57" y="138"/>
                  <a:pt x="58" y="138"/>
                  <a:pt x="58" y="139"/>
                </a:cubicBezTo>
                <a:cubicBezTo>
                  <a:pt x="58" y="139"/>
                  <a:pt x="58" y="139"/>
                  <a:pt x="57" y="139"/>
                </a:cubicBezTo>
                <a:close/>
                <a:moveTo>
                  <a:pt x="62" y="127"/>
                </a:moveTo>
                <a:cubicBezTo>
                  <a:pt x="62" y="126"/>
                  <a:pt x="61" y="127"/>
                  <a:pt x="61" y="127"/>
                </a:cubicBezTo>
                <a:cubicBezTo>
                  <a:pt x="61" y="126"/>
                  <a:pt x="62" y="126"/>
                  <a:pt x="62" y="127"/>
                </a:cubicBezTo>
                <a:close/>
                <a:moveTo>
                  <a:pt x="60" y="126"/>
                </a:moveTo>
                <a:cubicBezTo>
                  <a:pt x="61" y="126"/>
                  <a:pt x="61" y="127"/>
                  <a:pt x="61" y="127"/>
                </a:cubicBezTo>
                <a:cubicBezTo>
                  <a:pt x="61" y="127"/>
                  <a:pt x="60" y="127"/>
                  <a:pt x="60" y="126"/>
                </a:cubicBezTo>
                <a:close/>
                <a:moveTo>
                  <a:pt x="61" y="139"/>
                </a:moveTo>
                <a:cubicBezTo>
                  <a:pt x="61" y="139"/>
                  <a:pt x="60" y="139"/>
                  <a:pt x="60" y="139"/>
                </a:cubicBezTo>
                <a:cubicBezTo>
                  <a:pt x="61" y="138"/>
                  <a:pt x="62" y="138"/>
                  <a:pt x="62" y="139"/>
                </a:cubicBezTo>
                <a:cubicBezTo>
                  <a:pt x="62" y="138"/>
                  <a:pt x="61" y="139"/>
                  <a:pt x="61" y="139"/>
                </a:cubicBezTo>
                <a:close/>
                <a:moveTo>
                  <a:pt x="61" y="131"/>
                </a:moveTo>
                <a:cubicBezTo>
                  <a:pt x="62" y="131"/>
                  <a:pt x="62" y="131"/>
                  <a:pt x="62" y="131"/>
                </a:cubicBezTo>
                <a:cubicBezTo>
                  <a:pt x="62" y="132"/>
                  <a:pt x="62" y="132"/>
                  <a:pt x="61" y="131"/>
                </a:cubicBezTo>
                <a:close/>
                <a:moveTo>
                  <a:pt x="61" y="130"/>
                </a:moveTo>
                <a:cubicBezTo>
                  <a:pt x="61" y="130"/>
                  <a:pt x="61" y="130"/>
                  <a:pt x="61" y="130"/>
                </a:cubicBezTo>
                <a:cubicBezTo>
                  <a:pt x="61" y="130"/>
                  <a:pt x="61" y="130"/>
                  <a:pt x="61" y="130"/>
                </a:cubicBezTo>
                <a:cubicBezTo>
                  <a:pt x="61" y="129"/>
                  <a:pt x="61" y="129"/>
                  <a:pt x="61" y="129"/>
                </a:cubicBezTo>
                <a:cubicBezTo>
                  <a:pt x="62" y="129"/>
                  <a:pt x="62" y="128"/>
                  <a:pt x="63" y="128"/>
                </a:cubicBezTo>
                <a:cubicBezTo>
                  <a:pt x="63" y="129"/>
                  <a:pt x="62" y="129"/>
                  <a:pt x="61" y="130"/>
                </a:cubicBezTo>
                <a:close/>
                <a:moveTo>
                  <a:pt x="66" y="129"/>
                </a:moveTo>
                <a:cubicBezTo>
                  <a:pt x="65" y="129"/>
                  <a:pt x="65" y="129"/>
                  <a:pt x="65" y="129"/>
                </a:cubicBezTo>
                <a:cubicBezTo>
                  <a:pt x="64" y="129"/>
                  <a:pt x="64" y="129"/>
                  <a:pt x="64" y="129"/>
                </a:cubicBezTo>
                <a:cubicBezTo>
                  <a:pt x="64" y="128"/>
                  <a:pt x="65" y="128"/>
                  <a:pt x="65" y="128"/>
                </a:cubicBezTo>
                <a:cubicBezTo>
                  <a:pt x="65" y="128"/>
                  <a:pt x="66" y="128"/>
                  <a:pt x="66" y="128"/>
                </a:cubicBezTo>
                <a:cubicBezTo>
                  <a:pt x="66" y="129"/>
                  <a:pt x="66" y="128"/>
                  <a:pt x="66" y="129"/>
                </a:cubicBezTo>
                <a:close/>
                <a:moveTo>
                  <a:pt x="67" y="126"/>
                </a:moveTo>
                <a:cubicBezTo>
                  <a:pt x="67" y="126"/>
                  <a:pt x="68" y="126"/>
                  <a:pt x="68" y="126"/>
                </a:cubicBezTo>
                <a:cubicBezTo>
                  <a:pt x="68" y="127"/>
                  <a:pt x="67" y="126"/>
                  <a:pt x="67" y="126"/>
                </a:cubicBezTo>
                <a:close/>
                <a:moveTo>
                  <a:pt x="69" y="126"/>
                </a:moveTo>
                <a:cubicBezTo>
                  <a:pt x="69" y="126"/>
                  <a:pt x="69" y="125"/>
                  <a:pt x="70" y="126"/>
                </a:cubicBezTo>
                <a:cubicBezTo>
                  <a:pt x="69" y="126"/>
                  <a:pt x="69" y="127"/>
                  <a:pt x="69" y="126"/>
                </a:cubicBezTo>
                <a:close/>
                <a:moveTo>
                  <a:pt x="72" y="124"/>
                </a:moveTo>
                <a:cubicBezTo>
                  <a:pt x="72" y="124"/>
                  <a:pt x="72" y="124"/>
                  <a:pt x="72" y="124"/>
                </a:cubicBezTo>
                <a:cubicBezTo>
                  <a:pt x="72" y="123"/>
                  <a:pt x="73" y="124"/>
                  <a:pt x="74" y="124"/>
                </a:cubicBezTo>
                <a:cubicBezTo>
                  <a:pt x="73" y="124"/>
                  <a:pt x="74" y="125"/>
                  <a:pt x="73" y="125"/>
                </a:cubicBezTo>
                <a:cubicBezTo>
                  <a:pt x="73" y="125"/>
                  <a:pt x="73" y="124"/>
                  <a:pt x="73" y="124"/>
                </a:cubicBezTo>
                <a:cubicBezTo>
                  <a:pt x="72" y="125"/>
                  <a:pt x="72" y="125"/>
                  <a:pt x="72" y="126"/>
                </a:cubicBezTo>
                <a:cubicBezTo>
                  <a:pt x="72" y="126"/>
                  <a:pt x="72" y="125"/>
                  <a:pt x="71" y="125"/>
                </a:cubicBezTo>
                <a:cubicBezTo>
                  <a:pt x="72" y="124"/>
                  <a:pt x="72" y="125"/>
                  <a:pt x="72" y="124"/>
                </a:cubicBezTo>
                <a:close/>
                <a:moveTo>
                  <a:pt x="71" y="126"/>
                </a:moveTo>
                <a:cubicBezTo>
                  <a:pt x="70" y="125"/>
                  <a:pt x="71" y="125"/>
                  <a:pt x="72" y="126"/>
                </a:cubicBezTo>
                <a:cubicBezTo>
                  <a:pt x="71" y="126"/>
                  <a:pt x="71" y="126"/>
                  <a:pt x="71" y="126"/>
                </a:cubicBezTo>
                <a:close/>
                <a:moveTo>
                  <a:pt x="71" y="127"/>
                </a:moveTo>
                <a:cubicBezTo>
                  <a:pt x="72" y="128"/>
                  <a:pt x="72" y="126"/>
                  <a:pt x="73" y="127"/>
                </a:cubicBezTo>
                <a:cubicBezTo>
                  <a:pt x="73" y="126"/>
                  <a:pt x="73" y="126"/>
                  <a:pt x="74" y="127"/>
                </a:cubicBezTo>
                <a:cubicBezTo>
                  <a:pt x="74" y="127"/>
                  <a:pt x="74" y="127"/>
                  <a:pt x="74" y="127"/>
                </a:cubicBezTo>
                <a:cubicBezTo>
                  <a:pt x="74" y="127"/>
                  <a:pt x="74" y="127"/>
                  <a:pt x="74" y="127"/>
                </a:cubicBezTo>
                <a:cubicBezTo>
                  <a:pt x="73" y="127"/>
                  <a:pt x="73" y="127"/>
                  <a:pt x="73" y="128"/>
                </a:cubicBezTo>
                <a:cubicBezTo>
                  <a:pt x="73" y="127"/>
                  <a:pt x="73" y="127"/>
                  <a:pt x="73" y="127"/>
                </a:cubicBezTo>
                <a:cubicBezTo>
                  <a:pt x="72" y="128"/>
                  <a:pt x="71" y="128"/>
                  <a:pt x="71" y="127"/>
                </a:cubicBezTo>
                <a:close/>
                <a:moveTo>
                  <a:pt x="73" y="136"/>
                </a:moveTo>
                <a:cubicBezTo>
                  <a:pt x="73" y="135"/>
                  <a:pt x="74" y="135"/>
                  <a:pt x="74" y="135"/>
                </a:cubicBezTo>
                <a:cubicBezTo>
                  <a:pt x="74" y="136"/>
                  <a:pt x="73" y="136"/>
                  <a:pt x="73" y="136"/>
                </a:cubicBezTo>
                <a:close/>
                <a:moveTo>
                  <a:pt x="75" y="125"/>
                </a:moveTo>
                <a:cubicBezTo>
                  <a:pt x="75" y="125"/>
                  <a:pt x="75" y="125"/>
                  <a:pt x="75" y="125"/>
                </a:cubicBezTo>
                <a:cubicBezTo>
                  <a:pt x="75" y="125"/>
                  <a:pt x="75" y="125"/>
                  <a:pt x="75" y="125"/>
                </a:cubicBezTo>
                <a:cubicBezTo>
                  <a:pt x="74" y="126"/>
                  <a:pt x="74" y="126"/>
                  <a:pt x="74" y="126"/>
                </a:cubicBezTo>
                <a:cubicBezTo>
                  <a:pt x="74" y="126"/>
                  <a:pt x="73" y="126"/>
                  <a:pt x="73" y="126"/>
                </a:cubicBezTo>
                <a:cubicBezTo>
                  <a:pt x="73" y="126"/>
                  <a:pt x="73" y="126"/>
                  <a:pt x="73" y="126"/>
                </a:cubicBezTo>
                <a:cubicBezTo>
                  <a:pt x="72" y="125"/>
                  <a:pt x="74" y="125"/>
                  <a:pt x="75" y="125"/>
                </a:cubicBezTo>
                <a:cubicBezTo>
                  <a:pt x="75" y="125"/>
                  <a:pt x="75" y="125"/>
                  <a:pt x="75" y="125"/>
                </a:cubicBezTo>
                <a:close/>
                <a:moveTo>
                  <a:pt x="76" y="125"/>
                </a:moveTo>
                <a:cubicBezTo>
                  <a:pt x="75" y="125"/>
                  <a:pt x="75" y="125"/>
                  <a:pt x="75" y="125"/>
                </a:cubicBezTo>
                <a:cubicBezTo>
                  <a:pt x="75" y="125"/>
                  <a:pt x="75" y="125"/>
                  <a:pt x="75" y="125"/>
                </a:cubicBezTo>
                <a:cubicBezTo>
                  <a:pt x="75" y="125"/>
                  <a:pt x="75" y="125"/>
                  <a:pt x="75" y="125"/>
                </a:cubicBezTo>
                <a:cubicBezTo>
                  <a:pt x="75" y="125"/>
                  <a:pt x="75" y="125"/>
                  <a:pt x="75" y="125"/>
                </a:cubicBezTo>
                <a:cubicBezTo>
                  <a:pt x="76" y="125"/>
                  <a:pt x="76" y="125"/>
                  <a:pt x="76" y="125"/>
                </a:cubicBezTo>
                <a:cubicBezTo>
                  <a:pt x="76" y="125"/>
                  <a:pt x="76" y="125"/>
                  <a:pt x="76" y="124"/>
                </a:cubicBezTo>
                <a:cubicBezTo>
                  <a:pt x="76" y="124"/>
                  <a:pt x="76" y="124"/>
                  <a:pt x="76" y="125"/>
                </a:cubicBezTo>
                <a:close/>
                <a:moveTo>
                  <a:pt x="75" y="123"/>
                </a:moveTo>
                <a:cubicBezTo>
                  <a:pt x="75" y="123"/>
                  <a:pt x="76" y="123"/>
                  <a:pt x="76" y="123"/>
                </a:cubicBezTo>
                <a:cubicBezTo>
                  <a:pt x="76" y="124"/>
                  <a:pt x="76" y="124"/>
                  <a:pt x="75" y="123"/>
                </a:cubicBezTo>
                <a:close/>
                <a:moveTo>
                  <a:pt x="78" y="125"/>
                </a:moveTo>
                <a:cubicBezTo>
                  <a:pt x="77" y="125"/>
                  <a:pt x="77" y="125"/>
                  <a:pt x="76" y="125"/>
                </a:cubicBezTo>
                <a:cubicBezTo>
                  <a:pt x="76" y="125"/>
                  <a:pt x="77" y="124"/>
                  <a:pt x="76" y="124"/>
                </a:cubicBezTo>
                <a:cubicBezTo>
                  <a:pt x="77" y="124"/>
                  <a:pt x="77" y="124"/>
                  <a:pt x="78" y="124"/>
                </a:cubicBezTo>
                <a:cubicBezTo>
                  <a:pt x="78" y="124"/>
                  <a:pt x="77" y="124"/>
                  <a:pt x="77" y="125"/>
                </a:cubicBezTo>
                <a:cubicBezTo>
                  <a:pt x="77" y="125"/>
                  <a:pt x="78" y="125"/>
                  <a:pt x="78" y="125"/>
                </a:cubicBezTo>
                <a:close/>
                <a:moveTo>
                  <a:pt x="81" y="123"/>
                </a:moveTo>
                <a:cubicBezTo>
                  <a:pt x="81" y="123"/>
                  <a:pt x="81" y="123"/>
                  <a:pt x="81" y="123"/>
                </a:cubicBezTo>
                <a:cubicBezTo>
                  <a:pt x="81" y="123"/>
                  <a:pt x="81" y="123"/>
                  <a:pt x="81" y="123"/>
                </a:cubicBezTo>
                <a:cubicBezTo>
                  <a:pt x="81" y="122"/>
                  <a:pt x="81" y="122"/>
                  <a:pt x="81" y="122"/>
                </a:cubicBezTo>
                <a:cubicBezTo>
                  <a:pt x="81" y="122"/>
                  <a:pt x="81" y="122"/>
                  <a:pt x="81" y="122"/>
                </a:cubicBezTo>
                <a:cubicBezTo>
                  <a:pt x="81" y="122"/>
                  <a:pt x="81" y="122"/>
                  <a:pt x="81" y="122"/>
                </a:cubicBezTo>
                <a:cubicBezTo>
                  <a:pt x="81" y="122"/>
                  <a:pt x="81" y="122"/>
                  <a:pt x="81" y="122"/>
                </a:cubicBezTo>
                <a:cubicBezTo>
                  <a:pt x="81" y="122"/>
                  <a:pt x="82" y="123"/>
                  <a:pt x="82" y="123"/>
                </a:cubicBezTo>
                <a:cubicBezTo>
                  <a:pt x="81" y="123"/>
                  <a:pt x="81" y="124"/>
                  <a:pt x="81" y="123"/>
                </a:cubicBezTo>
                <a:cubicBezTo>
                  <a:pt x="81" y="123"/>
                  <a:pt x="81" y="123"/>
                  <a:pt x="81" y="123"/>
                </a:cubicBezTo>
                <a:close/>
                <a:moveTo>
                  <a:pt x="79" y="135"/>
                </a:moveTo>
                <a:cubicBezTo>
                  <a:pt x="79" y="135"/>
                  <a:pt x="79" y="135"/>
                  <a:pt x="79" y="135"/>
                </a:cubicBezTo>
                <a:cubicBezTo>
                  <a:pt x="79" y="135"/>
                  <a:pt x="79" y="135"/>
                  <a:pt x="79" y="135"/>
                </a:cubicBezTo>
                <a:cubicBezTo>
                  <a:pt x="79" y="135"/>
                  <a:pt x="79" y="135"/>
                  <a:pt x="79" y="135"/>
                </a:cubicBezTo>
                <a:close/>
                <a:moveTo>
                  <a:pt x="79" y="125"/>
                </a:moveTo>
                <a:cubicBezTo>
                  <a:pt x="79" y="125"/>
                  <a:pt x="79" y="125"/>
                  <a:pt x="79" y="124"/>
                </a:cubicBezTo>
                <a:cubicBezTo>
                  <a:pt x="79" y="124"/>
                  <a:pt x="79" y="125"/>
                  <a:pt x="80" y="124"/>
                </a:cubicBezTo>
                <a:cubicBezTo>
                  <a:pt x="80" y="124"/>
                  <a:pt x="80" y="124"/>
                  <a:pt x="80" y="124"/>
                </a:cubicBezTo>
                <a:cubicBezTo>
                  <a:pt x="80" y="125"/>
                  <a:pt x="79" y="125"/>
                  <a:pt x="79" y="125"/>
                </a:cubicBezTo>
                <a:close/>
                <a:moveTo>
                  <a:pt x="81" y="135"/>
                </a:moveTo>
                <a:cubicBezTo>
                  <a:pt x="81" y="135"/>
                  <a:pt x="80" y="135"/>
                  <a:pt x="80" y="135"/>
                </a:cubicBezTo>
                <a:cubicBezTo>
                  <a:pt x="81" y="135"/>
                  <a:pt x="81" y="135"/>
                  <a:pt x="81" y="135"/>
                </a:cubicBezTo>
                <a:cubicBezTo>
                  <a:pt x="81" y="135"/>
                  <a:pt x="81" y="135"/>
                  <a:pt x="81" y="135"/>
                </a:cubicBezTo>
                <a:close/>
                <a:moveTo>
                  <a:pt x="81" y="134"/>
                </a:moveTo>
                <a:cubicBezTo>
                  <a:pt x="81" y="134"/>
                  <a:pt x="81" y="134"/>
                  <a:pt x="82" y="134"/>
                </a:cubicBezTo>
                <a:cubicBezTo>
                  <a:pt x="82" y="134"/>
                  <a:pt x="82" y="134"/>
                  <a:pt x="82" y="134"/>
                </a:cubicBezTo>
                <a:cubicBezTo>
                  <a:pt x="81" y="134"/>
                  <a:pt x="81" y="134"/>
                  <a:pt x="81" y="134"/>
                </a:cubicBezTo>
                <a:close/>
                <a:moveTo>
                  <a:pt x="82" y="124"/>
                </a:moveTo>
                <a:cubicBezTo>
                  <a:pt x="82" y="124"/>
                  <a:pt x="82" y="124"/>
                  <a:pt x="82" y="123"/>
                </a:cubicBezTo>
                <a:cubicBezTo>
                  <a:pt x="82" y="123"/>
                  <a:pt x="82" y="123"/>
                  <a:pt x="82" y="123"/>
                </a:cubicBezTo>
                <a:cubicBezTo>
                  <a:pt x="82" y="123"/>
                  <a:pt x="82" y="123"/>
                  <a:pt x="82" y="124"/>
                </a:cubicBezTo>
                <a:cubicBezTo>
                  <a:pt x="82" y="124"/>
                  <a:pt x="82" y="124"/>
                  <a:pt x="82" y="124"/>
                </a:cubicBezTo>
                <a:close/>
                <a:moveTo>
                  <a:pt x="83" y="123"/>
                </a:moveTo>
                <a:cubicBezTo>
                  <a:pt x="83" y="123"/>
                  <a:pt x="83" y="123"/>
                  <a:pt x="82" y="124"/>
                </a:cubicBezTo>
                <a:cubicBezTo>
                  <a:pt x="82" y="123"/>
                  <a:pt x="82" y="123"/>
                  <a:pt x="82" y="123"/>
                </a:cubicBezTo>
                <a:cubicBezTo>
                  <a:pt x="82" y="123"/>
                  <a:pt x="82" y="123"/>
                  <a:pt x="83" y="123"/>
                </a:cubicBezTo>
                <a:cubicBezTo>
                  <a:pt x="83" y="123"/>
                  <a:pt x="83" y="123"/>
                  <a:pt x="83" y="123"/>
                </a:cubicBezTo>
                <a:cubicBezTo>
                  <a:pt x="83" y="123"/>
                  <a:pt x="83" y="123"/>
                  <a:pt x="83" y="123"/>
                </a:cubicBezTo>
                <a:cubicBezTo>
                  <a:pt x="83" y="123"/>
                  <a:pt x="83" y="123"/>
                  <a:pt x="83" y="123"/>
                </a:cubicBezTo>
                <a:close/>
                <a:moveTo>
                  <a:pt x="33" y="154"/>
                </a:moveTo>
                <a:cubicBezTo>
                  <a:pt x="33" y="154"/>
                  <a:pt x="34" y="153"/>
                  <a:pt x="34" y="153"/>
                </a:cubicBezTo>
                <a:cubicBezTo>
                  <a:pt x="34" y="153"/>
                  <a:pt x="34" y="154"/>
                  <a:pt x="33" y="154"/>
                </a:cubicBezTo>
                <a:close/>
                <a:moveTo>
                  <a:pt x="7" y="173"/>
                </a:moveTo>
                <a:cubicBezTo>
                  <a:pt x="7" y="172"/>
                  <a:pt x="7" y="174"/>
                  <a:pt x="6" y="173"/>
                </a:cubicBezTo>
                <a:cubicBezTo>
                  <a:pt x="6" y="172"/>
                  <a:pt x="7" y="172"/>
                  <a:pt x="7" y="173"/>
                </a:cubicBezTo>
                <a:cubicBezTo>
                  <a:pt x="7" y="173"/>
                  <a:pt x="7" y="173"/>
                  <a:pt x="7" y="173"/>
                </a:cubicBezTo>
                <a:close/>
                <a:moveTo>
                  <a:pt x="24" y="171"/>
                </a:moveTo>
                <a:cubicBezTo>
                  <a:pt x="25" y="170"/>
                  <a:pt x="25" y="170"/>
                  <a:pt x="25" y="170"/>
                </a:cubicBezTo>
                <a:cubicBezTo>
                  <a:pt x="25" y="170"/>
                  <a:pt x="25" y="171"/>
                  <a:pt x="24" y="171"/>
                </a:cubicBezTo>
                <a:close/>
                <a:moveTo>
                  <a:pt x="37" y="162"/>
                </a:moveTo>
                <a:cubicBezTo>
                  <a:pt x="37" y="161"/>
                  <a:pt x="38" y="161"/>
                  <a:pt x="38" y="161"/>
                </a:cubicBezTo>
                <a:cubicBezTo>
                  <a:pt x="38" y="161"/>
                  <a:pt x="38" y="162"/>
                  <a:pt x="37" y="162"/>
                </a:cubicBezTo>
                <a:close/>
                <a:moveTo>
                  <a:pt x="46" y="150"/>
                </a:moveTo>
                <a:cubicBezTo>
                  <a:pt x="46" y="150"/>
                  <a:pt x="45" y="151"/>
                  <a:pt x="45" y="150"/>
                </a:cubicBezTo>
                <a:cubicBezTo>
                  <a:pt x="45" y="150"/>
                  <a:pt x="46" y="150"/>
                  <a:pt x="46" y="150"/>
                </a:cubicBezTo>
                <a:close/>
                <a:moveTo>
                  <a:pt x="35" y="154"/>
                </a:moveTo>
                <a:cubicBezTo>
                  <a:pt x="36" y="154"/>
                  <a:pt x="35" y="154"/>
                  <a:pt x="35" y="153"/>
                </a:cubicBezTo>
                <a:cubicBezTo>
                  <a:pt x="36" y="154"/>
                  <a:pt x="36" y="154"/>
                  <a:pt x="36" y="154"/>
                </a:cubicBezTo>
                <a:cubicBezTo>
                  <a:pt x="36" y="154"/>
                  <a:pt x="35" y="154"/>
                  <a:pt x="35" y="154"/>
                </a:cubicBezTo>
                <a:close/>
                <a:moveTo>
                  <a:pt x="36" y="156"/>
                </a:moveTo>
                <a:cubicBezTo>
                  <a:pt x="35" y="156"/>
                  <a:pt x="36" y="156"/>
                  <a:pt x="36" y="155"/>
                </a:cubicBezTo>
                <a:cubicBezTo>
                  <a:pt x="36" y="155"/>
                  <a:pt x="36" y="155"/>
                  <a:pt x="36" y="155"/>
                </a:cubicBezTo>
                <a:cubicBezTo>
                  <a:pt x="36" y="155"/>
                  <a:pt x="37" y="157"/>
                  <a:pt x="36" y="156"/>
                </a:cubicBezTo>
                <a:close/>
                <a:moveTo>
                  <a:pt x="40" y="156"/>
                </a:moveTo>
                <a:cubicBezTo>
                  <a:pt x="40" y="155"/>
                  <a:pt x="40" y="156"/>
                  <a:pt x="39" y="155"/>
                </a:cubicBezTo>
                <a:cubicBezTo>
                  <a:pt x="39" y="155"/>
                  <a:pt x="38" y="156"/>
                  <a:pt x="37" y="156"/>
                </a:cubicBezTo>
                <a:cubicBezTo>
                  <a:pt x="37" y="156"/>
                  <a:pt x="38" y="156"/>
                  <a:pt x="38" y="155"/>
                </a:cubicBezTo>
                <a:cubicBezTo>
                  <a:pt x="37" y="156"/>
                  <a:pt x="37" y="156"/>
                  <a:pt x="36" y="156"/>
                </a:cubicBezTo>
                <a:cubicBezTo>
                  <a:pt x="37" y="155"/>
                  <a:pt x="37" y="155"/>
                  <a:pt x="38" y="156"/>
                </a:cubicBezTo>
                <a:cubicBezTo>
                  <a:pt x="38" y="155"/>
                  <a:pt x="39" y="155"/>
                  <a:pt x="38" y="154"/>
                </a:cubicBezTo>
                <a:cubicBezTo>
                  <a:pt x="39" y="155"/>
                  <a:pt x="40" y="153"/>
                  <a:pt x="41" y="154"/>
                </a:cubicBezTo>
                <a:cubicBezTo>
                  <a:pt x="40" y="153"/>
                  <a:pt x="41" y="153"/>
                  <a:pt x="42" y="153"/>
                </a:cubicBezTo>
                <a:cubicBezTo>
                  <a:pt x="41" y="154"/>
                  <a:pt x="41" y="155"/>
                  <a:pt x="40" y="156"/>
                </a:cubicBezTo>
                <a:close/>
                <a:moveTo>
                  <a:pt x="42" y="170"/>
                </a:moveTo>
                <a:cubicBezTo>
                  <a:pt x="42" y="170"/>
                  <a:pt x="42" y="170"/>
                  <a:pt x="42" y="170"/>
                </a:cubicBezTo>
                <a:cubicBezTo>
                  <a:pt x="42" y="169"/>
                  <a:pt x="43" y="169"/>
                  <a:pt x="43" y="169"/>
                </a:cubicBezTo>
                <a:cubicBezTo>
                  <a:pt x="43" y="169"/>
                  <a:pt x="42" y="169"/>
                  <a:pt x="42" y="170"/>
                </a:cubicBezTo>
                <a:close/>
                <a:moveTo>
                  <a:pt x="43" y="171"/>
                </a:moveTo>
                <a:cubicBezTo>
                  <a:pt x="43" y="170"/>
                  <a:pt x="43" y="170"/>
                  <a:pt x="43" y="170"/>
                </a:cubicBezTo>
                <a:cubicBezTo>
                  <a:pt x="43" y="170"/>
                  <a:pt x="44" y="170"/>
                  <a:pt x="44" y="170"/>
                </a:cubicBezTo>
                <a:cubicBezTo>
                  <a:pt x="44" y="170"/>
                  <a:pt x="44" y="170"/>
                  <a:pt x="44" y="170"/>
                </a:cubicBezTo>
                <a:cubicBezTo>
                  <a:pt x="43" y="170"/>
                  <a:pt x="44" y="171"/>
                  <a:pt x="43" y="171"/>
                </a:cubicBezTo>
                <a:close/>
                <a:moveTo>
                  <a:pt x="44" y="170"/>
                </a:moveTo>
                <a:cubicBezTo>
                  <a:pt x="44" y="170"/>
                  <a:pt x="44" y="170"/>
                  <a:pt x="44" y="170"/>
                </a:cubicBezTo>
                <a:cubicBezTo>
                  <a:pt x="45" y="170"/>
                  <a:pt x="45" y="170"/>
                  <a:pt x="45" y="170"/>
                </a:cubicBezTo>
                <a:cubicBezTo>
                  <a:pt x="45" y="170"/>
                  <a:pt x="45" y="170"/>
                  <a:pt x="44" y="170"/>
                </a:cubicBezTo>
                <a:close/>
                <a:moveTo>
                  <a:pt x="45" y="168"/>
                </a:moveTo>
                <a:cubicBezTo>
                  <a:pt x="46" y="168"/>
                  <a:pt x="46" y="168"/>
                  <a:pt x="47" y="168"/>
                </a:cubicBezTo>
                <a:cubicBezTo>
                  <a:pt x="47" y="169"/>
                  <a:pt x="46" y="169"/>
                  <a:pt x="45" y="168"/>
                </a:cubicBezTo>
                <a:close/>
                <a:moveTo>
                  <a:pt x="46" y="154"/>
                </a:moveTo>
                <a:cubicBezTo>
                  <a:pt x="46" y="153"/>
                  <a:pt x="46" y="154"/>
                  <a:pt x="46" y="154"/>
                </a:cubicBezTo>
                <a:cubicBezTo>
                  <a:pt x="46" y="155"/>
                  <a:pt x="45" y="154"/>
                  <a:pt x="45" y="154"/>
                </a:cubicBezTo>
                <a:cubicBezTo>
                  <a:pt x="45" y="155"/>
                  <a:pt x="43" y="154"/>
                  <a:pt x="43" y="155"/>
                </a:cubicBezTo>
                <a:cubicBezTo>
                  <a:pt x="42" y="155"/>
                  <a:pt x="42" y="154"/>
                  <a:pt x="42" y="155"/>
                </a:cubicBezTo>
                <a:cubicBezTo>
                  <a:pt x="42" y="155"/>
                  <a:pt x="41" y="154"/>
                  <a:pt x="42" y="154"/>
                </a:cubicBezTo>
                <a:cubicBezTo>
                  <a:pt x="42" y="154"/>
                  <a:pt x="42" y="154"/>
                  <a:pt x="42" y="155"/>
                </a:cubicBezTo>
                <a:cubicBezTo>
                  <a:pt x="42" y="153"/>
                  <a:pt x="43" y="153"/>
                  <a:pt x="44" y="152"/>
                </a:cubicBezTo>
                <a:cubicBezTo>
                  <a:pt x="45" y="153"/>
                  <a:pt x="45" y="153"/>
                  <a:pt x="45" y="153"/>
                </a:cubicBezTo>
                <a:cubicBezTo>
                  <a:pt x="45" y="153"/>
                  <a:pt x="45" y="152"/>
                  <a:pt x="46" y="152"/>
                </a:cubicBezTo>
                <a:cubicBezTo>
                  <a:pt x="46" y="153"/>
                  <a:pt x="45" y="154"/>
                  <a:pt x="44" y="153"/>
                </a:cubicBezTo>
                <a:cubicBezTo>
                  <a:pt x="45" y="154"/>
                  <a:pt x="44" y="154"/>
                  <a:pt x="44" y="154"/>
                </a:cubicBezTo>
                <a:cubicBezTo>
                  <a:pt x="45" y="154"/>
                  <a:pt x="45" y="154"/>
                  <a:pt x="46" y="154"/>
                </a:cubicBezTo>
                <a:cubicBezTo>
                  <a:pt x="46" y="153"/>
                  <a:pt x="46" y="152"/>
                  <a:pt x="47" y="153"/>
                </a:cubicBezTo>
                <a:cubicBezTo>
                  <a:pt x="46" y="153"/>
                  <a:pt x="47" y="154"/>
                  <a:pt x="46" y="154"/>
                </a:cubicBezTo>
                <a:close/>
                <a:moveTo>
                  <a:pt x="47" y="152"/>
                </a:moveTo>
                <a:cubicBezTo>
                  <a:pt x="48" y="152"/>
                  <a:pt x="48" y="152"/>
                  <a:pt x="49" y="152"/>
                </a:cubicBezTo>
                <a:cubicBezTo>
                  <a:pt x="49" y="152"/>
                  <a:pt x="49" y="152"/>
                  <a:pt x="49" y="152"/>
                </a:cubicBezTo>
                <a:cubicBezTo>
                  <a:pt x="48" y="152"/>
                  <a:pt x="48" y="152"/>
                  <a:pt x="48" y="153"/>
                </a:cubicBezTo>
                <a:lnTo>
                  <a:pt x="47" y="152"/>
                </a:lnTo>
                <a:close/>
                <a:moveTo>
                  <a:pt x="48" y="170"/>
                </a:moveTo>
                <a:cubicBezTo>
                  <a:pt x="48" y="169"/>
                  <a:pt x="48" y="169"/>
                  <a:pt x="48" y="169"/>
                </a:cubicBezTo>
                <a:cubicBezTo>
                  <a:pt x="48" y="169"/>
                  <a:pt x="49" y="169"/>
                  <a:pt x="49" y="169"/>
                </a:cubicBezTo>
                <a:cubicBezTo>
                  <a:pt x="49" y="169"/>
                  <a:pt x="49" y="169"/>
                  <a:pt x="49" y="169"/>
                </a:cubicBezTo>
                <a:cubicBezTo>
                  <a:pt x="49" y="169"/>
                  <a:pt x="49" y="169"/>
                  <a:pt x="49" y="169"/>
                </a:cubicBezTo>
                <a:cubicBezTo>
                  <a:pt x="49" y="169"/>
                  <a:pt x="49" y="169"/>
                  <a:pt x="49" y="169"/>
                </a:cubicBezTo>
                <a:cubicBezTo>
                  <a:pt x="49" y="169"/>
                  <a:pt x="48" y="170"/>
                  <a:pt x="48" y="170"/>
                </a:cubicBezTo>
                <a:close/>
                <a:moveTo>
                  <a:pt x="50" y="169"/>
                </a:moveTo>
                <a:cubicBezTo>
                  <a:pt x="50" y="169"/>
                  <a:pt x="50" y="169"/>
                  <a:pt x="49" y="169"/>
                </a:cubicBezTo>
                <a:cubicBezTo>
                  <a:pt x="49" y="169"/>
                  <a:pt x="50" y="169"/>
                  <a:pt x="50" y="169"/>
                </a:cubicBezTo>
                <a:cubicBezTo>
                  <a:pt x="50" y="169"/>
                  <a:pt x="50" y="169"/>
                  <a:pt x="50" y="169"/>
                </a:cubicBezTo>
                <a:cubicBezTo>
                  <a:pt x="50" y="169"/>
                  <a:pt x="50" y="169"/>
                  <a:pt x="50" y="169"/>
                </a:cubicBezTo>
                <a:cubicBezTo>
                  <a:pt x="50" y="169"/>
                  <a:pt x="50" y="169"/>
                  <a:pt x="50" y="169"/>
                </a:cubicBezTo>
                <a:close/>
                <a:moveTo>
                  <a:pt x="50" y="152"/>
                </a:moveTo>
                <a:cubicBezTo>
                  <a:pt x="50" y="151"/>
                  <a:pt x="51" y="152"/>
                  <a:pt x="51" y="152"/>
                </a:cubicBezTo>
                <a:cubicBezTo>
                  <a:pt x="51" y="152"/>
                  <a:pt x="51" y="152"/>
                  <a:pt x="50" y="152"/>
                </a:cubicBezTo>
                <a:close/>
                <a:moveTo>
                  <a:pt x="52" y="168"/>
                </a:moveTo>
                <a:cubicBezTo>
                  <a:pt x="52" y="168"/>
                  <a:pt x="52" y="168"/>
                  <a:pt x="52" y="168"/>
                </a:cubicBezTo>
                <a:cubicBezTo>
                  <a:pt x="52" y="168"/>
                  <a:pt x="52" y="168"/>
                  <a:pt x="52" y="168"/>
                </a:cubicBezTo>
                <a:close/>
                <a:moveTo>
                  <a:pt x="52" y="168"/>
                </a:moveTo>
                <a:cubicBezTo>
                  <a:pt x="52" y="168"/>
                  <a:pt x="53" y="168"/>
                  <a:pt x="53" y="168"/>
                </a:cubicBezTo>
                <a:cubicBezTo>
                  <a:pt x="53" y="168"/>
                  <a:pt x="52" y="168"/>
                  <a:pt x="52" y="168"/>
                </a:cubicBezTo>
                <a:close/>
                <a:moveTo>
                  <a:pt x="52" y="151"/>
                </a:moveTo>
                <a:cubicBezTo>
                  <a:pt x="53" y="152"/>
                  <a:pt x="53" y="152"/>
                  <a:pt x="53" y="153"/>
                </a:cubicBezTo>
                <a:cubicBezTo>
                  <a:pt x="52" y="153"/>
                  <a:pt x="52" y="153"/>
                  <a:pt x="51" y="153"/>
                </a:cubicBezTo>
                <a:cubicBezTo>
                  <a:pt x="52" y="152"/>
                  <a:pt x="52" y="152"/>
                  <a:pt x="52" y="152"/>
                </a:cubicBezTo>
                <a:cubicBezTo>
                  <a:pt x="52" y="151"/>
                  <a:pt x="51" y="152"/>
                  <a:pt x="51" y="151"/>
                </a:cubicBezTo>
                <a:cubicBezTo>
                  <a:pt x="51" y="151"/>
                  <a:pt x="51" y="151"/>
                  <a:pt x="51" y="151"/>
                </a:cubicBezTo>
                <a:cubicBezTo>
                  <a:pt x="52" y="151"/>
                  <a:pt x="52" y="151"/>
                  <a:pt x="52" y="151"/>
                </a:cubicBezTo>
                <a:cubicBezTo>
                  <a:pt x="53" y="150"/>
                  <a:pt x="53" y="151"/>
                  <a:pt x="54" y="150"/>
                </a:cubicBezTo>
                <a:cubicBezTo>
                  <a:pt x="54" y="150"/>
                  <a:pt x="54" y="150"/>
                  <a:pt x="54" y="150"/>
                </a:cubicBezTo>
                <a:cubicBezTo>
                  <a:pt x="54" y="151"/>
                  <a:pt x="54" y="151"/>
                  <a:pt x="54" y="151"/>
                </a:cubicBezTo>
                <a:cubicBezTo>
                  <a:pt x="53" y="151"/>
                  <a:pt x="53" y="151"/>
                  <a:pt x="52" y="151"/>
                </a:cubicBezTo>
                <a:close/>
                <a:moveTo>
                  <a:pt x="54" y="168"/>
                </a:moveTo>
                <a:cubicBezTo>
                  <a:pt x="54" y="168"/>
                  <a:pt x="54" y="168"/>
                  <a:pt x="54" y="168"/>
                </a:cubicBezTo>
                <a:cubicBezTo>
                  <a:pt x="54" y="167"/>
                  <a:pt x="54" y="167"/>
                  <a:pt x="54" y="167"/>
                </a:cubicBezTo>
                <a:cubicBezTo>
                  <a:pt x="54" y="167"/>
                  <a:pt x="54" y="167"/>
                  <a:pt x="54" y="167"/>
                </a:cubicBezTo>
                <a:cubicBezTo>
                  <a:pt x="54" y="167"/>
                  <a:pt x="54" y="168"/>
                  <a:pt x="54" y="168"/>
                </a:cubicBezTo>
                <a:cubicBezTo>
                  <a:pt x="55" y="168"/>
                  <a:pt x="55" y="168"/>
                  <a:pt x="55" y="168"/>
                </a:cubicBezTo>
                <a:cubicBezTo>
                  <a:pt x="55" y="168"/>
                  <a:pt x="55" y="168"/>
                  <a:pt x="55" y="168"/>
                </a:cubicBezTo>
                <a:cubicBezTo>
                  <a:pt x="55" y="168"/>
                  <a:pt x="54" y="168"/>
                  <a:pt x="54" y="168"/>
                </a:cubicBezTo>
                <a:close/>
                <a:moveTo>
                  <a:pt x="54" y="167"/>
                </a:moveTo>
                <a:cubicBezTo>
                  <a:pt x="54" y="167"/>
                  <a:pt x="54" y="167"/>
                  <a:pt x="54" y="167"/>
                </a:cubicBezTo>
                <a:cubicBezTo>
                  <a:pt x="55" y="167"/>
                  <a:pt x="55" y="167"/>
                  <a:pt x="55" y="167"/>
                </a:cubicBezTo>
                <a:cubicBezTo>
                  <a:pt x="54" y="167"/>
                  <a:pt x="54" y="167"/>
                  <a:pt x="54" y="167"/>
                </a:cubicBezTo>
                <a:close/>
                <a:moveTo>
                  <a:pt x="54" y="151"/>
                </a:moveTo>
                <a:cubicBezTo>
                  <a:pt x="55" y="150"/>
                  <a:pt x="55" y="150"/>
                  <a:pt x="55" y="150"/>
                </a:cubicBezTo>
                <a:cubicBezTo>
                  <a:pt x="55" y="150"/>
                  <a:pt x="55" y="151"/>
                  <a:pt x="54" y="151"/>
                </a:cubicBezTo>
                <a:close/>
                <a:moveTo>
                  <a:pt x="56" y="166"/>
                </a:moveTo>
                <a:cubicBezTo>
                  <a:pt x="56" y="166"/>
                  <a:pt x="56" y="166"/>
                  <a:pt x="57" y="166"/>
                </a:cubicBezTo>
                <a:cubicBezTo>
                  <a:pt x="57" y="166"/>
                  <a:pt x="56" y="166"/>
                  <a:pt x="56" y="166"/>
                </a:cubicBezTo>
                <a:cubicBezTo>
                  <a:pt x="56" y="166"/>
                  <a:pt x="56" y="166"/>
                  <a:pt x="56" y="166"/>
                </a:cubicBezTo>
                <a:cubicBezTo>
                  <a:pt x="56" y="166"/>
                  <a:pt x="56" y="166"/>
                  <a:pt x="56" y="166"/>
                </a:cubicBezTo>
                <a:cubicBezTo>
                  <a:pt x="56" y="166"/>
                  <a:pt x="56" y="166"/>
                  <a:pt x="56" y="166"/>
                </a:cubicBezTo>
                <a:close/>
                <a:moveTo>
                  <a:pt x="56" y="168"/>
                </a:moveTo>
                <a:cubicBezTo>
                  <a:pt x="56" y="168"/>
                  <a:pt x="56" y="168"/>
                  <a:pt x="56" y="168"/>
                </a:cubicBezTo>
                <a:cubicBezTo>
                  <a:pt x="56" y="168"/>
                  <a:pt x="56" y="168"/>
                  <a:pt x="56" y="168"/>
                </a:cubicBezTo>
                <a:cubicBezTo>
                  <a:pt x="56" y="167"/>
                  <a:pt x="57" y="167"/>
                  <a:pt x="57" y="167"/>
                </a:cubicBezTo>
                <a:cubicBezTo>
                  <a:pt x="57" y="167"/>
                  <a:pt x="57" y="167"/>
                  <a:pt x="57" y="167"/>
                </a:cubicBezTo>
                <a:cubicBezTo>
                  <a:pt x="57" y="167"/>
                  <a:pt x="56" y="167"/>
                  <a:pt x="56" y="168"/>
                </a:cubicBezTo>
                <a:close/>
                <a:moveTo>
                  <a:pt x="57" y="169"/>
                </a:moveTo>
                <a:cubicBezTo>
                  <a:pt x="57" y="169"/>
                  <a:pt x="58" y="169"/>
                  <a:pt x="58" y="169"/>
                </a:cubicBezTo>
                <a:cubicBezTo>
                  <a:pt x="58" y="169"/>
                  <a:pt x="57" y="169"/>
                  <a:pt x="57" y="169"/>
                </a:cubicBezTo>
                <a:close/>
                <a:moveTo>
                  <a:pt x="58" y="166"/>
                </a:moveTo>
                <a:cubicBezTo>
                  <a:pt x="58" y="166"/>
                  <a:pt x="58" y="166"/>
                  <a:pt x="58" y="166"/>
                </a:cubicBezTo>
                <a:cubicBezTo>
                  <a:pt x="58" y="166"/>
                  <a:pt x="58" y="167"/>
                  <a:pt x="58" y="167"/>
                </a:cubicBezTo>
                <a:cubicBezTo>
                  <a:pt x="58" y="167"/>
                  <a:pt x="58" y="166"/>
                  <a:pt x="58" y="166"/>
                </a:cubicBezTo>
                <a:close/>
                <a:moveTo>
                  <a:pt x="58" y="150"/>
                </a:moveTo>
                <a:cubicBezTo>
                  <a:pt x="59" y="149"/>
                  <a:pt x="59" y="149"/>
                  <a:pt x="60" y="149"/>
                </a:cubicBezTo>
                <a:cubicBezTo>
                  <a:pt x="60" y="150"/>
                  <a:pt x="58" y="151"/>
                  <a:pt x="58" y="150"/>
                </a:cubicBezTo>
                <a:close/>
                <a:moveTo>
                  <a:pt x="61" y="144"/>
                </a:moveTo>
                <a:cubicBezTo>
                  <a:pt x="61" y="144"/>
                  <a:pt x="61" y="144"/>
                  <a:pt x="61" y="144"/>
                </a:cubicBezTo>
                <a:cubicBezTo>
                  <a:pt x="61" y="144"/>
                  <a:pt x="61" y="144"/>
                  <a:pt x="61" y="144"/>
                </a:cubicBezTo>
                <a:cubicBezTo>
                  <a:pt x="61" y="144"/>
                  <a:pt x="61" y="144"/>
                  <a:pt x="61" y="144"/>
                </a:cubicBezTo>
                <a:cubicBezTo>
                  <a:pt x="61" y="144"/>
                  <a:pt x="61" y="144"/>
                  <a:pt x="61" y="144"/>
                </a:cubicBezTo>
                <a:close/>
                <a:moveTo>
                  <a:pt x="60" y="145"/>
                </a:moveTo>
                <a:cubicBezTo>
                  <a:pt x="61" y="145"/>
                  <a:pt x="61" y="145"/>
                  <a:pt x="61" y="145"/>
                </a:cubicBezTo>
                <a:cubicBezTo>
                  <a:pt x="61" y="145"/>
                  <a:pt x="61" y="145"/>
                  <a:pt x="61" y="145"/>
                </a:cubicBezTo>
                <a:cubicBezTo>
                  <a:pt x="61" y="145"/>
                  <a:pt x="61" y="145"/>
                  <a:pt x="61" y="145"/>
                </a:cubicBezTo>
                <a:cubicBezTo>
                  <a:pt x="61" y="145"/>
                  <a:pt x="61" y="146"/>
                  <a:pt x="60" y="146"/>
                </a:cubicBezTo>
                <a:cubicBezTo>
                  <a:pt x="60" y="146"/>
                  <a:pt x="60" y="146"/>
                  <a:pt x="60" y="145"/>
                </a:cubicBezTo>
                <a:close/>
                <a:moveTo>
                  <a:pt x="60" y="149"/>
                </a:moveTo>
                <a:cubicBezTo>
                  <a:pt x="60" y="149"/>
                  <a:pt x="61" y="149"/>
                  <a:pt x="61" y="149"/>
                </a:cubicBezTo>
                <a:cubicBezTo>
                  <a:pt x="61" y="149"/>
                  <a:pt x="61" y="150"/>
                  <a:pt x="60" y="149"/>
                </a:cubicBezTo>
                <a:close/>
                <a:moveTo>
                  <a:pt x="60" y="166"/>
                </a:moveTo>
                <a:cubicBezTo>
                  <a:pt x="60" y="166"/>
                  <a:pt x="60" y="166"/>
                  <a:pt x="60" y="166"/>
                </a:cubicBezTo>
                <a:cubicBezTo>
                  <a:pt x="61" y="166"/>
                  <a:pt x="61" y="166"/>
                  <a:pt x="62" y="166"/>
                </a:cubicBezTo>
                <a:cubicBezTo>
                  <a:pt x="61" y="166"/>
                  <a:pt x="61" y="167"/>
                  <a:pt x="60" y="166"/>
                </a:cubicBezTo>
                <a:close/>
                <a:moveTo>
                  <a:pt x="64" y="144"/>
                </a:moveTo>
                <a:cubicBezTo>
                  <a:pt x="64" y="144"/>
                  <a:pt x="64" y="144"/>
                  <a:pt x="64" y="144"/>
                </a:cubicBezTo>
                <a:cubicBezTo>
                  <a:pt x="64" y="144"/>
                  <a:pt x="64" y="144"/>
                  <a:pt x="64" y="144"/>
                </a:cubicBezTo>
                <a:cubicBezTo>
                  <a:pt x="64" y="144"/>
                  <a:pt x="64" y="144"/>
                  <a:pt x="64" y="144"/>
                </a:cubicBezTo>
                <a:close/>
                <a:moveTo>
                  <a:pt x="63" y="164"/>
                </a:moveTo>
                <a:cubicBezTo>
                  <a:pt x="63" y="164"/>
                  <a:pt x="63" y="164"/>
                  <a:pt x="63" y="164"/>
                </a:cubicBezTo>
                <a:cubicBezTo>
                  <a:pt x="63" y="165"/>
                  <a:pt x="63" y="165"/>
                  <a:pt x="63" y="165"/>
                </a:cubicBezTo>
                <a:cubicBezTo>
                  <a:pt x="63" y="164"/>
                  <a:pt x="63" y="164"/>
                  <a:pt x="63" y="164"/>
                </a:cubicBezTo>
                <a:close/>
                <a:moveTo>
                  <a:pt x="63" y="148"/>
                </a:moveTo>
                <a:cubicBezTo>
                  <a:pt x="62" y="148"/>
                  <a:pt x="63" y="148"/>
                  <a:pt x="63" y="148"/>
                </a:cubicBezTo>
                <a:cubicBezTo>
                  <a:pt x="63" y="148"/>
                  <a:pt x="63" y="148"/>
                  <a:pt x="63" y="148"/>
                </a:cubicBezTo>
                <a:cubicBezTo>
                  <a:pt x="63" y="148"/>
                  <a:pt x="63" y="148"/>
                  <a:pt x="63" y="148"/>
                </a:cubicBezTo>
                <a:cubicBezTo>
                  <a:pt x="63" y="148"/>
                  <a:pt x="63" y="148"/>
                  <a:pt x="63" y="148"/>
                </a:cubicBezTo>
                <a:cubicBezTo>
                  <a:pt x="63" y="148"/>
                  <a:pt x="62" y="148"/>
                  <a:pt x="62" y="148"/>
                </a:cubicBezTo>
                <a:cubicBezTo>
                  <a:pt x="62" y="148"/>
                  <a:pt x="62" y="148"/>
                  <a:pt x="63" y="148"/>
                </a:cubicBezTo>
                <a:close/>
                <a:moveTo>
                  <a:pt x="62" y="149"/>
                </a:moveTo>
                <a:cubicBezTo>
                  <a:pt x="62" y="149"/>
                  <a:pt x="62" y="149"/>
                  <a:pt x="62" y="149"/>
                </a:cubicBezTo>
                <a:cubicBezTo>
                  <a:pt x="63" y="149"/>
                  <a:pt x="63" y="149"/>
                  <a:pt x="63" y="149"/>
                </a:cubicBezTo>
                <a:cubicBezTo>
                  <a:pt x="62" y="149"/>
                  <a:pt x="62" y="150"/>
                  <a:pt x="62" y="149"/>
                </a:cubicBezTo>
                <a:close/>
                <a:moveTo>
                  <a:pt x="62" y="168"/>
                </a:moveTo>
                <a:cubicBezTo>
                  <a:pt x="63" y="167"/>
                  <a:pt x="63" y="167"/>
                  <a:pt x="63" y="167"/>
                </a:cubicBezTo>
                <a:cubicBezTo>
                  <a:pt x="63" y="167"/>
                  <a:pt x="63" y="167"/>
                  <a:pt x="64" y="167"/>
                </a:cubicBezTo>
                <a:cubicBezTo>
                  <a:pt x="63" y="168"/>
                  <a:pt x="63" y="168"/>
                  <a:pt x="62" y="168"/>
                </a:cubicBezTo>
                <a:close/>
                <a:moveTo>
                  <a:pt x="63" y="167"/>
                </a:moveTo>
                <a:cubicBezTo>
                  <a:pt x="63" y="167"/>
                  <a:pt x="63" y="167"/>
                  <a:pt x="63" y="167"/>
                </a:cubicBezTo>
                <a:cubicBezTo>
                  <a:pt x="63" y="167"/>
                  <a:pt x="63" y="167"/>
                  <a:pt x="63" y="167"/>
                </a:cubicBezTo>
                <a:cubicBezTo>
                  <a:pt x="63" y="167"/>
                  <a:pt x="63" y="167"/>
                  <a:pt x="63" y="167"/>
                </a:cubicBezTo>
                <a:cubicBezTo>
                  <a:pt x="63" y="166"/>
                  <a:pt x="63" y="165"/>
                  <a:pt x="64" y="166"/>
                </a:cubicBezTo>
                <a:cubicBezTo>
                  <a:pt x="64" y="166"/>
                  <a:pt x="63" y="167"/>
                  <a:pt x="63" y="167"/>
                </a:cubicBezTo>
                <a:close/>
                <a:moveTo>
                  <a:pt x="64" y="165"/>
                </a:moveTo>
                <a:cubicBezTo>
                  <a:pt x="64" y="164"/>
                  <a:pt x="64" y="165"/>
                  <a:pt x="63" y="164"/>
                </a:cubicBezTo>
                <a:cubicBezTo>
                  <a:pt x="63" y="164"/>
                  <a:pt x="64" y="164"/>
                  <a:pt x="64" y="164"/>
                </a:cubicBezTo>
                <a:cubicBezTo>
                  <a:pt x="64" y="164"/>
                  <a:pt x="64" y="164"/>
                  <a:pt x="64" y="164"/>
                </a:cubicBezTo>
                <a:cubicBezTo>
                  <a:pt x="64" y="164"/>
                  <a:pt x="64" y="164"/>
                  <a:pt x="64" y="165"/>
                </a:cubicBezTo>
                <a:close/>
                <a:moveTo>
                  <a:pt x="64" y="145"/>
                </a:moveTo>
                <a:cubicBezTo>
                  <a:pt x="64" y="144"/>
                  <a:pt x="64" y="144"/>
                  <a:pt x="64" y="144"/>
                </a:cubicBezTo>
                <a:cubicBezTo>
                  <a:pt x="65" y="144"/>
                  <a:pt x="65" y="144"/>
                  <a:pt x="65" y="145"/>
                </a:cubicBezTo>
                <a:cubicBezTo>
                  <a:pt x="64" y="145"/>
                  <a:pt x="64" y="145"/>
                  <a:pt x="64" y="145"/>
                </a:cubicBezTo>
                <a:close/>
                <a:moveTo>
                  <a:pt x="65" y="165"/>
                </a:moveTo>
                <a:cubicBezTo>
                  <a:pt x="65" y="165"/>
                  <a:pt x="64" y="165"/>
                  <a:pt x="64" y="165"/>
                </a:cubicBezTo>
                <a:cubicBezTo>
                  <a:pt x="64" y="165"/>
                  <a:pt x="64" y="165"/>
                  <a:pt x="64" y="165"/>
                </a:cubicBezTo>
                <a:cubicBezTo>
                  <a:pt x="65" y="165"/>
                  <a:pt x="65" y="165"/>
                  <a:pt x="65" y="165"/>
                </a:cubicBezTo>
                <a:cubicBezTo>
                  <a:pt x="65" y="165"/>
                  <a:pt x="65" y="165"/>
                  <a:pt x="65" y="165"/>
                </a:cubicBezTo>
                <a:close/>
                <a:moveTo>
                  <a:pt x="65" y="145"/>
                </a:moveTo>
                <a:cubicBezTo>
                  <a:pt x="65" y="144"/>
                  <a:pt x="65" y="144"/>
                  <a:pt x="66" y="144"/>
                </a:cubicBezTo>
                <a:cubicBezTo>
                  <a:pt x="65" y="144"/>
                  <a:pt x="65" y="144"/>
                  <a:pt x="65" y="145"/>
                </a:cubicBezTo>
                <a:close/>
                <a:moveTo>
                  <a:pt x="66" y="144"/>
                </a:moveTo>
                <a:cubicBezTo>
                  <a:pt x="65" y="144"/>
                  <a:pt x="65" y="144"/>
                  <a:pt x="65" y="144"/>
                </a:cubicBezTo>
                <a:cubicBezTo>
                  <a:pt x="65" y="144"/>
                  <a:pt x="65" y="144"/>
                  <a:pt x="66" y="144"/>
                </a:cubicBezTo>
                <a:cubicBezTo>
                  <a:pt x="66" y="144"/>
                  <a:pt x="66" y="144"/>
                  <a:pt x="66" y="144"/>
                </a:cubicBezTo>
                <a:close/>
                <a:moveTo>
                  <a:pt x="66" y="166"/>
                </a:moveTo>
                <a:cubicBezTo>
                  <a:pt x="67" y="165"/>
                  <a:pt x="67" y="165"/>
                  <a:pt x="67" y="165"/>
                </a:cubicBezTo>
                <a:cubicBezTo>
                  <a:pt x="66" y="164"/>
                  <a:pt x="66" y="165"/>
                  <a:pt x="66" y="165"/>
                </a:cubicBezTo>
                <a:cubicBezTo>
                  <a:pt x="66" y="165"/>
                  <a:pt x="66" y="164"/>
                  <a:pt x="66" y="164"/>
                </a:cubicBezTo>
                <a:cubicBezTo>
                  <a:pt x="67" y="164"/>
                  <a:pt x="67" y="164"/>
                  <a:pt x="67" y="165"/>
                </a:cubicBezTo>
                <a:cubicBezTo>
                  <a:pt x="67" y="165"/>
                  <a:pt x="67" y="165"/>
                  <a:pt x="68" y="165"/>
                </a:cubicBezTo>
                <a:cubicBezTo>
                  <a:pt x="67" y="166"/>
                  <a:pt x="67" y="166"/>
                  <a:pt x="66" y="166"/>
                </a:cubicBezTo>
                <a:close/>
                <a:moveTo>
                  <a:pt x="67" y="164"/>
                </a:moveTo>
                <a:cubicBezTo>
                  <a:pt x="67" y="164"/>
                  <a:pt x="68" y="164"/>
                  <a:pt x="68" y="164"/>
                </a:cubicBezTo>
                <a:cubicBezTo>
                  <a:pt x="68" y="164"/>
                  <a:pt x="68" y="164"/>
                  <a:pt x="68" y="164"/>
                </a:cubicBezTo>
                <a:cubicBezTo>
                  <a:pt x="68" y="164"/>
                  <a:pt x="67" y="164"/>
                  <a:pt x="67" y="164"/>
                </a:cubicBezTo>
                <a:close/>
                <a:moveTo>
                  <a:pt x="69" y="167"/>
                </a:moveTo>
                <a:cubicBezTo>
                  <a:pt x="69" y="167"/>
                  <a:pt x="69" y="167"/>
                  <a:pt x="69" y="167"/>
                </a:cubicBezTo>
                <a:cubicBezTo>
                  <a:pt x="69" y="167"/>
                  <a:pt x="69" y="167"/>
                  <a:pt x="69" y="167"/>
                </a:cubicBezTo>
                <a:cubicBezTo>
                  <a:pt x="69" y="167"/>
                  <a:pt x="69" y="167"/>
                  <a:pt x="69" y="167"/>
                </a:cubicBezTo>
                <a:close/>
                <a:moveTo>
                  <a:pt x="69" y="166"/>
                </a:moveTo>
                <a:cubicBezTo>
                  <a:pt x="69" y="166"/>
                  <a:pt x="69" y="166"/>
                  <a:pt x="69" y="166"/>
                </a:cubicBezTo>
                <a:cubicBezTo>
                  <a:pt x="69" y="166"/>
                  <a:pt x="69" y="166"/>
                  <a:pt x="69" y="166"/>
                </a:cubicBezTo>
                <a:cubicBezTo>
                  <a:pt x="69" y="166"/>
                  <a:pt x="69" y="166"/>
                  <a:pt x="69" y="166"/>
                </a:cubicBezTo>
                <a:close/>
                <a:moveTo>
                  <a:pt x="67" y="144"/>
                </a:moveTo>
                <a:cubicBezTo>
                  <a:pt x="68" y="143"/>
                  <a:pt x="69" y="143"/>
                  <a:pt x="70" y="143"/>
                </a:cubicBezTo>
                <a:cubicBezTo>
                  <a:pt x="68" y="144"/>
                  <a:pt x="68" y="144"/>
                  <a:pt x="67" y="144"/>
                </a:cubicBezTo>
                <a:close/>
                <a:moveTo>
                  <a:pt x="23" y="186"/>
                </a:moveTo>
                <a:cubicBezTo>
                  <a:pt x="23" y="186"/>
                  <a:pt x="23" y="186"/>
                  <a:pt x="23" y="185"/>
                </a:cubicBezTo>
                <a:cubicBezTo>
                  <a:pt x="23" y="186"/>
                  <a:pt x="24" y="185"/>
                  <a:pt x="24" y="186"/>
                </a:cubicBezTo>
                <a:cubicBezTo>
                  <a:pt x="24" y="186"/>
                  <a:pt x="24" y="187"/>
                  <a:pt x="23" y="186"/>
                </a:cubicBezTo>
                <a:close/>
                <a:moveTo>
                  <a:pt x="26" y="185"/>
                </a:moveTo>
                <a:cubicBezTo>
                  <a:pt x="26" y="185"/>
                  <a:pt x="26" y="186"/>
                  <a:pt x="25" y="185"/>
                </a:cubicBezTo>
                <a:cubicBezTo>
                  <a:pt x="25" y="185"/>
                  <a:pt x="27" y="184"/>
                  <a:pt x="26" y="185"/>
                </a:cubicBezTo>
                <a:close/>
                <a:moveTo>
                  <a:pt x="30" y="185"/>
                </a:moveTo>
                <a:cubicBezTo>
                  <a:pt x="29" y="185"/>
                  <a:pt x="30" y="185"/>
                  <a:pt x="29" y="185"/>
                </a:cubicBezTo>
                <a:cubicBezTo>
                  <a:pt x="29" y="184"/>
                  <a:pt x="30" y="185"/>
                  <a:pt x="31" y="185"/>
                </a:cubicBezTo>
                <a:cubicBezTo>
                  <a:pt x="31" y="186"/>
                  <a:pt x="30" y="185"/>
                  <a:pt x="30" y="185"/>
                </a:cubicBezTo>
                <a:close/>
                <a:moveTo>
                  <a:pt x="35" y="186"/>
                </a:moveTo>
                <a:cubicBezTo>
                  <a:pt x="34" y="185"/>
                  <a:pt x="34" y="186"/>
                  <a:pt x="34" y="186"/>
                </a:cubicBezTo>
                <a:cubicBezTo>
                  <a:pt x="33" y="186"/>
                  <a:pt x="34" y="185"/>
                  <a:pt x="35" y="185"/>
                </a:cubicBezTo>
                <a:cubicBezTo>
                  <a:pt x="35" y="185"/>
                  <a:pt x="35" y="186"/>
                  <a:pt x="35" y="186"/>
                </a:cubicBezTo>
                <a:close/>
                <a:moveTo>
                  <a:pt x="36" y="181"/>
                </a:moveTo>
                <a:cubicBezTo>
                  <a:pt x="36" y="181"/>
                  <a:pt x="36" y="181"/>
                  <a:pt x="36" y="181"/>
                </a:cubicBezTo>
                <a:cubicBezTo>
                  <a:pt x="36" y="181"/>
                  <a:pt x="36" y="181"/>
                  <a:pt x="37" y="181"/>
                </a:cubicBezTo>
                <a:cubicBezTo>
                  <a:pt x="37" y="181"/>
                  <a:pt x="37" y="181"/>
                  <a:pt x="37" y="181"/>
                </a:cubicBezTo>
                <a:cubicBezTo>
                  <a:pt x="37" y="181"/>
                  <a:pt x="37" y="181"/>
                  <a:pt x="36" y="181"/>
                </a:cubicBezTo>
                <a:close/>
                <a:moveTo>
                  <a:pt x="29" y="192"/>
                </a:moveTo>
                <a:cubicBezTo>
                  <a:pt x="29" y="192"/>
                  <a:pt x="29" y="193"/>
                  <a:pt x="28" y="192"/>
                </a:cubicBezTo>
                <a:cubicBezTo>
                  <a:pt x="29" y="192"/>
                  <a:pt x="29" y="191"/>
                  <a:pt x="29" y="192"/>
                </a:cubicBezTo>
                <a:close/>
                <a:moveTo>
                  <a:pt x="30" y="192"/>
                </a:moveTo>
                <a:cubicBezTo>
                  <a:pt x="30" y="192"/>
                  <a:pt x="30" y="192"/>
                  <a:pt x="30" y="191"/>
                </a:cubicBezTo>
                <a:cubicBezTo>
                  <a:pt x="31" y="192"/>
                  <a:pt x="31" y="191"/>
                  <a:pt x="31" y="191"/>
                </a:cubicBezTo>
                <a:cubicBezTo>
                  <a:pt x="31" y="192"/>
                  <a:pt x="32" y="192"/>
                  <a:pt x="31" y="192"/>
                </a:cubicBezTo>
                <a:cubicBezTo>
                  <a:pt x="31" y="192"/>
                  <a:pt x="31" y="192"/>
                  <a:pt x="30" y="192"/>
                </a:cubicBezTo>
                <a:close/>
                <a:moveTo>
                  <a:pt x="30" y="194"/>
                </a:moveTo>
                <a:cubicBezTo>
                  <a:pt x="31" y="194"/>
                  <a:pt x="32" y="193"/>
                  <a:pt x="33" y="193"/>
                </a:cubicBezTo>
                <a:cubicBezTo>
                  <a:pt x="32" y="194"/>
                  <a:pt x="31" y="195"/>
                  <a:pt x="30" y="194"/>
                </a:cubicBezTo>
                <a:close/>
                <a:moveTo>
                  <a:pt x="32" y="193"/>
                </a:moveTo>
                <a:cubicBezTo>
                  <a:pt x="32" y="192"/>
                  <a:pt x="32" y="192"/>
                  <a:pt x="33" y="192"/>
                </a:cubicBezTo>
                <a:cubicBezTo>
                  <a:pt x="33" y="192"/>
                  <a:pt x="32" y="193"/>
                  <a:pt x="32" y="193"/>
                </a:cubicBezTo>
                <a:close/>
                <a:moveTo>
                  <a:pt x="36" y="191"/>
                </a:moveTo>
                <a:cubicBezTo>
                  <a:pt x="36" y="191"/>
                  <a:pt x="36" y="191"/>
                  <a:pt x="36" y="191"/>
                </a:cubicBezTo>
                <a:cubicBezTo>
                  <a:pt x="36" y="190"/>
                  <a:pt x="36" y="190"/>
                  <a:pt x="37" y="190"/>
                </a:cubicBezTo>
                <a:lnTo>
                  <a:pt x="36" y="191"/>
                </a:lnTo>
                <a:close/>
                <a:moveTo>
                  <a:pt x="26" y="210"/>
                </a:moveTo>
                <a:cubicBezTo>
                  <a:pt x="26" y="209"/>
                  <a:pt x="26" y="209"/>
                  <a:pt x="26" y="209"/>
                </a:cubicBezTo>
                <a:cubicBezTo>
                  <a:pt x="26" y="209"/>
                  <a:pt x="26" y="208"/>
                  <a:pt x="27" y="209"/>
                </a:cubicBezTo>
                <a:cubicBezTo>
                  <a:pt x="26" y="209"/>
                  <a:pt x="26" y="209"/>
                  <a:pt x="26" y="210"/>
                </a:cubicBezTo>
                <a:close/>
                <a:moveTo>
                  <a:pt x="10" y="233"/>
                </a:moveTo>
                <a:cubicBezTo>
                  <a:pt x="10" y="233"/>
                  <a:pt x="10" y="232"/>
                  <a:pt x="11" y="232"/>
                </a:cubicBezTo>
                <a:cubicBezTo>
                  <a:pt x="11" y="233"/>
                  <a:pt x="10" y="233"/>
                  <a:pt x="10" y="233"/>
                </a:cubicBezTo>
                <a:close/>
                <a:moveTo>
                  <a:pt x="21" y="261"/>
                </a:moveTo>
                <a:cubicBezTo>
                  <a:pt x="21" y="260"/>
                  <a:pt x="22" y="260"/>
                  <a:pt x="23" y="260"/>
                </a:cubicBezTo>
                <a:cubicBezTo>
                  <a:pt x="23" y="260"/>
                  <a:pt x="22" y="261"/>
                  <a:pt x="21" y="261"/>
                </a:cubicBezTo>
                <a:close/>
                <a:moveTo>
                  <a:pt x="40" y="274"/>
                </a:moveTo>
                <a:cubicBezTo>
                  <a:pt x="40" y="273"/>
                  <a:pt x="40" y="275"/>
                  <a:pt x="39" y="274"/>
                </a:cubicBezTo>
                <a:cubicBezTo>
                  <a:pt x="39" y="273"/>
                  <a:pt x="40" y="273"/>
                  <a:pt x="40" y="273"/>
                </a:cubicBezTo>
                <a:cubicBezTo>
                  <a:pt x="40" y="273"/>
                  <a:pt x="40" y="274"/>
                  <a:pt x="40" y="274"/>
                </a:cubicBezTo>
                <a:close/>
                <a:moveTo>
                  <a:pt x="84" y="296"/>
                </a:moveTo>
                <a:cubicBezTo>
                  <a:pt x="84" y="296"/>
                  <a:pt x="84" y="296"/>
                  <a:pt x="85" y="296"/>
                </a:cubicBezTo>
                <a:cubicBezTo>
                  <a:pt x="85" y="296"/>
                  <a:pt x="84" y="297"/>
                  <a:pt x="84" y="296"/>
                </a:cubicBezTo>
                <a:close/>
                <a:moveTo>
                  <a:pt x="193" y="281"/>
                </a:moveTo>
                <a:cubicBezTo>
                  <a:pt x="193" y="280"/>
                  <a:pt x="194" y="280"/>
                  <a:pt x="194" y="280"/>
                </a:cubicBezTo>
                <a:cubicBezTo>
                  <a:pt x="194" y="280"/>
                  <a:pt x="194" y="281"/>
                  <a:pt x="194" y="281"/>
                </a:cubicBezTo>
                <a:cubicBezTo>
                  <a:pt x="193" y="281"/>
                  <a:pt x="193" y="281"/>
                  <a:pt x="193" y="281"/>
                </a:cubicBezTo>
                <a:close/>
                <a:moveTo>
                  <a:pt x="227" y="286"/>
                </a:moveTo>
                <a:cubicBezTo>
                  <a:pt x="228" y="287"/>
                  <a:pt x="227" y="288"/>
                  <a:pt x="226" y="288"/>
                </a:cubicBezTo>
                <a:cubicBezTo>
                  <a:pt x="227" y="288"/>
                  <a:pt x="226" y="287"/>
                  <a:pt x="226" y="288"/>
                </a:cubicBezTo>
                <a:cubicBezTo>
                  <a:pt x="226" y="287"/>
                  <a:pt x="226" y="287"/>
                  <a:pt x="226" y="287"/>
                </a:cubicBezTo>
                <a:cubicBezTo>
                  <a:pt x="227" y="287"/>
                  <a:pt x="227" y="287"/>
                  <a:pt x="227" y="286"/>
                </a:cubicBezTo>
                <a:close/>
                <a:moveTo>
                  <a:pt x="225" y="287"/>
                </a:moveTo>
                <a:cubicBezTo>
                  <a:pt x="224" y="288"/>
                  <a:pt x="223" y="289"/>
                  <a:pt x="222" y="289"/>
                </a:cubicBezTo>
                <a:cubicBezTo>
                  <a:pt x="222" y="288"/>
                  <a:pt x="224" y="287"/>
                  <a:pt x="225" y="287"/>
                </a:cubicBezTo>
                <a:close/>
                <a:moveTo>
                  <a:pt x="221" y="289"/>
                </a:moveTo>
                <a:cubicBezTo>
                  <a:pt x="221" y="290"/>
                  <a:pt x="221" y="290"/>
                  <a:pt x="221" y="290"/>
                </a:cubicBezTo>
                <a:cubicBezTo>
                  <a:pt x="221" y="289"/>
                  <a:pt x="221" y="289"/>
                  <a:pt x="221" y="289"/>
                </a:cubicBezTo>
                <a:close/>
                <a:moveTo>
                  <a:pt x="210" y="290"/>
                </a:moveTo>
                <a:cubicBezTo>
                  <a:pt x="210" y="291"/>
                  <a:pt x="209" y="290"/>
                  <a:pt x="209" y="290"/>
                </a:cubicBezTo>
                <a:cubicBezTo>
                  <a:pt x="209" y="290"/>
                  <a:pt x="210" y="290"/>
                  <a:pt x="210" y="290"/>
                </a:cubicBezTo>
                <a:close/>
                <a:moveTo>
                  <a:pt x="310" y="239"/>
                </a:moveTo>
                <a:cubicBezTo>
                  <a:pt x="310" y="239"/>
                  <a:pt x="310" y="239"/>
                  <a:pt x="310" y="239"/>
                </a:cubicBezTo>
                <a:cubicBezTo>
                  <a:pt x="310" y="239"/>
                  <a:pt x="310" y="239"/>
                  <a:pt x="310" y="239"/>
                </a:cubicBezTo>
                <a:cubicBezTo>
                  <a:pt x="310" y="239"/>
                  <a:pt x="310" y="239"/>
                  <a:pt x="310" y="239"/>
                </a:cubicBezTo>
                <a:cubicBezTo>
                  <a:pt x="310" y="239"/>
                  <a:pt x="310" y="239"/>
                  <a:pt x="310" y="239"/>
                </a:cubicBezTo>
                <a:close/>
                <a:moveTo>
                  <a:pt x="303" y="223"/>
                </a:moveTo>
                <a:cubicBezTo>
                  <a:pt x="303" y="223"/>
                  <a:pt x="303" y="223"/>
                  <a:pt x="304" y="223"/>
                </a:cubicBezTo>
                <a:cubicBezTo>
                  <a:pt x="304" y="223"/>
                  <a:pt x="303" y="223"/>
                  <a:pt x="303" y="224"/>
                </a:cubicBezTo>
                <a:cubicBezTo>
                  <a:pt x="303" y="224"/>
                  <a:pt x="303" y="224"/>
                  <a:pt x="303" y="224"/>
                </a:cubicBezTo>
                <a:cubicBezTo>
                  <a:pt x="303" y="223"/>
                  <a:pt x="303" y="223"/>
                  <a:pt x="303" y="223"/>
                </a:cubicBezTo>
                <a:close/>
                <a:moveTo>
                  <a:pt x="303" y="224"/>
                </a:moveTo>
                <a:cubicBezTo>
                  <a:pt x="303" y="224"/>
                  <a:pt x="303" y="224"/>
                  <a:pt x="302" y="224"/>
                </a:cubicBezTo>
                <a:cubicBezTo>
                  <a:pt x="302" y="224"/>
                  <a:pt x="302" y="224"/>
                  <a:pt x="302" y="224"/>
                </a:cubicBezTo>
                <a:cubicBezTo>
                  <a:pt x="302" y="224"/>
                  <a:pt x="302" y="224"/>
                  <a:pt x="302" y="224"/>
                </a:cubicBezTo>
                <a:cubicBezTo>
                  <a:pt x="302" y="224"/>
                  <a:pt x="302" y="224"/>
                  <a:pt x="302" y="223"/>
                </a:cubicBezTo>
                <a:cubicBezTo>
                  <a:pt x="303" y="223"/>
                  <a:pt x="303" y="224"/>
                  <a:pt x="303" y="224"/>
                </a:cubicBezTo>
                <a:cubicBezTo>
                  <a:pt x="303" y="224"/>
                  <a:pt x="303" y="224"/>
                  <a:pt x="303" y="224"/>
                </a:cubicBezTo>
                <a:close/>
                <a:moveTo>
                  <a:pt x="314" y="143"/>
                </a:moveTo>
                <a:cubicBezTo>
                  <a:pt x="314" y="142"/>
                  <a:pt x="314" y="142"/>
                  <a:pt x="314" y="142"/>
                </a:cubicBezTo>
                <a:cubicBezTo>
                  <a:pt x="314" y="142"/>
                  <a:pt x="315" y="142"/>
                  <a:pt x="315" y="142"/>
                </a:cubicBezTo>
                <a:cubicBezTo>
                  <a:pt x="315" y="143"/>
                  <a:pt x="314" y="143"/>
                  <a:pt x="314" y="143"/>
                </a:cubicBezTo>
                <a:cubicBezTo>
                  <a:pt x="314" y="143"/>
                  <a:pt x="314" y="143"/>
                  <a:pt x="314" y="143"/>
                </a:cubicBezTo>
                <a:close/>
                <a:moveTo>
                  <a:pt x="372" y="173"/>
                </a:moveTo>
                <a:cubicBezTo>
                  <a:pt x="372" y="173"/>
                  <a:pt x="372" y="173"/>
                  <a:pt x="372" y="173"/>
                </a:cubicBezTo>
                <a:cubicBezTo>
                  <a:pt x="372" y="173"/>
                  <a:pt x="372" y="173"/>
                  <a:pt x="372" y="173"/>
                </a:cubicBezTo>
                <a:cubicBezTo>
                  <a:pt x="371" y="173"/>
                  <a:pt x="371" y="173"/>
                  <a:pt x="371" y="173"/>
                </a:cubicBezTo>
                <a:cubicBezTo>
                  <a:pt x="371" y="173"/>
                  <a:pt x="371" y="173"/>
                  <a:pt x="371" y="173"/>
                </a:cubicBezTo>
                <a:cubicBezTo>
                  <a:pt x="372" y="173"/>
                  <a:pt x="372" y="173"/>
                  <a:pt x="372" y="173"/>
                </a:cubicBezTo>
                <a:close/>
                <a:moveTo>
                  <a:pt x="331" y="134"/>
                </a:moveTo>
                <a:cubicBezTo>
                  <a:pt x="331" y="134"/>
                  <a:pt x="331" y="134"/>
                  <a:pt x="331" y="134"/>
                </a:cubicBezTo>
                <a:cubicBezTo>
                  <a:pt x="331" y="134"/>
                  <a:pt x="331" y="134"/>
                  <a:pt x="331" y="134"/>
                </a:cubicBezTo>
                <a:cubicBezTo>
                  <a:pt x="331" y="134"/>
                  <a:pt x="331" y="134"/>
                  <a:pt x="331" y="134"/>
                </a:cubicBezTo>
                <a:close/>
                <a:moveTo>
                  <a:pt x="336" y="132"/>
                </a:moveTo>
                <a:cubicBezTo>
                  <a:pt x="336" y="132"/>
                  <a:pt x="336" y="132"/>
                  <a:pt x="336" y="132"/>
                </a:cubicBezTo>
                <a:cubicBezTo>
                  <a:pt x="336" y="132"/>
                  <a:pt x="336" y="132"/>
                  <a:pt x="336" y="132"/>
                </a:cubicBezTo>
                <a:cubicBezTo>
                  <a:pt x="336" y="132"/>
                  <a:pt x="336" y="132"/>
                  <a:pt x="336" y="132"/>
                </a:cubicBezTo>
                <a:cubicBezTo>
                  <a:pt x="336" y="132"/>
                  <a:pt x="336" y="132"/>
                  <a:pt x="336" y="132"/>
                </a:cubicBezTo>
                <a:close/>
                <a:moveTo>
                  <a:pt x="347" y="125"/>
                </a:moveTo>
                <a:cubicBezTo>
                  <a:pt x="347" y="125"/>
                  <a:pt x="347" y="125"/>
                  <a:pt x="347" y="125"/>
                </a:cubicBezTo>
                <a:cubicBezTo>
                  <a:pt x="348" y="125"/>
                  <a:pt x="348" y="125"/>
                  <a:pt x="348" y="125"/>
                </a:cubicBezTo>
                <a:cubicBezTo>
                  <a:pt x="348" y="125"/>
                  <a:pt x="347" y="126"/>
                  <a:pt x="347" y="126"/>
                </a:cubicBezTo>
                <a:cubicBezTo>
                  <a:pt x="347" y="125"/>
                  <a:pt x="347" y="125"/>
                  <a:pt x="347" y="125"/>
                </a:cubicBezTo>
                <a:cubicBezTo>
                  <a:pt x="347" y="125"/>
                  <a:pt x="347" y="125"/>
                  <a:pt x="347" y="125"/>
                </a:cubicBezTo>
                <a:close/>
                <a:moveTo>
                  <a:pt x="349" y="127"/>
                </a:moveTo>
                <a:cubicBezTo>
                  <a:pt x="349" y="127"/>
                  <a:pt x="349" y="127"/>
                  <a:pt x="350" y="127"/>
                </a:cubicBezTo>
                <a:cubicBezTo>
                  <a:pt x="350" y="127"/>
                  <a:pt x="349" y="127"/>
                  <a:pt x="349" y="128"/>
                </a:cubicBezTo>
                <a:cubicBezTo>
                  <a:pt x="349" y="127"/>
                  <a:pt x="349" y="127"/>
                  <a:pt x="349" y="127"/>
                </a:cubicBezTo>
                <a:cubicBezTo>
                  <a:pt x="349" y="127"/>
                  <a:pt x="349" y="127"/>
                  <a:pt x="349" y="127"/>
                </a:cubicBezTo>
                <a:close/>
                <a:moveTo>
                  <a:pt x="351" y="122"/>
                </a:moveTo>
                <a:cubicBezTo>
                  <a:pt x="351" y="122"/>
                  <a:pt x="351" y="122"/>
                  <a:pt x="351" y="122"/>
                </a:cubicBezTo>
                <a:cubicBezTo>
                  <a:pt x="351" y="122"/>
                  <a:pt x="351" y="122"/>
                  <a:pt x="351" y="122"/>
                </a:cubicBezTo>
                <a:cubicBezTo>
                  <a:pt x="351" y="122"/>
                  <a:pt x="351" y="122"/>
                  <a:pt x="351" y="122"/>
                </a:cubicBezTo>
                <a:close/>
                <a:moveTo>
                  <a:pt x="375" y="122"/>
                </a:moveTo>
                <a:cubicBezTo>
                  <a:pt x="375" y="122"/>
                  <a:pt x="376" y="122"/>
                  <a:pt x="376" y="122"/>
                </a:cubicBezTo>
                <a:cubicBezTo>
                  <a:pt x="375" y="122"/>
                  <a:pt x="375" y="123"/>
                  <a:pt x="375" y="122"/>
                </a:cubicBezTo>
                <a:cubicBezTo>
                  <a:pt x="374" y="122"/>
                  <a:pt x="375" y="122"/>
                  <a:pt x="375" y="122"/>
                </a:cubicBezTo>
                <a:cubicBezTo>
                  <a:pt x="375" y="122"/>
                  <a:pt x="375" y="122"/>
                  <a:pt x="375" y="122"/>
                </a:cubicBezTo>
                <a:close/>
                <a:moveTo>
                  <a:pt x="330" y="139"/>
                </a:moveTo>
                <a:cubicBezTo>
                  <a:pt x="330" y="139"/>
                  <a:pt x="330" y="138"/>
                  <a:pt x="330" y="138"/>
                </a:cubicBezTo>
                <a:cubicBezTo>
                  <a:pt x="330" y="138"/>
                  <a:pt x="330" y="138"/>
                  <a:pt x="330" y="139"/>
                </a:cubicBezTo>
                <a:cubicBezTo>
                  <a:pt x="330" y="139"/>
                  <a:pt x="330" y="139"/>
                  <a:pt x="330" y="139"/>
                </a:cubicBezTo>
                <a:close/>
                <a:moveTo>
                  <a:pt x="330" y="139"/>
                </a:moveTo>
                <a:cubicBezTo>
                  <a:pt x="330" y="139"/>
                  <a:pt x="330" y="139"/>
                  <a:pt x="330" y="139"/>
                </a:cubicBezTo>
                <a:cubicBezTo>
                  <a:pt x="330" y="139"/>
                  <a:pt x="330" y="139"/>
                  <a:pt x="330" y="139"/>
                </a:cubicBezTo>
                <a:cubicBezTo>
                  <a:pt x="330" y="139"/>
                  <a:pt x="330" y="139"/>
                  <a:pt x="330" y="139"/>
                </a:cubicBezTo>
                <a:close/>
                <a:moveTo>
                  <a:pt x="347" y="127"/>
                </a:moveTo>
                <a:cubicBezTo>
                  <a:pt x="347" y="127"/>
                  <a:pt x="347" y="127"/>
                  <a:pt x="346" y="127"/>
                </a:cubicBezTo>
                <a:cubicBezTo>
                  <a:pt x="347" y="127"/>
                  <a:pt x="347" y="127"/>
                  <a:pt x="347" y="127"/>
                </a:cubicBezTo>
                <a:cubicBezTo>
                  <a:pt x="347" y="127"/>
                  <a:pt x="347" y="127"/>
                  <a:pt x="347" y="127"/>
                </a:cubicBezTo>
                <a:close/>
                <a:moveTo>
                  <a:pt x="371" y="124"/>
                </a:moveTo>
                <a:cubicBezTo>
                  <a:pt x="371" y="124"/>
                  <a:pt x="370" y="124"/>
                  <a:pt x="370" y="124"/>
                </a:cubicBezTo>
                <a:cubicBezTo>
                  <a:pt x="370" y="124"/>
                  <a:pt x="370" y="124"/>
                  <a:pt x="370" y="124"/>
                </a:cubicBezTo>
                <a:cubicBezTo>
                  <a:pt x="370" y="124"/>
                  <a:pt x="371" y="124"/>
                  <a:pt x="371" y="124"/>
                </a:cubicBezTo>
                <a:close/>
                <a:moveTo>
                  <a:pt x="374" y="123"/>
                </a:moveTo>
                <a:cubicBezTo>
                  <a:pt x="374" y="123"/>
                  <a:pt x="374" y="123"/>
                  <a:pt x="373" y="123"/>
                </a:cubicBezTo>
                <a:cubicBezTo>
                  <a:pt x="374" y="122"/>
                  <a:pt x="374" y="122"/>
                  <a:pt x="374" y="123"/>
                </a:cubicBezTo>
                <a:close/>
                <a:moveTo>
                  <a:pt x="373" y="157"/>
                </a:moveTo>
                <a:cubicBezTo>
                  <a:pt x="373" y="156"/>
                  <a:pt x="374" y="155"/>
                  <a:pt x="375" y="154"/>
                </a:cubicBezTo>
                <a:cubicBezTo>
                  <a:pt x="375" y="155"/>
                  <a:pt x="375" y="155"/>
                  <a:pt x="375" y="155"/>
                </a:cubicBezTo>
                <a:cubicBezTo>
                  <a:pt x="374" y="156"/>
                  <a:pt x="374" y="156"/>
                  <a:pt x="373" y="157"/>
                </a:cubicBezTo>
                <a:close/>
                <a:moveTo>
                  <a:pt x="372" y="123"/>
                </a:moveTo>
                <a:cubicBezTo>
                  <a:pt x="372" y="123"/>
                  <a:pt x="372" y="123"/>
                  <a:pt x="372" y="123"/>
                </a:cubicBezTo>
                <a:cubicBezTo>
                  <a:pt x="371" y="123"/>
                  <a:pt x="371" y="123"/>
                  <a:pt x="371" y="123"/>
                </a:cubicBezTo>
                <a:cubicBezTo>
                  <a:pt x="371" y="123"/>
                  <a:pt x="371" y="123"/>
                  <a:pt x="372" y="123"/>
                </a:cubicBezTo>
                <a:cubicBezTo>
                  <a:pt x="372" y="123"/>
                  <a:pt x="372" y="123"/>
                  <a:pt x="372" y="123"/>
                </a:cubicBezTo>
                <a:close/>
                <a:moveTo>
                  <a:pt x="368" y="123"/>
                </a:moveTo>
                <a:cubicBezTo>
                  <a:pt x="368" y="123"/>
                  <a:pt x="368" y="123"/>
                  <a:pt x="368" y="123"/>
                </a:cubicBezTo>
                <a:cubicBezTo>
                  <a:pt x="368" y="123"/>
                  <a:pt x="368" y="123"/>
                  <a:pt x="368" y="123"/>
                </a:cubicBezTo>
                <a:close/>
                <a:moveTo>
                  <a:pt x="369" y="158"/>
                </a:moveTo>
                <a:cubicBezTo>
                  <a:pt x="370" y="157"/>
                  <a:pt x="371" y="156"/>
                  <a:pt x="371" y="155"/>
                </a:cubicBezTo>
                <a:cubicBezTo>
                  <a:pt x="372" y="156"/>
                  <a:pt x="372" y="156"/>
                  <a:pt x="372" y="157"/>
                </a:cubicBezTo>
                <a:cubicBezTo>
                  <a:pt x="372" y="157"/>
                  <a:pt x="371" y="157"/>
                  <a:pt x="371" y="158"/>
                </a:cubicBezTo>
                <a:cubicBezTo>
                  <a:pt x="371" y="158"/>
                  <a:pt x="371" y="158"/>
                  <a:pt x="371" y="158"/>
                </a:cubicBezTo>
                <a:cubicBezTo>
                  <a:pt x="371" y="158"/>
                  <a:pt x="371" y="158"/>
                  <a:pt x="371" y="158"/>
                </a:cubicBezTo>
                <a:cubicBezTo>
                  <a:pt x="371" y="158"/>
                  <a:pt x="370" y="158"/>
                  <a:pt x="370" y="159"/>
                </a:cubicBezTo>
                <a:cubicBezTo>
                  <a:pt x="370" y="159"/>
                  <a:pt x="369" y="158"/>
                  <a:pt x="369" y="158"/>
                </a:cubicBezTo>
                <a:close/>
                <a:moveTo>
                  <a:pt x="378" y="152"/>
                </a:moveTo>
                <a:cubicBezTo>
                  <a:pt x="377" y="153"/>
                  <a:pt x="376" y="154"/>
                  <a:pt x="376" y="155"/>
                </a:cubicBezTo>
                <a:cubicBezTo>
                  <a:pt x="375" y="155"/>
                  <a:pt x="375" y="155"/>
                  <a:pt x="375" y="155"/>
                </a:cubicBezTo>
                <a:cubicBezTo>
                  <a:pt x="376" y="154"/>
                  <a:pt x="376" y="152"/>
                  <a:pt x="378" y="152"/>
                </a:cubicBezTo>
                <a:close/>
                <a:moveTo>
                  <a:pt x="374" y="122"/>
                </a:moveTo>
                <a:cubicBezTo>
                  <a:pt x="374" y="122"/>
                  <a:pt x="374" y="122"/>
                  <a:pt x="374" y="122"/>
                </a:cubicBezTo>
                <a:cubicBezTo>
                  <a:pt x="374" y="122"/>
                  <a:pt x="374" y="122"/>
                  <a:pt x="374" y="122"/>
                </a:cubicBezTo>
                <a:close/>
                <a:moveTo>
                  <a:pt x="371" y="123"/>
                </a:moveTo>
                <a:cubicBezTo>
                  <a:pt x="371" y="123"/>
                  <a:pt x="371" y="123"/>
                  <a:pt x="371" y="123"/>
                </a:cubicBezTo>
                <a:cubicBezTo>
                  <a:pt x="371" y="123"/>
                  <a:pt x="371" y="123"/>
                  <a:pt x="371" y="123"/>
                </a:cubicBezTo>
                <a:cubicBezTo>
                  <a:pt x="371" y="123"/>
                  <a:pt x="371" y="123"/>
                  <a:pt x="371" y="123"/>
                </a:cubicBezTo>
                <a:close/>
                <a:moveTo>
                  <a:pt x="348" y="127"/>
                </a:moveTo>
                <a:cubicBezTo>
                  <a:pt x="348" y="127"/>
                  <a:pt x="348" y="127"/>
                  <a:pt x="348" y="127"/>
                </a:cubicBezTo>
                <a:cubicBezTo>
                  <a:pt x="348" y="127"/>
                  <a:pt x="348" y="127"/>
                  <a:pt x="348" y="127"/>
                </a:cubicBezTo>
                <a:cubicBezTo>
                  <a:pt x="348" y="127"/>
                  <a:pt x="348" y="127"/>
                  <a:pt x="348" y="127"/>
                </a:cubicBezTo>
                <a:close/>
                <a:moveTo>
                  <a:pt x="378" y="167"/>
                </a:moveTo>
                <a:cubicBezTo>
                  <a:pt x="378" y="167"/>
                  <a:pt x="378" y="167"/>
                  <a:pt x="378" y="168"/>
                </a:cubicBezTo>
                <a:cubicBezTo>
                  <a:pt x="378" y="168"/>
                  <a:pt x="378" y="167"/>
                  <a:pt x="378" y="167"/>
                </a:cubicBezTo>
                <a:cubicBezTo>
                  <a:pt x="378" y="167"/>
                  <a:pt x="378" y="167"/>
                  <a:pt x="378" y="167"/>
                </a:cubicBezTo>
                <a:close/>
                <a:moveTo>
                  <a:pt x="379" y="167"/>
                </a:moveTo>
                <a:cubicBezTo>
                  <a:pt x="379" y="167"/>
                  <a:pt x="379" y="167"/>
                  <a:pt x="379" y="168"/>
                </a:cubicBezTo>
                <a:cubicBezTo>
                  <a:pt x="379" y="167"/>
                  <a:pt x="378" y="168"/>
                  <a:pt x="378" y="168"/>
                </a:cubicBezTo>
                <a:cubicBezTo>
                  <a:pt x="378" y="167"/>
                  <a:pt x="379" y="167"/>
                  <a:pt x="379" y="167"/>
                </a:cubicBezTo>
                <a:close/>
                <a:moveTo>
                  <a:pt x="378" y="166"/>
                </a:moveTo>
                <a:cubicBezTo>
                  <a:pt x="379" y="166"/>
                  <a:pt x="379" y="166"/>
                  <a:pt x="379" y="166"/>
                </a:cubicBezTo>
                <a:cubicBezTo>
                  <a:pt x="379" y="166"/>
                  <a:pt x="379" y="166"/>
                  <a:pt x="380" y="166"/>
                </a:cubicBezTo>
                <a:cubicBezTo>
                  <a:pt x="380" y="166"/>
                  <a:pt x="380" y="166"/>
                  <a:pt x="380" y="166"/>
                </a:cubicBezTo>
                <a:cubicBezTo>
                  <a:pt x="380" y="166"/>
                  <a:pt x="379" y="166"/>
                  <a:pt x="378" y="166"/>
                </a:cubicBezTo>
                <a:close/>
                <a:moveTo>
                  <a:pt x="384" y="137"/>
                </a:moveTo>
                <a:cubicBezTo>
                  <a:pt x="384" y="137"/>
                  <a:pt x="384" y="137"/>
                  <a:pt x="384" y="137"/>
                </a:cubicBezTo>
                <a:cubicBezTo>
                  <a:pt x="384" y="137"/>
                  <a:pt x="384" y="137"/>
                  <a:pt x="384" y="137"/>
                </a:cubicBezTo>
                <a:cubicBezTo>
                  <a:pt x="384" y="137"/>
                  <a:pt x="384" y="137"/>
                  <a:pt x="384" y="137"/>
                </a:cubicBezTo>
                <a:close/>
                <a:moveTo>
                  <a:pt x="381" y="135"/>
                </a:moveTo>
                <a:cubicBezTo>
                  <a:pt x="381" y="134"/>
                  <a:pt x="381" y="134"/>
                  <a:pt x="381" y="134"/>
                </a:cubicBezTo>
                <a:cubicBezTo>
                  <a:pt x="382" y="134"/>
                  <a:pt x="381" y="135"/>
                  <a:pt x="381" y="135"/>
                </a:cubicBezTo>
                <a:close/>
                <a:moveTo>
                  <a:pt x="378" y="120"/>
                </a:moveTo>
                <a:cubicBezTo>
                  <a:pt x="377" y="120"/>
                  <a:pt x="377" y="120"/>
                  <a:pt x="377" y="120"/>
                </a:cubicBezTo>
                <a:cubicBezTo>
                  <a:pt x="378" y="120"/>
                  <a:pt x="378" y="120"/>
                  <a:pt x="378" y="120"/>
                </a:cubicBezTo>
                <a:cubicBezTo>
                  <a:pt x="378" y="120"/>
                  <a:pt x="378" y="120"/>
                  <a:pt x="378" y="120"/>
                </a:cubicBezTo>
                <a:close/>
                <a:moveTo>
                  <a:pt x="375" y="120"/>
                </a:moveTo>
                <a:cubicBezTo>
                  <a:pt x="375" y="121"/>
                  <a:pt x="374" y="121"/>
                  <a:pt x="374" y="121"/>
                </a:cubicBezTo>
                <a:cubicBezTo>
                  <a:pt x="374" y="121"/>
                  <a:pt x="374" y="120"/>
                  <a:pt x="374" y="120"/>
                </a:cubicBezTo>
                <a:cubicBezTo>
                  <a:pt x="374" y="120"/>
                  <a:pt x="374" y="120"/>
                  <a:pt x="375" y="120"/>
                </a:cubicBezTo>
                <a:close/>
                <a:moveTo>
                  <a:pt x="374" y="120"/>
                </a:moveTo>
                <a:cubicBezTo>
                  <a:pt x="374" y="120"/>
                  <a:pt x="374" y="120"/>
                  <a:pt x="374" y="120"/>
                </a:cubicBezTo>
                <a:cubicBezTo>
                  <a:pt x="374" y="120"/>
                  <a:pt x="373" y="120"/>
                  <a:pt x="373" y="120"/>
                </a:cubicBezTo>
                <a:cubicBezTo>
                  <a:pt x="373" y="120"/>
                  <a:pt x="373" y="120"/>
                  <a:pt x="373" y="120"/>
                </a:cubicBezTo>
                <a:cubicBezTo>
                  <a:pt x="373" y="120"/>
                  <a:pt x="374" y="120"/>
                  <a:pt x="374" y="120"/>
                </a:cubicBezTo>
                <a:close/>
                <a:moveTo>
                  <a:pt x="353" y="122"/>
                </a:moveTo>
                <a:cubicBezTo>
                  <a:pt x="353" y="122"/>
                  <a:pt x="353" y="122"/>
                  <a:pt x="353" y="122"/>
                </a:cubicBezTo>
                <a:cubicBezTo>
                  <a:pt x="353" y="122"/>
                  <a:pt x="353" y="122"/>
                  <a:pt x="353" y="122"/>
                </a:cubicBezTo>
                <a:close/>
                <a:moveTo>
                  <a:pt x="351" y="122"/>
                </a:moveTo>
                <a:cubicBezTo>
                  <a:pt x="351" y="122"/>
                  <a:pt x="351" y="122"/>
                  <a:pt x="351" y="123"/>
                </a:cubicBezTo>
                <a:cubicBezTo>
                  <a:pt x="351" y="123"/>
                  <a:pt x="350" y="123"/>
                  <a:pt x="350" y="123"/>
                </a:cubicBezTo>
                <a:cubicBezTo>
                  <a:pt x="350" y="123"/>
                  <a:pt x="350" y="123"/>
                  <a:pt x="350" y="123"/>
                </a:cubicBezTo>
                <a:cubicBezTo>
                  <a:pt x="350" y="123"/>
                  <a:pt x="351" y="122"/>
                  <a:pt x="351" y="122"/>
                </a:cubicBezTo>
                <a:close/>
                <a:moveTo>
                  <a:pt x="349" y="126"/>
                </a:moveTo>
                <a:cubicBezTo>
                  <a:pt x="349" y="127"/>
                  <a:pt x="349" y="127"/>
                  <a:pt x="348" y="127"/>
                </a:cubicBezTo>
                <a:cubicBezTo>
                  <a:pt x="348" y="127"/>
                  <a:pt x="348" y="126"/>
                  <a:pt x="348" y="126"/>
                </a:cubicBezTo>
                <a:cubicBezTo>
                  <a:pt x="349" y="125"/>
                  <a:pt x="348" y="124"/>
                  <a:pt x="349" y="124"/>
                </a:cubicBezTo>
                <a:cubicBezTo>
                  <a:pt x="349" y="125"/>
                  <a:pt x="348" y="126"/>
                  <a:pt x="349" y="126"/>
                </a:cubicBezTo>
                <a:close/>
                <a:moveTo>
                  <a:pt x="330" y="139"/>
                </a:moveTo>
                <a:cubicBezTo>
                  <a:pt x="329" y="139"/>
                  <a:pt x="329" y="139"/>
                  <a:pt x="329" y="139"/>
                </a:cubicBezTo>
                <a:cubicBezTo>
                  <a:pt x="329" y="139"/>
                  <a:pt x="329" y="139"/>
                  <a:pt x="329" y="139"/>
                </a:cubicBezTo>
                <a:cubicBezTo>
                  <a:pt x="329" y="139"/>
                  <a:pt x="329" y="139"/>
                  <a:pt x="329" y="139"/>
                </a:cubicBezTo>
                <a:cubicBezTo>
                  <a:pt x="329" y="139"/>
                  <a:pt x="329" y="139"/>
                  <a:pt x="329" y="139"/>
                </a:cubicBezTo>
                <a:cubicBezTo>
                  <a:pt x="329" y="139"/>
                  <a:pt x="329" y="139"/>
                  <a:pt x="329" y="139"/>
                </a:cubicBezTo>
                <a:cubicBezTo>
                  <a:pt x="329" y="139"/>
                  <a:pt x="329" y="139"/>
                  <a:pt x="329" y="139"/>
                </a:cubicBezTo>
                <a:cubicBezTo>
                  <a:pt x="329" y="139"/>
                  <a:pt x="329" y="139"/>
                  <a:pt x="330" y="139"/>
                </a:cubicBezTo>
                <a:close/>
                <a:moveTo>
                  <a:pt x="319" y="141"/>
                </a:moveTo>
                <a:cubicBezTo>
                  <a:pt x="319" y="141"/>
                  <a:pt x="319" y="141"/>
                  <a:pt x="319" y="141"/>
                </a:cubicBezTo>
                <a:cubicBezTo>
                  <a:pt x="319" y="141"/>
                  <a:pt x="319" y="141"/>
                  <a:pt x="319" y="141"/>
                </a:cubicBezTo>
                <a:cubicBezTo>
                  <a:pt x="319" y="141"/>
                  <a:pt x="319" y="141"/>
                  <a:pt x="319" y="141"/>
                </a:cubicBezTo>
                <a:close/>
                <a:moveTo>
                  <a:pt x="319" y="142"/>
                </a:moveTo>
                <a:cubicBezTo>
                  <a:pt x="319" y="142"/>
                  <a:pt x="319" y="142"/>
                  <a:pt x="319" y="142"/>
                </a:cubicBezTo>
                <a:cubicBezTo>
                  <a:pt x="319" y="142"/>
                  <a:pt x="319" y="142"/>
                  <a:pt x="319" y="142"/>
                </a:cubicBezTo>
                <a:cubicBezTo>
                  <a:pt x="319" y="142"/>
                  <a:pt x="319" y="142"/>
                  <a:pt x="319" y="142"/>
                </a:cubicBezTo>
                <a:close/>
                <a:moveTo>
                  <a:pt x="316" y="142"/>
                </a:moveTo>
                <a:cubicBezTo>
                  <a:pt x="316" y="142"/>
                  <a:pt x="315" y="143"/>
                  <a:pt x="315" y="143"/>
                </a:cubicBezTo>
                <a:cubicBezTo>
                  <a:pt x="315" y="143"/>
                  <a:pt x="315" y="142"/>
                  <a:pt x="315" y="142"/>
                </a:cubicBezTo>
                <a:cubicBezTo>
                  <a:pt x="315" y="142"/>
                  <a:pt x="316" y="142"/>
                  <a:pt x="316" y="142"/>
                </a:cubicBezTo>
                <a:cubicBezTo>
                  <a:pt x="316" y="142"/>
                  <a:pt x="316" y="142"/>
                  <a:pt x="316" y="142"/>
                </a:cubicBezTo>
                <a:close/>
                <a:moveTo>
                  <a:pt x="313" y="221"/>
                </a:moveTo>
                <a:cubicBezTo>
                  <a:pt x="313" y="221"/>
                  <a:pt x="313" y="221"/>
                  <a:pt x="313" y="221"/>
                </a:cubicBezTo>
                <a:cubicBezTo>
                  <a:pt x="313" y="221"/>
                  <a:pt x="313" y="221"/>
                  <a:pt x="313" y="221"/>
                </a:cubicBezTo>
                <a:close/>
                <a:moveTo>
                  <a:pt x="313" y="220"/>
                </a:moveTo>
                <a:cubicBezTo>
                  <a:pt x="313" y="220"/>
                  <a:pt x="313" y="220"/>
                  <a:pt x="313" y="220"/>
                </a:cubicBezTo>
                <a:cubicBezTo>
                  <a:pt x="313" y="220"/>
                  <a:pt x="313" y="220"/>
                  <a:pt x="313" y="220"/>
                </a:cubicBezTo>
                <a:cubicBezTo>
                  <a:pt x="313" y="220"/>
                  <a:pt x="313" y="220"/>
                  <a:pt x="313" y="220"/>
                </a:cubicBezTo>
                <a:close/>
                <a:moveTo>
                  <a:pt x="314" y="219"/>
                </a:moveTo>
                <a:cubicBezTo>
                  <a:pt x="314" y="219"/>
                  <a:pt x="314" y="219"/>
                  <a:pt x="314" y="219"/>
                </a:cubicBezTo>
                <a:cubicBezTo>
                  <a:pt x="314" y="219"/>
                  <a:pt x="314" y="219"/>
                  <a:pt x="314" y="219"/>
                </a:cubicBezTo>
                <a:cubicBezTo>
                  <a:pt x="314" y="219"/>
                  <a:pt x="314" y="219"/>
                  <a:pt x="314" y="219"/>
                </a:cubicBezTo>
                <a:close/>
                <a:moveTo>
                  <a:pt x="317" y="220"/>
                </a:moveTo>
                <a:cubicBezTo>
                  <a:pt x="317" y="219"/>
                  <a:pt x="317" y="219"/>
                  <a:pt x="318" y="219"/>
                </a:cubicBezTo>
                <a:cubicBezTo>
                  <a:pt x="317" y="219"/>
                  <a:pt x="317" y="219"/>
                  <a:pt x="317" y="220"/>
                </a:cubicBezTo>
                <a:close/>
                <a:moveTo>
                  <a:pt x="318" y="219"/>
                </a:moveTo>
                <a:cubicBezTo>
                  <a:pt x="318" y="219"/>
                  <a:pt x="318" y="219"/>
                  <a:pt x="318" y="219"/>
                </a:cubicBezTo>
                <a:cubicBezTo>
                  <a:pt x="318" y="219"/>
                  <a:pt x="318" y="219"/>
                  <a:pt x="318" y="219"/>
                </a:cubicBezTo>
                <a:cubicBezTo>
                  <a:pt x="318" y="219"/>
                  <a:pt x="318" y="219"/>
                  <a:pt x="318" y="219"/>
                </a:cubicBezTo>
                <a:close/>
                <a:moveTo>
                  <a:pt x="319" y="213"/>
                </a:moveTo>
                <a:cubicBezTo>
                  <a:pt x="319" y="212"/>
                  <a:pt x="320" y="212"/>
                  <a:pt x="320" y="212"/>
                </a:cubicBezTo>
                <a:cubicBezTo>
                  <a:pt x="320" y="212"/>
                  <a:pt x="320" y="212"/>
                  <a:pt x="320" y="212"/>
                </a:cubicBezTo>
                <a:cubicBezTo>
                  <a:pt x="320" y="212"/>
                  <a:pt x="320" y="212"/>
                  <a:pt x="320" y="212"/>
                </a:cubicBezTo>
                <a:cubicBezTo>
                  <a:pt x="320" y="212"/>
                  <a:pt x="320" y="212"/>
                  <a:pt x="320" y="212"/>
                </a:cubicBezTo>
                <a:cubicBezTo>
                  <a:pt x="320" y="213"/>
                  <a:pt x="320" y="213"/>
                  <a:pt x="319" y="213"/>
                </a:cubicBezTo>
                <a:close/>
                <a:moveTo>
                  <a:pt x="323" y="217"/>
                </a:moveTo>
                <a:cubicBezTo>
                  <a:pt x="323" y="217"/>
                  <a:pt x="323" y="217"/>
                  <a:pt x="323" y="216"/>
                </a:cubicBezTo>
                <a:cubicBezTo>
                  <a:pt x="323" y="216"/>
                  <a:pt x="324" y="216"/>
                  <a:pt x="324" y="216"/>
                </a:cubicBezTo>
                <a:cubicBezTo>
                  <a:pt x="324" y="216"/>
                  <a:pt x="324" y="216"/>
                  <a:pt x="324" y="217"/>
                </a:cubicBezTo>
                <a:cubicBezTo>
                  <a:pt x="324" y="217"/>
                  <a:pt x="323" y="217"/>
                  <a:pt x="323" y="217"/>
                </a:cubicBezTo>
                <a:close/>
                <a:moveTo>
                  <a:pt x="329" y="215"/>
                </a:moveTo>
                <a:cubicBezTo>
                  <a:pt x="329" y="215"/>
                  <a:pt x="329" y="215"/>
                  <a:pt x="329" y="215"/>
                </a:cubicBezTo>
                <a:cubicBezTo>
                  <a:pt x="329" y="215"/>
                  <a:pt x="329" y="215"/>
                  <a:pt x="329" y="215"/>
                </a:cubicBezTo>
                <a:cubicBezTo>
                  <a:pt x="329" y="215"/>
                  <a:pt x="329" y="215"/>
                  <a:pt x="329" y="215"/>
                </a:cubicBezTo>
                <a:close/>
                <a:moveTo>
                  <a:pt x="331" y="214"/>
                </a:moveTo>
                <a:cubicBezTo>
                  <a:pt x="331" y="214"/>
                  <a:pt x="331" y="214"/>
                  <a:pt x="331" y="214"/>
                </a:cubicBezTo>
                <a:cubicBezTo>
                  <a:pt x="331" y="213"/>
                  <a:pt x="331" y="213"/>
                  <a:pt x="331" y="213"/>
                </a:cubicBezTo>
                <a:cubicBezTo>
                  <a:pt x="331" y="213"/>
                  <a:pt x="331" y="213"/>
                  <a:pt x="331" y="213"/>
                </a:cubicBezTo>
                <a:cubicBezTo>
                  <a:pt x="331" y="214"/>
                  <a:pt x="331" y="214"/>
                  <a:pt x="331" y="214"/>
                </a:cubicBezTo>
                <a:close/>
                <a:moveTo>
                  <a:pt x="331" y="214"/>
                </a:moveTo>
                <a:cubicBezTo>
                  <a:pt x="331" y="214"/>
                  <a:pt x="331" y="214"/>
                  <a:pt x="331" y="214"/>
                </a:cubicBezTo>
                <a:cubicBezTo>
                  <a:pt x="332" y="214"/>
                  <a:pt x="332" y="214"/>
                  <a:pt x="332" y="214"/>
                </a:cubicBezTo>
                <a:cubicBezTo>
                  <a:pt x="332" y="214"/>
                  <a:pt x="332" y="214"/>
                  <a:pt x="331" y="214"/>
                </a:cubicBezTo>
                <a:close/>
                <a:moveTo>
                  <a:pt x="333" y="208"/>
                </a:moveTo>
                <a:cubicBezTo>
                  <a:pt x="333" y="208"/>
                  <a:pt x="333" y="209"/>
                  <a:pt x="333" y="209"/>
                </a:cubicBezTo>
                <a:cubicBezTo>
                  <a:pt x="332" y="208"/>
                  <a:pt x="333" y="208"/>
                  <a:pt x="333" y="208"/>
                </a:cubicBezTo>
                <a:cubicBezTo>
                  <a:pt x="333" y="208"/>
                  <a:pt x="333" y="208"/>
                  <a:pt x="333" y="208"/>
                </a:cubicBezTo>
                <a:close/>
                <a:moveTo>
                  <a:pt x="335" y="213"/>
                </a:moveTo>
                <a:cubicBezTo>
                  <a:pt x="335" y="213"/>
                  <a:pt x="335" y="213"/>
                  <a:pt x="335" y="213"/>
                </a:cubicBezTo>
                <a:cubicBezTo>
                  <a:pt x="335" y="213"/>
                  <a:pt x="335" y="213"/>
                  <a:pt x="335" y="213"/>
                </a:cubicBezTo>
                <a:cubicBezTo>
                  <a:pt x="335" y="213"/>
                  <a:pt x="335" y="213"/>
                  <a:pt x="335" y="213"/>
                </a:cubicBezTo>
                <a:close/>
                <a:moveTo>
                  <a:pt x="336" y="213"/>
                </a:moveTo>
                <a:cubicBezTo>
                  <a:pt x="336" y="213"/>
                  <a:pt x="336" y="213"/>
                  <a:pt x="336" y="212"/>
                </a:cubicBezTo>
                <a:cubicBezTo>
                  <a:pt x="336" y="213"/>
                  <a:pt x="336" y="213"/>
                  <a:pt x="336" y="213"/>
                </a:cubicBezTo>
                <a:cubicBezTo>
                  <a:pt x="336" y="213"/>
                  <a:pt x="336" y="213"/>
                  <a:pt x="336" y="212"/>
                </a:cubicBezTo>
                <a:cubicBezTo>
                  <a:pt x="336" y="212"/>
                  <a:pt x="336" y="212"/>
                  <a:pt x="336" y="212"/>
                </a:cubicBezTo>
                <a:cubicBezTo>
                  <a:pt x="336" y="213"/>
                  <a:pt x="337" y="212"/>
                  <a:pt x="337" y="212"/>
                </a:cubicBezTo>
                <a:cubicBezTo>
                  <a:pt x="337" y="212"/>
                  <a:pt x="337" y="212"/>
                  <a:pt x="338" y="212"/>
                </a:cubicBezTo>
                <a:cubicBezTo>
                  <a:pt x="337" y="213"/>
                  <a:pt x="337" y="213"/>
                  <a:pt x="336" y="213"/>
                </a:cubicBezTo>
                <a:close/>
                <a:moveTo>
                  <a:pt x="341" y="208"/>
                </a:moveTo>
                <a:cubicBezTo>
                  <a:pt x="341" y="208"/>
                  <a:pt x="341" y="208"/>
                  <a:pt x="341" y="208"/>
                </a:cubicBezTo>
                <a:cubicBezTo>
                  <a:pt x="341" y="208"/>
                  <a:pt x="341" y="208"/>
                  <a:pt x="340" y="208"/>
                </a:cubicBezTo>
                <a:cubicBezTo>
                  <a:pt x="341" y="208"/>
                  <a:pt x="341" y="208"/>
                  <a:pt x="341" y="208"/>
                </a:cubicBezTo>
                <a:cubicBezTo>
                  <a:pt x="341" y="208"/>
                  <a:pt x="341" y="208"/>
                  <a:pt x="341" y="208"/>
                </a:cubicBezTo>
                <a:close/>
                <a:moveTo>
                  <a:pt x="341" y="207"/>
                </a:moveTo>
                <a:cubicBezTo>
                  <a:pt x="341" y="207"/>
                  <a:pt x="341" y="207"/>
                  <a:pt x="341" y="207"/>
                </a:cubicBezTo>
                <a:cubicBezTo>
                  <a:pt x="341" y="207"/>
                  <a:pt x="341" y="207"/>
                  <a:pt x="341" y="207"/>
                </a:cubicBezTo>
                <a:cubicBezTo>
                  <a:pt x="341" y="207"/>
                  <a:pt x="341" y="207"/>
                  <a:pt x="341" y="207"/>
                </a:cubicBezTo>
                <a:cubicBezTo>
                  <a:pt x="341" y="207"/>
                  <a:pt x="341" y="207"/>
                  <a:pt x="341" y="207"/>
                </a:cubicBezTo>
                <a:close/>
                <a:moveTo>
                  <a:pt x="343" y="207"/>
                </a:moveTo>
                <a:cubicBezTo>
                  <a:pt x="343" y="207"/>
                  <a:pt x="342" y="207"/>
                  <a:pt x="342" y="207"/>
                </a:cubicBezTo>
                <a:cubicBezTo>
                  <a:pt x="342" y="207"/>
                  <a:pt x="342" y="207"/>
                  <a:pt x="343" y="207"/>
                </a:cubicBezTo>
                <a:close/>
                <a:moveTo>
                  <a:pt x="342" y="211"/>
                </a:moveTo>
                <a:cubicBezTo>
                  <a:pt x="342" y="211"/>
                  <a:pt x="343" y="211"/>
                  <a:pt x="343" y="211"/>
                </a:cubicBezTo>
                <a:cubicBezTo>
                  <a:pt x="343" y="211"/>
                  <a:pt x="342" y="211"/>
                  <a:pt x="342" y="211"/>
                </a:cubicBezTo>
                <a:close/>
                <a:moveTo>
                  <a:pt x="343" y="211"/>
                </a:moveTo>
                <a:cubicBezTo>
                  <a:pt x="343" y="211"/>
                  <a:pt x="343" y="211"/>
                  <a:pt x="342" y="211"/>
                </a:cubicBezTo>
                <a:cubicBezTo>
                  <a:pt x="343" y="211"/>
                  <a:pt x="343" y="210"/>
                  <a:pt x="343" y="210"/>
                </a:cubicBezTo>
                <a:cubicBezTo>
                  <a:pt x="343" y="210"/>
                  <a:pt x="343" y="210"/>
                  <a:pt x="343" y="210"/>
                </a:cubicBezTo>
                <a:cubicBezTo>
                  <a:pt x="343" y="210"/>
                  <a:pt x="343" y="210"/>
                  <a:pt x="343" y="210"/>
                </a:cubicBezTo>
                <a:cubicBezTo>
                  <a:pt x="343" y="211"/>
                  <a:pt x="343" y="211"/>
                  <a:pt x="343" y="211"/>
                </a:cubicBezTo>
                <a:close/>
                <a:moveTo>
                  <a:pt x="343" y="207"/>
                </a:moveTo>
                <a:cubicBezTo>
                  <a:pt x="343" y="207"/>
                  <a:pt x="343" y="206"/>
                  <a:pt x="344" y="206"/>
                </a:cubicBezTo>
                <a:cubicBezTo>
                  <a:pt x="344" y="206"/>
                  <a:pt x="344" y="206"/>
                  <a:pt x="344" y="206"/>
                </a:cubicBezTo>
                <a:cubicBezTo>
                  <a:pt x="344" y="206"/>
                  <a:pt x="344" y="206"/>
                  <a:pt x="344" y="207"/>
                </a:cubicBezTo>
                <a:cubicBezTo>
                  <a:pt x="344" y="207"/>
                  <a:pt x="344" y="207"/>
                  <a:pt x="343" y="207"/>
                </a:cubicBezTo>
                <a:close/>
                <a:moveTo>
                  <a:pt x="347" y="206"/>
                </a:moveTo>
                <a:cubicBezTo>
                  <a:pt x="347" y="206"/>
                  <a:pt x="347" y="206"/>
                  <a:pt x="347" y="206"/>
                </a:cubicBezTo>
                <a:cubicBezTo>
                  <a:pt x="347" y="206"/>
                  <a:pt x="347" y="206"/>
                  <a:pt x="347" y="206"/>
                </a:cubicBezTo>
                <a:cubicBezTo>
                  <a:pt x="347" y="206"/>
                  <a:pt x="347" y="206"/>
                  <a:pt x="347" y="205"/>
                </a:cubicBezTo>
                <a:cubicBezTo>
                  <a:pt x="347" y="205"/>
                  <a:pt x="347" y="205"/>
                  <a:pt x="347" y="206"/>
                </a:cubicBezTo>
                <a:cubicBezTo>
                  <a:pt x="347" y="206"/>
                  <a:pt x="347" y="207"/>
                  <a:pt x="347" y="206"/>
                </a:cubicBezTo>
                <a:close/>
                <a:moveTo>
                  <a:pt x="350" y="206"/>
                </a:moveTo>
                <a:cubicBezTo>
                  <a:pt x="349" y="205"/>
                  <a:pt x="349" y="205"/>
                  <a:pt x="349" y="205"/>
                </a:cubicBezTo>
                <a:cubicBezTo>
                  <a:pt x="349" y="206"/>
                  <a:pt x="349" y="206"/>
                  <a:pt x="348" y="206"/>
                </a:cubicBezTo>
                <a:cubicBezTo>
                  <a:pt x="348" y="206"/>
                  <a:pt x="348" y="206"/>
                  <a:pt x="348" y="205"/>
                </a:cubicBezTo>
                <a:cubicBezTo>
                  <a:pt x="348" y="206"/>
                  <a:pt x="349" y="205"/>
                  <a:pt x="349" y="205"/>
                </a:cubicBezTo>
                <a:cubicBezTo>
                  <a:pt x="349" y="205"/>
                  <a:pt x="349" y="204"/>
                  <a:pt x="349" y="204"/>
                </a:cubicBezTo>
                <a:cubicBezTo>
                  <a:pt x="349" y="204"/>
                  <a:pt x="349" y="204"/>
                  <a:pt x="350" y="204"/>
                </a:cubicBezTo>
                <a:cubicBezTo>
                  <a:pt x="350" y="205"/>
                  <a:pt x="349" y="204"/>
                  <a:pt x="349" y="205"/>
                </a:cubicBezTo>
                <a:cubicBezTo>
                  <a:pt x="350" y="205"/>
                  <a:pt x="350" y="205"/>
                  <a:pt x="350" y="205"/>
                </a:cubicBezTo>
                <a:cubicBezTo>
                  <a:pt x="350" y="205"/>
                  <a:pt x="350" y="205"/>
                  <a:pt x="350" y="206"/>
                </a:cubicBezTo>
                <a:close/>
                <a:moveTo>
                  <a:pt x="350" y="205"/>
                </a:moveTo>
                <a:cubicBezTo>
                  <a:pt x="350" y="204"/>
                  <a:pt x="350" y="204"/>
                  <a:pt x="351" y="205"/>
                </a:cubicBezTo>
                <a:cubicBezTo>
                  <a:pt x="351" y="205"/>
                  <a:pt x="350" y="205"/>
                  <a:pt x="350" y="205"/>
                </a:cubicBezTo>
                <a:close/>
                <a:moveTo>
                  <a:pt x="351" y="188"/>
                </a:moveTo>
                <a:cubicBezTo>
                  <a:pt x="351" y="188"/>
                  <a:pt x="351" y="188"/>
                  <a:pt x="351" y="188"/>
                </a:cubicBezTo>
                <a:cubicBezTo>
                  <a:pt x="351" y="188"/>
                  <a:pt x="351" y="188"/>
                  <a:pt x="351" y="188"/>
                </a:cubicBezTo>
                <a:close/>
                <a:moveTo>
                  <a:pt x="359" y="181"/>
                </a:moveTo>
                <a:cubicBezTo>
                  <a:pt x="359" y="181"/>
                  <a:pt x="359" y="181"/>
                  <a:pt x="359" y="181"/>
                </a:cubicBezTo>
                <a:cubicBezTo>
                  <a:pt x="359" y="181"/>
                  <a:pt x="359" y="181"/>
                  <a:pt x="359" y="181"/>
                </a:cubicBezTo>
                <a:cubicBezTo>
                  <a:pt x="359" y="181"/>
                  <a:pt x="359" y="181"/>
                  <a:pt x="359" y="181"/>
                </a:cubicBezTo>
                <a:cubicBezTo>
                  <a:pt x="359" y="181"/>
                  <a:pt x="359" y="181"/>
                  <a:pt x="359" y="181"/>
                </a:cubicBezTo>
                <a:close/>
                <a:moveTo>
                  <a:pt x="364" y="182"/>
                </a:moveTo>
                <a:cubicBezTo>
                  <a:pt x="364" y="182"/>
                  <a:pt x="363" y="182"/>
                  <a:pt x="363" y="182"/>
                </a:cubicBezTo>
                <a:cubicBezTo>
                  <a:pt x="364" y="182"/>
                  <a:pt x="364" y="181"/>
                  <a:pt x="363" y="181"/>
                </a:cubicBezTo>
                <a:cubicBezTo>
                  <a:pt x="363" y="181"/>
                  <a:pt x="363" y="181"/>
                  <a:pt x="363" y="181"/>
                </a:cubicBezTo>
                <a:cubicBezTo>
                  <a:pt x="364" y="181"/>
                  <a:pt x="364" y="181"/>
                  <a:pt x="364" y="181"/>
                </a:cubicBezTo>
                <a:cubicBezTo>
                  <a:pt x="364" y="181"/>
                  <a:pt x="364" y="181"/>
                  <a:pt x="364" y="181"/>
                </a:cubicBezTo>
                <a:cubicBezTo>
                  <a:pt x="364" y="181"/>
                  <a:pt x="364" y="181"/>
                  <a:pt x="364" y="181"/>
                </a:cubicBezTo>
                <a:cubicBezTo>
                  <a:pt x="364" y="181"/>
                  <a:pt x="364" y="182"/>
                  <a:pt x="364" y="182"/>
                </a:cubicBezTo>
                <a:close/>
                <a:moveTo>
                  <a:pt x="364" y="180"/>
                </a:moveTo>
                <a:cubicBezTo>
                  <a:pt x="364" y="180"/>
                  <a:pt x="364" y="180"/>
                  <a:pt x="364" y="180"/>
                </a:cubicBezTo>
                <a:cubicBezTo>
                  <a:pt x="364" y="180"/>
                  <a:pt x="364" y="180"/>
                  <a:pt x="364" y="179"/>
                </a:cubicBezTo>
                <a:cubicBezTo>
                  <a:pt x="364" y="179"/>
                  <a:pt x="364" y="179"/>
                  <a:pt x="364" y="179"/>
                </a:cubicBezTo>
                <a:cubicBezTo>
                  <a:pt x="364" y="179"/>
                  <a:pt x="364" y="179"/>
                  <a:pt x="364" y="180"/>
                </a:cubicBezTo>
                <a:cubicBezTo>
                  <a:pt x="364" y="180"/>
                  <a:pt x="364" y="180"/>
                  <a:pt x="364" y="180"/>
                </a:cubicBezTo>
                <a:cubicBezTo>
                  <a:pt x="364" y="180"/>
                  <a:pt x="364" y="180"/>
                  <a:pt x="364" y="180"/>
                </a:cubicBezTo>
                <a:cubicBezTo>
                  <a:pt x="364" y="180"/>
                  <a:pt x="364" y="180"/>
                  <a:pt x="364" y="180"/>
                </a:cubicBezTo>
                <a:cubicBezTo>
                  <a:pt x="364" y="180"/>
                  <a:pt x="364" y="180"/>
                  <a:pt x="364" y="180"/>
                </a:cubicBezTo>
                <a:close/>
                <a:moveTo>
                  <a:pt x="364" y="179"/>
                </a:moveTo>
                <a:cubicBezTo>
                  <a:pt x="364" y="179"/>
                  <a:pt x="364" y="179"/>
                  <a:pt x="364" y="179"/>
                </a:cubicBezTo>
                <a:cubicBezTo>
                  <a:pt x="364" y="179"/>
                  <a:pt x="364" y="179"/>
                  <a:pt x="364" y="179"/>
                </a:cubicBezTo>
                <a:close/>
                <a:moveTo>
                  <a:pt x="365" y="181"/>
                </a:moveTo>
                <a:cubicBezTo>
                  <a:pt x="365" y="181"/>
                  <a:pt x="366" y="181"/>
                  <a:pt x="366" y="181"/>
                </a:cubicBezTo>
                <a:cubicBezTo>
                  <a:pt x="366" y="182"/>
                  <a:pt x="365" y="181"/>
                  <a:pt x="365" y="181"/>
                </a:cubicBezTo>
                <a:close/>
                <a:moveTo>
                  <a:pt x="366" y="180"/>
                </a:moveTo>
                <a:cubicBezTo>
                  <a:pt x="366" y="180"/>
                  <a:pt x="366" y="180"/>
                  <a:pt x="366" y="180"/>
                </a:cubicBezTo>
                <a:cubicBezTo>
                  <a:pt x="366" y="180"/>
                  <a:pt x="366" y="180"/>
                  <a:pt x="366" y="180"/>
                </a:cubicBezTo>
                <a:cubicBezTo>
                  <a:pt x="366" y="180"/>
                  <a:pt x="366" y="180"/>
                  <a:pt x="366" y="180"/>
                </a:cubicBezTo>
                <a:cubicBezTo>
                  <a:pt x="366" y="180"/>
                  <a:pt x="366" y="180"/>
                  <a:pt x="366" y="180"/>
                </a:cubicBezTo>
                <a:cubicBezTo>
                  <a:pt x="366" y="180"/>
                  <a:pt x="365" y="180"/>
                  <a:pt x="365" y="180"/>
                </a:cubicBezTo>
                <a:cubicBezTo>
                  <a:pt x="365" y="179"/>
                  <a:pt x="365" y="179"/>
                  <a:pt x="365" y="179"/>
                </a:cubicBezTo>
                <a:cubicBezTo>
                  <a:pt x="365" y="179"/>
                  <a:pt x="365" y="179"/>
                  <a:pt x="365" y="179"/>
                </a:cubicBezTo>
                <a:cubicBezTo>
                  <a:pt x="365" y="179"/>
                  <a:pt x="365" y="179"/>
                  <a:pt x="365" y="180"/>
                </a:cubicBezTo>
                <a:cubicBezTo>
                  <a:pt x="365" y="180"/>
                  <a:pt x="365" y="180"/>
                  <a:pt x="365" y="179"/>
                </a:cubicBezTo>
                <a:cubicBezTo>
                  <a:pt x="365" y="179"/>
                  <a:pt x="365" y="180"/>
                  <a:pt x="365" y="180"/>
                </a:cubicBezTo>
                <a:cubicBezTo>
                  <a:pt x="364" y="179"/>
                  <a:pt x="364" y="179"/>
                  <a:pt x="364" y="179"/>
                </a:cubicBezTo>
                <a:cubicBezTo>
                  <a:pt x="364" y="179"/>
                  <a:pt x="364" y="179"/>
                  <a:pt x="364" y="179"/>
                </a:cubicBezTo>
                <a:cubicBezTo>
                  <a:pt x="364" y="179"/>
                  <a:pt x="364" y="179"/>
                  <a:pt x="364" y="179"/>
                </a:cubicBezTo>
                <a:cubicBezTo>
                  <a:pt x="364" y="179"/>
                  <a:pt x="364" y="179"/>
                  <a:pt x="364" y="179"/>
                </a:cubicBezTo>
                <a:cubicBezTo>
                  <a:pt x="364" y="179"/>
                  <a:pt x="364" y="179"/>
                  <a:pt x="364" y="179"/>
                </a:cubicBezTo>
                <a:cubicBezTo>
                  <a:pt x="364" y="179"/>
                  <a:pt x="364" y="179"/>
                  <a:pt x="364" y="179"/>
                </a:cubicBezTo>
                <a:cubicBezTo>
                  <a:pt x="364" y="178"/>
                  <a:pt x="365" y="179"/>
                  <a:pt x="365" y="178"/>
                </a:cubicBezTo>
                <a:cubicBezTo>
                  <a:pt x="366" y="179"/>
                  <a:pt x="366" y="179"/>
                  <a:pt x="366" y="180"/>
                </a:cubicBezTo>
                <a:close/>
                <a:moveTo>
                  <a:pt x="371" y="173"/>
                </a:moveTo>
                <a:cubicBezTo>
                  <a:pt x="371" y="173"/>
                  <a:pt x="371" y="173"/>
                  <a:pt x="371" y="173"/>
                </a:cubicBezTo>
                <a:cubicBezTo>
                  <a:pt x="371" y="173"/>
                  <a:pt x="371" y="173"/>
                  <a:pt x="371" y="173"/>
                </a:cubicBezTo>
                <a:close/>
                <a:moveTo>
                  <a:pt x="373" y="174"/>
                </a:moveTo>
                <a:cubicBezTo>
                  <a:pt x="373" y="174"/>
                  <a:pt x="373" y="175"/>
                  <a:pt x="372" y="174"/>
                </a:cubicBezTo>
                <a:cubicBezTo>
                  <a:pt x="372" y="174"/>
                  <a:pt x="373" y="174"/>
                  <a:pt x="372" y="174"/>
                </a:cubicBezTo>
                <a:cubicBezTo>
                  <a:pt x="372" y="174"/>
                  <a:pt x="372" y="174"/>
                  <a:pt x="371" y="174"/>
                </a:cubicBezTo>
                <a:cubicBezTo>
                  <a:pt x="371" y="174"/>
                  <a:pt x="371" y="174"/>
                  <a:pt x="371" y="174"/>
                </a:cubicBezTo>
                <a:cubicBezTo>
                  <a:pt x="371" y="173"/>
                  <a:pt x="372" y="173"/>
                  <a:pt x="372" y="173"/>
                </a:cubicBezTo>
                <a:cubicBezTo>
                  <a:pt x="372" y="173"/>
                  <a:pt x="372" y="173"/>
                  <a:pt x="372" y="173"/>
                </a:cubicBezTo>
                <a:cubicBezTo>
                  <a:pt x="372" y="173"/>
                  <a:pt x="372" y="173"/>
                  <a:pt x="373" y="173"/>
                </a:cubicBezTo>
                <a:cubicBezTo>
                  <a:pt x="372" y="173"/>
                  <a:pt x="372" y="173"/>
                  <a:pt x="372" y="173"/>
                </a:cubicBezTo>
                <a:cubicBezTo>
                  <a:pt x="373" y="173"/>
                  <a:pt x="373" y="173"/>
                  <a:pt x="373" y="173"/>
                </a:cubicBezTo>
                <a:cubicBezTo>
                  <a:pt x="373" y="173"/>
                  <a:pt x="373" y="173"/>
                  <a:pt x="373" y="173"/>
                </a:cubicBezTo>
                <a:cubicBezTo>
                  <a:pt x="373" y="173"/>
                  <a:pt x="373" y="173"/>
                  <a:pt x="373" y="173"/>
                </a:cubicBezTo>
                <a:cubicBezTo>
                  <a:pt x="373" y="173"/>
                  <a:pt x="373" y="173"/>
                  <a:pt x="374" y="173"/>
                </a:cubicBezTo>
                <a:cubicBezTo>
                  <a:pt x="373" y="174"/>
                  <a:pt x="373" y="174"/>
                  <a:pt x="373" y="174"/>
                </a:cubicBezTo>
                <a:close/>
                <a:moveTo>
                  <a:pt x="374" y="173"/>
                </a:moveTo>
                <a:cubicBezTo>
                  <a:pt x="374" y="173"/>
                  <a:pt x="373" y="173"/>
                  <a:pt x="373" y="173"/>
                </a:cubicBezTo>
                <a:cubicBezTo>
                  <a:pt x="373" y="173"/>
                  <a:pt x="374" y="173"/>
                  <a:pt x="374" y="173"/>
                </a:cubicBezTo>
                <a:cubicBezTo>
                  <a:pt x="374" y="173"/>
                  <a:pt x="374" y="173"/>
                  <a:pt x="374" y="173"/>
                </a:cubicBezTo>
                <a:cubicBezTo>
                  <a:pt x="374" y="173"/>
                  <a:pt x="374" y="173"/>
                  <a:pt x="374" y="173"/>
                </a:cubicBezTo>
                <a:cubicBezTo>
                  <a:pt x="374" y="173"/>
                  <a:pt x="374" y="173"/>
                  <a:pt x="374" y="173"/>
                </a:cubicBezTo>
                <a:close/>
                <a:moveTo>
                  <a:pt x="374" y="174"/>
                </a:moveTo>
                <a:cubicBezTo>
                  <a:pt x="375" y="174"/>
                  <a:pt x="374" y="174"/>
                  <a:pt x="374" y="174"/>
                </a:cubicBezTo>
                <a:cubicBezTo>
                  <a:pt x="375" y="173"/>
                  <a:pt x="375" y="174"/>
                  <a:pt x="374" y="174"/>
                </a:cubicBezTo>
                <a:close/>
                <a:moveTo>
                  <a:pt x="375" y="172"/>
                </a:moveTo>
                <a:cubicBezTo>
                  <a:pt x="375" y="172"/>
                  <a:pt x="375" y="172"/>
                  <a:pt x="375" y="172"/>
                </a:cubicBezTo>
                <a:cubicBezTo>
                  <a:pt x="375" y="172"/>
                  <a:pt x="375" y="172"/>
                  <a:pt x="375" y="172"/>
                </a:cubicBezTo>
                <a:cubicBezTo>
                  <a:pt x="375" y="172"/>
                  <a:pt x="375" y="172"/>
                  <a:pt x="375" y="172"/>
                </a:cubicBezTo>
                <a:close/>
                <a:moveTo>
                  <a:pt x="375" y="172"/>
                </a:moveTo>
                <a:cubicBezTo>
                  <a:pt x="375" y="172"/>
                  <a:pt x="375" y="171"/>
                  <a:pt x="375" y="171"/>
                </a:cubicBezTo>
                <a:cubicBezTo>
                  <a:pt x="375" y="171"/>
                  <a:pt x="375" y="172"/>
                  <a:pt x="375" y="172"/>
                </a:cubicBezTo>
                <a:cubicBezTo>
                  <a:pt x="375" y="172"/>
                  <a:pt x="375" y="172"/>
                  <a:pt x="375" y="172"/>
                </a:cubicBezTo>
                <a:close/>
                <a:moveTo>
                  <a:pt x="377" y="172"/>
                </a:moveTo>
                <a:cubicBezTo>
                  <a:pt x="377" y="172"/>
                  <a:pt x="377" y="172"/>
                  <a:pt x="377" y="172"/>
                </a:cubicBezTo>
                <a:cubicBezTo>
                  <a:pt x="377" y="172"/>
                  <a:pt x="376" y="172"/>
                  <a:pt x="376" y="172"/>
                </a:cubicBezTo>
                <a:cubicBezTo>
                  <a:pt x="376" y="172"/>
                  <a:pt x="376" y="172"/>
                  <a:pt x="376" y="172"/>
                </a:cubicBezTo>
                <a:cubicBezTo>
                  <a:pt x="376" y="172"/>
                  <a:pt x="376" y="172"/>
                  <a:pt x="376" y="172"/>
                </a:cubicBezTo>
                <a:cubicBezTo>
                  <a:pt x="376" y="172"/>
                  <a:pt x="376" y="171"/>
                  <a:pt x="376" y="171"/>
                </a:cubicBezTo>
                <a:cubicBezTo>
                  <a:pt x="376" y="171"/>
                  <a:pt x="376" y="171"/>
                  <a:pt x="376" y="171"/>
                </a:cubicBezTo>
                <a:cubicBezTo>
                  <a:pt x="376" y="171"/>
                  <a:pt x="376" y="171"/>
                  <a:pt x="376" y="171"/>
                </a:cubicBezTo>
                <a:cubicBezTo>
                  <a:pt x="376" y="171"/>
                  <a:pt x="376" y="171"/>
                  <a:pt x="376" y="171"/>
                </a:cubicBezTo>
                <a:cubicBezTo>
                  <a:pt x="376" y="171"/>
                  <a:pt x="376" y="171"/>
                  <a:pt x="377" y="171"/>
                </a:cubicBezTo>
                <a:cubicBezTo>
                  <a:pt x="377" y="171"/>
                  <a:pt x="377" y="171"/>
                  <a:pt x="377" y="171"/>
                </a:cubicBezTo>
                <a:cubicBezTo>
                  <a:pt x="377" y="172"/>
                  <a:pt x="376" y="171"/>
                  <a:pt x="376" y="172"/>
                </a:cubicBezTo>
                <a:cubicBezTo>
                  <a:pt x="377" y="172"/>
                  <a:pt x="377" y="171"/>
                  <a:pt x="377" y="172"/>
                </a:cubicBezTo>
                <a:close/>
                <a:moveTo>
                  <a:pt x="381" y="169"/>
                </a:moveTo>
                <a:cubicBezTo>
                  <a:pt x="381" y="169"/>
                  <a:pt x="381" y="169"/>
                  <a:pt x="381" y="170"/>
                </a:cubicBezTo>
                <a:cubicBezTo>
                  <a:pt x="381" y="170"/>
                  <a:pt x="381" y="170"/>
                  <a:pt x="380" y="170"/>
                </a:cubicBezTo>
                <a:cubicBezTo>
                  <a:pt x="380" y="170"/>
                  <a:pt x="380" y="170"/>
                  <a:pt x="380" y="170"/>
                </a:cubicBezTo>
                <a:cubicBezTo>
                  <a:pt x="380" y="170"/>
                  <a:pt x="380" y="170"/>
                  <a:pt x="380" y="170"/>
                </a:cubicBezTo>
                <a:cubicBezTo>
                  <a:pt x="380" y="170"/>
                  <a:pt x="380" y="169"/>
                  <a:pt x="380" y="169"/>
                </a:cubicBezTo>
                <a:cubicBezTo>
                  <a:pt x="379" y="170"/>
                  <a:pt x="379" y="170"/>
                  <a:pt x="378" y="170"/>
                </a:cubicBezTo>
                <a:cubicBezTo>
                  <a:pt x="377" y="169"/>
                  <a:pt x="377" y="169"/>
                  <a:pt x="376" y="169"/>
                </a:cubicBezTo>
                <a:cubicBezTo>
                  <a:pt x="376" y="169"/>
                  <a:pt x="377" y="169"/>
                  <a:pt x="377" y="169"/>
                </a:cubicBezTo>
                <a:cubicBezTo>
                  <a:pt x="377" y="169"/>
                  <a:pt x="378" y="169"/>
                  <a:pt x="378" y="169"/>
                </a:cubicBezTo>
                <a:cubicBezTo>
                  <a:pt x="378" y="168"/>
                  <a:pt x="378" y="168"/>
                  <a:pt x="378" y="168"/>
                </a:cubicBezTo>
                <a:cubicBezTo>
                  <a:pt x="379" y="168"/>
                  <a:pt x="379" y="168"/>
                  <a:pt x="379" y="168"/>
                </a:cubicBezTo>
                <a:cubicBezTo>
                  <a:pt x="379" y="168"/>
                  <a:pt x="381" y="167"/>
                  <a:pt x="382" y="168"/>
                </a:cubicBezTo>
                <a:cubicBezTo>
                  <a:pt x="381" y="168"/>
                  <a:pt x="381" y="168"/>
                  <a:pt x="381" y="169"/>
                </a:cubicBezTo>
                <a:close/>
                <a:moveTo>
                  <a:pt x="382" y="166"/>
                </a:moveTo>
                <a:cubicBezTo>
                  <a:pt x="382" y="166"/>
                  <a:pt x="382" y="167"/>
                  <a:pt x="381" y="166"/>
                </a:cubicBezTo>
                <a:cubicBezTo>
                  <a:pt x="382" y="165"/>
                  <a:pt x="380" y="166"/>
                  <a:pt x="380" y="166"/>
                </a:cubicBezTo>
                <a:cubicBezTo>
                  <a:pt x="381" y="166"/>
                  <a:pt x="381" y="166"/>
                  <a:pt x="381" y="166"/>
                </a:cubicBezTo>
                <a:cubicBezTo>
                  <a:pt x="381" y="166"/>
                  <a:pt x="381" y="166"/>
                  <a:pt x="381" y="165"/>
                </a:cubicBezTo>
                <a:cubicBezTo>
                  <a:pt x="381" y="165"/>
                  <a:pt x="382" y="165"/>
                  <a:pt x="382" y="165"/>
                </a:cubicBezTo>
                <a:cubicBezTo>
                  <a:pt x="382" y="165"/>
                  <a:pt x="382" y="165"/>
                  <a:pt x="382" y="165"/>
                </a:cubicBezTo>
                <a:cubicBezTo>
                  <a:pt x="382" y="166"/>
                  <a:pt x="382" y="166"/>
                  <a:pt x="382" y="166"/>
                </a:cubicBezTo>
                <a:close/>
                <a:moveTo>
                  <a:pt x="383" y="165"/>
                </a:moveTo>
                <a:cubicBezTo>
                  <a:pt x="382" y="165"/>
                  <a:pt x="383" y="165"/>
                  <a:pt x="382" y="165"/>
                </a:cubicBezTo>
                <a:cubicBezTo>
                  <a:pt x="382" y="164"/>
                  <a:pt x="382" y="164"/>
                  <a:pt x="382" y="164"/>
                </a:cubicBezTo>
                <a:cubicBezTo>
                  <a:pt x="382" y="164"/>
                  <a:pt x="382" y="164"/>
                  <a:pt x="382" y="164"/>
                </a:cubicBezTo>
                <a:cubicBezTo>
                  <a:pt x="383" y="164"/>
                  <a:pt x="383" y="164"/>
                  <a:pt x="383" y="165"/>
                </a:cubicBezTo>
                <a:close/>
                <a:moveTo>
                  <a:pt x="383" y="169"/>
                </a:moveTo>
                <a:cubicBezTo>
                  <a:pt x="383" y="169"/>
                  <a:pt x="383" y="169"/>
                  <a:pt x="383" y="169"/>
                </a:cubicBezTo>
                <a:cubicBezTo>
                  <a:pt x="383" y="169"/>
                  <a:pt x="383" y="169"/>
                  <a:pt x="383" y="169"/>
                </a:cubicBezTo>
                <a:cubicBezTo>
                  <a:pt x="383" y="169"/>
                  <a:pt x="383" y="169"/>
                  <a:pt x="383" y="169"/>
                </a:cubicBezTo>
                <a:close/>
                <a:moveTo>
                  <a:pt x="383" y="169"/>
                </a:moveTo>
                <a:cubicBezTo>
                  <a:pt x="383" y="169"/>
                  <a:pt x="383" y="169"/>
                  <a:pt x="383" y="169"/>
                </a:cubicBezTo>
                <a:cubicBezTo>
                  <a:pt x="383" y="169"/>
                  <a:pt x="383" y="169"/>
                  <a:pt x="383" y="169"/>
                </a:cubicBezTo>
                <a:cubicBezTo>
                  <a:pt x="383" y="169"/>
                  <a:pt x="384" y="169"/>
                  <a:pt x="384" y="168"/>
                </a:cubicBezTo>
                <a:cubicBezTo>
                  <a:pt x="384" y="169"/>
                  <a:pt x="384" y="169"/>
                  <a:pt x="384" y="169"/>
                </a:cubicBezTo>
                <a:cubicBezTo>
                  <a:pt x="384" y="169"/>
                  <a:pt x="383" y="169"/>
                  <a:pt x="383" y="169"/>
                </a:cubicBezTo>
                <a:close/>
                <a:moveTo>
                  <a:pt x="383" y="164"/>
                </a:moveTo>
                <a:cubicBezTo>
                  <a:pt x="383" y="164"/>
                  <a:pt x="383" y="164"/>
                  <a:pt x="383" y="164"/>
                </a:cubicBezTo>
                <a:cubicBezTo>
                  <a:pt x="384" y="164"/>
                  <a:pt x="384" y="163"/>
                  <a:pt x="384" y="163"/>
                </a:cubicBezTo>
                <a:cubicBezTo>
                  <a:pt x="384" y="164"/>
                  <a:pt x="384" y="164"/>
                  <a:pt x="384" y="164"/>
                </a:cubicBezTo>
                <a:cubicBezTo>
                  <a:pt x="384" y="164"/>
                  <a:pt x="383" y="164"/>
                  <a:pt x="383" y="164"/>
                </a:cubicBezTo>
                <a:close/>
                <a:moveTo>
                  <a:pt x="386" y="168"/>
                </a:moveTo>
                <a:cubicBezTo>
                  <a:pt x="386" y="168"/>
                  <a:pt x="386" y="168"/>
                  <a:pt x="386" y="168"/>
                </a:cubicBezTo>
                <a:cubicBezTo>
                  <a:pt x="386" y="168"/>
                  <a:pt x="386" y="168"/>
                  <a:pt x="386" y="168"/>
                </a:cubicBezTo>
                <a:cubicBezTo>
                  <a:pt x="386" y="168"/>
                  <a:pt x="386" y="168"/>
                  <a:pt x="386" y="168"/>
                </a:cubicBezTo>
                <a:close/>
                <a:moveTo>
                  <a:pt x="387" y="167"/>
                </a:moveTo>
                <a:cubicBezTo>
                  <a:pt x="386" y="168"/>
                  <a:pt x="386" y="168"/>
                  <a:pt x="386" y="168"/>
                </a:cubicBezTo>
                <a:cubicBezTo>
                  <a:pt x="386" y="168"/>
                  <a:pt x="386" y="168"/>
                  <a:pt x="386" y="168"/>
                </a:cubicBezTo>
                <a:cubicBezTo>
                  <a:pt x="385" y="168"/>
                  <a:pt x="385" y="168"/>
                  <a:pt x="384" y="168"/>
                </a:cubicBezTo>
                <a:cubicBezTo>
                  <a:pt x="385" y="167"/>
                  <a:pt x="386" y="168"/>
                  <a:pt x="387" y="167"/>
                </a:cubicBezTo>
                <a:close/>
                <a:moveTo>
                  <a:pt x="391" y="159"/>
                </a:moveTo>
                <a:cubicBezTo>
                  <a:pt x="390" y="158"/>
                  <a:pt x="390" y="159"/>
                  <a:pt x="390" y="158"/>
                </a:cubicBezTo>
                <a:cubicBezTo>
                  <a:pt x="390" y="158"/>
                  <a:pt x="390" y="158"/>
                  <a:pt x="390" y="158"/>
                </a:cubicBezTo>
                <a:cubicBezTo>
                  <a:pt x="390" y="158"/>
                  <a:pt x="390" y="158"/>
                  <a:pt x="390" y="158"/>
                </a:cubicBezTo>
                <a:cubicBezTo>
                  <a:pt x="390" y="158"/>
                  <a:pt x="390" y="158"/>
                  <a:pt x="390" y="158"/>
                </a:cubicBezTo>
                <a:cubicBezTo>
                  <a:pt x="391" y="158"/>
                  <a:pt x="391" y="158"/>
                  <a:pt x="391" y="158"/>
                </a:cubicBezTo>
                <a:cubicBezTo>
                  <a:pt x="391" y="158"/>
                  <a:pt x="391" y="158"/>
                  <a:pt x="391" y="159"/>
                </a:cubicBezTo>
                <a:close/>
                <a:moveTo>
                  <a:pt x="392" y="158"/>
                </a:moveTo>
                <a:cubicBezTo>
                  <a:pt x="392" y="158"/>
                  <a:pt x="391" y="159"/>
                  <a:pt x="391" y="158"/>
                </a:cubicBezTo>
                <a:cubicBezTo>
                  <a:pt x="392" y="158"/>
                  <a:pt x="392" y="157"/>
                  <a:pt x="392" y="158"/>
                </a:cubicBezTo>
                <a:close/>
                <a:moveTo>
                  <a:pt x="388" y="146"/>
                </a:moveTo>
                <a:cubicBezTo>
                  <a:pt x="388" y="146"/>
                  <a:pt x="388" y="146"/>
                  <a:pt x="388" y="146"/>
                </a:cubicBezTo>
                <a:cubicBezTo>
                  <a:pt x="388" y="146"/>
                  <a:pt x="388" y="146"/>
                  <a:pt x="388" y="146"/>
                </a:cubicBezTo>
                <a:close/>
                <a:moveTo>
                  <a:pt x="387" y="150"/>
                </a:moveTo>
                <a:cubicBezTo>
                  <a:pt x="387" y="150"/>
                  <a:pt x="387" y="151"/>
                  <a:pt x="387" y="151"/>
                </a:cubicBezTo>
                <a:cubicBezTo>
                  <a:pt x="387" y="151"/>
                  <a:pt x="387" y="151"/>
                  <a:pt x="386" y="151"/>
                </a:cubicBezTo>
                <a:cubicBezTo>
                  <a:pt x="386" y="150"/>
                  <a:pt x="387" y="150"/>
                  <a:pt x="387" y="150"/>
                </a:cubicBezTo>
                <a:close/>
                <a:moveTo>
                  <a:pt x="382" y="133"/>
                </a:moveTo>
                <a:cubicBezTo>
                  <a:pt x="382" y="133"/>
                  <a:pt x="382" y="133"/>
                  <a:pt x="381" y="134"/>
                </a:cubicBezTo>
                <a:cubicBezTo>
                  <a:pt x="381" y="134"/>
                  <a:pt x="381" y="134"/>
                  <a:pt x="381" y="134"/>
                </a:cubicBezTo>
                <a:cubicBezTo>
                  <a:pt x="381" y="133"/>
                  <a:pt x="381" y="133"/>
                  <a:pt x="381" y="133"/>
                </a:cubicBezTo>
                <a:cubicBezTo>
                  <a:pt x="381" y="133"/>
                  <a:pt x="381" y="133"/>
                  <a:pt x="381" y="133"/>
                </a:cubicBezTo>
                <a:cubicBezTo>
                  <a:pt x="382" y="133"/>
                  <a:pt x="382" y="133"/>
                  <a:pt x="382" y="133"/>
                </a:cubicBezTo>
                <a:close/>
                <a:moveTo>
                  <a:pt x="380" y="119"/>
                </a:moveTo>
                <a:cubicBezTo>
                  <a:pt x="380" y="119"/>
                  <a:pt x="380" y="119"/>
                  <a:pt x="380" y="119"/>
                </a:cubicBezTo>
                <a:cubicBezTo>
                  <a:pt x="380" y="119"/>
                  <a:pt x="380" y="119"/>
                  <a:pt x="380" y="119"/>
                </a:cubicBezTo>
                <a:cubicBezTo>
                  <a:pt x="380" y="119"/>
                  <a:pt x="380" y="119"/>
                  <a:pt x="380" y="119"/>
                </a:cubicBezTo>
                <a:close/>
                <a:moveTo>
                  <a:pt x="375" y="118"/>
                </a:moveTo>
                <a:cubicBezTo>
                  <a:pt x="375" y="118"/>
                  <a:pt x="375" y="118"/>
                  <a:pt x="375" y="118"/>
                </a:cubicBezTo>
                <a:cubicBezTo>
                  <a:pt x="375" y="118"/>
                  <a:pt x="375" y="118"/>
                  <a:pt x="375" y="118"/>
                </a:cubicBezTo>
                <a:cubicBezTo>
                  <a:pt x="375" y="118"/>
                  <a:pt x="375" y="118"/>
                  <a:pt x="375" y="118"/>
                </a:cubicBezTo>
                <a:close/>
                <a:moveTo>
                  <a:pt x="373" y="116"/>
                </a:moveTo>
                <a:cubicBezTo>
                  <a:pt x="373" y="117"/>
                  <a:pt x="373" y="117"/>
                  <a:pt x="373" y="117"/>
                </a:cubicBezTo>
                <a:cubicBezTo>
                  <a:pt x="373" y="117"/>
                  <a:pt x="372" y="117"/>
                  <a:pt x="372" y="117"/>
                </a:cubicBezTo>
                <a:cubicBezTo>
                  <a:pt x="372" y="117"/>
                  <a:pt x="372" y="117"/>
                  <a:pt x="372" y="117"/>
                </a:cubicBezTo>
                <a:cubicBezTo>
                  <a:pt x="372" y="117"/>
                  <a:pt x="372" y="117"/>
                  <a:pt x="372" y="116"/>
                </a:cubicBezTo>
                <a:cubicBezTo>
                  <a:pt x="372" y="116"/>
                  <a:pt x="373" y="116"/>
                  <a:pt x="373" y="116"/>
                </a:cubicBezTo>
                <a:close/>
                <a:moveTo>
                  <a:pt x="372" y="117"/>
                </a:moveTo>
                <a:cubicBezTo>
                  <a:pt x="372" y="117"/>
                  <a:pt x="372" y="117"/>
                  <a:pt x="372" y="117"/>
                </a:cubicBezTo>
                <a:cubicBezTo>
                  <a:pt x="371" y="117"/>
                  <a:pt x="371" y="117"/>
                  <a:pt x="371" y="117"/>
                </a:cubicBezTo>
                <a:cubicBezTo>
                  <a:pt x="371" y="117"/>
                  <a:pt x="371" y="117"/>
                  <a:pt x="371" y="117"/>
                </a:cubicBezTo>
                <a:cubicBezTo>
                  <a:pt x="371" y="117"/>
                  <a:pt x="371" y="117"/>
                  <a:pt x="372" y="117"/>
                </a:cubicBezTo>
                <a:close/>
                <a:moveTo>
                  <a:pt x="364" y="115"/>
                </a:moveTo>
                <a:cubicBezTo>
                  <a:pt x="364" y="115"/>
                  <a:pt x="363" y="116"/>
                  <a:pt x="363" y="116"/>
                </a:cubicBezTo>
                <a:cubicBezTo>
                  <a:pt x="363" y="115"/>
                  <a:pt x="363" y="114"/>
                  <a:pt x="364" y="115"/>
                </a:cubicBezTo>
                <a:close/>
                <a:moveTo>
                  <a:pt x="362" y="116"/>
                </a:moveTo>
                <a:cubicBezTo>
                  <a:pt x="362" y="116"/>
                  <a:pt x="362" y="116"/>
                  <a:pt x="362" y="116"/>
                </a:cubicBezTo>
                <a:cubicBezTo>
                  <a:pt x="362" y="116"/>
                  <a:pt x="362" y="116"/>
                  <a:pt x="362" y="116"/>
                </a:cubicBezTo>
                <a:cubicBezTo>
                  <a:pt x="362" y="117"/>
                  <a:pt x="363" y="117"/>
                  <a:pt x="363" y="117"/>
                </a:cubicBezTo>
                <a:cubicBezTo>
                  <a:pt x="362" y="117"/>
                  <a:pt x="362" y="118"/>
                  <a:pt x="362" y="117"/>
                </a:cubicBezTo>
                <a:cubicBezTo>
                  <a:pt x="362" y="116"/>
                  <a:pt x="362" y="116"/>
                  <a:pt x="362" y="116"/>
                </a:cubicBezTo>
                <a:close/>
                <a:moveTo>
                  <a:pt x="361" y="118"/>
                </a:moveTo>
                <a:cubicBezTo>
                  <a:pt x="361" y="118"/>
                  <a:pt x="361" y="118"/>
                  <a:pt x="361" y="118"/>
                </a:cubicBezTo>
                <a:cubicBezTo>
                  <a:pt x="360" y="118"/>
                  <a:pt x="360" y="119"/>
                  <a:pt x="360" y="118"/>
                </a:cubicBezTo>
                <a:cubicBezTo>
                  <a:pt x="359" y="119"/>
                  <a:pt x="359" y="119"/>
                  <a:pt x="359" y="119"/>
                </a:cubicBezTo>
                <a:cubicBezTo>
                  <a:pt x="359" y="119"/>
                  <a:pt x="359" y="119"/>
                  <a:pt x="359" y="119"/>
                </a:cubicBezTo>
                <a:cubicBezTo>
                  <a:pt x="360" y="118"/>
                  <a:pt x="360" y="118"/>
                  <a:pt x="360" y="118"/>
                </a:cubicBezTo>
                <a:cubicBezTo>
                  <a:pt x="360" y="118"/>
                  <a:pt x="361" y="118"/>
                  <a:pt x="361" y="118"/>
                </a:cubicBezTo>
                <a:close/>
                <a:moveTo>
                  <a:pt x="358" y="119"/>
                </a:moveTo>
                <a:cubicBezTo>
                  <a:pt x="358" y="119"/>
                  <a:pt x="358" y="119"/>
                  <a:pt x="357" y="119"/>
                </a:cubicBezTo>
                <a:cubicBezTo>
                  <a:pt x="357" y="119"/>
                  <a:pt x="357" y="119"/>
                  <a:pt x="357" y="118"/>
                </a:cubicBezTo>
                <a:cubicBezTo>
                  <a:pt x="357" y="119"/>
                  <a:pt x="357" y="119"/>
                  <a:pt x="358" y="119"/>
                </a:cubicBezTo>
                <a:close/>
                <a:moveTo>
                  <a:pt x="355" y="117"/>
                </a:moveTo>
                <a:cubicBezTo>
                  <a:pt x="355" y="118"/>
                  <a:pt x="355" y="118"/>
                  <a:pt x="355" y="118"/>
                </a:cubicBezTo>
                <a:cubicBezTo>
                  <a:pt x="356" y="117"/>
                  <a:pt x="355" y="117"/>
                  <a:pt x="356" y="117"/>
                </a:cubicBezTo>
                <a:cubicBezTo>
                  <a:pt x="356" y="117"/>
                  <a:pt x="356" y="118"/>
                  <a:pt x="356" y="118"/>
                </a:cubicBezTo>
                <a:cubicBezTo>
                  <a:pt x="355" y="119"/>
                  <a:pt x="355" y="118"/>
                  <a:pt x="355" y="118"/>
                </a:cubicBezTo>
                <a:cubicBezTo>
                  <a:pt x="355" y="119"/>
                  <a:pt x="355" y="119"/>
                  <a:pt x="355" y="119"/>
                </a:cubicBezTo>
                <a:cubicBezTo>
                  <a:pt x="355" y="119"/>
                  <a:pt x="355" y="119"/>
                  <a:pt x="355" y="119"/>
                </a:cubicBezTo>
                <a:cubicBezTo>
                  <a:pt x="355" y="118"/>
                  <a:pt x="355" y="118"/>
                  <a:pt x="355" y="118"/>
                </a:cubicBezTo>
                <a:cubicBezTo>
                  <a:pt x="355" y="118"/>
                  <a:pt x="355" y="117"/>
                  <a:pt x="355" y="117"/>
                </a:cubicBezTo>
                <a:close/>
                <a:moveTo>
                  <a:pt x="354" y="67"/>
                </a:moveTo>
                <a:cubicBezTo>
                  <a:pt x="355" y="67"/>
                  <a:pt x="355" y="67"/>
                  <a:pt x="355" y="67"/>
                </a:cubicBezTo>
                <a:cubicBezTo>
                  <a:pt x="355" y="67"/>
                  <a:pt x="355" y="68"/>
                  <a:pt x="354" y="67"/>
                </a:cubicBezTo>
                <a:close/>
                <a:moveTo>
                  <a:pt x="356" y="68"/>
                </a:moveTo>
                <a:cubicBezTo>
                  <a:pt x="356" y="68"/>
                  <a:pt x="356" y="68"/>
                  <a:pt x="356" y="68"/>
                </a:cubicBezTo>
                <a:cubicBezTo>
                  <a:pt x="356" y="68"/>
                  <a:pt x="356" y="68"/>
                  <a:pt x="356" y="68"/>
                </a:cubicBezTo>
                <a:close/>
                <a:moveTo>
                  <a:pt x="356" y="43"/>
                </a:moveTo>
                <a:cubicBezTo>
                  <a:pt x="355" y="44"/>
                  <a:pt x="355" y="44"/>
                  <a:pt x="354" y="44"/>
                </a:cubicBezTo>
                <a:cubicBezTo>
                  <a:pt x="355" y="44"/>
                  <a:pt x="355" y="43"/>
                  <a:pt x="356" y="43"/>
                </a:cubicBezTo>
                <a:close/>
                <a:moveTo>
                  <a:pt x="353" y="69"/>
                </a:moveTo>
                <a:cubicBezTo>
                  <a:pt x="353" y="68"/>
                  <a:pt x="354" y="68"/>
                  <a:pt x="354" y="67"/>
                </a:cubicBezTo>
                <a:cubicBezTo>
                  <a:pt x="354" y="68"/>
                  <a:pt x="354" y="68"/>
                  <a:pt x="354" y="69"/>
                </a:cubicBezTo>
                <a:cubicBezTo>
                  <a:pt x="353" y="69"/>
                  <a:pt x="353" y="69"/>
                  <a:pt x="353" y="69"/>
                </a:cubicBezTo>
                <a:cubicBezTo>
                  <a:pt x="353" y="69"/>
                  <a:pt x="353" y="69"/>
                  <a:pt x="353" y="69"/>
                </a:cubicBezTo>
                <a:cubicBezTo>
                  <a:pt x="353" y="69"/>
                  <a:pt x="353" y="69"/>
                  <a:pt x="353" y="69"/>
                </a:cubicBezTo>
                <a:close/>
                <a:moveTo>
                  <a:pt x="353" y="122"/>
                </a:moveTo>
                <a:cubicBezTo>
                  <a:pt x="353" y="122"/>
                  <a:pt x="353" y="122"/>
                  <a:pt x="353" y="122"/>
                </a:cubicBezTo>
                <a:cubicBezTo>
                  <a:pt x="353" y="122"/>
                  <a:pt x="352" y="122"/>
                  <a:pt x="352" y="122"/>
                </a:cubicBezTo>
                <a:cubicBezTo>
                  <a:pt x="353" y="122"/>
                  <a:pt x="353" y="122"/>
                  <a:pt x="353" y="122"/>
                </a:cubicBezTo>
                <a:close/>
                <a:moveTo>
                  <a:pt x="352" y="44"/>
                </a:moveTo>
                <a:cubicBezTo>
                  <a:pt x="352" y="43"/>
                  <a:pt x="352" y="44"/>
                  <a:pt x="351" y="44"/>
                </a:cubicBezTo>
                <a:cubicBezTo>
                  <a:pt x="352" y="43"/>
                  <a:pt x="352" y="43"/>
                  <a:pt x="352" y="44"/>
                </a:cubicBezTo>
                <a:close/>
                <a:moveTo>
                  <a:pt x="352" y="69"/>
                </a:moveTo>
                <a:cubicBezTo>
                  <a:pt x="352" y="69"/>
                  <a:pt x="351" y="69"/>
                  <a:pt x="351" y="70"/>
                </a:cubicBezTo>
                <a:cubicBezTo>
                  <a:pt x="351" y="70"/>
                  <a:pt x="352" y="70"/>
                  <a:pt x="352" y="70"/>
                </a:cubicBezTo>
                <a:cubicBezTo>
                  <a:pt x="351" y="70"/>
                  <a:pt x="351" y="70"/>
                  <a:pt x="351" y="70"/>
                </a:cubicBezTo>
                <a:cubicBezTo>
                  <a:pt x="351" y="70"/>
                  <a:pt x="351" y="70"/>
                  <a:pt x="351" y="70"/>
                </a:cubicBezTo>
                <a:cubicBezTo>
                  <a:pt x="351" y="70"/>
                  <a:pt x="351" y="70"/>
                  <a:pt x="351" y="70"/>
                </a:cubicBezTo>
                <a:cubicBezTo>
                  <a:pt x="350" y="70"/>
                  <a:pt x="350" y="70"/>
                  <a:pt x="350" y="70"/>
                </a:cubicBezTo>
                <a:cubicBezTo>
                  <a:pt x="350" y="70"/>
                  <a:pt x="351" y="69"/>
                  <a:pt x="352" y="69"/>
                </a:cubicBezTo>
                <a:close/>
                <a:moveTo>
                  <a:pt x="349" y="117"/>
                </a:moveTo>
                <a:cubicBezTo>
                  <a:pt x="348" y="118"/>
                  <a:pt x="348" y="117"/>
                  <a:pt x="348" y="118"/>
                </a:cubicBezTo>
                <a:cubicBezTo>
                  <a:pt x="348" y="117"/>
                  <a:pt x="348" y="117"/>
                  <a:pt x="348" y="117"/>
                </a:cubicBezTo>
                <a:cubicBezTo>
                  <a:pt x="348" y="117"/>
                  <a:pt x="349" y="117"/>
                  <a:pt x="349" y="117"/>
                </a:cubicBezTo>
                <a:cubicBezTo>
                  <a:pt x="349" y="117"/>
                  <a:pt x="349" y="117"/>
                  <a:pt x="349" y="117"/>
                </a:cubicBezTo>
                <a:close/>
                <a:moveTo>
                  <a:pt x="346" y="71"/>
                </a:moveTo>
                <a:cubicBezTo>
                  <a:pt x="346" y="71"/>
                  <a:pt x="346" y="71"/>
                  <a:pt x="347" y="70"/>
                </a:cubicBezTo>
                <a:cubicBezTo>
                  <a:pt x="347" y="70"/>
                  <a:pt x="347" y="70"/>
                  <a:pt x="348" y="70"/>
                </a:cubicBezTo>
                <a:cubicBezTo>
                  <a:pt x="348" y="70"/>
                  <a:pt x="347" y="70"/>
                  <a:pt x="348" y="70"/>
                </a:cubicBezTo>
                <a:cubicBezTo>
                  <a:pt x="348" y="70"/>
                  <a:pt x="348" y="69"/>
                  <a:pt x="348" y="69"/>
                </a:cubicBezTo>
                <a:cubicBezTo>
                  <a:pt x="349" y="69"/>
                  <a:pt x="349" y="70"/>
                  <a:pt x="349" y="70"/>
                </a:cubicBezTo>
                <a:cubicBezTo>
                  <a:pt x="349" y="70"/>
                  <a:pt x="349" y="70"/>
                  <a:pt x="349" y="70"/>
                </a:cubicBezTo>
                <a:cubicBezTo>
                  <a:pt x="349" y="70"/>
                  <a:pt x="349" y="70"/>
                  <a:pt x="349" y="70"/>
                </a:cubicBezTo>
                <a:cubicBezTo>
                  <a:pt x="348" y="70"/>
                  <a:pt x="348" y="70"/>
                  <a:pt x="348" y="71"/>
                </a:cubicBezTo>
                <a:cubicBezTo>
                  <a:pt x="348" y="71"/>
                  <a:pt x="347" y="71"/>
                  <a:pt x="347" y="71"/>
                </a:cubicBezTo>
                <a:cubicBezTo>
                  <a:pt x="347" y="71"/>
                  <a:pt x="347" y="71"/>
                  <a:pt x="347" y="71"/>
                </a:cubicBezTo>
                <a:cubicBezTo>
                  <a:pt x="346" y="71"/>
                  <a:pt x="346" y="71"/>
                  <a:pt x="346" y="72"/>
                </a:cubicBezTo>
                <a:cubicBezTo>
                  <a:pt x="346" y="72"/>
                  <a:pt x="346" y="72"/>
                  <a:pt x="346" y="72"/>
                </a:cubicBezTo>
                <a:cubicBezTo>
                  <a:pt x="346" y="72"/>
                  <a:pt x="346" y="72"/>
                  <a:pt x="346" y="72"/>
                </a:cubicBezTo>
                <a:cubicBezTo>
                  <a:pt x="346" y="72"/>
                  <a:pt x="346" y="71"/>
                  <a:pt x="346" y="71"/>
                </a:cubicBezTo>
                <a:close/>
                <a:moveTo>
                  <a:pt x="346" y="118"/>
                </a:moveTo>
                <a:cubicBezTo>
                  <a:pt x="346" y="118"/>
                  <a:pt x="346" y="118"/>
                  <a:pt x="346" y="118"/>
                </a:cubicBezTo>
                <a:cubicBezTo>
                  <a:pt x="346" y="118"/>
                  <a:pt x="346" y="118"/>
                  <a:pt x="346" y="118"/>
                </a:cubicBezTo>
                <a:close/>
                <a:moveTo>
                  <a:pt x="345" y="118"/>
                </a:moveTo>
                <a:cubicBezTo>
                  <a:pt x="345" y="118"/>
                  <a:pt x="345" y="118"/>
                  <a:pt x="345" y="118"/>
                </a:cubicBezTo>
                <a:cubicBezTo>
                  <a:pt x="345" y="118"/>
                  <a:pt x="345" y="118"/>
                  <a:pt x="345" y="118"/>
                </a:cubicBezTo>
                <a:cubicBezTo>
                  <a:pt x="345" y="118"/>
                  <a:pt x="345" y="118"/>
                  <a:pt x="345" y="118"/>
                </a:cubicBezTo>
                <a:close/>
                <a:moveTo>
                  <a:pt x="347" y="121"/>
                </a:moveTo>
                <a:cubicBezTo>
                  <a:pt x="347" y="122"/>
                  <a:pt x="345" y="122"/>
                  <a:pt x="345" y="122"/>
                </a:cubicBezTo>
                <a:cubicBezTo>
                  <a:pt x="346" y="122"/>
                  <a:pt x="346" y="121"/>
                  <a:pt x="347" y="121"/>
                </a:cubicBezTo>
                <a:close/>
                <a:moveTo>
                  <a:pt x="336" y="42"/>
                </a:moveTo>
                <a:cubicBezTo>
                  <a:pt x="336" y="42"/>
                  <a:pt x="337" y="42"/>
                  <a:pt x="337" y="42"/>
                </a:cubicBezTo>
                <a:cubicBezTo>
                  <a:pt x="338" y="42"/>
                  <a:pt x="336" y="43"/>
                  <a:pt x="337" y="43"/>
                </a:cubicBezTo>
                <a:cubicBezTo>
                  <a:pt x="337" y="44"/>
                  <a:pt x="337" y="44"/>
                  <a:pt x="336" y="44"/>
                </a:cubicBezTo>
                <a:cubicBezTo>
                  <a:pt x="337" y="44"/>
                  <a:pt x="337" y="43"/>
                  <a:pt x="336" y="42"/>
                </a:cubicBezTo>
                <a:close/>
                <a:moveTo>
                  <a:pt x="328" y="47"/>
                </a:moveTo>
                <a:cubicBezTo>
                  <a:pt x="327" y="48"/>
                  <a:pt x="327" y="49"/>
                  <a:pt x="326" y="48"/>
                </a:cubicBezTo>
                <a:cubicBezTo>
                  <a:pt x="326" y="48"/>
                  <a:pt x="327" y="48"/>
                  <a:pt x="328" y="47"/>
                </a:cubicBezTo>
                <a:close/>
                <a:moveTo>
                  <a:pt x="326" y="131"/>
                </a:moveTo>
                <a:cubicBezTo>
                  <a:pt x="326" y="131"/>
                  <a:pt x="325" y="131"/>
                  <a:pt x="325" y="131"/>
                </a:cubicBezTo>
                <a:cubicBezTo>
                  <a:pt x="325" y="131"/>
                  <a:pt x="326" y="131"/>
                  <a:pt x="326" y="131"/>
                </a:cubicBezTo>
                <a:close/>
                <a:moveTo>
                  <a:pt x="326" y="133"/>
                </a:moveTo>
                <a:cubicBezTo>
                  <a:pt x="326" y="133"/>
                  <a:pt x="326" y="132"/>
                  <a:pt x="327" y="133"/>
                </a:cubicBezTo>
                <a:cubicBezTo>
                  <a:pt x="327" y="133"/>
                  <a:pt x="327" y="133"/>
                  <a:pt x="326" y="134"/>
                </a:cubicBezTo>
                <a:cubicBezTo>
                  <a:pt x="326" y="133"/>
                  <a:pt x="325" y="134"/>
                  <a:pt x="325" y="134"/>
                </a:cubicBezTo>
                <a:cubicBezTo>
                  <a:pt x="325" y="133"/>
                  <a:pt x="326" y="133"/>
                  <a:pt x="326" y="133"/>
                </a:cubicBezTo>
                <a:close/>
                <a:moveTo>
                  <a:pt x="322" y="134"/>
                </a:moveTo>
                <a:cubicBezTo>
                  <a:pt x="322" y="134"/>
                  <a:pt x="323" y="134"/>
                  <a:pt x="323" y="133"/>
                </a:cubicBezTo>
                <a:cubicBezTo>
                  <a:pt x="323" y="133"/>
                  <a:pt x="323" y="134"/>
                  <a:pt x="323" y="134"/>
                </a:cubicBezTo>
                <a:cubicBezTo>
                  <a:pt x="323" y="134"/>
                  <a:pt x="323" y="134"/>
                  <a:pt x="323" y="135"/>
                </a:cubicBezTo>
                <a:cubicBezTo>
                  <a:pt x="322" y="134"/>
                  <a:pt x="322" y="135"/>
                  <a:pt x="322" y="135"/>
                </a:cubicBezTo>
                <a:cubicBezTo>
                  <a:pt x="322" y="134"/>
                  <a:pt x="322" y="134"/>
                  <a:pt x="322" y="134"/>
                </a:cubicBezTo>
                <a:close/>
                <a:moveTo>
                  <a:pt x="319" y="143"/>
                </a:moveTo>
                <a:cubicBezTo>
                  <a:pt x="319" y="143"/>
                  <a:pt x="319" y="143"/>
                  <a:pt x="319" y="143"/>
                </a:cubicBezTo>
                <a:cubicBezTo>
                  <a:pt x="319" y="143"/>
                  <a:pt x="319" y="143"/>
                  <a:pt x="319" y="143"/>
                </a:cubicBezTo>
                <a:close/>
                <a:moveTo>
                  <a:pt x="319" y="142"/>
                </a:moveTo>
                <a:cubicBezTo>
                  <a:pt x="319" y="142"/>
                  <a:pt x="319" y="142"/>
                  <a:pt x="319" y="142"/>
                </a:cubicBezTo>
                <a:cubicBezTo>
                  <a:pt x="319" y="142"/>
                  <a:pt x="319" y="142"/>
                  <a:pt x="318" y="142"/>
                </a:cubicBezTo>
                <a:cubicBezTo>
                  <a:pt x="319" y="142"/>
                  <a:pt x="319" y="142"/>
                  <a:pt x="319" y="142"/>
                </a:cubicBezTo>
                <a:close/>
                <a:moveTo>
                  <a:pt x="317" y="140"/>
                </a:moveTo>
                <a:cubicBezTo>
                  <a:pt x="317" y="141"/>
                  <a:pt x="318" y="141"/>
                  <a:pt x="318" y="141"/>
                </a:cubicBezTo>
                <a:cubicBezTo>
                  <a:pt x="318" y="141"/>
                  <a:pt x="318" y="141"/>
                  <a:pt x="318" y="142"/>
                </a:cubicBezTo>
                <a:cubicBezTo>
                  <a:pt x="318" y="142"/>
                  <a:pt x="318" y="142"/>
                  <a:pt x="318" y="142"/>
                </a:cubicBezTo>
                <a:cubicBezTo>
                  <a:pt x="317" y="142"/>
                  <a:pt x="317" y="142"/>
                  <a:pt x="317" y="142"/>
                </a:cubicBezTo>
                <a:cubicBezTo>
                  <a:pt x="317" y="142"/>
                  <a:pt x="317" y="142"/>
                  <a:pt x="317" y="142"/>
                </a:cubicBezTo>
                <a:cubicBezTo>
                  <a:pt x="317" y="142"/>
                  <a:pt x="317" y="141"/>
                  <a:pt x="317" y="140"/>
                </a:cubicBezTo>
                <a:close/>
                <a:moveTo>
                  <a:pt x="317" y="145"/>
                </a:moveTo>
                <a:cubicBezTo>
                  <a:pt x="317" y="145"/>
                  <a:pt x="317" y="145"/>
                  <a:pt x="317" y="145"/>
                </a:cubicBezTo>
                <a:cubicBezTo>
                  <a:pt x="317" y="145"/>
                  <a:pt x="317" y="145"/>
                  <a:pt x="317" y="145"/>
                </a:cubicBezTo>
                <a:cubicBezTo>
                  <a:pt x="317" y="145"/>
                  <a:pt x="317" y="145"/>
                  <a:pt x="317" y="145"/>
                </a:cubicBezTo>
                <a:close/>
                <a:moveTo>
                  <a:pt x="314" y="136"/>
                </a:moveTo>
                <a:cubicBezTo>
                  <a:pt x="315" y="136"/>
                  <a:pt x="315" y="136"/>
                  <a:pt x="315" y="136"/>
                </a:cubicBezTo>
                <a:cubicBezTo>
                  <a:pt x="315" y="136"/>
                  <a:pt x="315" y="136"/>
                  <a:pt x="315" y="136"/>
                </a:cubicBezTo>
                <a:cubicBezTo>
                  <a:pt x="315" y="136"/>
                  <a:pt x="315" y="136"/>
                  <a:pt x="315" y="136"/>
                </a:cubicBezTo>
                <a:cubicBezTo>
                  <a:pt x="315" y="136"/>
                  <a:pt x="316" y="136"/>
                  <a:pt x="316" y="135"/>
                </a:cubicBezTo>
                <a:cubicBezTo>
                  <a:pt x="316" y="135"/>
                  <a:pt x="316" y="136"/>
                  <a:pt x="317" y="136"/>
                </a:cubicBezTo>
                <a:cubicBezTo>
                  <a:pt x="316" y="135"/>
                  <a:pt x="316" y="137"/>
                  <a:pt x="315" y="136"/>
                </a:cubicBezTo>
                <a:cubicBezTo>
                  <a:pt x="315" y="137"/>
                  <a:pt x="314" y="137"/>
                  <a:pt x="314" y="136"/>
                </a:cubicBezTo>
                <a:cubicBezTo>
                  <a:pt x="314" y="136"/>
                  <a:pt x="314" y="136"/>
                  <a:pt x="314" y="136"/>
                </a:cubicBezTo>
                <a:close/>
                <a:moveTo>
                  <a:pt x="315" y="137"/>
                </a:moveTo>
                <a:cubicBezTo>
                  <a:pt x="315" y="137"/>
                  <a:pt x="315" y="137"/>
                  <a:pt x="315" y="137"/>
                </a:cubicBezTo>
                <a:cubicBezTo>
                  <a:pt x="315" y="137"/>
                  <a:pt x="315" y="137"/>
                  <a:pt x="315" y="137"/>
                </a:cubicBezTo>
                <a:cubicBezTo>
                  <a:pt x="315" y="137"/>
                  <a:pt x="315" y="137"/>
                  <a:pt x="315" y="137"/>
                </a:cubicBezTo>
                <a:cubicBezTo>
                  <a:pt x="314" y="137"/>
                  <a:pt x="314" y="137"/>
                  <a:pt x="314" y="137"/>
                </a:cubicBezTo>
                <a:cubicBezTo>
                  <a:pt x="314" y="137"/>
                  <a:pt x="314" y="137"/>
                  <a:pt x="315" y="137"/>
                </a:cubicBezTo>
                <a:close/>
                <a:moveTo>
                  <a:pt x="311" y="137"/>
                </a:moveTo>
                <a:cubicBezTo>
                  <a:pt x="311" y="137"/>
                  <a:pt x="311" y="137"/>
                  <a:pt x="311" y="137"/>
                </a:cubicBezTo>
                <a:cubicBezTo>
                  <a:pt x="311" y="137"/>
                  <a:pt x="311" y="137"/>
                  <a:pt x="311" y="137"/>
                </a:cubicBezTo>
                <a:close/>
                <a:moveTo>
                  <a:pt x="311" y="137"/>
                </a:moveTo>
                <a:cubicBezTo>
                  <a:pt x="311" y="137"/>
                  <a:pt x="310" y="137"/>
                  <a:pt x="310" y="137"/>
                </a:cubicBezTo>
                <a:cubicBezTo>
                  <a:pt x="310" y="137"/>
                  <a:pt x="310" y="137"/>
                  <a:pt x="310" y="136"/>
                </a:cubicBezTo>
                <a:cubicBezTo>
                  <a:pt x="310" y="137"/>
                  <a:pt x="310" y="137"/>
                  <a:pt x="311" y="137"/>
                </a:cubicBezTo>
                <a:close/>
                <a:moveTo>
                  <a:pt x="310" y="138"/>
                </a:moveTo>
                <a:cubicBezTo>
                  <a:pt x="309" y="138"/>
                  <a:pt x="308" y="139"/>
                  <a:pt x="308" y="139"/>
                </a:cubicBezTo>
                <a:cubicBezTo>
                  <a:pt x="308" y="139"/>
                  <a:pt x="307" y="139"/>
                  <a:pt x="307" y="139"/>
                </a:cubicBezTo>
                <a:cubicBezTo>
                  <a:pt x="308" y="139"/>
                  <a:pt x="309" y="138"/>
                  <a:pt x="310" y="138"/>
                </a:cubicBezTo>
                <a:close/>
                <a:moveTo>
                  <a:pt x="306" y="51"/>
                </a:moveTo>
                <a:cubicBezTo>
                  <a:pt x="306" y="51"/>
                  <a:pt x="306" y="51"/>
                  <a:pt x="306" y="51"/>
                </a:cubicBezTo>
                <a:cubicBezTo>
                  <a:pt x="306" y="51"/>
                  <a:pt x="306" y="51"/>
                  <a:pt x="306" y="51"/>
                </a:cubicBezTo>
                <a:cubicBezTo>
                  <a:pt x="306" y="50"/>
                  <a:pt x="306" y="51"/>
                  <a:pt x="306" y="51"/>
                </a:cubicBezTo>
                <a:cubicBezTo>
                  <a:pt x="306" y="51"/>
                  <a:pt x="306" y="51"/>
                  <a:pt x="306" y="51"/>
                </a:cubicBezTo>
                <a:cubicBezTo>
                  <a:pt x="306" y="51"/>
                  <a:pt x="306" y="51"/>
                  <a:pt x="306" y="51"/>
                </a:cubicBezTo>
                <a:close/>
                <a:moveTo>
                  <a:pt x="303" y="145"/>
                </a:moveTo>
                <a:cubicBezTo>
                  <a:pt x="303" y="145"/>
                  <a:pt x="303" y="145"/>
                  <a:pt x="303" y="145"/>
                </a:cubicBezTo>
                <a:cubicBezTo>
                  <a:pt x="303" y="145"/>
                  <a:pt x="303" y="145"/>
                  <a:pt x="303" y="145"/>
                </a:cubicBezTo>
                <a:cubicBezTo>
                  <a:pt x="303" y="145"/>
                  <a:pt x="303" y="145"/>
                  <a:pt x="303" y="145"/>
                </a:cubicBezTo>
                <a:close/>
                <a:moveTo>
                  <a:pt x="295" y="55"/>
                </a:moveTo>
                <a:cubicBezTo>
                  <a:pt x="295" y="55"/>
                  <a:pt x="295" y="55"/>
                  <a:pt x="295" y="56"/>
                </a:cubicBezTo>
                <a:cubicBezTo>
                  <a:pt x="295" y="56"/>
                  <a:pt x="294" y="56"/>
                  <a:pt x="294" y="56"/>
                </a:cubicBezTo>
                <a:cubicBezTo>
                  <a:pt x="294" y="55"/>
                  <a:pt x="294" y="55"/>
                  <a:pt x="295" y="55"/>
                </a:cubicBezTo>
                <a:close/>
                <a:moveTo>
                  <a:pt x="280" y="52"/>
                </a:moveTo>
                <a:cubicBezTo>
                  <a:pt x="280" y="52"/>
                  <a:pt x="280" y="52"/>
                  <a:pt x="280" y="52"/>
                </a:cubicBezTo>
                <a:cubicBezTo>
                  <a:pt x="280" y="52"/>
                  <a:pt x="279" y="52"/>
                  <a:pt x="279" y="52"/>
                </a:cubicBezTo>
                <a:cubicBezTo>
                  <a:pt x="279" y="52"/>
                  <a:pt x="280" y="52"/>
                  <a:pt x="280" y="52"/>
                </a:cubicBezTo>
                <a:close/>
                <a:moveTo>
                  <a:pt x="278" y="53"/>
                </a:moveTo>
                <a:cubicBezTo>
                  <a:pt x="279" y="53"/>
                  <a:pt x="279" y="52"/>
                  <a:pt x="279" y="52"/>
                </a:cubicBezTo>
                <a:cubicBezTo>
                  <a:pt x="279" y="52"/>
                  <a:pt x="280" y="52"/>
                  <a:pt x="280" y="53"/>
                </a:cubicBezTo>
                <a:cubicBezTo>
                  <a:pt x="279" y="53"/>
                  <a:pt x="279" y="53"/>
                  <a:pt x="278" y="54"/>
                </a:cubicBezTo>
                <a:cubicBezTo>
                  <a:pt x="278" y="53"/>
                  <a:pt x="279" y="53"/>
                  <a:pt x="278" y="53"/>
                </a:cubicBezTo>
                <a:close/>
                <a:moveTo>
                  <a:pt x="278" y="54"/>
                </a:moveTo>
                <a:cubicBezTo>
                  <a:pt x="278" y="54"/>
                  <a:pt x="278" y="54"/>
                  <a:pt x="278" y="54"/>
                </a:cubicBezTo>
                <a:cubicBezTo>
                  <a:pt x="278" y="54"/>
                  <a:pt x="278" y="54"/>
                  <a:pt x="277" y="54"/>
                </a:cubicBezTo>
                <a:cubicBezTo>
                  <a:pt x="278" y="54"/>
                  <a:pt x="278" y="54"/>
                  <a:pt x="278" y="54"/>
                </a:cubicBezTo>
                <a:close/>
                <a:moveTo>
                  <a:pt x="101" y="285"/>
                </a:moveTo>
                <a:cubicBezTo>
                  <a:pt x="101" y="285"/>
                  <a:pt x="101" y="285"/>
                  <a:pt x="101" y="285"/>
                </a:cubicBezTo>
                <a:cubicBezTo>
                  <a:pt x="101" y="285"/>
                  <a:pt x="102" y="285"/>
                  <a:pt x="102" y="284"/>
                </a:cubicBezTo>
                <a:cubicBezTo>
                  <a:pt x="102" y="284"/>
                  <a:pt x="102" y="284"/>
                  <a:pt x="102" y="285"/>
                </a:cubicBezTo>
                <a:cubicBezTo>
                  <a:pt x="102" y="285"/>
                  <a:pt x="102" y="286"/>
                  <a:pt x="102" y="286"/>
                </a:cubicBezTo>
                <a:cubicBezTo>
                  <a:pt x="101" y="286"/>
                  <a:pt x="101" y="285"/>
                  <a:pt x="101" y="285"/>
                </a:cubicBezTo>
                <a:close/>
                <a:moveTo>
                  <a:pt x="71" y="264"/>
                </a:moveTo>
                <a:cubicBezTo>
                  <a:pt x="70" y="264"/>
                  <a:pt x="70" y="264"/>
                  <a:pt x="70" y="264"/>
                </a:cubicBezTo>
                <a:cubicBezTo>
                  <a:pt x="70" y="264"/>
                  <a:pt x="70" y="264"/>
                  <a:pt x="70" y="264"/>
                </a:cubicBezTo>
                <a:cubicBezTo>
                  <a:pt x="70" y="263"/>
                  <a:pt x="71" y="263"/>
                  <a:pt x="71" y="264"/>
                </a:cubicBezTo>
                <a:cubicBezTo>
                  <a:pt x="71" y="264"/>
                  <a:pt x="71" y="264"/>
                  <a:pt x="71" y="264"/>
                </a:cubicBezTo>
                <a:cubicBezTo>
                  <a:pt x="71" y="264"/>
                  <a:pt x="71" y="264"/>
                  <a:pt x="71" y="264"/>
                </a:cubicBezTo>
                <a:close/>
                <a:moveTo>
                  <a:pt x="68" y="263"/>
                </a:moveTo>
                <a:cubicBezTo>
                  <a:pt x="67" y="263"/>
                  <a:pt x="67" y="263"/>
                  <a:pt x="67" y="263"/>
                </a:cubicBezTo>
                <a:cubicBezTo>
                  <a:pt x="66" y="263"/>
                  <a:pt x="67" y="262"/>
                  <a:pt x="66" y="262"/>
                </a:cubicBezTo>
                <a:cubicBezTo>
                  <a:pt x="66" y="262"/>
                  <a:pt x="67" y="261"/>
                  <a:pt x="67" y="261"/>
                </a:cubicBezTo>
                <a:cubicBezTo>
                  <a:pt x="67" y="261"/>
                  <a:pt x="67" y="261"/>
                  <a:pt x="67" y="261"/>
                </a:cubicBezTo>
                <a:cubicBezTo>
                  <a:pt x="67" y="261"/>
                  <a:pt x="68" y="261"/>
                  <a:pt x="68" y="261"/>
                </a:cubicBezTo>
                <a:cubicBezTo>
                  <a:pt x="67" y="261"/>
                  <a:pt x="67" y="262"/>
                  <a:pt x="68" y="263"/>
                </a:cubicBezTo>
                <a:close/>
                <a:moveTo>
                  <a:pt x="63" y="265"/>
                </a:moveTo>
                <a:cubicBezTo>
                  <a:pt x="63" y="265"/>
                  <a:pt x="63" y="265"/>
                  <a:pt x="63" y="265"/>
                </a:cubicBezTo>
                <a:cubicBezTo>
                  <a:pt x="63" y="265"/>
                  <a:pt x="63" y="265"/>
                  <a:pt x="63" y="265"/>
                </a:cubicBezTo>
                <a:cubicBezTo>
                  <a:pt x="63" y="265"/>
                  <a:pt x="63" y="265"/>
                  <a:pt x="63" y="265"/>
                </a:cubicBezTo>
                <a:close/>
                <a:moveTo>
                  <a:pt x="60" y="267"/>
                </a:moveTo>
                <a:cubicBezTo>
                  <a:pt x="60" y="267"/>
                  <a:pt x="59" y="267"/>
                  <a:pt x="59" y="267"/>
                </a:cubicBezTo>
                <a:cubicBezTo>
                  <a:pt x="60" y="266"/>
                  <a:pt x="60" y="266"/>
                  <a:pt x="60" y="266"/>
                </a:cubicBezTo>
                <a:cubicBezTo>
                  <a:pt x="60" y="266"/>
                  <a:pt x="60" y="266"/>
                  <a:pt x="60" y="266"/>
                </a:cubicBezTo>
                <a:cubicBezTo>
                  <a:pt x="60" y="266"/>
                  <a:pt x="59" y="266"/>
                  <a:pt x="60" y="267"/>
                </a:cubicBezTo>
                <a:close/>
                <a:moveTo>
                  <a:pt x="44" y="249"/>
                </a:moveTo>
                <a:cubicBezTo>
                  <a:pt x="44" y="249"/>
                  <a:pt x="44" y="249"/>
                  <a:pt x="44" y="249"/>
                </a:cubicBezTo>
                <a:cubicBezTo>
                  <a:pt x="44" y="249"/>
                  <a:pt x="45" y="249"/>
                  <a:pt x="44" y="248"/>
                </a:cubicBezTo>
                <a:cubicBezTo>
                  <a:pt x="45" y="248"/>
                  <a:pt x="45" y="249"/>
                  <a:pt x="45" y="249"/>
                </a:cubicBezTo>
                <a:cubicBezTo>
                  <a:pt x="45" y="249"/>
                  <a:pt x="44" y="250"/>
                  <a:pt x="44" y="250"/>
                </a:cubicBezTo>
                <a:cubicBezTo>
                  <a:pt x="44" y="250"/>
                  <a:pt x="44" y="250"/>
                  <a:pt x="44" y="249"/>
                </a:cubicBezTo>
                <a:close/>
                <a:moveTo>
                  <a:pt x="58" y="187"/>
                </a:moveTo>
                <a:cubicBezTo>
                  <a:pt x="58" y="187"/>
                  <a:pt x="58" y="187"/>
                  <a:pt x="58" y="187"/>
                </a:cubicBezTo>
                <a:cubicBezTo>
                  <a:pt x="58" y="187"/>
                  <a:pt x="58" y="187"/>
                  <a:pt x="58" y="187"/>
                </a:cubicBezTo>
                <a:cubicBezTo>
                  <a:pt x="58" y="187"/>
                  <a:pt x="58" y="187"/>
                  <a:pt x="58" y="187"/>
                </a:cubicBezTo>
                <a:close/>
                <a:moveTo>
                  <a:pt x="84" y="164"/>
                </a:moveTo>
                <a:cubicBezTo>
                  <a:pt x="84" y="164"/>
                  <a:pt x="85" y="164"/>
                  <a:pt x="85" y="164"/>
                </a:cubicBezTo>
                <a:cubicBezTo>
                  <a:pt x="85" y="164"/>
                  <a:pt x="85" y="164"/>
                  <a:pt x="85" y="164"/>
                </a:cubicBezTo>
                <a:cubicBezTo>
                  <a:pt x="85" y="164"/>
                  <a:pt x="85" y="164"/>
                  <a:pt x="84" y="164"/>
                </a:cubicBezTo>
                <a:close/>
                <a:moveTo>
                  <a:pt x="87" y="137"/>
                </a:moveTo>
                <a:cubicBezTo>
                  <a:pt x="88" y="137"/>
                  <a:pt x="87" y="137"/>
                  <a:pt x="87" y="137"/>
                </a:cubicBezTo>
                <a:cubicBezTo>
                  <a:pt x="87" y="137"/>
                  <a:pt x="87" y="137"/>
                  <a:pt x="87" y="137"/>
                </a:cubicBezTo>
                <a:cubicBezTo>
                  <a:pt x="87" y="138"/>
                  <a:pt x="87" y="138"/>
                  <a:pt x="86" y="138"/>
                </a:cubicBezTo>
                <a:cubicBezTo>
                  <a:pt x="87" y="137"/>
                  <a:pt x="87" y="137"/>
                  <a:pt x="87" y="137"/>
                </a:cubicBezTo>
                <a:cubicBezTo>
                  <a:pt x="87" y="137"/>
                  <a:pt x="87" y="137"/>
                  <a:pt x="87" y="137"/>
                </a:cubicBezTo>
                <a:close/>
                <a:moveTo>
                  <a:pt x="88" y="137"/>
                </a:moveTo>
                <a:cubicBezTo>
                  <a:pt x="88" y="137"/>
                  <a:pt x="88" y="137"/>
                  <a:pt x="88" y="137"/>
                </a:cubicBezTo>
                <a:cubicBezTo>
                  <a:pt x="88" y="137"/>
                  <a:pt x="88" y="137"/>
                  <a:pt x="88" y="136"/>
                </a:cubicBezTo>
                <a:cubicBezTo>
                  <a:pt x="88" y="136"/>
                  <a:pt x="88" y="136"/>
                  <a:pt x="88" y="136"/>
                </a:cubicBezTo>
                <a:cubicBezTo>
                  <a:pt x="89" y="136"/>
                  <a:pt x="88" y="137"/>
                  <a:pt x="88" y="137"/>
                </a:cubicBezTo>
                <a:close/>
                <a:moveTo>
                  <a:pt x="88" y="163"/>
                </a:moveTo>
                <a:cubicBezTo>
                  <a:pt x="88" y="163"/>
                  <a:pt x="88" y="162"/>
                  <a:pt x="88" y="162"/>
                </a:cubicBezTo>
                <a:cubicBezTo>
                  <a:pt x="89" y="162"/>
                  <a:pt x="89" y="163"/>
                  <a:pt x="89" y="163"/>
                </a:cubicBezTo>
                <a:cubicBezTo>
                  <a:pt x="88" y="163"/>
                  <a:pt x="88" y="163"/>
                  <a:pt x="88" y="163"/>
                </a:cubicBezTo>
                <a:cubicBezTo>
                  <a:pt x="88" y="163"/>
                  <a:pt x="88" y="163"/>
                  <a:pt x="88" y="163"/>
                </a:cubicBezTo>
                <a:close/>
                <a:moveTo>
                  <a:pt x="89" y="169"/>
                </a:moveTo>
                <a:cubicBezTo>
                  <a:pt x="89" y="169"/>
                  <a:pt x="89" y="168"/>
                  <a:pt x="90" y="169"/>
                </a:cubicBezTo>
                <a:cubicBezTo>
                  <a:pt x="90" y="169"/>
                  <a:pt x="89" y="169"/>
                  <a:pt x="89" y="169"/>
                </a:cubicBezTo>
                <a:cubicBezTo>
                  <a:pt x="89" y="169"/>
                  <a:pt x="89" y="169"/>
                  <a:pt x="89" y="169"/>
                </a:cubicBezTo>
                <a:cubicBezTo>
                  <a:pt x="89" y="169"/>
                  <a:pt x="89" y="169"/>
                  <a:pt x="89" y="169"/>
                </a:cubicBezTo>
                <a:cubicBezTo>
                  <a:pt x="89" y="169"/>
                  <a:pt x="89" y="169"/>
                  <a:pt x="89" y="169"/>
                </a:cubicBezTo>
                <a:cubicBezTo>
                  <a:pt x="88" y="169"/>
                  <a:pt x="88" y="170"/>
                  <a:pt x="87" y="170"/>
                </a:cubicBezTo>
                <a:cubicBezTo>
                  <a:pt x="87" y="170"/>
                  <a:pt x="87" y="170"/>
                  <a:pt x="87" y="169"/>
                </a:cubicBezTo>
                <a:cubicBezTo>
                  <a:pt x="88" y="170"/>
                  <a:pt x="88" y="169"/>
                  <a:pt x="89" y="169"/>
                </a:cubicBezTo>
                <a:close/>
                <a:moveTo>
                  <a:pt x="90" y="168"/>
                </a:moveTo>
                <a:cubicBezTo>
                  <a:pt x="90" y="168"/>
                  <a:pt x="89" y="168"/>
                  <a:pt x="89" y="168"/>
                </a:cubicBezTo>
                <a:cubicBezTo>
                  <a:pt x="89" y="168"/>
                  <a:pt x="89" y="168"/>
                  <a:pt x="89" y="168"/>
                </a:cubicBezTo>
                <a:cubicBezTo>
                  <a:pt x="89" y="168"/>
                  <a:pt x="89" y="168"/>
                  <a:pt x="89" y="168"/>
                </a:cubicBezTo>
                <a:cubicBezTo>
                  <a:pt x="89" y="168"/>
                  <a:pt x="89" y="168"/>
                  <a:pt x="89" y="168"/>
                </a:cubicBezTo>
                <a:cubicBezTo>
                  <a:pt x="89" y="168"/>
                  <a:pt x="90" y="168"/>
                  <a:pt x="90" y="168"/>
                </a:cubicBezTo>
                <a:close/>
                <a:moveTo>
                  <a:pt x="89" y="163"/>
                </a:moveTo>
                <a:cubicBezTo>
                  <a:pt x="89" y="162"/>
                  <a:pt x="89" y="162"/>
                  <a:pt x="90" y="162"/>
                </a:cubicBezTo>
                <a:cubicBezTo>
                  <a:pt x="90" y="162"/>
                  <a:pt x="90" y="162"/>
                  <a:pt x="90" y="162"/>
                </a:cubicBezTo>
                <a:cubicBezTo>
                  <a:pt x="90" y="163"/>
                  <a:pt x="90" y="163"/>
                  <a:pt x="89" y="163"/>
                </a:cubicBezTo>
                <a:cubicBezTo>
                  <a:pt x="89" y="163"/>
                  <a:pt x="89" y="163"/>
                  <a:pt x="89" y="163"/>
                </a:cubicBezTo>
                <a:close/>
                <a:moveTo>
                  <a:pt x="91" y="136"/>
                </a:moveTo>
                <a:cubicBezTo>
                  <a:pt x="91" y="136"/>
                  <a:pt x="92" y="136"/>
                  <a:pt x="92" y="136"/>
                </a:cubicBezTo>
                <a:cubicBezTo>
                  <a:pt x="92" y="136"/>
                  <a:pt x="92" y="136"/>
                  <a:pt x="92" y="136"/>
                </a:cubicBezTo>
                <a:cubicBezTo>
                  <a:pt x="91" y="136"/>
                  <a:pt x="91" y="136"/>
                  <a:pt x="91" y="136"/>
                </a:cubicBezTo>
                <a:cubicBezTo>
                  <a:pt x="91" y="136"/>
                  <a:pt x="91" y="136"/>
                  <a:pt x="91" y="136"/>
                </a:cubicBezTo>
                <a:cubicBezTo>
                  <a:pt x="91" y="136"/>
                  <a:pt x="91" y="136"/>
                  <a:pt x="91" y="136"/>
                </a:cubicBezTo>
                <a:cubicBezTo>
                  <a:pt x="91" y="136"/>
                  <a:pt x="91" y="136"/>
                  <a:pt x="91" y="136"/>
                </a:cubicBezTo>
                <a:close/>
                <a:moveTo>
                  <a:pt x="91" y="135"/>
                </a:moveTo>
                <a:cubicBezTo>
                  <a:pt x="91" y="135"/>
                  <a:pt x="91" y="135"/>
                  <a:pt x="91" y="135"/>
                </a:cubicBezTo>
                <a:cubicBezTo>
                  <a:pt x="91" y="135"/>
                  <a:pt x="91" y="135"/>
                  <a:pt x="91" y="135"/>
                </a:cubicBezTo>
                <a:cubicBezTo>
                  <a:pt x="91" y="135"/>
                  <a:pt x="91" y="135"/>
                  <a:pt x="91" y="135"/>
                </a:cubicBezTo>
                <a:close/>
                <a:moveTo>
                  <a:pt x="92" y="120"/>
                </a:moveTo>
                <a:cubicBezTo>
                  <a:pt x="92" y="119"/>
                  <a:pt x="92" y="120"/>
                  <a:pt x="93" y="120"/>
                </a:cubicBezTo>
                <a:cubicBezTo>
                  <a:pt x="93" y="120"/>
                  <a:pt x="92" y="120"/>
                  <a:pt x="92" y="120"/>
                </a:cubicBezTo>
                <a:cubicBezTo>
                  <a:pt x="92" y="120"/>
                  <a:pt x="92" y="120"/>
                  <a:pt x="92" y="120"/>
                </a:cubicBezTo>
                <a:cubicBezTo>
                  <a:pt x="92" y="120"/>
                  <a:pt x="92" y="120"/>
                  <a:pt x="92" y="120"/>
                </a:cubicBezTo>
                <a:cubicBezTo>
                  <a:pt x="92" y="120"/>
                  <a:pt x="92" y="120"/>
                  <a:pt x="91" y="120"/>
                </a:cubicBezTo>
                <a:cubicBezTo>
                  <a:pt x="92" y="120"/>
                  <a:pt x="92" y="120"/>
                  <a:pt x="92" y="120"/>
                </a:cubicBezTo>
                <a:cubicBezTo>
                  <a:pt x="92" y="120"/>
                  <a:pt x="92" y="120"/>
                  <a:pt x="92" y="120"/>
                </a:cubicBezTo>
                <a:close/>
                <a:moveTo>
                  <a:pt x="93" y="118"/>
                </a:moveTo>
                <a:cubicBezTo>
                  <a:pt x="93" y="118"/>
                  <a:pt x="93" y="119"/>
                  <a:pt x="93" y="119"/>
                </a:cubicBezTo>
                <a:cubicBezTo>
                  <a:pt x="93" y="119"/>
                  <a:pt x="93" y="119"/>
                  <a:pt x="93" y="119"/>
                </a:cubicBezTo>
                <a:cubicBezTo>
                  <a:pt x="93" y="119"/>
                  <a:pt x="93" y="119"/>
                  <a:pt x="92" y="120"/>
                </a:cubicBezTo>
                <a:cubicBezTo>
                  <a:pt x="92" y="120"/>
                  <a:pt x="92" y="120"/>
                  <a:pt x="92" y="119"/>
                </a:cubicBezTo>
                <a:cubicBezTo>
                  <a:pt x="92" y="119"/>
                  <a:pt x="92" y="119"/>
                  <a:pt x="92" y="119"/>
                </a:cubicBezTo>
                <a:cubicBezTo>
                  <a:pt x="92" y="119"/>
                  <a:pt x="92" y="119"/>
                  <a:pt x="92" y="119"/>
                </a:cubicBezTo>
                <a:cubicBezTo>
                  <a:pt x="92" y="119"/>
                  <a:pt x="92" y="119"/>
                  <a:pt x="92" y="119"/>
                </a:cubicBezTo>
                <a:cubicBezTo>
                  <a:pt x="92" y="119"/>
                  <a:pt x="92" y="119"/>
                  <a:pt x="92" y="119"/>
                </a:cubicBezTo>
                <a:cubicBezTo>
                  <a:pt x="92" y="119"/>
                  <a:pt x="92" y="118"/>
                  <a:pt x="92" y="118"/>
                </a:cubicBezTo>
                <a:cubicBezTo>
                  <a:pt x="92" y="118"/>
                  <a:pt x="92" y="118"/>
                  <a:pt x="93" y="118"/>
                </a:cubicBezTo>
                <a:close/>
                <a:moveTo>
                  <a:pt x="93" y="117"/>
                </a:moveTo>
                <a:cubicBezTo>
                  <a:pt x="93" y="117"/>
                  <a:pt x="93" y="117"/>
                  <a:pt x="93" y="117"/>
                </a:cubicBezTo>
                <a:cubicBezTo>
                  <a:pt x="93" y="117"/>
                  <a:pt x="93" y="117"/>
                  <a:pt x="93" y="117"/>
                </a:cubicBezTo>
                <a:cubicBezTo>
                  <a:pt x="93" y="117"/>
                  <a:pt x="93" y="117"/>
                  <a:pt x="93" y="117"/>
                </a:cubicBezTo>
                <a:close/>
                <a:moveTo>
                  <a:pt x="93" y="135"/>
                </a:moveTo>
                <a:cubicBezTo>
                  <a:pt x="93" y="135"/>
                  <a:pt x="94" y="135"/>
                  <a:pt x="94" y="135"/>
                </a:cubicBezTo>
                <a:cubicBezTo>
                  <a:pt x="94" y="135"/>
                  <a:pt x="93" y="135"/>
                  <a:pt x="93" y="135"/>
                </a:cubicBezTo>
                <a:cubicBezTo>
                  <a:pt x="93" y="135"/>
                  <a:pt x="93" y="135"/>
                  <a:pt x="93" y="136"/>
                </a:cubicBezTo>
                <a:cubicBezTo>
                  <a:pt x="93" y="136"/>
                  <a:pt x="92" y="136"/>
                  <a:pt x="92" y="136"/>
                </a:cubicBezTo>
                <a:cubicBezTo>
                  <a:pt x="92" y="136"/>
                  <a:pt x="92" y="136"/>
                  <a:pt x="92" y="135"/>
                </a:cubicBezTo>
                <a:cubicBezTo>
                  <a:pt x="92" y="135"/>
                  <a:pt x="93" y="135"/>
                  <a:pt x="93" y="135"/>
                </a:cubicBezTo>
                <a:close/>
                <a:moveTo>
                  <a:pt x="93" y="132"/>
                </a:moveTo>
                <a:cubicBezTo>
                  <a:pt x="93" y="132"/>
                  <a:pt x="93" y="132"/>
                  <a:pt x="94" y="132"/>
                </a:cubicBezTo>
                <a:cubicBezTo>
                  <a:pt x="93" y="132"/>
                  <a:pt x="93" y="133"/>
                  <a:pt x="93" y="133"/>
                </a:cubicBezTo>
                <a:cubicBezTo>
                  <a:pt x="93" y="133"/>
                  <a:pt x="93" y="133"/>
                  <a:pt x="93" y="132"/>
                </a:cubicBezTo>
                <a:close/>
                <a:moveTo>
                  <a:pt x="96" y="118"/>
                </a:moveTo>
                <a:cubicBezTo>
                  <a:pt x="96" y="117"/>
                  <a:pt x="96" y="117"/>
                  <a:pt x="97" y="117"/>
                </a:cubicBezTo>
                <a:cubicBezTo>
                  <a:pt x="97" y="117"/>
                  <a:pt x="97" y="118"/>
                  <a:pt x="96" y="118"/>
                </a:cubicBezTo>
                <a:cubicBezTo>
                  <a:pt x="96" y="118"/>
                  <a:pt x="96" y="118"/>
                  <a:pt x="95" y="118"/>
                </a:cubicBezTo>
                <a:cubicBezTo>
                  <a:pt x="95" y="118"/>
                  <a:pt x="95" y="118"/>
                  <a:pt x="95" y="118"/>
                </a:cubicBezTo>
                <a:cubicBezTo>
                  <a:pt x="95" y="118"/>
                  <a:pt x="95" y="118"/>
                  <a:pt x="95" y="117"/>
                </a:cubicBezTo>
                <a:cubicBezTo>
                  <a:pt x="95" y="118"/>
                  <a:pt x="95" y="118"/>
                  <a:pt x="95" y="118"/>
                </a:cubicBezTo>
                <a:cubicBezTo>
                  <a:pt x="96" y="118"/>
                  <a:pt x="96" y="118"/>
                  <a:pt x="96" y="118"/>
                </a:cubicBezTo>
                <a:cubicBezTo>
                  <a:pt x="96" y="118"/>
                  <a:pt x="96" y="118"/>
                  <a:pt x="96" y="118"/>
                </a:cubicBezTo>
                <a:close/>
                <a:moveTo>
                  <a:pt x="96" y="116"/>
                </a:moveTo>
                <a:cubicBezTo>
                  <a:pt x="96" y="116"/>
                  <a:pt x="96" y="116"/>
                  <a:pt x="96" y="116"/>
                </a:cubicBezTo>
                <a:cubicBezTo>
                  <a:pt x="96" y="116"/>
                  <a:pt x="96" y="117"/>
                  <a:pt x="96" y="117"/>
                </a:cubicBezTo>
                <a:cubicBezTo>
                  <a:pt x="96" y="117"/>
                  <a:pt x="96" y="116"/>
                  <a:pt x="96" y="116"/>
                </a:cubicBezTo>
                <a:close/>
                <a:moveTo>
                  <a:pt x="98" y="117"/>
                </a:moveTo>
                <a:cubicBezTo>
                  <a:pt x="98" y="117"/>
                  <a:pt x="99" y="117"/>
                  <a:pt x="99" y="116"/>
                </a:cubicBezTo>
                <a:cubicBezTo>
                  <a:pt x="99" y="116"/>
                  <a:pt x="99" y="116"/>
                  <a:pt x="99" y="116"/>
                </a:cubicBezTo>
                <a:cubicBezTo>
                  <a:pt x="99" y="116"/>
                  <a:pt x="99" y="116"/>
                  <a:pt x="100" y="116"/>
                </a:cubicBezTo>
                <a:cubicBezTo>
                  <a:pt x="100" y="116"/>
                  <a:pt x="100" y="116"/>
                  <a:pt x="100" y="116"/>
                </a:cubicBezTo>
                <a:cubicBezTo>
                  <a:pt x="99" y="116"/>
                  <a:pt x="99" y="116"/>
                  <a:pt x="99" y="116"/>
                </a:cubicBezTo>
                <a:cubicBezTo>
                  <a:pt x="99" y="117"/>
                  <a:pt x="98" y="117"/>
                  <a:pt x="98" y="117"/>
                </a:cubicBezTo>
                <a:cubicBezTo>
                  <a:pt x="98" y="117"/>
                  <a:pt x="98" y="117"/>
                  <a:pt x="98" y="117"/>
                </a:cubicBezTo>
                <a:close/>
                <a:moveTo>
                  <a:pt x="98" y="106"/>
                </a:moveTo>
                <a:cubicBezTo>
                  <a:pt x="99" y="106"/>
                  <a:pt x="99" y="106"/>
                  <a:pt x="99" y="106"/>
                </a:cubicBezTo>
                <a:cubicBezTo>
                  <a:pt x="99" y="107"/>
                  <a:pt x="99" y="107"/>
                  <a:pt x="99" y="107"/>
                </a:cubicBezTo>
                <a:cubicBezTo>
                  <a:pt x="99" y="107"/>
                  <a:pt x="99" y="107"/>
                  <a:pt x="99" y="107"/>
                </a:cubicBezTo>
                <a:cubicBezTo>
                  <a:pt x="98" y="107"/>
                  <a:pt x="99" y="107"/>
                  <a:pt x="99" y="107"/>
                </a:cubicBezTo>
                <a:cubicBezTo>
                  <a:pt x="99" y="107"/>
                  <a:pt x="99" y="107"/>
                  <a:pt x="99" y="107"/>
                </a:cubicBezTo>
                <a:cubicBezTo>
                  <a:pt x="99" y="107"/>
                  <a:pt x="99" y="107"/>
                  <a:pt x="99" y="107"/>
                </a:cubicBezTo>
                <a:cubicBezTo>
                  <a:pt x="98" y="107"/>
                  <a:pt x="98" y="107"/>
                  <a:pt x="98" y="107"/>
                </a:cubicBezTo>
                <a:cubicBezTo>
                  <a:pt x="98" y="107"/>
                  <a:pt x="98" y="107"/>
                  <a:pt x="98" y="107"/>
                </a:cubicBezTo>
                <a:cubicBezTo>
                  <a:pt x="99" y="107"/>
                  <a:pt x="99" y="107"/>
                  <a:pt x="99" y="107"/>
                </a:cubicBezTo>
                <a:cubicBezTo>
                  <a:pt x="98" y="106"/>
                  <a:pt x="98" y="106"/>
                  <a:pt x="98" y="106"/>
                </a:cubicBezTo>
                <a:close/>
                <a:moveTo>
                  <a:pt x="100" y="117"/>
                </a:moveTo>
                <a:cubicBezTo>
                  <a:pt x="100" y="117"/>
                  <a:pt x="100" y="117"/>
                  <a:pt x="100" y="117"/>
                </a:cubicBezTo>
                <a:cubicBezTo>
                  <a:pt x="100" y="117"/>
                  <a:pt x="100" y="117"/>
                  <a:pt x="100" y="117"/>
                </a:cubicBezTo>
                <a:cubicBezTo>
                  <a:pt x="100" y="117"/>
                  <a:pt x="100" y="117"/>
                  <a:pt x="100" y="117"/>
                </a:cubicBezTo>
                <a:close/>
                <a:moveTo>
                  <a:pt x="100" y="118"/>
                </a:moveTo>
                <a:cubicBezTo>
                  <a:pt x="100" y="118"/>
                  <a:pt x="100" y="118"/>
                  <a:pt x="100" y="118"/>
                </a:cubicBezTo>
                <a:cubicBezTo>
                  <a:pt x="100" y="118"/>
                  <a:pt x="100" y="118"/>
                  <a:pt x="100" y="118"/>
                </a:cubicBezTo>
                <a:cubicBezTo>
                  <a:pt x="100" y="118"/>
                  <a:pt x="100" y="118"/>
                  <a:pt x="100" y="118"/>
                </a:cubicBezTo>
                <a:close/>
                <a:moveTo>
                  <a:pt x="100" y="160"/>
                </a:moveTo>
                <a:cubicBezTo>
                  <a:pt x="100" y="160"/>
                  <a:pt x="100" y="160"/>
                  <a:pt x="101" y="160"/>
                </a:cubicBezTo>
                <a:cubicBezTo>
                  <a:pt x="101" y="160"/>
                  <a:pt x="101" y="160"/>
                  <a:pt x="101" y="160"/>
                </a:cubicBezTo>
                <a:cubicBezTo>
                  <a:pt x="100" y="160"/>
                  <a:pt x="100" y="160"/>
                  <a:pt x="100" y="160"/>
                </a:cubicBezTo>
                <a:close/>
                <a:moveTo>
                  <a:pt x="103" y="107"/>
                </a:moveTo>
                <a:cubicBezTo>
                  <a:pt x="103" y="107"/>
                  <a:pt x="103" y="107"/>
                  <a:pt x="103" y="107"/>
                </a:cubicBezTo>
                <a:cubicBezTo>
                  <a:pt x="103" y="107"/>
                  <a:pt x="103" y="107"/>
                  <a:pt x="103" y="107"/>
                </a:cubicBezTo>
                <a:cubicBezTo>
                  <a:pt x="103" y="107"/>
                  <a:pt x="103" y="107"/>
                  <a:pt x="103" y="107"/>
                </a:cubicBezTo>
                <a:close/>
                <a:moveTo>
                  <a:pt x="103" y="106"/>
                </a:moveTo>
                <a:cubicBezTo>
                  <a:pt x="103" y="106"/>
                  <a:pt x="103" y="106"/>
                  <a:pt x="103" y="106"/>
                </a:cubicBezTo>
                <a:cubicBezTo>
                  <a:pt x="103" y="106"/>
                  <a:pt x="103" y="106"/>
                  <a:pt x="103" y="106"/>
                </a:cubicBezTo>
                <a:cubicBezTo>
                  <a:pt x="103" y="106"/>
                  <a:pt x="103" y="106"/>
                  <a:pt x="103" y="106"/>
                </a:cubicBezTo>
                <a:close/>
                <a:moveTo>
                  <a:pt x="105" y="107"/>
                </a:moveTo>
                <a:cubicBezTo>
                  <a:pt x="105" y="107"/>
                  <a:pt x="105" y="107"/>
                  <a:pt x="105" y="107"/>
                </a:cubicBezTo>
                <a:cubicBezTo>
                  <a:pt x="105" y="106"/>
                  <a:pt x="104" y="106"/>
                  <a:pt x="104" y="106"/>
                </a:cubicBezTo>
                <a:cubicBezTo>
                  <a:pt x="104" y="106"/>
                  <a:pt x="104" y="106"/>
                  <a:pt x="104" y="106"/>
                </a:cubicBezTo>
                <a:cubicBezTo>
                  <a:pt x="104" y="106"/>
                  <a:pt x="104" y="106"/>
                  <a:pt x="104" y="106"/>
                </a:cubicBezTo>
                <a:cubicBezTo>
                  <a:pt x="104" y="106"/>
                  <a:pt x="105" y="106"/>
                  <a:pt x="105" y="107"/>
                </a:cubicBezTo>
                <a:close/>
                <a:moveTo>
                  <a:pt x="111" y="271"/>
                </a:moveTo>
                <a:cubicBezTo>
                  <a:pt x="111" y="271"/>
                  <a:pt x="111" y="271"/>
                  <a:pt x="111" y="271"/>
                </a:cubicBezTo>
                <a:cubicBezTo>
                  <a:pt x="111" y="270"/>
                  <a:pt x="111" y="270"/>
                  <a:pt x="111" y="270"/>
                </a:cubicBezTo>
                <a:cubicBezTo>
                  <a:pt x="111" y="270"/>
                  <a:pt x="111" y="270"/>
                  <a:pt x="111" y="270"/>
                </a:cubicBezTo>
                <a:cubicBezTo>
                  <a:pt x="111" y="270"/>
                  <a:pt x="112" y="270"/>
                  <a:pt x="112" y="270"/>
                </a:cubicBezTo>
                <a:cubicBezTo>
                  <a:pt x="112" y="270"/>
                  <a:pt x="112" y="269"/>
                  <a:pt x="112" y="269"/>
                </a:cubicBezTo>
                <a:cubicBezTo>
                  <a:pt x="112" y="270"/>
                  <a:pt x="112" y="270"/>
                  <a:pt x="112" y="270"/>
                </a:cubicBezTo>
                <a:cubicBezTo>
                  <a:pt x="112" y="270"/>
                  <a:pt x="112" y="270"/>
                  <a:pt x="112" y="271"/>
                </a:cubicBezTo>
                <a:cubicBezTo>
                  <a:pt x="111" y="271"/>
                  <a:pt x="111" y="271"/>
                  <a:pt x="111" y="271"/>
                </a:cubicBezTo>
                <a:close/>
                <a:moveTo>
                  <a:pt x="103" y="273"/>
                </a:moveTo>
                <a:cubicBezTo>
                  <a:pt x="103" y="273"/>
                  <a:pt x="103" y="273"/>
                  <a:pt x="103" y="273"/>
                </a:cubicBezTo>
                <a:cubicBezTo>
                  <a:pt x="103" y="273"/>
                  <a:pt x="103" y="273"/>
                  <a:pt x="103" y="273"/>
                </a:cubicBezTo>
                <a:cubicBezTo>
                  <a:pt x="103" y="273"/>
                  <a:pt x="103" y="273"/>
                  <a:pt x="103" y="273"/>
                </a:cubicBezTo>
                <a:close/>
                <a:moveTo>
                  <a:pt x="97" y="273"/>
                </a:moveTo>
                <a:cubicBezTo>
                  <a:pt x="97" y="273"/>
                  <a:pt x="97" y="273"/>
                  <a:pt x="97" y="273"/>
                </a:cubicBezTo>
                <a:cubicBezTo>
                  <a:pt x="97" y="273"/>
                  <a:pt x="97" y="273"/>
                  <a:pt x="97" y="273"/>
                </a:cubicBezTo>
                <a:cubicBezTo>
                  <a:pt x="97" y="273"/>
                  <a:pt x="97" y="273"/>
                  <a:pt x="97" y="273"/>
                </a:cubicBezTo>
                <a:cubicBezTo>
                  <a:pt x="97" y="273"/>
                  <a:pt x="97" y="273"/>
                  <a:pt x="97" y="273"/>
                </a:cubicBezTo>
                <a:cubicBezTo>
                  <a:pt x="97" y="273"/>
                  <a:pt x="97" y="273"/>
                  <a:pt x="97" y="273"/>
                </a:cubicBezTo>
                <a:close/>
                <a:moveTo>
                  <a:pt x="97" y="273"/>
                </a:moveTo>
                <a:cubicBezTo>
                  <a:pt x="97" y="273"/>
                  <a:pt x="97" y="273"/>
                  <a:pt x="97" y="274"/>
                </a:cubicBezTo>
                <a:cubicBezTo>
                  <a:pt x="97" y="274"/>
                  <a:pt x="97" y="274"/>
                  <a:pt x="97" y="274"/>
                </a:cubicBezTo>
                <a:cubicBezTo>
                  <a:pt x="97" y="274"/>
                  <a:pt x="97" y="274"/>
                  <a:pt x="97" y="274"/>
                </a:cubicBezTo>
                <a:cubicBezTo>
                  <a:pt x="97" y="274"/>
                  <a:pt x="97" y="274"/>
                  <a:pt x="97" y="273"/>
                </a:cubicBezTo>
                <a:close/>
                <a:moveTo>
                  <a:pt x="73" y="262"/>
                </a:moveTo>
                <a:cubicBezTo>
                  <a:pt x="73" y="262"/>
                  <a:pt x="73" y="262"/>
                  <a:pt x="73" y="262"/>
                </a:cubicBezTo>
                <a:cubicBezTo>
                  <a:pt x="73" y="262"/>
                  <a:pt x="73" y="262"/>
                  <a:pt x="73" y="262"/>
                </a:cubicBezTo>
                <a:cubicBezTo>
                  <a:pt x="73" y="262"/>
                  <a:pt x="73" y="262"/>
                  <a:pt x="73" y="262"/>
                </a:cubicBezTo>
                <a:close/>
                <a:moveTo>
                  <a:pt x="72" y="262"/>
                </a:moveTo>
                <a:cubicBezTo>
                  <a:pt x="72" y="263"/>
                  <a:pt x="71" y="263"/>
                  <a:pt x="71" y="263"/>
                </a:cubicBezTo>
                <a:cubicBezTo>
                  <a:pt x="71" y="263"/>
                  <a:pt x="71" y="263"/>
                  <a:pt x="71" y="263"/>
                </a:cubicBezTo>
                <a:cubicBezTo>
                  <a:pt x="71" y="263"/>
                  <a:pt x="71" y="262"/>
                  <a:pt x="71" y="262"/>
                </a:cubicBezTo>
                <a:cubicBezTo>
                  <a:pt x="71" y="262"/>
                  <a:pt x="71" y="262"/>
                  <a:pt x="72" y="262"/>
                </a:cubicBezTo>
                <a:cubicBezTo>
                  <a:pt x="71" y="262"/>
                  <a:pt x="71" y="262"/>
                  <a:pt x="71" y="262"/>
                </a:cubicBezTo>
                <a:cubicBezTo>
                  <a:pt x="72" y="262"/>
                  <a:pt x="72" y="261"/>
                  <a:pt x="73" y="261"/>
                </a:cubicBezTo>
                <a:cubicBezTo>
                  <a:pt x="73" y="261"/>
                  <a:pt x="73" y="261"/>
                  <a:pt x="73" y="261"/>
                </a:cubicBezTo>
                <a:cubicBezTo>
                  <a:pt x="72" y="261"/>
                  <a:pt x="72" y="262"/>
                  <a:pt x="72" y="262"/>
                </a:cubicBezTo>
                <a:cubicBezTo>
                  <a:pt x="72" y="262"/>
                  <a:pt x="72" y="262"/>
                  <a:pt x="72" y="262"/>
                </a:cubicBezTo>
                <a:close/>
                <a:moveTo>
                  <a:pt x="87" y="165"/>
                </a:moveTo>
                <a:cubicBezTo>
                  <a:pt x="86" y="164"/>
                  <a:pt x="86" y="164"/>
                  <a:pt x="86" y="164"/>
                </a:cubicBezTo>
                <a:cubicBezTo>
                  <a:pt x="86" y="164"/>
                  <a:pt x="86" y="164"/>
                  <a:pt x="86" y="163"/>
                </a:cubicBezTo>
                <a:cubicBezTo>
                  <a:pt x="86" y="163"/>
                  <a:pt x="86" y="163"/>
                  <a:pt x="86" y="163"/>
                </a:cubicBezTo>
                <a:cubicBezTo>
                  <a:pt x="86" y="163"/>
                  <a:pt x="86" y="163"/>
                  <a:pt x="86" y="163"/>
                </a:cubicBezTo>
                <a:cubicBezTo>
                  <a:pt x="87" y="163"/>
                  <a:pt x="87" y="163"/>
                  <a:pt x="87" y="163"/>
                </a:cubicBezTo>
                <a:cubicBezTo>
                  <a:pt x="87" y="163"/>
                  <a:pt x="87" y="164"/>
                  <a:pt x="87" y="165"/>
                </a:cubicBezTo>
                <a:close/>
                <a:moveTo>
                  <a:pt x="95" y="119"/>
                </a:moveTo>
                <a:cubicBezTo>
                  <a:pt x="95" y="119"/>
                  <a:pt x="95" y="120"/>
                  <a:pt x="95" y="120"/>
                </a:cubicBezTo>
                <a:cubicBezTo>
                  <a:pt x="95" y="120"/>
                  <a:pt x="95" y="119"/>
                  <a:pt x="95" y="119"/>
                </a:cubicBezTo>
                <a:cubicBezTo>
                  <a:pt x="94" y="119"/>
                  <a:pt x="94" y="119"/>
                  <a:pt x="94" y="119"/>
                </a:cubicBezTo>
                <a:cubicBezTo>
                  <a:pt x="94" y="120"/>
                  <a:pt x="94" y="120"/>
                  <a:pt x="94" y="120"/>
                </a:cubicBezTo>
                <a:cubicBezTo>
                  <a:pt x="94" y="119"/>
                  <a:pt x="94" y="119"/>
                  <a:pt x="94" y="119"/>
                </a:cubicBezTo>
                <a:cubicBezTo>
                  <a:pt x="94" y="119"/>
                  <a:pt x="94" y="119"/>
                  <a:pt x="94" y="119"/>
                </a:cubicBezTo>
                <a:cubicBezTo>
                  <a:pt x="94" y="119"/>
                  <a:pt x="94" y="119"/>
                  <a:pt x="94" y="119"/>
                </a:cubicBezTo>
                <a:cubicBezTo>
                  <a:pt x="95" y="119"/>
                  <a:pt x="95" y="119"/>
                  <a:pt x="95" y="119"/>
                </a:cubicBezTo>
                <a:close/>
                <a:moveTo>
                  <a:pt x="95" y="118"/>
                </a:moveTo>
                <a:cubicBezTo>
                  <a:pt x="95" y="118"/>
                  <a:pt x="95" y="118"/>
                  <a:pt x="95" y="118"/>
                </a:cubicBezTo>
                <a:cubicBezTo>
                  <a:pt x="95" y="118"/>
                  <a:pt x="95" y="118"/>
                  <a:pt x="95" y="118"/>
                </a:cubicBezTo>
                <a:cubicBezTo>
                  <a:pt x="95" y="118"/>
                  <a:pt x="95" y="118"/>
                  <a:pt x="95" y="118"/>
                </a:cubicBezTo>
                <a:cubicBezTo>
                  <a:pt x="95" y="118"/>
                  <a:pt x="95" y="118"/>
                  <a:pt x="94" y="119"/>
                </a:cubicBezTo>
                <a:cubicBezTo>
                  <a:pt x="94" y="118"/>
                  <a:pt x="95" y="118"/>
                  <a:pt x="95" y="118"/>
                </a:cubicBezTo>
                <a:close/>
                <a:moveTo>
                  <a:pt x="94" y="110"/>
                </a:moveTo>
                <a:cubicBezTo>
                  <a:pt x="94" y="110"/>
                  <a:pt x="95" y="110"/>
                  <a:pt x="95" y="110"/>
                </a:cubicBezTo>
                <a:cubicBezTo>
                  <a:pt x="95" y="110"/>
                  <a:pt x="94" y="110"/>
                  <a:pt x="94" y="110"/>
                </a:cubicBezTo>
                <a:cubicBezTo>
                  <a:pt x="94" y="110"/>
                  <a:pt x="94" y="110"/>
                  <a:pt x="94" y="110"/>
                </a:cubicBezTo>
                <a:close/>
                <a:moveTo>
                  <a:pt x="95" y="110"/>
                </a:moveTo>
                <a:cubicBezTo>
                  <a:pt x="95" y="109"/>
                  <a:pt x="95" y="109"/>
                  <a:pt x="95" y="109"/>
                </a:cubicBezTo>
                <a:cubicBezTo>
                  <a:pt x="95" y="109"/>
                  <a:pt x="95" y="109"/>
                  <a:pt x="95" y="110"/>
                </a:cubicBezTo>
                <a:close/>
                <a:moveTo>
                  <a:pt x="95" y="134"/>
                </a:moveTo>
                <a:cubicBezTo>
                  <a:pt x="95" y="135"/>
                  <a:pt x="94" y="135"/>
                  <a:pt x="94" y="134"/>
                </a:cubicBezTo>
                <a:cubicBezTo>
                  <a:pt x="95" y="134"/>
                  <a:pt x="95" y="135"/>
                  <a:pt x="95" y="134"/>
                </a:cubicBezTo>
                <a:close/>
                <a:moveTo>
                  <a:pt x="94" y="135"/>
                </a:moveTo>
                <a:cubicBezTo>
                  <a:pt x="94" y="135"/>
                  <a:pt x="94" y="135"/>
                  <a:pt x="94" y="135"/>
                </a:cubicBezTo>
                <a:cubicBezTo>
                  <a:pt x="94" y="135"/>
                  <a:pt x="94" y="135"/>
                  <a:pt x="94" y="135"/>
                </a:cubicBezTo>
                <a:cubicBezTo>
                  <a:pt x="94" y="135"/>
                  <a:pt x="94" y="135"/>
                  <a:pt x="94" y="135"/>
                </a:cubicBezTo>
                <a:close/>
                <a:moveTo>
                  <a:pt x="96" y="166"/>
                </a:moveTo>
                <a:cubicBezTo>
                  <a:pt x="96" y="166"/>
                  <a:pt x="96" y="166"/>
                  <a:pt x="97" y="166"/>
                </a:cubicBezTo>
                <a:cubicBezTo>
                  <a:pt x="96" y="166"/>
                  <a:pt x="95" y="167"/>
                  <a:pt x="94" y="167"/>
                </a:cubicBezTo>
                <a:cubicBezTo>
                  <a:pt x="95" y="167"/>
                  <a:pt x="95" y="166"/>
                  <a:pt x="96" y="166"/>
                </a:cubicBezTo>
                <a:close/>
                <a:moveTo>
                  <a:pt x="106" y="273"/>
                </a:moveTo>
                <a:cubicBezTo>
                  <a:pt x="106" y="273"/>
                  <a:pt x="106" y="273"/>
                  <a:pt x="106" y="273"/>
                </a:cubicBezTo>
                <a:cubicBezTo>
                  <a:pt x="106" y="273"/>
                  <a:pt x="106" y="272"/>
                  <a:pt x="106" y="272"/>
                </a:cubicBezTo>
                <a:cubicBezTo>
                  <a:pt x="106" y="272"/>
                  <a:pt x="106" y="273"/>
                  <a:pt x="106" y="273"/>
                </a:cubicBezTo>
                <a:close/>
                <a:moveTo>
                  <a:pt x="53" y="235"/>
                </a:moveTo>
                <a:cubicBezTo>
                  <a:pt x="54" y="235"/>
                  <a:pt x="54" y="235"/>
                  <a:pt x="54" y="235"/>
                </a:cubicBezTo>
                <a:cubicBezTo>
                  <a:pt x="54" y="235"/>
                  <a:pt x="53" y="235"/>
                  <a:pt x="53" y="235"/>
                </a:cubicBezTo>
                <a:cubicBezTo>
                  <a:pt x="53" y="235"/>
                  <a:pt x="53" y="235"/>
                  <a:pt x="53" y="235"/>
                </a:cubicBezTo>
                <a:close/>
                <a:moveTo>
                  <a:pt x="57" y="235"/>
                </a:moveTo>
                <a:cubicBezTo>
                  <a:pt x="57" y="235"/>
                  <a:pt x="56" y="235"/>
                  <a:pt x="56" y="235"/>
                </a:cubicBezTo>
                <a:cubicBezTo>
                  <a:pt x="56" y="235"/>
                  <a:pt x="56" y="235"/>
                  <a:pt x="56" y="235"/>
                </a:cubicBezTo>
                <a:cubicBezTo>
                  <a:pt x="56" y="235"/>
                  <a:pt x="56" y="235"/>
                  <a:pt x="56" y="235"/>
                </a:cubicBezTo>
                <a:cubicBezTo>
                  <a:pt x="56" y="235"/>
                  <a:pt x="56" y="235"/>
                  <a:pt x="55" y="235"/>
                </a:cubicBezTo>
                <a:cubicBezTo>
                  <a:pt x="56" y="234"/>
                  <a:pt x="57" y="235"/>
                  <a:pt x="57" y="234"/>
                </a:cubicBezTo>
                <a:cubicBezTo>
                  <a:pt x="57" y="234"/>
                  <a:pt x="57" y="234"/>
                  <a:pt x="57" y="235"/>
                </a:cubicBezTo>
                <a:cubicBezTo>
                  <a:pt x="57" y="235"/>
                  <a:pt x="57" y="235"/>
                  <a:pt x="57" y="235"/>
                </a:cubicBezTo>
                <a:close/>
                <a:moveTo>
                  <a:pt x="57" y="233"/>
                </a:moveTo>
                <a:cubicBezTo>
                  <a:pt x="58" y="233"/>
                  <a:pt x="58" y="233"/>
                  <a:pt x="58" y="233"/>
                </a:cubicBezTo>
                <a:cubicBezTo>
                  <a:pt x="58" y="233"/>
                  <a:pt x="58" y="233"/>
                  <a:pt x="58" y="233"/>
                </a:cubicBezTo>
                <a:cubicBezTo>
                  <a:pt x="58" y="233"/>
                  <a:pt x="58" y="233"/>
                  <a:pt x="58" y="233"/>
                </a:cubicBezTo>
                <a:cubicBezTo>
                  <a:pt x="58" y="233"/>
                  <a:pt x="58" y="233"/>
                  <a:pt x="58" y="233"/>
                </a:cubicBezTo>
                <a:cubicBezTo>
                  <a:pt x="58" y="233"/>
                  <a:pt x="57" y="233"/>
                  <a:pt x="57" y="233"/>
                </a:cubicBezTo>
                <a:close/>
                <a:moveTo>
                  <a:pt x="55" y="235"/>
                </a:moveTo>
                <a:cubicBezTo>
                  <a:pt x="55" y="235"/>
                  <a:pt x="55" y="235"/>
                  <a:pt x="55" y="235"/>
                </a:cubicBezTo>
                <a:cubicBezTo>
                  <a:pt x="55" y="235"/>
                  <a:pt x="55" y="235"/>
                  <a:pt x="55" y="235"/>
                </a:cubicBezTo>
                <a:cubicBezTo>
                  <a:pt x="55" y="235"/>
                  <a:pt x="55" y="235"/>
                  <a:pt x="55" y="235"/>
                </a:cubicBezTo>
                <a:close/>
                <a:moveTo>
                  <a:pt x="55" y="235"/>
                </a:moveTo>
                <a:cubicBezTo>
                  <a:pt x="55" y="235"/>
                  <a:pt x="55" y="235"/>
                  <a:pt x="55" y="235"/>
                </a:cubicBezTo>
                <a:cubicBezTo>
                  <a:pt x="55" y="235"/>
                  <a:pt x="55" y="235"/>
                  <a:pt x="55" y="235"/>
                </a:cubicBezTo>
                <a:cubicBezTo>
                  <a:pt x="55" y="235"/>
                  <a:pt x="55" y="235"/>
                  <a:pt x="55" y="235"/>
                </a:cubicBezTo>
                <a:close/>
                <a:moveTo>
                  <a:pt x="50" y="237"/>
                </a:moveTo>
                <a:cubicBezTo>
                  <a:pt x="50" y="237"/>
                  <a:pt x="50" y="237"/>
                  <a:pt x="50" y="237"/>
                </a:cubicBezTo>
                <a:cubicBezTo>
                  <a:pt x="50" y="236"/>
                  <a:pt x="50" y="236"/>
                  <a:pt x="50" y="236"/>
                </a:cubicBezTo>
                <a:cubicBezTo>
                  <a:pt x="50" y="236"/>
                  <a:pt x="50" y="236"/>
                  <a:pt x="50" y="237"/>
                </a:cubicBezTo>
                <a:close/>
                <a:moveTo>
                  <a:pt x="72" y="260"/>
                </a:moveTo>
                <a:cubicBezTo>
                  <a:pt x="72" y="261"/>
                  <a:pt x="72" y="261"/>
                  <a:pt x="72" y="261"/>
                </a:cubicBezTo>
                <a:cubicBezTo>
                  <a:pt x="72" y="261"/>
                  <a:pt x="72" y="261"/>
                  <a:pt x="72" y="261"/>
                </a:cubicBezTo>
                <a:cubicBezTo>
                  <a:pt x="72" y="261"/>
                  <a:pt x="72" y="261"/>
                  <a:pt x="72" y="260"/>
                </a:cubicBezTo>
                <a:close/>
                <a:moveTo>
                  <a:pt x="106" y="271"/>
                </a:moveTo>
                <a:cubicBezTo>
                  <a:pt x="106" y="272"/>
                  <a:pt x="106" y="272"/>
                  <a:pt x="106" y="272"/>
                </a:cubicBezTo>
                <a:cubicBezTo>
                  <a:pt x="106" y="272"/>
                  <a:pt x="106" y="272"/>
                  <a:pt x="106" y="272"/>
                </a:cubicBezTo>
                <a:cubicBezTo>
                  <a:pt x="106" y="272"/>
                  <a:pt x="106" y="272"/>
                  <a:pt x="106" y="271"/>
                </a:cubicBezTo>
                <a:close/>
                <a:moveTo>
                  <a:pt x="107" y="272"/>
                </a:moveTo>
                <a:cubicBezTo>
                  <a:pt x="107" y="272"/>
                  <a:pt x="107" y="272"/>
                  <a:pt x="107" y="272"/>
                </a:cubicBezTo>
                <a:cubicBezTo>
                  <a:pt x="107" y="272"/>
                  <a:pt x="107" y="272"/>
                  <a:pt x="107" y="272"/>
                </a:cubicBezTo>
                <a:cubicBezTo>
                  <a:pt x="107" y="272"/>
                  <a:pt x="107" y="272"/>
                  <a:pt x="107" y="272"/>
                </a:cubicBezTo>
                <a:close/>
                <a:moveTo>
                  <a:pt x="108" y="271"/>
                </a:moveTo>
                <a:cubicBezTo>
                  <a:pt x="108" y="271"/>
                  <a:pt x="108" y="271"/>
                  <a:pt x="108" y="272"/>
                </a:cubicBezTo>
                <a:cubicBezTo>
                  <a:pt x="108" y="272"/>
                  <a:pt x="108" y="272"/>
                  <a:pt x="108" y="272"/>
                </a:cubicBezTo>
                <a:cubicBezTo>
                  <a:pt x="107" y="272"/>
                  <a:pt x="107" y="272"/>
                  <a:pt x="107" y="272"/>
                </a:cubicBezTo>
                <a:cubicBezTo>
                  <a:pt x="107" y="272"/>
                  <a:pt x="107" y="271"/>
                  <a:pt x="107" y="271"/>
                </a:cubicBezTo>
                <a:cubicBezTo>
                  <a:pt x="108" y="271"/>
                  <a:pt x="108" y="271"/>
                  <a:pt x="109" y="271"/>
                </a:cubicBezTo>
                <a:cubicBezTo>
                  <a:pt x="109" y="271"/>
                  <a:pt x="109" y="271"/>
                  <a:pt x="108" y="271"/>
                </a:cubicBezTo>
                <a:close/>
                <a:moveTo>
                  <a:pt x="97" y="117"/>
                </a:moveTo>
                <a:cubicBezTo>
                  <a:pt x="97" y="117"/>
                  <a:pt x="97" y="117"/>
                  <a:pt x="97" y="117"/>
                </a:cubicBezTo>
                <a:cubicBezTo>
                  <a:pt x="97" y="117"/>
                  <a:pt x="97" y="117"/>
                  <a:pt x="97" y="117"/>
                </a:cubicBezTo>
                <a:cubicBezTo>
                  <a:pt x="97" y="117"/>
                  <a:pt x="97" y="117"/>
                  <a:pt x="97" y="117"/>
                </a:cubicBezTo>
                <a:close/>
                <a:moveTo>
                  <a:pt x="97" y="122"/>
                </a:moveTo>
                <a:cubicBezTo>
                  <a:pt x="97" y="122"/>
                  <a:pt x="97" y="122"/>
                  <a:pt x="96" y="122"/>
                </a:cubicBezTo>
                <a:cubicBezTo>
                  <a:pt x="96" y="122"/>
                  <a:pt x="97" y="122"/>
                  <a:pt x="97" y="122"/>
                </a:cubicBezTo>
                <a:close/>
                <a:moveTo>
                  <a:pt x="94" y="169"/>
                </a:moveTo>
                <a:cubicBezTo>
                  <a:pt x="94" y="169"/>
                  <a:pt x="94" y="168"/>
                  <a:pt x="93" y="168"/>
                </a:cubicBezTo>
                <a:cubicBezTo>
                  <a:pt x="93" y="168"/>
                  <a:pt x="93" y="168"/>
                  <a:pt x="94" y="168"/>
                </a:cubicBezTo>
                <a:cubicBezTo>
                  <a:pt x="94" y="168"/>
                  <a:pt x="94" y="168"/>
                  <a:pt x="94" y="169"/>
                </a:cubicBezTo>
                <a:close/>
                <a:moveTo>
                  <a:pt x="93" y="168"/>
                </a:moveTo>
                <a:cubicBezTo>
                  <a:pt x="93" y="168"/>
                  <a:pt x="93" y="168"/>
                  <a:pt x="93" y="168"/>
                </a:cubicBezTo>
                <a:cubicBezTo>
                  <a:pt x="93" y="168"/>
                  <a:pt x="93" y="168"/>
                  <a:pt x="93" y="168"/>
                </a:cubicBezTo>
                <a:close/>
                <a:moveTo>
                  <a:pt x="54" y="235"/>
                </a:moveTo>
                <a:cubicBezTo>
                  <a:pt x="54" y="235"/>
                  <a:pt x="54" y="235"/>
                  <a:pt x="54" y="235"/>
                </a:cubicBezTo>
                <a:cubicBezTo>
                  <a:pt x="54" y="235"/>
                  <a:pt x="54" y="235"/>
                  <a:pt x="54" y="235"/>
                </a:cubicBezTo>
                <a:cubicBezTo>
                  <a:pt x="54" y="235"/>
                  <a:pt x="54" y="235"/>
                  <a:pt x="54" y="235"/>
                </a:cubicBezTo>
                <a:close/>
                <a:moveTo>
                  <a:pt x="103" y="271"/>
                </a:moveTo>
                <a:cubicBezTo>
                  <a:pt x="104" y="272"/>
                  <a:pt x="103" y="272"/>
                  <a:pt x="103" y="273"/>
                </a:cubicBezTo>
                <a:cubicBezTo>
                  <a:pt x="103" y="272"/>
                  <a:pt x="103" y="272"/>
                  <a:pt x="103" y="272"/>
                </a:cubicBezTo>
                <a:cubicBezTo>
                  <a:pt x="103" y="272"/>
                  <a:pt x="103" y="272"/>
                  <a:pt x="103" y="271"/>
                </a:cubicBezTo>
                <a:close/>
                <a:moveTo>
                  <a:pt x="104" y="274"/>
                </a:moveTo>
                <a:cubicBezTo>
                  <a:pt x="105" y="273"/>
                  <a:pt x="105" y="273"/>
                  <a:pt x="106" y="273"/>
                </a:cubicBezTo>
                <a:cubicBezTo>
                  <a:pt x="106" y="273"/>
                  <a:pt x="106" y="273"/>
                  <a:pt x="106" y="273"/>
                </a:cubicBezTo>
                <a:cubicBezTo>
                  <a:pt x="105" y="274"/>
                  <a:pt x="105" y="274"/>
                  <a:pt x="104" y="274"/>
                </a:cubicBezTo>
                <a:close/>
                <a:moveTo>
                  <a:pt x="99" y="117"/>
                </a:moveTo>
                <a:cubicBezTo>
                  <a:pt x="99" y="117"/>
                  <a:pt x="100" y="118"/>
                  <a:pt x="100" y="118"/>
                </a:cubicBezTo>
                <a:cubicBezTo>
                  <a:pt x="99" y="118"/>
                  <a:pt x="99" y="118"/>
                  <a:pt x="99" y="117"/>
                </a:cubicBezTo>
                <a:close/>
                <a:moveTo>
                  <a:pt x="98" y="117"/>
                </a:moveTo>
                <a:cubicBezTo>
                  <a:pt x="98" y="117"/>
                  <a:pt x="98" y="117"/>
                  <a:pt x="98" y="117"/>
                </a:cubicBezTo>
                <a:cubicBezTo>
                  <a:pt x="98" y="117"/>
                  <a:pt x="98" y="117"/>
                  <a:pt x="98" y="117"/>
                </a:cubicBezTo>
                <a:cubicBezTo>
                  <a:pt x="98" y="117"/>
                  <a:pt x="98" y="117"/>
                  <a:pt x="98" y="117"/>
                </a:cubicBezTo>
                <a:close/>
                <a:moveTo>
                  <a:pt x="97" y="118"/>
                </a:moveTo>
                <a:cubicBezTo>
                  <a:pt x="97" y="118"/>
                  <a:pt x="97" y="118"/>
                  <a:pt x="97" y="118"/>
                </a:cubicBezTo>
                <a:cubicBezTo>
                  <a:pt x="97" y="118"/>
                  <a:pt x="97" y="117"/>
                  <a:pt x="97" y="117"/>
                </a:cubicBezTo>
                <a:cubicBezTo>
                  <a:pt x="97" y="117"/>
                  <a:pt x="97" y="118"/>
                  <a:pt x="97" y="118"/>
                </a:cubicBezTo>
                <a:close/>
                <a:moveTo>
                  <a:pt x="97" y="107"/>
                </a:moveTo>
                <a:cubicBezTo>
                  <a:pt x="97" y="107"/>
                  <a:pt x="97" y="107"/>
                  <a:pt x="97" y="107"/>
                </a:cubicBezTo>
                <a:cubicBezTo>
                  <a:pt x="97" y="107"/>
                  <a:pt x="97" y="107"/>
                  <a:pt x="97" y="107"/>
                </a:cubicBezTo>
                <a:cubicBezTo>
                  <a:pt x="98" y="107"/>
                  <a:pt x="97" y="107"/>
                  <a:pt x="97" y="107"/>
                </a:cubicBezTo>
                <a:close/>
                <a:moveTo>
                  <a:pt x="97" y="116"/>
                </a:moveTo>
                <a:cubicBezTo>
                  <a:pt x="97" y="116"/>
                  <a:pt x="97" y="117"/>
                  <a:pt x="97" y="117"/>
                </a:cubicBezTo>
                <a:cubicBezTo>
                  <a:pt x="97" y="117"/>
                  <a:pt x="96" y="117"/>
                  <a:pt x="96" y="117"/>
                </a:cubicBezTo>
                <a:cubicBezTo>
                  <a:pt x="96" y="117"/>
                  <a:pt x="96" y="116"/>
                  <a:pt x="97" y="116"/>
                </a:cubicBezTo>
                <a:close/>
                <a:moveTo>
                  <a:pt x="95" y="108"/>
                </a:moveTo>
                <a:cubicBezTo>
                  <a:pt x="95" y="108"/>
                  <a:pt x="94" y="108"/>
                  <a:pt x="94" y="109"/>
                </a:cubicBezTo>
                <a:cubicBezTo>
                  <a:pt x="94" y="109"/>
                  <a:pt x="94" y="109"/>
                  <a:pt x="94" y="108"/>
                </a:cubicBezTo>
                <a:cubicBezTo>
                  <a:pt x="94" y="108"/>
                  <a:pt x="94" y="108"/>
                  <a:pt x="94" y="108"/>
                </a:cubicBezTo>
                <a:cubicBezTo>
                  <a:pt x="94" y="108"/>
                  <a:pt x="94" y="108"/>
                  <a:pt x="95" y="108"/>
                </a:cubicBezTo>
                <a:cubicBezTo>
                  <a:pt x="95" y="108"/>
                  <a:pt x="95" y="108"/>
                  <a:pt x="95" y="108"/>
                </a:cubicBezTo>
                <a:cubicBezTo>
                  <a:pt x="95" y="108"/>
                  <a:pt x="95" y="108"/>
                  <a:pt x="95" y="108"/>
                </a:cubicBezTo>
                <a:cubicBezTo>
                  <a:pt x="95" y="108"/>
                  <a:pt x="95" y="108"/>
                  <a:pt x="95" y="108"/>
                </a:cubicBezTo>
                <a:cubicBezTo>
                  <a:pt x="95" y="108"/>
                  <a:pt x="95" y="108"/>
                  <a:pt x="95" y="108"/>
                </a:cubicBezTo>
                <a:close/>
                <a:moveTo>
                  <a:pt x="94" y="132"/>
                </a:moveTo>
                <a:cubicBezTo>
                  <a:pt x="94" y="132"/>
                  <a:pt x="94" y="132"/>
                  <a:pt x="94" y="132"/>
                </a:cubicBezTo>
                <a:cubicBezTo>
                  <a:pt x="94" y="132"/>
                  <a:pt x="94" y="132"/>
                  <a:pt x="94" y="132"/>
                </a:cubicBezTo>
                <a:cubicBezTo>
                  <a:pt x="94" y="132"/>
                  <a:pt x="94" y="132"/>
                  <a:pt x="94" y="132"/>
                </a:cubicBezTo>
                <a:close/>
                <a:moveTo>
                  <a:pt x="91" y="135"/>
                </a:moveTo>
                <a:cubicBezTo>
                  <a:pt x="92" y="135"/>
                  <a:pt x="92" y="135"/>
                  <a:pt x="92" y="135"/>
                </a:cubicBezTo>
                <a:cubicBezTo>
                  <a:pt x="92" y="135"/>
                  <a:pt x="92" y="135"/>
                  <a:pt x="92" y="135"/>
                </a:cubicBezTo>
                <a:cubicBezTo>
                  <a:pt x="92" y="135"/>
                  <a:pt x="91" y="135"/>
                  <a:pt x="91" y="135"/>
                </a:cubicBezTo>
                <a:close/>
                <a:moveTo>
                  <a:pt x="86" y="160"/>
                </a:moveTo>
                <a:cubicBezTo>
                  <a:pt x="87" y="160"/>
                  <a:pt x="87" y="160"/>
                  <a:pt x="87" y="160"/>
                </a:cubicBezTo>
                <a:cubicBezTo>
                  <a:pt x="87" y="160"/>
                  <a:pt x="87" y="160"/>
                  <a:pt x="87" y="160"/>
                </a:cubicBezTo>
                <a:cubicBezTo>
                  <a:pt x="87" y="160"/>
                  <a:pt x="87" y="160"/>
                  <a:pt x="87" y="160"/>
                </a:cubicBezTo>
                <a:cubicBezTo>
                  <a:pt x="87" y="160"/>
                  <a:pt x="87" y="160"/>
                  <a:pt x="86" y="160"/>
                </a:cubicBezTo>
                <a:cubicBezTo>
                  <a:pt x="86" y="160"/>
                  <a:pt x="86" y="160"/>
                  <a:pt x="86" y="160"/>
                </a:cubicBezTo>
                <a:close/>
                <a:moveTo>
                  <a:pt x="85" y="137"/>
                </a:moveTo>
                <a:cubicBezTo>
                  <a:pt x="85" y="137"/>
                  <a:pt x="85" y="137"/>
                  <a:pt x="85" y="137"/>
                </a:cubicBezTo>
                <a:cubicBezTo>
                  <a:pt x="86" y="137"/>
                  <a:pt x="86" y="137"/>
                  <a:pt x="86" y="137"/>
                </a:cubicBezTo>
                <a:cubicBezTo>
                  <a:pt x="86" y="138"/>
                  <a:pt x="86" y="138"/>
                  <a:pt x="86" y="138"/>
                </a:cubicBezTo>
                <a:cubicBezTo>
                  <a:pt x="86" y="137"/>
                  <a:pt x="86" y="137"/>
                  <a:pt x="85" y="137"/>
                </a:cubicBezTo>
                <a:close/>
                <a:moveTo>
                  <a:pt x="85" y="163"/>
                </a:moveTo>
                <a:cubicBezTo>
                  <a:pt x="85" y="163"/>
                  <a:pt x="85" y="163"/>
                  <a:pt x="85" y="163"/>
                </a:cubicBezTo>
                <a:cubicBezTo>
                  <a:pt x="85" y="163"/>
                  <a:pt x="85" y="163"/>
                  <a:pt x="85" y="163"/>
                </a:cubicBezTo>
                <a:cubicBezTo>
                  <a:pt x="85" y="163"/>
                  <a:pt x="85" y="163"/>
                  <a:pt x="85" y="163"/>
                </a:cubicBezTo>
                <a:close/>
                <a:moveTo>
                  <a:pt x="85" y="162"/>
                </a:moveTo>
                <a:cubicBezTo>
                  <a:pt x="85" y="162"/>
                  <a:pt x="85" y="162"/>
                  <a:pt x="85" y="162"/>
                </a:cubicBezTo>
                <a:cubicBezTo>
                  <a:pt x="85" y="162"/>
                  <a:pt x="85" y="162"/>
                  <a:pt x="85" y="162"/>
                </a:cubicBezTo>
                <a:cubicBezTo>
                  <a:pt x="85" y="162"/>
                  <a:pt x="85" y="162"/>
                  <a:pt x="85" y="162"/>
                </a:cubicBezTo>
                <a:close/>
                <a:moveTo>
                  <a:pt x="85" y="163"/>
                </a:moveTo>
                <a:cubicBezTo>
                  <a:pt x="85" y="163"/>
                  <a:pt x="85" y="163"/>
                  <a:pt x="85" y="163"/>
                </a:cubicBezTo>
                <a:cubicBezTo>
                  <a:pt x="85" y="163"/>
                  <a:pt x="85" y="163"/>
                  <a:pt x="85" y="163"/>
                </a:cubicBezTo>
                <a:cubicBezTo>
                  <a:pt x="85" y="163"/>
                  <a:pt x="85" y="163"/>
                  <a:pt x="85" y="163"/>
                </a:cubicBezTo>
                <a:close/>
                <a:moveTo>
                  <a:pt x="78" y="174"/>
                </a:moveTo>
                <a:cubicBezTo>
                  <a:pt x="78" y="174"/>
                  <a:pt x="78" y="174"/>
                  <a:pt x="79" y="174"/>
                </a:cubicBezTo>
                <a:cubicBezTo>
                  <a:pt x="78" y="174"/>
                  <a:pt x="78" y="174"/>
                  <a:pt x="78" y="174"/>
                </a:cubicBezTo>
                <a:close/>
                <a:moveTo>
                  <a:pt x="74" y="167"/>
                </a:moveTo>
                <a:cubicBezTo>
                  <a:pt x="74" y="166"/>
                  <a:pt x="74" y="166"/>
                  <a:pt x="74" y="166"/>
                </a:cubicBezTo>
                <a:cubicBezTo>
                  <a:pt x="74" y="166"/>
                  <a:pt x="74" y="167"/>
                  <a:pt x="74" y="167"/>
                </a:cubicBezTo>
                <a:cubicBezTo>
                  <a:pt x="74" y="167"/>
                  <a:pt x="74" y="167"/>
                  <a:pt x="74" y="167"/>
                </a:cubicBezTo>
                <a:close/>
                <a:moveTo>
                  <a:pt x="72" y="171"/>
                </a:moveTo>
                <a:cubicBezTo>
                  <a:pt x="72" y="171"/>
                  <a:pt x="72" y="171"/>
                  <a:pt x="73" y="171"/>
                </a:cubicBezTo>
                <a:cubicBezTo>
                  <a:pt x="73" y="171"/>
                  <a:pt x="72" y="171"/>
                  <a:pt x="72" y="171"/>
                </a:cubicBezTo>
                <a:close/>
                <a:moveTo>
                  <a:pt x="57" y="187"/>
                </a:moveTo>
                <a:cubicBezTo>
                  <a:pt x="57" y="187"/>
                  <a:pt x="58" y="187"/>
                  <a:pt x="58" y="187"/>
                </a:cubicBezTo>
                <a:cubicBezTo>
                  <a:pt x="58" y="187"/>
                  <a:pt x="57" y="187"/>
                  <a:pt x="57" y="187"/>
                </a:cubicBezTo>
                <a:close/>
                <a:moveTo>
                  <a:pt x="56" y="180"/>
                </a:moveTo>
                <a:cubicBezTo>
                  <a:pt x="56" y="180"/>
                  <a:pt x="56" y="181"/>
                  <a:pt x="56" y="180"/>
                </a:cubicBezTo>
                <a:cubicBezTo>
                  <a:pt x="55" y="180"/>
                  <a:pt x="56" y="179"/>
                  <a:pt x="57" y="179"/>
                </a:cubicBezTo>
                <a:lnTo>
                  <a:pt x="56" y="180"/>
                </a:lnTo>
                <a:close/>
                <a:moveTo>
                  <a:pt x="56" y="187"/>
                </a:moveTo>
                <a:cubicBezTo>
                  <a:pt x="56" y="188"/>
                  <a:pt x="56" y="188"/>
                  <a:pt x="56" y="188"/>
                </a:cubicBezTo>
                <a:cubicBezTo>
                  <a:pt x="56" y="188"/>
                  <a:pt x="55" y="188"/>
                  <a:pt x="55" y="188"/>
                </a:cubicBezTo>
                <a:cubicBezTo>
                  <a:pt x="55" y="188"/>
                  <a:pt x="55" y="188"/>
                  <a:pt x="55" y="188"/>
                </a:cubicBezTo>
                <a:cubicBezTo>
                  <a:pt x="55" y="187"/>
                  <a:pt x="55" y="188"/>
                  <a:pt x="56" y="187"/>
                </a:cubicBezTo>
                <a:close/>
                <a:moveTo>
                  <a:pt x="68" y="261"/>
                </a:moveTo>
                <a:cubicBezTo>
                  <a:pt x="70" y="261"/>
                  <a:pt x="70" y="260"/>
                  <a:pt x="72" y="261"/>
                </a:cubicBezTo>
                <a:cubicBezTo>
                  <a:pt x="70" y="261"/>
                  <a:pt x="69" y="263"/>
                  <a:pt x="68" y="262"/>
                </a:cubicBezTo>
                <a:cubicBezTo>
                  <a:pt x="68" y="262"/>
                  <a:pt x="68" y="261"/>
                  <a:pt x="68" y="261"/>
                </a:cubicBezTo>
                <a:close/>
                <a:moveTo>
                  <a:pt x="90" y="271"/>
                </a:moveTo>
                <a:cubicBezTo>
                  <a:pt x="90" y="272"/>
                  <a:pt x="90" y="272"/>
                  <a:pt x="89" y="272"/>
                </a:cubicBezTo>
                <a:cubicBezTo>
                  <a:pt x="89" y="271"/>
                  <a:pt x="90" y="271"/>
                  <a:pt x="90" y="271"/>
                </a:cubicBezTo>
                <a:close/>
                <a:moveTo>
                  <a:pt x="95" y="277"/>
                </a:moveTo>
                <a:cubicBezTo>
                  <a:pt x="94" y="277"/>
                  <a:pt x="94" y="277"/>
                  <a:pt x="94" y="277"/>
                </a:cubicBezTo>
                <a:cubicBezTo>
                  <a:pt x="94" y="277"/>
                  <a:pt x="94" y="277"/>
                  <a:pt x="95" y="277"/>
                </a:cubicBezTo>
                <a:close/>
                <a:moveTo>
                  <a:pt x="98" y="275"/>
                </a:moveTo>
                <a:cubicBezTo>
                  <a:pt x="98" y="275"/>
                  <a:pt x="98" y="275"/>
                  <a:pt x="99" y="275"/>
                </a:cubicBezTo>
                <a:cubicBezTo>
                  <a:pt x="99" y="275"/>
                  <a:pt x="99" y="275"/>
                  <a:pt x="99" y="275"/>
                </a:cubicBezTo>
                <a:cubicBezTo>
                  <a:pt x="99" y="275"/>
                  <a:pt x="99" y="275"/>
                  <a:pt x="99" y="275"/>
                </a:cubicBezTo>
                <a:cubicBezTo>
                  <a:pt x="99" y="275"/>
                  <a:pt x="99" y="275"/>
                  <a:pt x="99" y="275"/>
                </a:cubicBezTo>
                <a:cubicBezTo>
                  <a:pt x="99" y="274"/>
                  <a:pt x="99" y="274"/>
                  <a:pt x="99" y="274"/>
                </a:cubicBezTo>
                <a:cubicBezTo>
                  <a:pt x="99" y="274"/>
                  <a:pt x="100" y="274"/>
                  <a:pt x="100" y="274"/>
                </a:cubicBezTo>
                <a:cubicBezTo>
                  <a:pt x="100" y="274"/>
                  <a:pt x="100" y="274"/>
                  <a:pt x="101" y="274"/>
                </a:cubicBezTo>
                <a:cubicBezTo>
                  <a:pt x="101" y="274"/>
                  <a:pt x="100" y="274"/>
                  <a:pt x="100" y="274"/>
                </a:cubicBezTo>
                <a:cubicBezTo>
                  <a:pt x="101" y="274"/>
                  <a:pt x="101" y="273"/>
                  <a:pt x="101" y="273"/>
                </a:cubicBezTo>
                <a:cubicBezTo>
                  <a:pt x="102" y="274"/>
                  <a:pt x="102" y="274"/>
                  <a:pt x="102" y="273"/>
                </a:cubicBezTo>
                <a:cubicBezTo>
                  <a:pt x="102" y="273"/>
                  <a:pt x="103" y="273"/>
                  <a:pt x="103" y="274"/>
                </a:cubicBezTo>
                <a:cubicBezTo>
                  <a:pt x="103" y="273"/>
                  <a:pt x="103" y="273"/>
                  <a:pt x="104" y="273"/>
                </a:cubicBezTo>
                <a:cubicBezTo>
                  <a:pt x="104" y="273"/>
                  <a:pt x="104" y="273"/>
                  <a:pt x="104" y="273"/>
                </a:cubicBezTo>
                <a:cubicBezTo>
                  <a:pt x="103" y="274"/>
                  <a:pt x="103" y="273"/>
                  <a:pt x="103" y="274"/>
                </a:cubicBezTo>
                <a:cubicBezTo>
                  <a:pt x="103" y="275"/>
                  <a:pt x="103" y="273"/>
                  <a:pt x="104" y="274"/>
                </a:cubicBezTo>
                <a:cubicBezTo>
                  <a:pt x="104" y="274"/>
                  <a:pt x="104" y="274"/>
                  <a:pt x="104" y="273"/>
                </a:cubicBezTo>
                <a:cubicBezTo>
                  <a:pt x="104" y="273"/>
                  <a:pt x="104" y="273"/>
                  <a:pt x="104" y="274"/>
                </a:cubicBezTo>
                <a:cubicBezTo>
                  <a:pt x="104" y="273"/>
                  <a:pt x="104" y="273"/>
                  <a:pt x="104" y="273"/>
                </a:cubicBezTo>
                <a:cubicBezTo>
                  <a:pt x="104" y="274"/>
                  <a:pt x="104" y="274"/>
                  <a:pt x="104" y="275"/>
                </a:cubicBezTo>
                <a:cubicBezTo>
                  <a:pt x="104" y="275"/>
                  <a:pt x="104" y="275"/>
                  <a:pt x="104" y="275"/>
                </a:cubicBezTo>
                <a:cubicBezTo>
                  <a:pt x="104" y="275"/>
                  <a:pt x="104" y="274"/>
                  <a:pt x="104" y="274"/>
                </a:cubicBezTo>
                <a:cubicBezTo>
                  <a:pt x="104" y="274"/>
                  <a:pt x="104" y="274"/>
                  <a:pt x="104" y="274"/>
                </a:cubicBezTo>
                <a:cubicBezTo>
                  <a:pt x="104" y="274"/>
                  <a:pt x="103" y="275"/>
                  <a:pt x="103" y="275"/>
                </a:cubicBezTo>
                <a:cubicBezTo>
                  <a:pt x="103" y="275"/>
                  <a:pt x="103" y="275"/>
                  <a:pt x="103" y="275"/>
                </a:cubicBezTo>
                <a:cubicBezTo>
                  <a:pt x="103" y="275"/>
                  <a:pt x="103" y="275"/>
                  <a:pt x="103" y="274"/>
                </a:cubicBezTo>
                <a:cubicBezTo>
                  <a:pt x="103" y="274"/>
                  <a:pt x="103" y="274"/>
                  <a:pt x="102" y="274"/>
                </a:cubicBezTo>
                <a:cubicBezTo>
                  <a:pt x="102" y="274"/>
                  <a:pt x="102" y="274"/>
                  <a:pt x="102" y="274"/>
                </a:cubicBezTo>
                <a:cubicBezTo>
                  <a:pt x="102" y="274"/>
                  <a:pt x="102" y="275"/>
                  <a:pt x="102" y="275"/>
                </a:cubicBezTo>
                <a:cubicBezTo>
                  <a:pt x="101" y="275"/>
                  <a:pt x="101" y="275"/>
                  <a:pt x="101" y="276"/>
                </a:cubicBezTo>
                <a:cubicBezTo>
                  <a:pt x="101" y="275"/>
                  <a:pt x="101" y="275"/>
                  <a:pt x="101" y="275"/>
                </a:cubicBezTo>
                <a:cubicBezTo>
                  <a:pt x="101" y="275"/>
                  <a:pt x="101" y="275"/>
                  <a:pt x="102" y="275"/>
                </a:cubicBezTo>
                <a:cubicBezTo>
                  <a:pt x="101" y="275"/>
                  <a:pt x="101" y="275"/>
                  <a:pt x="101" y="275"/>
                </a:cubicBezTo>
                <a:cubicBezTo>
                  <a:pt x="101" y="275"/>
                  <a:pt x="101" y="275"/>
                  <a:pt x="101" y="275"/>
                </a:cubicBezTo>
                <a:cubicBezTo>
                  <a:pt x="101" y="276"/>
                  <a:pt x="99" y="277"/>
                  <a:pt x="98" y="276"/>
                </a:cubicBezTo>
                <a:cubicBezTo>
                  <a:pt x="98" y="276"/>
                  <a:pt x="97" y="275"/>
                  <a:pt x="97" y="276"/>
                </a:cubicBezTo>
                <a:cubicBezTo>
                  <a:pt x="97" y="276"/>
                  <a:pt x="97" y="276"/>
                  <a:pt x="96" y="276"/>
                </a:cubicBezTo>
                <a:cubicBezTo>
                  <a:pt x="97" y="276"/>
                  <a:pt x="98" y="275"/>
                  <a:pt x="98" y="275"/>
                </a:cubicBezTo>
                <a:close/>
                <a:moveTo>
                  <a:pt x="276" y="11"/>
                </a:moveTo>
                <a:cubicBezTo>
                  <a:pt x="276" y="11"/>
                  <a:pt x="275" y="12"/>
                  <a:pt x="275" y="12"/>
                </a:cubicBezTo>
                <a:cubicBezTo>
                  <a:pt x="275" y="11"/>
                  <a:pt x="276" y="11"/>
                  <a:pt x="276" y="11"/>
                </a:cubicBezTo>
                <a:close/>
                <a:moveTo>
                  <a:pt x="257" y="16"/>
                </a:moveTo>
                <a:cubicBezTo>
                  <a:pt x="257" y="16"/>
                  <a:pt x="257" y="16"/>
                  <a:pt x="257" y="16"/>
                </a:cubicBezTo>
                <a:cubicBezTo>
                  <a:pt x="257" y="16"/>
                  <a:pt x="257" y="16"/>
                  <a:pt x="257" y="16"/>
                </a:cubicBezTo>
                <a:cubicBezTo>
                  <a:pt x="257" y="15"/>
                  <a:pt x="257" y="16"/>
                  <a:pt x="257" y="16"/>
                </a:cubicBezTo>
                <a:close/>
                <a:moveTo>
                  <a:pt x="257" y="17"/>
                </a:moveTo>
                <a:cubicBezTo>
                  <a:pt x="256" y="17"/>
                  <a:pt x="256" y="17"/>
                  <a:pt x="255" y="17"/>
                </a:cubicBezTo>
                <a:cubicBezTo>
                  <a:pt x="256" y="16"/>
                  <a:pt x="256" y="16"/>
                  <a:pt x="257" y="17"/>
                </a:cubicBezTo>
                <a:close/>
                <a:moveTo>
                  <a:pt x="255" y="17"/>
                </a:moveTo>
                <a:cubicBezTo>
                  <a:pt x="255" y="17"/>
                  <a:pt x="255" y="18"/>
                  <a:pt x="254" y="17"/>
                </a:cubicBezTo>
                <a:cubicBezTo>
                  <a:pt x="254" y="17"/>
                  <a:pt x="255" y="16"/>
                  <a:pt x="255" y="17"/>
                </a:cubicBezTo>
                <a:close/>
                <a:moveTo>
                  <a:pt x="237" y="22"/>
                </a:moveTo>
                <a:cubicBezTo>
                  <a:pt x="237" y="22"/>
                  <a:pt x="236" y="22"/>
                  <a:pt x="236" y="22"/>
                </a:cubicBezTo>
                <a:cubicBezTo>
                  <a:pt x="236" y="22"/>
                  <a:pt x="237" y="22"/>
                  <a:pt x="237" y="22"/>
                </a:cubicBezTo>
                <a:close/>
                <a:moveTo>
                  <a:pt x="225" y="25"/>
                </a:moveTo>
                <a:cubicBezTo>
                  <a:pt x="225" y="25"/>
                  <a:pt x="225" y="26"/>
                  <a:pt x="225" y="26"/>
                </a:cubicBezTo>
                <a:cubicBezTo>
                  <a:pt x="224" y="25"/>
                  <a:pt x="225" y="24"/>
                  <a:pt x="225" y="25"/>
                </a:cubicBezTo>
                <a:close/>
                <a:moveTo>
                  <a:pt x="224" y="25"/>
                </a:moveTo>
                <a:cubicBezTo>
                  <a:pt x="224" y="25"/>
                  <a:pt x="224" y="25"/>
                  <a:pt x="224" y="26"/>
                </a:cubicBezTo>
                <a:cubicBezTo>
                  <a:pt x="224" y="26"/>
                  <a:pt x="224" y="26"/>
                  <a:pt x="224" y="26"/>
                </a:cubicBezTo>
                <a:cubicBezTo>
                  <a:pt x="224" y="26"/>
                  <a:pt x="224" y="26"/>
                  <a:pt x="224" y="26"/>
                </a:cubicBezTo>
                <a:cubicBezTo>
                  <a:pt x="223" y="26"/>
                  <a:pt x="223" y="25"/>
                  <a:pt x="223" y="25"/>
                </a:cubicBezTo>
                <a:cubicBezTo>
                  <a:pt x="223" y="25"/>
                  <a:pt x="224" y="25"/>
                  <a:pt x="224" y="25"/>
                </a:cubicBezTo>
                <a:close/>
                <a:moveTo>
                  <a:pt x="213" y="28"/>
                </a:moveTo>
                <a:cubicBezTo>
                  <a:pt x="213" y="28"/>
                  <a:pt x="212" y="29"/>
                  <a:pt x="212" y="28"/>
                </a:cubicBezTo>
                <a:cubicBezTo>
                  <a:pt x="213" y="28"/>
                  <a:pt x="213" y="27"/>
                  <a:pt x="213" y="28"/>
                </a:cubicBezTo>
                <a:close/>
                <a:moveTo>
                  <a:pt x="211" y="27"/>
                </a:moveTo>
                <a:cubicBezTo>
                  <a:pt x="211" y="27"/>
                  <a:pt x="211" y="28"/>
                  <a:pt x="211" y="28"/>
                </a:cubicBezTo>
                <a:cubicBezTo>
                  <a:pt x="211" y="28"/>
                  <a:pt x="211" y="28"/>
                  <a:pt x="210" y="28"/>
                </a:cubicBezTo>
                <a:cubicBezTo>
                  <a:pt x="211" y="27"/>
                  <a:pt x="211" y="27"/>
                  <a:pt x="211" y="27"/>
                </a:cubicBezTo>
                <a:close/>
                <a:moveTo>
                  <a:pt x="210" y="28"/>
                </a:moveTo>
                <a:cubicBezTo>
                  <a:pt x="210" y="28"/>
                  <a:pt x="210" y="28"/>
                  <a:pt x="210" y="28"/>
                </a:cubicBezTo>
                <a:cubicBezTo>
                  <a:pt x="210" y="28"/>
                  <a:pt x="210" y="28"/>
                  <a:pt x="210" y="28"/>
                </a:cubicBezTo>
                <a:cubicBezTo>
                  <a:pt x="210" y="28"/>
                  <a:pt x="210" y="28"/>
                  <a:pt x="210" y="28"/>
                </a:cubicBezTo>
                <a:cubicBezTo>
                  <a:pt x="210" y="28"/>
                  <a:pt x="210" y="28"/>
                  <a:pt x="210" y="28"/>
                </a:cubicBezTo>
                <a:cubicBezTo>
                  <a:pt x="210" y="28"/>
                  <a:pt x="210" y="28"/>
                  <a:pt x="211" y="28"/>
                </a:cubicBezTo>
                <a:cubicBezTo>
                  <a:pt x="210" y="29"/>
                  <a:pt x="210" y="29"/>
                  <a:pt x="210" y="29"/>
                </a:cubicBezTo>
                <a:cubicBezTo>
                  <a:pt x="209" y="29"/>
                  <a:pt x="209" y="29"/>
                  <a:pt x="209" y="29"/>
                </a:cubicBezTo>
                <a:cubicBezTo>
                  <a:pt x="209" y="29"/>
                  <a:pt x="209" y="29"/>
                  <a:pt x="209" y="29"/>
                </a:cubicBezTo>
                <a:cubicBezTo>
                  <a:pt x="210" y="29"/>
                  <a:pt x="210" y="29"/>
                  <a:pt x="210" y="28"/>
                </a:cubicBezTo>
                <a:close/>
                <a:moveTo>
                  <a:pt x="208" y="29"/>
                </a:moveTo>
                <a:cubicBezTo>
                  <a:pt x="208" y="29"/>
                  <a:pt x="208" y="29"/>
                  <a:pt x="208" y="29"/>
                </a:cubicBezTo>
                <a:cubicBezTo>
                  <a:pt x="207" y="29"/>
                  <a:pt x="208" y="29"/>
                  <a:pt x="208" y="29"/>
                </a:cubicBezTo>
                <a:close/>
                <a:moveTo>
                  <a:pt x="207" y="19"/>
                </a:moveTo>
                <a:cubicBezTo>
                  <a:pt x="207" y="18"/>
                  <a:pt x="207" y="18"/>
                  <a:pt x="207" y="18"/>
                </a:cubicBezTo>
                <a:cubicBezTo>
                  <a:pt x="208" y="19"/>
                  <a:pt x="208" y="19"/>
                  <a:pt x="208" y="19"/>
                </a:cubicBezTo>
                <a:cubicBezTo>
                  <a:pt x="207" y="19"/>
                  <a:pt x="207" y="18"/>
                  <a:pt x="207" y="19"/>
                </a:cubicBezTo>
                <a:close/>
                <a:moveTo>
                  <a:pt x="208" y="11"/>
                </a:moveTo>
                <a:cubicBezTo>
                  <a:pt x="208" y="12"/>
                  <a:pt x="208" y="12"/>
                  <a:pt x="209" y="12"/>
                </a:cubicBezTo>
                <a:cubicBezTo>
                  <a:pt x="209" y="12"/>
                  <a:pt x="208" y="12"/>
                  <a:pt x="208" y="12"/>
                </a:cubicBezTo>
                <a:cubicBezTo>
                  <a:pt x="208" y="12"/>
                  <a:pt x="208" y="12"/>
                  <a:pt x="208" y="12"/>
                </a:cubicBezTo>
                <a:lnTo>
                  <a:pt x="208" y="11"/>
                </a:lnTo>
                <a:close/>
                <a:moveTo>
                  <a:pt x="207" y="13"/>
                </a:moveTo>
                <a:cubicBezTo>
                  <a:pt x="208" y="13"/>
                  <a:pt x="208" y="13"/>
                  <a:pt x="208" y="13"/>
                </a:cubicBezTo>
                <a:cubicBezTo>
                  <a:pt x="208" y="13"/>
                  <a:pt x="208" y="14"/>
                  <a:pt x="208" y="14"/>
                </a:cubicBezTo>
                <a:cubicBezTo>
                  <a:pt x="207" y="14"/>
                  <a:pt x="207" y="13"/>
                  <a:pt x="207" y="13"/>
                </a:cubicBezTo>
                <a:close/>
                <a:moveTo>
                  <a:pt x="208" y="15"/>
                </a:moveTo>
                <a:cubicBezTo>
                  <a:pt x="208" y="15"/>
                  <a:pt x="208" y="15"/>
                  <a:pt x="208" y="15"/>
                </a:cubicBezTo>
                <a:cubicBezTo>
                  <a:pt x="208" y="15"/>
                  <a:pt x="209" y="15"/>
                  <a:pt x="209" y="15"/>
                </a:cubicBezTo>
                <a:cubicBezTo>
                  <a:pt x="209" y="16"/>
                  <a:pt x="209" y="17"/>
                  <a:pt x="209" y="18"/>
                </a:cubicBezTo>
                <a:cubicBezTo>
                  <a:pt x="208" y="17"/>
                  <a:pt x="208" y="16"/>
                  <a:pt x="207" y="16"/>
                </a:cubicBezTo>
                <a:cubicBezTo>
                  <a:pt x="207" y="15"/>
                  <a:pt x="208" y="15"/>
                  <a:pt x="208" y="15"/>
                </a:cubicBezTo>
                <a:close/>
                <a:moveTo>
                  <a:pt x="207" y="11"/>
                </a:moveTo>
                <a:cubicBezTo>
                  <a:pt x="207" y="11"/>
                  <a:pt x="207" y="11"/>
                  <a:pt x="207" y="11"/>
                </a:cubicBezTo>
                <a:cubicBezTo>
                  <a:pt x="207" y="11"/>
                  <a:pt x="207" y="12"/>
                  <a:pt x="206" y="12"/>
                </a:cubicBezTo>
                <a:cubicBezTo>
                  <a:pt x="206" y="11"/>
                  <a:pt x="207" y="11"/>
                  <a:pt x="207" y="11"/>
                </a:cubicBezTo>
                <a:close/>
                <a:moveTo>
                  <a:pt x="206" y="15"/>
                </a:moveTo>
                <a:cubicBezTo>
                  <a:pt x="206" y="15"/>
                  <a:pt x="207" y="16"/>
                  <a:pt x="206" y="16"/>
                </a:cubicBezTo>
                <a:cubicBezTo>
                  <a:pt x="206" y="16"/>
                  <a:pt x="205" y="15"/>
                  <a:pt x="206" y="15"/>
                </a:cubicBezTo>
                <a:close/>
                <a:moveTo>
                  <a:pt x="205" y="11"/>
                </a:moveTo>
                <a:cubicBezTo>
                  <a:pt x="205" y="11"/>
                  <a:pt x="206" y="10"/>
                  <a:pt x="206" y="10"/>
                </a:cubicBezTo>
                <a:cubicBezTo>
                  <a:pt x="206" y="11"/>
                  <a:pt x="205" y="12"/>
                  <a:pt x="205" y="12"/>
                </a:cubicBezTo>
                <a:cubicBezTo>
                  <a:pt x="205" y="11"/>
                  <a:pt x="205" y="11"/>
                  <a:pt x="205" y="11"/>
                </a:cubicBezTo>
                <a:close/>
                <a:moveTo>
                  <a:pt x="205" y="13"/>
                </a:moveTo>
                <a:cubicBezTo>
                  <a:pt x="205" y="13"/>
                  <a:pt x="204" y="14"/>
                  <a:pt x="204" y="14"/>
                </a:cubicBezTo>
                <a:cubicBezTo>
                  <a:pt x="204" y="13"/>
                  <a:pt x="205" y="14"/>
                  <a:pt x="205" y="13"/>
                </a:cubicBezTo>
                <a:close/>
                <a:moveTo>
                  <a:pt x="205" y="15"/>
                </a:moveTo>
                <a:cubicBezTo>
                  <a:pt x="205" y="14"/>
                  <a:pt x="205" y="15"/>
                  <a:pt x="205" y="15"/>
                </a:cubicBezTo>
                <a:cubicBezTo>
                  <a:pt x="205" y="16"/>
                  <a:pt x="205" y="16"/>
                  <a:pt x="205" y="18"/>
                </a:cubicBezTo>
                <a:cubicBezTo>
                  <a:pt x="204" y="17"/>
                  <a:pt x="204" y="18"/>
                  <a:pt x="203" y="19"/>
                </a:cubicBezTo>
                <a:cubicBezTo>
                  <a:pt x="203" y="19"/>
                  <a:pt x="203" y="18"/>
                  <a:pt x="202" y="19"/>
                </a:cubicBezTo>
                <a:cubicBezTo>
                  <a:pt x="202" y="18"/>
                  <a:pt x="203" y="18"/>
                  <a:pt x="203" y="18"/>
                </a:cubicBezTo>
                <a:cubicBezTo>
                  <a:pt x="203" y="16"/>
                  <a:pt x="202" y="18"/>
                  <a:pt x="202" y="17"/>
                </a:cubicBezTo>
                <a:cubicBezTo>
                  <a:pt x="202" y="16"/>
                  <a:pt x="204" y="17"/>
                  <a:pt x="205" y="15"/>
                </a:cubicBezTo>
                <a:close/>
                <a:moveTo>
                  <a:pt x="203" y="14"/>
                </a:moveTo>
                <a:cubicBezTo>
                  <a:pt x="203" y="14"/>
                  <a:pt x="203" y="14"/>
                  <a:pt x="202" y="14"/>
                </a:cubicBezTo>
                <a:cubicBezTo>
                  <a:pt x="202" y="14"/>
                  <a:pt x="202" y="13"/>
                  <a:pt x="203" y="14"/>
                </a:cubicBezTo>
                <a:close/>
                <a:moveTo>
                  <a:pt x="202" y="12"/>
                </a:moveTo>
                <a:cubicBezTo>
                  <a:pt x="202" y="12"/>
                  <a:pt x="202" y="12"/>
                  <a:pt x="202" y="13"/>
                </a:cubicBezTo>
                <a:cubicBezTo>
                  <a:pt x="202" y="13"/>
                  <a:pt x="202" y="13"/>
                  <a:pt x="202" y="13"/>
                </a:cubicBezTo>
                <a:cubicBezTo>
                  <a:pt x="202" y="13"/>
                  <a:pt x="200" y="12"/>
                  <a:pt x="202" y="12"/>
                </a:cubicBezTo>
                <a:close/>
                <a:moveTo>
                  <a:pt x="200" y="13"/>
                </a:moveTo>
                <a:cubicBezTo>
                  <a:pt x="200" y="13"/>
                  <a:pt x="200" y="13"/>
                  <a:pt x="199" y="13"/>
                </a:cubicBezTo>
                <a:cubicBezTo>
                  <a:pt x="199" y="12"/>
                  <a:pt x="200" y="12"/>
                  <a:pt x="200" y="13"/>
                </a:cubicBezTo>
                <a:close/>
                <a:moveTo>
                  <a:pt x="195" y="15"/>
                </a:moveTo>
                <a:cubicBezTo>
                  <a:pt x="196" y="15"/>
                  <a:pt x="195" y="16"/>
                  <a:pt x="195" y="15"/>
                </a:cubicBezTo>
                <a:close/>
                <a:moveTo>
                  <a:pt x="191" y="18"/>
                </a:moveTo>
                <a:cubicBezTo>
                  <a:pt x="191" y="17"/>
                  <a:pt x="192" y="18"/>
                  <a:pt x="193" y="17"/>
                </a:cubicBezTo>
                <a:cubicBezTo>
                  <a:pt x="193" y="18"/>
                  <a:pt x="192" y="19"/>
                  <a:pt x="191" y="18"/>
                </a:cubicBezTo>
                <a:close/>
                <a:moveTo>
                  <a:pt x="107" y="103"/>
                </a:moveTo>
                <a:cubicBezTo>
                  <a:pt x="107" y="103"/>
                  <a:pt x="107" y="103"/>
                  <a:pt x="107" y="103"/>
                </a:cubicBezTo>
                <a:cubicBezTo>
                  <a:pt x="107" y="103"/>
                  <a:pt x="107" y="103"/>
                  <a:pt x="107" y="103"/>
                </a:cubicBezTo>
                <a:cubicBezTo>
                  <a:pt x="107" y="103"/>
                  <a:pt x="107" y="103"/>
                  <a:pt x="107" y="103"/>
                </a:cubicBezTo>
                <a:cubicBezTo>
                  <a:pt x="107" y="103"/>
                  <a:pt x="107" y="103"/>
                  <a:pt x="107" y="103"/>
                </a:cubicBezTo>
                <a:cubicBezTo>
                  <a:pt x="107" y="103"/>
                  <a:pt x="107" y="104"/>
                  <a:pt x="107" y="104"/>
                </a:cubicBezTo>
                <a:cubicBezTo>
                  <a:pt x="107" y="104"/>
                  <a:pt x="107" y="104"/>
                  <a:pt x="107" y="104"/>
                </a:cubicBezTo>
                <a:cubicBezTo>
                  <a:pt x="107" y="104"/>
                  <a:pt x="107" y="104"/>
                  <a:pt x="107" y="104"/>
                </a:cubicBezTo>
                <a:cubicBezTo>
                  <a:pt x="107" y="104"/>
                  <a:pt x="107" y="103"/>
                  <a:pt x="107" y="103"/>
                </a:cubicBezTo>
                <a:cubicBezTo>
                  <a:pt x="107" y="103"/>
                  <a:pt x="107" y="103"/>
                  <a:pt x="107" y="103"/>
                </a:cubicBezTo>
                <a:close/>
                <a:moveTo>
                  <a:pt x="106" y="104"/>
                </a:moveTo>
                <a:cubicBezTo>
                  <a:pt x="106" y="104"/>
                  <a:pt x="106" y="104"/>
                  <a:pt x="106" y="104"/>
                </a:cubicBezTo>
                <a:cubicBezTo>
                  <a:pt x="106" y="104"/>
                  <a:pt x="106" y="104"/>
                  <a:pt x="106" y="104"/>
                </a:cubicBezTo>
                <a:close/>
                <a:moveTo>
                  <a:pt x="106" y="104"/>
                </a:moveTo>
                <a:cubicBezTo>
                  <a:pt x="106" y="104"/>
                  <a:pt x="106" y="104"/>
                  <a:pt x="106" y="104"/>
                </a:cubicBezTo>
                <a:cubicBezTo>
                  <a:pt x="106" y="104"/>
                  <a:pt x="106" y="104"/>
                  <a:pt x="106" y="104"/>
                </a:cubicBezTo>
                <a:cubicBezTo>
                  <a:pt x="107" y="104"/>
                  <a:pt x="107" y="104"/>
                  <a:pt x="107" y="104"/>
                </a:cubicBezTo>
                <a:cubicBezTo>
                  <a:pt x="107" y="104"/>
                  <a:pt x="107" y="104"/>
                  <a:pt x="107" y="104"/>
                </a:cubicBezTo>
                <a:cubicBezTo>
                  <a:pt x="107" y="104"/>
                  <a:pt x="107" y="104"/>
                  <a:pt x="107" y="104"/>
                </a:cubicBezTo>
                <a:cubicBezTo>
                  <a:pt x="107" y="104"/>
                  <a:pt x="107" y="104"/>
                  <a:pt x="107" y="104"/>
                </a:cubicBezTo>
                <a:cubicBezTo>
                  <a:pt x="107" y="104"/>
                  <a:pt x="106" y="104"/>
                  <a:pt x="106" y="104"/>
                </a:cubicBezTo>
                <a:cubicBezTo>
                  <a:pt x="106" y="104"/>
                  <a:pt x="106" y="104"/>
                  <a:pt x="106" y="104"/>
                </a:cubicBezTo>
                <a:cubicBezTo>
                  <a:pt x="106" y="104"/>
                  <a:pt x="106" y="104"/>
                  <a:pt x="106" y="104"/>
                </a:cubicBezTo>
                <a:cubicBezTo>
                  <a:pt x="105" y="104"/>
                  <a:pt x="105" y="104"/>
                  <a:pt x="105" y="104"/>
                </a:cubicBezTo>
                <a:cubicBezTo>
                  <a:pt x="105" y="104"/>
                  <a:pt x="105" y="104"/>
                  <a:pt x="105" y="104"/>
                </a:cubicBezTo>
                <a:cubicBezTo>
                  <a:pt x="105" y="104"/>
                  <a:pt x="105" y="104"/>
                  <a:pt x="106" y="104"/>
                </a:cubicBezTo>
                <a:close/>
                <a:moveTo>
                  <a:pt x="103" y="81"/>
                </a:moveTo>
                <a:cubicBezTo>
                  <a:pt x="103" y="81"/>
                  <a:pt x="103" y="81"/>
                  <a:pt x="103" y="81"/>
                </a:cubicBezTo>
                <a:cubicBezTo>
                  <a:pt x="103" y="81"/>
                  <a:pt x="103" y="81"/>
                  <a:pt x="103" y="81"/>
                </a:cubicBezTo>
                <a:cubicBezTo>
                  <a:pt x="103" y="81"/>
                  <a:pt x="103" y="81"/>
                  <a:pt x="103" y="81"/>
                </a:cubicBezTo>
                <a:close/>
                <a:moveTo>
                  <a:pt x="102" y="105"/>
                </a:moveTo>
                <a:cubicBezTo>
                  <a:pt x="103" y="105"/>
                  <a:pt x="103" y="105"/>
                  <a:pt x="103" y="105"/>
                </a:cubicBezTo>
                <a:cubicBezTo>
                  <a:pt x="103" y="104"/>
                  <a:pt x="103" y="104"/>
                  <a:pt x="103" y="104"/>
                </a:cubicBezTo>
                <a:cubicBezTo>
                  <a:pt x="103" y="104"/>
                  <a:pt x="103" y="104"/>
                  <a:pt x="103" y="104"/>
                </a:cubicBezTo>
                <a:cubicBezTo>
                  <a:pt x="103" y="104"/>
                  <a:pt x="103" y="104"/>
                  <a:pt x="103" y="104"/>
                </a:cubicBezTo>
                <a:cubicBezTo>
                  <a:pt x="104" y="104"/>
                  <a:pt x="105" y="105"/>
                  <a:pt x="105" y="104"/>
                </a:cubicBezTo>
                <a:cubicBezTo>
                  <a:pt x="105" y="104"/>
                  <a:pt x="105" y="104"/>
                  <a:pt x="105" y="105"/>
                </a:cubicBezTo>
                <a:cubicBezTo>
                  <a:pt x="104" y="105"/>
                  <a:pt x="104" y="104"/>
                  <a:pt x="104" y="105"/>
                </a:cubicBezTo>
                <a:cubicBezTo>
                  <a:pt x="103" y="105"/>
                  <a:pt x="104" y="105"/>
                  <a:pt x="103" y="105"/>
                </a:cubicBezTo>
                <a:cubicBezTo>
                  <a:pt x="104" y="105"/>
                  <a:pt x="103" y="105"/>
                  <a:pt x="102" y="105"/>
                </a:cubicBezTo>
                <a:cubicBezTo>
                  <a:pt x="102" y="106"/>
                  <a:pt x="103" y="106"/>
                  <a:pt x="103" y="106"/>
                </a:cubicBezTo>
                <a:cubicBezTo>
                  <a:pt x="103" y="106"/>
                  <a:pt x="102" y="106"/>
                  <a:pt x="102" y="106"/>
                </a:cubicBezTo>
                <a:cubicBezTo>
                  <a:pt x="102" y="106"/>
                  <a:pt x="102" y="106"/>
                  <a:pt x="102" y="106"/>
                </a:cubicBezTo>
                <a:cubicBezTo>
                  <a:pt x="102" y="106"/>
                  <a:pt x="102" y="106"/>
                  <a:pt x="102" y="106"/>
                </a:cubicBezTo>
                <a:cubicBezTo>
                  <a:pt x="102" y="105"/>
                  <a:pt x="102" y="105"/>
                  <a:pt x="102" y="105"/>
                </a:cubicBezTo>
                <a:cubicBezTo>
                  <a:pt x="101" y="105"/>
                  <a:pt x="101" y="105"/>
                  <a:pt x="101" y="105"/>
                </a:cubicBezTo>
                <a:cubicBezTo>
                  <a:pt x="101" y="105"/>
                  <a:pt x="101" y="105"/>
                  <a:pt x="101" y="105"/>
                </a:cubicBezTo>
                <a:cubicBezTo>
                  <a:pt x="101" y="105"/>
                  <a:pt x="101" y="105"/>
                  <a:pt x="101" y="105"/>
                </a:cubicBezTo>
                <a:cubicBezTo>
                  <a:pt x="101" y="105"/>
                  <a:pt x="101" y="105"/>
                  <a:pt x="101" y="105"/>
                </a:cubicBezTo>
                <a:cubicBezTo>
                  <a:pt x="101" y="105"/>
                  <a:pt x="102" y="105"/>
                  <a:pt x="102" y="105"/>
                </a:cubicBezTo>
                <a:cubicBezTo>
                  <a:pt x="102" y="105"/>
                  <a:pt x="102" y="105"/>
                  <a:pt x="102" y="105"/>
                </a:cubicBezTo>
                <a:cubicBezTo>
                  <a:pt x="102" y="105"/>
                  <a:pt x="103" y="105"/>
                  <a:pt x="103" y="105"/>
                </a:cubicBezTo>
                <a:cubicBezTo>
                  <a:pt x="103" y="105"/>
                  <a:pt x="103" y="105"/>
                  <a:pt x="102" y="105"/>
                </a:cubicBezTo>
                <a:close/>
                <a:moveTo>
                  <a:pt x="101" y="82"/>
                </a:moveTo>
                <a:cubicBezTo>
                  <a:pt x="101" y="82"/>
                  <a:pt x="100" y="82"/>
                  <a:pt x="100" y="82"/>
                </a:cubicBezTo>
                <a:cubicBezTo>
                  <a:pt x="100" y="82"/>
                  <a:pt x="100" y="82"/>
                  <a:pt x="100" y="82"/>
                </a:cubicBezTo>
                <a:cubicBezTo>
                  <a:pt x="100" y="81"/>
                  <a:pt x="100" y="81"/>
                  <a:pt x="101" y="81"/>
                </a:cubicBezTo>
                <a:cubicBezTo>
                  <a:pt x="101" y="82"/>
                  <a:pt x="101" y="82"/>
                  <a:pt x="101" y="82"/>
                </a:cubicBezTo>
                <a:close/>
                <a:moveTo>
                  <a:pt x="101" y="81"/>
                </a:moveTo>
                <a:cubicBezTo>
                  <a:pt x="101" y="81"/>
                  <a:pt x="101" y="81"/>
                  <a:pt x="101" y="81"/>
                </a:cubicBezTo>
                <a:cubicBezTo>
                  <a:pt x="101" y="81"/>
                  <a:pt x="101" y="81"/>
                  <a:pt x="102" y="81"/>
                </a:cubicBezTo>
                <a:cubicBezTo>
                  <a:pt x="102" y="81"/>
                  <a:pt x="102" y="81"/>
                  <a:pt x="102" y="81"/>
                </a:cubicBezTo>
                <a:cubicBezTo>
                  <a:pt x="101" y="81"/>
                  <a:pt x="101" y="82"/>
                  <a:pt x="101" y="82"/>
                </a:cubicBezTo>
                <a:cubicBezTo>
                  <a:pt x="101" y="82"/>
                  <a:pt x="101" y="81"/>
                  <a:pt x="101" y="81"/>
                </a:cubicBezTo>
                <a:cubicBezTo>
                  <a:pt x="101" y="81"/>
                  <a:pt x="101" y="81"/>
                  <a:pt x="101" y="81"/>
                </a:cubicBezTo>
                <a:close/>
                <a:moveTo>
                  <a:pt x="101" y="54"/>
                </a:moveTo>
                <a:cubicBezTo>
                  <a:pt x="102" y="54"/>
                  <a:pt x="102" y="54"/>
                  <a:pt x="102" y="55"/>
                </a:cubicBezTo>
                <a:cubicBezTo>
                  <a:pt x="102" y="55"/>
                  <a:pt x="102" y="55"/>
                  <a:pt x="102" y="55"/>
                </a:cubicBezTo>
                <a:cubicBezTo>
                  <a:pt x="101" y="55"/>
                  <a:pt x="101" y="54"/>
                  <a:pt x="101" y="54"/>
                </a:cubicBezTo>
                <a:close/>
                <a:moveTo>
                  <a:pt x="101" y="54"/>
                </a:moveTo>
                <a:cubicBezTo>
                  <a:pt x="101" y="54"/>
                  <a:pt x="101" y="54"/>
                  <a:pt x="101" y="54"/>
                </a:cubicBezTo>
                <a:cubicBezTo>
                  <a:pt x="101" y="54"/>
                  <a:pt x="101" y="55"/>
                  <a:pt x="101" y="55"/>
                </a:cubicBezTo>
                <a:cubicBezTo>
                  <a:pt x="101" y="55"/>
                  <a:pt x="101" y="55"/>
                  <a:pt x="100" y="55"/>
                </a:cubicBezTo>
                <a:cubicBezTo>
                  <a:pt x="100" y="54"/>
                  <a:pt x="101" y="54"/>
                  <a:pt x="101" y="54"/>
                </a:cubicBezTo>
                <a:close/>
                <a:moveTo>
                  <a:pt x="100" y="54"/>
                </a:moveTo>
                <a:cubicBezTo>
                  <a:pt x="100" y="54"/>
                  <a:pt x="100" y="54"/>
                  <a:pt x="100" y="54"/>
                </a:cubicBezTo>
                <a:cubicBezTo>
                  <a:pt x="100" y="54"/>
                  <a:pt x="100" y="54"/>
                  <a:pt x="100" y="54"/>
                </a:cubicBezTo>
                <a:cubicBezTo>
                  <a:pt x="100" y="54"/>
                  <a:pt x="100" y="54"/>
                  <a:pt x="100" y="54"/>
                </a:cubicBezTo>
                <a:cubicBezTo>
                  <a:pt x="100" y="54"/>
                  <a:pt x="100" y="54"/>
                  <a:pt x="100" y="54"/>
                </a:cubicBezTo>
                <a:close/>
                <a:moveTo>
                  <a:pt x="100" y="80"/>
                </a:moveTo>
                <a:cubicBezTo>
                  <a:pt x="100" y="80"/>
                  <a:pt x="100" y="80"/>
                  <a:pt x="100" y="80"/>
                </a:cubicBezTo>
                <a:cubicBezTo>
                  <a:pt x="100" y="81"/>
                  <a:pt x="100" y="81"/>
                  <a:pt x="100" y="81"/>
                </a:cubicBezTo>
                <a:cubicBezTo>
                  <a:pt x="100" y="81"/>
                  <a:pt x="100" y="81"/>
                  <a:pt x="100" y="81"/>
                </a:cubicBezTo>
                <a:cubicBezTo>
                  <a:pt x="100" y="81"/>
                  <a:pt x="100" y="81"/>
                  <a:pt x="100" y="81"/>
                </a:cubicBezTo>
                <a:cubicBezTo>
                  <a:pt x="100" y="81"/>
                  <a:pt x="100" y="81"/>
                  <a:pt x="99" y="81"/>
                </a:cubicBezTo>
                <a:cubicBezTo>
                  <a:pt x="100" y="80"/>
                  <a:pt x="100" y="80"/>
                  <a:pt x="100" y="80"/>
                </a:cubicBezTo>
                <a:close/>
                <a:moveTo>
                  <a:pt x="99" y="54"/>
                </a:moveTo>
                <a:cubicBezTo>
                  <a:pt x="99" y="54"/>
                  <a:pt x="99" y="54"/>
                  <a:pt x="99" y="54"/>
                </a:cubicBezTo>
                <a:cubicBezTo>
                  <a:pt x="99" y="54"/>
                  <a:pt x="99" y="54"/>
                  <a:pt x="99" y="54"/>
                </a:cubicBezTo>
                <a:cubicBezTo>
                  <a:pt x="99" y="54"/>
                  <a:pt x="99" y="54"/>
                  <a:pt x="99" y="54"/>
                </a:cubicBezTo>
                <a:close/>
                <a:moveTo>
                  <a:pt x="99" y="105"/>
                </a:moveTo>
                <a:cubicBezTo>
                  <a:pt x="100" y="105"/>
                  <a:pt x="100" y="105"/>
                  <a:pt x="100" y="105"/>
                </a:cubicBezTo>
                <a:cubicBezTo>
                  <a:pt x="100" y="105"/>
                  <a:pt x="100" y="105"/>
                  <a:pt x="100" y="105"/>
                </a:cubicBezTo>
                <a:cubicBezTo>
                  <a:pt x="100" y="105"/>
                  <a:pt x="101" y="105"/>
                  <a:pt x="101" y="105"/>
                </a:cubicBezTo>
                <a:cubicBezTo>
                  <a:pt x="101" y="105"/>
                  <a:pt x="102" y="105"/>
                  <a:pt x="102" y="105"/>
                </a:cubicBezTo>
                <a:cubicBezTo>
                  <a:pt x="101" y="106"/>
                  <a:pt x="101" y="106"/>
                  <a:pt x="101" y="106"/>
                </a:cubicBezTo>
                <a:cubicBezTo>
                  <a:pt x="101" y="105"/>
                  <a:pt x="100" y="106"/>
                  <a:pt x="100" y="106"/>
                </a:cubicBezTo>
                <a:cubicBezTo>
                  <a:pt x="100" y="106"/>
                  <a:pt x="100" y="106"/>
                  <a:pt x="100" y="106"/>
                </a:cubicBezTo>
                <a:cubicBezTo>
                  <a:pt x="100" y="106"/>
                  <a:pt x="100" y="106"/>
                  <a:pt x="100" y="107"/>
                </a:cubicBezTo>
                <a:cubicBezTo>
                  <a:pt x="100" y="107"/>
                  <a:pt x="100" y="107"/>
                  <a:pt x="100" y="107"/>
                </a:cubicBezTo>
                <a:cubicBezTo>
                  <a:pt x="100" y="106"/>
                  <a:pt x="100" y="106"/>
                  <a:pt x="100" y="106"/>
                </a:cubicBezTo>
                <a:cubicBezTo>
                  <a:pt x="100" y="106"/>
                  <a:pt x="99" y="106"/>
                  <a:pt x="98" y="106"/>
                </a:cubicBezTo>
                <a:cubicBezTo>
                  <a:pt x="98" y="106"/>
                  <a:pt x="98" y="106"/>
                  <a:pt x="98" y="106"/>
                </a:cubicBezTo>
                <a:cubicBezTo>
                  <a:pt x="98" y="106"/>
                  <a:pt x="99" y="106"/>
                  <a:pt x="99" y="106"/>
                </a:cubicBezTo>
                <a:cubicBezTo>
                  <a:pt x="99" y="106"/>
                  <a:pt x="99" y="106"/>
                  <a:pt x="99" y="106"/>
                </a:cubicBezTo>
                <a:cubicBezTo>
                  <a:pt x="99" y="106"/>
                  <a:pt x="99" y="106"/>
                  <a:pt x="99" y="105"/>
                </a:cubicBezTo>
                <a:close/>
                <a:moveTo>
                  <a:pt x="99" y="54"/>
                </a:moveTo>
                <a:cubicBezTo>
                  <a:pt x="99" y="54"/>
                  <a:pt x="99" y="54"/>
                  <a:pt x="99" y="54"/>
                </a:cubicBezTo>
                <a:cubicBezTo>
                  <a:pt x="99" y="55"/>
                  <a:pt x="99" y="55"/>
                  <a:pt x="98" y="55"/>
                </a:cubicBezTo>
                <a:cubicBezTo>
                  <a:pt x="99" y="54"/>
                  <a:pt x="99" y="54"/>
                  <a:pt x="99" y="54"/>
                </a:cubicBezTo>
                <a:close/>
                <a:moveTo>
                  <a:pt x="97" y="55"/>
                </a:moveTo>
                <a:cubicBezTo>
                  <a:pt x="97" y="55"/>
                  <a:pt x="97" y="55"/>
                  <a:pt x="97" y="55"/>
                </a:cubicBezTo>
                <a:cubicBezTo>
                  <a:pt x="97" y="55"/>
                  <a:pt x="97" y="55"/>
                  <a:pt x="97" y="55"/>
                </a:cubicBezTo>
                <a:cubicBezTo>
                  <a:pt x="98" y="55"/>
                  <a:pt x="98" y="55"/>
                  <a:pt x="98" y="55"/>
                </a:cubicBezTo>
                <a:cubicBezTo>
                  <a:pt x="98" y="55"/>
                  <a:pt x="98" y="55"/>
                  <a:pt x="98" y="55"/>
                </a:cubicBezTo>
                <a:cubicBezTo>
                  <a:pt x="98" y="55"/>
                  <a:pt x="99" y="55"/>
                  <a:pt x="99" y="55"/>
                </a:cubicBezTo>
                <a:cubicBezTo>
                  <a:pt x="99" y="55"/>
                  <a:pt x="99" y="55"/>
                  <a:pt x="99" y="56"/>
                </a:cubicBezTo>
                <a:cubicBezTo>
                  <a:pt x="99" y="56"/>
                  <a:pt x="98" y="55"/>
                  <a:pt x="98" y="56"/>
                </a:cubicBezTo>
                <a:cubicBezTo>
                  <a:pt x="98" y="56"/>
                  <a:pt x="98" y="56"/>
                  <a:pt x="98" y="55"/>
                </a:cubicBezTo>
                <a:cubicBezTo>
                  <a:pt x="98" y="55"/>
                  <a:pt x="98" y="56"/>
                  <a:pt x="98" y="56"/>
                </a:cubicBezTo>
                <a:cubicBezTo>
                  <a:pt x="97" y="56"/>
                  <a:pt x="97" y="56"/>
                  <a:pt x="96" y="56"/>
                </a:cubicBezTo>
                <a:cubicBezTo>
                  <a:pt x="96" y="56"/>
                  <a:pt x="97" y="56"/>
                  <a:pt x="96" y="55"/>
                </a:cubicBezTo>
                <a:cubicBezTo>
                  <a:pt x="96" y="55"/>
                  <a:pt x="96" y="55"/>
                  <a:pt x="96" y="55"/>
                </a:cubicBezTo>
                <a:cubicBezTo>
                  <a:pt x="96" y="55"/>
                  <a:pt x="97" y="55"/>
                  <a:pt x="97" y="55"/>
                </a:cubicBezTo>
                <a:close/>
                <a:moveTo>
                  <a:pt x="97" y="58"/>
                </a:moveTo>
                <a:cubicBezTo>
                  <a:pt x="97" y="57"/>
                  <a:pt x="97" y="58"/>
                  <a:pt x="96" y="57"/>
                </a:cubicBezTo>
                <a:cubicBezTo>
                  <a:pt x="97" y="57"/>
                  <a:pt x="97" y="57"/>
                  <a:pt x="97" y="57"/>
                </a:cubicBezTo>
                <a:cubicBezTo>
                  <a:pt x="97" y="58"/>
                  <a:pt x="97" y="57"/>
                  <a:pt x="98" y="57"/>
                </a:cubicBezTo>
                <a:cubicBezTo>
                  <a:pt x="98" y="57"/>
                  <a:pt x="98" y="57"/>
                  <a:pt x="97" y="58"/>
                </a:cubicBezTo>
                <a:close/>
                <a:moveTo>
                  <a:pt x="98" y="81"/>
                </a:moveTo>
                <a:cubicBezTo>
                  <a:pt x="97" y="80"/>
                  <a:pt x="97" y="80"/>
                  <a:pt x="97" y="80"/>
                </a:cubicBezTo>
                <a:cubicBezTo>
                  <a:pt x="97" y="80"/>
                  <a:pt x="97" y="80"/>
                  <a:pt x="97" y="80"/>
                </a:cubicBezTo>
                <a:cubicBezTo>
                  <a:pt x="98" y="80"/>
                  <a:pt x="98" y="80"/>
                  <a:pt x="98" y="81"/>
                </a:cubicBezTo>
                <a:close/>
                <a:moveTo>
                  <a:pt x="97" y="62"/>
                </a:moveTo>
                <a:cubicBezTo>
                  <a:pt x="96" y="62"/>
                  <a:pt x="96" y="62"/>
                  <a:pt x="95" y="62"/>
                </a:cubicBezTo>
                <a:cubicBezTo>
                  <a:pt x="95" y="62"/>
                  <a:pt x="96" y="61"/>
                  <a:pt x="97" y="62"/>
                </a:cubicBezTo>
                <a:close/>
                <a:moveTo>
                  <a:pt x="95" y="58"/>
                </a:moveTo>
                <a:cubicBezTo>
                  <a:pt x="96" y="58"/>
                  <a:pt x="96" y="57"/>
                  <a:pt x="96" y="57"/>
                </a:cubicBezTo>
                <a:cubicBezTo>
                  <a:pt x="96" y="58"/>
                  <a:pt x="96" y="58"/>
                  <a:pt x="95" y="58"/>
                </a:cubicBezTo>
                <a:close/>
                <a:moveTo>
                  <a:pt x="95" y="56"/>
                </a:moveTo>
                <a:cubicBezTo>
                  <a:pt x="95" y="56"/>
                  <a:pt x="96" y="55"/>
                  <a:pt x="96" y="55"/>
                </a:cubicBezTo>
                <a:cubicBezTo>
                  <a:pt x="96" y="56"/>
                  <a:pt x="96" y="57"/>
                  <a:pt x="96" y="57"/>
                </a:cubicBezTo>
                <a:cubicBezTo>
                  <a:pt x="95" y="57"/>
                  <a:pt x="95" y="56"/>
                  <a:pt x="95" y="56"/>
                </a:cubicBezTo>
                <a:cubicBezTo>
                  <a:pt x="95" y="56"/>
                  <a:pt x="95" y="56"/>
                  <a:pt x="95" y="57"/>
                </a:cubicBezTo>
                <a:cubicBezTo>
                  <a:pt x="95" y="57"/>
                  <a:pt x="95" y="56"/>
                  <a:pt x="95" y="56"/>
                </a:cubicBezTo>
                <a:cubicBezTo>
                  <a:pt x="95" y="56"/>
                  <a:pt x="95" y="56"/>
                  <a:pt x="95" y="56"/>
                </a:cubicBezTo>
                <a:close/>
                <a:moveTo>
                  <a:pt x="95" y="82"/>
                </a:moveTo>
                <a:cubicBezTo>
                  <a:pt x="95" y="82"/>
                  <a:pt x="95" y="82"/>
                  <a:pt x="95" y="82"/>
                </a:cubicBezTo>
                <a:cubicBezTo>
                  <a:pt x="95" y="82"/>
                  <a:pt x="95" y="82"/>
                  <a:pt x="95" y="82"/>
                </a:cubicBezTo>
                <a:cubicBezTo>
                  <a:pt x="95" y="81"/>
                  <a:pt x="95" y="81"/>
                  <a:pt x="95" y="81"/>
                </a:cubicBezTo>
                <a:cubicBezTo>
                  <a:pt x="95" y="81"/>
                  <a:pt x="95" y="81"/>
                  <a:pt x="95" y="82"/>
                </a:cubicBezTo>
                <a:cubicBezTo>
                  <a:pt x="95" y="81"/>
                  <a:pt x="95" y="81"/>
                  <a:pt x="95" y="81"/>
                </a:cubicBezTo>
                <a:cubicBezTo>
                  <a:pt x="96" y="81"/>
                  <a:pt x="96" y="81"/>
                  <a:pt x="96" y="81"/>
                </a:cubicBezTo>
                <a:cubicBezTo>
                  <a:pt x="96" y="81"/>
                  <a:pt x="96" y="81"/>
                  <a:pt x="96" y="81"/>
                </a:cubicBezTo>
                <a:cubicBezTo>
                  <a:pt x="96" y="81"/>
                  <a:pt x="96" y="81"/>
                  <a:pt x="96" y="81"/>
                </a:cubicBezTo>
                <a:cubicBezTo>
                  <a:pt x="96" y="81"/>
                  <a:pt x="97" y="81"/>
                  <a:pt x="97" y="81"/>
                </a:cubicBezTo>
                <a:cubicBezTo>
                  <a:pt x="97" y="81"/>
                  <a:pt x="97" y="81"/>
                  <a:pt x="97" y="81"/>
                </a:cubicBezTo>
                <a:cubicBezTo>
                  <a:pt x="97" y="81"/>
                  <a:pt x="97" y="81"/>
                  <a:pt x="97" y="81"/>
                </a:cubicBezTo>
                <a:cubicBezTo>
                  <a:pt x="97" y="81"/>
                  <a:pt x="97" y="81"/>
                  <a:pt x="97" y="81"/>
                </a:cubicBezTo>
                <a:cubicBezTo>
                  <a:pt x="97" y="81"/>
                  <a:pt x="97" y="81"/>
                  <a:pt x="98" y="81"/>
                </a:cubicBezTo>
                <a:cubicBezTo>
                  <a:pt x="98" y="81"/>
                  <a:pt x="98" y="81"/>
                  <a:pt x="98" y="81"/>
                </a:cubicBezTo>
                <a:cubicBezTo>
                  <a:pt x="98" y="81"/>
                  <a:pt x="98" y="81"/>
                  <a:pt x="98" y="81"/>
                </a:cubicBezTo>
                <a:cubicBezTo>
                  <a:pt x="98" y="81"/>
                  <a:pt x="98" y="81"/>
                  <a:pt x="99" y="81"/>
                </a:cubicBezTo>
                <a:cubicBezTo>
                  <a:pt x="99" y="81"/>
                  <a:pt x="99" y="81"/>
                  <a:pt x="99" y="81"/>
                </a:cubicBezTo>
                <a:cubicBezTo>
                  <a:pt x="99" y="81"/>
                  <a:pt x="99" y="80"/>
                  <a:pt x="99" y="81"/>
                </a:cubicBezTo>
                <a:cubicBezTo>
                  <a:pt x="99" y="81"/>
                  <a:pt x="99" y="81"/>
                  <a:pt x="99" y="81"/>
                </a:cubicBezTo>
                <a:cubicBezTo>
                  <a:pt x="99" y="81"/>
                  <a:pt x="98" y="81"/>
                  <a:pt x="98" y="81"/>
                </a:cubicBezTo>
                <a:cubicBezTo>
                  <a:pt x="99" y="81"/>
                  <a:pt x="99" y="81"/>
                  <a:pt x="99" y="81"/>
                </a:cubicBezTo>
                <a:cubicBezTo>
                  <a:pt x="98" y="81"/>
                  <a:pt x="98" y="81"/>
                  <a:pt x="98" y="81"/>
                </a:cubicBezTo>
                <a:cubicBezTo>
                  <a:pt x="98" y="81"/>
                  <a:pt x="98" y="81"/>
                  <a:pt x="98" y="81"/>
                </a:cubicBezTo>
                <a:cubicBezTo>
                  <a:pt x="98" y="81"/>
                  <a:pt x="98" y="81"/>
                  <a:pt x="98" y="81"/>
                </a:cubicBezTo>
                <a:cubicBezTo>
                  <a:pt x="97" y="81"/>
                  <a:pt x="96" y="82"/>
                  <a:pt x="96" y="82"/>
                </a:cubicBezTo>
                <a:cubicBezTo>
                  <a:pt x="96" y="82"/>
                  <a:pt x="96" y="82"/>
                  <a:pt x="96" y="82"/>
                </a:cubicBezTo>
                <a:cubicBezTo>
                  <a:pt x="95" y="82"/>
                  <a:pt x="95" y="82"/>
                  <a:pt x="95" y="82"/>
                </a:cubicBezTo>
                <a:cubicBezTo>
                  <a:pt x="95" y="82"/>
                  <a:pt x="95" y="83"/>
                  <a:pt x="95" y="83"/>
                </a:cubicBezTo>
                <a:cubicBezTo>
                  <a:pt x="95" y="83"/>
                  <a:pt x="95" y="83"/>
                  <a:pt x="95" y="83"/>
                </a:cubicBezTo>
                <a:cubicBezTo>
                  <a:pt x="95" y="83"/>
                  <a:pt x="95" y="83"/>
                  <a:pt x="95" y="83"/>
                </a:cubicBezTo>
                <a:cubicBezTo>
                  <a:pt x="96" y="83"/>
                  <a:pt x="96" y="83"/>
                  <a:pt x="96" y="83"/>
                </a:cubicBezTo>
                <a:cubicBezTo>
                  <a:pt x="96" y="83"/>
                  <a:pt x="96" y="82"/>
                  <a:pt x="96" y="82"/>
                </a:cubicBezTo>
                <a:cubicBezTo>
                  <a:pt x="96" y="82"/>
                  <a:pt x="96" y="82"/>
                  <a:pt x="96" y="82"/>
                </a:cubicBezTo>
                <a:cubicBezTo>
                  <a:pt x="96" y="82"/>
                  <a:pt x="96" y="82"/>
                  <a:pt x="96" y="82"/>
                </a:cubicBezTo>
                <a:cubicBezTo>
                  <a:pt x="96" y="82"/>
                  <a:pt x="96" y="82"/>
                  <a:pt x="96" y="82"/>
                </a:cubicBezTo>
                <a:cubicBezTo>
                  <a:pt x="96" y="82"/>
                  <a:pt x="96" y="82"/>
                  <a:pt x="97" y="82"/>
                </a:cubicBezTo>
                <a:cubicBezTo>
                  <a:pt x="97" y="82"/>
                  <a:pt x="97" y="82"/>
                  <a:pt x="97" y="82"/>
                </a:cubicBezTo>
                <a:cubicBezTo>
                  <a:pt x="97" y="82"/>
                  <a:pt x="97" y="82"/>
                  <a:pt x="96" y="82"/>
                </a:cubicBezTo>
                <a:cubicBezTo>
                  <a:pt x="96" y="82"/>
                  <a:pt x="97" y="82"/>
                  <a:pt x="97" y="83"/>
                </a:cubicBezTo>
                <a:cubicBezTo>
                  <a:pt x="97" y="83"/>
                  <a:pt x="97" y="83"/>
                  <a:pt x="97" y="83"/>
                </a:cubicBezTo>
                <a:cubicBezTo>
                  <a:pt x="96" y="83"/>
                  <a:pt x="96" y="84"/>
                  <a:pt x="95" y="83"/>
                </a:cubicBezTo>
                <a:cubicBezTo>
                  <a:pt x="95" y="83"/>
                  <a:pt x="95" y="82"/>
                  <a:pt x="94" y="82"/>
                </a:cubicBezTo>
                <a:cubicBezTo>
                  <a:pt x="94" y="82"/>
                  <a:pt x="94" y="82"/>
                  <a:pt x="95" y="82"/>
                </a:cubicBezTo>
                <a:close/>
                <a:moveTo>
                  <a:pt x="94" y="67"/>
                </a:moveTo>
                <a:cubicBezTo>
                  <a:pt x="94" y="66"/>
                  <a:pt x="94" y="66"/>
                  <a:pt x="94" y="66"/>
                </a:cubicBezTo>
                <a:cubicBezTo>
                  <a:pt x="94" y="66"/>
                  <a:pt x="94" y="66"/>
                  <a:pt x="94" y="66"/>
                </a:cubicBezTo>
                <a:cubicBezTo>
                  <a:pt x="94" y="66"/>
                  <a:pt x="94" y="66"/>
                  <a:pt x="94" y="66"/>
                </a:cubicBezTo>
                <a:cubicBezTo>
                  <a:pt x="94" y="66"/>
                  <a:pt x="94" y="66"/>
                  <a:pt x="94" y="67"/>
                </a:cubicBezTo>
                <a:close/>
                <a:moveTo>
                  <a:pt x="94" y="58"/>
                </a:moveTo>
                <a:cubicBezTo>
                  <a:pt x="94" y="58"/>
                  <a:pt x="94" y="57"/>
                  <a:pt x="94" y="57"/>
                </a:cubicBezTo>
                <a:cubicBezTo>
                  <a:pt x="94" y="58"/>
                  <a:pt x="94" y="58"/>
                  <a:pt x="94" y="58"/>
                </a:cubicBezTo>
                <a:cubicBezTo>
                  <a:pt x="94" y="58"/>
                  <a:pt x="94" y="58"/>
                  <a:pt x="94" y="58"/>
                </a:cubicBezTo>
                <a:close/>
                <a:moveTo>
                  <a:pt x="98" y="106"/>
                </a:moveTo>
                <a:cubicBezTo>
                  <a:pt x="98" y="106"/>
                  <a:pt x="98" y="106"/>
                  <a:pt x="98" y="106"/>
                </a:cubicBezTo>
                <a:cubicBezTo>
                  <a:pt x="98" y="106"/>
                  <a:pt x="98" y="106"/>
                  <a:pt x="98" y="106"/>
                </a:cubicBezTo>
                <a:cubicBezTo>
                  <a:pt x="98" y="107"/>
                  <a:pt x="97" y="107"/>
                  <a:pt x="97" y="106"/>
                </a:cubicBezTo>
                <a:cubicBezTo>
                  <a:pt x="97" y="106"/>
                  <a:pt x="96" y="107"/>
                  <a:pt x="96" y="108"/>
                </a:cubicBezTo>
                <a:cubicBezTo>
                  <a:pt x="96" y="108"/>
                  <a:pt x="96" y="108"/>
                  <a:pt x="95" y="108"/>
                </a:cubicBezTo>
                <a:cubicBezTo>
                  <a:pt x="95" y="107"/>
                  <a:pt x="95" y="107"/>
                  <a:pt x="95" y="107"/>
                </a:cubicBezTo>
                <a:cubicBezTo>
                  <a:pt x="95" y="107"/>
                  <a:pt x="95" y="107"/>
                  <a:pt x="95" y="107"/>
                </a:cubicBezTo>
                <a:cubicBezTo>
                  <a:pt x="95" y="107"/>
                  <a:pt x="95" y="107"/>
                  <a:pt x="95" y="107"/>
                </a:cubicBezTo>
                <a:cubicBezTo>
                  <a:pt x="95" y="107"/>
                  <a:pt x="95" y="107"/>
                  <a:pt x="95" y="107"/>
                </a:cubicBezTo>
                <a:cubicBezTo>
                  <a:pt x="95" y="107"/>
                  <a:pt x="94" y="108"/>
                  <a:pt x="94" y="108"/>
                </a:cubicBezTo>
                <a:cubicBezTo>
                  <a:pt x="94" y="108"/>
                  <a:pt x="94" y="108"/>
                  <a:pt x="94" y="107"/>
                </a:cubicBezTo>
                <a:cubicBezTo>
                  <a:pt x="94" y="107"/>
                  <a:pt x="94" y="107"/>
                  <a:pt x="94" y="108"/>
                </a:cubicBezTo>
                <a:cubicBezTo>
                  <a:pt x="94" y="108"/>
                  <a:pt x="94" y="108"/>
                  <a:pt x="94" y="108"/>
                </a:cubicBezTo>
                <a:cubicBezTo>
                  <a:pt x="93" y="107"/>
                  <a:pt x="94" y="107"/>
                  <a:pt x="94" y="107"/>
                </a:cubicBezTo>
                <a:cubicBezTo>
                  <a:pt x="94" y="107"/>
                  <a:pt x="94" y="107"/>
                  <a:pt x="94" y="107"/>
                </a:cubicBezTo>
                <a:cubicBezTo>
                  <a:pt x="94" y="107"/>
                  <a:pt x="93" y="107"/>
                  <a:pt x="93" y="107"/>
                </a:cubicBezTo>
                <a:cubicBezTo>
                  <a:pt x="95" y="106"/>
                  <a:pt x="97" y="106"/>
                  <a:pt x="98" y="106"/>
                </a:cubicBezTo>
                <a:close/>
                <a:moveTo>
                  <a:pt x="94" y="121"/>
                </a:moveTo>
                <a:cubicBezTo>
                  <a:pt x="93" y="121"/>
                  <a:pt x="93" y="121"/>
                  <a:pt x="93" y="121"/>
                </a:cubicBezTo>
                <a:cubicBezTo>
                  <a:pt x="93" y="121"/>
                  <a:pt x="93" y="121"/>
                  <a:pt x="93" y="121"/>
                </a:cubicBezTo>
                <a:cubicBezTo>
                  <a:pt x="93" y="121"/>
                  <a:pt x="93" y="121"/>
                  <a:pt x="94" y="121"/>
                </a:cubicBezTo>
                <a:close/>
                <a:moveTo>
                  <a:pt x="93" y="120"/>
                </a:moveTo>
                <a:cubicBezTo>
                  <a:pt x="93" y="120"/>
                  <a:pt x="93" y="120"/>
                  <a:pt x="93" y="120"/>
                </a:cubicBezTo>
                <a:cubicBezTo>
                  <a:pt x="93" y="120"/>
                  <a:pt x="93" y="120"/>
                  <a:pt x="93" y="120"/>
                </a:cubicBezTo>
                <a:cubicBezTo>
                  <a:pt x="93" y="120"/>
                  <a:pt x="93" y="120"/>
                  <a:pt x="93" y="120"/>
                </a:cubicBezTo>
                <a:close/>
                <a:moveTo>
                  <a:pt x="92" y="107"/>
                </a:moveTo>
                <a:cubicBezTo>
                  <a:pt x="92" y="107"/>
                  <a:pt x="92" y="107"/>
                  <a:pt x="92" y="107"/>
                </a:cubicBezTo>
                <a:cubicBezTo>
                  <a:pt x="92" y="108"/>
                  <a:pt x="92" y="107"/>
                  <a:pt x="92" y="107"/>
                </a:cubicBezTo>
                <a:cubicBezTo>
                  <a:pt x="92" y="107"/>
                  <a:pt x="92" y="107"/>
                  <a:pt x="92" y="107"/>
                </a:cubicBezTo>
                <a:cubicBezTo>
                  <a:pt x="93" y="107"/>
                  <a:pt x="93" y="107"/>
                  <a:pt x="93" y="107"/>
                </a:cubicBezTo>
                <a:cubicBezTo>
                  <a:pt x="93" y="107"/>
                  <a:pt x="93" y="107"/>
                  <a:pt x="93" y="107"/>
                </a:cubicBezTo>
                <a:cubicBezTo>
                  <a:pt x="93" y="108"/>
                  <a:pt x="92" y="108"/>
                  <a:pt x="91" y="108"/>
                </a:cubicBezTo>
                <a:cubicBezTo>
                  <a:pt x="91" y="107"/>
                  <a:pt x="92" y="107"/>
                  <a:pt x="92" y="107"/>
                </a:cubicBezTo>
                <a:close/>
                <a:moveTo>
                  <a:pt x="92" y="109"/>
                </a:moveTo>
                <a:cubicBezTo>
                  <a:pt x="91" y="108"/>
                  <a:pt x="91" y="108"/>
                  <a:pt x="91" y="108"/>
                </a:cubicBezTo>
                <a:cubicBezTo>
                  <a:pt x="91" y="108"/>
                  <a:pt x="92" y="108"/>
                  <a:pt x="92" y="108"/>
                </a:cubicBezTo>
                <a:cubicBezTo>
                  <a:pt x="92" y="108"/>
                  <a:pt x="92" y="109"/>
                  <a:pt x="92" y="109"/>
                </a:cubicBezTo>
                <a:close/>
                <a:moveTo>
                  <a:pt x="91" y="84"/>
                </a:moveTo>
                <a:cubicBezTo>
                  <a:pt x="91" y="84"/>
                  <a:pt x="91" y="84"/>
                  <a:pt x="91" y="84"/>
                </a:cubicBezTo>
                <a:cubicBezTo>
                  <a:pt x="91" y="84"/>
                  <a:pt x="91" y="84"/>
                  <a:pt x="91" y="84"/>
                </a:cubicBezTo>
                <a:close/>
                <a:moveTo>
                  <a:pt x="91" y="85"/>
                </a:moveTo>
                <a:cubicBezTo>
                  <a:pt x="91" y="85"/>
                  <a:pt x="91" y="85"/>
                  <a:pt x="91" y="85"/>
                </a:cubicBezTo>
                <a:cubicBezTo>
                  <a:pt x="90" y="85"/>
                  <a:pt x="90" y="85"/>
                  <a:pt x="90" y="85"/>
                </a:cubicBezTo>
                <a:cubicBezTo>
                  <a:pt x="90" y="85"/>
                  <a:pt x="91" y="85"/>
                  <a:pt x="91" y="85"/>
                </a:cubicBezTo>
                <a:close/>
                <a:moveTo>
                  <a:pt x="90" y="86"/>
                </a:moveTo>
                <a:cubicBezTo>
                  <a:pt x="90" y="86"/>
                  <a:pt x="90" y="86"/>
                  <a:pt x="90" y="86"/>
                </a:cubicBezTo>
                <a:cubicBezTo>
                  <a:pt x="89" y="86"/>
                  <a:pt x="89" y="86"/>
                  <a:pt x="89" y="86"/>
                </a:cubicBezTo>
                <a:cubicBezTo>
                  <a:pt x="90" y="86"/>
                  <a:pt x="90" y="86"/>
                  <a:pt x="90" y="86"/>
                </a:cubicBezTo>
                <a:close/>
                <a:moveTo>
                  <a:pt x="88" y="108"/>
                </a:moveTo>
                <a:cubicBezTo>
                  <a:pt x="89" y="108"/>
                  <a:pt x="89" y="108"/>
                  <a:pt x="90" y="108"/>
                </a:cubicBezTo>
                <a:cubicBezTo>
                  <a:pt x="90" y="108"/>
                  <a:pt x="90" y="108"/>
                  <a:pt x="90" y="108"/>
                </a:cubicBezTo>
                <a:cubicBezTo>
                  <a:pt x="90" y="108"/>
                  <a:pt x="90" y="108"/>
                  <a:pt x="89" y="108"/>
                </a:cubicBezTo>
                <a:cubicBezTo>
                  <a:pt x="89" y="108"/>
                  <a:pt x="90" y="108"/>
                  <a:pt x="90" y="108"/>
                </a:cubicBezTo>
                <a:cubicBezTo>
                  <a:pt x="89" y="108"/>
                  <a:pt x="89" y="108"/>
                  <a:pt x="89" y="108"/>
                </a:cubicBezTo>
                <a:cubicBezTo>
                  <a:pt x="89" y="108"/>
                  <a:pt x="89" y="108"/>
                  <a:pt x="89" y="108"/>
                </a:cubicBezTo>
                <a:cubicBezTo>
                  <a:pt x="89" y="108"/>
                  <a:pt x="89" y="108"/>
                  <a:pt x="88" y="108"/>
                </a:cubicBezTo>
                <a:cubicBezTo>
                  <a:pt x="88" y="108"/>
                  <a:pt x="88" y="108"/>
                  <a:pt x="88" y="108"/>
                </a:cubicBezTo>
                <a:cubicBezTo>
                  <a:pt x="88" y="108"/>
                  <a:pt x="88" y="108"/>
                  <a:pt x="88" y="108"/>
                </a:cubicBezTo>
                <a:close/>
                <a:moveTo>
                  <a:pt x="87" y="85"/>
                </a:moveTo>
                <a:cubicBezTo>
                  <a:pt x="87" y="86"/>
                  <a:pt x="87" y="86"/>
                  <a:pt x="86" y="86"/>
                </a:cubicBezTo>
                <a:cubicBezTo>
                  <a:pt x="86" y="86"/>
                  <a:pt x="87" y="86"/>
                  <a:pt x="87" y="85"/>
                </a:cubicBezTo>
                <a:close/>
                <a:moveTo>
                  <a:pt x="87" y="109"/>
                </a:moveTo>
                <a:cubicBezTo>
                  <a:pt x="87" y="109"/>
                  <a:pt x="86" y="109"/>
                  <a:pt x="86" y="109"/>
                </a:cubicBezTo>
                <a:cubicBezTo>
                  <a:pt x="87" y="108"/>
                  <a:pt x="87" y="108"/>
                  <a:pt x="88" y="108"/>
                </a:cubicBezTo>
                <a:cubicBezTo>
                  <a:pt x="88" y="108"/>
                  <a:pt x="88" y="108"/>
                  <a:pt x="88" y="108"/>
                </a:cubicBezTo>
                <a:cubicBezTo>
                  <a:pt x="88" y="108"/>
                  <a:pt x="88" y="109"/>
                  <a:pt x="88" y="109"/>
                </a:cubicBezTo>
                <a:cubicBezTo>
                  <a:pt x="88" y="109"/>
                  <a:pt x="88" y="109"/>
                  <a:pt x="88" y="109"/>
                </a:cubicBezTo>
                <a:cubicBezTo>
                  <a:pt x="88" y="109"/>
                  <a:pt x="87" y="108"/>
                  <a:pt x="87" y="109"/>
                </a:cubicBezTo>
                <a:cubicBezTo>
                  <a:pt x="87" y="109"/>
                  <a:pt x="87" y="109"/>
                  <a:pt x="87" y="109"/>
                </a:cubicBezTo>
                <a:cubicBezTo>
                  <a:pt x="87" y="109"/>
                  <a:pt x="87" y="109"/>
                  <a:pt x="87" y="109"/>
                </a:cubicBezTo>
                <a:cubicBezTo>
                  <a:pt x="87" y="109"/>
                  <a:pt x="87" y="109"/>
                  <a:pt x="87" y="109"/>
                </a:cubicBezTo>
                <a:cubicBezTo>
                  <a:pt x="87" y="110"/>
                  <a:pt x="87" y="110"/>
                  <a:pt x="86" y="110"/>
                </a:cubicBezTo>
                <a:cubicBezTo>
                  <a:pt x="86" y="110"/>
                  <a:pt x="86" y="109"/>
                  <a:pt x="86" y="109"/>
                </a:cubicBezTo>
                <a:cubicBezTo>
                  <a:pt x="86" y="109"/>
                  <a:pt x="86" y="109"/>
                  <a:pt x="87" y="109"/>
                </a:cubicBezTo>
                <a:close/>
                <a:moveTo>
                  <a:pt x="86" y="86"/>
                </a:moveTo>
                <a:cubicBezTo>
                  <a:pt x="86" y="86"/>
                  <a:pt x="86" y="86"/>
                  <a:pt x="86" y="86"/>
                </a:cubicBezTo>
                <a:cubicBezTo>
                  <a:pt x="86" y="86"/>
                  <a:pt x="86" y="86"/>
                  <a:pt x="86" y="86"/>
                </a:cubicBezTo>
                <a:cubicBezTo>
                  <a:pt x="86" y="86"/>
                  <a:pt x="86" y="86"/>
                  <a:pt x="86" y="86"/>
                </a:cubicBezTo>
                <a:close/>
                <a:moveTo>
                  <a:pt x="85" y="109"/>
                </a:moveTo>
                <a:cubicBezTo>
                  <a:pt x="85" y="109"/>
                  <a:pt x="86" y="109"/>
                  <a:pt x="86" y="109"/>
                </a:cubicBezTo>
                <a:cubicBezTo>
                  <a:pt x="86" y="109"/>
                  <a:pt x="85" y="109"/>
                  <a:pt x="85" y="109"/>
                </a:cubicBezTo>
                <a:cubicBezTo>
                  <a:pt x="85" y="109"/>
                  <a:pt x="85" y="109"/>
                  <a:pt x="85" y="109"/>
                </a:cubicBezTo>
                <a:close/>
                <a:moveTo>
                  <a:pt x="84" y="92"/>
                </a:moveTo>
                <a:cubicBezTo>
                  <a:pt x="84" y="93"/>
                  <a:pt x="84" y="93"/>
                  <a:pt x="84" y="93"/>
                </a:cubicBezTo>
                <a:cubicBezTo>
                  <a:pt x="84" y="93"/>
                  <a:pt x="84" y="93"/>
                  <a:pt x="84" y="93"/>
                </a:cubicBezTo>
                <a:cubicBezTo>
                  <a:pt x="84" y="93"/>
                  <a:pt x="84" y="93"/>
                  <a:pt x="84" y="93"/>
                </a:cubicBezTo>
                <a:cubicBezTo>
                  <a:pt x="84" y="93"/>
                  <a:pt x="84" y="93"/>
                  <a:pt x="84" y="93"/>
                </a:cubicBezTo>
                <a:cubicBezTo>
                  <a:pt x="84" y="92"/>
                  <a:pt x="84" y="92"/>
                  <a:pt x="84" y="92"/>
                </a:cubicBezTo>
                <a:close/>
                <a:moveTo>
                  <a:pt x="81" y="88"/>
                </a:moveTo>
                <a:cubicBezTo>
                  <a:pt x="81" y="88"/>
                  <a:pt x="81" y="88"/>
                  <a:pt x="81" y="89"/>
                </a:cubicBezTo>
                <a:cubicBezTo>
                  <a:pt x="80" y="89"/>
                  <a:pt x="80" y="89"/>
                  <a:pt x="80" y="89"/>
                </a:cubicBezTo>
                <a:cubicBezTo>
                  <a:pt x="80" y="89"/>
                  <a:pt x="80" y="89"/>
                  <a:pt x="80" y="88"/>
                </a:cubicBezTo>
                <a:cubicBezTo>
                  <a:pt x="80" y="88"/>
                  <a:pt x="80" y="88"/>
                  <a:pt x="81" y="88"/>
                </a:cubicBezTo>
                <a:close/>
                <a:moveTo>
                  <a:pt x="80" y="110"/>
                </a:moveTo>
                <a:cubicBezTo>
                  <a:pt x="80" y="110"/>
                  <a:pt x="80" y="110"/>
                  <a:pt x="80" y="110"/>
                </a:cubicBezTo>
                <a:cubicBezTo>
                  <a:pt x="80" y="110"/>
                  <a:pt x="80" y="110"/>
                  <a:pt x="80" y="110"/>
                </a:cubicBezTo>
                <a:cubicBezTo>
                  <a:pt x="80" y="110"/>
                  <a:pt x="80" y="110"/>
                  <a:pt x="80" y="110"/>
                </a:cubicBezTo>
                <a:close/>
                <a:moveTo>
                  <a:pt x="74" y="90"/>
                </a:moveTo>
                <a:cubicBezTo>
                  <a:pt x="74" y="90"/>
                  <a:pt x="74" y="90"/>
                  <a:pt x="74" y="90"/>
                </a:cubicBezTo>
                <a:cubicBezTo>
                  <a:pt x="74" y="90"/>
                  <a:pt x="74" y="90"/>
                  <a:pt x="74" y="90"/>
                </a:cubicBezTo>
                <a:cubicBezTo>
                  <a:pt x="74" y="90"/>
                  <a:pt x="74" y="90"/>
                  <a:pt x="74" y="90"/>
                </a:cubicBezTo>
                <a:close/>
                <a:moveTo>
                  <a:pt x="73" y="91"/>
                </a:moveTo>
                <a:cubicBezTo>
                  <a:pt x="73" y="91"/>
                  <a:pt x="73" y="91"/>
                  <a:pt x="73" y="91"/>
                </a:cubicBezTo>
                <a:cubicBezTo>
                  <a:pt x="73" y="92"/>
                  <a:pt x="73" y="92"/>
                  <a:pt x="73" y="92"/>
                </a:cubicBezTo>
                <a:cubicBezTo>
                  <a:pt x="73" y="92"/>
                  <a:pt x="72" y="92"/>
                  <a:pt x="72" y="92"/>
                </a:cubicBezTo>
                <a:cubicBezTo>
                  <a:pt x="72" y="91"/>
                  <a:pt x="72" y="91"/>
                  <a:pt x="73" y="91"/>
                </a:cubicBezTo>
                <a:close/>
                <a:moveTo>
                  <a:pt x="72" y="91"/>
                </a:moveTo>
                <a:cubicBezTo>
                  <a:pt x="72" y="91"/>
                  <a:pt x="73" y="91"/>
                  <a:pt x="72" y="91"/>
                </a:cubicBezTo>
                <a:cubicBezTo>
                  <a:pt x="72" y="91"/>
                  <a:pt x="72" y="91"/>
                  <a:pt x="72" y="91"/>
                </a:cubicBezTo>
                <a:cubicBezTo>
                  <a:pt x="72" y="91"/>
                  <a:pt x="72" y="91"/>
                  <a:pt x="72" y="91"/>
                </a:cubicBezTo>
                <a:close/>
                <a:moveTo>
                  <a:pt x="72" y="112"/>
                </a:moveTo>
                <a:cubicBezTo>
                  <a:pt x="72" y="112"/>
                  <a:pt x="72" y="112"/>
                  <a:pt x="72" y="112"/>
                </a:cubicBezTo>
                <a:cubicBezTo>
                  <a:pt x="72" y="112"/>
                  <a:pt x="72" y="112"/>
                  <a:pt x="72" y="112"/>
                </a:cubicBezTo>
                <a:cubicBezTo>
                  <a:pt x="72" y="112"/>
                  <a:pt x="72" y="112"/>
                  <a:pt x="72" y="112"/>
                </a:cubicBezTo>
                <a:close/>
                <a:moveTo>
                  <a:pt x="71" y="97"/>
                </a:moveTo>
                <a:cubicBezTo>
                  <a:pt x="71" y="97"/>
                  <a:pt x="71" y="97"/>
                  <a:pt x="71" y="96"/>
                </a:cubicBezTo>
                <a:cubicBezTo>
                  <a:pt x="71" y="97"/>
                  <a:pt x="71" y="97"/>
                  <a:pt x="71" y="97"/>
                </a:cubicBezTo>
                <a:cubicBezTo>
                  <a:pt x="71" y="97"/>
                  <a:pt x="71" y="97"/>
                  <a:pt x="71" y="97"/>
                </a:cubicBezTo>
                <a:close/>
                <a:moveTo>
                  <a:pt x="71" y="112"/>
                </a:moveTo>
                <a:cubicBezTo>
                  <a:pt x="70" y="112"/>
                  <a:pt x="70" y="112"/>
                  <a:pt x="70" y="112"/>
                </a:cubicBezTo>
                <a:cubicBezTo>
                  <a:pt x="70" y="112"/>
                  <a:pt x="70" y="112"/>
                  <a:pt x="70" y="112"/>
                </a:cubicBezTo>
                <a:cubicBezTo>
                  <a:pt x="70" y="112"/>
                  <a:pt x="70" y="112"/>
                  <a:pt x="69" y="113"/>
                </a:cubicBezTo>
                <a:cubicBezTo>
                  <a:pt x="69" y="112"/>
                  <a:pt x="70" y="112"/>
                  <a:pt x="71" y="112"/>
                </a:cubicBezTo>
                <a:close/>
                <a:moveTo>
                  <a:pt x="69" y="92"/>
                </a:moveTo>
                <a:cubicBezTo>
                  <a:pt x="69" y="92"/>
                  <a:pt x="69" y="92"/>
                  <a:pt x="68" y="92"/>
                </a:cubicBezTo>
                <a:cubicBezTo>
                  <a:pt x="68" y="92"/>
                  <a:pt x="68" y="92"/>
                  <a:pt x="68" y="92"/>
                </a:cubicBezTo>
                <a:cubicBezTo>
                  <a:pt x="68" y="92"/>
                  <a:pt x="69" y="92"/>
                  <a:pt x="69" y="92"/>
                </a:cubicBezTo>
                <a:close/>
                <a:moveTo>
                  <a:pt x="68" y="92"/>
                </a:moveTo>
                <a:cubicBezTo>
                  <a:pt x="68" y="93"/>
                  <a:pt x="68" y="93"/>
                  <a:pt x="68" y="93"/>
                </a:cubicBezTo>
                <a:cubicBezTo>
                  <a:pt x="68" y="93"/>
                  <a:pt x="68" y="93"/>
                  <a:pt x="68" y="92"/>
                </a:cubicBezTo>
                <a:cubicBezTo>
                  <a:pt x="68" y="93"/>
                  <a:pt x="68" y="93"/>
                  <a:pt x="68" y="93"/>
                </a:cubicBezTo>
                <a:cubicBezTo>
                  <a:pt x="68" y="93"/>
                  <a:pt x="68" y="93"/>
                  <a:pt x="68" y="93"/>
                </a:cubicBezTo>
                <a:cubicBezTo>
                  <a:pt x="67" y="93"/>
                  <a:pt x="67" y="93"/>
                  <a:pt x="67" y="93"/>
                </a:cubicBezTo>
                <a:cubicBezTo>
                  <a:pt x="67" y="93"/>
                  <a:pt x="66" y="93"/>
                  <a:pt x="66" y="93"/>
                </a:cubicBezTo>
                <a:cubicBezTo>
                  <a:pt x="66" y="93"/>
                  <a:pt x="67" y="92"/>
                  <a:pt x="68" y="92"/>
                </a:cubicBezTo>
                <a:close/>
                <a:moveTo>
                  <a:pt x="65" y="113"/>
                </a:moveTo>
                <a:cubicBezTo>
                  <a:pt x="65" y="113"/>
                  <a:pt x="65" y="112"/>
                  <a:pt x="66" y="113"/>
                </a:cubicBezTo>
                <a:cubicBezTo>
                  <a:pt x="66" y="113"/>
                  <a:pt x="66" y="113"/>
                  <a:pt x="66" y="113"/>
                </a:cubicBezTo>
                <a:cubicBezTo>
                  <a:pt x="66" y="113"/>
                  <a:pt x="66" y="113"/>
                  <a:pt x="66" y="113"/>
                </a:cubicBezTo>
                <a:cubicBezTo>
                  <a:pt x="65" y="113"/>
                  <a:pt x="65" y="113"/>
                  <a:pt x="65" y="113"/>
                </a:cubicBezTo>
                <a:cubicBezTo>
                  <a:pt x="65" y="113"/>
                  <a:pt x="65" y="113"/>
                  <a:pt x="65" y="113"/>
                </a:cubicBezTo>
                <a:close/>
                <a:moveTo>
                  <a:pt x="63" y="97"/>
                </a:moveTo>
                <a:cubicBezTo>
                  <a:pt x="63" y="97"/>
                  <a:pt x="63" y="97"/>
                  <a:pt x="63" y="97"/>
                </a:cubicBezTo>
                <a:cubicBezTo>
                  <a:pt x="63" y="97"/>
                  <a:pt x="63" y="97"/>
                  <a:pt x="63" y="97"/>
                </a:cubicBezTo>
                <a:cubicBezTo>
                  <a:pt x="63" y="97"/>
                  <a:pt x="63" y="97"/>
                  <a:pt x="62" y="97"/>
                </a:cubicBezTo>
                <a:cubicBezTo>
                  <a:pt x="62" y="97"/>
                  <a:pt x="63" y="97"/>
                  <a:pt x="63" y="97"/>
                </a:cubicBezTo>
                <a:close/>
                <a:moveTo>
                  <a:pt x="62" y="98"/>
                </a:moveTo>
                <a:cubicBezTo>
                  <a:pt x="63" y="98"/>
                  <a:pt x="63" y="98"/>
                  <a:pt x="63" y="98"/>
                </a:cubicBezTo>
                <a:cubicBezTo>
                  <a:pt x="63" y="98"/>
                  <a:pt x="63" y="98"/>
                  <a:pt x="63" y="98"/>
                </a:cubicBezTo>
                <a:cubicBezTo>
                  <a:pt x="63" y="98"/>
                  <a:pt x="63" y="98"/>
                  <a:pt x="63" y="98"/>
                </a:cubicBezTo>
                <a:cubicBezTo>
                  <a:pt x="63" y="98"/>
                  <a:pt x="62" y="98"/>
                  <a:pt x="62" y="98"/>
                </a:cubicBezTo>
                <a:close/>
                <a:moveTo>
                  <a:pt x="61" y="94"/>
                </a:moveTo>
                <a:cubicBezTo>
                  <a:pt x="61" y="94"/>
                  <a:pt x="61" y="94"/>
                  <a:pt x="61" y="94"/>
                </a:cubicBezTo>
                <a:cubicBezTo>
                  <a:pt x="61" y="94"/>
                  <a:pt x="61" y="94"/>
                  <a:pt x="61" y="94"/>
                </a:cubicBezTo>
                <a:close/>
                <a:moveTo>
                  <a:pt x="61" y="94"/>
                </a:moveTo>
                <a:cubicBezTo>
                  <a:pt x="61" y="94"/>
                  <a:pt x="61" y="94"/>
                  <a:pt x="61" y="94"/>
                </a:cubicBezTo>
                <a:cubicBezTo>
                  <a:pt x="61" y="94"/>
                  <a:pt x="61" y="95"/>
                  <a:pt x="61" y="95"/>
                </a:cubicBezTo>
                <a:cubicBezTo>
                  <a:pt x="61" y="95"/>
                  <a:pt x="61" y="95"/>
                  <a:pt x="61" y="95"/>
                </a:cubicBezTo>
                <a:cubicBezTo>
                  <a:pt x="61" y="95"/>
                  <a:pt x="61" y="95"/>
                  <a:pt x="61" y="95"/>
                </a:cubicBezTo>
                <a:cubicBezTo>
                  <a:pt x="61" y="95"/>
                  <a:pt x="61" y="94"/>
                  <a:pt x="61" y="94"/>
                </a:cubicBezTo>
                <a:close/>
                <a:moveTo>
                  <a:pt x="62" y="98"/>
                </a:moveTo>
                <a:cubicBezTo>
                  <a:pt x="62" y="98"/>
                  <a:pt x="61" y="98"/>
                  <a:pt x="61" y="98"/>
                </a:cubicBezTo>
                <a:cubicBezTo>
                  <a:pt x="61" y="98"/>
                  <a:pt x="61" y="98"/>
                  <a:pt x="62" y="98"/>
                </a:cubicBezTo>
                <a:close/>
                <a:moveTo>
                  <a:pt x="61" y="98"/>
                </a:moveTo>
                <a:cubicBezTo>
                  <a:pt x="61" y="99"/>
                  <a:pt x="60" y="99"/>
                  <a:pt x="60" y="99"/>
                </a:cubicBezTo>
                <a:cubicBezTo>
                  <a:pt x="60" y="99"/>
                  <a:pt x="60" y="99"/>
                  <a:pt x="59" y="99"/>
                </a:cubicBezTo>
                <a:cubicBezTo>
                  <a:pt x="59" y="99"/>
                  <a:pt x="59" y="99"/>
                  <a:pt x="59" y="98"/>
                </a:cubicBezTo>
                <a:cubicBezTo>
                  <a:pt x="60" y="98"/>
                  <a:pt x="60" y="98"/>
                  <a:pt x="61" y="98"/>
                </a:cubicBezTo>
                <a:close/>
                <a:moveTo>
                  <a:pt x="59" y="114"/>
                </a:moveTo>
                <a:cubicBezTo>
                  <a:pt x="59" y="114"/>
                  <a:pt x="59" y="114"/>
                  <a:pt x="59" y="114"/>
                </a:cubicBezTo>
                <a:cubicBezTo>
                  <a:pt x="59" y="114"/>
                  <a:pt x="59" y="114"/>
                  <a:pt x="59" y="114"/>
                </a:cubicBezTo>
                <a:cubicBezTo>
                  <a:pt x="59" y="114"/>
                  <a:pt x="59" y="114"/>
                  <a:pt x="59" y="114"/>
                </a:cubicBezTo>
                <a:close/>
                <a:moveTo>
                  <a:pt x="59" y="114"/>
                </a:moveTo>
                <a:cubicBezTo>
                  <a:pt x="59" y="114"/>
                  <a:pt x="59" y="114"/>
                  <a:pt x="59" y="115"/>
                </a:cubicBezTo>
                <a:cubicBezTo>
                  <a:pt x="59" y="115"/>
                  <a:pt x="59" y="115"/>
                  <a:pt x="59" y="115"/>
                </a:cubicBezTo>
                <a:cubicBezTo>
                  <a:pt x="59" y="115"/>
                  <a:pt x="59" y="115"/>
                  <a:pt x="59" y="115"/>
                </a:cubicBezTo>
                <a:cubicBezTo>
                  <a:pt x="59" y="115"/>
                  <a:pt x="59" y="114"/>
                  <a:pt x="59" y="114"/>
                </a:cubicBezTo>
                <a:close/>
                <a:moveTo>
                  <a:pt x="57" y="99"/>
                </a:moveTo>
                <a:cubicBezTo>
                  <a:pt x="57" y="99"/>
                  <a:pt x="57" y="99"/>
                  <a:pt x="57" y="100"/>
                </a:cubicBezTo>
                <a:cubicBezTo>
                  <a:pt x="57" y="99"/>
                  <a:pt x="57" y="99"/>
                  <a:pt x="56" y="99"/>
                </a:cubicBezTo>
                <a:cubicBezTo>
                  <a:pt x="56" y="99"/>
                  <a:pt x="56" y="100"/>
                  <a:pt x="56" y="100"/>
                </a:cubicBezTo>
                <a:cubicBezTo>
                  <a:pt x="56" y="100"/>
                  <a:pt x="56" y="100"/>
                  <a:pt x="56" y="100"/>
                </a:cubicBezTo>
                <a:cubicBezTo>
                  <a:pt x="56" y="99"/>
                  <a:pt x="57" y="98"/>
                  <a:pt x="57" y="99"/>
                </a:cubicBezTo>
                <a:close/>
                <a:moveTo>
                  <a:pt x="57" y="116"/>
                </a:moveTo>
                <a:cubicBezTo>
                  <a:pt x="57" y="116"/>
                  <a:pt x="57" y="116"/>
                  <a:pt x="57" y="116"/>
                </a:cubicBezTo>
                <a:cubicBezTo>
                  <a:pt x="57" y="116"/>
                  <a:pt x="56" y="116"/>
                  <a:pt x="56" y="115"/>
                </a:cubicBezTo>
                <a:cubicBezTo>
                  <a:pt x="57" y="116"/>
                  <a:pt x="57" y="116"/>
                  <a:pt x="57" y="116"/>
                </a:cubicBezTo>
                <a:close/>
                <a:moveTo>
                  <a:pt x="56" y="115"/>
                </a:moveTo>
                <a:cubicBezTo>
                  <a:pt x="56" y="116"/>
                  <a:pt x="56" y="116"/>
                  <a:pt x="56" y="116"/>
                </a:cubicBezTo>
                <a:cubicBezTo>
                  <a:pt x="56" y="116"/>
                  <a:pt x="56" y="116"/>
                  <a:pt x="56" y="116"/>
                </a:cubicBezTo>
                <a:cubicBezTo>
                  <a:pt x="56" y="116"/>
                  <a:pt x="56" y="116"/>
                  <a:pt x="56" y="115"/>
                </a:cubicBezTo>
                <a:close/>
                <a:moveTo>
                  <a:pt x="54" y="100"/>
                </a:moveTo>
                <a:cubicBezTo>
                  <a:pt x="54" y="101"/>
                  <a:pt x="53" y="101"/>
                  <a:pt x="53" y="100"/>
                </a:cubicBezTo>
                <a:cubicBezTo>
                  <a:pt x="53" y="100"/>
                  <a:pt x="53" y="100"/>
                  <a:pt x="54" y="100"/>
                </a:cubicBezTo>
                <a:close/>
                <a:moveTo>
                  <a:pt x="54" y="117"/>
                </a:moveTo>
                <a:cubicBezTo>
                  <a:pt x="53" y="117"/>
                  <a:pt x="53" y="118"/>
                  <a:pt x="52" y="118"/>
                </a:cubicBezTo>
                <a:cubicBezTo>
                  <a:pt x="52" y="117"/>
                  <a:pt x="53" y="117"/>
                  <a:pt x="54" y="117"/>
                </a:cubicBezTo>
                <a:cubicBezTo>
                  <a:pt x="54" y="117"/>
                  <a:pt x="54" y="117"/>
                  <a:pt x="54" y="117"/>
                </a:cubicBezTo>
                <a:cubicBezTo>
                  <a:pt x="54" y="117"/>
                  <a:pt x="54" y="117"/>
                  <a:pt x="54" y="117"/>
                </a:cubicBezTo>
                <a:close/>
                <a:moveTo>
                  <a:pt x="54" y="117"/>
                </a:moveTo>
                <a:cubicBezTo>
                  <a:pt x="54" y="117"/>
                  <a:pt x="54" y="117"/>
                  <a:pt x="54" y="117"/>
                </a:cubicBezTo>
                <a:cubicBezTo>
                  <a:pt x="54" y="117"/>
                  <a:pt x="54" y="117"/>
                  <a:pt x="54" y="117"/>
                </a:cubicBezTo>
                <a:close/>
                <a:moveTo>
                  <a:pt x="54" y="101"/>
                </a:moveTo>
                <a:cubicBezTo>
                  <a:pt x="54" y="101"/>
                  <a:pt x="54" y="101"/>
                  <a:pt x="54" y="100"/>
                </a:cubicBezTo>
                <a:cubicBezTo>
                  <a:pt x="54" y="100"/>
                  <a:pt x="53" y="100"/>
                  <a:pt x="53" y="100"/>
                </a:cubicBezTo>
                <a:cubicBezTo>
                  <a:pt x="53" y="100"/>
                  <a:pt x="54" y="100"/>
                  <a:pt x="54" y="99"/>
                </a:cubicBezTo>
                <a:cubicBezTo>
                  <a:pt x="54" y="100"/>
                  <a:pt x="54" y="100"/>
                  <a:pt x="54" y="100"/>
                </a:cubicBezTo>
                <a:cubicBezTo>
                  <a:pt x="55" y="99"/>
                  <a:pt x="55" y="100"/>
                  <a:pt x="56" y="99"/>
                </a:cubicBezTo>
                <a:cubicBezTo>
                  <a:pt x="56" y="99"/>
                  <a:pt x="56" y="99"/>
                  <a:pt x="56" y="100"/>
                </a:cubicBezTo>
                <a:cubicBezTo>
                  <a:pt x="55" y="99"/>
                  <a:pt x="55" y="100"/>
                  <a:pt x="55" y="100"/>
                </a:cubicBezTo>
                <a:cubicBezTo>
                  <a:pt x="55" y="100"/>
                  <a:pt x="55" y="101"/>
                  <a:pt x="55" y="101"/>
                </a:cubicBezTo>
                <a:cubicBezTo>
                  <a:pt x="55" y="101"/>
                  <a:pt x="54" y="101"/>
                  <a:pt x="54" y="101"/>
                </a:cubicBezTo>
                <a:close/>
                <a:moveTo>
                  <a:pt x="55" y="121"/>
                </a:moveTo>
                <a:cubicBezTo>
                  <a:pt x="55" y="121"/>
                  <a:pt x="55" y="121"/>
                  <a:pt x="55" y="121"/>
                </a:cubicBezTo>
                <a:cubicBezTo>
                  <a:pt x="55" y="121"/>
                  <a:pt x="55" y="121"/>
                  <a:pt x="55" y="121"/>
                </a:cubicBezTo>
                <a:cubicBezTo>
                  <a:pt x="55" y="121"/>
                  <a:pt x="55" y="121"/>
                  <a:pt x="55" y="121"/>
                </a:cubicBezTo>
                <a:cubicBezTo>
                  <a:pt x="55" y="121"/>
                  <a:pt x="55" y="121"/>
                  <a:pt x="55" y="121"/>
                </a:cubicBezTo>
                <a:cubicBezTo>
                  <a:pt x="55" y="121"/>
                  <a:pt x="55" y="121"/>
                  <a:pt x="55" y="121"/>
                </a:cubicBezTo>
                <a:close/>
                <a:moveTo>
                  <a:pt x="56" y="125"/>
                </a:moveTo>
                <a:cubicBezTo>
                  <a:pt x="55" y="125"/>
                  <a:pt x="55" y="125"/>
                  <a:pt x="55" y="125"/>
                </a:cubicBezTo>
                <a:cubicBezTo>
                  <a:pt x="55" y="125"/>
                  <a:pt x="56" y="124"/>
                  <a:pt x="56" y="124"/>
                </a:cubicBezTo>
                <a:cubicBezTo>
                  <a:pt x="56" y="124"/>
                  <a:pt x="56" y="125"/>
                  <a:pt x="56" y="125"/>
                </a:cubicBezTo>
                <a:cubicBezTo>
                  <a:pt x="56" y="125"/>
                  <a:pt x="56" y="125"/>
                  <a:pt x="56" y="125"/>
                </a:cubicBezTo>
                <a:close/>
                <a:moveTo>
                  <a:pt x="56" y="120"/>
                </a:moveTo>
                <a:cubicBezTo>
                  <a:pt x="56" y="120"/>
                  <a:pt x="57" y="120"/>
                  <a:pt x="57" y="120"/>
                </a:cubicBezTo>
                <a:cubicBezTo>
                  <a:pt x="57" y="120"/>
                  <a:pt x="56" y="120"/>
                  <a:pt x="56" y="120"/>
                </a:cubicBezTo>
                <a:close/>
                <a:moveTo>
                  <a:pt x="57" y="124"/>
                </a:moveTo>
                <a:cubicBezTo>
                  <a:pt x="57" y="124"/>
                  <a:pt x="57" y="124"/>
                  <a:pt x="56" y="124"/>
                </a:cubicBezTo>
                <a:cubicBezTo>
                  <a:pt x="57" y="124"/>
                  <a:pt x="57" y="124"/>
                  <a:pt x="57" y="124"/>
                </a:cubicBezTo>
                <a:cubicBezTo>
                  <a:pt x="57" y="124"/>
                  <a:pt x="57" y="124"/>
                  <a:pt x="57" y="124"/>
                </a:cubicBezTo>
                <a:cubicBezTo>
                  <a:pt x="57" y="124"/>
                  <a:pt x="57" y="124"/>
                  <a:pt x="57" y="124"/>
                </a:cubicBezTo>
                <a:close/>
                <a:moveTo>
                  <a:pt x="57" y="124"/>
                </a:moveTo>
                <a:cubicBezTo>
                  <a:pt x="57" y="124"/>
                  <a:pt x="57" y="124"/>
                  <a:pt x="57" y="124"/>
                </a:cubicBezTo>
                <a:cubicBezTo>
                  <a:pt x="57" y="124"/>
                  <a:pt x="57" y="124"/>
                  <a:pt x="57" y="124"/>
                </a:cubicBezTo>
                <a:cubicBezTo>
                  <a:pt x="57" y="124"/>
                  <a:pt x="57" y="124"/>
                  <a:pt x="57" y="124"/>
                </a:cubicBezTo>
                <a:cubicBezTo>
                  <a:pt x="57" y="124"/>
                  <a:pt x="57" y="124"/>
                  <a:pt x="57" y="124"/>
                </a:cubicBezTo>
                <a:close/>
                <a:moveTo>
                  <a:pt x="58" y="117"/>
                </a:moveTo>
                <a:cubicBezTo>
                  <a:pt x="57" y="117"/>
                  <a:pt x="58" y="116"/>
                  <a:pt x="58" y="116"/>
                </a:cubicBezTo>
                <a:cubicBezTo>
                  <a:pt x="57" y="116"/>
                  <a:pt x="56" y="116"/>
                  <a:pt x="55" y="116"/>
                </a:cubicBezTo>
                <a:cubicBezTo>
                  <a:pt x="56" y="116"/>
                  <a:pt x="56" y="116"/>
                  <a:pt x="57" y="116"/>
                </a:cubicBezTo>
                <a:cubicBezTo>
                  <a:pt x="57" y="116"/>
                  <a:pt x="57" y="116"/>
                  <a:pt x="57" y="116"/>
                </a:cubicBezTo>
                <a:cubicBezTo>
                  <a:pt x="57" y="116"/>
                  <a:pt x="57" y="116"/>
                  <a:pt x="57" y="116"/>
                </a:cubicBezTo>
                <a:cubicBezTo>
                  <a:pt x="57" y="116"/>
                  <a:pt x="57" y="116"/>
                  <a:pt x="58" y="116"/>
                </a:cubicBezTo>
                <a:cubicBezTo>
                  <a:pt x="57" y="115"/>
                  <a:pt x="58" y="115"/>
                  <a:pt x="58" y="115"/>
                </a:cubicBezTo>
                <a:cubicBezTo>
                  <a:pt x="58" y="115"/>
                  <a:pt x="58" y="116"/>
                  <a:pt x="58" y="116"/>
                </a:cubicBezTo>
                <a:cubicBezTo>
                  <a:pt x="58" y="116"/>
                  <a:pt x="58" y="116"/>
                  <a:pt x="58" y="116"/>
                </a:cubicBezTo>
                <a:cubicBezTo>
                  <a:pt x="58" y="116"/>
                  <a:pt x="58" y="116"/>
                  <a:pt x="58" y="117"/>
                </a:cubicBezTo>
                <a:cubicBezTo>
                  <a:pt x="58" y="117"/>
                  <a:pt x="58" y="117"/>
                  <a:pt x="58" y="117"/>
                </a:cubicBezTo>
                <a:close/>
                <a:moveTo>
                  <a:pt x="58" y="123"/>
                </a:moveTo>
                <a:cubicBezTo>
                  <a:pt x="58" y="123"/>
                  <a:pt x="58" y="123"/>
                  <a:pt x="58" y="123"/>
                </a:cubicBezTo>
                <a:cubicBezTo>
                  <a:pt x="58" y="123"/>
                  <a:pt x="58" y="123"/>
                  <a:pt x="58" y="123"/>
                </a:cubicBezTo>
                <a:cubicBezTo>
                  <a:pt x="58" y="123"/>
                  <a:pt x="58" y="123"/>
                  <a:pt x="58" y="123"/>
                </a:cubicBezTo>
                <a:cubicBezTo>
                  <a:pt x="58" y="123"/>
                  <a:pt x="59" y="123"/>
                  <a:pt x="59" y="123"/>
                </a:cubicBezTo>
                <a:cubicBezTo>
                  <a:pt x="59" y="123"/>
                  <a:pt x="59" y="123"/>
                  <a:pt x="59" y="123"/>
                </a:cubicBezTo>
                <a:cubicBezTo>
                  <a:pt x="59" y="123"/>
                  <a:pt x="59" y="123"/>
                  <a:pt x="59" y="123"/>
                </a:cubicBezTo>
                <a:cubicBezTo>
                  <a:pt x="59" y="123"/>
                  <a:pt x="58" y="123"/>
                  <a:pt x="58" y="123"/>
                </a:cubicBezTo>
                <a:close/>
                <a:moveTo>
                  <a:pt x="59" y="117"/>
                </a:moveTo>
                <a:cubicBezTo>
                  <a:pt x="59" y="117"/>
                  <a:pt x="59" y="117"/>
                  <a:pt x="59" y="117"/>
                </a:cubicBezTo>
                <a:cubicBezTo>
                  <a:pt x="59" y="117"/>
                  <a:pt x="58" y="117"/>
                  <a:pt x="58" y="117"/>
                </a:cubicBezTo>
                <a:cubicBezTo>
                  <a:pt x="58" y="117"/>
                  <a:pt x="59" y="117"/>
                  <a:pt x="60" y="117"/>
                </a:cubicBezTo>
                <a:cubicBezTo>
                  <a:pt x="60" y="117"/>
                  <a:pt x="60" y="117"/>
                  <a:pt x="59" y="117"/>
                </a:cubicBezTo>
                <a:close/>
                <a:moveTo>
                  <a:pt x="60" y="116"/>
                </a:moveTo>
                <a:cubicBezTo>
                  <a:pt x="59" y="116"/>
                  <a:pt x="60" y="116"/>
                  <a:pt x="59" y="116"/>
                </a:cubicBezTo>
                <a:cubicBezTo>
                  <a:pt x="59" y="116"/>
                  <a:pt x="59" y="116"/>
                  <a:pt x="59" y="117"/>
                </a:cubicBezTo>
                <a:cubicBezTo>
                  <a:pt x="59" y="116"/>
                  <a:pt x="59" y="116"/>
                  <a:pt x="59" y="116"/>
                </a:cubicBezTo>
                <a:cubicBezTo>
                  <a:pt x="59" y="116"/>
                  <a:pt x="59" y="116"/>
                  <a:pt x="58" y="116"/>
                </a:cubicBezTo>
                <a:cubicBezTo>
                  <a:pt x="59" y="116"/>
                  <a:pt x="59" y="116"/>
                  <a:pt x="59" y="116"/>
                </a:cubicBezTo>
                <a:cubicBezTo>
                  <a:pt x="59" y="116"/>
                  <a:pt x="59" y="116"/>
                  <a:pt x="59" y="116"/>
                </a:cubicBezTo>
                <a:cubicBezTo>
                  <a:pt x="60" y="115"/>
                  <a:pt x="60" y="115"/>
                  <a:pt x="60" y="115"/>
                </a:cubicBezTo>
                <a:cubicBezTo>
                  <a:pt x="60" y="116"/>
                  <a:pt x="60" y="116"/>
                  <a:pt x="60" y="116"/>
                </a:cubicBezTo>
                <a:cubicBezTo>
                  <a:pt x="60" y="116"/>
                  <a:pt x="60" y="116"/>
                  <a:pt x="60" y="116"/>
                </a:cubicBezTo>
                <a:close/>
                <a:moveTo>
                  <a:pt x="60" y="123"/>
                </a:moveTo>
                <a:cubicBezTo>
                  <a:pt x="60" y="123"/>
                  <a:pt x="60" y="123"/>
                  <a:pt x="61" y="123"/>
                </a:cubicBezTo>
                <a:cubicBezTo>
                  <a:pt x="61" y="123"/>
                  <a:pt x="61" y="123"/>
                  <a:pt x="61" y="123"/>
                </a:cubicBezTo>
                <a:cubicBezTo>
                  <a:pt x="60" y="123"/>
                  <a:pt x="60" y="123"/>
                  <a:pt x="60" y="123"/>
                </a:cubicBezTo>
                <a:close/>
                <a:moveTo>
                  <a:pt x="62" y="118"/>
                </a:moveTo>
                <a:cubicBezTo>
                  <a:pt x="62" y="118"/>
                  <a:pt x="63" y="118"/>
                  <a:pt x="63" y="117"/>
                </a:cubicBezTo>
                <a:cubicBezTo>
                  <a:pt x="63" y="117"/>
                  <a:pt x="62" y="118"/>
                  <a:pt x="63" y="118"/>
                </a:cubicBezTo>
                <a:cubicBezTo>
                  <a:pt x="63" y="118"/>
                  <a:pt x="63" y="117"/>
                  <a:pt x="64" y="118"/>
                </a:cubicBezTo>
                <a:cubicBezTo>
                  <a:pt x="64" y="118"/>
                  <a:pt x="64" y="118"/>
                  <a:pt x="64" y="118"/>
                </a:cubicBezTo>
                <a:cubicBezTo>
                  <a:pt x="63" y="118"/>
                  <a:pt x="63" y="118"/>
                  <a:pt x="63" y="118"/>
                </a:cubicBezTo>
                <a:cubicBezTo>
                  <a:pt x="63" y="118"/>
                  <a:pt x="63" y="118"/>
                  <a:pt x="63" y="118"/>
                </a:cubicBezTo>
                <a:cubicBezTo>
                  <a:pt x="63" y="118"/>
                  <a:pt x="62" y="118"/>
                  <a:pt x="62" y="118"/>
                </a:cubicBezTo>
                <a:close/>
                <a:moveTo>
                  <a:pt x="63" y="123"/>
                </a:moveTo>
                <a:cubicBezTo>
                  <a:pt x="63" y="123"/>
                  <a:pt x="63" y="123"/>
                  <a:pt x="63" y="123"/>
                </a:cubicBezTo>
                <a:cubicBezTo>
                  <a:pt x="63" y="123"/>
                  <a:pt x="63" y="123"/>
                  <a:pt x="63" y="123"/>
                </a:cubicBezTo>
                <a:cubicBezTo>
                  <a:pt x="63" y="123"/>
                  <a:pt x="63" y="123"/>
                  <a:pt x="63" y="123"/>
                </a:cubicBezTo>
                <a:close/>
                <a:moveTo>
                  <a:pt x="63" y="122"/>
                </a:moveTo>
                <a:cubicBezTo>
                  <a:pt x="63" y="122"/>
                  <a:pt x="63" y="122"/>
                  <a:pt x="63" y="122"/>
                </a:cubicBezTo>
                <a:cubicBezTo>
                  <a:pt x="63" y="122"/>
                  <a:pt x="63" y="122"/>
                  <a:pt x="62" y="122"/>
                </a:cubicBezTo>
                <a:cubicBezTo>
                  <a:pt x="63" y="122"/>
                  <a:pt x="63" y="122"/>
                  <a:pt x="63" y="122"/>
                </a:cubicBezTo>
                <a:close/>
                <a:moveTo>
                  <a:pt x="63" y="124"/>
                </a:moveTo>
                <a:cubicBezTo>
                  <a:pt x="63" y="124"/>
                  <a:pt x="63" y="124"/>
                  <a:pt x="63" y="124"/>
                </a:cubicBezTo>
                <a:cubicBezTo>
                  <a:pt x="63" y="124"/>
                  <a:pt x="62" y="124"/>
                  <a:pt x="62" y="124"/>
                </a:cubicBezTo>
                <a:cubicBezTo>
                  <a:pt x="63" y="123"/>
                  <a:pt x="63" y="123"/>
                  <a:pt x="64" y="123"/>
                </a:cubicBezTo>
                <a:cubicBezTo>
                  <a:pt x="64" y="123"/>
                  <a:pt x="64" y="123"/>
                  <a:pt x="64" y="123"/>
                </a:cubicBezTo>
                <a:cubicBezTo>
                  <a:pt x="63" y="124"/>
                  <a:pt x="63" y="124"/>
                  <a:pt x="63" y="124"/>
                </a:cubicBezTo>
                <a:close/>
                <a:moveTo>
                  <a:pt x="66" y="123"/>
                </a:moveTo>
                <a:cubicBezTo>
                  <a:pt x="66" y="122"/>
                  <a:pt x="67" y="122"/>
                  <a:pt x="67" y="122"/>
                </a:cubicBezTo>
                <a:cubicBezTo>
                  <a:pt x="67" y="123"/>
                  <a:pt x="66" y="123"/>
                  <a:pt x="66" y="123"/>
                </a:cubicBezTo>
                <a:close/>
                <a:moveTo>
                  <a:pt x="66" y="117"/>
                </a:moveTo>
                <a:cubicBezTo>
                  <a:pt x="66" y="117"/>
                  <a:pt x="66" y="117"/>
                  <a:pt x="66" y="117"/>
                </a:cubicBezTo>
                <a:cubicBezTo>
                  <a:pt x="66" y="117"/>
                  <a:pt x="66" y="117"/>
                  <a:pt x="66" y="117"/>
                </a:cubicBezTo>
                <a:cubicBezTo>
                  <a:pt x="66" y="117"/>
                  <a:pt x="66" y="117"/>
                  <a:pt x="66" y="117"/>
                </a:cubicBezTo>
                <a:cubicBezTo>
                  <a:pt x="66" y="117"/>
                  <a:pt x="66" y="117"/>
                  <a:pt x="66" y="117"/>
                </a:cubicBezTo>
                <a:close/>
                <a:moveTo>
                  <a:pt x="66" y="117"/>
                </a:moveTo>
                <a:cubicBezTo>
                  <a:pt x="66" y="117"/>
                  <a:pt x="67" y="118"/>
                  <a:pt x="67" y="118"/>
                </a:cubicBezTo>
                <a:cubicBezTo>
                  <a:pt x="66" y="118"/>
                  <a:pt x="66" y="118"/>
                  <a:pt x="66" y="117"/>
                </a:cubicBezTo>
                <a:close/>
                <a:moveTo>
                  <a:pt x="67" y="117"/>
                </a:moveTo>
                <a:cubicBezTo>
                  <a:pt x="67" y="117"/>
                  <a:pt x="67" y="117"/>
                  <a:pt x="67" y="117"/>
                </a:cubicBezTo>
                <a:cubicBezTo>
                  <a:pt x="67" y="117"/>
                  <a:pt x="67" y="117"/>
                  <a:pt x="67" y="118"/>
                </a:cubicBezTo>
                <a:cubicBezTo>
                  <a:pt x="67" y="118"/>
                  <a:pt x="67" y="118"/>
                  <a:pt x="67" y="117"/>
                </a:cubicBezTo>
                <a:close/>
                <a:moveTo>
                  <a:pt x="68" y="117"/>
                </a:moveTo>
                <a:cubicBezTo>
                  <a:pt x="68" y="117"/>
                  <a:pt x="68" y="117"/>
                  <a:pt x="68" y="117"/>
                </a:cubicBezTo>
                <a:cubicBezTo>
                  <a:pt x="67" y="117"/>
                  <a:pt x="67" y="117"/>
                  <a:pt x="67" y="117"/>
                </a:cubicBezTo>
                <a:cubicBezTo>
                  <a:pt x="68" y="117"/>
                  <a:pt x="68" y="117"/>
                  <a:pt x="68" y="117"/>
                </a:cubicBezTo>
                <a:cubicBezTo>
                  <a:pt x="68" y="117"/>
                  <a:pt x="68" y="117"/>
                  <a:pt x="68" y="117"/>
                </a:cubicBezTo>
                <a:close/>
                <a:moveTo>
                  <a:pt x="69" y="117"/>
                </a:moveTo>
                <a:cubicBezTo>
                  <a:pt x="69" y="117"/>
                  <a:pt x="69" y="117"/>
                  <a:pt x="68" y="117"/>
                </a:cubicBezTo>
                <a:cubicBezTo>
                  <a:pt x="69" y="117"/>
                  <a:pt x="69" y="117"/>
                  <a:pt x="69" y="117"/>
                </a:cubicBezTo>
                <a:cubicBezTo>
                  <a:pt x="69" y="117"/>
                  <a:pt x="69" y="117"/>
                  <a:pt x="69" y="117"/>
                </a:cubicBezTo>
                <a:close/>
                <a:moveTo>
                  <a:pt x="69" y="122"/>
                </a:moveTo>
                <a:cubicBezTo>
                  <a:pt x="69" y="122"/>
                  <a:pt x="69" y="122"/>
                  <a:pt x="69" y="122"/>
                </a:cubicBezTo>
                <a:cubicBezTo>
                  <a:pt x="69" y="122"/>
                  <a:pt x="69" y="122"/>
                  <a:pt x="69" y="122"/>
                </a:cubicBezTo>
                <a:cubicBezTo>
                  <a:pt x="69" y="122"/>
                  <a:pt x="69" y="122"/>
                  <a:pt x="69" y="122"/>
                </a:cubicBezTo>
                <a:close/>
                <a:moveTo>
                  <a:pt x="69" y="123"/>
                </a:moveTo>
                <a:cubicBezTo>
                  <a:pt x="69" y="122"/>
                  <a:pt x="69" y="122"/>
                  <a:pt x="69" y="122"/>
                </a:cubicBezTo>
                <a:cubicBezTo>
                  <a:pt x="69" y="122"/>
                  <a:pt x="70" y="122"/>
                  <a:pt x="70" y="122"/>
                </a:cubicBezTo>
                <a:cubicBezTo>
                  <a:pt x="70" y="122"/>
                  <a:pt x="70" y="122"/>
                  <a:pt x="70" y="122"/>
                </a:cubicBezTo>
                <a:cubicBezTo>
                  <a:pt x="70" y="123"/>
                  <a:pt x="69" y="123"/>
                  <a:pt x="69" y="123"/>
                </a:cubicBezTo>
                <a:close/>
                <a:moveTo>
                  <a:pt x="69" y="117"/>
                </a:moveTo>
                <a:cubicBezTo>
                  <a:pt x="69" y="117"/>
                  <a:pt x="69" y="117"/>
                  <a:pt x="69" y="117"/>
                </a:cubicBezTo>
                <a:cubicBezTo>
                  <a:pt x="70" y="117"/>
                  <a:pt x="70" y="117"/>
                  <a:pt x="70" y="117"/>
                </a:cubicBezTo>
                <a:cubicBezTo>
                  <a:pt x="70" y="117"/>
                  <a:pt x="70" y="117"/>
                  <a:pt x="70" y="117"/>
                </a:cubicBezTo>
                <a:cubicBezTo>
                  <a:pt x="69" y="117"/>
                  <a:pt x="69" y="117"/>
                  <a:pt x="69" y="117"/>
                </a:cubicBezTo>
                <a:close/>
                <a:moveTo>
                  <a:pt x="70" y="117"/>
                </a:moveTo>
                <a:cubicBezTo>
                  <a:pt x="70" y="117"/>
                  <a:pt x="70" y="117"/>
                  <a:pt x="70" y="117"/>
                </a:cubicBezTo>
                <a:cubicBezTo>
                  <a:pt x="70" y="117"/>
                  <a:pt x="70" y="117"/>
                  <a:pt x="70" y="117"/>
                </a:cubicBezTo>
                <a:cubicBezTo>
                  <a:pt x="70" y="117"/>
                  <a:pt x="70" y="117"/>
                  <a:pt x="70" y="117"/>
                </a:cubicBezTo>
                <a:close/>
                <a:moveTo>
                  <a:pt x="71" y="117"/>
                </a:moveTo>
                <a:cubicBezTo>
                  <a:pt x="71" y="117"/>
                  <a:pt x="71" y="117"/>
                  <a:pt x="71" y="117"/>
                </a:cubicBezTo>
                <a:cubicBezTo>
                  <a:pt x="71" y="117"/>
                  <a:pt x="71" y="117"/>
                  <a:pt x="71" y="116"/>
                </a:cubicBezTo>
                <a:cubicBezTo>
                  <a:pt x="71" y="116"/>
                  <a:pt x="71" y="116"/>
                  <a:pt x="72" y="116"/>
                </a:cubicBezTo>
                <a:cubicBezTo>
                  <a:pt x="71" y="116"/>
                  <a:pt x="71" y="117"/>
                  <a:pt x="71" y="117"/>
                </a:cubicBezTo>
                <a:close/>
                <a:moveTo>
                  <a:pt x="73" y="114"/>
                </a:moveTo>
                <a:cubicBezTo>
                  <a:pt x="73" y="114"/>
                  <a:pt x="73" y="114"/>
                  <a:pt x="73" y="114"/>
                </a:cubicBezTo>
                <a:cubicBezTo>
                  <a:pt x="73" y="114"/>
                  <a:pt x="73" y="114"/>
                  <a:pt x="73" y="114"/>
                </a:cubicBezTo>
                <a:cubicBezTo>
                  <a:pt x="73" y="114"/>
                  <a:pt x="73" y="114"/>
                  <a:pt x="73" y="114"/>
                </a:cubicBezTo>
                <a:close/>
                <a:moveTo>
                  <a:pt x="74" y="121"/>
                </a:moveTo>
                <a:cubicBezTo>
                  <a:pt x="74" y="121"/>
                  <a:pt x="74" y="121"/>
                  <a:pt x="75" y="120"/>
                </a:cubicBezTo>
                <a:cubicBezTo>
                  <a:pt x="75" y="120"/>
                  <a:pt x="75" y="120"/>
                  <a:pt x="75" y="120"/>
                </a:cubicBezTo>
                <a:cubicBezTo>
                  <a:pt x="74" y="121"/>
                  <a:pt x="74" y="121"/>
                  <a:pt x="74" y="121"/>
                </a:cubicBezTo>
                <a:close/>
                <a:moveTo>
                  <a:pt x="86" y="111"/>
                </a:moveTo>
                <a:cubicBezTo>
                  <a:pt x="86" y="111"/>
                  <a:pt x="86" y="111"/>
                  <a:pt x="86" y="111"/>
                </a:cubicBezTo>
                <a:cubicBezTo>
                  <a:pt x="86" y="111"/>
                  <a:pt x="86" y="111"/>
                  <a:pt x="86" y="111"/>
                </a:cubicBezTo>
                <a:cubicBezTo>
                  <a:pt x="86" y="111"/>
                  <a:pt x="86" y="111"/>
                  <a:pt x="86" y="111"/>
                </a:cubicBezTo>
                <a:close/>
                <a:moveTo>
                  <a:pt x="86" y="111"/>
                </a:moveTo>
                <a:cubicBezTo>
                  <a:pt x="86" y="111"/>
                  <a:pt x="86" y="111"/>
                  <a:pt x="86" y="111"/>
                </a:cubicBezTo>
                <a:cubicBezTo>
                  <a:pt x="87" y="111"/>
                  <a:pt x="87" y="111"/>
                  <a:pt x="87" y="111"/>
                </a:cubicBezTo>
                <a:cubicBezTo>
                  <a:pt x="87" y="111"/>
                  <a:pt x="87" y="111"/>
                  <a:pt x="86" y="111"/>
                </a:cubicBezTo>
                <a:close/>
                <a:moveTo>
                  <a:pt x="85" y="110"/>
                </a:moveTo>
                <a:cubicBezTo>
                  <a:pt x="85" y="111"/>
                  <a:pt x="85" y="111"/>
                  <a:pt x="84" y="111"/>
                </a:cubicBezTo>
                <a:cubicBezTo>
                  <a:pt x="84" y="111"/>
                  <a:pt x="85" y="110"/>
                  <a:pt x="84" y="110"/>
                </a:cubicBezTo>
                <a:cubicBezTo>
                  <a:pt x="84" y="110"/>
                  <a:pt x="84" y="111"/>
                  <a:pt x="84" y="111"/>
                </a:cubicBezTo>
                <a:cubicBezTo>
                  <a:pt x="84" y="110"/>
                  <a:pt x="84" y="110"/>
                  <a:pt x="84" y="110"/>
                </a:cubicBezTo>
                <a:cubicBezTo>
                  <a:pt x="84" y="111"/>
                  <a:pt x="84" y="110"/>
                  <a:pt x="83" y="111"/>
                </a:cubicBezTo>
                <a:cubicBezTo>
                  <a:pt x="83" y="111"/>
                  <a:pt x="83" y="111"/>
                  <a:pt x="83" y="111"/>
                </a:cubicBezTo>
                <a:cubicBezTo>
                  <a:pt x="83" y="111"/>
                  <a:pt x="82" y="112"/>
                  <a:pt x="81" y="111"/>
                </a:cubicBezTo>
                <a:cubicBezTo>
                  <a:pt x="81" y="112"/>
                  <a:pt x="81" y="112"/>
                  <a:pt x="81" y="112"/>
                </a:cubicBezTo>
                <a:cubicBezTo>
                  <a:pt x="81" y="112"/>
                  <a:pt x="81" y="112"/>
                  <a:pt x="80" y="112"/>
                </a:cubicBezTo>
                <a:cubicBezTo>
                  <a:pt x="80" y="112"/>
                  <a:pt x="80" y="112"/>
                  <a:pt x="80" y="112"/>
                </a:cubicBezTo>
                <a:cubicBezTo>
                  <a:pt x="78" y="111"/>
                  <a:pt x="77" y="113"/>
                  <a:pt x="74" y="113"/>
                </a:cubicBezTo>
                <a:cubicBezTo>
                  <a:pt x="74" y="113"/>
                  <a:pt x="74" y="114"/>
                  <a:pt x="73" y="113"/>
                </a:cubicBezTo>
                <a:cubicBezTo>
                  <a:pt x="73" y="113"/>
                  <a:pt x="73" y="114"/>
                  <a:pt x="73" y="114"/>
                </a:cubicBezTo>
                <a:cubicBezTo>
                  <a:pt x="73" y="114"/>
                  <a:pt x="73" y="114"/>
                  <a:pt x="73" y="114"/>
                </a:cubicBezTo>
                <a:cubicBezTo>
                  <a:pt x="73" y="114"/>
                  <a:pt x="73" y="113"/>
                  <a:pt x="73" y="113"/>
                </a:cubicBezTo>
                <a:cubicBezTo>
                  <a:pt x="72" y="113"/>
                  <a:pt x="73" y="114"/>
                  <a:pt x="72" y="114"/>
                </a:cubicBezTo>
                <a:cubicBezTo>
                  <a:pt x="72" y="114"/>
                  <a:pt x="72" y="114"/>
                  <a:pt x="72" y="114"/>
                </a:cubicBezTo>
                <a:cubicBezTo>
                  <a:pt x="72" y="114"/>
                  <a:pt x="72" y="114"/>
                  <a:pt x="72" y="114"/>
                </a:cubicBezTo>
                <a:cubicBezTo>
                  <a:pt x="72" y="114"/>
                  <a:pt x="72" y="114"/>
                  <a:pt x="72" y="114"/>
                </a:cubicBezTo>
                <a:cubicBezTo>
                  <a:pt x="72" y="114"/>
                  <a:pt x="72" y="114"/>
                  <a:pt x="71" y="115"/>
                </a:cubicBezTo>
                <a:cubicBezTo>
                  <a:pt x="72" y="114"/>
                  <a:pt x="72" y="114"/>
                  <a:pt x="72" y="114"/>
                </a:cubicBezTo>
                <a:cubicBezTo>
                  <a:pt x="71" y="114"/>
                  <a:pt x="71" y="114"/>
                  <a:pt x="71" y="114"/>
                </a:cubicBezTo>
                <a:cubicBezTo>
                  <a:pt x="71" y="114"/>
                  <a:pt x="71" y="114"/>
                  <a:pt x="71" y="115"/>
                </a:cubicBezTo>
                <a:cubicBezTo>
                  <a:pt x="71" y="115"/>
                  <a:pt x="71" y="115"/>
                  <a:pt x="71" y="115"/>
                </a:cubicBezTo>
                <a:cubicBezTo>
                  <a:pt x="71" y="114"/>
                  <a:pt x="71" y="114"/>
                  <a:pt x="71" y="114"/>
                </a:cubicBezTo>
                <a:cubicBezTo>
                  <a:pt x="71" y="114"/>
                  <a:pt x="70" y="114"/>
                  <a:pt x="70" y="114"/>
                </a:cubicBezTo>
                <a:cubicBezTo>
                  <a:pt x="70" y="114"/>
                  <a:pt x="70" y="114"/>
                  <a:pt x="70" y="114"/>
                </a:cubicBezTo>
                <a:cubicBezTo>
                  <a:pt x="70" y="115"/>
                  <a:pt x="70" y="115"/>
                  <a:pt x="69" y="115"/>
                </a:cubicBezTo>
                <a:cubicBezTo>
                  <a:pt x="69" y="115"/>
                  <a:pt x="69" y="115"/>
                  <a:pt x="69" y="115"/>
                </a:cubicBezTo>
                <a:cubicBezTo>
                  <a:pt x="69" y="115"/>
                  <a:pt x="68" y="115"/>
                  <a:pt x="68" y="115"/>
                </a:cubicBezTo>
                <a:cubicBezTo>
                  <a:pt x="68" y="115"/>
                  <a:pt x="68" y="115"/>
                  <a:pt x="68" y="115"/>
                </a:cubicBezTo>
                <a:cubicBezTo>
                  <a:pt x="68" y="116"/>
                  <a:pt x="68" y="116"/>
                  <a:pt x="68" y="116"/>
                </a:cubicBezTo>
                <a:cubicBezTo>
                  <a:pt x="68" y="117"/>
                  <a:pt x="67" y="117"/>
                  <a:pt x="67" y="117"/>
                </a:cubicBezTo>
                <a:cubicBezTo>
                  <a:pt x="67" y="117"/>
                  <a:pt x="67" y="117"/>
                  <a:pt x="67" y="117"/>
                </a:cubicBezTo>
                <a:cubicBezTo>
                  <a:pt x="67" y="117"/>
                  <a:pt x="67" y="117"/>
                  <a:pt x="67" y="117"/>
                </a:cubicBezTo>
                <a:cubicBezTo>
                  <a:pt x="67" y="117"/>
                  <a:pt x="67" y="117"/>
                  <a:pt x="67" y="117"/>
                </a:cubicBezTo>
                <a:cubicBezTo>
                  <a:pt x="67" y="117"/>
                  <a:pt x="67" y="117"/>
                  <a:pt x="67" y="117"/>
                </a:cubicBezTo>
                <a:cubicBezTo>
                  <a:pt x="67" y="116"/>
                  <a:pt x="67" y="116"/>
                  <a:pt x="67" y="116"/>
                </a:cubicBezTo>
                <a:cubicBezTo>
                  <a:pt x="66" y="116"/>
                  <a:pt x="66" y="116"/>
                  <a:pt x="66" y="116"/>
                </a:cubicBezTo>
                <a:cubicBezTo>
                  <a:pt x="67" y="116"/>
                  <a:pt x="67" y="116"/>
                  <a:pt x="67" y="115"/>
                </a:cubicBezTo>
                <a:cubicBezTo>
                  <a:pt x="66" y="115"/>
                  <a:pt x="66" y="115"/>
                  <a:pt x="66" y="115"/>
                </a:cubicBezTo>
                <a:cubicBezTo>
                  <a:pt x="66" y="115"/>
                  <a:pt x="66" y="115"/>
                  <a:pt x="66" y="115"/>
                </a:cubicBezTo>
                <a:cubicBezTo>
                  <a:pt x="66" y="115"/>
                  <a:pt x="66" y="116"/>
                  <a:pt x="66" y="116"/>
                </a:cubicBezTo>
                <a:cubicBezTo>
                  <a:pt x="66" y="116"/>
                  <a:pt x="66" y="116"/>
                  <a:pt x="66" y="115"/>
                </a:cubicBezTo>
                <a:cubicBezTo>
                  <a:pt x="66" y="116"/>
                  <a:pt x="66" y="116"/>
                  <a:pt x="66" y="117"/>
                </a:cubicBezTo>
                <a:cubicBezTo>
                  <a:pt x="66" y="117"/>
                  <a:pt x="66" y="117"/>
                  <a:pt x="65" y="117"/>
                </a:cubicBezTo>
                <a:cubicBezTo>
                  <a:pt x="65" y="117"/>
                  <a:pt x="65" y="117"/>
                  <a:pt x="65" y="116"/>
                </a:cubicBezTo>
                <a:cubicBezTo>
                  <a:pt x="65" y="116"/>
                  <a:pt x="66" y="116"/>
                  <a:pt x="66" y="116"/>
                </a:cubicBezTo>
                <a:cubicBezTo>
                  <a:pt x="66" y="116"/>
                  <a:pt x="66" y="116"/>
                  <a:pt x="66" y="116"/>
                </a:cubicBezTo>
                <a:cubicBezTo>
                  <a:pt x="66" y="116"/>
                  <a:pt x="66" y="115"/>
                  <a:pt x="66" y="115"/>
                </a:cubicBezTo>
                <a:cubicBezTo>
                  <a:pt x="66" y="115"/>
                  <a:pt x="66" y="115"/>
                  <a:pt x="66" y="115"/>
                </a:cubicBezTo>
                <a:cubicBezTo>
                  <a:pt x="65" y="115"/>
                  <a:pt x="63" y="114"/>
                  <a:pt x="63" y="116"/>
                </a:cubicBezTo>
                <a:cubicBezTo>
                  <a:pt x="62" y="116"/>
                  <a:pt x="63" y="115"/>
                  <a:pt x="62" y="115"/>
                </a:cubicBezTo>
                <a:cubicBezTo>
                  <a:pt x="62" y="116"/>
                  <a:pt x="61" y="115"/>
                  <a:pt x="60" y="116"/>
                </a:cubicBezTo>
                <a:cubicBezTo>
                  <a:pt x="60" y="116"/>
                  <a:pt x="60" y="116"/>
                  <a:pt x="60" y="116"/>
                </a:cubicBezTo>
                <a:cubicBezTo>
                  <a:pt x="60" y="116"/>
                  <a:pt x="60" y="115"/>
                  <a:pt x="60" y="115"/>
                </a:cubicBezTo>
                <a:cubicBezTo>
                  <a:pt x="60" y="115"/>
                  <a:pt x="60" y="115"/>
                  <a:pt x="60" y="115"/>
                </a:cubicBezTo>
                <a:cubicBezTo>
                  <a:pt x="60" y="115"/>
                  <a:pt x="60" y="115"/>
                  <a:pt x="60" y="115"/>
                </a:cubicBezTo>
                <a:cubicBezTo>
                  <a:pt x="61" y="116"/>
                  <a:pt x="62" y="115"/>
                  <a:pt x="62" y="115"/>
                </a:cubicBezTo>
                <a:cubicBezTo>
                  <a:pt x="62" y="115"/>
                  <a:pt x="62" y="115"/>
                  <a:pt x="63" y="115"/>
                </a:cubicBezTo>
                <a:cubicBezTo>
                  <a:pt x="63" y="114"/>
                  <a:pt x="64" y="114"/>
                  <a:pt x="65" y="114"/>
                </a:cubicBezTo>
                <a:cubicBezTo>
                  <a:pt x="65" y="114"/>
                  <a:pt x="65" y="114"/>
                  <a:pt x="65" y="115"/>
                </a:cubicBezTo>
                <a:cubicBezTo>
                  <a:pt x="65" y="115"/>
                  <a:pt x="66" y="114"/>
                  <a:pt x="66" y="114"/>
                </a:cubicBezTo>
                <a:cubicBezTo>
                  <a:pt x="66" y="114"/>
                  <a:pt x="65" y="114"/>
                  <a:pt x="65" y="114"/>
                </a:cubicBezTo>
                <a:cubicBezTo>
                  <a:pt x="66" y="114"/>
                  <a:pt x="66" y="114"/>
                  <a:pt x="66" y="113"/>
                </a:cubicBezTo>
                <a:cubicBezTo>
                  <a:pt x="67" y="114"/>
                  <a:pt x="67" y="113"/>
                  <a:pt x="68" y="113"/>
                </a:cubicBezTo>
                <a:cubicBezTo>
                  <a:pt x="68" y="113"/>
                  <a:pt x="68" y="113"/>
                  <a:pt x="68" y="113"/>
                </a:cubicBezTo>
                <a:cubicBezTo>
                  <a:pt x="68" y="113"/>
                  <a:pt x="68" y="113"/>
                  <a:pt x="68" y="113"/>
                </a:cubicBezTo>
                <a:cubicBezTo>
                  <a:pt x="68" y="112"/>
                  <a:pt x="69" y="112"/>
                  <a:pt x="69" y="113"/>
                </a:cubicBezTo>
                <a:cubicBezTo>
                  <a:pt x="69" y="113"/>
                  <a:pt x="68" y="112"/>
                  <a:pt x="68" y="113"/>
                </a:cubicBezTo>
                <a:cubicBezTo>
                  <a:pt x="68" y="113"/>
                  <a:pt x="68" y="113"/>
                  <a:pt x="68" y="113"/>
                </a:cubicBezTo>
                <a:cubicBezTo>
                  <a:pt x="68" y="113"/>
                  <a:pt x="68" y="113"/>
                  <a:pt x="68" y="113"/>
                </a:cubicBezTo>
                <a:cubicBezTo>
                  <a:pt x="68" y="113"/>
                  <a:pt x="68" y="113"/>
                  <a:pt x="68" y="113"/>
                </a:cubicBezTo>
                <a:cubicBezTo>
                  <a:pt x="68" y="113"/>
                  <a:pt x="68" y="114"/>
                  <a:pt x="68" y="114"/>
                </a:cubicBezTo>
                <a:cubicBezTo>
                  <a:pt x="69" y="114"/>
                  <a:pt x="69" y="114"/>
                  <a:pt x="69" y="113"/>
                </a:cubicBezTo>
                <a:cubicBezTo>
                  <a:pt x="69" y="113"/>
                  <a:pt x="69" y="113"/>
                  <a:pt x="69" y="113"/>
                </a:cubicBezTo>
                <a:cubicBezTo>
                  <a:pt x="69" y="113"/>
                  <a:pt x="69" y="113"/>
                  <a:pt x="69" y="113"/>
                </a:cubicBezTo>
                <a:cubicBezTo>
                  <a:pt x="70" y="113"/>
                  <a:pt x="70" y="112"/>
                  <a:pt x="70" y="113"/>
                </a:cubicBezTo>
                <a:cubicBezTo>
                  <a:pt x="70" y="113"/>
                  <a:pt x="71" y="113"/>
                  <a:pt x="71" y="113"/>
                </a:cubicBezTo>
                <a:cubicBezTo>
                  <a:pt x="71" y="113"/>
                  <a:pt x="71" y="113"/>
                  <a:pt x="71" y="113"/>
                </a:cubicBezTo>
                <a:cubicBezTo>
                  <a:pt x="71" y="113"/>
                  <a:pt x="71" y="113"/>
                  <a:pt x="71" y="113"/>
                </a:cubicBezTo>
                <a:cubicBezTo>
                  <a:pt x="72" y="113"/>
                  <a:pt x="72" y="113"/>
                  <a:pt x="73" y="112"/>
                </a:cubicBezTo>
                <a:cubicBezTo>
                  <a:pt x="73" y="112"/>
                  <a:pt x="73" y="112"/>
                  <a:pt x="73" y="112"/>
                </a:cubicBezTo>
                <a:cubicBezTo>
                  <a:pt x="73" y="113"/>
                  <a:pt x="73" y="113"/>
                  <a:pt x="73" y="113"/>
                </a:cubicBezTo>
                <a:cubicBezTo>
                  <a:pt x="73" y="113"/>
                  <a:pt x="73" y="113"/>
                  <a:pt x="74" y="113"/>
                </a:cubicBezTo>
                <a:cubicBezTo>
                  <a:pt x="73" y="112"/>
                  <a:pt x="73" y="112"/>
                  <a:pt x="73" y="112"/>
                </a:cubicBezTo>
                <a:cubicBezTo>
                  <a:pt x="73" y="112"/>
                  <a:pt x="74" y="112"/>
                  <a:pt x="74" y="112"/>
                </a:cubicBezTo>
                <a:cubicBezTo>
                  <a:pt x="74" y="112"/>
                  <a:pt x="74" y="112"/>
                  <a:pt x="74" y="112"/>
                </a:cubicBezTo>
                <a:cubicBezTo>
                  <a:pt x="74" y="112"/>
                  <a:pt x="74" y="112"/>
                  <a:pt x="74" y="111"/>
                </a:cubicBezTo>
                <a:cubicBezTo>
                  <a:pt x="74" y="112"/>
                  <a:pt x="74" y="113"/>
                  <a:pt x="75" y="112"/>
                </a:cubicBezTo>
                <a:cubicBezTo>
                  <a:pt x="75" y="112"/>
                  <a:pt x="75" y="112"/>
                  <a:pt x="75" y="111"/>
                </a:cubicBezTo>
                <a:cubicBezTo>
                  <a:pt x="75" y="111"/>
                  <a:pt x="75" y="111"/>
                  <a:pt x="75" y="111"/>
                </a:cubicBezTo>
                <a:cubicBezTo>
                  <a:pt x="75" y="112"/>
                  <a:pt x="76" y="111"/>
                  <a:pt x="76" y="111"/>
                </a:cubicBezTo>
                <a:cubicBezTo>
                  <a:pt x="76" y="112"/>
                  <a:pt x="76" y="112"/>
                  <a:pt x="77" y="112"/>
                </a:cubicBezTo>
                <a:cubicBezTo>
                  <a:pt x="77" y="111"/>
                  <a:pt x="77" y="112"/>
                  <a:pt x="77" y="111"/>
                </a:cubicBezTo>
                <a:cubicBezTo>
                  <a:pt x="77" y="111"/>
                  <a:pt x="77" y="112"/>
                  <a:pt x="77" y="111"/>
                </a:cubicBezTo>
                <a:cubicBezTo>
                  <a:pt x="77" y="111"/>
                  <a:pt x="77" y="111"/>
                  <a:pt x="77" y="111"/>
                </a:cubicBezTo>
                <a:cubicBezTo>
                  <a:pt x="77" y="111"/>
                  <a:pt x="78" y="111"/>
                  <a:pt x="78" y="110"/>
                </a:cubicBezTo>
                <a:cubicBezTo>
                  <a:pt x="78" y="110"/>
                  <a:pt x="78" y="110"/>
                  <a:pt x="78" y="110"/>
                </a:cubicBezTo>
                <a:cubicBezTo>
                  <a:pt x="78" y="110"/>
                  <a:pt x="78" y="110"/>
                  <a:pt x="78" y="110"/>
                </a:cubicBezTo>
                <a:cubicBezTo>
                  <a:pt x="79" y="111"/>
                  <a:pt x="80" y="111"/>
                  <a:pt x="80" y="111"/>
                </a:cubicBezTo>
                <a:cubicBezTo>
                  <a:pt x="80" y="110"/>
                  <a:pt x="81" y="110"/>
                  <a:pt x="82" y="110"/>
                </a:cubicBezTo>
                <a:cubicBezTo>
                  <a:pt x="82" y="110"/>
                  <a:pt x="82" y="110"/>
                  <a:pt x="82" y="110"/>
                </a:cubicBezTo>
                <a:cubicBezTo>
                  <a:pt x="82" y="110"/>
                  <a:pt x="82" y="110"/>
                  <a:pt x="82" y="110"/>
                </a:cubicBezTo>
                <a:cubicBezTo>
                  <a:pt x="82" y="110"/>
                  <a:pt x="82" y="110"/>
                  <a:pt x="83" y="110"/>
                </a:cubicBezTo>
                <a:cubicBezTo>
                  <a:pt x="83" y="110"/>
                  <a:pt x="83" y="110"/>
                  <a:pt x="83" y="110"/>
                </a:cubicBezTo>
                <a:cubicBezTo>
                  <a:pt x="83" y="110"/>
                  <a:pt x="82" y="110"/>
                  <a:pt x="82" y="111"/>
                </a:cubicBezTo>
                <a:cubicBezTo>
                  <a:pt x="83" y="111"/>
                  <a:pt x="83" y="110"/>
                  <a:pt x="84" y="110"/>
                </a:cubicBezTo>
                <a:cubicBezTo>
                  <a:pt x="84" y="110"/>
                  <a:pt x="84" y="110"/>
                  <a:pt x="84" y="110"/>
                </a:cubicBezTo>
                <a:cubicBezTo>
                  <a:pt x="84" y="110"/>
                  <a:pt x="84" y="110"/>
                  <a:pt x="84" y="110"/>
                </a:cubicBezTo>
                <a:cubicBezTo>
                  <a:pt x="84" y="110"/>
                  <a:pt x="84" y="110"/>
                  <a:pt x="84" y="109"/>
                </a:cubicBezTo>
                <a:cubicBezTo>
                  <a:pt x="84" y="109"/>
                  <a:pt x="84" y="109"/>
                  <a:pt x="85" y="109"/>
                </a:cubicBezTo>
                <a:cubicBezTo>
                  <a:pt x="85" y="109"/>
                  <a:pt x="85" y="109"/>
                  <a:pt x="85" y="109"/>
                </a:cubicBezTo>
                <a:cubicBezTo>
                  <a:pt x="85" y="109"/>
                  <a:pt x="85" y="109"/>
                  <a:pt x="85" y="109"/>
                </a:cubicBezTo>
                <a:cubicBezTo>
                  <a:pt x="85" y="109"/>
                  <a:pt x="85" y="109"/>
                  <a:pt x="86" y="109"/>
                </a:cubicBezTo>
                <a:cubicBezTo>
                  <a:pt x="86" y="109"/>
                  <a:pt x="86" y="109"/>
                  <a:pt x="86" y="110"/>
                </a:cubicBezTo>
                <a:cubicBezTo>
                  <a:pt x="86" y="109"/>
                  <a:pt x="86" y="110"/>
                  <a:pt x="86" y="110"/>
                </a:cubicBezTo>
                <a:cubicBezTo>
                  <a:pt x="86" y="110"/>
                  <a:pt x="86" y="110"/>
                  <a:pt x="86" y="110"/>
                </a:cubicBezTo>
                <a:cubicBezTo>
                  <a:pt x="86" y="110"/>
                  <a:pt x="87" y="110"/>
                  <a:pt x="86" y="110"/>
                </a:cubicBezTo>
                <a:cubicBezTo>
                  <a:pt x="87" y="109"/>
                  <a:pt x="89" y="109"/>
                  <a:pt x="90" y="109"/>
                </a:cubicBezTo>
                <a:cubicBezTo>
                  <a:pt x="90" y="109"/>
                  <a:pt x="90" y="109"/>
                  <a:pt x="90" y="108"/>
                </a:cubicBezTo>
                <a:cubicBezTo>
                  <a:pt x="90" y="108"/>
                  <a:pt x="90" y="108"/>
                  <a:pt x="90" y="108"/>
                </a:cubicBezTo>
                <a:cubicBezTo>
                  <a:pt x="90" y="108"/>
                  <a:pt x="90" y="108"/>
                  <a:pt x="90" y="108"/>
                </a:cubicBezTo>
                <a:cubicBezTo>
                  <a:pt x="90" y="108"/>
                  <a:pt x="90" y="108"/>
                  <a:pt x="90" y="108"/>
                </a:cubicBezTo>
                <a:cubicBezTo>
                  <a:pt x="90" y="108"/>
                  <a:pt x="90" y="108"/>
                  <a:pt x="90" y="108"/>
                </a:cubicBezTo>
                <a:cubicBezTo>
                  <a:pt x="90" y="108"/>
                  <a:pt x="90" y="108"/>
                  <a:pt x="90" y="108"/>
                </a:cubicBezTo>
                <a:cubicBezTo>
                  <a:pt x="90" y="108"/>
                  <a:pt x="90" y="108"/>
                  <a:pt x="90" y="108"/>
                </a:cubicBezTo>
                <a:cubicBezTo>
                  <a:pt x="90" y="108"/>
                  <a:pt x="90" y="108"/>
                  <a:pt x="91" y="109"/>
                </a:cubicBezTo>
                <a:cubicBezTo>
                  <a:pt x="91" y="109"/>
                  <a:pt x="90" y="109"/>
                  <a:pt x="91" y="109"/>
                </a:cubicBezTo>
                <a:cubicBezTo>
                  <a:pt x="91" y="109"/>
                  <a:pt x="91" y="109"/>
                  <a:pt x="91" y="109"/>
                </a:cubicBezTo>
                <a:cubicBezTo>
                  <a:pt x="91" y="109"/>
                  <a:pt x="91" y="109"/>
                  <a:pt x="91" y="109"/>
                </a:cubicBezTo>
                <a:cubicBezTo>
                  <a:pt x="91" y="108"/>
                  <a:pt x="91" y="108"/>
                  <a:pt x="91" y="108"/>
                </a:cubicBezTo>
                <a:cubicBezTo>
                  <a:pt x="91" y="109"/>
                  <a:pt x="91" y="109"/>
                  <a:pt x="92" y="109"/>
                </a:cubicBezTo>
                <a:cubicBezTo>
                  <a:pt x="92" y="109"/>
                  <a:pt x="92" y="109"/>
                  <a:pt x="92" y="109"/>
                </a:cubicBezTo>
                <a:cubicBezTo>
                  <a:pt x="92" y="109"/>
                  <a:pt x="93" y="109"/>
                  <a:pt x="93" y="109"/>
                </a:cubicBezTo>
                <a:cubicBezTo>
                  <a:pt x="93" y="109"/>
                  <a:pt x="93" y="109"/>
                  <a:pt x="93" y="109"/>
                </a:cubicBezTo>
                <a:cubicBezTo>
                  <a:pt x="93" y="109"/>
                  <a:pt x="93" y="109"/>
                  <a:pt x="93" y="109"/>
                </a:cubicBezTo>
                <a:cubicBezTo>
                  <a:pt x="93" y="109"/>
                  <a:pt x="93" y="109"/>
                  <a:pt x="93" y="109"/>
                </a:cubicBezTo>
                <a:cubicBezTo>
                  <a:pt x="93" y="109"/>
                  <a:pt x="93" y="109"/>
                  <a:pt x="93" y="109"/>
                </a:cubicBezTo>
                <a:cubicBezTo>
                  <a:pt x="93" y="109"/>
                  <a:pt x="93" y="109"/>
                  <a:pt x="93" y="109"/>
                </a:cubicBezTo>
                <a:cubicBezTo>
                  <a:pt x="93" y="109"/>
                  <a:pt x="93" y="109"/>
                  <a:pt x="92" y="109"/>
                </a:cubicBezTo>
                <a:cubicBezTo>
                  <a:pt x="92" y="109"/>
                  <a:pt x="92" y="109"/>
                  <a:pt x="92" y="109"/>
                </a:cubicBezTo>
                <a:cubicBezTo>
                  <a:pt x="92" y="109"/>
                  <a:pt x="92" y="109"/>
                  <a:pt x="92" y="109"/>
                </a:cubicBezTo>
                <a:cubicBezTo>
                  <a:pt x="91" y="109"/>
                  <a:pt x="91" y="109"/>
                  <a:pt x="90" y="109"/>
                </a:cubicBezTo>
                <a:cubicBezTo>
                  <a:pt x="90" y="109"/>
                  <a:pt x="90" y="109"/>
                  <a:pt x="91" y="109"/>
                </a:cubicBezTo>
                <a:cubicBezTo>
                  <a:pt x="90" y="109"/>
                  <a:pt x="90" y="110"/>
                  <a:pt x="89" y="110"/>
                </a:cubicBezTo>
                <a:cubicBezTo>
                  <a:pt x="89" y="110"/>
                  <a:pt x="89" y="110"/>
                  <a:pt x="90" y="110"/>
                </a:cubicBezTo>
                <a:cubicBezTo>
                  <a:pt x="90" y="109"/>
                  <a:pt x="88" y="109"/>
                  <a:pt x="89" y="110"/>
                </a:cubicBezTo>
                <a:cubicBezTo>
                  <a:pt x="88" y="110"/>
                  <a:pt x="86" y="111"/>
                  <a:pt x="85" y="110"/>
                </a:cubicBezTo>
                <a:close/>
                <a:moveTo>
                  <a:pt x="69" y="113"/>
                </a:moveTo>
                <a:cubicBezTo>
                  <a:pt x="69" y="113"/>
                  <a:pt x="69" y="113"/>
                  <a:pt x="69" y="113"/>
                </a:cubicBezTo>
                <a:cubicBezTo>
                  <a:pt x="69" y="113"/>
                  <a:pt x="69" y="113"/>
                  <a:pt x="69" y="113"/>
                </a:cubicBezTo>
                <a:cubicBezTo>
                  <a:pt x="69" y="113"/>
                  <a:pt x="69" y="113"/>
                  <a:pt x="69" y="113"/>
                </a:cubicBezTo>
                <a:close/>
                <a:moveTo>
                  <a:pt x="91" y="118"/>
                </a:moveTo>
                <a:cubicBezTo>
                  <a:pt x="91" y="118"/>
                  <a:pt x="91" y="118"/>
                  <a:pt x="91" y="118"/>
                </a:cubicBezTo>
                <a:cubicBezTo>
                  <a:pt x="91" y="119"/>
                  <a:pt x="91" y="119"/>
                  <a:pt x="91" y="119"/>
                </a:cubicBezTo>
                <a:cubicBezTo>
                  <a:pt x="91" y="119"/>
                  <a:pt x="91" y="119"/>
                  <a:pt x="91" y="119"/>
                </a:cubicBezTo>
                <a:cubicBezTo>
                  <a:pt x="90" y="119"/>
                  <a:pt x="91" y="119"/>
                  <a:pt x="91" y="118"/>
                </a:cubicBezTo>
                <a:close/>
                <a:moveTo>
                  <a:pt x="90" y="117"/>
                </a:moveTo>
                <a:cubicBezTo>
                  <a:pt x="90" y="117"/>
                  <a:pt x="91" y="117"/>
                  <a:pt x="91" y="117"/>
                </a:cubicBezTo>
                <a:cubicBezTo>
                  <a:pt x="91" y="117"/>
                  <a:pt x="91" y="118"/>
                  <a:pt x="90" y="117"/>
                </a:cubicBezTo>
                <a:close/>
                <a:moveTo>
                  <a:pt x="88" y="119"/>
                </a:moveTo>
                <a:cubicBezTo>
                  <a:pt x="88" y="120"/>
                  <a:pt x="88" y="120"/>
                  <a:pt x="88" y="120"/>
                </a:cubicBezTo>
                <a:cubicBezTo>
                  <a:pt x="88" y="120"/>
                  <a:pt x="88" y="120"/>
                  <a:pt x="88" y="120"/>
                </a:cubicBezTo>
                <a:cubicBezTo>
                  <a:pt x="88" y="120"/>
                  <a:pt x="88" y="119"/>
                  <a:pt x="88" y="119"/>
                </a:cubicBezTo>
                <a:close/>
                <a:moveTo>
                  <a:pt x="88" y="118"/>
                </a:moveTo>
                <a:cubicBezTo>
                  <a:pt x="88" y="118"/>
                  <a:pt x="88" y="118"/>
                  <a:pt x="88" y="118"/>
                </a:cubicBezTo>
                <a:cubicBezTo>
                  <a:pt x="88" y="118"/>
                  <a:pt x="88" y="118"/>
                  <a:pt x="88" y="118"/>
                </a:cubicBezTo>
                <a:cubicBezTo>
                  <a:pt x="88" y="118"/>
                  <a:pt x="88" y="118"/>
                  <a:pt x="88" y="118"/>
                </a:cubicBezTo>
                <a:close/>
                <a:moveTo>
                  <a:pt x="88" y="119"/>
                </a:moveTo>
                <a:cubicBezTo>
                  <a:pt x="88" y="119"/>
                  <a:pt x="88" y="118"/>
                  <a:pt x="88" y="118"/>
                </a:cubicBezTo>
                <a:lnTo>
                  <a:pt x="88" y="119"/>
                </a:lnTo>
                <a:close/>
                <a:moveTo>
                  <a:pt x="88" y="118"/>
                </a:moveTo>
                <a:cubicBezTo>
                  <a:pt x="88" y="118"/>
                  <a:pt x="88" y="118"/>
                  <a:pt x="88" y="118"/>
                </a:cubicBezTo>
                <a:cubicBezTo>
                  <a:pt x="88" y="118"/>
                  <a:pt x="88" y="118"/>
                  <a:pt x="88" y="118"/>
                </a:cubicBezTo>
                <a:cubicBezTo>
                  <a:pt x="88" y="118"/>
                  <a:pt x="88" y="118"/>
                  <a:pt x="88" y="118"/>
                </a:cubicBezTo>
                <a:close/>
                <a:moveTo>
                  <a:pt x="89" y="119"/>
                </a:moveTo>
                <a:cubicBezTo>
                  <a:pt x="89" y="119"/>
                  <a:pt x="89" y="120"/>
                  <a:pt x="89" y="120"/>
                </a:cubicBezTo>
                <a:cubicBezTo>
                  <a:pt x="89" y="120"/>
                  <a:pt x="89" y="119"/>
                  <a:pt x="89" y="119"/>
                </a:cubicBezTo>
                <a:cubicBezTo>
                  <a:pt x="89" y="120"/>
                  <a:pt x="89" y="120"/>
                  <a:pt x="89" y="120"/>
                </a:cubicBezTo>
                <a:cubicBezTo>
                  <a:pt x="88" y="120"/>
                  <a:pt x="88" y="119"/>
                  <a:pt x="89" y="119"/>
                </a:cubicBezTo>
                <a:close/>
                <a:moveTo>
                  <a:pt x="87" y="120"/>
                </a:moveTo>
                <a:cubicBezTo>
                  <a:pt x="87" y="119"/>
                  <a:pt x="87" y="119"/>
                  <a:pt x="88" y="119"/>
                </a:cubicBezTo>
                <a:cubicBezTo>
                  <a:pt x="88" y="119"/>
                  <a:pt x="88" y="119"/>
                  <a:pt x="88" y="119"/>
                </a:cubicBezTo>
                <a:cubicBezTo>
                  <a:pt x="87" y="120"/>
                  <a:pt x="87" y="119"/>
                  <a:pt x="87" y="120"/>
                </a:cubicBezTo>
                <a:cubicBezTo>
                  <a:pt x="87" y="120"/>
                  <a:pt x="87" y="120"/>
                  <a:pt x="87" y="120"/>
                </a:cubicBezTo>
                <a:close/>
                <a:moveTo>
                  <a:pt x="84" y="135"/>
                </a:moveTo>
                <a:cubicBezTo>
                  <a:pt x="84" y="135"/>
                  <a:pt x="84" y="135"/>
                  <a:pt x="83" y="135"/>
                </a:cubicBezTo>
                <a:cubicBezTo>
                  <a:pt x="84" y="135"/>
                  <a:pt x="84" y="135"/>
                  <a:pt x="84" y="135"/>
                </a:cubicBezTo>
                <a:cubicBezTo>
                  <a:pt x="85" y="135"/>
                  <a:pt x="86" y="134"/>
                  <a:pt x="86" y="136"/>
                </a:cubicBezTo>
                <a:cubicBezTo>
                  <a:pt x="86" y="135"/>
                  <a:pt x="86" y="135"/>
                  <a:pt x="86" y="135"/>
                </a:cubicBezTo>
                <a:cubicBezTo>
                  <a:pt x="86" y="135"/>
                  <a:pt x="86" y="135"/>
                  <a:pt x="86" y="135"/>
                </a:cubicBezTo>
                <a:cubicBezTo>
                  <a:pt x="87" y="135"/>
                  <a:pt x="87" y="135"/>
                  <a:pt x="87" y="135"/>
                </a:cubicBezTo>
                <a:cubicBezTo>
                  <a:pt x="87" y="135"/>
                  <a:pt x="87" y="135"/>
                  <a:pt x="87" y="135"/>
                </a:cubicBezTo>
                <a:cubicBezTo>
                  <a:pt x="87" y="135"/>
                  <a:pt x="87" y="135"/>
                  <a:pt x="87" y="135"/>
                </a:cubicBezTo>
                <a:cubicBezTo>
                  <a:pt x="87" y="135"/>
                  <a:pt x="87" y="135"/>
                  <a:pt x="88" y="135"/>
                </a:cubicBezTo>
                <a:cubicBezTo>
                  <a:pt x="88" y="135"/>
                  <a:pt x="88" y="135"/>
                  <a:pt x="88" y="135"/>
                </a:cubicBezTo>
                <a:cubicBezTo>
                  <a:pt x="88" y="135"/>
                  <a:pt x="88" y="135"/>
                  <a:pt x="88" y="135"/>
                </a:cubicBezTo>
                <a:cubicBezTo>
                  <a:pt x="88" y="135"/>
                  <a:pt x="88" y="135"/>
                  <a:pt x="88" y="135"/>
                </a:cubicBezTo>
                <a:cubicBezTo>
                  <a:pt x="88" y="135"/>
                  <a:pt x="88" y="135"/>
                  <a:pt x="88" y="135"/>
                </a:cubicBezTo>
                <a:cubicBezTo>
                  <a:pt x="88" y="134"/>
                  <a:pt x="89" y="134"/>
                  <a:pt x="89" y="134"/>
                </a:cubicBezTo>
                <a:cubicBezTo>
                  <a:pt x="90" y="134"/>
                  <a:pt x="91" y="134"/>
                  <a:pt x="91" y="133"/>
                </a:cubicBezTo>
                <a:cubicBezTo>
                  <a:pt x="91" y="133"/>
                  <a:pt x="91" y="133"/>
                  <a:pt x="91" y="133"/>
                </a:cubicBezTo>
                <a:cubicBezTo>
                  <a:pt x="91" y="133"/>
                  <a:pt x="91" y="133"/>
                  <a:pt x="91" y="133"/>
                </a:cubicBezTo>
                <a:cubicBezTo>
                  <a:pt x="91" y="133"/>
                  <a:pt x="91" y="133"/>
                  <a:pt x="92" y="132"/>
                </a:cubicBezTo>
                <a:cubicBezTo>
                  <a:pt x="92" y="133"/>
                  <a:pt x="91" y="133"/>
                  <a:pt x="91" y="133"/>
                </a:cubicBezTo>
                <a:cubicBezTo>
                  <a:pt x="92" y="133"/>
                  <a:pt x="92" y="133"/>
                  <a:pt x="93" y="133"/>
                </a:cubicBezTo>
                <a:cubicBezTo>
                  <a:pt x="92" y="134"/>
                  <a:pt x="92" y="134"/>
                  <a:pt x="91" y="134"/>
                </a:cubicBezTo>
                <a:cubicBezTo>
                  <a:pt x="91" y="134"/>
                  <a:pt x="90" y="134"/>
                  <a:pt x="90" y="134"/>
                </a:cubicBezTo>
                <a:cubicBezTo>
                  <a:pt x="90" y="134"/>
                  <a:pt x="91" y="135"/>
                  <a:pt x="91" y="135"/>
                </a:cubicBezTo>
                <a:cubicBezTo>
                  <a:pt x="91" y="135"/>
                  <a:pt x="91" y="135"/>
                  <a:pt x="91" y="135"/>
                </a:cubicBezTo>
                <a:cubicBezTo>
                  <a:pt x="91" y="135"/>
                  <a:pt x="90" y="136"/>
                  <a:pt x="90" y="136"/>
                </a:cubicBezTo>
                <a:cubicBezTo>
                  <a:pt x="90" y="136"/>
                  <a:pt x="90" y="136"/>
                  <a:pt x="90" y="136"/>
                </a:cubicBezTo>
                <a:cubicBezTo>
                  <a:pt x="90" y="136"/>
                  <a:pt x="90" y="136"/>
                  <a:pt x="90" y="136"/>
                </a:cubicBezTo>
                <a:cubicBezTo>
                  <a:pt x="90" y="136"/>
                  <a:pt x="89" y="136"/>
                  <a:pt x="89" y="136"/>
                </a:cubicBezTo>
                <a:cubicBezTo>
                  <a:pt x="89" y="136"/>
                  <a:pt x="90" y="136"/>
                  <a:pt x="89" y="136"/>
                </a:cubicBezTo>
                <a:cubicBezTo>
                  <a:pt x="89" y="135"/>
                  <a:pt x="88" y="136"/>
                  <a:pt x="87" y="136"/>
                </a:cubicBezTo>
                <a:cubicBezTo>
                  <a:pt x="87" y="136"/>
                  <a:pt x="86" y="136"/>
                  <a:pt x="86" y="135"/>
                </a:cubicBezTo>
                <a:cubicBezTo>
                  <a:pt x="86" y="136"/>
                  <a:pt x="86" y="136"/>
                  <a:pt x="86" y="136"/>
                </a:cubicBezTo>
                <a:cubicBezTo>
                  <a:pt x="86" y="136"/>
                  <a:pt x="86" y="136"/>
                  <a:pt x="86" y="136"/>
                </a:cubicBezTo>
                <a:cubicBezTo>
                  <a:pt x="86" y="136"/>
                  <a:pt x="85" y="136"/>
                  <a:pt x="85" y="136"/>
                </a:cubicBezTo>
                <a:cubicBezTo>
                  <a:pt x="85" y="136"/>
                  <a:pt x="85" y="136"/>
                  <a:pt x="84" y="136"/>
                </a:cubicBezTo>
                <a:cubicBezTo>
                  <a:pt x="85" y="136"/>
                  <a:pt x="86" y="136"/>
                  <a:pt x="85" y="135"/>
                </a:cubicBezTo>
                <a:cubicBezTo>
                  <a:pt x="85" y="135"/>
                  <a:pt x="84" y="136"/>
                  <a:pt x="84" y="135"/>
                </a:cubicBezTo>
                <a:close/>
                <a:moveTo>
                  <a:pt x="82" y="161"/>
                </a:moveTo>
                <a:cubicBezTo>
                  <a:pt x="82" y="161"/>
                  <a:pt x="82" y="161"/>
                  <a:pt x="82" y="161"/>
                </a:cubicBezTo>
                <a:cubicBezTo>
                  <a:pt x="82" y="161"/>
                  <a:pt x="82" y="161"/>
                  <a:pt x="82" y="161"/>
                </a:cubicBezTo>
                <a:cubicBezTo>
                  <a:pt x="82" y="161"/>
                  <a:pt x="82" y="161"/>
                  <a:pt x="82" y="161"/>
                </a:cubicBezTo>
                <a:close/>
                <a:moveTo>
                  <a:pt x="81" y="170"/>
                </a:moveTo>
                <a:cubicBezTo>
                  <a:pt x="82" y="171"/>
                  <a:pt x="82" y="171"/>
                  <a:pt x="82" y="171"/>
                </a:cubicBezTo>
                <a:cubicBezTo>
                  <a:pt x="82" y="171"/>
                  <a:pt x="82" y="171"/>
                  <a:pt x="82" y="172"/>
                </a:cubicBezTo>
                <a:cubicBezTo>
                  <a:pt x="81" y="171"/>
                  <a:pt x="81" y="171"/>
                  <a:pt x="81" y="172"/>
                </a:cubicBezTo>
                <a:cubicBezTo>
                  <a:pt x="81" y="172"/>
                  <a:pt x="80" y="171"/>
                  <a:pt x="80" y="171"/>
                </a:cubicBezTo>
                <a:cubicBezTo>
                  <a:pt x="80" y="171"/>
                  <a:pt x="81" y="171"/>
                  <a:pt x="81" y="170"/>
                </a:cubicBezTo>
                <a:close/>
                <a:moveTo>
                  <a:pt x="80" y="162"/>
                </a:moveTo>
                <a:cubicBezTo>
                  <a:pt x="80" y="162"/>
                  <a:pt x="80" y="163"/>
                  <a:pt x="80" y="163"/>
                </a:cubicBezTo>
                <a:cubicBezTo>
                  <a:pt x="80" y="163"/>
                  <a:pt x="80" y="163"/>
                  <a:pt x="80" y="163"/>
                </a:cubicBezTo>
                <a:cubicBezTo>
                  <a:pt x="80" y="163"/>
                  <a:pt x="80" y="162"/>
                  <a:pt x="80" y="162"/>
                </a:cubicBezTo>
                <a:close/>
                <a:moveTo>
                  <a:pt x="79" y="140"/>
                </a:moveTo>
                <a:cubicBezTo>
                  <a:pt x="79" y="140"/>
                  <a:pt x="79" y="140"/>
                  <a:pt x="79" y="140"/>
                </a:cubicBezTo>
                <a:cubicBezTo>
                  <a:pt x="79" y="140"/>
                  <a:pt x="79" y="140"/>
                  <a:pt x="79" y="140"/>
                </a:cubicBezTo>
                <a:cubicBezTo>
                  <a:pt x="79" y="140"/>
                  <a:pt x="79" y="140"/>
                  <a:pt x="79" y="140"/>
                </a:cubicBezTo>
                <a:close/>
                <a:moveTo>
                  <a:pt x="78" y="139"/>
                </a:moveTo>
                <a:cubicBezTo>
                  <a:pt x="79" y="140"/>
                  <a:pt x="78" y="140"/>
                  <a:pt x="78" y="140"/>
                </a:cubicBezTo>
                <a:cubicBezTo>
                  <a:pt x="78" y="140"/>
                  <a:pt x="78" y="140"/>
                  <a:pt x="78" y="140"/>
                </a:cubicBezTo>
                <a:cubicBezTo>
                  <a:pt x="78" y="140"/>
                  <a:pt x="78" y="140"/>
                  <a:pt x="78" y="140"/>
                </a:cubicBezTo>
                <a:cubicBezTo>
                  <a:pt x="78" y="140"/>
                  <a:pt x="78" y="140"/>
                  <a:pt x="78" y="140"/>
                </a:cubicBezTo>
                <a:cubicBezTo>
                  <a:pt x="78" y="140"/>
                  <a:pt x="78" y="140"/>
                  <a:pt x="77" y="140"/>
                </a:cubicBezTo>
                <a:cubicBezTo>
                  <a:pt x="78" y="140"/>
                  <a:pt x="78" y="140"/>
                  <a:pt x="78" y="139"/>
                </a:cubicBezTo>
                <a:close/>
                <a:moveTo>
                  <a:pt x="77" y="172"/>
                </a:moveTo>
                <a:cubicBezTo>
                  <a:pt x="78" y="172"/>
                  <a:pt x="78" y="171"/>
                  <a:pt x="79" y="171"/>
                </a:cubicBezTo>
                <a:cubicBezTo>
                  <a:pt x="79" y="172"/>
                  <a:pt x="78" y="172"/>
                  <a:pt x="77" y="172"/>
                </a:cubicBezTo>
                <a:cubicBezTo>
                  <a:pt x="77" y="172"/>
                  <a:pt x="77" y="173"/>
                  <a:pt x="77" y="172"/>
                </a:cubicBezTo>
                <a:cubicBezTo>
                  <a:pt x="77" y="172"/>
                  <a:pt x="77" y="172"/>
                  <a:pt x="77" y="172"/>
                </a:cubicBezTo>
                <a:close/>
                <a:moveTo>
                  <a:pt x="76" y="163"/>
                </a:moveTo>
                <a:cubicBezTo>
                  <a:pt x="77" y="163"/>
                  <a:pt x="77" y="164"/>
                  <a:pt x="76" y="164"/>
                </a:cubicBezTo>
                <a:cubicBezTo>
                  <a:pt x="76" y="164"/>
                  <a:pt x="76" y="164"/>
                  <a:pt x="76" y="164"/>
                </a:cubicBezTo>
                <a:cubicBezTo>
                  <a:pt x="76" y="164"/>
                  <a:pt x="76" y="164"/>
                  <a:pt x="76" y="164"/>
                </a:cubicBezTo>
                <a:cubicBezTo>
                  <a:pt x="76" y="163"/>
                  <a:pt x="76" y="163"/>
                  <a:pt x="76" y="163"/>
                </a:cubicBezTo>
                <a:close/>
                <a:moveTo>
                  <a:pt x="75" y="140"/>
                </a:moveTo>
                <a:cubicBezTo>
                  <a:pt x="76" y="141"/>
                  <a:pt x="76" y="141"/>
                  <a:pt x="76" y="141"/>
                </a:cubicBezTo>
                <a:cubicBezTo>
                  <a:pt x="76" y="141"/>
                  <a:pt x="76" y="141"/>
                  <a:pt x="76" y="141"/>
                </a:cubicBezTo>
                <a:cubicBezTo>
                  <a:pt x="75" y="141"/>
                  <a:pt x="75" y="141"/>
                  <a:pt x="75" y="140"/>
                </a:cubicBezTo>
                <a:close/>
                <a:moveTo>
                  <a:pt x="75" y="141"/>
                </a:moveTo>
                <a:cubicBezTo>
                  <a:pt x="75" y="141"/>
                  <a:pt x="75" y="142"/>
                  <a:pt x="75" y="142"/>
                </a:cubicBezTo>
                <a:cubicBezTo>
                  <a:pt x="75" y="142"/>
                  <a:pt x="74" y="141"/>
                  <a:pt x="74" y="142"/>
                </a:cubicBezTo>
                <a:cubicBezTo>
                  <a:pt x="75" y="142"/>
                  <a:pt x="75" y="142"/>
                  <a:pt x="75" y="142"/>
                </a:cubicBezTo>
                <a:cubicBezTo>
                  <a:pt x="75" y="142"/>
                  <a:pt x="74" y="142"/>
                  <a:pt x="74" y="142"/>
                </a:cubicBezTo>
                <a:cubicBezTo>
                  <a:pt x="74" y="142"/>
                  <a:pt x="74" y="142"/>
                  <a:pt x="74" y="142"/>
                </a:cubicBezTo>
                <a:cubicBezTo>
                  <a:pt x="74" y="142"/>
                  <a:pt x="74" y="142"/>
                  <a:pt x="74" y="142"/>
                </a:cubicBezTo>
                <a:cubicBezTo>
                  <a:pt x="74" y="141"/>
                  <a:pt x="75" y="142"/>
                  <a:pt x="75" y="141"/>
                </a:cubicBezTo>
                <a:close/>
                <a:moveTo>
                  <a:pt x="75" y="162"/>
                </a:moveTo>
                <a:cubicBezTo>
                  <a:pt x="75" y="162"/>
                  <a:pt x="75" y="162"/>
                  <a:pt x="75" y="162"/>
                </a:cubicBezTo>
                <a:cubicBezTo>
                  <a:pt x="75" y="163"/>
                  <a:pt x="75" y="163"/>
                  <a:pt x="75" y="163"/>
                </a:cubicBezTo>
                <a:cubicBezTo>
                  <a:pt x="74" y="163"/>
                  <a:pt x="74" y="163"/>
                  <a:pt x="74" y="163"/>
                </a:cubicBezTo>
                <a:cubicBezTo>
                  <a:pt x="74" y="163"/>
                  <a:pt x="74" y="163"/>
                  <a:pt x="75" y="162"/>
                </a:cubicBezTo>
                <a:close/>
                <a:moveTo>
                  <a:pt x="73" y="141"/>
                </a:moveTo>
                <a:cubicBezTo>
                  <a:pt x="73" y="141"/>
                  <a:pt x="73" y="141"/>
                  <a:pt x="73" y="141"/>
                </a:cubicBezTo>
                <a:cubicBezTo>
                  <a:pt x="73" y="141"/>
                  <a:pt x="73" y="141"/>
                  <a:pt x="73" y="141"/>
                </a:cubicBezTo>
                <a:close/>
                <a:moveTo>
                  <a:pt x="73" y="141"/>
                </a:moveTo>
                <a:cubicBezTo>
                  <a:pt x="73" y="141"/>
                  <a:pt x="73" y="141"/>
                  <a:pt x="73" y="141"/>
                </a:cubicBezTo>
                <a:cubicBezTo>
                  <a:pt x="73" y="141"/>
                  <a:pt x="73" y="142"/>
                  <a:pt x="73" y="142"/>
                </a:cubicBezTo>
                <a:cubicBezTo>
                  <a:pt x="73" y="141"/>
                  <a:pt x="73" y="141"/>
                  <a:pt x="73" y="141"/>
                </a:cubicBezTo>
                <a:close/>
                <a:moveTo>
                  <a:pt x="74" y="166"/>
                </a:moveTo>
                <a:cubicBezTo>
                  <a:pt x="73" y="166"/>
                  <a:pt x="73" y="166"/>
                  <a:pt x="73" y="166"/>
                </a:cubicBezTo>
                <a:cubicBezTo>
                  <a:pt x="74" y="166"/>
                  <a:pt x="74" y="166"/>
                  <a:pt x="74" y="166"/>
                </a:cubicBezTo>
                <a:cubicBezTo>
                  <a:pt x="74" y="166"/>
                  <a:pt x="74" y="166"/>
                  <a:pt x="74" y="166"/>
                </a:cubicBezTo>
                <a:cubicBezTo>
                  <a:pt x="74" y="166"/>
                  <a:pt x="74" y="166"/>
                  <a:pt x="74" y="166"/>
                </a:cubicBezTo>
                <a:cubicBezTo>
                  <a:pt x="75" y="166"/>
                  <a:pt x="75" y="166"/>
                  <a:pt x="75" y="166"/>
                </a:cubicBezTo>
                <a:cubicBezTo>
                  <a:pt x="75" y="166"/>
                  <a:pt x="74" y="166"/>
                  <a:pt x="74" y="166"/>
                </a:cubicBezTo>
                <a:cubicBezTo>
                  <a:pt x="74" y="166"/>
                  <a:pt x="74" y="166"/>
                  <a:pt x="74" y="166"/>
                </a:cubicBezTo>
                <a:cubicBezTo>
                  <a:pt x="74" y="166"/>
                  <a:pt x="73" y="166"/>
                  <a:pt x="73" y="166"/>
                </a:cubicBezTo>
                <a:cubicBezTo>
                  <a:pt x="73" y="166"/>
                  <a:pt x="73" y="166"/>
                  <a:pt x="73" y="167"/>
                </a:cubicBezTo>
                <a:cubicBezTo>
                  <a:pt x="73" y="167"/>
                  <a:pt x="73" y="167"/>
                  <a:pt x="73" y="167"/>
                </a:cubicBezTo>
                <a:cubicBezTo>
                  <a:pt x="72" y="166"/>
                  <a:pt x="73" y="166"/>
                  <a:pt x="74" y="166"/>
                </a:cubicBezTo>
                <a:close/>
                <a:moveTo>
                  <a:pt x="72" y="147"/>
                </a:moveTo>
                <a:cubicBezTo>
                  <a:pt x="73" y="147"/>
                  <a:pt x="73" y="148"/>
                  <a:pt x="72" y="147"/>
                </a:cubicBezTo>
                <a:cubicBezTo>
                  <a:pt x="72" y="147"/>
                  <a:pt x="72" y="147"/>
                  <a:pt x="72" y="147"/>
                </a:cubicBezTo>
                <a:close/>
                <a:moveTo>
                  <a:pt x="72" y="163"/>
                </a:moveTo>
                <a:cubicBezTo>
                  <a:pt x="72" y="163"/>
                  <a:pt x="72" y="163"/>
                  <a:pt x="72" y="163"/>
                </a:cubicBezTo>
                <a:cubicBezTo>
                  <a:pt x="72" y="163"/>
                  <a:pt x="72" y="163"/>
                  <a:pt x="72" y="163"/>
                </a:cubicBezTo>
                <a:close/>
                <a:moveTo>
                  <a:pt x="71" y="164"/>
                </a:moveTo>
                <a:cubicBezTo>
                  <a:pt x="71" y="164"/>
                  <a:pt x="71" y="164"/>
                  <a:pt x="71" y="164"/>
                </a:cubicBezTo>
                <a:cubicBezTo>
                  <a:pt x="71" y="164"/>
                  <a:pt x="72" y="164"/>
                  <a:pt x="72" y="164"/>
                </a:cubicBezTo>
                <a:cubicBezTo>
                  <a:pt x="72" y="164"/>
                  <a:pt x="71" y="164"/>
                  <a:pt x="71" y="164"/>
                </a:cubicBezTo>
                <a:cubicBezTo>
                  <a:pt x="71" y="164"/>
                  <a:pt x="71" y="164"/>
                  <a:pt x="71" y="164"/>
                </a:cubicBezTo>
                <a:cubicBezTo>
                  <a:pt x="71" y="164"/>
                  <a:pt x="71" y="164"/>
                  <a:pt x="71" y="164"/>
                </a:cubicBezTo>
                <a:cubicBezTo>
                  <a:pt x="71" y="164"/>
                  <a:pt x="71" y="164"/>
                  <a:pt x="71" y="164"/>
                </a:cubicBezTo>
                <a:close/>
                <a:moveTo>
                  <a:pt x="71" y="165"/>
                </a:moveTo>
                <a:cubicBezTo>
                  <a:pt x="71" y="165"/>
                  <a:pt x="71" y="165"/>
                  <a:pt x="70" y="165"/>
                </a:cubicBezTo>
                <a:cubicBezTo>
                  <a:pt x="70" y="165"/>
                  <a:pt x="70" y="165"/>
                  <a:pt x="70" y="164"/>
                </a:cubicBezTo>
                <a:cubicBezTo>
                  <a:pt x="71" y="164"/>
                  <a:pt x="71" y="165"/>
                  <a:pt x="71" y="165"/>
                </a:cubicBezTo>
                <a:close/>
                <a:moveTo>
                  <a:pt x="71" y="165"/>
                </a:moveTo>
                <a:cubicBezTo>
                  <a:pt x="71" y="165"/>
                  <a:pt x="71" y="165"/>
                  <a:pt x="71" y="165"/>
                </a:cubicBezTo>
                <a:cubicBezTo>
                  <a:pt x="71" y="165"/>
                  <a:pt x="71" y="165"/>
                  <a:pt x="71" y="165"/>
                </a:cubicBezTo>
                <a:cubicBezTo>
                  <a:pt x="71" y="165"/>
                  <a:pt x="71" y="165"/>
                  <a:pt x="70" y="165"/>
                </a:cubicBezTo>
                <a:cubicBezTo>
                  <a:pt x="71" y="165"/>
                  <a:pt x="71" y="165"/>
                  <a:pt x="71" y="165"/>
                </a:cubicBezTo>
                <a:close/>
                <a:moveTo>
                  <a:pt x="70" y="166"/>
                </a:moveTo>
                <a:cubicBezTo>
                  <a:pt x="70" y="166"/>
                  <a:pt x="70" y="166"/>
                  <a:pt x="70" y="166"/>
                </a:cubicBezTo>
                <a:cubicBezTo>
                  <a:pt x="70" y="166"/>
                  <a:pt x="70" y="166"/>
                  <a:pt x="70" y="165"/>
                </a:cubicBezTo>
                <a:cubicBezTo>
                  <a:pt x="70" y="166"/>
                  <a:pt x="71" y="166"/>
                  <a:pt x="71" y="166"/>
                </a:cubicBezTo>
                <a:cubicBezTo>
                  <a:pt x="70" y="166"/>
                  <a:pt x="70" y="166"/>
                  <a:pt x="70" y="166"/>
                </a:cubicBezTo>
                <a:close/>
                <a:moveTo>
                  <a:pt x="71" y="166"/>
                </a:moveTo>
                <a:cubicBezTo>
                  <a:pt x="71" y="166"/>
                  <a:pt x="71" y="166"/>
                  <a:pt x="71" y="166"/>
                </a:cubicBezTo>
                <a:cubicBezTo>
                  <a:pt x="71" y="166"/>
                  <a:pt x="72" y="166"/>
                  <a:pt x="72" y="166"/>
                </a:cubicBezTo>
                <a:cubicBezTo>
                  <a:pt x="72" y="166"/>
                  <a:pt x="72" y="166"/>
                  <a:pt x="72" y="166"/>
                </a:cubicBezTo>
                <a:cubicBezTo>
                  <a:pt x="72" y="166"/>
                  <a:pt x="72" y="166"/>
                  <a:pt x="72" y="166"/>
                </a:cubicBezTo>
                <a:cubicBezTo>
                  <a:pt x="72" y="166"/>
                  <a:pt x="72" y="166"/>
                  <a:pt x="72" y="166"/>
                </a:cubicBezTo>
                <a:cubicBezTo>
                  <a:pt x="72" y="167"/>
                  <a:pt x="71" y="166"/>
                  <a:pt x="71" y="166"/>
                </a:cubicBezTo>
                <a:close/>
                <a:moveTo>
                  <a:pt x="68" y="173"/>
                </a:moveTo>
                <a:cubicBezTo>
                  <a:pt x="68" y="173"/>
                  <a:pt x="68" y="173"/>
                  <a:pt x="68" y="173"/>
                </a:cubicBezTo>
                <a:cubicBezTo>
                  <a:pt x="68" y="173"/>
                  <a:pt x="68" y="173"/>
                  <a:pt x="68" y="173"/>
                </a:cubicBezTo>
                <a:cubicBezTo>
                  <a:pt x="68" y="173"/>
                  <a:pt x="68" y="173"/>
                  <a:pt x="68" y="173"/>
                </a:cubicBezTo>
                <a:cubicBezTo>
                  <a:pt x="68" y="173"/>
                  <a:pt x="68" y="173"/>
                  <a:pt x="68" y="173"/>
                </a:cubicBezTo>
                <a:close/>
                <a:moveTo>
                  <a:pt x="58" y="184"/>
                </a:moveTo>
                <a:cubicBezTo>
                  <a:pt x="58" y="184"/>
                  <a:pt x="57" y="184"/>
                  <a:pt x="57" y="184"/>
                </a:cubicBezTo>
                <a:cubicBezTo>
                  <a:pt x="57" y="183"/>
                  <a:pt x="58" y="183"/>
                  <a:pt x="58" y="184"/>
                </a:cubicBezTo>
                <a:close/>
                <a:moveTo>
                  <a:pt x="55" y="177"/>
                </a:moveTo>
                <a:cubicBezTo>
                  <a:pt x="55" y="178"/>
                  <a:pt x="56" y="177"/>
                  <a:pt x="56" y="177"/>
                </a:cubicBezTo>
                <a:cubicBezTo>
                  <a:pt x="56" y="178"/>
                  <a:pt x="57" y="177"/>
                  <a:pt x="57" y="178"/>
                </a:cubicBezTo>
                <a:cubicBezTo>
                  <a:pt x="57" y="178"/>
                  <a:pt x="56" y="178"/>
                  <a:pt x="56" y="178"/>
                </a:cubicBezTo>
                <a:cubicBezTo>
                  <a:pt x="55" y="180"/>
                  <a:pt x="56" y="181"/>
                  <a:pt x="55" y="181"/>
                </a:cubicBezTo>
                <a:cubicBezTo>
                  <a:pt x="55" y="180"/>
                  <a:pt x="55" y="178"/>
                  <a:pt x="54" y="178"/>
                </a:cubicBezTo>
                <a:cubicBezTo>
                  <a:pt x="54" y="178"/>
                  <a:pt x="54" y="178"/>
                  <a:pt x="55" y="177"/>
                </a:cubicBezTo>
                <a:close/>
                <a:moveTo>
                  <a:pt x="54" y="182"/>
                </a:moveTo>
                <a:cubicBezTo>
                  <a:pt x="53" y="183"/>
                  <a:pt x="53" y="183"/>
                  <a:pt x="53" y="183"/>
                </a:cubicBezTo>
                <a:cubicBezTo>
                  <a:pt x="53" y="182"/>
                  <a:pt x="53" y="182"/>
                  <a:pt x="54" y="182"/>
                </a:cubicBezTo>
                <a:close/>
                <a:moveTo>
                  <a:pt x="51" y="183"/>
                </a:moveTo>
                <a:cubicBezTo>
                  <a:pt x="51" y="183"/>
                  <a:pt x="51" y="183"/>
                  <a:pt x="50" y="183"/>
                </a:cubicBezTo>
                <a:cubicBezTo>
                  <a:pt x="51" y="182"/>
                  <a:pt x="51" y="182"/>
                  <a:pt x="51" y="182"/>
                </a:cubicBezTo>
                <a:cubicBezTo>
                  <a:pt x="51" y="183"/>
                  <a:pt x="51" y="183"/>
                  <a:pt x="51" y="183"/>
                </a:cubicBezTo>
                <a:close/>
                <a:moveTo>
                  <a:pt x="51" y="176"/>
                </a:moveTo>
                <a:cubicBezTo>
                  <a:pt x="51" y="176"/>
                  <a:pt x="51" y="177"/>
                  <a:pt x="51" y="177"/>
                </a:cubicBezTo>
                <a:cubicBezTo>
                  <a:pt x="51" y="177"/>
                  <a:pt x="51" y="177"/>
                  <a:pt x="51" y="177"/>
                </a:cubicBezTo>
                <a:cubicBezTo>
                  <a:pt x="51" y="176"/>
                  <a:pt x="51" y="176"/>
                  <a:pt x="51" y="176"/>
                </a:cubicBezTo>
                <a:close/>
                <a:moveTo>
                  <a:pt x="46" y="177"/>
                </a:moveTo>
                <a:cubicBezTo>
                  <a:pt x="46" y="178"/>
                  <a:pt x="47" y="178"/>
                  <a:pt x="47" y="178"/>
                </a:cubicBezTo>
                <a:cubicBezTo>
                  <a:pt x="46" y="178"/>
                  <a:pt x="46" y="178"/>
                  <a:pt x="46" y="178"/>
                </a:cubicBezTo>
                <a:cubicBezTo>
                  <a:pt x="46" y="178"/>
                  <a:pt x="46" y="177"/>
                  <a:pt x="46" y="177"/>
                </a:cubicBezTo>
                <a:close/>
                <a:moveTo>
                  <a:pt x="44" y="180"/>
                </a:moveTo>
                <a:cubicBezTo>
                  <a:pt x="45" y="180"/>
                  <a:pt x="45" y="180"/>
                  <a:pt x="45" y="180"/>
                </a:cubicBezTo>
                <a:cubicBezTo>
                  <a:pt x="45" y="180"/>
                  <a:pt x="44" y="180"/>
                  <a:pt x="45" y="179"/>
                </a:cubicBezTo>
                <a:cubicBezTo>
                  <a:pt x="45" y="179"/>
                  <a:pt x="45" y="180"/>
                  <a:pt x="46" y="180"/>
                </a:cubicBezTo>
                <a:cubicBezTo>
                  <a:pt x="45" y="181"/>
                  <a:pt x="45" y="181"/>
                  <a:pt x="45" y="181"/>
                </a:cubicBezTo>
                <a:cubicBezTo>
                  <a:pt x="45" y="180"/>
                  <a:pt x="44" y="181"/>
                  <a:pt x="44" y="180"/>
                </a:cubicBezTo>
                <a:close/>
                <a:moveTo>
                  <a:pt x="44" y="174"/>
                </a:moveTo>
                <a:cubicBezTo>
                  <a:pt x="44" y="175"/>
                  <a:pt x="44" y="175"/>
                  <a:pt x="44" y="175"/>
                </a:cubicBezTo>
                <a:cubicBezTo>
                  <a:pt x="44" y="175"/>
                  <a:pt x="44" y="175"/>
                  <a:pt x="44" y="174"/>
                </a:cubicBezTo>
                <a:close/>
                <a:moveTo>
                  <a:pt x="44" y="178"/>
                </a:moveTo>
                <a:cubicBezTo>
                  <a:pt x="44" y="178"/>
                  <a:pt x="44" y="178"/>
                  <a:pt x="44" y="179"/>
                </a:cubicBezTo>
                <a:cubicBezTo>
                  <a:pt x="43" y="178"/>
                  <a:pt x="43" y="178"/>
                  <a:pt x="43" y="178"/>
                </a:cubicBezTo>
                <a:cubicBezTo>
                  <a:pt x="44" y="178"/>
                  <a:pt x="44" y="178"/>
                  <a:pt x="44" y="178"/>
                </a:cubicBezTo>
                <a:close/>
                <a:moveTo>
                  <a:pt x="43" y="178"/>
                </a:moveTo>
                <a:cubicBezTo>
                  <a:pt x="43" y="178"/>
                  <a:pt x="42" y="179"/>
                  <a:pt x="42" y="179"/>
                </a:cubicBezTo>
                <a:cubicBezTo>
                  <a:pt x="42" y="179"/>
                  <a:pt x="42" y="179"/>
                  <a:pt x="42" y="179"/>
                </a:cubicBezTo>
                <a:cubicBezTo>
                  <a:pt x="42" y="178"/>
                  <a:pt x="42" y="178"/>
                  <a:pt x="43" y="178"/>
                </a:cubicBezTo>
                <a:close/>
                <a:moveTo>
                  <a:pt x="41" y="178"/>
                </a:moveTo>
                <a:cubicBezTo>
                  <a:pt x="41" y="178"/>
                  <a:pt x="41" y="179"/>
                  <a:pt x="41" y="179"/>
                </a:cubicBezTo>
                <a:cubicBezTo>
                  <a:pt x="41" y="179"/>
                  <a:pt x="41" y="179"/>
                  <a:pt x="41" y="179"/>
                </a:cubicBezTo>
                <a:cubicBezTo>
                  <a:pt x="41" y="179"/>
                  <a:pt x="41" y="179"/>
                  <a:pt x="41" y="179"/>
                </a:cubicBezTo>
                <a:cubicBezTo>
                  <a:pt x="41" y="179"/>
                  <a:pt x="41" y="179"/>
                  <a:pt x="41" y="179"/>
                </a:cubicBezTo>
                <a:cubicBezTo>
                  <a:pt x="41" y="179"/>
                  <a:pt x="41" y="179"/>
                  <a:pt x="41" y="178"/>
                </a:cubicBezTo>
                <a:close/>
                <a:moveTo>
                  <a:pt x="38" y="185"/>
                </a:moveTo>
                <a:cubicBezTo>
                  <a:pt x="38" y="185"/>
                  <a:pt x="38" y="185"/>
                  <a:pt x="38" y="185"/>
                </a:cubicBezTo>
                <a:cubicBezTo>
                  <a:pt x="38" y="185"/>
                  <a:pt x="38" y="184"/>
                  <a:pt x="38" y="185"/>
                </a:cubicBezTo>
                <a:close/>
                <a:moveTo>
                  <a:pt x="38" y="184"/>
                </a:moveTo>
                <a:cubicBezTo>
                  <a:pt x="39" y="184"/>
                  <a:pt x="39" y="184"/>
                  <a:pt x="39" y="184"/>
                </a:cubicBezTo>
                <a:cubicBezTo>
                  <a:pt x="39" y="184"/>
                  <a:pt x="38" y="183"/>
                  <a:pt x="38" y="183"/>
                </a:cubicBezTo>
                <a:cubicBezTo>
                  <a:pt x="39" y="183"/>
                  <a:pt x="39" y="183"/>
                  <a:pt x="39" y="183"/>
                </a:cubicBezTo>
                <a:cubicBezTo>
                  <a:pt x="38" y="184"/>
                  <a:pt x="40" y="183"/>
                  <a:pt x="40" y="184"/>
                </a:cubicBezTo>
                <a:cubicBezTo>
                  <a:pt x="39" y="184"/>
                  <a:pt x="39" y="185"/>
                  <a:pt x="38" y="184"/>
                </a:cubicBezTo>
                <a:close/>
                <a:moveTo>
                  <a:pt x="38" y="181"/>
                </a:moveTo>
                <a:cubicBezTo>
                  <a:pt x="39" y="181"/>
                  <a:pt x="39" y="181"/>
                  <a:pt x="39" y="181"/>
                </a:cubicBezTo>
                <a:cubicBezTo>
                  <a:pt x="39" y="181"/>
                  <a:pt x="39" y="180"/>
                  <a:pt x="39" y="180"/>
                </a:cubicBezTo>
                <a:cubicBezTo>
                  <a:pt x="39" y="180"/>
                  <a:pt x="39" y="180"/>
                  <a:pt x="39" y="180"/>
                </a:cubicBezTo>
                <a:cubicBezTo>
                  <a:pt x="40" y="180"/>
                  <a:pt x="40" y="180"/>
                  <a:pt x="40" y="180"/>
                </a:cubicBezTo>
                <a:cubicBezTo>
                  <a:pt x="40" y="180"/>
                  <a:pt x="40" y="180"/>
                  <a:pt x="40" y="180"/>
                </a:cubicBezTo>
                <a:cubicBezTo>
                  <a:pt x="40" y="180"/>
                  <a:pt x="40" y="180"/>
                  <a:pt x="40" y="180"/>
                </a:cubicBezTo>
                <a:cubicBezTo>
                  <a:pt x="40" y="180"/>
                  <a:pt x="40" y="180"/>
                  <a:pt x="40" y="180"/>
                </a:cubicBezTo>
                <a:cubicBezTo>
                  <a:pt x="41" y="180"/>
                  <a:pt x="41" y="180"/>
                  <a:pt x="41" y="181"/>
                </a:cubicBezTo>
                <a:cubicBezTo>
                  <a:pt x="41" y="180"/>
                  <a:pt x="41" y="180"/>
                  <a:pt x="42" y="179"/>
                </a:cubicBezTo>
                <a:cubicBezTo>
                  <a:pt x="43" y="180"/>
                  <a:pt x="43" y="180"/>
                  <a:pt x="44" y="180"/>
                </a:cubicBezTo>
                <a:cubicBezTo>
                  <a:pt x="44" y="181"/>
                  <a:pt x="43" y="181"/>
                  <a:pt x="42" y="181"/>
                </a:cubicBezTo>
                <a:cubicBezTo>
                  <a:pt x="42" y="181"/>
                  <a:pt x="42" y="181"/>
                  <a:pt x="42" y="181"/>
                </a:cubicBezTo>
                <a:cubicBezTo>
                  <a:pt x="41" y="182"/>
                  <a:pt x="41" y="181"/>
                  <a:pt x="41" y="181"/>
                </a:cubicBezTo>
                <a:cubicBezTo>
                  <a:pt x="41" y="181"/>
                  <a:pt x="39" y="182"/>
                  <a:pt x="38" y="181"/>
                </a:cubicBezTo>
                <a:close/>
                <a:moveTo>
                  <a:pt x="43" y="182"/>
                </a:moveTo>
                <a:cubicBezTo>
                  <a:pt x="42" y="182"/>
                  <a:pt x="41" y="183"/>
                  <a:pt x="42" y="182"/>
                </a:cubicBezTo>
                <a:cubicBezTo>
                  <a:pt x="42" y="182"/>
                  <a:pt x="42" y="182"/>
                  <a:pt x="43" y="182"/>
                </a:cubicBezTo>
                <a:close/>
                <a:moveTo>
                  <a:pt x="41" y="184"/>
                </a:moveTo>
                <a:cubicBezTo>
                  <a:pt x="41" y="184"/>
                  <a:pt x="41" y="184"/>
                  <a:pt x="40" y="183"/>
                </a:cubicBezTo>
                <a:cubicBezTo>
                  <a:pt x="41" y="183"/>
                  <a:pt x="42" y="183"/>
                  <a:pt x="42" y="183"/>
                </a:cubicBezTo>
                <a:cubicBezTo>
                  <a:pt x="42" y="184"/>
                  <a:pt x="41" y="184"/>
                  <a:pt x="41" y="184"/>
                </a:cubicBezTo>
                <a:close/>
                <a:moveTo>
                  <a:pt x="42" y="184"/>
                </a:moveTo>
                <a:cubicBezTo>
                  <a:pt x="42" y="183"/>
                  <a:pt x="43" y="183"/>
                  <a:pt x="43" y="183"/>
                </a:cubicBezTo>
                <a:cubicBezTo>
                  <a:pt x="43" y="183"/>
                  <a:pt x="43" y="184"/>
                  <a:pt x="42" y="184"/>
                </a:cubicBezTo>
                <a:close/>
                <a:moveTo>
                  <a:pt x="40" y="190"/>
                </a:moveTo>
                <a:cubicBezTo>
                  <a:pt x="40" y="190"/>
                  <a:pt x="40" y="189"/>
                  <a:pt x="41" y="189"/>
                </a:cubicBezTo>
                <a:cubicBezTo>
                  <a:pt x="41" y="190"/>
                  <a:pt x="40" y="191"/>
                  <a:pt x="40" y="190"/>
                </a:cubicBezTo>
                <a:close/>
                <a:moveTo>
                  <a:pt x="42" y="190"/>
                </a:moveTo>
                <a:cubicBezTo>
                  <a:pt x="41" y="189"/>
                  <a:pt x="41" y="189"/>
                  <a:pt x="41" y="189"/>
                </a:cubicBezTo>
                <a:cubicBezTo>
                  <a:pt x="41" y="189"/>
                  <a:pt x="41" y="189"/>
                  <a:pt x="41" y="189"/>
                </a:cubicBezTo>
                <a:cubicBezTo>
                  <a:pt x="42" y="188"/>
                  <a:pt x="41" y="188"/>
                  <a:pt x="41" y="188"/>
                </a:cubicBezTo>
                <a:cubicBezTo>
                  <a:pt x="42" y="189"/>
                  <a:pt x="42" y="188"/>
                  <a:pt x="42" y="188"/>
                </a:cubicBezTo>
                <a:cubicBezTo>
                  <a:pt x="42" y="189"/>
                  <a:pt x="42" y="189"/>
                  <a:pt x="42" y="190"/>
                </a:cubicBezTo>
                <a:close/>
                <a:moveTo>
                  <a:pt x="44" y="187"/>
                </a:moveTo>
                <a:cubicBezTo>
                  <a:pt x="44" y="187"/>
                  <a:pt x="43" y="187"/>
                  <a:pt x="43" y="187"/>
                </a:cubicBezTo>
                <a:cubicBezTo>
                  <a:pt x="43" y="187"/>
                  <a:pt x="44" y="186"/>
                  <a:pt x="44" y="186"/>
                </a:cubicBezTo>
                <a:cubicBezTo>
                  <a:pt x="44" y="186"/>
                  <a:pt x="44" y="186"/>
                  <a:pt x="44" y="186"/>
                </a:cubicBezTo>
                <a:lnTo>
                  <a:pt x="44" y="187"/>
                </a:lnTo>
                <a:close/>
                <a:moveTo>
                  <a:pt x="44" y="182"/>
                </a:moveTo>
                <a:cubicBezTo>
                  <a:pt x="44" y="181"/>
                  <a:pt x="44" y="181"/>
                  <a:pt x="44" y="181"/>
                </a:cubicBezTo>
                <a:cubicBezTo>
                  <a:pt x="44" y="181"/>
                  <a:pt x="44" y="181"/>
                  <a:pt x="45" y="181"/>
                </a:cubicBezTo>
                <a:cubicBezTo>
                  <a:pt x="44" y="182"/>
                  <a:pt x="44" y="182"/>
                  <a:pt x="44" y="182"/>
                </a:cubicBezTo>
                <a:close/>
                <a:moveTo>
                  <a:pt x="45" y="183"/>
                </a:moveTo>
                <a:cubicBezTo>
                  <a:pt x="45" y="182"/>
                  <a:pt x="45" y="182"/>
                  <a:pt x="45" y="182"/>
                </a:cubicBezTo>
                <a:cubicBezTo>
                  <a:pt x="46" y="182"/>
                  <a:pt x="45" y="182"/>
                  <a:pt x="46" y="182"/>
                </a:cubicBezTo>
                <a:cubicBezTo>
                  <a:pt x="45" y="183"/>
                  <a:pt x="45" y="183"/>
                  <a:pt x="45" y="183"/>
                </a:cubicBezTo>
                <a:close/>
                <a:moveTo>
                  <a:pt x="45" y="187"/>
                </a:moveTo>
                <a:cubicBezTo>
                  <a:pt x="45" y="186"/>
                  <a:pt x="47" y="186"/>
                  <a:pt x="47" y="187"/>
                </a:cubicBezTo>
                <a:cubicBezTo>
                  <a:pt x="46" y="186"/>
                  <a:pt x="46" y="187"/>
                  <a:pt x="45" y="187"/>
                </a:cubicBezTo>
                <a:close/>
                <a:moveTo>
                  <a:pt x="47" y="182"/>
                </a:moveTo>
                <a:cubicBezTo>
                  <a:pt x="47" y="182"/>
                  <a:pt x="46" y="182"/>
                  <a:pt x="46" y="181"/>
                </a:cubicBezTo>
                <a:cubicBezTo>
                  <a:pt x="47" y="182"/>
                  <a:pt x="48" y="181"/>
                  <a:pt x="48" y="181"/>
                </a:cubicBezTo>
                <a:cubicBezTo>
                  <a:pt x="48" y="181"/>
                  <a:pt x="47" y="182"/>
                  <a:pt x="47" y="182"/>
                </a:cubicBezTo>
                <a:close/>
                <a:moveTo>
                  <a:pt x="47" y="177"/>
                </a:moveTo>
                <a:cubicBezTo>
                  <a:pt x="48" y="177"/>
                  <a:pt x="48" y="177"/>
                  <a:pt x="49" y="177"/>
                </a:cubicBezTo>
                <a:cubicBezTo>
                  <a:pt x="49" y="177"/>
                  <a:pt x="49" y="177"/>
                  <a:pt x="49" y="177"/>
                </a:cubicBezTo>
                <a:cubicBezTo>
                  <a:pt x="49" y="178"/>
                  <a:pt x="48" y="177"/>
                  <a:pt x="48" y="178"/>
                </a:cubicBezTo>
                <a:cubicBezTo>
                  <a:pt x="48" y="177"/>
                  <a:pt x="47" y="177"/>
                  <a:pt x="47" y="177"/>
                </a:cubicBezTo>
                <a:close/>
                <a:moveTo>
                  <a:pt x="47" y="186"/>
                </a:moveTo>
                <a:cubicBezTo>
                  <a:pt x="48" y="185"/>
                  <a:pt x="47" y="185"/>
                  <a:pt x="48" y="185"/>
                </a:cubicBezTo>
                <a:cubicBezTo>
                  <a:pt x="48" y="185"/>
                  <a:pt x="48" y="186"/>
                  <a:pt x="47" y="186"/>
                </a:cubicBezTo>
                <a:close/>
                <a:moveTo>
                  <a:pt x="48" y="188"/>
                </a:moveTo>
                <a:cubicBezTo>
                  <a:pt x="48" y="187"/>
                  <a:pt x="49" y="187"/>
                  <a:pt x="48" y="187"/>
                </a:cubicBezTo>
                <a:cubicBezTo>
                  <a:pt x="48" y="188"/>
                  <a:pt x="48" y="188"/>
                  <a:pt x="48" y="188"/>
                </a:cubicBezTo>
                <a:cubicBezTo>
                  <a:pt x="47" y="188"/>
                  <a:pt x="48" y="187"/>
                  <a:pt x="48" y="187"/>
                </a:cubicBezTo>
                <a:cubicBezTo>
                  <a:pt x="48" y="187"/>
                  <a:pt x="48" y="187"/>
                  <a:pt x="49" y="187"/>
                </a:cubicBezTo>
                <a:cubicBezTo>
                  <a:pt x="49" y="187"/>
                  <a:pt x="48" y="186"/>
                  <a:pt x="48" y="186"/>
                </a:cubicBezTo>
                <a:cubicBezTo>
                  <a:pt x="49" y="186"/>
                  <a:pt x="49" y="186"/>
                  <a:pt x="49" y="186"/>
                </a:cubicBezTo>
                <a:cubicBezTo>
                  <a:pt x="49" y="187"/>
                  <a:pt x="49" y="187"/>
                  <a:pt x="49" y="187"/>
                </a:cubicBezTo>
                <a:cubicBezTo>
                  <a:pt x="49" y="187"/>
                  <a:pt x="49" y="188"/>
                  <a:pt x="48" y="188"/>
                </a:cubicBezTo>
                <a:close/>
                <a:moveTo>
                  <a:pt x="49" y="177"/>
                </a:moveTo>
                <a:cubicBezTo>
                  <a:pt x="49" y="177"/>
                  <a:pt x="49" y="177"/>
                  <a:pt x="49" y="177"/>
                </a:cubicBezTo>
                <a:cubicBezTo>
                  <a:pt x="50" y="177"/>
                  <a:pt x="50" y="177"/>
                  <a:pt x="50" y="177"/>
                </a:cubicBezTo>
                <a:cubicBezTo>
                  <a:pt x="50" y="177"/>
                  <a:pt x="50" y="177"/>
                  <a:pt x="49" y="177"/>
                </a:cubicBezTo>
                <a:close/>
                <a:moveTo>
                  <a:pt x="50" y="173"/>
                </a:moveTo>
                <a:cubicBezTo>
                  <a:pt x="50" y="173"/>
                  <a:pt x="50" y="173"/>
                  <a:pt x="50" y="173"/>
                </a:cubicBezTo>
                <a:cubicBezTo>
                  <a:pt x="49" y="173"/>
                  <a:pt x="49" y="173"/>
                  <a:pt x="48" y="173"/>
                </a:cubicBezTo>
                <a:cubicBezTo>
                  <a:pt x="48" y="174"/>
                  <a:pt x="49" y="173"/>
                  <a:pt x="49" y="173"/>
                </a:cubicBezTo>
                <a:cubicBezTo>
                  <a:pt x="49" y="174"/>
                  <a:pt x="48" y="174"/>
                  <a:pt x="48" y="174"/>
                </a:cubicBezTo>
                <a:cubicBezTo>
                  <a:pt x="48" y="174"/>
                  <a:pt x="48" y="174"/>
                  <a:pt x="48" y="174"/>
                </a:cubicBezTo>
                <a:cubicBezTo>
                  <a:pt x="48" y="174"/>
                  <a:pt x="48" y="174"/>
                  <a:pt x="48" y="174"/>
                </a:cubicBezTo>
                <a:cubicBezTo>
                  <a:pt x="48" y="174"/>
                  <a:pt x="48" y="174"/>
                  <a:pt x="47" y="174"/>
                </a:cubicBezTo>
                <a:cubicBezTo>
                  <a:pt x="47" y="174"/>
                  <a:pt x="47" y="174"/>
                  <a:pt x="47" y="174"/>
                </a:cubicBezTo>
                <a:cubicBezTo>
                  <a:pt x="47" y="174"/>
                  <a:pt x="47" y="173"/>
                  <a:pt x="47" y="173"/>
                </a:cubicBezTo>
                <a:cubicBezTo>
                  <a:pt x="47" y="173"/>
                  <a:pt x="47" y="174"/>
                  <a:pt x="48" y="174"/>
                </a:cubicBezTo>
                <a:cubicBezTo>
                  <a:pt x="48" y="173"/>
                  <a:pt x="49" y="173"/>
                  <a:pt x="49" y="173"/>
                </a:cubicBezTo>
                <a:cubicBezTo>
                  <a:pt x="49" y="173"/>
                  <a:pt x="49" y="173"/>
                  <a:pt x="49" y="173"/>
                </a:cubicBezTo>
                <a:cubicBezTo>
                  <a:pt x="50" y="173"/>
                  <a:pt x="50" y="173"/>
                  <a:pt x="50" y="173"/>
                </a:cubicBezTo>
                <a:cubicBezTo>
                  <a:pt x="50" y="173"/>
                  <a:pt x="50" y="173"/>
                  <a:pt x="50" y="173"/>
                </a:cubicBezTo>
                <a:cubicBezTo>
                  <a:pt x="51" y="173"/>
                  <a:pt x="50" y="173"/>
                  <a:pt x="51" y="173"/>
                </a:cubicBezTo>
                <a:cubicBezTo>
                  <a:pt x="50" y="173"/>
                  <a:pt x="50" y="173"/>
                  <a:pt x="50" y="173"/>
                </a:cubicBezTo>
                <a:cubicBezTo>
                  <a:pt x="50" y="173"/>
                  <a:pt x="50" y="173"/>
                  <a:pt x="50" y="173"/>
                </a:cubicBezTo>
                <a:close/>
                <a:moveTo>
                  <a:pt x="50" y="177"/>
                </a:moveTo>
                <a:cubicBezTo>
                  <a:pt x="50" y="177"/>
                  <a:pt x="50" y="177"/>
                  <a:pt x="50" y="177"/>
                </a:cubicBezTo>
                <a:cubicBezTo>
                  <a:pt x="50" y="177"/>
                  <a:pt x="51" y="177"/>
                  <a:pt x="50" y="177"/>
                </a:cubicBezTo>
                <a:cubicBezTo>
                  <a:pt x="50" y="177"/>
                  <a:pt x="50" y="177"/>
                  <a:pt x="50" y="177"/>
                </a:cubicBezTo>
                <a:close/>
                <a:moveTo>
                  <a:pt x="42" y="205"/>
                </a:moveTo>
                <a:cubicBezTo>
                  <a:pt x="43" y="205"/>
                  <a:pt x="43" y="205"/>
                  <a:pt x="44" y="205"/>
                </a:cubicBezTo>
                <a:cubicBezTo>
                  <a:pt x="43" y="205"/>
                  <a:pt x="44" y="205"/>
                  <a:pt x="44" y="204"/>
                </a:cubicBezTo>
                <a:cubicBezTo>
                  <a:pt x="44" y="204"/>
                  <a:pt x="44" y="204"/>
                  <a:pt x="44" y="204"/>
                </a:cubicBezTo>
                <a:cubicBezTo>
                  <a:pt x="44" y="204"/>
                  <a:pt x="44" y="205"/>
                  <a:pt x="44" y="205"/>
                </a:cubicBezTo>
                <a:cubicBezTo>
                  <a:pt x="44" y="205"/>
                  <a:pt x="43" y="206"/>
                  <a:pt x="42" y="206"/>
                </a:cubicBezTo>
                <a:cubicBezTo>
                  <a:pt x="42" y="206"/>
                  <a:pt x="42" y="206"/>
                  <a:pt x="42" y="205"/>
                </a:cubicBezTo>
                <a:close/>
                <a:moveTo>
                  <a:pt x="39" y="238"/>
                </a:moveTo>
                <a:cubicBezTo>
                  <a:pt x="39" y="238"/>
                  <a:pt x="39" y="238"/>
                  <a:pt x="39" y="238"/>
                </a:cubicBezTo>
                <a:cubicBezTo>
                  <a:pt x="39" y="238"/>
                  <a:pt x="39" y="238"/>
                  <a:pt x="39" y="238"/>
                </a:cubicBezTo>
                <a:cubicBezTo>
                  <a:pt x="39" y="238"/>
                  <a:pt x="39" y="238"/>
                  <a:pt x="40" y="238"/>
                </a:cubicBezTo>
                <a:cubicBezTo>
                  <a:pt x="39" y="238"/>
                  <a:pt x="39" y="238"/>
                  <a:pt x="39" y="238"/>
                </a:cubicBezTo>
                <a:cubicBezTo>
                  <a:pt x="39" y="238"/>
                  <a:pt x="39" y="238"/>
                  <a:pt x="39" y="238"/>
                </a:cubicBezTo>
                <a:close/>
                <a:moveTo>
                  <a:pt x="37" y="233"/>
                </a:moveTo>
                <a:cubicBezTo>
                  <a:pt x="36" y="233"/>
                  <a:pt x="36" y="233"/>
                  <a:pt x="36" y="233"/>
                </a:cubicBezTo>
                <a:cubicBezTo>
                  <a:pt x="36" y="233"/>
                  <a:pt x="36" y="233"/>
                  <a:pt x="36" y="232"/>
                </a:cubicBezTo>
                <a:cubicBezTo>
                  <a:pt x="36" y="232"/>
                  <a:pt x="37" y="232"/>
                  <a:pt x="37" y="232"/>
                </a:cubicBezTo>
                <a:cubicBezTo>
                  <a:pt x="37" y="232"/>
                  <a:pt x="37" y="232"/>
                  <a:pt x="37" y="233"/>
                </a:cubicBezTo>
                <a:close/>
                <a:moveTo>
                  <a:pt x="41" y="205"/>
                </a:moveTo>
                <a:cubicBezTo>
                  <a:pt x="41" y="205"/>
                  <a:pt x="41" y="205"/>
                  <a:pt x="41" y="205"/>
                </a:cubicBezTo>
                <a:cubicBezTo>
                  <a:pt x="41" y="205"/>
                  <a:pt x="41" y="205"/>
                  <a:pt x="41" y="205"/>
                </a:cubicBezTo>
                <a:cubicBezTo>
                  <a:pt x="41" y="205"/>
                  <a:pt x="41" y="205"/>
                  <a:pt x="41" y="205"/>
                </a:cubicBezTo>
                <a:close/>
                <a:moveTo>
                  <a:pt x="40" y="206"/>
                </a:moveTo>
                <a:cubicBezTo>
                  <a:pt x="40" y="206"/>
                  <a:pt x="40" y="206"/>
                  <a:pt x="40" y="206"/>
                </a:cubicBezTo>
                <a:cubicBezTo>
                  <a:pt x="40" y="206"/>
                  <a:pt x="40" y="206"/>
                  <a:pt x="40" y="206"/>
                </a:cubicBezTo>
                <a:cubicBezTo>
                  <a:pt x="40" y="206"/>
                  <a:pt x="40" y="206"/>
                  <a:pt x="40" y="206"/>
                </a:cubicBezTo>
                <a:cubicBezTo>
                  <a:pt x="40" y="206"/>
                  <a:pt x="40" y="206"/>
                  <a:pt x="40" y="206"/>
                </a:cubicBezTo>
                <a:close/>
                <a:moveTo>
                  <a:pt x="40" y="206"/>
                </a:moveTo>
                <a:cubicBezTo>
                  <a:pt x="40" y="206"/>
                  <a:pt x="39" y="206"/>
                  <a:pt x="40" y="206"/>
                </a:cubicBezTo>
                <a:cubicBezTo>
                  <a:pt x="39" y="207"/>
                  <a:pt x="39" y="207"/>
                  <a:pt x="39" y="207"/>
                </a:cubicBezTo>
                <a:cubicBezTo>
                  <a:pt x="39" y="207"/>
                  <a:pt x="38" y="207"/>
                  <a:pt x="39" y="206"/>
                </a:cubicBezTo>
                <a:cubicBezTo>
                  <a:pt x="39" y="206"/>
                  <a:pt x="39" y="206"/>
                  <a:pt x="40" y="206"/>
                </a:cubicBezTo>
                <a:close/>
                <a:moveTo>
                  <a:pt x="38" y="206"/>
                </a:moveTo>
                <a:cubicBezTo>
                  <a:pt x="38" y="207"/>
                  <a:pt x="38" y="207"/>
                  <a:pt x="38" y="207"/>
                </a:cubicBezTo>
                <a:cubicBezTo>
                  <a:pt x="37" y="207"/>
                  <a:pt x="37" y="209"/>
                  <a:pt x="35" y="209"/>
                </a:cubicBezTo>
                <a:cubicBezTo>
                  <a:pt x="36" y="208"/>
                  <a:pt x="37" y="208"/>
                  <a:pt x="38" y="206"/>
                </a:cubicBezTo>
                <a:close/>
                <a:moveTo>
                  <a:pt x="34" y="233"/>
                </a:moveTo>
                <a:cubicBezTo>
                  <a:pt x="34" y="233"/>
                  <a:pt x="34" y="233"/>
                  <a:pt x="33" y="233"/>
                </a:cubicBezTo>
                <a:cubicBezTo>
                  <a:pt x="34" y="232"/>
                  <a:pt x="34" y="232"/>
                  <a:pt x="34" y="233"/>
                </a:cubicBezTo>
                <a:close/>
                <a:moveTo>
                  <a:pt x="33" y="220"/>
                </a:moveTo>
                <a:cubicBezTo>
                  <a:pt x="32" y="220"/>
                  <a:pt x="32" y="221"/>
                  <a:pt x="32" y="221"/>
                </a:cubicBezTo>
                <a:cubicBezTo>
                  <a:pt x="31" y="221"/>
                  <a:pt x="32" y="221"/>
                  <a:pt x="32" y="220"/>
                </a:cubicBezTo>
                <a:cubicBezTo>
                  <a:pt x="31" y="221"/>
                  <a:pt x="31" y="221"/>
                  <a:pt x="31" y="220"/>
                </a:cubicBezTo>
                <a:cubicBezTo>
                  <a:pt x="32" y="220"/>
                  <a:pt x="32" y="220"/>
                  <a:pt x="32" y="219"/>
                </a:cubicBezTo>
                <a:cubicBezTo>
                  <a:pt x="32" y="219"/>
                  <a:pt x="32" y="220"/>
                  <a:pt x="33" y="220"/>
                </a:cubicBezTo>
                <a:close/>
                <a:moveTo>
                  <a:pt x="32" y="211"/>
                </a:moveTo>
                <a:cubicBezTo>
                  <a:pt x="32" y="211"/>
                  <a:pt x="32" y="211"/>
                  <a:pt x="32" y="211"/>
                </a:cubicBezTo>
                <a:cubicBezTo>
                  <a:pt x="32" y="211"/>
                  <a:pt x="31" y="212"/>
                  <a:pt x="31" y="212"/>
                </a:cubicBezTo>
                <a:cubicBezTo>
                  <a:pt x="31" y="212"/>
                  <a:pt x="31" y="211"/>
                  <a:pt x="32" y="211"/>
                </a:cubicBezTo>
                <a:close/>
                <a:moveTo>
                  <a:pt x="30" y="220"/>
                </a:moveTo>
                <a:cubicBezTo>
                  <a:pt x="30" y="219"/>
                  <a:pt x="31" y="219"/>
                  <a:pt x="31" y="219"/>
                </a:cubicBezTo>
                <a:cubicBezTo>
                  <a:pt x="31" y="220"/>
                  <a:pt x="31" y="220"/>
                  <a:pt x="30" y="220"/>
                </a:cubicBezTo>
                <a:close/>
                <a:moveTo>
                  <a:pt x="31" y="236"/>
                </a:moveTo>
                <a:cubicBezTo>
                  <a:pt x="31" y="236"/>
                  <a:pt x="31" y="236"/>
                  <a:pt x="31" y="236"/>
                </a:cubicBezTo>
                <a:cubicBezTo>
                  <a:pt x="31" y="236"/>
                  <a:pt x="31" y="236"/>
                  <a:pt x="31" y="236"/>
                </a:cubicBezTo>
                <a:cubicBezTo>
                  <a:pt x="31" y="236"/>
                  <a:pt x="31" y="236"/>
                  <a:pt x="31" y="236"/>
                </a:cubicBezTo>
                <a:close/>
                <a:moveTo>
                  <a:pt x="32" y="235"/>
                </a:moveTo>
                <a:cubicBezTo>
                  <a:pt x="32" y="235"/>
                  <a:pt x="31" y="235"/>
                  <a:pt x="31" y="235"/>
                </a:cubicBezTo>
                <a:cubicBezTo>
                  <a:pt x="31" y="235"/>
                  <a:pt x="32" y="234"/>
                  <a:pt x="32" y="234"/>
                </a:cubicBezTo>
                <a:cubicBezTo>
                  <a:pt x="31" y="234"/>
                  <a:pt x="31" y="235"/>
                  <a:pt x="31" y="235"/>
                </a:cubicBezTo>
                <a:cubicBezTo>
                  <a:pt x="31" y="235"/>
                  <a:pt x="31" y="234"/>
                  <a:pt x="31" y="234"/>
                </a:cubicBezTo>
                <a:cubicBezTo>
                  <a:pt x="30" y="235"/>
                  <a:pt x="30" y="235"/>
                  <a:pt x="31" y="235"/>
                </a:cubicBezTo>
                <a:cubicBezTo>
                  <a:pt x="31" y="235"/>
                  <a:pt x="31" y="235"/>
                  <a:pt x="30" y="236"/>
                </a:cubicBezTo>
                <a:cubicBezTo>
                  <a:pt x="30" y="235"/>
                  <a:pt x="30" y="234"/>
                  <a:pt x="30" y="233"/>
                </a:cubicBezTo>
                <a:cubicBezTo>
                  <a:pt x="31" y="234"/>
                  <a:pt x="32" y="232"/>
                  <a:pt x="33" y="233"/>
                </a:cubicBezTo>
                <a:cubicBezTo>
                  <a:pt x="33" y="233"/>
                  <a:pt x="32" y="233"/>
                  <a:pt x="33" y="234"/>
                </a:cubicBezTo>
                <a:cubicBezTo>
                  <a:pt x="33" y="233"/>
                  <a:pt x="34" y="233"/>
                  <a:pt x="34" y="233"/>
                </a:cubicBezTo>
                <a:cubicBezTo>
                  <a:pt x="34" y="233"/>
                  <a:pt x="34" y="234"/>
                  <a:pt x="34" y="234"/>
                </a:cubicBezTo>
                <a:cubicBezTo>
                  <a:pt x="34" y="234"/>
                  <a:pt x="33" y="234"/>
                  <a:pt x="33" y="234"/>
                </a:cubicBezTo>
                <a:cubicBezTo>
                  <a:pt x="33" y="234"/>
                  <a:pt x="33" y="234"/>
                  <a:pt x="33" y="234"/>
                </a:cubicBezTo>
                <a:cubicBezTo>
                  <a:pt x="32" y="234"/>
                  <a:pt x="32" y="234"/>
                  <a:pt x="32" y="235"/>
                </a:cubicBezTo>
                <a:cubicBezTo>
                  <a:pt x="32" y="234"/>
                  <a:pt x="32" y="235"/>
                  <a:pt x="33" y="235"/>
                </a:cubicBezTo>
                <a:cubicBezTo>
                  <a:pt x="33" y="235"/>
                  <a:pt x="33" y="235"/>
                  <a:pt x="32" y="235"/>
                </a:cubicBezTo>
                <a:cubicBezTo>
                  <a:pt x="32" y="235"/>
                  <a:pt x="32" y="235"/>
                  <a:pt x="32" y="235"/>
                </a:cubicBezTo>
                <a:close/>
                <a:moveTo>
                  <a:pt x="47" y="238"/>
                </a:moveTo>
                <a:cubicBezTo>
                  <a:pt x="47" y="238"/>
                  <a:pt x="47" y="238"/>
                  <a:pt x="47" y="238"/>
                </a:cubicBezTo>
                <a:cubicBezTo>
                  <a:pt x="47" y="238"/>
                  <a:pt x="47" y="238"/>
                  <a:pt x="47" y="238"/>
                </a:cubicBezTo>
                <a:cubicBezTo>
                  <a:pt x="47" y="238"/>
                  <a:pt x="47" y="238"/>
                  <a:pt x="47" y="238"/>
                </a:cubicBezTo>
                <a:cubicBezTo>
                  <a:pt x="47" y="238"/>
                  <a:pt x="47" y="238"/>
                  <a:pt x="47" y="238"/>
                </a:cubicBezTo>
                <a:cubicBezTo>
                  <a:pt x="47" y="238"/>
                  <a:pt x="47" y="238"/>
                  <a:pt x="47" y="238"/>
                </a:cubicBezTo>
                <a:cubicBezTo>
                  <a:pt x="48" y="239"/>
                  <a:pt x="48" y="239"/>
                  <a:pt x="48" y="239"/>
                </a:cubicBezTo>
                <a:cubicBezTo>
                  <a:pt x="48" y="239"/>
                  <a:pt x="48" y="239"/>
                  <a:pt x="48" y="239"/>
                </a:cubicBezTo>
                <a:cubicBezTo>
                  <a:pt x="48" y="239"/>
                  <a:pt x="48" y="239"/>
                  <a:pt x="48" y="239"/>
                </a:cubicBezTo>
                <a:cubicBezTo>
                  <a:pt x="48" y="239"/>
                  <a:pt x="48" y="239"/>
                  <a:pt x="47" y="239"/>
                </a:cubicBezTo>
                <a:cubicBezTo>
                  <a:pt x="47" y="239"/>
                  <a:pt x="47" y="239"/>
                  <a:pt x="47" y="239"/>
                </a:cubicBezTo>
                <a:cubicBezTo>
                  <a:pt x="47" y="238"/>
                  <a:pt x="47" y="239"/>
                  <a:pt x="47" y="239"/>
                </a:cubicBezTo>
                <a:cubicBezTo>
                  <a:pt x="47" y="239"/>
                  <a:pt x="47" y="239"/>
                  <a:pt x="47" y="238"/>
                </a:cubicBezTo>
                <a:close/>
                <a:moveTo>
                  <a:pt x="44" y="240"/>
                </a:moveTo>
                <a:cubicBezTo>
                  <a:pt x="44" y="240"/>
                  <a:pt x="44" y="241"/>
                  <a:pt x="44" y="241"/>
                </a:cubicBezTo>
                <a:cubicBezTo>
                  <a:pt x="44" y="241"/>
                  <a:pt x="44" y="240"/>
                  <a:pt x="44" y="240"/>
                </a:cubicBezTo>
                <a:cubicBezTo>
                  <a:pt x="44" y="240"/>
                  <a:pt x="44" y="240"/>
                  <a:pt x="44" y="240"/>
                </a:cubicBezTo>
                <a:close/>
                <a:moveTo>
                  <a:pt x="43" y="248"/>
                </a:moveTo>
                <a:cubicBezTo>
                  <a:pt x="43" y="248"/>
                  <a:pt x="43" y="248"/>
                  <a:pt x="44" y="248"/>
                </a:cubicBezTo>
                <a:cubicBezTo>
                  <a:pt x="43" y="248"/>
                  <a:pt x="43" y="249"/>
                  <a:pt x="43" y="248"/>
                </a:cubicBezTo>
                <a:close/>
                <a:moveTo>
                  <a:pt x="45" y="264"/>
                </a:moveTo>
                <a:cubicBezTo>
                  <a:pt x="45" y="264"/>
                  <a:pt x="45" y="264"/>
                  <a:pt x="45" y="264"/>
                </a:cubicBezTo>
                <a:cubicBezTo>
                  <a:pt x="44" y="264"/>
                  <a:pt x="45" y="263"/>
                  <a:pt x="46" y="264"/>
                </a:cubicBezTo>
                <a:cubicBezTo>
                  <a:pt x="46" y="264"/>
                  <a:pt x="46" y="264"/>
                  <a:pt x="45" y="264"/>
                </a:cubicBezTo>
                <a:close/>
                <a:moveTo>
                  <a:pt x="44" y="264"/>
                </a:moveTo>
                <a:cubicBezTo>
                  <a:pt x="44" y="263"/>
                  <a:pt x="44" y="264"/>
                  <a:pt x="43" y="264"/>
                </a:cubicBezTo>
                <a:cubicBezTo>
                  <a:pt x="43" y="264"/>
                  <a:pt x="43" y="264"/>
                  <a:pt x="42" y="263"/>
                </a:cubicBezTo>
                <a:cubicBezTo>
                  <a:pt x="42" y="263"/>
                  <a:pt x="42" y="264"/>
                  <a:pt x="43" y="265"/>
                </a:cubicBezTo>
                <a:cubicBezTo>
                  <a:pt x="41" y="264"/>
                  <a:pt x="41" y="263"/>
                  <a:pt x="42" y="262"/>
                </a:cubicBezTo>
                <a:cubicBezTo>
                  <a:pt x="43" y="263"/>
                  <a:pt x="44" y="261"/>
                  <a:pt x="45" y="262"/>
                </a:cubicBezTo>
                <a:cubicBezTo>
                  <a:pt x="45" y="262"/>
                  <a:pt x="44" y="262"/>
                  <a:pt x="45" y="262"/>
                </a:cubicBezTo>
                <a:cubicBezTo>
                  <a:pt x="45" y="262"/>
                  <a:pt x="46" y="262"/>
                  <a:pt x="46" y="263"/>
                </a:cubicBezTo>
                <a:cubicBezTo>
                  <a:pt x="45" y="263"/>
                  <a:pt x="45" y="263"/>
                  <a:pt x="44" y="264"/>
                </a:cubicBezTo>
                <a:close/>
                <a:moveTo>
                  <a:pt x="45" y="262"/>
                </a:moveTo>
                <a:cubicBezTo>
                  <a:pt x="45" y="261"/>
                  <a:pt x="46" y="261"/>
                  <a:pt x="46" y="262"/>
                </a:cubicBezTo>
                <a:cubicBezTo>
                  <a:pt x="46" y="262"/>
                  <a:pt x="45" y="262"/>
                  <a:pt x="45" y="262"/>
                </a:cubicBezTo>
                <a:close/>
                <a:moveTo>
                  <a:pt x="48" y="262"/>
                </a:moveTo>
                <a:cubicBezTo>
                  <a:pt x="48" y="261"/>
                  <a:pt x="49" y="261"/>
                  <a:pt x="50" y="261"/>
                </a:cubicBezTo>
                <a:cubicBezTo>
                  <a:pt x="49" y="261"/>
                  <a:pt x="48" y="262"/>
                  <a:pt x="48" y="262"/>
                </a:cubicBezTo>
                <a:close/>
                <a:moveTo>
                  <a:pt x="51" y="261"/>
                </a:moveTo>
                <a:cubicBezTo>
                  <a:pt x="52" y="262"/>
                  <a:pt x="52" y="262"/>
                  <a:pt x="52" y="262"/>
                </a:cubicBezTo>
                <a:cubicBezTo>
                  <a:pt x="52" y="261"/>
                  <a:pt x="52" y="261"/>
                  <a:pt x="52" y="261"/>
                </a:cubicBezTo>
                <a:cubicBezTo>
                  <a:pt x="52" y="261"/>
                  <a:pt x="52" y="261"/>
                  <a:pt x="52" y="261"/>
                </a:cubicBezTo>
                <a:cubicBezTo>
                  <a:pt x="52" y="262"/>
                  <a:pt x="51" y="262"/>
                  <a:pt x="51" y="261"/>
                </a:cubicBezTo>
                <a:close/>
                <a:moveTo>
                  <a:pt x="56" y="267"/>
                </a:moveTo>
                <a:cubicBezTo>
                  <a:pt x="56" y="267"/>
                  <a:pt x="56" y="267"/>
                  <a:pt x="56" y="266"/>
                </a:cubicBezTo>
                <a:cubicBezTo>
                  <a:pt x="56" y="266"/>
                  <a:pt x="56" y="266"/>
                  <a:pt x="56" y="266"/>
                </a:cubicBezTo>
                <a:cubicBezTo>
                  <a:pt x="56" y="266"/>
                  <a:pt x="56" y="265"/>
                  <a:pt x="56" y="265"/>
                </a:cubicBezTo>
                <a:cubicBezTo>
                  <a:pt x="56" y="265"/>
                  <a:pt x="56" y="265"/>
                  <a:pt x="57" y="265"/>
                </a:cubicBezTo>
                <a:cubicBezTo>
                  <a:pt x="57" y="267"/>
                  <a:pt x="59" y="264"/>
                  <a:pt x="60" y="264"/>
                </a:cubicBezTo>
                <a:cubicBezTo>
                  <a:pt x="60" y="265"/>
                  <a:pt x="60" y="266"/>
                  <a:pt x="59" y="266"/>
                </a:cubicBezTo>
                <a:cubicBezTo>
                  <a:pt x="59" y="266"/>
                  <a:pt x="59" y="265"/>
                  <a:pt x="59" y="265"/>
                </a:cubicBezTo>
                <a:cubicBezTo>
                  <a:pt x="60" y="265"/>
                  <a:pt x="59" y="265"/>
                  <a:pt x="59" y="265"/>
                </a:cubicBezTo>
                <a:cubicBezTo>
                  <a:pt x="59" y="265"/>
                  <a:pt x="59" y="266"/>
                  <a:pt x="59" y="266"/>
                </a:cubicBezTo>
                <a:cubicBezTo>
                  <a:pt x="58" y="266"/>
                  <a:pt x="58" y="266"/>
                  <a:pt x="58" y="267"/>
                </a:cubicBezTo>
                <a:cubicBezTo>
                  <a:pt x="58" y="267"/>
                  <a:pt x="58" y="267"/>
                  <a:pt x="58" y="267"/>
                </a:cubicBezTo>
                <a:cubicBezTo>
                  <a:pt x="58" y="267"/>
                  <a:pt x="57" y="268"/>
                  <a:pt x="56" y="267"/>
                </a:cubicBezTo>
                <a:close/>
                <a:moveTo>
                  <a:pt x="58" y="273"/>
                </a:moveTo>
                <a:cubicBezTo>
                  <a:pt x="58" y="272"/>
                  <a:pt x="59" y="273"/>
                  <a:pt x="59" y="273"/>
                </a:cubicBezTo>
                <a:cubicBezTo>
                  <a:pt x="58" y="273"/>
                  <a:pt x="58" y="274"/>
                  <a:pt x="58" y="273"/>
                </a:cubicBezTo>
                <a:close/>
                <a:moveTo>
                  <a:pt x="59" y="266"/>
                </a:moveTo>
                <a:cubicBezTo>
                  <a:pt x="59" y="266"/>
                  <a:pt x="59" y="266"/>
                  <a:pt x="59" y="267"/>
                </a:cubicBezTo>
                <a:cubicBezTo>
                  <a:pt x="59" y="267"/>
                  <a:pt x="59" y="267"/>
                  <a:pt x="59" y="266"/>
                </a:cubicBezTo>
                <a:close/>
                <a:moveTo>
                  <a:pt x="62" y="266"/>
                </a:moveTo>
                <a:cubicBezTo>
                  <a:pt x="62" y="266"/>
                  <a:pt x="62" y="266"/>
                  <a:pt x="62" y="266"/>
                </a:cubicBezTo>
                <a:cubicBezTo>
                  <a:pt x="62" y="266"/>
                  <a:pt x="62" y="265"/>
                  <a:pt x="62" y="265"/>
                </a:cubicBezTo>
                <a:cubicBezTo>
                  <a:pt x="63" y="265"/>
                  <a:pt x="63" y="266"/>
                  <a:pt x="63" y="266"/>
                </a:cubicBezTo>
                <a:cubicBezTo>
                  <a:pt x="62" y="266"/>
                  <a:pt x="62" y="266"/>
                  <a:pt x="62" y="266"/>
                </a:cubicBezTo>
                <a:close/>
                <a:moveTo>
                  <a:pt x="64" y="265"/>
                </a:moveTo>
                <a:cubicBezTo>
                  <a:pt x="64" y="265"/>
                  <a:pt x="64" y="265"/>
                  <a:pt x="64" y="265"/>
                </a:cubicBezTo>
                <a:cubicBezTo>
                  <a:pt x="64" y="265"/>
                  <a:pt x="64" y="265"/>
                  <a:pt x="64" y="265"/>
                </a:cubicBezTo>
                <a:close/>
                <a:moveTo>
                  <a:pt x="65" y="265"/>
                </a:moveTo>
                <a:cubicBezTo>
                  <a:pt x="65" y="265"/>
                  <a:pt x="65" y="265"/>
                  <a:pt x="65" y="265"/>
                </a:cubicBezTo>
                <a:cubicBezTo>
                  <a:pt x="66" y="263"/>
                  <a:pt x="66" y="263"/>
                  <a:pt x="66" y="263"/>
                </a:cubicBezTo>
                <a:cubicBezTo>
                  <a:pt x="66" y="264"/>
                  <a:pt x="66" y="264"/>
                  <a:pt x="66" y="264"/>
                </a:cubicBezTo>
                <a:cubicBezTo>
                  <a:pt x="66" y="264"/>
                  <a:pt x="65" y="265"/>
                  <a:pt x="65" y="265"/>
                </a:cubicBezTo>
                <a:close/>
                <a:moveTo>
                  <a:pt x="67" y="264"/>
                </a:moveTo>
                <a:cubicBezTo>
                  <a:pt x="67" y="264"/>
                  <a:pt x="68" y="264"/>
                  <a:pt x="68" y="264"/>
                </a:cubicBezTo>
                <a:cubicBezTo>
                  <a:pt x="68" y="264"/>
                  <a:pt x="68" y="264"/>
                  <a:pt x="68" y="264"/>
                </a:cubicBezTo>
                <a:cubicBezTo>
                  <a:pt x="68" y="264"/>
                  <a:pt x="67" y="264"/>
                  <a:pt x="67" y="264"/>
                </a:cubicBezTo>
                <a:close/>
                <a:moveTo>
                  <a:pt x="69" y="263"/>
                </a:moveTo>
                <a:cubicBezTo>
                  <a:pt x="69" y="264"/>
                  <a:pt x="68" y="264"/>
                  <a:pt x="69" y="264"/>
                </a:cubicBezTo>
                <a:cubicBezTo>
                  <a:pt x="68" y="264"/>
                  <a:pt x="68" y="264"/>
                  <a:pt x="68" y="264"/>
                </a:cubicBezTo>
                <a:cubicBezTo>
                  <a:pt x="68" y="264"/>
                  <a:pt x="69" y="264"/>
                  <a:pt x="68" y="263"/>
                </a:cubicBezTo>
                <a:cubicBezTo>
                  <a:pt x="68" y="263"/>
                  <a:pt x="68" y="263"/>
                  <a:pt x="68" y="263"/>
                </a:cubicBezTo>
                <a:cubicBezTo>
                  <a:pt x="69" y="263"/>
                  <a:pt x="69" y="263"/>
                  <a:pt x="70" y="263"/>
                </a:cubicBezTo>
                <a:cubicBezTo>
                  <a:pt x="70" y="263"/>
                  <a:pt x="69" y="263"/>
                  <a:pt x="69" y="263"/>
                </a:cubicBezTo>
                <a:close/>
                <a:moveTo>
                  <a:pt x="76" y="274"/>
                </a:moveTo>
                <a:cubicBezTo>
                  <a:pt x="76" y="273"/>
                  <a:pt x="76" y="274"/>
                  <a:pt x="77" y="274"/>
                </a:cubicBezTo>
                <a:cubicBezTo>
                  <a:pt x="77" y="274"/>
                  <a:pt x="76" y="275"/>
                  <a:pt x="76" y="274"/>
                </a:cubicBezTo>
                <a:close/>
                <a:moveTo>
                  <a:pt x="79" y="273"/>
                </a:moveTo>
                <a:cubicBezTo>
                  <a:pt x="79" y="273"/>
                  <a:pt x="80" y="272"/>
                  <a:pt x="80" y="273"/>
                </a:cubicBezTo>
                <a:cubicBezTo>
                  <a:pt x="80" y="273"/>
                  <a:pt x="79" y="273"/>
                  <a:pt x="79" y="273"/>
                </a:cubicBezTo>
                <a:close/>
                <a:moveTo>
                  <a:pt x="85" y="273"/>
                </a:moveTo>
                <a:cubicBezTo>
                  <a:pt x="86" y="272"/>
                  <a:pt x="86" y="273"/>
                  <a:pt x="87" y="273"/>
                </a:cubicBezTo>
                <a:cubicBezTo>
                  <a:pt x="87" y="273"/>
                  <a:pt x="86" y="273"/>
                  <a:pt x="85" y="273"/>
                </a:cubicBezTo>
                <a:close/>
                <a:moveTo>
                  <a:pt x="100" y="284"/>
                </a:moveTo>
                <a:cubicBezTo>
                  <a:pt x="100" y="284"/>
                  <a:pt x="101" y="283"/>
                  <a:pt x="101" y="284"/>
                </a:cubicBezTo>
                <a:cubicBezTo>
                  <a:pt x="101" y="284"/>
                  <a:pt x="101" y="285"/>
                  <a:pt x="100" y="284"/>
                </a:cubicBezTo>
                <a:close/>
                <a:moveTo>
                  <a:pt x="102" y="300"/>
                </a:moveTo>
                <a:cubicBezTo>
                  <a:pt x="102" y="299"/>
                  <a:pt x="102" y="299"/>
                  <a:pt x="101" y="300"/>
                </a:cubicBezTo>
                <a:cubicBezTo>
                  <a:pt x="101" y="299"/>
                  <a:pt x="101" y="299"/>
                  <a:pt x="101" y="299"/>
                </a:cubicBezTo>
                <a:cubicBezTo>
                  <a:pt x="100" y="299"/>
                  <a:pt x="101" y="300"/>
                  <a:pt x="101" y="300"/>
                </a:cubicBezTo>
                <a:cubicBezTo>
                  <a:pt x="100" y="300"/>
                  <a:pt x="100" y="299"/>
                  <a:pt x="100" y="298"/>
                </a:cubicBezTo>
                <a:cubicBezTo>
                  <a:pt x="101" y="299"/>
                  <a:pt x="102" y="297"/>
                  <a:pt x="102" y="297"/>
                </a:cubicBezTo>
                <a:cubicBezTo>
                  <a:pt x="103" y="298"/>
                  <a:pt x="102" y="298"/>
                  <a:pt x="102" y="298"/>
                </a:cubicBezTo>
                <a:cubicBezTo>
                  <a:pt x="103" y="298"/>
                  <a:pt x="103" y="298"/>
                  <a:pt x="103" y="298"/>
                </a:cubicBezTo>
                <a:cubicBezTo>
                  <a:pt x="103" y="299"/>
                  <a:pt x="103" y="299"/>
                  <a:pt x="102" y="300"/>
                </a:cubicBezTo>
                <a:close/>
                <a:moveTo>
                  <a:pt x="103" y="300"/>
                </a:moveTo>
                <a:cubicBezTo>
                  <a:pt x="103" y="300"/>
                  <a:pt x="103" y="300"/>
                  <a:pt x="103" y="300"/>
                </a:cubicBezTo>
                <a:cubicBezTo>
                  <a:pt x="102" y="300"/>
                  <a:pt x="103" y="299"/>
                  <a:pt x="103" y="299"/>
                </a:cubicBezTo>
                <a:cubicBezTo>
                  <a:pt x="103" y="300"/>
                  <a:pt x="103" y="300"/>
                  <a:pt x="103" y="300"/>
                </a:cubicBezTo>
                <a:close/>
                <a:moveTo>
                  <a:pt x="103" y="297"/>
                </a:moveTo>
                <a:cubicBezTo>
                  <a:pt x="103" y="297"/>
                  <a:pt x="103" y="297"/>
                  <a:pt x="103" y="297"/>
                </a:cubicBezTo>
                <a:cubicBezTo>
                  <a:pt x="103" y="298"/>
                  <a:pt x="103" y="298"/>
                  <a:pt x="103" y="297"/>
                </a:cubicBezTo>
                <a:close/>
                <a:moveTo>
                  <a:pt x="105" y="297"/>
                </a:moveTo>
                <a:cubicBezTo>
                  <a:pt x="105" y="297"/>
                  <a:pt x="106" y="297"/>
                  <a:pt x="106" y="297"/>
                </a:cubicBezTo>
                <a:cubicBezTo>
                  <a:pt x="106" y="297"/>
                  <a:pt x="105" y="298"/>
                  <a:pt x="105" y="297"/>
                </a:cubicBezTo>
                <a:close/>
                <a:moveTo>
                  <a:pt x="108" y="297"/>
                </a:moveTo>
                <a:cubicBezTo>
                  <a:pt x="108" y="298"/>
                  <a:pt x="108" y="297"/>
                  <a:pt x="108" y="297"/>
                </a:cubicBezTo>
                <a:cubicBezTo>
                  <a:pt x="108" y="298"/>
                  <a:pt x="108" y="298"/>
                  <a:pt x="108" y="297"/>
                </a:cubicBezTo>
                <a:close/>
                <a:moveTo>
                  <a:pt x="121" y="299"/>
                </a:moveTo>
                <a:cubicBezTo>
                  <a:pt x="121" y="300"/>
                  <a:pt x="120" y="300"/>
                  <a:pt x="120" y="300"/>
                </a:cubicBezTo>
                <a:cubicBezTo>
                  <a:pt x="120" y="299"/>
                  <a:pt x="120" y="298"/>
                  <a:pt x="120" y="298"/>
                </a:cubicBezTo>
                <a:cubicBezTo>
                  <a:pt x="120" y="298"/>
                  <a:pt x="120" y="297"/>
                  <a:pt x="121" y="298"/>
                </a:cubicBezTo>
                <a:cubicBezTo>
                  <a:pt x="120" y="298"/>
                  <a:pt x="120" y="299"/>
                  <a:pt x="121" y="299"/>
                </a:cubicBezTo>
                <a:close/>
                <a:moveTo>
                  <a:pt x="128" y="294"/>
                </a:moveTo>
                <a:cubicBezTo>
                  <a:pt x="128" y="294"/>
                  <a:pt x="128" y="293"/>
                  <a:pt x="129" y="293"/>
                </a:cubicBezTo>
                <a:cubicBezTo>
                  <a:pt x="128" y="294"/>
                  <a:pt x="128" y="294"/>
                  <a:pt x="128" y="294"/>
                </a:cubicBezTo>
                <a:close/>
                <a:moveTo>
                  <a:pt x="146" y="289"/>
                </a:moveTo>
                <a:cubicBezTo>
                  <a:pt x="147" y="289"/>
                  <a:pt x="147" y="289"/>
                  <a:pt x="147" y="289"/>
                </a:cubicBezTo>
                <a:cubicBezTo>
                  <a:pt x="147" y="289"/>
                  <a:pt x="147" y="289"/>
                  <a:pt x="147" y="289"/>
                </a:cubicBezTo>
                <a:cubicBezTo>
                  <a:pt x="147" y="290"/>
                  <a:pt x="146" y="289"/>
                  <a:pt x="146" y="289"/>
                </a:cubicBezTo>
                <a:close/>
                <a:moveTo>
                  <a:pt x="147" y="289"/>
                </a:moveTo>
                <a:cubicBezTo>
                  <a:pt x="147" y="288"/>
                  <a:pt x="148" y="288"/>
                  <a:pt x="148" y="288"/>
                </a:cubicBezTo>
                <a:cubicBezTo>
                  <a:pt x="148" y="289"/>
                  <a:pt x="147" y="289"/>
                  <a:pt x="147" y="289"/>
                </a:cubicBezTo>
                <a:close/>
                <a:moveTo>
                  <a:pt x="148" y="288"/>
                </a:moveTo>
                <a:cubicBezTo>
                  <a:pt x="149" y="288"/>
                  <a:pt x="149" y="288"/>
                  <a:pt x="150" y="288"/>
                </a:cubicBezTo>
                <a:cubicBezTo>
                  <a:pt x="149" y="289"/>
                  <a:pt x="149" y="289"/>
                  <a:pt x="148" y="288"/>
                </a:cubicBezTo>
                <a:close/>
                <a:moveTo>
                  <a:pt x="167" y="283"/>
                </a:moveTo>
                <a:cubicBezTo>
                  <a:pt x="167" y="283"/>
                  <a:pt x="167" y="283"/>
                  <a:pt x="168" y="283"/>
                </a:cubicBezTo>
                <a:cubicBezTo>
                  <a:pt x="168" y="283"/>
                  <a:pt x="167" y="283"/>
                  <a:pt x="167" y="283"/>
                </a:cubicBezTo>
                <a:close/>
                <a:moveTo>
                  <a:pt x="178" y="280"/>
                </a:moveTo>
                <a:cubicBezTo>
                  <a:pt x="179" y="280"/>
                  <a:pt x="179" y="279"/>
                  <a:pt x="179" y="279"/>
                </a:cubicBezTo>
                <a:cubicBezTo>
                  <a:pt x="179" y="280"/>
                  <a:pt x="178" y="281"/>
                  <a:pt x="178" y="280"/>
                </a:cubicBezTo>
                <a:close/>
                <a:moveTo>
                  <a:pt x="180" y="280"/>
                </a:moveTo>
                <a:cubicBezTo>
                  <a:pt x="180" y="280"/>
                  <a:pt x="180" y="280"/>
                  <a:pt x="180" y="280"/>
                </a:cubicBezTo>
                <a:cubicBezTo>
                  <a:pt x="180" y="279"/>
                  <a:pt x="180" y="279"/>
                  <a:pt x="180" y="279"/>
                </a:cubicBezTo>
                <a:cubicBezTo>
                  <a:pt x="180" y="279"/>
                  <a:pt x="180" y="279"/>
                  <a:pt x="180" y="279"/>
                </a:cubicBezTo>
                <a:cubicBezTo>
                  <a:pt x="181" y="279"/>
                  <a:pt x="180" y="280"/>
                  <a:pt x="181" y="280"/>
                </a:cubicBezTo>
                <a:cubicBezTo>
                  <a:pt x="180" y="280"/>
                  <a:pt x="180" y="280"/>
                  <a:pt x="180" y="280"/>
                </a:cubicBezTo>
                <a:close/>
                <a:moveTo>
                  <a:pt x="190" y="277"/>
                </a:moveTo>
                <a:cubicBezTo>
                  <a:pt x="191" y="278"/>
                  <a:pt x="191" y="276"/>
                  <a:pt x="191" y="277"/>
                </a:cubicBezTo>
                <a:cubicBezTo>
                  <a:pt x="191" y="277"/>
                  <a:pt x="190" y="278"/>
                  <a:pt x="190" y="277"/>
                </a:cubicBezTo>
                <a:close/>
                <a:moveTo>
                  <a:pt x="193" y="278"/>
                </a:moveTo>
                <a:cubicBezTo>
                  <a:pt x="193" y="278"/>
                  <a:pt x="193" y="277"/>
                  <a:pt x="193" y="277"/>
                </a:cubicBezTo>
                <a:cubicBezTo>
                  <a:pt x="193" y="277"/>
                  <a:pt x="193" y="277"/>
                  <a:pt x="193" y="277"/>
                </a:cubicBezTo>
                <a:cubicBezTo>
                  <a:pt x="193" y="278"/>
                  <a:pt x="193" y="278"/>
                  <a:pt x="193" y="278"/>
                </a:cubicBezTo>
                <a:close/>
                <a:moveTo>
                  <a:pt x="194" y="277"/>
                </a:moveTo>
                <a:cubicBezTo>
                  <a:pt x="194" y="277"/>
                  <a:pt x="194" y="277"/>
                  <a:pt x="194" y="277"/>
                </a:cubicBezTo>
                <a:cubicBezTo>
                  <a:pt x="194" y="277"/>
                  <a:pt x="194" y="277"/>
                  <a:pt x="194" y="277"/>
                </a:cubicBezTo>
                <a:cubicBezTo>
                  <a:pt x="194" y="277"/>
                  <a:pt x="194" y="277"/>
                  <a:pt x="194" y="277"/>
                </a:cubicBezTo>
                <a:cubicBezTo>
                  <a:pt x="194" y="277"/>
                  <a:pt x="194" y="277"/>
                  <a:pt x="194" y="277"/>
                </a:cubicBezTo>
                <a:cubicBezTo>
                  <a:pt x="193" y="277"/>
                  <a:pt x="193" y="277"/>
                  <a:pt x="193" y="277"/>
                </a:cubicBezTo>
                <a:cubicBezTo>
                  <a:pt x="193" y="276"/>
                  <a:pt x="194" y="276"/>
                  <a:pt x="194" y="276"/>
                </a:cubicBezTo>
                <a:cubicBezTo>
                  <a:pt x="194" y="276"/>
                  <a:pt x="194" y="276"/>
                  <a:pt x="194" y="276"/>
                </a:cubicBezTo>
                <a:cubicBezTo>
                  <a:pt x="194" y="276"/>
                  <a:pt x="194" y="276"/>
                  <a:pt x="194" y="276"/>
                </a:cubicBezTo>
                <a:cubicBezTo>
                  <a:pt x="194" y="276"/>
                  <a:pt x="194" y="276"/>
                  <a:pt x="194" y="277"/>
                </a:cubicBezTo>
                <a:close/>
                <a:moveTo>
                  <a:pt x="196" y="276"/>
                </a:moveTo>
                <a:cubicBezTo>
                  <a:pt x="196" y="276"/>
                  <a:pt x="196" y="276"/>
                  <a:pt x="196" y="276"/>
                </a:cubicBezTo>
                <a:cubicBezTo>
                  <a:pt x="196" y="276"/>
                  <a:pt x="196" y="276"/>
                  <a:pt x="196" y="276"/>
                </a:cubicBezTo>
                <a:close/>
                <a:moveTo>
                  <a:pt x="197" y="286"/>
                </a:moveTo>
                <a:cubicBezTo>
                  <a:pt x="197" y="287"/>
                  <a:pt x="196" y="287"/>
                  <a:pt x="196" y="287"/>
                </a:cubicBezTo>
                <a:cubicBezTo>
                  <a:pt x="196" y="286"/>
                  <a:pt x="196" y="286"/>
                  <a:pt x="196" y="286"/>
                </a:cubicBezTo>
                <a:cubicBezTo>
                  <a:pt x="196" y="286"/>
                  <a:pt x="196" y="287"/>
                  <a:pt x="197" y="286"/>
                </a:cubicBezTo>
                <a:close/>
                <a:moveTo>
                  <a:pt x="195" y="294"/>
                </a:moveTo>
                <a:cubicBezTo>
                  <a:pt x="195" y="293"/>
                  <a:pt x="196" y="293"/>
                  <a:pt x="195" y="293"/>
                </a:cubicBezTo>
                <a:cubicBezTo>
                  <a:pt x="195" y="293"/>
                  <a:pt x="195" y="293"/>
                  <a:pt x="196" y="293"/>
                </a:cubicBezTo>
                <a:cubicBezTo>
                  <a:pt x="195" y="293"/>
                  <a:pt x="196" y="293"/>
                  <a:pt x="196" y="294"/>
                </a:cubicBezTo>
                <a:lnTo>
                  <a:pt x="195" y="294"/>
                </a:lnTo>
                <a:close/>
                <a:moveTo>
                  <a:pt x="196" y="292"/>
                </a:moveTo>
                <a:cubicBezTo>
                  <a:pt x="196" y="292"/>
                  <a:pt x="196" y="292"/>
                  <a:pt x="195" y="292"/>
                </a:cubicBezTo>
                <a:cubicBezTo>
                  <a:pt x="196" y="292"/>
                  <a:pt x="196" y="291"/>
                  <a:pt x="196" y="291"/>
                </a:cubicBezTo>
                <a:cubicBezTo>
                  <a:pt x="196" y="291"/>
                  <a:pt x="196" y="292"/>
                  <a:pt x="196" y="292"/>
                </a:cubicBezTo>
                <a:close/>
                <a:moveTo>
                  <a:pt x="196" y="290"/>
                </a:moveTo>
                <a:cubicBezTo>
                  <a:pt x="195" y="290"/>
                  <a:pt x="195" y="290"/>
                  <a:pt x="196" y="290"/>
                </a:cubicBezTo>
                <a:cubicBezTo>
                  <a:pt x="196" y="290"/>
                  <a:pt x="195" y="290"/>
                  <a:pt x="195" y="290"/>
                </a:cubicBezTo>
                <a:cubicBezTo>
                  <a:pt x="195" y="289"/>
                  <a:pt x="195" y="288"/>
                  <a:pt x="195" y="288"/>
                </a:cubicBezTo>
                <a:cubicBezTo>
                  <a:pt x="196" y="288"/>
                  <a:pt x="196" y="289"/>
                  <a:pt x="197" y="289"/>
                </a:cubicBezTo>
                <a:cubicBezTo>
                  <a:pt x="196" y="290"/>
                  <a:pt x="196" y="290"/>
                  <a:pt x="196" y="290"/>
                </a:cubicBezTo>
                <a:close/>
                <a:moveTo>
                  <a:pt x="197" y="294"/>
                </a:moveTo>
                <a:cubicBezTo>
                  <a:pt x="197" y="294"/>
                  <a:pt x="197" y="294"/>
                  <a:pt x="197" y="294"/>
                </a:cubicBezTo>
                <a:cubicBezTo>
                  <a:pt x="197" y="294"/>
                  <a:pt x="197" y="293"/>
                  <a:pt x="197" y="293"/>
                </a:cubicBezTo>
                <a:cubicBezTo>
                  <a:pt x="197" y="294"/>
                  <a:pt x="197" y="294"/>
                  <a:pt x="197" y="294"/>
                </a:cubicBezTo>
                <a:close/>
                <a:moveTo>
                  <a:pt x="197" y="290"/>
                </a:moveTo>
                <a:cubicBezTo>
                  <a:pt x="197" y="290"/>
                  <a:pt x="197" y="289"/>
                  <a:pt x="198" y="289"/>
                </a:cubicBezTo>
                <a:cubicBezTo>
                  <a:pt x="197" y="289"/>
                  <a:pt x="198" y="290"/>
                  <a:pt x="197" y="290"/>
                </a:cubicBezTo>
                <a:close/>
                <a:moveTo>
                  <a:pt x="199" y="294"/>
                </a:moveTo>
                <a:cubicBezTo>
                  <a:pt x="199" y="294"/>
                  <a:pt x="198" y="295"/>
                  <a:pt x="198" y="295"/>
                </a:cubicBezTo>
                <a:cubicBezTo>
                  <a:pt x="198" y="294"/>
                  <a:pt x="199" y="293"/>
                  <a:pt x="199" y="293"/>
                </a:cubicBezTo>
                <a:cubicBezTo>
                  <a:pt x="199" y="294"/>
                  <a:pt x="198" y="294"/>
                  <a:pt x="199" y="294"/>
                </a:cubicBezTo>
                <a:close/>
                <a:moveTo>
                  <a:pt x="199" y="292"/>
                </a:moveTo>
                <a:cubicBezTo>
                  <a:pt x="199" y="292"/>
                  <a:pt x="199" y="291"/>
                  <a:pt x="200" y="291"/>
                </a:cubicBezTo>
                <a:cubicBezTo>
                  <a:pt x="200" y="292"/>
                  <a:pt x="199" y="291"/>
                  <a:pt x="199" y="292"/>
                </a:cubicBezTo>
                <a:close/>
                <a:moveTo>
                  <a:pt x="199" y="290"/>
                </a:moveTo>
                <a:cubicBezTo>
                  <a:pt x="199" y="291"/>
                  <a:pt x="199" y="290"/>
                  <a:pt x="198" y="290"/>
                </a:cubicBezTo>
                <a:cubicBezTo>
                  <a:pt x="198" y="289"/>
                  <a:pt x="198" y="289"/>
                  <a:pt x="199" y="288"/>
                </a:cubicBezTo>
                <a:cubicBezTo>
                  <a:pt x="199" y="288"/>
                  <a:pt x="200" y="287"/>
                  <a:pt x="200" y="286"/>
                </a:cubicBezTo>
                <a:cubicBezTo>
                  <a:pt x="201" y="286"/>
                  <a:pt x="201" y="287"/>
                  <a:pt x="201" y="287"/>
                </a:cubicBezTo>
                <a:cubicBezTo>
                  <a:pt x="202" y="287"/>
                  <a:pt x="201" y="287"/>
                  <a:pt x="201" y="287"/>
                </a:cubicBezTo>
                <a:cubicBezTo>
                  <a:pt x="201" y="289"/>
                  <a:pt x="202" y="287"/>
                  <a:pt x="202" y="288"/>
                </a:cubicBezTo>
                <a:cubicBezTo>
                  <a:pt x="201" y="289"/>
                  <a:pt x="199" y="288"/>
                  <a:pt x="199" y="290"/>
                </a:cubicBezTo>
                <a:close/>
                <a:moveTo>
                  <a:pt x="201" y="291"/>
                </a:moveTo>
                <a:cubicBezTo>
                  <a:pt x="201" y="291"/>
                  <a:pt x="201" y="291"/>
                  <a:pt x="202" y="291"/>
                </a:cubicBezTo>
                <a:cubicBezTo>
                  <a:pt x="201" y="291"/>
                  <a:pt x="201" y="292"/>
                  <a:pt x="201" y="291"/>
                </a:cubicBezTo>
                <a:close/>
                <a:moveTo>
                  <a:pt x="202" y="293"/>
                </a:moveTo>
                <a:cubicBezTo>
                  <a:pt x="202" y="293"/>
                  <a:pt x="202" y="293"/>
                  <a:pt x="202" y="292"/>
                </a:cubicBezTo>
                <a:cubicBezTo>
                  <a:pt x="202" y="292"/>
                  <a:pt x="202" y="292"/>
                  <a:pt x="202" y="292"/>
                </a:cubicBezTo>
                <a:cubicBezTo>
                  <a:pt x="201" y="292"/>
                  <a:pt x="203" y="293"/>
                  <a:pt x="202" y="293"/>
                </a:cubicBezTo>
                <a:close/>
                <a:moveTo>
                  <a:pt x="203" y="292"/>
                </a:moveTo>
                <a:cubicBezTo>
                  <a:pt x="204" y="292"/>
                  <a:pt x="204" y="292"/>
                  <a:pt x="204" y="292"/>
                </a:cubicBezTo>
                <a:cubicBezTo>
                  <a:pt x="204" y="293"/>
                  <a:pt x="204" y="293"/>
                  <a:pt x="203" y="292"/>
                </a:cubicBezTo>
                <a:close/>
                <a:moveTo>
                  <a:pt x="208" y="290"/>
                </a:moveTo>
                <a:cubicBezTo>
                  <a:pt x="208" y="290"/>
                  <a:pt x="209" y="289"/>
                  <a:pt x="209" y="290"/>
                </a:cubicBezTo>
                <a:lnTo>
                  <a:pt x="208" y="290"/>
                </a:lnTo>
                <a:close/>
                <a:moveTo>
                  <a:pt x="213" y="287"/>
                </a:moveTo>
                <a:cubicBezTo>
                  <a:pt x="213" y="288"/>
                  <a:pt x="211" y="287"/>
                  <a:pt x="210" y="288"/>
                </a:cubicBezTo>
                <a:cubicBezTo>
                  <a:pt x="210" y="287"/>
                  <a:pt x="212" y="286"/>
                  <a:pt x="213" y="287"/>
                </a:cubicBezTo>
                <a:close/>
                <a:moveTo>
                  <a:pt x="301" y="224"/>
                </a:moveTo>
                <a:cubicBezTo>
                  <a:pt x="301" y="224"/>
                  <a:pt x="301" y="224"/>
                  <a:pt x="301" y="224"/>
                </a:cubicBezTo>
                <a:cubicBezTo>
                  <a:pt x="301" y="224"/>
                  <a:pt x="301" y="224"/>
                  <a:pt x="301" y="224"/>
                </a:cubicBezTo>
                <a:cubicBezTo>
                  <a:pt x="301" y="224"/>
                  <a:pt x="301" y="224"/>
                  <a:pt x="301" y="224"/>
                </a:cubicBezTo>
                <a:close/>
                <a:moveTo>
                  <a:pt x="302" y="251"/>
                </a:moveTo>
                <a:cubicBezTo>
                  <a:pt x="302" y="251"/>
                  <a:pt x="302" y="251"/>
                  <a:pt x="301" y="250"/>
                </a:cubicBezTo>
                <a:cubicBezTo>
                  <a:pt x="302" y="250"/>
                  <a:pt x="302" y="250"/>
                  <a:pt x="302" y="250"/>
                </a:cubicBezTo>
                <a:cubicBezTo>
                  <a:pt x="302" y="250"/>
                  <a:pt x="302" y="251"/>
                  <a:pt x="302" y="251"/>
                </a:cubicBezTo>
                <a:close/>
                <a:moveTo>
                  <a:pt x="303" y="251"/>
                </a:moveTo>
                <a:cubicBezTo>
                  <a:pt x="303" y="251"/>
                  <a:pt x="303" y="251"/>
                  <a:pt x="303" y="251"/>
                </a:cubicBezTo>
                <a:cubicBezTo>
                  <a:pt x="303" y="251"/>
                  <a:pt x="302" y="251"/>
                  <a:pt x="302" y="250"/>
                </a:cubicBezTo>
                <a:cubicBezTo>
                  <a:pt x="303" y="250"/>
                  <a:pt x="303" y="250"/>
                  <a:pt x="303" y="250"/>
                </a:cubicBezTo>
                <a:cubicBezTo>
                  <a:pt x="303" y="251"/>
                  <a:pt x="303" y="251"/>
                  <a:pt x="303" y="251"/>
                </a:cubicBezTo>
                <a:close/>
                <a:moveTo>
                  <a:pt x="304" y="251"/>
                </a:moveTo>
                <a:cubicBezTo>
                  <a:pt x="304" y="251"/>
                  <a:pt x="304" y="251"/>
                  <a:pt x="304" y="251"/>
                </a:cubicBezTo>
                <a:cubicBezTo>
                  <a:pt x="304" y="251"/>
                  <a:pt x="304" y="251"/>
                  <a:pt x="304" y="251"/>
                </a:cubicBezTo>
                <a:cubicBezTo>
                  <a:pt x="304" y="251"/>
                  <a:pt x="304" y="251"/>
                  <a:pt x="304" y="251"/>
                </a:cubicBezTo>
                <a:cubicBezTo>
                  <a:pt x="304" y="251"/>
                  <a:pt x="304" y="251"/>
                  <a:pt x="304" y="251"/>
                </a:cubicBezTo>
                <a:close/>
                <a:moveTo>
                  <a:pt x="304" y="225"/>
                </a:moveTo>
                <a:cubicBezTo>
                  <a:pt x="303" y="225"/>
                  <a:pt x="303" y="225"/>
                  <a:pt x="303" y="225"/>
                </a:cubicBezTo>
                <a:cubicBezTo>
                  <a:pt x="303" y="225"/>
                  <a:pt x="303" y="224"/>
                  <a:pt x="303" y="224"/>
                </a:cubicBezTo>
                <a:cubicBezTo>
                  <a:pt x="303" y="224"/>
                  <a:pt x="303" y="224"/>
                  <a:pt x="303" y="224"/>
                </a:cubicBezTo>
                <a:cubicBezTo>
                  <a:pt x="303" y="224"/>
                  <a:pt x="304" y="224"/>
                  <a:pt x="304" y="224"/>
                </a:cubicBezTo>
                <a:cubicBezTo>
                  <a:pt x="304" y="224"/>
                  <a:pt x="304" y="224"/>
                  <a:pt x="304" y="225"/>
                </a:cubicBezTo>
                <a:cubicBezTo>
                  <a:pt x="304" y="225"/>
                  <a:pt x="304" y="225"/>
                  <a:pt x="304" y="225"/>
                </a:cubicBezTo>
                <a:close/>
                <a:moveTo>
                  <a:pt x="304" y="251"/>
                </a:moveTo>
                <a:cubicBezTo>
                  <a:pt x="304" y="251"/>
                  <a:pt x="304" y="251"/>
                  <a:pt x="304" y="251"/>
                </a:cubicBezTo>
                <a:cubicBezTo>
                  <a:pt x="304" y="251"/>
                  <a:pt x="304" y="251"/>
                  <a:pt x="304" y="251"/>
                </a:cubicBezTo>
                <a:cubicBezTo>
                  <a:pt x="304" y="251"/>
                  <a:pt x="304" y="251"/>
                  <a:pt x="304" y="251"/>
                </a:cubicBezTo>
                <a:close/>
                <a:moveTo>
                  <a:pt x="305" y="251"/>
                </a:moveTo>
                <a:cubicBezTo>
                  <a:pt x="305" y="251"/>
                  <a:pt x="305" y="251"/>
                  <a:pt x="305" y="251"/>
                </a:cubicBezTo>
                <a:cubicBezTo>
                  <a:pt x="305" y="250"/>
                  <a:pt x="305" y="250"/>
                  <a:pt x="305" y="250"/>
                </a:cubicBezTo>
                <a:cubicBezTo>
                  <a:pt x="305" y="251"/>
                  <a:pt x="305" y="251"/>
                  <a:pt x="305" y="251"/>
                </a:cubicBezTo>
                <a:close/>
                <a:moveTo>
                  <a:pt x="307" y="250"/>
                </a:moveTo>
                <a:cubicBezTo>
                  <a:pt x="307" y="250"/>
                  <a:pt x="307" y="250"/>
                  <a:pt x="307" y="250"/>
                </a:cubicBezTo>
                <a:cubicBezTo>
                  <a:pt x="307" y="250"/>
                  <a:pt x="306" y="250"/>
                  <a:pt x="306" y="250"/>
                </a:cubicBezTo>
                <a:cubicBezTo>
                  <a:pt x="306" y="250"/>
                  <a:pt x="306" y="250"/>
                  <a:pt x="306" y="250"/>
                </a:cubicBezTo>
                <a:cubicBezTo>
                  <a:pt x="306" y="250"/>
                  <a:pt x="305" y="250"/>
                  <a:pt x="305" y="250"/>
                </a:cubicBezTo>
                <a:cubicBezTo>
                  <a:pt x="305" y="250"/>
                  <a:pt x="305" y="250"/>
                  <a:pt x="305" y="250"/>
                </a:cubicBezTo>
                <a:cubicBezTo>
                  <a:pt x="305" y="250"/>
                  <a:pt x="305" y="250"/>
                  <a:pt x="305" y="249"/>
                </a:cubicBezTo>
                <a:cubicBezTo>
                  <a:pt x="305" y="249"/>
                  <a:pt x="305" y="250"/>
                  <a:pt x="305" y="249"/>
                </a:cubicBezTo>
                <a:cubicBezTo>
                  <a:pt x="306" y="249"/>
                  <a:pt x="305" y="249"/>
                  <a:pt x="305" y="250"/>
                </a:cubicBezTo>
                <a:cubicBezTo>
                  <a:pt x="306" y="250"/>
                  <a:pt x="306" y="249"/>
                  <a:pt x="306" y="249"/>
                </a:cubicBezTo>
                <a:cubicBezTo>
                  <a:pt x="306" y="249"/>
                  <a:pt x="307" y="249"/>
                  <a:pt x="307" y="249"/>
                </a:cubicBezTo>
                <a:cubicBezTo>
                  <a:pt x="307" y="249"/>
                  <a:pt x="307" y="250"/>
                  <a:pt x="307" y="250"/>
                </a:cubicBezTo>
                <a:cubicBezTo>
                  <a:pt x="307" y="250"/>
                  <a:pt x="307" y="250"/>
                  <a:pt x="308" y="250"/>
                </a:cubicBezTo>
                <a:cubicBezTo>
                  <a:pt x="307" y="250"/>
                  <a:pt x="307" y="250"/>
                  <a:pt x="307" y="250"/>
                </a:cubicBezTo>
                <a:close/>
                <a:moveTo>
                  <a:pt x="306" y="247"/>
                </a:moveTo>
                <a:cubicBezTo>
                  <a:pt x="307" y="248"/>
                  <a:pt x="307" y="247"/>
                  <a:pt x="307" y="248"/>
                </a:cubicBezTo>
                <a:cubicBezTo>
                  <a:pt x="307" y="248"/>
                  <a:pt x="307" y="248"/>
                  <a:pt x="307" y="248"/>
                </a:cubicBezTo>
                <a:cubicBezTo>
                  <a:pt x="307" y="248"/>
                  <a:pt x="307" y="248"/>
                  <a:pt x="306" y="248"/>
                </a:cubicBezTo>
                <a:cubicBezTo>
                  <a:pt x="306" y="248"/>
                  <a:pt x="306" y="248"/>
                  <a:pt x="306" y="247"/>
                </a:cubicBezTo>
                <a:close/>
                <a:moveTo>
                  <a:pt x="306" y="224"/>
                </a:moveTo>
                <a:cubicBezTo>
                  <a:pt x="306" y="225"/>
                  <a:pt x="306" y="225"/>
                  <a:pt x="306" y="225"/>
                </a:cubicBezTo>
                <a:cubicBezTo>
                  <a:pt x="306" y="225"/>
                  <a:pt x="306" y="225"/>
                  <a:pt x="306" y="225"/>
                </a:cubicBezTo>
                <a:cubicBezTo>
                  <a:pt x="306" y="225"/>
                  <a:pt x="306" y="225"/>
                  <a:pt x="306" y="224"/>
                </a:cubicBezTo>
                <a:close/>
                <a:moveTo>
                  <a:pt x="307" y="243"/>
                </a:moveTo>
                <a:cubicBezTo>
                  <a:pt x="308" y="243"/>
                  <a:pt x="308" y="243"/>
                  <a:pt x="308" y="243"/>
                </a:cubicBezTo>
                <a:cubicBezTo>
                  <a:pt x="308" y="243"/>
                  <a:pt x="307" y="244"/>
                  <a:pt x="307" y="243"/>
                </a:cubicBezTo>
                <a:close/>
                <a:moveTo>
                  <a:pt x="308" y="247"/>
                </a:moveTo>
                <a:cubicBezTo>
                  <a:pt x="308" y="248"/>
                  <a:pt x="308" y="248"/>
                  <a:pt x="308" y="248"/>
                </a:cubicBezTo>
                <a:cubicBezTo>
                  <a:pt x="308" y="247"/>
                  <a:pt x="308" y="247"/>
                  <a:pt x="308" y="247"/>
                </a:cubicBezTo>
                <a:close/>
                <a:moveTo>
                  <a:pt x="309" y="249"/>
                </a:moveTo>
                <a:cubicBezTo>
                  <a:pt x="308" y="249"/>
                  <a:pt x="308" y="250"/>
                  <a:pt x="307" y="250"/>
                </a:cubicBezTo>
                <a:cubicBezTo>
                  <a:pt x="308" y="249"/>
                  <a:pt x="307" y="249"/>
                  <a:pt x="308" y="248"/>
                </a:cubicBezTo>
                <a:cubicBezTo>
                  <a:pt x="309" y="248"/>
                  <a:pt x="308" y="250"/>
                  <a:pt x="309" y="249"/>
                </a:cubicBezTo>
                <a:cubicBezTo>
                  <a:pt x="309" y="249"/>
                  <a:pt x="308" y="249"/>
                  <a:pt x="309" y="248"/>
                </a:cubicBezTo>
                <a:cubicBezTo>
                  <a:pt x="309" y="249"/>
                  <a:pt x="309" y="249"/>
                  <a:pt x="309" y="249"/>
                </a:cubicBezTo>
                <a:cubicBezTo>
                  <a:pt x="309" y="249"/>
                  <a:pt x="309" y="249"/>
                  <a:pt x="309" y="249"/>
                </a:cubicBezTo>
                <a:close/>
                <a:moveTo>
                  <a:pt x="309" y="223"/>
                </a:moveTo>
                <a:cubicBezTo>
                  <a:pt x="309" y="223"/>
                  <a:pt x="309" y="223"/>
                  <a:pt x="309" y="223"/>
                </a:cubicBezTo>
                <a:cubicBezTo>
                  <a:pt x="309" y="223"/>
                  <a:pt x="309" y="223"/>
                  <a:pt x="309" y="224"/>
                </a:cubicBezTo>
                <a:cubicBezTo>
                  <a:pt x="309" y="224"/>
                  <a:pt x="309" y="224"/>
                  <a:pt x="308" y="224"/>
                </a:cubicBezTo>
                <a:cubicBezTo>
                  <a:pt x="308" y="224"/>
                  <a:pt x="308" y="224"/>
                  <a:pt x="308" y="224"/>
                </a:cubicBezTo>
                <a:cubicBezTo>
                  <a:pt x="308" y="224"/>
                  <a:pt x="308" y="224"/>
                  <a:pt x="308" y="224"/>
                </a:cubicBezTo>
                <a:cubicBezTo>
                  <a:pt x="308" y="224"/>
                  <a:pt x="308" y="224"/>
                  <a:pt x="308" y="224"/>
                </a:cubicBezTo>
                <a:cubicBezTo>
                  <a:pt x="308" y="224"/>
                  <a:pt x="308" y="224"/>
                  <a:pt x="308" y="224"/>
                </a:cubicBezTo>
                <a:cubicBezTo>
                  <a:pt x="308" y="224"/>
                  <a:pt x="308" y="224"/>
                  <a:pt x="308" y="224"/>
                </a:cubicBezTo>
                <a:cubicBezTo>
                  <a:pt x="307" y="224"/>
                  <a:pt x="307" y="224"/>
                  <a:pt x="307" y="224"/>
                </a:cubicBezTo>
                <a:cubicBezTo>
                  <a:pt x="307" y="224"/>
                  <a:pt x="307" y="224"/>
                  <a:pt x="307" y="224"/>
                </a:cubicBezTo>
                <a:cubicBezTo>
                  <a:pt x="307" y="224"/>
                  <a:pt x="307" y="224"/>
                  <a:pt x="306" y="224"/>
                </a:cubicBezTo>
                <a:cubicBezTo>
                  <a:pt x="307" y="224"/>
                  <a:pt x="307" y="224"/>
                  <a:pt x="307" y="224"/>
                </a:cubicBezTo>
                <a:cubicBezTo>
                  <a:pt x="306" y="224"/>
                  <a:pt x="306" y="224"/>
                  <a:pt x="306" y="224"/>
                </a:cubicBezTo>
                <a:cubicBezTo>
                  <a:pt x="306" y="224"/>
                  <a:pt x="306" y="224"/>
                  <a:pt x="306" y="224"/>
                </a:cubicBezTo>
                <a:cubicBezTo>
                  <a:pt x="306" y="224"/>
                  <a:pt x="306" y="224"/>
                  <a:pt x="305" y="224"/>
                </a:cubicBezTo>
                <a:cubicBezTo>
                  <a:pt x="305" y="224"/>
                  <a:pt x="305" y="224"/>
                  <a:pt x="305" y="224"/>
                </a:cubicBezTo>
                <a:cubicBezTo>
                  <a:pt x="305" y="224"/>
                  <a:pt x="305" y="224"/>
                  <a:pt x="305" y="225"/>
                </a:cubicBezTo>
                <a:cubicBezTo>
                  <a:pt x="305" y="225"/>
                  <a:pt x="305" y="225"/>
                  <a:pt x="305" y="225"/>
                </a:cubicBezTo>
                <a:cubicBezTo>
                  <a:pt x="305" y="225"/>
                  <a:pt x="305" y="225"/>
                  <a:pt x="305" y="225"/>
                </a:cubicBezTo>
                <a:cubicBezTo>
                  <a:pt x="305" y="224"/>
                  <a:pt x="305" y="225"/>
                  <a:pt x="305" y="224"/>
                </a:cubicBezTo>
                <a:cubicBezTo>
                  <a:pt x="305" y="224"/>
                  <a:pt x="305" y="224"/>
                  <a:pt x="305" y="224"/>
                </a:cubicBezTo>
                <a:cubicBezTo>
                  <a:pt x="305" y="224"/>
                  <a:pt x="306" y="224"/>
                  <a:pt x="306" y="224"/>
                </a:cubicBezTo>
                <a:cubicBezTo>
                  <a:pt x="306" y="224"/>
                  <a:pt x="306" y="224"/>
                  <a:pt x="306" y="224"/>
                </a:cubicBezTo>
                <a:cubicBezTo>
                  <a:pt x="306" y="224"/>
                  <a:pt x="306" y="224"/>
                  <a:pt x="306" y="224"/>
                </a:cubicBezTo>
                <a:cubicBezTo>
                  <a:pt x="306" y="224"/>
                  <a:pt x="307" y="223"/>
                  <a:pt x="308" y="223"/>
                </a:cubicBezTo>
                <a:cubicBezTo>
                  <a:pt x="308" y="223"/>
                  <a:pt x="308" y="223"/>
                  <a:pt x="308" y="223"/>
                </a:cubicBezTo>
                <a:cubicBezTo>
                  <a:pt x="308" y="223"/>
                  <a:pt x="309" y="223"/>
                  <a:pt x="309" y="223"/>
                </a:cubicBezTo>
                <a:cubicBezTo>
                  <a:pt x="309" y="223"/>
                  <a:pt x="308" y="222"/>
                  <a:pt x="308" y="222"/>
                </a:cubicBezTo>
                <a:cubicBezTo>
                  <a:pt x="308" y="222"/>
                  <a:pt x="308" y="222"/>
                  <a:pt x="308" y="222"/>
                </a:cubicBezTo>
                <a:cubicBezTo>
                  <a:pt x="308" y="222"/>
                  <a:pt x="308" y="222"/>
                  <a:pt x="308" y="222"/>
                </a:cubicBezTo>
                <a:cubicBezTo>
                  <a:pt x="308" y="222"/>
                  <a:pt x="308" y="222"/>
                  <a:pt x="308" y="222"/>
                </a:cubicBezTo>
                <a:cubicBezTo>
                  <a:pt x="308" y="222"/>
                  <a:pt x="308" y="223"/>
                  <a:pt x="308" y="223"/>
                </a:cubicBezTo>
                <a:cubicBezTo>
                  <a:pt x="308" y="223"/>
                  <a:pt x="308" y="223"/>
                  <a:pt x="308" y="223"/>
                </a:cubicBezTo>
                <a:cubicBezTo>
                  <a:pt x="308" y="223"/>
                  <a:pt x="308" y="223"/>
                  <a:pt x="307" y="223"/>
                </a:cubicBezTo>
                <a:cubicBezTo>
                  <a:pt x="308" y="223"/>
                  <a:pt x="308" y="223"/>
                  <a:pt x="308" y="223"/>
                </a:cubicBezTo>
                <a:cubicBezTo>
                  <a:pt x="307" y="223"/>
                  <a:pt x="307" y="223"/>
                  <a:pt x="307" y="223"/>
                </a:cubicBezTo>
                <a:cubicBezTo>
                  <a:pt x="307" y="223"/>
                  <a:pt x="307" y="223"/>
                  <a:pt x="307" y="223"/>
                </a:cubicBezTo>
                <a:cubicBezTo>
                  <a:pt x="307" y="223"/>
                  <a:pt x="307" y="223"/>
                  <a:pt x="307" y="223"/>
                </a:cubicBezTo>
                <a:cubicBezTo>
                  <a:pt x="307" y="223"/>
                  <a:pt x="307" y="223"/>
                  <a:pt x="307" y="222"/>
                </a:cubicBezTo>
                <a:cubicBezTo>
                  <a:pt x="307" y="222"/>
                  <a:pt x="307" y="222"/>
                  <a:pt x="307" y="222"/>
                </a:cubicBezTo>
                <a:cubicBezTo>
                  <a:pt x="308" y="222"/>
                  <a:pt x="308" y="221"/>
                  <a:pt x="309" y="222"/>
                </a:cubicBezTo>
                <a:cubicBezTo>
                  <a:pt x="308" y="222"/>
                  <a:pt x="309" y="223"/>
                  <a:pt x="309" y="223"/>
                </a:cubicBezTo>
                <a:cubicBezTo>
                  <a:pt x="309" y="223"/>
                  <a:pt x="309" y="223"/>
                  <a:pt x="309" y="223"/>
                </a:cubicBezTo>
                <a:close/>
                <a:moveTo>
                  <a:pt x="310" y="248"/>
                </a:moveTo>
                <a:cubicBezTo>
                  <a:pt x="310" y="247"/>
                  <a:pt x="309" y="247"/>
                  <a:pt x="309" y="247"/>
                </a:cubicBezTo>
                <a:cubicBezTo>
                  <a:pt x="310" y="247"/>
                  <a:pt x="310" y="247"/>
                  <a:pt x="310" y="247"/>
                </a:cubicBezTo>
                <a:cubicBezTo>
                  <a:pt x="310" y="248"/>
                  <a:pt x="310" y="248"/>
                  <a:pt x="310" y="248"/>
                </a:cubicBezTo>
                <a:close/>
                <a:moveTo>
                  <a:pt x="313" y="238"/>
                </a:moveTo>
                <a:cubicBezTo>
                  <a:pt x="313" y="238"/>
                  <a:pt x="313" y="238"/>
                  <a:pt x="313" y="238"/>
                </a:cubicBezTo>
                <a:cubicBezTo>
                  <a:pt x="313" y="238"/>
                  <a:pt x="313" y="238"/>
                  <a:pt x="313" y="239"/>
                </a:cubicBezTo>
                <a:cubicBezTo>
                  <a:pt x="313" y="238"/>
                  <a:pt x="313" y="238"/>
                  <a:pt x="313" y="238"/>
                </a:cubicBezTo>
                <a:close/>
                <a:moveTo>
                  <a:pt x="313" y="238"/>
                </a:moveTo>
                <a:cubicBezTo>
                  <a:pt x="313" y="238"/>
                  <a:pt x="313" y="238"/>
                  <a:pt x="313" y="239"/>
                </a:cubicBezTo>
                <a:cubicBezTo>
                  <a:pt x="313" y="239"/>
                  <a:pt x="313" y="239"/>
                  <a:pt x="313" y="239"/>
                </a:cubicBezTo>
                <a:cubicBezTo>
                  <a:pt x="313" y="239"/>
                  <a:pt x="312" y="238"/>
                  <a:pt x="312" y="238"/>
                </a:cubicBezTo>
                <a:cubicBezTo>
                  <a:pt x="312" y="238"/>
                  <a:pt x="313" y="238"/>
                  <a:pt x="313" y="238"/>
                </a:cubicBezTo>
                <a:close/>
                <a:moveTo>
                  <a:pt x="312" y="237"/>
                </a:moveTo>
                <a:cubicBezTo>
                  <a:pt x="312" y="237"/>
                  <a:pt x="312" y="237"/>
                  <a:pt x="313" y="237"/>
                </a:cubicBezTo>
                <a:cubicBezTo>
                  <a:pt x="312" y="237"/>
                  <a:pt x="312" y="237"/>
                  <a:pt x="312" y="237"/>
                </a:cubicBezTo>
                <a:cubicBezTo>
                  <a:pt x="312" y="237"/>
                  <a:pt x="312" y="237"/>
                  <a:pt x="312" y="237"/>
                </a:cubicBezTo>
                <a:close/>
                <a:moveTo>
                  <a:pt x="311" y="238"/>
                </a:moveTo>
                <a:cubicBezTo>
                  <a:pt x="311" y="239"/>
                  <a:pt x="310" y="239"/>
                  <a:pt x="310" y="239"/>
                </a:cubicBezTo>
                <a:cubicBezTo>
                  <a:pt x="310" y="238"/>
                  <a:pt x="311" y="238"/>
                  <a:pt x="311" y="238"/>
                </a:cubicBezTo>
                <a:close/>
                <a:moveTo>
                  <a:pt x="312" y="247"/>
                </a:moveTo>
                <a:cubicBezTo>
                  <a:pt x="311" y="247"/>
                  <a:pt x="311" y="247"/>
                  <a:pt x="310" y="247"/>
                </a:cubicBezTo>
                <a:cubicBezTo>
                  <a:pt x="311" y="247"/>
                  <a:pt x="312" y="247"/>
                  <a:pt x="312" y="247"/>
                </a:cubicBezTo>
                <a:close/>
                <a:moveTo>
                  <a:pt x="312" y="239"/>
                </a:moveTo>
                <a:cubicBezTo>
                  <a:pt x="312" y="238"/>
                  <a:pt x="312" y="238"/>
                  <a:pt x="312" y="238"/>
                </a:cubicBezTo>
                <a:cubicBezTo>
                  <a:pt x="312" y="238"/>
                  <a:pt x="312" y="238"/>
                  <a:pt x="312" y="238"/>
                </a:cubicBezTo>
                <a:cubicBezTo>
                  <a:pt x="312" y="238"/>
                  <a:pt x="312" y="238"/>
                  <a:pt x="312" y="238"/>
                </a:cubicBezTo>
                <a:cubicBezTo>
                  <a:pt x="313" y="238"/>
                  <a:pt x="312" y="238"/>
                  <a:pt x="312" y="239"/>
                </a:cubicBezTo>
                <a:close/>
                <a:moveTo>
                  <a:pt x="313" y="244"/>
                </a:moveTo>
                <a:cubicBezTo>
                  <a:pt x="313" y="245"/>
                  <a:pt x="313" y="245"/>
                  <a:pt x="312" y="245"/>
                </a:cubicBezTo>
                <a:cubicBezTo>
                  <a:pt x="312" y="245"/>
                  <a:pt x="312" y="244"/>
                  <a:pt x="313" y="244"/>
                </a:cubicBezTo>
                <a:close/>
                <a:moveTo>
                  <a:pt x="312" y="247"/>
                </a:moveTo>
                <a:cubicBezTo>
                  <a:pt x="312" y="247"/>
                  <a:pt x="312" y="247"/>
                  <a:pt x="312" y="246"/>
                </a:cubicBezTo>
                <a:cubicBezTo>
                  <a:pt x="313" y="247"/>
                  <a:pt x="313" y="246"/>
                  <a:pt x="314" y="247"/>
                </a:cubicBezTo>
                <a:cubicBezTo>
                  <a:pt x="313" y="246"/>
                  <a:pt x="313" y="247"/>
                  <a:pt x="312" y="247"/>
                </a:cubicBezTo>
                <a:close/>
                <a:moveTo>
                  <a:pt x="318" y="222"/>
                </a:moveTo>
                <a:cubicBezTo>
                  <a:pt x="318" y="221"/>
                  <a:pt x="319" y="221"/>
                  <a:pt x="319" y="221"/>
                </a:cubicBezTo>
                <a:cubicBezTo>
                  <a:pt x="319" y="221"/>
                  <a:pt x="319" y="221"/>
                  <a:pt x="319" y="221"/>
                </a:cubicBezTo>
                <a:cubicBezTo>
                  <a:pt x="319" y="222"/>
                  <a:pt x="318" y="222"/>
                  <a:pt x="318" y="222"/>
                </a:cubicBezTo>
                <a:cubicBezTo>
                  <a:pt x="318" y="222"/>
                  <a:pt x="318" y="222"/>
                  <a:pt x="318" y="222"/>
                </a:cubicBezTo>
                <a:close/>
                <a:moveTo>
                  <a:pt x="315" y="232"/>
                </a:moveTo>
                <a:cubicBezTo>
                  <a:pt x="315" y="232"/>
                  <a:pt x="315" y="232"/>
                  <a:pt x="315" y="232"/>
                </a:cubicBezTo>
                <a:cubicBezTo>
                  <a:pt x="315" y="232"/>
                  <a:pt x="315" y="232"/>
                  <a:pt x="315" y="232"/>
                </a:cubicBezTo>
                <a:cubicBezTo>
                  <a:pt x="315" y="232"/>
                  <a:pt x="315" y="233"/>
                  <a:pt x="314" y="232"/>
                </a:cubicBezTo>
                <a:lnTo>
                  <a:pt x="315" y="232"/>
                </a:lnTo>
                <a:close/>
                <a:moveTo>
                  <a:pt x="315" y="237"/>
                </a:moveTo>
                <a:cubicBezTo>
                  <a:pt x="315" y="237"/>
                  <a:pt x="315" y="238"/>
                  <a:pt x="315" y="238"/>
                </a:cubicBezTo>
                <a:cubicBezTo>
                  <a:pt x="315" y="238"/>
                  <a:pt x="315" y="237"/>
                  <a:pt x="315" y="237"/>
                </a:cubicBezTo>
                <a:cubicBezTo>
                  <a:pt x="315" y="237"/>
                  <a:pt x="315" y="237"/>
                  <a:pt x="315" y="237"/>
                </a:cubicBezTo>
                <a:close/>
                <a:moveTo>
                  <a:pt x="314" y="238"/>
                </a:moveTo>
                <a:cubicBezTo>
                  <a:pt x="314" y="238"/>
                  <a:pt x="314" y="238"/>
                  <a:pt x="314" y="238"/>
                </a:cubicBezTo>
                <a:cubicBezTo>
                  <a:pt x="314" y="238"/>
                  <a:pt x="314" y="238"/>
                  <a:pt x="314" y="238"/>
                </a:cubicBezTo>
                <a:cubicBezTo>
                  <a:pt x="314" y="238"/>
                  <a:pt x="314" y="238"/>
                  <a:pt x="314" y="238"/>
                </a:cubicBezTo>
                <a:close/>
                <a:moveTo>
                  <a:pt x="314" y="237"/>
                </a:moveTo>
                <a:cubicBezTo>
                  <a:pt x="314" y="237"/>
                  <a:pt x="314" y="237"/>
                  <a:pt x="314" y="237"/>
                </a:cubicBezTo>
                <a:cubicBezTo>
                  <a:pt x="314" y="237"/>
                  <a:pt x="314" y="238"/>
                  <a:pt x="314" y="238"/>
                </a:cubicBezTo>
                <a:cubicBezTo>
                  <a:pt x="314" y="238"/>
                  <a:pt x="314" y="237"/>
                  <a:pt x="314" y="237"/>
                </a:cubicBezTo>
                <a:close/>
                <a:moveTo>
                  <a:pt x="314" y="238"/>
                </a:moveTo>
                <a:cubicBezTo>
                  <a:pt x="314" y="238"/>
                  <a:pt x="314" y="238"/>
                  <a:pt x="314" y="238"/>
                </a:cubicBezTo>
                <a:cubicBezTo>
                  <a:pt x="314" y="238"/>
                  <a:pt x="314" y="238"/>
                  <a:pt x="314" y="238"/>
                </a:cubicBezTo>
                <a:cubicBezTo>
                  <a:pt x="314" y="238"/>
                  <a:pt x="314" y="238"/>
                  <a:pt x="314" y="238"/>
                </a:cubicBezTo>
                <a:close/>
                <a:moveTo>
                  <a:pt x="314" y="248"/>
                </a:moveTo>
                <a:cubicBezTo>
                  <a:pt x="314" y="247"/>
                  <a:pt x="314" y="247"/>
                  <a:pt x="314" y="247"/>
                </a:cubicBezTo>
                <a:cubicBezTo>
                  <a:pt x="314" y="247"/>
                  <a:pt x="314" y="247"/>
                  <a:pt x="314" y="246"/>
                </a:cubicBezTo>
                <a:cubicBezTo>
                  <a:pt x="314" y="246"/>
                  <a:pt x="315" y="246"/>
                  <a:pt x="315" y="247"/>
                </a:cubicBezTo>
                <a:cubicBezTo>
                  <a:pt x="315" y="247"/>
                  <a:pt x="315" y="248"/>
                  <a:pt x="314" y="248"/>
                </a:cubicBezTo>
                <a:close/>
                <a:moveTo>
                  <a:pt x="315" y="238"/>
                </a:moveTo>
                <a:cubicBezTo>
                  <a:pt x="315" y="238"/>
                  <a:pt x="315" y="238"/>
                  <a:pt x="315" y="238"/>
                </a:cubicBezTo>
                <a:cubicBezTo>
                  <a:pt x="315" y="238"/>
                  <a:pt x="315" y="238"/>
                  <a:pt x="315" y="238"/>
                </a:cubicBezTo>
                <a:cubicBezTo>
                  <a:pt x="315" y="238"/>
                  <a:pt x="316" y="238"/>
                  <a:pt x="316" y="237"/>
                </a:cubicBezTo>
                <a:cubicBezTo>
                  <a:pt x="316" y="238"/>
                  <a:pt x="316" y="238"/>
                  <a:pt x="316" y="238"/>
                </a:cubicBezTo>
                <a:cubicBezTo>
                  <a:pt x="315" y="238"/>
                  <a:pt x="315" y="238"/>
                  <a:pt x="315" y="238"/>
                </a:cubicBezTo>
                <a:close/>
                <a:moveTo>
                  <a:pt x="317" y="246"/>
                </a:moveTo>
                <a:cubicBezTo>
                  <a:pt x="316" y="246"/>
                  <a:pt x="316" y="247"/>
                  <a:pt x="316" y="247"/>
                </a:cubicBezTo>
                <a:cubicBezTo>
                  <a:pt x="315" y="247"/>
                  <a:pt x="316" y="247"/>
                  <a:pt x="316" y="246"/>
                </a:cubicBezTo>
                <a:cubicBezTo>
                  <a:pt x="316" y="246"/>
                  <a:pt x="316" y="246"/>
                  <a:pt x="316" y="246"/>
                </a:cubicBezTo>
                <a:cubicBezTo>
                  <a:pt x="316" y="246"/>
                  <a:pt x="317" y="246"/>
                  <a:pt x="317" y="246"/>
                </a:cubicBezTo>
                <a:close/>
                <a:moveTo>
                  <a:pt x="316" y="237"/>
                </a:moveTo>
                <a:cubicBezTo>
                  <a:pt x="316" y="237"/>
                  <a:pt x="316" y="237"/>
                  <a:pt x="317" y="237"/>
                </a:cubicBezTo>
                <a:cubicBezTo>
                  <a:pt x="316" y="237"/>
                  <a:pt x="316" y="237"/>
                  <a:pt x="316" y="237"/>
                </a:cubicBezTo>
                <a:close/>
                <a:moveTo>
                  <a:pt x="316" y="235"/>
                </a:moveTo>
                <a:cubicBezTo>
                  <a:pt x="317" y="235"/>
                  <a:pt x="317" y="235"/>
                  <a:pt x="317" y="235"/>
                </a:cubicBezTo>
                <a:cubicBezTo>
                  <a:pt x="317" y="235"/>
                  <a:pt x="317" y="235"/>
                  <a:pt x="317" y="235"/>
                </a:cubicBezTo>
                <a:cubicBezTo>
                  <a:pt x="317" y="235"/>
                  <a:pt x="317" y="235"/>
                  <a:pt x="316" y="235"/>
                </a:cubicBezTo>
                <a:close/>
                <a:moveTo>
                  <a:pt x="317" y="237"/>
                </a:moveTo>
                <a:cubicBezTo>
                  <a:pt x="317" y="236"/>
                  <a:pt x="317" y="236"/>
                  <a:pt x="317" y="236"/>
                </a:cubicBezTo>
                <a:cubicBezTo>
                  <a:pt x="317" y="236"/>
                  <a:pt x="317" y="236"/>
                  <a:pt x="317" y="236"/>
                </a:cubicBezTo>
                <a:cubicBezTo>
                  <a:pt x="317" y="236"/>
                  <a:pt x="317" y="236"/>
                  <a:pt x="317" y="237"/>
                </a:cubicBezTo>
                <a:close/>
                <a:moveTo>
                  <a:pt x="317" y="222"/>
                </a:moveTo>
                <a:cubicBezTo>
                  <a:pt x="317" y="222"/>
                  <a:pt x="316" y="222"/>
                  <a:pt x="316" y="222"/>
                </a:cubicBezTo>
                <a:cubicBezTo>
                  <a:pt x="316" y="222"/>
                  <a:pt x="317" y="222"/>
                  <a:pt x="317" y="222"/>
                </a:cubicBezTo>
                <a:cubicBezTo>
                  <a:pt x="317" y="222"/>
                  <a:pt x="317" y="222"/>
                  <a:pt x="317" y="222"/>
                </a:cubicBezTo>
                <a:close/>
                <a:moveTo>
                  <a:pt x="317" y="222"/>
                </a:moveTo>
                <a:cubicBezTo>
                  <a:pt x="317" y="222"/>
                  <a:pt x="317" y="222"/>
                  <a:pt x="317" y="222"/>
                </a:cubicBezTo>
                <a:cubicBezTo>
                  <a:pt x="317" y="222"/>
                  <a:pt x="317" y="222"/>
                  <a:pt x="317" y="222"/>
                </a:cubicBezTo>
                <a:cubicBezTo>
                  <a:pt x="317" y="222"/>
                  <a:pt x="317" y="222"/>
                  <a:pt x="317" y="222"/>
                </a:cubicBezTo>
                <a:close/>
                <a:moveTo>
                  <a:pt x="317" y="235"/>
                </a:moveTo>
                <a:cubicBezTo>
                  <a:pt x="317" y="235"/>
                  <a:pt x="317" y="235"/>
                  <a:pt x="317" y="235"/>
                </a:cubicBezTo>
                <a:cubicBezTo>
                  <a:pt x="317" y="235"/>
                  <a:pt x="317" y="235"/>
                  <a:pt x="317" y="234"/>
                </a:cubicBezTo>
                <a:cubicBezTo>
                  <a:pt x="317" y="235"/>
                  <a:pt x="318" y="235"/>
                  <a:pt x="318" y="235"/>
                </a:cubicBezTo>
                <a:cubicBezTo>
                  <a:pt x="317" y="235"/>
                  <a:pt x="317" y="235"/>
                  <a:pt x="317" y="235"/>
                </a:cubicBezTo>
                <a:close/>
                <a:moveTo>
                  <a:pt x="317" y="234"/>
                </a:moveTo>
                <a:cubicBezTo>
                  <a:pt x="318" y="234"/>
                  <a:pt x="318" y="234"/>
                  <a:pt x="318" y="234"/>
                </a:cubicBezTo>
                <a:cubicBezTo>
                  <a:pt x="318" y="234"/>
                  <a:pt x="318" y="234"/>
                  <a:pt x="318" y="234"/>
                </a:cubicBezTo>
                <a:lnTo>
                  <a:pt x="317" y="234"/>
                </a:lnTo>
                <a:close/>
                <a:moveTo>
                  <a:pt x="318" y="237"/>
                </a:moveTo>
                <a:cubicBezTo>
                  <a:pt x="318" y="237"/>
                  <a:pt x="318" y="236"/>
                  <a:pt x="319" y="237"/>
                </a:cubicBezTo>
                <a:cubicBezTo>
                  <a:pt x="318" y="237"/>
                  <a:pt x="318" y="237"/>
                  <a:pt x="318" y="237"/>
                </a:cubicBezTo>
                <a:close/>
                <a:moveTo>
                  <a:pt x="318" y="236"/>
                </a:moveTo>
                <a:cubicBezTo>
                  <a:pt x="319" y="236"/>
                  <a:pt x="319" y="236"/>
                  <a:pt x="319" y="236"/>
                </a:cubicBezTo>
                <a:cubicBezTo>
                  <a:pt x="319" y="236"/>
                  <a:pt x="319" y="236"/>
                  <a:pt x="318" y="236"/>
                </a:cubicBezTo>
                <a:cubicBezTo>
                  <a:pt x="318" y="236"/>
                  <a:pt x="318" y="236"/>
                  <a:pt x="318" y="236"/>
                </a:cubicBezTo>
                <a:close/>
                <a:moveTo>
                  <a:pt x="319" y="235"/>
                </a:moveTo>
                <a:cubicBezTo>
                  <a:pt x="318" y="235"/>
                  <a:pt x="318" y="235"/>
                  <a:pt x="318" y="235"/>
                </a:cubicBezTo>
                <a:cubicBezTo>
                  <a:pt x="318" y="235"/>
                  <a:pt x="318" y="235"/>
                  <a:pt x="318" y="235"/>
                </a:cubicBezTo>
                <a:cubicBezTo>
                  <a:pt x="319" y="235"/>
                  <a:pt x="319" y="235"/>
                  <a:pt x="319" y="235"/>
                </a:cubicBezTo>
                <a:close/>
                <a:moveTo>
                  <a:pt x="318" y="241"/>
                </a:moveTo>
                <a:cubicBezTo>
                  <a:pt x="318" y="241"/>
                  <a:pt x="318" y="241"/>
                  <a:pt x="319" y="241"/>
                </a:cubicBezTo>
                <a:cubicBezTo>
                  <a:pt x="319" y="241"/>
                  <a:pt x="318" y="242"/>
                  <a:pt x="318" y="241"/>
                </a:cubicBezTo>
                <a:close/>
                <a:moveTo>
                  <a:pt x="319" y="235"/>
                </a:moveTo>
                <a:cubicBezTo>
                  <a:pt x="319" y="235"/>
                  <a:pt x="319" y="235"/>
                  <a:pt x="319" y="235"/>
                </a:cubicBezTo>
                <a:cubicBezTo>
                  <a:pt x="319" y="235"/>
                  <a:pt x="319" y="234"/>
                  <a:pt x="318" y="234"/>
                </a:cubicBezTo>
                <a:cubicBezTo>
                  <a:pt x="318" y="234"/>
                  <a:pt x="318" y="234"/>
                  <a:pt x="319" y="234"/>
                </a:cubicBezTo>
                <a:cubicBezTo>
                  <a:pt x="319" y="234"/>
                  <a:pt x="319" y="234"/>
                  <a:pt x="319" y="234"/>
                </a:cubicBezTo>
                <a:cubicBezTo>
                  <a:pt x="319" y="234"/>
                  <a:pt x="319" y="234"/>
                  <a:pt x="319" y="234"/>
                </a:cubicBezTo>
                <a:cubicBezTo>
                  <a:pt x="319" y="234"/>
                  <a:pt x="319" y="235"/>
                  <a:pt x="319" y="235"/>
                </a:cubicBezTo>
                <a:close/>
                <a:moveTo>
                  <a:pt x="373" y="230"/>
                </a:moveTo>
                <a:cubicBezTo>
                  <a:pt x="373" y="231"/>
                  <a:pt x="373" y="231"/>
                  <a:pt x="373" y="231"/>
                </a:cubicBezTo>
                <a:cubicBezTo>
                  <a:pt x="373" y="231"/>
                  <a:pt x="372" y="231"/>
                  <a:pt x="372" y="231"/>
                </a:cubicBezTo>
                <a:cubicBezTo>
                  <a:pt x="372" y="231"/>
                  <a:pt x="372" y="231"/>
                  <a:pt x="372" y="231"/>
                </a:cubicBezTo>
                <a:cubicBezTo>
                  <a:pt x="372" y="230"/>
                  <a:pt x="372" y="230"/>
                  <a:pt x="373" y="230"/>
                </a:cubicBezTo>
                <a:close/>
                <a:moveTo>
                  <a:pt x="366" y="232"/>
                </a:moveTo>
                <a:cubicBezTo>
                  <a:pt x="366" y="232"/>
                  <a:pt x="365" y="233"/>
                  <a:pt x="365" y="232"/>
                </a:cubicBezTo>
                <a:cubicBezTo>
                  <a:pt x="365" y="232"/>
                  <a:pt x="366" y="232"/>
                  <a:pt x="366" y="232"/>
                </a:cubicBezTo>
                <a:close/>
                <a:moveTo>
                  <a:pt x="364" y="232"/>
                </a:moveTo>
                <a:cubicBezTo>
                  <a:pt x="364" y="233"/>
                  <a:pt x="363" y="232"/>
                  <a:pt x="363" y="232"/>
                </a:cubicBezTo>
                <a:cubicBezTo>
                  <a:pt x="363" y="232"/>
                  <a:pt x="364" y="232"/>
                  <a:pt x="364" y="232"/>
                </a:cubicBezTo>
                <a:close/>
                <a:moveTo>
                  <a:pt x="356" y="232"/>
                </a:moveTo>
                <a:cubicBezTo>
                  <a:pt x="356" y="233"/>
                  <a:pt x="356" y="234"/>
                  <a:pt x="355" y="233"/>
                </a:cubicBezTo>
                <a:cubicBezTo>
                  <a:pt x="356" y="233"/>
                  <a:pt x="356" y="232"/>
                  <a:pt x="356" y="232"/>
                </a:cubicBezTo>
                <a:close/>
                <a:moveTo>
                  <a:pt x="355" y="234"/>
                </a:moveTo>
                <a:cubicBezTo>
                  <a:pt x="355" y="235"/>
                  <a:pt x="355" y="234"/>
                  <a:pt x="356" y="235"/>
                </a:cubicBezTo>
                <a:cubicBezTo>
                  <a:pt x="355" y="235"/>
                  <a:pt x="355" y="237"/>
                  <a:pt x="355" y="236"/>
                </a:cubicBezTo>
                <a:cubicBezTo>
                  <a:pt x="355" y="235"/>
                  <a:pt x="355" y="235"/>
                  <a:pt x="355" y="234"/>
                </a:cubicBezTo>
                <a:close/>
                <a:moveTo>
                  <a:pt x="354" y="236"/>
                </a:moveTo>
                <a:cubicBezTo>
                  <a:pt x="354" y="236"/>
                  <a:pt x="354" y="235"/>
                  <a:pt x="353" y="235"/>
                </a:cubicBezTo>
                <a:cubicBezTo>
                  <a:pt x="354" y="235"/>
                  <a:pt x="354" y="235"/>
                  <a:pt x="354" y="235"/>
                </a:cubicBezTo>
                <a:cubicBezTo>
                  <a:pt x="354" y="235"/>
                  <a:pt x="355" y="236"/>
                  <a:pt x="354" y="236"/>
                </a:cubicBezTo>
                <a:close/>
                <a:moveTo>
                  <a:pt x="353" y="233"/>
                </a:moveTo>
                <a:cubicBezTo>
                  <a:pt x="353" y="233"/>
                  <a:pt x="353" y="234"/>
                  <a:pt x="353" y="234"/>
                </a:cubicBezTo>
                <a:cubicBezTo>
                  <a:pt x="353" y="235"/>
                  <a:pt x="354" y="234"/>
                  <a:pt x="354" y="234"/>
                </a:cubicBezTo>
                <a:cubicBezTo>
                  <a:pt x="354" y="235"/>
                  <a:pt x="353" y="235"/>
                  <a:pt x="353" y="234"/>
                </a:cubicBezTo>
                <a:cubicBezTo>
                  <a:pt x="353" y="234"/>
                  <a:pt x="353" y="234"/>
                  <a:pt x="352" y="234"/>
                </a:cubicBezTo>
                <a:cubicBezTo>
                  <a:pt x="353" y="233"/>
                  <a:pt x="353" y="233"/>
                  <a:pt x="353" y="233"/>
                </a:cubicBezTo>
                <a:close/>
                <a:moveTo>
                  <a:pt x="353" y="235"/>
                </a:moveTo>
                <a:cubicBezTo>
                  <a:pt x="353" y="236"/>
                  <a:pt x="352" y="235"/>
                  <a:pt x="352" y="235"/>
                </a:cubicBezTo>
                <a:cubicBezTo>
                  <a:pt x="353" y="235"/>
                  <a:pt x="353" y="235"/>
                  <a:pt x="353" y="235"/>
                </a:cubicBezTo>
                <a:close/>
                <a:moveTo>
                  <a:pt x="348" y="235"/>
                </a:moveTo>
                <a:cubicBezTo>
                  <a:pt x="349" y="235"/>
                  <a:pt x="349" y="236"/>
                  <a:pt x="349" y="235"/>
                </a:cubicBezTo>
                <a:cubicBezTo>
                  <a:pt x="349" y="234"/>
                  <a:pt x="349" y="235"/>
                  <a:pt x="349" y="234"/>
                </a:cubicBezTo>
                <a:cubicBezTo>
                  <a:pt x="349" y="234"/>
                  <a:pt x="349" y="234"/>
                  <a:pt x="350" y="235"/>
                </a:cubicBezTo>
                <a:cubicBezTo>
                  <a:pt x="350" y="235"/>
                  <a:pt x="349" y="236"/>
                  <a:pt x="348" y="235"/>
                </a:cubicBezTo>
                <a:cubicBezTo>
                  <a:pt x="348" y="236"/>
                  <a:pt x="348" y="235"/>
                  <a:pt x="348" y="235"/>
                </a:cubicBezTo>
                <a:close/>
                <a:moveTo>
                  <a:pt x="347" y="235"/>
                </a:moveTo>
                <a:cubicBezTo>
                  <a:pt x="347" y="235"/>
                  <a:pt x="347" y="235"/>
                  <a:pt x="347" y="236"/>
                </a:cubicBezTo>
                <a:cubicBezTo>
                  <a:pt x="347" y="236"/>
                  <a:pt x="347" y="236"/>
                  <a:pt x="347" y="236"/>
                </a:cubicBezTo>
                <a:cubicBezTo>
                  <a:pt x="347" y="236"/>
                  <a:pt x="347" y="235"/>
                  <a:pt x="347" y="235"/>
                </a:cubicBezTo>
                <a:close/>
                <a:moveTo>
                  <a:pt x="348" y="238"/>
                </a:moveTo>
                <a:cubicBezTo>
                  <a:pt x="347" y="239"/>
                  <a:pt x="347" y="239"/>
                  <a:pt x="346" y="239"/>
                </a:cubicBezTo>
                <a:cubicBezTo>
                  <a:pt x="347" y="238"/>
                  <a:pt x="347" y="238"/>
                  <a:pt x="348" y="238"/>
                </a:cubicBezTo>
                <a:close/>
                <a:moveTo>
                  <a:pt x="345" y="235"/>
                </a:moveTo>
                <a:cubicBezTo>
                  <a:pt x="345" y="235"/>
                  <a:pt x="345" y="235"/>
                  <a:pt x="345" y="235"/>
                </a:cubicBezTo>
                <a:cubicBezTo>
                  <a:pt x="345" y="234"/>
                  <a:pt x="345" y="234"/>
                  <a:pt x="345" y="235"/>
                </a:cubicBezTo>
                <a:close/>
                <a:moveTo>
                  <a:pt x="344" y="237"/>
                </a:moveTo>
                <a:cubicBezTo>
                  <a:pt x="344" y="238"/>
                  <a:pt x="344" y="237"/>
                  <a:pt x="344" y="238"/>
                </a:cubicBezTo>
                <a:cubicBezTo>
                  <a:pt x="343" y="238"/>
                  <a:pt x="344" y="238"/>
                  <a:pt x="343" y="237"/>
                </a:cubicBezTo>
                <a:cubicBezTo>
                  <a:pt x="343" y="237"/>
                  <a:pt x="343" y="238"/>
                  <a:pt x="343" y="238"/>
                </a:cubicBezTo>
                <a:cubicBezTo>
                  <a:pt x="343" y="237"/>
                  <a:pt x="344" y="237"/>
                  <a:pt x="344" y="237"/>
                </a:cubicBezTo>
                <a:close/>
                <a:moveTo>
                  <a:pt x="342" y="235"/>
                </a:moveTo>
                <a:cubicBezTo>
                  <a:pt x="342" y="235"/>
                  <a:pt x="342" y="236"/>
                  <a:pt x="342" y="236"/>
                </a:cubicBezTo>
                <a:cubicBezTo>
                  <a:pt x="342" y="235"/>
                  <a:pt x="342" y="235"/>
                  <a:pt x="342" y="235"/>
                </a:cubicBezTo>
                <a:close/>
                <a:moveTo>
                  <a:pt x="340" y="236"/>
                </a:moveTo>
                <a:cubicBezTo>
                  <a:pt x="341" y="237"/>
                  <a:pt x="341" y="238"/>
                  <a:pt x="341" y="238"/>
                </a:cubicBezTo>
                <a:cubicBezTo>
                  <a:pt x="340" y="238"/>
                  <a:pt x="340" y="237"/>
                  <a:pt x="340" y="236"/>
                </a:cubicBezTo>
                <a:close/>
                <a:moveTo>
                  <a:pt x="339" y="237"/>
                </a:moveTo>
                <a:cubicBezTo>
                  <a:pt x="339" y="238"/>
                  <a:pt x="340" y="237"/>
                  <a:pt x="340" y="238"/>
                </a:cubicBezTo>
                <a:cubicBezTo>
                  <a:pt x="340" y="238"/>
                  <a:pt x="339" y="238"/>
                  <a:pt x="339" y="239"/>
                </a:cubicBezTo>
                <a:cubicBezTo>
                  <a:pt x="339" y="238"/>
                  <a:pt x="338" y="238"/>
                  <a:pt x="338" y="238"/>
                </a:cubicBezTo>
                <a:cubicBezTo>
                  <a:pt x="339" y="238"/>
                  <a:pt x="339" y="238"/>
                  <a:pt x="339" y="237"/>
                </a:cubicBezTo>
                <a:close/>
                <a:moveTo>
                  <a:pt x="338" y="235"/>
                </a:moveTo>
                <a:cubicBezTo>
                  <a:pt x="338" y="235"/>
                  <a:pt x="338" y="235"/>
                  <a:pt x="338" y="235"/>
                </a:cubicBezTo>
                <a:cubicBezTo>
                  <a:pt x="338" y="236"/>
                  <a:pt x="338" y="236"/>
                  <a:pt x="338" y="236"/>
                </a:cubicBezTo>
                <a:cubicBezTo>
                  <a:pt x="337" y="235"/>
                  <a:pt x="338" y="235"/>
                  <a:pt x="338" y="235"/>
                </a:cubicBezTo>
                <a:close/>
                <a:moveTo>
                  <a:pt x="336" y="237"/>
                </a:moveTo>
                <a:cubicBezTo>
                  <a:pt x="336" y="237"/>
                  <a:pt x="337" y="237"/>
                  <a:pt x="337" y="237"/>
                </a:cubicBezTo>
                <a:cubicBezTo>
                  <a:pt x="336" y="238"/>
                  <a:pt x="337" y="238"/>
                  <a:pt x="336" y="238"/>
                </a:cubicBezTo>
                <a:cubicBezTo>
                  <a:pt x="336" y="238"/>
                  <a:pt x="336" y="238"/>
                  <a:pt x="336" y="237"/>
                </a:cubicBezTo>
                <a:close/>
                <a:moveTo>
                  <a:pt x="338" y="238"/>
                </a:moveTo>
                <a:cubicBezTo>
                  <a:pt x="337" y="238"/>
                  <a:pt x="336" y="240"/>
                  <a:pt x="336" y="238"/>
                </a:cubicBezTo>
                <a:cubicBezTo>
                  <a:pt x="337" y="239"/>
                  <a:pt x="337" y="237"/>
                  <a:pt x="338" y="238"/>
                </a:cubicBezTo>
                <a:close/>
                <a:moveTo>
                  <a:pt x="333" y="239"/>
                </a:moveTo>
                <a:cubicBezTo>
                  <a:pt x="333" y="239"/>
                  <a:pt x="333" y="239"/>
                  <a:pt x="333" y="239"/>
                </a:cubicBezTo>
                <a:cubicBezTo>
                  <a:pt x="333" y="239"/>
                  <a:pt x="332" y="240"/>
                  <a:pt x="332" y="239"/>
                </a:cubicBezTo>
                <a:cubicBezTo>
                  <a:pt x="332" y="239"/>
                  <a:pt x="332" y="239"/>
                  <a:pt x="333" y="239"/>
                </a:cubicBezTo>
                <a:close/>
                <a:moveTo>
                  <a:pt x="328" y="239"/>
                </a:moveTo>
                <a:cubicBezTo>
                  <a:pt x="328" y="240"/>
                  <a:pt x="328" y="240"/>
                  <a:pt x="328" y="240"/>
                </a:cubicBezTo>
                <a:cubicBezTo>
                  <a:pt x="328" y="240"/>
                  <a:pt x="328" y="240"/>
                  <a:pt x="328" y="240"/>
                </a:cubicBezTo>
                <a:cubicBezTo>
                  <a:pt x="328" y="240"/>
                  <a:pt x="328" y="240"/>
                  <a:pt x="328" y="240"/>
                </a:cubicBezTo>
                <a:cubicBezTo>
                  <a:pt x="327" y="240"/>
                  <a:pt x="327" y="240"/>
                  <a:pt x="327" y="240"/>
                </a:cubicBezTo>
                <a:cubicBezTo>
                  <a:pt x="327" y="240"/>
                  <a:pt x="327" y="240"/>
                  <a:pt x="327" y="240"/>
                </a:cubicBezTo>
                <a:cubicBezTo>
                  <a:pt x="327" y="240"/>
                  <a:pt x="327" y="240"/>
                  <a:pt x="327" y="240"/>
                </a:cubicBezTo>
                <a:cubicBezTo>
                  <a:pt x="327" y="240"/>
                  <a:pt x="328" y="240"/>
                  <a:pt x="328" y="239"/>
                </a:cubicBezTo>
                <a:close/>
                <a:moveTo>
                  <a:pt x="320" y="236"/>
                </a:moveTo>
                <a:cubicBezTo>
                  <a:pt x="320" y="236"/>
                  <a:pt x="320" y="236"/>
                  <a:pt x="320" y="236"/>
                </a:cubicBezTo>
                <a:cubicBezTo>
                  <a:pt x="320" y="236"/>
                  <a:pt x="320" y="236"/>
                  <a:pt x="320" y="236"/>
                </a:cubicBezTo>
                <a:cubicBezTo>
                  <a:pt x="320" y="236"/>
                  <a:pt x="320" y="236"/>
                  <a:pt x="320" y="236"/>
                </a:cubicBezTo>
                <a:cubicBezTo>
                  <a:pt x="320" y="236"/>
                  <a:pt x="320" y="236"/>
                  <a:pt x="320" y="236"/>
                </a:cubicBezTo>
                <a:close/>
                <a:moveTo>
                  <a:pt x="320" y="237"/>
                </a:moveTo>
                <a:cubicBezTo>
                  <a:pt x="320" y="237"/>
                  <a:pt x="320" y="237"/>
                  <a:pt x="320" y="237"/>
                </a:cubicBezTo>
                <a:cubicBezTo>
                  <a:pt x="320" y="238"/>
                  <a:pt x="320" y="237"/>
                  <a:pt x="320" y="237"/>
                </a:cubicBezTo>
                <a:close/>
                <a:moveTo>
                  <a:pt x="321" y="234"/>
                </a:moveTo>
                <a:cubicBezTo>
                  <a:pt x="321" y="234"/>
                  <a:pt x="321" y="234"/>
                  <a:pt x="321" y="233"/>
                </a:cubicBezTo>
                <a:cubicBezTo>
                  <a:pt x="322" y="233"/>
                  <a:pt x="322" y="233"/>
                  <a:pt x="322" y="234"/>
                </a:cubicBezTo>
                <a:cubicBezTo>
                  <a:pt x="322" y="234"/>
                  <a:pt x="322" y="234"/>
                  <a:pt x="322" y="234"/>
                </a:cubicBezTo>
                <a:cubicBezTo>
                  <a:pt x="322" y="234"/>
                  <a:pt x="322" y="233"/>
                  <a:pt x="322" y="233"/>
                </a:cubicBezTo>
                <a:cubicBezTo>
                  <a:pt x="322" y="233"/>
                  <a:pt x="322" y="234"/>
                  <a:pt x="322" y="234"/>
                </a:cubicBezTo>
                <a:cubicBezTo>
                  <a:pt x="321" y="234"/>
                  <a:pt x="321" y="234"/>
                  <a:pt x="321" y="234"/>
                </a:cubicBezTo>
                <a:close/>
                <a:moveTo>
                  <a:pt x="322" y="235"/>
                </a:moveTo>
                <a:cubicBezTo>
                  <a:pt x="322" y="235"/>
                  <a:pt x="322" y="235"/>
                  <a:pt x="322" y="235"/>
                </a:cubicBezTo>
                <a:cubicBezTo>
                  <a:pt x="322" y="235"/>
                  <a:pt x="322" y="235"/>
                  <a:pt x="322" y="235"/>
                </a:cubicBezTo>
                <a:cubicBezTo>
                  <a:pt x="322" y="235"/>
                  <a:pt x="322" y="235"/>
                  <a:pt x="322" y="235"/>
                </a:cubicBezTo>
                <a:close/>
                <a:moveTo>
                  <a:pt x="322" y="235"/>
                </a:moveTo>
                <a:cubicBezTo>
                  <a:pt x="322" y="235"/>
                  <a:pt x="321" y="235"/>
                  <a:pt x="321" y="235"/>
                </a:cubicBezTo>
                <a:cubicBezTo>
                  <a:pt x="322" y="235"/>
                  <a:pt x="322" y="235"/>
                  <a:pt x="322" y="235"/>
                </a:cubicBezTo>
                <a:cubicBezTo>
                  <a:pt x="322" y="235"/>
                  <a:pt x="322" y="235"/>
                  <a:pt x="322" y="235"/>
                </a:cubicBezTo>
                <a:close/>
                <a:moveTo>
                  <a:pt x="326" y="240"/>
                </a:moveTo>
                <a:cubicBezTo>
                  <a:pt x="326" y="240"/>
                  <a:pt x="326" y="241"/>
                  <a:pt x="325" y="241"/>
                </a:cubicBezTo>
                <a:cubicBezTo>
                  <a:pt x="326" y="240"/>
                  <a:pt x="326" y="239"/>
                  <a:pt x="326" y="240"/>
                </a:cubicBezTo>
                <a:close/>
                <a:moveTo>
                  <a:pt x="325" y="240"/>
                </a:moveTo>
                <a:cubicBezTo>
                  <a:pt x="325" y="241"/>
                  <a:pt x="324" y="241"/>
                  <a:pt x="324" y="241"/>
                </a:cubicBezTo>
                <a:cubicBezTo>
                  <a:pt x="324" y="240"/>
                  <a:pt x="325" y="240"/>
                  <a:pt x="325" y="240"/>
                </a:cubicBezTo>
                <a:close/>
                <a:moveTo>
                  <a:pt x="324" y="241"/>
                </a:moveTo>
                <a:cubicBezTo>
                  <a:pt x="323" y="241"/>
                  <a:pt x="323" y="241"/>
                  <a:pt x="323" y="241"/>
                </a:cubicBezTo>
                <a:cubicBezTo>
                  <a:pt x="323" y="241"/>
                  <a:pt x="323" y="240"/>
                  <a:pt x="324" y="241"/>
                </a:cubicBezTo>
                <a:close/>
                <a:moveTo>
                  <a:pt x="323" y="236"/>
                </a:moveTo>
                <a:cubicBezTo>
                  <a:pt x="323" y="237"/>
                  <a:pt x="322" y="236"/>
                  <a:pt x="322" y="236"/>
                </a:cubicBezTo>
                <a:cubicBezTo>
                  <a:pt x="322" y="236"/>
                  <a:pt x="322" y="236"/>
                  <a:pt x="322" y="236"/>
                </a:cubicBezTo>
                <a:lnTo>
                  <a:pt x="323" y="236"/>
                </a:lnTo>
                <a:close/>
                <a:moveTo>
                  <a:pt x="323" y="234"/>
                </a:moveTo>
                <a:cubicBezTo>
                  <a:pt x="323" y="234"/>
                  <a:pt x="323" y="234"/>
                  <a:pt x="323" y="234"/>
                </a:cubicBezTo>
                <a:cubicBezTo>
                  <a:pt x="323" y="234"/>
                  <a:pt x="323" y="234"/>
                  <a:pt x="323" y="234"/>
                </a:cubicBezTo>
                <a:cubicBezTo>
                  <a:pt x="323" y="234"/>
                  <a:pt x="323" y="234"/>
                  <a:pt x="323" y="234"/>
                </a:cubicBezTo>
                <a:close/>
                <a:moveTo>
                  <a:pt x="326" y="233"/>
                </a:moveTo>
                <a:cubicBezTo>
                  <a:pt x="326" y="233"/>
                  <a:pt x="326" y="233"/>
                  <a:pt x="326" y="233"/>
                </a:cubicBezTo>
                <a:cubicBezTo>
                  <a:pt x="326" y="233"/>
                  <a:pt x="326" y="233"/>
                  <a:pt x="326" y="233"/>
                </a:cubicBezTo>
                <a:close/>
                <a:moveTo>
                  <a:pt x="327" y="232"/>
                </a:moveTo>
                <a:cubicBezTo>
                  <a:pt x="327" y="232"/>
                  <a:pt x="327" y="232"/>
                  <a:pt x="326" y="232"/>
                </a:cubicBezTo>
                <a:cubicBezTo>
                  <a:pt x="326" y="232"/>
                  <a:pt x="326" y="232"/>
                  <a:pt x="327" y="232"/>
                </a:cubicBezTo>
                <a:cubicBezTo>
                  <a:pt x="326" y="232"/>
                  <a:pt x="326" y="232"/>
                  <a:pt x="326" y="233"/>
                </a:cubicBezTo>
                <a:cubicBezTo>
                  <a:pt x="326" y="233"/>
                  <a:pt x="326" y="233"/>
                  <a:pt x="326" y="233"/>
                </a:cubicBezTo>
                <a:cubicBezTo>
                  <a:pt x="326" y="232"/>
                  <a:pt x="326" y="232"/>
                  <a:pt x="326" y="232"/>
                </a:cubicBezTo>
                <a:cubicBezTo>
                  <a:pt x="326" y="232"/>
                  <a:pt x="326" y="232"/>
                  <a:pt x="326" y="232"/>
                </a:cubicBezTo>
                <a:cubicBezTo>
                  <a:pt x="326" y="232"/>
                  <a:pt x="326" y="232"/>
                  <a:pt x="326" y="232"/>
                </a:cubicBezTo>
                <a:cubicBezTo>
                  <a:pt x="326" y="232"/>
                  <a:pt x="326" y="232"/>
                  <a:pt x="326" y="232"/>
                </a:cubicBezTo>
                <a:cubicBezTo>
                  <a:pt x="326" y="231"/>
                  <a:pt x="327" y="232"/>
                  <a:pt x="327" y="231"/>
                </a:cubicBezTo>
                <a:cubicBezTo>
                  <a:pt x="327" y="231"/>
                  <a:pt x="327" y="231"/>
                  <a:pt x="327" y="231"/>
                </a:cubicBezTo>
                <a:cubicBezTo>
                  <a:pt x="327" y="231"/>
                  <a:pt x="327" y="232"/>
                  <a:pt x="327" y="232"/>
                </a:cubicBezTo>
                <a:close/>
                <a:moveTo>
                  <a:pt x="327" y="220"/>
                </a:moveTo>
                <a:cubicBezTo>
                  <a:pt x="327" y="220"/>
                  <a:pt x="327" y="221"/>
                  <a:pt x="326" y="221"/>
                </a:cubicBezTo>
                <a:cubicBezTo>
                  <a:pt x="326" y="221"/>
                  <a:pt x="326" y="220"/>
                  <a:pt x="326" y="220"/>
                </a:cubicBezTo>
                <a:cubicBezTo>
                  <a:pt x="327" y="220"/>
                  <a:pt x="327" y="220"/>
                  <a:pt x="327" y="220"/>
                </a:cubicBezTo>
                <a:cubicBezTo>
                  <a:pt x="327" y="220"/>
                  <a:pt x="327" y="220"/>
                  <a:pt x="327" y="220"/>
                </a:cubicBezTo>
                <a:cubicBezTo>
                  <a:pt x="327" y="220"/>
                  <a:pt x="327" y="220"/>
                  <a:pt x="327" y="220"/>
                </a:cubicBezTo>
                <a:close/>
                <a:moveTo>
                  <a:pt x="330" y="228"/>
                </a:moveTo>
                <a:cubicBezTo>
                  <a:pt x="330" y="228"/>
                  <a:pt x="330" y="229"/>
                  <a:pt x="331" y="229"/>
                </a:cubicBezTo>
                <a:cubicBezTo>
                  <a:pt x="331" y="230"/>
                  <a:pt x="330" y="229"/>
                  <a:pt x="330" y="228"/>
                </a:cubicBezTo>
                <a:close/>
                <a:moveTo>
                  <a:pt x="331" y="219"/>
                </a:moveTo>
                <a:cubicBezTo>
                  <a:pt x="331" y="219"/>
                  <a:pt x="331" y="219"/>
                  <a:pt x="331" y="219"/>
                </a:cubicBezTo>
                <a:cubicBezTo>
                  <a:pt x="331" y="219"/>
                  <a:pt x="331" y="219"/>
                  <a:pt x="331" y="219"/>
                </a:cubicBezTo>
                <a:cubicBezTo>
                  <a:pt x="331" y="219"/>
                  <a:pt x="331" y="219"/>
                  <a:pt x="331" y="219"/>
                </a:cubicBezTo>
                <a:cubicBezTo>
                  <a:pt x="331" y="219"/>
                  <a:pt x="331" y="219"/>
                  <a:pt x="331" y="219"/>
                </a:cubicBezTo>
                <a:close/>
                <a:moveTo>
                  <a:pt x="334" y="228"/>
                </a:moveTo>
                <a:cubicBezTo>
                  <a:pt x="334" y="228"/>
                  <a:pt x="334" y="228"/>
                  <a:pt x="334" y="228"/>
                </a:cubicBezTo>
                <a:cubicBezTo>
                  <a:pt x="334" y="227"/>
                  <a:pt x="335" y="227"/>
                  <a:pt x="336" y="228"/>
                </a:cubicBezTo>
                <a:cubicBezTo>
                  <a:pt x="335" y="228"/>
                  <a:pt x="335" y="229"/>
                  <a:pt x="334" y="228"/>
                </a:cubicBezTo>
                <a:cubicBezTo>
                  <a:pt x="334" y="229"/>
                  <a:pt x="334" y="229"/>
                  <a:pt x="333" y="229"/>
                </a:cubicBezTo>
                <a:cubicBezTo>
                  <a:pt x="334" y="228"/>
                  <a:pt x="334" y="228"/>
                  <a:pt x="334" y="228"/>
                </a:cubicBezTo>
                <a:close/>
                <a:moveTo>
                  <a:pt x="334" y="219"/>
                </a:moveTo>
                <a:cubicBezTo>
                  <a:pt x="334" y="219"/>
                  <a:pt x="334" y="219"/>
                  <a:pt x="334" y="219"/>
                </a:cubicBezTo>
                <a:cubicBezTo>
                  <a:pt x="334" y="219"/>
                  <a:pt x="333" y="219"/>
                  <a:pt x="333" y="219"/>
                </a:cubicBezTo>
                <a:cubicBezTo>
                  <a:pt x="333" y="220"/>
                  <a:pt x="333" y="220"/>
                  <a:pt x="333" y="220"/>
                </a:cubicBezTo>
                <a:cubicBezTo>
                  <a:pt x="333" y="220"/>
                  <a:pt x="333" y="220"/>
                  <a:pt x="332" y="220"/>
                </a:cubicBezTo>
                <a:cubicBezTo>
                  <a:pt x="333" y="220"/>
                  <a:pt x="333" y="219"/>
                  <a:pt x="334" y="219"/>
                </a:cubicBezTo>
                <a:close/>
                <a:moveTo>
                  <a:pt x="332" y="220"/>
                </a:moveTo>
                <a:cubicBezTo>
                  <a:pt x="332" y="219"/>
                  <a:pt x="332" y="219"/>
                  <a:pt x="332" y="219"/>
                </a:cubicBezTo>
                <a:cubicBezTo>
                  <a:pt x="332" y="219"/>
                  <a:pt x="332" y="219"/>
                  <a:pt x="332" y="219"/>
                </a:cubicBezTo>
                <a:cubicBezTo>
                  <a:pt x="332" y="220"/>
                  <a:pt x="332" y="220"/>
                  <a:pt x="332" y="220"/>
                </a:cubicBezTo>
                <a:cubicBezTo>
                  <a:pt x="332" y="220"/>
                  <a:pt x="332" y="220"/>
                  <a:pt x="332" y="220"/>
                </a:cubicBezTo>
                <a:cubicBezTo>
                  <a:pt x="332" y="220"/>
                  <a:pt x="332" y="220"/>
                  <a:pt x="332" y="220"/>
                </a:cubicBezTo>
                <a:cubicBezTo>
                  <a:pt x="332" y="220"/>
                  <a:pt x="332" y="220"/>
                  <a:pt x="332" y="220"/>
                </a:cubicBezTo>
                <a:cubicBezTo>
                  <a:pt x="332" y="220"/>
                  <a:pt x="332" y="220"/>
                  <a:pt x="332" y="220"/>
                </a:cubicBezTo>
                <a:close/>
                <a:moveTo>
                  <a:pt x="332" y="230"/>
                </a:moveTo>
                <a:cubicBezTo>
                  <a:pt x="332" y="230"/>
                  <a:pt x="333" y="230"/>
                  <a:pt x="332" y="230"/>
                </a:cubicBezTo>
                <a:cubicBezTo>
                  <a:pt x="332" y="230"/>
                  <a:pt x="332" y="231"/>
                  <a:pt x="332" y="231"/>
                </a:cubicBezTo>
                <a:lnTo>
                  <a:pt x="332" y="230"/>
                </a:lnTo>
                <a:close/>
                <a:moveTo>
                  <a:pt x="332" y="232"/>
                </a:moveTo>
                <a:cubicBezTo>
                  <a:pt x="332" y="232"/>
                  <a:pt x="332" y="232"/>
                  <a:pt x="332" y="232"/>
                </a:cubicBezTo>
                <a:cubicBezTo>
                  <a:pt x="332" y="232"/>
                  <a:pt x="332" y="232"/>
                  <a:pt x="332" y="232"/>
                </a:cubicBezTo>
                <a:cubicBezTo>
                  <a:pt x="332" y="232"/>
                  <a:pt x="332" y="232"/>
                  <a:pt x="332" y="232"/>
                </a:cubicBezTo>
                <a:cubicBezTo>
                  <a:pt x="332" y="231"/>
                  <a:pt x="332" y="232"/>
                  <a:pt x="333" y="232"/>
                </a:cubicBezTo>
                <a:cubicBezTo>
                  <a:pt x="333" y="232"/>
                  <a:pt x="333" y="232"/>
                  <a:pt x="333" y="232"/>
                </a:cubicBezTo>
                <a:cubicBezTo>
                  <a:pt x="333" y="232"/>
                  <a:pt x="333" y="232"/>
                  <a:pt x="333" y="232"/>
                </a:cubicBezTo>
                <a:cubicBezTo>
                  <a:pt x="333" y="232"/>
                  <a:pt x="332" y="232"/>
                  <a:pt x="332" y="232"/>
                </a:cubicBezTo>
                <a:close/>
                <a:moveTo>
                  <a:pt x="333" y="230"/>
                </a:moveTo>
                <a:cubicBezTo>
                  <a:pt x="333" y="229"/>
                  <a:pt x="334" y="229"/>
                  <a:pt x="335" y="229"/>
                </a:cubicBezTo>
                <a:cubicBezTo>
                  <a:pt x="335" y="231"/>
                  <a:pt x="333" y="230"/>
                  <a:pt x="333" y="230"/>
                </a:cubicBezTo>
                <a:close/>
                <a:moveTo>
                  <a:pt x="335" y="231"/>
                </a:moveTo>
                <a:cubicBezTo>
                  <a:pt x="335" y="231"/>
                  <a:pt x="335" y="231"/>
                  <a:pt x="335" y="231"/>
                </a:cubicBezTo>
                <a:cubicBezTo>
                  <a:pt x="335" y="232"/>
                  <a:pt x="335" y="231"/>
                  <a:pt x="334" y="231"/>
                </a:cubicBezTo>
                <a:cubicBezTo>
                  <a:pt x="334" y="231"/>
                  <a:pt x="334" y="231"/>
                  <a:pt x="334" y="230"/>
                </a:cubicBezTo>
                <a:cubicBezTo>
                  <a:pt x="335" y="230"/>
                  <a:pt x="334" y="231"/>
                  <a:pt x="335" y="231"/>
                </a:cubicBezTo>
                <a:cubicBezTo>
                  <a:pt x="335" y="230"/>
                  <a:pt x="335" y="230"/>
                  <a:pt x="335" y="230"/>
                </a:cubicBezTo>
                <a:cubicBezTo>
                  <a:pt x="335" y="229"/>
                  <a:pt x="335" y="230"/>
                  <a:pt x="336" y="230"/>
                </a:cubicBezTo>
                <a:cubicBezTo>
                  <a:pt x="336" y="231"/>
                  <a:pt x="335" y="231"/>
                  <a:pt x="335" y="231"/>
                </a:cubicBezTo>
                <a:close/>
                <a:moveTo>
                  <a:pt x="335" y="230"/>
                </a:moveTo>
                <a:cubicBezTo>
                  <a:pt x="336" y="229"/>
                  <a:pt x="336" y="229"/>
                  <a:pt x="336" y="229"/>
                </a:cubicBezTo>
                <a:cubicBezTo>
                  <a:pt x="336" y="230"/>
                  <a:pt x="336" y="230"/>
                  <a:pt x="335" y="230"/>
                </a:cubicBezTo>
                <a:close/>
                <a:moveTo>
                  <a:pt x="337" y="230"/>
                </a:moveTo>
                <a:cubicBezTo>
                  <a:pt x="337" y="230"/>
                  <a:pt x="337" y="229"/>
                  <a:pt x="338" y="229"/>
                </a:cubicBezTo>
                <a:cubicBezTo>
                  <a:pt x="338" y="230"/>
                  <a:pt x="337" y="230"/>
                  <a:pt x="337" y="230"/>
                </a:cubicBezTo>
                <a:close/>
                <a:moveTo>
                  <a:pt x="339" y="229"/>
                </a:moveTo>
                <a:cubicBezTo>
                  <a:pt x="339" y="229"/>
                  <a:pt x="339" y="229"/>
                  <a:pt x="338" y="229"/>
                </a:cubicBezTo>
                <a:cubicBezTo>
                  <a:pt x="338" y="228"/>
                  <a:pt x="339" y="229"/>
                  <a:pt x="339" y="229"/>
                </a:cubicBezTo>
                <a:close/>
                <a:moveTo>
                  <a:pt x="341" y="216"/>
                </a:moveTo>
                <a:cubicBezTo>
                  <a:pt x="341" y="216"/>
                  <a:pt x="341" y="216"/>
                  <a:pt x="341" y="216"/>
                </a:cubicBezTo>
                <a:cubicBezTo>
                  <a:pt x="341" y="216"/>
                  <a:pt x="341" y="216"/>
                  <a:pt x="340" y="216"/>
                </a:cubicBezTo>
                <a:cubicBezTo>
                  <a:pt x="341" y="216"/>
                  <a:pt x="341" y="216"/>
                  <a:pt x="341" y="216"/>
                </a:cubicBezTo>
                <a:close/>
                <a:moveTo>
                  <a:pt x="340" y="217"/>
                </a:moveTo>
                <a:cubicBezTo>
                  <a:pt x="340" y="217"/>
                  <a:pt x="340" y="217"/>
                  <a:pt x="340" y="217"/>
                </a:cubicBezTo>
                <a:cubicBezTo>
                  <a:pt x="340" y="217"/>
                  <a:pt x="340" y="217"/>
                  <a:pt x="340" y="217"/>
                </a:cubicBezTo>
                <a:cubicBezTo>
                  <a:pt x="340" y="217"/>
                  <a:pt x="340" y="217"/>
                  <a:pt x="340" y="217"/>
                </a:cubicBezTo>
                <a:close/>
                <a:moveTo>
                  <a:pt x="341" y="228"/>
                </a:moveTo>
                <a:cubicBezTo>
                  <a:pt x="340" y="227"/>
                  <a:pt x="340" y="227"/>
                  <a:pt x="340" y="227"/>
                </a:cubicBezTo>
                <a:cubicBezTo>
                  <a:pt x="340" y="227"/>
                  <a:pt x="340" y="227"/>
                  <a:pt x="340" y="226"/>
                </a:cubicBezTo>
                <a:cubicBezTo>
                  <a:pt x="341" y="227"/>
                  <a:pt x="341" y="227"/>
                  <a:pt x="341" y="226"/>
                </a:cubicBezTo>
                <a:cubicBezTo>
                  <a:pt x="341" y="226"/>
                  <a:pt x="341" y="227"/>
                  <a:pt x="341" y="227"/>
                </a:cubicBezTo>
                <a:cubicBezTo>
                  <a:pt x="341" y="227"/>
                  <a:pt x="341" y="227"/>
                  <a:pt x="341" y="228"/>
                </a:cubicBezTo>
                <a:close/>
                <a:moveTo>
                  <a:pt x="342" y="217"/>
                </a:moveTo>
                <a:cubicBezTo>
                  <a:pt x="343" y="218"/>
                  <a:pt x="343" y="217"/>
                  <a:pt x="343" y="217"/>
                </a:cubicBezTo>
                <a:cubicBezTo>
                  <a:pt x="343" y="217"/>
                  <a:pt x="343" y="217"/>
                  <a:pt x="343" y="217"/>
                </a:cubicBezTo>
                <a:cubicBezTo>
                  <a:pt x="343" y="217"/>
                  <a:pt x="343" y="217"/>
                  <a:pt x="343" y="217"/>
                </a:cubicBezTo>
                <a:cubicBezTo>
                  <a:pt x="343" y="217"/>
                  <a:pt x="344" y="217"/>
                  <a:pt x="344" y="217"/>
                </a:cubicBezTo>
                <a:cubicBezTo>
                  <a:pt x="343" y="218"/>
                  <a:pt x="342" y="218"/>
                  <a:pt x="342" y="217"/>
                </a:cubicBezTo>
                <a:close/>
                <a:moveTo>
                  <a:pt x="343" y="224"/>
                </a:moveTo>
                <a:cubicBezTo>
                  <a:pt x="343" y="225"/>
                  <a:pt x="343" y="225"/>
                  <a:pt x="343" y="224"/>
                </a:cubicBezTo>
                <a:cubicBezTo>
                  <a:pt x="343" y="224"/>
                  <a:pt x="343" y="224"/>
                  <a:pt x="343" y="224"/>
                </a:cubicBezTo>
                <a:close/>
                <a:moveTo>
                  <a:pt x="342" y="227"/>
                </a:moveTo>
                <a:cubicBezTo>
                  <a:pt x="342" y="226"/>
                  <a:pt x="343" y="226"/>
                  <a:pt x="344" y="226"/>
                </a:cubicBezTo>
                <a:cubicBezTo>
                  <a:pt x="344" y="226"/>
                  <a:pt x="344" y="226"/>
                  <a:pt x="344" y="226"/>
                </a:cubicBezTo>
                <a:cubicBezTo>
                  <a:pt x="344" y="226"/>
                  <a:pt x="344" y="226"/>
                  <a:pt x="344" y="227"/>
                </a:cubicBezTo>
                <a:cubicBezTo>
                  <a:pt x="343" y="226"/>
                  <a:pt x="343" y="227"/>
                  <a:pt x="342" y="227"/>
                </a:cubicBezTo>
                <a:close/>
                <a:moveTo>
                  <a:pt x="343" y="229"/>
                </a:moveTo>
                <a:cubicBezTo>
                  <a:pt x="344" y="229"/>
                  <a:pt x="344" y="229"/>
                  <a:pt x="344" y="229"/>
                </a:cubicBezTo>
                <a:cubicBezTo>
                  <a:pt x="344" y="229"/>
                  <a:pt x="343" y="229"/>
                  <a:pt x="343" y="229"/>
                </a:cubicBezTo>
                <a:close/>
                <a:moveTo>
                  <a:pt x="345" y="229"/>
                </a:moveTo>
                <a:cubicBezTo>
                  <a:pt x="344" y="229"/>
                  <a:pt x="344" y="228"/>
                  <a:pt x="345" y="229"/>
                </a:cubicBezTo>
                <a:cubicBezTo>
                  <a:pt x="344" y="229"/>
                  <a:pt x="345" y="229"/>
                  <a:pt x="345" y="229"/>
                </a:cubicBezTo>
                <a:close/>
                <a:moveTo>
                  <a:pt x="346" y="217"/>
                </a:moveTo>
                <a:cubicBezTo>
                  <a:pt x="346" y="217"/>
                  <a:pt x="346" y="217"/>
                  <a:pt x="346" y="217"/>
                </a:cubicBezTo>
                <a:cubicBezTo>
                  <a:pt x="346" y="218"/>
                  <a:pt x="346" y="218"/>
                  <a:pt x="346" y="217"/>
                </a:cubicBezTo>
                <a:close/>
                <a:moveTo>
                  <a:pt x="347" y="228"/>
                </a:moveTo>
                <a:cubicBezTo>
                  <a:pt x="348" y="228"/>
                  <a:pt x="348" y="227"/>
                  <a:pt x="348" y="228"/>
                </a:cubicBezTo>
                <a:cubicBezTo>
                  <a:pt x="348" y="228"/>
                  <a:pt x="348" y="228"/>
                  <a:pt x="347" y="228"/>
                </a:cubicBezTo>
                <a:close/>
                <a:moveTo>
                  <a:pt x="352" y="215"/>
                </a:moveTo>
                <a:cubicBezTo>
                  <a:pt x="352" y="215"/>
                  <a:pt x="352" y="215"/>
                  <a:pt x="352" y="216"/>
                </a:cubicBezTo>
                <a:cubicBezTo>
                  <a:pt x="351" y="215"/>
                  <a:pt x="352" y="214"/>
                  <a:pt x="352" y="215"/>
                </a:cubicBezTo>
                <a:close/>
                <a:moveTo>
                  <a:pt x="352" y="228"/>
                </a:moveTo>
                <a:cubicBezTo>
                  <a:pt x="351" y="227"/>
                  <a:pt x="351" y="227"/>
                  <a:pt x="351" y="227"/>
                </a:cubicBezTo>
                <a:cubicBezTo>
                  <a:pt x="351" y="227"/>
                  <a:pt x="352" y="227"/>
                  <a:pt x="352" y="226"/>
                </a:cubicBezTo>
                <a:cubicBezTo>
                  <a:pt x="352" y="226"/>
                  <a:pt x="352" y="226"/>
                  <a:pt x="352" y="226"/>
                </a:cubicBezTo>
                <a:cubicBezTo>
                  <a:pt x="352" y="227"/>
                  <a:pt x="352" y="227"/>
                  <a:pt x="352" y="228"/>
                </a:cubicBezTo>
                <a:close/>
                <a:moveTo>
                  <a:pt x="353" y="227"/>
                </a:moveTo>
                <a:cubicBezTo>
                  <a:pt x="353" y="226"/>
                  <a:pt x="355" y="226"/>
                  <a:pt x="355" y="227"/>
                </a:cubicBezTo>
                <a:cubicBezTo>
                  <a:pt x="354" y="226"/>
                  <a:pt x="354" y="227"/>
                  <a:pt x="353" y="227"/>
                </a:cubicBezTo>
                <a:close/>
                <a:moveTo>
                  <a:pt x="374" y="217"/>
                </a:moveTo>
                <a:cubicBezTo>
                  <a:pt x="374" y="218"/>
                  <a:pt x="374" y="218"/>
                  <a:pt x="374" y="218"/>
                </a:cubicBezTo>
                <a:cubicBezTo>
                  <a:pt x="374" y="218"/>
                  <a:pt x="373" y="218"/>
                  <a:pt x="373" y="218"/>
                </a:cubicBezTo>
                <a:cubicBezTo>
                  <a:pt x="373" y="218"/>
                  <a:pt x="373" y="218"/>
                  <a:pt x="374" y="217"/>
                </a:cubicBezTo>
                <a:close/>
                <a:moveTo>
                  <a:pt x="373" y="219"/>
                </a:moveTo>
                <a:cubicBezTo>
                  <a:pt x="373" y="219"/>
                  <a:pt x="373" y="220"/>
                  <a:pt x="373" y="219"/>
                </a:cubicBezTo>
                <a:cubicBezTo>
                  <a:pt x="373" y="219"/>
                  <a:pt x="373" y="219"/>
                  <a:pt x="373" y="219"/>
                </a:cubicBezTo>
                <a:close/>
                <a:moveTo>
                  <a:pt x="373" y="218"/>
                </a:moveTo>
                <a:cubicBezTo>
                  <a:pt x="373" y="218"/>
                  <a:pt x="372" y="218"/>
                  <a:pt x="372" y="218"/>
                </a:cubicBezTo>
                <a:cubicBezTo>
                  <a:pt x="372" y="218"/>
                  <a:pt x="372" y="217"/>
                  <a:pt x="373" y="218"/>
                </a:cubicBezTo>
                <a:close/>
                <a:moveTo>
                  <a:pt x="374" y="211"/>
                </a:moveTo>
                <a:cubicBezTo>
                  <a:pt x="374" y="211"/>
                  <a:pt x="374" y="212"/>
                  <a:pt x="374" y="212"/>
                </a:cubicBezTo>
                <a:cubicBezTo>
                  <a:pt x="374" y="211"/>
                  <a:pt x="374" y="211"/>
                  <a:pt x="374" y="211"/>
                </a:cubicBezTo>
                <a:close/>
                <a:moveTo>
                  <a:pt x="373" y="212"/>
                </a:moveTo>
                <a:cubicBezTo>
                  <a:pt x="373" y="212"/>
                  <a:pt x="373" y="212"/>
                  <a:pt x="373" y="212"/>
                </a:cubicBezTo>
                <a:cubicBezTo>
                  <a:pt x="373" y="213"/>
                  <a:pt x="373" y="213"/>
                  <a:pt x="373" y="213"/>
                </a:cubicBezTo>
                <a:cubicBezTo>
                  <a:pt x="373" y="213"/>
                  <a:pt x="373" y="213"/>
                  <a:pt x="373" y="213"/>
                </a:cubicBezTo>
                <a:cubicBezTo>
                  <a:pt x="373" y="213"/>
                  <a:pt x="373" y="214"/>
                  <a:pt x="373" y="213"/>
                </a:cubicBezTo>
                <a:cubicBezTo>
                  <a:pt x="373" y="213"/>
                  <a:pt x="373" y="212"/>
                  <a:pt x="373" y="212"/>
                </a:cubicBezTo>
                <a:close/>
                <a:moveTo>
                  <a:pt x="371" y="214"/>
                </a:moveTo>
                <a:cubicBezTo>
                  <a:pt x="371" y="214"/>
                  <a:pt x="372" y="214"/>
                  <a:pt x="372" y="214"/>
                </a:cubicBezTo>
                <a:cubicBezTo>
                  <a:pt x="372" y="215"/>
                  <a:pt x="371" y="215"/>
                  <a:pt x="371" y="215"/>
                </a:cubicBezTo>
                <a:cubicBezTo>
                  <a:pt x="371" y="215"/>
                  <a:pt x="371" y="215"/>
                  <a:pt x="371" y="215"/>
                </a:cubicBezTo>
                <a:lnTo>
                  <a:pt x="371" y="214"/>
                </a:lnTo>
                <a:close/>
                <a:moveTo>
                  <a:pt x="371" y="218"/>
                </a:moveTo>
                <a:cubicBezTo>
                  <a:pt x="371" y="219"/>
                  <a:pt x="371" y="219"/>
                  <a:pt x="370" y="219"/>
                </a:cubicBezTo>
                <a:cubicBezTo>
                  <a:pt x="370" y="219"/>
                  <a:pt x="370" y="219"/>
                  <a:pt x="370" y="219"/>
                </a:cubicBezTo>
                <a:cubicBezTo>
                  <a:pt x="370" y="218"/>
                  <a:pt x="370" y="218"/>
                  <a:pt x="371" y="218"/>
                </a:cubicBezTo>
                <a:close/>
                <a:moveTo>
                  <a:pt x="370" y="214"/>
                </a:moveTo>
                <a:cubicBezTo>
                  <a:pt x="370" y="216"/>
                  <a:pt x="369" y="215"/>
                  <a:pt x="369" y="214"/>
                </a:cubicBezTo>
                <a:cubicBezTo>
                  <a:pt x="369" y="215"/>
                  <a:pt x="369" y="214"/>
                  <a:pt x="370" y="214"/>
                </a:cubicBezTo>
                <a:close/>
                <a:moveTo>
                  <a:pt x="369" y="220"/>
                </a:moveTo>
                <a:cubicBezTo>
                  <a:pt x="369" y="219"/>
                  <a:pt x="368" y="220"/>
                  <a:pt x="368" y="220"/>
                </a:cubicBezTo>
                <a:cubicBezTo>
                  <a:pt x="368" y="220"/>
                  <a:pt x="368" y="219"/>
                  <a:pt x="369" y="219"/>
                </a:cubicBezTo>
                <a:cubicBezTo>
                  <a:pt x="369" y="219"/>
                  <a:pt x="369" y="219"/>
                  <a:pt x="369" y="220"/>
                </a:cubicBezTo>
                <a:close/>
                <a:moveTo>
                  <a:pt x="368" y="215"/>
                </a:moveTo>
                <a:cubicBezTo>
                  <a:pt x="368" y="216"/>
                  <a:pt x="369" y="216"/>
                  <a:pt x="368" y="216"/>
                </a:cubicBezTo>
                <a:cubicBezTo>
                  <a:pt x="368" y="216"/>
                  <a:pt x="368" y="215"/>
                  <a:pt x="368" y="215"/>
                </a:cubicBezTo>
                <a:close/>
                <a:moveTo>
                  <a:pt x="367" y="213"/>
                </a:moveTo>
                <a:cubicBezTo>
                  <a:pt x="367" y="213"/>
                  <a:pt x="367" y="214"/>
                  <a:pt x="367" y="214"/>
                </a:cubicBezTo>
                <a:cubicBezTo>
                  <a:pt x="368" y="213"/>
                  <a:pt x="367" y="213"/>
                  <a:pt x="368" y="213"/>
                </a:cubicBezTo>
                <a:cubicBezTo>
                  <a:pt x="368" y="213"/>
                  <a:pt x="368" y="214"/>
                  <a:pt x="368" y="214"/>
                </a:cubicBezTo>
                <a:cubicBezTo>
                  <a:pt x="367" y="214"/>
                  <a:pt x="367" y="214"/>
                  <a:pt x="367" y="214"/>
                </a:cubicBezTo>
                <a:cubicBezTo>
                  <a:pt x="367" y="214"/>
                  <a:pt x="367" y="214"/>
                  <a:pt x="367" y="215"/>
                </a:cubicBezTo>
                <a:cubicBezTo>
                  <a:pt x="367" y="214"/>
                  <a:pt x="367" y="214"/>
                  <a:pt x="367" y="214"/>
                </a:cubicBezTo>
                <a:cubicBezTo>
                  <a:pt x="367" y="214"/>
                  <a:pt x="367" y="214"/>
                  <a:pt x="367" y="214"/>
                </a:cubicBezTo>
                <a:cubicBezTo>
                  <a:pt x="367" y="213"/>
                  <a:pt x="367" y="213"/>
                  <a:pt x="367" y="213"/>
                </a:cubicBezTo>
                <a:close/>
                <a:moveTo>
                  <a:pt x="361" y="220"/>
                </a:moveTo>
                <a:cubicBezTo>
                  <a:pt x="361" y="220"/>
                  <a:pt x="361" y="220"/>
                  <a:pt x="361" y="220"/>
                </a:cubicBezTo>
                <a:cubicBezTo>
                  <a:pt x="362" y="220"/>
                  <a:pt x="361" y="221"/>
                  <a:pt x="361" y="221"/>
                </a:cubicBezTo>
                <a:lnTo>
                  <a:pt x="361" y="220"/>
                </a:lnTo>
                <a:close/>
                <a:moveTo>
                  <a:pt x="359" y="214"/>
                </a:moveTo>
                <a:cubicBezTo>
                  <a:pt x="359" y="213"/>
                  <a:pt x="359" y="213"/>
                  <a:pt x="359" y="213"/>
                </a:cubicBezTo>
                <a:cubicBezTo>
                  <a:pt x="359" y="213"/>
                  <a:pt x="359" y="212"/>
                  <a:pt x="360" y="213"/>
                </a:cubicBezTo>
                <a:cubicBezTo>
                  <a:pt x="360" y="213"/>
                  <a:pt x="359" y="213"/>
                  <a:pt x="359" y="214"/>
                </a:cubicBezTo>
                <a:close/>
                <a:moveTo>
                  <a:pt x="359" y="217"/>
                </a:moveTo>
                <a:cubicBezTo>
                  <a:pt x="360" y="217"/>
                  <a:pt x="360" y="216"/>
                  <a:pt x="360" y="217"/>
                </a:cubicBezTo>
                <a:cubicBezTo>
                  <a:pt x="360" y="217"/>
                  <a:pt x="359" y="217"/>
                  <a:pt x="359" y="217"/>
                </a:cubicBezTo>
                <a:close/>
                <a:moveTo>
                  <a:pt x="363" y="223"/>
                </a:moveTo>
                <a:cubicBezTo>
                  <a:pt x="362" y="222"/>
                  <a:pt x="362" y="223"/>
                  <a:pt x="361" y="223"/>
                </a:cubicBezTo>
                <a:cubicBezTo>
                  <a:pt x="361" y="222"/>
                  <a:pt x="361" y="223"/>
                  <a:pt x="360" y="222"/>
                </a:cubicBezTo>
                <a:cubicBezTo>
                  <a:pt x="361" y="222"/>
                  <a:pt x="361" y="222"/>
                  <a:pt x="362" y="222"/>
                </a:cubicBezTo>
                <a:cubicBezTo>
                  <a:pt x="362" y="221"/>
                  <a:pt x="361" y="219"/>
                  <a:pt x="362" y="219"/>
                </a:cubicBezTo>
                <a:cubicBezTo>
                  <a:pt x="362" y="220"/>
                  <a:pt x="362" y="222"/>
                  <a:pt x="363" y="222"/>
                </a:cubicBezTo>
                <a:cubicBezTo>
                  <a:pt x="363" y="222"/>
                  <a:pt x="363" y="222"/>
                  <a:pt x="363" y="223"/>
                </a:cubicBezTo>
                <a:close/>
                <a:moveTo>
                  <a:pt x="363" y="218"/>
                </a:moveTo>
                <a:cubicBezTo>
                  <a:pt x="363" y="218"/>
                  <a:pt x="364" y="217"/>
                  <a:pt x="364" y="218"/>
                </a:cubicBezTo>
                <a:cubicBezTo>
                  <a:pt x="364" y="218"/>
                  <a:pt x="363" y="218"/>
                  <a:pt x="363" y="218"/>
                </a:cubicBezTo>
                <a:close/>
                <a:moveTo>
                  <a:pt x="364" y="212"/>
                </a:moveTo>
                <a:cubicBezTo>
                  <a:pt x="364" y="211"/>
                  <a:pt x="364" y="211"/>
                  <a:pt x="365" y="212"/>
                </a:cubicBezTo>
                <a:cubicBezTo>
                  <a:pt x="365" y="212"/>
                  <a:pt x="364" y="212"/>
                  <a:pt x="364" y="212"/>
                </a:cubicBezTo>
                <a:close/>
                <a:moveTo>
                  <a:pt x="365" y="217"/>
                </a:moveTo>
                <a:cubicBezTo>
                  <a:pt x="365" y="218"/>
                  <a:pt x="365" y="217"/>
                  <a:pt x="366" y="218"/>
                </a:cubicBezTo>
                <a:cubicBezTo>
                  <a:pt x="366" y="218"/>
                  <a:pt x="366" y="218"/>
                  <a:pt x="366" y="218"/>
                </a:cubicBezTo>
                <a:cubicBezTo>
                  <a:pt x="365" y="218"/>
                  <a:pt x="365" y="218"/>
                  <a:pt x="365" y="217"/>
                </a:cubicBezTo>
                <a:close/>
                <a:moveTo>
                  <a:pt x="366" y="224"/>
                </a:moveTo>
                <a:cubicBezTo>
                  <a:pt x="366" y="225"/>
                  <a:pt x="366" y="224"/>
                  <a:pt x="366" y="224"/>
                </a:cubicBezTo>
                <a:cubicBezTo>
                  <a:pt x="366" y="224"/>
                  <a:pt x="367" y="224"/>
                  <a:pt x="366" y="224"/>
                </a:cubicBezTo>
                <a:close/>
                <a:moveTo>
                  <a:pt x="370" y="225"/>
                </a:moveTo>
                <a:cubicBezTo>
                  <a:pt x="370" y="225"/>
                  <a:pt x="370" y="225"/>
                  <a:pt x="370" y="224"/>
                </a:cubicBezTo>
                <a:cubicBezTo>
                  <a:pt x="370" y="225"/>
                  <a:pt x="369" y="224"/>
                  <a:pt x="369" y="224"/>
                </a:cubicBezTo>
                <a:cubicBezTo>
                  <a:pt x="369" y="225"/>
                  <a:pt x="370" y="225"/>
                  <a:pt x="370" y="225"/>
                </a:cubicBezTo>
                <a:cubicBezTo>
                  <a:pt x="369" y="226"/>
                  <a:pt x="369" y="225"/>
                  <a:pt x="369" y="226"/>
                </a:cubicBezTo>
                <a:cubicBezTo>
                  <a:pt x="369" y="226"/>
                  <a:pt x="369" y="226"/>
                  <a:pt x="369" y="226"/>
                </a:cubicBezTo>
                <a:cubicBezTo>
                  <a:pt x="369" y="225"/>
                  <a:pt x="369" y="225"/>
                  <a:pt x="369" y="225"/>
                </a:cubicBezTo>
                <a:cubicBezTo>
                  <a:pt x="368" y="225"/>
                  <a:pt x="368" y="225"/>
                  <a:pt x="368" y="225"/>
                </a:cubicBezTo>
                <a:cubicBezTo>
                  <a:pt x="368" y="225"/>
                  <a:pt x="368" y="225"/>
                  <a:pt x="367" y="225"/>
                </a:cubicBezTo>
                <a:cubicBezTo>
                  <a:pt x="367" y="224"/>
                  <a:pt x="368" y="225"/>
                  <a:pt x="368" y="224"/>
                </a:cubicBezTo>
                <a:cubicBezTo>
                  <a:pt x="367" y="224"/>
                  <a:pt x="367" y="224"/>
                  <a:pt x="367" y="224"/>
                </a:cubicBezTo>
                <a:cubicBezTo>
                  <a:pt x="366" y="224"/>
                  <a:pt x="366" y="223"/>
                  <a:pt x="366" y="223"/>
                </a:cubicBezTo>
                <a:cubicBezTo>
                  <a:pt x="366" y="224"/>
                  <a:pt x="367" y="223"/>
                  <a:pt x="367" y="224"/>
                </a:cubicBezTo>
                <a:cubicBezTo>
                  <a:pt x="367" y="223"/>
                  <a:pt x="368" y="223"/>
                  <a:pt x="368" y="223"/>
                </a:cubicBezTo>
                <a:cubicBezTo>
                  <a:pt x="369" y="223"/>
                  <a:pt x="369" y="223"/>
                  <a:pt x="369" y="223"/>
                </a:cubicBezTo>
                <a:cubicBezTo>
                  <a:pt x="370" y="223"/>
                  <a:pt x="369" y="223"/>
                  <a:pt x="369" y="223"/>
                </a:cubicBezTo>
                <a:cubicBezTo>
                  <a:pt x="370" y="223"/>
                  <a:pt x="370" y="224"/>
                  <a:pt x="370" y="225"/>
                </a:cubicBezTo>
                <a:close/>
                <a:moveTo>
                  <a:pt x="370" y="226"/>
                </a:moveTo>
                <a:cubicBezTo>
                  <a:pt x="371" y="226"/>
                  <a:pt x="370" y="225"/>
                  <a:pt x="370" y="225"/>
                </a:cubicBezTo>
                <a:cubicBezTo>
                  <a:pt x="371" y="225"/>
                  <a:pt x="371" y="226"/>
                  <a:pt x="370" y="226"/>
                </a:cubicBezTo>
                <a:close/>
                <a:moveTo>
                  <a:pt x="370" y="221"/>
                </a:moveTo>
                <a:cubicBezTo>
                  <a:pt x="370" y="221"/>
                  <a:pt x="371" y="221"/>
                  <a:pt x="371" y="222"/>
                </a:cubicBezTo>
                <a:cubicBezTo>
                  <a:pt x="370" y="222"/>
                  <a:pt x="371" y="221"/>
                  <a:pt x="370" y="221"/>
                </a:cubicBezTo>
                <a:cubicBezTo>
                  <a:pt x="370" y="220"/>
                  <a:pt x="370" y="220"/>
                  <a:pt x="370" y="220"/>
                </a:cubicBezTo>
                <a:cubicBezTo>
                  <a:pt x="371" y="220"/>
                  <a:pt x="371" y="220"/>
                  <a:pt x="371" y="221"/>
                </a:cubicBezTo>
                <a:cubicBezTo>
                  <a:pt x="371" y="221"/>
                  <a:pt x="371" y="221"/>
                  <a:pt x="370" y="221"/>
                </a:cubicBezTo>
                <a:close/>
                <a:moveTo>
                  <a:pt x="371" y="220"/>
                </a:moveTo>
                <a:cubicBezTo>
                  <a:pt x="371" y="219"/>
                  <a:pt x="371" y="219"/>
                  <a:pt x="372" y="219"/>
                </a:cubicBezTo>
                <a:cubicBezTo>
                  <a:pt x="371" y="220"/>
                  <a:pt x="371" y="220"/>
                  <a:pt x="371" y="220"/>
                </a:cubicBezTo>
                <a:cubicBezTo>
                  <a:pt x="371" y="220"/>
                  <a:pt x="371" y="220"/>
                  <a:pt x="371" y="220"/>
                </a:cubicBezTo>
                <a:close/>
                <a:moveTo>
                  <a:pt x="375" y="220"/>
                </a:moveTo>
                <a:cubicBezTo>
                  <a:pt x="376" y="221"/>
                  <a:pt x="375" y="221"/>
                  <a:pt x="375" y="221"/>
                </a:cubicBezTo>
                <a:cubicBezTo>
                  <a:pt x="375" y="222"/>
                  <a:pt x="375" y="222"/>
                  <a:pt x="375" y="222"/>
                </a:cubicBezTo>
                <a:cubicBezTo>
                  <a:pt x="374" y="221"/>
                  <a:pt x="374" y="221"/>
                  <a:pt x="374" y="221"/>
                </a:cubicBezTo>
                <a:cubicBezTo>
                  <a:pt x="374" y="222"/>
                  <a:pt x="374" y="221"/>
                  <a:pt x="373" y="222"/>
                </a:cubicBezTo>
                <a:cubicBezTo>
                  <a:pt x="372" y="221"/>
                  <a:pt x="372" y="221"/>
                  <a:pt x="371" y="221"/>
                </a:cubicBezTo>
                <a:cubicBezTo>
                  <a:pt x="371" y="220"/>
                  <a:pt x="373" y="221"/>
                  <a:pt x="373" y="220"/>
                </a:cubicBezTo>
                <a:cubicBezTo>
                  <a:pt x="373" y="220"/>
                  <a:pt x="373" y="220"/>
                  <a:pt x="373" y="220"/>
                </a:cubicBezTo>
                <a:cubicBezTo>
                  <a:pt x="373" y="220"/>
                  <a:pt x="374" y="220"/>
                  <a:pt x="374" y="220"/>
                </a:cubicBezTo>
                <a:cubicBezTo>
                  <a:pt x="374" y="220"/>
                  <a:pt x="375" y="219"/>
                  <a:pt x="376" y="220"/>
                </a:cubicBezTo>
                <a:cubicBezTo>
                  <a:pt x="376" y="220"/>
                  <a:pt x="376" y="220"/>
                  <a:pt x="375" y="220"/>
                </a:cubicBezTo>
                <a:close/>
                <a:moveTo>
                  <a:pt x="375" y="218"/>
                </a:moveTo>
                <a:cubicBezTo>
                  <a:pt x="376" y="217"/>
                  <a:pt x="375" y="218"/>
                  <a:pt x="375" y="217"/>
                </a:cubicBezTo>
                <a:cubicBezTo>
                  <a:pt x="375" y="218"/>
                  <a:pt x="376" y="216"/>
                  <a:pt x="376" y="217"/>
                </a:cubicBezTo>
                <a:cubicBezTo>
                  <a:pt x="376" y="217"/>
                  <a:pt x="376" y="217"/>
                  <a:pt x="376" y="217"/>
                </a:cubicBezTo>
                <a:cubicBezTo>
                  <a:pt x="376" y="218"/>
                  <a:pt x="376" y="218"/>
                  <a:pt x="376" y="218"/>
                </a:cubicBezTo>
                <a:cubicBezTo>
                  <a:pt x="376" y="218"/>
                  <a:pt x="376" y="219"/>
                  <a:pt x="375" y="218"/>
                </a:cubicBezTo>
                <a:close/>
                <a:moveTo>
                  <a:pt x="376" y="217"/>
                </a:moveTo>
                <a:cubicBezTo>
                  <a:pt x="376" y="216"/>
                  <a:pt x="376" y="216"/>
                  <a:pt x="376" y="216"/>
                </a:cubicBezTo>
                <a:cubicBezTo>
                  <a:pt x="376" y="216"/>
                  <a:pt x="377" y="217"/>
                  <a:pt x="376" y="217"/>
                </a:cubicBezTo>
                <a:cubicBezTo>
                  <a:pt x="376" y="217"/>
                  <a:pt x="377" y="217"/>
                  <a:pt x="376" y="217"/>
                </a:cubicBezTo>
                <a:close/>
                <a:moveTo>
                  <a:pt x="379" y="217"/>
                </a:moveTo>
                <a:cubicBezTo>
                  <a:pt x="379" y="216"/>
                  <a:pt x="379" y="216"/>
                  <a:pt x="379" y="216"/>
                </a:cubicBezTo>
                <a:cubicBezTo>
                  <a:pt x="379" y="217"/>
                  <a:pt x="379" y="216"/>
                  <a:pt x="379" y="215"/>
                </a:cubicBezTo>
                <a:cubicBezTo>
                  <a:pt x="380" y="216"/>
                  <a:pt x="379" y="217"/>
                  <a:pt x="379" y="217"/>
                </a:cubicBezTo>
                <a:close/>
                <a:moveTo>
                  <a:pt x="382" y="217"/>
                </a:moveTo>
                <a:cubicBezTo>
                  <a:pt x="382" y="216"/>
                  <a:pt x="383" y="218"/>
                  <a:pt x="383" y="217"/>
                </a:cubicBezTo>
                <a:cubicBezTo>
                  <a:pt x="383" y="217"/>
                  <a:pt x="383" y="218"/>
                  <a:pt x="384" y="217"/>
                </a:cubicBezTo>
                <a:cubicBezTo>
                  <a:pt x="383" y="219"/>
                  <a:pt x="383" y="217"/>
                  <a:pt x="382" y="217"/>
                </a:cubicBezTo>
                <a:close/>
                <a:moveTo>
                  <a:pt x="386" y="217"/>
                </a:moveTo>
                <a:cubicBezTo>
                  <a:pt x="387" y="218"/>
                  <a:pt x="386" y="217"/>
                  <a:pt x="387" y="217"/>
                </a:cubicBezTo>
                <a:cubicBezTo>
                  <a:pt x="387" y="218"/>
                  <a:pt x="386" y="218"/>
                  <a:pt x="386" y="217"/>
                </a:cubicBezTo>
                <a:close/>
                <a:moveTo>
                  <a:pt x="389" y="217"/>
                </a:moveTo>
                <a:cubicBezTo>
                  <a:pt x="388" y="217"/>
                  <a:pt x="388" y="217"/>
                  <a:pt x="388" y="217"/>
                </a:cubicBezTo>
                <a:cubicBezTo>
                  <a:pt x="388" y="216"/>
                  <a:pt x="388" y="216"/>
                  <a:pt x="389" y="216"/>
                </a:cubicBezTo>
                <a:cubicBezTo>
                  <a:pt x="389" y="217"/>
                  <a:pt x="389" y="217"/>
                  <a:pt x="389" y="217"/>
                </a:cubicBezTo>
                <a:close/>
              </a:path>
            </a:pathLst>
          </a:custGeom>
          <a:solidFill>
            <a:schemeClr val="bg2"/>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20" name="Media Placeholder 19">
            <a:extLst>
              <a:ext uri="{FF2B5EF4-FFF2-40B4-BE49-F238E27FC236}">
                <a16:creationId xmlns:a16="http://schemas.microsoft.com/office/drawing/2014/main" xmlns="" id="{ACB7A554-A59F-42F3-989A-A7D72B4E0DB4}"/>
              </a:ext>
            </a:extLst>
          </p:cNvPr>
          <p:cNvSpPr>
            <a:spLocks noGrp="1"/>
          </p:cNvSpPr>
          <p:nvPr>
            <p:ph type="media" sz="quarter" idx="13"/>
          </p:nvPr>
        </p:nvSpPr>
        <p:spPr>
          <a:xfrm>
            <a:off x="446090" y="1815590"/>
            <a:ext cx="3840480" cy="2717598"/>
          </a:xfrm>
        </p:spPr>
        <p:txBody>
          <a:bodyPr anchor="ctr">
            <a:normAutofit/>
          </a:bodyPr>
          <a:lstStyle>
            <a:lvl1pPr marL="0" indent="0" algn="ctr">
              <a:buNone/>
              <a:defRPr sz="1400" b="1">
                <a:solidFill>
                  <a:srgbClr val="774E26"/>
                </a:solidFill>
                <a:latin typeface="+mj-lt"/>
              </a:defRPr>
            </a:lvl1pPr>
          </a:lstStyle>
          <a:p>
            <a:endParaRPr lang="en-US" dirty="0"/>
          </a:p>
        </p:txBody>
      </p:sp>
      <p:sp>
        <p:nvSpPr>
          <p:cNvPr id="21" name="Media Placeholder 19">
            <a:extLst>
              <a:ext uri="{FF2B5EF4-FFF2-40B4-BE49-F238E27FC236}">
                <a16:creationId xmlns:a16="http://schemas.microsoft.com/office/drawing/2014/main" xmlns="" id="{54270883-4155-4D63-B9FC-71FCFA419127}"/>
              </a:ext>
            </a:extLst>
          </p:cNvPr>
          <p:cNvSpPr>
            <a:spLocks noGrp="1"/>
          </p:cNvSpPr>
          <p:nvPr>
            <p:ph type="media" sz="quarter" idx="14"/>
          </p:nvPr>
        </p:nvSpPr>
        <p:spPr>
          <a:xfrm>
            <a:off x="4428520" y="1815590"/>
            <a:ext cx="3840480" cy="2717598"/>
          </a:xfrm>
        </p:spPr>
        <p:txBody>
          <a:bodyPr anchor="ctr">
            <a:normAutofit/>
          </a:bodyPr>
          <a:lstStyle>
            <a:lvl1pPr marL="0" indent="0" algn="ctr">
              <a:buNone/>
              <a:defRPr sz="1400" b="1">
                <a:solidFill>
                  <a:srgbClr val="774E26"/>
                </a:solidFill>
                <a:latin typeface="+mj-lt"/>
              </a:defRPr>
            </a:lvl1pPr>
          </a:lstStyle>
          <a:p>
            <a:endParaRPr lang="en-US" dirty="0"/>
          </a:p>
        </p:txBody>
      </p:sp>
      <p:sp>
        <p:nvSpPr>
          <p:cNvPr id="3" name="Date Placeholder 2">
            <a:extLst>
              <a:ext uri="{FF2B5EF4-FFF2-40B4-BE49-F238E27FC236}">
                <a16:creationId xmlns:a16="http://schemas.microsoft.com/office/drawing/2014/main" xmlns="" id="{11BF7668-890C-4064-B40C-1FB24EB2B9FE}"/>
              </a:ext>
            </a:extLst>
          </p:cNvPr>
          <p:cNvSpPr>
            <a:spLocks noGrp="1"/>
          </p:cNvSpPr>
          <p:nvPr>
            <p:ph type="dt" sz="half" idx="10"/>
          </p:nvPr>
        </p:nvSpPr>
        <p:spPr/>
        <p:txBody>
          <a:bodyPr/>
          <a:lstStyle/>
          <a:p>
            <a:fld id="{60768B2B-E691-4C8E-9E1F-47887D2B8E14}" type="datetimeFigureOut">
              <a:rPr lang="en-US" smtClean="0"/>
              <a:pPr/>
              <a:t>6/26/2020</a:t>
            </a:fld>
            <a:endParaRPr lang="en-US"/>
          </a:p>
        </p:txBody>
      </p:sp>
      <p:sp>
        <p:nvSpPr>
          <p:cNvPr id="4" name="Footer Placeholder 3">
            <a:extLst>
              <a:ext uri="{FF2B5EF4-FFF2-40B4-BE49-F238E27FC236}">
                <a16:creationId xmlns:a16="http://schemas.microsoft.com/office/drawing/2014/main" xmlns="" id="{103BC542-A627-4E06-8463-AFFC2A8E0C1D}"/>
              </a:ext>
            </a:extLst>
          </p:cNvPr>
          <p:cNvSpPr>
            <a:spLocks noGrp="1"/>
          </p:cNvSpPr>
          <p:nvPr>
            <p:ph type="ftr" sz="quarter" idx="11"/>
          </p:nvPr>
        </p:nvSpPr>
        <p:spPr/>
        <p:txBody>
          <a:bodyPr/>
          <a:lstStyle/>
          <a:p>
            <a:endParaRPr lang="en-US"/>
          </a:p>
        </p:txBody>
      </p:sp>
      <p:sp>
        <p:nvSpPr>
          <p:cNvPr id="5" name="Slide Number Placeholder 4">
            <a:extLst>
              <a:ext uri="{FF2B5EF4-FFF2-40B4-BE49-F238E27FC236}">
                <a16:creationId xmlns:a16="http://schemas.microsoft.com/office/drawing/2014/main" xmlns="" id="{4B0CE522-5DC5-422B-851F-CBD91D1010BA}"/>
              </a:ext>
            </a:extLst>
          </p:cNvPr>
          <p:cNvSpPr>
            <a:spLocks noGrp="1"/>
          </p:cNvSpPr>
          <p:nvPr>
            <p:ph type="sldNum" sz="quarter" idx="12"/>
          </p:nvPr>
        </p:nvSpPr>
        <p:spPr/>
        <p:txBody>
          <a:bodyPr/>
          <a:lstStyle/>
          <a:p>
            <a:fld id="{1364F979-9794-401D-AD6B-5D915FF1DD7B}" type="slidenum">
              <a:rPr lang="en-US" smtClean="0"/>
              <a:pPr/>
              <a:t>‹#›</a:t>
            </a:fld>
            <a:endParaRPr lang="en-US"/>
          </a:p>
        </p:txBody>
      </p:sp>
    </p:spTree>
    <p:extLst>
      <p:ext uri="{BB962C8B-B14F-4D97-AF65-F5344CB8AC3E}">
        <p14:creationId xmlns:p14="http://schemas.microsoft.com/office/powerpoint/2010/main" xmlns="" val="2326592921"/>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Title Only">
    <p:spTree>
      <p:nvGrpSpPr>
        <p:cNvPr id="1" name=""/>
        <p:cNvGrpSpPr/>
        <p:nvPr/>
      </p:nvGrpSpPr>
      <p:grpSpPr>
        <a:xfrm>
          <a:off x="0" y="0"/>
          <a:ext cx="0" cy="0"/>
          <a:chOff x="0" y="0"/>
          <a:chExt cx="0" cy="0"/>
        </a:xfrm>
      </p:grpSpPr>
      <p:sp>
        <p:nvSpPr>
          <p:cNvPr id="6" name="Freeform 408">
            <a:extLst>
              <a:ext uri="{FF2B5EF4-FFF2-40B4-BE49-F238E27FC236}">
                <a16:creationId xmlns:a16="http://schemas.microsoft.com/office/drawing/2014/main" xmlns="" id="{3A6B6701-C312-4CE3-8C28-0153F0283363}"/>
              </a:ext>
            </a:extLst>
          </p:cNvPr>
          <p:cNvSpPr>
            <a:spLocks noEditPoints="1"/>
          </p:cNvSpPr>
          <p:nvPr userDrawn="1"/>
        </p:nvSpPr>
        <p:spPr bwMode="auto">
          <a:xfrm>
            <a:off x="-5073476" y="2799495"/>
            <a:ext cx="8115880" cy="6140031"/>
          </a:xfrm>
          <a:custGeom>
            <a:avLst/>
            <a:gdLst>
              <a:gd name="T0" fmla="*/ 331 w 404"/>
              <a:gd name="T1" fmla="*/ 219 h 305"/>
              <a:gd name="T2" fmla="*/ 333 w 404"/>
              <a:gd name="T3" fmla="*/ 215 h 305"/>
              <a:gd name="T4" fmla="*/ 383 w 404"/>
              <a:gd name="T5" fmla="*/ 186 h 305"/>
              <a:gd name="T6" fmla="*/ 366 w 404"/>
              <a:gd name="T7" fmla="*/ 178 h 305"/>
              <a:gd name="T8" fmla="*/ 387 w 404"/>
              <a:gd name="T9" fmla="*/ 160 h 305"/>
              <a:gd name="T10" fmla="*/ 385 w 404"/>
              <a:gd name="T11" fmla="*/ 115 h 305"/>
              <a:gd name="T12" fmla="*/ 378 w 404"/>
              <a:gd name="T13" fmla="*/ 85 h 305"/>
              <a:gd name="T14" fmla="*/ 362 w 404"/>
              <a:gd name="T15" fmla="*/ 43 h 305"/>
              <a:gd name="T16" fmla="*/ 304 w 404"/>
              <a:gd name="T17" fmla="*/ 29 h 305"/>
              <a:gd name="T18" fmla="*/ 249 w 404"/>
              <a:gd name="T19" fmla="*/ 18 h 305"/>
              <a:gd name="T20" fmla="*/ 187 w 404"/>
              <a:gd name="T21" fmla="*/ 21 h 305"/>
              <a:gd name="T22" fmla="*/ 47 w 404"/>
              <a:gd name="T23" fmla="*/ 71 h 305"/>
              <a:gd name="T24" fmla="*/ 73 w 404"/>
              <a:gd name="T25" fmla="*/ 72 h 305"/>
              <a:gd name="T26" fmla="*/ 26 w 404"/>
              <a:gd name="T27" fmla="*/ 93 h 305"/>
              <a:gd name="T28" fmla="*/ 82 w 404"/>
              <a:gd name="T29" fmla="*/ 84 h 305"/>
              <a:gd name="T30" fmla="*/ 42 w 404"/>
              <a:gd name="T31" fmla="*/ 101 h 305"/>
              <a:gd name="T32" fmla="*/ 34 w 404"/>
              <a:gd name="T33" fmla="*/ 121 h 305"/>
              <a:gd name="T34" fmla="*/ 48 w 404"/>
              <a:gd name="T35" fmla="*/ 127 h 305"/>
              <a:gd name="T36" fmla="*/ 79 w 404"/>
              <a:gd name="T37" fmla="*/ 121 h 305"/>
              <a:gd name="T38" fmla="*/ 12 w 404"/>
              <a:gd name="T39" fmla="*/ 144 h 305"/>
              <a:gd name="T40" fmla="*/ 79 w 404"/>
              <a:gd name="T41" fmla="*/ 137 h 305"/>
              <a:gd name="T42" fmla="*/ 39 w 404"/>
              <a:gd name="T43" fmla="*/ 160 h 305"/>
              <a:gd name="T44" fmla="*/ 61 w 404"/>
              <a:gd name="T45" fmla="*/ 168 h 305"/>
              <a:gd name="T46" fmla="*/ 33 w 404"/>
              <a:gd name="T47" fmla="*/ 183 h 305"/>
              <a:gd name="T48" fmla="*/ 31 w 404"/>
              <a:gd name="T49" fmla="*/ 210 h 305"/>
              <a:gd name="T50" fmla="*/ 19 w 404"/>
              <a:gd name="T51" fmla="*/ 266 h 305"/>
              <a:gd name="T52" fmla="*/ 91 w 404"/>
              <a:gd name="T53" fmla="*/ 276 h 305"/>
              <a:gd name="T54" fmla="*/ 107 w 404"/>
              <a:gd name="T55" fmla="*/ 303 h 305"/>
              <a:gd name="T56" fmla="*/ 191 w 404"/>
              <a:gd name="T57" fmla="*/ 285 h 305"/>
              <a:gd name="T58" fmla="*/ 309 w 404"/>
              <a:gd name="T59" fmla="*/ 249 h 305"/>
              <a:gd name="T60" fmla="*/ 340 w 404"/>
              <a:gd name="T61" fmla="*/ 233 h 305"/>
              <a:gd name="T62" fmla="*/ 379 w 404"/>
              <a:gd name="T63" fmla="*/ 219 h 305"/>
              <a:gd name="T64" fmla="*/ 372 w 404"/>
              <a:gd name="T65" fmla="*/ 113 h 305"/>
              <a:gd name="T66" fmla="*/ 291 w 404"/>
              <a:gd name="T67" fmla="*/ 35 h 305"/>
              <a:gd name="T68" fmla="*/ 33 w 404"/>
              <a:gd name="T69" fmla="*/ 79 h 305"/>
              <a:gd name="T70" fmla="*/ 60 w 404"/>
              <a:gd name="T71" fmla="*/ 79 h 305"/>
              <a:gd name="T72" fmla="*/ 85 w 404"/>
              <a:gd name="T73" fmla="*/ 64 h 305"/>
              <a:gd name="T74" fmla="*/ 49 w 404"/>
              <a:gd name="T75" fmla="*/ 100 h 305"/>
              <a:gd name="T76" fmla="*/ 14 w 404"/>
              <a:gd name="T77" fmla="*/ 147 h 305"/>
              <a:gd name="T78" fmla="*/ 33 w 404"/>
              <a:gd name="T79" fmla="*/ 131 h 305"/>
              <a:gd name="T80" fmla="*/ 80 w 404"/>
              <a:gd name="T81" fmla="*/ 124 h 305"/>
              <a:gd name="T82" fmla="*/ 58 w 404"/>
              <a:gd name="T83" fmla="*/ 166 h 305"/>
              <a:gd name="T84" fmla="*/ 227 w 404"/>
              <a:gd name="T85" fmla="*/ 286 h 305"/>
              <a:gd name="T86" fmla="*/ 373 w 404"/>
              <a:gd name="T87" fmla="*/ 120 h 305"/>
              <a:gd name="T88" fmla="*/ 364 w 404"/>
              <a:gd name="T89" fmla="*/ 180 h 305"/>
              <a:gd name="T90" fmla="*/ 380 w 404"/>
              <a:gd name="T91" fmla="*/ 119 h 305"/>
              <a:gd name="T92" fmla="*/ 315 w 404"/>
              <a:gd name="T93" fmla="*/ 137 h 305"/>
              <a:gd name="T94" fmla="*/ 93 w 404"/>
              <a:gd name="T95" fmla="*/ 135 h 305"/>
              <a:gd name="T96" fmla="*/ 56 w 404"/>
              <a:gd name="T97" fmla="*/ 235 h 305"/>
              <a:gd name="T98" fmla="*/ 89 w 404"/>
              <a:gd name="T99" fmla="*/ 272 h 305"/>
              <a:gd name="T100" fmla="*/ 106 w 404"/>
              <a:gd name="T101" fmla="*/ 104 h 305"/>
              <a:gd name="T102" fmla="*/ 98 w 404"/>
              <a:gd name="T103" fmla="*/ 81 h 305"/>
              <a:gd name="T104" fmla="*/ 68 w 404"/>
              <a:gd name="T105" fmla="*/ 92 h 305"/>
              <a:gd name="T106" fmla="*/ 63 w 404"/>
              <a:gd name="T107" fmla="*/ 118 h 305"/>
              <a:gd name="T108" fmla="*/ 69 w 404"/>
              <a:gd name="T109" fmla="*/ 113 h 305"/>
              <a:gd name="T110" fmla="*/ 81 w 404"/>
              <a:gd name="T111" fmla="*/ 172 h 305"/>
              <a:gd name="T112" fmla="*/ 38 w 404"/>
              <a:gd name="T113" fmla="*/ 183 h 305"/>
              <a:gd name="T114" fmla="*/ 31 w 404"/>
              <a:gd name="T115" fmla="*/ 236 h 305"/>
              <a:gd name="T116" fmla="*/ 150 w 404"/>
              <a:gd name="T117" fmla="*/ 288 h 305"/>
              <a:gd name="T118" fmla="*/ 309 w 404"/>
              <a:gd name="T119" fmla="*/ 249 h 305"/>
              <a:gd name="T120" fmla="*/ 318 w 404"/>
              <a:gd name="T121" fmla="*/ 236 h 305"/>
              <a:gd name="T122" fmla="*/ 327 w 404"/>
              <a:gd name="T123" fmla="*/ 231 h 305"/>
              <a:gd name="T124" fmla="*/ 368 w 404"/>
              <a:gd name="T125" fmla="*/ 216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04" h="305">
                <a:moveTo>
                  <a:pt x="393" y="216"/>
                </a:moveTo>
                <a:cubicBezTo>
                  <a:pt x="392" y="216"/>
                  <a:pt x="392" y="215"/>
                  <a:pt x="392" y="215"/>
                </a:cubicBezTo>
                <a:cubicBezTo>
                  <a:pt x="392" y="214"/>
                  <a:pt x="392" y="215"/>
                  <a:pt x="392" y="215"/>
                </a:cubicBezTo>
                <a:cubicBezTo>
                  <a:pt x="393" y="214"/>
                  <a:pt x="392" y="215"/>
                  <a:pt x="392" y="214"/>
                </a:cubicBezTo>
                <a:cubicBezTo>
                  <a:pt x="392" y="215"/>
                  <a:pt x="391" y="215"/>
                  <a:pt x="391" y="214"/>
                </a:cubicBezTo>
                <a:cubicBezTo>
                  <a:pt x="391" y="215"/>
                  <a:pt x="391" y="215"/>
                  <a:pt x="391" y="215"/>
                </a:cubicBezTo>
                <a:cubicBezTo>
                  <a:pt x="391" y="215"/>
                  <a:pt x="391" y="215"/>
                  <a:pt x="392" y="216"/>
                </a:cubicBezTo>
                <a:cubicBezTo>
                  <a:pt x="391" y="216"/>
                  <a:pt x="391" y="215"/>
                  <a:pt x="391" y="216"/>
                </a:cubicBezTo>
                <a:cubicBezTo>
                  <a:pt x="390" y="215"/>
                  <a:pt x="391" y="215"/>
                  <a:pt x="390" y="215"/>
                </a:cubicBezTo>
                <a:cubicBezTo>
                  <a:pt x="391" y="216"/>
                  <a:pt x="390" y="215"/>
                  <a:pt x="389" y="215"/>
                </a:cubicBezTo>
                <a:cubicBezTo>
                  <a:pt x="389" y="215"/>
                  <a:pt x="389" y="215"/>
                  <a:pt x="389" y="215"/>
                </a:cubicBezTo>
                <a:cubicBezTo>
                  <a:pt x="389" y="214"/>
                  <a:pt x="388" y="214"/>
                  <a:pt x="388" y="215"/>
                </a:cubicBezTo>
                <a:cubicBezTo>
                  <a:pt x="387" y="214"/>
                  <a:pt x="387" y="215"/>
                  <a:pt x="386" y="214"/>
                </a:cubicBezTo>
                <a:cubicBezTo>
                  <a:pt x="386" y="214"/>
                  <a:pt x="386" y="215"/>
                  <a:pt x="385" y="215"/>
                </a:cubicBezTo>
                <a:cubicBezTo>
                  <a:pt x="385" y="215"/>
                  <a:pt x="385" y="214"/>
                  <a:pt x="385" y="214"/>
                </a:cubicBezTo>
                <a:cubicBezTo>
                  <a:pt x="385" y="213"/>
                  <a:pt x="384" y="214"/>
                  <a:pt x="384" y="214"/>
                </a:cubicBezTo>
                <a:cubicBezTo>
                  <a:pt x="384" y="214"/>
                  <a:pt x="384" y="214"/>
                  <a:pt x="384" y="214"/>
                </a:cubicBezTo>
                <a:cubicBezTo>
                  <a:pt x="384" y="215"/>
                  <a:pt x="384" y="214"/>
                  <a:pt x="384" y="215"/>
                </a:cubicBezTo>
                <a:cubicBezTo>
                  <a:pt x="384" y="215"/>
                  <a:pt x="383" y="214"/>
                  <a:pt x="383" y="215"/>
                </a:cubicBezTo>
                <a:cubicBezTo>
                  <a:pt x="383" y="214"/>
                  <a:pt x="383" y="214"/>
                  <a:pt x="383" y="214"/>
                </a:cubicBezTo>
                <a:cubicBezTo>
                  <a:pt x="383" y="214"/>
                  <a:pt x="382" y="215"/>
                  <a:pt x="381" y="214"/>
                </a:cubicBezTo>
                <a:cubicBezTo>
                  <a:pt x="382" y="215"/>
                  <a:pt x="380" y="213"/>
                  <a:pt x="380" y="215"/>
                </a:cubicBezTo>
                <a:cubicBezTo>
                  <a:pt x="380" y="214"/>
                  <a:pt x="380" y="215"/>
                  <a:pt x="380" y="214"/>
                </a:cubicBezTo>
                <a:cubicBezTo>
                  <a:pt x="380" y="214"/>
                  <a:pt x="380" y="214"/>
                  <a:pt x="381" y="214"/>
                </a:cubicBezTo>
                <a:cubicBezTo>
                  <a:pt x="381" y="213"/>
                  <a:pt x="382" y="213"/>
                  <a:pt x="383" y="214"/>
                </a:cubicBezTo>
                <a:cubicBezTo>
                  <a:pt x="383" y="213"/>
                  <a:pt x="383" y="213"/>
                  <a:pt x="383" y="213"/>
                </a:cubicBezTo>
                <a:cubicBezTo>
                  <a:pt x="382" y="214"/>
                  <a:pt x="379" y="212"/>
                  <a:pt x="379" y="214"/>
                </a:cubicBezTo>
                <a:cubicBezTo>
                  <a:pt x="379" y="214"/>
                  <a:pt x="378" y="215"/>
                  <a:pt x="377" y="215"/>
                </a:cubicBezTo>
                <a:cubicBezTo>
                  <a:pt x="377" y="215"/>
                  <a:pt x="377" y="215"/>
                  <a:pt x="378" y="215"/>
                </a:cubicBezTo>
                <a:cubicBezTo>
                  <a:pt x="377" y="216"/>
                  <a:pt x="377" y="216"/>
                  <a:pt x="377" y="216"/>
                </a:cubicBezTo>
                <a:cubicBezTo>
                  <a:pt x="377" y="216"/>
                  <a:pt x="377" y="216"/>
                  <a:pt x="377" y="216"/>
                </a:cubicBezTo>
                <a:cubicBezTo>
                  <a:pt x="377" y="215"/>
                  <a:pt x="377" y="216"/>
                  <a:pt x="377" y="215"/>
                </a:cubicBezTo>
                <a:cubicBezTo>
                  <a:pt x="377" y="215"/>
                  <a:pt x="377" y="215"/>
                  <a:pt x="376" y="215"/>
                </a:cubicBezTo>
                <a:cubicBezTo>
                  <a:pt x="376" y="215"/>
                  <a:pt x="376" y="215"/>
                  <a:pt x="376" y="215"/>
                </a:cubicBezTo>
                <a:cubicBezTo>
                  <a:pt x="376" y="215"/>
                  <a:pt x="376" y="215"/>
                  <a:pt x="376" y="215"/>
                </a:cubicBezTo>
                <a:cubicBezTo>
                  <a:pt x="375" y="215"/>
                  <a:pt x="375" y="215"/>
                  <a:pt x="375" y="214"/>
                </a:cubicBezTo>
                <a:cubicBezTo>
                  <a:pt x="375" y="214"/>
                  <a:pt x="376" y="216"/>
                  <a:pt x="375" y="216"/>
                </a:cubicBezTo>
                <a:cubicBezTo>
                  <a:pt x="375" y="216"/>
                  <a:pt x="375" y="216"/>
                  <a:pt x="375" y="216"/>
                </a:cubicBezTo>
                <a:cubicBezTo>
                  <a:pt x="375" y="216"/>
                  <a:pt x="375" y="217"/>
                  <a:pt x="374" y="217"/>
                </a:cubicBezTo>
                <a:cubicBezTo>
                  <a:pt x="374" y="215"/>
                  <a:pt x="373" y="216"/>
                  <a:pt x="372" y="215"/>
                </a:cubicBezTo>
                <a:cubicBezTo>
                  <a:pt x="372" y="215"/>
                  <a:pt x="374" y="215"/>
                  <a:pt x="374" y="214"/>
                </a:cubicBezTo>
                <a:cubicBezTo>
                  <a:pt x="374" y="214"/>
                  <a:pt x="375" y="214"/>
                  <a:pt x="376" y="214"/>
                </a:cubicBezTo>
                <a:cubicBezTo>
                  <a:pt x="375" y="213"/>
                  <a:pt x="375" y="214"/>
                  <a:pt x="374" y="214"/>
                </a:cubicBezTo>
                <a:cubicBezTo>
                  <a:pt x="375" y="213"/>
                  <a:pt x="375" y="213"/>
                  <a:pt x="375" y="212"/>
                </a:cubicBezTo>
                <a:cubicBezTo>
                  <a:pt x="376" y="214"/>
                  <a:pt x="376" y="212"/>
                  <a:pt x="376" y="213"/>
                </a:cubicBezTo>
                <a:cubicBezTo>
                  <a:pt x="377" y="213"/>
                  <a:pt x="376" y="212"/>
                  <a:pt x="376" y="212"/>
                </a:cubicBezTo>
                <a:cubicBezTo>
                  <a:pt x="376" y="212"/>
                  <a:pt x="376" y="212"/>
                  <a:pt x="377" y="213"/>
                </a:cubicBezTo>
                <a:cubicBezTo>
                  <a:pt x="377" y="212"/>
                  <a:pt x="377" y="212"/>
                  <a:pt x="377" y="212"/>
                </a:cubicBezTo>
                <a:cubicBezTo>
                  <a:pt x="378" y="212"/>
                  <a:pt x="377" y="212"/>
                  <a:pt x="378" y="212"/>
                </a:cubicBezTo>
                <a:cubicBezTo>
                  <a:pt x="378" y="212"/>
                  <a:pt x="378" y="212"/>
                  <a:pt x="379" y="212"/>
                </a:cubicBezTo>
                <a:cubicBezTo>
                  <a:pt x="379" y="212"/>
                  <a:pt x="379" y="212"/>
                  <a:pt x="380" y="211"/>
                </a:cubicBezTo>
                <a:cubicBezTo>
                  <a:pt x="380" y="211"/>
                  <a:pt x="380" y="212"/>
                  <a:pt x="380" y="212"/>
                </a:cubicBezTo>
                <a:cubicBezTo>
                  <a:pt x="380" y="212"/>
                  <a:pt x="379" y="212"/>
                  <a:pt x="379" y="213"/>
                </a:cubicBezTo>
                <a:cubicBezTo>
                  <a:pt x="379" y="213"/>
                  <a:pt x="380" y="213"/>
                  <a:pt x="380" y="212"/>
                </a:cubicBezTo>
                <a:cubicBezTo>
                  <a:pt x="380" y="213"/>
                  <a:pt x="380" y="213"/>
                  <a:pt x="380" y="213"/>
                </a:cubicBezTo>
                <a:cubicBezTo>
                  <a:pt x="380" y="212"/>
                  <a:pt x="380" y="212"/>
                  <a:pt x="381" y="212"/>
                </a:cubicBezTo>
                <a:cubicBezTo>
                  <a:pt x="381" y="212"/>
                  <a:pt x="381" y="211"/>
                  <a:pt x="381" y="211"/>
                </a:cubicBezTo>
                <a:cubicBezTo>
                  <a:pt x="381" y="211"/>
                  <a:pt x="381" y="211"/>
                  <a:pt x="381" y="211"/>
                </a:cubicBezTo>
                <a:cubicBezTo>
                  <a:pt x="382" y="211"/>
                  <a:pt x="381" y="211"/>
                  <a:pt x="382" y="212"/>
                </a:cubicBezTo>
                <a:cubicBezTo>
                  <a:pt x="382" y="212"/>
                  <a:pt x="382" y="211"/>
                  <a:pt x="383" y="212"/>
                </a:cubicBezTo>
                <a:cubicBezTo>
                  <a:pt x="383" y="212"/>
                  <a:pt x="383" y="211"/>
                  <a:pt x="382" y="211"/>
                </a:cubicBezTo>
                <a:cubicBezTo>
                  <a:pt x="383" y="211"/>
                  <a:pt x="384" y="212"/>
                  <a:pt x="384" y="210"/>
                </a:cubicBezTo>
                <a:cubicBezTo>
                  <a:pt x="385" y="210"/>
                  <a:pt x="386" y="210"/>
                  <a:pt x="387" y="210"/>
                </a:cubicBezTo>
                <a:cubicBezTo>
                  <a:pt x="387" y="209"/>
                  <a:pt x="388" y="210"/>
                  <a:pt x="388" y="210"/>
                </a:cubicBezTo>
                <a:cubicBezTo>
                  <a:pt x="388" y="209"/>
                  <a:pt x="388" y="209"/>
                  <a:pt x="388" y="208"/>
                </a:cubicBezTo>
                <a:cubicBezTo>
                  <a:pt x="387" y="208"/>
                  <a:pt x="387" y="208"/>
                  <a:pt x="387" y="208"/>
                </a:cubicBezTo>
                <a:cubicBezTo>
                  <a:pt x="387" y="208"/>
                  <a:pt x="387" y="208"/>
                  <a:pt x="387" y="209"/>
                </a:cubicBezTo>
                <a:cubicBezTo>
                  <a:pt x="386" y="209"/>
                  <a:pt x="386" y="209"/>
                  <a:pt x="385" y="210"/>
                </a:cubicBezTo>
                <a:cubicBezTo>
                  <a:pt x="385" y="209"/>
                  <a:pt x="386" y="209"/>
                  <a:pt x="385" y="208"/>
                </a:cubicBezTo>
                <a:cubicBezTo>
                  <a:pt x="385" y="208"/>
                  <a:pt x="384" y="209"/>
                  <a:pt x="384" y="208"/>
                </a:cubicBezTo>
                <a:cubicBezTo>
                  <a:pt x="384" y="208"/>
                  <a:pt x="383" y="209"/>
                  <a:pt x="382" y="208"/>
                </a:cubicBezTo>
                <a:cubicBezTo>
                  <a:pt x="382" y="208"/>
                  <a:pt x="383" y="208"/>
                  <a:pt x="383" y="207"/>
                </a:cubicBezTo>
                <a:cubicBezTo>
                  <a:pt x="383" y="207"/>
                  <a:pt x="383" y="207"/>
                  <a:pt x="382" y="207"/>
                </a:cubicBezTo>
                <a:cubicBezTo>
                  <a:pt x="382" y="208"/>
                  <a:pt x="382" y="208"/>
                  <a:pt x="382" y="207"/>
                </a:cubicBezTo>
                <a:cubicBezTo>
                  <a:pt x="381" y="208"/>
                  <a:pt x="380" y="207"/>
                  <a:pt x="380" y="208"/>
                </a:cubicBezTo>
                <a:cubicBezTo>
                  <a:pt x="379" y="208"/>
                  <a:pt x="379" y="207"/>
                  <a:pt x="379" y="207"/>
                </a:cubicBezTo>
                <a:cubicBezTo>
                  <a:pt x="379" y="207"/>
                  <a:pt x="379" y="207"/>
                  <a:pt x="379" y="207"/>
                </a:cubicBezTo>
                <a:cubicBezTo>
                  <a:pt x="379" y="207"/>
                  <a:pt x="379" y="208"/>
                  <a:pt x="380" y="208"/>
                </a:cubicBezTo>
                <a:cubicBezTo>
                  <a:pt x="380" y="208"/>
                  <a:pt x="380" y="209"/>
                  <a:pt x="380" y="209"/>
                </a:cubicBezTo>
                <a:cubicBezTo>
                  <a:pt x="380" y="209"/>
                  <a:pt x="379" y="209"/>
                  <a:pt x="379" y="209"/>
                </a:cubicBezTo>
                <a:cubicBezTo>
                  <a:pt x="379" y="209"/>
                  <a:pt x="379" y="208"/>
                  <a:pt x="379" y="208"/>
                </a:cubicBezTo>
                <a:cubicBezTo>
                  <a:pt x="379" y="209"/>
                  <a:pt x="379" y="209"/>
                  <a:pt x="379" y="209"/>
                </a:cubicBezTo>
                <a:cubicBezTo>
                  <a:pt x="379" y="209"/>
                  <a:pt x="378" y="209"/>
                  <a:pt x="378" y="209"/>
                </a:cubicBezTo>
                <a:cubicBezTo>
                  <a:pt x="378" y="209"/>
                  <a:pt x="378" y="209"/>
                  <a:pt x="378" y="208"/>
                </a:cubicBezTo>
                <a:cubicBezTo>
                  <a:pt x="378" y="208"/>
                  <a:pt x="379" y="209"/>
                  <a:pt x="379" y="208"/>
                </a:cubicBezTo>
                <a:cubicBezTo>
                  <a:pt x="376" y="208"/>
                  <a:pt x="373" y="210"/>
                  <a:pt x="369" y="210"/>
                </a:cubicBezTo>
                <a:cubicBezTo>
                  <a:pt x="370" y="211"/>
                  <a:pt x="368" y="211"/>
                  <a:pt x="368" y="210"/>
                </a:cubicBezTo>
                <a:cubicBezTo>
                  <a:pt x="368" y="211"/>
                  <a:pt x="368" y="211"/>
                  <a:pt x="368" y="212"/>
                </a:cubicBezTo>
                <a:cubicBezTo>
                  <a:pt x="368" y="212"/>
                  <a:pt x="368" y="211"/>
                  <a:pt x="367" y="212"/>
                </a:cubicBezTo>
                <a:cubicBezTo>
                  <a:pt x="367" y="211"/>
                  <a:pt x="367" y="211"/>
                  <a:pt x="367" y="211"/>
                </a:cubicBezTo>
                <a:cubicBezTo>
                  <a:pt x="367" y="211"/>
                  <a:pt x="366" y="212"/>
                  <a:pt x="366" y="212"/>
                </a:cubicBezTo>
                <a:cubicBezTo>
                  <a:pt x="366" y="210"/>
                  <a:pt x="364" y="211"/>
                  <a:pt x="363" y="211"/>
                </a:cubicBezTo>
                <a:cubicBezTo>
                  <a:pt x="363" y="211"/>
                  <a:pt x="363" y="211"/>
                  <a:pt x="364" y="211"/>
                </a:cubicBezTo>
                <a:cubicBezTo>
                  <a:pt x="363" y="211"/>
                  <a:pt x="363" y="211"/>
                  <a:pt x="362" y="211"/>
                </a:cubicBezTo>
                <a:cubicBezTo>
                  <a:pt x="362" y="211"/>
                  <a:pt x="363" y="211"/>
                  <a:pt x="363" y="212"/>
                </a:cubicBezTo>
                <a:cubicBezTo>
                  <a:pt x="362" y="212"/>
                  <a:pt x="362" y="212"/>
                  <a:pt x="362" y="212"/>
                </a:cubicBezTo>
                <a:cubicBezTo>
                  <a:pt x="362" y="212"/>
                  <a:pt x="362" y="212"/>
                  <a:pt x="362" y="213"/>
                </a:cubicBezTo>
                <a:cubicBezTo>
                  <a:pt x="362" y="213"/>
                  <a:pt x="361" y="212"/>
                  <a:pt x="361" y="213"/>
                </a:cubicBezTo>
                <a:cubicBezTo>
                  <a:pt x="361" y="213"/>
                  <a:pt x="361" y="212"/>
                  <a:pt x="361" y="212"/>
                </a:cubicBezTo>
                <a:cubicBezTo>
                  <a:pt x="360" y="212"/>
                  <a:pt x="360" y="212"/>
                  <a:pt x="358" y="212"/>
                </a:cubicBezTo>
                <a:cubicBezTo>
                  <a:pt x="358" y="212"/>
                  <a:pt x="358" y="212"/>
                  <a:pt x="358" y="212"/>
                </a:cubicBezTo>
                <a:cubicBezTo>
                  <a:pt x="358" y="212"/>
                  <a:pt x="358" y="212"/>
                  <a:pt x="357" y="213"/>
                </a:cubicBezTo>
                <a:cubicBezTo>
                  <a:pt x="357" y="212"/>
                  <a:pt x="357" y="212"/>
                  <a:pt x="357" y="213"/>
                </a:cubicBezTo>
                <a:cubicBezTo>
                  <a:pt x="357" y="213"/>
                  <a:pt x="357" y="213"/>
                  <a:pt x="357" y="213"/>
                </a:cubicBezTo>
                <a:cubicBezTo>
                  <a:pt x="356" y="213"/>
                  <a:pt x="356" y="213"/>
                  <a:pt x="356" y="213"/>
                </a:cubicBezTo>
                <a:cubicBezTo>
                  <a:pt x="356" y="213"/>
                  <a:pt x="355" y="213"/>
                  <a:pt x="355" y="213"/>
                </a:cubicBezTo>
                <a:cubicBezTo>
                  <a:pt x="355" y="213"/>
                  <a:pt x="355" y="213"/>
                  <a:pt x="355" y="214"/>
                </a:cubicBezTo>
                <a:cubicBezTo>
                  <a:pt x="354" y="214"/>
                  <a:pt x="354" y="214"/>
                  <a:pt x="354" y="213"/>
                </a:cubicBezTo>
                <a:cubicBezTo>
                  <a:pt x="353" y="214"/>
                  <a:pt x="352" y="213"/>
                  <a:pt x="351" y="215"/>
                </a:cubicBezTo>
                <a:cubicBezTo>
                  <a:pt x="350" y="214"/>
                  <a:pt x="351" y="214"/>
                  <a:pt x="350" y="214"/>
                </a:cubicBezTo>
                <a:cubicBezTo>
                  <a:pt x="350" y="214"/>
                  <a:pt x="351" y="214"/>
                  <a:pt x="351" y="213"/>
                </a:cubicBezTo>
                <a:cubicBezTo>
                  <a:pt x="350" y="214"/>
                  <a:pt x="349" y="215"/>
                  <a:pt x="348" y="215"/>
                </a:cubicBezTo>
                <a:cubicBezTo>
                  <a:pt x="348" y="215"/>
                  <a:pt x="349" y="215"/>
                  <a:pt x="348" y="216"/>
                </a:cubicBezTo>
                <a:cubicBezTo>
                  <a:pt x="348" y="215"/>
                  <a:pt x="347" y="215"/>
                  <a:pt x="347" y="215"/>
                </a:cubicBezTo>
                <a:cubicBezTo>
                  <a:pt x="347" y="216"/>
                  <a:pt x="347" y="215"/>
                  <a:pt x="347" y="216"/>
                </a:cubicBezTo>
                <a:cubicBezTo>
                  <a:pt x="347" y="216"/>
                  <a:pt x="347" y="216"/>
                  <a:pt x="347" y="216"/>
                </a:cubicBezTo>
                <a:cubicBezTo>
                  <a:pt x="346" y="216"/>
                  <a:pt x="346" y="216"/>
                  <a:pt x="346" y="215"/>
                </a:cubicBezTo>
                <a:cubicBezTo>
                  <a:pt x="345" y="216"/>
                  <a:pt x="345" y="217"/>
                  <a:pt x="344" y="217"/>
                </a:cubicBezTo>
                <a:cubicBezTo>
                  <a:pt x="344" y="216"/>
                  <a:pt x="344" y="216"/>
                  <a:pt x="343" y="216"/>
                </a:cubicBezTo>
                <a:cubicBezTo>
                  <a:pt x="343" y="216"/>
                  <a:pt x="343" y="216"/>
                  <a:pt x="343" y="216"/>
                </a:cubicBezTo>
                <a:cubicBezTo>
                  <a:pt x="343" y="216"/>
                  <a:pt x="343" y="216"/>
                  <a:pt x="343" y="216"/>
                </a:cubicBezTo>
                <a:cubicBezTo>
                  <a:pt x="343" y="216"/>
                  <a:pt x="343" y="216"/>
                  <a:pt x="343" y="216"/>
                </a:cubicBezTo>
                <a:cubicBezTo>
                  <a:pt x="343" y="216"/>
                  <a:pt x="343" y="216"/>
                  <a:pt x="343" y="216"/>
                </a:cubicBezTo>
                <a:cubicBezTo>
                  <a:pt x="343" y="216"/>
                  <a:pt x="343" y="216"/>
                  <a:pt x="343" y="217"/>
                </a:cubicBezTo>
                <a:cubicBezTo>
                  <a:pt x="342" y="217"/>
                  <a:pt x="342" y="216"/>
                  <a:pt x="342" y="216"/>
                </a:cubicBezTo>
                <a:cubicBezTo>
                  <a:pt x="342" y="216"/>
                  <a:pt x="341" y="217"/>
                  <a:pt x="341" y="217"/>
                </a:cubicBezTo>
                <a:cubicBezTo>
                  <a:pt x="341" y="217"/>
                  <a:pt x="341" y="216"/>
                  <a:pt x="341" y="216"/>
                </a:cubicBezTo>
                <a:cubicBezTo>
                  <a:pt x="341" y="216"/>
                  <a:pt x="341" y="216"/>
                  <a:pt x="341" y="215"/>
                </a:cubicBezTo>
                <a:cubicBezTo>
                  <a:pt x="340" y="216"/>
                  <a:pt x="340" y="216"/>
                  <a:pt x="340" y="216"/>
                </a:cubicBezTo>
                <a:cubicBezTo>
                  <a:pt x="340" y="216"/>
                  <a:pt x="341" y="216"/>
                  <a:pt x="341" y="216"/>
                </a:cubicBezTo>
                <a:cubicBezTo>
                  <a:pt x="341" y="216"/>
                  <a:pt x="340" y="216"/>
                  <a:pt x="340" y="216"/>
                </a:cubicBezTo>
                <a:cubicBezTo>
                  <a:pt x="340" y="216"/>
                  <a:pt x="340" y="216"/>
                  <a:pt x="340" y="216"/>
                </a:cubicBezTo>
                <a:cubicBezTo>
                  <a:pt x="340" y="216"/>
                  <a:pt x="339" y="216"/>
                  <a:pt x="339" y="217"/>
                </a:cubicBezTo>
                <a:cubicBezTo>
                  <a:pt x="340" y="217"/>
                  <a:pt x="340" y="217"/>
                  <a:pt x="340" y="217"/>
                </a:cubicBezTo>
                <a:cubicBezTo>
                  <a:pt x="340" y="217"/>
                  <a:pt x="340" y="217"/>
                  <a:pt x="340" y="218"/>
                </a:cubicBezTo>
                <a:cubicBezTo>
                  <a:pt x="339" y="218"/>
                  <a:pt x="339" y="217"/>
                  <a:pt x="339" y="217"/>
                </a:cubicBezTo>
                <a:cubicBezTo>
                  <a:pt x="339" y="217"/>
                  <a:pt x="338" y="218"/>
                  <a:pt x="338" y="218"/>
                </a:cubicBezTo>
                <a:cubicBezTo>
                  <a:pt x="338" y="218"/>
                  <a:pt x="338" y="218"/>
                  <a:pt x="338" y="218"/>
                </a:cubicBezTo>
                <a:cubicBezTo>
                  <a:pt x="338" y="218"/>
                  <a:pt x="338" y="218"/>
                  <a:pt x="337" y="218"/>
                </a:cubicBezTo>
                <a:cubicBezTo>
                  <a:pt x="337" y="218"/>
                  <a:pt x="338" y="217"/>
                  <a:pt x="338" y="218"/>
                </a:cubicBezTo>
                <a:cubicBezTo>
                  <a:pt x="338" y="217"/>
                  <a:pt x="337" y="217"/>
                  <a:pt x="337" y="217"/>
                </a:cubicBezTo>
                <a:cubicBezTo>
                  <a:pt x="337" y="217"/>
                  <a:pt x="337" y="217"/>
                  <a:pt x="337" y="217"/>
                </a:cubicBezTo>
                <a:cubicBezTo>
                  <a:pt x="337" y="216"/>
                  <a:pt x="337" y="217"/>
                  <a:pt x="337" y="216"/>
                </a:cubicBezTo>
                <a:cubicBezTo>
                  <a:pt x="337" y="216"/>
                  <a:pt x="336" y="216"/>
                  <a:pt x="336" y="216"/>
                </a:cubicBezTo>
                <a:cubicBezTo>
                  <a:pt x="336" y="216"/>
                  <a:pt x="336" y="217"/>
                  <a:pt x="336" y="217"/>
                </a:cubicBezTo>
                <a:cubicBezTo>
                  <a:pt x="336" y="217"/>
                  <a:pt x="336" y="217"/>
                  <a:pt x="336" y="217"/>
                </a:cubicBezTo>
                <a:cubicBezTo>
                  <a:pt x="336" y="218"/>
                  <a:pt x="336" y="218"/>
                  <a:pt x="335" y="219"/>
                </a:cubicBezTo>
                <a:cubicBezTo>
                  <a:pt x="335" y="218"/>
                  <a:pt x="335" y="218"/>
                  <a:pt x="335" y="218"/>
                </a:cubicBezTo>
                <a:cubicBezTo>
                  <a:pt x="335" y="218"/>
                  <a:pt x="334" y="218"/>
                  <a:pt x="334" y="219"/>
                </a:cubicBezTo>
                <a:cubicBezTo>
                  <a:pt x="334" y="219"/>
                  <a:pt x="333" y="219"/>
                  <a:pt x="332" y="219"/>
                </a:cubicBezTo>
                <a:cubicBezTo>
                  <a:pt x="332" y="219"/>
                  <a:pt x="332" y="219"/>
                  <a:pt x="332" y="219"/>
                </a:cubicBezTo>
                <a:cubicBezTo>
                  <a:pt x="332" y="219"/>
                  <a:pt x="332" y="219"/>
                  <a:pt x="332" y="219"/>
                </a:cubicBezTo>
                <a:cubicBezTo>
                  <a:pt x="332" y="219"/>
                  <a:pt x="331" y="219"/>
                  <a:pt x="331" y="219"/>
                </a:cubicBezTo>
                <a:cubicBezTo>
                  <a:pt x="331" y="219"/>
                  <a:pt x="331" y="218"/>
                  <a:pt x="331" y="218"/>
                </a:cubicBezTo>
                <a:cubicBezTo>
                  <a:pt x="331" y="219"/>
                  <a:pt x="331" y="219"/>
                  <a:pt x="331" y="219"/>
                </a:cubicBezTo>
                <a:cubicBezTo>
                  <a:pt x="331" y="219"/>
                  <a:pt x="331" y="219"/>
                  <a:pt x="331" y="219"/>
                </a:cubicBezTo>
                <a:cubicBezTo>
                  <a:pt x="331" y="219"/>
                  <a:pt x="331" y="218"/>
                  <a:pt x="330" y="218"/>
                </a:cubicBezTo>
                <a:cubicBezTo>
                  <a:pt x="330" y="218"/>
                  <a:pt x="330" y="218"/>
                  <a:pt x="330" y="218"/>
                </a:cubicBezTo>
                <a:cubicBezTo>
                  <a:pt x="330" y="218"/>
                  <a:pt x="330" y="218"/>
                  <a:pt x="330" y="218"/>
                </a:cubicBezTo>
                <a:cubicBezTo>
                  <a:pt x="330" y="218"/>
                  <a:pt x="330" y="218"/>
                  <a:pt x="330" y="218"/>
                </a:cubicBezTo>
                <a:cubicBezTo>
                  <a:pt x="330" y="218"/>
                  <a:pt x="330" y="218"/>
                  <a:pt x="330" y="218"/>
                </a:cubicBezTo>
                <a:cubicBezTo>
                  <a:pt x="329" y="218"/>
                  <a:pt x="329" y="218"/>
                  <a:pt x="329" y="218"/>
                </a:cubicBezTo>
                <a:cubicBezTo>
                  <a:pt x="329" y="218"/>
                  <a:pt x="329" y="219"/>
                  <a:pt x="330" y="219"/>
                </a:cubicBezTo>
                <a:cubicBezTo>
                  <a:pt x="330" y="219"/>
                  <a:pt x="329" y="219"/>
                  <a:pt x="329" y="219"/>
                </a:cubicBezTo>
                <a:cubicBezTo>
                  <a:pt x="329" y="219"/>
                  <a:pt x="330" y="219"/>
                  <a:pt x="330" y="219"/>
                </a:cubicBezTo>
                <a:cubicBezTo>
                  <a:pt x="330" y="219"/>
                  <a:pt x="330" y="219"/>
                  <a:pt x="330" y="219"/>
                </a:cubicBezTo>
                <a:cubicBezTo>
                  <a:pt x="330" y="219"/>
                  <a:pt x="330" y="219"/>
                  <a:pt x="331" y="219"/>
                </a:cubicBezTo>
                <a:cubicBezTo>
                  <a:pt x="330" y="219"/>
                  <a:pt x="330" y="219"/>
                  <a:pt x="330" y="219"/>
                </a:cubicBezTo>
                <a:cubicBezTo>
                  <a:pt x="330" y="219"/>
                  <a:pt x="331" y="219"/>
                  <a:pt x="330" y="220"/>
                </a:cubicBezTo>
                <a:cubicBezTo>
                  <a:pt x="330" y="220"/>
                  <a:pt x="330" y="220"/>
                  <a:pt x="329" y="219"/>
                </a:cubicBezTo>
                <a:cubicBezTo>
                  <a:pt x="329" y="220"/>
                  <a:pt x="329" y="220"/>
                  <a:pt x="329" y="220"/>
                </a:cubicBezTo>
                <a:cubicBezTo>
                  <a:pt x="329" y="220"/>
                  <a:pt x="328" y="219"/>
                  <a:pt x="328" y="221"/>
                </a:cubicBezTo>
                <a:cubicBezTo>
                  <a:pt x="328" y="220"/>
                  <a:pt x="328" y="220"/>
                  <a:pt x="328" y="220"/>
                </a:cubicBezTo>
                <a:cubicBezTo>
                  <a:pt x="328" y="220"/>
                  <a:pt x="328" y="220"/>
                  <a:pt x="329" y="220"/>
                </a:cubicBezTo>
                <a:cubicBezTo>
                  <a:pt x="329" y="220"/>
                  <a:pt x="329" y="220"/>
                  <a:pt x="329" y="220"/>
                </a:cubicBezTo>
                <a:cubicBezTo>
                  <a:pt x="329" y="219"/>
                  <a:pt x="329" y="219"/>
                  <a:pt x="329" y="219"/>
                </a:cubicBezTo>
                <a:cubicBezTo>
                  <a:pt x="329" y="219"/>
                  <a:pt x="329" y="219"/>
                  <a:pt x="329" y="219"/>
                </a:cubicBezTo>
                <a:cubicBezTo>
                  <a:pt x="329" y="219"/>
                  <a:pt x="329" y="219"/>
                  <a:pt x="329" y="219"/>
                </a:cubicBezTo>
                <a:cubicBezTo>
                  <a:pt x="329" y="219"/>
                  <a:pt x="329" y="218"/>
                  <a:pt x="329" y="218"/>
                </a:cubicBezTo>
                <a:cubicBezTo>
                  <a:pt x="329" y="218"/>
                  <a:pt x="328" y="218"/>
                  <a:pt x="328" y="218"/>
                </a:cubicBezTo>
                <a:cubicBezTo>
                  <a:pt x="328" y="219"/>
                  <a:pt x="328" y="219"/>
                  <a:pt x="328" y="219"/>
                </a:cubicBezTo>
                <a:cubicBezTo>
                  <a:pt x="328" y="219"/>
                  <a:pt x="328" y="219"/>
                  <a:pt x="328" y="219"/>
                </a:cubicBezTo>
                <a:cubicBezTo>
                  <a:pt x="328" y="219"/>
                  <a:pt x="328" y="219"/>
                  <a:pt x="328" y="219"/>
                </a:cubicBezTo>
                <a:cubicBezTo>
                  <a:pt x="328" y="219"/>
                  <a:pt x="328" y="219"/>
                  <a:pt x="328" y="219"/>
                </a:cubicBezTo>
                <a:cubicBezTo>
                  <a:pt x="328" y="219"/>
                  <a:pt x="328" y="219"/>
                  <a:pt x="328" y="219"/>
                </a:cubicBezTo>
                <a:cubicBezTo>
                  <a:pt x="327" y="219"/>
                  <a:pt x="327" y="219"/>
                  <a:pt x="327" y="219"/>
                </a:cubicBezTo>
                <a:cubicBezTo>
                  <a:pt x="327" y="219"/>
                  <a:pt x="327" y="219"/>
                  <a:pt x="327" y="219"/>
                </a:cubicBezTo>
                <a:cubicBezTo>
                  <a:pt x="327" y="219"/>
                  <a:pt x="327" y="219"/>
                  <a:pt x="326" y="219"/>
                </a:cubicBezTo>
                <a:cubicBezTo>
                  <a:pt x="326" y="219"/>
                  <a:pt x="326" y="219"/>
                  <a:pt x="326" y="220"/>
                </a:cubicBezTo>
                <a:cubicBezTo>
                  <a:pt x="326" y="220"/>
                  <a:pt x="326" y="219"/>
                  <a:pt x="326" y="219"/>
                </a:cubicBezTo>
                <a:cubicBezTo>
                  <a:pt x="326" y="219"/>
                  <a:pt x="326" y="219"/>
                  <a:pt x="326" y="219"/>
                </a:cubicBezTo>
                <a:cubicBezTo>
                  <a:pt x="325" y="219"/>
                  <a:pt x="325" y="219"/>
                  <a:pt x="325" y="219"/>
                </a:cubicBezTo>
                <a:cubicBezTo>
                  <a:pt x="325" y="220"/>
                  <a:pt x="325" y="219"/>
                  <a:pt x="324" y="219"/>
                </a:cubicBezTo>
                <a:cubicBezTo>
                  <a:pt x="324" y="220"/>
                  <a:pt x="325" y="220"/>
                  <a:pt x="324" y="220"/>
                </a:cubicBezTo>
                <a:cubicBezTo>
                  <a:pt x="324" y="220"/>
                  <a:pt x="324" y="219"/>
                  <a:pt x="324" y="220"/>
                </a:cubicBezTo>
                <a:cubicBezTo>
                  <a:pt x="324" y="220"/>
                  <a:pt x="324" y="220"/>
                  <a:pt x="324" y="221"/>
                </a:cubicBezTo>
                <a:cubicBezTo>
                  <a:pt x="323" y="221"/>
                  <a:pt x="323" y="221"/>
                  <a:pt x="323" y="221"/>
                </a:cubicBezTo>
                <a:cubicBezTo>
                  <a:pt x="323" y="221"/>
                  <a:pt x="322" y="220"/>
                  <a:pt x="322" y="220"/>
                </a:cubicBezTo>
                <a:cubicBezTo>
                  <a:pt x="322" y="220"/>
                  <a:pt x="322" y="220"/>
                  <a:pt x="322" y="220"/>
                </a:cubicBezTo>
                <a:cubicBezTo>
                  <a:pt x="322" y="220"/>
                  <a:pt x="322" y="220"/>
                  <a:pt x="322" y="220"/>
                </a:cubicBezTo>
                <a:cubicBezTo>
                  <a:pt x="322" y="220"/>
                  <a:pt x="322" y="220"/>
                  <a:pt x="321" y="219"/>
                </a:cubicBezTo>
                <a:cubicBezTo>
                  <a:pt x="322" y="220"/>
                  <a:pt x="322" y="220"/>
                  <a:pt x="322" y="220"/>
                </a:cubicBezTo>
                <a:cubicBezTo>
                  <a:pt x="322" y="220"/>
                  <a:pt x="321" y="220"/>
                  <a:pt x="321" y="220"/>
                </a:cubicBezTo>
                <a:cubicBezTo>
                  <a:pt x="321" y="220"/>
                  <a:pt x="321" y="220"/>
                  <a:pt x="321" y="221"/>
                </a:cubicBezTo>
                <a:cubicBezTo>
                  <a:pt x="321" y="221"/>
                  <a:pt x="321" y="221"/>
                  <a:pt x="321" y="221"/>
                </a:cubicBezTo>
                <a:cubicBezTo>
                  <a:pt x="321" y="221"/>
                  <a:pt x="321" y="221"/>
                  <a:pt x="320" y="221"/>
                </a:cubicBezTo>
                <a:cubicBezTo>
                  <a:pt x="320" y="221"/>
                  <a:pt x="321" y="221"/>
                  <a:pt x="321" y="220"/>
                </a:cubicBezTo>
                <a:cubicBezTo>
                  <a:pt x="320" y="221"/>
                  <a:pt x="320" y="220"/>
                  <a:pt x="320" y="221"/>
                </a:cubicBezTo>
                <a:cubicBezTo>
                  <a:pt x="320" y="221"/>
                  <a:pt x="320" y="221"/>
                  <a:pt x="320" y="221"/>
                </a:cubicBezTo>
                <a:cubicBezTo>
                  <a:pt x="319" y="221"/>
                  <a:pt x="319" y="220"/>
                  <a:pt x="319" y="220"/>
                </a:cubicBezTo>
                <a:cubicBezTo>
                  <a:pt x="319" y="220"/>
                  <a:pt x="319" y="221"/>
                  <a:pt x="319" y="221"/>
                </a:cubicBezTo>
                <a:cubicBezTo>
                  <a:pt x="319" y="221"/>
                  <a:pt x="319" y="221"/>
                  <a:pt x="319" y="221"/>
                </a:cubicBezTo>
                <a:cubicBezTo>
                  <a:pt x="318" y="220"/>
                  <a:pt x="318" y="221"/>
                  <a:pt x="318" y="221"/>
                </a:cubicBezTo>
                <a:cubicBezTo>
                  <a:pt x="318" y="221"/>
                  <a:pt x="318" y="221"/>
                  <a:pt x="318" y="221"/>
                </a:cubicBezTo>
                <a:cubicBezTo>
                  <a:pt x="317" y="221"/>
                  <a:pt x="316" y="222"/>
                  <a:pt x="315" y="222"/>
                </a:cubicBezTo>
                <a:cubicBezTo>
                  <a:pt x="315" y="222"/>
                  <a:pt x="315" y="222"/>
                  <a:pt x="315" y="222"/>
                </a:cubicBezTo>
                <a:cubicBezTo>
                  <a:pt x="315" y="222"/>
                  <a:pt x="314" y="222"/>
                  <a:pt x="314" y="222"/>
                </a:cubicBezTo>
                <a:cubicBezTo>
                  <a:pt x="314" y="222"/>
                  <a:pt x="314" y="223"/>
                  <a:pt x="313" y="222"/>
                </a:cubicBezTo>
                <a:cubicBezTo>
                  <a:pt x="313" y="223"/>
                  <a:pt x="313" y="223"/>
                  <a:pt x="313" y="223"/>
                </a:cubicBezTo>
                <a:cubicBezTo>
                  <a:pt x="313" y="223"/>
                  <a:pt x="313" y="223"/>
                  <a:pt x="313" y="223"/>
                </a:cubicBezTo>
                <a:cubicBezTo>
                  <a:pt x="313" y="223"/>
                  <a:pt x="313" y="223"/>
                  <a:pt x="313" y="223"/>
                </a:cubicBezTo>
                <a:cubicBezTo>
                  <a:pt x="313" y="223"/>
                  <a:pt x="313" y="223"/>
                  <a:pt x="313" y="223"/>
                </a:cubicBezTo>
                <a:cubicBezTo>
                  <a:pt x="313" y="223"/>
                  <a:pt x="313" y="223"/>
                  <a:pt x="312" y="223"/>
                </a:cubicBezTo>
                <a:cubicBezTo>
                  <a:pt x="312" y="223"/>
                  <a:pt x="312" y="223"/>
                  <a:pt x="312" y="223"/>
                </a:cubicBezTo>
                <a:cubicBezTo>
                  <a:pt x="312" y="223"/>
                  <a:pt x="311" y="223"/>
                  <a:pt x="311" y="223"/>
                </a:cubicBezTo>
                <a:cubicBezTo>
                  <a:pt x="311" y="223"/>
                  <a:pt x="311" y="223"/>
                  <a:pt x="311" y="223"/>
                </a:cubicBezTo>
                <a:cubicBezTo>
                  <a:pt x="311" y="223"/>
                  <a:pt x="311" y="223"/>
                  <a:pt x="311" y="224"/>
                </a:cubicBezTo>
                <a:cubicBezTo>
                  <a:pt x="311" y="224"/>
                  <a:pt x="311" y="224"/>
                  <a:pt x="311" y="224"/>
                </a:cubicBezTo>
                <a:cubicBezTo>
                  <a:pt x="311" y="224"/>
                  <a:pt x="311" y="223"/>
                  <a:pt x="311" y="223"/>
                </a:cubicBezTo>
                <a:cubicBezTo>
                  <a:pt x="311" y="223"/>
                  <a:pt x="311" y="223"/>
                  <a:pt x="311" y="223"/>
                </a:cubicBezTo>
                <a:cubicBezTo>
                  <a:pt x="311" y="223"/>
                  <a:pt x="311" y="223"/>
                  <a:pt x="311" y="223"/>
                </a:cubicBezTo>
                <a:cubicBezTo>
                  <a:pt x="311" y="223"/>
                  <a:pt x="311" y="223"/>
                  <a:pt x="311" y="223"/>
                </a:cubicBezTo>
                <a:cubicBezTo>
                  <a:pt x="311" y="223"/>
                  <a:pt x="310" y="223"/>
                  <a:pt x="310" y="223"/>
                </a:cubicBezTo>
                <a:cubicBezTo>
                  <a:pt x="310" y="223"/>
                  <a:pt x="310" y="223"/>
                  <a:pt x="310" y="223"/>
                </a:cubicBezTo>
                <a:cubicBezTo>
                  <a:pt x="310" y="223"/>
                  <a:pt x="310" y="223"/>
                  <a:pt x="310" y="224"/>
                </a:cubicBezTo>
                <a:cubicBezTo>
                  <a:pt x="310" y="223"/>
                  <a:pt x="309" y="223"/>
                  <a:pt x="310" y="223"/>
                </a:cubicBezTo>
                <a:cubicBezTo>
                  <a:pt x="310" y="223"/>
                  <a:pt x="310" y="223"/>
                  <a:pt x="310" y="222"/>
                </a:cubicBezTo>
                <a:cubicBezTo>
                  <a:pt x="310" y="222"/>
                  <a:pt x="310" y="222"/>
                  <a:pt x="310" y="222"/>
                </a:cubicBezTo>
                <a:cubicBezTo>
                  <a:pt x="311" y="222"/>
                  <a:pt x="311" y="223"/>
                  <a:pt x="311" y="223"/>
                </a:cubicBezTo>
                <a:cubicBezTo>
                  <a:pt x="311" y="222"/>
                  <a:pt x="311" y="222"/>
                  <a:pt x="311" y="222"/>
                </a:cubicBezTo>
                <a:cubicBezTo>
                  <a:pt x="311" y="222"/>
                  <a:pt x="311" y="222"/>
                  <a:pt x="311" y="222"/>
                </a:cubicBezTo>
                <a:cubicBezTo>
                  <a:pt x="311" y="222"/>
                  <a:pt x="311" y="222"/>
                  <a:pt x="311" y="222"/>
                </a:cubicBezTo>
                <a:cubicBezTo>
                  <a:pt x="312" y="222"/>
                  <a:pt x="312" y="222"/>
                  <a:pt x="312" y="222"/>
                </a:cubicBezTo>
                <a:cubicBezTo>
                  <a:pt x="312" y="222"/>
                  <a:pt x="311" y="222"/>
                  <a:pt x="312" y="222"/>
                </a:cubicBezTo>
                <a:cubicBezTo>
                  <a:pt x="312" y="222"/>
                  <a:pt x="312" y="222"/>
                  <a:pt x="312" y="222"/>
                </a:cubicBezTo>
                <a:cubicBezTo>
                  <a:pt x="313" y="222"/>
                  <a:pt x="313" y="221"/>
                  <a:pt x="313" y="221"/>
                </a:cubicBezTo>
                <a:cubicBezTo>
                  <a:pt x="313" y="221"/>
                  <a:pt x="313" y="221"/>
                  <a:pt x="313" y="221"/>
                </a:cubicBezTo>
                <a:cubicBezTo>
                  <a:pt x="313" y="221"/>
                  <a:pt x="313" y="221"/>
                  <a:pt x="313" y="221"/>
                </a:cubicBezTo>
                <a:cubicBezTo>
                  <a:pt x="313" y="221"/>
                  <a:pt x="313" y="221"/>
                  <a:pt x="313" y="221"/>
                </a:cubicBezTo>
                <a:cubicBezTo>
                  <a:pt x="313" y="221"/>
                  <a:pt x="314" y="221"/>
                  <a:pt x="314" y="221"/>
                </a:cubicBezTo>
                <a:cubicBezTo>
                  <a:pt x="314" y="221"/>
                  <a:pt x="314" y="221"/>
                  <a:pt x="314" y="221"/>
                </a:cubicBezTo>
                <a:cubicBezTo>
                  <a:pt x="314" y="220"/>
                  <a:pt x="313" y="220"/>
                  <a:pt x="314" y="220"/>
                </a:cubicBezTo>
                <a:cubicBezTo>
                  <a:pt x="314" y="220"/>
                  <a:pt x="314" y="220"/>
                  <a:pt x="314" y="220"/>
                </a:cubicBezTo>
                <a:cubicBezTo>
                  <a:pt x="314" y="220"/>
                  <a:pt x="314" y="220"/>
                  <a:pt x="314" y="220"/>
                </a:cubicBezTo>
                <a:cubicBezTo>
                  <a:pt x="314" y="220"/>
                  <a:pt x="315" y="220"/>
                  <a:pt x="315" y="220"/>
                </a:cubicBezTo>
                <a:cubicBezTo>
                  <a:pt x="315" y="220"/>
                  <a:pt x="315" y="221"/>
                  <a:pt x="315" y="221"/>
                </a:cubicBezTo>
                <a:cubicBezTo>
                  <a:pt x="315" y="220"/>
                  <a:pt x="315" y="220"/>
                  <a:pt x="315" y="220"/>
                </a:cubicBezTo>
                <a:cubicBezTo>
                  <a:pt x="316" y="220"/>
                  <a:pt x="316" y="220"/>
                  <a:pt x="316" y="220"/>
                </a:cubicBezTo>
                <a:cubicBezTo>
                  <a:pt x="316" y="219"/>
                  <a:pt x="316" y="219"/>
                  <a:pt x="316" y="220"/>
                </a:cubicBezTo>
                <a:cubicBezTo>
                  <a:pt x="316" y="220"/>
                  <a:pt x="317" y="220"/>
                  <a:pt x="317" y="220"/>
                </a:cubicBezTo>
                <a:cubicBezTo>
                  <a:pt x="316" y="220"/>
                  <a:pt x="316" y="220"/>
                  <a:pt x="316" y="221"/>
                </a:cubicBezTo>
                <a:cubicBezTo>
                  <a:pt x="316" y="220"/>
                  <a:pt x="317" y="220"/>
                  <a:pt x="317" y="220"/>
                </a:cubicBezTo>
                <a:cubicBezTo>
                  <a:pt x="317" y="220"/>
                  <a:pt x="317" y="220"/>
                  <a:pt x="317" y="220"/>
                </a:cubicBezTo>
                <a:cubicBezTo>
                  <a:pt x="316" y="220"/>
                  <a:pt x="316" y="221"/>
                  <a:pt x="317" y="221"/>
                </a:cubicBezTo>
                <a:cubicBezTo>
                  <a:pt x="316" y="221"/>
                  <a:pt x="317" y="221"/>
                  <a:pt x="317" y="221"/>
                </a:cubicBezTo>
                <a:cubicBezTo>
                  <a:pt x="317" y="220"/>
                  <a:pt x="317" y="220"/>
                  <a:pt x="317" y="220"/>
                </a:cubicBezTo>
                <a:cubicBezTo>
                  <a:pt x="317" y="220"/>
                  <a:pt x="317" y="220"/>
                  <a:pt x="318" y="220"/>
                </a:cubicBezTo>
                <a:cubicBezTo>
                  <a:pt x="318" y="220"/>
                  <a:pt x="318" y="220"/>
                  <a:pt x="318" y="220"/>
                </a:cubicBezTo>
                <a:cubicBezTo>
                  <a:pt x="318" y="220"/>
                  <a:pt x="318" y="220"/>
                  <a:pt x="319" y="220"/>
                </a:cubicBezTo>
                <a:cubicBezTo>
                  <a:pt x="319" y="220"/>
                  <a:pt x="318" y="220"/>
                  <a:pt x="318" y="220"/>
                </a:cubicBezTo>
                <a:cubicBezTo>
                  <a:pt x="319" y="220"/>
                  <a:pt x="319" y="220"/>
                  <a:pt x="319" y="219"/>
                </a:cubicBezTo>
                <a:cubicBezTo>
                  <a:pt x="319" y="219"/>
                  <a:pt x="319" y="219"/>
                  <a:pt x="319" y="219"/>
                </a:cubicBezTo>
                <a:cubicBezTo>
                  <a:pt x="319" y="219"/>
                  <a:pt x="318" y="219"/>
                  <a:pt x="318" y="219"/>
                </a:cubicBezTo>
                <a:cubicBezTo>
                  <a:pt x="318" y="219"/>
                  <a:pt x="318" y="219"/>
                  <a:pt x="318" y="219"/>
                </a:cubicBezTo>
                <a:cubicBezTo>
                  <a:pt x="318" y="219"/>
                  <a:pt x="318" y="219"/>
                  <a:pt x="318" y="219"/>
                </a:cubicBezTo>
                <a:cubicBezTo>
                  <a:pt x="318" y="219"/>
                  <a:pt x="318" y="219"/>
                  <a:pt x="318" y="219"/>
                </a:cubicBezTo>
                <a:cubicBezTo>
                  <a:pt x="318" y="218"/>
                  <a:pt x="318" y="218"/>
                  <a:pt x="319" y="218"/>
                </a:cubicBezTo>
                <a:cubicBezTo>
                  <a:pt x="319" y="219"/>
                  <a:pt x="319" y="219"/>
                  <a:pt x="319" y="219"/>
                </a:cubicBezTo>
                <a:cubicBezTo>
                  <a:pt x="319" y="219"/>
                  <a:pt x="319" y="219"/>
                  <a:pt x="319" y="219"/>
                </a:cubicBezTo>
                <a:cubicBezTo>
                  <a:pt x="319" y="219"/>
                  <a:pt x="319" y="219"/>
                  <a:pt x="319" y="219"/>
                </a:cubicBezTo>
                <a:cubicBezTo>
                  <a:pt x="319" y="219"/>
                  <a:pt x="320" y="218"/>
                  <a:pt x="320" y="218"/>
                </a:cubicBezTo>
                <a:cubicBezTo>
                  <a:pt x="320" y="218"/>
                  <a:pt x="320" y="218"/>
                  <a:pt x="320" y="219"/>
                </a:cubicBezTo>
                <a:cubicBezTo>
                  <a:pt x="321" y="219"/>
                  <a:pt x="320" y="218"/>
                  <a:pt x="321" y="218"/>
                </a:cubicBezTo>
                <a:cubicBezTo>
                  <a:pt x="321" y="218"/>
                  <a:pt x="321" y="219"/>
                  <a:pt x="321" y="219"/>
                </a:cubicBezTo>
                <a:cubicBezTo>
                  <a:pt x="322" y="219"/>
                  <a:pt x="322" y="219"/>
                  <a:pt x="322" y="220"/>
                </a:cubicBezTo>
                <a:cubicBezTo>
                  <a:pt x="322" y="219"/>
                  <a:pt x="322" y="219"/>
                  <a:pt x="322" y="218"/>
                </a:cubicBezTo>
                <a:cubicBezTo>
                  <a:pt x="321" y="218"/>
                  <a:pt x="322" y="219"/>
                  <a:pt x="321" y="219"/>
                </a:cubicBezTo>
                <a:cubicBezTo>
                  <a:pt x="321" y="218"/>
                  <a:pt x="321" y="218"/>
                  <a:pt x="321" y="218"/>
                </a:cubicBezTo>
                <a:cubicBezTo>
                  <a:pt x="321" y="218"/>
                  <a:pt x="321" y="218"/>
                  <a:pt x="321" y="218"/>
                </a:cubicBezTo>
                <a:cubicBezTo>
                  <a:pt x="321" y="218"/>
                  <a:pt x="321" y="218"/>
                  <a:pt x="321" y="218"/>
                </a:cubicBezTo>
                <a:cubicBezTo>
                  <a:pt x="321" y="218"/>
                  <a:pt x="321" y="218"/>
                  <a:pt x="321" y="218"/>
                </a:cubicBezTo>
                <a:cubicBezTo>
                  <a:pt x="322" y="217"/>
                  <a:pt x="323" y="218"/>
                  <a:pt x="324" y="218"/>
                </a:cubicBezTo>
                <a:cubicBezTo>
                  <a:pt x="324" y="218"/>
                  <a:pt x="324" y="218"/>
                  <a:pt x="323" y="218"/>
                </a:cubicBezTo>
                <a:cubicBezTo>
                  <a:pt x="324" y="219"/>
                  <a:pt x="324" y="218"/>
                  <a:pt x="324" y="218"/>
                </a:cubicBezTo>
                <a:cubicBezTo>
                  <a:pt x="324" y="218"/>
                  <a:pt x="324" y="218"/>
                  <a:pt x="324" y="217"/>
                </a:cubicBezTo>
                <a:cubicBezTo>
                  <a:pt x="324" y="217"/>
                  <a:pt x="324" y="218"/>
                  <a:pt x="324" y="217"/>
                </a:cubicBezTo>
                <a:cubicBezTo>
                  <a:pt x="325" y="217"/>
                  <a:pt x="325" y="216"/>
                  <a:pt x="326" y="217"/>
                </a:cubicBezTo>
                <a:cubicBezTo>
                  <a:pt x="326" y="216"/>
                  <a:pt x="327" y="216"/>
                  <a:pt x="327" y="217"/>
                </a:cubicBezTo>
                <a:cubicBezTo>
                  <a:pt x="327" y="215"/>
                  <a:pt x="328" y="215"/>
                  <a:pt x="329" y="215"/>
                </a:cubicBezTo>
                <a:cubicBezTo>
                  <a:pt x="329" y="215"/>
                  <a:pt x="329" y="215"/>
                  <a:pt x="329" y="215"/>
                </a:cubicBezTo>
                <a:cubicBezTo>
                  <a:pt x="329" y="215"/>
                  <a:pt x="329" y="215"/>
                  <a:pt x="329" y="215"/>
                </a:cubicBezTo>
                <a:cubicBezTo>
                  <a:pt x="329" y="215"/>
                  <a:pt x="329" y="215"/>
                  <a:pt x="329" y="215"/>
                </a:cubicBezTo>
                <a:cubicBezTo>
                  <a:pt x="329" y="215"/>
                  <a:pt x="329" y="215"/>
                  <a:pt x="329" y="215"/>
                </a:cubicBezTo>
                <a:cubicBezTo>
                  <a:pt x="329" y="215"/>
                  <a:pt x="329" y="215"/>
                  <a:pt x="329" y="215"/>
                </a:cubicBezTo>
                <a:cubicBezTo>
                  <a:pt x="330" y="215"/>
                  <a:pt x="330" y="215"/>
                  <a:pt x="330" y="215"/>
                </a:cubicBezTo>
                <a:cubicBezTo>
                  <a:pt x="330" y="215"/>
                  <a:pt x="330" y="215"/>
                  <a:pt x="330" y="215"/>
                </a:cubicBezTo>
                <a:cubicBezTo>
                  <a:pt x="330" y="215"/>
                  <a:pt x="330" y="215"/>
                  <a:pt x="330" y="215"/>
                </a:cubicBezTo>
                <a:cubicBezTo>
                  <a:pt x="331" y="215"/>
                  <a:pt x="331" y="215"/>
                  <a:pt x="331" y="215"/>
                </a:cubicBezTo>
                <a:cubicBezTo>
                  <a:pt x="331" y="215"/>
                  <a:pt x="331" y="215"/>
                  <a:pt x="331" y="216"/>
                </a:cubicBezTo>
                <a:cubicBezTo>
                  <a:pt x="331" y="215"/>
                  <a:pt x="332" y="215"/>
                  <a:pt x="332" y="215"/>
                </a:cubicBezTo>
                <a:cubicBezTo>
                  <a:pt x="332" y="215"/>
                  <a:pt x="333" y="214"/>
                  <a:pt x="333" y="214"/>
                </a:cubicBezTo>
                <a:cubicBezTo>
                  <a:pt x="333" y="214"/>
                  <a:pt x="332" y="215"/>
                  <a:pt x="333" y="215"/>
                </a:cubicBezTo>
                <a:cubicBezTo>
                  <a:pt x="333" y="214"/>
                  <a:pt x="334" y="214"/>
                  <a:pt x="335" y="214"/>
                </a:cubicBezTo>
                <a:cubicBezTo>
                  <a:pt x="335" y="214"/>
                  <a:pt x="335" y="214"/>
                  <a:pt x="335" y="213"/>
                </a:cubicBezTo>
                <a:cubicBezTo>
                  <a:pt x="335" y="213"/>
                  <a:pt x="335" y="213"/>
                  <a:pt x="336" y="213"/>
                </a:cubicBezTo>
                <a:cubicBezTo>
                  <a:pt x="336" y="214"/>
                  <a:pt x="336" y="214"/>
                  <a:pt x="336" y="214"/>
                </a:cubicBezTo>
                <a:cubicBezTo>
                  <a:pt x="336" y="214"/>
                  <a:pt x="336" y="214"/>
                  <a:pt x="336" y="215"/>
                </a:cubicBezTo>
                <a:cubicBezTo>
                  <a:pt x="336" y="215"/>
                  <a:pt x="336" y="215"/>
                  <a:pt x="336" y="215"/>
                </a:cubicBezTo>
                <a:cubicBezTo>
                  <a:pt x="336" y="215"/>
                  <a:pt x="336" y="215"/>
                  <a:pt x="336" y="215"/>
                </a:cubicBezTo>
                <a:cubicBezTo>
                  <a:pt x="337" y="215"/>
                  <a:pt x="336" y="214"/>
                  <a:pt x="336" y="214"/>
                </a:cubicBezTo>
                <a:cubicBezTo>
                  <a:pt x="337" y="213"/>
                  <a:pt x="337" y="214"/>
                  <a:pt x="338" y="215"/>
                </a:cubicBezTo>
                <a:cubicBezTo>
                  <a:pt x="338" y="214"/>
                  <a:pt x="338" y="215"/>
                  <a:pt x="339" y="214"/>
                </a:cubicBezTo>
                <a:cubicBezTo>
                  <a:pt x="338" y="213"/>
                  <a:pt x="338" y="214"/>
                  <a:pt x="337" y="214"/>
                </a:cubicBezTo>
                <a:cubicBezTo>
                  <a:pt x="337" y="214"/>
                  <a:pt x="337" y="214"/>
                  <a:pt x="337" y="213"/>
                </a:cubicBezTo>
                <a:cubicBezTo>
                  <a:pt x="337" y="213"/>
                  <a:pt x="337" y="213"/>
                  <a:pt x="338" y="213"/>
                </a:cubicBezTo>
                <a:cubicBezTo>
                  <a:pt x="338" y="213"/>
                  <a:pt x="337" y="213"/>
                  <a:pt x="338" y="212"/>
                </a:cubicBezTo>
                <a:cubicBezTo>
                  <a:pt x="338" y="213"/>
                  <a:pt x="339" y="212"/>
                  <a:pt x="340" y="212"/>
                </a:cubicBezTo>
                <a:cubicBezTo>
                  <a:pt x="340" y="212"/>
                  <a:pt x="339" y="212"/>
                  <a:pt x="339" y="212"/>
                </a:cubicBezTo>
                <a:cubicBezTo>
                  <a:pt x="339" y="212"/>
                  <a:pt x="339" y="212"/>
                  <a:pt x="339" y="211"/>
                </a:cubicBezTo>
                <a:cubicBezTo>
                  <a:pt x="339" y="212"/>
                  <a:pt x="339" y="212"/>
                  <a:pt x="339" y="212"/>
                </a:cubicBezTo>
                <a:cubicBezTo>
                  <a:pt x="339" y="212"/>
                  <a:pt x="339" y="211"/>
                  <a:pt x="339" y="211"/>
                </a:cubicBezTo>
                <a:cubicBezTo>
                  <a:pt x="340" y="211"/>
                  <a:pt x="340" y="211"/>
                  <a:pt x="340" y="211"/>
                </a:cubicBezTo>
                <a:cubicBezTo>
                  <a:pt x="340" y="212"/>
                  <a:pt x="339" y="212"/>
                  <a:pt x="340" y="212"/>
                </a:cubicBezTo>
                <a:cubicBezTo>
                  <a:pt x="340" y="213"/>
                  <a:pt x="340" y="211"/>
                  <a:pt x="341" y="212"/>
                </a:cubicBezTo>
                <a:cubicBezTo>
                  <a:pt x="340" y="213"/>
                  <a:pt x="342" y="211"/>
                  <a:pt x="343" y="212"/>
                </a:cubicBezTo>
                <a:cubicBezTo>
                  <a:pt x="343" y="211"/>
                  <a:pt x="344" y="211"/>
                  <a:pt x="344" y="210"/>
                </a:cubicBezTo>
                <a:cubicBezTo>
                  <a:pt x="344" y="211"/>
                  <a:pt x="346" y="210"/>
                  <a:pt x="346" y="209"/>
                </a:cubicBezTo>
                <a:cubicBezTo>
                  <a:pt x="346" y="209"/>
                  <a:pt x="346" y="209"/>
                  <a:pt x="346" y="210"/>
                </a:cubicBezTo>
                <a:cubicBezTo>
                  <a:pt x="346" y="209"/>
                  <a:pt x="347" y="210"/>
                  <a:pt x="347" y="209"/>
                </a:cubicBezTo>
                <a:cubicBezTo>
                  <a:pt x="348" y="210"/>
                  <a:pt x="348" y="209"/>
                  <a:pt x="348" y="208"/>
                </a:cubicBezTo>
                <a:cubicBezTo>
                  <a:pt x="348" y="208"/>
                  <a:pt x="348" y="209"/>
                  <a:pt x="349" y="209"/>
                </a:cubicBezTo>
                <a:cubicBezTo>
                  <a:pt x="350" y="208"/>
                  <a:pt x="351" y="208"/>
                  <a:pt x="352" y="207"/>
                </a:cubicBezTo>
                <a:cubicBezTo>
                  <a:pt x="352" y="208"/>
                  <a:pt x="352" y="208"/>
                  <a:pt x="352" y="208"/>
                </a:cubicBezTo>
                <a:cubicBezTo>
                  <a:pt x="352" y="207"/>
                  <a:pt x="353" y="207"/>
                  <a:pt x="353" y="208"/>
                </a:cubicBezTo>
                <a:cubicBezTo>
                  <a:pt x="353" y="207"/>
                  <a:pt x="353" y="206"/>
                  <a:pt x="354" y="207"/>
                </a:cubicBezTo>
                <a:cubicBezTo>
                  <a:pt x="354" y="207"/>
                  <a:pt x="353" y="207"/>
                  <a:pt x="354" y="207"/>
                </a:cubicBezTo>
                <a:cubicBezTo>
                  <a:pt x="354" y="208"/>
                  <a:pt x="354" y="207"/>
                  <a:pt x="354" y="208"/>
                </a:cubicBezTo>
                <a:cubicBezTo>
                  <a:pt x="354" y="207"/>
                  <a:pt x="354" y="207"/>
                  <a:pt x="354" y="207"/>
                </a:cubicBezTo>
                <a:cubicBezTo>
                  <a:pt x="355" y="207"/>
                  <a:pt x="354" y="207"/>
                  <a:pt x="355" y="207"/>
                </a:cubicBezTo>
                <a:cubicBezTo>
                  <a:pt x="355" y="208"/>
                  <a:pt x="355" y="207"/>
                  <a:pt x="355" y="207"/>
                </a:cubicBezTo>
                <a:cubicBezTo>
                  <a:pt x="356" y="206"/>
                  <a:pt x="355" y="208"/>
                  <a:pt x="356" y="207"/>
                </a:cubicBezTo>
                <a:cubicBezTo>
                  <a:pt x="356" y="207"/>
                  <a:pt x="356" y="206"/>
                  <a:pt x="356" y="206"/>
                </a:cubicBezTo>
                <a:cubicBezTo>
                  <a:pt x="357" y="207"/>
                  <a:pt x="357" y="206"/>
                  <a:pt x="357" y="206"/>
                </a:cubicBezTo>
                <a:cubicBezTo>
                  <a:pt x="357" y="206"/>
                  <a:pt x="357" y="206"/>
                  <a:pt x="358" y="206"/>
                </a:cubicBezTo>
                <a:cubicBezTo>
                  <a:pt x="358" y="206"/>
                  <a:pt x="358" y="206"/>
                  <a:pt x="358" y="206"/>
                </a:cubicBezTo>
                <a:cubicBezTo>
                  <a:pt x="358" y="206"/>
                  <a:pt x="360" y="206"/>
                  <a:pt x="359" y="205"/>
                </a:cubicBezTo>
                <a:cubicBezTo>
                  <a:pt x="360" y="205"/>
                  <a:pt x="359" y="204"/>
                  <a:pt x="360" y="204"/>
                </a:cubicBezTo>
                <a:cubicBezTo>
                  <a:pt x="360" y="205"/>
                  <a:pt x="360" y="205"/>
                  <a:pt x="360" y="205"/>
                </a:cubicBezTo>
                <a:cubicBezTo>
                  <a:pt x="360" y="205"/>
                  <a:pt x="360" y="205"/>
                  <a:pt x="361" y="205"/>
                </a:cubicBezTo>
                <a:cubicBezTo>
                  <a:pt x="360" y="203"/>
                  <a:pt x="362" y="204"/>
                  <a:pt x="362" y="203"/>
                </a:cubicBezTo>
                <a:cubicBezTo>
                  <a:pt x="362" y="204"/>
                  <a:pt x="362" y="204"/>
                  <a:pt x="362" y="204"/>
                </a:cubicBezTo>
                <a:cubicBezTo>
                  <a:pt x="362" y="204"/>
                  <a:pt x="362" y="204"/>
                  <a:pt x="362" y="204"/>
                </a:cubicBezTo>
                <a:cubicBezTo>
                  <a:pt x="361" y="204"/>
                  <a:pt x="362" y="204"/>
                  <a:pt x="361" y="205"/>
                </a:cubicBezTo>
                <a:cubicBezTo>
                  <a:pt x="362" y="205"/>
                  <a:pt x="362" y="204"/>
                  <a:pt x="363" y="205"/>
                </a:cubicBezTo>
                <a:cubicBezTo>
                  <a:pt x="363" y="205"/>
                  <a:pt x="363" y="205"/>
                  <a:pt x="363" y="204"/>
                </a:cubicBezTo>
                <a:cubicBezTo>
                  <a:pt x="364" y="205"/>
                  <a:pt x="365" y="203"/>
                  <a:pt x="366" y="203"/>
                </a:cubicBezTo>
                <a:cubicBezTo>
                  <a:pt x="367" y="203"/>
                  <a:pt x="367" y="202"/>
                  <a:pt x="367" y="202"/>
                </a:cubicBezTo>
                <a:cubicBezTo>
                  <a:pt x="367" y="201"/>
                  <a:pt x="368" y="202"/>
                  <a:pt x="367" y="201"/>
                </a:cubicBezTo>
                <a:cubicBezTo>
                  <a:pt x="368" y="202"/>
                  <a:pt x="368" y="202"/>
                  <a:pt x="368" y="202"/>
                </a:cubicBezTo>
                <a:cubicBezTo>
                  <a:pt x="368" y="203"/>
                  <a:pt x="367" y="202"/>
                  <a:pt x="367" y="202"/>
                </a:cubicBezTo>
                <a:cubicBezTo>
                  <a:pt x="367" y="203"/>
                  <a:pt x="368" y="203"/>
                  <a:pt x="367" y="203"/>
                </a:cubicBezTo>
                <a:cubicBezTo>
                  <a:pt x="368" y="203"/>
                  <a:pt x="368" y="203"/>
                  <a:pt x="368" y="202"/>
                </a:cubicBezTo>
                <a:cubicBezTo>
                  <a:pt x="368" y="202"/>
                  <a:pt x="368" y="202"/>
                  <a:pt x="368" y="203"/>
                </a:cubicBezTo>
                <a:cubicBezTo>
                  <a:pt x="369" y="202"/>
                  <a:pt x="368" y="202"/>
                  <a:pt x="368" y="202"/>
                </a:cubicBezTo>
                <a:cubicBezTo>
                  <a:pt x="368" y="201"/>
                  <a:pt x="369" y="202"/>
                  <a:pt x="369" y="201"/>
                </a:cubicBezTo>
                <a:cubicBezTo>
                  <a:pt x="367" y="201"/>
                  <a:pt x="365" y="201"/>
                  <a:pt x="364" y="202"/>
                </a:cubicBezTo>
                <a:cubicBezTo>
                  <a:pt x="363" y="202"/>
                  <a:pt x="364" y="201"/>
                  <a:pt x="363" y="201"/>
                </a:cubicBezTo>
                <a:cubicBezTo>
                  <a:pt x="363" y="201"/>
                  <a:pt x="363" y="202"/>
                  <a:pt x="363" y="202"/>
                </a:cubicBezTo>
                <a:cubicBezTo>
                  <a:pt x="363" y="202"/>
                  <a:pt x="363" y="201"/>
                  <a:pt x="363" y="200"/>
                </a:cubicBezTo>
                <a:cubicBezTo>
                  <a:pt x="364" y="200"/>
                  <a:pt x="365" y="201"/>
                  <a:pt x="366" y="200"/>
                </a:cubicBezTo>
                <a:cubicBezTo>
                  <a:pt x="366" y="199"/>
                  <a:pt x="367" y="200"/>
                  <a:pt x="367" y="200"/>
                </a:cubicBezTo>
                <a:cubicBezTo>
                  <a:pt x="367" y="199"/>
                  <a:pt x="367" y="199"/>
                  <a:pt x="367" y="199"/>
                </a:cubicBezTo>
                <a:cubicBezTo>
                  <a:pt x="368" y="199"/>
                  <a:pt x="367" y="199"/>
                  <a:pt x="367" y="198"/>
                </a:cubicBezTo>
                <a:cubicBezTo>
                  <a:pt x="368" y="199"/>
                  <a:pt x="368" y="198"/>
                  <a:pt x="369" y="198"/>
                </a:cubicBezTo>
                <a:cubicBezTo>
                  <a:pt x="369" y="198"/>
                  <a:pt x="369" y="199"/>
                  <a:pt x="370" y="199"/>
                </a:cubicBezTo>
                <a:cubicBezTo>
                  <a:pt x="369" y="198"/>
                  <a:pt x="370" y="198"/>
                  <a:pt x="370" y="198"/>
                </a:cubicBezTo>
                <a:cubicBezTo>
                  <a:pt x="371" y="198"/>
                  <a:pt x="370" y="199"/>
                  <a:pt x="370" y="199"/>
                </a:cubicBezTo>
                <a:cubicBezTo>
                  <a:pt x="370" y="198"/>
                  <a:pt x="371" y="198"/>
                  <a:pt x="371" y="199"/>
                </a:cubicBezTo>
                <a:cubicBezTo>
                  <a:pt x="371" y="198"/>
                  <a:pt x="371" y="198"/>
                  <a:pt x="371" y="198"/>
                </a:cubicBezTo>
                <a:cubicBezTo>
                  <a:pt x="372" y="198"/>
                  <a:pt x="372" y="198"/>
                  <a:pt x="373" y="198"/>
                </a:cubicBezTo>
                <a:cubicBezTo>
                  <a:pt x="373" y="197"/>
                  <a:pt x="374" y="198"/>
                  <a:pt x="374" y="197"/>
                </a:cubicBezTo>
                <a:cubicBezTo>
                  <a:pt x="375" y="198"/>
                  <a:pt x="374" y="198"/>
                  <a:pt x="374" y="198"/>
                </a:cubicBezTo>
                <a:cubicBezTo>
                  <a:pt x="374" y="198"/>
                  <a:pt x="375" y="198"/>
                  <a:pt x="375" y="198"/>
                </a:cubicBezTo>
                <a:cubicBezTo>
                  <a:pt x="375" y="198"/>
                  <a:pt x="375" y="197"/>
                  <a:pt x="375" y="197"/>
                </a:cubicBezTo>
                <a:cubicBezTo>
                  <a:pt x="375" y="197"/>
                  <a:pt x="375" y="197"/>
                  <a:pt x="375" y="196"/>
                </a:cubicBezTo>
                <a:cubicBezTo>
                  <a:pt x="375" y="196"/>
                  <a:pt x="374" y="196"/>
                  <a:pt x="374" y="196"/>
                </a:cubicBezTo>
                <a:cubicBezTo>
                  <a:pt x="373" y="196"/>
                  <a:pt x="374" y="196"/>
                  <a:pt x="373" y="196"/>
                </a:cubicBezTo>
                <a:cubicBezTo>
                  <a:pt x="373" y="196"/>
                  <a:pt x="373" y="196"/>
                  <a:pt x="373" y="197"/>
                </a:cubicBezTo>
                <a:cubicBezTo>
                  <a:pt x="373" y="197"/>
                  <a:pt x="373" y="197"/>
                  <a:pt x="373" y="197"/>
                </a:cubicBezTo>
                <a:cubicBezTo>
                  <a:pt x="373" y="197"/>
                  <a:pt x="372" y="197"/>
                  <a:pt x="372" y="197"/>
                </a:cubicBezTo>
                <a:cubicBezTo>
                  <a:pt x="371" y="197"/>
                  <a:pt x="372" y="197"/>
                  <a:pt x="372" y="196"/>
                </a:cubicBezTo>
                <a:cubicBezTo>
                  <a:pt x="371" y="196"/>
                  <a:pt x="372" y="196"/>
                  <a:pt x="371" y="197"/>
                </a:cubicBezTo>
                <a:cubicBezTo>
                  <a:pt x="371" y="197"/>
                  <a:pt x="371" y="196"/>
                  <a:pt x="370" y="196"/>
                </a:cubicBezTo>
                <a:cubicBezTo>
                  <a:pt x="370" y="197"/>
                  <a:pt x="370" y="197"/>
                  <a:pt x="370" y="198"/>
                </a:cubicBezTo>
                <a:cubicBezTo>
                  <a:pt x="370" y="197"/>
                  <a:pt x="370" y="197"/>
                  <a:pt x="369" y="197"/>
                </a:cubicBezTo>
                <a:cubicBezTo>
                  <a:pt x="369" y="197"/>
                  <a:pt x="369" y="197"/>
                  <a:pt x="368" y="197"/>
                </a:cubicBezTo>
                <a:cubicBezTo>
                  <a:pt x="368" y="196"/>
                  <a:pt x="368" y="196"/>
                  <a:pt x="368" y="196"/>
                </a:cubicBezTo>
                <a:cubicBezTo>
                  <a:pt x="367" y="197"/>
                  <a:pt x="366" y="197"/>
                  <a:pt x="365" y="197"/>
                </a:cubicBezTo>
                <a:cubicBezTo>
                  <a:pt x="364" y="198"/>
                  <a:pt x="363" y="197"/>
                  <a:pt x="363" y="198"/>
                </a:cubicBezTo>
                <a:cubicBezTo>
                  <a:pt x="362" y="197"/>
                  <a:pt x="361" y="199"/>
                  <a:pt x="360" y="198"/>
                </a:cubicBezTo>
                <a:cubicBezTo>
                  <a:pt x="360" y="198"/>
                  <a:pt x="359" y="198"/>
                  <a:pt x="359" y="199"/>
                </a:cubicBezTo>
                <a:cubicBezTo>
                  <a:pt x="359" y="198"/>
                  <a:pt x="358" y="198"/>
                  <a:pt x="358" y="198"/>
                </a:cubicBezTo>
                <a:cubicBezTo>
                  <a:pt x="358" y="198"/>
                  <a:pt x="359" y="198"/>
                  <a:pt x="359" y="197"/>
                </a:cubicBezTo>
                <a:cubicBezTo>
                  <a:pt x="359" y="198"/>
                  <a:pt x="359" y="197"/>
                  <a:pt x="360" y="197"/>
                </a:cubicBezTo>
                <a:cubicBezTo>
                  <a:pt x="360" y="197"/>
                  <a:pt x="359" y="197"/>
                  <a:pt x="359" y="197"/>
                </a:cubicBezTo>
                <a:cubicBezTo>
                  <a:pt x="359" y="196"/>
                  <a:pt x="360" y="197"/>
                  <a:pt x="360" y="196"/>
                </a:cubicBezTo>
                <a:cubicBezTo>
                  <a:pt x="360" y="197"/>
                  <a:pt x="360" y="197"/>
                  <a:pt x="360" y="197"/>
                </a:cubicBezTo>
                <a:cubicBezTo>
                  <a:pt x="360" y="197"/>
                  <a:pt x="361" y="196"/>
                  <a:pt x="361" y="196"/>
                </a:cubicBezTo>
                <a:cubicBezTo>
                  <a:pt x="361" y="196"/>
                  <a:pt x="361" y="197"/>
                  <a:pt x="361" y="196"/>
                </a:cubicBezTo>
                <a:cubicBezTo>
                  <a:pt x="362" y="196"/>
                  <a:pt x="362" y="195"/>
                  <a:pt x="362" y="195"/>
                </a:cubicBezTo>
                <a:cubicBezTo>
                  <a:pt x="363" y="195"/>
                  <a:pt x="362" y="196"/>
                  <a:pt x="363" y="196"/>
                </a:cubicBezTo>
                <a:cubicBezTo>
                  <a:pt x="363" y="195"/>
                  <a:pt x="363" y="195"/>
                  <a:pt x="363" y="195"/>
                </a:cubicBezTo>
                <a:cubicBezTo>
                  <a:pt x="364" y="195"/>
                  <a:pt x="365" y="195"/>
                  <a:pt x="365" y="194"/>
                </a:cubicBezTo>
                <a:cubicBezTo>
                  <a:pt x="365" y="195"/>
                  <a:pt x="366" y="194"/>
                  <a:pt x="366" y="194"/>
                </a:cubicBezTo>
                <a:cubicBezTo>
                  <a:pt x="366" y="194"/>
                  <a:pt x="366" y="194"/>
                  <a:pt x="366" y="194"/>
                </a:cubicBezTo>
                <a:cubicBezTo>
                  <a:pt x="366" y="192"/>
                  <a:pt x="367" y="194"/>
                  <a:pt x="367" y="193"/>
                </a:cubicBezTo>
                <a:cubicBezTo>
                  <a:pt x="368" y="193"/>
                  <a:pt x="368" y="194"/>
                  <a:pt x="368" y="194"/>
                </a:cubicBezTo>
                <a:cubicBezTo>
                  <a:pt x="368" y="194"/>
                  <a:pt x="368" y="193"/>
                  <a:pt x="368" y="193"/>
                </a:cubicBezTo>
                <a:cubicBezTo>
                  <a:pt x="368" y="192"/>
                  <a:pt x="369" y="193"/>
                  <a:pt x="369" y="192"/>
                </a:cubicBezTo>
                <a:cubicBezTo>
                  <a:pt x="369" y="192"/>
                  <a:pt x="370" y="192"/>
                  <a:pt x="370" y="193"/>
                </a:cubicBezTo>
                <a:cubicBezTo>
                  <a:pt x="370" y="192"/>
                  <a:pt x="371" y="192"/>
                  <a:pt x="372" y="192"/>
                </a:cubicBezTo>
                <a:cubicBezTo>
                  <a:pt x="372" y="192"/>
                  <a:pt x="372" y="192"/>
                  <a:pt x="372" y="192"/>
                </a:cubicBezTo>
                <a:cubicBezTo>
                  <a:pt x="372" y="192"/>
                  <a:pt x="372" y="192"/>
                  <a:pt x="372" y="192"/>
                </a:cubicBezTo>
                <a:cubicBezTo>
                  <a:pt x="372" y="192"/>
                  <a:pt x="372" y="192"/>
                  <a:pt x="372" y="192"/>
                </a:cubicBezTo>
                <a:cubicBezTo>
                  <a:pt x="372" y="193"/>
                  <a:pt x="372" y="193"/>
                  <a:pt x="372" y="193"/>
                </a:cubicBezTo>
                <a:cubicBezTo>
                  <a:pt x="372" y="193"/>
                  <a:pt x="373" y="193"/>
                  <a:pt x="373" y="193"/>
                </a:cubicBezTo>
                <a:cubicBezTo>
                  <a:pt x="373" y="193"/>
                  <a:pt x="372" y="193"/>
                  <a:pt x="373" y="193"/>
                </a:cubicBezTo>
                <a:cubicBezTo>
                  <a:pt x="373" y="192"/>
                  <a:pt x="372" y="193"/>
                  <a:pt x="372" y="193"/>
                </a:cubicBezTo>
                <a:cubicBezTo>
                  <a:pt x="372" y="193"/>
                  <a:pt x="372" y="193"/>
                  <a:pt x="372" y="193"/>
                </a:cubicBezTo>
                <a:cubicBezTo>
                  <a:pt x="372" y="193"/>
                  <a:pt x="372" y="193"/>
                  <a:pt x="372" y="193"/>
                </a:cubicBezTo>
                <a:cubicBezTo>
                  <a:pt x="372" y="193"/>
                  <a:pt x="372" y="193"/>
                  <a:pt x="372" y="193"/>
                </a:cubicBezTo>
                <a:cubicBezTo>
                  <a:pt x="372" y="193"/>
                  <a:pt x="372" y="193"/>
                  <a:pt x="372" y="192"/>
                </a:cubicBezTo>
                <a:cubicBezTo>
                  <a:pt x="372" y="192"/>
                  <a:pt x="373" y="192"/>
                  <a:pt x="373" y="192"/>
                </a:cubicBezTo>
                <a:cubicBezTo>
                  <a:pt x="373" y="192"/>
                  <a:pt x="373" y="192"/>
                  <a:pt x="372" y="192"/>
                </a:cubicBezTo>
                <a:cubicBezTo>
                  <a:pt x="373" y="192"/>
                  <a:pt x="373" y="191"/>
                  <a:pt x="374" y="192"/>
                </a:cubicBezTo>
                <a:cubicBezTo>
                  <a:pt x="374" y="192"/>
                  <a:pt x="374" y="190"/>
                  <a:pt x="375" y="190"/>
                </a:cubicBezTo>
                <a:cubicBezTo>
                  <a:pt x="375" y="190"/>
                  <a:pt x="375" y="190"/>
                  <a:pt x="375" y="190"/>
                </a:cubicBezTo>
                <a:cubicBezTo>
                  <a:pt x="376" y="190"/>
                  <a:pt x="376" y="190"/>
                  <a:pt x="376" y="190"/>
                </a:cubicBezTo>
                <a:cubicBezTo>
                  <a:pt x="376" y="191"/>
                  <a:pt x="376" y="189"/>
                  <a:pt x="377" y="190"/>
                </a:cubicBezTo>
                <a:cubicBezTo>
                  <a:pt x="377" y="190"/>
                  <a:pt x="377" y="190"/>
                  <a:pt x="377" y="191"/>
                </a:cubicBezTo>
                <a:cubicBezTo>
                  <a:pt x="378" y="190"/>
                  <a:pt x="378" y="189"/>
                  <a:pt x="379" y="190"/>
                </a:cubicBezTo>
                <a:cubicBezTo>
                  <a:pt x="380" y="190"/>
                  <a:pt x="380" y="190"/>
                  <a:pt x="380" y="189"/>
                </a:cubicBezTo>
                <a:cubicBezTo>
                  <a:pt x="380" y="190"/>
                  <a:pt x="381" y="189"/>
                  <a:pt x="381" y="189"/>
                </a:cubicBezTo>
                <a:cubicBezTo>
                  <a:pt x="381" y="189"/>
                  <a:pt x="381" y="189"/>
                  <a:pt x="381" y="189"/>
                </a:cubicBezTo>
                <a:cubicBezTo>
                  <a:pt x="382" y="189"/>
                  <a:pt x="382" y="189"/>
                  <a:pt x="382" y="189"/>
                </a:cubicBezTo>
                <a:cubicBezTo>
                  <a:pt x="381" y="189"/>
                  <a:pt x="381" y="189"/>
                  <a:pt x="381" y="189"/>
                </a:cubicBezTo>
                <a:cubicBezTo>
                  <a:pt x="381" y="189"/>
                  <a:pt x="381" y="189"/>
                  <a:pt x="380" y="189"/>
                </a:cubicBezTo>
                <a:cubicBezTo>
                  <a:pt x="380" y="189"/>
                  <a:pt x="380" y="189"/>
                  <a:pt x="380" y="189"/>
                </a:cubicBezTo>
                <a:cubicBezTo>
                  <a:pt x="380" y="189"/>
                  <a:pt x="380" y="189"/>
                  <a:pt x="380" y="189"/>
                </a:cubicBezTo>
                <a:cubicBezTo>
                  <a:pt x="380" y="189"/>
                  <a:pt x="380" y="189"/>
                  <a:pt x="380" y="188"/>
                </a:cubicBezTo>
                <a:cubicBezTo>
                  <a:pt x="381" y="189"/>
                  <a:pt x="381" y="188"/>
                  <a:pt x="382" y="188"/>
                </a:cubicBezTo>
                <a:cubicBezTo>
                  <a:pt x="382" y="188"/>
                  <a:pt x="382" y="189"/>
                  <a:pt x="382" y="189"/>
                </a:cubicBezTo>
                <a:cubicBezTo>
                  <a:pt x="382" y="189"/>
                  <a:pt x="383" y="189"/>
                  <a:pt x="384" y="188"/>
                </a:cubicBezTo>
                <a:cubicBezTo>
                  <a:pt x="384" y="188"/>
                  <a:pt x="383" y="189"/>
                  <a:pt x="383" y="188"/>
                </a:cubicBezTo>
                <a:cubicBezTo>
                  <a:pt x="383" y="187"/>
                  <a:pt x="383" y="188"/>
                  <a:pt x="384" y="187"/>
                </a:cubicBezTo>
                <a:cubicBezTo>
                  <a:pt x="383" y="187"/>
                  <a:pt x="383" y="187"/>
                  <a:pt x="383" y="187"/>
                </a:cubicBezTo>
                <a:cubicBezTo>
                  <a:pt x="383" y="186"/>
                  <a:pt x="383" y="187"/>
                  <a:pt x="383" y="186"/>
                </a:cubicBezTo>
                <a:cubicBezTo>
                  <a:pt x="383" y="186"/>
                  <a:pt x="383" y="186"/>
                  <a:pt x="383" y="186"/>
                </a:cubicBezTo>
                <a:cubicBezTo>
                  <a:pt x="384" y="187"/>
                  <a:pt x="384" y="186"/>
                  <a:pt x="385" y="186"/>
                </a:cubicBezTo>
                <a:cubicBezTo>
                  <a:pt x="385" y="187"/>
                  <a:pt x="384" y="186"/>
                  <a:pt x="384" y="187"/>
                </a:cubicBezTo>
                <a:cubicBezTo>
                  <a:pt x="384" y="187"/>
                  <a:pt x="385" y="187"/>
                  <a:pt x="385" y="187"/>
                </a:cubicBezTo>
                <a:cubicBezTo>
                  <a:pt x="385" y="187"/>
                  <a:pt x="385" y="186"/>
                  <a:pt x="386" y="186"/>
                </a:cubicBezTo>
                <a:cubicBezTo>
                  <a:pt x="386" y="186"/>
                  <a:pt x="386" y="187"/>
                  <a:pt x="386" y="187"/>
                </a:cubicBezTo>
                <a:cubicBezTo>
                  <a:pt x="386" y="187"/>
                  <a:pt x="386" y="187"/>
                  <a:pt x="387" y="187"/>
                </a:cubicBezTo>
                <a:cubicBezTo>
                  <a:pt x="387" y="187"/>
                  <a:pt x="386" y="187"/>
                  <a:pt x="386" y="186"/>
                </a:cubicBezTo>
                <a:cubicBezTo>
                  <a:pt x="387" y="186"/>
                  <a:pt x="388" y="186"/>
                  <a:pt x="388" y="185"/>
                </a:cubicBezTo>
                <a:cubicBezTo>
                  <a:pt x="388" y="185"/>
                  <a:pt x="388" y="186"/>
                  <a:pt x="387" y="185"/>
                </a:cubicBezTo>
                <a:cubicBezTo>
                  <a:pt x="387" y="185"/>
                  <a:pt x="387" y="185"/>
                  <a:pt x="387" y="185"/>
                </a:cubicBezTo>
                <a:cubicBezTo>
                  <a:pt x="388" y="185"/>
                  <a:pt x="387" y="185"/>
                  <a:pt x="388" y="184"/>
                </a:cubicBezTo>
                <a:cubicBezTo>
                  <a:pt x="388" y="183"/>
                  <a:pt x="387" y="184"/>
                  <a:pt x="387" y="185"/>
                </a:cubicBezTo>
                <a:cubicBezTo>
                  <a:pt x="387" y="184"/>
                  <a:pt x="387" y="184"/>
                  <a:pt x="387" y="184"/>
                </a:cubicBezTo>
                <a:cubicBezTo>
                  <a:pt x="387" y="183"/>
                  <a:pt x="388" y="183"/>
                  <a:pt x="387" y="183"/>
                </a:cubicBezTo>
                <a:cubicBezTo>
                  <a:pt x="387" y="183"/>
                  <a:pt x="387" y="183"/>
                  <a:pt x="387" y="183"/>
                </a:cubicBezTo>
                <a:cubicBezTo>
                  <a:pt x="387" y="183"/>
                  <a:pt x="387" y="183"/>
                  <a:pt x="386" y="183"/>
                </a:cubicBezTo>
                <a:cubicBezTo>
                  <a:pt x="386" y="183"/>
                  <a:pt x="386" y="184"/>
                  <a:pt x="386" y="184"/>
                </a:cubicBezTo>
                <a:cubicBezTo>
                  <a:pt x="386" y="184"/>
                  <a:pt x="385" y="184"/>
                  <a:pt x="385" y="185"/>
                </a:cubicBezTo>
                <a:cubicBezTo>
                  <a:pt x="384" y="184"/>
                  <a:pt x="383" y="185"/>
                  <a:pt x="382" y="185"/>
                </a:cubicBezTo>
                <a:cubicBezTo>
                  <a:pt x="382" y="184"/>
                  <a:pt x="383" y="185"/>
                  <a:pt x="383" y="184"/>
                </a:cubicBezTo>
                <a:cubicBezTo>
                  <a:pt x="382" y="184"/>
                  <a:pt x="381" y="184"/>
                  <a:pt x="380" y="185"/>
                </a:cubicBezTo>
                <a:cubicBezTo>
                  <a:pt x="380" y="185"/>
                  <a:pt x="380" y="184"/>
                  <a:pt x="379" y="185"/>
                </a:cubicBezTo>
                <a:cubicBezTo>
                  <a:pt x="379" y="185"/>
                  <a:pt x="379" y="184"/>
                  <a:pt x="379" y="184"/>
                </a:cubicBezTo>
                <a:cubicBezTo>
                  <a:pt x="379" y="183"/>
                  <a:pt x="379" y="184"/>
                  <a:pt x="379" y="184"/>
                </a:cubicBezTo>
                <a:cubicBezTo>
                  <a:pt x="379" y="184"/>
                  <a:pt x="378" y="185"/>
                  <a:pt x="379" y="185"/>
                </a:cubicBezTo>
                <a:cubicBezTo>
                  <a:pt x="378" y="185"/>
                  <a:pt x="378" y="186"/>
                  <a:pt x="377" y="186"/>
                </a:cubicBezTo>
                <a:cubicBezTo>
                  <a:pt x="378" y="185"/>
                  <a:pt x="378" y="184"/>
                  <a:pt x="378" y="184"/>
                </a:cubicBezTo>
                <a:cubicBezTo>
                  <a:pt x="378" y="183"/>
                  <a:pt x="377" y="185"/>
                  <a:pt x="376" y="186"/>
                </a:cubicBezTo>
                <a:cubicBezTo>
                  <a:pt x="376" y="185"/>
                  <a:pt x="376" y="185"/>
                  <a:pt x="375" y="186"/>
                </a:cubicBezTo>
                <a:cubicBezTo>
                  <a:pt x="375" y="186"/>
                  <a:pt x="376" y="186"/>
                  <a:pt x="375" y="186"/>
                </a:cubicBezTo>
                <a:cubicBezTo>
                  <a:pt x="375" y="186"/>
                  <a:pt x="375" y="186"/>
                  <a:pt x="375" y="186"/>
                </a:cubicBezTo>
                <a:cubicBezTo>
                  <a:pt x="375" y="186"/>
                  <a:pt x="375" y="186"/>
                  <a:pt x="375" y="186"/>
                </a:cubicBezTo>
                <a:cubicBezTo>
                  <a:pt x="374" y="186"/>
                  <a:pt x="374" y="187"/>
                  <a:pt x="373" y="187"/>
                </a:cubicBezTo>
                <a:cubicBezTo>
                  <a:pt x="373" y="187"/>
                  <a:pt x="373" y="187"/>
                  <a:pt x="373" y="187"/>
                </a:cubicBezTo>
                <a:cubicBezTo>
                  <a:pt x="373" y="186"/>
                  <a:pt x="373" y="186"/>
                  <a:pt x="374" y="185"/>
                </a:cubicBezTo>
                <a:cubicBezTo>
                  <a:pt x="373" y="185"/>
                  <a:pt x="373" y="186"/>
                  <a:pt x="372" y="186"/>
                </a:cubicBezTo>
                <a:cubicBezTo>
                  <a:pt x="372" y="186"/>
                  <a:pt x="372" y="186"/>
                  <a:pt x="372" y="186"/>
                </a:cubicBezTo>
                <a:cubicBezTo>
                  <a:pt x="372" y="186"/>
                  <a:pt x="372" y="186"/>
                  <a:pt x="372" y="186"/>
                </a:cubicBezTo>
                <a:cubicBezTo>
                  <a:pt x="372" y="186"/>
                  <a:pt x="372" y="185"/>
                  <a:pt x="371" y="186"/>
                </a:cubicBezTo>
                <a:cubicBezTo>
                  <a:pt x="371" y="186"/>
                  <a:pt x="371" y="186"/>
                  <a:pt x="371" y="186"/>
                </a:cubicBezTo>
                <a:cubicBezTo>
                  <a:pt x="371" y="186"/>
                  <a:pt x="371" y="186"/>
                  <a:pt x="371" y="186"/>
                </a:cubicBezTo>
                <a:cubicBezTo>
                  <a:pt x="372" y="186"/>
                  <a:pt x="372" y="187"/>
                  <a:pt x="372" y="187"/>
                </a:cubicBezTo>
                <a:cubicBezTo>
                  <a:pt x="373" y="187"/>
                  <a:pt x="372" y="188"/>
                  <a:pt x="372" y="188"/>
                </a:cubicBezTo>
                <a:cubicBezTo>
                  <a:pt x="372" y="187"/>
                  <a:pt x="371" y="187"/>
                  <a:pt x="371" y="187"/>
                </a:cubicBezTo>
                <a:cubicBezTo>
                  <a:pt x="371" y="186"/>
                  <a:pt x="371" y="187"/>
                  <a:pt x="371" y="187"/>
                </a:cubicBezTo>
                <a:cubicBezTo>
                  <a:pt x="370" y="187"/>
                  <a:pt x="371" y="186"/>
                  <a:pt x="371" y="186"/>
                </a:cubicBezTo>
                <a:cubicBezTo>
                  <a:pt x="371" y="186"/>
                  <a:pt x="370" y="186"/>
                  <a:pt x="371" y="185"/>
                </a:cubicBezTo>
                <a:cubicBezTo>
                  <a:pt x="370" y="185"/>
                  <a:pt x="370" y="186"/>
                  <a:pt x="369" y="186"/>
                </a:cubicBezTo>
                <a:cubicBezTo>
                  <a:pt x="369" y="185"/>
                  <a:pt x="370" y="185"/>
                  <a:pt x="370" y="184"/>
                </a:cubicBezTo>
                <a:cubicBezTo>
                  <a:pt x="369" y="184"/>
                  <a:pt x="369" y="185"/>
                  <a:pt x="368" y="184"/>
                </a:cubicBezTo>
                <a:cubicBezTo>
                  <a:pt x="368" y="185"/>
                  <a:pt x="369" y="184"/>
                  <a:pt x="369" y="185"/>
                </a:cubicBezTo>
                <a:cubicBezTo>
                  <a:pt x="369" y="185"/>
                  <a:pt x="369" y="185"/>
                  <a:pt x="368" y="185"/>
                </a:cubicBezTo>
                <a:cubicBezTo>
                  <a:pt x="369" y="185"/>
                  <a:pt x="369" y="186"/>
                  <a:pt x="369" y="186"/>
                </a:cubicBezTo>
                <a:cubicBezTo>
                  <a:pt x="369" y="186"/>
                  <a:pt x="369" y="186"/>
                  <a:pt x="369" y="187"/>
                </a:cubicBezTo>
                <a:cubicBezTo>
                  <a:pt x="368" y="187"/>
                  <a:pt x="369" y="186"/>
                  <a:pt x="368" y="186"/>
                </a:cubicBezTo>
                <a:cubicBezTo>
                  <a:pt x="368" y="187"/>
                  <a:pt x="366" y="187"/>
                  <a:pt x="366" y="186"/>
                </a:cubicBezTo>
                <a:cubicBezTo>
                  <a:pt x="365" y="187"/>
                  <a:pt x="365" y="186"/>
                  <a:pt x="365" y="187"/>
                </a:cubicBezTo>
                <a:cubicBezTo>
                  <a:pt x="365" y="187"/>
                  <a:pt x="365" y="186"/>
                  <a:pt x="364" y="186"/>
                </a:cubicBezTo>
                <a:cubicBezTo>
                  <a:pt x="365" y="186"/>
                  <a:pt x="365" y="185"/>
                  <a:pt x="366" y="185"/>
                </a:cubicBezTo>
                <a:cubicBezTo>
                  <a:pt x="365" y="185"/>
                  <a:pt x="364" y="185"/>
                  <a:pt x="364" y="186"/>
                </a:cubicBezTo>
                <a:cubicBezTo>
                  <a:pt x="363" y="186"/>
                  <a:pt x="364" y="185"/>
                  <a:pt x="363" y="185"/>
                </a:cubicBezTo>
                <a:cubicBezTo>
                  <a:pt x="363" y="186"/>
                  <a:pt x="363" y="186"/>
                  <a:pt x="362" y="186"/>
                </a:cubicBezTo>
                <a:cubicBezTo>
                  <a:pt x="362" y="186"/>
                  <a:pt x="361" y="186"/>
                  <a:pt x="362" y="187"/>
                </a:cubicBezTo>
                <a:cubicBezTo>
                  <a:pt x="361" y="187"/>
                  <a:pt x="361" y="188"/>
                  <a:pt x="361" y="187"/>
                </a:cubicBezTo>
                <a:cubicBezTo>
                  <a:pt x="361" y="188"/>
                  <a:pt x="360" y="188"/>
                  <a:pt x="360" y="188"/>
                </a:cubicBezTo>
                <a:cubicBezTo>
                  <a:pt x="360" y="188"/>
                  <a:pt x="360" y="188"/>
                  <a:pt x="360" y="187"/>
                </a:cubicBezTo>
                <a:cubicBezTo>
                  <a:pt x="360" y="188"/>
                  <a:pt x="359" y="188"/>
                  <a:pt x="359" y="188"/>
                </a:cubicBezTo>
                <a:cubicBezTo>
                  <a:pt x="359" y="188"/>
                  <a:pt x="359" y="187"/>
                  <a:pt x="359" y="187"/>
                </a:cubicBezTo>
                <a:cubicBezTo>
                  <a:pt x="360" y="186"/>
                  <a:pt x="361" y="187"/>
                  <a:pt x="361" y="186"/>
                </a:cubicBezTo>
                <a:cubicBezTo>
                  <a:pt x="361" y="185"/>
                  <a:pt x="361" y="186"/>
                  <a:pt x="361" y="185"/>
                </a:cubicBezTo>
                <a:cubicBezTo>
                  <a:pt x="360" y="187"/>
                  <a:pt x="358" y="186"/>
                  <a:pt x="357" y="187"/>
                </a:cubicBezTo>
                <a:cubicBezTo>
                  <a:pt x="356" y="186"/>
                  <a:pt x="354" y="188"/>
                  <a:pt x="353" y="188"/>
                </a:cubicBezTo>
                <a:cubicBezTo>
                  <a:pt x="353" y="188"/>
                  <a:pt x="353" y="188"/>
                  <a:pt x="353" y="187"/>
                </a:cubicBezTo>
                <a:cubicBezTo>
                  <a:pt x="353" y="188"/>
                  <a:pt x="353" y="188"/>
                  <a:pt x="353" y="188"/>
                </a:cubicBezTo>
                <a:cubicBezTo>
                  <a:pt x="353" y="188"/>
                  <a:pt x="353" y="187"/>
                  <a:pt x="352" y="187"/>
                </a:cubicBezTo>
                <a:cubicBezTo>
                  <a:pt x="352" y="187"/>
                  <a:pt x="352" y="187"/>
                  <a:pt x="352" y="187"/>
                </a:cubicBezTo>
                <a:cubicBezTo>
                  <a:pt x="352" y="187"/>
                  <a:pt x="353" y="186"/>
                  <a:pt x="354" y="186"/>
                </a:cubicBezTo>
                <a:cubicBezTo>
                  <a:pt x="354" y="186"/>
                  <a:pt x="354" y="186"/>
                  <a:pt x="354" y="186"/>
                </a:cubicBezTo>
                <a:cubicBezTo>
                  <a:pt x="354" y="186"/>
                  <a:pt x="354" y="186"/>
                  <a:pt x="354" y="186"/>
                </a:cubicBezTo>
                <a:cubicBezTo>
                  <a:pt x="355" y="186"/>
                  <a:pt x="355" y="186"/>
                  <a:pt x="355" y="186"/>
                </a:cubicBezTo>
                <a:cubicBezTo>
                  <a:pt x="355" y="186"/>
                  <a:pt x="355" y="186"/>
                  <a:pt x="355" y="186"/>
                </a:cubicBezTo>
                <a:cubicBezTo>
                  <a:pt x="355" y="186"/>
                  <a:pt x="355" y="186"/>
                  <a:pt x="355" y="186"/>
                </a:cubicBezTo>
                <a:cubicBezTo>
                  <a:pt x="356" y="186"/>
                  <a:pt x="356" y="186"/>
                  <a:pt x="356" y="186"/>
                </a:cubicBezTo>
                <a:cubicBezTo>
                  <a:pt x="356" y="186"/>
                  <a:pt x="356" y="186"/>
                  <a:pt x="356" y="186"/>
                </a:cubicBezTo>
                <a:cubicBezTo>
                  <a:pt x="356" y="186"/>
                  <a:pt x="357" y="186"/>
                  <a:pt x="357" y="186"/>
                </a:cubicBezTo>
                <a:cubicBezTo>
                  <a:pt x="357" y="186"/>
                  <a:pt x="356" y="185"/>
                  <a:pt x="356" y="185"/>
                </a:cubicBezTo>
                <a:cubicBezTo>
                  <a:pt x="356" y="185"/>
                  <a:pt x="357" y="185"/>
                  <a:pt x="357" y="185"/>
                </a:cubicBezTo>
                <a:cubicBezTo>
                  <a:pt x="357" y="185"/>
                  <a:pt x="357" y="185"/>
                  <a:pt x="358" y="185"/>
                </a:cubicBezTo>
                <a:cubicBezTo>
                  <a:pt x="358" y="185"/>
                  <a:pt x="358" y="185"/>
                  <a:pt x="358" y="185"/>
                </a:cubicBezTo>
                <a:cubicBezTo>
                  <a:pt x="358" y="185"/>
                  <a:pt x="359" y="185"/>
                  <a:pt x="359" y="185"/>
                </a:cubicBezTo>
                <a:cubicBezTo>
                  <a:pt x="359" y="185"/>
                  <a:pt x="359" y="185"/>
                  <a:pt x="359" y="185"/>
                </a:cubicBezTo>
                <a:cubicBezTo>
                  <a:pt x="359" y="185"/>
                  <a:pt x="359" y="184"/>
                  <a:pt x="360" y="185"/>
                </a:cubicBezTo>
                <a:cubicBezTo>
                  <a:pt x="360" y="185"/>
                  <a:pt x="360" y="185"/>
                  <a:pt x="360" y="184"/>
                </a:cubicBezTo>
                <a:cubicBezTo>
                  <a:pt x="360" y="184"/>
                  <a:pt x="360" y="184"/>
                  <a:pt x="360" y="184"/>
                </a:cubicBezTo>
                <a:cubicBezTo>
                  <a:pt x="360" y="184"/>
                  <a:pt x="360" y="184"/>
                  <a:pt x="360" y="184"/>
                </a:cubicBezTo>
                <a:cubicBezTo>
                  <a:pt x="360" y="184"/>
                  <a:pt x="360" y="184"/>
                  <a:pt x="359" y="184"/>
                </a:cubicBezTo>
                <a:cubicBezTo>
                  <a:pt x="359" y="184"/>
                  <a:pt x="359" y="184"/>
                  <a:pt x="359" y="184"/>
                </a:cubicBezTo>
                <a:cubicBezTo>
                  <a:pt x="358" y="184"/>
                  <a:pt x="357" y="185"/>
                  <a:pt x="356" y="185"/>
                </a:cubicBezTo>
                <a:cubicBezTo>
                  <a:pt x="356" y="185"/>
                  <a:pt x="356" y="184"/>
                  <a:pt x="356" y="184"/>
                </a:cubicBezTo>
                <a:cubicBezTo>
                  <a:pt x="357" y="184"/>
                  <a:pt x="357" y="184"/>
                  <a:pt x="357" y="184"/>
                </a:cubicBezTo>
                <a:cubicBezTo>
                  <a:pt x="357" y="184"/>
                  <a:pt x="357" y="184"/>
                  <a:pt x="357" y="184"/>
                </a:cubicBezTo>
                <a:cubicBezTo>
                  <a:pt x="357" y="184"/>
                  <a:pt x="357" y="184"/>
                  <a:pt x="357" y="184"/>
                </a:cubicBezTo>
                <a:cubicBezTo>
                  <a:pt x="357" y="184"/>
                  <a:pt x="357" y="184"/>
                  <a:pt x="357" y="184"/>
                </a:cubicBezTo>
                <a:cubicBezTo>
                  <a:pt x="358" y="183"/>
                  <a:pt x="358" y="182"/>
                  <a:pt x="359" y="182"/>
                </a:cubicBezTo>
                <a:cubicBezTo>
                  <a:pt x="359" y="182"/>
                  <a:pt x="359" y="183"/>
                  <a:pt x="358" y="183"/>
                </a:cubicBezTo>
                <a:cubicBezTo>
                  <a:pt x="358" y="184"/>
                  <a:pt x="359" y="184"/>
                  <a:pt x="359" y="184"/>
                </a:cubicBezTo>
                <a:cubicBezTo>
                  <a:pt x="359" y="184"/>
                  <a:pt x="359" y="182"/>
                  <a:pt x="360" y="182"/>
                </a:cubicBezTo>
                <a:cubicBezTo>
                  <a:pt x="360" y="183"/>
                  <a:pt x="360" y="183"/>
                  <a:pt x="360" y="183"/>
                </a:cubicBezTo>
                <a:cubicBezTo>
                  <a:pt x="361" y="184"/>
                  <a:pt x="361" y="182"/>
                  <a:pt x="362" y="182"/>
                </a:cubicBezTo>
                <a:cubicBezTo>
                  <a:pt x="362" y="182"/>
                  <a:pt x="362" y="182"/>
                  <a:pt x="362" y="182"/>
                </a:cubicBezTo>
                <a:cubicBezTo>
                  <a:pt x="362" y="182"/>
                  <a:pt x="362" y="182"/>
                  <a:pt x="362" y="182"/>
                </a:cubicBezTo>
                <a:cubicBezTo>
                  <a:pt x="362" y="182"/>
                  <a:pt x="362" y="182"/>
                  <a:pt x="362" y="182"/>
                </a:cubicBezTo>
                <a:cubicBezTo>
                  <a:pt x="362" y="183"/>
                  <a:pt x="362" y="183"/>
                  <a:pt x="362" y="183"/>
                </a:cubicBezTo>
                <a:cubicBezTo>
                  <a:pt x="362" y="183"/>
                  <a:pt x="362" y="183"/>
                  <a:pt x="362" y="183"/>
                </a:cubicBezTo>
                <a:cubicBezTo>
                  <a:pt x="362" y="183"/>
                  <a:pt x="362" y="183"/>
                  <a:pt x="362" y="183"/>
                </a:cubicBezTo>
                <a:cubicBezTo>
                  <a:pt x="362" y="183"/>
                  <a:pt x="362" y="183"/>
                  <a:pt x="363" y="183"/>
                </a:cubicBezTo>
                <a:cubicBezTo>
                  <a:pt x="362" y="183"/>
                  <a:pt x="362" y="182"/>
                  <a:pt x="362" y="182"/>
                </a:cubicBezTo>
                <a:cubicBezTo>
                  <a:pt x="362" y="182"/>
                  <a:pt x="363" y="182"/>
                  <a:pt x="363" y="182"/>
                </a:cubicBezTo>
                <a:cubicBezTo>
                  <a:pt x="363" y="182"/>
                  <a:pt x="364" y="182"/>
                  <a:pt x="364" y="182"/>
                </a:cubicBezTo>
                <a:cubicBezTo>
                  <a:pt x="364" y="182"/>
                  <a:pt x="364" y="182"/>
                  <a:pt x="364" y="183"/>
                </a:cubicBezTo>
                <a:cubicBezTo>
                  <a:pt x="364" y="182"/>
                  <a:pt x="365" y="182"/>
                  <a:pt x="365" y="182"/>
                </a:cubicBezTo>
                <a:cubicBezTo>
                  <a:pt x="365" y="182"/>
                  <a:pt x="365" y="182"/>
                  <a:pt x="366" y="182"/>
                </a:cubicBezTo>
                <a:cubicBezTo>
                  <a:pt x="366" y="182"/>
                  <a:pt x="367" y="182"/>
                  <a:pt x="368" y="181"/>
                </a:cubicBezTo>
                <a:cubicBezTo>
                  <a:pt x="368" y="182"/>
                  <a:pt x="367" y="182"/>
                  <a:pt x="367" y="182"/>
                </a:cubicBezTo>
                <a:cubicBezTo>
                  <a:pt x="368" y="182"/>
                  <a:pt x="368" y="181"/>
                  <a:pt x="369" y="181"/>
                </a:cubicBezTo>
                <a:cubicBezTo>
                  <a:pt x="369" y="181"/>
                  <a:pt x="369" y="181"/>
                  <a:pt x="369" y="181"/>
                </a:cubicBezTo>
                <a:cubicBezTo>
                  <a:pt x="369" y="181"/>
                  <a:pt x="369" y="181"/>
                  <a:pt x="369" y="181"/>
                </a:cubicBezTo>
                <a:cubicBezTo>
                  <a:pt x="369" y="181"/>
                  <a:pt x="369" y="181"/>
                  <a:pt x="369" y="181"/>
                </a:cubicBezTo>
                <a:cubicBezTo>
                  <a:pt x="370" y="181"/>
                  <a:pt x="370" y="180"/>
                  <a:pt x="370" y="181"/>
                </a:cubicBezTo>
                <a:cubicBezTo>
                  <a:pt x="370" y="180"/>
                  <a:pt x="370" y="181"/>
                  <a:pt x="369" y="180"/>
                </a:cubicBezTo>
                <a:cubicBezTo>
                  <a:pt x="369" y="180"/>
                  <a:pt x="369" y="180"/>
                  <a:pt x="369" y="180"/>
                </a:cubicBezTo>
                <a:cubicBezTo>
                  <a:pt x="370" y="180"/>
                  <a:pt x="371" y="179"/>
                  <a:pt x="372" y="179"/>
                </a:cubicBezTo>
                <a:cubicBezTo>
                  <a:pt x="372" y="180"/>
                  <a:pt x="371" y="181"/>
                  <a:pt x="371" y="180"/>
                </a:cubicBezTo>
                <a:cubicBezTo>
                  <a:pt x="370" y="180"/>
                  <a:pt x="370" y="181"/>
                  <a:pt x="370" y="181"/>
                </a:cubicBezTo>
                <a:cubicBezTo>
                  <a:pt x="370" y="181"/>
                  <a:pt x="371" y="181"/>
                  <a:pt x="372" y="180"/>
                </a:cubicBezTo>
                <a:cubicBezTo>
                  <a:pt x="372" y="180"/>
                  <a:pt x="372" y="181"/>
                  <a:pt x="372" y="181"/>
                </a:cubicBezTo>
                <a:cubicBezTo>
                  <a:pt x="373" y="180"/>
                  <a:pt x="374" y="180"/>
                  <a:pt x="375" y="179"/>
                </a:cubicBezTo>
                <a:cubicBezTo>
                  <a:pt x="376" y="180"/>
                  <a:pt x="375" y="180"/>
                  <a:pt x="375" y="180"/>
                </a:cubicBezTo>
                <a:cubicBezTo>
                  <a:pt x="375" y="180"/>
                  <a:pt x="375" y="180"/>
                  <a:pt x="376" y="181"/>
                </a:cubicBezTo>
                <a:cubicBezTo>
                  <a:pt x="376" y="180"/>
                  <a:pt x="377" y="180"/>
                  <a:pt x="378" y="180"/>
                </a:cubicBezTo>
                <a:cubicBezTo>
                  <a:pt x="379" y="180"/>
                  <a:pt x="379" y="179"/>
                  <a:pt x="380" y="178"/>
                </a:cubicBezTo>
                <a:cubicBezTo>
                  <a:pt x="379" y="178"/>
                  <a:pt x="379" y="179"/>
                  <a:pt x="378" y="178"/>
                </a:cubicBezTo>
                <a:cubicBezTo>
                  <a:pt x="378" y="179"/>
                  <a:pt x="378" y="179"/>
                  <a:pt x="378" y="179"/>
                </a:cubicBezTo>
                <a:cubicBezTo>
                  <a:pt x="378" y="179"/>
                  <a:pt x="378" y="179"/>
                  <a:pt x="377" y="179"/>
                </a:cubicBezTo>
                <a:cubicBezTo>
                  <a:pt x="377" y="179"/>
                  <a:pt x="377" y="179"/>
                  <a:pt x="378" y="179"/>
                </a:cubicBezTo>
                <a:cubicBezTo>
                  <a:pt x="377" y="178"/>
                  <a:pt x="376" y="178"/>
                  <a:pt x="375" y="179"/>
                </a:cubicBezTo>
                <a:cubicBezTo>
                  <a:pt x="375" y="178"/>
                  <a:pt x="373" y="179"/>
                  <a:pt x="373" y="179"/>
                </a:cubicBezTo>
                <a:cubicBezTo>
                  <a:pt x="372" y="179"/>
                  <a:pt x="372" y="178"/>
                  <a:pt x="372" y="179"/>
                </a:cubicBezTo>
                <a:cubicBezTo>
                  <a:pt x="370" y="179"/>
                  <a:pt x="369" y="179"/>
                  <a:pt x="368" y="180"/>
                </a:cubicBezTo>
                <a:cubicBezTo>
                  <a:pt x="368" y="179"/>
                  <a:pt x="367" y="180"/>
                  <a:pt x="367" y="179"/>
                </a:cubicBezTo>
                <a:cubicBezTo>
                  <a:pt x="367" y="179"/>
                  <a:pt x="366" y="179"/>
                  <a:pt x="366" y="179"/>
                </a:cubicBezTo>
                <a:cubicBezTo>
                  <a:pt x="366" y="179"/>
                  <a:pt x="366" y="179"/>
                  <a:pt x="366" y="178"/>
                </a:cubicBezTo>
                <a:cubicBezTo>
                  <a:pt x="366" y="178"/>
                  <a:pt x="366" y="178"/>
                  <a:pt x="366" y="178"/>
                </a:cubicBezTo>
                <a:cubicBezTo>
                  <a:pt x="366" y="178"/>
                  <a:pt x="366" y="178"/>
                  <a:pt x="366" y="178"/>
                </a:cubicBezTo>
                <a:cubicBezTo>
                  <a:pt x="366" y="178"/>
                  <a:pt x="366" y="178"/>
                  <a:pt x="366" y="178"/>
                </a:cubicBezTo>
                <a:cubicBezTo>
                  <a:pt x="366" y="178"/>
                  <a:pt x="366" y="178"/>
                  <a:pt x="366" y="178"/>
                </a:cubicBezTo>
                <a:cubicBezTo>
                  <a:pt x="366" y="178"/>
                  <a:pt x="366" y="178"/>
                  <a:pt x="366" y="178"/>
                </a:cubicBezTo>
                <a:cubicBezTo>
                  <a:pt x="367" y="178"/>
                  <a:pt x="366" y="179"/>
                  <a:pt x="366" y="179"/>
                </a:cubicBezTo>
                <a:cubicBezTo>
                  <a:pt x="367" y="179"/>
                  <a:pt x="367" y="178"/>
                  <a:pt x="367" y="178"/>
                </a:cubicBezTo>
                <a:cubicBezTo>
                  <a:pt x="368" y="179"/>
                  <a:pt x="367" y="178"/>
                  <a:pt x="368" y="179"/>
                </a:cubicBezTo>
                <a:cubicBezTo>
                  <a:pt x="369" y="178"/>
                  <a:pt x="369" y="178"/>
                  <a:pt x="369" y="178"/>
                </a:cubicBezTo>
                <a:cubicBezTo>
                  <a:pt x="369" y="178"/>
                  <a:pt x="369" y="178"/>
                  <a:pt x="369" y="179"/>
                </a:cubicBezTo>
                <a:cubicBezTo>
                  <a:pt x="369" y="179"/>
                  <a:pt x="369" y="178"/>
                  <a:pt x="369" y="179"/>
                </a:cubicBezTo>
                <a:cubicBezTo>
                  <a:pt x="370" y="179"/>
                  <a:pt x="370" y="178"/>
                  <a:pt x="371" y="178"/>
                </a:cubicBezTo>
                <a:cubicBezTo>
                  <a:pt x="371" y="178"/>
                  <a:pt x="371" y="178"/>
                  <a:pt x="371" y="178"/>
                </a:cubicBezTo>
                <a:cubicBezTo>
                  <a:pt x="371" y="178"/>
                  <a:pt x="371" y="178"/>
                  <a:pt x="371" y="178"/>
                </a:cubicBezTo>
                <a:cubicBezTo>
                  <a:pt x="371" y="177"/>
                  <a:pt x="371" y="178"/>
                  <a:pt x="371" y="177"/>
                </a:cubicBezTo>
                <a:cubicBezTo>
                  <a:pt x="371" y="177"/>
                  <a:pt x="371" y="177"/>
                  <a:pt x="371" y="177"/>
                </a:cubicBezTo>
                <a:cubicBezTo>
                  <a:pt x="371" y="177"/>
                  <a:pt x="371" y="177"/>
                  <a:pt x="371" y="178"/>
                </a:cubicBezTo>
                <a:cubicBezTo>
                  <a:pt x="371" y="178"/>
                  <a:pt x="371" y="177"/>
                  <a:pt x="371" y="177"/>
                </a:cubicBezTo>
                <a:cubicBezTo>
                  <a:pt x="371" y="177"/>
                  <a:pt x="372" y="178"/>
                  <a:pt x="372" y="178"/>
                </a:cubicBezTo>
                <a:cubicBezTo>
                  <a:pt x="372" y="177"/>
                  <a:pt x="372" y="177"/>
                  <a:pt x="372" y="177"/>
                </a:cubicBezTo>
                <a:cubicBezTo>
                  <a:pt x="372" y="177"/>
                  <a:pt x="373" y="177"/>
                  <a:pt x="372" y="176"/>
                </a:cubicBezTo>
                <a:cubicBezTo>
                  <a:pt x="372" y="176"/>
                  <a:pt x="372" y="177"/>
                  <a:pt x="372" y="176"/>
                </a:cubicBezTo>
                <a:cubicBezTo>
                  <a:pt x="372" y="176"/>
                  <a:pt x="372" y="177"/>
                  <a:pt x="372" y="177"/>
                </a:cubicBezTo>
                <a:cubicBezTo>
                  <a:pt x="372" y="177"/>
                  <a:pt x="372" y="177"/>
                  <a:pt x="372" y="176"/>
                </a:cubicBezTo>
                <a:cubicBezTo>
                  <a:pt x="372" y="177"/>
                  <a:pt x="372" y="177"/>
                  <a:pt x="372" y="177"/>
                </a:cubicBezTo>
                <a:cubicBezTo>
                  <a:pt x="371" y="176"/>
                  <a:pt x="371" y="176"/>
                  <a:pt x="371" y="176"/>
                </a:cubicBezTo>
                <a:cubicBezTo>
                  <a:pt x="371" y="177"/>
                  <a:pt x="370" y="177"/>
                  <a:pt x="370" y="178"/>
                </a:cubicBezTo>
                <a:cubicBezTo>
                  <a:pt x="370" y="178"/>
                  <a:pt x="370" y="178"/>
                  <a:pt x="369" y="178"/>
                </a:cubicBezTo>
                <a:cubicBezTo>
                  <a:pt x="369" y="178"/>
                  <a:pt x="369" y="177"/>
                  <a:pt x="369" y="177"/>
                </a:cubicBezTo>
                <a:cubicBezTo>
                  <a:pt x="369" y="177"/>
                  <a:pt x="369" y="177"/>
                  <a:pt x="369" y="177"/>
                </a:cubicBezTo>
                <a:cubicBezTo>
                  <a:pt x="370" y="177"/>
                  <a:pt x="370" y="177"/>
                  <a:pt x="370" y="176"/>
                </a:cubicBezTo>
                <a:cubicBezTo>
                  <a:pt x="370" y="176"/>
                  <a:pt x="369" y="177"/>
                  <a:pt x="369" y="176"/>
                </a:cubicBezTo>
                <a:cubicBezTo>
                  <a:pt x="369" y="176"/>
                  <a:pt x="369" y="177"/>
                  <a:pt x="369" y="177"/>
                </a:cubicBezTo>
                <a:cubicBezTo>
                  <a:pt x="369" y="177"/>
                  <a:pt x="369" y="177"/>
                  <a:pt x="369" y="177"/>
                </a:cubicBezTo>
                <a:cubicBezTo>
                  <a:pt x="368" y="177"/>
                  <a:pt x="369" y="177"/>
                  <a:pt x="368" y="177"/>
                </a:cubicBezTo>
                <a:cubicBezTo>
                  <a:pt x="368" y="177"/>
                  <a:pt x="368" y="177"/>
                  <a:pt x="368" y="177"/>
                </a:cubicBezTo>
                <a:cubicBezTo>
                  <a:pt x="368" y="177"/>
                  <a:pt x="368" y="177"/>
                  <a:pt x="368" y="177"/>
                </a:cubicBezTo>
                <a:cubicBezTo>
                  <a:pt x="368" y="178"/>
                  <a:pt x="367" y="178"/>
                  <a:pt x="367" y="178"/>
                </a:cubicBezTo>
                <a:cubicBezTo>
                  <a:pt x="367" y="177"/>
                  <a:pt x="367" y="177"/>
                  <a:pt x="366" y="177"/>
                </a:cubicBezTo>
                <a:cubicBezTo>
                  <a:pt x="367" y="176"/>
                  <a:pt x="367" y="176"/>
                  <a:pt x="368" y="177"/>
                </a:cubicBezTo>
                <a:cubicBezTo>
                  <a:pt x="368" y="176"/>
                  <a:pt x="368" y="176"/>
                  <a:pt x="369" y="176"/>
                </a:cubicBezTo>
                <a:cubicBezTo>
                  <a:pt x="369" y="176"/>
                  <a:pt x="369" y="176"/>
                  <a:pt x="369" y="175"/>
                </a:cubicBezTo>
                <a:cubicBezTo>
                  <a:pt x="369" y="175"/>
                  <a:pt x="370" y="175"/>
                  <a:pt x="370" y="176"/>
                </a:cubicBezTo>
                <a:cubicBezTo>
                  <a:pt x="371" y="175"/>
                  <a:pt x="372" y="175"/>
                  <a:pt x="373" y="175"/>
                </a:cubicBezTo>
                <a:cubicBezTo>
                  <a:pt x="373" y="176"/>
                  <a:pt x="373" y="176"/>
                  <a:pt x="373" y="177"/>
                </a:cubicBezTo>
                <a:cubicBezTo>
                  <a:pt x="374" y="176"/>
                  <a:pt x="375" y="175"/>
                  <a:pt x="376" y="176"/>
                </a:cubicBezTo>
                <a:cubicBezTo>
                  <a:pt x="376" y="176"/>
                  <a:pt x="376" y="176"/>
                  <a:pt x="376" y="177"/>
                </a:cubicBezTo>
                <a:cubicBezTo>
                  <a:pt x="376" y="176"/>
                  <a:pt x="376" y="176"/>
                  <a:pt x="376" y="176"/>
                </a:cubicBezTo>
                <a:cubicBezTo>
                  <a:pt x="376" y="176"/>
                  <a:pt x="376" y="176"/>
                  <a:pt x="376" y="175"/>
                </a:cubicBezTo>
                <a:cubicBezTo>
                  <a:pt x="376" y="175"/>
                  <a:pt x="376" y="176"/>
                  <a:pt x="376" y="176"/>
                </a:cubicBezTo>
                <a:cubicBezTo>
                  <a:pt x="375" y="175"/>
                  <a:pt x="376" y="174"/>
                  <a:pt x="375" y="173"/>
                </a:cubicBezTo>
                <a:cubicBezTo>
                  <a:pt x="376" y="173"/>
                  <a:pt x="377" y="173"/>
                  <a:pt x="377" y="173"/>
                </a:cubicBezTo>
                <a:cubicBezTo>
                  <a:pt x="377" y="173"/>
                  <a:pt x="377" y="173"/>
                  <a:pt x="377" y="172"/>
                </a:cubicBezTo>
                <a:cubicBezTo>
                  <a:pt x="377" y="172"/>
                  <a:pt x="377" y="172"/>
                  <a:pt x="377" y="172"/>
                </a:cubicBezTo>
                <a:cubicBezTo>
                  <a:pt x="377" y="172"/>
                  <a:pt x="377" y="172"/>
                  <a:pt x="377" y="172"/>
                </a:cubicBezTo>
                <a:cubicBezTo>
                  <a:pt x="377" y="172"/>
                  <a:pt x="377" y="172"/>
                  <a:pt x="377" y="172"/>
                </a:cubicBezTo>
                <a:cubicBezTo>
                  <a:pt x="377" y="172"/>
                  <a:pt x="377" y="172"/>
                  <a:pt x="378" y="172"/>
                </a:cubicBezTo>
                <a:cubicBezTo>
                  <a:pt x="378" y="172"/>
                  <a:pt x="377" y="172"/>
                  <a:pt x="377" y="172"/>
                </a:cubicBezTo>
                <a:cubicBezTo>
                  <a:pt x="377" y="171"/>
                  <a:pt x="378" y="171"/>
                  <a:pt x="378" y="170"/>
                </a:cubicBezTo>
                <a:cubicBezTo>
                  <a:pt x="378" y="171"/>
                  <a:pt x="379" y="171"/>
                  <a:pt x="379" y="171"/>
                </a:cubicBezTo>
                <a:cubicBezTo>
                  <a:pt x="379" y="171"/>
                  <a:pt x="379" y="171"/>
                  <a:pt x="379" y="170"/>
                </a:cubicBezTo>
                <a:cubicBezTo>
                  <a:pt x="379" y="170"/>
                  <a:pt x="379" y="170"/>
                  <a:pt x="379" y="170"/>
                </a:cubicBezTo>
                <a:cubicBezTo>
                  <a:pt x="379" y="171"/>
                  <a:pt x="379" y="171"/>
                  <a:pt x="379" y="171"/>
                </a:cubicBezTo>
                <a:cubicBezTo>
                  <a:pt x="380" y="171"/>
                  <a:pt x="380" y="171"/>
                  <a:pt x="380" y="171"/>
                </a:cubicBezTo>
                <a:cubicBezTo>
                  <a:pt x="380" y="171"/>
                  <a:pt x="380" y="171"/>
                  <a:pt x="380" y="171"/>
                </a:cubicBezTo>
                <a:cubicBezTo>
                  <a:pt x="381" y="171"/>
                  <a:pt x="380" y="171"/>
                  <a:pt x="380" y="172"/>
                </a:cubicBezTo>
                <a:cubicBezTo>
                  <a:pt x="381" y="172"/>
                  <a:pt x="381" y="172"/>
                  <a:pt x="382" y="171"/>
                </a:cubicBezTo>
                <a:cubicBezTo>
                  <a:pt x="382" y="171"/>
                  <a:pt x="381" y="172"/>
                  <a:pt x="382" y="172"/>
                </a:cubicBezTo>
                <a:cubicBezTo>
                  <a:pt x="382" y="172"/>
                  <a:pt x="382" y="171"/>
                  <a:pt x="383" y="171"/>
                </a:cubicBezTo>
                <a:cubicBezTo>
                  <a:pt x="383" y="171"/>
                  <a:pt x="383" y="171"/>
                  <a:pt x="382" y="171"/>
                </a:cubicBezTo>
                <a:cubicBezTo>
                  <a:pt x="383" y="170"/>
                  <a:pt x="383" y="170"/>
                  <a:pt x="383" y="170"/>
                </a:cubicBezTo>
                <a:cubicBezTo>
                  <a:pt x="384" y="170"/>
                  <a:pt x="385" y="170"/>
                  <a:pt x="386" y="169"/>
                </a:cubicBezTo>
                <a:cubicBezTo>
                  <a:pt x="386" y="169"/>
                  <a:pt x="386" y="169"/>
                  <a:pt x="386" y="168"/>
                </a:cubicBezTo>
                <a:cubicBezTo>
                  <a:pt x="387" y="168"/>
                  <a:pt x="387" y="168"/>
                  <a:pt x="387" y="169"/>
                </a:cubicBezTo>
                <a:cubicBezTo>
                  <a:pt x="387" y="169"/>
                  <a:pt x="387" y="169"/>
                  <a:pt x="387" y="169"/>
                </a:cubicBezTo>
                <a:cubicBezTo>
                  <a:pt x="387" y="169"/>
                  <a:pt x="387" y="169"/>
                  <a:pt x="388" y="169"/>
                </a:cubicBezTo>
                <a:cubicBezTo>
                  <a:pt x="388" y="169"/>
                  <a:pt x="388" y="169"/>
                  <a:pt x="388" y="169"/>
                </a:cubicBezTo>
                <a:cubicBezTo>
                  <a:pt x="388" y="169"/>
                  <a:pt x="388" y="169"/>
                  <a:pt x="388" y="168"/>
                </a:cubicBezTo>
                <a:cubicBezTo>
                  <a:pt x="388" y="168"/>
                  <a:pt x="388" y="168"/>
                  <a:pt x="389" y="168"/>
                </a:cubicBezTo>
                <a:cubicBezTo>
                  <a:pt x="388" y="168"/>
                  <a:pt x="388" y="168"/>
                  <a:pt x="388" y="167"/>
                </a:cubicBezTo>
                <a:cubicBezTo>
                  <a:pt x="388" y="167"/>
                  <a:pt x="388" y="167"/>
                  <a:pt x="388" y="167"/>
                </a:cubicBezTo>
                <a:cubicBezTo>
                  <a:pt x="388" y="167"/>
                  <a:pt x="388" y="167"/>
                  <a:pt x="388" y="168"/>
                </a:cubicBezTo>
                <a:cubicBezTo>
                  <a:pt x="387" y="168"/>
                  <a:pt x="387" y="167"/>
                  <a:pt x="387" y="167"/>
                </a:cubicBezTo>
                <a:cubicBezTo>
                  <a:pt x="387" y="168"/>
                  <a:pt x="387" y="168"/>
                  <a:pt x="387" y="168"/>
                </a:cubicBezTo>
                <a:cubicBezTo>
                  <a:pt x="387" y="168"/>
                  <a:pt x="387" y="168"/>
                  <a:pt x="387" y="168"/>
                </a:cubicBezTo>
                <a:cubicBezTo>
                  <a:pt x="387" y="168"/>
                  <a:pt x="387" y="168"/>
                  <a:pt x="387" y="167"/>
                </a:cubicBezTo>
                <a:cubicBezTo>
                  <a:pt x="387" y="167"/>
                  <a:pt x="387" y="167"/>
                  <a:pt x="387" y="167"/>
                </a:cubicBezTo>
                <a:cubicBezTo>
                  <a:pt x="386" y="167"/>
                  <a:pt x="386" y="167"/>
                  <a:pt x="385" y="167"/>
                </a:cubicBezTo>
                <a:cubicBezTo>
                  <a:pt x="385" y="167"/>
                  <a:pt x="386" y="167"/>
                  <a:pt x="386" y="167"/>
                </a:cubicBezTo>
                <a:cubicBezTo>
                  <a:pt x="386" y="167"/>
                  <a:pt x="386" y="167"/>
                  <a:pt x="386" y="167"/>
                </a:cubicBezTo>
                <a:cubicBezTo>
                  <a:pt x="386" y="167"/>
                  <a:pt x="386" y="167"/>
                  <a:pt x="386" y="167"/>
                </a:cubicBezTo>
                <a:cubicBezTo>
                  <a:pt x="386" y="167"/>
                  <a:pt x="386" y="166"/>
                  <a:pt x="386" y="166"/>
                </a:cubicBezTo>
                <a:cubicBezTo>
                  <a:pt x="386" y="166"/>
                  <a:pt x="386" y="166"/>
                  <a:pt x="386" y="166"/>
                </a:cubicBezTo>
                <a:cubicBezTo>
                  <a:pt x="386" y="166"/>
                  <a:pt x="386" y="166"/>
                  <a:pt x="386" y="166"/>
                </a:cubicBezTo>
                <a:cubicBezTo>
                  <a:pt x="386" y="166"/>
                  <a:pt x="386" y="166"/>
                  <a:pt x="386" y="166"/>
                </a:cubicBezTo>
                <a:cubicBezTo>
                  <a:pt x="387" y="166"/>
                  <a:pt x="386" y="167"/>
                  <a:pt x="387" y="167"/>
                </a:cubicBezTo>
                <a:cubicBezTo>
                  <a:pt x="387" y="167"/>
                  <a:pt x="387" y="167"/>
                  <a:pt x="388" y="166"/>
                </a:cubicBezTo>
                <a:cubicBezTo>
                  <a:pt x="388" y="167"/>
                  <a:pt x="388" y="167"/>
                  <a:pt x="388" y="167"/>
                </a:cubicBezTo>
                <a:cubicBezTo>
                  <a:pt x="388" y="167"/>
                  <a:pt x="388" y="167"/>
                  <a:pt x="388" y="167"/>
                </a:cubicBezTo>
                <a:cubicBezTo>
                  <a:pt x="388" y="166"/>
                  <a:pt x="389" y="167"/>
                  <a:pt x="389" y="166"/>
                </a:cubicBezTo>
                <a:cubicBezTo>
                  <a:pt x="390" y="166"/>
                  <a:pt x="389" y="167"/>
                  <a:pt x="390" y="167"/>
                </a:cubicBezTo>
                <a:cubicBezTo>
                  <a:pt x="390" y="166"/>
                  <a:pt x="391" y="166"/>
                  <a:pt x="392" y="167"/>
                </a:cubicBezTo>
                <a:cubicBezTo>
                  <a:pt x="392" y="167"/>
                  <a:pt x="392" y="167"/>
                  <a:pt x="392" y="167"/>
                </a:cubicBezTo>
                <a:cubicBezTo>
                  <a:pt x="392" y="167"/>
                  <a:pt x="392" y="167"/>
                  <a:pt x="392" y="167"/>
                </a:cubicBezTo>
                <a:cubicBezTo>
                  <a:pt x="392" y="167"/>
                  <a:pt x="392" y="167"/>
                  <a:pt x="392" y="167"/>
                </a:cubicBezTo>
                <a:cubicBezTo>
                  <a:pt x="393" y="166"/>
                  <a:pt x="393" y="167"/>
                  <a:pt x="393" y="166"/>
                </a:cubicBezTo>
                <a:cubicBezTo>
                  <a:pt x="394" y="167"/>
                  <a:pt x="393" y="167"/>
                  <a:pt x="393" y="167"/>
                </a:cubicBezTo>
                <a:cubicBezTo>
                  <a:pt x="394" y="167"/>
                  <a:pt x="394" y="167"/>
                  <a:pt x="395" y="167"/>
                </a:cubicBezTo>
                <a:cubicBezTo>
                  <a:pt x="395" y="166"/>
                  <a:pt x="395" y="166"/>
                  <a:pt x="395" y="166"/>
                </a:cubicBezTo>
                <a:cubicBezTo>
                  <a:pt x="396" y="166"/>
                  <a:pt x="396" y="165"/>
                  <a:pt x="396" y="164"/>
                </a:cubicBezTo>
                <a:cubicBezTo>
                  <a:pt x="397" y="164"/>
                  <a:pt x="396" y="165"/>
                  <a:pt x="397" y="165"/>
                </a:cubicBezTo>
                <a:cubicBezTo>
                  <a:pt x="397" y="165"/>
                  <a:pt x="397" y="164"/>
                  <a:pt x="398" y="165"/>
                </a:cubicBezTo>
                <a:cubicBezTo>
                  <a:pt x="398" y="164"/>
                  <a:pt x="398" y="164"/>
                  <a:pt x="398" y="164"/>
                </a:cubicBezTo>
                <a:cubicBezTo>
                  <a:pt x="399" y="164"/>
                  <a:pt x="398" y="165"/>
                  <a:pt x="398" y="165"/>
                </a:cubicBezTo>
                <a:cubicBezTo>
                  <a:pt x="398" y="166"/>
                  <a:pt x="397" y="165"/>
                  <a:pt x="397" y="166"/>
                </a:cubicBezTo>
                <a:cubicBezTo>
                  <a:pt x="398" y="166"/>
                  <a:pt x="399" y="166"/>
                  <a:pt x="399" y="165"/>
                </a:cubicBezTo>
                <a:cubicBezTo>
                  <a:pt x="399" y="165"/>
                  <a:pt x="399" y="166"/>
                  <a:pt x="400" y="166"/>
                </a:cubicBezTo>
                <a:cubicBezTo>
                  <a:pt x="400" y="165"/>
                  <a:pt x="401" y="164"/>
                  <a:pt x="402" y="165"/>
                </a:cubicBezTo>
                <a:cubicBezTo>
                  <a:pt x="402" y="165"/>
                  <a:pt x="402" y="164"/>
                  <a:pt x="402" y="164"/>
                </a:cubicBezTo>
                <a:cubicBezTo>
                  <a:pt x="402" y="164"/>
                  <a:pt x="402" y="164"/>
                  <a:pt x="403" y="164"/>
                </a:cubicBezTo>
                <a:cubicBezTo>
                  <a:pt x="403" y="164"/>
                  <a:pt x="404" y="164"/>
                  <a:pt x="404" y="163"/>
                </a:cubicBezTo>
                <a:cubicBezTo>
                  <a:pt x="403" y="164"/>
                  <a:pt x="402" y="163"/>
                  <a:pt x="402" y="164"/>
                </a:cubicBezTo>
                <a:cubicBezTo>
                  <a:pt x="402" y="164"/>
                  <a:pt x="402" y="164"/>
                  <a:pt x="402" y="163"/>
                </a:cubicBezTo>
                <a:cubicBezTo>
                  <a:pt x="402" y="163"/>
                  <a:pt x="402" y="163"/>
                  <a:pt x="402" y="163"/>
                </a:cubicBezTo>
                <a:cubicBezTo>
                  <a:pt x="402" y="163"/>
                  <a:pt x="402" y="163"/>
                  <a:pt x="402" y="163"/>
                </a:cubicBezTo>
                <a:cubicBezTo>
                  <a:pt x="402" y="163"/>
                  <a:pt x="402" y="163"/>
                  <a:pt x="401" y="163"/>
                </a:cubicBezTo>
                <a:cubicBezTo>
                  <a:pt x="401" y="162"/>
                  <a:pt x="402" y="162"/>
                  <a:pt x="402" y="162"/>
                </a:cubicBezTo>
                <a:cubicBezTo>
                  <a:pt x="402" y="162"/>
                  <a:pt x="402" y="163"/>
                  <a:pt x="402" y="163"/>
                </a:cubicBezTo>
                <a:cubicBezTo>
                  <a:pt x="403" y="163"/>
                  <a:pt x="403" y="162"/>
                  <a:pt x="403" y="162"/>
                </a:cubicBezTo>
                <a:cubicBezTo>
                  <a:pt x="403" y="162"/>
                  <a:pt x="402" y="162"/>
                  <a:pt x="402" y="162"/>
                </a:cubicBezTo>
                <a:cubicBezTo>
                  <a:pt x="402" y="162"/>
                  <a:pt x="401" y="162"/>
                  <a:pt x="401" y="162"/>
                </a:cubicBezTo>
                <a:cubicBezTo>
                  <a:pt x="401" y="162"/>
                  <a:pt x="401" y="162"/>
                  <a:pt x="400" y="162"/>
                </a:cubicBezTo>
                <a:cubicBezTo>
                  <a:pt x="400" y="162"/>
                  <a:pt x="400" y="162"/>
                  <a:pt x="400" y="163"/>
                </a:cubicBezTo>
                <a:cubicBezTo>
                  <a:pt x="401" y="163"/>
                  <a:pt x="401" y="162"/>
                  <a:pt x="401" y="163"/>
                </a:cubicBezTo>
                <a:cubicBezTo>
                  <a:pt x="401" y="163"/>
                  <a:pt x="400" y="163"/>
                  <a:pt x="400" y="163"/>
                </a:cubicBezTo>
                <a:cubicBezTo>
                  <a:pt x="400" y="163"/>
                  <a:pt x="400" y="162"/>
                  <a:pt x="399" y="162"/>
                </a:cubicBezTo>
                <a:cubicBezTo>
                  <a:pt x="400" y="163"/>
                  <a:pt x="399" y="163"/>
                  <a:pt x="398" y="163"/>
                </a:cubicBezTo>
                <a:cubicBezTo>
                  <a:pt x="398" y="163"/>
                  <a:pt x="398" y="162"/>
                  <a:pt x="398" y="162"/>
                </a:cubicBezTo>
                <a:cubicBezTo>
                  <a:pt x="398" y="162"/>
                  <a:pt x="397" y="162"/>
                  <a:pt x="397" y="162"/>
                </a:cubicBezTo>
                <a:cubicBezTo>
                  <a:pt x="396" y="161"/>
                  <a:pt x="395" y="162"/>
                  <a:pt x="395" y="161"/>
                </a:cubicBezTo>
                <a:cubicBezTo>
                  <a:pt x="394" y="162"/>
                  <a:pt x="394" y="162"/>
                  <a:pt x="394" y="162"/>
                </a:cubicBezTo>
                <a:cubicBezTo>
                  <a:pt x="393" y="162"/>
                  <a:pt x="394" y="162"/>
                  <a:pt x="394" y="162"/>
                </a:cubicBezTo>
                <a:cubicBezTo>
                  <a:pt x="393" y="161"/>
                  <a:pt x="393" y="162"/>
                  <a:pt x="392" y="161"/>
                </a:cubicBezTo>
                <a:cubicBezTo>
                  <a:pt x="392" y="162"/>
                  <a:pt x="392" y="162"/>
                  <a:pt x="392" y="162"/>
                </a:cubicBezTo>
                <a:cubicBezTo>
                  <a:pt x="392" y="163"/>
                  <a:pt x="391" y="162"/>
                  <a:pt x="392" y="163"/>
                </a:cubicBezTo>
                <a:cubicBezTo>
                  <a:pt x="392" y="163"/>
                  <a:pt x="391" y="162"/>
                  <a:pt x="391" y="162"/>
                </a:cubicBezTo>
                <a:cubicBezTo>
                  <a:pt x="391" y="162"/>
                  <a:pt x="391" y="162"/>
                  <a:pt x="391" y="162"/>
                </a:cubicBezTo>
                <a:cubicBezTo>
                  <a:pt x="390" y="161"/>
                  <a:pt x="390" y="162"/>
                  <a:pt x="389" y="162"/>
                </a:cubicBezTo>
                <a:cubicBezTo>
                  <a:pt x="389" y="163"/>
                  <a:pt x="388" y="161"/>
                  <a:pt x="388" y="163"/>
                </a:cubicBezTo>
                <a:cubicBezTo>
                  <a:pt x="388" y="162"/>
                  <a:pt x="387" y="162"/>
                  <a:pt x="387" y="162"/>
                </a:cubicBezTo>
                <a:cubicBezTo>
                  <a:pt x="387" y="162"/>
                  <a:pt x="388" y="161"/>
                  <a:pt x="388" y="162"/>
                </a:cubicBezTo>
                <a:cubicBezTo>
                  <a:pt x="388" y="161"/>
                  <a:pt x="390" y="161"/>
                  <a:pt x="391" y="161"/>
                </a:cubicBezTo>
                <a:cubicBezTo>
                  <a:pt x="391" y="161"/>
                  <a:pt x="391" y="161"/>
                  <a:pt x="391" y="160"/>
                </a:cubicBezTo>
                <a:cubicBezTo>
                  <a:pt x="390" y="161"/>
                  <a:pt x="387" y="159"/>
                  <a:pt x="386" y="162"/>
                </a:cubicBezTo>
                <a:cubicBezTo>
                  <a:pt x="386" y="162"/>
                  <a:pt x="385" y="162"/>
                  <a:pt x="385" y="162"/>
                </a:cubicBezTo>
                <a:cubicBezTo>
                  <a:pt x="385" y="162"/>
                  <a:pt x="386" y="162"/>
                  <a:pt x="386" y="161"/>
                </a:cubicBezTo>
                <a:cubicBezTo>
                  <a:pt x="386" y="161"/>
                  <a:pt x="386" y="161"/>
                  <a:pt x="386" y="161"/>
                </a:cubicBezTo>
                <a:cubicBezTo>
                  <a:pt x="386" y="161"/>
                  <a:pt x="386" y="161"/>
                  <a:pt x="386" y="161"/>
                </a:cubicBezTo>
                <a:cubicBezTo>
                  <a:pt x="387" y="161"/>
                  <a:pt x="387" y="161"/>
                  <a:pt x="387" y="160"/>
                </a:cubicBezTo>
                <a:cubicBezTo>
                  <a:pt x="387" y="160"/>
                  <a:pt x="387" y="160"/>
                  <a:pt x="387" y="160"/>
                </a:cubicBezTo>
                <a:cubicBezTo>
                  <a:pt x="387" y="160"/>
                  <a:pt x="387" y="160"/>
                  <a:pt x="388" y="161"/>
                </a:cubicBezTo>
                <a:cubicBezTo>
                  <a:pt x="388" y="160"/>
                  <a:pt x="388" y="160"/>
                  <a:pt x="389" y="160"/>
                </a:cubicBezTo>
                <a:cubicBezTo>
                  <a:pt x="389" y="160"/>
                  <a:pt x="389" y="159"/>
                  <a:pt x="389" y="159"/>
                </a:cubicBezTo>
                <a:cubicBezTo>
                  <a:pt x="389" y="159"/>
                  <a:pt x="389" y="159"/>
                  <a:pt x="389" y="158"/>
                </a:cubicBezTo>
                <a:cubicBezTo>
                  <a:pt x="390" y="159"/>
                  <a:pt x="389" y="159"/>
                  <a:pt x="389" y="159"/>
                </a:cubicBezTo>
                <a:cubicBezTo>
                  <a:pt x="390" y="160"/>
                  <a:pt x="390" y="159"/>
                  <a:pt x="391" y="159"/>
                </a:cubicBezTo>
                <a:cubicBezTo>
                  <a:pt x="391" y="159"/>
                  <a:pt x="391" y="159"/>
                  <a:pt x="390" y="159"/>
                </a:cubicBezTo>
                <a:cubicBezTo>
                  <a:pt x="391" y="158"/>
                  <a:pt x="392" y="159"/>
                  <a:pt x="393" y="158"/>
                </a:cubicBezTo>
                <a:cubicBezTo>
                  <a:pt x="394" y="158"/>
                  <a:pt x="395" y="157"/>
                  <a:pt x="396" y="158"/>
                </a:cubicBezTo>
                <a:cubicBezTo>
                  <a:pt x="396" y="157"/>
                  <a:pt x="397" y="157"/>
                  <a:pt x="397" y="157"/>
                </a:cubicBezTo>
                <a:cubicBezTo>
                  <a:pt x="397" y="156"/>
                  <a:pt x="397" y="156"/>
                  <a:pt x="397" y="156"/>
                </a:cubicBezTo>
                <a:cubicBezTo>
                  <a:pt x="397" y="155"/>
                  <a:pt x="397" y="155"/>
                  <a:pt x="396" y="155"/>
                </a:cubicBezTo>
                <a:cubicBezTo>
                  <a:pt x="396" y="156"/>
                  <a:pt x="396" y="155"/>
                  <a:pt x="396" y="156"/>
                </a:cubicBezTo>
                <a:cubicBezTo>
                  <a:pt x="395" y="157"/>
                  <a:pt x="395" y="156"/>
                  <a:pt x="394" y="157"/>
                </a:cubicBezTo>
                <a:cubicBezTo>
                  <a:pt x="394" y="157"/>
                  <a:pt x="395" y="156"/>
                  <a:pt x="395" y="155"/>
                </a:cubicBezTo>
                <a:cubicBezTo>
                  <a:pt x="394" y="155"/>
                  <a:pt x="393" y="156"/>
                  <a:pt x="393" y="155"/>
                </a:cubicBezTo>
                <a:cubicBezTo>
                  <a:pt x="393" y="155"/>
                  <a:pt x="392" y="156"/>
                  <a:pt x="391" y="156"/>
                </a:cubicBezTo>
                <a:cubicBezTo>
                  <a:pt x="393" y="155"/>
                  <a:pt x="394" y="153"/>
                  <a:pt x="394" y="152"/>
                </a:cubicBezTo>
                <a:cubicBezTo>
                  <a:pt x="396" y="151"/>
                  <a:pt x="397" y="149"/>
                  <a:pt x="397" y="147"/>
                </a:cubicBezTo>
                <a:cubicBezTo>
                  <a:pt x="397" y="147"/>
                  <a:pt x="397" y="147"/>
                  <a:pt x="396" y="146"/>
                </a:cubicBezTo>
                <a:cubicBezTo>
                  <a:pt x="397" y="146"/>
                  <a:pt x="397" y="146"/>
                  <a:pt x="397" y="145"/>
                </a:cubicBezTo>
                <a:cubicBezTo>
                  <a:pt x="397" y="145"/>
                  <a:pt x="396" y="146"/>
                  <a:pt x="396" y="145"/>
                </a:cubicBezTo>
                <a:cubicBezTo>
                  <a:pt x="396" y="147"/>
                  <a:pt x="394" y="145"/>
                  <a:pt x="394" y="147"/>
                </a:cubicBezTo>
                <a:cubicBezTo>
                  <a:pt x="394" y="147"/>
                  <a:pt x="394" y="146"/>
                  <a:pt x="393" y="146"/>
                </a:cubicBezTo>
                <a:cubicBezTo>
                  <a:pt x="393" y="146"/>
                  <a:pt x="392" y="147"/>
                  <a:pt x="391" y="147"/>
                </a:cubicBezTo>
                <a:cubicBezTo>
                  <a:pt x="392" y="146"/>
                  <a:pt x="392" y="146"/>
                  <a:pt x="392" y="144"/>
                </a:cubicBezTo>
                <a:cubicBezTo>
                  <a:pt x="392" y="145"/>
                  <a:pt x="391" y="145"/>
                  <a:pt x="390" y="146"/>
                </a:cubicBezTo>
                <a:cubicBezTo>
                  <a:pt x="389" y="145"/>
                  <a:pt x="389" y="146"/>
                  <a:pt x="389" y="145"/>
                </a:cubicBezTo>
                <a:cubicBezTo>
                  <a:pt x="389" y="146"/>
                  <a:pt x="389" y="146"/>
                  <a:pt x="389" y="146"/>
                </a:cubicBezTo>
                <a:cubicBezTo>
                  <a:pt x="389" y="146"/>
                  <a:pt x="389" y="146"/>
                  <a:pt x="389" y="146"/>
                </a:cubicBezTo>
                <a:cubicBezTo>
                  <a:pt x="389" y="146"/>
                  <a:pt x="388" y="146"/>
                  <a:pt x="388" y="146"/>
                </a:cubicBezTo>
                <a:cubicBezTo>
                  <a:pt x="387" y="146"/>
                  <a:pt x="388" y="146"/>
                  <a:pt x="388" y="147"/>
                </a:cubicBezTo>
                <a:cubicBezTo>
                  <a:pt x="388" y="147"/>
                  <a:pt x="388" y="147"/>
                  <a:pt x="388" y="147"/>
                </a:cubicBezTo>
                <a:cubicBezTo>
                  <a:pt x="386" y="148"/>
                  <a:pt x="385" y="149"/>
                  <a:pt x="383" y="150"/>
                </a:cubicBezTo>
                <a:cubicBezTo>
                  <a:pt x="383" y="151"/>
                  <a:pt x="383" y="151"/>
                  <a:pt x="382" y="150"/>
                </a:cubicBezTo>
                <a:cubicBezTo>
                  <a:pt x="382" y="151"/>
                  <a:pt x="382" y="151"/>
                  <a:pt x="383" y="151"/>
                </a:cubicBezTo>
                <a:cubicBezTo>
                  <a:pt x="382" y="151"/>
                  <a:pt x="382" y="152"/>
                  <a:pt x="382" y="152"/>
                </a:cubicBezTo>
                <a:cubicBezTo>
                  <a:pt x="381" y="151"/>
                  <a:pt x="380" y="153"/>
                  <a:pt x="380" y="155"/>
                </a:cubicBezTo>
                <a:cubicBezTo>
                  <a:pt x="379" y="154"/>
                  <a:pt x="380" y="153"/>
                  <a:pt x="380" y="153"/>
                </a:cubicBezTo>
                <a:cubicBezTo>
                  <a:pt x="380" y="153"/>
                  <a:pt x="379" y="153"/>
                  <a:pt x="379" y="152"/>
                </a:cubicBezTo>
                <a:cubicBezTo>
                  <a:pt x="379" y="151"/>
                  <a:pt x="379" y="152"/>
                  <a:pt x="379" y="151"/>
                </a:cubicBezTo>
                <a:cubicBezTo>
                  <a:pt x="379" y="150"/>
                  <a:pt x="379" y="152"/>
                  <a:pt x="379" y="151"/>
                </a:cubicBezTo>
                <a:cubicBezTo>
                  <a:pt x="378" y="152"/>
                  <a:pt x="379" y="152"/>
                  <a:pt x="378" y="152"/>
                </a:cubicBezTo>
                <a:cubicBezTo>
                  <a:pt x="378" y="152"/>
                  <a:pt x="378" y="153"/>
                  <a:pt x="378" y="152"/>
                </a:cubicBezTo>
                <a:cubicBezTo>
                  <a:pt x="378" y="152"/>
                  <a:pt x="378" y="151"/>
                  <a:pt x="378" y="151"/>
                </a:cubicBezTo>
                <a:cubicBezTo>
                  <a:pt x="378" y="151"/>
                  <a:pt x="378" y="151"/>
                  <a:pt x="378" y="150"/>
                </a:cubicBezTo>
                <a:cubicBezTo>
                  <a:pt x="378" y="152"/>
                  <a:pt x="379" y="150"/>
                  <a:pt x="380" y="150"/>
                </a:cubicBezTo>
                <a:cubicBezTo>
                  <a:pt x="380" y="150"/>
                  <a:pt x="380" y="151"/>
                  <a:pt x="380" y="151"/>
                </a:cubicBezTo>
                <a:cubicBezTo>
                  <a:pt x="381" y="150"/>
                  <a:pt x="381" y="149"/>
                  <a:pt x="381" y="148"/>
                </a:cubicBezTo>
                <a:cubicBezTo>
                  <a:pt x="381" y="148"/>
                  <a:pt x="381" y="148"/>
                  <a:pt x="382" y="148"/>
                </a:cubicBezTo>
                <a:cubicBezTo>
                  <a:pt x="381" y="149"/>
                  <a:pt x="381" y="149"/>
                  <a:pt x="381" y="150"/>
                </a:cubicBezTo>
                <a:cubicBezTo>
                  <a:pt x="381" y="150"/>
                  <a:pt x="382" y="149"/>
                  <a:pt x="382" y="148"/>
                </a:cubicBezTo>
                <a:cubicBezTo>
                  <a:pt x="382" y="148"/>
                  <a:pt x="382" y="148"/>
                  <a:pt x="382" y="148"/>
                </a:cubicBezTo>
                <a:cubicBezTo>
                  <a:pt x="382" y="148"/>
                  <a:pt x="382" y="148"/>
                  <a:pt x="382" y="148"/>
                </a:cubicBezTo>
                <a:cubicBezTo>
                  <a:pt x="383" y="148"/>
                  <a:pt x="383" y="148"/>
                  <a:pt x="384" y="147"/>
                </a:cubicBezTo>
                <a:cubicBezTo>
                  <a:pt x="384" y="147"/>
                  <a:pt x="384" y="148"/>
                  <a:pt x="384" y="148"/>
                </a:cubicBezTo>
                <a:cubicBezTo>
                  <a:pt x="384" y="148"/>
                  <a:pt x="384" y="148"/>
                  <a:pt x="384" y="147"/>
                </a:cubicBezTo>
                <a:cubicBezTo>
                  <a:pt x="385" y="148"/>
                  <a:pt x="385" y="148"/>
                  <a:pt x="385" y="148"/>
                </a:cubicBezTo>
                <a:cubicBezTo>
                  <a:pt x="385" y="147"/>
                  <a:pt x="386" y="147"/>
                  <a:pt x="386" y="147"/>
                </a:cubicBezTo>
                <a:cubicBezTo>
                  <a:pt x="387" y="147"/>
                  <a:pt x="387" y="147"/>
                  <a:pt x="387" y="147"/>
                </a:cubicBezTo>
                <a:cubicBezTo>
                  <a:pt x="388" y="147"/>
                  <a:pt x="387" y="147"/>
                  <a:pt x="387" y="146"/>
                </a:cubicBezTo>
                <a:cubicBezTo>
                  <a:pt x="387" y="146"/>
                  <a:pt x="387" y="146"/>
                  <a:pt x="387" y="146"/>
                </a:cubicBezTo>
                <a:cubicBezTo>
                  <a:pt x="386" y="146"/>
                  <a:pt x="385" y="147"/>
                  <a:pt x="384" y="147"/>
                </a:cubicBezTo>
                <a:cubicBezTo>
                  <a:pt x="384" y="146"/>
                  <a:pt x="384" y="146"/>
                  <a:pt x="385" y="146"/>
                </a:cubicBezTo>
                <a:cubicBezTo>
                  <a:pt x="384" y="145"/>
                  <a:pt x="383" y="147"/>
                  <a:pt x="383" y="147"/>
                </a:cubicBezTo>
                <a:cubicBezTo>
                  <a:pt x="383" y="146"/>
                  <a:pt x="384" y="145"/>
                  <a:pt x="385" y="145"/>
                </a:cubicBezTo>
                <a:cubicBezTo>
                  <a:pt x="386" y="144"/>
                  <a:pt x="387" y="143"/>
                  <a:pt x="388" y="144"/>
                </a:cubicBezTo>
                <a:cubicBezTo>
                  <a:pt x="390" y="141"/>
                  <a:pt x="393" y="140"/>
                  <a:pt x="395" y="138"/>
                </a:cubicBezTo>
                <a:cubicBezTo>
                  <a:pt x="394" y="137"/>
                  <a:pt x="394" y="138"/>
                  <a:pt x="393" y="137"/>
                </a:cubicBezTo>
                <a:cubicBezTo>
                  <a:pt x="392" y="137"/>
                  <a:pt x="391" y="138"/>
                  <a:pt x="391" y="137"/>
                </a:cubicBezTo>
                <a:cubicBezTo>
                  <a:pt x="390" y="137"/>
                  <a:pt x="391" y="137"/>
                  <a:pt x="390" y="138"/>
                </a:cubicBezTo>
                <a:cubicBezTo>
                  <a:pt x="390" y="137"/>
                  <a:pt x="389" y="138"/>
                  <a:pt x="389" y="138"/>
                </a:cubicBezTo>
                <a:cubicBezTo>
                  <a:pt x="388" y="137"/>
                  <a:pt x="389" y="137"/>
                  <a:pt x="389" y="136"/>
                </a:cubicBezTo>
                <a:cubicBezTo>
                  <a:pt x="389" y="136"/>
                  <a:pt x="389" y="136"/>
                  <a:pt x="390" y="137"/>
                </a:cubicBezTo>
                <a:cubicBezTo>
                  <a:pt x="390" y="137"/>
                  <a:pt x="391" y="137"/>
                  <a:pt x="391" y="136"/>
                </a:cubicBezTo>
                <a:cubicBezTo>
                  <a:pt x="391" y="136"/>
                  <a:pt x="390" y="135"/>
                  <a:pt x="391" y="135"/>
                </a:cubicBezTo>
                <a:cubicBezTo>
                  <a:pt x="391" y="136"/>
                  <a:pt x="392" y="134"/>
                  <a:pt x="393" y="135"/>
                </a:cubicBezTo>
                <a:cubicBezTo>
                  <a:pt x="393" y="135"/>
                  <a:pt x="393" y="136"/>
                  <a:pt x="393" y="135"/>
                </a:cubicBezTo>
                <a:cubicBezTo>
                  <a:pt x="393" y="136"/>
                  <a:pt x="394" y="135"/>
                  <a:pt x="395" y="135"/>
                </a:cubicBezTo>
                <a:cubicBezTo>
                  <a:pt x="395" y="134"/>
                  <a:pt x="395" y="135"/>
                  <a:pt x="394" y="135"/>
                </a:cubicBezTo>
                <a:cubicBezTo>
                  <a:pt x="394" y="134"/>
                  <a:pt x="395" y="135"/>
                  <a:pt x="395" y="134"/>
                </a:cubicBezTo>
                <a:cubicBezTo>
                  <a:pt x="395" y="134"/>
                  <a:pt x="395" y="134"/>
                  <a:pt x="395" y="133"/>
                </a:cubicBezTo>
                <a:cubicBezTo>
                  <a:pt x="395" y="133"/>
                  <a:pt x="395" y="133"/>
                  <a:pt x="394" y="133"/>
                </a:cubicBezTo>
                <a:cubicBezTo>
                  <a:pt x="395" y="133"/>
                  <a:pt x="395" y="133"/>
                  <a:pt x="395" y="132"/>
                </a:cubicBezTo>
                <a:cubicBezTo>
                  <a:pt x="396" y="133"/>
                  <a:pt x="396" y="133"/>
                  <a:pt x="397" y="133"/>
                </a:cubicBezTo>
                <a:cubicBezTo>
                  <a:pt x="397" y="134"/>
                  <a:pt x="396" y="133"/>
                  <a:pt x="396" y="134"/>
                </a:cubicBezTo>
                <a:cubicBezTo>
                  <a:pt x="396" y="134"/>
                  <a:pt x="396" y="134"/>
                  <a:pt x="397" y="134"/>
                </a:cubicBezTo>
                <a:cubicBezTo>
                  <a:pt x="396" y="134"/>
                  <a:pt x="397" y="133"/>
                  <a:pt x="398" y="133"/>
                </a:cubicBezTo>
                <a:cubicBezTo>
                  <a:pt x="398" y="133"/>
                  <a:pt x="398" y="133"/>
                  <a:pt x="398" y="133"/>
                </a:cubicBezTo>
                <a:cubicBezTo>
                  <a:pt x="398" y="134"/>
                  <a:pt x="398" y="133"/>
                  <a:pt x="399" y="134"/>
                </a:cubicBezTo>
                <a:cubicBezTo>
                  <a:pt x="399" y="133"/>
                  <a:pt x="398" y="133"/>
                  <a:pt x="398" y="133"/>
                </a:cubicBezTo>
                <a:cubicBezTo>
                  <a:pt x="399" y="132"/>
                  <a:pt x="400" y="133"/>
                  <a:pt x="401" y="132"/>
                </a:cubicBezTo>
                <a:cubicBezTo>
                  <a:pt x="401" y="131"/>
                  <a:pt x="400" y="132"/>
                  <a:pt x="400" y="132"/>
                </a:cubicBezTo>
                <a:cubicBezTo>
                  <a:pt x="400" y="132"/>
                  <a:pt x="400" y="132"/>
                  <a:pt x="399" y="132"/>
                </a:cubicBezTo>
                <a:cubicBezTo>
                  <a:pt x="400" y="132"/>
                  <a:pt x="400" y="131"/>
                  <a:pt x="401" y="131"/>
                </a:cubicBezTo>
                <a:cubicBezTo>
                  <a:pt x="400" y="130"/>
                  <a:pt x="400" y="130"/>
                  <a:pt x="400" y="131"/>
                </a:cubicBezTo>
                <a:cubicBezTo>
                  <a:pt x="399" y="131"/>
                  <a:pt x="400" y="130"/>
                  <a:pt x="399" y="130"/>
                </a:cubicBezTo>
                <a:cubicBezTo>
                  <a:pt x="400" y="130"/>
                  <a:pt x="400" y="129"/>
                  <a:pt x="400" y="129"/>
                </a:cubicBezTo>
                <a:cubicBezTo>
                  <a:pt x="399" y="129"/>
                  <a:pt x="399" y="129"/>
                  <a:pt x="400" y="130"/>
                </a:cubicBezTo>
                <a:cubicBezTo>
                  <a:pt x="400" y="130"/>
                  <a:pt x="399" y="130"/>
                  <a:pt x="399" y="130"/>
                </a:cubicBezTo>
                <a:cubicBezTo>
                  <a:pt x="399" y="130"/>
                  <a:pt x="399" y="130"/>
                  <a:pt x="399" y="131"/>
                </a:cubicBezTo>
                <a:cubicBezTo>
                  <a:pt x="398" y="131"/>
                  <a:pt x="397" y="131"/>
                  <a:pt x="397" y="132"/>
                </a:cubicBezTo>
                <a:cubicBezTo>
                  <a:pt x="395" y="131"/>
                  <a:pt x="395" y="132"/>
                  <a:pt x="394" y="132"/>
                </a:cubicBezTo>
                <a:cubicBezTo>
                  <a:pt x="394" y="131"/>
                  <a:pt x="395" y="131"/>
                  <a:pt x="395" y="130"/>
                </a:cubicBezTo>
                <a:cubicBezTo>
                  <a:pt x="394" y="131"/>
                  <a:pt x="393" y="130"/>
                  <a:pt x="392" y="132"/>
                </a:cubicBezTo>
                <a:cubicBezTo>
                  <a:pt x="391" y="132"/>
                  <a:pt x="391" y="131"/>
                  <a:pt x="390" y="132"/>
                </a:cubicBezTo>
                <a:cubicBezTo>
                  <a:pt x="390" y="132"/>
                  <a:pt x="390" y="131"/>
                  <a:pt x="390" y="131"/>
                </a:cubicBezTo>
                <a:cubicBezTo>
                  <a:pt x="390" y="130"/>
                  <a:pt x="390" y="131"/>
                  <a:pt x="390" y="131"/>
                </a:cubicBezTo>
                <a:cubicBezTo>
                  <a:pt x="390" y="131"/>
                  <a:pt x="389" y="132"/>
                  <a:pt x="390" y="132"/>
                </a:cubicBezTo>
                <a:cubicBezTo>
                  <a:pt x="389" y="132"/>
                  <a:pt x="388" y="133"/>
                  <a:pt x="387" y="133"/>
                </a:cubicBezTo>
                <a:cubicBezTo>
                  <a:pt x="388" y="132"/>
                  <a:pt x="389" y="131"/>
                  <a:pt x="389" y="131"/>
                </a:cubicBezTo>
                <a:cubicBezTo>
                  <a:pt x="388" y="130"/>
                  <a:pt x="388" y="132"/>
                  <a:pt x="387" y="133"/>
                </a:cubicBezTo>
                <a:cubicBezTo>
                  <a:pt x="387" y="132"/>
                  <a:pt x="386" y="132"/>
                  <a:pt x="385" y="133"/>
                </a:cubicBezTo>
                <a:cubicBezTo>
                  <a:pt x="385" y="133"/>
                  <a:pt x="386" y="133"/>
                  <a:pt x="386" y="133"/>
                </a:cubicBezTo>
                <a:cubicBezTo>
                  <a:pt x="385" y="133"/>
                  <a:pt x="385" y="133"/>
                  <a:pt x="385" y="133"/>
                </a:cubicBezTo>
                <a:cubicBezTo>
                  <a:pt x="385" y="133"/>
                  <a:pt x="385" y="133"/>
                  <a:pt x="385" y="133"/>
                </a:cubicBezTo>
                <a:cubicBezTo>
                  <a:pt x="384" y="133"/>
                  <a:pt x="383" y="134"/>
                  <a:pt x="382" y="134"/>
                </a:cubicBezTo>
                <a:cubicBezTo>
                  <a:pt x="382" y="134"/>
                  <a:pt x="382" y="134"/>
                  <a:pt x="382" y="134"/>
                </a:cubicBezTo>
                <a:cubicBezTo>
                  <a:pt x="383" y="133"/>
                  <a:pt x="383" y="133"/>
                  <a:pt x="384" y="132"/>
                </a:cubicBezTo>
                <a:cubicBezTo>
                  <a:pt x="383" y="132"/>
                  <a:pt x="383" y="132"/>
                  <a:pt x="382" y="132"/>
                </a:cubicBezTo>
                <a:cubicBezTo>
                  <a:pt x="383" y="132"/>
                  <a:pt x="384" y="131"/>
                  <a:pt x="386" y="131"/>
                </a:cubicBezTo>
                <a:cubicBezTo>
                  <a:pt x="385" y="130"/>
                  <a:pt x="386" y="130"/>
                  <a:pt x="387" y="130"/>
                </a:cubicBezTo>
                <a:cubicBezTo>
                  <a:pt x="387" y="131"/>
                  <a:pt x="386" y="130"/>
                  <a:pt x="386" y="131"/>
                </a:cubicBezTo>
                <a:cubicBezTo>
                  <a:pt x="387" y="131"/>
                  <a:pt x="387" y="130"/>
                  <a:pt x="388" y="129"/>
                </a:cubicBezTo>
                <a:cubicBezTo>
                  <a:pt x="388" y="130"/>
                  <a:pt x="388" y="130"/>
                  <a:pt x="388" y="130"/>
                </a:cubicBezTo>
                <a:cubicBezTo>
                  <a:pt x="388" y="129"/>
                  <a:pt x="390" y="128"/>
                  <a:pt x="391" y="128"/>
                </a:cubicBezTo>
                <a:cubicBezTo>
                  <a:pt x="391" y="127"/>
                  <a:pt x="392" y="127"/>
                  <a:pt x="393" y="127"/>
                </a:cubicBezTo>
                <a:cubicBezTo>
                  <a:pt x="393" y="126"/>
                  <a:pt x="392" y="127"/>
                  <a:pt x="392" y="127"/>
                </a:cubicBezTo>
                <a:cubicBezTo>
                  <a:pt x="392" y="126"/>
                  <a:pt x="394" y="124"/>
                  <a:pt x="396" y="125"/>
                </a:cubicBezTo>
                <a:cubicBezTo>
                  <a:pt x="396" y="123"/>
                  <a:pt x="400" y="123"/>
                  <a:pt x="399" y="120"/>
                </a:cubicBezTo>
                <a:cubicBezTo>
                  <a:pt x="400" y="120"/>
                  <a:pt x="400" y="119"/>
                  <a:pt x="401" y="119"/>
                </a:cubicBezTo>
                <a:cubicBezTo>
                  <a:pt x="401" y="120"/>
                  <a:pt x="401" y="120"/>
                  <a:pt x="401" y="120"/>
                </a:cubicBezTo>
                <a:cubicBezTo>
                  <a:pt x="403" y="119"/>
                  <a:pt x="404" y="116"/>
                  <a:pt x="403" y="114"/>
                </a:cubicBezTo>
                <a:cubicBezTo>
                  <a:pt x="403" y="114"/>
                  <a:pt x="402" y="113"/>
                  <a:pt x="402" y="113"/>
                </a:cubicBezTo>
                <a:cubicBezTo>
                  <a:pt x="401" y="112"/>
                  <a:pt x="399" y="113"/>
                  <a:pt x="398" y="111"/>
                </a:cubicBezTo>
                <a:cubicBezTo>
                  <a:pt x="398" y="112"/>
                  <a:pt x="397" y="112"/>
                  <a:pt x="397" y="113"/>
                </a:cubicBezTo>
                <a:cubicBezTo>
                  <a:pt x="397" y="113"/>
                  <a:pt x="397" y="113"/>
                  <a:pt x="397" y="112"/>
                </a:cubicBezTo>
                <a:cubicBezTo>
                  <a:pt x="398" y="113"/>
                  <a:pt x="398" y="113"/>
                  <a:pt x="397" y="113"/>
                </a:cubicBezTo>
                <a:cubicBezTo>
                  <a:pt x="397" y="113"/>
                  <a:pt x="396" y="113"/>
                  <a:pt x="396" y="113"/>
                </a:cubicBezTo>
                <a:cubicBezTo>
                  <a:pt x="396" y="113"/>
                  <a:pt x="396" y="112"/>
                  <a:pt x="396" y="112"/>
                </a:cubicBezTo>
                <a:cubicBezTo>
                  <a:pt x="396" y="112"/>
                  <a:pt x="395" y="112"/>
                  <a:pt x="396" y="112"/>
                </a:cubicBezTo>
                <a:cubicBezTo>
                  <a:pt x="394" y="111"/>
                  <a:pt x="393" y="113"/>
                  <a:pt x="392" y="114"/>
                </a:cubicBezTo>
                <a:cubicBezTo>
                  <a:pt x="390" y="113"/>
                  <a:pt x="390" y="115"/>
                  <a:pt x="389" y="117"/>
                </a:cubicBezTo>
                <a:cubicBezTo>
                  <a:pt x="388" y="117"/>
                  <a:pt x="388" y="117"/>
                  <a:pt x="388" y="117"/>
                </a:cubicBezTo>
                <a:cubicBezTo>
                  <a:pt x="388" y="117"/>
                  <a:pt x="388" y="117"/>
                  <a:pt x="388" y="117"/>
                </a:cubicBezTo>
                <a:cubicBezTo>
                  <a:pt x="388" y="117"/>
                  <a:pt x="388" y="117"/>
                  <a:pt x="388" y="117"/>
                </a:cubicBezTo>
                <a:cubicBezTo>
                  <a:pt x="388" y="115"/>
                  <a:pt x="390" y="114"/>
                  <a:pt x="390" y="113"/>
                </a:cubicBezTo>
                <a:cubicBezTo>
                  <a:pt x="389" y="113"/>
                  <a:pt x="389" y="113"/>
                  <a:pt x="389" y="113"/>
                </a:cubicBezTo>
                <a:cubicBezTo>
                  <a:pt x="387" y="115"/>
                  <a:pt x="386" y="115"/>
                  <a:pt x="385" y="116"/>
                </a:cubicBezTo>
                <a:cubicBezTo>
                  <a:pt x="384" y="116"/>
                  <a:pt x="384" y="116"/>
                  <a:pt x="384" y="116"/>
                </a:cubicBezTo>
                <a:cubicBezTo>
                  <a:pt x="384" y="116"/>
                  <a:pt x="384" y="116"/>
                  <a:pt x="384" y="116"/>
                </a:cubicBezTo>
                <a:cubicBezTo>
                  <a:pt x="384" y="116"/>
                  <a:pt x="384" y="116"/>
                  <a:pt x="384" y="116"/>
                </a:cubicBezTo>
                <a:cubicBezTo>
                  <a:pt x="385" y="116"/>
                  <a:pt x="386" y="115"/>
                  <a:pt x="386" y="114"/>
                </a:cubicBezTo>
                <a:cubicBezTo>
                  <a:pt x="385" y="113"/>
                  <a:pt x="385" y="114"/>
                  <a:pt x="385" y="114"/>
                </a:cubicBezTo>
                <a:cubicBezTo>
                  <a:pt x="385" y="114"/>
                  <a:pt x="385" y="114"/>
                  <a:pt x="384" y="114"/>
                </a:cubicBezTo>
                <a:cubicBezTo>
                  <a:pt x="384" y="115"/>
                  <a:pt x="385" y="115"/>
                  <a:pt x="385" y="115"/>
                </a:cubicBezTo>
                <a:cubicBezTo>
                  <a:pt x="384" y="115"/>
                  <a:pt x="382" y="116"/>
                  <a:pt x="383" y="118"/>
                </a:cubicBezTo>
                <a:cubicBezTo>
                  <a:pt x="383" y="118"/>
                  <a:pt x="383" y="118"/>
                  <a:pt x="383" y="118"/>
                </a:cubicBezTo>
                <a:cubicBezTo>
                  <a:pt x="383" y="117"/>
                  <a:pt x="383" y="117"/>
                  <a:pt x="383" y="117"/>
                </a:cubicBezTo>
                <a:cubicBezTo>
                  <a:pt x="383" y="117"/>
                  <a:pt x="382" y="117"/>
                  <a:pt x="382" y="117"/>
                </a:cubicBezTo>
                <a:cubicBezTo>
                  <a:pt x="382" y="117"/>
                  <a:pt x="383" y="117"/>
                  <a:pt x="382" y="116"/>
                </a:cubicBezTo>
                <a:cubicBezTo>
                  <a:pt x="382" y="116"/>
                  <a:pt x="382" y="117"/>
                  <a:pt x="382" y="118"/>
                </a:cubicBezTo>
                <a:cubicBezTo>
                  <a:pt x="382" y="118"/>
                  <a:pt x="382" y="118"/>
                  <a:pt x="382" y="118"/>
                </a:cubicBezTo>
                <a:cubicBezTo>
                  <a:pt x="382" y="118"/>
                  <a:pt x="381" y="117"/>
                  <a:pt x="381" y="117"/>
                </a:cubicBezTo>
                <a:cubicBezTo>
                  <a:pt x="381" y="117"/>
                  <a:pt x="381" y="117"/>
                  <a:pt x="381" y="117"/>
                </a:cubicBezTo>
                <a:cubicBezTo>
                  <a:pt x="381" y="117"/>
                  <a:pt x="380" y="116"/>
                  <a:pt x="380" y="117"/>
                </a:cubicBezTo>
                <a:cubicBezTo>
                  <a:pt x="379" y="116"/>
                  <a:pt x="378" y="117"/>
                  <a:pt x="378" y="116"/>
                </a:cubicBezTo>
                <a:cubicBezTo>
                  <a:pt x="377" y="117"/>
                  <a:pt x="377" y="117"/>
                  <a:pt x="377" y="117"/>
                </a:cubicBezTo>
                <a:cubicBezTo>
                  <a:pt x="377" y="117"/>
                  <a:pt x="377" y="117"/>
                  <a:pt x="377" y="117"/>
                </a:cubicBezTo>
                <a:cubicBezTo>
                  <a:pt x="377" y="117"/>
                  <a:pt x="377" y="117"/>
                  <a:pt x="377" y="117"/>
                </a:cubicBezTo>
                <a:cubicBezTo>
                  <a:pt x="376" y="116"/>
                  <a:pt x="376" y="117"/>
                  <a:pt x="375" y="117"/>
                </a:cubicBezTo>
                <a:cubicBezTo>
                  <a:pt x="375" y="117"/>
                  <a:pt x="375" y="117"/>
                  <a:pt x="376" y="117"/>
                </a:cubicBezTo>
                <a:cubicBezTo>
                  <a:pt x="375" y="117"/>
                  <a:pt x="375" y="117"/>
                  <a:pt x="375" y="117"/>
                </a:cubicBezTo>
                <a:cubicBezTo>
                  <a:pt x="375" y="117"/>
                  <a:pt x="375" y="117"/>
                  <a:pt x="375" y="117"/>
                </a:cubicBezTo>
                <a:cubicBezTo>
                  <a:pt x="375" y="117"/>
                  <a:pt x="374" y="117"/>
                  <a:pt x="374" y="118"/>
                </a:cubicBezTo>
                <a:cubicBezTo>
                  <a:pt x="374" y="117"/>
                  <a:pt x="374" y="117"/>
                  <a:pt x="374" y="117"/>
                </a:cubicBezTo>
                <a:cubicBezTo>
                  <a:pt x="374" y="117"/>
                  <a:pt x="374" y="117"/>
                  <a:pt x="373" y="117"/>
                </a:cubicBezTo>
                <a:cubicBezTo>
                  <a:pt x="373" y="117"/>
                  <a:pt x="373" y="117"/>
                  <a:pt x="373" y="116"/>
                </a:cubicBezTo>
                <a:cubicBezTo>
                  <a:pt x="373" y="116"/>
                  <a:pt x="374" y="117"/>
                  <a:pt x="374" y="117"/>
                </a:cubicBezTo>
                <a:cubicBezTo>
                  <a:pt x="374" y="116"/>
                  <a:pt x="374" y="116"/>
                  <a:pt x="374" y="115"/>
                </a:cubicBezTo>
                <a:cubicBezTo>
                  <a:pt x="373" y="117"/>
                  <a:pt x="370" y="115"/>
                  <a:pt x="370" y="117"/>
                </a:cubicBezTo>
                <a:cubicBezTo>
                  <a:pt x="369" y="117"/>
                  <a:pt x="369" y="117"/>
                  <a:pt x="369" y="117"/>
                </a:cubicBezTo>
                <a:cubicBezTo>
                  <a:pt x="368" y="117"/>
                  <a:pt x="369" y="117"/>
                  <a:pt x="369" y="116"/>
                </a:cubicBezTo>
                <a:cubicBezTo>
                  <a:pt x="368" y="116"/>
                  <a:pt x="368" y="117"/>
                  <a:pt x="368" y="116"/>
                </a:cubicBezTo>
                <a:cubicBezTo>
                  <a:pt x="368" y="116"/>
                  <a:pt x="368" y="116"/>
                  <a:pt x="368" y="116"/>
                </a:cubicBezTo>
                <a:cubicBezTo>
                  <a:pt x="368" y="117"/>
                  <a:pt x="368" y="117"/>
                  <a:pt x="367" y="117"/>
                </a:cubicBezTo>
                <a:cubicBezTo>
                  <a:pt x="367" y="117"/>
                  <a:pt x="366" y="118"/>
                  <a:pt x="365" y="118"/>
                </a:cubicBezTo>
                <a:cubicBezTo>
                  <a:pt x="365" y="118"/>
                  <a:pt x="365" y="118"/>
                  <a:pt x="365" y="118"/>
                </a:cubicBezTo>
                <a:cubicBezTo>
                  <a:pt x="365" y="118"/>
                  <a:pt x="365" y="118"/>
                  <a:pt x="365" y="118"/>
                </a:cubicBezTo>
                <a:cubicBezTo>
                  <a:pt x="364" y="119"/>
                  <a:pt x="363" y="119"/>
                  <a:pt x="363" y="119"/>
                </a:cubicBezTo>
                <a:cubicBezTo>
                  <a:pt x="363" y="119"/>
                  <a:pt x="363" y="119"/>
                  <a:pt x="363" y="120"/>
                </a:cubicBezTo>
                <a:cubicBezTo>
                  <a:pt x="363" y="120"/>
                  <a:pt x="363" y="120"/>
                  <a:pt x="363" y="120"/>
                </a:cubicBezTo>
                <a:cubicBezTo>
                  <a:pt x="363" y="119"/>
                  <a:pt x="361" y="119"/>
                  <a:pt x="361" y="119"/>
                </a:cubicBezTo>
                <a:cubicBezTo>
                  <a:pt x="361" y="119"/>
                  <a:pt x="363" y="119"/>
                  <a:pt x="363" y="118"/>
                </a:cubicBezTo>
                <a:cubicBezTo>
                  <a:pt x="364" y="117"/>
                  <a:pt x="365" y="118"/>
                  <a:pt x="365" y="117"/>
                </a:cubicBezTo>
                <a:cubicBezTo>
                  <a:pt x="365" y="116"/>
                  <a:pt x="364" y="117"/>
                  <a:pt x="364" y="117"/>
                </a:cubicBezTo>
                <a:cubicBezTo>
                  <a:pt x="364" y="117"/>
                  <a:pt x="364" y="117"/>
                  <a:pt x="365" y="116"/>
                </a:cubicBezTo>
                <a:cubicBezTo>
                  <a:pt x="365" y="117"/>
                  <a:pt x="365" y="116"/>
                  <a:pt x="366" y="117"/>
                </a:cubicBezTo>
                <a:cubicBezTo>
                  <a:pt x="366" y="116"/>
                  <a:pt x="366" y="116"/>
                  <a:pt x="366" y="115"/>
                </a:cubicBezTo>
                <a:cubicBezTo>
                  <a:pt x="366" y="115"/>
                  <a:pt x="366" y="116"/>
                  <a:pt x="367" y="116"/>
                </a:cubicBezTo>
                <a:cubicBezTo>
                  <a:pt x="367" y="116"/>
                  <a:pt x="367" y="116"/>
                  <a:pt x="367" y="115"/>
                </a:cubicBezTo>
                <a:cubicBezTo>
                  <a:pt x="368" y="115"/>
                  <a:pt x="368" y="115"/>
                  <a:pt x="368" y="116"/>
                </a:cubicBezTo>
                <a:cubicBezTo>
                  <a:pt x="368" y="115"/>
                  <a:pt x="368" y="115"/>
                  <a:pt x="369" y="115"/>
                </a:cubicBezTo>
                <a:cubicBezTo>
                  <a:pt x="369" y="115"/>
                  <a:pt x="370" y="115"/>
                  <a:pt x="370" y="114"/>
                </a:cubicBezTo>
                <a:cubicBezTo>
                  <a:pt x="371" y="114"/>
                  <a:pt x="371" y="115"/>
                  <a:pt x="371" y="115"/>
                </a:cubicBezTo>
                <a:cubicBezTo>
                  <a:pt x="370" y="116"/>
                  <a:pt x="369" y="115"/>
                  <a:pt x="369" y="116"/>
                </a:cubicBezTo>
                <a:cubicBezTo>
                  <a:pt x="370" y="116"/>
                  <a:pt x="370" y="116"/>
                  <a:pt x="370" y="115"/>
                </a:cubicBezTo>
                <a:cubicBezTo>
                  <a:pt x="370" y="116"/>
                  <a:pt x="370" y="116"/>
                  <a:pt x="371" y="116"/>
                </a:cubicBezTo>
                <a:cubicBezTo>
                  <a:pt x="371" y="115"/>
                  <a:pt x="371" y="115"/>
                  <a:pt x="372" y="115"/>
                </a:cubicBezTo>
                <a:cubicBezTo>
                  <a:pt x="372" y="115"/>
                  <a:pt x="371" y="114"/>
                  <a:pt x="372" y="114"/>
                </a:cubicBezTo>
                <a:cubicBezTo>
                  <a:pt x="372" y="114"/>
                  <a:pt x="372" y="114"/>
                  <a:pt x="372" y="113"/>
                </a:cubicBezTo>
                <a:cubicBezTo>
                  <a:pt x="373" y="114"/>
                  <a:pt x="372" y="114"/>
                  <a:pt x="372" y="114"/>
                </a:cubicBezTo>
                <a:cubicBezTo>
                  <a:pt x="373" y="115"/>
                  <a:pt x="373" y="114"/>
                  <a:pt x="374" y="115"/>
                </a:cubicBezTo>
                <a:cubicBezTo>
                  <a:pt x="374" y="114"/>
                  <a:pt x="374" y="114"/>
                  <a:pt x="373" y="114"/>
                </a:cubicBezTo>
                <a:cubicBezTo>
                  <a:pt x="374" y="114"/>
                  <a:pt x="375" y="114"/>
                  <a:pt x="376" y="113"/>
                </a:cubicBezTo>
                <a:cubicBezTo>
                  <a:pt x="377" y="113"/>
                  <a:pt x="378" y="112"/>
                  <a:pt x="379" y="113"/>
                </a:cubicBezTo>
                <a:cubicBezTo>
                  <a:pt x="379" y="112"/>
                  <a:pt x="380" y="112"/>
                  <a:pt x="380" y="112"/>
                </a:cubicBezTo>
                <a:cubicBezTo>
                  <a:pt x="380" y="111"/>
                  <a:pt x="380" y="111"/>
                  <a:pt x="380" y="111"/>
                </a:cubicBezTo>
                <a:cubicBezTo>
                  <a:pt x="379" y="110"/>
                  <a:pt x="379" y="110"/>
                  <a:pt x="379" y="110"/>
                </a:cubicBezTo>
                <a:cubicBezTo>
                  <a:pt x="379" y="111"/>
                  <a:pt x="379" y="110"/>
                  <a:pt x="379" y="111"/>
                </a:cubicBezTo>
                <a:cubicBezTo>
                  <a:pt x="378" y="111"/>
                  <a:pt x="378" y="111"/>
                  <a:pt x="377" y="112"/>
                </a:cubicBezTo>
                <a:cubicBezTo>
                  <a:pt x="377" y="112"/>
                  <a:pt x="377" y="111"/>
                  <a:pt x="377" y="110"/>
                </a:cubicBezTo>
                <a:cubicBezTo>
                  <a:pt x="377" y="110"/>
                  <a:pt x="376" y="111"/>
                  <a:pt x="376" y="110"/>
                </a:cubicBezTo>
                <a:cubicBezTo>
                  <a:pt x="375" y="110"/>
                  <a:pt x="375" y="112"/>
                  <a:pt x="374" y="111"/>
                </a:cubicBezTo>
                <a:cubicBezTo>
                  <a:pt x="374" y="110"/>
                  <a:pt x="374" y="110"/>
                  <a:pt x="375" y="110"/>
                </a:cubicBezTo>
                <a:cubicBezTo>
                  <a:pt x="374" y="110"/>
                  <a:pt x="374" y="110"/>
                  <a:pt x="374" y="110"/>
                </a:cubicBezTo>
                <a:cubicBezTo>
                  <a:pt x="374" y="110"/>
                  <a:pt x="374" y="110"/>
                  <a:pt x="373" y="110"/>
                </a:cubicBezTo>
                <a:cubicBezTo>
                  <a:pt x="373" y="111"/>
                  <a:pt x="371" y="110"/>
                  <a:pt x="370" y="111"/>
                </a:cubicBezTo>
                <a:cubicBezTo>
                  <a:pt x="370" y="111"/>
                  <a:pt x="370" y="110"/>
                  <a:pt x="370" y="110"/>
                </a:cubicBezTo>
                <a:cubicBezTo>
                  <a:pt x="370" y="110"/>
                  <a:pt x="370" y="110"/>
                  <a:pt x="369" y="110"/>
                </a:cubicBezTo>
                <a:cubicBezTo>
                  <a:pt x="370" y="110"/>
                  <a:pt x="370" y="111"/>
                  <a:pt x="371" y="111"/>
                </a:cubicBezTo>
                <a:cubicBezTo>
                  <a:pt x="371" y="111"/>
                  <a:pt x="371" y="112"/>
                  <a:pt x="371" y="112"/>
                </a:cubicBezTo>
                <a:cubicBezTo>
                  <a:pt x="371" y="112"/>
                  <a:pt x="370" y="112"/>
                  <a:pt x="370" y="112"/>
                </a:cubicBezTo>
                <a:cubicBezTo>
                  <a:pt x="370" y="112"/>
                  <a:pt x="370" y="111"/>
                  <a:pt x="369" y="111"/>
                </a:cubicBezTo>
                <a:cubicBezTo>
                  <a:pt x="369" y="112"/>
                  <a:pt x="369" y="112"/>
                  <a:pt x="369" y="112"/>
                </a:cubicBezTo>
                <a:cubicBezTo>
                  <a:pt x="369" y="112"/>
                  <a:pt x="369" y="112"/>
                  <a:pt x="369" y="112"/>
                </a:cubicBezTo>
                <a:cubicBezTo>
                  <a:pt x="368" y="112"/>
                  <a:pt x="369" y="112"/>
                  <a:pt x="369" y="111"/>
                </a:cubicBezTo>
                <a:cubicBezTo>
                  <a:pt x="369" y="111"/>
                  <a:pt x="370" y="112"/>
                  <a:pt x="370" y="111"/>
                </a:cubicBezTo>
                <a:cubicBezTo>
                  <a:pt x="366" y="112"/>
                  <a:pt x="362" y="113"/>
                  <a:pt x="358" y="114"/>
                </a:cubicBezTo>
                <a:cubicBezTo>
                  <a:pt x="358" y="115"/>
                  <a:pt x="357" y="115"/>
                  <a:pt x="356" y="114"/>
                </a:cubicBezTo>
                <a:cubicBezTo>
                  <a:pt x="356" y="115"/>
                  <a:pt x="357" y="115"/>
                  <a:pt x="357" y="116"/>
                </a:cubicBezTo>
                <a:cubicBezTo>
                  <a:pt x="356" y="116"/>
                  <a:pt x="356" y="115"/>
                  <a:pt x="355" y="116"/>
                </a:cubicBezTo>
                <a:cubicBezTo>
                  <a:pt x="355" y="116"/>
                  <a:pt x="355" y="115"/>
                  <a:pt x="355" y="115"/>
                </a:cubicBezTo>
                <a:cubicBezTo>
                  <a:pt x="355" y="115"/>
                  <a:pt x="354" y="116"/>
                  <a:pt x="354" y="116"/>
                </a:cubicBezTo>
                <a:cubicBezTo>
                  <a:pt x="354" y="116"/>
                  <a:pt x="354" y="115"/>
                  <a:pt x="353" y="115"/>
                </a:cubicBezTo>
                <a:cubicBezTo>
                  <a:pt x="354" y="115"/>
                  <a:pt x="354" y="115"/>
                  <a:pt x="354" y="116"/>
                </a:cubicBezTo>
                <a:cubicBezTo>
                  <a:pt x="355" y="115"/>
                  <a:pt x="355" y="115"/>
                  <a:pt x="355" y="115"/>
                </a:cubicBezTo>
                <a:cubicBezTo>
                  <a:pt x="355" y="114"/>
                  <a:pt x="356" y="114"/>
                  <a:pt x="356" y="114"/>
                </a:cubicBezTo>
                <a:cubicBezTo>
                  <a:pt x="356" y="113"/>
                  <a:pt x="355" y="114"/>
                  <a:pt x="355" y="114"/>
                </a:cubicBezTo>
                <a:cubicBezTo>
                  <a:pt x="357" y="113"/>
                  <a:pt x="359" y="112"/>
                  <a:pt x="361" y="113"/>
                </a:cubicBezTo>
                <a:cubicBezTo>
                  <a:pt x="362" y="112"/>
                  <a:pt x="362" y="112"/>
                  <a:pt x="363" y="112"/>
                </a:cubicBezTo>
                <a:cubicBezTo>
                  <a:pt x="364" y="109"/>
                  <a:pt x="366" y="108"/>
                  <a:pt x="368" y="107"/>
                </a:cubicBezTo>
                <a:cubicBezTo>
                  <a:pt x="369" y="108"/>
                  <a:pt x="369" y="108"/>
                  <a:pt x="369" y="108"/>
                </a:cubicBezTo>
                <a:cubicBezTo>
                  <a:pt x="368" y="107"/>
                  <a:pt x="370" y="107"/>
                  <a:pt x="370" y="106"/>
                </a:cubicBezTo>
                <a:cubicBezTo>
                  <a:pt x="370" y="106"/>
                  <a:pt x="370" y="107"/>
                  <a:pt x="370" y="107"/>
                </a:cubicBezTo>
                <a:cubicBezTo>
                  <a:pt x="372" y="106"/>
                  <a:pt x="374" y="106"/>
                  <a:pt x="375" y="104"/>
                </a:cubicBezTo>
                <a:cubicBezTo>
                  <a:pt x="377" y="103"/>
                  <a:pt x="379" y="103"/>
                  <a:pt x="380" y="101"/>
                </a:cubicBezTo>
                <a:cubicBezTo>
                  <a:pt x="382" y="101"/>
                  <a:pt x="384" y="99"/>
                  <a:pt x="385" y="98"/>
                </a:cubicBezTo>
                <a:cubicBezTo>
                  <a:pt x="386" y="97"/>
                  <a:pt x="388" y="96"/>
                  <a:pt x="389" y="94"/>
                </a:cubicBezTo>
                <a:cubicBezTo>
                  <a:pt x="388" y="94"/>
                  <a:pt x="388" y="94"/>
                  <a:pt x="388" y="93"/>
                </a:cubicBezTo>
                <a:cubicBezTo>
                  <a:pt x="388" y="93"/>
                  <a:pt x="389" y="93"/>
                  <a:pt x="389" y="93"/>
                </a:cubicBezTo>
                <a:cubicBezTo>
                  <a:pt x="388" y="93"/>
                  <a:pt x="388" y="93"/>
                  <a:pt x="388" y="93"/>
                </a:cubicBezTo>
                <a:cubicBezTo>
                  <a:pt x="387" y="94"/>
                  <a:pt x="386" y="92"/>
                  <a:pt x="386" y="93"/>
                </a:cubicBezTo>
                <a:cubicBezTo>
                  <a:pt x="386" y="94"/>
                  <a:pt x="385" y="93"/>
                  <a:pt x="385" y="93"/>
                </a:cubicBezTo>
                <a:cubicBezTo>
                  <a:pt x="384" y="93"/>
                  <a:pt x="383" y="93"/>
                  <a:pt x="383" y="94"/>
                </a:cubicBezTo>
                <a:cubicBezTo>
                  <a:pt x="383" y="93"/>
                  <a:pt x="384" y="93"/>
                  <a:pt x="384" y="91"/>
                </a:cubicBezTo>
                <a:cubicBezTo>
                  <a:pt x="381" y="92"/>
                  <a:pt x="377" y="93"/>
                  <a:pt x="374" y="95"/>
                </a:cubicBezTo>
                <a:cubicBezTo>
                  <a:pt x="374" y="96"/>
                  <a:pt x="374" y="95"/>
                  <a:pt x="373" y="95"/>
                </a:cubicBezTo>
                <a:cubicBezTo>
                  <a:pt x="373" y="95"/>
                  <a:pt x="373" y="96"/>
                  <a:pt x="373" y="96"/>
                </a:cubicBezTo>
                <a:cubicBezTo>
                  <a:pt x="373" y="96"/>
                  <a:pt x="373" y="96"/>
                  <a:pt x="372" y="96"/>
                </a:cubicBezTo>
                <a:cubicBezTo>
                  <a:pt x="372" y="95"/>
                  <a:pt x="370" y="98"/>
                  <a:pt x="370" y="99"/>
                </a:cubicBezTo>
                <a:cubicBezTo>
                  <a:pt x="369" y="98"/>
                  <a:pt x="370" y="98"/>
                  <a:pt x="370" y="97"/>
                </a:cubicBezTo>
                <a:cubicBezTo>
                  <a:pt x="370" y="97"/>
                  <a:pt x="369" y="97"/>
                  <a:pt x="369" y="97"/>
                </a:cubicBezTo>
                <a:cubicBezTo>
                  <a:pt x="370" y="96"/>
                  <a:pt x="370" y="96"/>
                  <a:pt x="370" y="95"/>
                </a:cubicBezTo>
                <a:cubicBezTo>
                  <a:pt x="370" y="95"/>
                  <a:pt x="370" y="96"/>
                  <a:pt x="369" y="96"/>
                </a:cubicBezTo>
                <a:cubicBezTo>
                  <a:pt x="369" y="96"/>
                  <a:pt x="369" y="96"/>
                  <a:pt x="369" y="97"/>
                </a:cubicBezTo>
                <a:cubicBezTo>
                  <a:pt x="369" y="97"/>
                  <a:pt x="369" y="97"/>
                  <a:pt x="368" y="97"/>
                </a:cubicBezTo>
                <a:cubicBezTo>
                  <a:pt x="368" y="96"/>
                  <a:pt x="369" y="96"/>
                  <a:pt x="369" y="95"/>
                </a:cubicBezTo>
                <a:cubicBezTo>
                  <a:pt x="369" y="95"/>
                  <a:pt x="369" y="95"/>
                  <a:pt x="369" y="95"/>
                </a:cubicBezTo>
                <a:cubicBezTo>
                  <a:pt x="369" y="96"/>
                  <a:pt x="370" y="95"/>
                  <a:pt x="370" y="95"/>
                </a:cubicBezTo>
                <a:cubicBezTo>
                  <a:pt x="371" y="95"/>
                  <a:pt x="371" y="95"/>
                  <a:pt x="371" y="96"/>
                </a:cubicBezTo>
                <a:cubicBezTo>
                  <a:pt x="371" y="95"/>
                  <a:pt x="372" y="95"/>
                  <a:pt x="372" y="95"/>
                </a:cubicBezTo>
                <a:cubicBezTo>
                  <a:pt x="372" y="95"/>
                  <a:pt x="372" y="95"/>
                  <a:pt x="372" y="95"/>
                </a:cubicBezTo>
                <a:cubicBezTo>
                  <a:pt x="372" y="95"/>
                  <a:pt x="372" y="95"/>
                  <a:pt x="372" y="95"/>
                </a:cubicBezTo>
                <a:cubicBezTo>
                  <a:pt x="372" y="95"/>
                  <a:pt x="372" y="95"/>
                  <a:pt x="372" y="95"/>
                </a:cubicBezTo>
                <a:cubicBezTo>
                  <a:pt x="372" y="95"/>
                  <a:pt x="372" y="95"/>
                  <a:pt x="372" y="95"/>
                </a:cubicBezTo>
                <a:cubicBezTo>
                  <a:pt x="372" y="95"/>
                  <a:pt x="372" y="95"/>
                  <a:pt x="372" y="95"/>
                </a:cubicBezTo>
                <a:cubicBezTo>
                  <a:pt x="373" y="94"/>
                  <a:pt x="373" y="94"/>
                  <a:pt x="373" y="94"/>
                </a:cubicBezTo>
                <a:cubicBezTo>
                  <a:pt x="374" y="94"/>
                  <a:pt x="375" y="93"/>
                  <a:pt x="376" y="92"/>
                </a:cubicBezTo>
                <a:cubicBezTo>
                  <a:pt x="376" y="91"/>
                  <a:pt x="375" y="93"/>
                  <a:pt x="374" y="93"/>
                </a:cubicBezTo>
                <a:cubicBezTo>
                  <a:pt x="375" y="92"/>
                  <a:pt x="376" y="91"/>
                  <a:pt x="377" y="92"/>
                </a:cubicBezTo>
                <a:cubicBezTo>
                  <a:pt x="378" y="91"/>
                  <a:pt x="379" y="90"/>
                  <a:pt x="380" y="90"/>
                </a:cubicBezTo>
                <a:cubicBezTo>
                  <a:pt x="383" y="88"/>
                  <a:pt x="386" y="88"/>
                  <a:pt x="388" y="86"/>
                </a:cubicBezTo>
                <a:cubicBezTo>
                  <a:pt x="388" y="86"/>
                  <a:pt x="388" y="86"/>
                  <a:pt x="388" y="86"/>
                </a:cubicBezTo>
                <a:cubicBezTo>
                  <a:pt x="388" y="86"/>
                  <a:pt x="388" y="86"/>
                  <a:pt x="388" y="86"/>
                </a:cubicBezTo>
                <a:cubicBezTo>
                  <a:pt x="388" y="86"/>
                  <a:pt x="387" y="85"/>
                  <a:pt x="387" y="86"/>
                </a:cubicBezTo>
                <a:cubicBezTo>
                  <a:pt x="387" y="86"/>
                  <a:pt x="387" y="86"/>
                  <a:pt x="387" y="86"/>
                </a:cubicBezTo>
                <a:cubicBezTo>
                  <a:pt x="387" y="86"/>
                  <a:pt x="387" y="86"/>
                  <a:pt x="386" y="85"/>
                </a:cubicBezTo>
                <a:cubicBezTo>
                  <a:pt x="386" y="86"/>
                  <a:pt x="385" y="86"/>
                  <a:pt x="384" y="85"/>
                </a:cubicBezTo>
                <a:cubicBezTo>
                  <a:pt x="384" y="86"/>
                  <a:pt x="384" y="86"/>
                  <a:pt x="384" y="86"/>
                </a:cubicBezTo>
                <a:cubicBezTo>
                  <a:pt x="383" y="85"/>
                  <a:pt x="383" y="86"/>
                  <a:pt x="382" y="86"/>
                </a:cubicBezTo>
                <a:cubicBezTo>
                  <a:pt x="382" y="86"/>
                  <a:pt x="382" y="85"/>
                  <a:pt x="382" y="85"/>
                </a:cubicBezTo>
                <a:cubicBezTo>
                  <a:pt x="382" y="85"/>
                  <a:pt x="382" y="85"/>
                  <a:pt x="382" y="85"/>
                </a:cubicBezTo>
                <a:cubicBezTo>
                  <a:pt x="382" y="85"/>
                  <a:pt x="382" y="85"/>
                  <a:pt x="382" y="85"/>
                </a:cubicBezTo>
                <a:cubicBezTo>
                  <a:pt x="382" y="84"/>
                  <a:pt x="382" y="84"/>
                  <a:pt x="381" y="85"/>
                </a:cubicBezTo>
                <a:cubicBezTo>
                  <a:pt x="382" y="84"/>
                  <a:pt x="382" y="84"/>
                  <a:pt x="381" y="84"/>
                </a:cubicBezTo>
                <a:cubicBezTo>
                  <a:pt x="381" y="84"/>
                  <a:pt x="381" y="84"/>
                  <a:pt x="381" y="84"/>
                </a:cubicBezTo>
                <a:cubicBezTo>
                  <a:pt x="381" y="85"/>
                  <a:pt x="381" y="84"/>
                  <a:pt x="381" y="84"/>
                </a:cubicBezTo>
                <a:cubicBezTo>
                  <a:pt x="381" y="85"/>
                  <a:pt x="381" y="85"/>
                  <a:pt x="381" y="85"/>
                </a:cubicBezTo>
                <a:cubicBezTo>
                  <a:pt x="381" y="85"/>
                  <a:pt x="380" y="85"/>
                  <a:pt x="380" y="85"/>
                </a:cubicBezTo>
                <a:cubicBezTo>
                  <a:pt x="380" y="85"/>
                  <a:pt x="381" y="84"/>
                  <a:pt x="380" y="84"/>
                </a:cubicBezTo>
                <a:cubicBezTo>
                  <a:pt x="379" y="84"/>
                  <a:pt x="379" y="85"/>
                  <a:pt x="378" y="85"/>
                </a:cubicBezTo>
                <a:cubicBezTo>
                  <a:pt x="377" y="84"/>
                  <a:pt x="378" y="84"/>
                  <a:pt x="379" y="83"/>
                </a:cubicBezTo>
                <a:cubicBezTo>
                  <a:pt x="379" y="83"/>
                  <a:pt x="378" y="83"/>
                  <a:pt x="378" y="83"/>
                </a:cubicBezTo>
                <a:cubicBezTo>
                  <a:pt x="378" y="83"/>
                  <a:pt x="378" y="83"/>
                  <a:pt x="378" y="83"/>
                </a:cubicBezTo>
                <a:cubicBezTo>
                  <a:pt x="378" y="84"/>
                  <a:pt x="377" y="83"/>
                  <a:pt x="377" y="84"/>
                </a:cubicBezTo>
                <a:cubicBezTo>
                  <a:pt x="377" y="84"/>
                  <a:pt x="377" y="84"/>
                  <a:pt x="377" y="83"/>
                </a:cubicBezTo>
                <a:cubicBezTo>
                  <a:pt x="376" y="84"/>
                  <a:pt x="375" y="84"/>
                  <a:pt x="374" y="84"/>
                </a:cubicBezTo>
                <a:cubicBezTo>
                  <a:pt x="374" y="84"/>
                  <a:pt x="374" y="85"/>
                  <a:pt x="374" y="85"/>
                </a:cubicBezTo>
                <a:cubicBezTo>
                  <a:pt x="374" y="85"/>
                  <a:pt x="374" y="86"/>
                  <a:pt x="374" y="86"/>
                </a:cubicBezTo>
                <a:cubicBezTo>
                  <a:pt x="373" y="85"/>
                  <a:pt x="373" y="85"/>
                  <a:pt x="373" y="84"/>
                </a:cubicBezTo>
                <a:cubicBezTo>
                  <a:pt x="374" y="84"/>
                  <a:pt x="375" y="82"/>
                  <a:pt x="376" y="81"/>
                </a:cubicBezTo>
                <a:cubicBezTo>
                  <a:pt x="377" y="81"/>
                  <a:pt x="379" y="80"/>
                  <a:pt x="380" y="80"/>
                </a:cubicBezTo>
                <a:cubicBezTo>
                  <a:pt x="380" y="79"/>
                  <a:pt x="381" y="80"/>
                  <a:pt x="382" y="80"/>
                </a:cubicBezTo>
                <a:cubicBezTo>
                  <a:pt x="382" y="80"/>
                  <a:pt x="381" y="80"/>
                  <a:pt x="381" y="80"/>
                </a:cubicBezTo>
                <a:cubicBezTo>
                  <a:pt x="382" y="81"/>
                  <a:pt x="382" y="79"/>
                  <a:pt x="383" y="79"/>
                </a:cubicBezTo>
                <a:cubicBezTo>
                  <a:pt x="383" y="79"/>
                  <a:pt x="383" y="80"/>
                  <a:pt x="383" y="80"/>
                </a:cubicBezTo>
                <a:cubicBezTo>
                  <a:pt x="383" y="79"/>
                  <a:pt x="385" y="78"/>
                  <a:pt x="386" y="79"/>
                </a:cubicBezTo>
                <a:cubicBezTo>
                  <a:pt x="387" y="78"/>
                  <a:pt x="388" y="78"/>
                  <a:pt x="389" y="77"/>
                </a:cubicBezTo>
                <a:cubicBezTo>
                  <a:pt x="389" y="76"/>
                  <a:pt x="388" y="77"/>
                  <a:pt x="387" y="77"/>
                </a:cubicBezTo>
                <a:cubicBezTo>
                  <a:pt x="388" y="77"/>
                  <a:pt x="390" y="75"/>
                  <a:pt x="392" y="76"/>
                </a:cubicBezTo>
                <a:cubicBezTo>
                  <a:pt x="393" y="75"/>
                  <a:pt x="397" y="75"/>
                  <a:pt x="397" y="73"/>
                </a:cubicBezTo>
                <a:cubicBezTo>
                  <a:pt x="398" y="73"/>
                  <a:pt x="398" y="72"/>
                  <a:pt x="399" y="72"/>
                </a:cubicBezTo>
                <a:cubicBezTo>
                  <a:pt x="399" y="73"/>
                  <a:pt x="398" y="73"/>
                  <a:pt x="399" y="73"/>
                </a:cubicBezTo>
                <a:cubicBezTo>
                  <a:pt x="401" y="72"/>
                  <a:pt x="403" y="71"/>
                  <a:pt x="403" y="69"/>
                </a:cubicBezTo>
                <a:cubicBezTo>
                  <a:pt x="402" y="68"/>
                  <a:pt x="401" y="68"/>
                  <a:pt x="401" y="67"/>
                </a:cubicBezTo>
                <a:cubicBezTo>
                  <a:pt x="400" y="67"/>
                  <a:pt x="398" y="67"/>
                  <a:pt x="398" y="65"/>
                </a:cubicBezTo>
                <a:cubicBezTo>
                  <a:pt x="397" y="66"/>
                  <a:pt x="396" y="66"/>
                  <a:pt x="396" y="67"/>
                </a:cubicBezTo>
                <a:cubicBezTo>
                  <a:pt x="396" y="67"/>
                  <a:pt x="397" y="67"/>
                  <a:pt x="397" y="67"/>
                </a:cubicBezTo>
                <a:cubicBezTo>
                  <a:pt x="397" y="67"/>
                  <a:pt x="397" y="67"/>
                  <a:pt x="396" y="67"/>
                </a:cubicBezTo>
                <a:cubicBezTo>
                  <a:pt x="396" y="67"/>
                  <a:pt x="396" y="67"/>
                  <a:pt x="395" y="67"/>
                </a:cubicBezTo>
                <a:cubicBezTo>
                  <a:pt x="395" y="67"/>
                  <a:pt x="395" y="66"/>
                  <a:pt x="395" y="66"/>
                </a:cubicBezTo>
                <a:cubicBezTo>
                  <a:pt x="395" y="66"/>
                  <a:pt x="395" y="66"/>
                  <a:pt x="395" y="66"/>
                </a:cubicBezTo>
                <a:cubicBezTo>
                  <a:pt x="394" y="65"/>
                  <a:pt x="392" y="67"/>
                  <a:pt x="391" y="67"/>
                </a:cubicBezTo>
                <a:cubicBezTo>
                  <a:pt x="389" y="66"/>
                  <a:pt x="388" y="68"/>
                  <a:pt x="386" y="69"/>
                </a:cubicBezTo>
                <a:cubicBezTo>
                  <a:pt x="386" y="69"/>
                  <a:pt x="386" y="69"/>
                  <a:pt x="386" y="69"/>
                </a:cubicBezTo>
                <a:cubicBezTo>
                  <a:pt x="387" y="67"/>
                  <a:pt x="388" y="67"/>
                  <a:pt x="389" y="66"/>
                </a:cubicBezTo>
                <a:cubicBezTo>
                  <a:pt x="388" y="66"/>
                  <a:pt x="388" y="66"/>
                  <a:pt x="388" y="66"/>
                </a:cubicBezTo>
                <a:cubicBezTo>
                  <a:pt x="386" y="68"/>
                  <a:pt x="384" y="67"/>
                  <a:pt x="382" y="68"/>
                </a:cubicBezTo>
                <a:cubicBezTo>
                  <a:pt x="382" y="68"/>
                  <a:pt x="382" y="68"/>
                  <a:pt x="382" y="68"/>
                </a:cubicBezTo>
                <a:cubicBezTo>
                  <a:pt x="383" y="68"/>
                  <a:pt x="384" y="67"/>
                  <a:pt x="384" y="66"/>
                </a:cubicBezTo>
                <a:cubicBezTo>
                  <a:pt x="384" y="66"/>
                  <a:pt x="384" y="66"/>
                  <a:pt x="383" y="66"/>
                </a:cubicBezTo>
                <a:cubicBezTo>
                  <a:pt x="383" y="67"/>
                  <a:pt x="383" y="67"/>
                  <a:pt x="383" y="66"/>
                </a:cubicBezTo>
                <a:cubicBezTo>
                  <a:pt x="383" y="67"/>
                  <a:pt x="383" y="67"/>
                  <a:pt x="383" y="68"/>
                </a:cubicBezTo>
                <a:cubicBezTo>
                  <a:pt x="382" y="67"/>
                  <a:pt x="380" y="68"/>
                  <a:pt x="381" y="69"/>
                </a:cubicBezTo>
                <a:cubicBezTo>
                  <a:pt x="380" y="70"/>
                  <a:pt x="380" y="68"/>
                  <a:pt x="380" y="69"/>
                </a:cubicBezTo>
                <a:cubicBezTo>
                  <a:pt x="380" y="69"/>
                  <a:pt x="380" y="68"/>
                  <a:pt x="380" y="68"/>
                </a:cubicBezTo>
                <a:cubicBezTo>
                  <a:pt x="380" y="68"/>
                  <a:pt x="379" y="69"/>
                  <a:pt x="379" y="69"/>
                </a:cubicBezTo>
                <a:cubicBezTo>
                  <a:pt x="379" y="70"/>
                  <a:pt x="379" y="69"/>
                  <a:pt x="379" y="69"/>
                </a:cubicBezTo>
                <a:cubicBezTo>
                  <a:pt x="378" y="69"/>
                  <a:pt x="379" y="69"/>
                  <a:pt x="378" y="70"/>
                </a:cubicBezTo>
                <a:cubicBezTo>
                  <a:pt x="378" y="70"/>
                  <a:pt x="378" y="69"/>
                  <a:pt x="378" y="69"/>
                </a:cubicBezTo>
                <a:cubicBezTo>
                  <a:pt x="377" y="69"/>
                  <a:pt x="378" y="70"/>
                  <a:pt x="377" y="70"/>
                </a:cubicBezTo>
                <a:cubicBezTo>
                  <a:pt x="377" y="70"/>
                  <a:pt x="377" y="70"/>
                  <a:pt x="377" y="69"/>
                </a:cubicBezTo>
                <a:cubicBezTo>
                  <a:pt x="377" y="69"/>
                  <a:pt x="377" y="69"/>
                  <a:pt x="377" y="69"/>
                </a:cubicBezTo>
                <a:cubicBezTo>
                  <a:pt x="377" y="68"/>
                  <a:pt x="376" y="69"/>
                  <a:pt x="376" y="70"/>
                </a:cubicBezTo>
                <a:cubicBezTo>
                  <a:pt x="376" y="70"/>
                  <a:pt x="375" y="70"/>
                  <a:pt x="374" y="71"/>
                </a:cubicBezTo>
                <a:cubicBezTo>
                  <a:pt x="374" y="71"/>
                  <a:pt x="374" y="71"/>
                  <a:pt x="374" y="70"/>
                </a:cubicBezTo>
                <a:cubicBezTo>
                  <a:pt x="374" y="70"/>
                  <a:pt x="375" y="70"/>
                  <a:pt x="375" y="70"/>
                </a:cubicBezTo>
                <a:cubicBezTo>
                  <a:pt x="375" y="69"/>
                  <a:pt x="375" y="69"/>
                  <a:pt x="375" y="68"/>
                </a:cubicBezTo>
                <a:cubicBezTo>
                  <a:pt x="375" y="68"/>
                  <a:pt x="375" y="68"/>
                  <a:pt x="375" y="69"/>
                </a:cubicBezTo>
                <a:cubicBezTo>
                  <a:pt x="374" y="68"/>
                  <a:pt x="374" y="68"/>
                  <a:pt x="374" y="68"/>
                </a:cubicBezTo>
                <a:cubicBezTo>
                  <a:pt x="375" y="68"/>
                  <a:pt x="375" y="67"/>
                  <a:pt x="376" y="66"/>
                </a:cubicBezTo>
                <a:cubicBezTo>
                  <a:pt x="376" y="66"/>
                  <a:pt x="375" y="66"/>
                  <a:pt x="375" y="65"/>
                </a:cubicBezTo>
                <a:cubicBezTo>
                  <a:pt x="376" y="65"/>
                  <a:pt x="376" y="65"/>
                  <a:pt x="376" y="65"/>
                </a:cubicBezTo>
                <a:cubicBezTo>
                  <a:pt x="376" y="64"/>
                  <a:pt x="375" y="65"/>
                  <a:pt x="375" y="64"/>
                </a:cubicBezTo>
                <a:cubicBezTo>
                  <a:pt x="374" y="65"/>
                  <a:pt x="373" y="64"/>
                  <a:pt x="373" y="65"/>
                </a:cubicBezTo>
                <a:cubicBezTo>
                  <a:pt x="373" y="66"/>
                  <a:pt x="372" y="65"/>
                  <a:pt x="372" y="65"/>
                </a:cubicBezTo>
                <a:cubicBezTo>
                  <a:pt x="371" y="65"/>
                  <a:pt x="371" y="65"/>
                  <a:pt x="370" y="65"/>
                </a:cubicBezTo>
                <a:cubicBezTo>
                  <a:pt x="370" y="64"/>
                  <a:pt x="371" y="64"/>
                  <a:pt x="372" y="63"/>
                </a:cubicBezTo>
                <a:cubicBezTo>
                  <a:pt x="369" y="64"/>
                  <a:pt x="365" y="64"/>
                  <a:pt x="361" y="67"/>
                </a:cubicBezTo>
                <a:cubicBezTo>
                  <a:pt x="361" y="67"/>
                  <a:pt x="361" y="67"/>
                  <a:pt x="360" y="66"/>
                </a:cubicBezTo>
                <a:cubicBezTo>
                  <a:pt x="360" y="67"/>
                  <a:pt x="360" y="67"/>
                  <a:pt x="360" y="67"/>
                </a:cubicBezTo>
                <a:cubicBezTo>
                  <a:pt x="360" y="67"/>
                  <a:pt x="360" y="67"/>
                  <a:pt x="359" y="68"/>
                </a:cubicBezTo>
                <a:cubicBezTo>
                  <a:pt x="359" y="66"/>
                  <a:pt x="357" y="69"/>
                  <a:pt x="357" y="70"/>
                </a:cubicBezTo>
                <a:cubicBezTo>
                  <a:pt x="357" y="69"/>
                  <a:pt x="357" y="69"/>
                  <a:pt x="357" y="68"/>
                </a:cubicBezTo>
                <a:cubicBezTo>
                  <a:pt x="357" y="68"/>
                  <a:pt x="357" y="68"/>
                  <a:pt x="358" y="68"/>
                </a:cubicBezTo>
                <a:cubicBezTo>
                  <a:pt x="357" y="68"/>
                  <a:pt x="357" y="68"/>
                  <a:pt x="357" y="68"/>
                </a:cubicBezTo>
                <a:cubicBezTo>
                  <a:pt x="356" y="68"/>
                  <a:pt x="356" y="68"/>
                  <a:pt x="356" y="68"/>
                </a:cubicBezTo>
                <a:cubicBezTo>
                  <a:pt x="357" y="67"/>
                  <a:pt x="357" y="67"/>
                  <a:pt x="357" y="67"/>
                </a:cubicBezTo>
                <a:cubicBezTo>
                  <a:pt x="357" y="66"/>
                  <a:pt x="357" y="67"/>
                  <a:pt x="356" y="67"/>
                </a:cubicBezTo>
                <a:cubicBezTo>
                  <a:pt x="356" y="67"/>
                  <a:pt x="356" y="67"/>
                  <a:pt x="356" y="68"/>
                </a:cubicBezTo>
                <a:cubicBezTo>
                  <a:pt x="356" y="68"/>
                  <a:pt x="356" y="68"/>
                  <a:pt x="356" y="68"/>
                </a:cubicBezTo>
                <a:cubicBezTo>
                  <a:pt x="356" y="67"/>
                  <a:pt x="356" y="67"/>
                  <a:pt x="356" y="67"/>
                </a:cubicBezTo>
                <a:cubicBezTo>
                  <a:pt x="356" y="67"/>
                  <a:pt x="356" y="66"/>
                  <a:pt x="356" y="66"/>
                </a:cubicBezTo>
                <a:cubicBezTo>
                  <a:pt x="356" y="66"/>
                  <a:pt x="356" y="66"/>
                  <a:pt x="356" y="66"/>
                </a:cubicBezTo>
                <a:cubicBezTo>
                  <a:pt x="356" y="66"/>
                  <a:pt x="356" y="66"/>
                  <a:pt x="356" y="66"/>
                </a:cubicBezTo>
                <a:cubicBezTo>
                  <a:pt x="356" y="67"/>
                  <a:pt x="357" y="66"/>
                  <a:pt x="358" y="66"/>
                </a:cubicBezTo>
                <a:cubicBezTo>
                  <a:pt x="358" y="66"/>
                  <a:pt x="358" y="66"/>
                  <a:pt x="358" y="67"/>
                </a:cubicBezTo>
                <a:cubicBezTo>
                  <a:pt x="359" y="66"/>
                  <a:pt x="359" y="65"/>
                  <a:pt x="360" y="64"/>
                </a:cubicBezTo>
                <a:cubicBezTo>
                  <a:pt x="360" y="65"/>
                  <a:pt x="359" y="65"/>
                  <a:pt x="359" y="66"/>
                </a:cubicBezTo>
                <a:cubicBezTo>
                  <a:pt x="360" y="66"/>
                  <a:pt x="360" y="65"/>
                  <a:pt x="360" y="65"/>
                </a:cubicBezTo>
                <a:cubicBezTo>
                  <a:pt x="361" y="65"/>
                  <a:pt x="363" y="64"/>
                  <a:pt x="364" y="63"/>
                </a:cubicBezTo>
                <a:cubicBezTo>
                  <a:pt x="363" y="63"/>
                  <a:pt x="362" y="64"/>
                  <a:pt x="361" y="64"/>
                </a:cubicBezTo>
                <a:cubicBezTo>
                  <a:pt x="362" y="63"/>
                  <a:pt x="363" y="62"/>
                  <a:pt x="364" y="63"/>
                </a:cubicBezTo>
                <a:cubicBezTo>
                  <a:pt x="365" y="62"/>
                  <a:pt x="366" y="62"/>
                  <a:pt x="367" y="62"/>
                </a:cubicBezTo>
                <a:cubicBezTo>
                  <a:pt x="370" y="60"/>
                  <a:pt x="373" y="60"/>
                  <a:pt x="376" y="58"/>
                </a:cubicBezTo>
                <a:cubicBezTo>
                  <a:pt x="375" y="58"/>
                  <a:pt x="375" y="58"/>
                  <a:pt x="374" y="57"/>
                </a:cubicBezTo>
                <a:cubicBezTo>
                  <a:pt x="373" y="58"/>
                  <a:pt x="372" y="58"/>
                  <a:pt x="372" y="57"/>
                </a:cubicBezTo>
                <a:cubicBezTo>
                  <a:pt x="371" y="57"/>
                  <a:pt x="372" y="57"/>
                  <a:pt x="371" y="58"/>
                </a:cubicBezTo>
                <a:cubicBezTo>
                  <a:pt x="371" y="57"/>
                  <a:pt x="370" y="58"/>
                  <a:pt x="370" y="57"/>
                </a:cubicBezTo>
                <a:cubicBezTo>
                  <a:pt x="369" y="57"/>
                  <a:pt x="370" y="57"/>
                  <a:pt x="370" y="56"/>
                </a:cubicBezTo>
                <a:cubicBezTo>
                  <a:pt x="369" y="56"/>
                  <a:pt x="369" y="57"/>
                  <a:pt x="368" y="56"/>
                </a:cubicBezTo>
                <a:cubicBezTo>
                  <a:pt x="367" y="56"/>
                  <a:pt x="368" y="56"/>
                  <a:pt x="368" y="55"/>
                </a:cubicBezTo>
                <a:cubicBezTo>
                  <a:pt x="367" y="55"/>
                  <a:pt x="366" y="56"/>
                  <a:pt x="365" y="57"/>
                </a:cubicBezTo>
                <a:cubicBezTo>
                  <a:pt x="365" y="56"/>
                  <a:pt x="366" y="55"/>
                  <a:pt x="366" y="55"/>
                </a:cubicBezTo>
                <a:cubicBezTo>
                  <a:pt x="366" y="55"/>
                  <a:pt x="366" y="55"/>
                  <a:pt x="366" y="54"/>
                </a:cubicBezTo>
                <a:cubicBezTo>
                  <a:pt x="366" y="55"/>
                  <a:pt x="366" y="55"/>
                  <a:pt x="366" y="55"/>
                </a:cubicBezTo>
                <a:cubicBezTo>
                  <a:pt x="365" y="55"/>
                  <a:pt x="365" y="55"/>
                  <a:pt x="365" y="55"/>
                </a:cubicBezTo>
                <a:cubicBezTo>
                  <a:pt x="365" y="55"/>
                  <a:pt x="365" y="55"/>
                  <a:pt x="365" y="55"/>
                </a:cubicBezTo>
                <a:cubicBezTo>
                  <a:pt x="364" y="55"/>
                  <a:pt x="363" y="55"/>
                  <a:pt x="362" y="55"/>
                </a:cubicBezTo>
                <a:cubicBezTo>
                  <a:pt x="362" y="56"/>
                  <a:pt x="362" y="56"/>
                  <a:pt x="362" y="56"/>
                </a:cubicBezTo>
                <a:cubicBezTo>
                  <a:pt x="362" y="57"/>
                  <a:pt x="362" y="57"/>
                  <a:pt x="361" y="57"/>
                </a:cubicBezTo>
                <a:cubicBezTo>
                  <a:pt x="361" y="56"/>
                  <a:pt x="361" y="56"/>
                  <a:pt x="361" y="55"/>
                </a:cubicBezTo>
                <a:cubicBezTo>
                  <a:pt x="362" y="55"/>
                  <a:pt x="363" y="54"/>
                  <a:pt x="363" y="53"/>
                </a:cubicBezTo>
                <a:cubicBezTo>
                  <a:pt x="365" y="52"/>
                  <a:pt x="366" y="52"/>
                  <a:pt x="368" y="52"/>
                </a:cubicBezTo>
                <a:cubicBezTo>
                  <a:pt x="368" y="51"/>
                  <a:pt x="369" y="51"/>
                  <a:pt x="369" y="51"/>
                </a:cubicBezTo>
                <a:cubicBezTo>
                  <a:pt x="370" y="52"/>
                  <a:pt x="369" y="51"/>
                  <a:pt x="369" y="52"/>
                </a:cubicBezTo>
                <a:cubicBezTo>
                  <a:pt x="369" y="52"/>
                  <a:pt x="370" y="51"/>
                  <a:pt x="371" y="51"/>
                </a:cubicBezTo>
                <a:cubicBezTo>
                  <a:pt x="371" y="51"/>
                  <a:pt x="370" y="51"/>
                  <a:pt x="371" y="51"/>
                </a:cubicBezTo>
                <a:cubicBezTo>
                  <a:pt x="371" y="50"/>
                  <a:pt x="373" y="50"/>
                  <a:pt x="374" y="50"/>
                </a:cubicBezTo>
                <a:cubicBezTo>
                  <a:pt x="375" y="49"/>
                  <a:pt x="376" y="50"/>
                  <a:pt x="377" y="49"/>
                </a:cubicBezTo>
                <a:cubicBezTo>
                  <a:pt x="377" y="48"/>
                  <a:pt x="376" y="49"/>
                  <a:pt x="375" y="49"/>
                </a:cubicBezTo>
                <a:cubicBezTo>
                  <a:pt x="376" y="48"/>
                  <a:pt x="378" y="47"/>
                  <a:pt x="380" y="48"/>
                </a:cubicBezTo>
                <a:cubicBezTo>
                  <a:pt x="381" y="47"/>
                  <a:pt x="385" y="48"/>
                  <a:pt x="385" y="45"/>
                </a:cubicBezTo>
                <a:cubicBezTo>
                  <a:pt x="386" y="46"/>
                  <a:pt x="386" y="44"/>
                  <a:pt x="387" y="45"/>
                </a:cubicBezTo>
                <a:cubicBezTo>
                  <a:pt x="387" y="45"/>
                  <a:pt x="387" y="45"/>
                  <a:pt x="387" y="46"/>
                </a:cubicBezTo>
                <a:cubicBezTo>
                  <a:pt x="389" y="45"/>
                  <a:pt x="391" y="43"/>
                  <a:pt x="391" y="41"/>
                </a:cubicBezTo>
                <a:cubicBezTo>
                  <a:pt x="390" y="41"/>
                  <a:pt x="389" y="41"/>
                  <a:pt x="390" y="40"/>
                </a:cubicBezTo>
                <a:cubicBezTo>
                  <a:pt x="389" y="39"/>
                  <a:pt x="387" y="40"/>
                  <a:pt x="386" y="38"/>
                </a:cubicBezTo>
                <a:cubicBezTo>
                  <a:pt x="386" y="39"/>
                  <a:pt x="385" y="38"/>
                  <a:pt x="385" y="39"/>
                </a:cubicBezTo>
                <a:cubicBezTo>
                  <a:pt x="385" y="39"/>
                  <a:pt x="385" y="39"/>
                  <a:pt x="385" y="39"/>
                </a:cubicBezTo>
                <a:cubicBezTo>
                  <a:pt x="386" y="39"/>
                  <a:pt x="385" y="39"/>
                  <a:pt x="385" y="40"/>
                </a:cubicBezTo>
                <a:cubicBezTo>
                  <a:pt x="384" y="39"/>
                  <a:pt x="384" y="39"/>
                  <a:pt x="384" y="39"/>
                </a:cubicBezTo>
                <a:cubicBezTo>
                  <a:pt x="383" y="39"/>
                  <a:pt x="383" y="38"/>
                  <a:pt x="384" y="38"/>
                </a:cubicBezTo>
                <a:cubicBezTo>
                  <a:pt x="384" y="38"/>
                  <a:pt x="383" y="38"/>
                  <a:pt x="383" y="39"/>
                </a:cubicBezTo>
                <a:cubicBezTo>
                  <a:pt x="382" y="38"/>
                  <a:pt x="380" y="39"/>
                  <a:pt x="379" y="39"/>
                </a:cubicBezTo>
                <a:cubicBezTo>
                  <a:pt x="378" y="38"/>
                  <a:pt x="376" y="40"/>
                  <a:pt x="375" y="41"/>
                </a:cubicBezTo>
                <a:cubicBezTo>
                  <a:pt x="374" y="41"/>
                  <a:pt x="374" y="41"/>
                  <a:pt x="374" y="41"/>
                </a:cubicBezTo>
                <a:cubicBezTo>
                  <a:pt x="375" y="39"/>
                  <a:pt x="376" y="39"/>
                  <a:pt x="377" y="38"/>
                </a:cubicBezTo>
                <a:cubicBezTo>
                  <a:pt x="377" y="38"/>
                  <a:pt x="377" y="38"/>
                  <a:pt x="376" y="38"/>
                </a:cubicBezTo>
                <a:cubicBezTo>
                  <a:pt x="374" y="39"/>
                  <a:pt x="373" y="39"/>
                  <a:pt x="371" y="40"/>
                </a:cubicBezTo>
                <a:cubicBezTo>
                  <a:pt x="370" y="40"/>
                  <a:pt x="371" y="40"/>
                  <a:pt x="370" y="40"/>
                </a:cubicBezTo>
                <a:cubicBezTo>
                  <a:pt x="371" y="39"/>
                  <a:pt x="372" y="39"/>
                  <a:pt x="373" y="38"/>
                </a:cubicBezTo>
                <a:cubicBezTo>
                  <a:pt x="372" y="38"/>
                  <a:pt x="372" y="38"/>
                  <a:pt x="372" y="38"/>
                </a:cubicBezTo>
                <a:cubicBezTo>
                  <a:pt x="372" y="38"/>
                  <a:pt x="371" y="38"/>
                  <a:pt x="371" y="38"/>
                </a:cubicBezTo>
                <a:cubicBezTo>
                  <a:pt x="371" y="39"/>
                  <a:pt x="371" y="39"/>
                  <a:pt x="371" y="39"/>
                </a:cubicBezTo>
                <a:cubicBezTo>
                  <a:pt x="370" y="39"/>
                  <a:pt x="369" y="40"/>
                  <a:pt x="369" y="41"/>
                </a:cubicBezTo>
                <a:cubicBezTo>
                  <a:pt x="369" y="41"/>
                  <a:pt x="369" y="40"/>
                  <a:pt x="368" y="40"/>
                </a:cubicBezTo>
                <a:cubicBezTo>
                  <a:pt x="368" y="40"/>
                  <a:pt x="369" y="40"/>
                  <a:pt x="369" y="40"/>
                </a:cubicBezTo>
                <a:cubicBezTo>
                  <a:pt x="368" y="39"/>
                  <a:pt x="368" y="41"/>
                  <a:pt x="368" y="41"/>
                </a:cubicBezTo>
                <a:cubicBezTo>
                  <a:pt x="367" y="41"/>
                  <a:pt x="367" y="40"/>
                  <a:pt x="367" y="40"/>
                </a:cubicBezTo>
                <a:cubicBezTo>
                  <a:pt x="366" y="40"/>
                  <a:pt x="367" y="41"/>
                  <a:pt x="366" y="41"/>
                </a:cubicBezTo>
                <a:cubicBezTo>
                  <a:pt x="366" y="42"/>
                  <a:pt x="366" y="41"/>
                  <a:pt x="366" y="41"/>
                </a:cubicBezTo>
                <a:cubicBezTo>
                  <a:pt x="366" y="41"/>
                  <a:pt x="366" y="41"/>
                  <a:pt x="366" y="42"/>
                </a:cubicBezTo>
                <a:cubicBezTo>
                  <a:pt x="366" y="42"/>
                  <a:pt x="365" y="41"/>
                  <a:pt x="365" y="41"/>
                </a:cubicBezTo>
                <a:cubicBezTo>
                  <a:pt x="365" y="40"/>
                  <a:pt x="365" y="40"/>
                  <a:pt x="366" y="40"/>
                </a:cubicBezTo>
                <a:cubicBezTo>
                  <a:pt x="365" y="40"/>
                  <a:pt x="365" y="41"/>
                  <a:pt x="365" y="41"/>
                </a:cubicBezTo>
                <a:cubicBezTo>
                  <a:pt x="364" y="41"/>
                  <a:pt x="363" y="42"/>
                  <a:pt x="362" y="43"/>
                </a:cubicBezTo>
                <a:cubicBezTo>
                  <a:pt x="362" y="42"/>
                  <a:pt x="362" y="42"/>
                  <a:pt x="362" y="42"/>
                </a:cubicBezTo>
                <a:cubicBezTo>
                  <a:pt x="363" y="41"/>
                  <a:pt x="363" y="41"/>
                  <a:pt x="364" y="41"/>
                </a:cubicBezTo>
                <a:cubicBezTo>
                  <a:pt x="363" y="41"/>
                  <a:pt x="363" y="40"/>
                  <a:pt x="364" y="39"/>
                </a:cubicBezTo>
                <a:cubicBezTo>
                  <a:pt x="363" y="39"/>
                  <a:pt x="363" y="40"/>
                  <a:pt x="363" y="40"/>
                </a:cubicBezTo>
                <a:cubicBezTo>
                  <a:pt x="363" y="39"/>
                  <a:pt x="362" y="40"/>
                  <a:pt x="362" y="39"/>
                </a:cubicBezTo>
                <a:cubicBezTo>
                  <a:pt x="361" y="40"/>
                  <a:pt x="361" y="40"/>
                  <a:pt x="360" y="40"/>
                </a:cubicBezTo>
                <a:cubicBezTo>
                  <a:pt x="360" y="40"/>
                  <a:pt x="360" y="39"/>
                  <a:pt x="361" y="40"/>
                </a:cubicBezTo>
                <a:cubicBezTo>
                  <a:pt x="361" y="40"/>
                  <a:pt x="361" y="40"/>
                  <a:pt x="361" y="40"/>
                </a:cubicBezTo>
                <a:cubicBezTo>
                  <a:pt x="361" y="39"/>
                  <a:pt x="361" y="39"/>
                  <a:pt x="361" y="39"/>
                </a:cubicBezTo>
                <a:cubicBezTo>
                  <a:pt x="360" y="39"/>
                  <a:pt x="360" y="39"/>
                  <a:pt x="359" y="40"/>
                </a:cubicBezTo>
                <a:cubicBezTo>
                  <a:pt x="359" y="39"/>
                  <a:pt x="359" y="39"/>
                  <a:pt x="359" y="38"/>
                </a:cubicBezTo>
                <a:cubicBezTo>
                  <a:pt x="359" y="39"/>
                  <a:pt x="359" y="38"/>
                  <a:pt x="358" y="39"/>
                </a:cubicBezTo>
                <a:cubicBezTo>
                  <a:pt x="358" y="39"/>
                  <a:pt x="358" y="38"/>
                  <a:pt x="357" y="38"/>
                </a:cubicBezTo>
                <a:cubicBezTo>
                  <a:pt x="357" y="38"/>
                  <a:pt x="357" y="39"/>
                  <a:pt x="357" y="39"/>
                </a:cubicBezTo>
                <a:cubicBezTo>
                  <a:pt x="357" y="39"/>
                  <a:pt x="357" y="38"/>
                  <a:pt x="357" y="38"/>
                </a:cubicBezTo>
                <a:cubicBezTo>
                  <a:pt x="356" y="38"/>
                  <a:pt x="355" y="38"/>
                  <a:pt x="354" y="38"/>
                </a:cubicBezTo>
                <a:cubicBezTo>
                  <a:pt x="354" y="38"/>
                  <a:pt x="354" y="38"/>
                  <a:pt x="355" y="37"/>
                </a:cubicBezTo>
                <a:cubicBezTo>
                  <a:pt x="354" y="37"/>
                  <a:pt x="354" y="38"/>
                  <a:pt x="354" y="37"/>
                </a:cubicBezTo>
                <a:cubicBezTo>
                  <a:pt x="354" y="38"/>
                  <a:pt x="353" y="38"/>
                  <a:pt x="353" y="38"/>
                </a:cubicBezTo>
                <a:cubicBezTo>
                  <a:pt x="351" y="38"/>
                  <a:pt x="350" y="39"/>
                  <a:pt x="348" y="39"/>
                </a:cubicBezTo>
                <a:cubicBezTo>
                  <a:pt x="348" y="39"/>
                  <a:pt x="348" y="40"/>
                  <a:pt x="348" y="40"/>
                </a:cubicBezTo>
                <a:cubicBezTo>
                  <a:pt x="348" y="40"/>
                  <a:pt x="347" y="40"/>
                  <a:pt x="347" y="40"/>
                </a:cubicBezTo>
                <a:cubicBezTo>
                  <a:pt x="346" y="38"/>
                  <a:pt x="345" y="41"/>
                  <a:pt x="343" y="41"/>
                </a:cubicBezTo>
                <a:cubicBezTo>
                  <a:pt x="344" y="39"/>
                  <a:pt x="345" y="39"/>
                  <a:pt x="346" y="39"/>
                </a:cubicBezTo>
                <a:cubicBezTo>
                  <a:pt x="345" y="38"/>
                  <a:pt x="345" y="39"/>
                  <a:pt x="345" y="38"/>
                </a:cubicBezTo>
                <a:cubicBezTo>
                  <a:pt x="344" y="39"/>
                  <a:pt x="344" y="39"/>
                  <a:pt x="344" y="39"/>
                </a:cubicBezTo>
                <a:cubicBezTo>
                  <a:pt x="343" y="39"/>
                  <a:pt x="344" y="39"/>
                  <a:pt x="343" y="38"/>
                </a:cubicBezTo>
                <a:cubicBezTo>
                  <a:pt x="344" y="38"/>
                  <a:pt x="344" y="38"/>
                  <a:pt x="344" y="38"/>
                </a:cubicBezTo>
                <a:cubicBezTo>
                  <a:pt x="344" y="38"/>
                  <a:pt x="345" y="38"/>
                  <a:pt x="345" y="37"/>
                </a:cubicBezTo>
                <a:cubicBezTo>
                  <a:pt x="344" y="36"/>
                  <a:pt x="344" y="39"/>
                  <a:pt x="343" y="38"/>
                </a:cubicBezTo>
                <a:cubicBezTo>
                  <a:pt x="342" y="38"/>
                  <a:pt x="342" y="39"/>
                  <a:pt x="341" y="40"/>
                </a:cubicBezTo>
                <a:cubicBezTo>
                  <a:pt x="341" y="40"/>
                  <a:pt x="341" y="39"/>
                  <a:pt x="341" y="39"/>
                </a:cubicBezTo>
                <a:cubicBezTo>
                  <a:pt x="341" y="38"/>
                  <a:pt x="340" y="39"/>
                  <a:pt x="340" y="39"/>
                </a:cubicBezTo>
                <a:cubicBezTo>
                  <a:pt x="340" y="39"/>
                  <a:pt x="340" y="40"/>
                  <a:pt x="340" y="40"/>
                </a:cubicBezTo>
                <a:cubicBezTo>
                  <a:pt x="340" y="40"/>
                  <a:pt x="340" y="40"/>
                  <a:pt x="340" y="40"/>
                </a:cubicBezTo>
                <a:cubicBezTo>
                  <a:pt x="340" y="41"/>
                  <a:pt x="339" y="41"/>
                  <a:pt x="339" y="40"/>
                </a:cubicBezTo>
                <a:cubicBezTo>
                  <a:pt x="338" y="42"/>
                  <a:pt x="338" y="42"/>
                  <a:pt x="338" y="42"/>
                </a:cubicBezTo>
                <a:cubicBezTo>
                  <a:pt x="338" y="41"/>
                  <a:pt x="338" y="41"/>
                  <a:pt x="337" y="41"/>
                </a:cubicBezTo>
                <a:cubicBezTo>
                  <a:pt x="337" y="41"/>
                  <a:pt x="337" y="40"/>
                  <a:pt x="337" y="40"/>
                </a:cubicBezTo>
                <a:cubicBezTo>
                  <a:pt x="337" y="41"/>
                  <a:pt x="336" y="41"/>
                  <a:pt x="335" y="42"/>
                </a:cubicBezTo>
                <a:cubicBezTo>
                  <a:pt x="335" y="42"/>
                  <a:pt x="334" y="42"/>
                  <a:pt x="333" y="42"/>
                </a:cubicBezTo>
                <a:cubicBezTo>
                  <a:pt x="333" y="43"/>
                  <a:pt x="332" y="44"/>
                  <a:pt x="331" y="44"/>
                </a:cubicBezTo>
                <a:cubicBezTo>
                  <a:pt x="330" y="44"/>
                  <a:pt x="331" y="44"/>
                  <a:pt x="331" y="43"/>
                </a:cubicBezTo>
                <a:cubicBezTo>
                  <a:pt x="330" y="44"/>
                  <a:pt x="329" y="46"/>
                  <a:pt x="329" y="47"/>
                </a:cubicBezTo>
                <a:cubicBezTo>
                  <a:pt x="330" y="47"/>
                  <a:pt x="330" y="45"/>
                  <a:pt x="331" y="44"/>
                </a:cubicBezTo>
                <a:cubicBezTo>
                  <a:pt x="331" y="45"/>
                  <a:pt x="331" y="45"/>
                  <a:pt x="331" y="45"/>
                </a:cubicBezTo>
                <a:cubicBezTo>
                  <a:pt x="331" y="45"/>
                  <a:pt x="332" y="44"/>
                  <a:pt x="331" y="44"/>
                </a:cubicBezTo>
                <a:cubicBezTo>
                  <a:pt x="333" y="45"/>
                  <a:pt x="334" y="42"/>
                  <a:pt x="336" y="43"/>
                </a:cubicBezTo>
                <a:cubicBezTo>
                  <a:pt x="335" y="45"/>
                  <a:pt x="333" y="45"/>
                  <a:pt x="332" y="45"/>
                </a:cubicBezTo>
                <a:cubicBezTo>
                  <a:pt x="331" y="47"/>
                  <a:pt x="330" y="47"/>
                  <a:pt x="328" y="48"/>
                </a:cubicBezTo>
                <a:cubicBezTo>
                  <a:pt x="328" y="47"/>
                  <a:pt x="328" y="46"/>
                  <a:pt x="328" y="45"/>
                </a:cubicBezTo>
                <a:cubicBezTo>
                  <a:pt x="328" y="46"/>
                  <a:pt x="328" y="45"/>
                  <a:pt x="327" y="46"/>
                </a:cubicBezTo>
                <a:cubicBezTo>
                  <a:pt x="326" y="45"/>
                  <a:pt x="326" y="47"/>
                  <a:pt x="325" y="46"/>
                </a:cubicBezTo>
                <a:cubicBezTo>
                  <a:pt x="324" y="47"/>
                  <a:pt x="324" y="46"/>
                  <a:pt x="323" y="47"/>
                </a:cubicBezTo>
                <a:cubicBezTo>
                  <a:pt x="323" y="47"/>
                  <a:pt x="323" y="48"/>
                  <a:pt x="323" y="48"/>
                </a:cubicBezTo>
                <a:cubicBezTo>
                  <a:pt x="323" y="48"/>
                  <a:pt x="322" y="48"/>
                  <a:pt x="322" y="48"/>
                </a:cubicBezTo>
                <a:cubicBezTo>
                  <a:pt x="321" y="48"/>
                  <a:pt x="322" y="48"/>
                  <a:pt x="323" y="47"/>
                </a:cubicBezTo>
                <a:cubicBezTo>
                  <a:pt x="322" y="47"/>
                  <a:pt x="321" y="48"/>
                  <a:pt x="321" y="48"/>
                </a:cubicBezTo>
                <a:cubicBezTo>
                  <a:pt x="321" y="49"/>
                  <a:pt x="320" y="49"/>
                  <a:pt x="319" y="48"/>
                </a:cubicBezTo>
                <a:cubicBezTo>
                  <a:pt x="319" y="48"/>
                  <a:pt x="318" y="50"/>
                  <a:pt x="317" y="50"/>
                </a:cubicBezTo>
                <a:cubicBezTo>
                  <a:pt x="317" y="49"/>
                  <a:pt x="317" y="48"/>
                  <a:pt x="318" y="47"/>
                </a:cubicBezTo>
                <a:cubicBezTo>
                  <a:pt x="317" y="48"/>
                  <a:pt x="317" y="49"/>
                  <a:pt x="315" y="49"/>
                </a:cubicBezTo>
                <a:cubicBezTo>
                  <a:pt x="315" y="48"/>
                  <a:pt x="315" y="48"/>
                  <a:pt x="314" y="48"/>
                </a:cubicBezTo>
                <a:cubicBezTo>
                  <a:pt x="314" y="49"/>
                  <a:pt x="315" y="48"/>
                  <a:pt x="315" y="49"/>
                </a:cubicBezTo>
                <a:cubicBezTo>
                  <a:pt x="315" y="49"/>
                  <a:pt x="316" y="49"/>
                  <a:pt x="316" y="49"/>
                </a:cubicBezTo>
                <a:cubicBezTo>
                  <a:pt x="316" y="49"/>
                  <a:pt x="316" y="49"/>
                  <a:pt x="317" y="49"/>
                </a:cubicBezTo>
                <a:cubicBezTo>
                  <a:pt x="317" y="49"/>
                  <a:pt x="317" y="49"/>
                  <a:pt x="317" y="50"/>
                </a:cubicBezTo>
                <a:cubicBezTo>
                  <a:pt x="316" y="50"/>
                  <a:pt x="316" y="49"/>
                  <a:pt x="316" y="49"/>
                </a:cubicBezTo>
                <a:cubicBezTo>
                  <a:pt x="316" y="49"/>
                  <a:pt x="315" y="50"/>
                  <a:pt x="316" y="50"/>
                </a:cubicBezTo>
                <a:cubicBezTo>
                  <a:pt x="315" y="50"/>
                  <a:pt x="315" y="50"/>
                  <a:pt x="314" y="50"/>
                </a:cubicBezTo>
                <a:cubicBezTo>
                  <a:pt x="314" y="50"/>
                  <a:pt x="314" y="50"/>
                  <a:pt x="314" y="49"/>
                </a:cubicBezTo>
                <a:cubicBezTo>
                  <a:pt x="315" y="49"/>
                  <a:pt x="315" y="50"/>
                  <a:pt x="315" y="50"/>
                </a:cubicBezTo>
                <a:cubicBezTo>
                  <a:pt x="315" y="49"/>
                  <a:pt x="315" y="49"/>
                  <a:pt x="315" y="49"/>
                </a:cubicBezTo>
                <a:cubicBezTo>
                  <a:pt x="313" y="51"/>
                  <a:pt x="312" y="51"/>
                  <a:pt x="310" y="52"/>
                </a:cubicBezTo>
                <a:cubicBezTo>
                  <a:pt x="309" y="52"/>
                  <a:pt x="308" y="51"/>
                  <a:pt x="307" y="51"/>
                </a:cubicBezTo>
                <a:cubicBezTo>
                  <a:pt x="307" y="50"/>
                  <a:pt x="309" y="50"/>
                  <a:pt x="310" y="49"/>
                </a:cubicBezTo>
                <a:cubicBezTo>
                  <a:pt x="310" y="49"/>
                  <a:pt x="310" y="48"/>
                  <a:pt x="310" y="47"/>
                </a:cubicBezTo>
                <a:cubicBezTo>
                  <a:pt x="309" y="48"/>
                  <a:pt x="307" y="47"/>
                  <a:pt x="305" y="48"/>
                </a:cubicBezTo>
                <a:cubicBezTo>
                  <a:pt x="304" y="47"/>
                  <a:pt x="302" y="49"/>
                  <a:pt x="301" y="49"/>
                </a:cubicBezTo>
                <a:cubicBezTo>
                  <a:pt x="300" y="49"/>
                  <a:pt x="299" y="49"/>
                  <a:pt x="298" y="51"/>
                </a:cubicBezTo>
                <a:cubicBezTo>
                  <a:pt x="297" y="51"/>
                  <a:pt x="295" y="52"/>
                  <a:pt x="292" y="52"/>
                </a:cubicBezTo>
                <a:cubicBezTo>
                  <a:pt x="292" y="52"/>
                  <a:pt x="293" y="52"/>
                  <a:pt x="292" y="52"/>
                </a:cubicBezTo>
                <a:cubicBezTo>
                  <a:pt x="292" y="53"/>
                  <a:pt x="290" y="52"/>
                  <a:pt x="289" y="53"/>
                </a:cubicBezTo>
                <a:cubicBezTo>
                  <a:pt x="292" y="53"/>
                  <a:pt x="294" y="53"/>
                  <a:pt x="296" y="53"/>
                </a:cubicBezTo>
                <a:cubicBezTo>
                  <a:pt x="296" y="53"/>
                  <a:pt x="296" y="53"/>
                  <a:pt x="296" y="53"/>
                </a:cubicBezTo>
                <a:cubicBezTo>
                  <a:pt x="295" y="53"/>
                  <a:pt x="293" y="56"/>
                  <a:pt x="293" y="55"/>
                </a:cubicBezTo>
                <a:cubicBezTo>
                  <a:pt x="293" y="55"/>
                  <a:pt x="293" y="54"/>
                  <a:pt x="292" y="54"/>
                </a:cubicBezTo>
                <a:cubicBezTo>
                  <a:pt x="292" y="56"/>
                  <a:pt x="291" y="55"/>
                  <a:pt x="290" y="55"/>
                </a:cubicBezTo>
                <a:cubicBezTo>
                  <a:pt x="290" y="55"/>
                  <a:pt x="289" y="55"/>
                  <a:pt x="290" y="56"/>
                </a:cubicBezTo>
                <a:cubicBezTo>
                  <a:pt x="290" y="56"/>
                  <a:pt x="290" y="56"/>
                  <a:pt x="290" y="57"/>
                </a:cubicBezTo>
                <a:cubicBezTo>
                  <a:pt x="290" y="57"/>
                  <a:pt x="290" y="57"/>
                  <a:pt x="290" y="58"/>
                </a:cubicBezTo>
                <a:cubicBezTo>
                  <a:pt x="290" y="58"/>
                  <a:pt x="289" y="58"/>
                  <a:pt x="289" y="58"/>
                </a:cubicBezTo>
                <a:cubicBezTo>
                  <a:pt x="289" y="58"/>
                  <a:pt x="288" y="58"/>
                  <a:pt x="288" y="58"/>
                </a:cubicBezTo>
                <a:cubicBezTo>
                  <a:pt x="288" y="58"/>
                  <a:pt x="287" y="58"/>
                  <a:pt x="287" y="58"/>
                </a:cubicBezTo>
                <a:cubicBezTo>
                  <a:pt x="287" y="58"/>
                  <a:pt x="288" y="58"/>
                  <a:pt x="288" y="58"/>
                </a:cubicBezTo>
                <a:cubicBezTo>
                  <a:pt x="288" y="58"/>
                  <a:pt x="287" y="58"/>
                  <a:pt x="287" y="58"/>
                </a:cubicBezTo>
                <a:cubicBezTo>
                  <a:pt x="287" y="58"/>
                  <a:pt x="287" y="58"/>
                  <a:pt x="287" y="57"/>
                </a:cubicBezTo>
                <a:cubicBezTo>
                  <a:pt x="287" y="58"/>
                  <a:pt x="286" y="58"/>
                  <a:pt x="286" y="57"/>
                </a:cubicBezTo>
                <a:cubicBezTo>
                  <a:pt x="287" y="57"/>
                  <a:pt x="286" y="57"/>
                  <a:pt x="287" y="57"/>
                </a:cubicBezTo>
                <a:cubicBezTo>
                  <a:pt x="287" y="57"/>
                  <a:pt x="287" y="56"/>
                  <a:pt x="286" y="56"/>
                </a:cubicBezTo>
                <a:cubicBezTo>
                  <a:pt x="287" y="56"/>
                  <a:pt x="286" y="55"/>
                  <a:pt x="287" y="54"/>
                </a:cubicBezTo>
                <a:cubicBezTo>
                  <a:pt x="287" y="54"/>
                  <a:pt x="286" y="54"/>
                  <a:pt x="286" y="54"/>
                </a:cubicBezTo>
                <a:cubicBezTo>
                  <a:pt x="286" y="54"/>
                  <a:pt x="287" y="54"/>
                  <a:pt x="287" y="53"/>
                </a:cubicBezTo>
                <a:cubicBezTo>
                  <a:pt x="286" y="53"/>
                  <a:pt x="286" y="53"/>
                  <a:pt x="285" y="53"/>
                </a:cubicBezTo>
                <a:cubicBezTo>
                  <a:pt x="285" y="54"/>
                  <a:pt x="284" y="54"/>
                  <a:pt x="284" y="54"/>
                </a:cubicBezTo>
                <a:cubicBezTo>
                  <a:pt x="284" y="53"/>
                  <a:pt x="284" y="53"/>
                  <a:pt x="285" y="53"/>
                </a:cubicBezTo>
                <a:cubicBezTo>
                  <a:pt x="284" y="52"/>
                  <a:pt x="285" y="53"/>
                  <a:pt x="285" y="52"/>
                </a:cubicBezTo>
                <a:cubicBezTo>
                  <a:pt x="284" y="52"/>
                  <a:pt x="283" y="55"/>
                  <a:pt x="282" y="53"/>
                </a:cubicBezTo>
                <a:cubicBezTo>
                  <a:pt x="284" y="53"/>
                  <a:pt x="284" y="52"/>
                  <a:pt x="284" y="52"/>
                </a:cubicBezTo>
                <a:cubicBezTo>
                  <a:pt x="284" y="51"/>
                  <a:pt x="284" y="50"/>
                  <a:pt x="284" y="50"/>
                </a:cubicBezTo>
                <a:cubicBezTo>
                  <a:pt x="285" y="50"/>
                  <a:pt x="285" y="50"/>
                  <a:pt x="286" y="51"/>
                </a:cubicBezTo>
                <a:cubicBezTo>
                  <a:pt x="286" y="50"/>
                  <a:pt x="287" y="50"/>
                  <a:pt x="287" y="49"/>
                </a:cubicBezTo>
                <a:cubicBezTo>
                  <a:pt x="287" y="49"/>
                  <a:pt x="287" y="49"/>
                  <a:pt x="288" y="50"/>
                </a:cubicBezTo>
                <a:cubicBezTo>
                  <a:pt x="288" y="49"/>
                  <a:pt x="288" y="49"/>
                  <a:pt x="288" y="49"/>
                </a:cubicBezTo>
                <a:cubicBezTo>
                  <a:pt x="288" y="48"/>
                  <a:pt x="289" y="48"/>
                  <a:pt x="289" y="48"/>
                </a:cubicBezTo>
                <a:cubicBezTo>
                  <a:pt x="289" y="47"/>
                  <a:pt x="289" y="48"/>
                  <a:pt x="288" y="48"/>
                </a:cubicBezTo>
                <a:cubicBezTo>
                  <a:pt x="289" y="47"/>
                  <a:pt x="289" y="47"/>
                  <a:pt x="290" y="47"/>
                </a:cubicBezTo>
                <a:cubicBezTo>
                  <a:pt x="291" y="47"/>
                  <a:pt x="291" y="48"/>
                  <a:pt x="292" y="47"/>
                </a:cubicBezTo>
                <a:cubicBezTo>
                  <a:pt x="292" y="47"/>
                  <a:pt x="292" y="47"/>
                  <a:pt x="292" y="47"/>
                </a:cubicBezTo>
                <a:cubicBezTo>
                  <a:pt x="292" y="47"/>
                  <a:pt x="293" y="47"/>
                  <a:pt x="293" y="48"/>
                </a:cubicBezTo>
                <a:cubicBezTo>
                  <a:pt x="294" y="47"/>
                  <a:pt x="294" y="46"/>
                  <a:pt x="295" y="46"/>
                </a:cubicBezTo>
                <a:cubicBezTo>
                  <a:pt x="296" y="44"/>
                  <a:pt x="297" y="43"/>
                  <a:pt x="299" y="42"/>
                </a:cubicBezTo>
                <a:cubicBezTo>
                  <a:pt x="299" y="43"/>
                  <a:pt x="299" y="43"/>
                  <a:pt x="299" y="43"/>
                </a:cubicBezTo>
                <a:cubicBezTo>
                  <a:pt x="299" y="42"/>
                  <a:pt x="300" y="42"/>
                  <a:pt x="301" y="41"/>
                </a:cubicBezTo>
                <a:cubicBezTo>
                  <a:pt x="301" y="42"/>
                  <a:pt x="301" y="42"/>
                  <a:pt x="301" y="42"/>
                </a:cubicBezTo>
                <a:cubicBezTo>
                  <a:pt x="302" y="41"/>
                  <a:pt x="303" y="41"/>
                  <a:pt x="304" y="40"/>
                </a:cubicBezTo>
                <a:cubicBezTo>
                  <a:pt x="306" y="39"/>
                  <a:pt x="308" y="38"/>
                  <a:pt x="309" y="37"/>
                </a:cubicBezTo>
                <a:cubicBezTo>
                  <a:pt x="310" y="37"/>
                  <a:pt x="312" y="35"/>
                  <a:pt x="313" y="34"/>
                </a:cubicBezTo>
                <a:cubicBezTo>
                  <a:pt x="314" y="33"/>
                  <a:pt x="315" y="32"/>
                  <a:pt x="316" y="30"/>
                </a:cubicBezTo>
                <a:cubicBezTo>
                  <a:pt x="316" y="30"/>
                  <a:pt x="315" y="30"/>
                  <a:pt x="315" y="30"/>
                </a:cubicBezTo>
                <a:cubicBezTo>
                  <a:pt x="315" y="29"/>
                  <a:pt x="316" y="30"/>
                  <a:pt x="316" y="29"/>
                </a:cubicBezTo>
                <a:cubicBezTo>
                  <a:pt x="315" y="29"/>
                  <a:pt x="315" y="29"/>
                  <a:pt x="315" y="29"/>
                </a:cubicBezTo>
                <a:cubicBezTo>
                  <a:pt x="315" y="30"/>
                  <a:pt x="314" y="29"/>
                  <a:pt x="313" y="30"/>
                </a:cubicBezTo>
                <a:cubicBezTo>
                  <a:pt x="313" y="30"/>
                  <a:pt x="313" y="29"/>
                  <a:pt x="313" y="29"/>
                </a:cubicBezTo>
                <a:cubicBezTo>
                  <a:pt x="312" y="29"/>
                  <a:pt x="311" y="29"/>
                  <a:pt x="311" y="30"/>
                </a:cubicBezTo>
                <a:cubicBezTo>
                  <a:pt x="311" y="29"/>
                  <a:pt x="312" y="29"/>
                  <a:pt x="312" y="28"/>
                </a:cubicBezTo>
                <a:cubicBezTo>
                  <a:pt x="310" y="28"/>
                  <a:pt x="307" y="29"/>
                  <a:pt x="304" y="31"/>
                </a:cubicBezTo>
                <a:cubicBezTo>
                  <a:pt x="304" y="31"/>
                  <a:pt x="303" y="31"/>
                  <a:pt x="303" y="31"/>
                </a:cubicBezTo>
                <a:cubicBezTo>
                  <a:pt x="303" y="31"/>
                  <a:pt x="303" y="31"/>
                  <a:pt x="303" y="31"/>
                </a:cubicBezTo>
                <a:cubicBezTo>
                  <a:pt x="303" y="31"/>
                  <a:pt x="303" y="32"/>
                  <a:pt x="302" y="32"/>
                </a:cubicBezTo>
                <a:cubicBezTo>
                  <a:pt x="302" y="31"/>
                  <a:pt x="301" y="33"/>
                  <a:pt x="300" y="34"/>
                </a:cubicBezTo>
                <a:cubicBezTo>
                  <a:pt x="300" y="33"/>
                  <a:pt x="301" y="33"/>
                  <a:pt x="301" y="32"/>
                </a:cubicBezTo>
                <a:cubicBezTo>
                  <a:pt x="300" y="33"/>
                  <a:pt x="300" y="32"/>
                  <a:pt x="300" y="32"/>
                </a:cubicBezTo>
                <a:cubicBezTo>
                  <a:pt x="300" y="31"/>
                  <a:pt x="301" y="32"/>
                  <a:pt x="301" y="31"/>
                </a:cubicBezTo>
                <a:cubicBezTo>
                  <a:pt x="301" y="30"/>
                  <a:pt x="300" y="32"/>
                  <a:pt x="300" y="31"/>
                </a:cubicBezTo>
                <a:cubicBezTo>
                  <a:pt x="300" y="31"/>
                  <a:pt x="300" y="31"/>
                  <a:pt x="300" y="32"/>
                </a:cubicBezTo>
                <a:cubicBezTo>
                  <a:pt x="300" y="32"/>
                  <a:pt x="299" y="32"/>
                  <a:pt x="299" y="32"/>
                </a:cubicBezTo>
                <a:cubicBezTo>
                  <a:pt x="299" y="31"/>
                  <a:pt x="300" y="31"/>
                  <a:pt x="300" y="30"/>
                </a:cubicBezTo>
                <a:cubicBezTo>
                  <a:pt x="300" y="30"/>
                  <a:pt x="300" y="30"/>
                  <a:pt x="300" y="30"/>
                </a:cubicBezTo>
                <a:cubicBezTo>
                  <a:pt x="300" y="31"/>
                  <a:pt x="301" y="30"/>
                  <a:pt x="301" y="30"/>
                </a:cubicBezTo>
                <a:cubicBezTo>
                  <a:pt x="301" y="30"/>
                  <a:pt x="301" y="31"/>
                  <a:pt x="301" y="31"/>
                </a:cubicBezTo>
                <a:cubicBezTo>
                  <a:pt x="302" y="30"/>
                  <a:pt x="302" y="29"/>
                  <a:pt x="303" y="29"/>
                </a:cubicBezTo>
                <a:cubicBezTo>
                  <a:pt x="303" y="29"/>
                  <a:pt x="302" y="30"/>
                  <a:pt x="302" y="30"/>
                </a:cubicBezTo>
                <a:cubicBezTo>
                  <a:pt x="303" y="30"/>
                  <a:pt x="303" y="30"/>
                  <a:pt x="303" y="29"/>
                </a:cubicBezTo>
                <a:cubicBezTo>
                  <a:pt x="304" y="29"/>
                  <a:pt x="305" y="28"/>
                  <a:pt x="306" y="27"/>
                </a:cubicBezTo>
                <a:cubicBezTo>
                  <a:pt x="305" y="27"/>
                  <a:pt x="305" y="28"/>
                  <a:pt x="304" y="29"/>
                </a:cubicBezTo>
                <a:cubicBezTo>
                  <a:pt x="304" y="27"/>
                  <a:pt x="305" y="27"/>
                  <a:pt x="306" y="27"/>
                </a:cubicBezTo>
                <a:cubicBezTo>
                  <a:pt x="307" y="27"/>
                  <a:pt x="308" y="26"/>
                  <a:pt x="309" y="26"/>
                </a:cubicBezTo>
                <a:cubicBezTo>
                  <a:pt x="311" y="24"/>
                  <a:pt x="313" y="24"/>
                  <a:pt x="316" y="23"/>
                </a:cubicBezTo>
                <a:cubicBezTo>
                  <a:pt x="315" y="22"/>
                  <a:pt x="314" y="23"/>
                  <a:pt x="314" y="22"/>
                </a:cubicBezTo>
                <a:cubicBezTo>
                  <a:pt x="313" y="22"/>
                  <a:pt x="313" y="22"/>
                  <a:pt x="312" y="21"/>
                </a:cubicBezTo>
                <a:cubicBezTo>
                  <a:pt x="312" y="22"/>
                  <a:pt x="312" y="22"/>
                  <a:pt x="312" y="22"/>
                </a:cubicBezTo>
                <a:cubicBezTo>
                  <a:pt x="311" y="21"/>
                  <a:pt x="311" y="22"/>
                  <a:pt x="310" y="22"/>
                </a:cubicBezTo>
                <a:cubicBezTo>
                  <a:pt x="310" y="21"/>
                  <a:pt x="310" y="21"/>
                  <a:pt x="311" y="21"/>
                </a:cubicBezTo>
                <a:cubicBezTo>
                  <a:pt x="310" y="20"/>
                  <a:pt x="310" y="21"/>
                  <a:pt x="309" y="21"/>
                </a:cubicBezTo>
                <a:cubicBezTo>
                  <a:pt x="309" y="21"/>
                  <a:pt x="309" y="20"/>
                  <a:pt x="309" y="20"/>
                </a:cubicBezTo>
                <a:cubicBezTo>
                  <a:pt x="308" y="20"/>
                  <a:pt x="308" y="21"/>
                  <a:pt x="307" y="21"/>
                </a:cubicBezTo>
                <a:cubicBezTo>
                  <a:pt x="306" y="20"/>
                  <a:pt x="307" y="20"/>
                  <a:pt x="308" y="19"/>
                </a:cubicBezTo>
                <a:cubicBezTo>
                  <a:pt x="308" y="19"/>
                  <a:pt x="307" y="19"/>
                  <a:pt x="307" y="19"/>
                </a:cubicBezTo>
                <a:cubicBezTo>
                  <a:pt x="307" y="19"/>
                  <a:pt x="307" y="19"/>
                  <a:pt x="307" y="19"/>
                </a:cubicBezTo>
                <a:cubicBezTo>
                  <a:pt x="307" y="20"/>
                  <a:pt x="307" y="19"/>
                  <a:pt x="307" y="20"/>
                </a:cubicBezTo>
                <a:cubicBezTo>
                  <a:pt x="306" y="20"/>
                  <a:pt x="306" y="19"/>
                  <a:pt x="306" y="19"/>
                </a:cubicBezTo>
                <a:cubicBezTo>
                  <a:pt x="306" y="20"/>
                  <a:pt x="305" y="20"/>
                  <a:pt x="304" y="19"/>
                </a:cubicBezTo>
                <a:cubicBezTo>
                  <a:pt x="304" y="20"/>
                  <a:pt x="304" y="20"/>
                  <a:pt x="304" y="21"/>
                </a:cubicBezTo>
                <a:cubicBezTo>
                  <a:pt x="304" y="21"/>
                  <a:pt x="304" y="21"/>
                  <a:pt x="304" y="21"/>
                </a:cubicBezTo>
                <a:cubicBezTo>
                  <a:pt x="303" y="21"/>
                  <a:pt x="303" y="20"/>
                  <a:pt x="303" y="20"/>
                </a:cubicBezTo>
                <a:cubicBezTo>
                  <a:pt x="304" y="19"/>
                  <a:pt x="305" y="18"/>
                  <a:pt x="305" y="17"/>
                </a:cubicBezTo>
                <a:cubicBezTo>
                  <a:pt x="306" y="17"/>
                  <a:pt x="308" y="16"/>
                  <a:pt x="309" y="16"/>
                </a:cubicBezTo>
                <a:cubicBezTo>
                  <a:pt x="309" y="15"/>
                  <a:pt x="310" y="16"/>
                  <a:pt x="310" y="16"/>
                </a:cubicBezTo>
                <a:cubicBezTo>
                  <a:pt x="310" y="16"/>
                  <a:pt x="309" y="16"/>
                  <a:pt x="309" y="16"/>
                </a:cubicBezTo>
                <a:cubicBezTo>
                  <a:pt x="310" y="17"/>
                  <a:pt x="310" y="15"/>
                  <a:pt x="311" y="15"/>
                </a:cubicBezTo>
                <a:cubicBezTo>
                  <a:pt x="311" y="15"/>
                  <a:pt x="311" y="16"/>
                  <a:pt x="311" y="16"/>
                </a:cubicBezTo>
                <a:cubicBezTo>
                  <a:pt x="311" y="15"/>
                  <a:pt x="313" y="15"/>
                  <a:pt x="314" y="15"/>
                </a:cubicBezTo>
                <a:cubicBezTo>
                  <a:pt x="314" y="14"/>
                  <a:pt x="315" y="14"/>
                  <a:pt x="316" y="14"/>
                </a:cubicBezTo>
                <a:cubicBezTo>
                  <a:pt x="316" y="13"/>
                  <a:pt x="315" y="14"/>
                  <a:pt x="315" y="14"/>
                </a:cubicBezTo>
                <a:cubicBezTo>
                  <a:pt x="315" y="13"/>
                  <a:pt x="317" y="12"/>
                  <a:pt x="318" y="13"/>
                </a:cubicBezTo>
                <a:cubicBezTo>
                  <a:pt x="319" y="11"/>
                  <a:pt x="322" y="12"/>
                  <a:pt x="322" y="10"/>
                </a:cubicBezTo>
                <a:cubicBezTo>
                  <a:pt x="323" y="10"/>
                  <a:pt x="323" y="9"/>
                  <a:pt x="324" y="9"/>
                </a:cubicBezTo>
                <a:cubicBezTo>
                  <a:pt x="324" y="10"/>
                  <a:pt x="323" y="9"/>
                  <a:pt x="324" y="10"/>
                </a:cubicBezTo>
                <a:cubicBezTo>
                  <a:pt x="325" y="9"/>
                  <a:pt x="327" y="7"/>
                  <a:pt x="327" y="6"/>
                </a:cubicBezTo>
                <a:cubicBezTo>
                  <a:pt x="326" y="5"/>
                  <a:pt x="325" y="5"/>
                  <a:pt x="326" y="4"/>
                </a:cubicBezTo>
                <a:cubicBezTo>
                  <a:pt x="325" y="4"/>
                  <a:pt x="323" y="4"/>
                  <a:pt x="323" y="2"/>
                </a:cubicBezTo>
                <a:cubicBezTo>
                  <a:pt x="322" y="3"/>
                  <a:pt x="322" y="3"/>
                  <a:pt x="322" y="4"/>
                </a:cubicBezTo>
                <a:cubicBezTo>
                  <a:pt x="322" y="4"/>
                  <a:pt x="322" y="3"/>
                  <a:pt x="322" y="3"/>
                </a:cubicBezTo>
                <a:cubicBezTo>
                  <a:pt x="322" y="4"/>
                  <a:pt x="322" y="4"/>
                  <a:pt x="322" y="4"/>
                </a:cubicBezTo>
                <a:cubicBezTo>
                  <a:pt x="321" y="4"/>
                  <a:pt x="321" y="3"/>
                  <a:pt x="321" y="4"/>
                </a:cubicBezTo>
                <a:cubicBezTo>
                  <a:pt x="321" y="3"/>
                  <a:pt x="321" y="3"/>
                  <a:pt x="321" y="3"/>
                </a:cubicBezTo>
                <a:cubicBezTo>
                  <a:pt x="321" y="3"/>
                  <a:pt x="320" y="3"/>
                  <a:pt x="320" y="3"/>
                </a:cubicBezTo>
                <a:cubicBezTo>
                  <a:pt x="320" y="2"/>
                  <a:pt x="318" y="3"/>
                  <a:pt x="317" y="4"/>
                </a:cubicBezTo>
                <a:cubicBezTo>
                  <a:pt x="316" y="3"/>
                  <a:pt x="315" y="4"/>
                  <a:pt x="314" y="6"/>
                </a:cubicBezTo>
                <a:cubicBezTo>
                  <a:pt x="314" y="5"/>
                  <a:pt x="314" y="5"/>
                  <a:pt x="314" y="5"/>
                </a:cubicBezTo>
                <a:cubicBezTo>
                  <a:pt x="314" y="4"/>
                  <a:pt x="315" y="4"/>
                  <a:pt x="316" y="3"/>
                </a:cubicBezTo>
                <a:cubicBezTo>
                  <a:pt x="315" y="2"/>
                  <a:pt x="315" y="3"/>
                  <a:pt x="315" y="2"/>
                </a:cubicBezTo>
                <a:cubicBezTo>
                  <a:pt x="313" y="4"/>
                  <a:pt x="312" y="3"/>
                  <a:pt x="310" y="5"/>
                </a:cubicBezTo>
                <a:cubicBezTo>
                  <a:pt x="310" y="4"/>
                  <a:pt x="310" y="4"/>
                  <a:pt x="310" y="4"/>
                </a:cubicBezTo>
                <a:cubicBezTo>
                  <a:pt x="311" y="4"/>
                  <a:pt x="312" y="3"/>
                  <a:pt x="312" y="2"/>
                </a:cubicBezTo>
                <a:cubicBezTo>
                  <a:pt x="312" y="2"/>
                  <a:pt x="312" y="3"/>
                  <a:pt x="311" y="2"/>
                </a:cubicBezTo>
                <a:cubicBezTo>
                  <a:pt x="311" y="3"/>
                  <a:pt x="311" y="3"/>
                  <a:pt x="311" y="3"/>
                </a:cubicBezTo>
                <a:cubicBezTo>
                  <a:pt x="311" y="3"/>
                  <a:pt x="311" y="3"/>
                  <a:pt x="311" y="4"/>
                </a:cubicBezTo>
                <a:cubicBezTo>
                  <a:pt x="310" y="3"/>
                  <a:pt x="309" y="4"/>
                  <a:pt x="309" y="5"/>
                </a:cubicBezTo>
                <a:cubicBezTo>
                  <a:pt x="309" y="6"/>
                  <a:pt x="309" y="4"/>
                  <a:pt x="309" y="5"/>
                </a:cubicBezTo>
                <a:cubicBezTo>
                  <a:pt x="309" y="5"/>
                  <a:pt x="309" y="4"/>
                  <a:pt x="309" y="4"/>
                </a:cubicBezTo>
                <a:cubicBezTo>
                  <a:pt x="308" y="4"/>
                  <a:pt x="308" y="5"/>
                  <a:pt x="308" y="5"/>
                </a:cubicBezTo>
                <a:cubicBezTo>
                  <a:pt x="308" y="6"/>
                  <a:pt x="308" y="5"/>
                  <a:pt x="308" y="4"/>
                </a:cubicBezTo>
                <a:cubicBezTo>
                  <a:pt x="307" y="5"/>
                  <a:pt x="308" y="5"/>
                  <a:pt x="307" y="6"/>
                </a:cubicBezTo>
                <a:cubicBezTo>
                  <a:pt x="307" y="6"/>
                  <a:pt x="307" y="5"/>
                  <a:pt x="307" y="5"/>
                </a:cubicBezTo>
                <a:cubicBezTo>
                  <a:pt x="307" y="5"/>
                  <a:pt x="307" y="6"/>
                  <a:pt x="307" y="6"/>
                </a:cubicBezTo>
                <a:cubicBezTo>
                  <a:pt x="307" y="6"/>
                  <a:pt x="306" y="6"/>
                  <a:pt x="306" y="5"/>
                </a:cubicBezTo>
                <a:cubicBezTo>
                  <a:pt x="306" y="5"/>
                  <a:pt x="306" y="5"/>
                  <a:pt x="307" y="5"/>
                </a:cubicBezTo>
                <a:cubicBezTo>
                  <a:pt x="306" y="4"/>
                  <a:pt x="306" y="5"/>
                  <a:pt x="306" y="6"/>
                </a:cubicBezTo>
                <a:cubicBezTo>
                  <a:pt x="305" y="6"/>
                  <a:pt x="304" y="6"/>
                  <a:pt x="304" y="7"/>
                </a:cubicBezTo>
                <a:cubicBezTo>
                  <a:pt x="304" y="7"/>
                  <a:pt x="304" y="6"/>
                  <a:pt x="304" y="6"/>
                </a:cubicBezTo>
                <a:cubicBezTo>
                  <a:pt x="304" y="6"/>
                  <a:pt x="305" y="6"/>
                  <a:pt x="305" y="5"/>
                </a:cubicBezTo>
                <a:cubicBezTo>
                  <a:pt x="305" y="5"/>
                  <a:pt x="305" y="4"/>
                  <a:pt x="305" y="4"/>
                </a:cubicBezTo>
                <a:cubicBezTo>
                  <a:pt x="305" y="4"/>
                  <a:pt x="304" y="4"/>
                  <a:pt x="304" y="4"/>
                </a:cubicBezTo>
                <a:cubicBezTo>
                  <a:pt x="304" y="4"/>
                  <a:pt x="304" y="4"/>
                  <a:pt x="304" y="3"/>
                </a:cubicBezTo>
                <a:cubicBezTo>
                  <a:pt x="303" y="4"/>
                  <a:pt x="303" y="4"/>
                  <a:pt x="302" y="4"/>
                </a:cubicBezTo>
                <a:cubicBezTo>
                  <a:pt x="302" y="4"/>
                  <a:pt x="302" y="4"/>
                  <a:pt x="303" y="4"/>
                </a:cubicBezTo>
                <a:cubicBezTo>
                  <a:pt x="303" y="4"/>
                  <a:pt x="303" y="4"/>
                  <a:pt x="303" y="4"/>
                </a:cubicBezTo>
                <a:cubicBezTo>
                  <a:pt x="303" y="4"/>
                  <a:pt x="303" y="4"/>
                  <a:pt x="303" y="4"/>
                </a:cubicBezTo>
                <a:cubicBezTo>
                  <a:pt x="302" y="3"/>
                  <a:pt x="302" y="4"/>
                  <a:pt x="301" y="4"/>
                </a:cubicBezTo>
                <a:cubicBezTo>
                  <a:pt x="301" y="4"/>
                  <a:pt x="301" y="3"/>
                  <a:pt x="301" y="2"/>
                </a:cubicBezTo>
                <a:cubicBezTo>
                  <a:pt x="301" y="3"/>
                  <a:pt x="301" y="3"/>
                  <a:pt x="301" y="3"/>
                </a:cubicBezTo>
                <a:cubicBezTo>
                  <a:pt x="300" y="3"/>
                  <a:pt x="300" y="3"/>
                  <a:pt x="300" y="2"/>
                </a:cubicBezTo>
                <a:cubicBezTo>
                  <a:pt x="300" y="3"/>
                  <a:pt x="300" y="3"/>
                  <a:pt x="300" y="3"/>
                </a:cubicBezTo>
                <a:cubicBezTo>
                  <a:pt x="299" y="3"/>
                  <a:pt x="300" y="3"/>
                  <a:pt x="299" y="2"/>
                </a:cubicBezTo>
                <a:cubicBezTo>
                  <a:pt x="299" y="3"/>
                  <a:pt x="298" y="3"/>
                  <a:pt x="297" y="3"/>
                </a:cubicBezTo>
                <a:cubicBezTo>
                  <a:pt x="297" y="2"/>
                  <a:pt x="298" y="2"/>
                  <a:pt x="298" y="2"/>
                </a:cubicBezTo>
                <a:cubicBezTo>
                  <a:pt x="297" y="1"/>
                  <a:pt x="297" y="2"/>
                  <a:pt x="297" y="2"/>
                </a:cubicBezTo>
                <a:cubicBezTo>
                  <a:pt x="297" y="2"/>
                  <a:pt x="297" y="2"/>
                  <a:pt x="297" y="2"/>
                </a:cubicBezTo>
                <a:cubicBezTo>
                  <a:pt x="295" y="2"/>
                  <a:pt x="294" y="3"/>
                  <a:pt x="292" y="3"/>
                </a:cubicBezTo>
                <a:cubicBezTo>
                  <a:pt x="292" y="3"/>
                  <a:pt x="292" y="4"/>
                  <a:pt x="292" y="4"/>
                </a:cubicBezTo>
                <a:cubicBezTo>
                  <a:pt x="292" y="4"/>
                  <a:pt x="292" y="4"/>
                  <a:pt x="292" y="5"/>
                </a:cubicBezTo>
                <a:cubicBezTo>
                  <a:pt x="291" y="2"/>
                  <a:pt x="290" y="5"/>
                  <a:pt x="289" y="5"/>
                </a:cubicBezTo>
                <a:cubicBezTo>
                  <a:pt x="289" y="3"/>
                  <a:pt x="290" y="3"/>
                  <a:pt x="291" y="3"/>
                </a:cubicBezTo>
                <a:cubicBezTo>
                  <a:pt x="290" y="2"/>
                  <a:pt x="290" y="3"/>
                  <a:pt x="290" y="2"/>
                </a:cubicBezTo>
                <a:cubicBezTo>
                  <a:pt x="289" y="3"/>
                  <a:pt x="289" y="3"/>
                  <a:pt x="289" y="3"/>
                </a:cubicBezTo>
                <a:cubicBezTo>
                  <a:pt x="289" y="3"/>
                  <a:pt x="289" y="3"/>
                  <a:pt x="289" y="2"/>
                </a:cubicBezTo>
                <a:cubicBezTo>
                  <a:pt x="289" y="2"/>
                  <a:pt x="289" y="2"/>
                  <a:pt x="289" y="2"/>
                </a:cubicBezTo>
                <a:cubicBezTo>
                  <a:pt x="289" y="2"/>
                  <a:pt x="290" y="2"/>
                  <a:pt x="290" y="1"/>
                </a:cubicBezTo>
                <a:cubicBezTo>
                  <a:pt x="289" y="0"/>
                  <a:pt x="289" y="3"/>
                  <a:pt x="288" y="2"/>
                </a:cubicBezTo>
                <a:cubicBezTo>
                  <a:pt x="288" y="2"/>
                  <a:pt x="287" y="3"/>
                  <a:pt x="287" y="4"/>
                </a:cubicBezTo>
                <a:cubicBezTo>
                  <a:pt x="287" y="4"/>
                  <a:pt x="287" y="3"/>
                  <a:pt x="287" y="3"/>
                </a:cubicBezTo>
                <a:cubicBezTo>
                  <a:pt x="287" y="2"/>
                  <a:pt x="286" y="3"/>
                  <a:pt x="286" y="3"/>
                </a:cubicBezTo>
                <a:cubicBezTo>
                  <a:pt x="286" y="3"/>
                  <a:pt x="286" y="3"/>
                  <a:pt x="286" y="4"/>
                </a:cubicBezTo>
                <a:cubicBezTo>
                  <a:pt x="286" y="4"/>
                  <a:pt x="286" y="3"/>
                  <a:pt x="286" y="4"/>
                </a:cubicBezTo>
                <a:cubicBezTo>
                  <a:pt x="286" y="4"/>
                  <a:pt x="286" y="4"/>
                  <a:pt x="285" y="4"/>
                </a:cubicBezTo>
                <a:cubicBezTo>
                  <a:pt x="284" y="5"/>
                  <a:pt x="284" y="5"/>
                  <a:pt x="284" y="5"/>
                </a:cubicBezTo>
                <a:cubicBezTo>
                  <a:pt x="284" y="5"/>
                  <a:pt x="285" y="5"/>
                  <a:pt x="284" y="5"/>
                </a:cubicBezTo>
                <a:cubicBezTo>
                  <a:pt x="283" y="4"/>
                  <a:pt x="284" y="4"/>
                  <a:pt x="283" y="4"/>
                </a:cubicBezTo>
                <a:cubicBezTo>
                  <a:pt x="283" y="5"/>
                  <a:pt x="283" y="5"/>
                  <a:pt x="282" y="6"/>
                </a:cubicBezTo>
                <a:cubicBezTo>
                  <a:pt x="282" y="6"/>
                  <a:pt x="281" y="6"/>
                  <a:pt x="280" y="5"/>
                </a:cubicBezTo>
                <a:cubicBezTo>
                  <a:pt x="280" y="7"/>
                  <a:pt x="279" y="7"/>
                  <a:pt x="279" y="8"/>
                </a:cubicBezTo>
                <a:cubicBezTo>
                  <a:pt x="278" y="8"/>
                  <a:pt x="279" y="7"/>
                  <a:pt x="279" y="7"/>
                </a:cubicBezTo>
                <a:cubicBezTo>
                  <a:pt x="278" y="7"/>
                  <a:pt x="277" y="9"/>
                  <a:pt x="277" y="10"/>
                </a:cubicBezTo>
                <a:cubicBezTo>
                  <a:pt x="278" y="10"/>
                  <a:pt x="278" y="8"/>
                  <a:pt x="279" y="8"/>
                </a:cubicBezTo>
                <a:cubicBezTo>
                  <a:pt x="279" y="8"/>
                  <a:pt x="279" y="8"/>
                  <a:pt x="279" y="9"/>
                </a:cubicBezTo>
                <a:cubicBezTo>
                  <a:pt x="279" y="9"/>
                  <a:pt x="279" y="8"/>
                  <a:pt x="279" y="8"/>
                </a:cubicBezTo>
                <a:cubicBezTo>
                  <a:pt x="280" y="9"/>
                  <a:pt x="281" y="5"/>
                  <a:pt x="283" y="7"/>
                </a:cubicBezTo>
                <a:cubicBezTo>
                  <a:pt x="282" y="8"/>
                  <a:pt x="281" y="9"/>
                  <a:pt x="280" y="9"/>
                </a:cubicBezTo>
                <a:cubicBezTo>
                  <a:pt x="279" y="11"/>
                  <a:pt x="278" y="11"/>
                  <a:pt x="276" y="11"/>
                </a:cubicBezTo>
                <a:cubicBezTo>
                  <a:pt x="277" y="10"/>
                  <a:pt x="277" y="9"/>
                  <a:pt x="277" y="8"/>
                </a:cubicBezTo>
                <a:cubicBezTo>
                  <a:pt x="277" y="9"/>
                  <a:pt x="276" y="9"/>
                  <a:pt x="276" y="9"/>
                </a:cubicBezTo>
                <a:cubicBezTo>
                  <a:pt x="275" y="8"/>
                  <a:pt x="275" y="10"/>
                  <a:pt x="274" y="9"/>
                </a:cubicBezTo>
                <a:cubicBezTo>
                  <a:pt x="273" y="10"/>
                  <a:pt x="273" y="10"/>
                  <a:pt x="272" y="10"/>
                </a:cubicBezTo>
                <a:cubicBezTo>
                  <a:pt x="273" y="10"/>
                  <a:pt x="272" y="11"/>
                  <a:pt x="273" y="11"/>
                </a:cubicBezTo>
                <a:cubicBezTo>
                  <a:pt x="272" y="11"/>
                  <a:pt x="272" y="11"/>
                  <a:pt x="272" y="12"/>
                </a:cubicBezTo>
                <a:cubicBezTo>
                  <a:pt x="271" y="11"/>
                  <a:pt x="272" y="11"/>
                  <a:pt x="272" y="11"/>
                </a:cubicBezTo>
                <a:cubicBezTo>
                  <a:pt x="272" y="10"/>
                  <a:pt x="271" y="11"/>
                  <a:pt x="271" y="12"/>
                </a:cubicBezTo>
                <a:cubicBezTo>
                  <a:pt x="270" y="12"/>
                  <a:pt x="270" y="12"/>
                  <a:pt x="270" y="11"/>
                </a:cubicBezTo>
                <a:cubicBezTo>
                  <a:pt x="269" y="11"/>
                  <a:pt x="269" y="13"/>
                  <a:pt x="268" y="13"/>
                </a:cubicBezTo>
                <a:cubicBezTo>
                  <a:pt x="267" y="12"/>
                  <a:pt x="268" y="11"/>
                  <a:pt x="268" y="10"/>
                </a:cubicBezTo>
                <a:cubicBezTo>
                  <a:pt x="267" y="10"/>
                  <a:pt x="267" y="12"/>
                  <a:pt x="266" y="12"/>
                </a:cubicBezTo>
                <a:cubicBezTo>
                  <a:pt x="266" y="11"/>
                  <a:pt x="266" y="11"/>
                  <a:pt x="266" y="11"/>
                </a:cubicBezTo>
                <a:cubicBezTo>
                  <a:pt x="265" y="12"/>
                  <a:pt x="266" y="11"/>
                  <a:pt x="266" y="12"/>
                </a:cubicBezTo>
                <a:cubicBezTo>
                  <a:pt x="266" y="12"/>
                  <a:pt x="267" y="12"/>
                  <a:pt x="267" y="11"/>
                </a:cubicBezTo>
                <a:cubicBezTo>
                  <a:pt x="267" y="12"/>
                  <a:pt x="267" y="12"/>
                  <a:pt x="268" y="12"/>
                </a:cubicBezTo>
                <a:cubicBezTo>
                  <a:pt x="268" y="12"/>
                  <a:pt x="268" y="12"/>
                  <a:pt x="267" y="13"/>
                </a:cubicBezTo>
                <a:cubicBezTo>
                  <a:pt x="267" y="13"/>
                  <a:pt x="267" y="12"/>
                  <a:pt x="267" y="12"/>
                </a:cubicBezTo>
                <a:cubicBezTo>
                  <a:pt x="267" y="12"/>
                  <a:pt x="266" y="13"/>
                  <a:pt x="267" y="13"/>
                </a:cubicBezTo>
                <a:cubicBezTo>
                  <a:pt x="266" y="13"/>
                  <a:pt x="266" y="13"/>
                  <a:pt x="265" y="13"/>
                </a:cubicBezTo>
                <a:cubicBezTo>
                  <a:pt x="265" y="13"/>
                  <a:pt x="265" y="12"/>
                  <a:pt x="266" y="12"/>
                </a:cubicBezTo>
                <a:cubicBezTo>
                  <a:pt x="266" y="12"/>
                  <a:pt x="266" y="13"/>
                  <a:pt x="266" y="13"/>
                </a:cubicBezTo>
                <a:cubicBezTo>
                  <a:pt x="266" y="12"/>
                  <a:pt x="266" y="12"/>
                  <a:pt x="266" y="11"/>
                </a:cubicBezTo>
                <a:cubicBezTo>
                  <a:pt x="265" y="14"/>
                  <a:pt x="263" y="14"/>
                  <a:pt x="262" y="15"/>
                </a:cubicBezTo>
                <a:cubicBezTo>
                  <a:pt x="262" y="15"/>
                  <a:pt x="262" y="15"/>
                  <a:pt x="262" y="15"/>
                </a:cubicBezTo>
                <a:cubicBezTo>
                  <a:pt x="262" y="15"/>
                  <a:pt x="261" y="16"/>
                  <a:pt x="260" y="16"/>
                </a:cubicBezTo>
                <a:cubicBezTo>
                  <a:pt x="260" y="16"/>
                  <a:pt x="261" y="15"/>
                  <a:pt x="261" y="15"/>
                </a:cubicBezTo>
                <a:cubicBezTo>
                  <a:pt x="261" y="15"/>
                  <a:pt x="261" y="15"/>
                  <a:pt x="261" y="14"/>
                </a:cubicBezTo>
                <a:cubicBezTo>
                  <a:pt x="260" y="15"/>
                  <a:pt x="259" y="16"/>
                  <a:pt x="258" y="16"/>
                </a:cubicBezTo>
                <a:cubicBezTo>
                  <a:pt x="257" y="15"/>
                  <a:pt x="259" y="15"/>
                  <a:pt x="259" y="14"/>
                </a:cubicBezTo>
                <a:cubicBezTo>
                  <a:pt x="258" y="14"/>
                  <a:pt x="258" y="14"/>
                  <a:pt x="258" y="15"/>
                </a:cubicBezTo>
                <a:cubicBezTo>
                  <a:pt x="256" y="14"/>
                  <a:pt x="254" y="17"/>
                  <a:pt x="253" y="17"/>
                </a:cubicBezTo>
                <a:cubicBezTo>
                  <a:pt x="253" y="17"/>
                  <a:pt x="254" y="16"/>
                  <a:pt x="253" y="16"/>
                </a:cubicBezTo>
                <a:cubicBezTo>
                  <a:pt x="253" y="17"/>
                  <a:pt x="253" y="17"/>
                  <a:pt x="252" y="17"/>
                </a:cubicBezTo>
                <a:cubicBezTo>
                  <a:pt x="252" y="17"/>
                  <a:pt x="253" y="18"/>
                  <a:pt x="253" y="17"/>
                </a:cubicBezTo>
                <a:cubicBezTo>
                  <a:pt x="253" y="18"/>
                  <a:pt x="253" y="18"/>
                  <a:pt x="253" y="18"/>
                </a:cubicBezTo>
                <a:cubicBezTo>
                  <a:pt x="253" y="18"/>
                  <a:pt x="252" y="17"/>
                  <a:pt x="251" y="19"/>
                </a:cubicBezTo>
                <a:cubicBezTo>
                  <a:pt x="251" y="18"/>
                  <a:pt x="251" y="18"/>
                  <a:pt x="251" y="18"/>
                </a:cubicBezTo>
                <a:cubicBezTo>
                  <a:pt x="251" y="19"/>
                  <a:pt x="250" y="18"/>
                  <a:pt x="250" y="19"/>
                </a:cubicBezTo>
                <a:cubicBezTo>
                  <a:pt x="249" y="18"/>
                  <a:pt x="249" y="18"/>
                  <a:pt x="249" y="18"/>
                </a:cubicBezTo>
                <a:cubicBezTo>
                  <a:pt x="249" y="18"/>
                  <a:pt x="249" y="18"/>
                  <a:pt x="249" y="18"/>
                </a:cubicBezTo>
                <a:cubicBezTo>
                  <a:pt x="248" y="18"/>
                  <a:pt x="249" y="18"/>
                  <a:pt x="249" y="18"/>
                </a:cubicBezTo>
                <a:cubicBezTo>
                  <a:pt x="247" y="19"/>
                  <a:pt x="246" y="19"/>
                  <a:pt x="244" y="20"/>
                </a:cubicBezTo>
                <a:cubicBezTo>
                  <a:pt x="244" y="20"/>
                  <a:pt x="244" y="19"/>
                  <a:pt x="244" y="19"/>
                </a:cubicBezTo>
                <a:cubicBezTo>
                  <a:pt x="244" y="19"/>
                  <a:pt x="243" y="19"/>
                  <a:pt x="243" y="19"/>
                </a:cubicBezTo>
                <a:cubicBezTo>
                  <a:pt x="242" y="20"/>
                  <a:pt x="243" y="20"/>
                  <a:pt x="243" y="20"/>
                </a:cubicBezTo>
                <a:cubicBezTo>
                  <a:pt x="242" y="20"/>
                  <a:pt x="242" y="20"/>
                  <a:pt x="241" y="21"/>
                </a:cubicBezTo>
                <a:cubicBezTo>
                  <a:pt x="241" y="21"/>
                  <a:pt x="241" y="20"/>
                  <a:pt x="241" y="20"/>
                </a:cubicBezTo>
                <a:cubicBezTo>
                  <a:pt x="241" y="20"/>
                  <a:pt x="241" y="21"/>
                  <a:pt x="241" y="21"/>
                </a:cubicBezTo>
                <a:cubicBezTo>
                  <a:pt x="240" y="20"/>
                  <a:pt x="241" y="21"/>
                  <a:pt x="240" y="21"/>
                </a:cubicBezTo>
                <a:cubicBezTo>
                  <a:pt x="239" y="21"/>
                  <a:pt x="240" y="21"/>
                  <a:pt x="239" y="21"/>
                </a:cubicBezTo>
                <a:cubicBezTo>
                  <a:pt x="239" y="21"/>
                  <a:pt x="239" y="21"/>
                  <a:pt x="239" y="21"/>
                </a:cubicBezTo>
                <a:cubicBezTo>
                  <a:pt x="239" y="22"/>
                  <a:pt x="237" y="21"/>
                  <a:pt x="237" y="20"/>
                </a:cubicBezTo>
                <a:cubicBezTo>
                  <a:pt x="236" y="21"/>
                  <a:pt x="238" y="21"/>
                  <a:pt x="238" y="22"/>
                </a:cubicBezTo>
                <a:cubicBezTo>
                  <a:pt x="237" y="22"/>
                  <a:pt x="237" y="22"/>
                  <a:pt x="237" y="21"/>
                </a:cubicBezTo>
                <a:cubicBezTo>
                  <a:pt x="236" y="22"/>
                  <a:pt x="236" y="21"/>
                  <a:pt x="236" y="23"/>
                </a:cubicBezTo>
                <a:cubicBezTo>
                  <a:pt x="235" y="23"/>
                  <a:pt x="235" y="23"/>
                  <a:pt x="234" y="22"/>
                </a:cubicBezTo>
                <a:cubicBezTo>
                  <a:pt x="234" y="23"/>
                  <a:pt x="234" y="23"/>
                  <a:pt x="234" y="23"/>
                </a:cubicBezTo>
                <a:cubicBezTo>
                  <a:pt x="235" y="23"/>
                  <a:pt x="234" y="22"/>
                  <a:pt x="235" y="23"/>
                </a:cubicBezTo>
                <a:cubicBezTo>
                  <a:pt x="234" y="24"/>
                  <a:pt x="233" y="23"/>
                  <a:pt x="232" y="24"/>
                </a:cubicBezTo>
                <a:cubicBezTo>
                  <a:pt x="232" y="24"/>
                  <a:pt x="232" y="23"/>
                  <a:pt x="232" y="23"/>
                </a:cubicBezTo>
                <a:cubicBezTo>
                  <a:pt x="232" y="22"/>
                  <a:pt x="232" y="24"/>
                  <a:pt x="231" y="24"/>
                </a:cubicBezTo>
                <a:cubicBezTo>
                  <a:pt x="230" y="24"/>
                  <a:pt x="230" y="24"/>
                  <a:pt x="230" y="25"/>
                </a:cubicBezTo>
                <a:cubicBezTo>
                  <a:pt x="229" y="24"/>
                  <a:pt x="228" y="25"/>
                  <a:pt x="228" y="25"/>
                </a:cubicBezTo>
                <a:cubicBezTo>
                  <a:pt x="228" y="24"/>
                  <a:pt x="228" y="25"/>
                  <a:pt x="228" y="24"/>
                </a:cubicBezTo>
                <a:cubicBezTo>
                  <a:pt x="228" y="24"/>
                  <a:pt x="229" y="23"/>
                  <a:pt x="228" y="23"/>
                </a:cubicBezTo>
                <a:cubicBezTo>
                  <a:pt x="228" y="24"/>
                  <a:pt x="227" y="24"/>
                  <a:pt x="227" y="25"/>
                </a:cubicBezTo>
                <a:cubicBezTo>
                  <a:pt x="227" y="25"/>
                  <a:pt x="226" y="25"/>
                  <a:pt x="226" y="25"/>
                </a:cubicBezTo>
                <a:cubicBezTo>
                  <a:pt x="226" y="24"/>
                  <a:pt x="227" y="25"/>
                  <a:pt x="226" y="24"/>
                </a:cubicBezTo>
                <a:cubicBezTo>
                  <a:pt x="226" y="23"/>
                  <a:pt x="227" y="24"/>
                  <a:pt x="227" y="23"/>
                </a:cubicBezTo>
                <a:cubicBezTo>
                  <a:pt x="227" y="23"/>
                  <a:pt x="226" y="24"/>
                  <a:pt x="226" y="23"/>
                </a:cubicBezTo>
                <a:cubicBezTo>
                  <a:pt x="226" y="24"/>
                  <a:pt x="225" y="24"/>
                  <a:pt x="225" y="24"/>
                </a:cubicBezTo>
                <a:cubicBezTo>
                  <a:pt x="225" y="23"/>
                  <a:pt x="224" y="24"/>
                  <a:pt x="223" y="24"/>
                </a:cubicBezTo>
                <a:cubicBezTo>
                  <a:pt x="223" y="24"/>
                  <a:pt x="223" y="24"/>
                  <a:pt x="223" y="24"/>
                </a:cubicBezTo>
                <a:cubicBezTo>
                  <a:pt x="223" y="24"/>
                  <a:pt x="222" y="25"/>
                  <a:pt x="222" y="25"/>
                </a:cubicBezTo>
                <a:cubicBezTo>
                  <a:pt x="222" y="25"/>
                  <a:pt x="222" y="25"/>
                  <a:pt x="222" y="25"/>
                </a:cubicBezTo>
                <a:cubicBezTo>
                  <a:pt x="222" y="26"/>
                  <a:pt x="222" y="26"/>
                  <a:pt x="223" y="25"/>
                </a:cubicBezTo>
                <a:cubicBezTo>
                  <a:pt x="223" y="26"/>
                  <a:pt x="222" y="26"/>
                  <a:pt x="221" y="26"/>
                </a:cubicBezTo>
                <a:cubicBezTo>
                  <a:pt x="221" y="26"/>
                  <a:pt x="221" y="25"/>
                  <a:pt x="222" y="25"/>
                </a:cubicBezTo>
                <a:cubicBezTo>
                  <a:pt x="221" y="25"/>
                  <a:pt x="221" y="25"/>
                  <a:pt x="221" y="24"/>
                </a:cubicBezTo>
                <a:cubicBezTo>
                  <a:pt x="221" y="25"/>
                  <a:pt x="220" y="24"/>
                  <a:pt x="220" y="25"/>
                </a:cubicBezTo>
                <a:cubicBezTo>
                  <a:pt x="220" y="26"/>
                  <a:pt x="220" y="25"/>
                  <a:pt x="221" y="26"/>
                </a:cubicBezTo>
                <a:cubicBezTo>
                  <a:pt x="220" y="26"/>
                  <a:pt x="220" y="26"/>
                  <a:pt x="220" y="26"/>
                </a:cubicBezTo>
                <a:cubicBezTo>
                  <a:pt x="220" y="26"/>
                  <a:pt x="220" y="26"/>
                  <a:pt x="220" y="25"/>
                </a:cubicBezTo>
                <a:cubicBezTo>
                  <a:pt x="220" y="25"/>
                  <a:pt x="220" y="25"/>
                  <a:pt x="220" y="25"/>
                </a:cubicBezTo>
                <a:cubicBezTo>
                  <a:pt x="219" y="25"/>
                  <a:pt x="220" y="26"/>
                  <a:pt x="219" y="25"/>
                </a:cubicBezTo>
                <a:cubicBezTo>
                  <a:pt x="219" y="26"/>
                  <a:pt x="220" y="26"/>
                  <a:pt x="219" y="27"/>
                </a:cubicBezTo>
                <a:cubicBezTo>
                  <a:pt x="219" y="27"/>
                  <a:pt x="219" y="26"/>
                  <a:pt x="219" y="26"/>
                </a:cubicBezTo>
                <a:cubicBezTo>
                  <a:pt x="219" y="26"/>
                  <a:pt x="219" y="26"/>
                  <a:pt x="219" y="27"/>
                </a:cubicBezTo>
                <a:cubicBezTo>
                  <a:pt x="219" y="27"/>
                  <a:pt x="219" y="27"/>
                  <a:pt x="218" y="27"/>
                </a:cubicBezTo>
                <a:cubicBezTo>
                  <a:pt x="218" y="27"/>
                  <a:pt x="218" y="26"/>
                  <a:pt x="218" y="25"/>
                </a:cubicBezTo>
                <a:cubicBezTo>
                  <a:pt x="218" y="26"/>
                  <a:pt x="218" y="26"/>
                  <a:pt x="218" y="26"/>
                </a:cubicBezTo>
                <a:cubicBezTo>
                  <a:pt x="218" y="27"/>
                  <a:pt x="217" y="26"/>
                  <a:pt x="217" y="27"/>
                </a:cubicBezTo>
                <a:cubicBezTo>
                  <a:pt x="217" y="27"/>
                  <a:pt x="217" y="26"/>
                  <a:pt x="216" y="26"/>
                </a:cubicBezTo>
                <a:cubicBezTo>
                  <a:pt x="216" y="26"/>
                  <a:pt x="216" y="26"/>
                  <a:pt x="216" y="26"/>
                </a:cubicBezTo>
                <a:cubicBezTo>
                  <a:pt x="216" y="27"/>
                  <a:pt x="216" y="26"/>
                  <a:pt x="215" y="26"/>
                </a:cubicBezTo>
                <a:cubicBezTo>
                  <a:pt x="215" y="26"/>
                  <a:pt x="215" y="26"/>
                  <a:pt x="215" y="26"/>
                </a:cubicBezTo>
                <a:cubicBezTo>
                  <a:pt x="215" y="26"/>
                  <a:pt x="215" y="26"/>
                  <a:pt x="215" y="27"/>
                </a:cubicBezTo>
                <a:cubicBezTo>
                  <a:pt x="215" y="27"/>
                  <a:pt x="215" y="27"/>
                  <a:pt x="215" y="27"/>
                </a:cubicBezTo>
                <a:cubicBezTo>
                  <a:pt x="215" y="27"/>
                  <a:pt x="215" y="27"/>
                  <a:pt x="214" y="27"/>
                </a:cubicBezTo>
                <a:cubicBezTo>
                  <a:pt x="214" y="27"/>
                  <a:pt x="214" y="27"/>
                  <a:pt x="214" y="27"/>
                </a:cubicBezTo>
                <a:cubicBezTo>
                  <a:pt x="214" y="27"/>
                  <a:pt x="214" y="27"/>
                  <a:pt x="214" y="27"/>
                </a:cubicBezTo>
                <a:cubicBezTo>
                  <a:pt x="214" y="27"/>
                  <a:pt x="214" y="26"/>
                  <a:pt x="213" y="26"/>
                </a:cubicBezTo>
                <a:cubicBezTo>
                  <a:pt x="213" y="26"/>
                  <a:pt x="213" y="26"/>
                  <a:pt x="213" y="27"/>
                </a:cubicBezTo>
                <a:cubicBezTo>
                  <a:pt x="213" y="26"/>
                  <a:pt x="213" y="26"/>
                  <a:pt x="213" y="27"/>
                </a:cubicBezTo>
                <a:cubicBezTo>
                  <a:pt x="213" y="27"/>
                  <a:pt x="213" y="27"/>
                  <a:pt x="213" y="27"/>
                </a:cubicBezTo>
                <a:cubicBezTo>
                  <a:pt x="213" y="27"/>
                  <a:pt x="212" y="27"/>
                  <a:pt x="212" y="27"/>
                </a:cubicBezTo>
                <a:cubicBezTo>
                  <a:pt x="211" y="28"/>
                  <a:pt x="212" y="28"/>
                  <a:pt x="212" y="28"/>
                </a:cubicBezTo>
                <a:cubicBezTo>
                  <a:pt x="211" y="28"/>
                  <a:pt x="212" y="28"/>
                  <a:pt x="211" y="27"/>
                </a:cubicBezTo>
                <a:cubicBezTo>
                  <a:pt x="211" y="27"/>
                  <a:pt x="211" y="27"/>
                  <a:pt x="211" y="27"/>
                </a:cubicBezTo>
                <a:cubicBezTo>
                  <a:pt x="211" y="27"/>
                  <a:pt x="211" y="27"/>
                  <a:pt x="210" y="27"/>
                </a:cubicBezTo>
                <a:cubicBezTo>
                  <a:pt x="210" y="27"/>
                  <a:pt x="209" y="28"/>
                  <a:pt x="208" y="28"/>
                </a:cubicBezTo>
                <a:cubicBezTo>
                  <a:pt x="208" y="28"/>
                  <a:pt x="208" y="28"/>
                  <a:pt x="208" y="28"/>
                </a:cubicBezTo>
                <a:cubicBezTo>
                  <a:pt x="209" y="27"/>
                  <a:pt x="210" y="28"/>
                  <a:pt x="210" y="26"/>
                </a:cubicBezTo>
                <a:cubicBezTo>
                  <a:pt x="211" y="26"/>
                  <a:pt x="211" y="26"/>
                  <a:pt x="212" y="26"/>
                </a:cubicBezTo>
                <a:cubicBezTo>
                  <a:pt x="211" y="26"/>
                  <a:pt x="212" y="25"/>
                  <a:pt x="212" y="25"/>
                </a:cubicBezTo>
                <a:cubicBezTo>
                  <a:pt x="212" y="25"/>
                  <a:pt x="212" y="25"/>
                  <a:pt x="212" y="24"/>
                </a:cubicBezTo>
                <a:cubicBezTo>
                  <a:pt x="211" y="24"/>
                  <a:pt x="211" y="25"/>
                  <a:pt x="211" y="24"/>
                </a:cubicBezTo>
                <a:cubicBezTo>
                  <a:pt x="211" y="24"/>
                  <a:pt x="212" y="24"/>
                  <a:pt x="213" y="23"/>
                </a:cubicBezTo>
                <a:cubicBezTo>
                  <a:pt x="212" y="23"/>
                  <a:pt x="213" y="23"/>
                  <a:pt x="213" y="22"/>
                </a:cubicBezTo>
                <a:cubicBezTo>
                  <a:pt x="213" y="22"/>
                  <a:pt x="213" y="22"/>
                  <a:pt x="213" y="22"/>
                </a:cubicBezTo>
                <a:cubicBezTo>
                  <a:pt x="213" y="22"/>
                  <a:pt x="212" y="22"/>
                  <a:pt x="212" y="22"/>
                </a:cubicBezTo>
                <a:cubicBezTo>
                  <a:pt x="213" y="21"/>
                  <a:pt x="212" y="21"/>
                  <a:pt x="212" y="21"/>
                </a:cubicBezTo>
                <a:cubicBezTo>
                  <a:pt x="212" y="20"/>
                  <a:pt x="212" y="20"/>
                  <a:pt x="212" y="20"/>
                </a:cubicBezTo>
                <a:cubicBezTo>
                  <a:pt x="212" y="20"/>
                  <a:pt x="211" y="20"/>
                  <a:pt x="211" y="20"/>
                </a:cubicBezTo>
                <a:cubicBezTo>
                  <a:pt x="212" y="20"/>
                  <a:pt x="212" y="21"/>
                  <a:pt x="211" y="22"/>
                </a:cubicBezTo>
                <a:cubicBezTo>
                  <a:pt x="211" y="21"/>
                  <a:pt x="210" y="22"/>
                  <a:pt x="209" y="21"/>
                </a:cubicBezTo>
                <a:cubicBezTo>
                  <a:pt x="209" y="21"/>
                  <a:pt x="209" y="22"/>
                  <a:pt x="209" y="22"/>
                </a:cubicBezTo>
                <a:cubicBezTo>
                  <a:pt x="208" y="22"/>
                  <a:pt x="208" y="21"/>
                  <a:pt x="208" y="20"/>
                </a:cubicBezTo>
                <a:cubicBezTo>
                  <a:pt x="208" y="21"/>
                  <a:pt x="208" y="20"/>
                  <a:pt x="207" y="20"/>
                </a:cubicBezTo>
                <a:cubicBezTo>
                  <a:pt x="208" y="20"/>
                  <a:pt x="208" y="20"/>
                  <a:pt x="209" y="20"/>
                </a:cubicBezTo>
                <a:cubicBezTo>
                  <a:pt x="209" y="20"/>
                  <a:pt x="209" y="20"/>
                  <a:pt x="209" y="20"/>
                </a:cubicBezTo>
                <a:cubicBezTo>
                  <a:pt x="209" y="20"/>
                  <a:pt x="209" y="19"/>
                  <a:pt x="209" y="19"/>
                </a:cubicBezTo>
                <a:cubicBezTo>
                  <a:pt x="210" y="19"/>
                  <a:pt x="210" y="18"/>
                  <a:pt x="211" y="18"/>
                </a:cubicBezTo>
                <a:cubicBezTo>
                  <a:pt x="210" y="17"/>
                  <a:pt x="210" y="17"/>
                  <a:pt x="210" y="17"/>
                </a:cubicBezTo>
                <a:cubicBezTo>
                  <a:pt x="210" y="17"/>
                  <a:pt x="210" y="18"/>
                  <a:pt x="210" y="17"/>
                </a:cubicBezTo>
                <a:cubicBezTo>
                  <a:pt x="210" y="17"/>
                  <a:pt x="210" y="16"/>
                  <a:pt x="210" y="16"/>
                </a:cubicBezTo>
                <a:cubicBezTo>
                  <a:pt x="210" y="15"/>
                  <a:pt x="210" y="15"/>
                  <a:pt x="210" y="15"/>
                </a:cubicBezTo>
                <a:cubicBezTo>
                  <a:pt x="210" y="15"/>
                  <a:pt x="210" y="15"/>
                  <a:pt x="210" y="14"/>
                </a:cubicBezTo>
                <a:cubicBezTo>
                  <a:pt x="210" y="14"/>
                  <a:pt x="209" y="14"/>
                  <a:pt x="209" y="14"/>
                </a:cubicBezTo>
                <a:cubicBezTo>
                  <a:pt x="209" y="14"/>
                  <a:pt x="209" y="14"/>
                  <a:pt x="209" y="14"/>
                </a:cubicBezTo>
                <a:cubicBezTo>
                  <a:pt x="209" y="14"/>
                  <a:pt x="209" y="13"/>
                  <a:pt x="208" y="13"/>
                </a:cubicBezTo>
                <a:cubicBezTo>
                  <a:pt x="209" y="13"/>
                  <a:pt x="209" y="12"/>
                  <a:pt x="209" y="11"/>
                </a:cubicBezTo>
                <a:cubicBezTo>
                  <a:pt x="209" y="11"/>
                  <a:pt x="209" y="11"/>
                  <a:pt x="209" y="11"/>
                </a:cubicBezTo>
                <a:cubicBezTo>
                  <a:pt x="208" y="12"/>
                  <a:pt x="208" y="11"/>
                  <a:pt x="208" y="11"/>
                </a:cubicBezTo>
                <a:cubicBezTo>
                  <a:pt x="207" y="11"/>
                  <a:pt x="207" y="10"/>
                  <a:pt x="207" y="10"/>
                </a:cubicBezTo>
                <a:cubicBezTo>
                  <a:pt x="208" y="10"/>
                  <a:pt x="208" y="10"/>
                  <a:pt x="208" y="10"/>
                </a:cubicBezTo>
                <a:cubicBezTo>
                  <a:pt x="207" y="10"/>
                  <a:pt x="207" y="10"/>
                  <a:pt x="207" y="11"/>
                </a:cubicBezTo>
                <a:cubicBezTo>
                  <a:pt x="207" y="11"/>
                  <a:pt x="206" y="10"/>
                  <a:pt x="206" y="10"/>
                </a:cubicBezTo>
                <a:cubicBezTo>
                  <a:pt x="206" y="10"/>
                  <a:pt x="206" y="10"/>
                  <a:pt x="206" y="10"/>
                </a:cubicBezTo>
                <a:cubicBezTo>
                  <a:pt x="206" y="9"/>
                  <a:pt x="206" y="9"/>
                  <a:pt x="205" y="10"/>
                </a:cubicBezTo>
                <a:cubicBezTo>
                  <a:pt x="205" y="9"/>
                  <a:pt x="204" y="10"/>
                  <a:pt x="205" y="9"/>
                </a:cubicBezTo>
                <a:cubicBezTo>
                  <a:pt x="204" y="9"/>
                  <a:pt x="205" y="10"/>
                  <a:pt x="204" y="10"/>
                </a:cubicBezTo>
                <a:cubicBezTo>
                  <a:pt x="203" y="9"/>
                  <a:pt x="201" y="10"/>
                  <a:pt x="200" y="11"/>
                </a:cubicBezTo>
                <a:cubicBezTo>
                  <a:pt x="200" y="11"/>
                  <a:pt x="201" y="11"/>
                  <a:pt x="201" y="11"/>
                </a:cubicBezTo>
                <a:cubicBezTo>
                  <a:pt x="199" y="12"/>
                  <a:pt x="198" y="10"/>
                  <a:pt x="197" y="12"/>
                </a:cubicBezTo>
                <a:cubicBezTo>
                  <a:pt x="197" y="12"/>
                  <a:pt x="197" y="12"/>
                  <a:pt x="197" y="11"/>
                </a:cubicBezTo>
                <a:cubicBezTo>
                  <a:pt x="197" y="12"/>
                  <a:pt x="197" y="12"/>
                  <a:pt x="197" y="12"/>
                </a:cubicBezTo>
                <a:cubicBezTo>
                  <a:pt x="197" y="11"/>
                  <a:pt x="197" y="11"/>
                  <a:pt x="197" y="11"/>
                </a:cubicBezTo>
                <a:cubicBezTo>
                  <a:pt x="197" y="11"/>
                  <a:pt x="197" y="11"/>
                  <a:pt x="197" y="11"/>
                </a:cubicBezTo>
                <a:cubicBezTo>
                  <a:pt x="195" y="11"/>
                  <a:pt x="193" y="11"/>
                  <a:pt x="192" y="12"/>
                </a:cubicBezTo>
                <a:cubicBezTo>
                  <a:pt x="191" y="12"/>
                  <a:pt x="191" y="12"/>
                  <a:pt x="191" y="12"/>
                </a:cubicBezTo>
                <a:cubicBezTo>
                  <a:pt x="191" y="12"/>
                  <a:pt x="191" y="12"/>
                  <a:pt x="191" y="12"/>
                </a:cubicBezTo>
                <a:cubicBezTo>
                  <a:pt x="191" y="12"/>
                  <a:pt x="191" y="13"/>
                  <a:pt x="190" y="13"/>
                </a:cubicBezTo>
                <a:cubicBezTo>
                  <a:pt x="190" y="12"/>
                  <a:pt x="189" y="13"/>
                  <a:pt x="189" y="14"/>
                </a:cubicBezTo>
                <a:cubicBezTo>
                  <a:pt x="187" y="13"/>
                  <a:pt x="186" y="15"/>
                  <a:pt x="185" y="14"/>
                </a:cubicBezTo>
                <a:cubicBezTo>
                  <a:pt x="184" y="15"/>
                  <a:pt x="181" y="14"/>
                  <a:pt x="180" y="16"/>
                </a:cubicBezTo>
                <a:cubicBezTo>
                  <a:pt x="180" y="16"/>
                  <a:pt x="180" y="16"/>
                  <a:pt x="180" y="16"/>
                </a:cubicBezTo>
                <a:cubicBezTo>
                  <a:pt x="179" y="16"/>
                  <a:pt x="180" y="17"/>
                  <a:pt x="179" y="17"/>
                </a:cubicBezTo>
                <a:cubicBezTo>
                  <a:pt x="179" y="17"/>
                  <a:pt x="179" y="16"/>
                  <a:pt x="179" y="16"/>
                </a:cubicBezTo>
                <a:cubicBezTo>
                  <a:pt x="179" y="17"/>
                  <a:pt x="178" y="17"/>
                  <a:pt x="179" y="17"/>
                </a:cubicBezTo>
                <a:cubicBezTo>
                  <a:pt x="178" y="17"/>
                  <a:pt x="178" y="17"/>
                  <a:pt x="178" y="16"/>
                </a:cubicBezTo>
                <a:cubicBezTo>
                  <a:pt x="178" y="17"/>
                  <a:pt x="177" y="17"/>
                  <a:pt x="176" y="17"/>
                </a:cubicBezTo>
                <a:cubicBezTo>
                  <a:pt x="175" y="18"/>
                  <a:pt x="173" y="18"/>
                  <a:pt x="171" y="20"/>
                </a:cubicBezTo>
                <a:cubicBezTo>
                  <a:pt x="171" y="20"/>
                  <a:pt x="172" y="20"/>
                  <a:pt x="172" y="20"/>
                </a:cubicBezTo>
                <a:cubicBezTo>
                  <a:pt x="172" y="19"/>
                  <a:pt x="173" y="20"/>
                  <a:pt x="173" y="19"/>
                </a:cubicBezTo>
                <a:cubicBezTo>
                  <a:pt x="174" y="19"/>
                  <a:pt x="174" y="18"/>
                  <a:pt x="175" y="18"/>
                </a:cubicBezTo>
                <a:cubicBezTo>
                  <a:pt x="175" y="18"/>
                  <a:pt x="175" y="18"/>
                  <a:pt x="176" y="18"/>
                </a:cubicBezTo>
                <a:cubicBezTo>
                  <a:pt x="176" y="18"/>
                  <a:pt x="176" y="18"/>
                  <a:pt x="176" y="18"/>
                </a:cubicBezTo>
                <a:cubicBezTo>
                  <a:pt x="175" y="20"/>
                  <a:pt x="174" y="19"/>
                  <a:pt x="173" y="20"/>
                </a:cubicBezTo>
                <a:cubicBezTo>
                  <a:pt x="175" y="20"/>
                  <a:pt x="175" y="20"/>
                  <a:pt x="177" y="19"/>
                </a:cubicBezTo>
                <a:cubicBezTo>
                  <a:pt x="177" y="20"/>
                  <a:pt x="177" y="20"/>
                  <a:pt x="177" y="20"/>
                </a:cubicBezTo>
                <a:cubicBezTo>
                  <a:pt x="178" y="18"/>
                  <a:pt x="180" y="18"/>
                  <a:pt x="181" y="19"/>
                </a:cubicBezTo>
                <a:cubicBezTo>
                  <a:pt x="182" y="18"/>
                  <a:pt x="182" y="17"/>
                  <a:pt x="183" y="18"/>
                </a:cubicBezTo>
                <a:cubicBezTo>
                  <a:pt x="183" y="18"/>
                  <a:pt x="185" y="16"/>
                  <a:pt x="185" y="17"/>
                </a:cubicBezTo>
                <a:cubicBezTo>
                  <a:pt x="185" y="18"/>
                  <a:pt x="185" y="17"/>
                  <a:pt x="185" y="18"/>
                </a:cubicBezTo>
                <a:cubicBezTo>
                  <a:pt x="185" y="18"/>
                  <a:pt x="185" y="17"/>
                  <a:pt x="186" y="18"/>
                </a:cubicBezTo>
                <a:cubicBezTo>
                  <a:pt x="186" y="16"/>
                  <a:pt x="188" y="17"/>
                  <a:pt x="189" y="16"/>
                </a:cubicBezTo>
                <a:cubicBezTo>
                  <a:pt x="189" y="16"/>
                  <a:pt x="189" y="16"/>
                  <a:pt x="189" y="17"/>
                </a:cubicBezTo>
                <a:cubicBezTo>
                  <a:pt x="190" y="16"/>
                  <a:pt x="190" y="16"/>
                  <a:pt x="191" y="16"/>
                </a:cubicBezTo>
                <a:cubicBezTo>
                  <a:pt x="192" y="17"/>
                  <a:pt x="194" y="14"/>
                  <a:pt x="195" y="16"/>
                </a:cubicBezTo>
                <a:cubicBezTo>
                  <a:pt x="193" y="17"/>
                  <a:pt x="190" y="17"/>
                  <a:pt x="189" y="19"/>
                </a:cubicBezTo>
                <a:cubicBezTo>
                  <a:pt x="189" y="19"/>
                  <a:pt x="190" y="19"/>
                  <a:pt x="191" y="18"/>
                </a:cubicBezTo>
                <a:cubicBezTo>
                  <a:pt x="191" y="19"/>
                  <a:pt x="192" y="18"/>
                  <a:pt x="192" y="19"/>
                </a:cubicBezTo>
                <a:cubicBezTo>
                  <a:pt x="191" y="19"/>
                  <a:pt x="189" y="21"/>
                  <a:pt x="188" y="19"/>
                </a:cubicBezTo>
                <a:cubicBezTo>
                  <a:pt x="189" y="20"/>
                  <a:pt x="189" y="20"/>
                  <a:pt x="189" y="20"/>
                </a:cubicBezTo>
                <a:cubicBezTo>
                  <a:pt x="188" y="21"/>
                  <a:pt x="187" y="19"/>
                  <a:pt x="187" y="21"/>
                </a:cubicBezTo>
                <a:cubicBezTo>
                  <a:pt x="187" y="21"/>
                  <a:pt x="187" y="21"/>
                  <a:pt x="186" y="20"/>
                </a:cubicBezTo>
                <a:cubicBezTo>
                  <a:pt x="185" y="21"/>
                  <a:pt x="184" y="21"/>
                  <a:pt x="183" y="21"/>
                </a:cubicBezTo>
                <a:cubicBezTo>
                  <a:pt x="183" y="21"/>
                  <a:pt x="182" y="20"/>
                  <a:pt x="182" y="21"/>
                </a:cubicBezTo>
                <a:cubicBezTo>
                  <a:pt x="181" y="21"/>
                  <a:pt x="181" y="21"/>
                  <a:pt x="181" y="21"/>
                </a:cubicBezTo>
                <a:cubicBezTo>
                  <a:pt x="180" y="21"/>
                  <a:pt x="179" y="21"/>
                  <a:pt x="180" y="21"/>
                </a:cubicBezTo>
                <a:cubicBezTo>
                  <a:pt x="179" y="21"/>
                  <a:pt x="178" y="21"/>
                  <a:pt x="178" y="22"/>
                </a:cubicBezTo>
                <a:cubicBezTo>
                  <a:pt x="178" y="21"/>
                  <a:pt x="177" y="22"/>
                  <a:pt x="177" y="21"/>
                </a:cubicBezTo>
                <a:cubicBezTo>
                  <a:pt x="176" y="22"/>
                  <a:pt x="176" y="22"/>
                  <a:pt x="176" y="22"/>
                </a:cubicBezTo>
                <a:cubicBezTo>
                  <a:pt x="175" y="22"/>
                  <a:pt x="175" y="21"/>
                  <a:pt x="175" y="22"/>
                </a:cubicBezTo>
                <a:cubicBezTo>
                  <a:pt x="174" y="22"/>
                  <a:pt x="173" y="23"/>
                  <a:pt x="171" y="23"/>
                </a:cubicBezTo>
                <a:cubicBezTo>
                  <a:pt x="171" y="23"/>
                  <a:pt x="171" y="24"/>
                  <a:pt x="171" y="24"/>
                </a:cubicBezTo>
                <a:cubicBezTo>
                  <a:pt x="170" y="24"/>
                  <a:pt x="170" y="25"/>
                  <a:pt x="169" y="24"/>
                </a:cubicBezTo>
                <a:cubicBezTo>
                  <a:pt x="169" y="26"/>
                  <a:pt x="168" y="25"/>
                  <a:pt x="167" y="25"/>
                </a:cubicBezTo>
                <a:cubicBezTo>
                  <a:pt x="167" y="25"/>
                  <a:pt x="165" y="27"/>
                  <a:pt x="165" y="25"/>
                </a:cubicBezTo>
                <a:cubicBezTo>
                  <a:pt x="165" y="26"/>
                  <a:pt x="165" y="26"/>
                  <a:pt x="165" y="26"/>
                </a:cubicBezTo>
                <a:cubicBezTo>
                  <a:pt x="165" y="26"/>
                  <a:pt x="164" y="26"/>
                  <a:pt x="164" y="26"/>
                </a:cubicBezTo>
                <a:cubicBezTo>
                  <a:pt x="164" y="27"/>
                  <a:pt x="162" y="26"/>
                  <a:pt x="162" y="27"/>
                </a:cubicBezTo>
                <a:cubicBezTo>
                  <a:pt x="161" y="26"/>
                  <a:pt x="160" y="28"/>
                  <a:pt x="158" y="28"/>
                </a:cubicBezTo>
                <a:cubicBezTo>
                  <a:pt x="158" y="28"/>
                  <a:pt x="158" y="27"/>
                  <a:pt x="158" y="28"/>
                </a:cubicBezTo>
                <a:cubicBezTo>
                  <a:pt x="158" y="28"/>
                  <a:pt x="158" y="28"/>
                  <a:pt x="158" y="29"/>
                </a:cubicBezTo>
                <a:cubicBezTo>
                  <a:pt x="157" y="29"/>
                  <a:pt x="157" y="29"/>
                  <a:pt x="157" y="28"/>
                </a:cubicBezTo>
                <a:cubicBezTo>
                  <a:pt x="157" y="29"/>
                  <a:pt x="157" y="29"/>
                  <a:pt x="157" y="29"/>
                </a:cubicBezTo>
                <a:cubicBezTo>
                  <a:pt x="156" y="29"/>
                  <a:pt x="155" y="29"/>
                  <a:pt x="155" y="30"/>
                </a:cubicBezTo>
                <a:cubicBezTo>
                  <a:pt x="153" y="30"/>
                  <a:pt x="152" y="30"/>
                  <a:pt x="151" y="31"/>
                </a:cubicBezTo>
                <a:cubicBezTo>
                  <a:pt x="150" y="30"/>
                  <a:pt x="149" y="31"/>
                  <a:pt x="149" y="31"/>
                </a:cubicBezTo>
                <a:cubicBezTo>
                  <a:pt x="148" y="31"/>
                  <a:pt x="148" y="31"/>
                  <a:pt x="148" y="31"/>
                </a:cubicBezTo>
                <a:cubicBezTo>
                  <a:pt x="147" y="31"/>
                  <a:pt x="146" y="31"/>
                  <a:pt x="146" y="31"/>
                </a:cubicBezTo>
                <a:cubicBezTo>
                  <a:pt x="144" y="32"/>
                  <a:pt x="144" y="32"/>
                  <a:pt x="143" y="32"/>
                </a:cubicBezTo>
                <a:cubicBezTo>
                  <a:pt x="143" y="32"/>
                  <a:pt x="143" y="32"/>
                  <a:pt x="143" y="32"/>
                </a:cubicBezTo>
                <a:cubicBezTo>
                  <a:pt x="142" y="32"/>
                  <a:pt x="143" y="32"/>
                  <a:pt x="142" y="33"/>
                </a:cubicBezTo>
                <a:cubicBezTo>
                  <a:pt x="142" y="32"/>
                  <a:pt x="141" y="33"/>
                  <a:pt x="141" y="32"/>
                </a:cubicBezTo>
                <a:cubicBezTo>
                  <a:pt x="140" y="32"/>
                  <a:pt x="140" y="33"/>
                  <a:pt x="140" y="33"/>
                </a:cubicBezTo>
                <a:cubicBezTo>
                  <a:pt x="139" y="34"/>
                  <a:pt x="139" y="33"/>
                  <a:pt x="139" y="33"/>
                </a:cubicBezTo>
                <a:cubicBezTo>
                  <a:pt x="139" y="34"/>
                  <a:pt x="139" y="34"/>
                  <a:pt x="138" y="34"/>
                </a:cubicBezTo>
                <a:cubicBezTo>
                  <a:pt x="138" y="34"/>
                  <a:pt x="138" y="34"/>
                  <a:pt x="138" y="33"/>
                </a:cubicBezTo>
                <a:cubicBezTo>
                  <a:pt x="137" y="35"/>
                  <a:pt x="136" y="34"/>
                  <a:pt x="135" y="34"/>
                </a:cubicBezTo>
                <a:cubicBezTo>
                  <a:pt x="135" y="35"/>
                  <a:pt x="135" y="35"/>
                  <a:pt x="134" y="35"/>
                </a:cubicBezTo>
                <a:cubicBezTo>
                  <a:pt x="134" y="34"/>
                  <a:pt x="133" y="34"/>
                  <a:pt x="133" y="34"/>
                </a:cubicBezTo>
                <a:cubicBezTo>
                  <a:pt x="133" y="35"/>
                  <a:pt x="133" y="34"/>
                  <a:pt x="133" y="35"/>
                </a:cubicBezTo>
                <a:cubicBezTo>
                  <a:pt x="133" y="35"/>
                  <a:pt x="133" y="35"/>
                  <a:pt x="133" y="35"/>
                </a:cubicBezTo>
                <a:cubicBezTo>
                  <a:pt x="132" y="35"/>
                  <a:pt x="133" y="35"/>
                  <a:pt x="132" y="35"/>
                </a:cubicBezTo>
                <a:cubicBezTo>
                  <a:pt x="132" y="35"/>
                  <a:pt x="132" y="36"/>
                  <a:pt x="132" y="36"/>
                </a:cubicBezTo>
                <a:cubicBezTo>
                  <a:pt x="132" y="35"/>
                  <a:pt x="132" y="35"/>
                  <a:pt x="132" y="35"/>
                </a:cubicBezTo>
                <a:cubicBezTo>
                  <a:pt x="130" y="37"/>
                  <a:pt x="127" y="36"/>
                  <a:pt x="125" y="38"/>
                </a:cubicBezTo>
                <a:cubicBezTo>
                  <a:pt x="123" y="38"/>
                  <a:pt x="121" y="38"/>
                  <a:pt x="121" y="39"/>
                </a:cubicBezTo>
                <a:cubicBezTo>
                  <a:pt x="119" y="39"/>
                  <a:pt x="118" y="40"/>
                  <a:pt x="117" y="40"/>
                </a:cubicBezTo>
                <a:cubicBezTo>
                  <a:pt x="116" y="40"/>
                  <a:pt x="116" y="40"/>
                  <a:pt x="116" y="40"/>
                </a:cubicBezTo>
                <a:cubicBezTo>
                  <a:pt x="116" y="40"/>
                  <a:pt x="116" y="41"/>
                  <a:pt x="116" y="41"/>
                </a:cubicBezTo>
                <a:cubicBezTo>
                  <a:pt x="115" y="41"/>
                  <a:pt x="115" y="41"/>
                  <a:pt x="115" y="40"/>
                </a:cubicBezTo>
                <a:cubicBezTo>
                  <a:pt x="115" y="41"/>
                  <a:pt x="115" y="41"/>
                  <a:pt x="114" y="41"/>
                </a:cubicBezTo>
                <a:cubicBezTo>
                  <a:pt x="113" y="40"/>
                  <a:pt x="113" y="42"/>
                  <a:pt x="112" y="41"/>
                </a:cubicBezTo>
                <a:cubicBezTo>
                  <a:pt x="111" y="43"/>
                  <a:pt x="108" y="42"/>
                  <a:pt x="107" y="45"/>
                </a:cubicBezTo>
                <a:cubicBezTo>
                  <a:pt x="108" y="45"/>
                  <a:pt x="108" y="43"/>
                  <a:pt x="108" y="44"/>
                </a:cubicBezTo>
                <a:cubicBezTo>
                  <a:pt x="108" y="46"/>
                  <a:pt x="106" y="45"/>
                  <a:pt x="105" y="47"/>
                </a:cubicBezTo>
                <a:cubicBezTo>
                  <a:pt x="105" y="47"/>
                  <a:pt x="105" y="47"/>
                  <a:pt x="106" y="47"/>
                </a:cubicBezTo>
                <a:cubicBezTo>
                  <a:pt x="105" y="48"/>
                  <a:pt x="104" y="48"/>
                  <a:pt x="103" y="48"/>
                </a:cubicBezTo>
                <a:cubicBezTo>
                  <a:pt x="103" y="49"/>
                  <a:pt x="101" y="48"/>
                  <a:pt x="100" y="49"/>
                </a:cubicBezTo>
                <a:cubicBezTo>
                  <a:pt x="100" y="49"/>
                  <a:pt x="99" y="49"/>
                  <a:pt x="99" y="49"/>
                </a:cubicBezTo>
                <a:cubicBezTo>
                  <a:pt x="99" y="49"/>
                  <a:pt x="99" y="49"/>
                  <a:pt x="99" y="48"/>
                </a:cubicBezTo>
                <a:cubicBezTo>
                  <a:pt x="99" y="50"/>
                  <a:pt x="97" y="49"/>
                  <a:pt x="97" y="50"/>
                </a:cubicBezTo>
                <a:cubicBezTo>
                  <a:pt x="96" y="49"/>
                  <a:pt x="95" y="50"/>
                  <a:pt x="94" y="50"/>
                </a:cubicBezTo>
                <a:cubicBezTo>
                  <a:pt x="95" y="51"/>
                  <a:pt x="93" y="51"/>
                  <a:pt x="93" y="51"/>
                </a:cubicBezTo>
                <a:cubicBezTo>
                  <a:pt x="93" y="52"/>
                  <a:pt x="93" y="52"/>
                  <a:pt x="93" y="52"/>
                </a:cubicBezTo>
                <a:cubicBezTo>
                  <a:pt x="93" y="52"/>
                  <a:pt x="93" y="53"/>
                  <a:pt x="93" y="53"/>
                </a:cubicBezTo>
                <a:cubicBezTo>
                  <a:pt x="92" y="53"/>
                  <a:pt x="92" y="52"/>
                  <a:pt x="92" y="53"/>
                </a:cubicBezTo>
                <a:cubicBezTo>
                  <a:pt x="92" y="53"/>
                  <a:pt x="91" y="52"/>
                  <a:pt x="91" y="52"/>
                </a:cubicBezTo>
                <a:cubicBezTo>
                  <a:pt x="92" y="54"/>
                  <a:pt x="91" y="54"/>
                  <a:pt x="90" y="54"/>
                </a:cubicBezTo>
                <a:cubicBezTo>
                  <a:pt x="90" y="55"/>
                  <a:pt x="89" y="54"/>
                  <a:pt x="89" y="55"/>
                </a:cubicBezTo>
                <a:cubicBezTo>
                  <a:pt x="90" y="55"/>
                  <a:pt x="90" y="55"/>
                  <a:pt x="90" y="56"/>
                </a:cubicBezTo>
                <a:cubicBezTo>
                  <a:pt x="90" y="55"/>
                  <a:pt x="90" y="55"/>
                  <a:pt x="90" y="55"/>
                </a:cubicBezTo>
                <a:cubicBezTo>
                  <a:pt x="91" y="55"/>
                  <a:pt x="91" y="55"/>
                  <a:pt x="91" y="55"/>
                </a:cubicBezTo>
                <a:cubicBezTo>
                  <a:pt x="91" y="56"/>
                  <a:pt x="91" y="56"/>
                  <a:pt x="91" y="56"/>
                </a:cubicBezTo>
                <a:cubicBezTo>
                  <a:pt x="91" y="56"/>
                  <a:pt x="91" y="56"/>
                  <a:pt x="91" y="56"/>
                </a:cubicBezTo>
                <a:cubicBezTo>
                  <a:pt x="91" y="56"/>
                  <a:pt x="91" y="56"/>
                  <a:pt x="91" y="56"/>
                </a:cubicBezTo>
                <a:cubicBezTo>
                  <a:pt x="92" y="56"/>
                  <a:pt x="92" y="56"/>
                  <a:pt x="92" y="56"/>
                </a:cubicBezTo>
                <a:cubicBezTo>
                  <a:pt x="92" y="56"/>
                  <a:pt x="93" y="56"/>
                  <a:pt x="93" y="56"/>
                </a:cubicBezTo>
                <a:cubicBezTo>
                  <a:pt x="93" y="56"/>
                  <a:pt x="93" y="56"/>
                  <a:pt x="93" y="56"/>
                </a:cubicBezTo>
                <a:cubicBezTo>
                  <a:pt x="93" y="56"/>
                  <a:pt x="93" y="56"/>
                  <a:pt x="93" y="56"/>
                </a:cubicBezTo>
                <a:cubicBezTo>
                  <a:pt x="93" y="56"/>
                  <a:pt x="93" y="56"/>
                  <a:pt x="93" y="56"/>
                </a:cubicBezTo>
                <a:cubicBezTo>
                  <a:pt x="93" y="56"/>
                  <a:pt x="94" y="56"/>
                  <a:pt x="94" y="56"/>
                </a:cubicBezTo>
                <a:cubicBezTo>
                  <a:pt x="94" y="56"/>
                  <a:pt x="94" y="56"/>
                  <a:pt x="94" y="56"/>
                </a:cubicBezTo>
                <a:cubicBezTo>
                  <a:pt x="94" y="56"/>
                  <a:pt x="94" y="56"/>
                  <a:pt x="94" y="56"/>
                </a:cubicBezTo>
                <a:cubicBezTo>
                  <a:pt x="94" y="56"/>
                  <a:pt x="94" y="56"/>
                  <a:pt x="94" y="56"/>
                </a:cubicBezTo>
                <a:cubicBezTo>
                  <a:pt x="94" y="56"/>
                  <a:pt x="94" y="56"/>
                  <a:pt x="94" y="57"/>
                </a:cubicBezTo>
                <a:cubicBezTo>
                  <a:pt x="93" y="56"/>
                  <a:pt x="94" y="56"/>
                  <a:pt x="93" y="56"/>
                </a:cubicBezTo>
                <a:cubicBezTo>
                  <a:pt x="94" y="57"/>
                  <a:pt x="93" y="57"/>
                  <a:pt x="92" y="57"/>
                </a:cubicBezTo>
                <a:cubicBezTo>
                  <a:pt x="92" y="57"/>
                  <a:pt x="93" y="57"/>
                  <a:pt x="93" y="57"/>
                </a:cubicBezTo>
                <a:cubicBezTo>
                  <a:pt x="93" y="57"/>
                  <a:pt x="93" y="57"/>
                  <a:pt x="93" y="57"/>
                </a:cubicBezTo>
                <a:cubicBezTo>
                  <a:pt x="92" y="57"/>
                  <a:pt x="92" y="57"/>
                  <a:pt x="92" y="57"/>
                </a:cubicBezTo>
                <a:cubicBezTo>
                  <a:pt x="92" y="57"/>
                  <a:pt x="91" y="58"/>
                  <a:pt x="91" y="57"/>
                </a:cubicBezTo>
                <a:cubicBezTo>
                  <a:pt x="91" y="57"/>
                  <a:pt x="91" y="58"/>
                  <a:pt x="90" y="58"/>
                </a:cubicBezTo>
                <a:cubicBezTo>
                  <a:pt x="90" y="58"/>
                  <a:pt x="90" y="57"/>
                  <a:pt x="90" y="57"/>
                </a:cubicBezTo>
                <a:cubicBezTo>
                  <a:pt x="90" y="57"/>
                  <a:pt x="89" y="57"/>
                  <a:pt x="89" y="58"/>
                </a:cubicBezTo>
                <a:cubicBezTo>
                  <a:pt x="89" y="58"/>
                  <a:pt x="88" y="58"/>
                  <a:pt x="88" y="57"/>
                </a:cubicBezTo>
                <a:cubicBezTo>
                  <a:pt x="87" y="58"/>
                  <a:pt x="87" y="59"/>
                  <a:pt x="87" y="60"/>
                </a:cubicBezTo>
                <a:cubicBezTo>
                  <a:pt x="86" y="60"/>
                  <a:pt x="86" y="60"/>
                  <a:pt x="86" y="61"/>
                </a:cubicBezTo>
                <a:cubicBezTo>
                  <a:pt x="86" y="60"/>
                  <a:pt x="86" y="60"/>
                  <a:pt x="85" y="59"/>
                </a:cubicBezTo>
                <a:cubicBezTo>
                  <a:pt x="86" y="59"/>
                  <a:pt x="86" y="59"/>
                  <a:pt x="86" y="59"/>
                </a:cubicBezTo>
                <a:cubicBezTo>
                  <a:pt x="87" y="59"/>
                  <a:pt x="87" y="58"/>
                  <a:pt x="86" y="58"/>
                </a:cubicBezTo>
                <a:cubicBezTo>
                  <a:pt x="86" y="58"/>
                  <a:pt x="86" y="58"/>
                  <a:pt x="86" y="58"/>
                </a:cubicBezTo>
                <a:cubicBezTo>
                  <a:pt x="86" y="59"/>
                  <a:pt x="86" y="59"/>
                  <a:pt x="85" y="59"/>
                </a:cubicBezTo>
                <a:cubicBezTo>
                  <a:pt x="85" y="58"/>
                  <a:pt x="86" y="58"/>
                  <a:pt x="86" y="58"/>
                </a:cubicBezTo>
                <a:cubicBezTo>
                  <a:pt x="85" y="57"/>
                  <a:pt x="85" y="58"/>
                  <a:pt x="85" y="58"/>
                </a:cubicBezTo>
                <a:cubicBezTo>
                  <a:pt x="85" y="59"/>
                  <a:pt x="84" y="59"/>
                  <a:pt x="83" y="58"/>
                </a:cubicBezTo>
                <a:cubicBezTo>
                  <a:pt x="82" y="59"/>
                  <a:pt x="82" y="60"/>
                  <a:pt x="83" y="60"/>
                </a:cubicBezTo>
                <a:cubicBezTo>
                  <a:pt x="83" y="59"/>
                  <a:pt x="83" y="59"/>
                  <a:pt x="84" y="59"/>
                </a:cubicBezTo>
                <a:cubicBezTo>
                  <a:pt x="84" y="59"/>
                  <a:pt x="84" y="59"/>
                  <a:pt x="83" y="59"/>
                </a:cubicBezTo>
                <a:cubicBezTo>
                  <a:pt x="84" y="60"/>
                  <a:pt x="85" y="59"/>
                  <a:pt x="85" y="59"/>
                </a:cubicBezTo>
                <a:cubicBezTo>
                  <a:pt x="84" y="61"/>
                  <a:pt x="81" y="61"/>
                  <a:pt x="79" y="62"/>
                </a:cubicBezTo>
                <a:cubicBezTo>
                  <a:pt x="79" y="62"/>
                  <a:pt x="79" y="61"/>
                  <a:pt x="80" y="61"/>
                </a:cubicBezTo>
                <a:cubicBezTo>
                  <a:pt x="79" y="61"/>
                  <a:pt x="79" y="61"/>
                  <a:pt x="79" y="62"/>
                </a:cubicBezTo>
                <a:cubicBezTo>
                  <a:pt x="78" y="61"/>
                  <a:pt x="78" y="62"/>
                  <a:pt x="78" y="61"/>
                </a:cubicBezTo>
                <a:cubicBezTo>
                  <a:pt x="77" y="61"/>
                  <a:pt x="78" y="61"/>
                  <a:pt x="78" y="61"/>
                </a:cubicBezTo>
                <a:cubicBezTo>
                  <a:pt x="78" y="62"/>
                  <a:pt x="77" y="61"/>
                  <a:pt x="76" y="61"/>
                </a:cubicBezTo>
                <a:cubicBezTo>
                  <a:pt x="76" y="62"/>
                  <a:pt x="76" y="62"/>
                  <a:pt x="75" y="62"/>
                </a:cubicBezTo>
                <a:cubicBezTo>
                  <a:pt x="75" y="62"/>
                  <a:pt x="75" y="62"/>
                  <a:pt x="74" y="63"/>
                </a:cubicBezTo>
                <a:cubicBezTo>
                  <a:pt x="73" y="61"/>
                  <a:pt x="71" y="63"/>
                  <a:pt x="69" y="63"/>
                </a:cubicBezTo>
                <a:cubicBezTo>
                  <a:pt x="69" y="64"/>
                  <a:pt x="69" y="64"/>
                  <a:pt x="69" y="63"/>
                </a:cubicBezTo>
                <a:cubicBezTo>
                  <a:pt x="68" y="64"/>
                  <a:pt x="69" y="64"/>
                  <a:pt x="69" y="64"/>
                </a:cubicBezTo>
                <a:cubicBezTo>
                  <a:pt x="69" y="64"/>
                  <a:pt x="68" y="65"/>
                  <a:pt x="68" y="65"/>
                </a:cubicBezTo>
                <a:cubicBezTo>
                  <a:pt x="68" y="64"/>
                  <a:pt x="68" y="64"/>
                  <a:pt x="68" y="63"/>
                </a:cubicBezTo>
                <a:cubicBezTo>
                  <a:pt x="67" y="63"/>
                  <a:pt x="68" y="64"/>
                  <a:pt x="67" y="64"/>
                </a:cubicBezTo>
                <a:cubicBezTo>
                  <a:pt x="68" y="65"/>
                  <a:pt x="67" y="64"/>
                  <a:pt x="67" y="65"/>
                </a:cubicBezTo>
                <a:cubicBezTo>
                  <a:pt x="66" y="64"/>
                  <a:pt x="67" y="64"/>
                  <a:pt x="67" y="64"/>
                </a:cubicBezTo>
                <a:cubicBezTo>
                  <a:pt x="66" y="65"/>
                  <a:pt x="64" y="65"/>
                  <a:pt x="64" y="66"/>
                </a:cubicBezTo>
                <a:cubicBezTo>
                  <a:pt x="64" y="67"/>
                  <a:pt x="64" y="66"/>
                  <a:pt x="63" y="66"/>
                </a:cubicBezTo>
                <a:cubicBezTo>
                  <a:pt x="63" y="66"/>
                  <a:pt x="63" y="65"/>
                  <a:pt x="63" y="65"/>
                </a:cubicBezTo>
                <a:cubicBezTo>
                  <a:pt x="63" y="66"/>
                  <a:pt x="63" y="66"/>
                  <a:pt x="63" y="66"/>
                </a:cubicBezTo>
                <a:cubicBezTo>
                  <a:pt x="62" y="66"/>
                  <a:pt x="63" y="67"/>
                  <a:pt x="62" y="67"/>
                </a:cubicBezTo>
                <a:cubicBezTo>
                  <a:pt x="62" y="66"/>
                  <a:pt x="62" y="65"/>
                  <a:pt x="63" y="65"/>
                </a:cubicBezTo>
                <a:cubicBezTo>
                  <a:pt x="62" y="65"/>
                  <a:pt x="62" y="65"/>
                  <a:pt x="63" y="65"/>
                </a:cubicBezTo>
                <a:cubicBezTo>
                  <a:pt x="62" y="64"/>
                  <a:pt x="60" y="64"/>
                  <a:pt x="60" y="66"/>
                </a:cubicBezTo>
                <a:cubicBezTo>
                  <a:pt x="59" y="66"/>
                  <a:pt x="60" y="65"/>
                  <a:pt x="59" y="65"/>
                </a:cubicBezTo>
                <a:cubicBezTo>
                  <a:pt x="59" y="66"/>
                  <a:pt x="58" y="65"/>
                  <a:pt x="57" y="65"/>
                </a:cubicBezTo>
                <a:cubicBezTo>
                  <a:pt x="57" y="66"/>
                  <a:pt x="58" y="66"/>
                  <a:pt x="57" y="66"/>
                </a:cubicBezTo>
                <a:cubicBezTo>
                  <a:pt x="57" y="66"/>
                  <a:pt x="57" y="66"/>
                  <a:pt x="57" y="65"/>
                </a:cubicBezTo>
                <a:cubicBezTo>
                  <a:pt x="57" y="66"/>
                  <a:pt x="57" y="66"/>
                  <a:pt x="57" y="66"/>
                </a:cubicBezTo>
                <a:cubicBezTo>
                  <a:pt x="57" y="66"/>
                  <a:pt x="57" y="66"/>
                  <a:pt x="57" y="66"/>
                </a:cubicBezTo>
                <a:cubicBezTo>
                  <a:pt x="56" y="65"/>
                  <a:pt x="56" y="66"/>
                  <a:pt x="56" y="66"/>
                </a:cubicBezTo>
                <a:cubicBezTo>
                  <a:pt x="56" y="66"/>
                  <a:pt x="56" y="66"/>
                  <a:pt x="56" y="66"/>
                </a:cubicBezTo>
                <a:cubicBezTo>
                  <a:pt x="56" y="66"/>
                  <a:pt x="56" y="66"/>
                  <a:pt x="56" y="66"/>
                </a:cubicBezTo>
                <a:cubicBezTo>
                  <a:pt x="55" y="66"/>
                  <a:pt x="53" y="66"/>
                  <a:pt x="53" y="67"/>
                </a:cubicBezTo>
                <a:cubicBezTo>
                  <a:pt x="52" y="66"/>
                  <a:pt x="52" y="67"/>
                  <a:pt x="51" y="67"/>
                </a:cubicBezTo>
                <a:cubicBezTo>
                  <a:pt x="51" y="68"/>
                  <a:pt x="51" y="68"/>
                  <a:pt x="50" y="69"/>
                </a:cubicBezTo>
                <a:cubicBezTo>
                  <a:pt x="51" y="69"/>
                  <a:pt x="51" y="69"/>
                  <a:pt x="51" y="69"/>
                </a:cubicBezTo>
                <a:cubicBezTo>
                  <a:pt x="51" y="69"/>
                  <a:pt x="51" y="69"/>
                  <a:pt x="50" y="69"/>
                </a:cubicBezTo>
                <a:cubicBezTo>
                  <a:pt x="50" y="69"/>
                  <a:pt x="50" y="69"/>
                  <a:pt x="50" y="69"/>
                </a:cubicBezTo>
                <a:cubicBezTo>
                  <a:pt x="50" y="69"/>
                  <a:pt x="49" y="69"/>
                  <a:pt x="48" y="69"/>
                </a:cubicBezTo>
                <a:cubicBezTo>
                  <a:pt x="48" y="69"/>
                  <a:pt x="48" y="68"/>
                  <a:pt x="48" y="68"/>
                </a:cubicBezTo>
                <a:cubicBezTo>
                  <a:pt x="48" y="68"/>
                  <a:pt x="48" y="68"/>
                  <a:pt x="47" y="69"/>
                </a:cubicBezTo>
                <a:cubicBezTo>
                  <a:pt x="48" y="70"/>
                  <a:pt x="45" y="69"/>
                  <a:pt x="44" y="70"/>
                </a:cubicBezTo>
                <a:cubicBezTo>
                  <a:pt x="45" y="70"/>
                  <a:pt x="47" y="70"/>
                  <a:pt x="48" y="70"/>
                </a:cubicBezTo>
                <a:cubicBezTo>
                  <a:pt x="48" y="70"/>
                  <a:pt x="47" y="70"/>
                  <a:pt x="47" y="70"/>
                </a:cubicBezTo>
                <a:cubicBezTo>
                  <a:pt x="47" y="71"/>
                  <a:pt x="47" y="70"/>
                  <a:pt x="48" y="70"/>
                </a:cubicBezTo>
                <a:cubicBezTo>
                  <a:pt x="47" y="71"/>
                  <a:pt x="47" y="71"/>
                  <a:pt x="47" y="71"/>
                </a:cubicBezTo>
                <a:cubicBezTo>
                  <a:pt x="47" y="71"/>
                  <a:pt x="47" y="71"/>
                  <a:pt x="47" y="71"/>
                </a:cubicBezTo>
                <a:cubicBezTo>
                  <a:pt x="46" y="71"/>
                  <a:pt x="47" y="72"/>
                  <a:pt x="45" y="72"/>
                </a:cubicBezTo>
                <a:cubicBezTo>
                  <a:pt x="45" y="72"/>
                  <a:pt x="46" y="71"/>
                  <a:pt x="46" y="71"/>
                </a:cubicBezTo>
                <a:cubicBezTo>
                  <a:pt x="46" y="71"/>
                  <a:pt x="45" y="70"/>
                  <a:pt x="45" y="70"/>
                </a:cubicBezTo>
                <a:cubicBezTo>
                  <a:pt x="45" y="70"/>
                  <a:pt x="45" y="72"/>
                  <a:pt x="44" y="72"/>
                </a:cubicBezTo>
                <a:cubicBezTo>
                  <a:pt x="44" y="72"/>
                  <a:pt x="44" y="71"/>
                  <a:pt x="44" y="71"/>
                </a:cubicBezTo>
                <a:cubicBezTo>
                  <a:pt x="44" y="71"/>
                  <a:pt x="44" y="72"/>
                  <a:pt x="43" y="72"/>
                </a:cubicBezTo>
                <a:cubicBezTo>
                  <a:pt x="43" y="72"/>
                  <a:pt x="43" y="71"/>
                  <a:pt x="43" y="71"/>
                </a:cubicBezTo>
                <a:cubicBezTo>
                  <a:pt x="43" y="71"/>
                  <a:pt x="43" y="71"/>
                  <a:pt x="43" y="71"/>
                </a:cubicBezTo>
                <a:cubicBezTo>
                  <a:pt x="43" y="72"/>
                  <a:pt x="42" y="72"/>
                  <a:pt x="43" y="72"/>
                </a:cubicBezTo>
                <a:cubicBezTo>
                  <a:pt x="42" y="72"/>
                  <a:pt x="42" y="72"/>
                  <a:pt x="42" y="73"/>
                </a:cubicBezTo>
                <a:cubicBezTo>
                  <a:pt x="42" y="73"/>
                  <a:pt x="42" y="73"/>
                  <a:pt x="41" y="73"/>
                </a:cubicBezTo>
                <a:cubicBezTo>
                  <a:pt x="41" y="73"/>
                  <a:pt x="42" y="72"/>
                  <a:pt x="41" y="71"/>
                </a:cubicBezTo>
                <a:cubicBezTo>
                  <a:pt x="41" y="72"/>
                  <a:pt x="41" y="72"/>
                  <a:pt x="41" y="72"/>
                </a:cubicBezTo>
                <a:cubicBezTo>
                  <a:pt x="40" y="72"/>
                  <a:pt x="40" y="72"/>
                  <a:pt x="40" y="72"/>
                </a:cubicBezTo>
                <a:cubicBezTo>
                  <a:pt x="39" y="72"/>
                  <a:pt x="39" y="72"/>
                  <a:pt x="38" y="72"/>
                </a:cubicBezTo>
                <a:cubicBezTo>
                  <a:pt x="38" y="72"/>
                  <a:pt x="38" y="72"/>
                  <a:pt x="38" y="72"/>
                </a:cubicBezTo>
                <a:cubicBezTo>
                  <a:pt x="37" y="71"/>
                  <a:pt x="38" y="73"/>
                  <a:pt x="37" y="73"/>
                </a:cubicBezTo>
                <a:cubicBezTo>
                  <a:pt x="37" y="73"/>
                  <a:pt x="37" y="73"/>
                  <a:pt x="36" y="73"/>
                </a:cubicBezTo>
                <a:cubicBezTo>
                  <a:pt x="36" y="74"/>
                  <a:pt x="37" y="73"/>
                  <a:pt x="37" y="74"/>
                </a:cubicBezTo>
                <a:cubicBezTo>
                  <a:pt x="37" y="74"/>
                  <a:pt x="37" y="74"/>
                  <a:pt x="37" y="74"/>
                </a:cubicBezTo>
                <a:cubicBezTo>
                  <a:pt x="36" y="74"/>
                  <a:pt x="36" y="75"/>
                  <a:pt x="35" y="74"/>
                </a:cubicBezTo>
                <a:cubicBezTo>
                  <a:pt x="35" y="74"/>
                  <a:pt x="35" y="73"/>
                  <a:pt x="36" y="74"/>
                </a:cubicBezTo>
                <a:cubicBezTo>
                  <a:pt x="36" y="73"/>
                  <a:pt x="36" y="73"/>
                  <a:pt x="37" y="73"/>
                </a:cubicBezTo>
                <a:cubicBezTo>
                  <a:pt x="36" y="73"/>
                  <a:pt x="35" y="72"/>
                  <a:pt x="35" y="73"/>
                </a:cubicBezTo>
                <a:cubicBezTo>
                  <a:pt x="34" y="73"/>
                  <a:pt x="35" y="73"/>
                  <a:pt x="34" y="72"/>
                </a:cubicBezTo>
                <a:cubicBezTo>
                  <a:pt x="34" y="73"/>
                  <a:pt x="33" y="74"/>
                  <a:pt x="32" y="74"/>
                </a:cubicBezTo>
                <a:cubicBezTo>
                  <a:pt x="32" y="74"/>
                  <a:pt x="32" y="74"/>
                  <a:pt x="32" y="74"/>
                </a:cubicBezTo>
                <a:cubicBezTo>
                  <a:pt x="32" y="74"/>
                  <a:pt x="32" y="73"/>
                  <a:pt x="31" y="73"/>
                </a:cubicBezTo>
                <a:cubicBezTo>
                  <a:pt x="31" y="74"/>
                  <a:pt x="30" y="73"/>
                  <a:pt x="30" y="74"/>
                </a:cubicBezTo>
                <a:cubicBezTo>
                  <a:pt x="29" y="73"/>
                  <a:pt x="29" y="74"/>
                  <a:pt x="29" y="76"/>
                </a:cubicBezTo>
                <a:cubicBezTo>
                  <a:pt x="29" y="75"/>
                  <a:pt x="29" y="75"/>
                  <a:pt x="30" y="75"/>
                </a:cubicBezTo>
                <a:cubicBezTo>
                  <a:pt x="30" y="75"/>
                  <a:pt x="30" y="75"/>
                  <a:pt x="30" y="75"/>
                </a:cubicBezTo>
                <a:cubicBezTo>
                  <a:pt x="30" y="74"/>
                  <a:pt x="30" y="74"/>
                  <a:pt x="30" y="74"/>
                </a:cubicBezTo>
                <a:cubicBezTo>
                  <a:pt x="31" y="74"/>
                  <a:pt x="30" y="75"/>
                  <a:pt x="30" y="75"/>
                </a:cubicBezTo>
                <a:cubicBezTo>
                  <a:pt x="30" y="75"/>
                  <a:pt x="32" y="76"/>
                  <a:pt x="32" y="75"/>
                </a:cubicBezTo>
                <a:cubicBezTo>
                  <a:pt x="33" y="76"/>
                  <a:pt x="34" y="75"/>
                  <a:pt x="34" y="75"/>
                </a:cubicBezTo>
                <a:cubicBezTo>
                  <a:pt x="35" y="75"/>
                  <a:pt x="35" y="75"/>
                  <a:pt x="35" y="75"/>
                </a:cubicBezTo>
                <a:cubicBezTo>
                  <a:pt x="36" y="75"/>
                  <a:pt x="37" y="75"/>
                  <a:pt x="38" y="74"/>
                </a:cubicBezTo>
                <a:cubicBezTo>
                  <a:pt x="38" y="75"/>
                  <a:pt x="39" y="74"/>
                  <a:pt x="39" y="75"/>
                </a:cubicBezTo>
                <a:cubicBezTo>
                  <a:pt x="39" y="75"/>
                  <a:pt x="40" y="74"/>
                  <a:pt x="40" y="74"/>
                </a:cubicBezTo>
                <a:cubicBezTo>
                  <a:pt x="40" y="74"/>
                  <a:pt x="40" y="74"/>
                  <a:pt x="39" y="74"/>
                </a:cubicBezTo>
                <a:cubicBezTo>
                  <a:pt x="40" y="74"/>
                  <a:pt x="40" y="74"/>
                  <a:pt x="40" y="73"/>
                </a:cubicBezTo>
                <a:cubicBezTo>
                  <a:pt x="40" y="74"/>
                  <a:pt x="40" y="74"/>
                  <a:pt x="40" y="74"/>
                </a:cubicBezTo>
                <a:cubicBezTo>
                  <a:pt x="40" y="74"/>
                  <a:pt x="41" y="74"/>
                  <a:pt x="41" y="74"/>
                </a:cubicBezTo>
                <a:cubicBezTo>
                  <a:pt x="41" y="74"/>
                  <a:pt x="41" y="74"/>
                  <a:pt x="41" y="74"/>
                </a:cubicBezTo>
                <a:cubicBezTo>
                  <a:pt x="41" y="74"/>
                  <a:pt x="42" y="74"/>
                  <a:pt x="42" y="74"/>
                </a:cubicBezTo>
                <a:cubicBezTo>
                  <a:pt x="42" y="74"/>
                  <a:pt x="42" y="74"/>
                  <a:pt x="42" y="74"/>
                </a:cubicBezTo>
                <a:cubicBezTo>
                  <a:pt x="43" y="74"/>
                  <a:pt x="42" y="75"/>
                  <a:pt x="43" y="75"/>
                </a:cubicBezTo>
                <a:cubicBezTo>
                  <a:pt x="43" y="74"/>
                  <a:pt x="45" y="73"/>
                  <a:pt x="45" y="74"/>
                </a:cubicBezTo>
                <a:cubicBezTo>
                  <a:pt x="46" y="74"/>
                  <a:pt x="45" y="74"/>
                  <a:pt x="45" y="73"/>
                </a:cubicBezTo>
                <a:cubicBezTo>
                  <a:pt x="46" y="73"/>
                  <a:pt x="46" y="73"/>
                  <a:pt x="46" y="73"/>
                </a:cubicBezTo>
                <a:cubicBezTo>
                  <a:pt x="46" y="73"/>
                  <a:pt x="46" y="74"/>
                  <a:pt x="47" y="74"/>
                </a:cubicBezTo>
                <a:cubicBezTo>
                  <a:pt x="47" y="73"/>
                  <a:pt x="48" y="73"/>
                  <a:pt x="49" y="73"/>
                </a:cubicBezTo>
                <a:cubicBezTo>
                  <a:pt x="50" y="72"/>
                  <a:pt x="50" y="73"/>
                  <a:pt x="50" y="72"/>
                </a:cubicBezTo>
                <a:cubicBezTo>
                  <a:pt x="49" y="72"/>
                  <a:pt x="50" y="73"/>
                  <a:pt x="49" y="73"/>
                </a:cubicBezTo>
                <a:cubicBezTo>
                  <a:pt x="49" y="72"/>
                  <a:pt x="49" y="72"/>
                  <a:pt x="49" y="72"/>
                </a:cubicBezTo>
                <a:cubicBezTo>
                  <a:pt x="49" y="71"/>
                  <a:pt x="50" y="71"/>
                  <a:pt x="50" y="72"/>
                </a:cubicBezTo>
                <a:cubicBezTo>
                  <a:pt x="50" y="72"/>
                  <a:pt x="49" y="71"/>
                  <a:pt x="49" y="72"/>
                </a:cubicBezTo>
                <a:cubicBezTo>
                  <a:pt x="50" y="72"/>
                  <a:pt x="50" y="72"/>
                  <a:pt x="50" y="73"/>
                </a:cubicBezTo>
                <a:cubicBezTo>
                  <a:pt x="51" y="73"/>
                  <a:pt x="51" y="73"/>
                  <a:pt x="52" y="73"/>
                </a:cubicBezTo>
                <a:cubicBezTo>
                  <a:pt x="52" y="73"/>
                  <a:pt x="52" y="73"/>
                  <a:pt x="53" y="73"/>
                </a:cubicBezTo>
                <a:cubicBezTo>
                  <a:pt x="52" y="74"/>
                  <a:pt x="52" y="73"/>
                  <a:pt x="52" y="73"/>
                </a:cubicBezTo>
                <a:cubicBezTo>
                  <a:pt x="51" y="73"/>
                  <a:pt x="52" y="73"/>
                  <a:pt x="52" y="74"/>
                </a:cubicBezTo>
                <a:cubicBezTo>
                  <a:pt x="52" y="74"/>
                  <a:pt x="53" y="74"/>
                  <a:pt x="53" y="74"/>
                </a:cubicBezTo>
                <a:cubicBezTo>
                  <a:pt x="53" y="73"/>
                  <a:pt x="53" y="73"/>
                  <a:pt x="52" y="73"/>
                </a:cubicBezTo>
                <a:cubicBezTo>
                  <a:pt x="53" y="72"/>
                  <a:pt x="53" y="73"/>
                  <a:pt x="54" y="72"/>
                </a:cubicBezTo>
                <a:cubicBezTo>
                  <a:pt x="54" y="71"/>
                  <a:pt x="53" y="71"/>
                  <a:pt x="53" y="71"/>
                </a:cubicBezTo>
                <a:cubicBezTo>
                  <a:pt x="54" y="70"/>
                  <a:pt x="54" y="71"/>
                  <a:pt x="54" y="71"/>
                </a:cubicBezTo>
                <a:cubicBezTo>
                  <a:pt x="54" y="72"/>
                  <a:pt x="54" y="72"/>
                  <a:pt x="54" y="72"/>
                </a:cubicBezTo>
                <a:cubicBezTo>
                  <a:pt x="55" y="73"/>
                  <a:pt x="56" y="72"/>
                  <a:pt x="57" y="72"/>
                </a:cubicBezTo>
                <a:cubicBezTo>
                  <a:pt x="58" y="71"/>
                  <a:pt x="59" y="72"/>
                  <a:pt x="59" y="71"/>
                </a:cubicBezTo>
                <a:cubicBezTo>
                  <a:pt x="60" y="72"/>
                  <a:pt x="59" y="72"/>
                  <a:pt x="59" y="73"/>
                </a:cubicBezTo>
                <a:cubicBezTo>
                  <a:pt x="60" y="73"/>
                  <a:pt x="60" y="72"/>
                  <a:pt x="60" y="73"/>
                </a:cubicBezTo>
                <a:cubicBezTo>
                  <a:pt x="60" y="72"/>
                  <a:pt x="60" y="72"/>
                  <a:pt x="60" y="72"/>
                </a:cubicBezTo>
                <a:cubicBezTo>
                  <a:pt x="60" y="71"/>
                  <a:pt x="61" y="71"/>
                  <a:pt x="62" y="71"/>
                </a:cubicBezTo>
                <a:cubicBezTo>
                  <a:pt x="62" y="70"/>
                  <a:pt x="63" y="70"/>
                  <a:pt x="63" y="70"/>
                </a:cubicBezTo>
                <a:cubicBezTo>
                  <a:pt x="63" y="70"/>
                  <a:pt x="63" y="71"/>
                  <a:pt x="63" y="71"/>
                </a:cubicBezTo>
                <a:cubicBezTo>
                  <a:pt x="63" y="71"/>
                  <a:pt x="63" y="71"/>
                  <a:pt x="63" y="71"/>
                </a:cubicBezTo>
                <a:cubicBezTo>
                  <a:pt x="63" y="71"/>
                  <a:pt x="63" y="71"/>
                  <a:pt x="63" y="71"/>
                </a:cubicBezTo>
                <a:cubicBezTo>
                  <a:pt x="63" y="71"/>
                  <a:pt x="63" y="71"/>
                  <a:pt x="63" y="71"/>
                </a:cubicBezTo>
                <a:cubicBezTo>
                  <a:pt x="63" y="71"/>
                  <a:pt x="63" y="71"/>
                  <a:pt x="64" y="71"/>
                </a:cubicBezTo>
                <a:cubicBezTo>
                  <a:pt x="64" y="72"/>
                  <a:pt x="63" y="71"/>
                  <a:pt x="63" y="72"/>
                </a:cubicBezTo>
                <a:cubicBezTo>
                  <a:pt x="63" y="72"/>
                  <a:pt x="64" y="72"/>
                  <a:pt x="64" y="72"/>
                </a:cubicBezTo>
                <a:cubicBezTo>
                  <a:pt x="64" y="73"/>
                  <a:pt x="65" y="72"/>
                  <a:pt x="66" y="72"/>
                </a:cubicBezTo>
                <a:cubicBezTo>
                  <a:pt x="65" y="72"/>
                  <a:pt x="65" y="71"/>
                  <a:pt x="66" y="71"/>
                </a:cubicBezTo>
                <a:cubicBezTo>
                  <a:pt x="66" y="72"/>
                  <a:pt x="66" y="71"/>
                  <a:pt x="66" y="72"/>
                </a:cubicBezTo>
                <a:cubicBezTo>
                  <a:pt x="67" y="72"/>
                  <a:pt x="67" y="72"/>
                  <a:pt x="67" y="72"/>
                </a:cubicBezTo>
                <a:cubicBezTo>
                  <a:pt x="66" y="71"/>
                  <a:pt x="67" y="71"/>
                  <a:pt x="67" y="70"/>
                </a:cubicBezTo>
                <a:cubicBezTo>
                  <a:pt x="67" y="70"/>
                  <a:pt x="68" y="71"/>
                  <a:pt x="69" y="70"/>
                </a:cubicBezTo>
                <a:cubicBezTo>
                  <a:pt x="69" y="70"/>
                  <a:pt x="69" y="71"/>
                  <a:pt x="69" y="71"/>
                </a:cubicBezTo>
                <a:cubicBezTo>
                  <a:pt x="70" y="71"/>
                  <a:pt x="70" y="71"/>
                  <a:pt x="71" y="71"/>
                </a:cubicBezTo>
                <a:cubicBezTo>
                  <a:pt x="71" y="71"/>
                  <a:pt x="71" y="71"/>
                  <a:pt x="71" y="71"/>
                </a:cubicBezTo>
                <a:cubicBezTo>
                  <a:pt x="70" y="70"/>
                  <a:pt x="70" y="70"/>
                  <a:pt x="70" y="70"/>
                </a:cubicBezTo>
                <a:cubicBezTo>
                  <a:pt x="70" y="71"/>
                  <a:pt x="70" y="71"/>
                  <a:pt x="69" y="71"/>
                </a:cubicBezTo>
                <a:cubicBezTo>
                  <a:pt x="69" y="70"/>
                  <a:pt x="70" y="71"/>
                  <a:pt x="70" y="70"/>
                </a:cubicBezTo>
                <a:cubicBezTo>
                  <a:pt x="71" y="72"/>
                  <a:pt x="72" y="70"/>
                  <a:pt x="73" y="71"/>
                </a:cubicBezTo>
                <a:cubicBezTo>
                  <a:pt x="72" y="71"/>
                  <a:pt x="72" y="71"/>
                  <a:pt x="72" y="71"/>
                </a:cubicBezTo>
                <a:cubicBezTo>
                  <a:pt x="72" y="72"/>
                  <a:pt x="73" y="71"/>
                  <a:pt x="73" y="71"/>
                </a:cubicBezTo>
                <a:cubicBezTo>
                  <a:pt x="73" y="71"/>
                  <a:pt x="73" y="70"/>
                  <a:pt x="73" y="70"/>
                </a:cubicBezTo>
                <a:cubicBezTo>
                  <a:pt x="73" y="70"/>
                  <a:pt x="73" y="70"/>
                  <a:pt x="74" y="71"/>
                </a:cubicBezTo>
                <a:cubicBezTo>
                  <a:pt x="74" y="70"/>
                  <a:pt x="74" y="70"/>
                  <a:pt x="74" y="71"/>
                </a:cubicBezTo>
                <a:cubicBezTo>
                  <a:pt x="74" y="70"/>
                  <a:pt x="74" y="70"/>
                  <a:pt x="75" y="70"/>
                </a:cubicBezTo>
                <a:cubicBezTo>
                  <a:pt x="75" y="69"/>
                  <a:pt x="75" y="70"/>
                  <a:pt x="75" y="69"/>
                </a:cubicBezTo>
                <a:cubicBezTo>
                  <a:pt x="76" y="70"/>
                  <a:pt x="75" y="70"/>
                  <a:pt x="76" y="70"/>
                </a:cubicBezTo>
                <a:cubicBezTo>
                  <a:pt x="76" y="69"/>
                  <a:pt x="76" y="69"/>
                  <a:pt x="76" y="69"/>
                </a:cubicBezTo>
                <a:cubicBezTo>
                  <a:pt x="77" y="69"/>
                  <a:pt x="76" y="70"/>
                  <a:pt x="76" y="70"/>
                </a:cubicBezTo>
                <a:cubicBezTo>
                  <a:pt x="77" y="70"/>
                  <a:pt x="77" y="70"/>
                  <a:pt x="77" y="69"/>
                </a:cubicBezTo>
                <a:cubicBezTo>
                  <a:pt x="78" y="69"/>
                  <a:pt x="77" y="69"/>
                  <a:pt x="77" y="70"/>
                </a:cubicBezTo>
                <a:cubicBezTo>
                  <a:pt x="77" y="70"/>
                  <a:pt x="77" y="70"/>
                  <a:pt x="77" y="70"/>
                </a:cubicBezTo>
                <a:cubicBezTo>
                  <a:pt x="77" y="70"/>
                  <a:pt x="77" y="70"/>
                  <a:pt x="77" y="71"/>
                </a:cubicBezTo>
                <a:cubicBezTo>
                  <a:pt x="77" y="70"/>
                  <a:pt x="78" y="71"/>
                  <a:pt x="78" y="70"/>
                </a:cubicBezTo>
                <a:cubicBezTo>
                  <a:pt x="78" y="69"/>
                  <a:pt x="78" y="69"/>
                  <a:pt x="79" y="69"/>
                </a:cubicBezTo>
                <a:cubicBezTo>
                  <a:pt x="79" y="69"/>
                  <a:pt x="79" y="69"/>
                  <a:pt x="80" y="69"/>
                </a:cubicBezTo>
                <a:cubicBezTo>
                  <a:pt x="80" y="69"/>
                  <a:pt x="80" y="69"/>
                  <a:pt x="81" y="69"/>
                </a:cubicBezTo>
                <a:cubicBezTo>
                  <a:pt x="81" y="69"/>
                  <a:pt x="81" y="69"/>
                  <a:pt x="81" y="70"/>
                </a:cubicBezTo>
                <a:cubicBezTo>
                  <a:pt x="81" y="70"/>
                  <a:pt x="81" y="70"/>
                  <a:pt x="81" y="70"/>
                </a:cubicBezTo>
                <a:cubicBezTo>
                  <a:pt x="81" y="70"/>
                  <a:pt x="81" y="70"/>
                  <a:pt x="81" y="70"/>
                </a:cubicBezTo>
                <a:cubicBezTo>
                  <a:pt x="80" y="70"/>
                  <a:pt x="81" y="69"/>
                  <a:pt x="80" y="69"/>
                </a:cubicBezTo>
                <a:cubicBezTo>
                  <a:pt x="80" y="69"/>
                  <a:pt x="80" y="70"/>
                  <a:pt x="80" y="70"/>
                </a:cubicBezTo>
                <a:cubicBezTo>
                  <a:pt x="80" y="70"/>
                  <a:pt x="80" y="70"/>
                  <a:pt x="80" y="70"/>
                </a:cubicBezTo>
                <a:cubicBezTo>
                  <a:pt x="80" y="70"/>
                  <a:pt x="80" y="70"/>
                  <a:pt x="80" y="70"/>
                </a:cubicBezTo>
                <a:cubicBezTo>
                  <a:pt x="80" y="70"/>
                  <a:pt x="80" y="70"/>
                  <a:pt x="79" y="70"/>
                </a:cubicBezTo>
                <a:cubicBezTo>
                  <a:pt x="79" y="70"/>
                  <a:pt x="80" y="70"/>
                  <a:pt x="80" y="70"/>
                </a:cubicBezTo>
                <a:cubicBezTo>
                  <a:pt x="80" y="70"/>
                  <a:pt x="79" y="70"/>
                  <a:pt x="79" y="70"/>
                </a:cubicBezTo>
                <a:cubicBezTo>
                  <a:pt x="79" y="71"/>
                  <a:pt x="79" y="71"/>
                  <a:pt x="79" y="71"/>
                </a:cubicBezTo>
                <a:cubicBezTo>
                  <a:pt x="79" y="71"/>
                  <a:pt x="79" y="71"/>
                  <a:pt x="79" y="71"/>
                </a:cubicBezTo>
                <a:cubicBezTo>
                  <a:pt x="79" y="71"/>
                  <a:pt x="79" y="71"/>
                  <a:pt x="79" y="71"/>
                </a:cubicBezTo>
                <a:cubicBezTo>
                  <a:pt x="79" y="71"/>
                  <a:pt x="79" y="71"/>
                  <a:pt x="79" y="71"/>
                </a:cubicBezTo>
                <a:cubicBezTo>
                  <a:pt x="79" y="71"/>
                  <a:pt x="79" y="71"/>
                  <a:pt x="79" y="71"/>
                </a:cubicBezTo>
                <a:cubicBezTo>
                  <a:pt x="79" y="71"/>
                  <a:pt x="79" y="71"/>
                  <a:pt x="79" y="71"/>
                </a:cubicBezTo>
                <a:cubicBezTo>
                  <a:pt x="79" y="72"/>
                  <a:pt x="79" y="71"/>
                  <a:pt x="78" y="71"/>
                </a:cubicBezTo>
                <a:cubicBezTo>
                  <a:pt x="78" y="71"/>
                  <a:pt x="78" y="71"/>
                  <a:pt x="78" y="71"/>
                </a:cubicBezTo>
                <a:cubicBezTo>
                  <a:pt x="78" y="72"/>
                  <a:pt x="78" y="72"/>
                  <a:pt x="78" y="72"/>
                </a:cubicBezTo>
                <a:cubicBezTo>
                  <a:pt x="78" y="72"/>
                  <a:pt x="77" y="72"/>
                  <a:pt x="77" y="72"/>
                </a:cubicBezTo>
                <a:cubicBezTo>
                  <a:pt x="77" y="72"/>
                  <a:pt x="77" y="71"/>
                  <a:pt x="77" y="71"/>
                </a:cubicBezTo>
                <a:cubicBezTo>
                  <a:pt x="77" y="72"/>
                  <a:pt x="77" y="72"/>
                  <a:pt x="77" y="72"/>
                </a:cubicBezTo>
                <a:cubicBezTo>
                  <a:pt x="77" y="72"/>
                  <a:pt x="77" y="72"/>
                  <a:pt x="77" y="72"/>
                </a:cubicBezTo>
                <a:cubicBezTo>
                  <a:pt x="76" y="72"/>
                  <a:pt x="77" y="71"/>
                  <a:pt x="76" y="72"/>
                </a:cubicBezTo>
                <a:cubicBezTo>
                  <a:pt x="76" y="72"/>
                  <a:pt x="76" y="72"/>
                  <a:pt x="76" y="73"/>
                </a:cubicBezTo>
                <a:cubicBezTo>
                  <a:pt x="76" y="73"/>
                  <a:pt x="76" y="73"/>
                  <a:pt x="76" y="73"/>
                </a:cubicBezTo>
                <a:cubicBezTo>
                  <a:pt x="76" y="73"/>
                  <a:pt x="76" y="73"/>
                  <a:pt x="76" y="73"/>
                </a:cubicBezTo>
                <a:cubicBezTo>
                  <a:pt x="76" y="73"/>
                  <a:pt x="76" y="73"/>
                  <a:pt x="76" y="73"/>
                </a:cubicBezTo>
                <a:cubicBezTo>
                  <a:pt x="76" y="75"/>
                  <a:pt x="73" y="75"/>
                  <a:pt x="72" y="75"/>
                </a:cubicBezTo>
                <a:cubicBezTo>
                  <a:pt x="72" y="75"/>
                  <a:pt x="72" y="74"/>
                  <a:pt x="72" y="74"/>
                </a:cubicBezTo>
                <a:cubicBezTo>
                  <a:pt x="73" y="74"/>
                  <a:pt x="75" y="74"/>
                  <a:pt x="76" y="74"/>
                </a:cubicBezTo>
                <a:cubicBezTo>
                  <a:pt x="76" y="73"/>
                  <a:pt x="75" y="73"/>
                  <a:pt x="75" y="74"/>
                </a:cubicBezTo>
                <a:cubicBezTo>
                  <a:pt x="75" y="73"/>
                  <a:pt x="74" y="74"/>
                  <a:pt x="75" y="73"/>
                </a:cubicBezTo>
                <a:cubicBezTo>
                  <a:pt x="74" y="73"/>
                  <a:pt x="74" y="73"/>
                  <a:pt x="74" y="74"/>
                </a:cubicBezTo>
                <a:cubicBezTo>
                  <a:pt x="73" y="73"/>
                  <a:pt x="74" y="73"/>
                  <a:pt x="73" y="73"/>
                </a:cubicBezTo>
                <a:cubicBezTo>
                  <a:pt x="74" y="73"/>
                  <a:pt x="74" y="73"/>
                  <a:pt x="74" y="72"/>
                </a:cubicBezTo>
                <a:cubicBezTo>
                  <a:pt x="74" y="72"/>
                  <a:pt x="73" y="72"/>
                  <a:pt x="73" y="72"/>
                </a:cubicBezTo>
                <a:cubicBezTo>
                  <a:pt x="73" y="72"/>
                  <a:pt x="73" y="72"/>
                  <a:pt x="73" y="73"/>
                </a:cubicBezTo>
                <a:cubicBezTo>
                  <a:pt x="73" y="73"/>
                  <a:pt x="73" y="73"/>
                  <a:pt x="73" y="73"/>
                </a:cubicBezTo>
                <a:cubicBezTo>
                  <a:pt x="73" y="73"/>
                  <a:pt x="73" y="73"/>
                  <a:pt x="73" y="73"/>
                </a:cubicBezTo>
                <a:cubicBezTo>
                  <a:pt x="73" y="73"/>
                  <a:pt x="73" y="73"/>
                  <a:pt x="73" y="73"/>
                </a:cubicBezTo>
                <a:cubicBezTo>
                  <a:pt x="73" y="72"/>
                  <a:pt x="73" y="72"/>
                  <a:pt x="73" y="72"/>
                </a:cubicBezTo>
                <a:cubicBezTo>
                  <a:pt x="72" y="72"/>
                  <a:pt x="73" y="73"/>
                  <a:pt x="73" y="73"/>
                </a:cubicBezTo>
                <a:cubicBezTo>
                  <a:pt x="73" y="73"/>
                  <a:pt x="73" y="73"/>
                  <a:pt x="72" y="73"/>
                </a:cubicBezTo>
                <a:cubicBezTo>
                  <a:pt x="72" y="73"/>
                  <a:pt x="72" y="73"/>
                  <a:pt x="72" y="73"/>
                </a:cubicBezTo>
                <a:cubicBezTo>
                  <a:pt x="72" y="73"/>
                  <a:pt x="72" y="73"/>
                  <a:pt x="72" y="72"/>
                </a:cubicBezTo>
                <a:cubicBezTo>
                  <a:pt x="72" y="72"/>
                  <a:pt x="72" y="72"/>
                  <a:pt x="72" y="73"/>
                </a:cubicBezTo>
                <a:cubicBezTo>
                  <a:pt x="72" y="72"/>
                  <a:pt x="72" y="72"/>
                  <a:pt x="72" y="72"/>
                </a:cubicBezTo>
                <a:cubicBezTo>
                  <a:pt x="71" y="72"/>
                  <a:pt x="71" y="73"/>
                  <a:pt x="71" y="73"/>
                </a:cubicBezTo>
                <a:cubicBezTo>
                  <a:pt x="70" y="73"/>
                  <a:pt x="70" y="73"/>
                  <a:pt x="70" y="73"/>
                </a:cubicBezTo>
                <a:cubicBezTo>
                  <a:pt x="70" y="73"/>
                  <a:pt x="70" y="73"/>
                  <a:pt x="70" y="73"/>
                </a:cubicBezTo>
                <a:cubicBezTo>
                  <a:pt x="70" y="73"/>
                  <a:pt x="70" y="74"/>
                  <a:pt x="70" y="74"/>
                </a:cubicBezTo>
                <a:cubicBezTo>
                  <a:pt x="70" y="74"/>
                  <a:pt x="70" y="73"/>
                  <a:pt x="70" y="73"/>
                </a:cubicBezTo>
                <a:cubicBezTo>
                  <a:pt x="70" y="73"/>
                  <a:pt x="70" y="74"/>
                  <a:pt x="70" y="73"/>
                </a:cubicBezTo>
                <a:cubicBezTo>
                  <a:pt x="69" y="73"/>
                  <a:pt x="69" y="73"/>
                  <a:pt x="68" y="73"/>
                </a:cubicBezTo>
                <a:cubicBezTo>
                  <a:pt x="68" y="74"/>
                  <a:pt x="68" y="74"/>
                  <a:pt x="68" y="74"/>
                </a:cubicBezTo>
                <a:cubicBezTo>
                  <a:pt x="67" y="74"/>
                  <a:pt x="67" y="74"/>
                  <a:pt x="67" y="73"/>
                </a:cubicBezTo>
                <a:cubicBezTo>
                  <a:pt x="67" y="74"/>
                  <a:pt x="67" y="74"/>
                  <a:pt x="68" y="75"/>
                </a:cubicBezTo>
                <a:cubicBezTo>
                  <a:pt x="67" y="75"/>
                  <a:pt x="67" y="74"/>
                  <a:pt x="66" y="75"/>
                </a:cubicBezTo>
                <a:cubicBezTo>
                  <a:pt x="66" y="74"/>
                  <a:pt x="67" y="74"/>
                  <a:pt x="66" y="73"/>
                </a:cubicBezTo>
                <a:cubicBezTo>
                  <a:pt x="66" y="73"/>
                  <a:pt x="66" y="74"/>
                  <a:pt x="66" y="74"/>
                </a:cubicBezTo>
                <a:cubicBezTo>
                  <a:pt x="65" y="74"/>
                  <a:pt x="64" y="74"/>
                  <a:pt x="64" y="74"/>
                </a:cubicBezTo>
                <a:cubicBezTo>
                  <a:pt x="63" y="75"/>
                  <a:pt x="64" y="75"/>
                  <a:pt x="65" y="75"/>
                </a:cubicBezTo>
                <a:cubicBezTo>
                  <a:pt x="64" y="75"/>
                  <a:pt x="64" y="77"/>
                  <a:pt x="64" y="76"/>
                </a:cubicBezTo>
                <a:cubicBezTo>
                  <a:pt x="63" y="76"/>
                  <a:pt x="64" y="76"/>
                  <a:pt x="64" y="76"/>
                </a:cubicBezTo>
                <a:cubicBezTo>
                  <a:pt x="63" y="75"/>
                  <a:pt x="64" y="76"/>
                  <a:pt x="63" y="75"/>
                </a:cubicBezTo>
                <a:cubicBezTo>
                  <a:pt x="63" y="76"/>
                  <a:pt x="63" y="76"/>
                  <a:pt x="63" y="77"/>
                </a:cubicBezTo>
                <a:cubicBezTo>
                  <a:pt x="63" y="76"/>
                  <a:pt x="63" y="76"/>
                  <a:pt x="63" y="76"/>
                </a:cubicBezTo>
                <a:cubicBezTo>
                  <a:pt x="62" y="75"/>
                  <a:pt x="63" y="77"/>
                  <a:pt x="62" y="77"/>
                </a:cubicBezTo>
                <a:cubicBezTo>
                  <a:pt x="62" y="76"/>
                  <a:pt x="62" y="76"/>
                  <a:pt x="62" y="75"/>
                </a:cubicBezTo>
                <a:cubicBezTo>
                  <a:pt x="61" y="76"/>
                  <a:pt x="62" y="76"/>
                  <a:pt x="61" y="76"/>
                </a:cubicBezTo>
                <a:cubicBezTo>
                  <a:pt x="61" y="77"/>
                  <a:pt x="61" y="77"/>
                  <a:pt x="61" y="77"/>
                </a:cubicBezTo>
                <a:cubicBezTo>
                  <a:pt x="61" y="76"/>
                  <a:pt x="61" y="76"/>
                  <a:pt x="61" y="75"/>
                </a:cubicBezTo>
                <a:cubicBezTo>
                  <a:pt x="61" y="76"/>
                  <a:pt x="61" y="75"/>
                  <a:pt x="60" y="75"/>
                </a:cubicBezTo>
                <a:cubicBezTo>
                  <a:pt x="59" y="75"/>
                  <a:pt x="58" y="76"/>
                  <a:pt x="57" y="76"/>
                </a:cubicBezTo>
                <a:cubicBezTo>
                  <a:pt x="58" y="75"/>
                  <a:pt x="56" y="76"/>
                  <a:pt x="55" y="76"/>
                </a:cubicBezTo>
                <a:cubicBezTo>
                  <a:pt x="55" y="75"/>
                  <a:pt x="56" y="76"/>
                  <a:pt x="56" y="75"/>
                </a:cubicBezTo>
                <a:cubicBezTo>
                  <a:pt x="55" y="74"/>
                  <a:pt x="55" y="76"/>
                  <a:pt x="54" y="75"/>
                </a:cubicBezTo>
                <a:cubicBezTo>
                  <a:pt x="54" y="75"/>
                  <a:pt x="54" y="76"/>
                  <a:pt x="54" y="76"/>
                </a:cubicBezTo>
                <a:cubicBezTo>
                  <a:pt x="54" y="76"/>
                  <a:pt x="54" y="76"/>
                  <a:pt x="53" y="76"/>
                </a:cubicBezTo>
                <a:cubicBezTo>
                  <a:pt x="52" y="75"/>
                  <a:pt x="52" y="77"/>
                  <a:pt x="51" y="76"/>
                </a:cubicBezTo>
                <a:cubicBezTo>
                  <a:pt x="50" y="77"/>
                  <a:pt x="49" y="77"/>
                  <a:pt x="49" y="78"/>
                </a:cubicBezTo>
                <a:cubicBezTo>
                  <a:pt x="49" y="78"/>
                  <a:pt x="49" y="78"/>
                  <a:pt x="50" y="78"/>
                </a:cubicBezTo>
                <a:cubicBezTo>
                  <a:pt x="49" y="79"/>
                  <a:pt x="48" y="78"/>
                  <a:pt x="47" y="77"/>
                </a:cubicBezTo>
                <a:cubicBezTo>
                  <a:pt x="47" y="77"/>
                  <a:pt x="48" y="78"/>
                  <a:pt x="48" y="78"/>
                </a:cubicBezTo>
                <a:cubicBezTo>
                  <a:pt x="47" y="78"/>
                  <a:pt x="47" y="79"/>
                  <a:pt x="46" y="78"/>
                </a:cubicBezTo>
                <a:cubicBezTo>
                  <a:pt x="46" y="78"/>
                  <a:pt x="47" y="78"/>
                  <a:pt x="47" y="78"/>
                </a:cubicBezTo>
                <a:cubicBezTo>
                  <a:pt x="47" y="78"/>
                  <a:pt x="45" y="78"/>
                  <a:pt x="45" y="78"/>
                </a:cubicBezTo>
                <a:cubicBezTo>
                  <a:pt x="45" y="78"/>
                  <a:pt x="44" y="77"/>
                  <a:pt x="45" y="77"/>
                </a:cubicBezTo>
                <a:cubicBezTo>
                  <a:pt x="45" y="77"/>
                  <a:pt x="44" y="78"/>
                  <a:pt x="44" y="78"/>
                </a:cubicBezTo>
                <a:cubicBezTo>
                  <a:pt x="44" y="78"/>
                  <a:pt x="44" y="78"/>
                  <a:pt x="45" y="78"/>
                </a:cubicBezTo>
                <a:cubicBezTo>
                  <a:pt x="44" y="78"/>
                  <a:pt x="42" y="77"/>
                  <a:pt x="41" y="78"/>
                </a:cubicBezTo>
                <a:cubicBezTo>
                  <a:pt x="40" y="78"/>
                  <a:pt x="40" y="78"/>
                  <a:pt x="40" y="78"/>
                </a:cubicBezTo>
                <a:cubicBezTo>
                  <a:pt x="40" y="78"/>
                  <a:pt x="40" y="78"/>
                  <a:pt x="40" y="78"/>
                </a:cubicBezTo>
                <a:cubicBezTo>
                  <a:pt x="39" y="77"/>
                  <a:pt x="38" y="79"/>
                  <a:pt x="37" y="78"/>
                </a:cubicBezTo>
                <a:cubicBezTo>
                  <a:pt x="36" y="79"/>
                  <a:pt x="35" y="79"/>
                  <a:pt x="34" y="78"/>
                </a:cubicBezTo>
                <a:cubicBezTo>
                  <a:pt x="34" y="78"/>
                  <a:pt x="34" y="77"/>
                  <a:pt x="35" y="77"/>
                </a:cubicBezTo>
                <a:cubicBezTo>
                  <a:pt x="34" y="77"/>
                  <a:pt x="33" y="79"/>
                  <a:pt x="32" y="78"/>
                </a:cubicBezTo>
                <a:cubicBezTo>
                  <a:pt x="33" y="79"/>
                  <a:pt x="32" y="80"/>
                  <a:pt x="33" y="81"/>
                </a:cubicBezTo>
                <a:cubicBezTo>
                  <a:pt x="32" y="81"/>
                  <a:pt x="32" y="81"/>
                  <a:pt x="31" y="81"/>
                </a:cubicBezTo>
                <a:cubicBezTo>
                  <a:pt x="31" y="82"/>
                  <a:pt x="33" y="80"/>
                  <a:pt x="33" y="82"/>
                </a:cubicBezTo>
                <a:cubicBezTo>
                  <a:pt x="33" y="82"/>
                  <a:pt x="33" y="82"/>
                  <a:pt x="33" y="82"/>
                </a:cubicBezTo>
                <a:cubicBezTo>
                  <a:pt x="33" y="82"/>
                  <a:pt x="32" y="82"/>
                  <a:pt x="32" y="83"/>
                </a:cubicBezTo>
                <a:cubicBezTo>
                  <a:pt x="32" y="82"/>
                  <a:pt x="32" y="82"/>
                  <a:pt x="31" y="82"/>
                </a:cubicBezTo>
                <a:cubicBezTo>
                  <a:pt x="31" y="82"/>
                  <a:pt x="31" y="82"/>
                  <a:pt x="31" y="83"/>
                </a:cubicBezTo>
                <a:cubicBezTo>
                  <a:pt x="30" y="83"/>
                  <a:pt x="29" y="82"/>
                  <a:pt x="30" y="83"/>
                </a:cubicBezTo>
                <a:cubicBezTo>
                  <a:pt x="29" y="83"/>
                  <a:pt x="29" y="82"/>
                  <a:pt x="29" y="82"/>
                </a:cubicBezTo>
                <a:cubicBezTo>
                  <a:pt x="28" y="82"/>
                  <a:pt x="29" y="82"/>
                  <a:pt x="29" y="82"/>
                </a:cubicBezTo>
                <a:cubicBezTo>
                  <a:pt x="28" y="82"/>
                  <a:pt x="28" y="82"/>
                  <a:pt x="28" y="82"/>
                </a:cubicBezTo>
                <a:cubicBezTo>
                  <a:pt x="27" y="82"/>
                  <a:pt x="28" y="81"/>
                  <a:pt x="27" y="81"/>
                </a:cubicBezTo>
                <a:cubicBezTo>
                  <a:pt x="27" y="81"/>
                  <a:pt x="27" y="82"/>
                  <a:pt x="27" y="82"/>
                </a:cubicBezTo>
                <a:cubicBezTo>
                  <a:pt x="27" y="82"/>
                  <a:pt x="27" y="82"/>
                  <a:pt x="27" y="83"/>
                </a:cubicBezTo>
                <a:cubicBezTo>
                  <a:pt x="27" y="83"/>
                  <a:pt x="27" y="83"/>
                  <a:pt x="27" y="84"/>
                </a:cubicBezTo>
                <a:cubicBezTo>
                  <a:pt x="27" y="84"/>
                  <a:pt x="26" y="83"/>
                  <a:pt x="26" y="84"/>
                </a:cubicBezTo>
                <a:cubicBezTo>
                  <a:pt x="26" y="84"/>
                  <a:pt x="26" y="84"/>
                  <a:pt x="27" y="84"/>
                </a:cubicBezTo>
                <a:cubicBezTo>
                  <a:pt x="26" y="85"/>
                  <a:pt x="26" y="84"/>
                  <a:pt x="26" y="85"/>
                </a:cubicBezTo>
                <a:cubicBezTo>
                  <a:pt x="26" y="84"/>
                  <a:pt x="26" y="84"/>
                  <a:pt x="26" y="84"/>
                </a:cubicBezTo>
                <a:cubicBezTo>
                  <a:pt x="26" y="84"/>
                  <a:pt x="25" y="84"/>
                  <a:pt x="25" y="84"/>
                </a:cubicBezTo>
                <a:cubicBezTo>
                  <a:pt x="25" y="85"/>
                  <a:pt x="24" y="85"/>
                  <a:pt x="22" y="84"/>
                </a:cubicBezTo>
                <a:cubicBezTo>
                  <a:pt x="22" y="84"/>
                  <a:pt x="22" y="85"/>
                  <a:pt x="22" y="85"/>
                </a:cubicBezTo>
                <a:cubicBezTo>
                  <a:pt x="23" y="85"/>
                  <a:pt x="23" y="85"/>
                  <a:pt x="23" y="86"/>
                </a:cubicBezTo>
                <a:cubicBezTo>
                  <a:pt x="23" y="85"/>
                  <a:pt x="23" y="85"/>
                  <a:pt x="23" y="85"/>
                </a:cubicBezTo>
                <a:cubicBezTo>
                  <a:pt x="24" y="85"/>
                  <a:pt x="25" y="85"/>
                  <a:pt x="26" y="85"/>
                </a:cubicBezTo>
                <a:cubicBezTo>
                  <a:pt x="25" y="86"/>
                  <a:pt x="24" y="85"/>
                  <a:pt x="24" y="86"/>
                </a:cubicBezTo>
                <a:cubicBezTo>
                  <a:pt x="24" y="86"/>
                  <a:pt x="24" y="86"/>
                  <a:pt x="25" y="86"/>
                </a:cubicBezTo>
                <a:cubicBezTo>
                  <a:pt x="25" y="86"/>
                  <a:pt x="24" y="86"/>
                  <a:pt x="24" y="87"/>
                </a:cubicBezTo>
                <a:cubicBezTo>
                  <a:pt x="24" y="87"/>
                  <a:pt x="24" y="86"/>
                  <a:pt x="23" y="86"/>
                </a:cubicBezTo>
                <a:cubicBezTo>
                  <a:pt x="23" y="86"/>
                  <a:pt x="23" y="86"/>
                  <a:pt x="23" y="87"/>
                </a:cubicBezTo>
                <a:cubicBezTo>
                  <a:pt x="23" y="86"/>
                  <a:pt x="23" y="86"/>
                  <a:pt x="23" y="86"/>
                </a:cubicBezTo>
                <a:cubicBezTo>
                  <a:pt x="23" y="86"/>
                  <a:pt x="23" y="86"/>
                  <a:pt x="22" y="86"/>
                </a:cubicBezTo>
                <a:cubicBezTo>
                  <a:pt x="22" y="87"/>
                  <a:pt x="22" y="86"/>
                  <a:pt x="22" y="87"/>
                </a:cubicBezTo>
                <a:cubicBezTo>
                  <a:pt x="21" y="87"/>
                  <a:pt x="21" y="86"/>
                  <a:pt x="21" y="86"/>
                </a:cubicBezTo>
                <a:cubicBezTo>
                  <a:pt x="21" y="87"/>
                  <a:pt x="20" y="86"/>
                  <a:pt x="19" y="86"/>
                </a:cubicBezTo>
                <a:cubicBezTo>
                  <a:pt x="19" y="87"/>
                  <a:pt x="19" y="86"/>
                  <a:pt x="18" y="86"/>
                </a:cubicBezTo>
                <a:cubicBezTo>
                  <a:pt x="18" y="86"/>
                  <a:pt x="18" y="86"/>
                  <a:pt x="18" y="86"/>
                </a:cubicBezTo>
                <a:cubicBezTo>
                  <a:pt x="18" y="85"/>
                  <a:pt x="17" y="86"/>
                  <a:pt x="17" y="86"/>
                </a:cubicBezTo>
                <a:cubicBezTo>
                  <a:pt x="16" y="86"/>
                  <a:pt x="16" y="87"/>
                  <a:pt x="17" y="87"/>
                </a:cubicBezTo>
                <a:cubicBezTo>
                  <a:pt x="16" y="87"/>
                  <a:pt x="16" y="88"/>
                  <a:pt x="16" y="88"/>
                </a:cubicBezTo>
                <a:cubicBezTo>
                  <a:pt x="15" y="88"/>
                  <a:pt x="16" y="88"/>
                  <a:pt x="15" y="88"/>
                </a:cubicBezTo>
                <a:cubicBezTo>
                  <a:pt x="15" y="88"/>
                  <a:pt x="15" y="88"/>
                  <a:pt x="15" y="88"/>
                </a:cubicBezTo>
                <a:cubicBezTo>
                  <a:pt x="14" y="88"/>
                  <a:pt x="15" y="89"/>
                  <a:pt x="14" y="89"/>
                </a:cubicBezTo>
                <a:cubicBezTo>
                  <a:pt x="14" y="88"/>
                  <a:pt x="14" y="88"/>
                  <a:pt x="14" y="87"/>
                </a:cubicBezTo>
                <a:cubicBezTo>
                  <a:pt x="14" y="87"/>
                  <a:pt x="15" y="88"/>
                  <a:pt x="15" y="87"/>
                </a:cubicBezTo>
                <a:cubicBezTo>
                  <a:pt x="15" y="87"/>
                  <a:pt x="14" y="87"/>
                  <a:pt x="14" y="87"/>
                </a:cubicBezTo>
                <a:cubicBezTo>
                  <a:pt x="13" y="87"/>
                  <a:pt x="13" y="87"/>
                  <a:pt x="13" y="87"/>
                </a:cubicBezTo>
                <a:cubicBezTo>
                  <a:pt x="13" y="87"/>
                  <a:pt x="12" y="88"/>
                  <a:pt x="11" y="88"/>
                </a:cubicBezTo>
                <a:cubicBezTo>
                  <a:pt x="11" y="88"/>
                  <a:pt x="11" y="88"/>
                  <a:pt x="11" y="88"/>
                </a:cubicBezTo>
                <a:cubicBezTo>
                  <a:pt x="11" y="88"/>
                  <a:pt x="11" y="89"/>
                  <a:pt x="10" y="88"/>
                </a:cubicBezTo>
                <a:cubicBezTo>
                  <a:pt x="10" y="89"/>
                  <a:pt x="10" y="89"/>
                  <a:pt x="10" y="89"/>
                </a:cubicBezTo>
                <a:cubicBezTo>
                  <a:pt x="10" y="89"/>
                  <a:pt x="11" y="90"/>
                  <a:pt x="11" y="89"/>
                </a:cubicBezTo>
                <a:cubicBezTo>
                  <a:pt x="12" y="89"/>
                  <a:pt x="11" y="90"/>
                  <a:pt x="12" y="90"/>
                </a:cubicBezTo>
                <a:cubicBezTo>
                  <a:pt x="12" y="91"/>
                  <a:pt x="11" y="90"/>
                  <a:pt x="11" y="90"/>
                </a:cubicBezTo>
                <a:cubicBezTo>
                  <a:pt x="11" y="91"/>
                  <a:pt x="12" y="90"/>
                  <a:pt x="12" y="91"/>
                </a:cubicBezTo>
                <a:cubicBezTo>
                  <a:pt x="12" y="90"/>
                  <a:pt x="12" y="90"/>
                  <a:pt x="13" y="91"/>
                </a:cubicBezTo>
                <a:cubicBezTo>
                  <a:pt x="13" y="90"/>
                  <a:pt x="13" y="90"/>
                  <a:pt x="13" y="90"/>
                </a:cubicBezTo>
                <a:cubicBezTo>
                  <a:pt x="12" y="90"/>
                  <a:pt x="12" y="90"/>
                  <a:pt x="12" y="89"/>
                </a:cubicBezTo>
                <a:cubicBezTo>
                  <a:pt x="12" y="89"/>
                  <a:pt x="13" y="90"/>
                  <a:pt x="13" y="89"/>
                </a:cubicBezTo>
                <a:cubicBezTo>
                  <a:pt x="13" y="90"/>
                  <a:pt x="13" y="90"/>
                  <a:pt x="14" y="90"/>
                </a:cubicBezTo>
                <a:cubicBezTo>
                  <a:pt x="13" y="89"/>
                  <a:pt x="14" y="90"/>
                  <a:pt x="14" y="90"/>
                </a:cubicBezTo>
                <a:cubicBezTo>
                  <a:pt x="14" y="90"/>
                  <a:pt x="15" y="90"/>
                  <a:pt x="14" y="91"/>
                </a:cubicBezTo>
                <a:cubicBezTo>
                  <a:pt x="15" y="91"/>
                  <a:pt x="16" y="91"/>
                  <a:pt x="16" y="91"/>
                </a:cubicBezTo>
                <a:cubicBezTo>
                  <a:pt x="17" y="91"/>
                  <a:pt x="17" y="91"/>
                  <a:pt x="18" y="91"/>
                </a:cubicBezTo>
                <a:cubicBezTo>
                  <a:pt x="18" y="91"/>
                  <a:pt x="18" y="91"/>
                  <a:pt x="18" y="90"/>
                </a:cubicBezTo>
                <a:cubicBezTo>
                  <a:pt x="19" y="91"/>
                  <a:pt x="18" y="91"/>
                  <a:pt x="18" y="91"/>
                </a:cubicBezTo>
                <a:cubicBezTo>
                  <a:pt x="19" y="92"/>
                  <a:pt x="19" y="91"/>
                  <a:pt x="20" y="91"/>
                </a:cubicBezTo>
                <a:cubicBezTo>
                  <a:pt x="20" y="91"/>
                  <a:pt x="20" y="91"/>
                  <a:pt x="19" y="91"/>
                </a:cubicBezTo>
                <a:cubicBezTo>
                  <a:pt x="19" y="90"/>
                  <a:pt x="20" y="91"/>
                  <a:pt x="20" y="90"/>
                </a:cubicBezTo>
                <a:cubicBezTo>
                  <a:pt x="20" y="90"/>
                  <a:pt x="20" y="91"/>
                  <a:pt x="20" y="90"/>
                </a:cubicBezTo>
                <a:cubicBezTo>
                  <a:pt x="21" y="91"/>
                  <a:pt x="21" y="91"/>
                  <a:pt x="20" y="91"/>
                </a:cubicBezTo>
                <a:cubicBezTo>
                  <a:pt x="21" y="91"/>
                  <a:pt x="21" y="91"/>
                  <a:pt x="22" y="91"/>
                </a:cubicBezTo>
                <a:cubicBezTo>
                  <a:pt x="22" y="90"/>
                  <a:pt x="23" y="92"/>
                  <a:pt x="23" y="90"/>
                </a:cubicBezTo>
                <a:cubicBezTo>
                  <a:pt x="23" y="91"/>
                  <a:pt x="24" y="90"/>
                  <a:pt x="24" y="91"/>
                </a:cubicBezTo>
                <a:cubicBezTo>
                  <a:pt x="24" y="91"/>
                  <a:pt x="23" y="92"/>
                  <a:pt x="23" y="91"/>
                </a:cubicBezTo>
                <a:cubicBezTo>
                  <a:pt x="23" y="92"/>
                  <a:pt x="22" y="92"/>
                  <a:pt x="21" y="91"/>
                </a:cubicBezTo>
                <a:cubicBezTo>
                  <a:pt x="21" y="92"/>
                  <a:pt x="21" y="92"/>
                  <a:pt x="21" y="92"/>
                </a:cubicBezTo>
                <a:cubicBezTo>
                  <a:pt x="22" y="91"/>
                  <a:pt x="24" y="93"/>
                  <a:pt x="24" y="91"/>
                </a:cubicBezTo>
                <a:cubicBezTo>
                  <a:pt x="25" y="91"/>
                  <a:pt x="26" y="90"/>
                  <a:pt x="26" y="91"/>
                </a:cubicBezTo>
                <a:cubicBezTo>
                  <a:pt x="26" y="90"/>
                  <a:pt x="26" y="90"/>
                  <a:pt x="26" y="90"/>
                </a:cubicBezTo>
                <a:cubicBezTo>
                  <a:pt x="26" y="89"/>
                  <a:pt x="26" y="89"/>
                  <a:pt x="26" y="89"/>
                </a:cubicBezTo>
                <a:cubicBezTo>
                  <a:pt x="26" y="89"/>
                  <a:pt x="27" y="89"/>
                  <a:pt x="27" y="89"/>
                </a:cubicBezTo>
                <a:cubicBezTo>
                  <a:pt x="27" y="90"/>
                  <a:pt x="26" y="89"/>
                  <a:pt x="26" y="90"/>
                </a:cubicBezTo>
                <a:cubicBezTo>
                  <a:pt x="27" y="90"/>
                  <a:pt x="27" y="90"/>
                  <a:pt x="27" y="90"/>
                </a:cubicBezTo>
                <a:cubicBezTo>
                  <a:pt x="28" y="90"/>
                  <a:pt x="28" y="90"/>
                  <a:pt x="28" y="90"/>
                </a:cubicBezTo>
                <a:cubicBezTo>
                  <a:pt x="28" y="90"/>
                  <a:pt x="28" y="90"/>
                  <a:pt x="28" y="90"/>
                </a:cubicBezTo>
                <a:cubicBezTo>
                  <a:pt x="28" y="90"/>
                  <a:pt x="28" y="90"/>
                  <a:pt x="28" y="91"/>
                </a:cubicBezTo>
                <a:cubicBezTo>
                  <a:pt x="29" y="91"/>
                  <a:pt x="28" y="89"/>
                  <a:pt x="29" y="90"/>
                </a:cubicBezTo>
                <a:cubicBezTo>
                  <a:pt x="29" y="89"/>
                  <a:pt x="29" y="89"/>
                  <a:pt x="29" y="89"/>
                </a:cubicBezTo>
                <a:cubicBezTo>
                  <a:pt x="29" y="89"/>
                  <a:pt x="29" y="88"/>
                  <a:pt x="29" y="88"/>
                </a:cubicBezTo>
                <a:cubicBezTo>
                  <a:pt x="29" y="90"/>
                  <a:pt x="31" y="89"/>
                  <a:pt x="32" y="90"/>
                </a:cubicBezTo>
                <a:cubicBezTo>
                  <a:pt x="31" y="90"/>
                  <a:pt x="29" y="90"/>
                  <a:pt x="30" y="91"/>
                </a:cubicBezTo>
                <a:cubicBezTo>
                  <a:pt x="29" y="91"/>
                  <a:pt x="29" y="91"/>
                  <a:pt x="28" y="91"/>
                </a:cubicBezTo>
                <a:cubicBezTo>
                  <a:pt x="28" y="92"/>
                  <a:pt x="29" y="91"/>
                  <a:pt x="29" y="92"/>
                </a:cubicBezTo>
                <a:cubicBezTo>
                  <a:pt x="29" y="92"/>
                  <a:pt x="29" y="92"/>
                  <a:pt x="29" y="93"/>
                </a:cubicBezTo>
                <a:cubicBezTo>
                  <a:pt x="28" y="92"/>
                  <a:pt x="28" y="93"/>
                  <a:pt x="27" y="92"/>
                </a:cubicBezTo>
                <a:cubicBezTo>
                  <a:pt x="27" y="92"/>
                  <a:pt x="28" y="93"/>
                  <a:pt x="28" y="93"/>
                </a:cubicBezTo>
                <a:cubicBezTo>
                  <a:pt x="28" y="93"/>
                  <a:pt x="27" y="93"/>
                  <a:pt x="27" y="92"/>
                </a:cubicBezTo>
                <a:cubicBezTo>
                  <a:pt x="27" y="93"/>
                  <a:pt x="27" y="93"/>
                  <a:pt x="27" y="93"/>
                </a:cubicBezTo>
                <a:cubicBezTo>
                  <a:pt x="26" y="93"/>
                  <a:pt x="26" y="93"/>
                  <a:pt x="26" y="93"/>
                </a:cubicBezTo>
                <a:cubicBezTo>
                  <a:pt x="26" y="93"/>
                  <a:pt x="26" y="93"/>
                  <a:pt x="25" y="93"/>
                </a:cubicBezTo>
                <a:cubicBezTo>
                  <a:pt x="25" y="93"/>
                  <a:pt x="24" y="93"/>
                  <a:pt x="24" y="94"/>
                </a:cubicBezTo>
                <a:cubicBezTo>
                  <a:pt x="23" y="94"/>
                  <a:pt x="24" y="93"/>
                  <a:pt x="24" y="93"/>
                </a:cubicBezTo>
                <a:cubicBezTo>
                  <a:pt x="24" y="93"/>
                  <a:pt x="25" y="93"/>
                  <a:pt x="25" y="92"/>
                </a:cubicBezTo>
                <a:cubicBezTo>
                  <a:pt x="24" y="92"/>
                  <a:pt x="24" y="92"/>
                  <a:pt x="24" y="93"/>
                </a:cubicBezTo>
                <a:cubicBezTo>
                  <a:pt x="24" y="93"/>
                  <a:pt x="24" y="92"/>
                  <a:pt x="24" y="92"/>
                </a:cubicBezTo>
                <a:cubicBezTo>
                  <a:pt x="23" y="93"/>
                  <a:pt x="23" y="93"/>
                  <a:pt x="23" y="93"/>
                </a:cubicBezTo>
                <a:cubicBezTo>
                  <a:pt x="22" y="93"/>
                  <a:pt x="23" y="94"/>
                  <a:pt x="23" y="94"/>
                </a:cubicBezTo>
                <a:cubicBezTo>
                  <a:pt x="23" y="94"/>
                  <a:pt x="23" y="94"/>
                  <a:pt x="23" y="94"/>
                </a:cubicBezTo>
                <a:cubicBezTo>
                  <a:pt x="22" y="94"/>
                  <a:pt x="22" y="94"/>
                  <a:pt x="22" y="93"/>
                </a:cubicBezTo>
                <a:cubicBezTo>
                  <a:pt x="22" y="93"/>
                  <a:pt x="22" y="94"/>
                  <a:pt x="21" y="93"/>
                </a:cubicBezTo>
                <a:cubicBezTo>
                  <a:pt x="21" y="93"/>
                  <a:pt x="21" y="94"/>
                  <a:pt x="21" y="94"/>
                </a:cubicBezTo>
                <a:cubicBezTo>
                  <a:pt x="21" y="94"/>
                  <a:pt x="20" y="93"/>
                  <a:pt x="20" y="95"/>
                </a:cubicBezTo>
                <a:cubicBezTo>
                  <a:pt x="18" y="95"/>
                  <a:pt x="18" y="95"/>
                  <a:pt x="17" y="95"/>
                </a:cubicBezTo>
                <a:cubicBezTo>
                  <a:pt x="17" y="96"/>
                  <a:pt x="16" y="95"/>
                  <a:pt x="16" y="95"/>
                </a:cubicBezTo>
                <a:cubicBezTo>
                  <a:pt x="16" y="96"/>
                  <a:pt x="16" y="96"/>
                  <a:pt x="16" y="97"/>
                </a:cubicBezTo>
                <a:cubicBezTo>
                  <a:pt x="17" y="97"/>
                  <a:pt x="17" y="97"/>
                  <a:pt x="17" y="97"/>
                </a:cubicBezTo>
                <a:cubicBezTo>
                  <a:pt x="17" y="97"/>
                  <a:pt x="17" y="97"/>
                  <a:pt x="17" y="96"/>
                </a:cubicBezTo>
                <a:cubicBezTo>
                  <a:pt x="17" y="96"/>
                  <a:pt x="18" y="96"/>
                  <a:pt x="18" y="95"/>
                </a:cubicBezTo>
                <a:cubicBezTo>
                  <a:pt x="19" y="96"/>
                  <a:pt x="18" y="97"/>
                  <a:pt x="18" y="97"/>
                </a:cubicBezTo>
                <a:cubicBezTo>
                  <a:pt x="19" y="97"/>
                  <a:pt x="19" y="97"/>
                  <a:pt x="19" y="97"/>
                </a:cubicBezTo>
                <a:cubicBezTo>
                  <a:pt x="20" y="97"/>
                  <a:pt x="20" y="96"/>
                  <a:pt x="21" y="97"/>
                </a:cubicBezTo>
                <a:cubicBezTo>
                  <a:pt x="21" y="97"/>
                  <a:pt x="21" y="97"/>
                  <a:pt x="20" y="98"/>
                </a:cubicBezTo>
                <a:cubicBezTo>
                  <a:pt x="21" y="98"/>
                  <a:pt x="21" y="98"/>
                  <a:pt x="21" y="98"/>
                </a:cubicBezTo>
                <a:cubicBezTo>
                  <a:pt x="21" y="97"/>
                  <a:pt x="21" y="97"/>
                  <a:pt x="22" y="98"/>
                </a:cubicBezTo>
                <a:cubicBezTo>
                  <a:pt x="22" y="97"/>
                  <a:pt x="24" y="98"/>
                  <a:pt x="24" y="97"/>
                </a:cubicBezTo>
                <a:cubicBezTo>
                  <a:pt x="25" y="97"/>
                  <a:pt x="24" y="98"/>
                  <a:pt x="24" y="98"/>
                </a:cubicBezTo>
                <a:cubicBezTo>
                  <a:pt x="25" y="98"/>
                  <a:pt x="25" y="98"/>
                  <a:pt x="25" y="98"/>
                </a:cubicBezTo>
                <a:cubicBezTo>
                  <a:pt x="25" y="98"/>
                  <a:pt x="25" y="97"/>
                  <a:pt x="24" y="97"/>
                </a:cubicBezTo>
                <a:cubicBezTo>
                  <a:pt x="24" y="97"/>
                  <a:pt x="24" y="96"/>
                  <a:pt x="24" y="96"/>
                </a:cubicBezTo>
                <a:cubicBezTo>
                  <a:pt x="24" y="96"/>
                  <a:pt x="24" y="96"/>
                  <a:pt x="24" y="96"/>
                </a:cubicBezTo>
                <a:cubicBezTo>
                  <a:pt x="25" y="96"/>
                  <a:pt x="24" y="97"/>
                  <a:pt x="25" y="97"/>
                </a:cubicBezTo>
                <a:cubicBezTo>
                  <a:pt x="25" y="96"/>
                  <a:pt x="25" y="96"/>
                  <a:pt x="25" y="96"/>
                </a:cubicBezTo>
                <a:cubicBezTo>
                  <a:pt x="25" y="96"/>
                  <a:pt x="25" y="96"/>
                  <a:pt x="25" y="96"/>
                </a:cubicBezTo>
                <a:cubicBezTo>
                  <a:pt x="26" y="96"/>
                  <a:pt x="25" y="96"/>
                  <a:pt x="26" y="97"/>
                </a:cubicBezTo>
                <a:cubicBezTo>
                  <a:pt x="25" y="97"/>
                  <a:pt x="25" y="96"/>
                  <a:pt x="25" y="97"/>
                </a:cubicBezTo>
                <a:cubicBezTo>
                  <a:pt x="28" y="97"/>
                  <a:pt x="31" y="96"/>
                  <a:pt x="34" y="95"/>
                </a:cubicBezTo>
                <a:cubicBezTo>
                  <a:pt x="34" y="94"/>
                  <a:pt x="35" y="94"/>
                  <a:pt x="36" y="95"/>
                </a:cubicBezTo>
                <a:cubicBezTo>
                  <a:pt x="36" y="94"/>
                  <a:pt x="35" y="94"/>
                  <a:pt x="35" y="93"/>
                </a:cubicBezTo>
                <a:cubicBezTo>
                  <a:pt x="36" y="93"/>
                  <a:pt x="36" y="94"/>
                  <a:pt x="36" y="93"/>
                </a:cubicBezTo>
                <a:cubicBezTo>
                  <a:pt x="37" y="94"/>
                  <a:pt x="37" y="94"/>
                  <a:pt x="36" y="94"/>
                </a:cubicBezTo>
                <a:cubicBezTo>
                  <a:pt x="37" y="94"/>
                  <a:pt x="37" y="93"/>
                  <a:pt x="38" y="93"/>
                </a:cubicBezTo>
                <a:cubicBezTo>
                  <a:pt x="38" y="95"/>
                  <a:pt x="39" y="94"/>
                  <a:pt x="41" y="94"/>
                </a:cubicBezTo>
                <a:cubicBezTo>
                  <a:pt x="41" y="94"/>
                  <a:pt x="40" y="94"/>
                  <a:pt x="40" y="94"/>
                </a:cubicBezTo>
                <a:cubicBezTo>
                  <a:pt x="41" y="94"/>
                  <a:pt x="41" y="94"/>
                  <a:pt x="41" y="94"/>
                </a:cubicBezTo>
                <a:cubicBezTo>
                  <a:pt x="41" y="94"/>
                  <a:pt x="41" y="94"/>
                  <a:pt x="41" y="93"/>
                </a:cubicBezTo>
                <a:cubicBezTo>
                  <a:pt x="41" y="93"/>
                  <a:pt x="41" y="93"/>
                  <a:pt x="42" y="93"/>
                </a:cubicBezTo>
                <a:cubicBezTo>
                  <a:pt x="42" y="93"/>
                  <a:pt x="42" y="93"/>
                  <a:pt x="42" y="92"/>
                </a:cubicBezTo>
                <a:cubicBezTo>
                  <a:pt x="42" y="92"/>
                  <a:pt x="42" y="93"/>
                  <a:pt x="43" y="92"/>
                </a:cubicBezTo>
                <a:cubicBezTo>
                  <a:pt x="43" y="92"/>
                  <a:pt x="43" y="93"/>
                  <a:pt x="43" y="93"/>
                </a:cubicBezTo>
                <a:cubicBezTo>
                  <a:pt x="44" y="93"/>
                  <a:pt x="44" y="93"/>
                  <a:pt x="45" y="93"/>
                </a:cubicBezTo>
                <a:cubicBezTo>
                  <a:pt x="46" y="93"/>
                  <a:pt x="46" y="93"/>
                  <a:pt x="45" y="93"/>
                </a:cubicBezTo>
                <a:cubicBezTo>
                  <a:pt x="46" y="93"/>
                  <a:pt x="46" y="93"/>
                  <a:pt x="46" y="92"/>
                </a:cubicBezTo>
                <a:cubicBezTo>
                  <a:pt x="47" y="93"/>
                  <a:pt x="47" y="93"/>
                  <a:pt x="47" y="92"/>
                </a:cubicBezTo>
                <a:cubicBezTo>
                  <a:pt x="47" y="92"/>
                  <a:pt x="47" y="92"/>
                  <a:pt x="47" y="92"/>
                </a:cubicBezTo>
                <a:cubicBezTo>
                  <a:pt x="47" y="92"/>
                  <a:pt x="48" y="92"/>
                  <a:pt x="48" y="92"/>
                </a:cubicBezTo>
                <a:cubicBezTo>
                  <a:pt x="48" y="92"/>
                  <a:pt x="48" y="92"/>
                  <a:pt x="48" y="92"/>
                </a:cubicBezTo>
                <a:cubicBezTo>
                  <a:pt x="49" y="92"/>
                  <a:pt x="49" y="92"/>
                  <a:pt x="49" y="91"/>
                </a:cubicBezTo>
                <a:cubicBezTo>
                  <a:pt x="49" y="91"/>
                  <a:pt x="49" y="91"/>
                  <a:pt x="49" y="92"/>
                </a:cubicBezTo>
                <a:cubicBezTo>
                  <a:pt x="50" y="91"/>
                  <a:pt x="52" y="92"/>
                  <a:pt x="53" y="90"/>
                </a:cubicBezTo>
                <a:cubicBezTo>
                  <a:pt x="53" y="91"/>
                  <a:pt x="53" y="91"/>
                  <a:pt x="53" y="91"/>
                </a:cubicBezTo>
                <a:cubicBezTo>
                  <a:pt x="53" y="92"/>
                  <a:pt x="53" y="91"/>
                  <a:pt x="53" y="92"/>
                </a:cubicBezTo>
                <a:cubicBezTo>
                  <a:pt x="54" y="91"/>
                  <a:pt x="55" y="90"/>
                  <a:pt x="56" y="90"/>
                </a:cubicBezTo>
                <a:cubicBezTo>
                  <a:pt x="56" y="90"/>
                  <a:pt x="55" y="90"/>
                  <a:pt x="55" y="89"/>
                </a:cubicBezTo>
                <a:cubicBezTo>
                  <a:pt x="56" y="90"/>
                  <a:pt x="57" y="90"/>
                  <a:pt x="57" y="90"/>
                </a:cubicBezTo>
                <a:cubicBezTo>
                  <a:pt x="57" y="89"/>
                  <a:pt x="57" y="90"/>
                  <a:pt x="56" y="89"/>
                </a:cubicBezTo>
                <a:cubicBezTo>
                  <a:pt x="56" y="89"/>
                  <a:pt x="57" y="89"/>
                  <a:pt x="57" y="89"/>
                </a:cubicBezTo>
                <a:cubicBezTo>
                  <a:pt x="57" y="89"/>
                  <a:pt x="57" y="90"/>
                  <a:pt x="57" y="90"/>
                </a:cubicBezTo>
                <a:cubicBezTo>
                  <a:pt x="58" y="89"/>
                  <a:pt x="59" y="88"/>
                  <a:pt x="60" y="88"/>
                </a:cubicBezTo>
                <a:cubicBezTo>
                  <a:pt x="60" y="89"/>
                  <a:pt x="60" y="89"/>
                  <a:pt x="60" y="89"/>
                </a:cubicBezTo>
                <a:cubicBezTo>
                  <a:pt x="60" y="89"/>
                  <a:pt x="60" y="89"/>
                  <a:pt x="60" y="89"/>
                </a:cubicBezTo>
                <a:cubicBezTo>
                  <a:pt x="60" y="89"/>
                  <a:pt x="60" y="89"/>
                  <a:pt x="60" y="89"/>
                </a:cubicBezTo>
                <a:cubicBezTo>
                  <a:pt x="60" y="89"/>
                  <a:pt x="60" y="89"/>
                  <a:pt x="61" y="89"/>
                </a:cubicBezTo>
                <a:cubicBezTo>
                  <a:pt x="61" y="89"/>
                  <a:pt x="61" y="89"/>
                  <a:pt x="61" y="89"/>
                </a:cubicBezTo>
                <a:cubicBezTo>
                  <a:pt x="61" y="89"/>
                  <a:pt x="61" y="89"/>
                  <a:pt x="61" y="88"/>
                </a:cubicBezTo>
                <a:cubicBezTo>
                  <a:pt x="61" y="88"/>
                  <a:pt x="61" y="89"/>
                  <a:pt x="62" y="89"/>
                </a:cubicBezTo>
                <a:cubicBezTo>
                  <a:pt x="62" y="89"/>
                  <a:pt x="62" y="89"/>
                  <a:pt x="62" y="88"/>
                </a:cubicBezTo>
                <a:cubicBezTo>
                  <a:pt x="62" y="89"/>
                  <a:pt x="62" y="89"/>
                  <a:pt x="62" y="89"/>
                </a:cubicBezTo>
                <a:cubicBezTo>
                  <a:pt x="63" y="89"/>
                  <a:pt x="63" y="89"/>
                  <a:pt x="63" y="90"/>
                </a:cubicBezTo>
                <a:cubicBezTo>
                  <a:pt x="63" y="90"/>
                  <a:pt x="63" y="90"/>
                  <a:pt x="63" y="90"/>
                </a:cubicBezTo>
                <a:cubicBezTo>
                  <a:pt x="63" y="89"/>
                  <a:pt x="63" y="89"/>
                  <a:pt x="63" y="89"/>
                </a:cubicBezTo>
                <a:cubicBezTo>
                  <a:pt x="63" y="89"/>
                  <a:pt x="63" y="89"/>
                  <a:pt x="63" y="89"/>
                </a:cubicBezTo>
                <a:cubicBezTo>
                  <a:pt x="63" y="89"/>
                  <a:pt x="63" y="89"/>
                  <a:pt x="64" y="89"/>
                </a:cubicBezTo>
                <a:cubicBezTo>
                  <a:pt x="64" y="89"/>
                  <a:pt x="64" y="89"/>
                  <a:pt x="64" y="88"/>
                </a:cubicBezTo>
                <a:cubicBezTo>
                  <a:pt x="64" y="88"/>
                  <a:pt x="64" y="88"/>
                  <a:pt x="64" y="88"/>
                </a:cubicBezTo>
                <a:cubicBezTo>
                  <a:pt x="64" y="88"/>
                  <a:pt x="64" y="88"/>
                  <a:pt x="64" y="87"/>
                </a:cubicBezTo>
                <a:cubicBezTo>
                  <a:pt x="65" y="87"/>
                  <a:pt x="64" y="88"/>
                  <a:pt x="64" y="88"/>
                </a:cubicBezTo>
                <a:cubicBezTo>
                  <a:pt x="65" y="88"/>
                  <a:pt x="65" y="87"/>
                  <a:pt x="66" y="87"/>
                </a:cubicBezTo>
                <a:cubicBezTo>
                  <a:pt x="66" y="87"/>
                  <a:pt x="66" y="87"/>
                  <a:pt x="66" y="87"/>
                </a:cubicBezTo>
                <a:cubicBezTo>
                  <a:pt x="66" y="87"/>
                  <a:pt x="66" y="87"/>
                  <a:pt x="66" y="87"/>
                </a:cubicBezTo>
                <a:cubicBezTo>
                  <a:pt x="66" y="87"/>
                  <a:pt x="66" y="88"/>
                  <a:pt x="66" y="88"/>
                </a:cubicBezTo>
                <a:cubicBezTo>
                  <a:pt x="66" y="88"/>
                  <a:pt x="67" y="88"/>
                  <a:pt x="67" y="88"/>
                </a:cubicBezTo>
                <a:cubicBezTo>
                  <a:pt x="67" y="88"/>
                  <a:pt x="67" y="88"/>
                  <a:pt x="67" y="88"/>
                </a:cubicBezTo>
                <a:cubicBezTo>
                  <a:pt x="67" y="89"/>
                  <a:pt x="67" y="88"/>
                  <a:pt x="67" y="89"/>
                </a:cubicBezTo>
                <a:cubicBezTo>
                  <a:pt x="67" y="89"/>
                  <a:pt x="67" y="89"/>
                  <a:pt x="68" y="89"/>
                </a:cubicBezTo>
                <a:cubicBezTo>
                  <a:pt x="67" y="89"/>
                  <a:pt x="67" y="88"/>
                  <a:pt x="68" y="88"/>
                </a:cubicBezTo>
                <a:cubicBezTo>
                  <a:pt x="68" y="88"/>
                  <a:pt x="68" y="88"/>
                  <a:pt x="67" y="88"/>
                </a:cubicBezTo>
                <a:cubicBezTo>
                  <a:pt x="68" y="87"/>
                  <a:pt x="68" y="87"/>
                  <a:pt x="68" y="86"/>
                </a:cubicBezTo>
                <a:cubicBezTo>
                  <a:pt x="69" y="87"/>
                  <a:pt x="68" y="87"/>
                  <a:pt x="69" y="87"/>
                </a:cubicBezTo>
                <a:cubicBezTo>
                  <a:pt x="69" y="87"/>
                  <a:pt x="69" y="87"/>
                  <a:pt x="69" y="86"/>
                </a:cubicBezTo>
                <a:cubicBezTo>
                  <a:pt x="70" y="86"/>
                  <a:pt x="71" y="86"/>
                  <a:pt x="71" y="86"/>
                </a:cubicBezTo>
                <a:cubicBezTo>
                  <a:pt x="72" y="86"/>
                  <a:pt x="72" y="86"/>
                  <a:pt x="72" y="86"/>
                </a:cubicBezTo>
                <a:cubicBezTo>
                  <a:pt x="72" y="86"/>
                  <a:pt x="72" y="86"/>
                  <a:pt x="72" y="86"/>
                </a:cubicBezTo>
                <a:cubicBezTo>
                  <a:pt x="72" y="86"/>
                  <a:pt x="72" y="86"/>
                  <a:pt x="72" y="86"/>
                </a:cubicBezTo>
                <a:cubicBezTo>
                  <a:pt x="73" y="87"/>
                  <a:pt x="73" y="87"/>
                  <a:pt x="73" y="87"/>
                </a:cubicBezTo>
                <a:cubicBezTo>
                  <a:pt x="73" y="87"/>
                  <a:pt x="73" y="86"/>
                  <a:pt x="73" y="86"/>
                </a:cubicBezTo>
                <a:cubicBezTo>
                  <a:pt x="73" y="86"/>
                  <a:pt x="73" y="86"/>
                  <a:pt x="73" y="86"/>
                </a:cubicBezTo>
                <a:cubicBezTo>
                  <a:pt x="73" y="86"/>
                  <a:pt x="73" y="87"/>
                  <a:pt x="73" y="87"/>
                </a:cubicBezTo>
                <a:cubicBezTo>
                  <a:pt x="73" y="87"/>
                  <a:pt x="73" y="87"/>
                  <a:pt x="74" y="87"/>
                </a:cubicBezTo>
                <a:cubicBezTo>
                  <a:pt x="74" y="87"/>
                  <a:pt x="74" y="87"/>
                  <a:pt x="74" y="87"/>
                </a:cubicBezTo>
                <a:cubicBezTo>
                  <a:pt x="74" y="87"/>
                  <a:pt x="74" y="87"/>
                  <a:pt x="74" y="87"/>
                </a:cubicBezTo>
                <a:cubicBezTo>
                  <a:pt x="74" y="87"/>
                  <a:pt x="74" y="87"/>
                  <a:pt x="74" y="87"/>
                </a:cubicBezTo>
                <a:cubicBezTo>
                  <a:pt x="74" y="87"/>
                  <a:pt x="74" y="87"/>
                  <a:pt x="75" y="87"/>
                </a:cubicBezTo>
                <a:cubicBezTo>
                  <a:pt x="74" y="87"/>
                  <a:pt x="74" y="86"/>
                  <a:pt x="74" y="86"/>
                </a:cubicBezTo>
                <a:cubicBezTo>
                  <a:pt x="74" y="86"/>
                  <a:pt x="74" y="86"/>
                  <a:pt x="74" y="86"/>
                </a:cubicBezTo>
                <a:cubicBezTo>
                  <a:pt x="74" y="86"/>
                  <a:pt x="74" y="86"/>
                  <a:pt x="74" y="86"/>
                </a:cubicBezTo>
                <a:cubicBezTo>
                  <a:pt x="74" y="86"/>
                  <a:pt x="74" y="86"/>
                  <a:pt x="73" y="86"/>
                </a:cubicBezTo>
                <a:cubicBezTo>
                  <a:pt x="73" y="86"/>
                  <a:pt x="73" y="86"/>
                  <a:pt x="73" y="86"/>
                </a:cubicBezTo>
                <a:cubicBezTo>
                  <a:pt x="73" y="86"/>
                  <a:pt x="73" y="86"/>
                  <a:pt x="73" y="86"/>
                </a:cubicBezTo>
                <a:cubicBezTo>
                  <a:pt x="73" y="86"/>
                  <a:pt x="73" y="86"/>
                  <a:pt x="73" y="85"/>
                </a:cubicBezTo>
                <a:cubicBezTo>
                  <a:pt x="74" y="85"/>
                  <a:pt x="74" y="85"/>
                  <a:pt x="74" y="86"/>
                </a:cubicBezTo>
                <a:cubicBezTo>
                  <a:pt x="75" y="85"/>
                  <a:pt x="74" y="85"/>
                  <a:pt x="74" y="85"/>
                </a:cubicBezTo>
                <a:cubicBezTo>
                  <a:pt x="75" y="85"/>
                  <a:pt x="75" y="86"/>
                  <a:pt x="76" y="85"/>
                </a:cubicBezTo>
                <a:cubicBezTo>
                  <a:pt x="76" y="85"/>
                  <a:pt x="76" y="85"/>
                  <a:pt x="76" y="85"/>
                </a:cubicBezTo>
                <a:cubicBezTo>
                  <a:pt x="76" y="85"/>
                  <a:pt x="76" y="85"/>
                  <a:pt x="75" y="86"/>
                </a:cubicBezTo>
                <a:cubicBezTo>
                  <a:pt x="75" y="85"/>
                  <a:pt x="75" y="85"/>
                  <a:pt x="75" y="85"/>
                </a:cubicBezTo>
                <a:cubicBezTo>
                  <a:pt x="75" y="86"/>
                  <a:pt x="74" y="86"/>
                  <a:pt x="74" y="86"/>
                </a:cubicBezTo>
                <a:cubicBezTo>
                  <a:pt x="75" y="86"/>
                  <a:pt x="75" y="86"/>
                  <a:pt x="75" y="86"/>
                </a:cubicBezTo>
                <a:cubicBezTo>
                  <a:pt x="75" y="86"/>
                  <a:pt x="75" y="86"/>
                  <a:pt x="75" y="86"/>
                </a:cubicBezTo>
                <a:cubicBezTo>
                  <a:pt x="75" y="87"/>
                  <a:pt x="75" y="87"/>
                  <a:pt x="75" y="87"/>
                </a:cubicBezTo>
                <a:cubicBezTo>
                  <a:pt x="75" y="87"/>
                  <a:pt x="75" y="87"/>
                  <a:pt x="76" y="87"/>
                </a:cubicBezTo>
                <a:cubicBezTo>
                  <a:pt x="76" y="86"/>
                  <a:pt x="76" y="86"/>
                  <a:pt x="76" y="86"/>
                </a:cubicBezTo>
                <a:cubicBezTo>
                  <a:pt x="76" y="86"/>
                  <a:pt x="76" y="87"/>
                  <a:pt x="75" y="86"/>
                </a:cubicBezTo>
                <a:cubicBezTo>
                  <a:pt x="75" y="86"/>
                  <a:pt x="75" y="86"/>
                  <a:pt x="76" y="86"/>
                </a:cubicBezTo>
                <a:cubicBezTo>
                  <a:pt x="75" y="86"/>
                  <a:pt x="75" y="86"/>
                  <a:pt x="75" y="86"/>
                </a:cubicBezTo>
                <a:cubicBezTo>
                  <a:pt x="76" y="86"/>
                  <a:pt x="76" y="86"/>
                  <a:pt x="76" y="86"/>
                </a:cubicBezTo>
                <a:cubicBezTo>
                  <a:pt x="76" y="86"/>
                  <a:pt x="76" y="86"/>
                  <a:pt x="77" y="86"/>
                </a:cubicBezTo>
                <a:cubicBezTo>
                  <a:pt x="77" y="86"/>
                  <a:pt x="77" y="86"/>
                  <a:pt x="77" y="86"/>
                </a:cubicBezTo>
                <a:cubicBezTo>
                  <a:pt x="77" y="86"/>
                  <a:pt x="77" y="86"/>
                  <a:pt x="77" y="86"/>
                </a:cubicBezTo>
                <a:cubicBezTo>
                  <a:pt x="77" y="86"/>
                  <a:pt x="78" y="86"/>
                  <a:pt x="78" y="86"/>
                </a:cubicBezTo>
                <a:cubicBezTo>
                  <a:pt x="78" y="86"/>
                  <a:pt x="78" y="86"/>
                  <a:pt x="78" y="86"/>
                </a:cubicBezTo>
                <a:cubicBezTo>
                  <a:pt x="78" y="86"/>
                  <a:pt x="78" y="86"/>
                  <a:pt x="78" y="87"/>
                </a:cubicBezTo>
                <a:cubicBezTo>
                  <a:pt x="78" y="86"/>
                  <a:pt x="78" y="86"/>
                  <a:pt x="78" y="86"/>
                </a:cubicBezTo>
                <a:cubicBezTo>
                  <a:pt x="79" y="85"/>
                  <a:pt x="79" y="86"/>
                  <a:pt x="79" y="86"/>
                </a:cubicBezTo>
                <a:cubicBezTo>
                  <a:pt x="79" y="85"/>
                  <a:pt x="79" y="85"/>
                  <a:pt x="79" y="85"/>
                </a:cubicBezTo>
                <a:cubicBezTo>
                  <a:pt x="80" y="85"/>
                  <a:pt x="80" y="86"/>
                  <a:pt x="80" y="85"/>
                </a:cubicBezTo>
                <a:cubicBezTo>
                  <a:pt x="80" y="85"/>
                  <a:pt x="80" y="85"/>
                  <a:pt x="80" y="85"/>
                </a:cubicBezTo>
                <a:cubicBezTo>
                  <a:pt x="80" y="84"/>
                  <a:pt x="81" y="84"/>
                  <a:pt x="81" y="84"/>
                </a:cubicBezTo>
                <a:cubicBezTo>
                  <a:pt x="81" y="84"/>
                  <a:pt x="81" y="85"/>
                  <a:pt x="81" y="85"/>
                </a:cubicBezTo>
                <a:cubicBezTo>
                  <a:pt x="81" y="85"/>
                  <a:pt x="81" y="85"/>
                  <a:pt x="81" y="85"/>
                </a:cubicBezTo>
                <a:cubicBezTo>
                  <a:pt x="81" y="85"/>
                  <a:pt x="82" y="85"/>
                  <a:pt x="82" y="85"/>
                </a:cubicBezTo>
                <a:cubicBezTo>
                  <a:pt x="82" y="85"/>
                  <a:pt x="82" y="86"/>
                  <a:pt x="82" y="86"/>
                </a:cubicBezTo>
                <a:cubicBezTo>
                  <a:pt x="82" y="85"/>
                  <a:pt x="82" y="85"/>
                  <a:pt x="82" y="85"/>
                </a:cubicBezTo>
                <a:cubicBezTo>
                  <a:pt x="82" y="85"/>
                  <a:pt x="82" y="85"/>
                  <a:pt x="82" y="85"/>
                </a:cubicBezTo>
                <a:cubicBezTo>
                  <a:pt x="83" y="85"/>
                  <a:pt x="82" y="85"/>
                  <a:pt x="82" y="84"/>
                </a:cubicBezTo>
                <a:cubicBezTo>
                  <a:pt x="82" y="84"/>
                  <a:pt x="82" y="84"/>
                  <a:pt x="82" y="84"/>
                </a:cubicBezTo>
                <a:cubicBezTo>
                  <a:pt x="83" y="84"/>
                  <a:pt x="83" y="84"/>
                  <a:pt x="83" y="84"/>
                </a:cubicBezTo>
                <a:cubicBezTo>
                  <a:pt x="83" y="84"/>
                  <a:pt x="83" y="84"/>
                  <a:pt x="83" y="85"/>
                </a:cubicBezTo>
                <a:cubicBezTo>
                  <a:pt x="83" y="84"/>
                  <a:pt x="84" y="85"/>
                  <a:pt x="84" y="84"/>
                </a:cubicBezTo>
                <a:cubicBezTo>
                  <a:pt x="84" y="84"/>
                  <a:pt x="84" y="84"/>
                  <a:pt x="84" y="84"/>
                </a:cubicBezTo>
                <a:cubicBezTo>
                  <a:pt x="84" y="84"/>
                  <a:pt x="85" y="85"/>
                  <a:pt x="85" y="85"/>
                </a:cubicBezTo>
                <a:cubicBezTo>
                  <a:pt x="84" y="85"/>
                  <a:pt x="84" y="84"/>
                  <a:pt x="85" y="84"/>
                </a:cubicBezTo>
                <a:cubicBezTo>
                  <a:pt x="85" y="84"/>
                  <a:pt x="85" y="84"/>
                  <a:pt x="85" y="84"/>
                </a:cubicBezTo>
                <a:cubicBezTo>
                  <a:pt x="85" y="85"/>
                  <a:pt x="86" y="84"/>
                  <a:pt x="86" y="84"/>
                </a:cubicBezTo>
                <a:cubicBezTo>
                  <a:pt x="86" y="84"/>
                  <a:pt x="86" y="84"/>
                  <a:pt x="86" y="84"/>
                </a:cubicBezTo>
                <a:cubicBezTo>
                  <a:pt x="87" y="84"/>
                  <a:pt x="87" y="83"/>
                  <a:pt x="88" y="83"/>
                </a:cubicBezTo>
                <a:cubicBezTo>
                  <a:pt x="88" y="83"/>
                  <a:pt x="89" y="83"/>
                  <a:pt x="89" y="83"/>
                </a:cubicBezTo>
                <a:cubicBezTo>
                  <a:pt x="89" y="83"/>
                  <a:pt x="89" y="83"/>
                  <a:pt x="90" y="83"/>
                </a:cubicBezTo>
                <a:cubicBezTo>
                  <a:pt x="90" y="83"/>
                  <a:pt x="90" y="82"/>
                  <a:pt x="90" y="83"/>
                </a:cubicBezTo>
                <a:cubicBezTo>
                  <a:pt x="90" y="82"/>
                  <a:pt x="90" y="82"/>
                  <a:pt x="91" y="82"/>
                </a:cubicBezTo>
                <a:cubicBezTo>
                  <a:pt x="91" y="82"/>
                  <a:pt x="91" y="82"/>
                  <a:pt x="91" y="82"/>
                </a:cubicBezTo>
                <a:cubicBezTo>
                  <a:pt x="91" y="82"/>
                  <a:pt x="91" y="82"/>
                  <a:pt x="91" y="82"/>
                </a:cubicBezTo>
                <a:cubicBezTo>
                  <a:pt x="91" y="82"/>
                  <a:pt x="91" y="82"/>
                  <a:pt x="91" y="82"/>
                </a:cubicBezTo>
                <a:cubicBezTo>
                  <a:pt x="91" y="82"/>
                  <a:pt x="91" y="82"/>
                  <a:pt x="91" y="82"/>
                </a:cubicBezTo>
                <a:cubicBezTo>
                  <a:pt x="91" y="82"/>
                  <a:pt x="92" y="82"/>
                  <a:pt x="92" y="82"/>
                </a:cubicBezTo>
                <a:cubicBezTo>
                  <a:pt x="92" y="82"/>
                  <a:pt x="92" y="82"/>
                  <a:pt x="92" y="82"/>
                </a:cubicBezTo>
                <a:cubicBezTo>
                  <a:pt x="92" y="82"/>
                  <a:pt x="92" y="82"/>
                  <a:pt x="92" y="82"/>
                </a:cubicBezTo>
                <a:cubicBezTo>
                  <a:pt x="92" y="82"/>
                  <a:pt x="93" y="82"/>
                  <a:pt x="93" y="81"/>
                </a:cubicBezTo>
                <a:cubicBezTo>
                  <a:pt x="93" y="81"/>
                  <a:pt x="93" y="81"/>
                  <a:pt x="93" y="81"/>
                </a:cubicBezTo>
                <a:cubicBezTo>
                  <a:pt x="93" y="82"/>
                  <a:pt x="93" y="82"/>
                  <a:pt x="93" y="82"/>
                </a:cubicBezTo>
                <a:cubicBezTo>
                  <a:pt x="93" y="82"/>
                  <a:pt x="93" y="82"/>
                  <a:pt x="93" y="82"/>
                </a:cubicBezTo>
                <a:cubicBezTo>
                  <a:pt x="93" y="82"/>
                  <a:pt x="93" y="82"/>
                  <a:pt x="93" y="82"/>
                </a:cubicBezTo>
                <a:cubicBezTo>
                  <a:pt x="93" y="82"/>
                  <a:pt x="93" y="82"/>
                  <a:pt x="93" y="82"/>
                </a:cubicBezTo>
                <a:cubicBezTo>
                  <a:pt x="93" y="82"/>
                  <a:pt x="93" y="82"/>
                  <a:pt x="93" y="82"/>
                </a:cubicBezTo>
                <a:cubicBezTo>
                  <a:pt x="93" y="82"/>
                  <a:pt x="93" y="82"/>
                  <a:pt x="93" y="82"/>
                </a:cubicBezTo>
                <a:cubicBezTo>
                  <a:pt x="93" y="82"/>
                  <a:pt x="93" y="82"/>
                  <a:pt x="94" y="82"/>
                </a:cubicBezTo>
                <a:cubicBezTo>
                  <a:pt x="94" y="82"/>
                  <a:pt x="94" y="82"/>
                  <a:pt x="94" y="82"/>
                </a:cubicBezTo>
                <a:cubicBezTo>
                  <a:pt x="94" y="82"/>
                  <a:pt x="94" y="82"/>
                  <a:pt x="94" y="83"/>
                </a:cubicBezTo>
                <a:cubicBezTo>
                  <a:pt x="93" y="83"/>
                  <a:pt x="93" y="83"/>
                  <a:pt x="93" y="83"/>
                </a:cubicBezTo>
                <a:cubicBezTo>
                  <a:pt x="93" y="83"/>
                  <a:pt x="93" y="82"/>
                  <a:pt x="93" y="82"/>
                </a:cubicBezTo>
                <a:cubicBezTo>
                  <a:pt x="93" y="83"/>
                  <a:pt x="93" y="83"/>
                  <a:pt x="93" y="83"/>
                </a:cubicBezTo>
                <a:cubicBezTo>
                  <a:pt x="93" y="83"/>
                  <a:pt x="93" y="83"/>
                  <a:pt x="92" y="83"/>
                </a:cubicBezTo>
                <a:cubicBezTo>
                  <a:pt x="92" y="83"/>
                  <a:pt x="92" y="83"/>
                  <a:pt x="92" y="83"/>
                </a:cubicBezTo>
                <a:cubicBezTo>
                  <a:pt x="92" y="83"/>
                  <a:pt x="92" y="83"/>
                  <a:pt x="92" y="83"/>
                </a:cubicBezTo>
                <a:cubicBezTo>
                  <a:pt x="92" y="83"/>
                  <a:pt x="92" y="83"/>
                  <a:pt x="92" y="83"/>
                </a:cubicBezTo>
                <a:cubicBezTo>
                  <a:pt x="92" y="83"/>
                  <a:pt x="92" y="83"/>
                  <a:pt x="91" y="83"/>
                </a:cubicBezTo>
                <a:cubicBezTo>
                  <a:pt x="91" y="83"/>
                  <a:pt x="91" y="84"/>
                  <a:pt x="91" y="84"/>
                </a:cubicBezTo>
                <a:cubicBezTo>
                  <a:pt x="91" y="84"/>
                  <a:pt x="91" y="84"/>
                  <a:pt x="91" y="84"/>
                </a:cubicBezTo>
                <a:cubicBezTo>
                  <a:pt x="91" y="84"/>
                  <a:pt x="91" y="84"/>
                  <a:pt x="90" y="84"/>
                </a:cubicBezTo>
                <a:cubicBezTo>
                  <a:pt x="90" y="84"/>
                  <a:pt x="90" y="84"/>
                  <a:pt x="90" y="84"/>
                </a:cubicBezTo>
                <a:cubicBezTo>
                  <a:pt x="90" y="84"/>
                  <a:pt x="90" y="84"/>
                  <a:pt x="90" y="84"/>
                </a:cubicBezTo>
                <a:cubicBezTo>
                  <a:pt x="90" y="84"/>
                  <a:pt x="90" y="84"/>
                  <a:pt x="90" y="84"/>
                </a:cubicBezTo>
                <a:cubicBezTo>
                  <a:pt x="90" y="85"/>
                  <a:pt x="90" y="85"/>
                  <a:pt x="90" y="85"/>
                </a:cubicBezTo>
                <a:cubicBezTo>
                  <a:pt x="90" y="85"/>
                  <a:pt x="90" y="85"/>
                  <a:pt x="90" y="85"/>
                </a:cubicBezTo>
                <a:cubicBezTo>
                  <a:pt x="90" y="85"/>
                  <a:pt x="89" y="85"/>
                  <a:pt x="89" y="85"/>
                </a:cubicBezTo>
                <a:cubicBezTo>
                  <a:pt x="89" y="85"/>
                  <a:pt x="89" y="85"/>
                  <a:pt x="89" y="85"/>
                </a:cubicBezTo>
                <a:cubicBezTo>
                  <a:pt x="89" y="85"/>
                  <a:pt x="89" y="84"/>
                  <a:pt x="89" y="84"/>
                </a:cubicBezTo>
                <a:cubicBezTo>
                  <a:pt x="89" y="85"/>
                  <a:pt x="89" y="85"/>
                  <a:pt x="88" y="86"/>
                </a:cubicBezTo>
                <a:cubicBezTo>
                  <a:pt x="88" y="86"/>
                  <a:pt x="88" y="85"/>
                  <a:pt x="88" y="85"/>
                </a:cubicBezTo>
                <a:cubicBezTo>
                  <a:pt x="88" y="86"/>
                  <a:pt x="87" y="86"/>
                  <a:pt x="87" y="86"/>
                </a:cubicBezTo>
                <a:cubicBezTo>
                  <a:pt x="87" y="85"/>
                  <a:pt x="87" y="85"/>
                  <a:pt x="87" y="85"/>
                </a:cubicBezTo>
                <a:cubicBezTo>
                  <a:pt x="87" y="85"/>
                  <a:pt x="87" y="85"/>
                  <a:pt x="87" y="85"/>
                </a:cubicBezTo>
                <a:cubicBezTo>
                  <a:pt x="87" y="85"/>
                  <a:pt x="87" y="85"/>
                  <a:pt x="87" y="85"/>
                </a:cubicBezTo>
                <a:cubicBezTo>
                  <a:pt x="87" y="85"/>
                  <a:pt x="87" y="85"/>
                  <a:pt x="87" y="85"/>
                </a:cubicBezTo>
                <a:cubicBezTo>
                  <a:pt x="87" y="85"/>
                  <a:pt x="88" y="84"/>
                  <a:pt x="87" y="84"/>
                </a:cubicBezTo>
                <a:cubicBezTo>
                  <a:pt x="87" y="84"/>
                  <a:pt x="87" y="84"/>
                  <a:pt x="87" y="84"/>
                </a:cubicBezTo>
                <a:cubicBezTo>
                  <a:pt x="87" y="85"/>
                  <a:pt x="87" y="85"/>
                  <a:pt x="87" y="85"/>
                </a:cubicBezTo>
                <a:cubicBezTo>
                  <a:pt x="87" y="85"/>
                  <a:pt x="86" y="85"/>
                  <a:pt x="86" y="85"/>
                </a:cubicBezTo>
                <a:cubicBezTo>
                  <a:pt x="86" y="85"/>
                  <a:pt x="86" y="85"/>
                  <a:pt x="86" y="85"/>
                </a:cubicBezTo>
                <a:cubicBezTo>
                  <a:pt x="86" y="86"/>
                  <a:pt x="85" y="85"/>
                  <a:pt x="85" y="85"/>
                </a:cubicBezTo>
                <a:cubicBezTo>
                  <a:pt x="85" y="85"/>
                  <a:pt x="85" y="85"/>
                  <a:pt x="85" y="85"/>
                </a:cubicBezTo>
                <a:cubicBezTo>
                  <a:pt x="85" y="85"/>
                  <a:pt x="85" y="86"/>
                  <a:pt x="85" y="86"/>
                </a:cubicBezTo>
                <a:cubicBezTo>
                  <a:pt x="85" y="86"/>
                  <a:pt x="85" y="86"/>
                  <a:pt x="85" y="86"/>
                </a:cubicBezTo>
                <a:cubicBezTo>
                  <a:pt x="85" y="86"/>
                  <a:pt x="85" y="86"/>
                  <a:pt x="85" y="86"/>
                </a:cubicBezTo>
                <a:cubicBezTo>
                  <a:pt x="85" y="86"/>
                  <a:pt x="85" y="86"/>
                  <a:pt x="86" y="86"/>
                </a:cubicBezTo>
                <a:cubicBezTo>
                  <a:pt x="86" y="86"/>
                  <a:pt x="86" y="86"/>
                  <a:pt x="86" y="86"/>
                </a:cubicBezTo>
                <a:cubicBezTo>
                  <a:pt x="86" y="86"/>
                  <a:pt x="86" y="86"/>
                  <a:pt x="86" y="87"/>
                </a:cubicBezTo>
                <a:cubicBezTo>
                  <a:pt x="86" y="87"/>
                  <a:pt x="85" y="87"/>
                  <a:pt x="85" y="87"/>
                </a:cubicBezTo>
                <a:cubicBezTo>
                  <a:pt x="85" y="86"/>
                  <a:pt x="85" y="86"/>
                  <a:pt x="85" y="86"/>
                </a:cubicBezTo>
                <a:cubicBezTo>
                  <a:pt x="85" y="86"/>
                  <a:pt x="85" y="86"/>
                  <a:pt x="85" y="87"/>
                </a:cubicBezTo>
                <a:cubicBezTo>
                  <a:pt x="85" y="86"/>
                  <a:pt x="85" y="86"/>
                  <a:pt x="85" y="86"/>
                </a:cubicBezTo>
                <a:cubicBezTo>
                  <a:pt x="84" y="87"/>
                  <a:pt x="84" y="87"/>
                  <a:pt x="84" y="87"/>
                </a:cubicBezTo>
                <a:cubicBezTo>
                  <a:pt x="83" y="87"/>
                  <a:pt x="83" y="87"/>
                  <a:pt x="83" y="86"/>
                </a:cubicBezTo>
                <a:cubicBezTo>
                  <a:pt x="83" y="86"/>
                  <a:pt x="83" y="87"/>
                  <a:pt x="83" y="87"/>
                </a:cubicBezTo>
                <a:cubicBezTo>
                  <a:pt x="83" y="87"/>
                  <a:pt x="83" y="86"/>
                  <a:pt x="83" y="86"/>
                </a:cubicBezTo>
                <a:cubicBezTo>
                  <a:pt x="82" y="86"/>
                  <a:pt x="82" y="86"/>
                  <a:pt x="81" y="86"/>
                </a:cubicBezTo>
                <a:cubicBezTo>
                  <a:pt x="81" y="86"/>
                  <a:pt x="82" y="86"/>
                  <a:pt x="82" y="87"/>
                </a:cubicBezTo>
                <a:cubicBezTo>
                  <a:pt x="82" y="87"/>
                  <a:pt x="81" y="86"/>
                  <a:pt x="82" y="86"/>
                </a:cubicBezTo>
                <a:cubicBezTo>
                  <a:pt x="83" y="87"/>
                  <a:pt x="83" y="87"/>
                  <a:pt x="82" y="87"/>
                </a:cubicBezTo>
                <a:cubicBezTo>
                  <a:pt x="82" y="87"/>
                  <a:pt x="82" y="87"/>
                  <a:pt x="82" y="87"/>
                </a:cubicBezTo>
                <a:cubicBezTo>
                  <a:pt x="82" y="87"/>
                  <a:pt x="82" y="87"/>
                  <a:pt x="82" y="87"/>
                </a:cubicBezTo>
                <a:cubicBezTo>
                  <a:pt x="82" y="87"/>
                  <a:pt x="82" y="87"/>
                  <a:pt x="82" y="87"/>
                </a:cubicBezTo>
                <a:cubicBezTo>
                  <a:pt x="82" y="88"/>
                  <a:pt x="80" y="87"/>
                  <a:pt x="80" y="88"/>
                </a:cubicBezTo>
                <a:cubicBezTo>
                  <a:pt x="79" y="87"/>
                  <a:pt x="80" y="87"/>
                  <a:pt x="80" y="87"/>
                </a:cubicBezTo>
                <a:cubicBezTo>
                  <a:pt x="80" y="86"/>
                  <a:pt x="80" y="87"/>
                  <a:pt x="79" y="87"/>
                </a:cubicBezTo>
                <a:cubicBezTo>
                  <a:pt x="79" y="87"/>
                  <a:pt x="79" y="87"/>
                  <a:pt x="80" y="88"/>
                </a:cubicBezTo>
                <a:cubicBezTo>
                  <a:pt x="79" y="88"/>
                  <a:pt x="79" y="87"/>
                  <a:pt x="79" y="88"/>
                </a:cubicBezTo>
                <a:cubicBezTo>
                  <a:pt x="79" y="88"/>
                  <a:pt x="79" y="89"/>
                  <a:pt x="78" y="88"/>
                </a:cubicBezTo>
                <a:cubicBezTo>
                  <a:pt x="78" y="89"/>
                  <a:pt x="77" y="89"/>
                  <a:pt x="77" y="88"/>
                </a:cubicBezTo>
                <a:cubicBezTo>
                  <a:pt x="77" y="90"/>
                  <a:pt x="76" y="90"/>
                  <a:pt x="75" y="90"/>
                </a:cubicBezTo>
                <a:cubicBezTo>
                  <a:pt x="75" y="90"/>
                  <a:pt x="75" y="90"/>
                  <a:pt x="75" y="90"/>
                </a:cubicBezTo>
                <a:cubicBezTo>
                  <a:pt x="75" y="90"/>
                  <a:pt x="75" y="90"/>
                  <a:pt x="75" y="90"/>
                </a:cubicBezTo>
                <a:cubicBezTo>
                  <a:pt x="75" y="90"/>
                  <a:pt x="75" y="90"/>
                  <a:pt x="75" y="90"/>
                </a:cubicBezTo>
                <a:cubicBezTo>
                  <a:pt x="75" y="90"/>
                  <a:pt x="75" y="90"/>
                  <a:pt x="75" y="90"/>
                </a:cubicBezTo>
                <a:cubicBezTo>
                  <a:pt x="75" y="90"/>
                  <a:pt x="75" y="90"/>
                  <a:pt x="74" y="90"/>
                </a:cubicBezTo>
                <a:cubicBezTo>
                  <a:pt x="74" y="90"/>
                  <a:pt x="74" y="90"/>
                  <a:pt x="74" y="90"/>
                </a:cubicBezTo>
                <a:cubicBezTo>
                  <a:pt x="74" y="90"/>
                  <a:pt x="74" y="90"/>
                  <a:pt x="74" y="90"/>
                </a:cubicBezTo>
                <a:cubicBezTo>
                  <a:pt x="73" y="90"/>
                  <a:pt x="73" y="90"/>
                  <a:pt x="73" y="90"/>
                </a:cubicBezTo>
                <a:cubicBezTo>
                  <a:pt x="73" y="90"/>
                  <a:pt x="73" y="90"/>
                  <a:pt x="73" y="90"/>
                </a:cubicBezTo>
                <a:cubicBezTo>
                  <a:pt x="73" y="90"/>
                  <a:pt x="73" y="90"/>
                  <a:pt x="73" y="89"/>
                </a:cubicBezTo>
                <a:cubicBezTo>
                  <a:pt x="72" y="90"/>
                  <a:pt x="72" y="90"/>
                  <a:pt x="71" y="90"/>
                </a:cubicBezTo>
                <a:cubicBezTo>
                  <a:pt x="71" y="90"/>
                  <a:pt x="71" y="91"/>
                  <a:pt x="71" y="91"/>
                </a:cubicBezTo>
                <a:cubicBezTo>
                  <a:pt x="71" y="91"/>
                  <a:pt x="71" y="90"/>
                  <a:pt x="71" y="90"/>
                </a:cubicBezTo>
                <a:cubicBezTo>
                  <a:pt x="71" y="91"/>
                  <a:pt x="70" y="92"/>
                  <a:pt x="69" y="91"/>
                </a:cubicBezTo>
                <a:cubicBezTo>
                  <a:pt x="69" y="91"/>
                  <a:pt x="69" y="91"/>
                  <a:pt x="69" y="92"/>
                </a:cubicBezTo>
                <a:cubicBezTo>
                  <a:pt x="69" y="92"/>
                  <a:pt x="68" y="92"/>
                  <a:pt x="68" y="92"/>
                </a:cubicBezTo>
                <a:cubicBezTo>
                  <a:pt x="68" y="91"/>
                  <a:pt x="68" y="91"/>
                  <a:pt x="68" y="92"/>
                </a:cubicBezTo>
                <a:cubicBezTo>
                  <a:pt x="68" y="91"/>
                  <a:pt x="68" y="91"/>
                  <a:pt x="68" y="90"/>
                </a:cubicBezTo>
                <a:cubicBezTo>
                  <a:pt x="68" y="90"/>
                  <a:pt x="68" y="90"/>
                  <a:pt x="68" y="90"/>
                </a:cubicBezTo>
                <a:cubicBezTo>
                  <a:pt x="67" y="90"/>
                  <a:pt x="67" y="90"/>
                  <a:pt x="67" y="90"/>
                </a:cubicBezTo>
                <a:cubicBezTo>
                  <a:pt x="67" y="91"/>
                  <a:pt x="68" y="91"/>
                  <a:pt x="67" y="91"/>
                </a:cubicBezTo>
                <a:cubicBezTo>
                  <a:pt x="67" y="92"/>
                  <a:pt x="67" y="91"/>
                  <a:pt x="66" y="91"/>
                </a:cubicBezTo>
                <a:cubicBezTo>
                  <a:pt x="66" y="91"/>
                  <a:pt x="65" y="91"/>
                  <a:pt x="65" y="91"/>
                </a:cubicBezTo>
                <a:cubicBezTo>
                  <a:pt x="66" y="92"/>
                  <a:pt x="66" y="91"/>
                  <a:pt x="66" y="91"/>
                </a:cubicBezTo>
                <a:cubicBezTo>
                  <a:pt x="66" y="91"/>
                  <a:pt x="67" y="91"/>
                  <a:pt x="67" y="92"/>
                </a:cubicBezTo>
                <a:cubicBezTo>
                  <a:pt x="67" y="92"/>
                  <a:pt x="67" y="92"/>
                  <a:pt x="66" y="92"/>
                </a:cubicBezTo>
                <a:cubicBezTo>
                  <a:pt x="66" y="92"/>
                  <a:pt x="67" y="92"/>
                  <a:pt x="66" y="93"/>
                </a:cubicBezTo>
                <a:cubicBezTo>
                  <a:pt x="66" y="92"/>
                  <a:pt x="65" y="93"/>
                  <a:pt x="64" y="93"/>
                </a:cubicBezTo>
                <a:cubicBezTo>
                  <a:pt x="64" y="93"/>
                  <a:pt x="65" y="93"/>
                  <a:pt x="65" y="93"/>
                </a:cubicBezTo>
                <a:cubicBezTo>
                  <a:pt x="65" y="93"/>
                  <a:pt x="65" y="93"/>
                  <a:pt x="65" y="94"/>
                </a:cubicBezTo>
                <a:cubicBezTo>
                  <a:pt x="64" y="93"/>
                  <a:pt x="64" y="93"/>
                  <a:pt x="64" y="93"/>
                </a:cubicBezTo>
                <a:cubicBezTo>
                  <a:pt x="64" y="93"/>
                  <a:pt x="64" y="94"/>
                  <a:pt x="64" y="94"/>
                </a:cubicBezTo>
                <a:cubicBezTo>
                  <a:pt x="64" y="94"/>
                  <a:pt x="64" y="94"/>
                  <a:pt x="64" y="94"/>
                </a:cubicBezTo>
                <a:cubicBezTo>
                  <a:pt x="63" y="93"/>
                  <a:pt x="64" y="93"/>
                  <a:pt x="64" y="93"/>
                </a:cubicBezTo>
                <a:cubicBezTo>
                  <a:pt x="63" y="93"/>
                  <a:pt x="64" y="94"/>
                  <a:pt x="63" y="93"/>
                </a:cubicBezTo>
                <a:cubicBezTo>
                  <a:pt x="63" y="92"/>
                  <a:pt x="62" y="94"/>
                  <a:pt x="61" y="93"/>
                </a:cubicBezTo>
                <a:cubicBezTo>
                  <a:pt x="61" y="94"/>
                  <a:pt x="60" y="94"/>
                  <a:pt x="60" y="95"/>
                </a:cubicBezTo>
                <a:cubicBezTo>
                  <a:pt x="59" y="94"/>
                  <a:pt x="58" y="95"/>
                  <a:pt x="58" y="96"/>
                </a:cubicBezTo>
                <a:cubicBezTo>
                  <a:pt x="58" y="96"/>
                  <a:pt x="58" y="96"/>
                  <a:pt x="58" y="95"/>
                </a:cubicBezTo>
                <a:cubicBezTo>
                  <a:pt x="58" y="96"/>
                  <a:pt x="57" y="96"/>
                  <a:pt x="57" y="96"/>
                </a:cubicBezTo>
                <a:cubicBezTo>
                  <a:pt x="56" y="95"/>
                  <a:pt x="56" y="96"/>
                  <a:pt x="56" y="97"/>
                </a:cubicBezTo>
                <a:cubicBezTo>
                  <a:pt x="55" y="97"/>
                  <a:pt x="55" y="96"/>
                  <a:pt x="55" y="96"/>
                </a:cubicBezTo>
                <a:cubicBezTo>
                  <a:pt x="54" y="97"/>
                  <a:pt x="53" y="97"/>
                  <a:pt x="52" y="98"/>
                </a:cubicBezTo>
                <a:cubicBezTo>
                  <a:pt x="52" y="97"/>
                  <a:pt x="52" y="97"/>
                  <a:pt x="51" y="97"/>
                </a:cubicBezTo>
                <a:cubicBezTo>
                  <a:pt x="52" y="98"/>
                  <a:pt x="51" y="98"/>
                  <a:pt x="50" y="97"/>
                </a:cubicBezTo>
                <a:cubicBezTo>
                  <a:pt x="51" y="98"/>
                  <a:pt x="50" y="99"/>
                  <a:pt x="50" y="99"/>
                </a:cubicBezTo>
                <a:cubicBezTo>
                  <a:pt x="49" y="98"/>
                  <a:pt x="50" y="98"/>
                  <a:pt x="50" y="98"/>
                </a:cubicBezTo>
                <a:cubicBezTo>
                  <a:pt x="50" y="98"/>
                  <a:pt x="50" y="98"/>
                  <a:pt x="49" y="98"/>
                </a:cubicBezTo>
                <a:cubicBezTo>
                  <a:pt x="49" y="98"/>
                  <a:pt x="50" y="98"/>
                  <a:pt x="49" y="98"/>
                </a:cubicBezTo>
                <a:cubicBezTo>
                  <a:pt x="49" y="98"/>
                  <a:pt x="49" y="98"/>
                  <a:pt x="49" y="98"/>
                </a:cubicBezTo>
                <a:cubicBezTo>
                  <a:pt x="48" y="97"/>
                  <a:pt x="48" y="98"/>
                  <a:pt x="49" y="98"/>
                </a:cubicBezTo>
                <a:cubicBezTo>
                  <a:pt x="48" y="99"/>
                  <a:pt x="48" y="98"/>
                  <a:pt x="48" y="98"/>
                </a:cubicBezTo>
                <a:cubicBezTo>
                  <a:pt x="48" y="98"/>
                  <a:pt x="48" y="99"/>
                  <a:pt x="47" y="99"/>
                </a:cubicBezTo>
                <a:cubicBezTo>
                  <a:pt x="47" y="98"/>
                  <a:pt x="47" y="99"/>
                  <a:pt x="47" y="99"/>
                </a:cubicBezTo>
                <a:cubicBezTo>
                  <a:pt x="47" y="99"/>
                  <a:pt x="46" y="99"/>
                  <a:pt x="46" y="99"/>
                </a:cubicBezTo>
                <a:cubicBezTo>
                  <a:pt x="46" y="99"/>
                  <a:pt x="46" y="99"/>
                  <a:pt x="46" y="99"/>
                </a:cubicBezTo>
                <a:cubicBezTo>
                  <a:pt x="46" y="99"/>
                  <a:pt x="44" y="99"/>
                  <a:pt x="45" y="100"/>
                </a:cubicBezTo>
                <a:cubicBezTo>
                  <a:pt x="44" y="100"/>
                  <a:pt x="44" y="101"/>
                  <a:pt x="44" y="101"/>
                </a:cubicBezTo>
                <a:cubicBezTo>
                  <a:pt x="43" y="101"/>
                  <a:pt x="44" y="100"/>
                  <a:pt x="44" y="100"/>
                </a:cubicBezTo>
                <a:cubicBezTo>
                  <a:pt x="44" y="100"/>
                  <a:pt x="43" y="100"/>
                  <a:pt x="43" y="100"/>
                </a:cubicBezTo>
                <a:cubicBezTo>
                  <a:pt x="43" y="102"/>
                  <a:pt x="42" y="101"/>
                  <a:pt x="41" y="102"/>
                </a:cubicBezTo>
                <a:cubicBezTo>
                  <a:pt x="41" y="101"/>
                  <a:pt x="42" y="101"/>
                  <a:pt x="42" y="101"/>
                </a:cubicBezTo>
                <a:cubicBezTo>
                  <a:pt x="42" y="101"/>
                  <a:pt x="42" y="101"/>
                  <a:pt x="42" y="101"/>
                </a:cubicBezTo>
                <a:cubicBezTo>
                  <a:pt x="42" y="101"/>
                  <a:pt x="42" y="101"/>
                  <a:pt x="43" y="100"/>
                </a:cubicBezTo>
                <a:cubicBezTo>
                  <a:pt x="42" y="100"/>
                  <a:pt x="42" y="101"/>
                  <a:pt x="41" y="100"/>
                </a:cubicBezTo>
                <a:cubicBezTo>
                  <a:pt x="41" y="100"/>
                  <a:pt x="41" y="100"/>
                  <a:pt x="41" y="101"/>
                </a:cubicBezTo>
                <a:cubicBezTo>
                  <a:pt x="40" y="100"/>
                  <a:pt x="38" y="102"/>
                  <a:pt x="37" y="102"/>
                </a:cubicBezTo>
                <a:cubicBezTo>
                  <a:pt x="37" y="102"/>
                  <a:pt x="37" y="103"/>
                  <a:pt x="37" y="103"/>
                </a:cubicBezTo>
                <a:cubicBezTo>
                  <a:pt x="37" y="104"/>
                  <a:pt x="36" y="103"/>
                  <a:pt x="36" y="104"/>
                </a:cubicBezTo>
                <a:cubicBezTo>
                  <a:pt x="36" y="103"/>
                  <a:pt x="36" y="103"/>
                  <a:pt x="36" y="103"/>
                </a:cubicBezTo>
                <a:cubicBezTo>
                  <a:pt x="36" y="102"/>
                  <a:pt x="36" y="103"/>
                  <a:pt x="37" y="103"/>
                </a:cubicBezTo>
                <a:cubicBezTo>
                  <a:pt x="37" y="102"/>
                  <a:pt x="36" y="102"/>
                  <a:pt x="37" y="102"/>
                </a:cubicBezTo>
                <a:cubicBezTo>
                  <a:pt x="36" y="102"/>
                  <a:pt x="36" y="102"/>
                  <a:pt x="36" y="103"/>
                </a:cubicBezTo>
                <a:cubicBezTo>
                  <a:pt x="36" y="103"/>
                  <a:pt x="35" y="103"/>
                  <a:pt x="35" y="102"/>
                </a:cubicBezTo>
                <a:cubicBezTo>
                  <a:pt x="35" y="103"/>
                  <a:pt x="36" y="103"/>
                  <a:pt x="36" y="103"/>
                </a:cubicBezTo>
                <a:cubicBezTo>
                  <a:pt x="36" y="104"/>
                  <a:pt x="35" y="103"/>
                  <a:pt x="35" y="104"/>
                </a:cubicBezTo>
                <a:cubicBezTo>
                  <a:pt x="37" y="104"/>
                  <a:pt x="38" y="104"/>
                  <a:pt x="40" y="103"/>
                </a:cubicBezTo>
                <a:cubicBezTo>
                  <a:pt x="40" y="103"/>
                  <a:pt x="40" y="104"/>
                  <a:pt x="40" y="104"/>
                </a:cubicBezTo>
                <a:cubicBezTo>
                  <a:pt x="41" y="104"/>
                  <a:pt x="40" y="104"/>
                  <a:pt x="40" y="103"/>
                </a:cubicBezTo>
                <a:cubicBezTo>
                  <a:pt x="41" y="103"/>
                  <a:pt x="41" y="104"/>
                  <a:pt x="40" y="105"/>
                </a:cubicBezTo>
                <a:cubicBezTo>
                  <a:pt x="40" y="105"/>
                  <a:pt x="38" y="104"/>
                  <a:pt x="38" y="105"/>
                </a:cubicBezTo>
                <a:cubicBezTo>
                  <a:pt x="37" y="106"/>
                  <a:pt x="37" y="105"/>
                  <a:pt x="37" y="105"/>
                </a:cubicBezTo>
                <a:cubicBezTo>
                  <a:pt x="37" y="106"/>
                  <a:pt x="37" y="106"/>
                  <a:pt x="36" y="106"/>
                </a:cubicBezTo>
                <a:cubicBezTo>
                  <a:pt x="36" y="106"/>
                  <a:pt x="36" y="106"/>
                  <a:pt x="36" y="107"/>
                </a:cubicBezTo>
                <a:cubicBezTo>
                  <a:pt x="35" y="106"/>
                  <a:pt x="35" y="107"/>
                  <a:pt x="35" y="107"/>
                </a:cubicBezTo>
                <a:cubicBezTo>
                  <a:pt x="34" y="107"/>
                  <a:pt x="34" y="106"/>
                  <a:pt x="34" y="106"/>
                </a:cubicBezTo>
                <a:cubicBezTo>
                  <a:pt x="34" y="107"/>
                  <a:pt x="34" y="107"/>
                  <a:pt x="34" y="107"/>
                </a:cubicBezTo>
                <a:cubicBezTo>
                  <a:pt x="33" y="107"/>
                  <a:pt x="34" y="106"/>
                  <a:pt x="33" y="106"/>
                </a:cubicBezTo>
                <a:cubicBezTo>
                  <a:pt x="33" y="107"/>
                  <a:pt x="33" y="107"/>
                  <a:pt x="33" y="106"/>
                </a:cubicBezTo>
                <a:cubicBezTo>
                  <a:pt x="33" y="107"/>
                  <a:pt x="33" y="107"/>
                  <a:pt x="33" y="107"/>
                </a:cubicBezTo>
                <a:cubicBezTo>
                  <a:pt x="32" y="107"/>
                  <a:pt x="31" y="107"/>
                  <a:pt x="30" y="107"/>
                </a:cubicBezTo>
                <a:cubicBezTo>
                  <a:pt x="31" y="108"/>
                  <a:pt x="30" y="107"/>
                  <a:pt x="30" y="108"/>
                </a:cubicBezTo>
                <a:cubicBezTo>
                  <a:pt x="29" y="107"/>
                  <a:pt x="30" y="107"/>
                  <a:pt x="30" y="107"/>
                </a:cubicBezTo>
                <a:cubicBezTo>
                  <a:pt x="29" y="107"/>
                  <a:pt x="29" y="107"/>
                  <a:pt x="29" y="107"/>
                </a:cubicBezTo>
                <a:cubicBezTo>
                  <a:pt x="29" y="107"/>
                  <a:pt x="29" y="108"/>
                  <a:pt x="28" y="108"/>
                </a:cubicBezTo>
                <a:cubicBezTo>
                  <a:pt x="29" y="108"/>
                  <a:pt x="29" y="108"/>
                  <a:pt x="28" y="109"/>
                </a:cubicBezTo>
                <a:cubicBezTo>
                  <a:pt x="29" y="109"/>
                  <a:pt x="30" y="109"/>
                  <a:pt x="30" y="109"/>
                </a:cubicBezTo>
                <a:cubicBezTo>
                  <a:pt x="31" y="109"/>
                  <a:pt x="30" y="109"/>
                  <a:pt x="30" y="110"/>
                </a:cubicBezTo>
                <a:cubicBezTo>
                  <a:pt x="31" y="109"/>
                  <a:pt x="31" y="109"/>
                  <a:pt x="30" y="108"/>
                </a:cubicBezTo>
                <a:cubicBezTo>
                  <a:pt x="30" y="108"/>
                  <a:pt x="31" y="108"/>
                  <a:pt x="31" y="108"/>
                </a:cubicBezTo>
                <a:cubicBezTo>
                  <a:pt x="31" y="108"/>
                  <a:pt x="32" y="108"/>
                  <a:pt x="32" y="108"/>
                </a:cubicBezTo>
                <a:cubicBezTo>
                  <a:pt x="32" y="108"/>
                  <a:pt x="32" y="108"/>
                  <a:pt x="32" y="109"/>
                </a:cubicBezTo>
                <a:cubicBezTo>
                  <a:pt x="32" y="109"/>
                  <a:pt x="32" y="109"/>
                  <a:pt x="32" y="108"/>
                </a:cubicBezTo>
                <a:cubicBezTo>
                  <a:pt x="32" y="108"/>
                  <a:pt x="33" y="109"/>
                  <a:pt x="33" y="109"/>
                </a:cubicBezTo>
                <a:cubicBezTo>
                  <a:pt x="33" y="108"/>
                  <a:pt x="34" y="108"/>
                  <a:pt x="34" y="107"/>
                </a:cubicBezTo>
                <a:cubicBezTo>
                  <a:pt x="34" y="108"/>
                  <a:pt x="34" y="108"/>
                  <a:pt x="35" y="108"/>
                </a:cubicBezTo>
                <a:cubicBezTo>
                  <a:pt x="35" y="108"/>
                  <a:pt x="35" y="108"/>
                  <a:pt x="35" y="108"/>
                </a:cubicBezTo>
                <a:cubicBezTo>
                  <a:pt x="35" y="109"/>
                  <a:pt x="36" y="109"/>
                  <a:pt x="36" y="109"/>
                </a:cubicBezTo>
                <a:cubicBezTo>
                  <a:pt x="37" y="108"/>
                  <a:pt x="38" y="108"/>
                  <a:pt x="39" y="108"/>
                </a:cubicBezTo>
                <a:cubicBezTo>
                  <a:pt x="39" y="107"/>
                  <a:pt x="40" y="108"/>
                  <a:pt x="41" y="107"/>
                </a:cubicBezTo>
                <a:cubicBezTo>
                  <a:pt x="42" y="108"/>
                  <a:pt x="43" y="106"/>
                  <a:pt x="44" y="107"/>
                </a:cubicBezTo>
                <a:cubicBezTo>
                  <a:pt x="44" y="107"/>
                  <a:pt x="44" y="107"/>
                  <a:pt x="44" y="106"/>
                </a:cubicBezTo>
                <a:cubicBezTo>
                  <a:pt x="45" y="107"/>
                  <a:pt x="45" y="107"/>
                  <a:pt x="46" y="107"/>
                </a:cubicBezTo>
                <a:cubicBezTo>
                  <a:pt x="45" y="107"/>
                  <a:pt x="45" y="107"/>
                  <a:pt x="45" y="108"/>
                </a:cubicBezTo>
                <a:cubicBezTo>
                  <a:pt x="45" y="107"/>
                  <a:pt x="45" y="108"/>
                  <a:pt x="44" y="108"/>
                </a:cubicBezTo>
                <a:cubicBezTo>
                  <a:pt x="44" y="108"/>
                  <a:pt x="44" y="108"/>
                  <a:pt x="45" y="108"/>
                </a:cubicBezTo>
                <a:cubicBezTo>
                  <a:pt x="45" y="109"/>
                  <a:pt x="44" y="109"/>
                  <a:pt x="43" y="109"/>
                </a:cubicBezTo>
                <a:cubicBezTo>
                  <a:pt x="43" y="108"/>
                  <a:pt x="44" y="108"/>
                  <a:pt x="44" y="108"/>
                </a:cubicBezTo>
                <a:cubicBezTo>
                  <a:pt x="44" y="108"/>
                  <a:pt x="43" y="109"/>
                  <a:pt x="42" y="109"/>
                </a:cubicBezTo>
                <a:cubicBezTo>
                  <a:pt x="43" y="109"/>
                  <a:pt x="43" y="108"/>
                  <a:pt x="43" y="109"/>
                </a:cubicBezTo>
                <a:cubicBezTo>
                  <a:pt x="42" y="109"/>
                  <a:pt x="42" y="110"/>
                  <a:pt x="41" y="110"/>
                </a:cubicBezTo>
                <a:cubicBezTo>
                  <a:pt x="41" y="110"/>
                  <a:pt x="42" y="109"/>
                  <a:pt x="41" y="109"/>
                </a:cubicBezTo>
                <a:cubicBezTo>
                  <a:pt x="41" y="110"/>
                  <a:pt x="41" y="110"/>
                  <a:pt x="41" y="110"/>
                </a:cubicBezTo>
                <a:cubicBezTo>
                  <a:pt x="40" y="110"/>
                  <a:pt x="39" y="110"/>
                  <a:pt x="39" y="111"/>
                </a:cubicBezTo>
                <a:cubicBezTo>
                  <a:pt x="39" y="110"/>
                  <a:pt x="38" y="111"/>
                  <a:pt x="37" y="111"/>
                </a:cubicBezTo>
                <a:cubicBezTo>
                  <a:pt x="38" y="111"/>
                  <a:pt x="37" y="111"/>
                  <a:pt x="38" y="111"/>
                </a:cubicBezTo>
                <a:cubicBezTo>
                  <a:pt x="38" y="113"/>
                  <a:pt x="37" y="111"/>
                  <a:pt x="37" y="112"/>
                </a:cubicBezTo>
                <a:cubicBezTo>
                  <a:pt x="36" y="112"/>
                  <a:pt x="36" y="111"/>
                  <a:pt x="36" y="111"/>
                </a:cubicBezTo>
                <a:cubicBezTo>
                  <a:pt x="36" y="111"/>
                  <a:pt x="36" y="112"/>
                  <a:pt x="36" y="112"/>
                </a:cubicBezTo>
                <a:cubicBezTo>
                  <a:pt x="35" y="113"/>
                  <a:pt x="34" y="112"/>
                  <a:pt x="34" y="113"/>
                </a:cubicBezTo>
                <a:cubicBezTo>
                  <a:pt x="34" y="113"/>
                  <a:pt x="34" y="113"/>
                  <a:pt x="34" y="112"/>
                </a:cubicBezTo>
                <a:cubicBezTo>
                  <a:pt x="33" y="113"/>
                  <a:pt x="32" y="114"/>
                  <a:pt x="31" y="113"/>
                </a:cubicBezTo>
                <a:cubicBezTo>
                  <a:pt x="31" y="113"/>
                  <a:pt x="32" y="113"/>
                  <a:pt x="32" y="113"/>
                </a:cubicBezTo>
                <a:cubicBezTo>
                  <a:pt x="32" y="113"/>
                  <a:pt x="32" y="113"/>
                  <a:pt x="32" y="113"/>
                </a:cubicBezTo>
                <a:cubicBezTo>
                  <a:pt x="32" y="113"/>
                  <a:pt x="32" y="113"/>
                  <a:pt x="32" y="113"/>
                </a:cubicBezTo>
                <a:cubicBezTo>
                  <a:pt x="32" y="112"/>
                  <a:pt x="32" y="112"/>
                  <a:pt x="32" y="112"/>
                </a:cubicBezTo>
                <a:cubicBezTo>
                  <a:pt x="31" y="112"/>
                  <a:pt x="31" y="112"/>
                  <a:pt x="31" y="112"/>
                </a:cubicBezTo>
                <a:cubicBezTo>
                  <a:pt x="30" y="112"/>
                  <a:pt x="31" y="113"/>
                  <a:pt x="31" y="112"/>
                </a:cubicBezTo>
                <a:cubicBezTo>
                  <a:pt x="31" y="113"/>
                  <a:pt x="31" y="112"/>
                  <a:pt x="31" y="112"/>
                </a:cubicBezTo>
                <a:cubicBezTo>
                  <a:pt x="31" y="112"/>
                  <a:pt x="31" y="112"/>
                  <a:pt x="31" y="112"/>
                </a:cubicBezTo>
                <a:cubicBezTo>
                  <a:pt x="31" y="112"/>
                  <a:pt x="31" y="112"/>
                  <a:pt x="31" y="112"/>
                </a:cubicBezTo>
                <a:cubicBezTo>
                  <a:pt x="31" y="112"/>
                  <a:pt x="31" y="112"/>
                  <a:pt x="31" y="112"/>
                </a:cubicBezTo>
                <a:cubicBezTo>
                  <a:pt x="31" y="112"/>
                  <a:pt x="31" y="113"/>
                  <a:pt x="31" y="113"/>
                </a:cubicBezTo>
                <a:cubicBezTo>
                  <a:pt x="31" y="113"/>
                  <a:pt x="31" y="113"/>
                  <a:pt x="31" y="113"/>
                </a:cubicBezTo>
                <a:cubicBezTo>
                  <a:pt x="31" y="113"/>
                  <a:pt x="31" y="113"/>
                  <a:pt x="31" y="113"/>
                </a:cubicBezTo>
                <a:cubicBezTo>
                  <a:pt x="31" y="114"/>
                  <a:pt x="31" y="114"/>
                  <a:pt x="30" y="113"/>
                </a:cubicBezTo>
                <a:cubicBezTo>
                  <a:pt x="29" y="113"/>
                  <a:pt x="29" y="115"/>
                  <a:pt x="28" y="115"/>
                </a:cubicBezTo>
                <a:cubicBezTo>
                  <a:pt x="28" y="115"/>
                  <a:pt x="28" y="115"/>
                  <a:pt x="28" y="115"/>
                </a:cubicBezTo>
                <a:cubicBezTo>
                  <a:pt x="28" y="115"/>
                  <a:pt x="28" y="115"/>
                  <a:pt x="28" y="115"/>
                </a:cubicBezTo>
                <a:cubicBezTo>
                  <a:pt x="27" y="115"/>
                  <a:pt x="27" y="116"/>
                  <a:pt x="27" y="115"/>
                </a:cubicBezTo>
                <a:cubicBezTo>
                  <a:pt x="26" y="115"/>
                  <a:pt x="27" y="115"/>
                  <a:pt x="27" y="114"/>
                </a:cubicBezTo>
                <a:cubicBezTo>
                  <a:pt x="26" y="115"/>
                  <a:pt x="25" y="116"/>
                  <a:pt x="24" y="115"/>
                </a:cubicBezTo>
                <a:cubicBezTo>
                  <a:pt x="24" y="115"/>
                  <a:pt x="24" y="115"/>
                  <a:pt x="24" y="116"/>
                </a:cubicBezTo>
                <a:cubicBezTo>
                  <a:pt x="23" y="116"/>
                  <a:pt x="23" y="116"/>
                  <a:pt x="23" y="116"/>
                </a:cubicBezTo>
                <a:cubicBezTo>
                  <a:pt x="23" y="116"/>
                  <a:pt x="22" y="116"/>
                  <a:pt x="22" y="116"/>
                </a:cubicBezTo>
                <a:cubicBezTo>
                  <a:pt x="22" y="116"/>
                  <a:pt x="22" y="116"/>
                  <a:pt x="22" y="116"/>
                </a:cubicBezTo>
                <a:cubicBezTo>
                  <a:pt x="22" y="116"/>
                  <a:pt x="22" y="116"/>
                  <a:pt x="23" y="116"/>
                </a:cubicBezTo>
                <a:cubicBezTo>
                  <a:pt x="23" y="116"/>
                  <a:pt x="23" y="116"/>
                  <a:pt x="23" y="116"/>
                </a:cubicBezTo>
                <a:cubicBezTo>
                  <a:pt x="23" y="116"/>
                  <a:pt x="23" y="116"/>
                  <a:pt x="24" y="116"/>
                </a:cubicBezTo>
                <a:cubicBezTo>
                  <a:pt x="24" y="116"/>
                  <a:pt x="23" y="116"/>
                  <a:pt x="23" y="116"/>
                </a:cubicBezTo>
                <a:cubicBezTo>
                  <a:pt x="24" y="116"/>
                  <a:pt x="24" y="117"/>
                  <a:pt x="24" y="117"/>
                </a:cubicBezTo>
                <a:cubicBezTo>
                  <a:pt x="23" y="116"/>
                  <a:pt x="22" y="118"/>
                  <a:pt x="22" y="117"/>
                </a:cubicBezTo>
                <a:cubicBezTo>
                  <a:pt x="22" y="117"/>
                  <a:pt x="22" y="116"/>
                  <a:pt x="22" y="116"/>
                </a:cubicBezTo>
                <a:cubicBezTo>
                  <a:pt x="22" y="116"/>
                  <a:pt x="21" y="116"/>
                  <a:pt x="20" y="117"/>
                </a:cubicBezTo>
                <a:cubicBezTo>
                  <a:pt x="20" y="117"/>
                  <a:pt x="20" y="116"/>
                  <a:pt x="21" y="117"/>
                </a:cubicBezTo>
                <a:cubicBezTo>
                  <a:pt x="21" y="118"/>
                  <a:pt x="20" y="117"/>
                  <a:pt x="20" y="118"/>
                </a:cubicBezTo>
                <a:cubicBezTo>
                  <a:pt x="20" y="118"/>
                  <a:pt x="20" y="118"/>
                  <a:pt x="20" y="119"/>
                </a:cubicBezTo>
                <a:cubicBezTo>
                  <a:pt x="21" y="119"/>
                  <a:pt x="21" y="118"/>
                  <a:pt x="21" y="119"/>
                </a:cubicBezTo>
                <a:cubicBezTo>
                  <a:pt x="21" y="119"/>
                  <a:pt x="21" y="119"/>
                  <a:pt x="21" y="119"/>
                </a:cubicBezTo>
                <a:cubicBezTo>
                  <a:pt x="20" y="119"/>
                  <a:pt x="20" y="119"/>
                  <a:pt x="19" y="119"/>
                </a:cubicBezTo>
                <a:cubicBezTo>
                  <a:pt x="19" y="118"/>
                  <a:pt x="20" y="119"/>
                  <a:pt x="20" y="118"/>
                </a:cubicBezTo>
                <a:cubicBezTo>
                  <a:pt x="19" y="118"/>
                  <a:pt x="19" y="118"/>
                  <a:pt x="19" y="118"/>
                </a:cubicBezTo>
                <a:cubicBezTo>
                  <a:pt x="19" y="118"/>
                  <a:pt x="18" y="119"/>
                  <a:pt x="18" y="119"/>
                </a:cubicBezTo>
                <a:cubicBezTo>
                  <a:pt x="18" y="119"/>
                  <a:pt x="18" y="119"/>
                  <a:pt x="18" y="118"/>
                </a:cubicBezTo>
                <a:cubicBezTo>
                  <a:pt x="18" y="118"/>
                  <a:pt x="18" y="118"/>
                  <a:pt x="17" y="118"/>
                </a:cubicBezTo>
                <a:cubicBezTo>
                  <a:pt x="17" y="118"/>
                  <a:pt x="18" y="119"/>
                  <a:pt x="18" y="119"/>
                </a:cubicBezTo>
                <a:cubicBezTo>
                  <a:pt x="17" y="120"/>
                  <a:pt x="16" y="119"/>
                  <a:pt x="16" y="120"/>
                </a:cubicBezTo>
                <a:cubicBezTo>
                  <a:pt x="16" y="120"/>
                  <a:pt x="16" y="119"/>
                  <a:pt x="16" y="120"/>
                </a:cubicBezTo>
                <a:cubicBezTo>
                  <a:pt x="17" y="120"/>
                  <a:pt x="17" y="120"/>
                  <a:pt x="17" y="120"/>
                </a:cubicBezTo>
                <a:cubicBezTo>
                  <a:pt x="16" y="120"/>
                  <a:pt x="16" y="120"/>
                  <a:pt x="16" y="121"/>
                </a:cubicBezTo>
                <a:cubicBezTo>
                  <a:pt x="16" y="122"/>
                  <a:pt x="16" y="121"/>
                  <a:pt x="16" y="121"/>
                </a:cubicBezTo>
                <a:cubicBezTo>
                  <a:pt x="17" y="121"/>
                  <a:pt x="16" y="121"/>
                  <a:pt x="17" y="121"/>
                </a:cubicBezTo>
                <a:cubicBezTo>
                  <a:pt x="17" y="122"/>
                  <a:pt x="16" y="122"/>
                  <a:pt x="17" y="123"/>
                </a:cubicBezTo>
                <a:cubicBezTo>
                  <a:pt x="17" y="122"/>
                  <a:pt x="17" y="122"/>
                  <a:pt x="17" y="122"/>
                </a:cubicBezTo>
                <a:cubicBezTo>
                  <a:pt x="17" y="122"/>
                  <a:pt x="17" y="122"/>
                  <a:pt x="17" y="122"/>
                </a:cubicBezTo>
                <a:cubicBezTo>
                  <a:pt x="17" y="122"/>
                  <a:pt x="17" y="121"/>
                  <a:pt x="17" y="121"/>
                </a:cubicBezTo>
                <a:cubicBezTo>
                  <a:pt x="18" y="121"/>
                  <a:pt x="19" y="121"/>
                  <a:pt x="19" y="120"/>
                </a:cubicBezTo>
                <a:cubicBezTo>
                  <a:pt x="20" y="121"/>
                  <a:pt x="20" y="120"/>
                  <a:pt x="21" y="120"/>
                </a:cubicBezTo>
                <a:cubicBezTo>
                  <a:pt x="22" y="121"/>
                  <a:pt x="20" y="121"/>
                  <a:pt x="21" y="121"/>
                </a:cubicBezTo>
                <a:cubicBezTo>
                  <a:pt x="22" y="121"/>
                  <a:pt x="23" y="121"/>
                  <a:pt x="23" y="120"/>
                </a:cubicBezTo>
                <a:cubicBezTo>
                  <a:pt x="24" y="120"/>
                  <a:pt x="24" y="121"/>
                  <a:pt x="24" y="120"/>
                </a:cubicBezTo>
                <a:cubicBezTo>
                  <a:pt x="25" y="120"/>
                  <a:pt x="25" y="121"/>
                  <a:pt x="25" y="121"/>
                </a:cubicBezTo>
                <a:cubicBezTo>
                  <a:pt x="25" y="122"/>
                  <a:pt x="25" y="121"/>
                  <a:pt x="25" y="121"/>
                </a:cubicBezTo>
                <a:cubicBezTo>
                  <a:pt x="25" y="121"/>
                  <a:pt x="25" y="120"/>
                  <a:pt x="25" y="120"/>
                </a:cubicBezTo>
                <a:cubicBezTo>
                  <a:pt x="26" y="120"/>
                  <a:pt x="26" y="119"/>
                  <a:pt x="27" y="119"/>
                </a:cubicBezTo>
                <a:cubicBezTo>
                  <a:pt x="26" y="120"/>
                  <a:pt x="26" y="121"/>
                  <a:pt x="25" y="121"/>
                </a:cubicBezTo>
                <a:cubicBezTo>
                  <a:pt x="26" y="122"/>
                  <a:pt x="27" y="120"/>
                  <a:pt x="27" y="119"/>
                </a:cubicBezTo>
                <a:cubicBezTo>
                  <a:pt x="28" y="120"/>
                  <a:pt x="28" y="120"/>
                  <a:pt x="28" y="119"/>
                </a:cubicBezTo>
                <a:cubicBezTo>
                  <a:pt x="28" y="119"/>
                  <a:pt x="28" y="119"/>
                  <a:pt x="28" y="119"/>
                </a:cubicBezTo>
                <a:cubicBezTo>
                  <a:pt x="28" y="119"/>
                  <a:pt x="28" y="119"/>
                  <a:pt x="28" y="119"/>
                </a:cubicBezTo>
                <a:cubicBezTo>
                  <a:pt x="29" y="119"/>
                  <a:pt x="28" y="119"/>
                  <a:pt x="29" y="119"/>
                </a:cubicBezTo>
                <a:cubicBezTo>
                  <a:pt x="30" y="119"/>
                  <a:pt x="30" y="118"/>
                  <a:pt x="31" y="118"/>
                </a:cubicBezTo>
                <a:cubicBezTo>
                  <a:pt x="31" y="118"/>
                  <a:pt x="31" y="118"/>
                  <a:pt x="31" y="118"/>
                </a:cubicBezTo>
                <a:cubicBezTo>
                  <a:pt x="30" y="119"/>
                  <a:pt x="30" y="119"/>
                  <a:pt x="30" y="120"/>
                </a:cubicBezTo>
                <a:cubicBezTo>
                  <a:pt x="31" y="120"/>
                  <a:pt x="31" y="119"/>
                  <a:pt x="32" y="120"/>
                </a:cubicBezTo>
                <a:cubicBezTo>
                  <a:pt x="32" y="119"/>
                  <a:pt x="31" y="119"/>
                  <a:pt x="31" y="119"/>
                </a:cubicBezTo>
                <a:cubicBezTo>
                  <a:pt x="31" y="119"/>
                  <a:pt x="31" y="119"/>
                  <a:pt x="32" y="119"/>
                </a:cubicBezTo>
                <a:cubicBezTo>
                  <a:pt x="32" y="119"/>
                  <a:pt x="32" y="120"/>
                  <a:pt x="33" y="119"/>
                </a:cubicBezTo>
                <a:cubicBezTo>
                  <a:pt x="33" y="119"/>
                  <a:pt x="32" y="119"/>
                  <a:pt x="33" y="119"/>
                </a:cubicBezTo>
                <a:cubicBezTo>
                  <a:pt x="32" y="119"/>
                  <a:pt x="32" y="119"/>
                  <a:pt x="32" y="119"/>
                </a:cubicBezTo>
                <a:cubicBezTo>
                  <a:pt x="32" y="119"/>
                  <a:pt x="32" y="118"/>
                  <a:pt x="32" y="119"/>
                </a:cubicBezTo>
                <a:cubicBezTo>
                  <a:pt x="31" y="118"/>
                  <a:pt x="31" y="118"/>
                  <a:pt x="32" y="117"/>
                </a:cubicBezTo>
                <a:cubicBezTo>
                  <a:pt x="32" y="118"/>
                  <a:pt x="33" y="118"/>
                  <a:pt x="32" y="118"/>
                </a:cubicBezTo>
                <a:cubicBezTo>
                  <a:pt x="33" y="119"/>
                  <a:pt x="33" y="118"/>
                  <a:pt x="33" y="118"/>
                </a:cubicBezTo>
                <a:cubicBezTo>
                  <a:pt x="34" y="118"/>
                  <a:pt x="33" y="119"/>
                  <a:pt x="33" y="119"/>
                </a:cubicBezTo>
                <a:cubicBezTo>
                  <a:pt x="33" y="119"/>
                  <a:pt x="33" y="119"/>
                  <a:pt x="33" y="120"/>
                </a:cubicBezTo>
                <a:cubicBezTo>
                  <a:pt x="34" y="120"/>
                  <a:pt x="34" y="119"/>
                  <a:pt x="34" y="120"/>
                </a:cubicBezTo>
                <a:cubicBezTo>
                  <a:pt x="34" y="120"/>
                  <a:pt x="34" y="120"/>
                  <a:pt x="34" y="121"/>
                </a:cubicBezTo>
                <a:cubicBezTo>
                  <a:pt x="35" y="121"/>
                  <a:pt x="35" y="120"/>
                  <a:pt x="35" y="121"/>
                </a:cubicBezTo>
                <a:cubicBezTo>
                  <a:pt x="35" y="120"/>
                  <a:pt x="35" y="121"/>
                  <a:pt x="34" y="120"/>
                </a:cubicBezTo>
                <a:cubicBezTo>
                  <a:pt x="35" y="120"/>
                  <a:pt x="35" y="120"/>
                  <a:pt x="35" y="120"/>
                </a:cubicBezTo>
                <a:cubicBezTo>
                  <a:pt x="35" y="120"/>
                  <a:pt x="35" y="119"/>
                  <a:pt x="35" y="119"/>
                </a:cubicBezTo>
                <a:cubicBezTo>
                  <a:pt x="35" y="119"/>
                  <a:pt x="35" y="119"/>
                  <a:pt x="35" y="118"/>
                </a:cubicBezTo>
                <a:cubicBezTo>
                  <a:pt x="35" y="119"/>
                  <a:pt x="35" y="119"/>
                  <a:pt x="35" y="119"/>
                </a:cubicBezTo>
                <a:cubicBezTo>
                  <a:pt x="35" y="118"/>
                  <a:pt x="38" y="118"/>
                  <a:pt x="38" y="119"/>
                </a:cubicBezTo>
                <a:cubicBezTo>
                  <a:pt x="38" y="118"/>
                  <a:pt x="39" y="119"/>
                  <a:pt x="38" y="118"/>
                </a:cubicBezTo>
                <a:cubicBezTo>
                  <a:pt x="39" y="118"/>
                  <a:pt x="39" y="119"/>
                  <a:pt x="39" y="119"/>
                </a:cubicBezTo>
                <a:cubicBezTo>
                  <a:pt x="39" y="119"/>
                  <a:pt x="39" y="120"/>
                  <a:pt x="38" y="120"/>
                </a:cubicBezTo>
                <a:cubicBezTo>
                  <a:pt x="38" y="120"/>
                  <a:pt x="40" y="120"/>
                  <a:pt x="40" y="119"/>
                </a:cubicBezTo>
                <a:cubicBezTo>
                  <a:pt x="40" y="120"/>
                  <a:pt x="40" y="120"/>
                  <a:pt x="41" y="120"/>
                </a:cubicBezTo>
                <a:cubicBezTo>
                  <a:pt x="41" y="119"/>
                  <a:pt x="41" y="119"/>
                  <a:pt x="42" y="119"/>
                </a:cubicBezTo>
                <a:cubicBezTo>
                  <a:pt x="42" y="119"/>
                  <a:pt x="42" y="119"/>
                  <a:pt x="42" y="118"/>
                </a:cubicBezTo>
                <a:cubicBezTo>
                  <a:pt x="42" y="119"/>
                  <a:pt x="42" y="118"/>
                  <a:pt x="43" y="118"/>
                </a:cubicBezTo>
                <a:cubicBezTo>
                  <a:pt x="42" y="117"/>
                  <a:pt x="44" y="117"/>
                  <a:pt x="43" y="117"/>
                </a:cubicBezTo>
                <a:cubicBezTo>
                  <a:pt x="44" y="117"/>
                  <a:pt x="43" y="118"/>
                  <a:pt x="44" y="118"/>
                </a:cubicBezTo>
                <a:cubicBezTo>
                  <a:pt x="44" y="117"/>
                  <a:pt x="44" y="117"/>
                  <a:pt x="45" y="117"/>
                </a:cubicBezTo>
                <a:cubicBezTo>
                  <a:pt x="45" y="117"/>
                  <a:pt x="45" y="118"/>
                  <a:pt x="45" y="118"/>
                </a:cubicBezTo>
                <a:cubicBezTo>
                  <a:pt x="44" y="119"/>
                  <a:pt x="43" y="119"/>
                  <a:pt x="42" y="119"/>
                </a:cubicBezTo>
                <a:cubicBezTo>
                  <a:pt x="43" y="120"/>
                  <a:pt x="43" y="119"/>
                  <a:pt x="43" y="120"/>
                </a:cubicBezTo>
                <a:cubicBezTo>
                  <a:pt x="44" y="118"/>
                  <a:pt x="46" y="120"/>
                  <a:pt x="47" y="118"/>
                </a:cubicBezTo>
                <a:cubicBezTo>
                  <a:pt x="48" y="119"/>
                  <a:pt x="50" y="117"/>
                  <a:pt x="51" y="117"/>
                </a:cubicBezTo>
                <a:cubicBezTo>
                  <a:pt x="51" y="117"/>
                  <a:pt x="51" y="118"/>
                  <a:pt x="51" y="118"/>
                </a:cubicBezTo>
                <a:cubicBezTo>
                  <a:pt x="51" y="117"/>
                  <a:pt x="51" y="117"/>
                  <a:pt x="51" y="117"/>
                </a:cubicBezTo>
                <a:cubicBezTo>
                  <a:pt x="51" y="118"/>
                  <a:pt x="51" y="118"/>
                  <a:pt x="51" y="118"/>
                </a:cubicBezTo>
                <a:cubicBezTo>
                  <a:pt x="52" y="118"/>
                  <a:pt x="52" y="118"/>
                  <a:pt x="52" y="118"/>
                </a:cubicBezTo>
                <a:cubicBezTo>
                  <a:pt x="52" y="118"/>
                  <a:pt x="52" y="119"/>
                  <a:pt x="52" y="119"/>
                </a:cubicBezTo>
                <a:cubicBezTo>
                  <a:pt x="51" y="119"/>
                  <a:pt x="51" y="119"/>
                  <a:pt x="51" y="119"/>
                </a:cubicBezTo>
                <a:cubicBezTo>
                  <a:pt x="51" y="119"/>
                  <a:pt x="51" y="119"/>
                  <a:pt x="51" y="119"/>
                </a:cubicBezTo>
                <a:cubicBezTo>
                  <a:pt x="50" y="120"/>
                  <a:pt x="50" y="120"/>
                  <a:pt x="50" y="119"/>
                </a:cubicBezTo>
                <a:cubicBezTo>
                  <a:pt x="50" y="119"/>
                  <a:pt x="50" y="119"/>
                  <a:pt x="50" y="119"/>
                </a:cubicBezTo>
                <a:cubicBezTo>
                  <a:pt x="50" y="118"/>
                  <a:pt x="50" y="119"/>
                  <a:pt x="49" y="119"/>
                </a:cubicBezTo>
                <a:cubicBezTo>
                  <a:pt x="49" y="119"/>
                  <a:pt x="49" y="119"/>
                  <a:pt x="49" y="119"/>
                </a:cubicBezTo>
                <a:cubicBezTo>
                  <a:pt x="49" y="119"/>
                  <a:pt x="49" y="119"/>
                  <a:pt x="48" y="120"/>
                </a:cubicBezTo>
                <a:cubicBezTo>
                  <a:pt x="48" y="119"/>
                  <a:pt x="48" y="119"/>
                  <a:pt x="48" y="119"/>
                </a:cubicBezTo>
                <a:cubicBezTo>
                  <a:pt x="48" y="119"/>
                  <a:pt x="48" y="119"/>
                  <a:pt x="47" y="119"/>
                </a:cubicBezTo>
                <a:cubicBezTo>
                  <a:pt x="47" y="120"/>
                  <a:pt x="47" y="120"/>
                  <a:pt x="47" y="120"/>
                </a:cubicBezTo>
                <a:cubicBezTo>
                  <a:pt x="47" y="120"/>
                  <a:pt x="46" y="120"/>
                  <a:pt x="46" y="120"/>
                </a:cubicBezTo>
                <a:cubicBezTo>
                  <a:pt x="46" y="120"/>
                  <a:pt x="46" y="120"/>
                  <a:pt x="46" y="120"/>
                </a:cubicBezTo>
                <a:cubicBezTo>
                  <a:pt x="46" y="120"/>
                  <a:pt x="45" y="120"/>
                  <a:pt x="45" y="120"/>
                </a:cubicBezTo>
                <a:cubicBezTo>
                  <a:pt x="45" y="120"/>
                  <a:pt x="45" y="120"/>
                  <a:pt x="45" y="120"/>
                </a:cubicBezTo>
                <a:cubicBezTo>
                  <a:pt x="44" y="120"/>
                  <a:pt x="44" y="121"/>
                  <a:pt x="44" y="120"/>
                </a:cubicBezTo>
                <a:cubicBezTo>
                  <a:pt x="44" y="120"/>
                  <a:pt x="44" y="121"/>
                  <a:pt x="44" y="121"/>
                </a:cubicBezTo>
                <a:cubicBezTo>
                  <a:pt x="44" y="121"/>
                  <a:pt x="44" y="121"/>
                  <a:pt x="43" y="121"/>
                </a:cubicBezTo>
                <a:cubicBezTo>
                  <a:pt x="44" y="121"/>
                  <a:pt x="44" y="121"/>
                  <a:pt x="44" y="121"/>
                </a:cubicBezTo>
                <a:cubicBezTo>
                  <a:pt x="44" y="121"/>
                  <a:pt x="44" y="121"/>
                  <a:pt x="44" y="121"/>
                </a:cubicBezTo>
                <a:cubicBezTo>
                  <a:pt x="44" y="121"/>
                  <a:pt x="44" y="121"/>
                  <a:pt x="44" y="121"/>
                </a:cubicBezTo>
                <a:cubicBezTo>
                  <a:pt x="46" y="121"/>
                  <a:pt x="47" y="120"/>
                  <a:pt x="48" y="120"/>
                </a:cubicBezTo>
                <a:cubicBezTo>
                  <a:pt x="48" y="121"/>
                  <a:pt x="47" y="121"/>
                  <a:pt x="47" y="121"/>
                </a:cubicBezTo>
                <a:cubicBezTo>
                  <a:pt x="47" y="121"/>
                  <a:pt x="47" y="121"/>
                  <a:pt x="47" y="121"/>
                </a:cubicBezTo>
                <a:cubicBezTo>
                  <a:pt x="47" y="122"/>
                  <a:pt x="47" y="122"/>
                  <a:pt x="47" y="122"/>
                </a:cubicBezTo>
                <a:cubicBezTo>
                  <a:pt x="47" y="122"/>
                  <a:pt x="47" y="122"/>
                  <a:pt x="46" y="121"/>
                </a:cubicBezTo>
                <a:cubicBezTo>
                  <a:pt x="46" y="122"/>
                  <a:pt x="46" y="123"/>
                  <a:pt x="45" y="123"/>
                </a:cubicBezTo>
                <a:cubicBezTo>
                  <a:pt x="44" y="123"/>
                  <a:pt x="45" y="122"/>
                  <a:pt x="45" y="122"/>
                </a:cubicBezTo>
                <a:cubicBezTo>
                  <a:pt x="45" y="122"/>
                  <a:pt x="45" y="121"/>
                  <a:pt x="45" y="121"/>
                </a:cubicBezTo>
                <a:cubicBezTo>
                  <a:pt x="45" y="121"/>
                  <a:pt x="45" y="123"/>
                  <a:pt x="43" y="123"/>
                </a:cubicBezTo>
                <a:cubicBezTo>
                  <a:pt x="43" y="122"/>
                  <a:pt x="43" y="122"/>
                  <a:pt x="43" y="122"/>
                </a:cubicBezTo>
                <a:cubicBezTo>
                  <a:pt x="43" y="122"/>
                  <a:pt x="43" y="123"/>
                  <a:pt x="42" y="123"/>
                </a:cubicBezTo>
                <a:cubicBezTo>
                  <a:pt x="42" y="123"/>
                  <a:pt x="42" y="123"/>
                  <a:pt x="42" y="123"/>
                </a:cubicBezTo>
                <a:cubicBezTo>
                  <a:pt x="42" y="123"/>
                  <a:pt x="42" y="123"/>
                  <a:pt x="42" y="123"/>
                </a:cubicBezTo>
                <a:cubicBezTo>
                  <a:pt x="42" y="123"/>
                  <a:pt x="42" y="123"/>
                  <a:pt x="42" y="123"/>
                </a:cubicBezTo>
                <a:cubicBezTo>
                  <a:pt x="42" y="123"/>
                  <a:pt x="42" y="122"/>
                  <a:pt x="41" y="122"/>
                </a:cubicBezTo>
                <a:cubicBezTo>
                  <a:pt x="41" y="122"/>
                  <a:pt x="41" y="122"/>
                  <a:pt x="42" y="122"/>
                </a:cubicBezTo>
                <a:cubicBezTo>
                  <a:pt x="42" y="122"/>
                  <a:pt x="42" y="122"/>
                  <a:pt x="42" y="122"/>
                </a:cubicBezTo>
                <a:cubicBezTo>
                  <a:pt x="41" y="122"/>
                  <a:pt x="41" y="122"/>
                  <a:pt x="41" y="122"/>
                </a:cubicBezTo>
                <a:cubicBezTo>
                  <a:pt x="41" y="123"/>
                  <a:pt x="41" y="123"/>
                  <a:pt x="41" y="123"/>
                </a:cubicBezTo>
                <a:cubicBezTo>
                  <a:pt x="41" y="123"/>
                  <a:pt x="41" y="123"/>
                  <a:pt x="41" y="123"/>
                </a:cubicBezTo>
                <a:cubicBezTo>
                  <a:pt x="41" y="123"/>
                  <a:pt x="40" y="123"/>
                  <a:pt x="40" y="123"/>
                </a:cubicBezTo>
                <a:cubicBezTo>
                  <a:pt x="40" y="123"/>
                  <a:pt x="40" y="123"/>
                  <a:pt x="40" y="123"/>
                </a:cubicBezTo>
                <a:cubicBezTo>
                  <a:pt x="40" y="123"/>
                  <a:pt x="39" y="123"/>
                  <a:pt x="39" y="124"/>
                </a:cubicBezTo>
                <a:cubicBezTo>
                  <a:pt x="38" y="123"/>
                  <a:pt x="39" y="123"/>
                  <a:pt x="38" y="123"/>
                </a:cubicBezTo>
                <a:cubicBezTo>
                  <a:pt x="37" y="123"/>
                  <a:pt x="37" y="123"/>
                  <a:pt x="36" y="124"/>
                </a:cubicBezTo>
                <a:cubicBezTo>
                  <a:pt x="36" y="123"/>
                  <a:pt x="36" y="123"/>
                  <a:pt x="36" y="123"/>
                </a:cubicBezTo>
                <a:cubicBezTo>
                  <a:pt x="35" y="123"/>
                  <a:pt x="36" y="124"/>
                  <a:pt x="35" y="124"/>
                </a:cubicBezTo>
                <a:cubicBezTo>
                  <a:pt x="35" y="124"/>
                  <a:pt x="35" y="124"/>
                  <a:pt x="35" y="124"/>
                </a:cubicBezTo>
                <a:cubicBezTo>
                  <a:pt x="35" y="124"/>
                  <a:pt x="35" y="124"/>
                  <a:pt x="35" y="124"/>
                </a:cubicBezTo>
                <a:cubicBezTo>
                  <a:pt x="35" y="124"/>
                  <a:pt x="35" y="124"/>
                  <a:pt x="34" y="124"/>
                </a:cubicBezTo>
                <a:cubicBezTo>
                  <a:pt x="34" y="124"/>
                  <a:pt x="34" y="125"/>
                  <a:pt x="34" y="125"/>
                </a:cubicBezTo>
                <a:cubicBezTo>
                  <a:pt x="34" y="125"/>
                  <a:pt x="34" y="124"/>
                  <a:pt x="34" y="125"/>
                </a:cubicBezTo>
                <a:cubicBezTo>
                  <a:pt x="34" y="125"/>
                  <a:pt x="34" y="125"/>
                  <a:pt x="34" y="125"/>
                </a:cubicBezTo>
                <a:cubicBezTo>
                  <a:pt x="33" y="125"/>
                  <a:pt x="33" y="126"/>
                  <a:pt x="32" y="126"/>
                </a:cubicBezTo>
                <a:cubicBezTo>
                  <a:pt x="32" y="125"/>
                  <a:pt x="33" y="125"/>
                  <a:pt x="33" y="125"/>
                </a:cubicBezTo>
                <a:cubicBezTo>
                  <a:pt x="33" y="125"/>
                  <a:pt x="34" y="124"/>
                  <a:pt x="34" y="124"/>
                </a:cubicBezTo>
                <a:cubicBezTo>
                  <a:pt x="34" y="124"/>
                  <a:pt x="32" y="124"/>
                  <a:pt x="32" y="125"/>
                </a:cubicBezTo>
                <a:cubicBezTo>
                  <a:pt x="31" y="125"/>
                  <a:pt x="32" y="124"/>
                  <a:pt x="31" y="124"/>
                </a:cubicBezTo>
                <a:cubicBezTo>
                  <a:pt x="31" y="125"/>
                  <a:pt x="30" y="125"/>
                  <a:pt x="28" y="126"/>
                </a:cubicBezTo>
                <a:cubicBezTo>
                  <a:pt x="28" y="125"/>
                  <a:pt x="29" y="125"/>
                  <a:pt x="29" y="125"/>
                </a:cubicBezTo>
                <a:cubicBezTo>
                  <a:pt x="28" y="125"/>
                  <a:pt x="28" y="125"/>
                  <a:pt x="28" y="124"/>
                </a:cubicBezTo>
                <a:cubicBezTo>
                  <a:pt x="27" y="125"/>
                  <a:pt x="27" y="125"/>
                  <a:pt x="26" y="126"/>
                </a:cubicBezTo>
                <a:cubicBezTo>
                  <a:pt x="25" y="125"/>
                  <a:pt x="25" y="126"/>
                  <a:pt x="24" y="127"/>
                </a:cubicBezTo>
                <a:cubicBezTo>
                  <a:pt x="25" y="127"/>
                  <a:pt x="25" y="127"/>
                  <a:pt x="26" y="127"/>
                </a:cubicBezTo>
                <a:cubicBezTo>
                  <a:pt x="26" y="126"/>
                  <a:pt x="26" y="126"/>
                  <a:pt x="26" y="126"/>
                </a:cubicBezTo>
                <a:cubicBezTo>
                  <a:pt x="26" y="126"/>
                  <a:pt x="26" y="126"/>
                  <a:pt x="26" y="126"/>
                </a:cubicBezTo>
                <a:cubicBezTo>
                  <a:pt x="27" y="126"/>
                  <a:pt x="26" y="126"/>
                  <a:pt x="26" y="126"/>
                </a:cubicBezTo>
                <a:cubicBezTo>
                  <a:pt x="26" y="127"/>
                  <a:pt x="28" y="127"/>
                  <a:pt x="28" y="126"/>
                </a:cubicBezTo>
                <a:cubicBezTo>
                  <a:pt x="29" y="127"/>
                  <a:pt x="30" y="127"/>
                  <a:pt x="31" y="126"/>
                </a:cubicBezTo>
                <a:cubicBezTo>
                  <a:pt x="31" y="126"/>
                  <a:pt x="31" y="127"/>
                  <a:pt x="32" y="126"/>
                </a:cubicBezTo>
                <a:cubicBezTo>
                  <a:pt x="33" y="126"/>
                  <a:pt x="35" y="126"/>
                  <a:pt x="36" y="125"/>
                </a:cubicBezTo>
                <a:cubicBezTo>
                  <a:pt x="36" y="126"/>
                  <a:pt x="37" y="125"/>
                  <a:pt x="37" y="126"/>
                </a:cubicBezTo>
                <a:cubicBezTo>
                  <a:pt x="37" y="126"/>
                  <a:pt x="37" y="126"/>
                  <a:pt x="38" y="126"/>
                </a:cubicBezTo>
                <a:cubicBezTo>
                  <a:pt x="38" y="126"/>
                  <a:pt x="38" y="126"/>
                  <a:pt x="38" y="127"/>
                </a:cubicBezTo>
                <a:cubicBezTo>
                  <a:pt x="38" y="127"/>
                  <a:pt x="37" y="127"/>
                  <a:pt x="37" y="127"/>
                </a:cubicBezTo>
                <a:cubicBezTo>
                  <a:pt x="37" y="127"/>
                  <a:pt x="37" y="126"/>
                  <a:pt x="37" y="126"/>
                </a:cubicBezTo>
                <a:cubicBezTo>
                  <a:pt x="37" y="126"/>
                  <a:pt x="37" y="127"/>
                  <a:pt x="37" y="127"/>
                </a:cubicBezTo>
                <a:cubicBezTo>
                  <a:pt x="36" y="126"/>
                  <a:pt x="36" y="127"/>
                  <a:pt x="35" y="126"/>
                </a:cubicBezTo>
                <a:cubicBezTo>
                  <a:pt x="35" y="127"/>
                  <a:pt x="35" y="127"/>
                  <a:pt x="35" y="127"/>
                </a:cubicBezTo>
                <a:cubicBezTo>
                  <a:pt x="35" y="127"/>
                  <a:pt x="35" y="127"/>
                  <a:pt x="35" y="127"/>
                </a:cubicBezTo>
                <a:cubicBezTo>
                  <a:pt x="35" y="126"/>
                  <a:pt x="34" y="127"/>
                  <a:pt x="34" y="127"/>
                </a:cubicBezTo>
                <a:cubicBezTo>
                  <a:pt x="34" y="126"/>
                  <a:pt x="34" y="127"/>
                  <a:pt x="33" y="127"/>
                </a:cubicBezTo>
                <a:cubicBezTo>
                  <a:pt x="33" y="127"/>
                  <a:pt x="33" y="127"/>
                  <a:pt x="33" y="127"/>
                </a:cubicBezTo>
                <a:cubicBezTo>
                  <a:pt x="33" y="127"/>
                  <a:pt x="33" y="127"/>
                  <a:pt x="33" y="127"/>
                </a:cubicBezTo>
                <a:cubicBezTo>
                  <a:pt x="33" y="128"/>
                  <a:pt x="33" y="127"/>
                  <a:pt x="33" y="128"/>
                </a:cubicBezTo>
                <a:cubicBezTo>
                  <a:pt x="33" y="128"/>
                  <a:pt x="32" y="128"/>
                  <a:pt x="32" y="128"/>
                </a:cubicBezTo>
                <a:cubicBezTo>
                  <a:pt x="32" y="128"/>
                  <a:pt x="32" y="128"/>
                  <a:pt x="32" y="128"/>
                </a:cubicBezTo>
                <a:cubicBezTo>
                  <a:pt x="32" y="128"/>
                  <a:pt x="32" y="128"/>
                  <a:pt x="32" y="128"/>
                </a:cubicBezTo>
                <a:cubicBezTo>
                  <a:pt x="32" y="128"/>
                  <a:pt x="32" y="128"/>
                  <a:pt x="32" y="128"/>
                </a:cubicBezTo>
                <a:cubicBezTo>
                  <a:pt x="32" y="128"/>
                  <a:pt x="32" y="128"/>
                  <a:pt x="31" y="128"/>
                </a:cubicBezTo>
                <a:cubicBezTo>
                  <a:pt x="31" y="128"/>
                  <a:pt x="31" y="129"/>
                  <a:pt x="31" y="129"/>
                </a:cubicBezTo>
                <a:cubicBezTo>
                  <a:pt x="31" y="129"/>
                  <a:pt x="32" y="129"/>
                  <a:pt x="32" y="129"/>
                </a:cubicBezTo>
                <a:cubicBezTo>
                  <a:pt x="32" y="129"/>
                  <a:pt x="32" y="128"/>
                  <a:pt x="32" y="128"/>
                </a:cubicBezTo>
                <a:cubicBezTo>
                  <a:pt x="32" y="128"/>
                  <a:pt x="32" y="128"/>
                  <a:pt x="32" y="129"/>
                </a:cubicBezTo>
                <a:cubicBezTo>
                  <a:pt x="32" y="128"/>
                  <a:pt x="32" y="128"/>
                  <a:pt x="32" y="128"/>
                </a:cubicBezTo>
                <a:cubicBezTo>
                  <a:pt x="32" y="129"/>
                  <a:pt x="33" y="129"/>
                  <a:pt x="33" y="129"/>
                </a:cubicBezTo>
                <a:cubicBezTo>
                  <a:pt x="33" y="128"/>
                  <a:pt x="33" y="128"/>
                  <a:pt x="34" y="127"/>
                </a:cubicBezTo>
                <a:cubicBezTo>
                  <a:pt x="34" y="127"/>
                  <a:pt x="34" y="127"/>
                  <a:pt x="34" y="127"/>
                </a:cubicBezTo>
                <a:cubicBezTo>
                  <a:pt x="34" y="127"/>
                  <a:pt x="34" y="128"/>
                  <a:pt x="34" y="128"/>
                </a:cubicBezTo>
                <a:cubicBezTo>
                  <a:pt x="34" y="128"/>
                  <a:pt x="34" y="128"/>
                  <a:pt x="34" y="128"/>
                </a:cubicBezTo>
                <a:cubicBezTo>
                  <a:pt x="34" y="128"/>
                  <a:pt x="33" y="128"/>
                  <a:pt x="33" y="129"/>
                </a:cubicBezTo>
                <a:cubicBezTo>
                  <a:pt x="34" y="129"/>
                  <a:pt x="34" y="128"/>
                  <a:pt x="35" y="129"/>
                </a:cubicBezTo>
                <a:cubicBezTo>
                  <a:pt x="35" y="129"/>
                  <a:pt x="35" y="128"/>
                  <a:pt x="35" y="128"/>
                </a:cubicBezTo>
                <a:cubicBezTo>
                  <a:pt x="35" y="128"/>
                  <a:pt x="35" y="128"/>
                  <a:pt x="35" y="128"/>
                </a:cubicBezTo>
                <a:cubicBezTo>
                  <a:pt x="35" y="128"/>
                  <a:pt x="35" y="128"/>
                  <a:pt x="36" y="128"/>
                </a:cubicBezTo>
                <a:cubicBezTo>
                  <a:pt x="36" y="128"/>
                  <a:pt x="36" y="128"/>
                  <a:pt x="35" y="128"/>
                </a:cubicBezTo>
                <a:cubicBezTo>
                  <a:pt x="35" y="128"/>
                  <a:pt x="35" y="128"/>
                  <a:pt x="35" y="128"/>
                </a:cubicBezTo>
                <a:cubicBezTo>
                  <a:pt x="36" y="127"/>
                  <a:pt x="38" y="127"/>
                  <a:pt x="38" y="128"/>
                </a:cubicBezTo>
                <a:cubicBezTo>
                  <a:pt x="38" y="128"/>
                  <a:pt x="38" y="127"/>
                  <a:pt x="38" y="127"/>
                </a:cubicBezTo>
                <a:cubicBezTo>
                  <a:pt x="39" y="128"/>
                  <a:pt x="39" y="128"/>
                  <a:pt x="38" y="128"/>
                </a:cubicBezTo>
                <a:cubicBezTo>
                  <a:pt x="39" y="129"/>
                  <a:pt x="40" y="128"/>
                  <a:pt x="39" y="128"/>
                </a:cubicBezTo>
                <a:cubicBezTo>
                  <a:pt x="39" y="127"/>
                  <a:pt x="40" y="128"/>
                  <a:pt x="40" y="127"/>
                </a:cubicBezTo>
                <a:cubicBezTo>
                  <a:pt x="40" y="127"/>
                  <a:pt x="40" y="127"/>
                  <a:pt x="40" y="127"/>
                </a:cubicBezTo>
                <a:cubicBezTo>
                  <a:pt x="40" y="127"/>
                  <a:pt x="40" y="128"/>
                  <a:pt x="40" y="128"/>
                </a:cubicBezTo>
                <a:cubicBezTo>
                  <a:pt x="41" y="128"/>
                  <a:pt x="41" y="127"/>
                  <a:pt x="41" y="128"/>
                </a:cubicBezTo>
                <a:cubicBezTo>
                  <a:pt x="42" y="128"/>
                  <a:pt x="42" y="128"/>
                  <a:pt x="41" y="128"/>
                </a:cubicBezTo>
                <a:cubicBezTo>
                  <a:pt x="42" y="127"/>
                  <a:pt x="42" y="127"/>
                  <a:pt x="43" y="128"/>
                </a:cubicBezTo>
                <a:cubicBezTo>
                  <a:pt x="43" y="127"/>
                  <a:pt x="42" y="127"/>
                  <a:pt x="42" y="127"/>
                </a:cubicBezTo>
                <a:cubicBezTo>
                  <a:pt x="43" y="127"/>
                  <a:pt x="43" y="127"/>
                  <a:pt x="43" y="127"/>
                </a:cubicBezTo>
                <a:cubicBezTo>
                  <a:pt x="43" y="127"/>
                  <a:pt x="43" y="127"/>
                  <a:pt x="43" y="127"/>
                </a:cubicBezTo>
                <a:cubicBezTo>
                  <a:pt x="44" y="126"/>
                  <a:pt x="45" y="126"/>
                  <a:pt x="46" y="126"/>
                </a:cubicBezTo>
                <a:cubicBezTo>
                  <a:pt x="46" y="126"/>
                  <a:pt x="45" y="126"/>
                  <a:pt x="45" y="127"/>
                </a:cubicBezTo>
                <a:cubicBezTo>
                  <a:pt x="46" y="127"/>
                  <a:pt x="46" y="126"/>
                  <a:pt x="46" y="127"/>
                </a:cubicBezTo>
                <a:cubicBezTo>
                  <a:pt x="47" y="126"/>
                  <a:pt x="47" y="128"/>
                  <a:pt x="48" y="127"/>
                </a:cubicBezTo>
                <a:cubicBezTo>
                  <a:pt x="47" y="127"/>
                  <a:pt x="47" y="127"/>
                  <a:pt x="47" y="127"/>
                </a:cubicBezTo>
                <a:cubicBezTo>
                  <a:pt x="47" y="126"/>
                  <a:pt x="47" y="126"/>
                  <a:pt x="48" y="126"/>
                </a:cubicBezTo>
                <a:cubicBezTo>
                  <a:pt x="48" y="126"/>
                  <a:pt x="48" y="126"/>
                  <a:pt x="48" y="126"/>
                </a:cubicBezTo>
                <a:cubicBezTo>
                  <a:pt x="48" y="126"/>
                  <a:pt x="48" y="126"/>
                  <a:pt x="48" y="127"/>
                </a:cubicBezTo>
                <a:cubicBezTo>
                  <a:pt x="48" y="127"/>
                  <a:pt x="48" y="126"/>
                  <a:pt x="48" y="127"/>
                </a:cubicBezTo>
                <a:cubicBezTo>
                  <a:pt x="48" y="126"/>
                  <a:pt x="50" y="126"/>
                  <a:pt x="51" y="126"/>
                </a:cubicBezTo>
                <a:cubicBezTo>
                  <a:pt x="51" y="126"/>
                  <a:pt x="51" y="126"/>
                  <a:pt x="51" y="126"/>
                </a:cubicBezTo>
                <a:cubicBezTo>
                  <a:pt x="51" y="126"/>
                  <a:pt x="52" y="125"/>
                  <a:pt x="52" y="125"/>
                </a:cubicBezTo>
                <a:cubicBezTo>
                  <a:pt x="52" y="126"/>
                  <a:pt x="52" y="126"/>
                  <a:pt x="52" y="126"/>
                </a:cubicBezTo>
                <a:cubicBezTo>
                  <a:pt x="52" y="126"/>
                  <a:pt x="52" y="126"/>
                  <a:pt x="53" y="126"/>
                </a:cubicBezTo>
                <a:cubicBezTo>
                  <a:pt x="53" y="125"/>
                  <a:pt x="52" y="125"/>
                  <a:pt x="52" y="125"/>
                </a:cubicBezTo>
                <a:cubicBezTo>
                  <a:pt x="53" y="125"/>
                  <a:pt x="53" y="125"/>
                  <a:pt x="53" y="125"/>
                </a:cubicBezTo>
                <a:cubicBezTo>
                  <a:pt x="53" y="125"/>
                  <a:pt x="53" y="125"/>
                  <a:pt x="53" y="125"/>
                </a:cubicBezTo>
                <a:cubicBezTo>
                  <a:pt x="54" y="125"/>
                  <a:pt x="54" y="125"/>
                  <a:pt x="54" y="125"/>
                </a:cubicBezTo>
                <a:cubicBezTo>
                  <a:pt x="54" y="125"/>
                  <a:pt x="54" y="125"/>
                  <a:pt x="54" y="126"/>
                </a:cubicBezTo>
                <a:cubicBezTo>
                  <a:pt x="55" y="126"/>
                  <a:pt x="55" y="125"/>
                  <a:pt x="55" y="125"/>
                </a:cubicBezTo>
                <a:cubicBezTo>
                  <a:pt x="55" y="124"/>
                  <a:pt x="55" y="125"/>
                  <a:pt x="56" y="125"/>
                </a:cubicBezTo>
                <a:cubicBezTo>
                  <a:pt x="56" y="125"/>
                  <a:pt x="56" y="125"/>
                  <a:pt x="56" y="125"/>
                </a:cubicBezTo>
                <a:cubicBezTo>
                  <a:pt x="56" y="125"/>
                  <a:pt x="57" y="125"/>
                  <a:pt x="57" y="125"/>
                </a:cubicBezTo>
                <a:cubicBezTo>
                  <a:pt x="57" y="125"/>
                  <a:pt x="57" y="125"/>
                  <a:pt x="57" y="125"/>
                </a:cubicBezTo>
                <a:cubicBezTo>
                  <a:pt x="57" y="125"/>
                  <a:pt x="57" y="125"/>
                  <a:pt x="57" y="124"/>
                </a:cubicBezTo>
                <a:cubicBezTo>
                  <a:pt x="57" y="125"/>
                  <a:pt x="57" y="124"/>
                  <a:pt x="58" y="124"/>
                </a:cubicBezTo>
                <a:cubicBezTo>
                  <a:pt x="58" y="124"/>
                  <a:pt x="58" y="124"/>
                  <a:pt x="58" y="124"/>
                </a:cubicBezTo>
                <a:cubicBezTo>
                  <a:pt x="58" y="124"/>
                  <a:pt x="58" y="124"/>
                  <a:pt x="58" y="124"/>
                </a:cubicBezTo>
                <a:cubicBezTo>
                  <a:pt x="58" y="124"/>
                  <a:pt x="58" y="124"/>
                  <a:pt x="58" y="124"/>
                </a:cubicBezTo>
                <a:cubicBezTo>
                  <a:pt x="58" y="124"/>
                  <a:pt x="58" y="124"/>
                  <a:pt x="58" y="124"/>
                </a:cubicBezTo>
                <a:cubicBezTo>
                  <a:pt x="58" y="124"/>
                  <a:pt x="58" y="124"/>
                  <a:pt x="58" y="124"/>
                </a:cubicBezTo>
                <a:cubicBezTo>
                  <a:pt x="58" y="124"/>
                  <a:pt x="58" y="124"/>
                  <a:pt x="58" y="124"/>
                </a:cubicBezTo>
                <a:cubicBezTo>
                  <a:pt x="58" y="124"/>
                  <a:pt x="58" y="124"/>
                  <a:pt x="58" y="124"/>
                </a:cubicBezTo>
                <a:cubicBezTo>
                  <a:pt x="58" y="124"/>
                  <a:pt x="58" y="124"/>
                  <a:pt x="58" y="123"/>
                </a:cubicBezTo>
                <a:cubicBezTo>
                  <a:pt x="59" y="123"/>
                  <a:pt x="59" y="124"/>
                  <a:pt x="59" y="124"/>
                </a:cubicBezTo>
                <a:cubicBezTo>
                  <a:pt x="59" y="124"/>
                  <a:pt x="59" y="124"/>
                  <a:pt x="59" y="124"/>
                </a:cubicBezTo>
                <a:cubicBezTo>
                  <a:pt x="59" y="125"/>
                  <a:pt x="60" y="124"/>
                  <a:pt x="60" y="124"/>
                </a:cubicBezTo>
                <a:cubicBezTo>
                  <a:pt x="61" y="124"/>
                  <a:pt x="61" y="124"/>
                  <a:pt x="61" y="125"/>
                </a:cubicBezTo>
                <a:cubicBezTo>
                  <a:pt x="61" y="125"/>
                  <a:pt x="61" y="125"/>
                  <a:pt x="61" y="124"/>
                </a:cubicBezTo>
                <a:cubicBezTo>
                  <a:pt x="61" y="125"/>
                  <a:pt x="61" y="125"/>
                  <a:pt x="61" y="125"/>
                </a:cubicBezTo>
                <a:cubicBezTo>
                  <a:pt x="61" y="125"/>
                  <a:pt x="60" y="125"/>
                  <a:pt x="60" y="124"/>
                </a:cubicBezTo>
                <a:cubicBezTo>
                  <a:pt x="60" y="125"/>
                  <a:pt x="59" y="125"/>
                  <a:pt x="59" y="125"/>
                </a:cubicBezTo>
                <a:cubicBezTo>
                  <a:pt x="59" y="126"/>
                  <a:pt x="60" y="125"/>
                  <a:pt x="61" y="125"/>
                </a:cubicBezTo>
                <a:cubicBezTo>
                  <a:pt x="61" y="125"/>
                  <a:pt x="61" y="125"/>
                  <a:pt x="61" y="125"/>
                </a:cubicBezTo>
                <a:cubicBezTo>
                  <a:pt x="61" y="125"/>
                  <a:pt x="62" y="125"/>
                  <a:pt x="61" y="124"/>
                </a:cubicBezTo>
                <a:cubicBezTo>
                  <a:pt x="61" y="124"/>
                  <a:pt x="61" y="124"/>
                  <a:pt x="61" y="124"/>
                </a:cubicBezTo>
                <a:cubicBezTo>
                  <a:pt x="61" y="124"/>
                  <a:pt x="61" y="124"/>
                  <a:pt x="61" y="124"/>
                </a:cubicBezTo>
                <a:cubicBezTo>
                  <a:pt x="60" y="124"/>
                  <a:pt x="60" y="124"/>
                  <a:pt x="60" y="124"/>
                </a:cubicBezTo>
                <a:cubicBezTo>
                  <a:pt x="60" y="124"/>
                  <a:pt x="60" y="124"/>
                  <a:pt x="59" y="124"/>
                </a:cubicBezTo>
                <a:cubicBezTo>
                  <a:pt x="59" y="124"/>
                  <a:pt x="59" y="124"/>
                  <a:pt x="59" y="124"/>
                </a:cubicBezTo>
                <a:cubicBezTo>
                  <a:pt x="59" y="124"/>
                  <a:pt x="59" y="123"/>
                  <a:pt x="59" y="123"/>
                </a:cubicBezTo>
                <a:cubicBezTo>
                  <a:pt x="59" y="123"/>
                  <a:pt x="59" y="123"/>
                  <a:pt x="59" y="123"/>
                </a:cubicBezTo>
                <a:cubicBezTo>
                  <a:pt x="59" y="123"/>
                  <a:pt x="59" y="123"/>
                  <a:pt x="59" y="123"/>
                </a:cubicBezTo>
                <a:cubicBezTo>
                  <a:pt x="59" y="123"/>
                  <a:pt x="59" y="123"/>
                  <a:pt x="59" y="123"/>
                </a:cubicBezTo>
                <a:cubicBezTo>
                  <a:pt x="60" y="123"/>
                  <a:pt x="60" y="123"/>
                  <a:pt x="61" y="123"/>
                </a:cubicBezTo>
                <a:cubicBezTo>
                  <a:pt x="61" y="123"/>
                  <a:pt x="61" y="123"/>
                  <a:pt x="61" y="123"/>
                </a:cubicBezTo>
                <a:cubicBezTo>
                  <a:pt x="61" y="123"/>
                  <a:pt x="61" y="123"/>
                  <a:pt x="61" y="123"/>
                </a:cubicBezTo>
                <a:cubicBezTo>
                  <a:pt x="62" y="124"/>
                  <a:pt x="62" y="123"/>
                  <a:pt x="62" y="123"/>
                </a:cubicBezTo>
                <a:cubicBezTo>
                  <a:pt x="62" y="123"/>
                  <a:pt x="62" y="123"/>
                  <a:pt x="62" y="123"/>
                </a:cubicBezTo>
                <a:cubicBezTo>
                  <a:pt x="62" y="123"/>
                  <a:pt x="62" y="123"/>
                  <a:pt x="62" y="123"/>
                </a:cubicBezTo>
                <a:cubicBezTo>
                  <a:pt x="62" y="123"/>
                  <a:pt x="62" y="123"/>
                  <a:pt x="62" y="124"/>
                </a:cubicBezTo>
                <a:cubicBezTo>
                  <a:pt x="62" y="124"/>
                  <a:pt x="62" y="124"/>
                  <a:pt x="61" y="124"/>
                </a:cubicBezTo>
                <a:cubicBezTo>
                  <a:pt x="61" y="124"/>
                  <a:pt x="62" y="124"/>
                  <a:pt x="62" y="124"/>
                </a:cubicBezTo>
                <a:cubicBezTo>
                  <a:pt x="62" y="124"/>
                  <a:pt x="62" y="124"/>
                  <a:pt x="62" y="124"/>
                </a:cubicBezTo>
                <a:cubicBezTo>
                  <a:pt x="62" y="124"/>
                  <a:pt x="62" y="125"/>
                  <a:pt x="63" y="125"/>
                </a:cubicBezTo>
                <a:cubicBezTo>
                  <a:pt x="63" y="125"/>
                  <a:pt x="63" y="124"/>
                  <a:pt x="63" y="124"/>
                </a:cubicBezTo>
                <a:cubicBezTo>
                  <a:pt x="64" y="124"/>
                  <a:pt x="65" y="124"/>
                  <a:pt x="65" y="123"/>
                </a:cubicBezTo>
                <a:cubicBezTo>
                  <a:pt x="65" y="123"/>
                  <a:pt x="65" y="123"/>
                  <a:pt x="65" y="123"/>
                </a:cubicBezTo>
                <a:cubicBezTo>
                  <a:pt x="65" y="123"/>
                  <a:pt x="64" y="123"/>
                  <a:pt x="64" y="123"/>
                </a:cubicBezTo>
                <a:cubicBezTo>
                  <a:pt x="64" y="123"/>
                  <a:pt x="65" y="122"/>
                  <a:pt x="65" y="122"/>
                </a:cubicBezTo>
                <a:cubicBezTo>
                  <a:pt x="65" y="122"/>
                  <a:pt x="65" y="123"/>
                  <a:pt x="65" y="123"/>
                </a:cubicBezTo>
                <a:cubicBezTo>
                  <a:pt x="65" y="123"/>
                  <a:pt x="66" y="123"/>
                  <a:pt x="66" y="123"/>
                </a:cubicBezTo>
                <a:cubicBezTo>
                  <a:pt x="66" y="123"/>
                  <a:pt x="66" y="123"/>
                  <a:pt x="66" y="123"/>
                </a:cubicBezTo>
                <a:cubicBezTo>
                  <a:pt x="66" y="123"/>
                  <a:pt x="67" y="123"/>
                  <a:pt x="67" y="123"/>
                </a:cubicBezTo>
                <a:cubicBezTo>
                  <a:pt x="67" y="123"/>
                  <a:pt x="67" y="123"/>
                  <a:pt x="67" y="123"/>
                </a:cubicBezTo>
                <a:cubicBezTo>
                  <a:pt x="67" y="123"/>
                  <a:pt x="67" y="123"/>
                  <a:pt x="67" y="123"/>
                </a:cubicBezTo>
                <a:cubicBezTo>
                  <a:pt x="67" y="123"/>
                  <a:pt x="67" y="123"/>
                  <a:pt x="67" y="123"/>
                </a:cubicBezTo>
                <a:cubicBezTo>
                  <a:pt x="68" y="123"/>
                  <a:pt x="68" y="122"/>
                  <a:pt x="68" y="122"/>
                </a:cubicBezTo>
                <a:cubicBezTo>
                  <a:pt x="68" y="122"/>
                  <a:pt x="68" y="122"/>
                  <a:pt x="68" y="122"/>
                </a:cubicBezTo>
                <a:cubicBezTo>
                  <a:pt x="68" y="122"/>
                  <a:pt x="68" y="122"/>
                  <a:pt x="68" y="122"/>
                </a:cubicBezTo>
                <a:cubicBezTo>
                  <a:pt x="69" y="122"/>
                  <a:pt x="69" y="122"/>
                  <a:pt x="69" y="122"/>
                </a:cubicBezTo>
                <a:cubicBezTo>
                  <a:pt x="69" y="122"/>
                  <a:pt x="69" y="123"/>
                  <a:pt x="69" y="123"/>
                </a:cubicBezTo>
                <a:cubicBezTo>
                  <a:pt x="69" y="123"/>
                  <a:pt x="70" y="123"/>
                  <a:pt x="70" y="122"/>
                </a:cubicBezTo>
                <a:cubicBezTo>
                  <a:pt x="70" y="122"/>
                  <a:pt x="70" y="122"/>
                  <a:pt x="70" y="122"/>
                </a:cubicBezTo>
                <a:cubicBezTo>
                  <a:pt x="70" y="122"/>
                  <a:pt x="70" y="122"/>
                  <a:pt x="70" y="122"/>
                </a:cubicBezTo>
                <a:cubicBezTo>
                  <a:pt x="70" y="122"/>
                  <a:pt x="70" y="122"/>
                  <a:pt x="70" y="122"/>
                </a:cubicBezTo>
                <a:cubicBezTo>
                  <a:pt x="70" y="122"/>
                  <a:pt x="70" y="122"/>
                  <a:pt x="70" y="122"/>
                </a:cubicBezTo>
                <a:cubicBezTo>
                  <a:pt x="70" y="123"/>
                  <a:pt x="71" y="122"/>
                  <a:pt x="71" y="122"/>
                </a:cubicBezTo>
                <a:cubicBezTo>
                  <a:pt x="71" y="122"/>
                  <a:pt x="71" y="122"/>
                  <a:pt x="71" y="121"/>
                </a:cubicBezTo>
                <a:cubicBezTo>
                  <a:pt x="71" y="121"/>
                  <a:pt x="72" y="121"/>
                  <a:pt x="72" y="121"/>
                </a:cubicBezTo>
                <a:cubicBezTo>
                  <a:pt x="72" y="121"/>
                  <a:pt x="72" y="121"/>
                  <a:pt x="72" y="122"/>
                </a:cubicBezTo>
                <a:cubicBezTo>
                  <a:pt x="72" y="122"/>
                  <a:pt x="72" y="122"/>
                  <a:pt x="72" y="122"/>
                </a:cubicBezTo>
                <a:cubicBezTo>
                  <a:pt x="72" y="122"/>
                  <a:pt x="72" y="122"/>
                  <a:pt x="72" y="122"/>
                </a:cubicBezTo>
                <a:cubicBezTo>
                  <a:pt x="72" y="122"/>
                  <a:pt x="72" y="122"/>
                  <a:pt x="72" y="122"/>
                </a:cubicBezTo>
                <a:cubicBezTo>
                  <a:pt x="72" y="122"/>
                  <a:pt x="72" y="122"/>
                  <a:pt x="73" y="121"/>
                </a:cubicBezTo>
                <a:cubicBezTo>
                  <a:pt x="73" y="122"/>
                  <a:pt x="73" y="122"/>
                  <a:pt x="73" y="122"/>
                </a:cubicBezTo>
                <a:cubicBezTo>
                  <a:pt x="73" y="121"/>
                  <a:pt x="73" y="121"/>
                  <a:pt x="73" y="121"/>
                </a:cubicBezTo>
                <a:cubicBezTo>
                  <a:pt x="74" y="121"/>
                  <a:pt x="74" y="121"/>
                  <a:pt x="75" y="121"/>
                </a:cubicBezTo>
                <a:cubicBezTo>
                  <a:pt x="75" y="121"/>
                  <a:pt x="75" y="121"/>
                  <a:pt x="75" y="121"/>
                </a:cubicBezTo>
                <a:cubicBezTo>
                  <a:pt x="75" y="120"/>
                  <a:pt x="75" y="120"/>
                  <a:pt x="75" y="120"/>
                </a:cubicBezTo>
                <a:cubicBezTo>
                  <a:pt x="75" y="120"/>
                  <a:pt x="75" y="120"/>
                  <a:pt x="75" y="120"/>
                </a:cubicBezTo>
                <a:cubicBezTo>
                  <a:pt x="76" y="121"/>
                  <a:pt x="77" y="120"/>
                  <a:pt x="78" y="121"/>
                </a:cubicBezTo>
                <a:cubicBezTo>
                  <a:pt x="77" y="121"/>
                  <a:pt x="77" y="121"/>
                  <a:pt x="76" y="121"/>
                </a:cubicBezTo>
                <a:cubicBezTo>
                  <a:pt x="77" y="122"/>
                  <a:pt x="78" y="121"/>
                  <a:pt x="78" y="121"/>
                </a:cubicBezTo>
                <a:cubicBezTo>
                  <a:pt x="78" y="121"/>
                  <a:pt x="78" y="120"/>
                  <a:pt x="78" y="120"/>
                </a:cubicBezTo>
                <a:cubicBezTo>
                  <a:pt x="78" y="120"/>
                  <a:pt x="78" y="120"/>
                  <a:pt x="78" y="120"/>
                </a:cubicBezTo>
                <a:cubicBezTo>
                  <a:pt x="78" y="120"/>
                  <a:pt x="78" y="120"/>
                  <a:pt x="78" y="120"/>
                </a:cubicBezTo>
                <a:cubicBezTo>
                  <a:pt x="78" y="120"/>
                  <a:pt x="78" y="120"/>
                  <a:pt x="79" y="120"/>
                </a:cubicBezTo>
                <a:cubicBezTo>
                  <a:pt x="79" y="120"/>
                  <a:pt x="79" y="120"/>
                  <a:pt x="79" y="120"/>
                </a:cubicBezTo>
                <a:cubicBezTo>
                  <a:pt x="79" y="120"/>
                  <a:pt x="79" y="120"/>
                  <a:pt x="79" y="120"/>
                </a:cubicBezTo>
                <a:cubicBezTo>
                  <a:pt x="79" y="120"/>
                  <a:pt x="80" y="120"/>
                  <a:pt x="80" y="120"/>
                </a:cubicBezTo>
                <a:cubicBezTo>
                  <a:pt x="80" y="120"/>
                  <a:pt x="80" y="120"/>
                  <a:pt x="80" y="120"/>
                </a:cubicBezTo>
                <a:cubicBezTo>
                  <a:pt x="80" y="120"/>
                  <a:pt x="80" y="120"/>
                  <a:pt x="80" y="120"/>
                </a:cubicBezTo>
                <a:cubicBezTo>
                  <a:pt x="80" y="119"/>
                  <a:pt x="80" y="120"/>
                  <a:pt x="81" y="119"/>
                </a:cubicBezTo>
                <a:cubicBezTo>
                  <a:pt x="81" y="119"/>
                  <a:pt x="81" y="119"/>
                  <a:pt x="81" y="119"/>
                </a:cubicBezTo>
                <a:cubicBezTo>
                  <a:pt x="81" y="119"/>
                  <a:pt x="80" y="120"/>
                  <a:pt x="81" y="120"/>
                </a:cubicBezTo>
                <a:cubicBezTo>
                  <a:pt x="81" y="119"/>
                  <a:pt x="82" y="119"/>
                  <a:pt x="82" y="119"/>
                </a:cubicBezTo>
                <a:cubicBezTo>
                  <a:pt x="82" y="119"/>
                  <a:pt x="82" y="119"/>
                  <a:pt x="82" y="119"/>
                </a:cubicBezTo>
                <a:cubicBezTo>
                  <a:pt x="82" y="119"/>
                  <a:pt x="81" y="119"/>
                  <a:pt x="82" y="120"/>
                </a:cubicBezTo>
                <a:cubicBezTo>
                  <a:pt x="82" y="119"/>
                  <a:pt x="82" y="119"/>
                  <a:pt x="83" y="119"/>
                </a:cubicBezTo>
                <a:cubicBezTo>
                  <a:pt x="83" y="119"/>
                  <a:pt x="82" y="119"/>
                  <a:pt x="83" y="120"/>
                </a:cubicBezTo>
                <a:cubicBezTo>
                  <a:pt x="84" y="120"/>
                  <a:pt x="84" y="119"/>
                  <a:pt x="85" y="118"/>
                </a:cubicBezTo>
                <a:cubicBezTo>
                  <a:pt x="85" y="119"/>
                  <a:pt x="85" y="119"/>
                  <a:pt x="86" y="119"/>
                </a:cubicBezTo>
                <a:cubicBezTo>
                  <a:pt x="86" y="119"/>
                  <a:pt x="86" y="119"/>
                  <a:pt x="86" y="119"/>
                </a:cubicBezTo>
                <a:cubicBezTo>
                  <a:pt x="86" y="119"/>
                  <a:pt x="86" y="119"/>
                  <a:pt x="87" y="119"/>
                </a:cubicBezTo>
                <a:cubicBezTo>
                  <a:pt x="87" y="119"/>
                  <a:pt x="87" y="119"/>
                  <a:pt x="87" y="119"/>
                </a:cubicBezTo>
                <a:cubicBezTo>
                  <a:pt x="87" y="118"/>
                  <a:pt x="87" y="118"/>
                  <a:pt x="87" y="118"/>
                </a:cubicBezTo>
                <a:cubicBezTo>
                  <a:pt x="87" y="118"/>
                  <a:pt x="87" y="119"/>
                  <a:pt x="87" y="119"/>
                </a:cubicBezTo>
                <a:cubicBezTo>
                  <a:pt x="87" y="119"/>
                  <a:pt x="87" y="119"/>
                  <a:pt x="87" y="119"/>
                </a:cubicBezTo>
                <a:cubicBezTo>
                  <a:pt x="87" y="119"/>
                  <a:pt x="87" y="119"/>
                  <a:pt x="87" y="119"/>
                </a:cubicBezTo>
                <a:cubicBezTo>
                  <a:pt x="86" y="119"/>
                  <a:pt x="86" y="120"/>
                  <a:pt x="85" y="120"/>
                </a:cubicBezTo>
                <a:cubicBezTo>
                  <a:pt x="85" y="120"/>
                  <a:pt x="85" y="120"/>
                  <a:pt x="85" y="120"/>
                </a:cubicBezTo>
                <a:cubicBezTo>
                  <a:pt x="85" y="119"/>
                  <a:pt x="84" y="119"/>
                  <a:pt x="85" y="120"/>
                </a:cubicBezTo>
                <a:cubicBezTo>
                  <a:pt x="85" y="120"/>
                  <a:pt x="85" y="120"/>
                  <a:pt x="85" y="120"/>
                </a:cubicBezTo>
                <a:cubicBezTo>
                  <a:pt x="86" y="120"/>
                  <a:pt x="86" y="120"/>
                  <a:pt x="87" y="120"/>
                </a:cubicBezTo>
                <a:cubicBezTo>
                  <a:pt x="87" y="120"/>
                  <a:pt x="86" y="120"/>
                  <a:pt x="87" y="120"/>
                </a:cubicBezTo>
                <a:cubicBezTo>
                  <a:pt x="87" y="120"/>
                  <a:pt x="87" y="120"/>
                  <a:pt x="86" y="120"/>
                </a:cubicBezTo>
                <a:cubicBezTo>
                  <a:pt x="86" y="120"/>
                  <a:pt x="86" y="121"/>
                  <a:pt x="85" y="121"/>
                </a:cubicBezTo>
                <a:cubicBezTo>
                  <a:pt x="85" y="121"/>
                  <a:pt x="85" y="121"/>
                  <a:pt x="85" y="121"/>
                </a:cubicBezTo>
                <a:cubicBezTo>
                  <a:pt x="85" y="121"/>
                  <a:pt x="85" y="121"/>
                  <a:pt x="85" y="121"/>
                </a:cubicBezTo>
                <a:cubicBezTo>
                  <a:pt x="85" y="121"/>
                  <a:pt x="85" y="121"/>
                  <a:pt x="85" y="121"/>
                </a:cubicBezTo>
                <a:cubicBezTo>
                  <a:pt x="85" y="121"/>
                  <a:pt x="85" y="121"/>
                  <a:pt x="84" y="121"/>
                </a:cubicBezTo>
                <a:cubicBezTo>
                  <a:pt x="84" y="121"/>
                  <a:pt x="84" y="121"/>
                  <a:pt x="84" y="121"/>
                </a:cubicBezTo>
                <a:cubicBezTo>
                  <a:pt x="84" y="121"/>
                  <a:pt x="84" y="122"/>
                  <a:pt x="84" y="122"/>
                </a:cubicBezTo>
                <a:cubicBezTo>
                  <a:pt x="84" y="122"/>
                  <a:pt x="84" y="121"/>
                  <a:pt x="83" y="121"/>
                </a:cubicBezTo>
                <a:cubicBezTo>
                  <a:pt x="83" y="121"/>
                  <a:pt x="83" y="122"/>
                  <a:pt x="83" y="122"/>
                </a:cubicBezTo>
                <a:cubicBezTo>
                  <a:pt x="83" y="122"/>
                  <a:pt x="83" y="122"/>
                  <a:pt x="83" y="121"/>
                </a:cubicBezTo>
                <a:cubicBezTo>
                  <a:pt x="83" y="121"/>
                  <a:pt x="83" y="122"/>
                  <a:pt x="83" y="122"/>
                </a:cubicBezTo>
                <a:cubicBezTo>
                  <a:pt x="83" y="122"/>
                  <a:pt x="82" y="122"/>
                  <a:pt x="82" y="122"/>
                </a:cubicBezTo>
                <a:cubicBezTo>
                  <a:pt x="82" y="122"/>
                  <a:pt x="82" y="122"/>
                  <a:pt x="82" y="122"/>
                </a:cubicBezTo>
                <a:cubicBezTo>
                  <a:pt x="82" y="122"/>
                  <a:pt x="82" y="121"/>
                  <a:pt x="81" y="121"/>
                </a:cubicBezTo>
                <a:cubicBezTo>
                  <a:pt x="81" y="122"/>
                  <a:pt x="81" y="122"/>
                  <a:pt x="81" y="122"/>
                </a:cubicBezTo>
                <a:cubicBezTo>
                  <a:pt x="81" y="121"/>
                  <a:pt x="81" y="121"/>
                  <a:pt x="81" y="122"/>
                </a:cubicBezTo>
                <a:cubicBezTo>
                  <a:pt x="81" y="122"/>
                  <a:pt x="81" y="122"/>
                  <a:pt x="81" y="122"/>
                </a:cubicBezTo>
                <a:cubicBezTo>
                  <a:pt x="81" y="122"/>
                  <a:pt x="80" y="122"/>
                  <a:pt x="80" y="122"/>
                </a:cubicBezTo>
                <a:cubicBezTo>
                  <a:pt x="80" y="123"/>
                  <a:pt x="79" y="123"/>
                  <a:pt x="79" y="123"/>
                </a:cubicBezTo>
                <a:cubicBezTo>
                  <a:pt x="79" y="122"/>
                  <a:pt x="79" y="122"/>
                  <a:pt x="79" y="122"/>
                </a:cubicBezTo>
                <a:cubicBezTo>
                  <a:pt x="79" y="122"/>
                  <a:pt x="79" y="122"/>
                  <a:pt x="79" y="122"/>
                </a:cubicBezTo>
                <a:cubicBezTo>
                  <a:pt x="79" y="122"/>
                  <a:pt x="79" y="122"/>
                  <a:pt x="79" y="122"/>
                </a:cubicBezTo>
                <a:cubicBezTo>
                  <a:pt x="79" y="122"/>
                  <a:pt x="80" y="121"/>
                  <a:pt x="79" y="121"/>
                </a:cubicBezTo>
                <a:cubicBezTo>
                  <a:pt x="79" y="121"/>
                  <a:pt x="79" y="121"/>
                  <a:pt x="79" y="121"/>
                </a:cubicBezTo>
                <a:cubicBezTo>
                  <a:pt x="79" y="121"/>
                  <a:pt x="79" y="121"/>
                  <a:pt x="79" y="121"/>
                </a:cubicBezTo>
                <a:cubicBezTo>
                  <a:pt x="79" y="121"/>
                  <a:pt x="79" y="121"/>
                  <a:pt x="79" y="121"/>
                </a:cubicBezTo>
                <a:cubicBezTo>
                  <a:pt x="79" y="121"/>
                  <a:pt x="79" y="121"/>
                  <a:pt x="79" y="121"/>
                </a:cubicBezTo>
                <a:cubicBezTo>
                  <a:pt x="79" y="121"/>
                  <a:pt x="79" y="121"/>
                  <a:pt x="79" y="121"/>
                </a:cubicBezTo>
                <a:cubicBezTo>
                  <a:pt x="79" y="121"/>
                  <a:pt x="79" y="121"/>
                  <a:pt x="79" y="122"/>
                </a:cubicBezTo>
                <a:cubicBezTo>
                  <a:pt x="78" y="122"/>
                  <a:pt x="78" y="123"/>
                  <a:pt x="78" y="123"/>
                </a:cubicBezTo>
                <a:cubicBezTo>
                  <a:pt x="78" y="123"/>
                  <a:pt x="78" y="123"/>
                  <a:pt x="78" y="123"/>
                </a:cubicBezTo>
                <a:cubicBezTo>
                  <a:pt x="78" y="123"/>
                  <a:pt x="78" y="123"/>
                  <a:pt x="78" y="122"/>
                </a:cubicBezTo>
                <a:cubicBezTo>
                  <a:pt x="78" y="123"/>
                  <a:pt x="77" y="123"/>
                  <a:pt x="77" y="123"/>
                </a:cubicBezTo>
                <a:cubicBezTo>
                  <a:pt x="76" y="123"/>
                  <a:pt x="77" y="123"/>
                  <a:pt x="76" y="122"/>
                </a:cubicBezTo>
                <a:cubicBezTo>
                  <a:pt x="75" y="122"/>
                  <a:pt x="74" y="123"/>
                  <a:pt x="74" y="124"/>
                </a:cubicBezTo>
                <a:cubicBezTo>
                  <a:pt x="74" y="124"/>
                  <a:pt x="73" y="124"/>
                  <a:pt x="74" y="123"/>
                </a:cubicBezTo>
                <a:cubicBezTo>
                  <a:pt x="74" y="123"/>
                  <a:pt x="74" y="124"/>
                  <a:pt x="74" y="123"/>
                </a:cubicBezTo>
                <a:cubicBezTo>
                  <a:pt x="73" y="123"/>
                  <a:pt x="73" y="123"/>
                  <a:pt x="72" y="123"/>
                </a:cubicBezTo>
                <a:cubicBezTo>
                  <a:pt x="71" y="124"/>
                  <a:pt x="71" y="124"/>
                  <a:pt x="71" y="124"/>
                </a:cubicBezTo>
                <a:cubicBezTo>
                  <a:pt x="71" y="124"/>
                  <a:pt x="71" y="124"/>
                  <a:pt x="70" y="124"/>
                </a:cubicBezTo>
                <a:cubicBezTo>
                  <a:pt x="70" y="125"/>
                  <a:pt x="71" y="124"/>
                  <a:pt x="71" y="125"/>
                </a:cubicBezTo>
                <a:cubicBezTo>
                  <a:pt x="71" y="125"/>
                  <a:pt x="70" y="124"/>
                  <a:pt x="70" y="125"/>
                </a:cubicBezTo>
                <a:cubicBezTo>
                  <a:pt x="69" y="125"/>
                  <a:pt x="70" y="124"/>
                  <a:pt x="69" y="124"/>
                </a:cubicBezTo>
                <a:cubicBezTo>
                  <a:pt x="69" y="124"/>
                  <a:pt x="69" y="124"/>
                  <a:pt x="69" y="124"/>
                </a:cubicBezTo>
                <a:cubicBezTo>
                  <a:pt x="68" y="125"/>
                  <a:pt x="67" y="124"/>
                  <a:pt x="66" y="125"/>
                </a:cubicBezTo>
                <a:cubicBezTo>
                  <a:pt x="66" y="125"/>
                  <a:pt x="66" y="125"/>
                  <a:pt x="67" y="125"/>
                </a:cubicBezTo>
                <a:cubicBezTo>
                  <a:pt x="67" y="125"/>
                  <a:pt x="66" y="126"/>
                  <a:pt x="67" y="126"/>
                </a:cubicBezTo>
                <a:cubicBezTo>
                  <a:pt x="67" y="125"/>
                  <a:pt x="67" y="125"/>
                  <a:pt x="67" y="126"/>
                </a:cubicBezTo>
                <a:cubicBezTo>
                  <a:pt x="67" y="126"/>
                  <a:pt x="67" y="127"/>
                  <a:pt x="66" y="127"/>
                </a:cubicBezTo>
                <a:cubicBezTo>
                  <a:pt x="66" y="126"/>
                  <a:pt x="67" y="126"/>
                  <a:pt x="66" y="126"/>
                </a:cubicBezTo>
                <a:cubicBezTo>
                  <a:pt x="66" y="125"/>
                  <a:pt x="66" y="126"/>
                  <a:pt x="66" y="126"/>
                </a:cubicBezTo>
                <a:cubicBezTo>
                  <a:pt x="65" y="126"/>
                  <a:pt x="66" y="127"/>
                  <a:pt x="65" y="127"/>
                </a:cubicBezTo>
                <a:cubicBezTo>
                  <a:pt x="65" y="127"/>
                  <a:pt x="65" y="127"/>
                  <a:pt x="65" y="126"/>
                </a:cubicBezTo>
                <a:cubicBezTo>
                  <a:pt x="64" y="126"/>
                  <a:pt x="65" y="127"/>
                  <a:pt x="64" y="127"/>
                </a:cubicBezTo>
                <a:cubicBezTo>
                  <a:pt x="64" y="127"/>
                  <a:pt x="64" y="126"/>
                  <a:pt x="64" y="126"/>
                </a:cubicBezTo>
                <a:cubicBezTo>
                  <a:pt x="63" y="126"/>
                  <a:pt x="64" y="127"/>
                  <a:pt x="63" y="127"/>
                </a:cubicBezTo>
                <a:cubicBezTo>
                  <a:pt x="63" y="127"/>
                  <a:pt x="63" y="127"/>
                  <a:pt x="63" y="127"/>
                </a:cubicBezTo>
                <a:cubicBezTo>
                  <a:pt x="63" y="127"/>
                  <a:pt x="63" y="126"/>
                  <a:pt x="63" y="126"/>
                </a:cubicBezTo>
                <a:cubicBezTo>
                  <a:pt x="62" y="126"/>
                  <a:pt x="62" y="126"/>
                  <a:pt x="62" y="125"/>
                </a:cubicBezTo>
                <a:cubicBezTo>
                  <a:pt x="60" y="125"/>
                  <a:pt x="59" y="126"/>
                  <a:pt x="58" y="127"/>
                </a:cubicBezTo>
                <a:cubicBezTo>
                  <a:pt x="59" y="126"/>
                  <a:pt x="57" y="126"/>
                  <a:pt x="56" y="126"/>
                </a:cubicBezTo>
                <a:cubicBezTo>
                  <a:pt x="56" y="126"/>
                  <a:pt x="56" y="126"/>
                  <a:pt x="56" y="126"/>
                </a:cubicBezTo>
                <a:cubicBezTo>
                  <a:pt x="56" y="126"/>
                  <a:pt x="56" y="126"/>
                  <a:pt x="56" y="126"/>
                </a:cubicBezTo>
                <a:cubicBezTo>
                  <a:pt x="56" y="126"/>
                  <a:pt x="56" y="127"/>
                  <a:pt x="55" y="126"/>
                </a:cubicBezTo>
                <a:cubicBezTo>
                  <a:pt x="55" y="126"/>
                  <a:pt x="57" y="126"/>
                  <a:pt x="57" y="125"/>
                </a:cubicBezTo>
                <a:cubicBezTo>
                  <a:pt x="56" y="125"/>
                  <a:pt x="55" y="127"/>
                  <a:pt x="54" y="126"/>
                </a:cubicBezTo>
                <a:cubicBezTo>
                  <a:pt x="54" y="126"/>
                  <a:pt x="54" y="126"/>
                  <a:pt x="55" y="126"/>
                </a:cubicBezTo>
                <a:cubicBezTo>
                  <a:pt x="54" y="127"/>
                  <a:pt x="54" y="127"/>
                  <a:pt x="54" y="127"/>
                </a:cubicBezTo>
                <a:cubicBezTo>
                  <a:pt x="52" y="126"/>
                  <a:pt x="52" y="128"/>
                  <a:pt x="51" y="127"/>
                </a:cubicBezTo>
                <a:cubicBezTo>
                  <a:pt x="50" y="128"/>
                  <a:pt x="49" y="127"/>
                  <a:pt x="48" y="129"/>
                </a:cubicBezTo>
                <a:cubicBezTo>
                  <a:pt x="49" y="129"/>
                  <a:pt x="48" y="129"/>
                  <a:pt x="49" y="129"/>
                </a:cubicBezTo>
                <a:cubicBezTo>
                  <a:pt x="48" y="130"/>
                  <a:pt x="47" y="129"/>
                  <a:pt x="47" y="128"/>
                </a:cubicBezTo>
                <a:cubicBezTo>
                  <a:pt x="46" y="128"/>
                  <a:pt x="47" y="129"/>
                  <a:pt x="47" y="129"/>
                </a:cubicBezTo>
                <a:cubicBezTo>
                  <a:pt x="46" y="130"/>
                  <a:pt x="46" y="130"/>
                  <a:pt x="45" y="130"/>
                </a:cubicBezTo>
                <a:cubicBezTo>
                  <a:pt x="45" y="129"/>
                  <a:pt x="46" y="129"/>
                  <a:pt x="46" y="129"/>
                </a:cubicBezTo>
                <a:cubicBezTo>
                  <a:pt x="45" y="129"/>
                  <a:pt x="44" y="129"/>
                  <a:pt x="43" y="129"/>
                </a:cubicBezTo>
                <a:cubicBezTo>
                  <a:pt x="43" y="129"/>
                  <a:pt x="43" y="128"/>
                  <a:pt x="43" y="129"/>
                </a:cubicBezTo>
                <a:cubicBezTo>
                  <a:pt x="43" y="128"/>
                  <a:pt x="43" y="129"/>
                  <a:pt x="43" y="129"/>
                </a:cubicBezTo>
                <a:cubicBezTo>
                  <a:pt x="42" y="129"/>
                  <a:pt x="43" y="129"/>
                  <a:pt x="43" y="129"/>
                </a:cubicBezTo>
                <a:cubicBezTo>
                  <a:pt x="42" y="130"/>
                  <a:pt x="40" y="129"/>
                  <a:pt x="39" y="130"/>
                </a:cubicBezTo>
                <a:cubicBezTo>
                  <a:pt x="38" y="129"/>
                  <a:pt x="38" y="129"/>
                  <a:pt x="38" y="129"/>
                </a:cubicBezTo>
                <a:cubicBezTo>
                  <a:pt x="38" y="130"/>
                  <a:pt x="37" y="129"/>
                  <a:pt x="37" y="130"/>
                </a:cubicBezTo>
                <a:cubicBezTo>
                  <a:pt x="36" y="129"/>
                  <a:pt x="35" y="130"/>
                  <a:pt x="34" y="129"/>
                </a:cubicBezTo>
                <a:cubicBezTo>
                  <a:pt x="33" y="130"/>
                  <a:pt x="32" y="130"/>
                  <a:pt x="30" y="130"/>
                </a:cubicBezTo>
                <a:cubicBezTo>
                  <a:pt x="31" y="129"/>
                  <a:pt x="31" y="129"/>
                  <a:pt x="31" y="128"/>
                </a:cubicBezTo>
                <a:cubicBezTo>
                  <a:pt x="30" y="129"/>
                  <a:pt x="29" y="130"/>
                  <a:pt x="28" y="129"/>
                </a:cubicBezTo>
                <a:cubicBezTo>
                  <a:pt x="28" y="129"/>
                  <a:pt x="28" y="129"/>
                  <a:pt x="27" y="128"/>
                </a:cubicBezTo>
                <a:cubicBezTo>
                  <a:pt x="27" y="129"/>
                  <a:pt x="27" y="129"/>
                  <a:pt x="27" y="129"/>
                </a:cubicBezTo>
                <a:cubicBezTo>
                  <a:pt x="28" y="129"/>
                  <a:pt x="28" y="129"/>
                  <a:pt x="28" y="130"/>
                </a:cubicBezTo>
                <a:cubicBezTo>
                  <a:pt x="28" y="130"/>
                  <a:pt x="28" y="130"/>
                  <a:pt x="28" y="129"/>
                </a:cubicBezTo>
                <a:cubicBezTo>
                  <a:pt x="28" y="131"/>
                  <a:pt x="28" y="131"/>
                  <a:pt x="28" y="132"/>
                </a:cubicBezTo>
                <a:cubicBezTo>
                  <a:pt x="28" y="132"/>
                  <a:pt x="27" y="132"/>
                  <a:pt x="26" y="132"/>
                </a:cubicBezTo>
                <a:cubicBezTo>
                  <a:pt x="26" y="132"/>
                  <a:pt x="27" y="133"/>
                  <a:pt x="27" y="133"/>
                </a:cubicBezTo>
                <a:cubicBezTo>
                  <a:pt x="26" y="133"/>
                  <a:pt x="26" y="133"/>
                  <a:pt x="27" y="133"/>
                </a:cubicBezTo>
                <a:cubicBezTo>
                  <a:pt x="27" y="133"/>
                  <a:pt x="27" y="133"/>
                  <a:pt x="27" y="133"/>
                </a:cubicBezTo>
                <a:cubicBezTo>
                  <a:pt x="26" y="133"/>
                  <a:pt x="26" y="133"/>
                  <a:pt x="26" y="133"/>
                </a:cubicBezTo>
                <a:cubicBezTo>
                  <a:pt x="26" y="133"/>
                  <a:pt x="26" y="133"/>
                  <a:pt x="26" y="133"/>
                </a:cubicBezTo>
                <a:cubicBezTo>
                  <a:pt x="26" y="133"/>
                  <a:pt x="26" y="133"/>
                  <a:pt x="26" y="133"/>
                </a:cubicBezTo>
                <a:cubicBezTo>
                  <a:pt x="26" y="134"/>
                  <a:pt x="26" y="134"/>
                  <a:pt x="26" y="135"/>
                </a:cubicBezTo>
                <a:cubicBezTo>
                  <a:pt x="26" y="134"/>
                  <a:pt x="25" y="134"/>
                  <a:pt x="25" y="134"/>
                </a:cubicBezTo>
                <a:cubicBezTo>
                  <a:pt x="24" y="134"/>
                  <a:pt x="24" y="134"/>
                  <a:pt x="24" y="135"/>
                </a:cubicBezTo>
                <a:cubicBezTo>
                  <a:pt x="24" y="135"/>
                  <a:pt x="24" y="135"/>
                  <a:pt x="24" y="135"/>
                </a:cubicBezTo>
                <a:cubicBezTo>
                  <a:pt x="24" y="135"/>
                  <a:pt x="24" y="134"/>
                  <a:pt x="24" y="134"/>
                </a:cubicBezTo>
                <a:cubicBezTo>
                  <a:pt x="24" y="134"/>
                  <a:pt x="24" y="134"/>
                  <a:pt x="24" y="134"/>
                </a:cubicBezTo>
                <a:cubicBezTo>
                  <a:pt x="24" y="134"/>
                  <a:pt x="24" y="134"/>
                  <a:pt x="24" y="134"/>
                </a:cubicBezTo>
                <a:cubicBezTo>
                  <a:pt x="23" y="134"/>
                  <a:pt x="23" y="134"/>
                  <a:pt x="24" y="133"/>
                </a:cubicBezTo>
                <a:cubicBezTo>
                  <a:pt x="23" y="133"/>
                  <a:pt x="23" y="133"/>
                  <a:pt x="22" y="134"/>
                </a:cubicBezTo>
                <a:cubicBezTo>
                  <a:pt x="22" y="134"/>
                  <a:pt x="22" y="133"/>
                  <a:pt x="22" y="133"/>
                </a:cubicBezTo>
                <a:cubicBezTo>
                  <a:pt x="22" y="133"/>
                  <a:pt x="22" y="134"/>
                  <a:pt x="21" y="134"/>
                </a:cubicBezTo>
                <a:cubicBezTo>
                  <a:pt x="21" y="134"/>
                  <a:pt x="21" y="134"/>
                  <a:pt x="21" y="135"/>
                </a:cubicBezTo>
                <a:cubicBezTo>
                  <a:pt x="21" y="135"/>
                  <a:pt x="21" y="135"/>
                  <a:pt x="21" y="135"/>
                </a:cubicBezTo>
                <a:cubicBezTo>
                  <a:pt x="20" y="135"/>
                  <a:pt x="19" y="135"/>
                  <a:pt x="17" y="136"/>
                </a:cubicBezTo>
                <a:cubicBezTo>
                  <a:pt x="17" y="136"/>
                  <a:pt x="17" y="136"/>
                  <a:pt x="17" y="137"/>
                </a:cubicBezTo>
                <a:cubicBezTo>
                  <a:pt x="17" y="137"/>
                  <a:pt x="17" y="137"/>
                  <a:pt x="16" y="136"/>
                </a:cubicBezTo>
                <a:cubicBezTo>
                  <a:pt x="16" y="136"/>
                  <a:pt x="16" y="136"/>
                  <a:pt x="16" y="136"/>
                </a:cubicBezTo>
                <a:cubicBezTo>
                  <a:pt x="16" y="136"/>
                  <a:pt x="16" y="136"/>
                  <a:pt x="16" y="136"/>
                </a:cubicBezTo>
                <a:cubicBezTo>
                  <a:pt x="16" y="136"/>
                  <a:pt x="16" y="136"/>
                  <a:pt x="16" y="136"/>
                </a:cubicBezTo>
                <a:cubicBezTo>
                  <a:pt x="16" y="136"/>
                  <a:pt x="16" y="136"/>
                  <a:pt x="16" y="137"/>
                </a:cubicBezTo>
                <a:cubicBezTo>
                  <a:pt x="15" y="137"/>
                  <a:pt x="15" y="137"/>
                  <a:pt x="15" y="137"/>
                </a:cubicBezTo>
                <a:cubicBezTo>
                  <a:pt x="16" y="137"/>
                  <a:pt x="16" y="138"/>
                  <a:pt x="16" y="138"/>
                </a:cubicBezTo>
                <a:cubicBezTo>
                  <a:pt x="16" y="138"/>
                  <a:pt x="16" y="138"/>
                  <a:pt x="16" y="138"/>
                </a:cubicBezTo>
                <a:cubicBezTo>
                  <a:pt x="16" y="138"/>
                  <a:pt x="16" y="138"/>
                  <a:pt x="16" y="137"/>
                </a:cubicBezTo>
                <a:cubicBezTo>
                  <a:pt x="16" y="138"/>
                  <a:pt x="16" y="138"/>
                  <a:pt x="17" y="138"/>
                </a:cubicBezTo>
                <a:cubicBezTo>
                  <a:pt x="17" y="137"/>
                  <a:pt x="16" y="137"/>
                  <a:pt x="16" y="137"/>
                </a:cubicBezTo>
                <a:cubicBezTo>
                  <a:pt x="16" y="137"/>
                  <a:pt x="16" y="137"/>
                  <a:pt x="17" y="137"/>
                </a:cubicBezTo>
                <a:cubicBezTo>
                  <a:pt x="17" y="137"/>
                  <a:pt x="17" y="137"/>
                  <a:pt x="17" y="138"/>
                </a:cubicBezTo>
                <a:cubicBezTo>
                  <a:pt x="17" y="138"/>
                  <a:pt x="17" y="138"/>
                  <a:pt x="17" y="138"/>
                </a:cubicBezTo>
                <a:cubicBezTo>
                  <a:pt x="17" y="138"/>
                  <a:pt x="18" y="138"/>
                  <a:pt x="19" y="138"/>
                </a:cubicBezTo>
                <a:cubicBezTo>
                  <a:pt x="18" y="138"/>
                  <a:pt x="18" y="138"/>
                  <a:pt x="18" y="138"/>
                </a:cubicBezTo>
                <a:cubicBezTo>
                  <a:pt x="18" y="138"/>
                  <a:pt x="18" y="138"/>
                  <a:pt x="17" y="138"/>
                </a:cubicBezTo>
                <a:cubicBezTo>
                  <a:pt x="17" y="138"/>
                  <a:pt x="17" y="138"/>
                  <a:pt x="17" y="138"/>
                </a:cubicBezTo>
                <a:cubicBezTo>
                  <a:pt x="17" y="139"/>
                  <a:pt x="17" y="139"/>
                  <a:pt x="17" y="139"/>
                </a:cubicBezTo>
                <a:cubicBezTo>
                  <a:pt x="17" y="139"/>
                  <a:pt x="17" y="139"/>
                  <a:pt x="17" y="139"/>
                </a:cubicBezTo>
                <a:cubicBezTo>
                  <a:pt x="17" y="139"/>
                  <a:pt x="17" y="139"/>
                  <a:pt x="17" y="139"/>
                </a:cubicBezTo>
                <a:cubicBezTo>
                  <a:pt x="17" y="139"/>
                  <a:pt x="17" y="139"/>
                  <a:pt x="17" y="139"/>
                </a:cubicBezTo>
                <a:cubicBezTo>
                  <a:pt x="17" y="139"/>
                  <a:pt x="17" y="138"/>
                  <a:pt x="17" y="138"/>
                </a:cubicBezTo>
                <a:cubicBezTo>
                  <a:pt x="17" y="138"/>
                  <a:pt x="16" y="138"/>
                  <a:pt x="16" y="139"/>
                </a:cubicBezTo>
                <a:cubicBezTo>
                  <a:pt x="16" y="139"/>
                  <a:pt x="16" y="138"/>
                  <a:pt x="16" y="138"/>
                </a:cubicBezTo>
                <a:cubicBezTo>
                  <a:pt x="16" y="138"/>
                  <a:pt x="16" y="138"/>
                  <a:pt x="15" y="138"/>
                </a:cubicBezTo>
                <a:cubicBezTo>
                  <a:pt x="15" y="139"/>
                  <a:pt x="14" y="139"/>
                  <a:pt x="15" y="139"/>
                </a:cubicBezTo>
                <a:cubicBezTo>
                  <a:pt x="14" y="139"/>
                  <a:pt x="14" y="138"/>
                  <a:pt x="14" y="138"/>
                </a:cubicBezTo>
                <a:cubicBezTo>
                  <a:pt x="13" y="139"/>
                  <a:pt x="13" y="139"/>
                  <a:pt x="12" y="138"/>
                </a:cubicBezTo>
                <a:cubicBezTo>
                  <a:pt x="12" y="138"/>
                  <a:pt x="12" y="138"/>
                  <a:pt x="12" y="138"/>
                </a:cubicBezTo>
                <a:cubicBezTo>
                  <a:pt x="12" y="138"/>
                  <a:pt x="12" y="138"/>
                  <a:pt x="11" y="138"/>
                </a:cubicBezTo>
                <a:cubicBezTo>
                  <a:pt x="11" y="138"/>
                  <a:pt x="12" y="138"/>
                  <a:pt x="12" y="138"/>
                </a:cubicBezTo>
                <a:cubicBezTo>
                  <a:pt x="11" y="139"/>
                  <a:pt x="11" y="138"/>
                  <a:pt x="10" y="139"/>
                </a:cubicBezTo>
                <a:cubicBezTo>
                  <a:pt x="10" y="138"/>
                  <a:pt x="11" y="138"/>
                  <a:pt x="11" y="138"/>
                </a:cubicBezTo>
                <a:cubicBezTo>
                  <a:pt x="10" y="138"/>
                  <a:pt x="9" y="138"/>
                  <a:pt x="8" y="138"/>
                </a:cubicBezTo>
                <a:cubicBezTo>
                  <a:pt x="8" y="139"/>
                  <a:pt x="8" y="139"/>
                  <a:pt x="8" y="140"/>
                </a:cubicBezTo>
                <a:cubicBezTo>
                  <a:pt x="8" y="140"/>
                  <a:pt x="7" y="140"/>
                  <a:pt x="8" y="141"/>
                </a:cubicBezTo>
                <a:cubicBezTo>
                  <a:pt x="7" y="141"/>
                  <a:pt x="8" y="140"/>
                  <a:pt x="7" y="140"/>
                </a:cubicBezTo>
                <a:cubicBezTo>
                  <a:pt x="7" y="140"/>
                  <a:pt x="6" y="141"/>
                  <a:pt x="6" y="140"/>
                </a:cubicBezTo>
                <a:cubicBezTo>
                  <a:pt x="6" y="141"/>
                  <a:pt x="6" y="141"/>
                  <a:pt x="5" y="141"/>
                </a:cubicBezTo>
                <a:cubicBezTo>
                  <a:pt x="5" y="141"/>
                  <a:pt x="6" y="140"/>
                  <a:pt x="6" y="140"/>
                </a:cubicBezTo>
                <a:cubicBezTo>
                  <a:pt x="6" y="139"/>
                  <a:pt x="6" y="140"/>
                  <a:pt x="6" y="139"/>
                </a:cubicBezTo>
                <a:cubicBezTo>
                  <a:pt x="6" y="139"/>
                  <a:pt x="5" y="139"/>
                  <a:pt x="5" y="140"/>
                </a:cubicBezTo>
                <a:cubicBezTo>
                  <a:pt x="4" y="140"/>
                  <a:pt x="4" y="139"/>
                  <a:pt x="4" y="139"/>
                </a:cubicBezTo>
                <a:cubicBezTo>
                  <a:pt x="4" y="140"/>
                  <a:pt x="3" y="141"/>
                  <a:pt x="2" y="140"/>
                </a:cubicBezTo>
                <a:cubicBezTo>
                  <a:pt x="2" y="140"/>
                  <a:pt x="2" y="141"/>
                  <a:pt x="2" y="141"/>
                </a:cubicBezTo>
                <a:cubicBezTo>
                  <a:pt x="2" y="141"/>
                  <a:pt x="1" y="141"/>
                  <a:pt x="1" y="141"/>
                </a:cubicBezTo>
                <a:cubicBezTo>
                  <a:pt x="1" y="141"/>
                  <a:pt x="0" y="141"/>
                  <a:pt x="0" y="142"/>
                </a:cubicBezTo>
                <a:cubicBezTo>
                  <a:pt x="0" y="141"/>
                  <a:pt x="1" y="142"/>
                  <a:pt x="2" y="141"/>
                </a:cubicBezTo>
                <a:cubicBezTo>
                  <a:pt x="2" y="141"/>
                  <a:pt x="2" y="142"/>
                  <a:pt x="2" y="142"/>
                </a:cubicBezTo>
                <a:cubicBezTo>
                  <a:pt x="2" y="142"/>
                  <a:pt x="2" y="142"/>
                  <a:pt x="2" y="142"/>
                </a:cubicBezTo>
                <a:cubicBezTo>
                  <a:pt x="2" y="142"/>
                  <a:pt x="2" y="142"/>
                  <a:pt x="2" y="142"/>
                </a:cubicBezTo>
                <a:cubicBezTo>
                  <a:pt x="2" y="142"/>
                  <a:pt x="2" y="142"/>
                  <a:pt x="3" y="142"/>
                </a:cubicBezTo>
                <a:cubicBezTo>
                  <a:pt x="2" y="143"/>
                  <a:pt x="2" y="143"/>
                  <a:pt x="2" y="143"/>
                </a:cubicBezTo>
                <a:cubicBezTo>
                  <a:pt x="2" y="143"/>
                  <a:pt x="2" y="142"/>
                  <a:pt x="2" y="142"/>
                </a:cubicBezTo>
                <a:cubicBezTo>
                  <a:pt x="1" y="142"/>
                  <a:pt x="1" y="143"/>
                  <a:pt x="0" y="143"/>
                </a:cubicBezTo>
                <a:cubicBezTo>
                  <a:pt x="1" y="143"/>
                  <a:pt x="1" y="143"/>
                  <a:pt x="2" y="143"/>
                </a:cubicBezTo>
                <a:cubicBezTo>
                  <a:pt x="2" y="143"/>
                  <a:pt x="2" y="143"/>
                  <a:pt x="2" y="144"/>
                </a:cubicBezTo>
                <a:cubicBezTo>
                  <a:pt x="3" y="143"/>
                  <a:pt x="3" y="143"/>
                  <a:pt x="3" y="143"/>
                </a:cubicBezTo>
                <a:cubicBezTo>
                  <a:pt x="3" y="143"/>
                  <a:pt x="4" y="143"/>
                  <a:pt x="4" y="142"/>
                </a:cubicBezTo>
                <a:cubicBezTo>
                  <a:pt x="3" y="142"/>
                  <a:pt x="3" y="143"/>
                  <a:pt x="3" y="142"/>
                </a:cubicBezTo>
                <a:cubicBezTo>
                  <a:pt x="3" y="142"/>
                  <a:pt x="4" y="142"/>
                  <a:pt x="4" y="142"/>
                </a:cubicBezTo>
                <a:cubicBezTo>
                  <a:pt x="4" y="142"/>
                  <a:pt x="4" y="143"/>
                  <a:pt x="4" y="143"/>
                </a:cubicBezTo>
                <a:cubicBezTo>
                  <a:pt x="4" y="142"/>
                  <a:pt x="5" y="142"/>
                  <a:pt x="5" y="142"/>
                </a:cubicBezTo>
                <a:cubicBezTo>
                  <a:pt x="5" y="142"/>
                  <a:pt x="6" y="143"/>
                  <a:pt x="5" y="143"/>
                </a:cubicBezTo>
                <a:cubicBezTo>
                  <a:pt x="6" y="143"/>
                  <a:pt x="7" y="143"/>
                  <a:pt x="7" y="143"/>
                </a:cubicBezTo>
                <a:cubicBezTo>
                  <a:pt x="8" y="144"/>
                  <a:pt x="8" y="143"/>
                  <a:pt x="9" y="144"/>
                </a:cubicBezTo>
                <a:cubicBezTo>
                  <a:pt x="10" y="143"/>
                  <a:pt x="9" y="143"/>
                  <a:pt x="10" y="143"/>
                </a:cubicBezTo>
                <a:cubicBezTo>
                  <a:pt x="10" y="143"/>
                  <a:pt x="10" y="143"/>
                  <a:pt x="10" y="143"/>
                </a:cubicBezTo>
                <a:cubicBezTo>
                  <a:pt x="11" y="144"/>
                  <a:pt x="11" y="143"/>
                  <a:pt x="12" y="144"/>
                </a:cubicBezTo>
                <a:cubicBezTo>
                  <a:pt x="12" y="143"/>
                  <a:pt x="12" y="143"/>
                  <a:pt x="11" y="143"/>
                </a:cubicBezTo>
                <a:cubicBezTo>
                  <a:pt x="11" y="142"/>
                  <a:pt x="12" y="143"/>
                  <a:pt x="12" y="142"/>
                </a:cubicBezTo>
                <a:cubicBezTo>
                  <a:pt x="12" y="142"/>
                  <a:pt x="12" y="143"/>
                  <a:pt x="13" y="143"/>
                </a:cubicBezTo>
                <a:cubicBezTo>
                  <a:pt x="13" y="143"/>
                  <a:pt x="13" y="143"/>
                  <a:pt x="12" y="143"/>
                </a:cubicBezTo>
                <a:cubicBezTo>
                  <a:pt x="13" y="144"/>
                  <a:pt x="14" y="143"/>
                  <a:pt x="15" y="144"/>
                </a:cubicBezTo>
                <a:cubicBezTo>
                  <a:pt x="14" y="142"/>
                  <a:pt x="16" y="144"/>
                  <a:pt x="16" y="143"/>
                </a:cubicBezTo>
                <a:cubicBezTo>
                  <a:pt x="16" y="143"/>
                  <a:pt x="17" y="143"/>
                  <a:pt x="17" y="143"/>
                </a:cubicBezTo>
                <a:cubicBezTo>
                  <a:pt x="16" y="143"/>
                  <a:pt x="16" y="144"/>
                  <a:pt x="15" y="143"/>
                </a:cubicBezTo>
                <a:cubicBezTo>
                  <a:pt x="15" y="144"/>
                  <a:pt x="14" y="144"/>
                  <a:pt x="13" y="144"/>
                </a:cubicBezTo>
                <a:cubicBezTo>
                  <a:pt x="13" y="144"/>
                  <a:pt x="13" y="144"/>
                  <a:pt x="13" y="145"/>
                </a:cubicBezTo>
                <a:cubicBezTo>
                  <a:pt x="14" y="144"/>
                  <a:pt x="17" y="146"/>
                  <a:pt x="17" y="143"/>
                </a:cubicBezTo>
                <a:cubicBezTo>
                  <a:pt x="18" y="143"/>
                  <a:pt x="19" y="142"/>
                  <a:pt x="20" y="143"/>
                </a:cubicBezTo>
                <a:cubicBezTo>
                  <a:pt x="20" y="142"/>
                  <a:pt x="20" y="142"/>
                  <a:pt x="19" y="142"/>
                </a:cubicBezTo>
                <a:cubicBezTo>
                  <a:pt x="20" y="141"/>
                  <a:pt x="20" y="141"/>
                  <a:pt x="20" y="141"/>
                </a:cubicBezTo>
                <a:cubicBezTo>
                  <a:pt x="20" y="141"/>
                  <a:pt x="20" y="141"/>
                  <a:pt x="21" y="141"/>
                </a:cubicBezTo>
                <a:cubicBezTo>
                  <a:pt x="20" y="142"/>
                  <a:pt x="20" y="141"/>
                  <a:pt x="20" y="142"/>
                </a:cubicBezTo>
                <a:cubicBezTo>
                  <a:pt x="20" y="142"/>
                  <a:pt x="20" y="142"/>
                  <a:pt x="21" y="143"/>
                </a:cubicBezTo>
                <a:cubicBezTo>
                  <a:pt x="21" y="142"/>
                  <a:pt x="21" y="142"/>
                  <a:pt x="21" y="142"/>
                </a:cubicBezTo>
                <a:cubicBezTo>
                  <a:pt x="21" y="142"/>
                  <a:pt x="22" y="142"/>
                  <a:pt x="22" y="142"/>
                </a:cubicBezTo>
                <a:cubicBezTo>
                  <a:pt x="22" y="142"/>
                  <a:pt x="22" y="142"/>
                  <a:pt x="22" y="143"/>
                </a:cubicBezTo>
                <a:cubicBezTo>
                  <a:pt x="23" y="143"/>
                  <a:pt x="22" y="141"/>
                  <a:pt x="23" y="142"/>
                </a:cubicBezTo>
                <a:cubicBezTo>
                  <a:pt x="23" y="141"/>
                  <a:pt x="23" y="141"/>
                  <a:pt x="23" y="141"/>
                </a:cubicBezTo>
                <a:cubicBezTo>
                  <a:pt x="23" y="141"/>
                  <a:pt x="23" y="140"/>
                  <a:pt x="23" y="140"/>
                </a:cubicBezTo>
                <a:cubicBezTo>
                  <a:pt x="23" y="142"/>
                  <a:pt x="25" y="141"/>
                  <a:pt x="26" y="142"/>
                </a:cubicBezTo>
                <a:cubicBezTo>
                  <a:pt x="25" y="142"/>
                  <a:pt x="23" y="142"/>
                  <a:pt x="24" y="143"/>
                </a:cubicBezTo>
                <a:cubicBezTo>
                  <a:pt x="23" y="143"/>
                  <a:pt x="22" y="143"/>
                  <a:pt x="22" y="143"/>
                </a:cubicBezTo>
                <a:cubicBezTo>
                  <a:pt x="22" y="144"/>
                  <a:pt x="23" y="143"/>
                  <a:pt x="23" y="144"/>
                </a:cubicBezTo>
                <a:cubicBezTo>
                  <a:pt x="22" y="144"/>
                  <a:pt x="22" y="144"/>
                  <a:pt x="22" y="145"/>
                </a:cubicBezTo>
                <a:cubicBezTo>
                  <a:pt x="22" y="144"/>
                  <a:pt x="21" y="145"/>
                  <a:pt x="21" y="144"/>
                </a:cubicBezTo>
                <a:cubicBezTo>
                  <a:pt x="20" y="144"/>
                  <a:pt x="21" y="145"/>
                  <a:pt x="21" y="145"/>
                </a:cubicBezTo>
                <a:cubicBezTo>
                  <a:pt x="21" y="146"/>
                  <a:pt x="20" y="145"/>
                  <a:pt x="20" y="145"/>
                </a:cubicBezTo>
                <a:cubicBezTo>
                  <a:pt x="20" y="145"/>
                  <a:pt x="20" y="145"/>
                  <a:pt x="20" y="146"/>
                </a:cubicBezTo>
                <a:cubicBezTo>
                  <a:pt x="19" y="145"/>
                  <a:pt x="19" y="145"/>
                  <a:pt x="19" y="145"/>
                </a:cubicBezTo>
                <a:cubicBezTo>
                  <a:pt x="18" y="146"/>
                  <a:pt x="18" y="145"/>
                  <a:pt x="18" y="145"/>
                </a:cubicBezTo>
                <a:cubicBezTo>
                  <a:pt x="17" y="146"/>
                  <a:pt x="17" y="145"/>
                  <a:pt x="16" y="146"/>
                </a:cubicBezTo>
                <a:cubicBezTo>
                  <a:pt x="16" y="146"/>
                  <a:pt x="16" y="146"/>
                  <a:pt x="16" y="145"/>
                </a:cubicBezTo>
                <a:cubicBezTo>
                  <a:pt x="16" y="145"/>
                  <a:pt x="18" y="145"/>
                  <a:pt x="17" y="144"/>
                </a:cubicBezTo>
                <a:cubicBezTo>
                  <a:pt x="17" y="144"/>
                  <a:pt x="17" y="145"/>
                  <a:pt x="17" y="145"/>
                </a:cubicBezTo>
                <a:cubicBezTo>
                  <a:pt x="16" y="145"/>
                  <a:pt x="16" y="145"/>
                  <a:pt x="16" y="144"/>
                </a:cubicBezTo>
                <a:cubicBezTo>
                  <a:pt x="16" y="145"/>
                  <a:pt x="16" y="145"/>
                  <a:pt x="15" y="145"/>
                </a:cubicBezTo>
                <a:cubicBezTo>
                  <a:pt x="14" y="146"/>
                  <a:pt x="15" y="146"/>
                  <a:pt x="15" y="147"/>
                </a:cubicBezTo>
                <a:cubicBezTo>
                  <a:pt x="15" y="147"/>
                  <a:pt x="15" y="147"/>
                  <a:pt x="15" y="147"/>
                </a:cubicBezTo>
                <a:cubicBezTo>
                  <a:pt x="14" y="147"/>
                  <a:pt x="14" y="146"/>
                  <a:pt x="14" y="146"/>
                </a:cubicBezTo>
                <a:cubicBezTo>
                  <a:pt x="14" y="145"/>
                  <a:pt x="14" y="146"/>
                  <a:pt x="13" y="146"/>
                </a:cubicBezTo>
                <a:cubicBezTo>
                  <a:pt x="13" y="146"/>
                  <a:pt x="13" y="146"/>
                  <a:pt x="13" y="146"/>
                </a:cubicBezTo>
                <a:cubicBezTo>
                  <a:pt x="13" y="147"/>
                  <a:pt x="11" y="146"/>
                  <a:pt x="11" y="147"/>
                </a:cubicBezTo>
                <a:cubicBezTo>
                  <a:pt x="10" y="147"/>
                  <a:pt x="9" y="148"/>
                  <a:pt x="7" y="147"/>
                </a:cubicBezTo>
                <a:cubicBezTo>
                  <a:pt x="7" y="148"/>
                  <a:pt x="7" y="148"/>
                  <a:pt x="6" y="148"/>
                </a:cubicBezTo>
                <a:cubicBezTo>
                  <a:pt x="6" y="149"/>
                  <a:pt x="7" y="149"/>
                  <a:pt x="6" y="149"/>
                </a:cubicBezTo>
                <a:cubicBezTo>
                  <a:pt x="7" y="150"/>
                  <a:pt x="7" y="150"/>
                  <a:pt x="8" y="150"/>
                </a:cubicBezTo>
                <a:cubicBezTo>
                  <a:pt x="8" y="149"/>
                  <a:pt x="8" y="150"/>
                  <a:pt x="8" y="149"/>
                </a:cubicBezTo>
                <a:cubicBezTo>
                  <a:pt x="8" y="149"/>
                  <a:pt x="9" y="149"/>
                  <a:pt x="9" y="148"/>
                </a:cubicBezTo>
                <a:cubicBezTo>
                  <a:pt x="10" y="148"/>
                  <a:pt x="9" y="149"/>
                  <a:pt x="9" y="150"/>
                </a:cubicBezTo>
                <a:cubicBezTo>
                  <a:pt x="10" y="150"/>
                  <a:pt x="10" y="149"/>
                  <a:pt x="10" y="150"/>
                </a:cubicBezTo>
                <a:cubicBezTo>
                  <a:pt x="11" y="150"/>
                  <a:pt x="12" y="149"/>
                  <a:pt x="13" y="149"/>
                </a:cubicBezTo>
                <a:cubicBezTo>
                  <a:pt x="13" y="150"/>
                  <a:pt x="12" y="150"/>
                  <a:pt x="12" y="150"/>
                </a:cubicBezTo>
                <a:cubicBezTo>
                  <a:pt x="12" y="150"/>
                  <a:pt x="12" y="150"/>
                  <a:pt x="13" y="151"/>
                </a:cubicBezTo>
                <a:cubicBezTo>
                  <a:pt x="13" y="150"/>
                  <a:pt x="13" y="150"/>
                  <a:pt x="13" y="150"/>
                </a:cubicBezTo>
                <a:cubicBezTo>
                  <a:pt x="14" y="149"/>
                  <a:pt x="15" y="150"/>
                  <a:pt x="16" y="150"/>
                </a:cubicBezTo>
                <a:cubicBezTo>
                  <a:pt x="17" y="150"/>
                  <a:pt x="16" y="150"/>
                  <a:pt x="16" y="150"/>
                </a:cubicBezTo>
                <a:cubicBezTo>
                  <a:pt x="17" y="151"/>
                  <a:pt x="17" y="150"/>
                  <a:pt x="17" y="150"/>
                </a:cubicBezTo>
                <a:cubicBezTo>
                  <a:pt x="17" y="150"/>
                  <a:pt x="17" y="150"/>
                  <a:pt x="16" y="149"/>
                </a:cubicBezTo>
                <a:cubicBezTo>
                  <a:pt x="16" y="149"/>
                  <a:pt x="16" y="149"/>
                  <a:pt x="16" y="149"/>
                </a:cubicBezTo>
                <a:cubicBezTo>
                  <a:pt x="16" y="148"/>
                  <a:pt x="16" y="148"/>
                  <a:pt x="17" y="148"/>
                </a:cubicBezTo>
                <a:cubicBezTo>
                  <a:pt x="17" y="149"/>
                  <a:pt x="17" y="149"/>
                  <a:pt x="17" y="149"/>
                </a:cubicBezTo>
                <a:cubicBezTo>
                  <a:pt x="17" y="149"/>
                  <a:pt x="17" y="149"/>
                  <a:pt x="17" y="148"/>
                </a:cubicBezTo>
                <a:cubicBezTo>
                  <a:pt x="17" y="148"/>
                  <a:pt x="18" y="148"/>
                  <a:pt x="18" y="148"/>
                </a:cubicBezTo>
                <a:cubicBezTo>
                  <a:pt x="18" y="149"/>
                  <a:pt x="18" y="149"/>
                  <a:pt x="18" y="149"/>
                </a:cubicBezTo>
                <a:cubicBezTo>
                  <a:pt x="18" y="150"/>
                  <a:pt x="17" y="149"/>
                  <a:pt x="17" y="150"/>
                </a:cubicBezTo>
                <a:cubicBezTo>
                  <a:pt x="21" y="149"/>
                  <a:pt x="25" y="148"/>
                  <a:pt x="29" y="147"/>
                </a:cubicBezTo>
                <a:cubicBezTo>
                  <a:pt x="28" y="146"/>
                  <a:pt x="30" y="146"/>
                  <a:pt x="30" y="147"/>
                </a:cubicBezTo>
                <a:cubicBezTo>
                  <a:pt x="30" y="146"/>
                  <a:pt x="30" y="146"/>
                  <a:pt x="30" y="145"/>
                </a:cubicBezTo>
                <a:cubicBezTo>
                  <a:pt x="31" y="145"/>
                  <a:pt x="31" y="146"/>
                  <a:pt x="31" y="145"/>
                </a:cubicBezTo>
                <a:cubicBezTo>
                  <a:pt x="32" y="145"/>
                  <a:pt x="31" y="146"/>
                  <a:pt x="31" y="146"/>
                </a:cubicBezTo>
                <a:cubicBezTo>
                  <a:pt x="32" y="146"/>
                  <a:pt x="32" y="145"/>
                  <a:pt x="33" y="145"/>
                </a:cubicBezTo>
                <a:cubicBezTo>
                  <a:pt x="33" y="147"/>
                  <a:pt x="35" y="146"/>
                  <a:pt x="36" y="146"/>
                </a:cubicBezTo>
                <a:cubicBezTo>
                  <a:pt x="37" y="146"/>
                  <a:pt x="36" y="146"/>
                  <a:pt x="36" y="146"/>
                </a:cubicBezTo>
                <a:cubicBezTo>
                  <a:pt x="37" y="145"/>
                  <a:pt x="36" y="146"/>
                  <a:pt x="37" y="146"/>
                </a:cubicBezTo>
                <a:cubicBezTo>
                  <a:pt x="37" y="145"/>
                  <a:pt x="37" y="145"/>
                  <a:pt x="37" y="145"/>
                </a:cubicBezTo>
                <a:cubicBezTo>
                  <a:pt x="37" y="145"/>
                  <a:pt x="37" y="145"/>
                  <a:pt x="38" y="145"/>
                </a:cubicBezTo>
                <a:cubicBezTo>
                  <a:pt x="38" y="145"/>
                  <a:pt x="38" y="144"/>
                  <a:pt x="38" y="144"/>
                </a:cubicBezTo>
                <a:cubicBezTo>
                  <a:pt x="38" y="144"/>
                  <a:pt x="39" y="145"/>
                  <a:pt x="39" y="144"/>
                </a:cubicBezTo>
                <a:cubicBezTo>
                  <a:pt x="39" y="144"/>
                  <a:pt x="39" y="144"/>
                  <a:pt x="39" y="145"/>
                </a:cubicBezTo>
                <a:cubicBezTo>
                  <a:pt x="41" y="145"/>
                  <a:pt x="40" y="145"/>
                  <a:pt x="42" y="144"/>
                </a:cubicBezTo>
                <a:cubicBezTo>
                  <a:pt x="42" y="144"/>
                  <a:pt x="42" y="145"/>
                  <a:pt x="42" y="145"/>
                </a:cubicBezTo>
                <a:cubicBezTo>
                  <a:pt x="43" y="144"/>
                  <a:pt x="45" y="144"/>
                  <a:pt x="45" y="143"/>
                </a:cubicBezTo>
                <a:cubicBezTo>
                  <a:pt x="46" y="143"/>
                  <a:pt x="46" y="144"/>
                  <a:pt x="46" y="144"/>
                </a:cubicBezTo>
                <a:cubicBezTo>
                  <a:pt x="46" y="144"/>
                  <a:pt x="46" y="143"/>
                  <a:pt x="47" y="142"/>
                </a:cubicBezTo>
                <a:cubicBezTo>
                  <a:pt x="47" y="143"/>
                  <a:pt x="47" y="143"/>
                  <a:pt x="47" y="143"/>
                </a:cubicBezTo>
                <a:cubicBezTo>
                  <a:pt x="48" y="142"/>
                  <a:pt x="50" y="143"/>
                  <a:pt x="51" y="142"/>
                </a:cubicBezTo>
                <a:cubicBezTo>
                  <a:pt x="52" y="142"/>
                  <a:pt x="51" y="142"/>
                  <a:pt x="52" y="142"/>
                </a:cubicBezTo>
                <a:cubicBezTo>
                  <a:pt x="52" y="143"/>
                  <a:pt x="51" y="142"/>
                  <a:pt x="51" y="143"/>
                </a:cubicBezTo>
                <a:cubicBezTo>
                  <a:pt x="52" y="142"/>
                  <a:pt x="54" y="141"/>
                  <a:pt x="55" y="141"/>
                </a:cubicBezTo>
                <a:cubicBezTo>
                  <a:pt x="55" y="141"/>
                  <a:pt x="54" y="141"/>
                  <a:pt x="55" y="140"/>
                </a:cubicBezTo>
                <a:cubicBezTo>
                  <a:pt x="55" y="141"/>
                  <a:pt x="56" y="141"/>
                  <a:pt x="57" y="141"/>
                </a:cubicBezTo>
                <a:cubicBezTo>
                  <a:pt x="57" y="140"/>
                  <a:pt x="56" y="141"/>
                  <a:pt x="56" y="140"/>
                </a:cubicBezTo>
                <a:cubicBezTo>
                  <a:pt x="56" y="140"/>
                  <a:pt x="56" y="140"/>
                  <a:pt x="57" y="140"/>
                </a:cubicBezTo>
                <a:cubicBezTo>
                  <a:pt x="57" y="140"/>
                  <a:pt x="57" y="141"/>
                  <a:pt x="57" y="141"/>
                </a:cubicBezTo>
                <a:cubicBezTo>
                  <a:pt x="58" y="140"/>
                  <a:pt x="59" y="139"/>
                  <a:pt x="60" y="139"/>
                </a:cubicBezTo>
                <a:cubicBezTo>
                  <a:pt x="60" y="139"/>
                  <a:pt x="60" y="140"/>
                  <a:pt x="60" y="140"/>
                </a:cubicBezTo>
                <a:cubicBezTo>
                  <a:pt x="61" y="140"/>
                  <a:pt x="61" y="140"/>
                  <a:pt x="61" y="140"/>
                </a:cubicBezTo>
                <a:cubicBezTo>
                  <a:pt x="61" y="139"/>
                  <a:pt x="61" y="139"/>
                  <a:pt x="62" y="139"/>
                </a:cubicBezTo>
                <a:cubicBezTo>
                  <a:pt x="62" y="139"/>
                  <a:pt x="62" y="140"/>
                  <a:pt x="62" y="140"/>
                </a:cubicBezTo>
                <a:cubicBezTo>
                  <a:pt x="63" y="139"/>
                  <a:pt x="64" y="139"/>
                  <a:pt x="64" y="139"/>
                </a:cubicBezTo>
                <a:cubicBezTo>
                  <a:pt x="65" y="139"/>
                  <a:pt x="64" y="140"/>
                  <a:pt x="64" y="139"/>
                </a:cubicBezTo>
                <a:cubicBezTo>
                  <a:pt x="64" y="140"/>
                  <a:pt x="65" y="139"/>
                  <a:pt x="65" y="138"/>
                </a:cubicBezTo>
                <a:cubicBezTo>
                  <a:pt x="66" y="138"/>
                  <a:pt x="66" y="139"/>
                  <a:pt x="65" y="139"/>
                </a:cubicBezTo>
                <a:cubicBezTo>
                  <a:pt x="66" y="139"/>
                  <a:pt x="67" y="138"/>
                  <a:pt x="68" y="138"/>
                </a:cubicBezTo>
                <a:cubicBezTo>
                  <a:pt x="68" y="138"/>
                  <a:pt x="68" y="138"/>
                  <a:pt x="67" y="138"/>
                </a:cubicBezTo>
                <a:cubicBezTo>
                  <a:pt x="68" y="139"/>
                  <a:pt x="68" y="139"/>
                  <a:pt x="69" y="139"/>
                </a:cubicBezTo>
                <a:cubicBezTo>
                  <a:pt x="69" y="139"/>
                  <a:pt x="68" y="139"/>
                  <a:pt x="69" y="139"/>
                </a:cubicBezTo>
                <a:cubicBezTo>
                  <a:pt x="69" y="139"/>
                  <a:pt x="68" y="139"/>
                  <a:pt x="68" y="140"/>
                </a:cubicBezTo>
                <a:cubicBezTo>
                  <a:pt x="69" y="140"/>
                  <a:pt x="69" y="139"/>
                  <a:pt x="69" y="139"/>
                </a:cubicBezTo>
                <a:cubicBezTo>
                  <a:pt x="69" y="139"/>
                  <a:pt x="69" y="138"/>
                  <a:pt x="70" y="139"/>
                </a:cubicBezTo>
                <a:cubicBezTo>
                  <a:pt x="70" y="138"/>
                  <a:pt x="70" y="139"/>
                  <a:pt x="69" y="138"/>
                </a:cubicBezTo>
                <a:cubicBezTo>
                  <a:pt x="70" y="138"/>
                  <a:pt x="70" y="138"/>
                  <a:pt x="70" y="137"/>
                </a:cubicBezTo>
                <a:cubicBezTo>
                  <a:pt x="71" y="137"/>
                  <a:pt x="70" y="138"/>
                  <a:pt x="71" y="138"/>
                </a:cubicBezTo>
                <a:cubicBezTo>
                  <a:pt x="71" y="137"/>
                  <a:pt x="72" y="137"/>
                  <a:pt x="72" y="137"/>
                </a:cubicBezTo>
                <a:cubicBezTo>
                  <a:pt x="73" y="136"/>
                  <a:pt x="74" y="136"/>
                  <a:pt x="74" y="136"/>
                </a:cubicBezTo>
                <a:cubicBezTo>
                  <a:pt x="74" y="136"/>
                  <a:pt x="74" y="136"/>
                  <a:pt x="74" y="137"/>
                </a:cubicBezTo>
                <a:cubicBezTo>
                  <a:pt x="74" y="137"/>
                  <a:pt x="75" y="137"/>
                  <a:pt x="75" y="136"/>
                </a:cubicBezTo>
                <a:cubicBezTo>
                  <a:pt x="75" y="136"/>
                  <a:pt x="75" y="136"/>
                  <a:pt x="74" y="136"/>
                </a:cubicBezTo>
                <a:cubicBezTo>
                  <a:pt x="74" y="136"/>
                  <a:pt x="75" y="136"/>
                  <a:pt x="75" y="136"/>
                </a:cubicBezTo>
                <a:cubicBezTo>
                  <a:pt x="75" y="136"/>
                  <a:pt x="74" y="135"/>
                  <a:pt x="75" y="135"/>
                </a:cubicBezTo>
                <a:cubicBezTo>
                  <a:pt x="75" y="136"/>
                  <a:pt x="75" y="136"/>
                  <a:pt x="76" y="136"/>
                </a:cubicBezTo>
                <a:cubicBezTo>
                  <a:pt x="76" y="137"/>
                  <a:pt x="75" y="136"/>
                  <a:pt x="75" y="137"/>
                </a:cubicBezTo>
                <a:cubicBezTo>
                  <a:pt x="75" y="137"/>
                  <a:pt x="76" y="136"/>
                  <a:pt x="77" y="136"/>
                </a:cubicBezTo>
                <a:cubicBezTo>
                  <a:pt x="77" y="136"/>
                  <a:pt x="76" y="136"/>
                  <a:pt x="77" y="136"/>
                </a:cubicBezTo>
                <a:cubicBezTo>
                  <a:pt x="77" y="136"/>
                  <a:pt x="77" y="135"/>
                  <a:pt x="78" y="136"/>
                </a:cubicBezTo>
                <a:cubicBezTo>
                  <a:pt x="78" y="136"/>
                  <a:pt x="78" y="135"/>
                  <a:pt x="78" y="135"/>
                </a:cubicBezTo>
                <a:cubicBezTo>
                  <a:pt x="78" y="135"/>
                  <a:pt x="78" y="135"/>
                  <a:pt x="78" y="135"/>
                </a:cubicBezTo>
                <a:cubicBezTo>
                  <a:pt x="78" y="135"/>
                  <a:pt x="78" y="136"/>
                  <a:pt x="78" y="136"/>
                </a:cubicBezTo>
                <a:cubicBezTo>
                  <a:pt x="78" y="136"/>
                  <a:pt x="78" y="136"/>
                  <a:pt x="78" y="136"/>
                </a:cubicBezTo>
                <a:cubicBezTo>
                  <a:pt x="78" y="136"/>
                  <a:pt x="78" y="136"/>
                  <a:pt x="78" y="136"/>
                </a:cubicBezTo>
                <a:cubicBezTo>
                  <a:pt x="78" y="136"/>
                  <a:pt x="78" y="137"/>
                  <a:pt x="78" y="137"/>
                </a:cubicBezTo>
                <a:cubicBezTo>
                  <a:pt x="78" y="137"/>
                  <a:pt x="78" y="136"/>
                  <a:pt x="78" y="136"/>
                </a:cubicBezTo>
                <a:cubicBezTo>
                  <a:pt x="78" y="136"/>
                  <a:pt x="78" y="136"/>
                  <a:pt x="78" y="136"/>
                </a:cubicBezTo>
                <a:cubicBezTo>
                  <a:pt x="79" y="136"/>
                  <a:pt x="79" y="136"/>
                  <a:pt x="79" y="137"/>
                </a:cubicBezTo>
                <a:cubicBezTo>
                  <a:pt x="79" y="137"/>
                  <a:pt x="79" y="136"/>
                  <a:pt x="79" y="136"/>
                </a:cubicBezTo>
                <a:cubicBezTo>
                  <a:pt x="79" y="136"/>
                  <a:pt x="79" y="136"/>
                  <a:pt x="79" y="136"/>
                </a:cubicBezTo>
                <a:cubicBezTo>
                  <a:pt x="79" y="135"/>
                  <a:pt x="79" y="135"/>
                  <a:pt x="79" y="135"/>
                </a:cubicBezTo>
                <a:cubicBezTo>
                  <a:pt x="79" y="135"/>
                  <a:pt x="79" y="135"/>
                  <a:pt x="79" y="135"/>
                </a:cubicBezTo>
                <a:cubicBezTo>
                  <a:pt x="79" y="135"/>
                  <a:pt x="80" y="135"/>
                  <a:pt x="80" y="136"/>
                </a:cubicBezTo>
                <a:cubicBezTo>
                  <a:pt x="80" y="136"/>
                  <a:pt x="80" y="135"/>
                  <a:pt x="80" y="135"/>
                </a:cubicBezTo>
                <a:cubicBezTo>
                  <a:pt x="80" y="136"/>
                  <a:pt x="80" y="136"/>
                  <a:pt x="79" y="136"/>
                </a:cubicBezTo>
                <a:cubicBezTo>
                  <a:pt x="80" y="136"/>
                  <a:pt x="81" y="136"/>
                  <a:pt x="82" y="136"/>
                </a:cubicBezTo>
                <a:cubicBezTo>
                  <a:pt x="81" y="136"/>
                  <a:pt x="81" y="136"/>
                  <a:pt x="81" y="136"/>
                </a:cubicBezTo>
                <a:cubicBezTo>
                  <a:pt x="82" y="137"/>
                  <a:pt x="82" y="135"/>
                  <a:pt x="83" y="136"/>
                </a:cubicBezTo>
                <a:cubicBezTo>
                  <a:pt x="83" y="136"/>
                  <a:pt x="82" y="136"/>
                  <a:pt x="83" y="136"/>
                </a:cubicBezTo>
                <a:cubicBezTo>
                  <a:pt x="83" y="136"/>
                  <a:pt x="83" y="136"/>
                  <a:pt x="83" y="135"/>
                </a:cubicBezTo>
                <a:cubicBezTo>
                  <a:pt x="83" y="135"/>
                  <a:pt x="84" y="136"/>
                  <a:pt x="84" y="137"/>
                </a:cubicBezTo>
                <a:cubicBezTo>
                  <a:pt x="82" y="137"/>
                  <a:pt x="81" y="138"/>
                  <a:pt x="79" y="137"/>
                </a:cubicBezTo>
                <a:cubicBezTo>
                  <a:pt x="80" y="136"/>
                  <a:pt x="81" y="137"/>
                  <a:pt x="81" y="136"/>
                </a:cubicBezTo>
                <a:cubicBezTo>
                  <a:pt x="81" y="137"/>
                  <a:pt x="80" y="136"/>
                  <a:pt x="80" y="137"/>
                </a:cubicBezTo>
                <a:cubicBezTo>
                  <a:pt x="80" y="137"/>
                  <a:pt x="79" y="136"/>
                  <a:pt x="79" y="136"/>
                </a:cubicBezTo>
                <a:cubicBezTo>
                  <a:pt x="79" y="136"/>
                  <a:pt x="79" y="137"/>
                  <a:pt x="79" y="137"/>
                </a:cubicBezTo>
                <a:cubicBezTo>
                  <a:pt x="79" y="137"/>
                  <a:pt x="79" y="137"/>
                  <a:pt x="78" y="137"/>
                </a:cubicBezTo>
                <a:cubicBezTo>
                  <a:pt x="79" y="138"/>
                  <a:pt x="77" y="138"/>
                  <a:pt x="78" y="139"/>
                </a:cubicBezTo>
                <a:cubicBezTo>
                  <a:pt x="78" y="137"/>
                  <a:pt x="80" y="138"/>
                  <a:pt x="81" y="139"/>
                </a:cubicBezTo>
                <a:cubicBezTo>
                  <a:pt x="82" y="138"/>
                  <a:pt x="81" y="138"/>
                  <a:pt x="81" y="138"/>
                </a:cubicBezTo>
                <a:cubicBezTo>
                  <a:pt x="81" y="138"/>
                  <a:pt x="81" y="138"/>
                  <a:pt x="81" y="138"/>
                </a:cubicBezTo>
                <a:cubicBezTo>
                  <a:pt x="81" y="138"/>
                  <a:pt x="81" y="138"/>
                  <a:pt x="81" y="138"/>
                </a:cubicBezTo>
                <a:cubicBezTo>
                  <a:pt x="81" y="138"/>
                  <a:pt x="82" y="138"/>
                  <a:pt x="82" y="138"/>
                </a:cubicBezTo>
                <a:cubicBezTo>
                  <a:pt x="82" y="138"/>
                  <a:pt x="82" y="138"/>
                  <a:pt x="82" y="138"/>
                </a:cubicBezTo>
                <a:cubicBezTo>
                  <a:pt x="82" y="138"/>
                  <a:pt x="82" y="138"/>
                  <a:pt x="82" y="138"/>
                </a:cubicBezTo>
                <a:cubicBezTo>
                  <a:pt x="82" y="138"/>
                  <a:pt x="82" y="138"/>
                  <a:pt x="81" y="138"/>
                </a:cubicBezTo>
                <a:cubicBezTo>
                  <a:pt x="82" y="139"/>
                  <a:pt x="81" y="139"/>
                  <a:pt x="80" y="139"/>
                </a:cubicBezTo>
                <a:cubicBezTo>
                  <a:pt x="80" y="139"/>
                  <a:pt x="80" y="139"/>
                  <a:pt x="80" y="139"/>
                </a:cubicBezTo>
                <a:cubicBezTo>
                  <a:pt x="80" y="138"/>
                  <a:pt x="80" y="138"/>
                  <a:pt x="80" y="138"/>
                </a:cubicBezTo>
                <a:cubicBezTo>
                  <a:pt x="80" y="139"/>
                  <a:pt x="80" y="139"/>
                  <a:pt x="80" y="139"/>
                </a:cubicBezTo>
                <a:cubicBezTo>
                  <a:pt x="80" y="139"/>
                  <a:pt x="80" y="139"/>
                  <a:pt x="80" y="139"/>
                </a:cubicBezTo>
                <a:cubicBezTo>
                  <a:pt x="80" y="139"/>
                  <a:pt x="80" y="139"/>
                  <a:pt x="80" y="139"/>
                </a:cubicBezTo>
                <a:cubicBezTo>
                  <a:pt x="80" y="139"/>
                  <a:pt x="80" y="139"/>
                  <a:pt x="80" y="139"/>
                </a:cubicBezTo>
                <a:cubicBezTo>
                  <a:pt x="80" y="139"/>
                  <a:pt x="79" y="139"/>
                  <a:pt x="79" y="139"/>
                </a:cubicBezTo>
                <a:cubicBezTo>
                  <a:pt x="79" y="139"/>
                  <a:pt x="79" y="139"/>
                  <a:pt x="79" y="139"/>
                </a:cubicBezTo>
                <a:cubicBezTo>
                  <a:pt x="78" y="139"/>
                  <a:pt x="78" y="139"/>
                  <a:pt x="77" y="139"/>
                </a:cubicBezTo>
                <a:cubicBezTo>
                  <a:pt x="77" y="140"/>
                  <a:pt x="77" y="139"/>
                  <a:pt x="77" y="140"/>
                </a:cubicBezTo>
                <a:cubicBezTo>
                  <a:pt x="76" y="139"/>
                  <a:pt x="76" y="140"/>
                  <a:pt x="75" y="140"/>
                </a:cubicBezTo>
                <a:cubicBezTo>
                  <a:pt x="75" y="140"/>
                  <a:pt x="75" y="140"/>
                  <a:pt x="75" y="140"/>
                </a:cubicBezTo>
                <a:cubicBezTo>
                  <a:pt x="75" y="140"/>
                  <a:pt x="75" y="140"/>
                  <a:pt x="75" y="140"/>
                </a:cubicBezTo>
                <a:cubicBezTo>
                  <a:pt x="75" y="140"/>
                  <a:pt x="75" y="140"/>
                  <a:pt x="75" y="140"/>
                </a:cubicBezTo>
                <a:cubicBezTo>
                  <a:pt x="75" y="140"/>
                  <a:pt x="75" y="140"/>
                  <a:pt x="75" y="140"/>
                </a:cubicBezTo>
                <a:cubicBezTo>
                  <a:pt x="75" y="140"/>
                  <a:pt x="75" y="140"/>
                  <a:pt x="75" y="140"/>
                </a:cubicBezTo>
                <a:cubicBezTo>
                  <a:pt x="75" y="141"/>
                  <a:pt x="74" y="140"/>
                  <a:pt x="74" y="141"/>
                </a:cubicBezTo>
                <a:cubicBezTo>
                  <a:pt x="74" y="141"/>
                  <a:pt x="74" y="141"/>
                  <a:pt x="74" y="140"/>
                </a:cubicBezTo>
                <a:cubicBezTo>
                  <a:pt x="74" y="141"/>
                  <a:pt x="74" y="141"/>
                  <a:pt x="74" y="141"/>
                </a:cubicBezTo>
                <a:cubicBezTo>
                  <a:pt x="73" y="140"/>
                  <a:pt x="73" y="140"/>
                  <a:pt x="73" y="140"/>
                </a:cubicBezTo>
                <a:cubicBezTo>
                  <a:pt x="73" y="141"/>
                  <a:pt x="73" y="141"/>
                  <a:pt x="73" y="141"/>
                </a:cubicBezTo>
                <a:cubicBezTo>
                  <a:pt x="73" y="141"/>
                  <a:pt x="73" y="140"/>
                  <a:pt x="73" y="140"/>
                </a:cubicBezTo>
                <a:cubicBezTo>
                  <a:pt x="73" y="141"/>
                  <a:pt x="73" y="141"/>
                  <a:pt x="73" y="141"/>
                </a:cubicBezTo>
                <a:cubicBezTo>
                  <a:pt x="73" y="141"/>
                  <a:pt x="72" y="140"/>
                  <a:pt x="72" y="141"/>
                </a:cubicBezTo>
                <a:cubicBezTo>
                  <a:pt x="72" y="141"/>
                  <a:pt x="73" y="141"/>
                  <a:pt x="73" y="141"/>
                </a:cubicBezTo>
                <a:cubicBezTo>
                  <a:pt x="73" y="141"/>
                  <a:pt x="72" y="142"/>
                  <a:pt x="72" y="142"/>
                </a:cubicBezTo>
                <a:cubicBezTo>
                  <a:pt x="72" y="142"/>
                  <a:pt x="72" y="142"/>
                  <a:pt x="72" y="142"/>
                </a:cubicBezTo>
                <a:cubicBezTo>
                  <a:pt x="72" y="141"/>
                  <a:pt x="72" y="142"/>
                  <a:pt x="72" y="142"/>
                </a:cubicBezTo>
                <a:cubicBezTo>
                  <a:pt x="72" y="141"/>
                  <a:pt x="71" y="141"/>
                  <a:pt x="71" y="142"/>
                </a:cubicBezTo>
                <a:cubicBezTo>
                  <a:pt x="71" y="142"/>
                  <a:pt x="71" y="142"/>
                  <a:pt x="71" y="142"/>
                </a:cubicBezTo>
                <a:cubicBezTo>
                  <a:pt x="70" y="142"/>
                  <a:pt x="70" y="143"/>
                  <a:pt x="70" y="143"/>
                </a:cubicBezTo>
                <a:cubicBezTo>
                  <a:pt x="70" y="142"/>
                  <a:pt x="70" y="142"/>
                  <a:pt x="69" y="142"/>
                </a:cubicBezTo>
                <a:cubicBezTo>
                  <a:pt x="69" y="142"/>
                  <a:pt x="69" y="141"/>
                  <a:pt x="70" y="141"/>
                </a:cubicBezTo>
                <a:cubicBezTo>
                  <a:pt x="69" y="141"/>
                  <a:pt x="69" y="141"/>
                  <a:pt x="69" y="141"/>
                </a:cubicBezTo>
                <a:cubicBezTo>
                  <a:pt x="69" y="141"/>
                  <a:pt x="69" y="141"/>
                  <a:pt x="69" y="141"/>
                </a:cubicBezTo>
                <a:cubicBezTo>
                  <a:pt x="69" y="141"/>
                  <a:pt x="69" y="141"/>
                  <a:pt x="69" y="142"/>
                </a:cubicBezTo>
                <a:cubicBezTo>
                  <a:pt x="68" y="142"/>
                  <a:pt x="68" y="141"/>
                  <a:pt x="67" y="141"/>
                </a:cubicBezTo>
                <a:cubicBezTo>
                  <a:pt x="67" y="142"/>
                  <a:pt x="66" y="141"/>
                  <a:pt x="66" y="142"/>
                </a:cubicBezTo>
                <a:cubicBezTo>
                  <a:pt x="67" y="142"/>
                  <a:pt x="67" y="142"/>
                  <a:pt x="67" y="142"/>
                </a:cubicBezTo>
                <a:cubicBezTo>
                  <a:pt x="68" y="142"/>
                  <a:pt x="68" y="142"/>
                  <a:pt x="68" y="142"/>
                </a:cubicBezTo>
                <a:cubicBezTo>
                  <a:pt x="68" y="142"/>
                  <a:pt x="68" y="143"/>
                  <a:pt x="67" y="143"/>
                </a:cubicBezTo>
                <a:cubicBezTo>
                  <a:pt x="67" y="143"/>
                  <a:pt x="67" y="143"/>
                  <a:pt x="67" y="143"/>
                </a:cubicBezTo>
                <a:cubicBezTo>
                  <a:pt x="67" y="142"/>
                  <a:pt x="67" y="142"/>
                  <a:pt x="67" y="142"/>
                </a:cubicBezTo>
                <a:cubicBezTo>
                  <a:pt x="67" y="142"/>
                  <a:pt x="67" y="142"/>
                  <a:pt x="67" y="142"/>
                </a:cubicBezTo>
                <a:cubicBezTo>
                  <a:pt x="67" y="142"/>
                  <a:pt x="67" y="143"/>
                  <a:pt x="67" y="143"/>
                </a:cubicBezTo>
                <a:cubicBezTo>
                  <a:pt x="67" y="143"/>
                  <a:pt x="67" y="143"/>
                  <a:pt x="67" y="143"/>
                </a:cubicBezTo>
                <a:cubicBezTo>
                  <a:pt x="67" y="143"/>
                  <a:pt x="66" y="143"/>
                  <a:pt x="65" y="143"/>
                </a:cubicBezTo>
                <a:cubicBezTo>
                  <a:pt x="65" y="143"/>
                  <a:pt x="65" y="143"/>
                  <a:pt x="65" y="143"/>
                </a:cubicBezTo>
                <a:cubicBezTo>
                  <a:pt x="64" y="142"/>
                  <a:pt x="63" y="144"/>
                  <a:pt x="61" y="144"/>
                </a:cubicBezTo>
                <a:cubicBezTo>
                  <a:pt x="61" y="144"/>
                  <a:pt x="61" y="144"/>
                  <a:pt x="61" y="144"/>
                </a:cubicBezTo>
                <a:cubicBezTo>
                  <a:pt x="61" y="144"/>
                  <a:pt x="61" y="144"/>
                  <a:pt x="60" y="144"/>
                </a:cubicBezTo>
                <a:cubicBezTo>
                  <a:pt x="60" y="144"/>
                  <a:pt x="60" y="144"/>
                  <a:pt x="60" y="144"/>
                </a:cubicBezTo>
                <a:cubicBezTo>
                  <a:pt x="60" y="145"/>
                  <a:pt x="60" y="145"/>
                  <a:pt x="60" y="145"/>
                </a:cubicBezTo>
                <a:cubicBezTo>
                  <a:pt x="60" y="145"/>
                  <a:pt x="60" y="145"/>
                  <a:pt x="60" y="145"/>
                </a:cubicBezTo>
                <a:cubicBezTo>
                  <a:pt x="60" y="145"/>
                  <a:pt x="60" y="145"/>
                  <a:pt x="60" y="145"/>
                </a:cubicBezTo>
                <a:cubicBezTo>
                  <a:pt x="60" y="145"/>
                  <a:pt x="59" y="145"/>
                  <a:pt x="59" y="145"/>
                </a:cubicBezTo>
                <a:cubicBezTo>
                  <a:pt x="59" y="144"/>
                  <a:pt x="60" y="145"/>
                  <a:pt x="60" y="144"/>
                </a:cubicBezTo>
                <a:cubicBezTo>
                  <a:pt x="60" y="144"/>
                  <a:pt x="59" y="144"/>
                  <a:pt x="59" y="144"/>
                </a:cubicBezTo>
                <a:cubicBezTo>
                  <a:pt x="59" y="145"/>
                  <a:pt x="60" y="145"/>
                  <a:pt x="59" y="145"/>
                </a:cubicBezTo>
                <a:cubicBezTo>
                  <a:pt x="59" y="146"/>
                  <a:pt x="59" y="146"/>
                  <a:pt x="59" y="146"/>
                </a:cubicBezTo>
                <a:cubicBezTo>
                  <a:pt x="59" y="145"/>
                  <a:pt x="57" y="147"/>
                  <a:pt x="57" y="147"/>
                </a:cubicBezTo>
                <a:cubicBezTo>
                  <a:pt x="57" y="147"/>
                  <a:pt x="56" y="147"/>
                  <a:pt x="57" y="147"/>
                </a:cubicBezTo>
                <a:cubicBezTo>
                  <a:pt x="56" y="147"/>
                  <a:pt x="56" y="147"/>
                  <a:pt x="55" y="147"/>
                </a:cubicBezTo>
                <a:cubicBezTo>
                  <a:pt x="55" y="147"/>
                  <a:pt x="55" y="148"/>
                  <a:pt x="54" y="148"/>
                </a:cubicBezTo>
                <a:cubicBezTo>
                  <a:pt x="54" y="148"/>
                  <a:pt x="54" y="148"/>
                  <a:pt x="53" y="147"/>
                </a:cubicBezTo>
                <a:cubicBezTo>
                  <a:pt x="52" y="149"/>
                  <a:pt x="51" y="148"/>
                  <a:pt x="49" y="149"/>
                </a:cubicBezTo>
                <a:cubicBezTo>
                  <a:pt x="49" y="149"/>
                  <a:pt x="49" y="148"/>
                  <a:pt x="49" y="149"/>
                </a:cubicBezTo>
                <a:cubicBezTo>
                  <a:pt x="49" y="150"/>
                  <a:pt x="48" y="149"/>
                  <a:pt x="48" y="149"/>
                </a:cubicBezTo>
                <a:cubicBezTo>
                  <a:pt x="48" y="149"/>
                  <a:pt x="47" y="150"/>
                  <a:pt x="47" y="150"/>
                </a:cubicBezTo>
                <a:cubicBezTo>
                  <a:pt x="46" y="150"/>
                  <a:pt x="47" y="150"/>
                  <a:pt x="47" y="149"/>
                </a:cubicBezTo>
                <a:cubicBezTo>
                  <a:pt x="47" y="149"/>
                  <a:pt x="47" y="149"/>
                  <a:pt x="46" y="149"/>
                </a:cubicBezTo>
                <a:cubicBezTo>
                  <a:pt x="46" y="149"/>
                  <a:pt x="47" y="150"/>
                  <a:pt x="46" y="150"/>
                </a:cubicBezTo>
                <a:cubicBezTo>
                  <a:pt x="46" y="150"/>
                  <a:pt x="46" y="149"/>
                  <a:pt x="46" y="149"/>
                </a:cubicBezTo>
                <a:cubicBezTo>
                  <a:pt x="45" y="149"/>
                  <a:pt x="45" y="150"/>
                  <a:pt x="45" y="150"/>
                </a:cubicBezTo>
                <a:cubicBezTo>
                  <a:pt x="45" y="150"/>
                  <a:pt x="45" y="149"/>
                  <a:pt x="45" y="149"/>
                </a:cubicBezTo>
                <a:cubicBezTo>
                  <a:pt x="45" y="150"/>
                  <a:pt x="44" y="150"/>
                  <a:pt x="44" y="151"/>
                </a:cubicBezTo>
                <a:cubicBezTo>
                  <a:pt x="43" y="150"/>
                  <a:pt x="43" y="151"/>
                  <a:pt x="43" y="150"/>
                </a:cubicBezTo>
                <a:cubicBezTo>
                  <a:pt x="43" y="151"/>
                  <a:pt x="42" y="151"/>
                  <a:pt x="42" y="151"/>
                </a:cubicBezTo>
                <a:cubicBezTo>
                  <a:pt x="42" y="151"/>
                  <a:pt x="42" y="151"/>
                  <a:pt x="42" y="150"/>
                </a:cubicBezTo>
                <a:cubicBezTo>
                  <a:pt x="42" y="151"/>
                  <a:pt x="40" y="151"/>
                  <a:pt x="40" y="152"/>
                </a:cubicBezTo>
                <a:cubicBezTo>
                  <a:pt x="40" y="152"/>
                  <a:pt x="40" y="153"/>
                  <a:pt x="39" y="153"/>
                </a:cubicBezTo>
                <a:cubicBezTo>
                  <a:pt x="39" y="152"/>
                  <a:pt x="39" y="152"/>
                  <a:pt x="40" y="152"/>
                </a:cubicBezTo>
                <a:cubicBezTo>
                  <a:pt x="39" y="152"/>
                  <a:pt x="39" y="152"/>
                  <a:pt x="38" y="152"/>
                </a:cubicBezTo>
                <a:cubicBezTo>
                  <a:pt x="39" y="154"/>
                  <a:pt x="37" y="153"/>
                  <a:pt x="36" y="154"/>
                </a:cubicBezTo>
                <a:cubicBezTo>
                  <a:pt x="36" y="153"/>
                  <a:pt x="37" y="153"/>
                  <a:pt x="37" y="153"/>
                </a:cubicBezTo>
                <a:cubicBezTo>
                  <a:pt x="37" y="153"/>
                  <a:pt x="37" y="153"/>
                  <a:pt x="37" y="153"/>
                </a:cubicBezTo>
                <a:cubicBezTo>
                  <a:pt x="38" y="153"/>
                  <a:pt x="37" y="153"/>
                  <a:pt x="38" y="152"/>
                </a:cubicBezTo>
                <a:cubicBezTo>
                  <a:pt x="37" y="152"/>
                  <a:pt x="37" y="153"/>
                  <a:pt x="36" y="152"/>
                </a:cubicBezTo>
                <a:cubicBezTo>
                  <a:pt x="35" y="152"/>
                  <a:pt x="36" y="152"/>
                  <a:pt x="36" y="153"/>
                </a:cubicBezTo>
                <a:cubicBezTo>
                  <a:pt x="35" y="152"/>
                  <a:pt x="32" y="154"/>
                  <a:pt x="31" y="154"/>
                </a:cubicBezTo>
                <a:cubicBezTo>
                  <a:pt x="31" y="154"/>
                  <a:pt x="30" y="155"/>
                  <a:pt x="31" y="155"/>
                </a:cubicBezTo>
                <a:cubicBezTo>
                  <a:pt x="31" y="156"/>
                  <a:pt x="30" y="155"/>
                  <a:pt x="30" y="156"/>
                </a:cubicBezTo>
                <a:cubicBezTo>
                  <a:pt x="29" y="156"/>
                  <a:pt x="30" y="155"/>
                  <a:pt x="30" y="155"/>
                </a:cubicBezTo>
                <a:cubicBezTo>
                  <a:pt x="30" y="155"/>
                  <a:pt x="30" y="155"/>
                  <a:pt x="30" y="155"/>
                </a:cubicBezTo>
                <a:cubicBezTo>
                  <a:pt x="31" y="154"/>
                  <a:pt x="30" y="154"/>
                  <a:pt x="30" y="154"/>
                </a:cubicBezTo>
                <a:cubicBezTo>
                  <a:pt x="30" y="154"/>
                  <a:pt x="30" y="154"/>
                  <a:pt x="29" y="155"/>
                </a:cubicBezTo>
                <a:cubicBezTo>
                  <a:pt x="29" y="155"/>
                  <a:pt x="29" y="155"/>
                  <a:pt x="29" y="155"/>
                </a:cubicBezTo>
                <a:cubicBezTo>
                  <a:pt x="29" y="155"/>
                  <a:pt x="29" y="155"/>
                  <a:pt x="29" y="156"/>
                </a:cubicBezTo>
                <a:cubicBezTo>
                  <a:pt x="29" y="156"/>
                  <a:pt x="28" y="156"/>
                  <a:pt x="28" y="156"/>
                </a:cubicBezTo>
                <a:cubicBezTo>
                  <a:pt x="30" y="156"/>
                  <a:pt x="32" y="156"/>
                  <a:pt x="34" y="155"/>
                </a:cubicBezTo>
                <a:cubicBezTo>
                  <a:pt x="35" y="155"/>
                  <a:pt x="34" y="156"/>
                  <a:pt x="35" y="156"/>
                </a:cubicBezTo>
                <a:cubicBezTo>
                  <a:pt x="35" y="156"/>
                  <a:pt x="35" y="156"/>
                  <a:pt x="35" y="155"/>
                </a:cubicBezTo>
                <a:cubicBezTo>
                  <a:pt x="36" y="156"/>
                  <a:pt x="35" y="156"/>
                  <a:pt x="35" y="157"/>
                </a:cubicBezTo>
                <a:cubicBezTo>
                  <a:pt x="34" y="157"/>
                  <a:pt x="32" y="156"/>
                  <a:pt x="31" y="158"/>
                </a:cubicBezTo>
                <a:cubicBezTo>
                  <a:pt x="31" y="158"/>
                  <a:pt x="30" y="157"/>
                  <a:pt x="30" y="158"/>
                </a:cubicBezTo>
                <a:cubicBezTo>
                  <a:pt x="30" y="158"/>
                  <a:pt x="30" y="158"/>
                  <a:pt x="30" y="158"/>
                </a:cubicBezTo>
                <a:cubicBezTo>
                  <a:pt x="29" y="158"/>
                  <a:pt x="30" y="159"/>
                  <a:pt x="30" y="159"/>
                </a:cubicBezTo>
                <a:cubicBezTo>
                  <a:pt x="28" y="158"/>
                  <a:pt x="28" y="159"/>
                  <a:pt x="28" y="159"/>
                </a:cubicBezTo>
                <a:cubicBezTo>
                  <a:pt x="27" y="159"/>
                  <a:pt x="27" y="159"/>
                  <a:pt x="27" y="159"/>
                </a:cubicBezTo>
                <a:cubicBezTo>
                  <a:pt x="27" y="159"/>
                  <a:pt x="27" y="159"/>
                  <a:pt x="27" y="159"/>
                </a:cubicBezTo>
                <a:cubicBezTo>
                  <a:pt x="27" y="159"/>
                  <a:pt x="27" y="159"/>
                  <a:pt x="27" y="159"/>
                </a:cubicBezTo>
                <a:cubicBezTo>
                  <a:pt x="27" y="159"/>
                  <a:pt x="27" y="159"/>
                  <a:pt x="27" y="159"/>
                </a:cubicBezTo>
                <a:cubicBezTo>
                  <a:pt x="27" y="160"/>
                  <a:pt x="26" y="160"/>
                  <a:pt x="26" y="160"/>
                </a:cubicBezTo>
                <a:cubicBezTo>
                  <a:pt x="26" y="159"/>
                  <a:pt x="27" y="159"/>
                  <a:pt x="26" y="159"/>
                </a:cubicBezTo>
                <a:cubicBezTo>
                  <a:pt x="26" y="159"/>
                  <a:pt x="26" y="159"/>
                  <a:pt x="25" y="159"/>
                </a:cubicBezTo>
                <a:cubicBezTo>
                  <a:pt x="25" y="159"/>
                  <a:pt x="25" y="159"/>
                  <a:pt x="25" y="160"/>
                </a:cubicBezTo>
                <a:cubicBezTo>
                  <a:pt x="24" y="160"/>
                  <a:pt x="24" y="160"/>
                  <a:pt x="22" y="159"/>
                </a:cubicBezTo>
                <a:cubicBezTo>
                  <a:pt x="23" y="161"/>
                  <a:pt x="22" y="159"/>
                  <a:pt x="21" y="160"/>
                </a:cubicBezTo>
                <a:cubicBezTo>
                  <a:pt x="21" y="160"/>
                  <a:pt x="22" y="160"/>
                  <a:pt x="22" y="159"/>
                </a:cubicBezTo>
                <a:cubicBezTo>
                  <a:pt x="21" y="160"/>
                  <a:pt x="21" y="160"/>
                  <a:pt x="20" y="160"/>
                </a:cubicBezTo>
                <a:cubicBezTo>
                  <a:pt x="20" y="160"/>
                  <a:pt x="20" y="161"/>
                  <a:pt x="20" y="160"/>
                </a:cubicBezTo>
                <a:cubicBezTo>
                  <a:pt x="20" y="161"/>
                  <a:pt x="20" y="161"/>
                  <a:pt x="20" y="162"/>
                </a:cubicBezTo>
                <a:cubicBezTo>
                  <a:pt x="20" y="161"/>
                  <a:pt x="21" y="162"/>
                  <a:pt x="22" y="161"/>
                </a:cubicBezTo>
                <a:cubicBezTo>
                  <a:pt x="22" y="162"/>
                  <a:pt x="21" y="162"/>
                  <a:pt x="22" y="162"/>
                </a:cubicBezTo>
                <a:cubicBezTo>
                  <a:pt x="22" y="162"/>
                  <a:pt x="22" y="161"/>
                  <a:pt x="22" y="161"/>
                </a:cubicBezTo>
                <a:cubicBezTo>
                  <a:pt x="22" y="161"/>
                  <a:pt x="23" y="161"/>
                  <a:pt x="23" y="160"/>
                </a:cubicBezTo>
                <a:cubicBezTo>
                  <a:pt x="23" y="161"/>
                  <a:pt x="24" y="160"/>
                  <a:pt x="24" y="160"/>
                </a:cubicBezTo>
                <a:cubicBezTo>
                  <a:pt x="25" y="161"/>
                  <a:pt x="24" y="161"/>
                  <a:pt x="24" y="161"/>
                </a:cubicBezTo>
                <a:cubicBezTo>
                  <a:pt x="24" y="161"/>
                  <a:pt x="24" y="161"/>
                  <a:pt x="24" y="161"/>
                </a:cubicBezTo>
                <a:cubicBezTo>
                  <a:pt x="25" y="161"/>
                  <a:pt x="25" y="161"/>
                  <a:pt x="26" y="161"/>
                </a:cubicBezTo>
                <a:cubicBezTo>
                  <a:pt x="26" y="161"/>
                  <a:pt x="26" y="160"/>
                  <a:pt x="26" y="160"/>
                </a:cubicBezTo>
                <a:cubicBezTo>
                  <a:pt x="27" y="160"/>
                  <a:pt x="26" y="161"/>
                  <a:pt x="27" y="161"/>
                </a:cubicBezTo>
                <a:cubicBezTo>
                  <a:pt x="27" y="161"/>
                  <a:pt x="28" y="161"/>
                  <a:pt x="28" y="161"/>
                </a:cubicBezTo>
                <a:cubicBezTo>
                  <a:pt x="28" y="161"/>
                  <a:pt x="28" y="161"/>
                  <a:pt x="28" y="161"/>
                </a:cubicBezTo>
                <a:cubicBezTo>
                  <a:pt x="28" y="161"/>
                  <a:pt x="28" y="161"/>
                  <a:pt x="28" y="161"/>
                </a:cubicBezTo>
                <a:cubicBezTo>
                  <a:pt x="28" y="161"/>
                  <a:pt x="28" y="161"/>
                  <a:pt x="28" y="161"/>
                </a:cubicBezTo>
                <a:cubicBezTo>
                  <a:pt x="28" y="161"/>
                  <a:pt x="28" y="161"/>
                  <a:pt x="29" y="161"/>
                </a:cubicBezTo>
                <a:cubicBezTo>
                  <a:pt x="30" y="161"/>
                  <a:pt x="31" y="161"/>
                  <a:pt x="32" y="161"/>
                </a:cubicBezTo>
                <a:cubicBezTo>
                  <a:pt x="33" y="159"/>
                  <a:pt x="34" y="160"/>
                  <a:pt x="35" y="160"/>
                </a:cubicBezTo>
                <a:cubicBezTo>
                  <a:pt x="36" y="161"/>
                  <a:pt x="37" y="158"/>
                  <a:pt x="39" y="159"/>
                </a:cubicBezTo>
                <a:cubicBezTo>
                  <a:pt x="39" y="159"/>
                  <a:pt x="39" y="159"/>
                  <a:pt x="39" y="158"/>
                </a:cubicBezTo>
                <a:cubicBezTo>
                  <a:pt x="40" y="159"/>
                  <a:pt x="40" y="159"/>
                  <a:pt x="41" y="159"/>
                </a:cubicBezTo>
                <a:cubicBezTo>
                  <a:pt x="40" y="159"/>
                  <a:pt x="40" y="159"/>
                  <a:pt x="40" y="160"/>
                </a:cubicBezTo>
                <a:cubicBezTo>
                  <a:pt x="40" y="159"/>
                  <a:pt x="39" y="160"/>
                  <a:pt x="39" y="160"/>
                </a:cubicBezTo>
                <a:cubicBezTo>
                  <a:pt x="39" y="160"/>
                  <a:pt x="39" y="160"/>
                  <a:pt x="39" y="160"/>
                </a:cubicBezTo>
                <a:cubicBezTo>
                  <a:pt x="39" y="161"/>
                  <a:pt x="38" y="161"/>
                  <a:pt x="38" y="161"/>
                </a:cubicBezTo>
                <a:cubicBezTo>
                  <a:pt x="38" y="161"/>
                  <a:pt x="38" y="160"/>
                  <a:pt x="39" y="160"/>
                </a:cubicBezTo>
                <a:cubicBezTo>
                  <a:pt x="38" y="160"/>
                  <a:pt x="37" y="161"/>
                  <a:pt x="36" y="161"/>
                </a:cubicBezTo>
                <a:cubicBezTo>
                  <a:pt x="37" y="161"/>
                  <a:pt x="37" y="161"/>
                  <a:pt x="37" y="161"/>
                </a:cubicBezTo>
                <a:cubicBezTo>
                  <a:pt x="36" y="161"/>
                  <a:pt x="36" y="162"/>
                  <a:pt x="35" y="162"/>
                </a:cubicBezTo>
                <a:cubicBezTo>
                  <a:pt x="35" y="162"/>
                  <a:pt x="36" y="162"/>
                  <a:pt x="35" y="161"/>
                </a:cubicBezTo>
                <a:cubicBezTo>
                  <a:pt x="35" y="162"/>
                  <a:pt x="35" y="162"/>
                  <a:pt x="35" y="162"/>
                </a:cubicBezTo>
                <a:cubicBezTo>
                  <a:pt x="33" y="162"/>
                  <a:pt x="32" y="163"/>
                  <a:pt x="32" y="163"/>
                </a:cubicBezTo>
                <a:cubicBezTo>
                  <a:pt x="32" y="163"/>
                  <a:pt x="31" y="163"/>
                  <a:pt x="30" y="163"/>
                </a:cubicBezTo>
                <a:cubicBezTo>
                  <a:pt x="30" y="164"/>
                  <a:pt x="30" y="164"/>
                  <a:pt x="31" y="164"/>
                </a:cubicBezTo>
                <a:cubicBezTo>
                  <a:pt x="30" y="165"/>
                  <a:pt x="30" y="164"/>
                  <a:pt x="29" y="165"/>
                </a:cubicBezTo>
                <a:cubicBezTo>
                  <a:pt x="29" y="164"/>
                  <a:pt x="29" y="164"/>
                  <a:pt x="29" y="163"/>
                </a:cubicBezTo>
                <a:cubicBezTo>
                  <a:pt x="28" y="163"/>
                  <a:pt x="28" y="164"/>
                  <a:pt x="28" y="165"/>
                </a:cubicBezTo>
                <a:cubicBezTo>
                  <a:pt x="28" y="165"/>
                  <a:pt x="26" y="164"/>
                  <a:pt x="27" y="165"/>
                </a:cubicBezTo>
                <a:cubicBezTo>
                  <a:pt x="26" y="165"/>
                  <a:pt x="25" y="165"/>
                  <a:pt x="26" y="165"/>
                </a:cubicBezTo>
                <a:cubicBezTo>
                  <a:pt x="25" y="166"/>
                  <a:pt x="24" y="166"/>
                  <a:pt x="23" y="166"/>
                </a:cubicBezTo>
                <a:cubicBezTo>
                  <a:pt x="23" y="166"/>
                  <a:pt x="23" y="166"/>
                  <a:pt x="23" y="165"/>
                </a:cubicBezTo>
                <a:cubicBezTo>
                  <a:pt x="23" y="165"/>
                  <a:pt x="23" y="165"/>
                  <a:pt x="22" y="164"/>
                </a:cubicBezTo>
                <a:cubicBezTo>
                  <a:pt x="22" y="165"/>
                  <a:pt x="23" y="165"/>
                  <a:pt x="22" y="165"/>
                </a:cubicBezTo>
                <a:cubicBezTo>
                  <a:pt x="22" y="166"/>
                  <a:pt x="23" y="165"/>
                  <a:pt x="23" y="165"/>
                </a:cubicBezTo>
                <a:cubicBezTo>
                  <a:pt x="23" y="166"/>
                  <a:pt x="22" y="167"/>
                  <a:pt x="21" y="166"/>
                </a:cubicBezTo>
                <a:cubicBezTo>
                  <a:pt x="20" y="166"/>
                  <a:pt x="20" y="168"/>
                  <a:pt x="19" y="168"/>
                </a:cubicBezTo>
                <a:cubicBezTo>
                  <a:pt x="19" y="168"/>
                  <a:pt x="19" y="168"/>
                  <a:pt x="19" y="168"/>
                </a:cubicBezTo>
                <a:cubicBezTo>
                  <a:pt x="18" y="168"/>
                  <a:pt x="18" y="168"/>
                  <a:pt x="18" y="167"/>
                </a:cubicBezTo>
                <a:cubicBezTo>
                  <a:pt x="18" y="167"/>
                  <a:pt x="18" y="169"/>
                  <a:pt x="17" y="168"/>
                </a:cubicBezTo>
                <a:cubicBezTo>
                  <a:pt x="17" y="168"/>
                  <a:pt x="17" y="168"/>
                  <a:pt x="17" y="167"/>
                </a:cubicBezTo>
                <a:cubicBezTo>
                  <a:pt x="16" y="168"/>
                  <a:pt x="15" y="169"/>
                  <a:pt x="14" y="168"/>
                </a:cubicBezTo>
                <a:cubicBezTo>
                  <a:pt x="13" y="169"/>
                  <a:pt x="13" y="169"/>
                  <a:pt x="13" y="169"/>
                </a:cubicBezTo>
                <a:cubicBezTo>
                  <a:pt x="13" y="169"/>
                  <a:pt x="13" y="170"/>
                  <a:pt x="13" y="170"/>
                </a:cubicBezTo>
                <a:cubicBezTo>
                  <a:pt x="12" y="169"/>
                  <a:pt x="11" y="171"/>
                  <a:pt x="10" y="170"/>
                </a:cubicBezTo>
                <a:cubicBezTo>
                  <a:pt x="11" y="170"/>
                  <a:pt x="11" y="169"/>
                  <a:pt x="11" y="170"/>
                </a:cubicBezTo>
                <a:cubicBezTo>
                  <a:pt x="11" y="169"/>
                  <a:pt x="9" y="170"/>
                  <a:pt x="9" y="170"/>
                </a:cubicBezTo>
                <a:cubicBezTo>
                  <a:pt x="8" y="171"/>
                  <a:pt x="9" y="170"/>
                  <a:pt x="10" y="170"/>
                </a:cubicBezTo>
                <a:cubicBezTo>
                  <a:pt x="9" y="171"/>
                  <a:pt x="9" y="170"/>
                  <a:pt x="9" y="171"/>
                </a:cubicBezTo>
                <a:cubicBezTo>
                  <a:pt x="9" y="171"/>
                  <a:pt x="9" y="172"/>
                  <a:pt x="9" y="172"/>
                </a:cubicBezTo>
                <a:cubicBezTo>
                  <a:pt x="9" y="172"/>
                  <a:pt x="9" y="172"/>
                  <a:pt x="9" y="172"/>
                </a:cubicBezTo>
                <a:cubicBezTo>
                  <a:pt x="9" y="172"/>
                  <a:pt x="9" y="172"/>
                  <a:pt x="9" y="173"/>
                </a:cubicBezTo>
                <a:cubicBezTo>
                  <a:pt x="8" y="172"/>
                  <a:pt x="8" y="172"/>
                  <a:pt x="7" y="172"/>
                </a:cubicBezTo>
                <a:cubicBezTo>
                  <a:pt x="7" y="171"/>
                  <a:pt x="8" y="172"/>
                  <a:pt x="8" y="171"/>
                </a:cubicBezTo>
                <a:cubicBezTo>
                  <a:pt x="8" y="171"/>
                  <a:pt x="7" y="171"/>
                  <a:pt x="7" y="171"/>
                </a:cubicBezTo>
                <a:cubicBezTo>
                  <a:pt x="7" y="171"/>
                  <a:pt x="6" y="172"/>
                  <a:pt x="6" y="172"/>
                </a:cubicBezTo>
                <a:cubicBezTo>
                  <a:pt x="6" y="172"/>
                  <a:pt x="6" y="172"/>
                  <a:pt x="6" y="172"/>
                </a:cubicBezTo>
                <a:cubicBezTo>
                  <a:pt x="5" y="171"/>
                  <a:pt x="5" y="172"/>
                  <a:pt x="5" y="171"/>
                </a:cubicBezTo>
                <a:cubicBezTo>
                  <a:pt x="5" y="172"/>
                  <a:pt x="5" y="172"/>
                  <a:pt x="5" y="172"/>
                </a:cubicBezTo>
                <a:cubicBezTo>
                  <a:pt x="5" y="173"/>
                  <a:pt x="4" y="173"/>
                  <a:pt x="3" y="173"/>
                </a:cubicBezTo>
                <a:cubicBezTo>
                  <a:pt x="3" y="174"/>
                  <a:pt x="3" y="173"/>
                  <a:pt x="4" y="173"/>
                </a:cubicBezTo>
                <a:cubicBezTo>
                  <a:pt x="4" y="173"/>
                  <a:pt x="4" y="173"/>
                  <a:pt x="4" y="173"/>
                </a:cubicBezTo>
                <a:cubicBezTo>
                  <a:pt x="4" y="173"/>
                  <a:pt x="4" y="174"/>
                  <a:pt x="3" y="174"/>
                </a:cubicBezTo>
                <a:cubicBezTo>
                  <a:pt x="3" y="175"/>
                  <a:pt x="4" y="175"/>
                  <a:pt x="4" y="174"/>
                </a:cubicBezTo>
                <a:cubicBezTo>
                  <a:pt x="4" y="174"/>
                  <a:pt x="3" y="175"/>
                  <a:pt x="4" y="175"/>
                </a:cubicBezTo>
                <a:cubicBezTo>
                  <a:pt x="4" y="175"/>
                  <a:pt x="3" y="176"/>
                  <a:pt x="4" y="176"/>
                </a:cubicBezTo>
                <a:cubicBezTo>
                  <a:pt x="4" y="176"/>
                  <a:pt x="4" y="176"/>
                  <a:pt x="4" y="175"/>
                </a:cubicBezTo>
                <a:cubicBezTo>
                  <a:pt x="4" y="175"/>
                  <a:pt x="4" y="175"/>
                  <a:pt x="5" y="175"/>
                </a:cubicBezTo>
                <a:cubicBezTo>
                  <a:pt x="5" y="175"/>
                  <a:pt x="5" y="175"/>
                  <a:pt x="5" y="174"/>
                </a:cubicBezTo>
                <a:cubicBezTo>
                  <a:pt x="6" y="174"/>
                  <a:pt x="6" y="174"/>
                  <a:pt x="7" y="173"/>
                </a:cubicBezTo>
                <a:cubicBezTo>
                  <a:pt x="8" y="174"/>
                  <a:pt x="9" y="173"/>
                  <a:pt x="10" y="173"/>
                </a:cubicBezTo>
                <a:cubicBezTo>
                  <a:pt x="10" y="174"/>
                  <a:pt x="8" y="174"/>
                  <a:pt x="9" y="175"/>
                </a:cubicBezTo>
                <a:cubicBezTo>
                  <a:pt x="10" y="174"/>
                  <a:pt x="11" y="175"/>
                  <a:pt x="12" y="173"/>
                </a:cubicBezTo>
                <a:cubicBezTo>
                  <a:pt x="13" y="174"/>
                  <a:pt x="13" y="174"/>
                  <a:pt x="13" y="173"/>
                </a:cubicBezTo>
                <a:cubicBezTo>
                  <a:pt x="14" y="173"/>
                  <a:pt x="14" y="174"/>
                  <a:pt x="14" y="174"/>
                </a:cubicBezTo>
                <a:cubicBezTo>
                  <a:pt x="14" y="175"/>
                  <a:pt x="14" y="174"/>
                  <a:pt x="14" y="174"/>
                </a:cubicBezTo>
                <a:cubicBezTo>
                  <a:pt x="14" y="174"/>
                  <a:pt x="14" y="173"/>
                  <a:pt x="14" y="173"/>
                </a:cubicBezTo>
                <a:cubicBezTo>
                  <a:pt x="15" y="174"/>
                  <a:pt x="15" y="172"/>
                  <a:pt x="16" y="172"/>
                </a:cubicBezTo>
                <a:cubicBezTo>
                  <a:pt x="15" y="173"/>
                  <a:pt x="15" y="174"/>
                  <a:pt x="15" y="174"/>
                </a:cubicBezTo>
                <a:cubicBezTo>
                  <a:pt x="15" y="175"/>
                  <a:pt x="16" y="173"/>
                  <a:pt x="17" y="173"/>
                </a:cubicBezTo>
                <a:cubicBezTo>
                  <a:pt x="17" y="173"/>
                  <a:pt x="18" y="173"/>
                  <a:pt x="18" y="172"/>
                </a:cubicBezTo>
                <a:cubicBezTo>
                  <a:pt x="18" y="172"/>
                  <a:pt x="18" y="172"/>
                  <a:pt x="18" y="172"/>
                </a:cubicBezTo>
                <a:cubicBezTo>
                  <a:pt x="18" y="172"/>
                  <a:pt x="18" y="172"/>
                  <a:pt x="18" y="172"/>
                </a:cubicBezTo>
                <a:cubicBezTo>
                  <a:pt x="19" y="172"/>
                  <a:pt x="18" y="172"/>
                  <a:pt x="19" y="172"/>
                </a:cubicBezTo>
                <a:cubicBezTo>
                  <a:pt x="20" y="172"/>
                  <a:pt x="21" y="171"/>
                  <a:pt x="22" y="171"/>
                </a:cubicBezTo>
                <a:cubicBezTo>
                  <a:pt x="22" y="171"/>
                  <a:pt x="22" y="171"/>
                  <a:pt x="22" y="171"/>
                </a:cubicBezTo>
                <a:cubicBezTo>
                  <a:pt x="21" y="172"/>
                  <a:pt x="21" y="172"/>
                  <a:pt x="20" y="173"/>
                </a:cubicBezTo>
                <a:cubicBezTo>
                  <a:pt x="21" y="173"/>
                  <a:pt x="21" y="172"/>
                  <a:pt x="22" y="172"/>
                </a:cubicBezTo>
                <a:cubicBezTo>
                  <a:pt x="23" y="172"/>
                  <a:pt x="22" y="172"/>
                  <a:pt x="22" y="172"/>
                </a:cubicBezTo>
                <a:cubicBezTo>
                  <a:pt x="22" y="172"/>
                  <a:pt x="22" y="172"/>
                  <a:pt x="22" y="171"/>
                </a:cubicBezTo>
                <a:cubicBezTo>
                  <a:pt x="23" y="172"/>
                  <a:pt x="23" y="172"/>
                  <a:pt x="23" y="172"/>
                </a:cubicBezTo>
                <a:cubicBezTo>
                  <a:pt x="23" y="172"/>
                  <a:pt x="23" y="172"/>
                  <a:pt x="23" y="172"/>
                </a:cubicBezTo>
                <a:cubicBezTo>
                  <a:pt x="23" y="171"/>
                  <a:pt x="23" y="172"/>
                  <a:pt x="23" y="172"/>
                </a:cubicBezTo>
                <a:cubicBezTo>
                  <a:pt x="23" y="172"/>
                  <a:pt x="22" y="171"/>
                  <a:pt x="22" y="171"/>
                </a:cubicBezTo>
                <a:cubicBezTo>
                  <a:pt x="22" y="171"/>
                  <a:pt x="22" y="170"/>
                  <a:pt x="23" y="170"/>
                </a:cubicBezTo>
                <a:cubicBezTo>
                  <a:pt x="22" y="171"/>
                  <a:pt x="24" y="171"/>
                  <a:pt x="23" y="171"/>
                </a:cubicBezTo>
                <a:cubicBezTo>
                  <a:pt x="24" y="171"/>
                  <a:pt x="24" y="170"/>
                  <a:pt x="24" y="170"/>
                </a:cubicBezTo>
                <a:cubicBezTo>
                  <a:pt x="25" y="171"/>
                  <a:pt x="24" y="171"/>
                  <a:pt x="24" y="172"/>
                </a:cubicBezTo>
                <a:cubicBezTo>
                  <a:pt x="23" y="172"/>
                  <a:pt x="24" y="172"/>
                  <a:pt x="24" y="173"/>
                </a:cubicBezTo>
                <a:cubicBezTo>
                  <a:pt x="25" y="173"/>
                  <a:pt x="25" y="172"/>
                  <a:pt x="25" y="172"/>
                </a:cubicBezTo>
                <a:cubicBezTo>
                  <a:pt x="25" y="173"/>
                  <a:pt x="25" y="173"/>
                  <a:pt x="25" y="174"/>
                </a:cubicBezTo>
                <a:cubicBezTo>
                  <a:pt x="26" y="174"/>
                  <a:pt x="26" y="173"/>
                  <a:pt x="26" y="174"/>
                </a:cubicBezTo>
                <a:cubicBezTo>
                  <a:pt x="26" y="173"/>
                  <a:pt x="26" y="174"/>
                  <a:pt x="25" y="173"/>
                </a:cubicBezTo>
                <a:cubicBezTo>
                  <a:pt x="26" y="173"/>
                  <a:pt x="26" y="173"/>
                  <a:pt x="27" y="173"/>
                </a:cubicBezTo>
                <a:cubicBezTo>
                  <a:pt x="26" y="172"/>
                  <a:pt x="26" y="172"/>
                  <a:pt x="26" y="171"/>
                </a:cubicBezTo>
                <a:cubicBezTo>
                  <a:pt x="26" y="171"/>
                  <a:pt x="26" y="171"/>
                  <a:pt x="26" y="171"/>
                </a:cubicBezTo>
                <a:cubicBezTo>
                  <a:pt x="27" y="171"/>
                  <a:pt x="26" y="172"/>
                  <a:pt x="27" y="172"/>
                </a:cubicBezTo>
                <a:cubicBezTo>
                  <a:pt x="27" y="171"/>
                  <a:pt x="30" y="171"/>
                  <a:pt x="30" y="172"/>
                </a:cubicBezTo>
                <a:cubicBezTo>
                  <a:pt x="30" y="171"/>
                  <a:pt x="31" y="171"/>
                  <a:pt x="31" y="171"/>
                </a:cubicBezTo>
                <a:cubicBezTo>
                  <a:pt x="31" y="171"/>
                  <a:pt x="31" y="171"/>
                  <a:pt x="32" y="172"/>
                </a:cubicBezTo>
                <a:cubicBezTo>
                  <a:pt x="31" y="172"/>
                  <a:pt x="31" y="172"/>
                  <a:pt x="30" y="172"/>
                </a:cubicBezTo>
                <a:cubicBezTo>
                  <a:pt x="30" y="173"/>
                  <a:pt x="32" y="172"/>
                  <a:pt x="32" y="172"/>
                </a:cubicBezTo>
                <a:cubicBezTo>
                  <a:pt x="33" y="172"/>
                  <a:pt x="32" y="172"/>
                  <a:pt x="33" y="173"/>
                </a:cubicBezTo>
                <a:cubicBezTo>
                  <a:pt x="33" y="172"/>
                  <a:pt x="34" y="171"/>
                  <a:pt x="35" y="172"/>
                </a:cubicBezTo>
                <a:cubicBezTo>
                  <a:pt x="35" y="171"/>
                  <a:pt x="35" y="171"/>
                  <a:pt x="35" y="171"/>
                </a:cubicBezTo>
                <a:cubicBezTo>
                  <a:pt x="35" y="171"/>
                  <a:pt x="35" y="170"/>
                  <a:pt x="36" y="170"/>
                </a:cubicBezTo>
                <a:cubicBezTo>
                  <a:pt x="36" y="170"/>
                  <a:pt x="36" y="170"/>
                  <a:pt x="36" y="170"/>
                </a:cubicBezTo>
                <a:cubicBezTo>
                  <a:pt x="36" y="170"/>
                  <a:pt x="36" y="170"/>
                  <a:pt x="37" y="169"/>
                </a:cubicBezTo>
                <a:cubicBezTo>
                  <a:pt x="37" y="169"/>
                  <a:pt x="37" y="169"/>
                  <a:pt x="37" y="169"/>
                </a:cubicBezTo>
                <a:cubicBezTo>
                  <a:pt x="38" y="169"/>
                  <a:pt x="36" y="170"/>
                  <a:pt x="37" y="170"/>
                </a:cubicBezTo>
                <a:cubicBezTo>
                  <a:pt x="37" y="169"/>
                  <a:pt x="38" y="169"/>
                  <a:pt x="38" y="169"/>
                </a:cubicBezTo>
                <a:cubicBezTo>
                  <a:pt x="38" y="170"/>
                  <a:pt x="38" y="170"/>
                  <a:pt x="38" y="170"/>
                </a:cubicBezTo>
                <a:cubicBezTo>
                  <a:pt x="37" y="171"/>
                  <a:pt x="36" y="171"/>
                  <a:pt x="35" y="172"/>
                </a:cubicBezTo>
                <a:cubicBezTo>
                  <a:pt x="35" y="172"/>
                  <a:pt x="36" y="172"/>
                  <a:pt x="36" y="172"/>
                </a:cubicBezTo>
                <a:cubicBezTo>
                  <a:pt x="36" y="172"/>
                  <a:pt x="36" y="172"/>
                  <a:pt x="36" y="172"/>
                </a:cubicBezTo>
                <a:cubicBezTo>
                  <a:pt x="36" y="172"/>
                  <a:pt x="36" y="172"/>
                  <a:pt x="36" y="172"/>
                </a:cubicBezTo>
                <a:cubicBezTo>
                  <a:pt x="36" y="172"/>
                  <a:pt x="36" y="172"/>
                  <a:pt x="36" y="172"/>
                </a:cubicBezTo>
                <a:cubicBezTo>
                  <a:pt x="36" y="172"/>
                  <a:pt x="37" y="172"/>
                  <a:pt x="36" y="172"/>
                </a:cubicBezTo>
                <a:cubicBezTo>
                  <a:pt x="37" y="172"/>
                  <a:pt x="37" y="172"/>
                  <a:pt x="37" y="172"/>
                </a:cubicBezTo>
                <a:cubicBezTo>
                  <a:pt x="37" y="172"/>
                  <a:pt x="37" y="172"/>
                  <a:pt x="36" y="172"/>
                </a:cubicBezTo>
                <a:cubicBezTo>
                  <a:pt x="37" y="170"/>
                  <a:pt x="40" y="172"/>
                  <a:pt x="41" y="170"/>
                </a:cubicBezTo>
                <a:cubicBezTo>
                  <a:pt x="41" y="170"/>
                  <a:pt x="41" y="170"/>
                  <a:pt x="41" y="170"/>
                </a:cubicBezTo>
                <a:cubicBezTo>
                  <a:pt x="41" y="171"/>
                  <a:pt x="41" y="171"/>
                  <a:pt x="40" y="172"/>
                </a:cubicBezTo>
                <a:cubicBezTo>
                  <a:pt x="41" y="171"/>
                  <a:pt x="41" y="171"/>
                  <a:pt x="42" y="171"/>
                </a:cubicBezTo>
                <a:cubicBezTo>
                  <a:pt x="42" y="171"/>
                  <a:pt x="42" y="171"/>
                  <a:pt x="42" y="170"/>
                </a:cubicBezTo>
                <a:cubicBezTo>
                  <a:pt x="42" y="170"/>
                  <a:pt x="42" y="170"/>
                  <a:pt x="42" y="170"/>
                </a:cubicBezTo>
                <a:cubicBezTo>
                  <a:pt x="42" y="170"/>
                  <a:pt x="42" y="170"/>
                  <a:pt x="43" y="170"/>
                </a:cubicBezTo>
                <a:cubicBezTo>
                  <a:pt x="42" y="170"/>
                  <a:pt x="42" y="170"/>
                  <a:pt x="42" y="170"/>
                </a:cubicBezTo>
                <a:cubicBezTo>
                  <a:pt x="42" y="171"/>
                  <a:pt x="44" y="172"/>
                  <a:pt x="44" y="171"/>
                </a:cubicBezTo>
                <a:cubicBezTo>
                  <a:pt x="45" y="171"/>
                  <a:pt x="46" y="171"/>
                  <a:pt x="47" y="170"/>
                </a:cubicBezTo>
                <a:cubicBezTo>
                  <a:pt x="47" y="170"/>
                  <a:pt x="47" y="171"/>
                  <a:pt x="48" y="170"/>
                </a:cubicBezTo>
                <a:cubicBezTo>
                  <a:pt x="49" y="170"/>
                  <a:pt x="51" y="170"/>
                  <a:pt x="52" y="169"/>
                </a:cubicBezTo>
                <a:cubicBezTo>
                  <a:pt x="52" y="170"/>
                  <a:pt x="53" y="169"/>
                  <a:pt x="53" y="169"/>
                </a:cubicBezTo>
                <a:cubicBezTo>
                  <a:pt x="53" y="170"/>
                  <a:pt x="53" y="170"/>
                  <a:pt x="52" y="170"/>
                </a:cubicBezTo>
                <a:cubicBezTo>
                  <a:pt x="53" y="170"/>
                  <a:pt x="53" y="170"/>
                  <a:pt x="53" y="171"/>
                </a:cubicBezTo>
                <a:cubicBezTo>
                  <a:pt x="53" y="170"/>
                  <a:pt x="54" y="170"/>
                  <a:pt x="55" y="169"/>
                </a:cubicBezTo>
                <a:cubicBezTo>
                  <a:pt x="54" y="170"/>
                  <a:pt x="54" y="169"/>
                  <a:pt x="53" y="169"/>
                </a:cubicBezTo>
                <a:cubicBezTo>
                  <a:pt x="54" y="169"/>
                  <a:pt x="54" y="169"/>
                  <a:pt x="54" y="169"/>
                </a:cubicBezTo>
                <a:cubicBezTo>
                  <a:pt x="54" y="169"/>
                  <a:pt x="54" y="169"/>
                  <a:pt x="53" y="169"/>
                </a:cubicBezTo>
                <a:cubicBezTo>
                  <a:pt x="53" y="169"/>
                  <a:pt x="54" y="169"/>
                  <a:pt x="54" y="168"/>
                </a:cubicBezTo>
                <a:cubicBezTo>
                  <a:pt x="54" y="169"/>
                  <a:pt x="54" y="169"/>
                  <a:pt x="54" y="169"/>
                </a:cubicBezTo>
                <a:cubicBezTo>
                  <a:pt x="54" y="169"/>
                  <a:pt x="55" y="169"/>
                  <a:pt x="55" y="169"/>
                </a:cubicBezTo>
                <a:cubicBezTo>
                  <a:pt x="55" y="169"/>
                  <a:pt x="55" y="169"/>
                  <a:pt x="55" y="169"/>
                </a:cubicBezTo>
                <a:cubicBezTo>
                  <a:pt x="56" y="169"/>
                  <a:pt x="56" y="169"/>
                  <a:pt x="56" y="168"/>
                </a:cubicBezTo>
                <a:cubicBezTo>
                  <a:pt x="56" y="169"/>
                  <a:pt x="57" y="169"/>
                  <a:pt x="57" y="169"/>
                </a:cubicBezTo>
                <a:cubicBezTo>
                  <a:pt x="57" y="169"/>
                  <a:pt x="57" y="169"/>
                  <a:pt x="57" y="169"/>
                </a:cubicBezTo>
                <a:cubicBezTo>
                  <a:pt x="57" y="169"/>
                  <a:pt x="57" y="169"/>
                  <a:pt x="57" y="169"/>
                </a:cubicBezTo>
                <a:cubicBezTo>
                  <a:pt x="57" y="169"/>
                  <a:pt x="57" y="169"/>
                  <a:pt x="57" y="169"/>
                </a:cubicBezTo>
                <a:cubicBezTo>
                  <a:pt x="57" y="169"/>
                  <a:pt x="57" y="169"/>
                  <a:pt x="57" y="169"/>
                </a:cubicBezTo>
                <a:cubicBezTo>
                  <a:pt x="57" y="169"/>
                  <a:pt x="57" y="169"/>
                  <a:pt x="57" y="169"/>
                </a:cubicBezTo>
                <a:cubicBezTo>
                  <a:pt x="57" y="169"/>
                  <a:pt x="57" y="169"/>
                  <a:pt x="57" y="169"/>
                </a:cubicBezTo>
                <a:cubicBezTo>
                  <a:pt x="57" y="170"/>
                  <a:pt x="57" y="170"/>
                  <a:pt x="56" y="170"/>
                </a:cubicBezTo>
                <a:cubicBezTo>
                  <a:pt x="56" y="170"/>
                  <a:pt x="57" y="170"/>
                  <a:pt x="58" y="170"/>
                </a:cubicBezTo>
                <a:cubicBezTo>
                  <a:pt x="58" y="170"/>
                  <a:pt x="58" y="170"/>
                  <a:pt x="58" y="169"/>
                </a:cubicBezTo>
                <a:cubicBezTo>
                  <a:pt x="58" y="169"/>
                  <a:pt x="58" y="169"/>
                  <a:pt x="58" y="168"/>
                </a:cubicBezTo>
                <a:cubicBezTo>
                  <a:pt x="59" y="168"/>
                  <a:pt x="60" y="168"/>
                  <a:pt x="60" y="168"/>
                </a:cubicBezTo>
                <a:cubicBezTo>
                  <a:pt x="61" y="169"/>
                  <a:pt x="60" y="168"/>
                  <a:pt x="60" y="168"/>
                </a:cubicBezTo>
                <a:cubicBezTo>
                  <a:pt x="61" y="168"/>
                  <a:pt x="61" y="168"/>
                  <a:pt x="61" y="167"/>
                </a:cubicBezTo>
                <a:cubicBezTo>
                  <a:pt x="61" y="168"/>
                  <a:pt x="61" y="168"/>
                  <a:pt x="61" y="168"/>
                </a:cubicBezTo>
                <a:cubicBezTo>
                  <a:pt x="61" y="168"/>
                  <a:pt x="61" y="168"/>
                  <a:pt x="61" y="168"/>
                </a:cubicBezTo>
                <a:cubicBezTo>
                  <a:pt x="61" y="168"/>
                  <a:pt x="61" y="168"/>
                  <a:pt x="61" y="168"/>
                </a:cubicBezTo>
                <a:cubicBezTo>
                  <a:pt x="62" y="168"/>
                  <a:pt x="62" y="168"/>
                  <a:pt x="62" y="168"/>
                </a:cubicBezTo>
                <a:cubicBezTo>
                  <a:pt x="62" y="168"/>
                  <a:pt x="62" y="168"/>
                  <a:pt x="62" y="168"/>
                </a:cubicBezTo>
                <a:cubicBezTo>
                  <a:pt x="62" y="168"/>
                  <a:pt x="62" y="168"/>
                  <a:pt x="62" y="168"/>
                </a:cubicBezTo>
                <a:cubicBezTo>
                  <a:pt x="62" y="168"/>
                  <a:pt x="62" y="168"/>
                  <a:pt x="62" y="168"/>
                </a:cubicBezTo>
                <a:cubicBezTo>
                  <a:pt x="63" y="168"/>
                  <a:pt x="62" y="168"/>
                  <a:pt x="62" y="169"/>
                </a:cubicBezTo>
                <a:cubicBezTo>
                  <a:pt x="63" y="169"/>
                  <a:pt x="63" y="168"/>
                  <a:pt x="64" y="167"/>
                </a:cubicBezTo>
                <a:cubicBezTo>
                  <a:pt x="64" y="167"/>
                  <a:pt x="64" y="167"/>
                  <a:pt x="64" y="167"/>
                </a:cubicBezTo>
                <a:cubicBezTo>
                  <a:pt x="64" y="167"/>
                  <a:pt x="64" y="167"/>
                  <a:pt x="64" y="167"/>
                </a:cubicBezTo>
                <a:cubicBezTo>
                  <a:pt x="64" y="168"/>
                  <a:pt x="64" y="168"/>
                  <a:pt x="65" y="168"/>
                </a:cubicBezTo>
                <a:cubicBezTo>
                  <a:pt x="65" y="168"/>
                  <a:pt x="65" y="168"/>
                  <a:pt x="66" y="168"/>
                </a:cubicBezTo>
                <a:cubicBezTo>
                  <a:pt x="66" y="168"/>
                  <a:pt x="65" y="168"/>
                  <a:pt x="65" y="168"/>
                </a:cubicBezTo>
                <a:cubicBezTo>
                  <a:pt x="65" y="167"/>
                  <a:pt x="65" y="167"/>
                  <a:pt x="65" y="167"/>
                </a:cubicBezTo>
                <a:cubicBezTo>
                  <a:pt x="65" y="167"/>
                  <a:pt x="65" y="167"/>
                  <a:pt x="65" y="167"/>
                </a:cubicBezTo>
                <a:cubicBezTo>
                  <a:pt x="65" y="166"/>
                  <a:pt x="66" y="167"/>
                  <a:pt x="66" y="166"/>
                </a:cubicBezTo>
                <a:cubicBezTo>
                  <a:pt x="65" y="166"/>
                  <a:pt x="66" y="167"/>
                  <a:pt x="65" y="167"/>
                </a:cubicBezTo>
                <a:cubicBezTo>
                  <a:pt x="65" y="166"/>
                  <a:pt x="65" y="166"/>
                  <a:pt x="64" y="166"/>
                </a:cubicBezTo>
                <a:cubicBezTo>
                  <a:pt x="65" y="165"/>
                  <a:pt x="66" y="165"/>
                  <a:pt x="66" y="165"/>
                </a:cubicBezTo>
                <a:cubicBezTo>
                  <a:pt x="66" y="166"/>
                  <a:pt x="65" y="165"/>
                  <a:pt x="65" y="166"/>
                </a:cubicBezTo>
                <a:cubicBezTo>
                  <a:pt x="66" y="166"/>
                  <a:pt x="66" y="166"/>
                  <a:pt x="66" y="167"/>
                </a:cubicBezTo>
                <a:cubicBezTo>
                  <a:pt x="66" y="167"/>
                  <a:pt x="67" y="167"/>
                  <a:pt x="67" y="167"/>
                </a:cubicBezTo>
                <a:cubicBezTo>
                  <a:pt x="68" y="167"/>
                  <a:pt x="68" y="166"/>
                  <a:pt x="68" y="166"/>
                </a:cubicBezTo>
                <a:cubicBezTo>
                  <a:pt x="68" y="167"/>
                  <a:pt x="68" y="167"/>
                  <a:pt x="68" y="167"/>
                </a:cubicBezTo>
                <a:cubicBezTo>
                  <a:pt x="68" y="167"/>
                  <a:pt x="68" y="167"/>
                  <a:pt x="68" y="167"/>
                </a:cubicBezTo>
                <a:cubicBezTo>
                  <a:pt x="68" y="167"/>
                  <a:pt x="68" y="167"/>
                  <a:pt x="68" y="167"/>
                </a:cubicBezTo>
                <a:cubicBezTo>
                  <a:pt x="68" y="167"/>
                  <a:pt x="68" y="167"/>
                  <a:pt x="68" y="167"/>
                </a:cubicBezTo>
                <a:cubicBezTo>
                  <a:pt x="68" y="167"/>
                  <a:pt x="67" y="167"/>
                  <a:pt x="67" y="168"/>
                </a:cubicBezTo>
                <a:cubicBezTo>
                  <a:pt x="68" y="168"/>
                  <a:pt x="68" y="167"/>
                  <a:pt x="68" y="167"/>
                </a:cubicBezTo>
                <a:cubicBezTo>
                  <a:pt x="68" y="167"/>
                  <a:pt x="68" y="168"/>
                  <a:pt x="68" y="168"/>
                </a:cubicBezTo>
                <a:cubicBezTo>
                  <a:pt x="68" y="167"/>
                  <a:pt x="69" y="168"/>
                  <a:pt x="69" y="167"/>
                </a:cubicBezTo>
                <a:cubicBezTo>
                  <a:pt x="70" y="167"/>
                  <a:pt x="69" y="167"/>
                  <a:pt x="69" y="167"/>
                </a:cubicBezTo>
                <a:cubicBezTo>
                  <a:pt x="69" y="166"/>
                  <a:pt x="70" y="166"/>
                  <a:pt x="70" y="167"/>
                </a:cubicBezTo>
                <a:cubicBezTo>
                  <a:pt x="70" y="167"/>
                  <a:pt x="70" y="167"/>
                  <a:pt x="70" y="167"/>
                </a:cubicBezTo>
                <a:cubicBezTo>
                  <a:pt x="70" y="167"/>
                  <a:pt x="71" y="167"/>
                  <a:pt x="71" y="167"/>
                </a:cubicBezTo>
                <a:cubicBezTo>
                  <a:pt x="71" y="167"/>
                  <a:pt x="72" y="167"/>
                  <a:pt x="72" y="167"/>
                </a:cubicBezTo>
                <a:cubicBezTo>
                  <a:pt x="71" y="167"/>
                  <a:pt x="71" y="167"/>
                  <a:pt x="71" y="168"/>
                </a:cubicBezTo>
                <a:cubicBezTo>
                  <a:pt x="70" y="168"/>
                  <a:pt x="70" y="168"/>
                  <a:pt x="70" y="168"/>
                </a:cubicBezTo>
                <a:cubicBezTo>
                  <a:pt x="70" y="168"/>
                  <a:pt x="70" y="168"/>
                  <a:pt x="70" y="168"/>
                </a:cubicBezTo>
                <a:cubicBezTo>
                  <a:pt x="70" y="168"/>
                  <a:pt x="70" y="168"/>
                  <a:pt x="70" y="167"/>
                </a:cubicBezTo>
                <a:cubicBezTo>
                  <a:pt x="70" y="167"/>
                  <a:pt x="70" y="167"/>
                  <a:pt x="70" y="167"/>
                </a:cubicBezTo>
                <a:cubicBezTo>
                  <a:pt x="70" y="167"/>
                  <a:pt x="70" y="167"/>
                  <a:pt x="70" y="167"/>
                </a:cubicBezTo>
                <a:cubicBezTo>
                  <a:pt x="70" y="168"/>
                  <a:pt x="69" y="168"/>
                  <a:pt x="69" y="168"/>
                </a:cubicBezTo>
                <a:cubicBezTo>
                  <a:pt x="69" y="168"/>
                  <a:pt x="69" y="168"/>
                  <a:pt x="69" y="168"/>
                </a:cubicBezTo>
                <a:cubicBezTo>
                  <a:pt x="69" y="168"/>
                  <a:pt x="69" y="169"/>
                  <a:pt x="69" y="168"/>
                </a:cubicBezTo>
                <a:cubicBezTo>
                  <a:pt x="68" y="168"/>
                  <a:pt x="69" y="168"/>
                  <a:pt x="69" y="168"/>
                </a:cubicBezTo>
                <a:cubicBezTo>
                  <a:pt x="68" y="167"/>
                  <a:pt x="68" y="168"/>
                  <a:pt x="68" y="168"/>
                </a:cubicBezTo>
                <a:cubicBezTo>
                  <a:pt x="68" y="168"/>
                  <a:pt x="68" y="168"/>
                  <a:pt x="68" y="168"/>
                </a:cubicBezTo>
                <a:cubicBezTo>
                  <a:pt x="68" y="168"/>
                  <a:pt x="68" y="168"/>
                  <a:pt x="68" y="168"/>
                </a:cubicBezTo>
                <a:cubicBezTo>
                  <a:pt x="68" y="168"/>
                  <a:pt x="68" y="168"/>
                  <a:pt x="68" y="168"/>
                </a:cubicBezTo>
                <a:cubicBezTo>
                  <a:pt x="68" y="168"/>
                  <a:pt x="67" y="168"/>
                  <a:pt x="67" y="169"/>
                </a:cubicBezTo>
                <a:cubicBezTo>
                  <a:pt x="67" y="168"/>
                  <a:pt x="67" y="168"/>
                  <a:pt x="67" y="168"/>
                </a:cubicBezTo>
                <a:cubicBezTo>
                  <a:pt x="67" y="169"/>
                  <a:pt x="65" y="170"/>
                  <a:pt x="64" y="169"/>
                </a:cubicBezTo>
                <a:cubicBezTo>
                  <a:pt x="64" y="169"/>
                  <a:pt x="64" y="169"/>
                  <a:pt x="64" y="169"/>
                </a:cubicBezTo>
                <a:cubicBezTo>
                  <a:pt x="63" y="169"/>
                  <a:pt x="63" y="169"/>
                  <a:pt x="63" y="169"/>
                </a:cubicBezTo>
                <a:cubicBezTo>
                  <a:pt x="63" y="169"/>
                  <a:pt x="63" y="169"/>
                  <a:pt x="63" y="169"/>
                </a:cubicBezTo>
                <a:cubicBezTo>
                  <a:pt x="63" y="170"/>
                  <a:pt x="63" y="170"/>
                  <a:pt x="63" y="170"/>
                </a:cubicBezTo>
                <a:cubicBezTo>
                  <a:pt x="62" y="169"/>
                  <a:pt x="61" y="170"/>
                  <a:pt x="61" y="169"/>
                </a:cubicBezTo>
                <a:cubicBezTo>
                  <a:pt x="61" y="171"/>
                  <a:pt x="58" y="169"/>
                  <a:pt x="58" y="171"/>
                </a:cubicBezTo>
                <a:cubicBezTo>
                  <a:pt x="58" y="171"/>
                  <a:pt x="57" y="171"/>
                  <a:pt x="57" y="171"/>
                </a:cubicBezTo>
                <a:cubicBezTo>
                  <a:pt x="57" y="171"/>
                  <a:pt x="57" y="171"/>
                  <a:pt x="57" y="171"/>
                </a:cubicBezTo>
                <a:cubicBezTo>
                  <a:pt x="57" y="170"/>
                  <a:pt x="57" y="170"/>
                  <a:pt x="57" y="170"/>
                </a:cubicBezTo>
                <a:cubicBezTo>
                  <a:pt x="58" y="170"/>
                  <a:pt x="59" y="170"/>
                  <a:pt x="59" y="169"/>
                </a:cubicBezTo>
                <a:cubicBezTo>
                  <a:pt x="58" y="170"/>
                  <a:pt x="57" y="170"/>
                  <a:pt x="56" y="170"/>
                </a:cubicBezTo>
                <a:cubicBezTo>
                  <a:pt x="56" y="170"/>
                  <a:pt x="56" y="170"/>
                  <a:pt x="56" y="170"/>
                </a:cubicBezTo>
                <a:cubicBezTo>
                  <a:pt x="55" y="170"/>
                  <a:pt x="56" y="170"/>
                  <a:pt x="56" y="171"/>
                </a:cubicBezTo>
                <a:cubicBezTo>
                  <a:pt x="56" y="171"/>
                  <a:pt x="56" y="171"/>
                  <a:pt x="57" y="171"/>
                </a:cubicBezTo>
                <a:cubicBezTo>
                  <a:pt x="56" y="171"/>
                  <a:pt x="55" y="171"/>
                  <a:pt x="55" y="171"/>
                </a:cubicBezTo>
                <a:cubicBezTo>
                  <a:pt x="54" y="171"/>
                  <a:pt x="55" y="171"/>
                  <a:pt x="54" y="171"/>
                </a:cubicBezTo>
                <a:cubicBezTo>
                  <a:pt x="54" y="172"/>
                  <a:pt x="52" y="172"/>
                  <a:pt x="51" y="172"/>
                </a:cubicBezTo>
                <a:cubicBezTo>
                  <a:pt x="51" y="172"/>
                  <a:pt x="51" y="172"/>
                  <a:pt x="51" y="172"/>
                </a:cubicBezTo>
                <a:cubicBezTo>
                  <a:pt x="51" y="171"/>
                  <a:pt x="52" y="172"/>
                  <a:pt x="51" y="171"/>
                </a:cubicBezTo>
                <a:cubicBezTo>
                  <a:pt x="51" y="171"/>
                  <a:pt x="51" y="172"/>
                  <a:pt x="51" y="171"/>
                </a:cubicBezTo>
                <a:cubicBezTo>
                  <a:pt x="51" y="172"/>
                  <a:pt x="50" y="172"/>
                  <a:pt x="49" y="172"/>
                </a:cubicBezTo>
                <a:cubicBezTo>
                  <a:pt x="49" y="172"/>
                  <a:pt x="49" y="172"/>
                  <a:pt x="49" y="172"/>
                </a:cubicBezTo>
                <a:cubicBezTo>
                  <a:pt x="49" y="173"/>
                  <a:pt x="48" y="173"/>
                  <a:pt x="47" y="173"/>
                </a:cubicBezTo>
                <a:cubicBezTo>
                  <a:pt x="47" y="174"/>
                  <a:pt x="47" y="174"/>
                  <a:pt x="47" y="174"/>
                </a:cubicBezTo>
                <a:cubicBezTo>
                  <a:pt x="47" y="174"/>
                  <a:pt x="46" y="174"/>
                  <a:pt x="46" y="174"/>
                </a:cubicBezTo>
                <a:cubicBezTo>
                  <a:pt x="47" y="173"/>
                  <a:pt x="47" y="173"/>
                  <a:pt x="47" y="172"/>
                </a:cubicBezTo>
                <a:cubicBezTo>
                  <a:pt x="46" y="173"/>
                  <a:pt x="45" y="174"/>
                  <a:pt x="44" y="174"/>
                </a:cubicBezTo>
                <a:cubicBezTo>
                  <a:pt x="44" y="174"/>
                  <a:pt x="44" y="174"/>
                  <a:pt x="44" y="174"/>
                </a:cubicBezTo>
                <a:cubicBezTo>
                  <a:pt x="44" y="174"/>
                  <a:pt x="44" y="174"/>
                  <a:pt x="43" y="174"/>
                </a:cubicBezTo>
                <a:cubicBezTo>
                  <a:pt x="43" y="175"/>
                  <a:pt x="44" y="175"/>
                  <a:pt x="44" y="175"/>
                </a:cubicBezTo>
                <a:cubicBezTo>
                  <a:pt x="44" y="175"/>
                  <a:pt x="43" y="175"/>
                  <a:pt x="43" y="176"/>
                </a:cubicBezTo>
                <a:cubicBezTo>
                  <a:pt x="43" y="175"/>
                  <a:pt x="43" y="175"/>
                  <a:pt x="43" y="175"/>
                </a:cubicBezTo>
                <a:cubicBezTo>
                  <a:pt x="43" y="176"/>
                  <a:pt x="42" y="175"/>
                  <a:pt x="41" y="176"/>
                </a:cubicBezTo>
                <a:cubicBezTo>
                  <a:pt x="41" y="175"/>
                  <a:pt x="41" y="175"/>
                  <a:pt x="40" y="175"/>
                </a:cubicBezTo>
                <a:cubicBezTo>
                  <a:pt x="40" y="176"/>
                  <a:pt x="37" y="176"/>
                  <a:pt x="37" y="177"/>
                </a:cubicBezTo>
                <a:cubicBezTo>
                  <a:pt x="36" y="177"/>
                  <a:pt x="35" y="177"/>
                  <a:pt x="36" y="176"/>
                </a:cubicBezTo>
                <a:cubicBezTo>
                  <a:pt x="35" y="176"/>
                  <a:pt x="35" y="177"/>
                  <a:pt x="36" y="177"/>
                </a:cubicBezTo>
                <a:cubicBezTo>
                  <a:pt x="35" y="177"/>
                  <a:pt x="35" y="177"/>
                  <a:pt x="35" y="177"/>
                </a:cubicBezTo>
                <a:cubicBezTo>
                  <a:pt x="35" y="177"/>
                  <a:pt x="35" y="177"/>
                  <a:pt x="35" y="177"/>
                </a:cubicBezTo>
                <a:cubicBezTo>
                  <a:pt x="35" y="177"/>
                  <a:pt x="35" y="177"/>
                  <a:pt x="35" y="177"/>
                </a:cubicBezTo>
                <a:cubicBezTo>
                  <a:pt x="35" y="177"/>
                  <a:pt x="34" y="176"/>
                  <a:pt x="34" y="177"/>
                </a:cubicBezTo>
                <a:cubicBezTo>
                  <a:pt x="34" y="177"/>
                  <a:pt x="34" y="177"/>
                  <a:pt x="35" y="177"/>
                </a:cubicBezTo>
                <a:cubicBezTo>
                  <a:pt x="35" y="177"/>
                  <a:pt x="35" y="177"/>
                  <a:pt x="35" y="177"/>
                </a:cubicBezTo>
                <a:cubicBezTo>
                  <a:pt x="35" y="177"/>
                  <a:pt x="35" y="177"/>
                  <a:pt x="35" y="177"/>
                </a:cubicBezTo>
                <a:cubicBezTo>
                  <a:pt x="35" y="177"/>
                  <a:pt x="34" y="178"/>
                  <a:pt x="34" y="178"/>
                </a:cubicBezTo>
                <a:cubicBezTo>
                  <a:pt x="34" y="177"/>
                  <a:pt x="34" y="177"/>
                  <a:pt x="34" y="177"/>
                </a:cubicBezTo>
                <a:cubicBezTo>
                  <a:pt x="34" y="177"/>
                  <a:pt x="34" y="178"/>
                  <a:pt x="34" y="178"/>
                </a:cubicBezTo>
                <a:cubicBezTo>
                  <a:pt x="33" y="178"/>
                  <a:pt x="32" y="178"/>
                  <a:pt x="32" y="178"/>
                </a:cubicBezTo>
                <a:cubicBezTo>
                  <a:pt x="31" y="178"/>
                  <a:pt x="31" y="179"/>
                  <a:pt x="31" y="179"/>
                </a:cubicBezTo>
                <a:cubicBezTo>
                  <a:pt x="31" y="178"/>
                  <a:pt x="31" y="178"/>
                  <a:pt x="30" y="178"/>
                </a:cubicBezTo>
                <a:cubicBezTo>
                  <a:pt x="30" y="178"/>
                  <a:pt x="31" y="178"/>
                  <a:pt x="31" y="179"/>
                </a:cubicBezTo>
                <a:cubicBezTo>
                  <a:pt x="30" y="179"/>
                  <a:pt x="30" y="179"/>
                  <a:pt x="29" y="179"/>
                </a:cubicBezTo>
                <a:cubicBezTo>
                  <a:pt x="29" y="179"/>
                  <a:pt x="29" y="179"/>
                  <a:pt x="29" y="178"/>
                </a:cubicBezTo>
                <a:cubicBezTo>
                  <a:pt x="28" y="179"/>
                  <a:pt x="29" y="179"/>
                  <a:pt x="29" y="180"/>
                </a:cubicBezTo>
                <a:cubicBezTo>
                  <a:pt x="29" y="180"/>
                  <a:pt x="28" y="180"/>
                  <a:pt x="28" y="180"/>
                </a:cubicBezTo>
                <a:cubicBezTo>
                  <a:pt x="28" y="180"/>
                  <a:pt x="28" y="180"/>
                  <a:pt x="28" y="180"/>
                </a:cubicBezTo>
                <a:cubicBezTo>
                  <a:pt x="28" y="180"/>
                  <a:pt x="28" y="179"/>
                  <a:pt x="28" y="179"/>
                </a:cubicBezTo>
                <a:cubicBezTo>
                  <a:pt x="28" y="179"/>
                  <a:pt x="27" y="179"/>
                  <a:pt x="28" y="180"/>
                </a:cubicBezTo>
                <a:cubicBezTo>
                  <a:pt x="27" y="180"/>
                  <a:pt x="27" y="180"/>
                  <a:pt x="27" y="180"/>
                </a:cubicBezTo>
                <a:cubicBezTo>
                  <a:pt x="26" y="179"/>
                  <a:pt x="27" y="180"/>
                  <a:pt x="26" y="179"/>
                </a:cubicBezTo>
                <a:cubicBezTo>
                  <a:pt x="25" y="180"/>
                  <a:pt x="25" y="180"/>
                  <a:pt x="24" y="180"/>
                </a:cubicBezTo>
                <a:cubicBezTo>
                  <a:pt x="24" y="180"/>
                  <a:pt x="25" y="180"/>
                  <a:pt x="24" y="181"/>
                </a:cubicBezTo>
                <a:cubicBezTo>
                  <a:pt x="25" y="181"/>
                  <a:pt x="25" y="181"/>
                  <a:pt x="25" y="181"/>
                </a:cubicBezTo>
                <a:cubicBezTo>
                  <a:pt x="25" y="181"/>
                  <a:pt x="25" y="181"/>
                  <a:pt x="26" y="181"/>
                </a:cubicBezTo>
                <a:cubicBezTo>
                  <a:pt x="26" y="181"/>
                  <a:pt x="26" y="181"/>
                  <a:pt x="26" y="181"/>
                </a:cubicBezTo>
                <a:cubicBezTo>
                  <a:pt x="26" y="181"/>
                  <a:pt x="26" y="180"/>
                  <a:pt x="27" y="180"/>
                </a:cubicBezTo>
                <a:cubicBezTo>
                  <a:pt x="27" y="180"/>
                  <a:pt x="27" y="180"/>
                  <a:pt x="27" y="180"/>
                </a:cubicBezTo>
                <a:cubicBezTo>
                  <a:pt x="27" y="180"/>
                  <a:pt x="28" y="181"/>
                  <a:pt x="28" y="181"/>
                </a:cubicBezTo>
                <a:cubicBezTo>
                  <a:pt x="28" y="181"/>
                  <a:pt x="28" y="181"/>
                  <a:pt x="29" y="181"/>
                </a:cubicBezTo>
                <a:cubicBezTo>
                  <a:pt x="29" y="181"/>
                  <a:pt x="29" y="181"/>
                  <a:pt x="29" y="181"/>
                </a:cubicBezTo>
                <a:cubicBezTo>
                  <a:pt x="29" y="181"/>
                  <a:pt x="29" y="181"/>
                  <a:pt x="29" y="180"/>
                </a:cubicBezTo>
                <a:cubicBezTo>
                  <a:pt x="29" y="180"/>
                  <a:pt x="29" y="180"/>
                  <a:pt x="29" y="180"/>
                </a:cubicBezTo>
                <a:cubicBezTo>
                  <a:pt x="30" y="181"/>
                  <a:pt x="29" y="181"/>
                  <a:pt x="29" y="181"/>
                </a:cubicBezTo>
                <a:cubicBezTo>
                  <a:pt x="29" y="181"/>
                  <a:pt x="31" y="181"/>
                  <a:pt x="30" y="181"/>
                </a:cubicBezTo>
                <a:cubicBezTo>
                  <a:pt x="30" y="180"/>
                  <a:pt x="31" y="181"/>
                  <a:pt x="31" y="180"/>
                </a:cubicBezTo>
                <a:cubicBezTo>
                  <a:pt x="32" y="180"/>
                  <a:pt x="31" y="180"/>
                  <a:pt x="31" y="181"/>
                </a:cubicBezTo>
                <a:cubicBezTo>
                  <a:pt x="32" y="181"/>
                  <a:pt x="33" y="180"/>
                  <a:pt x="33" y="181"/>
                </a:cubicBezTo>
                <a:cubicBezTo>
                  <a:pt x="33" y="181"/>
                  <a:pt x="33" y="180"/>
                  <a:pt x="33" y="180"/>
                </a:cubicBezTo>
                <a:cubicBezTo>
                  <a:pt x="33" y="180"/>
                  <a:pt x="34" y="180"/>
                  <a:pt x="34" y="180"/>
                </a:cubicBezTo>
                <a:cubicBezTo>
                  <a:pt x="34" y="180"/>
                  <a:pt x="34" y="180"/>
                  <a:pt x="34" y="180"/>
                </a:cubicBezTo>
                <a:cubicBezTo>
                  <a:pt x="34" y="179"/>
                  <a:pt x="35" y="180"/>
                  <a:pt x="35" y="179"/>
                </a:cubicBezTo>
                <a:cubicBezTo>
                  <a:pt x="35" y="179"/>
                  <a:pt x="35" y="180"/>
                  <a:pt x="35" y="180"/>
                </a:cubicBezTo>
                <a:cubicBezTo>
                  <a:pt x="36" y="179"/>
                  <a:pt x="37" y="179"/>
                  <a:pt x="38" y="179"/>
                </a:cubicBezTo>
                <a:cubicBezTo>
                  <a:pt x="38" y="179"/>
                  <a:pt x="38" y="179"/>
                  <a:pt x="38" y="179"/>
                </a:cubicBezTo>
                <a:cubicBezTo>
                  <a:pt x="37" y="179"/>
                  <a:pt x="37" y="179"/>
                  <a:pt x="37" y="180"/>
                </a:cubicBezTo>
                <a:cubicBezTo>
                  <a:pt x="37" y="180"/>
                  <a:pt x="37" y="180"/>
                  <a:pt x="37" y="180"/>
                </a:cubicBezTo>
                <a:cubicBezTo>
                  <a:pt x="37" y="180"/>
                  <a:pt x="37" y="180"/>
                  <a:pt x="37" y="180"/>
                </a:cubicBezTo>
                <a:cubicBezTo>
                  <a:pt x="37" y="180"/>
                  <a:pt x="37" y="180"/>
                  <a:pt x="37" y="180"/>
                </a:cubicBezTo>
                <a:cubicBezTo>
                  <a:pt x="36" y="180"/>
                  <a:pt x="36" y="180"/>
                  <a:pt x="36" y="180"/>
                </a:cubicBezTo>
                <a:cubicBezTo>
                  <a:pt x="36" y="180"/>
                  <a:pt x="36" y="180"/>
                  <a:pt x="36" y="180"/>
                </a:cubicBezTo>
                <a:cubicBezTo>
                  <a:pt x="36" y="180"/>
                  <a:pt x="36" y="180"/>
                  <a:pt x="36" y="180"/>
                </a:cubicBezTo>
                <a:cubicBezTo>
                  <a:pt x="36" y="180"/>
                  <a:pt x="36" y="180"/>
                  <a:pt x="36" y="181"/>
                </a:cubicBezTo>
                <a:cubicBezTo>
                  <a:pt x="35" y="181"/>
                  <a:pt x="35" y="180"/>
                  <a:pt x="35" y="180"/>
                </a:cubicBezTo>
                <a:cubicBezTo>
                  <a:pt x="35" y="181"/>
                  <a:pt x="34" y="181"/>
                  <a:pt x="32" y="181"/>
                </a:cubicBezTo>
                <a:cubicBezTo>
                  <a:pt x="32" y="181"/>
                  <a:pt x="32" y="181"/>
                  <a:pt x="32" y="181"/>
                </a:cubicBezTo>
                <a:cubicBezTo>
                  <a:pt x="32" y="181"/>
                  <a:pt x="32" y="181"/>
                  <a:pt x="31" y="182"/>
                </a:cubicBezTo>
                <a:cubicBezTo>
                  <a:pt x="32" y="182"/>
                  <a:pt x="32" y="182"/>
                  <a:pt x="32" y="182"/>
                </a:cubicBezTo>
                <a:cubicBezTo>
                  <a:pt x="32" y="182"/>
                  <a:pt x="32" y="182"/>
                  <a:pt x="32" y="182"/>
                </a:cubicBezTo>
                <a:cubicBezTo>
                  <a:pt x="33" y="182"/>
                  <a:pt x="33" y="182"/>
                  <a:pt x="33" y="182"/>
                </a:cubicBezTo>
                <a:cubicBezTo>
                  <a:pt x="33" y="182"/>
                  <a:pt x="33" y="182"/>
                  <a:pt x="33" y="182"/>
                </a:cubicBezTo>
                <a:cubicBezTo>
                  <a:pt x="34" y="181"/>
                  <a:pt x="35" y="182"/>
                  <a:pt x="36" y="182"/>
                </a:cubicBezTo>
                <a:cubicBezTo>
                  <a:pt x="35" y="182"/>
                  <a:pt x="34" y="182"/>
                  <a:pt x="34" y="182"/>
                </a:cubicBezTo>
                <a:cubicBezTo>
                  <a:pt x="34" y="182"/>
                  <a:pt x="35" y="182"/>
                  <a:pt x="35" y="183"/>
                </a:cubicBezTo>
                <a:cubicBezTo>
                  <a:pt x="35" y="183"/>
                  <a:pt x="34" y="183"/>
                  <a:pt x="34" y="184"/>
                </a:cubicBezTo>
                <a:cubicBezTo>
                  <a:pt x="34" y="183"/>
                  <a:pt x="34" y="183"/>
                  <a:pt x="33" y="183"/>
                </a:cubicBezTo>
                <a:cubicBezTo>
                  <a:pt x="33" y="183"/>
                  <a:pt x="33" y="183"/>
                  <a:pt x="33" y="183"/>
                </a:cubicBezTo>
                <a:cubicBezTo>
                  <a:pt x="32" y="183"/>
                  <a:pt x="33" y="183"/>
                  <a:pt x="33" y="183"/>
                </a:cubicBezTo>
                <a:cubicBezTo>
                  <a:pt x="32" y="182"/>
                  <a:pt x="32" y="183"/>
                  <a:pt x="32" y="183"/>
                </a:cubicBezTo>
                <a:cubicBezTo>
                  <a:pt x="32" y="183"/>
                  <a:pt x="31" y="183"/>
                  <a:pt x="31" y="184"/>
                </a:cubicBezTo>
                <a:cubicBezTo>
                  <a:pt x="30" y="184"/>
                  <a:pt x="31" y="183"/>
                  <a:pt x="30" y="183"/>
                </a:cubicBezTo>
                <a:cubicBezTo>
                  <a:pt x="30" y="184"/>
                  <a:pt x="29" y="183"/>
                  <a:pt x="28" y="183"/>
                </a:cubicBezTo>
                <a:cubicBezTo>
                  <a:pt x="28" y="184"/>
                  <a:pt x="28" y="183"/>
                  <a:pt x="27" y="184"/>
                </a:cubicBezTo>
                <a:cubicBezTo>
                  <a:pt x="27" y="183"/>
                  <a:pt x="27" y="183"/>
                  <a:pt x="27" y="183"/>
                </a:cubicBezTo>
                <a:cubicBezTo>
                  <a:pt x="26" y="183"/>
                  <a:pt x="26" y="183"/>
                  <a:pt x="25" y="183"/>
                </a:cubicBezTo>
                <a:cubicBezTo>
                  <a:pt x="25" y="184"/>
                  <a:pt x="25" y="184"/>
                  <a:pt x="25" y="185"/>
                </a:cubicBezTo>
                <a:cubicBezTo>
                  <a:pt x="25" y="185"/>
                  <a:pt x="24" y="185"/>
                  <a:pt x="24" y="186"/>
                </a:cubicBezTo>
                <a:cubicBezTo>
                  <a:pt x="24" y="186"/>
                  <a:pt x="24" y="185"/>
                  <a:pt x="24" y="185"/>
                </a:cubicBezTo>
                <a:cubicBezTo>
                  <a:pt x="23" y="185"/>
                  <a:pt x="23" y="186"/>
                  <a:pt x="23" y="185"/>
                </a:cubicBezTo>
                <a:cubicBezTo>
                  <a:pt x="22" y="186"/>
                  <a:pt x="23" y="186"/>
                  <a:pt x="22" y="186"/>
                </a:cubicBezTo>
                <a:cubicBezTo>
                  <a:pt x="22" y="186"/>
                  <a:pt x="22" y="185"/>
                  <a:pt x="22" y="185"/>
                </a:cubicBezTo>
                <a:cubicBezTo>
                  <a:pt x="22" y="184"/>
                  <a:pt x="23" y="185"/>
                  <a:pt x="23" y="185"/>
                </a:cubicBezTo>
                <a:cubicBezTo>
                  <a:pt x="23" y="184"/>
                  <a:pt x="22" y="185"/>
                  <a:pt x="22" y="185"/>
                </a:cubicBezTo>
                <a:cubicBezTo>
                  <a:pt x="21" y="185"/>
                  <a:pt x="21" y="185"/>
                  <a:pt x="21" y="185"/>
                </a:cubicBezTo>
                <a:cubicBezTo>
                  <a:pt x="20" y="185"/>
                  <a:pt x="19" y="186"/>
                  <a:pt x="19" y="186"/>
                </a:cubicBezTo>
                <a:cubicBezTo>
                  <a:pt x="19" y="186"/>
                  <a:pt x="19" y="186"/>
                  <a:pt x="19" y="186"/>
                </a:cubicBezTo>
                <a:cubicBezTo>
                  <a:pt x="18" y="186"/>
                  <a:pt x="18" y="187"/>
                  <a:pt x="17" y="186"/>
                </a:cubicBezTo>
                <a:cubicBezTo>
                  <a:pt x="17" y="187"/>
                  <a:pt x="17" y="187"/>
                  <a:pt x="17" y="187"/>
                </a:cubicBezTo>
                <a:cubicBezTo>
                  <a:pt x="17" y="187"/>
                  <a:pt x="18" y="188"/>
                  <a:pt x="18" y="187"/>
                </a:cubicBezTo>
                <a:cubicBezTo>
                  <a:pt x="19" y="187"/>
                  <a:pt x="19" y="188"/>
                  <a:pt x="20" y="188"/>
                </a:cubicBezTo>
                <a:cubicBezTo>
                  <a:pt x="19" y="189"/>
                  <a:pt x="19" y="188"/>
                  <a:pt x="18" y="188"/>
                </a:cubicBezTo>
                <a:cubicBezTo>
                  <a:pt x="18" y="189"/>
                  <a:pt x="19" y="188"/>
                  <a:pt x="19" y="189"/>
                </a:cubicBezTo>
                <a:cubicBezTo>
                  <a:pt x="19" y="188"/>
                  <a:pt x="20" y="188"/>
                  <a:pt x="20" y="189"/>
                </a:cubicBezTo>
                <a:cubicBezTo>
                  <a:pt x="20" y="188"/>
                  <a:pt x="21" y="188"/>
                  <a:pt x="20" y="188"/>
                </a:cubicBezTo>
                <a:cubicBezTo>
                  <a:pt x="20" y="188"/>
                  <a:pt x="20" y="188"/>
                  <a:pt x="20" y="187"/>
                </a:cubicBezTo>
                <a:cubicBezTo>
                  <a:pt x="20" y="187"/>
                  <a:pt x="20" y="188"/>
                  <a:pt x="20" y="187"/>
                </a:cubicBezTo>
                <a:cubicBezTo>
                  <a:pt x="21" y="187"/>
                  <a:pt x="20" y="188"/>
                  <a:pt x="21" y="188"/>
                </a:cubicBezTo>
                <a:cubicBezTo>
                  <a:pt x="21" y="187"/>
                  <a:pt x="22" y="188"/>
                  <a:pt x="22" y="187"/>
                </a:cubicBezTo>
                <a:cubicBezTo>
                  <a:pt x="22" y="188"/>
                  <a:pt x="22" y="188"/>
                  <a:pt x="22" y="188"/>
                </a:cubicBezTo>
                <a:cubicBezTo>
                  <a:pt x="23" y="188"/>
                  <a:pt x="24" y="189"/>
                  <a:pt x="24" y="188"/>
                </a:cubicBezTo>
                <a:cubicBezTo>
                  <a:pt x="25" y="189"/>
                  <a:pt x="25" y="188"/>
                  <a:pt x="26" y="189"/>
                </a:cubicBezTo>
                <a:cubicBezTo>
                  <a:pt x="27" y="188"/>
                  <a:pt x="26" y="188"/>
                  <a:pt x="27" y="188"/>
                </a:cubicBezTo>
                <a:cubicBezTo>
                  <a:pt x="27" y="188"/>
                  <a:pt x="27" y="188"/>
                  <a:pt x="27" y="188"/>
                </a:cubicBezTo>
                <a:cubicBezTo>
                  <a:pt x="28" y="189"/>
                  <a:pt x="28" y="188"/>
                  <a:pt x="29" y="189"/>
                </a:cubicBezTo>
                <a:cubicBezTo>
                  <a:pt x="29" y="188"/>
                  <a:pt x="29" y="188"/>
                  <a:pt x="28" y="188"/>
                </a:cubicBezTo>
                <a:cubicBezTo>
                  <a:pt x="28" y="187"/>
                  <a:pt x="29" y="188"/>
                  <a:pt x="29" y="187"/>
                </a:cubicBezTo>
                <a:cubicBezTo>
                  <a:pt x="29" y="187"/>
                  <a:pt x="29" y="188"/>
                  <a:pt x="29" y="187"/>
                </a:cubicBezTo>
                <a:cubicBezTo>
                  <a:pt x="30" y="188"/>
                  <a:pt x="30" y="188"/>
                  <a:pt x="29" y="188"/>
                </a:cubicBezTo>
                <a:cubicBezTo>
                  <a:pt x="30" y="188"/>
                  <a:pt x="31" y="188"/>
                  <a:pt x="32" y="188"/>
                </a:cubicBezTo>
                <a:cubicBezTo>
                  <a:pt x="31" y="187"/>
                  <a:pt x="33" y="189"/>
                  <a:pt x="33" y="187"/>
                </a:cubicBezTo>
                <a:cubicBezTo>
                  <a:pt x="33" y="188"/>
                  <a:pt x="33" y="187"/>
                  <a:pt x="34" y="188"/>
                </a:cubicBezTo>
                <a:cubicBezTo>
                  <a:pt x="33" y="188"/>
                  <a:pt x="33" y="188"/>
                  <a:pt x="32" y="188"/>
                </a:cubicBezTo>
                <a:cubicBezTo>
                  <a:pt x="32" y="189"/>
                  <a:pt x="31" y="189"/>
                  <a:pt x="30" y="188"/>
                </a:cubicBezTo>
                <a:cubicBezTo>
                  <a:pt x="30" y="189"/>
                  <a:pt x="30" y="189"/>
                  <a:pt x="30" y="190"/>
                </a:cubicBezTo>
                <a:cubicBezTo>
                  <a:pt x="31" y="188"/>
                  <a:pt x="34" y="190"/>
                  <a:pt x="34" y="188"/>
                </a:cubicBezTo>
                <a:cubicBezTo>
                  <a:pt x="35" y="187"/>
                  <a:pt x="36" y="187"/>
                  <a:pt x="36" y="187"/>
                </a:cubicBezTo>
                <a:cubicBezTo>
                  <a:pt x="37" y="187"/>
                  <a:pt x="36" y="187"/>
                  <a:pt x="36" y="187"/>
                </a:cubicBezTo>
                <a:cubicBezTo>
                  <a:pt x="36" y="186"/>
                  <a:pt x="36" y="186"/>
                  <a:pt x="36" y="186"/>
                </a:cubicBezTo>
                <a:cubicBezTo>
                  <a:pt x="37" y="186"/>
                  <a:pt x="37" y="186"/>
                  <a:pt x="37" y="186"/>
                </a:cubicBezTo>
                <a:cubicBezTo>
                  <a:pt x="37" y="186"/>
                  <a:pt x="37" y="186"/>
                  <a:pt x="36" y="187"/>
                </a:cubicBezTo>
                <a:cubicBezTo>
                  <a:pt x="37" y="187"/>
                  <a:pt x="37" y="187"/>
                  <a:pt x="38" y="187"/>
                </a:cubicBezTo>
                <a:cubicBezTo>
                  <a:pt x="38" y="186"/>
                  <a:pt x="38" y="186"/>
                  <a:pt x="38" y="186"/>
                </a:cubicBezTo>
                <a:cubicBezTo>
                  <a:pt x="38" y="186"/>
                  <a:pt x="38" y="186"/>
                  <a:pt x="39" y="186"/>
                </a:cubicBezTo>
                <a:cubicBezTo>
                  <a:pt x="39" y="186"/>
                  <a:pt x="39" y="187"/>
                  <a:pt x="39" y="187"/>
                </a:cubicBezTo>
                <a:cubicBezTo>
                  <a:pt x="40" y="187"/>
                  <a:pt x="39" y="186"/>
                  <a:pt x="40" y="186"/>
                </a:cubicBezTo>
                <a:cubicBezTo>
                  <a:pt x="40" y="186"/>
                  <a:pt x="40" y="185"/>
                  <a:pt x="39" y="185"/>
                </a:cubicBezTo>
                <a:cubicBezTo>
                  <a:pt x="40" y="185"/>
                  <a:pt x="40" y="185"/>
                  <a:pt x="40" y="185"/>
                </a:cubicBezTo>
                <a:cubicBezTo>
                  <a:pt x="40" y="186"/>
                  <a:pt x="42" y="186"/>
                  <a:pt x="43" y="186"/>
                </a:cubicBezTo>
                <a:cubicBezTo>
                  <a:pt x="42" y="187"/>
                  <a:pt x="40" y="186"/>
                  <a:pt x="41" y="187"/>
                </a:cubicBezTo>
                <a:cubicBezTo>
                  <a:pt x="40" y="188"/>
                  <a:pt x="39" y="187"/>
                  <a:pt x="38" y="188"/>
                </a:cubicBezTo>
                <a:cubicBezTo>
                  <a:pt x="39" y="189"/>
                  <a:pt x="39" y="188"/>
                  <a:pt x="40" y="188"/>
                </a:cubicBezTo>
                <a:cubicBezTo>
                  <a:pt x="39" y="189"/>
                  <a:pt x="39" y="188"/>
                  <a:pt x="39" y="189"/>
                </a:cubicBezTo>
                <a:cubicBezTo>
                  <a:pt x="38" y="188"/>
                  <a:pt x="38" y="189"/>
                  <a:pt x="38" y="188"/>
                </a:cubicBezTo>
                <a:cubicBezTo>
                  <a:pt x="37" y="189"/>
                  <a:pt x="38" y="189"/>
                  <a:pt x="38" y="190"/>
                </a:cubicBezTo>
                <a:cubicBezTo>
                  <a:pt x="38" y="190"/>
                  <a:pt x="37" y="189"/>
                  <a:pt x="37" y="189"/>
                </a:cubicBezTo>
                <a:cubicBezTo>
                  <a:pt x="37" y="190"/>
                  <a:pt x="37" y="189"/>
                  <a:pt x="36" y="190"/>
                </a:cubicBezTo>
                <a:cubicBezTo>
                  <a:pt x="36" y="190"/>
                  <a:pt x="36" y="190"/>
                  <a:pt x="36" y="189"/>
                </a:cubicBezTo>
                <a:cubicBezTo>
                  <a:pt x="35" y="190"/>
                  <a:pt x="35" y="190"/>
                  <a:pt x="35" y="190"/>
                </a:cubicBezTo>
                <a:cubicBezTo>
                  <a:pt x="34" y="190"/>
                  <a:pt x="34" y="190"/>
                  <a:pt x="33" y="191"/>
                </a:cubicBezTo>
                <a:cubicBezTo>
                  <a:pt x="33" y="191"/>
                  <a:pt x="33" y="190"/>
                  <a:pt x="33" y="190"/>
                </a:cubicBezTo>
                <a:cubicBezTo>
                  <a:pt x="33" y="190"/>
                  <a:pt x="35" y="190"/>
                  <a:pt x="34" y="189"/>
                </a:cubicBezTo>
                <a:cubicBezTo>
                  <a:pt x="34" y="189"/>
                  <a:pt x="34" y="189"/>
                  <a:pt x="33" y="190"/>
                </a:cubicBezTo>
                <a:cubicBezTo>
                  <a:pt x="33" y="189"/>
                  <a:pt x="33" y="189"/>
                  <a:pt x="33" y="189"/>
                </a:cubicBezTo>
                <a:cubicBezTo>
                  <a:pt x="33" y="190"/>
                  <a:pt x="33" y="190"/>
                  <a:pt x="32" y="190"/>
                </a:cubicBezTo>
                <a:cubicBezTo>
                  <a:pt x="31" y="190"/>
                  <a:pt x="32" y="191"/>
                  <a:pt x="32" y="191"/>
                </a:cubicBezTo>
                <a:cubicBezTo>
                  <a:pt x="32" y="191"/>
                  <a:pt x="32" y="191"/>
                  <a:pt x="32" y="192"/>
                </a:cubicBezTo>
                <a:cubicBezTo>
                  <a:pt x="31" y="191"/>
                  <a:pt x="31" y="191"/>
                  <a:pt x="31" y="191"/>
                </a:cubicBezTo>
                <a:cubicBezTo>
                  <a:pt x="31" y="190"/>
                  <a:pt x="31" y="191"/>
                  <a:pt x="30" y="190"/>
                </a:cubicBezTo>
                <a:cubicBezTo>
                  <a:pt x="30" y="191"/>
                  <a:pt x="30" y="191"/>
                  <a:pt x="30" y="191"/>
                </a:cubicBezTo>
                <a:cubicBezTo>
                  <a:pt x="30" y="192"/>
                  <a:pt x="28" y="191"/>
                  <a:pt x="28" y="192"/>
                </a:cubicBezTo>
                <a:cubicBezTo>
                  <a:pt x="27" y="192"/>
                  <a:pt x="26" y="193"/>
                  <a:pt x="25" y="193"/>
                </a:cubicBezTo>
                <a:cubicBezTo>
                  <a:pt x="24" y="193"/>
                  <a:pt x="24" y="193"/>
                  <a:pt x="23" y="193"/>
                </a:cubicBezTo>
                <a:cubicBezTo>
                  <a:pt x="24" y="194"/>
                  <a:pt x="24" y="194"/>
                  <a:pt x="24" y="195"/>
                </a:cubicBezTo>
                <a:cubicBezTo>
                  <a:pt x="24" y="195"/>
                  <a:pt x="24" y="195"/>
                  <a:pt x="25" y="195"/>
                </a:cubicBezTo>
                <a:cubicBezTo>
                  <a:pt x="25" y="194"/>
                  <a:pt x="25" y="195"/>
                  <a:pt x="25" y="194"/>
                </a:cubicBezTo>
                <a:cubicBezTo>
                  <a:pt x="25" y="194"/>
                  <a:pt x="26" y="194"/>
                  <a:pt x="26" y="193"/>
                </a:cubicBezTo>
                <a:cubicBezTo>
                  <a:pt x="27" y="193"/>
                  <a:pt x="26" y="194"/>
                  <a:pt x="26" y="195"/>
                </a:cubicBezTo>
                <a:cubicBezTo>
                  <a:pt x="27" y="195"/>
                  <a:pt x="27" y="194"/>
                  <a:pt x="28" y="195"/>
                </a:cubicBezTo>
                <a:cubicBezTo>
                  <a:pt x="28" y="195"/>
                  <a:pt x="29" y="194"/>
                  <a:pt x="30" y="194"/>
                </a:cubicBezTo>
                <a:cubicBezTo>
                  <a:pt x="30" y="195"/>
                  <a:pt x="29" y="195"/>
                  <a:pt x="29" y="195"/>
                </a:cubicBezTo>
                <a:cubicBezTo>
                  <a:pt x="29" y="195"/>
                  <a:pt x="30" y="195"/>
                  <a:pt x="30" y="195"/>
                </a:cubicBezTo>
                <a:cubicBezTo>
                  <a:pt x="30" y="195"/>
                  <a:pt x="30" y="195"/>
                  <a:pt x="31" y="195"/>
                </a:cubicBezTo>
                <a:cubicBezTo>
                  <a:pt x="31" y="194"/>
                  <a:pt x="33" y="195"/>
                  <a:pt x="33" y="194"/>
                </a:cubicBezTo>
                <a:cubicBezTo>
                  <a:pt x="34" y="194"/>
                  <a:pt x="33" y="195"/>
                  <a:pt x="33" y="195"/>
                </a:cubicBezTo>
                <a:cubicBezTo>
                  <a:pt x="34" y="195"/>
                  <a:pt x="34" y="195"/>
                  <a:pt x="34" y="195"/>
                </a:cubicBezTo>
                <a:cubicBezTo>
                  <a:pt x="34" y="195"/>
                  <a:pt x="34" y="194"/>
                  <a:pt x="33" y="194"/>
                </a:cubicBezTo>
                <a:cubicBezTo>
                  <a:pt x="33" y="194"/>
                  <a:pt x="33" y="194"/>
                  <a:pt x="33" y="193"/>
                </a:cubicBezTo>
                <a:cubicBezTo>
                  <a:pt x="33" y="193"/>
                  <a:pt x="34" y="193"/>
                  <a:pt x="34" y="193"/>
                </a:cubicBezTo>
                <a:cubicBezTo>
                  <a:pt x="34" y="193"/>
                  <a:pt x="34" y="194"/>
                  <a:pt x="34" y="194"/>
                </a:cubicBezTo>
                <a:cubicBezTo>
                  <a:pt x="35" y="193"/>
                  <a:pt x="34" y="193"/>
                  <a:pt x="34" y="193"/>
                </a:cubicBezTo>
                <a:cubicBezTo>
                  <a:pt x="35" y="193"/>
                  <a:pt x="35" y="193"/>
                  <a:pt x="35" y="193"/>
                </a:cubicBezTo>
                <a:cubicBezTo>
                  <a:pt x="35" y="193"/>
                  <a:pt x="35" y="193"/>
                  <a:pt x="35" y="194"/>
                </a:cubicBezTo>
                <a:cubicBezTo>
                  <a:pt x="35" y="194"/>
                  <a:pt x="34" y="193"/>
                  <a:pt x="34" y="194"/>
                </a:cubicBezTo>
                <a:cubicBezTo>
                  <a:pt x="38" y="193"/>
                  <a:pt x="42" y="192"/>
                  <a:pt x="46" y="191"/>
                </a:cubicBezTo>
                <a:cubicBezTo>
                  <a:pt x="45" y="190"/>
                  <a:pt x="47" y="190"/>
                  <a:pt x="47" y="191"/>
                </a:cubicBezTo>
                <a:cubicBezTo>
                  <a:pt x="47" y="190"/>
                  <a:pt x="47" y="190"/>
                  <a:pt x="47" y="189"/>
                </a:cubicBezTo>
                <a:cubicBezTo>
                  <a:pt x="47" y="189"/>
                  <a:pt x="48" y="190"/>
                  <a:pt x="48" y="189"/>
                </a:cubicBezTo>
                <a:cubicBezTo>
                  <a:pt x="49" y="189"/>
                  <a:pt x="48" y="190"/>
                  <a:pt x="48" y="190"/>
                </a:cubicBezTo>
                <a:cubicBezTo>
                  <a:pt x="49" y="190"/>
                  <a:pt x="49" y="189"/>
                  <a:pt x="50" y="189"/>
                </a:cubicBezTo>
                <a:cubicBezTo>
                  <a:pt x="50" y="189"/>
                  <a:pt x="50" y="190"/>
                  <a:pt x="50" y="190"/>
                </a:cubicBezTo>
                <a:cubicBezTo>
                  <a:pt x="50" y="190"/>
                  <a:pt x="50" y="190"/>
                  <a:pt x="49" y="189"/>
                </a:cubicBezTo>
                <a:cubicBezTo>
                  <a:pt x="49" y="190"/>
                  <a:pt x="49" y="190"/>
                  <a:pt x="48" y="190"/>
                </a:cubicBezTo>
                <a:cubicBezTo>
                  <a:pt x="48" y="191"/>
                  <a:pt x="48" y="191"/>
                  <a:pt x="48" y="191"/>
                </a:cubicBezTo>
                <a:cubicBezTo>
                  <a:pt x="48" y="192"/>
                  <a:pt x="48" y="191"/>
                  <a:pt x="49" y="191"/>
                </a:cubicBezTo>
                <a:cubicBezTo>
                  <a:pt x="47" y="193"/>
                  <a:pt x="44" y="193"/>
                  <a:pt x="42" y="192"/>
                </a:cubicBezTo>
                <a:cubicBezTo>
                  <a:pt x="42" y="193"/>
                  <a:pt x="42" y="193"/>
                  <a:pt x="41" y="193"/>
                </a:cubicBezTo>
                <a:cubicBezTo>
                  <a:pt x="40" y="196"/>
                  <a:pt x="38" y="197"/>
                  <a:pt x="36" y="198"/>
                </a:cubicBezTo>
                <a:cubicBezTo>
                  <a:pt x="35" y="197"/>
                  <a:pt x="35" y="197"/>
                  <a:pt x="35" y="197"/>
                </a:cubicBezTo>
                <a:cubicBezTo>
                  <a:pt x="35" y="198"/>
                  <a:pt x="34" y="198"/>
                  <a:pt x="34" y="199"/>
                </a:cubicBezTo>
                <a:cubicBezTo>
                  <a:pt x="33" y="199"/>
                  <a:pt x="33" y="199"/>
                  <a:pt x="33" y="198"/>
                </a:cubicBezTo>
                <a:cubicBezTo>
                  <a:pt x="32" y="199"/>
                  <a:pt x="30" y="200"/>
                  <a:pt x="29" y="201"/>
                </a:cubicBezTo>
                <a:cubicBezTo>
                  <a:pt x="27" y="202"/>
                  <a:pt x="25" y="202"/>
                  <a:pt x="23" y="204"/>
                </a:cubicBezTo>
                <a:cubicBezTo>
                  <a:pt x="22" y="204"/>
                  <a:pt x="20" y="206"/>
                  <a:pt x="19" y="207"/>
                </a:cubicBezTo>
                <a:cubicBezTo>
                  <a:pt x="17" y="208"/>
                  <a:pt x="16" y="209"/>
                  <a:pt x="15" y="211"/>
                </a:cubicBezTo>
                <a:cubicBezTo>
                  <a:pt x="15" y="211"/>
                  <a:pt x="15" y="211"/>
                  <a:pt x="16" y="212"/>
                </a:cubicBezTo>
                <a:cubicBezTo>
                  <a:pt x="15" y="212"/>
                  <a:pt x="15" y="212"/>
                  <a:pt x="15" y="212"/>
                </a:cubicBezTo>
                <a:cubicBezTo>
                  <a:pt x="15" y="212"/>
                  <a:pt x="16" y="212"/>
                  <a:pt x="16" y="212"/>
                </a:cubicBezTo>
                <a:cubicBezTo>
                  <a:pt x="16" y="211"/>
                  <a:pt x="18" y="213"/>
                  <a:pt x="18" y="212"/>
                </a:cubicBezTo>
                <a:cubicBezTo>
                  <a:pt x="18" y="211"/>
                  <a:pt x="18" y="212"/>
                  <a:pt x="19" y="212"/>
                </a:cubicBezTo>
                <a:cubicBezTo>
                  <a:pt x="20" y="212"/>
                  <a:pt x="20" y="212"/>
                  <a:pt x="21" y="212"/>
                </a:cubicBezTo>
                <a:cubicBezTo>
                  <a:pt x="21" y="212"/>
                  <a:pt x="20" y="212"/>
                  <a:pt x="19" y="214"/>
                </a:cubicBezTo>
                <a:cubicBezTo>
                  <a:pt x="22" y="213"/>
                  <a:pt x="26" y="212"/>
                  <a:pt x="29" y="210"/>
                </a:cubicBezTo>
                <a:cubicBezTo>
                  <a:pt x="30" y="209"/>
                  <a:pt x="30" y="210"/>
                  <a:pt x="31" y="210"/>
                </a:cubicBezTo>
                <a:cubicBezTo>
                  <a:pt x="31" y="210"/>
                  <a:pt x="30" y="209"/>
                  <a:pt x="30" y="209"/>
                </a:cubicBezTo>
                <a:cubicBezTo>
                  <a:pt x="31" y="209"/>
                  <a:pt x="31" y="209"/>
                  <a:pt x="31" y="209"/>
                </a:cubicBezTo>
                <a:cubicBezTo>
                  <a:pt x="32" y="210"/>
                  <a:pt x="33" y="207"/>
                  <a:pt x="34" y="207"/>
                </a:cubicBezTo>
                <a:cubicBezTo>
                  <a:pt x="34" y="207"/>
                  <a:pt x="34" y="207"/>
                  <a:pt x="33" y="208"/>
                </a:cubicBezTo>
                <a:cubicBezTo>
                  <a:pt x="34" y="208"/>
                  <a:pt x="34" y="208"/>
                  <a:pt x="34" y="208"/>
                </a:cubicBezTo>
                <a:cubicBezTo>
                  <a:pt x="34" y="209"/>
                  <a:pt x="34" y="209"/>
                  <a:pt x="33" y="210"/>
                </a:cubicBezTo>
                <a:cubicBezTo>
                  <a:pt x="34" y="210"/>
                  <a:pt x="34" y="209"/>
                  <a:pt x="34" y="209"/>
                </a:cubicBezTo>
                <a:cubicBezTo>
                  <a:pt x="35" y="209"/>
                  <a:pt x="34" y="209"/>
                  <a:pt x="35" y="208"/>
                </a:cubicBezTo>
                <a:cubicBezTo>
                  <a:pt x="35" y="208"/>
                  <a:pt x="35" y="208"/>
                  <a:pt x="35" y="208"/>
                </a:cubicBezTo>
                <a:cubicBezTo>
                  <a:pt x="35" y="209"/>
                  <a:pt x="35" y="209"/>
                  <a:pt x="35" y="210"/>
                </a:cubicBezTo>
                <a:cubicBezTo>
                  <a:pt x="35" y="210"/>
                  <a:pt x="35" y="210"/>
                  <a:pt x="35" y="210"/>
                </a:cubicBezTo>
                <a:cubicBezTo>
                  <a:pt x="35" y="209"/>
                  <a:pt x="34" y="210"/>
                  <a:pt x="33" y="210"/>
                </a:cubicBezTo>
                <a:cubicBezTo>
                  <a:pt x="33" y="210"/>
                  <a:pt x="33" y="210"/>
                  <a:pt x="33" y="210"/>
                </a:cubicBezTo>
                <a:cubicBezTo>
                  <a:pt x="32" y="210"/>
                  <a:pt x="32" y="210"/>
                  <a:pt x="32" y="211"/>
                </a:cubicBezTo>
                <a:cubicBezTo>
                  <a:pt x="32" y="210"/>
                  <a:pt x="32" y="210"/>
                  <a:pt x="32" y="210"/>
                </a:cubicBezTo>
                <a:cubicBezTo>
                  <a:pt x="32" y="210"/>
                  <a:pt x="32" y="210"/>
                  <a:pt x="32" y="210"/>
                </a:cubicBezTo>
                <a:cubicBezTo>
                  <a:pt x="32" y="210"/>
                  <a:pt x="32" y="210"/>
                  <a:pt x="32" y="210"/>
                </a:cubicBezTo>
                <a:cubicBezTo>
                  <a:pt x="32" y="210"/>
                  <a:pt x="31" y="210"/>
                  <a:pt x="31" y="210"/>
                </a:cubicBezTo>
                <a:cubicBezTo>
                  <a:pt x="31" y="210"/>
                  <a:pt x="31" y="210"/>
                  <a:pt x="31" y="210"/>
                </a:cubicBezTo>
                <a:cubicBezTo>
                  <a:pt x="31" y="211"/>
                  <a:pt x="30" y="211"/>
                  <a:pt x="31" y="211"/>
                </a:cubicBezTo>
                <a:cubicBezTo>
                  <a:pt x="29" y="211"/>
                  <a:pt x="28" y="212"/>
                  <a:pt x="27" y="213"/>
                </a:cubicBezTo>
                <a:cubicBezTo>
                  <a:pt x="28" y="214"/>
                  <a:pt x="29" y="212"/>
                  <a:pt x="29" y="212"/>
                </a:cubicBezTo>
                <a:cubicBezTo>
                  <a:pt x="29" y="213"/>
                  <a:pt x="28" y="214"/>
                  <a:pt x="27" y="213"/>
                </a:cubicBezTo>
                <a:cubicBezTo>
                  <a:pt x="26" y="214"/>
                  <a:pt x="25" y="215"/>
                  <a:pt x="24" y="215"/>
                </a:cubicBezTo>
                <a:cubicBezTo>
                  <a:pt x="21" y="217"/>
                  <a:pt x="18" y="217"/>
                  <a:pt x="15" y="219"/>
                </a:cubicBezTo>
                <a:cubicBezTo>
                  <a:pt x="15" y="219"/>
                  <a:pt x="16" y="219"/>
                  <a:pt x="16" y="219"/>
                </a:cubicBezTo>
                <a:cubicBezTo>
                  <a:pt x="16" y="219"/>
                  <a:pt x="16" y="219"/>
                  <a:pt x="16" y="219"/>
                </a:cubicBezTo>
                <a:cubicBezTo>
                  <a:pt x="16" y="220"/>
                  <a:pt x="17" y="220"/>
                  <a:pt x="17" y="219"/>
                </a:cubicBezTo>
                <a:cubicBezTo>
                  <a:pt x="17" y="219"/>
                  <a:pt x="17" y="219"/>
                  <a:pt x="17" y="219"/>
                </a:cubicBezTo>
                <a:cubicBezTo>
                  <a:pt x="17" y="219"/>
                  <a:pt x="17" y="219"/>
                  <a:pt x="17" y="220"/>
                </a:cubicBezTo>
                <a:cubicBezTo>
                  <a:pt x="18" y="219"/>
                  <a:pt x="19" y="219"/>
                  <a:pt x="20" y="220"/>
                </a:cubicBezTo>
                <a:cubicBezTo>
                  <a:pt x="20" y="220"/>
                  <a:pt x="20" y="219"/>
                  <a:pt x="20" y="219"/>
                </a:cubicBezTo>
                <a:cubicBezTo>
                  <a:pt x="20" y="220"/>
                  <a:pt x="21" y="219"/>
                  <a:pt x="21" y="219"/>
                </a:cubicBezTo>
                <a:cubicBezTo>
                  <a:pt x="21" y="219"/>
                  <a:pt x="21" y="220"/>
                  <a:pt x="21" y="220"/>
                </a:cubicBezTo>
                <a:cubicBezTo>
                  <a:pt x="21" y="220"/>
                  <a:pt x="21" y="220"/>
                  <a:pt x="22" y="220"/>
                </a:cubicBezTo>
                <a:cubicBezTo>
                  <a:pt x="21" y="220"/>
                  <a:pt x="21" y="220"/>
                  <a:pt x="21" y="220"/>
                </a:cubicBezTo>
                <a:cubicBezTo>
                  <a:pt x="22" y="221"/>
                  <a:pt x="22" y="221"/>
                  <a:pt x="22" y="220"/>
                </a:cubicBezTo>
                <a:cubicBezTo>
                  <a:pt x="22" y="221"/>
                  <a:pt x="22" y="221"/>
                  <a:pt x="22" y="221"/>
                </a:cubicBezTo>
                <a:cubicBezTo>
                  <a:pt x="23" y="221"/>
                  <a:pt x="23" y="221"/>
                  <a:pt x="22" y="221"/>
                </a:cubicBezTo>
                <a:cubicBezTo>
                  <a:pt x="22" y="220"/>
                  <a:pt x="23" y="221"/>
                  <a:pt x="23" y="221"/>
                </a:cubicBezTo>
                <a:cubicBezTo>
                  <a:pt x="23" y="220"/>
                  <a:pt x="23" y="220"/>
                  <a:pt x="23" y="220"/>
                </a:cubicBezTo>
                <a:cubicBezTo>
                  <a:pt x="23" y="220"/>
                  <a:pt x="23" y="220"/>
                  <a:pt x="23" y="220"/>
                </a:cubicBezTo>
                <a:cubicBezTo>
                  <a:pt x="24" y="220"/>
                  <a:pt x="23" y="221"/>
                  <a:pt x="24" y="221"/>
                </a:cubicBezTo>
                <a:cubicBezTo>
                  <a:pt x="25" y="221"/>
                  <a:pt x="25" y="220"/>
                  <a:pt x="26" y="220"/>
                </a:cubicBezTo>
                <a:cubicBezTo>
                  <a:pt x="27" y="221"/>
                  <a:pt x="25" y="221"/>
                  <a:pt x="25" y="222"/>
                </a:cubicBezTo>
                <a:cubicBezTo>
                  <a:pt x="25" y="222"/>
                  <a:pt x="25" y="222"/>
                  <a:pt x="26" y="222"/>
                </a:cubicBezTo>
                <a:cubicBezTo>
                  <a:pt x="26" y="222"/>
                  <a:pt x="25" y="222"/>
                  <a:pt x="25" y="222"/>
                </a:cubicBezTo>
                <a:cubicBezTo>
                  <a:pt x="26" y="221"/>
                  <a:pt x="26" y="222"/>
                  <a:pt x="26" y="221"/>
                </a:cubicBezTo>
                <a:cubicBezTo>
                  <a:pt x="27" y="221"/>
                  <a:pt x="27" y="222"/>
                  <a:pt x="27" y="222"/>
                </a:cubicBezTo>
                <a:cubicBezTo>
                  <a:pt x="28" y="221"/>
                  <a:pt x="29" y="221"/>
                  <a:pt x="29" y="221"/>
                </a:cubicBezTo>
                <a:cubicBezTo>
                  <a:pt x="30" y="221"/>
                  <a:pt x="30" y="220"/>
                  <a:pt x="29" y="220"/>
                </a:cubicBezTo>
                <a:cubicBezTo>
                  <a:pt x="29" y="220"/>
                  <a:pt x="30" y="220"/>
                  <a:pt x="30" y="219"/>
                </a:cubicBezTo>
                <a:cubicBezTo>
                  <a:pt x="30" y="220"/>
                  <a:pt x="30" y="220"/>
                  <a:pt x="31" y="221"/>
                </a:cubicBezTo>
                <a:cubicBezTo>
                  <a:pt x="30" y="221"/>
                  <a:pt x="28" y="223"/>
                  <a:pt x="28" y="224"/>
                </a:cubicBezTo>
                <a:cubicBezTo>
                  <a:pt x="27" y="224"/>
                  <a:pt x="25" y="225"/>
                  <a:pt x="23" y="225"/>
                </a:cubicBezTo>
                <a:cubicBezTo>
                  <a:pt x="24" y="226"/>
                  <a:pt x="23" y="226"/>
                  <a:pt x="22" y="226"/>
                </a:cubicBezTo>
                <a:cubicBezTo>
                  <a:pt x="22" y="225"/>
                  <a:pt x="23" y="225"/>
                  <a:pt x="23" y="225"/>
                </a:cubicBezTo>
                <a:cubicBezTo>
                  <a:pt x="22" y="224"/>
                  <a:pt x="22" y="226"/>
                  <a:pt x="21" y="226"/>
                </a:cubicBezTo>
                <a:cubicBezTo>
                  <a:pt x="20" y="226"/>
                  <a:pt x="21" y="225"/>
                  <a:pt x="20" y="225"/>
                </a:cubicBezTo>
                <a:cubicBezTo>
                  <a:pt x="20" y="226"/>
                  <a:pt x="19" y="227"/>
                  <a:pt x="18" y="226"/>
                </a:cubicBezTo>
                <a:cubicBezTo>
                  <a:pt x="17" y="227"/>
                  <a:pt x="16" y="227"/>
                  <a:pt x="15" y="228"/>
                </a:cubicBezTo>
                <a:cubicBezTo>
                  <a:pt x="15" y="229"/>
                  <a:pt x="16" y="228"/>
                  <a:pt x="16" y="228"/>
                </a:cubicBezTo>
                <a:cubicBezTo>
                  <a:pt x="16" y="228"/>
                  <a:pt x="13" y="230"/>
                  <a:pt x="12" y="229"/>
                </a:cubicBezTo>
                <a:cubicBezTo>
                  <a:pt x="11" y="230"/>
                  <a:pt x="7" y="230"/>
                  <a:pt x="7" y="232"/>
                </a:cubicBezTo>
                <a:cubicBezTo>
                  <a:pt x="6" y="232"/>
                  <a:pt x="6" y="233"/>
                  <a:pt x="5" y="233"/>
                </a:cubicBezTo>
                <a:cubicBezTo>
                  <a:pt x="5" y="232"/>
                  <a:pt x="5" y="232"/>
                  <a:pt x="5" y="232"/>
                </a:cubicBezTo>
                <a:cubicBezTo>
                  <a:pt x="3" y="233"/>
                  <a:pt x="1" y="234"/>
                  <a:pt x="1" y="236"/>
                </a:cubicBezTo>
                <a:cubicBezTo>
                  <a:pt x="2" y="237"/>
                  <a:pt x="3" y="237"/>
                  <a:pt x="2" y="238"/>
                </a:cubicBezTo>
                <a:cubicBezTo>
                  <a:pt x="4" y="238"/>
                  <a:pt x="5" y="238"/>
                  <a:pt x="6" y="240"/>
                </a:cubicBezTo>
                <a:cubicBezTo>
                  <a:pt x="6" y="239"/>
                  <a:pt x="7" y="239"/>
                  <a:pt x="7" y="238"/>
                </a:cubicBezTo>
                <a:cubicBezTo>
                  <a:pt x="7" y="238"/>
                  <a:pt x="7" y="238"/>
                  <a:pt x="7" y="238"/>
                </a:cubicBezTo>
                <a:cubicBezTo>
                  <a:pt x="7" y="238"/>
                  <a:pt x="7" y="238"/>
                  <a:pt x="7" y="238"/>
                </a:cubicBezTo>
                <a:cubicBezTo>
                  <a:pt x="8" y="238"/>
                  <a:pt x="8" y="238"/>
                  <a:pt x="8" y="238"/>
                </a:cubicBezTo>
                <a:cubicBezTo>
                  <a:pt x="9" y="238"/>
                  <a:pt x="9" y="239"/>
                  <a:pt x="8" y="239"/>
                </a:cubicBezTo>
                <a:cubicBezTo>
                  <a:pt x="9" y="239"/>
                  <a:pt x="9" y="239"/>
                  <a:pt x="9" y="239"/>
                </a:cubicBezTo>
                <a:cubicBezTo>
                  <a:pt x="10" y="240"/>
                  <a:pt x="12" y="238"/>
                  <a:pt x="13" y="238"/>
                </a:cubicBezTo>
                <a:cubicBezTo>
                  <a:pt x="15" y="239"/>
                  <a:pt x="16" y="237"/>
                  <a:pt x="17" y="236"/>
                </a:cubicBezTo>
                <a:cubicBezTo>
                  <a:pt x="18" y="236"/>
                  <a:pt x="18" y="236"/>
                  <a:pt x="18" y="236"/>
                </a:cubicBezTo>
                <a:cubicBezTo>
                  <a:pt x="17" y="238"/>
                  <a:pt x="16" y="238"/>
                  <a:pt x="15" y="239"/>
                </a:cubicBezTo>
                <a:cubicBezTo>
                  <a:pt x="15" y="239"/>
                  <a:pt x="16" y="239"/>
                  <a:pt x="16" y="239"/>
                </a:cubicBezTo>
                <a:cubicBezTo>
                  <a:pt x="18" y="238"/>
                  <a:pt x="19" y="238"/>
                  <a:pt x="21" y="237"/>
                </a:cubicBezTo>
                <a:cubicBezTo>
                  <a:pt x="22" y="237"/>
                  <a:pt x="22" y="237"/>
                  <a:pt x="22" y="237"/>
                </a:cubicBezTo>
                <a:cubicBezTo>
                  <a:pt x="21" y="237"/>
                  <a:pt x="20" y="238"/>
                  <a:pt x="19" y="239"/>
                </a:cubicBezTo>
                <a:cubicBezTo>
                  <a:pt x="20" y="239"/>
                  <a:pt x="20" y="239"/>
                  <a:pt x="21" y="239"/>
                </a:cubicBezTo>
                <a:cubicBezTo>
                  <a:pt x="20" y="238"/>
                  <a:pt x="21" y="238"/>
                  <a:pt x="21" y="239"/>
                </a:cubicBezTo>
                <a:cubicBezTo>
                  <a:pt x="21" y="238"/>
                  <a:pt x="21" y="238"/>
                  <a:pt x="21" y="237"/>
                </a:cubicBezTo>
                <a:cubicBezTo>
                  <a:pt x="22" y="238"/>
                  <a:pt x="24" y="237"/>
                  <a:pt x="23" y="236"/>
                </a:cubicBezTo>
                <a:cubicBezTo>
                  <a:pt x="23" y="235"/>
                  <a:pt x="23" y="237"/>
                  <a:pt x="24" y="236"/>
                </a:cubicBezTo>
                <a:cubicBezTo>
                  <a:pt x="24" y="237"/>
                  <a:pt x="23" y="237"/>
                  <a:pt x="24" y="237"/>
                </a:cubicBezTo>
                <a:cubicBezTo>
                  <a:pt x="24" y="237"/>
                  <a:pt x="24" y="236"/>
                  <a:pt x="24" y="236"/>
                </a:cubicBezTo>
                <a:cubicBezTo>
                  <a:pt x="25" y="235"/>
                  <a:pt x="25" y="236"/>
                  <a:pt x="25" y="237"/>
                </a:cubicBezTo>
                <a:cubicBezTo>
                  <a:pt x="26" y="236"/>
                  <a:pt x="25" y="236"/>
                  <a:pt x="26" y="235"/>
                </a:cubicBezTo>
                <a:cubicBezTo>
                  <a:pt x="26" y="235"/>
                  <a:pt x="26" y="236"/>
                  <a:pt x="26" y="236"/>
                </a:cubicBezTo>
                <a:cubicBezTo>
                  <a:pt x="26" y="236"/>
                  <a:pt x="26" y="235"/>
                  <a:pt x="26" y="235"/>
                </a:cubicBezTo>
                <a:cubicBezTo>
                  <a:pt x="26" y="235"/>
                  <a:pt x="27" y="235"/>
                  <a:pt x="27" y="236"/>
                </a:cubicBezTo>
                <a:cubicBezTo>
                  <a:pt x="27" y="236"/>
                  <a:pt x="27" y="236"/>
                  <a:pt x="26" y="236"/>
                </a:cubicBezTo>
                <a:cubicBezTo>
                  <a:pt x="27" y="237"/>
                  <a:pt x="27" y="236"/>
                  <a:pt x="27" y="235"/>
                </a:cubicBezTo>
                <a:cubicBezTo>
                  <a:pt x="28" y="235"/>
                  <a:pt x="29" y="235"/>
                  <a:pt x="29" y="234"/>
                </a:cubicBezTo>
                <a:cubicBezTo>
                  <a:pt x="30" y="234"/>
                  <a:pt x="29" y="234"/>
                  <a:pt x="30" y="235"/>
                </a:cubicBezTo>
                <a:cubicBezTo>
                  <a:pt x="29" y="235"/>
                  <a:pt x="29" y="235"/>
                  <a:pt x="28" y="235"/>
                </a:cubicBezTo>
                <a:cubicBezTo>
                  <a:pt x="29" y="236"/>
                  <a:pt x="29" y="236"/>
                  <a:pt x="29" y="237"/>
                </a:cubicBezTo>
                <a:cubicBezTo>
                  <a:pt x="29" y="237"/>
                  <a:pt x="29" y="237"/>
                  <a:pt x="29" y="236"/>
                </a:cubicBezTo>
                <a:cubicBezTo>
                  <a:pt x="29" y="237"/>
                  <a:pt x="30" y="237"/>
                  <a:pt x="30" y="237"/>
                </a:cubicBezTo>
                <a:cubicBezTo>
                  <a:pt x="29" y="238"/>
                  <a:pt x="28" y="238"/>
                  <a:pt x="28" y="239"/>
                </a:cubicBezTo>
                <a:cubicBezTo>
                  <a:pt x="28" y="239"/>
                  <a:pt x="28" y="239"/>
                  <a:pt x="28" y="240"/>
                </a:cubicBezTo>
                <a:cubicBezTo>
                  <a:pt x="28" y="240"/>
                  <a:pt x="28" y="240"/>
                  <a:pt x="27" y="240"/>
                </a:cubicBezTo>
                <a:cubicBezTo>
                  <a:pt x="28" y="241"/>
                  <a:pt x="28" y="240"/>
                  <a:pt x="29" y="241"/>
                </a:cubicBezTo>
                <a:cubicBezTo>
                  <a:pt x="29" y="240"/>
                  <a:pt x="31" y="241"/>
                  <a:pt x="31" y="240"/>
                </a:cubicBezTo>
                <a:cubicBezTo>
                  <a:pt x="31" y="240"/>
                  <a:pt x="31" y="240"/>
                  <a:pt x="32" y="240"/>
                </a:cubicBezTo>
                <a:cubicBezTo>
                  <a:pt x="32" y="240"/>
                  <a:pt x="33" y="240"/>
                  <a:pt x="34" y="240"/>
                </a:cubicBezTo>
                <a:cubicBezTo>
                  <a:pt x="33" y="241"/>
                  <a:pt x="33" y="241"/>
                  <a:pt x="32" y="242"/>
                </a:cubicBezTo>
                <a:cubicBezTo>
                  <a:pt x="35" y="241"/>
                  <a:pt x="39" y="241"/>
                  <a:pt x="42" y="238"/>
                </a:cubicBezTo>
                <a:cubicBezTo>
                  <a:pt x="43" y="239"/>
                  <a:pt x="43" y="239"/>
                  <a:pt x="43" y="239"/>
                </a:cubicBezTo>
                <a:cubicBezTo>
                  <a:pt x="43" y="239"/>
                  <a:pt x="43" y="239"/>
                  <a:pt x="43" y="239"/>
                </a:cubicBezTo>
                <a:cubicBezTo>
                  <a:pt x="43" y="239"/>
                  <a:pt x="43" y="239"/>
                  <a:pt x="43" y="238"/>
                </a:cubicBezTo>
                <a:cubicBezTo>
                  <a:pt x="44" y="238"/>
                  <a:pt x="44" y="238"/>
                  <a:pt x="44" y="239"/>
                </a:cubicBezTo>
                <a:cubicBezTo>
                  <a:pt x="44" y="238"/>
                  <a:pt x="44" y="238"/>
                  <a:pt x="43" y="238"/>
                </a:cubicBezTo>
                <a:cubicBezTo>
                  <a:pt x="43" y="238"/>
                  <a:pt x="43" y="238"/>
                  <a:pt x="43" y="238"/>
                </a:cubicBezTo>
                <a:cubicBezTo>
                  <a:pt x="44" y="238"/>
                  <a:pt x="44" y="238"/>
                  <a:pt x="44" y="237"/>
                </a:cubicBezTo>
                <a:cubicBezTo>
                  <a:pt x="44" y="238"/>
                  <a:pt x="44" y="238"/>
                  <a:pt x="44" y="238"/>
                </a:cubicBezTo>
                <a:cubicBezTo>
                  <a:pt x="45" y="238"/>
                  <a:pt x="45" y="238"/>
                  <a:pt x="45" y="238"/>
                </a:cubicBezTo>
                <a:cubicBezTo>
                  <a:pt x="45" y="238"/>
                  <a:pt x="45" y="238"/>
                  <a:pt x="44" y="238"/>
                </a:cubicBezTo>
                <a:cubicBezTo>
                  <a:pt x="45" y="239"/>
                  <a:pt x="46" y="238"/>
                  <a:pt x="47" y="239"/>
                </a:cubicBezTo>
                <a:cubicBezTo>
                  <a:pt x="46" y="239"/>
                  <a:pt x="46" y="239"/>
                  <a:pt x="46" y="239"/>
                </a:cubicBezTo>
                <a:cubicBezTo>
                  <a:pt x="46" y="239"/>
                  <a:pt x="46" y="239"/>
                  <a:pt x="46" y="238"/>
                </a:cubicBezTo>
                <a:cubicBezTo>
                  <a:pt x="45" y="239"/>
                  <a:pt x="45" y="239"/>
                  <a:pt x="45" y="239"/>
                </a:cubicBezTo>
                <a:cubicBezTo>
                  <a:pt x="45" y="239"/>
                  <a:pt x="45" y="239"/>
                  <a:pt x="45" y="239"/>
                </a:cubicBezTo>
                <a:cubicBezTo>
                  <a:pt x="45" y="239"/>
                  <a:pt x="45" y="239"/>
                  <a:pt x="45" y="239"/>
                </a:cubicBezTo>
                <a:cubicBezTo>
                  <a:pt x="45" y="239"/>
                  <a:pt x="45" y="240"/>
                  <a:pt x="44" y="240"/>
                </a:cubicBezTo>
                <a:cubicBezTo>
                  <a:pt x="44" y="240"/>
                  <a:pt x="44" y="240"/>
                  <a:pt x="44" y="240"/>
                </a:cubicBezTo>
                <a:cubicBezTo>
                  <a:pt x="44" y="240"/>
                  <a:pt x="45" y="240"/>
                  <a:pt x="45" y="239"/>
                </a:cubicBezTo>
                <a:cubicBezTo>
                  <a:pt x="45" y="239"/>
                  <a:pt x="45" y="239"/>
                  <a:pt x="45" y="239"/>
                </a:cubicBezTo>
                <a:cubicBezTo>
                  <a:pt x="45" y="239"/>
                  <a:pt x="45" y="239"/>
                  <a:pt x="45" y="239"/>
                </a:cubicBezTo>
                <a:cubicBezTo>
                  <a:pt x="44" y="239"/>
                  <a:pt x="43" y="239"/>
                  <a:pt x="43" y="240"/>
                </a:cubicBezTo>
                <a:cubicBezTo>
                  <a:pt x="43" y="240"/>
                  <a:pt x="43" y="240"/>
                  <a:pt x="43" y="240"/>
                </a:cubicBezTo>
                <a:cubicBezTo>
                  <a:pt x="43" y="240"/>
                  <a:pt x="44" y="240"/>
                  <a:pt x="44" y="240"/>
                </a:cubicBezTo>
                <a:cubicBezTo>
                  <a:pt x="42" y="240"/>
                  <a:pt x="41" y="241"/>
                  <a:pt x="40" y="242"/>
                </a:cubicBezTo>
                <a:cubicBezTo>
                  <a:pt x="41" y="242"/>
                  <a:pt x="41" y="241"/>
                  <a:pt x="42" y="241"/>
                </a:cubicBezTo>
                <a:cubicBezTo>
                  <a:pt x="42" y="242"/>
                  <a:pt x="40" y="243"/>
                  <a:pt x="39" y="242"/>
                </a:cubicBezTo>
                <a:cubicBezTo>
                  <a:pt x="39" y="243"/>
                  <a:pt x="38" y="244"/>
                  <a:pt x="37" y="243"/>
                </a:cubicBezTo>
                <a:cubicBezTo>
                  <a:pt x="34" y="245"/>
                  <a:pt x="31" y="245"/>
                  <a:pt x="28" y="247"/>
                </a:cubicBezTo>
                <a:cubicBezTo>
                  <a:pt x="28" y="247"/>
                  <a:pt x="29" y="247"/>
                  <a:pt x="30" y="248"/>
                </a:cubicBezTo>
                <a:cubicBezTo>
                  <a:pt x="31" y="247"/>
                  <a:pt x="31" y="247"/>
                  <a:pt x="32" y="248"/>
                </a:cubicBezTo>
                <a:cubicBezTo>
                  <a:pt x="32" y="248"/>
                  <a:pt x="32" y="248"/>
                  <a:pt x="32" y="247"/>
                </a:cubicBezTo>
                <a:cubicBezTo>
                  <a:pt x="33" y="248"/>
                  <a:pt x="33" y="247"/>
                  <a:pt x="34" y="248"/>
                </a:cubicBezTo>
                <a:cubicBezTo>
                  <a:pt x="34" y="248"/>
                  <a:pt x="34" y="248"/>
                  <a:pt x="34" y="249"/>
                </a:cubicBezTo>
                <a:cubicBezTo>
                  <a:pt x="34" y="249"/>
                  <a:pt x="35" y="249"/>
                  <a:pt x="36" y="249"/>
                </a:cubicBezTo>
                <a:cubicBezTo>
                  <a:pt x="36" y="249"/>
                  <a:pt x="35" y="249"/>
                  <a:pt x="36" y="250"/>
                </a:cubicBezTo>
                <a:cubicBezTo>
                  <a:pt x="37" y="250"/>
                  <a:pt x="37" y="249"/>
                  <a:pt x="39" y="248"/>
                </a:cubicBezTo>
                <a:cubicBezTo>
                  <a:pt x="39" y="249"/>
                  <a:pt x="38" y="250"/>
                  <a:pt x="37" y="250"/>
                </a:cubicBezTo>
                <a:cubicBezTo>
                  <a:pt x="37" y="250"/>
                  <a:pt x="38" y="250"/>
                  <a:pt x="38" y="251"/>
                </a:cubicBezTo>
                <a:cubicBezTo>
                  <a:pt x="38" y="251"/>
                  <a:pt x="38" y="250"/>
                  <a:pt x="38" y="250"/>
                </a:cubicBezTo>
                <a:cubicBezTo>
                  <a:pt x="38" y="250"/>
                  <a:pt x="39" y="250"/>
                  <a:pt x="39" y="250"/>
                </a:cubicBezTo>
                <a:cubicBezTo>
                  <a:pt x="39" y="250"/>
                  <a:pt x="39" y="250"/>
                  <a:pt x="39" y="250"/>
                </a:cubicBezTo>
                <a:cubicBezTo>
                  <a:pt x="40" y="250"/>
                  <a:pt x="41" y="250"/>
                  <a:pt x="42" y="250"/>
                </a:cubicBezTo>
                <a:cubicBezTo>
                  <a:pt x="42" y="249"/>
                  <a:pt x="42" y="249"/>
                  <a:pt x="42" y="249"/>
                </a:cubicBezTo>
                <a:cubicBezTo>
                  <a:pt x="42" y="248"/>
                  <a:pt x="42" y="248"/>
                  <a:pt x="42" y="248"/>
                </a:cubicBezTo>
                <a:cubicBezTo>
                  <a:pt x="43" y="249"/>
                  <a:pt x="43" y="249"/>
                  <a:pt x="43" y="250"/>
                </a:cubicBezTo>
                <a:cubicBezTo>
                  <a:pt x="42" y="250"/>
                  <a:pt x="41" y="251"/>
                  <a:pt x="40" y="252"/>
                </a:cubicBezTo>
                <a:cubicBezTo>
                  <a:pt x="39" y="253"/>
                  <a:pt x="37" y="253"/>
                  <a:pt x="36" y="253"/>
                </a:cubicBezTo>
                <a:cubicBezTo>
                  <a:pt x="36" y="254"/>
                  <a:pt x="35" y="254"/>
                  <a:pt x="34" y="254"/>
                </a:cubicBezTo>
                <a:cubicBezTo>
                  <a:pt x="34" y="253"/>
                  <a:pt x="35" y="254"/>
                  <a:pt x="35" y="253"/>
                </a:cubicBezTo>
                <a:cubicBezTo>
                  <a:pt x="34" y="253"/>
                  <a:pt x="34" y="254"/>
                  <a:pt x="33" y="254"/>
                </a:cubicBezTo>
                <a:cubicBezTo>
                  <a:pt x="33" y="254"/>
                  <a:pt x="33" y="254"/>
                  <a:pt x="33" y="254"/>
                </a:cubicBezTo>
                <a:cubicBezTo>
                  <a:pt x="33" y="255"/>
                  <a:pt x="31" y="255"/>
                  <a:pt x="30" y="255"/>
                </a:cubicBezTo>
                <a:cubicBezTo>
                  <a:pt x="29" y="256"/>
                  <a:pt x="28" y="255"/>
                  <a:pt x="27" y="256"/>
                </a:cubicBezTo>
                <a:cubicBezTo>
                  <a:pt x="27" y="257"/>
                  <a:pt x="28" y="256"/>
                  <a:pt x="28" y="256"/>
                </a:cubicBezTo>
                <a:cubicBezTo>
                  <a:pt x="28" y="257"/>
                  <a:pt x="25" y="258"/>
                  <a:pt x="24" y="257"/>
                </a:cubicBezTo>
                <a:cubicBezTo>
                  <a:pt x="23" y="258"/>
                  <a:pt x="19" y="257"/>
                  <a:pt x="19" y="260"/>
                </a:cubicBezTo>
                <a:cubicBezTo>
                  <a:pt x="18" y="259"/>
                  <a:pt x="17" y="261"/>
                  <a:pt x="17" y="260"/>
                </a:cubicBezTo>
                <a:cubicBezTo>
                  <a:pt x="17" y="260"/>
                  <a:pt x="17" y="260"/>
                  <a:pt x="17" y="259"/>
                </a:cubicBezTo>
                <a:cubicBezTo>
                  <a:pt x="15" y="260"/>
                  <a:pt x="13" y="262"/>
                  <a:pt x="13" y="264"/>
                </a:cubicBezTo>
                <a:cubicBezTo>
                  <a:pt x="13" y="264"/>
                  <a:pt x="14" y="265"/>
                  <a:pt x="14" y="265"/>
                </a:cubicBezTo>
                <a:cubicBezTo>
                  <a:pt x="15" y="266"/>
                  <a:pt x="17" y="266"/>
                  <a:pt x="17" y="267"/>
                </a:cubicBezTo>
                <a:cubicBezTo>
                  <a:pt x="18" y="266"/>
                  <a:pt x="19" y="267"/>
                  <a:pt x="19" y="266"/>
                </a:cubicBezTo>
                <a:cubicBezTo>
                  <a:pt x="19" y="266"/>
                  <a:pt x="19" y="266"/>
                  <a:pt x="18" y="266"/>
                </a:cubicBezTo>
                <a:cubicBezTo>
                  <a:pt x="18" y="266"/>
                  <a:pt x="18" y="266"/>
                  <a:pt x="19" y="265"/>
                </a:cubicBezTo>
                <a:cubicBezTo>
                  <a:pt x="19" y="266"/>
                  <a:pt x="20" y="266"/>
                  <a:pt x="20" y="266"/>
                </a:cubicBezTo>
                <a:cubicBezTo>
                  <a:pt x="20" y="266"/>
                  <a:pt x="20" y="267"/>
                  <a:pt x="20" y="267"/>
                </a:cubicBezTo>
                <a:cubicBezTo>
                  <a:pt x="20" y="267"/>
                  <a:pt x="20" y="267"/>
                  <a:pt x="20" y="266"/>
                </a:cubicBezTo>
                <a:cubicBezTo>
                  <a:pt x="21" y="267"/>
                  <a:pt x="23" y="266"/>
                  <a:pt x="24" y="266"/>
                </a:cubicBezTo>
                <a:cubicBezTo>
                  <a:pt x="26" y="267"/>
                  <a:pt x="27" y="265"/>
                  <a:pt x="29" y="264"/>
                </a:cubicBezTo>
                <a:cubicBezTo>
                  <a:pt x="29" y="264"/>
                  <a:pt x="29" y="264"/>
                  <a:pt x="29" y="264"/>
                </a:cubicBezTo>
                <a:cubicBezTo>
                  <a:pt x="29" y="266"/>
                  <a:pt x="27" y="266"/>
                  <a:pt x="27" y="267"/>
                </a:cubicBezTo>
                <a:cubicBezTo>
                  <a:pt x="27" y="267"/>
                  <a:pt x="27" y="267"/>
                  <a:pt x="27" y="267"/>
                </a:cubicBezTo>
                <a:cubicBezTo>
                  <a:pt x="30" y="266"/>
                  <a:pt x="31" y="266"/>
                  <a:pt x="33" y="265"/>
                </a:cubicBezTo>
                <a:cubicBezTo>
                  <a:pt x="33" y="265"/>
                  <a:pt x="33" y="265"/>
                  <a:pt x="33" y="265"/>
                </a:cubicBezTo>
                <a:cubicBezTo>
                  <a:pt x="33" y="266"/>
                  <a:pt x="31" y="266"/>
                  <a:pt x="31" y="267"/>
                </a:cubicBezTo>
                <a:cubicBezTo>
                  <a:pt x="31" y="268"/>
                  <a:pt x="32" y="267"/>
                  <a:pt x="32" y="267"/>
                </a:cubicBezTo>
                <a:cubicBezTo>
                  <a:pt x="32" y="267"/>
                  <a:pt x="32" y="267"/>
                  <a:pt x="33" y="267"/>
                </a:cubicBezTo>
                <a:cubicBezTo>
                  <a:pt x="33" y="267"/>
                  <a:pt x="33" y="266"/>
                  <a:pt x="33" y="266"/>
                </a:cubicBezTo>
                <a:cubicBezTo>
                  <a:pt x="33" y="266"/>
                  <a:pt x="35" y="265"/>
                  <a:pt x="35" y="264"/>
                </a:cubicBezTo>
                <a:cubicBezTo>
                  <a:pt x="35" y="264"/>
                  <a:pt x="35" y="265"/>
                  <a:pt x="35" y="265"/>
                </a:cubicBezTo>
                <a:cubicBezTo>
                  <a:pt x="36" y="265"/>
                  <a:pt x="35" y="265"/>
                  <a:pt x="35" y="266"/>
                </a:cubicBezTo>
                <a:cubicBezTo>
                  <a:pt x="36" y="266"/>
                  <a:pt x="36" y="264"/>
                  <a:pt x="36" y="264"/>
                </a:cubicBezTo>
                <a:cubicBezTo>
                  <a:pt x="36" y="264"/>
                  <a:pt x="36" y="265"/>
                  <a:pt x="37" y="265"/>
                </a:cubicBezTo>
                <a:cubicBezTo>
                  <a:pt x="37" y="265"/>
                  <a:pt x="37" y="264"/>
                  <a:pt x="37" y="264"/>
                </a:cubicBezTo>
                <a:cubicBezTo>
                  <a:pt x="38" y="263"/>
                  <a:pt x="38" y="264"/>
                  <a:pt x="38" y="264"/>
                </a:cubicBezTo>
                <a:cubicBezTo>
                  <a:pt x="38" y="265"/>
                  <a:pt x="38" y="264"/>
                  <a:pt x="38" y="263"/>
                </a:cubicBezTo>
                <a:cubicBezTo>
                  <a:pt x="38" y="264"/>
                  <a:pt x="39" y="264"/>
                  <a:pt x="39" y="264"/>
                </a:cubicBezTo>
                <a:cubicBezTo>
                  <a:pt x="39" y="265"/>
                  <a:pt x="38" y="265"/>
                  <a:pt x="38" y="265"/>
                </a:cubicBezTo>
                <a:cubicBezTo>
                  <a:pt x="39" y="265"/>
                  <a:pt x="39" y="264"/>
                  <a:pt x="39" y="264"/>
                </a:cubicBezTo>
                <a:cubicBezTo>
                  <a:pt x="40" y="264"/>
                  <a:pt x="41" y="263"/>
                  <a:pt x="41" y="262"/>
                </a:cubicBezTo>
                <a:cubicBezTo>
                  <a:pt x="42" y="263"/>
                  <a:pt x="41" y="263"/>
                  <a:pt x="42" y="263"/>
                </a:cubicBezTo>
                <a:cubicBezTo>
                  <a:pt x="41" y="264"/>
                  <a:pt x="41" y="264"/>
                  <a:pt x="40" y="264"/>
                </a:cubicBezTo>
                <a:cubicBezTo>
                  <a:pt x="41" y="265"/>
                  <a:pt x="41" y="265"/>
                  <a:pt x="40" y="266"/>
                </a:cubicBezTo>
                <a:cubicBezTo>
                  <a:pt x="40" y="266"/>
                  <a:pt x="41" y="266"/>
                  <a:pt x="41" y="265"/>
                </a:cubicBezTo>
                <a:cubicBezTo>
                  <a:pt x="41" y="266"/>
                  <a:pt x="41" y="265"/>
                  <a:pt x="42" y="266"/>
                </a:cubicBezTo>
                <a:cubicBezTo>
                  <a:pt x="42" y="265"/>
                  <a:pt x="43" y="265"/>
                  <a:pt x="44" y="265"/>
                </a:cubicBezTo>
                <a:cubicBezTo>
                  <a:pt x="44" y="265"/>
                  <a:pt x="43" y="266"/>
                  <a:pt x="43" y="265"/>
                </a:cubicBezTo>
                <a:cubicBezTo>
                  <a:pt x="43" y="265"/>
                  <a:pt x="43" y="265"/>
                  <a:pt x="43" y="265"/>
                </a:cubicBezTo>
                <a:cubicBezTo>
                  <a:pt x="43" y="266"/>
                  <a:pt x="43" y="266"/>
                  <a:pt x="43" y="266"/>
                </a:cubicBezTo>
                <a:cubicBezTo>
                  <a:pt x="43" y="266"/>
                  <a:pt x="44" y="266"/>
                  <a:pt x="44" y="265"/>
                </a:cubicBezTo>
                <a:cubicBezTo>
                  <a:pt x="45" y="266"/>
                  <a:pt x="44" y="266"/>
                  <a:pt x="45" y="267"/>
                </a:cubicBezTo>
                <a:cubicBezTo>
                  <a:pt x="45" y="266"/>
                  <a:pt x="45" y="267"/>
                  <a:pt x="46" y="266"/>
                </a:cubicBezTo>
                <a:cubicBezTo>
                  <a:pt x="46" y="266"/>
                  <a:pt x="46" y="267"/>
                  <a:pt x="46" y="267"/>
                </a:cubicBezTo>
                <a:cubicBezTo>
                  <a:pt x="47" y="267"/>
                  <a:pt x="46" y="266"/>
                  <a:pt x="47" y="266"/>
                </a:cubicBezTo>
                <a:cubicBezTo>
                  <a:pt x="47" y="267"/>
                  <a:pt x="47" y="267"/>
                  <a:pt x="47" y="267"/>
                </a:cubicBezTo>
                <a:cubicBezTo>
                  <a:pt x="48" y="267"/>
                  <a:pt x="49" y="267"/>
                  <a:pt x="50" y="267"/>
                </a:cubicBezTo>
                <a:cubicBezTo>
                  <a:pt x="50" y="267"/>
                  <a:pt x="49" y="267"/>
                  <a:pt x="49" y="268"/>
                </a:cubicBezTo>
                <a:cubicBezTo>
                  <a:pt x="49" y="268"/>
                  <a:pt x="50" y="267"/>
                  <a:pt x="50" y="268"/>
                </a:cubicBezTo>
                <a:cubicBezTo>
                  <a:pt x="50" y="267"/>
                  <a:pt x="50" y="267"/>
                  <a:pt x="50" y="267"/>
                </a:cubicBezTo>
                <a:cubicBezTo>
                  <a:pt x="52" y="267"/>
                  <a:pt x="54" y="266"/>
                  <a:pt x="55" y="266"/>
                </a:cubicBezTo>
                <a:cubicBezTo>
                  <a:pt x="55" y="266"/>
                  <a:pt x="55" y="266"/>
                  <a:pt x="55" y="266"/>
                </a:cubicBezTo>
                <a:cubicBezTo>
                  <a:pt x="55" y="267"/>
                  <a:pt x="56" y="266"/>
                  <a:pt x="56" y="266"/>
                </a:cubicBezTo>
                <a:cubicBezTo>
                  <a:pt x="56" y="267"/>
                  <a:pt x="55" y="268"/>
                  <a:pt x="54" y="267"/>
                </a:cubicBezTo>
                <a:cubicBezTo>
                  <a:pt x="53" y="267"/>
                  <a:pt x="53" y="270"/>
                  <a:pt x="52" y="269"/>
                </a:cubicBezTo>
                <a:cubicBezTo>
                  <a:pt x="52" y="269"/>
                  <a:pt x="52" y="269"/>
                  <a:pt x="52" y="269"/>
                </a:cubicBezTo>
                <a:cubicBezTo>
                  <a:pt x="51" y="269"/>
                  <a:pt x="51" y="269"/>
                  <a:pt x="51" y="268"/>
                </a:cubicBezTo>
                <a:cubicBezTo>
                  <a:pt x="51" y="268"/>
                  <a:pt x="51" y="270"/>
                  <a:pt x="50" y="269"/>
                </a:cubicBezTo>
                <a:cubicBezTo>
                  <a:pt x="50" y="269"/>
                  <a:pt x="50" y="269"/>
                  <a:pt x="50" y="268"/>
                </a:cubicBezTo>
                <a:cubicBezTo>
                  <a:pt x="49" y="269"/>
                  <a:pt x="48" y="270"/>
                  <a:pt x="47" y="269"/>
                </a:cubicBezTo>
                <a:cubicBezTo>
                  <a:pt x="46" y="269"/>
                  <a:pt x="46" y="269"/>
                  <a:pt x="46" y="270"/>
                </a:cubicBezTo>
                <a:cubicBezTo>
                  <a:pt x="46" y="270"/>
                  <a:pt x="46" y="270"/>
                  <a:pt x="46" y="271"/>
                </a:cubicBezTo>
                <a:cubicBezTo>
                  <a:pt x="45" y="270"/>
                  <a:pt x="44" y="271"/>
                  <a:pt x="43" y="271"/>
                </a:cubicBezTo>
                <a:cubicBezTo>
                  <a:pt x="43" y="270"/>
                  <a:pt x="44" y="270"/>
                  <a:pt x="44" y="270"/>
                </a:cubicBezTo>
                <a:cubicBezTo>
                  <a:pt x="44" y="270"/>
                  <a:pt x="42" y="270"/>
                  <a:pt x="42" y="270"/>
                </a:cubicBezTo>
                <a:cubicBezTo>
                  <a:pt x="41" y="271"/>
                  <a:pt x="42" y="270"/>
                  <a:pt x="42" y="271"/>
                </a:cubicBezTo>
                <a:cubicBezTo>
                  <a:pt x="42" y="271"/>
                  <a:pt x="42" y="271"/>
                  <a:pt x="41" y="272"/>
                </a:cubicBezTo>
                <a:cubicBezTo>
                  <a:pt x="42" y="272"/>
                  <a:pt x="42" y="272"/>
                  <a:pt x="42" y="272"/>
                </a:cubicBezTo>
                <a:cubicBezTo>
                  <a:pt x="42" y="273"/>
                  <a:pt x="42" y="272"/>
                  <a:pt x="42" y="273"/>
                </a:cubicBezTo>
                <a:cubicBezTo>
                  <a:pt x="42" y="273"/>
                  <a:pt x="42" y="273"/>
                  <a:pt x="42" y="273"/>
                </a:cubicBezTo>
                <a:cubicBezTo>
                  <a:pt x="41" y="272"/>
                  <a:pt x="41" y="273"/>
                  <a:pt x="40" y="272"/>
                </a:cubicBezTo>
                <a:cubicBezTo>
                  <a:pt x="40" y="271"/>
                  <a:pt x="41" y="273"/>
                  <a:pt x="41" y="272"/>
                </a:cubicBezTo>
                <a:cubicBezTo>
                  <a:pt x="41" y="271"/>
                  <a:pt x="40" y="272"/>
                  <a:pt x="40" y="271"/>
                </a:cubicBezTo>
                <a:cubicBezTo>
                  <a:pt x="40" y="272"/>
                  <a:pt x="39" y="273"/>
                  <a:pt x="39" y="273"/>
                </a:cubicBezTo>
                <a:cubicBezTo>
                  <a:pt x="39" y="272"/>
                  <a:pt x="39" y="272"/>
                  <a:pt x="39" y="272"/>
                </a:cubicBezTo>
                <a:cubicBezTo>
                  <a:pt x="38" y="271"/>
                  <a:pt x="38" y="272"/>
                  <a:pt x="38" y="271"/>
                </a:cubicBezTo>
                <a:cubicBezTo>
                  <a:pt x="38" y="272"/>
                  <a:pt x="38" y="272"/>
                  <a:pt x="38" y="272"/>
                </a:cubicBezTo>
                <a:cubicBezTo>
                  <a:pt x="38" y="273"/>
                  <a:pt x="37" y="273"/>
                  <a:pt x="36" y="273"/>
                </a:cubicBezTo>
                <a:cubicBezTo>
                  <a:pt x="36" y="274"/>
                  <a:pt x="36" y="273"/>
                  <a:pt x="37" y="273"/>
                </a:cubicBezTo>
                <a:cubicBezTo>
                  <a:pt x="37" y="273"/>
                  <a:pt x="37" y="274"/>
                  <a:pt x="37" y="274"/>
                </a:cubicBezTo>
                <a:cubicBezTo>
                  <a:pt x="36" y="274"/>
                  <a:pt x="36" y="274"/>
                  <a:pt x="36" y="275"/>
                </a:cubicBezTo>
                <a:cubicBezTo>
                  <a:pt x="36" y="276"/>
                  <a:pt x="37" y="275"/>
                  <a:pt x="37" y="274"/>
                </a:cubicBezTo>
                <a:cubicBezTo>
                  <a:pt x="37" y="275"/>
                  <a:pt x="36" y="276"/>
                  <a:pt x="37" y="275"/>
                </a:cubicBezTo>
                <a:cubicBezTo>
                  <a:pt x="37" y="276"/>
                  <a:pt x="36" y="276"/>
                  <a:pt x="37" y="277"/>
                </a:cubicBezTo>
                <a:cubicBezTo>
                  <a:pt x="37" y="277"/>
                  <a:pt x="37" y="276"/>
                  <a:pt x="37" y="276"/>
                </a:cubicBezTo>
                <a:cubicBezTo>
                  <a:pt x="37" y="276"/>
                  <a:pt x="37" y="276"/>
                  <a:pt x="38" y="276"/>
                </a:cubicBezTo>
                <a:cubicBezTo>
                  <a:pt x="38" y="276"/>
                  <a:pt x="38" y="275"/>
                  <a:pt x="38" y="275"/>
                </a:cubicBezTo>
                <a:cubicBezTo>
                  <a:pt x="39" y="275"/>
                  <a:pt x="39" y="275"/>
                  <a:pt x="40" y="274"/>
                </a:cubicBezTo>
                <a:cubicBezTo>
                  <a:pt x="41" y="276"/>
                  <a:pt x="42" y="274"/>
                  <a:pt x="43" y="274"/>
                </a:cubicBezTo>
                <a:cubicBezTo>
                  <a:pt x="43" y="275"/>
                  <a:pt x="42" y="275"/>
                  <a:pt x="42" y="276"/>
                </a:cubicBezTo>
                <a:cubicBezTo>
                  <a:pt x="43" y="275"/>
                  <a:pt x="44" y="276"/>
                  <a:pt x="45" y="274"/>
                </a:cubicBezTo>
                <a:cubicBezTo>
                  <a:pt x="46" y="275"/>
                  <a:pt x="46" y="276"/>
                  <a:pt x="47" y="274"/>
                </a:cubicBezTo>
                <a:cubicBezTo>
                  <a:pt x="47" y="275"/>
                  <a:pt x="47" y="276"/>
                  <a:pt x="47" y="276"/>
                </a:cubicBezTo>
                <a:cubicBezTo>
                  <a:pt x="47" y="277"/>
                  <a:pt x="47" y="276"/>
                  <a:pt x="47" y="276"/>
                </a:cubicBezTo>
                <a:cubicBezTo>
                  <a:pt x="47" y="276"/>
                  <a:pt x="48" y="275"/>
                  <a:pt x="47" y="275"/>
                </a:cubicBezTo>
                <a:cubicBezTo>
                  <a:pt x="48" y="275"/>
                  <a:pt x="48" y="274"/>
                  <a:pt x="49" y="274"/>
                </a:cubicBezTo>
                <a:cubicBezTo>
                  <a:pt x="48" y="275"/>
                  <a:pt x="48" y="276"/>
                  <a:pt x="48" y="276"/>
                </a:cubicBezTo>
                <a:cubicBezTo>
                  <a:pt x="48" y="277"/>
                  <a:pt x="49" y="275"/>
                  <a:pt x="50" y="274"/>
                </a:cubicBezTo>
                <a:cubicBezTo>
                  <a:pt x="50" y="275"/>
                  <a:pt x="51" y="275"/>
                  <a:pt x="51" y="275"/>
                </a:cubicBezTo>
                <a:cubicBezTo>
                  <a:pt x="52" y="274"/>
                  <a:pt x="51" y="274"/>
                  <a:pt x="51" y="274"/>
                </a:cubicBezTo>
                <a:cubicBezTo>
                  <a:pt x="51" y="274"/>
                  <a:pt x="52" y="274"/>
                  <a:pt x="52" y="274"/>
                </a:cubicBezTo>
                <a:cubicBezTo>
                  <a:pt x="52" y="274"/>
                  <a:pt x="52" y="274"/>
                  <a:pt x="52" y="274"/>
                </a:cubicBezTo>
                <a:cubicBezTo>
                  <a:pt x="53" y="274"/>
                  <a:pt x="54" y="273"/>
                  <a:pt x="55" y="273"/>
                </a:cubicBezTo>
                <a:cubicBezTo>
                  <a:pt x="55" y="273"/>
                  <a:pt x="55" y="273"/>
                  <a:pt x="55" y="273"/>
                </a:cubicBezTo>
                <a:cubicBezTo>
                  <a:pt x="54" y="274"/>
                  <a:pt x="54" y="275"/>
                  <a:pt x="53" y="275"/>
                </a:cubicBezTo>
                <a:cubicBezTo>
                  <a:pt x="54" y="276"/>
                  <a:pt x="55" y="275"/>
                  <a:pt x="56" y="275"/>
                </a:cubicBezTo>
                <a:cubicBezTo>
                  <a:pt x="56" y="274"/>
                  <a:pt x="55" y="275"/>
                  <a:pt x="55" y="275"/>
                </a:cubicBezTo>
                <a:cubicBezTo>
                  <a:pt x="55" y="274"/>
                  <a:pt x="55" y="274"/>
                  <a:pt x="55" y="274"/>
                </a:cubicBezTo>
                <a:cubicBezTo>
                  <a:pt x="56" y="274"/>
                  <a:pt x="56" y="275"/>
                  <a:pt x="57" y="275"/>
                </a:cubicBezTo>
                <a:cubicBezTo>
                  <a:pt x="57" y="275"/>
                  <a:pt x="56" y="274"/>
                  <a:pt x="57" y="274"/>
                </a:cubicBezTo>
                <a:cubicBezTo>
                  <a:pt x="57" y="274"/>
                  <a:pt x="56" y="274"/>
                  <a:pt x="56" y="274"/>
                </a:cubicBezTo>
                <a:cubicBezTo>
                  <a:pt x="56" y="274"/>
                  <a:pt x="56" y="273"/>
                  <a:pt x="56" y="274"/>
                </a:cubicBezTo>
                <a:cubicBezTo>
                  <a:pt x="55" y="273"/>
                  <a:pt x="55" y="273"/>
                  <a:pt x="56" y="273"/>
                </a:cubicBezTo>
                <a:cubicBezTo>
                  <a:pt x="55" y="273"/>
                  <a:pt x="57" y="273"/>
                  <a:pt x="57" y="274"/>
                </a:cubicBezTo>
                <a:cubicBezTo>
                  <a:pt x="57" y="274"/>
                  <a:pt x="57" y="273"/>
                  <a:pt x="57" y="273"/>
                </a:cubicBezTo>
                <a:cubicBezTo>
                  <a:pt x="58" y="273"/>
                  <a:pt x="57" y="274"/>
                  <a:pt x="57" y="274"/>
                </a:cubicBezTo>
                <a:cubicBezTo>
                  <a:pt x="57" y="275"/>
                  <a:pt x="57" y="275"/>
                  <a:pt x="57" y="276"/>
                </a:cubicBezTo>
                <a:cubicBezTo>
                  <a:pt x="58" y="276"/>
                  <a:pt x="58" y="275"/>
                  <a:pt x="59" y="275"/>
                </a:cubicBezTo>
                <a:cubicBezTo>
                  <a:pt x="59" y="276"/>
                  <a:pt x="58" y="276"/>
                  <a:pt x="58" y="277"/>
                </a:cubicBezTo>
                <a:cubicBezTo>
                  <a:pt x="59" y="278"/>
                  <a:pt x="59" y="276"/>
                  <a:pt x="60" y="277"/>
                </a:cubicBezTo>
                <a:cubicBezTo>
                  <a:pt x="60" y="276"/>
                  <a:pt x="59" y="277"/>
                  <a:pt x="59" y="276"/>
                </a:cubicBezTo>
                <a:cubicBezTo>
                  <a:pt x="59" y="276"/>
                  <a:pt x="59" y="276"/>
                  <a:pt x="60" y="276"/>
                </a:cubicBezTo>
                <a:cubicBezTo>
                  <a:pt x="59" y="276"/>
                  <a:pt x="59" y="275"/>
                  <a:pt x="59" y="274"/>
                </a:cubicBezTo>
                <a:cubicBezTo>
                  <a:pt x="59" y="274"/>
                  <a:pt x="59" y="274"/>
                  <a:pt x="60" y="274"/>
                </a:cubicBezTo>
                <a:cubicBezTo>
                  <a:pt x="60" y="274"/>
                  <a:pt x="59" y="275"/>
                  <a:pt x="60" y="275"/>
                </a:cubicBezTo>
                <a:cubicBezTo>
                  <a:pt x="60" y="274"/>
                  <a:pt x="63" y="274"/>
                  <a:pt x="63" y="275"/>
                </a:cubicBezTo>
                <a:cubicBezTo>
                  <a:pt x="64" y="274"/>
                  <a:pt x="64" y="275"/>
                  <a:pt x="64" y="274"/>
                </a:cubicBezTo>
                <a:cubicBezTo>
                  <a:pt x="65" y="274"/>
                  <a:pt x="64" y="275"/>
                  <a:pt x="65" y="275"/>
                </a:cubicBezTo>
                <a:cubicBezTo>
                  <a:pt x="64" y="275"/>
                  <a:pt x="64" y="276"/>
                  <a:pt x="63" y="276"/>
                </a:cubicBezTo>
                <a:cubicBezTo>
                  <a:pt x="64" y="276"/>
                  <a:pt x="65" y="276"/>
                  <a:pt x="66" y="276"/>
                </a:cubicBezTo>
                <a:cubicBezTo>
                  <a:pt x="66" y="276"/>
                  <a:pt x="66" y="276"/>
                  <a:pt x="66" y="277"/>
                </a:cubicBezTo>
                <a:cubicBezTo>
                  <a:pt x="67" y="276"/>
                  <a:pt x="67" y="275"/>
                  <a:pt x="68" y="276"/>
                </a:cubicBezTo>
                <a:cubicBezTo>
                  <a:pt x="68" y="275"/>
                  <a:pt x="69" y="275"/>
                  <a:pt x="68" y="274"/>
                </a:cubicBezTo>
                <a:cubicBezTo>
                  <a:pt x="68" y="275"/>
                  <a:pt x="69" y="274"/>
                  <a:pt x="69" y="274"/>
                </a:cubicBezTo>
                <a:cubicBezTo>
                  <a:pt x="69" y="273"/>
                  <a:pt x="70" y="273"/>
                  <a:pt x="70" y="273"/>
                </a:cubicBezTo>
                <a:cubicBezTo>
                  <a:pt x="71" y="273"/>
                  <a:pt x="70" y="274"/>
                  <a:pt x="71" y="274"/>
                </a:cubicBezTo>
                <a:cubicBezTo>
                  <a:pt x="71" y="273"/>
                  <a:pt x="71" y="273"/>
                  <a:pt x="72" y="273"/>
                </a:cubicBezTo>
                <a:cubicBezTo>
                  <a:pt x="72" y="274"/>
                  <a:pt x="72" y="274"/>
                  <a:pt x="72" y="274"/>
                </a:cubicBezTo>
                <a:cubicBezTo>
                  <a:pt x="71" y="275"/>
                  <a:pt x="69" y="275"/>
                  <a:pt x="69" y="276"/>
                </a:cubicBezTo>
                <a:cubicBezTo>
                  <a:pt x="69" y="277"/>
                  <a:pt x="69" y="276"/>
                  <a:pt x="70" y="276"/>
                </a:cubicBezTo>
                <a:cubicBezTo>
                  <a:pt x="71" y="274"/>
                  <a:pt x="73" y="276"/>
                  <a:pt x="74" y="275"/>
                </a:cubicBezTo>
                <a:cubicBezTo>
                  <a:pt x="76" y="276"/>
                  <a:pt x="78" y="273"/>
                  <a:pt x="80" y="275"/>
                </a:cubicBezTo>
                <a:cubicBezTo>
                  <a:pt x="80" y="275"/>
                  <a:pt x="81" y="275"/>
                  <a:pt x="81" y="275"/>
                </a:cubicBezTo>
                <a:cubicBezTo>
                  <a:pt x="81" y="274"/>
                  <a:pt x="82" y="274"/>
                  <a:pt x="83" y="274"/>
                </a:cubicBezTo>
                <a:cubicBezTo>
                  <a:pt x="83" y="274"/>
                  <a:pt x="83" y="274"/>
                  <a:pt x="83" y="274"/>
                </a:cubicBezTo>
                <a:cubicBezTo>
                  <a:pt x="83" y="274"/>
                  <a:pt x="84" y="273"/>
                  <a:pt x="84" y="274"/>
                </a:cubicBezTo>
                <a:cubicBezTo>
                  <a:pt x="85" y="273"/>
                  <a:pt x="87" y="274"/>
                  <a:pt x="88" y="273"/>
                </a:cubicBezTo>
                <a:cubicBezTo>
                  <a:pt x="87" y="273"/>
                  <a:pt x="88" y="272"/>
                  <a:pt x="88" y="272"/>
                </a:cubicBezTo>
                <a:cubicBezTo>
                  <a:pt x="88" y="272"/>
                  <a:pt x="88" y="273"/>
                  <a:pt x="88" y="273"/>
                </a:cubicBezTo>
                <a:cubicBezTo>
                  <a:pt x="88" y="273"/>
                  <a:pt x="89" y="273"/>
                  <a:pt x="89" y="273"/>
                </a:cubicBezTo>
                <a:cubicBezTo>
                  <a:pt x="88" y="274"/>
                  <a:pt x="88" y="274"/>
                  <a:pt x="88" y="275"/>
                </a:cubicBezTo>
                <a:cubicBezTo>
                  <a:pt x="88" y="275"/>
                  <a:pt x="88" y="275"/>
                  <a:pt x="88" y="275"/>
                </a:cubicBezTo>
                <a:cubicBezTo>
                  <a:pt x="87" y="275"/>
                  <a:pt x="86" y="274"/>
                  <a:pt x="86" y="276"/>
                </a:cubicBezTo>
                <a:cubicBezTo>
                  <a:pt x="86" y="276"/>
                  <a:pt x="87" y="276"/>
                  <a:pt x="87" y="276"/>
                </a:cubicBezTo>
                <a:cubicBezTo>
                  <a:pt x="87" y="276"/>
                  <a:pt x="87" y="276"/>
                  <a:pt x="88" y="276"/>
                </a:cubicBezTo>
                <a:cubicBezTo>
                  <a:pt x="88" y="276"/>
                  <a:pt x="88" y="276"/>
                  <a:pt x="88" y="276"/>
                </a:cubicBezTo>
                <a:cubicBezTo>
                  <a:pt x="88" y="276"/>
                  <a:pt x="88" y="276"/>
                  <a:pt x="89" y="276"/>
                </a:cubicBezTo>
                <a:cubicBezTo>
                  <a:pt x="89" y="275"/>
                  <a:pt x="90" y="276"/>
                  <a:pt x="90" y="275"/>
                </a:cubicBezTo>
                <a:cubicBezTo>
                  <a:pt x="90" y="275"/>
                  <a:pt x="91" y="276"/>
                  <a:pt x="91" y="276"/>
                </a:cubicBezTo>
                <a:cubicBezTo>
                  <a:pt x="91" y="276"/>
                  <a:pt x="91" y="276"/>
                  <a:pt x="92" y="276"/>
                </a:cubicBezTo>
                <a:cubicBezTo>
                  <a:pt x="92" y="276"/>
                  <a:pt x="92" y="276"/>
                  <a:pt x="92" y="276"/>
                </a:cubicBezTo>
                <a:cubicBezTo>
                  <a:pt x="92" y="276"/>
                  <a:pt x="93" y="276"/>
                  <a:pt x="93" y="276"/>
                </a:cubicBezTo>
                <a:cubicBezTo>
                  <a:pt x="92" y="276"/>
                  <a:pt x="92" y="276"/>
                  <a:pt x="92" y="277"/>
                </a:cubicBezTo>
                <a:cubicBezTo>
                  <a:pt x="90" y="277"/>
                  <a:pt x="90" y="278"/>
                  <a:pt x="88" y="278"/>
                </a:cubicBezTo>
                <a:cubicBezTo>
                  <a:pt x="88" y="277"/>
                  <a:pt x="89" y="277"/>
                  <a:pt x="88" y="277"/>
                </a:cubicBezTo>
                <a:cubicBezTo>
                  <a:pt x="87" y="279"/>
                  <a:pt x="85" y="277"/>
                  <a:pt x="84" y="279"/>
                </a:cubicBezTo>
                <a:cubicBezTo>
                  <a:pt x="84" y="279"/>
                  <a:pt x="84" y="279"/>
                  <a:pt x="84" y="279"/>
                </a:cubicBezTo>
                <a:cubicBezTo>
                  <a:pt x="84" y="279"/>
                  <a:pt x="84" y="279"/>
                  <a:pt x="84" y="280"/>
                </a:cubicBezTo>
                <a:cubicBezTo>
                  <a:pt x="84" y="280"/>
                  <a:pt x="83" y="279"/>
                  <a:pt x="82" y="279"/>
                </a:cubicBezTo>
                <a:cubicBezTo>
                  <a:pt x="82" y="280"/>
                  <a:pt x="82" y="279"/>
                  <a:pt x="83" y="280"/>
                </a:cubicBezTo>
                <a:cubicBezTo>
                  <a:pt x="83" y="280"/>
                  <a:pt x="82" y="280"/>
                  <a:pt x="82" y="280"/>
                </a:cubicBezTo>
                <a:cubicBezTo>
                  <a:pt x="82" y="280"/>
                  <a:pt x="82" y="280"/>
                  <a:pt x="81" y="280"/>
                </a:cubicBezTo>
                <a:cubicBezTo>
                  <a:pt x="81" y="282"/>
                  <a:pt x="79" y="280"/>
                  <a:pt x="79" y="281"/>
                </a:cubicBezTo>
                <a:cubicBezTo>
                  <a:pt x="78" y="281"/>
                  <a:pt x="78" y="281"/>
                  <a:pt x="78" y="280"/>
                </a:cubicBezTo>
                <a:cubicBezTo>
                  <a:pt x="78" y="279"/>
                  <a:pt x="78" y="280"/>
                  <a:pt x="77" y="280"/>
                </a:cubicBezTo>
                <a:cubicBezTo>
                  <a:pt x="77" y="280"/>
                  <a:pt x="78" y="280"/>
                  <a:pt x="78" y="281"/>
                </a:cubicBezTo>
                <a:cubicBezTo>
                  <a:pt x="78" y="281"/>
                  <a:pt x="77" y="281"/>
                  <a:pt x="77" y="282"/>
                </a:cubicBezTo>
                <a:cubicBezTo>
                  <a:pt x="77" y="281"/>
                  <a:pt x="77" y="281"/>
                  <a:pt x="77" y="280"/>
                </a:cubicBezTo>
                <a:cubicBezTo>
                  <a:pt x="76" y="281"/>
                  <a:pt x="75" y="281"/>
                  <a:pt x="74" y="281"/>
                </a:cubicBezTo>
                <a:cubicBezTo>
                  <a:pt x="74" y="281"/>
                  <a:pt x="75" y="281"/>
                  <a:pt x="74" y="280"/>
                </a:cubicBezTo>
                <a:cubicBezTo>
                  <a:pt x="74" y="282"/>
                  <a:pt x="71" y="282"/>
                  <a:pt x="70" y="283"/>
                </a:cubicBezTo>
                <a:cubicBezTo>
                  <a:pt x="70" y="282"/>
                  <a:pt x="69" y="282"/>
                  <a:pt x="70" y="282"/>
                </a:cubicBezTo>
                <a:cubicBezTo>
                  <a:pt x="69" y="282"/>
                  <a:pt x="69" y="282"/>
                  <a:pt x="69" y="283"/>
                </a:cubicBezTo>
                <a:cubicBezTo>
                  <a:pt x="69" y="283"/>
                  <a:pt x="68" y="281"/>
                  <a:pt x="68" y="282"/>
                </a:cubicBezTo>
                <a:cubicBezTo>
                  <a:pt x="68" y="283"/>
                  <a:pt x="68" y="282"/>
                  <a:pt x="68" y="282"/>
                </a:cubicBezTo>
                <a:cubicBezTo>
                  <a:pt x="68" y="282"/>
                  <a:pt x="68" y="283"/>
                  <a:pt x="68" y="283"/>
                </a:cubicBezTo>
                <a:cubicBezTo>
                  <a:pt x="67" y="283"/>
                  <a:pt x="66" y="282"/>
                  <a:pt x="65" y="284"/>
                </a:cubicBezTo>
                <a:cubicBezTo>
                  <a:pt x="65" y="283"/>
                  <a:pt x="65" y="283"/>
                  <a:pt x="64" y="282"/>
                </a:cubicBezTo>
                <a:cubicBezTo>
                  <a:pt x="64" y="283"/>
                  <a:pt x="64" y="283"/>
                  <a:pt x="65" y="284"/>
                </a:cubicBezTo>
                <a:cubicBezTo>
                  <a:pt x="65" y="285"/>
                  <a:pt x="63" y="283"/>
                  <a:pt x="63" y="285"/>
                </a:cubicBezTo>
                <a:cubicBezTo>
                  <a:pt x="62" y="284"/>
                  <a:pt x="63" y="283"/>
                  <a:pt x="62" y="283"/>
                </a:cubicBezTo>
                <a:cubicBezTo>
                  <a:pt x="62" y="284"/>
                  <a:pt x="62" y="284"/>
                  <a:pt x="62" y="285"/>
                </a:cubicBezTo>
                <a:cubicBezTo>
                  <a:pt x="62" y="286"/>
                  <a:pt x="62" y="284"/>
                  <a:pt x="62" y="285"/>
                </a:cubicBezTo>
                <a:cubicBezTo>
                  <a:pt x="61" y="284"/>
                  <a:pt x="62" y="284"/>
                  <a:pt x="62" y="284"/>
                </a:cubicBezTo>
                <a:cubicBezTo>
                  <a:pt x="61" y="284"/>
                  <a:pt x="61" y="284"/>
                  <a:pt x="61" y="285"/>
                </a:cubicBezTo>
                <a:cubicBezTo>
                  <a:pt x="60" y="284"/>
                  <a:pt x="60" y="285"/>
                  <a:pt x="59" y="284"/>
                </a:cubicBezTo>
                <a:cubicBezTo>
                  <a:pt x="59" y="285"/>
                  <a:pt x="59" y="285"/>
                  <a:pt x="58" y="284"/>
                </a:cubicBezTo>
                <a:cubicBezTo>
                  <a:pt x="58" y="285"/>
                  <a:pt x="58" y="285"/>
                  <a:pt x="58" y="286"/>
                </a:cubicBezTo>
                <a:cubicBezTo>
                  <a:pt x="59" y="286"/>
                  <a:pt x="59" y="286"/>
                  <a:pt x="59" y="286"/>
                </a:cubicBezTo>
                <a:cubicBezTo>
                  <a:pt x="59" y="286"/>
                  <a:pt x="59" y="285"/>
                  <a:pt x="59" y="286"/>
                </a:cubicBezTo>
                <a:cubicBezTo>
                  <a:pt x="60" y="286"/>
                  <a:pt x="59" y="286"/>
                  <a:pt x="59" y="286"/>
                </a:cubicBezTo>
                <a:cubicBezTo>
                  <a:pt x="60" y="285"/>
                  <a:pt x="62" y="284"/>
                  <a:pt x="62" y="286"/>
                </a:cubicBezTo>
                <a:cubicBezTo>
                  <a:pt x="63" y="286"/>
                  <a:pt x="63" y="285"/>
                  <a:pt x="63" y="285"/>
                </a:cubicBezTo>
                <a:cubicBezTo>
                  <a:pt x="63" y="286"/>
                  <a:pt x="63" y="286"/>
                  <a:pt x="63" y="287"/>
                </a:cubicBezTo>
                <a:cubicBezTo>
                  <a:pt x="63" y="287"/>
                  <a:pt x="64" y="287"/>
                  <a:pt x="64" y="286"/>
                </a:cubicBezTo>
                <a:cubicBezTo>
                  <a:pt x="64" y="286"/>
                  <a:pt x="65" y="286"/>
                  <a:pt x="65" y="285"/>
                </a:cubicBezTo>
                <a:cubicBezTo>
                  <a:pt x="65" y="285"/>
                  <a:pt x="65" y="286"/>
                  <a:pt x="65" y="286"/>
                </a:cubicBezTo>
                <a:cubicBezTo>
                  <a:pt x="66" y="287"/>
                  <a:pt x="66" y="285"/>
                  <a:pt x="67" y="287"/>
                </a:cubicBezTo>
                <a:cubicBezTo>
                  <a:pt x="67" y="287"/>
                  <a:pt x="67" y="286"/>
                  <a:pt x="67" y="286"/>
                </a:cubicBezTo>
                <a:cubicBezTo>
                  <a:pt x="67" y="286"/>
                  <a:pt x="67" y="286"/>
                  <a:pt x="68" y="286"/>
                </a:cubicBezTo>
                <a:cubicBezTo>
                  <a:pt x="68" y="286"/>
                  <a:pt x="68" y="286"/>
                  <a:pt x="68" y="285"/>
                </a:cubicBezTo>
                <a:cubicBezTo>
                  <a:pt x="68" y="285"/>
                  <a:pt x="69" y="285"/>
                  <a:pt x="69" y="285"/>
                </a:cubicBezTo>
                <a:cubicBezTo>
                  <a:pt x="69" y="285"/>
                  <a:pt x="69" y="285"/>
                  <a:pt x="69" y="286"/>
                </a:cubicBezTo>
                <a:cubicBezTo>
                  <a:pt x="70" y="285"/>
                  <a:pt x="71" y="285"/>
                  <a:pt x="72" y="285"/>
                </a:cubicBezTo>
                <a:cubicBezTo>
                  <a:pt x="72" y="285"/>
                  <a:pt x="72" y="285"/>
                  <a:pt x="72" y="285"/>
                </a:cubicBezTo>
                <a:cubicBezTo>
                  <a:pt x="72" y="286"/>
                  <a:pt x="72" y="285"/>
                  <a:pt x="73" y="286"/>
                </a:cubicBezTo>
                <a:cubicBezTo>
                  <a:pt x="73" y="284"/>
                  <a:pt x="74" y="287"/>
                  <a:pt x="75" y="286"/>
                </a:cubicBezTo>
                <a:cubicBezTo>
                  <a:pt x="74" y="286"/>
                  <a:pt x="74" y="286"/>
                  <a:pt x="74" y="286"/>
                </a:cubicBezTo>
                <a:cubicBezTo>
                  <a:pt x="74" y="285"/>
                  <a:pt x="74" y="286"/>
                  <a:pt x="75" y="285"/>
                </a:cubicBezTo>
                <a:cubicBezTo>
                  <a:pt x="75" y="285"/>
                  <a:pt x="75" y="285"/>
                  <a:pt x="75" y="285"/>
                </a:cubicBezTo>
                <a:cubicBezTo>
                  <a:pt x="75" y="285"/>
                  <a:pt x="75" y="285"/>
                  <a:pt x="75" y="285"/>
                </a:cubicBezTo>
                <a:cubicBezTo>
                  <a:pt x="75" y="284"/>
                  <a:pt x="77" y="284"/>
                  <a:pt x="79" y="284"/>
                </a:cubicBezTo>
                <a:cubicBezTo>
                  <a:pt x="79" y="285"/>
                  <a:pt x="79" y="285"/>
                  <a:pt x="79" y="285"/>
                </a:cubicBezTo>
                <a:cubicBezTo>
                  <a:pt x="80" y="284"/>
                  <a:pt x="81" y="284"/>
                  <a:pt x="83" y="284"/>
                </a:cubicBezTo>
                <a:cubicBezTo>
                  <a:pt x="83" y="284"/>
                  <a:pt x="83" y="284"/>
                  <a:pt x="83" y="285"/>
                </a:cubicBezTo>
                <a:cubicBezTo>
                  <a:pt x="84" y="285"/>
                  <a:pt x="84" y="284"/>
                  <a:pt x="83" y="284"/>
                </a:cubicBezTo>
                <a:cubicBezTo>
                  <a:pt x="84" y="283"/>
                  <a:pt x="84" y="285"/>
                  <a:pt x="84" y="285"/>
                </a:cubicBezTo>
                <a:cubicBezTo>
                  <a:pt x="85" y="284"/>
                  <a:pt x="84" y="284"/>
                  <a:pt x="84" y="284"/>
                </a:cubicBezTo>
                <a:cubicBezTo>
                  <a:pt x="85" y="284"/>
                  <a:pt x="86" y="282"/>
                  <a:pt x="87" y="283"/>
                </a:cubicBezTo>
                <a:cubicBezTo>
                  <a:pt x="87" y="282"/>
                  <a:pt x="88" y="282"/>
                  <a:pt x="88" y="282"/>
                </a:cubicBezTo>
                <a:cubicBezTo>
                  <a:pt x="88" y="282"/>
                  <a:pt x="89" y="282"/>
                  <a:pt x="89" y="282"/>
                </a:cubicBezTo>
                <a:cubicBezTo>
                  <a:pt x="88" y="282"/>
                  <a:pt x="88" y="282"/>
                  <a:pt x="88" y="282"/>
                </a:cubicBezTo>
                <a:cubicBezTo>
                  <a:pt x="89" y="283"/>
                  <a:pt x="89" y="282"/>
                  <a:pt x="90" y="283"/>
                </a:cubicBezTo>
                <a:cubicBezTo>
                  <a:pt x="90" y="283"/>
                  <a:pt x="91" y="283"/>
                  <a:pt x="91" y="283"/>
                </a:cubicBezTo>
                <a:cubicBezTo>
                  <a:pt x="90" y="283"/>
                  <a:pt x="89" y="283"/>
                  <a:pt x="88" y="284"/>
                </a:cubicBezTo>
                <a:cubicBezTo>
                  <a:pt x="89" y="284"/>
                  <a:pt x="90" y="284"/>
                  <a:pt x="91" y="283"/>
                </a:cubicBezTo>
                <a:cubicBezTo>
                  <a:pt x="91" y="283"/>
                  <a:pt x="91" y="283"/>
                  <a:pt x="92" y="284"/>
                </a:cubicBezTo>
                <a:cubicBezTo>
                  <a:pt x="92" y="283"/>
                  <a:pt x="92" y="283"/>
                  <a:pt x="92" y="283"/>
                </a:cubicBezTo>
                <a:cubicBezTo>
                  <a:pt x="92" y="284"/>
                  <a:pt x="93" y="283"/>
                  <a:pt x="93" y="283"/>
                </a:cubicBezTo>
                <a:cubicBezTo>
                  <a:pt x="93" y="284"/>
                  <a:pt x="93" y="284"/>
                  <a:pt x="93" y="284"/>
                </a:cubicBezTo>
                <a:cubicBezTo>
                  <a:pt x="94" y="285"/>
                  <a:pt x="94" y="284"/>
                  <a:pt x="95" y="284"/>
                </a:cubicBezTo>
                <a:cubicBezTo>
                  <a:pt x="95" y="285"/>
                  <a:pt x="94" y="285"/>
                  <a:pt x="95" y="285"/>
                </a:cubicBezTo>
                <a:cubicBezTo>
                  <a:pt x="96" y="286"/>
                  <a:pt x="96" y="284"/>
                  <a:pt x="97" y="284"/>
                </a:cubicBezTo>
                <a:cubicBezTo>
                  <a:pt x="97" y="285"/>
                  <a:pt x="96" y="286"/>
                  <a:pt x="96" y="286"/>
                </a:cubicBezTo>
                <a:cubicBezTo>
                  <a:pt x="96" y="286"/>
                  <a:pt x="96" y="286"/>
                  <a:pt x="96" y="286"/>
                </a:cubicBezTo>
                <a:cubicBezTo>
                  <a:pt x="97" y="286"/>
                  <a:pt x="96" y="286"/>
                  <a:pt x="96" y="286"/>
                </a:cubicBezTo>
                <a:cubicBezTo>
                  <a:pt x="97" y="286"/>
                  <a:pt x="97" y="286"/>
                  <a:pt x="97" y="285"/>
                </a:cubicBezTo>
                <a:cubicBezTo>
                  <a:pt x="97" y="286"/>
                  <a:pt x="97" y="286"/>
                  <a:pt x="98" y="286"/>
                </a:cubicBezTo>
                <a:cubicBezTo>
                  <a:pt x="98" y="285"/>
                  <a:pt x="99" y="285"/>
                  <a:pt x="100" y="286"/>
                </a:cubicBezTo>
                <a:cubicBezTo>
                  <a:pt x="100" y="285"/>
                  <a:pt x="100" y="285"/>
                  <a:pt x="99" y="284"/>
                </a:cubicBezTo>
                <a:cubicBezTo>
                  <a:pt x="100" y="284"/>
                  <a:pt x="100" y="284"/>
                  <a:pt x="100" y="284"/>
                </a:cubicBezTo>
                <a:cubicBezTo>
                  <a:pt x="100" y="284"/>
                  <a:pt x="100" y="285"/>
                  <a:pt x="101" y="285"/>
                </a:cubicBezTo>
                <a:cubicBezTo>
                  <a:pt x="100" y="286"/>
                  <a:pt x="99" y="287"/>
                  <a:pt x="99" y="288"/>
                </a:cubicBezTo>
                <a:cubicBezTo>
                  <a:pt x="97" y="289"/>
                  <a:pt x="96" y="289"/>
                  <a:pt x="95" y="289"/>
                </a:cubicBezTo>
                <a:cubicBezTo>
                  <a:pt x="95" y="290"/>
                  <a:pt x="94" y="290"/>
                  <a:pt x="94" y="289"/>
                </a:cubicBezTo>
                <a:cubicBezTo>
                  <a:pt x="93" y="289"/>
                  <a:pt x="94" y="289"/>
                  <a:pt x="94" y="289"/>
                </a:cubicBezTo>
                <a:cubicBezTo>
                  <a:pt x="94" y="288"/>
                  <a:pt x="93" y="290"/>
                  <a:pt x="93" y="290"/>
                </a:cubicBezTo>
                <a:cubicBezTo>
                  <a:pt x="92" y="290"/>
                  <a:pt x="93" y="289"/>
                  <a:pt x="92" y="289"/>
                </a:cubicBezTo>
                <a:cubicBezTo>
                  <a:pt x="92" y="290"/>
                  <a:pt x="91" y="290"/>
                  <a:pt x="90" y="290"/>
                </a:cubicBezTo>
                <a:cubicBezTo>
                  <a:pt x="90" y="291"/>
                  <a:pt x="89" y="291"/>
                  <a:pt x="88" y="291"/>
                </a:cubicBezTo>
                <a:cubicBezTo>
                  <a:pt x="88" y="292"/>
                  <a:pt x="89" y="291"/>
                  <a:pt x="89" y="292"/>
                </a:cubicBezTo>
                <a:cubicBezTo>
                  <a:pt x="88" y="292"/>
                  <a:pt x="87" y="293"/>
                  <a:pt x="85" y="293"/>
                </a:cubicBezTo>
                <a:cubicBezTo>
                  <a:pt x="85" y="294"/>
                  <a:pt x="82" y="293"/>
                  <a:pt x="82" y="295"/>
                </a:cubicBezTo>
                <a:cubicBezTo>
                  <a:pt x="81" y="295"/>
                  <a:pt x="81" y="296"/>
                  <a:pt x="80" y="296"/>
                </a:cubicBezTo>
                <a:cubicBezTo>
                  <a:pt x="80" y="295"/>
                  <a:pt x="80" y="296"/>
                  <a:pt x="80" y="295"/>
                </a:cubicBezTo>
                <a:cubicBezTo>
                  <a:pt x="79" y="296"/>
                  <a:pt x="77" y="298"/>
                  <a:pt x="77" y="299"/>
                </a:cubicBezTo>
                <a:cubicBezTo>
                  <a:pt x="78" y="300"/>
                  <a:pt x="78" y="300"/>
                  <a:pt x="78" y="301"/>
                </a:cubicBezTo>
                <a:cubicBezTo>
                  <a:pt x="79" y="301"/>
                  <a:pt x="81" y="301"/>
                  <a:pt x="81" y="303"/>
                </a:cubicBezTo>
                <a:cubicBezTo>
                  <a:pt x="81" y="302"/>
                  <a:pt x="82" y="302"/>
                  <a:pt x="82" y="301"/>
                </a:cubicBezTo>
                <a:cubicBezTo>
                  <a:pt x="82" y="301"/>
                  <a:pt x="82" y="302"/>
                  <a:pt x="82" y="302"/>
                </a:cubicBezTo>
                <a:cubicBezTo>
                  <a:pt x="81" y="301"/>
                  <a:pt x="82" y="301"/>
                  <a:pt x="82" y="301"/>
                </a:cubicBezTo>
                <a:cubicBezTo>
                  <a:pt x="82" y="302"/>
                  <a:pt x="83" y="302"/>
                  <a:pt x="83" y="302"/>
                </a:cubicBezTo>
                <a:cubicBezTo>
                  <a:pt x="83" y="302"/>
                  <a:pt x="83" y="302"/>
                  <a:pt x="83" y="302"/>
                </a:cubicBezTo>
                <a:cubicBezTo>
                  <a:pt x="83" y="303"/>
                  <a:pt x="83" y="302"/>
                  <a:pt x="83" y="302"/>
                </a:cubicBezTo>
                <a:cubicBezTo>
                  <a:pt x="84" y="303"/>
                  <a:pt x="85" y="302"/>
                  <a:pt x="86" y="301"/>
                </a:cubicBezTo>
                <a:cubicBezTo>
                  <a:pt x="88" y="302"/>
                  <a:pt x="89" y="301"/>
                  <a:pt x="90" y="299"/>
                </a:cubicBezTo>
                <a:cubicBezTo>
                  <a:pt x="90" y="300"/>
                  <a:pt x="90" y="300"/>
                  <a:pt x="90" y="300"/>
                </a:cubicBezTo>
                <a:cubicBezTo>
                  <a:pt x="90" y="301"/>
                  <a:pt x="89" y="301"/>
                  <a:pt x="88" y="302"/>
                </a:cubicBezTo>
                <a:cubicBezTo>
                  <a:pt x="88" y="303"/>
                  <a:pt x="89" y="302"/>
                  <a:pt x="89" y="303"/>
                </a:cubicBezTo>
                <a:cubicBezTo>
                  <a:pt x="90" y="301"/>
                  <a:pt x="92" y="302"/>
                  <a:pt x="93" y="301"/>
                </a:cubicBezTo>
                <a:cubicBezTo>
                  <a:pt x="93" y="301"/>
                  <a:pt x="93" y="301"/>
                  <a:pt x="93" y="301"/>
                </a:cubicBezTo>
                <a:cubicBezTo>
                  <a:pt x="93" y="301"/>
                  <a:pt x="92" y="302"/>
                  <a:pt x="92" y="303"/>
                </a:cubicBezTo>
                <a:cubicBezTo>
                  <a:pt x="92" y="303"/>
                  <a:pt x="92" y="303"/>
                  <a:pt x="92" y="303"/>
                </a:cubicBezTo>
                <a:cubicBezTo>
                  <a:pt x="92" y="302"/>
                  <a:pt x="93" y="302"/>
                  <a:pt x="93" y="302"/>
                </a:cubicBezTo>
                <a:cubicBezTo>
                  <a:pt x="93" y="302"/>
                  <a:pt x="93" y="302"/>
                  <a:pt x="93" y="301"/>
                </a:cubicBezTo>
                <a:cubicBezTo>
                  <a:pt x="94" y="302"/>
                  <a:pt x="95" y="301"/>
                  <a:pt x="94" y="300"/>
                </a:cubicBezTo>
                <a:cubicBezTo>
                  <a:pt x="95" y="299"/>
                  <a:pt x="95" y="301"/>
                  <a:pt x="95" y="300"/>
                </a:cubicBezTo>
                <a:cubicBezTo>
                  <a:pt x="95" y="301"/>
                  <a:pt x="95" y="301"/>
                  <a:pt x="95" y="301"/>
                </a:cubicBezTo>
                <a:cubicBezTo>
                  <a:pt x="95" y="301"/>
                  <a:pt x="96" y="300"/>
                  <a:pt x="95" y="300"/>
                </a:cubicBezTo>
                <a:cubicBezTo>
                  <a:pt x="96" y="299"/>
                  <a:pt x="96" y="300"/>
                  <a:pt x="96" y="301"/>
                </a:cubicBezTo>
                <a:cubicBezTo>
                  <a:pt x="97" y="300"/>
                  <a:pt x="96" y="300"/>
                  <a:pt x="96" y="299"/>
                </a:cubicBezTo>
                <a:cubicBezTo>
                  <a:pt x="97" y="299"/>
                  <a:pt x="97" y="300"/>
                  <a:pt x="97" y="300"/>
                </a:cubicBezTo>
                <a:cubicBezTo>
                  <a:pt x="97" y="300"/>
                  <a:pt x="97" y="299"/>
                  <a:pt x="97" y="299"/>
                </a:cubicBezTo>
                <a:cubicBezTo>
                  <a:pt x="97" y="299"/>
                  <a:pt x="98" y="299"/>
                  <a:pt x="98" y="300"/>
                </a:cubicBezTo>
                <a:cubicBezTo>
                  <a:pt x="98" y="300"/>
                  <a:pt x="97" y="300"/>
                  <a:pt x="97" y="301"/>
                </a:cubicBezTo>
                <a:cubicBezTo>
                  <a:pt x="98" y="301"/>
                  <a:pt x="98" y="300"/>
                  <a:pt x="98" y="299"/>
                </a:cubicBezTo>
                <a:cubicBezTo>
                  <a:pt x="99" y="299"/>
                  <a:pt x="99" y="299"/>
                  <a:pt x="100" y="298"/>
                </a:cubicBezTo>
                <a:cubicBezTo>
                  <a:pt x="100" y="298"/>
                  <a:pt x="100" y="299"/>
                  <a:pt x="100" y="299"/>
                </a:cubicBezTo>
                <a:cubicBezTo>
                  <a:pt x="99" y="299"/>
                  <a:pt x="99" y="299"/>
                  <a:pt x="99" y="300"/>
                </a:cubicBezTo>
                <a:cubicBezTo>
                  <a:pt x="99" y="300"/>
                  <a:pt x="99" y="301"/>
                  <a:pt x="99" y="301"/>
                </a:cubicBezTo>
                <a:cubicBezTo>
                  <a:pt x="99" y="301"/>
                  <a:pt x="99" y="301"/>
                  <a:pt x="99" y="301"/>
                </a:cubicBezTo>
                <a:cubicBezTo>
                  <a:pt x="99" y="301"/>
                  <a:pt x="100" y="301"/>
                  <a:pt x="100" y="302"/>
                </a:cubicBezTo>
                <a:cubicBezTo>
                  <a:pt x="101" y="301"/>
                  <a:pt x="101" y="301"/>
                  <a:pt x="102" y="301"/>
                </a:cubicBezTo>
                <a:cubicBezTo>
                  <a:pt x="102" y="301"/>
                  <a:pt x="101" y="301"/>
                  <a:pt x="101" y="301"/>
                </a:cubicBezTo>
                <a:cubicBezTo>
                  <a:pt x="101" y="301"/>
                  <a:pt x="101" y="301"/>
                  <a:pt x="101" y="301"/>
                </a:cubicBezTo>
                <a:cubicBezTo>
                  <a:pt x="101" y="301"/>
                  <a:pt x="101" y="301"/>
                  <a:pt x="101" y="301"/>
                </a:cubicBezTo>
                <a:cubicBezTo>
                  <a:pt x="101" y="302"/>
                  <a:pt x="102" y="301"/>
                  <a:pt x="102" y="301"/>
                </a:cubicBezTo>
                <a:cubicBezTo>
                  <a:pt x="102" y="302"/>
                  <a:pt x="102" y="302"/>
                  <a:pt x="103" y="303"/>
                </a:cubicBezTo>
                <a:cubicBezTo>
                  <a:pt x="103" y="302"/>
                  <a:pt x="103" y="302"/>
                  <a:pt x="103" y="302"/>
                </a:cubicBezTo>
                <a:cubicBezTo>
                  <a:pt x="104" y="302"/>
                  <a:pt x="103" y="302"/>
                  <a:pt x="104" y="303"/>
                </a:cubicBezTo>
                <a:cubicBezTo>
                  <a:pt x="104" y="302"/>
                  <a:pt x="104" y="302"/>
                  <a:pt x="104" y="302"/>
                </a:cubicBezTo>
                <a:cubicBezTo>
                  <a:pt x="104" y="302"/>
                  <a:pt x="104" y="303"/>
                  <a:pt x="104" y="303"/>
                </a:cubicBezTo>
                <a:cubicBezTo>
                  <a:pt x="105" y="302"/>
                  <a:pt x="106" y="302"/>
                  <a:pt x="106" y="302"/>
                </a:cubicBezTo>
                <a:cubicBezTo>
                  <a:pt x="107" y="303"/>
                  <a:pt x="106" y="303"/>
                  <a:pt x="106" y="303"/>
                </a:cubicBezTo>
                <a:cubicBezTo>
                  <a:pt x="106" y="304"/>
                  <a:pt x="107" y="303"/>
                  <a:pt x="107" y="303"/>
                </a:cubicBezTo>
                <a:cubicBezTo>
                  <a:pt x="107" y="303"/>
                  <a:pt x="107" y="303"/>
                  <a:pt x="107" y="303"/>
                </a:cubicBezTo>
                <a:cubicBezTo>
                  <a:pt x="109" y="303"/>
                  <a:pt x="110" y="302"/>
                  <a:pt x="112" y="302"/>
                </a:cubicBezTo>
                <a:cubicBezTo>
                  <a:pt x="112" y="302"/>
                  <a:pt x="111" y="301"/>
                  <a:pt x="111" y="301"/>
                </a:cubicBezTo>
                <a:cubicBezTo>
                  <a:pt x="111" y="301"/>
                  <a:pt x="112" y="301"/>
                  <a:pt x="112" y="301"/>
                </a:cubicBezTo>
                <a:cubicBezTo>
                  <a:pt x="113" y="303"/>
                  <a:pt x="114" y="300"/>
                  <a:pt x="115" y="300"/>
                </a:cubicBezTo>
                <a:cubicBezTo>
                  <a:pt x="115" y="302"/>
                  <a:pt x="114" y="302"/>
                  <a:pt x="113" y="303"/>
                </a:cubicBezTo>
                <a:cubicBezTo>
                  <a:pt x="113" y="303"/>
                  <a:pt x="114" y="302"/>
                  <a:pt x="114" y="303"/>
                </a:cubicBezTo>
                <a:cubicBezTo>
                  <a:pt x="115" y="302"/>
                  <a:pt x="115" y="302"/>
                  <a:pt x="115" y="302"/>
                </a:cubicBezTo>
                <a:cubicBezTo>
                  <a:pt x="115" y="302"/>
                  <a:pt x="115" y="302"/>
                  <a:pt x="115" y="303"/>
                </a:cubicBezTo>
                <a:cubicBezTo>
                  <a:pt x="115" y="303"/>
                  <a:pt x="115" y="303"/>
                  <a:pt x="114" y="303"/>
                </a:cubicBezTo>
                <a:cubicBezTo>
                  <a:pt x="114" y="304"/>
                  <a:pt x="114" y="303"/>
                  <a:pt x="114" y="304"/>
                </a:cubicBezTo>
                <a:cubicBezTo>
                  <a:pt x="115" y="305"/>
                  <a:pt x="115" y="302"/>
                  <a:pt x="115" y="304"/>
                </a:cubicBezTo>
                <a:cubicBezTo>
                  <a:pt x="116" y="303"/>
                  <a:pt x="116" y="302"/>
                  <a:pt x="117" y="301"/>
                </a:cubicBezTo>
                <a:cubicBezTo>
                  <a:pt x="117" y="301"/>
                  <a:pt x="117" y="302"/>
                  <a:pt x="117" y="302"/>
                </a:cubicBezTo>
                <a:cubicBezTo>
                  <a:pt x="117" y="303"/>
                  <a:pt x="117" y="302"/>
                  <a:pt x="118" y="302"/>
                </a:cubicBezTo>
                <a:cubicBezTo>
                  <a:pt x="118" y="302"/>
                  <a:pt x="118" y="302"/>
                  <a:pt x="118" y="301"/>
                </a:cubicBezTo>
                <a:cubicBezTo>
                  <a:pt x="118" y="301"/>
                  <a:pt x="118" y="302"/>
                  <a:pt x="117" y="301"/>
                </a:cubicBezTo>
                <a:cubicBezTo>
                  <a:pt x="118" y="301"/>
                  <a:pt x="118" y="301"/>
                  <a:pt x="118" y="301"/>
                </a:cubicBezTo>
                <a:cubicBezTo>
                  <a:pt x="119" y="300"/>
                  <a:pt x="119" y="300"/>
                  <a:pt x="119" y="300"/>
                </a:cubicBezTo>
                <a:cubicBezTo>
                  <a:pt x="120" y="300"/>
                  <a:pt x="119" y="300"/>
                  <a:pt x="120" y="300"/>
                </a:cubicBezTo>
                <a:cubicBezTo>
                  <a:pt x="120" y="301"/>
                  <a:pt x="120" y="301"/>
                  <a:pt x="120" y="301"/>
                </a:cubicBezTo>
                <a:cubicBezTo>
                  <a:pt x="120" y="300"/>
                  <a:pt x="121" y="300"/>
                  <a:pt x="121" y="299"/>
                </a:cubicBezTo>
                <a:cubicBezTo>
                  <a:pt x="122" y="299"/>
                  <a:pt x="123" y="299"/>
                  <a:pt x="123" y="300"/>
                </a:cubicBezTo>
                <a:cubicBezTo>
                  <a:pt x="124" y="298"/>
                  <a:pt x="124" y="298"/>
                  <a:pt x="125" y="297"/>
                </a:cubicBezTo>
                <a:cubicBezTo>
                  <a:pt x="125" y="297"/>
                  <a:pt x="125" y="298"/>
                  <a:pt x="125" y="298"/>
                </a:cubicBezTo>
                <a:cubicBezTo>
                  <a:pt x="126" y="298"/>
                  <a:pt x="126" y="296"/>
                  <a:pt x="127" y="295"/>
                </a:cubicBezTo>
                <a:cubicBezTo>
                  <a:pt x="126" y="295"/>
                  <a:pt x="126" y="297"/>
                  <a:pt x="125" y="297"/>
                </a:cubicBezTo>
                <a:cubicBezTo>
                  <a:pt x="125" y="297"/>
                  <a:pt x="125" y="297"/>
                  <a:pt x="125" y="296"/>
                </a:cubicBezTo>
                <a:cubicBezTo>
                  <a:pt x="125" y="296"/>
                  <a:pt x="124" y="297"/>
                  <a:pt x="125" y="297"/>
                </a:cubicBezTo>
                <a:cubicBezTo>
                  <a:pt x="124" y="296"/>
                  <a:pt x="122" y="300"/>
                  <a:pt x="121" y="298"/>
                </a:cubicBezTo>
                <a:cubicBezTo>
                  <a:pt x="121" y="297"/>
                  <a:pt x="123" y="296"/>
                  <a:pt x="124" y="297"/>
                </a:cubicBezTo>
                <a:cubicBezTo>
                  <a:pt x="124" y="295"/>
                  <a:pt x="126" y="295"/>
                  <a:pt x="127" y="294"/>
                </a:cubicBezTo>
                <a:cubicBezTo>
                  <a:pt x="127" y="295"/>
                  <a:pt x="127" y="296"/>
                  <a:pt x="127" y="297"/>
                </a:cubicBezTo>
                <a:cubicBezTo>
                  <a:pt x="127" y="296"/>
                  <a:pt x="127" y="296"/>
                  <a:pt x="128" y="296"/>
                </a:cubicBezTo>
                <a:cubicBezTo>
                  <a:pt x="129" y="297"/>
                  <a:pt x="129" y="295"/>
                  <a:pt x="130" y="296"/>
                </a:cubicBezTo>
                <a:cubicBezTo>
                  <a:pt x="131" y="295"/>
                  <a:pt x="130" y="295"/>
                  <a:pt x="131" y="295"/>
                </a:cubicBezTo>
                <a:cubicBezTo>
                  <a:pt x="131" y="295"/>
                  <a:pt x="131" y="294"/>
                  <a:pt x="131" y="294"/>
                </a:cubicBezTo>
                <a:cubicBezTo>
                  <a:pt x="131" y="294"/>
                  <a:pt x="132" y="294"/>
                  <a:pt x="132" y="294"/>
                </a:cubicBezTo>
                <a:cubicBezTo>
                  <a:pt x="132" y="294"/>
                  <a:pt x="132" y="294"/>
                  <a:pt x="132" y="294"/>
                </a:cubicBezTo>
                <a:cubicBezTo>
                  <a:pt x="132" y="295"/>
                  <a:pt x="133" y="294"/>
                  <a:pt x="133" y="293"/>
                </a:cubicBezTo>
                <a:cubicBezTo>
                  <a:pt x="133" y="293"/>
                  <a:pt x="134" y="293"/>
                  <a:pt x="134" y="294"/>
                </a:cubicBezTo>
                <a:cubicBezTo>
                  <a:pt x="135" y="294"/>
                  <a:pt x="135" y="292"/>
                  <a:pt x="136" y="292"/>
                </a:cubicBezTo>
                <a:cubicBezTo>
                  <a:pt x="136" y="293"/>
                  <a:pt x="136" y="294"/>
                  <a:pt x="135" y="295"/>
                </a:cubicBezTo>
                <a:cubicBezTo>
                  <a:pt x="136" y="295"/>
                  <a:pt x="136" y="293"/>
                  <a:pt x="137" y="294"/>
                </a:cubicBezTo>
                <a:cubicBezTo>
                  <a:pt x="138" y="294"/>
                  <a:pt x="138" y="294"/>
                  <a:pt x="138" y="294"/>
                </a:cubicBezTo>
                <a:cubicBezTo>
                  <a:pt x="138" y="293"/>
                  <a:pt x="137" y="294"/>
                  <a:pt x="138" y="293"/>
                </a:cubicBezTo>
                <a:cubicBezTo>
                  <a:pt x="137" y="293"/>
                  <a:pt x="137" y="293"/>
                  <a:pt x="137" y="294"/>
                </a:cubicBezTo>
                <a:cubicBezTo>
                  <a:pt x="137" y="293"/>
                  <a:pt x="137" y="293"/>
                  <a:pt x="136" y="293"/>
                </a:cubicBezTo>
                <a:cubicBezTo>
                  <a:pt x="136" y="293"/>
                  <a:pt x="136" y="293"/>
                  <a:pt x="136" y="293"/>
                </a:cubicBezTo>
                <a:cubicBezTo>
                  <a:pt x="137" y="292"/>
                  <a:pt x="137" y="293"/>
                  <a:pt x="137" y="293"/>
                </a:cubicBezTo>
                <a:cubicBezTo>
                  <a:pt x="137" y="293"/>
                  <a:pt x="137" y="293"/>
                  <a:pt x="137" y="292"/>
                </a:cubicBezTo>
                <a:cubicBezTo>
                  <a:pt x="138" y="292"/>
                  <a:pt x="138" y="292"/>
                  <a:pt x="138" y="292"/>
                </a:cubicBezTo>
                <a:cubicBezTo>
                  <a:pt x="138" y="293"/>
                  <a:pt x="138" y="293"/>
                  <a:pt x="138" y="293"/>
                </a:cubicBezTo>
                <a:cubicBezTo>
                  <a:pt x="138" y="293"/>
                  <a:pt x="138" y="293"/>
                  <a:pt x="138" y="292"/>
                </a:cubicBezTo>
                <a:cubicBezTo>
                  <a:pt x="138" y="293"/>
                  <a:pt x="138" y="293"/>
                  <a:pt x="138" y="294"/>
                </a:cubicBezTo>
                <a:cubicBezTo>
                  <a:pt x="139" y="291"/>
                  <a:pt x="140" y="291"/>
                  <a:pt x="142" y="290"/>
                </a:cubicBezTo>
                <a:cubicBezTo>
                  <a:pt x="142" y="290"/>
                  <a:pt x="142" y="290"/>
                  <a:pt x="142" y="290"/>
                </a:cubicBezTo>
                <a:cubicBezTo>
                  <a:pt x="142" y="290"/>
                  <a:pt x="143" y="289"/>
                  <a:pt x="144" y="289"/>
                </a:cubicBezTo>
                <a:cubicBezTo>
                  <a:pt x="144" y="290"/>
                  <a:pt x="143" y="290"/>
                  <a:pt x="143" y="290"/>
                </a:cubicBezTo>
                <a:cubicBezTo>
                  <a:pt x="143" y="290"/>
                  <a:pt x="142" y="290"/>
                  <a:pt x="143" y="291"/>
                </a:cubicBezTo>
                <a:cubicBezTo>
                  <a:pt x="144" y="290"/>
                  <a:pt x="145" y="289"/>
                  <a:pt x="146" y="289"/>
                </a:cubicBezTo>
                <a:cubicBezTo>
                  <a:pt x="146" y="290"/>
                  <a:pt x="145" y="290"/>
                  <a:pt x="145" y="291"/>
                </a:cubicBezTo>
                <a:cubicBezTo>
                  <a:pt x="145" y="291"/>
                  <a:pt x="146" y="291"/>
                  <a:pt x="146" y="290"/>
                </a:cubicBezTo>
                <a:cubicBezTo>
                  <a:pt x="147" y="291"/>
                  <a:pt x="149" y="288"/>
                  <a:pt x="151" y="288"/>
                </a:cubicBezTo>
                <a:cubicBezTo>
                  <a:pt x="151" y="288"/>
                  <a:pt x="150" y="289"/>
                  <a:pt x="151" y="289"/>
                </a:cubicBezTo>
                <a:cubicBezTo>
                  <a:pt x="151" y="288"/>
                  <a:pt x="151" y="288"/>
                  <a:pt x="152" y="288"/>
                </a:cubicBezTo>
                <a:cubicBezTo>
                  <a:pt x="151" y="288"/>
                  <a:pt x="151" y="287"/>
                  <a:pt x="151" y="288"/>
                </a:cubicBezTo>
                <a:cubicBezTo>
                  <a:pt x="151" y="288"/>
                  <a:pt x="151" y="287"/>
                  <a:pt x="150" y="287"/>
                </a:cubicBezTo>
                <a:cubicBezTo>
                  <a:pt x="151" y="287"/>
                  <a:pt x="152" y="288"/>
                  <a:pt x="152" y="286"/>
                </a:cubicBezTo>
                <a:cubicBezTo>
                  <a:pt x="153" y="287"/>
                  <a:pt x="152" y="287"/>
                  <a:pt x="153" y="287"/>
                </a:cubicBezTo>
                <a:cubicBezTo>
                  <a:pt x="153" y="286"/>
                  <a:pt x="154" y="287"/>
                  <a:pt x="154" y="286"/>
                </a:cubicBezTo>
                <a:cubicBezTo>
                  <a:pt x="154" y="287"/>
                  <a:pt x="154" y="287"/>
                  <a:pt x="154" y="287"/>
                </a:cubicBezTo>
                <a:cubicBezTo>
                  <a:pt x="155" y="287"/>
                  <a:pt x="155" y="287"/>
                  <a:pt x="155" y="287"/>
                </a:cubicBezTo>
                <a:cubicBezTo>
                  <a:pt x="155" y="287"/>
                  <a:pt x="155" y="287"/>
                  <a:pt x="155" y="287"/>
                </a:cubicBezTo>
                <a:cubicBezTo>
                  <a:pt x="157" y="286"/>
                  <a:pt x="158" y="286"/>
                  <a:pt x="160" y="285"/>
                </a:cubicBezTo>
                <a:cubicBezTo>
                  <a:pt x="160" y="286"/>
                  <a:pt x="160" y="286"/>
                  <a:pt x="160" y="286"/>
                </a:cubicBezTo>
                <a:cubicBezTo>
                  <a:pt x="160" y="286"/>
                  <a:pt x="160" y="286"/>
                  <a:pt x="161" y="286"/>
                </a:cubicBezTo>
                <a:cubicBezTo>
                  <a:pt x="161" y="285"/>
                  <a:pt x="160" y="285"/>
                  <a:pt x="161" y="285"/>
                </a:cubicBezTo>
                <a:cubicBezTo>
                  <a:pt x="161" y="285"/>
                  <a:pt x="162" y="285"/>
                  <a:pt x="162" y="284"/>
                </a:cubicBezTo>
                <a:cubicBezTo>
                  <a:pt x="163" y="284"/>
                  <a:pt x="162" y="285"/>
                  <a:pt x="163" y="285"/>
                </a:cubicBezTo>
                <a:cubicBezTo>
                  <a:pt x="163" y="285"/>
                  <a:pt x="163" y="284"/>
                  <a:pt x="163" y="284"/>
                </a:cubicBezTo>
                <a:cubicBezTo>
                  <a:pt x="163" y="285"/>
                  <a:pt x="163" y="284"/>
                  <a:pt x="164" y="284"/>
                </a:cubicBezTo>
                <a:cubicBezTo>
                  <a:pt x="164" y="284"/>
                  <a:pt x="164" y="284"/>
                  <a:pt x="164" y="284"/>
                </a:cubicBezTo>
                <a:cubicBezTo>
                  <a:pt x="165" y="284"/>
                  <a:pt x="164" y="284"/>
                  <a:pt x="164" y="284"/>
                </a:cubicBezTo>
                <a:cubicBezTo>
                  <a:pt x="165" y="283"/>
                  <a:pt x="166" y="284"/>
                  <a:pt x="167" y="285"/>
                </a:cubicBezTo>
                <a:cubicBezTo>
                  <a:pt x="167" y="284"/>
                  <a:pt x="166" y="284"/>
                  <a:pt x="166" y="283"/>
                </a:cubicBezTo>
                <a:cubicBezTo>
                  <a:pt x="166" y="283"/>
                  <a:pt x="166" y="284"/>
                  <a:pt x="167" y="284"/>
                </a:cubicBezTo>
                <a:cubicBezTo>
                  <a:pt x="167" y="283"/>
                  <a:pt x="168" y="284"/>
                  <a:pt x="168" y="283"/>
                </a:cubicBezTo>
                <a:cubicBezTo>
                  <a:pt x="168" y="282"/>
                  <a:pt x="169" y="282"/>
                  <a:pt x="169" y="283"/>
                </a:cubicBezTo>
                <a:cubicBezTo>
                  <a:pt x="170" y="282"/>
                  <a:pt x="170" y="282"/>
                  <a:pt x="170" y="282"/>
                </a:cubicBezTo>
                <a:cubicBezTo>
                  <a:pt x="169" y="282"/>
                  <a:pt x="170" y="283"/>
                  <a:pt x="169" y="282"/>
                </a:cubicBezTo>
                <a:cubicBezTo>
                  <a:pt x="169" y="281"/>
                  <a:pt x="171" y="282"/>
                  <a:pt x="172" y="281"/>
                </a:cubicBezTo>
                <a:cubicBezTo>
                  <a:pt x="172" y="281"/>
                  <a:pt x="172" y="282"/>
                  <a:pt x="171" y="282"/>
                </a:cubicBezTo>
                <a:cubicBezTo>
                  <a:pt x="172" y="283"/>
                  <a:pt x="172" y="281"/>
                  <a:pt x="173" y="281"/>
                </a:cubicBezTo>
                <a:cubicBezTo>
                  <a:pt x="173" y="281"/>
                  <a:pt x="174" y="281"/>
                  <a:pt x="174" y="280"/>
                </a:cubicBezTo>
                <a:cubicBezTo>
                  <a:pt x="175" y="281"/>
                  <a:pt x="175" y="280"/>
                  <a:pt x="176" y="280"/>
                </a:cubicBezTo>
                <a:cubicBezTo>
                  <a:pt x="176" y="281"/>
                  <a:pt x="175" y="280"/>
                  <a:pt x="175" y="281"/>
                </a:cubicBezTo>
                <a:cubicBezTo>
                  <a:pt x="176" y="281"/>
                  <a:pt x="175" y="282"/>
                  <a:pt x="175" y="282"/>
                </a:cubicBezTo>
                <a:cubicBezTo>
                  <a:pt x="176" y="281"/>
                  <a:pt x="177" y="281"/>
                  <a:pt x="177" y="280"/>
                </a:cubicBezTo>
                <a:cubicBezTo>
                  <a:pt x="177" y="280"/>
                  <a:pt x="177" y="280"/>
                  <a:pt x="178" y="280"/>
                </a:cubicBezTo>
                <a:cubicBezTo>
                  <a:pt x="178" y="281"/>
                  <a:pt x="177" y="280"/>
                  <a:pt x="178" y="281"/>
                </a:cubicBezTo>
                <a:cubicBezTo>
                  <a:pt x="177" y="282"/>
                  <a:pt x="177" y="281"/>
                  <a:pt x="177" y="282"/>
                </a:cubicBezTo>
                <a:cubicBezTo>
                  <a:pt x="177" y="282"/>
                  <a:pt x="178" y="281"/>
                  <a:pt x="178" y="282"/>
                </a:cubicBezTo>
                <a:cubicBezTo>
                  <a:pt x="178" y="281"/>
                  <a:pt x="179" y="282"/>
                  <a:pt x="179" y="281"/>
                </a:cubicBezTo>
                <a:cubicBezTo>
                  <a:pt x="179" y="282"/>
                  <a:pt x="180" y="281"/>
                  <a:pt x="180" y="281"/>
                </a:cubicBezTo>
                <a:cubicBezTo>
                  <a:pt x="180" y="281"/>
                  <a:pt x="181" y="281"/>
                  <a:pt x="181" y="281"/>
                </a:cubicBezTo>
                <a:cubicBezTo>
                  <a:pt x="181" y="281"/>
                  <a:pt x="181" y="281"/>
                  <a:pt x="182" y="280"/>
                </a:cubicBezTo>
                <a:cubicBezTo>
                  <a:pt x="182" y="280"/>
                  <a:pt x="182" y="280"/>
                  <a:pt x="182" y="280"/>
                </a:cubicBezTo>
                <a:cubicBezTo>
                  <a:pt x="182" y="280"/>
                  <a:pt x="181" y="279"/>
                  <a:pt x="181" y="280"/>
                </a:cubicBezTo>
                <a:cubicBezTo>
                  <a:pt x="181" y="279"/>
                  <a:pt x="182" y="279"/>
                  <a:pt x="182" y="279"/>
                </a:cubicBezTo>
                <a:cubicBezTo>
                  <a:pt x="182" y="279"/>
                  <a:pt x="182" y="280"/>
                  <a:pt x="182" y="280"/>
                </a:cubicBezTo>
                <a:cubicBezTo>
                  <a:pt x="182" y="280"/>
                  <a:pt x="183" y="280"/>
                  <a:pt x="183" y="281"/>
                </a:cubicBezTo>
                <a:cubicBezTo>
                  <a:pt x="183" y="280"/>
                  <a:pt x="183" y="281"/>
                  <a:pt x="184" y="280"/>
                </a:cubicBezTo>
                <a:cubicBezTo>
                  <a:pt x="183" y="279"/>
                  <a:pt x="183" y="280"/>
                  <a:pt x="183" y="279"/>
                </a:cubicBezTo>
                <a:cubicBezTo>
                  <a:pt x="183" y="279"/>
                  <a:pt x="183" y="279"/>
                  <a:pt x="184" y="279"/>
                </a:cubicBezTo>
                <a:cubicBezTo>
                  <a:pt x="184" y="279"/>
                  <a:pt x="184" y="279"/>
                  <a:pt x="184" y="280"/>
                </a:cubicBezTo>
                <a:cubicBezTo>
                  <a:pt x="184" y="280"/>
                  <a:pt x="184" y="280"/>
                  <a:pt x="184" y="280"/>
                </a:cubicBezTo>
                <a:cubicBezTo>
                  <a:pt x="185" y="280"/>
                  <a:pt x="184" y="279"/>
                  <a:pt x="185" y="280"/>
                </a:cubicBezTo>
                <a:cubicBezTo>
                  <a:pt x="184" y="279"/>
                  <a:pt x="184" y="279"/>
                  <a:pt x="184" y="278"/>
                </a:cubicBezTo>
                <a:cubicBezTo>
                  <a:pt x="185" y="278"/>
                  <a:pt x="184" y="279"/>
                  <a:pt x="185" y="279"/>
                </a:cubicBezTo>
                <a:cubicBezTo>
                  <a:pt x="185" y="279"/>
                  <a:pt x="185" y="279"/>
                  <a:pt x="185" y="278"/>
                </a:cubicBezTo>
                <a:cubicBezTo>
                  <a:pt x="185" y="278"/>
                  <a:pt x="185" y="278"/>
                  <a:pt x="185" y="278"/>
                </a:cubicBezTo>
                <a:cubicBezTo>
                  <a:pt x="186" y="279"/>
                  <a:pt x="185" y="279"/>
                  <a:pt x="186" y="280"/>
                </a:cubicBezTo>
                <a:cubicBezTo>
                  <a:pt x="186" y="279"/>
                  <a:pt x="186" y="279"/>
                  <a:pt x="186" y="279"/>
                </a:cubicBezTo>
                <a:cubicBezTo>
                  <a:pt x="186" y="278"/>
                  <a:pt x="186" y="279"/>
                  <a:pt x="187" y="278"/>
                </a:cubicBezTo>
                <a:cubicBezTo>
                  <a:pt x="187" y="279"/>
                  <a:pt x="187" y="279"/>
                  <a:pt x="187" y="279"/>
                </a:cubicBezTo>
                <a:cubicBezTo>
                  <a:pt x="187" y="279"/>
                  <a:pt x="187" y="279"/>
                  <a:pt x="187" y="279"/>
                </a:cubicBezTo>
                <a:cubicBezTo>
                  <a:pt x="188" y="279"/>
                  <a:pt x="188" y="279"/>
                  <a:pt x="189" y="279"/>
                </a:cubicBezTo>
                <a:cubicBezTo>
                  <a:pt x="189" y="279"/>
                  <a:pt x="189" y="279"/>
                  <a:pt x="189" y="279"/>
                </a:cubicBezTo>
                <a:cubicBezTo>
                  <a:pt x="189" y="279"/>
                  <a:pt x="189" y="279"/>
                  <a:pt x="189" y="278"/>
                </a:cubicBezTo>
                <a:cubicBezTo>
                  <a:pt x="189" y="278"/>
                  <a:pt x="189" y="278"/>
                  <a:pt x="189" y="278"/>
                </a:cubicBezTo>
                <a:cubicBezTo>
                  <a:pt x="189" y="278"/>
                  <a:pt x="189" y="278"/>
                  <a:pt x="189" y="278"/>
                </a:cubicBezTo>
                <a:cubicBezTo>
                  <a:pt x="189" y="278"/>
                  <a:pt x="190" y="278"/>
                  <a:pt x="190" y="278"/>
                </a:cubicBezTo>
                <a:cubicBezTo>
                  <a:pt x="190" y="278"/>
                  <a:pt x="190" y="278"/>
                  <a:pt x="190" y="278"/>
                </a:cubicBezTo>
                <a:cubicBezTo>
                  <a:pt x="190" y="278"/>
                  <a:pt x="190" y="279"/>
                  <a:pt x="190" y="279"/>
                </a:cubicBezTo>
                <a:cubicBezTo>
                  <a:pt x="190" y="279"/>
                  <a:pt x="190" y="279"/>
                  <a:pt x="190" y="279"/>
                </a:cubicBezTo>
                <a:cubicBezTo>
                  <a:pt x="191" y="279"/>
                  <a:pt x="191" y="279"/>
                  <a:pt x="191" y="278"/>
                </a:cubicBezTo>
                <a:cubicBezTo>
                  <a:pt x="191" y="278"/>
                  <a:pt x="191" y="278"/>
                  <a:pt x="191" y="278"/>
                </a:cubicBezTo>
                <a:cubicBezTo>
                  <a:pt x="191" y="278"/>
                  <a:pt x="191" y="278"/>
                  <a:pt x="192" y="278"/>
                </a:cubicBezTo>
                <a:cubicBezTo>
                  <a:pt x="192" y="277"/>
                  <a:pt x="192" y="277"/>
                  <a:pt x="192" y="277"/>
                </a:cubicBezTo>
                <a:cubicBezTo>
                  <a:pt x="192" y="277"/>
                  <a:pt x="192" y="277"/>
                  <a:pt x="192" y="278"/>
                </a:cubicBezTo>
                <a:cubicBezTo>
                  <a:pt x="192" y="278"/>
                  <a:pt x="192" y="278"/>
                  <a:pt x="193" y="278"/>
                </a:cubicBezTo>
                <a:cubicBezTo>
                  <a:pt x="193" y="278"/>
                  <a:pt x="193" y="278"/>
                  <a:pt x="193" y="278"/>
                </a:cubicBezTo>
                <a:cubicBezTo>
                  <a:pt x="194" y="278"/>
                  <a:pt x="195" y="277"/>
                  <a:pt x="195" y="277"/>
                </a:cubicBezTo>
                <a:cubicBezTo>
                  <a:pt x="195" y="277"/>
                  <a:pt x="195" y="277"/>
                  <a:pt x="195" y="277"/>
                </a:cubicBezTo>
                <a:cubicBezTo>
                  <a:pt x="195" y="278"/>
                  <a:pt x="194" y="277"/>
                  <a:pt x="194" y="279"/>
                </a:cubicBezTo>
                <a:cubicBezTo>
                  <a:pt x="193" y="279"/>
                  <a:pt x="193" y="279"/>
                  <a:pt x="192" y="279"/>
                </a:cubicBezTo>
                <a:cubicBezTo>
                  <a:pt x="193" y="280"/>
                  <a:pt x="192" y="280"/>
                  <a:pt x="192" y="280"/>
                </a:cubicBezTo>
                <a:cubicBezTo>
                  <a:pt x="192" y="281"/>
                  <a:pt x="192" y="280"/>
                  <a:pt x="192" y="281"/>
                </a:cubicBezTo>
                <a:cubicBezTo>
                  <a:pt x="192" y="281"/>
                  <a:pt x="193" y="280"/>
                  <a:pt x="193" y="281"/>
                </a:cubicBezTo>
                <a:cubicBezTo>
                  <a:pt x="192" y="281"/>
                  <a:pt x="192" y="281"/>
                  <a:pt x="191" y="282"/>
                </a:cubicBezTo>
                <a:cubicBezTo>
                  <a:pt x="191" y="282"/>
                  <a:pt x="191" y="282"/>
                  <a:pt x="191" y="283"/>
                </a:cubicBezTo>
                <a:cubicBezTo>
                  <a:pt x="191" y="283"/>
                  <a:pt x="191" y="283"/>
                  <a:pt x="191" y="283"/>
                </a:cubicBezTo>
                <a:cubicBezTo>
                  <a:pt x="191" y="283"/>
                  <a:pt x="191" y="283"/>
                  <a:pt x="192" y="284"/>
                </a:cubicBezTo>
                <a:cubicBezTo>
                  <a:pt x="191" y="284"/>
                  <a:pt x="192" y="284"/>
                  <a:pt x="192" y="284"/>
                </a:cubicBezTo>
                <a:cubicBezTo>
                  <a:pt x="192" y="285"/>
                  <a:pt x="191" y="285"/>
                  <a:pt x="191" y="285"/>
                </a:cubicBezTo>
                <a:cubicBezTo>
                  <a:pt x="192" y="285"/>
                  <a:pt x="193" y="286"/>
                  <a:pt x="193" y="285"/>
                </a:cubicBezTo>
                <a:cubicBezTo>
                  <a:pt x="192" y="285"/>
                  <a:pt x="192" y="284"/>
                  <a:pt x="192" y="283"/>
                </a:cubicBezTo>
                <a:cubicBezTo>
                  <a:pt x="193" y="284"/>
                  <a:pt x="194" y="283"/>
                  <a:pt x="194" y="284"/>
                </a:cubicBezTo>
                <a:cubicBezTo>
                  <a:pt x="195" y="284"/>
                  <a:pt x="195" y="284"/>
                  <a:pt x="195" y="283"/>
                </a:cubicBezTo>
                <a:cubicBezTo>
                  <a:pt x="195" y="283"/>
                  <a:pt x="196" y="284"/>
                  <a:pt x="196" y="285"/>
                </a:cubicBezTo>
                <a:cubicBezTo>
                  <a:pt x="196" y="284"/>
                  <a:pt x="196" y="285"/>
                  <a:pt x="196" y="285"/>
                </a:cubicBezTo>
                <a:cubicBezTo>
                  <a:pt x="196" y="285"/>
                  <a:pt x="195" y="285"/>
                  <a:pt x="195" y="285"/>
                </a:cubicBezTo>
                <a:cubicBezTo>
                  <a:pt x="195" y="285"/>
                  <a:pt x="195" y="285"/>
                  <a:pt x="195" y="285"/>
                </a:cubicBezTo>
                <a:cubicBezTo>
                  <a:pt x="194" y="285"/>
                  <a:pt x="194" y="286"/>
                  <a:pt x="194" y="286"/>
                </a:cubicBezTo>
                <a:cubicBezTo>
                  <a:pt x="194" y="286"/>
                  <a:pt x="194" y="287"/>
                  <a:pt x="193" y="287"/>
                </a:cubicBezTo>
                <a:cubicBezTo>
                  <a:pt x="193" y="288"/>
                  <a:pt x="193" y="288"/>
                  <a:pt x="193" y="288"/>
                </a:cubicBezTo>
                <a:cubicBezTo>
                  <a:pt x="194" y="288"/>
                  <a:pt x="194" y="287"/>
                  <a:pt x="194" y="288"/>
                </a:cubicBezTo>
                <a:cubicBezTo>
                  <a:pt x="194" y="288"/>
                  <a:pt x="194" y="289"/>
                  <a:pt x="194" y="289"/>
                </a:cubicBezTo>
                <a:cubicBezTo>
                  <a:pt x="194" y="290"/>
                  <a:pt x="194" y="290"/>
                  <a:pt x="193" y="290"/>
                </a:cubicBezTo>
                <a:cubicBezTo>
                  <a:pt x="194" y="290"/>
                  <a:pt x="194" y="291"/>
                  <a:pt x="194" y="291"/>
                </a:cubicBezTo>
                <a:cubicBezTo>
                  <a:pt x="194" y="291"/>
                  <a:pt x="194" y="291"/>
                  <a:pt x="194" y="291"/>
                </a:cubicBezTo>
                <a:cubicBezTo>
                  <a:pt x="195" y="291"/>
                  <a:pt x="195" y="291"/>
                  <a:pt x="195" y="291"/>
                </a:cubicBezTo>
                <a:cubicBezTo>
                  <a:pt x="195" y="291"/>
                  <a:pt x="195" y="292"/>
                  <a:pt x="195" y="292"/>
                </a:cubicBezTo>
                <a:cubicBezTo>
                  <a:pt x="195" y="292"/>
                  <a:pt x="195" y="293"/>
                  <a:pt x="195" y="294"/>
                </a:cubicBezTo>
                <a:cubicBezTo>
                  <a:pt x="195" y="294"/>
                  <a:pt x="195" y="294"/>
                  <a:pt x="195" y="294"/>
                </a:cubicBezTo>
                <a:cubicBezTo>
                  <a:pt x="195" y="293"/>
                  <a:pt x="196" y="295"/>
                  <a:pt x="196" y="294"/>
                </a:cubicBezTo>
                <a:cubicBezTo>
                  <a:pt x="196" y="294"/>
                  <a:pt x="196" y="295"/>
                  <a:pt x="196" y="295"/>
                </a:cubicBezTo>
                <a:cubicBezTo>
                  <a:pt x="196" y="295"/>
                  <a:pt x="196" y="295"/>
                  <a:pt x="196" y="295"/>
                </a:cubicBezTo>
                <a:cubicBezTo>
                  <a:pt x="196" y="295"/>
                  <a:pt x="197" y="295"/>
                  <a:pt x="197" y="294"/>
                </a:cubicBezTo>
                <a:cubicBezTo>
                  <a:pt x="197" y="295"/>
                  <a:pt x="198" y="295"/>
                  <a:pt x="198" y="295"/>
                </a:cubicBezTo>
                <a:cubicBezTo>
                  <a:pt x="197" y="295"/>
                  <a:pt x="197" y="295"/>
                  <a:pt x="197" y="295"/>
                </a:cubicBezTo>
                <a:cubicBezTo>
                  <a:pt x="198" y="296"/>
                  <a:pt x="198" y="296"/>
                  <a:pt x="198" y="295"/>
                </a:cubicBezTo>
                <a:cubicBezTo>
                  <a:pt x="199" y="296"/>
                  <a:pt x="199" y="295"/>
                  <a:pt x="199" y="296"/>
                </a:cubicBezTo>
                <a:cubicBezTo>
                  <a:pt x="200" y="296"/>
                  <a:pt x="199" y="295"/>
                  <a:pt x="199" y="295"/>
                </a:cubicBezTo>
                <a:cubicBezTo>
                  <a:pt x="200" y="296"/>
                  <a:pt x="202" y="295"/>
                  <a:pt x="203" y="294"/>
                </a:cubicBezTo>
                <a:cubicBezTo>
                  <a:pt x="203" y="294"/>
                  <a:pt x="203" y="294"/>
                  <a:pt x="203" y="294"/>
                </a:cubicBezTo>
                <a:cubicBezTo>
                  <a:pt x="204" y="294"/>
                  <a:pt x="206" y="295"/>
                  <a:pt x="206" y="293"/>
                </a:cubicBezTo>
                <a:cubicBezTo>
                  <a:pt x="207" y="293"/>
                  <a:pt x="206" y="293"/>
                  <a:pt x="207" y="294"/>
                </a:cubicBezTo>
                <a:cubicBezTo>
                  <a:pt x="207" y="293"/>
                  <a:pt x="207" y="293"/>
                  <a:pt x="207" y="293"/>
                </a:cubicBezTo>
                <a:cubicBezTo>
                  <a:pt x="207" y="294"/>
                  <a:pt x="207" y="294"/>
                  <a:pt x="207" y="294"/>
                </a:cubicBezTo>
                <a:cubicBezTo>
                  <a:pt x="207" y="294"/>
                  <a:pt x="206" y="294"/>
                  <a:pt x="207" y="294"/>
                </a:cubicBezTo>
                <a:cubicBezTo>
                  <a:pt x="208" y="294"/>
                  <a:pt x="211" y="294"/>
                  <a:pt x="212" y="293"/>
                </a:cubicBezTo>
                <a:cubicBezTo>
                  <a:pt x="213" y="293"/>
                  <a:pt x="213" y="293"/>
                  <a:pt x="213" y="293"/>
                </a:cubicBezTo>
                <a:cubicBezTo>
                  <a:pt x="213" y="293"/>
                  <a:pt x="213" y="293"/>
                  <a:pt x="213" y="293"/>
                </a:cubicBezTo>
                <a:cubicBezTo>
                  <a:pt x="213" y="293"/>
                  <a:pt x="213" y="292"/>
                  <a:pt x="213" y="292"/>
                </a:cubicBezTo>
                <a:cubicBezTo>
                  <a:pt x="214" y="293"/>
                  <a:pt x="215" y="292"/>
                  <a:pt x="215" y="292"/>
                </a:cubicBezTo>
                <a:cubicBezTo>
                  <a:pt x="217" y="292"/>
                  <a:pt x="218" y="290"/>
                  <a:pt x="219" y="291"/>
                </a:cubicBezTo>
                <a:cubicBezTo>
                  <a:pt x="220" y="290"/>
                  <a:pt x="223" y="291"/>
                  <a:pt x="223" y="289"/>
                </a:cubicBezTo>
                <a:cubicBezTo>
                  <a:pt x="223" y="289"/>
                  <a:pt x="224" y="289"/>
                  <a:pt x="224" y="289"/>
                </a:cubicBezTo>
                <a:cubicBezTo>
                  <a:pt x="224" y="289"/>
                  <a:pt x="224" y="288"/>
                  <a:pt x="224" y="288"/>
                </a:cubicBezTo>
                <a:cubicBezTo>
                  <a:pt x="225" y="288"/>
                  <a:pt x="225" y="289"/>
                  <a:pt x="225" y="289"/>
                </a:cubicBezTo>
                <a:cubicBezTo>
                  <a:pt x="225" y="288"/>
                  <a:pt x="225" y="288"/>
                  <a:pt x="225" y="288"/>
                </a:cubicBezTo>
                <a:cubicBezTo>
                  <a:pt x="225" y="288"/>
                  <a:pt x="226" y="288"/>
                  <a:pt x="226" y="289"/>
                </a:cubicBezTo>
                <a:cubicBezTo>
                  <a:pt x="226" y="288"/>
                  <a:pt x="227" y="288"/>
                  <a:pt x="227" y="288"/>
                </a:cubicBezTo>
                <a:cubicBezTo>
                  <a:pt x="229" y="287"/>
                  <a:pt x="231" y="287"/>
                  <a:pt x="233" y="285"/>
                </a:cubicBezTo>
                <a:cubicBezTo>
                  <a:pt x="233" y="285"/>
                  <a:pt x="232" y="286"/>
                  <a:pt x="232" y="285"/>
                </a:cubicBezTo>
                <a:cubicBezTo>
                  <a:pt x="232" y="286"/>
                  <a:pt x="231" y="286"/>
                  <a:pt x="231" y="287"/>
                </a:cubicBezTo>
                <a:cubicBezTo>
                  <a:pt x="230" y="286"/>
                  <a:pt x="229" y="287"/>
                  <a:pt x="229" y="287"/>
                </a:cubicBezTo>
                <a:cubicBezTo>
                  <a:pt x="229" y="287"/>
                  <a:pt x="229" y="287"/>
                  <a:pt x="228" y="287"/>
                </a:cubicBezTo>
                <a:cubicBezTo>
                  <a:pt x="228" y="287"/>
                  <a:pt x="228" y="287"/>
                  <a:pt x="228" y="287"/>
                </a:cubicBezTo>
                <a:cubicBezTo>
                  <a:pt x="228" y="285"/>
                  <a:pt x="229" y="286"/>
                  <a:pt x="231" y="285"/>
                </a:cubicBezTo>
                <a:cubicBezTo>
                  <a:pt x="229" y="285"/>
                  <a:pt x="228" y="285"/>
                  <a:pt x="227" y="286"/>
                </a:cubicBezTo>
                <a:cubicBezTo>
                  <a:pt x="227" y="285"/>
                  <a:pt x="227" y="285"/>
                  <a:pt x="226" y="285"/>
                </a:cubicBezTo>
                <a:cubicBezTo>
                  <a:pt x="226" y="287"/>
                  <a:pt x="224" y="287"/>
                  <a:pt x="223" y="286"/>
                </a:cubicBezTo>
                <a:cubicBezTo>
                  <a:pt x="222" y="287"/>
                  <a:pt x="221" y="288"/>
                  <a:pt x="220" y="287"/>
                </a:cubicBezTo>
                <a:cubicBezTo>
                  <a:pt x="221" y="288"/>
                  <a:pt x="219" y="289"/>
                  <a:pt x="219" y="288"/>
                </a:cubicBezTo>
                <a:cubicBezTo>
                  <a:pt x="219" y="287"/>
                  <a:pt x="219" y="288"/>
                  <a:pt x="219" y="287"/>
                </a:cubicBezTo>
                <a:cubicBezTo>
                  <a:pt x="219" y="287"/>
                  <a:pt x="218" y="288"/>
                  <a:pt x="218" y="287"/>
                </a:cubicBezTo>
                <a:cubicBezTo>
                  <a:pt x="218" y="289"/>
                  <a:pt x="215" y="288"/>
                  <a:pt x="215" y="289"/>
                </a:cubicBezTo>
                <a:cubicBezTo>
                  <a:pt x="215" y="289"/>
                  <a:pt x="214" y="289"/>
                  <a:pt x="214" y="288"/>
                </a:cubicBezTo>
                <a:cubicBezTo>
                  <a:pt x="214" y="289"/>
                  <a:pt x="214" y="289"/>
                  <a:pt x="213" y="290"/>
                </a:cubicBezTo>
                <a:cubicBezTo>
                  <a:pt x="212" y="288"/>
                  <a:pt x="210" y="291"/>
                  <a:pt x="209" y="289"/>
                </a:cubicBezTo>
                <a:cubicBezTo>
                  <a:pt x="210" y="288"/>
                  <a:pt x="213" y="288"/>
                  <a:pt x="215" y="286"/>
                </a:cubicBezTo>
                <a:cubicBezTo>
                  <a:pt x="214" y="286"/>
                  <a:pt x="213" y="286"/>
                  <a:pt x="213" y="287"/>
                </a:cubicBezTo>
                <a:cubicBezTo>
                  <a:pt x="213" y="286"/>
                  <a:pt x="212" y="287"/>
                  <a:pt x="212" y="286"/>
                </a:cubicBezTo>
                <a:cubicBezTo>
                  <a:pt x="213" y="286"/>
                  <a:pt x="215" y="284"/>
                  <a:pt x="215" y="286"/>
                </a:cubicBezTo>
                <a:cubicBezTo>
                  <a:pt x="215" y="285"/>
                  <a:pt x="215" y="285"/>
                  <a:pt x="215" y="285"/>
                </a:cubicBezTo>
                <a:cubicBezTo>
                  <a:pt x="215" y="284"/>
                  <a:pt x="216" y="286"/>
                  <a:pt x="217" y="284"/>
                </a:cubicBezTo>
                <a:cubicBezTo>
                  <a:pt x="217" y="285"/>
                  <a:pt x="217" y="284"/>
                  <a:pt x="217" y="285"/>
                </a:cubicBezTo>
                <a:cubicBezTo>
                  <a:pt x="218" y="284"/>
                  <a:pt x="220" y="284"/>
                  <a:pt x="221" y="284"/>
                </a:cubicBezTo>
                <a:cubicBezTo>
                  <a:pt x="221" y="284"/>
                  <a:pt x="222" y="285"/>
                  <a:pt x="222" y="284"/>
                </a:cubicBezTo>
                <a:cubicBezTo>
                  <a:pt x="222" y="284"/>
                  <a:pt x="223" y="284"/>
                  <a:pt x="223" y="284"/>
                </a:cubicBezTo>
                <a:cubicBezTo>
                  <a:pt x="223" y="284"/>
                  <a:pt x="224" y="284"/>
                  <a:pt x="224" y="284"/>
                </a:cubicBezTo>
                <a:cubicBezTo>
                  <a:pt x="225" y="284"/>
                  <a:pt x="225" y="284"/>
                  <a:pt x="226" y="283"/>
                </a:cubicBezTo>
                <a:cubicBezTo>
                  <a:pt x="226" y="284"/>
                  <a:pt x="227" y="283"/>
                  <a:pt x="227" y="284"/>
                </a:cubicBezTo>
                <a:cubicBezTo>
                  <a:pt x="227" y="283"/>
                  <a:pt x="227" y="283"/>
                  <a:pt x="228" y="283"/>
                </a:cubicBezTo>
                <a:cubicBezTo>
                  <a:pt x="228" y="283"/>
                  <a:pt x="229" y="284"/>
                  <a:pt x="229" y="283"/>
                </a:cubicBezTo>
                <a:cubicBezTo>
                  <a:pt x="230" y="283"/>
                  <a:pt x="231" y="282"/>
                  <a:pt x="232" y="282"/>
                </a:cubicBezTo>
                <a:cubicBezTo>
                  <a:pt x="232" y="282"/>
                  <a:pt x="232" y="281"/>
                  <a:pt x="232" y="281"/>
                </a:cubicBezTo>
                <a:cubicBezTo>
                  <a:pt x="233" y="281"/>
                  <a:pt x="234" y="280"/>
                  <a:pt x="235" y="281"/>
                </a:cubicBezTo>
                <a:cubicBezTo>
                  <a:pt x="235" y="280"/>
                  <a:pt x="236" y="280"/>
                  <a:pt x="237" y="280"/>
                </a:cubicBezTo>
                <a:cubicBezTo>
                  <a:pt x="237" y="280"/>
                  <a:pt x="238" y="278"/>
                  <a:pt x="239" y="280"/>
                </a:cubicBezTo>
                <a:cubicBezTo>
                  <a:pt x="239" y="279"/>
                  <a:pt x="239" y="279"/>
                  <a:pt x="239" y="279"/>
                </a:cubicBezTo>
                <a:cubicBezTo>
                  <a:pt x="239" y="279"/>
                  <a:pt x="239" y="279"/>
                  <a:pt x="240" y="279"/>
                </a:cubicBezTo>
                <a:cubicBezTo>
                  <a:pt x="240" y="278"/>
                  <a:pt x="241" y="279"/>
                  <a:pt x="242" y="278"/>
                </a:cubicBezTo>
                <a:cubicBezTo>
                  <a:pt x="243" y="279"/>
                  <a:pt x="244" y="277"/>
                  <a:pt x="245" y="277"/>
                </a:cubicBezTo>
                <a:cubicBezTo>
                  <a:pt x="246" y="277"/>
                  <a:pt x="246" y="278"/>
                  <a:pt x="246" y="277"/>
                </a:cubicBezTo>
                <a:cubicBezTo>
                  <a:pt x="246" y="277"/>
                  <a:pt x="245" y="277"/>
                  <a:pt x="246" y="276"/>
                </a:cubicBezTo>
                <a:cubicBezTo>
                  <a:pt x="246" y="276"/>
                  <a:pt x="247" y="277"/>
                  <a:pt x="247" y="277"/>
                </a:cubicBezTo>
                <a:cubicBezTo>
                  <a:pt x="247" y="276"/>
                  <a:pt x="247" y="276"/>
                  <a:pt x="247" y="276"/>
                </a:cubicBezTo>
                <a:cubicBezTo>
                  <a:pt x="247" y="276"/>
                  <a:pt x="249" y="276"/>
                  <a:pt x="249" y="275"/>
                </a:cubicBezTo>
                <a:cubicBezTo>
                  <a:pt x="250" y="275"/>
                  <a:pt x="252" y="275"/>
                  <a:pt x="253" y="274"/>
                </a:cubicBezTo>
                <a:cubicBezTo>
                  <a:pt x="253" y="275"/>
                  <a:pt x="254" y="274"/>
                  <a:pt x="255" y="274"/>
                </a:cubicBezTo>
                <a:cubicBezTo>
                  <a:pt x="255" y="274"/>
                  <a:pt x="256" y="274"/>
                  <a:pt x="256" y="274"/>
                </a:cubicBezTo>
                <a:cubicBezTo>
                  <a:pt x="257" y="274"/>
                  <a:pt x="257" y="274"/>
                  <a:pt x="258" y="274"/>
                </a:cubicBezTo>
                <a:cubicBezTo>
                  <a:pt x="259" y="274"/>
                  <a:pt x="260" y="273"/>
                  <a:pt x="261" y="273"/>
                </a:cubicBezTo>
                <a:cubicBezTo>
                  <a:pt x="261" y="273"/>
                  <a:pt x="261" y="273"/>
                  <a:pt x="261" y="273"/>
                </a:cubicBezTo>
                <a:cubicBezTo>
                  <a:pt x="261" y="273"/>
                  <a:pt x="261" y="273"/>
                  <a:pt x="262" y="272"/>
                </a:cubicBezTo>
                <a:cubicBezTo>
                  <a:pt x="262" y="273"/>
                  <a:pt x="263" y="272"/>
                  <a:pt x="263" y="273"/>
                </a:cubicBezTo>
                <a:cubicBezTo>
                  <a:pt x="264" y="273"/>
                  <a:pt x="263" y="272"/>
                  <a:pt x="264" y="272"/>
                </a:cubicBezTo>
                <a:cubicBezTo>
                  <a:pt x="264" y="272"/>
                  <a:pt x="264" y="272"/>
                  <a:pt x="265" y="272"/>
                </a:cubicBezTo>
                <a:cubicBezTo>
                  <a:pt x="265" y="271"/>
                  <a:pt x="265" y="271"/>
                  <a:pt x="265" y="271"/>
                </a:cubicBezTo>
                <a:cubicBezTo>
                  <a:pt x="265" y="271"/>
                  <a:pt x="266" y="271"/>
                  <a:pt x="265" y="272"/>
                </a:cubicBezTo>
                <a:cubicBezTo>
                  <a:pt x="267" y="270"/>
                  <a:pt x="268" y="271"/>
                  <a:pt x="269" y="271"/>
                </a:cubicBezTo>
                <a:cubicBezTo>
                  <a:pt x="269" y="271"/>
                  <a:pt x="269" y="270"/>
                  <a:pt x="269" y="270"/>
                </a:cubicBezTo>
                <a:cubicBezTo>
                  <a:pt x="269" y="271"/>
                  <a:pt x="270" y="271"/>
                  <a:pt x="271" y="271"/>
                </a:cubicBezTo>
                <a:cubicBezTo>
                  <a:pt x="271" y="270"/>
                  <a:pt x="270" y="271"/>
                  <a:pt x="270" y="270"/>
                </a:cubicBezTo>
                <a:cubicBezTo>
                  <a:pt x="271" y="270"/>
                  <a:pt x="271" y="271"/>
                  <a:pt x="271" y="270"/>
                </a:cubicBezTo>
                <a:cubicBezTo>
                  <a:pt x="271" y="270"/>
                  <a:pt x="271" y="270"/>
                  <a:pt x="272" y="270"/>
                </a:cubicBezTo>
                <a:cubicBezTo>
                  <a:pt x="271" y="270"/>
                  <a:pt x="271" y="269"/>
                  <a:pt x="272" y="269"/>
                </a:cubicBezTo>
                <a:cubicBezTo>
                  <a:pt x="272" y="270"/>
                  <a:pt x="272" y="270"/>
                  <a:pt x="272" y="270"/>
                </a:cubicBezTo>
                <a:cubicBezTo>
                  <a:pt x="274" y="269"/>
                  <a:pt x="277" y="269"/>
                  <a:pt x="279" y="267"/>
                </a:cubicBezTo>
                <a:cubicBezTo>
                  <a:pt x="280" y="267"/>
                  <a:pt x="282" y="267"/>
                  <a:pt x="283" y="266"/>
                </a:cubicBezTo>
                <a:cubicBezTo>
                  <a:pt x="285" y="266"/>
                  <a:pt x="286" y="265"/>
                  <a:pt x="287" y="265"/>
                </a:cubicBezTo>
                <a:cubicBezTo>
                  <a:pt x="287" y="265"/>
                  <a:pt x="288" y="265"/>
                  <a:pt x="288" y="265"/>
                </a:cubicBezTo>
                <a:cubicBezTo>
                  <a:pt x="288" y="265"/>
                  <a:pt x="288" y="264"/>
                  <a:pt x="288" y="264"/>
                </a:cubicBezTo>
                <a:cubicBezTo>
                  <a:pt x="288" y="264"/>
                  <a:pt x="289" y="265"/>
                  <a:pt x="289" y="265"/>
                </a:cubicBezTo>
                <a:cubicBezTo>
                  <a:pt x="289" y="264"/>
                  <a:pt x="289" y="264"/>
                  <a:pt x="289" y="264"/>
                </a:cubicBezTo>
                <a:cubicBezTo>
                  <a:pt x="290" y="265"/>
                  <a:pt x="290" y="263"/>
                  <a:pt x="292" y="264"/>
                </a:cubicBezTo>
                <a:cubicBezTo>
                  <a:pt x="293" y="262"/>
                  <a:pt x="296" y="263"/>
                  <a:pt x="296" y="260"/>
                </a:cubicBezTo>
                <a:cubicBezTo>
                  <a:pt x="296" y="260"/>
                  <a:pt x="296" y="262"/>
                  <a:pt x="295" y="261"/>
                </a:cubicBezTo>
                <a:cubicBezTo>
                  <a:pt x="296" y="259"/>
                  <a:pt x="297" y="260"/>
                  <a:pt x="298" y="258"/>
                </a:cubicBezTo>
                <a:cubicBezTo>
                  <a:pt x="298" y="258"/>
                  <a:pt x="298" y="258"/>
                  <a:pt x="298" y="258"/>
                </a:cubicBezTo>
                <a:cubicBezTo>
                  <a:pt x="298" y="257"/>
                  <a:pt x="300" y="257"/>
                  <a:pt x="300" y="257"/>
                </a:cubicBezTo>
                <a:cubicBezTo>
                  <a:pt x="301" y="256"/>
                  <a:pt x="303" y="257"/>
                  <a:pt x="304" y="256"/>
                </a:cubicBezTo>
                <a:cubicBezTo>
                  <a:pt x="304" y="256"/>
                  <a:pt x="304" y="256"/>
                  <a:pt x="304" y="256"/>
                </a:cubicBezTo>
                <a:cubicBezTo>
                  <a:pt x="304" y="256"/>
                  <a:pt x="305" y="257"/>
                  <a:pt x="305" y="257"/>
                </a:cubicBezTo>
                <a:cubicBezTo>
                  <a:pt x="305" y="255"/>
                  <a:pt x="307" y="257"/>
                  <a:pt x="307" y="255"/>
                </a:cubicBezTo>
                <a:cubicBezTo>
                  <a:pt x="308" y="256"/>
                  <a:pt x="308" y="255"/>
                  <a:pt x="309" y="255"/>
                </a:cubicBezTo>
                <a:cubicBezTo>
                  <a:pt x="309" y="254"/>
                  <a:pt x="310" y="254"/>
                  <a:pt x="311" y="254"/>
                </a:cubicBezTo>
                <a:cubicBezTo>
                  <a:pt x="311" y="253"/>
                  <a:pt x="311" y="253"/>
                  <a:pt x="311" y="253"/>
                </a:cubicBezTo>
                <a:cubicBezTo>
                  <a:pt x="311" y="253"/>
                  <a:pt x="311" y="253"/>
                  <a:pt x="311" y="252"/>
                </a:cubicBezTo>
                <a:cubicBezTo>
                  <a:pt x="311" y="252"/>
                  <a:pt x="312" y="253"/>
                  <a:pt x="312" y="252"/>
                </a:cubicBezTo>
                <a:cubicBezTo>
                  <a:pt x="312" y="252"/>
                  <a:pt x="312" y="253"/>
                  <a:pt x="312" y="253"/>
                </a:cubicBezTo>
                <a:cubicBezTo>
                  <a:pt x="312" y="251"/>
                  <a:pt x="313" y="251"/>
                  <a:pt x="314" y="251"/>
                </a:cubicBezTo>
                <a:cubicBezTo>
                  <a:pt x="313" y="250"/>
                  <a:pt x="314" y="251"/>
                  <a:pt x="314" y="250"/>
                </a:cubicBezTo>
                <a:cubicBezTo>
                  <a:pt x="314" y="250"/>
                  <a:pt x="314" y="250"/>
                  <a:pt x="313" y="249"/>
                </a:cubicBezTo>
                <a:cubicBezTo>
                  <a:pt x="313" y="250"/>
                  <a:pt x="313" y="250"/>
                  <a:pt x="313" y="250"/>
                </a:cubicBezTo>
                <a:cubicBezTo>
                  <a:pt x="313" y="250"/>
                  <a:pt x="313" y="250"/>
                  <a:pt x="312" y="250"/>
                </a:cubicBezTo>
                <a:cubicBezTo>
                  <a:pt x="313" y="249"/>
                  <a:pt x="313" y="249"/>
                  <a:pt x="313" y="249"/>
                </a:cubicBezTo>
                <a:cubicBezTo>
                  <a:pt x="313" y="249"/>
                  <a:pt x="313" y="249"/>
                  <a:pt x="312" y="249"/>
                </a:cubicBezTo>
                <a:cubicBezTo>
                  <a:pt x="312" y="249"/>
                  <a:pt x="312" y="249"/>
                  <a:pt x="312" y="249"/>
                </a:cubicBezTo>
                <a:cubicBezTo>
                  <a:pt x="312" y="249"/>
                  <a:pt x="312" y="249"/>
                  <a:pt x="312" y="249"/>
                </a:cubicBezTo>
                <a:cubicBezTo>
                  <a:pt x="311" y="249"/>
                  <a:pt x="311" y="249"/>
                  <a:pt x="311" y="249"/>
                </a:cubicBezTo>
                <a:cubicBezTo>
                  <a:pt x="311" y="249"/>
                  <a:pt x="311" y="249"/>
                  <a:pt x="311" y="249"/>
                </a:cubicBezTo>
                <a:cubicBezTo>
                  <a:pt x="311" y="249"/>
                  <a:pt x="311" y="249"/>
                  <a:pt x="311" y="250"/>
                </a:cubicBezTo>
                <a:cubicBezTo>
                  <a:pt x="311" y="249"/>
                  <a:pt x="311" y="249"/>
                  <a:pt x="311" y="249"/>
                </a:cubicBezTo>
                <a:cubicBezTo>
                  <a:pt x="310" y="249"/>
                  <a:pt x="310" y="249"/>
                  <a:pt x="310" y="249"/>
                </a:cubicBezTo>
                <a:cubicBezTo>
                  <a:pt x="309" y="249"/>
                  <a:pt x="309" y="249"/>
                  <a:pt x="309" y="249"/>
                </a:cubicBezTo>
                <a:cubicBezTo>
                  <a:pt x="309" y="249"/>
                  <a:pt x="309" y="249"/>
                  <a:pt x="309" y="249"/>
                </a:cubicBezTo>
                <a:cubicBezTo>
                  <a:pt x="309" y="249"/>
                  <a:pt x="309" y="249"/>
                  <a:pt x="309" y="249"/>
                </a:cubicBezTo>
                <a:cubicBezTo>
                  <a:pt x="310" y="249"/>
                  <a:pt x="310" y="249"/>
                  <a:pt x="310" y="248"/>
                </a:cubicBezTo>
                <a:cubicBezTo>
                  <a:pt x="311" y="249"/>
                  <a:pt x="310" y="249"/>
                  <a:pt x="310" y="249"/>
                </a:cubicBezTo>
                <a:cubicBezTo>
                  <a:pt x="310" y="248"/>
                  <a:pt x="311" y="248"/>
                  <a:pt x="311" y="249"/>
                </a:cubicBezTo>
                <a:cubicBezTo>
                  <a:pt x="311" y="248"/>
                  <a:pt x="311" y="248"/>
                  <a:pt x="311" y="248"/>
                </a:cubicBezTo>
                <a:cubicBezTo>
                  <a:pt x="311" y="248"/>
                  <a:pt x="311" y="248"/>
                  <a:pt x="311" y="248"/>
                </a:cubicBezTo>
                <a:cubicBezTo>
                  <a:pt x="311" y="248"/>
                  <a:pt x="312" y="248"/>
                  <a:pt x="312" y="248"/>
                </a:cubicBezTo>
                <a:cubicBezTo>
                  <a:pt x="312" y="248"/>
                  <a:pt x="312" y="247"/>
                  <a:pt x="313" y="248"/>
                </a:cubicBezTo>
                <a:cubicBezTo>
                  <a:pt x="313" y="248"/>
                  <a:pt x="313" y="247"/>
                  <a:pt x="313" y="247"/>
                </a:cubicBezTo>
                <a:cubicBezTo>
                  <a:pt x="314" y="247"/>
                  <a:pt x="313" y="248"/>
                  <a:pt x="313" y="248"/>
                </a:cubicBezTo>
                <a:cubicBezTo>
                  <a:pt x="314" y="248"/>
                  <a:pt x="315" y="248"/>
                  <a:pt x="315" y="247"/>
                </a:cubicBezTo>
                <a:cubicBezTo>
                  <a:pt x="315" y="247"/>
                  <a:pt x="316" y="247"/>
                  <a:pt x="315" y="248"/>
                </a:cubicBezTo>
                <a:cubicBezTo>
                  <a:pt x="316" y="248"/>
                  <a:pt x="317" y="246"/>
                  <a:pt x="317" y="245"/>
                </a:cubicBezTo>
                <a:cubicBezTo>
                  <a:pt x="317" y="245"/>
                  <a:pt x="317" y="245"/>
                  <a:pt x="318" y="244"/>
                </a:cubicBezTo>
                <a:cubicBezTo>
                  <a:pt x="318" y="245"/>
                  <a:pt x="318" y="245"/>
                  <a:pt x="318" y="246"/>
                </a:cubicBezTo>
                <a:cubicBezTo>
                  <a:pt x="318" y="246"/>
                  <a:pt x="318" y="246"/>
                  <a:pt x="317" y="246"/>
                </a:cubicBezTo>
                <a:cubicBezTo>
                  <a:pt x="317" y="246"/>
                  <a:pt x="317" y="247"/>
                  <a:pt x="318" y="247"/>
                </a:cubicBezTo>
                <a:cubicBezTo>
                  <a:pt x="318" y="247"/>
                  <a:pt x="318" y="247"/>
                  <a:pt x="317" y="247"/>
                </a:cubicBezTo>
                <a:cubicBezTo>
                  <a:pt x="318" y="247"/>
                  <a:pt x="318" y="246"/>
                  <a:pt x="318" y="246"/>
                </a:cubicBezTo>
                <a:cubicBezTo>
                  <a:pt x="319" y="247"/>
                  <a:pt x="318" y="247"/>
                  <a:pt x="318" y="247"/>
                </a:cubicBezTo>
                <a:cubicBezTo>
                  <a:pt x="319" y="248"/>
                  <a:pt x="318" y="247"/>
                  <a:pt x="319" y="247"/>
                </a:cubicBezTo>
                <a:cubicBezTo>
                  <a:pt x="319" y="246"/>
                  <a:pt x="320" y="246"/>
                  <a:pt x="321" y="247"/>
                </a:cubicBezTo>
                <a:cubicBezTo>
                  <a:pt x="321" y="246"/>
                  <a:pt x="321" y="245"/>
                  <a:pt x="321" y="245"/>
                </a:cubicBezTo>
                <a:cubicBezTo>
                  <a:pt x="321" y="246"/>
                  <a:pt x="320" y="246"/>
                  <a:pt x="320" y="246"/>
                </a:cubicBezTo>
                <a:cubicBezTo>
                  <a:pt x="320" y="246"/>
                  <a:pt x="320" y="246"/>
                  <a:pt x="320" y="246"/>
                </a:cubicBezTo>
                <a:cubicBezTo>
                  <a:pt x="320" y="245"/>
                  <a:pt x="319" y="246"/>
                  <a:pt x="318" y="246"/>
                </a:cubicBezTo>
                <a:cubicBezTo>
                  <a:pt x="320" y="244"/>
                  <a:pt x="322" y="244"/>
                  <a:pt x="324" y="243"/>
                </a:cubicBezTo>
                <a:cubicBezTo>
                  <a:pt x="324" y="243"/>
                  <a:pt x="324" y="244"/>
                  <a:pt x="324" y="244"/>
                </a:cubicBezTo>
                <a:cubicBezTo>
                  <a:pt x="325" y="244"/>
                  <a:pt x="325" y="244"/>
                  <a:pt x="325" y="243"/>
                </a:cubicBezTo>
                <a:cubicBezTo>
                  <a:pt x="325" y="244"/>
                  <a:pt x="325" y="243"/>
                  <a:pt x="326" y="244"/>
                </a:cubicBezTo>
                <a:cubicBezTo>
                  <a:pt x="326" y="244"/>
                  <a:pt x="325" y="244"/>
                  <a:pt x="326" y="244"/>
                </a:cubicBezTo>
                <a:cubicBezTo>
                  <a:pt x="326" y="244"/>
                  <a:pt x="327" y="244"/>
                  <a:pt x="327" y="244"/>
                </a:cubicBezTo>
                <a:cubicBezTo>
                  <a:pt x="327" y="243"/>
                  <a:pt x="328" y="243"/>
                  <a:pt x="328" y="243"/>
                </a:cubicBezTo>
                <a:cubicBezTo>
                  <a:pt x="329" y="243"/>
                  <a:pt x="329" y="243"/>
                  <a:pt x="329" y="242"/>
                </a:cubicBezTo>
                <a:cubicBezTo>
                  <a:pt x="331" y="244"/>
                  <a:pt x="332" y="242"/>
                  <a:pt x="334" y="242"/>
                </a:cubicBezTo>
                <a:cubicBezTo>
                  <a:pt x="334" y="242"/>
                  <a:pt x="335" y="241"/>
                  <a:pt x="335" y="242"/>
                </a:cubicBezTo>
                <a:cubicBezTo>
                  <a:pt x="335" y="241"/>
                  <a:pt x="335" y="241"/>
                  <a:pt x="335" y="241"/>
                </a:cubicBezTo>
                <a:cubicBezTo>
                  <a:pt x="335" y="241"/>
                  <a:pt x="335" y="240"/>
                  <a:pt x="335" y="241"/>
                </a:cubicBezTo>
                <a:cubicBezTo>
                  <a:pt x="335" y="241"/>
                  <a:pt x="336" y="241"/>
                  <a:pt x="335" y="242"/>
                </a:cubicBezTo>
                <a:cubicBezTo>
                  <a:pt x="336" y="242"/>
                  <a:pt x="335" y="241"/>
                  <a:pt x="336" y="241"/>
                </a:cubicBezTo>
                <a:cubicBezTo>
                  <a:pt x="336" y="240"/>
                  <a:pt x="336" y="241"/>
                  <a:pt x="337" y="240"/>
                </a:cubicBezTo>
                <a:cubicBezTo>
                  <a:pt x="337" y="241"/>
                  <a:pt x="337" y="241"/>
                  <a:pt x="337" y="241"/>
                </a:cubicBezTo>
                <a:cubicBezTo>
                  <a:pt x="338" y="240"/>
                  <a:pt x="339" y="241"/>
                  <a:pt x="339" y="239"/>
                </a:cubicBezTo>
                <a:cubicBezTo>
                  <a:pt x="340" y="238"/>
                  <a:pt x="340" y="239"/>
                  <a:pt x="340" y="239"/>
                </a:cubicBezTo>
                <a:cubicBezTo>
                  <a:pt x="341" y="239"/>
                  <a:pt x="340" y="240"/>
                  <a:pt x="341" y="240"/>
                </a:cubicBezTo>
                <a:cubicBezTo>
                  <a:pt x="341" y="239"/>
                  <a:pt x="341" y="239"/>
                  <a:pt x="341" y="239"/>
                </a:cubicBezTo>
                <a:cubicBezTo>
                  <a:pt x="341" y="239"/>
                  <a:pt x="341" y="238"/>
                  <a:pt x="341" y="238"/>
                </a:cubicBezTo>
                <a:cubicBezTo>
                  <a:pt x="342" y="239"/>
                  <a:pt x="341" y="240"/>
                  <a:pt x="341" y="240"/>
                </a:cubicBezTo>
                <a:cubicBezTo>
                  <a:pt x="341" y="240"/>
                  <a:pt x="341" y="240"/>
                  <a:pt x="341" y="240"/>
                </a:cubicBezTo>
                <a:cubicBezTo>
                  <a:pt x="342" y="241"/>
                  <a:pt x="343" y="241"/>
                  <a:pt x="344" y="239"/>
                </a:cubicBezTo>
                <a:cubicBezTo>
                  <a:pt x="344" y="240"/>
                  <a:pt x="344" y="240"/>
                  <a:pt x="344" y="240"/>
                </a:cubicBezTo>
                <a:cubicBezTo>
                  <a:pt x="344" y="240"/>
                  <a:pt x="346" y="240"/>
                  <a:pt x="346" y="240"/>
                </a:cubicBezTo>
                <a:cubicBezTo>
                  <a:pt x="346" y="239"/>
                  <a:pt x="346" y="239"/>
                  <a:pt x="346" y="239"/>
                </a:cubicBezTo>
                <a:cubicBezTo>
                  <a:pt x="346" y="239"/>
                  <a:pt x="346" y="239"/>
                  <a:pt x="347" y="240"/>
                </a:cubicBezTo>
                <a:cubicBezTo>
                  <a:pt x="347" y="239"/>
                  <a:pt x="347" y="239"/>
                  <a:pt x="347" y="239"/>
                </a:cubicBezTo>
                <a:cubicBezTo>
                  <a:pt x="347" y="239"/>
                  <a:pt x="347" y="239"/>
                  <a:pt x="347" y="239"/>
                </a:cubicBezTo>
                <a:cubicBezTo>
                  <a:pt x="348" y="240"/>
                  <a:pt x="348" y="239"/>
                  <a:pt x="348" y="239"/>
                </a:cubicBezTo>
                <a:cubicBezTo>
                  <a:pt x="348" y="239"/>
                  <a:pt x="348" y="239"/>
                  <a:pt x="348" y="239"/>
                </a:cubicBezTo>
                <a:cubicBezTo>
                  <a:pt x="348" y="239"/>
                  <a:pt x="348" y="239"/>
                  <a:pt x="348" y="239"/>
                </a:cubicBezTo>
                <a:cubicBezTo>
                  <a:pt x="349" y="239"/>
                  <a:pt x="351" y="239"/>
                  <a:pt x="351" y="238"/>
                </a:cubicBezTo>
                <a:cubicBezTo>
                  <a:pt x="352" y="239"/>
                  <a:pt x="352" y="238"/>
                  <a:pt x="352" y="238"/>
                </a:cubicBezTo>
                <a:cubicBezTo>
                  <a:pt x="352" y="237"/>
                  <a:pt x="353" y="237"/>
                  <a:pt x="353" y="236"/>
                </a:cubicBezTo>
                <a:cubicBezTo>
                  <a:pt x="353" y="236"/>
                  <a:pt x="353" y="236"/>
                  <a:pt x="352" y="236"/>
                </a:cubicBezTo>
                <a:cubicBezTo>
                  <a:pt x="353" y="236"/>
                  <a:pt x="353" y="236"/>
                  <a:pt x="353" y="236"/>
                </a:cubicBezTo>
                <a:cubicBezTo>
                  <a:pt x="353" y="236"/>
                  <a:pt x="353" y="236"/>
                  <a:pt x="353" y="236"/>
                </a:cubicBezTo>
                <a:cubicBezTo>
                  <a:pt x="354" y="236"/>
                  <a:pt x="355" y="236"/>
                  <a:pt x="355" y="236"/>
                </a:cubicBezTo>
                <a:cubicBezTo>
                  <a:pt x="356" y="236"/>
                  <a:pt x="355" y="237"/>
                  <a:pt x="355" y="237"/>
                </a:cubicBezTo>
                <a:cubicBezTo>
                  <a:pt x="356" y="237"/>
                  <a:pt x="356" y="237"/>
                  <a:pt x="356" y="236"/>
                </a:cubicBezTo>
                <a:cubicBezTo>
                  <a:pt x="356" y="235"/>
                  <a:pt x="359" y="236"/>
                  <a:pt x="359" y="235"/>
                </a:cubicBezTo>
                <a:cubicBezTo>
                  <a:pt x="358" y="235"/>
                  <a:pt x="357" y="235"/>
                  <a:pt x="356" y="236"/>
                </a:cubicBezTo>
                <a:cubicBezTo>
                  <a:pt x="356" y="235"/>
                  <a:pt x="356" y="235"/>
                  <a:pt x="357" y="235"/>
                </a:cubicBezTo>
                <a:cubicBezTo>
                  <a:pt x="357" y="234"/>
                  <a:pt x="356" y="235"/>
                  <a:pt x="356" y="235"/>
                </a:cubicBezTo>
                <a:cubicBezTo>
                  <a:pt x="356" y="234"/>
                  <a:pt x="356" y="234"/>
                  <a:pt x="356" y="234"/>
                </a:cubicBezTo>
                <a:cubicBezTo>
                  <a:pt x="357" y="234"/>
                  <a:pt x="357" y="234"/>
                  <a:pt x="357" y="235"/>
                </a:cubicBezTo>
                <a:cubicBezTo>
                  <a:pt x="358" y="234"/>
                  <a:pt x="357" y="233"/>
                  <a:pt x="358" y="233"/>
                </a:cubicBezTo>
                <a:cubicBezTo>
                  <a:pt x="359" y="233"/>
                  <a:pt x="358" y="234"/>
                  <a:pt x="358" y="234"/>
                </a:cubicBezTo>
                <a:cubicBezTo>
                  <a:pt x="358" y="234"/>
                  <a:pt x="358" y="235"/>
                  <a:pt x="358" y="235"/>
                </a:cubicBezTo>
                <a:cubicBezTo>
                  <a:pt x="358" y="235"/>
                  <a:pt x="358" y="233"/>
                  <a:pt x="359" y="233"/>
                </a:cubicBezTo>
                <a:cubicBezTo>
                  <a:pt x="360" y="234"/>
                  <a:pt x="360" y="234"/>
                  <a:pt x="359" y="234"/>
                </a:cubicBezTo>
                <a:cubicBezTo>
                  <a:pt x="360" y="234"/>
                  <a:pt x="360" y="233"/>
                  <a:pt x="360" y="233"/>
                </a:cubicBezTo>
                <a:cubicBezTo>
                  <a:pt x="361" y="233"/>
                  <a:pt x="360" y="234"/>
                  <a:pt x="361" y="234"/>
                </a:cubicBezTo>
                <a:cubicBezTo>
                  <a:pt x="361" y="234"/>
                  <a:pt x="361" y="234"/>
                  <a:pt x="361" y="234"/>
                </a:cubicBezTo>
                <a:cubicBezTo>
                  <a:pt x="361" y="233"/>
                  <a:pt x="361" y="233"/>
                  <a:pt x="361" y="233"/>
                </a:cubicBezTo>
                <a:cubicBezTo>
                  <a:pt x="361" y="233"/>
                  <a:pt x="362" y="233"/>
                  <a:pt x="362" y="232"/>
                </a:cubicBezTo>
                <a:cubicBezTo>
                  <a:pt x="362" y="232"/>
                  <a:pt x="362" y="232"/>
                  <a:pt x="362" y="232"/>
                </a:cubicBezTo>
                <a:cubicBezTo>
                  <a:pt x="363" y="232"/>
                  <a:pt x="362" y="233"/>
                  <a:pt x="362" y="234"/>
                </a:cubicBezTo>
                <a:cubicBezTo>
                  <a:pt x="363" y="233"/>
                  <a:pt x="363" y="233"/>
                  <a:pt x="363" y="233"/>
                </a:cubicBezTo>
                <a:cubicBezTo>
                  <a:pt x="363" y="233"/>
                  <a:pt x="363" y="233"/>
                  <a:pt x="364" y="233"/>
                </a:cubicBezTo>
                <a:cubicBezTo>
                  <a:pt x="364" y="233"/>
                  <a:pt x="365" y="233"/>
                  <a:pt x="366" y="233"/>
                </a:cubicBezTo>
                <a:cubicBezTo>
                  <a:pt x="366" y="233"/>
                  <a:pt x="365" y="233"/>
                  <a:pt x="365" y="233"/>
                </a:cubicBezTo>
                <a:cubicBezTo>
                  <a:pt x="366" y="234"/>
                  <a:pt x="366" y="232"/>
                  <a:pt x="367" y="233"/>
                </a:cubicBezTo>
                <a:cubicBezTo>
                  <a:pt x="367" y="232"/>
                  <a:pt x="367" y="232"/>
                  <a:pt x="367" y="232"/>
                </a:cubicBezTo>
                <a:cubicBezTo>
                  <a:pt x="367" y="231"/>
                  <a:pt x="367" y="232"/>
                  <a:pt x="367" y="231"/>
                </a:cubicBezTo>
                <a:cubicBezTo>
                  <a:pt x="367" y="231"/>
                  <a:pt x="367" y="231"/>
                  <a:pt x="367" y="231"/>
                </a:cubicBezTo>
                <a:cubicBezTo>
                  <a:pt x="368" y="231"/>
                  <a:pt x="368" y="231"/>
                  <a:pt x="369" y="231"/>
                </a:cubicBezTo>
                <a:cubicBezTo>
                  <a:pt x="369" y="232"/>
                  <a:pt x="368" y="232"/>
                  <a:pt x="368" y="231"/>
                </a:cubicBezTo>
                <a:cubicBezTo>
                  <a:pt x="368" y="232"/>
                  <a:pt x="367" y="232"/>
                  <a:pt x="367" y="232"/>
                </a:cubicBezTo>
                <a:cubicBezTo>
                  <a:pt x="367" y="232"/>
                  <a:pt x="369" y="233"/>
                  <a:pt x="369" y="232"/>
                </a:cubicBezTo>
                <a:cubicBezTo>
                  <a:pt x="369" y="232"/>
                  <a:pt x="369" y="232"/>
                  <a:pt x="369" y="233"/>
                </a:cubicBezTo>
                <a:cubicBezTo>
                  <a:pt x="370" y="232"/>
                  <a:pt x="371" y="231"/>
                  <a:pt x="372" y="231"/>
                </a:cubicBezTo>
                <a:cubicBezTo>
                  <a:pt x="372" y="231"/>
                  <a:pt x="371" y="231"/>
                  <a:pt x="371" y="232"/>
                </a:cubicBezTo>
                <a:cubicBezTo>
                  <a:pt x="372" y="231"/>
                  <a:pt x="372" y="232"/>
                  <a:pt x="372" y="232"/>
                </a:cubicBezTo>
                <a:cubicBezTo>
                  <a:pt x="373" y="232"/>
                  <a:pt x="373" y="232"/>
                  <a:pt x="374" y="231"/>
                </a:cubicBezTo>
                <a:cubicBezTo>
                  <a:pt x="375" y="232"/>
                  <a:pt x="374" y="231"/>
                  <a:pt x="375" y="229"/>
                </a:cubicBezTo>
                <a:cubicBezTo>
                  <a:pt x="375" y="230"/>
                  <a:pt x="374" y="230"/>
                  <a:pt x="374" y="230"/>
                </a:cubicBezTo>
                <a:cubicBezTo>
                  <a:pt x="374" y="230"/>
                  <a:pt x="374" y="230"/>
                  <a:pt x="374" y="230"/>
                </a:cubicBezTo>
                <a:cubicBezTo>
                  <a:pt x="374" y="231"/>
                  <a:pt x="374" y="231"/>
                  <a:pt x="373" y="231"/>
                </a:cubicBezTo>
                <a:cubicBezTo>
                  <a:pt x="373" y="231"/>
                  <a:pt x="373" y="230"/>
                  <a:pt x="374" y="230"/>
                </a:cubicBezTo>
                <a:cubicBezTo>
                  <a:pt x="373" y="230"/>
                  <a:pt x="372" y="229"/>
                  <a:pt x="372" y="230"/>
                </a:cubicBezTo>
                <a:cubicBezTo>
                  <a:pt x="371" y="230"/>
                  <a:pt x="370" y="230"/>
                  <a:pt x="369" y="230"/>
                </a:cubicBezTo>
                <a:cubicBezTo>
                  <a:pt x="369" y="230"/>
                  <a:pt x="369" y="230"/>
                  <a:pt x="369" y="231"/>
                </a:cubicBezTo>
                <a:cubicBezTo>
                  <a:pt x="368" y="230"/>
                  <a:pt x="366" y="230"/>
                  <a:pt x="366" y="231"/>
                </a:cubicBezTo>
                <a:cubicBezTo>
                  <a:pt x="365" y="230"/>
                  <a:pt x="364" y="231"/>
                  <a:pt x="364" y="230"/>
                </a:cubicBezTo>
                <a:cubicBezTo>
                  <a:pt x="364" y="231"/>
                  <a:pt x="364" y="231"/>
                  <a:pt x="364" y="231"/>
                </a:cubicBezTo>
                <a:cubicBezTo>
                  <a:pt x="364" y="231"/>
                  <a:pt x="364" y="231"/>
                  <a:pt x="364" y="231"/>
                </a:cubicBezTo>
                <a:cubicBezTo>
                  <a:pt x="364" y="231"/>
                  <a:pt x="364" y="231"/>
                  <a:pt x="364" y="232"/>
                </a:cubicBezTo>
                <a:cubicBezTo>
                  <a:pt x="364" y="231"/>
                  <a:pt x="364" y="231"/>
                  <a:pt x="364" y="231"/>
                </a:cubicBezTo>
                <a:cubicBezTo>
                  <a:pt x="363" y="231"/>
                  <a:pt x="363" y="231"/>
                  <a:pt x="363" y="231"/>
                </a:cubicBezTo>
                <a:cubicBezTo>
                  <a:pt x="363" y="231"/>
                  <a:pt x="363" y="231"/>
                  <a:pt x="363" y="231"/>
                </a:cubicBezTo>
                <a:cubicBezTo>
                  <a:pt x="362" y="231"/>
                  <a:pt x="362" y="231"/>
                  <a:pt x="362" y="231"/>
                </a:cubicBezTo>
                <a:cubicBezTo>
                  <a:pt x="362" y="231"/>
                  <a:pt x="361" y="231"/>
                  <a:pt x="361" y="231"/>
                </a:cubicBezTo>
                <a:cubicBezTo>
                  <a:pt x="361" y="231"/>
                  <a:pt x="362" y="230"/>
                  <a:pt x="361" y="230"/>
                </a:cubicBezTo>
                <a:cubicBezTo>
                  <a:pt x="361" y="231"/>
                  <a:pt x="359" y="232"/>
                  <a:pt x="358" y="231"/>
                </a:cubicBezTo>
                <a:cubicBezTo>
                  <a:pt x="358" y="231"/>
                  <a:pt x="358" y="231"/>
                  <a:pt x="358" y="232"/>
                </a:cubicBezTo>
                <a:cubicBezTo>
                  <a:pt x="358" y="232"/>
                  <a:pt x="358" y="232"/>
                  <a:pt x="358" y="232"/>
                </a:cubicBezTo>
                <a:cubicBezTo>
                  <a:pt x="358" y="232"/>
                  <a:pt x="358" y="231"/>
                  <a:pt x="357" y="231"/>
                </a:cubicBezTo>
                <a:cubicBezTo>
                  <a:pt x="357" y="232"/>
                  <a:pt x="355" y="232"/>
                  <a:pt x="354" y="232"/>
                </a:cubicBezTo>
                <a:cubicBezTo>
                  <a:pt x="354" y="233"/>
                  <a:pt x="354" y="232"/>
                  <a:pt x="354" y="233"/>
                </a:cubicBezTo>
                <a:cubicBezTo>
                  <a:pt x="354" y="233"/>
                  <a:pt x="354" y="232"/>
                  <a:pt x="355" y="232"/>
                </a:cubicBezTo>
                <a:cubicBezTo>
                  <a:pt x="355" y="233"/>
                  <a:pt x="355" y="233"/>
                  <a:pt x="355" y="233"/>
                </a:cubicBezTo>
                <a:cubicBezTo>
                  <a:pt x="355" y="234"/>
                  <a:pt x="354" y="234"/>
                  <a:pt x="354" y="234"/>
                </a:cubicBezTo>
                <a:cubicBezTo>
                  <a:pt x="354" y="233"/>
                  <a:pt x="354" y="234"/>
                  <a:pt x="354" y="233"/>
                </a:cubicBezTo>
                <a:cubicBezTo>
                  <a:pt x="354" y="233"/>
                  <a:pt x="353" y="233"/>
                  <a:pt x="354" y="232"/>
                </a:cubicBezTo>
                <a:cubicBezTo>
                  <a:pt x="353" y="232"/>
                  <a:pt x="352" y="232"/>
                  <a:pt x="352" y="232"/>
                </a:cubicBezTo>
                <a:cubicBezTo>
                  <a:pt x="352" y="232"/>
                  <a:pt x="352" y="232"/>
                  <a:pt x="351" y="232"/>
                </a:cubicBezTo>
                <a:cubicBezTo>
                  <a:pt x="351" y="232"/>
                  <a:pt x="352" y="232"/>
                  <a:pt x="352" y="232"/>
                </a:cubicBezTo>
                <a:cubicBezTo>
                  <a:pt x="352" y="232"/>
                  <a:pt x="352" y="232"/>
                  <a:pt x="352" y="231"/>
                </a:cubicBezTo>
                <a:cubicBezTo>
                  <a:pt x="352" y="232"/>
                  <a:pt x="351" y="231"/>
                  <a:pt x="351" y="231"/>
                </a:cubicBezTo>
                <a:cubicBezTo>
                  <a:pt x="351" y="232"/>
                  <a:pt x="351" y="232"/>
                  <a:pt x="351" y="232"/>
                </a:cubicBezTo>
                <a:cubicBezTo>
                  <a:pt x="351" y="233"/>
                  <a:pt x="350" y="232"/>
                  <a:pt x="350" y="233"/>
                </a:cubicBezTo>
                <a:cubicBezTo>
                  <a:pt x="350" y="234"/>
                  <a:pt x="350" y="234"/>
                  <a:pt x="350" y="234"/>
                </a:cubicBezTo>
                <a:cubicBezTo>
                  <a:pt x="350" y="235"/>
                  <a:pt x="350" y="234"/>
                  <a:pt x="349" y="234"/>
                </a:cubicBezTo>
                <a:cubicBezTo>
                  <a:pt x="349" y="233"/>
                  <a:pt x="350" y="233"/>
                  <a:pt x="350" y="233"/>
                </a:cubicBezTo>
                <a:cubicBezTo>
                  <a:pt x="349" y="232"/>
                  <a:pt x="348" y="233"/>
                  <a:pt x="347" y="233"/>
                </a:cubicBezTo>
                <a:cubicBezTo>
                  <a:pt x="346" y="234"/>
                  <a:pt x="345" y="233"/>
                  <a:pt x="344" y="234"/>
                </a:cubicBezTo>
                <a:cubicBezTo>
                  <a:pt x="344" y="233"/>
                  <a:pt x="345" y="233"/>
                  <a:pt x="344" y="232"/>
                </a:cubicBezTo>
                <a:cubicBezTo>
                  <a:pt x="344" y="232"/>
                  <a:pt x="344" y="233"/>
                  <a:pt x="343" y="232"/>
                </a:cubicBezTo>
                <a:cubicBezTo>
                  <a:pt x="343" y="233"/>
                  <a:pt x="343" y="233"/>
                  <a:pt x="344" y="233"/>
                </a:cubicBezTo>
                <a:cubicBezTo>
                  <a:pt x="343" y="234"/>
                  <a:pt x="342" y="234"/>
                  <a:pt x="342" y="234"/>
                </a:cubicBezTo>
                <a:cubicBezTo>
                  <a:pt x="342" y="235"/>
                  <a:pt x="341" y="235"/>
                  <a:pt x="340" y="235"/>
                </a:cubicBezTo>
                <a:cubicBezTo>
                  <a:pt x="340" y="235"/>
                  <a:pt x="340" y="234"/>
                  <a:pt x="340" y="234"/>
                </a:cubicBezTo>
                <a:cubicBezTo>
                  <a:pt x="341" y="234"/>
                  <a:pt x="341" y="234"/>
                  <a:pt x="341" y="235"/>
                </a:cubicBezTo>
                <a:cubicBezTo>
                  <a:pt x="341" y="234"/>
                  <a:pt x="341" y="234"/>
                  <a:pt x="341" y="234"/>
                </a:cubicBezTo>
                <a:cubicBezTo>
                  <a:pt x="341" y="234"/>
                  <a:pt x="341" y="234"/>
                  <a:pt x="341" y="234"/>
                </a:cubicBezTo>
                <a:cubicBezTo>
                  <a:pt x="341" y="234"/>
                  <a:pt x="341" y="234"/>
                  <a:pt x="340" y="234"/>
                </a:cubicBezTo>
                <a:cubicBezTo>
                  <a:pt x="340" y="233"/>
                  <a:pt x="340" y="234"/>
                  <a:pt x="341" y="233"/>
                </a:cubicBezTo>
                <a:cubicBezTo>
                  <a:pt x="340" y="233"/>
                  <a:pt x="340" y="233"/>
                  <a:pt x="340" y="233"/>
                </a:cubicBezTo>
                <a:cubicBezTo>
                  <a:pt x="340" y="232"/>
                  <a:pt x="339" y="233"/>
                  <a:pt x="338" y="233"/>
                </a:cubicBezTo>
                <a:cubicBezTo>
                  <a:pt x="338" y="233"/>
                  <a:pt x="338" y="234"/>
                  <a:pt x="338" y="234"/>
                </a:cubicBezTo>
                <a:cubicBezTo>
                  <a:pt x="338" y="233"/>
                  <a:pt x="338" y="234"/>
                  <a:pt x="337" y="233"/>
                </a:cubicBezTo>
                <a:cubicBezTo>
                  <a:pt x="337" y="233"/>
                  <a:pt x="337" y="233"/>
                  <a:pt x="337" y="233"/>
                </a:cubicBezTo>
                <a:cubicBezTo>
                  <a:pt x="337" y="234"/>
                  <a:pt x="337" y="234"/>
                  <a:pt x="337" y="235"/>
                </a:cubicBezTo>
                <a:cubicBezTo>
                  <a:pt x="336" y="235"/>
                  <a:pt x="335" y="234"/>
                  <a:pt x="335" y="235"/>
                </a:cubicBezTo>
                <a:cubicBezTo>
                  <a:pt x="335" y="235"/>
                  <a:pt x="335" y="234"/>
                  <a:pt x="335" y="234"/>
                </a:cubicBezTo>
                <a:cubicBezTo>
                  <a:pt x="334" y="234"/>
                  <a:pt x="333" y="234"/>
                  <a:pt x="333" y="234"/>
                </a:cubicBezTo>
                <a:cubicBezTo>
                  <a:pt x="333" y="234"/>
                  <a:pt x="333" y="234"/>
                  <a:pt x="333" y="234"/>
                </a:cubicBezTo>
                <a:cubicBezTo>
                  <a:pt x="333" y="235"/>
                  <a:pt x="333" y="235"/>
                  <a:pt x="333" y="235"/>
                </a:cubicBezTo>
                <a:cubicBezTo>
                  <a:pt x="334" y="234"/>
                  <a:pt x="334" y="235"/>
                  <a:pt x="335" y="234"/>
                </a:cubicBezTo>
                <a:cubicBezTo>
                  <a:pt x="334" y="235"/>
                  <a:pt x="334" y="234"/>
                  <a:pt x="333" y="235"/>
                </a:cubicBezTo>
                <a:cubicBezTo>
                  <a:pt x="333" y="234"/>
                  <a:pt x="332" y="235"/>
                  <a:pt x="331" y="234"/>
                </a:cubicBezTo>
                <a:cubicBezTo>
                  <a:pt x="331" y="234"/>
                  <a:pt x="331" y="234"/>
                  <a:pt x="332" y="234"/>
                </a:cubicBezTo>
                <a:cubicBezTo>
                  <a:pt x="332" y="233"/>
                  <a:pt x="331" y="234"/>
                  <a:pt x="331" y="234"/>
                </a:cubicBezTo>
                <a:cubicBezTo>
                  <a:pt x="331" y="234"/>
                  <a:pt x="331" y="235"/>
                  <a:pt x="331" y="235"/>
                </a:cubicBezTo>
                <a:cubicBezTo>
                  <a:pt x="330" y="236"/>
                  <a:pt x="330" y="235"/>
                  <a:pt x="330" y="234"/>
                </a:cubicBezTo>
                <a:cubicBezTo>
                  <a:pt x="330" y="235"/>
                  <a:pt x="330" y="235"/>
                  <a:pt x="330" y="235"/>
                </a:cubicBezTo>
                <a:cubicBezTo>
                  <a:pt x="330" y="235"/>
                  <a:pt x="329" y="235"/>
                  <a:pt x="329" y="235"/>
                </a:cubicBezTo>
                <a:cubicBezTo>
                  <a:pt x="329" y="236"/>
                  <a:pt x="328" y="235"/>
                  <a:pt x="328" y="236"/>
                </a:cubicBezTo>
                <a:cubicBezTo>
                  <a:pt x="327" y="236"/>
                  <a:pt x="329" y="235"/>
                  <a:pt x="328" y="235"/>
                </a:cubicBezTo>
                <a:cubicBezTo>
                  <a:pt x="328" y="236"/>
                  <a:pt x="328" y="236"/>
                  <a:pt x="327" y="236"/>
                </a:cubicBezTo>
                <a:cubicBezTo>
                  <a:pt x="327" y="236"/>
                  <a:pt x="328" y="236"/>
                  <a:pt x="328" y="235"/>
                </a:cubicBezTo>
                <a:cubicBezTo>
                  <a:pt x="327" y="235"/>
                  <a:pt x="327" y="235"/>
                  <a:pt x="327" y="236"/>
                </a:cubicBezTo>
                <a:cubicBezTo>
                  <a:pt x="326" y="236"/>
                  <a:pt x="327" y="236"/>
                  <a:pt x="327" y="235"/>
                </a:cubicBezTo>
                <a:cubicBezTo>
                  <a:pt x="327" y="235"/>
                  <a:pt x="326" y="235"/>
                  <a:pt x="326" y="235"/>
                </a:cubicBezTo>
                <a:cubicBezTo>
                  <a:pt x="327" y="235"/>
                  <a:pt x="327" y="235"/>
                  <a:pt x="327" y="234"/>
                </a:cubicBezTo>
                <a:cubicBezTo>
                  <a:pt x="327" y="235"/>
                  <a:pt x="326" y="234"/>
                  <a:pt x="326" y="235"/>
                </a:cubicBezTo>
                <a:cubicBezTo>
                  <a:pt x="325" y="236"/>
                  <a:pt x="325" y="236"/>
                  <a:pt x="325" y="236"/>
                </a:cubicBezTo>
                <a:cubicBezTo>
                  <a:pt x="325" y="236"/>
                  <a:pt x="325" y="236"/>
                  <a:pt x="324" y="236"/>
                </a:cubicBezTo>
                <a:cubicBezTo>
                  <a:pt x="324" y="236"/>
                  <a:pt x="323" y="236"/>
                  <a:pt x="323" y="236"/>
                </a:cubicBezTo>
                <a:cubicBezTo>
                  <a:pt x="323" y="236"/>
                  <a:pt x="323" y="236"/>
                  <a:pt x="323" y="235"/>
                </a:cubicBezTo>
                <a:cubicBezTo>
                  <a:pt x="323" y="235"/>
                  <a:pt x="323" y="235"/>
                  <a:pt x="323" y="235"/>
                </a:cubicBezTo>
                <a:cubicBezTo>
                  <a:pt x="323" y="235"/>
                  <a:pt x="323" y="235"/>
                  <a:pt x="323" y="235"/>
                </a:cubicBezTo>
                <a:cubicBezTo>
                  <a:pt x="323" y="235"/>
                  <a:pt x="323" y="236"/>
                  <a:pt x="323" y="236"/>
                </a:cubicBezTo>
                <a:cubicBezTo>
                  <a:pt x="323" y="236"/>
                  <a:pt x="323" y="236"/>
                  <a:pt x="324" y="235"/>
                </a:cubicBezTo>
                <a:cubicBezTo>
                  <a:pt x="324" y="235"/>
                  <a:pt x="324" y="235"/>
                  <a:pt x="324" y="235"/>
                </a:cubicBezTo>
                <a:cubicBezTo>
                  <a:pt x="324" y="235"/>
                  <a:pt x="324" y="235"/>
                  <a:pt x="324" y="235"/>
                </a:cubicBezTo>
                <a:cubicBezTo>
                  <a:pt x="324" y="235"/>
                  <a:pt x="324" y="235"/>
                  <a:pt x="325" y="235"/>
                </a:cubicBezTo>
                <a:cubicBezTo>
                  <a:pt x="324" y="235"/>
                  <a:pt x="324" y="235"/>
                  <a:pt x="324" y="235"/>
                </a:cubicBezTo>
                <a:cubicBezTo>
                  <a:pt x="324" y="235"/>
                  <a:pt x="324" y="235"/>
                  <a:pt x="325" y="235"/>
                </a:cubicBezTo>
                <a:cubicBezTo>
                  <a:pt x="325" y="234"/>
                  <a:pt x="325" y="234"/>
                  <a:pt x="325" y="234"/>
                </a:cubicBezTo>
                <a:cubicBezTo>
                  <a:pt x="325" y="234"/>
                  <a:pt x="325" y="234"/>
                  <a:pt x="325" y="234"/>
                </a:cubicBezTo>
                <a:cubicBezTo>
                  <a:pt x="325" y="234"/>
                  <a:pt x="325" y="234"/>
                  <a:pt x="325" y="234"/>
                </a:cubicBezTo>
                <a:cubicBezTo>
                  <a:pt x="325" y="234"/>
                  <a:pt x="325" y="234"/>
                  <a:pt x="325" y="234"/>
                </a:cubicBezTo>
                <a:cubicBezTo>
                  <a:pt x="325" y="234"/>
                  <a:pt x="325" y="234"/>
                  <a:pt x="325" y="234"/>
                </a:cubicBezTo>
                <a:cubicBezTo>
                  <a:pt x="324" y="234"/>
                  <a:pt x="324" y="234"/>
                  <a:pt x="324" y="234"/>
                </a:cubicBezTo>
                <a:cubicBezTo>
                  <a:pt x="325" y="233"/>
                  <a:pt x="325" y="234"/>
                  <a:pt x="325" y="234"/>
                </a:cubicBezTo>
                <a:cubicBezTo>
                  <a:pt x="325" y="234"/>
                  <a:pt x="325" y="234"/>
                  <a:pt x="326" y="234"/>
                </a:cubicBezTo>
                <a:cubicBezTo>
                  <a:pt x="325" y="233"/>
                  <a:pt x="326" y="233"/>
                  <a:pt x="326" y="233"/>
                </a:cubicBezTo>
                <a:cubicBezTo>
                  <a:pt x="326" y="233"/>
                  <a:pt x="326" y="233"/>
                  <a:pt x="326" y="233"/>
                </a:cubicBezTo>
                <a:cubicBezTo>
                  <a:pt x="326" y="233"/>
                  <a:pt x="326" y="234"/>
                  <a:pt x="326" y="234"/>
                </a:cubicBezTo>
                <a:cubicBezTo>
                  <a:pt x="326" y="234"/>
                  <a:pt x="327" y="233"/>
                  <a:pt x="327" y="233"/>
                </a:cubicBezTo>
                <a:cubicBezTo>
                  <a:pt x="327" y="233"/>
                  <a:pt x="327" y="233"/>
                  <a:pt x="327" y="233"/>
                </a:cubicBezTo>
                <a:cubicBezTo>
                  <a:pt x="327" y="233"/>
                  <a:pt x="327" y="234"/>
                  <a:pt x="328" y="233"/>
                </a:cubicBezTo>
                <a:cubicBezTo>
                  <a:pt x="328" y="233"/>
                  <a:pt x="327" y="233"/>
                  <a:pt x="327" y="232"/>
                </a:cubicBezTo>
                <a:cubicBezTo>
                  <a:pt x="327" y="232"/>
                  <a:pt x="327" y="232"/>
                  <a:pt x="327" y="232"/>
                </a:cubicBezTo>
                <a:cubicBezTo>
                  <a:pt x="327" y="232"/>
                  <a:pt x="327" y="232"/>
                  <a:pt x="327" y="232"/>
                </a:cubicBezTo>
                <a:cubicBezTo>
                  <a:pt x="327" y="232"/>
                  <a:pt x="328" y="232"/>
                  <a:pt x="328" y="232"/>
                </a:cubicBezTo>
                <a:cubicBezTo>
                  <a:pt x="328" y="230"/>
                  <a:pt x="330" y="230"/>
                  <a:pt x="332" y="230"/>
                </a:cubicBezTo>
                <a:cubicBezTo>
                  <a:pt x="332" y="230"/>
                  <a:pt x="331" y="231"/>
                  <a:pt x="332" y="231"/>
                </a:cubicBezTo>
                <a:cubicBezTo>
                  <a:pt x="330" y="231"/>
                  <a:pt x="329" y="231"/>
                  <a:pt x="328" y="231"/>
                </a:cubicBezTo>
                <a:cubicBezTo>
                  <a:pt x="328" y="232"/>
                  <a:pt x="329" y="232"/>
                  <a:pt x="329" y="231"/>
                </a:cubicBezTo>
                <a:cubicBezTo>
                  <a:pt x="329" y="232"/>
                  <a:pt x="329" y="231"/>
                  <a:pt x="329" y="232"/>
                </a:cubicBezTo>
                <a:cubicBezTo>
                  <a:pt x="329" y="232"/>
                  <a:pt x="330" y="232"/>
                  <a:pt x="330" y="232"/>
                </a:cubicBezTo>
                <a:cubicBezTo>
                  <a:pt x="330" y="232"/>
                  <a:pt x="330" y="232"/>
                  <a:pt x="330" y="232"/>
                </a:cubicBezTo>
                <a:cubicBezTo>
                  <a:pt x="330" y="232"/>
                  <a:pt x="330" y="233"/>
                  <a:pt x="330" y="233"/>
                </a:cubicBezTo>
                <a:cubicBezTo>
                  <a:pt x="330" y="233"/>
                  <a:pt x="330" y="233"/>
                  <a:pt x="331" y="233"/>
                </a:cubicBezTo>
                <a:cubicBezTo>
                  <a:pt x="331" y="233"/>
                  <a:pt x="331" y="233"/>
                  <a:pt x="331" y="232"/>
                </a:cubicBezTo>
                <a:cubicBezTo>
                  <a:pt x="331" y="232"/>
                  <a:pt x="331" y="232"/>
                  <a:pt x="331" y="233"/>
                </a:cubicBezTo>
                <a:cubicBezTo>
                  <a:pt x="331" y="232"/>
                  <a:pt x="331" y="232"/>
                  <a:pt x="331" y="232"/>
                </a:cubicBezTo>
                <a:cubicBezTo>
                  <a:pt x="331" y="232"/>
                  <a:pt x="331" y="232"/>
                  <a:pt x="331" y="232"/>
                </a:cubicBezTo>
                <a:cubicBezTo>
                  <a:pt x="331" y="233"/>
                  <a:pt x="331" y="233"/>
                  <a:pt x="331" y="233"/>
                </a:cubicBezTo>
                <a:cubicBezTo>
                  <a:pt x="331" y="233"/>
                  <a:pt x="331" y="232"/>
                  <a:pt x="331" y="232"/>
                </a:cubicBezTo>
                <a:cubicBezTo>
                  <a:pt x="331" y="232"/>
                  <a:pt x="331" y="232"/>
                  <a:pt x="331" y="232"/>
                </a:cubicBezTo>
                <a:cubicBezTo>
                  <a:pt x="332" y="232"/>
                  <a:pt x="332" y="232"/>
                  <a:pt x="332" y="232"/>
                </a:cubicBezTo>
                <a:cubicBezTo>
                  <a:pt x="331" y="232"/>
                  <a:pt x="331" y="232"/>
                  <a:pt x="331" y="233"/>
                </a:cubicBezTo>
                <a:cubicBezTo>
                  <a:pt x="332" y="233"/>
                  <a:pt x="332" y="233"/>
                  <a:pt x="332" y="233"/>
                </a:cubicBezTo>
                <a:cubicBezTo>
                  <a:pt x="332" y="233"/>
                  <a:pt x="332" y="233"/>
                  <a:pt x="332" y="233"/>
                </a:cubicBezTo>
                <a:cubicBezTo>
                  <a:pt x="332" y="233"/>
                  <a:pt x="333" y="232"/>
                  <a:pt x="333" y="232"/>
                </a:cubicBezTo>
                <a:cubicBezTo>
                  <a:pt x="333" y="232"/>
                  <a:pt x="333" y="232"/>
                  <a:pt x="334" y="232"/>
                </a:cubicBezTo>
                <a:cubicBezTo>
                  <a:pt x="334" y="232"/>
                  <a:pt x="333" y="232"/>
                  <a:pt x="333" y="232"/>
                </a:cubicBezTo>
                <a:cubicBezTo>
                  <a:pt x="333" y="232"/>
                  <a:pt x="334" y="231"/>
                  <a:pt x="334" y="231"/>
                </a:cubicBezTo>
                <a:cubicBezTo>
                  <a:pt x="334" y="231"/>
                  <a:pt x="334" y="232"/>
                  <a:pt x="334" y="232"/>
                </a:cubicBezTo>
                <a:cubicBezTo>
                  <a:pt x="334" y="232"/>
                  <a:pt x="334" y="231"/>
                  <a:pt x="334" y="232"/>
                </a:cubicBezTo>
                <a:cubicBezTo>
                  <a:pt x="334" y="232"/>
                  <a:pt x="335" y="232"/>
                  <a:pt x="336" y="232"/>
                </a:cubicBezTo>
                <a:cubicBezTo>
                  <a:pt x="336" y="231"/>
                  <a:pt x="336" y="231"/>
                  <a:pt x="336" y="231"/>
                </a:cubicBezTo>
                <a:cubicBezTo>
                  <a:pt x="336" y="231"/>
                  <a:pt x="336" y="231"/>
                  <a:pt x="337" y="232"/>
                </a:cubicBezTo>
                <a:cubicBezTo>
                  <a:pt x="337" y="231"/>
                  <a:pt x="336" y="231"/>
                  <a:pt x="336" y="231"/>
                </a:cubicBezTo>
                <a:cubicBezTo>
                  <a:pt x="336" y="230"/>
                  <a:pt x="337" y="231"/>
                  <a:pt x="337" y="230"/>
                </a:cubicBezTo>
                <a:cubicBezTo>
                  <a:pt x="338" y="231"/>
                  <a:pt x="337" y="231"/>
                  <a:pt x="338" y="232"/>
                </a:cubicBezTo>
                <a:cubicBezTo>
                  <a:pt x="338" y="232"/>
                  <a:pt x="338" y="232"/>
                  <a:pt x="338" y="231"/>
                </a:cubicBezTo>
                <a:cubicBezTo>
                  <a:pt x="338" y="231"/>
                  <a:pt x="339" y="231"/>
                  <a:pt x="340" y="231"/>
                </a:cubicBezTo>
                <a:cubicBezTo>
                  <a:pt x="340" y="230"/>
                  <a:pt x="339" y="230"/>
                  <a:pt x="339" y="230"/>
                </a:cubicBezTo>
                <a:cubicBezTo>
                  <a:pt x="339" y="230"/>
                  <a:pt x="339" y="228"/>
                  <a:pt x="340" y="229"/>
                </a:cubicBezTo>
                <a:cubicBezTo>
                  <a:pt x="340" y="229"/>
                  <a:pt x="340" y="229"/>
                  <a:pt x="340" y="230"/>
                </a:cubicBezTo>
                <a:cubicBezTo>
                  <a:pt x="340" y="230"/>
                  <a:pt x="340" y="229"/>
                  <a:pt x="341" y="230"/>
                </a:cubicBezTo>
                <a:cubicBezTo>
                  <a:pt x="341" y="229"/>
                  <a:pt x="340" y="229"/>
                  <a:pt x="341" y="229"/>
                </a:cubicBezTo>
                <a:cubicBezTo>
                  <a:pt x="341" y="229"/>
                  <a:pt x="341" y="229"/>
                  <a:pt x="341" y="229"/>
                </a:cubicBezTo>
                <a:cubicBezTo>
                  <a:pt x="342" y="230"/>
                  <a:pt x="341" y="228"/>
                  <a:pt x="342" y="228"/>
                </a:cubicBezTo>
                <a:cubicBezTo>
                  <a:pt x="342" y="229"/>
                  <a:pt x="342" y="229"/>
                  <a:pt x="342" y="230"/>
                </a:cubicBezTo>
                <a:cubicBezTo>
                  <a:pt x="342" y="229"/>
                  <a:pt x="342" y="229"/>
                  <a:pt x="342" y="229"/>
                </a:cubicBezTo>
                <a:cubicBezTo>
                  <a:pt x="342" y="228"/>
                  <a:pt x="342" y="228"/>
                  <a:pt x="343" y="228"/>
                </a:cubicBezTo>
                <a:cubicBezTo>
                  <a:pt x="343" y="229"/>
                  <a:pt x="342" y="229"/>
                  <a:pt x="343" y="230"/>
                </a:cubicBezTo>
                <a:cubicBezTo>
                  <a:pt x="343" y="229"/>
                  <a:pt x="343" y="230"/>
                  <a:pt x="344" y="230"/>
                </a:cubicBezTo>
                <a:cubicBezTo>
                  <a:pt x="345" y="230"/>
                  <a:pt x="346" y="229"/>
                  <a:pt x="346" y="229"/>
                </a:cubicBezTo>
                <a:cubicBezTo>
                  <a:pt x="346" y="230"/>
                  <a:pt x="348" y="229"/>
                  <a:pt x="349" y="229"/>
                </a:cubicBezTo>
                <a:cubicBezTo>
                  <a:pt x="349" y="230"/>
                  <a:pt x="348" y="230"/>
                  <a:pt x="348" y="230"/>
                </a:cubicBezTo>
                <a:cubicBezTo>
                  <a:pt x="349" y="231"/>
                  <a:pt x="349" y="229"/>
                  <a:pt x="350" y="230"/>
                </a:cubicBezTo>
                <a:cubicBezTo>
                  <a:pt x="350" y="230"/>
                  <a:pt x="350" y="230"/>
                  <a:pt x="350" y="229"/>
                </a:cubicBezTo>
                <a:cubicBezTo>
                  <a:pt x="350" y="229"/>
                  <a:pt x="350" y="229"/>
                  <a:pt x="350" y="229"/>
                </a:cubicBezTo>
                <a:cubicBezTo>
                  <a:pt x="351" y="230"/>
                  <a:pt x="352" y="228"/>
                  <a:pt x="353" y="229"/>
                </a:cubicBezTo>
                <a:cubicBezTo>
                  <a:pt x="353" y="228"/>
                  <a:pt x="354" y="229"/>
                  <a:pt x="355" y="227"/>
                </a:cubicBezTo>
                <a:cubicBezTo>
                  <a:pt x="354" y="228"/>
                  <a:pt x="355" y="227"/>
                  <a:pt x="354" y="227"/>
                </a:cubicBezTo>
                <a:cubicBezTo>
                  <a:pt x="355" y="226"/>
                  <a:pt x="356" y="227"/>
                  <a:pt x="356" y="228"/>
                </a:cubicBezTo>
                <a:cubicBezTo>
                  <a:pt x="356" y="228"/>
                  <a:pt x="356" y="227"/>
                  <a:pt x="356" y="227"/>
                </a:cubicBezTo>
                <a:cubicBezTo>
                  <a:pt x="356" y="227"/>
                  <a:pt x="357" y="226"/>
                  <a:pt x="357" y="227"/>
                </a:cubicBezTo>
                <a:cubicBezTo>
                  <a:pt x="358" y="227"/>
                  <a:pt x="357" y="227"/>
                  <a:pt x="357" y="227"/>
                </a:cubicBezTo>
                <a:cubicBezTo>
                  <a:pt x="357" y="227"/>
                  <a:pt x="359" y="227"/>
                  <a:pt x="359" y="227"/>
                </a:cubicBezTo>
                <a:cubicBezTo>
                  <a:pt x="359" y="227"/>
                  <a:pt x="359" y="228"/>
                  <a:pt x="359" y="228"/>
                </a:cubicBezTo>
                <a:cubicBezTo>
                  <a:pt x="359" y="228"/>
                  <a:pt x="359" y="227"/>
                  <a:pt x="359" y="227"/>
                </a:cubicBezTo>
                <a:cubicBezTo>
                  <a:pt x="360" y="227"/>
                  <a:pt x="359" y="227"/>
                  <a:pt x="359" y="227"/>
                </a:cubicBezTo>
                <a:cubicBezTo>
                  <a:pt x="360" y="227"/>
                  <a:pt x="362" y="228"/>
                  <a:pt x="363" y="227"/>
                </a:cubicBezTo>
                <a:cubicBezTo>
                  <a:pt x="363" y="227"/>
                  <a:pt x="363" y="227"/>
                  <a:pt x="363" y="227"/>
                </a:cubicBezTo>
                <a:cubicBezTo>
                  <a:pt x="363" y="227"/>
                  <a:pt x="364" y="227"/>
                  <a:pt x="364" y="227"/>
                </a:cubicBezTo>
                <a:cubicBezTo>
                  <a:pt x="365" y="228"/>
                  <a:pt x="366" y="226"/>
                  <a:pt x="367" y="227"/>
                </a:cubicBezTo>
                <a:cubicBezTo>
                  <a:pt x="368" y="226"/>
                  <a:pt x="369" y="226"/>
                  <a:pt x="370" y="227"/>
                </a:cubicBezTo>
                <a:cubicBezTo>
                  <a:pt x="369" y="227"/>
                  <a:pt x="369" y="228"/>
                  <a:pt x="369" y="228"/>
                </a:cubicBezTo>
                <a:cubicBezTo>
                  <a:pt x="370" y="228"/>
                  <a:pt x="371" y="227"/>
                  <a:pt x="372" y="227"/>
                </a:cubicBezTo>
                <a:cubicBezTo>
                  <a:pt x="371" y="226"/>
                  <a:pt x="372" y="225"/>
                  <a:pt x="371" y="224"/>
                </a:cubicBezTo>
                <a:cubicBezTo>
                  <a:pt x="371" y="224"/>
                  <a:pt x="372" y="224"/>
                  <a:pt x="373" y="224"/>
                </a:cubicBezTo>
                <a:cubicBezTo>
                  <a:pt x="372" y="223"/>
                  <a:pt x="371" y="225"/>
                  <a:pt x="370" y="223"/>
                </a:cubicBezTo>
                <a:cubicBezTo>
                  <a:pt x="370" y="223"/>
                  <a:pt x="371" y="223"/>
                  <a:pt x="371" y="224"/>
                </a:cubicBezTo>
                <a:cubicBezTo>
                  <a:pt x="371" y="223"/>
                  <a:pt x="372" y="223"/>
                  <a:pt x="372" y="222"/>
                </a:cubicBezTo>
                <a:cubicBezTo>
                  <a:pt x="372" y="223"/>
                  <a:pt x="372" y="223"/>
                  <a:pt x="373" y="223"/>
                </a:cubicBezTo>
                <a:cubicBezTo>
                  <a:pt x="373" y="223"/>
                  <a:pt x="373" y="223"/>
                  <a:pt x="373" y="222"/>
                </a:cubicBezTo>
                <a:cubicBezTo>
                  <a:pt x="374" y="222"/>
                  <a:pt x="374" y="223"/>
                  <a:pt x="374" y="222"/>
                </a:cubicBezTo>
                <a:cubicBezTo>
                  <a:pt x="375" y="222"/>
                  <a:pt x="375" y="223"/>
                  <a:pt x="375" y="223"/>
                </a:cubicBezTo>
                <a:cubicBezTo>
                  <a:pt x="375" y="223"/>
                  <a:pt x="375" y="223"/>
                  <a:pt x="375" y="223"/>
                </a:cubicBezTo>
                <a:cubicBezTo>
                  <a:pt x="375" y="223"/>
                  <a:pt x="376" y="223"/>
                  <a:pt x="376" y="223"/>
                </a:cubicBezTo>
                <a:cubicBezTo>
                  <a:pt x="377" y="223"/>
                  <a:pt x="376" y="224"/>
                  <a:pt x="377" y="224"/>
                </a:cubicBezTo>
                <a:cubicBezTo>
                  <a:pt x="377" y="224"/>
                  <a:pt x="376" y="223"/>
                  <a:pt x="377" y="223"/>
                </a:cubicBezTo>
                <a:cubicBezTo>
                  <a:pt x="377" y="223"/>
                  <a:pt x="377" y="223"/>
                  <a:pt x="377" y="222"/>
                </a:cubicBezTo>
                <a:cubicBezTo>
                  <a:pt x="377" y="222"/>
                  <a:pt x="377" y="222"/>
                  <a:pt x="377" y="221"/>
                </a:cubicBezTo>
                <a:cubicBezTo>
                  <a:pt x="377" y="221"/>
                  <a:pt x="378" y="222"/>
                  <a:pt x="378" y="221"/>
                </a:cubicBezTo>
                <a:cubicBezTo>
                  <a:pt x="378" y="221"/>
                  <a:pt x="377" y="221"/>
                  <a:pt x="377" y="221"/>
                </a:cubicBezTo>
                <a:cubicBezTo>
                  <a:pt x="377" y="221"/>
                  <a:pt x="378" y="221"/>
                  <a:pt x="378" y="220"/>
                </a:cubicBezTo>
                <a:cubicBezTo>
                  <a:pt x="378" y="221"/>
                  <a:pt x="378" y="221"/>
                  <a:pt x="378" y="221"/>
                </a:cubicBezTo>
                <a:cubicBezTo>
                  <a:pt x="378" y="221"/>
                  <a:pt x="379" y="221"/>
                  <a:pt x="379" y="221"/>
                </a:cubicBezTo>
                <a:cubicBezTo>
                  <a:pt x="379" y="220"/>
                  <a:pt x="380" y="220"/>
                  <a:pt x="381" y="221"/>
                </a:cubicBezTo>
                <a:cubicBezTo>
                  <a:pt x="381" y="221"/>
                  <a:pt x="381" y="220"/>
                  <a:pt x="381" y="220"/>
                </a:cubicBezTo>
                <a:cubicBezTo>
                  <a:pt x="381" y="220"/>
                  <a:pt x="381" y="220"/>
                  <a:pt x="380" y="219"/>
                </a:cubicBezTo>
                <a:cubicBezTo>
                  <a:pt x="380" y="220"/>
                  <a:pt x="381" y="220"/>
                  <a:pt x="381" y="220"/>
                </a:cubicBezTo>
                <a:cubicBezTo>
                  <a:pt x="380" y="220"/>
                  <a:pt x="379" y="220"/>
                  <a:pt x="378" y="220"/>
                </a:cubicBezTo>
                <a:cubicBezTo>
                  <a:pt x="378" y="219"/>
                  <a:pt x="380" y="220"/>
                  <a:pt x="380" y="219"/>
                </a:cubicBezTo>
                <a:cubicBezTo>
                  <a:pt x="380" y="219"/>
                  <a:pt x="379" y="219"/>
                  <a:pt x="379" y="219"/>
                </a:cubicBezTo>
                <a:cubicBezTo>
                  <a:pt x="379" y="219"/>
                  <a:pt x="380" y="219"/>
                  <a:pt x="380" y="218"/>
                </a:cubicBezTo>
                <a:cubicBezTo>
                  <a:pt x="380" y="218"/>
                  <a:pt x="380" y="219"/>
                  <a:pt x="380" y="219"/>
                </a:cubicBezTo>
                <a:cubicBezTo>
                  <a:pt x="380" y="219"/>
                  <a:pt x="381" y="219"/>
                  <a:pt x="381" y="219"/>
                </a:cubicBezTo>
                <a:cubicBezTo>
                  <a:pt x="381" y="219"/>
                  <a:pt x="381" y="219"/>
                  <a:pt x="381" y="219"/>
                </a:cubicBezTo>
                <a:cubicBezTo>
                  <a:pt x="381" y="219"/>
                  <a:pt x="381" y="219"/>
                  <a:pt x="382" y="219"/>
                </a:cubicBezTo>
                <a:cubicBezTo>
                  <a:pt x="381" y="218"/>
                  <a:pt x="382" y="219"/>
                  <a:pt x="382" y="218"/>
                </a:cubicBezTo>
                <a:cubicBezTo>
                  <a:pt x="383" y="218"/>
                  <a:pt x="382" y="219"/>
                  <a:pt x="383" y="219"/>
                </a:cubicBezTo>
                <a:cubicBezTo>
                  <a:pt x="383" y="219"/>
                  <a:pt x="384" y="219"/>
                  <a:pt x="384" y="219"/>
                </a:cubicBezTo>
                <a:cubicBezTo>
                  <a:pt x="385" y="218"/>
                  <a:pt x="385" y="219"/>
                  <a:pt x="386" y="219"/>
                </a:cubicBezTo>
                <a:cubicBezTo>
                  <a:pt x="386" y="219"/>
                  <a:pt x="385" y="219"/>
                  <a:pt x="385" y="219"/>
                </a:cubicBezTo>
                <a:cubicBezTo>
                  <a:pt x="386" y="220"/>
                  <a:pt x="386" y="219"/>
                  <a:pt x="387" y="219"/>
                </a:cubicBezTo>
                <a:cubicBezTo>
                  <a:pt x="387" y="219"/>
                  <a:pt x="387" y="218"/>
                  <a:pt x="387" y="218"/>
                </a:cubicBezTo>
                <a:cubicBezTo>
                  <a:pt x="387" y="218"/>
                  <a:pt x="388" y="217"/>
                  <a:pt x="388" y="217"/>
                </a:cubicBezTo>
                <a:cubicBezTo>
                  <a:pt x="388" y="217"/>
                  <a:pt x="388" y="217"/>
                  <a:pt x="388" y="217"/>
                </a:cubicBezTo>
                <a:cubicBezTo>
                  <a:pt x="389" y="217"/>
                  <a:pt x="389" y="217"/>
                  <a:pt x="389" y="217"/>
                </a:cubicBezTo>
                <a:cubicBezTo>
                  <a:pt x="389" y="217"/>
                  <a:pt x="389" y="217"/>
                  <a:pt x="389" y="216"/>
                </a:cubicBezTo>
                <a:cubicBezTo>
                  <a:pt x="390" y="217"/>
                  <a:pt x="389" y="217"/>
                  <a:pt x="390" y="218"/>
                </a:cubicBezTo>
                <a:cubicBezTo>
                  <a:pt x="389" y="218"/>
                  <a:pt x="389" y="217"/>
                  <a:pt x="389" y="218"/>
                </a:cubicBezTo>
                <a:cubicBezTo>
                  <a:pt x="389" y="218"/>
                  <a:pt x="390" y="218"/>
                  <a:pt x="390" y="218"/>
                </a:cubicBezTo>
                <a:cubicBezTo>
                  <a:pt x="391" y="218"/>
                  <a:pt x="390" y="218"/>
                  <a:pt x="391" y="218"/>
                </a:cubicBezTo>
                <a:cubicBezTo>
                  <a:pt x="391" y="218"/>
                  <a:pt x="392" y="217"/>
                  <a:pt x="392" y="217"/>
                </a:cubicBezTo>
                <a:cubicBezTo>
                  <a:pt x="393" y="217"/>
                  <a:pt x="392" y="217"/>
                  <a:pt x="392" y="217"/>
                </a:cubicBezTo>
                <a:cubicBezTo>
                  <a:pt x="393" y="217"/>
                  <a:pt x="393" y="216"/>
                  <a:pt x="394" y="217"/>
                </a:cubicBezTo>
                <a:cubicBezTo>
                  <a:pt x="394" y="216"/>
                  <a:pt x="394" y="216"/>
                  <a:pt x="394" y="216"/>
                </a:cubicBezTo>
                <a:cubicBezTo>
                  <a:pt x="394" y="216"/>
                  <a:pt x="393" y="215"/>
                  <a:pt x="393" y="216"/>
                </a:cubicBezTo>
                <a:close/>
                <a:moveTo>
                  <a:pt x="384" y="211"/>
                </a:moveTo>
                <a:cubicBezTo>
                  <a:pt x="383" y="211"/>
                  <a:pt x="383" y="211"/>
                  <a:pt x="383" y="210"/>
                </a:cubicBezTo>
                <a:cubicBezTo>
                  <a:pt x="383" y="211"/>
                  <a:pt x="384" y="210"/>
                  <a:pt x="384" y="211"/>
                </a:cubicBezTo>
                <a:close/>
                <a:moveTo>
                  <a:pt x="382" y="210"/>
                </a:moveTo>
                <a:cubicBezTo>
                  <a:pt x="382" y="211"/>
                  <a:pt x="383" y="211"/>
                  <a:pt x="382" y="211"/>
                </a:cubicBezTo>
                <a:cubicBezTo>
                  <a:pt x="382" y="210"/>
                  <a:pt x="382" y="211"/>
                  <a:pt x="382" y="211"/>
                </a:cubicBezTo>
                <a:cubicBezTo>
                  <a:pt x="382" y="211"/>
                  <a:pt x="381" y="211"/>
                  <a:pt x="381" y="210"/>
                </a:cubicBezTo>
                <a:cubicBezTo>
                  <a:pt x="382" y="210"/>
                  <a:pt x="382" y="211"/>
                  <a:pt x="382" y="210"/>
                </a:cubicBezTo>
                <a:close/>
                <a:moveTo>
                  <a:pt x="382" y="208"/>
                </a:moveTo>
                <a:cubicBezTo>
                  <a:pt x="381" y="208"/>
                  <a:pt x="381" y="209"/>
                  <a:pt x="380" y="209"/>
                </a:cubicBezTo>
                <a:cubicBezTo>
                  <a:pt x="380" y="208"/>
                  <a:pt x="382" y="208"/>
                  <a:pt x="382" y="208"/>
                </a:cubicBezTo>
                <a:close/>
                <a:moveTo>
                  <a:pt x="381" y="210"/>
                </a:moveTo>
                <a:cubicBezTo>
                  <a:pt x="381" y="210"/>
                  <a:pt x="380" y="210"/>
                  <a:pt x="380" y="210"/>
                </a:cubicBezTo>
                <a:cubicBezTo>
                  <a:pt x="380" y="210"/>
                  <a:pt x="380" y="209"/>
                  <a:pt x="381" y="210"/>
                </a:cubicBezTo>
                <a:close/>
                <a:moveTo>
                  <a:pt x="377" y="211"/>
                </a:moveTo>
                <a:cubicBezTo>
                  <a:pt x="378" y="211"/>
                  <a:pt x="378" y="211"/>
                  <a:pt x="378" y="211"/>
                </a:cubicBezTo>
                <a:cubicBezTo>
                  <a:pt x="378" y="212"/>
                  <a:pt x="377" y="211"/>
                  <a:pt x="377" y="211"/>
                </a:cubicBezTo>
                <a:close/>
                <a:moveTo>
                  <a:pt x="365" y="203"/>
                </a:moveTo>
                <a:cubicBezTo>
                  <a:pt x="365" y="203"/>
                  <a:pt x="365" y="204"/>
                  <a:pt x="364" y="204"/>
                </a:cubicBezTo>
                <a:cubicBezTo>
                  <a:pt x="364" y="204"/>
                  <a:pt x="364" y="203"/>
                  <a:pt x="365" y="203"/>
                </a:cubicBezTo>
                <a:close/>
                <a:moveTo>
                  <a:pt x="363" y="203"/>
                </a:moveTo>
                <a:cubicBezTo>
                  <a:pt x="363" y="203"/>
                  <a:pt x="364" y="203"/>
                  <a:pt x="363" y="204"/>
                </a:cubicBezTo>
                <a:cubicBezTo>
                  <a:pt x="363" y="203"/>
                  <a:pt x="363" y="203"/>
                  <a:pt x="363" y="203"/>
                </a:cubicBezTo>
                <a:cubicBezTo>
                  <a:pt x="363" y="203"/>
                  <a:pt x="363" y="203"/>
                  <a:pt x="363" y="203"/>
                </a:cubicBezTo>
                <a:close/>
                <a:moveTo>
                  <a:pt x="384" y="185"/>
                </a:moveTo>
                <a:cubicBezTo>
                  <a:pt x="385" y="186"/>
                  <a:pt x="385" y="185"/>
                  <a:pt x="386" y="185"/>
                </a:cubicBezTo>
                <a:cubicBezTo>
                  <a:pt x="385" y="186"/>
                  <a:pt x="385" y="186"/>
                  <a:pt x="384" y="186"/>
                </a:cubicBezTo>
                <a:cubicBezTo>
                  <a:pt x="385" y="186"/>
                  <a:pt x="384" y="186"/>
                  <a:pt x="384" y="185"/>
                </a:cubicBezTo>
                <a:close/>
                <a:moveTo>
                  <a:pt x="370" y="187"/>
                </a:moveTo>
                <a:cubicBezTo>
                  <a:pt x="370" y="188"/>
                  <a:pt x="370" y="188"/>
                  <a:pt x="370" y="187"/>
                </a:cubicBezTo>
                <a:cubicBezTo>
                  <a:pt x="370" y="187"/>
                  <a:pt x="370" y="187"/>
                  <a:pt x="370" y="187"/>
                </a:cubicBezTo>
                <a:close/>
                <a:moveTo>
                  <a:pt x="361" y="196"/>
                </a:moveTo>
                <a:cubicBezTo>
                  <a:pt x="361" y="196"/>
                  <a:pt x="360" y="197"/>
                  <a:pt x="360" y="196"/>
                </a:cubicBezTo>
                <a:cubicBezTo>
                  <a:pt x="360" y="196"/>
                  <a:pt x="360" y="195"/>
                  <a:pt x="361" y="196"/>
                </a:cubicBezTo>
                <a:close/>
                <a:moveTo>
                  <a:pt x="354" y="206"/>
                </a:moveTo>
                <a:cubicBezTo>
                  <a:pt x="355" y="206"/>
                  <a:pt x="355" y="206"/>
                  <a:pt x="356" y="206"/>
                </a:cubicBezTo>
                <a:cubicBezTo>
                  <a:pt x="355" y="206"/>
                  <a:pt x="355" y="207"/>
                  <a:pt x="354" y="206"/>
                </a:cubicBezTo>
                <a:close/>
                <a:moveTo>
                  <a:pt x="362" y="201"/>
                </a:moveTo>
                <a:cubicBezTo>
                  <a:pt x="363" y="201"/>
                  <a:pt x="362" y="201"/>
                  <a:pt x="363" y="202"/>
                </a:cubicBezTo>
                <a:cubicBezTo>
                  <a:pt x="362" y="202"/>
                  <a:pt x="362" y="202"/>
                  <a:pt x="362" y="202"/>
                </a:cubicBezTo>
                <a:cubicBezTo>
                  <a:pt x="362" y="202"/>
                  <a:pt x="362" y="201"/>
                  <a:pt x="362" y="201"/>
                </a:cubicBezTo>
                <a:close/>
                <a:moveTo>
                  <a:pt x="359" y="201"/>
                </a:moveTo>
                <a:cubicBezTo>
                  <a:pt x="359" y="202"/>
                  <a:pt x="359" y="201"/>
                  <a:pt x="360" y="202"/>
                </a:cubicBezTo>
                <a:cubicBezTo>
                  <a:pt x="360" y="202"/>
                  <a:pt x="361" y="201"/>
                  <a:pt x="361" y="201"/>
                </a:cubicBezTo>
                <a:cubicBezTo>
                  <a:pt x="361" y="201"/>
                  <a:pt x="361" y="201"/>
                  <a:pt x="361" y="202"/>
                </a:cubicBezTo>
                <a:cubicBezTo>
                  <a:pt x="361" y="201"/>
                  <a:pt x="361" y="201"/>
                  <a:pt x="362" y="202"/>
                </a:cubicBezTo>
                <a:cubicBezTo>
                  <a:pt x="362" y="202"/>
                  <a:pt x="361" y="202"/>
                  <a:pt x="361" y="202"/>
                </a:cubicBezTo>
                <a:cubicBezTo>
                  <a:pt x="361" y="202"/>
                  <a:pt x="360" y="202"/>
                  <a:pt x="361" y="203"/>
                </a:cubicBezTo>
                <a:cubicBezTo>
                  <a:pt x="360" y="202"/>
                  <a:pt x="359" y="204"/>
                  <a:pt x="359" y="203"/>
                </a:cubicBezTo>
                <a:cubicBezTo>
                  <a:pt x="359" y="204"/>
                  <a:pt x="358" y="204"/>
                  <a:pt x="358" y="204"/>
                </a:cubicBezTo>
                <a:cubicBezTo>
                  <a:pt x="359" y="203"/>
                  <a:pt x="358" y="202"/>
                  <a:pt x="359" y="201"/>
                </a:cubicBezTo>
                <a:close/>
                <a:moveTo>
                  <a:pt x="356" y="188"/>
                </a:moveTo>
                <a:cubicBezTo>
                  <a:pt x="356" y="188"/>
                  <a:pt x="355" y="188"/>
                  <a:pt x="355" y="188"/>
                </a:cubicBezTo>
                <a:cubicBezTo>
                  <a:pt x="355" y="188"/>
                  <a:pt x="355" y="187"/>
                  <a:pt x="356" y="188"/>
                </a:cubicBezTo>
                <a:close/>
                <a:moveTo>
                  <a:pt x="354" y="203"/>
                </a:moveTo>
                <a:cubicBezTo>
                  <a:pt x="354" y="203"/>
                  <a:pt x="354" y="203"/>
                  <a:pt x="354" y="202"/>
                </a:cubicBezTo>
                <a:cubicBezTo>
                  <a:pt x="355" y="202"/>
                  <a:pt x="355" y="202"/>
                  <a:pt x="355" y="203"/>
                </a:cubicBezTo>
                <a:cubicBezTo>
                  <a:pt x="355" y="202"/>
                  <a:pt x="356" y="202"/>
                  <a:pt x="357" y="202"/>
                </a:cubicBezTo>
                <a:cubicBezTo>
                  <a:pt x="357" y="202"/>
                  <a:pt x="357" y="203"/>
                  <a:pt x="357" y="202"/>
                </a:cubicBezTo>
                <a:cubicBezTo>
                  <a:pt x="358" y="202"/>
                  <a:pt x="358" y="203"/>
                  <a:pt x="358" y="203"/>
                </a:cubicBezTo>
                <a:cubicBezTo>
                  <a:pt x="358" y="203"/>
                  <a:pt x="358" y="202"/>
                  <a:pt x="357" y="202"/>
                </a:cubicBezTo>
                <a:cubicBezTo>
                  <a:pt x="358" y="204"/>
                  <a:pt x="357" y="204"/>
                  <a:pt x="356" y="204"/>
                </a:cubicBezTo>
                <a:cubicBezTo>
                  <a:pt x="355" y="204"/>
                  <a:pt x="355" y="204"/>
                  <a:pt x="355" y="204"/>
                </a:cubicBezTo>
                <a:cubicBezTo>
                  <a:pt x="355" y="204"/>
                  <a:pt x="355" y="205"/>
                  <a:pt x="354" y="205"/>
                </a:cubicBezTo>
                <a:cubicBezTo>
                  <a:pt x="354" y="204"/>
                  <a:pt x="355" y="203"/>
                  <a:pt x="355" y="203"/>
                </a:cubicBezTo>
                <a:cubicBezTo>
                  <a:pt x="355" y="203"/>
                  <a:pt x="355" y="203"/>
                  <a:pt x="356" y="203"/>
                </a:cubicBezTo>
                <a:cubicBezTo>
                  <a:pt x="355" y="203"/>
                  <a:pt x="355" y="203"/>
                  <a:pt x="354" y="203"/>
                </a:cubicBezTo>
                <a:cubicBezTo>
                  <a:pt x="354" y="204"/>
                  <a:pt x="354" y="204"/>
                  <a:pt x="353" y="204"/>
                </a:cubicBezTo>
                <a:cubicBezTo>
                  <a:pt x="354" y="204"/>
                  <a:pt x="354" y="203"/>
                  <a:pt x="354" y="203"/>
                </a:cubicBezTo>
                <a:close/>
                <a:moveTo>
                  <a:pt x="353" y="189"/>
                </a:moveTo>
                <a:cubicBezTo>
                  <a:pt x="353" y="189"/>
                  <a:pt x="353" y="189"/>
                  <a:pt x="353" y="189"/>
                </a:cubicBezTo>
                <a:cubicBezTo>
                  <a:pt x="353" y="189"/>
                  <a:pt x="353" y="189"/>
                  <a:pt x="353" y="189"/>
                </a:cubicBezTo>
                <a:cubicBezTo>
                  <a:pt x="353" y="189"/>
                  <a:pt x="353" y="189"/>
                  <a:pt x="353" y="189"/>
                </a:cubicBezTo>
                <a:close/>
                <a:moveTo>
                  <a:pt x="353" y="189"/>
                </a:moveTo>
                <a:cubicBezTo>
                  <a:pt x="353" y="189"/>
                  <a:pt x="353" y="189"/>
                  <a:pt x="353" y="189"/>
                </a:cubicBezTo>
                <a:cubicBezTo>
                  <a:pt x="353" y="189"/>
                  <a:pt x="352" y="189"/>
                  <a:pt x="352" y="189"/>
                </a:cubicBezTo>
                <a:cubicBezTo>
                  <a:pt x="352" y="189"/>
                  <a:pt x="353" y="188"/>
                  <a:pt x="353" y="189"/>
                </a:cubicBezTo>
                <a:close/>
                <a:moveTo>
                  <a:pt x="352" y="204"/>
                </a:moveTo>
                <a:cubicBezTo>
                  <a:pt x="352" y="205"/>
                  <a:pt x="353" y="205"/>
                  <a:pt x="353" y="204"/>
                </a:cubicBezTo>
                <a:cubicBezTo>
                  <a:pt x="353" y="204"/>
                  <a:pt x="353" y="204"/>
                  <a:pt x="353" y="204"/>
                </a:cubicBezTo>
                <a:cubicBezTo>
                  <a:pt x="353" y="205"/>
                  <a:pt x="352" y="205"/>
                  <a:pt x="352" y="205"/>
                </a:cubicBezTo>
                <a:lnTo>
                  <a:pt x="352" y="204"/>
                </a:lnTo>
                <a:close/>
                <a:moveTo>
                  <a:pt x="358" y="185"/>
                </a:moveTo>
                <a:cubicBezTo>
                  <a:pt x="357" y="185"/>
                  <a:pt x="357" y="185"/>
                  <a:pt x="357" y="185"/>
                </a:cubicBezTo>
                <a:cubicBezTo>
                  <a:pt x="357" y="185"/>
                  <a:pt x="357" y="185"/>
                  <a:pt x="357" y="185"/>
                </a:cubicBezTo>
                <a:cubicBezTo>
                  <a:pt x="357" y="185"/>
                  <a:pt x="357" y="185"/>
                  <a:pt x="358" y="185"/>
                </a:cubicBezTo>
                <a:close/>
                <a:moveTo>
                  <a:pt x="377" y="179"/>
                </a:moveTo>
                <a:cubicBezTo>
                  <a:pt x="377" y="179"/>
                  <a:pt x="377" y="179"/>
                  <a:pt x="376" y="180"/>
                </a:cubicBezTo>
                <a:cubicBezTo>
                  <a:pt x="376" y="179"/>
                  <a:pt x="376" y="180"/>
                  <a:pt x="376" y="180"/>
                </a:cubicBezTo>
                <a:cubicBezTo>
                  <a:pt x="376" y="180"/>
                  <a:pt x="376" y="179"/>
                  <a:pt x="376" y="179"/>
                </a:cubicBezTo>
                <a:cubicBezTo>
                  <a:pt x="376" y="179"/>
                  <a:pt x="376" y="179"/>
                  <a:pt x="377" y="179"/>
                </a:cubicBezTo>
                <a:close/>
                <a:moveTo>
                  <a:pt x="369" y="181"/>
                </a:moveTo>
                <a:cubicBezTo>
                  <a:pt x="368" y="181"/>
                  <a:pt x="367" y="182"/>
                  <a:pt x="367" y="181"/>
                </a:cubicBezTo>
                <a:cubicBezTo>
                  <a:pt x="367" y="181"/>
                  <a:pt x="368" y="181"/>
                  <a:pt x="369" y="181"/>
                </a:cubicBezTo>
                <a:close/>
                <a:moveTo>
                  <a:pt x="397" y="164"/>
                </a:moveTo>
                <a:cubicBezTo>
                  <a:pt x="397" y="164"/>
                  <a:pt x="397" y="164"/>
                  <a:pt x="397" y="165"/>
                </a:cubicBezTo>
                <a:cubicBezTo>
                  <a:pt x="397" y="165"/>
                  <a:pt x="397" y="165"/>
                  <a:pt x="396" y="165"/>
                </a:cubicBezTo>
                <a:cubicBezTo>
                  <a:pt x="397" y="164"/>
                  <a:pt x="397" y="164"/>
                  <a:pt x="397" y="164"/>
                </a:cubicBezTo>
                <a:close/>
                <a:moveTo>
                  <a:pt x="394" y="165"/>
                </a:moveTo>
                <a:cubicBezTo>
                  <a:pt x="395" y="166"/>
                  <a:pt x="395" y="164"/>
                  <a:pt x="395" y="165"/>
                </a:cubicBezTo>
                <a:cubicBezTo>
                  <a:pt x="396" y="165"/>
                  <a:pt x="394" y="166"/>
                  <a:pt x="394" y="165"/>
                </a:cubicBezTo>
                <a:close/>
                <a:moveTo>
                  <a:pt x="391" y="164"/>
                </a:moveTo>
                <a:cubicBezTo>
                  <a:pt x="391" y="165"/>
                  <a:pt x="391" y="165"/>
                  <a:pt x="391" y="165"/>
                </a:cubicBezTo>
                <a:cubicBezTo>
                  <a:pt x="391" y="166"/>
                  <a:pt x="390" y="165"/>
                  <a:pt x="389" y="165"/>
                </a:cubicBezTo>
                <a:cubicBezTo>
                  <a:pt x="390" y="164"/>
                  <a:pt x="390" y="165"/>
                  <a:pt x="391" y="164"/>
                </a:cubicBezTo>
                <a:close/>
                <a:moveTo>
                  <a:pt x="386" y="164"/>
                </a:moveTo>
                <a:cubicBezTo>
                  <a:pt x="386" y="164"/>
                  <a:pt x="386" y="164"/>
                  <a:pt x="386" y="163"/>
                </a:cubicBezTo>
                <a:cubicBezTo>
                  <a:pt x="387" y="164"/>
                  <a:pt x="386" y="165"/>
                  <a:pt x="385" y="165"/>
                </a:cubicBezTo>
                <a:cubicBezTo>
                  <a:pt x="385" y="164"/>
                  <a:pt x="385" y="164"/>
                  <a:pt x="386" y="164"/>
                </a:cubicBezTo>
                <a:close/>
                <a:moveTo>
                  <a:pt x="396" y="132"/>
                </a:moveTo>
                <a:cubicBezTo>
                  <a:pt x="397" y="133"/>
                  <a:pt x="397" y="131"/>
                  <a:pt x="398" y="132"/>
                </a:cubicBezTo>
                <a:cubicBezTo>
                  <a:pt x="398" y="133"/>
                  <a:pt x="396" y="133"/>
                  <a:pt x="396" y="132"/>
                </a:cubicBezTo>
                <a:cubicBezTo>
                  <a:pt x="397" y="133"/>
                  <a:pt x="396" y="132"/>
                  <a:pt x="396" y="132"/>
                </a:cubicBezTo>
                <a:close/>
                <a:moveTo>
                  <a:pt x="396" y="119"/>
                </a:moveTo>
                <a:cubicBezTo>
                  <a:pt x="397" y="120"/>
                  <a:pt x="396" y="121"/>
                  <a:pt x="396" y="121"/>
                </a:cubicBezTo>
                <a:cubicBezTo>
                  <a:pt x="396" y="120"/>
                  <a:pt x="396" y="119"/>
                  <a:pt x="396" y="119"/>
                </a:cubicBezTo>
                <a:close/>
                <a:moveTo>
                  <a:pt x="374" y="113"/>
                </a:moveTo>
                <a:cubicBezTo>
                  <a:pt x="375" y="113"/>
                  <a:pt x="375" y="113"/>
                  <a:pt x="375" y="113"/>
                </a:cubicBezTo>
                <a:cubicBezTo>
                  <a:pt x="375" y="113"/>
                  <a:pt x="374" y="114"/>
                  <a:pt x="374" y="113"/>
                </a:cubicBezTo>
                <a:close/>
                <a:moveTo>
                  <a:pt x="374" y="113"/>
                </a:moveTo>
                <a:cubicBezTo>
                  <a:pt x="374" y="113"/>
                  <a:pt x="374" y="113"/>
                  <a:pt x="374" y="114"/>
                </a:cubicBezTo>
                <a:cubicBezTo>
                  <a:pt x="373" y="113"/>
                  <a:pt x="373" y="114"/>
                  <a:pt x="373" y="114"/>
                </a:cubicBezTo>
                <a:cubicBezTo>
                  <a:pt x="373" y="113"/>
                  <a:pt x="372" y="113"/>
                  <a:pt x="372" y="113"/>
                </a:cubicBezTo>
                <a:cubicBezTo>
                  <a:pt x="373" y="113"/>
                  <a:pt x="373" y="113"/>
                  <a:pt x="373" y="113"/>
                </a:cubicBezTo>
                <a:lnTo>
                  <a:pt x="374" y="113"/>
                </a:lnTo>
                <a:close/>
                <a:moveTo>
                  <a:pt x="373" y="111"/>
                </a:moveTo>
                <a:cubicBezTo>
                  <a:pt x="373" y="111"/>
                  <a:pt x="372" y="112"/>
                  <a:pt x="371" y="112"/>
                </a:cubicBezTo>
                <a:cubicBezTo>
                  <a:pt x="372" y="111"/>
                  <a:pt x="373" y="110"/>
                  <a:pt x="373" y="111"/>
                </a:cubicBezTo>
                <a:close/>
                <a:moveTo>
                  <a:pt x="372" y="113"/>
                </a:moveTo>
                <a:cubicBezTo>
                  <a:pt x="372" y="113"/>
                  <a:pt x="371" y="113"/>
                  <a:pt x="371" y="113"/>
                </a:cubicBezTo>
                <a:cubicBezTo>
                  <a:pt x="371" y="113"/>
                  <a:pt x="371" y="112"/>
                  <a:pt x="372" y="113"/>
                </a:cubicBezTo>
                <a:close/>
                <a:moveTo>
                  <a:pt x="367" y="114"/>
                </a:moveTo>
                <a:cubicBezTo>
                  <a:pt x="368" y="114"/>
                  <a:pt x="368" y="114"/>
                  <a:pt x="368" y="114"/>
                </a:cubicBezTo>
                <a:cubicBezTo>
                  <a:pt x="368" y="115"/>
                  <a:pt x="367" y="115"/>
                  <a:pt x="367" y="115"/>
                </a:cubicBezTo>
                <a:lnTo>
                  <a:pt x="367" y="114"/>
                </a:lnTo>
                <a:close/>
                <a:moveTo>
                  <a:pt x="378" y="95"/>
                </a:moveTo>
                <a:cubicBezTo>
                  <a:pt x="378" y="96"/>
                  <a:pt x="378" y="96"/>
                  <a:pt x="378" y="96"/>
                </a:cubicBezTo>
                <a:cubicBezTo>
                  <a:pt x="378" y="96"/>
                  <a:pt x="377" y="97"/>
                  <a:pt x="377" y="96"/>
                </a:cubicBezTo>
                <a:cubicBezTo>
                  <a:pt x="377" y="96"/>
                  <a:pt x="378" y="96"/>
                  <a:pt x="378" y="95"/>
                </a:cubicBezTo>
                <a:close/>
                <a:moveTo>
                  <a:pt x="394" y="72"/>
                </a:moveTo>
                <a:cubicBezTo>
                  <a:pt x="394" y="73"/>
                  <a:pt x="393" y="73"/>
                  <a:pt x="393" y="73"/>
                </a:cubicBezTo>
                <a:cubicBezTo>
                  <a:pt x="393" y="73"/>
                  <a:pt x="394" y="72"/>
                  <a:pt x="394" y="72"/>
                </a:cubicBezTo>
                <a:close/>
                <a:moveTo>
                  <a:pt x="371" y="85"/>
                </a:moveTo>
                <a:cubicBezTo>
                  <a:pt x="372" y="85"/>
                  <a:pt x="372" y="84"/>
                  <a:pt x="372" y="84"/>
                </a:cubicBezTo>
                <a:cubicBezTo>
                  <a:pt x="372" y="84"/>
                  <a:pt x="372" y="84"/>
                  <a:pt x="372" y="85"/>
                </a:cubicBezTo>
                <a:cubicBezTo>
                  <a:pt x="372" y="84"/>
                  <a:pt x="372" y="85"/>
                  <a:pt x="373" y="85"/>
                </a:cubicBezTo>
                <a:cubicBezTo>
                  <a:pt x="372" y="85"/>
                  <a:pt x="371" y="85"/>
                  <a:pt x="372" y="86"/>
                </a:cubicBezTo>
                <a:cubicBezTo>
                  <a:pt x="371" y="86"/>
                  <a:pt x="371" y="85"/>
                  <a:pt x="371" y="85"/>
                </a:cubicBezTo>
                <a:close/>
                <a:moveTo>
                  <a:pt x="372" y="94"/>
                </a:moveTo>
                <a:cubicBezTo>
                  <a:pt x="372" y="94"/>
                  <a:pt x="372" y="94"/>
                  <a:pt x="372" y="94"/>
                </a:cubicBezTo>
                <a:cubicBezTo>
                  <a:pt x="372" y="94"/>
                  <a:pt x="372" y="93"/>
                  <a:pt x="373" y="93"/>
                </a:cubicBezTo>
                <a:cubicBezTo>
                  <a:pt x="373" y="94"/>
                  <a:pt x="372" y="94"/>
                  <a:pt x="372" y="94"/>
                </a:cubicBezTo>
                <a:close/>
                <a:moveTo>
                  <a:pt x="373" y="85"/>
                </a:moveTo>
                <a:cubicBezTo>
                  <a:pt x="374" y="86"/>
                  <a:pt x="373" y="86"/>
                  <a:pt x="373" y="86"/>
                </a:cubicBezTo>
                <a:cubicBezTo>
                  <a:pt x="373" y="85"/>
                  <a:pt x="373" y="85"/>
                  <a:pt x="373" y="85"/>
                </a:cubicBezTo>
                <a:close/>
                <a:moveTo>
                  <a:pt x="371" y="70"/>
                </a:moveTo>
                <a:cubicBezTo>
                  <a:pt x="371" y="70"/>
                  <a:pt x="371" y="70"/>
                  <a:pt x="371" y="70"/>
                </a:cubicBezTo>
                <a:cubicBezTo>
                  <a:pt x="372" y="70"/>
                  <a:pt x="372" y="70"/>
                  <a:pt x="372" y="70"/>
                </a:cubicBezTo>
                <a:cubicBezTo>
                  <a:pt x="373" y="70"/>
                  <a:pt x="373" y="70"/>
                  <a:pt x="373" y="71"/>
                </a:cubicBezTo>
                <a:cubicBezTo>
                  <a:pt x="374" y="70"/>
                  <a:pt x="373" y="70"/>
                  <a:pt x="373" y="69"/>
                </a:cubicBezTo>
                <a:cubicBezTo>
                  <a:pt x="374" y="69"/>
                  <a:pt x="374" y="71"/>
                  <a:pt x="373" y="72"/>
                </a:cubicBezTo>
                <a:cubicBezTo>
                  <a:pt x="372" y="71"/>
                  <a:pt x="372" y="73"/>
                  <a:pt x="371" y="72"/>
                </a:cubicBezTo>
                <a:cubicBezTo>
                  <a:pt x="370" y="72"/>
                  <a:pt x="371" y="72"/>
                  <a:pt x="371" y="71"/>
                </a:cubicBezTo>
                <a:cubicBezTo>
                  <a:pt x="371" y="72"/>
                  <a:pt x="370" y="72"/>
                  <a:pt x="370" y="71"/>
                </a:cubicBezTo>
                <a:cubicBezTo>
                  <a:pt x="370" y="71"/>
                  <a:pt x="370" y="71"/>
                  <a:pt x="371" y="70"/>
                </a:cubicBezTo>
                <a:close/>
                <a:moveTo>
                  <a:pt x="370" y="72"/>
                </a:moveTo>
                <a:cubicBezTo>
                  <a:pt x="370" y="73"/>
                  <a:pt x="370" y="73"/>
                  <a:pt x="369" y="72"/>
                </a:cubicBezTo>
                <a:cubicBezTo>
                  <a:pt x="370" y="72"/>
                  <a:pt x="370" y="72"/>
                  <a:pt x="370" y="72"/>
                </a:cubicBezTo>
                <a:close/>
                <a:moveTo>
                  <a:pt x="367" y="72"/>
                </a:moveTo>
                <a:cubicBezTo>
                  <a:pt x="367" y="72"/>
                  <a:pt x="367" y="72"/>
                  <a:pt x="368" y="72"/>
                </a:cubicBezTo>
                <a:cubicBezTo>
                  <a:pt x="368" y="72"/>
                  <a:pt x="368" y="72"/>
                  <a:pt x="368" y="72"/>
                </a:cubicBezTo>
                <a:cubicBezTo>
                  <a:pt x="367" y="73"/>
                  <a:pt x="367" y="73"/>
                  <a:pt x="366" y="73"/>
                </a:cubicBezTo>
                <a:cubicBezTo>
                  <a:pt x="367" y="73"/>
                  <a:pt x="367" y="73"/>
                  <a:pt x="367" y="72"/>
                </a:cubicBezTo>
                <a:close/>
                <a:moveTo>
                  <a:pt x="368" y="96"/>
                </a:moveTo>
                <a:cubicBezTo>
                  <a:pt x="367" y="97"/>
                  <a:pt x="367" y="97"/>
                  <a:pt x="366" y="99"/>
                </a:cubicBezTo>
                <a:cubicBezTo>
                  <a:pt x="366" y="98"/>
                  <a:pt x="366" y="98"/>
                  <a:pt x="366" y="98"/>
                </a:cubicBezTo>
                <a:cubicBezTo>
                  <a:pt x="366" y="98"/>
                  <a:pt x="367" y="96"/>
                  <a:pt x="368" y="96"/>
                </a:cubicBezTo>
                <a:close/>
                <a:moveTo>
                  <a:pt x="365" y="67"/>
                </a:moveTo>
                <a:cubicBezTo>
                  <a:pt x="365" y="67"/>
                  <a:pt x="365" y="67"/>
                  <a:pt x="365" y="67"/>
                </a:cubicBezTo>
                <a:cubicBezTo>
                  <a:pt x="365" y="67"/>
                  <a:pt x="365" y="67"/>
                  <a:pt x="365" y="67"/>
                </a:cubicBezTo>
                <a:cubicBezTo>
                  <a:pt x="365" y="67"/>
                  <a:pt x="365" y="67"/>
                  <a:pt x="365" y="67"/>
                </a:cubicBezTo>
                <a:cubicBezTo>
                  <a:pt x="365" y="67"/>
                  <a:pt x="364" y="67"/>
                  <a:pt x="364" y="67"/>
                </a:cubicBezTo>
                <a:cubicBezTo>
                  <a:pt x="364" y="67"/>
                  <a:pt x="365" y="67"/>
                  <a:pt x="365" y="67"/>
                </a:cubicBezTo>
                <a:close/>
                <a:moveTo>
                  <a:pt x="365" y="98"/>
                </a:moveTo>
                <a:cubicBezTo>
                  <a:pt x="365" y="98"/>
                  <a:pt x="365" y="98"/>
                  <a:pt x="365" y="99"/>
                </a:cubicBezTo>
                <a:cubicBezTo>
                  <a:pt x="365" y="99"/>
                  <a:pt x="364" y="99"/>
                  <a:pt x="364" y="99"/>
                </a:cubicBezTo>
                <a:cubicBezTo>
                  <a:pt x="364" y="99"/>
                  <a:pt x="364" y="99"/>
                  <a:pt x="364" y="99"/>
                </a:cubicBezTo>
                <a:cubicBezTo>
                  <a:pt x="364" y="98"/>
                  <a:pt x="365" y="98"/>
                  <a:pt x="365" y="98"/>
                </a:cubicBezTo>
                <a:close/>
                <a:moveTo>
                  <a:pt x="363" y="99"/>
                </a:moveTo>
                <a:cubicBezTo>
                  <a:pt x="363" y="99"/>
                  <a:pt x="364" y="99"/>
                  <a:pt x="364" y="99"/>
                </a:cubicBezTo>
                <a:cubicBezTo>
                  <a:pt x="364" y="99"/>
                  <a:pt x="364" y="99"/>
                  <a:pt x="364" y="99"/>
                </a:cubicBezTo>
                <a:cubicBezTo>
                  <a:pt x="364" y="99"/>
                  <a:pt x="363" y="100"/>
                  <a:pt x="363" y="100"/>
                </a:cubicBezTo>
                <a:cubicBezTo>
                  <a:pt x="363" y="99"/>
                  <a:pt x="363" y="99"/>
                  <a:pt x="363" y="99"/>
                </a:cubicBezTo>
                <a:close/>
                <a:moveTo>
                  <a:pt x="363" y="100"/>
                </a:moveTo>
                <a:cubicBezTo>
                  <a:pt x="363" y="100"/>
                  <a:pt x="363" y="100"/>
                  <a:pt x="363" y="100"/>
                </a:cubicBezTo>
                <a:cubicBezTo>
                  <a:pt x="363" y="100"/>
                  <a:pt x="363" y="100"/>
                  <a:pt x="363" y="100"/>
                </a:cubicBezTo>
                <a:cubicBezTo>
                  <a:pt x="363" y="100"/>
                  <a:pt x="363" y="100"/>
                  <a:pt x="363" y="100"/>
                </a:cubicBezTo>
                <a:close/>
                <a:moveTo>
                  <a:pt x="361" y="99"/>
                </a:moveTo>
                <a:cubicBezTo>
                  <a:pt x="362" y="99"/>
                  <a:pt x="362" y="99"/>
                  <a:pt x="361" y="100"/>
                </a:cubicBezTo>
                <a:cubicBezTo>
                  <a:pt x="361" y="100"/>
                  <a:pt x="361" y="100"/>
                  <a:pt x="360" y="100"/>
                </a:cubicBezTo>
                <a:cubicBezTo>
                  <a:pt x="360" y="100"/>
                  <a:pt x="360" y="100"/>
                  <a:pt x="360" y="101"/>
                </a:cubicBezTo>
                <a:cubicBezTo>
                  <a:pt x="360" y="101"/>
                  <a:pt x="360" y="101"/>
                  <a:pt x="360" y="101"/>
                </a:cubicBezTo>
                <a:cubicBezTo>
                  <a:pt x="360" y="101"/>
                  <a:pt x="359" y="100"/>
                  <a:pt x="359" y="100"/>
                </a:cubicBezTo>
                <a:cubicBezTo>
                  <a:pt x="360" y="100"/>
                  <a:pt x="361" y="99"/>
                  <a:pt x="361" y="99"/>
                </a:cubicBezTo>
                <a:close/>
                <a:moveTo>
                  <a:pt x="382" y="44"/>
                </a:moveTo>
                <a:cubicBezTo>
                  <a:pt x="382" y="45"/>
                  <a:pt x="382" y="45"/>
                  <a:pt x="381" y="45"/>
                </a:cubicBezTo>
                <a:cubicBezTo>
                  <a:pt x="381" y="45"/>
                  <a:pt x="382" y="44"/>
                  <a:pt x="382" y="44"/>
                </a:cubicBezTo>
                <a:close/>
                <a:moveTo>
                  <a:pt x="359" y="57"/>
                </a:moveTo>
                <a:cubicBezTo>
                  <a:pt x="359" y="57"/>
                  <a:pt x="359" y="56"/>
                  <a:pt x="359" y="56"/>
                </a:cubicBezTo>
                <a:cubicBezTo>
                  <a:pt x="359" y="56"/>
                  <a:pt x="359" y="55"/>
                  <a:pt x="359" y="55"/>
                </a:cubicBezTo>
                <a:cubicBezTo>
                  <a:pt x="360" y="55"/>
                  <a:pt x="360" y="55"/>
                  <a:pt x="360" y="56"/>
                </a:cubicBezTo>
                <a:cubicBezTo>
                  <a:pt x="360" y="56"/>
                  <a:pt x="360" y="56"/>
                  <a:pt x="360" y="56"/>
                </a:cubicBezTo>
                <a:cubicBezTo>
                  <a:pt x="360" y="56"/>
                  <a:pt x="359" y="56"/>
                  <a:pt x="359" y="57"/>
                </a:cubicBezTo>
                <a:close/>
                <a:moveTo>
                  <a:pt x="361" y="57"/>
                </a:moveTo>
                <a:cubicBezTo>
                  <a:pt x="361" y="57"/>
                  <a:pt x="361" y="57"/>
                  <a:pt x="360" y="57"/>
                </a:cubicBezTo>
                <a:cubicBezTo>
                  <a:pt x="361" y="57"/>
                  <a:pt x="360" y="56"/>
                  <a:pt x="361" y="57"/>
                </a:cubicBezTo>
                <a:close/>
                <a:moveTo>
                  <a:pt x="358" y="41"/>
                </a:moveTo>
                <a:cubicBezTo>
                  <a:pt x="359" y="41"/>
                  <a:pt x="359" y="41"/>
                  <a:pt x="359" y="41"/>
                </a:cubicBezTo>
                <a:cubicBezTo>
                  <a:pt x="359" y="41"/>
                  <a:pt x="358" y="42"/>
                  <a:pt x="358" y="41"/>
                </a:cubicBezTo>
                <a:cubicBezTo>
                  <a:pt x="358" y="41"/>
                  <a:pt x="358" y="41"/>
                  <a:pt x="358" y="41"/>
                </a:cubicBezTo>
                <a:close/>
                <a:moveTo>
                  <a:pt x="359" y="41"/>
                </a:moveTo>
                <a:cubicBezTo>
                  <a:pt x="360" y="42"/>
                  <a:pt x="360" y="41"/>
                  <a:pt x="360" y="41"/>
                </a:cubicBezTo>
                <a:cubicBezTo>
                  <a:pt x="361" y="41"/>
                  <a:pt x="361" y="41"/>
                  <a:pt x="361" y="42"/>
                </a:cubicBezTo>
                <a:cubicBezTo>
                  <a:pt x="362" y="42"/>
                  <a:pt x="361" y="41"/>
                  <a:pt x="361" y="41"/>
                </a:cubicBezTo>
                <a:cubicBezTo>
                  <a:pt x="362" y="41"/>
                  <a:pt x="362" y="42"/>
                  <a:pt x="362" y="43"/>
                </a:cubicBezTo>
                <a:cubicBezTo>
                  <a:pt x="361" y="42"/>
                  <a:pt x="360" y="44"/>
                  <a:pt x="359" y="43"/>
                </a:cubicBezTo>
                <a:cubicBezTo>
                  <a:pt x="358" y="43"/>
                  <a:pt x="359" y="43"/>
                  <a:pt x="359" y="43"/>
                </a:cubicBezTo>
                <a:cubicBezTo>
                  <a:pt x="359" y="43"/>
                  <a:pt x="358" y="43"/>
                  <a:pt x="358" y="43"/>
                </a:cubicBezTo>
                <a:cubicBezTo>
                  <a:pt x="359" y="42"/>
                  <a:pt x="359" y="42"/>
                  <a:pt x="359" y="41"/>
                </a:cubicBezTo>
                <a:close/>
                <a:moveTo>
                  <a:pt x="359" y="43"/>
                </a:moveTo>
                <a:cubicBezTo>
                  <a:pt x="358" y="44"/>
                  <a:pt x="358" y="44"/>
                  <a:pt x="358" y="44"/>
                </a:cubicBezTo>
                <a:cubicBezTo>
                  <a:pt x="358" y="43"/>
                  <a:pt x="358" y="43"/>
                  <a:pt x="359" y="43"/>
                </a:cubicBezTo>
                <a:close/>
                <a:moveTo>
                  <a:pt x="307" y="31"/>
                </a:moveTo>
                <a:cubicBezTo>
                  <a:pt x="307" y="31"/>
                  <a:pt x="307" y="32"/>
                  <a:pt x="307" y="32"/>
                </a:cubicBezTo>
                <a:cubicBezTo>
                  <a:pt x="307" y="32"/>
                  <a:pt x="307" y="32"/>
                  <a:pt x="306" y="32"/>
                </a:cubicBezTo>
                <a:cubicBezTo>
                  <a:pt x="306" y="31"/>
                  <a:pt x="307" y="32"/>
                  <a:pt x="307" y="31"/>
                </a:cubicBezTo>
                <a:close/>
                <a:moveTo>
                  <a:pt x="320" y="9"/>
                </a:moveTo>
                <a:cubicBezTo>
                  <a:pt x="320" y="9"/>
                  <a:pt x="319" y="9"/>
                  <a:pt x="319" y="9"/>
                </a:cubicBezTo>
                <a:cubicBezTo>
                  <a:pt x="319" y="9"/>
                  <a:pt x="320" y="8"/>
                  <a:pt x="320" y="9"/>
                </a:cubicBezTo>
                <a:close/>
                <a:moveTo>
                  <a:pt x="302" y="21"/>
                </a:moveTo>
                <a:cubicBezTo>
                  <a:pt x="302" y="21"/>
                  <a:pt x="302" y="21"/>
                  <a:pt x="302" y="20"/>
                </a:cubicBezTo>
                <a:cubicBezTo>
                  <a:pt x="302" y="20"/>
                  <a:pt x="302" y="20"/>
                  <a:pt x="302" y="19"/>
                </a:cubicBezTo>
                <a:cubicBezTo>
                  <a:pt x="303" y="19"/>
                  <a:pt x="302" y="20"/>
                  <a:pt x="302" y="20"/>
                </a:cubicBezTo>
                <a:cubicBezTo>
                  <a:pt x="303" y="20"/>
                  <a:pt x="303" y="20"/>
                  <a:pt x="303" y="20"/>
                </a:cubicBezTo>
                <a:cubicBezTo>
                  <a:pt x="302" y="20"/>
                  <a:pt x="302" y="20"/>
                  <a:pt x="302" y="21"/>
                </a:cubicBezTo>
                <a:close/>
                <a:moveTo>
                  <a:pt x="303" y="21"/>
                </a:moveTo>
                <a:cubicBezTo>
                  <a:pt x="303" y="21"/>
                  <a:pt x="303" y="22"/>
                  <a:pt x="303" y="21"/>
                </a:cubicBezTo>
                <a:cubicBezTo>
                  <a:pt x="303" y="21"/>
                  <a:pt x="303" y="20"/>
                  <a:pt x="303" y="21"/>
                </a:cubicBezTo>
                <a:close/>
                <a:moveTo>
                  <a:pt x="302" y="5"/>
                </a:moveTo>
                <a:cubicBezTo>
                  <a:pt x="302" y="6"/>
                  <a:pt x="302" y="6"/>
                  <a:pt x="302" y="5"/>
                </a:cubicBezTo>
                <a:cubicBezTo>
                  <a:pt x="303" y="6"/>
                  <a:pt x="303" y="6"/>
                  <a:pt x="303" y="7"/>
                </a:cubicBezTo>
                <a:cubicBezTo>
                  <a:pt x="304" y="6"/>
                  <a:pt x="303" y="5"/>
                  <a:pt x="303" y="5"/>
                </a:cubicBezTo>
                <a:cubicBezTo>
                  <a:pt x="304" y="5"/>
                  <a:pt x="304" y="6"/>
                  <a:pt x="303" y="7"/>
                </a:cubicBezTo>
                <a:cubicBezTo>
                  <a:pt x="303" y="6"/>
                  <a:pt x="302" y="8"/>
                  <a:pt x="301" y="8"/>
                </a:cubicBezTo>
                <a:cubicBezTo>
                  <a:pt x="301" y="7"/>
                  <a:pt x="302" y="7"/>
                  <a:pt x="301" y="7"/>
                </a:cubicBezTo>
                <a:cubicBezTo>
                  <a:pt x="301" y="7"/>
                  <a:pt x="301" y="7"/>
                  <a:pt x="300" y="7"/>
                </a:cubicBezTo>
                <a:cubicBezTo>
                  <a:pt x="301" y="6"/>
                  <a:pt x="301" y="6"/>
                  <a:pt x="302" y="5"/>
                </a:cubicBezTo>
                <a:close/>
                <a:moveTo>
                  <a:pt x="301" y="5"/>
                </a:moveTo>
                <a:cubicBezTo>
                  <a:pt x="301" y="5"/>
                  <a:pt x="301" y="5"/>
                  <a:pt x="301" y="5"/>
                </a:cubicBezTo>
                <a:cubicBezTo>
                  <a:pt x="302" y="5"/>
                  <a:pt x="301" y="6"/>
                  <a:pt x="300" y="6"/>
                </a:cubicBezTo>
                <a:cubicBezTo>
                  <a:pt x="301" y="5"/>
                  <a:pt x="301" y="5"/>
                  <a:pt x="301" y="5"/>
                </a:cubicBezTo>
                <a:close/>
                <a:moveTo>
                  <a:pt x="301" y="8"/>
                </a:moveTo>
                <a:cubicBezTo>
                  <a:pt x="301" y="8"/>
                  <a:pt x="301" y="8"/>
                  <a:pt x="300" y="8"/>
                </a:cubicBezTo>
                <a:cubicBezTo>
                  <a:pt x="301" y="7"/>
                  <a:pt x="301" y="7"/>
                  <a:pt x="301" y="8"/>
                </a:cubicBezTo>
                <a:close/>
                <a:moveTo>
                  <a:pt x="299" y="8"/>
                </a:moveTo>
                <a:cubicBezTo>
                  <a:pt x="298" y="8"/>
                  <a:pt x="298" y="9"/>
                  <a:pt x="297" y="8"/>
                </a:cubicBezTo>
                <a:cubicBezTo>
                  <a:pt x="298" y="8"/>
                  <a:pt x="298" y="7"/>
                  <a:pt x="299" y="8"/>
                </a:cubicBezTo>
                <a:close/>
                <a:moveTo>
                  <a:pt x="299" y="31"/>
                </a:moveTo>
                <a:cubicBezTo>
                  <a:pt x="298" y="32"/>
                  <a:pt x="298" y="32"/>
                  <a:pt x="297" y="34"/>
                </a:cubicBezTo>
                <a:cubicBezTo>
                  <a:pt x="297" y="33"/>
                  <a:pt x="297" y="33"/>
                  <a:pt x="297" y="33"/>
                </a:cubicBezTo>
                <a:cubicBezTo>
                  <a:pt x="298" y="33"/>
                  <a:pt x="298" y="31"/>
                  <a:pt x="299" y="31"/>
                </a:cubicBezTo>
                <a:close/>
                <a:moveTo>
                  <a:pt x="296" y="8"/>
                </a:moveTo>
                <a:cubicBezTo>
                  <a:pt x="296" y="7"/>
                  <a:pt x="296" y="8"/>
                  <a:pt x="295" y="8"/>
                </a:cubicBezTo>
                <a:cubicBezTo>
                  <a:pt x="295" y="7"/>
                  <a:pt x="296" y="7"/>
                  <a:pt x="296" y="8"/>
                </a:cubicBezTo>
                <a:close/>
                <a:moveTo>
                  <a:pt x="296" y="33"/>
                </a:moveTo>
                <a:cubicBezTo>
                  <a:pt x="297" y="33"/>
                  <a:pt x="297" y="33"/>
                  <a:pt x="297" y="34"/>
                </a:cubicBezTo>
                <a:cubicBezTo>
                  <a:pt x="296" y="34"/>
                  <a:pt x="295" y="34"/>
                  <a:pt x="295" y="34"/>
                </a:cubicBezTo>
                <a:cubicBezTo>
                  <a:pt x="295" y="34"/>
                  <a:pt x="296" y="33"/>
                  <a:pt x="296" y="33"/>
                </a:cubicBezTo>
                <a:close/>
                <a:moveTo>
                  <a:pt x="292" y="47"/>
                </a:moveTo>
                <a:cubicBezTo>
                  <a:pt x="291" y="47"/>
                  <a:pt x="291" y="47"/>
                  <a:pt x="291" y="47"/>
                </a:cubicBezTo>
                <a:cubicBezTo>
                  <a:pt x="291" y="47"/>
                  <a:pt x="291" y="47"/>
                  <a:pt x="292" y="47"/>
                </a:cubicBezTo>
                <a:cubicBezTo>
                  <a:pt x="292" y="47"/>
                  <a:pt x="292" y="47"/>
                  <a:pt x="292" y="47"/>
                </a:cubicBezTo>
                <a:close/>
                <a:moveTo>
                  <a:pt x="294" y="33"/>
                </a:moveTo>
                <a:cubicBezTo>
                  <a:pt x="294" y="33"/>
                  <a:pt x="294" y="34"/>
                  <a:pt x="294" y="34"/>
                </a:cubicBezTo>
                <a:cubicBezTo>
                  <a:pt x="293" y="34"/>
                  <a:pt x="293" y="34"/>
                  <a:pt x="293" y="34"/>
                </a:cubicBezTo>
                <a:cubicBezTo>
                  <a:pt x="293" y="34"/>
                  <a:pt x="293" y="33"/>
                  <a:pt x="294" y="33"/>
                </a:cubicBezTo>
                <a:close/>
                <a:moveTo>
                  <a:pt x="291" y="35"/>
                </a:moveTo>
                <a:cubicBezTo>
                  <a:pt x="292" y="35"/>
                  <a:pt x="292" y="34"/>
                  <a:pt x="292" y="34"/>
                </a:cubicBezTo>
                <a:cubicBezTo>
                  <a:pt x="293" y="34"/>
                  <a:pt x="293" y="34"/>
                  <a:pt x="293" y="34"/>
                </a:cubicBezTo>
                <a:cubicBezTo>
                  <a:pt x="293" y="35"/>
                  <a:pt x="293" y="35"/>
                  <a:pt x="293" y="35"/>
                </a:cubicBezTo>
                <a:cubicBezTo>
                  <a:pt x="293" y="35"/>
                  <a:pt x="293" y="35"/>
                  <a:pt x="293" y="35"/>
                </a:cubicBezTo>
                <a:cubicBezTo>
                  <a:pt x="292" y="35"/>
                  <a:pt x="292" y="35"/>
                  <a:pt x="292" y="35"/>
                </a:cubicBezTo>
                <a:cubicBezTo>
                  <a:pt x="292" y="35"/>
                  <a:pt x="292" y="36"/>
                  <a:pt x="292" y="36"/>
                </a:cubicBezTo>
                <a:cubicBezTo>
                  <a:pt x="292" y="36"/>
                  <a:pt x="291" y="35"/>
                  <a:pt x="291" y="35"/>
                </a:cubicBezTo>
                <a:close/>
                <a:moveTo>
                  <a:pt x="283" y="50"/>
                </a:moveTo>
                <a:cubicBezTo>
                  <a:pt x="283" y="50"/>
                  <a:pt x="283" y="50"/>
                  <a:pt x="283" y="50"/>
                </a:cubicBezTo>
                <a:cubicBezTo>
                  <a:pt x="283" y="50"/>
                  <a:pt x="283" y="50"/>
                  <a:pt x="284" y="50"/>
                </a:cubicBezTo>
                <a:cubicBezTo>
                  <a:pt x="284" y="50"/>
                  <a:pt x="284" y="50"/>
                  <a:pt x="284" y="50"/>
                </a:cubicBezTo>
                <a:cubicBezTo>
                  <a:pt x="283" y="50"/>
                  <a:pt x="283" y="50"/>
                  <a:pt x="283" y="50"/>
                </a:cubicBezTo>
                <a:close/>
                <a:moveTo>
                  <a:pt x="283" y="6"/>
                </a:moveTo>
                <a:cubicBezTo>
                  <a:pt x="283" y="6"/>
                  <a:pt x="283" y="5"/>
                  <a:pt x="283" y="5"/>
                </a:cubicBezTo>
                <a:cubicBezTo>
                  <a:pt x="284" y="6"/>
                  <a:pt x="283" y="7"/>
                  <a:pt x="284" y="7"/>
                </a:cubicBezTo>
                <a:cubicBezTo>
                  <a:pt x="284" y="7"/>
                  <a:pt x="283" y="8"/>
                  <a:pt x="283" y="7"/>
                </a:cubicBezTo>
                <a:cubicBezTo>
                  <a:pt x="284" y="7"/>
                  <a:pt x="284" y="6"/>
                  <a:pt x="283" y="6"/>
                </a:cubicBezTo>
                <a:close/>
                <a:moveTo>
                  <a:pt x="211" y="24"/>
                </a:moveTo>
                <a:cubicBezTo>
                  <a:pt x="211" y="25"/>
                  <a:pt x="210" y="25"/>
                  <a:pt x="210" y="25"/>
                </a:cubicBezTo>
                <a:cubicBezTo>
                  <a:pt x="210" y="25"/>
                  <a:pt x="210" y="24"/>
                  <a:pt x="210" y="24"/>
                </a:cubicBezTo>
                <a:cubicBezTo>
                  <a:pt x="210" y="24"/>
                  <a:pt x="210" y="24"/>
                  <a:pt x="211" y="24"/>
                </a:cubicBezTo>
                <a:close/>
                <a:moveTo>
                  <a:pt x="176" y="19"/>
                </a:moveTo>
                <a:cubicBezTo>
                  <a:pt x="175" y="18"/>
                  <a:pt x="177" y="17"/>
                  <a:pt x="177" y="17"/>
                </a:cubicBezTo>
                <a:cubicBezTo>
                  <a:pt x="177" y="17"/>
                  <a:pt x="177" y="18"/>
                  <a:pt x="177" y="18"/>
                </a:cubicBezTo>
                <a:cubicBezTo>
                  <a:pt x="178" y="18"/>
                  <a:pt x="177" y="18"/>
                  <a:pt x="178" y="18"/>
                </a:cubicBezTo>
                <a:cubicBezTo>
                  <a:pt x="177" y="18"/>
                  <a:pt x="177" y="18"/>
                  <a:pt x="176" y="19"/>
                </a:cubicBezTo>
                <a:close/>
                <a:moveTo>
                  <a:pt x="179" y="18"/>
                </a:moveTo>
                <a:cubicBezTo>
                  <a:pt x="180" y="17"/>
                  <a:pt x="181" y="16"/>
                  <a:pt x="181" y="16"/>
                </a:cubicBezTo>
                <a:cubicBezTo>
                  <a:pt x="181" y="18"/>
                  <a:pt x="180" y="18"/>
                  <a:pt x="179" y="18"/>
                </a:cubicBezTo>
                <a:close/>
                <a:moveTo>
                  <a:pt x="183" y="16"/>
                </a:moveTo>
                <a:cubicBezTo>
                  <a:pt x="182" y="15"/>
                  <a:pt x="183" y="15"/>
                  <a:pt x="183" y="15"/>
                </a:cubicBezTo>
                <a:cubicBezTo>
                  <a:pt x="183" y="16"/>
                  <a:pt x="183" y="16"/>
                  <a:pt x="183" y="16"/>
                </a:cubicBezTo>
                <a:close/>
                <a:moveTo>
                  <a:pt x="194" y="15"/>
                </a:moveTo>
                <a:cubicBezTo>
                  <a:pt x="193" y="14"/>
                  <a:pt x="194" y="15"/>
                  <a:pt x="195" y="15"/>
                </a:cubicBezTo>
                <a:cubicBezTo>
                  <a:pt x="195" y="15"/>
                  <a:pt x="194" y="15"/>
                  <a:pt x="194" y="15"/>
                </a:cubicBezTo>
                <a:close/>
                <a:moveTo>
                  <a:pt x="31" y="75"/>
                </a:moveTo>
                <a:cubicBezTo>
                  <a:pt x="31" y="74"/>
                  <a:pt x="31" y="74"/>
                  <a:pt x="31" y="74"/>
                </a:cubicBezTo>
                <a:cubicBezTo>
                  <a:pt x="31" y="75"/>
                  <a:pt x="32" y="74"/>
                  <a:pt x="31" y="74"/>
                </a:cubicBezTo>
                <a:cubicBezTo>
                  <a:pt x="32" y="74"/>
                  <a:pt x="32" y="74"/>
                  <a:pt x="32" y="75"/>
                </a:cubicBezTo>
                <a:cubicBezTo>
                  <a:pt x="31" y="75"/>
                  <a:pt x="31" y="75"/>
                  <a:pt x="31" y="75"/>
                </a:cubicBezTo>
                <a:close/>
                <a:moveTo>
                  <a:pt x="38" y="73"/>
                </a:moveTo>
                <a:cubicBezTo>
                  <a:pt x="38" y="73"/>
                  <a:pt x="39" y="72"/>
                  <a:pt x="39" y="73"/>
                </a:cubicBezTo>
                <a:cubicBezTo>
                  <a:pt x="39" y="73"/>
                  <a:pt x="38" y="73"/>
                  <a:pt x="38" y="73"/>
                </a:cubicBezTo>
                <a:close/>
                <a:moveTo>
                  <a:pt x="40" y="73"/>
                </a:moveTo>
                <a:cubicBezTo>
                  <a:pt x="40" y="72"/>
                  <a:pt x="41" y="73"/>
                  <a:pt x="41" y="73"/>
                </a:cubicBezTo>
                <a:cubicBezTo>
                  <a:pt x="40" y="73"/>
                  <a:pt x="40" y="73"/>
                  <a:pt x="40" y="73"/>
                </a:cubicBezTo>
                <a:close/>
                <a:moveTo>
                  <a:pt x="47" y="73"/>
                </a:moveTo>
                <a:cubicBezTo>
                  <a:pt x="48" y="72"/>
                  <a:pt x="48" y="71"/>
                  <a:pt x="48" y="72"/>
                </a:cubicBezTo>
                <a:cubicBezTo>
                  <a:pt x="48" y="72"/>
                  <a:pt x="48" y="73"/>
                  <a:pt x="47" y="73"/>
                </a:cubicBezTo>
                <a:close/>
                <a:moveTo>
                  <a:pt x="49" y="71"/>
                </a:moveTo>
                <a:cubicBezTo>
                  <a:pt x="48" y="70"/>
                  <a:pt x="48" y="71"/>
                  <a:pt x="48" y="70"/>
                </a:cubicBezTo>
                <a:cubicBezTo>
                  <a:pt x="48" y="70"/>
                  <a:pt x="48" y="68"/>
                  <a:pt x="49" y="69"/>
                </a:cubicBezTo>
                <a:cubicBezTo>
                  <a:pt x="49" y="70"/>
                  <a:pt x="49" y="70"/>
                  <a:pt x="49" y="71"/>
                </a:cubicBezTo>
                <a:close/>
                <a:moveTo>
                  <a:pt x="49" y="69"/>
                </a:moveTo>
                <a:cubicBezTo>
                  <a:pt x="50" y="69"/>
                  <a:pt x="50" y="70"/>
                  <a:pt x="50" y="70"/>
                </a:cubicBezTo>
                <a:cubicBezTo>
                  <a:pt x="50" y="70"/>
                  <a:pt x="50" y="70"/>
                  <a:pt x="49" y="70"/>
                </a:cubicBezTo>
                <a:cubicBezTo>
                  <a:pt x="50" y="70"/>
                  <a:pt x="49" y="69"/>
                  <a:pt x="49" y="69"/>
                </a:cubicBezTo>
                <a:close/>
                <a:moveTo>
                  <a:pt x="50" y="72"/>
                </a:moveTo>
                <a:cubicBezTo>
                  <a:pt x="50" y="72"/>
                  <a:pt x="51" y="71"/>
                  <a:pt x="51" y="71"/>
                </a:cubicBezTo>
                <a:cubicBezTo>
                  <a:pt x="50" y="70"/>
                  <a:pt x="50" y="71"/>
                  <a:pt x="50" y="71"/>
                </a:cubicBezTo>
                <a:cubicBezTo>
                  <a:pt x="50" y="71"/>
                  <a:pt x="50" y="70"/>
                  <a:pt x="51" y="71"/>
                </a:cubicBezTo>
                <a:cubicBezTo>
                  <a:pt x="51" y="71"/>
                  <a:pt x="51" y="71"/>
                  <a:pt x="51" y="71"/>
                </a:cubicBezTo>
                <a:cubicBezTo>
                  <a:pt x="51" y="72"/>
                  <a:pt x="51" y="72"/>
                  <a:pt x="50" y="72"/>
                </a:cubicBezTo>
                <a:close/>
                <a:moveTo>
                  <a:pt x="50" y="70"/>
                </a:moveTo>
                <a:cubicBezTo>
                  <a:pt x="50" y="69"/>
                  <a:pt x="51" y="70"/>
                  <a:pt x="51" y="70"/>
                </a:cubicBezTo>
                <a:cubicBezTo>
                  <a:pt x="51" y="70"/>
                  <a:pt x="51" y="70"/>
                  <a:pt x="50" y="70"/>
                </a:cubicBezTo>
                <a:close/>
                <a:moveTo>
                  <a:pt x="55" y="70"/>
                </a:moveTo>
                <a:cubicBezTo>
                  <a:pt x="55" y="70"/>
                  <a:pt x="55" y="69"/>
                  <a:pt x="54" y="70"/>
                </a:cubicBezTo>
                <a:cubicBezTo>
                  <a:pt x="54" y="71"/>
                  <a:pt x="55" y="70"/>
                  <a:pt x="55" y="71"/>
                </a:cubicBezTo>
                <a:cubicBezTo>
                  <a:pt x="55" y="71"/>
                  <a:pt x="54" y="71"/>
                  <a:pt x="54" y="70"/>
                </a:cubicBezTo>
                <a:cubicBezTo>
                  <a:pt x="54" y="70"/>
                  <a:pt x="55" y="69"/>
                  <a:pt x="56" y="70"/>
                </a:cubicBezTo>
                <a:cubicBezTo>
                  <a:pt x="55" y="70"/>
                  <a:pt x="56" y="70"/>
                  <a:pt x="55" y="70"/>
                </a:cubicBezTo>
                <a:close/>
                <a:moveTo>
                  <a:pt x="57" y="70"/>
                </a:moveTo>
                <a:cubicBezTo>
                  <a:pt x="57" y="70"/>
                  <a:pt x="57" y="70"/>
                  <a:pt x="56" y="70"/>
                </a:cubicBezTo>
                <a:cubicBezTo>
                  <a:pt x="57" y="69"/>
                  <a:pt x="57" y="69"/>
                  <a:pt x="57" y="69"/>
                </a:cubicBezTo>
                <a:cubicBezTo>
                  <a:pt x="57" y="69"/>
                  <a:pt x="57" y="70"/>
                  <a:pt x="57" y="70"/>
                </a:cubicBezTo>
                <a:close/>
                <a:moveTo>
                  <a:pt x="56" y="67"/>
                </a:moveTo>
                <a:cubicBezTo>
                  <a:pt x="56" y="66"/>
                  <a:pt x="57" y="66"/>
                  <a:pt x="57" y="66"/>
                </a:cubicBezTo>
                <a:cubicBezTo>
                  <a:pt x="57" y="67"/>
                  <a:pt x="56" y="67"/>
                  <a:pt x="56" y="67"/>
                </a:cubicBezTo>
                <a:close/>
                <a:moveTo>
                  <a:pt x="58" y="70"/>
                </a:moveTo>
                <a:cubicBezTo>
                  <a:pt x="58" y="70"/>
                  <a:pt x="59" y="70"/>
                  <a:pt x="59" y="70"/>
                </a:cubicBezTo>
                <a:cubicBezTo>
                  <a:pt x="59" y="71"/>
                  <a:pt x="59" y="71"/>
                  <a:pt x="58" y="70"/>
                </a:cubicBezTo>
                <a:close/>
                <a:moveTo>
                  <a:pt x="60" y="68"/>
                </a:moveTo>
                <a:cubicBezTo>
                  <a:pt x="59" y="67"/>
                  <a:pt x="60" y="68"/>
                  <a:pt x="60" y="67"/>
                </a:cubicBezTo>
                <a:cubicBezTo>
                  <a:pt x="61" y="67"/>
                  <a:pt x="60" y="67"/>
                  <a:pt x="60" y="68"/>
                </a:cubicBezTo>
                <a:cubicBezTo>
                  <a:pt x="61" y="68"/>
                  <a:pt x="61" y="67"/>
                  <a:pt x="61" y="67"/>
                </a:cubicBezTo>
                <a:cubicBezTo>
                  <a:pt x="61" y="68"/>
                  <a:pt x="60" y="68"/>
                  <a:pt x="60" y="68"/>
                </a:cubicBezTo>
                <a:close/>
                <a:moveTo>
                  <a:pt x="61" y="70"/>
                </a:moveTo>
                <a:cubicBezTo>
                  <a:pt x="61" y="70"/>
                  <a:pt x="61" y="69"/>
                  <a:pt x="62" y="69"/>
                </a:cubicBezTo>
                <a:cubicBezTo>
                  <a:pt x="62" y="70"/>
                  <a:pt x="62" y="70"/>
                  <a:pt x="61" y="70"/>
                </a:cubicBezTo>
                <a:close/>
                <a:moveTo>
                  <a:pt x="63" y="69"/>
                </a:moveTo>
                <a:cubicBezTo>
                  <a:pt x="63" y="68"/>
                  <a:pt x="63" y="67"/>
                  <a:pt x="63" y="67"/>
                </a:cubicBezTo>
                <a:cubicBezTo>
                  <a:pt x="63" y="68"/>
                  <a:pt x="64" y="68"/>
                  <a:pt x="63" y="69"/>
                </a:cubicBezTo>
                <a:close/>
                <a:moveTo>
                  <a:pt x="65" y="68"/>
                </a:moveTo>
                <a:cubicBezTo>
                  <a:pt x="64" y="67"/>
                  <a:pt x="64" y="68"/>
                  <a:pt x="64" y="67"/>
                </a:cubicBezTo>
                <a:cubicBezTo>
                  <a:pt x="64" y="67"/>
                  <a:pt x="64" y="67"/>
                  <a:pt x="65" y="66"/>
                </a:cubicBezTo>
                <a:cubicBezTo>
                  <a:pt x="65" y="67"/>
                  <a:pt x="65" y="67"/>
                  <a:pt x="65" y="67"/>
                </a:cubicBezTo>
                <a:cubicBezTo>
                  <a:pt x="65" y="67"/>
                  <a:pt x="65" y="67"/>
                  <a:pt x="65" y="68"/>
                </a:cubicBezTo>
                <a:close/>
                <a:moveTo>
                  <a:pt x="66" y="70"/>
                </a:moveTo>
                <a:cubicBezTo>
                  <a:pt x="66" y="70"/>
                  <a:pt x="66" y="71"/>
                  <a:pt x="66" y="70"/>
                </a:cubicBezTo>
                <a:cubicBezTo>
                  <a:pt x="66" y="70"/>
                  <a:pt x="66" y="70"/>
                  <a:pt x="66" y="70"/>
                </a:cubicBezTo>
                <a:cubicBezTo>
                  <a:pt x="66" y="70"/>
                  <a:pt x="66" y="70"/>
                  <a:pt x="66" y="70"/>
                </a:cubicBezTo>
                <a:close/>
                <a:moveTo>
                  <a:pt x="67" y="68"/>
                </a:moveTo>
                <a:cubicBezTo>
                  <a:pt x="67" y="68"/>
                  <a:pt x="67" y="68"/>
                  <a:pt x="67" y="68"/>
                </a:cubicBezTo>
                <a:cubicBezTo>
                  <a:pt x="67" y="67"/>
                  <a:pt x="67" y="67"/>
                  <a:pt x="67" y="67"/>
                </a:cubicBezTo>
                <a:cubicBezTo>
                  <a:pt x="67" y="67"/>
                  <a:pt x="68" y="68"/>
                  <a:pt x="67" y="68"/>
                </a:cubicBezTo>
                <a:close/>
                <a:moveTo>
                  <a:pt x="66" y="67"/>
                </a:moveTo>
                <a:cubicBezTo>
                  <a:pt x="66" y="67"/>
                  <a:pt x="68" y="65"/>
                  <a:pt x="68" y="67"/>
                </a:cubicBezTo>
                <a:cubicBezTo>
                  <a:pt x="67" y="66"/>
                  <a:pt x="66" y="68"/>
                  <a:pt x="66" y="67"/>
                </a:cubicBezTo>
                <a:close/>
                <a:moveTo>
                  <a:pt x="71" y="66"/>
                </a:moveTo>
                <a:cubicBezTo>
                  <a:pt x="71" y="66"/>
                  <a:pt x="71" y="66"/>
                  <a:pt x="71" y="66"/>
                </a:cubicBezTo>
                <a:cubicBezTo>
                  <a:pt x="71" y="66"/>
                  <a:pt x="71" y="65"/>
                  <a:pt x="72" y="66"/>
                </a:cubicBezTo>
                <a:cubicBezTo>
                  <a:pt x="71" y="66"/>
                  <a:pt x="71" y="66"/>
                  <a:pt x="71" y="66"/>
                </a:cubicBezTo>
                <a:close/>
                <a:moveTo>
                  <a:pt x="76" y="66"/>
                </a:moveTo>
                <a:cubicBezTo>
                  <a:pt x="76" y="65"/>
                  <a:pt x="76" y="65"/>
                  <a:pt x="76" y="65"/>
                </a:cubicBezTo>
                <a:cubicBezTo>
                  <a:pt x="76" y="65"/>
                  <a:pt x="76" y="65"/>
                  <a:pt x="76" y="65"/>
                </a:cubicBezTo>
                <a:cubicBezTo>
                  <a:pt x="76" y="65"/>
                  <a:pt x="76" y="65"/>
                  <a:pt x="76" y="65"/>
                </a:cubicBezTo>
                <a:cubicBezTo>
                  <a:pt x="76" y="65"/>
                  <a:pt x="76" y="65"/>
                  <a:pt x="76" y="65"/>
                </a:cubicBezTo>
                <a:cubicBezTo>
                  <a:pt x="77" y="65"/>
                  <a:pt x="77" y="65"/>
                  <a:pt x="77" y="65"/>
                </a:cubicBezTo>
                <a:cubicBezTo>
                  <a:pt x="77" y="65"/>
                  <a:pt x="77" y="65"/>
                  <a:pt x="77" y="65"/>
                </a:cubicBezTo>
                <a:cubicBezTo>
                  <a:pt x="77" y="65"/>
                  <a:pt x="76" y="66"/>
                  <a:pt x="76" y="66"/>
                </a:cubicBezTo>
                <a:close/>
                <a:moveTo>
                  <a:pt x="15" y="89"/>
                </a:moveTo>
                <a:cubicBezTo>
                  <a:pt x="15" y="88"/>
                  <a:pt x="15" y="88"/>
                  <a:pt x="15" y="88"/>
                </a:cubicBezTo>
                <a:cubicBezTo>
                  <a:pt x="15" y="88"/>
                  <a:pt x="15" y="88"/>
                  <a:pt x="16" y="88"/>
                </a:cubicBezTo>
                <a:cubicBezTo>
                  <a:pt x="16" y="89"/>
                  <a:pt x="15" y="89"/>
                  <a:pt x="15" y="89"/>
                </a:cubicBezTo>
                <a:close/>
                <a:moveTo>
                  <a:pt x="18" y="88"/>
                </a:moveTo>
                <a:cubicBezTo>
                  <a:pt x="17" y="87"/>
                  <a:pt x="17" y="88"/>
                  <a:pt x="17" y="88"/>
                </a:cubicBezTo>
                <a:cubicBezTo>
                  <a:pt x="16" y="87"/>
                  <a:pt x="18" y="87"/>
                  <a:pt x="18" y="88"/>
                </a:cubicBezTo>
                <a:close/>
                <a:moveTo>
                  <a:pt x="21" y="88"/>
                </a:moveTo>
                <a:cubicBezTo>
                  <a:pt x="20" y="88"/>
                  <a:pt x="20" y="87"/>
                  <a:pt x="20" y="88"/>
                </a:cubicBezTo>
                <a:cubicBezTo>
                  <a:pt x="20" y="86"/>
                  <a:pt x="21" y="88"/>
                  <a:pt x="22" y="88"/>
                </a:cubicBezTo>
                <a:cubicBezTo>
                  <a:pt x="21" y="89"/>
                  <a:pt x="21" y="88"/>
                  <a:pt x="21" y="88"/>
                </a:cubicBezTo>
                <a:close/>
                <a:moveTo>
                  <a:pt x="25" y="89"/>
                </a:moveTo>
                <a:cubicBezTo>
                  <a:pt x="25" y="89"/>
                  <a:pt x="24" y="89"/>
                  <a:pt x="24" y="90"/>
                </a:cubicBezTo>
                <a:cubicBezTo>
                  <a:pt x="24" y="89"/>
                  <a:pt x="24" y="88"/>
                  <a:pt x="25" y="88"/>
                </a:cubicBezTo>
                <a:cubicBezTo>
                  <a:pt x="25" y="89"/>
                  <a:pt x="25" y="89"/>
                  <a:pt x="25" y="89"/>
                </a:cubicBezTo>
                <a:close/>
                <a:moveTo>
                  <a:pt x="20" y="94"/>
                </a:moveTo>
                <a:cubicBezTo>
                  <a:pt x="20" y="94"/>
                  <a:pt x="21" y="94"/>
                  <a:pt x="21" y="95"/>
                </a:cubicBezTo>
                <a:cubicBezTo>
                  <a:pt x="20" y="94"/>
                  <a:pt x="20" y="95"/>
                  <a:pt x="20" y="94"/>
                </a:cubicBezTo>
                <a:close/>
                <a:moveTo>
                  <a:pt x="21" y="95"/>
                </a:moveTo>
                <a:cubicBezTo>
                  <a:pt x="21" y="95"/>
                  <a:pt x="21" y="94"/>
                  <a:pt x="21" y="94"/>
                </a:cubicBezTo>
                <a:cubicBezTo>
                  <a:pt x="22" y="95"/>
                  <a:pt x="22" y="94"/>
                  <a:pt x="22" y="94"/>
                </a:cubicBezTo>
                <a:cubicBezTo>
                  <a:pt x="22" y="94"/>
                  <a:pt x="22" y="95"/>
                  <a:pt x="22" y="95"/>
                </a:cubicBezTo>
                <a:cubicBezTo>
                  <a:pt x="22" y="95"/>
                  <a:pt x="22" y="94"/>
                  <a:pt x="22" y="95"/>
                </a:cubicBezTo>
                <a:lnTo>
                  <a:pt x="21" y="95"/>
                </a:lnTo>
                <a:close/>
                <a:moveTo>
                  <a:pt x="22" y="97"/>
                </a:moveTo>
                <a:cubicBezTo>
                  <a:pt x="22" y="97"/>
                  <a:pt x="23" y="96"/>
                  <a:pt x="24" y="96"/>
                </a:cubicBezTo>
                <a:cubicBezTo>
                  <a:pt x="23" y="97"/>
                  <a:pt x="22" y="97"/>
                  <a:pt x="22" y="97"/>
                </a:cubicBezTo>
                <a:close/>
                <a:moveTo>
                  <a:pt x="23" y="95"/>
                </a:moveTo>
                <a:cubicBezTo>
                  <a:pt x="23" y="95"/>
                  <a:pt x="23" y="95"/>
                  <a:pt x="24" y="95"/>
                </a:cubicBezTo>
                <a:cubicBezTo>
                  <a:pt x="23" y="95"/>
                  <a:pt x="23" y="96"/>
                  <a:pt x="23" y="95"/>
                </a:cubicBezTo>
                <a:close/>
                <a:moveTo>
                  <a:pt x="26" y="94"/>
                </a:moveTo>
                <a:cubicBezTo>
                  <a:pt x="26" y="94"/>
                  <a:pt x="26" y="94"/>
                  <a:pt x="26" y="94"/>
                </a:cubicBezTo>
                <a:cubicBezTo>
                  <a:pt x="26" y="93"/>
                  <a:pt x="26" y="94"/>
                  <a:pt x="27" y="94"/>
                </a:cubicBezTo>
                <a:lnTo>
                  <a:pt x="26" y="94"/>
                </a:lnTo>
                <a:close/>
                <a:moveTo>
                  <a:pt x="33" y="79"/>
                </a:moveTo>
                <a:cubicBezTo>
                  <a:pt x="33" y="80"/>
                  <a:pt x="34" y="80"/>
                  <a:pt x="34" y="80"/>
                </a:cubicBezTo>
                <a:cubicBezTo>
                  <a:pt x="33" y="80"/>
                  <a:pt x="33" y="79"/>
                  <a:pt x="33" y="79"/>
                </a:cubicBezTo>
                <a:close/>
                <a:moveTo>
                  <a:pt x="33" y="84"/>
                </a:moveTo>
                <a:cubicBezTo>
                  <a:pt x="33" y="84"/>
                  <a:pt x="32" y="84"/>
                  <a:pt x="33" y="83"/>
                </a:cubicBezTo>
                <a:cubicBezTo>
                  <a:pt x="33" y="83"/>
                  <a:pt x="33" y="84"/>
                  <a:pt x="34" y="84"/>
                </a:cubicBezTo>
                <a:cubicBezTo>
                  <a:pt x="33" y="85"/>
                  <a:pt x="33" y="85"/>
                  <a:pt x="33" y="85"/>
                </a:cubicBezTo>
                <a:cubicBezTo>
                  <a:pt x="33" y="85"/>
                  <a:pt x="33" y="85"/>
                  <a:pt x="33" y="84"/>
                </a:cubicBezTo>
                <a:cubicBezTo>
                  <a:pt x="33" y="84"/>
                  <a:pt x="33" y="84"/>
                  <a:pt x="33" y="84"/>
                </a:cubicBezTo>
                <a:close/>
                <a:moveTo>
                  <a:pt x="33" y="86"/>
                </a:moveTo>
                <a:cubicBezTo>
                  <a:pt x="33" y="86"/>
                  <a:pt x="32" y="86"/>
                  <a:pt x="32" y="86"/>
                </a:cubicBezTo>
                <a:cubicBezTo>
                  <a:pt x="32" y="85"/>
                  <a:pt x="32" y="85"/>
                  <a:pt x="32" y="85"/>
                </a:cubicBezTo>
                <a:cubicBezTo>
                  <a:pt x="33" y="85"/>
                  <a:pt x="33" y="85"/>
                  <a:pt x="33" y="86"/>
                </a:cubicBezTo>
                <a:close/>
                <a:moveTo>
                  <a:pt x="28" y="89"/>
                </a:moveTo>
                <a:cubicBezTo>
                  <a:pt x="27" y="89"/>
                  <a:pt x="27" y="89"/>
                  <a:pt x="27" y="88"/>
                </a:cubicBezTo>
                <a:cubicBezTo>
                  <a:pt x="27" y="88"/>
                  <a:pt x="27" y="88"/>
                  <a:pt x="28" y="88"/>
                </a:cubicBezTo>
                <a:lnTo>
                  <a:pt x="28" y="89"/>
                </a:lnTo>
                <a:close/>
                <a:moveTo>
                  <a:pt x="28" y="88"/>
                </a:moveTo>
                <a:cubicBezTo>
                  <a:pt x="28" y="88"/>
                  <a:pt x="28" y="88"/>
                  <a:pt x="28" y="88"/>
                </a:cubicBezTo>
                <a:cubicBezTo>
                  <a:pt x="28" y="87"/>
                  <a:pt x="28" y="87"/>
                  <a:pt x="28" y="87"/>
                </a:cubicBezTo>
                <a:cubicBezTo>
                  <a:pt x="28" y="87"/>
                  <a:pt x="28" y="86"/>
                  <a:pt x="28" y="87"/>
                </a:cubicBezTo>
                <a:cubicBezTo>
                  <a:pt x="28" y="88"/>
                  <a:pt x="29" y="87"/>
                  <a:pt x="29" y="88"/>
                </a:cubicBezTo>
                <a:cubicBezTo>
                  <a:pt x="29" y="87"/>
                  <a:pt x="28" y="89"/>
                  <a:pt x="28" y="88"/>
                </a:cubicBezTo>
                <a:close/>
                <a:moveTo>
                  <a:pt x="28" y="85"/>
                </a:moveTo>
                <a:cubicBezTo>
                  <a:pt x="28" y="85"/>
                  <a:pt x="28" y="85"/>
                  <a:pt x="28" y="85"/>
                </a:cubicBezTo>
                <a:cubicBezTo>
                  <a:pt x="28" y="84"/>
                  <a:pt x="28" y="84"/>
                  <a:pt x="28" y="84"/>
                </a:cubicBezTo>
                <a:cubicBezTo>
                  <a:pt x="29" y="83"/>
                  <a:pt x="29" y="83"/>
                  <a:pt x="29" y="83"/>
                </a:cubicBezTo>
                <a:cubicBezTo>
                  <a:pt x="29" y="84"/>
                  <a:pt x="29" y="84"/>
                  <a:pt x="29" y="85"/>
                </a:cubicBezTo>
                <a:cubicBezTo>
                  <a:pt x="30" y="83"/>
                  <a:pt x="30" y="84"/>
                  <a:pt x="31" y="83"/>
                </a:cubicBezTo>
                <a:cubicBezTo>
                  <a:pt x="31" y="84"/>
                  <a:pt x="32" y="84"/>
                  <a:pt x="32" y="84"/>
                </a:cubicBezTo>
                <a:cubicBezTo>
                  <a:pt x="32" y="85"/>
                  <a:pt x="31" y="85"/>
                  <a:pt x="30" y="85"/>
                </a:cubicBezTo>
                <a:cubicBezTo>
                  <a:pt x="31" y="85"/>
                  <a:pt x="31" y="85"/>
                  <a:pt x="31" y="85"/>
                </a:cubicBezTo>
                <a:cubicBezTo>
                  <a:pt x="30" y="85"/>
                  <a:pt x="30" y="85"/>
                  <a:pt x="30" y="85"/>
                </a:cubicBezTo>
                <a:cubicBezTo>
                  <a:pt x="30" y="85"/>
                  <a:pt x="28" y="86"/>
                  <a:pt x="28" y="85"/>
                </a:cubicBezTo>
                <a:close/>
                <a:moveTo>
                  <a:pt x="31" y="86"/>
                </a:moveTo>
                <a:cubicBezTo>
                  <a:pt x="31" y="86"/>
                  <a:pt x="30" y="86"/>
                  <a:pt x="30" y="86"/>
                </a:cubicBezTo>
                <a:cubicBezTo>
                  <a:pt x="31" y="86"/>
                  <a:pt x="31" y="86"/>
                  <a:pt x="31" y="86"/>
                </a:cubicBezTo>
                <a:close/>
                <a:moveTo>
                  <a:pt x="30" y="88"/>
                </a:moveTo>
                <a:cubicBezTo>
                  <a:pt x="30" y="87"/>
                  <a:pt x="30" y="87"/>
                  <a:pt x="29" y="87"/>
                </a:cubicBezTo>
                <a:cubicBezTo>
                  <a:pt x="30" y="87"/>
                  <a:pt x="31" y="87"/>
                  <a:pt x="31" y="87"/>
                </a:cubicBezTo>
                <a:cubicBezTo>
                  <a:pt x="31" y="87"/>
                  <a:pt x="30" y="87"/>
                  <a:pt x="30" y="88"/>
                </a:cubicBezTo>
                <a:close/>
                <a:moveTo>
                  <a:pt x="31" y="87"/>
                </a:moveTo>
                <a:cubicBezTo>
                  <a:pt x="31" y="87"/>
                  <a:pt x="32" y="87"/>
                  <a:pt x="32" y="87"/>
                </a:cubicBezTo>
                <a:cubicBezTo>
                  <a:pt x="31" y="87"/>
                  <a:pt x="31" y="88"/>
                  <a:pt x="31" y="87"/>
                </a:cubicBezTo>
                <a:close/>
                <a:moveTo>
                  <a:pt x="29" y="94"/>
                </a:moveTo>
                <a:cubicBezTo>
                  <a:pt x="30" y="94"/>
                  <a:pt x="30" y="93"/>
                  <a:pt x="30" y="93"/>
                </a:cubicBezTo>
                <a:cubicBezTo>
                  <a:pt x="30" y="94"/>
                  <a:pt x="30" y="94"/>
                  <a:pt x="29" y="94"/>
                </a:cubicBezTo>
                <a:close/>
                <a:moveTo>
                  <a:pt x="31" y="93"/>
                </a:moveTo>
                <a:cubicBezTo>
                  <a:pt x="31" y="93"/>
                  <a:pt x="31" y="93"/>
                  <a:pt x="31" y="93"/>
                </a:cubicBezTo>
                <a:cubicBezTo>
                  <a:pt x="31" y="92"/>
                  <a:pt x="31" y="92"/>
                  <a:pt x="31" y="92"/>
                </a:cubicBezTo>
                <a:cubicBezTo>
                  <a:pt x="31" y="92"/>
                  <a:pt x="30" y="92"/>
                  <a:pt x="30" y="92"/>
                </a:cubicBezTo>
                <a:cubicBezTo>
                  <a:pt x="31" y="92"/>
                  <a:pt x="31" y="91"/>
                  <a:pt x="31" y="92"/>
                </a:cubicBezTo>
                <a:cubicBezTo>
                  <a:pt x="31" y="92"/>
                  <a:pt x="31" y="93"/>
                  <a:pt x="31" y="93"/>
                </a:cubicBezTo>
                <a:close/>
                <a:moveTo>
                  <a:pt x="33" y="91"/>
                </a:moveTo>
                <a:cubicBezTo>
                  <a:pt x="32" y="91"/>
                  <a:pt x="32" y="91"/>
                  <a:pt x="32" y="91"/>
                </a:cubicBezTo>
                <a:cubicBezTo>
                  <a:pt x="32" y="90"/>
                  <a:pt x="32" y="90"/>
                  <a:pt x="33" y="90"/>
                </a:cubicBezTo>
                <a:cubicBezTo>
                  <a:pt x="32" y="90"/>
                  <a:pt x="33" y="90"/>
                  <a:pt x="33" y="90"/>
                </a:cubicBezTo>
                <a:lnTo>
                  <a:pt x="33" y="91"/>
                </a:lnTo>
                <a:close/>
                <a:moveTo>
                  <a:pt x="33" y="87"/>
                </a:moveTo>
                <a:cubicBezTo>
                  <a:pt x="33" y="86"/>
                  <a:pt x="33" y="86"/>
                  <a:pt x="33" y="86"/>
                </a:cubicBezTo>
                <a:cubicBezTo>
                  <a:pt x="34" y="86"/>
                  <a:pt x="33" y="86"/>
                  <a:pt x="34" y="86"/>
                </a:cubicBezTo>
                <a:cubicBezTo>
                  <a:pt x="34" y="87"/>
                  <a:pt x="33" y="87"/>
                  <a:pt x="33" y="87"/>
                </a:cubicBezTo>
                <a:close/>
                <a:moveTo>
                  <a:pt x="34" y="91"/>
                </a:moveTo>
                <a:cubicBezTo>
                  <a:pt x="34" y="90"/>
                  <a:pt x="35" y="90"/>
                  <a:pt x="35" y="91"/>
                </a:cubicBezTo>
                <a:cubicBezTo>
                  <a:pt x="35" y="90"/>
                  <a:pt x="34" y="91"/>
                  <a:pt x="34" y="91"/>
                </a:cubicBezTo>
                <a:close/>
                <a:moveTo>
                  <a:pt x="34" y="86"/>
                </a:moveTo>
                <a:cubicBezTo>
                  <a:pt x="35" y="86"/>
                  <a:pt x="35" y="85"/>
                  <a:pt x="36" y="85"/>
                </a:cubicBezTo>
                <a:cubicBezTo>
                  <a:pt x="36" y="85"/>
                  <a:pt x="35" y="86"/>
                  <a:pt x="35" y="86"/>
                </a:cubicBezTo>
                <a:cubicBezTo>
                  <a:pt x="35" y="86"/>
                  <a:pt x="34" y="86"/>
                  <a:pt x="34" y="86"/>
                </a:cubicBezTo>
                <a:close/>
                <a:moveTo>
                  <a:pt x="35" y="90"/>
                </a:moveTo>
                <a:cubicBezTo>
                  <a:pt x="36" y="90"/>
                  <a:pt x="35" y="89"/>
                  <a:pt x="36" y="89"/>
                </a:cubicBezTo>
                <a:cubicBezTo>
                  <a:pt x="36" y="89"/>
                  <a:pt x="36" y="90"/>
                  <a:pt x="35" y="90"/>
                </a:cubicBezTo>
                <a:close/>
                <a:moveTo>
                  <a:pt x="36" y="92"/>
                </a:moveTo>
                <a:cubicBezTo>
                  <a:pt x="37" y="92"/>
                  <a:pt x="37" y="91"/>
                  <a:pt x="36" y="91"/>
                </a:cubicBezTo>
                <a:cubicBezTo>
                  <a:pt x="36" y="92"/>
                  <a:pt x="36" y="92"/>
                  <a:pt x="36" y="92"/>
                </a:cubicBezTo>
                <a:cubicBezTo>
                  <a:pt x="36" y="92"/>
                  <a:pt x="36" y="91"/>
                  <a:pt x="36" y="91"/>
                </a:cubicBezTo>
                <a:cubicBezTo>
                  <a:pt x="36" y="91"/>
                  <a:pt x="36" y="92"/>
                  <a:pt x="37" y="91"/>
                </a:cubicBezTo>
                <a:cubicBezTo>
                  <a:pt x="37" y="91"/>
                  <a:pt x="36" y="91"/>
                  <a:pt x="36" y="90"/>
                </a:cubicBezTo>
                <a:cubicBezTo>
                  <a:pt x="37" y="91"/>
                  <a:pt x="37" y="91"/>
                  <a:pt x="37" y="91"/>
                </a:cubicBezTo>
                <a:cubicBezTo>
                  <a:pt x="37" y="91"/>
                  <a:pt x="37" y="91"/>
                  <a:pt x="37" y="91"/>
                </a:cubicBezTo>
                <a:cubicBezTo>
                  <a:pt x="37" y="92"/>
                  <a:pt x="37" y="92"/>
                  <a:pt x="36" y="92"/>
                </a:cubicBezTo>
                <a:close/>
                <a:moveTo>
                  <a:pt x="37" y="82"/>
                </a:moveTo>
                <a:cubicBezTo>
                  <a:pt x="37" y="81"/>
                  <a:pt x="37" y="82"/>
                  <a:pt x="37" y="81"/>
                </a:cubicBezTo>
                <a:cubicBezTo>
                  <a:pt x="36" y="82"/>
                  <a:pt x="36" y="82"/>
                  <a:pt x="35" y="82"/>
                </a:cubicBezTo>
                <a:cubicBezTo>
                  <a:pt x="35" y="82"/>
                  <a:pt x="35" y="82"/>
                  <a:pt x="34" y="82"/>
                </a:cubicBezTo>
                <a:cubicBezTo>
                  <a:pt x="34" y="82"/>
                  <a:pt x="35" y="82"/>
                  <a:pt x="35" y="82"/>
                </a:cubicBezTo>
                <a:cubicBezTo>
                  <a:pt x="33" y="82"/>
                  <a:pt x="34" y="81"/>
                  <a:pt x="34" y="80"/>
                </a:cubicBezTo>
                <a:cubicBezTo>
                  <a:pt x="34" y="80"/>
                  <a:pt x="34" y="80"/>
                  <a:pt x="34" y="81"/>
                </a:cubicBezTo>
                <a:cubicBezTo>
                  <a:pt x="34" y="80"/>
                  <a:pt x="34" y="81"/>
                  <a:pt x="35" y="81"/>
                </a:cubicBezTo>
                <a:cubicBezTo>
                  <a:pt x="34" y="80"/>
                  <a:pt x="34" y="80"/>
                  <a:pt x="34" y="80"/>
                </a:cubicBezTo>
                <a:cubicBezTo>
                  <a:pt x="34" y="80"/>
                  <a:pt x="35" y="80"/>
                  <a:pt x="34" y="79"/>
                </a:cubicBezTo>
                <a:cubicBezTo>
                  <a:pt x="35" y="79"/>
                  <a:pt x="35" y="79"/>
                  <a:pt x="35" y="79"/>
                </a:cubicBezTo>
                <a:cubicBezTo>
                  <a:pt x="35" y="80"/>
                  <a:pt x="35" y="80"/>
                  <a:pt x="35" y="80"/>
                </a:cubicBezTo>
                <a:cubicBezTo>
                  <a:pt x="35" y="80"/>
                  <a:pt x="36" y="80"/>
                  <a:pt x="36" y="80"/>
                </a:cubicBezTo>
                <a:cubicBezTo>
                  <a:pt x="36" y="80"/>
                  <a:pt x="36" y="80"/>
                  <a:pt x="36" y="80"/>
                </a:cubicBezTo>
                <a:cubicBezTo>
                  <a:pt x="36" y="81"/>
                  <a:pt x="36" y="80"/>
                  <a:pt x="36" y="81"/>
                </a:cubicBezTo>
                <a:cubicBezTo>
                  <a:pt x="36" y="81"/>
                  <a:pt x="37" y="81"/>
                  <a:pt x="37" y="81"/>
                </a:cubicBezTo>
                <a:cubicBezTo>
                  <a:pt x="37" y="81"/>
                  <a:pt x="38" y="82"/>
                  <a:pt x="37" y="82"/>
                </a:cubicBezTo>
                <a:close/>
                <a:moveTo>
                  <a:pt x="37" y="81"/>
                </a:moveTo>
                <a:cubicBezTo>
                  <a:pt x="37" y="80"/>
                  <a:pt x="38" y="81"/>
                  <a:pt x="38" y="81"/>
                </a:cubicBezTo>
                <a:cubicBezTo>
                  <a:pt x="37" y="81"/>
                  <a:pt x="37" y="81"/>
                  <a:pt x="37" y="81"/>
                </a:cubicBezTo>
                <a:close/>
                <a:moveTo>
                  <a:pt x="38" y="88"/>
                </a:moveTo>
                <a:cubicBezTo>
                  <a:pt x="38" y="87"/>
                  <a:pt x="38" y="87"/>
                  <a:pt x="38" y="87"/>
                </a:cubicBezTo>
                <a:cubicBezTo>
                  <a:pt x="38" y="87"/>
                  <a:pt x="39" y="87"/>
                  <a:pt x="39" y="88"/>
                </a:cubicBezTo>
                <a:cubicBezTo>
                  <a:pt x="38" y="87"/>
                  <a:pt x="38" y="88"/>
                  <a:pt x="38" y="88"/>
                </a:cubicBezTo>
                <a:close/>
                <a:moveTo>
                  <a:pt x="39" y="93"/>
                </a:moveTo>
                <a:cubicBezTo>
                  <a:pt x="39" y="93"/>
                  <a:pt x="39" y="93"/>
                  <a:pt x="40" y="93"/>
                </a:cubicBezTo>
                <a:cubicBezTo>
                  <a:pt x="40" y="94"/>
                  <a:pt x="39" y="94"/>
                  <a:pt x="39" y="93"/>
                </a:cubicBezTo>
                <a:close/>
                <a:moveTo>
                  <a:pt x="40" y="87"/>
                </a:moveTo>
                <a:cubicBezTo>
                  <a:pt x="40" y="87"/>
                  <a:pt x="40" y="87"/>
                  <a:pt x="41" y="87"/>
                </a:cubicBezTo>
                <a:cubicBezTo>
                  <a:pt x="40" y="87"/>
                  <a:pt x="40" y="88"/>
                  <a:pt x="40" y="87"/>
                </a:cubicBezTo>
                <a:close/>
                <a:moveTo>
                  <a:pt x="43" y="85"/>
                </a:moveTo>
                <a:cubicBezTo>
                  <a:pt x="43" y="85"/>
                  <a:pt x="42" y="86"/>
                  <a:pt x="42" y="85"/>
                </a:cubicBezTo>
                <a:cubicBezTo>
                  <a:pt x="42" y="85"/>
                  <a:pt x="43" y="84"/>
                  <a:pt x="43" y="84"/>
                </a:cubicBezTo>
                <a:lnTo>
                  <a:pt x="43" y="85"/>
                </a:lnTo>
                <a:close/>
                <a:moveTo>
                  <a:pt x="42" y="83"/>
                </a:moveTo>
                <a:cubicBezTo>
                  <a:pt x="41" y="84"/>
                  <a:pt x="42" y="86"/>
                  <a:pt x="41" y="86"/>
                </a:cubicBezTo>
                <a:cubicBezTo>
                  <a:pt x="42" y="85"/>
                  <a:pt x="42" y="83"/>
                  <a:pt x="41" y="83"/>
                </a:cubicBezTo>
                <a:cubicBezTo>
                  <a:pt x="40" y="83"/>
                  <a:pt x="41" y="83"/>
                  <a:pt x="41" y="82"/>
                </a:cubicBezTo>
                <a:cubicBezTo>
                  <a:pt x="42" y="83"/>
                  <a:pt x="42" y="82"/>
                  <a:pt x="42" y="83"/>
                </a:cubicBezTo>
                <a:cubicBezTo>
                  <a:pt x="42" y="83"/>
                  <a:pt x="43" y="82"/>
                  <a:pt x="43" y="83"/>
                </a:cubicBezTo>
                <a:cubicBezTo>
                  <a:pt x="43" y="84"/>
                  <a:pt x="42" y="83"/>
                  <a:pt x="42" y="83"/>
                </a:cubicBezTo>
                <a:close/>
                <a:moveTo>
                  <a:pt x="43" y="89"/>
                </a:moveTo>
                <a:cubicBezTo>
                  <a:pt x="43" y="88"/>
                  <a:pt x="44" y="88"/>
                  <a:pt x="45" y="89"/>
                </a:cubicBezTo>
                <a:cubicBezTo>
                  <a:pt x="44" y="88"/>
                  <a:pt x="44" y="89"/>
                  <a:pt x="43" y="89"/>
                </a:cubicBezTo>
                <a:close/>
                <a:moveTo>
                  <a:pt x="44" y="92"/>
                </a:moveTo>
                <a:cubicBezTo>
                  <a:pt x="44" y="92"/>
                  <a:pt x="45" y="92"/>
                  <a:pt x="45" y="92"/>
                </a:cubicBezTo>
                <a:cubicBezTo>
                  <a:pt x="45" y="92"/>
                  <a:pt x="45" y="92"/>
                  <a:pt x="45" y="92"/>
                </a:cubicBezTo>
                <a:cubicBezTo>
                  <a:pt x="45" y="92"/>
                  <a:pt x="44" y="93"/>
                  <a:pt x="44" y="92"/>
                </a:cubicBezTo>
                <a:close/>
                <a:moveTo>
                  <a:pt x="49" y="79"/>
                </a:moveTo>
                <a:cubicBezTo>
                  <a:pt x="50" y="79"/>
                  <a:pt x="50" y="78"/>
                  <a:pt x="50" y="78"/>
                </a:cubicBezTo>
                <a:cubicBezTo>
                  <a:pt x="51" y="79"/>
                  <a:pt x="49" y="79"/>
                  <a:pt x="49" y="79"/>
                </a:cubicBezTo>
                <a:close/>
                <a:moveTo>
                  <a:pt x="51" y="90"/>
                </a:moveTo>
                <a:cubicBezTo>
                  <a:pt x="52" y="90"/>
                  <a:pt x="52" y="90"/>
                  <a:pt x="52" y="90"/>
                </a:cubicBezTo>
                <a:cubicBezTo>
                  <a:pt x="53" y="90"/>
                  <a:pt x="52" y="91"/>
                  <a:pt x="51" y="90"/>
                </a:cubicBezTo>
                <a:close/>
                <a:moveTo>
                  <a:pt x="52" y="79"/>
                </a:moveTo>
                <a:cubicBezTo>
                  <a:pt x="52" y="79"/>
                  <a:pt x="52" y="79"/>
                  <a:pt x="51" y="79"/>
                </a:cubicBezTo>
                <a:cubicBezTo>
                  <a:pt x="52" y="78"/>
                  <a:pt x="52" y="78"/>
                  <a:pt x="52" y="77"/>
                </a:cubicBezTo>
                <a:cubicBezTo>
                  <a:pt x="52" y="78"/>
                  <a:pt x="52" y="78"/>
                  <a:pt x="53" y="78"/>
                </a:cubicBezTo>
                <a:cubicBezTo>
                  <a:pt x="53" y="78"/>
                  <a:pt x="52" y="78"/>
                  <a:pt x="52" y="79"/>
                </a:cubicBezTo>
                <a:close/>
                <a:moveTo>
                  <a:pt x="55" y="77"/>
                </a:moveTo>
                <a:cubicBezTo>
                  <a:pt x="56" y="77"/>
                  <a:pt x="56" y="77"/>
                  <a:pt x="56" y="77"/>
                </a:cubicBezTo>
                <a:cubicBezTo>
                  <a:pt x="56" y="77"/>
                  <a:pt x="56" y="78"/>
                  <a:pt x="55" y="77"/>
                </a:cubicBezTo>
                <a:close/>
                <a:moveTo>
                  <a:pt x="57" y="88"/>
                </a:moveTo>
                <a:cubicBezTo>
                  <a:pt x="58" y="87"/>
                  <a:pt x="58" y="87"/>
                  <a:pt x="58" y="88"/>
                </a:cubicBezTo>
                <a:cubicBezTo>
                  <a:pt x="58" y="88"/>
                  <a:pt x="58" y="88"/>
                  <a:pt x="57" y="88"/>
                </a:cubicBezTo>
                <a:close/>
                <a:moveTo>
                  <a:pt x="59" y="76"/>
                </a:moveTo>
                <a:cubicBezTo>
                  <a:pt x="59" y="76"/>
                  <a:pt x="59" y="76"/>
                  <a:pt x="59" y="76"/>
                </a:cubicBezTo>
                <a:cubicBezTo>
                  <a:pt x="59" y="76"/>
                  <a:pt x="60" y="77"/>
                  <a:pt x="59" y="76"/>
                </a:cubicBezTo>
                <a:close/>
                <a:moveTo>
                  <a:pt x="60" y="76"/>
                </a:moveTo>
                <a:cubicBezTo>
                  <a:pt x="60" y="76"/>
                  <a:pt x="60" y="76"/>
                  <a:pt x="59" y="76"/>
                </a:cubicBezTo>
                <a:cubicBezTo>
                  <a:pt x="59" y="76"/>
                  <a:pt x="60" y="76"/>
                  <a:pt x="60" y="76"/>
                </a:cubicBezTo>
                <a:close/>
                <a:moveTo>
                  <a:pt x="60" y="79"/>
                </a:moveTo>
                <a:cubicBezTo>
                  <a:pt x="60" y="79"/>
                  <a:pt x="60" y="79"/>
                  <a:pt x="60" y="78"/>
                </a:cubicBezTo>
                <a:cubicBezTo>
                  <a:pt x="60" y="79"/>
                  <a:pt x="61" y="78"/>
                  <a:pt x="61" y="78"/>
                </a:cubicBezTo>
                <a:cubicBezTo>
                  <a:pt x="61" y="79"/>
                  <a:pt x="61" y="79"/>
                  <a:pt x="60" y="79"/>
                </a:cubicBezTo>
                <a:cubicBezTo>
                  <a:pt x="60" y="79"/>
                  <a:pt x="60" y="79"/>
                  <a:pt x="60" y="79"/>
                </a:cubicBezTo>
                <a:close/>
                <a:moveTo>
                  <a:pt x="61" y="81"/>
                </a:moveTo>
                <a:cubicBezTo>
                  <a:pt x="61" y="81"/>
                  <a:pt x="61" y="81"/>
                  <a:pt x="60" y="81"/>
                </a:cubicBezTo>
                <a:cubicBezTo>
                  <a:pt x="60" y="80"/>
                  <a:pt x="61" y="80"/>
                  <a:pt x="61" y="81"/>
                </a:cubicBezTo>
                <a:close/>
                <a:moveTo>
                  <a:pt x="61" y="88"/>
                </a:moveTo>
                <a:cubicBezTo>
                  <a:pt x="61" y="88"/>
                  <a:pt x="61" y="88"/>
                  <a:pt x="60" y="88"/>
                </a:cubicBezTo>
                <a:cubicBezTo>
                  <a:pt x="60" y="88"/>
                  <a:pt x="60" y="88"/>
                  <a:pt x="60" y="88"/>
                </a:cubicBezTo>
                <a:cubicBezTo>
                  <a:pt x="60" y="88"/>
                  <a:pt x="60" y="88"/>
                  <a:pt x="60" y="88"/>
                </a:cubicBezTo>
                <a:cubicBezTo>
                  <a:pt x="60" y="87"/>
                  <a:pt x="61" y="87"/>
                  <a:pt x="62" y="88"/>
                </a:cubicBezTo>
                <a:cubicBezTo>
                  <a:pt x="61" y="87"/>
                  <a:pt x="61" y="88"/>
                  <a:pt x="61" y="88"/>
                </a:cubicBezTo>
                <a:close/>
                <a:moveTo>
                  <a:pt x="63" y="89"/>
                </a:moveTo>
                <a:cubicBezTo>
                  <a:pt x="63" y="89"/>
                  <a:pt x="63" y="89"/>
                  <a:pt x="63" y="89"/>
                </a:cubicBezTo>
                <a:cubicBezTo>
                  <a:pt x="63" y="89"/>
                  <a:pt x="63" y="89"/>
                  <a:pt x="63" y="89"/>
                </a:cubicBezTo>
                <a:cubicBezTo>
                  <a:pt x="63" y="89"/>
                  <a:pt x="63" y="89"/>
                  <a:pt x="63" y="89"/>
                </a:cubicBezTo>
                <a:close/>
                <a:moveTo>
                  <a:pt x="63" y="88"/>
                </a:moveTo>
                <a:cubicBezTo>
                  <a:pt x="63" y="88"/>
                  <a:pt x="63" y="88"/>
                  <a:pt x="63" y="88"/>
                </a:cubicBezTo>
                <a:cubicBezTo>
                  <a:pt x="63" y="88"/>
                  <a:pt x="63" y="88"/>
                  <a:pt x="63" y="88"/>
                </a:cubicBezTo>
                <a:cubicBezTo>
                  <a:pt x="63" y="88"/>
                  <a:pt x="63" y="88"/>
                  <a:pt x="63" y="88"/>
                </a:cubicBezTo>
                <a:close/>
                <a:moveTo>
                  <a:pt x="64" y="79"/>
                </a:moveTo>
                <a:cubicBezTo>
                  <a:pt x="63" y="78"/>
                  <a:pt x="63" y="78"/>
                  <a:pt x="63" y="79"/>
                </a:cubicBezTo>
                <a:cubicBezTo>
                  <a:pt x="63" y="79"/>
                  <a:pt x="62" y="78"/>
                  <a:pt x="62" y="78"/>
                </a:cubicBezTo>
                <a:cubicBezTo>
                  <a:pt x="62" y="78"/>
                  <a:pt x="63" y="78"/>
                  <a:pt x="63" y="77"/>
                </a:cubicBezTo>
                <a:cubicBezTo>
                  <a:pt x="63" y="78"/>
                  <a:pt x="64" y="78"/>
                  <a:pt x="64" y="78"/>
                </a:cubicBezTo>
                <a:cubicBezTo>
                  <a:pt x="64" y="78"/>
                  <a:pt x="64" y="78"/>
                  <a:pt x="64" y="79"/>
                </a:cubicBezTo>
                <a:close/>
                <a:moveTo>
                  <a:pt x="65" y="76"/>
                </a:moveTo>
                <a:cubicBezTo>
                  <a:pt x="65" y="76"/>
                  <a:pt x="65" y="76"/>
                  <a:pt x="65" y="76"/>
                </a:cubicBezTo>
                <a:cubicBezTo>
                  <a:pt x="65" y="77"/>
                  <a:pt x="64" y="76"/>
                  <a:pt x="65" y="76"/>
                </a:cubicBezTo>
                <a:close/>
                <a:moveTo>
                  <a:pt x="66" y="76"/>
                </a:moveTo>
                <a:cubicBezTo>
                  <a:pt x="66" y="75"/>
                  <a:pt x="66" y="75"/>
                  <a:pt x="67" y="75"/>
                </a:cubicBezTo>
                <a:cubicBezTo>
                  <a:pt x="66" y="75"/>
                  <a:pt x="66" y="76"/>
                  <a:pt x="66" y="76"/>
                </a:cubicBezTo>
                <a:close/>
                <a:moveTo>
                  <a:pt x="72" y="73"/>
                </a:moveTo>
                <a:cubicBezTo>
                  <a:pt x="72" y="73"/>
                  <a:pt x="72" y="73"/>
                  <a:pt x="72" y="73"/>
                </a:cubicBezTo>
                <a:cubicBezTo>
                  <a:pt x="72" y="73"/>
                  <a:pt x="72" y="73"/>
                  <a:pt x="72" y="73"/>
                </a:cubicBezTo>
                <a:cubicBezTo>
                  <a:pt x="72" y="73"/>
                  <a:pt x="72" y="73"/>
                  <a:pt x="72" y="73"/>
                </a:cubicBezTo>
                <a:cubicBezTo>
                  <a:pt x="72" y="74"/>
                  <a:pt x="71" y="74"/>
                  <a:pt x="71" y="73"/>
                </a:cubicBezTo>
                <a:cubicBezTo>
                  <a:pt x="71" y="73"/>
                  <a:pt x="71" y="73"/>
                  <a:pt x="71" y="73"/>
                </a:cubicBezTo>
                <a:cubicBezTo>
                  <a:pt x="71" y="73"/>
                  <a:pt x="71" y="73"/>
                  <a:pt x="71" y="73"/>
                </a:cubicBezTo>
                <a:cubicBezTo>
                  <a:pt x="71" y="73"/>
                  <a:pt x="71" y="73"/>
                  <a:pt x="72" y="73"/>
                </a:cubicBezTo>
                <a:close/>
                <a:moveTo>
                  <a:pt x="71" y="75"/>
                </a:moveTo>
                <a:cubicBezTo>
                  <a:pt x="71" y="76"/>
                  <a:pt x="70" y="76"/>
                  <a:pt x="69" y="76"/>
                </a:cubicBezTo>
                <a:cubicBezTo>
                  <a:pt x="69" y="75"/>
                  <a:pt x="70" y="75"/>
                  <a:pt x="71" y="75"/>
                </a:cubicBezTo>
                <a:close/>
                <a:moveTo>
                  <a:pt x="69" y="74"/>
                </a:moveTo>
                <a:cubicBezTo>
                  <a:pt x="68" y="74"/>
                  <a:pt x="68" y="74"/>
                  <a:pt x="68" y="74"/>
                </a:cubicBezTo>
                <a:cubicBezTo>
                  <a:pt x="69" y="73"/>
                  <a:pt x="69" y="74"/>
                  <a:pt x="70" y="74"/>
                </a:cubicBezTo>
                <a:cubicBezTo>
                  <a:pt x="70" y="74"/>
                  <a:pt x="70" y="74"/>
                  <a:pt x="70" y="75"/>
                </a:cubicBezTo>
                <a:cubicBezTo>
                  <a:pt x="69" y="75"/>
                  <a:pt x="69" y="74"/>
                  <a:pt x="69" y="74"/>
                </a:cubicBezTo>
                <a:cubicBezTo>
                  <a:pt x="69" y="75"/>
                  <a:pt x="69" y="75"/>
                  <a:pt x="69" y="75"/>
                </a:cubicBezTo>
                <a:cubicBezTo>
                  <a:pt x="68" y="76"/>
                  <a:pt x="68" y="75"/>
                  <a:pt x="68" y="75"/>
                </a:cubicBezTo>
                <a:cubicBezTo>
                  <a:pt x="68" y="74"/>
                  <a:pt x="68" y="74"/>
                  <a:pt x="69" y="74"/>
                </a:cubicBezTo>
                <a:close/>
                <a:moveTo>
                  <a:pt x="68" y="75"/>
                </a:moveTo>
                <a:cubicBezTo>
                  <a:pt x="68" y="76"/>
                  <a:pt x="68" y="76"/>
                  <a:pt x="68" y="76"/>
                </a:cubicBezTo>
                <a:cubicBezTo>
                  <a:pt x="67" y="75"/>
                  <a:pt x="68" y="75"/>
                  <a:pt x="68" y="75"/>
                </a:cubicBezTo>
                <a:close/>
                <a:moveTo>
                  <a:pt x="70" y="77"/>
                </a:moveTo>
                <a:cubicBezTo>
                  <a:pt x="70" y="77"/>
                  <a:pt x="69" y="77"/>
                  <a:pt x="69" y="77"/>
                </a:cubicBezTo>
                <a:cubicBezTo>
                  <a:pt x="69" y="78"/>
                  <a:pt x="68" y="78"/>
                  <a:pt x="68" y="77"/>
                </a:cubicBezTo>
                <a:cubicBezTo>
                  <a:pt x="69" y="77"/>
                  <a:pt x="69" y="76"/>
                  <a:pt x="69" y="77"/>
                </a:cubicBezTo>
                <a:cubicBezTo>
                  <a:pt x="69" y="76"/>
                  <a:pt x="70" y="76"/>
                  <a:pt x="70" y="77"/>
                </a:cubicBezTo>
                <a:cubicBezTo>
                  <a:pt x="70" y="77"/>
                  <a:pt x="70" y="77"/>
                  <a:pt x="70" y="77"/>
                </a:cubicBezTo>
                <a:close/>
                <a:moveTo>
                  <a:pt x="70" y="86"/>
                </a:moveTo>
                <a:cubicBezTo>
                  <a:pt x="70" y="86"/>
                  <a:pt x="70" y="86"/>
                  <a:pt x="70" y="86"/>
                </a:cubicBezTo>
                <a:cubicBezTo>
                  <a:pt x="70" y="86"/>
                  <a:pt x="70" y="86"/>
                  <a:pt x="70" y="86"/>
                </a:cubicBezTo>
                <a:cubicBezTo>
                  <a:pt x="70" y="85"/>
                  <a:pt x="70" y="85"/>
                  <a:pt x="70" y="85"/>
                </a:cubicBezTo>
                <a:cubicBezTo>
                  <a:pt x="71" y="85"/>
                  <a:pt x="71" y="85"/>
                  <a:pt x="71" y="85"/>
                </a:cubicBezTo>
                <a:cubicBezTo>
                  <a:pt x="71" y="86"/>
                  <a:pt x="71" y="86"/>
                  <a:pt x="70" y="86"/>
                </a:cubicBezTo>
                <a:close/>
                <a:moveTo>
                  <a:pt x="71" y="75"/>
                </a:moveTo>
                <a:cubicBezTo>
                  <a:pt x="72" y="75"/>
                  <a:pt x="71" y="74"/>
                  <a:pt x="72" y="74"/>
                </a:cubicBezTo>
                <a:cubicBezTo>
                  <a:pt x="72" y="75"/>
                  <a:pt x="72" y="75"/>
                  <a:pt x="72" y="75"/>
                </a:cubicBezTo>
                <a:cubicBezTo>
                  <a:pt x="71" y="75"/>
                  <a:pt x="71" y="75"/>
                  <a:pt x="71" y="75"/>
                </a:cubicBezTo>
                <a:close/>
                <a:moveTo>
                  <a:pt x="72" y="86"/>
                </a:moveTo>
                <a:cubicBezTo>
                  <a:pt x="72" y="86"/>
                  <a:pt x="72" y="86"/>
                  <a:pt x="72" y="86"/>
                </a:cubicBezTo>
                <a:cubicBezTo>
                  <a:pt x="72" y="85"/>
                  <a:pt x="72" y="85"/>
                  <a:pt x="72" y="85"/>
                </a:cubicBezTo>
                <a:cubicBezTo>
                  <a:pt x="72" y="85"/>
                  <a:pt x="72" y="85"/>
                  <a:pt x="72" y="85"/>
                </a:cubicBezTo>
                <a:cubicBezTo>
                  <a:pt x="72" y="85"/>
                  <a:pt x="72" y="85"/>
                  <a:pt x="72" y="85"/>
                </a:cubicBezTo>
                <a:cubicBezTo>
                  <a:pt x="72" y="85"/>
                  <a:pt x="72" y="85"/>
                  <a:pt x="72" y="85"/>
                </a:cubicBezTo>
                <a:cubicBezTo>
                  <a:pt x="72" y="85"/>
                  <a:pt x="72" y="85"/>
                  <a:pt x="72" y="86"/>
                </a:cubicBezTo>
                <a:cubicBezTo>
                  <a:pt x="72" y="86"/>
                  <a:pt x="72" y="86"/>
                  <a:pt x="72" y="86"/>
                </a:cubicBezTo>
                <a:close/>
                <a:moveTo>
                  <a:pt x="73" y="86"/>
                </a:moveTo>
                <a:cubicBezTo>
                  <a:pt x="73" y="86"/>
                  <a:pt x="73" y="86"/>
                  <a:pt x="73" y="86"/>
                </a:cubicBezTo>
                <a:cubicBezTo>
                  <a:pt x="72" y="86"/>
                  <a:pt x="72" y="86"/>
                  <a:pt x="72" y="86"/>
                </a:cubicBezTo>
                <a:cubicBezTo>
                  <a:pt x="72" y="86"/>
                  <a:pt x="72" y="86"/>
                  <a:pt x="73" y="86"/>
                </a:cubicBezTo>
                <a:cubicBezTo>
                  <a:pt x="73" y="86"/>
                  <a:pt x="73" y="86"/>
                  <a:pt x="73" y="86"/>
                </a:cubicBezTo>
                <a:close/>
                <a:moveTo>
                  <a:pt x="72" y="76"/>
                </a:moveTo>
                <a:cubicBezTo>
                  <a:pt x="73" y="75"/>
                  <a:pt x="74" y="76"/>
                  <a:pt x="74" y="77"/>
                </a:cubicBezTo>
                <a:cubicBezTo>
                  <a:pt x="73" y="77"/>
                  <a:pt x="73" y="76"/>
                  <a:pt x="72" y="76"/>
                </a:cubicBezTo>
                <a:close/>
                <a:moveTo>
                  <a:pt x="78" y="72"/>
                </a:moveTo>
                <a:cubicBezTo>
                  <a:pt x="78" y="73"/>
                  <a:pt x="77" y="72"/>
                  <a:pt x="77" y="72"/>
                </a:cubicBezTo>
                <a:cubicBezTo>
                  <a:pt x="77" y="72"/>
                  <a:pt x="78" y="72"/>
                  <a:pt x="78" y="72"/>
                </a:cubicBezTo>
                <a:close/>
                <a:moveTo>
                  <a:pt x="77" y="85"/>
                </a:moveTo>
                <a:cubicBezTo>
                  <a:pt x="77" y="85"/>
                  <a:pt x="77" y="85"/>
                  <a:pt x="77" y="85"/>
                </a:cubicBezTo>
                <a:cubicBezTo>
                  <a:pt x="77" y="85"/>
                  <a:pt x="77" y="85"/>
                  <a:pt x="77" y="85"/>
                </a:cubicBezTo>
                <a:cubicBezTo>
                  <a:pt x="76" y="85"/>
                  <a:pt x="76" y="85"/>
                  <a:pt x="76" y="85"/>
                </a:cubicBezTo>
                <a:cubicBezTo>
                  <a:pt x="77" y="85"/>
                  <a:pt x="77" y="84"/>
                  <a:pt x="78" y="84"/>
                </a:cubicBezTo>
                <a:cubicBezTo>
                  <a:pt x="78" y="85"/>
                  <a:pt x="78" y="85"/>
                  <a:pt x="77" y="85"/>
                </a:cubicBezTo>
                <a:close/>
                <a:moveTo>
                  <a:pt x="78" y="73"/>
                </a:moveTo>
                <a:cubicBezTo>
                  <a:pt x="78" y="73"/>
                  <a:pt x="78" y="73"/>
                  <a:pt x="78" y="73"/>
                </a:cubicBezTo>
                <a:cubicBezTo>
                  <a:pt x="78" y="73"/>
                  <a:pt x="78" y="73"/>
                  <a:pt x="78" y="73"/>
                </a:cubicBezTo>
                <a:cubicBezTo>
                  <a:pt x="78" y="73"/>
                  <a:pt x="78" y="73"/>
                  <a:pt x="78" y="73"/>
                </a:cubicBezTo>
                <a:cubicBezTo>
                  <a:pt x="77" y="74"/>
                  <a:pt x="77" y="74"/>
                  <a:pt x="77" y="74"/>
                </a:cubicBezTo>
                <a:cubicBezTo>
                  <a:pt x="77" y="74"/>
                  <a:pt x="76" y="74"/>
                  <a:pt x="76" y="74"/>
                </a:cubicBezTo>
                <a:cubicBezTo>
                  <a:pt x="76" y="74"/>
                  <a:pt x="77" y="73"/>
                  <a:pt x="77" y="73"/>
                </a:cubicBezTo>
                <a:cubicBezTo>
                  <a:pt x="77" y="73"/>
                  <a:pt x="77" y="73"/>
                  <a:pt x="77" y="73"/>
                </a:cubicBezTo>
                <a:cubicBezTo>
                  <a:pt x="77" y="73"/>
                  <a:pt x="77" y="73"/>
                  <a:pt x="77" y="73"/>
                </a:cubicBezTo>
                <a:cubicBezTo>
                  <a:pt x="77" y="73"/>
                  <a:pt x="78" y="73"/>
                  <a:pt x="78" y="73"/>
                </a:cubicBezTo>
                <a:cubicBezTo>
                  <a:pt x="78" y="73"/>
                  <a:pt x="78" y="73"/>
                  <a:pt x="78" y="73"/>
                </a:cubicBezTo>
                <a:cubicBezTo>
                  <a:pt x="78" y="73"/>
                  <a:pt x="78" y="73"/>
                  <a:pt x="78" y="73"/>
                </a:cubicBezTo>
                <a:close/>
                <a:moveTo>
                  <a:pt x="80" y="71"/>
                </a:moveTo>
                <a:cubicBezTo>
                  <a:pt x="80" y="71"/>
                  <a:pt x="80" y="71"/>
                  <a:pt x="80" y="71"/>
                </a:cubicBezTo>
                <a:cubicBezTo>
                  <a:pt x="80" y="71"/>
                  <a:pt x="80" y="71"/>
                  <a:pt x="81" y="71"/>
                </a:cubicBezTo>
                <a:cubicBezTo>
                  <a:pt x="80" y="71"/>
                  <a:pt x="80" y="71"/>
                  <a:pt x="80" y="71"/>
                </a:cubicBezTo>
                <a:close/>
                <a:moveTo>
                  <a:pt x="82" y="70"/>
                </a:moveTo>
                <a:cubicBezTo>
                  <a:pt x="82" y="70"/>
                  <a:pt x="82" y="70"/>
                  <a:pt x="82" y="70"/>
                </a:cubicBezTo>
                <a:cubicBezTo>
                  <a:pt x="82" y="70"/>
                  <a:pt x="82" y="70"/>
                  <a:pt x="82" y="70"/>
                </a:cubicBezTo>
                <a:cubicBezTo>
                  <a:pt x="82" y="70"/>
                  <a:pt x="82" y="70"/>
                  <a:pt x="82" y="70"/>
                </a:cubicBezTo>
                <a:close/>
                <a:moveTo>
                  <a:pt x="78" y="65"/>
                </a:moveTo>
                <a:cubicBezTo>
                  <a:pt x="78" y="65"/>
                  <a:pt x="78" y="64"/>
                  <a:pt x="78" y="64"/>
                </a:cubicBezTo>
                <a:cubicBezTo>
                  <a:pt x="78" y="65"/>
                  <a:pt x="78" y="66"/>
                  <a:pt x="78" y="65"/>
                </a:cubicBezTo>
                <a:close/>
                <a:moveTo>
                  <a:pt x="78" y="65"/>
                </a:moveTo>
                <a:cubicBezTo>
                  <a:pt x="79" y="64"/>
                  <a:pt x="79" y="64"/>
                  <a:pt x="80" y="64"/>
                </a:cubicBezTo>
                <a:cubicBezTo>
                  <a:pt x="80" y="65"/>
                  <a:pt x="79" y="65"/>
                  <a:pt x="78" y="65"/>
                </a:cubicBezTo>
                <a:close/>
                <a:moveTo>
                  <a:pt x="80" y="64"/>
                </a:moveTo>
                <a:cubicBezTo>
                  <a:pt x="80" y="64"/>
                  <a:pt x="81" y="64"/>
                  <a:pt x="81" y="64"/>
                </a:cubicBezTo>
                <a:cubicBezTo>
                  <a:pt x="81" y="64"/>
                  <a:pt x="81" y="65"/>
                  <a:pt x="80" y="64"/>
                </a:cubicBezTo>
                <a:close/>
                <a:moveTo>
                  <a:pt x="81" y="69"/>
                </a:moveTo>
                <a:cubicBezTo>
                  <a:pt x="81" y="68"/>
                  <a:pt x="81" y="69"/>
                  <a:pt x="82" y="69"/>
                </a:cubicBezTo>
                <a:cubicBezTo>
                  <a:pt x="81" y="69"/>
                  <a:pt x="81" y="69"/>
                  <a:pt x="81" y="69"/>
                </a:cubicBezTo>
                <a:close/>
                <a:moveTo>
                  <a:pt x="82" y="70"/>
                </a:moveTo>
                <a:cubicBezTo>
                  <a:pt x="82" y="70"/>
                  <a:pt x="81" y="70"/>
                  <a:pt x="81" y="70"/>
                </a:cubicBezTo>
                <a:cubicBezTo>
                  <a:pt x="81" y="70"/>
                  <a:pt x="81" y="70"/>
                  <a:pt x="82" y="70"/>
                </a:cubicBezTo>
                <a:cubicBezTo>
                  <a:pt x="82" y="70"/>
                  <a:pt x="82" y="70"/>
                  <a:pt x="82" y="70"/>
                </a:cubicBezTo>
                <a:close/>
                <a:moveTo>
                  <a:pt x="82" y="72"/>
                </a:moveTo>
                <a:cubicBezTo>
                  <a:pt x="82" y="72"/>
                  <a:pt x="81" y="72"/>
                  <a:pt x="81" y="71"/>
                </a:cubicBezTo>
                <a:cubicBezTo>
                  <a:pt x="81" y="71"/>
                  <a:pt x="82" y="71"/>
                  <a:pt x="82" y="71"/>
                </a:cubicBezTo>
                <a:cubicBezTo>
                  <a:pt x="82" y="72"/>
                  <a:pt x="82" y="72"/>
                  <a:pt x="82" y="72"/>
                </a:cubicBezTo>
                <a:cubicBezTo>
                  <a:pt x="82" y="72"/>
                  <a:pt x="82" y="71"/>
                  <a:pt x="82" y="71"/>
                </a:cubicBezTo>
                <a:cubicBezTo>
                  <a:pt x="82" y="71"/>
                  <a:pt x="82" y="71"/>
                  <a:pt x="83" y="71"/>
                </a:cubicBezTo>
                <a:cubicBezTo>
                  <a:pt x="82" y="71"/>
                  <a:pt x="82" y="71"/>
                  <a:pt x="82" y="72"/>
                </a:cubicBezTo>
                <a:close/>
                <a:moveTo>
                  <a:pt x="84" y="69"/>
                </a:moveTo>
                <a:cubicBezTo>
                  <a:pt x="84" y="69"/>
                  <a:pt x="84" y="69"/>
                  <a:pt x="84" y="69"/>
                </a:cubicBezTo>
                <a:cubicBezTo>
                  <a:pt x="84" y="69"/>
                  <a:pt x="84" y="69"/>
                  <a:pt x="84" y="69"/>
                </a:cubicBezTo>
                <a:cubicBezTo>
                  <a:pt x="84" y="69"/>
                  <a:pt x="84" y="69"/>
                  <a:pt x="84" y="69"/>
                </a:cubicBezTo>
                <a:cubicBezTo>
                  <a:pt x="84" y="69"/>
                  <a:pt x="84" y="69"/>
                  <a:pt x="84" y="69"/>
                </a:cubicBezTo>
                <a:close/>
                <a:moveTo>
                  <a:pt x="84" y="68"/>
                </a:moveTo>
                <a:cubicBezTo>
                  <a:pt x="84" y="68"/>
                  <a:pt x="84" y="68"/>
                  <a:pt x="83" y="68"/>
                </a:cubicBezTo>
                <a:cubicBezTo>
                  <a:pt x="83" y="67"/>
                  <a:pt x="84" y="68"/>
                  <a:pt x="84" y="68"/>
                </a:cubicBezTo>
                <a:close/>
                <a:moveTo>
                  <a:pt x="87" y="70"/>
                </a:moveTo>
                <a:cubicBezTo>
                  <a:pt x="87" y="70"/>
                  <a:pt x="87" y="70"/>
                  <a:pt x="87" y="71"/>
                </a:cubicBezTo>
                <a:cubicBezTo>
                  <a:pt x="87" y="71"/>
                  <a:pt x="87" y="71"/>
                  <a:pt x="87" y="71"/>
                </a:cubicBezTo>
                <a:cubicBezTo>
                  <a:pt x="87" y="70"/>
                  <a:pt x="87" y="70"/>
                  <a:pt x="87" y="70"/>
                </a:cubicBezTo>
                <a:close/>
                <a:moveTo>
                  <a:pt x="87" y="68"/>
                </a:moveTo>
                <a:cubicBezTo>
                  <a:pt x="87" y="68"/>
                  <a:pt x="87" y="68"/>
                  <a:pt x="87" y="68"/>
                </a:cubicBezTo>
                <a:cubicBezTo>
                  <a:pt x="87" y="68"/>
                  <a:pt x="87" y="68"/>
                  <a:pt x="87" y="68"/>
                </a:cubicBezTo>
                <a:close/>
                <a:moveTo>
                  <a:pt x="87" y="69"/>
                </a:moveTo>
                <a:cubicBezTo>
                  <a:pt x="87" y="69"/>
                  <a:pt x="87" y="69"/>
                  <a:pt x="87" y="69"/>
                </a:cubicBezTo>
                <a:cubicBezTo>
                  <a:pt x="87" y="69"/>
                  <a:pt x="87" y="69"/>
                  <a:pt x="87" y="69"/>
                </a:cubicBezTo>
                <a:cubicBezTo>
                  <a:pt x="87" y="69"/>
                  <a:pt x="87" y="69"/>
                  <a:pt x="87" y="69"/>
                </a:cubicBezTo>
                <a:close/>
                <a:moveTo>
                  <a:pt x="86" y="64"/>
                </a:moveTo>
                <a:cubicBezTo>
                  <a:pt x="85" y="64"/>
                  <a:pt x="85" y="64"/>
                  <a:pt x="85" y="64"/>
                </a:cubicBezTo>
                <a:cubicBezTo>
                  <a:pt x="85" y="64"/>
                  <a:pt x="85" y="63"/>
                  <a:pt x="86" y="64"/>
                </a:cubicBezTo>
                <a:close/>
                <a:moveTo>
                  <a:pt x="85" y="69"/>
                </a:moveTo>
                <a:cubicBezTo>
                  <a:pt x="85" y="69"/>
                  <a:pt x="85" y="69"/>
                  <a:pt x="85" y="69"/>
                </a:cubicBezTo>
                <a:cubicBezTo>
                  <a:pt x="85" y="69"/>
                  <a:pt x="85" y="69"/>
                  <a:pt x="85" y="69"/>
                </a:cubicBezTo>
                <a:cubicBezTo>
                  <a:pt x="85" y="69"/>
                  <a:pt x="85" y="69"/>
                  <a:pt x="85" y="69"/>
                </a:cubicBezTo>
                <a:close/>
                <a:moveTo>
                  <a:pt x="85" y="70"/>
                </a:moveTo>
                <a:cubicBezTo>
                  <a:pt x="85" y="70"/>
                  <a:pt x="85" y="70"/>
                  <a:pt x="85" y="70"/>
                </a:cubicBezTo>
                <a:cubicBezTo>
                  <a:pt x="85" y="70"/>
                  <a:pt x="85" y="70"/>
                  <a:pt x="85" y="70"/>
                </a:cubicBezTo>
                <a:cubicBezTo>
                  <a:pt x="85" y="70"/>
                  <a:pt x="85" y="70"/>
                  <a:pt x="85" y="70"/>
                </a:cubicBezTo>
                <a:close/>
                <a:moveTo>
                  <a:pt x="85" y="71"/>
                </a:moveTo>
                <a:cubicBezTo>
                  <a:pt x="85" y="71"/>
                  <a:pt x="84" y="71"/>
                  <a:pt x="84" y="71"/>
                </a:cubicBezTo>
                <a:cubicBezTo>
                  <a:pt x="84" y="71"/>
                  <a:pt x="84" y="71"/>
                  <a:pt x="84" y="71"/>
                </a:cubicBezTo>
                <a:cubicBezTo>
                  <a:pt x="84" y="70"/>
                  <a:pt x="85" y="70"/>
                  <a:pt x="85" y="70"/>
                </a:cubicBezTo>
                <a:cubicBezTo>
                  <a:pt x="85" y="70"/>
                  <a:pt x="85" y="71"/>
                  <a:pt x="85" y="71"/>
                </a:cubicBezTo>
                <a:cubicBezTo>
                  <a:pt x="85" y="71"/>
                  <a:pt x="85" y="71"/>
                  <a:pt x="85" y="71"/>
                </a:cubicBezTo>
                <a:cubicBezTo>
                  <a:pt x="85" y="71"/>
                  <a:pt x="85" y="71"/>
                  <a:pt x="85" y="71"/>
                </a:cubicBezTo>
                <a:close/>
                <a:moveTo>
                  <a:pt x="85" y="84"/>
                </a:moveTo>
                <a:cubicBezTo>
                  <a:pt x="85" y="84"/>
                  <a:pt x="85" y="84"/>
                  <a:pt x="85" y="84"/>
                </a:cubicBezTo>
                <a:cubicBezTo>
                  <a:pt x="85" y="84"/>
                  <a:pt x="85" y="84"/>
                  <a:pt x="85" y="84"/>
                </a:cubicBezTo>
                <a:cubicBezTo>
                  <a:pt x="85" y="84"/>
                  <a:pt x="85" y="83"/>
                  <a:pt x="85" y="83"/>
                </a:cubicBezTo>
                <a:cubicBezTo>
                  <a:pt x="86" y="83"/>
                  <a:pt x="85" y="83"/>
                  <a:pt x="85" y="84"/>
                </a:cubicBezTo>
                <a:close/>
                <a:moveTo>
                  <a:pt x="85" y="68"/>
                </a:moveTo>
                <a:cubicBezTo>
                  <a:pt x="85" y="68"/>
                  <a:pt x="86" y="68"/>
                  <a:pt x="86" y="68"/>
                </a:cubicBezTo>
                <a:cubicBezTo>
                  <a:pt x="86" y="68"/>
                  <a:pt x="85" y="69"/>
                  <a:pt x="85" y="68"/>
                </a:cubicBezTo>
                <a:close/>
                <a:moveTo>
                  <a:pt x="86" y="71"/>
                </a:moveTo>
                <a:cubicBezTo>
                  <a:pt x="86" y="71"/>
                  <a:pt x="86" y="71"/>
                  <a:pt x="86" y="71"/>
                </a:cubicBezTo>
                <a:cubicBezTo>
                  <a:pt x="86" y="71"/>
                  <a:pt x="86" y="71"/>
                  <a:pt x="86" y="71"/>
                </a:cubicBezTo>
                <a:cubicBezTo>
                  <a:pt x="86" y="71"/>
                  <a:pt x="86" y="71"/>
                  <a:pt x="86" y="71"/>
                </a:cubicBezTo>
                <a:close/>
                <a:moveTo>
                  <a:pt x="86" y="71"/>
                </a:moveTo>
                <a:cubicBezTo>
                  <a:pt x="86" y="71"/>
                  <a:pt x="86" y="71"/>
                  <a:pt x="86" y="71"/>
                </a:cubicBezTo>
                <a:cubicBezTo>
                  <a:pt x="86" y="70"/>
                  <a:pt x="86" y="70"/>
                  <a:pt x="86" y="70"/>
                </a:cubicBezTo>
                <a:cubicBezTo>
                  <a:pt x="86" y="70"/>
                  <a:pt x="86" y="70"/>
                  <a:pt x="86" y="70"/>
                </a:cubicBezTo>
                <a:cubicBezTo>
                  <a:pt x="87" y="70"/>
                  <a:pt x="86" y="70"/>
                  <a:pt x="86" y="71"/>
                </a:cubicBezTo>
                <a:close/>
                <a:moveTo>
                  <a:pt x="87" y="84"/>
                </a:moveTo>
                <a:cubicBezTo>
                  <a:pt x="87" y="83"/>
                  <a:pt x="87" y="83"/>
                  <a:pt x="87" y="83"/>
                </a:cubicBezTo>
                <a:cubicBezTo>
                  <a:pt x="87" y="83"/>
                  <a:pt x="87" y="83"/>
                  <a:pt x="87" y="83"/>
                </a:cubicBezTo>
                <a:cubicBezTo>
                  <a:pt x="87" y="83"/>
                  <a:pt x="87" y="83"/>
                  <a:pt x="87" y="84"/>
                </a:cubicBezTo>
                <a:close/>
                <a:moveTo>
                  <a:pt x="87" y="83"/>
                </a:moveTo>
                <a:cubicBezTo>
                  <a:pt x="87" y="83"/>
                  <a:pt x="87" y="83"/>
                  <a:pt x="87" y="83"/>
                </a:cubicBezTo>
                <a:cubicBezTo>
                  <a:pt x="87" y="83"/>
                  <a:pt x="87" y="83"/>
                  <a:pt x="88" y="83"/>
                </a:cubicBezTo>
                <a:cubicBezTo>
                  <a:pt x="87" y="83"/>
                  <a:pt x="87" y="83"/>
                  <a:pt x="87" y="83"/>
                </a:cubicBezTo>
                <a:close/>
                <a:moveTo>
                  <a:pt x="88" y="59"/>
                </a:moveTo>
                <a:cubicBezTo>
                  <a:pt x="87" y="59"/>
                  <a:pt x="87" y="59"/>
                  <a:pt x="87" y="59"/>
                </a:cubicBezTo>
                <a:cubicBezTo>
                  <a:pt x="88" y="59"/>
                  <a:pt x="88" y="58"/>
                  <a:pt x="88" y="58"/>
                </a:cubicBezTo>
                <a:cubicBezTo>
                  <a:pt x="89" y="58"/>
                  <a:pt x="88" y="58"/>
                  <a:pt x="88" y="59"/>
                </a:cubicBezTo>
                <a:cubicBezTo>
                  <a:pt x="88" y="59"/>
                  <a:pt x="88" y="59"/>
                  <a:pt x="88" y="59"/>
                </a:cubicBezTo>
                <a:close/>
                <a:moveTo>
                  <a:pt x="88" y="67"/>
                </a:moveTo>
                <a:cubicBezTo>
                  <a:pt x="88" y="67"/>
                  <a:pt x="88" y="68"/>
                  <a:pt x="88" y="68"/>
                </a:cubicBezTo>
                <a:cubicBezTo>
                  <a:pt x="88" y="68"/>
                  <a:pt x="88" y="67"/>
                  <a:pt x="88" y="67"/>
                </a:cubicBezTo>
                <a:cubicBezTo>
                  <a:pt x="88" y="67"/>
                  <a:pt x="88" y="67"/>
                  <a:pt x="89" y="67"/>
                </a:cubicBezTo>
                <a:cubicBezTo>
                  <a:pt x="89" y="67"/>
                  <a:pt x="89" y="67"/>
                  <a:pt x="89" y="67"/>
                </a:cubicBezTo>
                <a:cubicBezTo>
                  <a:pt x="89" y="67"/>
                  <a:pt x="89" y="67"/>
                  <a:pt x="88" y="67"/>
                </a:cubicBezTo>
                <a:close/>
                <a:moveTo>
                  <a:pt x="89" y="73"/>
                </a:moveTo>
                <a:cubicBezTo>
                  <a:pt x="89" y="73"/>
                  <a:pt x="89" y="73"/>
                  <a:pt x="89" y="73"/>
                </a:cubicBezTo>
                <a:cubicBezTo>
                  <a:pt x="89" y="73"/>
                  <a:pt x="89" y="73"/>
                  <a:pt x="89" y="73"/>
                </a:cubicBezTo>
                <a:cubicBezTo>
                  <a:pt x="89" y="73"/>
                  <a:pt x="89" y="72"/>
                  <a:pt x="89" y="73"/>
                </a:cubicBezTo>
                <a:close/>
                <a:moveTo>
                  <a:pt x="89" y="68"/>
                </a:moveTo>
                <a:cubicBezTo>
                  <a:pt x="89" y="68"/>
                  <a:pt x="89" y="68"/>
                  <a:pt x="89" y="67"/>
                </a:cubicBezTo>
                <a:cubicBezTo>
                  <a:pt x="89" y="68"/>
                  <a:pt x="89" y="68"/>
                  <a:pt x="89" y="68"/>
                </a:cubicBezTo>
                <a:cubicBezTo>
                  <a:pt x="89" y="68"/>
                  <a:pt x="89" y="68"/>
                  <a:pt x="89" y="68"/>
                </a:cubicBezTo>
                <a:close/>
                <a:moveTo>
                  <a:pt x="89" y="67"/>
                </a:moveTo>
                <a:cubicBezTo>
                  <a:pt x="89" y="67"/>
                  <a:pt x="89" y="67"/>
                  <a:pt x="89" y="67"/>
                </a:cubicBezTo>
                <a:cubicBezTo>
                  <a:pt x="89" y="67"/>
                  <a:pt x="89" y="67"/>
                  <a:pt x="90" y="67"/>
                </a:cubicBezTo>
                <a:cubicBezTo>
                  <a:pt x="90" y="67"/>
                  <a:pt x="89" y="67"/>
                  <a:pt x="89" y="67"/>
                </a:cubicBezTo>
                <a:close/>
                <a:moveTo>
                  <a:pt x="89" y="58"/>
                </a:moveTo>
                <a:cubicBezTo>
                  <a:pt x="89" y="58"/>
                  <a:pt x="89" y="57"/>
                  <a:pt x="90" y="57"/>
                </a:cubicBezTo>
                <a:cubicBezTo>
                  <a:pt x="90" y="58"/>
                  <a:pt x="90" y="58"/>
                  <a:pt x="89" y="58"/>
                </a:cubicBezTo>
                <a:cubicBezTo>
                  <a:pt x="90" y="58"/>
                  <a:pt x="90" y="58"/>
                  <a:pt x="90" y="59"/>
                </a:cubicBezTo>
                <a:cubicBezTo>
                  <a:pt x="90" y="59"/>
                  <a:pt x="89" y="59"/>
                  <a:pt x="89" y="58"/>
                </a:cubicBezTo>
                <a:close/>
                <a:moveTo>
                  <a:pt x="90" y="68"/>
                </a:moveTo>
                <a:cubicBezTo>
                  <a:pt x="90" y="68"/>
                  <a:pt x="90" y="68"/>
                  <a:pt x="90" y="68"/>
                </a:cubicBezTo>
                <a:cubicBezTo>
                  <a:pt x="90" y="68"/>
                  <a:pt x="90" y="68"/>
                  <a:pt x="90" y="67"/>
                </a:cubicBezTo>
                <a:cubicBezTo>
                  <a:pt x="90" y="68"/>
                  <a:pt x="90" y="68"/>
                  <a:pt x="90" y="68"/>
                </a:cubicBezTo>
                <a:close/>
                <a:moveTo>
                  <a:pt x="90" y="67"/>
                </a:moveTo>
                <a:cubicBezTo>
                  <a:pt x="90" y="67"/>
                  <a:pt x="90" y="67"/>
                  <a:pt x="90" y="67"/>
                </a:cubicBezTo>
                <a:cubicBezTo>
                  <a:pt x="90" y="67"/>
                  <a:pt x="90" y="67"/>
                  <a:pt x="90" y="67"/>
                </a:cubicBezTo>
                <a:cubicBezTo>
                  <a:pt x="90" y="67"/>
                  <a:pt x="90" y="67"/>
                  <a:pt x="90" y="67"/>
                </a:cubicBezTo>
                <a:close/>
                <a:moveTo>
                  <a:pt x="90" y="67"/>
                </a:moveTo>
                <a:cubicBezTo>
                  <a:pt x="90" y="67"/>
                  <a:pt x="90" y="67"/>
                  <a:pt x="90" y="67"/>
                </a:cubicBezTo>
                <a:cubicBezTo>
                  <a:pt x="90" y="67"/>
                  <a:pt x="91" y="67"/>
                  <a:pt x="91" y="67"/>
                </a:cubicBezTo>
                <a:cubicBezTo>
                  <a:pt x="91" y="67"/>
                  <a:pt x="91" y="67"/>
                  <a:pt x="90" y="67"/>
                </a:cubicBezTo>
                <a:close/>
                <a:moveTo>
                  <a:pt x="90" y="58"/>
                </a:moveTo>
                <a:cubicBezTo>
                  <a:pt x="91" y="59"/>
                  <a:pt x="91" y="58"/>
                  <a:pt x="91" y="58"/>
                </a:cubicBezTo>
                <a:cubicBezTo>
                  <a:pt x="91" y="58"/>
                  <a:pt x="91" y="59"/>
                  <a:pt x="91" y="59"/>
                </a:cubicBezTo>
                <a:cubicBezTo>
                  <a:pt x="91" y="59"/>
                  <a:pt x="90" y="59"/>
                  <a:pt x="90" y="58"/>
                </a:cubicBezTo>
                <a:close/>
                <a:moveTo>
                  <a:pt x="91" y="60"/>
                </a:moveTo>
                <a:cubicBezTo>
                  <a:pt x="92" y="60"/>
                  <a:pt x="91" y="61"/>
                  <a:pt x="91" y="61"/>
                </a:cubicBezTo>
                <a:cubicBezTo>
                  <a:pt x="91" y="60"/>
                  <a:pt x="91" y="60"/>
                  <a:pt x="91" y="60"/>
                </a:cubicBezTo>
                <a:close/>
                <a:moveTo>
                  <a:pt x="91" y="67"/>
                </a:moveTo>
                <a:cubicBezTo>
                  <a:pt x="91" y="67"/>
                  <a:pt x="91" y="67"/>
                  <a:pt x="91" y="67"/>
                </a:cubicBezTo>
                <a:cubicBezTo>
                  <a:pt x="91" y="67"/>
                  <a:pt x="91" y="67"/>
                  <a:pt x="91" y="66"/>
                </a:cubicBezTo>
                <a:cubicBezTo>
                  <a:pt x="91" y="67"/>
                  <a:pt x="91" y="67"/>
                  <a:pt x="91" y="67"/>
                </a:cubicBezTo>
                <a:cubicBezTo>
                  <a:pt x="91" y="67"/>
                  <a:pt x="91" y="67"/>
                  <a:pt x="91" y="67"/>
                </a:cubicBezTo>
                <a:close/>
                <a:moveTo>
                  <a:pt x="91" y="68"/>
                </a:moveTo>
                <a:cubicBezTo>
                  <a:pt x="91" y="68"/>
                  <a:pt x="91" y="68"/>
                  <a:pt x="91" y="68"/>
                </a:cubicBezTo>
                <a:cubicBezTo>
                  <a:pt x="91" y="68"/>
                  <a:pt x="91" y="68"/>
                  <a:pt x="91" y="68"/>
                </a:cubicBezTo>
                <a:cubicBezTo>
                  <a:pt x="91" y="68"/>
                  <a:pt x="91" y="68"/>
                  <a:pt x="91" y="68"/>
                </a:cubicBezTo>
                <a:close/>
                <a:moveTo>
                  <a:pt x="91" y="67"/>
                </a:moveTo>
                <a:cubicBezTo>
                  <a:pt x="91" y="67"/>
                  <a:pt x="91" y="67"/>
                  <a:pt x="91" y="67"/>
                </a:cubicBezTo>
                <a:cubicBezTo>
                  <a:pt x="91" y="67"/>
                  <a:pt x="91" y="67"/>
                  <a:pt x="92" y="66"/>
                </a:cubicBezTo>
                <a:cubicBezTo>
                  <a:pt x="92" y="67"/>
                  <a:pt x="92" y="67"/>
                  <a:pt x="92" y="67"/>
                </a:cubicBezTo>
                <a:cubicBezTo>
                  <a:pt x="92" y="67"/>
                  <a:pt x="91" y="67"/>
                  <a:pt x="91" y="67"/>
                </a:cubicBezTo>
                <a:close/>
                <a:moveTo>
                  <a:pt x="93" y="67"/>
                </a:moveTo>
                <a:cubicBezTo>
                  <a:pt x="93" y="66"/>
                  <a:pt x="93" y="66"/>
                  <a:pt x="93" y="66"/>
                </a:cubicBezTo>
                <a:cubicBezTo>
                  <a:pt x="93" y="67"/>
                  <a:pt x="93" y="67"/>
                  <a:pt x="93" y="67"/>
                </a:cubicBezTo>
                <a:close/>
                <a:moveTo>
                  <a:pt x="92" y="58"/>
                </a:moveTo>
                <a:cubicBezTo>
                  <a:pt x="92" y="58"/>
                  <a:pt x="92" y="58"/>
                  <a:pt x="92" y="58"/>
                </a:cubicBezTo>
                <a:cubicBezTo>
                  <a:pt x="92" y="58"/>
                  <a:pt x="93" y="58"/>
                  <a:pt x="93" y="58"/>
                </a:cubicBezTo>
                <a:cubicBezTo>
                  <a:pt x="93" y="58"/>
                  <a:pt x="92" y="58"/>
                  <a:pt x="92" y="58"/>
                </a:cubicBezTo>
                <a:close/>
                <a:moveTo>
                  <a:pt x="39" y="102"/>
                </a:moveTo>
                <a:cubicBezTo>
                  <a:pt x="39" y="102"/>
                  <a:pt x="39" y="101"/>
                  <a:pt x="39" y="101"/>
                </a:cubicBezTo>
                <a:cubicBezTo>
                  <a:pt x="39" y="101"/>
                  <a:pt x="39" y="102"/>
                  <a:pt x="39" y="102"/>
                </a:cubicBezTo>
                <a:close/>
                <a:moveTo>
                  <a:pt x="40" y="102"/>
                </a:moveTo>
                <a:cubicBezTo>
                  <a:pt x="41" y="102"/>
                  <a:pt x="40" y="102"/>
                  <a:pt x="40" y="101"/>
                </a:cubicBezTo>
                <a:cubicBezTo>
                  <a:pt x="41" y="102"/>
                  <a:pt x="41" y="102"/>
                  <a:pt x="41" y="102"/>
                </a:cubicBezTo>
                <a:cubicBezTo>
                  <a:pt x="41" y="102"/>
                  <a:pt x="41" y="102"/>
                  <a:pt x="40" y="102"/>
                </a:cubicBezTo>
                <a:close/>
                <a:moveTo>
                  <a:pt x="19" y="120"/>
                </a:moveTo>
                <a:cubicBezTo>
                  <a:pt x="19" y="119"/>
                  <a:pt x="19" y="120"/>
                  <a:pt x="18" y="120"/>
                </a:cubicBezTo>
                <a:cubicBezTo>
                  <a:pt x="18" y="119"/>
                  <a:pt x="19" y="119"/>
                  <a:pt x="19" y="119"/>
                </a:cubicBezTo>
                <a:cubicBezTo>
                  <a:pt x="19" y="119"/>
                  <a:pt x="19" y="120"/>
                  <a:pt x="19" y="120"/>
                </a:cubicBezTo>
                <a:close/>
                <a:moveTo>
                  <a:pt x="33" y="118"/>
                </a:moveTo>
                <a:cubicBezTo>
                  <a:pt x="33" y="117"/>
                  <a:pt x="34" y="118"/>
                  <a:pt x="34" y="118"/>
                </a:cubicBezTo>
                <a:cubicBezTo>
                  <a:pt x="34" y="118"/>
                  <a:pt x="34" y="118"/>
                  <a:pt x="33" y="118"/>
                </a:cubicBezTo>
                <a:close/>
                <a:moveTo>
                  <a:pt x="43" y="110"/>
                </a:moveTo>
                <a:cubicBezTo>
                  <a:pt x="43" y="109"/>
                  <a:pt x="44" y="109"/>
                  <a:pt x="44" y="109"/>
                </a:cubicBezTo>
                <a:cubicBezTo>
                  <a:pt x="44" y="109"/>
                  <a:pt x="44" y="110"/>
                  <a:pt x="43" y="110"/>
                </a:cubicBezTo>
                <a:close/>
                <a:moveTo>
                  <a:pt x="49" y="99"/>
                </a:moveTo>
                <a:cubicBezTo>
                  <a:pt x="49" y="99"/>
                  <a:pt x="48" y="99"/>
                  <a:pt x="48" y="99"/>
                </a:cubicBezTo>
                <a:cubicBezTo>
                  <a:pt x="48" y="99"/>
                  <a:pt x="49" y="98"/>
                  <a:pt x="49" y="99"/>
                </a:cubicBezTo>
                <a:close/>
                <a:moveTo>
                  <a:pt x="41" y="104"/>
                </a:moveTo>
                <a:cubicBezTo>
                  <a:pt x="41" y="104"/>
                  <a:pt x="42" y="104"/>
                  <a:pt x="41" y="103"/>
                </a:cubicBezTo>
                <a:cubicBezTo>
                  <a:pt x="41" y="103"/>
                  <a:pt x="41" y="103"/>
                  <a:pt x="42" y="103"/>
                </a:cubicBezTo>
                <a:cubicBezTo>
                  <a:pt x="41" y="103"/>
                  <a:pt x="42" y="105"/>
                  <a:pt x="41" y="104"/>
                </a:cubicBezTo>
                <a:close/>
                <a:moveTo>
                  <a:pt x="45" y="104"/>
                </a:moveTo>
                <a:cubicBezTo>
                  <a:pt x="44" y="103"/>
                  <a:pt x="45" y="104"/>
                  <a:pt x="44" y="103"/>
                </a:cubicBezTo>
                <a:cubicBezTo>
                  <a:pt x="44" y="104"/>
                  <a:pt x="43" y="104"/>
                  <a:pt x="43" y="104"/>
                </a:cubicBezTo>
                <a:cubicBezTo>
                  <a:pt x="43" y="104"/>
                  <a:pt x="43" y="104"/>
                  <a:pt x="43" y="103"/>
                </a:cubicBezTo>
                <a:cubicBezTo>
                  <a:pt x="43" y="104"/>
                  <a:pt x="42" y="104"/>
                  <a:pt x="42" y="104"/>
                </a:cubicBezTo>
                <a:cubicBezTo>
                  <a:pt x="42" y="103"/>
                  <a:pt x="42" y="103"/>
                  <a:pt x="43" y="104"/>
                </a:cubicBezTo>
                <a:cubicBezTo>
                  <a:pt x="43" y="103"/>
                  <a:pt x="43" y="103"/>
                  <a:pt x="43" y="102"/>
                </a:cubicBezTo>
                <a:cubicBezTo>
                  <a:pt x="44" y="103"/>
                  <a:pt x="44" y="101"/>
                  <a:pt x="45" y="102"/>
                </a:cubicBezTo>
                <a:cubicBezTo>
                  <a:pt x="45" y="101"/>
                  <a:pt x="46" y="101"/>
                  <a:pt x="46" y="102"/>
                </a:cubicBezTo>
                <a:cubicBezTo>
                  <a:pt x="45" y="102"/>
                  <a:pt x="46" y="103"/>
                  <a:pt x="45" y="104"/>
                </a:cubicBezTo>
                <a:close/>
                <a:moveTo>
                  <a:pt x="48" y="117"/>
                </a:moveTo>
                <a:cubicBezTo>
                  <a:pt x="48" y="117"/>
                  <a:pt x="48" y="117"/>
                  <a:pt x="49" y="117"/>
                </a:cubicBezTo>
                <a:cubicBezTo>
                  <a:pt x="49" y="118"/>
                  <a:pt x="48" y="118"/>
                  <a:pt x="48" y="117"/>
                </a:cubicBezTo>
                <a:close/>
                <a:moveTo>
                  <a:pt x="50" y="102"/>
                </a:moveTo>
                <a:cubicBezTo>
                  <a:pt x="50" y="102"/>
                  <a:pt x="49" y="102"/>
                  <a:pt x="49" y="103"/>
                </a:cubicBezTo>
                <a:cubicBezTo>
                  <a:pt x="49" y="103"/>
                  <a:pt x="49" y="103"/>
                  <a:pt x="49" y="102"/>
                </a:cubicBezTo>
                <a:cubicBezTo>
                  <a:pt x="48" y="103"/>
                  <a:pt x="47" y="103"/>
                  <a:pt x="47" y="103"/>
                </a:cubicBezTo>
                <a:cubicBezTo>
                  <a:pt x="47" y="103"/>
                  <a:pt x="47" y="102"/>
                  <a:pt x="46" y="103"/>
                </a:cubicBezTo>
                <a:cubicBezTo>
                  <a:pt x="46" y="103"/>
                  <a:pt x="45" y="102"/>
                  <a:pt x="46" y="102"/>
                </a:cubicBezTo>
                <a:cubicBezTo>
                  <a:pt x="46" y="102"/>
                  <a:pt x="46" y="103"/>
                  <a:pt x="46" y="103"/>
                </a:cubicBezTo>
                <a:cubicBezTo>
                  <a:pt x="46" y="101"/>
                  <a:pt x="47" y="101"/>
                  <a:pt x="48" y="101"/>
                </a:cubicBezTo>
                <a:cubicBezTo>
                  <a:pt x="48" y="101"/>
                  <a:pt x="48" y="101"/>
                  <a:pt x="48" y="101"/>
                </a:cubicBezTo>
                <a:cubicBezTo>
                  <a:pt x="49" y="101"/>
                  <a:pt x="49" y="100"/>
                  <a:pt x="49" y="100"/>
                </a:cubicBezTo>
                <a:cubicBezTo>
                  <a:pt x="50" y="101"/>
                  <a:pt x="49" y="102"/>
                  <a:pt x="48" y="102"/>
                </a:cubicBezTo>
                <a:cubicBezTo>
                  <a:pt x="48" y="102"/>
                  <a:pt x="48" y="102"/>
                  <a:pt x="48" y="102"/>
                </a:cubicBezTo>
                <a:cubicBezTo>
                  <a:pt x="48" y="102"/>
                  <a:pt x="49" y="102"/>
                  <a:pt x="49" y="102"/>
                </a:cubicBezTo>
                <a:cubicBezTo>
                  <a:pt x="49" y="101"/>
                  <a:pt x="50" y="101"/>
                  <a:pt x="50" y="101"/>
                </a:cubicBezTo>
                <a:cubicBezTo>
                  <a:pt x="50" y="101"/>
                  <a:pt x="50" y="102"/>
                  <a:pt x="50" y="102"/>
                </a:cubicBezTo>
                <a:close/>
                <a:moveTo>
                  <a:pt x="51" y="116"/>
                </a:moveTo>
                <a:cubicBezTo>
                  <a:pt x="51" y="116"/>
                  <a:pt x="50" y="116"/>
                  <a:pt x="50" y="116"/>
                </a:cubicBezTo>
                <a:cubicBezTo>
                  <a:pt x="51" y="116"/>
                  <a:pt x="51" y="116"/>
                  <a:pt x="51" y="116"/>
                </a:cubicBezTo>
                <a:cubicBezTo>
                  <a:pt x="51" y="116"/>
                  <a:pt x="51" y="116"/>
                  <a:pt x="51" y="116"/>
                </a:cubicBezTo>
                <a:close/>
                <a:moveTo>
                  <a:pt x="51" y="116"/>
                </a:moveTo>
                <a:cubicBezTo>
                  <a:pt x="51" y="116"/>
                  <a:pt x="51" y="116"/>
                  <a:pt x="51" y="116"/>
                </a:cubicBezTo>
                <a:cubicBezTo>
                  <a:pt x="51" y="116"/>
                  <a:pt x="51" y="116"/>
                  <a:pt x="52" y="116"/>
                </a:cubicBezTo>
                <a:cubicBezTo>
                  <a:pt x="52" y="116"/>
                  <a:pt x="51" y="117"/>
                  <a:pt x="51" y="116"/>
                </a:cubicBezTo>
                <a:close/>
                <a:moveTo>
                  <a:pt x="52" y="101"/>
                </a:moveTo>
                <a:cubicBezTo>
                  <a:pt x="51" y="100"/>
                  <a:pt x="51" y="100"/>
                  <a:pt x="51" y="101"/>
                </a:cubicBezTo>
                <a:cubicBezTo>
                  <a:pt x="50" y="101"/>
                  <a:pt x="50" y="101"/>
                  <a:pt x="50" y="101"/>
                </a:cubicBezTo>
                <a:cubicBezTo>
                  <a:pt x="51" y="100"/>
                  <a:pt x="51" y="100"/>
                  <a:pt x="52" y="100"/>
                </a:cubicBezTo>
                <a:lnTo>
                  <a:pt x="52" y="101"/>
                </a:lnTo>
                <a:close/>
                <a:moveTo>
                  <a:pt x="46" y="120"/>
                </a:moveTo>
                <a:cubicBezTo>
                  <a:pt x="46" y="120"/>
                  <a:pt x="46" y="120"/>
                  <a:pt x="46" y="120"/>
                </a:cubicBezTo>
                <a:cubicBezTo>
                  <a:pt x="46" y="120"/>
                  <a:pt x="47" y="120"/>
                  <a:pt x="47" y="120"/>
                </a:cubicBezTo>
                <a:cubicBezTo>
                  <a:pt x="47" y="120"/>
                  <a:pt x="46" y="120"/>
                  <a:pt x="46" y="120"/>
                </a:cubicBezTo>
                <a:close/>
                <a:moveTo>
                  <a:pt x="27" y="126"/>
                </a:moveTo>
                <a:cubicBezTo>
                  <a:pt x="27" y="126"/>
                  <a:pt x="27" y="126"/>
                  <a:pt x="27" y="125"/>
                </a:cubicBezTo>
                <a:cubicBezTo>
                  <a:pt x="27" y="126"/>
                  <a:pt x="28" y="125"/>
                  <a:pt x="28" y="125"/>
                </a:cubicBezTo>
                <a:cubicBezTo>
                  <a:pt x="28" y="125"/>
                  <a:pt x="28" y="126"/>
                  <a:pt x="28" y="126"/>
                </a:cubicBezTo>
                <a:cubicBezTo>
                  <a:pt x="27" y="126"/>
                  <a:pt x="28" y="126"/>
                  <a:pt x="27" y="126"/>
                </a:cubicBezTo>
                <a:close/>
                <a:moveTo>
                  <a:pt x="35" y="124"/>
                </a:moveTo>
                <a:cubicBezTo>
                  <a:pt x="36" y="124"/>
                  <a:pt x="37" y="124"/>
                  <a:pt x="37" y="124"/>
                </a:cubicBezTo>
                <a:cubicBezTo>
                  <a:pt x="36" y="124"/>
                  <a:pt x="36" y="125"/>
                  <a:pt x="35" y="124"/>
                </a:cubicBezTo>
                <a:close/>
                <a:moveTo>
                  <a:pt x="39" y="124"/>
                </a:moveTo>
                <a:cubicBezTo>
                  <a:pt x="39" y="124"/>
                  <a:pt x="38" y="124"/>
                  <a:pt x="38" y="124"/>
                </a:cubicBezTo>
                <a:cubicBezTo>
                  <a:pt x="38" y="123"/>
                  <a:pt x="39" y="124"/>
                  <a:pt x="39" y="124"/>
                </a:cubicBezTo>
                <a:close/>
                <a:moveTo>
                  <a:pt x="40" y="126"/>
                </a:moveTo>
                <a:cubicBezTo>
                  <a:pt x="40" y="126"/>
                  <a:pt x="40" y="126"/>
                  <a:pt x="40" y="126"/>
                </a:cubicBezTo>
                <a:cubicBezTo>
                  <a:pt x="40" y="126"/>
                  <a:pt x="40" y="126"/>
                  <a:pt x="40" y="126"/>
                </a:cubicBezTo>
                <a:cubicBezTo>
                  <a:pt x="39" y="127"/>
                  <a:pt x="38" y="126"/>
                  <a:pt x="38" y="127"/>
                </a:cubicBezTo>
                <a:cubicBezTo>
                  <a:pt x="38" y="126"/>
                  <a:pt x="38" y="126"/>
                  <a:pt x="38" y="125"/>
                </a:cubicBezTo>
                <a:cubicBezTo>
                  <a:pt x="38" y="125"/>
                  <a:pt x="38" y="125"/>
                  <a:pt x="38" y="125"/>
                </a:cubicBezTo>
                <a:cubicBezTo>
                  <a:pt x="38" y="125"/>
                  <a:pt x="38" y="125"/>
                  <a:pt x="37" y="125"/>
                </a:cubicBezTo>
                <a:cubicBezTo>
                  <a:pt x="37" y="125"/>
                  <a:pt x="38" y="125"/>
                  <a:pt x="38" y="125"/>
                </a:cubicBezTo>
                <a:cubicBezTo>
                  <a:pt x="38" y="125"/>
                  <a:pt x="38" y="125"/>
                  <a:pt x="38" y="125"/>
                </a:cubicBezTo>
                <a:cubicBezTo>
                  <a:pt x="38" y="125"/>
                  <a:pt x="38" y="125"/>
                  <a:pt x="38" y="125"/>
                </a:cubicBezTo>
                <a:cubicBezTo>
                  <a:pt x="38" y="126"/>
                  <a:pt x="38" y="126"/>
                  <a:pt x="38" y="126"/>
                </a:cubicBezTo>
                <a:cubicBezTo>
                  <a:pt x="39" y="126"/>
                  <a:pt x="39" y="126"/>
                  <a:pt x="39" y="126"/>
                </a:cubicBezTo>
                <a:cubicBezTo>
                  <a:pt x="39" y="126"/>
                  <a:pt x="39" y="126"/>
                  <a:pt x="38" y="125"/>
                </a:cubicBezTo>
                <a:cubicBezTo>
                  <a:pt x="39" y="125"/>
                  <a:pt x="39" y="125"/>
                  <a:pt x="39" y="126"/>
                </a:cubicBezTo>
                <a:cubicBezTo>
                  <a:pt x="39" y="126"/>
                  <a:pt x="39" y="126"/>
                  <a:pt x="39" y="126"/>
                </a:cubicBezTo>
                <a:cubicBezTo>
                  <a:pt x="39" y="126"/>
                  <a:pt x="39" y="126"/>
                  <a:pt x="39" y="126"/>
                </a:cubicBezTo>
                <a:cubicBezTo>
                  <a:pt x="39" y="126"/>
                  <a:pt x="40" y="126"/>
                  <a:pt x="40" y="126"/>
                </a:cubicBezTo>
                <a:cubicBezTo>
                  <a:pt x="40" y="126"/>
                  <a:pt x="40" y="126"/>
                  <a:pt x="40" y="126"/>
                </a:cubicBezTo>
                <a:cubicBezTo>
                  <a:pt x="40" y="126"/>
                  <a:pt x="40" y="126"/>
                  <a:pt x="40" y="126"/>
                </a:cubicBezTo>
                <a:close/>
                <a:moveTo>
                  <a:pt x="40" y="126"/>
                </a:moveTo>
                <a:cubicBezTo>
                  <a:pt x="40" y="126"/>
                  <a:pt x="40" y="126"/>
                  <a:pt x="40" y="126"/>
                </a:cubicBezTo>
                <a:cubicBezTo>
                  <a:pt x="40" y="126"/>
                  <a:pt x="40" y="126"/>
                  <a:pt x="40" y="126"/>
                </a:cubicBezTo>
                <a:close/>
                <a:moveTo>
                  <a:pt x="40" y="126"/>
                </a:moveTo>
                <a:cubicBezTo>
                  <a:pt x="40" y="126"/>
                  <a:pt x="40" y="126"/>
                  <a:pt x="40" y="125"/>
                </a:cubicBezTo>
                <a:cubicBezTo>
                  <a:pt x="40" y="125"/>
                  <a:pt x="40" y="125"/>
                  <a:pt x="40" y="125"/>
                </a:cubicBezTo>
                <a:cubicBezTo>
                  <a:pt x="40" y="125"/>
                  <a:pt x="39" y="125"/>
                  <a:pt x="39" y="125"/>
                </a:cubicBezTo>
                <a:cubicBezTo>
                  <a:pt x="39" y="125"/>
                  <a:pt x="39" y="125"/>
                  <a:pt x="39" y="125"/>
                </a:cubicBezTo>
                <a:cubicBezTo>
                  <a:pt x="39" y="125"/>
                  <a:pt x="39" y="125"/>
                  <a:pt x="39" y="125"/>
                </a:cubicBezTo>
                <a:cubicBezTo>
                  <a:pt x="39" y="125"/>
                  <a:pt x="40" y="125"/>
                  <a:pt x="40" y="125"/>
                </a:cubicBezTo>
                <a:cubicBezTo>
                  <a:pt x="40" y="125"/>
                  <a:pt x="40" y="126"/>
                  <a:pt x="40" y="126"/>
                </a:cubicBezTo>
                <a:cubicBezTo>
                  <a:pt x="40" y="126"/>
                  <a:pt x="40" y="126"/>
                  <a:pt x="40" y="126"/>
                </a:cubicBezTo>
                <a:close/>
                <a:moveTo>
                  <a:pt x="40" y="124"/>
                </a:moveTo>
                <a:cubicBezTo>
                  <a:pt x="40" y="124"/>
                  <a:pt x="40" y="124"/>
                  <a:pt x="40" y="124"/>
                </a:cubicBezTo>
                <a:cubicBezTo>
                  <a:pt x="40" y="124"/>
                  <a:pt x="40" y="124"/>
                  <a:pt x="40" y="124"/>
                </a:cubicBezTo>
                <a:cubicBezTo>
                  <a:pt x="40" y="124"/>
                  <a:pt x="40" y="124"/>
                  <a:pt x="40" y="124"/>
                </a:cubicBezTo>
                <a:cubicBezTo>
                  <a:pt x="40" y="124"/>
                  <a:pt x="40" y="124"/>
                  <a:pt x="40" y="124"/>
                </a:cubicBezTo>
                <a:cubicBezTo>
                  <a:pt x="40" y="124"/>
                  <a:pt x="40" y="123"/>
                  <a:pt x="40" y="123"/>
                </a:cubicBezTo>
                <a:cubicBezTo>
                  <a:pt x="40" y="123"/>
                  <a:pt x="40" y="123"/>
                  <a:pt x="41" y="124"/>
                </a:cubicBezTo>
                <a:cubicBezTo>
                  <a:pt x="40" y="123"/>
                  <a:pt x="40" y="124"/>
                  <a:pt x="40" y="124"/>
                </a:cubicBezTo>
                <a:close/>
                <a:moveTo>
                  <a:pt x="45" y="124"/>
                </a:moveTo>
                <a:cubicBezTo>
                  <a:pt x="45" y="124"/>
                  <a:pt x="45" y="124"/>
                  <a:pt x="45" y="124"/>
                </a:cubicBezTo>
                <a:cubicBezTo>
                  <a:pt x="45" y="124"/>
                  <a:pt x="45" y="124"/>
                  <a:pt x="45" y="124"/>
                </a:cubicBezTo>
                <a:cubicBezTo>
                  <a:pt x="45" y="124"/>
                  <a:pt x="45" y="124"/>
                  <a:pt x="45" y="124"/>
                </a:cubicBezTo>
                <a:close/>
                <a:moveTo>
                  <a:pt x="51" y="119"/>
                </a:moveTo>
                <a:cubicBezTo>
                  <a:pt x="51" y="119"/>
                  <a:pt x="51" y="119"/>
                  <a:pt x="51" y="119"/>
                </a:cubicBezTo>
                <a:cubicBezTo>
                  <a:pt x="51" y="120"/>
                  <a:pt x="52" y="119"/>
                  <a:pt x="52" y="120"/>
                </a:cubicBezTo>
                <a:cubicBezTo>
                  <a:pt x="52" y="120"/>
                  <a:pt x="51" y="120"/>
                  <a:pt x="51" y="120"/>
                </a:cubicBezTo>
                <a:cubicBezTo>
                  <a:pt x="51" y="120"/>
                  <a:pt x="51" y="120"/>
                  <a:pt x="51" y="119"/>
                </a:cubicBezTo>
                <a:close/>
                <a:moveTo>
                  <a:pt x="50" y="120"/>
                </a:moveTo>
                <a:cubicBezTo>
                  <a:pt x="50" y="120"/>
                  <a:pt x="50" y="120"/>
                  <a:pt x="50" y="120"/>
                </a:cubicBezTo>
                <a:cubicBezTo>
                  <a:pt x="50" y="120"/>
                  <a:pt x="50" y="120"/>
                  <a:pt x="50" y="120"/>
                </a:cubicBezTo>
                <a:cubicBezTo>
                  <a:pt x="50" y="120"/>
                  <a:pt x="50" y="120"/>
                  <a:pt x="50" y="120"/>
                </a:cubicBezTo>
                <a:cubicBezTo>
                  <a:pt x="50" y="120"/>
                  <a:pt x="50" y="120"/>
                  <a:pt x="50" y="120"/>
                </a:cubicBezTo>
                <a:close/>
                <a:moveTo>
                  <a:pt x="50" y="120"/>
                </a:moveTo>
                <a:cubicBezTo>
                  <a:pt x="50" y="120"/>
                  <a:pt x="50" y="120"/>
                  <a:pt x="51" y="121"/>
                </a:cubicBezTo>
                <a:cubicBezTo>
                  <a:pt x="50" y="121"/>
                  <a:pt x="50" y="121"/>
                  <a:pt x="50" y="121"/>
                </a:cubicBezTo>
                <a:cubicBezTo>
                  <a:pt x="50" y="121"/>
                  <a:pt x="50" y="120"/>
                  <a:pt x="50" y="120"/>
                </a:cubicBezTo>
                <a:cubicBezTo>
                  <a:pt x="50" y="120"/>
                  <a:pt x="50" y="120"/>
                  <a:pt x="50" y="120"/>
                </a:cubicBezTo>
                <a:close/>
                <a:moveTo>
                  <a:pt x="48" y="123"/>
                </a:moveTo>
                <a:cubicBezTo>
                  <a:pt x="48" y="123"/>
                  <a:pt x="48" y="123"/>
                  <a:pt x="47" y="123"/>
                </a:cubicBezTo>
                <a:cubicBezTo>
                  <a:pt x="47" y="123"/>
                  <a:pt x="47" y="123"/>
                  <a:pt x="47" y="123"/>
                </a:cubicBezTo>
                <a:cubicBezTo>
                  <a:pt x="47" y="123"/>
                  <a:pt x="48" y="122"/>
                  <a:pt x="48" y="123"/>
                </a:cubicBezTo>
                <a:cubicBezTo>
                  <a:pt x="48" y="123"/>
                  <a:pt x="48" y="123"/>
                  <a:pt x="48" y="123"/>
                </a:cubicBezTo>
                <a:close/>
                <a:moveTo>
                  <a:pt x="48" y="121"/>
                </a:moveTo>
                <a:cubicBezTo>
                  <a:pt x="48" y="121"/>
                  <a:pt x="49" y="119"/>
                  <a:pt x="49" y="120"/>
                </a:cubicBezTo>
                <a:cubicBezTo>
                  <a:pt x="49" y="120"/>
                  <a:pt x="49" y="121"/>
                  <a:pt x="49" y="122"/>
                </a:cubicBezTo>
                <a:cubicBezTo>
                  <a:pt x="48" y="121"/>
                  <a:pt x="48" y="121"/>
                  <a:pt x="48" y="121"/>
                </a:cubicBezTo>
                <a:close/>
                <a:moveTo>
                  <a:pt x="50" y="123"/>
                </a:moveTo>
                <a:cubicBezTo>
                  <a:pt x="50" y="123"/>
                  <a:pt x="50" y="123"/>
                  <a:pt x="49" y="123"/>
                </a:cubicBezTo>
                <a:cubicBezTo>
                  <a:pt x="49" y="123"/>
                  <a:pt x="49" y="123"/>
                  <a:pt x="49" y="122"/>
                </a:cubicBezTo>
                <a:cubicBezTo>
                  <a:pt x="49" y="123"/>
                  <a:pt x="49" y="123"/>
                  <a:pt x="49" y="123"/>
                </a:cubicBezTo>
                <a:cubicBezTo>
                  <a:pt x="49" y="123"/>
                  <a:pt x="49" y="123"/>
                  <a:pt x="49" y="123"/>
                </a:cubicBezTo>
                <a:cubicBezTo>
                  <a:pt x="49" y="122"/>
                  <a:pt x="49" y="122"/>
                  <a:pt x="50" y="122"/>
                </a:cubicBezTo>
                <a:cubicBezTo>
                  <a:pt x="50" y="122"/>
                  <a:pt x="50" y="122"/>
                  <a:pt x="49" y="122"/>
                </a:cubicBezTo>
                <a:cubicBezTo>
                  <a:pt x="49" y="122"/>
                  <a:pt x="50" y="122"/>
                  <a:pt x="50" y="122"/>
                </a:cubicBezTo>
                <a:cubicBezTo>
                  <a:pt x="50" y="122"/>
                  <a:pt x="49" y="122"/>
                  <a:pt x="49" y="123"/>
                </a:cubicBezTo>
                <a:cubicBezTo>
                  <a:pt x="50" y="123"/>
                  <a:pt x="50" y="123"/>
                  <a:pt x="50" y="123"/>
                </a:cubicBezTo>
                <a:cubicBezTo>
                  <a:pt x="50" y="123"/>
                  <a:pt x="50" y="123"/>
                  <a:pt x="50" y="123"/>
                </a:cubicBezTo>
                <a:close/>
                <a:moveTo>
                  <a:pt x="50" y="122"/>
                </a:moveTo>
                <a:cubicBezTo>
                  <a:pt x="50" y="122"/>
                  <a:pt x="50" y="122"/>
                  <a:pt x="50" y="122"/>
                </a:cubicBezTo>
                <a:cubicBezTo>
                  <a:pt x="50" y="122"/>
                  <a:pt x="50" y="122"/>
                  <a:pt x="50" y="122"/>
                </a:cubicBezTo>
                <a:cubicBezTo>
                  <a:pt x="50" y="122"/>
                  <a:pt x="50" y="122"/>
                  <a:pt x="50" y="122"/>
                </a:cubicBezTo>
                <a:close/>
                <a:moveTo>
                  <a:pt x="51" y="122"/>
                </a:moveTo>
                <a:cubicBezTo>
                  <a:pt x="51" y="122"/>
                  <a:pt x="51" y="123"/>
                  <a:pt x="51" y="123"/>
                </a:cubicBezTo>
                <a:cubicBezTo>
                  <a:pt x="51" y="123"/>
                  <a:pt x="51" y="123"/>
                  <a:pt x="51" y="123"/>
                </a:cubicBezTo>
                <a:cubicBezTo>
                  <a:pt x="51" y="122"/>
                  <a:pt x="51" y="122"/>
                  <a:pt x="51" y="122"/>
                </a:cubicBezTo>
                <a:cubicBezTo>
                  <a:pt x="51" y="121"/>
                  <a:pt x="50" y="122"/>
                  <a:pt x="50" y="121"/>
                </a:cubicBezTo>
                <a:cubicBezTo>
                  <a:pt x="50" y="121"/>
                  <a:pt x="51" y="121"/>
                  <a:pt x="51" y="121"/>
                </a:cubicBezTo>
                <a:cubicBezTo>
                  <a:pt x="51" y="122"/>
                  <a:pt x="51" y="122"/>
                  <a:pt x="52" y="122"/>
                </a:cubicBezTo>
                <a:cubicBezTo>
                  <a:pt x="52" y="122"/>
                  <a:pt x="52" y="122"/>
                  <a:pt x="51" y="122"/>
                </a:cubicBezTo>
                <a:close/>
                <a:moveTo>
                  <a:pt x="51" y="121"/>
                </a:moveTo>
                <a:cubicBezTo>
                  <a:pt x="51" y="120"/>
                  <a:pt x="52" y="120"/>
                  <a:pt x="52" y="121"/>
                </a:cubicBezTo>
                <a:cubicBezTo>
                  <a:pt x="52" y="121"/>
                  <a:pt x="51" y="121"/>
                  <a:pt x="51" y="121"/>
                </a:cubicBezTo>
                <a:close/>
                <a:moveTo>
                  <a:pt x="6" y="141"/>
                </a:moveTo>
                <a:cubicBezTo>
                  <a:pt x="6" y="141"/>
                  <a:pt x="6" y="141"/>
                  <a:pt x="6" y="140"/>
                </a:cubicBezTo>
                <a:cubicBezTo>
                  <a:pt x="7" y="141"/>
                  <a:pt x="7" y="140"/>
                  <a:pt x="7" y="141"/>
                </a:cubicBezTo>
                <a:cubicBezTo>
                  <a:pt x="7" y="141"/>
                  <a:pt x="7" y="141"/>
                  <a:pt x="6" y="141"/>
                </a:cubicBezTo>
                <a:close/>
                <a:moveTo>
                  <a:pt x="10" y="140"/>
                </a:moveTo>
                <a:cubicBezTo>
                  <a:pt x="9" y="140"/>
                  <a:pt x="9" y="141"/>
                  <a:pt x="9" y="140"/>
                </a:cubicBezTo>
                <a:cubicBezTo>
                  <a:pt x="8" y="140"/>
                  <a:pt x="10" y="139"/>
                  <a:pt x="10" y="140"/>
                </a:cubicBezTo>
                <a:close/>
                <a:moveTo>
                  <a:pt x="13" y="141"/>
                </a:moveTo>
                <a:cubicBezTo>
                  <a:pt x="13" y="140"/>
                  <a:pt x="13" y="140"/>
                  <a:pt x="12" y="140"/>
                </a:cubicBezTo>
                <a:cubicBezTo>
                  <a:pt x="13" y="139"/>
                  <a:pt x="13" y="140"/>
                  <a:pt x="14" y="140"/>
                </a:cubicBezTo>
                <a:cubicBezTo>
                  <a:pt x="14" y="141"/>
                  <a:pt x="13" y="140"/>
                  <a:pt x="13" y="141"/>
                </a:cubicBezTo>
                <a:close/>
                <a:moveTo>
                  <a:pt x="18" y="141"/>
                </a:moveTo>
                <a:cubicBezTo>
                  <a:pt x="18" y="141"/>
                  <a:pt x="17" y="141"/>
                  <a:pt x="17" y="142"/>
                </a:cubicBezTo>
                <a:cubicBezTo>
                  <a:pt x="17" y="141"/>
                  <a:pt x="18" y="140"/>
                  <a:pt x="18" y="140"/>
                </a:cubicBezTo>
                <a:cubicBezTo>
                  <a:pt x="18" y="141"/>
                  <a:pt x="18" y="141"/>
                  <a:pt x="18" y="141"/>
                </a:cubicBezTo>
                <a:close/>
                <a:moveTo>
                  <a:pt x="17" y="137"/>
                </a:moveTo>
                <a:cubicBezTo>
                  <a:pt x="17" y="137"/>
                  <a:pt x="17" y="137"/>
                  <a:pt x="17" y="137"/>
                </a:cubicBezTo>
                <a:cubicBezTo>
                  <a:pt x="17" y="137"/>
                  <a:pt x="17" y="137"/>
                  <a:pt x="17" y="137"/>
                </a:cubicBezTo>
                <a:cubicBezTo>
                  <a:pt x="17" y="137"/>
                  <a:pt x="17" y="137"/>
                  <a:pt x="17" y="137"/>
                </a:cubicBezTo>
                <a:close/>
                <a:moveTo>
                  <a:pt x="17" y="138"/>
                </a:moveTo>
                <a:cubicBezTo>
                  <a:pt x="17" y="137"/>
                  <a:pt x="18" y="137"/>
                  <a:pt x="18" y="137"/>
                </a:cubicBezTo>
                <a:cubicBezTo>
                  <a:pt x="18" y="137"/>
                  <a:pt x="18" y="137"/>
                  <a:pt x="18" y="137"/>
                </a:cubicBezTo>
                <a:cubicBezTo>
                  <a:pt x="19" y="137"/>
                  <a:pt x="19" y="137"/>
                  <a:pt x="20" y="137"/>
                </a:cubicBezTo>
                <a:cubicBezTo>
                  <a:pt x="19" y="138"/>
                  <a:pt x="18" y="137"/>
                  <a:pt x="17" y="138"/>
                </a:cubicBezTo>
                <a:close/>
                <a:moveTo>
                  <a:pt x="12" y="147"/>
                </a:moveTo>
                <a:cubicBezTo>
                  <a:pt x="12" y="147"/>
                  <a:pt x="11" y="148"/>
                  <a:pt x="11" y="147"/>
                </a:cubicBezTo>
                <a:cubicBezTo>
                  <a:pt x="12" y="147"/>
                  <a:pt x="12" y="146"/>
                  <a:pt x="12" y="147"/>
                </a:cubicBezTo>
                <a:close/>
                <a:moveTo>
                  <a:pt x="13" y="147"/>
                </a:moveTo>
                <a:cubicBezTo>
                  <a:pt x="13" y="147"/>
                  <a:pt x="13" y="147"/>
                  <a:pt x="13" y="146"/>
                </a:cubicBezTo>
                <a:cubicBezTo>
                  <a:pt x="14" y="147"/>
                  <a:pt x="14" y="147"/>
                  <a:pt x="14" y="147"/>
                </a:cubicBezTo>
                <a:cubicBezTo>
                  <a:pt x="14" y="147"/>
                  <a:pt x="14" y="147"/>
                  <a:pt x="14" y="147"/>
                </a:cubicBezTo>
                <a:cubicBezTo>
                  <a:pt x="14" y="147"/>
                  <a:pt x="14" y="147"/>
                  <a:pt x="13" y="147"/>
                </a:cubicBezTo>
                <a:close/>
                <a:moveTo>
                  <a:pt x="13" y="149"/>
                </a:moveTo>
                <a:cubicBezTo>
                  <a:pt x="14" y="149"/>
                  <a:pt x="15" y="149"/>
                  <a:pt x="16" y="149"/>
                </a:cubicBezTo>
                <a:cubicBezTo>
                  <a:pt x="15" y="150"/>
                  <a:pt x="14" y="150"/>
                  <a:pt x="13" y="149"/>
                </a:cubicBezTo>
                <a:close/>
                <a:moveTo>
                  <a:pt x="15" y="148"/>
                </a:moveTo>
                <a:cubicBezTo>
                  <a:pt x="15" y="147"/>
                  <a:pt x="15" y="147"/>
                  <a:pt x="16" y="147"/>
                </a:cubicBezTo>
                <a:cubicBezTo>
                  <a:pt x="16" y="148"/>
                  <a:pt x="15" y="148"/>
                  <a:pt x="15" y="148"/>
                </a:cubicBezTo>
                <a:close/>
                <a:moveTo>
                  <a:pt x="19" y="146"/>
                </a:moveTo>
                <a:cubicBezTo>
                  <a:pt x="19" y="146"/>
                  <a:pt x="19" y="146"/>
                  <a:pt x="19" y="146"/>
                </a:cubicBezTo>
                <a:cubicBezTo>
                  <a:pt x="19" y="146"/>
                  <a:pt x="19" y="146"/>
                  <a:pt x="20" y="146"/>
                </a:cubicBezTo>
                <a:lnTo>
                  <a:pt x="19" y="146"/>
                </a:lnTo>
                <a:close/>
                <a:moveTo>
                  <a:pt x="23" y="146"/>
                </a:moveTo>
                <a:cubicBezTo>
                  <a:pt x="23" y="146"/>
                  <a:pt x="23" y="145"/>
                  <a:pt x="24" y="145"/>
                </a:cubicBezTo>
                <a:cubicBezTo>
                  <a:pt x="24" y="146"/>
                  <a:pt x="23" y="146"/>
                  <a:pt x="23" y="146"/>
                </a:cubicBezTo>
                <a:close/>
                <a:moveTo>
                  <a:pt x="34" y="132"/>
                </a:moveTo>
                <a:cubicBezTo>
                  <a:pt x="34" y="132"/>
                  <a:pt x="35" y="132"/>
                  <a:pt x="35" y="133"/>
                </a:cubicBezTo>
                <a:cubicBezTo>
                  <a:pt x="34" y="133"/>
                  <a:pt x="34" y="132"/>
                  <a:pt x="34" y="132"/>
                </a:cubicBezTo>
                <a:close/>
                <a:moveTo>
                  <a:pt x="33" y="132"/>
                </a:moveTo>
                <a:cubicBezTo>
                  <a:pt x="33" y="132"/>
                  <a:pt x="33" y="132"/>
                  <a:pt x="33" y="132"/>
                </a:cubicBezTo>
                <a:cubicBezTo>
                  <a:pt x="33" y="132"/>
                  <a:pt x="33" y="132"/>
                  <a:pt x="33" y="132"/>
                </a:cubicBezTo>
                <a:close/>
                <a:moveTo>
                  <a:pt x="30" y="132"/>
                </a:moveTo>
                <a:cubicBezTo>
                  <a:pt x="30" y="132"/>
                  <a:pt x="30" y="132"/>
                  <a:pt x="30" y="132"/>
                </a:cubicBezTo>
                <a:cubicBezTo>
                  <a:pt x="30" y="132"/>
                  <a:pt x="30" y="132"/>
                  <a:pt x="30" y="133"/>
                </a:cubicBezTo>
                <a:cubicBezTo>
                  <a:pt x="30" y="132"/>
                  <a:pt x="30" y="132"/>
                  <a:pt x="30" y="132"/>
                </a:cubicBezTo>
                <a:cubicBezTo>
                  <a:pt x="30" y="132"/>
                  <a:pt x="30" y="132"/>
                  <a:pt x="30" y="132"/>
                </a:cubicBezTo>
                <a:close/>
                <a:moveTo>
                  <a:pt x="29" y="131"/>
                </a:moveTo>
                <a:cubicBezTo>
                  <a:pt x="29" y="131"/>
                  <a:pt x="30" y="131"/>
                  <a:pt x="30" y="132"/>
                </a:cubicBezTo>
                <a:cubicBezTo>
                  <a:pt x="29" y="132"/>
                  <a:pt x="29" y="131"/>
                  <a:pt x="29" y="131"/>
                </a:cubicBezTo>
                <a:close/>
                <a:moveTo>
                  <a:pt x="29" y="133"/>
                </a:moveTo>
                <a:cubicBezTo>
                  <a:pt x="29" y="133"/>
                  <a:pt x="29" y="133"/>
                  <a:pt x="29" y="133"/>
                </a:cubicBezTo>
                <a:cubicBezTo>
                  <a:pt x="29" y="133"/>
                  <a:pt x="29" y="133"/>
                  <a:pt x="29" y="133"/>
                </a:cubicBezTo>
                <a:cubicBezTo>
                  <a:pt x="29" y="134"/>
                  <a:pt x="29" y="134"/>
                  <a:pt x="29" y="133"/>
                </a:cubicBezTo>
                <a:cubicBezTo>
                  <a:pt x="29" y="133"/>
                  <a:pt x="29" y="133"/>
                  <a:pt x="29" y="133"/>
                </a:cubicBezTo>
                <a:close/>
                <a:moveTo>
                  <a:pt x="28" y="133"/>
                </a:moveTo>
                <a:cubicBezTo>
                  <a:pt x="28" y="133"/>
                  <a:pt x="28" y="134"/>
                  <a:pt x="28" y="134"/>
                </a:cubicBezTo>
                <a:cubicBezTo>
                  <a:pt x="28" y="134"/>
                  <a:pt x="28" y="134"/>
                  <a:pt x="28" y="133"/>
                </a:cubicBezTo>
                <a:cubicBezTo>
                  <a:pt x="28" y="133"/>
                  <a:pt x="28" y="133"/>
                  <a:pt x="28" y="133"/>
                </a:cubicBezTo>
                <a:close/>
                <a:moveTo>
                  <a:pt x="28" y="135"/>
                </a:moveTo>
                <a:cubicBezTo>
                  <a:pt x="29" y="135"/>
                  <a:pt x="28" y="136"/>
                  <a:pt x="29" y="136"/>
                </a:cubicBezTo>
                <a:cubicBezTo>
                  <a:pt x="29" y="137"/>
                  <a:pt x="29" y="137"/>
                  <a:pt x="29" y="137"/>
                </a:cubicBezTo>
                <a:cubicBezTo>
                  <a:pt x="29" y="136"/>
                  <a:pt x="28" y="137"/>
                  <a:pt x="28" y="136"/>
                </a:cubicBezTo>
                <a:cubicBezTo>
                  <a:pt x="28" y="136"/>
                  <a:pt x="29" y="136"/>
                  <a:pt x="29" y="136"/>
                </a:cubicBezTo>
                <a:cubicBezTo>
                  <a:pt x="29" y="136"/>
                  <a:pt x="28" y="136"/>
                  <a:pt x="28" y="135"/>
                </a:cubicBezTo>
                <a:close/>
                <a:moveTo>
                  <a:pt x="26" y="133"/>
                </a:moveTo>
                <a:cubicBezTo>
                  <a:pt x="27" y="133"/>
                  <a:pt x="27" y="133"/>
                  <a:pt x="27" y="133"/>
                </a:cubicBezTo>
                <a:cubicBezTo>
                  <a:pt x="27" y="133"/>
                  <a:pt x="27" y="133"/>
                  <a:pt x="28" y="133"/>
                </a:cubicBezTo>
                <a:cubicBezTo>
                  <a:pt x="28" y="133"/>
                  <a:pt x="28" y="133"/>
                  <a:pt x="28" y="133"/>
                </a:cubicBezTo>
                <a:cubicBezTo>
                  <a:pt x="28" y="133"/>
                  <a:pt x="28" y="133"/>
                  <a:pt x="28" y="133"/>
                </a:cubicBezTo>
                <a:cubicBezTo>
                  <a:pt x="28" y="133"/>
                  <a:pt x="28" y="134"/>
                  <a:pt x="28" y="134"/>
                </a:cubicBezTo>
                <a:cubicBezTo>
                  <a:pt x="28" y="134"/>
                  <a:pt x="27" y="134"/>
                  <a:pt x="27" y="134"/>
                </a:cubicBezTo>
                <a:cubicBezTo>
                  <a:pt x="27" y="134"/>
                  <a:pt x="27" y="134"/>
                  <a:pt x="27" y="134"/>
                </a:cubicBezTo>
                <a:cubicBezTo>
                  <a:pt x="27" y="133"/>
                  <a:pt x="28" y="134"/>
                  <a:pt x="27" y="133"/>
                </a:cubicBezTo>
                <a:cubicBezTo>
                  <a:pt x="27" y="133"/>
                  <a:pt x="27" y="134"/>
                  <a:pt x="26" y="133"/>
                </a:cubicBezTo>
                <a:close/>
                <a:moveTo>
                  <a:pt x="20" y="137"/>
                </a:moveTo>
                <a:cubicBezTo>
                  <a:pt x="20" y="137"/>
                  <a:pt x="20" y="136"/>
                  <a:pt x="20" y="136"/>
                </a:cubicBezTo>
                <a:cubicBezTo>
                  <a:pt x="20" y="136"/>
                  <a:pt x="20" y="136"/>
                  <a:pt x="21" y="136"/>
                </a:cubicBezTo>
                <a:cubicBezTo>
                  <a:pt x="21" y="136"/>
                  <a:pt x="21" y="136"/>
                  <a:pt x="21" y="136"/>
                </a:cubicBezTo>
                <a:cubicBezTo>
                  <a:pt x="21" y="136"/>
                  <a:pt x="21" y="136"/>
                  <a:pt x="21" y="136"/>
                </a:cubicBezTo>
                <a:cubicBezTo>
                  <a:pt x="21" y="136"/>
                  <a:pt x="20" y="136"/>
                  <a:pt x="20" y="137"/>
                </a:cubicBezTo>
                <a:close/>
                <a:moveTo>
                  <a:pt x="21" y="136"/>
                </a:moveTo>
                <a:cubicBezTo>
                  <a:pt x="21" y="136"/>
                  <a:pt x="21" y="136"/>
                  <a:pt x="21" y="136"/>
                </a:cubicBezTo>
                <a:cubicBezTo>
                  <a:pt x="21" y="136"/>
                  <a:pt x="21" y="136"/>
                  <a:pt x="21" y="136"/>
                </a:cubicBezTo>
                <a:cubicBezTo>
                  <a:pt x="21" y="136"/>
                  <a:pt x="21" y="136"/>
                  <a:pt x="21" y="136"/>
                </a:cubicBezTo>
                <a:close/>
                <a:moveTo>
                  <a:pt x="21" y="141"/>
                </a:moveTo>
                <a:cubicBezTo>
                  <a:pt x="21" y="141"/>
                  <a:pt x="21" y="141"/>
                  <a:pt x="21" y="140"/>
                </a:cubicBezTo>
                <a:cubicBezTo>
                  <a:pt x="21" y="140"/>
                  <a:pt x="21" y="140"/>
                  <a:pt x="22" y="140"/>
                </a:cubicBezTo>
                <a:lnTo>
                  <a:pt x="21" y="141"/>
                </a:lnTo>
                <a:close/>
                <a:moveTo>
                  <a:pt x="22" y="140"/>
                </a:moveTo>
                <a:cubicBezTo>
                  <a:pt x="22" y="140"/>
                  <a:pt x="22" y="140"/>
                  <a:pt x="22" y="140"/>
                </a:cubicBezTo>
                <a:cubicBezTo>
                  <a:pt x="22" y="139"/>
                  <a:pt x="22" y="139"/>
                  <a:pt x="22" y="139"/>
                </a:cubicBezTo>
                <a:cubicBezTo>
                  <a:pt x="22" y="139"/>
                  <a:pt x="22" y="138"/>
                  <a:pt x="22" y="139"/>
                </a:cubicBezTo>
                <a:cubicBezTo>
                  <a:pt x="22" y="140"/>
                  <a:pt x="23" y="139"/>
                  <a:pt x="23" y="140"/>
                </a:cubicBezTo>
                <a:cubicBezTo>
                  <a:pt x="23" y="139"/>
                  <a:pt x="22" y="141"/>
                  <a:pt x="22" y="140"/>
                </a:cubicBezTo>
                <a:close/>
                <a:moveTo>
                  <a:pt x="22" y="137"/>
                </a:moveTo>
                <a:cubicBezTo>
                  <a:pt x="23" y="137"/>
                  <a:pt x="22" y="137"/>
                  <a:pt x="23" y="137"/>
                </a:cubicBezTo>
                <a:cubicBezTo>
                  <a:pt x="23" y="136"/>
                  <a:pt x="23" y="136"/>
                  <a:pt x="23" y="135"/>
                </a:cubicBezTo>
                <a:cubicBezTo>
                  <a:pt x="23" y="135"/>
                  <a:pt x="23" y="135"/>
                  <a:pt x="23" y="135"/>
                </a:cubicBezTo>
                <a:cubicBezTo>
                  <a:pt x="23" y="135"/>
                  <a:pt x="23" y="135"/>
                  <a:pt x="23" y="135"/>
                </a:cubicBezTo>
                <a:cubicBezTo>
                  <a:pt x="24" y="135"/>
                  <a:pt x="24" y="135"/>
                  <a:pt x="24" y="135"/>
                </a:cubicBezTo>
                <a:cubicBezTo>
                  <a:pt x="24" y="136"/>
                  <a:pt x="24" y="136"/>
                  <a:pt x="24" y="136"/>
                </a:cubicBezTo>
                <a:cubicBezTo>
                  <a:pt x="24" y="135"/>
                  <a:pt x="25" y="135"/>
                  <a:pt x="26" y="135"/>
                </a:cubicBezTo>
                <a:cubicBezTo>
                  <a:pt x="26" y="136"/>
                  <a:pt x="27" y="136"/>
                  <a:pt x="28" y="136"/>
                </a:cubicBezTo>
                <a:cubicBezTo>
                  <a:pt x="28" y="136"/>
                  <a:pt x="26" y="136"/>
                  <a:pt x="25" y="136"/>
                </a:cubicBezTo>
                <a:cubicBezTo>
                  <a:pt x="26" y="137"/>
                  <a:pt x="26" y="137"/>
                  <a:pt x="26" y="137"/>
                </a:cubicBezTo>
                <a:cubicBezTo>
                  <a:pt x="25" y="137"/>
                  <a:pt x="25" y="137"/>
                  <a:pt x="25" y="137"/>
                </a:cubicBezTo>
                <a:cubicBezTo>
                  <a:pt x="24" y="137"/>
                  <a:pt x="23" y="138"/>
                  <a:pt x="22" y="137"/>
                </a:cubicBezTo>
                <a:close/>
                <a:moveTo>
                  <a:pt x="26" y="138"/>
                </a:moveTo>
                <a:cubicBezTo>
                  <a:pt x="26" y="138"/>
                  <a:pt x="26" y="138"/>
                  <a:pt x="26" y="138"/>
                </a:cubicBezTo>
                <a:cubicBezTo>
                  <a:pt x="26" y="138"/>
                  <a:pt x="26" y="138"/>
                  <a:pt x="25" y="138"/>
                </a:cubicBezTo>
                <a:cubicBezTo>
                  <a:pt x="25" y="138"/>
                  <a:pt x="26" y="138"/>
                  <a:pt x="26" y="138"/>
                </a:cubicBezTo>
                <a:close/>
                <a:moveTo>
                  <a:pt x="25" y="138"/>
                </a:moveTo>
                <a:cubicBezTo>
                  <a:pt x="25" y="138"/>
                  <a:pt x="25" y="138"/>
                  <a:pt x="25" y="138"/>
                </a:cubicBezTo>
                <a:cubicBezTo>
                  <a:pt x="25" y="138"/>
                  <a:pt x="25" y="138"/>
                  <a:pt x="25" y="138"/>
                </a:cubicBezTo>
                <a:cubicBezTo>
                  <a:pt x="25" y="138"/>
                  <a:pt x="25" y="138"/>
                  <a:pt x="25" y="138"/>
                </a:cubicBezTo>
                <a:close/>
                <a:moveTo>
                  <a:pt x="24" y="140"/>
                </a:moveTo>
                <a:cubicBezTo>
                  <a:pt x="24" y="139"/>
                  <a:pt x="24" y="139"/>
                  <a:pt x="24" y="139"/>
                </a:cubicBezTo>
                <a:cubicBezTo>
                  <a:pt x="24" y="139"/>
                  <a:pt x="25" y="139"/>
                  <a:pt x="26" y="139"/>
                </a:cubicBezTo>
                <a:cubicBezTo>
                  <a:pt x="25" y="139"/>
                  <a:pt x="25" y="139"/>
                  <a:pt x="24" y="140"/>
                </a:cubicBezTo>
                <a:close/>
                <a:moveTo>
                  <a:pt x="25" y="139"/>
                </a:moveTo>
                <a:cubicBezTo>
                  <a:pt x="26" y="139"/>
                  <a:pt x="27" y="139"/>
                  <a:pt x="27" y="139"/>
                </a:cubicBezTo>
                <a:cubicBezTo>
                  <a:pt x="26" y="139"/>
                  <a:pt x="26" y="140"/>
                  <a:pt x="25" y="139"/>
                </a:cubicBezTo>
                <a:close/>
                <a:moveTo>
                  <a:pt x="25" y="145"/>
                </a:moveTo>
                <a:cubicBezTo>
                  <a:pt x="24" y="145"/>
                  <a:pt x="24" y="145"/>
                  <a:pt x="24" y="145"/>
                </a:cubicBezTo>
                <a:cubicBezTo>
                  <a:pt x="25" y="144"/>
                  <a:pt x="25" y="144"/>
                  <a:pt x="25" y="144"/>
                </a:cubicBezTo>
                <a:cubicBezTo>
                  <a:pt x="25" y="144"/>
                  <a:pt x="24" y="144"/>
                  <a:pt x="24" y="144"/>
                </a:cubicBezTo>
                <a:cubicBezTo>
                  <a:pt x="25" y="144"/>
                  <a:pt x="25" y="143"/>
                  <a:pt x="25" y="144"/>
                </a:cubicBezTo>
                <a:cubicBezTo>
                  <a:pt x="25" y="144"/>
                  <a:pt x="25" y="145"/>
                  <a:pt x="25" y="145"/>
                </a:cubicBezTo>
                <a:close/>
                <a:moveTo>
                  <a:pt x="27" y="143"/>
                </a:moveTo>
                <a:cubicBezTo>
                  <a:pt x="27" y="143"/>
                  <a:pt x="26" y="143"/>
                  <a:pt x="26" y="143"/>
                </a:cubicBezTo>
                <a:cubicBezTo>
                  <a:pt x="26" y="142"/>
                  <a:pt x="27" y="142"/>
                  <a:pt x="27" y="142"/>
                </a:cubicBezTo>
                <a:cubicBezTo>
                  <a:pt x="27" y="142"/>
                  <a:pt x="27" y="142"/>
                  <a:pt x="28" y="142"/>
                </a:cubicBezTo>
                <a:lnTo>
                  <a:pt x="27" y="143"/>
                </a:lnTo>
                <a:close/>
                <a:moveTo>
                  <a:pt x="28" y="138"/>
                </a:moveTo>
                <a:cubicBezTo>
                  <a:pt x="28" y="138"/>
                  <a:pt x="28" y="138"/>
                  <a:pt x="28" y="138"/>
                </a:cubicBezTo>
                <a:cubicBezTo>
                  <a:pt x="28" y="138"/>
                  <a:pt x="28" y="138"/>
                  <a:pt x="28" y="138"/>
                </a:cubicBezTo>
                <a:cubicBezTo>
                  <a:pt x="27" y="138"/>
                  <a:pt x="27" y="138"/>
                  <a:pt x="27" y="137"/>
                </a:cubicBezTo>
                <a:cubicBezTo>
                  <a:pt x="27" y="137"/>
                  <a:pt x="27" y="137"/>
                  <a:pt x="27" y="137"/>
                </a:cubicBezTo>
                <a:cubicBezTo>
                  <a:pt x="28" y="137"/>
                  <a:pt x="28" y="137"/>
                  <a:pt x="28" y="137"/>
                </a:cubicBezTo>
                <a:cubicBezTo>
                  <a:pt x="28" y="138"/>
                  <a:pt x="28" y="138"/>
                  <a:pt x="28" y="138"/>
                </a:cubicBezTo>
                <a:close/>
                <a:moveTo>
                  <a:pt x="28" y="139"/>
                </a:moveTo>
                <a:cubicBezTo>
                  <a:pt x="28" y="138"/>
                  <a:pt x="28" y="138"/>
                  <a:pt x="29" y="138"/>
                </a:cubicBezTo>
                <a:cubicBezTo>
                  <a:pt x="29" y="138"/>
                  <a:pt x="28" y="138"/>
                  <a:pt x="29" y="138"/>
                </a:cubicBezTo>
                <a:cubicBezTo>
                  <a:pt x="29" y="139"/>
                  <a:pt x="28" y="139"/>
                  <a:pt x="28" y="139"/>
                </a:cubicBezTo>
                <a:close/>
                <a:moveTo>
                  <a:pt x="29" y="143"/>
                </a:moveTo>
                <a:cubicBezTo>
                  <a:pt x="28" y="141"/>
                  <a:pt x="30" y="142"/>
                  <a:pt x="30" y="143"/>
                </a:cubicBezTo>
                <a:cubicBezTo>
                  <a:pt x="30" y="142"/>
                  <a:pt x="29" y="143"/>
                  <a:pt x="29" y="143"/>
                </a:cubicBezTo>
                <a:close/>
                <a:moveTo>
                  <a:pt x="30" y="138"/>
                </a:moveTo>
                <a:cubicBezTo>
                  <a:pt x="30" y="138"/>
                  <a:pt x="30" y="137"/>
                  <a:pt x="30" y="137"/>
                </a:cubicBezTo>
                <a:cubicBezTo>
                  <a:pt x="31" y="138"/>
                  <a:pt x="31" y="137"/>
                  <a:pt x="32" y="137"/>
                </a:cubicBezTo>
                <a:cubicBezTo>
                  <a:pt x="31" y="137"/>
                  <a:pt x="31" y="138"/>
                  <a:pt x="30" y="138"/>
                </a:cubicBezTo>
                <a:close/>
                <a:moveTo>
                  <a:pt x="30" y="142"/>
                </a:moveTo>
                <a:cubicBezTo>
                  <a:pt x="31" y="141"/>
                  <a:pt x="30" y="141"/>
                  <a:pt x="31" y="141"/>
                </a:cubicBezTo>
                <a:cubicBezTo>
                  <a:pt x="31" y="141"/>
                  <a:pt x="31" y="142"/>
                  <a:pt x="30" y="142"/>
                </a:cubicBezTo>
                <a:close/>
                <a:moveTo>
                  <a:pt x="32" y="144"/>
                </a:moveTo>
                <a:cubicBezTo>
                  <a:pt x="32" y="143"/>
                  <a:pt x="32" y="143"/>
                  <a:pt x="31" y="143"/>
                </a:cubicBezTo>
                <a:cubicBezTo>
                  <a:pt x="31" y="144"/>
                  <a:pt x="31" y="144"/>
                  <a:pt x="31" y="144"/>
                </a:cubicBezTo>
                <a:cubicBezTo>
                  <a:pt x="30" y="144"/>
                  <a:pt x="31" y="143"/>
                  <a:pt x="31" y="143"/>
                </a:cubicBezTo>
                <a:cubicBezTo>
                  <a:pt x="32" y="143"/>
                  <a:pt x="31" y="143"/>
                  <a:pt x="32" y="143"/>
                </a:cubicBezTo>
                <a:cubicBezTo>
                  <a:pt x="32" y="143"/>
                  <a:pt x="31" y="142"/>
                  <a:pt x="32" y="142"/>
                </a:cubicBezTo>
                <a:cubicBezTo>
                  <a:pt x="32" y="142"/>
                  <a:pt x="32" y="142"/>
                  <a:pt x="32" y="142"/>
                </a:cubicBezTo>
                <a:cubicBezTo>
                  <a:pt x="32" y="143"/>
                  <a:pt x="32" y="143"/>
                  <a:pt x="32" y="143"/>
                </a:cubicBezTo>
                <a:cubicBezTo>
                  <a:pt x="32" y="143"/>
                  <a:pt x="32" y="144"/>
                  <a:pt x="32" y="144"/>
                </a:cubicBezTo>
                <a:close/>
                <a:moveTo>
                  <a:pt x="33" y="133"/>
                </a:moveTo>
                <a:cubicBezTo>
                  <a:pt x="33" y="134"/>
                  <a:pt x="32" y="133"/>
                  <a:pt x="32" y="134"/>
                </a:cubicBezTo>
                <a:cubicBezTo>
                  <a:pt x="31" y="133"/>
                  <a:pt x="31" y="133"/>
                  <a:pt x="30" y="133"/>
                </a:cubicBezTo>
                <a:cubicBezTo>
                  <a:pt x="30" y="134"/>
                  <a:pt x="31" y="134"/>
                  <a:pt x="30" y="134"/>
                </a:cubicBezTo>
                <a:cubicBezTo>
                  <a:pt x="30" y="134"/>
                  <a:pt x="30" y="133"/>
                  <a:pt x="30" y="133"/>
                </a:cubicBezTo>
                <a:cubicBezTo>
                  <a:pt x="30" y="133"/>
                  <a:pt x="30" y="132"/>
                  <a:pt x="31" y="133"/>
                </a:cubicBezTo>
                <a:cubicBezTo>
                  <a:pt x="31" y="132"/>
                  <a:pt x="31" y="132"/>
                  <a:pt x="30" y="132"/>
                </a:cubicBezTo>
                <a:cubicBezTo>
                  <a:pt x="31" y="132"/>
                  <a:pt x="31" y="132"/>
                  <a:pt x="31" y="132"/>
                </a:cubicBezTo>
                <a:cubicBezTo>
                  <a:pt x="30" y="132"/>
                  <a:pt x="30" y="132"/>
                  <a:pt x="30" y="132"/>
                </a:cubicBezTo>
                <a:cubicBezTo>
                  <a:pt x="30" y="131"/>
                  <a:pt x="31" y="131"/>
                  <a:pt x="31" y="131"/>
                </a:cubicBezTo>
                <a:cubicBezTo>
                  <a:pt x="31" y="131"/>
                  <a:pt x="31" y="130"/>
                  <a:pt x="32" y="131"/>
                </a:cubicBezTo>
                <a:cubicBezTo>
                  <a:pt x="31" y="131"/>
                  <a:pt x="31" y="131"/>
                  <a:pt x="31" y="131"/>
                </a:cubicBezTo>
                <a:cubicBezTo>
                  <a:pt x="32" y="131"/>
                  <a:pt x="32" y="131"/>
                  <a:pt x="33" y="131"/>
                </a:cubicBezTo>
                <a:cubicBezTo>
                  <a:pt x="33" y="131"/>
                  <a:pt x="33" y="131"/>
                  <a:pt x="33" y="131"/>
                </a:cubicBezTo>
                <a:cubicBezTo>
                  <a:pt x="32" y="132"/>
                  <a:pt x="32" y="132"/>
                  <a:pt x="31" y="132"/>
                </a:cubicBezTo>
                <a:cubicBezTo>
                  <a:pt x="31" y="132"/>
                  <a:pt x="31" y="132"/>
                  <a:pt x="32" y="132"/>
                </a:cubicBezTo>
                <a:cubicBezTo>
                  <a:pt x="31" y="132"/>
                  <a:pt x="31" y="132"/>
                  <a:pt x="31" y="132"/>
                </a:cubicBezTo>
                <a:cubicBezTo>
                  <a:pt x="32" y="133"/>
                  <a:pt x="32" y="132"/>
                  <a:pt x="32" y="133"/>
                </a:cubicBezTo>
                <a:cubicBezTo>
                  <a:pt x="32" y="132"/>
                  <a:pt x="32" y="132"/>
                  <a:pt x="32" y="132"/>
                </a:cubicBezTo>
                <a:cubicBezTo>
                  <a:pt x="32" y="132"/>
                  <a:pt x="32" y="132"/>
                  <a:pt x="32" y="132"/>
                </a:cubicBezTo>
                <a:cubicBezTo>
                  <a:pt x="32" y="132"/>
                  <a:pt x="32" y="132"/>
                  <a:pt x="32" y="132"/>
                </a:cubicBezTo>
                <a:cubicBezTo>
                  <a:pt x="33" y="133"/>
                  <a:pt x="33" y="132"/>
                  <a:pt x="34" y="133"/>
                </a:cubicBezTo>
                <a:cubicBezTo>
                  <a:pt x="34" y="133"/>
                  <a:pt x="35" y="133"/>
                  <a:pt x="34" y="133"/>
                </a:cubicBezTo>
                <a:cubicBezTo>
                  <a:pt x="34" y="133"/>
                  <a:pt x="33" y="133"/>
                  <a:pt x="33" y="133"/>
                </a:cubicBezTo>
                <a:close/>
                <a:moveTo>
                  <a:pt x="34" y="139"/>
                </a:moveTo>
                <a:cubicBezTo>
                  <a:pt x="34" y="139"/>
                  <a:pt x="34" y="139"/>
                  <a:pt x="34" y="139"/>
                </a:cubicBezTo>
                <a:cubicBezTo>
                  <a:pt x="34" y="139"/>
                  <a:pt x="35" y="139"/>
                  <a:pt x="35" y="139"/>
                </a:cubicBezTo>
                <a:cubicBezTo>
                  <a:pt x="34" y="139"/>
                  <a:pt x="34" y="140"/>
                  <a:pt x="34" y="139"/>
                </a:cubicBezTo>
                <a:close/>
                <a:moveTo>
                  <a:pt x="34" y="145"/>
                </a:moveTo>
                <a:cubicBezTo>
                  <a:pt x="34" y="145"/>
                  <a:pt x="35" y="145"/>
                  <a:pt x="36" y="145"/>
                </a:cubicBezTo>
                <a:cubicBezTo>
                  <a:pt x="35" y="146"/>
                  <a:pt x="35" y="146"/>
                  <a:pt x="34" y="145"/>
                </a:cubicBezTo>
                <a:close/>
                <a:moveTo>
                  <a:pt x="36" y="139"/>
                </a:moveTo>
                <a:cubicBezTo>
                  <a:pt x="36" y="138"/>
                  <a:pt x="37" y="139"/>
                  <a:pt x="37" y="139"/>
                </a:cubicBezTo>
                <a:cubicBezTo>
                  <a:pt x="37" y="139"/>
                  <a:pt x="36" y="139"/>
                  <a:pt x="36" y="139"/>
                </a:cubicBezTo>
                <a:close/>
                <a:moveTo>
                  <a:pt x="38" y="137"/>
                </a:moveTo>
                <a:cubicBezTo>
                  <a:pt x="39" y="136"/>
                  <a:pt x="39" y="135"/>
                  <a:pt x="38" y="135"/>
                </a:cubicBezTo>
                <a:cubicBezTo>
                  <a:pt x="37" y="134"/>
                  <a:pt x="38" y="134"/>
                  <a:pt x="38" y="134"/>
                </a:cubicBezTo>
                <a:cubicBezTo>
                  <a:pt x="39" y="135"/>
                  <a:pt x="39" y="134"/>
                  <a:pt x="40" y="134"/>
                </a:cubicBezTo>
                <a:cubicBezTo>
                  <a:pt x="40" y="135"/>
                  <a:pt x="40" y="134"/>
                  <a:pt x="41" y="134"/>
                </a:cubicBezTo>
                <a:cubicBezTo>
                  <a:pt x="41" y="134"/>
                  <a:pt x="41" y="134"/>
                  <a:pt x="41" y="135"/>
                </a:cubicBezTo>
                <a:cubicBezTo>
                  <a:pt x="41" y="135"/>
                  <a:pt x="40" y="135"/>
                  <a:pt x="40" y="135"/>
                </a:cubicBezTo>
                <a:cubicBezTo>
                  <a:pt x="40" y="134"/>
                  <a:pt x="40" y="134"/>
                  <a:pt x="40" y="135"/>
                </a:cubicBezTo>
                <a:cubicBezTo>
                  <a:pt x="40" y="135"/>
                  <a:pt x="39" y="135"/>
                  <a:pt x="39" y="135"/>
                </a:cubicBezTo>
                <a:cubicBezTo>
                  <a:pt x="38" y="136"/>
                  <a:pt x="39" y="137"/>
                  <a:pt x="38" y="137"/>
                </a:cubicBezTo>
                <a:close/>
                <a:moveTo>
                  <a:pt x="39" y="137"/>
                </a:moveTo>
                <a:cubicBezTo>
                  <a:pt x="39" y="136"/>
                  <a:pt x="40" y="135"/>
                  <a:pt x="41" y="136"/>
                </a:cubicBezTo>
                <a:cubicBezTo>
                  <a:pt x="40" y="137"/>
                  <a:pt x="40" y="137"/>
                  <a:pt x="40" y="137"/>
                </a:cubicBezTo>
                <a:cubicBezTo>
                  <a:pt x="40" y="137"/>
                  <a:pt x="40" y="137"/>
                  <a:pt x="39" y="137"/>
                </a:cubicBezTo>
                <a:close/>
                <a:moveTo>
                  <a:pt x="42" y="140"/>
                </a:moveTo>
                <a:cubicBezTo>
                  <a:pt x="41" y="140"/>
                  <a:pt x="41" y="140"/>
                  <a:pt x="40" y="140"/>
                </a:cubicBezTo>
                <a:cubicBezTo>
                  <a:pt x="40" y="139"/>
                  <a:pt x="42" y="140"/>
                  <a:pt x="42" y="140"/>
                </a:cubicBezTo>
                <a:close/>
                <a:moveTo>
                  <a:pt x="40" y="144"/>
                </a:moveTo>
                <a:cubicBezTo>
                  <a:pt x="41" y="143"/>
                  <a:pt x="41" y="144"/>
                  <a:pt x="41" y="143"/>
                </a:cubicBezTo>
                <a:cubicBezTo>
                  <a:pt x="42" y="143"/>
                  <a:pt x="42" y="143"/>
                  <a:pt x="42" y="144"/>
                </a:cubicBezTo>
                <a:cubicBezTo>
                  <a:pt x="42" y="144"/>
                  <a:pt x="41" y="144"/>
                  <a:pt x="40" y="144"/>
                </a:cubicBezTo>
                <a:close/>
                <a:moveTo>
                  <a:pt x="48" y="130"/>
                </a:moveTo>
                <a:cubicBezTo>
                  <a:pt x="49" y="130"/>
                  <a:pt x="49" y="129"/>
                  <a:pt x="50" y="129"/>
                </a:cubicBezTo>
                <a:cubicBezTo>
                  <a:pt x="50" y="130"/>
                  <a:pt x="48" y="130"/>
                  <a:pt x="48" y="130"/>
                </a:cubicBezTo>
                <a:close/>
                <a:moveTo>
                  <a:pt x="50" y="142"/>
                </a:moveTo>
                <a:cubicBezTo>
                  <a:pt x="50" y="141"/>
                  <a:pt x="50" y="141"/>
                  <a:pt x="50" y="141"/>
                </a:cubicBezTo>
                <a:cubicBezTo>
                  <a:pt x="51" y="141"/>
                  <a:pt x="50" y="142"/>
                  <a:pt x="50" y="142"/>
                </a:cubicBezTo>
                <a:close/>
                <a:moveTo>
                  <a:pt x="53" y="129"/>
                </a:moveTo>
                <a:cubicBezTo>
                  <a:pt x="53" y="129"/>
                  <a:pt x="52" y="129"/>
                  <a:pt x="52" y="129"/>
                </a:cubicBezTo>
                <a:cubicBezTo>
                  <a:pt x="52" y="129"/>
                  <a:pt x="52" y="129"/>
                  <a:pt x="52" y="130"/>
                </a:cubicBezTo>
                <a:cubicBezTo>
                  <a:pt x="52" y="130"/>
                  <a:pt x="51" y="130"/>
                  <a:pt x="51" y="130"/>
                </a:cubicBezTo>
                <a:cubicBezTo>
                  <a:pt x="51" y="129"/>
                  <a:pt x="51" y="129"/>
                  <a:pt x="52" y="128"/>
                </a:cubicBezTo>
                <a:cubicBezTo>
                  <a:pt x="52" y="129"/>
                  <a:pt x="52" y="128"/>
                  <a:pt x="53" y="129"/>
                </a:cubicBezTo>
                <a:cubicBezTo>
                  <a:pt x="53" y="129"/>
                  <a:pt x="53" y="129"/>
                  <a:pt x="53" y="129"/>
                </a:cubicBezTo>
                <a:close/>
                <a:moveTo>
                  <a:pt x="56" y="128"/>
                </a:moveTo>
                <a:cubicBezTo>
                  <a:pt x="56" y="128"/>
                  <a:pt x="57" y="128"/>
                  <a:pt x="57" y="128"/>
                </a:cubicBezTo>
                <a:cubicBezTo>
                  <a:pt x="57" y="128"/>
                  <a:pt x="56" y="128"/>
                  <a:pt x="56" y="128"/>
                </a:cubicBezTo>
                <a:close/>
                <a:moveTo>
                  <a:pt x="57" y="139"/>
                </a:moveTo>
                <a:cubicBezTo>
                  <a:pt x="57" y="138"/>
                  <a:pt x="58" y="138"/>
                  <a:pt x="58" y="139"/>
                </a:cubicBezTo>
                <a:cubicBezTo>
                  <a:pt x="58" y="139"/>
                  <a:pt x="58" y="139"/>
                  <a:pt x="57" y="139"/>
                </a:cubicBezTo>
                <a:close/>
                <a:moveTo>
                  <a:pt x="62" y="127"/>
                </a:moveTo>
                <a:cubicBezTo>
                  <a:pt x="62" y="126"/>
                  <a:pt x="61" y="127"/>
                  <a:pt x="61" y="127"/>
                </a:cubicBezTo>
                <a:cubicBezTo>
                  <a:pt x="61" y="126"/>
                  <a:pt x="62" y="126"/>
                  <a:pt x="62" y="127"/>
                </a:cubicBezTo>
                <a:close/>
                <a:moveTo>
                  <a:pt x="60" y="126"/>
                </a:moveTo>
                <a:cubicBezTo>
                  <a:pt x="61" y="126"/>
                  <a:pt x="61" y="127"/>
                  <a:pt x="61" y="127"/>
                </a:cubicBezTo>
                <a:cubicBezTo>
                  <a:pt x="61" y="127"/>
                  <a:pt x="60" y="127"/>
                  <a:pt x="60" y="126"/>
                </a:cubicBezTo>
                <a:close/>
                <a:moveTo>
                  <a:pt x="61" y="139"/>
                </a:moveTo>
                <a:cubicBezTo>
                  <a:pt x="61" y="139"/>
                  <a:pt x="60" y="139"/>
                  <a:pt x="60" y="139"/>
                </a:cubicBezTo>
                <a:cubicBezTo>
                  <a:pt x="61" y="138"/>
                  <a:pt x="62" y="138"/>
                  <a:pt x="62" y="139"/>
                </a:cubicBezTo>
                <a:cubicBezTo>
                  <a:pt x="62" y="138"/>
                  <a:pt x="61" y="139"/>
                  <a:pt x="61" y="139"/>
                </a:cubicBezTo>
                <a:close/>
                <a:moveTo>
                  <a:pt x="61" y="131"/>
                </a:moveTo>
                <a:cubicBezTo>
                  <a:pt x="62" y="131"/>
                  <a:pt x="62" y="131"/>
                  <a:pt x="62" y="131"/>
                </a:cubicBezTo>
                <a:cubicBezTo>
                  <a:pt x="62" y="132"/>
                  <a:pt x="62" y="132"/>
                  <a:pt x="61" y="131"/>
                </a:cubicBezTo>
                <a:close/>
                <a:moveTo>
                  <a:pt x="61" y="130"/>
                </a:moveTo>
                <a:cubicBezTo>
                  <a:pt x="61" y="130"/>
                  <a:pt x="61" y="130"/>
                  <a:pt x="61" y="130"/>
                </a:cubicBezTo>
                <a:cubicBezTo>
                  <a:pt x="61" y="130"/>
                  <a:pt x="61" y="130"/>
                  <a:pt x="61" y="130"/>
                </a:cubicBezTo>
                <a:cubicBezTo>
                  <a:pt x="61" y="129"/>
                  <a:pt x="61" y="129"/>
                  <a:pt x="61" y="129"/>
                </a:cubicBezTo>
                <a:cubicBezTo>
                  <a:pt x="62" y="129"/>
                  <a:pt x="62" y="128"/>
                  <a:pt x="63" y="128"/>
                </a:cubicBezTo>
                <a:cubicBezTo>
                  <a:pt x="63" y="129"/>
                  <a:pt x="62" y="129"/>
                  <a:pt x="61" y="130"/>
                </a:cubicBezTo>
                <a:close/>
                <a:moveTo>
                  <a:pt x="66" y="129"/>
                </a:moveTo>
                <a:cubicBezTo>
                  <a:pt x="65" y="129"/>
                  <a:pt x="65" y="129"/>
                  <a:pt x="65" y="129"/>
                </a:cubicBezTo>
                <a:cubicBezTo>
                  <a:pt x="64" y="129"/>
                  <a:pt x="64" y="129"/>
                  <a:pt x="64" y="129"/>
                </a:cubicBezTo>
                <a:cubicBezTo>
                  <a:pt x="64" y="128"/>
                  <a:pt x="65" y="128"/>
                  <a:pt x="65" y="128"/>
                </a:cubicBezTo>
                <a:cubicBezTo>
                  <a:pt x="65" y="128"/>
                  <a:pt x="66" y="128"/>
                  <a:pt x="66" y="128"/>
                </a:cubicBezTo>
                <a:cubicBezTo>
                  <a:pt x="66" y="129"/>
                  <a:pt x="66" y="128"/>
                  <a:pt x="66" y="129"/>
                </a:cubicBezTo>
                <a:close/>
                <a:moveTo>
                  <a:pt x="67" y="126"/>
                </a:moveTo>
                <a:cubicBezTo>
                  <a:pt x="67" y="126"/>
                  <a:pt x="68" y="126"/>
                  <a:pt x="68" y="126"/>
                </a:cubicBezTo>
                <a:cubicBezTo>
                  <a:pt x="68" y="127"/>
                  <a:pt x="67" y="126"/>
                  <a:pt x="67" y="126"/>
                </a:cubicBezTo>
                <a:close/>
                <a:moveTo>
                  <a:pt x="69" y="126"/>
                </a:moveTo>
                <a:cubicBezTo>
                  <a:pt x="69" y="126"/>
                  <a:pt x="69" y="125"/>
                  <a:pt x="70" y="126"/>
                </a:cubicBezTo>
                <a:cubicBezTo>
                  <a:pt x="69" y="126"/>
                  <a:pt x="69" y="127"/>
                  <a:pt x="69" y="126"/>
                </a:cubicBezTo>
                <a:close/>
                <a:moveTo>
                  <a:pt x="72" y="124"/>
                </a:moveTo>
                <a:cubicBezTo>
                  <a:pt x="72" y="124"/>
                  <a:pt x="72" y="124"/>
                  <a:pt x="72" y="124"/>
                </a:cubicBezTo>
                <a:cubicBezTo>
                  <a:pt x="72" y="123"/>
                  <a:pt x="73" y="124"/>
                  <a:pt x="74" y="124"/>
                </a:cubicBezTo>
                <a:cubicBezTo>
                  <a:pt x="73" y="124"/>
                  <a:pt x="74" y="125"/>
                  <a:pt x="73" y="125"/>
                </a:cubicBezTo>
                <a:cubicBezTo>
                  <a:pt x="73" y="125"/>
                  <a:pt x="73" y="124"/>
                  <a:pt x="73" y="124"/>
                </a:cubicBezTo>
                <a:cubicBezTo>
                  <a:pt x="72" y="125"/>
                  <a:pt x="72" y="125"/>
                  <a:pt x="72" y="126"/>
                </a:cubicBezTo>
                <a:cubicBezTo>
                  <a:pt x="72" y="126"/>
                  <a:pt x="72" y="125"/>
                  <a:pt x="71" y="125"/>
                </a:cubicBezTo>
                <a:cubicBezTo>
                  <a:pt x="72" y="124"/>
                  <a:pt x="72" y="125"/>
                  <a:pt x="72" y="124"/>
                </a:cubicBezTo>
                <a:close/>
                <a:moveTo>
                  <a:pt x="71" y="126"/>
                </a:moveTo>
                <a:cubicBezTo>
                  <a:pt x="70" y="125"/>
                  <a:pt x="71" y="125"/>
                  <a:pt x="72" y="126"/>
                </a:cubicBezTo>
                <a:cubicBezTo>
                  <a:pt x="71" y="126"/>
                  <a:pt x="71" y="126"/>
                  <a:pt x="71" y="126"/>
                </a:cubicBezTo>
                <a:close/>
                <a:moveTo>
                  <a:pt x="71" y="127"/>
                </a:moveTo>
                <a:cubicBezTo>
                  <a:pt x="72" y="128"/>
                  <a:pt x="72" y="126"/>
                  <a:pt x="73" y="127"/>
                </a:cubicBezTo>
                <a:cubicBezTo>
                  <a:pt x="73" y="126"/>
                  <a:pt x="73" y="126"/>
                  <a:pt x="74" y="127"/>
                </a:cubicBezTo>
                <a:cubicBezTo>
                  <a:pt x="74" y="127"/>
                  <a:pt x="74" y="127"/>
                  <a:pt x="74" y="127"/>
                </a:cubicBezTo>
                <a:cubicBezTo>
                  <a:pt x="74" y="127"/>
                  <a:pt x="74" y="127"/>
                  <a:pt x="74" y="127"/>
                </a:cubicBezTo>
                <a:cubicBezTo>
                  <a:pt x="73" y="127"/>
                  <a:pt x="73" y="127"/>
                  <a:pt x="73" y="128"/>
                </a:cubicBezTo>
                <a:cubicBezTo>
                  <a:pt x="73" y="127"/>
                  <a:pt x="73" y="127"/>
                  <a:pt x="73" y="127"/>
                </a:cubicBezTo>
                <a:cubicBezTo>
                  <a:pt x="72" y="128"/>
                  <a:pt x="71" y="128"/>
                  <a:pt x="71" y="127"/>
                </a:cubicBezTo>
                <a:close/>
                <a:moveTo>
                  <a:pt x="73" y="136"/>
                </a:moveTo>
                <a:cubicBezTo>
                  <a:pt x="73" y="135"/>
                  <a:pt x="74" y="135"/>
                  <a:pt x="74" y="135"/>
                </a:cubicBezTo>
                <a:cubicBezTo>
                  <a:pt x="74" y="136"/>
                  <a:pt x="73" y="136"/>
                  <a:pt x="73" y="136"/>
                </a:cubicBezTo>
                <a:close/>
                <a:moveTo>
                  <a:pt x="75" y="125"/>
                </a:moveTo>
                <a:cubicBezTo>
                  <a:pt x="75" y="125"/>
                  <a:pt x="75" y="125"/>
                  <a:pt x="75" y="125"/>
                </a:cubicBezTo>
                <a:cubicBezTo>
                  <a:pt x="75" y="125"/>
                  <a:pt x="75" y="125"/>
                  <a:pt x="75" y="125"/>
                </a:cubicBezTo>
                <a:cubicBezTo>
                  <a:pt x="74" y="126"/>
                  <a:pt x="74" y="126"/>
                  <a:pt x="74" y="126"/>
                </a:cubicBezTo>
                <a:cubicBezTo>
                  <a:pt x="74" y="126"/>
                  <a:pt x="73" y="126"/>
                  <a:pt x="73" y="126"/>
                </a:cubicBezTo>
                <a:cubicBezTo>
                  <a:pt x="73" y="126"/>
                  <a:pt x="73" y="126"/>
                  <a:pt x="73" y="126"/>
                </a:cubicBezTo>
                <a:cubicBezTo>
                  <a:pt x="72" y="125"/>
                  <a:pt x="74" y="125"/>
                  <a:pt x="75" y="125"/>
                </a:cubicBezTo>
                <a:cubicBezTo>
                  <a:pt x="75" y="125"/>
                  <a:pt x="75" y="125"/>
                  <a:pt x="75" y="125"/>
                </a:cubicBezTo>
                <a:close/>
                <a:moveTo>
                  <a:pt x="76" y="125"/>
                </a:moveTo>
                <a:cubicBezTo>
                  <a:pt x="75" y="125"/>
                  <a:pt x="75" y="125"/>
                  <a:pt x="75" y="125"/>
                </a:cubicBezTo>
                <a:cubicBezTo>
                  <a:pt x="75" y="125"/>
                  <a:pt x="75" y="125"/>
                  <a:pt x="75" y="125"/>
                </a:cubicBezTo>
                <a:cubicBezTo>
                  <a:pt x="75" y="125"/>
                  <a:pt x="75" y="125"/>
                  <a:pt x="75" y="125"/>
                </a:cubicBezTo>
                <a:cubicBezTo>
                  <a:pt x="75" y="125"/>
                  <a:pt x="75" y="125"/>
                  <a:pt x="75" y="125"/>
                </a:cubicBezTo>
                <a:cubicBezTo>
                  <a:pt x="76" y="125"/>
                  <a:pt x="76" y="125"/>
                  <a:pt x="76" y="125"/>
                </a:cubicBezTo>
                <a:cubicBezTo>
                  <a:pt x="76" y="125"/>
                  <a:pt x="76" y="125"/>
                  <a:pt x="76" y="124"/>
                </a:cubicBezTo>
                <a:cubicBezTo>
                  <a:pt x="76" y="124"/>
                  <a:pt x="76" y="124"/>
                  <a:pt x="76" y="125"/>
                </a:cubicBezTo>
                <a:close/>
                <a:moveTo>
                  <a:pt x="75" y="123"/>
                </a:moveTo>
                <a:cubicBezTo>
                  <a:pt x="75" y="123"/>
                  <a:pt x="76" y="123"/>
                  <a:pt x="76" y="123"/>
                </a:cubicBezTo>
                <a:cubicBezTo>
                  <a:pt x="76" y="124"/>
                  <a:pt x="76" y="124"/>
                  <a:pt x="75" y="123"/>
                </a:cubicBezTo>
                <a:close/>
                <a:moveTo>
                  <a:pt x="78" y="125"/>
                </a:moveTo>
                <a:cubicBezTo>
                  <a:pt x="77" y="125"/>
                  <a:pt x="77" y="125"/>
                  <a:pt x="76" y="125"/>
                </a:cubicBezTo>
                <a:cubicBezTo>
                  <a:pt x="76" y="125"/>
                  <a:pt x="77" y="124"/>
                  <a:pt x="76" y="124"/>
                </a:cubicBezTo>
                <a:cubicBezTo>
                  <a:pt x="77" y="124"/>
                  <a:pt x="77" y="124"/>
                  <a:pt x="78" y="124"/>
                </a:cubicBezTo>
                <a:cubicBezTo>
                  <a:pt x="78" y="124"/>
                  <a:pt x="77" y="124"/>
                  <a:pt x="77" y="125"/>
                </a:cubicBezTo>
                <a:cubicBezTo>
                  <a:pt x="77" y="125"/>
                  <a:pt x="78" y="125"/>
                  <a:pt x="78" y="125"/>
                </a:cubicBezTo>
                <a:close/>
                <a:moveTo>
                  <a:pt x="81" y="123"/>
                </a:moveTo>
                <a:cubicBezTo>
                  <a:pt x="81" y="123"/>
                  <a:pt x="81" y="123"/>
                  <a:pt x="81" y="123"/>
                </a:cubicBezTo>
                <a:cubicBezTo>
                  <a:pt x="81" y="123"/>
                  <a:pt x="81" y="123"/>
                  <a:pt x="81" y="123"/>
                </a:cubicBezTo>
                <a:cubicBezTo>
                  <a:pt x="81" y="122"/>
                  <a:pt x="81" y="122"/>
                  <a:pt x="81" y="122"/>
                </a:cubicBezTo>
                <a:cubicBezTo>
                  <a:pt x="81" y="122"/>
                  <a:pt x="81" y="122"/>
                  <a:pt x="81" y="122"/>
                </a:cubicBezTo>
                <a:cubicBezTo>
                  <a:pt x="81" y="122"/>
                  <a:pt x="81" y="122"/>
                  <a:pt x="81" y="122"/>
                </a:cubicBezTo>
                <a:cubicBezTo>
                  <a:pt x="81" y="122"/>
                  <a:pt x="81" y="122"/>
                  <a:pt x="81" y="122"/>
                </a:cubicBezTo>
                <a:cubicBezTo>
                  <a:pt x="81" y="122"/>
                  <a:pt x="82" y="123"/>
                  <a:pt x="82" y="123"/>
                </a:cubicBezTo>
                <a:cubicBezTo>
                  <a:pt x="81" y="123"/>
                  <a:pt x="81" y="124"/>
                  <a:pt x="81" y="123"/>
                </a:cubicBezTo>
                <a:cubicBezTo>
                  <a:pt x="81" y="123"/>
                  <a:pt x="81" y="123"/>
                  <a:pt x="81" y="123"/>
                </a:cubicBezTo>
                <a:close/>
                <a:moveTo>
                  <a:pt x="79" y="135"/>
                </a:moveTo>
                <a:cubicBezTo>
                  <a:pt x="79" y="135"/>
                  <a:pt x="79" y="135"/>
                  <a:pt x="79" y="135"/>
                </a:cubicBezTo>
                <a:cubicBezTo>
                  <a:pt x="79" y="135"/>
                  <a:pt x="79" y="135"/>
                  <a:pt x="79" y="135"/>
                </a:cubicBezTo>
                <a:cubicBezTo>
                  <a:pt x="79" y="135"/>
                  <a:pt x="79" y="135"/>
                  <a:pt x="79" y="135"/>
                </a:cubicBezTo>
                <a:close/>
                <a:moveTo>
                  <a:pt x="79" y="125"/>
                </a:moveTo>
                <a:cubicBezTo>
                  <a:pt x="79" y="125"/>
                  <a:pt x="79" y="125"/>
                  <a:pt x="79" y="124"/>
                </a:cubicBezTo>
                <a:cubicBezTo>
                  <a:pt x="79" y="124"/>
                  <a:pt x="79" y="125"/>
                  <a:pt x="80" y="124"/>
                </a:cubicBezTo>
                <a:cubicBezTo>
                  <a:pt x="80" y="124"/>
                  <a:pt x="80" y="124"/>
                  <a:pt x="80" y="124"/>
                </a:cubicBezTo>
                <a:cubicBezTo>
                  <a:pt x="80" y="125"/>
                  <a:pt x="79" y="125"/>
                  <a:pt x="79" y="125"/>
                </a:cubicBezTo>
                <a:close/>
                <a:moveTo>
                  <a:pt x="81" y="135"/>
                </a:moveTo>
                <a:cubicBezTo>
                  <a:pt x="81" y="135"/>
                  <a:pt x="80" y="135"/>
                  <a:pt x="80" y="135"/>
                </a:cubicBezTo>
                <a:cubicBezTo>
                  <a:pt x="81" y="135"/>
                  <a:pt x="81" y="135"/>
                  <a:pt x="81" y="135"/>
                </a:cubicBezTo>
                <a:cubicBezTo>
                  <a:pt x="81" y="135"/>
                  <a:pt x="81" y="135"/>
                  <a:pt x="81" y="135"/>
                </a:cubicBezTo>
                <a:close/>
                <a:moveTo>
                  <a:pt x="81" y="134"/>
                </a:moveTo>
                <a:cubicBezTo>
                  <a:pt x="81" y="134"/>
                  <a:pt x="81" y="134"/>
                  <a:pt x="82" y="134"/>
                </a:cubicBezTo>
                <a:cubicBezTo>
                  <a:pt x="82" y="134"/>
                  <a:pt x="82" y="134"/>
                  <a:pt x="82" y="134"/>
                </a:cubicBezTo>
                <a:cubicBezTo>
                  <a:pt x="81" y="134"/>
                  <a:pt x="81" y="134"/>
                  <a:pt x="81" y="134"/>
                </a:cubicBezTo>
                <a:close/>
                <a:moveTo>
                  <a:pt x="82" y="124"/>
                </a:moveTo>
                <a:cubicBezTo>
                  <a:pt x="82" y="124"/>
                  <a:pt x="82" y="124"/>
                  <a:pt x="82" y="123"/>
                </a:cubicBezTo>
                <a:cubicBezTo>
                  <a:pt x="82" y="123"/>
                  <a:pt x="82" y="123"/>
                  <a:pt x="82" y="123"/>
                </a:cubicBezTo>
                <a:cubicBezTo>
                  <a:pt x="82" y="123"/>
                  <a:pt x="82" y="123"/>
                  <a:pt x="82" y="124"/>
                </a:cubicBezTo>
                <a:cubicBezTo>
                  <a:pt x="82" y="124"/>
                  <a:pt x="82" y="124"/>
                  <a:pt x="82" y="124"/>
                </a:cubicBezTo>
                <a:close/>
                <a:moveTo>
                  <a:pt x="83" y="123"/>
                </a:moveTo>
                <a:cubicBezTo>
                  <a:pt x="83" y="123"/>
                  <a:pt x="83" y="123"/>
                  <a:pt x="82" y="124"/>
                </a:cubicBezTo>
                <a:cubicBezTo>
                  <a:pt x="82" y="123"/>
                  <a:pt x="82" y="123"/>
                  <a:pt x="82" y="123"/>
                </a:cubicBezTo>
                <a:cubicBezTo>
                  <a:pt x="82" y="123"/>
                  <a:pt x="82" y="123"/>
                  <a:pt x="83" y="123"/>
                </a:cubicBezTo>
                <a:cubicBezTo>
                  <a:pt x="83" y="123"/>
                  <a:pt x="83" y="123"/>
                  <a:pt x="83" y="123"/>
                </a:cubicBezTo>
                <a:cubicBezTo>
                  <a:pt x="83" y="123"/>
                  <a:pt x="83" y="123"/>
                  <a:pt x="83" y="123"/>
                </a:cubicBezTo>
                <a:cubicBezTo>
                  <a:pt x="83" y="123"/>
                  <a:pt x="83" y="123"/>
                  <a:pt x="83" y="123"/>
                </a:cubicBezTo>
                <a:close/>
                <a:moveTo>
                  <a:pt x="33" y="154"/>
                </a:moveTo>
                <a:cubicBezTo>
                  <a:pt x="33" y="154"/>
                  <a:pt x="34" y="153"/>
                  <a:pt x="34" y="153"/>
                </a:cubicBezTo>
                <a:cubicBezTo>
                  <a:pt x="34" y="153"/>
                  <a:pt x="34" y="154"/>
                  <a:pt x="33" y="154"/>
                </a:cubicBezTo>
                <a:close/>
                <a:moveTo>
                  <a:pt x="7" y="173"/>
                </a:moveTo>
                <a:cubicBezTo>
                  <a:pt x="7" y="172"/>
                  <a:pt x="7" y="174"/>
                  <a:pt x="6" y="173"/>
                </a:cubicBezTo>
                <a:cubicBezTo>
                  <a:pt x="6" y="172"/>
                  <a:pt x="7" y="172"/>
                  <a:pt x="7" y="173"/>
                </a:cubicBezTo>
                <a:cubicBezTo>
                  <a:pt x="7" y="173"/>
                  <a:pt x="7" y="173"/>
                  <a:pt x="7" y="173"/>
                </a:cubicBezTo>
                <a:close/>
                <a:moveTo>
                  <a:pt x="24" y="171"/>
                </a:moveTo>
                <a:cubicBezTo>
                  <a:pt x="25" y="170"/>
                  <a:pt x="25" y="170"/>
                  <a:pt x="25" y="170"/>
                </a:cubicBezTo>
                <a:cubicBezTo>
                  <a:pt x="25" y="170"/>
                  <a:pt x="25" y="171"/>
                  <a:pt x="24" y="171"/>
                </a:cubicBezTo>
                <a:close/>
                <a:moveTo>
                  <a:pt x="37" y="162"/>
                </a:moveTo>
                <a:cubicBezTo>
                  <a:pt x="37" y="161"/>
                  <a:pt x="38" y="161"/>
                  <a:pt x="38" y="161"/>
                </a:cubicBezTo>
                <a:cubicBezTo>
                  <a:pt x="38" y="161"/>
                  <a:pt x="38" y="162"/>
                  <a:pt x="37" y="162"/>
                </a:cubicBezTo>
                <a:close/>
                <a:moveTo>
                  <a:pt x="46" y="150"/>
                </a:moveTo>
                <a:cubicBezTo>
                  <a:pt x="46" y="150"/>
                  <a:pt x="45" y="151"/>
                  <a:pt x="45" y="150"/>
                </a:cubicBezTo>
                <a:cubicBezTo>
                  <a:pt x="45" y="150"/>
                  <a:pt x="46" y="150"/>
                  <a:pt x="46" y="150"/>
                </a:cubicBezTo>
                <a:close/>
                <a:moveTo>
                  <a:pt x="35" y="154"/>
                </a:moveTo>
                <a:cubicBezTo>
                  <a:pt x="36" y="154"/>
                  <a:pt x="35" y="154"/>
                  <a:pt x="35" y="153"/>
                </a:cubicBezTo>
                <a:cubicBezTo>
                  <a:pt x="36" y="154"/>
                  <a:pt x="36" y="154"/>
                  <a:pt x="36" y="154"/>
                </a:cubicBezTo>
                <a:cubicBezTo>
                  <a:pt x="36" y="154"/>
                  <a:pt x="35" y="154"/>
                  <a:pt x="35" y="154"/>
                </a:cubicBezTo>
                <a:close/>
                <a:moveTo>
                  <a:pt x="36" y="156"/>
                </a:moveTo>
                <a:cubicBezTo>
                  <a:pt x="35" y="156"/>
                  <a:pt x="36" y="156"/>
                  <a:pt x="36" y="155"/>
                </a:cubicBezTo>
                <a:cubicBezTo>
                  <a:pt x="36" y="155"/>
                  <a:pt x="36" y="155"/>
                  <a:pt x="36" y="155"/>
                </a:cubicBezTo>
                <a:cubicBezTo>
                  <a:pt x="36" y="155"/>
                  <a:pt x="37" y="157"/>
                  <a:pt x="36" y="156"/>
                </a:cubicBezTo>
                <a:close/>
                <a:moveTo>
                  <a:pt x="40" y="156"/>
                </a:moveTo>
                <a:cubicBezTo>
                  <a:pt x="40" y="155"/>
                  <a:pt x="40" y="156"/>
                  <a:pt x="39" y="155"/>
                </a:cubicBezTo>
                <a:cubicBezTo>
                  <a:pt x="39" y="155"/>
                  <a:pt x="38" y="156"/>
                  <a:pt x="37" y="156"/>
                </a:cubicBezTo>
                <a:cubicBezTo>
                  <a:pt x="37" y="156"/>
                  <a:pt x="38" y="156"/>
                  <a:pt x="38" y="155"/>
                </a:cubicBezTo>
                <a:cubicBezTo>
                  <a:pt x="37" y="156"/>
                  <a:pt x="37" y="156"/>
                  <a:pt x="36" y="156"/>
                </a:cubicBezTo>
                <a:cubicBezTo>
                  <a:pt x="37" y="155"/>
                  <a:pt x="37" y="155"/>
                  <a:pt x="38" y="156"/>
                </a:cubicBezTo>
                <a:cubicBezTo>
                  <a:pt x="38" y="155"/>
                  <a:pt x="39" y="155"/>
                  <a:pt x="38" y="154"/>
                </a:cubicBezTo>
                <a:cubicBezTo>
                  <a:pt x="39" y="155"/>
                  <a:pt x="40" y="153"/>
                  <a:pt x="41" y="154"/>
                </a:cubicBezTo>
                <a:cubicBezTo>
                  <a:pt x="40" y="153"/>
                  <a:pt x="41" y="153"/>
                  <a:pt x="42" y="153"/>
                </a:cubicBezTo>
                <a:cubicBezTo>
                  <a:pt x="41" y="154"/>
                  <a:pt x="41" y="155"/>
                  <a:pt x="40" y="156"/>
                </a:cubicBezTo>
                <a:close/>
                <a:moveTo>
                  <a:pt x="42" y="170"/>
                </a:moveTo>
                <a:cubicBezTo>
                  <a:pt x="42" y="170"/>
                  <a:pt x="42" y="170"/>
                  <a:pt x="42" y="170"/>
                </a:cubicBezTo>
                <a:cubicBezTo>
                  <a:pt x="42" y="169"/>
                  <a:pt x="43" y="169"/>
                  <a:pt x="43" y="169"/>
                </a:cubicBezTo>
                <a:cubicBezTo>
                  <a:pt x="43" y="169"/>
                  <a:pt x="42" y="169"/>
                  <a:pt x="42" y="170"/>
                </a:cubicBezTo>
                <a:close/>
                <a:moveTo>
                  <a:pt x="43" y="171"/>
                </a:moveTo>
                <a:cubicBezTo>
                  <a:pt x="43" y="170"/>
                  <a:pt x="43" y="170"/>
                  <a:pt x="43" y="170"/>
                </a:cubicBezTo>
                <a:cubicBezTo>
                  <a:pt x="43" y="170"/>
                  <a:pt x="44" y="170"/>
                  <a:pt x="44" y="170"/>
                </a:cubicBezTo>
                <a:cubicBezTo>
                  <a:pt x="44" y="170"/>
                  <a:pt x="44" y="170"/>
                  <a:pt x="44" y="170"/>
                </a:cubicBezTo>
                <a:cubicBezTo>
                  <a:pt x="43" y="170"/>
                  <a:pt x="44" y="171"/>
                  <a:pt x="43" y="171"/>
                </a:cubicBezTo>
                <a:close/>
                <a:moveTo>
                  <a:pt x="44" y="170"/>
                </a:moveTo>
                <a:cubicBezTo>
                  <a:pt x="44" y="170"/>
                  <a:pt x="44" y="170"/>
                  <a:pt x="44" y="170"/>
                </a:cubicBezTo>
                <a:cubicBezTo>
                  <a:pt x="45" y="170"/>
                  <a:pt x="45" y="170"/>
                  <a:pt x="45" y="170"/>
                </a:cubicBezTo>
                <a:cubicBezTo>
                  <a:pt x="45" y="170"/>
                  <a:pt x="45" y="170"/>
                  <a:pt x="44" y="170"/>
                </a:cubicBezTo>
                <a:close/>
                <a:moveTo>
                  <a:pt x="45" y="168"/>
                </a:moveTo>
                <a:cubicBezTo>
                  <a:pt x="46" y="168"/>
                  <a:pt x="46" y="168"/>
                  <a:pt x="47" y="168"/>
                </a:cubicBezTo>
                <a:cubicBezTo>
                  <a:pt x="47" y="169"/>
                  <a:pt x="46" y="169"/>
                  <a:pt x="45" y="168"/>
                </a:cubicBezTo>
                <a:close/>
                <a:moveTo>
                  <a:pt x="46" y="154"/>
                </a:moveTo>
                <a:cubicBezTo>
                  <a:pt x="46" y="153"/>
                  <a:pt x="46" y="154"/>
                  <a:pt x="46" y="154"/>
                </a:cubicBezTo>
                <a:cubicBezTo>
                  <a:pt x="46" y="155"/>
                  <a:pt x="45" y="154"/>
                  <a:pt x="45" y="154"/>
                </a:cubicBezTo>
                <a:cubicBezTo>
                  <a:pt x="45" y="155"/>
                  <a:pt x="43" y="154"/>
                  <a:pt x="43" y="155"/>
                </a:cubicBezTo>
                <a:cubicBezTo>
                  <a:pt x="42" y="155"/>
                  <a:pt x="42" y="154"/>
                  <a:pt x="42" y="155"/>
                </a:cubicBezTo>
                <a:cubicBezTo>
                  <a:pt x="42" y="155"/>
                  <a:pt x="41" y="154"/>
                  <a:pt x="42" y="154"/>
                </a:cubicBezTo>
                <a:cubicBezTo>
                  <a:pt x="42" y="154"/>
                  <a:pt x="42" y="154"/>
                  <a:pt x="42" y="155"/>
                </a:cubicBezTo>
                <a:cubicBezTo>
                  <a:pt x="42" y="153"/>
                  <a:pt x="43" y="153"/>
                  <a:pt x="44" y="152"/>
                </a:cubicBezTo>
                <a:cubicBezTo>
                  <a:pt x="45" y="153"/>
                  <a:pt x="45" y="153"/>
                  <a:pt x="45" y="153"/>
                </a:cubicBezTo>
                <a:cubicBezTo>
                  <a:pt x="45" y="153"/>
                  <a:pt x="45" y="152"/>
                  <a:pt x="46" y="152"/>
                </a:cubicBezTo>
                <a:cubicBezTo>
                  <a:pt x="46" y="153"/>
                  <a:pt x="45" y="154"/>
                  <a:pt x="44" y="153"/>
                </a:cubicBezTo>
                <a:cubicBezTo>
                  <a:pt x="45" y="154"/>
                  <a:pt x="44" y="154"/>
                  <a:pt x="44" y="154"/>
                </a:cubicBezTo>
                <a:cubicBezTo>
                  <a:pt x="45" y="154"/>
                  <a:pt x="45" y="154"/>
                  <a:pt x="46" y="154"/>
                </a:cubicBezTo>
                <a:cubicBezTo>
                  <a:pt x="46" y="153"/>
                  <a:pt x="46" y="152"/>
                  <a:pt x="47" y="153"/>
                </a:cubicBezTo>
                <a:cubicBezTo>
                  <a:pt x="46" y="153"/>
                  <a:pt x="47" y="154"/>
                  <a:pt x="46" y="154"/>
                </a:cubicBezTo>
                <a:close/>
                <a:moveTo>
                  <a:pt x="47" y="152"/>
                </a:moveTo>
                <a:cubicBezTo>
                  <a:pt x="48" y="152"/>
                  <a:pt x="48" y="152"/>
                  <a:pt x="49" y="152"/>
                </a:cubicBezTo>
                <a:cubicBezTo>
                  <a:pt x="49" y="152"/>
                  <a:pt x="49" y="152"/>
                  <a:pt x="49" y="152"/>
                </a:cubicBezTo>
                <a:cubicBezTo>
                  <a:pt x="48" y="152"/>
                  <a:pt x="48" y="152"/>
                  <a:pt x="48" y="153"/>
                </a:cubicBezTo>
                <a:lnTo>
                  <a:pt x="47" y="152"/>
                </a:lnTo>
                <a:close/>
                <a:moveTo>
                  <a:pt x="48" y="170"/>
                </a:moveTo>
                <a:cubicBezTo>
                  <a:pt x="48" y="169"/>
                  <a:pt x="48" y="169"/>
                  <a:pt x="48" y="169"/>
                </a:cubicBezTo>
                <a:cubicBezTo>
                  <a:pt x="48" y="169"/>
                  <a:pt x="49" y="169"/>
                  <a:pt x="49" y="169"/>
                </a:cubicBezTo>
                <a:cubicBezTo>
                  <a:pt x="49" y="169"/>
                  <a:pt x="49" y="169"/>
                  <a:pt x="49" y="169"/>
                </a:cubicBezTo>
                <a:cubicBezTo>
                  <a:pt x="49" y="169"/>
                  <a:pt x="49" y="169"/>
                  <a:pt x="49" y="169"/>
                </a:cubicBezTo>
                <a:cubicBezTo>
                  <a:pt x="49" y="169"/>
                  <a:pt x="49" y="169"/>
                  <a:pt x="49" y="169"/>
                </a:cubicBezTo>
                <a:cubicBezTo>
                  <a:pt x="49" y="169"/>
                  <a:pt x="48" y="170"/>
                  <a:pt x="48" y="170"/>
                </a:cubicBezTo>
                <a:close/>
                <a:moveTo>
                  <a:pt x="50" y="169"/>
                </a:moveTo>
                <a:cubicBezTo>
                  <a:pt x="50" y="169"/>
                  <a:pt x="50" y="169"/>
                  <a:pt x="49" y="169"/>
                </a:cubicBezTo>
                <a:cubicBezTo>
                  <a:pt x="49" y="169"/>
                  <a:pt x="50" y="169"/>
                  <a:pt x="50" y="169"/>
                </a:cubicBezTo>
                <a:cubicBezTo>
                  <a:pt x="50" y="169"/>
                  <a:pt x="50" y="169"/>
                  <a:pt x="50" y="169"/>
                </a:cubicBezTo>
                <a:cubicBezTo>
                  <a:pt x="50" y="169"/>
                  <a:pt x="50" y="169"/>
                  <a:pt x="50" y="169"/>
                </a:cubicBezTo>
                <a:cubicBezTo>
                  <a:pt x="50" y="169"/>
                  <a:pt x="50" y="169"/>
                  <a:pt x="50" y="169"/>
                </a:cubicBezTo>
                <a:close/>
                <a:moveTo>
                  <a:pt x="50" y="152"/>
                </a:moveTo>
                <a:cubicBezTo>
                  <a:pt x="50" y="151"/>
                  <a:pt x="51" y="152"/>
                  <a:pt x="51" y="152"/>
                </a:cubicBezTo>
                <a:cubicBezTo>
                  <a:pt x="51" y="152"/>
                  <a:pt x="51" y="152"/>
                  <a:pt x="50" y="152"/>
                </a:cubicBezTo>
                <a:close/>
                <a:moveTo>
                  <a:pt x="52" y="168"/>
                </a:moveTo>
                <a:cubicBezTo>
                  <a:pt x="52" y="168"/>
                  <a:pt x="52" y="168"/>
                  <a:pt x="52" y="168"/>
                </a:cubicBezTo>
                <a:cubicBezTo>
                  <a:pt x="52" y="168"/>
                  <a:pt x="52" y="168"/>
                  <a:pt x="52" y="168"/>
                </a:cubicBezTo>
                <a:close/>
                <a:moveTo>
                  <a:pt x="52" y="168"/>
                </a:moveTo>
                <a:cubicBezTo>
                  <a:pt x="52" y="168"/>
                  <a:pt x="53" y="168"/>
                  <a:pt x="53" y="168"/>
                </a:cubicBezTo>
                <a:cubicBezTo>
                  <a:pt x="53" y="168"/>
                  <a:pt x="52" y="168"/>
                  <a:pt x="52" y="168"/>
                </a:cubicBezTo>
                <a:close/>
                <a:moveTo>
                  <a:pt x="52" y="151"/>
                </a:moveTo>
                <a:cubicBezTo>
                  <a:pt x="53" y="152"/>
                  <a:pt x="53" y="152"/>
                  <a:pt x="53" y="153"/>
                </a:cubicBezTo>
                <a:cubicBezTo>
                  <a:pt x="52" y="153"/>
                  <a:pt x="52" y="153"/>
                  <a:pt x="51" y="153"/>
                </a:cubicBezTo>
                <a:cubicBezTo>
                  <a:pt x="52" y="152"/>
                  <a:pt x="52" y="152"/>
                  <a:pt x="52" y="152"/>
                </a:cubicBezTo>
                <a:cubicBezTo>
                  <a:pt x="52" y="151"/>
                  <a:pt x="51" y="152"/>
                  <a:pt x="51" y="151"/>
                </a:cubicBezTo>
                <a:cubicBezTo>
                  <a:pt x="51" y="151"/>
                  <a:pt x="51" y="151"/>
                  <a:pt x="51" y="151"/>
                </a:cubicBezTo>
                <a:cubicBezTo>
                  <a:pt x="52" y="151"/>
                  <a:pt x="52" y="151"/>
                  <a:pt x="52" y="151"/>
                </a:cubicBezTo>
                <a:cubicBezTo>
                  <a:pt x="53" y="150"/>
                  <a:pt x="53" y="151"/>
                  <a:pt x="54" y="150"/>
                </a:cubicBezTo>
                <a:cubicBezTo>
                  <a:pt x="54" y="150"/>
                  <a:pt x="54" y="150"/>
                  <a:pt x="54" y="150"/>
                </a:cubicBezTo>
                <a:cubicBezTo>
                  <a:pt x="54" y="151"/>
                  <a:pt x="54" y="151"/>
                  <a:pt x="54" y="151"/>
                </a:cubicBezTo>
                <a:cubicBezTo>
                  <a:pt x="53" y="151"/>
                  <a:pt x="53" y="151"/>
                  <a:pt x="52" y="151"/>
                </a:cubicBezTo>
                <a:close/>
                <a:moveTo>
                  <a:pt x="54" y="168"/>
                </a:moveTo>
                <a:cubicBezTo>
                  <a:pt x="54" y="168"/>
                  <a:pt x="54" y="168"/>
                  <a:pt x="54" y="168"/>
                </a:cubicBezTo>
                <a:cubicBezTo>
                  <a:pt x="54" y="167"/>
                  <a:pt x="54" y="167"/>
                  <a:pt x="54" y="167"/>
                </a:cubicBezTo>
                <a:cubicBezTo>
                  <a:pt x="54" y="167"/>
                  <a:pt x="54" y="167"/>
                  <a:pt x="54" y="167"/>
                </a:cubicBezTo>
                <a:cubicBezTo>
                  <a:pt x="54" y="167"/>
                  <a:pt x="54" y="168"/>
                  <a:pt x="54" y="168"/>
                </a:cubicBezTo>
                <a:cubicBezTo>
                  <a:pt x="55" y="168"/>
                  <a:pt x="55" y="168"/>
                  <a:pt x="55" y="168"/>
                </a:cubicBezTo>
                <a:cubicBezTo>
                  <a:pt x="55" y="168"/>
                  <a:pt x="55" y="168"/>
                  <a:pt x="55" y="168"/>
                </a:cubicBezTo>
                <a:cubicBezTo>
                  <a:pt x="55" y="168"/>
                  <a:pt x="54" y="168"/>
                  <a:pt x="54" y="168"/>
                </a:cubicBezTo>
                <a:close/>
                <a:moveTo>
                  <a:pt x="54" y="167"/>
                </a:moveTo>
                <a:cubicBezTo>
                  <a:pt x="54" y="167"/>
                  <a:pt x="54" y="167"/>
                  <a:pt x="54" y="167"/>
                </a:cubicBezTo>
                <a:cubicBezTo>
                  <a:pt x="55" y="167"/>
                  <a:pt x="55" y="167"/>
                  <a:pt x="55" y="167"/>
                </a:cubicBezTo>
                <a:cubicBezTo>
                  <a:pt x="54" y="167"/>
                  <a:pt x="54" y="167"/>
                  <a:pt x="54" y="167"/>
                </a:cubicBezTo>
                <a:close/>
                <a:moveTo>
                  <a:pt x="54" y="151"/>
                </a:moveTo>
                <a:cubicBezTo>
                  <a:pt x="55" y="150"/>
                  <a:pt x="55" y="150"/>
                  <a:pt x="55" y="150"/>
                </a:cubicBezTo>
                <a:cubicBezTo>
                  <a:pt x="55" y="150"/>
                  <a:pt x="55" y="151"/>
                  <a:pt x="54" y="151"/>
                </a:cubicBezTo>
                <a:close/>
                <a:moveTo>
                  <a:pt x="56" y="166"/>
                </a:moveTo>
                <a:cubicBezTo>
                  <a:pt x="56" y="166"/>
                  <a:pt x="56" y="166"/>
                  <a:pt x="57" y="166"/>
                </a:cubicBezTo>
                <a:cubicBezTo>
                  <a:pt x="57" y="166"/>
                  <a:pt x="56" y="166"/>
                  <a:pt x="56" y="166"/>
                </a:cubicBezTo>
                <a:cubicBezTo>
                  <a:pt x="56" y="166"/>
                  <a:pt x="56" y="166"/>
                  <a:pt x="56" y="166"/>
                </a:cubicBezTo>
                <a:cubicBezTo>
                  <a:pt x="56" y="166"/>
                  <a:pt x="56" y="166"/>
                  <a:pt x="56" y="166"/>
                </a:cubicBezTo>
                <a:cubicBezTo>
                  <a:pt x="56" y="166"/>
                  <a:pt x="56" y="166"/>
                  <a:pt x="56" y="166"/>
                </a:cubicBezTo>
                <a:close/>
                <a:moveTo>
                  <a:pt x="56" y="168"/>
                </a:moveTo>
                <a:cubicBezTo>
                  <a:pt x="56" y="168"/>
                  <a:pt x="56" y="168"/>
                  <a:pt x="56" y="168"/>
                </a:cubicBezTo>
                <a:cubicBezTo>
                  <a:pt x="56" y="168"/>
                  <a:pt x="56" y="168"/>
                  <a:pt x="56" y="168"/>
                </a:cubicBezTo>
                <a:cubicBezTo>
                  <a:pt x="56" y="167"/>
                  <a:pt x="57" y="167"/>
                  <a:pt x="57" y="167"/>
                </a:cubicBezTo>
                <a:cubicBezTo>
                  <a:pt x="57" y="167"/>
                  <a:pt x="57" y="167"/>
                  <a:pt x="57" y="167"/>
                </a:cubicBezTo>
                <a:cubicBezTo>
                  <a:pt x="57" y="167"/>
                  <a:pt x="56" y="167"/>
                  <a:pt x="56" y="168"/>
                </a:cubicBezTo>
                <a:close/>
                <a:moveTo>
                  <a:pt x="57" y="169"/>
                </a:moveTo>
                <a:cubicBezTo>
                  <a:pt x="57" y="169"/>
                  <a:pt x="58" y="169"/>
                  <a:pt x="58" y="169"/>
                </a:cubicBezTo>
                <a:cubicBezTo>
                  <a:pt x="58" y="169"/>
                  <a:pt x="57" y="169"/>
                  <a:pt x="57" y="169"/>
                </a:cubicBezTo>
                <a:close/>
                <a:moveTo>
                  <a:pt x="58" y="166"/>
                </a:moveTo>
                <a:cubicBezTo>
                  <a:pt x="58" y="166"/>
                  <a:pt x="58" y="166"/>
                  <a:pt x="58" y="166"/>
                </a:cubicBezTo>
                <a:cubicBezTo>
                  <a:pt x="58" y="166"/>
                  <a:pt x="58" y="167"/>
                  <a:pt x="58" y="167"/>
                </a:cubicBezTo>
                <a:cubicBezTo>
                  <a:pt x="58" y="167"/>
                  <a:pt x="58" y="166"/>
                  <a:pt x="58" y="166"/>
                </a:cubicBezTo>
                <a:close/>
                <a:moveTo>
                  <a:pt x="58" y="150"/>
                </a:moveTo>
                <a:cubicBezTo>
                  <a:pt x="59" y="149"/>
                  <a:pt x="59" y="149"/>
                  <a:pt x="60" y="149"/>
                </a:cubicBezTo>
                <a:cubicBezTo>
                  <a:pt x="60" y="150"/>
                  <a:pt x="58" y="151"/>
                  <a:pt x="58" y="150"/>
                </a:cubicBezTo>
                <a:close/>
                <a:moveTo>
                  <a:pt x="61" y="144"/>
                </a:moveTo>
                <a:cubicBezTo>
                  <a:pt x="61" y="144"/>
                  <a:pt x="61" y="144"/>
                  <a:pt x="61" y="144"/>
                </a:cubicBezTo>
                <a:cubicBezTo>
                  <a:pt x="61" y="144"/>
                  <a:pt x="61" y="144"/>
                  <a:pt x="61" y="144"/>
                </a:cubicBezTo>
                <a:cubicBezTo>
                  <a:pt x="61" y="144"/>
                  <a:pt x="61" y="144"/>
                  <a:pt x="61" y="144"/>
                </a:cubicBezTo>
                <a:cubicBezTo>
                  <a:pt x="61" y="144"/>
                  <a:pt x="61" y="144"/>
                  <a:pt x="61" y="144"/>
                </a:cubicBezTo>
                <a:close/>
                <a:moveTo>
                  <a:pt x="60" y="145"/>
                </a:moveTo>
                <a:cubicBezTo>
                  <a:pt x="61" y="145"/>
                  <a:pt x="61" y="145"/>
                  <a:pt x="61" y="145"/>
                </a:cubicBezTo>
                <a:cubicBezTo>
                  <a:pt x="61" y="145"/>
                  <a:pt x="61" y="145"/>
                  <a:pt x="61" y="145"/>
                </a:cubicBezTo>
                <a:cubicBezTo>
                  <a:pt x="61" y="145"/>
                  <a:pt x="61" y="145"/>
                  <a:pt x="61" y="145"/>
                </a:cubicBezTo>
                <a:cubicBezTo>
                  <a:pt x="61" y="145"/>
                  <a:pt x="61" y="146"/>
                  <a:pt x="60" y="146"/>
                </a:cubicBezTo>
                <a:cubicBezTo>
                  <a:pt x="60" y="146"/>
                  <a:pt x="60" y="146"/>
                  <a:pt x="60" y="145"/>
                </a:cubicBezTo>
                <a:close/>
                <a:moveTo>
                  <a:pt x="60" y="149"/>
                </a:moveTo>
                <a:cubicBezTo>
                  <a:pt x="60" y="149"/>
                  <a:pt x="61" y="149"/>
                  <a:pt x="61" y="149"/>
                </a:cubicBezTo>
                <a:cubicBezTo>
                  <a:pt x="61" y="149"/>
                  <a:pt x="61" y="150"/>
                  <a:pt x="60" y="149"/>
                </a:cubicBezTo>
                <a:close/>
                <a:moveTo>
                  <a:pt x="60" y="166"/>
                </a:moveTo>
                <a:cubicBezTo>
                  <a:pt x="60" y="166"/>
                  <a:pt x="60" y="166"/>
                  <a:pt x="60" y="166"/>
                </a:cubicBezTo>
                <a:cubicBezTo>
                  <a:pt x="61" y="166"/>
                  <a:pt x="61" y="166"/>
                  <a:pt x="62" y="166"/>
                </a:cubicBezTo>
                <a:cubicBezTo>
                  <a:pt x="61" y="166"/>
                  <a:pt x="61" y="167"/>
                  <a:pt x="60" y="166"/>
                </a:cubicBezTo>
                <a:close/>
                <a:moveTo>
                  <a:pt x="64" y="144"/>
                </a:moveTo>
                <a:cubicBezTo>
                  <a:pt x="64" y="144"/>
                  <a:pt x="64" y="144"/>
                  <a:pt x="64" y="144"/>
                </a:cubicBezTo>
                <a:cubicBezTo>
                  <a:pt x="64" y="144"/>
                  <a:pt x="64" y="144"/>
                  <a:pt x="64" y="144"/>
                </a:cubicBezTo>
                <a:cubicBezTo>
                  <a:pt x="64" y="144"/>
                  <a:pt x="64" y="144"/>
                  <a:pt x="64" y="144"/>
                </a:cubicBezTo>
                <a:close/>
                <a:moveTo>
                  <a:pt x="63" y="164"/>
                </a:moveTo>
                <a:cubicBezTo>
                  <a:pt x="63" y="164"/>
                  <a:pt x="63" y="164"/>
                  <a:pt x="63" y="164"/>
                </a:cubicBezTo>
                <a:cubicBezTo>
                  <a:pt x="63" y="165"/>
                  <a:pt x="63" y="165"/>
                  <a:pt x="63" y="165"/>
                </a:cubicBezTo>
                <a:cubicBezTo>
                  <a:pt x="63" y="164"/>
                  <a:pt x="63" y="164"/>
                  <a:pt x="63" y="164"/>
                </a:cubicBezTo>
                <a:close/>
                <a:moveTo>
                  <a:pt x="63" y="148"/>
                </a:moveTo>
                <a:cubicBezTo>
                  <a:pt x="62" y="148"/>
                  <a:pt x="63" y="148"/>
                  <a:pt x="63" y="148"/>
                </a:cubicBezTo>
                <a:cubicBezTo>
                  <a:pt x="63" y="148"/>
                  <a:pt x="63" y="148"/>
                  <a:pt x="63" y="148"/>
                </a:cubicBezTo>
                <a:cubicBezTo>
                  <a:pt x="63" y="148"/>
                  <a:pt x="63" y="148"/>
                  <a:pt x="63" y="148"/>
                </a:cubicBezTo>
                <a:cubicBezTo>
                  <a:pt x="63" y="148"/>
                  <a:pt x="63" y="148"/>
                  <a:pt x="63" y="148"/>
                </a:cubicBezTo>
                <a:cubicBezTo>
                  <a:pt x="63" y="148"/>
                  <a:pt x="62" y="148"/>
                  <a:pt x="62" y="148"/>
                </a:cubicBezTo>
                <a:cubicBezTo>
                  <a:pt x="62" y="148"/>
                  <a:pt x="62" y="148"/>
                  <a:pt x="63" y="148"/>
                </a:cubicBezTo>
                <a:close/>
                <a:moveTo>
                  <a:pt x="62" y="149"/>
                </a:moveTo>
                <a:cubicBezTo>
                  <a:pt x="62" y="149"/>
                  <a:pt x="62" y="149"/>
                  <a:pt x="62" y="149"/>
                </a:cubicBezTo>
                <a:cubicBezTo>
                  <a:pt x="63" y="149"/>
                  <a:pt x="63" y="149"/>
                  <a:pt x="63" y="149"/>
                </a:cubicBezTo>
                <a:cubicBezTo>
                  <a:pt x="62" y="149"/>
                  <a:pt x="62" y="150"/>
                  <a:pt x="62" y="149"/>
                </a:cubicBezTo>
                <a:close/>
                <a:moveTo>
                  <a:pt x="62" y="168"/>
                </a:moveTo>
                <a:cubicBezTo>
                  <a:pt x="63" y="167"/>
                  <a:pt x="63" y="167"/>
                  <a:pt x="63" y="167"/>
                </a:cubicBezTo>
                <a:cubicBezTo>
                  <a:pt x="63" y="167"/>
                  <a:pt x="63" y="167"/>
                  <a:pt x="64" y="167"/>
                </a:cubicBezTo>
                <a:cubicBezTo>
                  <a:pt x="63" y="168"/>
                  <a:pt x="63" y="168"/>
                  <a:pt x="62" y="168"/>
                </a:cubicBezTo>
                <a:close/>
                <a:moveTo>
                  <a:pt x="63" y="167"/>
                </a:moveTo>
                <a:cubicBezTo>
                  <a:pt x="63" y="167"/>
                  <a:pt x="63" y="167"/>
                  <a:pt x="63" y="167"/>
                </a:cubicBezTo>
                <a:cubicBezTo>
                  <a:pt x="63" y="167"/>
                  <a:pt x="63" y="167"/>
                  <a:pt x="63" y="167"/>
                </a:cubicBezTo>
                <a:cubicBezTo>
                  <a:pt x="63" y="167"/>
                  <a:pt x="63" y="167"/>
                  <a:pt x="63" y="167"/>
                </a:cubicBezTo>
                <a:cubicBezTo>
                  <a:pt x="63" y="166"/>
                  <a:pt x="63" y="165"/>
                  <a:pt x="64" y="166"/>
                </a:cubicBezTo>
                <a:cubicBezTo>
                  <a:pt x="64" y="166"/>
                  <a:pt x="63" y="167"/>
                  <a:pt x="63" y="167"/>
                </a:cubicBezTo>
                <a:close/>
                <a:moveTo>
                  <a:pt x="64" y="165"/>
                </a:moveTo>
                <a:cubicBezTo>
                  <a:pt x="64" y="164"/>
                  <a:pt x="64" y="165"/>
                  <a:pt x="63" y="164"/>
                </a:cubicBezTo>
                <a:cubicBezTo>
                  <a:pt x="63" y="164"/>
                  <a:pt x="64" y="164"/>
                  <a:pt x="64" y="164"/>
                </a:cubicBezTo>
                <a:cubicBezTo>
                  <a:pt x="64" y="164"/>
                  <a:pt x="64" y="164"/>
                  <a:pt x="64" y="164"/>
                </a:cubicBezTo>
                <a:cubicBezTo>
                  <a:pt x="64" y="164"/>
                  <a:pt x="64" y="164"/>
                  <a:pt x="64" y="165"/>
                </a:cubicBezTo>
                <a:close/>
                <a:moveTo>
                  <a:pt x="64" y="145"/>
                </a:moveTo>
                <a:cubicBezTo>
                  <a:pt x="64" y="144"/>
                  <a:pt x="64" y="144"/>
                  <a:pt x="64" y="144"/>
                </a:cubicBezTo>
                <a:cubicBezTo>
                  <a:pt x="65" y="144"/>
                  <a:pt x="65" y="144"/>
                  <a:pt x="65" y="145"/>
                </a:cubicBezTo>
                <a:cubicBezTo>
                  <a:pt x="64" y="145"/>
                  <a:pt x="64" y="145"/>
                  <a:pt x="64" y="145"/>
                </a:cubicBezTo>
                <a:close/>
                <a:moveTo>
                  <a:pt x="65" y="165"/>
                </a:moveTo>
                <a:cubicBezTo>
                  <a:pt x="65" y="165"/>
                  <a:pt x="64" y="165"/>
                  <a:pt x="64" y="165"/>
                </a:cubicBezTo>
                <a:cubicBezTo>
                  <a:pt x="64" y="165"/>
                  <a:pt x="64" y="165"/>
                  <a:pt x="64" y="165"/>
                </a:cubicBezTo>
                <a:cubicBezTo>
                  <a:pt x="65" y="165"/>
                  <a:pt x="65" y="165"/>
                  <a:pt x="65" y="165"/>
                </a:cubicBezTo>
                <a:cubicBezTo>
                  <a:pt x="65" y="165"/>
                  <a:pt x="65" y="165"/>
                  <a:pt x="65" y="165"/>
                </a:cubicBezTo>
                <a:close/>
                <a:moveTo>
                  <a:pt x="65" y="145"/>
                </a:moveTo>
                <a:cubicBezTo>
                  <a:pt x="65" y="144"/>
                  <a:pt x="65" y="144"/>
                  <a:pt x="66" y="144"/>
                </a:cubicBezTo>
                <a:cubicBezTo>
                  <a:pt x="65" y="144"/>
                  <a:pt x="65" y="144"/>
                  <a:pt x="65" y="145"/>
                </a:cubicBezTo>
                <a:close/>
                <a:moveTo>
                  <a:pt x="66" y="144"/>
                </a:moveTo>
                <a:cubicBezTo>
                  <a:pt x="65" y="144"/>
                  <a:pt x="65" y="144"/>
                  <a:pt x="65" y="144"/>
                </a:cubicBezTo>
                <a:cubicBezTo>
                  <a:pt x="65" y="144"/>
                  <a:pt x="65" y="144"/>
                  <a:pt x="66" y="144"/>
                </a:cubicBezTo>
                <a:cubicBezTo>
                  <a:pt x="66" y="144"/>
                  <a:pt x="66" y="144"/>
                  <a:pt x="66" y="144"/>
                </a:cubicBezTo>
                <a:close/>
                <a:moveTo>
                  <a:pt x="66" y="166"/>
                </a:moveTo>
                <a:cubicBezTo>
                  <a:pt x="67" y="165"/>
                  <a:pt x="67" y="165"/>
                  <a:pt x="67" y="165"/>
                </a:cubicBezTo>
                <a:cubicBezTo>
                  <a:pt x="66" y="164"/>
                  <a:pt x="66" y="165"/>
                  <a:pt x="66" y="165"/>
                </a:cubicBezTo>
                <a:cubicBezTo>
                  <a:pt x="66" y="165"/>
                  <a:pt x="66" y="164"/>
                  <a:pt x="66" y="164"/>
                </a:cubicBezTo>
                <a:cubicBezTo>
                  <a:pt x="67" y="164"/>
                  <a:pt x="67" y="164"/>
                  <a:pt x="67" y="165"/>
                </a:cubicBezTo>
                <a:cubicBezTo>
                  <a:pt x="67" y="165"/>
                  <a:pt x="67" y="165"/>
                  <a:pt x="68" y="165"/>
                </a:cubicBezTo>
                <a:cubicBezTo>
                  <a:pt x="67" y="166"/>
                  <a:pt x="67" y="166"/>
                  <a:pt x="66" y="166"/>
                </a:cubicBezTo>
                <a:close/>
                <a:moveTo>
                  <a:pt x="67" y="164"/>
                </a:moveTo>
                <a:cubicBezTo>
                  <a:pt x="67" y="164"/>
                  <a:pt x="68" y="164"/>
                  <a:pt x="68" y="164"/>
                </a:cubicBezTo>
                <a:cubicBezTo>
                  <a:pt x="68" y="164"/>
                  <a:pt x="68" y="164"/>
                  <a:pt x="68" y="164"/>
                </a:cubicBezTo>
                <a:cubicBezTo>
                  <a:pt x="68" y="164"/>
                  <a:pt x="67" y="164"/>
                  <a:pt x="67" y="164"/>
                </a:cubicBezTo>
                <a:close/>
                <a:moveTo>
                  <a:pt x="69" y="167"/>
                </a:moveTo>
                <a:cubicBezTo>
                  <a:pt x="69" y="167"/>
                  <a:pt x="69" y="167"/>
                  <a:pt x="69" y="167"/>
                </a:cubicBezTo>
                <a:cubicBezTo>
                  <a:pt x="69" y="167"/>
                  <a:pt x="69" y="167"/>
                  <a:pt x="69" y="167"/>
                </a:cubicBezTo>
                <a:cubicBezTo>
                  <a:pt x="69" y="167"/>
                  <a:pt x="69" y="167"/>
                  <a:pt x="69" y="167"/>
                </a:cubicBezTo>
                <a:close/>
                <a:moveTo>
                  <a:pt x="69" y="166"/>
                </a:moveTo>
                <a:cubicBezTo>
                  <a:pt x="69" y="166"/>
                  <a:pt x="69" y="166"/>
                  <a:pt x="69" y="166"/>
                </a:cubicBezTo>
                <a:cubicBezTo>
                  <a:pt x="69" y="166"/>
                  <a:pt x="69" y="166"/>
                  <a:pt x="69" y="166"/>
                </a:cubicBezTo>
                <a:cubicBezTo>
                  <a:pt x="69" y="166"/>
                  <a:pt x="69" y="166"/>
                  <a:pt x="69" y="166"/>
                </a:cubicBezTo>
                <a:close/>
                <a:moveTo>
                  <a:pt x="67" y="144"/>
                </a:moveTo>
                <a:cubicBezTo>
                  <a:pt x="68" y="143"/>
                  <a:pt x="69" y="143"/>
                  <a:pt x="70" y="143"/>
                </a:cubicBezTo>
                <a:cubicBezTo>
                  <a:pt x="68" y="144"/>
                  <a:pt x="68" y="144"/>
                  <a:pt x="67" y="144"/>
                </a:cubicBezTo>
                <a:close/>
                <a:moveTo>
                  <a:pt x="23" y="186"/>
                </a:moveTo>
                <a:cubicBezTo>
                  <a:pt x="23" y="186"/>
                  <a:pt x="23" y="186"/>
                  <a:pt x="23" y="185"/>
                </a:cubicBezTo>
                <a:cubicBezTo>
                  <a:pt x="23" y="186"/>
                  <a:pt x="24" y="185"/>
                  <a:pt x="24" y="186"/>
                </a:cubicBezTo>
                <a:cubicBezTo>
                  <a:pt x="24" y="186"/>
                  <a:pt x="24" y="187"/>
                  <a:pt x="23" y="186"/>
                </a:cubicBezTo>
                <a:close/>
                <a:moveTo>
                  <a:pt x="26" y="185"/>
                </a:moveTo>
                <a:cubicBezTo>
                  <a:pt x="26" y="185"/>
                  <a:pt x="26" y="186"/>
                  <a:pt x="25" y="185"/>
                </a:cubicBezTo>
                <a:cubicBezTo>
                  <a:pt x="25" y="185"/>
                  <a:pt x="27" y="184"/>
                  <a:pt x="26" y="185"/>
                </a:cubicBezTo>
                <a:close/>
                <a:moveTo>
                  <a:pt x="30" y="185"/>
                </a:moveTo>
                <a:cubicBezTo>
                  <a:pt x="29" y="185"/>
                  <a:pt x="30" y="185"/>
                  <a:pt x="29" y="185"/>
                </a:cubicBezTo>
                <a:cubicBezTo>
                  <a:pt x="29" y="184"/>
                  <a:pt x="30" y="185"/>
                  <a:pt x="31" y="185"/>
                </a:cubicBezTo>
                <a:cubicBezTo>
                  <a:pt x="31" y="186"/>
                  <a:pt x="30" y="185"/>
                  <a:pt x="30" y="185"/>
                </a:cubicBezTo>
                <a:close/>
                <a:moveTo>
                  <a:pt x="35" y="186"/>
                </a:moveTo>
                <a:cubicBezTo>
                  <a:pt x="34" y="185"/>
                  <a:pt x="34" y="186"/>
                  <a:pt x="34" y="186"/>
                </a:cubicBezTo>
                <a:cubicBezTo>
                  <a:pt x="33" y="186"/>
                  <a:pt x="34" y="185"/>
                  <a:pt x="35" y="185"/>
                </a:cubicBezTo>
                <a:cubicBezTo>
                  <a:pt x="35" y="185"/>
                  <a:pt x="35" y="186"/>
                  <a:pt x="35" y="186"/>
                </a:cubicBezTo>
                <a:close/>
                <a:moveTo>
                  <a:pt x="36" y="181"/>
                </a:moveTo>
                <a:cubicBezTo>
                  <a:pt x="36" y="181"/>
                  <a:pt x="36" y="181"/>
                  <a:pt x="36" y="181"/>
                </a:cubicBezTo>
                <a:cubicBezTo>
                  <a:pt x="36" y="181"/>
                  <a:pt x="36" y="181"/>
                  <a:pt x="37" y="181"/>
                </a:cubicBezTo>
                <a:cubicBezTo>
                  <a:pt x="37" y="181"/>
                  <a:pt x="37" y="181"/>
                  <a:pt x="37" y="181"/>
                </a:cubicBezTo>
                <a:cubicBezTo>
                  <a:pt x="37" y="181"/>
                  <a:pt x="37" y="181"/>
                  <a:pt x="36" y="181"/>
                </a:cubicBezTo>
                <a:close/>
                <a:moveTo>
                  <a:pt x="29" y="192"/>
                </a:moveTo>
                <a:cubicBezTo>
                  <a:pt x="29" y="192"/>
                  <a:pt x="29" y="193"/>
                  <a:pt x="28" y="192"/>
                </a:cubicBezTo>
                <a:cubicBezTo>
                  <a:pt x="29" y="192"/>
                  <a:pt x="29" y="191"/>
                  <a:pt x="29" y="192"/>
                </a:cubicBezTo>
                <a:close/>
                <a:moveTo>
                  <a:pt x="30" y="192"/>
                </a:moveTo>
                <a:cubicBezTo>
                  <a:pt x="30" y="192"/>
                  <a:pt x="30" y="192"/>
                  <a:pt x="30" y="191"/>
                </a:cubicBezTo>
                <a:cubicBezTo>
                  <a:pt x="31" y="192"/>
                  <a:pt x="31" y="191"/>
                  <a:pt x="31" y="191"/>
                </a:cubicBezTo>
                <a:cubicBezTo>
                  <a:pt x="31" y="192"/>
                  <a:pt x="32" y="192"/>
                  <a:pt x="31" y="192"/>
                </a:cubicBezTo>
                <a:cubicBezTo>
                  <a:pt x="31" y="192"/>
                  <a:pt x="31" y="192"/>
                  <a:pt x="30" y="192"/>
                </a:cubicBezTo>
                <a:close/>
                <a:moveTo>
                  <a:pt x="30" y="194"/>
                </a:moveTo>
                <a:cubicBezTo>
                  <a:pt x="31" y="194"/>
                  <a:pt x="32" y="193"/>
                  <a:pt x="33" y="193"/>
                </a:cubicBezTo>
                <a:cubicBezTo>
                  <a:pt x="32" y="194"/>
                  <a:pt x="31" y="195"/>
                  <a:pt x="30" y="194"/>
                </a:cubicBezTo>
                <a:close/>
                <a:moveTo>
                  <a:pt x="32" y="193"/>
                </a:moveTo>
                <a:cubicBezTo>
                  <a:pt x="32" y="192"/>
                  <a:pt x="32" y="192"/>
                  <a:pt x="33" y="192"/>
                </a:cubicBezTo>
                <a:cubicBezTo>
                  <a:pt x="33" y="192"/>
                  <a:pt x="32" y="193"/>
                  <a:pt x="32" y="193"/>
                </a:cubicBezTo>
                <a:close/>
                <a:moveTo>
                  <a:pt x="36" y="191"/>
                </a:moveTo>
                <a:cubicBezTo>
                  <a:pt x="36" y="191"/>
                  <a:pt x="36" y="191"/>
                  <a:pt x="36" y="191"/>
                </a:cubicBezTo>
                <a:cubicBezTo>
                  <a:pt x="36" y="190"/>
                  <a:pt x="36" y="190"/>
                  <a:pt x="37" y="190"/>
                </a:cubicBezTo>
                <a:lnTo>
                  <a:pt x="36" y="191"/>
                </a:lnTo>
                <a:close/>
                <a:moveTo>
                  <a:pt x="26" y="210"/>
                </a:moveTo>
                <a:cubicBezTo>
                  <a:pt x="26" y="209"/>
                  <a:pt x="26" y="209"/>
                  <a:pt x="26" y="209"/>
                </a:cubicBezTo>
                <a:cubicBezTo>
                  <a:pt x="26" y="209"/>
                  <a:pt x="26" y="208"/>
                  <a:pt x="27" y="209"/>
                </a:cubicBezTo>
                <a:cubicBezTo>
                  <a:pt x="26" y="209"/>
                  <a:pt x="26" y="209"/>
                  <a:pt x="26" y="210"/>
                </a:cubicBezTo>
                <a:close/>
                <a:moveTo>
                  <a:pt x="10" y="233"/>
                </a:moveTo>
                <a:cubicBezTo>
                  <a:pt x="10" y="233"/>
                  <a:pt x="10" y="232"/>
                  <a:pt x="11" y="232"/>
                </a:cubicBezTo>
                <a:cubicBezTo>
                  <a:pt x="11" y="233"/>
                  <a:pt x="10" y="233"/>
                  <a:pt x="10" y="233"/>
                </a:cubicBezTo>
                <a:close/>
                <a:moveTo>
                  <a:pt x="21" y="261"/>
                </a:moveTo>
                <a:cubicBezTo>
                  <a:pt x="21" y="260"/>
                  <a:pt x="22" y="260"/>
                  <a:pt x="23" y="260"/>
                </a:cubicBezTo>
                <a:cubicBezTo>
                  <a:pt x="23" y="260"/>
                  <a:pt x="22" y="261"/>
                  <a:pt x="21" y="261"/>
                </a:cubicBezTo>
                <a:close/>
                <a:moveTo>
                  <a:pt x="40" y="274"/>
                </a:moveTo>
                <a:cubicBezTo>
                  <a:pt x="40" y="273"/>
                  <a:pt x="40" y="275"/>
                  <a:pt x="39" y="274"/>
                </a:cubicBezTo>
                <a:cubicBezTo>
                  <a:pt x="39" y="273"/>
                  <a:pt x="40" y="273"/>
                  <a:pt x="40" y="273"/>
                </a:cubicBezTo>
                <a:cubicBezTo>
                  <a:pt x="40" y="273"/>
                  <a:pt x="40" y="274"/>
                  <a:pt x="40" y="274"/>
                </a:cubicBezTo>
                <a:close/>
                <a:moveTo>
                  <a:pt x="84" y="296"/>
                </a:moveTo>
                <a:cubicBezTo>
                  <a:pt x="84" y="296"/>
                  <a:pt x="84" y="296"/>
                  <a:pt x="85" y="296"/>
                </a:cubicBezTo>
                <a:cubicBezTo>
                  <a:pt x="85" y="296"/>
                  <a:pt x="84" y="297"/>
                  <a:pt x="84" y="296"/>
                </a:cubicBezTo>
                <a:close/>
                <a:moveTo>
                  <a:pt x="193" y="281"/>
                </a:moveTo>
                <a:cubicBezTo>
                  <a:pt x="193" y="280"/>
                  <a:pt x="194" y="280"/>
                  <a:pt x="194" y="280"/>
                </a:cubicBezTo>
                <a:cubicBezTo>
                  <a:pt x="194" y="280"/>
                  <a:pt x="194" y="281"/>
                  <a:pt x="194" y="281"/>
                </a:cubicBezTo>
                <a:cubicBezTo>
                  <a:pt x="193" y="281"/>
                  <a:pt x="193" y="281"/>
                  <a:pt x="193" y="281"/>
                </a:cubicBezTo>
                <a:close/>
                <a:moveTo>
                  <a:pt x="227" y="286"/>
                </a:moveTo>
                <a:cubicBezTo>
                  <a:pt x="228" y="287"/>
                  <a:pt x="227" y="288"/>
                  <a:pt x="226" y="288"/>
                </a:cubicBezTo>
                <a:cubicBezTo>
                  <a:pt x="227" y="288"/>
                  <a:pt x="226" y="287"/>
                  <a:pt x="226" y="288"/>
                </a:cubicBezTo>
                <a:cubicBezTo>
                  <a:pt x="226" y="287"/>
                  <a:pt x="226" y="287"/>
                  <a:pt x="226" y="287"/>
                </a:cubicBezTo>
                <a:cubicBezTo>
                  <a:pt x="227" y="287"/>
                  <a:pt x="227" y="287"/>
                  <a:pt x="227" y="286"/>
                </a:cubicBezTo>
                <a:close/>
                <a:moveTo>
                  <a:pt x="225" y="287"/>
                </a:moveTo>
                <a:cubicBezTo>
                  <a:pt x="224" y="288"/>
                  <a:pt x="223" y="289"/>
                  <a:pt x="222" y="289"/>
                </a:cubicBezTo>
                <a:cubicBezTo>
                  <a:pt x="222" y="288"/>
                  <a:pt x="224" y="287"/>
                  <a:pt x="225" y="287"/>
                </a:cubicBezTo>
                <a:close/>
                <a:moveTo>
                  <a:pt x="221" y="289"/>
                </a:moveTo>
                <a:cubicBezTo>
                  <a:pt x="221" y="290"/>
                  <a:pt x="221" y="290"/>
                  <a:pt x="221" y="290"/>
                </a:cubicBezTo>
                <a:cubicBezTo>
                  <a:pt x="221" y="289"/>
                  <a:pt x="221" y="289"/>
                  <a:pt x="221" y="289"/>
                </a:cubicBezTo>
                <a:close/>
                <a:moveTo>
                  <a:pt x="210" y="290"/>
                </a:moveTo>
                <a:cubicBezTo>
                  <a:pt x="210" y="291"/>
                  <a:pt x="209" y="290"/>
                  <a:pt x="209" y="290"/>
                </a:cubicBezTo>
                <a:cubicBezTo>
                  <a:pt x="209" y="290"/>
                  <a:pt x="210" y="290"/>
                  <a:pt x="210" y="290"/>
                </a:cubicBezTo>
                <a:close/>
                <a:moveTo>
                  <a:pt x="310" y="239"/>
                </a:moveTo>
                <a:cubicBezTo>
                  <a:pt x="310" y="239"/>
                  <a:pt x="310" y="239"/>
                  <a:pt x="310" y="239"/>
                </a:cubicBezTo>
                <a:cubicBezTo>
                  <a:pt x="310" y="239"/>
                  <a:pt x="310" y="239"/>
                  <a:pt x="310" y="239"/>
                </a:cubicBezTo>
                <a:cubicBezTo>
                  <a:pt x="310" y="239"/>
                  <a:pt x="310" y="239"/>
                  <a:pt x="310" y="239"/>
                </a:cubicBezTo>
                <a:cubicBezTo>
                  <a:pt x="310" y="239"/>
                  <a:pt x="310" y="239"/>
                  <a:pt x="310" y="239"/>
                </a:cubicBezTo>
                <a:close/>
                <a:moveTo>
                  <a:pt x="303" y="223"/>
                </a:moveTo>
                <a:cubicBezTo>
                  <a:pt x="303" y="223"/>
                  <a:pt x="303" y="223"/>
                  <a:pt x="304" y="223"/>
                </a:cubicBezTo>
                <a:cubicBezTo>
                  <a:pt x="304" y="223"/>
                  <a:pt x="303" y="223"/>
                  <a:pt x="303" y="224"/>
                </a:cubicBezTo>
                <a:cubicBezTo>
                  <a:pt x="303" y="224"/>
                  <a:pt x="303" y="224"/>
                  <a:pt x="303" y="224"/>
                </a:cubicBezTo>
                <a:cubicBezTo>
                  <a:pt x="303" y="223"/>
                  <a:pt x="303" y="223"/>
                  <a:pt x="303" y="223"/>
                </a:cubicBezTo>
                <a:close/>
                <a:moveTo>
                  <a:pt x="303" y="224"/>
                </a:moveTo>
                <a:cubicBezTo>
                  <a:pt x="303" y="224"/>
                  <a:pt x="303" y="224"/>
                  <a:pt x="302" y="224"/>
                </a:cubicBezTo>
                <a:cubicBezTo>
                  <a:pt x="302" y="224"/>
                  <a:pt x="302" y="224"/>
                  <a:pt x="302" y="224"/>
                </a:cubicBezTo>
                <a:cubicBezTo>
                  <a:pt x="302" y="224"/>
                  <a:pt x="302" y="224"/>
                  <a:pt x="302" y="224"/>
                </a:cubicBezTo>
                <a:cubicBezTo>
                  <a:pt x="302" y="224"/>
                  <a:pt x="302" y="224"/>
                  <a:pt x="302" y="223"/>
                </a:cubicBezTo>
                <a:cubicBezTo>
                  <a:pt x="303" y="223"/>
                  <a:pt x="303" y="224"/>
                  <a:pt x="303" y="224"/>
                </a:cubicBezTo>
                <a:cubicBezTo>
                  <a:pt x="303" y="224"/>
                  <a:pt x="303" y="224"/>
                  <a:pt x="303" y="224"/>
                </a:cubicBezTo>
                <a:close/>
                <a:moveTo>
                  <a:pt x="314" y="143"/>
                </a:moveTo>
                <a:cubicBezTo>
                  <a:pt x="314" y="142"/>
                  <a:pt x="314" y="142"/>
                  <a:pt x="314" y="142"/>
                </a:cubicBezTo>
                <a:cubicBezTo>
                  <a:pt x="314" y="142"/>
                  <a:pt x="315" y="142"/>
                  <a:pt x="315" y="142"/>
                </a:cubicBezTo>
                <a:cubicBezTo>
                  <a:pt x="315" y="143"/>
                  <a:pt x="314" y="143"/>
                  <a:pt x="314" y="143"/>
                </a:cubicBezTo>
                <a:cubicBezTo>
                  <a:pt x="314" y="143"/>
                  <a:pt x="314" y="143"/>
                  <a:pt x="314" y="143"/>
                </a:cubicBezTo>
                <a:close/>
                <a:moveTo>
                  <a:pt x="372" y="173"/>
                </a:moveTo>
                <a:cubicBezTo>
                  <a:pt x="372" y="173"/>
                  <a:pt x="372" y="173"/>
                  <a:pt x="372" y="173"/>
                </a:cubicBezTo>
                <a:cubicBezTo>
                  <a:pt x="372" y="173"/>
                  <a:pt x="372" y="173"/>
                  <a:pt x="372" y="173"/>
                </a:cubicBezTo>
                <a:cubicBezTo>
                  <a:pt x="371" y="173"/>
                  <a:pt x="371" y="173"/>
                  <a:pt x="371" y="173"/>
                </a:cubicBezTo>
                <a:cubicBezTo>
                  <a:pt x="371" y="173"/>
                  <a:pt x="371" y="173"/>
                  <a:pt x="371" y="173"/>
                </a:cubicBezTo>
                <a:cubicBezTo>
                  <a:pt x="372" y="173"/>
                  <a:pt x="372" y="173"/>
                  <a:pt x="372" y="173"/>
                </a:cubicBezTo>
                <a:close/>
                <a:moveTo>
                  <a:pt x="331" y="134"/>
                </a:moveTo>
                <a:cubicBezTo>
                  <a:pt x="331" y="134"/>
                  <a:pt x="331" y="134"/>
                  <a:pt x="331" y="134"/>
                </a:cubicBezTo>
                <a:cubicBezTo>
                  <a:pt x="331" y="134"/>
                  <a:pt x="331" y="134"/>
                  <a:pt x="331" y="134"/>
                </a:cubicBezTo>
                <a:cubicBezTo>
                  <a:pt x="331" y="134"/>
                  <a:pt x="331" y="134"/>
                  <a:pt x="331" y="134"/>
                </a:cubicBezTo>
                <a:close/>
                <a:moveTo>
                  <a:pt x="336" y="132"/>
                </a:moveTo>
                <a:cubicBezTo>
                  <a:pt x="336" y="132"/>
                  <a:pt x="336" y="132"/>
                  <a:pt x="336" y="132"/>
                </a:cubicBezTo>
                <a:cubicBezTo>
                  <a:pt x="336" y="132"/>
                  <a:pt x="336" y="132"/>
                  <a:pt x="336" y="132"/>
                </a:cubicBezTo>
                <a:cubicBezTo>
                  <a:pt x="336" y="132"/>
                  <a:pt x="336" y="132"/>
                  <a:pt x="336" y="132"/>
                </a:cubicBezTo>
                <a:cubicBezTo>
                  <a:pt x="336" y="132"/>
                  <a:pt x="336" y="132"/>
                  <a:pt x="336" y="132"/>
                </a:cubicBezTo>
                <a:close/>
                <a:moveTo>
                  <a:pt x="347" y="125"/>
                </a:moveTo>
                <a:cubicBezTo>
                  <a:pt x="347" y="125"/>
                  <a:pt x="347" y="125"/>
                  <a:pt x="347" y="125"/>
                </a:cubicBezTo>
                <a:cubicBezTo>
                  <a:pt x="348" y="125"/>
                  <a:pt x="348" y="125"/>
                  <a:pt x="348" y="125"/>
                </a:cubicBezTo>
                <a:cubicBezTo>
                  <a:pt x="348" y="125"/>
                  <a:pt x="347" y="126"/>
                  <a:pt x="347" y="126"/>
                </a:cubicBezTo>
                <a:cubicBezTo>
                  <a:pt x="347" y="125"/>
                  <a:pt x="347" y="125"/>
                  <a:pt x="347" y="125"/>
                </a:cubicBezTo>
                <a:cubicBezTo>
                  <a:pt x="347" y="125"/>
                  <a:pt x="347" y="125"/>
                  <a:pt x="347" y="125"/>
                </a:cubicBezTo>
                <a:close/>
                <a:moveTo>
                  <a:pt x="349" y="127"/>
                </a:moveTo>
                <a:cubicBezTo>
                  <a:pt x="349" y="127"/>
                  <a:pt x="349" y="127"/>
                  <a:pt x="350" y="127"/>
                </a:cubicBezTo>
                <a:cubicBezTo>
                  <a:pt x="350" y="127"/>
                  <a:pt x="349" y="127"/>
                  <a:pt x="349" y="128"/>
                </a:cubicBezTo>
                <a:cubicBezTo>
                  <a:pt x="349" y="127"/>
                  <a:pt x="349" y="127"/>
                  <a:pt x="349" y="127"/>
                </a:cubicBezTo>
                <a:cubicBezTo>
                  <a:pt x="349" y="127"/>
                  <a:pt x="349" y="127"/>
                  <a:pt x="349" y="127"/>
                </a:cubicBezTo>
                <a:close/>
                <a:moveTo>
                  <a:pt x="351" y="122"/>
                </a:moveTo>
                <a:cubicBezTo>
                  <a:pt x="351" y="122"/>
                  <a:pt x="351" y="122"/>
                  <a:pt x="351" y="122"/>
                </a:cubicBezTo>
                <a:cubicBezTo>
                  <a:pt x="351" y="122"/>
                  <a:pt x="351" y="122"/>
                  <a:pt x="351" y="122"/>
                </a:cubicBezTo>
                <a:cubicBezTo>
                  <a:pt x="351" y="122"/>
                  <a:pt x="351" y="122"/>
                  <a:pt x="351" y="122"/>
                </a:cubicBezTo>
                <a:close/>
                <a:moveTo>
                  <a:pt x="375" y="122"/>
                </a:moveTo>
                <a:cubicBezTo>
                  <a:pt x="375" y="122"/>
                  <a:pt x="376" y="122"/>
                  <a:pt x="376" y="122"/>
                </a:cubicBezTo>
                <a:cubicBezTo>
                  <a:pt x="375" y="122"/>
                  <a:pt x="375" y="123"/>
                  <a:pt x="375" y="122"/>
                </a:cubicBezTo>
                <a:cubicBezTo>
                  <a:pt x="374" y="122"/>
                  <a:pt x="375" y="122"/>
                  <a:pt x="375" y="122"/>
                </a:cubicBezTo>
                <a:cubicBezTo>
                  <a:pt x="375" y="122"/>
                  <a:pt x="375" y="122"/>
                  <a:pt x="375" y="122"/>
                </a:cubicBezTo>
                <a:close/>
                <a:moveTo>
                  <a:pt x="330" y="139"/>
                </a:moveTo>
                <a:cubicBezTo>
                  <a:pt x="330" y="139"/>
                  <a:pt x="330" y="138"/>
                  <a:pt x="330" y="138"/>
                </a:cubicBezTo>
                <a:cubicBezTo>
                  <a:pt x="330" y="138"/>
                  <a:pt x="330" y="138"/>
                  <a:pt x="330" y="139"/>
                </a:cubicBezTo>
                <a:cubicBezTo>
                  <a:pt x="330" y="139"/>
                  <a:pt x="330" y="139"/>
                  <a:pt x="330" y="139"/>
                </a:cubicBezTo>
                <a:close/>
                <a:moveTo>
                  <a:pt x="330" y="139"/>
                </a:moveTo>
                <a:cubicBezTo>
                  <a:pt x="330" y="139"/>
                  <a:pt x="330" y="139"/>
                  <a:pt x="330" y="139"/>
                </a:cubicBezTo>
                <a:cubicBezTo>
                  <a:pt x="330" y="139"/>
                  <a:pt x="330" y="139"/>
                  <a:pt x="330" y="139"/>
                </a:cubicBezTo>
                <a:cubicBezTo>
                  <a:pt x="330" y="139"/>
                  <a:pt x="330" y="139"/>
                  <a:pt x="330" y="139"/>
                </a:cubicBezTo>
                <a:close/>
                <a:moveTo>
                  <a:pt x="347" y="127"/>
                </a:moveTo>
                <a:cubicBezTo>
                  <a:pt x="347" y="127"/>
                  <a:pt x="347" y="127"/>
                  <a:pt x="346" y="127"/>
                </a:cubicBezTo>
                <a:cubicBezTo>
                  <a:pt x="347" y="127"/>
                  <a:pt x="347" y="127"/>
                  <a:pt x="347" y="127"/>
                </a:cubicBezTo>
                <a:cubicBezTo>
                  <a:pt x="347" y="127"/>
                  <a:pt x="347" y="127"/>
                  <a:pt x="347" y="127"/>
                </a:cubicBezTo>
                <a:close/>
                <a:moveTo>
                  <a:pt x="371" y="124"/>
                </a:moveTo>
                <a:cubicBezTo>
                  <a:pt x="371" y="124"/>
                  <a:pt x="370" y="124"/>
                  <a:pt x="370" y="124"/>
                </a:cubicBezTo>
                <a:cubicBezTo>
                  <a:pt x="370" y="124"/>
                  <a:pt x="370" y="124"/>
                  <a:pt x="370" y="124"/>
                </a:cubicBezTo>
                <a:cubicBezTo>
                  <a:pt x="370" y="124"/>
                  <a:pt x="371" y="124"/>
                  <a:pt x="371" y="124"/>
                </a:cubicBezTo>
                <a:close/>
                <a:moveTo>
                  <a:pt x="374" y="123"/>
                </a:moveTo>
                <a:cubicBezTo>
                  <a:pt x="374" y="123"/>
                  <a:pt x="374" y="123"/>
                  <a:pt x="373" y="123"/>
                </a:cubicBezTo>
                <a:cubicBezTo>
                  <a:pt x="374" y="122"/>
                  <a:pt x="374" y="122"/>
                  <a:pt x="374" y="123"/>
                </a:cubicBezTo>
                <a:close/>
                <a:moveTo>
                  <a:pt x="373" y="157"/>
                </a:moveTo>
                <a:cubicBezTo>
                  <a:pt x="373" y="156"/>
                  <a:pt x="374" y="155"/>
                  <a:pt x="375" y="154"/>
                </a:cubicBezTo>
                <a:cubicBezTo>
                  <a:pt x="375" y="155"/>
                  <a:pt x="375" y="155"/>
                  <a:pt x="375" y="155"/>
                </a:cubicBezTo>
                <a:cubicBezTo>
                  <a:pt x="374" y="156"/>
                  <a:pt x="374" y="156"/>
                  <a:pt x="373" y="157"/>
                </a:cubicBezTo>
                <a:close/>
                <a:moveTo>
                  <a:pt x="372" y="123"/>
                </a:moveTo>
                <a:cubicBezTo>
                  <a:pt x="372" y="123"/>
                  <a:pt x="372" y="123"/>
                  <a:pt x="372" y="123"/>
                </a:cubicBezTo>
                <a:cubicBezTo>
                  <a:pt x="371" y="123"/>
                  <a:pt x="371" y="123"/>
                  <a:pt x="371" y="123"/>
                </a:cubicBezTo>
                <a:cubicBezTo>
                  <a:pt x="371" y="123"/>
                  <a:pt x="371" y="123"/>
                  <a:pt x="372" y="123"/>
                </a:cubicBezTo>
                <a:cubicBezTo>
                  <a:pt x="372" y="123"/>
                  <a:pt x="372" y="123"/>
                  <a:pt x="372" y="123"/>
                </a:cubicBezTo>
                <a:close/>
                <a:moveTo>
                  <a:pt x="368" y="123"/>
                </a:moveTo>
                <a:cubicBezTo>
                  <a:pt x="368" y="123"/>
                  <a:pt x="368" y="123"/>
                  <a:pt x="368" y="123"/>
                </a:cubicBezTo>
                <a:cubicBezTo>
                  <a:pt x="368" y="123"/>
                  <a:pt x="368" y="123"/>
                  <a:pt x="368" y="123"/>
                </a:cubicBezTo>
                <a:close/>
                <a:moveTo>
                  <a:pt x="369" y="158"/>
                </a:moveTo>
                <a:cubicBezTo>
                  <a:pt x="370" y="157"/>
                  <a:pt x="371" y="156"/>
                  <a:pt x="371" y="155"/>
                </a:cubicBezTo>
                <a:cubicBezTo>
                  <a:pt x="372" y="156"/>
                  <a:pt x="372" y="156"/>
                  <a:pt x="372" y="157"/>
                </a:cubicBezTo>
                <a:cubicBezTo>
                  <a:pt x="372" y="157"/>
                  <a:pt x="371" y="157"/>
                  <a:pt x="371" y="158"/>
                </a:cubicBezTo>
                <a:cubicBezTo>
                  <a:pt x="371" y="158"/>
                  <a:pt x="371" y="158"/>
                  <a:pt x="371" y="158"/>
                </a:cubicBezTo>
                <a:cubicBezTo>
                  <a:pt x="371" y="158"/>
                  <a:pt x="371" y="158"/>
                  <a:pt x="371" y="158"/>
                </a:cubicBezTo>
                <a:cubicBezTo>
                  <a:pt x="371" y="158"/>
                  <a:pt x="370" y="158"/>
                  <a:pt x="370" y="159"/>
                </a:cubicBezTo>
                <a:cubicBezTo>
                  <a:pt x="370" y="159"/>
                  <a:pt x="369" y="158"/>
                  <a:pt x="369" y="158"/>
                </a:cubicBezTo>
                <a:close/>
                <a:moveTo>
                  <a:pt x="378" y="152"/>
                </a:moveTo>
                <a:cubicBezTo>
                  <a:pt x="377" y="153"/>
                  <a:pt x="376" y="154"/>
                  <a:pt x="376" y="155"/>
                </a:cubicBezTo>
                <a:cubicBezTo>
                  <a:pt x="375" y="155"/>
                  <a:pt x="375" y="155"/>
                  <a:pt x="375" y="155"/>
                </a:cubicBezTo>
                <a:cubicBezTo>
                  <a:pt x="376" y="154"/>
                  <a:pt x="376" y="152"/>
                  <a:pt x="378" y="152"/>
                </a:cubicBezTo>
                <a:close/>
                <a:moveTo>
                  <a:pt x="374" y="122"/>
                </a:moveTo>
                <a:cubicBezTo>
                  <a:pt x="374" y="122"/>
                  <a:pt x="374" y="122"/>
                  <a:pt x="374" y="122"/>
                </a:cubicBezTo>
                <a:cubicBezTo>
                  <a:pt x="374" y="122"/>
                  <a:pt x="374" y="122"/>
                  <a:pt x="374" y="122"/>
                </a:cubicBezTo>
                <a:close/>
                <a:moveTo>
                  <a:pt x="371" y="123"/>
                </a:moveTo>
                <a:cubicBezTo>
                  <a:pt x="371" y="123"/>
                  <a:pt x="371" y="123"/>
                  <a:pt x="371" y="123"/>
                </a:cubicBezTo>
                <a:cubicBezTo>
                  <a:pt x="371" y="123"/>
                  <a:pt x="371" y="123"/>
                  <a:pt x="371" y="123"/>
                </a:cubicBezTo>
                <a:cubicBezTo>
                  <a:pt x="371" y="123"/>
                  <a:pt x="371" y="123"/>
                  <a:pt x="371" y="123"/>
                </a:cubicBezTo>
                <a:close/>
                <a:moveTo>
                  <a:pt x="348" y="127"/>
                </a:moveTo>
                <a:cubicBezTo>
                  <a:pt x="348" y="127"/>
                  <a:pt x="348" y="127"/>
                  <a:pt x="348" y="127"/>
                </a:cubicBezTo>
                <a:cubicBezTo>
                  <a:pt x="348" y="127"/>
                  <a:pt x="348" y="127"/>
                  <a:pt x="348" y="127"/>
                </a:cubicBezTo>
                <a:cubicBezTo>
                  <a:pt x="348" y="127"/>
                  <a:pt x="348" y="127"/>
                  <a:pt x="348" y="127"/>
                </a:cubicBezTo>
                <a:close/>
                <a:moveTo>
                  <a:pt x="378" y="167"/>
                </a:moveTo>
                <a:cubicBezTo>
                  <a:pt x="378" y="167"/>
                  <a:pt x="378" y="167"/>
                  <a:pt x="378" y="168"/>
                </a:cubicBezTo>
                <a:cubicBezTo>
                  <a:pt x="378" y="168"/>
                  <a:pt x="378" y="167"/>
                  <a:pt x="378" y="167"/>
                </a:cubicBezTo>
                <a:cubicBezTo>
                  <a:pt x="378" y="167"/>
                  <a:pt x="378" y="167"/>
                  <a:pt x="378" y="167"/>
                </a:cubicBezTo>
                <a:close/>
                <a:moveTo>
                  <a:pt x="379" y="167"/>
                </a:moveTo>
                <a:cubicBezTo>
                  <a:pt x="379" y="167"/>
                  <a:pt x="379" y="167"/>
                  <a:pt x="379" y="168"/>
                </a:cubicBezTo>
                <a:cubicBezTo>
                  <a:pt x="379" y="167"/>
                  <a:pt x="378" y="168"/>
                  <a:pt x="378" y="168"/>
                </a:cubicBezTo>
                <a:cubicBezTo>
                  <a:pt x="378" y="167"/>
                  <a:pt x="379" y="167"/>
                  <a:pt x="379" y="167"/>
                </a:cubicBezTo>
                <a:close/>
                <a:moveTo>
                  <a:pt x="378" y="166"/>
                </a:moveTo>
                <a:cubicBezTo>
                  <a:pt x="379" y="166"/>
                  <a:pt x="379" y="166"/>
                  <a:pt x="379" y="166"/>
                </a:cubicBezTo>
                <a:cubicBezTo>
                  <a:pt x="379" y="166"/>
                  <a:pt x="379" y="166"/>
                  <a:pt x="380" y="166"/>
                </a:cubicBezTo>
                <a:cubicBezTo>
                  <a:pt x="380" y="166"/>
                  <a:pt x="380" y="166"/>
                  <a:pt x="380" y="166"/>
                </a:cubicBezTo>
                <a:cubicBezTo>
                  <a:pt x="380" y="166"/>
                  <a:pt x="379" y="166"/>
                  <a:pt x="378" y="166"/>
                </a:cubicBezTo>
                <a:close/>
                <a:moveTo>
                  <a:pt x="384" y="137"/>
                </a:moveTo>
                <a:cubicBezTo>
                  <a:pt x="384" y="137"/>
                  <a:pt x="384" y="137"/>
                  <a:pt x="384" y="137"/>
                </a:cubicBezTo>
                <a:cubicBezTo>
                  <a:pt x="384" y="137"/>
                  <a:pt x="384" y="137"/>
                  <a:pt x="384" y="137"/>
                </a:cubicBezTo>
                <a:cubicBezTo>
                  <a:pt x="384" y="137"/>
                  <a:pt x="384" y="137"/>
                  <a:pt x="384" y="137"/>
                </a:cubicBezTo>
                <a:close/>
                <a:moveTo>
                  <a:pt x="381" y="135"/>
                </a:moveTo>
                <a:cubicBezTo>
                  <a:pt x="381" y="134"/>
                  <a:pt x="381" y="134"/>
                  <a:pt x="381" y="134"/>
                </a:cubicBezTo>
                <a:cubicBezTo>
                  <a:pt x="382" y="134"/>
                  <a:pt x="381" y="135"/>
                  <a:pt x="381" y="135"/>
                </a:cubicBezTo>
                <a:close/>
                <a:moveTo>
                  <a:pt x="378" y="120"/>
                </a:moveTo>
                <a:cubicBezTo>
                  <a:pt x="377" y="120"/>
                  <a:pt x="377" y="120"/>
                  <a:pt x="377" y="120"/>
                </a:cubicBezTo>
                <a:cubicBezTo>
                  <a:pt x="378" y="120"/>
                  <a:pt x="378" y="120"/>
                  <a:pt x="378" y="120"/>
                </a:cubicBezTo>
                <a:cubicBezTo>
                  <a:pt x="378" y="120"/>
                  <a:pt x="378" y="120"/>
                  <a:pt x="378" y="120"/>
                </a:cubicBezTo>
                <a:close/>
                <a:moveTo>
                  <a:pt x="375" y="120"/>
                </a:moveTo>
                <a:cubicBezTo>
                  <a:pt x="375" y="121"/>
                  <a:pt x="374" y="121"/>
                  <a:pt x="374" y="121"/>
                </a:cubicBezTo>
                <a:cubicBezTo>
                  <a:pt x="374" y="121"/>
                  <a:pt x="374" y="120"/>
                  <a:pt x="374" y="120"/>
                </a:cubicBezTo>
                <a:cubicBezTo>
                  <a:pt x="374" y="120"/>
                  <a:pt x="374" y="120"/>
                  <a:pt x="375" y="120"/>
                </a:cubicBezTo>
                <a:close/>
                <a:moveTo>
                  <a:pt x="374" y="120"/>
                </a:moveTo>
                <a:cubicBezTo>
                  <a:pt x="374" y="120"/>
                  <a:pt x="374" y="120"/>
                  <a:pt x="374" y="120"/>
                </a:cubicBezTo>
                <a:cubicBezTo>
                  <a:pt x="374" y="120"/>
                  <a:pt x="373" y="120"/>
                  <a:pt x="373" y="120"/>
                </a:cubicBezTo>
                <a:cubicBezTo>
                  <a:pt x="373" y="120"/>
                  <a:pt x="373" y="120"/>
                  <a:pt x="373" y="120"/>
                </a:cubicBezTo>
                <a:cubicBezTo>
                  <a:pt x="373" y="120"/>
                  <a:pt x="374" y="120"/>
                  <a:pt x="374" y="120"/>
                </a:cubicBezTo>
                <a:close/>
                <a:moveTo>
                  <a:pt x="353" y="122"/>
                </a:moveTo>
                <a:cubicBezTo>
                  <a:pt x="353" y="122"/>
                  <a:pt x="353" y="122"/>
                  <a:pt x="353" y="122"/>
                </a:cubicBezTo>
                <a:cubicBezTo>
                  <a:pt x="353" y="122"/>
                  <a:pt x="353" y="122"/>
                  <a:pt x="353" y="122"/>
                </a:cubicBezTo>
                <a:close/>
                <a:moveTo>
                  <a:pt x="351" y="122"/>
                </a:moveTo>
                <a:cubicBezTo>
                  <a:pt x="351" y="122"/>
                  <a:pt x="351" y="122"/>
                  <a:pt x="351" y="123"/>
                </a:cubicBezTo>
                <a:cubicBezTo>
                  <a:pt x="351" y="123"/>
                  <a:pt x="350" y="123"/>
                  <a:pt x="350" y="123"/>
                </a:cubicBezTo>
                <a:cubicBezTo>
                  <a:pt x="350" y="123"/>
                  <a:pt x="350" y="123"/>
                  <a:pt x="350" y="123"/>
                </a:cubicBezTo>
                <a:cubicBezTo>
                  <a:pt x="350" y="123"/>
                  <a:pt x="351" y="122"/>
                  <a:pt x="351" y="122"/>
                </a:cubicBezTo>
                <a:close/>
                <a:moveTo>
                  <a:pt x="349" y="126"/>
                </a:moveTo>
                <a:cubicBezTo>
                  <a:pt x="349" y="127"/>
                  <a:pt x="349" y="127"/>
                  <a:pt x="348" y="127"/>
                </a:cubicBezTo>
                <a:cubicBezTo>
                  <a:pt x="348" y="127"/>
                  <a:pt x="348" y="126"/>
                  <a:pt x="348" y="126"/>
                </a:cubicBezTo>
                <a:cubicBezTo>
                  <a:pt x="349" y="125"/>
                  <a:pt x="348" y="124"/>
                  <a:pt x="349" y="124"/>
                </a:cubicBezTo>
                <a:cubicBezTo>
                  <a:pt x="349" y="125"/>
                  <a:pt x="348" y="126"/>
                  <a:pt x="349" y="126"/>
                </a:cubicBezTo>
                <a:close/>
                <a:moveTo>
                  <a:pt x="330" y="139"/>
                </a:moveTo>
                <a:cubicBezTo>
                  <a:pt x="329" y="139"/>
                  <a:pt x="329" y="139"/>
                  <a:pt x="329" y="139"/>
                </a:cubicBezTo>
                <a:cubicBezTo>
                  <a:pt x="329" y="139"/>
                  <a:pt x="329" y="139"/>
                  <a:pt x="329" y="139"/>
                </a:cubicBezTo>
                <a:cubicBezTo>
                  <a:pt x="329" y="139"/>
                  <a:pt x="329" y="139"/>
                  <a:pt x="329" y="139"/>
                </a:cubicBezTo>
                <a:cubicBezTo>
                  <a:pt x="329" y="139"/>
                  <a:pt x="329" y="139"/>
                  <a:pt x="329" y="139"/>
                </a:cubicBezTo>
                <a:cubicBezTo>
                  <a:pt x="329" y="139"/>
                  <a:pt x="329" y="139"/>
                  <a:pt x="329" y="139"/>
                </a:cubicBezTo>
                <a:cubicBezTo>
                  <a:pt x="329" y="139"/>
                  <a:pt x="329" y="139"/>
                  <a:pt x="329" y="139"/>
                </a:cubicBezTo>
                <a:cubicBezTo>
                  <a:pt x="329" y="139"/>
                  <a:pt x="329" y="139"/>
                  <a:pt x="330" y="139"/>
                </a:cubicBezTo>
                <a:close/>
                <a:moveTo>
                  <a:pt x="319" y="141"/>
                </a:moveTo>
                <a:cubicBezTo>
                  <a:pt x="319" y="141"/>
                  <a:pt x="319" y="141"/>
                  <a:pt x="319" y="141"/>
                </a:cubicBezTo>
                <a:cubicBezTo>
                  <a:pt x="319" y="141"/>
                  <a:pt x="319" y="141"/>
                  <a:pt x="319" y="141"/>
                </a:cubicBezTo>
                <a:cubicBezTo>
                  <a:pt x="319" y="141"/>
                  <a:pt x="319" y="141"/>
                  <a:pt x="319" y="141"/>
                </a:cubicBezTo>
                <a:close/>
                <a:moveTo>
                  <a:pt x="319" y="142"/>
                </a:moveTo>
                <a:cubicBezTo>
                  <a:pt x="319" y="142"/>
                  <a:pt x="319" y="142"/>
                  <a:pt x="319" y="142"/>
                </a:cubicBezTo>
                <a:cubicBezTo>
                  <a:pt x="319" y="142"/>
                  <a:pt x="319" y="142"/>
                  <a:pt x="319" y="142"/>
                </a:cubicBezTo>
                <a:cubicBezTo>
                  <a:pt x="319" y="142"/>
                  <a:pt x="319" y="142"/>
                  <a:pt x="319" y="142"/>
                </a:cubicBezTo>
                <a:close/>
                <a:moveTo>
                  <a:pt x="316" y="142"/>
                </a:moveTo>
                <a:cubicBezTo>
                  <a:pt x="316" y="142"/>
                  <a:pt x="315" y="143"/>
                  <a:pt x="315" y="143"/>
                </a:cubicBezTo>
                <a:cubicBezTo>
                  <a:pt x="315" y="143"/>
                  <a:pt x="315" y="142"/>
                  <a:pt x="315" y="142"/>
                </a:cubicBezTo>
                <a:cubicBezTo>
                  <a:pt x="315" y="142"/>
                  <a:pt x="316" y="142"/>
                  <a:pt x="316" y="142"/>
                </a:cubicBezTo>
                <a:cubicBezTo>
                  <a:pt x="316" y="142"/>
                  <a:pt x="316" y="142"/>
                  <a:pt x="316" y="142"/>
                </a:cubicBezTo>
                <a:close/>
                <a:moveTo>
                  <a:pt x="313" y="221"/>
                </a:moveTo>
                <a:cubicBezTo>
                  <a:pt x="313" y="221"/>
                  <a:pt x="313" y="221"/>
                  <a:pt x="313" y="221"/>
                </a:cubicBezTo>
                <a:cubicBezTo>
                  <a:pt x="313" y="221"/>
                  <a:pt x="313" y="221"/>
                  <a:pt x="313" y="221"/>
                </a:cubicBezTo>
                <a:close/>
                <a:moveTo>
                  <a:pt x="313" y="220"/>
                </a:moveTo>
                <a:cubicBezTo>
                  <a:pt x="313" y="220"/>
                  <a:pt x="313" y="220"/>
                  <a:pt x="313" y="220"/>
                </a:cubicBezTo>
                <a:cubicBezTo>
                  <a:pt x="313" y="220"/>
                  <a:pt x="313" y="220"/>
                  <a:pt x="313" y="220"/>
                </a:cubicBezTo>
                <a:cubicBezTo>
                  <a:pt x="313" y="220"/>
                  <a:pt x="313" y="220"/>
                  <a:pt x="313" y="220"/>
                </a:cubicBezTo>
                <a:close/>
                <a:moveTo>
                  <a:pt x="314" y="219"/>
                </a:moveTo>
                <a:cubicBezTo>
                  <a:pt x="314" y="219"/>
                  <a:pt x="314" y="219"/>
                  <a:pt x="314" y="219"/>
                </a:cubicBezTo>
                <a:cubicBezTo>
                  <a:pt x="314" y="219"/>
                  <a:pt x="314" y="219"/>
                  <a:pt x="314" y="219"/>
                </a:cubicBezTo>
                <a:cubicBezTo>
                  <a:pt x="314" y="219"/>
                  <a:pt x="314" y="219"/>
                  <a:pt x="314" y="219"/>
                </a:cubicBezTo>
                <a:close/>
                <a:moveTo>
                  <a:pt x="317" y="220"/>
                </a:moveTo>
                <a:cubicBezTo>
                  <a:pt x="317" y="219"/>
                  <a:pt x="317" y="219"/>
                  <a:pt x="318" y="219"/>
                </a:cubicBezTo>
                <a:cubicBezTo>
                  <a:pt x="317" y="219"/>
                  <a:pt x="317" y="219"/>
                  <a:pt x="317" y="220"/>
                </a:cubicBezTo>
                <a:close/>
                <a:moveTo>
                  <a:pt x="318" y="219"/>
                </a:moveTo>
                <a:cubicBezTo>
                  <a:pt x="318" y="219"/>
                  <a:pt x="318" y="219"/>
                  <a:pt x="318" y="219"/>
                </a:cubicBezTo>
                <a:cubicBezTo>
                  <a:pt x="318" y="219"/>
                  <a:pt x="318" y="219"/>
                  <a:pt x="318" y="219"/>
                </a:cubicBezTo>
                <a:cubicBezTo>
                  <a:pt x="318" y="219"/>
                  <a:pt x="318" y="219"/>
                  <a:pt x="318" y="219"/>
                </a:cubicBezTo>
                <a:close/>
                <a:moveTo>
                  <a:pt x="319" y="213"/>
                </a:moveTo>
                <a:cubicBezTo>
                  <a:pt x="319" y="212"/>
                  <a:pt x="320" y="212"/>
                  <a:pt x="320" y="212"/>
                </a:cubicBezTo>
                <a:cubicBezTo>
                  <a:pt x="320" y="212"/>
                  <a:pt x="320" y="212"/>
                  <a:pt x="320" y="212"/>
                </a:cubicBezTo>
                <a:cubicBezTo>
                  <a:pt x="320" y="212"/>
                  <a:pt x="320" y="212"/>
                  <a:pt x="320" y="212"/>
                </a:cubicBezTo>
                <a:cubicBezTo>
                  <a:pt x="320" y="212"/>
                  <a:pt x="320" y="212"/>
                  <a:pt x="320" y="212"/>
                </a:cubicBezTo>
                <a:cubicBezTo>
                  <a:pt x="320" y="213"/>
                  <a:pt x="320" y="213"/>
                  <a:pt x="319" y="213"/>
                </a:cubicBezTo>
                <a:close/>
                <a:moveTo>
                  <a:pt x="323" y="217"/>
                </a:moveTo>
                <a:cubicBezTo>
                  <a:pt x="323" y="217"/>
                  <a:pt x="323" y="217"/>
                  <a:pt x="323" y="216"/>
                </a:cubicBezTo>
                <a:cubicBezTo>
                  <a:pt x="323" y="216"/>
                  <a:pt x="324" y="216"/>
                  <a:pt x="324" y="216"/>
                </a:cubicBezTo>
                <a:cubicBezTo>
                  <a:pt x="324" y="216"/>
                  <a:pt x="324" y="216"/>
                  <a:pt x="324" y="217"/>
                </a:cubicBezTo>
                <a:cubicBezTo>
                  <a:pt x="324" y="217"/>
                  <a:pt x="323" y="217"/>
                  <a:pt x="323" y="217"/>
                </a:cubicBezTo>
                <a:close/>
                <a:moveTo>
                  <a:pt x="329" y="215"/>
                </a:moveTo>
                <a:cubicBezTo>
                  <a:pt x="329" y="215"/>
                  <a:pt x="329" y="215"/>
                  <a:pt x="329" y="215"/>
                </a:cubicBezTo>
                <a:cubicBezTo>
                  <a:pt x="329" y="215"/>
                  <a:pt x="329" y="215"/>
                  <a:pt x="329" y="215"/>
                </a:cubicBezTo>
                <a:cubicBezTo>
                  <a:pt x="329" y="215"/>
                  <a:pt x="329" y="215"/>
                  <a:pt x="329" y="215"/>
                </a:cubicBezTo>
                <a:close/>
                <a:moveTo>
                  <a:pt x="331" y="214"/>
                </a:moveTo>
                <a:cubicBezTo>
                  <a:pt x="331" y="214"/>
                  <a:pt x="331" y="214"/>
                  <a:pt x="331" y="214"/>
                </a:cubicBezTo>
                <a:cubicBezTo>
                  <a:pt x="331" y="213"/>
                  <a:pt x="331" y="213"/>
                  <a:pt x="331" y="213"/>
                </a:cubicBezTo>
                <a:cubicBezTo>
                  <a:pt x="331" y="213"/>
                  <a:pt x="331" y="213"/>
                  <a:pt x="331" y="213"/>
                </a:cubicBezTo>
                <a:cubicBezTo>
                  <a:pt x="331" y="214"/>
                  <a:pt x="331" y="214"/>
                  <a:pt x="331" y="214"/>
                </a:cubicBezTo>
                <a:close/>
                <a:moveTo>
                  <a:pt x="331" y="214"/>
                </a:moveTo>
                <a:cubicBezTo>
                  <a:pt x="331" y="214"/>
                  <a:pt x="331" y="214"/>
                  <a:pt x="331" y="214"/>
                </a:cubicBezTo>
                <a:cubicBezTo>
                  <a:pt x="332" y="214"/>
                  <a:pt x="332" y="214"/>
                  <a:pt x="332" y="214"/>
                </a:cubicBezTo>
                <a:cubicBezTo>
                  <a:pt x="332" y="214"/>
                  <a:pt x="332" y="214"/>
                  <a:pt x="331" y="214"/>
                </a:cubicBezTo>
                <a:close/>
                <a:moveTo>
                  <a:pt x="333" y="208"/>
                </a:moveTo>
                <a:cubicBezTo>
                  <a:pt x="333" y="208"/>
                  <a:pt x="333" y="209"/>
                  <a:pt x="333" y="209"/>
                </a:cubicBezTo>
                <a:cubicBezTo>
                  <a:pt x="332" y="208"/>
                  <a:pt x="333" y="208"/>
                  <a:pt x="333" y="208"/>
                </a:cubicBezTo>
                <a:cubicBezTo>
                  <a:pt x="333" y="208"/>
                  <a:pt x="333" y="208"/>
                  <a:pt x="333" y="208"/>
                </a:cubicBezTo>
                <a:close/>
                <a:moveTo>
                  <a:pt x="335" y="213"/>
                </a:moveTo>
                <a:cubicBezTo>
                  <a:pt x="335" y="213"/>
                  <a:pt x="335" y="213"/>
                  <a:pt x="335" y="213"/>
                </a:cubicBezTo>
                <a:cubicBezTo>
                  <a:pt x="335" y="213"/>
                  <a:pt x="335" y="213"/>
                  <a:pt x="335" y="213"/>
                </a:cubicBezTo>
                <a:cubicBezTo>
                  <a:pt x="335" y="213"/>
                  <a:pt x="335" y="213"/>
                  <a:pt x="335" y="213"/>
                </a:cubicBezTo>
                <a:close/>
                <a:moveTo>
                  <a:pt x="336" y="213"/>
                </a:moveTo>
                <a:cubicBezTo>
                  <a:pt x="336" y="213"/>
                  <a:pt x="336" y="213"/>
                  <a:pt x="336" y="212"/>
                </a:cubicBezTo>
                <a:cubicBezTo>
                  <a:pt x="336" y="213"/>
                  <a:pt x="336" y="213"/>
                  <a:pt x="336" y="213"/>
                </a:cubicBezTo>
                <a:cubicBezTo>
                  <a:pt x="336" y="213"/>
                  <a:pt x="336" y="213"/>
                  <a:pt x="336" y="212"/>
                </a:cubicBezTo>
                <a:cubicBezTo>
                  <a:pt x="336" y="212"/>
                  <a:pt x="336" y="212"/>
                  <a:pt x="336" y="212"/>
                </a:cubicBezTo>
                <a:cubicBezTo>
                  <a:pt x="336" y="213"/>
                  <a:pt x="337" y="212"/>
                  <a:pt x="337" y="212"/>
                </a:cubicBezTo>
                <a:cubicBezTo>
                  <a:pt x="337" y="212"/>
                  <a:pt x="337" y="212"/>
                  <a:pt x="338" y="212"/>
                </a:cubicBezTo>
                <a:cubicBezTo>
                  <a:pt x="337" y="213"/>
                  <a:pt x="337" y="213"/>
                  <a:pt x="336" y="213"/>
                </a:cubicBezTo>
                <a:close/>
                <a:moveTo>
                  <a:pt x="341" y="208"/>
                </a:moveTo>
                <a:cubicBezTo>
                  <a:pt x="341" y="208"/>
                  <a:pt x="341" y="208"/>
                  <a:pt x="341" y="208"/>
                </a:cubicBezTo>
                <a:cubicBezTo>
                  <a:pt x="341" y="208"/>
                  <a:pt x="341" y="208"/>
                  <a:pt x="340" y="208"/>
                </a:cubicBezTo>
                <a:cubicBezTo>
                  <a:pt x="341" y="208"/>
                  <a:pt x="341" y="208"/>
                  <a:pt x="341" y="208"/>
                </a:cubicBezTo>
                <a:cubicBezTo>
                  <a:pt x="341" y="208"/>
                  <a:pt x="341" y="208"/>
                  <a:pt x="341" y="208"/>
                </a:cubicBezTo>
                <a:close/>
                <a:moveTo>
                  <a:pt x="341" y="207"/>
                </a:moveTo>
                <a:cubicBezTo>
                  <a:pt x="341" y="207"/>
                  <a:pt x="341" y="207"/>
                  <a:pt x="341" y="207"/>
                </a:cubicBezTo>
                <a:cubicBezTo>
                  <a:pt x="341" y="207"/>
                  <a:pt x="341" y="207"/>
                  <a:pt x="341" y="207"/>
                </a:cubicBezTo>
                <a:cubicBezTo>
                  <a:pt x="341" y="207"/>
                  <a:pt x="341" y="207"/>
                  <a:pt x="341" y="207"/>
                </a:cubicBezTo>
                <a:cubicBezTo>
                  <a:pt x="341" y="207"/>
                  <a:pt x="341" y="207"/>
                  <a:pt x="341" y="207"/>
                </a:cubicBezTo>
                <a:close/>
                <a:moveTo>
                  <a:pt x="343" y="207"/>
                </a:moveTo>
                <a:cubicBezTo>
                  <a:pt x="343" y="207"/>
                  <a:pt x="342" y="207"/>
                  <a:pt x="342" y="207"/>
                </a:cubicBezTo>
                <a:cubicBezTo>
                  <a:pt x="342" y="207"/>
                  <a:pt x="342" y="207"/>
                  <a:pt x="343" y="207"/>
                </a:cubicBezTo>
                <a:close/>
                <a:moveTo>
                  <a:pt x="342" y="211"/>
                </a:moveTo>
                <a:cubicBezTo>
                  <a:pt x="342" y="211"/>
                  <a:pt x="343" y="211"/>
                  <a:pt x="343" y="211"/>
                </a:cubicBezTo>
                <a:cubicBezTo>
                  <a:pt x="343" y="211"/>
                  <a:pt x="342" y="211"/>
                  <a:pt x="342" y="211"/>
                </a:cubicBezTo>
                <a:close/>
                <a:moveTo>
                  <a:pt x="343" y="211"/>
                </a:moveTo>
                <a:cubicBezTo>
                  <a:pt x="343" y="211"/>
                  <a:pt x="343" y="211"/>
                  <a:pt x="342" y="211"/>
                </a:cubicBezTo>
                <a:cubicBezTo>
                  <a:pt x="343" y="211"/>
                  <a:pt x="343" y="210"/>
                  <a:pt x="343" y="210"/>
                </a:cubicBezTo>
                <a:cubicBezTo>
                  <a:pt x="343" y="210"/>
                  <a:pt x="343" y="210"/>
                  <a:pt x="343" y="210"/>
                </a:cubicBezTo>
                <a:cubicBezTo>
                  <a:pt x="343" y="210"/>
                  <a:pt x="343" y="210"/>
                  <a:pt x="343" y="210"/>
                </a:cubicBezTo>
                <a:cubicBezTo>
                  <a:pt x="343" y="211"/>
                  <a:pt x="343" y="211"/>
                  <a:pt x="343" y="211"/>
                </a:cubicBezTo>
                <a:close/>
                <a:moveTo>
                  <a:pt x="343" y="207"/>
                </a:moveTo>
                <a:cubicBezTo>
                  <a:pt x="343" y="207"/>
                  <a:pt x="343" y="206"/>
                  <a:pt x="344" y="206"/>
                </a:cubicBezTo>
                <a:cubicBezTo>
                  <a:pt x="344" y="206"/>
                  <a:pt x="344" y="206"/>
                  <a:pt x="344" y="206"/>
                </a:cubicBezTo>
                <a:cubicBezTo>
                  <a:pt x="344" y="206"/>
                  <a:pt x="344" y="206"/>
                  <a:pt x="344" y="207"/>
                </a:cubicBezTo>
                <a:cubicBezTo>
                  <a:pt x="344" y="207"/>
                  <a:pt x="344" y="207"/>
                  <a:pt x="343" y="207"/>
                </a:cubicBezTo>
                <a:close/>
                <a:moveTo>
                  <a:pt x="347" y="206"/>
                </a:moveTo>
                <a:cubicBezTo>
                  <a:pt x="347" y="206"/>
                  <a:pt x="347" y="206"/>
                  <a:pt x="347" y="206"/>
                </a:cubicBezTo>
                <a:cubicBezTo>
                  <a:pt x="347" y="206"/>
                  <a:pt x="347" y="206"/>
                  <a:pt x="347" y="206"/>
                </a:cubicBezTo>
                <a:cubicBezTo>
                  <a:pt x="347" y="206"/>
                  <a:pt x="347" y="206"/>
                  <a:pt x="347" y="205"/>
                </a:cubicBezTo>
                <a:cubicBezTo>
                  <a:pt x="347" y="205"/>
                  <a:pt x="347" y="205"/>
                  <a:pt x="347" y="206"/>
                </a:cubicBezTo>
                <a:cubicBezTo>
                  <a:pt x="347" y="206"/>
                  <a:pt x="347" y="207"/>
                  <a:pt x="347" y="206"/>
                </a:cubicBezTo>
                <a:close/>
                <a:moveTo>
                  <a:pt x="350" y="206"/>
                </a:moveTo>
                <a:cubicBezTo>
                  <a:pt x="349" y="205"/>
                  <a:pt x="349" y="205"/>
                  <a:pt x="349" y="205"/>
                </a:cubicBezTo>
                <a:cubicBezTo>
                  <a:pt x="349" y="206"/>
                  <a:pt x="349" y="206"/>
                  <a:pt x="348" y="206"/>
                </a:cubicBezTo>
                <a:cubicBezTo>
                  <a:pt x="348" y="206"/>
                  <a:pt x="348" y="206"/>
                  <a:pt x="348" y="205"/>
                </a:cubicBezTo>
                <a:cubicBezTo>
                  <a:pt x="348" y="206"/>
                  <a:pt x="349" y="205"/>
                  <a:pt x="349" y="205"/>
                </a:cubicBezTo>
                <a:cubicBezTo>
                  <a:pt x="349" y="205"/>
                  <a:pt x="349" y="204"/>
                  <a:pt x="349" y="204"/>
                </a:cubicBezTo>
                <a:cubicBezTo>
                  <a:pt x="349" y="204"/>
                  <a:pt x="349" y="204"/>
                  <a:pt x="350" y="204"/>
                </a:cubicBezTo>
                <a:cubicBezTo>
                  <a:pt x="350" y="205"/>
                  <a:pt x="349" y="204"/>
                  <a:pt x="349" y="205"/>
                </a:cubicBezTo>
                <a:cubicBezTo>
                  <a:pt x="350" y="205"/>
                  <a:pt x="350" y="205"/>
                  <a:pt x="350" y="205"/>
                </a:cubicBezTo>
                <a:cubicBezTo>
                  <a:pt x="350" y="205"/>
                  <a:pt x="350" y="205"/>
                  <a:pt x="350" y="206"/>
                </a:cubicBezTo>
                <a:close/>
                <a:moveTo>
                  <a:pt x="350" y="205"/>
                </a:moveTo>
                <a:cubicBezTo>
                  <a:pt x="350" y="204"/>
                  <a:pt x="350" y="204"/>
                  <a:pt x="351" y="205"/>
                </a:cubicBezTo>
                <a:cubicBezTo>
                  <a:pt x="351" y="205"/>
                  <a:pt x="350" y="205"/>
                  <a:pt x="350" y="205"/>
                </a:cubicBezTo>
                <a:close/>
                <a:moveTo>
                  <a:pt x="351" y="188"/>
                </a:moveTo>
                <a:cubicBezTo>
                  <a:pt x="351" y="188"/>
                  <a:pt x="351" y="188"/>
                  <a:pt x="351" y="188"/>
                </a:cubicBezTo>
                <a:cubicBezTo>
                  <a:pt x="351" y="188"/>
                  <a:pt x="351" y="188"/>
                  <a:pt x="351" y="188"/>
                </a:cubicBezTo>
                <a:close/>
                <a:moveTo>
                  <a:pt x="359" y="181"/>
                </a:moveTo>
                <a:cubicBezTo>
                  <a:pt x="359" y="181"/>
                  <a:pt x="359" y="181"/>
                  <a:pt x="359" y="181"/>
                </a:cubicBezTo>
                <a:cubicBezTo>
                  <a:pt x="359" y="181"/>
                  <a:pt x="359" y="181"/>
                  <a:pt x="359" y="181"/>
                </a:cubicBezTo>
                <a:cubicBezTo>
                  <a:pt x="359" y="181"/>
                  <a:pt x="359" y="181"/>
                  <a:pt x="359" y="181"/>
                </a:cubicBezTo>
                <a:cubicBezTo>
                  <a:pt x="359" y="181"/>
                  <a:pt x="359" y="181"/>
                  <a:pt x="359" y="181"/>
                </a:cubicBezTo>
                <a:close/>
                <a:moveTo>
                  <a:pt x="364" y="182"/>
                </a:moveTo>
                <a:cubicBezTo>
                  <a:pt x="364" y="182"/>
                  <a:pt x="363" y="182"/>
                  <a:pt x="363" y="182"/>
                </a:cubicBezTo>
                <a:cubicBezTo>
                  <a:pt x="364" y="182"/>
                  <a:pt x="364" y="181"/>
                  <a:pt x="363" y="181"/>
                </a:cubicBezTo>
                <a:cubicBezTo>
                  <a:pt x="363" y="181"/>
                  <a:pt x="363" y="181"/>
                  <a:pt x="363" y="181"/>
                </a:cubicBezTo>
                <a:cubicBezTo>
                  <a:pt x="364" y="181"/>
                  <a:pt x="364" y="181"/>
                  <a:pt x="364" y="181"/>
                </a:cubicBezTo>
                <a:cubicBezTo>
                  <a:pt x="364" y="181"/>
                  <a:pt x="364" y="181"/>
                  <a:pt x="364" y="181"/>
                </a:cubicBezTo>
                <a:cubicBezTo>
                  <a:pt x="364" y="181"/>
                  <a:pt x="364" y="181"/>
                  <a:pt x="364" y="181"/>
                </a:cubicBezTo>
                <a:cubicBezTo>
                  <a:pt x="364" y="181"/>
                  <a:pt x="364" y="182"/>
                  <a:pt x="364" y="182"/>
                </a:cubicBezTo>
                <a:close/>
                <a:moveTo>
                  <a:pt x="364" y="180"/>
                </a:moveTo>
                <a:cubicBezTo>
                  <a:pt x="364" y="180"/>
                  <a:pt x="364" y="180"/>
                  <a:pt x="364" y="180"/>
                </a:cubicBezTo>
                <a:cubicBezTo>
                  <a:pt x="364" y="180"/>
                  <a:pt x="364" y="180"/>
                  <a:pt x="364" y="179"/>
                </a:cubicBezTo>
                <a:cubicBezTo>
                  <a:pt x="364" y="179"/>
                  <a:pt x="364" y="179"/>
                  <a:pt x="364" y="179"/>
                </a:cubicBezTo>
                <a:cubicBezTo>
                  <a:pt x="364" y="179"/>
                  <a:pt x="364" y="179"/>
                  <a:pt x="364" y="180"/>
                </a:cubicBezTo>
                <a:cubicBezTo>
                  <a:pt x="364" y="180"/>
                  <a:pt x="364" y="180"/>
                  <a:pt x="364" y="180"/>
                </a:cubicBezTo>
                <a:cubicBezTo>
                  <a:pt x="364" y="180"/>
                  <a:pt x="364" y="180"/>
                  <a:pt x="364" y="180"/>
                </a:cubicBezTo>
                <a:cubicBezTo>
                  <a:pt x="364" y="180"/>
                  <a:pt x="364" y="180"/>
                  <a:pt x="364" y="180"/>
                </a:cubicBezTo>
                <a:cubicBezTo>
                  <a:pt x="364" y="180"/>
                  <a:pt x="364" y="180"/>
                  <a:pt x="364" y="180"/>
                </a:cubicBezTo>
                <a:close/>
                <a:moveTo>
                  <a:pt x="364" y="179"/>
                </a:moveTo>
                <a:cubicBezTo>
                  <a:pt x="364" y="179"/>
                  <a:pt x="364" y="179"/>
                  <a:pt x="364" y="179"/>
                </a:cubicBezTo>
                <a:cubicBezTo>
                  <a:pt x="364" y="179"/>
                  <a:pt x="364" y="179"/>
                  <a:pt x="364" y="179"/>
                </a:cubicBezTo>
                <a:close/>
                <a:moveTo>
                  <a:pt x="365" y="181"/>
                </a:moveTo>
                <a:cubicBezTo>
                  <a:pt x="365" y="181"/>
                  <a:pt x="366" y="181"/>
                  <a:pt x="366" y="181"/>
                </a:cubicBezTo>
                <a:cubicBezTo>
                  <a:pt x="366" y="182"/>
                  <a:pt x="365" y="181"/>
                  <a:pt x="365" y="181"/>
                </a:cubicBezTo>
                <a:close/>
                <a:moveTo>
                  <a:pt x="366" y="180"/>
                </a:moveTo>
                <a:cubicBezTo>
                  <a:pt x="366" y="180"/>
                  <a:pt x="366" y="180"/>
                  <a:pt x="366" y="180"/>
                </a:cubicBezTo>
                <a:cubicBezTo>
                  <a:pt x="366" y="180"/>
                  <a:pt x="366" y="180"/>
                  <a:pt x="366" y="180"/>
                </a:cubicBezTo>
                <a:cubicBezTo>
                  <a:pt x="366" y="180"/>
                  <a:pt x="366" y="180"/>
                  <a:pt x="366" y="180"/>
                </a:cubicBezTo>
                <a:cubicBezTo>
                  <a:pt x="366" y="180"/>
                  <a:pt x="366" y="180"/>
                  <a:pt x="366" y="180"/>
                </a:cubicBezTo>
                <a:cubicBezTo>
                  <a:pt x="366" y="180"/>
                  <a:pt x="365" y="180"/>
                  <a:pt x="365" y="180"/>
                </a:cubicBezTo>
                <a:cubicBezTo>
                  <a:pt x="365" y="179"/>
                  <a:pt x="365" y="179"/>
                  <a:pt x="365" y="179"/>
                </a:cubicBezTo>
                <a:cubicBezTo>
                  <a:pt x="365" y="179"/>
                  <a:pt x="365" y="179"/>
                  <a:pt x="365" y="179"/>
                </a:cubicBezTo>
                <a:cubicBezTo>
                  <a:pt x="365" y="179"/>
                  <a:pt x="365" y="179"/>
                  <a:pt x="365" y="180"/>
                </a:cubicBezTo>
                <a:cubicBezTo>
                  <a:pt x="365" y="180"/>
                  <a:pt x="365" y="180"/>
                  <a:pt x="365" y="179"/>
                </a:cubicBezTo>
                <a:cubicBezTo>
                  <a:pt x="365" y="179"/>
                  <a:pt x="365" y="180"/>
                  <a:pt x="365" y="180"/>
                </a:cubicBezTo>
                <a:cubicBezTo>
                  <a:pt x="364" y="179"/>
                  <a:pt x="364" y="179"/>
                  <a:pt x="364" y="179"/>
                </a:cubicBezTo>
                <a:cubicBezTo>
                  <a:pt x="364" y="179"/>
                  <a:pt x="364" y="179"/>
                  <a:pt x="364" y="179"/>
                </a:cubicBezTo>
                <a:cubicBezTo>
                  <a:pt x="364" y="179"/>
                  <a:pt x="364" y="179"/>
                  <a:pt x="364" y="179"/>
                </a:cubicBezTo>
                <a:cubicBezTo>
                  <a:pt x="364" y="179"/>
                  <a:pt x="364" y="179"/>
                  <a:pt x="364" y="179"/>
                </a:cubicBezTo>
                <a:cubicBezTo>
                  <a:pt x="364" y="179"/>
                  <a:pt x="364" y="179"/>
                  <a:pt x="364" y="179"/>
                </a:cubicBezTo>
                <a:cubicBezTo>
                  <a:pt x="364" y="179"/>
                  <a:pt x="364" y="179"/>
                  <a:pt x="364" y="179"/>
                </a:cubicBezTo>
                <a:cubicBezTo>
                  <a:pt x="364" y="178"/>
                  <a:pt x="365" y="179"/>
                  <a:pt x="365" y="178"/>
                </a:cubicBezTo>
                <a:cubicBezTo>
                  <a:pt x="366" y="179"/>
                  <a:pt x="366" y="179"/>
                  <a:pt x="366" y="180"/>
                </a:cubicBezTo>
                <a:close/>
                <a:moveTo>
                  <a:pt x="371" y="173"/>
                </a:moveTo>
                <a:cubicBezTo>
                  <a:pt x="371" y="173"/>
                  <a:pt x="371" y="173"/>
                  <a:pt x="371" y="173"/>
                </a:cubicBezTo>
                <a:cubicBezTo>
                  <a:pt x="371" y="173"/>
                  <a:pt x="371" y="173"/>
                  <a:pt x="371" y="173"/>
                </a:cubicBezTo>
                <a:close/>
                <a:moveTo>
                  <a:pt x="373" y="174"/>
                </a:moveTo>
                <a:cubicBezTo>
                  <a:pt x="373" y="174"/>
                  <a:pt x="373" y="175"/>
                  <a:pt x="372" y="174"/>
                </a:cubicBezTo>
                <a:cubicBezTo>
                  <a:pt x="372" y="174"/>
                  <a:pt x="373" y="174"/>
                  <a:pt x="372" y="174"/>
                </a:cubicBezTo>
                <a:cubicBezTo>
                  <a:pt x="372" y="174"/>
                  <a:pt x="372" y="174"/>
                  <a:pt x="371" y="174"/>
                </a:cubicBezTo>
                <a:cubicBezTo>
                  <a:pt x="371" y="174"/>
                  <a:pt x="371" y="174"/>
                  <a:pt x="371" y="174"/>
                </a:cubicBezTo>
                <a:cubicBezTo>
                  <a:pt x="371" y="173"/>
                  <a:pt x="372" y="173"/>
                  <a:pt x="372" y="173"/>
                </a:cubicBezTo>
                <a:cubicBezTo>
                  <a:pt x="372" y="173"/>
                  <a:pt x="372" y="173"/>
                  <a:pt x="372" y="173"/>
                </a:cubicBezTo>
                <a:cubicBezTo>
                  <a:pt x="372" y="173"/>
                  <a:pt x="372" y="173"/>
                  <a:pt x="373" y="173"/>
                </a:cubicBezTo>
                <a:cubicBezTo>
                  <a:pt x="372" y="173"/>
                  <a:pt x="372" y="173"/>
                  <a:pt x="372" y="173"/>
                </a:cubicBezTo>
                <a:cubicBezTo>
                  <a:pt x="373" y="173"/>
                  <a:pt x="373" y="173"/>
                  <a:pt x="373" y="173"/>
                </a:cubicBezTo>
                <a:cubicBezTo>
                  <a:pt x="373" y="173"/>
                  <a:pt x="373" y="173"/>
                  <a:pt x="373" y="173"/>
                </a:cubicBezTo>
                <a:cubicBezTo>
                  <a:pt x="373" y="173"/>
                  <a:pt x="373" y="173"/>
                  <a:pt x="373" y="173"/>
                </a:cubicBezTo>
                <a:cubicBezTo>
                  <a:pt x="373" y="173"/>
                  <a:pt x="373" y="173"/>
                  <a:pt x="374" y="173"/>
                </a:cubicBezTo>
                <a:cubicBezTo>
                  <a:pt x="373" y="174"/>
                  <a:pt x="373" y="174"/>
                  <a:pt x="373" y="174"/>
                </a:cubicBezTo>
                <a:close/>
                <a:moveTo>
                  <a:pt x="374" y="173"/>
                </a:moveTo>
                <a:cubicBezTo>
                  <a:pt x="374" y="173"/>
                  <a:pt x="373" y="173"/>
                  <a:pt x="373" y="173"/>
                </a:cubicBezTo>
                <a:cubicBezTo>
                  <a:pt x="373" y="173"/>
                  <a:pt x="374" y="173"/>
                  <a:pt x="374" y="173"/>
                </a:cubicBezTo>
                <a:cubicBezTo>
                  <a:pt x="374" y="173"/>
                  <a:pt x="374" y="173"/>
                  <a:pt x="374" y="173"/>
                </a:cubicBezTo>
                <a:cubicBezTo>
                  <a:pt x="374" y="173"/>
                  <a:pt x="374" y="173"/>
                  <a:pt x="374" y="173"/>
                </a:cubicBezTo>
                <a:cubicBezTo>
                  <a:pt x="374" y="173"/>
                  <a:pt x="374" y="173"/>
                  <a:pt x="374" y="173"/>
                </a:cubicBezTo>
                <a:close/>
                <a:moveTo>
                  <a:pt x="374" y="174"/>
                </a:moveTo>
                <a:cubicBezTo>
                  <a:pt x="375" y="174"/>
                  <a:pt x="374" y="174"/>
                  <a:pt x="374" y="174"/>
                </a:cubicBezTo>
                <a:cubicBezTo>
                  <a:pt x="375" y="173"/>
                  <a:pt x="375" y="174"/>
                  <a:pt x="374" y="174"/>
                </a:cubicBezTo>
                <a:close/>
                <a:moveTo>
                  <a:pt x="375" y="172"/>
                </a:moveTo>
                <a:cubicBezTo>
                  <a:pt x="375" y="172"/>
                  <a:pt x="375" y="172"/>
                  <a:pt x="375" y="172"/>
                </a:cubicBezTo>
                <a:cubicBezTo>
                  <a:pt x="375" y="172"/>
                  <a:pt x="375" y="172"/>
                  <a:pt x="375" y="172"/>
                </a:cubicBezTo>
                <a:cubicBezTo>
                  <a:pt x="375" y="172"/>
                  <a:pt x="375" y="172"/>
                  <a:pt x="375" y="172"/>
                </a:cubicBezTo>
                <a:close/>
                <a:moveTo>
                  <a:pt x="375" y="172"/>
                </a:moveTo>
                <a:cubicBezTo>
                  <a:pt x="375" y="172"/>
                  <a:pt x="375" y="171"/>
                  <a:pt x="375" y="171"/>
                </a:cubicBezTo>
                <a:cubicBezTo>
                  <a:pt x="375" y="171"/>
                  <a:pt x="375" y="172"/>
                  <a:pt x="375" y="172"/>
                </a:cubicBezTo>
                <a:cubicBezTo>
                  <a:pt x="375" y="172"/>
                  <a:pt x="375" y="172"/>
                  <a:pt x="375" y="172"/>
                </a:cubicBezTo>
                <a:close/>
                <a:moveTo>
                  <a:pt x="377" y="172"/>
                </a:moveTo>
                <a:cubicBezTo>
                  <a:pt x="377" y="172"/>
                  <a:pt x="377" y="172"/>
                  <a:pt x="377" y="172"/>
                </a:cubicBezTo>
                <a:cubicBezTo>
                  <a:pt x="377" y="172"/>
                  <a:pt x="376" y="172"/>
                  <a:pt x="376" y="172"/>
                </a:cubicBezTo>
                <a:cubicBezTo>
                  <a:pt x="376" y="172"/>
                  <a:pt x="376" y="172"/>
                  <a:pt x="376" y="172"/>
                </a:cubicBezTo>
                <a:cubicBezTo>
                  <a:pt x="376" y="172"/>
                  <a:pt x="376" y="172"/>
                  <a:pt x="376" y="172"/>
                </a:cubicBezTo>
                <a:cubicBezTo>
                  <a:pt x="376" y="172"/>
                  <a:pt x="376" y="171"/>
                  <a:pt x="376" y="171"/>
                </a:cubicBezTo>
                <a:cubicBezTo>
                  <a:pt x="376" y="171"/>
                  <a:pt x="376" y="171"/>
                  <a:pt x="376" y="171"/>
                </a:cubicBezTo>
                <a:cubicBezTo>
                  <a:pt x="376" y="171"/>
                  <a:pt x="376" y="171"/>
                  <a:pt x="376" y="171"/>
                </a:cubicBezTo>
                <a:cubicBezTo>
                  <a:pt x="376" y="171"/>
                  <a:pt x="376" y="171"/>
                  <a:pt x="376" y="171"/>
                </a:cubicBezTo>
                <a:cubicBezTo>
                  <a:pt x="376" y="171"/>
                  <a:pt x="376" y="171"/>
                  <a:pt x="377" y="171"/>
                </a:cubicBezTo>
                <a:cubicBezTo>
                  <a:pt x="377" y="171"/>
                  <a:pt x="377" y="171"/>
                  <a:pt x="377" y="171"/>
                </a:cubicBezTo>
                <a:cubicBezTo>
                  <a:pt x="377" y="172"/>
                  <a:pt x="376" y="171"/>
                  <a:pt x="376" y="172"/>
                </a:cubicBezTo>
                <a:cubicBezTo>
                  <a:pt x="377" y="172"/>
                  <a:pt x="377" y="171"/>
                  <a:pt x="377" y="172"/>
                </a:cubicBezTo>
                <a:close/>
                <a:moveTo>
                  <a:pt x="381" y="169"/>
                </a:moveTo>
                <a:cubicBezTo>
                  <a:pt x="381" y="169"/>
                  <a:pt x="381" y="169"/>
                  <a:pt x="381" y="170"/>
                </a:cubicBezTo>
                <a:cubicBezTo>
                  <a:pt x="381" y="170"/>
                  <a:pt x="381" y="170"/>
                  <a:pt x="380" y="170"/>
                </a:cubicBezTo>
                <a:cubicBezTo>
                  <a:pt x="380" y="170"/>
                  <a:pt x="380" y="170"/>
                  <a:pt x="380" y="170"/>
                </a:cubicBezTo>
                <a:cubicBezTo>
                  <a:pt x="380" y="170"/>
                  <a:pt x="380" y="170"/>
                  <a:pt x="380" y="170"/>
                </a:cubicBezTo>
                <a:cubicBezTo>
                  <a:pt x="380" y="170"/>
                  <a:pt x="380" y="169"/>
                  <a:pt x="380" y="169"/>
                </a:cubicBezTo>
                <a:cubicBezTo>
                  <a:pt x="379" y="170"/>
                  <a:pt x="379" y="170"/>
                  <a:pt x="378" y="170"/>
                </a:cubicBezTo>
                <a:cubicBezTo>
                  <a:pt x="377" y="169"/>
                  <a:pt x="377" y="169"/>
                  <a:pt x="376" y="169"/>
                </a:cubicBezTo>
                <a:cubicBezTo>
                  <a:pt x="376" y="169"/>
                  <a:pt x="377" y="169"/>
                  <a:pt x="377" y="169"/>
                </a:cubicBezTo>
                <a:cubicBezTo>
                  <a:pt x="377" y="169"/>
                  <a:pt x="378" y="169"/>
                  <a:pt x="378" y="169"/>
                </a:cubicBezTo>
                <a:cubicBezTo>
                  <a:pt x="378" y="168"/>
                  <a:pt x="378" y="168"/>
                  <a:pt x="378" y="168"/>
                </a:cubicBezTo>
                <a:cubicBezTo>
                  <a:pt x="379" y="168"/>
                  <a:pt x="379" y="168"/>
                  <a:pt x="379" y="168"/>
                </a:cubicBezTo>
                <a:cubicBezTo>
                  <a:pt x="379" y="168"/>
                  <a:pt x="381" y="167"/>
                  <a:pt x="382" y="168"/>
                </a:cubicBezTo>
                <a:cubicBezTo>
                  <a:pt x="381" y="168"/>
                  <a:pt x="381" y="168"/>
                  <a:pt x="381" y="169"/>
                </a:cubicBezTo>
                <a:close/>
                <a:moveTo>
                  <a:pt x="382" y="166"/>
                </a:moveTo>
                <a:cubicBezTo>
                  <a:pt x="382" y="166"/>
                  <a:pt x="382" y="167"/>
                  <a:pt x="381" y="166"/>
                </a:cubicBezTo>
                <a:cubicBezTo>
                  <a:pt x="382" y="165"/>
                  <a:pt x="380" y="166"/>
                  <a:pt x="380" y="166"/>
                </a:cubicBezTo>
                <a:cubicBezTo>
                  <a:pt x="381" y="166"/>
                  <a:pt x="381" y="166"/>
                  <a:pt x="381" y="166"/>
                </a:cubicBezTo>
                <a:cubicBezTo>
                  <a:pt x="381" y="166"/>
                  <a:pt x="381" y="166"/>
                  <a:pt x="381" y="165"/>
                </a:cubicBezTo>
                <a:cubicBezTo>
                  <a:pt x="381" y="165"/>
                  <a:pt x="382" y="165"/>
                  <a:pt x="382" y="165"/>
                </a:cubicBezTo>
                <a:cubicBezTo>
                  <a:pt x="382" y="165"/>
                  <a:pt x="382" y="165"/>
                  <a:pt x="382" y="165"/>
                </a:cubicBezTo>
                <a:cubicBezTo>
                  <a:pt x="382" y="166"/>
                  <a:pt x="382" y="166"/>
                  <a:pt x="382" y="166"/>
                </a:cubicBezTo>
                <a:close/>
                <a:moveTo>
                  <a:pt x="383" y="165"/>
                </a:moveTo>
                <a:cubicBezTo>
                  <a:pt x="382" y="165"/>
                  <a:pt x="383" y="165"/>
                  <a:pt x="382" y="165"/>
                </a:cubicBezTo>
                <a:cubicBezTo>
                  <a:pt x="382" y="164"/>
                  <a:pt x="382" y="164"/>
                  <a:pt x="382" y="164"/>
                </a:cubicBezTo>
                <a:cubicBezTo>
                  <a:pt x="382" y="164"/>
                  <a:pt x="382" y="164"/>
                  <a:pt x="382" y="164"/>
                </a:cubicBezTo>
                <a:cubicBezTo>
                  <a:pt x="383" y="164"/>
                  <a:pt x="383" y="164"/>
                  <a:pt x="383" y="165"/>
                </a:cubicBezTo>
                <a:close/>
                <a:moveTo>
                  <a:pt x="383" y="169"/>
                </a:moveTo>
                <a:cubicBezTo>
                  <a:pt x="383" y="169"/>
                  <a:pt x="383" y="169"/>
                  <a:pt x="383" y="169"/>
                </a:cubicBezTo>
                <a:cubicBezTo>
                  <a:pt x="383" y="169"/>
                  <a:pt x="383" y="169"/>
                  <a:pt x="383" y="169"/>
                </a:cubicBezTo>
                <a:cubicBezTo>
                  <a:pt x="383" y="169"/>
                  <a:pt x="383" y="169"/>
                  <a:pt x="383" y="169"/>
                </a:cubicBezTo>
                <a:close/>
                <a:moveTo>
                  <a:pt x="383" y="169"/>
                </a:moveTo>
                <a:cubicBezTo>
                  <a:pt x="383" y="169"/>
                  <a:pt x="383" y="169"/>
                  <a:pt x="383" y="169"/>
                </a:cubicBezTo>
                <a:cubicBezTo>
                  <a:pt x="383" y="169"/>
                  <a:pt x="383" y="169"/>
                  <a:pt x="383" y="169"/>
                </a:cubicBezTo>
                <a:cubicBezTo>
                  <a:pt x="383" y="169"/>
                  <a:pt x="384" y="169"/>
                  <a:pt x="384" y="168"/>
                </a:cubicBezTo>
                <a:cubicBezTo>
                  <a:pt x="384" y="169"/>
                  <a:pt x="384" y="169"/>
                  <a:pt x="384" y="169"/>
                </a:cubicBezTo>
                <a:cubicBezTo>
                  <a:pt x="384" y="169"/>
                  <a:pt x="383" y="169"/>
                  <a:pt x="383" y="169"/>
                </a:cubicBezTo>
                <a:close/>
                <a:moveTo>
                  <a:pt x="383" y="164"/>
                </a:moveTo>
                <a:cubicBezTo>
                  <a:pt x="383" y="164"/>
                  <a:pt x="383" y="164"/>
                  <a:pt x="383" y="164"/>
                </a:cubicBezTo>
                <a:cubicBezTo>
                  <a:pt x="384" y="164"/>
                  <a:pt x="384" y="163"/>
                  <a:pt x="384" y="163"/>
                </a:cubicBezTo>
                <a:cubicBezTo>
                  <a:pt x="384" y="164"/>
                  <a:pt x="384" y="164"/>
                  <a:pt x="384" y="164"/>
                </a:cubicBezTo>
                <a:cubicBezTo>
                  <a:pt x="384" y="164"/>
                  <a:pt x="383" y="164"/>
                  <a:pt x="383" y="164"/>
                </a:cubicBezTo>
                <a:close/>
                <a:moveTo>
                  <a:pt x="386" y="168"/>
                </a:moveTo>
                <a:cubicBezTo>
                  <a:pt x="386" y="168"/>
                  <a:pt x="386" y="168"/>
                  <a:pt x="386" y="168"/>
                </a:cubicBezTo>
                <a:cubicBezTo>
                  <a:pt x="386" y="168"/>
                  <a:pt x="386" y="168"/>
                  <a:pt x="386" y="168"/>
                </a:cubicBezTo>
                <a:cubicBezTo>
                  <a:pt x="386" y="168"/>
                  <a:pt x="386" y="168"/>
                  <a:pt x="386" y="168"/>
                </a:cubicBezTo>
                <a:close/>
                <a:moveTo>
                  <a:pt x="387" y="167"/>
                </a:moveTo>
                <a:cubicBezTo>
                  <a:pt x="386" y="168"/>
                  <a:pt x="386" y="168"/>
                  <a:pt x="386" y="168"/>
                </a:cubicBezTo>
                <a:cubicBezTo>
                  <a:pt x="386" y="168"/>
                  <a:pt x="386" y="168"/>
                  <a:pt x="386" y="168"/>
                </a:cubicBezTo>
                <a:cubicBezTo>
                  <a:pt x="385" y="168"/>
                  <a:pt x="385" y="168"/>
                  <a:pt x="384" y="168"/>
                </a:cubicBezTo>
                <a:cubicBezTo>
                  <a:pt x="385" y="167"/>
                  <a:pt x="386" y="168"/>
                  <a:pt x="387" y="167"/>
                </a:cubicBezTo>
                <a:close/>
                <a:moveTo>
                  <a:pt x="391" y="159"/>
                </a:moveTo>
                <a:cubicBezTo>
                  <a:pt x="390" y="158"/>
                  <a:pt x="390" y="159"/>
                  <a:pt x="390" y="158"/>
                </a:cubicBezTo>
                <a:cubicBezTo>
                  <a:pt x="390" y="158"/>
                  <a:pt x="390" y="158"/>
                  <a:pt x="390" y="158"/>
                </a:cubicBezTo>
                <a:cubicBezTo>
                  <a:pt x="390" y="158"/>
                  <a:pt x="390" y="158"/>
                  <a:pt x="390" y="158"/>
                </a:cubicBezTo>
                <a:cubicBezTo>
                  <a:pt x="390" y="158"/>
                  <a:pt x="390" y="158"/>
                  <a:pt x="390" y="158"/>
                </a:cubicBezTo>
                <a:cubicBezTo>
                  <a:pt x="391" y="158"/>
                  <a:pt x="391" y="158"/>
                  <a:pt x="391" y="158"/>
                </a:cubicBezTo>
                <a:cubicBezTo>
                  <a:pt x="391" y="158"/>
                  <a:pt x="391" y="158"/>
                  <a:pt x="391" y="159"/>
                </a:cubicBezTo>
                <a:close/>
                <a:moveTo>
                  <a:pt x="392" y="158"/>
                </a:moveTo>
                <a:cubicBezTo>
                  <a:pt x="392" y="158"/>
                  <a:pt x="391" y="159"/>
                  <a:pt x="391" y="158"/>
                </a:cubicBezTo>
                <a:cubicBezTo>
                  <a:pt x="392" y="158"/>
                  <a:pt x="392" y="157"/>
                  <a:pt x="392" y="158"/>
                </a:cubicBezTo>
                <a:close/>
                <a:moveTo>
                  <a:pt x="388" y="146"/>
                </a:moveTo>
                <a:cubicBezTo>
                  <a:pt x="388" y="146"/>
                  <a:pt x="388" y="146"/>
                  <a:pt x="388" y="146"/>
                </a:cubicBezTo>
                <a:cubicBezTo>
                  <a:pt x="388" y="146"/>
                  <a:pt x="388" y="146"/>
                  <a:pt x="388" y="146"/>
                </a:cubicBezTo>
                <a:close/>
                <a:moveTo>
                  <a:pt x="387" y="150"/>
                </a:moveTo>
                <a:cubicBezTo>
                  <a:pt x="387" y="150"/>
                  <a:pt x="387" y="151"/>
                  <a:pt x="387" y="151"/>
                </a:cubicBezTo>
                <a:cubicBezTo>
                  <a:pt x="387" y="151"/>
                  <a:pt x="387" y="151"/>
                  <a:pt x="386" y="151"/>
                </a:cubicBezTo>
                <a:cubicBezTo>
                  <a:pt x="386" y="150"/>
                  <a:pt x="387" y="150"/>
                  <a:pt x="387" y="150"/>
                </a:cubicBezTo>
                <a:close/>
                <a:moveTo>
                  <a:pt x="382" y="133"/>
                </a:moveTo>
                <a:cubicBezTo>
                  <a:pt x="382" y="133"/>
                  <a:pt x="382" y="133"/>
                  <a:pt x="381" y="134"/>
                </a:cubicBezTo>
                <a:cubicBezTo>
                  <a:pt x="381" y="134"/>
                  <a:pt x="381" y="134"/>
                  <a:pt x="381" y="134"/>
                </a:cubicBezTo>
                <a:cubicBezTo>
                  <a:pt x="381" y="133"/>
                  <a:pt x="381" y="133"/>
                  <a:pt x="381" y="133"/>
                </a:cubicBezTo>
                <a:cubicBezTo>
                  <a:pt x="381" y="133"/>
                  <a:pt x="381" y="133"/>
                  <a:pt x="381" y="133"/>
                </a:cubicBezTo>
                <a:cubicBezTo>
                  <a:pt x="382" y="133"/>
                  <a:pt x="382" y="133"/>
                  <a:pt x="382" y="133"/>
                </a:cubicBezTo>
                <a:close/>
                <a:moveTo>
                  <a:pt x="380" y="119"/>
                </a:moveTo>
                <a:cubicBezTo>
                  <a:pt x="380" y="119"/>
                  <a:pt x="380" y="119"/>
                  <a:pt x="380" y="119"/>
                </a:cubicBezTo>
                <a:cubicBezTo>
                  <a:pt x="380" y="119"/>
                  <a:pt x="380" y="119"/>
                  <a:pt x="380" y="119"/>
                </a:cubicBezTo>
                <a:cubicBezTo>
                  <a:pt x="380" y="119"/>
                  <a:pt x="380" y="119"/>
                  <a:pt x="380" y="119"/>
                </a:cubicBezTo>
                <a:close/>
                <a:moveTo>
                  <a:pt x="375" y="118"/>
                </a:moveTo>
                <a:cubicBezTo>
                  <a:pt x="375" y="118"/>
                  <a:pt x="375" y="118"/>
                  <a:pt x="375" y="118"/>
                </a:cubicBezTo>
                <a:cubicBezTo>
                  <a:pt x="375" y="118"/>
                  <a:pt x="375" y="118"/>
                  <a:pt x="375" y="118"/>
                </a:cubicBezTo>
                <a:cubicBezTo>
                  <a:pt x="375" y="118"/>
                  <a:pt x="375" y="118"/>
                  <a:pt x="375" y="118"/>
                </a:cubicBezTo>
                <a:close/>
                <a:moveTo>
                  <a:pt x="373" y="116"/>
                </a:moveTo>
                <a:cubicBezTo>
                  <a:pt x="373" y="117"/>
                  <a:pt x="373" y="117"/>
                  <a:pt x="373" y="117"/>
                </a:cubicBezTo>
                <a:cubicBezTo>
                  <a:pt x="373" y="117"/>
                  <a:pt x="372" y="117"/>
                  <a:pt x="372" y="117"/>
                </a:cubicBezTo>
                <a:cubicBezTo>
                  <a:pt x="372" y="117"/>
                  <a:pt x="372" y="117"/>
                  <a:pt x="372" y="117"/>
                </a:cubicBezTo>
                <a:cubicBezTo>
                  <a:pt x="372" y="117"/>
                  <a:pt x="372" y="117"/>
                  <a:pt x="372" y="116"/>
                </a:cubicBezTo>
                <a:cubicBezTo>
                  <a:pt x="372" y="116"/>
                  <a:pt x="373" y="116"/>
                  <a:pt x="373" y="116"/>
                </a:cubicBezTo>
                <a:close/>
                <a:moveTo>
                  <a:pt x="372" y="117"/>
                </a:moveTo>
                <a:cubicBezTo>
                  <a:pt x="372" y="117"/>
                  <a:pt x="372" y="117"/>
                  <a:pt x="372" y="117"/>
                </a:cubicBezTo>
                <a:cubicBezTo>
                  <a:pt x="371" y="117"/>
                  <a:pt x="371" y="117"/>
                  <a:pt x="371" y="117"/>
                </a:cubicBezTo>
                <a:cubicBezTo>
                  <a:pt x="371" y="117"/>
                  <a:pt x="371" y="117"/>
                  <a:pt x="371" y="117"/>
                </a:cubicBezTo>
                <a:cubicBezTo>
                  <a:pt x="371" y="117"/>
                  <a:pt x="371" y="117"/>
                  <a:pt x="372" y="117"/>
                </a:cubicBezTo>
                <a:close/>
                <a:moveTo>
                  <a:pt x="364" y="115"/>
                </a:moveTo>
                <a:cubicBezTo>
                  <a:pt x="364" y="115"/>
                  <a:pt x="363" y="116"/>
                  <a:pt x="363" y="116"/>
                </a:cubicBezTo>
                <a:cubicBezTo>
                  <a:pt x="363" y="115"/>
                  <a:pt x="363" y="114"/>
                  <a:pt x="364" y="115"/>
                </a:cubicBezTo>
                <a:close/>
                <a:moveTo>
                  <a:pt x="362" y="116"/>
                </a:moveTo>
                <a:cubicBezTo>
                  <a:pt x="362" y="116"/>
                  <a:pt x="362" y="116"/>
                  <a:pt x="362" y="116"/>
                </a:cubicBezTo>
                <a:cubicBezTo>
                  <a:pt x="362" y="116"/>
                  <a:pt x="362" y="116"/>
                  <a:pt x="362" y="116"/>
                </a:cubicBezTo>
                <a:cubicBezTo>
                  <a:pt x="362" y="117"/>
                  <a:pt x="363" y="117"/>
                  <a:pt x="363" y="117"/>
                </a:cubicBezTo>
                <a:cubicBezTo>
                  <a:pt x="362" y="117"/>
                  <a:pt x="362" y="118"/>
                  <a:pt x="362" y="117"/>
                </a:cubicBezTo>
                <a:cubicBezTo>
                  <a:pt x="362" y="116"/>
                  <a:pt x="362" y="116"/>
                  <a:pt x="362" y="116"/>
                </a:cubicBezTo>
                <a:close/>
                <a:moveTo>
                  <a:pt x="361" y="118"/>
                </a:moveTo>
                <a:cubicBezTo>
                  <a:pt x="361" y="118"/>
                  <a:pt x="361" y="118"/>
                  <a:pt x="361" y="118"/>
                </a:cubicBezTo>
                <a:cubicBezTo>
                  <a:pt x="360" y="118"/>
                  <a:pt x="360" y="119"/>
                  <a:pt x="360" y="118"/>
                </a:cubicBezTo>
                <a:cubicBezTo>
                  <a:pt x="359" y="119"/>
                  <a:pt x="359" y="119"/>
                  <a:pt x="359" y="119"/>
                </a:cubicBezTo>
                <a:cubicBezTo>
                  <a:pt x="359" y="119"/>
                  <a:pt x="359" y="119"/>
                  <a:pt x="359" y="119"/>
                </a:cubicBezTo>
                <a:cubicBezTo>
                  <a:pt x="360" y="118"/>
                  <a:pt x="360" y="118"/>
                  <a:pt x="360" y="118"/>
                </a:cubicBezTo>
                <a:cubicBezTo>
                  <a:pt x="360" y="118"/>
                  <a:pt x="361" y="118"/>
                  <a:pt x="361" y="118"/>
                </a:cubicBezTo>
                <a:close/>
                <a:moveTo>
                  <a:pt x="358" y="119"/>
                </a:moveTo>
                <a:cubicBezTo>
                  <a:pt x="358" y="119"/>
                  <a:pt x="358" y="119"/>
                  <a:pt x="357" y="119"/>
                </a:cubicBezTo>
                <a:cubicBezTo>
                  <a:pt x="357" y="119"/>
                  <a:pt x="357" y="119"/>
                  <a:pt x="357" y="118"/>
                </a:cubicBezTo>
                <a:cubicBezTo>
                  <a:pt x="357" y="119"/>
                  <a:pt x="357" y="119"/>
                  <a:pt x="358" y="119"/>
                </a:cubicBezTo>
                <a:close/>
                <a:moveTo>
                  <a:pt x="355" y="117"/>
                </a:moveTo>
                <a:cubicBezTo>
                  <a:pt x="355" y="118"/>
                  <a:pt x="355" y="118"/>
                  <a:pt x="355" y="118"/>
                </a:cubicBezTo>
                <a:cubicBezTo>
                  <a:pt x="356" y="117"/>
                  <a:pt x="355" y="117"/>
                  <a:pt x="356" y="117"/>
                </a:cubicBezTo>
                <a:cubicBezTo>
                  <a:pt x="356" y="117"/>
                  <a:pt x="356" y="118"/>
                  <a:pt x="356" y="118"/>
                </a:cubicBezTo>
                <a:cubicBezTo>
                  <a:pt x="355" y="119"/>
                  <a:pt x="355" y="118"/>
                  <a:pt x="355" y="118"/>
                </a:cubicBezTo>
                <a:cubicBezTo>
                  <a:pt x="355" y="119"/>
                  <a:pt x="355" y="119"/>
                  <a:pt x="355" y="119"/>
                </a:cubicBezTo>
                <a:cubicBezTo>
                  <a:pt x="355" y="119"/>
                  <a:pt x="355" y="119"/>
                  <a:pt x="355" y="119"/>
                </a:cubicBezTo>
                <a:cubicBezTo>
                  <a:pt x="355" y="118"/>
                  <a:pt x="355" y="118"/>
                  <a:pt x="355" y="118"/>
                </a:cubicBezTo>
                <a:cubicBezTo>
                  <a:pt x="355" y="118"/>
                  <a:pt x="355" y="117"/>
                  <a:pt x="355" y="117"/>
                </a:cubicBezTo>
                <a:close/>
                <a:moveTo>
                  <a:pt x="354" y="67"/>
                </a:moveTo>
                <a:cubicBezTo>
                  <a:pt x="355" y="67"/>
                  <a:pt x="355" y="67"/>
                  <a:pt x="355" y="67"/>
                </a:cubicBezTo>
                <a:cubicBezTo>
                  <a:pt x="355" y="67"/>
                  <a:pt x="355" y="68"/>
                  <a:pt x="354" y="67"/>
                </a:cubicBezTo>
                <a:close/>
                <a:moveTo>
                  <a:pt x="356" y="68"/>
                </a:moveTo>
                <a:cubicBezTo>
                  <a:pt x="356" y="68"/>
                  <a:pt x="356" y="68"/>
                  <a:pt x="356" y="68"/>
                </a:cubicBezTo>
                <a:cubicBezTo>
                  <a:pt x="356" y="68"/>
                  <a:pt x="356" y="68"/>
                  <a:pt x="356" y="68"/>
                </a:cubicBezTo>
                <a:close/>
                <a:moveTo>
                  <a:pt x="356" y="43"/>
                </a:moveTo>
                <a:cubicBezTo>
                  <a:pt x="355" y="44"/>
                  <a:pt x="355" y="44"/>
                  <a:pt x="354" y="44"/>
                </a:cubicBezTo>
                <a:cubicBezTo>
                  <a:pt x="355" y="44"/>
                  <a:pt x="355" y="43"/>
                  <a:pt x="356" y="43"/>
                </a:cubicBezTo>
                <a:close/>
                <a:moveTo>
                  <a:pt x="353" y="69"/>
                </a:moveTo>
                <a:cubicBezTo>
                  <a:pt x="353" y="68"/>
                  <a:pt x="354" y="68"/>
                  <a:pt x="354" y="67"/>
                </a:cubicBezTo>
                <a:cubicBezTo>
                  <a:pt x="354" y="68"/>
                  <a:pt x="354" y="68"/>
                  <a:pt x="354" y="69"/>
                </a:cubicBezTo>
                <a:cubicBezTo>
                  <a:pt x="353" y="69"/>
                  <a:pt x="353" y="69"/>
                  <a:pt x="353" y="69"/>
                </a:cubicBezTo>
                <a:cubicBezTo>
                  <a:pt x="353" y="69"/>
                  <a:pt x="353" y="69"/>
                  <a:pt x="353" y="69"/>
                </a:cubicBezTo>
                <a:cubicBezTo>
                  <a:pt x="353" y="69"/>
                  <a:pt x="353" y="69"/>
                  <a:pt x="353" y="69"/>
                </a:cubicBezTo>
                <a:close/>
                <a:moveTo>
                  <a:pt x="353" y="122"/>
                </a:moveTo>
                <a:cubicBezTo>
                  <a:pt x="353" y="122"/>
                  <a:pt x="353" y="122"/>
                  <a:pt x="353" y="122"/>
                </a:cubicBezTo>
                <a:cubicBezTo>
                  <a:pt x="353" y="122"/>
                  <a:pt x="352" y="122"/>
                  <a:pt x="352" y="122"/>
                </a:cubicBezTo>
                <a:cubicBezTo>
                  <a:pt x="353" y="122"/>
                  <a:pt x="353" y="122"/>
                  <a:pt x="353" y="122"/>
                </a:cubicBezTo>
                <a:close/>
                <a:moveTo>
                  <a:pt x="352" y="44"/>
                </a:moveTo>
                <a:cubicBezTo>
                  <a:pt x="352" y="43"/>
                  <a:pt x="352" y="44"/>
                  <a:pt x="351" y="44"/>
                </a:cubicBezTo>
                <a:cubicBezTo>
                  <a:pt x="352" y="43"/>
                  <a:pt x="352" y="43"/>
                  <a:pt x="352" y="44"/>
                </a:cubicBezTo>
                <a:close/>
                <a:moveTo>
                  <a:pt x="352" y="69"/>
                </a:moveTo>
                <a:cubicBezTo>
                  <a:pt x="352" y="69"/>
                  <a:pt x="351" y="69"/>
                  <a:pt x="351" y="70"/>
                </a:cubicBezTo>
                <a:cubicBezTo>
                  <a:pt x="351" y="70"/>
                  <a:pt x="352" y="70"/>
                  <a:pt x="352" y="70"/>
                </a:cubicBezTo>
                <a:cubicBezTo>
                  <a:pt x="351" y="70"/>
                  <a:pt x="351" y="70"/>
                  <a:pt x="351" y="70"/>
                </a:cubicBezTo>
                <a:cubicBezTo>
                  <a:pt x="351" y="70"/>
                  <a:pt x="351" y="70"/>
                  <a:pt x="351" y="70"/>
                </a:cubicBezTo>
                <a:cubicBezTo>
                  <a:pt x="351" y="70"/>
                  <a:pt x="351" y="70"/>
                  <a:pt x="351" y="70"/>
                </a:cubicBezTo>
                <a:cubicBezTo>
                  <a:pt x="350" y="70"/>
                  <a:pt x="350" y="70"/>
                  <a:pt x="350" y="70"/>
                </a:cubicBezTo>
                <a:cubicBezTo>
                  <a:pt x="350" y="70"/>
                  <a:pt x="351" y="69"/>
                  <a:pt x="352" y="69"/>
                </a:cubicBezTo>
                <a:close/>
                <a:moveTo>
                  <a:pt x="349" y="117"/>
                </a:moveTo>
                <a:cubicBezTo>
                  <a:pt x="348" y="118"/>
                  <a:pt x="348" y="117"/>
                  <a:pt x="348" y="118"/>
                </a:cubicBezTo>
                <a:cubicBezTo>
                  <a:pt x="348" y="117"/>
                  <a:pt x="348" y="117"/>
                  <a:pt x="348" y="117"/>
                </a:cubicBezTo>
                <a:cubicBezTo>
                  <a:pt x="348" y="117"/>
                  <a:pt x="349" y="117"/>
                  <a:pt x="349" y="117"/>
                </a:cubicBezTo>
                <a:cubicBezTo>
                  <a:pt x="349" y="117"/>
                  <a:pt x="349" y="117"/>
                  <a:pt x="349" y="117"/>
                </a:cubicBezTo>
                <a:close/>
                <a:moveTo>
                  <a:pt x="346" y="71"/>
                </a:moveTo>
                <a:cubicBezTo>
                  <a:pt x="346" y="71"/>
                  <a:pt x="346" y="71"/>
                  <a:pt x="347" y="70"/>
                </a:cubicBezTo>
                <a:cubicBezTo>
                  <a:pt x="347" y="70"/>
                  <a:pt x="347" y="70"/>
                  <a:pt x="348" y="70"/>
                </a:cubicBezTo>
                <a:cubicBezTo>
                  <a:pt x="348" y="70"/>
                  <a:pt x="347" y="70"/>
                  <a:pt x="348" y="70"/>
                </a:cubicBezTo>
                <a:cubicBezTo>
                  <a:pt x="348" y="70"/>
                  <a:pt x="348" y="69"/>
                  <a:pt x="348" y="69"/>
                </a:cubicBezTo>
                <a:cubicBezTo>
                  <a:pt x="349" y="69"/>
                  <a:pt x="349" y="70"/>
                  <a:pt x="349" y="70"/>
                </a:cubicBezTo>
                <a:cubicBezTo>
                  <a:pt x="349" y="70"/>
                  <a:pt x="349" y="70"/>
                  <a:pt x="349" y="70"/>
                </a:cubicBezTo>
                <a:cubicBezTo>
                  <a:pt x="349" y="70"/>
                  <a:pt x="349" y="70"/>
                  <a:pt x="349" y="70"/>
                </a:cubicBezTo>
                <a:cubicBezTo>
                  <a:pt x="348" y="70"/>
                  <a:pt x="348" y="70"/>
                  <a:pt x="348" y="71"/>
                </a:cubicBezTo>
                <a:cubicBezTo>
                  <a:pt x="348" y="71"/>
                  <a:pt x="347" y="71"/>
                  <a:pt x="347" y="71"/>
                </a:cubicBezTo>
                <a:cubicBezTo>
                  <a:pt x="347" y="71"/>
                  <a:pt x="347" y="71"/>
                  <a:pt x="347" y="71"/>
                </a:cubicBezTo>
                <a:cubicBezTo>
                  <a:pt x="346" y="71"/>
                  <a:pt x="346" y="71"/>
                  <a:pt x="346" y="72"/>
                </a:cubicBezTo>
                <a:cubicBezTo>
                  <a:pt x="346" y="72"/>
                  <a:pt x="346" y="72"/>
                  <a:pt x="346" y="72"/>
                </a:cubicBezTo>
                <a:cubicBezTo>
                  <a:pt x="346" y="72"/>
                  <a:pt x="346" y="72"/>
                  <a:pt x="346" y="72"/>
                </a:cubicBezTo>
                <a:cubicBezTo>
                  <a:pt x="346" y="72"/>
                  <a:pt x="346" y="71"/>
                  <a:pt x="346" y="71"/>
                </a:cubicBezTo>
                <a:close/>
                <a:moveTo>
                  <a:pt x="346" y="118"/>
                </a:moveTo>
                <a:cubicBezTo>
                  <a:pt x="346" y="118"/>
                  <a:pt x="346" y="118"/>
                  <a:pt x="346" y="118"/>
                </a:cubicBezTo>
                <a:cubicBezTo>
                  <a:pt x="346" y="118"/>
                  <a:pt x="346" y="118"/>
                  <a:pt x="346" y="118"/>
                </a:cubicBezTo>
                <a:close/>
                <a:moveTo>
                  <a:pt x="345" y="118"/>
                </a:moveTo>
                <a:cubicBezTo>
                  <a:pt x="345" y="118"/>
                  <a:pt x="345" y="118"/>
                  <a:pt x="345" y="118"/>
                </a:cubicBezTo>
                <a:cubicBezTo>
                  <a:pt x="345" y="118"/>
                  <a:pt x="345" y="118"/>
                  <a:pt x="345" y="118"/>
                </a:cubicBezTo>
                <a:cubicBezTo>
                  <a:pt x="345" y="118"/>
                  <a:pt x="345" y="118"/>
                  <a:pt x="345" y="118"/>
                </a:cubicBezTo>
                <a:close/>
                <a:moveTo>
                  <a:pt x="347" y="121"/>
                </a:moveTo>
                <a:cubicBezTo>
                  <a:pt x="347" y="122"/>
                  <a:pt x="345" y="122"/>
                  <a:pt x="345" y="122"/>
                </a:cubicBezTo>
                <a:cubicBezTo>
                  <a:pt x="346" y="122"/>
                  <a:pt x="346" y="121"/>
                  <a:pt x="347" y="121"/>
                </a:cubicBezTo>
                <a:close/>
                <a:moveTo>
                  <a:pt x="336" y="42"/>
                </a:moveTo>
                <a:cubicBezTo>
                  <a:pt x="336" y="42"/>
                  <a:pt x="337" y="42"/>
                  <a:pt x="337" y="42"/>
                </a:cubicBezTo>
                <a:cubicBezTo>
                  <a:pt x="338" y="42"/>
                  <a:pt x="336" y="43"/>
                  <a:pt x="337" y="43"/>
                </a:cubicBezTo>
                <a:cubicBezTo>
                  <a:pt x="337" y="44"/>
                  <a:pt x="337" y="44"/>
                  <a:pt x="336" y="44"/>
                </a:cubicBezTo>
                <a:cubicBezTo>
                  <a:pt x="337" y="44"/>
                  <a:pt x="337" y="43"/>
                  <a:pt x="336" y="42"/>
                </a:cubicBezTo>
                <a:close/>
                <a:moveTo>
                  <a:pt x="328" y="47"/>
                </a:moveTo>
                <a:cubicBezTo>
                  <a:pt x="327" y="48"/>
                  <a:pt x="327" y="49"/>
                  <a:pt x="326" y="48"/>
                </a:cubicBezTo>
                <a:cubicBezTo>
                  <a:pt x="326" y="48"/>
                  <a:pt x="327" y="48"/>
                  <a:pt x="328" y="47"/>
                </a:cubicBezTo>
                <a:close/>
                <a:moveTo>
                  <a:pt x="326" y="131"/>
                </a:moveTo>
                <a:cubicBezTo>
                  <a:pt x="326" y="131"/>
                  <a:pt x="325" y="131"/>
                  <a:pt x="325" y="131"/>
                </a:cubicBezTo>
                <a:cubicBezTo>
                  <a:pt x="325" y="131"/>
                  <a:pt x="326" y="131"/>
                  <a:pt x="326" y="131"/>
                </a:cubicBezTo>
                <a:close/>
                <a:moveTo>
                  <a:pt x="326" y="133"/>
                </a:moveTo>
                <a:cubicBezTo>
                  <a:pt x="326" y="133"/>
                  <a:pt x="326" y="132"/>
                  <a:pt x="327" y="133"/>
                </a:cubicBezTo>
                <a:cubicBezTo>
                  <a:pt x="327" y="133"/>
                  <a:pt x="327" y="133"/>
                  <a:pt x="326" y="134"/>
                </a:cubicBezTo>
                <a:cubicBezTo>
                  <a:pt x="326" y="133"/>
                  <a:pt x="325" y="134"/>
                  <a:pt x="325" y="134"/>
                </a:cubicBezTo>
                <a:cubicBezTo>
                  <a:pt x="325" y="133"/>
                  <a:pt x="326" y="133"/>
                  <a:pt x="326" y="133"/>
                </a:cubicBezTo>
                <a:close/>
                <a:moveTo>
                  <a:pt x="322" y="134"/>
                </a:moveTo>
                <a:cubicBezTo>
                  <a:pt x="322" y="134"/>
                  <a:pt x="323" y="134"/>
                  <a:pt x="323" y="133"/>
                </a:cubicBezTo>
                <a:cubicBezTo>
                  <a:pt x="323" y="133"/>
                  <a:pt x="323" y="134"/>
                  <a:pt x="323" y="134"/>
                </a:cubicBezTo>
                <a:cubicBezTo>
                  <a:pt x="323" y="134"/>
                  <a:pt x="323" y="134"/>
                  <a:pt x="323" y="135"/>
                </a:cubicBezTo>
                <a:cubicBezTo>
                  <a:pt x="322" y="134"/>
                  <a:pt x="322" y="135"/>
                  <a:pt x="322" y="135"/>
                </a:cubicBezTo>
                <a:cubicBezTo>
                  <a:pt x="322" y="134"/>
                  <a:pt x="322" y="134"/>
                  <a:pt x="322" y="134"/>
                </a:cubicBezTo>
                <a:close/>
                <a:moveTo>
                  <a:pt x="319" y="143"/>
                </a:moveTo>
                <a:cubicBezTo>
                  <a:pt x="319" y="143"/>
                  <a:pt x="319" y="143"/>
                  <a:pt x="319" y="143"/>
                </a:cubicBezTo>
                <a:cubicBezTo>
                  <a:pt x="319" y="143"/>
                  <a:pt x="319" y="143"/>
                  <a:pt x="319" y="143"/>
                </a:cubicBezTo>
                <a:close/>
                <a:moveTo>
                  <a:pt x="319" y="142"/>
                </a:moveTo>
                <a:cubicBezTo>
                  <a:pt x="319" y="142"/>
                  <a:pt x="319" y="142"/>
                  <a:pt x="319" y="142"/>
                </a:cubicBezTo>
                <a:cubicBezTo>
                  <a:pt x="319" y="142"/>
                  <a:pt x="319" y="142"/>
                  <a:pt x="318" y="142"/>
                </a:cubicBezTo>
                <a:cubicBezTo>
                  <a:pt x="319" y="142"/>
                  <a:pt x="319" y="142"/>
                  <a:pt x="319" y="142"/>
                </a:cubicBezTo>
                <a:close/>
                <a:moveTo>
                  <a:pt x="317" y="140"/>
                </a:moveTo>
                <a:cubicBezTo>
                  <a:pt x="317" y="141"/>
                  <a:pt x="318" y="141"/>
                  <a:pt x="318" y="141"/>
                </a:cubicBezTo>
                <a:cubicBezTo>
                  <a:pt x="318" y="141"/>
                  <a:pt x="318" y="141"/>
                  <a:pt x="318" y="142"/>
                </a:cubicBezTo>
                <a:cubicBezTo>
                  <a:pt x="318" y="142"/>
                  <a:pt x="318" y="142"/>
                  <a:pt x="318" y="142"/>
                </a:cubicBezTo>
                <a:cubicBezTo>
                  <a:pt x="317" y="142"/>
                  <a:pt x="317" y="142"/>
                  <a:pt x="317" y="142"/>
                </a:cubicBezTo>
                <a:cubicBezTo>
                  <a:pt x="317" y="142"/>
                  <a:pt x="317" y="142"/>
                  <a:pt x="317" y="142"/>
                </a:cubicBezTo>
                <a:cubicBezTo>
                  <a:pt x="317" y="142"/>
                  <a:pt x="317" y="141"/>
                  <a:pt x="317" y="140"/>
                </a:cubicBezTo>
                <a:close/>
                <a:moveTo>
                  <a:pt x="317" y="145"/>
                </a:moveTo>
                <a:cubicBezTo>
                  <a:pt x="317" y="145"/>
                  <a:pt x="317" y="145"/>
                  <a:pt x="317" y="145"/>
                </a:cubicBezTo>
                <a:cubicBezTo>
                  <a:pt x="317" y="145"/>
                  <a:pt x="317" y="145"/>
                  <a:pt x="317" y="145"/>
                </a:cubicBezTo>
                <a:cubicBezTo>
                  <a:pt x="317" y="145"/>
                  <a:pt x="317" y="145"/>
                  <a:pt x="317" y="145"/>
                </a:cubicBezTo>
                <a:close/>
                <a:moveTo>
                  <a:pt x="314" y="136"/>
                </a:moveTo>
                <a:cubicBezTo>
                  <a:pt x="315" y="136"/>
                  <a:pt x="315" y="136"/>
                  <a:pt x="315" y="136"/>
                </a:cubicBezTo>
                <a:cubicBezTo>
                  <a:pt x="315" y="136"/>
                  <a:pt x="315" y="136"/>
                  <a:pt x="315" y="136"/>
                </a:cubicBezTo>
                <a:cubicBezTo>
                  <a:pt x="315" y="136"/>
                  <a:pt x="315" y="136"/>
                  <a:pt x="315" y="136"/>
                </a:cubicBezTo>
                <a:cubicBezTo>
                  <a:pt x="315" y="136"/>
                  <a:pt x="316" y="136"/>
                  <a:pt x="316" y="135"/>
                </a:cubicBezTo>
                <a:cubicBezTo>
                  <a:pt x="316" y="135"/>
                  <a:pt x="316" y="136"/>
                  <a:pt x="317" y="136"/>
                </a:cubicBezTo>
                <a:cubicBezTo>
                  <a:pt x="316" y="135"/>
                  <a:pt x="316" y="137"/>
                  <a:pt x="315" y="136"/>
                </a:cubicBezTo>
                <a:cubicBezTo>
                  <a:pt x="315" y="137"/>
                  <a:pt x="314" y="137"/>
                  <a:pt x="314" y="136"/>
                </a:cubicBezTo>
                <a:cubicBezTo>
                  <a:pt x="314" y="136"/>
                  <a:pt x="314" y="136"/>
                  <a:pt x="314" y="136"/>
                </a:cubicBezTo>
                <a:close/>
                <a:moveTo>
                  <a:pt x="315" y="137"/>
                </a:moveTo>
                <a:cubicBezTo>
                  <a:pt x="315" y="137"/>
                  <a:pt x="315" y="137"/>
                  <a:pt x="315" y="137"/>
                </a:cubicBezTo>
                <a:cubicBezTo>
                  <a:pt x="315" y="137"/>
                  <a:pt x="315" y="137"/>
                  <a:pt x="315" y="137"/>
                </a:cubicBezTo>
                <a:cubicBezTo>
                  <a:pt x="315" y="137"/>
                  <a:pt x="315" y="137"/>
                  <a:pt x="315" y="137"/>
                </a:cubicBezTo>
                <a:cubicBezTo>
                  <a:pt x="314" y="137"/>
                  <a:pt x="314" y="137"/>
                  <a:pt x="314" y="137"/>
                </a:cubicBezTo>
                <a:cubicBezTo>
                  <a:pt x="314" y="137"/>
                  <a:pt x="314" y="137"/>
                  <a:pt x="315" y="137"/>
                </a:cubicBezTo>
                <a:close/>
                <a:moveTo>
                  <a:pt x="311" y="137"/>
                </a:moveTo>
                <a:cubicBezTo>
                  <a:pt x="311" y="137"/>
                  <a:pt x="311" y="137"/>
                  <a:pt x="311" y="137"/>
                </a:cubicBezTo>
                <a:cubicBezTo>
                  <a:pt x="311" y="137"/>
                  <a:pt x="311" y="137"/>
                  <a:pt x="311" y="137"/>
                </a:cubicBezTo>
                <a:close/>
                <a:moveTo>
                  <a:pt x="311" y="137"/>
                </a:moveTo>
                <a:cubicBezTo>
                  <a:pt x="311" y="137"/>
                  <a:pt x="310" y="137"/>
                  <a:pt x="310" y="137"/>
                </a:cubicBezTo>
                <a:cubicBezTo>
                  <a:pt x="310" y="137"/>
                  <a:pt x="310" y="137"/>
                  <a:pt x="310" y="136"/>
                </a:cubicBezTo>
                <a:cubicBezTo>
                  <a:pt x="310" y="137"/>
                  <a:pt x="310" y="137"/>
                  <a:pt x="311" y="137"/>
                </a:cubicBezTo>
                <a:close/>
                <a:moveTo>
                  <a:pt x="310" y="138"/>
                </a:moveTo>
                <a:cubicBezTo>
                  <a:pt x="309" y="138"/>
                  <a:pt x="308" y="139"/>
                  <a:pt x="308" y="139"/>
                </a:cubicBezTo>
                <a:cubicBezTo>
                  <a:pt x="308" y="139"/>
                  <a:pt x="307" y="139"/>
                  <a:pt x="307" y="139"/>
                </a:cubicBezTo>
                <a:cubicBezTo>
                  <a:pt x="308" y="139"/>
                  <a:pt x="309" y="138"/>
                  <a:pt x="310" y="138"/>
                </a:cubicBezTo>
                <a:close/>
                <a:moveTo>
                  <a:pt x="306" y="51"/>
                </a:moveTo>
                <a:cubicBezTo>
                  <a:pt x="306" y="51"/>
                  <a:pt x="306" y="51"/>
                  <a:pt x="306" y="51"/>
                </a:cubicBezTo>
                <a:cubicBezTo>
                  <a:pt x="306" y="51"/>
                  <a:pt x="306" y="51"/>
                  <a:pt x="306" y="51"/>
                </a:cubicBezTo>
                <a:cubicBezTo>
                  <a:pt x="306" y="50"/>
                  <a:pt x="306" y="51"/>
                  <a:pt x="306" y="51"/>
                </a:cubicBezTo>
                <a:cubicBezTo>
                  <a:pt x="306" y="51"/>
                  <a:pt x="306" y="51"/>
                  <a:pt x="306" y="51"/>
                </a:cubicBezTo>
                <a:cubicBezTo>
                  <a:pt x="306" y="51"/>
                  <a:pt x="306" y="51"/>
                  <a:pt x="306" y="51"/>
                </a:cubicBezTo>
                <a:close/>
                <a:moveTo>
                  <a:pt x="303" y="145"/>
                </a:moveTo>
                <a:cubicBezTo>
                  <a:pt x="303" y="145"/>
                  <a:pt x="303" y="145"/>
                  <a:pt x="303" y="145"/>
                </a:cubicBezTo>
                <a:cubicBezTo>
                  <a:pt x="303" y="145"/>
                  <a:pt x="303" y="145"/>
                  <a:pt x="303" y="145"/>
                </a:cubicBezTo>
                <a:cubicBezTo>
                  <a:pt x="303" y="145"/>
                  <a:pt x="303" y="145"/>
                  <a:pt x="303" y="145"/>
                </a:cubicBezTo>
                <a:close/>
                <a:moveTo>
                  <a:pt x="295" y="55"/>
                </a:moveTo>
                <a:cubicBezTo>
                  <a:pt x="295" y="55"/>
                  <a:pt x="295" y="55"/>
                  <a:pt x="295" y="56"/>
                </a:cubicBezTo>
                <a:cubicBezTo>
                  <a:pt x="295" y="56"/>
                  <a:pt x="294" y="56"/>
                  <a:pt x="294" y="56"/>
                </a:cubicBezTo>
                <a:cubicBezTo>
                  <a:pt x="294" y="55"/>
                  <a:pt x="294" y="55"/>
                  <a:pt x="295" y="55"/>
                </a:cubicBezTo>
                <a:close/>
                <a:moveTo>
                  <a:pt x="280" y="52"/>
                </a:moveTo>
                <a:cubicBezTo>
                  <a:pt x="280" y="52"/>
                  <a:pt x="280" y="52"/>
                  <a:pt x="280" y="52"/>
                </a:cubicBezTo>
                <a:cubicBezTo>
                  <a:pt x="280" y="52"/>
                  <a:pt x="279" y="52"/>
                  <a:pt x="279" y="52"/>
                </a:cubicBezTo>
                <a:cubicBezTo>
                  <a:pt x="279" y="52"/>
                  <a:pt x="280" y="52"/>
                  <a:pt x="280" y="52"/>
                </a:cubicBezTo>
                <a:close/>
                <a:moveTo>
                  <a:pt x="278" y="53"/>
                </a:moveTo>
                <a:cubicBezTo>
                  <a:pt x="279" y="53"/>
                  <a:pt x="279" y="52"/>
                  <a:pt x="279" y="52"/>
                </a:cubicBezTo>
                <a:cubicBezTo>
                  <a:pt x="279" y="52"/>
                  <a:pt x="280" y="52"/>
                  <a:pt x="280" y="53"/>
                </a:cubicBezTo>
                <a:cubicBezTo>
                  <a:pt x="279" y="53"/>
                  <a:pt x="279" y="53"/>
                  <a:pt x="278" y="54"/>
                </a:cubicBezTo>
                <a:cubicBezTo>
                  <a:pt x="278" y="53"/>
                  <a:pt x="279" y="53"/>
                  <a:pt x="278" y="53"/>
                </a:cubicBezTo>
                <a:close/>
                <a:moveTo>
                  <a:pt x="278" y="54"/>
                </a:moveTo>
                <a:cubicBezTo>
                  <a:pt x="278" y="54"/>
                  <a:pt x="278" y="54"/>
                  <a:pt x="278" y="54"/>
                </a:cubicBezTo>
                <a:cubicBezTo>
                  <a:pt x="278" y="54"/>
                  <a:pt x="278" y="54"/>
                  <a:pt x="277" y="54"/>
                </a:cubicBezTo>
                <a:cubicBezTo>
                  <a:pt x="278" y="54"/>
                  <a:pt x="278" y="54"/>
                  <a:pt x="278" y="54"/>
                </a:cubicBezTo>
                <a:close/>
                <a:moveTo>
                  <a:pt x="101" y="285"/>
                </a:moveTo>
                <a:cubicBezTo>
                  <a:pt x="101" y="285"/>
                  <a:pt x="101" y="285"/>
                  <a:pt x="101" y="285"/>
                </a:cubicBezTo>
                <a:cubicBezTo>
                  <a:pt x="101" y="285"/>
                  <a:pt x="102" y="285"/>
                  <a:pt x="102" y="284"/>
                </a:cubicBezTo>
                <a:cubicBezTo>
                  <a:pt x="102" y="284"/>
                  <a:pt x="102" y="284"/>
                  <a:pt x="102" y="285"/>
                </a:cubicBezTo>
                <a:cubicBezTo>
                  <a:pt x="102" y="285"/>
                  <a:pt x="102" y="286"/>
                  <a:pt x="102" y="286"/>
                </a:cubicBezTo>
                <a:cubicBezTo>
                  <a:pt x="101" y="286"/>
                  <a:pt x="101" y="285"/>
                  <a:pt x="101" y="285"/>
                </a:cubicBezTo>
                <a:close/>
                <a:moveTo>
                  <a:pt x="71" y="264"/>
                </a:moveTo>
                <a:cubicBezTo>
                  <a:pt x="70" y="264"/>
                  <a:pt x="70" y="264"/>
                  <a:pt x="70" y="264"/>
                </a:cubicBezTo>
                <a:cubicBezTo>
                  <a:pt x="70" y="264"/>
                  <a:pt x="70" y="264"/>
                  <a:pt x="70" y="264"/>
                </a:cubicBezTo>
                <a:cubicBezTo>
                  <a:pt x="70" y="263"/>
                  <a:pt x="71" y="263"/>
                  <a:pt x="71" y="264"/>
                </a:cubicBezTo>
                <a:cubicBezTo>
                  <a:pt x="71" y="264"/>
                  <a:pt x="71" y="264"/>
                  <a:pt x="71" y="264"/>
                </a:cubicBezTo>
                <a:cubicBezTo>
                  <a:pt x="71" y="264"/>
                  <a:pt x="71" y="264"/>
                  <a:pt x="71" y="264"/>
                </a:cubicBezTo>
                <a:close/>
                <a:moveTo>
                  <a:pt x="68" y="263"/>
                </a:moveTo>
                <a:cubicBezTo>
                  <a:pt x="67" y="263"/>
                  <a:pt x="67" y="263"/>
                  <a:pt x="67" y="263"/>
                </a:cubicBezTo>
                <a:cubicBezTo>
                  <a:pt x="66" y="263"/>
                  <a:pt x="67" y="262"/>
                  <a:pt x="66" y="262"/>
                </a:cubicBezTo>
                <a:cubicBezTo>
                  <a:pt x="66" y="262"/>
                  <a:pt x="67" y="261"/>
                  <a:pt x="67" y="261"/>
                </a:cubicBezTo>
                <a:cubicBezTo>
                  <a:pt x="67" y="261"/>
                  <a:pt x="67" y="261"/>
                  <a:pt x="67" y="261"/>
                </a:cubicBezTo>
                <a:cubicBezTo>
                  <a:pt x="67" y="261"/>
                  <a:pt x="68" y="261"/>
                  <a:pt x="68" y="261"/>
                </a:cubicBezTo>
                <a:cubicBezTo>
                  <a:pt x="67" y="261"/>
                  <a:pt x="67" y="262"/>
                  <a:pt x="68" y="263"/>
                </a:cubicBezTo>
                <a:close/>
                <a:moveTo>
                  <a:pt x="63" y="265"/>
                </a:moveTo>
                <a:cubicBezTo>
                  <a:pt x="63" y="265"/>
                  <a:pt x="63" y="265"/>
                  <a:pt x="63" y="265"/>
                </a:cubicBezTo>
                <a:cubicBezTo>
                  <a:pt x="63" y="265"/>
                  <a:pt x="63" y="265"/>
                  <a:pt x="63" y="265"/>
                </a:cubicBezTo>
                <a:cubicBezTo>
                  <a:pt x="63" y="265"/>
                  <a:pt x="63" y="265"/>
                  <a:pt x="63" y="265"/>
                </a:cubicBezTo>
                <a:close/>
                <a:moveTo>
                  <a:pt x="60" y="267"/>
                </a:moveTo>
                <a:cubicBezTo>
                  <a:pt x="60" y="267"/>
                  <a:pt x="59" y="267"/>
                  <a:pt x="59" y="267"/>
                </a:cubicBezTo>
                <a:cubicBezTo>
                  <a:pt x="60" y="266"/>
                  <a:pt x="60" y="266"/>
                  <a:pt x="60" y="266"/>
                </a:cubicBezTo>
                <a:cubicBezTo>
                  <a:pt x="60" y="266"/>
                  <a:pt x="60" y="266"/>
                  <a:pt x="60" y="266"/>
                </a:cubicBezTo>
                <a:cubicBezTo>
                  <a:pt x="60" y="266"/>
                  <a:pt x="59" y="266"/>
                  <a:pt x="60" y="267"/>
                </a:cubicBezTo>
                <a:close/>
                <a:moveTo>
                  <a:pt x="44" y="249"/>
                </a:moveTo>
                <a:cubicBezTo>
                  <a:pt x="44" y="249"/>
                  <a:pt x="44" y="249"/>
                  <a:pt x="44" y="249"/>
                </a:cubicBezTo>
                <a:cubicBezTo>
                  <a:pt x="44" y="249"/>
                  <a:pt x="45" y="249"/>
                  <a:pt x="44" y="248"/>
                </a:cubicBezTo>
                <a:cubicBezTo>
                  <a:pt x="45" y="248"/>
                  <a:pt x="45" y="249"/>
                  <a:pt x="45" y="249"/>
                </a:cubicBezTo>
                <a:cubicBezTo>
                  <a:pt x="45" y="249"/>
                  <a:pt x="44" y="250"/>
                  <a:pt x="44" y="250"/>
                </a:cubicBezTo>
                <a:cubicBezTo>
                  <a:pt x="44" y="250"/>
                  <a:pt x="44" y="250"/>
                  <a:pt x="44" y="249"/>
                </a:cubicBezTo>
                <a:close/>
                <a:moveTo>
                  <a:pt x="58" y="187"/>
                </a:moveTo>
                <a:cubicBezTo>
                  <a:pt x="58" y="187"/>
                  <a:pt x="58" y="187"/>
                  <a:pt x="58" y="187"/>
                </a:cubicBezTo>
                <a:cubicBezTo>
                  <a:pt x="58" y="187"/>
                  <a:pt x="58" y="187"/>
                  <a:pt x="58" y="187"/>
                </a:cubicBezTo>
                <a:cubicBezTo>
                  <a:pt x="58" y="187"/>
                  <a:pt x="58" y="187"/>
                  <a:pt x="58" y="187"/>
                </a:cubicBezTo>
                <a:close/>
                <a:moveTo>
                  <a:pt x="84" y="164"/>
                </a:moveTo>
                <a:cubicBezTo>
                  <a:pt x="84" y="164"/>
                  <a:pt x="85" y="164"/>
                  <a:pt x="85" y="164"/>
                </a:cubicBezTo>
                <a:cubicBezTo>
                  <a:pt x="85" y="164"/>
                  <a:pt x="85" y="164"/>
                  <a:pt x="85" y="164"/>
                </a:cubicBezTo>
                <a:cubicBezTo>
                  <a:pt x="85" y="164"/>
                  <a:pt x="85" y="164"/>
                  <a:pt x="84" y="164"/>
                </a:cubicBezTo>
                <a:close/>
                <a:moveTo>
                  <a:pt x="87" y="137"/>
                </a:moveTo>
                <a:cubicBezTo>
                  <a:pt x="88" y="137"/>
                  <a:pt x="87" y="137"/>
                  <a:pt x="87" y="137"/>
                </a:cubicBezTo>
                <a:cubicBezTo>
                  <a:pt x="87" y="137"/>
                  <a:pt x="87" y="137"/>
                  <a:pt x="87" y="137"/>
                </a:cubicBezTo>
                <a:cubicBezTo>
                  <a:pt x="87" y="138"/>
                  <a:pt x="87" y="138"/>
                  <a:pt x="86" y="138"/>
                </a:cubicBezTo>
                <a:cubicBezTo>
                  <a:pt x="87" y="137"/>
                  <a:pt x="87" y="137"/>
                  <a:pt x="87" y="137"/>
                </a:cubicBezTo>
                <a:cubicBezTo>
                  <a:pt x="87" y="137"/>
                  <a:pt x="87" y="137"/>
                  <a:pt x="87" y="137"/>
                </a:cubicBezTo>
                <a:close/>
                <a:moveTo>
                  <a:pt x="88" y="137"/>
                </a:moveTo>
                <a:cubicBezTo>
                  <a:pt x="88" y="137"/>
                  <a:pt x="88" y="137"/>
                  <a:pt x="88" y="137"/>
                </a:cubicBezTo>
                <a:cubicBezTo>
                  <a:pt x="88" y="137"/>
                  <a:pt x="88" y="137"/>
                  <a:pt x="88" y="136"/>
                </a:cubicBezTo>
                <a:cubicBezTo>
                  <a:pt x="88" y="136"/>
                  <a:pt x="88" y="136"/>
                  <a:pt x="88" y="136"/>
                </a:cubicBezTo>
                <a:cubicBezTo>
                  <a:pt x="89" y="136"/>
                  <a:pt x="88" y="137"/>
                  <a:pt x="88" y="137"/>
                </a:cubicBezTo>
                <a:close/>
                <a:moveTo>
                  <a:pt x="88" y="163"/>
                </a:moveTo>
                <a:cubicBezTo>
                  <a:pt x="88" y="163"/>
                  <a:pt x="88" y="162"/>
                  <a:pt x="88" y="162"/>
                </a:cubicBezTo>
                <a:cubicBezTo>
                  <a:pt x="89" y="162"/>
                  <a:pt x="89" y="163"/>
                  <a:pt x="89" y="163"/>
                </a:cubicBezTo>
                <a:cubicBezTo>
                  <a:pt x="88" y="163"/>
                  <a:pt x="88" y="163"/>
                  <a:pt x="88" y="163"/>
                </a:cubicBezTo>
                <a:cubicBezTo>
                  <a:pt x="88" y="163"/>
                  <a:pt x="88" y="163"/>
                  <a:pt x="88" y="163"/>
                </a:cubicBezTo>
                <a:close/>
                <a:moveTo>
                  <a:pt x="89" y="169"/>
                </a:moveTo>
                <a:cubicBezTo>
                  <a:pt x="89" y="169"/>
                  <a:pt x="89" y="168"/>
                  <a:pt x="90" y="169"/>
                </a:cubicBezTo>
                <a:cubicBezTo>
                  <a:pt x="90" y="169"/>
                  <a:pt x="89" y="169"/>
                  <a:pt x="89" y="169"/>
                </a:cubicBezTo>
                <a:cubicBezTo>
                  <a:pt x="89" y="169"/>
                  <a:pt x="89" y="169"/>
                  <a:pt x="89" y="169"/>
                </a:cubicBezTo>
                <a:cubicBezTo>
                  <a:pt x="89" y="169"/>
                  <a:pt x="89" y="169"/>
                  <a:pt x="89" y="169"/>
                </a:cubicBezTo>
                <a:cubicBezTo>
                  <a:pt x="89" y="169"/>
                  <a:pt x="89" y="169"/>
                  <a:pt x="89" y="169"/>
                </a:cubicBezTo>
                <a:cubicBezTo>
                  <a:pt x="88" y="169"/>
                  <a:pt x="88" y="170"/>
                  <a:pt x="87" y="170"/>
                </a:cubicBezTo>
                <a:cubicBezTo>
                  <a:pt x="87" y="170"/>
                  <a:pt x="87" y="170"/>
                  <a:pt x="87" y="169"/>
                </a:cubicBezTo>
                <a:cubicBezTo>
                  <a:pt x="88" y="170"/>
                  <a:pt x="88" y="169"/>
                  <a:pt x="89" y="169"/>
                </a:cubicBezTo>
                <a:close/>
                <a:moveTo>
                  <a:pt x="90" y="168"/>
                </a:moveTo>
                <a:cubicBezTo>
                  <a:pt x="90" y="168"/>
                  <a:pt x="89" y="168"/>
                  <a:pt x="89" y="168"/>
                </a:cubicBezTo>
                <a:cubicBezTo>
                  <a:pt x="89" y="168"/>
                  <a:pt x="89" y="168"/>
                  <a:pt x="89" y="168"/>
                </a:cubicBezTo>
                <a:cubicBezTo>
                  <a:pt x="89" y="168"/>
                  <a:pt x="89" y="168"/>
                  <a:pt x="89" y="168"/>
                </a:cubicBezTo>
                <a:cubicBezTo>
                  <a:pt x="89" y="168"/>
                  <a:pt x="89" y="168"/>
                  <a:pt x="89" y="168"/>
                </a:cubicBezTo>
                <a:cubicBezTo>
                  <a:pt x="89" y="168"/>
                  <a:pt x="90" y="168"/>
                  <a:pt x="90" y="168"/>
                </a:cubicBezTo>
                <a:close/>
                <a:moveTo>
                  <a:pt x="89" y="163"/>
                </a:moveTo>
                <a:cubicBezTo>
                  <a:pt x="89" y="162"/>
                  <a:pt x="89" y="162"/>
                  <a:pt x="90" y="162"/>
                </a:cubicBezTo>
                <a:cubicBezTo>
                  <a:pt x="90" y="162"/>
                  <a:pt x="90" y="162"/>
                  <a:pt x="90" y="162"/>
                </a:cubicBezTo>
                <a:cubicBezTo>
                  <a:pt x="90" y="163"/>
                  <a:pt x="90" y="163"/>
                  <a:pt x="89" y="163"/>
                </a:cubicBezTo>
                <a:cubicBezTo>
                  <a:pt x="89" y="163"/>
                  <a:pt x="89" y="163"/>
                  <a:pt x="89" y="163"/>
                </a:cubicBezTo>
                <a:close/>
                <a:moveTo>
                  <a:pt x="91" y="136"/>
                </a:moveTo>
                <a:cubicBezTo>
                  <a:pt x="91" y="136"/>
                  <a:pt x="92" y="136"/>
                  <a:pt x="92" y="136"/>
                </a:cubicBezTo>
                <a:cubicBezTo>
                  <a:pt x="92" y="136"/>
                  <a:pt x="92" y="136"/>
                  <a:pt x="92" y="136"/>
                </a:cubicBezTo>
                <a:cubicBezTo>
                  <a:pt x="91" y="136"/>
                  <a:pt x="91" y="136"/>
                  <a:pt x="91" y="136"/>
                </a:cubicBezTo>
                <a:cubicBezTo>
                  <a:pt x="91" y="136"/>
                  <a:pt x="91" y="136"/>
                  <a:pt x="91" y="136"/>
                </a:cubicBezTo>
                <a:cubicBezTo>
                  <a:pt x="91" y="136"/>
                  <a:pt x="91" y="136"/>
                  <a:pt x="91" y="136"/>
                </a:cubicBezTo>
                <a:cubicBezTo>
                  <a:pt x="91" y="136"/>
                  <a:pt x="91" y="136"/>
                  <a:pt x="91" y="136"/>
                </a:cubicBezTo>
                <a:close/>
                <a:moveTo>
                  <a:pt x="91" y="135"/>
                </a:moveTo>
                <a:cubicBezTo>
                  <a:pt x="91" y="135"/>
                  <a:pt x="91" y="135"/>
                  <a:pt x="91" y="135"/>
                </a:cubicBezTo>
                <a:cubicBezTo>
                  <a:pt x="91" y="135"/>
                  <a:pt x="91" y="135"/>
                  <a:pt x="91" y="135"/>
                </a:cubicBezTo>
                <a:cubicBezTo>
                  <a:pt x="91" y="135"/>
                  <a:pt x="91" y="135"/>
                  <a:pt x="91" y="135"/>
                </a:cubicBezTo>
                <a:close/>
                <a:moveTo>
                  <a:pt x="92" y="120"/>
                </a:moveTo>
                <a:cubicBezTo>
                  <a:pt x="92" y="119"/>
                  <a:pt x="92" y="120"/>
                  <a:pt x="93" y="120"/>
                </a:cubicBezTo>
                <a:cubicBezTo>
                  <a:pt x="93" y="120"/>
                  <a:pt x="92" y="120"/>
                  <a:pt x="92" y="120"/>
                </a:cubicBezTo>
                <a:cubicBezTo>
                  <a:pt x="92" y="120"/>
                  <a:pt x="92" y="120"/>
                  <a:pt x="92" y="120"/>
                </a:cubicBezTo>
                <a:cubicBezTo>
                  <a:pt x="92" y="120"/>
                  <a:pt x="92" y="120"/>
                  <a:pt x="92" y="120"/>
                </a:cubicBezTo>
                <a:cubicBezTo>
                  <a:pt x="92" y="120"/>
                  <a:pt x="92" y="120"/>
                  <a:pt x="91" y="120"/>
                </a:cubicBezTo>
                <a:cubicBezTo>
                  <a:pt x="92" y="120"/>
                  <a:pt x="92" y="120"/>
                  <a:pt x="92" y="120"/>
                </a:cubicBezTo>
                <a:cubicBezTo>
                  <a:pt x="92" y="120"/>
                  <a:pt x="92" y="120"/>
                  <a:pt x="92" y="120"/>
                </a:cubicBezTo>
                <a:close/>
                <a:moveTo>
                  <a:pt x="93" y="118"/>
                </a:moveTo>
                <a:cubicBezTo>
                  <a:pt x="93" y="118"/>
                  <a:pt x="93" y="119"/>
                  <a:pt x="93" y="119"/>
                </a:cubicBezTo>
                <a:cubicBezTo>
                  <a:pt x="93" y="119"/>
                  <a:pt x="93" y="119"/>
                  <a:pt x="93" y="119"/>
                </a:cubicBezTo>
                <a:cubicBezTo>
                  <a:pt x="93" y="119"/>
                  <a:pt x="93" y="119"/>
                  <a:pt x="92" y="120"/>
                </a:cubicBezTo>
                <a:cubicBezTo>
                  <a:pt x="92" y="120"/>
                  <a:pt x="92" y="120"/>
                  <a:pt x="92" y="119"/>
                </a:cubicBezTo>
                <a:cubicBezTo>
                  <a:pt x="92" y="119"/>
                  <a:pt x="92" y="119"/>
                  <a:pt x="92" y="119"/>
                </a:cubicBezTo>
                <a:cubicBezTo>
                  <a:pt x="92" y="119"/>
                  <a:pt x="92" y="119"/>
                  <a:pt x="92" y="119"/>
                </a:cubicBezTo>
                <a:cubicBezTo>
                  <a:pt x="92" y="119"/>
                  <a:pt x="92" y="119"/>
                  <a:pt x="92" y="119"/>
                </a:cubicBezTo>
                <a:cubicBezTo>
                  <a:pt x="92" y="119"/>
                  <a:pt x="92" y="119"/>
                  <a:pt x="92" y="119"/>
                </a:cubicBezTo>
                <a:cubicBezTo>
                  <a:pt x="92" y="119"/>
                  <a:pt x="92" y="118"/>
                  <a:pt x="92" y="118"/>
                </a:cubicBezTo>
                <a:cubicBezTo>
                  <a:pt x="92" y="118"/>
                  <a:pt x="92" y="118"/>
                  <a:pt x="93" y="118"/>
                </a:cubicBezTo>
                <a:close/>
                <a:moveTo>
                  <a:pt x="93" y="117"/>
                </a:moveTo>
                <a:cubicBezTo>
                  <a:pt x="93" y="117"/>
                  <a:pt x="93" y="117"/>
                  <a:pt x="93" y="117"/>
                </a:cubicBezTo>
                <a:cubicBezTo>
                  <a:pt x="93" y="117"/>
                  <a:pt x="93" y="117"/>
                  <a:pt x="93" y="117"/>
                </a:cubicBezTo>
                <a:cubicBezTo>
                  <a:pt x="93" y="117"/>
                  <a:pt x="93" y="117"/>
                  <a:pt x="93" y="117"/>
                </a:cubicBezTo>
                <a:close/>
                <a:moveTo>
                  <a:pt x="93" y="135"/>
                </a:moveTo>
                <a:cubicBezTo>
                  <a:pt x="93" y="135"/>
                  <a:pt x="94" y="135"/>
                  <a:pt x="94" y="135"/>
                </a:cubicBezTo>
                <a:cubicBezTo>
                  <a:pt x="94" y="135"/>
                  <a:pt x="93" y="135"/>
                  <a:pt x="93" y="135"/>
                </a:cubicBezTo>
                <a:cubicBezTo>
                  <a:pt x="93" y="135"/>
                  <a:pt x="93" y="135"/>
                  <a:pt x="93" y="136"/>
                </a:cubicBezTo>
                <a:cubicBezTo>
                  <a:pt x="93" y="136"/>
                  <a:pt x="92" y="136"/>
                  <a:pt x="92" y="136"/>
                </a:cubicBezTo>
                <a:cubicBezTo>
                  <a:pt x="92" y="136"/>
                  <a:pt x="92" y="136"/>
                  <a:pt x="92" y="135"/>
                </a:cubicBezTo>
                <a:cubicBezTo>
                  <a:pt x="92" y="135"/>
                  <a:pt x="93" y="135"/>
                  <a:pt x="93" y="135"/>
                </a:cubicBezTo>
                <a:close/>
                <a:moveTo>
                  <a:pt x="93" y="132"/>
                </a:moveTo>
                <a:cubicBezTo>
                  <a:pt x="93" y="132"/>
                  <a:pt x="93" y="132"/>
                  <a:pt x="94" y="132"/>
                </a:cubicBezTo>
                <a:cubicBezTo>
                  <a:pt x="93" y="132"/>
                  <a:pt x="93" y="133"/>
                  <a:pt x="93" y="133"/>
                </a:cubicBezTo>
                <a:cubicBezTo>
                  <a:pt x="93" y="133"/>
                  <a:pt x="93" y="133"/>
                  <a:pt x="93" y="132"/>
                </a:cubicBezTo>
                <a:close/>
                <a:moveTo>
                  <a:pt x="96" y="118"/>
                </a:moveTo>
                <a:cubicBezTo>
                  <a:pt x="96" y="117"/>
                  <a:pt x="96" y="117"/>
                  <a:pt x="97" y="117"/>
                </a:cubicBezTo>
                <a:cubicBezTo>
                  <a:pt x="97" y="117"/>
                  <a:pt x="97" y="118"/>
                  <a:pt x="96" y="118"/>
                </a:cubicBezTo>
                <a:cubicBezTo>
                  <a:pt x="96" y="118"/>
                  <a:pt x="96" y="118"/>
                  <a:pt x="95" y="118"/>
                </a:cubicBezTo>
                <a:cubicBezTo>
                  <a:pt x="95" y="118"/>
                  <a:pt x="95" y="118"/>
                  <a:pt x="95" y="118"/>
                </a:cubicBezTo>
                <a:cubicBezTo>
                  <a:pt x="95" y="118"/>
                  <a:pt x="95" y="118"/>
                  <a:pt x="95" y="117"/>
                </a:cubicBezTo>
                <a:cubicBezTo>
                  <a:pt x="95" y="118"/>
                  <a:pt x="95" y="118"/>
                  <a:pt x="95" y="118"/>
                </a:cubicBezTo>
                <a:cubicBezTo>
                  <a:pt x="96" y="118"/>
                  <a:pt x="96" y="118"/>
                  <a:pt x="96" y="118"/>
                </a:cubicBezTo>
                <a:cubicBezTo>
                  <a:pt x="96" y="118"/>
                  <a:pt x="96" y="118"/>
                  <a:pt x="96" y="118"/>
                </a:cubicBezTo>
                <a:close/>
                <a:moveTo>
                  <a:pt x="96" y="116"/>
                </a:moveTo>
                <a:cubicBezTo>
                  <a:pt x="96" y="116"/>
                  <a:pt x="96" y="116"/>
                  <a:pt x="96" y="116"/>
                </a:cubicBezTo>
                <a:cubicBezTo>
                  <a:pt x="96" y="116"/>
                  <a:pt x="96" y="117"/>
                  <a:pt x="96" y="117"/>
                </a:cubicBezTo>
                <a:cubicBezTo>
                  <a:pt x="96" y="117"/>
                  <a:pt x="96" y="116"/>
                  <a:pt x="96" y="116"/>
                </a:cubicBezTo>
                <a:close/>
                <a:moveTo>
                  <a:pt x="98" y="117"/>
                </a:moveTo>
                <a:cubicBezTo>
                  <a:pt x="98" y="117"/>
                  <a:pt x="99" y="117"/>
                  <a:pt x="99" y="116"/>
                </a:cubicBezTo>
                <a:cubicBezTo>
                  <a:pt x="99" y="116"/>
                  <a:pt x="99" y="116"/>
                  <a:pt x="99" y="116"/>
                </a:cubicBezTo>
                <a:cubicBezTo>
                  <a:pt x="99" y="116"/>
                  <a:pt x="99" y="116"/>
                  <a:pt x="100" y="116"/>
                </a:cubicBezTo>
                <a:cubicBezTo>
                  <a:pt x="100" y="116"/>
                  <a:pt x="100" y="116"/>
                  <a:pt x="100" y="116"/>
                </a:cubicBezTo>
                <a:cubicBezTo>
                  <a:pt x="99" y="116"/>
                  <a:pt x="99" y="116"/>
                  <a:pt x="99" y="116"/>
                </a:cubicBezTo>
                <a:cubicBezTo>
                  <a:pt x="99" y="117"/>
                  <a:pt x="98" y="117"/>
                  <a:pt x="98" y="117"/>
                </a:cubicBezTo>
                <a:cubicBezTo>
                  <a:pt x="98" y="117"/>
                  <a:pt x="98" y="117"/>
                  <a:pt x="98" y="117"/>
                </a:cubicBezTo>
                <a:close/>
                <a:moveTo>
                  <a:pt x="98" y="106"/>
                </a:moveTo>
                <a:cubicBezTo>
                  <a:pt x="99" y="106"/>
                  <a:pt x="99" y="106"/>
                  <a:pt x="99" y="106"/>
                </a:cubicBezTo>
                <a:cubicBezTo>
                  <a:pt x="99" y="107"/>
                  <a:pt x="99" y="107"/>
                  <a:pt x="99" y="107"/>
                </a:cubicBezTo>
                <a:cubicBezTo>
                  <a:pt x="99" y="107"/>
                  <a:pt x="99" y="107"/>
                  <a:pt x="99" y="107"/>
                </a:cubicBezTo>
                <a:cubicBezTo>
                  <a:pt x="98" y="107"/>
                  <a:pt x="99" y="107"/>
                  <a:pt x="99" y="107"/>
                </a:cubicBezTo>
                <a:cubicBezTo>
                  <a:pt x="99" y="107"/>
                  <a:pt x="99" y="107"/>
                  <a:pt x="99" y="107"/>
                </a:cubicBezTo>
                <a:cubicBezTo>
                  <a:pt x="99" y="107"/>
                  <a:pt x="99" y="107"/>
                  <a:pt x="99" y="107"/>
                </a:cubicBezTo>
                <a:cubicBezTo>
                  <a:pt x="98" y="107"/>
                  <a:pt x="98" y="107"/>
                  <a:pt x="98" y="107"/>
                </a:cubicBezTo>
                <a:cubicBezTo>
                  <a:pt x="98" y="107"/>
                  <a:pt x="98" y="107"/>
                  <a:pt x="98" y="107"/>
                </a:cubicBezTo>
                <a:cubicBezTo>
                  <a:pt x="99" y="107"/>
                  <a:pt x="99" y="107"/>
                  <a:pt x="99" y="107"/>
                </a:cubicBezTo>
                <a:cubicBezTo>
                  <a:pt x="98" y="106"/>
                  <a:pt x="98" y="106"/>
                  <a:pt x="98" y="106"/>
                </a:cubicBezTo>
                <a:close/>
                <a:moveTo>
                  <a:pt x="100" y="117"/>
                </a:moveTo>
                <a:cubicBezTo>
                  <a:pt x="100" y="117"/>
                  <a:pt x="100" y="117"/>
                  <a:pt x="100" y="117"/>
                </a:cubicBezTo>
                <a:cubicBezTo>
                  <a:pt x="100" y="117"/>
                  <a:pt x="100" y="117"/>
                  <a:pt x="100" y="117"/>
                </a:cubicBezTo>
                <a:cubicBezTo>
                  <a:pt x="100" y="117"/>
                  <a:pt x="100" y="117"/>
                  <a:pt x="100" y="117"/>
                </a:cubicBezTo>
                <a:close/>
                <a:moveTo>
                  <a:pt x="100" y="118"/>
                </a:moveTo>
                <a:cubicBezTo>
                  <a:pt x="100" y="118"/>
                  <a:pt x="100" y="118"/>
                  <a:pt x="100" y="118"/>
                </a:cubicBezTo>
                <a:cubicBezTo>
                  <a:pt x="100" y="118"/>
                  <a:pt x="100" y="118"/>
                  <a:pt x="100" y="118"/>
                </a:cubicBezTo>
                <a:cubicBezTo>
                  <a:pt x="100" y="118"/>
                  <a:pt x="100" y="118"/>
                  <a:pt x="100" y="118"/>
                </a:cubicBezTo>
                <a:close/>
                <a:moveTo>
                  <a:pt x="100" y="160"/>
                </a:moveTo>
                <a:cubicBezTo>
                  <a:pt x="100" y="160"/>
                  <a:pt x="100" y="160"/>
                  <a:pt x="101" y="160"/>
                </a:cubicBezTo>
                <a:cubicBezTo>
                  <a:pt x="101" y="160"/>
                  <a:pt x="101" y="160"/>
                  <a:pt x="101" y="160"/>
                </a:cubicBezTo>
                <a:cubicBezTo>
                  <a:pt x="100" y="160"/>
                  <a:pt x="100" y="160"/>
                  <a:pt x="100" y="160"/>
                </a:cubicBezTo>
                <a:close/>
                <a:moveTo>
                  <a:pt x="103" y="107"/>
                </a:moveTo>
                <a:cubicBezTo>
                  <a:pt x="103" y="107"/>
                  <a:pt x="103" y="107"/>
                  <a:pt x="103" y="107"/>
                </a:cubicBezTo>
                <a:cubicBezTo>
                  <a:pt x="103" y="107"/>
                  <a:pt x="103" y="107"/>
                  <a:pt x="103" y="107"/>
                </a:cubicBezTo>
                <a:cubicBezTo>
                  <a:pt x="103" y="107"/>
                  <a:pt x="103" y="107"/>
                  <a:pt x="103" y="107"/>
                </a:cubicBezTo>
                <a:close/>
                <a:moveTo>
                  <a:pt x="103" y="106"/>
                </a:moveTo>
                <a:cubicBezTo>
                  <a:pt x="103" y="106"/>
                  <a:pt x="103" y="106"/>
                  <a:pt x="103" y="106"/>
                </a:cubicBezTo>
                <a:cubicBezTo>
                  <a:pt x="103" y="106"/>
                  <a:pt x="103" y="106"/>
                  <a:pt x="103" y="106"/>
                </a:cubicBezTo>
                <a:cubicBezTo>
                  <a:pt x="103" y="106"/>
                  <a:pt x="103" y="106"/>
                  <a:pt x="103" y="106"/>
                </a:cubicBezTo>
                <a:close/>
                <a:moveTo>
                  <a:pt x="105" y="107"/>
                </a:moveTo>
                <a:cubicBezTo>
                  <a:pt x="105" y="107"/>
                  <a:pt x="105" y="107"/>
                  <a:pt x="105" y="107"/>
                </a:cubicBezTo>
                <a:cubicBezTo>
                  <a:pt x="105" y="106"/>
                  <a:pt x="104" y="106"/>
                  <a:pt x="104" y="106"/>
                </a:cubicBezTo>
                <a:cubicBezTo>
                  <a:pt x="104" y="106"/>
                  <a:pt x="104" y="106"/>
                  <a:pt x="104" y="106"/>
                </a:cubicBezTo>
                <a:cubicBezTo>
                  <a:pt x="104" y="106"/>
                  <a:pt x="104" y="106"/>
                  <a:pt x="104" y="106"/>
                </a:cubicBezTo>
                <a:cubicBezTo>
                  <a:pt x="104" y="106"/>
                  <a:pt x="105" y="106"/>
                  <a:pt x="105" y="107"/>
                </a:cubicBezTo>
                <a:close/>
                <a:moveTo>
                  <a:pt x="111" y="271"/>
                </a:moveTo>
                <a:cubicBezTo>
                  <a:pt x="111" y="271"/>
                  <a:pt x="111" y="271"/>
                  <a:pt x="111" y="271"/>
                </a:cubicBezTo>
                <a:cubicBezTo>
                  <a:pt x="111" y="270"/>
                  <a:pt x="111" y="270"/>
                  <a:pt x="111" y="270"/>
                </a:cubicBezTo>
                <a:cubicBezTo>
                  <a:pt x="111" y="270"/>
                  <a:pt x="111" y="270"/>
                  <a:pt x="111" y="270"/>
                </a:cubicBezTo>
                <a:cubicBezTo>
                  <a:pt x="111" y="270"/>
                  <a:pt x="112" y="270"/>
                  <a:pt x="112" y="270"/>
                </a:cubicBezTo>
                <a:cubicBezTo>
                  <a:pt x="112" y="270"/>
                  <a:pt x="112" y="269"/>
                  <a:pt x="112" y="269"/>
                </a:cubicBezTo>
                <a:cubicBezTo>
                  <a:pt x="112" y="270"/>
                  <a:pt x="112" y="270"/>
                  <a:pt x="112" y="270"/>
                </a:cubicBezTo>
                <a:cubicBezTo>
                  <a:pt x="112" y="270"/>
                  <a:pt x="112" y="270"/>
                  <a:pt x="112" y="271"/>
                </a:cubicBezTo>
                <a:cubicBezTo>
                  <a:pt x="111" y="271"/>
                  <a:pt x="111" y="271"/>
                  <a:pt x="111" y="271"/>
                </a:cubicBezTo>
                <a:close/>
                <a:moveTo>
                  <a:pt x="103" y="273"/>
                </a:moveTo>
                <a:cubicBezTo>
                  <a:pt x="103" y="273"/>
                  <a:pt x="103" y="273"/>
                  <a:pt x="103" y="273"/>
                </a:cubicBezTo>
                <a:cubicBezTo>
                  <a:pt x="103" y="273"/>
                  <a:pt x="103" y="273"/>
                  <a:pt x="103" y="273"/>
                </a:cubicBezTo>
                <a:cubicBezTo>
                  <a:pt x="103" y="273"/>
                  <a:pt x="103" y="273"/>
                  <a:pt x="103" y="273"/>
                </a:cubicBezTo>
                <a:close/>
                <a:moveTo>
                  <a:pt x="97" y="273"/>
                </a:moveTo>
                <a:cubicBezTo>
                  <a:pt x="97" y="273"/>
                  <a:pt x="97" y="273"/>
                  <a:pt x="97" y="273"/>
                </a:cubicBezTo>
                <a:cubicBezTo>
                  <a:pt x="97" y="273"/>
                  <a:pt x="97" y="273"/>
                  <a:pt x="97" y="273"/>
                </a:cubicBezTo>
                <a:cubicBezTo>
                  <a:pt x="97" y="273"/>
                  <a:pt x="97" y="273"/>
                  <a:pt x="97" y="273"/>
                </a:cubicBezTo>
                <a:cubicBezTo>
                  <a:pt x="97" y="273"/>
                  <a:pt x="97" y="273"/>
                  <a:pt x="97" y="273"/>
                </a:cubicBezTo>
                <a:cubicBezTo>
                  <a:pt x="97" y="273"/>
                  <a:pt x="97" y="273"/>
                  <a:pt x="97" y="273"/>
                </a:cubicBezTo>
                <a:close/>
                <a:moveTo>
                  <a:pt x="97" y="273"/>
                </a:moveTo>
                <a:cubicBezTo>
                  <a:pt x="97" y="273"/>
                  <a:pt x="97" y="273"/>
                  <a:pt x="97" y="274"/>
                </a:cubicBezTo>
                <a:cubicBezTo>
                  <a:pt x="97" y="274"/>
                  <a:pt x="97" y="274"/>
                  <a:pt x="97" y="274"/>
                </a:cubicBezTo>
                <a:cubicBezTo>
                  <a:pt x="97" y="274"/>
                  <a:pt x="97" y="274"/>
                  <a:pt x="97" y="274"/>
                </a:cubicBezTo>
                <a:cubicBezTo>
                  <a:pt x="97" y="274"/>
                  <a:pt x="97" y="274"/>
                  <a:pt x="97" y="273"/>
                </a:cubicBezTo>
                <a:close/>
                <a:moveTo>
                  <a:pt x="73" y="262"/>
                </a:moveTo>
                <a:cubicBezTo>
                  <a:pt x="73" y="262"/>
                  <a:pt x="73" y="262"/>
                  <a:pt x="73" y="262"/>
                </a:cubicBezTo>
                <a:cubicBezTo>
                  <a:pt x="73" y="262"/>
                  <a:pt x="73" y="262"/>
                  <a:pt x="73" y="262"/>
                </a:cubicBezTo>
                <a:cubicBezTo>
                  <a:pt x="73" y="262"/>
                  <a:pt x="73" y="262"/>
                  <a:pt x="73" y="262"/>
                </a:cubicBezTo>
                <a:close/>
                <a:moveTo>
                  <a:pt x="72" y="262"/>
                </a:moveTo>
                <a:cubicBezTo>
                  <a:pt x="72" y="263"/>
                  <a:pt x="71" y="263"/>
                  <a:pt x="71" y="263"/>
                </a:cubicBezTo>
                <a:cubicBezTo>
                  <a:pt x="71" y="263"/>
                  <a:pt x="71" y="263"/>
                  <a:pt x="71" y="263"/>
                </a:cubicBezTo>
                <a:cubicBezTo>
                  <a:pt x="71" y="263"/>
                  <a:pt x="71" y="262"/>
                  <a:pt x="71" y="262"/>
                </a:cubicBezTo>
                <a:cubicBezTo>
                  <a:pt x="71" y="262"/>
                  <a:pt x="71" y="262"/>
                  <a:pt x="72" y="262"/>
                </a:cubicBezTo>
                <a:cubicBezTo>
                  <a:pt x="71" y="262"/>
                  <a:pt x="71" y="262"/>
                  <a:pt x="71" y="262"/>
                </a:cubicBezTo>
                <a:cubicBezTo>
                  <a:pt x="72" y="262"/>
                  <a:pt x="72" y="261"/>
                  <a:pt x="73" y="261"/>
                </a:cubicBezTo>
                <a:cubicBezTo>
                  <a:pt x="73" y="261"/>
                  <a:pt x="73" y="261"/>
                  <a:pt x="73" y="261"/>
                </a:cubicBezTo>
                <a:cubicBezTo>
                  <a:pt x="72" y="261"/>
                  <a:pt x="72" y="262"/>
                  <a:pt x="72" y="262"/>
                </a:cubicBezTo>
                <a:cubicBezTo>
                  <a:pt x="72" y="262"/>
                  <a:pt x="72" y="262"/>
                  <a:pt x="72" y="262"/>
                </a:cubicBezTo>
                <a:close/>
                <a:moveTo>
                  <a:pt x="87" y="165"/>
                </a:moveTo>
                <a:cubicBezTo>
                  <a:pt x="86" y="164"/>
                  <a:pt x="86" y="164"/>
                  <a:pt x="86" y="164"/>
                </a:cubicBezTo>
                <a:cubicBezTo>
                  <a:pt x="86" y="164"/>
                  <a:pt x="86" y="164"/>
                  <a:pt x="86" y="163"/>
                </a:cubicBezTo>
                <a:cubicBezTo>
                  <a:pt x="86" y="163"/>
                  <a:pt x="86" y="163"/>
                  <a:pt x="86" y="163"/>
                </a:cubicBezTo>
                <a:cubicBezTo>
                  <a:pt x="86" y="163"/>
                  <a:pt x="86" y="163"/>
                  <a:pt x="86" y="163"/>
                </a:cubicBezTo>
                <a:cubicBezTo>
                  <a:pt x="87" y="163"/>
                  <a:pt x="87" y="163"/>
                  <a:pt x="87" y="163"/>
                </a:cubicBezTo>
                <a:cubicBezTo>
                  <a:pt x="87" y="163"/>
                  <a:pt x="87" y="164"/>
                  <a:pt x="87" y="165"/>
                </a:cubicBezTo>
                <a:close/>
                <a:moveTo>
                  <a:pt x="95" y="119"/>
                </a:moveTo>
                <a:cubicBezTo>
                  <a:pt x="95" y="119"/>
                  <a:pt x="95" y="120"/>
                  <a:pt x="95" y="120"/>
                </a:cubicBezTo>
                <a:cubicBezTo>
                  <a:pt x="95" y="120"/>
                  <a:pt x="95" y="119"/>
                  <a:pt x="95" y="119"/>
                </a:cubicBezTo>
                <a:cubicBezTo>
                  <a:pt x="94" y="119"/>
                  <a:pt x="94" y="119"/>
                  <a:pt x="94" y="119"/>
                </a:cubicBezTo>
                <a:cubicBezTo>
                  <a:pt x="94" y="120"/>
                  <a:pt x="94" y="120"/>
                  <a:pt x="94" y="120"/>
                </a:cubicBezTo>
                <a:cubicBezTo>
                  <a:pt x="94" y="119"/>
                  <a:pt x="94" y="119"/>
                  <a:pt x="94" y="119"/>
                </a:cubicBezTo>
                <a:cubicBezTo>
                  <a:pt x="94" y="119"/>
                  <a:pt x="94" y="119"/>
                  <a:pt x="94" y="119"/>
                </a:cubicBezTo>
                <a:cubicBezTo>
                  <a:pt x="94" y="119"/>
                  <a:pt x="94" y="119"/>
                  <a:pt x="94" y="119"/>
                </a:cubicBezTo>
                <a:cubicBezTo>
                  <a:pt x="95" y="119"/>
                  <a:pt x="95" y="119"/>
                  <a:pt x="95" y="119"/>
                </a:cubicBezTo>
                <a:close/>
                <a:moveTo>
                  <a:pt x="95" y="118"/>
                </a:moveTo>
                <a:cubicBezTo>
                  <a:pt x="95" y="118"/>
                  <a:pt x="95" y="118"/>
                  <a:pt x="95" y="118"/>
                </a:cubicBezTo>
                <a:cubicBezTo>
                  <a:pt x="95" y="118"/>
                  <a:pt x="95" y="118"/>
                  <a:pt x="95" y="118"/>
                </a:cubicBezTo>
                <a:cubicBezTo>
                  <a:pt x="95" y="118"/>
                  <a:pt x="95" y="118"/>
                  <a:pt x="95" y="118"/>
                </a:cubicBezTo>
                <a:cubicBezTo>
                  <a:pt x="95" y="118"/>
                  <a:pt x="95" y="118"/>
                  <a:pt x="94" y="119"/>
                </a:cubicBezTo>
                <a:cubicBezTo>
                  <a:pt x="94" y="118"/>
                  <a:pt x="95" y="118"/>
                  <a:pt x="95" y="118"/>
                </a:cubicBezTo>
                <a:close/>
                <a:moveTo>
                  <a:pt x="94" y="110"/>
                </a:moveTo>
                <a:cubicBezTo>
                  <a:pt x="94" y="110"/>
                  <a:pt x="95" y="110"/>
                  <a:pt x="95" y="110"/>
                </a:cubicBezTo>
                <a:cubicBezTo>
                  <a:pt x="95" y="110"/>
                  <a:pt x="94" y="110"/>
                  <a:pt x="94" y="110"/>
                </a:cubicBezTo>
                <a:cubicBezTo>
                  <a:pt x="94" y="110"/>
                  <a:pt x="94" y="110"/>
                  <a:pt x="94" y="110"/>
                </a:cubicBezTo>
                <a:close/>
                <a:moveTo>
                  <a:pt x="95" y="110"/>
                </a:moveTo>
                <a:cubicBezTo>
                  <a:pt x="95" y="109"/>
                  <a:pt x="95" y="109"/>
                  <a:pt x="95" y="109"/>
                </a:cubicBezTo>
                <a:cubicBezTo>
                  <a:pt x="95" y="109"/>
                  <a:pt x="95" y="109"/>
                  <a:pt x="95" y="110"/>
                </a:cubicBezTo>
                <a:close/>
                <a:moveTo>
                  <a:pt x="95" y="134"/>
                </a:moveTo>
                <a:cubicBezTo>
                  <a:pt x="95" y="135"/>
                  <a:pt x="94" y="135"/>
                  <a:pt x="94" y="134"/>
                </a:cubicBezTo>
                <a:cubicBezTo>
                  <a:pt x="95" y="134"/>
                  <a:pt x="95" y="135"/>
                  <a:pt x="95" y="134"/>
                </a:cubicBezTo>
                <a:close/>
                <a:moveTo>
                  <a:pt x="94" y="135"/>
                </a:moveTo>
                <a:cubicBezTo>
                  <a:pt x="94" y="135"/>
                  <a:pt x="94" y="135"/>
                  <a:pt x="94" y="135"/>
                </a:cubicBezTo>
                <a:cubicBezTo>
                  <a:pt x="94" y="135"/>
                  <a:pt x="94" y="135"/>
                  <a:pt x="94" y="135"/>
                </a:cubicBezTo>
                <a:cubicBezTo>
                  <a:pt x="94" y="135"/>
                  <a:pt x="94" y="135"/>
                  <a:pt x="94" y="135"/>
                </a:cubicBezTo>
                <a:close/>
                <a:moveTo>
                  <a:pt x="96" y="166"/>
                </a:moveTo>
                <a:cubicBezTo>
                  <a:pt x="96" y="166"/>
                  <a:pt x="96" y="166"/>
                  <a:pt x="97" y="166"/>
                </a:cubicBezTo>
                <a:cubicBezTo>
                  <a:pt x="96" y="166"/>
                  <a:pt x="95" y="167"/>
                  <a:pt x="94" y="167"/>
                </a:cubicBezTo>
                <a:cubicBezTo>
                  <a:pt x="95" y="167"/>
                  <a:pt x="95" y="166"/>
                  <a:pt x="96" y="166"/>
                </a:cubicBezTo>
                <a:close/>
                <a:moveTo>
                  <a:pt x="106" y="273"/>
                </a:moveTo>
                <a:cubicBezTo>
                  <a:pt x="106" y="273"/>
                  <a:pt x="106" y="273"/>
                  <a:pt x="106" y="273"/>
                </a:cubicBezTo>
                <a:cubicBezTo>
                  <a:pt x="106" y="273"/>
                  <a:pt x="106" y="272"/>
                  <a:pt x="106" y="272"/>
                </a:cubicBezTo>
                <a:cubicBezTo>
                  <a:pt x="106" y="272"/>
                  <a:pt x="106" y="273"/>
                  <a:pt x="106" y="273"/>
                </a:cubicBezTo>
                <a:close/>
                <a:moveTo>
                  <a:pt x="53" y="235"/>
                </a:moveTo>
                <a:cubicBezTo>
                  <a:pt x="54" y="235"/>
                  <a:pt x="54" y="235"/>
                  <a:pt x="54" y="235"/>
                </a:cubicBezTo>
                <a:cubicBezTo>
                  <a:pt x="54" y="235"/>
                  <a:pt x="53" y="235"/>
                  <a:pt x="53" y="235"/>
                </a:cubicBezTo>
                <a:cubicBezTo>
                  <a:pt x="53" y="235"/>
                  <a:pt x="53" y="235"/>
                  <a:pt x="53" y="235"/>
                </a:cubicBezTo>
                <a:close/>
                <a:moveTo>
                  <a:pt x="57" y="235"/>
                </a:moveTo>
                <a:cubicBezTo>
                  <a:pt x="57" y="235"/>
                  <a:pt x="56" y="235"/>
                  <a:pt x="56" y="235"/>
                </a:cubicBezTo>
                <a:cubicBezTo>
                  <a:pt x="56" y="235"/>
                  <a:pt x="56" y="235"/>
                  <a:pt x="56" y="235"/>
                </a:cubicBezTo>
                <a:cubicBezTo>
                  <a:pt x="56" y="235"/>
                  <a:pt x="56" y="235"/>
                  <a:pt x="56" y="235"/>
                </a:cubicBezTo>
                <a:cubicBezTo>
                  <a:pt x="56" y="235"/>
                  <a:pt x="56" y="235"/>
                  <a:pt x="55" y="235"/>
                </a:cubicBezTo>
                <a:cubicBezTo>
                  <a:pt x="56" y="234"/>
                  <a:pt x="57" y="235"/>
                  <a:pt x="57" y="234"/>
                </a:cubicBezTo>
                <a:cubicBezTo>
                  <a:pt x="57" y="234"/>
                  <a:pt x="57" y="234"/>
                  <a:pt x="57" y="235"/>
                </a:cubicBezTo>
                <a:cubicBezTo>
                  <a:pt x="57" y="235"/>
                  <a:pt x="57" y="235"/>
                  <a:pt x="57" y="235"/>
                </a:cubicBezTo>
                <a:close/>
                <a:moveTo>
                  <a:pt x="57" y="233"/>
                </a:moveTo>
                <a:cubicBezTo>
                  <a:pt x="58" y="233"/>
                  <a:pt x="58" y="233"/>
                  <a:pt x="58" y="233"/>
                </a:cubicBezTo>
                <a:cubicBezTo>
                  <a:pt x="58" y="233"/>
                  <a:pt x="58" y="233"/>
                  <a:pt x="58" y="233"/>
                </a:cubicBezTo>
                <a:cubicBezTo>
                  <a:pt x="58" y="233"/>
                  <a:pt x="58" y="233"/>
                  <a:pt x="58" y="233"/>
                </a:cubicBezTo>
                <a:cubicBezTo>
                  <a:pt x="58" y="233"/>
                  <a:pt x="58" y="233"/>
                  <a:pt x="58" y="233"/>
                </a:cubicBezTo>
                <a:cubicBezTo>
                  <a:pt x="58" y="233"/>
                  <a:pt x="57" y="233"/>
                  <a:pt x="57" y="233"/>
                </a:cubicBezTo>
                <a:close/>
                <a:moveTo>
                  <a:pt x="55" y="235"/>
                </a:moveTo>
                <a:cubicBezTo>
                  <a:pt x="55" y="235"/>
                  <a:pt x="55" y="235"/>
                  <a:pt x="55" y="235"/>
                </a:cubicBezTo>
                <a:cubicBezTo>
                  <a:pt x="55" y="235"/>
                  <a:pt x="55" y="235"/>
                  <a:pt x="55" y="235"/>
                </a:cubicBezTo>
                <a:cubicBezTo>
                  <a:pt x="55" y="235"/>
                  <a:pt x="55" y="235"/>
                  <a:pt x="55" y="235"/>
                </a:cubicBezTo>
                <a:close/>
                <a:moveTo>
                  <a:pt x="55" y="235"/>
                </a:moveTo>
                <a:cubicBezTo>
                  <a:pt x="55" y="235"/>
                  <a:pt x="55" y="235"/>
                  <a:pt x="55" y="235"/>
                </a:cubicBezTo>
                <a:cubicBezTo>
                  <a:pt x="55" y="235"/>
                  <a:pt x="55" y="235"/>
                  <a:pt x="55" y="235"/>
                </a:cubicBezTo>
                <a:cubicBezTo>
                  <a:pt x="55" y="235"/>
                  <a:pt x="55" y="235"/>
                  <a:pt x="55" y="235"/>
                </a:cubicBezTo>
                <a:close/>
                <a:moveTo>
                  <a:pt x="50" y="237"/>
                </a:moveTo>
                <a:cubicBezTo>
                  <a:pt x="50" y="237"/>
                  <a:pt x="50" y="237"/>
                  <a:pt x="50" y="237"/>
                </a:cubicBezTo>
                <a:cubicBezTo>
                  <a:pt x="50" y="236"/>
                  <a:pt x="50" y="236"/>
                  <a:pt x="50" y="236"/>
                </a:cubicBezTo>
                <a:cubicBezTo>
                  <a:pt x="50" y="236"/>
                  <a:pt x="50" y="236"/>
                  <a:pt x="50" y="237"/>
                </a:cubicBezTo>
                <a:close/>
                <a:moveTo>
                  <a:pt x="72" y="260"/>
                </a:moveTo>
                <a:cubicBezTo>
                  <a:pt x="72" y="261"/>
                  <a:pt x="72" y="261"/>
                  <a:pt x="72" y="261"/>
                </a:cubicBezTo>
                <a:cubicBezTo>
                  <a:pt x="72" y="261"/>
                  <a:pt x="72" y="261"/>
                  <a:pt x="72" y="261"/>
                </a:cubicBezTo>
                <a:cubicBezTo>
                  <a:pt x="72" y="261"/>
                  <a:pt x="72" y="261"/>
                  <a:pt x="72" y="260"/>
                </a:cubicBezTo>
                <a:close/>
                <a:moveTo>
                  <a:pt x="106" y="271"/>
                </a:moveTo>
                <a:cubicBezTo>
                  <a:pt x="106" y="272"/>
                  <a:pt x="106" y="272"/>
                  <a:pt x="106" y="272"/>
                </a:cubicBezTo>
                <a:cubicBezTo>
                  <a:pt x="106" y="272"/>
                  <a:pt x="106" y="272"/>
                  <a:pt x="106" y="272"/>
                </a:cubicBezTo>
                <a:cubicBezTo>
                  <a:pt x="106" y="272"/>
                  <a:pt x="106" y="272"/>
                  <a:pt x="106" y="271"/>
                </a:cubicBezTo>
                <a:close/>
                <a:moveTo>
                  <a:pt x="107" y="272"/>
                </a:moveTo>
                <a:cubicBezTo>
                  <a:pt x="107" y="272"/>
                  <a:pt x="107" y="272"/>
                  <a:pt x="107" y="272"/>
                </a:cubicBezTo>
                <a:cubicBezTo>
                  <a:pt x="107" y="272"/>
                  <a:pt x="107" y="272"/>
                  <a:pt x="107" y="272"/>
                </a:cubicBezTo>
                <a:cubicBezTo>
                  <a:pt x="107" y="272"/>
                  <a:pt x="107" y="272"/>
                  <a:pt x="107" y="272"/>
                </a:cubicBezTo>
                <a:close/>
                <a:moveTo>
                  <a:pt x="108" y="271"/>
                </a:moveTo>
                <a:cubicBezTo>
                  <a:pt x="108" y="271"/>
                  <a:pt x="108" y="271"/>
                  <a:pt x="108" y="272"/>
                </a:cubicBezTo>
                <a:cubicBezTo>
                  <a:pt x="108" y="272"/>
                  <a:pt x="108" y="272"/>
                  <a:pt x="108" y="272"/>
                </a:cubicBezTo>
                <a:cubicBezTo>
                  <a:pt x="107" y="272"/>
                  <a:pt x="107" y="272"/>
                  <a:pt x="107" y="272"/>
                </a:cubicBezTo>
                <a:cubicBezTo>
                  <a:pt x="107" y="272"/>
                  <a:pt x="107" y="271"/>
                  <a:pt x="107" y="271"/>
                </a:cubicBezTo>
                <a:cubicBezTo>
                  <a:pt x="108" y="271"/>
                  <a:pt x="108" y="271"/>
                  <a:pt x="109" y="271"/>
                </a:cubicBezTo>
                <a:cubicBezTo>
                  <a:pt x="109" y="271"/>
                  <a:pt x="109" y="271"/>
                  <a:pt x="108" y="271"/>
                </a:cubicBezTo>
                <a:close/>
                <a:moveTo>
                  <a:pt x="97" y="117"/>
                </a:moveTo>
                <a:cubicBezTo>
                  <a:pt x="97" y="117"/>
                  <a:pt x="97" y="117"/>
                  <a:pt x="97" y="117"/>
                </a:cubicBezTo>
                <a:cubicBezTo>
                  <a:pt x="97" y="117"/>
                  <a:pt x="97" y="117"/>
                  <a:pt x="97" y="117"/>
                </a:cubicBezTo>
                <a:cubicBezTo>
                  <a:pt x="97" y="117"/>
                  <a:pt x="97" y="117"/>
                  <a:pt x="97" y="117"/>
                </a:cubicBezTo>
                <a:close/>
                <a:moveTo>
                  <a:pt x="97" y="122"/>
                </a:moveTo>
                <a:cubicBezTo>
                  <a:pt x="97" y="122"/>
                  <a:pt x="97" y="122"/>
                  <a:pt x="96" y="122"/>
                </a:cubicBezTo>
                <a:cubicBezTo>
                  <a:pt x="96" y="122"/>
                  <a:pt x="97" y="122"/>
                  <a:pt x="97" y="122"/>
                </a:cubicBezTo>
                <a:close/>
                <a:moveTo>
                  <a:pt x="94" y="169"/>
                </a:moveTo>
                <a:cubicBezTo>
                  <a:pt x="94" y="169"/>
                  <a:pt x="94" y="168"/>
                  <a:pt x="93" y="168"/>
                </a:cubicBezTo>
                <a:cubicBezTo>
                  <a:pt x="93" y="168"/>
                  <a:pt x="93" y="168"/>
                  <a:pt x="94" y="168"/>
                </a:cubicBezTo>
                <a:cubicBezTo>
                  <a:pt x="94" y="168"/>
                  <a:pt x="94" y="168"/>
                  <a:pt x="94" y="169"/>
                </a:cubicBezTo>
                <a:close/>
                <a:moveTo>
                  <a:pt x="93" y="168"/>
                </a:moveTo>
                <a:cubicBezTo>
                  <a:pt x="93" y="168"/>
                  <a:pt x="93" y="168"/>
                  <a:pt x="93" y="168"/>
                </a:cubicBezTo>
                <a:cubicBezTo>
                  <a:pt x="93" y="168"/>
                  <a:pt x="93" y="168"/>
                  <a:pt x="93" y="168"/>
                </a:cubicBezTo>
                <a:close/>
                <a:moveTo>
                  <a:pt x="54" y="235"/>
                </a:moveTo>
                <a:cubicBezTo>
                  <a:pt x="54" y="235"/>
                  <a:pt x="54" y="235"/>
                  <a:pt x="54" y="235"/>
                </a:cubicBezTo>
                <a:cubicBezTo>
                  <a:pt x="54" y="235"/>
                  <a:pt x="54" y="235"/>
                  <a:pt x="54" y="235"/>
                </a:cubicBezTo>
                <a:cubicBezTo>
                  <a:pt x="54" y="235"/>
                  <a:pt x="54" y="235"/>
                  <a:pt x="54" y="235"/>
                </a:cubicBezTo>
                <a:close/>
                <a:moveTo>
                  <a:pt x="103" y="271"/>
                </a:moveTo>
                <a:cubicBezTo>
                  <a:pt x="104" y="272"/>
                  <a:pt x="103" y="272"/>
                  <a:pt x="103" y="273"/>
                </a:cubicBezTo>
                <a:cubicBezTo>
                  <a:pt x="103" y="272"/>
                  <a:pt x="103" y="272"/>
                  <a:pt x="103" y="272"/>
                </a:cubicBezTo>
                <a:cubicBezTo>
                  <a:pt x="103" y="272"/>
                  <a:pt x="103" y="272"/>
                  <a:pt x="103" y="271"/>
                </a:cubicBezTo>
                <a:close/>
                <a:moveTo>
                  <a:pt x="104" y="274"/>
                </a:moveTo>
                <a:cubicBezTo>
                  <a:pt x="105" y="273"/>
                  <a:pt x="105" y="273"/>
                  <a:pt x="106" y="273"/>
                </a:cubicBezTo>
                <a:cubicBezTo>
                  <a:pt x="106" y="273"/>
                  <a:pt x="106" y="273"/>
                  <a:pt x="106" y="273"/>
                </a:cubicBezTo>
                <a:cubicBezTo>
                  <a:pt x="105" y="274"/>
                  <a:pt x="105" y="274"/>
                  <a:pt x="104" y="274"/>
                </a:cubicBezTo>
                <a:close/>
                <a:moveTo>
                  <a:pt x="99" y="117"/>
                </a:moveTo>
                <a:cubicBezTo>
                  <a:pt x="99" y="117"/>
                  <a:pt x="100" y="118"/>
                  <a:pt x="100" y="118"/>
                </a:cubicBezTo>
                <a:cubicBezTo>
                  <a:pt x="99" y="118"/>
                  <a:pt x="99" y="118"/>
                  <a:pt x="99" y="117"/>
                </a:cubicBezTo>
                <a:close/>
                <a:moveTo>
                  <a:pt x="98" y="117"/>
                </a:moveTo>
                <a:cubicBezTo>
                  <a:pt x="98" y="117"/>
                  <a:pt x="98" y="117"/>
                  <a:pt x="98" y="117"/>
                </a:cubicBezTo>
                <a:cubicBezTo>
                  <a:pt x="98" y="117"/>
                  <a:pt x="98" y="117"/>
                  <a:pt x="98" y="117"/>
                </a:cubicBezTo>
                <a:cubicBezTo>
                  <a:pt x="98" y="117"/>
                  <a:pt x="98" y="117"/>
                  <a:pt x="98" y="117"/>
                </a:cubicBezTo>
                <a:close/>
                <a:moveTo>
                  <a:pt x="97" y="118"/>
                </a:moveTo>
                <a:cubicBezTo>
                  <a:pt x="97" y="118"/>
                  <a:pt x="97" y="118"/>
                  <a:pt x="97" y="118"/>
                </a:cubicBezTo>
                <a:cubicBezTo>
                  <a:pt x="97" y="118"/>
                  <a:pt x="97" y="117"/>
                  <a:pt x="97" y="117"/>
                </a:cubicBezTo>
                <a:cubicBezTo>
                  <a:pt x="97" y="117"/>
                  <a:pt x="97" y="118"/>
                  <a:pt x="97" y="118"/>
                </a:cubicBezTo>
                <a:close/>
                <a:moveTo>
                  <a:pt x="97" y="107"/>
                </a:moveTo>
                <a:cubicBezTo>
                  <a:pt x="97" y="107"/>
                  <a:pt x="97" y="107"/>
                  <a:pt x="97" y="107"/>
                </a:cubicBezTo>
                <a:cubicBezTo>
                  <a:pt x="97" y="107"/>
                  <a:pt x="97" y="107"/>
                  <a:pt x="97" y="107"/>
                </a:cubicBezTo>
                <a:cubicBezTo>
                  <a:pt x="98" y="107"/>
                  <a:pt x="97" y="107"/>
                  <a:pt x="97" y="107"/>
                </a:cubicBezTo>
                <a:close/>
                <a:moveTo>
                  <a:pt x="97" y="116"/>
                </a:moveTo>
                <a:cubicBezTo>
                  <a:pt x="97" y="116"/>
                  <a:pt x="97" y="117"/>
                  <a:pt x="97" y="117"/>
                </a:cubicBezTo>
                <a:cubicBezTo>
                  <a:pt x="97" y="117"/>
                  <a:pt x="96" y="117"/>
                  <a:pt x="96" y="117"/>
                </a:cubicBezTo>
                <a:cubicBezTo>
                  <a:pt x="96" y="117"/>
                  <a:pt x="96" y="116"/>
                  <a:pt x="97" y="116"/>
                </a:cubicBezTo>
                <a:close/>
                <a:moveTo>
                  <a:pt x="95" y="108"/>
                </a:moveTo>
                <a:cubicBezTo>
                  <a:pt x="95" y="108"/>
                  <a:pt x="94" y="108"/>
                  <a:pt x="94" y="109"/>
                </a:cubicBezTo>
                <a:cubicBezTo>
                  <a:pt x="94" y="109"/>
                  <a:pt x="94" y="109"/>
                  <a:pt x="94" y="108"/>
                </a:cubicBezTo>
                <a:cubicBezTo>
                  <a:pt x="94" y="108"/>
                  <a:pt x="94" y="108"/>
                  <a:pt x="94" y="108"/>
                </a:cubicBezTo>
                <a:cubicBezTo>
                  <a:pt x="94" y="108"/>
                  <a:pt x="94" y="108"/>
                  <a:pt x="95" y="108"/>
                </a:cubicBezTo>
                <a:cubicBezTo>
                  <a:pt x="95" y="108"/>
                  <a:pt x="95" y="108"/>
                  <a:pt x="95" y="108"/>
                </a:cubicBezTo>
                <a:cubicBezTo>
                  <a:pt x="95" y="108"/>
                  <a:pt x="95" y="108"/>
                  <a:pt x="95" y="108"/>
                </a:cubicBezTo>
                <a:cubicBezTo>
                  <a:pt x="95" y="108"/>
                  <a:pt x="95" y="108"/>
                  <a:pt x="95" y="108"/>
                </a:cubicBezTo>
                <a:cubicBezTo>
                  <a:pt x="95" y="108"/>
                  <a:pt x="95" y="108"/>
                  <a:pt x="95" y="108"/>
                </a:cubicBezTo>
                <a:close/>
                <a:moveTo>
                  <a:pt x="94" y="132"/>
                </a:moveTo>
                <a:cubicBezTo>
                  <a:pt x="94" y="132"/>
                  <a:pt x="94" y="132"/>
                  <a:pt x="94" y="132"/>
                </a:cubicBezTo>
                <a:cubicBezTo>
                  <a:pt x="94" y="132"/>
                  <a:pt x="94" y="132"/>
                  <a:pt x="94" y="132"/>
                </a:cubicBezTo>
                <a:cubicBezTo>
                  <a:pt x="94" y="132"/>
                  <a:pt x="94" y="132"/>
                  <a:pt x="94" y="132"/>
                </a:cubicBezTo>
                <a:close/>
                <a:moveTo>
                  <a:pt x="91" y="135"/>
                </a:moveTo>
                <a:cubicBezTo>
                  <a:pt x="92" y="135"/>
                  <a:pt x="92" y="135"/>
                  <a:pt x="92" y="135"/>
                </a:cubicBezTo>
                <a:cubicBezTo>
                  <a:pt x="92" y="135"/>
                  <a:pt x="92" y="135"/>
                  <a:pt x="92" y="135"/>
                </a:cubicBezTo>
                <a:cubicBezTo>
                  <a:pt x="92" y="135"/>
                  <a:pt x="91" y="135"/>
                  <a:pt x="91" y="135"/>
                </a:cubicBezTo>
                <a:close/>
                <a:moveTo>
                  <a:pt x="86" y="160"/>
                </a:moveTo>
                <a:cubicBezTo>
                  <a:pt x="87" y="160"/>
                  <a:pt x="87" y="160"/>
                  <a:pt x="87" y="160"/>
                </a:cubicBezTo>
                <a:cubicBezTo>
                  <a:pt x="87" y="160"/>
                  <a:pt x="87" y="160"/>
                  <a:pt x="87" y="160"/>
                </a:cubicBezTo>
                <a:cubicBezTo>
                  <a:pt x="87" y="160"/>
                  <a:pt x="87" y="160"/>
                  <a:pt x="87" y="160"/>
                </a:cubicBezTo>
                <a:cubicBezTo>
                  <a:pt x="87" y="160"/>
                  <a:pt x="87" y="160"/>
                  <a:pt x="86" y="160"/>
                </a:cubicBezTo>
                <a:cubicBezTo>
                  <a:pt x="86" y="160"/>
                  <a:pt x="86" y="160"/>
                  <a:pt x="86" y="160"/>
                </a:cubicBezTo>
                <a:close/>
                <a:moveTo>
                  <a:pt x="85" y="137"/>
                </a:moveTo>
                <a:cubicBezTo>
                  <a:pt x="85" y="137"/>
                  <a:pt x="85" y="137"/>
                  <a:pt x="85" y="137"/>
                </a:cubicBezTo>
                <a:cubicBezTo>
                  <a:pt x="86" y="137"/>
                  <a:pt x="86" y="137"/>
                  <a:pt x="86" y="137"/>
                </a:cubicBezTo>
                <a:cubicBezTo>
                  <a:pt x="86" y="138"/>
                  <a:pt x="86" y="138"/>
                  <a:pt x="86" y="138"/>
                </a:cubicBezTo>
                <a:cubicBezTo>
                  <a:pt x="86" y="137"/>
                  <a:pt x="86" y="137"/>
                  <a:pt x="85" y="137"/>
                </a:cubicBezTo>
                <a:close/>
                <a:moveTo>
                  <a:pt x="85" y="163"/>
                </a:moveTo>
                <a:cubicBezTo>
                  <a:pt x="85" y="163"/>
                  <a:pt x="85" y="163"/>
                  <a:pt x="85" y="163"/>
                </a:cubicBezTo>
                <a:cubicBezTo>
                  <a:pt x="85" y="163"/>
                  <a:pt x="85" y="163"/>
                  <a:pt x="85" y="163"/>
                </a:cubicBezTo>
                <a:cubicBezTo>
                  <a:pt x="85" y="163"/>
                  <a:pt x="85" y="163"/>
                  <a:pt x="85" y="163"/>
                </a:cubicBezTo>
                <a:close/>
                <a:moveTo>
                  <a:pt x="85" y="162"/>
                </a:moveTo>
                <a:cubicBezTo>
                  <a:pt x="85" y="162"/>
                  <a:pt x="85" y="162"/>
                  <a:pt x="85" y="162"/>
                </a:cubicBezTo>
                <a:cubicBezTo>
                  <a:pt x="85" y="162"/>
                  <a:pt x="85" y="162"/>
                  <a:pt x="85" y="162"/>
                </a:cubicBezTo>
                <a:cubicBezTo>
                  <a:pt x="85" y="162"/>
                  <a:pt x="85" y="162"/>
                  <a:pt x="85" y="162"/>
                </a:cubicBezTo>
                <a:close/>
                <a:moveTo>
                  <a:pt x="85" y="163"/>
                </a:moveTo>
                <a:cubicBezTo>
                  <a:pt x="85" y="163"/>
                  <a:pt x="85" y="163"/>
                  <a:pt x="85" y="163"/>
                </a:cubicBezTo>
                <a:cubicBezTo>
                  <a:pt x="85" y="163"/>
                  <a:pt x="85" y="163"/>
                  <a:pt x="85" y="163"/>
                </a:cubicBezTo>
                <a:cubicBezTo>
                  <a:pt x="85" y="163"/>
                  <a:pt x="85" y="163"/>
                  <a:pt x="85" y="163"/>
                </a:cubicBezTo>
                <a:close/>
                <a:moveTo>
                  <a:pt x="78" y="174"/>
                </a:moveTo>
                <a:cubicBezTo>
                  <a:pt x="78" y="174"/>
                  <a:pt x="78" y="174"/>
                  <a:pt x="79" y="174"/>
                </a:cubicBezTo>
                <a:cubicBezTo>
                  <a:pt x="78" y="174"/>
                  <a:pt x="78" y="174"/>
                  <a:pt x="78" y="174"/>
                </a:cubicBezTo>
                <a:close/>
                <a:moveTo>
                  <a:pt x="74" y="167"/>
                </a:moveTo>
                <a:cubicBezTo>
                  <a:pt x="74" y="166"/>
                  <a:pt x="74" y="166"/>
                  <a:pt x="74" y="166"/>
                </a:cubicBezTo>
                <a:cubicBezTo>
                  <a:pt x="74" y="166"/>
                  <a:pt x="74" y="167"/>
                  <a:pt x="74" y="167"/>
                </a:cubicBezTo>
                <a:cubicBezTo>
                  <a:pt x="74" y="167"/>
                  <a:pt x="74" y="167"/>
                  <a:pt x="74" y="167"/>
                </a:cubicBezTo>
                <a:close/>
                <a:moveTo>
                  <a:pt x="72" y="171"/>
                </a:moveTo>
                <a:cubicBezTo>
                  <a:pt x="72" y="171"/>
                  <a:pt x="72" y="171"/>
                  <a:pt x="73" y="171"/>
                </a:cubicBezTo>
                <a:cubicBezTo>
                  <a:pt x="73" y="171"/>
                  <a:pt x="72" y="171"/>
                  <a:pt x="72" y="171"/>
                </a:cubicBezTo>
                <a:close/>
                <a:moveTo>
                  <a:pt x="57" y="187"/>
                </a:moveTo>
                <a:cubicBezTo>
                  <a:pt x="57" y="187"/>
                  <a:pt x="58" y="187"/>
                  <a:pt x="58" y="187"/>
                </a:cubicBezTo>
                <a:cubicBezTo>
                  <a:pt x="58" y="187"/>
                  <a:pt x="57" y="187"/>
                  <a:pt x="57" y="187"/>
                </a:cubicBezTo>
                <a:close/>
                <a:moveTo>
                  <a:pt x="56" y="180"/>
                </a:moveTo>
                <a:cubicBezTo>
                  <a:pt x="56" y="180"/>
                  <a:pt x="56" y="181"/>
                  <a:pt x="56" y="180"/>
                </a:cubicBezTo>
                <a:cubicBezTo>
                  <a:pt x="55" y="180"/>
                  <a:pt x="56" y="179"/>
                  <a:pt x="57" y="179"/>
                </a:cubicBezTo>
                <a:lnTo>
                  <a:pt x="56" y="180"/>
                </a:lnTo>
                <a:close/>
                <a:moveTo>
                  <a:pt x="56" y="187"/>
                </a:moveTo>
                <a:cubicBezTo>
                  <a:pt x="56" y="188"/>
                  <a:pt x="56" y="188"/>
                  <a:pt x="56" y="188"/>
                </a:cubicBezTo>
                <a:cubicBezTo>
                  <a:pt x="56" y="188"/>
                  <a:pt x="55" y="188"/>
                  <a:pt x="55" y="188"/>
                </a:cubicBezTo>
                <a:cubicBezTo>
                  <a:pt x="55" y="188"/>
                  <a:pt x="55" y="188"/>
                  <a:pt x="55" y="188"/>
                </a:cubicBezTo>
                <a:cubicBezTo>
                  <a:pt x="55" y="187"/>
                  <a:pt x="55" y="188"/>
                  <a:pt x="56" y="187"/>
                </a:cubicBezTo>
                <a:close/>
                <a:moveTo>
                  <a:pt x="68" y="261"/>
                </a:moveTo>
                <a:cubicBezTo>
                  <a:pt x="70" y="261"/>
                  <a:pt x="70" y="260"/>
                  <a:pt x="72" y="261"/>
                </a:cubicBezTo>
                <a:cubicBezTo>
                  <a:pt x="70" y="261"/>
                  <a:pt x="69" y="263"/>
                  <a:pt x="68" y="262"/>
                </a:cubicBezTo>
                <a:cubicBezTo>
                  <a:pt x="68" y="262"/>
                  <a:pt x="68" y="261"/>
                  <a:pt x="68" y="261"/>
                </a:cubicBezTo>
                <a:close/>
                <a:moveTo>
                  <a:pt x="90" y="271"/>
                </a:moveTo>
                <a:cubicBezTo>
                  <a:pt x="90" y="272"/>
                  <a:pt x="90" y="272"/>
                  <a:pt x="89" y="272"/>
                </a:cubicBezTo>
                <a:cubicBezTo>
                  <a:pt x="89" y="271"/>
                  <a:pt x="90" y="271"/>
                  <a:pt x="90" y="271"/>
                </a:cubicBezTo>
                <a:close/>
                <a:moveTo>
                  <a:pt x="95" y="277"/>
                </a:moveTo>
                <a:cubicBezTo>
                  <a:pt x="94" y="277"/>
                  <a:pt x="94" y="277"/>
                  <a:pt x="94" y="277"/>
                </a:cubicBezTo>
                <a:cubicBezTo>
                  <a:pt x="94" y="277"/>
                  <a:pt x="94" y="277"/>
                  <a:pt x="95" y="277"/>
                </a:cubicBezTo>
                <a:close/>
                <a:moveTo>
                  <a:pt x="98" y="275"/>
                </a:moveTo>
                <a:cubicBezTo>
                  <a:pt x="98" y="275"/>
                  <a:pt x="98" y="275"/>
                  <a:pt x="99" y="275"/>
                </a:cubicBezTo>
                <a:cubicBezTo>
                  <a:pt x="99" y="275"/>
                  <a:pt x="99" y="275"/>
                  <a:pt x="99" y="275"/>
                </a:cubicBezTo>
                <a:cubicBezTo>
                  <a:pt x="99" y="275"/>
                  <a:pt x="99" y="275"/>
                  <a:pt x="99" y="275"/>
                </a:cubicBezTo>
                <a:cubicBezTo>
                  <a:pt x="99" y="275"/>
                  <a:pt x="99" y="275"/>
                  <a:pt x="99" y="275"/>
                </a:cubicBezTo>
                <a:cubicBezTo>
                  <a:pt x="99" y="274"/>
                  <a:pt x="99" y="274"/>
                  <a:pt x="99" y="274"/>
                </a:cubicBezTo>
                <a:cubicBezTo>
                  <a:pt x="99" y="274"/>
                  <a:pt x="100" y="274"/>
                  <a:pt x="100" y="274"/>
                </a:cubicBezTo>
                <a:cubicBezTo>
                  <a:pt x="100" y="274"/>
                  <a:pt x="100" y="274"/>
                  <a:pt x="101" y="274"/>
                </a:cubicBezTo>
                <a:cubicBezTo>
                  <a:pt x="101" y="274"/>
                  <a:pt x="100" y="274"/>
                  <a:pt x="100" y="274"/>
                </a:cubicBezTo>
                <a:cubicBezTo>
                  <a:pt x="101" y="274"/>
                  <a:pt x="101" y="273"/>
                  <a:pt x="101" y="273"/>
                </a:cubicBezTo>
                <a:cubicBezTo>
                  <a:pt x="102" y="274"/>
                  <a:pt x="102" y="274"/>
                  <a:pt x="102" y="273"/>
                </a:cubicBezTo>
                <a:cubicBezTo>
                  <a:pt x="102" y="273"/>
                  <a:pt x="103" y="273"/>
                  <a:pt x="103" y="274"/>
                </a:cubicBezTo>
                <a:cubicBezTo>
                  <a:pt x="103" y="273"/>
                  <a:pt x="103" y="273"/>
                  <a:pt x="104" y="273"/>
                </a:cubicBezTo>
                <a:cubicBezTo>
                  <a:pt x="104" y="273"/>
                  <a:pt x="104" y="273"/>
                  <a:pt x="104" y="273"/>
                </a:cubicBezTo>
                <a:cubicBezTo>
                  <a:pt x="103" y="274"/>
                  <a:pt x="103" y="273"/>
                  <a:pt x="103" y="274"/>
                </a:cubicBezTo>
                <a:cubicBezTo>
                  <a:pt x="103" y="275"/>
                  <a:pt x="103" y="273"/>
                  <a:pt x="104" y="274"/>
                </a:cubicBezTo>
                <a:cubicBezTo>
                  <a:pt x="104" y="274"/>
                  <a:pt x="104" y="274"/>
                  <a:pt x="104" y="273"/>
                </a:cubicBezTo>
                <a:cubicBezTo>
                  <a:pt x="104" y="273"/>
                  <a:pt x="104" y="273"/>
                  <a:pt x="104" y="274"/>
                </a:cubicBezTo>
                <a:cubicBezTo>
                  <a:pt x="104" y="273"/>
                  <a:pt x="104" y="273"/>
                  <a:pt x="104" y="273"/>
                </a:cubicBezTo>
                <a:cubicBezTo>
                  <a:pt x="104" y="274"/>
                  <a:pt x="104" y="274"/>
                  <a:pt x="104" y="275"/>
                </a:cubicBezTo>
                <a:cubicBezTo>
                  <a:pt x="104" y="275"/>
                  <a:pt x="104" y="275"/>
                  <a:pt x="104" y="275"/>
                </a:cubicBezTo>
                <a:cubicBezTo>
                  <a:pt x="104" y="275"/>
                  <a:pt x="104" y="274"/>
                  <a:pt x="104" y="274"/>
                </a:cubicBezTo>
                <a:cubicBezTo>
                  <a:pt x="104" y="274"/>
                  <a:pt x="104" y="274"/>
                  <a:pt x="104" y="274"/>
                </a:cubicBezTo>
                <a:cubicBezTo>
                  <a:pt x="104" y="274"/>
                  <a:pt x="103" y="275"/>
                  <a:pt x="103" y="275"/>
                </a:cubicBezTo>
                <a:cubicBezTo>
                  <a:pt x="103" y="275"/>
                  <a:pt x="103" y="275"/>
                  <a:pt x="103" y="275"/>
                </a:cubicBezTo>
                <a:cubicBezTo>
                  <a:pt x="103" y="275"/>
                  <a:pt x="103" y="275"/>
                  <a:pt x="103" y="274"/>
                </a:cubicBezTo>
                <a:cubicBezTo>
                  <a:pt x="103" y="274"/>
                  <a:pt x="103" y="274"/>
                  <a:pt x="102" y="274"/>
                </a:cubicBezTo>
                <a:cubicBezTo>
                  <a:pt x="102" y="274"/>
                  <a:pt x="102" y="274"/>
                  <a:pt x="102" y="274"/>
                </a:cubicBezTo>
                <a:cubicBezTo>
                  <a:pt x="102" y="274"/>
                  <a:pt x="102" y="275"/>
                  <a:pt x="102" y="275"/>
                </a:cubicBezTo>
                <a:cubicBezTo>
                  <a:pt x="101" y="275"/>
                  <a:pt x="101" y="275"/>
                  <a:pt x="101" y="276"/>
                </a:cubicBezTo>
                <a:cubicBezTo>
                  <a:pt x="101" y="275"/>
                  <a:pt x="101" y="275"/>
                  <a:pt x="101" y="275"/>
                </a:cubicBezTo>
                <a:cubicBezTo>
                  <a:pt x="101" y="275"/>
                  <a:pt x="101" y="275"/>
                  <a:pt x="102" y="275"/>
                </a:cubicBezTo>
                <a:cubicBezTo>
                  <a:pt x="101" y="275"/>
                  <a:pt x="101" y="275"/>
                  <a:pt x="101" y="275"/>
                </a:cubicBezTo>
                <a:cubicBezTo>
                  <a:pt x="101" y="275"/>
                  <a:pt x="101" y="275"/>
                  <a:pt x="101" y="275"/>
                </a:cubicBezTo>
                <a:cubicBezTo>
                  <a:pt x="101" y="276"/>
                  <a:pt x="99" y="277"/>
                  <a:pt x="98" y="276"/>
                </a:cubicBezTo>
                <a:cubicBezTo>
                  <a:pt x="98" y="276"/>
                  <a:pt x="97" y="275"/>
                  <a:pt x="97" y="276"/>
                </a:cubicBezTo>
                <a:cubicBezTo>
                  <a:pt x="97" y="276"/>
                  <a:pt x="97" y="276"/>
                  <a:pt x="96" y="276"/>
                </a:cubicBezTo>
                <a:cubicBezTo>
                  <a:pt x="97" y="276"/>
                  <a:pt x="98" y="275"/>
                  <a:pt x="98" y="275"/>
                </a:cubicBezTo>
                <a:close/>
                <a:moveTo>
                  <a:pt x="276" y="11"/>
                </a:moveTo>
                <a:cubicBezTo>
                  <a:pt x="276" y="11"/>
                  <a:pt x="275" y="12"/>
                  <a:pt x="275" y="12"/>
                </a:cubicBezTo>
                <a:cubicBezTo>
                  <a:pt x="275" y="11"/>
                  <a:pt x="276" y="11"/>
                  <a:pt x="276" y="11"/>
                </a:cubicBezTo>
                <a:close/>
                <a:moveTo>
                  <a:pt x="257" y="16"/>
                </a:moveTo>
                <a:cubicBezTo>
                  <a:pt x="257" y="16"/>
                  <a:pt x="257" y="16"/>
                  <a:pt x="257" y="16"/>
                </a:cubicBezTo>
                <a:cubicBezTo>
                  <a:pt x="257" y="16"/>
                  <a:pt x="257" y="16"/>
                  <a:pt x="257" y="16"/>
                </a:cubicBezTo>
                <a:cubicBezTo>
                  <a:pt x="257" y="15"/>
                  <a:pt x="257" y="16"/>
                  <a:pt x="257" y="16"/>
                </a:cubicBezTo>
                <a:close/>
                <a:moveTo>
                  <a:pt x="257" y="17"/>
                </a:moveTo>
                <a:cubicBezTo>
                  <a:pt x="256" y="17"/>
                  <a:pt x="256" y="17"/>
                  <a:pt x="255" y="17"/>
                </a:cubicBezTo>
                <a:cubicBezTo>
                  <a:pt x="256" y="16"/>
                  <a:pt x="256" y="16"/>
                  <a:pt x="257" y="17"/>
                </a:cubicBezTo>
                <a:close/>
                <a:moveTo>
                  <a:pt x="255" y="17"/>
                </a:moveTo>
                <a:cubicBezTo>
                  <a:pt x="255" y="17"/>
                  <a:pt x="255" y="18"/>
                  <a:pt x="254" y="17"/>
                </a:cubicBezTo>
                <a:cubicBezTo>
                  <a:pt x="254" y="17"/>
                  <a:pt x="255" y="16"/>
                  <a:pt x="255" y="17"/>
                </a:cubicBezTo>
                <a:close/>
                <a:moveTo>
                  <a:pt x="237" y="22"/>
                </a:moveTo>
                <a:cubicBezTo>
                  <a:pt x="237" y="22"/>
                  <a:pt x="236" y="22"/>
                  <a:pt x="236" y="22"/>
                </a:cubicBezTo>
                <a:cubicBezTo>
                  <a:pt x="236" y="22"/>
                  <a:pt x="237" y="22"/>
                  <a:pt x="237" y="22"/>
                </a:cubicBezTo>
                <a:close/>
                <a:moveTo>
                  <a:pt x="225" y="25"/>
                </a:moveTo>
                <a:cubicBezTo>
                  <a:pt x="225" y="25"/>
                  <a:pt x="225" y="26"/>
                  <a:pt x="225" y="26"/>
                </a:cubicBezTo>
                <a:cubicBezTo>
                  <a:pt x="224" y="25"/>
                  <a:pt x="225" y="24"/>
                  <a:pt x="225" y="25"/>
                </a:cubicBezTo>
                <a:close/>
                <a:moveTo>
                  <a:pt x="224" y="25"/>
                </a:moveTo>
                <a:cubicBezTo>
                  <a:pt x="224" y="25"/>
                  <a:pt x="224" y="25"/>
                  <a:pt x="224" y="26"/>
                </a:cubicBezTo>
                <a:cubicBezTo>
                  <a:pt x="224" y="26"/>
                  <a:pt x="224" y="26"/>
                  <a:pt x="224" y="26"/>
                </a:cubicBezTo>
                <a:cubicBezTo>
                  <a:pt x="224" y="26"/>
                  <a:pt x="224" y="26"/>
                  <a:pt x="224" y="26"/>
                </a:cubicBezTo>
                <a:cubicBezTo>
                  <a:pt x="223" y="26"/>
                  <a:pt x="223" y="25"/>
                  <a:pt x="223" y="25"/>
                </a:cubicBezTo>
                <a:cubicBezTo>
                  <a:pt x="223" y="25"/>
                  <a:pt x="224" y="25"/>
                  <a:pt x="224" y="25"/>
                </a:cubicBezTo>
                <a:close/>
                <a:moveTo>
                  <a:pt x="213" y="28"/>
                </a:moveTo>
                <a:cubicBezTo>
                  <a:pt x="213" y="28"/>
                  <a:pt x="212" y="29"/>
                  <a:pt x="212" y="28"/>
                </a:cubicBezTo>
                <a:cubicBezTo>
                  <a:pt x="213" y="28"/>
                  <a:pt x="213" y="27"/>
                  <a:pt x="213" y="28"/>
                </a:cubicBezTo>
                <a:close/>
                <a:moveTo>
                  <a:pt x="211" y="27"/>
                </a:moveTo>
                <a:cubicBezTo>
                  <a:pt x="211" y="27"/>
                  <a:pt x="211" y="28"/>
                  <a:pt x="211" y="28"/>
                </a:cubicBezTo>
                <a:cubicBezTo>
                  <a:pt x="211" y="28"/>
                  <a:pt x="211" y="28"/>
                  <a:pt x="210" y="28"/>
                </a:cubicBezTo>
                <a:cubicBezTo>
                  <a:pt x="211" y="27"/>
                  <a:pt x="211" y="27"/>
                  <a:pt x="211" y="27"/>
                </a:cubicBezTo>
                <a:close/>
                <a:moveTo>
                  <a:pt x="210" y="28"/>
                </a:moveTo>
                <a:cubicBezTo>
                  <a:pt x="210" y="28"/>
                  <a:pt x="210" y="28"/>
                  <a:pt x="210" y="28"/>
                </a:cubicBezTo>
                <a:cubicBezTo>
                  <a:pt x="210" y="28"/>
                  <a:pt x="210" y="28"/>
                  <a:pt x="210" y="28"/>
                </a:cubicBezTo>
                <a:cubicBezTo>
                  <a:pt x="210" y="28"/>
                  <a:pt x="210" y="28"/>
                  <a:pt x="210" y="28"/>
                </a:cubicBezTo>
                <a:cubicBezTo>
                  <a:pt x="210" y="28"/>
                  <a:pt x="210" y="28"/>
                  <a:pt x="210" y="28"/>
                </a:cubicBezTo>
                <a:cubicBezTo>
                  <a:pt x="210" y="28"/>
                  <a:pt x="210" y="28"/>
                  <a:pt x="211" y="28"/>
                </a:cubicBezTo>
                <a:cubicBezTo>
                  <a:pt x="210" y="29"/>
                  <a:pt x="210" y="29"/>
                  <a:pt x="210" y="29"/>
                </a:cubicBezTo>
                <a:cubicBezTo>
                  <a:pt x="209" y="29"/>
                  <a:pt x="209" y="29"/>
                  <a:pt x="209" y="29"/>
                </a:cubicBezTo>
                <a:cubicBezTo>
                  <a:pt x="209" y="29"/>
                  <a:pt x="209" y="29"/>
                  <a:pt x="209" y="29"/>
                </a:cubicBezTo>
                <a:cubicBezTo>
                  <a:pt x="210" y="29"/>
                  <a:pt x="210" y="29"/>
                  <a:pt x="210" y="28"/>
                </a:cubicBezTo>
                <a:close/>
                <a:moveTo>
                  <a:pt x="208" y="29"/>
                </a:moveTo>
                <a:cubicBezTo>
                  <a:pt x="208" y="29"/>
                  <a:pt x="208" y="29"/>
                  <a:pt x="208" y="29"/>
                </a:cubicBezTo>
                <a:cubicBezTo>
                  <a:pt x="207" y="29"/>
                  <a:pt x="208" y="29"/>
                  <a:pt x="208" y="29"/>
                </a:cubicBezTo>
                <a:close/>
                <a:moveTo>
                  <a:pt x="207" y="19"/>
                </a:moveTo>
                <a:cubicBezTo>
                  <a:pt x="207" y="18"/>
                  <a:pt x="207" y="18"/>
                  <a:pt x="207" y="18"/>
                </a:cubicBezTo>
                <a:cubicBezTo>
                  <a:pt x="208" y="19"/>
                  <a:pt x="208" y="19"/>
                  <a:pt x="208" y="19"/>
                </a:cubicBezTo>
                <a:cubicBezTo>
                  <a:pt x="207" y="19"/>
                  <a:pt x="207" y="18"/>
                  <a:pt x="207" y="19"/>
                </a:cubicBezTo>
                <a:close/>
                <a:moveTo>
                  <a:pt x="208" y="11"/>
                </a:moveTo>
                <a:cubicBezTo>
                  <a:pt x="208" y="12"/>
                  <a:pt x="208" y="12"/>
                  <a:pt x="209" y="12"/>
                </a:cubicBezTo>
                <a:cubicBezTo>
                  <a:pt x="209" y="12"/>
                  <a:pt x="208" y="12"/>
                  <a:pt x="208" y="12"/>
                </a:cubicBezTo>
                <a:cubicBezTo>
                  <a:pt x="208" y="12"/>
                  <a:pt x="208" y="12"/>
                  <a:pt x="208" y="12"/>
                </a:cubicBezTo>
                <a:lnTo>
                  <a:pt x="208" y="11"/>
                </a:lnTo>
                <a:close/>
                <a:moveTo>
                  <a:pt x="207" y="13"/>
                </a:moveTo>
                <a:cubicBezTo>
                  <a:pt x="208" y="13"/>
                  <a:pt x="208" y="13"/>
                  <a:pt x="208" y="13"/>
                </a:cubicBezTo>
                <a:cubicBezTo>
                  <a:pt x="208" y="13"/>
                  <a:pt x="208" y="14"/>
                  <a:pt x="208" y="14"/>
                </a:cubicBezTo>
                <a:cubicBezTo>
                  <a:pt x="207" y="14"/>
                  <a:pt x="207" y="13"/>
                  <a:pt x="207" y="13"/>
                </a:cubicBezTo>
                <a:close/>
                <a:moveTo>
                  <a:pt x="208" y="15"/>
                </a:moveTo>
                <a:cubicBezTo>
                  <a:pt x="208" y="15"/>
                  <a:pt x="208" y="15"/>
                  <a:pt x="208" y="15"/>
                </a:cubicBezTo>
                <a:cubicBezTo>
                  <a:pt x="208" y="15"/>
                  <a:pt x="209" y="15"/>
                  <a:pt x="209" y="15"/>
                </a:cubicBezTo>
                <a:cubicBezTo>
                  <a:pt x="209" y="16"/>
                  <a:pt x="209" y="17"/>
                  <a:pt x="209" y="18"/>
                </a:cubicBezTo>
                <a:cubicBezTo>
                  <a:pt x="208" y="17"/>
                  <a:pt x="208" y="16"/>
                  <a:pt x="207" y="16"/>
                </a:cubicBezTo>
                <a:cubicBezTo>
                  <a:pt x="207" y="15"/>
                  <a:pt x="208" y="15"/>
                  <a:pt x="208" y="15"/>
                </a:cubicBezTo>
                <a:close/>
                <a:moveTo>
                  <a:pt x="207" y="11"/>
                </a:moveTo>
                <a:cubicBezTo>
                  <a:pt x="207" y="11"/>
                  <a:pt x="207" y="11"/>
                  <a:pt x="207" y="11"/>
                </a:cubicBezTo>
                <a:cubicBezTo>
                  <a:pt x="207" y="11"/>
                  <a:pt x="207" y="12"/>
                  <a:pt x="206" y="12"/>
                </a:cubicBezTo>
                <a:cubicBezTo>
                  <a:pt x="206" y="11"/>
                  <a:pt x="207" y="11"/>
                  <a:pt x="207" y="11"/>
                </a:cubicBezTo>
                <a:close/>
                <a:moveTo>
                  <a:pt x="206" y="15"/>
                </a:moveTo>
                <a:cubicBezTo>
                  <a:pt x="206" y="15"/>
                  <a:pt x="207" y="16"/>
                  <a:pt x="206" y="16"/>
                </a:cubicBezTo>
                <a:cubicBezTo>
                  <a:pt x="206" y="16"/>
                  <a:pt x="205" y="15"/>
                  <a:pt x="206" y="15"/>
                </a:cubicBezTo>
                <a:close/>
                <a:moveTo>
                  <a:pt x="205" y="11"/>
                </a:moveTo>
                <a:cubicBezTo>
                  <a:pt x="205" y="11"/>
                  <a:pt x="206" y="10"/>
                  <a:pt x="206" y="10"/>
                </a:cubicBezTo>
                <a:cubicBezTo>
                  <a:pt x="206" y="11"/>
                  <a:pt x="205" y="12"/>
                  <a:pt x="205" y="12"/>
                </a:cubicBezTo>
                <a:cubicBezTo>
                  <a:pt x="205" y="11"/>
                  <a:pt x="205" y="11"/>
                  <a:pt x="205" y="11"/>
                </a:cubicBezTo>
                <a:close/>
                <a:moveTo>
                  <a:pt x="205" y="13"/>
                </a:moveTo>
                <a:cubicBezTo>
                  <a:pt x="205" y="13"/>
                  <a:pt x="204" y="14"/>
                  <a:pt x="204" y="14"/>
                </a:cubicBezTo>
                <a:cubicBezTo>
                  <a:pt x="204" y="13"/>
                  <a:pt x="205" y="14"/>
                  <a:pt x="205" y="13"/>
                </a:cubicBezTo>
                <a:close/>
                <a:moveTo>
                  <a:pt x="205" y="15"/>
                </a:moveTo>
                <a:cubicBezTo>
                  <a:pt x="205" y="14"/>
                  <a:pt x="205" y="15"/>
                  <a:pt x="205" y="15"/>
                </a:cubicBezTo>
                <a:cubicBezTo>
                  <a:pt x="205" y="16"/>
                  <a:pt x="205" y="16"/>
                  <a:pt x="205" y="18"/>
                </a:cubicBezTo>
                <a:cubicBezTo>
                  <a:pt x="204" y="17"/>
                  <a:pt x="204" y="18"/>
                  <a:pt x="203" y="19"/>
                </a:cubicBezTo>
                <a:cubicBezTo>
                  <a:pt x="203" y="19"/>
                  <a:pt x="203" y="18"/>
                  <a:pt x="202" y="19"/>
                </a:cubicBezTo>
                <a:cubicBezTo>
                  <a:pt x="202" y="18"/>
                  <a:pt x="203" y="18"/>
                  <a:pt x="203" y="18"/>
                </a:cubicBezTo>
                <a:cubicBezTo>
                  <a:pt x="203" y="16"/>
                  <a:pt x="202" y="18"/>
                  <a:pt x="202" y="17"/>
                </a:cubicBezTo>
                <a:cubicBezTo>
                  <a:pt x="202" y="16"/>
                  <a:pt x="204" y="17"/>
                  <a:pt x="205" y="15"/>
                </a:cubicBezTo>
                <a:close/>
                <a:moveTo>
                  <a:pt x="203" y="14"/>
                </a:moveTo>
                <a:cubicBezTo>
                  <a:pt x="203" y="14"/>
                  <a:pt x="203" y="14"/>
                  <a:pt x="202" y="14"/>
                </a:cubicBezTo>
                <a:cubicBezTo>
                  <a:pt x="202" y="14"/>
                  <a:pt x="202" y="13"/>
                  <a:pt x="203" y="14"/>
                </a:cubicBezTo>
                <a:close/>
                <a:moveTo>
                  <a:pt x="202" y="12"/>
                </a:moveTo>
                <a:cubicBezTo>
                  <a:pt x="202" y="12"/>
                  <a:pt x="202" y="12"/>
                  <a:pt x="202" y="13"/>
                </a:cubicBezTo>
                <a:cubicBezTo>
                  <a:pt x="202" y="13"/>
                  <a:pt x="202" y="13"/>
                  <a:pt x="202" y="13"/>
                </a:cubicBezTo>
                <a:cubicBezTo>
                  <a:pt x="202" y="13"/>
                  <a:pt x="200" y="12"/>
                  <a:pt x="202" y="12"/>
                </a:cubicBezTo>
                <a:close/>
                <a:moveTo>
                  <a:pt x="200" y="13"/>
                </a:moveTo>
                <a:cubicBezTo>
                  <a:pt x="200" y="13"/>
                  <a:pt x="200" y="13"/>
                  <a:pt x="199" y="13"/>
                </a:cubicBezTo>
                <a:cubicBezTo>
                  <a:pt x="199" y="12"/>
                  <a:pt x="200" y="12"/>
                  <a:pt x="200" y="13"/>
                </a:cubicBezTo>
                <a:close/>
                <a:moveTo>
                  <a:pt x="195" y="15"/>
                </a:moveTo>
                <a:cubicBezTo>
                  <a:pt x="196" y="15"/>
                  <a:pt x="195" y="16"/>
                  <a:pt x="195" y="15"/>
                </a:cubicBezTo>
                <a:close/>
                <a:moveTo>
                  <a:pt x="191" y="18"/>
                </a:moveTo>
                <a:cubicBezTo>
                  <a:pt x="191" y="17"/>
                  <a:pt x="192" y="18"/>
                  <a:pt x="193" y="17"/>
                </a:cubicBezTo>
                <a:cubicBezTo>
                  <a:pt x="193" y="18"/>
                  <a:pt x="192" y="19"/>
                  <a:pt x="191" y="18"/>
                </a:cubicBezTo>
                <a:close/>
                <a:moveTo>
                  <a:pt x="107" y="103"/>
                </a:moveTo>
                <a:cubicBezTo>
                  <a:pt x="107" y="103"/>
                  <a:pt x="107" y="103"/>
                  <a:pt x="107" y="103"/>
                </a:cubicBezTo>
                <a:cubicBezTo>
                  <a:pt x="107" y="103"/>
                  <a:pt x="107" y="103"/>
                  <a:pt x="107" y="103"/>
                </a:cubicBezTo>
                <a:cubicBezTo>
                  <a:pt x="107" y="103"/>
                  <a:pt x="107" y="103"/>
                  <a:pt x="107" y="103"/>
                </a:cubicBezTo>
                <a:cubicBezTo>
                  <a:pt x="107" y="103"/>
                  <a:pt x="107" y="103"/>
                  <a:pt x="107" y="103"/>
                </a:cubicBezTo>
                <a:cubicBezTo>
                  <a:pt x="107" y="103"/>
                  <a:pt x="107" y="104"/>
                  <a:pt x="107" y="104"/>
                </a:cubicBezTo>
                <a:cubicBezTo>
                  <a:pt x="107" y="104"/>
                  <a:pt x="107" y="104"/>
                  <a:pt x="107" y="104"/>
                </a:cubicBezTo>
                <a:cubicBezTo>
                  <a:pt x="107" y="104"/>
                  <a:pt x="107" y="104"/>
                  <a:pt x="107" y="104"/>
                </a:cubicBezTo>
                <a:cubicBezTo>
                  <a:pt x="107" y="104"/>
                  <a:pt x="107" y="103"/>
                  <a:pt x="107" y="103"/>
                </a:cubicBezTo>
                <a:cubicBezTo>
                  <a:pt x="107" y="103"/>
                  <a:pt x="107" y="103"/>
                  <a:pt x="107" y="103"/>
                </a:cubicBezTo>
                <a:close/>
                <a:moveTo>
                  <a:pt x="106" y="104"/>
                </a:moveTo>
                <a:cubicBezTo>
                  <a:pt x="106" y="104"/>
                  <a:pt x="106" y="104"/>
                  <a:pt x="106" y="104"/>
                </a:cubicBezTo>
                <a:cubicBezTo>
                  <a:pt x="106" y="104"/>
                  <a:pt x="106" y="104"/>
                  <a:pt x="106" y="104"/>
                </a:cubicBezTo>
                <a:close/>
                <a:moveTo>
                  <a:pt x="106" y="104"/>
                </a:moveTo>
                <a:cubicBezTo>
                  <a:pt x="106" y="104"/>
                  <a:pt x="106" y="104"/>
                  <a:pt x="106" y="104"/>
                </a:cubicBezTo>
                <a:cubicBezTo>
                  <a:pt x="106" y="104"/>
                  <a:pt x="106" y="104"/>
                  <a:pt x="106" y="104"/>
                </a:cubicBezTo>
                <a:cubicBezTo>
                  <a:pt x="107" y="104"/>
                  <a:pt x="107" y="104"/>
                  <a:pt x="107" y="104"/>
                </a:cubicBezTo>
                <a:cubicBezTo>
                  <a:pt x="107" y="104"/>
                  <a:pt x="107" y="104"/>
                  <a:pt x="107" y="104"/>
                </a:cubicBezTo>
                <a:cubicBezTo>
                  <a:pt x="107" y="104"/>
                  <a:pt x="107" y="104"/>
                  <a:pt x="107" y="104"/>
                </a:cubicBezTo>
                <a:cubicBezTo>
                  <a:pt x="107" y="104"/>
                  <a:pt x="107" y="104"/>
                  <a:pt x="107" y="104"/>
                </a:cubicBezTo>
                <a:cubicBezTo>
                  <a:pt x="107" y="104"/>
                  <a:pt x="106" y="104"/>
                  <a:pt x="106" y="104"/>
                </a:cubicBezTo>
                <a:cubicBezTo>
                  <a:pt x="106" y="104"/>
                  <a:pt x="106" y="104"/>
                  <a:pt x="106" y="104"/>
                </a:cubicBezTo>
                <a:cubicBezTo>
                  <a:pt x="106" y="104"/>
                  <a:pt x="106" y="104"/>
                  <a:pt x="106" y="104"/>
                </a:cubicBezTo>
                <a:cubicBezTo>
                  <a:pt x="105" y="104"/>
                  <a:pt x="105" y="104"/>
                  <a:pt x="105" y="104"/>
                </a:cubicBezTo>
                <a:cubicBezTo>
                  <a:pt x="105" y="104"/>
                  <a:pt x="105" y="104"/>
                  <a:pt x="105" y="104"/>
                </a:cubicBezTo>
                <a:cubicBezTo>
                  <a:pt x="105" y="104"/>
                  <a:pt x="105" y="104"/>
                  <a:pt x="106" y="104"/>
                </a:cubicBezTo>
                <a:close/>
                <a:moveTo>
                  <a:pt x="103" y="81"/>
                </a:moveTo>
                <a:cubicBezTo>
                  <a:pt x="103" y="81"/>
                  <a:pt x="103" y="81"/>
                  <a:pt x="103" y="81"/>
                </a:cubicBezTo>
                <a:cubicBezTo>
                  <a:pt x="103" y="81"/>
                  <a:pt x="103" y="81"/>
                  <a:pt x="103" y="81"/>
                </a:cubicBezTo>
                <a:cubicBezTo>
                  <a:pt x="103" y="81"/>
                  <a:pt x="103" y="81"/>
                  <a:pt x="103" y="81"/>
                </a:cubicBezTo>
                <a:close/>
                <a:moveTo>
                  <a:pt x="102" y="105"/>
                </a:moveTo>
                <a:cubicBezTo>
                  <a:pt x="103" y="105"/>
                  <a:pt x="103" y="105"/>
                  <a:pt x="103" y="105"/>
                </a:cubicBezTo>
                <a:cubicBezTo>
                  <a:pt x="103" y="104"/>
                  <a:pt x="103" y="104"/>
                  <a:pt x="103" y="104"/>
                </a:cubicBezTo>
                <a:cubicBezTo>
                  <a:pt x="103" y="104"/>
                  <a:pt x="103" y="104"/>
                  <a:pt x="103" y="104"/>
                </a:cubicBezTo>
                <a:cubicBezTo>
                  <a:pt x="103" y="104"/>
                  <a:pt x="103" y="104"/>
                  <a:pt x="103" y="104"/>
                </a:cubicBezTo>
                <a:cubicBezTo>
                  <a:pt x="104" y="104"/>
                  <a:pt x="105" y="105"/>
                  <a:pt x="105" y="104"/>
                </a:cubicBezTo>
                <a:cubicBezTo>
                  <a:pt x="105" y="104"/>
                  <a:pt x="105" y="104"/>
                  <a:pt x="105" y="105"/>
                </a:cubicBezTo>
                <a:cubicBezTo>
                  <a:pt x="104" y="105"/>
                  <a:pt x="104" y="104"/>
                  <a:pt x="104" y="105"/>
                </a:cubicBezTo>
                <a:cubicBezTo>
                  <a:pt x="103" y="105"/>
                  <a:pt x="104" y="105"/>
                  <a:pt x="103" y="105"/>
                </a:cubicBezTo>
                <a:cubicBezTo>
                  <a:pt x="104" y="105"/>
                  <a:pt x="103" y="105"/>
                  <a:pt x="102" y="105"/>
                </a:cubicBezTo>
                <a:cubicBezTo>
                  <a:pt x="102" y="106"/>
                  <a:pt x="103" y="106"/>
                  <a:pt x="103" y="106"/>
                </a:cubicBezTo>
                <a:cubicBezTo>
                  <a:pt x="103" y="106"/>
                  <a:pt x="102" y="106"/>
                  <a:pt x="102" y="106"/>
                </a:cubicBezTo>
                <a:cubicBezTo>
                  <a:pt x="102" y="106"/>
                  <a:pt x="102" y="106"/>
                  <a:pt x="102" y="106"/>
                </a:cubicBezTo>
                <a:cubicBezTo>
                  <a:pt x="102" y="106"/>
                  <a:pt x="102" y="106"/>
                  <a:pt x="102" y="106"/>
                </a:cubicBezTo>
                <a:cubicBezTo>
                  <a:pt x="102" y="105"/>
                  <a:pt x="102" y="105"/>
                  <a:pt x="102" y="105"/>
                </a:cubicBezTo>
                <a:cubicBezTo>
                  <a:pt x="101" y="105"/>
                  <a:pt x="101" y="105"/>
                  <a:pt x="101" y="105"/>
                </a:cubicBezTo>
                <a:cubicBezTo>
                  <a:pt x="101" y="105"/>
                  <a:pt x="101" y="105"/>
                  <a:pt x="101" y="105"/>
                </a:cubicBezTo>
                <a:cubicBezTo>
                  <a:pt x="101" y="105"/>
                  <a:pt x="101" y="105"/>
                  <a:pt x="101" y="105"/>
                </a:cubicBezTo>
                <a:cubicBezTo>
                  <a:pt x="101" y="105"/>
                  <a:pt x="101" y="105"/>
                  <a:pt x="101" y="105"/>
                </a:cubicBezTo>
                <a:cubicBezTo>
                  <a:pt x="101" y="105"/>
                  <a:pt x="102" y="105"/>
                  <a:pt x="102" y="105"/>
                </a:cubicBezTo>
                <a:cubicBezTo>
                  <a:pt x="102" y="105"/>
                  <a:pt x="102" y="105"/>
                  <a:pt x="102" y="105"/>
                </a:cubicBezTo>
                <a:cubicBezTo>
                  <a:pt x="102" y="105"/>
                  <a:pt x="103" y="105"/>
                  <a:pt x="103" y="105"/>
                </a:cubicBezTo>
                <a:cubicBezTo>
                  <a:pt x="103" y="105"/>
                  <a:pt x="103" y="105"/>
                  <a:pt x="102" y="105"/>
                </a:cubicBezTo>
                <a:close/>
                <a:moveTo>
                  <a:pt x="101" y="82"/>
                </a:moveTo>
                <a:cubicBezTo>
                  <a:pt x="101" y="82"/>
                  <a:pt x="100" y="82"/>
                  <a:pt x="100" y="82"/>
                </a:cubicBezTo>
                <a:cubicBezTo>
                  <a:pt x="100" y="82"/>
                  <a:pt x="100" y="82"/>
                  <a:pt x="100" y="82"/>
                </a:cubicBezTo>
                <a:cubicBezTo>
                  <a:pt x="100" y="81"/>
                  <a:pt x="100" y="81"/>
                  <a:pt x="101" y="81"/>
                </a:cubicBezTo>
                <a:cubicBezTo>
                  <a:pt x="101" y="82"/>
                  <a:pt x="101" y="82"/>
                  <a:pt x="101" y="82"/>
                </a:cubicBezTo>
                <a:close/>
                <a:moveTo>
                  <a:pt x="101" y="81"/>
                </a:moveTo>
                <a:cubicBezTo>
                  <a:pt x="101" y="81"/>
                  <a:pt x="101" y="81"/>
                  <a:pt x="101" y="81"/>
                </a:cubicBezTo>
                <a:cubicBezTo>
                  <a:pt x="101" y="81"/>
                  <a:pt x="101" y="81"/>
                  <a:pt x="102" y="81"/>
                </a:cubicBezTo>
                <a:cubicBezTo>
                  <a:pt x="102" y="81"/>
                  <a:pt x="102" y="81"/>
                  <a:pt x="102" y="81"/>
                </a:cubicBezTo>
                <a:cubicBezTo>
                  <a:pt x="101" y="81"/>
                  <a:pt x="101" y="82"/>
                  <a:pt x="101" y="82"/>
                </a:cubicBezTo>
                <a:cubicBezTo>
                  <a:pt x="101" y="82"/>
                  <a:pt x="101" y="81"/>
                  <a:pt x="101" y="81"/>
                </a:cubicBezTo>
                <a:cubicBezTo>
                  <a:pt x="101" y="81"/>
                  <a:pt x="101" y="81"/>
                  <a:pt x="101" y="81"/>
                </a:cubicBezTo>
                <a:close/>
                <a:moveTo>
                  <a:pt x="101" y="54"/>
                </a:moveTo>
                <a:cubicBezTo>
                  <a:pt x="102" y="54"/>
                  <a:pt x="102" y="54"/>
                  <a:pt x="102" y="55"/>
                </a:cubicBezTo>
                <a:cubicBezTo>
                  <a:pt x="102" y="55"/>
                  <a:pt x="102" y="55"/>
                  <a:pt x="102" y="55"/>
                </a:cubicBezTo>
                <a:cubicBezTo>
                  <a:pt x="101" y="55"/>
                  <a:pt x="101" y="54"/>
                  <a:pt x="101" y="54"/>
                </a:cubicBezTo>
                <a:close/>
                <a:moveTo>
                  <a:pt x="101" y="54"/>
                </a:moveTo>
                <a:cubicBezTo>
                  <a:pt x="101" y="54"/>
                  <a:pt x="101" y="54"/>
                  <a:pt x="101" y="54"/>
                </a:cubicBezTo>
                <a:cubicBezTo>
                  <a:pt x="101" y="54"/>
                  <a:pt x="101" y="55"/>
                  <a:pt x="101" y="55"/>
                </a:cubicBezTo>
                <a:cubicBezTo>
                  <a:pt x="101" y="55"/>
                  <a:pt x="101" y="55"/>
                  <a:pt x="100" y="55"/>
                </a:cubicBezTo>
                <a:cubicBezTo>
                  <a:pt x="100" y="54"/>
                  <a:pt x="101" y="54"/>
                  <a:pt x="101" y="54"/>
                </a:cubicBezTo>
                <a:close/>
                <a:moveTo>
                  <a:pt x="100" y="54"/>
                </a:moveTo>
                <a:cubicBezTo>
                  <a:pt x="100" y="54"/>
                  <a:pt x="100" y="54"/>
                  <a:pt x="100" y="54"/>
                </a:cubicBezTo>
                <a:cubicBezTo>
                  <a:pt x="100" y="54"/>
                  <a:pt x="100" y="54"/>
                  <a:pt x="100" y="54"/>
                </a:cubicBezTo>
                <a:cubicBezTo>
                  <a:pt x="100" y="54"/>
                  <a:pt x="100" y="54"/>
                  <a:pt x="100" y="54"/>
                </a:cubicBezTo>
                <a:cubicBezTo>
                  <a:pt x="100" y="54"/>
                  <a:pt x="100" y="54"/>
                  <a:pt x="100" y="54"/>
                </a:cubicBezTo>
                <a:close/>
                <a:moveTo>
                  <a:pt x="100" y="80"/>
                </a:moveTo>
                <a:cubicBezTo>
                  <a:pt x="100" y="80"/>
                  <a:pt x="100" y="80"/>
                  <a:pt x="100" y="80"/>
                </a:cubicBezTo>
                <a:cubicBezTo>
                  <a:pt x="100" y="81"/>
                  <a:pt x="100" y="81"/>
                  <a:pt x="100" y="81"/>
                </a:cubicBezTo>
                <a:cubicBezTo>
                  <a:pt x="100" y="81"/>
                  <a:pt x="100" y="81"/>
                  <a:pt x="100" y="81"/>
                </a:cubicBezTo>
                <a:cubicBezTo>
                  <a:pt x="100" y="81"/>
                  <a:pt x="100" y="81"/>
                  <a:pt x="100" y="81"/>
                </a:cubicBezTo>
                <a:cubicBezTo>
                  <a:pt x="100" y="81"/>
                  <a:pt x="100" y="81"/>
                  <a:pt x="99" y="81"/>
                </a:cubicBezTo>
                <a:cubicBezTo>
                  <a:pt x="100" y="80"/>
                  <a:pt x="100" y="80"/>
                  <a:pt x="100" y="80"/>
                </a:cubicBezTo>
                <a:close/>
                <a:moveTo>
                  <a:pt x="99" y="54"/>
                </a:moveTo>
                <a:cubicBezTo>
                  <a:pt x="99" y="54"/>
                  <a:pt x="99" y="54"/>
                  <a:pt x="99" y="54"/>
                </a:cubicBezTo>
                <a:cubicBezTo>
                  <a:pt x="99" y="54"/>
                  <a:pt x="99" y="54"/>
                  <a:pt x="99" y="54"/>
                </a:cubicBezTo>
                <a:cubicBezTo>
                  <a:pt x="99" y="54"/>
                  <a:pt x="99" y="54"/>
                  <a:pt x="99" y="54"/>
                </a:cubicBezTo>
                <a:close/>
                <a:moveTo>
                  <a:pt x="99" y="105"/>
                </a:moveTo>
                <a:cubicBezTo>
                  <a:pt x="100" y="105"/>
                  <a:pt x="100" y="105"/>
                  <a:pt x="100" y="105"/>
                </a:cubicBezTo>
                <a:cubicBezTo>
                  <a:pt x="100" y="105"/>
                  <a:pt x="100" y="105"/>
                  <a:pt x="100" y="105"/>
                </a:cubicBezTo>
                <a:cubicBezTo>
                  <a:pt x="100" y="105"/>
                  <a:pt x="101" y="105"/>
                  <a:pt x="101" y="105"/>
                </a:cubicBezTo>
                <a:cubicBezTo>
                  <a:pt x="101" y="105"/>
                  <a:pt x="102" y="105"/>
                  <a:pt x="102" y="105"/>
                </a:cubicBezTo>
                <a:cubicBezTo>
                  <a:pt x="101" y="106"/>
                  <a:pt x="101" y="106"/>
                  <a:pt x="101" y="106"/>
                </a:cubicBezTo>
                <a:cubicBezTo>
                  <a:pt x="101" y="105"/>
                  <a:pt x="100" y="106"/>
                  <a:pt x="100" y="106"/>
                </a:cubicBezTo>
                <a:cubicBezTo>
                  <a:pt x="100" y="106"/>
                  <a:pt x="100" y="106"/>
                  <a:pt x="100" y="106"/>
                </a:cubicBezTo>
                <a:cubicBezTo>
                  <a:pt x="100" y="106"/>
                  <a:pt x="100" y="106"/>
                  <a:pt x="100" y="107"/>
                </a:cubicBezTo>
                <a:cubicBezTo>
                  <a:pt x="100" y="107"/>
                  <a:pt x="100" y="107"/>
                  <a:pt x="100" y="107"/>
                </a:cubicBezTo>
                <a:cubicBezTo>
                  <a:pt x="100" y="106"/>
                  <a:pt x="100" y="106"/>
                  <a:pt x="100" y="106"/>
                </a:cubicBezTo>
                <a:cubicBezTo>
                  <a:pt x="100" y="106"/>
                  <a:pt x="99" y="106"/>
                  <a:pt x="98" y="106"/>
                </a:cubicBezTo>
                <a:cubicBezTo>
                  <a:pt x="98" y="106"/>
                  <a:pt x="98" y="106"/>
                  <a:pt x="98" y="106"/>
                </a:cubicBezTo>
                <a:cubicBezTo>
                  <a:pt x="98" y="106"/>
                  <a:pt x="99" y="106"/>
                  <a:pt x="99" y="106"/>
                </a:cubicBezTo>
                <a:cubicBezTo>
                  <a:pt x="99" y="106"/>
                  <a:pt x="99" y="106"/>
                  <a:pt x="99" y="106"/>
                </a:cubicBezTo>
                <a:cubicBezTo>
                  <a:pt x="99" y="106"/>
                  <a:pt x="99" y="106"/>
                  <a:pt x="99" y="105"/>
                </a:cubicBezTo>
                <a:close/>
                <a:moveTo>
                  <a:pt x="99" y="54"/>
                </a:moveTo>
                <a:cubicBezTo>
                  <a:pt x="99" y="54"/>
                  <a:pt x="99" y="54"/>
                  <a:pt x="99" y="54"/>
                </a:cubicBezTo>
                <a:cubicBezTo>
                  <a:pt x="99" y="55"/>
                  <a:pt x="99" y="55"/>
                  <a:pt x="98" y="55"/>
                </a:cubicBezTo>
                <a:cubicBezTo>
                  <a:pt x="99" y="54"/>
                  <a:pt x="99" y="54"/>
                  <a:pt x="99" y="54"/>
                </a:cubicBezTo>
                <a:close/>
                <a:moveTo>
                  <a:pt x="97" y="55"/>
                </a:moveTo>
                <a:cubicBezTo>
                  <a:pt x="97" y="55"/>
                  <a:pt x="97" y="55"/>
                  <a:pt x="97" y="55"/>
                </a:cubicBezTo>
                <a:cubicBezTo>
                  <a:pt x="97" y="55"/>
                  <a:pt x="97" y="55"/>
                  <a:pt x="97" y="55"/>
                </a:cubicBezTo>
                <a:cubicBezTo>
                  <a:pt x="98" y="55"/>
                  <a:pt x="98" y="55"/>
                  <a:pt x="98" y="55"/>
                </a:cubicBezTo>
                <a:cubicBezTo>
                  <a:pt x="98" y="55"/>
                  <a:pt x="98" y="55"/>
                  <a:pt x="98" y="55"/>
                </a:cubicBezTo>
                <a:cubicBezTo>
                  <a:pt x="98" y="55"/>
                  <a:pt x="99" y="55"/>
                  <a:pt x="99" y="55"/>
                </a:cubicBezTo>
                <a:cubicBezTo>
                  <a:pt x="99" y="55"/>
                  <a:pt x="99" y="55"/>
                  <a:pt x="99" y="56"/>
                </a:cubicBezTo>
                <a:cubicBezTo>
                  <a:pt x="99" y="56"/>
                  <a:pt x="98" y="55"/>
                  <a:pt x="98" y="56"/>
                </a:cubicBezTo>
                <a:cubicBezTo>
                  <a:pt x="98" y="56"/>
                  <a:pt x="98" y="56"/>
                  <a:pt x="98" y="55"/>
                </a:cubicBezTo>
                <a:cubicBezTo>
                  <a:pt x="98" y="55"/>
                  <a:pt x="98" y="56"/>
                  <a:pt x="98" y="56"/>
                </a:cubicBezTo>
                <a:cubicBezTo>
                  <a:pt x="97" y="56"/>
                  <a:pt x="97" y="56"/>
                  <a:pt x="96" y="56"/>
                </a:cubicBezTo>
                <a:cubicBezTo>
                  <a:pt x="96" y="56"/>
                  <a:pt x="97" y="56"/>
                  <a:pt x="96" y="55"/>
                </a:cubicBezTo>
                <a:cubicBezTo>
                  <a:pt x="96" y="55"/>
                  <a:pt x="96" y="55"/>
                  <a:pt x="96" y="55"/>
                </a:cubicBezTo>
                <a:cubicBezTo>
                  <a:pt x="96" y="55"/>
                  <a:pt x="97" y="55"/>
                  <a:pt x="97" y="55"/>
                </a:cubicBezTo>
                <a:close/>
                <a:moveTo>
                  <a:pt x="97" y="58"/>
                </a:moveTo>
                <a:cubicBezTo>
                  <a:pt x="97" y="57"/>
                  <a:pt x="97" y="58"/>
                  <a:pt x="96" y="57"/>
                </a:cubicBezTo>
                <a:cubicBezTo>
                  <a:pt x="97" y="57"/>
                  <a:pt x="97" y="57"/>
                  <a:pt x="97" y="57"/>
                </a:cubicBezTo>
                <a:cubicBezTo>
                  <a:pt x="97" y="58"/>
                  <a:pt x="97" y="57"/>
                  <a:pt x="98" y="57"/>
                </a:cubicBezTo>
                <a:cubicBezTo>
                  <a:pt x="98" y="57"/>
                  <a:pt x="98" y="57"/>
                  <a:pt x="97" y="58"/>
                </a:cubicBezTo>
                <a:close/>
                <a:moveTo>
                  <a:pt x="98" y="81"/>
                </a:moveTo>
                <a:cubicBezTo>
                  <a:pt x="97" y="80"/>
                  <a:pt x="97" y="80"/>
                  <a:pt x="97" y="80"/>
                </a:cubicBezTo>
                <a:cubicBezTo>
                  <a:pt x="97" y="80"/>
                  <a:pt x="97" y="80"/>
                  <a:pt x="97" y="80"/>
                </a:cubicBezTo>
                <a:cubicBezTo>
                  <a:pt x="98" y="80"/>
                  <a:pt x="98" y="80"/>
                  <a:pt x="98" y="81"/>
                </a:cubicBezTo>
                <a:close/>
                <a:moveTo>
                  <a:pt x="97" y="62"/>
                </a:moveTo>
                <a:cubicBezTo>
                  <a:pt x="96" y="62"/>
                  <a:pt x="96" y="62"/>
                  <a:pt x="95" y="62"/>
                </a:cubicBezTo>
                <a:cubicBezTo>
                  <a:pt x="95" y="62"/>
                  <a:pt x="96" y="61"/>
                  <a:pt x="97" y="62"/>
                </a:cubicBezTo>
                <a:close/>
                <a:moveTo>
                  <a:pt x="95" y="58"/>
                </a:moveTo>
                <a:cubicBezTo>
                  <a:pt x="96" y="58"/>
                  <a:pt x="96" y="57"/>
                  <a:pt x="96" y="57"/>
                </a:cubicBezTo>
                <a:cubicBezTo>
                  <a:pt x="96" y="58"/>
                  <a:pt x="96" y="58"/>
                  <a:pt x="95" y="58"/>
                </a:cubicBezTo>
                <a:close/>
                <a:moveTo>
                  <a:pt x="95" y="56"/>
                </a:moveTo>
                <a:cubicBezTo>
                  <a:pt x="95" y="56"/>
                  <a:pt x="96" y="55"/>
                  <a:pt x="96" y="55"/>
                </a:cubicBezTo>
                <a:cubicBezTo>
                  <a:pt x="96" y="56"/>
                  <a:pt x="96" y="57"/>
                  <a:pt x="96" y="57"/>
                </a:cubicBezTo>
                <a:cubicBezTo>
                  <a:pt x="95" y="57"/>
                  <a:pt x="95" y="56"/>
                  <a:pt x="95" y="56"/>
                </a:cubicBezTo>
                <a:cubicBezTo>
                  <a:pt x="95" y="56"/>
                  <a:pt x="95" y="56"/>
                  <a:pt x="95" y="57"/>
                </a:cubicBezTo>
                <a:cubicBezTo>
                  <a:pt x="95" y="57"/>
                  <a:pt x="95" y="56"/>
                  <a:pt x="95" y="56"/>
                </a:cubicBezTo>
                <a:cubicBezTo>
                  <a:pt x="95" y="56"/>
                  <a:pt x="95" y="56"/>
                  <a:pt x="95" y="56"/>
                </a:cubicBezTo>
                <a:close/>
                <a:moveTo>
                  <a:pt x="95" y="82"/>
                </a:moveTo>
                <a:cubicBezTo>
                  <a:pt x="95" y="82"/>
                  <a:pt x="95" y="82"/>
                  <a:pt x="95" y="82"/>
                </a:cubicBezTo>
                <a:cubicBezTo>
                  <a:pt x="95" y="82"/>
                  <a:pt x="95" y="82"/>
                  <a:pt x="95" y="82"/>
                </a:cubicBezTo>
                <a:cubicBezTo>
                  <a:pt x="95" y="81"/>
                  <a:pt x="95" y="81"/>
                  <a:pt x="95" y="81"/>
                </a:cubicBezTo>
                <a:cubicBezTo>
                  <a:pt x="95" y="81"/>
                  <a:pt x="95" y="81"/>
                  <a:pt x="95" y="82"/>
                </a:cubicBezTo>
                <a:cubicBezTo>
                  <a:pt x="95" y="81"/>
                  <a:pt x="95" y="81"/>
                  <a:pt x="95" y="81"/>
                </a:cubicBezTo>
                <a:cubicBezTo>
                  <a:pt x="96" y="81"/>
                  <a:pt x="96" y="81"/>
                  <a:pt x="96" y="81"/>
                </a:cubicBezTo>
                <a:cubicBezTo>
                  <a:pt x="96" y="81"/>
                  <a:pt x="96" y="81"/>
                  <a:pt x="96" y="81"/>
                </a:cubicBezTo>
                <a:cubicBezTo>
                  <a:pt x="96" y="81"/>
                  <a:pt x="96" y="81"/>
                  <a:pt x="96" y="81"/>
                </a:cubicBezTo>
                <a:cubicBezTo>
                  <a:pt x="96" y="81"/>
                  <a:pt x="97" y="81"/>
                  <a:pt x="97" y="81"/>
                </a:cubicBezTo>
                <a:cubicBezTo>
                  <a:pt x="97" y="81"/>
                  <a:pt x="97" y="81"/>
                  <a:pt x="97" y="81"/>
                </a:cubicBezTo>
                <a:cubicBezTo>
                  <a:pt x="97" y="81"/>
                  <a:pt x="97" y="81"/>
                  <a:pt x="97" y="81"/>
                </a:cubicBezTo>
                <a:cubicBezTo>
                  <a:pt x="97" y="81"/>
                  <a:pt x="97" y="81"/>
                  <a:pt x="97" y="81"/>
                </a:cubicBezTo>
                <a:cubicBezTo>
                  <a:pt x="97" y="81"/>
                  <a:pt x="97" y="81"/>
                  <a:pt x="98" y="81"/>
                </a:cubicBezTo>
                <a:cubicBezTo>
                  <a:pt x="98" y="81"/>
                  <a:pt x="98" y="81"/>
                  <a:pt x="98" y="81"/>
                </a:cubicBezTo>
                <a:cubicBezTo>
                  <a:pt x="98" y="81"/>
                  <a:pt x="98" y="81"/>
                  <a:pt x="98" y="81"/>
                </a:cubicBezTo>
                <a:cubicBezTo>
                  <a:pt x="98" y="81"/>
                  <a:pt x="98" y="81"/>
                  <a:pt x="99" y="81"/>
                </a:cubicBezTo>
                <a:cubicBezTo>
                  <a:pt x="99" y="81"/>
                  <a:pt x="99" y="81"/>
                  <a:pt x="99" y="81"/>
                </a:cubicBezTo>
                <a:cubicBezTo>
                  <a:pt x="99" y="81"/>
                  <a:pt x="99" y="80"/>
                  <a:pt x="99" y="81"/>
                </a:cubicBezTo>
                <a:cubicBezTo>
                  <a:pt x="99" y="81"/>
                  <a:pt x="99" y="81"/>
                  <a:pt x="99" y="81"/>
                </a:cubicBezTo>
                <a:cubicBezTo>
                  <a:pt x="99" y="81"/>
                  <a:pt x="98" y="81"/>
                  <a:pt x="98" y="81"/>
                </a:cubicBezTo>
                <a:cubicBezTo>
                  <a:pt x="99" y="81"/>
                  <a:pt x="99" y="81"/>
                  <a:pt x="99" y="81"/>
                </a:cubicBezTo>
                <a:cubicBezTo>
                  <a:pt x="98" y="81"/>
                  <a:pt x="98" y="81"/>
                  <a:pt x="98" y="81"/>
                </a:cubicBezTo>
                <a:cubicBezTo>
                  <a:pt x="98" y="81"/>
                  <a:pt x="98" y="81"/>
                  <a:pt x="98" y="81"/>
                </a:cubicBezTo>
                <a:cubicBezTo>
                  <a:pt x="98" y="81"/>
                  <a:pt x="98" y="81"/>
                  <a:pt x="98" y="81"/>
                </a:cubicBezTo>
                <a:cubicBezTo>
                  <a:pt x="97" y="81"/>
                  <a:pt x="96" y="82"/>
                  <a:pt x="96" y="82"/>
                </a:cubicBezTo>
                <a:cubicBezTo>
                  <a:pt x="96" y="82"/>
                  <a:pt x="96" y="82"/>
                  <a:pt x="96" y="82"/>
                </a:cubicBezTo>
                <a:cubicBezTo>
                  <a:pt x="95" y="82"/>
                  <a:pt x="95" y="82"/>
                  <a:pt x="95" y="82"/>
                </a:cubicBezTo>
                <a:cubicBezTo>
                  <a:pt x="95" y="82"/>
                  <a:pt x="95" y="83"/>
                  <a:pt x="95" y="83"/>
                </a:cubicBezTo>
                <a:cubicBezTo>
                  <a:pt x="95" y="83"/>
                  <a:pt x="95" y="83"/>
                  <a:pt x="95" y="83"/>
                </a:cubicBezTo>
                <a:cubicBezTo>
                  <a:pt x="95" y="83"/>
                  <a:pt x="95" y="83"/>
                  <a:pt x="95" y="83"/>
                </a:cubicBezTo>
                <a:cubicBezTo>
                  <a:pt x="96" y="83"/>
                  <a:pt x="96" y="83"/>
                  <a:pt x="96" y="83"/>
                </a:cubicBezTo>
                <a:cubicBezTo>
                  <a:pt x="96" y="83"/>
                  <a:pt x="96" y="82"/>
                  <a:pt x="96" y="82"/>
                </a:cubicBezTo>
                <a:cubicBezTo>
                  <a:pt x="96" y="82"/>
                  <a:pt x="96" y="82"/>
                  <a:pt x="96" y="82"/>
                </a:cubicBezTo>
                <a:cubicBezTo>
                  <a:pt x="96" y="82"/>
                  <a:pt x="96" y="82"/>
                  <a:pt x="96" y="82"/>
                </a:cubicBezTo>
                <a:cubicBezTo>
                  <a:pt x="96" y="82"/>
                  <a:pt x="96" y="82"/>
                  <a:pt x="96" y="82"/>
                </a:cubicBezTo>
                <a:cubicBezTo>
                  <a:pt x="96" y="82"/>
                  <a:pt x="96" y="82"/>
                  <a:pt x="97" y="82"/>
                </a:cubicBezTo>
                <a:cubicBezTo>
                  <a:pt x="97" y="82"/>
                  <a:pt x="97" y="82"/>
                  <a:pt x="97" y="82"/>
                </a:cubicBezTo>
                <a:cubicBezTo>
                  <a:pt x="97" y="82"/>
                  <a:pt x="97" y="82"/>
                  <a:pt x="96" y="82"/>
                </a:cubicBezTo>
                <a:cubicBezTo>
                  <a:pt x="96" y="82"/>
                  <a:pt x="97" y="82"/>
                  <a:pt x="97" y="83"/>
                </a:cubicBezTo>
                <a:cubicBezTo>
                  <a:pt x="97" y="83"/>
                  <a:pt x="97" y="83"/>
                  <a:pt x="97" y="83"/>
                </a:cubicBezTo>
                <a:cubicBezTo>
                  <a:pt x="96" y="83"/>
                  <a:pt x="96" y="84"/>
                  <a:pt x="95" y="83"/>
                </a:cubicBezTo>
                <a:cubicBezTo>
                  <a:pt x="95" y="83"/>
                  <a:pt x="95" y="82"/>
                  <a:pt x="94" y="82"/>
                </a:cubicBezTo>
                <a:cubicBezTo>
                  <a:pt x="94" y="82"/>
                  <a:pt x="94" y="82"/>
                  <a:pt x="95" y="82"/>
                </a:cubicBezTo>
                <a:close/>
                <a:moveTo>
                  <a:pt x="94" y="67"/>
                </a:moveTo>
                <a:cubicBezTo>
                  <a:pt x="94" y="66"/>
                  <a:pt x="94" y="66"/>
                  <a:pt x="94" y="66"/>
                </a:cubicBezTo>
                <a:cubicBezTo>
                  <a:pt x="94" y="66"/>
                  <a:pt x="94" y="66"/>
                  <a:pt x="94" y="66"/>
                </a:cubicBezTo>
                <a:cubicBezTo>
                  <a:pt x="94" y="66"/>
                  <a:pt x="94" y="66"/>
                  <a:pt x="94" y="66"/>
                </a:cubicBezTo>
                <a:cubicBezTo>
                  <a:pt x="94" y="66"/>
                  <a:pt x="94" y="66"/>
                  <a:pt x="94" y="67"/>
                </a:cubicBezTo>
                <a:close/>
                <a:moveTo>
                  <a:pt x="94" y="58"/>
                </a:moveTo>
                <a:cubicBezTo>
                  <a:pt x="94" y="58"/>
                  <a:pt x="94" y="57"/>
                  <a:pt x="94" y="57"/>
                </a:cubicBezTo>
                <a:cubicBezTo>
                  <a:pt x="94" y="58"/>
                  <a:pt x="94" y="58"/>
                  <a:pt x="94" y="58"/>
                </a:cubicBezTo>
                <a:cubicBezTo>
                  <a:pt x="94" y="58"/>
                  <a:pt x="94" y="58"/>
                  <a:pt x="94" y="58"/>
                </a:cubicBezTo>
                <a:close/>
                <a:moveTo>
                  <a:pt x="98" y="106"/>
                </a:moveTo>
                <a:cubicBezTo>
                  <a:pt x="98" y="106"/>
                  <a:pt x="98" y="106"/>
                  <a:pt x="98" y="106"/>
                </a:cubicBezTo>
                <a:cubicBezTo>
                  <a:pt x="98" y="106"/>
                  <a:pt x="98" y="106"/>
                  <a:pt x="98" y="106"/>
                </a:cubicBezTo>
                <a:cubicBezTo>
                  <a:pt x="98" y="107"/>
                  <a:pt x="97" y="107"/>
                  <a:pt x="97" y="106"/>
                </a:cubicBezTo>
                <a:cubicBezTo>
                  <a:pt x="97" y="106"/>
                  <a:pt x="96" y="107"/>
                  <a:pt x="96" y="108"/>
                </a:cubicBezTo>
                <a:cubicBezTo>
                  <a:pt x="96" y="108"/>
                  <a:pt x="96" y="108"/>
                  <a:pt x="95" y="108"/>
                </a:cubicBezTo>
                <a:cubicBezTo>
                  <a:pt x="95" y="107"/>
                  <a:pt x="95" y="107"/>
                  <a:pt x="95" y="107"/>
                </a:cubicBezTo>
                <a:cubicBezTo>
                  <a:pt x="95" y="107"/>
                  <a:pt x="95" y="107"/>
                  <a:pt x="95" y="107"/>
                </a:cubicBezTo>
                <a:cubicBezTo>
                  <a:pt x="95" y="107"/>
                  <a:pt x="95" y="107"/>
                  <a:pt x="95" y="107"/>
                </a:cubicBezTo>
                <a:cubicBezTo>
                  <a:pt x="95" y="107"/>
                  <a:pt x="95" y="107"/>
                  <a:pt x="95" y="107"/>
                </a:cubicBezTo>
                <a:cubicBezTo>
                  <a:pt x="95" y="107"/>
                  <a:pt x="94" y="108"/>
                  <a:pt x="94" y="108"/>
                </a:cubicBezTo>
                <a:cubicBezTo>
                  <a:pt x="94" y="108"/>
                  <a:pt x="94" y="108"/>
                  <a:pt x="94" y="107"/>
                </a:cubicBezTo>
                <a:cubicBezTo>
                  <a:pt x="94" y="107"/>
                  <a:pt x="94" y="107"/>
                  <a:pt x="94" y="108"/>
                </a:cubicBezTo>
                <a:cubicBezTo>
                  <a:pt x="94" y="108"/>
                  <a:pt x="94" y="108"/>
                  <a:pt x="94" y="108"/>
                </a:cubicBezTo>
                <a:cubicBezTo>
                  <a:pt x="93" y="107"/>
                  <a:pt x="94" y="107"/>
                  <a:pt x="94" y="107"/>
                </a:cubicBezTo>
                <a:cubicBezTo>
                  <a:pt x="94" y="107"/>
                  <a:pt x="94" y="107"/>
                  <a:pt x="94" y="107"/>
                </a:cubicBezTo>
                <a:cubicBezTo>
                  <a:pt x="94" y="107"/>
                  <a:pt x="93" y="107"/>
                  <a:pt x="93" y="107"/>
                </a:cubicBezTo>
                <a:cubicBezTo>
                  <a:pt x="95" y="106"/>
                  <a:pt x="97" y="106"/>
                  <a:pt x="98" y="106"/>
                </a:cubicBezTo>
                <a:close/>
                <a:moveTo>
                  <a:pt x="94" y="121"/>
                </a:moveTo>
                <a:cubicBezTo>
                  <a:pt x="93" y="121"/>
                  <a:pt x="93" y="121"/>
                  <a:pt x="93" y="121"/>
                </a:cubicBezTo>
                <a:cubicBezTo>
                  <a:pt x="93" y="121"/>
                  <a:pt x="93" y="121"/>
                  <a:pt x="93" y="121"/>
                </a:cubicBezTo>
                <a:cubicBezTo>
                  <a:pt x="93" y="121"/>
                  <a:pt x="93" y="121"/>
                  <a:pt x="94" y="121"/>
                </a:cubicBezTo>
                <a:close/>
                <a:moveTo>
                  <a:pt x="93" y="120"/>
                </a:moveTo>
                <a:cubicBezTo>
                  <a:pt x="93" y="120"/>
                  <a:pt x="93" y="120"/>
                  <a:pt x="93" y="120"/>
                </a:cubicBezTo>
                <a:cubicBezTo>
                  <a:pt x="93" y="120"/>
                  <a:pt x="93" y="120"/>
                  <a:pt x="93" y="120"/>
                </a:cubicBezTo>
                <a:cubicBezTo>
                  <a:pt x="93" y="120"/>
                  <a:pt x="93" y="120"/>
                  <a:pt x="93" y="120"/>
                </a:cubicBezTo>
                <a:close/>
                <a:moveTo>
                  <a:pt x="92" y="107"/>
                </a:moveTo>
                <a:cubicBezTo>
                  <a:pt x="92" y="107"/>
                  <a:pt x="92" y="107"/>
                  <a:pt x="92" y="107"/>
                </a:cubicBezTo>
                <a:cubicBezTo>
                  <a:pt x="92" y="108"/>
                  <a:pt x="92" y="107"/>
                  <a:pt x="92" y="107"/>
                </a:cubicBezTo>
                <a:cubicBezTo>
                  <a:pt x="92" y="107"/>
                  <a:pt x="92" y="107"/>
                  <a:pt x="92" y="107"/>
                </a:cubicBezTo>
                <a:cubicBezTo>
                  <a:pt x="93" y="107"/>
                  <a:pt x="93" y="107"/>
                  <a:pt x="93" y="107"/>
                </a:cubicBezTo>
                <a:cubicBezTo>
                  <a:pt x="93" y="107"/>
                  <a:pt x="93" y="107"/>
                  <a:pt x="93" y="107"/>
                </a:cubicBezTo>
                <a:cubicBezTo>
                  <a:pt x="93" y="108"/>
                  <a:pt x="92" y="108"/>
                  <a:pt x="91" y="108"/>
                </a:cubicBezTo>
                <a:cubicBezTo>
                  <a:pt x="91" y="107"/>
                  <a:pt x="92" y="107"/>
                  <a:pt x="92" y="107"/>
                </a:cubicBezTo>
                <a:close/>
                <a:moveTo>
                  <a:pt x="92" y="109"/>
                </a:moveTo>
                <a:cubicBezTo>
                  <a:pt x="91" y="108"/>
                  <a:pt x="91" y="108"/>
                  <a:pt x="91" y="108"/>
                </a:cubicBezTo>
                <a:cubicBezTo>
                  <a:pt x="91" y="108"/>
                  <a:pt x="92" y="108"/>
                  <a:pt x="92" y="108"/>
                </a:cubicBezTo>
                <a:cubicBezTo>
                  <a:pt x="92" y="108"/>
                  <a:pt x="92" y="109"/>
                  <a:pt x="92" y="109"/>
                </a:cubicBezTo>
                <a:close/>
                <a:moveTo>
                  <a:pt x="91" y="84"/>
                </a:moveTo>
                <a:cubicBezTo>
                  <a:pt x="91" y="84"/>
                  <a:pt x="91" y="84"/>
                  <a:pt x="91" y="84"/>
                </a:cubicBezTo>
                <a:cubicBezTo>
                  <a:pt x="91" y="84"/>
                  <a:pt x="91" y="84"/>
                  <a:pt x="91" y="84"/>
                </a:cubicBezTo>
                <a:close/>
                <a:moveTo>
                  <a:pt x="91" y="85"/>
                </a:moveTo>
                <a:cubicBezTo>
                  <a:pt x="91" y="85"/>
                  <a:pt x="91" y="85"/>
                  <a:pt x="91" y="85"/>
                </a:cubicBezTo>
                <a:cubicBezTo>
                  <a:pt x="90" y="85"/>
                  <a:pt x="90" y="85"/>
                  <a:pt x="90" y="85"/>
                </a:cubicBezTo>
                <a:cubicBezTo>
                  <a:pt x="90" y="85"/>
                  <a:pt x="91" y="85"/>
                  <a:pt x="91" y="85"/>
                </a:cubicBezTo>
                <a:close/>
                <a:moveTo>
                  <a:pt x="90" y="86"/>
                </a:moveTo>
                <a:cubicBezTo>
                  <a:pt x="90" y="86"/>
                  <a:pt x="90" y="86"/>
                  <a:pt x="90" y="86"/>
                </a:cubicBezTo>
                <a:cubicBezTo>
                  <a:pt x="89" y="86"/>
                  <a:pt x="89" y="86"/>
                  <a:pt x="89" y="86"/>
                </a:cubicBezTo>
                <a:cubicBezTo>
                  <a:pt x="90" y="86"/>
                  <a:pt x="90" y="86"/>
                  <a:pt x="90" y="86"/>
                </a:cubicBezTo>
                <a:close/>
                <a:moveTo>
                  <a:pt x="88" y="108"/>
                </a:moveTo>
                <a:cubicBezTo>
                  <a:pt x="89" y="108"/>
                  <a:pt x="89" y="108"/>
                  <a:pt x="90" y="108"/>
                </a:cubicBezTo>
                <a:cubicBezTo>
                  <a:pt x="90" y="108"/>
                  <a:pt x="90" y="108"/>
                  <a:pt x="90" y="108"/>
                </a:cubicBezTo>
                <a:cubicBezTo>
                  <a:pt x="90" y="108"/>
                  <a:pt x="90" y="108"/>
                  <a:pt x="89" y="108"/>
                </a:cubicBezTo>
                <a:cubicBezTo>
                  <a:pt x="89" y="108"/>
                  <a:pt x="90" y="108"/>
                  <a:pt x="90" y="108"/>
                </a:cubicBezTo>
                <a:cubicBezTo>
                  <a:pt x="89" y="108"/>
                  <a:pt x="89" y="108"/>
                  <a:pt x="89" y="108"/>
                </a:cubicBezTo>
                <a:cubicBezTo>
                  <a:pt x="89" y="108"/>
                  <a:pt x="89" y="108"/>
                  <a:pt x="89" y="108"/>
                </a:cubicBezTo>
                <a:cubicBezTo>
                  <a:pt x="89" y="108"/>
                  <a:pt x="89" y="108"/>
                  <a:pt x="88" y="108"/>
                </a:cubicBezTo>
                <a:cubicBezTo>
                  <a:pt x="88" y="108"/>
                  <a:pt x="88" y="108"/>
                  <a:pt x="88" y="108"/>
                </a:cubicBezTo>
                <a:cubicBezTo>
                  <a:pt x="88" y="108"/>
                  <a:pt x="88" y="108"/>
                  <a:pt x="88" y="108"/>
                </a:cubicBezTo>
                <a:close/>
                <a:moveTo>
                  <a:pt x="87" y="85"/>
                </a:moveTo>
                <a:cubicBezTo>
                  <a:pt x="87" y="86"/>
                  <a:pt x="87" y="86"/>
                  <a:pt x="86" y="86"/>
                </a:cubicBezTo>
                <a:cubicBezTo>
                  <a:pt x="86" y="86"/>
                  <a:pt x="87" y="86"/>
                  <a:pt x="87" y="85"/>
                </a:cubicBezTo>
                <a:close/>
                <a:moveTo>
                  <a:pt x="87" y="109"/>
                </a:moveTo>
                <a:cubicBezTo>
                  <a:pt x="87" y="109"/>
                  <a:pt x="86" y="109"/>
                  <a:pt x="86" y="109"/>
                </a:cubicBezTo>
                <a:cubicBezTo>
                  <a:pt x="87" y="108"/>
                  <a:pt x="87" y="108"/>
                  <a:pt x="88" y="108"/>
                </a:cubicBezTo>
                <a:cubicBezTo>
                  <a:pt x="88" y="108"/>
                  <a:pt x="88" y="108"/>
                  <a:pt x="88" y="108"/>
                </a:cubicBezTo>
                <a:cubicBezTo>
                  <a:pt x="88" y="108"/>
                  <a:pt x="88" y="109"/>
                  <a:pt x="88" y="109"/>
                </a:cubicBezTo>
                <a:cubicBezTo>
                  <a:pt x="88" y="109"/>
                  <a:pt x="88" y="109"/>
                  <a:pt x="88" y="109"/>
                </a:cubicBezTo>
                <a:cubicBezTo>
                  <a:pt x="88" y="109"/>
                  <a:pt x="87" y="108"/>
                  <a:pt x="87" y="109"/>
                </a:cubicBezTo>
                <a:cubicBezTo>
                  <a:pt x="87" y="109"/>
                  <a:pt x="87" y="109"/>
                  <a:pt x="87" y="109"/>
                </a:cubicBezTo>
                <a:cubicBezTo>
                  <a:pt x="87" y="109"/>
                  <a:pt x="87" y="109"/>
                  <a:pt x="87" y="109"/>
                </a:cubicBezTo>
                <a:cubicBezTo>
                  <a:pt x="87" y="109"/>
                  <a:pt x="87" y="109"/>
                  <a:pt x="87" y="109"/>
                </a:cubicBezTo>
                <a:cubicBezTo>
                  <a:pt x="87" y="110"/>
                  <a:pt x="87" y="110"/>
                  <a:pt x="86" y="110"/>
                </a:cubicBezTo>
                <a:cubicBezTo>
                  <a:pt x="86" y="110"/>
                  <a:pt x="86" y="109"/>
                  <a:pt x="86" y="109"/>
                </a:cubicBezTo>
                <a:cubicBezTo>
                  <a:pt x="86" y="109"/>
                  <a:pt x="86" y="109"/>
                  <a:pt x="87" y="109"/>
                </a:cubicBezTo>
                <a:close/>
                <a:moveTo>
                  <a:pt x="86" y="86"/>
                </a:moveTo>
                <a:cubicBezTo>
                  <a:pt x="86" y="86"/>
                  <a:pt x="86" y="86"/>
                  <a:pt x="86" y="86"/>
                </a:cubicBezTo>
                <a:cubicBezTo>
                  <a:pt x="86" y="86"/>
                  <a:pt x="86" y="86"/>
                  <a:pt x="86" y="86"/>
                </a:cubicBezTo>
                <a:cubicBezTo>
                  <a:pt x="86" y="86"/>
                  <a:pt x="86" y="86"/>
                  <a:pt x="86" y="86"/>
                </a:cubicBezTo>
                <a:close/>
                <a:moveTo>
                  <a:pt x="85" y="109"/>
                </a:moveTo>
                <a:cubicBezTo>
                  <a:pt x="85" y="109"/>
                  <a:pt x="86" y="109"/>
                  <a:pt x="86" y="109"/>
                </a:cubicBezTo>
                <a:cubicBezTo>
                  <a:pt x="86" y="109"/>
                  <a:pt x="85" y="109"/>
                  <a:pt x="85" y="109"/>
                </a:cubicBezTo>
                <a:cubicBezTo>
                  <a:pt x="85" y="109"/>
                  <a:pt x="85" y="109"/>
                  <a:pt x="85" y="109"/>
                </a:cubicBezTo>
                <a:close/>
                <a:moveTo>
                  <a:pt x="84" y="92"/>
                </a:moveTo>
                <a:cubicBezTo>
                  <a:pt x="84" y="93"/>
                  <a:pt x="84" y="93"/>
                  <a:pt x="84" y="93"/>
                </a:cubicBezTo>
                <a:cubicBezTo>
                  <a:pt x="84" y="93"/>
                  <a:pt x="84" y="93"/>
                  <a:pt x="84" y="93"/>
                </a:cubicBezTo>
                <a:cubicBezTo>
                  <a:pt x="84" y="93"/>
                  <a:pt x="84" y="93"/>
                  <a:pt x="84" y="93"/>
                </a:cubicBezTo>
                <a:cubicBezTo>
                  <a:pt x="84" y="93"/>
                  <a:pt x="84" y="93"/>
                  <a:pt x="84" y="93"/>
                </a:cubicBezTo>
                <a:cubicBezTo>
                  <a:pt x="84" y="92"/>
                  <a:pt x="84" y="92"/>
                  <a:pt x="84" y="92"/>
                </a:cubicBezTo>
                <a:close/>
                <a:moveTo>
                  <a:pt x="81" y="88"/>
                </a:moveTo>
                <a:cubicBezTo>
                  <a:pt x="81" y="88"/>
                  <a:pt x="81" y="88"/>
                  <a:pt x="81" y="89"/>
                </a:cubicBezTo>
                <a:cubicBezTo>
                  <a:pt x="80" y="89"/>
                  <a:pt x="80" y="89"/>
                  <a:pt x="80" y="89"/>
                </a:cubicBezTo>
                <a:cubicBezTo>
                  <a:pt x="80" y="89"/>
                  <a:pt x="80" y="89"/>
                  <a:pt x="80" y="88"/>
                </a:cubicBezTo>
                <a:cubicBezTo>
                  <a:pt x="80" y="88"/>
                  <a:pt x="80" y="88"/>
                  <a:pt x="81" y="88"/>
                </a:cubicBezTo>
                <a:close/>
                <a:moveTo>
                  <a:pt x="80" y="110"/>
                </a:moveTo>
                <a:cubicBezTo>
                  <a:pt x="80" y="110"/>
                  <a:pt x="80" y="110"/>
                  <a:pt x="80" y="110"/>
                </a:cubicBezTo>
                <a:cubicBezTo>
                  <a:pt x="80" y="110"/>
                  <a:pt x="80" y="110"/>
                  <a:pt x="80" y="110"/>
                </a:cubicBezTo>
                <a:cubicBezTo>
                  <a:pt x="80" y="110"/>
                  <a:pt x="80" y="110"/>
                  <a:pt x="80" y="110"/>
                </a:cubicBezTo>
                <a:close/>
                <a:moveTo>
                  <a:pt x="74" y="90"/>
                </a:moveTo>
                <a:cubicBezTo>
                  <a:pt x="74" y="90"/>
                  <a:pt x="74" y="90"/>
                  <a:pt x="74" y="90"/>
                </a:cubicBezTo>
                <a:cubicBezTo>
                  <a:pt x="74" y="90"/>
                  <a:pt x="74" y="90"/>
                  <a:pt x="74" y="90"/>
                </a:cubicBezTo>
                <a:cubicBezTo>
                  <a:pt x="74" y="90"/>
                  <a:pt x="74" y="90"/>
                  <a:pt x="74" y="90"/>
                </a:cubicBezTo>
                <a:close/>
                <a:moveTo>
                  <a:pt x="73" y="91"/>
                </a:moveTo>
                <a:cubicBezTo>
                  <a:pt x="73" y="91"/>
                  <a:pt x="73" y="91"/>
                  <a:pt x="73" y="91"/>
                </a:cubicBezTo>
                <a:cubicBezTo>
                  <a:pt x="73" y="92"/>
                  <a:pt x="73" y="92"/>
                  <a:pt x="73" y="92"/>
                </a:cubicBezTo>
                <a:cubicBezTo>
                  <a:pt x="73" y="92"/>
                  <a:pt x="72" y="92"/>
                  <a:pt x="72" y="92"/>
                </a:cubicBezTo>
                <a:cubicBezTo>
                  <a:pt x="72" y="91"/>
                  <a:pt x="72" y="91"/>
                  <a:pt x="73" y="91"/>
                </a:cubicBezTo>
                <a:close/>
                <a:moveTo>
                  <a:pt x="72" y="91"/>
                </a:moveTo>
                <a:cubicBezTo>
                  <a:pt x="72" y="91"/>
                  <a:pt x="73" y="91"/>
                  <a:pt x="72" y="91"/>
                </a:cubicBezTo>
                <a:cubicBezTo>
                  <a:pt x="72" y="91"/>
                  <a:pt x="72" y="91"/>
                  <a:pt x="72" y="91"/>
                </a:cubicBezTo>
                <a:cubicBezTo>
                  <a:pt x="72" y="91"/>
                  <a:pt x="72" y="91"/>
                  <a:pt x="72" y="91"/>
                </a:cubicBezTo>
                <a:close/>
                <a:moveTo>
                  <a:pt x="72" y="112"/>
                </a:moveTo>
                <a:cubicBezTo>
                  <a:pt x="72" y="112"/>
                  <a:pt x="72" y="112"/>
                  <a:pt x="72" y="112"/>
                </a:cubicBezTo>
                <a:cubicBezTo>
                  <a:pt x="72" y="112"/>
                  <a:pt x="72" y="112"/>
                  <a:pt x="72" y="112"/>
                </a:cubicBezTo>
                <a:cubicBezTo>
                  <a:pt x="72" y="112"/>
                  <a:pt x="72" y="112"/>
                  <a:pt x="72" y="112"/>
                </a:cubicBezTo>
                <a:close/>
                <a:moveTo>
                  <a:pt x="71" y="97"/>
                </a:moveTo>
                <a:cubicBezTo>
                  <a:pt x="71" y="97"/>
                  <a:pt x="71" y="97"/>
                  <a:pt x="71" y="96"/>
                </a:cubicBezTo>
                <a:cubicBezTo>
                  <a:pt x="71" y="97"/>
                  <a:pt x="71" y="97"/>
                  <a:pt x="71" y="97"/>
                </a:cubicBezTo>
                <a:cubicBezTo>
                  <a:pt x="71" y="97"/>
                  <a:pt x="71" y="97"/>
                  <a:pt x="71" y="97"/>
                </a:cubicBezTo>
                <a:close/>
                <a:moveTo>
                  <a:pt x="71" y="112"/>
                </a:moveTo>
                <a:cubicBezTo>
                  <a:pt x="70" y="112"/>
                  <a:pt x="70" y="112"/>
                  <a:pt x="70" y="112"/>
                </a:cubicBezTo>
                <a:cubicBezTo>
                  <a:pt x="70" y="112"/>
                  <a:pt x="70" y="112"/>
                  <a:pt x="70" y="112"/>
                </a:cubicBezTo>
                <a:cubicBezTo>
                  <a:pt x="70" y="112"/>
                  <a:pt x="70" y="112"/>
                  <a:pt x="69" y="113"/>
                </a:cubicBezTo>
                <a:cubicBezTo>
                  <a:pt x="69" y="112"/>
                  <a:pt x="70" y="112"/>
                  <a:pt x="71" y="112"/>
                </a:cubicBezTo>
                <a:close/>
                <a:moveTo>
                  <a:pt x="69" y="92"/>
                </a:moveTo>
                <a:cubicBezTo>
                  <a:pt x="69" y="92"/>
                  <a:pt x="69" y="92"/>
                  <a:pt x="68" y="92"/>
                </a:cubicBezTo>
                <a:cubicBezTo>
                  <a:pt x="68" y="92"/>
                  <a:pt x="68" y="92"/>
                  <a:pt x="68" y="92"/>
                </a:cubicBezTo>
                <a:cubicBezTo>
                  <a:pt x="68" y="92"/>
                  <a:pt x="69" y="92"/>
                  <a:pt x="69" y="92"/>
                </a:cubicBezTo>
                <a:close/>
                <a:moveTo>
                  <a:pt x="68" y="92"/>
                </a:moveTo>
                <a:cubicBezTo>
                  <a:pt x="68" y="93"/>
                  <a:pt x="68" y="93"/>
                  <a:pt x="68" y="93"/>
                </a:cubicBezTo>
                <a:cubicBezTo>
                  <a:pt x="68" y="93"/>
                  <a:pt x="68" y="93"/>
                  <a:pt x="68" y="92"/>
                </a:cubicBezTo>
                <a:cubicBezTo>
                  <a:pt x="68" y="93"/>
                  <a:pt x="68" y="93"/>
                  <a:pt x="68" y="93"/>
                </a:cubicBezTo>
                <a:cubicBezTo>
                  <a:pt x="68" y="93"/>
                  <a:pt x="68" y="93"/>
                  <a:pt x="68" y="93"/>
                </a:cubicBezTo>
                <a:cubicBezTo>
                  <a:pt x="67" y="93"/>
                  <a:pt x="67" y="93"/>
                  <a:pt x="67" y="93"/>
                </a:cubicBezTo>
                <a:cubicBezTo>
                  <a:pt x="67" y="93"/>
                  <a:pt x="66" y="93"/>
                  <a:pt x="66" y="93"/>
                </a:cubicBezTo>
                <a:cubicBezTo>
                  <a:pt x="66" y="93"/>
                  <a:pt x="67" y="92"/>
                  <a:pt x="68" y="92"/>
                </a:cubicBezTo>
                <a:close/>
                <a:moveTo>
                  <a:pt x="65" y="113"/>
                </a:moveTo>
                <a:cubicBezTo>
                  <a:pt x="65" y="113"/>
                  <a:pt x="65" y="112"/>
                  <a:pt x="66" y="113"/>
                </a:cubicBezTo>
                <a:cubicBezTo>
                  <a:pt x="66" y="113"/>
                  <a:pt x="66" y="113"/>
                  <a:pt x="66" y="113"/>
                </a:cubicBezTo>
                <a:cubicBezTo>
                  <a:pt x="66" y="113"/>
                  <a:pt x="66" y="113"/>
                  <a:pt x="66" y="113"/>
                </a:cubicBezTo>
                <a:cubicBezTo>
                  <a:pt x="65" y="113"/>
                  <a:pt x="65" y="113"/>
                  <a:pt x="65" y="113"/>
                </a:cubicBezTo>
                <a:cubicBezTo>
                  <a:pt x="65" y="113"/>
                  <a:pt x="65" y="113"/>
                  <a:pt x="65" y="113"/>
                </a:cubicBezTo>
                <a:close/>
                <a:moveTo>
                  <a:pt x="63" y="97"/>
                </a:moveTo>
                <a:cubicBezTo>
                  <a:pt x="63" y="97"/>
                  <a:pt x="63" y="97"/>
                  <a:pt x="63" y="97"/>
                </a:cubicBezTo>
                <a:cubicBezTo>
                  <a:pt x="63" y="97"/>
                  <a:pt x="63" y="97"/>
                  <a:pt x="63" y="97"/>
                </a:cubicBezTo>
                <a:cubicBezTo>
                  <a:pt x="63" y="97"/>
                  <a:pt x="63" y="97"/>
                  <a:pt x="62" y="97"/>
                </a:cubicBezTo>
                <a:cubicBezTo>
                  <a:pt x="62" y="97"/>
                  <a:pt x="63" y="97"/>
                  <a:pt x="63" y="97"/>
                </a:cubicBezTo>
                <a:close/>
                <a:moveTo>
                  <a:pt x="62" y="98"/>
                </a:moveTo>
                <a:cubicBezTo>
                  <a:pt x="63" y="98"/>
                  <a:pt x="63" y="98"/>
                  <a:pt x="63" y="98"/>
                </a:cubicBezTo>
                <a:cubicBezTo>
                  <a:pt x="63" y="98"/>
                  <a:pt x="63" y="98"/>
                  <a:pt x="63" y="98"/>
                </a:cubicBezTo>
                <a:cubicBezTo>
                  <a:pt x="63" y="98"/>
                  <a:pt x="63" y="98"/>
                  <a:pt x="63" y="98"/>
                </a:cubicBezTo>
                <a:cubicBezTo>
                  <a:pt x="63" y="98"/>
                  <a:pt x="62" y="98"/>
                  <a:pt x="62" y="98"/>
                </a:cubicBezTo>
                <a:close/>
                <a:moveTo>
                  <a:pt x="61" y="94"/>
                </a:moveTo>
                <a:cubicBezTo>
                  <a:pt x="61" y="94"/>
                  <a:pt x="61" y="94"/>
                  <a:pt x="61" y="94"/>
                </a:cubicBezTo>
                <a:cubicBezTo>
                  <a:pt x="61" y="94"/>
                  <a:pt x="61" y="94"/>
                  <a:pt x="61" y="94"/>
                </a:cubicBezTo>
                <a:close/>
                <a:moveTo>
                  <a:pt x="61" y="94"/>
                </a:moveTo>
                <a:cubicBezTo>
                  <a:pt x="61" y="94"/>
                  <a:pt x="61" y="94"/>
                  <a:pt x="61" y="94"/>
                </a:cubicBezTo>
                <a:cubicBezTo>
                  <a:pt x="61" y="94"/>
                  <a:pt x="61" y="95"/>
                  <a:pt x="61" y="95"/>
                </a:cubicBezTo>
                <a:cubicBezTo>
                  <a:pt x="61" y="95"/>
                  <a:pt x="61" y="95"/>
                  <a:pt x="61" y="95"/>
                </a:cubicBezTo>
                <a:cubicBezTo>
                  <a:pt x="61" y="95"/>
                  <a:pt x="61" y="95"/>
                  <a:pt x="61" y="95"/>
                </a:cubicBezTo>
                <a:cubicBezTo>
                  <a:pt x="61" y="95"/>
                  <a:pt x="61" y="94"/>
                  <a:pt x="61" y="94"/>
                </a:cubicBezTo>
                <a:close/>
                <a:moveTo>
                  <a:pt x="62" y="98"/>
                </a:moveTo>
                <a:cubicBezTo>
                  <a:pt x="62" y="98"/>
                  <a:pt x="61" y="98"/>
                  <a:pt x="61" y="98"/>
                </a:cubicBezTo>
                <a:cubicBezTo>
                  <a:pt x="61" y="98"/>
                  <a:pt x="61" y="98"/>
                  <a:pt x="62" y="98"/>
                </a:cubicBezTo>
                <a:close/>
                <a:moveTo>
                  <a:pt x="61" y="98"/>
                </a:moveTo>
                <a:cubicBezTo>
                  <a:pt x="61" y="99"/>
                  <a:pt x="60" y="99"/>
                  <a:pt x="60" y="99"/>
                </a:cubicBezTo>
                <a:cubicBezTo>
                  <a:pt x="60" y="99"/>
                  <a:pt x="60" y="99"/>
                  <a:pt x="59" y="99"/>
                </a:cubicBezTo>
                <a:cubicBezTo>
                  <a:pt x="59" y="99"/>
                  <a:pt x="59" y="99"/>
                  <a:pt x="59" y="98"/>
                </a:cubicBezTo>
                <a:cubicBezTo>
                  <a:pt x="60" y="98"/>
                  <a:pt x="60" y="98"/>
                  <a:pt x="61" y="98"/>
                </a:cubicBezTo>
                <a:close/>
                <a:moveTo>
                  <a:pt x="59" y="114"/>
                </a:moveTo>
                <a:cubicBezTo>
                  <a:pt x="59" y="114"/>
                  <a:pt x="59" y="114"/>
                  <a:pt x="59" y="114"/>
                </a:cubicBezTo>
                <a:cubicBezTo>
                  <a:pt x="59" y="114"/>
                  <a:pt x="59" y="114"/>
                  <a:pt x="59" y="114"/>
                </a:cubicBezTo>
                <a:cubicBezTo>
                  <a:pt x="59" y="114"/>
                  <a:pt x="59" y="114"/>
                  <a:pt x="59" y="114"/>
                </a:cubicBezTo>
                <a:close/>
                <a:moveTo>
                  <a:pt x="59" y="114"/>
                </a:moveTo>
                <a:cubicBezTo>
                  <a:pt x="59" y="114"/>
                  <a:pt x="59" y="114"/>
                  <a:pt x="59" y="115"/>
                </a:cubicBezTo>
                <a:cubicBezTo>
                  <a:pt x="59" y="115"/>
                  <a:pt x="59" y="115"/>
                  <a:pt x="59" y="115"/>
                </a:cubicBezTo>
                <a:cubicBezTo>
                  <a:pt x="59" y="115"/>
                  <a:pt x="59" y="115"/>
                  <a:pt x="59" y="115"/>
                </a:cubicBezTo>
                <a:cubicBezTo>
                  <a:pt x="59" y="115"/>
                  <a:pt x="59" y="114"/>
                  <a:pt x="59" y="114"/>
                </a:cubicBezTo>
                <a:close/>
                <a:moveTo>
                  <a:pt x="57" y="99"/>
                </a:moveTo>
                <a:cubicBezTo>
                  <a:pt x="57" y="99"/>
                  <a:pt x="57" y="99"/>
                  <a:pt x="57" y="100"/>
                </a:cubicBezTo>
                <a:cubicBezTo>
                  <a:pt x="57" y="99"/>
                  <a:pt x="57" y="99"/>
                  <a:pt x="56" y="99"/>
                </a:cubicBezTo>
                <a:cubicBezTo>
                  <a:pt x="56" y="99"/>
                  <a:pt x="56" y="100"/>
                  <a:pt x="56" y="100"/>
                </a:cubicBezTo>
                <a:cubicBezTo>
                  <a:pt x="56" y="100"/>
                  <a:pt x="56" y="100"/>
                  <a:pt x="56" y="100"/>
                </a:cubicBezTo>
                <a:cubicBezTo>
                  <a:pt x="56" y="99"/>
                  <a:pt x="57" y="98"/>
                  <a:pt x="57" y="99"/>
                </a:cubicBezTo>
                <a:close/>
                <a:moveTo>
                  <a:pt x="57" y="116"/>
                </a:moveTo>
                <a:cubicBezTo>
                  <a:pt x="57" y="116"/>
                  <a:pt x="57" y="116"/>
                  <a:pt x="57" y="116"/>
                </a:cubicBezTo>
                <a:cubicBezTo>
                  <a:pt x="57" y="116"/>
                  <a:pt x="56" y="116"/>
                  <a:pt x="56" y="115"/>
                </a:cubicBezTo>
                <a:cubicBezTo>
                  <a:pt x="57" y="116"/>
                  <a:pt x="57" y="116"/>
                  <a:pt x="57" y="116"/>
                </a:cubicBezTo>
                <a:close/>
                <a:moveTo>
                  <a:pt x="56" y="115"/>
                </a:moveTo>
                <a:cubicBezTo>
                  <a:pt x="56" y="116"/>
                  <a:pt x="56" y="116"/>
                  <a:pt x="56" y="116"/>
                </a:cubicBezTo>
                <a:cubicBezTo>
                  <a:pt x="56" y="116"/>
                  <a:pt x="56" y="116"/>
                  <a:pt x="56" y="116"/>
                </a:cubicBezTo>
                <a:cubicBezTo>
                  <a:pt x="56" y="116"/>
                  <a:pt x="56" y="116"/>
                  <a:pt x="56" y="115"/>
                </a:cubicBezTo>
                <a:close/>
                <a:moveTo>
                  <a:pt x="54" y="100"/>
                </a:moveTo>
                <a:cubicBezTo>
                  <a:pt x="54" y="101"/>
                  <a:pt x="53" y="101"/>
                  <a:pt x="53" y="100"/>
                </a:cubicBezTo>
                <a:cubicBezTo>
                  <a:pt x="53" y="100"/>
                  <a:pt x="53" y="100"/>
                  <a:pt x="54" y="100"/>
                </a:cubicBezTo>
                <a:close/>
                <a:moveTo>
                  <a:pt x="54" y="117"/>
                </a:moveTo>
                <a:cubicBezTo>
                  <a:pt x="53" y="117"/>
                  <a:pt x="53" y="118"/>
                  <a:pt x="52" y="118"/>
                </a:cubicBezTo>
                <a:cubicBezTo>
                  <a:pt x="52" y="117"/>
                  <a:pt x="53" y="117"/>
                  <a:pt x="54" y="117"/>
                </a:cubicBezTo>
                <a:cubicBezTo>
                  <a:pt x="54" y="117"/>
                  <a:pt x="54" y="117"/>
                  <a:pt x="54" y="117"/>
                </a:cubicBezTo>
                <a:cubicBezTo>
                  <a:pt x="54" y="117"/>
                  <a:pt x="54" y="117"/>
                  <a:pt x="54" y="117"/>
                </a:cubicBezTo>
                <a:close/>
                <a:moveTo>
                  <a:pt x="54" y="117"/>
                </a:moveTo>
                <a:cubicBezTo>
                  <a:pt x="54" y="117"/>
                  <a:pt x="54" y="117"/>
                  <a:pt x="54" y="117"/>
                </a:cubicBezTo>
                <a:cubicBezTo>
                  <a:pt x="54" y="117"/>
                  <a:pt x="54" y="117"/>
                  <a:pt x="54" y="117"/>
                </a:cubicBezTo>
                <a:close/>
                <a:moveTo>
                  <a:pt x="54" y="101"/>
                </a:moveTo>
                <a:cubicBezTo>
                  <a:pt x="54" y="101"/>
                  <a:pt x="54" y="101"/>
                  <a:pt x="54" y="100"/>
                </a:cubicBezTo>
                <a:cubicBezTo>
                  <a:pt x="54" y="100"/>
                  <a:pt x="53" y="100"/>
                  <a:pt x="53" y="100"/>
                </a:cubicBezTo>
                <a:cubicBezTo>
                  <a:pt x="53" y="100"/>
                  <a:pt x="54" y="100"/>
                  <a:pt x="54" y="99"/>
                </a:cubicBezTo>
                <a:cubicBezTo>
                  <a:pt x="54" y="100"/>
                  <a:pt x="54" y="100"/>
                  <a:pt x="54" y="100"/>
                </a:cubicBezTo>
                <a:cubicBezTo>
                  <a:pt x="55" y="99"/>
                  <a:pt x="55" y="100"/>
                  <a:pt x="56" y="99"/>
                </a:cubicBezTo>
                <a:cubicBezTo>
                  <a:pt x="56" y="99"/>
                  <a:pt x="56" y="99"/>
                  <a:pt x="56" y="100"/>
                </a:cubicBezTo>
                <a:cubicBezTo>
                  <a:pt x="55" y="99"/>
                  <a:pt x="55" y="100"/>
                  <a:pt x="55" y="100"/>
                </a:cubicBezTo>
                <a:cubicBezTo>
                  <a:pt x="55" y="100"/>
                  <a:pt x="55" y="101"/>
                  <a:pt x="55" y="101"/>
                </a:cubicBezTo>
                <a:cubicBezTo>
                  <a:pt x="55" y="101"/>
                  <a:pt x="54" y="101"/>
                  <a:pt x="54" y="101"/>
                </a:cubicBezTo>
                <a:close/>
                <a:moveTo>
                  <a:pt x="55" y="121"/>
                </a:moveTo>
                <a:cubicBezTo>
                  <a:pt x="55" y="121"/>
                  <a:pt x="55" y="121"/>
                  <a:pt x="55" y="121"/>
                </a:cubicBezTo>
                <a:cubicBezTo>
                  <a:pt x="55" y="121"/>
                  <a:pt x="55" y="121"/>
                  <a:pt x="55" y="121"/>
                </a:cubicBezTo>
                <a:cubicBezTo>
                  <a:pt x="55" y="121"/>
                  <a:pt x="55" y="121"/>
                  <a:pt x="55" y="121"/>
                </a:cubicBezTo>
                <a:cubicBezTo>
                  <a:pt x="55" y="121"/>
                  <a:pt x="55" y="121"/>
                  <a:pt x="55" y="121"/>
                </a:cubicBezTo>
                <a:cubicBezTo>
                  <a:pt x="55" y="121"/>
                  <a:pt x="55" y="121"/>
                  <a:pt x="55" y="121"/>
                </a:cubicBezTo>
                <a:close/>
                <a:moveTo>
                  <a:pt x="56" y="125"/>
                </a:moveTo>
                <a:cubicBezTo>
                  <a:pt x="55" y="125"/>
                  <a:pt x="55" y="125"/>
                  <a:pt x="55" y="125"/>
                </a:cubicBezTo>
                <a:cubicBezTo>
                  <a:pt x="55" y="125"/>
                  <a:pt x="56" y="124"/>
                  <a:pt x="56" y="124"/>
                </a:cubicBezTo>
                <a:cubicBezTo>
                  <a:pt x="56" y="124"/>
                  <a:pt x="56" y="125"/>
                  <a:pt x="56" y="125"/>
                </a:cubicBezTo>
                <a:cubicBezTo>
                  <a:pt x="56" y="125"/>
                  <a:pt x="56" y="125"/>
                  <a:pt x="56" y="125"/>
                </a:cubicBezTo>
                <a:close/>
                <a:moveTo>
                  <a:pt x="56" y="120"/>
                </a:moveTo>
                <a:cubicBezTo>
                  <a:pt x="56" y="120"/>
                  <a:pt x="57" y="120"/>
                  <a:pt x="57" y="120"/>
                </a:cubicBezTo>
                <a:cubicBezTo>
                  <a:pt x="57" y="120"/>
                  <a:pt x="56" y="120"/>
                  <a:pt x="56" y="120"/>
                </a:cubicBezTo>
                <a:close/>
                <a:moveTo>
                  <a:pt x="57" y="124"/>
                </a:moveTo>
                <a:cubicBezTo>
                  <a:pt x="57" y="124"/>
                  <a:pt x="57" y="124"/>
                  <a:pt x="56" y="124"/>
                </a:cubicBezTo>
                <a:cubicBezTo>
                  <a:pt x="57" y="124"/>
                  <a:pt x="57" y="124"/>
                  <a:pt x="57" y="124"/>
                </a:cubicBezTo>
                <a:cubicBezTo>
                  <a:pt x="57" y="124"/>
                  <a:pt x="57" y="124"/>
                  <a:pt x="57" y="124"/>
                </a:cubicBezTo>
                <a:cubicBezTo>
                  <a:pt x="57" y="124"/>
                  <a:pt x="57" y="124"/>
                  <a:pt x="57" y="124"/>
                </a:cubicBezTo>
                <a:close/>
                <a:moveTo>
                  <a:pt x="57" y="124"/>
                </a:moveTo>
                <a:cubicBezTo>
                  <a:pt x="57" y="124"/>
                  <a:pt x="57" y="124"/>
                  <a:pt x="57" y="124"/>
                </a:cubicBezTo>
                <a:cubicBezTo>
                  <a:pt x="57" y="124"/>
                  <a:pt x="57" y="124"/>
                  <a:pt x="57" y="124"/>
                </a:cubicBezTo>
                <a:cubicBezTo>
                  <a:pt x="57" y="124"/>
                  <a:pt x="57" y="124"/>
                  <a:pt x="57" y="124"/>
                </a:cubicBezTo>
                <a:cubicBezTo>
                  <a:pt x="57" y="124"/>
                  <a:pt x="57" y="124"/>
                  <a:pt x="57" y="124"/>
                </a:cubicBezTo>
                <a:close/>
                <a:moveTo>
                  <a:pt x="58" y="117"/>
                </a:moveTo>
                <a:cubicBezTo>
                  <a:pt x="57" y="117"/>
                  <a:pt x="58" y="116"/>
                  <a:pt x="58" y="116"/>
                </a:cubicBezTo>
                <a:cubicBezTo>
                  <a:pt x="57" y="116"/>
                  <a:pt x="56" y="116"/>
                  <a:pt x="55" y="116"/>
                </a:cubicBezTo>
                <a:cubicBezTo>
                  <a:pt x="56" y="116"/>
                  <a:pt x="56" y="116"/>
                  <a:pt x="57" y="116"/>
                </a:cubicBezTo>
                <a:cubicBezTo>
                  <a:pt x="57" y="116"/>
                  <a:pt x="57" y="116"/>
                  <a:pt x="57" y="116"/>
                </a:cubicBezTo>
                <a:cubicBezTo>
                  <a:pt x="57" y="116"/>
                  <a:pt x="57" y="116"/>
                  <a:pt x="57" y="116"/>
                </a:cubicBezTo>
                <a:cubicBezTo>
                  <a:pt x="57" y="116"/>
                  <a:pt x="57" y="116"/>
                  <a:pt x="58" y="116"/>
                </a:cubicBezTo>
                <a:cubicBezTo>
                  <a:pt x="57" y="115"/>
                  <a:pt x="58" y="115"/>
                  <a:pt x="58" y="115"/>
                </a:cubicBezTo>
                <a:cubicBezTo>
                  <a:pt x="58" y="115"/>
                  <a:pt x="58" y="116"/>
                  <a:pt x="58" y="116"/>
                </a:cubicBezTo>
                <a:cubicBezTo>
                  <a:pt x="58" y="116"/>
                  <a:pt x="58" y="116"/>
                  <a:pt x="58" y="116"/>
                </a:cubicBezTo>
                <a:cubicBezTo>
                  <a:pt x="58" y="116"/>
                  <a:pt x="58" y="116"/>
                  <a:pt x="58" y="117"/>
                </a:cubicBezTo>
                <a:cubicBezTo>
                  <a:pt x="58" y="117"/>
                  <a:pt x="58" y="117"/>
                  <a:pt x="58" y="117"/>
                </a:cubicBezTo>
                <a:close/>
                <a:moveTo>
                  <a:pt x="58" y="123"/>
                </a:moveTo>
                <a:cubicBezTo>
                  <a:pt x="58" y="123"/>
                  <a:pt x="58" y="123"/>
                  <a:pt x="58" y="123"/>
                </a:cubicBezTo>
                <a:cubicBezTo>
                  <a:pt x="58" y="123"/>
                  <a:pt x="58" y="123"/>
                  <a:pt x="58" y="123"/>
                </a:cubicBezTo>
                <a:cubicBezTo>
                  <a:pt x="58" y="123"/>
                  <a:pt x="58" y="123"/>
                  <a:pt x="58" y="123"/>
                </a:cubicBezTo>
                <a:cubicBezTo>
                  <a:pt x="58" y="123"/>
                  <a:pt x="59" y="123"/>
                  <a:pt x="59" y="123"/>
                </a:cubicBezTo>
                <a:cubicBezTo>
                  <a:pt x="59" y="123"/>
                  <a:pt x="59" y="123"/>
                  <a:pt x="59" y="123"/>
                </a:cubicBezTo>
                <a:cubicBezTo>
                  <a:pt x="59" y="123"/>
                  <a:pt x="59" y="123"/>
                  <a:pt x="59" y="123"/>
                </a:cubicBezTo>
                <a:cubicBezTo>
                  <a:pt x="59" y="123"/>
                  <a:pt x="58" y="123"/>
                  <a:pt x="58" y="123"/>
                </a:cubicBezTo>
                <a:close/>
                <a:moveTo>
                  <a:pt x="59" y="117"/>
                </a:moveTo>
                <a:cubicBezTo>
                  <a:pt x="59" y="117"/>
                  <a:pt x="59" y="117"/>
                  <a:pt x="59" y="117"/>
                </a:cubicBezTo>
                <a:cubicBezTo>
                  <a:pt x="59" y="117"/>
                  <a:pt x="58" y="117"/>
                  <a:pt x="58" y="117"/>
                </a:cubicBezTo>
                <a:cubicBezTo>
                  <a:pt x="58" y="117"/>
                  <a:pt x="59" y="117"/>
                  <a:pt x="60" y="117"/>
                </a:cubicBezTo>
                <a:cubicBezTo>
                  <a:pt x="60" y="117"/>
                  <a:pt x="60" y="117"/>
                  <a:pt x="59" y="117"/>
                </a:cubicBezTo>
                <a:close/>
                <a:moveTo>
                  <a:pt x="60" y="116"/>
                </a:moveTo>
                <a:cubicBezTo>
                  <a:pt x="59" y="116"/>
                  <a:pt x="60" y="116"/>
                  <a:pt x="59" y="116"/>
                </a:cubicBezTo>
                <a:cubicBezTo>
                  <a:pt x="59" y="116"/>
                  <a:pt x="59" y="116"/>
                  <a:pt x="59" y="117"/>
                </a:cubicBezTo>
                <a:cubicBezTo>
                  <a:pt x="59" y="116"/>
                  <a:pt x="59" y="116"/>
                  <a:pt x="59" y="116"/>
                </a:cubicBezTo>
                <a:cubicBezTo>
                  <a:pt x="59" y="116"/>
                  <a:pt x="59" y="116"/>
                  <a:pt x="58" y="116"/>
                </a:cubicBezTo>
                <a:cubicBezTo>
                  <a:pt x="59" y="116"/>
                  <a:pt x="59" y="116"/>
                  <a:pt x="59" y="116"/>
                </a:cubicBezTo>
                <a:cubicBezTo>
                  <a:pt x="59" y="116"/>
                  <a:pt x="59" y="116"/>
                  <a:pt x="59" y="116"/>
                </a:cubicBezTo>
                <a:cubicBezTo>
                  <a:pt x="60" y="115"/>
                  <a:pt x="60" y="115"/>
                  <a:pt x="60" y="115"/>
                </a:cubicBezTo>
                <a:cubicBezTo>
                  <a:pt x="60" y="116"/>
                  <a:pt x="60" y="116"/>
                  <a:pt x="60" y="116"/>
                </a:cubicBezTo>
                <a:cubicBezTo>
                  <a:pt x="60" y="116"/>
                  <a:pt x="60" y="116"/>
                  <a:pt x="60" y="116"/>
                </a:cubicBezTo>
                <a:close/>
                <a:moveTo>
                  <a:pt x="60" y="123"/>
                </a:moveTo>
                <a:cubicBezTo>
                  <a:pt x="60" y="123"/>
                  <a:pt x="60" y="123"/>
                  <a:pt x="61" y="123"/>
                </a:cubicBezTo>
                <a:cubicBezTo>
                  <a:pt x="61" y="123"/>
                  <a:pt x="61" y="123"/>
                  <a:pt x="61" y="123"/>
                </a:cubicBezTo>
                <a:cubicBezTo>
                  <a:pt x="60" y="123"/>
                  <a:pt x="60" y="123"/>
                  <a:pt x="60" y="123"/>
                </a:cubicBezTo>
                <a:close/>
                <a:moveTo>
                  <a:pt x="62" y="118"/>
                </a:moveTo>
                <a:cubicBezTo>
                  <a:pt x="62" y="118"/>
                  <a:pt x="63" y="118"/>
                  <a:pt x="63" y="117"/>
                </a:cubicBezTo>
                <a:cubicBezTo>
                  <a:pt x="63" y="117"/>
                  <a:pt x="62" y="118"/>
                  <a:pt x="63" y="118"/>
                </a:cubicBezTo>
                <a:cubicBezTo>
                  <a:pt x="63" y="118"/>
                  <a:pt x="63" y="117"/>
                  <a:pt x="64" y="118"/>
                </a:cubicBezTo>
                <a:cubicBezTo>
                  <a:pt x="64" y="118"/>
                  <a:pt x="64" y="118"/>
                  <a:pt x="64" y="118"/>
                </a:cubicBezTo>
                <a:cubicBezTo>
                  <a:pt x="63" y="118"/>
                  <a:pt x="63" y="118"/>
                  <a:pt x="63" y="118"/>
                </a:cubicBezTo>
                <a:cubicBezTo>
                  <a:pt x="63" y="118"/>
                  <a:pt x="63" y="118"/>
                  <a:pt x="63" y="118"/>
                </a:cubicBezTo>
                <a:cubicBezTo>
                  <a:pt x="63" y="118"/>
                  <a:pt x="62" y="118"/>
                  <a:pt x="62" y="118"/>
                </a:cubicBezTo>
                <a:close/>
                <a:moveTo>
                  <a:pt x="63" y="123"/>
                </a:moveTo>
                <a:cubicBezTo>
                  <a:pt x="63" y="123"/>
                  <a:pt x="63" y="123"/>
                  <a:pt x="63" y="123"/>
                </a:cubicBezTo>
                <a:cubicBezTo>
                  <a:pt x="63" y="123"/>
                  <a:pt x="63" y="123"/>
                  <a:pt x="63" y="123"/>
                </a:cubicBezTo>
                <a:cubicBezTo>
                  <a:pt x="63" y="123"/>
                  <a:pt x="63" y="123"/>
                  <a:pt x="63" y="123"/>
                </a:cubicBezTo>
                <a:close/>
                <a:moveTo>
                  <a:pt x="63" y="122"/>
                </a:moveTo>
                <a:cubicBezTo>
                  <a:pt x="63" y="122"/>
                  <a:pt x="63" y="122"/>
                  <a:pt x="63" y="122"/>
                </a:cubicBezTo>
                <a:cubicBezTo>
                  <a:pt x="63" y="122"/>
                  <a:pt x="63" y="122"/>
                  <a:pt x="62" y="122"/>
                </a:cubicBezTo>
                <a:cubicBezTo>
                  <a:pt x="63" y="122"/>
                  <a:pt x="63" y="122"/>
                  <a:pt x="63" y="122"/>
                </a:cubicBezTo>
                <a:close/>
                <a:moveTo>
                  <a:pt x="63" y="124"/>
                </a:moveTo>
                <a:cubicBezTo>
                  <a:pt x="63" y="124"/>
                  <a:pt x="63" y="124"/>
                  <a:pt x="63" y="124"/>
                </a:cubicBezTo>
                <a:cubicBezTo>
                  <a:pt x="63" y="124"/>
                  <a:pt x="62" y="124"/>
                  <a:pt x="62" y="124"/>
                </a:cubicBezTo>
                <a:cubicBezTo>
                  <a:pt x="63" y="123"/>
                  <a:pt x="63" y="123"/>
                  <a:pt x="64" y="123"/>
                </a:cubicBezTo>
                <a:cubicBezTo>
                  <a:pt x="64" y="123"/>
                  <a:pt x="64" y="123"/>
                  <a:pt x="64" y="123"/>
                </a:cubicBezTo>
                <a:cubicBezTo>
                  <a:pt x="63" y="124"/>
                  <a:pt x="63" y="124"/>
                  <a:pt x="63" y="124"/>
                </a:cubicBezTo>
                <a:close/>
                <a:moveTo>
                  <a:pt x="66" y="123"/>
                </a:moveTo>
                <a:cubicBezTo>
                  <a:pt x="66" y="122"/>
                  <a:pt x="67" y="122"/>
                  <a:pt x="67" y="122"/>
                </a:cubicBezTo>
                <a:cubicBezTo>
                  <a:pt x="67" y="123"/>
                  <a:pt x="66" y="123"/>
                  <a:pt x="66" y="123"/>
                </a:cubicBezTo>
                <a:close/>
                <a:moveTo>
                  <a:pt x="66" y="117"/>
                </a:moveTo>
                <a:cubicBezTo>
                  <a:pt x="66" y="117"/>
                  <a:pt x="66" y="117"/>
                  <a:pt x="66" y="117"/>
                </a:cubicBezTo>
                <a:cubicBezTo>
                  <a:pt x="66" y="117"/>
                  <a:pt x="66" y="117"/>
                  <a:pt x="66" y="117"/>
                </a:cubicBezTo>
                <a:cubicBezTo>
                  <a:pt x="66" y="117"/>
                  <a:pt x="66" y="117"/>
                  <a:pt x="66" y="117"/>
                </a:cubicBezTo>
                <a:cubicBezTo>
                  <a:pt x="66" y="117"/>
                  <a:pt x="66" y="117"/>
                  <a:pt x="66" y="117"/>
                </a:cubicBezTo>
                <a:close/>
                <a:moveTo>
                  <a:pt x="66" y="117"/>
                </a:moveTo>
                <a:cubicBezTo>
                  <a:pt x="66" y="117"/>
                  <a:pt x="67" y="118"/>
                  <a:pt x="67" y="118"/>
                </a:cubicBezTo>
                <a:cubicBezTo>
                  <a:pt x="66" y="118"/>
                  <a:pt x="66" y="118"/>
                  <a:pt x="66" y="117"/>
                </a:cubicBezTo>
                <a:close/>
                <a:moveTo>
                  <a:pt x="67" y="117"/>
                </a:moveTo>
                <a:cubicBezTo>
                  <a:pt x="67" y="117"/>
                  <a:pt x="67" y="117"/>
                  <a:pt x="67" y="117"/>
                </a:cubicBezTo>
                <a:cubicBezTo>
                  <a:pt x="67" y="117"/>
                  <a:pt x="67" y="117"/>
                  <a:pt x="67" y="118"/>
                </a:cubicBezTo>
                <a:cubicBezTo>
                  <a:pt x="67" y="118"/>
                  <a:pt x="67" y="118"/>
                  <a:pt x="67" y="117"/>
                </a:cubicBezTo>
                <a:close/>
                <a:moveTo>
                  <a:pt x="68" y="117"/>
                </a:moveTo>
                <a:cubicBezTo>
                  <a:pt x="68" y="117"/>
                  <a:pt x="68" y="117"/>
                  <a:pt x="68" y="117"/>
                </a:cubicBezTo>
                <a:cubicBezTo>
                  <a:pt x="67" y="117"/>
                  <a:pt x="67" y="117"/>
                  <a:pt x="67" y="117"/>
                </a:cubicBezTo>
                <a:cubicBezTo>
                  <a:pt x="68" y="117"/>
                  <a:pt x="68" y="117"/>
                  <a:pt x="68" y="117"/>
                </a:cubicBezTo>
                <a:cubicBezTo>
                  <a:pt x="68" y="117"/>
                  <a:pt x="68" y="117"/>
                  <a:pt x="68" y="117"/>
                </a:cubicBezTo>
                <a:close/>
                <a:moveTo>
                  <a:pt x="69" y="117"/>
                </a:moveTo>
                <a:cubicBezTo>
                  <a:pt x="69" y="117"/>
                  <a:pt x="69" y="117"/>
                  <a:pt x="68" y="117"/>
                </a:cubicBezTo>
                <a:cubicBezTo>
                  <a:pt x="69" y="117"/>
                  <a:pt x="69" y="117"/>
                  <a:pt x="69" y="117"/>
                </a:cubicBezTo>
                <a:cubicBezTo>
                  <a:pt x="69" y="117"/>
                  <a:pt x="69" y="117"/>
                  <a:pt x="69" y="117"/>
                </a:cubicBezTo>
                <a:close/>
                <a:moveTo>
                  <a:pt x="69" y="122"/>
                </a:moveTo>
                <a:cubicBezTo>
                  <a:pt x="69" y="122"/>
                  <a:pt x="69" y="122"/>
                  <a:pt x="69" y="122"/>
                </a:cubicBezTo>
                <a:cubicBezTo>
                  <a:pt x="69" y="122"/>
                  <a:pt x="69" y="122"/>
                  <a:pt x="69" y="122"/>
                </a:cubicBezTo>
                <a:cubicBezTo>
                  <a:pt x="69" y="122"/>
                  <a:pt x="69" y="122"/>
                  <a:pt x="69" y="122"/>
                </a:cubicBezTo>
                <a:close/>
                <a:moveTo>
                  <a:pt x="69" y="123"/>
                </a:moveTo>
                <a:cubicBezTo>
                  <a:pt x="69" y="122"/>
                  <a:pt x="69" y="122"/>
                  <a:pt x="69" y="122"/>
                </a:cubicBezTo>
                <a:cubicBezTo>
                  <a:pt x="69" y="122"/>
                  <a:pt x="70" y="122"/>
                  <a:pt x="70" y="122"/>
                </a:cubicBezTo>
                <a:cubicBezTo>
                  <a:pt x="70" y="122"/>
                  <a:pt x="70" y="122"/>
                  <a:pt x="70" y="122"/>
                </a:cubicBezTo>
                <a:cubicBezTo>
                  <a:pt x="70" y="123"/>
                  <a:pt x="69" y="123"/>
                  <a:pt x="69" y="123"/>
                </a:cubicBezTo>
                <a:close/>
                <a:moveTo>
                  <a:pt x="69" y="117"/>
                </a:moveTo>
                <a:cubicBezTo>
                  <a:pt x="69" y="117"/>
                  <a:pt x="69" y="117"/>
                  <a:pt x="69" y="117"/>
                </a:cubicBezTo>
                <a:cubicBezTo>
                  <a:pt x="70" y="117"/>
                  <a:pt x="70" y="117"/>
                  <a:pt x="70" y="117"/>
                </a:cubicBezTo>
                <a:cubicBezTo>
                  <a:pt x="70" y="117"/>
                  <a:pt x="70" y="117"/>
                  <a:pt x="70" y="117"/>
                </a:cubicBezTo>
                <a:cubicBezTo>
                  <a:pt x="69" y="117"/>
                  <a:pt x="69" y="117"/>
                  <a:pt x="69" y="117"/>
                </a:cubicBezTo>
                <a:close/>
                <a:moveTo>
                  <a:pt x="70" y="117"/>
                </a:moveTo>
                <a:cubicBezTo>
                  <a:pt x="70" y="117"/>
                  <a:pt x="70" y="117"/>
                  <a:pt x="70" y="117"/>
                </a:cubicBezTo>
                <a:cubicBezTo>
                  <a:pt x="70" y="117"/>
                  <a:pt x="70" y="117"/>
                  <a:pt x="70" y="117"/>
                </a:cubicBezTo>
                <a:cubicBezTo>
                  <a:pt x="70" y="117"/>
                  <a:pt x="70" y="117"/>
                  <a:pt x="70" y="117"/>
                </a:cubicBezTo>
                <a:close/>
                <a:moveTo>
                  <a:pt x="71" y="117"/>
                </a:moveTo>
                <a:cubicBezTo>
                  <a:pt x="71" y="117"/>
                  <a:pt x="71" y="117"/>
                  <a:pt x="71" y="117"/>
                </a:cubicBezTo>
                <a:cubicBezTo>
                  <a:pt x="71" y="117"/>
                  <a:pt x="71" y="117"/>
                  <a:pt x="71" y="116"/>
                </a:cubicBezTo>
                <a:cubicBezTo>
                  <a:pt x="71" y="116"/>
                  <a:pt x="71" y="116"/>
                  <a:pt x="72" y="116"/>
                </a:cubicBezTo>
                <a:cubicBezTo>
                  <a:pt x="71" y="116"/>
                  <a:pt x="71" y="117"/>
                  <a:pt x="71" y="117"/>
                </a:cubicBezTo>
                <a:close/>
                <a:moveTo>
                  <a:pt x="73" y="114"/>
                </a:moveTo>
                <a:cubicBezTo>
                  <a:pt x="73" y="114"/>
                  <a:pt x="73" y="114"/>
                  <a:pt x="73" y="114"/>
                </a:cubicBezTo>
                <a:cubicBezTo>
                  <a:pt x="73" y="114"/>
                  <a:pt x="73" y="114"/>
                  <a:pt x="73" y="114"/>
                </a:cubicBezTo>
                <a:cubicBezTo>
                  <a:pt x="73" y="114"/>
                  <a:pt x="73" y="114"/>
                  <a:pt x="73" y="114"/>
                </a:cubicBezTo>
                <a:close/>
                <a:moveTo>
                  <a:pt x="74" y="121"/>
                </a:moveTo>
                <a:cubicBezTo>
                  <a:pt x="74" y="121"/>
                  <a:pt x="74" y="121"/>
                  <a:pt x="75" y="120"/>
                </a:cubicBezTo>
                <a:cubicBezTo>
                  <a:pt x="75" y="120"/>
                  <a:pt x="75" y="120"/>
                  <a:pt x="75" y="120"/>
                </a:cubicBezTo>
                <a:cubicBezTo>
                  <a:pt x="74" y="121"/>
                  <a:pt x="74" y="121"/>
                  <a:pt x="74" y="121"/>
                </a:cubicBezTo>
                <a:close/>
                <a:moveTo>
                  <a:pt x="86" y="111"/>
                </a:moveTo>
                <a:cubicBezTo>
                  <a:pt x="86" y="111"/>
                  <a:pt x="86" y="111"/>
                  <a:pt x="86" y="111"/>
                </a:cubicBezTo>
                <a:cubicBezTo>
                  <a:pt x="86" y="111"/>
                  <a:pt x="86" y="111"/>
                  <a:pt x="86" y="111"/>
                </a:cubicBezTo>
                <a:cubicBezTo>
                  <a:pt x="86" y="111"/>
                  <a:pt x="86" y="111"/>
                  <a:pt x="86" y="111"/>
                </a:cubicBezTo>
                <a:close/>
                <a:moveTo>
                  <a:pt x="86" y="111"/>
                </a:moveTo>
                <a:cubicBezTo>
                  <a:pt x="86" y="111"/>
                  <a:pt x="86" y="111"/>
                  <a:pt x="86" y="111"/>
                </a:cubicBezTo>
                <a:cubicBezTo>
                  <a:pt x="87" y="111"/>
                  <a:pt x="87" y="111"/>
                  <a:pt x="87" y="111"/>
                </a:cubicBezTo>
                <a:cubicBezTo>
                  <a:pt x="87" y="111"/>
                  <a:pt x="87" y="111"/>
                  <a:pt x="86" y="111"/>
                </a:cubicBezTo>
                <a:close/>
                <a:moveTo>
                  <a:pt x="85" y="110"/>
                </a:moveTo>
                <a:cubicBezTo>
                  <a:pt x="85" y="111"/>
                  <a:pt x="85" y="111"/>
                  <a:pt x="84" y="111"/>
                </a:cubicBezTo>
                <a:cubicBezTo>
                  <a:pt x="84" y="111"/>
                  <a:pt x="85" y="110"/>
                  <a:pt x="84" y="110"/>
                </a:cubicBezTo>
                <a:cubicBezTo>
                  <a:pt x="84" y="110"/>
                  <a:pt x="84" y="111"/>
                  <a:pt x="84" y="111"/>
                </a:cubicBezTo>
                <a:cubicBezTo>
                  <a:pt x="84" y="110"/>
                  <a:pt x="84" y="110"/>
                  <a:pt x="84" y="110"/>
                </a:cubicBezTo>
                <a:cubicBezTo>
                  <a:pt x="84" y="111"/>
                  <a:pt x="84" y="110"/>
                  <a:pt x="83" y="111"/>
                </a:cubicBezTo>
                <a:cubicBezTo>
                  <a:pt x="83" y="111"/>
                  <a:pt x="83" y="111"/>
                  <a:pt x="83" y="111"/>
                </a:cubicBezTo>
                <a:cubicBezTo>
                  <a:pt x="83" y="111"/>
                  <a:pt x="82" y="112"/>
                  <a:pt x="81" y="111"/>
                </a:cubicBezTo>
                <a:cubicBezTo>
                  <a:pt x="81" y="112"/>
                  <a:pt x="81" y="112"/>
                  <a:pt x="81" y="112"/>
                </a:cubicBezTo>
                <a:cubicBezTo>
                  <a:pt x="81" y="112"/>
                  <a:pt x="81" y="112"/>
                  <a:pt x="80" y="112"/>
                </a:cubicBezTo>
                <a:cubicBezTo>
                  <a:pt x="80" y="112"/>
                  <a:pt x="80" y="112"/>
                  <a:pt x="80" y="112"/>
                </a:cubicBezTo>
                <a:cubicBezTo>
                  <a:pt x="78" y="111"/>
                  <a:pt x="77" y="113"/>
                  <a:pt x="74" y="113"/>
                </a:cubicBezTo>
                <a:cubicBezTo>
                  <a:pt x="74" y="113"/>
                  <a:pt x="74" y="114"/>
                  <a:pt x="73" y="113"/>
                </a:cubicBezTo>
                <a:cubicBezTo>
                  <a:pt x="73" y="113"/>
                  <a:pt x="73" y="114"/>
                  <a:pt x="73" y="114"/>
                </a:cubicBezTo>
                <a:cubicBezTo>
                  <a:pt x="73" y="114"/>
                  <a:pt x="73" y="114"/>
                  <a:pt x="73" y="114"/>
                </a:cubicBezTo>
                <a:cubicBezTo>
                  <a:pt x="73" y="114"/>
                  <a:pt x="73" y="113"/>
                  <a:pt x="73" y="113"/>
                </a:cubicBezTo>
                <a:cubicBezTo>
                  <a:pt x="72" y="113"/>
                  <a:pt x="73" y="114"/>
                  <a:pt x="72" y="114"/>
                </a:cubicBezTo>
                <a:cubicBezTo>
                  <a:pt x="72" y="114"/>
                  <a:pt x="72" y="114"/>
                  <a:pt x="72" y="114"/>
                </a:cubicBezTo>
                <a:cubicBezTo>
                  <a:pt x="72" y="114"/>
                  <a:pt x="72" y="114"/>
                  <a:pt x="72" y="114"/>
                </a:cubicBezTo>
                <a:cubicBezTo>
                  <a:pt x="72" y="114"/>
                  <a:pt x="72" y="114"/>
                  <a:pt x="72" y="114"/>
                </a:cubicBezTo>
                <a:cubicBezTo>
                  <a:pt x="72" y="114"/>
                  <a:pt x="72" y="114"/>
                  <a:pt x="71" y="115"/>
                </a:cubicBezTo>
                <a:cubicBezTo>
                  <a:pt x="72" y="114"/>
                  <a:pt x="72" y="114"/>
                  <a:pt x="72" y="114"/>
                </a:cubicBezTo>
                <a:cubicBezTo>
                  <a:pt x="71" y="114"/>
                  <a:pt x="71" y="114"/>
                  <a:pt x="71" y="114"/>
                </a:cubicBezTo>
                <a:cubicBezTo>
                  <a:pt x="71" y="114"/>
                  <a:pt x="71" y="114"/>
                  <a:pt x="71" y="115"/>
                </a:cubicBezTo>
                <a:cubicBezTo>
                  <a:pt x="71" y="115"/>
                  <a:pt x="71" y="115"/>
                  <a:pt x="71" y="115"/>
                </a:cubicBezTo>
                <a:cubicBezTo>
                  <a:pt x="71" y="114"/>
                  <a:pt x="71" y="114"/>
                  <a:pt x="71" y="114"/>
                </a:cubicBezTo>
                <a:cubicBezTo>
                  <a:pt x="71" y="114"/>
                  <a:pt x="70" y="114"/>
                  <a:pt x="70" y="114"/>
                </a:cubicBezTo>
                <a:cubicBezTo>
                  <a:pt x="70" y="114"/>
                  <a:pt x="70" y="114"/>
                  <a:pt x="70" y="114"/>
                </a:cubicBezTo>
                <a:cubicBezTo>
                  <a:pt x="70" y="115"/>
                  <a:pt x="70" y="115"/>
                  <a:pt x="69" y="115"/>
                </a:cubicBezTo>
                <a:cubicBezTo>
                  <a:pt x="69" y="115"/>
                  <a:pt x="69" y="115"/>
                  <a:pt x="69" y="115"/>
                </a:cubicBezTo>
                <a:cubicBezTo>
                  <a:pt x="69" y="115"/>
                  <a:pt x="68" y="115"/>
                  <a:pt x="68" y="115"/>
                </a:cubicBezTo>
                <a:cubicBezTo>
                  <a:pt x="68" y="115"/>
                  <a:pt x="68" y="115"/>
                  <a:pt x="68" y="115"/>
                </a:cubicBezTo>
                <a:cubicBezTo>
                  <a:pt x="68" y="116"/>
                  <a:pt x="68" y="116"/>
                  <a:pt x="68" y="116"/>
                </a:cubicBezTo>
                <a:cubicBezTo>
                  <a:pt x="68" y="117"/>
                  <a:pt x="67" y="117"/>
                  <a:pt x="67" y="117"/>
                </a:cubicBezTo>
                <a:cubicBezTo>
                  <a:pt x="67" y="117"/>
                  <a:pt x="67" y="117"/>
                  <a:pt x="67" y="117"/>
                </a:cubicBezTo>
                <a:cubicBezTo>
                  <a:pt x="67" y="117"/>
                  <a:pt x="67" y="117"/>
                  <a:pt x="67" y="117"/>
                </a:cubicBezTo>
                <a:cubicBezTo>
                  <a:pt x="67" y="117"/>
                  <a:pt x="67" y="117"/>
                  <a:pt x="67" y="117"/>
                </a:cubicBezTo>
                <a:cubicBezTo>
                  <a:pt x="67" y="117"/>
                  <a:pt x="67" y="117"/>
                  <a:pt x="67" y="117"/>
                </a:cubicBezTo>
                <a:cubicBezTo>
                  <a:pt x="67" y="116"/>
                  <a:pt x="67" y="116"/>
                  <a:pt x="67" y="116"/>
                </a:cubicBezTo>
                <a:cubicBezTo>
                  <a:pt x="66" y="116"/>
                  <a:pt x="66" y="116"/>
                  <a:pt x="66" y="116"/>
                </a:cubicBezTo>
                <a:cubicBezTo>
                  <a:pt x="67" y="116"/>
                  <a:pt x="67" y="116"/>
                  <a:pt x="67" y="115"/>
                </a:cubicBezTo>
                <a:cubicBezTo>
                  <a:pt x="66" y="115"/>
                  <a:pt x="66" y="115"/>
                  <a:pt x="66" y="115"/>
                </a:cubicBezTo>
                <a:cubicBezTo>
                  <a:pt x="66" y="115"/>
                  <a:pt x="66" y="115"/>
                  <a:pt x="66" y="115"/>
                </a:cubicBezTo>
                <a:cubicBezTo>
                  <a:pt x="66" y="115"/>
                  <a:pt x="66" y="116"/>
                  <a:pt x="66" y="116"/>
                </a:cubicBezTo>
                <a:cubicBezTo>
                  <a:pt x="66" y="116"/>
                  <a:pt x="66" y="116"/>
                  <a:pt x="66" y="115"/>
                </a:cubicBezTo>
                <a:cubicBezTo>
                  <a:pt x="66" y="116"/>
                  <a:pt x="66" y="116"/>
                  <a:pt x="66" y="117"/>
                </a:cubicBezTo>
                <a:cubicBezTo>
                  <a:pt x="66" y="117"/>
                  <a:pt x="66" y="117"/>
                  <a:pt x="65" y="117"/>
                </a:cubicBezTo>
                <a:cubicBezTo>
                  <a:pt x="65" y="117"/>
                  <a:pt x="65" y="117"/>
                  <a:pt x="65" y="116"/>
                </a:cubicBezTo>
                <a:cubicBezTo>
                  <a:pt x="65" y="116"/>
                  <a:pt x="66" y="116"/>
                  <a:pt x="66" y="116"/>
                </a:cubicBezTo>
                <a:cubicBezTo>
                  <a:pt x="66" y="116"/>
                  <a:pt x="66" y="116"/>
                  <a:pt x="66" y="116"/>
                </a:cubicBezTo>
                <a:cubicBezTo>
                  <a:pt x="66" y="116"/>
                  <a:pt x="66" y="115"/>
                  <a:pt x="66" y="115"/>
                </a:cubicBezTo>
                <a:cubicBezTo>
                  <a:pt x="66" y="115"/>
                  <a:pt x="66" y="115"/>
                  <a:pt x="66" y="115"/>
                </a:cubicBezTo>
                <a:cubicBezTo>
                  <a:pt x="65" y="115"/>
                  <a:pt x="63" y="114"/>
                  <a:pt x="63" y="116"/>
                </a:cubicBezTo>
                <a:cubicBezTo>
                  <a:pt x="62" y="116"/>
                  <a:pt x="63" y="115"/>
                  <a:pt x="62" y="115"/>
                </a:cubicBezTo>
                <a:cubicBezTo>
                  <a:pt x="62" y="116"/>
                  <a:pt x="61" y="115"/>
                  <a:pt x="60" y="116"/>
                </a:cubicBezTo>
                <a:cubicBezTo>
                  <a:pt x="60" y="116"/>
                  <a:pt x="60" y="116"/>
                  <a:pt x="60" y="116"/>
                </a:cubicBezTo>
                <a:cubicBezTo>
                  <a:pt x="60" y="116"/>
                  <a:pt x="60" y="115"/>
                  <a:pt x="60" y="115"/>
                </a:cubicBezTo>
                <a:cubicBezTo>
                  <a:pt x="60" y="115"/>
                  <a:pt x="60" y="115"/>
                  <a:pt x="60" y="115"/>
                </a:cubicBezTo>
                <a:cubicBezTo>
                  <a:pt x="60" y="115"/>
                  <a:pt x="60" y="115"/>
                  <a:pt x="60" y="115"/>
                </a:cubicBezTo>
                <a:cubicBezTo>
                  <a:pt x="61" y="116"/>
                  <a:pt x="62" y="115"/>
                  <a:pt x="62" y="115"/>
                </a:cubicBezTo>
                <a:cubicBezTo>
                  <a:pt x="62" y="115"/>
                  <a:pt x="62" y="115"/>
                  <a:pt x="63" y="115"/>
                </a:cubicBezTo>
                <a:cubicBezTo>
                  <a:pt x="63" y="114"/>
                  <a:pt x="64" y="114"/>
                  <a:pt x="65" y="114"/>
                </a:cubicBezTo>
                <a:cubicBezTo>
                  <a:pt x="65" y="114"/>
                  <a:pt x="65" y="114"/>
                  <a:pt x="65" y="115"/>
                </a:cubicBezTo>
                <a:cubicBezTo>
                  <a:pt x="65" y="115"/>
                  <a:pt x="66" y="114"/>
                  <a:pt x="66" y="114"/>
                </a:cubicBezTo>
                <a:cubicBezTo>
                  <a:pt x="66" y="114"/>
                  <a:pt x="65" y="114"/>
                  <a:pt x="65" y="114"/>
                </a:cubicBezTo>
                <a:cubicBezTo>
                  <a:pt x="66" y="114"/>
                  <a:pt x="66" y="114"/>
                  <a:pt x="66" y="113"/>
                </a:cubicBezTo>
                <a:cubicBezTo>
                  <a:pt x="67" y="114"/>
                  <a:pt x="67" y="113"/>
                  <a:pt x="68" y="113"/>
                </a:cubicBezTo>
                <a:cubicBezTo>
                  <a:pt x="68" y="113"/>
                  <a:pt x="68" y="113"/>
                  <a:pt x="68" y="113"/>
                </a:cubicBezTo>
                <a:cubicBezTo>
                  <a:pt x="68" y="113"/>
                  <a:pt x="68" y="113"/>
                  <a:pt x="68" y="113"/>
                </a:cubicBezTo>
                <a:cubicBezTo>
                  <a:pt x="68" y="112"/>
                  <a:pt x="69" y="112"/>
                  <a:pt x="69" y="113"/>
                </a:cubicBezTo>
                <a:cubicBezTo>
                  <a:pt x="69" y="113"/>
                  <a:pt x="68" y="112"/>
                  <a:pt x="68" y="113"/>
                </a:cubicBezTo>
                <a:cubicBezTo>
                  <a:pt x="68" y="113"/>
                  <a:pt x="68" y="113"/>
                  <a:pt x="68" y="113"/>
                </a:cubicBezTo>
                <a:cubicBezTo>
                  <a:pt x="68" y="113"/>
                  <a:pt x="68" y="113"/>
                  <a:pt x="68" y="113"/>
                </a:cubicBezTo>
                <a:cubicBezTo>
                  <a:pt x="68" y="113"/>
                  <a:pt x="68" y="113"/>
                  <a:pt x="68" y="113"/>
                </a:cubicBezTo>
                <a:cubicBezTo>
                  <a:pt x="68" y="113"/>
                  <a:pt x="68" y="114"/>
                  <a:pt x="68" y="114"/>
                </a:cubicBezTo>
                <a:cubicBezTo>
                  <a:pt x="69" y="114"/>
                  <a:pt x="69" y="114"/>
                  <a:pt x="69" y="113"/>
                </a:cubicBezTo>
                <a:cubicBezTo>
                  <a:pt x="69" y="113"/>
                  <a:pt x="69" y="113"/>
                  <a:pt x="69" y="113"/>
                </a:cubicBezTo>
                <a:cubicBezTo>
                  <a:pt x="69" y="113"/>
                  <a:pt x="69" y="113"/>
                  <a:pt x="69" y="113"/>
                </a:cubicBezTo>
                <a:cubicBezTo>
                  <a:pt x="70" y="113"/>
                  <a:pt x="70" y="112"/>
                  <a:pt x="70" y="113"/>
                </a:cubicBezTo>
                <a:cubicBezTo>
                  <a:pt x="70" y="113"/>
                  <a:pt x="71" y="113"/>
                  <a:pt x="71" y="113"/>
                </a:cubicBezTo>
                <a:cubicBezTo>
                  <a:pt x="71" y="113"/>
                  <a:pt x="71" y="113"/>
                  <a:pt x="71" y="113"/>
                </a:cubicBezTo>
                <a:cubicBezTo>
                  <a:pt x="71" y="113"/>
                  <a:pt x="71" y="113"/>
                  <a:pt x="71" y="113"/>
                </a:cubicBezTo>
                <a:cubicBezTo>
                  <a:pt x="72" y="113"/>
                  <a:pt x="72" y="113"/>
                  <a:pt x="73" y="112"/>
                </a:cubicBezTo>
                <a:cubicBezTo>
                  <a:pt x="73" y="112"/>
                  <a:pt x="73" y="112"/>
                  <a:pt x="73" y="112"/>
                </a:cubicBezTo>
                <a:cubicBezTo>
                  <a:pt x="73" y="113"/>
                  <a:pt x="73" y="113"/>
                  <a:pt x="73" y="113"/>
                </a:cubicBezTo>
                <a:cubicBezTo>
                  <a:pt x="73" y="113"/>
                  <a:pt x="73" y="113"/>
                  <a:pt x="74" y="113"/>
                </a:cubicBezTo>
                <a:cubicBezTo>
                  <a:pt x="73" y="112"/>
                  <a:pt x="73" y="112"/>
                  <a:pt x="73" y="112"/>
                </a:cubicBezTo>
                <a:cubicBezTo>
                  <a:pt x="73" y="112"/>
                  <a:pt x="74" y="112"/>
                  <a:pt x="74" y="112"/>
                </a:cubicBezTo>
                <a:cubicBezTo>
                  <a:pt x="74" y="112"/>
                  <a:pt x="74" y="112"/>
                  <a:pt x="74" y="112"/>
                </a:cubicBezTo>
                <a:cubicBezTo>
                  <a:pt x="74" y="112"/>
                  <a:pt x="74" y="112"/>
                  <a:pt x="74" y="111"/>
                </a:cubicBezTo>
                <a:cubicBezTo>
                  <a:pt x="74" y="112"/>
                  <a:pt x="74" y="113"/>
                  <a:pt x="75" y="112"/>
                </a:cubicBezTo>
                <a:cubicBezTo>
                  <a:pt x="75" y="112"/>
                  <a:pt x="75" y="112"/>
                  <a:pt x="75" y="111"/>
                </a:cubicBezTo>
                <a:cubicBezTo>
                  <a:pt x="75" y="111"/>
                  <a:pt x="75" y="111"/>
                  <a:pt x="75" y="111"/>
                </a:cubicBezTo>
                <a:cubicBezTo>
                  <a:pt x="75" y="112"/>
                  <a:pt x="76" y="111"/>
                  <a:pt x="76" y="111"/>
                </a:cubicBezTo>
                <a:cubicBezTo>
                  <a:pt x="76" y="112"/>
                  <a:pt x="76" y="112"/>
                  <a:pt x="77" y="112"/>
                </a:cubicBezTo>
                <a:cubicBezTo>
                  <a:pt x="77" y="111"/>
                  <a:pt x="77" y="112"/>
                  <a:pt x="77" y="111"/>
                </a:cubicBezTo>
                <a:cubicBezTo>
                  <a:pt x="77" y="111"/>
                  <a:pt x="77" y="112"/>
                  <a:pt x="77" y="111"/>
                </a:cubicBezTo>
                <a:cubicBezTo>
                  <a:pt x="77" y="111"/>
                  <a:pt x="77" y="111"/>
                  <a:pt x="77" y="111"/>
                </a:cubicBezTo>
                <a:cubicBezTo>
                  <a:pt x="77" y="111"/>
                  <a:pt x="78" y="111"/>
                  <a:pt x="78" y="110"/>
                </a:cubicBezTo>
                <a:cubicBezTo>
                  <a:pt x="78" y="110"/>
                  <a:pt x="78" y="110"/>
                  <a:pt x="78" y="110"/>
                </a:cubicBezTo>
                <a:cubicBezTo>
                  <a:pt x="78" y="110"/>
                  <a:pt x="78" y="110"/>
                  <a:pt x="78" y="110"/>
                </a:cubicBezTo>
                <a:cubicBezTo>
                  <a:pt x="79" y="111"/>
                  <a:pt x="80" y="111"/>
                  <a:pt x="80" y="111"/>
                </a:cubicBezTo>
                <a:cubicBezTo>
                  <a:pt x="80" y="110"/>
                  <a:pt x="81" y="110"/>
                  <a:pt x="82" y="110"/>
                </a:cubicBezTo>
                <a:cubicBezTo>
                  <a:pt x="82" y="110"/>
                  <a:pt x="82" y="110"/>
                  <a:pt x="82" y="110"/>
                </a:cubicBezTo>
                <a:cubicBezTo>
                  <a:pt x="82" y="110"/>
                  <a:pt x="82" y="110"/>
                  <a:pt x="82" y="110"/>
                </a:cubicBezTo>
                <a:cubicBezTo>
                  <a:pt x="82" y="110"/>
                  <a:pt x="82" y="110"/>
                  <a:pt x="83" y="110"/>
                </a:cubicBezTo>
                <a:cubicBezTo>
                  <a:pt x="83" y="110"/>
                  <a:pt x="83" y="110"/>
                  <a:pt x="83" y="110"/>
                </a:cubicBezTo>
                <a:cubicBezTo>
                  <a:pt x="83" y="110"/>
                  <a:pt x="82" y="110"/>
                  <a:pt x="82" y="111"/>
                </a:cubicBezTo>
                <a:cubicBezTo>
                  <a:pt x="83" y="111"/>
                  <a:pt x="83" y="110"/>
                  <a:pt x="84" y="110"/>
                </a:cubicBezTo>
                <a:cubicBezTo>
                  <a:pt x="84" y="110"/>
                  <a:pt x="84" y="110"/>
                  <a:pt x="84" y="110"/>
                </a:cubicBezTo>
                <a:cubicBezTo>
                  <a:pt x="84" y="110"/>
                  <a:pt x="84" y="110"/>
                  <a:pt x="84" y="110"/>
                </a:cubicBezTo>
                <a:cubicBezTo>
                  <a:pt x="84" y="110"/>
                  <a:pt x="84" y="110"/>
                  <a:pt x="84" y="109"/>
                </a:cubicBezTo>
                <a:cubicBezTo>
                  <a:pt x="84" y="109"/>
                  <a:pt x="84" y="109"/>
                  <a:pt x="85" y="109"/>
                </a:cubicBezTo>
                <a:cubicBezTo>
                  <a:pt x="85" y="109"/>
                  <a:pt x="85" y="109"/>
                  <a:pt x="85" y="109"/>
                </a:cubicBezTo>
                <a:cubicBezTo>
                  <a:pt x="85" y="109"/>
                  <a:pt x="85" y="109"/>
                  <a:pt x="85" y="109"/>
                </a:cubicBezTo>
                <a:cubicBezTo>
                  <a:pt x="85" y="109"/>
                  <a:pt x="85" y="109"/>
                  <a:pt x="86" y="109"/>
                </a:cubicBezTo>
                <a:cubicBezTo>
                  <a:pt x="86" y="109"/>
                  <a:pt x="86" y="109"/>
                  <a:pt x="86" y="110"/>
                </a:cubicBezTo>
                <a:cubicBezTo>
                  <a:pt x="86" y="109"/>
                  <a:pt x="86" y="110"/>
                  <a:pt x="86" y="110"/>
                </a:cubicBezTo>
                <a:cubicBezTo>
                  <a:pt x="86" y="110"/>
                  <a:pt x="86" y="110"/>
                  <a:pt x="86" y="110"/>
                </a:cubicBezTo>
                <a:cubicBezTo>
                  <a:pt x="86" y="110"/>
                  <a:pt x="87" y="110"/>
                  <a:pt x="86" y="110"/>
                </a:cubicBezTo>
                <a:cubicBezTo>
                  <a:pt x="87" y="109"/>
                  <a:pt x="89" y="109"/>
                  <a:pt x="90" y="109"/>
                </a:cubicBezTo>
                <a:cubicBezTo>
                  <a:pt x="90" y="109"/>
                  <a:pt x="90" y="109"/>
                  <a:pt x="90" y="108"/>
                </a:cubicBezTo>
                <a:cubicBezTo>
                  <a:pt x="90" y="108"/>
                  <a:pt x="90" y="108"/>
                  <a:pt x="90" y="108"/>
                </a:cubicBezTo>
                <a:cubicBezTo>
                  <a:pt x="90" y="108"/>
                  <a:pt x="90" y="108"/>
                  <a:pt x="90" y="108"/>
                </a:cubicBezTo>
                <a:cubicBezTo>
                  <a:pt x="90" y="108"/>
                  <a:pt x="90" y="108"/>
                  <a:pt x="90" y="108"/>
                </a:cubicBezTo>
                <a:cubicBezTo>
                  <a:pt x="90" y="108"/>
                  <a:pt x="90" y="108"/>
                  <a:pt x="90" y="108"/>
                </a:cubicBezTo>
                <a:cubicBezTo>
                  <a:pt x="90" y="108"/>
                  <a:pt x="90" y="108"/>
                  <a:pt x="90" y="108"/>
                </a:cubicBezTo>
                <a:cubicBezTo>
                  <a:pt x="90" y="108"/>
                  <a:pt x="90" y="108"/>
                  <a:pt x="90" y="108"/>
                </a:cubicBezTo>
                <a:cubicBezTo>
                  <a:pt x="90" y="108"/>
                  <a:pt x="90" y="108"/>
                  <a:pt x="91" y="109"/>
                </a:cubicBezTo>
                <a:cubicBezTo>
                  <a:pt x="91" y="109"/>
                  <a:pt x="90" y="109"/>
                  <a:pt x="91" y="109"/>
                </a:cubicBezTo>
                <a:cubicBezTo>
                  <a:pt x="91" y="109"/>
                  <a:pt x="91" y="109"/>
                  <a:pt x="91" y="109"/>
                </a:cubicBezTo>
                <a:cubicBezTo>
                  <a:pt x="91" y="109"/>
                  <a:pt x="91" y="109"/>
                  <a:pt x="91" y="109"/>
                </a:cubicBezTo>
                <a:cubicBezTo>
                  <a:pt x="91" y="108"/>
                  <a:pt x="91" y="108"/>
                  <a:pt x="91" y="108"/>
                </a:cubicBezTo>
                <a:cubicBezTo>
                  <a:pt x="91" y="109"/>
                  <a:pt x="91" y="109"/>
                  <a:pt x="92" y="109"/>
                </a:cubicBezTo>
                <a:cubicBezTo>
                  <a:pt x="92" y="109"/>
                  <a:pt x="92" y="109"/>
                  <a:pt x="92" y="109"/>
                </a:cubicBezTo>
                <a:cubicBezTo>
                  <a:pt x="92" y="109"/>
                  <a:pt x="93" y="109"/>
                  <a:pt x="93" y="109"/>
                </a:cubicBezTo>
                <a:cubicBezTo>
                  <a:pt x="93" y="109"/>
                  <a:pt x="93" y="109"/>
                  <a:pt x="93" y="109"/>
                </a:cubicBezTo>
                <a:cubicBezTo>
                  <a:pt x="93" y="109"/>
                  <a:pt x="93" y="109"/>
                  <a:pt x="93" y="109"/>
                </a:cubicBezTo>
                <a:cubicBezTo>
                  <a:pt x="93" y="109"/>
                  <a:pt x="93" y="109"/>
                  <a:pt x="93" y="109"/>
                </a:cubicBezTo>
                <a:cubicBezTo>
                  <a:pt x="93" y="109"/>
                  <a:pt x="93" y="109"/>
                  <a:pt x="93" y="109"/>
                </a:cubicBezTo>
                <a:cubicBezTo>
                  <a:pt x="93" y="109"/>
                  <a:pt x="93" y="109"/>
                  <a:pt x="93" y="109"/>
                </a:cubicBezTo>
                <a:cubicBezTo>
                  <a:pt x="93" y="109"/>
                  <a:pt x="93" y="109"/>
                  <a:pt x="92" y="109"/>
                </a:cubicBezTo>
                <a:cubicBezTo>
                  <a:pt x="92" y="109"/>
                  <a:pt x="92" y="109"/>
                  <a:pt x="92" y="109"/>
                </a:cubicBezTo>
                <a:cubicBezTo>
                  <a:pt x="92" y="109"/>
                  <a:pt x="92" y="109"/>
                  <a:pt x="92" y="109"/>
                </a:cubicBezTo>
                <a:cubicBezTo>
                  <a:pt x="91" y="109"/>
                  <a:pt x="91" y="109"/>
                  <a:pt x="90" y="109"/>
                </a:cubicBezTo>
                <a:cubicBezTo>
                  <a:pt x="90" y="109"/>
                  <a:pt x="90" y="109"/>
                  <a:pt x="91" y="109"/>
                </a:cubicBezTo>
                <a:cubicBezTo>
                  <a:pt x="90" y="109"/>
                  <a:pt x="90" y="110"/>
                  <a:pt x="89" y="110"/>
                </a:cubicBezTo>
                <a:cubicBezTo>
                  <a:pt x="89" y="110"/>
                  <a:pt x="89" y="110"/>
                  <a:pt x="90" y="110"/>
                </a:cubicBezTo>
                <a:cubicBezTo>
                  <a:pt x="90" y="109"/>
                  <a:pt x="88" y="109"/>
                  <a:pt x="89" y="110"/>
                </a:cubicBezTo>
                <a:cubicBezTo>
                  <a:pt x="88" y="110"/>
                  <a:pt x="86" y="111"/>
                  <a:pt x="85" y="110"/>
                </a:cubicBezTo>
                <a:close/>
                <a:moveTo>
                  <a:pt x="69" y="113"/>
                </a:moveTo>
                <a:cubicBezTo>
                  <a:pt x="69" y="113"/>
                  <a:pt x="69" y="113"/>
                  <a:pt x="69" y="113"/>
                </a:cubicBezTo>
                <a:cubicBezTo>
                  <a:pt x="69" y="113"/>
                  <a:pt x="69" y="113"/>
                  <a:pt x="69" y="113"/>
                </a:cubicBezTo>
                <a:cubicBezTo>
                  <a:pt x="69" y="113"/>
                  <a:pt x="69" y="113"/>
                  <a:pt x="69" y="113"/>
                </a:cubicBezTo>
                <a:close/>
                <a:moveTo>
                  <a:pt x="91" y="118"/>
                </a:moveTo>
                <a:cubicBezTo>
                  <a:pt x="91" y="118"/>
                  <a:pt x="91" y="118"/>
                  <a:pt x="91" y="118"/>
                </a:cubicBezTo>
                <a:cubicBezTo>
                  <a:pt x="91" y="119"/>
                  <a:pt x="91" y="119"/>
                  <a:pt x="91" y="119"/>
                </a:cubicBezTo>
                <a:cubicBezTo>
                  <a:pt x="91" y="119"/>
                  <a:pt x="91" y="119"/>
                  <a:pt x="91" y="119"/>
                </a:cubicBezTo>
                <a:cubicBezTo>
                  <a:pt x="90" y="119"/>
                  <a:pt x="91" y="119"/>
                  <a:pt x="91" y="118"/>
                </a:cubicBezTo>
                <a:close/>
                <a:moveTo>
                  <a:pt x="90" y="117"/>
                </a:moveTo>
                <a:cubicBezTo>
                  <a:pt x="90" y="117"/>
                  <a:pt x="91" y="117"/>
                  <a:pt x="91" y="117"/>
                </a:cubicBezTo>
                <a:cubicBezTo>
                  <a:pt x="91" y="117"/>
                  <a:pt x="91" y="118"/>
                  <a:pt x="90" y="117"/>
                </a:cubicBezTo>
                <a:close/>
                <a:moveTo>
                  <a:pt x="88" y="119"/>
                </a:moveTo>
                <a:cubicBezTo>
                  <a:pt x="88" y="120"/>
                  <a:pt x="88" y="120"/>
                  <a:pt x="88" y="120"/>
                </a:cubicBezTo>
                <a:cubicBezTo>
                  <a:pt x="88" y="120"/>
                  <a:pt x="88" y="120"/>
                  <a:pt x="88" y="120"/>
                </a:cubicBezTo>
                <a:cubicBezTo>
                  <a:pt x="88" y="120"/>
                  <a:pt x="88" y="119"/>
                  <a:pt x="88" y="119"/>
                </a:cubicBezTo>
                <a:close/>
                <a:moveTo>
                  <a:pt x="88" y="118"/>
                </a:moveTo>
                <a:cubicBezTo>
                  <a:pt x="88" y="118"/>
                  <a:pt x="88" y="118"/>
                  <a:pt x="88" y="118"/>
                </a:cubicBezTo>
                <a:cubicBezTo>
                  <a:pt x="88" y="118"/>
                  <a:pt x="88" y="118"/>
                  <a:pt x="88" y="118"/>
                </a:cubicBezTo>
                <a:cubicBezTo>
                  <a:pt x="88" y="118"/>
                  <a:pt x="88" y="118"/>
                  <a:pt x="88" y="118"/>
                </a:cubicBezTo>
                <a:close/>
                <a:moveTo>
                  <a:pt x="88" y="119"/>
                </a:moveTo>
                <a:cubicBezTo>
                  <a:pt x="88" y="119"/>
                  <a:pt x="88" y="118"/>
                  <a:pt x="88" y="118"/>
                </a:cubicBezTo>
                <a:lnTo>
                  <a:pt x="88" y="119"/>
                </a:lnTo>
                <a:close/>
                <a:moveTo>
                  <a:pt x="88" y="118"/>
                </a:moveTo>
                <a:cubicBezTo>
                  <a:pt x="88" y="118"/>
                  <a:pt x="88" y="118"/>
                  <a:pt x="88" y="118"/>
                </a:cubicBezTo>
                <a:cubicBezTo>
                  <a:pt x="88" y="118"/>
                  <a:pt x="88" y="118"/>
                  <a:pt x="88" y="118"/>
                </a:cubicBezTo>
                <a:cubicBezTo>
                  <a:pt x="88" y="118"/>
                  <a:pt x="88" y="118"/>
                  <a:pt x="88" y="118"/>
                </a:cubicBezTo>
                <a:close/>
                <a:moveTo>
                  <a:pt x="89" y="119"/>
                </a:moveTo>
                <a:cubicBezTo>
                  <a:pt x="89" y="119"/>
                  <a:pt x="89" y="120"/>
                  <a:pt x="89" y="120"/>
                </a:cubicBezTo>
                <a:cubicBezTo>
                  <a:pt x="89" y="120"/>
                  <a:pt x="89" y="119"/>
                  <a:pt x="89" y="119"/>
                </a:cubicBezTo>
                <a:cubicBezTo>
                  <a:pt x="89" y="120"/>
                  <a:pt x="89" y="120"/>
                  <a:pt x="89" y="120"/>
                </a:cubicBezTo>
                <a:cubicBezTo>
                  <a:pt x="88" y="120"/>
                  <a:pt x="88" y="119"/>
                  <a:pt x="89" y="119"/>
                </a:cubicBezTo>
                <a:close/>
                <a:moveTo>
                  <a:pt x="87" y="120"/>
                </a:moveTo>
                <a:cubicBezTo>
                  <a:pt x="87" y="119"/>
                  <a:pt x="87" y="119"/>
                  <a:pt x="88" y="119"/>
                </a:cubicBezTo>
                <a:cubicBezTo>
                  <a:pt x="88" y="119"/>
                  <a:pt x="88" y="119"/>
                  <a:pt x="88" y="119"/>
                </a:cubicBezTo>
                <a:cubicBezTo>
                  <a:pt x="87" y="120"/>
                  <a:pt x="87" y="119"/>
                  <a:pt x="87" y="120"/>
                </a:cubicBezTo>
                <a:cubicBezTo>
                  <a:pt x="87" y="120"/>
                  <a:pt x="87" y="120"/>
                  <a:pt x="87" y="120"/>
                </a:cubicBezTo>
                <a:close/>
                <a:moveTo>
                  <a:pt x="84" y="135"/>
                </a:moveTo>
                <a:cubicBezTo>
                  <a:pt x="84" y="135"/>
                  <a:pt x="84" y="135"/>
                  <a:pt x="83" y="135"/>
                </a:cubicBezTo>
                <a:cubicBezTo>
                  <a:pt x="84" y="135"/>
                  <a:pt x="84" y="135"/>
                  <a:pt x="84" y="135"/>
                </a:cubicBezTo>
                <a:cubicBezTo>
                  <a:pt x="85" y="135"/>
                  <a:pt x="86" y="134"/>
                  <a:pt x="86" y="136"/>
                </a:cubicBezTo>
                <a:cubicBezTo>
                  <a:pt x="86" y="135"/>
                  <a:pt x="86" y="135"/>
                  <a:pt x="86" y="135"/>
                </a:cubicBezTo>
                <a:cubicBezTo>
                  <a:pt x="86" y="135"/>
                  <a:pt x="86" y="135"/>
                  <a:pt x="86" y="135"/>
                </a:cubicBezTo>
                <a:cubicBezTo>
                  <a:pt x="87" y="135"/>
                  <a:pt x="87" y="135"/>
                  <a:pt x="87" y="135"/>
                </a:cubicBezTo>
                <a:cubicBezTo>
                  <a:pt x="87" y="135"/>
                  <a:pt x="87" y="135"/>
                  <a:pt x="87" y="135"/>
                </a:cubicBezTo>
                <a:cubicBezTo>
                  <a:pt x="87" y="135"/>
                  <a:pt x="87" y="135"/>
                  <a:pt x="87" y="135"/>
                </a:cubicBezTo>
                <a:cubicBezTo>
                  <a:pt x="87" y="135"/>
                  <a:pt x="87" y="135"/>
                  <a:pt x="88" y="135"/>
                </a:cubicBezTo>
                <a:cubicBezTo>
                  <a:pt x="88" y="135"/>
                  <a:pt x="88" y="135"/>
                  <a:pt x="88" y="135"/>
                </a:cubicBezTo>
                <a:cubicBezTo>
                  <a:pt x="88" y="135"/>
                  <a:pt x="88" y="135"/>
                  <a:pt x="88" y="135"/>
                </a:cubicBezTo>
                <a:cubicBezTo>
                  <a:pt x="88" y="135"/>
                  <a:pt x="88" y="135"/>
                  <a:pt x="88" y="135"/>
                </a:cubicBezTo>
                <a:cubicBezTo>
                  <a:pt x="88" y="135"/>
                  <a:pt x="88" y="135"/>
                  <a:pt x="88" y="135"/>
                </a:cubicBezTo>
                <a:cubicBezTo>
                  <a:pt x="88" y="134"/>
                  <a:pt x="89" y="134"/>
                  <a:pt x="89" y="134"/>
                </a:cubicBezTo>
                <a:cubicBezTo>
                  <a:pt x="90" y="134"/>
                  <a:pt x="91" y="134"/>
                  <a:pt x="91" y="133"/>
                </a:cubicBezTo>
                <a:cubicBezTo>
                  <a:pt x="91" y="133"/>
                  <a:pt x="91" y="133"/>
                  <a:pt x="91" y="133"/>
                </a:cubicBezTo>
                <a:cubicBezTo>
                  <a:pt x="91" y="133"/>
                  <a:pt x="91" y="133"/>
                  <a:pt x="91" y="133"/>
                </a:cubicBezTo>
                <a:cubicBezTo>
                  <a:pt x="91" y="133"/>
                  <a:pt x="91" y="133"/>
                  <a:pt x="92" y="132"/>
                </a:cubicBezTo>
                <a:cubicBezTo>
                  <a:pt x="92" y="133"/>
                  <a:pt x="91" y="133"/>
                  <a:pt x="91" y="133"/>
                </a:cubicBezTo>
                <a:cubicBezTo>
                  <a:pt x="92" y="133"/>
                  <a:pt x="92" y="133"/>
                  <a:pt x="93" y="133"/>
                </a:cubicBezTo>
                <a:cubicBezTo>
                  <a:pt x="92" y="134"/>
                  <a:pt x="92" y="134"/>
                  <a:pt x="91" y="134"/>
                </a:cubicBezTo>
                <a:cubicBezTo>
                  <a:pt x="91" y="134"/>
                  <a:pt x="90" y="134"/>
                  <a:pt x="90" y="134"/>
                </a:cubicBezTo>
                <a:cubicBezTo>
                  <a:pt x="90" y="134"/>
                  <a:pt x="91" y="135"/>
                  <a:pt x="91" y="135"/>
                </a:cubicBezTo>
                <a:cubicBezTo>
                  <a:pt x="91" y="135"/>
                  <a:pt x="91" y="135"/>
                  <a:pt x="91" y="135"/>
                </a:cubicBezTo>
                <a:cubicBezTo>
                  <a:pt x="91" y="135"/>
                  <a:pt x="90" y="136"/>
                  <a:pt x="90" y="136"/>
                </a:cubicBezTo>
                <a:cubicBezTo>
                  <a:pt x="90" y="136"/>
                  <a:pt x="90" y="136"/>
                  <a:pt x="90" y="136"/>
                </a:cubicBezTo>
                <a:cubicBezTo>
                  <a:pt x="90" y="136"/>
                  <a:pt x="90" y="136"/>
                  <a:pt x="90" y="136"/>
                </a:cubicBezTo>
                <a:cubicBezTo>
                  <a:pt x="90" y="136"/>
                  <a:pt x="89" y="136"/>
                  <a:pt x="89" y="136"/>
                </a:cubicBezTo>
                <a:cubicBezTo>
                  <a:pt x="89" y="136"/>
                  <a:pt x="90" y="136"/>
                  <a:pt x="89" y="136"/>
                </a:cubicBezTo>
                <a:cubicBezTo>
                  <a:pt x="89" y="135"/>
                  <a:pt x="88" y="136"/>
                  <a:pt x="87" y="136"/>
                </a:cubicBezTo>
                <a:cubicBezTo>
                  <a:pt x="87" y="136"/>
                  <a:pt x="86" y="136"/>
                  <a:pt x="86" y="135"/>
                </a:cubicBezTo>
                <a:cubicBezTo>
                  <a:pt x="86" y="136"/>
                  <a:pt x="86" y="136"/>
                  <a:pt x="86" y="136"/>
                </a:cubicBezTo>
                <a:cubicBezTo>
                  <a:pt x="86" y="136"/>
                  <a:pt x="86" y="136"/>
                  <a:pt x="86" y="136"/>
                </a:cubicBezTo>
                <a:cubicBezTo>
                  <a:pt x="86" y="136"/>
                  <a:pt x="85" y="136"/>
                  <a:pt x="85" y="136"/>
                </a:cubicBezTo>
                <a:cubicBezTo>
                  <a:pt x="85" y="136"/>
                  <a:pt x="85" y="136"/>
                  <a:pt x="84" y="136"/>
                </a:cubicBezTo>
                <a:cubicBezTo>
                  <a:pt x="85" y="136"/>
                  <a:pt x="86" y="136"/>
                  <a:pt x="85" y="135"/>
                </a:cubicBezTo>
                <a:cubicBezTo>
                  <a:pt x="85" y="135"/>
                  <a:pt x="84" y="136"/>
                  <a:pt x="84" y="135"/>
                </a:cubicBezTo>
                <a:close/>
                <a:moveTo>
                  <a:pt x="82" y="161"/>
                </a:moveTo>
                <a:cubicBezTo>
                  <a:pt x="82" y="161"/>
                  <a:pt x="82" y="161"/>
                  <a:pt x="82" y="161"/>
                </a:cubicBezTo>
                <a:cubicBezTo>
                  <a:pt x="82" y="161"/>
                  <a:pt x="82" y="161"/>
                  <a:pt x="82" y="161"/>
                </a:cubicBezTo>
                <a:cubicBezTo>
                  <a:pt x="82" y="161"/>
                  <a:pt x="82" y="161"/>
                  <a:pt x="82" y="161"/>
                </a:cubicBezTo>
                <a:close/>
                <a:moveTo>
                  <a:pt x="81" y="170"/>
                </a:moveTo>
                <a:cubicBezTo>
                  <a:pt x="82" y="171"/>
                  <a:pt x="82" y="171"/>
                  <a:pt x="82" y="171"/>
                </a:cubicBezTo>
                <a:cubicBezTo>
                  <a:pt x="82" y="171"/>
                  <a:pt x="82" y="171"/>
                  <a:pt x="82" y="172"/>
                </a:cubicBezTo>
                <a:cubicBezTo>
                  <a:pt x="81" y="171"/>
                  <a:pt x="81" y="171"/>
                  <a:pt x="81" y="172"/>
                </a:cubicBezTo>
                <a:cubicBezTo>
                  <a:pt x="81" y="172"/>
                  <a:pt x="80" y="171"/>
                  <a:pt x="80" y="171"/>
                </a:cubicBezTo>
                <a:cubicBezTo>
                  <a:pt x="80" y="171"/>
                  <a:pt x="81" y="171"/>
                  <a:pt x="81" y="170"/>
                </a:cubicBezTo>
                <a:close/>
                <a:moveTo>
                  <a:pt x="80" y="162"/>
                </a:moveTo>
                <a:cubicBezTo>
                  <a:pt x="80" y="162"/>
                  <a:pt x="80" y="163"/>
                  <a:pt x="80" y="163"/>
                </a:cubicBezTo>
                <a:cubicBezTo>
                  <a:pt x="80" y="163"/>
                  <a:pt x="80" y="163"/>
                  <a:pt x="80" y="163"/>
                </a:cubicBezTo>
                <a:cubicBezTo>
                  <a:pt x="80" y="163"/>
                  <a:pt x="80" y="162"/>
                  <a:pt x="80" y="162"/>
                </a:cubicBezTo>
                <a:close/>
                <a:moveTo>
                  <a:pt x="79" y="140"/>
                </a:moveTo>
                <a:cubicBezTo>
                  <a:pt x="79" y="140"/>
                  <a:pt x="79" y="140"/>
                  <a:pt x="79" y="140"/>
                </a:cubicBezTo>
                <a:cubicBezTo>
                  <a:pt x="79" y="140"/>
                  <a:pt x="79" y="140"/>
                  <a:pt x="79" y="140"/>
                </a:cubicBezTo>
                <a:cubicBezTo>
                  <a:pt x="79" y="140"/>
                  <a:pt x="79" y="140"/>
                  <a:pt x="79" y="140"/>
                </a:cubicBezTo>
                <a:close/>
                <a:moveTo>
                  <a:pt x="78" y="139"/>
                </a:moveTo>
                <a:cubicBezTo>
                  <a:pt x="79" y="140"/>
                  <a:pt x="78" y="140"/>
                  <a:pt x="78" y="140"/>
                </a:cubicBezTo>
                <a:cubicBezTo>
                  <a:pt x="78" y="140"/>
                  <a:pt x="78" y="140"/>
                  <a:pt x="78" y="140"/>
                </a:cubicBezTo>
                <a:cubicBezTo>
                  <a:pt x="78" y="140"/>
                  <a:pt x="78" y="140"/>
                  <a:pt x="78" y="140"/>
                </a:cubicBezTo>
                <a:cubicBezTo>
                  <a:pt x="78" y="140"/>
                  <a:pt x="78" y="140"/>
                  <a:pt x="78" y="140"/>
                </a:cubicBezTo>
                <a:cubicBezTo>
                  <a:pt x="78" y="140"/>
                  <a:pt x="78" y="140"/>
                  <a:pt x="77" y="140"/>
                </a:cubicBezTo>
                <a:cubicBezTo>
                  <a:pt x="78" y="140"/>
                  <a:pt x="78" y="140"/>
                  <a:pt x="78" y="139"/>
                </a:cubicBezTo>
                <a:close/>
                <a:moveTo>
                  <a:pt x="77" y="172"/>
                </a:moveTo>
                <a:cubicBezTo>
                  <a:pt x="78" y="172"/>
                  <a:pt x="78" y="171"/>
                  <a:pt x="79" y="171"/>
                </a:cubicBezTo>
                <a:cubicBezTo>
                  <a:pt x="79" y="172"/>
                  <a:pt x="78" y="172"/>
                  <a:pt x="77" y="172"/>
                </a:cubicBezTo>
                <a:cubicBezTo>
                  <a:pt x="77" y="172"/>
                  <a:pt x="77" y="173"/>
                  <a:pt x="77" y="172"/>
                </a:cubicBezTo>
                <a:cubicBezTo>
                  <a:pt x="77" y="172"/>
                  <a:pt x="77" y="172"/>
                  <a:pt x="77" y="172"/>
                </a:cubicBezTo>
                <a:close/>
                <a:moveTo>
                  <a:pt x="76" y="163"/>
                </a:moveTo>
                <a:cubicBezTo>
                  <a:pt x="77" y="163"/>
                  <a:pt x="77" y="164"/>
                  <a:pt x="76" y="164"/>
                </a:cubicBezTo>
                <a:cubicBezTo>
                  <a:pt x="76" y="164"/>
                  <a:pt x="76" y="164"/>
                  <a:pt x="76" y="164"/>
                </a:cubicBezTo>
                <a:cubicBezTo>
                  <a:pt x="76" y="164"/>
                  <a:pt x="76" y="164"/>
                  <a:pt x="76" y="164"/>
                </a:cubicBezTo>
                <a:cubicBezTo>
                  <a:pt x="76" y="163"/>
                  <a:pt x="76" y="163"/>
                  <a:pt x="76" y="163"/>
                </a:cubicBezTo>
                <a:close/>
                <a:moveTo>
                  <a:pt x="75" y="140"/>
                </a:moveTo>
                <a:cubicBezTo>
                  <a:pt x="76" y="141"/>
                  <a:pt x="76" y="141"/>
                  <a:pt x="76" y="141"/>
                </a:cubicBezTo>
                <a:cubicBezTo>
                  <a:pt x="76" y="141"/>
                  <a:pt x="76" y="141"/>
                  <a:pt x="76" y="141"/>
                </a:cubicBezTo>
                <a:cubicBezTo>
                  <a:pt x="75" y="141"/>
                  <a:pt x="75" y="141"/>
                  <a:pt x="75" y="140"/>
                </a:cubicBezTo>
                <a:close/>
                <a:moveTo>
                  <a:pt x="75" y="141"/>
                </a:moveTo>
                <a:cubicBezTo>
                  <a:pt x="75" y="141"/>
                  <a:pt x="75" y="142"/>
                  <a:pt x="75" y="142"/>
                </a:cubicBezTo>
                <a:cubicBezTo>
                  <a:pt x="75" y="142"/>
                  <a:pt x="74" y="141"/>
                  <a:pt x="74" y="142"/>
                </a:cubicBezTo>
                <a:cubicBezTo>
                  <a:pt x="75" y="142"/>
                  <a:pt x="75" y="142"/>
                  <a:pt x="75" y="142"/>
                </a:cubicBezTo>
                <a:cubicBezTo>
                  <a:pt x="75" y="142"/>
                  <a:pt x="74" y="142"/>
                  <a:pt x="74" y="142"/>
                </a:cubicBezTo>
                <a:cubicBezTo>
                  <a:pt x="74" y="142"/>
                  <a:pt x="74" y="142"/>
                  <a:pt x="74" y="142"/>
                </a:cubicBezTo>
                <a:cubicBezTo>
                  <a:pt x="74" y="142"/>
                  <a:pt x="74" y="142"/>
                  <a:pt x="74" y="142"/>
                </a:cubicBezTo>
                <a:cubicBezTo>
                  <a:pt x="74" y="141"/>
                  <a:pt x="75" y="142"/>
                  <a:pt x="75" y="141"/>
                </a:cubicBezTo>
                <a:close/>
                <a:moveTo>
                  <a:pt x="75" y="162"/>
                </a:moveTo>
                <a:cubicBezTo>
                  <a:pt x="75" y="162"/>
                  <a:pt x="75" y="162"/>
                  <a:pt x="75" y="162"/>
                </a:cubicBezTo>
                <a:cubicBezTo>
                  <a:pt x="75" y="163"/>
                  <a:pt x="75" y="163"/>
                  <a:pt x="75" y="163"/>
                </a:cubicBezTo>
                <a:cubicBezTo>
                  <a:pt x="74" y="163"/>
                  <a:pt x="74" y="163"/>
                  <a:pt x="74" y="163"/>
                </a:cubicBezTo>
                <a:cubicBezTo>
                  <a:pt x="74" y="163"/>
                  <a:pt x="74" y="163"/>
                  <a:pt x="75" y="162"/>
                </a:cubicBezTo>
                <a:close/>
                <a:moveTo>
                  <a:pt x="73" y="141"/>
                </a:moveTo>
                <a:cubicBezTo>
                  <a:pt x="73" y="141"/>
                  <a:pt x="73" y="141"/>
                  <a:pt x="73" y="141"/>
                </a:cubicBezTo>
                <a:cubicBezTo>
                  <a:pt x="73" y="141"/>
                  <a:pt x="73" y="141"/>
                  <a:pt x="73" y="141"/>
                </a:cubicBezTo>
                <a:close/>
                <a:moveTo>
                  <a:pt x="73" y="141"/>
                </a:moveTo>
                <a:cubicBezTo>
                  <a:pt x="73" y="141"/>
                  <a:pt x="73" y="141"/>
                  <a:pt x="73" y="141"/>
                </a:cubicBezTo>
                <a:cubicBezTo>
                  <a:pt x="73" y="141"/>
                  <a:pt x="73" y="142"/>
                  <a:pt x="73" y="142"/>
                </a:cubicBezTo>
                <a:cubicBezTo>
                  <a:pt x="73" y="141"/>
                  <a:pt x="73" y="141"/>
                  <a:pt x="73" y="141"/>
                </a:cubicBezTo>
                <a:close/>
                <a:moveTo>
                  <a:pt x="74" y="166"/>
                </a:moveTo>
                <a:cubicBezTo>
                  <a:pt x="73" y="166"/>
                  <a:pt x="73" y="166"/>
                  <a:pt x="73" y="166"/>
                </a:cubicBezTo>
                <a:cubicBezTo>
                  <a:pt x="74" y="166"/>
                  <a:pt x="74" y="166"/>
                  <a:pt x="74" y="166"/>
                </a:cubicBezTo>
                <a:cubicBezTo>
                  <a:pt x="74" y="166"/>
                  <a:pt x="74" y="166"/>
                  <a:pt x="74" y="166"/>
                </a:cubicBezTo>
                <a:cubicBezTo>
                  <a:pt x="74" y="166"/>
                  <a:pt x="74" y="166"/>
                  <a:pt x="74" y="166"/>
                </a:cubicBezTo>
                <a:cubicBezTo>
                  <a:pt x="75" y="166"/>
                  <a:pt x="75" y="166"/>
                  <a:pt x="75" y="166"/>
                </a:cubicBezTo>
                <a:cubicBezTo>
                  <a:pt x="75" y="166"/>
                  <a:pt x="74" y="166"/>
                  <a:pt x="74" y="166"/>
                </a:cubicBezTo>
                <a:cubicBezTo>
                  <a:pt x="74" y="166"/>
                  <a:pt x="74" y="166"/>
                  <a:pt x="74" y="166"/>
                </a:cubicBezTo>
                <a:cubicBezTo>
                  <a:pt x="74" y="166"/>
                  <a:pt x="73" y="166"/>
                  <a:pt x="73" y="166"/>
                </a:cubicBezTo>
                <a:cubicBezTo>
                  <a:pt x="73" y="166"/>
                  <a:pt x="73" y="166"/>
                  <a:pt x="73" y="167"/>
                </a:cubicBezTo>
                <a:cubicBezTo>
                  <a:pt x="73" y="167"/>
                  <a:pt x="73" y="167"/>
                  <a:pt x="73" y="167"/>
                </a:cubicBezTo>
                <a:cubicBezTo>
                  <a:pt x="72" y="166"/>
                  <a:pt x="73" y="166"/>
                  <a:pt x="74" y="166"/>
                </a:cubicBezTo>
                <a:close/>
                <a:moveTo>
                  <a:pt x="72" y="147"/>
                </a:moveTo>
                <a:cubicBezTo>
                  <a:pt x="73" y="147"/>
                  <a:pt x="73" y="148"/>
                  <a:pt x="72" y="147"/>
                </a:cubicBezTo>
                <a:cubicBezTo>
                  <a:pt x="72" y="147"/>
                  <a:pt x="72" y="147"/>
                  <a:pt x="72" y="147"/>
                </a:cubicBezTo>
                <a:close/>
                <a:moveTo>
                  <a:pt x="72" y="163"/>
                </a:moveTo>
                <a:cubicBezTo>
                  <a:pt x="72" y="163"/>
                  <a:pt x="72" y="163"/>
                  <a:pt x="72" y="163"/>
                </a:cubicBezTo>
                <a:cubicBezTo>
                  <a:pt x="72" y="163"/>
                  <a:pt x="72" y="163"/>
                  <a:pt x="72" y="163"/>
                </a:cubicBezTo>
                <a:close/>
                <a:moveTo>
                  <a:pt x="71" y="164"/>
                </a:moveTo>
                <a:cubicBezTo>
                  <a:pt x="71" y="164"/>
                  <a:pt x="71" y="164"/>
                  <a:pt x="71" y="164"/>
                </a:cubicBezTo>
                <a:cubicBezTo>
                  <a:pt x="71" y="164"/>
                  <a:pt x="72" y="164"/>
                  <a:pt x="72" y="164"/>
                </a:cubicBezTo>
                <a:cubicBezTo>
                  <a:pt x="72" y="164"/>
                  <a:pt x="71" y="164"/>
                  <a:pt x="71" y="164"/>
                </a:cubicBezTo>
                <a:cubicBezTo>
                  <a:pt x="71" y="164"/>
                  <a:pt x="71" y="164"/>
                  <a:pt x="71" y="164"/>
                </a:cubicBezTo>
                <a:cubicBezTo>
                  <a:pt x="71" y="164"/>
                  <a:pt x="71" y="164"/>
                  <a:pt x="71" y="164"/>
                </a:cubicBezTo>
                <a:cubicBezTo>
                  <a:pt x="71" y="164"/>
                  <a:pt x="71" y="164"/>
                  <a:pt x="71" y="164"/>
                </a:cubicBezTo>
                <a:close/>
                <a:moveTo>
                  <a:pt x="71" y="165"/>
                </a:moveTo>
                <a:cubicBezTo>
                  <a:pt x="71" y="165"/>
                  <a:pt x="71" y="165"/>
                  <a:pt x="70" y="165"/>
                </a:cubicBezTo>
                <a:cubicBezTo>
                  <a:pt x="70" y="165"/>
                  <a:pt x="70" y="165"/>
                  <a:pt x="70" y="164"/>
                </a:cubicBezTo>
                <a:cubicBezTo>
                  <a:pt x="71" y="164"/>
                  <a:pt x="71" y="165"/>
                  <a:pt x="71" y="165"/>
                </a:cubicBezTo>
                <a:close/>
                <a:moveTo>
                  <a:pt x="71" y="165"/>
                </a:moveTo>
                <a:cubicBezTo>
                  <a:pt x="71" y="165"/>
                  <a:pt x="71" y="165"/>
                  <a:pt x="71" y="165"/>
                </a:cubicBezTo>
                <a:cubicBezTo>
                  <a:pt x="71" y="165"/>
                  <a:pt x="71" y="165"/>
                  <a:pt x="71" y="165"/>
                </a:cubicBezTo>
                <a:cubicBezTo>
                  <a:pt x="71" y="165"/>
                  <a:pt x="71" y="165"/>
                  <a:pt x="70" y="165"/>
                </a:cubicBezTo>
                <a:cubicBezTo>
                  <a:pt x="71" y="165"/>
                  <a:pt x="71" y="165"/>
                  <a:pt x="71" y="165"/>
                </a:cubicBezTo>
                <a:close/>
                <a:moveTo>
                  <a:pt x="70" y="166"/>
                </a:moveTo>
                <a:cubicBezTo>
                  <a:pt x="70" y="166"/>
                  <a:pt x="70" y="166"/>
                  <a:pt x="70" y="166"/>
                </a:cubicBezTo>
                <a:cubicBezTo>
                  <a:pt x="70" y="166"/>
                  <a:pt x="70" y="166"/>
                  <a:pt x="70" y="165"/>
                </a:cubicBezTo>
                <a:cubicBezTo>
                  <a:pt x="70" y="166"/>
                  <a:pt x="71" y="166"/>
                  <a:pt x="71" y="166"/>
                </a:cubicBezTo>
                <a:cubicBezTo>
                  <a:pt x="70" y="166"/>
                  <a:pt x="70" y="166"/>
                  <a:pt x="70" y="166"/>
                </a:cubicBezTo>
                <a:close/>
                <a:moveTo>
                  <a:pt x="71" y="166"/>
                </a:moveTo>
                <a:cubicBezTo>
                  <a:pt x="71" y="166"/>
                  <a:pt x="71" y="166"/>
                  <a:pt x="71" y="166"/>
                </a:cubicBezTo>
                <a:cubicBezTo>
                  <a:pt x="71" y="166"/>
                  <a:pt x="72" y="166"/>
                  <a:pt x="72" y="166"/>
                </a:cubicBezTo>
                <a:cubicBezTo>
                  <a:pt x="72" y="166"/>
                  <a:pt x="72" y="166"/>
                  <a:pt x="72" y="166"/>
                </a:cubicBezTo>
                <a:cubicBezTo>
                  <a:pt x="72" y="166"/>
                  <a:pt x="72" y="166"/>
                  <a:pt x="72" y="166"/>
                </a:cubicBezTo>
                <a:cubicBezTo>
                  <a:pt x="72" y="166"/>
                  <a:pt x="72" y="166"/>
                  <a:pt x="72" y="166"/>
                </a:cubicBezTo>
                <a:cubicBezTo>
                  <a:pt x="72" y="167"/>
                  <a:pt x="71" y="166"/>
                  <a:pt x="71" y="166"/>
                </a:cubicBezTo>
                <a:close/>
                <a:moveTo>
                  <a:pt x="68" y="173"/>
                </a:moveTo>
                <a:cubicBezTo>
                  <a:pt x="68" y="173"/>
                  <a:pt x="68" y="173"/>
                  <a:pt x="68" y="173"/>
                </a:cubicBezTo>
                <a:cubicBezTo>
                  <a:pt x="68" y="173"/>
                  <a:pt x="68" y="173"/>
                  <a:pt x="68" y="173"/>
                </a:cubicBezTo>
                <a:cubicBezTo>
                  <a:pt x="68" y="173"/>
                  <a:pt x="68" y="173"/>
                  <a:pt x="68" y="173"/>
                </a:cubicBezTo>
                <a:cubicBezTo>
                  <a:pt x="68" y="173"/>
                  <a:pt x="68" y="173"/>
                  <a:pt x="68" y="173"/>
                </a:cubicBezTo>
                <a:close/>
                <a:moveTo>
                  <a:pt x="58" y="184"/>
                </a:moveTo>
                <a:cubicBezTo>
                  <a:pt x="58" y="184"/>
                  <a:pt x="57" y="184"/>
                  <a:pt x="57" y="184"/>
                </a:cubicBezTo>
                <a:cubicBezTo>
                  <a:pt x="57" y="183"/>
                  <a:pt x="58" y="183"/>
                  <a:pt x="58" y="184"/>
                </a:cubicBezTo>
                <a:close/>
                <a:moveTo>
                  <a:pt x="55" y="177"/>
                </a:moveTo>
                <a:cubicBezTo>
                  <a:pt x="55" y="178"/>
                  <a:pt x="56" y="177"/>
                  <a:pt x="56" y="177"/>
                </a:cubicBezTo>
                <a:cubicBezTo>
                  <a:pt x="56" y="178"/>
                  <a:pt x="57" y="177"/>
                  <a:pt x="57" y="178"/>
                </a:cubicBezTo>
                <a:cubicBezTo>
                  <a:pt x="57" y="178"/>
                  <a:pt x="56" y="178"/>
                  <a:pt x="56" y="178"/>
                </a:cubicBezTo>
                <a:cubicBezTo>
                  <a:pt x="55" y="180"/>
                  <a:pt x="56" y="181"/>
                  <a:pt x="55" y="181"/>
                </a:cubicBezTo>
                <a:cubicBezTo>
                  <a:pt x="55" y="180"/>
                  <a:pt x="55" y="178"/>
                  <a:pt x="54" y="178"/>
                </a:cubicBezTo>
                <a:cubicBezTo>
                  <a:pt x="54" y="178"/>
                  <a:pt x="54" y="178"/>
                  <a:pt x="55" y="177"/>
                </a:cubicBezTo>
                <a:close/>
                <a:moveTo>
                  <a:pt x="54" y="182"/>
                </a:moveTo>
                <a:cubicBezTo>
                  <a:pt x="53" y="183"/>
                  <a:pt x="53" y="183"/>
                  <a:pt x="53" y="183"/>
                </a:cubicBezTo>
                <a:cubicBezTo>
                  <a:pt x="53" y="182"/>
                  <a:pt x="53" y="182"/>
                  <a:pt x="54" y="182"/>
                </a:cubicBezTo>
                <a:close/>
                <a:moveTo>
                  <a:pt x="51" y="183"/>
                </a:moveTo>
                <a:cubicBezTo>
                  <a:pt x="51" y="183"/>
                  <a:pt x="51" y="183"/>
                  <a:pt x="50" y="183"/>
                </a:cubicBezTo>
                <a:cubicBezTo>
                  <a:pt x="51" y="182"/>
                  <a:pt x="51" y="182"/>
                  <a:pt x="51" y="182"/>
                </a:cubicBezTo>
                <a:cubicBezTo>
                  <a:pt x="51" y="183"/>
                  <a:pt x="51" y="183"/>
                  <a:pt x="51" y="183"/>
                </a:cubicBezTo>
                <a:close/>
                <a:moveTo>
                  <a:pt x="51" y="176"/>
                </a:moveTo>
                <a:cubicBezTo>
                  <a:pt x="51" y="176"/>
                  <a:pt x="51" y="177"/>
                  <a:pt x="51" y="177"/>
                </a:cubicBezTo>
                <a:cubicBezTo>
                  <a:pt x="51" y="177"/>
                  <a:pt x="51" y="177"/>
                  <a:pt x="51" y="177"/>
                </a:cubicBezTo>
                <a:cubicBezTo>
                  <a:pt x="51" y="176"/>
                  <a:pt x="51" y="176"/>
                  <a:pt x="51" y="176"/>
                </a:cubicBezTo>
                <a:close/>
                <a:moveTo>
                  <a:pt x="46" y="177"/>
                </a:moveTo>
                <a:cubicBezTo>
                  <a:pt x="46" y="178"/>
                  <a:pt x="47" y="178"/>
                  <a:pt x="47" y="178"/>
                </a:cubicBezTo>
                <a:cubicBezTo>
                  <a:pt x="46" y="178"/>
                  <a:pt x="46" y="178"/>
                  <a:pt x="46" y="178"/>
                </a:cubicBezTo>
                <a:cubicBezTo>
                  <a:pt x="46" y="178"/>
                  <a:pt x="46" y="177"/>
                  <a:pt x="46" y="177"/>
                </a:cubicBezTo>
                <a:close/>
                <a:moveTo>
                  <a:pt x="44" y="180"/>
                </a:moveTo>
                <a:cubicBezTo>
                  <a:pt x="45" y="180"/>
                  <a:pt x="45" y="180"/>
                  <a:pt x="45" y="180"/>
                </a:cubicBezTo>
                <a:cubicBezTo>
                  <a:pt x="45" y="180"/>
                  <a:pt x="44" y="180"/>
                  <a:pt x="45" y="179"/>
                </a:cubicBezTo>
                <a:cubicBezTo>
                  <a:pt x="45" y="179"/>
                  <a:pt x="45" y="180"/>
                  <a:pt x="46" y="180"/>
                </a:cubicBezTo>
                <a:cubicBezTo>
                  <a:pt x="45" y="181"/>
                  <a:pt x="45" y="181"/>
                  <a:pt x="45" y="181"/>
                </a:cubicBezTo>
                <a:cubicBezTo>
                  <a:pt x="45" y="180"/>
                  <a:pt x="44" y="181"/>
                  <a:pt x="44" y="180"/>
                </a:cubicBezTo>
                <a:close/>
                <a:moveTo>
                  <a:pt x="44" y="174"/>
                </a:moveTo>
                <a:cubicBezTo>
                  <a:pt x="44" y="175"/>
                  <a:pt x="44" y="175"/>
                  <a:pt x="44" y="175"/>
                </a:cubicBezTo>
                <a:cubicBezTo>
                  <a:pt x="44" y="175"/>
                  <a:pt x="44" y="175"/>
                  <a:pt x="44" y="174"/>
                </a:cubicBezTo>
                <a:close/>
                <a:moveTo>
                  <a:pt x="44" y="178"/>
                </a:moveTo>
                <a:cubicBezTo>
                  <a:pt x="44" y="178"/>
                  <a:pt x="44" y="178"/>
                  <a:pt x="44" y="179"/>
                </a:cubicBezTo>
                <a:cubicBezTo>
                  <a:pt x="43" y="178"/>
                  <a:pt x="43" y="178"/>
                  <a:pt x="43" y="178"/>
                </a:cubicBezTo>
                <a:cubicBezTo>
                  <a:pt x="44" y="178"/>
                  <a:pt x="44" y="178"/>
                  <a:pt x="44" y="178"/>
                </a:cubicBezTo>
                <a:close/>
                <a:moveTo>
                  <a:pt x="43" y="178"/>
                </a:moveTo>
                <a:cubicBezTo>
                  <a:pt x="43" y="178"/>
                  <a:pt x="42" y="179"/>
                  <a:pt x="42" y="179"/>
                </a:cubicBezTo>
                <a:cubicBezTo>
                  <a:pt x="42" y="179"/>
                  <a:pt x="42" y="179"/>
                  <a:pt x="42" y="179"/>
                </a:cubicBezTo>
                <a:cubicBezTo>
                  <a:pt x="42" y="178"/>
                  <a:pt x="42" y="178"/>
                  <a:pt x="43" y="178"/>
                </a:cubicBezTo>
                <a:close/>
                <a:moveTo>
                  <a:pt x="41" y="178"/>
                </a:moveTo>
                <a:cubicBezTo>
                  <a:pt x="41" y="178"/>
                  <a:pt x="41" y="179"/>
                  <a:pt x="41" y="179"/>
                </a:cubicBezTo>
                <a:cubicBezTo>
                  <a:pt x="41" y="179"/>
                  <a:pt x="41" y="179"/>
                  <a:pt x="41" y="179"/>
                </a:cubicBezTo>
                <a:cubicBezTo>
                  <a:pt x="41" y="179"/>
                  <a:pt x="41" y="179"/>
                  <a:pt x="41" y="179"/>
                </a:cubicBezTo>
                <a:cubicBezTo>
                  <a:pt x="41" y="179"/>
                  <a:pt x="41" y="179"/>
                  <a:pt x="41" y="179"/>
                </a:cubicBezTo>
                <a:cubicBezTo>
                  <a:pt x="41" y="179"/>
                  <a:pt x="41" y="179"/>
                  <a:pt x="41" y="178"/>
                </a:cubicBezTo>
                <a:close/>
                <a:moveTo>
                  <a:pt x="38" y="185"/>
                </a:moveTo>
                <a:cubicBezTo>
                  <a:pt x="38" y="185"/>
                  <a:pt x="38" y="185"/>
                  <a:pt x="38" y="185"/>
                </a:cubicBezTo>
                <a:cubicBezTo>
                  <a:pt x="38" y="185"/>
                  <a:pt x="38" y="184"/>
                  <a:pt x="38" y="185"/>
                </a:cubicBezTo>
                <a:close/>
                <a:moveTo>
                  <a:pt x="38" y="184"/>
                </a:moveTo>
                <a:cubicBezTo>
                  <a:pt x="39" y="184"/>
                  <a:pt x="39" y="184"/>
                  <a:pt x="39" y="184"/>
                </a:cubicBezTo>
                <a:cubicBezTo>
                  <a:pt x="39" y="184"/>
                  <a:pt x="38" y="183"/>
                  <a:pt x="38" y="183"/>
                </a:cubicBezTo>
                <a:cubicBezTo>
                  <a:pt x="39" y="183"/>
                  <a:pt x="39" y="183"/>
                  <a:pt x="39" y="183"/>
                </a:cubicBezTo>
                <a:cubicBezTo>
                  <a:pt x="38" y="184"/>
                  <a:pt x="40" y="183"/>
                  <a:pt x="40" y="184"/>
                </a:cubicBezTo>
                <a:cubicBezTo>
                  <a:pt x="39" y="184"/>
                  <a:pt x="39" y="185"/>
                  <a:pt x="38" y="184"/>
                </a:cubicBezTo>
                <a:close/>
                <a:moveTo>
                  <a:pt x="38" y="181"/>
                </a:moveTo>
                <a:cubicBezTo>
                  <a:pt x="39" y="181"/>
                  <a:pt x="39" y="181"/>
                  <a:pt x="39" y="181"/>
                </a:cubicBezTo>
                <a:cubicBezTo>
                  <a:pt x="39" y="181"/>
                  <a:pt x="39" y="180"/>
                  <a:pt x="39" y="180"/>
                </a:cubicBezTo>
                <a:cubicBezTo>
                  <a:pt x="39" y="180"/>
                  <a:pt x="39" y="180"/>
                  <a:pt x="39" y="180"/>
                </a:cubicBezTo>
                <a:cubicBezTo>
                  <a:pt x="40" y="180"/>
                  <a:pt x="40" y="180"/>
                  <a:pt x="40" y="180"/>
                </a:cubicBezTo>
                <a:cubicBezTo>
                  <a:pt x="40" y="180"/>
                  <a:pt x="40" y="180"/>
                  <a:pt x="40" y="180"/>
                </a:cubicBezTo>
                <a:cubicBezTo>
                  <a:pt x="40" y="180"/>
                  <a:pt x="40" y="180"/>
                  <a:pt x="40" y="180"/>
                </a:cubicBezTo>
                <a:cubicBezTo>
                  <a:pt x="40" y="180"/>
                  <a:pt x="40" y="180"/>
                  <a:pt x="40" y="180"/>
                </a:cubicBezTo>
                <a:cubicBezTo>
                  <a:pt x="41" y="180"/>
                  <a:pt x="41" y="180"/>
                  <a:pt x="41" y="181"/>
                </a:cubicBezTo>
                <a:cubicBezTo>
                  <a:pt x="41" y="180"/>
                  <a:pt x="41" y="180"/>
                  <a:pt x="42" y="179"/>
                </a:cubicBezTo>
                <a:cubicBezTo>
                  <a:pt x="43" y="180"/>
                  <a:pt x="43" y="180"/>
                  <a:pt x="44" y="180"/>
                </a:cubicBezTo>
                <a:cubicBezTo>
                  <a:pt x="44" y="181"/>
                  <a:pt x="43" y="181"/>
                  <a:pt x="42" y="181"/>
                </a:cubicBezTo>
                <a:cubicBezTo>
                  <a:pt x="42" y="181"/>
                  <a:pt x="42" y="181"/>
                  <a:pt x="42" y="181"/>
                </a:cubicBezTo>
                <a:cubicBezTo>
                  <a:pt x="41" y="182"/>
                  <a:pt x="41" y="181"/>
                  <a:pt x="41" y="181"/>
                </a:cubicBezTo>
                <a:cubicBezTo>
                  <a:pt x="41" y="181"/>
                  <a:pt x="39" y="182"/>
                  <a:pt x="38" y="181"/>
                </a:cubicBezTo>
                <a:close/>
                <a:moveTo>
                  <a:pt x="43" y="182"/>
                </a:moveTo>
                <a:cubicBezTo>
                  <a:pt x="42" y="182"/>
                  <a:pt x="41" y="183"/>
                  <a:pt x="42" y="182"/>
                </a:cubicBezTo>
                <a:cubicBezTo>
                  <a:pt x="42" y="182"/>
                  <a:pt x="42" y="182"/>
                  <a:pt x="43" y="182"/>
                </a:cubicBezTo>
                <a:close/>
                <a:moveTo>
                  <a:pt x="41" y="184"/>
                </a:moveTo>
                <a:cubicBezTo>
                  <a:pt x="41" y="184"/>
                  <a:pt x="41" y="184"/>
                  <a:pt x="40" y="183"/>
                </a:cubicBezTo>
                <a:cubicBezTo>
                  <a:pt x="41" y="183"/>
                  <a:pt x="42" y="183"/>
                  <a:pt x="42" y="183"/>
                </a:cubicBezTo>
                <a:cubicBezTo>
                  <a:pt x="42" y="184"/>
                  <a:pt x="41" y="184"/>
                  <a:pt x="41" y="184"/>
                </a:cubicBezTo>
                <a:close/>
                <a:moveTo>
                  <a:pt x="42" y="184"/>
                </a:moveTo>
                <a:cubicBezTo>
                  <a:pt x="42" y="183"/>
                  <a:pt x="43" y="183"/>
                  <a:pt x="43" y="183"/>
                </a:cubicBezTo>
                <a:cubicBezTo>
                  <a:pt x="43" y="183"/>
                  <a:pt x="43" y="184"/>
                  <a:pt x="42" y="184"/>
                </a:cubicBezTo>
                <a:close/>
                <a:moveTo>
                  <a:pt x="40" y="190"/>
                </a:moveTo>
                <a:cubicBezTo>
                  <a:pt x="40" y="190"/>
                  <a:pt x="40" y="189"/>
                  <a:pt x="41" y="189"/>
                </a:cubicBezTo>
                <a:cubicBezTo>
                  <a:pt x="41" y="190"/>
                  <a:pt x="40" y="191"/>
                  <a:pt x="40" y="190"/>
                </a:cubicBezTo>
                <a:close/>
                <a:moveTo>
                  <a:pt x="42" y="190"/>
                </a:moveTo>
                <a:cubicBezTo>
                  <a:pt x="41" y="189"/>
                  <a:pt x="41" y="189"/>
                  <a:pt x="41" y="189"/>
                </a:cubicBezTo>
                <a:cubicBezTo>
                  <a:pt x="41" y="189"/>
                  <a:pt x="41" y="189"/>
                  <a:pt x="41" y="189"/>
                </a:cubicBezTo>
                <a:cubicBezTo>
                  <a:pt x="42" y="188"/>
                  <a:pt x="41" y="188"/>
                  <a:pt x="41" y="188"/>
                </a:cubicBezTo>
                <a:cubicBezTo>
                  <a:pt x="42" y="189"/>
                  <a:pt x="42" y="188"/>
                  <a:pt x="42" y="188"/>
                </a:cubicBezTo>
                <a:cubicBezTo>
                  <a:pt x="42" y="189"/>
                  <a:pt x="42" y="189"/>
                  <a:pt x="42" y="190"/>
                </a:cubicBezTo>
                <a:close/>
                <a:moveTo>
                  <a:pt x="44" y="187"/>
                </a:moveTo>
                <a:cubicBezTo>
                  <a:pt x="44" y="187"/>
                  <a:pt x="43" y="187"/>
                  <a:pt x="43" y="187"/>
                </a:cubicBezTo>
                <a:cubicBezTo>
                  <a:pt x="43" y="187"/>
                  <a:pt x="44" y="186"/>
                  <a:pt x="44" y="186"/>
                </a:cubicBezTo>
                <a:cubicBezTo>
                  <a:pt x="44" y="186"/>
                  <a:pt x="44" y="186"/>
                  <a:pt x="44" y="186"/>
                </a:cubicBezTo>
                <a:lnTo>
                  <a:pt x="44" y="187"/>
                </a:lnTo>
                <a:close/>
                <a:moveTo>
                  <a:pt x="44" y="182"/>
                </a:moveTo>
                <a:cubicBezTo>
                  <a:pt x="44" y="181"/>
                  <a:pt x="44" y="181"/>
                  <a:pt x="44" y="181"/>
                </a:cubicBezTo>
                <a:cubicBezTo>
                  <a:pt x="44" y="181"/>
                  <a:pt x="44" y="181"/>
                  <a:pt x="45" y="181"/>
                </a:cubicBezTo>
                <a:cubicBezTo>
                  <a:pt x="44" y="182"/>
                  <a:pt x="44" y="182"/>
                  <a:pt x="44" y="182"/>
                </a:cubicBezTo>
                <a:close/>
                <a:moveTo>
                  <a:pt x="45" y="183"/>
                </a:moveTo>
                <a:cubicBezTo>
                  <a:pt x="45" y="182"/>
                  <a:pt x="45" y="182"/>
                  <a:pt x="45" y="182"/>
                </a:cubicBezTo>
                <a:cubicBezTo>
                  <a:pt x="46" y="182"/>
                  <a:pt x="45" y="182"/>
                  <a:pt x="46" y="182"/>
                </a:cubicBezTo>
                <a:cubicBezTo>
                  <a:pt x="45" y="183"/>
                  <a:pt x="45" y="183"/>
                  <a:pt x="45" y="183"/>
                </a:cubicBezTo>
                <a:close/>
                <a:moveTo>
                  <a:pt x="45" y="187"/>
                </a:moveTo>
                <a:cubicBezTo>
                  <a:pt x="45" y="186"/>
                  <a:pt x="47" y="186"/>
                  <a:pt x="47" y="187"/>
                </a:cubicBezTo>
                <a:cubicBezTo>
                  <a:pt x="46" y="186"/>
                  <a:pt x="46" y="187"/>
                  <a:pt x="45" y="187"/>
                </a:cubicBezTo>
                <a:close/>
                <a:moveTo>
                  <a:pt x="47" y="182"/>
                </a:moveTo>
                <a:cubicBezTo>
                  <a:pt x="47" y="182"/>
                  <a:pt x="46" y="182"/>
                  <a:pt x="46" y="181"/>
                </a:cubicBezTo>
                <a:cubicBezTo>
                  <a:pt x="47" y="182"/>
                  <a:pt x="48" y="181"/>
                  <a:pt x="48" y="181"/>
                </a:cubicBezTo>
                <a:cubicBezTo>
                  <a:pt x="48" y="181"/>
                  <a:pt x="47" y="182"/>
                  <a:pt x="47" y="182"/>
                </a:cubicBezTo>
                <a:close/>
                <a:moveTo>
                  <a:pt x="47" y="177"/>
                </a:moveTo>
                <a:cubicBezTo>
                  <a:pt x="48" y="177"/>
                  <a:pt x="48" y="177"/>
                  <a:pt x="49" y="177"/>
                </a:cubicBezTo>
                <a:cubicBezTo>
                  <a:pt x="49" y="177"/>
                  <a:pt x="49" y="177"/>
                  <a:pt x="49" y="177"/>
                </a:cubicBezTo>
                <a:cubicBezTo>
                  <a:pt x="49" y="178"/>
                  <a:pt x="48" y="177"/>
                  <a:pt x="48" y="178"/>
                </a:cubicBezTo>
                <a:cubicBezTo>
                  <a:pt x="48" y="177"/>
                  <a:pt x="47" y="177"/>
                  <a:pt x="47" y="177"/>
                </a:cubicBezTo>
                <a:close/>
                <a:moveTo>
                  <a:pt x="47" y="186"/>
                </a:moveTo>
                <a:cubicBezTo>
                  <a:pt x="48" y="185"/>
                  <a:pt x="47" y="185"/>
                  <a:pt x="48" y="185"/>
                </a:cubicBezTo>
                <a:cubicBezTo>
                  <a:pt x="48" y="185"/>
                  <a:pt x="48" y="186"/>
                  <a:pt x="47" y="186"/>
                </a:cubicBezTo>
                <a:close/>
                <a:moveTo>
                  <a:pt x="48" y="188"/>
                </a:moveTo>
                <a:cubicBezTo>
                  <a:pt x="48" y="187"/>
                  <a:pt x="49" y="187"/>
                  <a:pt x="48" y="187"/>
                </a:cubicBezTo>
                <a:cubicBezTo>
                  <a:pt x="48" y="188"/>
                  <a:pt x="48" y="188"/>
                  <a:pt x="48" y="188"/>
                </a:cubicBezTo>
                <a:cubicBezTo>
                  <a:pt x="47" y="188"/>
                  <a:pt x="48" y="187"/>
                  <a:pt x="48" y="187"/>
                </a:cubicBezTo>
                <a:cubicBezTo>
                  <a:pt x="48" y="187"/>
                  <a:pt x="48" y="187"/>
                  <a:pt x="49" y="187"/>
                </a:cubicBezTo>
                <a:cubicBezTo>
                  <a:pt x="49" y="187"/>
                  <a:pt x="48" y="186"/>
                  <a:pt x="48" y="186"/>
                </a:cubicBezTo>
                <a:cubicBezTo>
                  <a:pt x="49" y="186"/>
                  <a:pt x="49" y="186"/>
                  <a:pt x="49" y="186"/>
                </a:cubicBezTo>
                <a:cubicBezTo>
                  <a:pt x="49" y="187"/>
                  <a:pt x="49" y="187"/>
                  <a:pt x="49" y="187"/>
                </a:cubicBezTo>
                <a:cubicBezTo>
                  <a:pt x="49" y="187"/>
                  <a:pt x="49" y="188"/>
                  <a:pt x="48" y="188"/>
                </a:cubicBezTo>
                <a:close/>
                <a:moveTo>
                  <a:pt x="49" y="177"/>
                </a:moveTo>
                <a:cubicBezTo>
                  <a:pt x="49" y="177"/>
                  <a:pt x="49" y="177"/>
                  <a:pt x="49" y="177"/>
                </a:cubicBezTo>
                <a:cubicBezTo>
                  <a:pt x="50" y="177"/>
                  <a:pt x="50" y="177"/>
                  <a:pt x="50" y="177"/>
                </a:cubicBezTo>
                <a:cubicBezTo>
                  <a:pt x="50" y="177"/>
                  <a:pt x="50" y="177"/>
                  <a:pt x="49" y="177"/>
                </a:cubicBezTo>
                <a:close/>
                <a:moveTo>
                  <a:pt x="50" y="173"/>
                </a:moveTo>
                <a:cubicBezTo>
                  <a:pt x="50" y="173"/>
                  <a:pt x="50" y="173"/>
                  <a:pt x="50" y="173"/>
                </a:cubicBezTo>
                <a:cubicBezTo>
                  <a:pt x="49" y="173"/>
                  <a:pt x="49" y="173"/>
                  <a:pt x="48" y="173"/>
                </a:cubicBezTo>
                <a:cubicBezTo>
                  <a:pt x="48" y="174"/>
                  <a:pt x="49" y="173"/>
                  <a:pt x="49" y="173"/>
                </a:cubicBezTo>
                <a:cubicBezTo>
                  <a:pt x="49" y="174"/>
                  <a:pt x="48" y="174"/>
                  <a:pt x="48" y="174"/>
                </a:cubicBezTo>
                <a:cubicBezTo>
                  <a:pt x="48" y="174"/>
                  <a:pt x="48" y="174"/>
                  <a:pt x="48" y="174"/>
                </a:cubicBezTo>
                <a:cubicBezTo>
                  <a:pt x="48" y="174"/>
                  <a:pt x="48" y="174"/>
                  <a:pt x="48" y="174"/>
                </a:cubicBezTo>
                <a:cubicBezTo>
                  <a:pt x="48" y="174"/>
                  <a:pt x="48" y="174"/>
                  <a:pt x="47" y="174"/>
                </a:cubicBezTo>
                <a:cubicBezTo>
                  <a:pt x="47" y="174"/>
                  <a:pt x="47" y="174"/>
                  <a:pt x="47" y="174"/>
                </a:cubicBezTo>
                <a:cubicBezTo>
                  <a:pt x="47" y="174"/>
                  <a:pt x="47" y="173"/>
                  <a:pt x="47" y="173"/>
                </a:cubicBezTo>
                <a:cubicBezTo>
                  <a:pt x="47" y="173"/>
                  <a:pt x="47" y="174"/>
                  <a:pt x="48" y="174"/>
                </a:cubicBezTo>
                <a:cubicBezTo>
                  <a:pt x="48" y="173"/>
                  <a:pt x="49" y="173"/>
                  <a:pt x="49" y="173"/>
                </a:cubicBezTo>
                <a:cubicBezTo>
                  <a:pt x="49" y="173"/>
                  <a:pt x="49" y="173"/>
                  <a:pt x="49" y="173"/>
                </a:cubicBezTo>
                <a:cubicBezTo>
                  <a:pt x="50" y="173"/>
                  <a:pt x="50" y="173"/>
                  <a:pt x="50" y="173"/>
                </a:cubicBezTo>
                <a:cubicBezTo>
                  <a:pt x="50" y="173"/>
                  <a:pt x="50" y="173"/>
                  <a:pt x="50" y="173"/>
                </a:cubicBezTo>
                <a:cubicBezTo>
                  <a:pt x="51" y="173"/>
                  <a:pt x="50" y="173"/>
                  <a:pt x="51" y="173"/>
                </a:cubicBezTo>
                <a:cubicBezTo>
                  <a:pt x="50" y="173"/>
                  <a:pt x="50" y="173"/>
                  <a:pt x="50" y="173"/>
                </a:cubicBezTo>
                <a:cubicBezTo>
                  <a:pt x="50" y="173"/>
                  <a:pt x="50" y="173"/>
                  <a:pt x="50" y="173"/>
                </a:cubicBezTo>
                <a:close/>
                <a:moveTo>
                  <a:pt x="50" y="177"/>
                </a:moveTo>
                <a:cubicBezTo>
                  <a:pt x="50" y="177"/>
                  <a:pt x="50" y="177"/>
                  <a:pt x="50" y="177"/>
                </a:cubicBezTo>
                <a:cubicBezTo>
                  <a:pt x="50" y="177"/>
                  <a:pt x="51" y="177"/>
                  <a:pt x="50" y="177"/>
                </a:cubicBezTo>
                <a:cubicBezTo>
                  <a:pt x="50" y="177"/>
                  <a:pt x="50" y="177"/>
                  <a:pt x="50" y="177"/>
                </a:cubicBezTo>
                <a:close/>
                <a:moveTo>
                  <a:pt x="42" y="205"/>
                </a:moveTo>
                <a:cubicBezTo>
                  <a:pt x="43" y="205"/>
                  <a:pt x="43" y="205"/>
                  <a:pt x="44" y="205"/>
                </a:cubicBezTo>
                <a:cubicBezTo>
                  <a:pt x="43" y="205"/>
                  <a:pt x="44" y="205"/>
                  <a:pt x="44" y="204"/>
                </a:cubicBezTo>
                <a:cubicBezTo>
                  <a:pt x="44" y="204"/>
                  <a:pt x="44" y="204"/>
                  <a:pt x="44" y="204"/>
                </a:cubicBezTo>
                <a:cubicBezTo>
                  <a:pt x="44" y="204"/>
                  <a:pt x="44" y="205"/>
                  <a:pt x="44" y="205"/>
                </a:cubicBezTo>
                <a:cubicBezTo>
                  <a:pt x="44" y="205"/>
                  <a:pt x="43" y="206"/>
                  <a:pt x="42" y="206"/>
                </a:cubicBezTo>
                <a:cubicBezTo>
                  <a:pt x="42" y="206"/>
                  <a:pt x="42" y="206"/>
                  <a:pt x="42" y="205"/>
                </a:cubicBezTo>
                <a:close/>
                <a:moveTo>
                  <a:pt x="39" y="238"/>
                </a:moveTo>
                <a:cubicBezTo>
                  <a:pt x="39" y="238"/>
                  <a:pt x="39" y="238"/>
                  <a:pt x="39" y="238"/>
                </a:cubicBezTo>
                <a:cubicBezTo>
                  <a:pt x="39" y="238"/>
                  <a:pt x="39" y="238"/>
                  <a:pt x="39" y="238"/>
                </a:cubicBezTo>
                <a:cubicBezTo>
                  <a:pt x="39" y="238"/>
                  <a:pt x="39" y="238"/>
                  <a:pt x="40" y="238"/>
                </a:cubicBezTo>
                <a:cubicBezTo>
                  <a:pt x="39" y="238"/>
                  <a:pt x="39" y="238"/>
                  <a:pt x="39" y="238"/>
                </a:cubicBezTo>
                <a:cubicBezTo>
                  <a:pt x="39" y="238"/>
                  <a:pt x="39" y="238"/>
                  <a:pt x="39" y="238"/>
                </a:cubicBezTo>
                <a:close/>
                <a:moveTo>
                  <a:pt x="37" y="233"/>
                </a:moveTo>
                <a:cubicBezTo>
                  <a:pt x="36" y="233"/>
                  <a:pt x="36" y="233"/>
                  <a:pt x="36" y="233"/>
                </a:cubicBezTo>
                <a:cubicBezTo>
                  <a:pt x="36" y="233"/>
                  <a:pt x="36" y="233"/>
                  <a:pt x="36" y="232"/>
                </a:cubicBezTo>
                <a:cubicBezTo>
                  <a:pt x="36" y="232"/>
                  <a:pt x="37" y="232"/>
                  <a:pt x="37" y="232"/>
                </a:cubicBezTo>
                <a:cubicBezTo>
                  <a:pt x="37" y="232"/>
                  <a:pt x="37" y="232"/>
                  <a:pt x="37" y="233"/>
                </a:cubicBezTo>
                <a:close/>
                <a:moveTo>
                  <a:pt x="41" y="205"/>
                </a:moveTo>
                <a:cubicBezTo>
                  <a:pt x="41" y="205"/>
                  <a:pt x="41" y="205"/>
                  <a:pt x="41" y="205"/>
                </a:cubicBezTo>
                <a:cubicBezTo>
                  <a:pt x="41" y="205"/>
                  <a:pt x="41" y="205"/>
                  <a:pt x="41" y="205"/>
                </a:cubicBezTo>
                <a:cubicBezTo>
                  <a:pt x="41" y="205"/>
                  <a:pt x="41" y="205"/>
                  <a:pt x="41" y="205"/>
                </a:cubicBezTo>
                <a:close/>
                <a:moveTo>
                  <a:pt x="40" y="206"/>
                </a:moveTo>
                <a:cubicBezTo>
                  <a:pt x="40" y="206"/>
                  <a:pt x="40" y="206"/>
                  <a:pt x="40" y="206"/>
                </a:cubicBezTo>
                <a:cubicBezTo>
                  <a:pt x="40" y="206"/>
                  <a:pt x="40" y="206"/>
                  <a:pt x="40" y="206"/>
                </a:cubicBezTo>
                <a:cubicBezTo>
                  <a:pt x="40" y="206"/>
                  <a:pt x="40" y="206"/>
                  <a:pt x="40" y="206"/>
                </a:cubicBezTo>
                <a:cubicBezTo>
                  <a:pt x="40" y="206"/>
                  <a:pt x="40" y="206"/>
                  <a:pt x="40" y="206"/>
                </a:cubicBezTo>
                <a:close/>
                <a:moveTo>
                  <a:pt x="40" y="206"/>
                </a:moveTo>
                <a:cubicBezTo>
                  <a:pt x="40" y="206"/>
                  <a:pt x="39" y="206"/>
                  <a:pt x="40" y="206"/>
                </a:cubicBezTo>
                <a:cubicBezTo>
                  <a:pt x="39" y="207"/>
                  <a:pt x="39" y="207"/>
                  <a:pt x="39" y="207"/>
                </a:cubicBezTo>
                <a:cubicBezTo>
                  <a:pt x="39" y="207"/>
                  <a:pt x="38" y="207"/>
                  <a:pt x="39" y="206"/>
                </a:cubicBezTo>
                <a:cubicBezTo>
                  <a:pt x="39" y="206"/>
                  <a:pt x="39" y="206"/>
                  <a:pt x="40" y="206"/>
                </a:cubicBezTo>
                <a:close/>
                <a:moveTo>
                  <a:pt x="38" y="206"/>
                </a:moveTo>
                <a:cubicBezTo>
                  <a:pt x="38" y="207"/>
                  <a:pt x="38" y="207"/>
                  <a:pt x="38" y="207"/>
                </a:cubicBezTo>
                <a:cubicBezTo>
                  <a:pt x="37" y="207"/>
                  <a:pt x="37" y="209"/>
                  <a:pt x="35" y="209"/>
                </a:cubicBezTo>
                <a:cubicBezTo>
                  <a:pt x="36" y="208"/>
                  <a:pt x="37" y="208"/>
                  <a:pt x="38" y="206"/>
                </a:cubicBezTo>
                <a:close/>
                <a:moveTo>
                  <a:pt x="34" y="233"/>
                </a:moveTo>
                <a:cubicBezTo>
                  <a:pt x="34" y="233"/>
                  <a:pt x="34" y="233"/>
                  <a:pt x="33" y="233"/>
                </a:cubicBezTo>
                <a:cubicBezTo>
                  <a:pt x="34" y="232"/>
                  <a:pt x="34" y="232"/>
                  <a:pt x="34" y="233"/>
                </a:cubicBezTo>
                <a:close/>
                <a:moveTo>
                  <a:pt x="33" y="220"/>
                </a:moveTo>
                <a:cubicBezTo>
                  <a:pt x="32" y="220"/>
                  <a:pt x="32" y="221"/>
                  <a:pt x="32" y="221"/>
                </a:cubicBezTo>
                <a:cubicBezTo>
                  <a:pt x="31" y="221"/>
                  <a:pt x="32" y="221"/>
                  <a:pt x="32" y="220"/>
                </a:cubicBezTo>
                <a:cubicBezTo>
                  <a:pt x="31" y="221"/>
                  <a:pt x="31" y="221"/>
                  <a:pt x="31" y="220"/>
                </a:cubicBezTo>
                <a:cubicBezTo>
                  <a:pt x="32" y="220"/>
                  <a:pt x="32" y="220"/>
                  <a:pt x="32" y="219"/>
                </a:cubicBezTo>
                <a:cubicBezTo>
                  <a:pt x="32" y="219"/>
                  <a:pt x="32" y="220"/>
                  <a:pt x="33" y="220"/>
                </a:cubicBezTo>
                <a:close/>
                <a:moveTo>
                  <a:pt x="32" y="211"/>
                </a:moveTo>
                <a:cubicBezTo>
                  <a:pt x="32" y="211"/>
                  <a:pt x="32" y="211"/>
                  <a:pt x="32" y="211"/>
                </a:cubicBezTo>
                <a:cubicBezTo>
                  <a:pt x="32" y="211"/>
                  <a:pt x="31" y="212"/>
                  <a:pt x="31" y="212"/>
                </a:cubicBezTo>
                <a:cubicBezTo>
                  <a:pt x="31" y="212"/>
                  <a:pt x="31" y="211"/>
                  <a:pt x="32" y="211"/>
                </a:cubicBezTo>
                <a:close/>
                <a:moveTo>
                  <a:pt x="30" y="220"/>
                </a:moveTo>
                <a:cubicBezTo>
                  <a:pt x="30" y="219"/>
                  <a:pt x="31" y="219"/>
                  <a:pt x="31" y="219"/>
                </a:cubicBezTo>
                <a:cubicBezTo>
                  <a:pt x="31" y="220"/>
                  <a:pt x="31" y="220"/>
                  <a:pt x="30" y="220"/>
                </a:cubicBezTo>
                <a:close/>
                <a:moveTo>
                  <a:pt x="31" y="236"/>
                </a:moveTo>
                <a:cubicBezTo>
                  <a:pt x="31" y="236"/>
                  <a:pt x="31" y="236"/>
                  <a:pt x="31" y="236"/>
                </a:cubicBezTo>
                <a:cubicBezTo>
                  <a:pt x="31" y="236"/>
                  <a:pt x="31" y="236"/>
                  <a:pt x="31" y="236"/>
                </a:cubicBezTo>
                <a:cubicBezTo>
                  <a:pt x="31" y="236"/>
                  <a:pt x="31" y="236"/>
                  <a:pt x="31" y="236"/>
                </a:cubicBezTo>
                <a:close/>
                <a:moveTo>
                  <a:pt x="32" y="235"/>
                </a:moveTo>
                <a:cubicBezTo>
                  <a:pt x="32" y="235"/>
                  <a:pt x="31" y="235"/>
                  <a:pt x="31" y="235"/>
                </a:cubicBezTo>
                <a:cubicBezTo>
                  <a:pt x="31" y="235"/>
                  <a:pt x="32" y="234"/>
                  <a:pt x="32" y="234"/>
                </a:cubicBezTo>
                <a:cubicBezTo>
                  <a:pt x="31" y="234"/>
                  <a:pt x="31" y="235"/>
                  <a:pt x="31" y="235"/>
                </a:cubicBezTo>
                <a:cubicBezTo>
                  <a:pt x="31" y="235"/>
                  <a:pt x="31" y="234"/>
                  <a:pt x="31" y="234"/>
                </a:cubicBezTo>
                <a:cubicBezTo>
                  <a:pt x="30" y="235"/>
                  <a:pt x="30" y="235"/>
                  <a:pt x="31" y="235"/>
                </a:cubicBezTo>
                <a:cubicBezTo>
                  <a:pt x="31" y="235"/>
                  <a:pt x="31" y="235"/>
                  <a:pt x="30" y="236"/>
                </a:cubicBezTo>
                <a:cubicBezTo>
                  <a:pt x="30" y="235"/>
                  <a:pt x="30" y="234"/>
                  <a:pt x="30" y="233"/>
                </a:cubicBezTo>
                <a:cubicBezTo>
                  <a:pt x="31" y="234"/>
                  <a:pt x="32" y="232"/>
                  <a:pt x="33" y="233"/>
                </a:cubicBezTo>
                <a:cubicBezTo>
                  <a:pt x="33" y="233"/>
                  <a:pt x="32" y="233"/>
                  <a:pt x="33" y="234"/>
                </a:cubicBezTo>
                <a:cubicBezTo>
                  <a:pt x="33" y="233"/>
                  <a:pt x="34" y="233"/>
                  <a:pt x="34" y="233"/>
                </a:cubicBezTo>
                <a:cubicBezTo>
                  <a:pt x="34" y="233"/>
                  <a:pt x="34" y="234"/>
                  <a:pt x="34" y="234"/>
                </a:cubicBezTo>
                <a:cubicBezTo>
                  <a:pt x="34" y="234"/>
                  <a:pt x="33" y="234"/>
                  <a:pt x="33" y="234"/>
                </a:cubicBezTo>
                <a:cubicBezTo>
                  <a:pt x="33" y="234"/>
                  <a:pt x="33" y="234"/>
                  <a:pt x="33" y="234"/>
                </a:cubicBezTo>
                <a:cubicBezTo>
                  <a:pt x="32" y="234"/>
                  <a:pt x="32" y="234"/>
                  <a:pt x="32" y="235"/>
                </a:cubicBezTo>
                <a:cubicBezTo>
                  <a:pt x="32" y="234"/>
                  <a:pt x="32" y="235"/>
                  <a:pt x="33" y="235"/>
                </a:cubicBezTo>
                <a:cubicBezTo>
                  <a:pt x="33" y="235"/>
                  <a:pt x="33" y="235"/>
                  <a:pt x="32" y="235"/>
                </a:cubicBezTo>
                <a:cubicBezTo>
                  <a:pt x="32" y="235"/>
                  <a:pt x="32" y="235"/>
                  <a:pt x="32" y="235"/>
                </a:cubicBezTo>
                <a:close/>
                <a:moveTo>
                  <a:pt x="47" y="238"/>
                </a:moveTo>
                <a:cubicBezTo>
                  <a:pt x="47" y="238"/>
                  <a:pt x="47" y="238"/>
                  <a:pt x="47" y="238"/>
                </a:cubicBezTo>
                <a:cubicBezTo>
                  <a:pt x="47" y="238"/>
                  <a:pt x="47" y="238"/>
                  <a:pt x="47" y="238"/>
                </a:cubicBezTo>
                <a:cubicBezTo>
                  <a:pt x="47" y="238"/>
                  <a:pt x="47" y="238"/>
                  <a:pt x="47" y="238"/>
                </a:cubicBezTo>
                <a:cubicBezTo>
                  <a:pt x="47" y="238"/>
                  <a:pt x="47" y="238"/>
                  <a:pt x="47" y="238"/>
                </a:cubicBezTo>
                <a:cubicBezTo>
                  <a:pt x="47" y="238"/>
                  <a:pt x="47" y="238"/>
                  <a:pt x="47" y="238"/>
                </a:cubicBezTo>
                <a:cubicBezTo>
                  <a:pt x="48" y="239"/>
                  <a:pt x="48" y="239"/>
                  <a:pt x="48" y="239"/>
                </a:cubicBezTo>
                <a:cubicBezTo>
                  <a:pt x="48" y="239"/>
                  <a:pt x="48" y="239"/>
                  <a:pt x="48" y="239"/>
                </a:cubicBezTo>
                <a:cubicBezTo>
                  <a:pt x="48" y="239"/>
                  <a:pt x="48" y="239"/>
                  <a:pt x="48" y="239"/>
                </a:cubicBezTo>
                <a:cubicBezTo>
                  <a:pt x="48" y="239"/>
                  <a:pt x="48" y="239"/>
                  <a:pt x="47" y="239"/>
                </a:cubicBezTo>
                <a:cubicBezTo>
                  <a:pt x="47" y="239"/>
                  <a:pt x="47" y="239"/>
                  <a:pt x="47" y="239"/>
                </a:cubicBezTo>
                <a:cubicBezTo>
                  <a:pt x="47" y="238"/>
                  <a:pt x="47" y="239"/>
                  <a:pt x="47" y="239"/>
                </a:cubicBezTo>
                <a:cubicBezTo>
                  <a:pt x="47" y="239"/>
                  <a:pt x="47" y="239"/>
                  <a:pt x="47" y="238"/>
                </a:cubicBezTo>
                <a:close/>
                <a:moveTo>
                  <a:pt x="44" y="240"/>
                </a:moveTo>
                <a:cubicBezTo>
                  <a:pt x="44" y="240"/>
                  <a:pt x="44" y="241"/>
                  <a:pt x="44" y="241"/>
                </a:cubicBezTo>
                <a:cubicBezTo>
                  <a:pt x="44" y="241"/>
                  <a:pt x="44" y="240"/>
                  <a:pt x="44" y="240"/>
                </a:cubicBezTo>
                <a:cubicBezTo>
                  <a:pt x="44" y="240"/>
                  <a:pt x="44" y="240"/>
                  <a:pt x="44" y="240"/>
                </a:cubicBezTo>
                <a:close/>
                <a:moveTo>
                  <a:pt x="43" y="248"/>
                </a:moveTo>
                <a:cubicBezTo>
                  <a:pt x="43" y="248"/>
                  <a:pt x="43" y="248"/>
                  <a:pt x="44" y="248"/>
                </a:cubicBezTo>
                <a:cubicBezTo>
                  <a:pt x="43" y="248"/>
                  <a:pt x="43" y="249"/>
                  <a:pt x="43" y="248"/>
                </a:cubicBezTo>
                <a:close/>
                <a:moveTo>
                  <a:pt x="45" y="264"/>
                </a:moveTo>
                <a:cubicBezTo>
                  <a:pt x="45" y="264"/>
                  <a:pt x="45" y="264"/>
                  <a:pt x="45" y="264"/>
                </a:cubicBezTo>
                <a:cubicBezTo>
                  <a:pt x="44" y="264"/>
                  <a:pt x="45" y="263"/>
                  <a:pt x="46" y="264"/>
                </a:cubicBezTo>
                <a:cubicBezTo>
                  <a:pt x="46" y="264"/>
                  <a:pt x="46" y="264"/>
                  <a:pt x="45" y="264"/>
                </a:cubicBezTo>
                <a:close/>
                <a:moveTo>
                  <a:pt x="44" y="264"/>
                </a:moveTo>
                <a:cubicBezTo>
                  <a:pt x="44" y="263"/>
                  <a:pt x="44" y="264"/>
                  <a:pt x="43" y="264"/>
                </a:cubicBezTo>
                <a:cubicBezTo>
                  <a:pt x="43" y="264"/>
                  <a:pt x="43" y="264"/>
                  <a:pt x="42" y="263"/>
                </a:cubicBezTo>
                <a:cubicBezTo>
                  <a:pt x="42" y="263"/>
                  <a:pt x="42" y="264"/>
                  <a:pt x="43" y="265"/>
                </a:cubicBezTo>
                <a:cubicBezTo>
                  <a:pt x="41" y="264"/>
                  <a:pt x="41" y="263"/>
                  <a:pt x="42" y="262"/>
                </a:cubicBezTo>
                <a:cubicBezTo>
                  <a:pt x="43" y="263"/>
                  <a:pt x="44" y="261"/>
                  <a:pt x="45" y="262"/>
                </a:cubicBezTo>
                <a:cubicBezTo>
                  <a:pt x="45" y="262"/>
                  <a:pt x="44" y="262"/>
                  <a:pt x="45" y="262"/>
                </a:cubicBezTo>
                <a:cubicBezTo>
                  <a:pt x="45" y="262"/>
                  <a:pt x="46" y="262"/>
                  <a:pt x="46" y="263"/>
                </a:cubicBezTo>
                <a:cubicBezTo>
                  <a:pt x="45" y="263"/>
                  <a:pt x="45" y="263"/>
                  <a:pt x="44" y="264"/>
                </a:cubicBezTo>
                <a:close/>
                <a:moveTo>
                  <a:pt x="45" y="262"/>
                </a:moveTo>
                <a:cubicBezTo>
                  <a:pt x="45" y="261"/>
                  <a:pt x="46" y="261"/>
                  <a:pt x="46" y="262"/>
                </a:cubicBezTo>
                <a:cubicBezTo>
                  <a:pt x="46" y="262"/>
                  <a:pt x="45" y="262"/>
                  <a:pt x="45" y="262"/>
                </a:cubicBezTo>
                <a:close/>
                <a:moveTo>
                  <a:pt x="48" y="262"/>
                </a:moveTo>
                <a:cubicBezTo>
                  <a:pt x="48" y="261"/>
                  <a:pt x="49" y="261"/>
                  <a:pt x="50" y="261"/>
                </a:cubicBezTo>
                <a:cubicBezTo>
                  <a:pt x="49" y="261"/>
                  <a:pt x="48" y="262"/>
                  <a:pt x="48" y="262"/>
                </a:cubicBezTo>
                <a:close/>
                <a:moveTo>
                  <a:pt x="51" y="261"/>
                </a:moveTo>
                <a:cubicBezTo>
                  <a:pt x="52" y="262"/>
                  <a:pt x="52" y="262"/>
                  <a:pt x="52" y="262"/>
                </a:cubicBezTo>
                <a:cubicBezTo>
                  <a:pt x="52" y="261"/>
                  <a:pt x="52" y="261"/>
                  <a:pt x="52" y="261"/>
                </a:cubicBezTo>
                <a:cubicBezTo>
                  <a:pt x="52" y="261"/>
                  <a:pt x="52" y="261"/>
                  <a:pt x="52" y="261"/>
                </a:cubicBezTo>
                <a:cubicBezTo>
                  <a:pt x="52" y="262"/>
                  <a:pt x="51" y="262"/>
                  <a:pt x="51" y="261"/>
                </a:cubicBezTo>
                <a:close/>
                <a:moveTo>
                  <a:pt x="56" y="267"/>
                </a:moveTo>
                <a:cubicBezTo>
                  <a:pt x="56" y="267"/>
                  <a:pt x="56" y="267"/>
                  <a:pt x="56" y="266"/>
                </a:cubicBezTo>
                <a:cubicBezTo>
                  <a:pt x="56" y="266"/>
                  <a:pt x="56" y="266"/>
                  <a:pt x="56" y="266"/>
                </a:cubicBezTo>
                <a:cubicBezTo>
                  <a:pt x="56" y="266"/>
                  <a:pt x="56" y="265"/>
                  <a:pt x="56" y="265"/>
                </a:cubicBezTo>
                <a:cubicBezTo>
                  <a:pt x="56" y="265"/>
                  <a:pt x="56" y="265"/>
                  <a:pt x="57" y="265"/>
                </a:cubicBezTo>
                <a:cubicBezTo>
                  <a:pt x="57" y="267"/>
                  <a:pt x="59" y="264"/>
                  <a:pt x="60" y="264"/>
                </a:cubicBezTo>
                <a:cubicBezTo>
                  <a:pt x="60" y="265"/>
                  <a:pt x="60" y="266"/>
                  <a:pt x="59" y="266"/>
                </a:cubicBezTo>
                <a:cubicBezTo>
                  <a:pt x="59" y="266"/>
                  <a:pt x="59" y="265"/>
                  <a:pt x="59" y="265"/>
                </a:cubicBezTo>
                <a:cubicBezTo>
                  <a:pt x="60" y="265"/>
                  <a:pt x="59" y="265"/>
                  <a:pt x="59" y="265"/>
                </a:cubicBezTo>
                <a:cubicBezTo>
                  <a:pt x="59" y="265"/>
                  <a:pt x="59" y="266"/>
                  <a:pt x="59" y="266"/>
                </a:cubicBezTo>
                <a:cubicBezTo>
                  <a:pt x="58" y="266"/>
                  <a:pt x="58" y="266"/>
                  <a:pt x="58" y="267"/>
                </a:cubicBezTo>
                <a:cubicBezTo>
                  <a:pt x="58" y="267"/>
                  <a:pt x="58" y="267"/>
                  <a:pt x="58" y="267"/>
                </a:cubicBezTo>
                <a:cubicBezTo>
                  <a:pt x="58" y="267"/>
                  <a:pt x="57" y="268"/>
                  <a:pt x="56" y="267"/>
                </a:cubicBezTo>
                <a:close/>
                <a:moveTo>
                  <a:pt x="58" y="273"/>
                </a:moveTo>
                <a:cubicBezTo>
                  <a:pt x="58" y="272"/>
                  <a:pt x="59" y="273"/>
                  <a:pt x="59" y="273"/>
                </a:cubicBezTo>
                <a:cubicBezTo>
                  <a:pt x="58" y="273"/>
                  <a:pt x="58" y="274"/>
                  <a:pt x="58" y="273"/>
                </a:cubicBezTo>
                <a:close/>
                <a:moveTo>
                  <a:pt x="59" y="266"/>
                </a:moveTo>
                <a:cubicBezTo>
                  <a:pt x="59" y="266"/>
                  <a:pt x="59" y="266"/>
                  <a:pt x="59" y="267"/>
                </a:cubicBezTo>
                <a:cubicBezTo>
                  <a:pt x="59" y="267"/>
                  <a:pt x="59" y="267"/>
                  <a:pt x="59" y="266"/>
                </a:cubicBezTo>
                <a:close/>
                <a:moveTo>
                  <a:pt x="62" y="266"/>
                </a:moveTo>
                <a:cubicBezTo>
                  <a:pt x="62" y="266"/>
                  <a:pt x="62" y="266"/>
                  <a:pt x="62" y="266"/>
                </a:cubicBezTo>
                <a:cubicBezTo>
                  <a:pt x="62" y="266"/>
                  <a:pt x="62" y="265"/>
                  <a:pt x="62" y="265"/>
                </a:cubicBezTo>
                <a:cubicBezTo>
                  <a:pt x="63" y="265"/>
                  <a:pt x="63" y="266"/>
                  <a:pt x="63" y="266"/>
                </a:cubicBezTo>
                <a:cubicBezTo>
                  <a:pt x="62" y="266"/>
                  <a:pt x="62" y="266"/>
                  <a:pt x="62" y="266"/>
                </a:cubicBezTo>
                <a:close/>
                <a:moveTo>
                  <a:pt x="64" y="265"/>
                </a:moveTo>
                <a:cubicBezTo>
                  <a:pt x="64" y="265"/>
                  <a:pt x="64" y="265"/>
                  <a:pt x="64" y="265"/>
                </a:cubicBezTo>
                <a:cubicBezTo>
                  <a:pt x="64" y="265"/>
                  <a:pt x="64" y="265"/>
                  <a:pt x="64" y="265"/>
                </a:cubicBezTo>
                <a:close/>
                <a:moveTo>
                  <a:pt x="65" y="265"/>
                </a:moveTo>
                <a:cubicBezTo>
                  <a:pt x="65" y="265"/>
                  <a:pt x="65" y="265"/>
                  <a:pt x="65" y="265"/>
                </a:cubicBezTo>
                <a:cubicBezTo>
                  <a:pt x="66" y="263"/>
                  <a:pt x="66" y="263"/>
                  <a:pt x="66" y="263"/>
                </a:cubicBezTo>
                <a:cubicBezTo>
                  <a:pt x="66" y="264"/>
                  <a:pt x="66" y="264"/>
                  <a:pt x="66" y="264"/>
                </a:cubicBezTo>
                <a:cubicBezTo>
                  <a:pt x="66" y="264"/>
                  <a:pt x="65" y="265"/>
                  <a:pt x="65" y="265"/>
                </a:cubicBezTo>
                <a:close/>
                <a:moveTo>
                  <a:pt x="67" y="264"/>
                </a:moveTo>
                <a:cubicBezTo>
                  <a:pt x="67" y="264"/>
                  <a:pt x="68" y="264"/>
                  <a:pt x="68" y="264"/>
                </a:cubicBezTo>
                <a:cubicBezTo>
                  <a:pt x="68" y="264"/>
                  <a:pt x="68" y="264"/>
                  <a:pt x="68" y="264"/>
                </a:cubicBezTo>
                <a:cubicBezTo>
                  <a:pt x="68" y="264"/>
                  <a:pt x="67" y="264"/>
                  <a:pt x="67" y="264"/>
                </a:cubicBezTo>
                <a:close/>
                <a:moveTo>
                  <a:pt x="69" y="263"/>
                </a:moveTo>
                <a:cubicBezTo>
                  <a:pt x="69" y="264"/>
                  <a:pt x="68" y="264"/>
                  <a:pt x="69" y="264"/>
                </a:cubicBezTo>
                <a:cubicBezTo>
                  <a:pt x="68" y="264"/>
                  <a:pt x="68" y="264"/>
                  <a:pt x="68" y="264"/>
                </a:cubicBezTo>
                <a:cubicBezTo>
                  <a:pt x="68" y="264"/>
                  <a:pt x="69" y="264"/>
                  <a:pt x="68" y="263"/>
                </a:cubicBezTo>
                <a:cubicBezTo>
                  <a:pt x="68" y="263"/>
                  <a:pt x="68" y="263"/>
                  <a:pt x="68" y="263"/>
                </a:cubicBezTo>
                <a:cubicBezTo>
                  <a:pt x="69" y="263"/>
                  <a:pt x="69" y="263"/>
                  <a:pt x="70" y="263"/>
                </a:cubicBezTo>
                <a:cubicBezTo>
                  <a:pt x="70" y="263"/>
                  <a:pt x="69" y="263"/>
                  <a:pt x="69" y="263"/>
                </a:cubicBezTo>
                <a:close/>
                <a:moveTo>
                  <a:pt x="76" y="274"/>
                </a:moveTo>
                <a:cubicBezTo>
                  <a:pt x="76" y="273"/>
                  <a:pt x="76" y="274"/>
                  <a:pt x="77" y="274"/>
                </a:cubicBezTo>
                <a:cubicBezTo>
                  <a:pt x="77" y="274"/>
                  <a:pt x="76" y="275"/>
                  <a:pt x="76" y="274"/>
                </a:cubicBezTo>
                <a:close/>
                <a:moveTo>
                  <a:pt x="79" y="273"/>
                </a:moveTo>
                <a:cubicBezTo>
                  <a:pt x="79" y="273"/>
                  <a:pt x="80" y="272"/>
                  <a:pt x="80" y="273"/>
                </a:cubicBezTo>
                <a:cubicBezTo>
                  <a:pt x="80" y="273"/>
                  <a:pt x="79" y="273"/>
                  <a:pt x="79" y="273"/>
                </a:cubicBezTo>
                <a:close/>
                <a:moveTo>
                  <a:pt x="85" y="273"/>
                </a:moveTo>
                <a:cubicBezTo>
                  <a:pt x="86" y="272"/>
                  <a:pt x="86" y="273"/>
                  <a:pt x="87" y="273"/>
                </a:cubicBezTo>
                <a:cubicBezTo>
                  <a:pt x="87" y="273"/>
                  <a:pt x="86" y="273"/>
                  <a:pt x="85" y="273"/>
                </a:cubicBezTo>
                <a:close/>
                <a:moveTo>
                  <a:pt x="100" y="284"/>
                </a:moveTo>
                <a:cubicBezTo>
                  <a:pt x="100" y="284"/>
                  <a:pt x="101" y="283"/>
                  <a:pt x="101" y="284"/>
                </a:cubicBezTo>
                <a:cubicBezTo>
                  <a:pt x="101" y="284"/>
                  <a:pt x="101" y="285"/>
                  <a:pt x="100" y="284"/>
                </a:cubicBezTo>
                <a:close/>
                <a:moveTo>
                  <a:pt x="102" y="300"/>
                </a:moveTo>
                <a:cubicBezTo>
                  <a:pt x="102" y="299"/>
                  <a:pt x="102" y="299"/>
                  <a:pt x="101" y="300"/>
                </a:cubicBezTo>
                <a:cubicBezTo>
                  <a:pt x="101" y="299"/>
                  <a:pt x="101" y="299"/>
                  <a:pt x="101" y="299"/>
                </a:cubicBezTo>
                <a:cubicBezTo>
                  <a:pt x="100" y="299"/>
                  <a:pt x="101" y="300"/>
                  <a:pt x="101" y="300"/>
                </a:cubicBezTo>
                <a:cubicBezTo>
                  <a:pt x="100" y="300"/>
                  <a:pt x="100" y="299"/>
                  <a:pt x="100" y="298"/>
                </a:cubicBezTo>
                <a:cubicBezTo>
                  <a:pt x="101" y="299"/>
                  <a:pt x="102" y="297"/>
                  <a:pt x="102" y="297"/>
                </a:cubicBezTo>
                <a:cubicBezTo>
                  <a:pt x="103" y="298"/>
                  <a:pt x="102" y="298"/>
                  <a:pt x="102" y="298"/>
                </a:cubicBezTo>
                <a:cubicBezTo>
                  <a:pt x="103" y="298"/>
                  <a:pt x="103" y="298"/>
                  <a:pt x="103" y="298"/>
                </a:cubicBezTo>
                <a:cubicBezTo>
                  <a:pt x="103" y="299"/>
                  <a:pt x="103" y="299"/>
                  <a:pt x="102" y="300"/>
                </a:cubicBezTo>
                <a:close/>
                <a:moveTo>
                  <a:pt x="103" y="300"/>
                </a:moveTo>
                <a:cubicBezTo>
                  <a:pt x="103" y="300"/>
                  <a:pt x="103" y="300"/>
                  <a:pt x="103" y="300"/>
                </a:cubicBezTo>
                <a:cubicBezTo>
                  <a:pt x="102" y="300"/>
                  <a:pt x="103" y="299"/>
                  <a:pt x="103" y="299"/>
                </a:cubicBezTo>
                <a:cubicBezTo>
                  <a:pt x="103" y="300"/>
                  <a:pt x="103" y="300"/>
                  <a:pt x="103" y="300"/>
                </a:cubicBezTo>
                <a:close/>
                <a:moveTo>
                  <a:pt x="103" y="297"/>
                </a:moveTo>
                <a:cubicBezTo>
                  <a:pt x="103" y="297"/>
                  <a:pt x="103" y="297"/>
                  <a:pt x="103" y="297"/>
                </a:cubicBezTo>
                <a:cubicBezTo>
                  <a:pt x="103" y="298"/>
                  <a:pt x="103" y="298"/>
                  <a:pt x="103" y="297"/>
                </a:cubicBezTo>
                <a:close/>
                <a:moveTo>
                  <a:pt x="105" y="297"/>
                </a:moveTo>
                <a:cubicBezTo>
                  <a:pt x="105" y="297"/>
                  <a:pt x="106" y="297"/>
                  <a:pt x="106" y="297"/>
                </a:cubicBezTo>
                <a:cubicBezTo>
                  <a:pt x="106" y="297"/>
                  <a:pt x="105" y="298"/>
                  <a:pt x="105" y="297"/>
                </a:cubicBezTo>
                <a:close/>
                <a:moveTo>
                  <a:pt x="108" y="297"/>
                </a:moveTo>
                <a:cubicBezTo>
                  <a:pt x="108" y="298"/>
                  <a:pt x="108" y="297"/>
                  <a:pt x="108" y="297"/>
                </a:cubicBezTo>
                <a:cubicBezTo>
                  <a:pt x="108" y="298"/>
                  <a:pt x="108" y="298"/>
                  <a:pt x="108" y="297"/>
                </a:cubicBezTo>
                <a:close/>
                <a:moveTo>
                  <a:pt x="121" y="299"/>
                </a:moveTo>
                <a:cubicBezTo>
                  <a:pt x="121" y="300"/>
                  <a:pt x="120" y="300"/>
                  <a:pt x="120" y="300"/>
                </a:cubicBezTo>
                <a:cubicBezTo>
                  <a:pt x="120" y="299"/>
                  <a:pt x="120" y="298"/>
                  <a:pt x="120" y="298"/>
                </a:cubicBezTo>
                <a:cubicBezTo>
                  <a:pt x="120" y="298"/>
                  <a:pt x="120" y="297"/>
                  <a:pt x="121" y="298"/>
                </a:cubicBezTo>
                <a:cubicBezTo>
                  <a:pt x="120" y="298"/>
                  <a:pt x="120" y="299"/>
                  <a:pt x="121" y="299"/>
                </a:cubicBezTo>
                <a:close/>
                <a:moveTo>
                  <a:pt x="128" y="294"/>
                </a:moveTo>
                <a:cubicBezTo>
                  <a:pt x="128" y="294"/>
                  <a:pt x="128" y="293"/>
                  <a:pt x="129" y="293"/>
                </a:cubicBezTo>
                <a:cubicBezTo>
                  <a:pt x="128" y="294"/>
                  <a:pt x="128" y="294"/>
                  <a:pt x="128" y="294"/>
                </a:cubicBezTo>
                <a:close/>
                <a:moveTo>
                  <a:pt x="146" y="289"/>
                </a:moveTo>
                <a:cubicBezTo>
                  <a:pt x="147" y="289"/>
                  <a:pt x="147" y="289"/>
                  <a:pt x="147" y="289"/>
                </a:cubicBezTo>
                <a:cubicBezTo>
                  <a:pt x="147" y="289"/>
                  <a:pt x="147" y="289"/>
                  <a:pt x="147" y="289"/>
                </a:cubicBezTo>
                <a:cubicBezTo>
                  <a:pt x="147" y="290"/>
                  <a:pt x="146" y="289"/>
                  <a:pt x="146" y="289"/>
                </a:cubicBezTo>
                <a:close/>
                <a:moveTo>
                  <a:pt x="147" y="289"/>
                </a:moveTo>
                <a:cubicBezTo>
                  <a:pt x="147" y="288"/>
                  <a:pt x="148" y="288"/>
                  <a:pt x="148" y="288"/>
                </a:cubicBezTo>
                <a:cubicBezTo>
                  <a:pt x="148" y="289"/>
                  <a:pt x="147" y="289"/>
                  <a:pt x="147" y="289"/>
                </a:cubicBezTo>
                <a:close/>
                <a:moveTo>
                  <a:pt x="148" y="288"/>
                </a:moveTo>
                <a:cubicBezTo>
                  <a:pt x="149" y="288"/>
                  <a:pt x="149" y="288"/>
                  <a:pt x="150" y="288"/>
                </a:cubicBezTo>
                <a:cubicBezTo>
                  <a:pt x="149" y="289"/>
                  <a:pt x="149" y="289"/>
                  <a:pt x="148" y="288"/>
                </a:cubicBezTo>
                <a:close/>
                <a:moveTo>
                  <a:pt x="167" y="283"/>
                </a:moveTo>
                <a:cubicBezTo>
                  <a:pt x="167" y="283"/>
                  <a:pt x="167" y="283"/>
                  <a:pt x="168" y="283"/>
                </a:cubicBezTo>
                <a:cubicBezTo>
                  <a:pt x="168" y="283"/>
                  <a:pt x="167" y="283"/>
                  <a:pt x="167" y="283"/>
                </a:cubicBezTo>
                <a:close/>
                <a:moveTo>
                  <a:pt x="178" y="280"/>
                </a:moveTo>
                <a:cubicBezTo>
                  <a:pt x="179" y="280"/>
                  <a:pt x="179" y="279"/>
                  <a:pt x="179" y="279"/>
                </a:cubicBezTo>
                <a:cubicBezTo>
                  <a:pt x="179" y="280"/>
                  <a:pt x="178" y="281"/>
                  <a:pt x="178" y="280"/>
                </a:cubicBezTo>
                <a:close/>
                <a:moveTo>
                  <a:pt x="180" y="280"/>
                </a:moveTo>
                <a:cubicBezTo>
                  <a:pt x="180" y="280"/>
                  <a:pt x="180" y="280"/>
                  <a:pt x="180" y="280"/>
                </a:cubicBezTo>
                <a:cubicBezTo>
                  <a:pt x="180" y="279"/>
                  <a:pt x="180" y="279"/>
                  <a:pt x="180" y="279"/>
                </a:cubicBezTo>
                <a:cubicBezTo>
                  <a:pt x="180" y="279"/>
                  <a:pt x="180" y="279"/>
                  <a:pt x="180" y="279"/>
                </a:cubicBezTo>
                <a:cubicBezTo>
                  <a:pt x="181" y="279"/>
                  <a:pt x="180" y="280"/>
                  <a:pt x="181" y="280"/>
                </a:cubicBezTo>
                <a:cubicBezTo>
                  <a:pt x="180" y="280"/>
                  <a:pt x="180" y="280"/>
                  <a:pt x="180" y="280"/>
                </a:cubicBezTo>
                <a:close/>
                <a:moveTo>
                  <a:pt x="190" y="277"/>
                </a:moveTo>
                <a:cubicBezTo>
                  <a:pt x="191" y="278"/>
                  <a:pt x="191" y="276"/>
                  <a:pt x="191" y="277"/>
                </a:cubicBezTo>
                <a:cubicBezTo>
                  <a:pt x="191" y="277"/>
                  <a:pt x="190" y="278"/>
                  <a:pt x="190" y="277"/>
                </a:cubicBezTo>
                <a:close/>
                <a:moveTo>
                  <a:pt x="193" y="278"/>
                </a:moveTo>
                <a:cubicBezTo>
                  <a:pt x="193" y="278"/>
                  <a:pt x="193" y="277"/>
                  <a:pt x="193" y="277"/>
                </a:cubicBezTo>
                <a:cubicBezTo>
                  <a:pt x="193" y="277"/>
                  <a:pt x="193" y="277"/>
                  <a:pt x="193" y="277"/>
                </a:cubicBezTo>
                <a:cubicBezTo>
                  <a:pt x="193" y="278"/>
                  <a:pt x="193" y="278"/>
                  <a:pt x="193" y="278"/>
                </a:cubicBezTo>
                <a:close/>
                <a:moveTo>
                  <a:pt x="194" y="277"/>
                </a:moveTo>
                <a:cubicBezTo>
                  <a:pt x="194" y="277"/>
                  <a:pt x="194" y="277"/>
                  <a:pt x="194" y="277"/>
                </a:cubicBezTo>
                <a:cubicBezTo>
                  <a:pt x="194" y="277"/>
                  <a:pt x="194" y="277"/>
                  <a:pt x="194" y="277"/>
                </a:cubicBezTo>
                <a:cubicBezTo>
                  <a:pt x="194" y="277"/>
                  <a:pt x="194" y="277"/>
                  <a:pt x="194" y="277"/>
                </a:cubicBezTo>
                <a:cubicBezTo>
                  <a:pt x="194" y="277"/>
                  <a:pt x="194" y="277"/>
                  <a:pt x="194" y="277"/>
                </a:cubicBezTo>
                <a:cubicBezTo>
                  <a:pt x="193" y="277"/>
                  <a:pt x="193" y="277"/>
                  <a:pt x="193" y="277"/>
                </a:cubicBezTo>
                <a:cubicBezTo>
                  <a:pt x="193" y="276"/>
                  <a:pt x="194" y="276"/>
                  <a:pt x="194" y="276"/>
                </a:cubicBezTo>
                <a:cubicBezTo>
                  <a:pt x="194" y="276"/>
                  <a:pt x="194" y="276"/>
                  <a:pt x="194" y="276"/>
                </a:cubicBezTo>
                <a:cubicBezTo>
                  <a:pt x="194" y="276"/>
                  <a:pt x="194" y="276"/>
                  <a:pt x="194" y="276"/>
                </a:cubicBezTo>
                <a:cubicBezTo>
                  <a:pt x="194" y="276"/>
                  <a:pt x="194" y="276"/>
                  <a:pt x="194" y="277"/>
                </a:cubicBezTo>
                <a:close/>
                <a:moveTo>
                  <a:pt x="196" y="276"/>
                </a:moveTo>
                <a:cubicBezTo>
                  <a:pt x="196" y="276"/>
                  <a:pt x="196" y="276"/>
                  <a:pt x="196" y="276"/>
                </a:cubicBezTo>
                <a:cubicBezTo>
                  <a:pt x="196" y="276"/>
                  <a:pt x="196" y="276"/>
                  <a:pt x="196" y="276"/>
                </a:cubicBezTo>
                <a:close/>
                <a:moveTo>
                  <a:pt x="197" y="286"/>
                </a:moveTo>
                <a:cubicBezTo>
                  <a:pt x="197" y="287"/>
                  <a:pt x="196" y="287"/>
                  <a:pt x="196" y="287"/>
                </a:cubicBezTo>
                <a:cubicBezTo>
                  <a:pt x="196" y="286"/>
                  <a:pt x="196" y="286"/>
                  <a:pt x="196" y="286"/>
                </a:cubicBezTo>
                <a:cubicBezTo>
                  <a:pt x="196" y="286"/>
                  <a:pt x="196" y="287"/>
                  <a:pt x="197" y="286"/>
                </a:cubicBezTo>
                <a:close/>
                <a:moveTo>
                  <a:pt x="195" y="294"/>
                </a:moveTo>
                <a:cubicBezTo>
                  <a:pt x="195" y="293"/>
                  <a:pt x="196" y="293"/>
                  <a:pt x="195" y="293"/>
                </a:cubicBezTo>
                <a:cubicBezTo>
                  <a:pt x="195" y="293"/>
                  <a:pt x="195" y="293"/>
                  <a:pt x="196" y="293"/>
                </a:cubicBezTo>
                <a:cubicBezTo>
                  <a:pt x="195" y="293"/>
                  <a:pt x="196" y="293"/>
                  <a:pt x="196" y="294"/>
                </a:cubicBezTo>
                <a:lnTo>
                  <a:pt x="195" y="294"/>
                </a:lnTo>
                <a:close/>
                <a:moveTo>
                  <a:pt x="196" y="292"/>
                </a:moveTo>
                <a:cubicBezTo>
                  <a:pt x="196" y="292"/>
                  <a:pt x="196" y="292"/>
                  <a:pt x="195" y="292"/>
                </a:cubicBezTo>
                <a:cubicBezTo>
                  <a:pt x="196" y="292"/>
                  <a:pt x="196" y="291"/>
                  <a:pt x="196" y="291"/>
                </a:cubicBezTo>
                <a:cubicBezTo>
                  <a:pt x="196" y="291"/>
                  <a:pt x="196" y="292"/>
                  <a:pt x="196" y="292"/>
                </a:cubicBezTo>
                <a:close/>
                <a:moveTo>
                  <a:pt x="196" y="290"/>
                </a:moveTo>
                <a:cubicBezTo>
                  <a:pt x="195" y="290"/>
                  <a:pt x="195" y="290"/>
                  <a:pt x="196" y="290"/>
                </a:cubicBezTo>
                <a:cubicBezTo>
                  <a:pt x="196" y="290"/>
                  <a:pt x="195" y="290"/>
                  <a:pt x="195" y="290"/>
                </a:cubicBezTo>
                <a:cubicBezTo>
                  <a:pt x="195" y="289"/>
                  <a:pt x="195" y="288"/>
                  <a:pt x="195" y="288"/>
                </a:cubicBezTo>
                <a:cubicBezTo>
                  <a:pt x="196" y="288"/>
                  <a:pt x="196" y="289"/>
                  <a:pt x="197" y="289"/>
                </a:cubicBezTo>
                <a:cubicBezTo>
                  <a:pt x="196" y="290"/>
                  <a:pt x="196" y="290"/>
                  <a:pt x="196" y="290"/>
                </a:cubicBezTo>
                <a:close/>
                <a:moveTo>
                  <a:pt x="197" y="294"/>
                </a:moveTo>
                <a:cubicBezTo>
                  <a:pt x="197" y="294"/>
                  <a:pt x="197" y="294"/>
                  <a:pt x="197" y="294"/>
                </a:cubicBezTo>
                <a:cubicBezTo>
                  <a:pt x="197" y="294"/>
                  <a:pt x="197" y="293"/>
                  <a:pt x="197" y="293"/>
                </a:cubicBezTo>
                <a:cubicBezTo>
                  <a:pt x="197" y="294"/>
                  <a:pt x="197" y="294"/>
                  <a:pt x="197" y="294"/>
                </a:cubicBezTo>
                <a:close/>
                <a:moveTo>
                  <a:pt x="197" y="290"/>
                </a:moveTo>
                <a:cubicBezTo>
                  <a:pt x="197" y="290"/>
                  <a:pt x="197" y="289"/>
                  <a:pt x="198" y="289"/>
                </a:cubicBezTo>
                <a:cubicBezTo>
                  <a:pt x="197" y="289"/>
                  <a:pt x="198" y="290"/>
                  <a:pt x="197" y="290"/>
                </a:cubicBezTo>
                <a:close/>
                <a:moveTo>
                  <a:pt x="199" y="294"/>
                </a:moveTo>
                <a:cubicBezTo>
                  <a:pt x="199" y="294"/>
                  <a:pt x="198" y="295"/>
                  <a:pt x="198" y="295"/>
                </a:cubicBezTo>
                <a:cubicBezTo>
                  <a:pt x="198" y="294"/>
                  <a:pt x="199" y="293"/>
                  <a:pt x="199" y="293"/>
                </a:cubicBezTo>
                <a:cubicBezTo>
                  <a:pt x="199" y="294"/>
                  <a:pt x="198" y="294"/>
                  <a:pt x="199" y="294"/>
                </a:cubicBezTo>
                <a:close/>
                <a:moveTo>
                  <a:pt x="199" y="292"/>
                </a:moveTo>
                <a:cubicBezTo>
                  <a:pt x="199" y="292"/>
                  <a:pt x="199" y="291"/>
                  <a:pt x="200" y="291"/>
                </a:cubicBezTo>
                <a:cubicBezTo>
                  <a:pt x="200" y="292"/>
                  <a:pt x="199" y="291"/>
                  <a:pt x="199" y="292"/>
                </a:cubicBezTo>
                <a:close/>
                <a:moveTo>
                  <a:pt x="199" y="290"/>
                </a:moveTo>
                <a:cubicBezTo>
                  <a:pt x="199" y="291"/>
                  <a:pt x="199" y="290"/>
                  <a:pt x="198" y="290"/>
                </a:cubicBezTo>
                <a:cubicBezTo>
                  <a:pt x="198" y="289"/>
                  <a:pt x="198" y="289"/>
                  <a:pt x="199" y="288"/>
                </a:cubicBezTo>
                <a:cubicBezTo>
                  <a:pt x="199" y="288"/>
                  <a:pt x="200" y="287"/>
                  <a:pt x="200" y="286"/>
                </a:cubicBezTo>
                <a:cubicBezTo>
                  <a:pt x="201" y="286"/>
                  <a:pt x="201" y="287"/>
                  <a:pt x="201" y="287"/>
                </a:cubicBezTo>
                <a:cubicBezTo>
                  <a:pt x="202" y="287"/>
                  <a:pt x="201" y="287"/>
                  <a:pt x="201" y="287"/>
                </a:cubicBezTo>
                <a:cubicBezTo>
                  <a:pt x="201" y="289"/>
                  <a:pt x="202" y="287"/>
                  <a:pt x="202" y="288"/>
                </a:cubicBezTo>
                <a:cubicBezTo>
                  <a:pt x="201" y="289"/>
                  <a:pt x="199" y="288"/>
                  <a:pt x="199" y="290"/>
                </a:cubicBezTo>
                <a:close/>
                <a:moveTo>
                  <a:pt x="201" y="291"/>
                </a:moveTo>
                <a:cubicBezTo>
                  <a:pt x="201" y="291"/>
                  <a:pt x="201" y="291"/>
                  <a:pt x="202" y="291"/>
                </a:cubicBezTo>
                <a:cubicBezTo>
                  <a:pt x="201" y="291"/>
                  <a:pt x="201" y="292"/>
                  <a:pt x="201" y="291"/>
                </a:cubicBezTo>
                <a:close/>
                <a:moveTo>
                  <a:pt x="202" y="293"/>
                </a:moveTo>
                <a:cubicBezTo>
                  <a:pt x="202" y="293"/>
                  <a:pt x="202" y="293"/>
                  <a:pt x="202" y="292"/>
                </a:cubicBezTo>
                <a:cubicBezTo>
                  <a:pt x="202" y="292"/>
                  <a:pt x="202" y="292"/>
                  <a:pt x="202" y="292"/>
                </a:cubicBezTo>
                <a:cubicBezTo>
                  <a:pt x="201" y="292"/>
                  <a:pt x="203" y="293"/>
                  <a:pt x="202" y="293"/>
                </a:cubicBezTo>
                <a:close/>
                <a:moveTo>
                  <a:pt x="203" y="292"/>
                </a:moveTo>
                <a:cubicBezTo>
                  <a:pt x="204" y="292"/>
                  <a:pt x="204" y="292"/>
                  <a:pt x="204" y="292"/>
                </a:cubicBezTo>
                <a:cubicBezTo>
                  <a:pt x="204" y="293"/>
                  <a:pt x="204" y="293"/>
                  <a:pt x="203" y="292"/>
                </a:cubicBezTo>
                <a:close/>
                <a:moveTo>
                  <a:pt x="208" y="290"/>
                </a:moveTo>
                <a:cubicBezTo>
                  <a:pt x="208" y="290"/>
                  <a:pt x="209" y="289"/>
                  <a:pt x="209" y="290"/>
                </a:cubicBezTo>
                <a:lnTo>
                  <a:pt x="208" y="290"/>
                </a:lnTo>
                <a:close/>
                <a:moveTo>
                  <a:pt x="213" y="287"/>
                </a:moveTo>
                <a:cubicBezTo>
                  <a:pt x="213" y="288"/>
                  <a:pt x="211" y="287"/>
                  <a:pt x="210" y="288"/>
                </a:cubicBezTo>
                <a:cubicBezTo>
                  <a:pt x="210" y="287"/>
                  <a:pt x="212" y="286"/>
                  <a:pt x="213" y="287"/>
                </a:cubicBezTo>
                <a:close/>
                <a:moveTo>
                  <a:pt x="301" y="224"/>
                </a:moveTo>
                <a:cubicBezTo>
                  <a:pt x="301" y="224"/>
                  <a:pt x="301" y="224"/>
                  <a:pt x="301" y="224"/>
                </a:cubicBezTo>
                <a:cubicBezTo>
                  <a:pt x="301" y="224"/>
                  <a:pt x="301" y="224"/>
                  <a:pt x="301" y="224"/>
                </a:cubicBezTo>
                <a:cubicBezTo>
                  <a:pt x="301" y="224"/>
                  <a:pt x="301" y="224"/>
                  <a:pt x="301" y="224"/>
                </a:cubicBezTo>
                <a:close/>
                <a:moveTo>
                  <a:pt x="302" y="251"/>
                </a:moveTo>
                <a:cubicBezTo>
                  <a:pt x="302" y="251"/>
                  <a:pt x="302" y="251"/>
                  <a:pt x="301" y="250"/>
                </a:cubicBezTo>
                <a:cubicBezTo>
                  <a:pt x="302" y="250"/>
                  <a:pt x="302" y="250"/>
                  <a:pt x="302" y="250"/>
                </a:cubicBezTo>
                <a:cubicBezTo>
                  <a:pt x="302" y="250"/>
                  <a:pt x="302" y="251"/>
                  <a:pt x="302" y="251"/>
                </a:cubicBezTo>
                <a:close/>
                <a:moveTo>
                  <a:pt x="303" y="251"/>
                </a:moveTo>
                <a:cubicBezTo>
                  <a:pt x="303" y="251"/>
                  <a:pt x="303" y="251"/>
                  <a:pt x="303" y="251"/>
                </a:cubicBezTo>
                <a:cubicBezTo>
                  <a:pt x="303" y="251"/>
                  <a:pt x="302" y="251"/>
                  <a:pt x="302" y="250"/>
                </a:cubicBezTo>
                <a:cubicBezTo>
                  <a:pt x="303" y="250"/>
                  <a:pt x="303" y="250"/>
                  <a:pt x="303" y="250"/>
                </a:cubicBezTo>
                <a:cubicBezTo>
                  <a:pt x="303" y="251"/>
                  <a:pt x="303" y="251"/>
                  <a:pt x="303" y="251"/>
                </a:cubicBezTo>
                <a:close/>
                <a:moveTo>
                  <a:pt x="304" y="251"/>
                </a:moveTo>
                <a:cubicBezTo>
                  <a:pt x="304" y="251"/>
                  <a:pt x="304" y="251"/>
                  <a:pt x="304" y="251"/>
                </a:cubicBezTo>
                <a:cubicBezTo>
                  <a:pt x="304" y="251"/>
                  <a:pt x="304" y="251"/>
                  <a:pt x="304" y="251"/>
                </a:cubicBezTo>
                <a:cubicBezTo>
                  <a:pt x="304" y="251"/>
                  <a:pt x="304" y="251"/>
                  <a:pt x="304" y="251"/>
                </a:cubicBezTo>
                <a:cubicBezTo>
                  <a:pt x="304" y="251"/>
                  <a:pt x="304" y="251"/>
                  <a:pt x="304" y="251"/>
                </a:cubicBezTo>
                <a:close/>
                <a:moveTo>
                  <a:pt x="304" y="225"/>
                </a:moveTo>
                <a:cubicBezTo>
                  <a:pt x="303" y="225"/>
                  <a:pt x="303" y="225"/>
                  <a:pt x="303" y="225"/>
                </a:cubicBezTo>
                <a:cubicBezTo>
                  <a:pt x="303" y="225"/>
                  <a:pt x="303" y="224"/>
                  <a:pt x="303" y="224"/>
                </a:cubicBezTo>
                <a:cubicBezTo>
                  <a:pt x="303" y="224"/>
                  <a:pt x="303" y="224"/>
                  <a:pt x="303" y="224"/>
                </a:cubicBezTo>
                <a:cubicBezTo>
                  <a:pt x="303" y="224"/>
                  <a:pt x="304" y="224"/>
                  <a:pt x="304" y="224"/>
                </a:cubicBezTo>
                <a:cubicBezTo>
                  <a:pt x="304" y="224"/>
                  <a:pt x="304" y="224"/>
                  <a:pt x="304" y="225"/>
                </a:cubicBezTo>
                <a:cubicBezTo>
                  <a:pt x="304" y="225"/>
                  <a:pt x="304" y="225"/>
                  <a:pt x="304" y="225"/>
                </a:cubicBezTo>
                <a:close/>
                <a:moveTo>
                  <a:pt x="304" y="251"/>
                </a:moveTo>
                <a:cubicBezTo>
                  <a:pt x="304" y="251"/>
                  <a:pt x="304" y="251"/>
                  <a:pt x="304" y="251"/>
                </a:cubicBezTo>
                <a:cubicBezTo>
                  <a:pt x="304" y="251"/>
                  <a:pt x="304" y="251"/>
                  <a:pt x="304" y="251"/>
                </a:cubicBezTo>
                <a:cubicBezTo>
                  <a:pt x="304" y="251"/>
                  <a:pt x="304" y="251"/>
                  <a:pt x="304" y="251"/>
                </a:cubicBezTo>
                <a:close/>
                <a:moveTo>
                  <a:pt x="305" y="251"/>
                </a:moveTo>
                <a:cubicBezTo>
                  <a:pt x="305" y="251"/>
                  <a:pt x="305" y="251"/>
                  <a:pt x="305" y="251"/>
                </a:cubicBezTo>
                <a:cubicBezTo>
                  <a:pt x="305" y="250"/>
                  <a:pt x="305" y="250"/>
                  <a:pt x="305" y="250"/>
                </a:cubicBezTo>
                <a:cubicBezTo>
                  <a:pt x="305" y="251"/>
                  <a:pt x="305" y="251"/>
                  <a:pt x="305" y="251"/>
                </a:cubicBezTo>
                <a:close/>
                <a:moveTo>
                  <a:pt x="307" y="250"/>
                </a:moveTo>
                <a:cubicBezTo>
                  <a:pt x="307" y="250"/>
                  <a:pt x="307" y="250"/>
                  <a:pt x="307" y="250"/>
                </a:cubicBezTo>
                <a:cubicBezTo>
                  <a:pt x="307" y="250"/>
                  <a:pt x="306" y="250"/>
                  <a:pt x="306" y="250"/>
                </a:cubicBezTo>
                <a:cubicBezTo>
                  <a:pt x="306" y="250"/>
                  <a:pt x="306" y="250"/>
                  <a:pt x="306" y="250"/>
                </a:cubicBezTo>
                <a:cubicBezTo>
                  <a:pt x="306" y="250"/>
                  <a:pt x="305" y="250"/>
                  <a:pt x="305" y="250"/>
                </a:cubicBezTo>
                <a:cubicBezTo>
                  <a:pt x="305" y="250"/>
                  <a:pt x="305" y="250"/>
                  <a:pt x="305" y="250"/>
                </a:cubicBezTo>
                <a:cubicBezTo>
                  <a:pt x="305" y="250"/>
                  <a:pt x="305" y="250"/>
                  <a:pt x="305" y="249"/>
                </a:cubicBezTo>
                <a:cubicBezTo>
                  <a:pt x="305" y="249"/>
                  <a:pt x="305" y="250"/>
                  <a:pt x="305" y="249"/>
                </a:cubicBezTo>
                <a:cubicBezTo>
                  <a:pt x="306" y="249"/>
                  <a:pt x="305" y="249"/>
                  <a:pt x="305" y="250"/>
                </a:cubicBezTo>
                <a:cubicBezTo>
                  <a:pt x="306" y="250"/>
                  <a:pt x="306" y="249"/>
                  <a:pt x="306" y="249"/>
                </a:cubicBezTo>
                <a:cubicBezTo>
                  <a:pt x="306" y="249"/>
                  <a:pt x="307" y="249"/>
                  <a:pt x="307" y="249"/>
                </a:cubicBezTo>
                <a:cubicBezTo>
                  <a:pt x="307" y="249"/>
                  <a:pt x="307" y="250"/>
                  <a:pt x="307" y="250"/>
                </a:cubicBezTo>
                <a:cubicBezTo>
                  <a:pt x="307" y="250"/>
                  <a:pt x="307" y="250"/>
                  <a:pt x="308" y="250"/>
                </a:cubicBezTo>
                <a:cubicBezTo>
                  <a:pt x="307" y="250"/>
                  <a:pt x="307" y="250"/>
                  <a:pt x="307" y="250"/>
                </a:cubicBezTo>
                <a:close/>
                <a:moveTo>
                  <a:pt x="306" y="247"/>
                </a:moveTo>
                <a:cubicBezTo>
                  <a:pt x="307" y="248"/>
                  <a:pt x="307" y="247"/>
                  <a:pt x="307" y="248"/>
                </a:cubicBezTo>
                <a:cubicBezTo>
                  <a:pt x="307" y="248"/>
                  <a:pt x="307" y="248"/>
                  <a:pt x="307" y="248"/>
                </a:cubicBezTo>
                <a:cubicBezTo>
                  <a:pt x="307" y="248"/>
                  <a:pt x="307" y="248"/>
                  <a:pt x="306" y="248"/>
                </a:cubicBezTo>
                <a:cubicBezTo>
                  <a:pt x="306" y="248"/>
                  <a:pt x="306" y="248"/>
                  <a:pt x="306" y="247"/>
                </a:cubicBezTo>
                <a:close/>
                <a:moveTo>
                  <a:pt x="306" y="224"/>
                </a:moveTo>
                <a:cubicBezTo>
                  <a:pt x="306" y="225"/>
                  <a:pt x="306" y="225"/>
                  <a:pt x="306" y="225"/>
                </a:cubicBezTo>
                <a:cubicBezTo>
                  <a:pt x="306" y="225"/>
                  <a:pt x="306" y="225"/>
                  <a:pt x="306" y="225"/>
                </a:cubicBezTo>
                <a:cubicBezTo>
                  <a:pt x="306" y="225"/>
                  <a:pt x="306" y="225"/>
                  <a:pt x="306" y="224"/>
                </a:cubicBezTo>
                <a:close/>
                <a:moveTo>
                  <a:pt x="307" y="243"/>
                </a:moveTo>
                <a:cubicBezTo>
                  <a:pt x="308" y="243"/>
                  <a:pt x="308" y="243"/>
                  <a:pt x="308" y="243"/>
                </a:cubicBezTo>
                <a:cubicBezTo>
                  <a:pt x="308" y="243"/>
                  <a:pt x="307" y="244"/>
                  <a:pt x="307" y="243"/>
                </a:cubicBezTo>
                <a:close/>
                <a:moveTo>
                  <a:pt x="308" y="247"/>
                </a:moveTo>
                <a:cubicBezTo>
                  <a:pt x="308" y="248"/>
                  <a:pt x="308" y="248"/>
                  <a:pt x="308" y="248"/>
                </a:cubicBezTo>
                <a:cubicBezTo>
                  <a:pt x="308" y="247"/>
                  <a:pt x="308" y="247"/>
                  <a:pt x="308" y="247"/>
                </a:cubicBezTo>
                <a:close/>
                <a:moveTo>
                  <a:pt x="309" y="249"/>
                </a:moveTo>
                <a:cubicBezTo>
                  <a:pt x="308" y="249"/>
                  <a:pt x="308" y="250"/>
                  <a:pt x="307" y="250"/>
                </a:cubicBezTo>
                <a:cubicBezTo>
                  <a:pt x="308" y="249"/>
                  <a:pt x="307" y="249"/>
                  <a:pt x="308" y="248"/>
                </a:cubicBezTo>
                <a:cubicBezTo>
                  <a:pt x="309" y="248"/>
                  <a:pt x="308" y="250"/>
                  <a:pt x="309" y="249"/>
                </a:cubicBezTo>
                <a:cubicBezTo>
                  <a:pt x="309" y="249"/>
                  <a:pt x="308" y="249"/>
                  <a:pt x="309" y="248"/>
                </a:cubicBezTo>
                <a:cubicBezTo>
                  <a:pt x="309" y="249"/>
                  <a:pt x="309" y="249"/>
                  <a:pt x="309" y="249"/>
                </a:cubicBezTo>
                <a:cubicBezTo>
                  <a:pt x="309" y="249"/>
                  <a:pt x="309" y="249"/>
                  <a:pt x="309" y="249"/>
                </a:cubicBezTo>
                <a:close/>
                <a:moveTo>
                  <a:pt x="309" y="223"/>
                </a:moveTo>
                <a:cubicBezTo>
                  <a:pt x="309" y="223"/>
                  <a:pt x="309" y="223"/>
                  <a:pt x="309" y="223"/>
                </a:cubicBezTo>
                <a:cubicBezTo>
                  <a:pt x="309" y="223"/>
                  <a:pt x="309" y="223"/>
                  <a:pt x="309" y="224"/>
                </a:cubicBezTo>
                <a:cubicBezTo>
                  <a:pt x="309" y="224"/>
                  <a:pt x="309" y="224"/>
                  <a:pt x="308" y="224"/>
                </a:cubicBezTo>
                <a:cubicBezTo>
                  <a:pt x="308" y="224"/>
                  <a:pt x="308" y="224"/>
                  <a:pt x="308" y="224"/>
                </a:cubicBezTo>
                <a:cubicBezTo>
                  <a:pt x="308" y="224"/>
                  <a:pt x="308" y="224"/>
                  <a:pt x="308" y="224"/>
                </a:cubicBezTo>
                <a:cubicBezTo>
                  <a:pt x="308" y="224"/>
                  <a:pt x="308" y="224"/>
                  <a:pt x="308" y="224"/>
                </a:cubicBezTo>
                <a:cubicBezTo>
                  <a:pt x="308" y="224"/>
                  <a:pt x="308" y="224"/>
                  <a:pt x="308" y="224"/>
                </a:cubicBezTo>
                <a:cubicBezTo>
                  <a:pt x="308" y="224"/>
                  <a:pt x="308" y="224"/>
                  <a:pt x="308" y="224"/>
                </a:cubicBezTo>
                <a:cubicBezTo>
                  <a:pt x="307" y="224"/>
                  <a:pt x="307" y="224"/>
                  <a:pt x="307" y="224"/>
                </a:cubicBezTo>
                <a:cubicBezTo>
                  <a:pt x="307" y="224"/>
                  <a:pt x="307" y="224"/>
                  <a:pt x="307" y="224"/>
                </a:cubicBezTo>
                <a:cubicBezTo>
                  <a:pt x="307" y="224"/>
                  <a:pt x="307" y="224"/>
                  <a:pt x="306" y="224"/>
                </a:cubicBezTo>
                <a:cubicBezTo>
                  <a:pt x="307" y="224"/>
                  <a:pt x="307" y="224"/>
                  <a:pt x="307" y="224"/>
                </a:cubicBezTo>
                <a:cubicBezTo>
                  <a:pt x="306" y="224"/>
                  <a:pt x="306" y="224"/>
                  <a:pt x="306" y="224"/>
                </a:cubicBezTo>
                <a:cubicBezTo>
                  <a:pt x="306" y="224"/>
                  <a:pt x="306" y="224"/>
                  <a:pt x="306" y="224"/>
                </a:cubicBezTo>
                <a:cubicBezTo>
                  <a:pt x="306" y="224"/>
                  <a:pt x="306" y="224"/>
                  <a:pt x="305" y="224"/>
                </a:cubicBezTo>
                <a:cubicBezTo>
                  <a:pt x="305" y="224"/>
                  <a:pt x="305" y="224"/>
                  <a:pt x="305" y="224"/>
                </a:cubicBezTo>
                <a:cubicBezTo>
                  <a:pt x="305" y="224"/>
                  <a:pt x="305" y="224"/>
                  <a:pt x="305" y="225"/>
                </a:cubicBezTo>
                <a:cubicBezTo>
                  <a:pt x="305" y="225"/>
                  <a:pt x="305" y="225"/>
                  <a:pt x="305" y="225"/>
                </a:cubicBezTo>
                <a:cubicBezTo>
                  <a:pt x="305" y="225"/>
                  <a:pt x="305" y="225"/>
                  <a:pt x="305" y="225"/>
                </a:cubicBezTo>
                <a:cubicBezTo>
                  <a:pt x="305" y="224"/>
                  <a:pt x="305" y="225"/>
                  <a:pt x="305" y="224"/>
                </a:cubicBezTo>
                <a:cubicBezTo>
                  <a:pt x="305" y="224"/>
                  <a:pt x="305" y="224"/>
                  <a:pt x="305" y="224"/>
                </a:cubicBezTo>
                <a:cubicBezTo>
                  <a:pt x="305" y="224"/>
                  <a:pt x="306" y="224"/>
                  <a:pt x="306" y="224"/>
                </a:cubicBezTo>
                <a:cubicBezTo>
                  <a:pt x="306" y="224"/>
                  <a:pt x="306" y="224"/>
                  <a:pt x="306" y="224"/>
                </a:cubicBezTo>
                <a:cubicBezTo>
                  <a:pt x="306" y="224"/>
                  <a:pt x="306" y="224"/>
                  <a:pt x="306" y="224"/>
                </a:cubicBezTo>
                <a:cubicBezTo>
                  <a:pt x="306" y="224"/>
                  <a:pt x="307" y="223"/>
                  <a:pt x="308" y="223"/>
                </a:cubicBezTo>
                <a:cubicBezTo>
                  <a:pt x="308" y="223"/>
                  <a:pt x="308" y="223"/>
                  <a:pt x="308" y="223"/>
                </a:cubicBezTo>
                <a:cubicBezTo>
                  <a:pt x="308" y="223"/>
                  <a:pt x="309" y="223"/>
                  <a:pt x="309" y="223"/>
                </a:cubicBezTo>
                <a:cubicBezTo>
                  <a:pt x="309" y="223"/>
                  <a:pt x="308" y="222"/>
                  <a:pt x="308" y="222"/>
                </a:cubicBezTo>
                <a:cubicBezTo>
                  <a:pt x="308" y="222"/>
                  <a:pt x="308" y="222"/>
                  <a:pt x="308" y="222"/>
                </a:cubicBezTo>
                <a:cubicBezTo>
                  <a:pt x="308" y="222"/>
                  <a:pt x="308" y="222"/>
                  <a:pt x="308" y="222"/>
                </a:cubicBezTo>
                <a:cubicBezTo>
                  <a:pt x="308" y="222"/>
                  <a:pt x="308" y="222"/>
                  <a:pt x="308" y="222"/>
                </a:cubicBezTo>
                <a:cubicBezTo>
                  <a:pt x="308" y="222"/>
                  <a:pt x="308" y="223"/>
                  <a:pt x="308" y="223"/>
                </a:cubicBezTo>
                <a:cubicBezTo>
                  <a:pt x="308" y="223"/>
                  <a:pt x="308" y="223"/>
                  <a:pt x="308" y="223"/>
                </a:cubicBezTo>
                <a:cubicBezTo>
                  <a:pt x="308" y="223"/>
                  <a:pt x="308" y="223"/>
                  <a:pt x="307" y="223"/>
                </a:cubicBezTo>
                <a:cubicBezTo>
                  <a:pt x="308" y="223"/>
                  <a:pt x="308" y="223"/>
                  <a:pt x="308" y="223"/>
                </a:cubicBezTo>
                <a:cubicBezTo>
                  <a:pt x="307" y="223"/>
                  <a:pt x="307" y="223"/>
                  <a:pt x="307" y="223"/>
                </a:cubicBezTo>
                <a:cubicBezTo>
                  <a:pt x="307" y="223"/>
                  <a:pt x="307" y="223"/>
                  <a:pt x="307" y="223"/>
                </a:cubicBezTo>
                <a:cubicBezTo>
                  <a:pt x="307" y="223"/>
                  <a:pt x="307" y="223"/>
                  <a:pt x="307" y="223"/>
                </a:cubicBezTo>
                <a:cubicBezTo>
                  <a:pt x="307" y="223"/>
                  <a:pt x="307" y="223"/>
                  <a:pt x="307" y="222"/>
                </a:cubicBezTo>
                <a:cubicBezTo>
                  <a:pt x="307" y="222"/>
                  <a:pt x="307" y="222"/>
                  <a:pt x="307" y="222"/>
                </a:cubicBezTo>
                <a:cubicBezTo>
                  <a:pt x="308" y="222"/>
                  <a:pt x="308" y="221"/>
                  <a:pt x="309" y="222"/>
                </a:cubicBezTo>
                <a:cubicBezTo>
                  <a:pt x="308" y="222"/>
                  <a:pt x="309" y="223"/>
                  <a:pt x="309" y="223"/>
                </a:cubicBezTo>
                <a:cubicBezTo>
                  <a:pt x="309" y="223"/>
                  <a:pt x="309" y="223"/>
                  <a:pt x="309" y="223"/>
                </a:cubicBezTo>
                <a:close/>
                <a:moveTo>
                  <a:pt x="310" y="248"/>
                </a:moveTo>
                <a:cubicBezTo>
                  <a:pt x="310" y="247"/>
                  <a:pt x="309" y="247"/>
                  <a:pt x="309" y="247"/>
                </a:cubicBezTo>
                <a:cubicBezTo>
                  <a:pt x="310" y="247"/>
                  <a:pt x="310" y="247"/>
                  <a:pt x="310" y="247"/>
                </a:cubicBezTo>
                <a:cubicBezTo>
                  <a:pt x="310" y="248"/>
                  <a:pt x="310" y="248"/>
                  <a:pt x="310" y="248"/>
                </a:cubicBezTo>
                <a:close/>
                <a:moveTo>
                  <a:pt x="313" y="238"/>
                </a:moveTo>
                <a:cubicBezTo>
                  <a:pt x="313" y="238"/>
                  <a:pt x="313" y="238"/>
                  <a:pt x="313" y="238"/>
                </a:cubicBezTo>
                <a:cubicBezTo>
                  <a:pt x="313" y="238"/>
                  <a:pt x="313" y="238"/>
                  <a:pt x="313" y="239"/>
                </a:cubicBezTo>
                <a:cubicBezTo>
                  <a:pt x="313" y="238"/>
                  <a:pt x="313" y="238"/>
                  <a:pt x="313" y="238"/>
                </a:cubicBezTo>
                <a:close/>
                <a:moveTo>
                  <a:pt x="313" y="238"/>
                </a:moveTo>
                <a:cubicBezTo>
                  <a:pt x="313" y="238"/>
                  <a:pt x="313" y="238"/>
                  <a:pt x="313" y="239"/>
                </a:cubicBezTo>
                <a:cubicBezTo>
                  <a:pt x="313" y="239"/>
                  <a:pt x="313" y="239"/>
                  <a:pt x="313" y="239"/>
                </a:cubicBezTo>
                <a:cubicBezTo>
                  <a:pt x="313" y="239"/>
                  <a:pt x="312" y="238"/>
                  <a:pt x="312" y="238"/>
                </a:cubicBezTo>
                <a:cubicBezTo>
                  <a:pt x="312" y="238"/>
                  <a:pt x="313" y="238"/>
                  <a:pt x="313" y="238"/>
                </a:cubicBezTo>
                <a:close/>
                <a:moveTo>
                  <a:pt x="312" y="237"/>
                </a:moveTo>
                <a:cubicBezTo>
                  <a:pt x="312" y="237"/>
                  <a:pt x="312" y="237"/>
                  <a:pt x="313" y="237"/>
                </a:cubicBezTo>
                <a:cubicBezTo>
                  <a:pt x="312" y="237"/>
                  <a:pt x="312" y="237"/>
                  <a:pt x="312" y="237"/>
                </a:cubicBezTo>
                <a:cubicBezTo>
                  <a:pt x="312" y="237"/>
                  <a:pt x="312" y="237"/>
                  <a:pt x="312" y="237"/>
                </a:cubicBezTo>
                <a:close/>
                <a:moveTo>
                  <a:pt x="311" y="238"/>
                </a:moveTo>
                <a:cubicBezTo>
                  <a:pt x="311" y="239"/>
                  <a:pt x="310" y="239"/>
                  <a:pt x="310" y="239"/>
                </a:cubicBezTo>
                <a:cubicBezTo>
                  <a:pt x="310" y="238"/>
                  <a:pt x="311" y="238"/>
                  <a:pt x="311" y="238"/>
                </a:cubicBezTo>
                <a:close/>
                <a:moveTo>
                  <a:pt x="312" y="247"/>
                </a:moveTo>
                <a:cubicBezTo>
                  <a:pt x="311" y="247"/>
                  <a:pt x="311" y="247"/>
                  <a:pt x="310" y="247"/>
                </a:cubicBezTo>
                <a:cubicBezTo>
                  <a:pt x="311" y="247"/>
                  <a:pt x="312" y="247"/>
                  <a:pt x="312" y="247"/>
                </a:cubicBezTo>
                <a:close/>
                <a:moveTo>
                  <a:pt x="312" y="239"/>
                </a:moveTo>
                <a:cubicBezTo>
                  <a:pt x="312" y="238"/>
                  <a:pt x="312" y="238"/>
                  <a:pt x="312" y="238"/>
                </a:cubicBezTo>
                <a:cubicBezTo>
                  <a:pt x="312" y="238"/>
                  <a:pt x="312" y="238"/>
                  <a:pt x="312" y="238"/>
                </a:cubicBezTo>
                <a:cubicBezTo>
                  <a:pt x="312" y="238"/>
                  <a:pt x="312" y="238"/>
                  <a:pt x="312" y="238"/>
                </a:cubicBezTo>
                <a:cubicBezTo>
                  <a:pt x="313" y="238"/>
                  <a:pt x="312" y="238"/>
                  <a:pt x="312" y="239"/>
                </a:cubicBezTo>
                <a:close/>
                <a:moveTo>
                  <a:pt x="313" y="244"/>
                </a:moveTo>
                <a:cubicBezTo>
                  <a:pt x="313" y="245"/>
                  <a:pt x="313" y="245"/>
                  <a:pt x="312" y="245"/>
                </a:cubicBezTo>
                <a:cubicBezTo>
                  <a:pt x="312" y="245"/>
                  <a:pt x="312" y="244"/>
                  <a:pt x="313" y="244"/>
                </a:cubicBezTo>
                <a:close/>
                <a:moveTo>
                  <a:pt x="312" y="247"/>
                </a:moveTo>
                <a:cubicBezTo>
                  <a:pt x="312" y="247"/>
                  <a:pt x="312" y="247"/>
                  <a:pt x="312" y="246"/>
                </a:cubicBezTo>
                <a:cubicBezTo>
                  <a:pt x="313" y="247"/>
                  <a:pt x="313" y="246"/>
                  <a:pt x="314" y="247"/>
                </a:cubicBezTo>
                <a:cubicBezTo>
                  <a:pt x="313" y="246"/>
                  <a:pt x="313" y="247"/>
                  <a:pt x="312" y="247"/>
                </a:cubicBezTo>
                <a:close/>
                <a:moveTo>
                  <a:pt x="318" y="222"/>
                </a:moveTo>
                <a:cubicBezTo>
                  <a:pt x="318" y="221"/>
                  <a:pt x="319" y="221"/>
                  <a:pt x="319" y="221"/>
                </a:cubicBezTo>
                <a:cubicBezTo>
                  <a:pt x="319" y="221"/>
                  <a:pt x="319" y="221"/>
                  <a:pt x="319" y="221"/>
                </a:cubicBezTo>
                <a:cubicBezTo>
                  <a:pt x="319" y="222"/>
                  <a:pt x="318" y="222"/>
                  <a:pt x="318" y="222"/>
                </a:cubicBezTo>
                <a:cubicBezTo>
                  <a:pt x="318" y="222"/>
                  <a:pt x="318" y="222"/>
                  <a:pt x="318" y="222"/>
                </a:cubicBezTo>
                <a:close/>
                <a:moveTo>
                  <a:pt x="315" y="232"/>
                </a:moveTo>
                <a:cubicBezTo>
                  <a:pt x="315" y="232"/>
                  <a:pt x="315" y="232"/>
                  <a:pt x="315" y="232"/>
                </a:cubicBezTo>
                <a:cubicBezTo>
                  <a:pt x="315" y="232"/>
                  <a:pt x="315" y="232"/>
                  <a:pt x="315" y="232"/>
                </a:cubicBezTo>
                <a:cubicBezTo>
                  <a:pt x="315" y="232"/>
                  <a:pt x="315" y="233"/>
                  <a:pt x="314" y="232"/>
                </a:cubicBezTo>
                <a:lnTo>
                  <a:pt x="315" y="232"/>
                </a:lnTo>
                <a:close/>
                <a:moveTo>
                  <a:pt x="315" y="237"/>
                </a:moveTo>
                <a:cubicBezTo>
                  <a:pt x="315" y="237"/>
                  <a:pt x="315" y="238"/>
                  <a:pt x="315" y="238"/>
                </a:cubicBezTo>
                <a:cubicBezTo>
                  <a:pt x="315" y="238"/>
                  <a:pt x="315" y="237"/>
                  <a:pt x="315" y="237"/>
                </a:cubicBezTo>
                <a:cubicBezTo>
                  <a:pt x="315" y="237"/>
                  <a:pt x="315" y="237"/>
                  <a:pt x="315" y="237"/>
                </a:cubicBezTo>
                <a:close/>
                <a:moveTo>
                  <a:pt x="314" y="238"/>
                </a:moveTo>
                <a:cubicBezTo>
                  <a:pt x="314" y="238"/>
                  <a:pt x="314" y="238"/>
                  <a:pt x="314" y="238"/>
                </a:cubicBezTo>
                <a:cubicBezTo>
                  <a:pt x="314" y="238"/>
                  <a:pt x="314" y="238"/>
                  <a:pt x="314" y="238"/>
                </a:cubicBezTo>
                <a:cubicBezTo>
                  <a:pt x="314" y="238"/>
                  <a:pt x="314" y="238"/>
                  <a:pt x="314" y="238"/>
                </a:cubicBezTo>
                <a:close/>
                <a:moveTo>
                  <a:pt x="314" y="237"/>
                </a:moveTo>
                <a:cubicBezTo>
                  <a:pt x="314" y="237"/>
                  <a:pt x="314" y="237"/>
                  <a:pt x="314" y="237"/>
                </a:cubicBezTo>
                <a:cubicBezTo>
                  <a:pt x="314" y="237"/>
                  <a:pt x="314" y="238"/>
                  <a:pt x="314" y="238"/>
                </a:cubicBezTo>
                <a:cubicBezTo>
                  <a:pt x="314" y="238"/>
                  <a:pt x="314" y="237"/>
                  <a:pt x="314" y="237"/>
                </a:cubicBezTo>
                <a:close/>
                <a:moveTo>
                  <a:pt x="314" y="238"/>
                </a:moveTo>
                <a:cubicBezTo>
                  <a:pt x="314" y="238"/>
                  <a:pt x="314" y="238"/>
                  <a:pt x="314" y="238"/>
                </a:cubicBezTo>
                <a:cubicBezTo>
                  <a:pt x="314" y="238"/>
                  <a:pt x="314" y="238"/>
                  <a:pt x="314" y="238"/>
                </a:cubicBezTo>
                <a:cubicBezTo>
                  <a:pt x="314" y="238"/>
                  <a:pt x="314" y="238"/>
                  <a:pt x="314" y="238"/>
                </a:cubicBezTo>
                <a:close/>
                <a:moveTo>
                  <a:pt x="314" y="248"/>
                </a:moveTo>
                <a:cubicBezTo>
                  <a:pt x="314" y="247"/>
                  <a:pt x="314" y="247"/>
                  <a:pt x="314" y="247"/>
                </a:cubicBezTo>
                <a:cubicBezTo>
                  <a:pt x="314" y="247"/>
                  <a:pt x="314" y="247"/>
                  <a:pt x="314" y="246"/>
                </a:cubicBezTo>
                <a:cubicBezTo>
                  <a:pt x="314" y="246"/>
                  <a:pt x="315" y="246"/>
                  <a:pt x="315" y="247"/>
                </a:cubicBezTo>
                <a:cubicBezTo>
                  <a:pt x="315" y="247"/>
                  <a:pt x="315" y="248"/>
                  <a:pt x="314" y="248"/>
                </a:cubicBezTo>
                <a:close/>
                <a:moveTo>
                  <a:pt x="315" y="238"/>
                </a:moveTo>
                <a:cubicBezTo>
                  <a:pt x="315" y="238"/>
                  <a:pt x="315" y="238"/>
                  <a:pt x="315" y="238"/>
                </a:cubicBezTo>
                <a:cubicBezTo>
                  <a:pt x="315" y="238"/>
                  <a:pt x="315" y="238"/>
                  <a:pt x="315" y="238"/>
                </a:cubicBezTo>
                <a:cubicBezTo>
                  <a:pt x="315" y="238"/>
                  <a:pt x="316" y="238"/>
                  <a:pt x="316" y="237"/>
                </a:cubicBezTo>
                <a:cubicBezTo>
                  <a:pt x="316" y="238"/>
                  <a:pt x="316" y="238"/>
                  <a:pt x="316" y="238"/>
                </a:cubicBezTo>
                <a:cubicBezTo>
                  <a:pt x="315" y="238"/>
                  <a:pt x="315" y="238"/>
                  <a:pt x="315" y="238"/>
                </a:cubicBezTo>
                <a:close/>
                <a:moveTo>
                  <a:pt x="317" y="246"/>
                </a:moveTo>
                <a:cubicBezTo>
                  <a:pt x="316" y="246"/>
                  <a:pt x="316" y="247"/>
                  <a:pt x="316" y="247"/>
                </a:cubicBezTo>
                <a:cubicBezTo>
                  <a:pt x="315" y="247"/>
                  <a:pt x="316" y="247"/>
                  <a:pt x="316" y="246"/>
                </a:cubicBezTo>
                <a:cubicBezTo>
                  <a:pt x="316" y="246"/>
                  <a:pt x="316" y="246"/>
                  <a:pt x="316" y="246"/>
                </a:cubicBezTo>
                <a:cubicBezTo>
                  <a:pt x="316" y="246"/>
                  <a:pt x="317" y="246"/>
                  <a:pt x="317" y="246"/>
                </a:cubicBezTo>
                <a:close/>
                <a:moveTo>
                  <a:pt x="316" y="237"/>
                </a:moveTo>
                <a:cubicBezTo>
                  <a:pt x="316" y="237"/>
                  <a:pt x="316" y="237"/>
                  <a:pt x="317" y="237"/>
                </a:cubicBezTo>
                <a:cubicBezTo>
                  <a:pt x="316" y="237"/>
                  <a:pt x="316" y="237"/>
                  <a:pt x="316" y="237"/>
                </a:cubicBezTo>
                <a:close/>
                <a:moveTo>
                  <a:pt x="316" y="235"/>
                </a:moveTo>
                <a:cubicBezTo>
                  <a:pt x="317" y="235"/>
                  <a:pt x="317" y="235"/>
                  <a:pt x="317" y="235"/>
                </a:cubicBezTo>
                <a:cubicBezTo>
                  <a:pt x="317" y="235"/>
                  <a:pt x="317" y="235"/>
                  <a:pt x="317" y="235"/>
                </a:cubicBezTo>
                <a:cubicBezTo>
                  <a:pt x="317" y="235"/>
                  <a:pt x="317" y="235"/>
                  <a:pt x="316" y="235"/>
                </a:cubicBezTo>
                <a:close/>
                <a:moveTo>
                  <a:pt x="317" y="237"/>
                </a:moveTo>
                <a:cubicBezTo>
                  <a:pt x="317" y="236"/>
                  <a:pt x="317" y="236"/>
                  <a:pt x="317" y="236"/>
                </a:cubicBezTo>
                <a:cubicBezTo>
                  <a:pt x="317" y="236"/>
                  <a:pt x="317" y="236"/>
                  <a:pt x="317" y="236"/>
                </a:cubicBezTo>
                <a:cubicBezTo>
                  <a:pt x="317" y="236"/>
                  <a:pt x="317" y="236"/>
                  <a:pt x="317" y="237"/>
                </a:cubicBezTo>
                <a:close/>
                <a:moveTo>
                  <a:pt x="317" y="222"/>
                </a:moveTo>
                <a:cubicBezTo>
                  <a:pt x="317" y="222"/>
                  <a:pt x="316" y="222"/>
                  <a:pt x="316" y="222"/>
                </a:cubicBezTo>
                <a:cubicBezTo>
                  <a:pt x="316" y="222"/>
                  <a:pt x="317" y="222"/>
                  <a:pt x="317" y="222"/>
                </a:cubicBezTo>
                <a:cubicBezTo>
                  <a:pt x="317" y="222"/>
                  <a:pt x="317" y="222"/>
                  <a:pt x="317" y="222"/>
                </a:cubicBezTo>
                <a:close/>
                <a:moveTo>
                  <a:pt x="317" y="222"/>
                </a:moveTo>
                <a:cubicBezTo>
                  <a:pt x="317" y="222"/>
                  <a:pt x="317" y="222"/>
                  <a:pt x="317" y="222"/>
                </a:cubicBezTo>
                <a:cubicBezTo>
                  <a:pt x="317" y="222"/>
                  <a:pt x="317" y="222"/>
                  <a:pt x="317" y="222"/>
                </a:cubicBezTo>
                <a:cubicBezTo>
                  <a:pt x="317" y="222"/>
                  <a:pt x="317" y="222"/>
                  <a:pt x="317" y="222"/>
                </a:cubicBezTo>
                <a:close/>
                <a:moveTo>
                  <a:pt x="317" y="235"/>
                </a:moveTo>
                <a:cubicBezTo>
                  <a:pt x="317" y="235"/>
                  <a:pt x="317" y="235"/>
                  <a:pt x="317" y="235"/>
                </a:cubicBezTo>
                <a:cubicBezTo>
                  <a:pt x="317" y="235"/>
                  <a:pt x="317" y="235"/>
                  <a:pt x="317" y="234"/>
                </a:cubicBezTo>
                <a:cubicBezTo>
                  <a:pt x="317" y="235"/>
                  <a:pt x="318" y="235"/>
                  <a:pt x="318" y="235"/>
                </a:cubicBezTo>
                <a:cubicBezTo>
                  <a:pt x="317" y="235"/>
                  <a:pt x="317" y="235"/>
                  <a:pt x="317" y="235"/>
                </a:cubicBezTo>
                <a:close/>
                <a:moveTo>
                  <a:pt x="317" y="234"/>
                </a:moveTo>
                <a:cubicBezTo>
                  <a:pt x="318" y="234"/>
                  <a:pt x="318" y="234"/>
                  <a:pt x="318" y="234"/>
                </a:cubicBezTo>
                <a:cubicBezTo>
                  <a:pt x="318" y="234"/>
                  <a:pt x="318" y="234"/>
                  <a:pt x="318" y="234"/>
                </a:cubicBezTo>
                <a:lnTo>
                  <a:pt x="317" y="234"/>
                </a:lnTo>
                <a:close/>
                <a:moveTo>
                  <a:pt x="318" y="237"/>
                </a:moveTo>
                <a:cubicBezTo>
                  <a:pt x="318" y="237"/>
                  <a:pt x="318" y="236"/>
                  <a:pt x="319" y="237"/>
                </a:cubicBezTo>
                <a:cubicBezTo>
                  <a:pt x="318" y="237"/>
                  <a:pt x="318" y="237"/>
                  <a:pt x="318" y="237"/>
                </a:cubicBezTo>
                <a:close/>
                <a:moveTo>
                  <a:pt x="318" y="236"/>
                </a:moveTo>
                <a:cubicBezTo>
                  <a:pt x="319" y="236"/>
                  <a:pt x="319" y="236"/>
                  <a:pt x="319" y="236"/>
                </a:cubicBezTo>
                <a:cubicBezTo>
                  <a:pt x="319" y="236"/>
                  <a:pt x="319" y="236"/>
                  <a:pt x="318" y="236"/>
                </a:cubicBezTo>
                <a:cubicBezTo>
                  <a:pt x="318" y="236"/>
                  <a:pt x="318" y="236"/>
                  <a:pt x="318" y="236"/>
                </a:cubicBezTo>
                <a:close/>
                <a:moveTo>
                  <a:pt x="319" y="235"/>
                </a:moveTo>
                <a:cubicBezTo>
                  <a:pt x="318" y="235"/>
                  <a:pt x="318" y="235"/>
                  <a:pt x="318" y="235"/>
                </a:cubicBezTo>
                <a:cubicBezTo>
                  <a:pt x="318" y="235"/>
                  <a:pt x="318" y="235"/>
                  <a:pt x="318" y="235"/>
                </a:cubicBezTo>
                <a:cubicBezTo>
                  <a:pt x="319" y="235"/>
                  <a:pt x="319" y="235"/>
                  <a:pt x="319" y="235"/>
                </a:cubicBezTo>
                <a:close/>
                <a:moveTo>
                  <a:pt x="318" y="241"/>
                </a:moveTo>
                <a:cubicBezTo>
                  <a:pt x="318" y="241"/>
                  <a:pt x="318" y="241"/>
                  <a:pt x="319" y="241"/>
                </a:cubicBezTo>
                <a:cubicBezTo>
                  <a:pt x="319" y="241"/>
                  <a:pt x="318" y="242"/>
                  <a:pt x="318" y="241"/>
                </a:cubicBezTo>
                <a:close/>
                <a:moveTo>
                  <a:pt x="319" y="235"/>
                </a:moveTo>
                <a:cubicBezTo>
                  <a:pt x="319" y="235"/>
                  <a:pt x="319" y="235"/>
                  <a:pt x="319" y="235"/>
                </a:cubicBezTo>
                <a:cubicBezTo>
                  <a:pt x="319" y="235"/>
                  <a:pt x="319" y="234"/>
                  <a:pt x="318" y="234"/>
                </a:cubicBezTo>
                <a:cubicBezTo>
                  <a:pt x="318" y="234"/>
                  <a:pt x="318" y="234"/>
                  <a:pt x="319" y="234"/>
                </a:cubicBezTo>
                <a:cubicBezTo>
                  <a:pt x="319" y="234"/>
                  <a:pt x="319" y="234"/>
                  <a:pt x="319" y="234"/>
                </a:cubicBezTo>
                <a:cubicBezTo>
                  <a:pt x="319" y="234"/>
                  <a:pt x="319" y="234"/>
                  <a:pt x="319" y="234"/>
                </a:cubicBezTo>
                <a:cubicBezTo>
                  <a:pt x="319" y="234"/>
                  <a:pt x="319" y="235"/>
                  <a:pt x="319" y="235"/>
                </a:cubicBezTo>
                <a:close/>
                <a:moveTo>
                  <a:pt x="373" y="230"/>
                </a:moveTo>
                <a:cubicBezTo>
                  <a:pt x="373" y="231"/>
                  <a:pt x="373" y="231"/>
                  <a:pt x="373" y="231"/>
                </a:cubicBezTo>
                <a:cubicBezTo>
                  <a:pt x="373" y="231"/>
                  <a:pt x="372" y="231"/>
                  <a:pt x="372" y="231"/>
                </a:cubicBezTo>
                <a:cubicBezTo>
                  <a:pt x="372" y="231"/>
                  <a:pt x="372" y="231"/>
                  <a:pt x="372" y="231"/>
                </a:cubicBezTo>
                <a:cubicBezTo>
                  <a:pt x="372" y="230"/>
                  <a:pt x="372" y="230"/>
                  <a:pt x="373" y="230"/>
                </a:cubicBezTo>
                <a:close/>
                <a:moveTo>
                  <a:pt x="366" y="232"/>
                </a:moveTo>
                <a:cubicBezTo>
                  <a:pt x="366" y="232"/>
                  <a:pt x="365" y="233"/>
                  <a:pt x="365" y="232"/>
                </a:cubicBezTo>
                <a:cubicBezTo>
                  <a:pt x="365" y="232"/>
                  <a:pt x="366" y="232"/>
                  <a:pt x="366" y="232"/>
                </a:cubicBezTo>
                <a:close/>
                <a:moveTo>
                  <a:pt x="364" y="232"/>
                </a:moveTo>
                <a:cubicBezTo>
                  <a:pt x="364" y="233"/>
                  <a:pt x="363" y="232"/>
                  <a:pt x="363" y="232"/>
                </a:cubicBezTo>
                <a:cubicBezTo>
                  <a:pt x="363" y="232"/>
                  <a:pt x="364" y="232"/>
                  <a:pt x="364" y="232"/>
                </a:cubicBezTo>
                <a:close/>
                <a:moveTo>
                  <a:pt x="356" y="232"/>
                </a:moveTo>
                <a:cubicBezTo>
                  <a:pt x="356" y="233"/>
                  <a:pt x="356" y="234"/>
                  <a:pt x="355" y="233"/>
                </a:cubicBezTo>
                <a:cubicBezTo>
                  <a:pt x="356" y="233"/>
                  <a:pt x="356" y="232"/>
                  <a:pt x="356" y="232"/>
                </a:cubicBezTo>
                <a:close/>
                <a:moveTo>
                  <a:pt x="355" y="234"/>
                </a:moveTo>
                <a:cubicBezTo>
                  <a:pt x="355" y="235"/>
                  <a:pt x="355" y="234"/>
                  <a:pt x="356" y="235"/>
                </a:cubicBezTo>
                <a:cubicBezTo>
                  <a:pt x="355" y="235"/>
                  <a:pt x="355" y="237"/>
                  <a:pt x="355" y="236"/>
                </a:cubicBezTo>
                <a:cubicBezTo>
                  <a:pt x="355" y="235"/>
                  <a:pt x="355" y="235"/>
                  <a:pt x="355" y="234"/>
                </a:cubicBezTo>
                <a:close/>
                <a:moveTo>
                  <a:pt x="354" y="236"/>
                </a:moveTo>
                <a:cubicBezTo>
                  <a:pt x="354" y="236"/>
                  <a:pt x="354" y="235"/>
                  <a:pt x="353" y="235"/>
                </a:cubicBezTo>
                <a:cubicBezTo>
                  <a:pt x="354" y="235"/>
                  <a:pt x="354" y="235"/>
                  <a:pt x="354" y="235"/>
                </a:cubicBezTo>
                <a:cubicBezTo>
                  <a:pt x="354" y="235"/>
                  <a:pt x="355" y="236"/>
                  <a:pt x="354" y="236"/>
                </a:cubicBezTo>
                <a:close/>
                <a:moveTo>
                  <a:pt x="353" y="233"/>
                </a:moveTo>
                <a:cubicBezTo>
                  <a:pt x="353" y="233"/>
                  <a:pt x="353" y="234"/>
                  <a:pt x="353" y="234"/>
                </a:cubicBezTo>
                <a:cubicBezTo>
                  <a:pt x="353" y="235"/>
                  <a:pt x="354" y="234"/>
                  <a:pt x="354" y="234"/>
                </a:cubicBezTo>
                <a:cubicBezTo>
                  <a:pt x="354" y="235"/>
                  <a:pt x="353" y="235"/>
                  <a:pt x="353" y="234"/>
                </a:cubicBezTo>
                <a:cubicBezTo>
                  <a:pt x="353" y="234"/>
                  <a:pt x="353" y="234"/>
                  <a:pt x="352" y="234"/>
                </a:cubicBezTo>
                <a:cubicBezTo>
                  <a:pt x="353" y="233"/>
                  <a:pt x="353" y="233"/>
                  <a:pt x="353" y="233"/>
                </a:cubicBezTo>
                <a:close/>
                <a:moveTo>
                  <a:pt x="353" y="235"/>
                </a:moveTo>
                <a:cubicBezTo>
                  <a:pt x="353" y="236"/>
                  <a:pt x="352" y="235"/>
                  <a:pt x="352" y="235"/>
                </a:cubicBezTo>
                <a:cubicBezTo>
                  <a:pt x="353" y="235"/>
                  <a:pt x="353" y="235"/>
                  <a:pt x="353" y="235"/>
                </a:cubicBezTo>
                <a:close/>
                <a:moveTo>
                  <a:pt x="348" y="235"/>
                </a:moveTo>
                <a:cubicBezTo>
                  <a:pt x="349" y="235"/>
                  <a:pt x="349" y="236"/>
                  <a:pt x="349" y="235"/>
                </a:cubicBezTo>
                <a:cubicBezTo>
                  <a:pt x="349" y="234"/>
                  <a:pt x="349" y="235"/>
                  <a:pt x="349" y="234"/>
                </a:cubicBezTo>
                <a:cubicBezTo>
                  <a:pt x="349" y="234"/>
                  <a:pt x="349" y="234"/>
                  <a:pt x="350" y="235"/>
                </a:cubicBezTo>
                <a:cubicBezTo>
                  <a:pt x="350" y="235"/>
                  <a:pt x="349" y="236"/>
                  <a:pt x="348" y="235"/>
                </a:cubicBezTo>
                <a:cubicBezTo>
                  <a:pt x="348" y="236"/>
                  <a:pt x="348" y="235"/>
                  <a:pt x="348" y="235"/>
                </a:cubicBezTo>
                <a:close/>
                <a:moveTo>
                  <a:pt x="347" y="235"/>
                </a:moveTo>
                <a:cubicBezTo>
                  <a:pt x="347" y="235"/>
                  <a:pt x="347" y="235"/>
                  <a:pt x="347" y="236"/>
                </a:cubicBezTo>
                <a:cubicBezTo>
                  <a:pt x="347" y="236"/>
                  <a:pt x="347" y="236"/>
                  <a:pt x="347" y="236"/>
                </a:cubicBezTo>
                <a:cubicBezTo>
                  <a:pt x="347" y="236"/>
                  <a:pt x="347" y="235"/>
                  <a:pt x="347" y="235"/>
                </a:cubicBezTo>
                <a:close/>
                <a:moveTo>
                  <a:pt x="348" y="238"/>
                </a:moveTo>
                <a:cubicBezTo>
                  <a:pt x="347" y="239"/>
                  <a:pt x="347" y="239"/>
                  <a:pt x="346" y="239"/>
                </a:cubicBezTo>
                <a:cubicBezTo>
                  <a:pt x="347" y="238"/>
                  <a:pt x="347" y="238"/>
                  <a:pt x="348" y="238"/>
                </a:cubicBezTo>
                <a:close/>
                <a:moveTo>
                  <a:pt x="345" y="235"/>
                </a:moveTo>
                <a:cubicBezTo>
                  <a:pt x="345" y="235"/>
                  <a:pt x="345" y="235"/>
                  <a:pt x="345" y="235"/>
                </a:cubicBezTo>
                <a:cubicBezTo>
                  <a:pt x="345" y="234"/>
                  <a:pt x="345" y="234"/>
                  <a:pt x="345" y="235"/>
                </a:cubicBezTo>
                <a:close/>
                <a:moveTo>
                  <a:pt x="344" y="237"/>
                </a:moveTo>
                <a:cubicBezTo>
                  <a:pt x="344" y="238"/>
                  <a:pt x="344" y="237"/>
                  <a:pt x="344" y="238"/>
                </a:cubicBezTo>
                <a:cubicBezTo>
                  <a:pt x="343" y="238"/>
                  <a:pt x="344" y="238"/>
                  <a:pt x="343" y="237"/>
                </a:cubicBezTo>
                <a:cubicBezTo>
                  <a:pt x="343" y="237"/>
                  <a:pt x="343" y="238"/>
                  <a:pt x="343" y="238"/>
                </a:cubicBezTo>
                <a:cubicBezTo>
                  <a:pt x="343" y="237"/>
                  <a:pt x="344" y="237"/>
                  <a:pt x="344" y="237"/>
                </a:cubicBezTo>
                <a:close/>
                <a:moveTo>
                  <a:pt x="342" y="235"/>
                </a:moveTo>
                <a:cubicBezTo>
                  <a:pt x="342" y="235"/>
                  <a:pt x="342" y="236"/>
                  <a:pt x="342" y="236"/>
                </a:cubicBezTo>
                <a:cubicBezTo>
                  <a:pt x="342" y="235"/>
                  <a:pt x="342" y="235"/>
                  <a:pt x="342" y="235"/>
                </a:cubicBezTo>
                <a:close/>
                <a:moveTo>
                  <a:pt x="340" y="236"/>
                </a:moveTo>
                <a:cubicBezTo>
                  <a:pt x="341" y="237"/>
                  <a:pt x="341" y="238"/>
                  <a:pt x="341" y="238"/>
                </a:cubicBezTo>
                <a:cubicBezTo>
                  <a:pt x="340" y="238"/>
                  <a:pt x="340" y="237"/>
                  <a:pt x="340" y="236"/>
                </a:cubicBezTo>
                <a:close/>
                <a:moveTo>
                  <a:pt x="339" y="237"/>
                </a:moveTo>
                <a:cubicBezTo>
                  <a:pt x="339" y="238"/>
                  <a:pt x="340" y="237"/>
                  <a:pt x="340" y="238"/>
                </a:cubicBezTo>
                <a:cubicBezTo>
                  <a:pt x="340" y="238"/>
                  <a:pt x="339" y="238"/>
                  <a:pt x="339" y="239"/>
                </a:cubicBezTo>
                <a:cubicBezTo>
                  <a:pt x="339" y="238"/>
                  <a:pt x="338" y="238"/>
                  <a:pt x="338" y="238"/>
                </a:cubicBezTo>
                <a:cubicBezTo>
                  <a:pt x="339" y="238"/>
                  <a:pt x="339" y="238"/>
                  <a:pt x="339" y="237"/>
                </a:cubicBezTo>
                <a:close/>
                <a:moveTo>
                  <a:pt x="338" y="235"/>
                </a:moveTo>
                <a:cubicBezTo>
                  <a:pt x="338" y="235"/>
                  <a:pt x="338" y="235"/>
                  <a:pt x="338" y="235"/>
                </a:cubicBezTo>
                <a:cubicBezTo>
                  <a:pt x="338" y="236"/>
                  <a:pt x="338" y="236"/>
                  <a:pt x="338" y="236"/>
                </a:cubicBezTo>
                <a:cubicBezTo>
                  <a:pt x="337" y="235"/>
                  <a:pt x="338" y="235"/>
                  <a:pt x="338" y="235"/>
                </a:cubicBezTo>
                <a:close/>
                <a:moveTo>
                  <a:pt x="336" y="237"/>
                </a:moveTo>
                <a:cubicBezTo>
                  <a:pt x="336" y="237"/>
                  <a:pt x="337" y="237"/>
                  <a:pt x="337" y="237"/>
                </a:cubicBezTo>
                <a:cubicBezTo>
                  <a:pt x="336" y="238"/>
                  <a:pt x="337" y="238"/>
                  <a:pt x="336" y="238"/>
                </a:cubicBezTo>
                <a:cubicBezTo>
                  <a:pt x="336" y="238"/>
                  <a:pt x="336" y="238"/>
                  <a:pt x="336" y="237"/>
                </a:cubicBezTo>
                <a:close/>
                <a:moveTo>
                  <a:pt x="338" y="238"/>
                </a:moveTo>
                <a:cubicBezTo>
                  <a:pt x="337" y="238"/>
                  <a:pt x="336" y="240"/>
                  <a:pt x="336" y="238"/>
                </a:cubicBezTo>
                <a:cubicBezTo>
                  <a:pt x="337" y="239"/>
                  <a:pt x="337" y="237"/>
                  <a:pt x="338" y="238"/>
                </a:cubicBezTo>
                <a:close/>
                <a:moveTo>
                  <a:pt x="333" y="239"/>
                </a:moveTo>
                <a:cubicBezTo>
                  <a:pt x="333" y="239"/>
                  <a:pt x="333" y="239"/>
                  <a:pt x="333" y="239"/>
                </a:cubicBezTo>
                <a:cubicBezTo>
                  <a:pt x="333" y="239"/>
                  <a:pt x="332" y="240"/>
                  <a:pt x="332" y="239"/>
                </a:cubicBezTo>
                <a:cubicBezTo>
                  <a:pt x="332" y="239"/>
                  <a:pt x="332" y="239"/>
                  <a:pt x="333" y="239"/>
                </a:cubicBezTo>
                <a:close/>
                <a:moveTo>
                  <a:pt x="328" y="239"/>
                </a:moveTo>
                <a:cubicBezTo>
                  <a:pt x="328" y="240"/>
                  <a:pt x="328" y="240"/>
                  <a:pt x="328" y="240"/>
                </a:cubicBezTo>
                <a:cubicBezTo>
                  <a:pt x="328" y="240"/>
                  <a:pt x="328" y="240"/>
                  <a:pt x="328" y="240"/>
                </a:cubicBezTo>
                <a:cubicBezTo>
                  <a:pt x="328" y="240"/>
                  <a:pt x="328" y="240"/>
                  <a:pt x="328" y="240"/>
                </a:cubicBezTo>
                <a:cubicBezTo>
                  <a:pt x="327" y="240"/>
                  <a:pt x="327" y="240"/>
                  <a:pt x="327" y="240"/>
                </a:cubicBezTo>
                <a:cubicBezTo>
                  <a:pt x="327" y="240"/>
                  <a:pt x="327" y="240"/>
                  <a:pt x="327" y="240"/>
                </a:cubicBezTo>
                <a:cubicBezTo>
                  <a:pt x="327" y="240"/>
                  <a:pt x="327" y="240"/>
                  <a:pt x="327" y="240"/>
                </a:cubicBezTo>
                <a:cubicBezTo>
                  <a:pt x="327" y="240"/>
                  <a:pt x="328" y="240"/>
                  <a:pt x="328" y="239"/>
                </a:cubicBezTo>
                <a:close/>
                <a:moveTo>
                  <a:pt x="320" y="236"/>
                </a:moveTo>
                <a:cubicBezTo>
                  <a:pt x="320" y="236"/>
                  <a:pt x="320" y="236"/>
                  <a:pt x="320" y="236"/>
                </a:cubicBezTo>
                <a:cubicBezTo>
                  <a:pt x="320" y="236"/>
                  <a:pt x="320" y="236"/>
                  <a:pt x="320" y="236"/>
                </a:cubicBezTo>
                <a:cubicBezTo>
                  <a:pt x="320" y="236"/>
                  <a:pt x="320" y="236"/>
                  <a:pt x="320" y="236"/>
                </a:cubicBezTo>
                <a:cubicBezTo>
                  <a:pt x="320" y="236"/>
                  <a:pt x="320" y="236"/>
                  <a:pt x="320" y="236"/>
                </a:cubicBezTo>
                <a:close/>
                <a:moveTo>
                  <a:pt x="320" y="237"/>
                </a:moveTo>
                <a:cubicBezTo>
                  <a:pt x="320" y="237"/>
                  <a:pt x="320" y="237"/>
                  <a:pt x="320" y="237"/>
                </a:cubicBezTo>
                <a:cubicBezTo>
                  <a:pt x="320" y="238"/>
                  <a:pt x="320" y="237"/>
                  <a:pt x="320" y="237"/>
                </a:cubicBezTo>
                <a:close/>
                <a:moveTo>
                  <a:pt x="321" y="234"/>
                </a:moveTo>
                <a:cubicBezTo>
                  <a:pt x="321" y="234"/>
                  <a:pt x="321" y="234"/>
                  <a:pt x="321" y="233"/>
                </a:cubicBezTo>
                <a:cubicBezTo>
                  <a:pt x="322" y="233"/>
                  <a:pt x="322" y="233"/>
                  <a:pt x="322" y="234"/>
                </a:cubicBezTo>
                <a:cubicBezTo>
                  <a:pt x="322" y="234"/>
                  <a:pt x="322" y="234"/>
                  <a:pt x="322" y="234"/>
                </a:cubicBezTo>
                <a:cubicBezTo>
                  <a:pt x="322" y="234"/>
                  <a:pt x="322" y="233"/>
                  <a:pt x="322" y="233"/>
                </a:cubicBezTo>
                <a:cubicBezTo>
                  <a:pt x="322" y="233"/>
                  <a:pt x="322" y="234"/>
                  <a:pt x="322" y="234"/>
                </a:cubicBezTo>
                <a:cubicBezTo>
                  <a:pt x="321" y="234"/>
                  <a:pt x="321" y="234"/>
                  <a:pt x="321" y="234"/>
                </a:cubicBezTo>
                <a:close/>
                <a:moveTo>
                  <a:pt x="322" y="235"/>
                </a:moveTo>
                <a:cubicBezTo>
                  <a:pt x="322" y="235"/>
                  <a:pt x="322" y="235"/>
                  <a:pt x="322" y="235"/>
                </a:cubicBezTo>
                <a:cubicBezTo>
                  <a:pt x="322" y="235"/>
                  <a:pt x="322" y="235"/>
                  <a:pt x="322" y="235"/>
                </a:cubicBezTo>
                <a:cubicBezTo>
                  <a:pt x="322" y="235"/>
                  <a:pt x="322" y="235"/>
                  <a:pt x="322" y="235"/>
                </a:cubicBezTo>
                <a:close/>
                <a:moveTo>
                  <a:pt x="322" y="235"/>
                </a:moveTo>
                <a:cubicBezTo>
                  <a:pt x="322" y="235"/>
                  <a:pt x="321" y="235"/>
                  <a:pt x="321" y="235"/>
                </a:cubicBezTo>
                <a:cubicBezTo>
                  <a:pt x="322" y="235"/>
                  <a:pt x="322" y="235"/>
                  <a:pt x="322" y="235"/>
                </a:cubicBezTo>
                <a:cubicBezTo>
                  <a:pt x="322" y="235"/>
                  <a:pt x="322" y="235"/>
                  <a:pt x="322" y="235"/>
                </a:cubicBezTo>
                <a:close/>
                <a:moveTo>
                  <a:pt x="326" y="240"/>
                </a:moveTo>
                <a:cubicBezTo>
                  <a:pt x="326" y="240"/>
                  <a:pt x="326" y="241"/>
                  <a:pt x="325" y="241"/>
                </a:cubicBezTo>
                <a:cubicBezTo>
                  <a:pt x="326" y="240"/>
                  <a:pt x="326" y="239"/>
                  <a:pt x="326" y="240"/>
                </a:cubicBezTo>
                <a:close/>
                <a:moveTo>
                  <a:pt x="325" y="240"/>
                </a:moveTo>
                <a:cubicBezTo>
                  <a:pt x="325" y="241"/>
                  <a:pt x="324" y="241"/>
                  <a:pt x="324" y="241"/>
                </a:cubicBezTo>
                <a:cubicBezTo>
                  <a:pt x="324" y="240"/>
                  <a:pt x="325" y="240"/>
                  <a:pt x="325" y="240"/>
                </a:cubicBezTo>
                <a:close/>
                <a:moveTo>
                  <a:pt x="324" y="241"/>
                </a:moveTo>
                <a:cubicBezTo>
                  <a:pt x="323" y="241"/>
                  <a:pt x="323" y="241"/>
                  <a:pt x="323" y="241"/>
                </a:cubicBezTo>
                <a:cubicBezTo>
                  <a:pt x="323" y="241"/>
                  <a:pt x="323" y="240"/>
                  <a:pt x="324" y="241"/>
                </a:cubicBezTo>
                <a:close/>
                <a:moveTo>
                  <a:pt x="323" y="236"/>
                </a:moveTo>
                <a:cubicBezTo>
                  <a:pt x="323" y="237"/>
                  <a:pt x="322" y="236"/>
                  <a:pt x="322" y="236"/>
                </a:cubicBezTo>
                <a:cubicBezTo>
                  <a:pt x="322" y="236"/>
                  <a:pt x="322" y="236"/>
                  <a:pt x="322" y="236"/>
                </a:cubicBezTo>
                <a:lnTo>
                  <a:pt x="323" y="236"/>
                </a:lnTo>
                <a:close/>
                <a:moveTo>
                  <a:pt x="323" y="234"/>
                </a:moveTo>
                <a:cubicBezTo>
                  <a:pt x="323" y="234"/>
                  <a:pt x="323" y="234"/>
                  <a:pt x="323" y="234"/>
                </a:cubicBezTo>
                <a:cubicBezTo>
                  <a:pt x="323" y="234"/>
                  <a:pt x="323" y="234"/>
                  <a:pt x="323" y="234"/>
                </a:cubicBezTo>
                <a:cubicBezTo>
                  <a:pt x="323" y="234"/>
                  <a:pt x="323" y="234"/>
                  <a:pt x="323" y="234"/>
                </a:cubicBezTo>
                <a:close/>
                <a:moveTo>
                  <a:pt x="326" y="233"/>
                </a:moveTo>
                <a:cubicBezTo>
                  <a:pt x="326" y="233"/>
                  <a:pt x="326" y="233"/>
                  <a:pt x="326" y="233"/>
                </a:cubicBezTo>
                <a:cubicBezTo>
                  <a:pt x="326" y="233"/>
                  <a:pt x="326" y="233"/>
                  <a:pt x="326" y="233"/>
                </a:cubicBezTo>
                <a:close/>
                <a:moveTo>
                  <a:pt x="327" y="232"/>
                </a:moveTo>
                <a:cubicBezTo>
                  <a:pt x="327" y="232"/>
                  <a:pt x="327" y="232"/>
                  <a:pt x="326" y="232"/>
                </a:cubicBezTo>
                <a:cubicBezTo>
                  <a:pt x="326" y="232"/>
                  <a:pt x="326" y="232"/>
                  <a:pt x="327" y="232"/>
                </a:cubicBezTo>
                <a:cubicBezTo>
                  <a:pt x="326" y="232"/>
                  <a:pt x="326" y="232"/>
                  <a:pt x="326" y="233"/>
                </a:cubicBezTo>
                <a:cubicBezTo>
                  <a:pt x="326" y="233"/>
                  <a:pt x="326" y="233"/>
                  <a:pt x="326" y="233"/>
                </a:cubicBezTo>
                <a:cubicBezTo>
                  <a:pt x="326" y="232"/>
                  <a:pt x="326" y="232"/>
                  <a:pt x="326" y="232"/>
                </a:cubicBezTo>
                <a:cubicBezTo>
                  <a:pt x="326" y="232"/>
                  <a:pt x="326" y="232"/>
                  <a:pt x="326" y="232"/>
                </a:cubicBezTo>
                <a:cubicBezTo>
                  <a:pt x="326" y="232"/>
                  <a:pt x="326" y="232"/>
                  <a:pt x="326" y="232"/>
                </a:cubicBezTo>
                <a:cubicBezTo>
                  <a:pt x="326" y="232"/>
                  <a:pt x="326" y="232"/>
                  <a:pt x="326" y="232"/>
                </a:cubicBezTo>
                <a:cubicBezTo>
                  <a:pt x="326" y="231"/>
                  <a:pt x="327" y="232"/>
                  <a:pt x="327" y="231"/>
                </a:cubicBezTo>
                <a:cubicBezTo>
                  <a:pt x="327" y="231"/>
                  <a:pt x="327" y="231"/>
                  <a:pt x="327" y="231"/>
                </a:cubicBezTo>
                <a:cubicBezTo>
                  <a:pt x="327" y="231"/>
                  <a:pt x="327" y="232"/>
                  <a:pt x="327" y="232"/>
                </a:cubicBezTo>
                <a:close/>
                <a:moveTo>
                  <a:pt x="327" y="220"/>
                </a:moveTo>
                <a:cubicBezTo>
                  <a:pt x="327" y="220"/>
                  <a:pt x="327" y="221"/>
                  <a:pt x="326" y="221"/>
                </a:cubicBezTo>
                <a:cubicBezTo>
                  <a:pt x="326" y="221"/>
                  <a:pt x="326" y="220"/>
                  <a:pt x="326" y="220"/>
                </a:cubicBezTo>
                <a:cubicBezTo>
                  <a:pt x="327" y="220"/>
                  <a:pt x="327" y="220"/>
                  <a:pt x="327" y="220"/>
                </a:cubicBezTo>
                <a:cubicBezTo>
                  <a:pt x="327" y="220"/>
                  <a:pt x="327" y="220"/>
                  <a:pt x="327" y="220"/>
                </a:cubicBezTo>
                <a:cubicBezTo>
                  <a:pt x="327" y="220"/>
                  <a:pt x="327" y="220"/>
                  <a:pt x="327" y="220"/>
                </a:cubicBezTo>
                <a:close/>
                <a:moveTo>
                  <a:pt x="330" y="228"/>
                </a:moveTo>
                <a:cubicBezTo>
                  <a:pt x="330" y="228"/>
                  <a:pt x="330" y="229"/>
                  <a:pt x="331" y="229"/>
                </a:cubicBezTo>
                <a:cubicBezTo>
                  <a:pt x="331" y="230"/>
                  <a:pt x="330" y="229"/>
                  <a:pt x="330" y="228"/>
                </a:cubicBezTo>
                <a:close/>
                <a:moveTo>
                  <a:pt x="331" y="219"/>
                </a:moveTo>
                <a:cubicBezTo>
                  <a:pt x="331" y="219"/>
                  <a:pt x="331" y="219"/>
                  <a:pt x="331" y="219"/>
                </a:cubicBezTo>
                <a:cubicBezTo>
                  <a:pt x="331" y="219"/>
                  <a:pt x="331" y="219"/>
                  <a:pt x="331" y="219"/>
                </a:cubicBezTo>
                <a:cubicBezTo>
                  <a:pt x="331" y="219"/>
                  <a:pt x="331" y="219"/>
                  <a:pt x="331" y="219"/>
                </a:cubicBezTo>
                <a:cubicBezTo>
                  <a:pt x="331" y="219"/>
                  <a:pt x="331" y="219"/>
                  <a:pt x="331" y="219"/>
                </a:cubicBezTo>
                <a:close/>
                <a:moveTo>
                  <a:pt x="334" y="228"/>
                </a:moveTo>
                <a:cubicBezTo>
                  <a:pt x="334" y="228"/>
                  <a:pt x="334" y="228"/>
                  <a:pt x="334" y="228"/>
                </a:cubicBezTo>
                <a:cubicBezTo>
                  <a:pt x="334" y="227"/>
                  <a:pt x="335" y="227"/>
                  <a:pt x="336" y="228"/>
                </a:cubicBezTo>
                <a:cubicBezTo>
                  <a:pt x="335" y="228"/>
                  <a:pt x="335" y="229"/>
                  <a:pt x="334" y="228"/>
                </a:cubicBezTo>
                <a:cubicBezTo>
                  <a:pt x="334" y="229"/>
                  <a:pt x="334" y="229"/>
                  <a:pt x="333" y="229"/>
                </a:cubicBezTo>
                <a:cubicBezTo>
                  <a:pt x="334" y="228"/>
                  <a:pt x="334" y="228"/>
                  <a:pt x="334" y="228"/>
                </a:cubicBezTo>
                <a:close/>
                <a:moveTo>
                  <a:pt x="334" y="219"/>
                </a:moveTo>
                <a:cubicBezTo>
                  <a:pt x="334" y="219"/>
                  <a:pt x="334" y="219"/>
                  <a:pt x="334" y="219"/>
                </a:cubicBezTo>
                <a:cubicBezTo>
                  <a:pt x="334" y="219"/>
                  <a:pt x="333" y="219"/>
                  <a:pt x="333" y="219"/>
                </a:cubicBezTo>
                <a:cubicBezTo>
                  <a:pt x="333" y="220"/>
                  <a:pt x="333" y="220"/>
                  <a:pt x="333" y="220"/>
                </a:cubicBezTo>
                <a:cubicBezTo>
                  <a:pt x="333" y="220"/>
                  <a:pt x="333" y="220"/>
                  <a:pt x="332" y="220"/>
                </a:cubicBezTo>
                <a:cubicBezTo>
                  <a:pt x="333" y="220"/>
                  <a:pt x="333" y="219"/>
                  <a:pt x="334" y="219"/>
                </a:cubicBezTo>
                <a:close/>
                <a:moveTo>
                  <a:pt x="332" y="220"/>
                </a:moveTo>
                <a:cubicBezTo>
                  <a:pt x="332" y="219"/>
                  <a:pt x="332" y="219"/>
                  <a:pt x="332" y="219"/>
                </a:cubicBezTo>
                <a:cubicBezTo>
                  <a:pt x="332" y="219"/>
                  <a:pt x="332" y="219"/>
                  <a:pt x="332" y="219"/>
                </a:cubicBezTo>
                <a:cubicBezTo>
                  <a:pt x="332" y="220"/>
                  <a:pt x="332" y="220"/>
                  <a:pt x="332" y="220"/>
                </a:cubicBezTo>
                <a:cubicBezTo>
                  <a:pt x="332" y="220"/>
                  <a:pt x="332" y="220"/>
                  <a:pt x="332" y="220"/>
                </a:cubicBezTo>
                <a:cubicBezTo>
                  <a:pt x="332" y="220"/>
                  <a:pt x="332" y="220"/>
                  <a:pt x="332" y="220"/>
                </a:cubicBezTo>
                <a:cubicBezTo>
                  <a:pt x="332" y="220"/>
                  <a:pt x="332" y="220"/>
                  <a:pt x="332" y="220"/>
                </a:cubicBezTo>
                <a:cubicBezTo>
                  <a:pt x="332" y="220"/>
                  <a:pt x="332" y="220"/>
                  <a:pt x="332" y="220"/>
                </a:cubicBezTo>
                <a:close/>
                <a:moveTo>
                  <a:pt x="332" y="230"/>
                </a:moveTo>
                <a:cubicBezTo>
                  <a:pt x="332" y="230"/>
                  <a:pt x="333" y="230"/>
                  <a:pt x="332" y="230"/>
                </a:cubicBezTo>
                <a:cubicBezTo>
                  <a:pt x="332" y="230"/>
                  <a:pt x="332" y="231"/>
                  <a:pt x="332" y="231"/>
                </a:cubicBezTo>
                <a:lnTo>
                  <a:pt x="332" y="230"/>
                </a:lnTo>
                <a:close/>
                <a:moveTo>
                  <a:pt x="332" y="232"/>
                </a:moveTo>
                <a:cubicBezTo>
                  <a:pt x="332" y="232"/>
                  <a:pt x="332" y="232"/>
                  <a:pt x="332" y="232"/>
                </a:cubicBezTo>
                <a:cubicBezTo>
                  <a:pt x="332" y="232"/>
                  <a:pt x="332" y="232"/>
                  <a:pt x="332" y="232"/>
                </a:cubicBezTo>
                <a:cubicBezTo>
                  <a:pt x="332" y="232"/>
                  <a:pt x="332" y="232"/>
                  <a:pt x="332" y="232"/>
                </a:cubicBezTo>
                <a:cubicBezTo>
                  <a:pt x="332" y="231"/>
                  <a:pt x="332" y="232"/>
                  <a:pt x="333" y="232"/>
                </a:cubicBezTo>
                <a:cubicBezTo>
                  <a:pt x="333" y="232"/>
                  <a:pt x="333" y="232"/>
                  <a:pt x="333" y="232"/>
                </a:cubicBezTo>
                <a:cubicBezTo>
                  <a:pt x="333" y="232"/>
                  <a:pt x="333" y="232"/>
                  <a:pt x="333" y="232"/>
                </a:cubicBezTo>
                <a:cubicBezTo>
                  <a:pt x="333" y="232"/>
                  <a:pt x="332" y="232"/>
                  <a:pt x="332" y="232"/>
                </a:cubicBezTo>
                <a:close/>
                <a:moveTo>
                  <a:pt x="333" y="230"/>
                </a:moveTo>
                <a:cubicBezTo>
                  <a:pt x="333" y="229"/>
                  <a:pt x="334" y="229"/>
                  <a:pt x="335" y="229"/>
                </a:cubicBezTo>
                <a:cubicBezTo>
                  <a:pt x="335" y="231"/>
                  <a:pt x="333" y="230"/>
                  <a:pt x="333" y="230"/>
                </a:cubicBezTo>
                <a:close/>
                <a:moveTo>
                  <a:pt x="335" y="231"/>
                </a:moveTo>
                <a:cubicBezTo>
                  <a:pt x="335" y="231"/>
                  <a:pt x="335" y="231"/>
                  <a:pt x="335" y="231"/>
                </a:cubicBezTo>
                <a:cubicBezTo>
                  <a:pt x="335" y="232"/>
                  <a:pt x="335" y="231"/>
                  <a:pt x="334" y="231"/>
                </a:cubicBezTo>
                <a:cubicBezTo>
                  <a:pt x="334" y="231"/>
                  <a:pt x="334" y="231"/>
                  <a:pt x="334" y="230"/>
                </a:cubicBezTo>
                <a:cubicBezTo>
                  <a:pt x="335" y="230"/>
                  <a:pt x="334" y="231"/>
                  <a:pt x="335" y="231"/>
                </a:cubicBezTo>
                <a:cubicBezTo>
                  <a:pt x="335" y="230"/>
                  <a:pt x="335" y="230"/>
                  <a:pt x="335" y="230"/>
                </a:cubicBezTo>
                <a:cubicBezTo>
                  <a:pt x="335" y="229"/>
                  <a:pt x="335" y="230"/>
                  <a:pt x="336" y="230"/>
                </a:cubicBezTo>
                <a:cubicBezTo>
                  <a:pt x="336" y="231"/>
                  <a:pt x="335" y="231"/>
                  <a:pt x="335" y="231"/>
                </a:cubicBezTo>
                <a:close/>
                <a:moveTo>
                  <a:pt x="335" y="230"/>
                </a:moveTo>
                <a:cubicBezTo>
                  <a:pt x="336" y="229"/>
                  <a:pt x="336" y="229"/>
                  <a:pt x="336" y="229"/>
                </a:cubicBezTo>
                <a:cubicBezTo>
                  <a:pt x="336" y="230"/>
                  <a:pt x="336" y="230"/>
                  <a:pt x="335" y="230"/>
                </a:cubicBezTo>
                <a:close/>
                <a:moveTo>
                  <a:pt x="337" y="230"/>
                </a:moveTo>
                <a:cubicBezTo>
                  <a:pt x="337" y="230"/>
                  <a:pt x="337" y="229"/>
                  <a:pt x="338" y="229"/>
                </a:cubicBezTo>
                <a:cubicBezTo>
                  <a:pt x="338" y="230"/>
                  <a:pt x="337" y="230"/>
                  <a:pt x="337" y="230"/>
                </a:cubicBezTo>
                <a:close/>
                <a:moveTo>
                  <a:pt x="339" y="229"/>
                </a:moveTo>
                <a:cubicBezTo>
                  <a:pt x="339" y="229"/>
                  <a:pt x="339" y="229"/>
                  <a:pt x="338" y="229"/>
                </a:cubicBezTo>
                <a:cubicBezTo>
                  <a:pt x="338" y="228"/>
                  <a:pt x="339" y="229"/>
                  <a:pt x="339" y="229"/>
                </a:cubicBezTo>
                <a:close/>
                <a:moveTo>
                  <a:pt x="341" y="216"/>
                </a:moveTo>
                <a:cubicBezTo>
                  <a:pt x="341" y="216"/>
                  <a:pt x="341" y="216"/>
                  <a:pt x="341" y="216"/>
                </a:cubicBezTo>
                <a:cubicBezTo>
                  <a:pt x="341" y="216"/>
                  <a:pt x="341" y="216"/>
                  <a:pt x="340" y="216"/>
                </a:cubicBezTo>
                <a:cubicBezTo>
                  <a:pt x="341" y="216"/>
                  <a:pt x="341" y="216"/>
                  <a:pt x="341" y="216"/>
                </a:cubicBezTo>
                <a:close/>
                <a:moveTo>
                  <a:pt x="340" y="217"/>
                </a:moveTo>
                <a:cubicBezTo>
                  <a:pt x="340" y="217"/>
                  <a:pt x="340" y="217"/>
                  <a:pt x="340" y="217"/>
                </a:cubicBezTo>
                <a:cubicBezTo>
                  <a:pt x="340" y="217"/>
                  <a:pt x="340" y="217"/>
                  <a:pt x="340" y="217"/>
                </a:cubicBezTo>
                <a:cubicBezTo>
                  <a:pt x="340" y="217"/>
                  <a:pt x="340" y="217"/>
                  <a:pt x="340" y="217"/>
                </a:cubicBezTo>
                <a:close/>
                <a:moveTo>
                  <a:pt x="341" y="228"/>
                </a:moveTo>
                <a:cubicBezTo>
                  <a:pt x="340" y="227"/>
                  <a:pt x="340" y="227"/>
                  <a:pt x="340" y="227"/>
                </a:cubicBezTo>
                <a:cubicBezTo>
                  <a:pt x="340" y="227"/>
                  <a:pt x="340" y="227"/>
                  <a:pt x="340" y="226"/>
                </a:cubicBezTo>
                <a:cubicBezTo>
                  <a:pt x="341" y="227"/>
                  <a:pt x="341" y="227"/>
                  <a:pt x="341" y="226"/>
                </a:cubicBezTo>
                <a:cubicBezTo>
                  <a:pt x="341" y="226"/>
                  <a:pt x="341" y="227"/>
                  <a:pt x="341" y="227"/>
                </a:cubicBezTo>
                <a:cubicBezTo>
                  <a:pt x="341" y="227"/>
                  <a:pt x="341" y="227"/>
                  <a:pt x="341" y="228"/>
                </a:cubicBezTo>
                <a:close/>
                <a:moveTo>
                  <a:pt x="342" y="217"/>
                </a:moveTo>
                <a:cubicBezTo>
                  <a:pt x="343" y="218"/>
                  <a:pt x="343" y="217"/>
                  <a:pt x="343" y="217"/>
                </a:cubicBezTo>
                <a:cubicBezTo>
                  <a:pt x="343" y="217"/>
                  <a:pt x="343" y="217"/>
                  <a:pt x="343" y="217"/>
                </a:cubicBezTo>
                <a:cubicBezTo>
                  <a:pt x="343" y="217"/>
                  <a:pt x="343" y="217"/>
                  <a:pt x="343" y="217"/>
                </a:cubicBezTo>
                <a:cubicBezTo>
                  <a:pt x="343" y="217"/>
                  <a:pt x="344" y="217"/>
                  <a:pt x="344" y="217"/>
                </a:cubicBezTo>
                <a:cubicBezTo>
                  <a:pt x="343" y="218"/>
                  <a:pt x="342" y="218"/>
                  <a:pt x="342" y="217"/>
                </a:cubicBezTo>
                <a:close/>
                <a:moveTo>
                  <a:pt x="343" y="224"/>
                </a:moveTo>
                <a:cubicBezTo>
                  <a:pt x="343" y="225"/>
                  <a:pt x="343" y="225"/>
                  <a:pt x="343" y="224"/>
                </a:cubicBezTo>
                <a:cubicBezTo>
                  <a:pt x="343" y="224"/>
                  <a:pt x="343" y="224"/>
                  <a:pt x="343" y="224"/>
                </a:cubicBezTo>
                <a:close/>
                <a:moveTo>
                  <a:pt x="342" y="227"/>
                </a:moveTo>
                <a:cubicBezTo>
                  <a:pt x="342" y="226"/>
                  <a:pt x="343" y="226"/>
                  <a:pt x="344" y="226"/>
                </a:cubicBezTo>
                <a:cubicBezTo>
                  <a:pt x="344" y="226"/>
                  <a:pt x="344" y="226"/>
                  <a:pt x="344" y="226"/>
                </a:cubicBezTo>
                <a:cubicBezTo>
                  <a:pt x="344" y="226"/>
                  <a:pt x="344" y="226"/>
                  <a:pt x="344" y="227"/>
                </a:cubicBezTo>
                <a:cubicBezTo>
                  <a:pt x="343" y="226"/>
                  <a:pt x="343" y="227"/>
                  <a:pt x="342" y="227"/>
                </a:cubicBezTo>
                <a:close/>
                <a:moveTo>
                  <a:pt x="343" y="229"/>
                </a:moveTo>
                <a:cubicBezTo>
                  <a:pt x="344" y="229"/>
                  <a:pt x="344" y="229"/>
                  <a:pt x="344" y="229"/>
                </a:cubicBezTo>
                <a:cubicBezTo>
                  <a:pt x="344" y="229"/>
                  <a:pt x="343" y="229"/>
                  <a:pt x="343" y="229"/>
                </a:cubicBezTo>
                <a:close/>
                <a:moveTo>
                  <a:pt x="345" y="229"/>
                </a:moveTo>
                <a:cubicBezTo>
                  <a:pt x="344" y="229"/>
                  <a:pt x="344" y="228"/>
                  <a:pt x="345" y="229"/>
                </a:cubicBezTo>
                <a:cubicBezTo>
                  <a:pt x="344" y="229"/>
                  <a:pt x="345" y="229"/>
                  <a:pt x="345" y="229"/>
                </a:cubicBezTo>
                <a:close/>
                <a:moveTo>
                  <a:pt x="346" y="217"/>
                </a:moveTo>
                <a:cubicBezTo>
                  <a:pt x="346" y="217"/>
                  <a:pt x="346" y="217"/>
                  <a:pt x="346" y="217"/>
                </a:cubicBezTo>
                <a:cubicBezTo>
                  <a:pt x="346" y="218"/>
                  <a:pt x="346" y="218"/>
                  <a:pt x="346" y="217"/>
                </a:cubicBezTo>
                <a:close/>
                <a:moveTo>
                  <a:pt x="347" y="228"/>
                </a:moveTo>
                <a:cubicBezTo>
                  <a:pt x="348" y="228"/>
                  <a:pt x="348" y="227"/>
                  <a:pt x="348" y="228"/>
                </a:cubicBezTo>
                <a:cubicBezTo>
                  <a:pt x="348" y="228"/>
                  <a:pt x="348" y="228"/>
                  <a:pt x="347" y="228"/>
                </a:cubicBezTo>
                <a:close/>
                <a:moveTo>
                  <a:pt x="352" y="215"/>
                </a:moveTo>
                <a:cubicBezTo>
                  <a:pt x="352" y="215"/>
                  <a:pt x="352" y="215"/>
                  <a:pt x="352" y="216"/>
                </a:cubicBezTo>
                <a:cubicBezTo>
                  <a:pt x="351" y="215"/>
                  <a:pt x="352" y="214"/>
                  <a:pt x="352" y="215"/>
                </a:cubicBezTo>
                <a:close/>
                <a:moveTo>
                  <a:pt x="352" y="228"/>
                </a:moveTo>
                <a:cubicBezTo>
                  <a:pt x="351" y="227"/>
                  <a:pt x="351" y="227"/>
                  <a:pt x="351" y="227"/>
                </a:cubicBezTo>
                <a:cubicBezTo>
                  <a:pt x="351" y="227"/>
                  <a:pt x="352" y="227"/>
                  <a:pt x="352" y="226"/>
                </a:cubicBezTo>
                <a:cubicBezTo>
                  <a:pt x="352" y="226"/>
                  <a:pt x="352" y="226"/>
                  <a:pt x="352" y="226"/>
                </a:cubicBezTo>
                <a:cubicBezTo>
                  <a:pt x="352" y="227"/>
                  <a:pt x="352" y="227"/>
                  <a:pt x="352" y="228"/>
                </a:cubicBezTo>
                <a:close/>
                <a:moveTo>
                  <a:pt x="353" y="227"/>
                </a:moveTo>
                <a:cubicBezTo>
                  <a:pt x="353" y="226"/>
                  <a:pt x="355" y="226"/>
                  <a:pt x="355" y="227"/>
                </a:cubicBezTo>
                <a:cubicBezTo>
                  <a:pt x="354" y="226"/>
                  <a:pt x="354" y="227"/>
                  <a:pt x="353" y="227"/>
                </a:cubicBezTo>
                <a:close/>
                <a:moveTo>
                  <a:pt x="374" y="217"/>
                </a:moveTo>
                <a:cubicBezTo>
                  <a:pt x="374" y="218"/>
                  <a:pt x="374" y="218"/>
                  <a:pt x="374" y="218"/>
                </a:cubicBezTo>
                <a:cubicBezTo>
                  <a:pt x="374" y="218"/>
                  <a:pt x="373" y="218"/>
                  <a:pt x="373" y="218"/>
                </a:cubicBezTo>
                <a:cubicBezTo>
                  <a:pt x="373" y="218"/>
                  <a:pt x="373" y="218"/>
                  <a:pt x="374" y="217"/>
                </a:cubicBezTo>
                <a:close/>
                <a:moveTo>
                  <a:pt x="373" y="219"/>
                </a:moveTo>
                <a:cubicBezTo>
                  <a:pt x="373" y="219"/>
                  <a:pt x="373" y="220"/>
                  <a:pt x="373" y="219"/>
                </a:cubicBezTo>
                <a:cubicBezTo>
                  <a:pt x="373" y="219"/>
                  <a:pt x="373" y="219"/>
                  <a:pt x="373" y="219"/>
                </a:cubicBezTo>
                <a:close/>
                <a:moveTo>
                  <a:pt x="373" y="218"/>
                </a:moveTo>
                <a:cubicBezTo>
                  <a:pt x="373" y="218"/>
                  <a:pt x="372" y="218"/>
                  <a:pt x="372" y="218"/>
                </a:cubicBezTo>
                <a:cubicBezTo>
                  <a:pt x="372" y="218"/>
                  <a:pt x="372" y="217"/>
                  <a:pt x="373" y="218"/>
                </a:cubicBezTo>
                <a:close/>
                <a:moveTo>
                  <a:pt x="374" y="211"/>
                </a:moveTo>
                <a:cubicBezTo>
                  <a:pt x="374" y="211"/>
                  <a:pt x="374" y="212"/>
                  <a:pt x="374" y="212"/>
                </a:cubicBezTo>
                <a:cubicBezTo>
                  <a:pt x="374" y="211"/>
                  <a:pt x="374" y="211"/>
                  <a:pt x="374" y="211"/>
                </a:cubicBezTo>
                <a:close/>
                <a:moveTo>
                  <a:pt x="373" y="212"/>
                </a:moveTo>
                <a:cubicBezTo>
                  <a:pt x="373" y="212"/>
                  <a:pt x="373" y="212"/>
                  <a:pt x="373" y="212"/>
                </a:cubicBezTo>
                <a:cubicBezTo>
                  <a:pt x="373" y="213"/>
                  <a:pt x="373" y="213"/>
                  <a:pt x="373" y="213"/>
                </a:cubicBezTo>
                <a:cubicBezTo>
                  <a:pt x="373" y="213"/>
                  <a:pt x="373" y="213"/>
                  <a:pt x="373" y="213"/>
                </a:cubicBezTo>
                <a:cubicBezTo>
                  <a:pt x="373" y="213"/>
                  <a:pt x="373" y="214"/>
                  <a:pt x="373" y="213"/>
                </a:cubicBezTo>
                <a:cubicBezTo>
                  <a:pt x="373" y="213"/>
                  <a:pt x="373" y="212"/>
                  <a:pt x="373" y="212"/>
                </a:cubicBezTo>
                <a:close/>
                <a:moveTo>
                  <a:pt x="371" y="214"/>
                </a:moveTo>
                <a:cubicBezTo>
                  <a:pt x="371" y="214"/>
                  <a:pt x="372" y="214"/>
                  <a:pt x="372" y="214"/>
                </a:cubicBezTo>
                <a:cubicBezTo>
                  <a:pt x="372" y="215"/>
                  <a:pt x="371" y="215"/>
                  <a:pt x="371" y="215"/>
                </a:cubicBezTo>
                <a:cubicBezTo>
                  <a:pt x="371" y="215"/>
                  <a:pt x="371" y="215"/>
                  <a:pt x="371" y="215"/>
                </a:cubicBezTo>
                <a:lnTo>
                  <a:pt x="371" y="214"/>
                </a:lnTo>
                <a:close/>
                <a:moveTo>
                  <a:pt x="371" y="218"/>
                </a:moveTo>
                <a:cubicBezTo>
                  <a:pt x="371" y="219"/>
                  <a:pt x="371" y="219"/>
                  <a:pt x="370" y="219"/>
                </a:cubicBezTo>
                <a:cubicBezTo>
                  <a:pt x="370" y="219"/>
                  <a:pt x="370" y="219"/>
                  <a:pt x="370" y="219"/>
                </a:cubicBezTo>
                <a:cubicBezTo>
                  <a:pt x="370" y="218"/>
                  <a:pt x="370" y="218"/>
                  <a:pt x="371" y="218"/>
                </a:cubicBezTo>
                <a:close/>
                <a:moveTo>
                  <a:pt x="370" y="214"/>
                </a:moveTo>
                <a:cubicBezTo>
                  <a:pt x="370" y="216"/>
                  <a:pt x="369" y="215"/>
                  <a:pt x="369" y="214"/>
                </a:cubicBezTo>
                <a:cubicBezTo>
                  <a:pt x="369" y="215"/>
                  <a:pt x="369" y="214"/>
                  <a:pt x="370" y="214"/>
                </a:cubicBezTo>
                <a:close/>
                <a:moveTo>
                  <a:pt x="369" y="220"/>
                </a:moveTo>
                <a:cubicBezTo>
                  <a:pt x="369" y="219"/>
                  <a:pt x="368" y="220"/>
                  <a:pt x="368" y="220"/>
                </a:cubicBezTo>
                <a:cubicBezTo>
                  <a:pt x="368" y="220"/>
                  <a:pt x="368" y="219"/>
                  <a:pt x="369" y="219"/>
                </a:cubicBezTo>
                <a:cubicBezTo>
                  <a:pt x="369" y="219"/>
                  <a:pt x="369" y="219"/>
                  <a:pt x="369" y="220"/>
                </a:cubicBezTo>
                <a:close/>
                <a:moveTo>
                  <a:pt x="368" y="215"/>
                </a:moveTo>
                <a:cubicBezTo>
                  <a:pt x="368" y="216"/>
                  <a:pt x="369" y="216"/>
                  <a:pt x="368" y="216"/>
                </a:cubicBezTo>
                <a:cubicBezTo>
                  <a:pt x="368" y="216"/>
                  <a:pt x="368" y="215"/>
                  <a:pt x="368" y="215"/>
                </a:cubicBezTo>
                <a:close/>
                <a:moveTo>
                  <a:pt x="367" y="213"/>
                </a:moveTo>
                <a:cubicBezTo>
                  <a:pt x="367" y="213"/>
                  <a:pt x="367" y="214"/>
                  <a:pt x="367" y="214"/>
                </a:cubicBezTo>
                <a:cubicBezTo>
                  <a:pt x="368" y="213"/>
                  <a:pt x="367" y="213"/>
                  <a:pt x="368" y="213"/>
                </a:cubicBezTo>
                <a:cubicBezTo>
                  <a:pt x="368" y="213"/>
                  <a:pt x="368" y="214"/>
                  <a:pt x="368" y="214"/>
                </a:cubicBezTo>
                <a:cubicBezTo>
                  <a:pt x="367" y="214"/>
                  <a:pt x="367" y="214"/>
                  <a:pt x="367" y="214"/>
                </a:cubicBezTo>
                <a:cubicBezTo>
                  <a:pt x="367" y="214"/>
                  <a:pt x="367" y="214"/>
                  <a:pt x="367" y="215"/>
                </a:cubicBezTo>
                <a:cubicBezTo>
                  <a:pt x="367" y="214"/>
                  <a:pt x="367" y="214"/>
                  <a:pt x="367" y="214"/>
                </a:cubicBezTo>
                <a:cubicBezTo>
                  <a:pt x="367" y="214"/>
                  <a:pt x="367" y="214"/>
                  <a:pt x="367" y="214"/>
                </a:cubicBezTo>
                <a:cubicBezTo>
                  <a:pt x="367" y="213"/>
                  <a:pt x="367" y="213"/>
                  <a:pt x="367" y="213"/>
                </a:cubicBezTo>
                <a:close/>
                <a:moveTo>
                  <a:pt x="361" y="220"/>
                </a:moveTo>
                <a:cubicBezTo>
                  <a:pt x="361" y="220"/>
                  <a:pt x="361" y="220"/>
                  <a:pt x="361" y="220"/>
                </a:cubicBezTo>
                <a:cubicBezTo>
                  <a:pt x="362" y="220"/>
                  <a:pt x="361" y="221"/>
                  <a:pt x="361" y="221"/>
                </a:cubicBezTo>
                <a:lnTo>
                  <a:pt x="361" y="220"/>
                </a:lnTo>
                <a:close/>
                <a:moveTo>
                  <a:pt x="359" y="214"/>
                </a:moveTo>
                <a:cubicBezTo>
                  <a:pt x="359" y="213"/>
                  <a:pt x="359" y="213"/>
                  <a:pt x="359" y="213"/>
                </a:cubicBezTo>
                <a:cubicBezTo>
                  <a:pt x="359" y="213"/>
                  <a:pt x="359" y="212"/>
                  <a:pt x="360" y="213"/>
                </a:cubicBezTo>
                <a:cubicBezTo>
                  <a:pt x="360" y="213"/>
                  <a:pt x="359" y="213"/>
                  <a:pt x="359" y="214"/>
                </a:cubicBezTo>
                <a:close/>
                <a:moveTo>
                  <a:pt x="359" y="217"/>
                </a:moveTo>
                <a:cubicBezTo>
                  <a:pt x="360" y="217"/>
                  <a:pt x="360" y="216"/>
                  <a:pt x="360" y="217"/>
                </a:cubicBezTo>
                <a:cubicBezTo>
                  <a:pt x="360" y="217"/>
                  <a:pt x="359" y="217"/>
                  <a:pt x="359" y="217"/>
                </a:cubicBezTo>
                <a:close/>
                <a:moveTo>
                  <a:pt x="363" y="223"/>
                </a:moveTo>
                <a:cubicBezTo>
                  <a:pt x="362" y="222"/>
                  <a:pt x="362" y="223"/>
                  <a:pt x="361" y="223"/>
                </a:cubicBezTo>
                <a:cubicBezTo>
                  <a:pt x="361" y="222"/>
                  <a:pt x="361" y="223"/>
                  <a:pt x="360" y="222"/>
                </a:cubicBezTo>
                <a:cubicBezTo>
                  <a:pt x="361" y="222"/>
                  <a:pt x="361" y="222"/>
                  <a:pt x="362" y="222"/>
                </a:cubicBezTo>
                <a:cubicBezTo>
                  <a:pt x="362" y="221"/>
                  <a:pt x="361" y="219"/>
                  <a:pt x="362" y="219"/>
                </a:cubicBezTo>
                <a:cubicBezTo>
                  <a:pt x="362" y="220"/>
                  <a:pt x="362" y="222"/>
                  <a:pt x="363" y="222"/>
                </a:cubicBezTo>
                <a:cubicBezTo>
                  <a:pt x="363" y="222"/>
                  <a:pt x="363" y="222"/>
                  <a:pt x="363" y="223"/>
                </a:cubicBezTo>
                <a:close/>
                <a:moveTo>
                  <a:pt x="363" y="218"/>
                </a:moveTo>
                <a:cubicBezTo>
                  <a:pt x="363" y="218"/>
                  <a:pt x="364" y="217"/>
                  <a:pt x="364" y="218"/>
                </a:cubicBezTo>
                <a:cubicBezTo>
                  <a:pt x="364" y="218"/>
                  <a:pt x="363" y="218"/>
                  <a:pt x="363" y="218"/>
                </a:cubicBezTo>
                <a:close/>
                <a:moveTo>
                  <a:pt x="364" y="212"/>
                </a:moveTo>
                <a:cubicBezTo>
                  <a:pt x="364" y="211"/>
                  <a:pt x="364" y="211"/>
                  <a:pt x="365" y="212"/>
                </a:cubicBezTo>
                <a:cubicBezTo>
                  <a:pt x="365" y="212"/>
                  <a:pt x="364" y="212"/>
                  <a:pt x="364" y="212"/>
                </a:cubicBezTo>
                <a:close/>
                <a:moveTo>
                  <a:pt x="365" y="217"/>
                </a:moveTo>
                <a:cubicBezTo>
                  <a:pt x="365" y="218"/>
                  <a:pt x="365" y="217"/>
                  <a:pt x="366" y="218"/>
                </a:cubicBezTo>
                <a:cubicBezTo>
                  <a:pt x="366" y="218"/>
                  <a:pt x="366" y="218"/>
                  <a:pt x="366" y="218"/>
                </a:cubicBezTo>
                <a:cubicBezTo>
                  <a:pt x="365" y="218"/>
                  <a:pt x="365" y="218"/>
                  <a:pt x="365" y="217"/>
                </a:cubicBezTo>
                <a:close/>
                <a:moveTo>
                  <a:pt x="366" y="224"/>
                </a:moveTo>
                <a:cubicBezTo>
                  <a:pt x="366" y="225"/>
                  <a:pt x="366" y="224"/>
                  <a:pt x="366" y="224"/>
                </a:cubicBezTo>
                <a:cubicBezTo>
                  <a:pt x="366" y="224"/>
                  <a:pt x="367" y="224"/>
                  <a:pt x="366" y="224"/>
                </a:cubicBezTo>
                <a:close/>
                <a:moveTo>
                  <a:pt x="370" y="225"/>
                </a:moveTo>
                <a:cubicBezTo>
                  <a:pt x="370" y="225"/>
                  <a:pt x="370" y="225"/>
                  <a:pt x="370" y="224"/>
                </a:cubicBezTo>
                <a:cubicBezTo>
                  <a:pt x="370" y="225"/>
                  <a:pt x="369" y="224"/>
                  <a:pt x="369" y="224"/>
                </a:cubicBezTo>
                <a:cubicBezTo>
                  <a:pt x="369" y="225"/>
                  <a:pt x="370" y="225"/>
                  <a:pt x="370" y="225"/>
                </a:cubicBezTo>
                <a:cubicBezTo>
                  <a:pt x="369" y="226"/>
                  <a:pt x="369" y="225"/>
                  <a:pt x="369" y="226"/>
                </a:cubicBezTo>
                <a:cubicBezTo>
                  <a:pt x="369" y="226"/>
                  <a:pt x="369" y="226"/>
                  <a:pt x="369" y="226"/>
                </a:cubicBezTo>
                <a:cubicBezTo>
                  <a:pt x="369" y="225"/>
                  <a:pt x="369" y="225"/>
                  <a:pt x="369" y="225"/>
                </a:cubicBezTo>
                <a:cubicBezTo>
                  <a:pt x="368" y="225"/>
                  <a:pt x="368" y="225"/>
                  <a:pt x="368" y="225"/>
                </a:cubicBezTo>
                <a:cubicBezTo>
                  <a:pt x="368" y="225"/>
                  <a:pt x="368" y="225"/>
                  <a:pt x="367" y="225"/>
                </a:cubicBezTo>
                <a:cubicBezTo>
                  <a:pt x="367" y="224"/>
                  <a:pt x="368" y="225"/>
                  <a:pt x="368" y="224"/>
                </a:cubicBezTo>
                <a:cubicBezTo>
                  <a:pt x="367" y="224"/>
                  <a:pt x="367" y="224"/>
                  <a:pt x="367" y="224"/>
                </a:cubicBezTo>
                <a:cubicBezTo>
                  <a:pt x="366" y="224"/>
                  <a:pt x="366" y="223"/>
                  <a:pt x="366" y="223"/>
                </a:cubicBezTo>
                <a:cubicBezTo>
                  <a:pt x="366" y="224"/>
                  <a:pt x="367" y="223"/>
                  <a:pt x="367" y="224"/>
                </a:cubicBezTo>
                <a:cubicBezTo>
                  <a:pt x="367" y="223"/>
                  <a:pt x="368" y="223"/>
                  <a:pt x="368" y="223"/>
                </a:cubicBezTo>
                <a:cubicBezTo>
                  <a:pt x="369" y="223"/>
                  <a:pt x="369" y="223"/>
                  <a:pt x="369" y="223"/>
                </a:cubicBezTo>
                <a:cubicBezTo>
                  <a:pt x="370" y="223"/>
                  <a:pt x="369" y="223"/>
                  <a:pt x="369" y="223"/>
                </a:cubicBezTo>
                <a:cubicBezTo>
                  <a:pt x="370" y="223"/>
                  <a:pt x="370" y="224"/>
                  <a:pt x="370" y="225"/>
                </a:cubicBezTo>
                <a:close/>
                <a:moveTo>
                  <a:pt x="370" y="226"/>
                </a:moveTo>
                <a:cubicBezTo>
                  <a:pt x="371" y="226"/>
                  <a:pt x="370" y="225"/>
                  <a:pt x="370" y="225"/>
                </a:cubicBezTo>
                <a:cubicBezTo>
                  <a:pt x="371" y="225"/>
                  <a:pt x="371" y="226"/>
                  <a:pt x="370" y="226"/>
                </a:cubicBezTo>
                <a:close/>
                <a:moveTo>
                  <a:pt x="370" y="221"/>
                </a:moveTo>
                <a:cubicBezTo>
                  <a:pt x="370" y="221"/>
                  <a:pt x="371" y="221"/>
                  <a:pt x="371" y="222"/>
                </a:cubicBezTo>
                <a:cubicBezTo>
                  <a:pt x="370" y="222"/>
                  <a:pt x="371" y="221"/>
                  <a:pt x="370" y="221"/>
                </a:cubicBezTo>
                <a:cubicBezTo>
                  <a:pt x="370" y="220"/>
                  <a:pt x="370" y="220"/>
                  <a:pt x="370" y="220"/>
                </a:cubicBezTo>
                <a:cubicBezTo>
                  <a:pt x="371" y="220"/>
                  <a:pt x="371" y="220"/>
                  <a:pt x="371" y="221"/>
                </a:cubicBezTo>
                <a:cubicBezTo>
                  <a:pt x="371" y="221"/>
                  <a:pt x="371" y="221"/>
                  <a:pt x="370" y="221"/>
                </a:cubicBezTo>
                <a:close/>
                <a:moveTo>
                  <a:pt x="371" y="220"/>
                </a:moveTo>
                <a:cubicBezTo>
                  <a:pt x="371" y="219"/>
                  <a:pt x="371" y="219"/>
                  <a:pt x="372" y="219"/>
                </a:cubicBezTo>
                <a:cubicBezTo>
                  <a:pt x="371" y="220"/>
                  <a:pt x="371" y="220"/>
                  <a:pt x="371" y="220"/>
                </a:cubicBezTo>
                <a:cubicBezTo>
                  <a:pt x="371" y="220"/>
                  <a:pt x="371" y="220"/>
                  <a:pt x="371" y="220"/>
                </a:cubicBezTo>
                <a:close/>
                <a:moveTo>
                  <a:pt x="375" y="220"/>
                </a:moveTo>
                <a:cubicBezTo>
                  <a:pt x="376" y="221"/>
                  <a:pt x="375" y="221"/>
                  <a:pt x="375" y="221"/>
                </a:cubicBezTo>
                <a:cubicBezTo>
                  <a:pt x="375" y="222"/>
                  <a:pt x="375" y="222"/>
                  <a:pt x="375" y="222"/>
                </a:cubicBezTo>
                <a:cubicBezTo>
                  <a:pt x="374" y="221"/>
                  <a:pt x="374" y="221"/>
                  <a:pt x="374" y="221"/>
                </a:cubicBezTo>
                <a:cubicBezTo>
                  <a:pt x="374" y="222"/>
                  <a:pt x="374" y="221"/>
                  <a:pt x="373" y="222"/>
                </a:cubicBezTo>
                <a:cubicBezTo>
                  <a:pt x="372" y="221"/>
                  <a:pt x="372" y="221"/>
                  <a:pt x="371" y="221"/>
                </a:cubicBezTo>
                <a:cubicBezTo>
                  <a:pt x="371" y="220"/>
                  <a:pt x="373" y="221"/>
                  <a:pt x="373" y="220"/>
                </a:cubicBezTo>
                <a:cubicBezTo>
                  <a:pt x="373" y="220"/>
                  <a:pt x="373" y="220"/>
                  <a:pt x="373" y="220"/>
                </a:cubicBezTo>
                <a:cubicBezTo>
                  <a:pt x="373" y="220"/>
                  <a:pt x="374" y="220"/>
                  <a:pt x="374" y="220"/>
                </a:cubicBezTo>
                <a:cubicBezTo>
                  <a:pt x="374" y="220"/>
                  <a:pt x="375" y="219"/>
                  <a:pt x="376" y="220"/>
                </a:cubicBezTo>
                <a:cubicBezTo>
                  <a:pt x="376" y="220"/>
                  <a:pt x="376" y="220"/>
                  <a:pt x="375" y="220"/>
                </a:cubicBezTo>
                <a:close/>
                <a:moveTo>
                  <a:pt x="375" y="218"/>
                </a:moveTo>
                <a:cubicBezTo>
                  <a:pt x="376" y="217"/>
                  <a:pt x="375" y="218"/>
                  <a:pt x="375" y="217"/>
                </a:cubicBezTo>
                <a:cubicBezTo>
                  <a:pt x="375" y="218"/>
                  <a:pt x="376" y="216"/>
                  <a:pt x="376" y="217"/>
                </a:cubicBezTo>
                <a:cubicBezTo>
                  <a:pt x="376" y="217"/>
                  <a:pt x="376" y="217"/>
                  <a:pt x="376" y="217"/>
                </a:cubicBezTo>
                <a:cubicBezTo>
                  <a:pt x="376" y="218"/>
                  <a:pt x="376" y="218"/>
                  <a:pt x="376" y="218"/>
                </a:cubicBezTo>
                <a:cubicBezTo>
                  <a:pt x="376" y="218"/>
                  <a:pt x="376" y="219"/>
                  <a:pt x="375" y="218"/>
                </a:cubicBezTo>
                <a:close/>
                <a:moveTo>
                  <a:pt x="376" y="217"/>
                </a:moveTo>
                <a:cubicBezTo>
                  <a:pt x="376" y="216"/>
                  <a:pt x="376" y="216"/>
                  <a:pt x="376" y="216"/>
                </a:cubicBezTo>
                <a:cubicBezTo>
                  <a:pt x="376" y="216"/>
                  <a:pt x="377" y="217"/>
                  <a:pt x="376" y="217"/>
                </a:cubicBezTo>
                <a:cubicBezTo>
                  <a:pt x="376" y="217"/>
                  <a:pt x="377" y="217"/>
                  <a:pt x="376" y="217"/>
                </a:cubicBezTo>
                <a:close/>
                <a:moveTo>
                  <a:pt x="379" y="217"/>
                </a:moveTo>
                <a:cubicBezTo>
                  <a:pt x="379" y="216"/>
                  <a:pt x="379" y="216"/>
                  <a:pt x="379" y="216"/>
                </a:cubicBezTo>
                <a:cubicBezTo>
                  <a:pt x="379" y="217"/>
                  <a:pt x="379" y="216"/>
                  <a:pt x="379" y="215"/>
                </a:cubicBezTo>
                <a:cubicBezTo>
                  <a:pt x="380" y="216"/>
                  <a:pt x="379" y="217"/>
                  <a:pt x="379" y="217"/>
                </a:cubicBezTo>
                <a:close/>
                <a:moveTo>
                  <a:pt x="382" y="217"/>
                </a:moveTo>
                <a:cubicBezTo>
                  <a:pt x="382" y="216"/>
                  <a:pt x="383" y="218"/>
                  <a:pt x="383" y="217"/>
                </a:cubicBezTo>
                <a:cubicBezTo>
                  <a:pt x="383" y="217"/>
                  <a:pt x="383" y="218"/>
                  <a:pt x="384" y="217"/>
                </a:cubicBezTo>
                <a:cubicBezTo>
                  <a:pt x="383" y="219"/>
                  <a:pt x="383" y="217"/>
                  <a:pt x="382" y="217"/>
                </a:cubicBezTo>
                <a:close/>
                <a:moveTo>
                  <a:pt x="386" y="217"/>
                </a:moveTo>
                <a:cubicBezTo>
                  <a:pt x="387" y="218"/>
                  <a:pt x="386" y="217"/>
                  <a:pt x="387" y="217"/>
                </a:cubicBezTo>
                <a:cubicBezTo>
                  <a:pt x="387" y="218"/>
                  <a:pt x="386" y="218"/>
                  <a:pt x="386" y="217"/>
                </a:cubicBezTo>
                <a:close/>
                <a:moveTo>
                  <a:pt x="389" y="217"/>
                </a:moveTo>
                <a:cubicBezTo>
                  <a:pt x="388" y="217"/>
                  <a:pt x="388" y="217"/>
                  <a:pt x="388" y="217"/>
                </a:cubicBezTo>
                <a:cubicBezTo>
                  <a:pt x="388" y="216"/>
                  <a:pt x="388" y="216"/>
                  <a:pt x="389" y="216"/>
                </a:cubicBezTo>
                <a:cubicBezTo>
                  <a:pt x="389" y="217"/>
                  <a:pt x="389" y="217"/>
                  <a:pt x="389" y="217"/>
                </a:cubicBezTo>
                <a:close/>
              </a:path>
            </a:pathLst>
          </a:custGeom>
          <a:solidFill>
            <a:schemeClr val="bg2"/>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7" name="Freeform 408">
            <a:extLst>
              <a:ext uri="{FF2B5EF4-FFF2-40B4-BE49-F238E27FC236}">
                <a16:creationId xmlns:a16="http://schemas.microsoft.com/office/drawing/2014/main" xmlns="" id="{905E3F81-51D5-456F-86F2-2039D18EC44E}"/>
              </a:ext>
            </a:extLst>
          </p:cNvPr>
          <p:cNvSpPr>
            <a:spLocks noEditPoints="1"/>
          </p:cNvSpPr>
          <p:nvPr userDrawn="1"/>
        </p:nvSpPr>
        <p:spPr bwMode="auto">
          <a:xfrm>
            <a:off x="7468571" y="-805078"/>
            <a:ext cx="8115880" cy="6140031"/>
          </a:xfrm>
          <a:custGeom>
            <a:avLst/>
            <a:gdLst>
              <a:gd name="T0" fmla="*/ 331 w 404"/>
              <a:gd name="T1" fmla="*/ 219 h 305"/>
              <a:gd name="T2" fmla="*/ 333 w 404"/>
              <a:gd name="T3" fmla="*/ 215 h 305"/>
              <a:gd name="T4" fmla="*/ 383 w 404"/>
              <a:gd name="T5" fmla="*/ 186 h 305"/>
              <a:gd name="T6" fmla="*/ 366 w 404"/>
              <a:gd name="T7" fmla="*/ 178 h 305"/>
              <a:gd name="T8" fmla="*/ 387 w 404"/>
              <a:gd name="T9" fmla="*/ 160 h 305"/>
              <a:gd name="T10" fmla="*/ 385 w 404"/>
              <a:gd name="T11" fmla="*/ 115 h 305"/>
              <a:gd name="T12" fmla="*/ 378 w 404"/>
              <a:gd name="T13" fmla="*/ 85 h 305"/>
              <a:gd name="T14" fmla="*/ 362 w 404"/>
              <a:gd name="T15" fmla="*/ 43 h 305"/>
              <a:gd name="T16" fmla="*/ 304 w 404"/>
              <a:gd name="T17" fmla="*/ 29 h 305"/>
              <a:gd name="T18" fmla="*/ 249 w 404"/>
              <a:gd name="T19" fmla="*/ 18 h 305"/>
              <a:gd name="T20" fmla="*/ 187 w 404"/>
              <a:gd name="T21" fmla="*/ 21 h 305"/>
              <a:gd name="T22" fmla="*/ 47 w 404"/>
              <a:gd name="T23" fmla="*/ 71 h 305"/>
              <a:gd name="T24" fmla="*/ 73 w 404"/>
              <a:gd name="T25" fmla="*/ 72 h 305"/>
              <a:gd name="T26" fmla="*/ 26 w 404"/>
              <a:gd name="T27" fmla="*/ 93 h 305"/>
              <a:gd name="T28" fmla="*/ 82 w 404"/>
              <a:gd name="T29" fmla="*/ 84 h 305"/>
              <a:gd name="T30" fmla="*/ 42 w 404"/>
              <a:gd name="T31" fmla="*/ 101 h 305"/>
              <a:gd name="T32" fmla="*/ 34 w 404"/>
              <a:gd name="T33" fmla="*/ 121 h 305"/>
              <a:gd name="T34" fmla="*/ 48 w 404"/>
              <a:gd name="T35" fmla="*/ 127 h 305"/>
              <a:gd name="T36" fmla="*/ 79 w 404"/>
              <a:gd name="T37" fmla="*/ 121 h 305"/>
              <a:gd name="T38" fmla="*/ 12 w 404"/>
              <a:gd name="T39" fmla="*/ 144 h 305"/>
              <a:gd name="T40" fmla="*/ 79 w 404"/>
              <a:gd name="T41" fmla="*/ 137 h 305"/>
              <a:gd name="T42" fmla="*/ 39 w 404"/>
              <a:gd name="T43" fmla="*/ 160 h 305"/>
              <a:gd name="T44" fmla="*/ 61 w 404"/>
              <a:gd name="T45" fmla="*/ 168 h 305"/>
              <a:gd name="T46" fmla="*/ 33 w 404"/>
              <a:gd name="T47" fmla="*/ 183 h 305"/>
              <a:gd name="T48" fmla="*/ 31 w 404"/>
              <a:gd name="T49" fmla="*/ 210 h 305"/>
              <a:gd name="T50" fmla="*/ 19 w 404"/>
              <a:gd name="T51" fmla="*/ 266 h 305"/>
              <a:gd name="T52" fmla="*/ 91 w 404"/>
              <a:gd name="T53" fmla="*/ 276 h 305"/>
              <a:gd name="T54" fmla="*/ 107 w 404"/>
              <a:gd name="T55" fmla="*/ 303 h 305"/>
              <a:gd name="T56" fmla="*/ 191 w 404"/>
              <a:gd name="T57" fmla="*/ 285 h 305"/>
              <a:gd name="T58" fmla="*/ 309 w 404"/>
              <a:gd name="T59" fmla="*/ 249 h 305"/>
              <a:gd name="T60" fmla="*/ 340 w 404"/>
              <a:gd name="T61" fmla="*/ 233 h 305"/>
              <a:gd name="T62" fmla="*/ 379 w 404"/>
              <a:gd name="T63" fmla="*/ 219 h 305"/>
              <a:gd name="T64" fmla="*/ 372 w 404"/>
              <a:gd name="T65" fmla="*/ 113 h 305"/>
              <a:gd name="T66" fmla="*/ 291 w 404"/>
              <a:gd name="T67" fmla="*/ 35 h 305"/>
              <a:gd name="T68" fmla="*/ 33 w 404"/>
              <a:gd name="T69" fmla="*/ 79 h 305"/>
              <a:gd name="T70" fmla="*/ 60 w 404"/>
              <a:gd name="T71" fmla="*/ 79 h 305"/>
              <a:gd name="T72" fmla="*/ 85 w 404"/>
              <a:gd name="T73" fmla="*/ 64 h 305"/>
              <a:gd name="T74" fmla="*/ 49 w 404"/>
              <a:gd name="T75" fmla="*/ 100 h 305"/>
              <a:gd name="T76" fmla="*/ 14 w 404"/>
              <a:gd name="T77" fmla="*/ 147 h 305"/>
              <a:gd name="T78" fmla="*/ 33 w 404"/>
              <a:gd name="T79" fmla="*/ 131 h 305"/>
              <a:gd name="T80" fmla="*/ 80 w 404"/>
              <a:gd name="T81" fmla="*/ 124 h 305"/>
              <a:gd name="T82" fmla="*/ 58 w 404"/>
              <a:gd name="T83" fmla="*/ 166 h 305"/>
              <a:gd name="T84" fmla="*/ 227 w 404"/>
              <a:gd name="T85" fmla="*/ 286 h 305"/>
              <a:gd name="T86" fmla="*/ 373 w 404"/>
              <a:gd name="T87" fmla="*/ 120 h 305"/>
              <a:gd name="T88" fmla="*/ 364 w 404"/>
              <a:gd name="T89" fmla="*/ 180 h 305"/>
              <a:gd name="T90" fmla="*/ 380 w 404"/>
              <a:gd name="T91" fmla="*/ 119 h 305"/>
              <a:gd name="T92" fmla="*/ 315 w 404"/>
              <a:gd name="T93" fmla="*/ 137 h 305"/>
              <a:gd name="T94" fmla="*/ 93 w 404"/>
              <a:gd name="T95" fmla="*/ 135 h 305"/>
              <a:gd name="T96" fmla="*/ 56 w 404"/>
              <a:gd name="T97" fmla="*/ 235 h 305"/>
              <a:gd name="T98" fmla="*/ 89 w 404"/>
              <a:gd name="T99" fmla="*/ 272 h 305"/>
              <a:gd name="T100" fmla="*/ 106 w 404"/>
              <a:gd name="T101" fmla="*/ 104 h 305"/>
              <a:gd name="T102" fmla="*/ 98 w 404"/>
              <a:gd name="T103" fmla="*/ 81 h 305"/>
              <a:gd name="T104" fmla="*/ 68 w 404"/>
              <a:gd name="T105" fmla="*/ 92 h 305"/>
              <a:gd name="T106" fmla="*/ 63 w 404"/>
              <a:gd name="T107" fmla="*/ 118 h 305"/>
              <a:gd name="T108" fmla="*/ 69 w 404"/>
              <a:gd name="T109" fmla="*/ 113 h 305"/>
              <a:gd name="T110" fmla="*/ 81 w 404"/>
              <a:gd name="T111" fmla="*/ 172 h 305"/>
              <a:gd name="T112" fmla="*/ 38 w 404"/>
              <a:gd name="T113" fmla="*/ 183 h 305"/>
              <a:gd name="T114" fmla="*/ 31 w 404"/>
              <a:gd name="T115" fmla="*/ 236 h 305"/>
              <a:gd name="T116" fmla="*/ 150 w 404"/>
              <a:gd name="T117" fmla="*/ 288 h 305"/>
              <a:gd name="T118" fmla="*/ 309 w 404"/>
              <a:gd name="T119" fmla="*/ 249 h 305"/>
              <a:gd name="T120" fmla="*/ 318 w 404"/>
              <a:gd name="T121" fmla="*/ 236 h 305"/>
              <a:gd name="T122" fmla="*/ 327 w 404"/>
              <a:gd name="T123" fmla="*/ 231 h 305"/>
              <a:gd name="T124" fmla="*/ 368 w 404"/>
              <a:gd name="T125" fmla="*/ 216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04" h="305">
                <a:moveTo>
                  <a:pt x="393" y="216"/>
                </a:moveTo>
                <a:cubicBezTo>
                  <a:pt x="392" y="216"/>
                  <a:pt x="392" y="215"/>
                  <a:pt x="392" y="215"/>
                </a:cubicBezTo>
                <a:cubicBezTo>
                  <a:pt x="392" y="214"/>
                  <a:pt x="392" y="215"/>
                  <a:pt x="392" y="215"/>
                </a:cubicBezTo>
                <a:cubicBezTo>
                  <a:pt x="393" y="214"/>
                  <a:pt x="392" y="215"/>
                  <a:pt x="392" y="214"/>
                </a:cubicBezTo>
                <a:cubicBezTo>
                  <a:pt x="392" y="215"/>
                  <a:pt x="391" y="215"/>
                  <a:pt x="391" y="214"/>
                </a:cubicBezTo>
                <a:cubicBezTo>
                  <a:pt x="391" y="215"/>
                  <a:pt x="391" y="215"/>
                  <a:pt x="391" y="215"/>
                </a:cubicBezTo>
                <a:cubicBezTo>
                  <a:pt x="391" y="215"/>
                  <a:pt x="391" y="215"/>
                  <a:pt x="392" y="216"/>
                </a:cubicBezTo>
                <a:cubicBezTo>
                  <a:pt x="391" y="216"/>
                  <a:pt x="391" y="215"/>
                  <a:pt x="391" y="216"/>
                </a:cubicBezTo>
                <a:cubicBezTo>
                  <a:pt x="390" y="215"/>
                  <a:pt x="391" y="215"/>
                  <a:pt x="390" y="215"/>
                </a:cubicBezTo>
                <a:cubicBezTo>
                  <a:pt x="391" y="216"/>
                  <a:pt x="390" y="215"/>
                  <a:pt x="389" y="215"/>
                </a:cubicBezTo>
                <a:cubicBezTo>
                  <a:pt x="389" y="215"/>
                  <a:pt x="389" y="215"/>
                  <a:pt x="389" y="215"/>
                </a:cubicBezTo>
                <a:cubicBezTo>
                  <a:pt x="389" y="214"/>
                  <a:pt x="388" y="214"/>
                  <a:pt x="388" y="215"/>
                </a:cubicBezTo>
                <a:cubicBezTo>
                  <a:pt x="387" y="214"/>
                  <a:pt x="387" y="215"/>
                  <a:pt x="386" y="214"/>
                </a:cubicBezTo>
                <a:cubicBezTo>
                  <a:pt x="386" y="214"/>
                  <a:pt x="386" y="215"/>
                  <a:pt x="385" y="215"/>
                </a:cubicBezTo>
                <a:cubicBezTo>
                  <a:pt x="385" y="215"/>
                  <a:pt x="385" y="214"/>
                  <a:pt x="385" y="214"/>
                </a:cubicBezTo>
                <a:cubicBezTo>
                  <a:pt x="385" y="213"/>
                  <a:pt x="384" y="214"/>
                  <a:pt x="384" y="214"/>
                </a:cubicBezTo>
                <a:cubicBezTo>
                  <a:pt x="384" y="214"/>
                  <a:pt x="384" y="214"/>
                  <a:pt x="384" y="214"/>
                </a:cubicBezTo>
                <a:cubicBezTo>
                  <a:pt x="384" y="215"/>
                  <a:pt x="384" y="214"/>
                  <a:pt x="384" y="215"/>
                </a:cubicBezTo>
                <a:cubicBezTo>
                  <a:pt x="384" y="215"/>
                  <a:pt x="383" y="214"/>
                  <a:pt x="383" y="215"/>
                </a:cubicBezTo>
                <a:cubicBezTo>
                  <a:pt x="383" y="214"/>
                  <a:pt x="383" y="214"/>
                  <a:pt x="383" y="214"/>
                </a:cubicBezTo>
                <a:cubicBezTo>
                  <a:pt x="383" y="214"/>
                  <a:pt x="382" y="215"/>
                  <a:pt x="381" y="214"/>
                </a:cubicBezTo>
                <a:cubicBezTo>
                  <a:pt x="382" y="215"/>
                  <a:pt x="380" y="213"/>
                  <a:pt x="380" y="215"/>
                </a:cubicBezTo>
                <a:cubicBezTo>
                  <a:pt x="380" y="214"/>
                  <a:pt x="380" y="215"/>
                  <a:pt x="380" y="214"/>
                </a:cubicBezTo>
                <a:cubicBezTo>
                  <a:pt x="380" y="214"/>
                  <a:pt x="380" y="214"/>
                  <a:pt x="381" y="214"/>
                </a:cubicBezTo>
                <a:cubicBezTo>
                  <a:pt x="381" y="213"/>
                  <a:pt x="382" y="213"/>
                  <a:pt x="383" y="214"/>
                </a:cubicBezTo>
                <a:cubicBezTo>
                  <a:pt x="383" y="213"/>
                  <a:pt x="383" y="213"/>
                  <a:pt x="383" y="213"/>
                </a:cubicBezTo>
                <a:cubicBezTo>
                  <a:pt x="382" y="214"/>
                  <a:pt x="379" y="212"/>
                  <a:pt x="379" y="214"/>
                </a:cubicBezTo>
                <a:cubicBezTo>
                  <a:pt x="379" y="214"/>
                  <a:pt x="378" y="215"/>
                  <a:pt x="377" y="215"/>
                </a:cubicBezTo>
                <a:cubicBezTo>
                  <a:pt x="377" y="215"/>
                  <a:pt x="377" y="215"/>
                  <a:pt x="378" y="215"/>
                </a:cubicBezTo>
                <a:cubicBezTo>
                  <a:pt x="377" y="216"/>
                  <a:pt x="377" y="216"/>
                  <a:pt x="377" y="216"/>
                </a:cubicBezTo>
                <a:cubicBezTo>
                  <a:pt x="377" y="216"/>
                  <a:pt x="377" y="216"/>
                  <a:pt x="377" y="216"/>
                </a:cubicBezTo>
                <a:cubicBezTo>
                  <a:pt x="377" y="215"/>
                  <a:pt x="377" y="216"/>
                  <a:pt x="377" y="215"/>
                </a:cubicBezTo>
                <a:cubicBezTo>
                  <a:pt x="377" y="215"/>
                  <a:pt x="377" y="215"/>
                  <a:pt x="376" y="215"/>
                </a:cubicBezTo>
                <a:cubicBezTo>
                  <a:pt x="376" y="215"/>
                  <a:pt x="376" y="215"/>
                  <a:pt x="376" y="215"/>
                </a:cubicBezTo>
                <a:cubicBezTo>
                  <a:pt x="376" y="215"/>
                  <a:pt x="376" y="215"/>
                  <a:pt x="376" y="215"/>
                </a:cubicBezTo>
                <a:cubicBezTo>
                  <a:pt x="375" y="215"/>
                  <a:pt x="375" y="215"/>
                  <a:pt x="375" y="214"/>
                </a:cubicBezTo>
                <a:cubicBezTo>
                  <a:pt x="375" y="214"/>
                  <a:pt x="376" y="216"/>
                  <a:pt x="375" y="216"/>
                </a:cubicBezTo>
                <a:cubicBezTo>
                  <a:pt x="375" y="216"/>
                  <a:pt x="375" y="216"/>
                  <a:pt x="375" y="216"/>
                </a:cubicBezTo>
                <a:cubicBezTo>
                  <a:pt x="375" y="216"/>
                  <a:pt x="375" y="217"/>
                  <a:pt x="374" y="217"/>
                </a:cubicBezTo>
                <a:cubicBezTo>
                  <a:pt x="374" y="215"/>
                  <a:pt x="373" y="216"/>
                  <a:pt x="372" y="215"/>
                </a:cubicBezTo>
                <a:cubicBezTo>
                  <a:pt x="372" y="215"/>
                  <a:pt x="374" y="215"/>
                  <a:pt x="374" y="214"/>
                </a:cubicBezTo>
                <a:cubicBezTo>
                  <a:pt x="374" y="214"/>
                  <a:pt x="375" y="214"/>
                  <a:pt x="376" y="214"/>
                </a:cubicBezTo>
                <a:cubicBezTo>
                  <a:pt x="375" y="213"/>
                  <a:pt x="375" y="214"/>
                  <a:pt x="374" y="214"/>
                </a:cubicBezTo>
                <a:cubicBezTo>
                  <a:pt x="375" y="213"/>
                  <a:pt x="375" y="213"/>
                  <a:pt x="375" y="212"/>
                </a:cubicBezTo>
                <a:cubicBezTo>
                  <a:pt x="376" y="214"/>
                  <a:pt x="376" y="212"/>
                  <a:pt x="376" y="213"/>
                </a:cubicBezTo>
                <a:cubicBezTo>
                  <a:pt x="377" y="213"/>
                  <a:pt x="376" y="212"/>
                  <a:pt x="376" y="212"/>
                </a:cubicBezTo>
                <a:cubicBezTo>
                  <a:pt x="376" y="212"/>
                  <a:pt x="376" y="212"/>
                  <a:pt x="377" y="213"/>
                </a:cubicBezTo>
                <a:cubicBezTo>
                  <a:pt x="377" y="212"/>
                  <a:pt x="377" y="212"/>
                  <a:pt x="377" y="212"/>
                </a:cubicBezTo>
                <a:cubicBezTo>
                  <a:pt x="378" y="212"/>
                  <a:pt x="377" y="212"/>
                  <a:pt x="378" y="212"/>
                </a:cubicBezTo>
                <a:cubicBezTo>
                  <a:pt x="378" y="212"/>
                  <a:pt x="378" y="212"/>
                  <a:pt x="379" y="212"/>
                </a:cubicBezTo>
                <a:cubicBezTo>
                  <a:pt x="379" y="212"/>
                  <a:pt x="379" y="212"/>
                  <a:pt x="380" y="211"/>
                </a:cubicBezTo>
                <a:cubicBezTo>
                  <a:pt x="380" y="211"/>
                  <a:pt x="380" y="212"/>
                  <a:pt x="380" y="212"/>
                </a:cubicBezTo>
                <a:cubicBezTo>
                  <a:pt x="380" y="212"/>
                  <a:pt x="379" y="212"/>
                  <a:pt x="379" y="213"/>
                </a:cubicBezTo>
                <a:cubicBezTo>
                  <a:pt x="379" y="213"/>
                  <a:pt x="380" y="213"/>
                  <a:pt x="380" y="212"/>
                </a:cubicBezTo>
                <a:cubicBezTo>
                  <a:pt x="380" y="213"/>
                  <a:pt x="380" y="213"/>
                  <a:pt x="380" y="213"/>
                </a:cubicBezTo>
                <a:cubicBezTo>
                  <a:pt x="380" y="212"/>
                  <a:pt x="380" y="212"/>
                  <a:pt x="381" y="212"/>
                </a:cubicBezTo>
                <a:cubicBezTo>
                  <a:pt x="381" y="212"/>
                  <a:pt x="381" y="211"/>
                  <a:pt x="381" y="211"/>
                </a:cubicBezTo>
                <a:cubicBezTo>
                  <a:pt x="381" y="211"/>
                  <a:pt x="381" y="211"/>
                  <a:pt x="381" y="211"/>
                </a:cubicBezTo>
                <a:cubicBezTo>
                  <a:pt x="382" y="211"/>
                  <a:pt x="381" y="211"/>
                  <a:pt x="382" y="212"/>
                </a:cubicBezTo>
                <a:cubicBezTo>
                  <a:pt x="382" y="212"/>
                  <a:pt x="382" y="211"/>
                  <a:pt x="383" y="212"/>
                </a:cubicBezTo>
                <a:cubicBezTo>
                  <a:pt x="383" y="212"/>
                  <a:pt x="383" y="211"/>
                  <a:pt x="382" y="211"/>
                </a:cubicBezTo>
                <a:cubicBezTo>
                  <a:pt x="383" y="211"/>
                  <a:pt x="384" y="212"/>
                  <a:pt x="384" y="210"/>
                </a:cubicBezTo>
                <a:cubicBezTo>
                  <a:pt x="385" y="210"/>
                  <a:pt x="386" y="210"/>
                  <a:pt x="387" y="210"/>
                </a:cubicBezTo>
                <a:cubicBezTo>
                  <a:pt x="387" y="209"/>
                  <a:pt x="388" y="210"/>
                  <a:pt x="388" y="210"/>
                </a:cubicBezTo>
                <a:cubicBezTo>
                  <a:pt x="388" y="209"/>
                  <a:pt x="388" y="209"/>
                  <a:pt x="388" y="208"/>
                </a:cubicBezTo>
                <a:cubicBezTo>
                  <a:pt x="387" y="208"/>
                  <a:pt x="387" y="208"/>
                  <a:pt x="387" y="208"/>
                </a:cubicBezTo>
                <a:cubicBezTo>
                  <a:pt x="387" y="208"/>
                  <a:pt x="387" y="208"/>
                  <a:pt x="387" y="209"/>
                </a:cubicBezTo>
                <a:cubicBezTo>
                  <a:pt x="386" y="209"/>
                  <a:pt x="386" y="209"/>
                  <a:pt x="385" y="210"/>
                </a:cubicBezTo>
                <a:cubicBezTo>
                  <a:pt x="385" y="209"/>
                  <a:pt x="386" y="209"/>
                  <a:pt x="385" y="208"/>
                </a:cubicBezTo>
                <a:cubicBezTo>
                  <a:pt x="385" y="208"/>
                  <a:pt x="384" y="209"/>
                  <a:pt x="384" y="208"/>
                </a:cubicBezTo>
                <a:cubicBezTo>
                  <a:pt x="384" y="208"/>
                  <a:pt x="383" y="209"/>
                  <a:pt x="382" y="208"/>
                </a:cubicBezTo>
                <a:cubicBezTo>
                  <a:pt x="382" y="208"/>
                  <a:pt x="383" y="208"/>
                  <a:pt x="383" y="207"/>
                </a:cubicBezTo>
                <a:cubicBezTo>
                  <a:pt x="383" y="207"/>
                  <a:pt x="383" y="207"/>
                  <a:pt x="382" y="207"/>
                </a:cubicBezTo>
                <a:cubicBezTo>
                  <a:pt x="382" y="208"/>
                  <a:pt x="382" y="208"/>
                  <a:pt x="382" y="207"/>
                </a:cubicBezTo>
                <a:cubicBezTo>
                  <a:pt x="381" y="208"/>
                  <a:pt x="380" y="207"/>
                  <a:pt x="380" y="208"/>
                </a:cubicBezTo>
                <a:cubicBezTo>
                  <a:pt x="379" y="208"/>
                  <a:pt x="379" y="207"/>
                  <a:pt x="379" y="207"/>
                </a:cubicBezTo>
                <a:cubicBezTo>
                  <a:pt x="379" y="207"/>
                  <a:pt x="379" y="207"/>
                  <a:pt x="379" y="207"/>
                </a:cubicBezTo>
                <a:cubicBezTo>
                  <a:pt x="379" y="207"/>
                  <a:pt x="379" y="208"/>
                  <a:pt x="380" y="208"/>
                </a:cubicBezTo>
                <a:cubicBezTo>
                  <a:pt x="380" y="208"/>
                  <a:pt x="380" y="209"/>
                  <a:pt x="380" y="209"/>
                </a:cubicBezTo>
                <a:cubicBezTo>
                  <a:pt x="380" y="209"/>
                  <a:pt x="379" y="209"/>
                  <a:pt x="379" y="209"/>
                </a:cubicBezTo>
                <a:cubicBezTo>
                  <a:pt x="379" y="209"/>
                  <a:pt x="379" y="208"/>
                  <a:pt x="379" y="208"/>
                </a:cubicBezTo>
                <a:cubicBezTo>
                  <a:pt x="379" y="209"/>
                  <a:pt x="379" y="209"/>
                  <a:pt x="379" y="209"/>
                </a:cubicBezTo>
                <a:cubicBezTo>
                  <a:pt x="379" y="209"/>
                  <a:pt x="378" y="209"/>
                  <a:pt x="378" y="209"/>
                </a:cubicBezTo>
                <a:cubicBezTo>
                  <a:pt x="378" y="209"/>
                  <a:pt x="378" y="209"/>
                  <a:pt x="378" y="208"/>
                </a:cubicBezTo>
                <a:cubicBezTo>
                  <a:pt x="378" y="208"/>
                  <a:pt x="379" y="209"/>
                  <a:pt x="379" y="208"/>
                </a:cubicBezTo>
                <a:cubicBezTo>
                  <a:pt x="376" y="208"/>
                  <a:pt x="373" y="210"/>
                  <a:pt x="369" y="210"/>
                </a:cubicBezTo>
                <a:cubicBezTo>
                  <a:pt x="370" y="211"/>
                  <a:pt x="368" y="211"/>
                  <a:pt x="368" y="210"/>
                </a:cubicBezTo>
                <a:cubicBezTo>
                  <a:pt x="368" y="211"/>
                  <a:pt x="368" y="211"/>
                  <a:pt x="368" y="212"/>
                </a:cubicBezTo>
                <a:cubicBezTo>
                  <a:pt x="368" y="212"/>
                  <a:pt x="368" y="211"/>
                  <a:pt x="367" y="212"/>
                </a:cubicBezTo>
                <a:cubicBezTo>
                  <a:pt x="367" y="211"/>
                  <a:pt x="367" y="211"/>
                  <a:pt x="367" y="211"/>
                </a:cubicBezTo>
                <a:cubicBezTo>
                  <a:pt x="367" y="211"/>
                  <a:pt x="366" y="212"/>
                  <a:pt x="366" y="212"/>
                </a:cubicBezTo>
                <a:cubicBezTo>
                  <a:pt x="366" y="210"/>
                  <a:pt x="364" y="211"/>
                  <a:pt x="363" y="211"/>
                </a:cubicBezTo>
                <a:cubicBezTo>
                  <a:pt x="363" y="211"/>
                  <a:pt x="363" y="211"/>
                  <a:pt x="364" y="211"/>
                </a:cubicBezTo>
                <a:cubicBezTo>
                  <a:pt x="363" y="211"/>
                  <a:pt x="363" y="211"/>
                  <a:pt x="362" y="211"/>
                </a:cubicBezTo>
                <a:cubicBezTo>
                  <a:pt x="362" y="211"/>
                  <a:pt x="363" y="211"/>
                  <a:pt x="363" y="212"/>
                </a:cubicBezTo>
                <a:cubicBezTo>
                  <a:pt x="362" y="212"/>
                  <a:pt x="362" y="212"/>
                  <a:pt x="362" y="212"/>
                </a:cubicBezTo>
                <a:cubicBezTo>
                  <a:pt x="362" y="212"/>
                  <a:pt x="362" y="212"/>
                  <a:pt x="362" y="213"/>
                </a:cubicBezTo>
                <a:cubicBezTo>
                  <a:pt x="362" y="213"/>
                  <a:pt x="361" y="212"/>
                  <a:pt x="361" y="213"/>
                </a:cubicBezTo>
                <a:cubicBezTo>
                  <a:pt x="361" y="213"/>
                  <a:pt x="361" y="212"/>
                  <a:pt x="361" y="212"/>
                </a:cubicBezTo>
                <a:cubicBezTo>
                  <a:pt x="360" y="212"/>
                  <a:pt x="360" y="212"/>
                  <a:pt x="358" y="212"/>
                </a:cubicBezTo>
                <a:cubicBezTo>
                  <a:pt x="358" y="212"/>
                  <a:pt x="358" y="212"/>
                  <a:pt x="358" y="212"/>
                </a:cubicBezTo>
                <a:cubicBezTo>
                  <a:pt x="358" y="212"/>
                  <a:pt x="358" y="212"/>
                  <a:pt x="357" y="213"/>
                </a:cubicBezTo>
                <a:cubicBezTo>
                  <a:pt x="357" y="212"/>
                  <a:pt x="357" y="212"/>
                  <a:pt x="357" y="213"/>
                </a:cubicBezTo>
                <a:cubicBezTo>
                  <a:pt x="357" y="213"/>
                  <a:pt x="357" y="213"/>
                  <a:pt x="357" y="213"/>
                </a:cubicBezTo>
                <a:cubicBezTo>
                  <a:pt x="356" y="213"/>
                  <a:pt x="356" y="213"/>
                  <a:pt x="356" y="213"/>
                </a:cubicBezTo>
                <a:cubicBezTo>
                  <a:pt x="356" y="213"/>
                  <a:pt x="355" y="213"/>
                  <a:pt x="355" y="213"/>
                </a:cubicBezTo>
                <a:cubicBezTo>
                  <a:pt x="355" y="213"/>
                  <a:pt x="355" y="213"/>
                  <a:pt x="355" y="214"/>
                </a:cubicBezTo>
                <a:cubicBezTo>
                  <a:pt x="354" y="214"/>
                  <a:pt x="354" y="214"/>
                  <a:pt x="354" y="213"/>
                </a:cubicBezTo>
                <a:cubicBezTo>
                  <a:pt x="353" y="214"/>
                  <a:pt x="352" y="213"/>
                  <a:pt x="351" y="215"/>
                </a:cubicBezTo>
                <a:cubicBezTo>
                  <a:pt x="350" y="214"/>
                  <a:pt x="351" y="214"/>
                  <a:pt x="350" y="214"/>
                </a:cubicBezTo>
                <a:cubicBezTo>
                  <a:pt x="350" y="214"/>
                  <a:pt x="351" y="214"/>
                  <a:pt x="351" y="213"/>
                </a:cubicBezTo>
                <a:cubicBezTo>
                  <a:pt x="350" y="214"/>
                  <a:pt x="349" y="215"/>
                  <a:pt x="348" y="215"/>
                </a:cubicBezTo>
                <a:cubicBezTo>
                  <a:pt x="348" y="215"/>
                  <a:pt x="349" y="215"/>
                  <a:pt x="348" y="216"/>
                </a:cubicBezTo>
                <a:cubicBezTo>
                  <a:pt x="348" y="215"/>
                  <a:pt x="347" y="215"/>
                  <a:pt x="347" y="215"/>
                </a:cubicBezTo>
                <a:cubicBezTo>
                  <a:pt x="347" y="216"/>
                  <a:pt x="347" y="215"/>
                  <a:pt x="347" y="216"/>
                </a:cubicBezTo>
                <a:cubicBezTo>
                  <a:pt x="347" y="216"/>
                  <a:pt x="347" y="216"/>
                  <a:pt x="347" y="216"/>
                </a:cubicBezTo>
                <a:cubicBezTo>
                  <a:pt x="346" y="216"/>
                  <a:pt x="346" y="216"/>
                  <a:pt x="346" y="215"/>
                </a:cubicBezTo>
                <a:cubicBezTo>
                  <a:pt x="345" y="216"/>
                  <a:pt x="345" y="217"/>
                  <a:pt x="344" y="217"/>
                </a:cubicBezTo>
                <a:cubicBezTo>
                  <a:pt x="344" y="216"/>
                  <a:pt x="344" y="216"/>
                  <a:pt x="343" y="216"/>
                </a:cubicBezTo>
                <a:cubicBezTo>
                  <a:pt x="343" y="216"/>
                  <a:pt x="343" y="216"/>
                  <a:pt x="343" y="216"/>
                </a:cubicBezTo>
                <a:cubicBezTo>
                  <a:pt x="343" y="216"/>
                  <a:pt x="343" y="216"/>
                  <a:pt x="343" y="216"/>
                </a:cubicBezTo>
                <a:cubicBezTo>
                  <a:pt x="343" y="216"/>
                  <a:pt x="343" y="216"/>
                  <a:pt x="343" y="216"/>
                </a:cubicBezTo>
                <a:cubicBezTo>
                  <a:pt x="343" y="216"/>
                  <a:pt x="343" y="216"/>
                  <a:pt x="343" y="216"/>
                </a:cubicBezTo>
                <a:cubicBezTo>
                  <a:pt x="343" y="216"/>
                  <a:pt x="343" y="216"/>
                  <a:pt x="343" y="217"/>
                </a:cubicBezTo>
                <a:cubicBezTo>
                  <a:pt x="342" y="217"/>
                  <a:pt x="342" y="216"/>
                  <a:pt x="342" y="216"/>
                </a:cubicBezTo>
                <a:cubicBezTo>
                  <a:pt x="342" y="216"/>
                  <a:pt x="341" y="217"/>
                  <a:pt x="341" y="217"/>
                </a:cubicBezTo>
                <a:cubicBezTo>
                  <a:pt x="341" y="217"/>
                  <a:pt x="341" y="216"/>
                  <a:pt x="341" y="216"/>
                </a:cubicBezTo>
                <a:cubicBezTo>
                  <a:pt x="341" y="216"/>
                  <a:pt x="341" y="216"/>
                  <a:pt x="341" y="215"/>
                </a:cubicBezTo>
                <a:cubicBezTo>
                  <a:pt x="340" y="216"/>
                  <a:pt x="340" y="216"/>
                  <a:pt x="340" y="216"/>
                </a:cubicBezTo>
                <a:cubicBezTo>
                  <a:pt x="340" y="216"/>
                  <a:pt x="341" y="216"/>
                  <a:pt x="341" y="216"/>
                </a:cubicBezTo>
                <a:cubicBezTo>
                  <a:pt x="341" y="216"/>
                  <a:pt x="340" y="216"/>
                  <a:pt x="340" y="216"/>
                </a:cubicBezTo>
                <a:cubicBezTo>
                  <a:pt x="340" y="216"/>
                  <a:pt x="340" y="216"/>
                  <a:pt x="340" y="216"/>
                </a:cubicBezTo>
                <a:cubicBezTo>
                  <a:pt x="340" y="216"/>
                  <a:pt x="339" y="216"/>
                  <a:pt x="339" y="217"/>
                </a:cubicBezTo>
                <a:cubicBezTo>
                  <a:pt x="340" y="217"/>
                  <a:pt x="340" y="217"/>
                  <a:pt x="340" y="217"/>
                </a:cubicBezTo>
                <a:cubicBezTo>
                  <a:pt x="340" y="217"/>
                  <a:pt x="340" y="217"/>
                  <a:pt x="340" y="218"/>
                </a:cubicBezTo>
                <a:cubicBezTo>
                  <a:pt x="339" y="218"/>
                  <a:pt x="339" y="217"/>
                  <a:pt x="339" y="217"/>
                </a:cubicBezTo>
                <a:cubicBezTo>
                  <a:pt x="339" y="217"/>
                  <a:pt x="338" y="218"/>
                  <a:pt x="338" y="218"/>
                </a:cubicBezTo>
                <a:cubicBezTo>
                  <a:pt x="338" y="218"/>
                  <a:pt x="338" y="218"/>
                  <a:pt x="338" y="218"/>
                </a:cubicBezTo>
                <a:cubicBezTo>
                  <a:pt x="338" y="218"/>
                  <a:pt x="338" y="218"/>
                  <a:pt x="337" y="218"/>
                </a:cubicBezTo>
                <a:cubicBezTo>
                  <a:pt x="337" y="218"/>
                  <a:pt x="338" y="217"/>
                  <a:pt x="338" y="218"/>
                </a:cubicBezTo>
                <a:cubicBezTo>
                  <a:pt x="338" y="217"/>
                  <a:pt x="337" y="217"/>
                  <a:pt x="337" y="217"/>
                </a:cubicBezTo>
                <a:cubicBezTo>
                  <a:pt x="337" y="217"/>
                  <a:pt x="337" y="217"/>
                  <a:pt x="337" y="217"/>
                </a:cubicBezTo>
                <a:cubicBezTo>
                  <a:pt x="337" y="216"/>
                  <a:pt x="337" y="217"/>
                  <a:pt x="337" y="216"/>
                </a:cubicBezTo>
                <a:cubicBezTo>
                  <a:pt x="337" y="216"/>
                  <a:pt x="336" y="216"/>
                  <a:pt x="336" y="216"/>
                </a:cubicBezTo>
                <a:cubicBezTo>
                  <a:pt x="336" y="216"/>
                  <a:pt x="336" y="217"/>
                  <a:pt x="336" y="217"/>
                </a:cubicBezTo>
                <a:cubicBezTo>
                  <a:pt x="336" y="217"/>
                  <a:pt x="336" y="217"/>
                  <a:pt x="336" y="217"/>
                </a:cubicBezTo>
                <a:cubicBezTo>
                  <a:pt x="336" y="218"/>
                  <a:pt x="336" y="218"/>
                  <a:pt x="335" y="219"/>
                </a:cubicBezTo>
                <a:cubicBezTo>
                  <a:pt x="335" y="218"/>
                  <a:pt x="335" y="218"/>
                  <a:pt x="335" y="218"/>
                </a:cubicBezTo>
                <a:cubicBezTo>
                  <a:pt x="335" y="218"/>
                  <a:pt x="334" y="218"/>
                  <a:pt x="334" y="219"/>
                </a:cubicBezTo>
                <a:cubicBezTo>
                  <a:pt x="334" y="219"/>
                  <a:pt x="333" y="219"/>
                  <a:pt x="332" y="219"/>
                </a:cubicBezTo>
                <a:cubicBezTo>
                  <a:pt x="332" y="219"/>
                  <a:pt x="332" y="219"/>
                  <a:pt x="332" y="219"/>
                </a:cubicBezTo>
                <a:cubicBezTo>
                  <a:pt x="332" y="219"/>
                  <a:pt x="332" y="219"/>
                  <a:pt x="332" y="219"/>
                </a:cubicBezTo>
                <a:cubicBezTo>
                  <a:pt x="332" y="219"/>
                  <a:pt x="331" y="219"/>
                  <a:pt x="331" y="219"/>
                </a:cubicBezTo>
                <a:cubicBezTo>
                  <a:pt x="331" y="219"/>
                  <a:pt x="331" y="218"/>
                  <a:pt x="331" y="218"/>
                </a:cubicBezTo>
                <a:cubicBezTo>
                  <a:pt x="331" y="219"/>
                  <a:pt x="331" y="219"/>
                  <a:pt x="331" y="219"/>
                </a:cubicBezTo>
                <a:cubicBezTo>
                  <a:pt x="331" y="219"/>
                  <a:pt x="331" y="219"/>
                  <a:pt x="331" y="219"/>
                </a:cubicBezTo>
                <a:cubicBezTo>
                  <a:pt x="331" y="219"/>
                  <a:pt x="331" y="218"/>
                  <a:pt x="330" y="218"/>
                </a:cubicBezTo>
                <a:cubicBezTo>
                  <a:pt x="330" y="218"/>
                  <a:pt x="330" y="218"/>
                  <a:pt x="330" y="218"/>
                </a:cubicBezTo>
                <a:cubicBezTo>
                  <a:pt x="330" y="218"/>
                  <a:pt x="330" y="218"/>
                  <a:pt x="330" y="218"/>
                </a:cubicBezTo>
                <a:cubicBezTo>
                  <a:pt x="330" y="218"/>
                  <a:pt x="330" y="218"/>
                  <a:pt x="330" y="218"/>
                </a:cubicBezTo>
                <a:cubicBezTo>
                  <a:pt x="330" y="218"/>
                  <a:pt x="330" y="218"/>
                  <a:pt x="330" y="218"/>
                </a:cubicBezTo>
                <a:cubicBezTo>
                  <a:pt x="329" y="218"/>
                  <a:pt x="329" y="218"/>
                  <a:pt x="329" y="218"/>
                </a:cubicBezTo>
                <a:cubicBezTo>
                  <a:pt x="329" y="218"/>
                  <a:pt x="329" y="219"/>
                  <a:pt x="330" y="219"/>
                </a:cubicBezTo>
                <a:cubicBezTo>
                  <a:pt x="330" y="219"/>
                  <a:pt x="329" y="219"/>
                  <a:pt x="329" y="219"/>
                </a:cubicBezTo>
                <a:cubicBezTo>
                  <a:pt x="329" y="219"/>
                  <a:pt x="330" y="219"/>
                  <a:pt x="330" y="219"/>
                </a:cubicBezTo>
                <a:cubicBezTo>
                  <a:pt x="330" y="219"/>
                  <a:pt x="330" y="219"/>
                  <a:pt x="330" y="219"/>
                </a:cubicBezTo>
                <a:cubicBezTo>
                  <a:pt x="330" y="219"/>
                  <a:pt x="330" y="219"/>
                  <a:pt x="331" y="219"/>
                </a:cubicBezTo>
                <a:cubicBezTo>
                  <a:pt x="330" y="219"/>
                  <a:pt x="330" y="219"/>
                  <a:pt x="330" y="219"/>
                </a:cubicBezTo>
                <a:cubicBezTo>
                  <a:pt x="330" y="219"/>
                  <a:pt x="331" y="219"/>
                  <a:pt x="330" y="220"/>
                </a:cubicBezTo>
                <a:cubicBezTo>
                  <a:pt x="330" y="220"/>
                  <a:pt x="330" y="220"/>
                  <a:pt x="329" y="219"/>
                </a:cubicBezTo>
                <a:cubicBezTo>
                  <a:pt x="329" y="220"/>
                  <a:pt x="329" y="220"/>
                  <a:pt x="329" y="220"/>
                </a:cubicBezTo>
                <a:cubicBezTo>
                  <a:pt x="329" y="220"/>
                  <a:pt x="328" y="219"/>
                  <a:pt x="328" y="221"/>
                </a:cubicBezTo>
                <a:cubicBezTo>
                  <a:pt x="328" y="220"/>
                  <a:pt x="328" y="220"/>
                  <a:pt x="328" y="220"/>
                </a:cubicBezTo>
                <a:cubicBezTo>
                  <a:pt x="328" y="220"/>
                  <a:pt x="328" y="220"/>
                  <a:pt x="329" y="220"/>
                </a:cubicBezTo>
                <a:cubicBezTo>
                  <a:pt x="329" y="220"/>
                  <a:pt x="329" y="220"/>
                  <a:pt x="329" y="220"/>
                </a:cubicBezTo>
                <a:cubicBezTo>
                  <a:pt x="329" y="219"/>
                  <a:pt x="329" y="219"/>
                  <a:pt x="329" y="219"/>
                </a:cubicBezTo>
                <a:cubicBezTo>
                  <a:pt x="329" y="219"/>
                  <a:pt x="329" y="219"/>
                  <a:pt x="329" y="219"/>
                </a:cubicBezTo>
                <a:cubicBezTo>
                  <a:pt x="329" y="219"/>
                  <a:pt x="329" y="219"/>
                  <a:pt x="329" y="219"/>
                </a:cubicBezTo>
                <a:cubicBezTo>
                  <a:pt x="329" y="219"/>
                  <a:pt x="329" y="218"/>
                  <a:pt x="329" y="218"/>
                </a:cubicBezTo>
                <a:cubicBezTo>
                  <a:pt x="329" y="218"/>
                  <a:pt x="328" y="218"/>
                  <a:pt x="328" y="218"/>
                </a:cubicBezTo>
                <a:cubicBezTo>
                  <a:pt x="328" y="219"/>
                  <a:pt x="328" y="219"/>
                  <a:pt x="328" y="219"/>
                </a:cubicBezTo>
                <a:cubicBezTo>
                  <a:pt x="328" y="219"/>
                  <a:pt x="328" y="219"/>
                  <a:pt x="328" y="219"/>
                </a:cubicBezTo>
                <a:cubicBezTo>
                  <a:pt x="328" y="219"/>
                  <a:pt x="328" y="219"/>
                  <a:pt x="328" y="219"/>
                </a:cubicBezTo>
                <a:cubicBezTo>
                  <a:pt x="328" y="219"/>
                  <a:pt x="328" y="219"/>
                  <a:pt x="328" y="219"/>
                </a:cubicBezTo>
                <a:cubicBezTo>
                  <a:pt x="328" y="219"/>
                  <a:pt x="328" y="219"/>
                  <a:pt x="328" y="219"/>
                </a:cubicBezTo>
                <a:cubicBezTo>
                  <a:pt x="327" y="219"/>
                  <a:pt x="327" y="219"/>
                  <a:pt x="327" y="219"/>
                </a:cubicBezTo>
                <a:cubicBezTo>
                  <a:pt x="327" y="219"/>
                  <a:pt x="327" y="219"/>
                  <a:pt x="327" y="219"/>
                </a:cubicBezTo>
                <a:cubicBezTo>
                  <a:pt x="327" y="219"/>
                  <a:pt x="327" y="219"/>
                  <a:pt x="326" y="219"/>
                </a:cubicBezTo>
                <a:cubicBezTo>
                  <a:pt x="326" y="219"/>
                  <a:pt x="326" y="219"/>
                  <a:pt x="326" y="220"/>
                </a:cubicBezTo>
                <a:cubicBezTo>
                  <a:pt x="326" y="220"/>
                  <a:pt x="326" y="219"/>
                  <a:pt x="326" y="219"/>
                </a:cubicBezTo>
                <a:cubicBezTo>
                  <a:pt x="326" y="219"/>
                  <a:pt x="326" y="219"/>
                  <a:pt x="326" y="219"/>
                </a:cubicBezTo>
                <a:cubicBezTo>
                  <a:pt x="325" y="219"/>
                  <a:pt x="325" y="219"/>
                  <a:pt x="325" y="219"/>
                </a:cubicBezTo>
                <a:cubicBezTo>
                  <a:pt x="325" y="220"/>
                  <a:pt x="325" y="219"/>
                  <a:pt x="324" y="219"/>
                </a:cubicBezTo>
                <a:cubicBezTo>
                  <a:pt x="324" y="220"/>
                  <a:pt x="325" y="220"/>
                  <a:pt x="324" y="220"/>
                </a:cubicBezTo>
                <a:cubicBezTo>
                  <a:pt x="324" y="220"/>
                  <a:pt x="324" y="219"/>
                  <a:pt x="324" y="220"/>
                </a:cubicBezTo>
                <a:cubicBezTo>
                  <a:pt x="324" y="220"/>
                  <a:pt x="324" y="220"/>
                  <a:pt x="324" y="221"/>
                </a:cubicBezTo>
                <a:cubicBezTo>
                  <a:pt x="323" y="221"/>
                  <a:pt x="323" y="221"/>
                  <a:pt x="323" y="221"/>
                </a:cubicBezTo>
                <a:cubicBezTo>
                  <a:pt x="323" y="221"/>
                  <a:pt x="322" y="220"/>
                  <a:pt x="322" y="220"/>
                </a:cubicBezTo>
                <a:cubicBezTo>
                  <a:pt x="322" y="220"/>
                  <a:pt x="322" y="220"/>
                  <a:pt x="322" y="220"/>
                </a:cubicBezTo>
                <a:cubicBezTo>
                  <a:pt x="322" y="220"/>
                  <a:pt x="322" y="220"/>
                  <a:pt x="322" y="220"/>
                </a:cubicBezTo>
                <a:cubicBezTo>
                  <a:pt x="322" y="220"/>
                  <a:pt x="322" y="220"/>
                  <a:pt x="321" y="219"/>
                </a:cubicBezTo>
                <a:cubicBezTo>
                  <a:pt x="322" y="220"/>
                  <a:pt x="322" y="220"/>
                  <a:pt x="322" y="220"/>
                </a:cubicBezTo>
                <a:cubicBezTo>
                  <a:pt x="322" y="220"/>
                  <a:pt x="321" y="220"/>
                  <a:pt x="321" y="220"/>
                </a:cubicBezTo>
                <a:cubicBezTo>
                  <a:pt x="321" y="220"/>
                  <a:pt x="321" y="220"/>
                  <a:pt x="321" y="221"/>
                </a:cubicBezTo>
                <a:cubicBezTo>
                  <a:pt x="321" y="221"/>
                  <a:pt x="321" y="221"/>
                  <a:pt x="321" y="221"/>
                </a:cubicBezTo>
                <a:cubicBezTo>
                  <a:pt x="321" y="221"/>
                  <a:pt x="321" y="221"/>
                  <a:pt x="320" y="221"/>
                </a:cubicBezTo>
                <a:cubicBezTo>
                  <a:pt x="320" y="221"/>
                  <a:pt x="321" y="221"/>
                  <a:pt x="321" y="220"/>
                </a:cubicBezTo>
                <a:cubicBezTo>
                  <a:pt x="320" y="221"/>
                  <a:pt x="320" y="220"/>
                  <a:pt x="320" y="221"/>
                </a:cubicBezTo>
                <a:cubicBezTo>
                  <a:pt x="320" y="221"/>
                  <a:pt x="320" y="221"/>
                  <a:pt x="320" y="221"/>
                </a:cubicBezTo>
                <a:cubicBezTo>
                  <a:pt x="319" y="221"/>
                  <a:pt x="319" y="220"/>
                  <a:pt x="319" y="220"/>
                </a:cubicBezTo>
                <a:cubicBezTo>
                  <a:pt x="319" y="220"/>
                  <a:pt x="319" y="221"/>
                  <a:pt x="319" y="221"/>
                </a:cubicBezTo>
                <a:cubicBezTo>
                  <a:pt x="319" y="221"/>
                  <a:pt x="319" y="221"/>
                  <a:pt x="319" y="221"/>
                </a:cubicBezTo>
                <a:cubicBezTo>
                  <a:pt x="318" y="220"/>
                  <a:pt x="318" y="221"/>
                  <a:pt x="318" y="221"/>
                </a:cubicBezTo>
                <a:cubicBezTo>
                  <a:pt x="318" y="221"/>
                  <a:pt x="318" y="221"/>
                  <a:pt x="318" y="221"/>
                </a:cubicBezTo>
                <a:cubicBezTo>
                  <a:pt x="317" y="221"/>
                  <a:pt x="316" y="222"/>
                  <a:pt x="315" y="222"/>
                </a:cubicBezTo>
                <a:cubicBezTo>
                  <a:pt x="315" y="222"/>
                  <a:pt x="315" y="222"/>
                  <a:pt x="315" y="222"/>
                </a:cubicBezTo>
                <a:cubicBezTo>
                  <a:pt x="315" y="222"/>
                  <a:pt x="314" y="222"/>
                  <a:pt x="314" y="222"/>
                </a:cubicBezTo>
                <a:cubicBezTo>
                  <a:pt x="314" y="222"/>
                  <a:pt x="314" y="223"/>
                  <a:pt x="313" y="222"/>
                </a:cubicBezTo>
                <a:cubicBezTo>
                  <a:pt x="313" y="223"/>
                  <a:pt x="313" y="223"/>
                  <a:pt x="313" y="223"/>
                </a:cubicBezTo>
                <a:cubicBezTo>
                  <a:pt x="313" y="223"/>
                  <a:pt x="313" y="223"/>
                  <a:pt x="313" y="223"/>
                </a:cubicBezTo>
                <a:cubicBezTo>
                  <a:pt x="313" y="223"/>
                  <a:pt x="313" y="223"/>
                  <a:pt x="313" y="223"/>
                </a:cubicBezTo>
                <a:cubicBezTo>
                  <a:pt x="313" y="223"/>
                  <a:pt x="313" y="223"/>
                  <a:pt x="313" y="223"/>
                </a:cubicBezTo>
                <a:cubicBezTo>
                  <a:pt x="313" y="223"/>
                  <a:pt x="313" y="223"/>
                  <a:pt x="312" y="223"/>
                </a:cubicBezTo>
                <a:cubicBezTo>
                  <a:pt x="312" y="223"/>
                  <a:pt x="312" y="223"/>
                  <a:pt x="312" y="223"/>
                </a:cubicBezTo>
                <a:cubicBezTo>
                  <a:pt x="312" y="223"/>
                  <a:pt x="311" y="223"/>
                  <a:pt x="311" y="223"/>
                </a:cubicBezTo>
                <a:cubicBezTo>
                  <a:pt x="311" y="223"/>
                  <a:pt x="311" y="223"/>
                  <a:pt x="311" y="223"/>
                </a:cubicBezTo>
                <a:cubicBezTo>
                  <a:pt x="311" y="223"/>
                  <a:pt x="311" y="223"/>
                  <a:pt x="311" y="224"/>
                </a:cubicBezTo>
                <a:cubicBezTo>
                  <a:pt x="311" y="224"/>
                  <a:pt x="311" y="224"/>
                  <a:pt x="311" y="224"/>
                </a:cubicBezTo>
                <a:cubicBezTo>
                  <a:pt x="311" y="224"/>
                  <a:pt x="311" y="223"/>
                  <a:pt x="311" y="223"/>
                </a:cubicBezTo>
                <a:cubicBezTo>
                  <a:pt x="311" y="223"/>
                  <a:pt x="311" y="223"/>
                  <a:pt x="311" y="223"/>
                </a:cubicBezTo>
                <a:cubicBezTo>
                  <a:pt x="311" y="223"/>
                  <a:pt x="311" y="223"/>
                  <a:pt x="311" y="223"/>
                </a:cubicBezTo>
                <a:cubicBezTo>
                  <a:pt x="311" y="223"/>
                  <a:pt x="311" y="223"/>
                  <a:pt x="311" y="223"/>
                </a:cubicBezTo>
                <a:cubicBezTo>
                  <a:pt x="311" y="223"/>
                  <a:pt x="310" y="223"/>
                  <a:pt x="310" y="223"/>
                </a:cubicBezTo>
                <a:cubicBezTo>
                  <a:pt x="310" y="223"/>
                  <a:pt x="310" y="223"/>
                  <a:pt x="310" y="223"/>
                </a:cubicBezTo>
                <a:cubicBezTo>
                  <a:pt x="310" y="223"/>
                  <a:pt x="310" y="223"/>
                  <a:pt x="310" y="224"/>
                </a:cubicBezTo>
                <a:cubicBezTo>
                  <a:pt x="310" y="223"/>
                  <a:pt x="309" y="223"/>
                  <a:pt x="310" y="223"/>
                </a:cubicBezTo>
                <a:cubicBezTo>
                  <a:pt x="310" y="223"/>
                  <a:pt x="310" y="223"/>
                  <a:pt x="310" y="222"/>
                </a:cubicBezTo>
                <a:cubicBezTo>
                  <a:pt x="310" y="222"/>
                  <a:pt x="310" y="222"/>
                  <a:pt x="310" y="222"/>
                </a:cubicBezTo>
                <a:cubicBezTo>
                  <a:pt x="311" y="222"/>
                  <a:pt x="311" y="223"/>
                  <a:pt x="311" y="223"/>
                </a:cubicBezTo>
                <a:cubicBezTo>
                  <a:pt x="311" y="222"/>
                  <a:pt x="311" y="222"/>
                  <a:pt x="311" y="222"/>
                </a:cubicBezTo>
                <a:cubicBezTo>
                  <a:pt x="311" y="222"/>
                  <a:pt x="311" y="222"/>
                  <a:pt x="311" y="222"/>
                </a:cubicBezTo>
                <a:cubicBezTo>
                  <a:pt x="311" y="222"/>
                  <a:pt x="311" y="222"/>
                  <a:pt x="311" y="222"/>
                </a:cubicBezTo>
                <a:cubicBezTo>
                  <a:pt x="312" y="222"/>
                  <a:pt x="312" y="222"/>
                  <a:pt x="312" y="222"/>
                </a:cubicBezTo>
                <a:cubicBezTo>
                  <a:pt x="312" y="222"/>
                  <a:pt x="311" y="222"/>
                  <a:pt x="312" y="222"/>
                </a:cubicBezTo>
                <a:cubicBezTo>
                  <a:pt x="312" y="222"/>
                  <a:pt x="312" y="222"/>
                  <a:pt x="312" y="222"/>
                </a:cubicBezTo>
                <a:cubicBezTo>
                  <a:pt x="313" y="222"/>
                  <a:pt x="313" y="221"/>
                  <a:pt x="313" y="221"/>
                </a:cubicBezTo>
                <a:cubicBezTo>
                  <a:pt x="313" y="221"/>
                  <a:pt x="313" y="221"/>
                  <a:pt x="313" y="221"/>
                </a:cubicBezTo>
                <a:cubicBezTo>
                  <a:pt x="313" y="221"/>
                  <a:pt x="313" y="221"/>
                  <a:pt x="313" y="221"/>
                </a:cubicBezTo>
                <a:cubicBezTo>
                  <a:pt x="313" y="221"/>
                  <a:pt x="313" y="221"/>
                  <a:pt x="313" y="221"/>
                </a:cubicBezTo>
                <a:cubicBezTo>
                  <a:pt x="313" y="221"/>
                  <a:pt x="314" y="221"/>
                  <a:pt x="314" y="221"/>
                </a:cubicBezTo>
                <a:cubicBezTo>
                  <a:pt x="314" y="221"/>
                  <a:pt x="314" y="221"/>
                  <a:pt x="314" y="221"/>
                </a:cubicBezTo>
                <a:cubicBezTo>
                  <a:pt x="314" y="220"/>
                  <a:pt x="313" y="220"/>
                  <a:pt x="314" y="220"/>
                </a:cubicBezTo>
                <a:cubicBezTo>
                  <a:pt x="314" y="220"/>
                  <a:pt x="314" y="220"/>
                  <a:pt x="314" y="220"/>
                </a:cubicBezTo>
                <a:cubicBezTo>
                  <a:pt x="314" y="220"/>
                  <a:pt x="314" y="220"/>
                  <a:pt x="314" y="220"/>
                </a:cubicBezTo>
                <a:cubicBezTo>
                  <a:pt x="314" y="220"/>
                  <a:pt x="315" y="220"/>
                  <a:pt x="315" y="220"/>
                </a:cubicBezTo>
                <a:cubicBezTo>
                  <a:pt x="315" y="220"/>
                  <a:pt x="315" y="221"/>
                  <a:pt x="315" y="221"/>
                </a:cubicBezTo>
                <a:cubicBezTo>
                  <a:pt x="315" y="220"/>
                  <a:pt x="315" y="220"/>
                  <a:pt x="315" y="220"/>
                </a:cubicBezTo>
                <a:cubicBezTo>
                  <a:pt x="316" y="220"/>
                  <a:pt x="316" y="220"/>
                  <a:pt x="316" y="220"/>
                </a:cubicBezTo>
                <a:cubicBezTo>
                  <a:pt x="316" y="219"/>
                  <a:pt x="316" y="219"/>
                  <a:pt x="316" y="220"/>
                </a:cubicBezTo>
                <a:cubicBezTo>
                  <a:pt x="316" y="220"/>
                  <a:pt x="317" y="220"/>
                  <a:pt x="317" y="220"/>
                </a:cubicBezTo>
                <a:cubicBezTo>
                  <a:pt x="316" y="220"/>
                  <a:pt x="316" y="220"/>
                  <a:pt x="316" y="221"/>
                </a:cubicBezTo>
                <a:cubicBezTo>
                  <a:pt x="316" y="220"/>
                  <a:pt x="317" y="220"/>
                  <a:pt x="317" y="220"/>
                </a:cubicBezTo>
                <a:cubicBezTo>
                  <a:pt x="317" y="220"/>
                  <a:pt x="317" y="220"/>
                  <a:pt x="317" y="220"/>
                </a:cubicBezTo>
                <a:cubicBezTo>
                  <a:pt x="316" y="220"/>
                  <a:pt x="316" y="221"/>
                  <a:pt x="317" y="221"/>
                </a:cubicBezTo>
                <a:cubicBezTo>
                  <a:pt x="316" y="221"/>
                  <a:pt x="317" y="221"/>
                  <a:pt x="317" y="221"/>
                </a:cubicBezTo>
                <a:cubicBezTo>
                  <a:pt x="317" y="220"/>
                  <a:pt x="317" y="220"/>
                  <a:pt x="317" y="220"/>
                </a:cubicBezTo>
                <a:cubicBezTo>
                  <a:pt x="317" y="220"/>
                  <a:pt x="317" y="220"/>
                  <a:pt x="318" y="220"/>
                </a:cubicBezTo>
                <a:cubicBezTo>
                  <a:pt x="318" y="220"/>
                  <a:pt x="318" y="220"/>
                  <a:pt x="318" y="220"/>
                </a:cubicBezTo>
                <a:cubicBezTo>
                  <a:pt x="318" y="220"/>
                  <a:pt x="318" y="220"/>
                  <a:pt x="319" y="220"/>
                </a:cubicBezTo>
                <a:cubicBezTo>
                  <a:pt x="319" y="220"/>
                  <a:pt x="318" y="220"/>
                  <a:pt x="318" y="220"/>
                </a:cubicBezTo>
                <a:cubicBezTo>
                  <a:pt x="319" y="220"/>
                  <a:pt x="319" y="220"/>
                  <a:pt x="319" y="219"/>
                </a:cubicBezTo>
                <a:cubicBezTo>
                  <a:pt x="319" y="219"/>
                  <a:pt x="319" y="219"/>
                  <a:pt x="319" y="219"/>
                </a:cubicBezTo>
                <a:cubicBezTo>
                  <a:pt x="319" y="219"/>
                  <a:pt x="318" y="219"/>
                  <a:pt x="318" y="219"/>
                </a:cubicBezTo>
                <a:cubicBezTo>
                  <a:pt x="318" y="219"/>
                  <a:pt x="318" y="219"/>
                  <a:pt x="318" y="219"/>
                </a:cubicBezTo>
                <a:cubicBezTo>
                  <a:pt x="318" y="219"/>
                  <a:pt x="318" y="219"/>
                  <a:pt x="318" y="219"/>
                </a:cubicBezTo>
                <a:cubicBezTo>
                  <a:pt x="318" y="219"/>
                  <a:pt x="318" y="219"/>
                  <a:pt x="318" y="219"/>
                </a:cubicBezTo>
                <a:cubicBezTo>
                  <a:pt x="318" y="218"/>
                  <a:pt x="318" y="218"/>
                  <a:pt x="319" y="218"/>
                </a:cubicBezTo>
                <a:cubicBezTo>
                  <a:pt x="319" y="219"/>
                  <a:pt x="319" y="219"/>
                  <a:pt x="319" y="219"/>
                </a:cubicBezTo>
                <a:cubicBezTo>
                  <a:pt x="319" y="219"/>
                  <a:pt x="319" y="219"/>
                  <a:pt x="319" y="219"/>
                </a:cubicBezTo>
                <a:cubicBezTo>
                  <a:pt x="319" y="219"/>
                  <a:pt x="319" y="219"/>
                  <a:pt x="319" y="219"/>
                </a:cubicBezTo>
                <a:cubicBezTo>
                  <a:pt x="319" y="219"/>
                  <a:pt x="320" y="218"/>
                  <a:pt x="320" y="218"/>
                </a:cubicBezTo>
                <a:cubicBezTo>
                  <a:pt x="320" y="218"/>
                  <a:pt x="320" y="218"/>
                  <a:pt x="320" y="219"/>
                </a:cubicBezTo>
                <a:cubicBezTo>
                  <a:pt x="321" y="219"/>
                  <a:pt x="320" y="218"/>
                  <a:pt x="321" y="218"/>
                </a:cubicBezTo>
                <a:cubicBezTo>
                  <a:pt x="321" y="218"/>
                  <a:pt x="321" y="219"/>
                  <a:pt x="321" y="219"/>
                </a:cubicBezTo>
                <a:cubicBezTo>
                  <a:pt x="322" y="219"/>
                  <a:pt x="322" y="219"/>
                  <a:pt x="322" y="220"/>
                </a:cubicBezTo>
                <a:cubicBezTo>
                  <a:pt x="322" y="219"/>
                  <a:pt x="322" y="219"/>
                  <a:pt x="322" y="218"/>
                </a:cubicBezTo>
                <a:cubicBezTo>
                  <a:pt x="321" y="218"/>
                  <a:pt x="322" y="219"/>
                  <a:pt x="321" y="219"/>
                </a:cubicBezTo>
                <a:cubicBezTo>
                  <a:pt x="321" y="218"/>
                  <a:pt x="321" y="218"/>
                  <a:pt x="321" y="218"/>
                </a:cubicBezTo>
                <a:cubicBezTo>
                  <a:pt x="321" y="218"/>
                  <a:pt x="321" y="218"/>
                  <a:pt x="321" y="218"/>
                </a:cubicBezTo>
                <a:cubicBezTo>
                  <a:pt x="321" y="218"/>
                  <a:pt x="321" y="218"/>
                  <a:pt x="321" y="218"/>
                </a:cubicBezTo>
                <a:cubicBezTo>
                  <a:pt x="321" y="218"/>
                  <a:pt x="321" y="218"/>
                  <a:pt x="321" y="218"/>
                </a:cubicBezTo>
                <a:cubicBezTo>
                  <a:pt x="322" y="217"/>
                  <a:pt x="323" y="218"/>
                  <a:pt x="324" y="218"/>
                </a:cubicBezTo>
                <a:cubicBezTo>
                  <a:pt x="324" y="218"/>
                  <a:pt x="324" y="218"/>
                  <a:pt x="323" y="218"/>
                </a:cubicBezTo>
                <a:cubicBezTo>
                  <a:pt x="324" y="219"/>
                  <a:pt x="324" y="218"/>
                  <a:pt x="324" y="218"/>
                </a:cubicBezTo>
                <a:cubicBezTo>
                  <a:pt x="324" y="218"/>
                  <a:pt x="324" y="218"/>
                  <a:pt x="324" y="217"/>
                </a:cubicBezTo>
                <a:cubicBezTo>
                  <a:pt x="324" y="217"/>
                  <a:pt x="324" y="218"/>
                  <a:pt x="324" y="217"/>
                </a:cubicBezTo>
                <a:cubicBezTo>
                  <a:pt x="325" y="217"/>
                  <a:pt x="325" y="216"/>
                  <a:pt x="326" y="217"/>
                </a:cubicBezTo>
                <a:cubicBezTo>
                  <a:pt x="326" y="216"/>
                  <a:pt x="327" y="216"/>
                  <a:pt x="327" y="217"/>
                </a:cubicBezTo>
                <a:cubicBezTo>
                  <a:pt x="327" y="215"/>
                  <a:pt x="328" y="215"/>
                  <a:pt x="329" y="215"/>
                </a:cubicBezTo>
                <a:cubicBezTo>
                  <a:pt x="329" y="215"/>
                  <a:pt x="329" y="215"/>
                  <a:pt x="329" y="215"/>
                </a:cubicBezTo>
                <a:cubicBezTo>
                  <a:pt x="329" y="215"/>
                  <a:pt x="329" y="215"/>
                  <a:pt x="329" y="215"/>
                </a:cubicBezTo>
                <a:cubicBezTo>
                  <a:pt x="329" y="215"/>
                  <a:pt x="329" y="215"/>
                  <a:pt x="329" y="215"/>
                </a:cubicBezTo>
                <a:cubicBezTo>
                  <a:pt x="329" y="215"/>
                  <a:pt x="329" y="215"/>
                  <a:pt x="329" y="215"/>
                </a:cubicBezTo>
                <a:cubicBezTo>
                  <a:pt x="329" y="215"/>
                  <a:pt x="329" y="215"/>
                  <a:pt x="329" y="215"/>
                </a:cubicBezTo>
                <a:cubicBezTo>
                  <a:pt x="330" y="215"/>
                  <a:pt x="330" y="215"/>
                  <a:pt x="330" y="215"/>
                </a:cubicBezTo>
                <a:cubicBezTo>
                  <a:pt x="330" y="215"/>
                  <a:pt x="330" y="215"/>
                  <a:pt x="330" y="215"/>
                </a:cubicBezTo>
                <a:cubicBezTo>
                  <a:pt x="330" y="215"/>
                  <a:pt x="330" y="215"/>
                  <a:pt x="330" y="215"/>
                </a:cubicBezTo>
                <a:cubicBezTo>
                  <a:pt x="331" y="215"/>
                  <a:pt x="331" y="215"/>
                  <a:pt x="331" y="215"/>
                </a:cubicBezTo>
                <a:cubicBezTo>
                  <a:pt x="331" y="215"/>
                  <a:pt x="331" y="215"/>
                  <a:pt x="331" y="216"/>
                </a:cubicBezTo>
                <a:cubicBezTo>
                  <a:pt x="331" y="215"/>
                  <a:pt x="332" y="215"/>
                  <a:pt x="332" y="215"/>
                </a:cubicBezTo>
                <a:cubicBezTo>
                  <a:pt x="332" y="215"/>
                  <a:pt x="333" y="214"/>
                  <a:pt x="333" y="214"/>
                </a:cubicBezTo>
                <a:cubicBezTo>
                  <a:pt x="333" y="214"/>
                  <a:pt x="332" y="215"/>
                  <a:pt x="333" y="215"/>
                </a:cubicBezTo>
                <a:cubicBezTo>
                  <a:pt x="333" y="214"/>
                  <a:pt x="334" y="214"/>
                  <a:pt x="335" y="214"/>
                </a:cubicBezTo>
                <a:cubicBezTo>
                  <a:pt x="335" y="214"/>
                  <a:pt x="335" y="214"/>
                  <a:pt x="335" y="213"/>
                </a:cubicBezTo>
                <a:cubicBezTo>
                  <a:pt x="335" y="213"/>
                  <a:pt x="335" y="213"/>
                  <a:pt x="336" y="213"/>
                </a:cubicBezTo>
                <a:cubicBezTo>
                  <a:pt x="336" y="214"/>
                  <a:pt x="336" y="214"/>
                  <a:pt x="336" y="214"/>
                </a:cubicBezTo>
                <a:cubicBezTo>
                  <a:pt x="336" y="214"/>
                  <a:pt x="336" y="214"/>
                  <a:pt x="336" y="215"/>
                </a:cubicBezTo>
                <a:cubicBezTo>
                  <a:pt x="336" y="215"/>
                  <a:pt x="336" y="215"/>
                  <a:pt x="336" y="215"/>
                </a:cubicBezTo>
                <a:cubicBezTo>
                  <a:pt x="336" y="215"/>
                  <a:pt x="336" y="215"/>
                  <a:pt x="336" y="215"/>
                </a:cubicBezTo>
                <a:cubicBezTo>
                  <a:pt x="337" y="215"/>
                  <a:pt x="336" y="214"/>
                  <a:pt x="336" y="214"/>
                </a:cubicBezTo>
                <a:cubicBezTo>
                  <a:pt x="337" y="213"/>
                  <a:pt x="337" y="214"/>
                  <a:pt x="338" y="215"/>
                </a:cubicBezTo>
                <a:cubicBezTo>
                  <a:pt x="338" y="214"/>
                  <a:pt x="338" y="215"/>
                  <a:pt x="339" y="214"/>
                </a:cubicBezTo>
                <a:cubicBezTo>
                  <a:pt x="338" y="213"/>
                  <a:pt x="338" y="214"/>
                  <a:pt x="337" y="214"/>
                </a:cubicBezTo>
                <a:cubicBezTo>
                  <a:pt x="337" y="214"/>
                  <a:pt x="337" y="214"/>
                  <a:pt x="337" y="213"/>
                </a:cubicBezTo>
                <a:cubicBezTo>
                  <a:pt x="337" y="213"/>
                  <a:pt x="337" y="213"/>
                  <a:pt x="338" y="213"/>
                </a:cubicBezTo>
                <a:cubicBezTo>
                  <a:pt x="338" y="213"/>
                  <a:pt x="337" y="213"/>
                  <a:pt x="338" y="212"/>
                </a:cubicBezTo>
                <a:cubicBezTo>
                  <a:pt x="338" y="213"/>
                  <a:pt x="339" y="212"/>
                  <a:pt x="340" y="212"/>
                </a:cubicBezTo>
                <a:cubicBezTo>
                  <a:pt x="340" y="212"/>
                  <a:pt x="339" y="212"/>
                  <a:pt x="339" y="212"/>
                </a:cubicBezTo>
                <a:cubicBezTo>
                  <a:pt x="339" y="212"/>
                  <a:pt x="339" y="212"/>
                  <a:pt x="339" y="211"/>
                </a:cubicBezTo>
                <a:cubicBezTo>
                  <a:pt x="339" y="212"/>
                  <a:pt x="339" y="212"/>
                  <a:pt x="339" y="212"/>
                </a:cubicBezTo>
                <a:cubicBezTo>
                  <a:pt x="339" y="212"/>
                  <a:pt x="339" y="211"/>
                  <a:pt x="339" y="211"/>
                </a:cubicBezTo>
                <a:cubicBezTo>
                  <a:pt x="340" y="211"/>
                  <a:pt x="340" y="211"/>
                  <a:pt x="340" y="211"/>
                </a:cubicBezTo>
                <a:cubicBezTo>
                  <a:pt x="340" y="212"/>
                  <a:pt x="339" y="212"/>
                  <a:pt x="340" y="212"/>
                </a:cubicBezTo>
                <a:cubicBezTo>
                  <a:pt x="340" y="213"/>
                  <a:pt x="340" y="211"/>
                  <a:pt x="341" y="212"/>
                </a:cubicBezTo>
                <a:cubicBezTo>
                  <a:pt x="340" y="213"/>
                  <a:pt x="342" y="211"/>
                  <a:pt x="343" y="212"/>
                </a:cubicBezTo>
                <a:cubicBezTo>
                  <a:pt x="343" y="211"/>
                  <a:pt x="344" y="211"/>
                  <a:pt x="344" y="210"/>
                </a:cubicBezTo>
                <a:cubicBezTo>
                  <a:pt x="344" y="211"/>
                  <a:pt x="346" y="210"/>
                  <a:pt x="346" y="209"/>
                </a:cubicBezTo>
                <a:cubicBezTo>
                  <a:pt x="346" y="209"/>
                  <a:pt x="346" y="209"/>
                  <a:pt x="346" y="210"/>
                </a:cubicBezTo>
                <a:cubicBezTo>
                  <a:pt x="346" y="209"/>
                  <a:pt x="347" y="210"/>
                  <a:pt x="347" y="209"/>
                </a:cubicBezTo>
                <a:cubicBezTo>
                  <a:pt x="348" y="210"/>
                  <a:pt x="348" y="209"/>
                  <a:pt x="348" y="208"/>
                </a:cubicBezTo>
                <a:cubicBezTo>
                  <a:pt x="348" y="208"/>
                  <a:pt x="348" y="209"/>
                  <a:pt x="349" y="209"/>
                </a:cubicBezTo>
                <a:cubicBezTo>
                  <a:pt x="350" y="208"/>
                  <a:pt x="351" y="208"/>
                  <a:pt x="352" y="207"/>
                </a:cubicBezTo>
                <a:cubicBezTo>
                  <a:pt x="352" y="208"/>
                  <a:pt x="352" y="208"/>
                  <a:pt x="352" y="208"/>
                </a:cubicBezTo>
                <a:cubicBezTo>
                  <a:pt x="352" y="207"/>
                  <a:pt x="353" y="207"/>
                  <a:pt x="353" y="208"/>
                </a:cubicBezTo>
                <a:cubicBezTo>
                  <a:pt x="353" y="207"/>
                  <a:pt x="353" y="206"/>
                  <a:pt x="354" y="207"/>
                </a:cubicBezTo>
                <a:cubicBezTo>
                  <a:pt x="354" y="207"/>
                  <a:pt x="353" y="207"/>
                  <a:pt x="354" y="207"/>
                </a:cubicBezTo>
                <a:cubicBezTo>
                  <a:pt x="354" y="208"/>
                  <a:pt x="354" y="207"/>
                  <a:pt x="354" y="208"/>
                </a:cubicBezTo>
                <a:cubicBezTo>
                  <a:pt x="354" y="207"/>
                  <a:pt x="354" y="207"/>
                  <a:pt x="354" y="207"/>
                </a:cubicBezTo>
                <a:cubicBezTo>
                  <a:pt x="355" y="207"/>
                  <a:pt x="354" y="207"/>
                  <a:pt x="355" y="207"/>
                </a:cubicBezTo>
                <a:cubicBezTo>
                  <a:pt x="355" y="208"/>
                  <a:pt x="355" y="207"/>
                  <a:pt x="355" y="207"/>
                </a:cubicBezTo>
                <a:cubicBezTo>
                  <a:pt x="356" y="206"/>
                  <a:pt x="355" y="208"/>
                  <a:pt x="356" y="207"/>
                </a:cubicBezTo>
                <a:cubicBezTo>
                  <a:pt x="356" y="207"/>
                  <a:pt x="356" y="206"/>
                  <a:pt x="356" y="206"/>
                </a:cubicBezTo>
                <a:cubicBezTo>
                  <a:pt x="357" y="207"/>
                  <a:pt x="357" y="206"/>
                  <a:pt x="357" y="206"/>
                </a:cubicBezTo>
                <a:cubicBezTo>
                  <a:pt x="357" y="206"/>
                  <a:pt x="357" y="206"/>
                  <a:pt x="358" y="206"/>
                </a:cubicBezTo>
                <a:cubicBezTo>
                  <a:pt x="358" y="206"/>
                  <a:pt x="358" y="206"/>
                  <a:pt x="358" y="206"/>
                </a:cubicBezTo>
                <a:cubicBezTo>
                  <a:pt x="358" y="206"/>
                  <a:pt x="360" y="206"/>
                  <a:pt x="359" y="205"/>
                </a:cubicBezTo>
                <a:cubicBezTo>
                  <a:pt x="360" y="205"/>
                  <a:pt x="359" y="204"/>
                  <a:pt x="360" y="204"/>
                </a:cubicBezTo>
                <a:cubicBezTo>
                  <a:pt x="360" y="205"/>
                  <a:pt x="360" y="205"/>
                  <a:pt x="360" y="205"/>
                </a:cubicBezTo>
                <a:cubicBezTo>
                  <a:pt x="360" y="205"/>
                  <a:pt x="360" y="205"/>
                  <a:pt x="361" y="205"/>
                </a:cubicBezTo>
                <a:cubicBezTo>
                  <a:pt x="360" y="203"/>
                  <a:pt x="362" y="204"/>
                  <a:pt x="362" y="203"/>
                </a:cubicBezTo>
                <a:cubicBezTo>
                  <a:pt x="362" y="204"/>
                  <a:pt x="362" y="204"/>
                  <a:pt x="362" y="204"/>
                </a:cubicBezTo>
                <a:cubicBezTo>
                  <a:pt x="362" y="204"/>
                  <a:pt x="362" y="204"/>
                  <a:pt x="362" y="204"/>
                </a:cubicBezTo>
                <a:cubicBezTo>
                  <a:pt x="361" y="204"/>
                  <a:pt x="362" y="204"/>
                  <a:pt x="361" y="205"/>
                </a:cubicBezTo>
                <a:cubicBezTo>
                  <a:pt x="362" y="205"/>
                  <a:pt x="362" y="204"/>
                  <a:pt x="363" y="205"/>
                </a:cubicBezTo>
                <a:cubicBezTo>
                  <a:pt x="363" y="205"/>
                  <a:pt x="363" y="205"/>
                  <a:pt x="363" y="204"/>
                </a:cubicBezTo>
                <a:cubicBezTo>
                  <a:pt x="364" y="205"/>
                  <a:pt x="365" y="203"/>
                  <a:pt x="366" y="203"/>
                </a:cubicBezTo>
                <a:cubicBezTo>
                  <a:pt x="367" y="203"/>
                  <a:pt x="367" y="202"/>
                  <a:pt x="367" y="202"/>
                </a:cubicBezTo>
                <a:cubicBezTo>
                  <a:pt x="367" y="201"/>
                  <a:pt x="368" y="202"/>
                  <a:pt x="367" y="201"/>
                </a:cubicBezTo>
                <a:cubicBezTo>
                  <a:pt x="368" y="202"/>
                  <a:pt x="368" y="202"/>
                  <a:pt x="368" y="202"/>
                </a:cubicBezTo>
                <a:cubicBezTo>
                  <a:pt x="368" y="203"/>
                  <a:pt x="367" y="202"/>
                  <a:pt x="367" y="202"/>
                </a:cubicBezTo>
                <a:cubicBezTo>
                  <a:pt x="367" y="203"/>
                  <a:pt x="368" y="203"/>
                  <a:pt x="367" y="203"/>
                </a:cubicBezTo>
                <a:cubicBezTo>
                  <a:pt x="368" y="203"/>
                  <a:pt x="368" y="203"/>
                  <a:pt x="368" y="202"/>
                </a:cubicBezTo>
                <a:cubicBezTo>
                  <a:pt x="368" y="202"/>
                  <a:pt x="368" y="202"/>
                  <a:pt x="368" y="203"/>
                </a:cubicBezTo>
                <a:cubicBezTo>
                  <a:pt x="369" y="202"/>
                  <a:pt x="368" y="202"/>
                  <a:pt x="368" y="202"/>
                </a:cubicBezTo>
                <a:cubicBezTo>
                  <a:pt x="368" y="201"/>
                  <a:pt x="369" y="202"/>
                  <a:pt x="369" y="201"/>
                </a:cubicBezTo>
                <a:cubicBezTo>
                  <a:pt x="367" y="201"/>
                  <a:pt x="365" y="201"/>
                  <a:pt x="364" y="202"/>
                </a:cubicBezTo>
                <a:cubicBezTo>
                  <a:pt x="363" y="202"/>
                  <a:pt x="364" y="201"/>
                  <a:pt x="363" y="201"/>
                </a:cubicBezTo>
                <a:cubicBezTo>
                  <a:pt x="363" y="201"/>
                  <a:pt x="363" y="202"/>
                  <a:pt x="363" y="202"/>
                </a:cubicBezTo>
                <a:cubicBezTo>
                  <a:pt x="363" y="202"/>
                  <a:pt x="363" y="201"/>
                  <a:pt x="363" y="200"/>
                </a:cubicBezTo>
                <a:cubicBezTo>
                  <a:pt x="364" y="200"/>
                  <a:pt x="365" y="201"/>
                  <a:pt x="366" y="200"/>
                </a:cubicBezTo>
                <a:cubicBezTo>
                  <a:pt x="366" y="199"/>
                  <a:pt x="367" y="200"/>
                  <a:pt x="367" y="200"/>
                </a:cubicBezTo>
                <a:cubicBezTo>
                  <a:pt x="367" y="199"/>
                  <a:pt x="367" y="199"/>
                  <a:pt x="367" y="199"/>
                </a:cubicBezTo>
                <a:cubicBezTo>
                  <a:pt x="368" y="199"/>
                  <a:pt x="367" y="199"/>
                  <a:pt x="367" y="198"/>
                </a:cubicBezTo>
                <a:cubicBezTo>
                  <a:pt x="368" y="199"/>
                  <a:pt x="368" y="198"/>
                  <a:pt x="369" y="198"/>
                </a:cubicBezTo>
                <a:cubicBezTo>
                  <a:pt x="369" y="198"/>
                  <a:pt x="369" y="199"/>
                  <a:pt x="370" y="199"/>
                </a:cubicBezTo>
                <a:cubicBezTo>
                  <a:pt x="369" y="198"/>
                  <a:pt x="370" y="198"/>
                  <a:pt x="370" y="198"/>
                </a:cubicBezTo>
                <a:cubicBezTo>
                  <a:pt x="371" y="198"/>
                  <a:pt x="370" y="199"/>
                  <a:pt x="370" y="199"/>
                </a:cubicBezTo>
                <a:cubicBezTo>
                  <a:pt x="370" y="198"/>
                  <a:pt x="371" y="198"/>
                  <a:pt x="371" y="199"/>
                </a:cubicBezTo>
                <a:cubicBezTo>
                  <a:pt x="371" y="198"/>
                  <a:pt x="371" y="198"/>
                  <a:pt x="371" y="198"/>
                </a:cubicBezTo>
                <a:cubicBezTo>
                  <a:pt x="372" y="198"/>
                  <a:pt x="372" y="198"/>
                  <a:pt x="373" y="198"/>
                </a:cubicBezTo>
                <a:cubicBezTo>
                  <a:pt x="373" y="197"/>
                  <a:pt x="374" y="198"/>
                  <a:pt x="374" y="197"/>
                </a:cubicBezTo>
                <a:cubicBezTo>
                  <a:pt x="375" y="198"/>
                  <a:pt x="374" y="198"/>
                  <a:pt x="374" y="198"/>
                </a:cubicBezTo>
                <a:cubicBezTo>
                  <a:pt x="374" y="198"/>
                  <a:pt x="375" y="198"/>
                  <a:pt x="375" y="198"/>
                </a:cubicBezTo>
                <a:cubicBezTo>
                  <a:pt x="375" y="198"/>
                  <a:pt x="375" y="197"/>
                  <a:pt x="375" y="197"/>
                </a:cubicBezTo>
                <a:cubicBezTo>
                  <a:pt x="375" y="197"/>
                  <a:pt x="375" y="197"/>
                  <a:pt x="375" y="196"/>
                </a:cubicBezTo>
                <a:cubicBezTo>
                  <a:pt x="375" y="196"/>
                  <a:pt x="374" y="196"/>
                  <a:pt x="374" y="196"/>
                </a:cubicBezTo>
                <a:cubicBezTo>
                  <a:pt x="373" y="196"/>
                  <a:pt x="374" y="196"/>
                  <a:pt x="373" y="196"/>
                </a:cubicBezTo>
                <a:cubicBezTo>
                  <a:pt x="373" y="196"/>
                  <a:pt x="373" y="196"/>
                  <a:pt x="373" y="197"/>
                </a:cubicBezTo>
                <a:cubicBezTo>
                  <a:pt x="373" y="197"/>
                  <a:pt x="373" y="197"/>
                  <a:pt x="373" y="197"/>
                </a:cubicBezTo>
                <a:cubicBezTo>
                  <a:pt x="373" y="197"/>
                  <a:pt x="372" y="197"/>
                  <a:pt x="372" y="197"/>
                </a:cubicBezTo>
                <a:cubicBezTo>
                  <a:pt x="371" y="197"/>
                  <a:pt x="372" y="197"/>
                  <a:pt x="372" y="196"/>
                </a:cubicBezTo>
                <a:cubicBezTo>
                  <a:pt x="371" y="196"/>
                  <a:pt x="372" y="196"/>
                  <a:pt x="371" y="197"/>
                </a:cubicBezTo>
                <a:cubicBezTo>
                  <a:pt x="371" y="197"/>
                  <a:pt x="371" y="196"/>
                  <a:pt x="370" y="196"/>
                </a:cubicBezTo>
                <a:cubicBezTo>
                  <a:pt x="370" y="197"/>
                  <a:pt x="370" y="197"/>
                  <a:pt x="370" y="198"/>
                </a:cubicBezTo>
                <a:cubicBezTo>
                  <a:pt x="370" y="197"/>
                  <a:pt x="370" y="197"/>
                  <a:pt x="369" y="197"/>
                </a:cubicBezTo>
                <a:cubicBezTo>
                  <a:pt x="369" y="197"/>
                  <a:pt x="369" y="197"/>
                  <a:pt x="368" y="197"/>
                </a:cubicBezTo>
                <a:cubicBezTo>
                  <a:pt x="368" y="196"/>
                  <a:pt x="368" y="196"/>
                  <a:pt x="368" y="196"/>
                </a:cubicBezTo>
                <a:cubicBezTo>
                  <a:pt x="367" y="197"/>
                  <a:pt x="366" y="197"/>
                  <a:pt x="365" y="197"/>
                </a:cubicBezTo>
                <a:cubicBezTo>
                  <a:pt x="364" y="198"/>
                  <a:pt x="363" y="197"/>
                  <a:pt x="363" y="198"/>
                </a:cubicBezTo>
                <a:cubicBezTo>
                  <a:pt x="362" y="197"/>
                  <a:pt x="361" y="199"/>
                  <a:pt x="360" y="198"/>
                </a:cubicBezTo>
                <a:cubicBezTo>
                  <a:pt x="360" y="198"/>
                  <a:pt x="359" y="198"/>
                  <a:pt x="359" y="199"/>
                </a:cubicBezTo>
                <a:cubicBezTo>
                  <a:pt x="359" y="198"/>
                  <a:pt x="358" y="198"/>
                  <a:pt x="358" y="198"/>
                </a:cubicBezTo>
                <a:cubicBezTo>
                  <a:pt x="358" y="198"/>
                  <a:pt x="359" y="198"/>
                  <a:pt x="359" y="197"/>
                </a:cubicBezTo>
                <a:cubicBezTo>
                  <a:pt x="359" y="198"/>
                  <a:pt x="359" y="197"/>
                  <a:pt x="360" y="197"/>
                </a:cubicBezTo>
                <a:cubicBezTo>
                  <a:pt x="360" y="197"/>
                  <a:pt x="359" y="197"/>
                  <a:pt x="359" y="197"/>
                </a:cubicBezTo>
                <a:cubicBezTo>
                  <a:pt x="359" y="196"/>
                  <a:pt x="360" y="197"/>
                  <a:pt x="360" y="196"/>
                </a:cubicBezTo>
                <a:cubicBezTo>
                  <a:pt x="360" y="197"/>
                  <a:pt x="360" y="197"/>
                  <a:pt x="360" y="197"/>
                </a:cubicBezTo>
                <a:cubicBezTo>
                  <a:pt x="360" y="197"/>
                  <a:pt x="361" y="196"/>
                  <a:pt x="361" y="196"/>
                </a:cubicBezTo>
                <a:cubicBezTo>
                  <a:pt x="361" y="196"/>
                  <a:pt x="361" y="197"/>
                  <a:pt x="361" y="196"/>
                </a:cubicBezTo>
                <a:cubicBezTo>
                  <a:pt x="362" y="196"/>
                  <a:pt x="362" y="195"/>
                  <a:pt x="362" y="195"/>
                </a:cubicBezTo>
                <a:cubicBezTo>
                  <a:pt x="363" y="195"/>
                  <a:pt x="362" y="196"/>
                  <a:pt x="363" y="196"/>
                </a:cubicBezTo>
                <a:cubicBezTo>
                  <a:pt x="363" y="195"/>
                  <a:pt x="363" y="195"/>
                  <a:pt x="363" y="195"/>
                </a:cubicBezTo>
                <a:cubicBezTo>
                  <a:pt x="364" y="195"/>
                  <a:pt x="365" y="195"/>
                  <a:pt x="365" y="194"/>
                </a:cubicBezTo>
                <a:cubicBezTo>
                  <a:pt x="365" y="195"/>
                  <a:pt x="366" y="194"/>
                  <a:pt x="366" y="194"/>
                </a:cubicBezTo>
                <a:cubicBezTo>
                  <a:pt x="366" y="194"/>
                  <a:pt x="366" y="194"/>
                  <a:pt x="366" y="194"/>
                </a:cubicBezTo>
                <a:cubicBezTo>
                  <a:pt x="366" y="192"/>
                  <a:pt x="367" y="194"/>
                  <a:pt x="367" y="193"/>
                </a:cubicBezTo>
                <a:cubicBezTo>
                  <a:pt x="368" y="193"/>
                  <a:pt x="368" y="194"/>
                  <a:pt x="368" y="194"/>
                </a:cubicBezTo>
                <a:cubicBezTo>
                  <a:pt x="368" y="194"/>
                  <a:pt x="368" y="193"/>
                  <a:pt x="368" y="193"/>
                </a:cubicBezTo>
                <a:cubicBezTo>
                  <a:pt x="368" y="192"/>
                  <a:pt x="369" y="193"/>
                  <a:pt x="369" y="192"/>
                </a:cubicBezTo>
                <a:cubicBezTo>
                  <a:pt x="369" y="192"/>
                  <a:pt x="370" y="192"/>
                  <a:pt x="370" y="193"/>
                </a:cubicBezTo>
                <a:cubicBezTo>
                  <a:pt x="370" y="192"/>
                  <a:pt x="371" y="192"/>
                  <a:pt x="372" y="192"/>
                </a:cubicBezTo>
                <a:cubicBezTo>
                  <a:pt x="372" y="192"/>
                  <a:pt x="372" y="192"/>
                  <a:pt x="372" y="192"/>
                </a:cubicBezTo>
                <a:cubicBezTo>
                  <a:pt x="372" y="192"/>
                  <a:pt x="372" y="192"/>
                  <a:pt x="372" y="192"/>
                </a:cubicBezTo>
                <a:cubicBezTo>
                  <a:pt x="372" y="192"/>
                  <a:pt x="372" y="192"/>
                  <a:pt x="372" y="192"/>
                </a:cubicBezTo>
                <a:cubicBezTo>
                  <a:pt x="372" y="193"/>
                  <a:pt x="372" y="193"/>
                  <a:pt x="372" y="193"/>
                </a:cubicBezTo>
                <a:cubicBezTo>
                  <a:pt x="372" y="193"/>
                  <a:pt x="373" y="193"/>
                  <a:pt x="373" y="193"/>
                </a:cubicBezTo>
                <a:cubicBezTo>
                  <a:pt x="373" y="193"/>
                  <a:pt x="372" y="193"/>
                  <a:pt x="373" y="193"/>
                </a:cubicBezTo>
                <a:cubicBezTo>
                  <a:pt x="373" y="192"/>
                  <a:pt x="372" y="193"/>
                  <a:pt x="372" y="193"/>
                </a:cubicBezTo>
                <a:cubicBezTo>
                  <a:pt x="372" y="193"/>
                  <a:pt x="372" y="193"/>
                  <a:pt x="372" y="193"/>
                </a:cubicBezTo>
                <a:cubicBezTo>
                  <a:pt x="372" y="193"/>
                  <a:pt x="372" y="193"/>
                  <a:pt x="372" y="193"/>
                </a:cubicBezTo>
                <a:cubicBezTo>
                  <a:pt x="372" y="193"/>
                  <a:pt x="372" y="193"/>
                  <a:pt x="372" y="193"/>
                </a:cubicBezTo>
                <a:cubicBezTo>
                  <a:pt x="372" y="193"/>
                  <a:pt x="372" y="193"/>
                  <a:pt x="372" y="192"/>
                </a:cubicBezTo>
                <a:cubicBezTo>
                  <a:pt x="372" y="192"/>
                  <a:pt x="373" y="192"/>
                  <a:pt x="373" y="192"/>
                </a:cubicBezTo>
                <a:cubicBezTo>
                  <a:pt x="373" y="192"/>
                  <a:pt x="373" y="192"/>
                  <a:pt x="372" y="192"/>
                </a:cubicBezTo>
                <a:cubicBezTo>
                  <a:pt x="373" y="192"/>
                  <a:pt x="373" y="191"/>
                  <a:pt x="374" y="192"/>
                </a:cubicBezTo>
                <a:cubicBezTo>
                  <a:pt x="374" y="192"/>
                  <a:pt x="374" y="190"/>
                  <a:pt x="375" y="190"/>
                </a:cubicBezTo>
                <a:cubicBezTo>
                  <a:pt x="375" y="190"/>
                  <a:pt x="375" y="190"/>
                  <a:pt x="375" y="190"/>
                </a:cubicBezTo>
                <a:cubicBezTo>
                  <a:pt x="376" y="190"/>
                  <a:pt x="376" y="190"/>
                  <a:pt x="376" y="190"/>
                </a:cubicBezTo>
                <a:cubicBezTo>
                  <a:pt x="376" y="191"/>
                  <a:pt x="376" y="189"/>
                  <a:pt x="377" y="190"/>
                </a:cubicBezTo>
                <a:cubicBezTo>
                  <a:pt x="377" y="190"/>
                  <a:pt x="377" y="190"/>
                  <a:pt x="377" y="191"/>
                </a:cubicBezTo>
                <a:cubicBezTo>
                  <a:pt x="378" y="190"/>
                  <a:pt x="378" y="189"/>
                  <a:pt x="379" y="190"/>
                </a:cubicBezTo>
                <a:cubicBezTo>
                  <a:pt x="380" y="190"/>
                  <a:pt x="380" y="190"/>
                  <a:pt x="380" y="189"/>
                </a:cubicBezTo>
                <a:cubicBezTo>
                  <a:pt x="380" y="190"/>
                  <a:pt x="381" y="189"/>
                  <a:pt x="381" y="189"/>
                </a:cubicBezTo>
                <a:cubicBezTo>
                  <a:pt x="381" y="189"/>
                  <a:pt x="381" y="189"/>
                  <a:pt x="381" y="189"/>
                </a:cubicBezTo>
                <a:cubicBezTo>
                  <a:pt x="382" y="189"/>
                  <a:pt x="382" y="189"/>
                  <a:pt x="382" y="189"/>
                </a:cubicBezTo>
                <a:cubicBezTo>
                  <a:pt x="381" y="189"/>
                  <a:pt x="381" y="189"/>
                  <a:pt x="381" y="189"/>
                </a:cubicBezTo>
                <a:cubicBezTo>
                  <a:pt x="381" y="189"/>
                  <a:pt x="381" y="189"/>
                  <a:pt x="380" y="189"/>
                </a:cubicBezTo>
                <a:cubicBezTo>
                  <a:pt x="380" y="189"/>
                  <a:pt x="380" y="189"/>
                  <a:pt x="380" y="189"/>
                </a:cubicBezTo>
                <a:cubicBezTo>
                  <a:pt x="380" y="189"/>
                  <a:pt x="380" y="189"/>
                  <a:pt x="380" y="189"/>
                </a:cubicBezTo>
                <a:cubicBezTo>
                  <a:pt x="380" y="189"/>
                  <a:pt x="380" y="189"/>
                  <a:pt x="380" y="188"/>
                </a:cubicBezTo>
                <a:cubicBezTo>
                  <a:pt x="381" y="189"/>
                  <a:pt x="381" y="188"/>
                  <a:pt x="382" y="188"/>
                </a:cubicBezTo>
                <a:cubicBezTo>
                  <a:pt x="382" y="188"/>
                  <a:pt x="382" y="189"/>
                  <a:pt x="382" y="189"/>
                </a:cubicBezTo>
                <a:cubicBezTo>
                  <a:pt x="382" y="189"/>
                  <a:pt x="383" y="189"/>
                  <a:pt x="384" y="188"/>
                </a:cubicBezTo>
                <a:cubicBezTo>
                  <a:pt x="384" y="188"/>
                  <a:pt x="383" y="189"/>
                  <a:pt x="383" y="188"/>
                </a:cubicBezTo>
                <a:cubicBezTo>
                  <a:pt x="383" y="187"/>
                  <a:pt x="383" y="188"/>
                  <a:pt x="384" y="187"/>
                </a:cubicBezTo>
                <a:cubicBezTo>
                  <a:pt x="383" y="187"/>
                  <a:pt x="383" y="187"/>
                  <a:pt x="383" y="187"/>
                </a:cubicBezTo>
                <a:cubicBezTo>
                  <a:pt x="383" y="186"/>
                  <a:pt x="383" y="187"/>
                  <a:pt x="383" y="186"/>
                </a:cubicBezTo>
                <a:cubicBezTo>
                  <a:pt x="383" y="186"/>
                  <a:pt x="383" y="186"/>
                  <a:pt x="383" y="186"/>
                </a:cubicBezTo>
                <a:cubicBezTo>
                  <a:pt x="384" y="187"/>
                  <a:pt x="384" y="186"/>
                  <a:pt x="385" y="186"/>
                </a:cubicBezTo>
                <a:cubicBezTo>
                  <a:pt x="385" y="187"/>
                  <a:pt x="384" y="186"/>
                  <a:pt x="384" y="187"/>
                </a:cubicBezTo>
                <a:cubicBezTo>
                  <a:pt x="384" y="187"/>
                  <a:pt x="385" y="187"/>
                  <a:pt x="385" y="187"/>
                </a:cubicBezTo>
                <a:cubicBezTo>
                  <a:pt x="385" y="187"/>
                  <a:pt x="385" y="186"/>
                  <a:pt x="386" y="186"/>
                </a:cubicBezTo>
                <a:cubicBezTo>
                  <a:pt x="386" y="186"/>
                  <a:pt x="386" y="187"/>
                  <a:pt x="386" y="187"/>
                </a:cubicBezTo>
                <a:cubicBezTo>
                  <a:pt x="386" y="187"/>
                  <a:pt x="386" y="187"/>
                  <a:pt x="387" y="187"/>
                </a:cubicBezTo>
                <a:cubicBezTo>
                  <a:pt x="387" y="187"/>
                  <a:pt x="386" y="187"/>
                  <a:pt x="386" y="186"/>
                </a:cubicBezTo>
                <a:cubicBezTo>
                  <a:pt x="387" y="186"/>
                  <a:pt x="388" y="186"/>
                  <a:pt x="388" y="185"/>
                </a:cubicBezTo>
                <a:cubicBezTo>
                  <a:pt x="388" y="185"/>
                  <a:pt x="388" y="186"/>
                  <a:pt x="387" y="185"/>
                </a:cubicBezTo>
                <a:cubicBezTo>
                  <a:pt x="387" y="185"/>
                  <a:pt x="387" y="185"/>
                  <a:pt x="387" y="185"/>
                </a:cubicBezTo>
                <a:cubicBezTo>
                  <a:pt x="388" y="185"/>
                  <a:pt x="387" y="185"/>
                  <a:pt x="388" y="184"/>
                </a:cubicBezTo>
                <a:cubicBezTo>
                  <a:pt x="388" y="183"/>
                  <a:pt x="387" y="184"/>
                  <a:pt x="387" y="185"/>
                </a:cubicBezTo>
                <a:cubicBezTo>
                  <a:pt x="387" y="184"/>
                  <a:pt x="387" y="184"/>
                  <a:pt x="387" y="184"/>
                </a:cubicBezTo>
                <a:cubicBezTo>
                  <a:pt x="387" y="183"/>
                  <a:pt x="388" y="183"/>
                  <a:pt x="387" y="183"/>
                </a:cubicBezTo>
                <a:cubicBezTo>
                  <a:pt x="387" y="183"/>
                  <a:pt x="387" y="183"/>
                  <a:pt x="387" y="183"/>
                </a:cubicBezTo>
                <a:cubicBezTo>
                  <a:pt x="387" y="183"/>
                  <a:pt x="387" y="183"/>
                  <a:pt x="386" y="183"/>
                </a:cubicBezTo>
                <a:cubicBezTo>
                  <a:pt x="386" y="183"/>
                  <a:pt x="386" y="184"/>
                  <a:pt x="386" y="184"/>
                </a:cubicBezTo>
                <a:cubicBezTo>
                  <a:pt x="386" y="184"/>
                  <a:pt x="385" y="184"/>
                  <a:pt x="385" y="185"/>
                </a:cubicBezTo>
                <a:cubicBezTo>
                  <a:pt x="384" y="184"/>
                  <a:pt x="383" y="185"/>
                  <a:pt x="382" y="185"/>
                </a:cubicBezTo>
                <a:cubicBezTo>
                  <a:pt x="382" y="184"/>
                  <a:pt x="383" y="185"/>
                  <a:pt x="383" y="184"/>
                </a:cubicBezTo>
                <a:cubicBezTo>
                  <a:pt x="382" y="184"/>
                  <a:pt x="381" y="184"/>
                  <a:pt x="380" y="185"/>
                </a:cubicBezTo>
                <a:cubicBezTo>
                  <a:pt x="380" y="185"/>
                  <a:pt x="380" y="184"/>
                  <a:pt x="379" y="185"/>
                </a:cubicBezTo>
                <a:cubicBezTo>
                  <a:pt x="379" y="185"/>
                  <a:pt x="379" y="184"/>
                  <a:pt x="379" y="184"/>
                </a:cubicBezTo>
                <a:cubicBezTo>
                  <a:pt x="379" y="183"/>
                  <a:pt x="379" y="184"/>
                  <a:pt x="379" y="184"/>
                </a:cubicBezTo>
                <a:cubicBezTo>
                  <a:pt x="379" y="184"/>
                  <a:pt x="378" y="185"/>
                  <a:pt x="379" y="185"/>
                </a:cubicBezTo>
                <a:cubicBezTo>
                  <a:pt x="378" y="185"/>
                  <a:pt x="378" y="186"/>
                  <a:pt x="377" y="186"/>
                </a:cubicBezTo>
                <a:cubicBezTo>
                  <a:pt x="378" y="185"/>
                  <a:pt x="378" y="184"/>
                  <a:pt x="378" y="184"/>
                </a:cubicBezTo>
                <a:cubicBezTo>
                  <a:pt x="378" y="183"/>
                  <a:pt x="377" y="185"/>
                  <a:pt x="376" y="186"/>
                </a:cubicBezTo>
                <a:cubicBezTo>
                  <a:pt x="376" y="185"/>
                  <a:pt x="376" y="185"/>
                  <a:pt x="375" y="186"/>
                </a:cubicBezTo>
                <a:cubicBezTo>
                  <a:pt x="375" y="186"/>
                  <a:pt x="376" y="186"/>
                  <a:pt x="375" y="186"/>
                </a:cubicBezTo>
                <a:cubicBezTo>
                  <a:pt x="375" y="186"/>
                  <a:pt x="375" y="186"/>
                  <a:pt x="375" y="186"/>
                </a:cubicBezTo>
                <a:cubicBezTo>
                  <a:pt x="375" y="186"/>
                  <a:pt x="375" y="186"/>
                  <a:pt x="375" y="186"/>
                </a:cubicBezTo>
                <a:cubicBezTo>
                  <a:pt x="374" y="186"/>
                  <a:pt x="374" y="187"/>
                  <a:pt x="373" y="187"/>
                </a:cubicBezTo>
                <a:cubicBezTo>
                  <a:pt x="373" y="187"/>
                  <a:pt x="373" y="187"/>
                  <a:pt x="373" y="187"/>
                </a:cubicBezTo>
                <a:cubicBezTo>
                  <a:pt x="373" y="186"/>
                  <a:pt x="373" y="186"/>
                  <a:pt x="374" y="185"/>
                </a:cubicBezTo>
                <a:cubicBezTo>
                  <a:pt x="373" y="185"/>
                  <a:pt x="373" y="186"/>
                  <a:pt x="372" y="186"/>
                </a:cubicBezTo>
                <a:cubicBezTo>
                  <a:pt x="372" y="186"/>
                  <a:pt x="372" y="186"/>
                  <a:pt x="372" y="186"/>
                </a:cubicBezTo>
                <a:cubicBezTo>
                  <a:pt x="372" y="186"/>
                  <a:pt x="372" y="186"/>
                  <a:pt x="372" y="186"/>
                </a:cubicBezTo>
                <a:cubicBezTo>
                  <a:pt x="372" y="186"/>
                  <a:pt x="372" y="185"/>
                  <a:pt x="371" y="186"/>
                </a:cubicBezTo>
                <a:cubicBezTo>
                  <a:pt x="371" y="186"/>
                  <a:pt x="371" y="186"/>
                  <a:pt x="371" y="186"/>
                </a:cubicBezTo>
                <a:cubicBezTo>
                  <a:pt x="371" y="186"/>
                  <a:pt x="371" y="186"/>
                  <a:pt x="371" y="186"/>
                </a:cubicBezTo>
                <a:cubicBezTo>
                  <a:pt x="372" y="186"/>
                  <a:pt x="372" y="187"/>
                  <a:pt x="372" y="187"/>
                </a:cubicBezTo>
                <a:cubicBezTo>
                  <a:pt x="373" y="187"/>
                  <a:pt x="372" y="188"/>
                  <a:pt x="372" y="188"/>
                </a:cubicBezTo>
                <a:cubicBezTo>
                  <a:pt x="372" y="187"/>
                  <a:pt x="371" y="187"/>
                  <a:pt x="371" y="187"/>
                </a:cubicBezTo>
                <a:cubicBezTo>
                  <a:pt x="371" y="186"/>
                  <a:pt x="371" y="187"/>
                  <a:pt x="371" y="187"/>
                </a:cubicBezTo>
                <a:cubicBezTo>
                  <a:pt x="370" y="187"/>
                  <a:pt x="371" y="186"/>
                  <a:pt x="371" y="186"/>
                </a:cubicBezTo>
                <a:cubicBezTo>
                  <a:pt x="371" y="186"/>
                  <a:pt x="370" y="186"/>
                  <a:pt x="371" y="185"/>
                </a:cubicBezTo>
                <a:cubicBezTo>
                  <a:pt x="370" y="185"/>
                  <a:pt x="370" y="186"/>
                  <a:pt x="369" y="186"/>
                </a:cubicBezTo>
                <a:cubicBezTo>
                  <a:pt x="369" y="185"/>
                  <a:pt x="370" y="185"/>
                  <a:pt x="370" y="184"/>
                </a:cubicBezTo>
                <a:cubicBezTo>
                  <a:pt x="369" y="184"/>
                  <a:pt x="369" y="185"/>
                  <a:pt x="368" y="184"/>
                </a:cubicBezTo>
                <a:cubicBezTo>
                  <a:pt x="368" y="185"/>
                  <a:pt x="369" y="184"/>
                  <a:pt x="369" y="185"/>
                </a:cubicBezTo>
                <a:cubicBezTo>
                  <a:pt x="369" y="185"/>
                  <a:pt x="369" y="185"/>
                  <a:pt x="368" y="185"/>
                </a:cubicBezTo>
                <a:cubicBezTo>
                  <a:pt x="369" y="185"/>
                  <a:pt x="369" y="186"/>
                  <a:pt x="369" y="186"/>
                </a:cubicBezTo>
                <a:cubicBezTo>
                  <a:pt x="369" y="186"/>
                  <a:pt x="369" y="186"/>
                  <a:pt x="369" y="187"/>
                </a:cubicBezTo>
                <a:cubicBezTo>
                  <a:pt x="368" y="187"/>
                  <a:pt x="369" y="186"/>
                  <a:pt x="368" y="186"/>
                </a:cubicBezTo>
                <a:cubicBezTo>
                  <a:pt x="368" y="187"/>
                  <a:pt x="366" y="187"/>
                  <a:pt x="366" y="186"/>
                </a:cubicBezTo>
                <a:cubicBezTo>
                  <a:pt x="365" y="187"/>
                  <a:pt x="365" y="186"/>
                  <a:pt x="365" y="187"/>
                </a:cubicBezTo>
                <a:cubicBezTo>
                  <a:pt x="365" y="187"/>
                  <a:pt x="365" y="186"/>
                  <a:pt x="364" y="186"/>
                </a:cubicBezTo>
                <a:cubicBezTo>
                  <a:pt x="365" y="186"/>
                  <a:pt x="365" y="185"/>
                  <a:pt x="366" y="185"/>
                </a:cubicBezTo>
                <a:cubicBezTo>
                  <a:pt x="365" y="185"/>
                  <a:pt x="364" y="185"/>
                  <a:pt x="364" y="186"/>
                </a:cubicBezTo>
                <a:cubicBezTo>
                  <a:pt x="363" y="186"/>
                  <a:pt x="364" y="185"/>
                  <a:pt x="363" y="185"/>
                </a:cubicBezTo>
                <a:cubicBezTo>
                  <a:pt x="363" y="186"/>
                  <a:pt x="363" y="186"/>
                  <a:pt x="362" y="186"/>
                </a:cubicBezTo>
                <a:cubicBezTo>
                  <a:pt x="362" y="186"/>
                  <a:pt x="361" y="186"/>
                  <a:pt x="362" y="187"/>
                </a:cubicBezTo>
                <a:cubicBezTo>
                  <a:pt x="361" y="187"/>
                  <a:pt x="361" y="188"/>
                  <a:pt x="361" y="187"/>
                </a:cubicBezTo>
                <a:cubicBezTo>
                  <a:pt x="361" y="188"/>
                  <a:pt x="360" y="188"/>
                  <a:pt x="360" y="188"/>
                </a:cubicBezTo>
                <a:cubicBezTo>
                  <a:pt x="360" y="188"/>
                  <a:pt x="360" y="188"/>
                  <a:pt x="360" y="187"/>
                </a:cubicBezTo>
                <a:cubicBezTo>
                  <a:pt x="360" y="188"/>
                  <a:pt x="359" y="188"/>
                  <a:pt x="359" y="188"/>
                </a:cubicBezTo>
                <a:cubicBezTo>
                  <a:pt x="359" y="188"/>
                  <a:pt x="359" y="187"/>
                  <a:pt x="359" y="187"/>
                </a:cubicBezTo>
                <a:cubicBezTo>
                  <a:pt x="360" y="186"/>
                  <a:pt x="361" y="187"/>
                  <a:pt x="361" y="186"/>
                </a:cubicBezTo>
                <a:cubicBezTo>
                  <a:pt x="361" y="185"/>
                  <a:pt x="361" y="186"/>
                  <a:pt x="361" y="185"/>
                </a:cubicBezTo>
                <a:cubicBezTo>
                  <a:pt x="360" y="187"/>
                  <a:pt x="358" y="186"/>
                  <a:pt x="357" y="187"/>
                </a:cubicBezTo>
                <a:cubicBezTo>
                  <a:pt x="356" y="186"/>
                  <a:pt x="354" y="188"/>
                  <a:pt x="353" y="188"/>
                </a:cubicBezTo>
                <a:cubicBezTo>
                  <a:pt x="353" y="188"/>
                  <a:pt x="353" y="188"/>
                  <a:pt x="353" y="187"/>
                </a:cubicBezTo>
                <a:cubicBezTo>
                  <a:pt x="353" y="188"/>
                  <a:pt x="353" y="188"/>
                  <a:pt x="353" y="188"/>
                </a:cubicBezTo>
                <a:cubicBezTo>
                  <a:pt x="353" y="188"/>
                  <a:pt x="353" y="187"/>
                  <a:pt x="352" y="187"/>
                </a:cubicBezTo>
                <a:cubicBezTo>
                  <a:pt x="352" y="187"/>
                  <a:pt x="352" y="187"/>
                  <a:pt x="352" y="187"/>
                </a:cubicBezTo>
                <a:cubicBezTo>
                  <a:pt x="352" y="187"/>
                  <a:pt x="353" y="186"/>
                  <a:pt x="354" y="186"/>
                </a:cubicBezTo>
                <a:cubicBezTo>
                  <a:pt x="354" y="186"/>
                  <a:pt x="354" y="186"/>
                  <a:pt x="354" y="186"/>
                </a:cubicBezTo>
                <a:cubicBezTo>
                  <a:pt x="354" y="186"/>
                  <a:pt x="354" y="186"/>
                  <a:pt x="354" y="186"/>
                </a:cubicBezTo>
                <a:cubicBezTo>
                  <a:pt x="355" y="186"/>
                  <a:pt x="355" y="186"/>
                  <a:pt x="355" y="186"/>
                </a:cubicBezTo>
                <a:cubicBezTo>
                  <a:pt x="355" y="186"/>
                  <a:pt x="355" y="186"/>
                  <a:pt x="355" y="186"/>
                </a:cubicBezTo>
                <a:cubicBezTo>
                  <a:pt x="355" y="186"/>
                  <a:pt x="355" y="186"/>
                  <a:pt x="355" y="186"/>
                </a:cubicBezTo>
                <a:cubicBezTo>
                  <a:pt x="356" y="186"/>
                  <a:pt x="356" y="186"/>
                  <a:pt x="356" y="186"/>
                </a:cubicBezTo>
                <a:cubicBezTo>
                  <a:pt x="356" y="186"/>
                  <a:pt x="356" y="186"/>
                  <a:pt x="356" y="186"/>
                </a:cubicBezTo>
                <a:cubicBezTo>
                  <a:pt x="356" y="186"/>
                  <a:pt x="357" y="186"/>
                  <a:pt x="357" y="186"/>
                </a:cubicBezTo>
                <a:cubicBezTo>
                  <a:pt x="357" y="186"/>
                  <a:pt x="356" y="185"/>
                  <a:pt x="356" y="185"/>
                </a:cubicBezTo>
                <a:cubicBezTo>
                  <a:pt x="356" y="185"/>
                  <a:pt x="357" y="185"/>
                  <a:pt x="357" y="185"/>
                </a:cubicBezTo>
                <a:cubicBezTo>
                  <a:pt x="357" y="185"/>
                  <a:pt x="357" y="185"/>
                  <a:pt x="358" y="185"/>
                </a:cubicBezTo>
                <a:cubicBezTo>
                  <a:pt x="358" y="185"/>
                  <a:pt x="358" y="185"/>
                  <a:pt x="358" y="185"/>
                </a:cubicBezTo>
                <a:cubicBezTo>
                  <a:pt x="358" y="185"/>
                  <a:pt x="359" y="185"/>
                  <a:pt x="359" y="185"/>
                </a:cubicBezTo>
                <a:cubicBezTo>
                  <a:pt x="359" y="185"/>
                  <a:pt x="359" y="185"/>
                  <a:pt x="359" y="185"/>
                </a:cubicBezTo>
                <a:cubicBezTo>
                  <a:pt x="359" y="185"/>
                  <a:pt x="359" y="184"/>
                  <a:pt x="360" y="185"/>
                </a:cubicBezTo>
                <a:cubicBezTo>
                  <a:pt x="360" y="185"/>
                  <a:pt x="360" y="185"/>
                  <a:pt x="360" y="184"/>
                </a:cubicBezTo>
                <a:cubicBezTo>
                  <a:pt x="360" y="184"/>
                  <a:pt x="360" y="184"/>
                  <a:pt x="360" y="184"/>
                </a:cubicBezTo>
                <a:cubicBezTo>
                  <a:pt x="360" y="184"/>
                  <a:pt x="360" y="184"/>
                  <a:pt x="360" y="184"/>
                </a:cubicBezTo>
                <a:cubicBezTo>
                  <a:pt x="360" y="184"/>
                  <a:pt x="360" y="184"/>
                  <a:pt x="359" y="184"/>
                </a:cubicBezTo>
                <a:cubicBezTo>
                  <a:pt x="359" y="184"/>
                  <a:pt x="359" y="184"/>
                  <a:pt x="359" y="184"/>
                </a:cubicBezTo>
                <a:cubicBezTo>
                  <a:pt x="358" y="184"/>
                  <a:pt x="357" y="185"/>
                  <a:pt x="356" y="185"/>
                </a:cubicBezTo>
                <a:cubicBezTo>
                  <a:pt x="356" y="185"/>
                  <a:pt x="356" y="184"/>
                  <a:pt x="356" y="184"/>
                </a:cubicBezTo>
                <a:cubicBezTo>
                  <a:pt x="357" y="184"/>
                  <a:pt x="357" y="184"/>
                  <a:pt x="357" y="184"/>
                </a:cubicBezTo>
                <a:cubicBezTo>
                  <a:pt x="357" y="184"/>
                  <a:pt x="357" y="184"/>
                  <a:pt x="357" y="184"/>
                </a:cubicBezTo>
                <a:cubicBezTo>
                  <a:pt x="357" y="184"/>
                  <a:pt x="357" y="184"/>
                  <a:pt x="357" y="184"/>
                </a:cubicBezTo>
                <a:cubicBezTo>
                  <a:pt x="357" y="184"/>
                  <a:pt x="357" y="184"/>
                  <a:pt x="357" y="184"/>
                </a:cubicBezTo>
                <a:cubicBezTo>
                  <a:pt x="358" y="183"/>
                  <a:pt x="358" y="182"/>
                  <a:pt x="359" y="182"/>
                </a:cubicBezTo>
                <a:cubicBezTo>
                  <a:pt x="359" y="182"/>
                  <a:pt x="359" y="183"/>
                  <a:pt x="358" y="183"/>
                </a:cubicBezTo>
                <a:cubicBezTo>
                  <a:pt x="358" y="184"/>
                  <a:pt x="359" y="184"/>
                  <a:pt x="359" y="184"/>
                </a:cubicBezTo>
                <a:cubicBezTo>
                  <a:pt x="359" y="184"/>
                  <a:pt x="359" y="182"/>
                  <a:pt x="360" y="182"/>
                </a:cubicBezTo>
                <a:cubicBezTo>
                  <a:pt x="360" y="183"/>
                  <a:pt x="360" y="183"/>
                  <a:pt x="360" y="183"/>
                </a:cubicBezTo>
                <a:cubicBezTo>
                  <a:pt x="361" y="184"/>
                  <a:pt x="361" y="182"/>
                  <a:pt x="362" y="182"/>
                </a:cubicBezTo>
                <a:cubicBezTo>
                  <a:pt x="362" y="182"/>
                  <a:pt x="362" y="182"/>
                  <a:pt x="362" y="182"/>
                </a:cubicBezTo>
                <a:cubicBezTo>
                  <a:pt x="362" y="182"/>
                  <a:pt x="362" y="182"/>
                  <a:pt x="362" y="182"/>
                </a:cubicBezTo>
                <a:cubicBezTo>
                  <a:pt x="362" y="182"/>
                  <a:pt x="362" y="182"/>
                  <a:pt x="362" y="182"/>
                </a:cubicBezTo>
                <a:cubicBezTo>
                  <a:pt x="362" y="183"/>
                  <a:pt x="362" y="183"/>
                  <a:pt x="362" y="183"/>
                </a:cubicBezTo>
                <a:cubicBezTo>
                  <a:pt x="362" y="183"/>
                  <a:pt x="362" y="183"/>
                  <a:pt x="362" y="183"/>
                </a:cubicBezTo>
                <a:cubicBezTo>
                  <a:pt x="362" y="183"/>
                  <a:pt x="362" y="183"/>
                  <a:pt x="362" y="183"/>
                </a:cubicBezTo>
                <a:cubicBezTo>
                  <a:pt x="362" y="183"/>
                  <a:pt x="362" y="183"/>
                  <a:pt x="363" y="183"/>
                </a:cubicBezTo>
                <a:cubicBezTo>
                  <a:pt x="362" y="183"/>
                  <a:pt x="362" y="182"/>
                  <a:pt x="362" y="182"/>
                </a:cubicBezTo>
                <a:cubicBezTo>
                  <a:pt x="362" y="182"/>
                  <a:pt x="363" y="182"/>
                  <a:pt x="363" y="182"/>
                </a:cubicBezTo>
                <a:cubicBezTo>
                  <a:pt x="363" y="182"/>
                  <a:pt x="364" y="182"/>
                  <a:pt x="364" y="182"/>
                </a:cubicBezTo>
                <a:cubicBezTo>
                  <a:pt x="364" y="182"/>
                  <a:pt x="364" y="182"/>
                  <a:pt x="364" y="183"/>
                </a:cubicBezTo>
                <a:cubicBezTo>
                  <a:pt x="364" y="182"/>
                  <a:pt x="365" y="182"/>
                  <a:pt x="365" y="182"/>
                </a:cubicBezTo>
                <a:cubicBezTo>
                  <a:pt x="365" y="182"/>
                  <a:pt x="365" y="182"/>
                  <a:pt x="366" y="182"/>
                </a:cubicBezTo>
                <a:cubicBezTo>
                  <a:pt x="366" y="182"/>
                  <a:pt x="367" y="182"/>
                  <a:pt x="368" y="181"/>
                </a:cubicBezTo>
                <a:cubicBezTo>
                  <a:pt x="368" y="182"/>
                  <a:pt x="367" y="182"/>
                  <a:pt x="367" y="182"/>
                </a:cubicBezTo>
                <a:cubicBezTo>
                  <a:pt x="368" y="182"/>
                  <a:pt x="368" y="181"/>
                  <a:pt x="369" y="181"/>
                </a:cubicBezTo>
                <a:cubicBezTo>
                  <a:pt x="369" y="181"/>
                  <a:pt x="369" y="181"/>
                  <a:pt x="369" y="181"/>
                </a:cubicBezTo>
                <a:cubicBezTo>
                  <a:pt x="369" y="181"/>
                  <a:pt x="369" y="181"/>
                  <a:pt x="369" y="181"/>
                </a:cubicBezTo>
                <a:cubicBezTo>
                  <a:pt x="369" y="181"/>
                  <a:pt x="369" y="181"/>
                  <a:pt x="369" y="181"/>
                </a:cubicBezTo>
                <a:cubicBezTo>
                  <a:pt x="370" y="181"/>
                  <a:pt x="370" y="180"/>
                  <a:pt x="370" y="181"/>
                </a:cubicBezTo>
                <a:cubicBezTo>
                  <a:pt x="370" y="180"/>
                  <a:pt x="370" y="181"/>
                  <a:pt x="369" y="180"/>
                </a:cubicBezTo>
                <a:cubicBezTo>
                  <a:pt x="369" y="180"/>
                  <a:pt x="369" y="180"/>
                  <a:pt x="369" y="180"/>
                </a:cubicBezTo>
                <a:cubicBezTo>
                  <a:pt x="370" y="180"/>
                  <a:pt x="371" y="179"/>
                  <a:pt x="372" y="179"/>
                </a:cubicBezTo>
                <a:cubicBezTo>
                  <a:pt x="372" y="180"/>
                  <a:pt x="371" y="181"/>
                  <a:pt x="371" y="180"/>
                </a:cubicBezTo>
                <a:cubicBezTo>
                  <a:pt x="370" y="180"/>
                  <a:pt x="370" y="181"/>
                  <a:pt x="370" y="181"/>
                </a:cubicBezTo>
                <a:cubicBezTo>
                  <a:pt x="370" y="181"/>
                  <a:pt x="371" y="181"/>
                  <a:pt x="372" y="180"/>
                </a:cubicBezTo>
                <a:cubicBezTo>
                  <a:pt x="372" y="180"/>
                  <a:pt x="372" y="181"/>
                  <a:pt x="372" y="181"/>
                </a:cubicBezTo>
                <a:cubicBezTo>
                  <a:pt x="373" y="180"/>
                  <a:pt x="374" y="180"/>
                  <a:pt x="375" y="179"/>
                </a:cubicBezTo>
                <a:cubicBezTo>
                  <a:pt x="376" y="180"/>
                  <a:pt x="375" y="180"/>
                  <a:pt x="375" y="180"/>
                </a:cubicBezTo>
                <a:cubicBezTo>
                  <a:pt x="375" y="180"/>
                  <a:pt x="375" y="180"/>
                  <a:pt x="376" y="181"/>
                </a:cubicBezTo>
                <a:cubicBezTo>
                  <a:pt x="376" y="180"/>
                  <a:pt x="377" y="180"/>
                  <a:pt x="378" y="180"/>
                </a:cubicBezTo>
                <a:cubicBezTo>
                  <a:pt x="379" y="180"/>
                  <a:pt x="379" y="179"/>
                  <a:pt x="380" y="178"/>
                </a:cubicBezTo>
                <a:cubicBezTo>
                  <a:pt x="379" y="178"/>
                  <a:pt x="379" y="179"/>
                  <a:pt x="378" y="178"/>
                </a:cubicBezTo>
                <a:cubicBezTo>
                  <a:pt x="378" y="179"/>
                  <a:pt x="378" y="179"/>
                  <a:pt x="378" y="179"/>
                </a:cubicBezTo>
                <a:cubicBezTo>
                  <a:pt x="378" y="179"/>
                  <a:pt x="378" y="179"/>
                  <a:pt x="377" y="179"/>
                </a:cubicBezTo>
                <a:cubicBezTo>
                  <a:pt x="377" y="179"/>
                  <a:pt x="377" y="179"/>
                  <a:pt x="378" y="179"/>
                </a:cubicBezTo>
                <a:cubicBezTo>
                  <a:pt x="377" y="178"/>
                  <a:pt x="376" y="178"/>
                  <a:pt x="375" y="179"/>
                </a:cubicBezTo>
                <a:cubicBezTo>
                  <a:pt x="375" y="178"/>
                  <a:pt x="373" y="179"/>
                  <a:pt x="373" y="179"/>
                </a:cubicBezTo>
                <a:cubicBezTo>
                  <a:pt x="372" y="179"/>
                  <a:pt x="372" y="178"/>
                  <a:pt x="372" y="179"/>
                </a:cubicBezTo>
                <a:cubicBezTo>
                  <a:pt x="370" y="179"/>
                  <a:pt x="369" y="179"/>
                  <a:pt x="368" y="180"/>
                </a:cubicBezTo>
                <a:cubicBezTo>
                  <a:pt x="368" y="179"/>
                  <a:pt x="367" y="180"/>
                  <a:pt x="367" y="179"/>
                </a:cubicBezTo>
                <a:cubicBezTo>
                  <a:pt x="367" y="179"/>
                  <a:pt x="366" y="179"/>
                  <a:pt x="366" y="179"/>
                </a:cubicBezTo>
                <a:cubicBezTo>
                  <a:pt x="366" y="179"/>
                  <a:pt x="366" y="179"/>
                  <a:pt x="366" y="178"/>
                </a:cubicBezTo>
                <a:cubicBezTo>
                  <a:pt x="366" y="178"/>
                  <a:pt x="366" y="178"/>
                  <a:pt x="366" y="178"/>
                </a:cubicBezTo>
                <a:cubicBezTo>
                  <a:pt x="366" y="178"/>
                  <a:pt x="366" y="178"/>
                  <a:pt x="366" y="178"/>
                </a:cubicBezTo>
                <a:cubicBezTo>
                  <a:pt x="366" y="178"/>
                  <a:pt x="366" y="178"/>
                  <a:pt x="366" y="178"/>
                </a:cubicBezTo>
                <a:cubicBezTo>
                  <a:pt x="366" y="178"/>
                  <a:pt x="366" y="178"/>
                  <a:pt x="366" y="178"/>
                </a:cubicBezTo>
                <a:cubicBezTo>
                  <a:pt x="366" y="178"/>
                  <a:pt x="366" y="178"/>
                  <a:pt x="366" y="178"/>
                </a:cubicBezTo>
                <a:cubicBezTo>
                  <a:pt x="367" y="178"/>
                  <a:pt x="366" y="179"/>
                  <a:pt x="366" y="179"/>
                </a:cubicBezTo>
                <a:cubicBezTo>
                  <a:pt x="367" y="179"/>
                  <a:pt x="367" y="178"/>
                  <a:pt x="367" y="178"/>
                </a:cubicBezTo>
                <a:cubicBezTo>
                  <a:pt x="368" y="179"/>
                  <a:pt x="367" y="178"/>
                  <a:pt x="368" y="179"/>
                </a:cubicBezTo>
                <a:cubicBezTo>
                  <a:pt x="369" y="178"/>
                  <a:pt x="369" y="178"/>
                  <a:pt x="369" y="178"/>
                </a:cubicBezTo>
                <a:cubicBezTo>
                  <a:pt x="369" y="178"/>
                  <a:pt x="369" y="178"/>
                  <a:pt x="369" y="179"/>
                </a:cubicBezTo>
                <a:cubicBezTo>
                  <a:pt x="369" y="179"/>
                  <a:pt x="369" y="178"/>
                  <a:pt x="369" y="179"/>
                </a:cubicBezTo>
                <a:cubicBezTo>
                  <a:pt x="370" y="179"/>
                  <a:pt x="370" y="178"/>
                  <a:pt x="371" y="178"/>
                </a:cubicBezTo>
                <a:cubicBezTo>
                  <a:pt x="371" y="178"/>
                  <a:pt x="371" y="178"/>
                  <a:pt x="371" y="178"/>
                </a:cubicBezTo>
                <a:cubicBezTo>
                  <a:pt x="371" y="178"/>
                  <a:pt x="371" y="178"/>
                  <a:pt x="371" y="178"/>
                </a:cubicBezTo>
                <a:cubicBezTo>
                  <a:pt x="371" y="177"/>
                  <a:pt x="371" y="178"/>
                  <a:pt x="371" y="177"/>
                </a:cubicBezTo>
                <a:cubicBezTo>
                  <a:pt x="371" y="177"/>
                  <a:pt x="371" y="177"/>
                  <a:pt x="371" y="177"/>
                </a:cubicBezTo>
                <a:cubicBezTo>
                  <a:pt x="371" y="177"/>
                  <a:pt x="371" y="177"/>
                  <a:pt x="371" y="178"/>
                </a:cubicBezTo>
                <a:cubicBezTo>
                  <a:pt x="371" y="178"/>
                  <a:pt x="371" y="177"/>
                  <a:pt x="371" y="177"/>
                </a:cubicBezTo>
                <a:cubicBezTo>
                  <a:pt x="371" y="177"/>
                  <a:pt x="372" y="178"/>
                  <a:pt x="372" y="178"/>
                </a:cubicBezTo>
                <a:cubicBezTo>
                  <a:pt x="372" y="177"/>
                  <a:pt x="372" y="177"/>
                  <a:pt x="372" y="177"/>
                </a:cubicBezTo>
                <a:cubicBezTo>
                  <a:pt x="372" y="177"/>
                  <a:pt x="373" y="177"/>
                  <a:pt x="372" y="176"/>
                </a:cubicBezTo>
                <a:cubicBezTo>
                  <a:pt x="372" y="176"/>
                  <a:pt x="372" y="177"/>
                  <a:pt x="372" y="176"/>
                </a:cubicBezTo>
                <a:cubicBezTo>
                  <a:pt x="372" y="176"/>
                  <a:pt x="372" y="177"/>
                  <a:pt x="372" y="177"/>
                </a:cubicBezTo>
                <a:cubicBezTo>
                  <a:pt x="372" y="177"/>
                  <a:pt x="372" y="177"/>
                  <a:pt x="372" y="176"/>
                </a:cubicBezTo>
                <a:cubicBezTo>
                  <a:pt x="372" y="177"/>
                  <a:pt x="372" y="177"/>
                  <a:pt x="372" y="177"/>
                </a:cubicBezTo>
                <a:cubicBezTo>
                  <a:pt x="371" y="176"/>
                  <a:pt x="371" y="176"/>
                  <a:pt x="371" y="176"/>
                </a:cubicBezTo>
                <a:cubicBezTo>
                  <a:pt x="371" y="177"/>
                  <a:pt x="370" y="177"/>
                  <a:pt x="370" y="178"/>
                </a:cubicBezTo>
                <a:cubicBezTo>
                  <a:pt x="370" y="178"/>
                  <a:pt x="370" y="178"/>
                  <a:pt x="369" y="178"/>
                </a:cubicBezTo>
                <a:cubicBezTo>
                  <a:pt x="369" y="178"/>
                  <a:pt x="369" y="177"/>
                  <a:pt x="369" y="177"/>
                </a:cubicBezTo>
                <a:cubicBezTo>
                  <a:pt x="369" y="177"/>
                  <a:pt x="369" y="177"/>
                  <a:pt x="369" y="177"/>
                </a:cubicBezTo>
                <a:cubicBezTo>
                  <a:pt x="370" y="177"/>
                  <a:pt x="370" y="177"/>
                  <a:pt x="370" y="176"/>
                </a:cubicBezTo>
                <a:cubicBezTo>
                  <a:pt x="370" y="176"/>
                  <a:pt x="369" y="177"/>
                  <a:pt x="369" y="176"/>
                </a:cubicBezTo>
                <a:cubicBezTo>
                  <a:pt x="369" y="176"/>
                  <a:pt x="369" y="177"/>
                  <a:pt x="369" y="177"/>
                </a:cubicBezTo>
                <a:cubicBezTo>
                  <a:pt x="369" y="177"/>
                  <a:pt x="369" y="177"/>
                  <a:pt x="369" y="177"/>
                </a:cubicBezTo>
                <a:cubicBezTo>
                  <a:pt x="368" y="177"/>
                  <a:pt x="369" y="177"/>
                  <a:pt x="368" y="177"/>
                </a:cubicBezTo>
                <a:cubicBezTo>
                  <a:pt x="368" y="177"/>
                  <a:pt x="368" y="177"/>
                  <a:pt x="368" y="177"/>
                </a:cubicBezTo>
                <a:cubicBezTo>
                  <a:pt x="368" y="177"/>
                  <a:pt x="368" y="177"/>
                  <a:pt x="368" y="177"/>
                </a:cubicBezTo>
                <a:cubicBezTo>
                  <a:pt x="368" y="178"/>
                  <a:pt x="367" y="178"/>
                  <a:pt x="367" y="178"/>
                </a:cubicBezTo>
                <a:cubicBezTo>
                  <a:pt x="367" y="177"/>
                  <a:pt x="367" y="177"/>
                  <a:pt x="366" y="177"/>
                </a:cubicBezTo>
                <a:cubicBezTo>
                  <a:pt x="367" y="176"/>
                  <a:pt x="367" y="176"/>
                  <a:pt x="368" y="177"/>
                </a:cubicBezTo>
                <a:cubicBezTo>
                  <a:pt x="368" y="176"/>
                  <a:pt x="368" y="176"/>
                  <a:pt x="369" y="176"/>
                </a:cubicBezTo>
                <a:cubicBezTo>
                  <a:pt x="369" y="176"/>
                  <a:pt x="369" y="176"/>
                  <a:pt x="369" y="175"/>
                </a:cubicBezTo>
                <a:cubicBezTo>
                  <a:pt x="369" y="175"/>
                  <a:pt x="370" y="175"/>
                  <a:pt x="370" y="176"/>
                </a:cubicBezTo>
                <a:cubicBezTo>
                  <a:pt x="371" y="175"/>
                  <a:pt x="372" y="175"/>
                  <a:pt x="373" y="175"/>
                </a:cubicBezTo>
                <a:cubicBezTo>
                  <a:pt x="373" y="176"/>
                  <a:pt x="373" y="176"/>
                  <a:pt x="373" y="177"/>
                </a:cubicBezTo>
                <a:cubicBezTo>
                  <a:pt x="374" y="176"/>
                  <a:pt x="375" y="175"/>
                  <a:pt x="376" y="176"/>
                </a:cubicBezTo>
                <a:cubicBezTo>
                  <a:pt x="376" y="176"/>
                  <a:pt x="376" y="176"/>
                  <a:pt x="376" y="177"/>
                </a:cubicBezTo>
                <a:cubicBezTo>
                  <a:pt x="376" y="176"/>
                  <a:pt x="376" y="176"/>
                  <a:pt x="376" y="176"/>
                </a:cubicBezTo>
                <a:cubicBezTo>
                  <a:pt x="376" y="176"/>
                  <a:pt x="376" y="176"/>
                  <a:pt x="376" y="175"/>
                </a:cubicBezTo>
                <a:cubicBezTo>
                  <a:pt x="376" y="175"/>
                  <a:pt x="376" y="176"/>
                  <a:pt x="376" y="176"/>
                </a:cubicBezTo>
                <a:cubicBezTo>
                  <a:pt x="375" y="175"/>
                  <a:pt x="376" y="174"/>
                  <a:pt x="375" y="173"/>
                </a:cubicBezTo>
                <a:cubicBezTo>
                  <a:pt x="376" y="173"/>
                  <a:pt x="377" y="173"/>
                  <a:pt x="377" y="173"/>
                </a:cubicBezTo>
                <a:cubicBezTo>
                  <a:pt x="377" y="173"/>
                  <a:pt x="377" y="173"/>
                  <a:pt x="377" y="172"/>
                </a:cubicBezTo>
                <a:cubicBezTo>
                  <a:pt x="377" y="172"/>
                  <a:pt x="377" y="172"/>
                  <a:pt x="377" y="172"/>
                </a:cubicBezTo>
                <a:cubicBezTo>
                  <a:pt x="377" y="172"/>
                  <a:pt x="377" y="172"/>
                  <a:pt x="377" y="172"/>
                </a:cubicBezTo>
                <a:cubicBezTo>
                  <a:pt x="377" y="172"/>
                  <a:pt x="377" y="172"/>
                  <a:pt x="377" y="172"/>
                </a:cubicBezTo>
                <a:cubicBezTo>
                  <a:pt x="377" y="172"/>
                  <a:pt x="377" y="172"/>
                  <a:pt x="378" y="172"/>
                </a:cubicBezTo>
                <a:cubicBezTo>
                  <a:pt x="378" y="172"/>
                  <a:pt x="377" y="172"/>
                  <a:pt x="377" y="172"/>
                </a:cubicBezTo>
                <a:cubicBezTo>
                  <a:pt x="377" y="171"/>
                  <a:pt x="378" y="171"/>
                  <a:pt x="378" y="170"/>
                </a:cubicBezTo>
                <a:cubicBezTo>
                  <a:pt x="378" y="171"/>
                  <a:pt x="379" y="171"/>
                  <a:pt x="379" y="171"/>
                </a:cubicBezTo>
                <a:cubicBezTo>
                  <a:pt x="379" y="171"/>
                  <a:pt x="379" y="171"/>
                  <a:pt x="379" y="170"/>
                </a:cubicBezTo>
                <a:cubicBezTo>
                  <a:pt x="379" y="170"/>
                  <a:pt x="379" y="170"/>
                  <a:pt x="379" y="170"/>
                </a:cubicBezTo>
                <a:cubicBezTo>
                  <a:pt x="379" y="171"/>
                  <a:pt x="379" y="171"/>
                  <a:pt x="379" y="171"/>
                </a:cubicBezTo>
                <a:cubicBezTo>
                  <a:pt x="380" y="171"/>
                  <a:pt x="380" y="171"/>
                  <a:pt x="380" y="171"/>
                </a:cubicBezTo>
                <a:cubicBezTo>
                  <a:pt x="380" y="171"/>
                  <a:pt x="380" y="171"/>
                  <a:pt x="380" y="171"/>
                </a:cubicBezTo>
                <a:cubicBezTo>
                  <a:pt x="381" y="171"/>
                  <a:pt x="380" y="171"/>
                  <a:pt x="380" y="172"/>
                </a:cubicBezTo>
                <a:cubicBezTo>
                  <a:pt x="381" y="172"/>
                  <a:pt x="381" y="172"/>
                  <a:pt x="382" y="171"/>
                </a:cubicBezTo>
                <a:cubicBezTo>
                  <a:pt x="382" y="171"/>
                  <a:pt x="381" y="172"/>
                  <a:pt x="382" y="172"/>
                </a:cubicBezTo>
                <a:cubicBezTo>
                  <a:pt x="382" y="172"/>
                  <a:pt x="382" y="171"/>
                  <a:pt x="383" y="171"/>
                </a:cubicBezTo>
                <a:cubicBezTo>
                  <a:pt x="383" y="171"/>
                  <a:pt x="383" y="171"/>
                  <a:pt x="382" y="171"/>
                </a:cubicBezTo>
                <a:cubicBezTo>
                  <a:pt x="383" y="170"/>
                  <a:pt x="383" y="170"/>
                  <a:pt x="383" y="170"/>
                </a:cubicBezTo>
                <a:cubicBezTo>
                  <a:pt x="384" y="170"/>
                  <a:pt x="385" y="170"/>
                  <a:pt x="386" y="169"/>
                </a:cubicBezTo>
                <a:cubicBezTo>
                  <a:pt x="386" y="169"/>
                  <a:pt x="386" y="169"/>
                  <a:pt x="386" y="168"/>
                </a:cubicBezTo>
                <a:cubicBezTo>
                  <a:pt x="387" y="168"/>
                  <a:pt x="387" y="168"/>
                  <a:pt x="387" y="169"/>
                </a:cubicBezTo>
                <a:cubicBezTo>
                  <a:pt x="387" y="169"/>
                  <a:pt x="387" y="169"/>
                  <a:pt x="387" y="169"/>
                </a:cubicBezTo>
                <a:cubicBezTo>
                  <a:pt x="387" y="169"/>
                  <a:pt x="387" y="169"/>
                  <a:pt x="388" y="169"/>
                </a:cubicBezTo>
                <a:cubicBezTo>
                  <a:pt x="388" y="169"/>
                  <a:pt x="388" y="169"/>
                  <a:pt x="388" y="169"/>
                </a:cubicBezTo>
                <a:cubicBezTo>
                  <a:pt x="388" y="169"/>
                  <a:pt x="388" y="169"/>
                  <a:pt x="388" y="168"/>
                </a:cubicBezTo>
                <a:cubicBezTo>
                  <a:pt x="388" y="168"/>
                  <a:pt x="388" y="168"/>
                  <a:pt x="389" y="168"/>
                </a:cubicBezTo>
                <a:cubicBezTo>
                  <a:pt x="388" y="168"/>
                  <a:pt x="388" y="168"/>
                  <a:pt x="388" y="167"/>
                </a:cubicBezTo>
                <a:cubicBezTo>
                  <a:pt x="388" y="167"/>
                  <a:pt x="388" y="167"/>
                  <a:pt x="388" y="167"/>
                </a:cubicBezTo>
                <a:cubicBezTo>
                  <a:pt x="388" y="167"/>
                  <a:pt x="388" y="167"/>
                  <a:pt x="388" y="168"/>
                </a:cubicBezTo>
                <a:cubicBezTo>
                  <a:pt x="387" y="168"/>
                  <a:pt x="387" y="167"/>
                  <a:pt x="387" y="167"/>
                </a:cubicBezTo>
                <a:cubicBezTo>
                  <a:pt x="387" y="168"/>
                  <a:pt x="387" y="168"/>
                  <a:pt x="387" y="168"/>
                </a:cubicBezTo>
                <a:cubicBezTo>
                  <a:pt x="387" y="168"/>
                  <a:pt x="387" y="168"/>
                  <a:pt x="387" y="168"/>
                </a:cubicBezTo>
                <a:cubicBezTo>
                  <a:pt x="387" y="168"/>
                  <a:pt x="387" y="168"/>
                  <a:pt x="387" y="167"/>
                </a:cubicBezTo>
                <a:cubicBezTo>
                  <a:pt x="387" y="167"/>
                  <a:pt x="387" y="167"/>
                  <a:pt x="387" y="167"/>
                </a:cubicBezTo>
                <a:cubicBezTo>
                  <a:pt x="386" y="167"/>
                  <a:pt x="386" y="167"/>
                  <a:pt x="385" y="167"/>
                </a:cubicBezTo>
                <a:cubicBezTo>
                  <a:pt x="385" y="167"/>
                  <a:pt x="386" y="167"/>
                  <a:pt x="386" y="167"/>
                </a:cubicBezTo>
                <a:cubicBezTo>
                  <a:pt x="386" y="167"/>
                  <a:pt x="386" y="167"/>
                  <a:pt x="386" y="167"/>
                </a:cubicBezTo>
                <a:cubicBezTo>
                  <a:pt x="386" y="167"/>
                  <a:pt x="386" y="167"/>
                  <a:pt x="386" y="167"/>
                </a:cubicBezTo>
                <a:cubicBezTo>
                  <a:pt x="386" y="167"/>
                  <a:pt x="386" y="166"/>
                  <a:pt x="386" y="166"/>
                </a:cubicBezTo>
                <a:cubicBezTo>
                  <a:pt x="386" y="166"/>
                  <a:pt x="386" y="166"/>
                  <a:pt x="386" y="166"/>
                </a:cubicBezTo>
                <a:cubicBezTo>
                  <a:pt x="386" y="166"/>
                  <a:pt x="386" y="166"/>
                  <a:pt x="386" y="166"/>
                </a:cubicBezTo>
                <a:cubicBezTo>
                  <a:pt x="386" y="166"/>
                  <a:pt x="386" y="166"/>
                  <a:pt x="386" y="166"/>
                </a:cubicBezTo>
                <a:cubicBezTo>
                  <a:pt x="387" y="166"/>
                  <a:pt x="386" y="167"/>
                  <a:pt x="387" y="167"/>
                </a:cubicBezTo>
                <a:cubicBezTo>
                  <a:pt x="387" y="167"/>
                  <a:pt x="387" y="167"/>
                  <a:pt x="388" y="166"/>
                </a:cubicBezTo>
                <a:cubicBezTo>
                  <a:pt x="388" y="167"/>
                  <a:pt x="388" y="167"/>
                  <a:pt x="388" y="167"/>
                </a:cubicBezTo>
                <a:cubicBezTo>
                  <a:pt x="388" y="167"/>
                  <a:pt x="388" y="167"/>
                  <a:pt x="388" y="167"/>
                </a:cubicBezTo>
                <a:cubicBezTo>
                  <a:pt x="388" y="166"/>
                  <a:pt x="389" y="167"/>
                  <a:pt x="389" y="166"/>
                </a:cubicBezTo>
                <a:cubicBezTo>
                  <a:pt x="390" y="166"/>
                  <a:pt x="389" y="167"/>
                  <a:pt x="390" y="167"/>
                </a:cubicBezTo>
                <a:cubicBezTo>
                  <a:pt x="390" y="166"/>
                  <a:pt x="391" y="166"/>
                  <a:pt x="392" y="167"/>
                </a:cubicBezTo>
                <a:cubicBezTo>
                  <a:pt x="392" y="167"/>
                  <a:pt x="392" y="167"/>
                  <a:pt x="392" y="167"/>
                </a:cubicBezTo>
                <a:cubicBezTo>
                  <a:pt x="392" y="167"/>
                  <a:pt x="392" y="167"/>
                  <a:pt x="392" y="167"/>
                </a:cubicBezTo>
                <a:cubicBezTo>
                  <a:pt x="392" y="167"/>
                  <a:pt x="392" y="167"/>
                  <a:pt x="392" y="167"/>
                </a:cubicBezTo>
                <a:cubicBezTo>
                  <a:pt x="393" y="166"/>
                  <a:pt x="393" y="167"/>
                  <a:pt x="393" y="166"/>
                </a:cubicBezTo>
                <a:cubicBezTo>
                  <a:pt x="394" y="167"/>
                  <a:pt x="393" y="167"/>
                  <a:pt x="393" y="167"/>
                </a:cubicBezTo>
                <a:cubicBezTo>
                  <a:pt x="394" y="167"/>
                  <a:pt x="394" y="167"/>
                  <a:pt x="395" y="167"/>
                </a:cubicBezTo>
                <a:cubicBezTo>
                  <a:pt x="395" y="166"/>
                  <a:pt x="395" y="166"/>
                  <a:pt x="395" y="166"/>
                </a:cubicBezTo>
                <a:cubicBezTo>
                  <a:pt x="396" y="166"/>
                  <a:pt x="396" y="165"/>
                  <a:pt x="396" y="164"/>
                </a:cubicBezTo>
                <a:cubicBezTo>
                  <a:pt x="397" y="164"/>
                  <a:pt x="396" y="165"/>
                  <a:pt x="397" y="165"/>
                </a:cubicBezTo>
                <a:cubicBezTo>
                  <a:pt x="397" y="165"/>
                  <a:pt x="397" y="164"/>
                  <a:pt x="398" y="165"/>
                </a:cubicBezTo>
                <a:cubicBezTo>
                  <a:pt x="398" y="164"/>
                  <a:pt x="398" y="164"/>
                  <a:pt x="398" y="164"/>
                </a:cubicBezTo>
                <a:cubicBezTo>
                  <a:pt x="399" y="164"/>
                  <a:pt x="398" y="165"/>
                  <a:pt x="398" y="165"/>
                </a:cubicBezTo>
                <a:cubicBezTo>
                  <a:pt x="398" y="166"/>
                  <a:pt x="397" y="165"/>
                  <a:pt x="397" y="166"/>
                </a:cubicBezTo>
                <a:cubicBezTo>
                  <a:pt x="398" y="166"/>
                  <a:pt x="399" y="166"/>
                  <a:pt x="399" y="165"/>
                </a:cubicBezTo>
                <a:cubicBezTo>
                  <a:pt x="399" y="165"/>
                  <a:pt x="399" y="166"/>
                  <a:pt x="400" y="166"/>
                </a:cubicBezTo>
                <a:cubicBezTo>
                  <a:pt x="400" y="165"/>
                  <a:pt x="401" y="164"/>
                  <a:pt x="402" y="165"/>
                </a:cubicBezTo>
                <a:cubicBezTo>
                  <a:pt x="402" y="165"/>
                  <a:pt x="402" y="164"/>
                  <a:pt x="402" y="164"/>
                </a:cubicBezTo>
                <a:cubicBezTo>
                  <a:pt x="402" y="164"/>
                  <a:pt x="402" y="164"/>
                  <a:pt x="403" y="164"/>
                </a:cubicBezTo>
                <a:cubicBezTo>
                  <a:pt x="403" y="164"/>
                  <a:pt x="404" y="164"/>
                  <a:pt x="404" y="163"/>
                </a:cubicBezTo>
                <a:cubicBezTo>
                  <a:pt x="403" y="164"/>
                  <a:pt x="402" y="163"/>
                  <a:pt x="402" y="164"/>
                </a:cubicBezTo>
                <a:cubicBezTo>
                  <a:pt x="402" y="164"/>
                  <a:pt x="402" y="164"/>
                  <a:pt x="402" y="163"/>
                </a:cubicBezTo>
                <a:cubicBezTo>
                  <a:pt x="402" y="163"/>
                  <a:pt x="402" y="163"/>
                  <a:pt x="402" y="163"/>
                </a:cubicBezTo>
                <a:cubicBezTo>
                  <a:pt x="402" y="163"/>
                  <a:pt x="402" y="163"/>
                  <a:pt x="402" y="163"/>
                </a:cubicBezTo>
                <a:cubicBezTo>
                  <a:pt x="402" y="163"/>
                  <a:pt x="402" y="163"/>
                  <a:pt x="401" y="163"/>
                </a:cubicBezTo>
                <a:cubicBezTo>
                  <a:pt x="401" y="162"/>
                  <a:pt x="402" y="162"/>
                  <a:pt x="402" y="162"/>
                </a:cubicBezTo>
                <a:cubicBezTo>
                  <a:pt x="402" y="162"/>
                  <a:pt x="402" y="163"/>
                  <a:pt x="402" y="163"/>
                </a:cubicBezTo>
                <a:cubicBezTo>
                  <a:pt x="403" y="163"/>
                  <a:pt x="403" y="162"/>
                  <a:pt x="403" y="162"/>
                </a:cubicBezTo>
                <a:cubicBezTo>
                  <a:pt x="403" y="162"/>
                  <a:pt x="402" y="162"/>
                  <a:pt x="402" y="162"/>
                </a:cubicBezTo>
                <a:cubicBezTo>
                  <a:pt x="402" y="162"/>
                  <a:pt x="401" y="162"/>
                  <a:pt x="401" y="162"/>
                </a:cubicBezTo>
                <a:cubicBezTo>
                  <a:pt x="401" y="162"/>
                  <a:pt x="401" y="162"/>
                  <a:pt x="400" y="162"/>
                </a:cubicBezTo>
                <a:cubicBezTo>
                  <a:pt x="400" y="162"/>
                  <a:pt x="400" y="162"/>
                  <a:pt x="400" y="163"/>
                </a:cubicBezTo>
                <a:cubicBezTo>
                  <a:pt x="401" y="163"/>
                  <a:pt x="401" y="162"/>
                  <a:pt x="401" y="163"/>
                </a:cubicBezTo>
                <a:cubicBezTo>
                  <a:pt x="401" y="163"/>
                  <a:pt x="400" y="163"/>
                  <a:pt x="400" y="163"/>
                </a:cubicBezTo>
                <a:cubicBezTo>
                  <a:pt x="400" y="163"/>
                  <a:pt x="400" y="162"/>
                  <a:pt x="399" y="162"/>
                </a:cubicBezTo>
                <a:cubicBezTo>
                  <a:pt x="400" y="163"/>
                  <a:pt x="399" y="163"/>
                  <a:pt x="398" y="163"/>
                </a:cubicBezTo>
                <a:cubicBezTo>
                  <a:pt x="398" y="163"/>
                  <a:pt x="398" y="162"/>
                  <a:pt x="398" y="162"/>
                </a:cubicBezTo>
                <a:cubicBezTo>
                  <a:pt x="398" y="162"/>
                  <a:pt x="397" y="162"/>
                  <a:pt x="397" y="162"/>
                </a:cubicBezTo>
                <a:cubicBezTo>
                  <a:pt x="396" y="161"/>
                  <a:pt x="395" y="162"/>
                  <a:pt x="395" y="161"/>
                </a:cubicBezTo>
                <a:cubicBezTo>
                  <a:pt x="394" y="162"/>
                  <a:pt x="394" y="162"/>
                  <a:pt x="394" y="162"/>
                </a:cubicBezTo>
                <a:cubicBezTo>
                  <a:pt x="393" y="162"/>
                  <a:pt x="394" y="162"/>
                  <a:pt x="394" y="162"/>
                </a:cubicBezTo>
                <a:cubicBezTo>
                  <a:pt x="393" y="161"/>
                  <a:pt x="393" y="162"/>
                  <a:pt x="392" y="161"/>
                </a:cubicBezTo>
                <a:cubicBezTo>
                  <a:pt x="392" y="162"/>
                  <a:pt x="392" y="162"/>
                  <a:pt x="392" y="162"/>
                </a:cubicBezTo>
                <a:cubicBezTo>
                  <a:pt x="392" y="163"/>
                  <a:pt x="391" y="162"/>
                  <a:pt x="392" y="163"/>
                </a:cubicBezTo>
                <a:cubicBezTo>
                  <a:pt x="392" y="163"/>
                  <a:pt x="391" y="162"/>
                  <a:pt x="391" y="162"/>
                </a:cubicBezTo>
                <a:cubicBezTo>
                  <a:pt x="391" y="162"/>
                  <a:pt x="391" y="162"/>
                  <a:pt x="391" y="162"/>
                </a:cubicBezTo>
                <a:cubicBezTo>
                  <a:pt x="390" y="161"/>
                  <a:pt x="390" y="162"/>
                  <a:pt x="389" y="162"/>
                </a:cubicBezTo>
                <a:cubicBezTo>
                  <a:pt x="389" y="163"/>
                  <a:pt x="388" y="161"/>
                  <a:pt x="388" y="163"/>
                </a:cubicBezTo>
                <a:cubicBezTo>
                  <a:pt x="388" y="162"/>
                  <a:pt x="387" y="162"/>
                  <a:pt x="387" y="162"/>
                </a:cubicBezTo>
                <a:cubicBezTo>
                  <a:pt x="387" y="162"/>
                  <a:pt x="388" y="161"/>
                  <a:pt x="388" y="162"/>
                </a:cubicBezTo>
                <a:cubicBezTo>
                  <a:pt x="388" y="161"/>
                  <a:pt x="390" y="161"/>
                  <a:pt x="391" y="161"/>
                </a:cubicBezTo>
                <a:cubicBezTo>
                  <a:pt x="391" y="161"/>
                  <a:pt x="391" y="161"/>
                  <a:pt x="391" y="160"/>
                </a:cubicBezTo>
                <a:cubicBezTo>
                  <a:pt x="390" y="161"/>
                  <a:pt x="387" y="159"/>
                  <a:pt x="386" y="162"/>
                </a:cubicBezTo>
                <a:cubicBezTo>
                  <a:pt x="386" y="162"/>
                  <a:pt x="385" y="162"/>
                  <a:pt x="385" y="162"/>
                </a:cubicBezTo>
                <a:cubicBezTo>
                  <a:pt x="385" y="162"/>
                  <a:pt x="386" y="162"/>
                  <a:pt x="386" y="161"/>
                </a:cubicBezTo>
                <a:cubicBezTo>
                  <a:pt x="386" y="161"/>
                  <a:pt x="386" y="161"/>
                  <a:pt x="386" y="161"/>
                </a:cubicBezTo>
                <a:cubicBezTo>
                  <a:pt x="386" y="161"/>
                  <a:pt x="386" y="161"/>
                  <a:pt x="386" y="161"/>
                </a:cubicBezTo>
                <a:cubicBezTo>
                  <a:pt x="387" y="161"/>
                  <a:pt x="387" y="161"/>
                  <a:pt x="387" y="160"/>
                </a:cubicBezTo>
                <a:cubicBezTo>
                  <a:pt x="387" y="160"/>
                  <a:pt x="387" y="160"/>
                  <a:pt x="387" y="160"/>
                </a:cubicBezTo>
                <a:cubicBezTo>
                  <a:pt x="387" y="160"/>
                  <a:pt x="387" y="160"/>
                  <a:pt x="388" y="161"/>
                </a:cubicBezTo>
                <a:cubicBezTo>
                  <a:pt x="388" y="160"/>
                  <a:pt x="388" y="160"/>
                  <a:pt x="389" y="160"/>
                </a:cubicBezTo>
                <a:cubicBezTo>
                  <a:pt x="389" y="160"/>
                  <a:pt x="389" y="159"/>
                  <a:pt x="389" y="159"/>
                </a:cubicBezTo>
                <a:cubicBezTo>
                  <a:pt x="389" y="159"/>
                  <a:pt x="389" y="159"/>
                  <a:pt x="389" y="158"/>
                </a:cubicBezTo>
                <a:cubicBezTo>
                  <a:pt x="390" y="159"/>
                  <a:pt x="389" y="159"/>
                  <a:pt x="389" y="159"/>
                </a:cubicBezTo>
                <a:cubicBezTo>
                  <a:pt x="390" y="160"/>
                  <a:pt x="390" y="159"/>
                  <a:pt x="391" y="159"/>
                </a:cubicBezTo>
                <a:cubicBezTo>
                  <a:pt x="391" y="159"/>
                  <a:pt x="391" y="159"/>
                  <a:pt x="390" y="159"/>
                </a:cubicBezTo>
                <a:cubicBezTo>
                  <a:pt x="391" y="158"/>
                  <a:pt x="392" y="159"/>
                  <a:pt x="393" y="158"/>
                </a:cubicBezTo>
                <a:cubicBezTo>
                  <a:pt x="394" y="158"/>
                  <a:pt x="395" y="157"/>
                  <a:pt x="396" y="158"/>
                </a:cubicBezTo>
                <a:cubicBezTo>
                  <a:pt x="396" y="157"/>
                  <a:pt x="397" y="157"/>
                  <a:pt x="397" y="157"/>
                </a:cubicBezTo>
                <a:cubicBezTo>
                  <a:pt x="397" y="156"/>
                  <a:pt x="397" y="156"/>
                  <a:pt x="397" y="156"/>
                </a:cubicBezTo>
                <a:cubicBezTo>
                  <a:pt x="397" y="155"/>
                  <a:pt x="397" y="155"/>
                  <a:pt x="396" y="155"/>
                </a:cubicBezTo>
                <a:cubicBezTo>
                  <a:pt x="396" y="156"/>
                  <a:pt x="396" y="155"/>
                  <a:pt x="396" y="156"/>
                </a:cubicBezTo>
                <a:cubicBezTo>
                  <a:pt x="395" y="157"/>
                  <a:pt x="395" y="156"/>
                  <a:pt x="394" y="157"/>
                </a:cubicBezTo>
                <a:cubicBezTo>
                  <a:pt x="394" y="157"/>
                  <a:pt x="395" y="156"/>
                  <a:pt x="395" y="155"/>
                </a:cubicBezTo>
                <a:cubicBezTo>
                  <a:pt x="394" y="155"/>
                  <a:pt x="393" y="156"/>
                  <a:pt x="393" y="155"/>
                </a:cubicBezTo>
                <a:cubicBezTo>
                  <a:pt x="393" y="155"/>
                  <a:pt x="392" y="156"/>
                  <a:pt x="391" y="156"/>
                </a:cubicBezTo>
                <a:cubicBezTo>
                  <a:pt x="393" y="155"/>
                  <a:pt x="394" y="153"/>
                  <a:pt x="394" y="152"/>
                </a:cubicBezTo>
                <a:cubicBezTo>
                  <a:pt x="396" y="151"/>
                  <a:pt x="397" y="149"/>
                  <a:pt x="397" y="147"/>
                </a:cubicBezTo>
                <a:cubicBezTo>
                  <a:pt x="397" y="147"/>
                  <a:pt x="397" y="147"/>
                  <a:pt x="396" y="146"/>
                </a:cubicBezTo>
                <a:cubicBezTo>
                  <a:pt x="397" y="146"/>
                  <a:pt x="397" y="146"/>
                  <a:pt x="397" y="145"/>
                </a:cubicBezTo>
                <a:cubicBezTo>
                  <a:pt x="397" y="145"/>
                  <a:pt x="396" y="146"/>
                  <a:pt x="396" y="145"/>
                </a:cubicBezTo>
                <a:cubicBezTo>
                  <a:pt x="396" y="147"/>
                  <a:pt x="394" y="145"/>
                  <a:pt x="394" y="147"/>
                </a:cubicBezTo>
                <a:cubicBezTo>
                  <a:pt x="394" y="147"/>
                  <a:pt x="394" y="146"/>
                  <a:pt x="393" y="146"/>
                </a:cubicBezTo>
                <a:cubicBezTo>
                  <a:pt x="393" y="146"/>
                  <a:pt x="392" y="147"/>
                  <a:pt x="391" y="147"/>
                </a:cubicBezTo>
                <a:cubicBezTo>
                  <a:pt x="392" y="146"/>
                  <a:pt x="392" y="146"/>
                  <a:pt x="392" y="144"/>
                </a:cubicBezTo>
                <a:cubicBezTo>
                  <a:pt x="392" y="145"/>
                  <a:pt x="391" y="145"/>
                  <a:pt x="390" y="146"/>
                </a:cubicBezTo>
                <a:cubicBezTo>
                  <a:pt x="389" y="145"/>
                  <a:pt x="389" y="146"/>
                  <a:pt x="389" y="145"/>
                </a:cubicBezTo>
                <a:cubicBezTo>
                  <a:pt x="389" y="146"/>
                  <a:pt x="389" y="146"/>
                  <a:pt x="389" y="146"/>
                </a:cubicBezTo>
                <a:cubicBezTo>
                  <a:pt x="389" y="146"/>
                  <a:pt x="389" y="146"/>
                  <a:pt x="389" y="146"/>
                </a:cubicBezTo>
                <a:cubicBezTo>
                  <a:pt x="389" y="146"/>
                  <a:pt x="388" y="146"/>
                  <a:pt x="388" y="146"/>
                </a:cubicBezTo>
                <a:cubicBezTo>
                  <a:pt x="387" y="146"/>
                  <a:pt x="388" y="146"/>
                  <a:pt x="388" y="147"/>
                </a:cubicBezTo>
                <a:cubicBezTo>
                  <a:pt x="388" y="147"/>
                  <a:pt x="388" y="147"/>
                  <a:pt x="388" y="147"/>
                </a:cubicBezTo>
                <a:cubicBezTo>
                  <a:pt x="386" y="148"/>
                  <a:pt x="385" y="149"/>
                  <a:pt x="383" y="150"/>
                </a:cubicBezTo>
                <a:cubicBezTo>
                  <a:pt x="383" y="151"/>
                  <a:pt x="383" y="151"/>
                  <a:pt x="382" y="150"/>
                </a:cubicBezTo>
                <a:cubicBezTo>
                  <a:pt x="382" y="151"/>
                  <a:pt x="382" y="151"/>
                  <a:pt x="383" y="151"/>
                </a:cubicBezTo>
                <a:cubicBezTo>
                  <a:pt x="382" y="151"/>
                  <a:pt x="382" y="152"/>
                  <a:pt x="382" y="152"/>
                </a:cubicBezTo>
                <a:cubicBezTo>
                  <a:pt x="381" y="151"/>
                  <a:pt x="380" y="153"/>
                  <a:pt x="380" y="155"/>
                </a:cubicBezTo>
                <a:cubicBezTo>
                  <a:pt x="379" y="154"/>
                  <a:pt x="380" y="153"/>
                  <a:pt x="380" y="153"/>
                </a:cubicBezTo>
                <a:cubicBezTo>
                  <a:pt x="380" y="153"/>
                  <a:pt x="379" y="153"/>
                  <a:pt x="379" y="152"/>
                </a:cubicBezTo>
                <a:cubicBezTo>
                  <a:pt x="379" y="151"/>
                  <a:pt x="379" y="152"/>
                  <a:pt x="379" y="151"/>
                </a:cubicBezTo>
                <a:cubicBezTo>
                  <a:pt x="379" y="150"/>
                  <a:pt x="379" y="152"/>
                  <a:pt x="379" y="151"/>
                </a:cubicBezTo>
                <a:cubicBezTo>
                  <a:pt x="378" y="152"/>
                  <a:pt x="379" y="152"/>
                  <a:pt x="378" y="152"/>
                </a:cubicBezTo>
                <a:cubicBezTo>
                  <a:pt x="378" y="152"/>
                  <a:pt x="378" y="153"/>
                  <a:pt x="378" y="152"/>
                </a:cubicBezTo>
                <a:cubicBezTo>
                  <a:pt x="378" y="152"/>
                  <a:pt x="378" y="151"/>
                  <a:pt x="378" y="151"/>
                </a:cubicBezTo>
                <a:cubicBezTo>
                  <a:pt x="378" y="151"/>
                  <a:pt x="378" y="151"/>
                  <a:pt x="378" y="150"/>
                </a:cubicBezTo>
                <a:cubicBezTo>
                  <a:pt x="378" y="152"/>
                  <a:pt x="379" y="150"/>
                  <a:pt x="380" y="150"/>
                </a:cubicBezTo>
                <a:cubicBezTo>
                  <a:pt x="380" y="150"/>
                  <a:pt x="380" y="151"/>
                  <a:pt x="380" y="151"/>
                </a:cubicBezTo>
                <a:cubicBezTo>
                  <a:pt x="381" y="150"/>
                  <a:pt x="381" y="149"/>
                  <a:pt x="381" y="148"/>
                </a:cubicBezTo>
                <a:cubicBezTo>
                  <a:pt x="381" y="148"/>
                  <a:pt x="381" y="148"/>
                  <a:pt x="382" y="148"/>
                </a:cubicBezTo>
                <a:cubicBezTo>
                  <a:pt x="381" y="149"/>
                  <a:pt x="381" y="149"/>
                  <a:pt x="381" y="150"/>
                </a:cubicBezTo>
                <a:cubicBezTo>
                  <a:pt x="381" y="150"/>
                  <a:pt x="382" y="149"/>
                  <a:pt x="382" y="148"/>
                </a:cubicBezTo>
                <a:cubicBezTo>
                  <a:pt x="382" y="148"/>
                  <a:pt x="382" y="148"/>
                  <a:pt x="382" y="148"/>
                </a:cubicBezTo>
                <a:cubicBezTo>
                  <a:pt x="382" y="148"/>
                  <a:pt x="382" y="148"/>
                  <a:pt x="382" y="148"/>
                </a:cubicBezTo>
                <a:cubicBezTo>
                  <a:pt x="383" y="148"/>
                  <a:pt x="383" y="148"/>
                  <a:pt x="384" y="147"/>
                </a:cubicBezTo>
                <a:cubicBezTo>
                  <a:pt x="384" y="147"/>
                  <a:pt x="384" y="148"/>
                  <a:pt x="384" y="148"/>
                </a:cubicBezTo>
                <a:cubicBezTo>
                  <a:pt x="384" y="148"/>
                  <a:pt x="384" y="148"/>
                  <a:pt x="384" y="147"/>
                </a:cubicBezTo>
                <a:cubicBezTo>
                  <a:pt x="385" y="148"/>
                  <a:pt x="385" y="148"/>
                  <a:pt x="385" y="148"/>
                </a:cubicBezTo>
                <a:cubicBezTo>
                  <a:pt x="385" y="147"/>
                  <a:pt x="386" y="147"/>
                  <a:pt x="386" y="147"/>
                </a:cubicBezTo>
                <a:cubicBezTo>
                  <a:pt x="387" y="147"/>
                  <a:pt x="387" y="147"/>
                  <a:pt x="387" y="147"/>
                </a:cubicBezTo>
                <a:cubicBezTo>
                  <a:pt x="388" y="147"/>
                  <a:pt x="387" y="147"/>
                  <a:pt x="387" y="146"/>
                </a:cubicBezTo>
                <a:cubicBezTo>
                  <a:pt x="387" y="146"/>
                  <a:pt x="387" y="146"/>
                  <a:pt x="387" y="146"/>
                </a:cubicBezTo>
                <a:cubicBezTo>
                  <a:pt x="386" y="146"/>
                  <a:pt x="385" y="147"/>
                  <a:pt x="384" y="147"/>
                </a:cubicBezTo>
                <a:cubicBezTo>
                  <a:pt x="384" y="146"/>
                  <a:pt x="384" y="146"/>
                  <a:pt x="385" y="146"/>
                </a:cubicBezTo>
                <a:cubicBezTo>
                  <a:pt x="384" y="145"/>
                  <a:pt x="383" y="147"/>
                  <a:pt x="383" y="147"/>
                </a:cubicBezTo>
                <a:cubicBezTo>
                  <a:pt x="383" y="146"/>
                  <a:pt x="384" y="145"/>
                  <a:pt x="385" y="145"/>
                </a:cubicBezTo>
                <a:cubicBezTo>
                  <a:pt x="386" y="144"/>
                  <a:pt x="387" y="143"/>
                  <a:pt x="388" y="144"/>
                </a:cubicBezTo>
                <a:cubicBezTo>
                  <a:pt x="390" y="141"/>
                  <a:pt x="393" y="140"/>
                  <a:pt x="395" y="138"/>
                </a:cubicBezTo>
                <a:cubicBezTo>
                  <a:pt x="394" y="137"/>
                  <a:pt x="394" y="138"/>
                  <a:pt x="393" y="137"/>
                </a:cubicBezTo>
                <a:cubicBezTo>
                  <a:pt x="392" y="137"/>
                  <a:pt x="391" y="138"/>
                  <a:pt x="391" y="137"/>
                </a:cubicBezTo>
                <a:cubicBezTo>
                  <a:pt x="390" y="137"/>
                  <a:pt x="391" y="137"/>
                  <a:pt x="390" y="138"/>
                </a:cubicBezTo>
                <a:cubicBezTo>
                  <a:pt x="390" y="137"/>
                  <a:pt x="389" y="138"/>
                  <a:pt x="389" y="138"/>
                </a:cubicBezTo>
                <a:cubicBezTo>
                  <a:pt x="388" y="137"/>
                  <a:pt x="389" y="137"/>
                  <a:pt x="389" y="136"/>
                </a:cubicBezTo>
                <a:cubicBezTo>
                  <a:pt x="389" y="136"/>
                  <a:pt x="389" y="136"/>
                  <a:pt x="390" y="137"/>
                </a:cubicBezTo>
                <a:cubicBezTo>
                  <a:pt x="390" y="137"/>
                  <a:pt x="391" y="137"/>
                  <a:pt x="391" y="136"/>
                </a:cubicBezTo>
                <a:cubicBezTo>
                  <a:pt x="391" y="136"/>
                  <a:pt x="390" y="135"/>
                  <a:pt x="391" y="135"/>
                </a:cubicBezTo>
                <a:cubicBezTo>
                  <a:pt x="391" y="136"/>
                  <a:pt x="392" y="134"/>
                  <a:pt x="393" y="135"/>
                </a:cubicBezTo>
                <a:cubicBezTo>
                  <a:pt x="393" y="135"/>
                  <a:pt x="393" y="136"/>
                  <a:pt x="393" y="135"/>
                </a:cubicBezTo>
                <a:cubicBezTo>
                  <a:pt x="393" y="136"/>
                  <a:pt x="394" y="135"/>
                  <a:pt x="395" y="135"/>
                </a:cubicBezTo>
                <a:cubicBezTo>
                  <a:pt x="395" y="134"/>
                  <a:pt x="395" y="135"/>
                  <a:pt x="394" y="135"/>
                </a:cubicBezTo>
                <a:cubicBezTo>
                  <a:pt x="394" y="134"/>
                  <a:pt x="395" y="135"/>
                  <a:pt x="395" y="134"/>
                </a:cubicBezTo>
                <a:cubicBezTo>
                  <a:pt x="395" y="134"/>
                  <a:pt x="395" y="134"/>
                  <a:pt x="395" y="133"/>
                </a:cubicBezTo>
                <a:cubicBezTo>
                  <a:pt x="395" y="133"/>
                  <a:pt x="395" y="133"/>
                  <a:pt x="394" y="133"/>
                </a:cubicBezTo>
                <a:cubicBezTo>
                  <a:pt x="395" y="133"/>
                  <a:pt x="395" y="133"/>
                  <a:pt x="395" y="132"/>
                </a:cubicBezTo>
                <a:cubicBezTo>
                  <a:pt x="396" y="133"/>
                  <a:pt x="396" y="133"/>
                  <a:pt x="397" y="133"/>
                </a:cubicBezTo>
                <a:cubicBezTo>
                  <a:pt x="397" y="134"/>
                  <a:pt x="396" y="133"/>
                  <a:pt x="396" y="134"/>
                </a:cubicBezTo>
                <a:cubicBezTo>
                  <a:pt x="396" y="134"/>
                  <a:pt x="396" y="134"/>
                  <a:pt x="397" y="134"/>
                </a:cubicBezTo>
                <a:cubicBezTo>
                  <a:pt x="396" y="134"/>
                  <a:pt x="397" y="133"/>
                  <a:pt x="398" y="133"/>
                </a:cubicBezTo>
                <a:cubicBezTo>
                  <a:pt x="398" y="133"/>
                  <a:pt x="398" y="133"/>
                  <a:pt x="398" y="133"/>
                </a:cubicBezTo>
                <a:cubicBezTo>
                  <a:pt x="398" y="134"/>
                  <a:pt x="398" y="133"/>
                  <a:pt x="399" y="134"/>
                </a:cubicBezTo>
                <a:cubicBezTo>
                  <a:pt x="399" y="133"/>
                  <a:pt x="398" y="133"/>
                  <a:pt x="398" y="133"/>
                </a:cubicBezTo>
                <a:cubicBezTo>
                  <a:pt x="399" y="132"/>
                  <a:pt x="400" y="133"/>
                  <a:pt x="401" y="132"/>
                </a:cubicBezTo>
                <a:cubicBezTo>
                  <a:pt x="401" y="131"/>
                  <a:pt x="400" y="132"/>
                  <a:pt x="400" y="132"/>
                </a:cubicBezTo>
                <a:cubicBezTo>
                  <a:pt x="400" y="132"/>
                  <a:pt x="400" y="132"/>
                  <a:pt x="399" y="132"/>
                </a:cubicBezTo>
                <a:cubicBezTo>
                  <a:pt x="400" y="132"/>
                  <a:pt x="400" y="131"/>
                  <a:pt x="401" y="131"/>
                </a:cubicBezTo>
                <a:cubicBezTo>
                  <a:pt x="400" y="130"/>
                  <a:pt x="400" y="130"/>
                  <a:pt x="400" y="131"/>
                </a:cubicBezTo>
                <a:cubicBezTo>
                  <a:pt x="399" y="131"/>
                  <a:pt x="400" y="130"/>
                  <a:pt x="399" y="130"/>
                </a:cubicBezTo>
                <a:cubicBezTo>
                  <a:pt x="400" y="130"/>
                  <a:pt x="400" y="129"/>
                  <a:pt x="400" y="129"/>
                </a:cubicBezTo>
                <a:cubicBezTo>
                  <a:pt x="399" y="129"/>
                  <a:pt x="399" y="129"/>
                  <a:pt x="400" y="130"/>
                </a:cubicBezTo>
                <a:cubicBezTo>
                  <a:pt x="400" y="130"/>
                  <a:pt x="399" y="130"/>
                  <a:pt x="399" y="130"/>
                </a:cubicBezTo>
                <a:cubicBezTo>
                  <a:pt x="399" y="130"/>
                  <a:pt x="399" y="130"/>
                  <a:pt x="399" y="131"/>
                </a:cubicBezTo>
                <a:cubicBezTo>
                  <a:pt x="398" y="131"/>
                  <a:pt x="397" y="131"/>
                  <a:pt x="397" y="132"/>
                </a:cubicBezTo>
                <a:cubicBezTo>
                  <a:pt x="395" y="131"/>
                  <a:pt x="395" y="132"/>
                  <a:pt x="394" y="132"/>
                </a:cubicBezTo>
                <a:cubicBezTo>
                  <a:pt x="394" y="131"/>
                  <a:pt x="395" y="131"/>
                  <a:pt x="395" y="130"/>
                </a:cubicBezTo>
                <a:cubicBezTo>
                  <a:pt x="394" y="131"/>
                  <a:pt x="393" y="130"/>
                  <a:pt x="392" y="132"/>
                </a:cubicBezTo>
                <a:cubicBezTo>
                  <a:pt x="391" y="132"/>
                  <a:pt x="391" y="131"/>
                  <a:pt x="390" y="132"/>
                </a:cubicBezTo>
                <a:cubicBezTo>
                  <a:pt x="390" y="132"/>
                  <a:pt x="390" y="131"/>
                  <a:pt x="390" y="131"/>
                </a:cubicBezTo>
                <a:cubicBezTo>
                  <a:pt x="390" y="130"/>
                  <a:pt x="390" y="131"/>
                  <a:pt x="390" y="131"/>
                </a:cubicBezTo>
                <a:cubicBezTo>
                  <a:pt x="390" y="131"/>
                  <a:pt x="389" y="132"/>
                  <a:pt x="390" y="132"/>
                </a:cubicBezTo>
                <a:cubicBezTo>
                  <a:pt x="389" y="132"/>
                  <a:pt x="388" y="133"/>
                  <a:pt x="387" y="133"/>
                </a:cubicBezTo>
                <a:cubicBezTo>
                  <a:pt x="388" y="132"/>
                  <a:pt x="389" y="131"/>
                  <a:pt x="389" y="131"/>
                </a:cubicBezTo>
                <a:cubicBezTo>
                  <a:pt x="388" y="130"/>
                  <a:pt x="388" y="132"/>
                  <a:pt x="387" y="133"/>
                </a:cubicBezTo>
                <a:cubicBezTo>
                  <a:pt x="387" y="132"/>
                  <a:pt x="386" y="132"/>
                  <a:pt x="385" y="133"/>
                </a:cubicBezTo>
                <a:cubicBezTo>
                  <a:pt x="385" y="133"/>
                  <a:pt x="386" y="133"/>
                  <a:pt x="386" y="133"/>
                </a:cubicBezTo>
                <a:cubicBezTo>
                  <a:pt x="385" y="133"/>
                  <a:pt x="385" y="133"/>
                  <a:pt x="385" y="133"/>
                </a:cubicBezTo>
                <a:cubicBezTo>
                  <a:pt x="385" y="133"/>
                  <a:pt x="385" y="133"/>
                  <a:pt x="385" y="133"/>
                </a:cubicBezTo>
                <a:cubicBezTo>
                  <a:pt x="384" y="133"/>
                  <a:pt x="383" y="134"/>
                  <a:pt x="382" y="134"/>
                </a:cubicBezTo>
                <a:cubicBezTo>
                  <a:pt x="382" y="134"/>
                  <a:pt x="382" y="134"/>
                  <a:pt x="382" y="134"/>
                </a:cubicBezTo>
                <a:cubicBezTo>
                  <a:pt x="383" y="133"/>
                  <a:pt x="383" y="133"/>
                  <a:pt x="384" y="132"/>
                </a:cubicBezTo>
                <a:cubicBezTo>
                  <a:pt x="383" y="132"/>
                  <a:pt x="383" y="132"/>
                  <a:pt x="382" y="132"/>
                </a:cubicBezTo>
                <a:cubicBezTo>
                  <a:pt x="383" y="132"/>
                  <a:pt x="384" y="131"/>
                  <a:pt x="386" y="131"/>
                </a:cubicBezTo>
                <a:cubicBezTo>
                  <a:pt x="385" y="130"/>
                  <a:pt x="386" y="130"/>
                  <a:pt x="387" y="130"/>
                </a:cubicBezTo>
                <a:cubicBezTo>
                  <a:pt x="387" y="131"/>
                  <a:pt x="386" y="130"/>
                  <a:pt x="386" y="131"/>
                </a:cubicBezTo>
                <a:cubicBezTo>
                  <a:pt x="387" y="131"/>
                  <a:pt x="387" y="130"/>
                  <a:pt x="388" y="129"/>
                </a:cubicBezTo>
                <a:cubicBezTo>
                  <a:pt x="388" y="130"/>
                  <a:pt x="388" y="130"/>
                  <a:pt x="388" y="130"/>
                </a:cubicBezTo>
                <a:cubicBezTo>
                  <a:pt x="388" y="129"/>
                  <a:pt x="390" y="128"/>
                  <a:pt x="391" y="128"/>
                </a:cubicBezTo>
                <a:cubicBezTo>
                  <a:pt x="391" y="127"/>
                  <a:pt x="392" y="127"/>
                  <a:pt x="393" y="127"/>
                </a:cubicBezTo>
                <a:cubicBezTo>
                  <a:pt x="393" y="126"/>
                  <a:pt x="392" y="127"/>
                  <a:pt x="392" y="127"/>
                </a:cubicBezTo>
                <a:cubicBezTo>
                  <a:pt x="392" y="126"/>
                  <a:pt x="394" y="124"/>
                  <a:pt x="396" y="125"/>
                </a:cubicBezTo>
                <a:cubicBezTo>
                  <a:pt x="396" y="123"/>
                  <a:pt x="400" y="123"/>
                  <a:pt x="399" y="120"/>
                </a:cubicBezTo>
                <a:cubicBezTo>
                  <a:pt x="400" y="120"/>
                  <a:pt x="400" y="119"/>
                  <a:pt x="401" y="119"/>
                </a:cubicBezTo>
                <a:cubicBezTo>
                  <a:pt x="401" y="120"/>
                  <a:pt x="401" y="120"/>
                  <a:pt x="401" y="120"/>
                </a:cubicBezTo>
                <a:cubicBezTo>
                  <a:pt x="403" y="119"/>
                  <a:pt x="404" y="116"/>
                  <a:pt x="403" y="114"/>
                </a:cubicBezTo>
                <a:cubicBezTo>
                  <a:pt x="403" y="114"/>
                  <a:pt x="402" y="113"/>
                  <a:pt x="402" y="113"/>
                </a:cubicBezTo>
                <a:cubicBezTo>
                  <a:pt x="401" y="112"/>
                  <a:pt x="399" y="113"/>
                  <a:pt x="398" y="111"/>
                </a:cubicBezTo>
                <a:cubicBezTo>
                  <a:pt x="398" y="112"/>
                  <a:pt x="397" y="112"/>
                  <a:pt x="397" y="113"/>
                </a:cubicBezTo>
                <a:cubicBezTo>
                  <a:pt x="397" y="113"/>
                  <a:pt x="397" y="113"/>
                  <a:pt x="397" y="112"/>
                </a:cubicBezTo>
                <a:cubicBezTo>
                  <a:pt x="398" y="113"/>
                  <a:pt x="398" y="113"/>
                  <a:pt x="397" y="113"/>
                </a:cubicBezTo>
                <a:cubicBezTo>
                  <a:pt x="397" y="113"/>
                  <a:pt x="396" y="113"/>
                  <a:pt x="396" y="113"/>
                </a:cubicBezTo>
                <a:cubicBezTo>
                  <a:pt x="396" y="113"/>
                  <a:pt x="396" y="112"/>
                  <a:pt x="396" y="112"/>
                </a:cubicBezTo>
                <a:cubicBezTo>
                  <a:pt x="396" y="112"/>
                  <a:pt x="395" y="112"/>
                  <a:pt x="396" y="112"/>
                </a:cubicBezTo>
                <a:cubicBezTo>
                  <a:pt x="394" y="111"/>
                  <a:pt x="393" y="113"/>
                  <a:pt x="392" y="114"/>
                </a:cubicBezTo>
                <a:cubicBezTo>
                  <a:pt x="390" y="113"/>
                  <a:pt x="390" y="115"/>
                  <a:pt x="389" y="117"/>
                </a:cubicBezTo>
                <a:cubicBezTo>
                  <a:pt x="388" y="117"/>
                  <a:pt x="388" y="117"/>
                  <a:pt x="388" y="117"/>
                </a:cubicBezTo>
                <a:cubicBezTo>
                  <a:pt x="388" y="117"/>
                  <a:pt x="388" y="117"/>
                  <a:pt x="388" y="117"/>
                </a:cubicBezTo>
                <a:cubicBezTo>
                  <a:pt x="388" y="117"/>
                  <a:pt x="388" y="117"/>
                  <a:pt x="388" y="117"/>
                </a:cubicBezTo>
                <a:cubicBezTo>
                  <a:pt x="388" y="115"/>
                  <a:pt x="390" y="114"/>
                  <a:pt x="390" y="113"/>
                </a:cubicBezTo>
                <a:cubicBezTo>
                  <a:pt x="389" y="113"/>
                  <a:pt x="389" y="113"/>
                  <a:pt x="389" y="113"/>
                </a:cubicBezTo>
                <a:cubicBezTo>
                  <a:pt x="387" y="115"/>
                  <a:pt x="386" y="115"/>
                  <a:pt x="385" y="116"/>
                </a:cubicBezTo>
                <a:cubicBezTo>
                  <a:pt x="384" y="116"/>
                  <a:pt x="384" y="116"/>
                  <a:pt x="384" y="116"/>
                </a:cubicBezTo>
                <a:cubicBezTo>
                  <a:pt x="384" y="116"/>
                  <a:pt x="384" y="116"/>
                  <a:pt x="384" y="116"/>
                </a:cubicBezTo>
                <a:cubicBezTo>
                  <a:pt x="384" y="116"/>
                  <a:pt x="384" y="116"/>
                  <a:pt x="384" y="116"/>
                </a:cubicBezTo>
                <a:cubicBezTo>
                  <a:pt x="385" y="116"/>
                  <a:pt x="386" y="115"/>
                  <a:pt x="386" y="114"/>
                </a:cubicBezTo>
                <a:cubicBezTo>
                  <a:pt x="385" y="113"/>
                  <a:pt x="385" y="114"/>
                  <a:pt x="385" y="114"/>
                </a:cubicBezTo>
                <a:cubicBezTo>
                  <a:pt x="385" y="114"/>
                  <a:pt x="385" y="114"/>
                  <a:pt x="384" y="114"/>
                </a:cubicBezTo>
                <a:cubicBezTo>
                  <a:pt x="384" y="115"/>
                  <a:pt x="385" y="115"/>
                  <a:pt x="385" y="115"/>
                </a:cubicBezTo>
                <a:cubicBezTo>
                  <a:pt x="384" y="115"/>
                  <a:pt x="382" y="116"/>
                  <a:pt x="383" y="118"/>
                </a:cubicBezTo>
                <a:cubicBezTo>
                  <a:pt x="383" y="118"/>
                  <a:pt x="383" y="118"/>
                  <a:pt x="383" y="118"/>
                </a:cubicBezTo>
                <a:cubicBezTo>
                  <a:pt x="383" y="117"/>
                  <a:pt x="383" y="117"/>
                  <a:pt x="383" y="117"/>
                </a:cubicBezTo>
                <a:cubicBezTo>
                  <a:pt x="383" y="117"/>
                  <a:pt x="382" y="117"/>
                  <a:pt x="382" y="117"/>
                </a:cubicBezTo>
                <a:cubicBezTo>
                  <a:pt x="382" y="117"/>
                  <a:pt x="383" y="117"/>
                  <a:pt x="382" y="116"/>
                </a:cubicBezTo>
                <a:cubicBezTo>
                  <a:pt x="382" y="116"/>
                  <a:pt x="382" y="117"/>
                  <a:pt x="382" y="118"/>
                </a:cubicBezTo>
                <a:cubicBezTo>
                  <a:pt x="382" y="118"/>
                  <a:pt x="382" y="118"/>
                  <a:pt x="382" y="118"/>
                </a:cubicBezTo>
                <a:cubicBezTo>
                  <a:pt x="382" y="118"/>
                  <a:pt x="381" y="117"/>
                  <a:pt x="381" y="117"/>
                </a:cubicBezTo>
                <a:cubicBezTo>
                  <a:pt x="381" y="117"/>
                  <a:pt x="381" y="117"/>
                  <a:pt x="381" y="117"/>
                </a:cubicBezTo>
                <a:cubicBezTo>
                  <a:pt x="381" y="117"/>
                  <a:pt x="380" y="116"/>
                  <a:pt x="380" y="117"/>
                </a:cubicBezTo>
                <a:cubicBezTo>
                  <a:pt x="379" y="116"/>
                  <a:pt x="378" y="117"/>
                  <a:pt x="378" y="116"/>
                </a:cubicBezTo>
                <a:cubicBezTo>
                  <a:pt x="377" y="117"/>
                  <a:pt x="377" y="117"/>
                  <a:pt x="377" y="117"/>
                </a:cubicBezTo>
                <a:cubicBezTo>
                  <a:pt x="377" y="117"/>
                  <a:pt x="377" y="117"/>
                  <a:pt x="377" y="117"/>
                </a:cubicBezTo>
                <a:cubicBezTo>
                  <a:pt x="377" y="117"/>
                  <a:pt x="377" y="117"/>
                  <a:pt x="377" y="117"/>
                </a:cubicBezTo>
                <a:cubicBezTo>
                  <a:pt x="376" y="116"/>
                  <a:pt x="376" y="117"/>
                  <a:pt x="375" y="117"/>
                </a:cubicBezTo>
                <a:cubicBezTo>
                  <a:pt x="375" y="117"/>
                  <a:pt x="375" y="117"/>
                  <a:pt x="376" y="117"/>
                </a:cubicBezTo>
                <a:cubicBezTo>
                  <a:pt x="375" y="117"/>
                  <a:pt x="375" y="117"/>
                  <a:pt x="375" y="117"/>
                </a:cubicBezTo>
                <a:cubicBezTo>
                  <a:pt x="375" y="117"/>
                  <a:pt x="375" y="117"/>
                  <a:pt x="375" y="117"/>
                </a:cubicBezTo>
                <a:cubicBezTo>
                  <a:pt x="375" y="117"/>
                  <a:pt x="374" y="117"/>
                  <a:pt x="374" y="118"/>
                </a:cubicBezTo>
                <a:cubicBezTo>
                  <a:pt x="374" y="117"/>
                  <a:pt x="374" y="117"/>
                  <a:pt x="374" y="117"/>
                </a:cubicBezTo>
                <a:cubicBezTo>
                  <a:pt x="374" y="117"/>
                  <a:pt x="374" y="117"/>
                  <a:pt x="373" y="117"/>
                </a:cubicBezTo>
                <a:cubicBezTo>
                  <a:pt x="373" y="117"/>
                  <a:pt x="373" y="117"/>
                  <a:pt x="373" y="116"/>
                </a:cubicBezTo>
                <a:cubicBezTo>
                  <a:pt x="373" y="116"/>
                  <a:pt x="374" y="117"/>
                  <a:pt x="374" y="117"/>
                </a:cubicBezTo>
                <a:cubicBezTo>
                  <a:pt x="374" y="116"/>
                  <a:pt x="374" y="116"/>
                  <a:pt x="374" y="115"/>
                </a:cubicBezTo>
                <a:cubicBezTo>
                  <a:pt x="373" y="117"/>
                  <a:pt x="370" y="115"/>
                  <a:pt x="370" y="117"/>
                </a:cubicBezTo>
                <a:cubicBezTo>
                  <a:pt x="369" y="117"/>
                  <a:pt x="369" y="117"/>
                  <a:pt x="369" y="117"/>
                </a:cubicBezTo>
                <a:cubicBezTo>
                  <a:pt x="368" y="117"/>
                  <a:pt x="369" y="117"/>
                  <a:pt x="369" y="116"/>
                </a:cubicBezTo>
                <a:cubicBezTo>
                  <a:pt x="368" y="116"/>
                  <a:pt x="368" y="117"/>
                  <a:pt x="368" y="116"/>
                </a:cubicBezTo>
                <a:cubicBezTo>
                  <a:pt x="368" y="116"/>
                  <a:pt x="368" y="116"/>
                  <a:pt x="368" y="116"/>
                </a:cubicBezTo>
                <a:cubicBezTo>
                  <a:pt x="368" y="117"/>
                  <a:pt x="368" y="117"/>
                  <a:pt x="367" y="117"/>
                </a:cubicBezTo>
                <a:cubicBezTo>
                  <a:pt x="367" y="117"/>
                  <a:pt x="366" y="118"/>
                  <a:pt x="365" y="118"/>
                </a:cubicBezTo>
                <a:cubicBezTo>
                  <a:pt x="365" y="118"/>
                  <a:pt x="365" y="118"/>
                  <a:pt x="365" y="118"/>
                </a:cubicBezTo>
                <a:cubicBezTo>
                  <a:pt x="365" y="118"/>
                  <a:pt x="365" y="118"/>
                  <a:pt x="365" y="118"/>
                </a:cubicBezTo>
                <a:cubicBezTo>
                  <a:pt x="364" y="119"/>
                  <a:pt x="363" y="119"/>
                  <a:pt x="363" y="119"/>
                </a:cubicBezTo>
                <a:cubicBezTo>
                  <a:pt x="363" y="119"/>
                  <a:pt x="363" y="119"/>
                  <a:pt x="363" y="120"/>
                </a:cubicBezTo>
                <a:cubicBezTo>
                  <a:pt x="363" y="120"/>
                  <a:pt x="363" y="120"/>
                  <a:pt x="363" y="120"/>
                </a:cubicBezTo>
                <a:cubicBezTo>
                  <a:pt x="363" y="119"/>
                  <a:pt x="361" y="119"/>
                  <a:pt x="361" y="119"/>
                </a:cubicBezTo>
                <a:cubicBezTo>
                  <a:pt x="361" y="119"/>
                  <a:pt x="363" y="119"/>
                  <a:pt x="363" y="118"/>
                </a:cubicBezTo>
                <a:cubicBezTo>
                  <a:pt x="364" y="117"/>
                  <a:pt x="365" y="118"/>
                  <a:pt x="365" y="117"/>
                </a:cubicBezTo>
                <a:cubicBezTo>
                  <a:pt x="365" y="116"/>
                  <a:pt x="364" y="117"/>
                  <a:pt x="364" y="117"/>
                </a:cubicBezTo>
                <a:cubicBezTo>
                  <a:pt x="364" y="117"/>
                  <a:pt x="364" y="117"/>
                  <a:pt x="365" y="116"/>
                </a:cubicBezTo>
                <a:cubicBezTo>
                  <a:pt x="365" y="117"/>
                  <a:pt x="365" y="116"/>
                  <a:pt x="366" y="117"/>
                </a:cubicBezTo>
                <a:cubicBezTo>
                  <a:pt x="366" y="116"/>
                  <a:pt x="366" y="116"/>
                  <a:pt x="366" y="115"/>
                </a:cubicBezTo>
                <a:cubicBezTo>
                  <a:pt x="366" y="115"/>
                  <a:pt x="366" y="116"/>
                  <a:pt x="367" y="116"/>
                </a:cubicBezTo>
                <a:cubicBezTo>
                  <a:pt x="367" y="116"/>
                  <a:pt x="367" y="116"/>
                  <a:pt x="367" y="115"/>
                </a:cubicBezTo>
                <a:cubicBezTo>
                  <a:pt x="368" y="115"/>
                  <a:pt x="368" y="115"/>
                  <a:pt x="368" y="116"/>
                </a:cubicBezTo>
                <a:cubicBezTo>
                  <a:pt x="368" y="115"/>
                  <a:pt x="368" y="115"/>
                  <a:pt x="369" y="115"/>
                </a:cubicBezTo>
                <a:cubicBezTo>
                  <a:pt x="369" y="115"/>
                  <a:pt x="370" y="115"/>
                  <a:pt x="370" y="114"/>
                </a:cubicBezTo>
                <a:cubicBezTo>
                  <a:pt x="371" y="114"/>
                  <a:pt x="371" y="115"/>
                  <a:pt x="371" y="115"/>
                </a:cubicBezTo>
                <a:cubicBezTo>
                  <a:pt x="370" y="116"/>
                  <a:pt x="369" y="115"/>
                  <a:pt x="369" y="116"/>
                </a:cubicBezTo>
                <a:cubicBezTo>
                  <a:pt x="370" y="116"/>
                  <a:pt x="370" y="116"/>
                  <a:pt x="370" y="115"/>
                </a:cubicBezTo>
                <a:cubicBezTo>
                  <a:pt x="370" y="116"/>
                  <a:pt x="370" y="116"/>
                  <a:pt x="371" y="116"/>
                </a:cubicBezTo>
                <a:cubicBezTo>
                  <a:pt x="371" y="115"/>
                  <a:pt x="371" y="115"/>
                  <a:pt x="372" y="115"/>
                </a:cubicBezTo>
                <a:cubicBezTo>
                  <a:pt x="372" y="115"/>
                  <a:pt x="371" y="114"/>
                  <a:pt x="372" y="114"/>
                </a:cubicBezTo>
                <a:cubicBezTo>
                  <a:pt x="372" y="114"/>
                  <a:pt x="372" y="114"/>
                  <a:pt x="372" y="113"/>
                </a:cubicBezTo>
                <a:cubicBezTo>
                  <a:pt x="373" y="114"/>
                  <a:pt x="372" y="114"/>
                  <a:pt x="372" y="114"/>
                </a:cubicBezTo>
                <a:cubicBezTo>
                  <a:pt x="373" y="115"/>
                  <a:pt x="373" y="114"/>
                  <a:pt x="374" y="115"/>
                </a:cubicBezTo>
                <a:cubicBezTo>
                  <a:pt x="374" y="114"/>
                  <a:pt x="374" y="114"/>
                  <a:pt x="373" y="114"/>
                </a:cubicBezTo>
                <a:cubicBezTo>
                  <a:pt x="374" y="114"/>
                  <a:pt x="375" y="114"/>
                  <a:pt x="376" y="113"/>
                </a:cubicBezTo>
                <a:cubicBezTo>
                  <a:pt x="377" y="113"/>
                  <a:pt x="378" y="112"/>
                  <a:pt x="379" y="113"/>
                </a:cubicBezTo>
                <a:cubicBezTo>
                  <a:pt x="379" y="112"/>
                  <a:pt x="380" y="112"/>
                  <a:pt x="380" y="112"/>
                </a:cubicBezTo>
                <a:cubicBezTo>
                  <a:pt x="380" y="111"/>
                  <a:pt x="380" y="111"/>
                  <a:pt x="380" y="111"/>
                </a:cubicBezTo>
                <a:cubicBezTo>
                  <a:pt x="379" y="110"/>
                  <a:pt x="379" y="110"/>
                  <a:pt x="379" y="110"/>
                </a:cubicBezTo>
                <a:cubicBezTo>
                  <a:pt x="379" y="111"/>
                  <a:pt x="379" y="110"/>
                  <a:pt x="379" y="111"/>
                </a:cubicBezTo>
                <a:cubicBezTo>
                  <a:pt x="378" y="111"/>
                  <a:pt x="378" y="111"/>
                  <a:pt x="377" y="112"/>
                </a:cubicBezTo>
                <a:cubicBezTo>
                  <a:pt x="377" y="112"/>
                  <a:pt x="377" y="111"/>
                  <a:pt x="377" y="110"/>
                </a:cubicBezTo>
                <a:cubicBezTo>
                  <a:pt x="377" y="110"/>
                  <a:pt x="376" y="111"/>
                  <a:pt x="376" y="110"/>
                </a:cubicBezTo>
                <a:cubicBezTo>
                  <a:pt x="375" y="110"/>
                  <a:pt x="375" y="112"/>
                  <a:pt x="374" y="111"/>
                </a:cubicBezTo>
                <a:cubicBezTo>
                  <a:pt x="374" y="110"/>
                  <a:pt x="374" y="110"/>
                  <a:pt x="375" y="110"/>
                </a:cubicBezTo>
                <a:cubicBezTo>
                  <a:pt x="374" y="110"/>
                  <a:pt x="374" y="110"/>
                  <a:pt x="374" y="110"/>
                </a:cubicBezTo>
                <a:cubicBezTo>
                  <a:pt x="374" y="110"/>
                  <a:pt x="374" y="110"/>
                  <a:pt x="373" y="110"/>
                </a:cubicBezTo>
                <a:cubicBezTo>
                  <a:pt x="373" y="111"/>
                  <a:pt x="371" y="110"/>
                  <a:pt x="370" y="111"/>
                </a:cubicBezTo>
                <a:cubicBezTo>
                  <a:pt x="370" y="111"/>
                  <a:pt x="370" y="110"/>
                  <a:pt x="370" y="110"/>
                </a:cubicBezTo>
                <a:cubicBezTo>
                  <a:pt x="370" y="110"/>
                  <a:pt x="370" y="110"/>
                  <a:pt x="369" y="110"/>
                </a:cubicBezTo>
                <a:cubicBezTo>
                  <a:pt x="370" y="110"/>
                  <a:pt x="370" y="111"/>
                  <a:pt x="371" y="111"/>
                </a:cubicBezTo>
                <a:cubicBezTo>
                  <a:pt x="371" y="111"/>
                  <a:pt x="371" y="112"/>
                  <a:pt x="371" y="112"/>
                </a:cubicBezTo>
                <a:cubicBezTo>
                  <a:pt x="371" y="112"/>
                  <a:pt x="370" y="112"/>
                  <a:pt x="370" y="112"/>
                </a:cubicBezTo>
                <a:cubicBezTo>
                  <a:pt x="370" y="112"/>
                  <a:pt x="370" y="111"/>
                  <a:pt x="369" y="111"/>
                </a:cubicBezTo>
                <a:cubicBezTo>
                  <a:pt x="369" y="112"/>
                  <a:pt x="369" y="112"/>
                  <a:pt x="369" y="112"/>
                </a:cubicBezTo>
                <a:cubicBezTo>
                  <a:pt x="369" y="112"/>
                  <a:pt x="369" y="112"/>
                  <a:pt x="369" y="112"/>
                </a:cubicBezTo>
                <a:cubicBezTo>
                  <a:pt x="368" y="112"/>
                  <a:pt x="369" y="112"/>
                  <a:pt x="369" y="111"/>
                </a:cubicBezTo>
                <a:cubicBezTo>
                  <a:pt x="369" y="111"/>
                  <a:pt x="370" y="112"/>
                  <a:pt x="370" y="111"/>
                </a:cubicBezTo>
                <a:cubicBezTo>
                  <a:pt x="366" y="112"/>
                  <a:pt x="362" y="113"/>
                  <a:pt x="358" y="114"/>
                </a:cubicBezTo>
                <a:cubicBezTo>
                  <a:pt x="358" y="115"/>
                  <a:pt x="357" y="115"/>
                  <a:pt x="356" y="114"/>
                </a:cubicBezTo>
                <a:cubicBezTo>
                  <a:pt x="356" y="115"/>
                  <a:pt x="357" y="115"/>
                  <a:pt x="357" y="116"/>
                </a:cubicBezTo>
                <a:cubicBezTo>
                  <a:pt x="356" y="116"/>
                  <a:pt x="356" y="115"/>
                  <a:pt x="355" y="116"/>
                </a:cubicBezTo>
                <a:cubicBezTo>
                  <a:pt x="355" y="116"/>
                  <a:pt x="355" y="115"/>
                  <a:pt x="355" y="115"/>
                </a:cubicBezTo>
                <a:cubicBezTo>
                  <a:pt x="355" y="115"/>
                  <a:pt x="354" y="116"/>
                  <a:pt x="354" y="116"/>
                </a:cubicBezTo>
                <a:cubicBezTo>
                  <a:pt x="354" y="116"/>
                  <a:pt x="354" y="115"/>
                  <a:pt x="353" y="115"/>
                </a:cubicBezTo>
                <a:cubicBezTo>
                  <a:pt x="354" y="115"/>
                  <a:pt x="354" y="115"/>
                  <a:pt x="354" y="116"/>
                </a:cubicBezTo>
                <a:cubicBezTo>
                  <a:pt x="355" y="115"/>
                  <a:pt x="355" y="115"/>
                  <a:pt x="355" y="115"/>
                </a:cubicBezTo>
                <a:cubicBezTo>
                  <a:pt x="355" y="114"/>
                  <a:pt x="356" y="114"/>
                  <a:pt x="356" y="114"/>
                </a:cubicBezTo>
                <a:cubicBezTo>
                  <a:pt x="356" y="113"/>
                  <a:pt x="355" y="114"/>
                  <a:pt x="355" y="114"/>
                </a:cubicBezTo>
                <a:cubicBezTo>
                  <a:pt x="357" y="113"/>
                  <a:pt x="359" y="112"/>
                  <a:pt x="361" y="113"/>
                </a:cubicBezTo>
                <a:cubicBezTo>
                  <a:pt x="362" y="112"/>
                  <a:pt x="362" y="112"/>
                  <a:pt x="363" y="112"/>
                </a:cubicBezTo>
                <a:cubicBezTo>
                  <a:pt x="364" y="109"/>
                  <a:pt x="366" y="108"/>
                  <a:pt x="368" y="107"/>
                </a:cubicBezTo>
                <a:cubicBezTo>
                  <a:pt x="369" y="108"/>
                  <a:pt x="369" y="108"/>
                  <a:pt x="369" y="108"/>
                </a:cubicBezTo>
                <a:cubicBezTo>
                  <a:pt x="368" y="107"/>
                  <a:pt x="370" y="107"/>
                  <a:pt x="370" y="106"/>
                </a:cubicBezTo>
                <a:cubicBezTo>
                  <a:pt x="370" y="106"/>
                  <a:pt x="370" y="107"/>
                  <a:pt x="370" y="107"/>
                </a:cubicBezTo>
                <a:cubicBezTo>
                  <a:pt x="372" y="106"/>
                  <a:pt x="374" y="106"/>
                  <a:pt x="375" y="104"/>
                </a:cubicBezTo>
                <a:cubicBezTo>
                  <a:pt x="377" y="103"/>
                  <a:pt x="379" y="103"/>
                  <a:pt x="380" y="101"/>
                </a:cubicBezTo>
                <a:cubicBezTo>
                  <a:pt x="382" y="101"/>
                  <a:pt x="384" y="99"/>
                  <a:pt x="385" y="98"/>
                </a:cubicBezTo>
                <a:cubicBezTo>
                  <a:pt x="386" y="97"/>
                  <a:pt x="388" y="96"/>
                  <a:pt x="389" y="94"/>
                </a:cubicBezTo>
                <a:cubicBezTo>
                  <a:pt x="388" y="94"/>
                  <a:pt x="388" y="94"/>
                  <a:pt x="388" y="93"/>
                </a:cubicBezTo>
                <a:cubicBezTo>
                  <a:pt x="388" y="93"/>
                  <a:pt x="389" y="93"/>
                  <a:pt x="389" y="93"/>
                </a:cubicBezTo>
                <a:cubicBezTo>
                  <a:pt x="388" y="93"/>
                  <a:pt x="388" y="93"/>
                  <a:pt x="388" y="93"/>
                </a:cubicBezTo>
                <a:cubicBezTo>
                  <a:pt x="387" y="94"/>
                  <a:pt x="386" y="92"/>
                  <a:pt x="386" y="93"/>
                </a:cubicBezTo>
                <a:cubicBezTo>
                  <a:pt x="386" y="94"/>
                  <a:pt x="385" y="93"/>
                  <a:pt x="385" y="93"/>
                </a:cubicBezTo>
                <a:cubicBezTo>
                  <a:pt x="384" y="93"/>
                  <a:pt x="383" y="93"/>
                  <a:pt x="383" y="94"/>
                </a:cubicBezTo>
                <a:cubicBezTo>
                  <a:pt x="383" y="93"/>
                  <a:pt x="384" y="93"/>
                  <a:pt x="384" y="91"/>
                </a:cubicBezTo>
                <a:cubicBezTo>
                  <a:pt x="381" y="92"/>
                  <a:pt x="377" y="93"/>
                  <a:pt x="374" y="95"/>
                </a:cubicBezTo>
                <a:cubicBezTo>
                  <a:pt x="374" y="96"/>
                  <a:pt x="374" y="95"/>
                  <a:pt x="373" y="95"/>
                </a:cubicBezTo>
                <a:cubicBezTo>
                  <a:pt x="373" y="95"/>
                  <a:pt x="373" y="96"/>
                  <a:pt x="373" y="96"/>
                </a:cubicBezTo>
                <a:cubicBezTo>
                  <a:pt x="373" y="96"/>
                  <a:pt x="373" y="96"/>
                  <a:pt x="372" y="96"/>
                </a:cubicBezTo>
                <a:cubicBezTo>
                  <a:pt x="372" y="95"/>
                  <a:pt x="370" y="98"/>
                  <a:pt x="370" y="99"/>
                </a:cubicBezTo>
                <a:cubicBezTo>
                  <a:pt x="369" y="98"/>
                  <a:pt x="370" y="98"/>
                  <a:pt x="370" y="97"/>
                </a:cubicBezTo>
                <a:cubicBezTo>
                  <a:pt x="370" y="97"/>
                  <a:pt x="369" y="97"/>
                  <a:pt x="369" y="97"/>
                </a:cubicBezTo>
                <a:cubicBezTo>
                  <a:pt x="370" y="96"/>
                  <a:pt x="370" y="96"/>
                  <a:pt x="370" y="95"/>
                </a:cubicBezTo>
                <a:cubicBezTo>
                  <a:pt x="370" y="95"/>
                  <a:pt x="370" y="96"/>
                  <a:pt x="369" y="96"/>
                </a:cubicBezTo>
                <a:cubicBezTo>
                  <a:pt x="369" y="96"/>
                  <a:pt x="369" y="96"/>
                  <a:pt x="369" y="97"/>
                </a:cubicBezTo>
                <a:cubicBezTo>
                  <a:pt x="369" y="97"/>
                  <a:pt x="369" y="97"/>
                  <a:pt x="368" y="97"/>
                </a:cubicBezTo>
                <a:cubicBezTo>
                  <a:pt x="368" y="96"/>
                  <a:pt x="369" y="96"/>
                  <a:pt x="369" y="95"/>
                </a:cubicBezTo>
                <a:cubicBezTo>
                  <a:pt x="369" y="95"/>
                  <a:pt x="369" y="95"/>
                  <a:pt x="369" y="95"/>
                </a:cubicBezTo>
                <a:cubicBezTo>
                  <a:pt x="369" y="96"/>
                  <a:pt x="370" y="95"/>
                  <a:pt x="370" y="95"/>
                </a:cubicBezTo>
                <a:cubicBezTo>
                  <a:pt x="371" y="95"/>
                  <a:pt x="371" y="95"/>
                  <a:pt x="371" y="96"/>
                </a:cubicBezTo>
                <a:cubicBezTo>
                  <a:pt x="371" y="95"/>
                  <a:pt x="372" y="95"/>
                  <a:pt x="372" y="95"/>
                </a:cubicBezTo>
                <a:cubicBezTo>
                  <a:pt x="372" y="95"/>
                  <a:pt x="372" y="95"/>
                  <a:pt x="372" y="95"/>
                </a:cubicBezTo>
                <a:cubicBezTo>
                  <a:pt x="372" y="95"/>
                  <a:pt x="372" y="95"/>
                  <a:pt x="372" y="95"/>
                </a:cubicBezTo>
                <a:cubicBezTo>
                  <a:pt x="372" y="95"/>
                  <a:pt x="372" y="95"/>
                  <a:pt x="372" y="95"/>
                </a:cubicBezTo>
                <a:cubicBezTo>
                  <a:pt x="372" y="95"/>
                  <a:pt x="372" y="95"/>
                  <a:pt x="372" y="95"/>
                </a:cubicBezTo>
                <a:cubicBezTo>
                  <a:pt x="372" y="95"/>
                  <a:pt x="372" y="95"/>
                  <a:pt x="372" y="95"/>
                </a:cubicBezTo>
                <a:cubicBezTo>
                  <a:pt x="373" y="94"/>
                  <a:pt x="373" y="94"/>
                  <a:pt x="373" y="94"/>
                </a:cubicBezTo>
                <a:cubicBezTo>
                  <a:pt x="374" y="94"/>
                  <a:pt x="375" y="93"/>
                  <a:pt x="376" y="92"/>
                </a:cubicBezTo>
                <a:cubicBezTo>
                  <a:pt x="376" y="91"/>
                  <a:pt x="375" y="93"/>
                  <a:pt x="374" y="93"/>
                </a:cubicBezTo>
                <a:cubicBezTo>
                  <a:pt x="375" y="92"/>
                  <a:pt x="376" y="91"/>
                  <a:pt x="377" y="92"/>
                </a:cubicBezTo>
                <a:cubicBezTo>
                  <a:pt x="378" y="91"/>
                  <a:pt x="379" y="90"/>
                  <a:pt x="380" y="90"/>
                </a:cubicBezTo>
                <a:cubicBezTo>
                  <a:pt x="383" y="88"/>
                  <a:pt x="386" y="88"/>
                  <a:pt x="388" y="86"/>
                </a:cubicBezTo>
                <a:cubicBezTo>
                  <a:pt x="388" y="86"/>
                  <a:pt x="388" y="86"/>
                  <a:pt x="388" y="86"/>
                </a:cubicBezTo>
                <a:cubicBezTo>
                  <a:pt x="388" y="86"/>
                  <a:pt x="388" y="86"/>
                  <a:pt x="388" y="86"/>
                </a:cubicBezTo>
                <a:cubicBezTo>
                  <a:pt x="388" y="86"/>
                  <a:pt x="387" y="85"/>
                  <a:pt x="387" y="86"/>
                </a:cubicBezTo>
                <a:cubicBezTo>
                  <a:pt x="387" y="86"/>
                  <a:pt x="387" y="86"/>
                  <a:pt x="387" y="86"/>
                </a:cubicBezTo>
                <a:cubicBezTo>
                  <a:pt x="387" y="86"/>
                  <a:pt x="387" y="86"/>
                  <a:pt x="386" y="85"/>
                </a:cubicBezTo>
                <a:cubicBezTo>
                  <a:pt x="386" y="86"/>
                  <a:pt x="385" y="86"/>
                  <a:pt x="384" y="85"/>
                </a:cubicBezTo>
                <a:cubicBezTo>
                  <a:pt x="384" y="86"/>
                  <a:pt x="384" y="86"/>
                  <a:pt x="384" y="86"/>
                </a:cubicBezTo>
                <a:cubicBezTo>
                  <a:pt x="383" y="85"/>
                  <a:pt x="383" y="86"/>
                  <a:pt x="382" y="86"/>
                </a:cubicBezTo>
                <a:cubicBezTo>
                  <a:pt x="382" y="86"/>
                  <a:pt x="382" y="85"/>
                  <a:pt x="382" y="85"/>
                </a:cubicBezTo>
                <a:cubicBezTo>
                  <a:pt x="382" y="85"/>
                  <a:pt x="382" y="85"/>
                  <a:pt x="382" y="85"/>
                </a:cubicBezTo>
                <a:cubicBezTo>
                  <a:pt x="382" y="85"/>
                  <a:pt x="382" y="85"/>
                  <a:pt x="382" y="85"/>
                </a:cubicBezTo>
                <a:cubicBezTo>
                  <a:pt x="382" y="84"/>
                  <a:pt x="382" y="84"/>
                  <a:pt x="381" y="85"/>
                </a:cubicBezTo>
                <a:cubicBezTo>
                  <a:pt x="382" y="84"/>
                  <a:pt x="382" y="84"/>
                  <a:pt x="381" y="84"/>
                </a:cubicBezTo>
                <a:cubicBezTo>
                  <a:pt x="381" y="84"/>
                  <a:pt x="381" y="84"/>
                  <a:pt x="381" y="84"/>
                </a:cubicBezTo>
                <a:cubicBezTo>
                  <a:pt x="381" y="85"/>
                  <a:pt x="381" y="84"/>
                  <a:pt x="381" y="84"/>
                </a:cubicBezTo>
                <a:cubicBezTo>
                  <a:pt x="381" y="85"/>
                  <a:pt x="381" y="85"/>
                  <a:pt x="381" y="85"/>
                </a:cubicBezTo>
                <a:cubicBezTo>
                  <a:pt x="381" y="85"/>
                  <a:pt x="380" y="85"/>
                  <a:pt x="380" y="85"/>
                </a:cubicBezTo>
                <a:cubicBezTo>
                  <a:pt x="380" y="85"/>
                  <a:pt x="381" y="84"/>
                  <a:pt x="380" y="84"/>
                </a:cubicBezTo>
                <a:cubicBezTo>
                  <a:pt x="379" y="84"/>
                  <a:pt x="379" y="85"/>
                  <a:pt x="378" y="85"/>
                </a:cubicBezTo>
                <a:cubicBezTo>
                  <a:pt x="377" y="84"/>
                  <a:pt x="378" y="84"/>
                  <a:pt x="379" y="83"/>
                </a:cubicBezTo>
                <a:cubicBezTo>
                  <a:pt x="379" y="83"/>
                  <a:pt x="378" y="83"/>
                  <a:pt x="378" y="83"/>
                </a:cubicBezTo>
                <a:cubicBezTo>
                  <a:pt x="378" y="83"/>
                  <a:pt x="378" y="83"/>
                  <a:pt x="378" y="83"/>
                </a:cubicBezTo>
                <a:cubicBezTo>
                  <a:pt x="378" y="84"/>
                  <a:pt x="377" y="83"/>
                  <a:pt x="377" y="84"/>
                </a:cubicBezTo>
                <a:cubicBezTo>
                  <a:pt x="377" y="84"/>
                  <a:pt x="377" y="84"/>
                  <a:pt x="377" y="83"/>
                </a:cubicBezTo>
                <a:cubicBezTo>
                  <a:pt x="376" y="84"/>
                  <a:pt x="375" y="84"/>
                  <a:pt x="374" y="84"/>
                </a:cubicBezTo>
                <a:cubicBezTo>
                  <a:pt x="374" y="84"/>
                  <a:pt x="374" y="85"/>
                  <a:pt x="374" y="85"/>
                </a:cubicBezTo>
                <a:cubicBezTo>
                  <a:pt x="374" y="85"/>
                  <a:pt x="374" y="86"/>
                  <a:pt x="374" y="86"/>
                </a:cubicBezTo>
                <a:cubicBezTo>
                  <a:pt x="373" y="85"/>
                  <a:pt x="373" y="85"/>
                  <a:pt x="373" y="84"/>
                </a:cubicBezTo>
                <a:cubicBezTo>
                  <a:pt x="374" y="84"/>
                  <a:pt x="375" y="82"/>
                  <a:pt x="376" y="81"/>
                </a:cubicBezTo>
                <a:cubicBezTo>
                  <a:pt x="377" y="81"/>
                  <a:pt x="379" y="80"/>
                  <a:pt x="380" y="80"/>
                </a:cubicBezTo>
                <a:cubicBezTo>
                  <a:pt x="380" y="79"/>
                  <a:pt x="381" y="80"/>
                  <a:pt x="382" y="80"/>
                </a:cubicBezTo>
                <a:cubicBezTo>
                  <a:pt x="382" y="80"/>
                  <a:pt x="381" y="80"/>
                  <a:pt x="381" y="80"/>
                </a:cubicBezTo>
                <a:cubicBezTo>
                  <a:pt x="382" y="81"/>
                  <a:pt x="382" y="79"/>
                  <a:pt x="383" y="79"/>
                </a:cubicBezTo>
                <a:cubicBezTo>
                  <a:pt x="383" y="79"/>
                  <a:pt x="383" y="80"/>
                  <a:pt x="383" y="80"/>
                </a:cubicBezTo>
                <a:cubicBezTo>
                  <a:pt x="383" y="79"/>
                  <a:pt x="385" y="78"/>
                  <a:pt x="386" y="79"/>
                </a:cubicBezTo>
                <a:cubicBezTo>
                  <a:pt x="387" y="78"/>
                  <a:pt x="388" y="78"/>
                  <a:pt x="389" y="77"/>
                </a:cubicBezTo>
                <a:cubicBezTo>
                  <a:pt x="389" y="76"/>
                  <a:pt x="388" y="77"/>
                  <a:pt x="387" y="77"/>
                </a:cubicBezTo>
                <a:cubicBezTo>
                  <a:pt x="388" y="77"/>
                  <a:pt x="390" y="75"/>
                  <a:pt x="392" y="76"/>
                </a:cubicBezTo>
                <a:cubicBezTo>
                  <a:pt x="393" y="75"/>
                  <a:pt x="397" y="75"/>
                  <a:pt x="397" y="73"/>
                </a:cubicBezTo>
                <a:cubicBezTo>
                  <a:pt x="398" y="73"/>
                  <a:pt x="398" y="72"/>
                  <a:pt x="399" y="72"/>
                </a:cubicBezTo>
                <a:cubicBezTo>
                  <a:pt x="399" y="73"/>
                  <a:pt x="398" y="73"/>
                  <a:pt x="399" y="73"/>
                </a:cubicBezTo>
                <a:cubicBezTo>
                  <a:pt x="401" y="72"/>
                  <a:pt x="403" y="71"/>
                  <a:pt x="403" y="69"/>
                </a:cubicBezTo>
                <a:cubicBezTo>
                  <a:pt x="402" y="68"/>
                  <a:pt x="401" y="68"/>
                  <a:pt x="401" y="67"/>
                </a:cubicBezTo>
                <a:cubicBezTo>
                  <a:pt x="400" y="67"/>
                  <a:pt x="398" y="67"/>
                  <a:pt x="398" y="65"/>
                </a:cubicBezTo>
                <a:cubicBezTo>
                  <a:pt x="397" y="66"/>
                  <a:pt x="396" y="66"/>
                  <a:pt x="396" y="67"/>
                </a:cubicBezTo>
                <a:cubicBezTo>
                  <a:pt x="396" y="67"/>
                  <a:pt x="397" y="67"/>
                  <a:pt x="397" y="67"/>
                </a:cubicBezTo>
                <a:cubicBezTo>
                  <a:pt x="397" y="67"/>
                  <a:pt x="397" y="67"/>
                  <a:pt x="396" y="67"/>
                </a:cubicBezTo>
                <a:cubicBezTo>
                  <a:pt x="396" y="67"/>
                  <a:pt x="396" y="67"/>
                  <a:pt x="395" y="67"/>
                </a:cubicBezTo>
                <a:cubicBezTo>
                  <a:pt x="395" y="67"/>
                  <a:pt x="395" y="66"/>
                  <a:pt x="395" y="66"/>
                </a:cubicBezTo>
                <a:cubicBezTo>
                  <a:pt x="395" y="66"/>
                  <a:pt x="395" y="66"/>
                  <a:pt x="395" y="66"/>
                </a:cubicBezTo>
                <a:cubicBezTo>
                  <a:pt x="394" y="65"/>
                  <a:pt x="392" y="67"/>
                  <a:pt x="391" y="67"/>
                </a:cubicBezTo>
                <a:cubicBezTo>
                  <a:pt x="389" y="66"/>
                  <a:pt x="388" y="68"/>
                  <a:pt x="386" y="69"/>
                </a:cubicBezTo>
                <a:cubicBezTo>
                  <a:pt x="386" y="69"/>
                  <a:pt x="386" y="69"/>
                  <a:pt x="386" y="69"/>
                </a:cubicBezTo>
                <a:cubicBezTo>
                  <a:pt x="387" y="67"/>
                  <a:pt x="388" y="67"/>
                  <a:pt x="389" y="66"/>
                </a:cubicBezTo>
                <a:cubicBezTo>
                  <a:pt x="388" y="66"/>
                  <a:pt x="388" y="66"/>
                  <a:pt x="388" y="66"/>
                </a:cubicBezTo>
                <a:cubicBezTo>
                  <a:pt x="386" y="68"/>
                  <a:pt x="384" y="67"/>
                  <a:pt x="382" y="68"/>
                </a:cubicBezTo>
                <a:cubicBezTo>
                  <a:pt x="382" y="68"/>
                  <a:pt x="382" y="68"/>
                  <a:pt x="382" y="68"/>
                </a:cubicBezTo>
                <a:cubicBezTo>
                  <a:pt x="383" y="68"/>
                  <a:pt x="384" y="67"/>
                  <a:pt x="384" y="66"/>
                </a:cubicBezTo>
                <a:cubicBezTo>
                  <a:pt x="384" y="66"/>
                  <a:pt x="384" y="66"/>
                  <a:pt x="383" y="66"/>
                </a:cubicBezTo>
                <a:cubicBezTo>
                  <a:pt x="383" y="67"/>
                  <a:pt x="383" y="67"/>
                  <a:pt x="383" y="66"/>
                </a:cubicBezTo>
                <a:cubicBezTo>
                  <a:pt x="383" y="67"/>
                  <a:pt x="383" y="67"/>
                  <a:pt x="383" y="68"/>
                </a:cubicBezTo>
                <a:cubicBezTo>
                  <a:pt x="382" y="67"/>
                  <a:pt x="380" y="68"/>
                  <a:pt x="381" y="69"/>
                </a:cubicBezTo>
                <a:cubicBezTo>
                  <a:pt x="380" y="70"/>
                  <a:pt x="380" y="68"/>
                  <a:pt x="380" y="69"/>
                </a:cubicBezTo>
                <a:cubicBezTo>
                  <a:pt x="380" y="69"/>
                  <a:pt x="380" y="68"/>
                  <a:pt x="380" y="68"/>
                </a:cubicBezTo>
                <a:cubicBezTo>
                  <a:pt x="380" y="68"/>
                  <a:pt x="379" y="69"/>
                  <a:pt x="379" y="69"/>
                </a:cubicBezTo>
                <a:cubicBezTo>
                  <a:pt x="379" y="70"/>
                  <a:pt x="379" y="69"/>
                  <a:pt x="379" y="69"/>
                </a:cubicBezTo>
                <a:cubicBezTo>
                  <a:pt x="378" y="69"/>
                  <a:pt x="379" y="69"/>
                  <a:pt x="378" y="70"/>
                </a:cubicBezTo>
                <a:cubicBezTo>
                  <a:pt x="378" y="70"/>
                  <a:pt x="378" y="69"/>
                  <a:pt x="378" y="69"/>
                </a:cubicBezTo>
                <a:cubicBezTo>
                  <a:pt x="377" y="69"/>
                  <a:pt x="378" y="70"/>
                  <a:pt x="377" y="70"/>
                </a:cubicBezTo>
                <a:cubicBezTo>
                  <a:pt x="377" y="70"/>
                  <a:pt x="377" y="70"/>
                  <a:pt x="377" y="69"/>
                </a:cubicBezTo>
                <a:cubicBezTo>
                  <a:pt x="377" y="69"/>
                  <a:pt x="377" y="69"/>
                  <a:pt x="377" y="69"/>
                </a:cubicBezTo>
                <a:cubicBezTo>
                  <a:pt x="377" y="68"/>
                  <a:pt x="376" y="69"/>
                  <a:pt x="376" y="70"/>
                </a:cubicBezTo>
                <a:cubicBezTo>
                  <a:pt x="376" y="70"/>
                  <a:pt x="375" y="70"/>
                  <a:pt x="374" y="71"/>
                </a:cubicBezTo>
                <a:cubicBezTo>
                  <a:pt x="374" y="71"/>
                  <a:pt x="374" y="71"/>
                  <a:pt x="374" y="70"/>
                </a:cubicBezTo>
                <a:cubicBezTo>
                  <a:pt x="374" y="70"/>
                  <a:pt x="375" y="70"/>
                  <a:pt x="375" y="70"/>
                </a:cubicBezTo>
                <a:cubicBezTo>
                  <a:pt x="375" y="69"/>
                  <a:pt x="375" y="69"/>
                  <a:pt x="375" y="68"/>
                </a:cubicBezTo>
                <a:cubicBezTo>
                  <a:pt x="375" y="68"/>
                  <a:pt x="375" y="68"/>
                  <a:pt x="375" y="69"/>
                </a:cubicBezTo>
                <a:cubicBezTo>
                  <a:pt x="374" y="68"/>
                  <a:pt x="374" y="68"/>
                  <a:pt x="374" y="68"/>
                </a:cubicBezTo>
                <a:cubicBezTo>
                  <a:pt x="375" y="68"/>
                  <a:pt x="375" y="67"/>
                  <a:pt x="376" y="66"/>
                </a:cubicBezTo>
                <a:cubicBezTo>
                  <a:pt x="376" y="66"/>
                  <a:pt x="375" y="66"/>
                  <a:pt x="375" y="65"/>
                </a:cubicBezTo>
                <a:cubicBezTo>
                  <a:pt x="376" y="65"/>
                  <a:pt x="376" y="65"/>
                  <a:pt x="376" y="65"/>
                </a:cubicBezTo>
                <a:cubicBezTo>
                  <a:pt x="376" y="64"/>
                  <a:pt x="375" y="65"/>
                  <a:pt x="375" y="64"/>
                </a:cubicBezTo>
                <a:cubicBezTo>
                  <a:pt x="374" y="65"/>
                  <a:pt x="373" y="64"/>
                  <a:pt x="373" y="65"/>
                </a:cubicBezTo>
                <a:cubicBezTo>
                  <a:pt x="373" y="66"/>
                  <a:pt x="372" y="65"/>
                  <a:pt x="372" y="65"/>
                </a:cubicBezTo>
                <a:cubicBezTo>
                  <a:pt x="371" y="65"/>
                  <a:pt x="371" y="65"/>
                  <a:pt x="370" y="65"/>
                </a:cubicBezTo>
                <a:cubicBezTo>
                  <a:pt x="370" y="64"/>
                  <a:pt x="371" y="64"/>
                  <a:pt x="372" y="63"/>
                </a:cubicBezTo>
                <a:cubicBezTo>
                  <a:pt x="369" y="64"/>
                  <a:pt x="365" y="64"/>
                  <a:pt x="361" y="67"/>
                </a:cubicBezTo>
                <a:cubicBezTo>
                  <a:pt x="361" y="67"/>
                  <a:pt x="361" y="67"/>
                  <a:pt x="360" y="66"/>
                </a:cubicBezTo>
                <a:cubicBezTo>
                  <a:pt x="360" y="67"/>
                  <a:pt x="360" y="67"/>
                  <a:pt x="360" y="67"/>
                </a:cubicBezTo>
                <a:cubicBezTo>
                  <a:pt x="360" y="67"/>
                  <a:pt x="360" y="67"/>
                  <a:pt x="359" y="68"/>
                </a:cubicBezTo>
                <a:cubicBezTo>
                  <a:pt x="359" y="66"/>
                  <a:pt x="357" y="69"/>
                  <a:pt x="357" y="70"/>
                </a:cubicBezTo>
                <a:cubicBezTo>
                  <a:pt x="357" y="69"/>
                  <a:pt x="357" y="69"/>
                  <a:pt x="357" y="68"/>
                </a:cubicBezTo>
                <a:cubicBezTo>
                  <a:pt x="357" y="68"/>
                  <a:pt x="357" y="68"/>
                  <a:pt x="358" y="68"/>
                </a:cubicBezTo>
                <a:cubicBezTo>
                  <a:pt x="357" y="68"/>
                  <a:pt x="357" y="68"/>
                  <a:pt x="357" y="68"/>
                </a:cubicBezTo>
                <a:cubicBezTo>
                  <a:pt x="356" y="68"/>
                  <a:pt x="356" y="68"/>
                  <a:pt x="356" y="68"/>
                </a:cubicBezTo>
                <a:cubicBezTo>
                  <a:pt x="357" y="67"/>
                  <a:pt x="357" y="67"/>
                  <a:pt x="357" y="67"/>
                </a:cubicBezTo>
                <a:cubicBezTo>
                  <a:pt x="357" y="66"/>
                  <a:pt x="357" y="67"/>
                  <a:pt x="356" y="67"/>
                </a:cubicBezTo>
                <a:cubicBezTo>
                  <a:pt x="356" y="67"/>
                  <a:pt x="356" y="67"/>
                  <a:pt x="356" y="68"/>
                </a:cubicBezTo>
                <a:cubicBezTo>
                  <a:pt x="356" y="68"/>
                  <a:pt x="356" y="68"/>
                  <a:pt x="356" y="68"/>
                </a:cubicBezTo>
                <a:cubicBezTo>
                  <a:pt x="356" y="67"/>
                  <a:pt x="356" y="67"/>
                  <a:pt x="356" y="67"/>
                </a:cubicBezTo>
                <a:cubicBezTo>
                  <a:pt x="356" y="67"/>
                  <a:pt x="356" y="66"/>
                  <a:pt x="356" y="66"/>
                </a:cubicBezTo>
                <a:cubicBezTo>
                  <a:pt x="356" y="66"/>
                  <a:pt x="356" y="66"/>
                  <a:pt x="356" y="66"/>
                </a:cubicBezTo>
                <a:cubicBezTo>
                  <a:pt x="356" y="66"/>
                  <a:pt x="356" y="66"/>
                  <a:pt x="356" y="66"/>
                </a:cubicBezTo>
                <a:cubicBezTo>
                  <a:pt x="356" y="67"/>
                  <a:pt x="357" y="66"/>
                  <a:pt x="358" y="66"/>
                </a:cubicBezTo>
                <a:cubicBezTo>
                  <a:pt x="358" y="66"/>
                  <a:pt x="358" y="66"/>
                  <a:pt x="358" y="67"/>
                </a:cubicBezTo>
                <a:cubicBezTo>
                  <a:pt x="359" y="66"/>
                  <a:pt x="359" y="65"/>
                  <a:pt x="360" y="64"/>
                </a:cubicBezTo>
                <a:cubicBezTo>
                  <a:pt x="360" y="65"/>
                  <a:pt x="359" y="65"/>
                  <a:pt x="359" y="66"/>
                </a:cubicBezTo>
                <a:cubicBezTo>
                  <a:pt x="360" y="66"/>
                  <a:pt x="360" y="65"/>
                  <a:pt x="360" y="65"/>
                </a:cubicBezTo>
                <a:cubicBezTo>
                  <a:pt x="361" y="65"/>
                  <a:pt x="363" y="64"/>
                  <a:pt x="364" y="63"/>
                </a:cubicBezTo>
                <a:cubicBezTo>
                  <a:pt x="363" y="63"/>
                  <a:pt x="362" y="64"/>
                  <a:pt x="361" y="64"/>
                </a:cubicBezTo>
                <a:cubicBezTo>
                  <a:pt x="362" y="63"/>
                  <a:pt x="363" y="62"/>
                  <a:pt x="364" y="63"/>
                </a:cubicBezTo>
                <a:cubicBezTo>
                  <a:pt x="365" y="62"/>
                  <a:pt x="366" y="62"/>
                  <a:pt x="367" y="62"/>
                </a:cubicBezTo>
                <a:cubicBezTo>
                  <a:pt x="370" y="60"/>
                  <a:pt x="373" y="60"/>
                  <a:pt x="376" y="58"/>
                </a:cubicBezTo>
                <a:cubicBezTo>
                  <a:pt x="375" y="58"/>
                  <a:pt x="375" y="58"/>
                  <a:pt x="374" y="57"/>
                </a:cubicBezTo>
                <a:cubicBezTo>
                  <a:pt x="373" y="58"/>
                  <a:pt x="372" y="58"/>
                  <a:pt x="372" y="57"/>
                </a:cubicBezTo>
                <a:cubicBezTo>
                  <a:pt x="371" y="57"/>
                  <a:pt x="372" y="57"/>
                  <a:pt x="371" y="58"/>
                </a:cubicBezTo>
                <a:cubicBezTo>
                  <a:pt x="371" y="57"/>
                  <a:pt x="370" y="58"/>
                  <a:pt x="370" y="57"/>
                </a:cubicBezTo>
                <a:cubicBezTo>
                  <a:pt x="369" y="57"/>
                  <a:pt x="370" y="57"/>
                  <a:pt x="370" y="56"/>
                </a:cubicBezTo>
                <a:cubicBezTo>
                  <a:pt x="369" y="56"/>
                  <a:pt x="369" y="57"/>
                  <a:pt x="368" y="56"/>
                </a:cubicBezTo>
                <a:cubicBezTo>
                  <a:pt x="367" y="56"/>
                  <a:pt x="368" y="56"/>
                  <a:pt x="368" y="55"/>
                </a:cubicBezTo>
                <a:cubicBezTo>
                  <a:pt x="367" y="55"/>
                  <a:pt x="366" y="56"/>
                  <a:pt x="365" y="57"/>
                </a:cubicBezTo>
                <a:cubicBezTo>
                  <a:pt x="365" y="56"/>
                  <a:pt x="366" y="55"/>
                  <a:pt x="366" y="55"/>
                </a:cubicBezTo>
                <a:cubicBezTo>
                  <a:pt x="366" y="55"/>
                  <a:pt x="366" y="55"/>
                  <a:pt x="366" y="54"/>
                </a:cubicBezTo>
                <a:cubicBezTo>
                  <a:pt x="366" y="55"/>
                  <a:pt x="366" y="55"/>
                  <a:pt x="366" y="55"/>
                </a:cubicBezTo>
                <a:cubicBezTo>
                  <a:pt x="365" y="55"/>
                  <a:pt x="365" y="55"/>
                  <a:pt x="365" y="55"/>
                </a:cubicBezTo>
                <a:cubicBezTo>
                  <a:pt x="365" y="55"/>
                  <a:pt x="365" y="55"/>
                  <a:pt x="365" y="55"/>
                </a:cubicBezTo>
                <a:cubicBezTo>
                  <a:pt x="364" y="55"/>
                  <a:pt x="363" y="55"/>
                  <a:pt x="362" y="55"/>
                </a:cubicBezTo>
                <a:cubicBezTo>
                  <a:pt x="362" y="56"/>
                  <a:pt x="362" y="56"/>
                  <a:pt x="362" y="56"/>
                </a:cubicBezTo>
                <a:cubicBezTo>
                  <a:pt x="362" y="57"/>
                  <a:pt x="362" y="57"/>
                  <a:pt x="361" y="57"/>
                </a:cubicBezTo>
                <a:cubicBezTo>
                  <a:pt x="361" y="56"/>
                  <a:pt x="361" y="56"/>
                  <a:pt x="361" y="55"/>
                </a:cubicBezTo>
                <a:cubicBezTo>
                  <a:pt x="362" y="55"/>
                  <a:pt x="363" y="54"/>
                  <a:pt x="363" y="53"/>
                </a:cubicBezTo>
                <a:cubicBezTo>
                  <a:pt x="365" y="52"/>
                  <a:pt x="366" y="52"/>
                  <a:pt x="368" y="52"/>
                </a:cubicBezTo>
                <a:cubicBezTo>
                  <a:pt x="368" y="51"/>
                  <a:pt x="369" y="51"/>
                  <a:pt x="369" y="51"/>
                </a:cubicBezTo>
                <a:cubicBezTo>
                  <a:pt x="370" y="52"/>
                  <a:pt x="369" y="51"/>
                  <a:pt x="369" y="52"/>
                </a:cubicBezTo>
                <a:cubicBezTo>
                  <a:pt x="369" y="52"/>
                  <a:pt x="370" y="51"/>
                  <a:pt x="371" y="51"/>
                </a:cubicBezTo>
                <a:cubicBezTo>
                  <a:pt x="371" y="51"/>
                  <a:pt x="370" y="51"/>
                  <a:pt x="371" y="51"/>
                </a:cubicBezTo>
                <a:cubicBezTo>
                  <a:pt x="371" y="50"/>
                  <a:pt x="373" y="50"/>
                  <a:pt x="374" y="50"/>
                </a:cubicBezTo>
                <a:cubicBezTo>
                  <a:pt x="375" y="49"/>
                  <a:pt x="376" y="50"/>
                  <a:pt x="377" y="49"/>
                </a:cubicBezTo>
                <a:cubicBezTo>
                  <a:pt x="377" y="48"/>
                  <a:pt x="376" y="49"/>
                  <a:pt x="375" y="49"/>
                </a:cubicBezTo>
                <a:cubicBezTo>
                  <a:pt x="376" y="48"/>
                  <a:pt x="378" y="47"/>
                  <a:pt x="380" y="48"/>
                </a:cubicBezTo>
                <a:cubicBezTo>
                  <a:pt x="381" y="47"/>
                  <a:pt x="385" y="48"/>
                  <a:pt x="385" y="45"/>
                </a:cubicBezTo>
                <a:cubicBezTo>
                  <a:pt x="386" y="46"/>
                  <a:pt x="386" y="44"/>
                  <a:pt x="387" y="45"/>
                </a:cubicBezTo>
                <a:cubicBezTo>
                  <a:pt x="387" y="45"/>
                  <a:pt x="387" y="45"/>
                  <a:pt x="387" y="46"/>
                </a:cubicBezTo>
                <a:cubicBezTo>
                  <a:pt x="389" y="45"/>
                  <a:pt x="391" y="43"/>
                  <a:pt x="391" y="41"/>
                </a:cubicBezTo>
                <a:cubicBezTo>
                  <a:pt x="390" y="41"/>
                  <a:pt x="389" y="41"/>
                  <a:pt x="390" y="40"/>
                </a:cubicBezTo>
                <a:cubicBezTo>
                  <a:pt x="389" y="39"/>
                  <a:pt x="387" y="40"/>
                  <a:pt x="386" y="38"/>
                </a:cubicBezTo>
                <a:cubicBezTo>
                  <a:pt x="386" y="39"/>
                  <a:pt x="385" y="38"/>
                  <a:pt x="385" y="39"/>
                </a:cubicBezTo>
                <a:cubicBezTo>
                  <a:pt x="385" y="39"/>
                  <a:pt x="385" y="39"/>
                  <a:pt x="385" y="39"/>
                </a:cubicBezTo>
                <a:cubicBezTo>
                  <a:pt x="386" y="39"/>
                  <a:pt x="385" y="39"/>
                  <a:pt x="385" y="40"/>
                </a:cubicBezTo>
                <a:cubicBezTo>
                  <a:pt x="384" y="39"/>
                  <a:pt x="384" y="39"/>
                  <a:pt x="384" y="39"/>
                </a:cubicBezTo>
                <a:cubicBezTo>
                  <a:pt x="383" y="39"/>
                  <a:pt x="383" y="38"/>
                  <a:pt x="384" y="38"/>
                </a:cubicBezTo>
                <a:cubicBezTo>
                  <a:pt x="384" y="38"/>
                  <a:pt x="383" y="38"/>
                  <a:pt x="383" y="39"/>
                </a:cubicBezTo>
                <a:cubicBezTo>
                  <a:pt x="382" y="38"/>
                  <a:pt x="380" y="39"/>
                  <a:pt x="379" y="39"/>
                </a:cubicBezTo>
                <a:cubicBezTo>
                  <a:pt x="378" y="38"/>
                  <a:pt x="376" y="40"/>
                  <a:pt x="375" y="41"/>
                </a:cubicBezTo>
                <a:cubicBezTo>
                  <a:pt x="374" y="41"/>
                  <a:pt x="374" y="41"/>
                  <a:pt x="374" y="41"/>
                </a:cubicBezTo>
                <a:cubicBezTo>
                  <a:pt x="375" y="39"/>
                  <a:pt x="376" y="39"/>
                  <a:pt x="377" y="38"/>
                </a:cubicBezTo>
                <a:cubicBezTo>
                  <a:pt x="377" y="38"/>
                  <a:pt x="377" y="38"/>
                  <a:pt x="376" y="38"/>
                </a:cubicBezTo>
                <a:cubicBezTo>
                  <a:pt x="374" y="39"/>
                  <a:pt x="373" y="39"/>
                  <a:pt x="371" y="40"/>
                </a:cubicBezTo>
                <a:cubicBezTo>
                  <a:pt x="370" y="40"/>
                  <a:pt x="371" y="40"/>
                  <a:pt x="370" y="40"/>
                </a:cubicBezTo>
                <a:cubicBezTo>
                  <a:pt x="371" y="39"/>
                  <a:pt x="372" y="39"/>
                  <a:pt x="373" y="38"/>
                </a:cubicBezTo>
                <a:cubicBezTo>
                  <a:pt x="372" y="38"/>
                  <a:pt x="372" y="38"/>
                  <a:pt x="372" y="38"/>
                </a:cubicBezTo>
                <a:cubicBezTo>
                  <a:pt x="372" y="38"/>
                  <a:pt x="371" y="38"/>
                  <a:pt x="371" y="38"/>
                </a:cubicBezTo>
                <a:cubicBezTo>
                  <a:pt x="371" y="39"/>
                  <a:pt x="371" y="39"/>
                  <a:pt x="371" y="39"/>
                </a:cubicBezTo>
                <a:cubicBezTo>
                  <a:pt x="370" y="39"/>
                  <a:pt x="369" y="40"/>
                  <a:pt x="369" y="41"/>
                </a:cubicBezTo>
                <a:cubicBezTo>
                  <a:pt x="369" y="41"/>
                  <a:pt x="369" y="40"/>
                  <a:pt x="368" y="40"/>
                </a:cubicBezTo>
                <a:cubicBezTo>
                  <a:pt x="368" y="40"/>
                  <a:pt x="369" y="40"/>
                  <a:pt x="369" y="40"/>
                </a:cubicBezTo>
                <a:cubicBezTo>
                  <a:pt x="368" y="39"/>
                  <a:pt x="368" y="41"/>
                  <a:pt x="368" y="41"/>
                </a:cubicBezTo>
                <a:cubicBezTo>
                  <a:pt x="367" y="41"/>
                  <a:pt x="367" y="40"/>
                  <a:pt x="367" y="40"/>
                </a:cubicBezTo>
                <a:cubicBezTo>
                  <a:pt x="366" y="40"/>
                  <a:pt x="367" y="41"/>
                  <a:pt x="366" y="41"/>
                </a:cubicBezTo>
                <a:cubicBezTo>
                  <a:pt x="366" y="42"/>
                  <a:pt x="366" y="41"/>
                  <a:pt x="366" y="41"/>
                </a:cubicBezTo>
                <a:cubicBezTo>
                  <a:pt x="366" y="41"/>
                  <a:pt x="366" y="41"/>
                  <a:pt x="366" y="42"/>
                </a:cubicBezTo>
                <a:cubicBezTo>
                  <a:pt x="366" y="42"/>
                  <a:pt x="365" y="41"/>
                  <a:pt x="365" y="41"/>
                </a:cubicBezTo>
                <a:cubicBezTo>
                  <a:pt x="365" y="40"/>
                  <a:pt x="365" y="40"/>
                  <a:pt x="366" y="40"/>
                </a:cubicBezTo>
                <a:cubicBezTo>
                  <a:pt x="365" y="40"/>
                  <a:pt x="365" y="41"/>
                  <a:pt x="365" y="41"/>
                </a:cubicBezTo>
                <a:cubicBezTo>
                  <a:pt x="364" y="41"/>
                  <a:pt x="363" y="42"/>
                  <a:pt x="362" y="43"/>
                </a:cubicBezTo>
                <a:cubicBezTo>
                  <a:pt x="362" y="42"/>
                  <a:pt x="362" y="42"/>
                  <a:pt x="362" y="42"/>
                </a:cubicBezTo>
                <a:cubicBezTo>
                  <a:pt x="363" y="41"/>
                  <a:pt x="363" y="41"/>
                  <a:pt x="364" y="41"/>
                </a:cubicBezTo>
                <a:cubicBezTo>
                  <a:pt x="363" y="41"/>
                  <a:pt x="363" y="40"/>
                  <a:pt x="364" y="39"/>
                </a:cubicBezTo>
                <a:cubicBezTo>
                  <a:pt x="363" y="39"/>
                  <a:pt x="363" y="40"/>
                  <a:pt x="363" y="40"/>
                </a:cubicBezTo>
                <a:cubicBezTo>
                  <a:pt x="363" y="39"/>
                  <a:pt x="362" y="40"/>
                  <a:pt x="362" y="39"/>
                </a:cubicBezTo>
                <a:cubicBezTo>
                  <a:pt x="361" y="40"/>
                  <a:pt x="361" y="40"/>
                  <a:pt x="360" y="40"/>
                </a:cubicBezTo>
                <a:cubicBezTo>
                  <a:pt x="360" y="40"/>
                  <a:pt x="360" y="39"/>
                  <a:pt x="361" y="40"/>
                </a:cubicBezTo>
                <a:cubicBezTo>
                  <a:pt x="361" y="40"/>
                  <a:pt x="361" y="40"/>
                  <a:pt x="361" y="40"/>
                </a:cubicBezTo>
                <a:cubicBezTo>
                  <a:pt x="361" y="39"/>
                  <a:pt x="361" y="39"/>
                  <a:pt x="361" y="39"/>
                </a:cubicBezTo>
                <a:cubicBezTo>
                  <a:pt x="360" y="39"/>
                  <a:pt x="360" y="39"/>
                  <a:pt x="359" y="40"/>
                </a:cubicBezTo>
                <a:cubicBezTo>
                  <a:pt x="359" y="39"/>
                  <a:pt x="359" y="39"/>
                  <a:pt x="359" y="38"/>
                </a:cubicBezTo>
                <a:cubicBezTo>
                  <a:pt x="359" y="39"/>
                  <a:pt x="359" y="38"/>
                  <a:pt x="358" y="39"/>
                </a:cubicBezTo>
                <a:cubicBezTo>
                  <a:pt x="358" y="39"/>
                  <a:pt x="358" y="38"/>
                  <a:pt x="357" y="38"/>
                </a:cubicBezTo>
                <a:cubicBezTo>
                  <a:pt x="357" y="38"/>
                  <a:pt x="357" y="39"/>
                  <a:pt x="357" y="39"/>
                </a:cubicBezTo>
                <a:cubicBezTo>
                  <a:pt x="357" y="39"/>
                  <a:pt x="357" y="38"/>
                  <a:pt x="357" y="38"/>
                </a:cubicBezTo>
                <a:cubicBezTo>
                  <a:pt x="356" y="38"/>
                  <a:pt x="355" y="38"/>
                  <a:pt x="354" y="38"/>
                </a:cubicBezTo>
                <a:cubicBezTo>
                  <a:pt x="354" y="38"/>
                  <a:pt x="354" y="38"/>
                  <a:pt x="355" y="37"/>
                </a:cubicBezTo>
                <a:cubicBezTo>
                  <a:pt x="354" y="37"/>
                  <a:pt x="354" y="38"/>
                  <a:pt x="354" y="37"/>
                </a:cubicBezTo>
                <a:cubicBezTo>
                  <a:pt x="354" y="38"/>
                  <a:pt x="353" y="38"/>
                  <a:pt x="353" y="38"/>
                </a:cubicBezTo>
                <a:cubicBezTo>
                  <a:pt x="351" y="38"/>
                  <a:pt x="350" y="39"/>
                  <a:pt x="348" y="39"/>
                </a:cubicBezTo>
                <a:cubicBezTo>
                  <a:pt x="348" y="39"/>
                  <a:pt x="348" y="40"/>
                  <a:pt x="348" y="40"/>
                </a:cubicBezTo>
                <a:cubicBezTo>
                  <a:pt x="348" y="40"/>
                  <a:pt x="347" y="40"/>
                  <a:pt x="347" y="40"/>
                </a:cubicBezTo>
                <a:cubicBezTo>
                  <a:pt x="346" y="38"/>
                  <a:pt x="345" y="41"/>
                  <a:pt x="343" y="41"/>
                </a:cubicBezTo>
                <a:cubicBezTo>
                  <a:pt x="344" y="39"/>
                  <a:pt x="345" y="39"/>
                  <a:pt x="346" y="39"/>
                </a:cubicBezTo>
                <a:cubicBezTo>
                  <a:pt x="345" y="38"/>
                  <a:pt x="345" y="39"/>
                  <a:pt x="345" y="38"/>
                </a:cubicBezTo>
                <a:cubicBezTo>
                  <a:pt x="344" y="39"/>
                  <a:pt x="344" y="39"/>
                  <a:pt x="344" y="39"/>
                </a:cubicBezTo>
                <a:cubicBezTo>
                  <a:pt x="343" y="39"/>
                  <a:pt x="344" y="39"/>
                  <a:pt x="343" y="38"/>
                </a:cubicBezTo>
                <a:cubicBezTo>
                  <a:pt x="344" y="38"/>
                  <a:pt x="344" y="38"/>
                  <a:pt x="344" y="38"/>
                </a:cubicBezTo>
                <a:cubicBezTo>
                  <a:pt x="344" y="38"/>
                  <a:pt x="345" y="38"/>
                  <a:pt x="345" y="37"/>
                </a:cubicBezTo>
                <a:cubicBezTo>
                  <a:pt x="344" y="36"/>
                  <a:pt x="344" y="39"/>
                  <a:pt x="343" y="38"/>
                </a:cubicBezTo>
                <a:cubicBezTo>
                  <a:pt x="342" y="38"/>
                  <a:pt x="342" y="39"/>
                  <a:pt x="341" y="40"/>
                </a:cubicBezTo>
                <a:cubicBezTo>
                  <a:pt x="341" y="40"/>
                  <a:pt x="341" y="39"/>
                  <a:pt x="341" y="39"/>
                </a:cubicBezTo>
                <a:cubicBezTo>
                  <a:pt x="341" y="38"/>
                  <a:pt x="340" y="39"/>
                  <a:pt x="340" y="39"/>
                </a:cubicBezTo>
                <a:cubicBezTo>
                  <a:pt x="340" y="39"/>
                  <a:pt x="340" y="40"/>
                  <a:pt x="340" y="40"/>
                </a:cubicBezTo>
                <a:cubicBezTo>
                  <a:pt x="340" y="40"/>
                  <a:pt x="340" y="40"/>
                  <a:pt x="340" y="40"/>
                </a:cubicBezTo>
                <a:cubicBezTo>
                  <a:pt x="340" y="41"/>
                  <a:pt x="339" y="41"/>
                  <a:pt x="339" y="40"/>
                </a:cubicBezTo>
                <a:cubicBezTo>
                  <a:pt x="338" y="42"/>
                  <a:pt x="338" y="42"/>
                  <a:pt x="338" y="42"/>
                </a:cubicBezTo>
                <a:cubicBezTo>
                  <a:pt x="338" y="41"/>
                  <a:pt x="338" y="41"/>
                  <a:pt x="337" y="41"/>
                </a:cubicBezTo>
                <a:cubicBezTo>
                  <a:pt x="337" y="41"/>
                  <a:pt x="337" y="40"/>
                  <a:pt x="337" y="40"/>
                </a:cubicBezTo>
                <a:cubicBezTo>
                  <a:pt x="337" y="41"/>
                  <a:pt x="336" y="41"/>
                  <a:pt x="335" y="42"/>
                </a:cubicBezTo>
                <a:cubicBezTo>
                  <a:pt x="335" y="42"/>
                  <a:pt x="334" y="42"/>
                  <a:pt x="333" y="42"/>
                </a:cubicBezTo>
                <a:cubicBezTo>
                  <a:pt x="333" y="43"/>
                  <a:pt x="332" y="44"/>
                  <a:pt x="331" y="44"/>
                </a:cubicBezTo>
                <a:cubicBezTo>
                  <a:pt x="330" y="44"/>
                  <a:pt x="331" y="44"/>
                  <a:pt x="331" y="43"/>
                </a:cubicBezTo>
                <a:cubicBezTo>
                  <a:pt x="330" y="44"/>
                  <a:pt x="329" y="46"/>
                  <a:pt x="329" y="47"/>
                </a:cubicBezTo>
                <a:cubicBezTo>
                  <a:pt x="330" y="47"/>
                  <a:pt x="330" y="45"/>
                  <a:pt x="331" y="44"/>
                </a:cubicBezTo>
                <a:cubicBezTo>
                  <a:pt x="331" y="45"/>
                  <a:pt x="331" y="45"/>
                  <a:pt x="331" y="45"/>
                </a:cubicBezTo>
                <a:cubicBezTo>
                  <a:pt x="331" y="45"/>
                  <a:pt x="332" y="44"/>
                  <a:pt x="331" y="44"/>
                </a:cubicBezTo>
                <a:cubicBezTo>
                  <a:pt x="333" y="45"/>
                  <a:pt x="334" y="42"/>
                  <a:pt x="336" y="43"/>
                </a:cubicBezTo>
                <a:cubicBezTo>
                  <a:pt x="335" y="45"/>
                  <a:pt x="333" y="45"/>
                  <a:pt x="332" y="45"/>
                </a:cubicBezTo>
                <a:cubicBezTo>
                  <a:pt x="331" y="47"/>
                  <a:pt x="330" y="47"/>
                  <a:pt x="328" y="48"/>
                </a:cubicBezTo>
                <a:cubicBezTo>
                  <a:pt x="328" y="47"/>
                  <a:pt x="328" y="46"/>
                  <a:pt x="328" y="45"/>
                </a:cubicBezTo>
                <a:cubicBezTo>
                  <a:pt x="328" y="46"/>
                  <a:pt x="328" y="45"/>
                  <a:pt x="327" y="46"/>
                </a:cubicBezTo>
                <a:cubicBezTo>
                  <a:pt x="326" y="45"/>
                  <a:pt x="326" y="47"/>
                  <a:pt x="325" y="46"/>
                </a:cubicBezTo>
                <a:cubicBezTo>
                  <a:pt x="324" y="47"/>
                  <a:pt x="324" y="46"/>
                  <a:pt x="323" y="47"/>
                </a:cubicBezTo>
                <a:cubicBezTo>
                  <a:pt x="323" y="47"/>
                  <a:pt x="323" y="48"/>
                  <a:pt x="323" y="48"/>
                </a:cubicBezTo>
                <a:cubicBezTo>
                  <a:pt x="323" y="48"/>
                  <a:pt x="322" y="48"/>
                  <a:pt x="322" y="48"/>
                </a:cubicBezTo>
                <a:cubicBezTo>
                  <a:pt x="321" y="48"/>
                  <a:pt x="322" y="48"/>
                  <a:pt x="323" y="47"/>
                </a:cubicBezTo>
                <a:cubicBezTo>
                  <a:pt x="322" y="47"/>
                  <a:pt x="321" y="48"/>
                  <a:pt x="321" y="48"/>
                </a:cubicBezTo>
                <a:cubicBezTo>
                  <a:pt x="321" y="49"/>
                  <a:pt x="320" y="49"/>
                  <a:pt x="319" y="48"/>
                </a:cubicBezTo>
                <a:cubicBezTo>
                  <a:pt x="319" y="48"/>
                  <a:pt x="318" y="50"/>
                  <a:pt x="317" y="50"/>
                </a:cubicBezTo>
                <a:cubicBezTo>
                  <a:pt x="317" y="49"/>
                  <a:pt x="317" y="48"/>
                  <a:pt x="318" y="47"/>
                </a:cubicBezTo>
                <a:cubicBezTo>
                  <a:pt x="317" y="48"/>
                  <a:pt x="317" y="49"/>
                  <a:pt x="315" y="49"/>
                </a:cubicBezTo>
                <a:cubicBezTo>
                  <a:pt x="315" y="48"/>
                  <a:pt x="315" y="48"/>
                  <a:pt x="314" y="48"/>
                </a:cubicBezTo>
                <a:cubicBezTo>
                  <a:pt x="314" y="49"/>
                  <a:pt x="315" y="48"/>
                  <a:pt x="315" y="49"/>
                </a:cubicBezTo>
                <a:cubicBezTo>
                  <a:pt x="315" y="49"/>
                  <a:pt x="316" y="49"/>
                  <a:pt x="316" y="49"/>
                </a:cubicBezTo>
                <a:cubicBezTo>
                  <a:pt x="316" y="49"/>
                  <a:pt x="316" y="49"/>
                  <a:pt x="317" y="49"/>
                </a:cubicBezTo>
                <a:cubicBezTo>
                  <a:pt x="317" y="49"/>
                  <a:pt x="317" y="49"/>
                  <a:pt x="317" y="50"/>
                </a:cubicBezTo>
                <a:cubicBezTo>
                  <a:pt x="316" y="50"/>
                  <a:pt x="316" y="49"/>
                  <a:pt x="316" y="49"/>
                </a:cubicBezTo>
                <a:cubicBezTo>
                  <a:pt x="316" y="49"/>
                  <a:pt x="315" y="50"/>
                  <a:pt x="316" y="50"/>
                </a:cubicBezTo>
                <a:cubicBezTo>
                  <a:pt x="315" y="50"/>
                  <a:pt x="315" y="50"/>
                  <a:pt x="314" y="50"/>
                </a:cubicBezTo>
                <a:cubicBezTo>
                  <a:pt x="314" y="50"/>
                  <a:pt x="314" y="50"/>
                  <a:pt x="314" y="49"/>
                </a:cubicBezTo>
                <a:cubicBezTo>
                  <a:pt x="315" y="49"/>
                  <a:pt x="315" y="50"/>
                  <a:pt x="315" y="50"/>
                </a:cubicBezTo>
                <a:cubicBezTo>
                  <a:pt x="315" y="49"/>
                  <a:pt x="315" y="49"/>
                  <a:pt x="315" y="49"/>
                </a:cubicBezTo>
                <a:cubicBezTo>
                  <a:pt x="313" y="51"/>
                  <a:pt x="312" y="51"/>
                  <a:pt x="310" y="52"/>
                </a:cubicBezTo>
                <a:cubicBezTo>
                  <a:pt x="309" y="52"/>
                  <a:pt x="308" y="51"/>
                  <a:pt x="307" y="51"/>
                </a:cubicBezTo>
                <a:cubicBezTo>
                  <a:pt x="307" y="50"/>
                  <a:pt x="309" y="50"/>
                  <a:pt x="310" y="49"/>
                </a:cubicBezTo>
                <a:cubicBezTo>
                  <a:pt x="310" y="49"/>
                  <a:pt x="310" y="48"/>
                  <a:pt x="310" y="47"/>
                </a:cubicBezTo>
                <a:cubicBezTo>
                  <a:pt x="309" y="48"/>
                  <a:pt x="307" y="47"/>
                  <a:pt x="305" y="48"/>
                </a:cubicBezTo>
                <a:cubicBezTo>
                  <a:pt x="304" y="47"/>
                  <a:pt x="302" y="49"/>
                  <a:pt x="301" y="49"/>
                </a:cubicBezTo>
                <a:cubicBezTo>
                  <a:pt x="300" y="49"/>
                  <a:pt x="299" y="49"/>
                  <a:pt x="298" y="51"/>
                </a:cubicBezTo>
                <a:cubicBezTo>
                  <a:pt x="297" y="51"/>
                  <a:pt x="295" y="52"/>
                  <a:pt x="292" y="52"/>
                </a:cubicBezTo>
                <a:cubicBezTo>
                  <a:pt x="292" y="52"/>
                  <a:pt x="293" y="52"/>
                  <a:pt x="292" y="52"/>
                </a:cubicBezTo>
                <a:cubicBezTo>
                  <a:pt x="292" y="53"/>
                  <a:pt x="290" y="52"/>
                  <a:pt x="289" y="53"/>
                </a:cubicBezTo>
                <a:cubicBezTo>
                  <a:pt x="292" y="53"/>
                  <a:pt x="294" y="53"/>
                  <a:pt x="296" y="53"/>
                </a:cubicBezTo>
                <a:cubicBezTo>
                  <a:pt x="296" y="53"/>
                  <a:pt x="296" y="53"/>
                  <a:pt x="296" y="53"/>
                </a:cubicBezTo>
                <a:cubicBezTo>
                  <a:pt x="295" y="53"/>
                  <a:pt x="293" y="56"/>
                  <a:pt x="293" y="55"/>
                </a:cubicBezTo>
                <a:cubicBezTo>
                  <a:pt x="293" y="55"/>
                  <a:pt x="293" y="54"/>
                  <a:pt x="292" y="54"/>
                </a:cubicBezTo>
                <a:cubicBezTo>
                  <a:pt x="292" y="56"/>
                  <a:pt x="291" y="55"/>
                  <a:pt x="290" y="55"/>
                </a:cubicBezTo>
                <a:cubicBezTo>
                  <a:pt x="290" y="55"/>
                  <a:pt x="289" y="55"/>
                  <a:pt x="290" y="56"/>
                </a:cubicBezTo>
                <a:cubicBezTo>
                  <a:pt x="290" y="56"/>
                  <a:pt x="290" y="56"/>
                  <a:pt x="290" y="57"/>
                </a:cubicBezTo>
                <a:cubicBezTo>
                  <a:pt x="290" y="57"/>
                  <a:pt x="290" y="57"/>
                  <a:pt x="290" y="58"/>
                </a:cubicBezTo>
                <a:cubicBezTo>
                  <a:pt x="290" y="58"/>
                  <a:pt x="289" y="58"/>
                  <a:pt x="289" y="58"/>
                </a:cubicBezTo>
                <a:cubicBezTo>
                  <a:pt x="289" y="58"/>
                  <a:pt x="288" y="58"/>
                  <a:pt x="288" y="58"/>
                </a:cubicBezTo>
                <a:cubicBezTo>
                  <a:pt x="288" y="58"/>
                  <a:pt x="287" y="58"/>
                  <a:pt x="287" y="58"/>
                </a:cubicBezTo>
                <a:cubicBezTo>
                  <a:pt x="287" y="58"/>
                  <a:pt x="288" y="58"/>
                  <a:pt x="288" y="58"/>
                </a:cubicBezTo>
                <a:cubicBezTo>
                  <a:pt x="288" y="58"/>
                  <a:pt x="287" y="58"/>
                  <a:pt x="287" y="58"/>
                </a:cubicBezTo>
                <a:cubicBezTo>
                  <a:pt x="287" y="58"/>
                  <a:pt x="287" y="58"/>
                  <a:pt x="287" y="57"/>
                </a:cubicBezTo>
                <a:cubicBezTo>
                  <a:pt x="287" y="58"/>
                  <a:pt x="286" y="58"/>
                  <a:pt x="286" y="57"/>
                </a:cubicBezTo>
                <a:cubicBezTo>
                  <a:pt x="287" y="57"/>
                  <a:pt x="286" y="57"/>
                  <a:pt x="287" y="57"/>
                </a:cubicBezTo>
                <a:cubicBezTo>
                  <a:pt x="287" y="57"/>
                  <a:pt x="287" y="56"/>
                  <a:pt x="286" y="56"/>
                </a:cubicBezTo>
                <a:cubicBezTo>
                  <a:pt x="287" y="56"/>
                  <a:pt x="286" y="55"/>
                  <a:pt x="287" y="54"/>
                </a:cubicBezTo>
                <a:cubicBezTo>
                  <a:pt x="287" y="54"/>
                  <a:pt x="286" y="54"/>
                  <a:pt x="286" y="54"/>
                </a:cubicBezTo>
                <a:cubicBezTo>
                  <a:pt x="286" y="54"/>
                  <a:pt x="287" y="54"/>
                  <a:pt x="287" y="53"/>
                </a:cubicBezTo>
                <a:cubicBezTo>
                  <a:pt x="286" y="53"/>
                  <a:pt x="286" y="53"/>
                  <a:pt x="285" y="53"/>
                </a:cubicBezTo>
                <a:cubicBezTo>
                  <a:pt x="285" y="54"/>
                  <a:pt x="284" y="54"/>
                  <a:pt x="284" y="54"/>
                </a:cubicBezTo>
                <a:cubicBezTo>
                  <a:pt x="284" y="53"/>
                  <a:pt x="284" y="53"/>
                  <a:pt x="285" y="53"/>
                </a:cubicBezTo>
                <a:cubicBezTo>
                  <a:pt x="284" y="52"/>
                  <a:pt x="285" y="53"/>
                  <a:pt x="285" y="52"/>
                </a:cubicBezTo>
                <a:cubicBezTo>
                  <a:pt x="284" y="52"/>
                  <a:pt x="283" y="55"/>
                  <a:pt x="282" y="53"/>
                </a:cubicBezTo>
                <a:cubicBezTo>
                  <a:pt x="284" y="53"/>
                  <a:pt x="284" y="52"/>
                  <a:pt x="284" y="52"/>
                </a:cubicBezTo>
                <a:cubicBezTo>
                  <a:pt x="284" y="51"/>
                  <a:pt x="284" y="50"/>
                  <a:pt x="284" y="50"/>
                </a:cubicBezTo>
                <a:cubicBezTo>
                  <a:pt x="285" y="50"/>
                  <a:pt x="285" y="50"/>
                  <a:pt x="286" y="51"/>
                </a:cubicBezTo>
                <a:cubicBezTo>
                  <a:pt x="286" y="50"/>
                  <a:pt x="287" y="50"/>
                  <a:pt x="287" y="49"/>
                </a:cubicBezTo>
                <a:cubicBezTo>
                  <a:pt x="287" y="49"/>
                  <a:pt x="287" y="49"/>
                  <a:pt x="288" y="50"/>
                </a:cubicBezTo>
                <a:cubicBezTo>
                  <a:pt x="288" y="49"/>
                  <a:pt x="288" y="49"/>
                  <a:pt x="288" y="49"/>
                </a:cubicBezTo>
                <a:cubicBezTo>
                  <a:pt x="288" y="48"/>
                  <a:pt x="289" y="48"/>
                  <a:pt x="289" y="48"/>
                </a:cubicBezTo>
                <a:cubicBezTo>
                  <a:pt x="289" y="47"/>
                  <a:pt x="289" y="48"/>
                  <a:pt x="288" y="48"/>
                </a:cubicBezTo>
                <a:cubicBezTo>
                  <a:pt x="289" y="47"/>
                  <a:pt x="289" y="47"/>
                  <a:pt x="290" y="47"/>
                </a:cubicBezTo>
                <a:cubicBezTo>
                  <a:pt x="291" y="47"/>
                  <a:pt x="291" y="48"/>
                  <a:pt x="292" y="47"/>
                </a:cubicBezTo>
                <a:cubicBezTo>
                  <a:pt x="292" y="47"/>
                  <a:pt x="292" y="47"/>
                  <a:pt x="292" y="47"/>
                </a:cubicBezTo>
                <a:cubicBezTo>
                  <a:pt x="292" y="47"/>
                  <a:pt x="293" y="47"/>
                  <a:pt x="293" y="48"/>
                </a:cubicBezTo>
                <a:cubicBezTo>
                  <a:pt x="294" y="47"/>
                  <a:pt x="294" y="46"/>
                  <a:pt x="295" y="46"/>
                </a:cubicBezTo>
                <a:cubicBezTo>
                  <a:pt x="296" y="44"/>
                  <a:pt x="297" y="43"/>
                  <a:pt x="299" y="42"/>
                </a:cubicBezTo>
                <a:cubicBezTo>
                  <a:pt x="299" y="43"/>
                  <a:pt x="299" y="43"/>
                  <a:pt x="299" y="43"/>
                </a:cubicBezTo>
                <a:cubicBezTo>
                  <a:pt x="299" y="42"/>
                  <a:pt x="300" y="42"/>
                  <a:pt x="301" y="41"/>
                </a:cubicBezTo>
                <a:cubicBezTo>
                  <a:pt x="301" y="42"/>
                  <a:pt x="301" y="42"/>
                  <a:pt x="301" y="42"/>
                </a:cubicBezTo>
                <a:cubicBezTo>
                  <a:pt x="302" y="41"/>
                  <a:pt x="303" y="41"/>
                  <a:pt x="304" y="40"/>
                </a:cubicBezTo>
                <a:cubicBezTo>
                  <a:pt x="306" y="39"/>
                  <a:pt x="308" y="38"/>
                  <a:pt x="309" y="37"/>
                </a:cubicBezTo>
                <a:cubicBezTo>
                  <a:pt x="310" y="37"/>
                  <a:pt x="312" y="35"/>
                  <a:pt x="313" y="34"/>
                </a:cubicBezTo>
                <a:cubicBezTo>
                  <a:pt x="314" y="33"/>
                  <a:pt x="315" y="32"/>
                  <a:pt x="316" y="30"/>
                </a:cubicBezTo>
                <a:cubicBezTo>
                  <a:pt x="316" y="30"/>
                  <a:pt x="315" y="30"/>
                  <a:pt x="315" y="30"/>
                </a:cubicBezTo>
                <a:cubicBezTo>
                  <a:pt x="315" y="29"/>
                  <a:pt x="316" y="30"/>
                  <a:pt x="316" y="29"/>
                </a:cubicBezTo>
                <a:cubicBezTo>
                  <a:pt x="315" y="29"/>
                  <a:pt x="315" y="29"/>
                  <a:pt x="315" y="29"/>
                </a:cubicBezTo>
                <a:cubicBezTo>
                  <a:pt x="315" y="30"/>
                  <a:pt x="314" y="29"/>
                  <a:pt x="313" y="30"/>
                </a:cubicBezTo>
                <a:cubicBezTo>
                  <a:pt x="313" y="30"/>
                  <a:pt x="313" y="29"/>
                  <a:pt x="313" y="29"/>
                </a:cubicBezTo>
                <a:cubicBezTo>
                  <a:pt x="312" y="29"/>
                  <a:pt x="311" y="29"/>
                  <a:pt x="311" y="30"/>
                </a:cubicBezTo>
                <a:cubicBezTo>
                  <a:pt x="311" y="29"/>
                  <a:pt x="312" y="29"/>
                  <a:pt x="312" y="28"/>
                </a:cubicBezTo>
                <a:cubicBezTo>
                  <a:pt x="310" y="28"/>
                  <a:pt x="307" y="29"/>
                  <a:pt x="304" y="31"/>
                </a:cubicBezTo>
                <a:cubicBezTo>
                  <a:pt x="304" y="31"/>
                  <a:pt x="303" y="31"/>
                  <a:pt x="303" y="31"/>
                </a:cubicBezTo>
                <a:cubicBezTo>
                  <a:pt x="303" y="31"/>
                  <a:pt x="303" y="31"/>
                  <a:pt x="303" y="31"/>
                </a:cubicBezTo>
                <a:cubicBezTo>
                  <a:pt x="303" y="31"/>
                  <a:pt x="303" y="32"/>
                  <a:pt x="302" y="32"/>
                </a:cubicBezTo>
                <a:cubicBezTo>
                  <a:pt x="302" y="31"/>
                  <a:pt x="301" y="33"/>
                  <a:pt x="300" y="34"/>
                </a:cubicBezTo>
                <a:cubicBezTo>
                  <a:pt x="300" y="33"/>
                  <a:pt x="301" y="33"/>
                  <a:pt x="301" y="32"/>
                </a:cubicBezTo>
                <a:cubicBezTo>
                  <a:pt x="300" y="33"/>
                  <a:pt x="300" y="32"/>
                  <a:pt x="300" y="32"/>
                </a:cubicBezTo>
                <a:cubicBezTo>
                  <a:pt x="300" y="31"/>
                  <a:pt x="301" y="32"/>
                  <a:pt x="301" y="31"/>
                </a:cubicBezTo>
                <a:cubicBezTo>
                  <a:pt x="301" y="30"/>
                  <a:pt x="300" y="32"/>
                  <a:pt x="300" y="31"/>
                </a:cubicBezTo>
                <a:cubicBezTo>
                  <a:pt x="300" y="31"/>
                  <a:pt x="300" y="31"/>
                  <a:pt x="300" y="32"/>
                </a:cubicBezTo>
                <a:cubicBezTo>
                  <a:pt x="300" y="32"/>
                  <a:pt x="299" y="32"/>
                  <a:pt x="299" y="32"/>
                </a:cubicBezTo>
                <a:cubicBezTo>
                  <a:pt x="299" y="31"/>
                  <a:pt x="300" y="31"/>
                  <a:pt x="300" y="30"/>
                </a:cubicBezTo>
                <a:cubicBezTo>
                  <a:pt x="300" y="30"/>
                  <a:pt x="300" y="30"/>
                  <a:pt x="300" y="30"/>
                </a:cubicBezTo>
                <a:cubicBezTo>
                  <a:pt x="300" y="31"/>
                  <a:pt x="301" y="30"/>
                  <a:pt x="301" y="30"/>
                </a:cubicBezTo>
                <a:cubicBezTo>
                  <a:pt x="301" y="30"/>
                  <a:pt x="301" y="31"/>
                  <a:pt x="301" y="31"/>
                </a:cubicBezTo>
                <a:cubicBezTo>
                  <a:pt x="302" y="30"/>
                  <a:pt x="302" y="29"/>
                  <a:pt x="303" y="29"/>
                </a:cubicBezTo>
                <a:cubicBezTo>
                  <a:pt x="303" y="29"/>
                  <a:pt x="302" y="30"/>
                  <a:pt x="302" y="30"/>
                </a:cubicBezTo>
                <a:cubicBezTo>
                  <a:pt x="303" y="30"/>
                  <a:pt x="303" y="30"/>
                  <a:pt x="303" y="29"/>
                </a:cubicBezTo>
                <a:cubicBezTo>
                  <a:pt x="304" y="29"/>
                  <a:pt x="305" y="28"/>
                  <a:pt x="306" y="27"/>
                </a:cubicBezTo>
                <a:cubicBezTo>
                  <a:pt x="305" y="27"/>
                  <a:pt x="305" y="28"/>
                  <a:pt x="304" y="29"/>
                </a:cubicBezTo>
                <a:cubicBezTo>
                  <a:pt x="304" y="27"/>
                  <a:pt x="305" y="27"/>
                  <a:pt x="306" y="27"/>
                </a:cubicBezTo>
                <a:cubicBezTo>
                  <a:pt x="307" y="27"/>
                  <a:pt x="308" y="26"/>
                  <a:pt x="309" y="26"/>
                </a:cubicBezTo>
                <a:cubicBezTo>
                  <a:pt x="311" y="24"/>
                  <a:pt x="313" y="24"/>
                  <a:pt x="316" y="23"/>
                </a:cubicBezTo>
                <a:cubicBezTo>
                  <a:pt x="315" y="22"/>
                  <a:pt x="314" y="23"/>
                  <a:pt x="314" y="22"/>
                </a:cubicBezTo>
                <a:cubicBezTo>
                  <a:pt x="313" y="22"/>
                  <a:pt x="313" y="22"/>
                  <a:pt x="312" y="21"/>
                </a:cubicBezTo>
                <a:cubicBezTo>
                  <a:pt x="312" y="22"/>
                  <a:pt x="312" y="22"/>
                  <a:pt x="312" y="22"/>
                </a:cubicBezTo>
                <a:cubicBezTo>
                  <a:pt x="311" y="21"/>
                  <a:pt x="311" y="22"/>
                  <a:pt x="310" y="22"/>
                </a:cubicBezTo>
                <a:cubicBezTo>
                  <a:pt x="310" y="21"/>
                  <a:pt x="310" y="21"/>
                  <a:pt x="311" y="21"/>
                </a:cubicBezTo>
                <a:cubicBezTo>
                  <a:pt x="310" y="20"/>
                  <a:pt x="310" y="21"/>
                  <a:pt x="309" y="21"/>
                </a:cubicBezTo>
                <a:cubicBezTo>
                  <a:pt x="309" y="21"/>
                  <a:pt x="309" y="20"/>
                  <a:pt x="309" y="20"/>
                </a:cubicBezTo>
                <a:cubicBezTo>
                  <a:pt x="308" y="20"/>
                  <a:pt x="308" y="21"/>
                  <a:pt x="307" y="21"/>
                </a:cubicBezTo>
                <a:cubicBezTo>
                  <a:pt x="306" y="20"/>
                  <a:pt x="307" y="20"/>
                  <a:pt x="308" y="19"/>
                </a:cubicBezTo>
                <a:cubicBezTo>
                  <a:pt x="308" y="19"/>
                  <a:pt x="307" y="19"/>
                  <a:pt x="307" y="19"/>
                </a:cubicBezTo>
                <a:cubicBezTo>
                  <a:pt x="307" y="19"/>
                  <a:pt x="307" y="19"/>
                  <a:pt x="307" y="19"/>
                </a:cubicBezTo>
                <a:cubicBezTo>
                  <a:pt x="307" y="20"/>
                  <a:pt x="307" y="19"/>
                  <a:pt x="307" y="20"/>
                </a:cubicBezTo>
                <a:cubicBezTo>
                  <a:pt x="306" y="20"/>
                  <a:pt x="306" y="19"/>
                  <a:pt x="306" y="19"/>
                </a:cubicBezTo>
                <a:cubicBezTo>
                  <a:pt x="306" y="20"/>
                  <a:pt x="305" y="20"/>
                  <a:pt x="304" y="19"/>
                </a:cubicBezTo>
                <a:cubicBezTo>
                  <a:pt x="304" y="20"/>
                  <a:pt x="304" y="20"/>
                  <a:pt x="304" y="21"/>
                </a:cubicBezTo>
                <a:cubicBezTo>
                  <a:pt x="304" y="21"/>
                  <a:pt x="304" y="21"/>
                  <a:pt x="304" y="21"/>
                </a:cubicBezTo>
                <a:cubicBezTo>
                  <a:pt x="303" y="21"/>
                  <a:pt x="303" y="20"/>
                  <a:pt x="303" y="20"/>
                </a:cubicBezTo>
                <a:cubicBezTo>
                  <a:pt x="304" y="19"/>
                  <a:pt x="305" y="18"/>
                  <a:pt x="305" y="17"/>
                </a:cubicBezTo>
                <a:cubicBezTo>
                  <a:pt x="306" y="17"/>
                  <a:pt x="308" y="16"/>
                  <a:pt x="309" y="16"/>
                </a:cubicBezTo>
                <a:cubicBezTo>
                  <a:pt x="309" y="15"/>
                  <a:pt x="310" y="16"/>
                  <a:pt x="310" y="16"/>
                </a:cubicBezTo>
                <a:cubicBezTo>
                  <a:pt x="310" y="16"/>
                  <a:pt x="309" y="16"/>
                  <a:pt x="309" y="16"/>
                </a:cubicBezTo>
                <a:cubicBezTo>
                  <a:pt x="310" y="17"/>
                  <a:pt x="310" y="15"/>
                  <a:pt x="311" y="15"/>
                </a:cubicBezTo>
                <a:cubicBezTo>
                  <a:pt x="311" y="15"/>
                  <a:pt x="311" y="16"/>
                  <a:pt x="311" y="16"/>
                </a:cubicBezTo>
                <a:cubicBezTo>
                  <a:pt x="311" y="15"/>
                  <a:pt x="313" y="15"/>
                  <a:pt x="314" y="15"/>
                </a:cubicBezTo>
                <a:cubicBezTo>
                  <a:pt x="314" y="14"/>
                  <a:pt x="315" y="14"/>
                  <a:pt x="316" y="14"/>
                </a:cubicBezTo>
                <a:cubicBezTo>
                  <a:pt x="316" y="13"/>
                  <a:pt x="315" y="14"/>
                  <a:pt x="315" y="14"/>
                </a:cubicBezTo>
                <a:cubicBezTo>
                  <a:pt x="315" y="13"/>
                  <a:pt x="317" y="12"/>
                  <a:pt x="318" y="13"/>
                </a:cubicBezTo>
                <a:cubicBezTo>
                  <a:pt x="319" y="11"/>
                  <a:pt x="322" y="12"/>
                  <a:pt x="322" y="10"/>
                </a:cubicBezTo>
                <a:cubicBezTo>
                  <a:pt x="323" y="10"/>
                  <a:pt x="323" y="9"/>
                  <a:pt x="324" y="9"/>
                </a:cubicBezTo>
                <a:cubicBezTo>
                  <a:pt x="324" y="10"/>
                  <a:pt x="323" y="9"/>
                  <a:pt x="324" y="10"/>
                </a:cubicBezTo>
                <a:cubicBezTo>
                  <a:pt x="325" y="9"/>
                  <a:pt x="327" y="7"/>
                  <a:pt x="327" y="6"/>
                </a:cubicBezTo>
                <a:cubicBezTo>
                  <a:pt x="326" y="5"/>
                  <a:pt x="325" y="5"/>
                  <a:pt x="326" y="4"/>
                </a:cubicBezTo>
                <a:cubicBezTo>
                  <a:pt x="325" y="4"/>
                  <a:pt x="323" y="4"/>
                  <a:pt x="323" y="2"/>
                </a:cubicBezTo>
                <a:cubicBezTo>
                  <a:pt x="322" y="3"/>
                  <a:pt x="322" y="3"/>
                  <a:pt x="322" y="4"/>
                </a:cubicBezTo>
                <a:cubicBezTo>
                  <a:pt x="322" y="4"/>
                  <a:pt x="322" y="3"/>
                  <a:pt x="322" y="3"/>
                </a:cubicBezTo>
                <a:cubicBezTo>
                  <a:pt x="322" y="4"/>
                  <a:pt x="322" y="4"/>
                  <a:pt x="322" y="4"/>
                </a:cubicBezTo>
                <a:cubicBezTo>
                  <a:pt x="321" y="4"/>
                  <a:pt x="321" y="3"/>
                  <a:pt x="321" y="4"/>
                </a:cubicBezTo>
                <a:cubicBezTo>
                  <a:pt x="321" y="3"/>
                  <a:pt x="321" y="3"/>
                  <a:pt x="321" y="3"/>
                </a:cubicBezTo>
                <a:cubicBezTo>
                  <a:pt x="321" y="3"/>
                  <a:pt x="320" y="3"/>
                  <a:pt x="320" y="3"/>
                </a:cubicBezTo>
                <a:cubicBezTo>
                  <a:pt x="320" y="2"/>
                  <a:pt x="318" y="3"/>
                  <a:pt x="317" y="4"/>
                </a:cubicBezTo>
                <a:cubicBezTo>
                  <a:pt x="316" y="3"/>
                  <a:pt x="315" y="4"/>
                  <a:pt x="314" y="6"/>
                </a:cubicBezTo>
                <a:cubicBezTo>
                  <a:pt x="314" y="5"/>
                  <a:pt x="314" y="5"/>
                  <a:pt x="314" y="5"/>
                </a:cubicBezTo>
                <a:cubicBezTo>
                  <a:pt x="314" y="4"/>
                  <a:pt x="315" y="4"/>
                  <a:pt x="316" y="3"/>
                </a:cubicBezTo>
                <a:cubicBezTo>
                  <a:pt x="315" y="2"/>
                  <a:pt x="315" y="3"/>
                  <a:pt x="315" y="2"/>
                </a:cubicBezTo>
                <a:cubicBezTo>
                  <a:pt x="313" y="4"/>
                  <a:pt x="312" y="3"/>
                  <a:pt x="310" y="5"/>
                </a:cubicBezTo>
                <a:cubicBezTo>
                  <a:pt x="310" y="4"/>
                  <a:pt x="310" y="4"/>
                  <a:pt x="310" y="4"/>
                </a:cubicBezTo>
                <a:cubicBezTo>
                  <a:pt x="311" y="4"/>
                  <a:pt x="312" y="3"/>
                  <a:pt x="312" y="2"/>
                </a:cubicBezTo>
                <a:cubicBezTo>
                  <a:pt x="312" y="2"/>
                  <a:pt x="312" y="3"/>
                  <a:pt x="311" y="2"/>
                </a:cubicBezTo>
                <a:cubicBezTo>
                  <a:pt x="311" y="3"/>
                  <a:pt x="311" y="3"/>
                  <a:pt x="311" y="3"/>
                </a:cubicBezTo>
                <a:cubicBezTo>
                  <a:pt x="311" y="3"/>
                  <a:pt x="311" y="3"/>
                  <a:pt x="311" y="4"/>
                </a:cubicBezTo>
                <a:cubicBezTo>
                  <a:pt x="310" y="3"/>
                  <a:pt x="309" y="4"/>
                  <a:pt x="309" y="5"/>
                </a:cubicBezTo>
                <a:cubicBezTo>
                  <a:pt x="309" y="6"/>
                  <a:pt x="309" y="4"/>
                  <a:pt x="309" y="5"/>
                </a:cubicBezTo>
                <a:cubicBezTo>
                  <a:pt x="309" y="5"/>
                  <a:pt x="309" y="4"/>
                  <a:pt x="309" y="4"/>
                </a:cubicBezTo>
                <a:cubicBezTo>
                  <a:pt x="308" y="4"/>
                  <a:pt x="308" y="5"/>
                  <a:pt x="308" y="5"/>
                </a:cubicBezTo>
                <a:cubicBezTo>
                  <a:pt x="308" y="6"/>
                  <a:pt x="308" y="5"/>
                  <a:pt x="308" y="4"/>
                </a:cubicBezTo>
                <a:cubicBezTo>
                  <a:pt x="307" y="5"/>
                  <a:pt x="308" y="5"/>
                  <a:pt x="307" y="6"/>
                </a:cubicBezTo>
                <a:cubicBezTo>
                  <a:pt x="307" y="6"/>
                  <a:pt x="307" y="5"/>
                  <a:pt x="307" y="5"/>
                </a:cubicBezTo>
                <a:cubicBezTo>
                  <a:pt x="307" y="5"/>
                  <a:pt x="307" y="6"/>
                  <a:pt x="307" y="6"/>
                </a:cubicBezTo>
                <a:cubicBezTo>
                  <a:pt x="307" y="6"/>
                  <a:pt x="306" y="6"/>
                  <a:pt x="306" y="5"/>
                </a:cubicBezTo>
                <a:cubicBezTo>
                  <a:pt x="306" y="5"/>
                  <a:pt x="306" y="5"/>
                  <a:pt x="307" y="5"/>
                </a:cubicBezTo>
                <a:cubicBezTo>
                  <a:pt x="306" y="4"/>
                  <a:pt x="306" y="5"/>
                  <a:pt x="306" y="6"/>
                </a:cubicBezTo>
                <a:cubicBezTo>
                  <a:pt x="305" y="6"/>
                  <a:pt x="304" y="6"/>
                  <a:pt x="304" y="7"/>
                </a:cubicBezTo>
                <a:cubicBezTo>
                  <a:pt x="304" y="7"/>
                  <a:pt x="304" y="6"/>
                  <a:pt x="304" y="6"/>
                </a:cubicBezTo>
                <a:cubicBezTo>
                  <a:pt x="304" y="6"/>
                  <a:pt x="305" y="6"/>
                  <a:pt x="305" y="5"/>
                </a:cubicBezTo>
                <a:cubicBezTo>
                  <a:pt x="305" y="5"/>
                  <a:pt x="305" y="4"/>
                  <a:pt x="305" y="4"/>
                </a:cubicBezTo>
                <a:cubicBezTo>
                  <a:pt x="305" y="4"/>
                  <a:pt x="304" y="4"/>
                  <a:pt x="304" y="4"/>
                </a:cubicBezTo>
                <a:cubicBezTo>
                  <a:pt x="304" y="4"/>
                  <a:pt x="304" y="4"/>
                  <a:pt x="304" y="3"/>
                </a:cubicBezTo>
                <a:cubicBezTo>
                  <a:pt x="303" y="4"/>
                  <a:pt x="303" y="4"/>
                  <a:pt x="302" y="4"/>
                </a:cubicBezTo>
                <a:cubicBezTo>
                  <a:pt x="302" y="4"/>
                  <a:pt x="302" y="4"/>
                  <a:pt x="303" y="4"/>
                </a:cubicBezTo>
                <a:cubicBezTo>
                  <a:pt x="303" y="4"/>
                  <a:pt x="303" y="4"/>
                  <a:pt x="303" y="4"/>
                </a:cubicBezTo>
                <a:cubicBezTo>
                  <a:pt x="303" y="4"/>
                  <a:pt x="303" y="4"/>
                  <a:pt x="303" y="4"/>
                </a:cubicBezTo>
                <a:cubicBezTo>
                  <a:pt x="302" y="3"/>
                  <a:pt x="302" y="4"/>
                  <a:pt x="301" y="4"/>
                </a:cubicBezTo>
                <a:cubicBezTo>
                  <a:pt x="301" y="4"/>
                  <a:pt x="301" y="3"/>
                  <a:pt x="301" y="2"/>
                </a:cubicBezTo>
                <a:cubicBezTo>
                  <a:pt x="301" y="3"/>
                  <a:pt x="301" y="3"/>
                  <a:pt x="301" y="3"/>
                </a:cubicBezTo>
                <a:cubicBezTo>
                  <a:pt x="300" y="3"/>
                  <a:pt x="300" y="3"/>
                  <a:pt x="300" y="2"/>
                </a:cubicBezTo>
                <a:cubicBezTo>
                  <a:pt x="300" y="3"/>
                  <a:pt x="300" y="3"/>
                  <a:pt x="300" y="3"/>
                </a:cubicBezTo>
                <a:cubicBezTo>
                  <a:pt x="299" y="3"/>
                  <a:pt x="300" y="3"/>
                  <a:pt x="299" y="2"/>
                </a:cubicBezTo>
                <a:cubicBezTo>
                  <a:pt x="299" y="3"/>
                  <a:pt x="298" y="3"/>
                  <a:pt x="297" y="3"/>
                </a:cubicBezTo>
                <a:cubicBezTo>
                  <a:pt x="297" y="2"/>
                  <a:pt x="298" y="2"/>
                  <a:pt x="298" y="2"/>
                </a:cubicBezTo>
                <a:cubicBezTo>
                  <a:pt x="297" y="1"/>
                  <a:pt x="297" y="2"/>
                  <a:pt x="297" y="2"/>
                </a:cubicBezTo>
                <a:cubicBezTo>
                  <a:pt x="297" y="2"/>
                  <a:pt x="297" y="2"/>
                  <a:pt x="297" y="2"/>
                </a:cubicBezTo>
                <a:cubicBezTo>
                  <a:pt x="295" y="2"/>
                  <a:pt x="294" y="3"/>
                  <a:pt x="292" y="3"/>
                </a:cubicBezTo>
                <a:cubicBezTo>
                  <a:pt x="292" y="3"/>
                  <a:pt x="292" y="4"/>
                  <a:pt x="292" y="4"/>
                </a:cubicBezTo>
                <a:cubicBezTo>
                  <a:pt x="292" y="4"/>
                  <a:pt x="292" y="4"/>
                  <a:pt x="292" y="5"/>
                </a:cubicBezTo>
                <a:cubicBezTo>
                  <a:pt x="291" y="2"/>
                  <a:pt x="290" y="5"/>
                  <a:pt x="289" y="5"/>
                </a:cubicBezTo>
                <a:cubicBezTo>
                  <a:pt x="289" y="3"/>
                  <a:pt x="290" y="3"/>
                  <a:pt x="291" y="3"/>
                </a:cubicBezTo>
                <a:cubicBezTo>
                  <a:pt x="290" y="2"/>
                  <a:pt x="290" y="3"/>
                  <a:pt x="290" y="2"/>
                </a:cubicBezTo>
                <a:cubicBezTo>
                  <a:pt x="289" y="3"/>
                  <a:pt x="289" y="3"/>
                  <a:pt x="289" y="3"/>
                </a:cubicBezTo>
                <a:cubicBezTo>
                  <a:pt x="289" y="3"/>
                  <a:pt x="289" y="3"/>
                  <a:pt x="289" y="2"/>
                </a:cubicBezTo>
                <a:cubicBezTo>
                  <a:pt x="289" y="2"/>
                  <a:pt x="289" y="2"/>
                  <a:pt x="289" y="2"/>
                </a:cubicBezTo>
                <a:cubicBezTo>
                  <a:pt x="289" y="2"/>
                  <a:pt x="290" y="2"/>
                  <a:pt x="290" y="1"/>
                </a:cubicBezTo>
                <a:cubicBezTo>
                  <a:pt x="289" y="0"/>
                  <a:pt x="289" y="3"/>
                  <a:pt x="288" y="2"/>
                </a:cubicBezTo>
                <a:cubicBezTo>
                  <a:pt x="288" y="2"/>
                  <a:pt x="287" y="3"/>
                  <a:pt x="287" y="4"/>
                </a:cubicBezTo>
                <a:cubicBezTo>
                  <a:pt x="287" y="4"/>
                  <a:pt x="287" y="3"/>
                  <a:pt x="287" y="3"/>
                </a:cubicBezTo>
                <a:cubicBezTo>
                  <a:pt x="287" y="2"/>
                  <a:pt x="286" y="3"/>
                  <a:pt x="286" y="3"/>
                </a:cubicBezTo>
                <a:cubicBezTo>
                  <a:pt x="286" y="3"/>
                  <a:pt x="286" y="3"/>
                  <a:pt x="286" y="4"/>
                </a:cubicBezTo>
                <a:cubicBezTo>
                  <a:pt x="286" y="4"/>
                  <a:pt x="286" y="3"/>
                  <a:pt x="286" y="4"/>
                </a:cubicBezTo>
                <a:cubicBezTo>
                  <a:pt x="286" y="4"/>
                  <a:pt x="286" y="4"/>
                  <a:pt x="285" y="4"/>
                </a:cubicBezTo>
                <a:cubicBezTo>
                  <a:pt x="284" y="5"/>
                  <a:pt x="284" y="5"/>
                  <a:pt x="284" y="5"/>
                </a:cubicBezTo>
                <a:cubicBezTo>
                  <a:pt x="284" y="5"/>
                  <a:pt x="285" y="5"/>
                  <a:pt x="284" y="5"/>
                </a:cubicBezTo>
                <a:cubicBezTo>
                  <a:pt x="283" y="4"/>
                  <a:pt x="284" y="4"/>
                  <a:pt x="283" y="4"/>
                </a:cubicBezTo>
                <a:cubicBezTo>
                  <a:pt x="283" y="5"/>
                  <a:pt x="283" y="5"/>
                  <a:pt x="282" y="6"/>
                </a:cubicBezTo>
                <a:cubicBezTo>
                  <a:pt x="282" y="6"/>
                  <a:pt x="281" y="6"/>
                  <a:pt x="280" y="5"/>
                </a:cubicBezTo>
                <a:cubicBezTo>
                  <a:pt x="280" y="7"/>
                  <a:pt x="279" y="7"/>
                  <a:pt x="279" y="8"/>
                </a:cubicBezTo>
                <a:cubicBezTo>
                  <a:pt x="278" y="8"/>
                  <a:pt x="279" y="7"/>
                  <a:pt x="279" y="7"/>
                </a:cubicBezTo>
                <a:cubicBezTo>
                  <a:pt x="278" y="7"/>
                  <a:pt x="277" y="9"/>
                  <a:pt x="277" y="10"/>
                </a:cubicBezTo>
                <a:cubicBezTo>
                  <a:pt x="278" y="10"/>
                  <a:pt x="278" y="8"/>
                  <a:pt x="279" y="8"/>
                </a:cubicBezTo>
                <a:cubicBezTo>
                  <a:pt x="279" y="8"/>
                  <a:pt x="279" y="8"/>
                  <a:pt x="279" y="9"/>
                </a:cubicBezTo>
                <a:cubicBezTo>
                  <a:pt x="279" y="9"/>
                  <a:pt x="279" y="8"/>
                  <a:pt x="279" y="8"/>
                </a:cubicBezTo>
                <a:cubicBezTo>
                  <a:pt x="280" y="9"/>
                  <a:pt x="281" y="5"/>
                  <a:pt x="283" y="7"/>
                </a:cubicBezTo>
                <a:cubicBezTo>
                  <a:pt x="282" y="8"/>
                  <a:pt x="281" y="9"/>
                  <a:pt x="280" y="9"/>
                </a:cubicBezTo>
                <a:cubicBezTo>
                  <a:pt x="279" y="11"/>
                  <a:pt x="278" y="11"/>
                  <a:pt x="276" y="11"/>
                </a:cubicBezTo>
                <a:cubicBezTo>
                  <a:pt x="277" y="10"/>
                  <a:pt x="277" y="9"/>
                  <a:pt x="277" y="8"/>
                </a:cubicBezTo>
                <a:cubicBezTo>
                  <a:pt x="277" y="9"/>
                  <a:pt x="276" y="9"/>
                  <a:pt x="276" y="9"/>
                </a:cubicBezTo>
                <a:cubicBezTo>
                  <a:pt x="275" y="8"/>
                  <a:pt x="275" y="10"/>
                  <a:pt x="274" y="9"/>
                </a:cubicBezTo>
                <a:cubicBezTo>
                  <a:pt x="273" y="10"/>
                  <a:pt x="273" y="10"/>
                  <a:pt x="272" y="10"/>
                </a:cubicBezTo>
                <a:cubicBezTo>
                  <a:pt x="273" y="10"/>
                  <a:pt x="272" y="11"/>
                  <a:pt x="273" y="11"/>
                </a:cubicBezTo>
                <a:cubicBezTo>
                  <a:pt x="272" y="11"/>
                  <a:pt x="272" y="11"/>
                  <a:pt x="272" y="12"/>
                </a:cubicBezTo>
                <a:cubicBezTo>
                  <a:pt x="271" y="11"/>
                  <a:pt x="272" y="11"/>
                  <a:pt x="272" y="11"/>
                </a:cubicBezTo>
                <a:cubicBezTo>
                  <a:pt x="272" y="10"/>
                  <a:pt x="271" y="11"/>
                  <a:pt x="271" y="12"/>
                </a:cubicBezTo>
                <a:cubicBezTo>
                  <a:pt x="270" y="12"/>
                  <a:pt x="270" y="12"/>
                  <a:pt x="270" y="11"/>
                </a:cubicBezTo>
                <a:cubicBezTo>
                  <a:pt x="269" y="11"/>
                  <a:pt x="269" y="13"/>
                  <a:pt x="268" y="13"/>
                </a:cubicBezTo>
                <a:cubicBezTo>
                  <a:pt x="267" y="12"/>
                  <a:pt x="268" y="11"/>
                  <a:pt x="268" y="10"/>
                </a:cubicBezTo>
                <a:cubicBezTo>
                  <a:pt x="267" y="10"/>
                  <a:pt x="267" y="12"/>
                  <a:pt x="266" y="12"/>
                </a:cubicBezTo>
                <a:cubicBezTo>
                  <a:pt x="266" y="11"/>
                  <a:pt x="266" y="11"/>
                  <a:pt x="266" y="11"/>
                </a:cubicBezTo>
                <a:cubicBezTo>
                  <a:pt x="265" y="12"/>
                  <a:pt x="266" y="11"/>
                  <a:pt x="266" y="12"/>
                </a:cubicBezTo>
                <a:cubicBezTo>
                  <a:pt x="266" y="12"/>
                  <a:pt x="267" y="12"/>
                  <a:pt x="267" y="11"/>
                </a:cubicBezTo>
                <a:cubicBezTo>
                  <a:pt x="267" y="12"/>
                  <a:pt x="267" y="12"/>
                  <a:pt x="268" y="12"/>
                </a:cubicBezTo>
                <a:cubicBezTo>
                  <a:pt x="268" y="12"/>
                  <a:pt x="268" y="12"/>
                  <a:pt x="267" y="13"/>
                </a:cubicBezTo>
                <a:cubicBezTo>
                  <a:pt x="267" y="13"/>
                  <a:pt x="267" y="12"/>
                  <a:pt x="267" y="12"/>
                </a:cubicBezTo>
                <a:cubicBezTo>
                  <a:pt x="267" y="12"/>
                  <a:pt x="266" y="13"/>
                  <a:pt x="267" y="13"/>
                </a:cubicBezTo>
                <a:cubicBezTo>
                  <a:pt x="266" y="13"/>
                  <a:pt x="266" y="13"/>
                  <a:pt x="265" y="13"/>
                </a:cubicBezTo>
                <a:cubicBezTo>
                  <a:pt x="265" y="13"/>
                  <a:pt x="265" y="12"/>
                  <a:pt x="266" y="12"/>
                </a:cubicBezTo>
                <a:cubicBezTo>
                  <a:pt x="266" y="12"/>
                  <a:pt x="266" y="13"/>
                  <a:pt x="266" y="13"/>
                </a:cubicBezTo>
                <a:cubicBezTo>
                  <a:pt x="266" y="12"/>
                  <a:pt x="266" y="12"/>
                  <a:pt x="266" y="11"/>
                </a:cubicBezTo>
                <a:cubicBezTo>
                  <a:pt x="265" y="14"/>
                  <a:pt x="263" y="14"/>
                  <a:pt x="262" y="15"/>
                </a:cubicBezTo>
                <a:cubicBezTo>
                  <a:pt x="262" y="15"/>
                  <a:pt x="262" y="15"/>
                  <a:pt x="262" y="15"/>
                </a:cubicBezTo>
                <a:cubicBezTo>
                  <a:pt x="262" y="15"/>
                  <a:pt x="261" y="16"/>
                  <a:pt x="260" y="16"/>
                </a:cubicBezTo>
                <a:cubicBezTo>
                  <a:pt x="260" y="16"/>
                  <a:pt x="261" y="15"/>
                  <a:pt x="261" y="15"/>
                </a:cubicBezTo>
                <a:cubicBezTo>
                  <a:pt x="261" y="15"/>
                  <a:pt x="261" y="15"/>
                  <a:pt x="261" y="14"/>
                </a:cubicBezTo>
                <a:cubicBezTo>
                  <a:pt x="260" y="15"/>
                  <a:pt x="259" y="16"/>
                  <a:pt x="258" y="16"/>
                </a:cubicBezTo>
                <a:cubicBezTo>
                  <a:pt x="257" y="15"/>
                  <a:pt x="259" y="15"/>
                  <a:pt x="259" y="14"/>
                </a:cubicBezTo>
                <a:cubicBezTo>
                  <a:pt x="258" y="14"/>
                  <a:pt x="258" y="14"/>
                  <a:pt x="258" y="15"/>
                </a:cubicBezTo>
                <a:cubicBezTo>
                  <a:pt x="256" y="14"/>
                  <a:pt x="254" y="17"/>
                  <a:pt x="253" y="17"/>
                </a:cubicBezTo>
                <a:cubicBezTo>
                  <a:pt x="253" y="17"/>
                  <a:pt x="254" y="16"/>
                  <a:pt x="253" y="16"/>
                </a:cubicBezTo>
                <a:cubicBezTo>
                  <a:pt x="253" y="17"/>
                  <a:pt x="253" y="17"/>
                  <a:pt x="252" y="17"/>
                </a:cubicBezTo>
                <a:cubicBezTo>
                  <a:pt x="252" y="17"/>
                  <a:pt x="253" y="18"/>
                  <a:pt x="253" y="17"/>
                </a:cubicBezTo>
                <a:cubicBezTo>
                  <a:pt x="253" y="18"/>
                  <a:pt x="253" y="18"/>
                  <a:pt x="253" y="18"/>
                </a:cubicBezTo>
                <a:cubicBezTo>
                  <a:pt x="253" y="18"/>
                  <a:pt x="252" y="17"/>
                  <a:pt x="251" y="19"/>
                </a:cubicBezTo>
                <a:cubicBezTo>
                  <a:pt x="251" y="18"/>
                  <a:pt x="251" y="18"/>
                  <a:pt x="251" y="18"/>
                </a:cubicBezTo>
                <a:cubicBezTo>
                  <a:pt x="251" y="19"/>
                  <a:pt x="250" y="18"/>
                  <a:pt x="250" y="19"/>
                </a:cubicBezTo>
                <a:cubicBezTo>
                  <a:pt x="249" y="18"/>
                  <a:pt x="249" y="18"/>
                  <a:pt x="249" y="18"/>
                </a:cubicBezTo>
                <a:cubicBezTo>
                  <a:pt x="249" y="18"/>
                  <a:pt x="249" y="18"/>
                  <a:pt x="249" y="18"/>
                </a:cubicBezTo>
                <a:cubicBezTo>
                  <a:pt x="248" y="18"/>
                  <a:pt x="249" y="18"/>
                  <a:pt x="249" y="18"/>
                </a:cubicBezTo>
                <a:cubicBezTo>
                  <a:pt x="247" y="19"/>
                  <a:pt x="246" y="19"/>
                  <a:pt x="244" y="20"/>
                </a:cubicBezTo>
                <a:cubicBezTo>
                  <a:pt x="244" y="20"/>
                  <a:pt x="244" y="19"/>
                  <a:pt x="244" y="19"/>
                </a:cubicBezTo>
                <a:cubicBezTo>
                  <a:pt x="244" y="19"/>
                  <a:pt x="243" y="19"/>
                  <a:pt x="243" y="19"/>
                </a:cubicBezTo>
                <a:cubicBezTo>
                  <a:pt x="242" y="20"/>
                  <a:pt x="243" y="20"/>
                  <a:pt x="243" y="20"/>
                </a:cubicBezTo>
                <a:cubicBezTo>
                  <a:pt x="242" y="20"/>
                  <a:pt x="242" y="20"/>
                  <a:pt x="241" y="21"/>
                </a:cubicBezTo>
                <a:cubicBezTo>
                  <a:pt x="241" y="21"/>
                  <a:pt x="241" y="20"/>
                  <a:pt x="241" y="20"/>
                </a:cubicBezTo>
                <a:cubicBezTo>
                  <a:pt x="241" y="20"/>
                  <a:pt x="241" y="21"/>
                  <a:pt x="241" y="21"/>
                </a:cubicBezTo>
                <a:cubicBezTo>
                  <a:pt x="240" y="20"/>
                  <a:pt x="241" y="21"/>
                  <a:pt x="240" y="21"/>
                </a:cubicBezTo>
                <a:cubicBezTo>
                  <a:pt x="239" y="21"/>
                  <a:pt x="240" y="21"/>
                  <a:pt x="239" y="21"/>
                </a:cubicBezTo>
                <a:cubicBezTo>
                  <a:pt x="239" y="21"/>
                  <a:pt x="239" y="21"/>
                  <a:pt x="239" y="21"/>
                </a:cubicBezTo>
                <a:cubicBezTo>
                  <a:pt x="239" y="22"/>
                  <a:pt x="237" y="21"/>
                  <a:pt x="237" y="20"/>
                </a:cubicBezTo>
                <a:cubicBezTo>
                  <a:pt x="236" y="21"/>
                  <a:pt x="238" y="21"/>
                  <a:pt x="238" y="22"/>
                </a:cubicBezTo>
                <a:cubicBezTo>
                  <a:pt x="237" y="22"/>
                  <a:pt x="237" y="22"/>
                  <a:pt x="237" y="21"/>
                </a:cubicBezTo>
                <a:cubicBezTo>
                  <a:pt x="236" y="22"/>
                  <a:pt x="236" y="21"/>
                  <a:pt x="236" y="23"/>
                </a:cubicBezTo>
                <a:cubicBezTo>
                  <a:pt x="235" y="23"/>
                  <a:pt x="235" y="23"/>
                  <a:pt x="234" y="22"/>
                </a:cubicBezTo>
                <a:cubicBezTo>
                  <a:pt x="234" y="23"/>
                  <a:pt x="234" y="23"/>
                  <a:pt x="234" y="23"/>
                </a:cubicBezTo>
                <a:cubicBezTo>
                  <a:pt x="235" y="23"/>
                  <a:pt x="234" y="22"/>
                  <a:pt x="235" y="23"/>
                </a:cubicBezTo>
                <a:cubicBezTo>
                  <a:pt x="234" y="24"/>
                  <a:pt x="233" y="23"/>
                  <a:pt x="232" y="24"/>
                </a:cubicBezTo>
                <a:cubicBezTo>
                  <a:pt x="232" y="24"/>
                  <a:pt x="232" y="23"/>
                  <a:pt x="232" y="23"/>
                </a:cubicBezTo>
                <a:cubicBezTo>
                  <a:pt x="232" y="22"/>
                  <a:pt x="232" y="24"/>
                  <a:pt x="231" y="24"/>
                </a:cubicBezTo>
                <a:cubicBezTo>
                  <a:pt x="230" y="24"/>
                  <a:pt x="230" y="24"/>
                  <a:pt x="230" y="25"/>
                </a:cubicBezTo>
                <a:cubicBezTo>
                  <a:pt x="229" y="24"/>
                  <a:pt x="228" y="25"/>
                  <a:pt x="228" y="25"/>
                </a:cubicBezTo>
                <a:cubicBezTo>
                  <a:pt x="228" y="24"/>
                  <a:pt x="228" y="25"/>
                  <a:pt x="228" y="24"/>
                </a:cubicBezTo>
                <a:cubicBezTo>
                  <a:pt x="228" y="24"/>
                  <a:pt x="229" y="23"/>
                  <a:pt x="228" y="23"/>
                </a:cubicBezTo>
                <a:cubicBezTo>
                  <a:pt x="228" y="24"/>
                  <a:pt x="227" y="24"/>
                  <a:pt x="227" y="25"/>
                </a:cubicBezTo>
                <a:cubicBezTo>
                  <a:pt x="227" y="25"/>
                  <a:pt x="226" y="25"/>
                  <a:pt x="226" y="25"/>
                </a:cubicBezTo>
                <a:cubicBezTo>
                  <a:pt x="226" y="24"/>
                  <a:pt x="227" y="25"/>
                  <a:pt x="226" y="24"/>
                </a:cubicBezTo>
                <a:cubicBezTo>
                  <a:pt x="226" y="23"/>
                  <a:pt x="227" y="24"/>
                  <a:pt x="227" y="23"/>
                </a:cubicBezTo>
                <a:cubicBezTo>
                  <a:pt x="227" y="23"/>
                  <a:pt x="226" y="24"/>
                  <a:pt x="226" y="23"/>
                </a:cubicBezTo>
                <a:cubicBezTo>
                  <a:pt x="226" y="24"/>
                  <a:pt x="225" y="24"/>
                  <a:pt x="225" y="24"/>
                </a:cubicBezTo>
                <a:cubicBezTo>
                  <a:pt x="225" y="23"/>
                  <a:pt x="224" y="24"/>
                  <a:pt x="223" y="24"/>
                </a:cubicBezTo>
                <a:cubicBezTo>
                  <a:pt x="223" y="24"/>
                  <a:pt x="223" y="24"/>
                  <a:pt x="223" y="24"/>
                </a:cubicBezTo>
                <a:cubicBezTo>
                  <a:pt x="223" y="24"/>
                  <a:pt x="222" y="25"/>
                  <a:pt x="222" y="25"/>
                </a:cubicBezTo>
                <a:cubicBezTo>
                  <a:pt x="222" y="25"/>
                  <a:pt x="222" y="25"/>
                  <a:pt x="222" y="25"/>
                </a:cubicBezTo>
                <a:cubicBezTo>
                  <a:pt x="222" y="26"/>
                  <a:pt x="222" y="26"/>
                  <a:pt x="223" y="25"/>
                </a:cubicBezTo>
                <a:cubicBezTo>
                  <a:pt x="223" y="26"/>
                  <a:pt x="222" y="26"/>
                  <a:pt x="221" y="26"/>
                </a:cubicBezTo>
                <a:cubicBezTo>
                  <a:pt x="221" y="26"/>
                  <a:pt x="221" y="25"/>
                  <a:pt x="222" y="25"/>
                </a:cubicBezTo>
                <a:cubicBezTo>
                  <a:pt x="221" y="25"/>
                  <a:pt x="221" y="25"/>
                  <a:pt x="221" y="24"/>
                </a:cubicBezTo>
                <a:cubicBezTo>
                  <a:pt x="221" y="25"/>
                  <a:pt x="220" y="24"/>
                  <a:pt x="220" y="25"/>
                </a:cubicBezTo>
                <a:cubicBezTo>
                  <a:pt x="220" y="26"/>
                  <a:pt x="220" y="25"/>
                  <a:pt x="221" y="26"/>
                </a:cubicBezTo>
                <a:cubicBezTo>
                  <a:pt x="220" y="26"/>
                  <a:pt x="220" y="26"/>
                  <a:pt x="220" y="26"/>
                </a:cubicBezTo>
                <a:cubicBezTo>
                  <a:pt x="220" y="26"/>
                  <a:pt x="220" y="26"/>
                  <a:pt x="220" y="25"/>
                </a:cubicBezTo>
                <a:cubicBezTo>
                  <a:pt x="220" y="25"/>
                  <a:pt x="220" y="25"/>
                  <a:pt x="220" y="25"/>
                </a:cubicBezTo>
                <a:cubicBezTo>
                  <a:pt x="219" y="25"/>
                  <a:pt x="220" y="26"/>
                  <a:pt x="219" y="25"/>
                </a:cubicBezTo>
                <a:cubicBezTo>
                  <a:pt x="219" y="26"/>
                  <a:pt x="220" y="26"/>
                  <a:pt x="219" y="27"/>
                </a:cubicBezTo>
                <a:cubicBezTo>
                  <a:pt x="219" y="27"/>
                  <a:pt x="219" y="26"/>
                  <a:pt x="219" y="26"/>
                </a:cubicBezTo>
                <a:cubicBezTo>
                  <a:pt x="219" y="26"/>
                  <a:pt x="219" y="26"/>
                  <a:pt x="219" y="27"/>
                </a:cubicBezTo>
                <a:cubicBezTo>
                  <a:pt x="219" y="27"/>
                  <a:pt x="219" y="27"/>
                  <a:pt x="218" y="27"/>
                </a:cubicBezTo>
                <a:cubicBezTo>
                  <a:pt x="218" y="27"/>
                  <a:pt x="218" y="26"/>
                  <a:pt x="218" y="25"/>
                </a:cubicBezTo>
                <a:cubicBezTo>
                  <a:pt x="218" y="26"/>
                  <a:pt x="218" y="26"/>
                  <a:pt x="218" y="26"/>
                </a:cubicBezTo>
                <a:cubicBezTo>
                  <a:pt x="218" y="27"/>
                  <a:pt x="217" y="26"/>
                  <a:pt x="217" y="27"/>
                </a:cubicBezTo>
                <a:cubicBezTo>
                  <a:pt x="217" y="27"/>
                  <a:pt x="217" y="26"/>
                  <a:pt x="216" y="26"/>
                </a:cubicBezTo>
                <a:cubicBezTo>
                  <a:pt x="216" y="26"/>
                  <a:pt x="216" y="26"/>
                  <a:pt x="216" y="26"/>
                </a:cubicBezTo>
                <a:cubicBezTo>
                  <a:pt x="216" y="27"/>
                  <a:pt x="216" y="26"/>
                  <a:pt x="215" y="26"/>
                </a:cubicBezTo>
                <a:cubicBezTo>
                  <a:pt x="215" y="26"/>
                  <a:pt x="215" y="26"/>
                  <a:pt x="215" y="26"/>
                </a:cubicBezTo>
                <a:cubicBezTo>
                  <a:pt x="215" y="26"/>
                  <a:pt x="215" y="26"/>
                  <a:pt x="215" y="27"/>
                </a:cubicBezTo>
                <a:cubicBezTo>
                  <a:pt x="215" y="27"/>
                  <a:pt x="215" y="27"/>
                  <a:pt x="215" y="27"/>
                </a:cubicBezTo>
                <a:cubicBezTo>
                  <a:pt x="215" y="27"/>
                  <a:pt x="215" y="27"/>
                  <a:pt x="214" y="27"/>
                </a:cubicBezTo>
                <a:cubicBezTo>
                  <a:pt x="214" y="27"/>
                  <a:pt x="214" y="27"/>
                  <a:pt x="214" y="27"/>
                </a:cubicBezTo>
                <a:cubicBezTo>
                  <a:pt x="214" y="27"/>
                  <a:pt x="214" y="27"/>
                  <a:pt x="214" y="27"/>
                </a:cubicBezTo>
                <a:cubicBezTo>
                  <a:pt x="214" y="27"/>
                  <a:pt x="214" y="26"/>
                  <a:pt x="213" y="26"/>
                </a:cubicBezTo>
                <a:cubicBezTo>
                  <a:pt x="213" y="26"/>
                  <a:pt x="213" y="26"/>
                  <a:pt x="213" y="27"/>
                </a:cubicBezTo>
                <a:cubicBezTo>
                  <a:pt x="213" y="26"/>
                  <a:pt x="213" y="26"/>
                  <a:pt x="213" y="27"/>
                </a:cubicBezTo>
                <a:cubicBezTo>
                  <a:pt x="213" y="27"/>
                  <a:pt x="213" y="27"/>
                  <a:pt x="213" y="27"/>
                </a:cubicBezTo>
                <a:cubicBezTo>
                  <a:pt x="213" y="27"/>
                  <a:pt x="212" y="27"/>
                  <a:pt x="212" y="27"/>
                </a:cubicBezTo>
                <a:cubicBezTo>
                  <a:pt x="211" y="28"/>
                  <a:pt x="212" y="28"/>
                  <a:pt x="212" y="28"/>
                </a:cubicBezTo>
                <a:cubicBezTo>
                  <a:pt x="211" y="28"/>
                  <a:pt x="212" y="28"/>
                  <a:pt x="211" y="27"/>
                </a:cubicBezTo>
                <a:cubicBezTo>
                  <a:pt x="211" y="27"/>
                  <a:pt x="211" y="27"/>
                  <a:pt x="211" y="27"/>
                </a:cubicBezTo>
                <a:cubicBezTo>
                  <a:pt x="211" y="27"/>
                  <a:pt x="211" y="27"/>
                  <a:pt x="210" y="27"/>
                </a:cubicBezTo>
                <a:cubicBezTo>
                  <a:pt x="210" y="27"/>
                  <a:pt x="209" y="28"/>
                  <a:pt x="208" y="28"/>
                </a:cubicBezTo>
                <a:cubicBezTo>
                  <a:pt x="208" y="28"/>
                  <a:pt x="208" y="28"/>
                  <a:pt x="208" y="28"/>
                </a:cubicBezTo>
                <a:cubicBezTo>
                  <a:pt x="209" y="27"/>
                  <a:pt x="210" y="28"/>
                  <a:pt x="210" y="26"/>
                </a:cubicBezTo>
                <a:cubicBezTo>
                  <a:pt x="211" y="26"/>
                  <a:pt x="211" y="26"/>
                  <a:pt x="212" y="26"/>
                </a:cubicBezTo>
                <a:cubicBezTo>
                  <a:pt x="211" y="26"/>
                  <a:pt x="212" y="25"/>
                  <a:pt x="212" y="25"/>
                </a:cubicBezTo>
                <a:cubicBezTo>
                  <a:pt x="212" y="25"/>
                  <a:pt x="212" y="25"/>
                  <a:pt x="212" y="24"/>
                </a:cubicBezTo>
                <a:cubicBezTo>
                  <a:pt x="211" y="24"/>
                  <a:pt x="211" y="25"/>
                  <a:pt x="211" y="24"/>
                </a:cubicBezTo>
                <a:cubicBezTo>
                  <a:pt x="211" y="24"/>
                  <a:pt x="212" y="24"/>
                  <a:pt x="213" y="23"/>
                </a:cubicBezTo>
                <a:cubicBezTo>
                  <a:pt x="212" y="23"/>
                  <a:pt x="213" y="23"/>
                  <a:pt x="213" y="22"/>
                </a:cubicBezTo>
                <a:cubicBezTo>
                  <a:pt x="213" y="22"/>
                  <a:pt x="213" y="22"/>
                  <a:pt x="213" y="22"/>
                </a:cubicBezTo>
                <a:cubicBezTo>
                  <a:pt x="213" y="22"/>
                  <a:pt x="212" y="22"/>
                  <a:pt x="212" y="22"/>
                </a:cubicBezTo>
                <a:cubicBezTo>
                  <a:pt x="213" y="21"/>
                  <a:pt x="212" y="21"/>
                  <a:pt x="212" y="21"/>
                </a:cubicBezTo>
                <a:cubicBezTo>
                  <a:pt x="212" y="20"/>
                  <a:pt x="212" y="20"/>
                  <a:pt x="212" y="20"/>
                </a:cubicBezTo>
                <a:cubicBezTo>
                  <a:pt x="212" y="20"/>
                  <a:pt x="211" y="20"/>
                  <a:pt x="211" y="20"/>
                </a:cubicBezTo>
                <a:cubicBezTo>
                  <a:pt x="212" y="20"/>
                  <a:pt x="212" y="21"/>
                  <a:pt x="211" y="22"/>
                </a:cubicBezTo>
                <a:cubicBezTo>
                  <a:pt x="211" y="21"/>
                  <a:pt x="210" y="22"/>
                  <a:pt x="209" y="21"/>
                </a:cubicBezTo>
                <a:cubicBezTo>
                  <a:pt x="209" y="21"/>
                  <a:pt x="209" y="22"/>
                  <a:pt x="209" y="22"/>
                </a:cubicBezTo>
                <a:cubicBezTo>
                  <a:pt x="208" y="22"/>
                  <a:pt x="208" y="21"/>
                  <a:pt x="208" y="20"/>
                </a:cubicBezTo>
                <a:cubicBezTo>
                  <a:pt x="208" y="21"/>
                  <a:pt x="208" y="20"/>
                  <a:pt x="207" y="20"/>
                </a:cubicBezTo>
                <a:cubicBezTo>
                  <a:pt x="208" y="20"/>
                  <a:pt x="208" y="20"/>
                  <a:pt x="209" y="20"/>
                </a:cubicBezTo>
                <a:cubicBezTo>
                  <a:pt x="209" y="20"/>
                  <a:pt x="209" y="20"/>
                  <a:pt x="209" y="20"/>
                </a:cubicBezTo>
                <a:cubicBezTo>
                  <a:pt x="209" y="20"/>
                  <a:pt x="209" y="19"/>
                  <a:pt x="209" y="19"/>
                </a:cubicBezTo>
                <a:cubicBezTo>
                  <a:pt x="210" y="19"/>
                  <a:pt x="210" y="18"/>
                  <a:pt x="211" y="18"/>
                </a:cubicBezTo>
                <a:cubicBezTo>
                  <a:pt x="210" y="17"/>
                  <a:pt x="210" y="17"/>
                  <a:pt x="210" y="17"/>
                </a:cubicBezTo>
                <a:cubicBezTo>
                  <a:pt x="210" y="17"/>
                  <a:pt x="210" y="18"/>
                  <a:pt x="210" y="17"/>
                </a:cubicBezTo>
                <a:cubicBezTo>
                  <a:pt x="210" y="17"/>
                  <a:pt x="210" y="16"/>
                  <a:pt x="210" y="16"/>
                </a:cubicBezTo>
                <a:cubicBezTo>
                  <a:pt x="210" y="15"/>
                  <a:pt x="210" y="15"/>
                  <a:pt x="210" y="15"/>
                </a:cubicBezTo>
                <a:cubicBezTo>
                  <a:pt x="210" y="15"/>
                  <a:pt x="210" y="15"/>
                  <a:pt x="210" y="14"/>
                </a:cubicBezTo>
                <a:cubicBezTo>
                  <a:pt x="210" y="14"/>
                  <a:pt x="209" y="14"/>
                  <a:pt x="209" y="14"/>
                </a:cubicBezTo>
                <a:cubicBezTo>
                  <a:pt x="209" y="14"/>
                  <a:pt x="209" y="14"/>
                  <a:pt x="209" y="14"/>
                </a:cubicBezTo>
                <a:cubicBezTo>
                  <a:pt x="209" y="14"/>
                  <a:pt x="209" y="13"/>
                  <a:pt x="208" y="13"/>
                </a:cubicBezTo>
                <a:cubicBezTo>
                  <a:pt x="209" y="13"/>
                  <a:pt x="209" y="12"/>
                  <a:pt x="209" y="11"/>
                </a:cubicBezTo>
                <a:cubicBezTo>
                  <a:pt x="209" y="11"/>
                  <a:pt x="209" y="11"/>
                  <a:pt x="209" y="11"/>
                </a:cubicBezTo>
                <a:cubicBezTo>
                  <a:pt x="208" y="12"/>
                  <a:pt x="208" y="11"/>
                  <a:pt x="208" y="11"/>
                </a:cubicBezTo>
                <a:cubicBezTo>
                  <a:pt x="207" y="11"/>
                  <a:pt x="207" y="10"/>
                  <a:pt x="207" y="10"/>
                </a:cubicBezTo>
                <a:cubicBezTo>
                  <a:pt x="208" y="10"/>
                  <a:pt x="208" y="10"/>
                  <a:pt x="208" y="10"/>
                </a:cubicBezTo>
                <a:cubicBezTo>
                  <a:pt x="207" y="10"/>
                  <a:pt x="207" y="10"/>
                  <a:pt x="207" y="11"/>
                </a:cubicBezTo>
                <a:cubicBezTo>
                  <a:pt x="207" y="11"/>
                  <a:pt x="206" y="10"/>
                  <a:pt x="206" y="10"/>
                </a:cubicBezTo>
                <a:cubicBezTo>
                  <a:pt x="206" y="10"/>
                  <a:pt x="206" y="10"/>
                  <a:pt x="206" y="10"/>
                </a:cubicBezTo>
                <a:cubicBezTo>
                  <a:pt x="206" y="9"/>
                  <a:pt x="206" y="9"/>
                  <a:pt x="205" y="10"/>
                </a:cubicBezTo>
                <a:cubicBezTo>
                  <a:pt x="205" y="9"/>
                  <a:pt x="204" y="10"/>
                  <a:pt x="205" y="9"/>
                </a:cubicBezTo>
                <a:cubicBezTo>
                  <a:pt x="204" y="9"/>
                  <a:pt x="205" y="10"/>
                  <a:pt x="204" y="10"/>
                </a:cubicBezTo>
                <a:cubicBezTo>
                  <a:pt x="203" y="9"/>
                  <a:pt x="201" y="10"/>
                  <a:pt x="200" y="11"/>
                </a:cubicBezTo>
                <a:cubicBezTo>
                  <a:pt x="200" y="11"/>
                  <a:pt x="201" y="11"/>
                  <a:pt x="201" y="11"/>
                </a:cubicBezTo>
                <a:cubicBezTo>
                  <a:pt x="199" y="12"/>
                  <a:pt x="198" y="10"/>
                  <a:pt x="197" y="12"/>
                </a:cubicBezTo>
                <a:cubicBezTo>
                  <a:pt x="197" y="12"/>
                  <a:pt x="197" y="12"/>
                  <a:pt x="197" y="11"/>
                </a:cubicBezTo>
                <a:cubicBezTo>
                  <a:pt x="197" y="12"/>
                  <a:pt x="197" y="12"/>
                  <a:pt x="197" y="12"/>
                </a:cubicBezTo>
                <a:cubicBezTo>
                  <a:pt x="197" y="11"/>
                  <a:pt x="197" y="11"/>
                  <a:pt x="197" y="11"/>
                </a:cubicBezTo>
                <a:cubicBezTo>
                  <a:pt x="197" y="11"/>
                  <a:pt x="197" y="11"/>
                  <a:pt x="197" y="11"/>
                </a:cubicBezTo>
                <a:cubicBezTo>
                  <a:pt x="195" y="11"/>
                  <a:pt x="193" y="11"/>
                  <a:pt x="192" y="12"/>
                </a:cubicBezTo>
                <a:cubicBezTo>
                  <a:pt x="191" y="12"/>
                  <a:pt x="191" y="12"/>
                  <a:pt x="191" y="12"/>
                </a:cubicBezTo>
                <a:cubicBezTo>
                  <a:pt x="191" y="12"/>
                  <a:pt x="191" y="12"/>
                  <a:pt x="191" y="12"/>
                </a:cubicBezTo>
                <a:cubicBezTo>
                  <a:pt x="191" y="12"/>
                  <a:pt x="191" y="13"/>
                  <a:pt x="190" y="13"/>
                </a:cubicBezTo>
                <a:cubicBezTo>
                  <a:pt x="190" y="12"/>
                  <a:pt x="189" y="13"/>
                  <a:pt x="189" y="14"/>
                </a:cubicBezTo>
                <a:cubicBezTo>
                  <a:pt x="187" y="13"/>
                  <a:pt x="186" y="15"/>
                  <a:pt x="185" y="14"/>
                </a:cubicBezTo>
                <a:cubicBezTo>
                  <a:pt x="184" y="15"/>
                  <a:pt x="181" y="14"/>
                  <a:pt x="180" y="16"/>
                </a:cubicBezTo>
                <a:cubicBezTo>
                  <a:pt x="180" y="16"/>
                  <a:pt x="180" y="16"/>
                  <a:pt x="180" y="16"/>
                </a:cubicBezTo>
                <a:cubicBezTo>
                  <a:pt x="179" y="16"/>
                  <a:pt x="180" y="17"/>
                  <a:pt x="179" y="17"/>
                </a:cubicBezTo>
                <a:cubicBezTo>
                  <a:pt x="179" y="17"/>
                  <a:pt x="179" y="16"/>
                  <a:pt x="179" y="16"/>
                </a:cubicBezTo>
                <a:cubicBezTo>
                  <a:pt x="179" y="17"/>
                  <a:pt x="178" y="17"/>
                  <a:pt x="179" y="17"/>
                </a:cubicBezTo>
                <a:cubicBezTo>
                  <a:pt x="178" y="17"/>
                  <a:pt x="178" y="17"/>
                  <a:pt x="178" y="16"/>
                </a:cubicBezTo>
                <a:cubicBezTo>
                  <a:pt x="178" y="17"/>
                  <a:pt x="177" y="17"/>
                  <a:pt x="176" y="17"/>
                </a:cubicBezTo>
                <a:cubicBezTo>
                  <a:pt x="175" y="18"/>
                  <a:pt x="173" y="18"/>
                  <a:pt x="171" y="20"/>
                </a:cubicBezTo>
                <a:cubicBezTo>
                  <a:pt x="171" y="20"/>
                  <a:pt x="172" y="20"/>
                  <a:pt x="172" y="20"/>
                </a:cubicBezTo>
                <a:cubicBezTo>
                  <a:pt x="172" y="19"/>
                  <a:pt x="173" y="20"/>
                  <a:pt x="173" y="19"/>
                </a:cubicBezTo>
                <a:cubicBezTo>
                  <a:pt x="174" y="19"/>
                  <a:pt x="174" y="18"/>
                  <a:pt x="175" y="18"/>
                </a:cubicBezTo>
                <a:cubicBezTo>
                  <a:pt x="175" y="18"/>
                  <a:pt x="175" y="18"/>
                  <a:pt x="176" y="18"/>
                </a:cubicBezTo>
                <a:cubicBezTo>
                  <a:pt x="176" y="18"/>
                  <a:pt x="176" y="18"/>
                  <a:pt x="176" y="18"/>
                </a:cubicBezTo>
                <a:cubicBezTo>
                  <a:pt x="175" y="20"/>
                  <a:pt x="174" y="19"/>
                  <a:pt x="173" y="20"/>
                </a:cubicBezTo>
                <a:cubicBezTo>
                  <a:pt x="175" y="20"/>
                  <a:pt x="175" y="20"/>
                  <a:pt x="177" y="19"/>
                </a:cubicBezTo>
                <a:cubicBezTo>
                  <a:pt x="177" y="20"/>
                  <a:pt x="177" y="20"/>
                  <a:pt x="177" y="20"/>
                </a:cubicBezTo>
                <a:cubicBezTo>
                  <a:pt x="178" y="18"/>
                  <a:pt x="180" y="18"/>
                  <a:pt x="181" y="19"/>
                </a:cubicBezTo>
                <a:cubicBezTo>
                  <a:pt x="182" y="18"/>
                  <a:pt x="182" y="17"/>
                  <a:pt x="183" y="18"/>
                </a:cubicBezTo>
                <a:cubicBezTo>
                  <a:pt x="183" y="18"/>
                  <a:pt x="185" y="16"/>
                  <a:pt x="185" y="17"/>
                </a:cubicBezTo>
                <a:cubicBezTo>
                  <a:pt x="185" y="18"/>
                  <a:pt x="185" y="17"/>
                  <a:pt x="185" y="18"/>
                </a:cubicBezTo>
                <a:cubicBezTo>
                  <a:pt x="185" y="18"/>
                  <a:pt x="185" y="17"/>
                  <a:pt x="186" y="18"/>
                </a:cubicBezTo>
                <a:cubicBezTo>
                  <a:pt x="186" y="16"/>
                  <a:pt x="188" y="17"/>
                  <a:pt x="189" y="16"/>
                </a:cubicBezTo>
                <a:cubicBezTo>
                  <a:pt x="189" y="16"/>
                  <a:pt x="189" y="16"/>
                  <a:pt x="189" y="17"/>
                </a:cubicBezTo>
                <a:cubicBezTo>
                  <a:pt x="190" y="16"/>
                  <a:pt x="190" y="16"/>
                  <a:pt x="191" y="16"/>
                </a:cubicBezTo>
                <a:cubicBezTo>
                  <a:pt x="192" y="17"/>
                  <a:pt x="194" y="14"/>
                  <a:pt x="195" y="16"/>
                </a:cubicBezTo>
                <a:cubicBezTo>
                  <a:pt x="193" y="17"/>
                  <a:pt x="190" y="17"/>
                  <a:pt x="189" y="19"/>
                </a:cubicBezTo>
                <a:cubicBezTo>
                  <a:pt x="189" y="19"/>
                  <a:pt x="190" y="19"/>
                  <a:pt x="191" y="18"/>
                </a:cubicBezTo>
                <a:cubicBezTo>
                  <a:pt x="191" y="19"/>
                  <a:pt x="192" y="18"/>
                  <a:pt x="192" y="19"/>
                </a:cubicBezTo>
                <a:cubicBezTo>
                  <a:pt x="191" y="19"/>
                  <a:pt x="189" y="21"/>
                  <a:pt x="188" y="19"/>
                </a:cubicBezTo>
                <a:cubicBezTo>
                  <a:pt x="189" y="20"/>
                  <a:pt x="189" y="20"/>
                  <a:pt x="189" y="20"/>
                </a:cubicBezTo>
                <a:cubicBezTo>
                  <a:pt x="188" y="21"/>
                  <a:pt x="187" y="19"/>
                  <a:pt x="187" y="21"/>
                </a:cubicBezTo>
                <a:cubicBezTo>
                  <a:pt x="187" y="21"/>
                  <a:pt x="187" y="21"/>
                  <a:pt x="186" y="20"/>
                </a:cubicBezTo>
                <a:cubicBezTo>
                  <a:pt x="185" y="21"/>
                  <a:pt x="184" y="21"/>
                  <a:pt x="183" y="21"/>
                </a:cubicBezTo>
                <a:cubicBezTo>
                  <a:pt x="183" y="21"/>
                  <a:pt x="182" y="20"/>
                  <a:pt x="182" y="21"/>
                </a:cubicBezTo>
                <a:cubicBezTo>
                  <a:pt x="181" y="21"/>
                  <a:pt x="181" y="21"/>
                  <a:pt x="181" y="21"/>
                </a:cubicBezTo>
                <a:cubicBezTo>
                  <a:pt x="180" y="21"/>
                  <a:pt x="179" y="21"/>
                  <a:pt x="180" y="21"/>
                </a:cubicBezTo>
                <a:cubicBezTo>
                  <a:pt x="179" y="21"/>
                  <a:pt x="178" y="21"/>
                  <a:pt x="178" y="22"/>
                </a:cubicBezTo>
                <a:cubicBezTo>
                  <a:pt x="178" y="21"/>
                  <a:pt x="177" y="22"/>
                  <a:pt x="177" y="21"/>
                </a:cubicBezTo>
                <a:cubicBezTo>
                  <a:pt x="176" y="22"/>
                  <a:pt x="176" y="22"/>
                  <a:pt x="176" y="22"/>
                </a:cubicBezTo>
                <a:cubicBezTo>
                  <a:pt x="175" y="22"/>
                  <a:pt x="175" y="21"/>
                  <a:pt x="175" y="22"/>
                </a:cubicBezTo>
                <a:cubicBezTo>
                  <a:pt x="174" y="22"/>
                  <a:pt x="173" y="23"/>
                  <a:pt x="171" y="23"/>
                </a:cubicBezTo>
                <a:cubicBezTo>
                  <a:pt x="171" y="23"/>
                  <a:pt x="171" y="24"/>
                  <a:pt x="171" y="24"/>
                </a:cubicBezTo>
                <a:cubicBezTo>
                  <a:pt x="170" y="24"/>
                  <a:pt x="170" y="25"/>
                  <a:pt x="169" y="24"/>
                </a:cubicBezTo>
                <a:cubicBezTo>
                  <a:pt x="169" y="26"/>
                  <a:pt x="168" y="25"/>
                  <a:pt x="167" y="25"/>
                </a:cubicBezTo>
                <a:cubicBezTo>
                  <a:pt x="167" y="25"/>
                  <a:pt x="165" y="27"/>
                  <a:pt x="165" y="25"/>
                </a:cubicBezTo>
                <a:cubicBezTo>
                  <a:pt x="165" y="26"/>
                  <a:pt x="165" y="26"/>
                  <a:pt x="165" y="26"/>
                </a:cubicBezTo>
                <a:cubicBezTo>
                  <a:pt x="165" y="26"/>
                  <a:pt x="164" y="26"/>
                  <a:pt x="164" y="26"/>
                </a:cubicBezTo>
                <a:cubicBezTo>
                  <a:pt x="164" y="27"/>
                  <a:pt x="162" y="26"/>
                  <a:pt x="162" y="27"/>
                </a:cubicBezTo>
                <a:cubicBezTo>
                  <a:pt x="161" y="26"/>
                  <a:pt x="160" y="28"/>
                  <a:pt x="158" y="28"/>
                </a:cubicBezTo>
                <a:cubicBezTo>
                  <a:pt x="158" y="28"/>
                  <a:pt x="158" y="27"/>
                  <a:pt x="158" y="28"/>
                </a:cubicBezTo>
                <a:cubicBezTo>
                  <a:pt x="158" y="28"/>
                  <a:pt x="158" y="28"/>
                  <a:pt x="158" y="29"/>
                </a:cubicBezTo>
                <a:cubicBezTo>
                  <a:pt x="157" y="29"/>
                  <a:pt x="157" y="29"/>
                  <a:pt x="157" y="28"/>
                </a:cubicBezTo>
                <a:cubicBezTo>
                  <a:pt x="157" y="29"/>
                  <a:pt x="157" y="29"/>
                  <a:pt x="157" y="29"/>
                </a:cubicBezTo>
                <a:cubicBezTo>
                  <a:pt x="156" y="29"/>
                  <a:pt x="155" y="29"/>
                  <a:pt x="155" y="30"/>
                </a:cubicBezTo>
                <a:cubicBezTo>
                  <a:pt x="153" y="30"/>
                  <a:pt x="152" y="30"/>
                  <a:pt x="151" y="31"/>
                </a:cubicBezTo>
                <a:cubicBezTo>
                  <a:pt x="150" y="30"/>
                  <a:pt x="149" y="31"/>
                  <a:pt x="149" y="31"/>
                </a:cubicBezTo>
                <a:cubicBezTo>
                  <a:pt x="148" y="31"/>
                  <a:pt x="148" y="31"/>
                  <a:pt x="148" y="31"/>
                </a:cubicBezTo>
                <a:cubicBezTo>
                  <a:pt x="147" y="31"/>
                  <a:pt x="146" y="31"/>
                  <a:pt x="146" y="31"/>
                </a:cubicBezTo>
                <a:cubicBezTo>
                  <a:pt x="144" y="32"/>
                  <a:pt x="144" y="32"/>
                  <a:pt x="143" y="32"/>
                </a:cubicBezTo>
                <a:cubicBezTo>
                  <a:pt x="143" y="32"/>
                  <a:pt x="143" y="32"/>
                  <a:pt x="143" y="32"/>
                </a:cubicBezTo>
                <a:cubicBezTo>
                  <a:pt x="142" y="32"/>
                  <a:pt x="143" y="32"/>
                  <a:pt x="142" y="33"/>
                </a:cubicBezTo>
                <a:cubicBezTo>
                  <a:pt x="142" y="32"/>
                  <a:pt x="141" y="33"/>
                  <a:pt x="141" y="32"/>
                </a:cubicBezTo>
                <a:cubicBezTo>
                  <a:pt x="140" y="32"/>
                  <a:pt x="140" y="33"/>
                  <a:pt x="140" y="33"/>
                </a:cubicBezTo>
                <a:cubicBezTo>
                  <a:pt x="139" y="34"/>
                  <a:pt x="139" y="33"/>
                  <a:pt x="139" y="33"/>
                </a:cubicBezTo>
                <a:cubicBezTo>
                  <a:pt x="139" y="34"/>
                  <a:pt x="139" y="34"/>
                  <a:pt x="138" y="34"/>
                </a:cubicBezTo>
                <a:cubicBezTo>
                  <a:pt x="138" y="34"/>
                  <a:pt x="138" y="34"/>
                  <a:pt x="138" y="33"/>
                </a:cubicBezTo>
                <a:cubicBezTo>
                  <a:pt x="137" y="35"/>
                  <a:pt x="136" y="34"/>
                  <a:pt x="135" y="34"/>
                </a:cubicBezTo>
                <a:cubicBezTo>
                  <a:pt x="135" y="35"/>
                  <a:pt x="135" y="35"/>
                  <a:pt x="134" y="35"/>
                </a:cubicBezTo>
                <a:cubicBezTo>
                  <a:pt x="134" y="34"/>
                  <a:pt x="133" y="34"/>
                  <a:pt x="133" y="34"/>
                </a:cubicBezTo>
                <a:cubicBezTo>
                  <a:pt x="133" y="35"/>
                  <a:pt x="133" y="34"/>
                  <a:pt x="133" y="35"/>
                </a:cubicBezTo>
                <a:cubicBezTo>
                  <a:pt x="133" y="35"/>
                  <a:pt x="133" y="35"/>
                  <a:pt x="133" y="35"/>
                </a:cubicBezTo>
                <a:cubicBezTo>
                  <a:pt x="132" y="35"/>
                  <a:pt x="133" y="35"/>
                  <a:pt x="132" y="35"/>
                </a:cubicBezTo>
                <a:cubicBezTo>
                  <a:pt x="132" y="35"/>
                  <a:pt x="132" y="36"/>
                  <a:pt x="132" y="36"/>
                </a:cubicBezTo>
                <a:cubicBezTo>
                  <a:pt x="132" y="35"/>
                  <a:pt x="132" y="35"/>
                  <a:pt x="132" y="35"/>
                </a:cubicBezTo>
                <a:cubicBezTo>
                  <a:pt x="130" y="37"/>
                  <a:pt x="127" y="36"/>
                  <a:pt x="125" y="38"/>
                </a:cubicBezTo>
                <a:cubicBezTo>
                  <a:pt x="123" y="38"/>
                  <a:pt x="121" y="38"/>
                  <a:pt x="121" y="39"/>
                </a:cubicBezTo>
                <a:cubicBezTo>
                  <a:pt x="119" y="39"/>
                  <a:pt x="118" y="40"/>
                  <a:pt x="117" y="40"/>
                </a:cubicBezTo>
                <a:cubicBezTo>
                  <a:pt x="116" y="40"/>
                  <a:pt x="116" y="40"/>
                  <a:pt x="116" y="40"/>
                </a:cubicBezTo>
                <a:cubicBezTo>
                  <a:pt x="116" y="40"/>
                  <a:pt x="116" y="41"/>
                  <a:pt x="116" y="41"/>
                </a:cubicBezTo>
                <a:cubicBezTo>
                  <a:pt x="115" y="41"/>
                  <a:pt x="115" y="41"/>
                  <a:pt x="115" y="40"/>
                </a:cubicBezTo>
                <a:cubicBezTo>
                  <a:pt x="115" y="41"/>
                  <a:pt x="115" y="41"/>
                  <a:pt x="114" y="41"/>
                </a:cubicBezTo>
                <a:cubicBezTo>
                  <a:pt x="113" y="40"/>
                  <a:pt x="113" y="42"/>
                  <a:pt x="112" y="41"/>
                </a:cubicBezTo>
                <a:cubicBezTo>
                  <a:pt x="111" y="43"/>
                  <a:pt x="108" y="42"/>
                  <a:pt x="107" y="45"/>
                </a:cubicBezTo>
                <a:cubicBezTo>
                  <a:pt x="108" y="45"/>
                  <a:pt x="108" y="43"/>
                  <a:pt x="108" y="44"/>
                </a:cubicBezTo>
                <a:cubicBezTo>
                  <a:pt x="108" y="46"/>
                  <a:pt x="106" y="45"/>
                  <a:pt x="105" y="47"/>
                </a:cubicBezTo>
                <a:cubicBezTo>
                  <a:pt x="105" y="47"/>
                  <a:pt x="105" y="47"/>
                  <a:pt x="106" y="47"/>
                </a:cubicBezTo>
                <a:cubicBezTo>
                  <a:pt x="105" y="48"/>
                  <a:pt x="104" y="48"/>
                  <a:pt x="103" y="48"/>
                </a:cubicBezTo>
                <a:cubicBezTo>
                  <a:pt x="103" y="49"/>
                  <a:pt x="101" y="48"/>
                  <a:pt x="100" y="49"/>
                </a:cubicBezTo>
                <a:cubicBezTo>
                  <a:pt x="100" y="49"/>
                  <a:pt x="99" y="49"/>
                  <a:pt x="99" y="49"/>
                </a:cubicBezTo>
                <a:cubicBezTo>
                  <a:pt x="99" y="49"/>
                  <a:pt x="99" y="49"/>
                  <a:pt x="99" y="48"/>
                </a:cubicBezTo>
                <a:cubicBezTo>
                  <a:pt x="99" y="50"/>
                  <a:pt x="97" y="49"/>
                  <a:pt x="97" y="50"/>
                </a:cubicBezTo>
                <a:cubicBezTo>
                  <a:pt x="96" y="49"/>
                  <a:pt x="95" y="50"/>
                  <a:pt x="94" y="50"/>
                </a:cubicBezTo>
                <a:cubicBezTo>
                  <a:pt x="95" y="51"/>
                  <a:pt x="93" y="51"/>
                  <a:pt x="93" y="51"/>
                </a:cubicBezTo>
                <a:cubicBezTo>
                  <a:pt x="93" y="52"/>
                  <a:pt x="93" y="52"/>
                  <a:pt x="93" y="52"/>
                </a:cubicBezTo>
                <a:cubicBezTo>
                  <a:pt x="93" y="52"/>
                  <a:pt x="93" y="53"/>
                  <a:pt x="93" y="53"/>
                </a:cubicBezTo>
                <a:cubicBezTo>
                  <a:pt x="92" y="53"/>
                  <a:pt x="92" y="52"/>
                  <a:pt x="92" y="53"/>
                </a:cubicBezTo>
                <a:cubicBezTo>
                  <a:pt x="92" y="53"/>
                  <a:pt x="91" y="52"/>
                  <a:pt x="91" y="52"/>
                </a:cubicBezTo>
                <a:cubicBezTo>
                  <a:pt x="92" y="54"/>
                  <a:pt x="91" y="54"/>
                  <a:pt x="90" y="54"/>
                </a:cubicBezTo>
                <a:cubicBezTo>
                  <a:pt x="90" y="55"/>
                  <a:pt x="89" y="54"/>
                  <a:pt x="89" y="55"/>
                </a:cubicBezTo>
                <a:cubicBezTo>
                  <a:pt x="90" y="55"/>
                  <a:pt x="90" y="55"/>
                  <a:pt x="90" y="56"/>
                </a:cubicBezTo>
                <a:cubicBezTo>
                  <a:pt x="90" y="55"/>
                  <a:pt x="90" y="55"/>
                  <a:pt x="90" y="55"/>
                </a:cubicBezTo>
                <a:cubicBezTo>
                  <a:pt x="91" y="55"/>
                  <a:pt x="91" y="55"/>
                  <a:pt x="91" y="55"/>
                </a:cubicBezTo>
                <a:cubicBezTo>
                  <a:pt x="91" y="56"/>
                  <a:pt x="91" y="56"/>
                  <a:pt x="91" y="56"/>
                </a:cubicBezTo>
                <a:cubicBezTo>
                  <a:pt x="91" y="56"/>
                  <a:pt x="91" y="56"/>
                  <a:pt x="91" y="56"/>
                </a:cubicBezTo>
                <a:cubicBezTo>
                  <a:pt x="91" y="56"/>
                  <a:pt x="91" y="56"/>
                  <a:pt x="91" y="56"/>
                </a:cubicBezTo>
                <a:cubicBezTo>
                  <a:pt x="92" y="56"/>
                  <a:pt x="92" y="56"/>
                  <a:pt x="92" y="56"/>
                </a:cubicBezTo>
                <a:cubicBezTo>
                  <a:pt x="92" y="56"/>
                  <a:pt x="93" y="56"/>
                  <a:pt x="93" y="56"/>
                </a:cubicBezTo>
                <a:cubicBezTo>
                  <a:pt x="93" y="56"/>
                  <a:pt x="93" y="56"/>
                  <a:pt x="93" y="56"/>
                </a:cubicBezTo>
                <a:cubicBezTo>
                  <a:pt x="93" y="56"/>
                  <a:pt x="93" y="56"/>
                  <a:pt x="93" y="56"/>
                </a:cubicBezTo>
                <a:cubicBezTo>
                  <a:pt x="93" y="56"/>
                  <a:pt x="93" y="56"/>
                  <a:pt x="93" y="56"/>
                </a:cubicBezTo>
                <a:cubicBezTo>
                  <a:pt x="93" y="56"/>
                  <a:pt x="94" y="56"/>
                  <a:pt x="94" y="56"/>
                </a:cubicBezTo>
                <a:cubicBezTo>
                  <a:pt x="94" y="56"/>
                  <a:pt x="94" y="56"/>
                  <a:pt x="94" y="56"/>
                </a:cubicBezTo>
                <a:cubicBezTo>
                  <a:pt x="94" y="56"/>
                  <a:pt x="94" y="56"/>
                  <a:pt x="94" y="56"/>
                </a:cubicBezTo>
                <a:cubicBezTo>
                  <a:pt x="94" y="56"/>
                  <a:pt x="94" y="56"/>
                  <a:pt x="94" y="56"/>
                </a:cubicBezTo>
                <a:cubicBezTo>
                  <a:pt x="94" y="56"/>
                  <a:pt x="94" y="56"/>
                  <a:pt x="94" y="57"/>
                </a:cubicBezTo>
                <a:cubicBezTo>
                  <a:pt x="93" y="56"/>
                  <a:pt x="94" y="56"/>
                  <a:pt x="93" y="56"/>
                </a:cubicBezTo>
                <a:cubicBezTo>
                  <a:pt x="94" y="57"/>
                  <a:pt x="93" y="57"/>
                  <a:pt x="92" y="57"/>
                </a:cubicBezTo>
                <a:cubicBezTo>
                  <a:pt x="92" y="57"/>
                  <a:pt x="93" y="57"/>
                  <a:pt x="93" y="57"/>
                </a:cubicBezTo>
                <a:cubicBezTo>
                  <a:pt x="93" y="57"/>
                  <a:pt x="93" y="57"/>
                  <a:pt x="93" y="57"/>
                </a:cubicBezTo>
                <a:cubicBezTo>
                  <a:pt x="92" y="57"/>
                  <a:pt x="92" y="57"/>
                  <a:pt x="92" y="57"/>
                </a:cubicBezTo>
                <a:cubicBezTo>
                  <a:pt x="92" y="57"/>
                  <a:pt x="91" y="58"/>
                  <a:pt x="91" y="57"/>
                </a:cubicBezTo>
                <a:cubicBezTo>
                  <a:pt x="91" y="57"/>
                  <a:pt x="91" y="58"/>
                  <a:pt x="90" y="58"/>
                </a:cubicBezTo>
                <a:cubicBezTo>
                  <a:pt x="90" y="58"/>
                  <a:pt x="90" y="57"/>
                  <a:pt x="90" y="57"/>
                </a:cubicBezTo>
                <a:cubicBezTo>
                  <a:pt x="90" y="57"/>
                  <a:pt x="89" y="57"/>
                  <a:pt x="89" y="58"/>
                </a:cubicBezTo>
                <a:cubicBezTo>
                  <a:pt x="89" y="58"/>
                  <a:pt x="88" y="58"/>
                  <a:pt x="88" y="57"/>
                </a:cubicBezTo>
                <a:cubicBezTo>
                  <a:pt x="87" y="58"/>
                  <a:pt x="87" y="59"/>
                  <a:pt x="87" y="60"/>
                </a:cubicBezTo>
                <a:cubicBezTo>
                  <a:pt x="86" y="60"/>
                  <a:pt x="86" y="60"/>
                  <a:pt x="86" y="61"/>
                </a:cubicBezTo>
                <a:cubicBezTo>
                  <a:pt x="86" y="60"/>
                  <a:pt x="86" y="60"/>
                  <a:pt x="85" y="59"/>
                </a:cubicBezTo>
                <a:cubicBezTo>
                  <a:pt x="86" y="59"/>
                  <a:pt x="86" y="59"/>
                  <a:pt x="86" y="59"/>
                </a:cubicBezTo>
                <a:cubicBezTo>
                  <a:pt x="87" y="59"/>
                  <a:pt x="87" y="58"/>
                  <a:pt x="86" y="58"/>
                </a:cubicBezTo>
                <a:cubicBezTo>
                  <a:pt x="86" y="58"/>
                  <a:pt x="86" y="58"/>
                  <a:pt x="86" y="58"/>
                </a:cubicBezTo>
                <a:cubicBezTo>
                  <a:pt x="86" y="59"/>
                  <a:pt x="86" y="59"/>
                  <a:pt x="85" y="59"/>
                </a:cubicBezTo>
                <a:cubicBezTo>
                  <a:pt x="85" y="58"/>
                  <a:pt x="86" y="58"/>
                  <a:pt x="86" y="58"/>
                </a:cubicBezTo>
                <a:cubicBezTo>
                  <a:pt x="85" y="57"/>
                  <a:pt x="85" y="58"/>
                  <a:pt x="85" y="58"/>
                </a:cubicBezTo>
                <a:cubicBezTo>
                  <a:pt x="85" y="59"/>
                  <a:pt x="84" y="59"/>
                  <a:pt x="83" y="58"/>
                </a:cubicBezTo>
                <a:cubicBezTo>
                  <a:pt x="82" y="59"/>
                  <a:pt x="82" y="60"/>
                  <a:pt x="83" y="60"/>
                </a:cubicBezTo>
                <a:cubicBezTo>
                  <a:pt x="83" y="59"/>
                  <a:pt x="83" y="59"/>
                  <a:pt x="84" y="59"/>
                </a:cubicBezTo>
                <a:cubicBezTo>
                  <a:pt x="84" y="59"/>
                  <a:pt x="84" y="59"/>
                  <a:pt x="83" y="59"/>
                </a:cubicBezTo>
                <a:cubicBezTo>
                  <a:pt x="84" y="60"/>
                  <a:pt x="85" y="59"/>
                  <a:pt x="85" y="59"/>
                </a:cubicBezTo>
                <a:cubicBezTo>
                  <a:pt x="84" y="61"/>
                  <a:pt x="81" y="61"/>
                  <a:pt x="79" y="62"/>
                </a:cubicBezTo>
                <a:cubicBezTo>
                  <a:pt x="79" y="62"/>
                  <a:pt x="79" y="61"/>
                  <a:pt x="80" y="61"/>
                </a:cubicBezTo>
                <a:cubicBezTo>
                  <a:pt x="79" y="61"/>
                  <a:pt x="79" y="61"/>
                  <a:pt x="79" y="62"/>
                </a:cubicBezTo>
                <a:cubicBezTo>
                  <a:pt x="78" y="61"/>
                  <a:pt x="78" y="62"/>
                  <a:pt x="78" y="61"/>
                </a:cubicBezTo>
                <a:cubicBezTo>
                  <a:pt x="77" y="61"/>
                  <a:pt x="78" y="61"/>
                  <a:pt x="78" y="61"/>
                </a:cubicBezTo>
                <a:cubicBezTo>
                  <a:pt x="78" y="62"/>
                  <a:pt x="77" y="61"/>
                  <a:pt x="76" y="61"/>
                </a:cubicBezTo>
                <a:cubicBezTo>
                  <a:pt x="76" y="62"/>
                  <a:pt x="76" y="62"/>
                  <a:pt x="75" y="62"/>
                </a:cubicBezTo>
                <a:cubicBezTo>
                  <a:pt x="75" y="62"/>
                  <a:pt x="75" y="62"/>
                  <a:pt x="74" y="63"/>
                </a:cubicBezTo>
                <a:cubicBezTo>
                  <a:pt x="73" y="61"/>
                  <a:pt x="71" y="63"/>
                  <a:pt x="69" y="63"/>
                </a:cubicBezTo>
                <a:cubicBezTo>
                  <a:pt x="69" y="64"/>
                  <a:pt x="69" y="64"/>
                  <a:pt x="69" y="63"/>
                </a:cubicBezTo>
                <a:cubicBezTo>
                  <a:pt x="68" y="64"/>
                  <a:pt x="69" y="64"/>
                  <a:pt x="69" y="64"/>
                </a:cubicBezTo>
                <a:cubicBezTo>
                  <a:pt x="69" y="64"/>
                  <a:pt x="68" y="65"/>
                  <a:pt x="68" y="65"/>
                </a:cubicBezTo>
                <a:cubicBezTo>
                  <a:pt x="68" y="64"/>
                  <a:pt x="68" y="64"/>
                  <a:pt x="68" y="63"/>
                </a:cubicBezTo>
                <a:cubicBezTo>
                  <a:pt x="67" y="63"/>
                  <a:pt x="68" y="64"/>
                  <a:pt x="67" y="64"/>
                </a:cubicBezTo>
                <a:cubicBezTo>
                  <a:pt x="68" y="65"/>
                  <a:pt x="67" y="64"/>
                  <a:pt x="67" y="65"/>
                </a:cubicBezTo>
                <a:cubicBezTo>
                  <a:pt x="66" y="64"/>
                  <a:pt x="67" y="64"/>
                  <a:pt x="67" y="64"/>
                </a:cubicBezTo>
                <a:cubicBezTo>
                  <a:pt x="66" y="65"/>
                  <a:pt x="64" y="65"/>
                  <a:pt x="64" y="66"/>
                </a:cubicBezTo>
                <a:cubicBezTo>
                  <a:pt x="64" y="67"/>
                  <a:pt x="64" y="66"/>
                  <a:pt x="63" y="66"/>
                </a:cubicBezTo>
                <a:cubicBezTo>
                  <a:pt x="63" y="66"/>
                  <a:pt x="63" y="65"/>
                  <a:pt x="63" y="65"/>
                </a:cubicBezTo>
                <a:cubicBezTo>
                  <a:pt x="63" y="66"/>
                  <a:pt x="63" y="66"/>
                  <a:pt x="63" y="66"/>
                </a:cubicBezTo>
                <a:cubicBezTo>
                  <a:pt x="62" y="66"/>
                  <a:pt x="63" y="67"/>
                  <a:pt x="62" y="67"/>
                </a:cubicBezTo>
                <a:cubicBezTo>
                  <a:pt x="62" y="66"/>
                  <a:pt x="62" y="65"/>
                  <a:pt x="63" y="65"/>
                </a:cubicBezTo>
                <a:cubicBezTo>
                  <a:pt x="62" y="65"/>
                  <a:pt x="62" y="65"/>
                  <a:pt x="63" y="65"/>
                </a:cubicBezTo>
                <a:cubicBezTo>
                  <a:pt x="62" y="64"/>
                  <a:pt x="60" y="64"/>
                  <a:pt x="60" y="66"/>
                </a:cubicBezTo>
                <a:cubicBezTo>
                  <a:pt x="59" y="66"/>
                  <a:pt x="60" y="65"/>
                  <a:pt x="59" y="65"/>
                </a:cubicBezTo>
                <a:cubicBezTo>
                  <a:pt x="59" y="66"/>
                  <a:pt x="58" y="65"/>
                  <a:pt x="57" y="65"/>
                </a:cubicBezTo>
                <a:cubicBezTo>
                  <a:pt x="57" y="66"/>
                  <a:pt x="58" y="66"/>
                  <a:pt x="57" y="66"/>
                </a:cubicBezTo>
                <a:cubicBezTo>
                  <a:pt x="57" y="66"/>
                  <a:pt x="57" y="66"/>
                  <a:pt x="57" y="65"/>
                </a:cubicBezTo>
                <a:cubicBezTo>
                  <a:pt x="57" y="66"/>
                  <a:pt x="57" y="66"/>
                  <a:pt x="57" y="66"/>
                </a:cubicBezTo>
                <a:cubicBezTo>
                  <a:pt x="57" y="66"/>
                  <a:pt x="57" y="66"/>
                  <a:pt x="57" y="66"/>
                </a:cubicBezTo>
                <a:cubicBezTo>
                  <a:pt x="56" y="65"/>
                  <a:pt x="56" y="66"/>
                  <a:pt x="56" y="66"/>
                </a:cubicBezTo>
                <a:cubicBezTo>
                  <a:pt x="56" y="66"/>
                  <a:pt x="56" y="66"/>
                  <a:pt x="56" y="66"/>
                </a:cubicBezTo>
                <a:cubicBezTo>
                  <a:pt x="56" y="66"/>
                  <a:pt x="56" y="66"/>
                  <a:pt x="56" y="66"/>
                </a:cubicBezTo>
                <a:cubicBezTo>
                  <a:pt x="55" y="66"/>
                  <a:pt x="53" y="66"/>
                  <a:pt x="53" y="67"/>
                </a:cubicBezTo>
                <a:cubicBezTo>
                  <a:pt x="52" y="66"/>
                  <a:pt x="52" y="67"/>
                  <a:pt x="51" y="67"/>
                </a:cubicBezTo>
                <a:cubicBezTo>
                  <a:pt x="51" y="68"/>
                  <a:pt x="51" y="68"/>
                  <a:pt x="50" y="69"/>
                </a:cubicBezTo>
                <a:cubicBezTo>
                  <a:pt x="51" y="69"/>
                  <a:pt x="51" y="69"/>
                  <a:pt x="51" y="69"/>
                </a:cubicBezTo>
                <a:cubicBezTo>
                  <a:pt x="51" y="69"/>
                  <a:pt x="51" y="69"/>
                  <a:pt x="50" y="69"/>
                </a:cubicBezTo>
                <a:cubicBezTo>
                  <a:pt x="50" y="69"/>
                  <a:pt x="50" y="69"/>
                  <a:pt x="50" y="69"/>
                </a:cubicBezTo>
                <a:cubicBezTo>
                  <a:pt x="50" y="69"/>
                  <a:pt x="49" y="69"/>
                  <a:pt x="48" y="69"/>
                </a:cubicBezTo>
                <a:cubicBezTo>
                  <a:pt x="48" y="69"/>
                  <a:pt x="48" y="68"/>
                  <a:pt x="48" y="68"/>
                </a:cubicBezTo>
                <a:cubicBezTo>
                  <a:pt x="48" y="68"/>
                  <a:pt x="48" y="68"/>
                  <a:pt x="47" y="69"/>
                </a:cubicBezTo>
                <a:cubicBezTo>
                  <a:pt x="48" y="70"/>
                  <a:pt x="45" y="69"/>
                  <a:pt x="44" y="70"/>
                </a:cubicBezTo>
                <a:cubicBezTo>
                  <a:pt x="45" y="70"/>
                  <a:pt x="47" y="70"/>
                  <a:pt x="48" y="70"/>
                </a:cubicBezTo>
                <a:cubicBezTo>
                  <a:pt x="48" y="70"/>
                  <a:pt x="47" y="70"/>
                  <a:pt x="47" y="70"/>
                </a:cubicBezTo>
                <a:cubicBezTo>
                  <a:pt x="47" y="71"/>
                  <a:pt x="47" y="70"/>
                  <a:pt x="48" y="70"/>
                </a:cubicBezTo>
                <a:cubicBezTo>
                  <a:pt x="47" y="71"/>
                  <a:pt x="47" y="71"/>
                  <a:pt x="47" y="71"/>
                </a:cubicBezTo>
                <a:cubicBezTo>
                  <a:pt x="47" y="71"/>
                  <a:pt x="47" y="71"/>
                  <a:pt x="47" y="71"/>
                </a:cubicBezTo>
                <a:cubicBezTo>
                  <a:pt x="46" y="71"/>
                  <a:pt x="47" y="72"/>
                  <a:pt x="45" y="72"/>
                </a:cubicBezTo>
                <a:cubicBezTo>
                  <a:pt x="45" y="72"/>
                  <a:pt x="46" y="71"/>
                  <a:pt x="46" y="71"/>
                </a:cubicBezTo>
                <a:cubicBezTo>
                  <a:pt x="46" y="71"/>
                  <a:pt x="45" y="70"/>
                  <a:pt x="45" y="70"/>
                </a:cubicBezTo>
                <a:cubicBezTo>
                  <a:pt x="45" y="70"/>
                  <a:pt x="45" y="72"/>
                  <a:pt x="44" y="72"/>
                </a:cubicBezTo>
                <a:cubicBezTo>
                  <a:pt x="44" y="72"/>
                  <a:pt x="44" y="71"/>
                  <a:pt x="44" y="71"/>
                </a:cubicBezTo>
                <a:cubicBezTo>
                  <a:pt x="44" y="71"/>
                  <a:pt x="44" y="72"/>
                  <a:pt x="43" y="72"/>
                </a:cubicBezTo>
                <a:cubicBezTo>
                  <a:pt x="43" y="72"/>
                  <a:pt x="43" y="71"/>
                  <a:pt x="43" y="71"/>
                </a:cubicBezTo>
                <a:cubicBezTo>
                  <a:pt x="43" y="71"/>
                  <a:pt x="43" y="71"/>
                  <a:pt x="43" y="71"/>
                </a:cubicBezTo>
                <a:cubicBezTo>
                  <a:pt x="43" y="72"/>
                  <a:pt x="42" y="72"/>
                  <a:pt x="43" y="72"/>
                </a:cubicBezTo>
                <a:cubicBezTo>
                  <a:pt x="42" y="72"/>
                  <a:pt x="42" y="72"/>
                  <a:pt x="42" y="73"/>
                </a:cubicBezTo>
                <a:cubicBezTo>
                  <a:pt x="42" y="73"/>
                  <a:pt x="42" y="73"/>
                  <a:pt x="41" y="73"/>
                </a:cubicBezTo>
                <a:cubicBezTo>
                  <a:pt x="41" y="73"/>
                  <a:pt x="42" y="72"/>
                  <a:pt x="41" y="71"/>
                </a:cubicBezTo>
                <a:cubicBezTo>
                  <a:pt x="41" y="72"/>
                  <a:pt x="41" y="72"/>
                  <a:pt x="41" y="72"/>
                </a:cubicBezTo>
                <a:cubicBezTo>
                  <a:pt x="40" y="72"/>
                  <a:pt x="40" y="72"/>
                  <a:pt x="40" y="72"/>
                </a:cubicBezTo>
                <a:cubicBezTo>
                  <a:pt x="39" y="72"/>
                  <a:pt x="39" y="72"/>
                  <a:pt x="38" y="72"/>
                </a:cubicBezTo>
                <a:cubicBezTo>
                  <a:pt x="38" y="72"/>
                  <a:pt x="38" y="72"/>
                  <a:pt x="38" y="72"/>
                </a:cubicBezTo>
                <a:cubicBezTo>
                  <a:pt x="37" y="71"/>
                  <a:pt x="38" y="73"/>
                  <a:pt x="37" y="73"/>
                </a:cubicBezTo>
                <a:cubicBezTo>
                  <a:pt x="37" y="73"/>
                  <a:pt x="37" y="73"/>
                  <a:pt x="36" y="73"/>
                </a:cubicBezTo>
                <a:cubicBezTo>
                  <a:pt x="36" y="74"/>
                  <a:pt x="37" y="73"/>
                  <a:pt x="37" y="74"/>
                </a:cubicBezTo>
                <a:cubicBezTo>
                  <a:pt x="37" y="74"/>
                  <a:pt x="37" y="74"/>
                  <a:pt x="37" y="74"/>
                </a:cubicBezTo>
                <a:cubicBezTo>
                  <a:pt x="36" y="74"/>
                  <a:pt x="36" y="75"/>
                  <a:pt x="35" y="74"/>
                </a:cubicBezTo>
                <a:cubicBezTo>
                  <a:pt x="35" y="74"/>
                  <a:pt x="35" y="73"/>
                  <a:pt x="36" y="74"/>
                </a:cubicBezTo>
                <a:cubicBezTo>
                  <a:pt x="36" y="73"/>
                  <a:pt x="36" y="73"/>
                  <a:pt x="37" y="73"/>
                </a:cubicBezTo>
                <a:cubicBezTo>
                  <a:pt x="36" y="73"/>
                  <a:pt x="35" y="72"/>
                  <a:pt x="35" y="73"/>
                </a:cubicBezTo>
                <a:cubicBezTo>
                  <a:pt x="34" y="73"/>
                  <a:pt x="35" y="73"/>
                  <a:pt x="34" y="72"/>
                </a:cubicBezTo>
                <a:cubicBezTo>
                  <a:pt x="34" y="73"/>
                  <a:pt x="33" y="74"/>
                  <a:pt x="32" y="74"/>
                </a:cubicBezTo>
                <a:cubicBezTo>
                  <a:pt x="32" y="74"/>
                  <a:pt x="32" y="74"/>
                  <a:pt x="32" y="74"/>
                </a:cubicBezTo>
                <a:cubicBezTo>
                  <a:pt x="32" y="74"/>
                  <a:pt x="32" y="73"/>
                  <a:pt x="31" y="73"/>
                </a:cubicBezTo>
                <a:cubicBezTo>
                  <a:pt x="31" y="74"/>
                  <a:pt x="30" y="73"/>
                  <a:pt x="30" y="74"/>
                </a:cubicBezTo>
                <a:cubicBezTo>
                  <a:pt x="29" y="73"/>
                  <a:pt x="29" y="74"/>
                  <a:pt x="29" y="76"/>
                </a:cubicBezTo>
                <a:cubicBezTo>
                  <a:pt x="29" y="75"/>
                  <a:pt x="29" y="75"/>
                  <a:pt x="30" y="75"/>
                </a:cubicBezTo>
                <a:cubicBezTo>
                  <a:pt x="30" y="75"/>
                  <a:pt x="30" y="75"/>
                  <a:pt x="30" y="75"/>
                </a:cubicBezTo>
                <a:cubicBezTo>
                  <a:pt x="30" y="74"/>
                  <a:pt x="30" y="74"/>
                  <a:pt x="30" y="74"/>
                </a:cubicBezTo>
                <a:cubicBezTo>
                  <a:pt x="31" y="74"/>
                  <a:pt x="30" y="75"/>
                  <a:pt x="30" y="75"/>
                </a:cubicBezTo>
                <a:cubicBezTo>
                  <a:pt x="30" y="75"/>
                  <a:pt x="32" y="76"/>
                  <a:pt x="32" y="75"/>
                </a:cubicBezTo>
                <a:cubicBezTo>
                  <a:pt x="33" y="76"/>
                  <a:pt x="34" y="75"/>
                  <a:pt x="34" y="75"/>
                </a:cubicBezTo>
                <a:cubicBezTo>
                  <a:pt x="35" y="75"/>
                  <a:pt x="35" y="75"/>
                  <a:pt x="35" y="75"/>
                </a:cubicBezTo>
                <a:cubicBezTo>
                  <a:pt x="36" y="75"/>
                  <a:pt x="37" y="75"/>
                  <a:pt x="38" y="74"/>
                </a:cubicBezTo>
                <a:cubicBezTo>
                  <a:pt x="38" y="75"/>
                  <a:pt x="39" y="74"/>
                  <a:pt x="39" y="75"/>
                </a:cubicBezTo>
                <a:cubicBezTo>
                  <a:pt x="39" y="75"/>
                  <a:pt x="40" y="74"/>
                  <a:pt x="40" y="74"/>
                </a:cubicBezTo>
                <a:cubicBezTo>
                  <a:pt x="40" y="74"/>
                  <a:pt x="40" y="74"/>
                  <a:pt x="39" y="74"/>
                </a:cubicBezTo>
                <a:cubicBezTo>
                  <a:pt x="40" y="74"/>
                  <a:pt x="40" y="74"/>
                  <a:pt x="40" y="73"/>
                </a:cubicBezTo>
                <a:cubicBezTo>
                  <a:pt x="40" y="74"/>
                  <a:pt x="40" y="74"/>
                  <a:pt x="40" y="74"/>
                </a:cubicBezTo>
                <a:cubicBezTo>
                  <a:pt x="40" y="74"/>
                  <a:pt x="41" y="74"/>
                  <a:pt x="41" y="74"/>
                </a:cubicBezTo>
                <a:cubicBezTo>
                  <a:pt x="41" y="74"/>
                  <a:pt x="41" y="74"/>
                  <a:pt x="41" y="74"/>
                </a:cubicBezTo>
                <a:cubicBezTo>
                  <a:pt x="41" y="74"/>
                  <a:pt x="42" y="74"/>
                  <a:pt x="42" y="74"/>
                </a:cubicBezTo>
                <a:cubicBezTo>
                  <a:pt x="42" y="74"/>
                  <a:pt x="42" y="74"/>
                  <a:pt x="42" y="74"/>
                </a:cubicBezTo>
                <a:cubicBezTo>
                  <a:pt x="43" y="74"/>
                  <a:pt x="42" y="75"/>
                  <a:pt x="43" y="75"/>
                </a:cubicBezTo>
                <a:cubicBezTo>
                  <a:pt x="43" y="74"/>
                  <a:pt x="45" y="73"/>
                  <a:pt x="45" y="74"/>
                </a:cubicBezTo>
                <a:cubicBezTo>
                  <a:pt x="46" y="74"/>
                  <a:pt x="45" y="74"/>
                  <a:pt x="45" y="73"/>
                </a:cubicBezTo>
                <a:cubicBezTo>
                  <a:pt x="46" y="73"/>
                  <a:pt x="46" y="73"/>
                  <a:pt x="46" y="73"/>
                </a:cubicBezTo>
                <a:cubicBezTo>
                  <a:pt x="46" y="73"/>
                  <a:pt x="46" y="74"/>
                  <a:pt x="47" y="74"/>
                </a:cubicBezTo>
                <a:cubicBezTo>
                  <a:pt x="47" y="73"/>
                  <a:pt x="48" y="73"/>
                  <a:pt x="49" y="73"/>
                </a:cubicBezTo>
                <a:cubicBezTo>
                  <a:pt x="50" y="72"/>
                  <a:pt x="50" y="73"/>
                  <a:pt x="50" y="72"/>
                </a:cubicBezTo>
                <a:cubicBezTo>
                  <a:pt x="49" y="72"/>
                  <a:pt x="50" y="73"/>
                  <a:pt x="49" y="73"/>
                </a:cubicBezTo>
                <a:cubicBezTo>
                  <a:pt x="49" y="72"/>
                  <a:pt x="49" y="72"/>
                  <a:pt x="49" y="72"/>
                </a:cubicBezTo>
                <a:cubicBezTo>
                  <a:pt x="49" y="71"/>
                  <a:pt x="50" y="71"/>
                  <a:pt x="50" y="72"/>
                </a:cubicBezTo>
                <a:cubicBezTo>
                  <a:pt x="50" y="72"/>
                  <a:pt x="49" y="71"/>
                  <a:pt x="49" y="72"/>
                </a:cubicBezTo>
                <a:cubicBezTo>
                  <a:pt x="50" y="72"/>
                  <a:pt x="50" y="72"/>
                  <a:pt x="50" y="73"/>
                </a:cubicBezTo>
                <a:cubicBezTo>
                  <a:pt x="51" y="73"/>
                  <a:pt x="51" y="73"/>
                  <a:pt x="52" y="73"/>
                </a:cubicBezTo>
                <a:cubicBezTo>
                  <a:pt x="52" y="73"/>
                  <a:pt x="52" y="73"/>
                  <a:pt x="53" y="73"/>
                </a:cubicBezTo>
                <a:cubicBezTo>
                  <a:pt x="52" y="74"/>
                  <a:pt x="52" y="73"/>
                  <a:pt x="52" y="73"/>
                </a:cubicBezTo>
                <a:cubicBezTo>
                  <a:pt x="51" y="73"/>
                  <a:pt x="52" y="73"/>
                  <a:pt x="52" y="74"/>
                </a:cubicBezTo>
                <a:cubicBezTo>
                  <a:pt x="52" y="74"/>
                  <a:pt x="53" y="74"/>
                  <a:pt x="53" y="74"/>
                </a:cubicBezTo>
                <a:cubicBezTo>
                  <a:pt x="53" y="73"/>
                  <a:pt x="53" y="73"/>
                  <a:pt x="52" y="73"/>
                </a:cubicBezTo>
                <a:cubicBezTo>
                  <a:pt x="53" y="72"/>
                  <a:pt x="53" y="73"/>
                  <a:pt x="54" y="72"/>
                </a:cubicBezTo>
                <a:cubicBezTo>
                  <a:pt x="54" y="71"/>
                  <a:pt x="53" y="71"/>
                  <a:pt x="53" y="71"/>
                </a:cubicBezTo>
                <a:cubicBezTo>
                  <a:pt x="54" y="70"/>
                  <a:pt x="54" y="71"/>
                  <a:pt x="54" y="71"/>
                </a:cubicBezTo>
                <a:cubicBezTo>
                  <a:pt x="54" y="72"/>
                  <a:pt x="54" y="72"/>
                  <a:pt x="54" y="72"/>
                </a:cubicBezTo>
                <a:cubicBezTo>
                  <a:pt x="55" y="73"/>
                  <a:pt x="56" y="72"/>
                  <a:pt x="57" y="72"/>
                </a:cubicBezTo>
                <a:cubicBezTo>
                  <a:pt x="58" y="71"/>
                  <a:pt x="59" y="72"/>
                  <a:pt x="59" y="71"/>
                </a:cubicBezTo>
                <a:cubicBezTo>
                  <a:pt x="60" y="72"/>
                  <a:pt x="59" y="72"/>
                  <a:pt x="59" y="73"/>
                </a:cubicBezTo>
                <a:cubicBezTo>
                  <a:pt x="60" y="73"/>
                  <a:pt x="60" y="72"/>
                  <a:pt x="60" y="73"/>
                </a:cubicBezTo>
                <a:cubicBezTo>
                  <a:pt x="60" y="72"/>
                  <a:pt x="60" y="72"/>
                  <a:pt x="60" y="72"/>
                </a:cubicBezTo>
                <a:cubicBezTo>
                  <a:pt x="60" y="71"/>
                  <a:pt x="61" y="71"/>
                  <a:pt x="62" y="71"/>
                </a:cubicBezTo>
                <a:cubicBezTo>
                  <a:pt x="62" y="70"/>
                  <a:pt x="63" y="70"/>
                  <a:pt x="63" y="70"/>
                </a:cubicBezTo>
                <a:cubicBezTo>
                  <a:pt x="63" y="70"/>
                  <a:pt x="63" y="71"/>
                  <a:pt x="63" y="71"/>
                </a:cubicBezTo>
                <a:cubicBezTo>
                  <a:pt x="63" y="71"/>
                  <a:pt x="63" y="71"/>
                  <a:pt x="63" y="71"/>
                </a:cubicBezTo>
                <a:cubicBezTo>
                  <a:pt x="63" y="71"/>
                  <a:pt x="63" y="71"/>
                  <a:pt x="63" y="71"/>
                </a:cubicBezTo>
                <a:cubicBezTo>
                  <a:pt x="63" y="71"/>
                  <a:pt x="63" y="71"/>
                  <a:pt x="63" y="71"/>
                </a:cubicBezTo>
                <a:cubicBezTo>
                  <a:pt x="63" y="71"/>
                  <a:pt x="63" y="71"/>
                  <a:pt x="64" y="71"/>
                </a:cubicBezTo>
                <a:cubicBezTo>
                  <a:pt x="64" y="72"/>
                  <a:pt x="63" y="71"/>
                  <a:pt x="63" y="72"/>
                </a:cubicBezTo>
                <a:cubicBezTo>
                  <a:pt x="63" y="72"/>
                  <a:pt x="64" y="72"/>
                  <a:pt x="64" y="72"/>
                </a:cubicBezTo>
                <a:cubicBezTo>
                  <a:pt x="64" y="73"/>
                  <a:pt x="65" y="72"/>
                  <a:pt x="66" y="72"/>
                </a:cubicBezTo>
                <a:cubicBezTo>
                  <a:pt x="65" y="72"/>
                  <a:pt x="65" y="71"/>
                  <a:pt x="66" y="71"/>
                </a:cubicBezTo>
                <a:cubicBezTo>
                  <a:pt x="66" y="72"/>
                  <a:pt x="66" y="71"/>
                  <a:pt x="66" y="72"/>
                </a:cubicBezTo>
                <a:cubicBezTo>
                  <a:pt x="67" y="72"/>
                  <a:pt x="67" y="72"/>
                  <a:pt x="67" y="72"/>
                </a:cubicBezTo>
                <a:cubicBezTo>
                  <a:pt x="66" y="71"/>
                  <a:pt x="67" y="71"/>
                  <a:pt x="67" y="70"/>
                </a:cubicBezTo>
                <a:cubicBezTo>
                  <a:pt x="67" y="70"/>
                  <a:pt x="68" y="71"/>
                  <a:pt x="69" y="70"/>
                </a:cubicBezTo>
                <a:cubicBezTo>
                  <a:pt x="69" y="70"/>
                  <a:pt x="69" y="71"/>
                  <a:pt x="69" y="71"/>
                </a:cubicBezTo>
                <a:cubicBezTo>
                  <a:pt x="70" y="71"/>
                  <a:pt x="70" y="71"/>
                  <a:pt x="71" y="71"/>
                </a:cubicBezTo>
                <a:cubicBezTo>
                  <a:pt x="71" y="71"/>
                  <a:pt x="71" y="71"/>
                  <a:pt x="71" y="71"/>
                </a:cubicBezTo>
                <a:cubicBezTo>
                  <a:pt x="70" y="70"/>
                  <a:pt x="70" y="70"/>
                  <a:pt x="70" y="70"/>
                </a:cubicBezTo>
                <a:cubicBezTo>
                  <a:pt x="70" y="71"/>
                  <a:pt x="70" y="71"/>
                  <a:pt x="69" y="71"/>
                </a:cubicBezTo>
                <a:cubicBezTo>
                  <a:pt x="69" y="70"/>
                  <a:pt x="70" y="71"/>
                  <a:pt x="70" y="70"/>
                </a:cubicBezTo>
                <a:cubicBezTo>
                  <a:pt x="71" y="72"/>
                  <a:pt x="72" y="70"/>
                  <a:pt x="73" y="71"/>
                </a:cubicBezTo>
                <a:cubicBezTo>
                  <a:pt x="72" y="71"/>
                  <a:pt x="72" y="71"/>
                  <a:pt x="72" y="71"/>
                </a:cubicBezTo>
                <a:cubicBezTo>
                  <a:pt x="72" y="72"/>
                  <a:pt x="73" y="71"/>
                  <a:pt x="73" y="71"/>
                </a:cubicBezTo>
                <a:cubicBezTo>
                  <a:pt x="73" y="71"/>
                  <a:pt x="73" y="70"/>
                  <a:pt x="73" y="70"/>
                </a:cubicBezTo>
                <a:cubicBezTo>
                  <a:pt x="73" y="70"/>
                  <a:pt x="73" y="70"/>
                  <a:pt x="74" y="71"/>
                </a:cubicBezTo>
                <a:cubicBezTo>
                  <a:pt x="74" y="70"/>
                  <a:pt x="74" y="70"/>
                  <a:pt x="74" y="71"/>
                </a:cubicBezTo>
                <a:cubicBezTo>
                  <a:pt x="74" y="70"/>
                  <a:pt x="74" y="70"/>
                  <a:pt x="75" y="70"/>
                </a:cubicBezTo>
                <a:cubicBezTo>
                  <a:pt x="75" y="69"/>
                  <a:pt x="75" y="70"/>
                  <a:pt x="75" y="69"/>
                </a:cubicBezTo>
                <a:cubicBezTo>
                  <a:pt x="76" y="70"/>
                  <a:pt x="75" y="70"/>
                  <a:pt x="76" y="70"/>
                </a:cubicBezTo>
                <a:cubicBezTo>
                  <a:pt x="76" y="69"/>
                  <a:pt x="76" y="69"/>
                  <a:pt x="76" y="69"/>
                </a:cubicBezTo>
                <a:cubicBezTo>
                  <a:pt x="77" y="69"/>
                  <a:pt x="76" y="70"/>
                  <a:pt x="76" y="70"/>
                </a:cubicBezTo>
                <a:cubicBezTo>
                  <a:pt x="77" y="70"/>
                  <a:pt x="77" y="70"/>
                  <a:pt x="77" y="69"/>
                </a:cubicBezTo>
                <a:cubicBezTo>
                  <a:pt x="78" y="69"/>
                  <a:pt x="77" y="69"/>
                  <a:pt x="77" y="70"/>
                </a:cubicBezTo>
                <a:cubicBezTo>
                  <a:pt x="77" y="70"/>
                  <a:pt x="77" y="70"/>
                  <a:pt x="77" y="70"/>
                </a:cubicBezTo>
                <a:cubicBezTo>
                  <a:pt x="77" y="70"/>
                  <a:pt x="77" y="70"/>
                  <a:pt x="77" y="71"/>
                </a:cubicBezTo>
                <a:cubicBezTo>
                  <a:pt x="77" y="70"/>
                  <a:pt x="78" y="71"/>
                  <a:pt x="78" y="70"/>
                </a:cubicBezTo>
                <a:cubicBezTo>
                  <a:pt x="78" y="69"/>
                  <a:pt x="78" y="69"/>
                  <a:pt x="79" y="69"/>
                </a:cubicBezTo>
                <a:cubicBezTo>
                  <a:pt x="79" y="69"/>
                  <a:pt x="79" y="69"/>
                  <a:pt x="80" y="69"/>
                </a:cubicBezTo>
                <a:cubicBezTo>
                  <a:pt x="80" y="69"/>
                  <a:pt x="80" y="69"/>
                  <a:pt x="81" y="69"/>
                </a:cubicBezTo>
                <a:cubicBezTo>
                  <a:pt x="81" y="69"/>
                  <a:pt x="81" y="69"/>
                  <a:pt x="81" y="70"/>
                </a:cubicBezTo>
                <a:cubicBezTo>
                  <a:pt x="81" y="70"/>
                  <a:pt x="81" y="70"/>
                  <a:pt x="81" y="70"/>
                </a:cubicBezTo>
                <a:cubicBezTo>
                  <a:pt x="81" y="70"/>
                  <a:pt x="81" y="70"/>
                  <a:pt x="81" y="70"/>
                </a:cubicBezTo>
                <a:cubicBezTo>
                  <a:pt x="80" y="70"/>
                  <a:pt x="81" y="69"/>
                  <a:pt x="80" y="69"/>
                </a:cubicBezTo>
                <a:cubicBezTo>
                  <a:pt x="80" y="69"/>
                  <a:pt x="80" y="70"/>
                  <a:pt x="80" y="70"/>
                </a:cubicBezTo>
                <a:cubicBezTo>
                  <a:pt x="80" y="70"/>
                  <a:pt x="80" y="70"/>
                  <a:pt x="80" y="70"/>
                </a:cubicBezTo>
                <a:cubicBezTo>
                  <a:pt x="80" y="70"/>
                  <a:pt x="80" y="70"/>
                  <a:pt x="80" y="70"/>
                </a:cubicBezTo>
                <a:cubicBezTo>
                  <a:pt x="80" y="70"/>
                  <a:pt x="80" y="70"/>
                  <a:pt x="79" y="70"/>
                </a:cubicBezTo>
                <a:cubicBezTo>
                  <a:pt x="79" y="70"/>
                  <a:pt x="80" y="70"/>
                  <a:pt x="80" y="70"/>
                </a:cubicBezTo>
                <a:cubicBezTo>
                  <a:pt x="80" y="70"/>
                  <a:pt x="79" y="70"/>
                  <a:pt x="79" y="70"/>
                </a:cubicBezTo>
                <a:cubicBezTo>
                  <a:pt x="79" y="71"/>
                  <a:pt x="79" y="71"/>
                  <a:pt x="79" y="71"/>
                </a:cubicBezTo>
                <a:cubicBezTo>
                  <a:pt x="79" y="71"/>
                  <a:pt x="79" y="71"/>
                  <a:pt x="79" y="71"/>
                </a:cubicBezTo>
                <a:cubicBezTo>
                  <a:pt x="79" y="71"/>
                  <a:pt x="79" y="71"/>
                  <a:pt x="79" y="71"/>
                </a:cubicBezTo>
                <a:cubicBezTo>
                  <a:pt x="79" y="71"/>
                  <a:pt x="79" y="71"/>
                  <a:pt x="79" y="71"/>
                </a:cubicBezTo>
                <a:cubicBezTo>
                  <a:pt x="79" y="71"/>
                  <a:pt x="79" y="71"/>
                  <a:pt x="79" y="71"/>
                </a:cubicBezTo>
                <a:cubicBezTo>
                  <a:pt x="79" y="71"/>
                  <a:pt x="79" y="71"/>
                  <a:pt x="79" y="71"/>
                </a:cubicBezTo>
                <a:cubicBezTo>
                  <a:pt x="79" y="72"/>
                  <a:pt x="79" y="71"/>
                  <a:pt x="78" y="71"/>
                </a:cubicBezTo>
                <a:cubicBezTo>
                  <a:pt x="78" y="71"/>
                  <a:pt x="78" y="71"/>
                  <a:pt x="78" y="71"/>
                </a:cubicBezTo>
                <a:cubicBezTo>
                  <a:pt x="78" y="72"/>
                  <a:pt x="78" y="72"/>
                  <a:pt x="78" y="72"/>
                </a:cubicBezTo>
                <a:cubicBezTo>
                  <a:pt x="78" y="72"/>
                  <a:pt x="77" y="72"/>
                  <a:pt x="77" y="72"/>
                </a:cubicBezTo>
                <a:cubicBezTo>
                  <a:pt x="77" y="72"/>
                  <a:pt x="77" y="71"/>
                  <a:pt x="77" y="71"/>
                </a:cubicBezTo>
                <a:cubicBezTo>
                  <a:pt x="77" y="72"/>
                  <a:pt x="77" y="72"/>
                  <a:pt x="77" y="72"/>
                </a:cubicBezTo>
                <a:cubicBezTo>
                  <a:pt x="77" y="72"/>
                  <a:pt x="77" y="72"/>
                  <a:pt x="77" y="72"/>
                </a:cubicBezTo>
                <a:cubicBezTo>
                  <a:pt x="76" y="72"/>
                  <a:pt x="77" y="71"/>
                  <a:pt x="76" y="72"/>
                </a:cubicBezTo>
                <a:cubicBezTo>
                  <a:pt x="76" y="72"/>
                  <a:pt x="76" y="72"/>
                  <a:pt x="76" y="73"/>
                </a:cubicBezTo>
                <a:cubicBezTo>
                  <a:pt x="76" y="73"/>
                  <a:pt x="76" y="73"/>
                  <a:pt x="76" y="73"/>
                </a:cubicBezTo>
                <a:cubicBezTo>
                  <a:pt x="76" y="73"/>
                  <a:pt x="76" y="73"/>
                  <a:pt x="76" y="73"/>
                </a:cubicBezTo>
                <a:cubicBezTo>
                  <a:pt x="76" y="73"/>
                  <a:pt x="76" y="73"/>
                  <a:pt x="76" y="73"/>
                </a:cubicBezTo>
                <a:cubicBezTo>
                  <a:pt x="76" y="75"/>
                  <a:pt x="73" y="75"/>
                  <a:pt x="72" y="75"/>
                </a:cubicBezTo>
                <a:cubicBezTo>
                  <a:pt x="72" y="75"/>
                  <a:pt x="72" y="74"/>
                  <a:pt x="72" y="74"/>
                </a:cubicBezTo>
                <a:cubicBezTo>
                  <a:pt x="73" y="74"/>
                  <a:pt x="75" y="74"/>
                  <a:pt x="76" y="74"/>
                </a:cubicBezTo>
                <a:cubicBezTo>
                  <a:pt x="76" y="73"/>
                  <a:pt x="75" y="73"/>
                  <a:pt x="75" y="74"/>
                </a:cubicBezTo>
                <a:cubicBezTo>
                  <a:pt x="75" y="73"/>
                  <a:pt x="74" y="74"/>
                  <a:pt x="75" y="73"/>
                </a:cubicBezTo>
                <a:cubicBezTo>
                  <a:pt x="74" y="73"/>
                  <a:pt x="74" y="73"/>
                  <a:pt x="74" y="74"/>
                </a:cubicBezTo>
                <a:cubicBezTo>
                  <a:pt x="73" y="73"/>
                  <a:pt x="74" y="73"/>
                  <a:pt x="73" y="73"/>
                </a:cubicBezTo>
                <a:cubicBezTo>
                  <a:pt x="74" y="73"/>
                  <a:pt x="74" y="73"/>
                  <a:pt x="74" y="72"/>
                </a:cubicBezTo>
                <a:cubicBezTo>
                  <a:pt x="74" y="72"/>
                  <a:pt x="73" y="72"/>
                  <a:pt x="73" y="72"/>
                </a:cubicBezTo>
                <a:cubicBezTo>
                  <a:pt x="73" y="72"/>
                  <a:pt x="73" y="72"/>
                  <a:pt x="73" y="73"/>
                </a:cubicBezTo>
                <a:cubicBezTo>
                  <a:pt x="73" y="73"/>
                  <a:pt x="73" y="73"/>
                  <a:pt x="73" y="73"/>
                </a:cubicBezTo>
                <a:cubicBezTo>
                  <a:pt x="73" y="73"/>
                  <a:pt x="73" y="73"/>
                  <a:pt x="73" y="73"/>
                </a:cubicBezTo>
                <a:cubicBezTo>
                  <a:pt x="73" y="73"/>
                  <a:pt x="73" y="73"/>
                  <a:pt x="73" y="73"/>
                </a:cubicBezTo>
                <a:cubicBezTo>
                  <a:pt x="73" y="72"/>
                  <a:pt x="73" y="72"/>
                  <a:pt x="73" y="72"/>
                </a:cubicBezTo>
                <a:cubicBezTo>
                  <a:pt x="72" y="72"/>
                  <a:pt x="73" y="73"/>
                  <a:pt x="73" y="73"/>
                </a:cubicBezTo>
                <a:cubicBezTo>
                  <a:pt x="73" y="73"/>
                  <a:pt x="73" y="73"/>
                  <a:pt x="72" y="73"/>
                </a:cubicBezTo>
                <a:cubicBezTo>
                  <a:pt x="72" y="73"/>
                  <a:pt x="72" y="73"/>
                  <a:pt x="72" y="73"/>
                </a:cubicBezTo>
                <a:cubicBezTo>
                  <a:pt x="72" y="73"/>
                  <a:pt x="72" y="73"/>
                  <a:pt x="72" y="72"/>
                </a:cubicBezTo>
                <a:cubicBezTo>
                  <a:pt x="72" y="72"/>
                  <a:pt x="72" y="72"/>
                  <a:pt x="72" y="73"/>
                </a:cubicBezTo>
                <a:cubicBezTo>
                  <a:pt x="72" y="72"/>
                  <a:pt x="72" y="72"/>
                  <a:pt x="72" y="72"/>
                </a:cubicBezTo>
                <a:cubicBezTo>
                  <a:pt x="71" y="72"/>
                  <a:pt x="71" y="73"/>
                  <a:pt x="71" y="73"/>
                </a:cubicBezTo>
                <a:cubicBezTo>
                  <a:pt x="70" y="73"/>
                  <a:pt x="70" y="73"/>
                  <a:pt x="70" y="73"/>
                </a:cubicBezTo>
                <a:cubicBezTo>
                  <a:pt x="70" y="73"/>
                  <a:pt x="70" y="73"/>
                  <a:pt x="70" y="73"/>
                </a:cubicBezTo>
                <a:cubicBezTo>
                  <a:pt x="70" y="73"/>
                  <a:pt x="70" y="74"/>
                  <a:pt x="70" y="74"/>
                </a:cubicBezTo>
                <a:cubicBezTo>
                  <a:pt x="70" y="74"/>
                  <a:pt x="70" y="73"/>
                  <a:pt x="70" y="73"/>
                </a:cubicBezTo>
                <a:cubicBezTo>
                  <a:pt x="70" y="73"/>
                  <a:pt x="70" y="74"/>
                  <a:pt x="70" y="73"/>
                </a:cubicBezTo>
                <a:cubicBezTo>
                  <a:pt x="69" y="73"/>
                  <a:pt x="69" y="73"/>
                  <a:pt x="68" y="73"/>
                </a:cubicBezTo>
                <a:cubicBezTo>
                  <a:pt x="68" y="74"/>
                  <a:pt x="68" y="74"/>
                  <a:pt x="68" y="74"/>
                </a:cubicBezTo>
                <a:cubicBezTo>
                  <a:pt x="67" y="74"/>
                  <a:pt x="67" y="74"/>
                  <a:pt x="67" y="73"/>
                </a:cubicBezTo>
                <a:cubicBezTo>
                  <a:pt x="67" y="74"/>
                  <a:pt x="67" y="74"/>
                  <a:pt x="68" y="75"/>
                </a:cubicBezTo>
                <a:cubicBezTo>
                  <a:pt x="67" y="75"/>
                  <a:pt x="67" y="74"/>
                  <a:pt x="66" y="75"/>
                </a:cubicBezTo>
                <a:cubicBezTo>
                  <a:pt x="66" y="74"/>
                  <a:pt x="67" y="74"/>
                  <a:pt x="66" y="73"/>
                </a:cubicBezTo>
                <a:cubicBezTo>
                  <a:pt x="66" y="73"/>
                  <a:pt x="66" y="74"/>
                  <a:pt x="66" y="74"/>
                </a:cubicBezTo>
                <a:cubicBezTo>
                  <a:pt x="65" y="74"/>
                  <a:pt x="64" y="74"/>
                  <a:pt x="64" y="74"/>
                </a:cubicBezTo>
                <a:cubicBezTo>
                  <a:pt x="63" y="75"/>
                  <a:pt x="64" y="75"/>
                  <a:pt x="65" y="75"/>
                </a:cubicBezTo>
                <a:cubicBezTo>
                  <a:pt x="64" y="75"/>
                  <a:pt x="64" y="77"/>
                  <a:pt x="64" y="76"/>
                </a:cubicBezTo>
                <a:cubicBezTo>
                  <a:pt x="63" y="76"/>
                  <a:pt x="64" y="76"/>
                  <a:pt x="64" y="76"/>
                </a:cubicBezTo>
                <a:cubicBezTo>
                  <a:pt x="63" y="75"/>
                  <a:pt x="64" y="76"/>
                  <a:pt x="63" y="75"/>
                </a:cubicBezTo>
                <a:cubicBezTo>
                  <a:pt x="63" y="76"/>
                  <a:pt x="63" y="76"/>
                  <a:pt x="63" y="77"/>
                </a:cubicBezTo>
                <a:cubicBezTo>
                  <a:pt x="63" y="76"/>
                  <a:pt x="63" y="76"/>
                  <a:pt x="63" y="76"/>
                </a:cubicBezTo>
                <a:cubicBezTo>
                  <a:pt x="62" y="75"/>
                  <a:pt x="63" y="77"/>
                  <a:pt x="62" y="77"/>
                </a:cubicBezTo>
                <a:cubicBezTo>
                  <a:pt x="62" y="76"/>
                  <a:pt x="62" y="76"/>
                  <a:pt x="62" y="75"/>
                </a:cubicBezTo>
                <a:cubicBezTo>
                  <a:pt x="61" y="76"/>
                  <a:pt x="62" y="76"/>
                  <a:pt x="61" y="76"/>
                </a:cubicBezTo>
                <a:cubicBezTo>
                  <a:pt x="61" y="77"/>
                  <a:pt x="61" y="77"/>
                  <a:pt x="61" y="77"/>
                </a:cubicBezTo>
                <a:cubicBezTo>
                  <a:pt x="61" y="76"/>
                  <a:pt x="61" y="76"/>
                  <a:pt x="61" y="75"/>
                </a:cubicBezTo>
                <a:cubicBezTo>
                  <a:pt x="61" y="76"/>
                  <a:pt x="61" y="75"/>
                  <a:pt x="60" y="75"/>
                </a:cubicBezTo>
                <a:cubicBezTo>
                  <a:pt x="59" y="75"/>
                  <a:pt x="58" y="76"/>
                  <a:pt x="57" y="76"/>
                </a:cubicBezTo>
                <a:cubicBezTo>
                  <a:pt x="58" y="75"/>
                  <a:pt x="56" y="76"/>
                  <a:pt x="55" y="76"/>
                </a:cubicBezTo>
                <a:cubicBezTo>
                  <a:pt x="55" y="75"/>
                  <a:pt x="56" y="76"/>
                  <a:pt x="56" y="75"/>
                </a:cubicBezTo>
                <a:cubicBezTo>
                  <a:pt x="55" y="74"/>
                  <a:pt x="55" y="76"/>
                  <a:pt x="54" y="75"/>
                </a:cubicBezTo>
                <a:cubicBezTo>
                  <a:pt x="54" y="75"/>
                  <a:pt x="54" y="76"/>
                  <a:pt x="54" y="76"/>
                </a:cubicBezTo>
                <a:cubicBezTo>
                  <a:pt x="54" y="76"/>
                  <a:pt x="54" y="76"/>
                  <a:pt x="53" y="76"/>
                </a:cubicBezTo>
                <a:cubicBezTo>
                  <a:pt x="52" y="75"/>
                  <a:pt x="52" y="77"/>
                  <a:pt x="51" y="76"/>
                </a:cubicBezTo>
                <a:cubicBezTo>
                  <a:pt x="50" y="77"/>
                  <a:pt x="49" y="77"/>
                  <a:pt x="49" y="78"/>
                </a:cubicBezTo>
                <a:cubicBezTo>
                  <a:pt x="49" y="78"/>
                  <a:pt x="49" y="78"/>
                  <a:pt x="50" y="78"/>
                </a:cubicBezTo>
                <a:cubicBezTo>
                  <a:pt x="49" y="79"/>
                  <a:pt x="48" y="78"/>
                  <a:pt x="47" y="77"/>
                </a:cubicBezTo>
                <a:cubicBezTo>
                  <a:pt x="47" y="77"/>
                  <a:pt x="48" y="78"/>
                  <a:pt x="48" y="78"/>
                </a:cubicBezTo>
                <a:cubicBezTo>
                  <a:pt x="47" y="78"/>
                  <a:pt x="47" y="79"/>
                  <a:pt x="46" y="78"/>
                </a:cubicBezTo>
                <a:cubicBezTo>
                  <a:pt x="46" y="78"/>
                  <a:pt x="47" y="78"/>
                  <a:pt x="47" y="78"/>
                </a:cubicBezTo>
                <a:cubicBezTo>
                  <a:pt x="47" y="78"/>
                  <a:pt x="45" y="78"/>
                  <a:pt x="45" y="78"/>
                </a:cubicBezTo>
                <a:cubicBezTo>
                  <a:pt x="45" y="78"/>
                  <a:pt x="44" y="77"/>
                  <a:pt x="45" y="77"/>
                </a:cubicBezTo>
                <a:cubicBezTo>
                  <a:pt x="45" y="77"/>
                  <a:pt x="44" y="78"/>
                  <a:pt x="44" y="78"/>
                </a:cubicBezTo>
                <a:cubicBezTo>
                  <a:pt x="44" y="78"/>
                  <a:pt x="44" y="78"/>
                  <a:pt x="45" y="78"/>
                </a:cubicBezTo>
                <a:cubicBezTo>
                  <a:pt x="44" y="78"/>
                  <a:pt x="42" y="77"/>
                  <a:pt x="41" y="78"/>
                </a:cubicBezTo>
                <a:cubicBezTo>
                  <a:pt x="40" y="78"/>
                  <a:pt x="40" y="78"/>
                  <a:pt x="40" y="78"/>
                </a:cubicBezTo>
                <a:cubicBezTo>
                  <a:pt x="40" y="78"/>
                  <a:pt x="40" y="78"/>
                  <a:pt x="40" y="78"/>
                </a:cubicBezTo>
                <a:cubicBezTo>
                  <a:pt x="39" y="77"/>
                  <a:pt x="38" y="79"/>
                  <a:pt x="37" y="78"/>
                </a:cubicBezTo>
                <a:cubicBezTo>
                  <a:pt x="36" y="79"/>
                  <a:pt x="35" y="79"/>
                  <a:pt x="34" y="78"/>
                </a:cubicBezTo>
                <a:cubicBezTo>
                  <a:pt x="34" y="78"/>
                  <a:pt x="34" y="77"/>
                  <a:pt x="35" y="77"/>
                </a:cubicBezTo>
                <a:cubicBezTo>
                  <a:pt x="34" y="77"/>
                  <a:pt x="33" y="79"/>
                  <a:pt x="32" y="78"/>
                </a:cubicBezTo>
                <a:cubicBezTo>
                  <a:pt x="33" y="79"/>
                  <a:pt x="32" y="80"/>
                  <a:pt x="33" y="81"/>
                </a:cubicBezTo>
                <a:cubicBezTo>
                  <a:pt x="32" y="81"/>
                  <a:pt x="32" y="81"/>
                  <a:pt x="31" y="81"/>
                </a:cubicBezTo>
                <a:cubicBezTo>
                  <a:pt x="31" y="82"/>
                  <a:pt x="33" y="80"/>
                  <a:pt x="33" y="82"/>
                </a:cubicBezTo>
                <a:cubicBezTo>
                  <a:pt x="33" y="82"/>
                  <a:pt x="33" y="82"/>
                  <a:pt x="33" y="82"/>
                </a:cubicBezTo>
                <a:cubicBezTo>
                  <a:pt x="33" y="82"/>
                  <a:pt x="32" y="82"/>
                  <a:pt x="32" y="83"/>
                </a:cubicBezTo>
                <a:cubicBezTo>
                  <a:pt x="32" y="82"/>
                  <a:pt x="32" y="82"/>
                  <a:pt x="31" y="82"/>
                </a:cubicBezTo>
                <a:cubicBezTo>
                  <a:pt x="31" y="82"/>
                  <a:pt x="31" y="82"/>
                  <a:pt x="31" y="83"/>
                </a:cubicBezTo>
                <a:cubicBezTo>
                  <a:pt x="30" y="83"/>
                  <a:pt x="29" y="82"/>
                  <a:pt x="30" y="83"/>
                </a:cubicBezTo>
                <a:cubicBezTo>
                  <a:pt x="29" y="83"/>
                  <a:pt x="29" y="82"/>
                  <a:pt x="29" y="82"/>
                </a:cubicBezTo>
                <a:cubicBezTo>
                  <a:pt x="28" y="82"/>
                  <a:pt x="29" y="82"/>
                  <a:pt x="29" y="82"/>
                </a:cubicBezTo>
                <a:cubicBezTo>
                  <a:pt x="28" y="82"/>
                  <a:pt x="28" y="82"/>
                  <a:pt x="28" y="82"/>
                </a:cubicBezTo>
                <a:cubicBezTo>
                  <a:pt x="27" y="82"/>
                  <a:pt x="28" y="81"/>
                  <a:pt x="27" y="81"/>
                </a:cubicBezTo>
                <a:cubicBezTo>
                  <a:pt x="27" y="81"/>
                  <a:pt x="27" y="82"/>
                  <a:pt x="27" y="82"/>
                </a:cubicBezTo>
                <a:cubicBezTo>
                  <a:pt x="27" y="82"/>
                  <a:pt x="27" y="82"/>
                  <a:pt x="27" y="83"/>
                </a:cubicBezTo>
                <a:cubicBezTo>
                  <a:pt x="27" y="83"/>
                  <a:pt x="27" y="83"/>
                  <a:pt x="27" y="84"/>
                </a:cubicBezTo>
                <a:cubicBezTo>
                  <a:pt x="27" y="84"/>
                  <a:pt x="26" y="83"/>
                  <a:pt x="26" y="84"/>
                </a:cubicBezTo>
                <a:cubicBezTo>
                  <a:pt x="26" y="84"/>
                  <a:pt x="26" y="84"/>
                  <a:pt x="27" y="84"/>
                </a:cubicBezTo>
                <a:cubicBezTo>
                  <a:pt x="26" y="85"/>
                  <a:pt x="26" y="84"/>
                  <a:pt x="26" y="85"/>
                </a:cubicBezTo>
                <a:cubicBezTo>
                  <a:pt x="26" y="84"/>
                  <a:pt x="26" y="84"/>
                  <a:pt x="26" y="84"/>
                </a:cubicBezTo>
                <a:cubicBezTo>
                  <a:pt x="26" y="84"/>
                  <a:pt x="25" y="84"/>
                  <a:pt x="25" y="84"/>
                </a:cubicBezTo>
                <a:cubicBezTo>
                  <a:pt x="25" y="85"/>
                  <a:pt x="24" y="85"/>
                  <a:pt x="22" y="84"/>
                </a:cubicBezTo>
                <a:cubicBezTo>
                  <a:pt x="22" y="84"/>
                  <a:pt x="22" y="85"/>
                  <a:pt x="22" y="85"/>
                </a:cubicBezTo>
                <a:cubicBezTo>
                  <a:pt x="23" y="85"/>
                  <a:pt x="23" y="85"/>
                  <a:pt x="23" y="86"/>
                </a:cubicBezTo>
                <a:cubicBezTo>
                  <a:pt x="23" y="85"/>
                  <a:pt x="23" y="85"/>
                  <a:pt x="23" y="85"/>
                </a:cubicBezTo>
                <a:cubicBezTo>
                  <a:pt x="24" y="85"/>
                  <a:pt x="25" y="85"/>
                  <a:pt x="26" y="85"/>
                </a:cubicBezTo>
                <a:cubicBezTo>
                  <a:pt x="25" y="86"/>
                  <a:pt x="24" y="85"/>
                  <a:pt x="24" y="86"/>
                </a:cubicBezTo>
                <a:cubicBezTo>
                  <a:pt x="24" y="86"/>
                  <a:pt x="24" y="86"/>
                  <a:pt x="25" y="86"/>
                </a:cubicBezTo>
                <a:cubicBezTo>
                  <a:pt x="25" y="86"/>
                  <a:pt x="24" y="86"/>
                  <a:pt x="24" y="87"/>
                </a:cubicBezTo>
                <a:cubicBezTo>
                  <a:pt x="24" y="87"/>
                  <a:pt x="24" y="86"/>
                  <a:pt x="23" y="86"/>
                </a:cubicBezTo>
                <a:cubicBezTo>
                  <a:pt x="23" y="86"/>
                  <a:pt x="23" y="86"/>
                  <a:pt x="23" y="87"/>
                </a:cubicBezTo>
                <a:cubicBezTo>
                  <a:pt x="23" y="86"/>
                  <a:pt x="23" y="86"/>
                  <a:pt x="23" y="86"/>
                </a:cubicBezTo>
                <a:cubicBezTo>
                  <a:pt x="23" y="86"/>
                  <a:pt x="23" y="86"/>
                  <a:pt x="22" y="86"/>
                </a:cubicBezTo>
                <a:cubicBezTo>
                  <a:pt x="22" y="87"/>
                  <a:pt x="22" y="86"/>
                  <a:pt x="22" y="87"/>
                </a:cubicBezTo>
                <a:cubicBezTo>
                  <a:pt x="21" y="87"/>
                  <a:pt x="21" y="86"/>
                  <a:pt x="21" y="86"/>
                </a:cubicBezTo>
                <a:cubicBezTo>
                  <a:pt x="21" y="87"/>
                  <a:pt x="20" y="86"/>
                  <a:pt x="19" y="86"/>
                </a:cubicBezTo>
                <a:cubicBezTo>
                  <a:pt x="19" y="87"/>
                  <a:pt x="19" y="86"/>
                  <a:pt x="18" y="86"/>
                </a:cubicBezTo>
                <a:cubicBezTo>
                  <a:pt x="18" y="86"/>
                  <a:pt x="18" y="86"/>
                  <a:pt x="18" y="86"/>
                </a:cubicBezTo>
                <a:cubicBezTo>
                  <a:pt x="18" y="85"/>
                  <a:pt x="17" y="86"/>
                  <a:pt x="17" y="86"/>
                </a:cubicBezTo>
                <a:cubicBezTo>
                  <a:pt x="16" y="86"/>
                  <a:pt x="16" y="87"/>
                  <a:pt x="17" y="87"/>
                </a:cubicBezTo>
                <a:cubicBezTo>
                  <a:pt x="16" y="87"/>
                  <a:pt x="16" y="88"/>
                  <a:pt x="16" y="88"/>
                </a:cubicBezTo>
                <a:cubicBezTo>
                  <a:pt x="15" y="88"/>
                  <a:pt x="16" y="88"/>
                  <a:pt x="15" y="88"/>
                </a:cubicBezTo>
                <a:cubicBezTo>
                  <a:pt x="15" y="88"/>
                  <a:pt x="15" y="88"/>
                  <a:pt x="15" y="88"/>
                </a:cubicBezTo>
                <a:cubicBezTo>
                  <a:pt x="14" y="88"/>
                  <a:pt x="15" y="89"/>
                  <a:pt x="14" y="89"/>
                </a:cubicBezTo>
                <a:cubicBezTo>
                  <a:pt x="14" y="88"/>
                  <a:pt x="14" y="88"/>
                  <a:pt x="14" y="87"/>
                </a:cubicBezTo>
                <a:cubicBezTo>
                  <a:pt x="14" y="87"/>
                  <a:pt x="15" y="88"/>
                  <a:pt x="15" y="87"/>
                </a:cubicBezTo>
                <a:cubicBezTo>
                  <a:pt x="15" y="87"/>
                  <a:pt x="14" y="87"/>
                  <a:pt x="14" y="87"/>
                </a:cubicBezTo>
                <a:cubicBezTo>
                  <a:pt x="13" y="87"/>
                  <a:pt x="13" y="87"/>
                  <a:pt x="13" y="87"/>
                </a:cubicBezTo>
                <a:cubicBezTo>
                  <a:pt x="13" y="87"/>
                  <a:pt x="12" y="88"/>
                  <a:pt x="11" y="88"/>
                </a:cubicBezTo>
                <a:cubicBezTo>
                  <a:pt x="11" y="88"/>
                  <a:pt x="11" y="88"/>
                  <a:pt x="11" y="88"/>
                </a:cubicBezTo>
                <a:cubicBezTo>
                  <a:pt x="11" y="88"/>
                  <a:pt x="11" y="89"/>
                  <a:pt x="10" y="88"/>
                </a:cubicBezTo>
                <a:cubicBezTo>
                  <a:pt x="10" y="89"/>
                  <a:pt x="10" y="89"/>
                  <a:pt x="10" y="89"/>
                </a:cubicBezTo>
                <a:cubicBezTo>
                  <a:pt x="10" y="89"/>
                  <a:pt x="11" y="90"/>
                  <a:pt x="11" y="89"/>
                </a:cubicBezTo>
                <a:cubicBezTo>
                  <a:pt x="12" y="89"/>
                  <a:pt x="11" y="90"/>
                  <a:pt x="12" y="90"/>
                </a:cubicBezTo>
                <a:cubicBezTo>
                  <a:pt x="12" y="91"/>
                  <a:pt x="11" y="90"/>
                  <a:pt x="11" y="90"/>
                </a:cubicBezTo>
                <a:cubicBezTo>
                  <a:pt x="11" y="91"/>
                  <a:pt x="12" y="90"/>
                  <a:pt x="12" y="91"/>
                </a:cubicBezTo>
                <a:cubicBezTo>
                  <a:pt x="12" y="90"/>
                  <a:pt x="12" y="90"/>
                  <a:pt x="13" y="91"/>
                </a:cubicBezTo>
                <a:cubicBezTo>
                  <a:pt x="13" y="90"/>
                  <a:pt x="13" y="90"/>
                  <a:pt x="13" y="90"/>
                </a:cubicBezTo>
                <a:cubicBezTo>
                  <a:pt x="12" y="90"/>
                  <a:pt x="12" y="90"/>
                  <a:pt x="12" y="89"/>
                </a:cubicBezTo>
                <a:cubicBezTo>
                  <a:pt x="12" y="89"/>
                  <a:pt x="13" y="90"/>
                  <a:pt x="13" y="89"/>
                </a:cubicBezTo>
                <a:cubicBezTo>
                  <a:pt x="13" y="90"/>
                  <a:pt x="13" y="90"/>
                  <a:pt x="14" y="90"/>
                </a:cubicBezTo>
                <a:cubicBezTo>
                  <a:pt x="13" y="89"/>
                  <a:pt x="14" y="90"/>
                  <a:pt x="14" y="90"/>
                </a:cubicBezTo>
                <a:cubicBezTo>
                  <a:pt x="14" y="90"/>
                  <a:pt x="15" y="90"/>
                  <a:pt x="14" y="91"/>
                </a:cubicBezTo>
                <a:cubicBezTo>
                  <a:pt x="15" y="91"/>
                  <a:pt x="16" y="91"/>
                  <a:pt x="16" y="91"/>
                </a:cubicBezTo>
                <a:cubicBezTo>
                  <a:pt x="17" y="91"/>
                  <a:pt x="17" y="91"/>
                  <a:pt x="18" y="91"/>
                </a:cubicBezTo>
                <a:cubicBezTo>
                  <a:pt x="18" y="91"/>
                  <a:pt x="18" y="91"/>
                  <a:pt x="18" y="90"/>
                </a:cubicBezTo>
                <a:cubicBezTo>
                  <a:pt x="19" y="91"/>
                  <a:pt x="18" y="91"/>
                  <a:pt x="18" y="91"/>
                </a:cubicBezTo>
                <a:cubicBezTo>
                  <a:pt x="19" y="92"/>
                  <a:pt x="19" y="91"/>
                  <a:pt x="20" y="91"/>
                </a:cubicBezTo>
                <a:cubicBezTo>
                  <a:pt x="20" y="91"/>
                  <a:pt x="20" y="91"/>
                  <a:pt x="19" y="91"/>
                </a:cubicBezTo>
                <a:cubicBezTo>
                  <a:pt x="19" y="90"/>
                  <a:pt x="20" y="91"/>
                  <a:pt x="20" y="90"/>
                </a:cubicBezTo>
                <a:cubicBezTo>
                  <a:pt x="20" y="90"/>
                  <a:pt x="20" y="91"/>
                  <a:pt x="20" y="90"/>
                </a:cubicBezTo>
                <a:cubicBezTo>
                  <a:pt x="21" y="91"/>
                  <a:pt x="21" y="91"/>
                  <a:pt x="20" y="91"/>
                </a:cubicBezTo>
                <a:cubicBezTo>
                  <a:pt x="21" y="91"/>
                  <a:pt x="21" y="91"/>
                  <a:pt x="22" y="91"/>
                </a:cubicBezTo>
                <a:cubicBezTo>
                  <a:pt x="22" y="90"/>
                  <a:pt x="23" y="92"/>
                  <a:pt x="23" y="90"/>
                </a:cubicBezTo>
                <a:cubicBezTo>
                  <a:pt x="23" y="91"/>
                  <a:pt x="24" y="90"/>
                  <a:pt x="24" y="91"/>
                </a:cubicBezTo>
                <a:cubicBezTo>
                  <a:pt x="24" y="91"/>
                  <a:pt x="23" y="92"/>
                  <a:pt x="23" y="91"/>
                </a:cubicBezTo>
                <a:cubicBezTo>
                  <a:pt x="23" y="92"/>
                  <a:pt x="22" y="92"/>
                  <a:pt x="21" y="91"/>
                </a:cubicBezTo>
                <a:cubicBezTo>
                  <a:pt x="21" y="92"/>
                  <a:pt x="21" y="92"/>
                  <a:pt x="21" y="92"/>
                </a:cubicBezTo>
                <a:cubicBezTo>
                  <a:pt x="22" y="91"/>
                  <a:pt x="24" y="93"/>
                  <a:pt x="24" y="91"/>
                </a:cubicBezTo>
                <a:cubicBezTo>
                  <a:pt x="25" y="91"/>
                  <a:pt x="26" y="90"/>
                  <a:pt x="26" y="91"/>
                </a:cubicBezTo>
                <a:cubicBezTo>
                  <a:pt x="26" y="90"/>
                  <a:pt x="26" y="90"/>
                  <a:pt x="26" y="90"/>
                </a:cubicBezTo>
                <a:cubicBezTo>
                  <a:pt x="26" y="89"/>
                  <a:pt x="26" y="89"/>
                  <a:pt x="26" y="89"/>
                </a:cubicBezTo>
                <a:cubicBezTo>
                  <a:pt x="26" y="89"/>
                  <a:pt x="27" y="89"/>
                  <a:pt x="27" y="89"/>
                </a:cubicBezTo>
                <a:cubicBezTo>
                  <a:pt x="27" y="90"/>
                  <a:pt x="26" y="89"/>
                  <a:pt x="26" y="90"/>
                </a:cubicBezTo>
                <a:cubicBezTo>
                  <a:pt x="27" y="90"/>
                  <a:pt x="27" y="90"/>
                  <a:pt x="27" y="90"/>
                </a:cubicBezTo>
                <a:cubicBezTo>
                  <a:pt x="28" y="90"/>
                  <a:pt x="28" y="90"/>
                  <a:pt x="28" y="90"/>
                </a:cubicBezTo>
                <a:cubicBezTo>
                  <a:pt x="28" y="90"/>
                  <a:pt x="28" y="90"/>
                  <a:pt x="28" y="90"/>
                </a:cubicBezTo>
                <a:cubicBezTo>
                  <a:pt x="28" y="90"/>
                  <a:pt x="28" y="90"/>
                  <a:pt x="28" y="91"/>
                </a:cubicBezTo>
                <a:cubicBezTo>
                  <a:pt x="29" y="91"/>
                  <a:pt x="28" y="89"/>
                  <a:pt x="29" y="90"/>
                </a:cubicBezTo>
                <a:cubicBezTo>
                  <a:pt x="29" y="89"/>
                  <a:pt x="29" y="89"/>
                  <a:pt x="29" y="89"/>
                </a:cubicBezTo>
                <a:cubicBezTo>
                  <a:pt x="29" y="89"/>
                  <a:pt x="29" y="88"/>
                  <a:pt x="29" y="88"/>
                </a:cubicBezTo>
                <a:cubicBezTo>
                  <a:pt x="29" y="90"/>
                  <a:pt x="31" y="89"/>
                  <a:pt x="32" y="90"/>
                </a:cubicBezTo>
                <a:cubicBezTo>
                  <a:pt x="31" y="90"/>
                  <a:pt x="29" y="90"/>
                  <a:pt x="30" y="91"/>
                </a:cubicBezTo>
                <a:cubicBezTo>
                  <a:pt x="29" y="91"/>
                  <a:pt x="29" y="91"/>
                  <a:pt x="28" y="91"/>
                </a:cubicBezTo>
                <a:cubicBezTo>
                  <a:pt x="28" y="92"/>
                  <a:pt x="29" y="91"/>
                  <a:pt x="29" y="92"/>
                </a:cubicBezTo>
                <a:cubicBezTo>
                  <a:pt x="29" y="92"/>
                  <a:pt x="29" y="92"/>
                  <a:pt x="29" y="93"/>
                </a:cubicBezTo>
                <a:cubicBezTo>
                  <a:pt x="28" y="92"/>
                  <a:pt x="28" y="93"/>
                  <a:pt x="27" y="92"/>
                </a:cubicBezTo>
                <a:cubicBezTo>
                  <a:pt x="27" y="92"/>
                  <a:pt x="28" y="93"/>
                  <a:pt x="28" y="93"/>
                </a:cubicBezTo>
                <a:cubicBezTo>
                  <a:pt x="28" y="93"/>
                  <a:pt x="27" y="93"/>
                  <a:pt x="27" y="92"/>
                </a:cubicBezTo>
                <a:cubicBezTo>
                  <a:pt x="27" y="93"/>
                  <a:pt x="27" y="93"/>
                  <a:pt x="27" y="93"/>
                </a:cubicBezTo>
                <a:cubicBezTo>
                  <a:pt x="26" y="93"/>
                  <a:pt x="26" y="93"/>
                  <a:pt x="26" y="93"/>
                </a:cubicBezTo>
                <a:cubicBezTo>
                  <a:pt x="26" y="93"/>
                  <a:pt x="26" y="93"/>
                  <a:pt x="25" y="93"/>
                </a:cubicBezTo>
                <a:cubicBezTo>
                  <a:pt x="25" y="93"/>
                  <a:pt x="24" y="93"/>
                  <a:pt x="24" y="94"/>
                </a:cubicBezTo>
                <a:cubicBezTo>
                  <a:pt x="23" y="94"/>
                  <a:pt x="24" y="93"/>
                  <a:pt x="24" y="93"/>
                </a:cubicBezTo>
                <a:cubicBezTo>
                  <a:pt x="24" y="93"/>
                  <a:pt x="25" y="93"/>
                  <a:pt x="25" y="92"/>
                </a:cubicBezTo>
                <a:cubicBezTo>
                  <a:pt x="24" y="92"/>
                  <a:pt x="24" y="92"/>
                  <a:pt x="24" y="93"/>
                </a:cubicBezTo>
                <a:cubicBezTo>
                  <a:pt x="24" y="93"/>
                  <a:pt x="24" y="92"/>
                  <a:pt x="24" y="92"/>
                </a:cubicBezTo>
                <a:cubicBezTo>
                  <a:pt x="23" y="93"/>
                  <a:pt x="23" y="93"/>
                  <a:pt x="23" y="93"/>
                </a:cubicBezTo>
                <a:cubicBezTo>
                  <a:pt x="22" y="93"/>
                  <a:pt x="23" y="94"/>
                  <a:pt x="23" y="94"/>
                </a:cubicBezTo>
                <a:cubicBezTo>
                  <a:pt x="23" y="94"/>
                  <a:pt x="23" y="94"/>
                  <a:pt x="23" y="94"/>
                </a:cubicBezTo>
                <a:cubicBezTo>
                  <a:pt x="22" y="94"/>
                  <a:pt x="22" y="94"/>
                  <a:pt x="22" y="93"/>
                </a:cubicBezTo>
                <a:cubicBezTo>
                  <a:pt x="22" y="93"/>
                  <a:pt x="22" y="94"/>
                  <a:pt x="21" y="93"/>
                </a:cubicBezTo>
                <a:cubicBezTo>
                  <a:pt x="21" y="93"/>
                  <a:pt x="21" y="94"/>
                  <a:pt x="21" y="94"/>
                </a:cubicBezTo>
                <a:cubicBezTo>
                  <a:pt x="21" y="94"/>
                  <a:pt x="20" y="93"/>
                  <a:pt x="20" y="95"/>
                </a:cubicBezTo>
                <a:cubicBezTo>
                  <a:pt x="18" y="95"/>
                  <a:pt x="18" y="95"/>
                  <a:pt x="17" y="95"/>
                </a:cubicBezTo>
                <a:cubicBezTo>
                  <a:pt x="17" y="96"/>
                  <a:pt x="16" y="95"/>
                  <a:pt x="16" y="95"/>
                </a:cubicBezTo>
                <a:cubicBezTo>
                  <a:pt x="16" y="96"/>
                  <a:pt x="16" y="96"/>
                  <a:pt x="16" y="97"/>
                </a:cubicBezTo>
                <a:cubicBezTo>
                  <a:pt x="17" y="97"/>
                  <a:pt x="17" y="97"/>
                  <a:pt x="17" y="97"/>
                </a:cubicBezTo>
                <a:cubicBezTo>
                  <a:pt x="17" y="97"/>
                  <a:pt x="17" y="97"/>
                  <a:pt x="17" y="96"/>
                </a:cubicBezTo>
                <a:cubicBezTo>
                  <a:pt x="17" y="96"/>
                  <a:pt x="18" y="96"/>
                  <a:pt x="18" y="95"/>
                </a:cubicBezTo>
                <a:cubicBezTo>
                  <a:pt x="19" y="96"/>
                  <a:pt x="18" y="97"/>
                  <a:pt x="18" y="97"/>
                </a:cubicBezTo>
                <a:cubicBezTo>
                  <a:pt x="19" y="97"/>
                  <a:pt x="19" y="97"/>
                  <a:pt x="19" y="97"/>
                </a:cubicBezTo>
                <a:cubicBezTo>
                  <a:pt x="20" y="97"/>
                  <a:pt x="20" y="96"/>
                  <a:pt x="21" y="97"/>
                </a:cubicBezTo>
                <a:cubicBezTo>
                  <a:pt x="21" y="97"/>
                  <a:pt x="21" y="97"/>
                  <a:pt x="20" y="98"/>
                </a:cubicBezTo>
                <a:cubicBezTo>
                  <a:pt x="21" y="98"/>
                  <a:pt x="21" y="98"/>
                  <a:pt x="21" y="98"/>
                </a:cubicBezTo>
                <a:cubicBezTo>
                  <a:pt x="21" y="97"/>
                  <a:pt x="21" y="97"/>
                  <a:pt x="22" y="98"/>
                </a:cubicBezTo>
                <a:cubicBezTo>
                  <a:pt x="22" y="97"/>
                  <a:pt x="24" y="98"/>
                  <a:pt x="24" y="97"/>
                </a:cubicBezTo>
                <a:cubicBezTo>
                  <a:pt x="25" y="97"/>
                  <a:pt x="24" y="98"/>
                  <a:pt x="24" y="98"/>
                </a:cubicBezTo>
                <a:cubicBezTo>
                  <a:pt x="25" y="98"/>
                  <a:pt x="25" y="98"/>
                  <a:pt x="25" y="98"/>
                </a:cubicBezTo>
                <a:cubicBezTo>
                  <a:pt x="25" y="98"/>
                  <a:pt x="25" y="97"/>
                  <a:pt x="24" y="97"/>
                </a:cubicBezTo>
                <a:cubicBezTo>
                  <a:pt x="24" y="97"/>
                  <a:pt x="24" y="96"/>
                  <a:pt x="24" y="96"/>
                </a:cubicBezTo>
                <a:cubicBezTo>
                  <a:pt x="24" y="96"/>
                  <a:pt x="24" y="96"/>
                  <a:pt x="24" y="96"/>
                </a:cubicBezTo>
                <a:cubicBezTo>
                  <a:pt x="25" y="96"/>
                  <a:pt x="24" y="97"/>
                  <a:pt x="25" y="97"/>
                </a:cubicBezTo>
                <a:cubicBezTo>
                  <a:pt x="25" y="96"/>
                  <a:pt x="25" y="96"/>
                  <a:pt x="25" y="96"/>
                </a:cubicBezTo>
                <a:cubicBezTo>
                  <a:pt x="25" y="96"/>
                  <a:pt x="25" y="96"/>
                  <a:pt x="25" y="96"/>
                </a:cubicBezTo>
                <a:cubicBezTo>
                  <a:pt x="26" y="96"/>
                  <a:pt x="25" y="96"/>
                  <a:pt x="26" y="97"/>
                </a:cubicBezTo>
                <a:cubicBezTo>
                  <a:pt x="25" y="97"/>
                  <a:pt x="25" y="96"/>
                  <a:pt x="25" y="97"/>
                </a:cubicBezTo>
                <a:cubicBezTo>
                  <a:pt x="28" y="97"/>
                  <a:pt x="31" y="96"/>
                  <a:pt x="34" y="95"/>
                </a:cubicBezTo>
                <a:cubicBezTo>
                  <a:pt x="34" y="94"/>
                  <a:pt x="35" y="94"/>
                  <a:pt x="36" y="95"/>
                </a:cubicBezTo>
                <a:cubicBezTo>
                  <a:pt x="36" y="94"/>
                  <a:pt x="35" y="94"/>
                  <a:pt x="35" y="93"/>
                </a:cubicBezTo>
                <a:cubicBezTo>
                  <a:pt x="36" y="93"/>
                  <a:pt x="36" y="94"/>
                  <a:pt x="36" y="93"/>
                </a:cubicBezTo>
                <a:cubicBezTo>
                  <a:pt x="37" y="94"/>
                  <a:pt x="37" y="94"/>
                  <a:pt x="36" y="94"/>
                </a:cubicBezTo>
                <a:cubicBezTo>
                  <a:pt x="37" y="94"/>
                  <a:pt x="37" y="93"/>
                  <a:pt x="38" y="93"/>
                </a:cubicBezTo>
                <a:cubicBezTo>
                  <a:pt x="38" y="95"/>
                  <a:pt x="39" y="94"/>
                  <a:pt x="41" y="94"/>
                </a:cubicBezTo>
                <a:cubicBezTo>
                  <a:pt x="41" y="94"/>
                  <a:pt x="40" y="94"/>
                  <a:pt x="40" y="94"/>
                </a:cubicBezTo>
                <a:cubicBezTo>
                  <a:pt x="41" y="94"/>
                  <a:pt x="41" y="94"/>
                  <a:pt x="41" y="94"/>
                </a:cubicBezTo>
                <a:cubicBezTo>
                  <a:pt x="41" y="94"/>
                  <a:pt x="41" y="94"/>
                  <a:pt x="41" y="93"/>
                </a:cubicBezTo>
                <a:cubicBezTo>
                  <a:pt x="41" y="93"/>
                  <a:pt x="41" y="93"/>
                  <a:pt x="42" y="93"/>
                </a:cubicBezTo>
                <a:cubicBezTo>
                  <a:pt x="42" y="93"/>
                  <a:pt x="42" y="93"/>
                  <a:pt x="42" y="92"/>
                </a:cubicBezTo>
                <a:cubicBezTo>
                  <a:pt x="42" y="92"/>
                  <a:pt x="42" y="93"/>
                  <a:pt x="43" y="92"/>
                </a:cubicBezTo>
                <a:cubicBezTo>
                  <a:pt x="43" y="92"/>
                  <a:pt x="43" y="93"/>
                  <a:pt x="43" y="93"/>
                </a:cubicBezTo>
                <a:cubicBezTo>
                  <a:pt x="44" y="93"/>
                  <a:pt x="44" y="93"/>
                  <a:pt x="45" y="93"/>
                </a:cubicBezTo>
                <a:cubicBezTo>
                  <a:pt x="46" y="93"/>
                  <a:pt x="46" y="93"/>
                  <a:pt x="45" y="93"/>
                </a:cubicBezTo>
                <a:cubicBezTo>
                  <a:pt x="46" y="93"/>
                  <a:pt x="46" y="93"/>
                  <a:pt x="46" y="92"/>
                </a:cubicBezTo>
                <a:cubicBezTo>
                  <a:pt x="47" y="93"/>
                  <a:pt x="47" y="93"/>
                  <a:pt x="47" y="92"/>
                </a:cubicBezTo>
                <a:cubicBezTo>
                  <a:pt x="47" y="92"/>
                  <a:pt x="47" y="92"/>
                  <a:pt x="47" y="92"/>
                </a:cubicBezTo>
                <a:cubicBezTo>
                  <a:pt x="47" y="92"/>
                  <a:pt x="48" y="92"/>
                  <a:pt x="48" y="92"/>
                </a:cubicBezTo>
                <a:cubicBezTo>
                  <a:pt x="48" y="92"/>
                  <a:pt x="48" y="92"/>
                  <a:pt x="48" y="92"/>
                </a:cubicBezTo>
                <a:cubicBezTo>
                  <a:pt x="49" y="92"/>
                  <a:pt x="49" y="92"/>
                  <a:pt x="49" y="91"/>
                </a:cubicBezTo>
                <a:cubicBezTo>
                  <a:pt x="49" y="91"/>
                  <a:pt x="49" y="91"/>
                  <a:pt x="49" y="92"/>
                </a:cubicBezTo>
                <a:cubicBezTo>
                  <a:pt x="50" y="91"/>
                  <a:pt x="52" y="92"/>
                  <a:pt x="53" y="90"/>
                </a:cubicBezTo>
                <a:cubicBezTo>
                  <a:pt x="53" y="91"/>
                  <a:pt x="53" y="91"/>
                  <a:pt x="53" y="91"/>
                </a:cubicBezTo>
                <a:cubicBezTo>
                  <a:pt x="53" y="92"/>
                  <a:pt x="53" y="91"/>
                  <a:pt x="53" y="92"/>
                </a:cubicBezTo>
                <a:cubicBezTo>
                  <a:pt x="54" y="91"/>
                  <a:pt x="55" y="90"/>
                  <a:pt x="56" y="90"/>
                </a:cubicBezTo>
                <a:cubicBezTo>
                  <a:pt x="56" y="90"/>
                  <a:pt x="55" y="90"/>
                  <a:pt x="55" y="89"/>
                </a:cubicBezTo>
                <a:cubicBezTo>
                  <a:pt x="56" y="90"/>
                  <a:pt x="57" y="90"/>
                  <a:pt x="57" y="90"/>
                </a:cubicBezTo>
                <a:cubicBezTo>
                  <a:pt x="57" y="89"/>
                  <a:pt x="57" y="90"/>
                  <a:pt x="56" y="89"/>
                </a:cubicBezTo>
                <a:cubicBezTo>
                  <a:pt x="56" y="89"/>
                  <a:pt x="57" y="89"/>
                  <a:pt x="57" y="89"/>
                </a:cubicBezTo>
                <a:cubicBezTo>
                  <a:pt x="57" y="89"/>
                  <a:pt x="57" y="90"/>
                  <a:pt x="57" y="90"/>
                </a:cubicBezTo>
                <a:cubicBezTo>
                  <a:pt x="58" y="89"/>
                  <a:pt x="59" y="88"/>
                  <a:pt x="60" y="88"/>
                </a:cubicBezTo>
                <a:cubicBezTo>
                  <a:pt x="60" y="89"/>
                  <a:pt x="60" y="89"/>
                  <a:pt x="60" y="89"/>
                </a:cubicBezTo>
                <a:cubicBezTo>
                  <a:pt x="60" y="89"/>
                  <a:pt x="60" y="89"/>
                  <a:pt x="60" y="89"/>
                </a:cubicBezTo>
                <a:cubicBezTo>
                  <a:pt x="60" y="89"/>
                  <a:pt x="60" y="89"/>
                  <a:pt x="60" y="89"/>
                </a:cubicBezTo>
                <a:cubicBezTo>
                  <a:pt x="60" y="89"/>
                  <a:pt x="60" y="89"/>
                  <a:pt x="61" y="89"/>
                </a:cubicBezTo>
                <a:cubicBezTo>
                  <a:pt x="61" y="89"/>
                  <a:pt x="61" y="89"/>
                  <a:pt x="61" y="89"/>
                </a:cubicBezTo>
                <a:cubicBezTo>
                  <a:pt x="61" y="89"/>
                  <a:pt x="61" y="89"/>
                  <a:pt x="61" y="88"/>
                </a:cubicBezTo>
                <a:cubicBezTo>
                  <a:pt x="61" y="88"/>
                  <a:pt x="61" y="89"/>
                  <a:pt x="62" y="89"/>
                </a:cubicBezTo>
                <a:cubicBezTo>
                  <a:pt x="62" y="89"/>
                  <a:pt x="62" y="89"/>
                  <a:pt x="62" y="88"/>
                </a:cubicBezTo>
                <a:cubicBezTo>
                  <a:pt x="62" y="89"/>
                  <a:pt x="62" y="89"/>
                  <a:pt x="62" y="89"/>
                </a:cubicBezTo>
                <a:cubicBezTo>
                  <a:pt x="63" y="89"/>
                  <a:pt x="63" y="89"/>
                  <a:pt x="63" y="90"/>
                </a:cubicBezTo>
                <a:cubicBezTo>
                  <a:pt x="63" y="90"/>
                  <a:pt x="63" y="90"/>
                  <a:pt x="63" y="90"/>
                </a:cubicBezTo>
                <a:cubicBezTo>
                  <a:pt x="63" y="89"/>
                  <a:pt x="63" y="89"/>
                  <a:pt x="63" y="89"/>
                </a:cubicBezTo>
                <a:cubicBezTo>
                  <a:pt x="63" y="89"/>
                  <a:pt x="63" y="89"/>
                  <a:pt x="63" y="89"/>
                </a:cubicBezTo>
                <a:cubicBezTo>
                  <a:pt x="63" y="89"/>
                  <a:pt x="63" y="89"/>
                  <a:pt x="64" y="89"/>
                </a:cubicBezTo>
                <a:cubicBezTo>
                  <a:pt x="64" y="89"/>
                  <a:pt x="64" y="89"/>
                  <a:pt x="64" y="88"/>
                </a:cubicBezTo>
                <a:cubicBezTo>
                  <a:pt x="64" y="88"/>
                  <a:pt x="64" y="88"/>
                  <a:pt x="64" y="88"/>
                </a:cubicBezTo>
                <a:cubicBezTo>
                  <a:pt x="64" y="88"/>
                  <a:pt x="64" y="88"/>
                  <a:pt x="64" y="87"/>
                </a:cubicBezTo>
                <a:cubicBezTo>
                  <a:pt x="65" y="87"/>
                  <a:pt x="64" y="88"/>
                  <a:pt x="64" y="88"/>
                </a:cubicBezTo>
                <a:cubicBezTo>
                  <a:pt x="65" y="88"/>
                  <a:pt x="65" y="87"/>
                  <a:pt x="66" y="87"/>
                </a:cubicBezTo>
                <a:cubicBezTo>
                  <a:pt x="66" y="87"/>
                  <a:pt x="66" y="87"/>
                  <a:pt x="66" y="87"/>
                </a:cubicBezTo>
                <a:cubicBezTo>
                  <a:pt x="66" y="87"/>
                  <a:pt x="66" y="87"/>
                  <a:pt x="66" y="87"/>
                </a:cubicBezTo>
                <a:cubicBezTo>
                  <a:pt x="66" y="87"/>
                  <a:pt x="66" y="88"/>
                  <a:pt x="66" y="88"/>
                </a:cubicBezTo>
                <a:cubicBezTo>
                  <a:pt x="66" y="88"/>
                  <a:pt x="67" y="88"/>
                  <a:pt x="67" y="88"/>
                </a:cubicBezTo>
                <a:cubicBezTo>
                  <a:pt x="67" y="88"/>
                  <a:pt x="67" y="88"/>
                  <a:pt x="67" y="88"/>
                </a:cubicBezTo>
                <a:cubicBezTo>
                  <a:pt x="67" y="89"/>
                  <a:pt x="67" y="88"/>
                  <a:pt x="67" y="89"/>
                </a:cubicBezTo>
                <a:cubicBezTo>
                  <a:pt x="67" y="89"/>
                  <a:pt x="67" y="89"/>
                  <a:pt x="68" y="89"/>
                </a:cubicBezTo>
                <a:cubicBezTo>
                  <a:pt x="67" y="89"/>
                  <a:pt x="67" y="88"/>
                  <a:pt x="68" y="88"/>
                </a:cubicBezTo>
                <a:cubicBezTo>
                  <a:pt x="68" y="88"/>
                  <a:pt x="68" y="88"/>
                  <a:pt x="67" y="88"/>
                </a:cubicBezTo>
                <a:cubicBezTo>
                  <a:pt x="68" y="87"/>
                  <a:pt x="68" y="87"/>
                  <a:pt x="68" y="86"/>
                </a:cubicBezTo>
                <a:cubicBezTo>
                  <a:pt x="69" y="87"/>
                  <a:pt x="68" y="87"/>
                  <a:pt x="69" y="87"/>
                </a:cubicBezTo>
                <a:cubicBezTo>
                  <a:pt x="69" y="87"/>
                  <a:pt x="69" y="87"/>
                  <a:pt x="69" y="86"/>
                </a:cubicBezTo>
                <a:cubicBezTo>
                  <a:pt x="70" y="86"/>
                  <a:pt x="71" y="86"/>
                  <a:pt x="71" y="86"/>
                </a:cubicBezTo>
                <a:cubicBezTo>
                  <a:pt x="72" y="86"/>
                  <a:pt x="72" y="86"/>
                  <a:pt x="72" y="86"/>
                </a:cubicBezTo>
                <a:cubicBezTo>
                  <a:pt x="72" y="86"/>
                  <a:pt x="72" y="86"/>
                  <a:pt x="72" y="86"/>
                </a:cubicBezTo>
                <a:cubicBezTo>
                  <a:pt x="72" y="86"/>
                  <a:pt x="72" y="86"/>
                  <a:pt x="72" y="86"/>
                </a:cubicBezTo>
                <a:cubicBezTo>
                  <a:pt x="73" y="87"/>
                  <a:pt x="73" y="87"/>
                  <a:pt x="73" y="87"/>
                </a:cubicBezTo>
                <a:cubicBezTo>
                  <a:pt x="73" y="87"/>
                  <a:pt x="73" y="86"/>
                  <a:pt x="73" y="86"/>
                </a:cubicBezTo>
                <a:cubicBezTo>
                  <a:pt x="73" y="86"/>
                  <a:pt x="73" y="86"/>
                  <a:pt x="73" y="86"/>
                </a:cubicBezTo>
                <a:cubicBezTo>
                  <a:pt x="73" y="86"/>
                  <a:pt x="73" y="87"/>
                  <a:pt x="73" y="87"/>
                </a:cubicBezTo>
                <a:cubicBezTo>
                  <a:pt x="73" y="87"/>
                  <a:pt x="73" y="87"/>
                  <a:pt x="74" y="87"/>
                </a:cubicBezTo>
                <a:cubicBezTo>
                  <a:pt x="74" y="87"/>
                  <a:pt x="74" y="87"/>
                  <a:pt x="74" y="87"/>
                </a:cubicBezTo>
                <a:cubicBezTo>
                  <a:pt x="74" y="87"/>
                  <a:pt x="74" y="87"/>
                  <a:pt x="74" y="87"/>
                </a:cubicBezTo>
                <a:cubicBezTo>
                  <a:pt x="74" y="87"/>
                  <a:pt x="74" y="87"/>
                  <a:pt x="74" y="87"/>
                </a:cubicBezTo>
                <a:cubicBezTo>
                  <a:pt x="74" y="87"/>
                  <a:pt x="74" y="87"/>
                  <a:pt x="75" y="87"/>
                </a:cubicBezTo>
                <a:cubicBezTo>
                  <a:pt x="74" y="87"/>
                  <a:pt x="74" y="86"/>
                  <a:pt x="74" y="86"/>
                </a:cubicBezTo>
                <a:cubicBezTo>
                  <a:pt x="74" y="86"/>
                  <a:pt x="74" y="86"/>
                  <a:pt x="74" y="86"/>
                </a:cubicBezTo>
                <a:cubicBezTo>
                  <a:pt x="74" y="86"/>
                  <a:pt x="74" y="86"/>
                  <a:pt x="74" y="86"/>
                </a:cubicBezTo>
                <a:cubicBezTo>
                  <a:pt x="74" y="86"/>
                  <a:pt x="74" y="86"/>
                  <a:pt x="73" y="86"/>
                </a:cubicBezTo>
                <a:cubicBezTo>
                  <a:pt x="73" y="86"/>
                  <a:pt x="73" y="86"/>
                  <a:pt x="73" y="86"/>
                </a:cubicBezTo>
                <a:cubicBezTo>
                  <a:pt x="73" y="86"/>
                  <a:pt x="73" y="86"/>
                  <a:pt x="73" y="86"/>
                </a:cubicBezTo>
                <a:cubicBezTo>
                  <a:pt x="73" y="86"/>
                  <a:pt x="73" y="86"/>
                  <a:pt x="73" y="85"/>
                </a:cubicBezTo>
                <a:cubicBezTo>
                  <a:pt x="74" y="85"/>
                  <a:pt x="74" y="85"/>
                  <a:pt x="74" y="86"/>
                </a:cubicBezTo>
                <a:cubicBezTo>
                  <a:pt x="75" y="85"/>
                  <a:pt x="74" y="85"/>
                  <a:pt x="74" y="85"/>
                </a:cubicBezTo>
                <a:cubicBezTo>
                  <a:pt x="75" y="85"/>
                  <a:pt x="75" y="86"/>
                  <a:pt x="76" y="85"/>
                </a:cubicBezTo>
                <a:cubicBezTo>
                  <a:pt x="76" y="85"/>
                  <a:pt x="76" y="85"/>
                  <a:pt x="76" y="85"/>
                </a:cubicBezTo>
                <a:cubicBezTo>
                  <a:pt x="76" y="85"/>
                  <a:pt x="76" y="85"/>
                  <a:pt x="75" y="86"/>
                </a:cubicBezTo>
                <a:cubicBezTo>
                  <a:pt x="75" y="85"/>
                  <a:pt x="75" y="85"/>
                  <a:pt x="75" y="85"/>
                </a:cubicBezTo>
                <a:cubicBezTo>
                  <a:pt x="75" y="86"/>
                  <a:pt x="74" y="86"/>
                  <a:pt x="74" y="86"/>
                </a:cubicBezTo>
                <a:cubicBezTo>
                  <a:pt x="75" y="86"/>
                  <a:pt x="75" y="86"/>
                  <a:pt x="75" y="86"/>
                </a:cubicBezTo>
                <a:cubicBezTo>
                  <a:pt x="75" y="86"/>
                  <a:pt x="75" y="86"/>
                  <a:pt x="75" y="86"/>
                </a:cubicBezTo>
                <a:cubicBezTo>
                  <a:pt x="75" y="87"/>
                  <a:pt x="75" y="87"/>
                  <a:pt x="75" y="87"/>
                </a:cubicBezTo>
                <a:cubicBezTo>
                  <a:pt x="75" y="87"/>
                  <a:pt x="75" y="87"/>
                  <a:pt x="76" y="87"/>
                </a:cubicBezTo>
                <a:cubicBezTo>
                  <a:pt x="76" y="86"/>
                  <a:pt x="76" y="86"/>
                  <a:pt x="76" y="86"/>
                </a:cubicBezTo>
                <a:cubicBezTo>
                  <a:pt x="76" y="86"/>
                  <a:pt x="76" y="87"/>
                  <a:pt x="75" y="86"/>
                </a:cubicBezTo>
                <a:cubicBezTo>
                  <a:pt x="75" y="86"/>
                  <a:pt x="75" y="86"/>
                  <a:pt x="76" y="86"/>
                </a:cubicBezTo>
                <a:cubicBezTo>
                  <a:pt x="75" y="86"/>
                  <a:pt x="75" y="86"/>
                  <a:pt x="75" y="86"/>
                </a:cubicBezTo>
                <a:cubicBezTo>
                  <a:pt x="76" y="86"/>
                  <a:pt x="76" y="86"/>
                  <a:pt x="76" y="86"/>
                </a:cubicBezTo>
                <a:cubicBezTo>
                  <a:pt x="76" y="86"/>
                  <a:pt x="76" y="86"/>
                  <a:pt x="77" y="86"/>
                </a:cubicBezTo>
                <a:cubicBezTo>
                  <a:pt x="77" y="86"/>
                  <a:pt x="77" y="86"/>
                  <a:pt x="77" y="86"/>
                </a:cubicBezTo>
                <a:cubicBezTo>
                  <a:pt x="77" y="86"/>
                  <a:pt x="77" y="86"/>
                  <a:pt x="77" y="86"/>
                </a:cubicBezTo>
                <a:cubicBezTo>
                  <a:pt x="77" y="86"/>
                  <a:pt x="78" y="86"/>
                  <a:pt x="78" y="86"/>
                </a:cubicBezTo>
                <a:cubicBezTo>
                  <a:pt x="78" y="86"/>
                  <a:pt x="78" y="86"/>
                  <a:pt x="78" y="86"/>
                </a:cubicBezTo>
                <a:cubicBezTo>
                  <a:pt x="78" y="86"/>
                  <a:pt x="78" y="86"/>
                  <a:pt x="78" y="87"/>
                </a:cubicBezTo>
                <a:cubicBezTo>
                  <a:pt x="78" y="86"/>
                  <a:pt x="78" y="86"/>
                  <a:pt x="78" y="86"/>
                </a:cubicBezTo>
                <a:cubicBezTo>
                  <a:pt x="79" y="85"/>
                  <a:pt x="79" y="86"/>
                  <a:pt x="79" y="86"/>
                </a:cubicBezTo>
                <a:cubicBezTo>
                  <a:pt x="79" y="85"/>
                  <a:pt x="79" y="85"/>
                  <a:pt x="79" y="85"/>
                </a:cubicBezTo>
                <a:cubicBezTo>
                  <a:pt x="80" y="85"/>
                  <a:pt x="80" y="86"/>
                  <a:pt x="80" y="85"/>
                </a:cubicBezTo>
                <a:cubicBezTo>
                  <a:pt x="80" y="85"/>
                  <a:pt x="80" y="85"/>
                  <a:pt x="80" y="85"/>
                </a:cubicBezTo>
                <a:cubicBezTo>
                  <a:pt x="80" y="84"/>
                  <a:pt x="81" y="84"/>
                  <a:pt x="81" y="84"/>
                </a:cubicBezTo>
                <a:cubicBezTo>
                  <a:pt x="81" y="84"/>
                  <a:pt x="81" y="85"/>
                  <a:pt x="81" y="85"/>
                </a:cubicBezTo>
                <a:cubicBezTo>
                  <a:pt x="81" y="85"/>
                  <a:pt x="81" y="85"/>
                  <a:pt x="81" y="85"/>
                </a:cubicBezTo>
                <a:cubicBezTo>
                  <a:pt x="81" y="85"/>
                  <a:pt x="82" y="85"/>
                  <a:pt x="82" y="85"/>
                </a:cubicBezTo>
                <a:cubicBezTo>
                  <a:pt x="82" y="85"/>
                  <a:pt x="82" y="86"/>
                  <a:pt x="82" y="86"/>
                </a:cubicBezTo>
                <a:cubicBezTo>
                  <a:pt x="82" y="85"/>
                  <a:pt x="82" y="85"/>
                  <a:pt x="82" y="85"/>
                </a:cubicBezTo>
                <a:cubicBezTo>
                  <a:pt x="82" y="85"/>
                  <a:pt x="82" y="85"/>
                  <a:pt x="82" y="85"/>
                </a:cubicBezTo>
                <a:cubicBezTo>
                  <a:pt x="83" y="85"/>
                  <a:pt x="82" y="85"/>
                  <a:pt x="82" y="84"/>
                </a:cubicBezTo>
                <a:cubicBezTo>
                  <a:pt x="82" y="84"/>
                  <a:pt x="82" y="84"/>
                  <a:pt x="82" y="84"/>
                </a:cubicBezTo>
                <a:cubicBezTo>
                  <a:pt x="83" y="84"/>
                  <a:pt x="83" y="84"/>
                  <a:pt x="83" y="84"/>
                </a:cubicBezTo>
                <a:cubicBezTo>
                  <a:pt x="83" y="84"/>
                  <a:pt x="83" y="84"/>
                  <a:pt x="83" y="85"/>
                </a:cubicBezTo>
                <a:cubicBezTo>
                  <a:pt x="83" y="84"/>
                  <a:pt x="84" y="85"/>
                  <a:pt x="84" y="84"/>
                </a:cubicBezTo>
                <a:cubicBezTo>
                  <a:pt x="84" y="84"/>
                  <a:pt x="84" y="84"/>
                  <a:pt x="84" y="84"/>
                </a:cubicBezTo>
                <a:cubicBezTo>
                  <a:pt x="84" y="84"/>
                  <a:pt x="85" y="85"/>
                  <a:pt x="85" y="85"/>
                </a:cubicBezTo>
                <a:cubicBezTo>
                  <a:pt x="84" y="85"/>
                  <a:pt x="84" y="84"/>
                  <a:pt x="85" y="84"/>
                </a:cubicBezTo>
                <a:cubicBezTo>
                  <a:pt x="85" y="84"/>
                  <a:pt x="85" y="84"/>
                  <a:pt x="85" y="84"/>
                </a:cubicBezTo>
                <a:cubicBezTo>
                  <a:pt x="85" y="85"/>
                  <a:pt x="86" y="84"/>
                  <a:pt x="86" y="84"/>
                </a:cubicBezTo>
                <a:cubicBezTo>
                  <a:pt x="86" y="84"/>
                  <a:pt x="86" y="84"/>
                  <a:pt x="86" y="84"/>
                </a:cubicBezTo>
                <a:cubicBezTo>
                  <a:pt x="87" y="84"/>
                  <a:pt x="87" y="83"/>
                  <a:pt x="88" y="83"/>
                </a:cubicBezTo>
                <a:cubicBezTo>
                  <a:pt x="88" y="83"/>
                  <a:pt x="89" y="83"/>
                  <a:pt x="89" y="83"/>
                </a:cubicBezTo>
                <a:cubicBezTo>
                  <a:pt x="89" y="83"/>
                  <a:pt x="89" y="83"/>
                  <a:pt x="90" y="83"/>
                </a:cubicBezTo>
                <a:cubicBezTo>
                  <a:pt x="90" y="83"/>
                  <a:pt x="90" y="82"/>
                  <a:pt x="90" y="83"/>
                </a:cubicBezTo>
                <a:cubicBezTo>
                  <a:pt x="90" y="82"/>
                  <a:pt x="90" y="82"/>
                  <a:pt x="91" y="82"/>
                </a:cubicBezTo>
                <a:cubicBezTo>
                  <a:pt x="91" y="82"/>
                  <a:pt x="91" y="82"/>
                  <a:pt x="91" y="82"/>
                </a:cubicBezTo>
                <a:cubicBezTo>
                  <a:pt x="91" y="82"/>
                  <a:pt x="91" y="82"/>
                  <a:pt x="91" y="82"/>
                </a:cubicBezTo>
                <a:cubicBezTo>
                  <a:pt x="91" y="82"/>
                  <a:pt x="91" y="82"/>
                  <a:pt x="91" y="82"/>
                </a:cubicBezTo>
                <a:cubicBezTo>
                  <a:pt x="91" y="82"/>
                  <a:pt x="91" y="82"/>
                  <a:pt x="91" y="82"/>
                </a:cubicBezTo>
                <a:cubicBezTo>
                  <a:pt x="91" y="82"/>
                  <a:pt x="92" y="82"/>
                  <a:pt x="92" y="82"/>
                </a:cubicBezTo>
                <a:cubicBezTo>
                  <a:pt x="92" y="82"/>
                  <a:pt x="92" y="82"/>
                  <a:pt x="92" y="82"/>
                </a:cubicBezTo>
                <a:cubicBezTo>
                  <a:pt x="92" y="82"/>
                  <a:pt x="92" y="82"/>
                  <a:pt x="92" y="82"/>
                </a:cubicBezTo>
                <a:cubicBezTo>
                  <a:pt x="92" y="82"/>
                  <a:pt x="93" y="82"/>
                  <a:pt x="93" y="81"/>
                </a:cubicBezTo>
                <a:cubicBezTo>
                  <a:pt x="93" y="81"/>
                  <a:pt x="93" y="81"/>
                  <a:pt x="93" y="81"/>
                </a:cubicBezTo>
                <a:cubicBezTo>
                  <a:pt x="93" y="82"/>
                  <a:pt x="93" y="82"/>
                  <a:pt x="93" y="82"/>
                </a:cubicBezTo>
                <a:cubicBezTo>
                  <a:pt x="93" y="82"/>
                  <a:pt x="93" y="82"/>
                  <a:pt x="93" y="82"/>
                </a:cubicBezTo>
                <a:cubicBezTo>
                  <a:pt x="93" y="82"/>
                  <a:pt x="93" y="82"/>
                  <a:pt x="93" y="82"/>
                </a:cubicBezTo>
                <a:cubicBezTo>
                  <a:pt x="93" y="82"/>
                  <a:pt x="93" y="82"/>
                  <a:pt x="93" y="82"/>
                </a:cubicBezTo>
                <a:cubicBezTo>
                  <a:pt x="93" y="82"/>
                  <a:pt x="93" y="82"/>
                  <a:pt x="93" y="82"/>
                </a:cubicBezTo>
                <a:cubicBezTo>
                  <a:pt x="93" y="82"/>
                  <a:pt x="93" y="82"/>
                  <a:pt x="93" y="82"/>
                </a:cubicBezTo>
                <a:cubicBezTo>
                  <a:pt x="93" y="82"/>
                  <a:pt x="93" y="82"/>
                  <a:pt x="94" y="82"/>
                </a:cubicBezTo>
                <a:cubicBezTo>
                  <a:pt x="94" y="82"/>
                  <a:pt x="94" y="82"/>
                  <a:pt x="94" y="82"/>
                </a:cubicBezTo>
                <a:cubicBezTo>
                  <a:pt x="94" y="82"/>
                  <a:pt x="94" y="82"/>
                  <a:pt x="94" y="83"/>
                </a:cubicBezTo>
                <a:cubicBezTo>
                  <a:pt x="93" y="83"/>
                  <a:pt x="93" y="83"/>
                  <a:pt x="93" y="83"/>
                </a:cubicBezTo>
                <a:cubicBezTo>
                  <a:pt x="93" y="83"/>
                  <a:pt x="93" y="82"/>
                  <a:pt x="93" y="82"/>
                </a:cubicBezTo>
                <a:cubicBezTo>
                  <a:pt x="93" y="83"/>
                  <a:pt x="93" y="83"/>
                  <a:pt x="93" y="83"/>
                </a:cubicBezTo>
                <a:cubicBezTo>
                  <a:pt x="93" y="83"/>
                  <a:pt x="93" y="83"/>
                  <a:pt x="92" y="83"/>
                </a:cubicBezTo>
                <a:cubicBezTo>
                  <a:pt x="92" y="83"/>
                  <a:pt x="92" y="83"/>
                  <a:pt x="92" y="83"/>
                </a:cubicBezTo>
                <a:cubicBezTo>
                  <a:pt x="92" y="83"/>
                  <a:pt x="92" y="83"/>
                  <a:pt x="92" y="83"/>
                </a:cubicBezTo>
                <a:cubicBezTo>
                  <a:pt x="92" y="83"/>
                  <a:pt x="92" y="83"/>
                  <a:pt x="92" y="83"/>
                </a:cubicBezTo>
                <a:cubicBezTo>
                  <a:pt x="92" y="83"/>
                  <a:pt x="92" y="83"/>
                  <a:pt x="91" y="83"/>
                </a:cubicBezTo>
                <a:cubicBezTo>
                  <a:pt x="91" y="83"/>
                  <a:pt x="91" y="84"/>
                  <a:pt x="91" y="84"/>
                </a:cubicBezTo>
                <a:cubicBezTo>
                  <a:pt x="91" y="84"/>
                  <a:pt x="91" y="84"/>
                  <a:pt x="91" y="84"/>
                </a:cubicBezTo>
                <a:cubicBezTo>
                  <a:pt x="91" y="84"/>
                  <a:pt x="91" y="84"/>
                  <a:pt x="90" y="84"/>
                </a:cubicBezTo>
                <a:cubicBezTo>
                  <a:pt x="90" y="84"/>
                  <a:pt x="90" y="84"/>
                  <a:pt x="90" y="84"/>
                </a:cubicBezTo>
                <a:cubicBezTo>
                  <a:pt x="90" y="84"/>
                  <a:pt x="90" y="84"/>
                  <a:pt x="90" y="84"/>
                </a:cubicBezTo>
                <a:cubicBezTo>
                  <a:pt x="90" y="84"/>
                  <a:pt x="90" y="84"/>
                  <a:pt x="90" y="84"/>
                </a:cubicBezTo>
                <a:cubicBezTo>
                  <a:pt x="90" y="85"/>
                  <a:pt x="90" y="85"/>
                  <a:pt x="90" y="85"/>
                </a:cubicBezTo>
                <a:cubicBezTo>
                  <a:pt x="90" y="85"/>
                  <a:pt x="90" y="85"/>
                  <a:pt x="90" y="85"/>
                </a:cubicBezTo>
                <a:cubicBezTo>
                  <a:pt x="90" y="85"/>
                  <a:pt x="89" y="85"/>
                  <a:pt x="89" y="85"/>
                </a:cubicBezTo>
                <a:cubicBezTo>
                  <a:pt x="89" y="85"/>
                  <a:pt x="89" y="85"/>
                  <a:pt x="89" y="85"/>
                </a:cubicBezTo>
                <a:cubicBezTo>
                  <a:pt x="89" y="85"/>
                  <a:pt x="89" y="84"/>
                  <a:pt x="89" y="84"/>
                </a:cubicBezTo>
                <a:cubicBezTo>
                  <a:pt x="89" y="85"/>
                  <a:pt x="89" y="85"/>
                  <a:pt x="88" y="86"/>
                </a:cubicBezTo>
                <a:cubicBezTo>
                  <a:pt x="88" y="86"/>
                  <a:pt x="88" y="85"/>
                  <a:pt x="88" y="85"/>
                </a:cubicBezTo>
                <a:cubicBezTo>
                  <a:pt x="88" y="86"/>
                  <a:pt x="87" y="86"/>
                  <a:pt x="87" y="86"/>
                </a:cubicBezTo>
                <a:cubicBezTo>
                  <a:pt x="87" y="85"/>
                  <a:pt x="87" y="85"/>
                  <a:pt x="87" y="85"/>
                </a:cubicBezTo>
                <a:cubicBezTo>
                  <a:pt x="87" y="85"/>
                  <a:pt x="87" y="85"/>
                  <a:pt x="87" y="85"/>
                </a:cubicBezTo>
                <a:cubicBezTo>
                  <a:pt x="87" y="85"/>
                  <a:pt x="87" y="85"/>
                  <a:pt x="87" y="85"/>
                </a:cubicBezTo>
                <a:cubicBezTo>
                  <a:pt x="87" y="85"/>
                  <a:pt x="87" y="85"/>
                  <a:pt x="87" y="85"/>
                </a:cubicBezTo>
                <a:cubicBezTo>
                  <a:pt x="87" y="85"/>
                  <a:pt x="88" y="84"/>
                  <a:pt x="87" y="84"/>
                </a:cubicBezTo>
                <a:cubicBezTo>
                  <a:pt x="87" y="84"/>
                  <a:pt x="87" y="84"/>
                  <a:pt x="87" y="84"/>
                </a:cubicBezTo>
                <a:cubicBezTo>
                  <a:pt x="87" y="85"/>
                  <a:pt x="87" y="85"/>
                  <a:pt x="87" y="85"/>
                </a:cubicBezTo>
                <a:cubicBezTo>
                  <a:pt x="87" y="85"/>
                  <a:pt x="86" y="85"/>
                  <a:pt x="86" y="85"/>
                </a:cubicBezTo>
                <a:cubicBezTo>
                  <a:pt x="86" y="85"/>
                  <a:pt x="86" y="85"/>
                  <a:pt x="86" y="85"/>
                </a:cubicBezTo>
                <a:cubicBezTo>
                  <a:pt x="86" y="86"/>
                  <a:pt x="85" y="85"/>
                  <a:pt x="85" y="85"/>
                </a:cubicBezTo>
                <a:cubicBezTo>
                  <a:pt x="85" y="85"/>
                  <a:pt x="85" y="85"/>
                  <a:pt x="85" y="85"/>
                </a:cubicBezTo>
                <a:cubicBezTo>
                  <a:pt x="85" y="85"/>
                  <a:pt x="85" y="86"/>
                  <a:pt x="85" y="86"/>
                </a:cubicBezTo>
                <a:cubicBezTo>
                  <a:pt x="85" y="86"/>
                  <a:pt x="85" y="86"/>
                  <a:pt x="85" y="86"/>
                </a:cubicBezTo>
                <a:cubicBezTo>
                  <a:pt x="85" y="86"/>
                  <a:pt x="85" y="86"/>
                  <a:pt x="85" y="86"/>
                </a:cubicBezTo>
                <a:cubicBezTo>
                  <a:pt x="85" y="86"/>
                  <a:pt x="85" y="86"/>
                  <a:pt x="86" y="86"/>
                </a:cubicBezTo>
                <a:cubicBezTo>
                  <a:pt x="86" y="86"/>
                  <a:pt x="86" y="86"/>
                  <a:pt x="86" y="86"/>
                </a:cubicBezTo>
                <a:cubicBezTo>
                  <a:pt x="86" y="86"/>
                  <a:pt x="86" y="86"/>
                  <a:pt x="86" y="87"/>
                </a:cubicBezTo>
                <a:cubicBezTo>
                  <a:pt x="86" y="87"/>
                  <a:pt x="85" y="87"/>
                  <a:pt x="85" y="87"/>
                </a:cubicBezTo>
                <a:cubicBezTo>
                  <a:pt x="85" y="86"/>
                  <a:pt x="85" y="86"/>
                  <a:pt x="85" y="86"/>
                </a:cubicBezTo>
                <a:cubicBezTo>
                  <a:pt x="85" y="86"/>
                  <a:pt x="85" y="86"/>
                  <a:pt x="85" y="87"/>
                </a:cubicBezTo>
                <a:cubicBezTo>
                  <a:pt x="85" y="86"/>
                  <a:pt x="85" y="86"/>
                  <a:pt x="85" y="86"/>
                </a:cubicBezTo>
                <a:cubicBezTo>
                  <a:pt x="84" y="87"/>
                  <a:pt x="84" y="87"/>
                  <a:pt x="84" y="87"/>
                </a:cubicBezTo>
                <a:cubicBezTo>
                  <a:pt x="83" y="87"/>
                  <a:pt x="83" y="87"/>
                  <a:pt x="83" y="86"/>
                </a:cubicBezTo>
                <a:cubicBezTo>
                  <a:pt x="83" y="86"/>
                  <a:pt x="83" y="87"/>
                  <a:pt x="83" y="87"/>
                </a:cubicBezTo>
                <a:cubicBezTo>
                  <a:pt x="83" y="87"/>
                  <a:pt x="83" y="86"/>
                  <a:pt x="83" y="86"/>
                </a:cubicBezTo>
                <a:cubicBezTo>
                  <a:pt x="82" y="86"/>
                  <a:pt x="82" y="86"/>
                  <a:pt x="81" y="86"/>
                </a:cubicBezTo>
                <a:cubicBezTo>
                  <a:pt x="81" y="86"/>
                  <a:pt x="82" y="86"/>
                  <a:pt x="82" y="87"/>
                </a:cubicBezTo>
                <a:cubicBezTo>
                  <a:pt x="82" y="87"/>
                  <a:pt x="81" y="86"/>
                  <a:pt x="82" y="86"/>
                </a:cubicBezTo>
                <a:cubicBezTo>
                  <a:pt x="83" y="87"/>
                  <a:pt x="83" y="87"/>
                  <a:pt x="82" y="87"/>
                </a:cubicBezTo>
                <a:cubicBezTo>
                  <a:pt x="82" y="87"/>
                  <a:pt x="82" y="87"/>
                  <a:pt x="82" y="87"/>
                </a:cubicBezTo>
                <a:cubicBezTo>
                  <a:pt x="82" y="87"/>
                  <a:pt x="82" y="87"/>
                  <a:pt x="82" y="87"/>
                </a:cubicBezTo>
                <a:cubicBezTo>
                  <a:pt x="82" y="87"/>
                  <a:pt x="82" y="87"/>
                  <a:pt x="82" y="87"/>
                </a:cubicBezTo>
                <a:cubicBezTo>
                  <a:pt x="82" y="88"/>
                  <a:pt x="80" y="87"/>
                  <a:pt x="80" y="88"/>
                </a:cubicBezTo>
                <a:cubicBezTo>
                  <a:pt x="79" y="87"/>
                  <a:pt x="80" y="87"/>
                  <a:pt x="80" y="87"/>
                </a:cubicBezTo>
                <a:cubicBezTo>
                  <a:pt x="80" y="86"/>
                  <a:pt x="80" y="87"/>
                  <a:pt x="79" y="87"/>
                </a:cubicBezTo>
                <a:cubicBezTo>
                  <a:pt x="79" y="87"/>
                  <a:pt x="79" y="87"/>
                  <a:pt x="80" y="88"/>
                </a:cubicBezTo>
                <a:cubicBezTo>
                  <a:pt x="79" y="88"/>
                  <a:pt x="79" y="87"/>
                  <a:pt x="79" y="88"/>
                </a:cubicBezTo>
                <a:cubicBezTo>
                  <a:pt x="79" y="88"/>
                  <a:pt x="79" y="89"/>
                  <a:pt x="78" y="88"/>
                </a:cubicBezTo>
                <a:cubicBezTo>
                  <a:pt x="78" y="89"/>
                  <a:pt x="77" y="89"/>
                  <a:pt x="77" y="88"/>
                </a:cubicBezTo>
                <a:cubicBezTo>
                  <a:pt x="77" y="90"/>
                  <a:pt x="76" y="90"/>
                  <a:pt x="75" y="90"/>
                </a:cubicBezTo>
                <a:cubicBezTo>
                  <a:pt x="75" y="90"/>
                  <a:pt x="75" y="90"/>
                  <a:pt x="75" y="90"/>
                </a:cubicBezTo>
                <a:cubicBezTo>
                  <a:pt x="75" y="90"/>
                  <a:pt x="75" y="90"/>
                  <a:pt x="75" y="90"/>
                </a:cubicBezTo>
                <a:cubicBezTo>
                  <a:pt x="75" y="90"/>
                  <a:pt x="75" y="90"/>
                  <a:pt x="75" y="90"/>
                </a:cubicBezTo>
                <a:cubicBezTo>
                  <a:pt x="75" y="90"/>
                  <a:pt x="75" y="90"/>
                  <a:pt x="75" y="90"/>
                </a:cubicBezTo>
                <a:cubicBezTo>
                  <a:pt x="75" y="90"/>
                  <a:pt x="75" y="90"/>
                  <a:pt x="74" y="90"/>
                </a:cubicBezTo>
                <a:cubicBezTo>
                  <a:pt x="74" y="90"/>
                  <a:pt x="74" y="90"/>
                  <a:pt x="74" y="90"/>
                </a:cubicBezTo>
                <a:cubicBezTo>
                  <a:pt x="74" y="90"/>
                  <a:pt x="74" y="90"/>
                  <a:pt x="74" y="90"/>
                </a:cubicBezTo>
                <a:cubicBezTo>
                  <a:pt x="73" y="90"/>
                  <a:pt x="73" y="90"/>
                  <a:pt x="73" y="90"/>
                </a:cubicBezTo>
                <a:cubicBezTo>
                  <a:pt x="73" y="90"/>
                  <a:pt x="73" y="90"/>
                  <a:pt x="73" y="90"/>
                </a:cubicBezTo>
                <a:cubicBezTo>
                  <a:pt x="73" y="90"/>
                  <a:pt x="73" y="90"/>
                  <a:pt x="73" y="89"/>
                </a:cubicBezTo>
                <a:cubicBezTo>
                  <a:pt x="72" y="90"/>
                  <a:pt x="72" y="90"/>
                  <a:pt x="71" y="90"/>
                </a:cubicBezTo>
                <a:cubicBezTo>
                  <a:pt x="71" y="90"/>
                  <a:pt x="71" y="91"/>
                  <a:pt x="71" y="91"/>
                </a:cubicBezTo>
                <a:cubicBezTo>
                  <a:pt x="71" y="91"/>
                  <a:pt x="71" y="90"/>
                  <a:pt x="71" y="90"/>
                </a:cubicBezTo>
                <a:cubicBezTo>
                  <a:pt x="71" y="91"/>
                  <a:pt x="70" y="92"/>
                  <a:pt x="69" y="91"/>
                </a:cubicBezTo>
                <a:cubicBezTo>
                  <a:pt x="69" y="91"/>
                  <a:pt x="69" y="91"/>
                  <a:pt x="69" y="92"/>
                </a:cubicBezTo>
                <a:cubicBezTo>
                  <a:pt x="69" y="92"/>
                  <a:pt x="68" y="92"/>
                  <a:pt x="68" y="92"/>
                </a:cubicBezTo>
                <a:cubicBezTo>
                  <a:pt x="68" y="91"/>
                  <a:pt x="68" y="91"/>
                  <a:pt x="68" y="92"/>
                </a:cubicBezTo>
                <a:cubicBezTo>
                  <a:pt x="68" y="91"/>
                  <a:pt x="68" y="91"/>
                  <a:pt x="68" y="90"/>
                </a:cubicBezTo>
                <a:cubicBezTo>
                  <a:pt x="68" y="90"/>
                  <a:pt x="68" y="90"/>
                  <a:pt x="68" y="90"/>
                </a:cubicBezTo>
                <a:cubicBezTo>
                  <a:pt x="67" y="90"/>
                  <a:pt x="67" y="90"/>
                  <a:pt x="67" y="90"/>
                </a:cubicBezTo>
                <a:cubicBezTo>
                  <a:pt x="67" y="91"/>
                  <a:pt x="68" y="91"/>
                  <a:pt x="67" y="91"/>
                </a:cubicBezTo>
                <a:cubicBezTo>
                  <a:pt x="67" y="92"/>
                  <a:pt x="67" y="91"/>
                  <a:pt x="66" y="91"/>
                </a:cubicBezTo>
                <a:cubicBezTo>
                  <a:pt x="66" y="91"/>
                  <a:pt x="65" y="91"/>
                  <a:pt x="65" y="91"/>
                </a:cubicBezTo>
                <a:cubicBezTo>
                  <a:pt x="66" y="92"/>
                  <a:pt x="66" y="91"/>
                  <a:pt x="66" y="91"/>
                </a:cubicBezTo>
                <a:cubicBezTo>
                  <a:pt x="66" y="91"/>
                  <a:pt x="67" y="91"/>
                  <a:pt x="67" y="92"/>
                </a:cubicBezTo>
                <a:cubicBezTo>
                  <a:pt x="67" y="92"/>
                  <a:pt x="67" y="92"/>
                  <a:pt x="66" y="92"/>
                </a:cubicBezTo>
                <a:cubicBezTo>
                  <a:pt x="66" y="92"/>
                  <a:pt x="67" y="92"/>
                  <a:pt x="66" y="93"/>
                </a:cubicBezTo>
                <a:cubicBezTo>
                  <a:pt x="66" y="92"/>
                  <a:pt x="65" y="93"/>
                  <a:pt x="64" y="93"/>
                </a:cubicBezTo>
                <a:cubicBezTo>
                  <a:pt x="64" y="93"/>
                  <a:pt x="65" y="93"/>
                  <a:pt x="65" y="93"/>
                </a:cubicBezTo>
                <a:cubicBezTo>
                  <a:pt x="65" y="93"/>
                  <a:pt x="65" y="93"/>
                  <a:pt x="65" y="94"/>
                </a:cubicBezTo>
                <a:cubicBezTo>
                  <a:pt x="64" y="93"/>
                  <a:pt x="64" y="93"/>
                  <a:pt x="64" y="93"/>
                </a:cubicBezTo>
                <a:cubicBezTo>
                  <a:pt x="64" y="93"/>
                  <a:pt x="64" y="94"/>
                  <a:pt x="64" y="94"/>
                </a:cubicBezTo>
                <a:cubicBezTo>
                  <a:pt x="64" y="94"/>
                  <a:pt x="64" y="94"/>
                  <a:pt x="64" y="94"/>
                </a:cubicBezTo>
                <a:cubicBezTo>
                  <a:pt x="63" y="93"/>
                  <a:pt x="64" y="93"/>
                  <a:pt x="64" y="93"/>
                </a:cubicBezTo>
                <a:cubicBezTo>
                  <a:pt x="63" y="93"/>
                  <a:pt x="64" y="94"/>
                  <a:pt x="63" y="93"/>
                </a:cubicBezTo>
                <a:cubicBezTo>
                  <a:pt x="63" y="92"/>
                  <a:pt x="62" y="94"/>
                  <a:pt x="61" y="93"/>
                </a:cubicBezTo>
                <a:cubicBezTo>
                  <a:pt x="61" y="94"/>
                  <a:pt x="60" y="94"/>
                  <a:pt x="60" y="95"/>
                </a:cubicBezTo>
                <a:cubicBezTo>
                  <a:pt x="59" y="94"/>
                  <a:pt x="58" y="95"/>
                  <a:pt x="58" y="96"/>
                </a:cubicBezTo>
                <a:cubicBezTo>
                  <a:pt x="58" y="96"/>
                  <a:pt x="58" y="96"/>
                  <a:pt x="58" y="95"/>
                </a:cubicBezTo>
                <a:cubicBezTo>
                  <a:pt x="58" y="96"/>
                  <a:pt x="57" y="96"/>
                  <a:pt x="57" y="96"/>
                </a:cubicBezTo>
                <a:cubicBezTo>
                  <a:pt x="56" y="95"/>
                  <a:pt x="56" y="96"/>
                  <a:pt x="56" y="97"/>
                </a:cubicBezTo>
                <a:cubicBezTo>
                  <a:pt x="55" y="97"/>
                  <a:pt x="55" y="96"/>
                  <a:pt x="55" y="96"/>
                </a:cubicBezTo>
                <a:cubicBezTo>
                  <a:pt x="54" y="97"/>
                  <a:pt x="53" y="97"/>
                  <a:pt x="52" y="98"/>
                </a:cubicBezTo>
                <a:cubicBezTo>
                  <a:pt x="52" y="97"/>
                  <a:pt x="52" y="97"/>
                  <a:pt x="51" y="97"/>
                </a:cubicBezTo>
                <a:cubicBezTo>
                  <a:pt x="52" y="98"/>
                  <a:pt x="51" y="98"/>
                  <a:pt x="50" y="97"/>
                </a:cubicBezTo>
                <a:cubicBezTo>
                  <a:pt x="51" y="98"/>
                  <a:pt x="50" y="99"/>
                  <a:pt x="50" y="99"/>
                </a:cubicBezTo>
                <a:cubicBezTo>
                  <a:pt x="49" y="98"/>
                  <a:pt x="50" y="98"/>
                  <a:pt x="50" y="98"/>
                </a:cubicBezTo>
                <a:cubicBezTo>
                  <a:pt x="50" y="98"/>
                  <a:pt x="50" y="98"/>
                  <a:pt x="49" y="98"/>
                </a:cubicBezTo>
                <a:cubicBezTo>
                  <a:pt x="49" y="98"/>
                  <a:pt x="50" y="98"/>
                  <a:pt x="49" y="98"/>
                </a:cubicBezTo>
                <a:cubicBezTo>
                  <a:pt x="49" y="98"/>
                  <a:pt x="49" y="98"/>
                  <a:pt x="49" y="98"/>
                </a:cubicBezTo>
                <a:cubicBezTo>
                  <a:pt x="48" y="97"/>
                  <a:pt x="48" y="98"/>
                  <a:pt x="49" y="98"/>
                </a:cubicBezTo>
                <a:cubicBezTo>
                  <a:pt x="48" y="99"/>
                  <a:pt x="48" y="98"/>
                  <a:pt x="48" y="98"/>
                </a:cubicBezTo>
                <a:cubicBezTo>
                  <a:pt x="48" y="98"/>
                  <a:pt x="48" y="99"/>
                  <a:pt x="47" y="99"/>
                </a:cubicBezTo>
                <a:cubicBezTo>
                  <a:pt x="47" y="98"/>
                  <a:pt x="47" y="99"/>
                  <a:pt x="47" y="99"/>
                </a:cubicBezTo>
                <a:cubicBezTo>
                  <a:pt x="47" y="99"/>
                  <a:pt x="46" y="99"/>
                  <a:pt x="46" y="99"/>
                </a:cubicBezTo>
                <a:cubicBezTo>
                  <a:pt x="46" y="99"/>
                  <a:pt x="46" y="99"/>
                  <a:pt x="46" y="99"/>
                </a:cubicBezTo>
                <a:cubicBezTo>
                  <a:pt x="46" y="99"/>
                  <a:pt x="44" y="99"/>
                  <a:pt x="45" y="100"/>
                </a:cubicBezTo>
                <a:cubicBezTo>
                  <a:pt x="44" y="100"/>
                  <a:pt x="44" y="101"/>
                  <a:pt x="44" y="101"/>
                </a:cubicBezTo>
                <a:cubicBezTo>
                  <a:pt x="43" y="101"/>
                  <a:pt x="44" y="100"/>
                  <a:pt x="44" y="100"/>
                </a:cubicBezTo>
                <a:cubicBezTo>
                  <a:pt x="44" y="100"/>
                  <a:pt x="43" y="100"/>
                  <a:pt x="43" y="100"/>
                </a:cubicBezTo>
                <a:cubicBezTo>
                  <a:pt x="43" y="102"/>
                  <a:pt x="42" y="101"/>
                  <a:pt x="41" y="102"/>
                </a:cubicBezTo>
                <a:cubicBezTo>
                  <a:pt x="41" y="101"/>
                  <a:pt x="42" y="101"/>
                  <a:pt x="42" y="101"/>
                </a:cubicBezTo>
                <a:cubicBezTo>
                  <a:pt x="42" y="101"/>
                  <a:pt x="42" y="101"/>
                  <a:pt x="42" y="101"/>
                </a:cubicBezTo>
                <a:cubicBezTo>
                  <a:pt x="42" y="101"/>
                  <a:pt x="42" y="101"/>
                  <a:pt x="43" y="100"/>
                </a:cubicBezTo>
                <a:cubicBezTo>
                  <a:pt x="42" y="100"/>
                  <a:pt x="42" y="101"/>
                  <a:pt x="41" y="100"/>
                </a:cubicBezTo>
                <a:cubicBezTo>
                  <a:pt x="41" y="100"/>
                  <a:pt x="41" y="100"/>
                  <a:pt x="41" y="101"/>
                </a:cubicBezTo>
                <a:cubicBezTo>
                  <a:pt x="40" y="100"/>
                  <a:pt x="38" y="102"/>
                  <a:pt x="37" y="102"/>
                </a:cubicBezTo>
                <a:cubicBezTo>
                  <a:pt x="37" y="102"/>
                  <a:pt x="37" y="103"/>
                  <a:pt x="37" y="103"/>
                </a:cubicBezTo>
                <a:cubicBezTo>
                  <a:pt x="37" y="104"/>
                  <a:pt x="36" y="103"/>
                  <a:pt x="36" y="104"/>
                </a:cubicBezTo>
                <a:cubicBezTo>
                  <a:pt x="36" y="103"/>
                  <a:pt x="36" y="103"/>
                  <a:pt x="36" y="103"/>
                </a:cubicBezTo>
                <a:cubicBezTo>
                  <a:pt x="36" y="102"/>
                  <a:pt x="36" y="103"/>
                  <a:pt x="37" y="103"/>
                </a:cubicBezTo>
                <a:cubicBezTo>
                  <a:pt x="37" y="102"/>
                  <a:pt x="36" y="102"/>
                  <a:pt x="37" y="102"/>
                </a:cubicBezTo>
                <a:cubicBezTo>
                  <a:pt x="36" y="102"/>
                  <a:pt x="36" y="102"/>
                  <a:pt x="36" y="103"/>
                </a:cubicBezTo>
                <a:cubicBezTo>
                  <a:pt x="36" y="103"/>
                  <a:pt x="35" y="103"/>
                  <a:pt x="35" y="102"/>
                </a:cubicBezTo>
                <a:cubicBezTo>
                  <a:pt x="35" y="103"/>
                  <a:pt x="36" y="103"/>
                  <a:pt x="36" y="103"/>
                </a:cubicBezTo>
                <a:cubicBezTo>
                  <a:pt x="36" y="104"/>
                  <a:pt x="35" y="103"/>
                  <a:pt x="35" y="104"/>
                </a:cubicBezTo>
                <a:cubicBezTo>
                  <a:pt x="37" y="104"/>
                  <a:pt x="38" y="104"/>
                  <a:pt x="40" y="103"/>
                </a:cubicBezTo>
                <a:cubicBezTo>
                  <a:pt x="40" y="103"/>
                  <a:pt x="40" y="104"/>
                  <a:pt x="40" y="104"/>
                </a:cubicBezTo>
                <a:cubicBezTo>
                  <a:pt x="41" y="104"/>
                  <a:pt x="40" y="104"/>
                  <a:pt x="40" y="103"/>
                </a:cubicBezTo>
                <a:cubicBezTo>
                  <a:pt x="41" y="103"/>
                  <a:pt x="41" y="104"/>
                  <a:pt x="40" y="105"/>
                </a:cubicBezTo>
                <a:cubicBezTo>
                  <a:pt x="40" y="105"/>
                  <a:pt x="38" y="104"/>
                  <a:pt x="38" y="105"/>
                </a:cubicBezTo>
                <a:cubicBezTo>
                  <a:pt x="37" y="106"/>
                  <a:pt x="37" y="105"/>
                  <a:pt x="37" y="105"/>
                </a:cubicBezTo>
                <a:cubicBezTo>
                  <a:pt x="37" y="106"/>
                  <a:pt x="37" y="106"/>
                  <a:pt x="36" y="106"/>
                </a:cubicBezTo>
                <a:cubicBezTo>
                  <a:pt x="36" y="106"/>
                  <a:pt x="36" y="106"/>
                  <a:pt x="36" y="107"/>
                </a:cubicBezTo>
                <a:cubicBezTo>
                  <a:pt x="35" y="106"/>
                  <a:pt x="35" y="107"/>
                  <a:pt x="35" y="107"/>
                </a:cubicBezTo>
                <a:cubicBezTo>
                  <a:pt x="34" y="107"/>
                  <a:pt x="34" y="106"/>
                  <a:pt x="34" y="106"/>
                </a:cubicBezTo>
                <a:cubicBezTo>
                  <a:pt x="34" y="107"/>
                  <a:pt x="34" y="107"/>
                  <a:pt x="34" y="107"/>
                </a:cubicBezTo>
                <a:cubicBezTo>
                  <a:pt x="33" y="107"/>
                  <a:pt x="34" y="106"/>
                  <a:pt x="33" y="106"/>
                </a:cubicBezTo>
                <a:cubicBezTo>
                  <a:pt x="33" y="107"/>
                  <a:pt x="33" y="107"/>
                  <a:pt x="33" y="106"/>
                </a:cubicBezTo>
                <a:cubicBezTo>
                  <a:pt x="33" y="107"/>
                  <a:pt x="33" y="107"/>
                  <a:pt x="33" y="107"/>
                </a:cubicBezTo>
                <a:cubicBezTo>
                  <a:pt x="32" y="107"/>
                  <a:pt x="31" y="107"/>
                  <a:pt x="30" y="107"/>
                </a:cubicBezTo>
                <a:cubicBezTo>
                  <a:pt x="31" y="108"/>
                  <a:pt x="30" y="107"/>
                  <a:pt x="30" y="108"/>
                </a:cubicBezTo>
                <a:cubicBezTo>
                  <a:pt x="29" y="107"/>
                  <a:pt x="30" y="107"/>
                  <a:pt x="30" y="107"/>
                </a:cubicBezTo>
                <a:cubicBezTo>
                  <a:pt x="29" y="107"/>
                  <a:pt x="29" y="107"/>
                  <a:pt x="29" y="107"/>
                </a:cubicBezTo>
                <a:cubicBezTo>
                  <a:pt x="29" y="107"/>
                  <a:pt x="29" y="108"/>
                  <a:pt x="28" y="108"/>
                </a:cubicBezTo>
                <a:cubicBezTo>
                  <a:pt x="29" y="108"/>
                  <a:pt x="29" y="108"/>
                  <a:pt x="28" y="109"/>
                </a:cubicBezTo>
                <a:cubicBezTo>
                  <a:pt x="29" y="109"/>
                  <a:pt x="30" y="109"/>
                  <a:pt x="30" y="109"/>
                </a:cubicBezTo>
                <a:cubicBezTo>
                  <a:pt x="31" y="109"/>
                  <a:pt x="30" y="109"/>
                  <a:pt x="30" y="110"/>
                </a:cubicBezTo>
                <a:cubicBezTo>
                  <a:pt x="31" y="109"/>
                  <a:pt x="31" y="109"/>
                  <a:pt x="30" y="108"/>
                </a:cubicBezTo>
                <a:cubicBezTo>
                  <a:pt x="30" y="108"/>
                  <a:pt x="31" y="108"/>
                  <a:pt x="31" y="108"/>
                </a:cubicBezTo>
                <a:cubicBezTo>
                  <a:pt x="31" y="108"/>
                  <a:pt x="32" y="108"/>
                  <a:pt x="32" y="108"/>
                </a:cubicBezTo>
                <a:cubicBezTo>
                  <a:pt x="32" y="108"/>
                  <a:pt x="32" y="108"/>
                  <a:pt x="32" y="109"/>
                </a:cubicBezTo>
                <a:cubicBezTo>
                  <a:pt x="32" y="109"/>
                  <a:pt x="32" y="109"/>
                  <a:pt x="32" y="108"/>
                </a:cubicBezTo>
                <a:cubicBezTo>
                  <a:pt x="32" y="108"/>
                  <a:pt x="33" y="109"/>
                  <a:pt x="33" y="109"/>
                </a:cubicBezTo>
                <a:cubicBezTo>
                  <a:pt x="33" y="108"/>
                  <a:pt x="34" y="108"/>
                  <a:pt x="34" y="107"/>
                </a:cubicBezTo>
                <a:cubicBezTo>
                  <a:pt x="34" y="108"/>
                  <a:pt x="34" y="108"/>
                  <a:pt x="35" y="108"/>
                </a:cubicBezTo>
                <a:cubicBezTo>
                  <a:pt x="35" y="108"/>
                  <a:pt x="35" y="108"/>
                  <a:pt x="35" y="108"/>
                </a:cubicBezTo>
                <a:cubicBezTo>
                  <a:pt x="35" y="109"/>
                  <a:pt x="36" y="109"/>
                  <a:pt x="36" y="109"/>
                </a:cubicBezTo>
                <a:cubicBezTo>
                  <a:pt x="37" y="108"/>
                  <a:pt x="38" y="108"/>
                  <a:pt x="39" y="108"/>
                </a:cubicBezTo>
                <a:cubicBezTo>
                  <a:pt x="39" y="107"/>
                  <a:pt x="40" y="108"/>
                  <a:pt x="41" y="107"/>
                </a:cubicBezTo>
                <a:cubicBezTo>
                  <a:pt x="42" y="108"/>
                  <a:pt x="43" y="106"/>
                  <a:pt x="44" y="107"/>
                </a:cubicBezTo>
                <a:cubicBezTo>
                  <a:pt x="44" y="107"/>
                  <a:pt x="44" y="107"/>
                  <a:pt x="44" y="106"/>
                </a:cubicBezTo>
                <a:cubicBezTo>
                  <a:pt x="45" y="107"/>
                  <a:pt x="45" y="107"/>
                  <a:pt x="46" y="107"/>
                </a:cubicBezTo>
                <a:cubicBezTo>
                  <a:pt x="45" y="107"/>
                  <a:pt x="45" y="107"/>
                  <a:pt x="45" y="108"/>
                </a:cubicBezTo>
                <a:cubicBezTo>
                  <a:pt x="45" y="107"/>
                  <a:pt x="45" y="108"/>
                  <a:pt x="44" y="108"/>
                </a:cubicBezTo>
                <a:cubicBezTo>
                  <a:pt x="44" y="108"/>
                  <a:pt x="44" y="108"/>
                  <a:pt x="45" y="108"/>
                </a:cubicBezTo>
                <a:cubicBezTo>
                  <a:pt x="45" y="109"/>
                  <a:pt x="44" y="109"/>
                  <a:pt x="43" y="109"/>
                </a:cubicBezTo>
                <a:cubicBezTo>
                  <a:pt x="43" y="108"/>
                  <a:pt x="44" y="108"/>
                  <a:pt x="44" y="108"/>
                </a:cubicBezTo>
                <a:cubicBezTo>
                  <a:pt x="44" y="108"/>
                  <a:pt x="43" y="109"/>
                  <a:pt x="42" y="109"/>
                </a:cubicBezTo>
                <a:cubicBezTo>
                  <a:pt x="43" y="109"/>
                  <a:pt x="43" y="108"/>
                  <a:pt x="43" y="109"/>
                </a:cubicBezTo>
                <a:cubicBezTo>
                  <a:pt x="42" y="109"/>
                  <a:pt x="42" y="110"/>
                  <a:pt x="41" y="110"/>
                </a:cubicBezTo>
                <a:cubicBezTo>
                  <a:pt x="41" y="110"/>
                  <a:pt x="42" y="109"/>
                  <a:pt x="41" y="109"/>
                </a:cubicBezTo>
                <a:cubicBezTo>
                  <a:pt x="41" y="110"/>
                  <a:pt x="41" y="110"/>
                  <a:pt x="41" y="110"/>
                </a:cubicBezTo>
                <a:cubicBezTo>
                  <a:pt x="40" y="110"/>
                  <a:pt x="39" y="110"/>
                  <a:pt x="39" y="111"/>
                </a:cubicBezTo>
                <a:cubicBezTo>
                  <a:pt x="39" y="110"/>
                  <a:pt x="38" y="111"/>
                  <a:pt x="37" y="111"/>
                </a:cubicBezTo>
                <a:cubicBezTo>
                  <a:pt x="38" y="111"/>
                  <a:pt x="37" y="111"/>
                  <a:pt x="38" y="111"/>
                </a:cubicBezTo>
                <a:cubicBezTo>
                  <a:pt x="38" y="113"/>
                  <a:pt x="37" y="111"/>
                  <a:pt x="37" y="112"/>
                </a:cubicBezTo>
                <a:cubicBezTo>
                  <a:pt x="36" y="112"/>
                  <a:pt x="36" y="111"/>
                  <a:pt x="36" y="111"/>
                </a:cubicBezTo>
                <a:cubicBezTo>
                  <a:pt x="36" y="111"/>
                  <a:pt x="36" y="112"/>
                  <a:pt x="36" y="112"/>
                </a:cubicBezTo>
                <a:cubicBezTo>
                  <a:pt x="35" y="113"/>
                  <a:pt x="34" y="112"/>
                  <a:pt x="34" y="113"/>
                </a:cubicBezTo>
                <a:cubicBezTo>
                  <a:pt x="34" y="113"/>
                  <a:pt x="34" y="113"/>
                  <a:pt x="34" y="112"/>
                </a:cubicBezTo>
                <a:cubicBezTo>
                  <a:pt x="33" y="113"/>
                  <a:pt x="32" y="114"/>
                  <a:pt x="31" y="113"/>
                </a:cubicBezTo>
                <a:cubicBezTo>
                  <a:pt x="31" y="113"/>
                  <a:pt x="32" y="113"/>
                  <a:pt x="32" y="113"/>
                </a:cubicBezTo>
                <a:cubicBezTo>
                  <a:pt x="32" y="113"/>
                  <a:pt x="32" y="113"/>
                  <a:pt x="32" y="113"/>
                </a:cubicBezTo>
                <a:cubicBezTo>
                  <a:pt x="32" y="113"/>
                  <a:pt x="32" y="113"/>
                  <a:pt x="32" y="113"/>
                </a:cubicBezTo>
                <a:cubicBezTo>
                  <a:pt x="32" y="112"/>
                  <a:pt x="32" y="112"/>
                  <a:pt x="32" y="112"/>
                </a:cubicBezTo>
                <a:cubicBezTo>
                  <a:pt x="31" y="112"/>
                  <a:pt x="31" y="112"/>
                  <a:pt x="31" y="112"/>
                </a:cubicBezTo>
                <a:cubicBezTo>
                  <a:pt x="30" y="112"/>
                  <a:pt x="31" y="113"/>
                  <a:pt x="31" y="112"/>
                </a:cubicBezTo>
                <a:cubicBezTo>
                  <a:pt x="31" y="113"/>
                  <a:pt x="31" y="112"/>
                  <a:pt x="31" y="112"/>
                </a:cubicBezTo>
                <a:cubicBezTo>
                  <a:pt x="31" y="112"/>
                  <a:pt x="31" y="112"/>
                  <a:pt x="31" y="112"/>
                </a:cubicBezTo>
                <a:cubicBezTo>
                  <a:pt x="31" y="112"/>
                  <a:pt x="31" y="112"/>
                  <a:pt x="31" y="112"/>
                </a:cubicBezTo>
                <a:cubicBezTo>
                  <a:pt x="31" y="112"/>
                  <a:pt x="31" y="112"/>
                  <a:pt x="31" y="112"/>
                </a:cubicBezTo>
                <a:cubicBezTo>
                  <a:pt x="31" y="112"/>
                  <a:pt x="31" y="113"/>
                  <a:pt x="31" y="113"/>
                </a:cubicBezTo>
                <a:cubicBezTo>
                  <a:pt x="31" y="113"/>
                  <a:pt x="31" y="113"/>
                  <a:pt x="31" y="113"/>
                </a:cubicBezTo>
                <a:cubicBezTo>
                  <a:pt x="31" y="113"/>
                  <a:pt x="31" y="113"/>
                  <a:pt x="31" y="113"/>
                </a:cubicBezTo>
                <a:cubicBezTo>
                  <a:pt x="31" y="114"/>
                  <a:pt x="31" y="114"/>
                  <a:pt x="30" y="113"/>
                </a:cubicBezTo>
                <a:cubicBezTo>
                  <a:pt x="29" y="113"/>
                  <a:pt x="29" y="115"/>
                  <a:pt x="28" y="115"/>
                </a:cubicBezTo>
                <a:cubicBezTo>
                  <a:pt x="28" y="115"/>
                  <a:pt x="28" y="115"/>
                  <a:pt x="28" y="115"/>
                </a:cubicBezTo>
                <a:cubicBezTo>
                  <a:pt x="28" y="115"/>
                  <a:pt x="28" y="115"/>
                  <a:pt x="28" y="115"/>
                </a:cubicBezTo>
                <a:cubicBezTo>
                  <a:pt x="27" y="115"/>
                  <a:pt x="27" y="116"/>
                  <a:pt x="27" y="115"/>
                </a:cubicBezTo>
                <a:cubicBezTo>
                  <a:pt x="26" y="115"/>
                  <a:pt x="27" y="115"/>
                  <a:pt x="27" y="114"/>
                </a:cubicBezTo>
                <a:cubicBezTo>
                  <a:pt x="26" y="115"/>
                  <a:pt x="25" y="116"/>
                  <a:pt x="24" y="115"/>
                </a:cubicBezTo>
                <a:cubicBezTo>
                  <a:pt x="24" y="115"/>
                  <a:pt x="24" y="115"/>
                  <a:pt x="24" y="116"/>
                </a:cubicBezTo>
                <a:cubicBezTo>
                  <a:pt x="23" y="116"/>
                  <a:pt x="23" y="116"/>
                  <a:pt x="23" y="116"/>
                </a:cubicBezTo>
                <a:cubicBezTo>
                  <a:pt x="23" y="116"/>
                  <a:pt x="22" y="116"/>
                  <a:pt x="22" y="116"/>
                </a:cubicBezTo>
                <a:cubicBezTo>
                  <a:pt x="22" y="116"/>
                  <a:pt x="22" y="116"/>
                  <a:pt x="22" y="116"/>
                </a:cubicBezTo>
                <a:cubicBezTo>
                  <a:pt x="22" y="116"/>
                  <a:pt x="22" y="116"/>
                  <a:pt x="23" y="116"/>
                </a:cubicBezTo>
                <a:cubicBezTo>
                  <a:pt x="23" y="116"/>
                  <a:pt x="23" y="116"/>
                  <a:pt x="23" y="116"/>
                </a:cubicBezTo>
                <a:cubicBezTo>
                  <a:pt x="23" y="116"/>
                  <a:pt x="23" y="116"/>
                  <a:pt x="24" y="116"/>
                </a:cubicBezTo>
                <a:cubicBezTo>
                  <a:pt x="24" y="116"/>
                  <a:pt x="23" y="116"/>
                  <a:pt x="23" y="116"/>
                </a:cubicBezTo>
                <a:cubicBezTo>
                  <a:pt x="24" y="116"/>
                  <a:pt x="24" y="117"/>
                  <a:pt x="24" y="117"/>
                </a:cubicBezTo>
                <a:cubicBezTo>
                  <a:pt x="23" y="116"/>
                  <a:pt x="22" y="118"/>
                  <a:pt x="22" y="117"/>
                </a:cubicBezTo>
                <a:cubicBezTo>
                  <a:pt x="22" y="117"/>
                  <a:pt x="22" y="116"/>
                  <a:pt x="22" y="116"/>
                </a:cubicBezTo>
                <a:cubicBezTo>
                  <a:pt x="22" y="116"/>
                  <a:pt x="21" y="116"/>
                  <a:pt x="20" y="117"/>
                </a:cubicBezTo>
                <a:cubicBezTo>
                  <a:pt x="20" y="117"/>
                  <a:pt x="20" y="116"/>
                  <a:pt x="21" y="117"/>
                </a:cubicBezTo>
                <a:cubicBezTo>
                  <a:pt x="21" y="118"/>
                  <a:pt x="20" y="117"/>
                  <a:pt x="20" y="118"/>
                </a:cubicBezTo>
                <a:cubicBezTo>
                  <a:pt x="20" y="118"/>
                  <a:pt x="20" y="118"/>
                  <a:pt x="20" y="119"/>
                </a:cubicBezTo>
                <a:cubicBezTo>
                  <a:pt x="21" y="119"/>
                  <a:pt x="21" y="118"/>
                  <a:pt x="21" y="119"/>
                </a:cubicBezTo>
                <a:cubicBezTo>
                  <a:pt x="21" y="119"/>
                  <a:pt x="21" y="119"/>
                  <a:pt x="21" y="119"/>
                </a:cubicBezTo>
                <a:cubicBezTo>
                  <a:pt x="20" y="119"/>
                  <a:pt x="20" y="119"/>
                  <a:pt x="19" y="119"/>
                </a:cubicBezTo>
                <a:cubicBezTo>
                  <a:pt x="19" y="118"/>
                  <a:pt x="20" y="119"/>
                  <a:pt x="20" y="118"/>
                </a:cubicBezTo>
                <a:cubicBezTo>
                  <a:pt x="19" y="118"/>
                  <a:pt x="19" y="118"/>
                  <a:pt x="19" y="118"/>
                </a:cubicBezTo>
                <a:cubicBezTo>
                  <a:pt x="19" y="118"/>
                  <a:pt x="18" y="119"/>
                  <a:pt x="18" y="119"/>
                </a:cubicBezTo>
                <a:cubicBezTo>
                  <a:pt x="18" y="119"/>
                  <a:pt x="18" y="119"/>
                  <a:pt x="18" y="118"/>
                </a:cubicBezTo>
                <a:cubicBezTo>
                  <a:pt x="18" y="118"/>
                  <a:pt x="18" y="118"/>
                  <a:pt x="17" y="118"/>
                </a:cubicBezTo>
                <a:cubicBezTo>
                  <a:pt x="17" y="118"/>
                  <a:pt x="18" y="119"/>
                  <a:pt x="18" y="119"/>
                </a:cubicBezTo>
                <a:cubicBezTo>
                  <a:pt x="17" y="120"/>
                  <a:pt x="16" y="119"/>
                  <a:pt x="16" y="120"/>
                </a:cubicBezTo>
                <a:cubicBezTo>
                  <a:pt x="16" y="120"/>
                  <a:pt x="16" y="119"/>
                  <a:pt x="16" y="120"/>
                </a:cubicBezTo>
                <a:cubicBezTo>
                  <a:pt x="17" y="120"/>
                  <a:pt x="17" y="120"/>
                  <a:pt x="17" y="120"/>
                </a:cubicBezTo>
                <a:cubicBezTo>
                  <a:pt x="16" y="120"/>
                  <a:pt x="16" y="120"/>
                  <a:pt x="16" y="121"/>
                </a:cubicBezTo>
                <a:cubicBezTo>
                  <a:pt x="16" y="122"/>
                  <a:pt x="16" y="121"/>
                  <a:pt x="16" y="121"/>
                </a:cubicBezTo>
                <a:cubicBezTo>
                  <a:pt x="17" y="121"/>
                  <a:pt x="16" y="121"/>
                  <a:pt x="17" y="121"/>
                </a:cubicBezTo>
                <a:cubicBezTo>
                  <a:pt x="17" y="122"/>
                  <a:pt x="16" y="122"/>
                  <a:pt x="17" y="123"/>
                </a:cubicBezTo>
                <a:cubicBezTo>
                  <a:pt x="17" y="122"/>
                  <a:pt x="17" y="122"/>
                  <a:pt x="17" y="122"/>
                </a:cubicBezTo>
                <a:cubicBezTo>
                  <a:pt x="17" y="122"/>
                  <a:pt x="17" y="122"/>
                  <a:pt x="17" y="122"/>
                </a:cubicBezTo>
                <a:cubicBezTo>
                  <a:pt x="17" y="122"/>
                  <a:pt x="17" y="121"/>
                  <a:pt x="17" y="121"/>
                </a:cubicBezTo>
                <a:cubicBezTo>
                  <a:pt x="18" y="121"/>
                  <a:pt x="19" y="121"/>
                  <a:pt x="19" y="120"/>
                </a:cubicBezTo>
                <a:cubicBezTo>
                  <a:pt x="20" y="121"/>
                  <a:pt x="20" y="120"/>
                  <a:pt x="21" y="120"/>
                </a:cubicBezTo>
                <a:cubicBezTo>
                  <a:pt x="22" y="121"/>
                  <a:pt x="20" y="121"/>
                  <a:pt x="21" y="121"/>
                </a:cubicBezTo>
                <a:cubicBezTo>
                  <a:pt x="22" y="121"/>
                  <a:pt x="23" y="121"/>
                  <a:pt x="23" y="120"/>
                </a:cubicBezTo>
                <a:cubicBezTo>
                  <a:pt x="24" y="120"/>
                  <a:pt x="24" y="121"/>
                  <a:pt x="24" y="120"/>
                </a:cubicBezTo>
                <a:cubicBezTo>
                  <a:pt x="25" y="120"/>
                  <a:pt x="25" y="121"/>
                  <a:pt x="25" y="121"/>
                </a:cubicBezTo>
                <a:cubicBezTo>
                  <a:pt x="25" y="122"/>
                  <a:pt x="25" y="121"/>
                  <a:pt x="25" y="121"/>
                </a:cubicBezTo>
                <a:cubicBezTo>
                  <a:pt x="25" y="121"/>
                  <a:pt x="25" y="120"/>
                  <a:pt x="25" y="120"/>
                </a:cubicBezTo>
                <a:cubicBezTo>
                  <a:pt x="26" y="120"/>
                  <a:pt x="26" y="119"/>
                  <a:pt x="27" y="119"/>
                </a:cubicBezTo>
                <a:cubicBezTo>
                  <a:pt x="26" y="120"/>
                  <a:pt x="26" y="121"/>
                  <a:pt x="25" y="121"/>
                </a:cubicBezTo>
                <a:cubicBezTo>
                  <a:pt x="26" y="122"/>
                  <a:pt x="27" y="120"/>
                  <a:pt x="27" y="119"/>
                </a:cubicBezTo>
                <a:cubicBezTo>
                  <a:pt x="28" y="120"/>
                  <a:pt x="28" y="120"/>
                  <a:pt x="28" y="119"/>
                </a:cubicBezTo>
                <a:cubicBezTo>
                  <a:pt x="28" y="119"/>
                  <a:pt x="28" y="119"/>
                  <a:pt x="28" y="119"/>
                </a:cubicBezTo>
                <a:cubicBezTo>
                  <a:pt x="28" y="119"/>
                  <a:pt x="28" y="119"/>
                  <a:pt x="28" y="119"/>
                </a:cubicBezTo>
                <a:cubicBezTo>
                  <a:pt x="29" y="119"/>
                  <a:pt x="28" y="119"/>
                  <a:pt x="29" y="119"/>
                </a:cubicBezTo>
                <a:cubicBezTo>
                  <a:pt x="30" y="119"/>
                  <a:pt x="30" y="118"/>
                  <a:pt x="31" y="118"/>
                </a:cubicBezTo>
                <a:cubicBezTo>
                  <a:pt x="31" y="118"/>
                  <a:pt x="31" y="118"/>
                  <a:pt x="31" y="118"/>
                </a:cubicBezTo>
                <a:cubicBezTo>
                  <a:pt x="30" y="119"/>
                  <a:pt x="30" y="119"/>
                  <a:pt x="30" y="120"/>
                </a:cubicBezTo>
                <a:cubicBezTo>
                  <a:pt x="31" y="120"/>
                  <a:pt x="31" y="119"/>
                  <a:pt x="32" y="120"/>
                </a:cubicBezTo>
                <a:cubicBezTo>
                  <a:pt x="32" y="119"/>
                  <a:pt x="31" y="119"/>
                  <a:pt x="31" y="119"/>
                </a:cubicBezTo>
                <a:cubicBezTo>
                  <a:pt x="31" y="119"/>
                  <a:pt x="31" y="119"/>
                  <a:pt x="32" y="119"/>
                </a:cubicBezTo>
                <a:cubicBezTo>
                  <a:pt x="32" y="119"/>
                  <a:pt x="32" y="120"/>
                  <a:pt x="33" y="119"/>
                </a:cubicBezTo>
                <a:cubicBezTo>
                  <a:pt x="33" y="119"/>
                  <a:pt x="32" y="119"/>
                  <a:pt x="33" y="119"/>
                </a:cubicBezTo>
                <a:cubicBezTo>
                  <a:pt x="32" y="119"/>
                  <a:pt x="32" y="119"/>
                  <a:pt x="32" y="119"/>
                </a:cubicBezTo>
                <a:cubicBezTo>
                  <a:pt x="32" y="119"/>
                  <a:pt x="32" y="118"/>
                  <a:pt x="32" y="119"/>
                </a:cubicBezTo>
                <a:cubicBezTo>
                  <a:pt x="31" y="118"/>
                  <a:pt x="31" y="118"/>
                  <a:pt x="32" y="117"/>
                </a:cubicBezTo>
                <a:cubicBezTo>
                  <a:pt x="32" y="118"/>
                  <a:pt x="33" y="118"/>
                  <a:pt x="32" y="118"/>
                </a:cubicBezTo>
                <a:cubicBezTo>
                  <a:pt x="33" y="119"/>
                  <a:pt x="33" y="118"/>
                  <a:pt x="33" y="118"/>
                </a:cubicBezTo>
                <a:cubicBezTo>
                  <a:pt x="34" y="118"/>
                  <a:pt x="33" y="119"/>
                  <a:pt x="33" y="119"/>
                </a:cubicBezTo>
                <a:cubicBezTo>
                  <a:pt x="33" y="119"/>
                  <a:pt x="33" y="119"/>
                  <a:pt x="33" y="120"/>
                </a:cubicBezTo>
                <a:cubicBezTo>
                  <a:pt x="34" y="120"/>
                  <a:pt x="34" y="119"/>
                  <a:pt x="34" y="120"/>
                </a:cubicBezTo>
                <a:cubicBezTo>
                  <a:pt x="34" y="120"/>
                  <a:pt x="34" y="120"/>
                  <a:pt x="34" y="121"/>
                </a:cubicBezTo>
                <a:cubicBezTo>
                  <a:pt x="35" y="121"/>
                  <a:pt x="35" y="120"/>
                  <a:pt x="35" y="121"/>
                </a:cubicBezTo>
                <a:cubicBezTo>
                  <a:pt x="35" y="120"/>
                  <a:pt x="35" y="121"/>
                  <a:pt x="34" y="120"/>
                </a:cubicBezTo>
                <a:cubicBezTo>
                  <a:pt x="35" y="120"/>
                  <a:pt x="35" y="120"/>
                  <a:pt x="35" y="120"/>
                </a:cubicBezTo>
                <a:cubicBezTo>
                  <a:pt x="35" y="120"/>
                  <a:pt x="35" y="119"/>
                  <a:pt x="35" y="119"/>
                </a:cubicBezTo>
                <a:cubicBezTo>
                  <a:pt x="35" y="119"/>
                  <a:pt x="35" y="119"/>
                  <a:pt x="35" y="118"/>
                </a:cubicBezTo>
                <a:cubicBezTo>
                  <a:pt x="35" y="119"/>
                  <a:pt x="35" y="119"/>
                  <a:pt x="35" y="119"/>
                </a:cubicBezTo>
                <a:cubicBezTo>
                  <a:pt x="35" y="118"/>
                  <a:pt x="38" y="118"/>
                  <a:pt x="38" y="119"/>
                </a:cubicBezTo>
                <a:cubicBezTo>
                  <a:pt x="38" y="118"/>
                  <a:pt x="39" y="119"/>
                  <a:pt x="38" y="118"/>
                </a:cubicBezTo>
                <a:cubicBezTo>
                  <a:pt x="39" y="118"/>
                  <a:pt x="39" y="119"/>
                  <a:pt x="39" y="119"/>
                </a:cubicBezTo>
                <a:cubicBezTo>
                  <a:pt x="39" y="119"/>
                  <a:pt x="39" y="120"/>
                  <a:pt x="38" y="120"/>
                </a:cubicBezTo>
                <a:cubicBezTo>
                  <a:pt x="38" y="120"/>
                  <a:pt x="40" y="120"/>
                  <a:pt x="40" y="119"/>
                </a:cubicBezTo>
                <a:cubicBezTo>
                  <a:pt x="40" y="120"/>
                  <a:pt x="40" y="120"/>
                  <a:pt x="41" y="120"/>
                </a:cubicBezTo>
                <a:cubicBezTo>
                  <a:pt x="41" y="119"/>
                  <a:pt x="41" y="119"/>
                  <a:pt x="42" y="119"/>
                </a:cubicBezTo>
                <a:cubicBezTo>
                  <a:pt x="42" y="119"/>
                  <a:pt x="42" y="119"/>
                  <a:pt x="42" y="118"/>
                </a:cubicBezTo>
                <a:cubicBezTo>
                  <a:pt x="42" y="119"/>
                  <a:pt x="42" y="118"/>
                  <a:pt x="43" y="118"/>
                </a:cubicBezTo>
                <a:cubicBezTo>
                  <a:pt x="42" y="117"/>
                  <a:pt x="44" y="117"/>
                  <a:pt x="43" y="117"/>
                </a:cubicBezTo>
                <a:cubicBezTo>
                  <a:pt x="44" y="117"/>
                  <a:pt x="43" y="118"/>
                  <a:pt x="44" y="118"/>
                </a:cubicBezTo>
                <a:cubicBezTo>
                  <a:pt x="44" y="117"/>
                  <a:pt x="44" y="117"/>
                  <a:pt x="45" y="117"/>
                </a:cubicBezTo>
                <a:cubicBezTo>
                  <a:pt x="45" y="117"/>
                  <a:pt x="45" y="118"/>
                  <a:pt x="45" y="118"/>
                </a:cubicBezTo>
                <a:cubicBezTo>
                  <a:pt x="44" y="119"/>
                  <a:pt x="43" y="119"/>
                  <a:pt x="42" y="119"/>
                </a:cubicBezTo>
                <a:cubicBezTo>
                  <a:pt x="43" y="120"/>
                  <a:pt x="43" y="119"/>
                  <a:pt x="43" y="120"/>
                </a:cubicBezTo>
                <a:cubicBezTo>
                  <a:pt x="44" y="118"/>
                  <a:pt x="46" y="120"/>
                  <a:pt x="47" y="118"/>
                </a:cubicBezTo>
                <a:cubicBezTo>
                  <a:pt x="48" y="119"/>
                  <a:pt x="50" y="117"/>
                  <a:pt x="51" y="117"/>
                </a:cubicBezTo>
                <a:cubicBezTo>
                  <a:pt x="51" y="117"/>
                  <a:pt x="51" y="118"/>
                  <a:pt x="51" y="118"/>
                </a:cubicBezTo>
                <a:cubicBezTo>
                  <a:pt x="51" y="117"/>
                  <a:pt x="51" y="117"/>
                  <a:pt x="51" y="117"/>
                </a:cubicBezTo>
                <a:cubicBezTo>
                  <a:pt x="51" y="118"/>
                  <a:pt x="51" y="118"/>
                  <a:pt x="51" y="118"/>
                </a:cubicBezTo>
                <a:cubicBezTo>
                  <a:pt x="52" y="118"/>
                  <a:pt x="52" y="118"/>
                  <a:pt x="52" y="118"/>
                </a:cubicBezTo>
                <a:cubicBezTo>
                  <a:pt x="52" y="118"/>
                  <a:pt x="52" y="119"/>
                  <a:pt x="52" y="119"/>
                </a:cubicBezTo>
                <a:cubicBezTo>
                  <a:pt x="51" y="119"/>
                  <a:pt x="51" y="119"/>
                  <a:pt x="51" y="119"/>
                </a:cubicBezTo>
                <a:cubicBezTo>
                  <a:pt x="51" y="119"/>
                  <a:pt x="51" y="119"/>
                  <a:pt x="51" y="119"/>
                </a:cubicBezTo>
                <a:cubicBezTo>
                  <a:pt x="50" y="120"/>
                  <a:pt x="50" y="120"/>
                  <a:pt x="50" y="119"/>
                </a:cubicBezTo>
                <a:cubicBezTo>
                  <a:pt x="50" y="119"/>
                  <a:pt x="50" y="119"/>
                  <a:pt x="50" y="119"/>
                </a:cubicBezTo>
                <a:cubicBezTo>
                  <a:pt x="50" y="118"/>
                  <a:pt x="50" y="119"/>
                  <a:pt x="49" y="119"/>
                </a:cubicBezTo>
                <a:cubicBezTo>
                  <a:pt x="49" y="119"/>
                  <a:pt x="49" y="119"/>
                  <a:pt x="49" y="119"/>
                </a:cubicBezTo>
                <a:cubicBezTo>
                  <a:pt x="49" y="119"/>
                  <a:pt x="49" y="119"/>
                  <a:pt x="48" y="120"/>
                </a:cubicBezTo>
                <a:cubicBezTo>
                  <a:pt x="48" y="119"/>
                  <a:pt x="48" y="119"/>
                  <a:pt x="48" y="119"/>
                </a:cubicBezTo>
                <a:cubicBezTo>
                  <a:pt x="48" y="119"/>
                  <a:pt x="48" y="119"/>
                  <a:pt x="47" y="119"/>
                </a:cubicBezTo>
                <a:cubicBezTo>
                  <a:pt x="47" y="120"/>
                  <a:pt x="47" y="120"/>
                  <a:pt x="47" y="120"/>
                </a:cubicBezTo>
                <a:cubicBezTo>
                  <a:pt x="47" y="120"/>
                  <a:pt x="46" y="120"/>
                  <a:pt x="46" y="120"/>
                </a:cubicBezTo>
                <a:cubicBezTo>
                  <a:pt x="46" y="120"/>
                  <a:pt x="46" y="120"/>
                  <a:pt x="46" y="120"/>
                </a:cubicBezTo>
                <a:cubicBezTo>
                  <a:pt x="46" y="120"/>
                  <a:pt x="45" y="120"/>
                  <a:pt x="45" y="120"/>
                </a:cubicBezTo>
                <a:cubicBezTo>
                  <a:pt x="45" y="120"/>
                  <a:pt x="45" y="120"/>
                  <a:pt x="45" y="120"/>
                </a:cubicBezTo>
                <a:cubicBezTo>
                  <a:pt x="44" y="120"/>
                  <a:pt x="44" y="121"/>
                  <a:pt x="44" y="120"/>
                </a:cubicBezTo>
                <a:cubicBezTo>
                  <a:pt x="44" y="120"/>
                  <a:pt x="44" y="121"/>
                  <a:pt x="44" y="121"/>
                </a:cubicBezTo>
                <a:cubicBezTo>
                  <a:pt x="44" y="121"/>
                  <a:pt x="44" y="121"/>
                  <a:pt x="43" y="121"/>
                </a:cubicBezTo>
                <a:cubicBezTo>
                  <a:pt x="44" y="121"/>
                  <a:pt x="44" y="121"/>
                  <a:pt x="44" y="121"/>
                </a:cubicBezTo>
                <a:cubicBezTo>
                  <a:pt x="44" y="121"/>
                  <a:pt x="44" y="121"/>
                  <a:pt x="44" y="121"/>
                </a:cubicBezTo>
                <a:cubicBezTo>
                  <a:pt x="44" y="121"/>
                  <a:pt x="44" y="121"/>
                  <a:pt x="44" y="121"/>
                </a:cubicBezTo>
                <a:cubicBezTo>
                  <a:pt x="46" y="121"/>
                  <a:pt x="47" y="120"/>
                  <a:pt x="48" y="120"/>
                </a:cubicBezTo>
                <a:cubicBezTo>
                  <a:pt x="48" y="121"/>
                  <a:pt x="47" y="121"/>
                  <a:pt x="47" y="121"/>
                </a:cubicBezTo>
                <a:cubicBezTo>
                  <a:pt x="47" y="121"/>
                  <a:pt x="47" y="121"/>
                  <a:pt x="47" y="121"/>
                </a:cubicBezTo>
                <a:cubicBezTo>
                  <a:pt x="47" y="122"/>
                  <a:pt x="47" y="122"/>
                  <a:pt x="47" y="122"/>
                </a:cubicBezTo>
                <a:cubicBezTo>
                  <a:pt x="47" y="122"/>
                  <a:pt x="47" y="122"/>
                  <a:pt x="46" y="121"/>
                </a:cubicBezTo>
                <a:cubicBezTo>
                  <a:pt x="46" y="122"/>
                  <a:pt x="46" y="123"/>
                  <a:pt x="45" y="123"/>
                </a:cubicBezTo>
                <a:cubicBezTo>
                  <a:pt x="44" y="123"/>
                  <a:pt x="45" y="122"/>
                  <a:pt x="45" y="122"/>
                </a:cubicBezTo>
                <a:cubicBezTo>
                  <a:pt x="45" y="122"/>
                  <a:pt x="45" y="121"/>
                  <a:pt x="45" y="121"/>
                </a:cubicBezTo>
                <a:cubicBezTo>
                  <a:pt x="45" y="121"/>
                  <a:pt x="45" y="123"/>
                  <a:pt x="43" y="123"/>
                </a:cubicBezTo>
                <a:cubicBezTo>
                  <a:pt x="43" y="122"/>
                  <a:pt x="43" y="122"/>
                  <a:pt x="43" y="122"/>
                </a:cubicBezTo>
                <a:cubicBezTo>
                  <a:pt x="43" y="122"/>
                  <a:pt x="43" y="123"/>
                  <a:pt x="42" y="123"/>
                </a:cubicBezTo>
                <a:cubicBezTo>
                  <a:pt x="42" y="123"/>
                  <a:pt x="42" y="123"/>
                  <a:pt x="42" y="123"/>
                </a:cubicBezTo>
                <a:cubicBezTo>
                  <a:pt x="42" y="123"/>
                  <a:pt x="42" y="123"/>
                  <a:pt x="42" y="123"/>
                </a:cubicBezTo>
                <a:cubicBezTo>
                  <a:pt x="42" y="123"/>
                  <a:pt x="42" y="123"/>
                  <a:pt x="42" y="123"/>
                </a:cubicBezTo>
                <a:cubicBezTo>
                  <a:pt x="42" y="123"/>
                  <a:pt x="42" y="122"/>
                  <a:pt x="41" y="122"/>
                </a:cubicBezTo>
                <a:cubicBezTo>
                  <a:pt x="41" y="122"/>
                  <a:pt x="41" y="122"/>
                  <a:pt x="42" y="122"/>
                </a:cubicBezTo>
                <a:cubicBezTo>
                  <a:pt x="42" y="122"/>
                  <a:pt x="42" y="122"/>
                  <a:pt x="42" y="122"/>
                </a:cubicBezTo>
                <a:cubicBezTo>
                  <a:pt x="41" y="122"/>
                  <a:pt x="41" y="122"/>
                  <a:pt x="41" y="122"/>
                </a:cubicBezTo>
                <a:cubicBezTo>
                  <a:pt x="41" y="123"/>
                  <a:pt x="41" y="123"/>
                  <a:pt x="41" y="123"/>
                </a:cubicBezTo>
                <a:cubicBezTo>
                  <a:pt x="41" y="123"/>
                  <a:pt x="41" y="123"/>
                  <a:pt x="41" y="123"/>
                </a:cubicBezTo>
                <a:cubicBezTo>
                  <a:pt x="41" y="123"/>
                  <a:pt x="40" y="123"/>
                  <a:pt x="40" y="123"/>
                </a:cubicBezTo>
                <a:cubicBezTo>
                  <a:pt x="40" y="123"/>
                  <a:pt x="40" y="123"/>
                  <a:pt x="40" y="123"/>
                </a:cubicBezTo>
                <a:cubicBezTo>
                  <a:pt x="40" y="123"/>
                  <a:pt x="39" y="123"/>
                  <a:pt x="39" y="124"/>
                </a:cubicBezTo>
                <a:cubicBezTo>
                  <a:pt x="38" y="123"/>
                  <a:pt x="39" y="123"/>
                  <a:pt x="38" y="123"/>
                </a:cubicBezTo>
                <a:cubicBezTo>
                  <a:pt x="37" y="123"/>
                  <a:pt x="37" y="123"/>
                  <a:pt x="36" y="124"/>
                </a:cubicBezTo>
                <a:cubicBezTo>
                  <a:pt x="36" y="123"/>
                  <a:pt x="36" y="123"/>
                  <a:pt x="36" y="123"/>
                </a:cubicBezTo>
                <a:cubicBezTo>
                  <a:pt x="35" y="123"/>
                  <a:pt x="36" y="124"/>
                  <a:pt x="35" y="124"/>
                </a:cubicBezTo>
                <a:cubicBezTo>
                  <a:pt x="35" y="124"/>
                  <a:pt x="35" y="124"/>
                  <a:pt x="35" y="124"/>
                </a:cubicBezTo>
                <a:cubicBezTo>
                  <a:pt x="35" y="124"/>
                  <a:pt x="35" y="124"/>
                  <a:pt x="35" y="124"/>
                </a:cubicBezTo>
                <a:cubicBezTo>
                  <a:pt x="35" y="124"/>
                  <a:pt x="35" y="124"/>
                  <a:pt x="34" y="124"/>
                </a:cubicBezTo>
                <a:cubicBezTo>
                  <a:pt x="34" y="124"/>
                  <a:pt x="34" y="125"/>
                  <a:pt x="34" y="125"/>
                </a:cubicBezTo>
                <a:cubicBezTo>
                  <a:pt x="34" y="125"/>
                  <a:pt x="34" y="124"/>
                  <a:pt x="34" y="125"/>
                </a:cubicBezTo>
                <a:cubicBezTo>
                  <a:pt x="34" y="125"/>
                  <a:pt x="34" y="125"/>
                  <a:pt x="34" y="125"/>
                </a:cubicBezTo>
                <a:cubicBezTo>
                  <a:pt x="33" y="125"/>
                  <a:pt x="33" y="126"/>
                  <a:pt x="32" y="126"/>
                </a:cubicBezTo>
                <a:cubicBezTo>
                  <a:pt x="32" y="125"/>
                  <a:pt x="33" y="125"/>
                  <a:pt x="33" y="125"/>
                </a:cubicBezTo>
                <a:cubicBezTo>
                  <a:pt x="33" y="125"/>
                  <a:pt x="34" y="124"/>
                  <a:pt x="34" y="124"/>
                </a:cubicBezTo>
                <a:cubicBezTo>
                  <a:pt x="34" y="124"/>
                  <a:pt x="32" y="124"/>
                  <a:pt x="32" y="125"/>
                </a:cubicBezTo>
                <a:cubicBezTo>
                  <a:pt x="31" y="125"/>
                  <a:pt x="32" y="124"/>
                  <a:pt x="31" y="124"/>
                </a:cubicBezTo>
                <a:cubicBezTo>
                  <a:pt x="31" y="125"/>
                  <a:pt x="30" y="125"/>
                  <a:pt x="28" y="126"/>
                </a:cubicBezTo>
                <a:cubicBezTo>
                  <a:pt x="28" y="125"/>
                  <a:pt x="29" y="125"/>
                  <a:pt x="29" y="125"/>
                </a:cubicBezTo>
                <a:cubicBezTo>
                  <a:pt x="28" y="125"/>
                  <a:pt x="28" y="125"/>
                  <a:pt x="28" y="124"/>
                </a:cubicBezTo>
                <a:cubicBezTo>
                  <a:pt x="27" y="125"/>
                  <a:pt x="27" y="125"/>
                  <a:pt x="26" y="126"/>
                </a:cubicBezTo>
                <a:cubicBezTo>
                  <a:pt x="25" y="125"/>
                  <a:pt x="25" y="126"/>
                  <a:pt x="24" y="127"/>
                </a:cubicBezTo>
                <a:cubicBezTo>
                  <a:pt x="25" y="127"/>
                  <a:pt x="25" y="127"/>
                  <a:pt x="26" y="127"/>
                </a:cubicBezTo>
                <a:cubicBezTo>
                  <a:pt x="26" y="126"/>
                  <a:pt x="26" y="126"/>
                  <a:pt x="26" y="126"/>
                </a:cubicBezTo>
                <a:cubicBezTo>
                  <a:pt x="26" y="126"/>
                  <a:pt x="26" y="126"/>
                  <a:pt x="26" y="126"/>
                </a:cubicBezTo>
                <a:cubicBezTo>
                  <a:pt x="27" y="126"/>
                  <a:pt x="26" y="126"/>
                  <a:pt x="26" y="126"/>
                </a:cubicBezTo>
                <a:cubicBezTo>
                  <a:pt x="26" y="127"/>
                  <a:pt x="28" y="127"/>
                  <a:pt x="28" y="126"/>
                </a:cubicBezTo>
                <a:cubicBezTo>
                  <a:pt x="29" y="127"/>
                  <a:pt x="30" y="127"/>
                  <a:pt x="31" y="126"/>
                </a:cubicBezTo>
                <a:cubicBezTo>
                  <a:pt x="31" y="126"/>
                  <a:pt x="31" y="127"/>
                  <a:pt x="32" y="126"/>
                </a:cubicBezTo>
                <a:cubicBezTo>
                  <a:pt x="33" y="126"/>
                  <a:pt x="35" y="126"/>
                  <a:pt x="36" y="125"/>
                </a:cubicBezTo>
                <a:cubicBezTo>
                  <a:pt x="36" y="126"/>
                  <a:pt x="37" y="125"/>
                  <a:pt x="37" y="126"/>
                </a:cubicBezTo>
                <a:cubicBezTo>
                  <a:pt x="37" y="126"/>
                  <a:pt x="37" y="126"/>
                  <a:pt x="38" y="126"/>
                </a:cubicBezTo>
                <a:cubicBezTo>
                  <a:pt x="38" y="126"/>
                  <a:pt x="38" y="126"/>
                  <a:pt x="38" y="127"/>
                </a:cubicBezTo>
                <a:cubicBezTo>
                  <a:pt x="38" y="127"/>
                  <a:pt x="37" y="127"/>
                  <a:pt x="37" y="127"/>
                </a:cubicBezTo>
                <a:cubicBezTo>
                  <a:pt x="37" y="127"/>
                  <a:pt x="37" y="126"/>
                  <a:pt x="37" y="126"/>
                </a:cubicBezTo>
                <a:cubicBezTo>
                  <a:pt x="37" y="126"/>
                  <a:pt x="37" y="127"/>
                  <a:pt x="37" y="127"/>
                </a:cubicBezTo>
                <a:cubicBezTo>
                  <a:pt x="36" y="126"/>
                  <a:pt x="36" y="127"/>
                  <a:pt x="35" y="126"/>
                </a:cubicBezTo>
                <a:cubicBezTo>
                  <a:pt x="35" y="127"/>
                  <a:pt x="35" y="127"/>
                  <a:pt x="35" y="127"/>
                </a:cubicBezTo>
                <a:cubicBezTo>
                  <a:pt x="35" y="127"/>
                  <a:pt x="35" y="127"/>
                  <a:pt x="35" y="127"/>
                </a:cubicBezTo>
                <a:cubicBezTo>
                  <a:pt x="35" y="126"/>
                  <a:pt x="34" y="127"/>
                  <a:pt x="34" y="127"/>
                </a:cubicBezTo>
                <a:cubicBezTo>
                  <a:pt x="34" y="126"/>
                  <a:pt x="34" y="127"/>
                  <a:pt x="33" y="127"/>
                </a:cubicBezTo>
                <a:cubicBezTo>
                  <a:pt x="33" y="127"/>
                  <a:pt x="33" y="127"/>
                  <a:pt x="33" y="127"/>
                </a:cubicBezTo>
                <a:cubicBezTo>
                  <a:pt x="33" y="127"/>
                  <a:pt x="33" y="127"/>
                  <a:pt x="33" y="127"/>
                </a:cubicBezTo>
                <a:cubicBezTo>
                  <a:pt x="33" y="128"/>
                  <a:pt x="33" y="127"/>
                  <a:pt x="33" y="128"/>
                </a:cubicBezTo>
                <a:cubicBezTo>
                  <a:pt x="33" y="128"/>
                  <a:pt x="32" y="128"/>
                  <a:pt x="32" y="128"/>
                </a:cubicBezTo>
                <a:cubicBezTo>
                  <a:pt x="32" y="128"/>
                  <a:pt x="32" y="128"/>
                  <a:pt x="32" y="128"/>
                </a:cubicBezTo>
                <a:cubicBezTo>
                  <a:pt x="32" y="128"/>
                  <a:pt x="32" y="128"/>
                  <a:pt x="32" y="128"/>
                </a:cubicBezTo>
                <a:cubicBezTo>
                  <a:pt x="32" y="128"/>
                  <a:pt x="32" y="128"/>
                  <a:pt x="32" y="128"/>
                </a:cubicBezTo>
                <a:cubicBezTo>
                  <a:pt x="32" y="128"/>
                  <a:pt x="32" y="128"/>
                  <a:pt x="31" y="128"/>
                </a:cubicBezTo>
                <a:cubicBezTo>
                  <a:pt x="31" y="128"/>
                  <a:pt x="31" y="129"/>
                  <a:pt x="31" y="129"/>
                </a:cubicBezTo>
                <a:cubicBezTo>
                  <a:pt x="31" y="129"/>
                  <a:pt x="32" y="129"/>
                  <a:pt x="32" y="129"/>
                </a:cubicBezTo>
                <a:cubicBezTo>
                  <a:pt x="32" y="129"/>
                  <a:pt x="32" y="128"/>
                  <a:pt x="32" y="128"/>
                </a:cubicBezTo>
                <a:cubicBezTo>
                  <a:pt x="32" y="128"/>
                  <a:pt x="32" y="128"/>
                  <a:pt x="32" y="129"/>
                </a:cubicBezTo>
                <a:cubicBezTo>
                  <a:pt x="32" y="128"/>
                  <a:pt x="32" y="128"/>
                  <a:pt x="32" y="128"/>
                </a:cubicBezTo>
                <a:cubicBezTo>
                  <a:pt x="32" y="129"/>
                  <a:pt x="33" y="129"/>
                  <a:pt x="33" y="129"/>
                </a:cubicBezTo>
                <a:cubicBezTo>
                  <a:pt x="33" y="128"/>
                  <a:pt x="33" y="128"/>
                  <a:pt x="34" y="127"/>
                </a:cubicBezTo>
                <a:cubicBezTo>
                  <a:pt x="34" y="127"/>
                  <a:pt x="34" y="127"/>
                  <a:pt x="34" y="127"/>
                </a:cubicBezTo>
                <a:cubicBezTo>
                  <a:pt x="34" y="127"/>
                  <a:pt x="34" y="128"/>
                  <a:pt x="34" y="128"/>
                </a:cubicBezTo>
                <a:cubicBezTo>
                  <a:pt x="34" y="128"/>
                  <a:pt x="34" y="128"/>
                  <a:pt x="34" y="128"/>
                </a:cubicBezTo>
                <a:cubicBezTo>
                  <a:pt x="34" y="128"/>
                  <a:pt x="33" y="128"/>
                  <a:pt x="33" y="129"/>
                </a:cubicBezTo>
                <a:cubicBezTo>
                  <a:pt x="34" y="129"/>
                  <a:pt x="34" y="128"/>
                  <a:pt x="35" y="129"/>
                </a:cubicBezTo>
                <a:cubicBezTo>
                  <a:pt x="35" y="129"/>
                  <a:pt x="35" y="128"/>
                  <a:pt x="35" y="128"/>
                </a:cubicBezTo>
                <a:cubicBezTo>
                  <a:pt x="35" y="128"/>
                  <a:pt x="35" y="128"/>
                  <a:pt x="35" y="128"/>
                </a:cubicBezTo>
                <a:cubicBezTo>
                  <a:pt x="35" y="128"/>
                  <a:pt x="35" y="128"/>
                  <a:pt x="36" y="128"/>
                </a:cubicBezTo>
                <a:cubicBezTo>
                  <a:pt x="36" y="128"/>
                  <a:pt x="36" y="128"/>
                  <a:pt x="35" y="128"/>
                </a:cubicBezTo>
                <a:cubicBezTo>
                  <a:pt x="35" y="128"/>
                  <a:pt x="35" y="128"/>
                  <a:pt x="35" y="128"/>
                </a:cubicBezTo>
                <a:cubicBezTo>
                  <a:pt x="36" y="127"/>
                  <a:pt x="38" y="127"/>
                  <a:pt x="38" y="128"/>
                </a:cubicBezTo>
                <a:cubicBezTo>
                  <a:pt x="38" y="128"/>
                  <a:pt x="38" y="127"/>
                  <a:pt x="38" y="127"/>
                </a:cubicBezTo>
                <a:cubicBezTo>
                  <a:pt x="39" y="128"/>
                  <a:pt x="39" y="128"/>
                  <a:pt x="38" y="128"/>
                </a:cubicBezTo>
                <a:cubicBezTo>
                  <a:pt x="39" y="129"/>
                  <a:pt x="40" y="128"/>
                  <a:pt x="39" y="128"/>
                </a:cubicBezTo>
                <a:cubicBezTo>
                  <a:pt x="39" y="127"/>
                  <a:pt x="40" y="128"/>
                  <a:pt x="40" y="127"/>
                </a:cubicBezTo>
                <a:cubicBezTo>
                  <a:pt x="40" y="127"/>
                  <a:pt x="40" y="127"/>
                  <a:pt x="40" y="127"/>
                </a:cubicBezTo>
                <a:cubicBezTo>
                  <a:pt x="40" y="127"/>
                  <a:pt x="40" y="128"/>
                  <a:pt x="40" y="128"/>
                </a:cubicBezTo>
                <a:cubicBezTo>
                  <a:pt x="41" y="128"/>
                  <a:pt x="41" y="127"/>
                  <a:pt x="41" y="128"/>
                </a:cubicBezTo>
                <a:cubicBezTo>
                  <a:pt x="42" y="128"/>
                  <a:pt x="42" y="128"/>
                  <a:pt x="41" y="128"/>
                </a:cubicBezTo>
                <a:cubicBezTo>
                  <a:pt x="42" y="127"/>
                  <a:pt x="42" y="127"/>
                  <a:pt x="43" y="128"/>
                </a:cubicBezTo>
                <a:cubicBezTo>
                  <a:pt x="43" y="127"/>
                  <a:pt x="42" y="127"/>
                  <a:pt x="42" y="127"/>
                </a:cubicBezTo>
                <a:cubicBezTo>
                  <a:pt x="43" y="127"/>
                  <a:pt x="43" y="127"/>
                  <a:pt x="43" y="127"/>
                </a:cubicBezTo>
                <a:cubicBezTo>
                  <a:pt x="43" y="127"/>
                  <a:pt x="43" y="127"/>
                  <a:pt x="43" y="127"/>
                </a:cubicBezTo>
                <a:cubicBezTo>
                  <a:pt x="44" y="126"/>
                  <a:pt x="45" y="126"/>
                  <a:pt x="46" y="126"/>
                </a:cubicBezTo>
                <a:cubicBezTo>
                  <a:pt x="46" y="126"/>
                  <a:pt x="45" y="126"/>
                  <a:pt x="45" y="127"/>
                </a:cubicBezTo>
                <a:cubicBezTo>
                  <a:pt x="46" y="127"/>
                  <a:pt x="46" y="126"/>
                  <a:pt x="46" y="127"/>
                </a:cubicBezTo>
                <a:cubicBezTo>
                  <a:pt x="47" y="126"/>
                  <a:pt x="47" y="128"/>
                  <a:pt x="48" y="127"/>
                </a:cubicBezTo>
                <a:cubicBezTo>
                  <a:pt x="47" y="127"/>
                  <a:pt x="47" y="127"/>
                  <a:pt x="47" y="127"/>
                </a:cubicBezTo>
                <a:cubicBezTo>
                  <a:pt x="47" y="126"/>
                  <a:pt x="47" y="126"/>
                  <a:pt x="48" y="126"/>
                </a:cubicBezTo>
                <a:cubicBezTo>
                  <a:pt x="48" y="126"/>
                  <a:pt x="48" y="126"/>
                  <a:pt x="48" y="126"/>
                </a:cubicBezTo>
                <a:cubicBezTo>
                  <a:pt x="48" y="126"/>
                  <a:pt x="48" y="126"/>
                  <a:pt x="48" y="127"/>
                </a:cubicBezTo>
                <a:cubicBezTo>
                  <a:pt x="48" y="127"/>
                  <a:pt x="48" y="126"/>
                  <a:pt x="48" y="127"/>
                </a:cubicBezTo>
                <a:cubicBezTo>
                  <a:pt x="48" y="126"/>
                  <a:pt x="50" y="126"/>
                  <a:pt x="51" y="126"/>
                </a:cubicBezTo>
                <a:cubicBezTo>
                  <a:pt x="51" y="126"/>
                  <a:pt x="51" y="126"/>
                  <a:pt x="51" y="126"/>
                </a:cubicBezTo>
                <a:cubicBezTo>
                  <a:pt x="51" y="126"/>
                  <a:pt x="52" y="125"/>
                  <a:pt x="52" y="125"/>
                </a:cubicBezTo>
                <a:cubicBezTo>
                  <a:pt x="52" y="126"/>
                  <a:pt x="52" y="126"/>
                  <a:pt x="52" y="126"/>
                </a:cubicBezTo>
                <a:cubicBezTo>
                  <a:pt x="52" y="126"/>
                  <a:pt x="52" y="126"/>
                  <a:pt x="53" y="126"/>
                </a:cubicBezTo>
                <a:cubicBezTo>
                  <a:pt x="53" y="125"/>
                  <a:pt x="52" y="125"/>
                  <a:pt x="52" y="125"/>
                </a:cubicBezTo>
                <a:cubicBezTo>
                  <a:pt x="53" y="125"/>
                  <a:pt x="53" y="125"/>
                  <a:pt x="53" y="125"/>
                </a:cubicBezTo>
                <a:cubicBezTo>
                  <a:pt x="53" y="125"/>
                  <a:pt x="53" y="125"/>
                  <a:pt x="53" y="125"/>
                </a:cubicBezTo>
                <a:cubicBezTo>
                  <a:pt x="54" y="125"/>
                  <a:pt x="54" y="125"/>
                  <a:pt x="54" y="125"/>
                </a:cubicBezTo>
                <a:cubicBezTo>
                  <a:pt x="54" y="125"/>
                  <a:pt x="54" y="125"/>
                  <a:pt x="54" y="126"/>
                </a:cubicBezTo>
                <a:cubicBezTo>
                  <a:pt x="55" y="126"/>
                  <a:pt x="55" y="125"/>
                  <a:pt x="55" y="125"/>
                </a:cubicBezTo>
                <a:cubicBezTo>
                  <a:pt x="55" y="124"/>
                  <a:pt x="55" y="125"/>
                  <a:pt x="56" y="125"/>
                </a:cubicBezTo>
                <a:cubicBezTo>
                  <a:pt x="56" y="125"/>
                  <a:pt x="56" y="125"/>
                  <a:pt x="56" y="125"/>
                </a:cubicBezTo>
                <a:cubicBezTo>
                  <a:pt x="56" y="125"/>
                  <a:pt x="57" y="125"/>
                  <a:pt x="57" y="125"/>
                </a:cubicBezTo>
                <a:cubicBezTo>
                  <a:pt x="57" y="125"/>
                  <a:pt x="57" y="125"/>
                  <a:pt x="57" y="125"/>
                </a:cubicBezTo>
                <a:cubicBezTo>
                  <a:pt x="57" y="125"/>
                  <a:pt x="57" y="125"/>
                  <a:pt x="57" y="124"/>
                </a:cubicBezTo>
                <a:cubicBezTo>
                  <a:pt x="57" y="125"/>
                  <a:pt x="57" y="124"/>
                  <a:pt x="58" y="124"/>
                </a:cubicBezTo>
                <a:cubicBezTo>
                  <a:pt x="58" y="124"/>
                  <a:pt x="58" y="124"/>
                  <a:pt x="58" y="124"/>
                </a:cubicBezTo>
                <a:cubicBezTo>
                  <a:pt x="58" y="124"/>
                  <a:pt x="58" y="124"/>
                  <a:pt x="58" y="124"/>
                </a:cubicBezTo>
                <a:cubicBezTo>
                  <a:pt x="58" y="124"/>
                  <a:pt x="58" y="124"/>
                  <a:pt x="58" y="124"/>
                </a:cubicBezTo>
                <a:cubicBezTo>
                  <a:pt x="58" y="124"/>
                  <a:pt x="58" y="124"/>
                  <a:pt x="58" y="124"/>
                </a:cubicBezTo>
                <a:cubicBezTo>
                  <a:pt x="58" y="124"/>
                  <a:pt x="58" y="124"/>
                  <a:pt x="58" y="124"/>
                </a:cubicBezTo>
                <a:cubicBezTo>
                  <a:pt x="58" y="124"/>
                  <a:pt x="58" y="124"/>
                  <a:pt x="58" y="124"/>
                </a:cubicBezTo>
                <a:cubicBezTo>
                  <a:pt x="58" y="124"/>
                  <a:pt x="58" y="124"/>
                  <a:pt x="58" y="124"/>
                </a:cubicBezTo>
                <a:cubicBezTo>
                  <a:pt x="58" y="124"/>
                  <a:pt x="58" y="124"/>
                  <a:pt x="58" y="123"/>
                </a:cubicBezTo>
                <a:cubicBezTo>
                  <a:pt x="59" y="123"/>
                  <a:pt x="59" y="124"/>
                  <a:pt x="59" y="124"/>
                </a:cubicBezTo>
                <a:cubicBezTo>
                  <a:pt x="59" y="124"/>
                  <a:pt x="59" y="124"/>
                  <a:pt x="59" y="124"/>
                </a:cubicBezTo>
                <a:cubicBezTo>
                  <a:pt x="59" y="125"/>
                  <a:pt x="60" y="124"/>
                  <a:pt x="60" y="124"/>
                </a:cubicBezTo>
                <a:cubicBezTo>
                  <a:pt x="61" y="124"/>
                  <a:pt x="61" y="124"/>
                  <a:pt x="61" y="125"/>
                </a:cubicBezTo>
                <a:cubicBezTo>
                  <a:pt x="61" y="125"/>
                  <a:pt x="61" y="125"/>
                  <a:pt x="61" y="124"/>
                </a:cubicBezTo>
                <a:cubicBezTo>
                  <a:pt x="61" y="125"/>
                  <a:pt x="61" y="125"/>
                  <a:pt x="61" y="125"/>
                </a:cubicBezTo>
                <a:cubicBezTo>
                  <a:pt x="61" y="125"/>
                  <a:pt x="60" y="125"/>
                  <a:pt x="60" y="124"/>
                </a:cubicBezTo>
                <a:cubicBezTo>
                  <a:pt x="60" y="125"/>
                  <a:pt x="59" y="125"/>
                  <a:pt x="59" y="125"/>
                </a:cubicBezTo>
                <a:cubicBezTo>
                  <a:pt x="59" y="126"/>
                  <a:pt x="60" y="125"/>
                  <a:pt x="61" y="125"/>
                </a:cubicBezTo>
                <a:cubicBezTo>
                  <a:pt x="61" y="125"/>
                  <a:pt x="61" y="125"/>
                  <a:pt x="61" y="125"/>
                </a:cubicBezTo>
                <a:cubicBezTo>
                  <a:pt x="61" y="125"/>
                  <a:pt x="62" y="125"/>
                  <a:pt x="61" y="124"/>
                </a:cubicBezTo>
                <a:cubicBezTo>
                  <a:pt x="61" y="124"/>
                  <a:pt x="61" y="124"/>
                  <a:pt x="61" y="124"/>
                </a:cubicBezTo>
                <a:cubicBezTo>
                  <a:pt x="61" y="124"/>
                  <a:pt x="61" y="124"/>
                  <a:pt x="61" y="124"/>
                </a:cubicBezTo>
                <a:cubicBezTo>
                  <a:pt x="60" y="124"/>
                  <a:pt x="60" y="124"/>
                  <a:pt x="60" y="124"/>
                </a:cubicBezTo>
                <a:cubicBezTo>
                  <a:pt x="60" y="124"/>
                  <a:pt x="60" y="124"/>
                  <a:pt x="59" y="124"/>
                </a:cubicBezTo>
                <a:cubicBezTo>
                  <a:pt x="59" y="124"/>
                  <a:pt x="59" y="124"/>
                  <a:pt x="59" y="124"/>
                </a:cubicBezTo>
                <a:cubicBezTo>
                  <a:pt x="59" y="124"/>
                  <a:pt x="59" y="123"/>
                  <a:pt x="59" y="123"/>
                </a:cubicBezTo>
                <a:cubicBezTo>
                  <a:pt x="59" y="123"/>
                  <a:pt x="59" y="123"/>
                  <a:pt x="59" y="123"/>
                </a:cubicBezTo>
                <a:cubicBezTo>
                  <a:pt x="59" y="123"/>
                  <a:pt x="59" y="123"/>
                  <a:pt x="59" y="123"/>
                </a:cubicBezTo>
                <a:cubicBezTo>
                  <a:pt x="59" y="123"/>
                  <a:pt x="59" y="123"/>
                  <a:pt x="59" y="123"/>
                </a:cubicBezTo>
                <a:cubicBezTo>
                  <a:pt x="60" y="123"/>
                  <a:pt x="60" y="123"/>
                  <a:pt x="61" y="123"/>
                </a:cubicBezTo>
                <a:cubicBezTo>
                  <a:pt x="61" y="123"/>
                  <a:pt x="61" y="123"/>
                  <a:pt x="61" y="123"/>
                </a:cubicBezTo>
                <a:cubicBezTo>
                  <a:pt x="61" y="123"/>
                  <a:pt x="61" y="123"/>
                  <a:pt x="61" y="123"/>
                </a:cubicBezTo>
                <a:cubicBezTo>
                  <a:pt x="62" y="124"/>
                  <a:pt x="62" y="123"/>
                  <a:pt x="62" y="123"/>
                </a:cubicBezTo>
                <a:cubicBezTo>
                  <a:pt x="62" y="123"/>
                  <a:pt x="62" y="123"/>
                  <a:pt x="62" y="123"/>
                </a:cubicBezTo>
                <a:cubicBezTo>
                  <a:pt x="62" y="123"/>
                  <a:pt x="62" y="123"/>
                  <a:pt x="62" y="123"/>
                </a:cubicBezTo>
                <a:cubicBezTo>
                  <a:pt x="62" y="123"/>
                  <a:pt x="62" y="123"/>
                  <a:pt x="62" y="124"/>
                </a:cubicBezTo>
                <a:cubicBezTo>
                  <a:pt x="62" y="124"/>
                  <a:pt x="62" y="124"/>
                  <a:pt x="61" y="124"/>
                </a:cubicBezTo>
                <a:cubicBezTo>
                  <a:pt x="61" y="124"/>
                  <a:pt x="62" y="124"/>
                  <a:pt x="62" y="124"/>
                </a:cubicBezTo>
                <a:cubicBezTo>
                  <a:pt x="62" y="124"/>
                  <a:pt x="62" y="124"/>
                  <a:pt x="62" y="124"/>
                </a:cubicBezTo>
                <a:cubicBezTo>
                  <a:pt x="62" y="124"/>
                  <a:pt x="62" y="125"/>
                  <a:pt x="63" y="125"/>
                </a:cubicBezTo>
                <a:cubicBezTo>
                  <a:pt x="63" y="125"/>
                  <a:pt x="63" y="124"/>
                  <a:pt x="63" y="124"/>
                </a:cubicBezTo>
                <a:cubicBezTo>
                  <a:pt x="64" y="124"/>
                  <a:pt x="65" y="124"/>
                  <a:pt x="65" y="123"/>
                </a:cubicBezTo>
                <a:cubicBezTo>
                  <a:pt x="65" y="123"/>
                  <a:pt x="65" y="123"/>
                  <a:pt x="65" y="123"/>
                </a:cubicBezTo>
                <a:cubicBezTo>
                  <a:pt x="65" y="123"/>
                  <a:pt x="64" y="123"/>
                  <a:pt x="64" y="123"/>
                </a:cubicBezTo>
                <a:cubicBezTo>
                  <a:pt x="64" y="123"/>
                  <a:pt x="65" y="122"/>
                  <a:pt x="65" y="122"/>
                </a:cubicBezTo>
                <a:cubicBezTo>
                  <a:pt x="65" y="122"/>
                  <a:pt x="65" y="123"/>
                  <a:pt x="65" y="123"/>
                </a:cubicBezTo>
                <a:cubicBezTo>
                  <a:pt x="65" y="123"/>
                  <a:pt x="66" y="123"/>
                  <a:pt x="66" y="123"/>
                </a:cubicBezTo>
                <a:cubicBezTo>
                  <a:pt x="66" y="123"/>
                  <a:pt x="66" y="123"/>
                  <a:pt x="66" y="123"/>
                </a:cubicBezTo>
                <a:cubicBezTo>
                  <a:pt x="66" y="123"/>
                  <a:pt x="67" y="123"/>
                  <a:pt x="67" y="123"/>
                </a:cubicBezTo>
                <a:cubicBezTo>
                  <a:pt x="67" y="123"/>
                  <a:pt x="67" y="123"/>
                  <a:pt x="67" y="123"/>
                </a:cubicBezTo>
                <a:cubicBezTo>
                  <a:pt x="67" y="123"/>
                  <a:pt x="67" y="123"/>
                  <a:pt x="67" y="123"/>
                </a:cubicBezTo>
                <a:cubicBezTo>
                  <a:pt x="67" y="123"/>
                  <a:pt x="67" y="123"/>
                  <a:pt x="67" y="123"/>
                </a:cubicBezTo>
                <a:cubicBezTo>
                  <a:pt x="68" y="123"/>
                  <a:pt x="68" y="122"/>
                  <a:pt x="68" y="122"/>
                </a:cubicBezTo>
                <a:cubicBezTo>
                  <a:pt x="68" y="122"/>
                  <a:pt x="68" y="122"/>
                  <a:pt x="68" y="122"/>
                </a:cubicBezTo>
                <a:cubicBezTo>
                  <a:pt x="68" y="122"/>
                  <a:pt x="68" y="122"/>
                  <a:pt x="68" y="122"/>
                </a:cubicBezTo>
                <a:cubicBezTo>
                  <a:pt x="69" y="122"/>
                  <a:pt x="69" y="122"/>
                  <a:pt x="69" y="122"/>
                </a:cubicBezTo>
                <a:cubicBezTo>
                  <a:pt x="69" y="122"/>
                  <a:pt x="69" y="123"/>
                  <a:pt x="69" y="123"/>
                </a:cubicBezTo>
                <a:cubicBezTo>
                  <a:pt x="69" y="123"/>
                  <a:pt x="70" y="123"/>
                  <a:pt x="70" y="122"/>
                </a:cubicBezTo>
                <a:cubicBezTo>
                  <a:pt x="70" y="122"/>
                  <a:pt x="70" y="122"/>
                  <a:pt x="70" y="122"/>
                </a:cubicBezTo>
                <a:cubicBezTo>
                  <a:pt x="70" y="122"/>
                  <a:pt x="70" y="122"/>
                  <a:pt x="70" y="122"/>
                </a:cubicBezTo>
                <a:cubicBezTo>
                  <a:pt x="70" y="122"/>
                  <a:pt x="70" y="122"/>
                  <a:pt x="70" y="122"/>
                </a:cubicBezTo>
                <a:cubicBezTo>
                  <a:pt x="70" y="122"/>
                  <a:pt x="70" y="122"/>
                  <a:pt x="70" y="122"/>
                </a:cubicBezTo>
                <a:cubicBezTo>
                  <a:pt x="70" y="123"/>
                  <a:pt x="71" y="122"/>
                  <a:pt x="71" y="122"/>
                </a:cubicBezTo>
                <a:cubicBezTo>
                  <a:pt x="71" y="122"/>
                  <a:pt x="71" y="122"/>
                  <a:pt x="71" y="121"/>
                </a:cubicBezTo>
                <a:cubicBezTo>
                  <a:pt x="71" y="121"/>
                  <a:pt x="72" y="121"/>
                  <a:pt x="72" y="121"/>
                </a:cubicBezTo>
                <a:cubicBezTo>
                  <a:pt x="72" y="121"/>
                  <a:pt x="72" y="121"/>
                  <a:pt x="72" y="122"/>
                </a:cubicBezTo>
                <a:cubicBezTo>
                  <a:pt x="72" y="122"/>
                  <a:pt x="72" y="122"/>
                  <a:pt x="72" y="122"/>
                </a:cubicBezTo>
                <a:cubicBezTo>
                  <a:pt x="72" y="122"/>
                  <a:pt x="72" y="122"/>
                  <a:pt x="72" y="122"/>
                </a:cubicBezTo>
                <a:cubicBezTo>
                  <a:pt x="72" y="122"/>
                  <a:pt x="72" y="122"/>
                  <a:pt x="72" y="122"/>
                </a:cubicBezTo>
                <a:cubicBezTo>
                  <a:pt x="72" y="122"/>
                  <a:pt x="72" y="122"/>
                  <a:pt x="73" y="121"/>
                </a:cubicBezTo>
                <a:cubicBezTo>
                  <a:pt x="73" y="122"/>
                  <a:pt x="73" y="122"/>
                  <a:pt x="73" y="122"/>
                </a:cubicBezTo>
                <a:cubicBezTo>
                  <a:pt x="73" y="121"/>
                  <a:pt x="73" y="121"/>
                  <a:pt x="73" y="121"/>
                </a:cubicBezTo>
                <a:cubicBezTo>
                  <a:pt x="74" y="121"/>
                  <a:pt x="74" y="121"/>
                  <a:pt x="75" y="121"/>
                </a:cubicBezTo>
                <a:cubicBezTo>
                  <a:pt x="75" y="121"/>
                  <a:pt x="75" y="121"/>
                  <a:pt x="75" y="121"/>
                </a:cubicBezTo>
                <a:cubicBezTo>
                  <a:pt x="75" y="120"/>
                  <a:pt x="75" y="120"/>
                  <a:pt x="75" y="120"/>
                </a:cubicBezTo>
                <a:cubicBezTo>
                  <a:pt x="75" y="120"/>
                  <a:pt x="75" y="120"/>
                  <a:pt x="75" y="120"/>
                </a:cubicBezTo>
                <a:cubicBezTo>
                  <a:pt x="76" y="121"/>
                  <a:pt x="77" y="120"/>
                  <a:pt x="78" y="121"/>
                </a:cubicBezTo>
                <a:cubicBezTo>
                  <a:pt x="77" y="121"/>
                  <a:pt x="77" y="121"/>
                  <a:pt x="76" y="121"/>
                </a:cubicBezTo>
                <a:cubicBezTo>
                  <a:pt x="77" y="122"/>
                  <a:pt x="78" y="121"/>
                  <a:pt x="78" y="121"/>
                </a:cubicBezTo>
                <a:cubicBezTo>
                  <a:pt x="78" y="121"/>
                  <a:pt x="78" y="120"/>
                  <a:pt x="78" y="120"/>
                </a:cubicBezTo>
                <a:cubicBezTo>
                  <a:pt x="78" y="120"/>
                  <a:pt x="78" y="120"/>
                  <a:pt x="78" y="120"/>
                </a:cubicBezTo>
                <a:cubicBezTo>
                  <a:pt x="78" y="120"/>
                  <a:pt x="78" y="120"/>
                  <a:pt x="78" y="120"/>
                </a:cubicBezTo>
                <a:cubicBezTo>
                  <a:pt x="78" y="120"/>
                  <a:pt x="78" y="120"/>
                  <a:pt x="79" y="120"/>
                </a:cubicBezTo>
                <a:cubicBezTo>
                  <a:pt x="79" y="120"/>
                  <a:pt x="79" y="120"/>
                  <a:pt x="79" y="120"/>
                </a:cubicBezTo>
                <a:cubicBezTo>
                  <a:pt x="79" y="120"/>
                  <a:pt x="79" y="120"/>
                  <a:pt x="79" y="120"/>
                </a:cubicBezTo>
                <a:cubicBezTo>
                  <a:pt x="79" y="120"/>
                  <a:pt x="80" y="120"/>
                  <a:pt x="80" y="120"/>
                </a:cubicBezTo>
                <a:cubicBezTo>
                  <a:pt x="80" y="120"/>
                  <a:pt x="80" y="120"/>
                  <a:pt x="80" y="120"/>
                </a:cubicBezTo>
                <a:cubicBezTo>
                  <a:pt x="80" y="120"/>
                  <a:pt x="80" y="120"/>
                  <a:pt x="80" y="120"/>
                </a:cubicBezTo>
                <a:cubicBezTo>
                  <a:pt x="80" y="119"/>
                  <a:pt x="80" y="120"/>
                  <a:pt x="81" y="119"/>
                </a:cubicBezTo>
                <a:cubicBezTo>
                  <a:pt x="81" y="119"/>
                  <a:pt x="81" y="119"/>
                  <a:pt x="81" y="119"/>
                </a:cubicBezTo>
                <a:cubicBezTo>
                  <a:pt x="81" y="119"/>
                  <a:pt x="80" y="120"/>
                  <a:pt x="81" y="120"/>
                </a:cubicBezTo>
                <a:cubicBezTo>
                  <a:pt x="81" y="119"/>
                  <a:pt x="82" y="119"/>
                  <a:pt x="82" y="119"/>
                </a:cubicBezTo>
                <a:cubicBezTo>
                  <a:pt x="82" y="119"/>
                  <a:pt x="82" y="119"/>
                  <a:pt x="82" y="119"/>
                </a:cubicBezTo>
                <a:cubicBezTo>
                  <a:pt x="82" y="119"/>
                  <a:pt x="81" y="119"/>
                  <a:pt x="82" y="120"/>
                </a:cubicBezTo>
                <a:cubicBezTo>
                  <a:pt x="82" y="119"/>
                  <a:pt x="82" y="119"/>
                  <a:pt x="83" y="119"/>
                </a:cubicBezTo>
                <a:cubicBezTo>
                  <a:pt x="83" y="119"/>
                  <a:pt x="82" y="119"/>
                  <a:pt x="83" y="120"/>
                </a:cubicBezTo>
                <a:cubicBezTo>
                  <a:pt x="84" y="120"/>
                  <a:pt x="84" y="119"/>
                  <a:pt x="85" y="118"/>
                </a:cubicBezTo>
                <a:cubicBezTo>
                  <a:pt x="85" y="119"/>
                  <a:pt x="85" y="119"/>
                  <a:pt x="86" y="119"/>
                </a:cubicBezTo>
                <a:cubicBezTo>
                  <a:pt x="86" y="119"/>
                  <a:pt x="86" y="119"/>
                  <a:pt x="86" y="119"/>
                </a:cubicBezTo>
                <a:cubicBezTo>
                  <a:pt x="86" y="119"/>
                  <a:pt x="86" y="119"/>
                  <a:pt x="87" y="119"/>
                </a:cubicBezTo>
                <a:cubicBezTo>
                  <a:pt x="87" y="119"/>
                  <a:pt x="87" y="119"/>
                  <a:pt x="87" y="119"/>
                </a:cubicBezTo>
                <a:cubicBezTo>
                  <a:pt x="87" y="118"/>
                  <a:pt x="87" y="118"/>
                  <a:pt x="87" y="118"/>
                </a:cubicBezTo>
                <a:cubicBezTo>
                  <a:pt x="87" y="118"/>
                  <a:pt x="87" y="119"/>
                  <a:pt x="87" y="119"/>
                </a:cubicBezTo>
                <a:cubicBezTo>
                  <a:pt x="87" y="119"/>
                  <a:pt x="87" y="119"/>
                  <a:pt x="87" y="119"/>
                </a:cubicBezTo>
                <a:cubicBezTo>
                  <a:pt x="87" y="119"/>
                  <a:pt x="87" y="119"/>
                  <a:pt x="87" y="119"/>
                </a:cubicBezTo>
                <a:cubicBezTo>
                  <a:pt x="86" y="119"/>
                  <a:pt x="86" y="120"/>
                  <a:pt x="85" y="120"/>
                </a:cubicBezTo>
                <a:cubicBezTo>
                  <a:pt x="85" y="120"/>
                  <a:pt x="85" y="120"/>
                  <a:pt x="85" y="120"/>
                </a:cubicBezTo>
                <a:cubicBezTo>
                  <a:pt x="85" y="119"/>
                  <a:pt x="84" y="119"/>
                  <a:pt x="85" y="120"/>
                </a:cubicBezTo>
                <a:cubicBezTo>
                  <a:pt x="85" y="120"/>
                  <a:pt x="85" y="120"/>
                  <a:pt x="85" y="120"/>
                </a:cubicBezTo>
                <a:cubicBezTo>
                  <a:pt x="86" y="120"/>
                  <a:pt x="86" y="120"/>
                  <a:pt x="87" y="120"/>
                </a:cubicBezTo>
                <a:cubicBezTo>
                  <a:pt x="87" y="120"/>
                  <a:pt x="86" y="120"/>
                  <a:pt x="87" y="120"/>
                </a:cubicBezTo>
                <a:cubicBezTo>
                  <a:pt x="87" y="120"/>
                  <a:pt x="87" y="120"/>
                  <a:pt x="86" y="120"/>
                </a:cubicBezTo>
                <a:cubicBezTo>
                  <a:pt x="86" y="120"/>
                  <a:pt x="86" y="121"/>
                  <a:pt x="85" y="121"/>
                </a:cubicBezTo>
                <a:cubicBezTo>
                  <a:pt x="85" y="121"/>
                  <a:pt x="85" y="121"/>
                  <a:pt x="85" y="121"/>
                </a:cubicBezTo>
                <a:cubicBezTo>
                  <a:pt x="85" y="121"/>
                  <a:pt x="85" y="121"/>
                  <a:pt x="85" y="121"/>
                </a:cubicBezTo>
                <a:cubicBezTo>
                  <a:pt x="85" y="121"/>
                  <a:pt x="85" y="121"/>
                  <a:pt x="85" y="121"/>
                </a:cubicBezTo>
                <a:cubicBezTo>
                  <a:pt x="85" y="121"/>
                  <a:pt x="85" y="121"/>
                  <a:pt x="84" y="121"/>
                </a:cubicBezTo>
                <a:cubicBezTo>
                  <a:pt x="84" y="121"/>
                  <a:pt x="84" y="121"/>
                  <a:pt x="84" y="121"/>
                </a:cubicBezTo>
                <a:cubicBezTo>
                  <a:pt x="84" y="121"/>
                  <a:pt x="84" y="122"/>
                  <a:pt x="84" y="122"/>
                </a:cubicBezTo>
                <a:cubicBezTo>
                  <a:pt x="84" y="122"/>
                  <a:pt x="84" y="121"/>
                  <a:pt x="83" y="121"/>
                </a:cubicBezTo>
                <a:cubicBezTo>
                  <a:pt x="83" y="121"/>
                  <a:pt x="83" y="122"/>
                  <a:pt x="83" y="122"/>
                </a:cubicBezTo>
                <a:cubicBezTo>
                  <a:pt x="83" y="122"/>
                  <a:pt x="83" y="122"/>
                  <a:pt x="83" y="121"/>
                </a:cubicBezTo>
                <a:cubicBezTo>
                  <a:pt x="83" y="121"/>
                  <a:pt x="83" y="122"/>
                  <a:pt x="83" y="122"/>
                </a:cubicBezTo>
                <a:cubicBezTo>
                  <a:pt x="83" y="122"/>
                  <a:pt x="82" y="122"/>
                  <a:pt x="82" y="122"/>
                </a:cubicBezTo>
                <a:cubicBezTo>
                  <a:pt x="82" y="122"/>
                  <a:pt x="82" y="122"/>
                  <a:pt x="82" y="122"/>
                </a:cubicBezTo>
                <a:cubicBezTo>
                  <a:pt x="82" y="122"/>
                  <a:pt x="82" y="121"/>
                  <a:pt x="81" y="121"/>
                </a:cubicBezTo>
                <a:cubicBezTo>
                  <a:pt x="81" y="122"/>
                  <a:pt x="81" y="122"/>
                  <a:pt x="81" y="122"/>
                </a:cubicBezTo>
                <a:cubicBezTo>
                  <a:pt x="81" y="121"/>
                  <a:pt x="81" y="121"/>
                  <a:pt x="81" y="122"/>
                </a:cubicBezTo>
                <a:cubicBezTo>
                  <a:pt x="81" y="122"/>
                  <a:pt x="81" y="122"/>
                  <a:pt x="81" y="122"/>
                </a:cubicBezTo>
                <a:cubicBezTo>
                  <a:pt x="81" y="122"/>
                  <a:pt x="80" y="122"/>
                  <a:pt x="80" y="122"/>
                </a:cubicBezTo>
                <a:cubicBezTo>
                  <a:pt x="80" y="123"/>
                  <a:pt x="79" y="123"/>
                  <a:pt x="79" y="123"/>
                </a:cubicBezTo>
                <a:cubicBezTo>
                  <a:pt x="79" y="122"/>
                  <a:pt x="79" y="122"/>
                  <a:pt x="79" y="122"/>
                </a:cubicBezTo>
                <a:cubicBezTo>
                  <a:pt x="79" y="122"/>
                  <a:pt x="79" y="122"/>
                  <a:pt x="79" y="122"/>
                </a:cubicBezTo>
                <a:cubicBezTo>
                  <a:pt x="79" y="122"/>
                  <a:pt x="79" y="122"/>
                  <a:pt x="79" y="122"/>
                </a:cubicBezTo>
                <a:cubicBezTo>
                  <a:pt x="79" y="122"/>
                  <a:pt x="80" y="121"/>
                  <a:pt x="79" y="121"/>
                </a:cubicBezTo>
                <a:cubicBezTo>
                  <a:pt x="79" y="121"/>
                  <a:pt x="79" y="121"/>
                  <a:pt x="79" y="121"/>
                </a:cubicBezTo>
                <a:cubicBezTo>
                  <a:pt x="79" y="121"/>
                  <a:pt x="79" y="121"/>
                  <a:pt x="79" y="121"/>
                </a:cubicBezTo>
                <a:cubicBezTo>
                  <a:pt x="79" y="121"/>
                  <a:pt x="79" y="121"/>
                  <a:pt x="79" y="121"/>
                </a:cubicBezTo>
                <a:cubicBezTo>
                  <a:pt x="79" y="121"/>
                  <a:pt x="79" y="121"/>
                  <a:pt x="79" y="121"/>
                </a:cubicBezTo>
                <a:cubicBezTo>
                  <a:pt x="79" y="121"/>
                  <a:pt x="79" y="121"/>
                  <a:pt x="79" y="121"/>
                </a:cubicBezTo>
                <a:cubicBezTo>
                  <a:pt x="79" y="121"/>
                  <a:pt x="79" y="121"/>
                  <a:pt x="79" y="122"/>
                </a:cubicBezTo>
                <a:cubicBezTo>
                  <a:pt x="78" y="122"/>
                  <a:pt x="78" y="123"/>
                  <a:pt x="78" y="123"/>
                </a:cubicBezTo>
                <a:cubicBezTo>
                  <a:pt x="78" y="123"/>
                  <a:pt x="78" y="123"/>
                  <a:pt x="78" y="123"/>
                </a:cubicBezTo>
                <a:cubicBezTo>
                  <a:pt x="78" y="123"/>
                  <a:pt x="78" y="123"/>
                  <a:pt x="78" y="122"/>
                </a:cubicBezTo>
                <a:cubicBezTo>
                  <a:pt x="78" y="123"/>
                  <a:pt x="77" y="123"/>
                  <a:pt x="77" y="123"/>
                </a:cubicBezTo>
                <a:cubicBezTo>
                  <a:pt x="76" y="123"/>
                  <a:pt x="77" y="123"/>
                  <a:pt x="76" y="122"/>
                </a:cubicBezTo>
                <a:cubicBezTo>
                  <a:pt x="75" y="122"/>
                  <a:pt x="74" y="123"/>
                  <a:pt x="74" y="124"/>
                </a:cubicBezTo>
                <a:cubicBezTo>
                  <a:pt x="74" y="124"/>
                  <a:pt x="73" y="124"/>
                  <a:pt x="74" y="123"/>
                </a:cubicBezTo>
                <a:cubicBezTo>
                  <a:pt x="74" y="123"/>
                  <a:pt x="74" y="124"/>
                  <a:pt x="74" y="123"/>
                </a:cubicBezTo>
                <a:cubicBezTo>
                  <a:pt x="73" y="123"/>
                  <a:pt x="73" y="123"/>
                  <a:pt x="72" y="123"/>
                </a:cubicBezTo>
                <a:cubicBezTo>
                  <a:pt x="71" y="124"/>
                  <a:pt x="71" y="124"/>
                  <a:pt x="71" y="124"/>
                </a:cubicBezTo>
                <a:cubicBezTo>
                  <a:pt x="71" y="124"/>
                  <a:pt x="71" y="124"/>
                  <a:pt x="70" y="124"/>
                </a:cubicBezTo>
                <a:cubicBezTo>
                  <a:pt x="70" y="125"/>
                  <a:pt x="71" y="124"/>
                  <a:pt x="71" y="125"/>
                </a:cubicBezTo>
                <a:cubicBezTo>
                  <a:pt x="71" y="125"/>
                  <a:pt x="70" y="124"/>
                  <a:pt x="70" y="125"/>
                </a:cubicBezTo>
                <a:cubicBezTo>
                  <a:pt x="69" y="125"/>
                  <a:pt x="70" y="124"/>
                  <a:pt x="69" y="124"/>
                </a:cubicBezTo>
                <a:cubicBezTo>
                  <a:pt x="69" y="124"/>
                  <a:pt x="69" y="124"/>
                  <a:pt x="69" y="124"/>
                </a:cubicBezTo>
                <a:cubicBezTo>
                  <a:pt x="68" y="125"/>
                  <a:pt x="67" y="124"/>
                  <a:pt x="66" y="125"/>
                </a:cubicBezTo>
                <a:cubicBezTo>
                  <a:pt x="66" y="125"/>
                  <a:pt x="66" y="125"/>
                  <a:pt x="67" y="125"/>
                </a:cubicBezTo>
                <a:cubicBezTo>
                  <a:pt x="67" y="125"/>
                  <a:pt x="66" y="126"/>
                  <a:pt x="67" y="126"/>
                </a:cubicBezTo>
                <a:cubicBezTo>
                  <a:pt x="67" y="125"/>
                  <a:pt x="67" y="125"/>
                  <a:pt x="67" y="126"/>
                </a:cubicBezTo>
                <a:cubicBezTo>
                  <a:pt x="67" y="126"/>
                  <a:pt x="67" y="127"/>
                  <a:pt x="66" y="127"/>
                </a:cubicBezTo>
                <a:cubicBezTo>
                  <a:pt x="66" y="126"/>
                  <a:pt x="67" y="126"/>
                  <a:pt x="66" y="126"/>
                </a:cubicBezTo>
                <a:cubicBezTo>
                  <a:pt x="66" y="125"/>
                  <a:pt x="66" y="126"/>
                  <a:pt x="66" y="126"/>
                </a:cubicBezTo>
                <a:cubicBezTo>
                  <a:pt x="65" y="126"/>
                  <a:pt x="66" y="127"/>
                  <a:pt x="65" y="127"/>
                </a:cubicBezTo>
                <a:cubicBezTo>
                  <a:pt x="65" y="127"/>
                  <a:pt x="65" y="127"/>
                  <a:pt x="65" y="126"/>
                </a:cubicBezTo>
                <a:cubicBezTo>
                  <a:pt x="64" y="126"/>
                  <a:pt x="65" y="127"/>
                  <a:pt x="64" y="127"/>
                </a:cubicBezTo>
                <a:cubicBezTo>
                  <a:pt x="64" y="127"/>
                  <a:pt x="64" y="126"/>
                  <a:pt x="64" y="126"/>
                </a:cubicBezTo>
                <a:cubicBezTo>
                  <a:pt x="63" y="126"/>
                  <a:pt x="64" y="127"/>
                  <a:pt x="63" y="127"/>
                </a:cubicBezTo>
                <a:cubicBezTo>
                  <a:pt x="63" y="127"/>
                  <a:pt x="63" y="127"/>
                  <a:pt x="63" y="127"/>
                </a:cubicBezTo>
                <a:cubicBezTo>
                  <a:pt x="63" y="127"/>
                  <a:pt x="63" y="126"/>
                  <a:pt x="63" y="126"/>
                </a:cubicBezTo>
                <a:cubicBezTo>
                  <a:pt x="62" y="126"/>
                  <a:pt x="62" y="126"/>
                  <a:pt x="62" y="125"/>
                </a:cubicBezTo>
                <a:cubicBezTo>
                  <a:pt x="60" y="125"/>
                  <a:pt x="59" y="126"/>
                  <a:pt x="58" y="127"/>
                </a:cubicBezTo>
                <a:cubicBezTo>
                  <a:pt x="59" y="126"/>
                  <a:pt x="57" y="126"/>
                  <a:pt x="56" y="126"/>
                </a:cubicBezTo>
                <a:cubicBezTo>
                  <a:pt x="56" y="126"/>
                  <a:pt x="56" y="126"/>
                  <a:pt x="56" y="126"/>
                </a:cubicBezTo>
                <a:cubicBezTo>
                  <a:pt x="56" y="126"/>
                  <a:pt x="56" y="126"/>
                  <a:pt x="56" y="126"/>
                </a:cubicBezTo>
                <a:cubicBezTo>
                  <a:pt x="56" y="126"/>
                  <a:pt x="56" y="127"/>
                  <a:pt x="55" y="126"/>
                </a:cubicBezTo>
                <a:cubicBezTo>
                  <a:pt x="55" y="126"/>
                  <a:pt x="57" y="126"/>
                  <a:pt x="57" y="125"/>
                </a:cubicBezTo>
                <a:cubicBezTo>
                  <a:pt x="56" y="125"/>
                  <a:pt x="55" y="127"/>
                  <a:pt x="54" y="126"/>
                </a:cubicBezTo>
                <a:cubicBezTo>
                  <a:pt x="54" y="126"/>
                  <a:pt x="54" y="126"/>
                  <a:pt x="55" y="126"/>
                </a:cubicBezTo>
                <a:cubicBezTo>
                  <a:pt x="54" y="127"/>
                  <a:pt x="54" y="127"/>
                  <a:pt x="54" y="127"/>
                </a:cubicBezTo>
                <a:cubicBezTo>
                  <a:pt x="52" y="126"/>
                  <a:pt x="52" y="128"/>
                  <a:pt x="51" y="127"/>
                </a:cubicBezTo>
                <a:cubicBezTo>
                  <a:pt x="50" y="128"/>
                  <a:pt x="49" y="127"/>
                  <a:pt x="48" y="129"/>
                </a:cubicBezTo>
                <a:cubicBezTo>
                  <a:pt x="49" y="129"/>
                  <a:pt x="48" y="129"/>
                  <a:pt x="49" y="129"/>
                </a:cubicBezTo>
                <a:cubicBezTo>
                  <a:pt x="48" y="130"/>
                  <a:pt x="47" y="129"/>
                  <a:pt x="47" y="128"/>
                </a:cubicBezTo>
                <a:cubicBezTo>
                  <a:pt x="46" y="128"/>
                  <a:pt x="47" y="129"/>
                  <a:pt x="47" y="129"/>
                </a:cubicBezTo>
                <a:cubicBezTo>
                  <a:pt x="46" y="130"/>
                  <a:pt x="46" y="130"/>
                  <a:pt x="45" y="130"/>
                </a:cubicBezTo>
                <a:cubicBezTo>
                  <a:pt x="45" y="129"/>
                  <a:pt x="46" y="129"/>
                  <a:pt x="46" y="129"/>
                </a:cubicBezTo>
                <a:cubicBezTo>
                  <a:pt x="45" y="129"/>
                  <a:pt x="44" y="129"/>
                  <a:pt x="43" y="129"/>
                </a:cubicBezTo>
                <a:cubicBezTo>
                  <a:pt x="43" y="129"/>
                  <a:pt x="43" y="128"/>
                  <a:pt x="43" y="129"/>
                </a:cubicBezTo>
                <a:cubicBezTo>
                  <a:pt x="43" y="128"/>
                  <a:pt x="43" y="129"/>
                  <a:pt x="43" y="129"/>
                </a:cubicBezTo>
                <a:cubicBezTo>
                  <a:pt x="42" y="129"/>
                  <a:pt x="43" y="129"/>
                  <a:pt x="43" y="129"/>
                </a:cubicBezTo>
                <a:cubicBezTo>
                  <a:pt x="42" y="130"/>
                  <a:pt x="40" y="129"/>
                  <a:pt x="39" y="130"/>
                </a:cubicBezTo>
                <a:cubicBezTo>
                  <a:pt x="38" y="129"/>
                  <a:pt x="38" y="129"/>
                  <a:pt x="38" y="129"/>
                </a:cubicBezTo>
                <a:cubicBezTo>
                  <a:pt x="38" y="130"/>
                  <a:pt x="37" y="129"/>
                  <a:pt x="37" y="130"/>
                </a:cubicBezTo>
                <a:cubicBezTo>
                  <a:pt x="36" y="129"/>
                  <a:pt x="35" y="130"/>
                  <a:pt x="34" y="129"/>
                </a:cubicBezTo>
                <a:cubicBezTo>
                  <a:pt x="33" y="130"/>
                  <a:pt x="32" y="130"/>
                  <a:pt x="30" y="130"/>
                </a:cubicBezTo>
                <a:cubicBezTo>
                  <a:pt x="31" y="129"/>
                  <a:pt x="31" y="129"/>
                  <a:pt x="31" y="128"/>
                </a:cubicBezTo>
                <a:cubicBezTo>
                  <a:pt x="30" y="129"/>
                  <a:pt x="29" y="130"/>
                  <a:pt x="28" y="129"/>
                </a:cubicBezTo>
                <a:cubicBezTo>
                  <a:pt x="28" y="129"/>
                  <a:pt x="28" y="129"/>
                  <a:pt x="27" y="128"/>
                </a:cubicBezTo>
                <a:cubicBezTo>
                  <a:pt x="27" y="129"/>
                  <a:pt x="27" y="129"/>
                  <a:pt x="27" y="129"/>
                </a:cubicBezTo>
                <a:cubicBezTo>
                  <a:pt x="28" y="129"/>
                  <a:pt x="28" y="129"/>
                  <a:pt x="28" y="130"/>
                </a:cubicBezTo>
                <a:cubicBezTo>
                  <a:pt x="28" y="130"/>
                  <a:pt x="28" y="130"/>
                  <a:pt x="28" y="129"/>
                </a:cubicBezTo>
                <a:cubicBezTo>
                  <a:pt x="28" y="131"/>
                  <a:pt x="28" y="131"/>
                  <a:pt x="28" y="132"/>
                </a:cubicBezTo>
                <a:cubicBezTo>
                  <a:pt x="28" y="132"/>
                  <a:pt x="27" y="132"/>
                  <a:pt x="26" y="132"/>
                </a:cubicBezTo>
                <a:cubicBezTo>
                  <a:pt x="26" y="132"/>
                  <a:pt x="27" y="133"/>
                  <a:pt x="27" y="133"/>
                </a:cubicBezTo>
                <a:cubicBezTo>
                  <a:pt x="26" y="133"/>
                  <a:pt x="26" y="133"/>
                  <a:pt x="27" y="133"/>
                </a:cubicBezTo>
                <a:cubicBezTo>
                  <a:pt x="27" y="133"/>
                  <a:pt x="27" y="133"/>
                  <a:pt x="27" y="133"/>
                </a:cubicBezTo>
                <a:cubicBezTo>
                  <a:pt x="26" y="133"/>
                  <a:pt x="26" y="133"/>
                  <a:pt x="26" y="133"/>
                </a:cubicBezTo>
                <a:cubicBezTo>
                  <a:pt x="26" y="133"/>
                  <a:pt x="26" y="133"/>
                  <a:pt x="26" y="133"/>
                </a:cubicBezTo>
                <a:cubicBezTo>
                  <a:pt x="26" y="133"/>
                  <a:pt x="26" y="133"/>
                  <a:pt x="26" y="133"/>
                </a:cubicBezTo>
                <a:cubicBezTo>
                  <a:pt x="26" y="134"/>
                  <a:pt x="26" y="134"/>
                  <a:pt x="26" y="135"/>
                </a:cubicBezTo>
                <a:cubicBezTo>
                  <a:pt x="26" y="134"/>
                  <a:pt x="25" y="134"/>
                  <a:pt x="25" y="134"/>
                </a:cubicBezTo>
                <a:cubicBezTo>
                  <a:pt x="24" y="134"/>
                  <a:pt x="24" y="134"/>
                  <a:pt x="24" y="135"/>
                </a:cubicBezTo>
                <a:cubicBezTo>
                  <a:pt x="24" y="135"/>
                  <a:pt x="24" y="135"/>
                  <a:pt x="24" y="135"/>
                </a:cubicBezTo>
                <a:cubicBezTo>
                  <a:pt x="24" y="135"/>
                  <a:pt x="24" y="134"/>
                  <a:pt x="24" y="134"/>
                </a:cubicBezTo>
                <a:cubicBezTo>
                  <a:pt x="24" y="134"/>
                  <a:pt x="24" y="134"/>
                  <a:pt x="24" y="134"/>
                </a:cubicBezTo>
                <a:cubicBezTo>
                  <a:pt x="24" y="134"/>
                  <a:pt x="24" y="134"/>
                  <a:pt x="24" y="134"/>
                </a:cubicBezTo>
                <a:cubicBezTo>
                  <a:pt x="23" y="134"/>
                  <a:pt x="23" y="134"/>
                  <a:pt x="24" y="133"/>
                </a:cubicBezTo>
                <a:cubicBezTo>
                  <a:pt x="23" y="133"/>
                  <a:pt x="23" y="133"/>
                  <a:pt x="22" y="134"/>
                </a:cubicBezTo>
                <a:cubicBezTo>
                  <a:pt x="22" y="134"/>
                  <a:pt x="22" y="133"/>
                  <a:pt x="22" y="133"/>
                </a:cubicBezTo>
                <a:cubicBezTo>
                  <a:pt x="22" y="133"/>
                  <a:pt x="22" y="134"/>
                  <a:pt x="21" y="134"/>
                </a:cubicBezTo>
                <a:cubicBezTo>
                  <a:pt x="21" y="134"/>
                  <a:pt x="21" y="134"/>
                  <a:pt x="21" y="135"/>
                </a:cubicBezTo>
                <a:cubicBezTo>
                  <a:pt x="21" y="135"/>
                  <a:pt x="21" y="135"/>
                  <a:pt x="21" y="135"/>
                </a:cubicBezTo>
                <a:cubicBezTo>
                  <a:pt x="20" y="135"/>
                  <a:pt x="19" y="135"/>
                  <a:pt x="17" y="136"/>
                </a:cubicBezTo>
                <a:cubicBezTo>
                  <a:pt x="17" y="136"/>
                  <a:pt x="17" y="136"/>
                  <a:pt x="17" y="137"/>
                </a:cubicBezTo>
                <a:cubicBezTo>
                  <a:pt x="17" y="137"/>
                  <a:pt x="17" y="137"/>
                  <a:pt x="16" y="136"/>
                </a:cubicBezTo>
                <a:cubicBezTo>
                  <a:pt x="16" y="136"/>
                  <a:pt x="16" y="136"/>
                  <a:pt x="16" y="136"/>
                </a:cubicBezTo>
                <a:cubicBezTo>
                  <a:pt x="16" y="136"/>
                  <a:pt x="16" y="136"/>
                  <a:pt x="16" y="136"/>
                </a:cubicBezTo>
                <a:cubicBezTo>
                  <a:pt x="16" y="136"/>
                  <a:pt x="16" y="136"/>
                  <a:pt x="16" y="136"/>
                </a:cubicBezTo>
                <a:cubicBezTo>
                  <a:pt x="16" y="136"/>
                  <a:pt x="16" y="136"/>
                  <a:pt x="16" y="137"/>
                </a:cubicBezTo>
                <a:cubicBezTo>
                  <a:pt x="15" y="137"/>
                  <a:pt x="15" y="137"/>
                  <a:pt x="15" y="137"/>
                </a:cubicBezTo>
                <a:cubicBezTo>
                  <a:pt x="16" y="137"/>
                  <a:pt x="16" y="138"/>
                  <a:pt x="16" y="138"/>
                </a:cubicBezTo>
                <a:cubicBezTo>
                  <a:pt x="16" y="138"/>
                  <a:pt x="16" y="138"/>
                  <a:pt x="16" y="138"/>
                </a:cubicBezTo>
                <a:cubicBezTo>
                  <a:pt x="16" y="138"/>
                  <a:pt x="16" y="138"/>
                  <a:pt x="16" y="137"/>
                </a:cubicBezTo>
                <a:cubicBezTo>
                  <a:pt x="16" y="138"/>
                  <a:pt x="16" y="138"/>
                  <a:pt x="17" y="138"/>
                </a:cubicBezTo>
                <a:cubicBezTo>
                  <a:pt x="17" y="137"/>
                  <a:pt x="16" y="137"/>
                  <a:pt x="16" y="137"/>
                </a:cubicBezTo>
                <a:cubicBezTo>
                  <a:pt x="16" y="137"/>
                  <a:pt x="16" y="137"/>
                  <a:pt x="17" y="137"/>
                </a:cubicBezTo>
                <a:cubicBezTo>
                  <a:pt x="17" y="137"/>
                  <a:pt x="17" y="137"/>
                  <a:pt x="17" y="138"/>
                </a:cubicBezTo>
                <a:cubicBezTo>
                  <a:pt x="17" y="138"/>
                  <a:pt x="17" y="138"/>
                  <a:pt x="17" y="138"/>
                </a:cubicBezTo>
                <a:cubicBezTo>
                  <a:pt x="17" y="138"/>
                  <a:pt x="18" y="138"/>
                  <a:pt x="19" y="138"/>
                </a:cubicBezTo>
                <a:cubicBezTo>
                  <a:pt x="18" y="138"/>
                  <a:pt x="18" y="138"/>
                  <a:pt x="18" y="138"/>
                </a:cubicBezTo>
                <a:cubicBezTo>
                  <a:pt x="18" y="138"/>
                  <a:pt x="18" y="138"/>
                  <a:pt x="17" y="138"/>
                </a:cubicBezTo>
                <a:cubicBezTo>
                  <a:pt x="17" y="138"/>
                  <a:pt x="17" y="138"/>
                  <a:pt x="17" y="138"/>
                </a:cubicBezTo>
                <a:cubicBezTo>
                  <a:pt x="17" y="139"/>
                  <a:pt x="17" y="139"/>
                  <a:pt x="17" y="139"/>
                </a:cubicBezTo>
                <a:cubicBezTo>
                  <a:pt x="17" y="139"/>
                  <a:pt x="17" y="139"/>
                  <a:pt x="17" y="139"/>
                </a:cubicBezTo>
                <a:cubicBezTo>
                  <a:pt x="17" y="139"/>
                  <a:pt x="17" y="139"/>
                  <a:pt x="17" y="139"/>
                </a:cubicBezTo>
                <a:cubicBezTo>
                  <a:pt x="17" y="139"/>
                  <a:pt x="17" y="139"/>
                  <a:pt x="17" y="139"/>
                </a:cubicBezTo>
                <a:cubicBezTo>
                  <a:pt x="17" y="139"/>
                  <a:pt x="17" y="138"/>
                  <a:pt x="17" y="138"/>
                </a:cubicBezTo>
                <a:cubicBezTo>
                  <a:pt x="17" y="138"/>
                  <a:pt x="16" y="138"/>
                  <a:pt x="16" y="139"/>
                </a:cubicBezTo>
                <a:cubicBezTo>
                  <a:pt x="16" y="139"/>
                  <a:pt x="16" y="138"/>
                  <a:pt x="16" y="138"/>
                </a:cubicBezTo>
                <a:cubicBezTo>
                  <a:pt x="16" y="138"/>
                  <a:pt x="16" y="138"/>
                  <a:pt x="15" y="138"/>
                </a:cubicBezTo>
                <a:cubicBezTo>
                  <a:pt x="15" y="139"/>
                  <a:pt x="14" y="139"/>
                  <a:pt x="15" y="139"/>
                </a:cubicBezTo>
                <a:cubicBezTo>
                  <a:pt x="14" y="139"/>
                  <a:pt x="14" y="138"/>
                  <a:pt x="14" y="138"/>
                </a:cubicBezTo>
                <a:cubicBezTo>
                  <a:pt x="13" y="139"/>
                  <a:pt x="13" y="139"/>
                  <a:pt x="12" y="138"/>
                </a:cubicBezTo>
                <a:cubicBezTo>
                  <a:pt x="12" y="138"/>
                  <a:pt x="12" y="138"/>
                  <a:pt x="12" y="138"/>
                </a:cubicBezTo>
                <a:cubicBezTo>
                  <a:pt x="12" y="138"/>
                  <a:pt x="12" y="138"/>
                  <a:pt x="11" y="138"/>
                </a:cubicBezTo>
                <a:cubicBezTo>
                  <a:pt x="11" y="138"/>
                  <a:pt x="12" y="138"/>
                  <a:pt x="12" y="138"/>
                </a:cubicBezTo>
                <a:cubicBezTo>
                  <a:pt x="11" y="139"/>
                  <a:pt x="11" y="138"/>
                  <a:pt x="10" y="139"/>
                </a:cubicBezTo>
                <a:cubicBezTo>
                  <a:pt x="10" y="138"/>
                  <a:pt x="11" y="138"/>
                  <a:pt x="11" y="138"/>
                </a:cubicBezTo>
                <a:cubicBezTo>
                  <a:pt x="10" y="138"/>
                  <a:pt x="9" y="138"/>
                  <a:pt x="8" y="138"/>
                </a:cubicBezTo>
                <a:cubicBezTo>
                  <a:pt x="8" y="139"/>
                  <a:pt x="8" y="139"/>
                  <a:pt x="8" y="140"/>
                </a:cubicBezTo>
                <a:cubicBezTo>
                  <a:pt x="8" y="140"/>
                  <a:pt x="7" y="140"/>
                  <a:pt x="8" y="141"/>
                </a:cubicBezTo>
                <a:cubicBezTo>
                  <a:pt x="7" y="141"/>
                  <a:pt x="8" y="140"/>
                  <a:pt x="7" y="140"/>
                </a:cubicBezTo>
                <a:cubicBezTo>
                  <a:pt x="7" y="140"/>
                  <a:pt x="6" y="141"/>
                  <a:pt x="6" y="140"/>
                </a:cubicBezTo>
                <a:cubicBezTo>
                  <a:pt x="6" y="141"/>
                  <a:pt x="6" y="141"/>
                  <a:pt x="5" y="141"/>
                </a:cubicBezTo>
                <a:cubicBezTo>
                  <a:pt x="5" y="141"/>
                  <a:pt x="6" y="140"/>
                  <a:pt x="6" y="140"/>
                </a:cubicBezTo>
                <a:cubicBezTo>
                  <a:pt x="6" y="139"/>
                  <a:pt x="6" y="140"/>
                  <a:pt x="6" y="139"/>
                </a:cubicBezTo>
                <a:cubicBezTo>
                  <a:pt x="6" y="139"/>
                  <a:pt x="5" y="139"/>
                  <a:pt x="5" y="140"/>
                </a:cubicBezTo>
                <a:cubicBezTo>
                  <a:pt x="4" y="140"/>
                  <a:pt x="4" y="139"/>
                  <a:pt x="4" y="139"/>
                </a:cubicBezTo>
                <a:cubicBezTo>
                  <a:pt x="4" y="140"/>
                  <a:pt x="3" y="141"/>
                  <a:pt x="2" y="140"/>
                </a:cubicBezTo>
                <a:cubicBezTo>
                  <a:pt x="2" y="140"/>
                  <a:pt x="2" y="141"/>
                  <a:pt x="2" y="141"/>
                </a:cubicBezTo>
                <a:cubicBezTo>
                  <a:pt x="2" y="141"/>
                  <a:pt x="1" y="141"/>
                  <a:pt x="1" y="141"/>
                </a:cubicBezTo>
                <a:cubicBezTo>
                  <a:pt x="1" y="141"/>
                  <a:pt x="0" y="141"/>
                  <a:pt x="0" y="142"/>
                </a:cubicBezTo>
                <a:cubicBezTo>
                  <a:pt x="0" y="141"/>
                  <a:pt x="1" y="142"/>
                  <a:pt x="2" y="141"/>
                </a:cubicBezTo>
                <a:cubicBezTo>
                  <a:pt x="2" y="141"/>
                  <a:pt x="2" y="142"/>
                  <a:pt x="2" y="142"/>
                </a:cubicBezTo>
                <a:cubicBezTo>
                  <a:pt x="2" y="142"/>
                  <a:pt x="2" y="142"/>
                  <a:pt x="2" y="142"/>
                </a:cubicBezTo>
                <a:cubicBezTo>
                  <a:pt x="2" y="142"/>
                  <a:pt x="2" y="142"/>
                  <a:pt x="2" y="142"/>
                </a:cubicBezTo>
                <a:cubicBezTo>
                  <a:pt x="2" y="142"/>
                  <a:pt x="2" y="142"/>
                  <a:pt x="3" y="142"/>
                </a:cubicBezTo>
                <a:cubicBezTo>
                  <a:pt x="2" y="143"/>
                  <a:pt x="2" y="143"/>
                  <a:pt x="2" y="143"/>
                </a:cubicBezTo>
                <a:cubicBezTo>
                  <a:pt x="2" y="143"/>
                  <a:pt x="2" y="142"/>
                  <a:pt x="2" y="142"/>
                </a:cubicBezTo>
                <a:cubicBezTo>
                  <a:pt x="1" y="142"/>
                  <a:pt x="1" y="143"/>
                  <a:pt x="0" y="143"/>
                </a:cubicBezTo>
                <a:cubicBezTo>
                  <a:pt x="1" y="143"/>
                  <a:pt x="1" y="143"/>
                  <a:pt x="2" y="143"/>
                </a:cubicBezTo>
                <a:cubicBezTo>
                  <a:pt x="2" y="143"/>
                  <a:pt x="2" y="143"/>
                  <a:pt x="2" y="144"/>
                </a:cubicBezTo>
                <a:cubicBezTo>
                  <a:pt x="3" y="143"/>
                  <a:pt x="3" y="143"/>
                  <a:pt x="3" y="143"/>
                </a:cubicBezTo>
                <a:cubicBezTo>
                  <a:pt x="3" y="143"/>
                  <a:pt x="4" y="143"/>
                  <a:pt x="4" y="142"/>
                </a:cubicBezTo>
                <a:cubicBezTo>
                  <a:pt x="3" y="142"/>
                  <a:pt x="3" y="143"/>
                  <a:pt x="3" y="142"/>
                </a:cubicBezTo>
                <a:cubicBezTo>
                  <a:pt x="3" y="142"/>
                  <a:pt x="4" y="142"/>
                  <a:pt x="4" y="142"/>
                </a:cubicBezTo>
                <a:cubicBezTo>
                  <a:pt x="4" y="142"/>
                  <a:pt x="4" y="143"/>
                  <a:pt x="4" y="143"/>
                </a:cubicBezTo>
                <a:cubicBezTo>
                  <a:pt x="4" y="142"/>
                  <a:pt x="5" y="142"/>
                  <a:pt x="5" y="142"/>
                </a:cubicBezTo>
                <a:cubicBezTo>
                  <a:pt x="5" y="142"/>
                  <a:pt x="6" y="143"/>
                  <a:pt x="5" y="143"/>
                </a:cubicBezTo>
                <a:cubicBezTo>
                  <a:pt x="6" y="143"/>
                  <a:pt x="7" y="143"/>
                  <a:pt x="7" y="143"/>
                </a:cubicBezTo>
                <a:cubicBezTo>
                  <a:pt x="8" y="144"/>
                  <a:pt x="8" y="143"/>
                  <a:pt x="9" y="144"/>
                </a:cubicBezTo>
                <a:cubicBezTo>
                  <a:pt x="10" y="143"/>
                  <a:pt x="9" y="143"/>
                  <a:pt x="10" y="143"/>
                </a:cubicBezTo>
                <a:cubicBezTo>
                  <a:pt x="10" y="143"/>
                  <a:pt x="10" y="143"/>
                  <a:pt x="10" y="143"/>
                </a:cubicBezTo>
                <a:cubicBezTo>
                  <a:pt x="11" y="144"/>
                  <a:pt x="11" y="143"/>
                  <a:pt x="12" y="144"/>
                </a:cubicBezTo>
                <a:cubicBezTo>
                  <a:pt x="12" y="143"/>
                  <a:pt x="12" y="143"/>
                  <a:pt x="11" y="143"/>
                </a:cubicBezTo>
                <a:cubicBezTo>
                  <a:pt x="11" y="142"/>
                  <a:pt x="12" y="143"/>
                  <a:pt x="12" y="142"/>
                </a:cubicBezTo>
                <a:cubicBezTo>
                  <a:pt x="12" y="142"/>
                  <a:pt x="12" y="143"/>
                  <a:pt x="13" y="143"/>
                </a:cubicBezTo>
                <a:cubicBezTo>
                  <a:pt x="13" y="143"/>
                  <a:pt x="13" y="143"/>
                  <a:pt x="12" y="143"/>
                </a:cubicBezTo>
                <a:cubicBezTo>
                  <a:pt x="13" y="144"/>
                  <a:pt x="14" y="143"/>
                  <a:pt x="15" y="144"/>
                </a:cubicBezTo>
                <a:cubicBezTo>
                  <a:pt x="14" y="142"/>
                  <a:pt x="16" y="144"/>
                  <a:pt x="16" y="143"/>
                </a:cubicBezTo>
                <a:cubicBezTo>
                  <a:pt x="16" y="143"/>
                  <a:pt x="17" y="143"/>
                  <a:pt x="17" y="143"/>
                </a:cubicBezTo>
                <a:cubicBezTo>
                  <a:pt x="16" y="143"/>
                  <a:pt x="16" y="144"/>
                  <a:pt x="15" y="143"/>
                </a:cubicBezTo>
                <a:cubicBezTo>
                  <a:pt x="15" y="144"/>
                  <a:pt x="14" y="144"/>
                  <a:pt x="13" y="144"/>
                </a:cubicBezTo>
                <a:cubicBezTo>
                  <a:pt x="13" y="144"/>
                  <a:pt x="13" y="144"/>
                  <a:pt x="13" y="145"/>
                </a:cubicBezTo>
                <a:cubicBezTo>
                  <a:pt x="14" y="144"/>
                  <a:pt x="17" y="146"/>
                  <a:pt x="17" y="143"/>
                </a:cubicBezTo>
                <a:cubicBezTo>
                  <a:pt x="18" y="143"/>
                  <a:pt x="19" y="142"/>
                  <a:pt x="20" y="143"/>
                </a:cubicBezTo>
                <a:cubicBezTo>
                  <a:pt x="20" y="142"/>
                  <a:pt x="20" y="142"/>
                  <a:pt x="19" y="142"/>
                </a:cubicBezTo>
                <a:cubicBezTo>
                  <a:pt x="20" y="141"/>
                  <a:pt x="20" y="141"/>
                  <a:pt x="20" y="141"/>
                </a:cubicBezTo>
                <a:cubicBezTo>
                  <a:pt x="20" y="141"/>
                  <a:pt x="20" y="141"/>
                  <a:pt x="21" y="141"/>
                </a:cubicBezTo>
                <a:cubicBezTo>
                  <a:pt x="20" y="142"/>
                  <a:pt x="20" y="141"/>
                  <a:pt x="20" y="142"/>
                </a:cubicBezTo>
                <a:cubicBezTo>
                  <a:pt x="20" y="142"/>
                  <a:pt x="20" y="142"/>
                  <a:pt x="21" y="143"/>
                </a:cubicBezTo>
                <a:cubicBezTo>
                  <a:pt x="21" y="142"/>
                  <a:pt x="21" y="142"/>
                  <a:pt x="21" y="142"/>
                </a:cubicBezTo>
                <a:cubicBezTo>
                  <a:pt x="21" y="142"/>
                  <a:pt x="22" y="142"/>
                  <a:pt x="22" y="142"/>
                </a:cubicBezTo>
                <a:cubicBezTo>
                  <a:pt x="22" y="142"/>
                  <a:pt x="22" y="142"/>
                  <a:pt x="22" y="143"/>
                </a:cubicBezTo>
                <a:cubicBezTo>
                  <a:pt x="23" y="143"/>
                  <a:pt x="22" y="141"/>
                  <a:pt x="23" y="142"/>
                </a:cubicBezTo>
                <a:cubicBezTo>
                  <a:pt x="23" y="141"/>
                  <a:pt x="23" y="141"/>
                  <a:pt x="23" y="141"/>
                </a:cubicBezTo>
                <a:cubicBezTo>
                  <a:pt x="23" y="141"/>
                  <a:pt x="23" y="140"/>
                  <a:pt x="23" y="140"/>
                </a:cubicBezTo>
                <a:cubicBezTo>
                  <a:pt x="23" y="142"/>
                  <a:pt x="25" y="141"/>
                  <a:pt x="26" y="142"/>
                </a:cubicBezTo>
                <a:cubicBezTo>
                  <a:pt x="25" y="142"/>
                  <a:pt x="23" y="142"/>
                  <a:pt x="24" y="143"/>
                </a:cubicBezTo>
                <a:cubicBezTo>
                  <a:pt x="23" y="143"/>
                  <a:pt x="22" y="143"/>
                  <a:pt x="22" y="143"/>
                </a:cubicBezTo>
                <a:cubicBezTo>
                  <a:pt x="22" y="144"/>
                  <a:pt x="23" y="143"/>
                  <a:pt x="23" y="144"/>
                </a:cubicBezTo>
                <a:cubicBezTo>
                  <a:pt x="22" y="144"/>
                  <a:pt x="22" y="144"/>
                  <a:pt x="22" y="145"/>
                </a:cubicBezTo>
                <a:cubicBezTo>
                  <a:pt x="22" y="144"/>
                  <a:pt x="21" y="145"/>
                  <a:pt x="21" y="144"/>
                </a:cubicBezTo>
                <a:cubicBezTo>
                  <a:pt x="20" y="144"/>
                  <a:pt x="21" y="145"/>
                  <a:pt x="21" y="145"/>
                </a:cubicBezTo>
                <a:cubicBezTo>
                  <a:pt x="21" y="146"/>
                  <a:pt x="20" y="145"/>
                  <a:pt x="20" y="145"/>
                </a:cubicBezTo>
                <a:cubicBezTo>
                  <a:pt x="20" y="145"/>
                  <a:pt x="20" y="145"/>
                  <a:pt x="20" y="146"/>
                </a:cubicBezTo>
                <a:cubicBezTo>
                  <a:pt x="19" y="145"/>
                  <a:pt x="19" y="145"/>
                  <a:pt x="19" y="145"/>
                </a:cubicBezTo>
                <a:cubicBezTo>
                  <a:pt x="18" y="146"/>
                  <a:pt x="18" y="145"/>
                  <a:pt x="18" y="145"/>
                </a:cubicBezTo>
                <a:cubicBezTo>
                  <a:pt x="17" y="146"/>
                  <a:pt x="17" y="145"/>
                  <a:pt x="16" y="146"/>
                </a:cubicBezTo>
                <a:cubicBezTo>
                  <a:pt x="16" y="146"/>
                  <a:pt x="16" y="146"/>
                  <a:pt x="16" y="145"/>
                </a:cubicBezTo>
                <a:cubicBezTo>
                  <a:pt x="16" y="145"/>
                  <a:pt x="18" y="145"/>
                  <a:pt x="17" y="144"/>
                </a:cubicBezTo>
                <a:cubicBezTo>
                  <a:pt x="17" y="144"/>
                  <a:pt x="17" y="145"/>
                  <a:pt x="17" y="145"/>
                </a:cubicBezTo>
                <a:cubicBezTo>
                  <a:pt x="16" y="145"/>
                  <a:pt x="16" y="145"/>
                  <a:pt x="16" y="144"/>
                </a:cubicBezTo>
                <a:cubicBezTo>
                  <a:pt x="16" y="145"/>
                  <a:pt x="16" y="145"/>
                  <a:pt x="15" y="145"/>
                </a:cubicBezTo>
                <a:cubicBezTo>
                  <a:pt x="14" y="146"/>
                  <a:pt x="15" y="146"/>
                  <a:pt x="15" y="147"/>
                </a:cubicBezTo>
                <a:cubicBezTo>
                  <a:pt x="15" y="147"/>
                  <a:pt x="15" y="147"/>
                  <a:pt x="15" y="147"/>
                </a:cubicBezTo>
                <a:cubicBezTo>
                  <a:pt x="14" y="147"/>
                  <a:pt x="14" y="146"/>
                  <a:pt x="14" y="146"/>
                </a:cubicBezTo>
                <a:cubicBezTo>
                  <a:pt x="14" y="145"/>
                  <a:pt x="14" y="146"/>
                  <a:pt x="13" y="146"/>
                </a:cubicBezTo>
                <a:cubicBezTo>
                  <a:pt x="13" y="146"/>
                  <a:pt x="13" y="146"/>
                  <a:pt x="13" y="146"/>
                </a:cubicBezTo>
                <a:cubicBezTo>
                  <a:pt x="13" y="147"/>
                  <a:pt x="11" y="146"/>
                  <a:pt x="11" y="147"/>
                </a:cubicBezTo>
                <a:cubicBezTo>
                  <a:pt x="10" y="147"/>
                  <a:pt x="9" y="148"/>
                  <a:pt x="7" y="147"/>
                </a:cubicBezTo>
                <a:cubicBezTo>
                  <a:pt x="7" y="148"/>
                  <a:pt x="7" y="148"/>
                  <a:pt x="6" y="148"/>
                </a:cubicBezTo>
                <a:cubicBezTo>
                  <a:pt x="6" y="149"/>
                  <a:pt x="7" y="149"/>
                  <a:pt x="6" y="149"/>
                </a:cubicBezTo>
                <a:cubicBezTo>
                  <a:pt x="7" y="150"/>
                  <a:pt x="7" y="150"/>
                  <a:pt x="8" y="150"/>
                </a:cubicBezTo>
                <a:cubicBezTo>
                  <a:pt x="8" y="149"/>
                  <a:pt x="8" y="150"/>
                  <a:pt x="8" y="149"/>
                </a:cubicBezTo>
                <a:cubicBezTo>
                  <a:pt x="8" y="149"/>
                  <a:pt x="9" y="149"/>
                  <a:pt x="9" y="148"/>
                </a:cubicBezTo>
                <a:cubicBezTo>
                  <a:pt x="10" y="148"/>
                  <a:pt x="9" y="149"/>
                  <a:pt x="9" y="150"/>
                </a:cubicBezTo>
                <a:cubicBezTo>
                  <a:pt x="10" y="150"/>
                  <a:pt x="10" y="149"/>
                  <a:pt x="10" y="150"/>
                </a:cubicBezTo>
                <a:cubicBezTo>
                  <a:pt x="11" y="150"/>
                  <a:pt x="12" y="149"/>
                  <a:pt x="13" y="149"/>
                </a:cubicBezTo>
                <a:cubicBezTo>
                  <a:pt x="13" y="150"/>
                  <a:pt x="12" y="150"/>
                  <a:pt x="12" y="150"/>
                </a:cubicBezTo>
                <a:cubicBezTo>
                  <a:pt x="12" y="150"/>
                  <a:pt x="12" y="150"/>
                  <a:pt x="13" y="151"/>
                </a:cubicBezTo>
                <a:cubicBezTo>
                  <a:pt x="13" y="150"/>
                  <a:pt x="13" y="150"/>
                  <a:pt x="13" y="150"/>
                </a:cubicBezTo>
                <a:cubicBezTo>
                  <a:pt x="14" y="149"/>
                  <a:pt x="15" y="150"/>
                  <a:pt x="16" y="150"/>
                </a:cubicBezTo>
                <a:cubicBezTo>
                  <a:pt x="17" y="150"/>
                  <a:pt x="16" y="150"/>
                  <a:pt x="16" y="150"/>
                </a:cubicBezTo>
                <a:cubicBezTo>
                  <a:pt x="17" y="151"/>
                  <a:pt x="17" y="150"/>
                  <a:pt x="17" y="150"/>
                </a:cubicBezTo>
                <a:cubicBezTo>
                  <a:pt x="17" y="150"/>
                  <a:pt x="17" y="150"/>
                  <a:pt x="16" y="149"/>
                </a:cubicBezTo>
                <a:cubicBezTo>
                  <a:pt x="16" y="149"/>
                  <a:pt x="16" y="149"/>
                  <a:pt x="16" y="149"/>
                </a:cubicBezTo>
                <a:cubicBezTo>
                  <a:pt x="16" y="148"/>
                  <a:pt x="16" y="148"/>
                  <a:pt x="17" y="148"/>
                </a:cubicBezTo>
                <a:cubicBezTo>
                  <a:pt x="17" y="149"/>
                  <a:pt x="17" y="149"/>
                  <a:pt x="17" y="149"/>
                </a:cubicBezTo>
                <a:cubicBezTo>
                  <a:pt x="17" y="149"/>
                  <a:pt x="17" y="149"/>
                  <a:pt x="17" y="148"/>
                </a:cubicBezTo>
                <a:cubicBezTo>
                  <a:pt x="17" y="148"/>
                  <a:pt x="18" y="148"/>
                  <a:pt x="18" y="148"/>
                </a:cubicBezTo>
                <a:cubicBezTo>
                  <a:pt x="18" y="149"/>
                  <a:pt x="18" y="149"/>
                  <a:pt x="18" y="149"/>
                </a:cubicBezTo>
                <a:cubicBezTo>
                  <a:pt x="18" y="150"/>
                  <a:pt x="17" y="149"/>
                  <a:pt x="17" y="150"/>
                </a:cubicBezTo>
                <a:cubicBezTo>
                  <a:pt x="21" y="149"/>
                  <a:pt x="25" y="148"/>
                  <a:pt x="29" y="147"/>
                </a:cubicBezTo>
                <a:cubicBezTo>
                  <a:pt x="28" y="146"/>
                  <a:pt x="30" y="146"/>
                  <a:pt x="30" y="147"/>
                </a:cubicBezTo>
                <a:cubicBezTo>
                  <a:pt x="30" y="146"/>
                  <a:pt x="30" y="146"/>
                  <a:pt x="30" y="145"/>
                </a:cubicBezTo>
                <a:cubicBezTo>
                  <a:pt x="31" y="145"/>
                  <a:pt x="31" y="146"/>
                  <a:pt x="31" y="145"/>
                </a:cubicBezTo>
                <a:cubicBezTo>
                  <a:pt x="32" y="145"/>
                  <a:pt x="31" y="146"/>
                  <a:pt x="31" y="146"/>
                </a:cubicBezTo>
                <a:cubicBezTo>
                  <a:pt x="32" y="146"/>
                  <a:pt x="32" y="145"/>
                  <a:pt x="33" y="145"/>
                </a:cubicBezTo>
                <a:cubicBezTo>
                  <a:pt x="33" y="147"/>
                  <a:pt x="35" y="146"/>
                  <a:pt x="36" y="146"/>
                </a:cubicBezTo>
                <a:cubicBezTo>
                  <a:pt x="37" y="146"/>
                  <a:pt x="36" y="146"/>
                  <a:pt x="36" y="146"/>
                </a:cubicBezTo>
                <a:cubicBezTo>
                  <a:pt x="37" y="145"/>
                  <a:pt x="36" y="146"/>
                  <a:pt x="37" y="146"/>
                </a:cubicBezTo>
                <a:cubicBezTo>
                  <a:pt x="37" y="145"/>
                  <a:pt x="37" y="145"/>
                  <a:pt x="37" y="145"/>
                </a:cubicBezTo>
                <a:cubicBezTo>
                  <a:pt x="37" y="145"/>
                  <a:pt x="37" y="145"/>
                  <a:pt x="38" y="145"/>
                </a:cubicBezTo>
                <a:cubicBezTo>
                  <a:pt x="38" y="145"/>
                  <a:pt x="38" y="144"/>
                  <a:pt x="38" y="144"/>
                </a:cubicBezTo>
                <a:cubicBezTo>
                  <a:pt x="38" y="144"/>
                  <a:pt x="39" y="145"/>
                  <a:pt x="39" y="144"/>
                </a:cubicBezTo>
                <a:cubicBezTo>
                  <a:pt x="39" y="144"/>
                  <a:pt x="39" y="144"/>
                  <a:pt x="39" y="145"/>
                </a:cubicBezTo>
                <a:cubicBezTo>
                  <a:pt x="41" y="145"/>
                  <a:pt x="40" y="145"/>
                  <a:pt x="42" y="144"/>
                </a:cubicBezTo>
                <a:cubicBezTo>
                  <a:pt x="42" y="144"/>
                  <a:pt x="42" y="145"/>
                  <a:pt x="42" y="145"/>
                </a:cubicBezTo>
                <a:cubicBezTo>
                  <a:pt x="43" y="144"/>
                  <a:pt x="45" y="144"/>
                  <a:pt x="45" y="143"/>
                </a:cubicBezTo>
                <a:cubicBezTo>
                  <a:pt x="46" y="143"/>
                  <a:pt x="46" y="144"/>
                  <a:pt x="46" y="144"/>
                </a:cubicBezTo>
                <a:cubicBezTo>
                  <a:pt x="46" y="144"/>
                  <a:pt x="46" y="143"/>
                  <a:pt x="47" y="142"/>
                </a:cubicBezTo>
                <a:cubicBezTo>
                  <a:pt x="47" y="143"/>
                  <a:pt x="47" y="143"/>
                  <a:pt x="47" y="143"/>
                </a:cubicBezTo>
                <a:cubicBezTo>
                  <a:pt x="48" y="142"/>
                  <a:pt x="50" y="143"/>
                  <a:pt x="51" y="142"/>
                </a:cubicBezTo>
                <a:cubicBezTo>
                  <a:pt x="52" y="142"/>
                  <a:pt x="51" y="142"/>
                  <a:pt x="52" y="142"/>
                </a:cubicBezTo>
                <a:cubicBezTo>
                  <a:pt x="52" y="143"/>
                  <a:pt x="51" y="142"/>
                  <a:pt x="51" y="143"/>
                </a:cubicBezTo>
                <a:cubicBezTo>
                  <a:pt x="52" y="142"/>
                  <a:pt x="54" y="141"/>
                  <a:pt x="55" y="141"/>
                </a:cubicBezTo>
                <a:cubicBezTo>
                  <a:pt x="55" y="141"/>
                  <a:pt x="54" y="141"/>
                  <a:pt x="55" y="140"/>
                </a:cubicBezTo>
                <a:cubicBezTo>
                  <a:pt x="55" y="141"/>
                  <a:pt x="56" y="141"/>
                  <a:pt x="57" y="141"/>
                </a:cubicBezTo>
                <a:cubicBezTo>
                  <a:pt x="57" y="140"/>
                  <a:pt x="56" y="141"/>
                  <a:pt x="56" y="140"/>
                </a:cubicBezTo>
                <a:cubicBezTo>
                  <a:pt x="56" y="140"/>
                  <a:pt x="56" y="140"/>
                  <a:pt x="57" y="140"/>
                </a:cubicBezTo>
                <a:cubicBezTo>
                  <a:pt x="57" y="140"/>
                  <a:pt x="57" y="141"/>
                  <a:pt x="57" y="141"/>
                </a:cubicBezTo>
                <a:cubicBezTo>
                  <a:pt x="58" y="140"/>
                  <a:pt x="59" y="139"/>
                  <a:pt x="60" y="139"/>
                </a:cubicBezTo>
                <a:cubicBezTo>
                  <a:pt x="60" y="139"/>
                  <a:pt x="60" y="140"/>
                  <a:pt x="60" y="140"/>
                </a:cubicBezTo>
                <a:cubicBezTo>
                  <a:pt x="61" y="140"/>
                  <a:pt x="61" y="140"/>
                  <a:pt x="61" y="140"/>
                </a:cubicBezTo>
                <a:cubicBezTo>
                  <a:pt x="61" y="139"/>
                  <a:pt x="61" y="139"/>
                  <a:pt x="62" y="139"/>
                </a:cubicBezTo>
                <a:cubicBezTo>
                  <a:pt x="62" y="139"/>
                  <a:pt x="62" y="140"/>
                  <a:pt x="62" y="140"/>
                </a:cubicBezTo>
                <a:cubicBezTo>
                  <a:pt x="63" y="139"/>
                  <a:pt x="64" y="139"/>
                  <a:pt x="64" y="139"/>
                </a:cubicBezTo>
                <a:cubicBezTo>
                  <a:pt x="65" y="139"/>
                  <a:pt x="64" y="140"/>
                  <a:pt x="64" y="139"/>
                </a:cubicBezTo>
                <a:cubicBezTo>
                  <a:pt x="64" y="140"/>
                  <a:pt x="65" y="139"/>
                  <a:pt x="65" y="138"/>
                </a:cubicBezTo>
                <a:cubicBezTo>
                  <a:pt x="66" y="138"/>
                  <a:pt x="66" y="139"/>
                  <a:pt x="65" y="139"/>
                </a:cubicBezTo>
                <a:cubicBezTo>
                  <a:pt x="66" y="139"/>
                  <a:pt x="67" y="138"/>
                  <a:pt x="68" y="138"/>
                </a:cubicBezTo>
                <a:cubicBezTo>
                  <a:pt x="68" y="138"/>
                  <a:pt x="68" y="138"/>
                  <a:pt x="67" y="138"/>
                </a:cubicBezTo>
                <a:cubicBezTo>
                  <a:pt x="68" y="139"/>
                  <a:pt x="68" y="139"/>
                  <a:pt x="69" y="139"/>
                </a:cubicBezTo>
                <a:cubicBezTo>
                  <a:pt x="69" y="139"/>
                  <a:pt x="68" y="139"/>
                  <a:pt x="69" y="139"/>
                </a:cubicBezTo>
                <a:cubicBezTo>
                  <a:pt x="69" y="139"/>
                  <a:pt x="68" y="139"/>
                  <a:pt x="68" y="140"/>
                </a:cubicBezTo>
                <a:cubicBezTo>
                  <a:pt x="69" y="140"/>
                  <a:pt x="69" y="139"/>
                  <a:pt x="69" y="139"/>
                </a:cubicBezTo>
                <a:cubicBezTo>
                  <a:pt x="69" y="139"/>
                  <a:pt x="69" y="138"/>
                  <a:pt x="70" y="139"/>
                </a:cubicBezTo>
                <a:cubicBezTo>
                  <a:pt x="70" y="138"/>
                  <a:pt x="70" y="139"/>
                  <a:pt x="69" y="138"/>
                </a:cubicBezTo>
                <a:cubicBezTo>
                  <a:pt x="70" y="138"/>
                  <a:pt x="70" y="138"/>
                  <a:pt x="70" y="137"/>
                </a:cubicBezTo>
                <a:cubicBezTo>
                  <a:pt x="71" y="137"/>
                  <a:pt x="70" y="138"/>
                  <a:pt x="71" y="138"/>
                </a:cubicBezTo>
                <a:cubicBezTo>
                  <a:pt x="71" y="137"/>
                  <a:pt x="72" y="137"/>
                  <a:pt x="72" y="137"/>
                </a:cubicBezTo>
                <a:cubicBezTo>
                  <a:pt x="73" y="136"/>
                  <a:pt x="74" y="136"/>
                  <a:pt x="74" y="136"/>
                </a:cubicBezTo>
                <a:cubicBezTo>
                  <a:pt x="74" y="136"/>
                  <a:pt x="74" y="136"/>
                  <a:pt x="74" y="137"/>
                </a:cubicBezTo>
                <a:cubicBezTo>
                  <a:pt x="74" y="137"/>
                  <a:pt x="75" y="137"/>
                  <a:pt x="75" y="136"/>
                </a:cubicBezTo>
                <a:cubicBezTo>
                  <a:pt x="75" y="136"/>
                  <a:pt x="75" y="136"/>
                  <a:pt x="74" y="136"/>
                </a:cubicBezTo>
                <a:cubicBezTo>
                  <a:pt x="74" y="136"/>
                  <a:pt x="75" y="136"/>
                  <a:pt x="75" y="136"/>
                </a:cubicBezTo>
                <a:cubicBezTo>
                  <a:pt x="75" y="136"/>
                  <a:pt x="74" y="135"/>
                  <a:pt x="75" y="135"/>
                </a:cubicBezTo>
                <a:cubicBezTo>
                  <a:pt x="75" y="136"/>
                  <a:pt x="75" y="136"/>
                  <a:pt x="76" y="136"/>
                </a:cubicBezTo>
                <a:cubicBezTo>
                  <a:pt x="76" y="137"/>
                  <a:pt x="75" y="136"/>
                  <a:pt x="75" y="137"/>
                </a:cubicBezTo>
                <a:cubicBezTo>
                  <a:pt x="75" y="137"/>
                  <a:pt x="76" y="136"/>
                  <a:pt x="77" y="136"/>
                </a:cubicBezTo>
                <a:cubicBezTo>
                  <a:pt x="77" y="136"/>
                  <a:pt x="76" y="136"/>
                  <a:pt x="77" y="136"/>
                </a:cubicBezTo>
                <a:cubicBezTo>
                  <a:pt x="77" y="136"/>
                  <a:pt x="77" y="135"/>
                  <a:pt x="78" y="136"/>
                </a:cubicBezTo>
                <a:cubicBezTo>
                  <a:pt x="78" y="136"/>
                  <a:pt x="78" y="135"/>
                  <a:pt x="78" y="135"/>
                </a:cubicBezTo>
                <a:cubicBezTo>
                  <a:pt x="78" y="135"/>
                  <a:pt x="78" y="135"/>
                  <a:pt x="78" y="135"/>
                </a:cubicBezTo>
                <a:cubicBezTo>
                  <a:pt x="78" y="135"/>
                  <a:pt x="78" y="136"/>
                  <a:pt x="78" y="136"/>
                </a:cubicBezTo>
                <a:cubicBezTo>
                  <a:pt x="78" y="136"/>
                  <a:pt x="78" y="136"/>
                  <a:pt x="78" y="136"/>
                </a:cubicBezTo>
                <a:cubicBezTo>
                  <a:pt x="78" y="136"/>
                  <a:pt x="78" y="136"/>
                  <a:pt x="78" y="136"/>
                </a:cubicBezTo>
                <a:cubicBezTo>
                  <a:pt x="78" y="136"/>
                  <a:pt x="78" y="137"/>
                  <a:pt x="78" y="137"/>
                </a:cubicBezTo>
                <a:cubicBezTo>
                  <a:pt x="78" y="137"/>
                  <a:pt x="78" y="136"/>
                  <a:pt x="78" y="136"/>
                </a:cubicBezTo>
                <a:cubicBezTo>
                  <a:pt x="78" y="136"/>
                  <a:pt x="78" y="136"/>
                  <a:pt x="78" y="136"/>
                </a:cubicBezTo>
                <a:cubicBezTo>
                  <a:pt x="79" y="136"/>
                  <a:pt x="79" y="136"/>
                  <a:pt x="79" y="137"/>
                </a:cubicBezTo>
                <a:cubicBezTo>
                  <a:pt x="79" y="137"/>
                  <a:pt x="79" y="136"/>
                  <a:pt x="79" y="136"/>
                </a:cubicBezTo>
                <a:cubicBezTo>
                  <a:pt x="79" y="136"/>
                  <a:pt x="79" y="136"/>
                  <a:pt x="79" y="136"/>
                </a:cubicBezTo>
                <a:cubicBezTo>
                  <a:pt x="79" y="135"/>
                  <a:pt x="79" y="135"/>
                  <a:pt x="79" y="135"/>
                </a:cubicBezTo>
                <a:cubicBezTo>
                  <a:pt x="79" y="135"/>
                  <a:pt x="79" y="135"/>
                  <a:pt x="79" y="135"/>
                </a:cubicBezTo>
                <a:cubicBezTo>
                  <a:pt x="79" y="135"/>
                  <a:pt x="80" y="135"/>
                  <a:pt x="80" y="136"/>
                </a:cubicBezTo>
                <a:cubicBezTo>
                  <a:pt x="80" y="136"/>
                  <a:pt x="80" y="135"/>
                  <a:pt x="80" y="135"/>
                </a:cubicBezTo>
                <a:cubicBezTo>
                  <a:pt x="80" y="136"/>
                  <a:pt x="80" y="136"/>
                  <a:pt x="79" y="136"/>
                </a:cubicBezTo>
                <a:cubicBezTo>
                  <a:pt x="80" y="136"/>
                  <a:pt x="81" y="136"/>
                  <a:pt x="82" y="136"/>
                </a:cubicBezTo>
                <a:cubicBezTo>
                  <a:pt x="81" y="136"/>
                  <a:pt x="81" y="136"/>
                  <a:pt x="81" y="136"/>
                </a:cubicBezTo>
                <a:cubicBezTo>
                  <a:pt x="82" y="137"/>
                  <a:pt x="82" y="135"/>
                  <a:pt x="83" y="136"/>
                </a:cubicBezTo>
                <a:cubicBezTo>
                  <a:pt x="83" y="136"/>
                  <a:pt x="82" y="136"/>
                  <a:pt x="83" y="136"/>
                </a:cubicBezTo>
                <a:cubicBezTo>
                  <a:pt x="83" y="136"/>
                  <a:pt x="83" y="136"/>
                  <a:pt x="83" y="135"/>
                </a:cubicBezTo>
                <a:cubicBezTo>
                  <a:pt x="83" y="135"/>
                  <a:pt x="84" y="136"/>
                  <a:pt x="84" y="137"/>
                </a:cubicBezTo>
                <a:cubicBezTo>
                  <a:pt x="82" y="137"/>
                  <a:pt x="81" y="138"/>
                  <a:pt x="79" y="137"/>
                </a:cubicBezTo>
                <a:cubicBezTo>
                  <a:pt x="80" y="136"/>
                  <a:pt x="81" y="137"/>
                  <a:pt x="81" y="136"/>
                </a:cubicBezTo>
                <a:cubicBezTo>
                  <a:pt x="81" y="137"/>
                  <a:pt x="80" y="136"/>
                  <a:pt x="80" y="137"/>
                </a:cubicBezTo>
                <a:cubicBezTo>
                  <a:pt x="80" y="137"/>
                  <a:pt x="79" y="136"/>
                  <a:pt x="79" y="136"/>
                </a:cubicBezTo>
                <a:cubicBezTo>
                  <a:pt x="79" y="136"/>
                  <a:pt x="79" y="137"/>
                  <a:pt x="79" y="137"/>
                </a:cubicBezTo>
                <a:cubicBezTo>
                  <a:pt x="79" y="137"/>
                  <a:pt x="79" y="137"/>
                  <a:pt x="78" y="137"/>
                </a:cubicBezTo>
                <a:cubicBezTo>
                  <a:pt x="79" y="138"/>
                  <a:pt x="77" y="138"/>
                  <a:pt x="78" y="139"/>
                </a:cubicBezTo>
                <a:cubicBezTo>
                  <a:pt x="78" y="137"/>
                  <a:pt x="80" y="138"/>
                  <a:pt x="81" y="139"/>
                </a:cubicBezTo>
                <a:cubicBezTo>
                  <a:pt x="82" y="138"/>
                  <a:pt x="81" y="138"/>
                  <a:pt x="81" y="138"/>
                </a:cubicBezTo>
                <a:cubicBezTo>
                  <a:pt x="81" y="138"/>
                  <a:pt x="81" y="138"/>
                  <a:pt x="81" y="138"/>
                </a:cubicBezTo>
                <a:cubicBezTo>
                  <a:pt x="81" y="138"/>
                  <a:pt x="81" y="138"/>
                  <a:pt x="81" y="138"/>
                </a:cubicBezTo>
                <a:cubicBezTo>
                  <a:pt x="81" y="138"/>
                  <a:pt x="82" y="138"/>
                  <a:pt x="82" y="138"/>
                </a:cubicBezTo>
                <a:cubicBezTo>
                  <a:pt x="82" y="138"/>
                  <a:pt x="82" y="138"/>
                  <a:pt x="82" y="138"/>
                </a:cubicBezTo>
                <a:cubicBezTo>
                  <a:pt x="82" y="138"/>
                  <a:pt x="82" y="138"/>
                  <a:pt x="82" y="138"/>
                </a:cubicBezTo>
                <a:cubicBezTo>
                  <a:pt x="82" y="138"/>
                  <a:pt x="82" y="138"/>
                  <a:pt x="81" y="138"/>
                </a:cubicBezTo>
                <a:cubicBezTo>
                  <a:pt x="82" y="139"/>
                  <a:pt x="81" y="139"/>
                  <a:pt x="80" y="139"/>
                </a:cubicBezTo>
                <a:cubicBezTo>
                  <a:pt x="80" y="139"/>
                  <a:pt x="80" y="139"/>
                  <a:pt x="80" y="139"/>
                </a:cubicBezTo>
                <a:cubicBezTo>
                  <a:pt x="80" y="138"/>
                  <a:pt x="80" y="138"/>
                  <a:pt x="80" y="138"/>
                </a:cubicBezTo>
                <a:cubicBezTo>
                  <a:pt x="80" y="139"/>
                  <a:pt x="80" y="139"/>
                  <a:pt x="80" y="139"/>
                </a:cubicBezTo>
                <a:cubicBezTo>
                  <a:pt x="80" y="139"/>
                  <a:pt x="80" y="139"/>
                  <a:pt x="80" y="139"/>
                </a:cubicBezTo>
                <a:cubicBezTo>
                  <a:pt x="80" y="139"/>
                  <a:pt x="80" y="139"/>
                  <a:pt x="80" y="139"/>
                </a:cubicBezTo>
                <a:cubicBezTo>
                  <a:pt x="80" y="139"/>
                  <a:pt x="80" y="139"/>
                  <a:pt x="80" y="139"/>
                </a:cubicBezTo>
                <a:cubicBezTo>
                  <a:pt x="80" y="139"/>
                  <a:pt x="79" y="139"/>
                  <a:pt x="79" y="139"/>
                </a:cubicBezTo>
                <a:cubicBezTo>
                  <a:pt x="79" y="139"/>
                  <a:pt x="79" y="139"/>
                  <a:pt x="79" y="139"/>
                </a:cubicBezTo>
                <a:cubicBezTo>
                  <a:pt x="78" y="139"/>
                  <a:pt x="78" y="139"/>
                  <a:pt x="77" y="139"/>
                </a:cubicBezTo>
                <a:cubicBezTo>
                  <a:pt x="77" y="140"/>
                  <a:pt x="77" y="139"/>
                  <a:pt x="77" y="140"/>
                </a:cubicBezTo>
                <a:cubicBezTo>
                  <a:pt x="76" y="139"/>
                  <a:pt x="76" y="140"/>
                  <a:pt x="75" y="140"/>
                </a:cubicBezTo>
                <a:cubicBezTo>
                  <a:pt x="75" y="140"/>
                  <a:pt x="75" y="140"/>
                  <a:pt x="75" y="140"/>
                </a:cubicBezTo>
                <a:cubicBezTo>
                  <a:pt x="75" y="140"/>
                  <a:pt x="75" y="140"/>
                  <a:pt x="75" y="140"/>
                </a:cubicBezTo>
                <a:cubicBezTo>
                  <a:pt x="75" y="140"/>
                  <a:pt x="75" y="140"/>
                  <a:pt x="75" y="140"/>
                </a:cubicBezTo>
                <a:cubicBezTo>
                  <a:pt x="75" y="140"/>
                  <a:pt x="75" y="140"/>
                  <a:pt x="75" y="140"/>
                </a:cubicBezTo>
                <a:cubicBezTo>
                  <a:pt x="75" y="140"/>
                  <a:pt x="75" y="140"/>
                  <a:pt x="75" y="140"/>
                </a:cubicBezTo>
                <a:cubicBezTo>
                  <a:pt x="75" y="141"/>
                  <a:pt x="74" y="140"/>
                  <a:pt x="74" y="141"/>
                </a:cubicBezTo>
                <a:cubicBezTo>
                  <a:pt x="74" y="141"/>
                  <a:pt x="74" y="141"/>
                  <a:pt x="74" y="140"/>
                </a:cubicBezTo>
                <a:cubicBezTo>
                  <a:pt x="74" y="141"/>
                  <a:pt x="74" y="141"/>
                  <a:pt x="74" y="141"/>
                </a:cubicBezTo>
                <a:cubicBezTo>
                  <a:pt x="73" y="140"/>
                  <a:pt x="73" y="140"/>
                  <a:pt x="73" y="140"/>
                </a:cubicBezTo>
                <a:cubicBezTo>
                  <a:pt x="73" y="141"/>
                  <a:pt x="73" y="141"/>
                  <a:pt x="73" y="141"/>
                </a:cubicBezTo>
                <a:cubicBezTo>
                  <a:pt x="73" y="141"/>
                  <a:pt x="73" y="140"/>
                  <a:pt x="73" y="140"/>
                </a:cubicBezTo>
                <a:cubicBezTo>
                  <a:pt x="73" y="141"/>
                  <a:pt x="73" y="141"/>
                  <a:pt x="73" y="141"/>
                </a:cubicBezTo>
                <a:cubicBezTo>
                  <a:pt x="73" y="141"/>
                  <a:pt x="72" y="140"/>
                  <a:pt x="72" y="141"/>
                </a:cubicBezTo>
                <a:cubicBezTo>
                  <a:pt x="72" y="141"/>
                  <a:pt x="73" y="141"/>
                  <a:pt x="73" y="141"/>
                </a:cubicBezTo>
                <a:cubicBezTo>
                  <a:pt x="73" y="141"/>
                  <a:pt x="72" y="142"/>
                  <a:pt x="72" y="142"/>
                </a:cubicBezTo>
                <a:cubicBezTo>
                  <a:pt x="72" y="142"/>
                  <a:pt x="72" y="142"/>
                  <a:pt x="72" y="142"/>
                </a:cubicBezTo>
                <a:cubicBezTo>
                  <a:pt x="72" y="141"/>
                  <a:pt x="72" y="142"/>
                  <a:pt x="72" y="142"/>
                </a:cubicBezTo>
                <a:cubicBezTo>
                  <a:pt x="72" y="141"/>
                  <a:pt x="71" y="141"/>
                  <a:pt x="71" y="142"/>
                </a:cubicBezTo>
                <a:cubicBezTo>
                  <a:pt x="71" y="142"/>
                  <a:pt x="71" y="142"/>
                  <a:pt x="71" y="142"/>
                </a:cubicBezTo>
                <a:cubicBezTo>
                  <a:pt x="70" y="142"/>
                  <a:pt x="70" y="143"/>
                  <a:pt x="70" y="143"/>
                </a:cubicBezTo>
                <a:cubicBezTo>
                  <a:pt x="70" y="142"/>
                  <a:pt x="70" y="142"/>
                  <a:pt x="69" y="142"/>
                </a:cubicBezTo>
                <a:cubicBezTo>
                  <a:pt x="69" y="142"/>
                  <a:pt x="69" y="141"/>
                  <a:pt x="70" y="141"/>
                </a:cubicBezTo>
                <a:cubicBezTo>
                  <a:pt x="69" y="141"/>
                  <a:pt x="69" y="141"/>
                  <a:pt x="69" y="141"/>
                </a:cubicBezTo>
                <a:cubicBezTo>
                  <a:pt x="69" y="141"/>
                  <a:pt x="69" y="141"/>
                  <a:pt x="69" y="141"/>
                </a:cubicBezTo>
                <a:cubicBezTo>
                  <a:pt x="69" y="141"/>
                  <a:pt x="69" y="141"/>
                  <a:pt x="69" y="142"/>
                </a:cubicBezTo>
                <a:cubicBezTo>
                  <a:pt x="68" y="142"/>
                  <a:pt x="68" y="141"/>
                  <a:pt x="67" y="141"/>
                </a:cubicBezTo>
                <a:cubicBezTo>
                  <a:pt x="67" y="142"/>
                  <a:pt x="66" y="141"/>
                  <a:pt x="66" y="142"/>
                </a:cubicBezTo>
                <a:cubicBezTo>
                  <a:pt x="67" y="142"/>
                  <a:pt x="67" y="142"/>
                  <a:pt x="67" y="142"/>
                </a:cubicBezTo>
                <a:cubicBezTo>
                  <a:pt x="68" y="142"/>
                  <a:pt x="68" y="142"/>
                  <a:pt x="68" y="142"/>
                </a:cubicBezTo>
                <a:cubicBezTo>
                  <a:pt x="68" y="142"/>
                  <a:pt x="68" y="143"/>
                  <a:pt x="67" y="143"/>
                </a:cubicBezTo>
                <a:cubicBezTo>
                  <a:pt x="67" y="143"/>
                  <a:pt x="67" y="143"/>
                  <a:pt x="67" y="143"/>
                </a:cubicBezTo>
                <a:cubicBezTo>
                  <a:pt x="67" y="142"/>
                  <a:pt x="67" y="142"/>
                  <a:pt x="67" y="142"/>
                </a:cubicBezTo>
                <a:cubicBezTo>
                  <a:pt x="67" y="142"/>
                  <a:pt x="67" y="142"/>
                  <a:pt x="67" y="142"/>
                </a:cubicBezTo>
                <a:cubicBezTo>
                  <a:pt x="67" y="142"/>
                  <a:pt x="67" y="143"/>
                  <a:pt x="67" y="143"/>
                </a:cubicBezTo>
                <a:cubicBezTo>
                  <a:pt x="67" y="143"/>
                  <a:pt x="67" y="143"/>
                  <a:pt x="67" y="143"/>
                </a:cubicBezTo>
                <a:cubicBezTo>
                  <a:pt x="67" y="143"/>
                  <a:pt x="66" y="143"/>
                  <a:pt x="65" y="143"/>
                </a:cubicBezTo>
                <a:cubicBezTo>
                  <a:pt x="65" y="143"/>
                  <a:pt x="65" y="143"/>
                  <a:pt x="65" y="143"/>
                </a:cubicBezTo>
                <a:cubicBezTo>
                  <a:pt x="64" y="142"/>
                  <a:pt x="63" y="144"/>
                  <a:pt x="61" y="144"/>
                </a:cubicBezTo>
                <a:cubicBezTo>
                  <a:pt x="61" y="144"/>
                  <a:pt x="61" y="144"/>
                  <a:pt x="61" y="144"/>
                </a:cubicBezTo>
                <a:cubicBezTo>
                  <a:pt x="61" y="144"/>
                  <a:pt x="61" y="144"/>
                  <a:pt x="60" y="144"/>
                </a:cubicBezTo>
                <a:cubicBezTo>
                  <a:pt x="60" y="144"/>
                  <a:pt x="60" y="144"/>
                  <a:pt x="60" y="144"/>
                </a:cubicBezTo>
                <a:cubicBezTo>
                  <a:pt x="60" y="145"/>
                  <a:pt x="60" y="145"/>
                  <a:pt x="60" y="145"/>
                </a:cubicBezTo>
                <a:cubicBezTo>
                  <a:pt x="60" y="145"/>
                  <a:pt x="60" y="145"/>
                  <a:pt x="60" y="145"/>
                </a:cubicBezTo>
                <a:cubicBezTo>
                  <a:pt x="60" y="145"/>
                  <a:pt x="60" y="145"/>
                  <a:pt x="60" y="145"/>
                </a:cubicBezTo>
                <a:cubicBezTo>
                  <a:pt x="60" y="145"/>
                  <a:pt x="59" y="145"/>
                  <a:pt x="59" y="145"/>
                </a:cubicBezTo>
                <a:cubicBezTo>
                  <a:pt x="59" y="144"/>
                  <a:pt x="60" y="145"/>
                  <a:pt x="60" y="144"/>
                </a:cubicBezTo>
                <a:cubicBezTo>
                  <a:pt x="60" y="144"/>
                  <a:pt x="59" y="144"/>
                  <a:pt x="59" y="144"/>
                </a:cubicBezTo>
                <a:cubicBezTo>
                  <a:pt x="59" y="145"/>
                  <a:pt x="60" y="145"/>
                  <a:pt x="59" y="145"/>
                </a:cubicBezTo>
                <a:cubicBezTo>
                  <a:pt x="59" y="146"/>
                  <a:pt x="59" y="146"/>
                  <a:pt x="59" y="146"/>
                </a:cubicBezTo>
                <a:cubicBezTo>
                  <a:pt x="59" y="145"/>
                  <a:pt x="57" y="147"/>
                  <a:pt x="57" y="147"/>
                </a:cubicBezTo>
                <a:cubicBezTo>
                  <a:pt x="57" y="147"/>
                  <a:pt x="56" y="147"/>
                  <a:pt x="57" y="147"/>
                </a:cubicBezTo>
                <a:cubicBezTo>
                  <a:pt x="56" y="147"/>
                  <a:pt x="56" y="147"/>
                  <a:pt x="55" y="147"/>
                </a:cubicBezTo>
                <a:cubicBezTo>
                  <a:pt x="55" y="147"/>
                  <a:pt x="55" y="148"/>
                  <a:pt x="54" y="148"/>
                </a:cubicBezTo>
                <a:cubicBezTo>
                  <a:pt x="54" y="148"/>
                  <a:pt x="54" y="148"/>
                  <a:pt x="53" y="147"/>
                </a:cubicBezTo>
                <a:cubicBezTo>
                  <a:pt x="52" y="149"/>
                  <a:pt x="51" y="148"/>
                  <a:pt x="49" y="149"/>
                </a:cubicBezTo>
                <a:cubicBezTo>
                  <a:pt x="49" y="149"/>
                  <a:pt x="49" y="148"/>
                  <a:pt x="49" y="149"/>
                </a:cubicBezTo>
                <a:cubicBezTo>
                  <a:pt x="49" y="150"/>
                  <a:pt x="48" y="149"/>
                  <a:pt x="48" y="149"/>
                </a:cubicBezTo>
                <a:cubicBezTo>
                  <a:pt x="48" y="149"/>
                  <a:pt x="47" y="150"/>
                  <a:pt x="47" y="150"/>
                </a:cubicBezTo>
                <a:cubicBezTo>
                  <a:pt x="46" y="150"/>
                  <a:pt x="47" y="150"/>
                  <a:pt x="47" y="149"/>
                </a:cubicBezTo>
                <a:cubicBezTo>
                  <a:pt x="47" y="149"/>
                  <a:pt x="47" y="149"/>
                  <a:pt x="46" y="149"/>
                </a:cubicBezTo>
                <a:cubicBezTo>
                  <a:pt x="46" y="149"/>
                  <a:pt x="47" y="150"/>
                  <a:pt x="46" y="150"/>
                </a:cubicBezTo>
                <a:cubicBezTo>
                  <a:pt x="46" y="150"/>
                  <a:pt x="46" y="149"/>
                  <a:pt x="46" y="149"/>
                </a:cubicBezTo>
                <a:cubicBezTo>
                  <a:pt x="45" y="149"/>
                  <a:pt x="45" y="150"/>
                  <a:pt x="45" y="150"/>
                </a:cubicBezTo>
                <a:cubicBezTo>
                  <a:pt x="45" y="150"/>
                  <a:pt x="45" y="149"/>
                  <a:pt x="45" y="149"/>
                </a:cubicBezTo>
                <a:cubicBezTo>
                  <a:pt x="45" y="150"/>
                  <a:pt x="44" y="150"/>
                  <a:pt x="44" y="151"/>
                </a:cubicBezTo>
                <a:cubicBezTo>
                  <a:pt x="43" y="150"/>
                  <a:pt x="43" y="151"/>
                  <a:pt x="43" y="150"/>
                </a:cubicBezTo>
                <a:cubicBezTo>
                  <a:pt x="43" y="151"/>
                  <a:pt x="42" y="151"/>
                  <a:pt x="42" y="151"/>
                </a:cubicBezTo>
                <a:cubicBezTo>
                  <a:pt x="42" y="151"/>
                  <a:pt x="42" y="151"/>
                  <a:pt x="42" y="150"/>
                </a:cubicBezTo>
                <a:cubicBezTo>
                  <a:pt x="42" y="151"/>
                  <a:pt x="40" y="151"/>
                  <a:pt x="40" y="152"/>
                </a:cubicBezTo>
                <a:cubicBezTo>
                  <a:pt x="40" y="152"/>
                  <a:pt x="40" y="153"/>
                  <a:pt x="39" y="153"/>
                </a:cubicBezTo>
                <a:cubicBezTo>
                  <a:pt x="39" y="152"/>
                  <a:pt x="39" y="152"/>
                  <a:pt x="40" y="152"/>
                </a:cubicBezTo>
                <a:cubicBezTo>
                  <a:pt x="39" y="152"/>
                  <a:pt x="39" y="152"/>
                  <a:pt x="38" y="152"/>
                </a:cubicBezTo>
                <a:cubicBezTo>
                  <a:pt x="39" y="154"/>
                  <a:pt x="37" y="153"/>
                  <a:pt x="36" y="154"/>
                </a:cubicBezTo>
                <a:cubicBezTo>
                  <a:pt x="36" y="153"/>
                  <a:pt x="37" y="153"/>
                  <a:pt x="37" y="153"/>
                </a:cubicBezTo>
                <a:cubicBezTo>
                  <a:pt x="37" y="153"/>
                  <a:pt x="37" y="153"/>
                  <a:pt x="37" y="153"/>
                </a:cubicBezTo>
                <a:cubicBezTo>
                  <a:pt x="38" y="153"/>
                  <a:pt x="37" y="153"/>
                  <a:pt x="38" y="152"/>
                </a:cubicBezTo>
                <a:cubicBezTo>
                  <a:pt x="37" y="152"/>
                  <a:pt x="37" y="153"/>
                  <a:pt x="36" y="152"/>
                </a:cubicBezTo>
                <a:cubicBezTo>
                  <a:pt x="35" y="152"/>
                  <a:pt x="36" y="152"/>
                  <a:pt x="36" y="153"/>
                </a:cubicBezTo>
                <a:cubicBezTo>
                  <a:pt x="35" y="152"/>
                  <a:pt x="32" y="154"/>
                  <a:pt x="31" y="154"/>
                </a:cubicBezTo>
                <a:cubicBezTo>
                  <a:pt x="31" y="154"/>
                  <a:pt x="30" y="155"/>
                  <a:pt x="31" y="155"/>
                </a:cubicBezTo>
                <a:cubicBezTo>
                  <a:pt x="31" y="156"/>
                  <a:pt x="30" y="155"/>
                  <a:pt x="30" y="156"/>
                </a:cubicBezTo>
                <a:cubicBezTo>
                  <a:pt x="29" y="156"/>
                  <a:pt x="30" y="155"/>
                  <a:pt x="30" y="155"/>
                </a:cubicBezTo>
                <a:cubicBezTo>
                  <a:pt x="30" y="155"/>
                  <a:pt x="30" y="155"/>
                  <a:pt x="30" y="155"/>
                </a:cubicBezTo>
                <a:cubicBezTo>
                  <a:pt x="31" y="154"/>
                  <a:pt x="30" y="154"/>
                  <a:pt x="30" y="154"/>
                </a:cubicBezTo>
                <a:cubicBezTo>
                  <a:pt x="30" y="154"/>
                  <a:pt x="30" y="154"/>
                  <a:pt x="29" y="155"/>
                </a:cubicBezTo>
                <a:cubicBezTo>
                  <a:pt x="29" y="155"/>
                  <a:pt x="29" y="155"/>
                  <a:pt x="29" y="155"/>
                </a:cubicBezTo>
                <a:cubicBezTo>
                  <a:pt x="29" y="155"/>
                  <a:pt x="29" y="155"/>
                  <a:pt x="29" y="156"/>
                </a:cubicBezTo>
                <a:cubicBezTo>
                  <a:pt x="29" y="156"/>
                  <a:pt x="28" y="156"/>
                  <a:pt x="28" y="156"/>
                </a:cubicBezTo>
                <a:cubicBezTo>
                  <a:pt x="30" y="156"/>
                  <a:pt x="32" y="156"/>
                  <a:pt x="34" y="155"/>
                </a:cubicBezTo>
                <a:cubicBezTo>
                  <a:pt x="35" y="155"/>
                  <a:pt x="34" y="156"/>
                  <a:pt x="35" y="156"/>
                </a:cubicBezTo>
                <a:cubicBezTo>
                  <a:pt x="35" y="156"/>
                  <a:pt x="35" y="156"/>
                  <a:pt x="35" y="155"/>
                </a:cubicBezTo>
                <a:cubicBezTo>
                  <a:pt x="36" y="156"/>
                  <a:pt x="35" y="156"/>
                  <a:pt x="35" y="157"/>
                </a:cubicBezTo>
                <a:cubicBezTo>
                  <a:pt x="34" y="157"/>
                  <a:pt x="32" y="156"/>
                  <a:pt x="31" y="158"/>
                </a:cubicBezTo>
                <a:cubicBezTo>
                  <a:pt x="31" y="158"/>
                  <a:pt x="30" y="157"/>
                  <a:pt x="30" y="158"/>
                </a:cubicBezTo>
                <a:cubicBezTo>
                  <a:pt x="30" y="158"/>
                  <a:pt x="30" y="158"/>
                  <a:pt x="30" y="158"/>
                </a:cubicBezTo>
                <a:cubicBezTo>
                  <a:pt x="29" y="158"/>
                  <a:pt x="30" y="159"/>
                  <a:pt x="30" y="159"/>
                </a:cubicBezTo>
                <a:cubicBezTo>
                  <a:pt x="28" y="158"/>
                  <a:pt x="28" y="159"/>
                  <a:pt x="28" y="159"/>
                </a:cubicBezTo>
                <a:cubicBezTo>
                  <a:pt x="27" y="159"/>
                  <a:pt x="27" y="159"/>
                  <a:pt x="27" y="159"/>
                </a:cubicBezTo>
                <a:cubicBezTo>
                  <a:pt x="27" y="159"/>
                  <a:pt x="27" y="159"/>
                  <a:pt x="27" y="159"/>
                </a:cubicBezTo>
                <a:cubicBezTo>
                  <a:pt x="27" y="159"/>
                  <a:pt x="27" y="159"/>
                  <a:pt x="27" y="159"/>
                </a:cubicBezTo>
                <a:cubicBezTo>
                  <a:pt x="27" y="159"/>
                  <a:pt x="27" y="159"/>
                  <a:pt x="27" y="159"/>
                </a:cubicBezTo>
                <a:cubicBezTo>
                  <a:pt x="27" y="160"/>
                  <a:pt x="26" y="160"/>
                  <a:pt x="26" y="160"/>
                </a:cubicBezTo>
                <a:cubicBezTo>
                  <a:pt x="26" y="159"/>
                  <a:pt x="27" y="159"/>
                  <a:pt x="26" y="159"/>
                </a:cubicBezTo>
                <a:cubicBezTo>
                  <a:pt x="26" y="159"/>
                  <a:pt x="26" y="159"/>
                  <a:pt x="25" y="159"/>
                </a:cubicBezTo>
                <a:cubicBezTo>
                  <a:pt x="25" y="159"/>
                  <a:pt x="25" y="159"/>
                  <a:pt x="25" y="160"/>
                </a:cubicBezTo>
                <a:cubicBezTo>
                  <a:pt x="24" y="160"/>
                  <a:pt x="24" y="160"/>
                  <a:pt x="22" y="159"/>
                </a:cubicBezTo>
                <a:cubicBezTo>
                  <a:pt x="23" y="161"/>
                  <a:pt x="22" y="159"/>
                  <a:pt x="21" y="160"/>
                </a:cubicBezTo>
                <a:cubicBezTo>
                  <a:pt x="21" y="160"/>
                  <a:pt x="22" y="160"/>
                  <a:pt x="22" y="159"/>
                </a:cubicBezTo>
                <a:cubicBezTo>
                  <a:pt x="21" y="160"/>
                  <a:pt x="21" y="160"/>
                  <a:pt x="20" y="160"/>
                </a:cubicBezTo>
                <a:cubicBezTo>
                  <a:pt x="20" y="160"/>
                  <a:pt x="20" y="161"/>
                  <a:pt x="20" y="160"/>
                </a:cubicBezTo>
                <a:cubicBezTo>
                  <a:pt x="20" y="161"/>
                  <a:pt x="20" y="161"/>
                  <a:pt x="20" y="162"/>
                </a:cubicBezTo>
                <a:cubicBezTo>
                  <a:pt x="20" y="161"/>
                  <a:pt x="21" y="162"/>
                  <a:pt x="22" y="161"/>
                </a:cubicBezTo>
                <a:cubicBezTo>
                  <a:pt x="22" y="162"/>
                  <a:pt x="21" y="162"/>
                  <a:pt x="22" y="162"/>
                </a:cubicBezTo>
                <a:cubicBezTo>
                  <a:pt x="22" y="162"/>
                  <a:pt x="22" y="161"/>
                  <a:pt x="22" y="161"/>
                </a:cubicBezTo>
                <a:cubicBezTo>
                  <a:pt x="22" y="161"/>
                  <a:pt x="23" y="161"/>
                  <a:pt x="23" y="160"/>
                </a:cubicBezTo>
                <a:cubicBezTo>
                  <a:pt x="23" y="161"/>
                  <a:pt x="24" y="160"/>
                  <a:pt x="24" y="160"/>
                </a:cubicBezTo>
                <a:cubicBezTo>
                  <a:pt x="25" y="161"/>
                  <a:pt x="24" y="161"/>
                  <a:pt x="24" y="161"/>
                </a:cubicBezTo>
                <a:cubicBezTo>
                  <a:pt x="24" y="161"/>
                  <a:pt x="24" y="161"/>
                  <a:pt x="24" y="161"/>
                </a:cubicBezTo>
                <a:cubicBezTo>
                  <a:pt x="25" y="161"/>
                  <a:pt x="25" y="161"/>
                  <a:pt x="26" y="161"/>
                </a:cubicBezTo>
                <a:cubicBezTo>
                  <a:pt x="26" y="161"/>
                  <a:pt x="26" y="160"/>
                  <a:pt x="26" y="160"/>
                </a:cubicBezTo>
                <a:cubicBezTo>
                  <a:pt x="27" y="160"/>
                  <a:pt x="26" y="161"/>
                  <a:pt x="27" y="161"/>
                </a:cubicBezTo>
                <a:cubicBezTo>
                  <a:pt x="27" y="161"/>
                  <a:pt x="28" y="161"/>
                  <a:pt x="28" y="161"/>
                </a:cubicBezTo>
                <a:cubicBezTo>
                  <a:pt x="28" y="161"/>
                  <a:pt x="28" y="161"/>
                  <a:pt x="28" y="161"/>
                </a:cubicBezTo>
                <a:cubicBezTo>
                  <a:pt x="28" y="161"/>
                  <a:pt x="28" y="161"/>
                  <a:pt x="28" y="161"/>
                </a:cubicBezTo>
                <a:cubicBezTo>
                  <a:pt x="28" y="161"/>
                  <a:pt x="28" y="161"/>
                  <a:pt x="28" y="161"/>
                </a:cubicBezTo>
                <a:cubicBezTo>
                  <a:pt x="28" y="161"/>
                  <a:pt x="28" y="161"/>
                  <a:pt x="29" y="161"/>
                </a:cubicBezTo>
                <a:cubicBezTo>
                  <a:pt x="30" y="161"/>
                  <a:pt x="31" y="161"/>
                  <a:pt x="32" y="161"/>
                </a:cubicBezTo>
                <a:cubicBezTo>
                  <a:pt x="33" y="159"/>
                  <a:pt x="34" y="160"/>
                  <a:pt x="35" y="160"/>
                </a:cubicBezTo>
                <a:cubicBezTo>
                  <a:pt x="36" y="161"/>
                  <a:pt x="37" y="158"/>
                  <a:pt x="39" y="159"/>
                </a:cubicBezTo>
                <a:cubicBezTo>
                  <a:pt x="39" y="159"/>
                  <a:pt x="39" y="159"/>
                  <a:pt x="39" y="158"/>
                </a:cubicBezTo>
                <a:cubicBezTo>
                  <a:pt x="40" y="159"/>
                  <a:pt x="40" y="159"/>
                  <a:pt x="41" y="159"/>
                </a:cubicBezTo>
                <a:cubicBezTo>
                  <a:pt x="40" y="159"/>
                  <a:pt x="40" y="159"/>
                  <a:pt x="40" y="160"/>
                </a:cubicBezTo>
                <a:cubicBezTo>
                  <a:pt x="40" y="159"/>
                  <a:pt x="39" y="160"/>
                  <a:pt x="39" y="160"/>
                </a:cubicBezTo>
                <a:cubicBezTo>
                  <a:pt x="39" y="160"/>
                  <a:pt x="39" y="160"/>
                  <a:pt x="39" y="160"/>
                </a:cubicBezTo>
                <a:cubicBezTo>
                  <a:pt x="39" y="161"/>
                  <a:pt x="38" y="161"/>
                  <a:pt x="38" y="161"/>
                </a:cubicBezTo>
                <a:cubicBezTo>
                  <a:pt x="38" y="161"/>
                  <a:pt x="38" y="160"/>
                  <a:pt x="39" y="160"/>
                </a:cubicBezTo>
                <a:cubicBezTo>
                  <a:pt x="38" y="160"/>
                  <a:pt x="37" y="161"/>
                  <a:pt x="36" y="161"/>
                </a:cubicBezTo>
                <a:cubicBezTo>
                  <a:pt x="37" y="161"/>
                  <a:pt x="37" y="161"/>
                  <a:pt x="37" y="161"/>
                </a:cubicBezTo>
                <a:cubicBezTo>
                  <a:pt x="36" y="161"/>
                  <a:pt x="36" y="162"/>
                  <a:pt x="35" y="162"/>
                </a:cubicBezTo>
                <a:cubicBezTo>
                  <a:pt x="35" y="162"/>
                  <a:pt x="36" y="162"/>
                  <a:pt x="35" y="161"/>
                </a:cubicBezTo>
                <a:cubicBezTo>
                  <a:pt x="35" y="162"/>
                  <a:pt x="35" y="162"/>
                  <a:pt x="35" y="162"/>
                </a:cubicBezTo>
                <a:cubicBezTo>
                  <a:pt x="33" y="162"/>
                  <a:pt x="32" y="163"/>
                  <a:pt x="32" y="163"/>
                </a:cubicBezTo>
                <a:cubicBezTo>
                  <a:pt x="32" y="163"/>
                  <a:pt x="31" y="163"/>
                  <a:pt x="30" y="163"/>
                </a:cubicBezTo>
                <a:cubicBezTo>
                  <a:pt x="30" y="164"/>
                  <a:pt x="30" y="164"/>
                  <a:pt x="31" y="164"/>
                </a:cubicBezTo>
                <a:cubicBezTo>
                  <a:pt x="30" y="165"/>
                  <a:pt x="30" y="164"/>
                  <a:pt x="29" y="165"/>
                </a:cubicBezTo>
                <a:cubicBezTo>
                  <a:pt x="29" y="164"/>
                  <a:pt x="29" y="164"/>
                  <a:pt x="29" y="163"/>
                </a:cubicBezTo>
                <a:cubicBezTo>
                  <a:pt x="28" y="163"/>
                  <a:pt x="28" y="164"/>
                  <a:pt x="28" y="165"/>
                </a:cubicBezTo>
                <a:cubicBezTo>
                  <a:pt x="28" y="165"/>
                  <a:pt x="26" y="164"/>
                  <a:pt x="27" y="165"/>
                </a:cubicBezTo>
                <a:cubicBezTo>
                  <a:pt x="26" y="165"/>
                  <a:pt x="25" y="165"/>
                  <a:pt x="26" y="165"/>
                </a:cubicBezTo>
                <a:cubicBezTo>
                  <a:pt x="25" y="166"/>
                  <a:pt x="24" y="166"/>
                  <a:pt x="23" y="166"/>
                </a:cubicBezTo>
                <a:cubicBezTo>
                  <a:pt x="23" y="166"/>
                  <a:pt x="23" y="166"/>
                  <a:pt x="23" y="165"/>
                </a:cubicBezTo>
                <a:cubicBezTo>
                  <a:pt x="23" y="165"/>
                  <a:pt x="23" y="165"/>
                  <a:pt x="22" y="164"/>
                </a:cubicBezTo>
                <a:cubicBezTo>
                  <a:pt x="22" y="165"/>
                  <a:pt x="23" y="165"/>
                  <a:pt x="22" y="165"/>
                </a:cubicBezTo>
                <a:cubicBezTo>
                  <a:pt x="22" y="166"/>
                  <a:pt x="23" y="165"/>
                  <a:pt x="23" y="165"/>
                </a:cubicBezTo>
                <a:cubicBezTo>
                  <a:pt x="23" y="166"/>
                  <a:pt x="22" y="167"/>
                  <a:pt x="21" y="166"/>
                </a:cubicBezTo>
                <a:cubicBezTo>
                  <a:pt x="20" y="166"/>
                  <a:pt x="20" y="168"/>
                  <a:pt x="19" y="168"/>
                </a:cubicBezTo>
                <a:cubicBezTo>
                  <a:pt x="19" y="168"/>
                  <a:pt x="19" y="168"/>
                  <a:pt x="19" y="168"/>
                </a:cubicBezTo>
                <a:cubicBezTo>
                  <a:pt x="18" y="168"/>
                  <a:pt x="18" y="168"/>
                  <a:pt x="18" y="167"/>
                </a:cubicBezTo>
                <a:cubicBezTo>
                  <a:pt x="18" y="167"/>
                  <a:pt x="18" y="169"/>
                  <a:pt x="17" y="168"/>
                </a:cubicBezTo>
                <a:cubicBezTo>
                  <a:pt x="17" y="168"/>
                  <a:pt x="17" y="168"/>
                  <a:pt x="17" y="167"/>
                </a:cubicBezTo>
                <a:cubicBezTo>
                  <a:pt x="16" y="168"/>
                  <a:pt x="15" y="169"/>
                  <a:pt x="14" y="168"/>
                </a:cubicBezTo>
                <a:cubicBezTo>
                  <a:pt x="13" y="169"/>
                  <a:pt x="13" y="169"/>
                  <a:pt x="13" y="169"/>
                </a:cubicBezTo>
                <a:cubicBezTo>
                  <a:pt x="13" y="169"/>
                  <a:pt x="13" y="170"/>
                  <a:pt x="13" y="170"/>
                </a:cubicBezTo>
                <a:cubicBezTo>
                  <a:pt x="12" y="169"/>
                  <a:pt x="11" y="171"/>
                  <a:pt x="10" y="170"/>
                </a:cubicBezTo>
                <a:cubicBezTo>
                  <a:pt x="11" y="170"/>
                  <a:pt x="11" y="169"/>
                  <a:pt x="11" y="170"/>
                </a:cubicBezTo>
                <a:cubicBezTo>
                  <a:pt x="11" y="169"/>
                  <a:pt x="9" y="170"/>
                  <a:pt x="9" y="170"/>
                </a:cubicBezTo>
                <a:cubicBezTo>
                  <a:pt x="8" y="171"/>
                  <a:pt x="9" y="170"/>
                  <a:pt x="10" y="170"/>
                </a:cubicBezTo>
                <a:cubicBezTo>
                  <a:pt x="9" y="171"/>
                  <a:pt x="9" y="170"/>
                  <a:pt x="9" y="171"/>
                </a:cubicBezTo>
                <a:cubicBezTo>
                  <a:pt x="9" y="171"/>
                  <a:pt x="9" y="172"/>
                  <a:pt x="9" y="172"/>
                </a:cubicBezTo>
                <a:cubicBezTo>
                  <a:pt x="9" y="172"/>
                  <a:pt x="9" y="172"/>
                  <a:pt x="9" y="172"/>
                </a:cubicBezTo>
                <a:cubicBezTo>
                  <a:pt x="9" y="172"/>
                  <a:pt x="9" y="172"/>
                  <a:pt x="9" y="173"/>
                </a:cubicBezTo>
                <a:cubicBezTo>
                  <a:pt x="8" y="172"/>
                  <a:pt x="8" y="172"/>
                  <a:pt x="7" y="172"/>
                </a:cubicBezTo>
                <a:cubicBezTo>
                  <a:pt x="7" y="171"/>
                  <a:pt x="8" y="172"/>
                  <a:pt x="8" y="171"/>
                </a:cubicBezTo>
                <a:cubicBezTo>
                  <a:pt x="8" y="171"/>
                  <a:pt x="7" y="171"/>
                  <a:pt x="7" y="171"/>
                </a:cubicBezTo>
                <a:cubicBezTo>
                  <a:pt x="7" y="171"/>
                  <a:pt x="6" y="172"/>
                  <a:pt x="6" y="172"/>
                </a:cubicBezTo>
                <a:cubicBezTo>
                  <a:pt x="6" y="172"/>
                  <a:pt x="6" y="172"/>
                  <a:pt x="6" y="172"/>
                </a:cubicBezTo>
                <a:cubicBezTo>
                  <a:pt x="5" y="171"/>
                  <a:pt x="5" y="172"/>
                  <a:pt x="5" y="171"/>
                </a:cubicBezTo>
                <a:cubicBezTo>
                  <a:pt x="5" y="172"/>
                  <a:pt x="5" y="172"/>
                  <a:pt x="5" y="172"/>
                </a:cubicBezTo>
                <a:cubicBezTo>
                  <a:pt x="5" y="173"/>
                  <a:pt x="4" y="173"/>
                  <a:pt x="3" y="173"/>
                </a:cubicBezTo>
                <a:cubicBezTo>
                  <a:pt x="3" y="174"/>
                  <a:pt x="3" y="173"/>
                  <a:pt x="4" y="173"/>
                </a:cubicBezTo>
                <a:cubicBezTo>
                  <a:pt x="4" y="173"/>
                  <a:pt x="4" y="173"/>
                  <a:pt x="4" y="173"/>
                </a:cubicBezTo>
                <a:cubicBezTo>
                  <a:pt x="4" y="173"/>
                  <a:pt x="4" y="174"/>
                  <a:pt x="3" y="174"/>
                </a:cubicBezTo>
                <a:cubicBezTo>
                  <a:pt x="3" y="175"/>
                  <a:pt x="4" y="175"/>
                  <a:pt x="4" y="174"/>
                </a:cubicBezTo>
                <a:cubicBezTo>
                  <a:pt x="4" y="174"/>
                  <a:pt x="3" y="175"/>
                  <a:pt x="4" y="175"/>
                </a:cubicBezTo>
                <a:cubicBezTo>
                  <a:pt x="4" y="175"/>
                  <a:pt x="3" y="176"/>
                  <a:pt x="4" y="176"/>
                </a:cubicBezTo>
                <a:cubicBezTo>
                  <a:pt x="4" y="176"/>
                  <a:pt x="4" y="176"/>
                  <a:pt x="4" y="175"/>
                </a:cubicBezTo>
                <a:cubicBezTo>
                  <a:pt x="4" y="175"/>
                  <a:pt x="4" y="175"/>
                  <a:pt x="5" y="175"/>
                </a:cubicBezTo>
                <a:cubicBezTo>
                  <a:pt x="5" y="175"/>
                  <a:pt x="5" y="175"/>
                  <a:pt x="5" y="174"/>
                </a:cubicBezTo>
                <a:cubicBezTo>
                  <a:pt x="6" y="174"/>
                  <a:pt x="6" y="174"/>
                  <a:pt x="7" y="173"/>
                </a:cubicBezTo>
                <a:cubicBezTo>
                  <a:pt x="8" y="174"/>
                  <a:pt x="9" y="173"/>
                  <a:pt x="10" y="173"/>
                </a:cubicBezTo>
                <a:cubicBezTo>
                  <a:pt x="10" y="174"/>
                  <a:pt x="8" y="174"/>
                  <a:pt x="9" y="175"/>
                </a:cubicBezTo>
                <a:cubicBezTo>
                  <a:pt x="10" y="174"/>
                  <a:pt x="11" y="175"/>
                  <a:pt x="12" y="173"/>
                </a:cubicBezTo>
                <a:cubicBezTo>
                  <a:pt x="13" y="174"/>
                  <a:pt x="13" y="174"/>
                  <a:pt x="13" y="173"/>
                </a:cubicBezTo>
                <a:cubicBezTo>
                  <a:pt x="14" y="173"/>
                  <a:pt x="14" y="174"/>
                  <a:pt x="14" y="174"/>
                </a:cubicBezTo>
                <a:cubicBezTo>
                  <a:pt x="14" y="175"/>
                  <a:pt x="14" y="174"/>
                  <a:pt x="14" y="174"/>
                </a:cubicBezTo>
                <a:cubicBezTo>
                  <a:pt x="14" y="174"/>
                  <a:pt x="14" y="173"/>
                  <a:pt x="14" y="173"/>
                </a:cubicBezTo>
                <a:cubicBezTo>
                  <a:pt x="15" y="174"/>
                  <a:pt x="15" y="172"/>
                  <a:pt x="16" y="172"/>
                </a:cubicBezTo>
                <a:cubicBezTo>
                  <a:pt x="15" y="173"/>
                  <a:pt x="15" y="174"/>
                  <a:pt x="15" y="174"/>
                </a:cubicBezTo>
                <a:cubicBezTo>
                  <a:pt x="15" y="175"/>
                  <a:pt x="16" y="173"/>
                  <a:pt x="17" y="173"/>
                </a:cubicBezTo>
                <a:cubicBezTo>
                  <a:pt x="17" y="173"/>
                  <a:pt x="18" y="173"/>
                  <a:pt x="18" y="172"/>
                </a:cubicBezTo>
                <a:cubicBezTo>
                  <a:pt x="18" y="172"/>
                  <a:pt x="18" y="172"/>
                  <a:pt x="18" y="172"/>
                </a:cubicBezTo>
                <a:cubicBezTo>
                  <a:pt x="18" y="172"/>
                  <a:pt x="18" y="172"/>
                  <a:pt x="18" y="172"/>
                </a:cubicBezTo>
                <a:cubicBezTo>
                  <a:pt x="19" y="172"/>
                  <a:pt x="18" y="172"/>
                  <a:pt x="19" y="172"/>
                </a:cubicBezTo>
                <a:cubicBezTo>
                  <a:pt x="20" y="172"/>
                  <a:pt x="21" y="171"/>
                  <a:pt x="22" y="171"/>
                </a:cubicBezTo>
                <a:cubicBezTo>
                  <a:pt x="22" y="171"/>
                  <a:pt x="22" y="171"/>
                  <a:pt x="22" y="171"/>
                </a:cubicBezTo>
                <a:cubicBezTo>
                  <a:pt x="21" y="172"/>
                  <a:pt x="21" y="172"/>
                  <a:pt x="20" y="173"/>
                </a:cubicBezTo>
                <a:cubicBezTo>
                  <a:pt x="21" y="173"/>
                  <a:pt x="21" y="172"/>
                  <a:pt x="22" y="172"/>
                </a:cubicBezTo>
                <a:cubicBezTo>
                  <a:pt x="23" y="172"/>
                  <a:pt x="22" y="172"/>
                  <a:pt x="22" y="172"/>
                </a:cubicBezTo>
                <a:cubicBezTo>
                  <a:pt x="22" y="172"/>
                  <a:pt x="22" y="172"/>
                  <a:pt x="22" y="171"/>
                </a:cubicBezTo>
                <a:cubicBezTo>
                  <a:pt x="23" y="172"/>
                  <a:pt x="23" y="172"/>
                  <a:pt x="23" y="172"/>
                </a:cubicBezTo>
                <a:cubicBezTo>
                  <a:pt x="23" y="172"/>
                  <a:pt x="23" y="172"/>
                  <a:pt x="23" y="172"/>
                </a:cubicBezTo>
                <a:cubicBezTo>
                  <a:pt x="23" y="171"/>
                  <a:pt x="23" y="172"/>
                  <a:pt x="23" y="172"/>
                </a:cubicBezTo>
                <a:cubicBezTo>
                  <a:pt x="23" y="172"/>
                  <a:pt x="22" y="171"/>
                  <a:pt x="22" y="171"/>
                </a:cubicBezTo>
                <a:cubicBezTo>
                  <a:pt x="22" y="171"/>
                  <a:pt x="22" y="170"/>
                  <a:pt x="23" y="170"/>
                </a:cubicBezTo>
                <a:cubicBezTo>
                  <a:pt x="22" y="171"/>
                  <a:pt x="24" y="171"/>
                  <a:pt x="23" y="171"/>
                </a:cubicBezTo>
                <a:cubicBezTo>
                  <a:pt x="24" y="171"/>
                  <a:pt x="24" y="170"/>
                  <a:pt x="24" y="170"/>
                </a:cubicBezTo>
                <a:cubicBezTo>
                  <a:pt x="25" y="171"/>
                  <a:pt x="24" y="171"/>
                  <a:pt x="24" y="172"/>
                </a:cubicBezTo>
                <a:cubicBezTo>
                  <a:pt x="23" y="172"/>
                  <a:pt x="24" y="172"/>
                  <a:pt x="24" y="173"/>
                </a:cubicBezTo>
                <a:cubicBezTo>
                  <a:pt x="25" y="173"/>
                  <a:pt x="25" y="172"/>
                  <a:pt x="25" y="172"/>
                </a:cubicBezTo>
                <a:cubicBezTo>
                  <a:pt x="25" y="173"/>
                  <a:pt x="25" y="173"/>
                  <a:pt x="25" y="174"/>
                </a:cubicBezTo>
                <a:cubicBezTo>
                  <a:pt x="26" y="174"/>
                  <a:pt x="26" y="173"/>
                  <a:pt x="26" y="174"/>
                </a:cubicBezTo>
                <a:cubicBezTo>
                  <a:pt x="26" y="173"/>
                  <a:pt x="26" y="174"/>
                  <a:pt x="25" y="173"/>
                </a:cubicBezTo>
                <a:cubicBezTo>
                  <a:pt x="26" y="173"/>
                  <a:pt x="26" y="173"/>
                  <a:pt x="27" y="173"/>
                </a:cubicBezTo>
                <a:cubicBezTo>
                  <a:pt x="26" y="172"/>
                  <a:pt x="26" y="172"/>
                  <a:pt x="26" y="171"/>
                </a:cubicBezTo>
                <a:cubicBezTo>
                  <a:pt x="26" y="171"/>
                  <a:pt x="26" y="171"/>
                  <a:pt x="26" y="171"/>
                </a:cubicBezTo>
                <a:cubicBezTo>
                  <a:pt x="27" y="171"/>
                  <a:pt x="26" y="172"/>
                  <a:pt x="27" y="172"/>
                </a:cubicBezTo>
                <a:cubicBezTo>
                  <a:pt x="27" y="171"/>
                  <a:pt x="30" y="171"/>
                  <a:pt x="30" y="172"/>
                </a:cubicBezTo>
                <a:cubicBezTo>
                  <a:pt x="30" y="171"/>
                  <a:pt x="31" y="171"/>
                  <a:pt x="31" y="171"/>
                </a:cubicBezTo>
                <a:cubicBezTo>
                  <a:pt x="31" y="171"/>
                  <a:pt x="31" y="171"/>
                  <a:pt x="32" y="172"/>
                </a:cubicBezTo>
                <a:cubicBezTo>
                  <a:pt x="31" y="172"/>
                  <a:pt x="31" y="172"/>
                  <a:pt x="30" y="172"/>
                </a:cubicBezTo>
                <a:cubicBezTo>
                  <a:pt x="30" y="173"/>
                  <a:pt x="32" y="172"/>
                  <a:pt x="32" y="172"/>
                </a:cubicBezTo>
                <a:cubicBezTo>
                  <a:pt x="33" y="172"/>
                  <a:pt x="32" y="172"/>
                  <a:pt x="33" y="173"/>
                </a:cubicBezTo>
                <a:cubicBezTo>
                  <a:pt x="33" y="172"/>
                  <a:pt x="34" y="171"/>
                  <a:pt x="35" y="172"/>
                </a:cubicBezTo>
                <a:cubicBezTo>
                  <a:pt x="35" y="171"/>
                  <a:pt x="35" y="171"/>
                  <a:pt x="35" y="171"/>
                </a:cubicBezTo>
                <a:cubicBezTo>
                  <a:pt x="35" y="171"/>
                  <a:pt x="35" y="170"/>
                  <a:pt x="36" y="170"/>
                </a:cubicBezTo>
                <a:cubicBezTo>
                  <a:pt x="36" y="170"/>
                  <a:pt x="36" y="170"/>
                  <a:pt x="36" y="170"/>
                </a:cubicBezTo>
                <a:cubicBezTo>
                  <a:pt x="36" y="170"/>
                  <a:pt x="36" y="170"/>
                  <a:pt x="37" y="169"/>
                </a:cubicBezTo>
                <a:cubicBezTo>
                  <a:pt x="37" y="169"/>
                  <a:pt x="37" y="169"/>
                  <a:pt x="37" y="169"/>
                </a:cubicBezTo>
                <a:cubicBezTo>
                  <a:pt x="38" y="169"/>
                  <a:pt x="36" y="170"/>
                  <a:pt x="37" y="170"/>
                </a:cubicBezTo>
                <a:cubicBezTo>
                  <a:pt x="37" y="169"/>
                  <a:pt x="38" y="169"/>
                  <a:pt x="38" y="169"/>
                </a:cubicBezTo>
                <a:cubicBezTo>
                  <a:pt x="38" y="170"/>
                  <a:pt x="38" y="170"/>
                  <a:pt x="38" y="170"/>
                </a:cubicBezTo>
                <a:cubicBezTo>
                  <a:pt x="37" y="171"/>
                  <a:pt x="36" y="171"/>
                  <a:pt x="35" y="172"/>
                </a:cubicBezTo>
                <a:cubicBezTo>
                  <a:pt x="35" y="172"/>
                  <a:pt x="36" y="172"/>
                  <a:pt x="36" y="172"/>
                </a:cubicBezTo>
                <a:cubicBezTo>
                  <a:pt x="36" y="172"/>
                  <a:pt x="36" y="172"/>
                  <a:pt x="36" y="172"/>
                </a:cubicBezTo>
                <a:cubicBezTo>
                  <a:pt x="36" y="172"/>
                  <a:pt x="36" y="172"/>
                  <a:pt x="36" y="172"/>
                </a:cubicBezTo>
                <a:cubicBezTo>
                  <a:pt x="36" y="172"/>
                  <a:pt x="36" y="172"/>
                  <a:pt x="36" y="172"/>
                </a:cubicBezTo>
                <a:cubicBezTo>
                  <a:pt x="36" y="172"/>
                  <a:pt x="37" y="172"/>
                  <a:pt x="36" y="172"/>
                </a:cubicBezTo>
                <a:cubicBezTo>
                  <a:pt x="37" y="172"/>
                  <a:pt x="37" y="172"/>
                  <a:pt x="37" y="172"/>
                </a:cubicBezTo>
                <a:cubicBezTo>
                  <a:pt x="37" y="172"/>
                  <a:pt x="37" y="172"/>
                  <a:pt x="36" y="172"/>
                </a:cubicBezTo>
                <a:cubicBezTo>
                  <a:pt x="37" y="170"/>
                  <a:pt x="40" y="172"/>
                  <a:pt x="41" y="170"/>
                </a:cubicBezTo>
                <a:cubicBezTo>
                  <a:pt x="41" y="170"/>
                  <a:pt x="41" y="170"/>
                  <a:pt x="41" y="170"/>
                </a:cubicBezTo>
                <a:cubicBezTo>
                  <a:pt x="41" y="171"/>
                  <a:pt x="41" y="171"/>
                  <a:pt x="40" y="172"/>
                </a:cubicBezTo>
                <a:cubicBezTo>
                  <a:pt x="41" y="171"/>
                  <a:pt x="41" y="171"/>
                  <a:pt x="42" y="171"/>
                </a:cubicBezTo>
                <a:cubicBezTo>
                  <a:pt x="42" y="171"/>
                  <a:pt x="42" y="171"/>
                  <a:pt x="42" y="170"/>
                </a:cubicBezTo>
                <a:cubicBezTo>
                  <a:pt x="42" y="170"/>
                  <a:pt x="42" y="170"/>
                  <a:pt x="42" y="170"/>
                </a:cubicBezTo>
                <a:cubicBezTo>
                  <a:pt x="42" y="170"/>
                  <a:pt x="42" y="170"/>
                  <a:pt x="43" y="170"/>
                </a:cubicBezTo>
                <a:cubicBezTo>
                  <a:pt x="42" y="170"/>
                  <a:pt x="42" y="170"/>
                  <a:pt x="42" y="170"/>
                </a:cubicBezTo>
                <a:cubicBezTo>
                  <a:pt x="42" y="171"/>
                  <a:pt x="44" y="172"/>
                  <a:pt x="44" y="171"/>
                </a:cubicBezTo>
                <a:cubicBezTo>
                  <a:pt x="45" y="171"/>
                  <a:pt x="46" y="171"/>
                  <a:pt x="47" y="170"/>
                </a:cubicBezTo>
                <a:cubicBezTo>
                  <a:pt x="47" y="170"/>
                  <a:pt x="47" y="171"/>
                  <a:pt x="48" y="170"/>
                </a:cubicBezTo>
                <a:cubicBezTo>
                  <a:pt x="49" y="170"/>
                  <a:pt x="51" y="170"/>
                  <a:pt x="52" y="169"/>
                </a:cubicBezTo>
                <a:cubicBezTo>
                  <a:pt x="52" y="170"/>
                  <a:pt x="53" y="169"/>
                  <a:pt x="53" y="169"/>
                </a:cubicBezTo>
                <a:cubicBezTo>
                  <a:pt x="53" y="170"/>
                  <a:pt x="53" y="170"/>
                  <a:pt x="52" y="170"/>
                </a:cubicBezTo>
                <a:cubicBezTo>
                  <a:pt x="53" y="170"/>
                  <a:pt x="53" y="170"/>
                  <a:pt x="53" y="171"/>
                </a:cubicBezTo>
                <a:cubicBezTo>
                  <a:pt x="53" y="170"/>
                  <a:pt x="54" y="170"/>
                  <a:pt x="55" y="169"/>
                </a:cubicBezTo>
                <a:cubicBezTo>
                  <a:pt x="54" y="170"/>
                  <a:pt x="54" y="169"/>
                  <a:pt x="53" y="169"/>
                </a:cubicBezTo>
                <a:cubicBezTo>
                  <a:pt x="54" y="169"/>
                  <a:pt x="54" y="169"/>
                  <a:pt x="54" y="169"/>
                </a:cubicBezTo>
                <a:cubicBezTo>
                  <a:pt x="54" y="169"/>
                  <a:pt x="54" y="169"/>
                  <a:pt x="53" y="169"/>
                </a:cubicBezTo>
                <a:cubicBezTo>
                  <a:pt x="53" y="169"/>
                  <a:pt x="54" y="169"/>
                  <a:pt x="54" y="168"/>
                </a:cubicBezTo>
                <a:cubicBezTo>
                  <a:pt x="54" y="169"/>
                  <a:pt x="54" y="169"/>
                  <a:pt x="54" y="169"/>
                </a:cubicBezTo>
                <a:cubicBezTo>
                  <a:pt x="54" y="169"/>
                  <a:pt x="55" y="169"/>
                  <a:pt x="55" y="169"/>
                </a:cubicBezTo>
                <a:cubicBezTo>
                  <a:pt x="55" y="169"/>
                  <a:pt x="55" y="169"/>
                  <a:pt x="55" y="169"/>
                </a:cubicBezTo>
                <a:cubicBezTo>
                  <a:pt x="56" y="169"/>
                  <a:pt x="56" y="169"/>
                  <a:pt x="56" y="168"/>
                </a:cubicBezTo>
                <a:cubicBezTo>
                  <a:pt x="56" y="169"/>
                  <a:pt x="57" y="169"/>
                  <a:pt x="57" y="169"/>
                </a:cubicBezTo>
                <a:cubicBezTo>
                  <a:pt x="57" y="169"/>
                  <a:pt x="57" y="169"/>
                  <a:pt x="57" y="169"/>
                </a:cubicBezTo>
                <a:cubicBezTo>
                  <a:pt x="57" y="169"/>
                  <a:pt x="57" y="169"/>
                  <a:pt x="57" y="169"/>
                </a:cubicBezTo>
                <a:cubicBezTo>
                  <a:pt x="57" y="169"/>
                  <a:pt x="57" y="169"/>
                  <a:pt x="57" y="169"/>
                </a:cubicBezTo>
                <a:cubicBezTo>
                  <a:pt x="57" y="169"/>
                  <a:pt x="57" y="169"/>
                  <a:pt x="57" y="169"/>
                </a:cubicBezTo>
                <a:cubicBezTo>
                  <a:pt x="57" y="169"/>
                  <a:pt x="57" y="169"/>
                  <a:pt x="57" y="169"/>
                </a:cubicBezTo>
                <a:cubicBezTo>
                  <a:pt x="57" y="169"/>
                  <a:pt x="57" y="169"/>
                  <a:pt x="57" y="169"/>
                </a:cubicBezTo>
                <a:cubicBezTo>
                  <a:pt x="57" y="170"/>
                  <a:pt x="57" y="170"/>
                  <a:pt x="56" y="170"/>
                </a:cubicBezTo>
                <a:cubicBezTo>
                  <a:pt x="56" y="170"/>
                  <a:pt x="57" y="170"/>
                  <a:pt x="58" y="170"/>
                </a:cubicBezTo>
                <a:cubicBezTo>
                  <a:pt x="58" y="170"/>
                  <a:pt x="58" y="170"/>
                  <a:pt x="58" y="169"/>
                </a:cubicBezTo>
                <a:cubicBezTo>
                  <a:pt x="58" y="169"/>
                  <a:pt x="58" y="169"/>
                  <a:pt x="58" y="168"/>
                </a:cubicBezTo>
                <a:cubicBezTo>
                  <a:pt x="59" y="168"/>
                  <a:pt x="60" y="168"/>
                  <a:pt x="60" y="168"/>
                </a:cubicBezTo>
                <a:cubicBezTo>
                  <a:pt x="61" y="169"/>
                  <a:pt x="60" y="168"/>
                  <a:pt x="60" y="168"/>
                </a:cubicBezTo>
                <a:cubicBezTo>
                  <a:pt x="61" y="168"/>
                  <a:pt x="61" y="168"/>
                  <a:pt x="61" y="167"/>
                </a:cubicBezTo>
                <a:cubicBezTo>
                  <a:pt x="61" y="168"/>
                  <a:pt x="61" y="168"/>
                  <a:pt x="61" y="168"/>
                </a:cubicBezTo>
                <a:cubicBezTo>
                  <a:pt x="61" y="168"/>
                  <a:pt x="61" y="168"/>
                  <a:pt x="61" y="168"/>
                </a:cubicBezTo>
                <a:cubicBezTo>
                  <a:pt x="61" y="168"/>
                  <a:pt x="61" y="168"/>
                  <a:pt x="61" y="168"/>
                </a:cubicBezTo>
                <a:cubicBezTo>
                  <a:pt x="62" y="168"/>
                  <a:pt x="62" y="168"/>
                  <a:pt x="62" y="168"/>
                </a:cubicBezTo>
                <a:cubicBezTo>
                  <a:pt x="62" y="168"/>
                  <a:pt x="62" y="168"/>
                  <a:pt x="62" y="168"/>
                </a:cubicBezTo>
                <a:cubicBezTo>
                  <a:pt x="62" y="168"/>
                  <a:pt x="62" y="168"/>
                  <a:pt x="62" y="168"/>
                </a:cubicBezTo>
                <a:cubicBezTo>
                  <a:pt x="62" y="168"/>
                  <a:pt x="62" y="168"/>
                  <a:pt x="62" y="168"/>
                </a:cubicBezTo>
                <a:cubicBezTo>
                  <a:pt x="63" y="168"/>
                  <a:pt x="62" y="168"/>
                  <a:pt x="62" y="169"/>
                </a:cubicBezTo>
                <a:cubicBezTo>
                  <a:pt x="63" y="169"/>
                  <a:pt x="63" y="168"/>
                  <a:pt x="64" y="167"/>
                </a:cubicBezTo>
                <a:cubicBezTo>
                  <a:pt x="64" y="167"/>
                  <a:pt x="64" y="167"/>
                  <a:pt x="64" y="167"/>
                </a:cubicBezTo>
                <a:cubicBezTo>
                  <a:pt x="64" y="167"/>
                  <a:pt x="64" y="167"/>
                  <a:pt x="64" y="167"/>
                </a:cubicBezTo>
                <a:cubicBezTo>
                  <a:pt x="64" y="168"/>
                  <a:pt x="64" y="168"/>
                  <a:pt x="65" y="168"/>
                </a:cubicBezTo>
                <a:cubicBezTo>
                  <a:pt x="65" y="168"/>
                  <a:pt x="65" y="168"/>
                  <a:pt x="66" y="168"/>
                </a:cubicBezTo>
                <a:cubicBezTo>
                  <a:pt x="66" y="168"/>
                  <a:pt x="65" y="168"/>
                  <a:pt x="65" y="168"/>
                </a:cubicBezTo>
                <a:cubicBezTo>
                  <a:pt x="65" y="167"/>
                  <a:pt x="65" y="167"/>
                  <a:pt x="65" y="167"/>
                </a:cubicBezTo>
                <a:cubicBezTo>
                  <a:pt x="65" y="167"/>
                  <a:pt x="65" y="167"/>
                  <a:pt x="65" y="167"/>
                </a:cubicBezTo>
                <a:cubicBezTo>
                  <a:pt x="65" y="166"/>
                  <a:pt x="66" y="167"/>
                  <a:pt x="66" y="166"/>
                </a:cubicBezTo>
                <a:cubicBezTo>
                  <a:pt x="65" y="166"/>
                  <a:pt x="66" y="167"/>
                  <a:pt x="65" y="167"/>
                </a:cubicBezTo>
                <a:cubicBezTo>
                  <a:pt x="65" y="166"/>
                  <a:pt x="65" y="166"/>
                  <a:pt x="64" y="166"/>
                </a:cubicBezTo>
                <a:cubicBezTo>
                  <a:pt x="65" y="165"/>
                  <a:pt x="66" y="165"/>
                  <a:pt x="66" y="165"/>
                </a:cubicBezTo>
                <a:cubicBezTo>
                  <a:pt x="66" y="166"/>
                  <a:pt x="65" y="165"/>
                  <a:pt x="65" y="166"/>
                </a:cubicBezTo>
                <a:cubicBezTo>
                  <a:pt x="66" y="166"/>
                  <a:pt x="66" y="166"/>
                  <a:pt x="66" y="167"/>
                </a:cubicBezTo>
                <a:cubicBezTo>
                  <a:pt x="66" y="167"/>
                  <a:pt x="67" y="167"/>
                  <a:pt x="67" y="167"/>
                </a:cubicBezTo>
                <a:cubicBezTo>
                  <a:pt x="68" y="167"/>
                  <a:pt x="68" y="166"/>
                  <a:pt x="68" y="166"/>
                </a:cubicBezTo>
                <a:cubicBezTo>
                  <a:pt x="68" y="167"/>
                  <a:pt x="68" y="167"/>
                  <a:pt x="68" y="167"/>
                </a:cubicBezTo>
                <a:cubicBezTo>
                  <a:pt x="68" y="167"/>
                  <a:pt x="68" y="167"/>
                  <a:pt x="68" y="167"/>
                </a:cubicBezTo>
                <a:cubicBezTo>
                  <a:pt x="68" y="167"/>
                  <a:pt x="68" y="167"/>
                  <a:pt x="68" y="167"/>
                </a:cubicBezTo>
                <a:cubicBezTo>
                  <a:pt x="68" y="167"/>
                  <a:pt x="68" y="167"/>
                  <a:pt x="68" y="167"/>
                </a:cubicBezTo>
                <a:cubicBezTo>
                  <a:pt x="68" y="167"/>
                  <a:pt x="67" y="167"/>
                  <a:pt x="67" y="168"/>
                </a:cubicBezTo>
                <a:cubicBezTo>
                  <a:pt x="68" y="168"/>
                  <a:pt x="68" y="167"/>
                  <a:pt x="68" y="167"/>
                </a:cubicBezTo>
                <a:cubicBezTo>
                  <a:pt x="68" y="167"/>
                  <a:pt x="68" y="168"/>
                  <a:pt x="68" y="168"/>
                </a:cubicBezTo>
                <a:cubicBezTo>
                  <a:pt x="68" y="167"/>
                  <a:pt x="69" y="168"/>
                  <a:pt x="69" y="167"/>
                </a:cubicBezTo>
                <a:cubicBezTo>
                  <a:pt x="70" y="167"/>
                  <a:pt x="69" y="167"/>
                  <a:pt x="69" y="167"/>
                </a:cubicBezTo>
                <a:cubicBezTo>
                  <a:pt x="69" y="166"/>
                  <a:pt x="70" y="166"/>
                  <a:pt x="70" y="167"/>
                </a:cubicBezTo>
                <a:cubicBezTo>
                  <a:pt x="70" y="167"/>
                  <a:pt x="70" y="167"/>
                  <a:pt x="70" y="167"/>
                </a:cubicBezTo>
                <a:cubicBezTo>
                  <a:pt x="70" y="167"/>
                  <a:pt x="71" y="167"/>
                  <a:pt x="71" y="167"/>
                </a:cubicBezTo>
                <a:cubicBezTo>
                  <a:pt x="71" y="167"/>
                  <a:pt x="72" y="167"/>
                  <a:pt x="72" y="167"/>
                </a:cubicBezTo>
                <a:cubicBezTo>
                  <a:pt x="71" y="167"/>
                  <a:pt x="71" y="167"/>
                  <a:pt x="71" y="168"/>
                </a:cubicBezTo>
                <a:cubicBezTo>
                  <a:pt x="70" y="168"/>
                  <a:pt x="70" y="168"/>
                  <a:pt x="70" y="168"/>
                </a:cubicBezTo>
                <a:cubicBezTo>
                  <a:pt x="70" y="168"/>
                  <a:pt x="70" y="168"/>
                  <a:pt x="70" y="168"/>
                </a:cubicBezTo>
                <a:cubicBezTo>
                  <a:pt x="70" y="168"/>
                  <a:pt x="70" y="168"/>
                  <a:pt x="70" y="167"/>
                </a:cubicBezTo>
                <a:cubicBezTo>
                  <a:pt x="70" y="167"/>
                  <a:pt x="70" y="167"/>
                  <a:pt x="70" y="167"/>
                </a:cubicBezTo>
                <a:cubicBezTo>
                  <a:pt x="70" y="167"/>
                  <a:pt x="70" y="167"/>
                  <a:pt x="70" y="167"/>
                </a:cubicBezTo>
                <a:cubicBezTo>
                  <a:pt x="70" y="168"/>
                  <a:pt x="69" y="168"/>
                  <a:pt x="69" y="168"/>
                </a:cubicBezTo>
                <a:cubicBezTo>
                  <a:pt x="69" y="168"/>
                  <a:pt x="69" y="168"/>
                  <a:pt x="69" y="168"/>
                </a:cubicBezTo>
                <a:cubicBezTo>
                  <a:pt x="69" y="168"/>
                  <a:pt x="69" y="169"/>
                  <a:pt x="69" y="168"/>
                </a:cubicBezTo>
                <a:cubicBezTo>
                  <a:pt x="68" y="168"/>
                  <a:pt x="69" y="168"/>
                  <a:pt x="69" y="168"/>
                </a:cubicBezTo>
                <a:cubicBezTo>
                  <a:pt x="68" y="167"/>
                  <a:pt x="68" y="168"/>
                  <a:pt x="68" y="168"/>
                </a:cubicBezTo>
                <a:cubicBezTo>
                  <a:pt x="68" y="168"/>
                  <a:pt x="68" y="168"/>
                  <a:pt x="68" y="168"/>
                </a:cubicBezTo>
                <a:cubicBezTo>
                  <a:pt x="68" y="168"/>
                  <a:pt x="68" y="168"/>
                  <a:pt x="68" y="168"/>
                </a:cubicBezTo>
                <a:cubicBezTo>
                  <a:pt x="68" y="168"/>
                  <a:pt x="68" y="168"/>
                  <a:pt x="68" y="168"/>
                </a:cubicBezTo>
                <a:cubicBezTo>
                  <a:pt x="68" y="168"/>
                  <a:pt x="67" y="168"/>
                  <a:pt x="67" y="169"/>
                </a:cubicBezTo>
                <a:cubicBezTo>
                  <a:pt x="67" y="168"/>
                  <a:pt x="67" y="168"/>
                  <a:pt x="67" y="168"/>
                </a:cubicBezTo>
                <a:cubicBezTo>
                  <a:pt x="67" y="169"/>
                  <a:pt x="65" y="170"/>
                  <a:pt x="64" y="169"/>
                </a:cubicBezTo>
                <a:cubicBezTo>
                  <a:pt x="64" y="169"/>
                  <a:pt x="64" y="169"/>
                  <a:pt x="64" y="169"/>
                </a:cubicBezTo>
                <a:cubicBezTo>
                  <a:pt x="63" y="169"/>
                  <a:pt x="63" y="169"/>
                  <a:pt x="63" y="169"/>
                </a:cubicBezTo>
                <a:cubicBezTo>
                  <a:pt x="63" y="169"/>
                  <a:pt x="63" y="169"/>
                  <a:pt x="63" y="169"/>
                </a:cubicBezTo>
                <a:cubicBezTo>
                  <a:pt x="63" y="170"/>
                  <a:pt x="63" y="170"/>
                  <a:pt x="63" y="170"/>
                </a:cubicBezTo>
                <a:cubicBezTo>
                  <a:pt x="62" y="169"/>
                  <a:pt x="61" y="170"/>
                  <a:pt x="61" y="169"/>
                </a:cubicBezTo>
                <a:cubicBezTo>
                  <a:pt x="61" y="171"/>
                  <a:pt x="58" y="169"/>
                  <a:pt x="58" y="171"/>
                </a:cubicBezTo>
                <a:cubicBezTo>
                  <a:pt x="58" y="171"/>
                  <a:pt x="57" y="171"/>
                  <a:pt x="57" y="171"/>
                </a:cubicBezTo>
                <a:cubicBezTo>
                  <a:pt x="57" y="171"/>
                  <a:pt x="57" y="171"/>
                  <a:pt x="57" y="171"/>
                </a:cubicBezTo>
                <a:cubicBezTo>
                  <a:pt x="57" y="170"/>
                  <a:pt x="57" y="170"/>
                  <a:pt x="57" y="170"/>
                </a:cubicBezTo>
                <a:cubicBezTo>
                  <a:pt x="58" y="170"/>
                  <a:pt x="59" y="170"/>
                  <a:pt x="59" y="169"/>
                </a:cubicBezTo>
                <a:cubicBezTo>
                  <a:pt x="58" y="170"/>
                  <a:pt x="57" y="170"/>
                  <a:pt x="56" y="170"/>
                </a:cubicBezTo>
                <a:cubicBezTo>
                  <a:pt x="56" y="170"/>
                  <a:pt x="56" y="170"/>
                  <a:pt x="56" y="170"/>
                </a:cubicBezTo>
                <a:cubicBezTo>
                  <a:pt x="55" y="170"/>
                  <a:pt x="56" y="170"/>
                  <a:pt x="56" y="171"/>
                </a:cubicBezTo>
                <a:cubicBezTo>
                  <a:pt x="56" y="171"/>
                  <a:pt x="56" y="171"/>
                  <a:pt x="57" y="171"/>
                </a:cubicBezTo>
                <a:cubicBezTo>
                  <a:pt x="56" y="171"/>
                  <a:pt x="55" y="171"/>
                  <a:pt x="55" y="171"/>
                </a:cubicBezTo>
                <a:cubicBezTo>
                  <a:pt x="54" y="171"/>
                  <a:pt x="55" y="171"/>
                  <a:pt x="54" y="171"/>
                </a:cubicBezTo>
                <a:cubicBezTo>
                  <a:pt x="54" y="172"/>
                  <a:pt x="52" y="172"/>
                  <a:pt x="51" y="172"/>
                </a:cubicBezTo>
                <a:cubicBezTo>
                  <a:pt x="51" y="172"/>
                  <a:pt x="51" y="172"/>
                  <a:pt x="51" y="172"/>
                </a:cubicBezTo>
                <a:cubicBezTo>
                  <a:pt x="51" y="171"/>
                  <a:pt x="52" y="172"/>
                  <a:pt x="51" y="171"/>
                </a:cubicBezTo>
                <a:cubicBezTo>
                  <a:pt x="51" y="171"/>
                  <a:pt x="51" y="172"/>
                  <a:pt x="51" y="171"/>
                </a:cubicBezTo>
                <a:cubicBezTo>
                  <a:pt x="51" y="172"/>
                  <a:pt x="50" y="172"/>
                  <a:pt x="49" y="172"/>
                </a:cubicBezTo>
                <a:cubicBezTo>
                  <a:pt x="49" y="172"/>
                  <a:pt x="49" y="172"/>
                  <a:pt x="49" y="172"/>
                </a:cubicBezTo>
                <a:cubicBezTo>
                  <a:pt x="49" y="173"/>
                  <a:pt x="48" y="173"/>
                  <a:pt x="47" y="173"/>
                </a:cubicBezTo>
                <a:cubicBezTo>
                  <a:pt x="47" y="174"/>
                  <a:pt x="47" y="174"/>
                  <a:pt x="47" y="174"/>
                </a:cubicBezTo>
                <a:cubicBezTo>
                  <a:pt x="47" y="174"/>
                  <a:pt x="46" y="174"/>
                  <a:pt x="46" y="174"/>
                </a:cubicBezTo>
                <a:cubicBezTo>
                  <a:pt x="47" y="173"/>
                  <a:pt x="47" y="173"/>
                  <a:pt x="47" y="172"/>
                </a:cubicBezTo>
                <a:cubicBezTo>
                  <a:pt x="46" y="173"/>
                  <a:pt x="45" y="174"/>
                  <a:pt x="44" y="174"/>
                </a:cubicBezTo>
                <a:cubicBezTo>
                  <a:pt x="44" y="174"/>
                  <a:pt x="44" y="174"/>
                  <a:pt x="44" y="174"/>
                </a:cubicBezTo>
                <a:cubicBezTo>
                  <a:pt x="44" y="174"/>
                  <a:pt x="44" y="174"/>
                  <a:pt x="43" y="174"/>
                </a:cubicBezTo>
                <a:cubicBezTo>
                  <a:pt x="43" y="175"/>
                  <a:pt x="44" y="175"/>
                  <a:pt x="44" y="175"/>
                </a:cubicBezTo>
                <a:cubicBezTo>
                  <a:pt x="44" y="175"/>
                  <a:pt x="43" y="175"/>
                  <a:pt x="43" y="176"/>
                </a:cubicBezTo>
                <a:cubicBezTo>
                  <a:pt x="43" y="175"/>
                  <a:pt x="43" y="175"/>
                  <a:pt x="43" y="175"/>
                </a:cubicBezTo>
                <a:cubicBezTo>
                  <a:pt x="43" y="176"/>
                  <a:pt x="42" y="175"/>
                  <a:pt x="41" y="176"/>
                </a:cubicBezTo>
                <a:cubicBezTo>
                  <a:pt x="41" y="175"/>
                  <a:pt x="41" y="175"/>
                  <a:pt x="40" y="175"/>
                </a:cubicBezTo>
                <a:cubicBezTo>
                  <a:pt x="40" y="176"/>
                  <a:pt x="37" y="176"/>
                  <a:pt x="37" y="177"/>
                </a:cubicBezTo>
                <a:cubicBezTo>
                  <a:pt x="36" y="177"/>
                  <a:pt x="35" y="177"/>
                  <a:pt x="36" y="176"/>
                </a:cubicBezTo>
                <a:cubicBezTo>
                  <a:pt x="35" y="176"/>
                  <a:pt x="35" y="177"/>
                  <a:pt x="36" y="177"/>
                </a:cubicBezTo>
                <a:cubicBezTo>
                  <a:pt x="35" y="177"/>
                  <a:pt x="35" y="177"/>
                  <a:pt x="35" y="177"/>
                </a:cubicBezTo>
                <a:cubicBezTo>
                  <a:pt x="35" y="177"/>
                  <a:pt x="35" y="177"/>
                  <a:pt x="35" y="177"/>
                </a:cubicBezTo>
                <a:cubicBezTo>
                  <a:pt x="35" y="177"/>
                  <a:pt x="35" y="177"/>
                  <a:pt x="35" y="177"/>
                </a:cubicBezTo>
                <a:cubicBezTo>
                  <a:pt x="35" y="177"/>
                  <a:pt x="34" y="176"/>
                  <a:pt x="34" y="177"/>
                </a:cubicBezTo>
                <a:cubicBezTo>
                  <a:pt x="34" y="177"/>
                  <a:pt x="34" y="177"/>
                  <a:pt x="35" y="177"/>
                </a:cubicBezTo>
                <a:cubicBezTo>
                  <a:pt x="35" y="177"/>
                  <a:pt x="35" y="177"/>
                  <a:pt x="35" y="177"/>
                </a:cubicBezTo>
                <a:cubicBezTo>
                  <a:pt x="35" y="177"/>
                  <a:pt x="35" y="177"/>
                  <a:pt x="35" y="177"/>
                </a:cubicBezTo>
                <a:cubicBezTo>
                  <a:pt x="35" y="177"/>
                  <a:pt x="34" y="178"/>
                  <a:pt x="34" y="178"/>
                </a:cubicBezTo>
                <a:cubicBezTo>
                  <a:pt x="34" y="177"/>
                  <a:pt x="34" y="177"/>
                  <a:pt x="34" y="177"/>
                </a:cubicBezTo>
                <a:cubicBezTo>
                  <a:pt x="34" y="177"/>
                  <a:pt x="34" y="178"/>
                  <a:pt x="34" y="178"/>
                </a:cubicBezTo>
                <a:cubicBezTo>
                  <a:pt x="33" y="178"/>
                  <a:pt x="32" y="178"/>
                  <a:pt x="32" y="178"/>
                </a:cubicBezTo>
                <a:cubicBezTo>
                  <a:pt x="31" y="178"/>
                  <a:pt x="31" y="179"/>
                  <a:pt x="31" y="179"/>
                </a:cubicBezTo>
                <a:cubicBezTo>
                  <a:pt x="31" y="178"/>
                  <a:pt x="31" y="178"/>
                  <a:pt x="30" y="178"/>
                </a:cubicBezTo>
                <a:cubicBezTo>
                  <a:pt x="30" y="178"/>
                  <a:pt x="31" y="178"/>
                  <a:pt x="31" y="179"/>
                </a:cubicBezTo>
                <a:cubicBezTo>
                  <a:pt x="30" y="179"/>
                  <a:pt x="30" y="179"/>
                  <a:pt x="29" y="179"/>
                </a:cubicBezTo>
                <a:cubicBezTo>
                  <a:pt x="29" y="179"/>
                  <a:pt x="29" y="179"/>
                  <a:pt x="29" y="178"/>
                </a:cubicBezTo>
                <a:cubicBezTo>
                  <a:pt x="28" y="179"/>
                  <a:pt x="29" y="179"/>
                  <a:pt x="29" y="180"/>
                </a:cubicBezTo>
                <a:cubicBezTo>
                  <a:pt x="29" y="180"/>
                  <a:pt x="28" y="180"/>
                  <a:pt x="28" y="180"/>
                </a:cubicBezTo>
                <a:cubicBezTo>
                  <a:pt x="28" y="180"/>
                  <a:pt x="28" y="180"/>
                  <a:pt x="28" y="180"/>
                </a:cubicBezTo>
                <a:cubicBezTo>
                  <a:pt x="28" y="180"/>
                  <a:pt x="28" y="179"/>
                  <a:pt x="28" y="179"/>
                </a:cubicBezTo>
                <a:cubicBezTo>
                  <a:pt x="28" y="179"/>
                  <a:pt x="27" y="179"/>
                  <a:pt x="28" y="180"/>
                </a:cubicBezTo>
                <a:cubicBezTo>
                  <a:pt x="27" y="180"/>
                  <a:pt x="27" y="180"/>
                  <a:pt x="27" y="180"/>
                </a:cubicBezTo>
                <a:cubicBezTo>
                  <a:pt x="26" y="179"/>
                  <a:pt x="27" y="180"/>
                  <a:pt x="26" y="179"/>
                </a:cubicBezTo>
                <a:cubicBezTo>
                  <a:pt x="25" y="180"/>
                  <a:pt x="25" y="180"/>
                  <a:pt x="24" y="180"/>
                </a:cubicBezTo>
                <a:cubicBezTo>
                  <a:pt x="24" y="180"/>
                  <a:pt x="25" y="180"/>
                  <a:pt x="24" y="181"/>
                </a:cubicBezTo>
                <a:cubicBezTo>
                  <a:pt x="25" y="181"/>
                  <a:pt x="25" y="181"/>
                  <a:pt x="25" y="181"/>
                </a:cubicBezTo>
                <a:cubicBezTo>
                  <a:pt x="25" y="181"/>
                  <a:pt x="25" y="181"/>
                  <a:pt x="26" y="181"/>
                </a:cubicBezTo>
                <a:cubicBezTo>
                  <a:pt x="26" y="181"/>
                  <a:pt x="26" y="181"/>
                  <a:pt x="26" y="181"/>
                </a:cubicBezTo>
                <a:cubicBezTo>
                  <a:pt x="26" y="181"/>
                  <a:pt x="26" y="180"/>
                  <a:pt x="27" y="180"/>
                </a:cubicBezTo>
                <a:cubicBezTo>
                  <a:pt x="27" y="180"/>
                  <a:pt x="27" y="180"/>
                  <a:pt x="27" y="180"/>
                </a:cubicBezTo>
                <a:cubicBezTo>
                  <a:pt x="27" y="180"/>
                  <a:pt x="28" y="181"/>
                  <a:pt x="28" y="181"/>
                </a:cubicBezTo>
                <a:cubicBezTo>
                  <a:pt x="28" y="181"/>
                  <a:pt x="28" y="181"/>
                  <a:pt x="29" y="181"/>
                </a:cubicBezTo>
                <a:cubicBezTo>
                  <a:pt x="29" y="181"/>
                  <a:pt x="29" y="181"/>
                  <a:pt x="29" y="181"/>
                </a:cubicBezTo>
                <a:cubicBezTo>
                  <a:pt x="29" y="181"/>
                  <a:pt x="29" y="181"/>
                  <a:pt x="29" y="180"/>
                </a:cubicBezTo>
                <a:cubicBezTo>
                  <a:pt x="29" y="180"/>
                  <a:pt x="29" y="180"/>
                  <a:pt x="29" y="180"/>
                </a:cubicBezTo>
                <a:cubicBezTo>
                  <a:pt x="30" y="181"/>
                  <a:pt x="29" y="181"/>
                  <a:pt x="29" y="181"/>
                </a:cubicBezTo>
                <a:cubicBezTo>
                  <a:pt x="29" y="181"/>
                  <a:pt x="31" y="181"/>
                  <a:pt x="30" y="181"/>
                </a:cubicBezTo>
                <a:cubicBezTo>
                  <a:pt x="30" y="180"/>
                  <a:pt x="31" y="181"/>
                  <a:pt x="31" y="180"/>
                </a:cubicBezTo>
                <a:cubicBezTo>
                  <a:pt x="32" y="180"/>
                  <a:pt x="31" y="180"/>
                  <a:pt x="31" y="181"/>
                </a:cubicBezTo>
                <a:cubicBezTo>
                  <a:pt x="32" y="181"/>
                  <a:pt x="33" y="180"/>
                  <a:pt x="33" y="181"/>
                </a:cubicBezTo>
                <a:cubicBezTo>
                  <a:pt x="33" y="181"/>
                  <a:pt x="33" y="180"/>
                  <a:pt x="33" y="180"/>
                </a:cubicBezTo>
                <a:cubicBezTo>
                  <a:pt x="33" y="180"/>
                  <a:pt x="34" y="180"/>
                  <a:pt x="34" y="180"/>
                </a:cubicBezTo>
                <a:cubicBezTo>
                  <a:pt x="34" y="180"/>
                  <a:pt x="34" y="180"/>
                  <a:pt x="34" y="180"/>
                </a:cubicBezTo>
                <a:cubicBezTo>
                  <a:pt x="34" y="179"/>
                  <a:pt x="35" y="180"/>
                  <a:pt x="35" y="179"/>
                </a:cubicBezTo>
                <a:cubicBezTo>
                  <a:pt x="35" y="179"/>
                  <a:pt x="35" y="180"/>
                  <a:pt x="35" y="180"/>
                </a:cubicBezTo>
                <a:cubicBezTo>
                  <a:pt x="36" y="179"/>
                  <a:pt x="37" y="179"/>
                  <a:pt x="38" y="179"/>
                </a:cubicBezTo>
                <a:cubicBezTo>
                  <a:pt x="38" y="179"/>
                  <a:pt x="38" y="179"/>
                  <a:pt x="38" y="179"/>
                </a:cubicBezTo>
                <a:cubicBezTo>
                  <a:pt x="37" y="179"/>
                  <a:pt x="37" y="179"/>
                  <a:pt x="37" y="180"/>
                </a:cubicBezTo>
                <a:cubicBezTo>
                  <a:pt x="37" y="180"/>
                  <a:pt x="37" y="180"/>
                  <a:pt x="37" y="180"/>
                </a:cubicBezTo>
                <a:cubicBezTo>
                  <a:pt x="37" y="180"/>
                  <a:pt x="37" y="180"/>
                  <a:pt x="37" y="180"/>
                </a:cubicBezTo>
                <a:cubicBezTo>
                  <a:pt x="37" y="180"/>
                  <a:pt x="37" y="180"/>
                  <a:pt x="37" y="180"/>
                </a:cubicBezTo>
                <a:cubicBezTo>
                  <a:pt x="36" y="180"/>
                  <a:pt x="36" y="180"/>
                  <a:pt x="36" y="180"/>
                </a:cubicBezTo>
                <a:cubicBezTo>
                  <a:pt x="36" y="180"/>
                  <a:pt x="36" y="180"/>
                  <a:pt x="36" y="180"/>
                </a:cubicBezTo>
                <a:cubicBezTo>
                  <a:pt x="36" y="180"/>
                  <a:pt x="36" y="180"/>
                  <a:pt x="36" y="180"/>
                </a:cubicBezTo>
                <a:cubicBezTo>
                  <a:pt x="36" y="180"/>
                  <a:pt x="36" y="180"/>
                  <a:pt x="36" y="181"/>
                </a:cubicBezTo>
                <a:cubicBezTo>
                  <a:pt x="35" y="181"/>
                  <a:pt x="35" y="180"/>
                  <a:pt x="35" y="180"/>
                </a:cubicBezTo>
                <a:cubicBezTo>
                  <a:pt x="35" y="181"/>
                  <a:pt x="34" y="181"/>
                  <a:pt x="32" y="181"/>
                </a:cubicBezTo>
                <a:cubicBezTo>
                  <a:pt x="32" y="181"/>
                  <a:pt x="32" y="181"/>
                  <a:pt x="32" y="181"/>
                </a:cubicBezTo>
                <a:cubicBezTo>
                  <a:pt x="32" y="181"/>
                  <a:pt x="32" y="181"/>
                  <a:pt x="31" y="182"/>
                </a:cubicBezTo>
                <a:cubicBezTo>
                  <a:pt x="32" y="182"/>
                  <a:pt x="32" y="182"/>
                  <a:pt x="32" y="182"/>
                </a:cubicBezTo>
                <a:cubicBezTo>
                  <a:pt x="32" y="182"/>
                  <a:pt x="32" y="182"/>
                  <a:pt x="32" y="182"/>
                </a:cubicBezTo>
                <a:cubicBezTo>
                  <a:pt x="33" y="182"/>
                  <a:pt x="33" y="182"/>
                  <a:pt x="33" y="182"/>
                </a:cubicBezTo>
                <a:cubicBezTo>
                  <a:pt x="33" y="182"/>
                  <a:pt x="33" y="182"/>
                  <a:pt x="33" y="182"/>
                </a:cubicBezTo>
                <a:cubicBezTo>
                  <a:pt x="34" y="181"/>
                  <a:pt x="35" y="182"/>
                  <a:pt x="36" y="182"/>
                </a:cubicBezTo>
                <a:cubicBezTo>
                  <a:pt x="35" y="182"/>
                  <a:pt x="34" y="182"/>
                  <a:pt x="34" y="182"/>
                </a:cubicBezTo>
                <a:cubicBezTo>
                  <a:pt x="34" y="182"/>
                  <a:pt x="35" y="182"/>
                  <a:pt x="35" y="183"/>
                </a:cubicBezTo>
                <a:cubicBezTo>
                  <a:pt x="35" y="183"/>
                  <a:pt x="34" y="183"/>
                  <a:pt x="34" y="184"/>
                </a:cubicBezTo>
                <a:cubicBezTo>
                  <a:pt x="34" y="183"/>
                  <a:pt x="34" y="183"/>
                  <a:pt x="33" y="183"/>
                </a:cubicBezTo>
                <a:cubicBezTo>
                  <a:pt x="33" y="183"/>
                  <a:pt x="33" y="183"/>
                  <a:pt x="33" y="183"/>
                </a:cubicBezTo>
                <a:cubicBezTo>
                  <a:pt x="32" y="183"/>
                  <a:pt x="33" y="183"/>
                  <a:pt x="33" y="183"/>
                </a:cubicBezTo>
                <a:cubicBezTo>
                  <a:pt x="32" y="182"/>
                  <a:pt x="32" y="183"/>
                  <a:pt x="32" y="183"/>
                </a:cubicBezTo>
                <a:cubicBezTo>
                  <a:pt x="32" y="183"/>
                  <a:pt x="31" y="183"/>
                  <a:pt x="31" y="184"/>
                </a:cubicBezTo>
                <a:cubicBezTo>
                  <a:pt x="30" y="184"/>
                  <a:pt x="31" y="183"/>
                  <a:pt x="30" y="183"/>
                </a:cubicBezTo>
                <a:cubicBezTo>
                  <a:pt x="30" y="184"/>
                  <a:pt x="29" y="183"/>
                  <a:pt x="28" y="183"/>
                </a:cubicBezTo>
                <a:cubicBezTo>
                  <a:pt x="28" y="184"/>
                  <a:pt x="28" y="183"/>
                  <a:pt x="27" y="184"/>
                </a:cubicBezTo>
                <a:cubicBezTo>
                  <a:pt x="27" y="183"/>
                  <a:pt x="27" y="183"/>
                  <a:pt x="27" y="183"/>
                </a:cubicBezTo>
                <a:cubicBezTo>
                  <a:pt x="26" y="183"/>
                  <a:pt x="26" y="183"/>
                  <a:pt x="25" y="183"/>
                </a:cubicBezTo>
                <a:cubicBezTo>
                  <a:pt x="25" y="184"/>
                  <a:pt x="25" y="184"/>
                  <a:pt x="25" y="185"/>
                </a:cubicBezTo>
                <a:cubicBezTo>
                  <a:pt x="25" y="185"/>
                  <a:pt x="24" y="185"/>
                  <a:pt x="24" y="186"/>
                </a:cubicBezTo>
                <a:cubicBezTo>
                  <a:pt x="24" y="186"/>
                  <a:pt x="24" y="185"/>
                  <a:pt x="24" y="185"/>
                </a:cubicBezTo>
                <a:cubicBezTo>
                  <a:pt x="23" y="185"/>
                  <a:pt x="23" y="186"/>
                  <a:pt x="23" y="185"/>
                </a:cubicBezTo>
                <a:cubicBezTo>
                  <a:pt x="22" y="186"/>
                  <a:pt x="23" y="186"/>
                  <a:pt x="22" y="186"/>
                </a:cubicBezTo>
                <a:cubicBezTo>
                  <a:pt x="22" y="186"/>
                  <a:pt x="22" y="185"/>
                  <a:pt x="22" y="185"/>
                </a:cubicBezTo>
                <a:cubicBezTo>
                  <a:pt x="22" y="184"/>
                  <a:pt x="23" y="185"/>
                  <a:pt x="23" y="185"/>
                </a:cubicBezTo>
                <a:cubicBezTo>
                  <a:pt x="23" y="184"/>
                  <a:pt x="22" y="185"/>
                  <a:pt x="22" y="185"/>
                </a:cubicBezTo>
                <a:cubicBezTo>
                  <a:pt x="21" y="185"/>
                  <a:pt x="21" y="185"/>
                  <a:pt x="21" y="185"/>
                </a:cubicBezTo>
                <a:cubicBezTo>
                  <a:pt x="20" y="185"/>
                  <a:pt x="19" y="186"/>
                  <a:pt x="19" y="186"/>
                </a:cubicBezTo>
                <a:cubicBezTo>
                  <a:pt x="19" y="186"/>
                  <a:pt x="19" y="186"/>
                  <a:pt x="19" y="186"/>
                </a:cubicBezTo>
                <a:cubicBezTo>
                  <a:pt x="18" y="186"/>
                  <a:pt x="18" y="187"/>
                  <a:pt x="17" y="186"/>
                </a:cubicBezTo>
                <a:cubicBezTo>
                  <a:pt x="17" y="187"/>
                  <a:pt x="17" y="187"/>
                  <a:pt x="17" y="187"/>
                </a:cubicBezTo>
                <a:cubicBezTo>
                  <a:pt x="17" y="187"/>
                  <a:pt x="18" y="188"/>
                  <a:pt x="18" y="187"/>
                </a:cubicBezTo>
                <a:cubicBezTo>
                  <a:pt x="19" y="187"/>
                  <a:pt x="19" y="188"/>
                  <a:pt x="20" y="188"/>
                </a:cubicBezTo>
                <a:cubicBezTo>
                  <a:pt x="19" y="189"/>
                  <a:pt x="19" y="188"/>
                  <a:pt x="18" y="188"/>
                </a:cubicBezTo>
                <a:cubicBezTo>
                  <a:pt x="18" y="189"/>
                  <a:pt x="19" y="188"/>
                  <a:pt x="19" y="189"/>
                </a:cubicBezTo>
                <a:cubicBezTo>
                  <a:pt x="19" y="188"/>
                  <a:pt x="20" y="188"/>
                  <a:pt x="20" y="189"/>
                </a:cubicBezTo>
                <a:cubicBezTo>
                  <a:pt x="20" y="188"/>
                  <a:pt x="21" y="188"/>
                  <a:pt x="20" y="188"/>
                </a:cubicBezTo>
                <a:cubicBezTo>
                  <a:pt x="20" y="188"/>
                  <a:pt x="20" y="188"/>
                  <a:pt x="20" y="187"/>
                </a:cubicBezTo>
                <a:cubicBezTo>
                  <a:pt x="20" y="187"/>
                  <a:pt x="20" y="188"/>
                  <a:pt x="20" y="187"/>
                </a:cubicBezTo>
                <a:cubicBezTo>
                  <a:pt x="21" y="187"/>
                  <a:pt x="20" y="188"/>
                  <a:pt x="21" y="188"/>
                </a:cubicBezTo>
                <a:cubicBezTo>
                  <a:pt x="21" y="187"/>
                  <a:pt x="22" y="188"/>
                  <a:pt x="22" y="187"/>
                </a:cubicBezTo>
                <a:cubicBezTo>
                  <a:pt x="22" y="188"/>
                  <a:pt x="22" y="188"/>
                  <a:pt x="22" y="188"/>
                </a:cubicBezTo>
                <a:cubicBezTo>
                  <a:pt x="23" y="188"/>
                  <a:pt x="24" y="189"/>
                  <a:pt x="24" y="188"/>
                </a:cubicBezTo>
                <a:cubicBezTo>
                  <a:pt x="25" y="189"/>
                  <a:pt x="25" y="188"/>
                  <a:pt x="26" y="189"/>
                </a:cubicBezTo>
                <a:cubicBezTo>
                  <a:pt x="27" y="188"/>
                  <a:pt x="26" y="188"/>
                  <a:pt x="27" y="188"/>
                </a:cubicBezTo>
                <a:cubicBezTo>
                  <a:pt x="27" y="188"/>
                  <a:pt x="27" y="188"/>
                  <a:pt x="27" y="188"/>
                </a:cubicBezTo>
                <a:cubicBezTo>
                  <a:pt x="28" y="189"/>
                  <a:pt x="28" y="188"/>
                  <a:pt x="29" y="189"/>
                </a:cubicBezTo>
                <a:cubicBezTo>
                  <a:pt x="29" y="188"/>
                  <a:pt x="29" y="188"/>
                  <a:pt x="28" y="188"/>
                </a:cubicBezTo>
                <a:cubicBezTo>
                  <a:pt x="28" y="187"/>
                  <a:pt x="29" y="188"/>
                  <a:pt x="29" y="187"/>
                </a:cubicBezTo>
                <a:cubicBezTo>
                  <a:pt x="29" y="187"/>
                  <a:pt x="29" y="188"/>
                  <a:pt x="29" y="187"/>
                </a:cubicBezTo>
                <a:cubicBezTo>
                  <a:pt x="30" y="188"/>
                  <a:pt x="30" y="188"/>
                  <a:pt x="29" y="188"/>
                </a:cubicBezTo>
                <a:cubicBezTo>
                  <a:pt x="30" y="188"/>
                  <a:pt x="31" y="188"/>
                  <a:pt x="32" y="188"/>
                </a:cubicBezTo>
                <a:cubicBezTo>
                  <a:pt x="31" y="187"/>
                  <a:pt x="33" y="189"/>
                  <a:pt x="33" y="187"/>
                </a:cubicBezTo>
                <a:cubicBezTo>
                  <a:pt x="33" y="188"/>
                  <a:pt x="33" y="187"/>
                  <a:pt x="34" y="188"/>
                </a:cubicBezTo>
                <a:cubicBezTo>
                  <a:pt x="33" y="188"/>
                  <a:pt x="33" y="188"/>
                  <a:pt x="32" y="188"/>
                </a:cubicBezTo>
                <a:cubicBezTo>
                  <a:pt x="32" y="189"/>
                  <a:pt x="31" y="189"/>
                  <a:pt x="30" y="188"/>
                </a:cubicBezTo>
                <a:cubicBezTo>
                  <a:pt x="30" y="189"/>
                  <a:pt x="30" y="189"/>
                  <a:pt x="30" y="190"/>
                </a:cubicBezTo>
                <a:cubicBezTo>
                  <a:pt x="31" y="188"/>
                  <a:pt x="34" y="190"/>
                  <a:pt x="34" y="188"/>
                </a:cubicBezTo>
                <a:cubicBezTo>
                  <a:pt x="35" y="187"/>
                  <a:pt x="36" y="187"/>
                  <a:pt x="36" y="187"/>
                </a:cubicBezTo>
                <a:cubicBezTo>
                  <a:pt x="37" y="187"/>
                  <a:pt x="36" y="187"/>
                  <a:pt x="36" y="187"/>
                </a:cubicBezTo>
                <a:cubicBezTo>
                  <a:pt x="36" y="186"/>
                  <a:pt x="36" y="186"/>
                  <a:pt x="36" y="186"/>
                </a:cubicBezTo>
                <a:cubicBezTo>
                  <a:pt x="37" y="186"/>
                  <a:pt x="37" y="186"/>
                  <a:pt x="37" y="186"/>
                </a:cubicBezTo>
                <a:cubicBezTo>
                  <a:pt x="37" y="186"/>
                  <a:pt x="37" y="186"/>
                  <a:pt x="36" y="187"/>
                </a:cubicBezTo>
                <a:cubicBezTo>
                  <a:pt x="37" y="187"/>
                  <a:pt x="37" y="187"/>
                  <a:pt x="38" y="187"/>
                </a:cubicBezTo>
                <a:cubicBezTo>
                  <a:pt x="38" y="186"/>
                  <a:pt x="38" y="186"/>
                  <a:pt x="38" y="186"/>
                </a:cubicBezTo>
                <a:cubicBezTo>
                  <a:pt x="38" y="186"/>
                  <a:pt x="38" y="186"/>
                  <a:pt x="39" y="186"/>
                </a:cubicBezTo>
                <a:cubicBezTo>
                  <a:pt x="39" y="186"/>
                  <a:pt x="39" y="187"/>
                  <a:pt x="39" y="187"/>
                </a:cubicBezTo>
                <a:cubicBezTo>
                  <a:pt x="40" y="187"/>
                  <a:pt x="39" y="186"/>
                  <a:pt x="40" y="186"/>
                </a:cubicBezTo>
                <a:cubicBezTo>
                  <a:pt x="40" y="186"/>
                  <a:pt x="40" y="185"/>
                  <a:pt x="39" y="185"/>
                </a:cubicBezTo>
                <a:cubicBezTo>
                  <a:pt x="40" y="185"/>
                  <a:pt x="40" y="185"/>
                  <a:pt x="40" y="185"/>
                </a:cubicBezTo>
                <a:cubicBezTo>
                  <a:pt x="40" y="186"/>
                  <a:pt x="42" y="186"/>
                  <a:pt x="43" y="186"/>
                </a:cubicBezTo>
                <a:cubicBezTo>
                  <a:pt x="42" y="187"/>
                  <a:pt x="40" y="186"/>
                  <a:pt x="41" y="187"/>
                </a:cubicBezTo>
                <a:cubicBezTo>
                  <a:pt x="40" y="188"/>
                  <a:pt x="39" y="187"/>
                  <a:pt x="38" y="188"/>
                </a:cubicBezTo>
                <a:cubicBezTo>
                  <a:pt x="39" y="189"/>
                  <a:pt x="39" y="188"/>
                  <a:pt x="40" y="188"/>
                </a:cubicBezTo>
                <a:cubicBezTo>
                  <a:pt x="39" y="189"/>
                  <a:pt x="39" y="188"/>
                  <a:pt x="39" y="189"/>
                </a:cubicBezTo>
                <a:cubicBezTo>
                  <a:pt x="38" y="188"/>
                  <a:pt x="38" y="189"/>
                  <a:pt x="38" y="188"/>
                </a:cubicBezTo>
                <a:cubicBezTo>
                  <a:pt x="37" y="189"/>
                  <a:pt x="38" y="189"/>
                  <a:pt x="38" y="190"/>
                </a:cubicBezTo>
                <a:cubicBezTo>
                  <a:pt x="38" y="190"/>
                  <a:pt x="37" y="189"/>
                  <a:pt x="37" y="189"/>
                </a:cubicBezTo>
                <a:cubicBezTo>
                  <a:pt x="37" y="190"/>
                  <a:pt x="37" y="189"/>
                  <a:pt x="36" y="190"/>
                </a:cubicBezTo>
                <a:cubicBezTo>
                  <a:pt x="36" y="190"/>
                  <a:pt x="36" y="190"/>
                  <a:pt x="36" y="189"/>
                </a:cubicBezTo>
                <a:cubicBezTo>
                  <a:pt x="35" y="190"/>
                  <a:pt x="35" y="190"/>
                  <a:pt x="35" y="190"/>
                </a:cubicBezTo>
                <a:cubicBezTo>
                  <a:pt x="34" y="190"/>
                  <a:pt x="34" y="190"/>
                  <a:pt x="33" y="191"/>
                </a:cubicBezTo>
                <a:cubicBezTo>
                  <a:pt x="33" y="191"/>
                  <a:pt x="33" y="190"/>
                  <a:pt x="33" y="190"/>
                </a:cubicBezTo>
                <a:cubicBezTo>
                  <a:pt x="33" y="190"/>
                  <a:pt x="35" y="190"/>
                  <a:pt x="34" y="189"/>
                </a:cubicBezTo>
                <a:cubicBezTo>
                  <a:pt x="34" y="189"/>
                  <a:pt x="34" y="189"/>
                  <a:pt x="33" y="190"/>
                </a:cubicBezTo>
                <a:cubicBezTo>
                  <a:pt x="33" y="189"/>
                  <a:pt x="33" y="189"/>
                  <a:pt x="33" y="189"/>
                </a:cubicBezTo>
                <a:cubicBezTo>
                  <a:pt x="33" y="190"/>
                  <a:pt x="33" y="190"/>
                  <a:pt x="32" y="190"/>
                </a:cubicBezTo>
                <a:cubicBezTo>
                  <a:pt x="31" y="190"/>
                  <a:pt x="32" y="191"/>
                  <a:pt x="32" y="191"/>
                </a:cubicBezTo>
                <a:cubicBezTo>
                  <a:pt x="32" y="191"/>
                  <a:pt x="32" y="191"/>
                  <a:pt x="32" y="192"/>
                </a:cubicBezTo>
                <a:cubicBezTo>
                  <a:pt x="31" y="191"/>
                  <a:pt x="31" y="191"/>
                  <a:pt x="31" y="191"/>
                </a:cubicBezTo>
                <a:cubicBezTo>
                  <a:pt x="31" y="190"/>
                  <a:pt x="31" y="191"/>
                  <a:pt x="30" y="190"/>
                </a:cubicBezTo>
                <a:cubicBezTo>
                  <a:pt x="30" y="191"/>
                  <a:pt x="30" y="191"/>
                  <a:pt x="30" y="191"/>
                </a:cubicBezTo>
                <a:cubicBezTo>
                  <a:pt x="30" y="192"/>
                  <a:pt x="28" y="191"/>
                  <a:pt x="28" y="192"/>
                </a:cubicBezTo>
                <a:cubicBezTo>
                  <a:pt x="27" y="192"/>
                  <a:pt x="26" y="193"/>
                  <a:pt x="25" y="193"/>
                </a:cubicBezTo>
                <a:cubicBezTo>
                  <a:pt x="24" y="193"/>
                  <a:pt x="24" y="193"/>
                  <a:pt x="23" y="193"/>
                </a:cubicBezTo>
                <a:cubicBezTo>
                  <a:pt x="24" y="194"/>
                  <a:pt x="24" y="194"/>
                  <a:pt x="24" y="195"/>
                </a:cubicBezTo>
                <a:cubicBezTo>
                  <a:pt x="24" y="195"/>
                  <a:pt x="24" y="195"/>
                  <a:pt x="25" y="195"/>
                </a:cubicBezTo>
                <a:cubicBezTo>
                  <a:pt x="25" y="194"/>
                  <a:pt x="25" y="195"/>
                  <a:pt x="25" y="194"/>
                </a:cubicBezTo>
                <a:cubicBezTo>
                  <a:pt x="25" y="194"/>
                  <a:pt x="26" y="194"/>
                  <a:pt x="26" y="193"/>
                </a:cubicBezTo>
                <a:cubicBezTo>
                  <a:pt x="27" y="193"/>
                  <a:pt x="26" y="194"/>
                  <a:pt x="26" y="195"/>
                </a:cubicBezTo>
                <a:cubicBezTo>
                  <a:pt x="27" y="195"/>
                  <a:pt x="27" y="194"/>
                  <a:pt x="28" y="195"/>
                </a:cubicBezTo>
                <a:cubicBezTo>
                  <a:pt x="28" y="195"/>
                  <a:pt x="29" y="194"/>
                  <a:pt x="30" y="194"/>
                </a:cubicBezTo>
                <a:cubicBezTo>
                  <a:pt x="30" y="195"/>
                  <a:pt x="29" y="195"/>
                  <a:pt x="29" y="195"/>
                </a:cubicBezTo>
                <a:cubicBezTo>
                  <a:pt x="29" y="195"/>
                  <a:pt x="30" y="195"/>
                  <a:pt x="30" y="195"/>
                </a:cubicBezTo>
                <a:cubicBezTo>
                  <a:pt x="30" y="195"/>
                  <a:pt x="30" y="195"/>
                  <a:pt x="31" y="195"/>
                </a:cubicBezTo>
                <a:cubicBezTo>
                  <a:pt x="31" y="194"/>
                  <a:pt x="33" y="195"/>
                  <a:pt x="33" y="194"/>
                </a:cubicBezTo>
                <a:cubicBezTo>
                  <a:pt x="34" y="194"/>
                  <a:pt x="33" y="195"/>
                  <a:pt x="33" y="195"/>
                </a:cubicBezTo>
                <a:cubicBezTo>
                  <a:pt x="34" y="195"/>
                  <a:pt x="34" y="195"/>
                  <a:pt x="34" y="195"/>
                </a:cubicBezTo>
                <a:cubicBezTo>
                  <a:pt x="34" y="195"/>
                  <a:pt x="34" y="194"/>
                  <a:pt x="33" y="194"/>
                </a:cubicBezTo>
                <a:cubicBezTo>
                  <a:pt x="33" y="194"/>
                  <a:pt x="33" y="194"/>
                  <a:pt x="33" y="193"/>
                </a:cubicBezTo>
                <a:cubicBezTo>
                  <a:pt x="33" y="193"/>
                  <a:pt x="34" y="193"/>
                  <a:pt x="34" y="193"/>
                </a:cubicBezTo>
                <a:cubicBezTo>
                  <a:pt x="34" y="193"/>
                  <a:pt x="34" y="194"/>
                  <a:pt x="34" y="194"/>
                </a:cubicBezTo>
                <a:cubicBezTo>
                  <a:pt x="35" y="193"/>
                  <a:pt x="34" y="193"/>
                  <a:pt x="34" y="193"/>
                </a:cubicBezTo>
                <a:cubicBezTo>
                  <a:pt x="35" y="193"/>
                  <a:pt x="35" y="193"/>
                  <a:pt x="35" y="193"/>
                </a:cubicBezTo>
                <a:cubicBezTo>
                  <a:pt x="35" y="193"/>
                  <a:pt x="35" y="193"/>
                  <a:pt x="35" y="194"/>
                </a:cubicBezTo>
                <a:cubicBezTo>
                  <a:pt x="35" y="194"/>
                  <a:pt x="34" y="193"/>
                  <a:pt x="34" y="194"/>
                </a:cubicBezTo>
                <a:cubicBezTo>
                  <a:pt x="38" y="193"/>
                  <a:pt x="42" y="192"/>
                  <a:pt x="46" y="191"/>
                </a:cubicBezTo>
                <a:cubicBezTo>
                  <a:pt x="45" y="190"/>
                  <a:pt x="47" y="190"/>
                  <a:pt x="47" y="191"/>
                </a:cubicBezTo>
                <a:cubicBezTo>
                  <a:pt x="47" y="190"/>
                  <a:pt x="47" y="190"/>
                  <a:pt x="47" y="189"/>
                </a:cubicBezTo>
                <a:cubicBezTo>
                  <a:pt x="47" y="189"/>
                  <a:pt x="48" y="190"/>
                  <a:pt x="48" y="189"/>
                </a:cubicBezTo>
                <a:cubicBezTo>
                  <a:pt x="49" y="189"/>
                  <a:pt x="48" y="190"/>
                  <a:pt x="48" y="190"/>
                </a:cubicBezTo>
                <a:cubicBezTo>
                  <a:pt x="49" y="190"/>
                  <a:pt x="49" y="189"/>
                  <a:pt x="50" y="189"/>
                </a:cubicBezTo>
                <a:cubicBezTo>
                  <a:pt x="50" y="189"/>
                  <a:pt x="50" y="190"/>
                  <a:pt x="50" y="190"/>
                </a:cubicBezTo>
                <a:cubicBezTo>
                  <a:pt x="50" y="190"/>
                  <a:pt x="50" y="190"/>
                  <a:pt x="49" y="189"/>
                </a:cubicBezTo>
                <a:cubicBezTo>
                  <a:pt x="49" y="190"/>
                  <a:pt x="49" y="190"/>
                  <a:pt x="48" y="190"/>
                </a:cubicBezTo>
                <a:cubicBezTo>
                  <a:pt x="48" y="191"/>
                  <a:pt x="48" y="191"/>
                  <a:pt x="48" y="191"/>
                </a:cubicBezTo>
                <a:cubicBezTo>
                  <a:pt x="48" y="192"/>
                  <a:pt x="48" y="191"/>
                  <a:pt x="49" y="191"/>
                </a:cubicBezTo>
                <a:cubicBezTo>
                  <a:pt x="47" y="193"/>
                  <a:pt x="44" y="193"/>
                  <a:pt x="42" y="192"/>
                </a:cubicBezTo>
                <a:cubicBezTo>
                  <a:pt x="42" y="193"/>
                  <a:pt x="42" y="193"/>
                  <a:pt x="41" y="193"/>
                </a:cubicBezTo>
                <a:cubicBezTo>
                  <a:pt x="40" y="196"/>
                  <a:pt x="38" y="197"/>
                  <a:pt x="36" y="198"/>
                </a:cubicBezTo>
                <a:cubicBezTo>
                  <a:pt x="35" y="197"/>
                  <a:pt x="35" y="197"/>
                  <a:pt x="35" y="197"/>
                </a:cubicBezTo>
                <a:cubicBezTo>
                  <a:pt x="35" y="198"/>
                  <a:pt x="34" y="198"/>
                  <a:pt x="34" y="199"/>
                </a:cubicBezTo>
                <a:cubicBezTo>
                  <a:pt x="33" y="199"/>
                  <a:pt x="33" y="199"/>
                  <a:pt x="33" y="198"/>
                </a:cubicBezTo>
                <a:cubicBezTo>
                  <a:pt x="32" y="199"/>
                  <a:pt x="30" y="200"/>
                  <a:pt x="29" y="201"/>
                </a:cubicBezTo>
                <a:cubicBezTo>
                  <a:pt x="27" y="202"/>
                  <a:pt x="25" y="202"/>
                  <a:pt x="23" y="204"/>
                </a:cubicBezTo>
                <a:cubicBezTo>
                  <a:pt x="22" y="204"/>
                  <a:pt x="20" y="206"/>
                  <a:pt x="19" y="207"/>
                </a:cubicBezTo>
                <a:cubicBezTo>
                  <a:pt x="17" y="208"/>
                  <a:pt x="16" y="209"/>
                  <a:pt x="15" y="211"/>
                </a:cubicBezTo>
                <a:cubicBezTo>
                  <a:pt x="15" y="211"/>
                  <a:pt x="15" y="211"/>
                  <a:pt x="16" y="212"/>
                </a:cubicBezTo>
                <a:cubicBezTo>
                  <a:pt x="15" y="212"/>
                  <a:pt x="15" y="212"/>
                  <a:pt x="15" y="212"/>
                </a:cubicBezTo>
                <a:cubicBezTo>
                  <a:pt x="15" y="212"/>
                  <a:pt x="16" y="212"/>
                  <a:pt x="16" y="212"/>
                </a:cubicBezTo>
                <a:cubicBezTo>
                  <a:pt x="16" y="211"/>
                  <a:pt x="18" y="213"/>
                  <a:pt x="18" y="212"/>
                </a:cubicBezTo>
                <a:cubicBezTo>
                  <a:pt x="18" y="211"/>
                  <a:pt x="18" y="212"/>
                  <a:pt x="19" y="212"/>
                </a:cubicBezTo>
                <a:cubicBezTo>
                  <a:pt x="20" y="212"/>
                  <a:pt x="20" y="212"/>
                  <a:pt x="21" y="212"/>
                </a:cubicBezTo>
                <a:cubicBezTo>
                  <a:pt x="21" y="212"/>
                  <a:pt x="20" y="212"/>
                  <a:pt x="19" y="214"/>
                </a:cubicBezTo>
                <a:cubicBezTo>
                  <a:pt x="22" y="213"/>
                  <a:pt x="26" y="212"/>
                  <a:pt x="29" y="210"/>
                </a:cubicBezTo>
                <a:cubicBezTo>
                  <a:pt x="30" y="209"/>
                  <a:pt x="30" y="210"/>
                  <a:pt x="31" y="210"/>
                </a:cubicBezTo>
                <a:cubicBezTo>
                  <a:pt x="31" y="210"/>
                  <a:pt x="30" y="209"/>
                  <a:pt x="30" y="209"/>
                </a:cubicBezTo>
                <a:cubicBezTo>
                  <a:pt x="31" y="209"/>
                  <a:pt x="31" y="209"/>
                  <a:pt x="31" y="209"/>
                </a:cubicBezTo>
                <a:cubicBezTo>
                  <a:pt x="32" y="210"/>
                  <a:pt x="33" y="207"/>
                  <a:pt x="34" y="207"/>
                </a:cubicBezTo>
                <a:cubicBezTo>
                  <a:pt x="34" y="207"/>
                  <a:pt x="34" y="207"/>
                  <a:pt x="33" y="208"/>
                </a:cubicBezTo>
                <a:cubicBezTo>
                  <a:pt x="34" y="208"/>
                  <a:pt x="34" y="208"/>
                  <a:pt x="34" y="208"/>
                </a:cubicBezTo>
                <a:cubicBezTo>
                  <a:pt x="34" y="209"/>
                  <a:pt x="34" y="209"/>
                  <a:pt x="33" y="210"/>
                </a:cubicBezTo>
                <a:cubicBezTo>
                  <a:pt x="34" y="210"/>
                  <a:pt x="34" y="209"/>
                  <a:pt x="34" y="209"/>
                </a:cubicBezTo>
                <a:cubicBezTo>
                  <a:pt x="35" y="209"/>
                  <a:pt x="34" y="209"/>
                  <a:pt x="35" y="208"/>
                </a:cubicBezTo>
                <a:cubicBezTo>
                  <a:pt x="35" y="208"/>
                  <a:pt x="35" y="208"/>
                  <a:pt x="35" y="208"/>
                </a:cubicBezTo>
                <a:cubicBezTo>
                  <a:pt x="35" y="209"/>
                  <a:pt x="35" y="209"/>
                  <a:pt x="35" y="210"/>
                </a:cubicBezTo>
                <a:cubicBezTo>
                  <a:pt x="35" y="210"/>
                  <a:pt x="35" y="210"/>
                  <a:pt x="35" y="210"/>
                </a:cubicBezTo>
                <a:cubicBezTo>
                  <a:pt x="35" y="209"/>
                  <a:pt x="34" y="210"/>
                  <a:pt x="33" y="210"/>
                </a:cubicBezTo>
                <a:cubicBezTo>
                  <a:pt x="33" y="210"/>
                  <a:pt x="33" y="210"/>
                  <a:pt x="33" y="210"/>
                </a:cubicBezTo>
                <a:cubicBezTo>
                  <a:pt x="32" y="210"/>
                  <a:pt x="32" y="210"/>
                  <a:pt x="32" y="211"/>
                </a:cubicBezTo>
                <a:cubicBezTo>
                  <a:pt x="32" y="210"/>
                  <a:pt x="32" y="210"/>
                  <a:pt x="32" y="210"/>
                </a:cubicBezTo>
                <a:cubicBezTo>
                  <a:pt x="32" y="210"/>
                  <a:pt x="32" y="210"/>
                  <a:pt x="32" y="210"/>
                </a:cubicBezTo>
                <a:cubicBezTo>
                  <a:pt x="32" y="210"/>
                  <a:pt x="32" y="210"/>
                  <a:pt x="32" y="210"/>
                </a:cubicBezTo>
                <a:cubicBezTo>
                  <a:pt x="32" y="210"/>
                  <a:pt x="31" y="210"/>
                  <a:pt x="31" y="210"/>
                </a:cubicBezTo>
                <a:cubicBezTo>
                  <a:pt x="31" y="210"/>
                  <a:pt x="31" y="210"/>
                  <a:pt x="31" y="210"/>
                </a:cubicBezTo>
                <a:cubicBezTo>
                  <a:pt x="31" y="211"/>
                  <a:pt x="30" y="211"/>
                  <a:pt x="31" y="211"/>
                </a:cubicBezTo>
                <a:cubicBezTo>
                  <a:pt x="29" y="211"/>
                  <a:pt x="28" y="212"/>
                  <a:pt x="27" y="213"/>
                </a:cubicBezTo>
                <a:cubicBezTo>
                  <a:pt x="28" y="214"/>
                  <a:pt x="29" y="212"/>
                  <a:pt x="29" y="212"/>
                </a:cubicBezTo>
                <a:cubicBezTo>
                  <a:pt x="29" y="213"/>
                  <a:pt x="28" y="214"/>
                  <a:pt x="27" y="213"/>
                </a:cubicBezTo>
                <a:cubicBezTo>
                  <a:pt x="26" y="214"/>
                  <a:pt x="25" y="215"/>
                  <a:pt x="24" y="215"/>
                </a:cubicBezTo>
                <a:cubicBezTo>
                  <a:pt x="21" y="217"/>
                  <a:pt x="18" y="217"/>
                  <a:pt x="15" y="219"/>
                </a:cubicBezTo>
                <a:cubicBezTo>
                  <a:pt x="15" y="219"/>
                  <a:pt x="16" y="219"/>
                  <a:pt x="16" y="219"/>
                </a:cubicBezTo>
                <a:cubicBezTo>
                  <a:pt x="16" y="219"/>
                  <a:pt x="16" y="219"/>
                  <a:pt x="16" y="219"/>
                </a:cubicBezTo>
                <a:cubicBezTo>
                  <a:pt x="16" y="220"/>
                  <a:pt x="17" y="220"/>
                  <a:pt x="17" y="219"/>
                </a:cubicBezTo>
                <a:cubicBezTo>
                  <a:pt x="17" y="219"/>
                  <a:pt x="17" y="219"/>
                  <a:pt x="17" y="219"/>
                </a:cubicBezTo>
                <a:cubicBezTo>
                  <a:pt x="17" y="219"/>
                  <a:pt x="17" y="219"/>
                  <a:pt x="17" y="220"/>
                </a:cubicBezTo>
                <a:cubicBezTo>
                  <a:pt x="18" y="219"/>
                  <a:pt x="19" y="219"/>
                  <a:pt x="20" y="220"/>
                </a:cubicBezTo>
                <a:cubicBezTo>
                  <a:pt x="20" y="220"/>
                  <a:pt x="20" y="219"/>
                  <a:pt x="20" y="219"/>
                </a:cubicBezTo>
                <a:cubicBezTo>
                  <a:pt x="20" y="220"/>
                  <a:pt x="21" y="219"/>
                  <a:pt x="21" y="219"/>
                </a:cubicBezTo>
                <a:cubicBezTo>
                  <a:pt x="21" y="219"/>
                  <a:pt x="21" y="220"/>
                  <a:pt x="21" y="220"/>
                </a:cubicBezTo>
                <a:cubicBezTo>
                  <a:pt x="21" y="220"/>
                  <a:pt x="21" y="220"/>
                  <a:pt x="22" y="220"/>
                </a:cubicBezTo>
                <a:cubicBezTo>
                  <a:pt x="21" y="220"/>
                  <a:pt x="21" y="220"/>
                  <a:pt x="21" y="220"/>
                </a:cubicBezTo>
                <a:cubicBezTo>
                  <a:pt x="22" y="221"/>
                  <a:pt x="22" y="221"/>
                  <a:pt x="22" y="220"/>
                </a:cubicBezTo>
                <a:cubicBezTo>
                  <a:pt x="22" y="221"/>
                  <a:pt x="22" y="221"/>
                  <a:pt x="22" y="221"/>
                </a:cubicBezTo>
                <a:cubicBezTo>
                  <a:pt x="23" y="221"/>
                  <a:pt x="23" y="221"/>
                  <a:pt x="22" y="221"/>
                </a:cubicBezTo>
                <a:cubicBezTo>
                  <a:pt x="22" y="220"/>
                  <a:pt x="23" y="221"/>
                  <a:pt x="23" y="221"/>
                </a:cubicBezTo>
                <a:cubicBezTo>
                  <a:pt x="23" y="220"/>
                  <a:pt x="23" y="220"/>
                  <a:pt x="23" y="220"/>
                </a:cubicBezTo>
                <a:cubicBezTo>
                  <a:pt x="23" y="220"/>
                  <a:pt x="23" y="220"/>
                  <a:pt x="23" y="220"/>
                </a:cubicBezTo>
                <a:cubicBezTo>
                  <a:pt x="24" y="220"/>
                  <a:pt x="23" y="221"/>
                  <a:pt x="24" y="221"/>
                </a:cubicBezTo>
                <a:cubicBezTo>
                  <a:pt x="25" y="221"/>
                  <a:pt x="25" y="220"/>
                  <a:pt x="26" y="220"/>
                </a:cubicBezTo>
                <a:cubicBezTo>
                  <a:pt x="27" y="221"/>
                  <a:pt x="25" y="221"/>
                  <a:pt x="25" y="222"/>
                </a:cubicBezTo>
                <a:cubicBezTo>
                  <a:pt x="25" y="222"/>
                  <a:pt x="25" y="222"/>
                  <a:pt x="26" y="222"/>
                </a:cubicBezTo>
                <a:cubicBezTo>
                  <a:pt x="26" y="222"/>
                  <a:pt x="25" y="222"/>
                  <a:pt x="25" y="222"/>
                </a:cubicBezTo>
                <a:cubicBezTo>
                  <a:pt x="26" y="221"/>
                  <a:pt x="26" y="222"/>
                  <a:pt x="26" y="221"/>
                </a:cubicBezTo>
                <a:cubicBezTo>
                  <a:pt x="27" y="221"/>
                  <a:pt x="27" y="222"/>
                  <a:pt x="27" y="222"/>
                </a:cubicBezTo>
                <a:cubicBezTo>
                  <a:pt x="28" y="221"/>
                  <a:pt x="29" y="221"/>
                  <a:pt x="29" y="221"/>
                </a:cubicBezTo>
                <a:cubicBezTo>
                  <a:pt x="30" y="221"/>
                  <a:pt x="30" y="220"/>
                  <a:pt x="29" y="220"/>
                </a:cubicBezTo>
                <a:cubicBezTo>
                  <a:pt x="29" y="220"/>
                  <a:pt x="30" y="220"/>
                  <a:pt x="30" y="219"/>
                </a:cubicBezTo>
                <a:cubicBezTo>
                  <a:pt x="30" y="220"/>
                  <a:pt x="30" y="220"/>
                  <a:pt x="31" y="221"/>
                </a:cubicBezTo>
                <a:cubicBezTo>
                  <a:pt x="30" y="221"/>
                  <a:pt x="28" y="223"/>
                  <a:pt x="28" y="224"/>
                </a:cubicBezTo>
                <a:cubicBezTo>
                  <a:pt x="27" y="224"/>
                  <a:pt x="25" y="225"/>
                  <a:pt x="23" y="225"/>
                </a:cubicBezTo>
                <a:cubicBezTo>
                  <a:pt x="24" y="226"/>
                  <a:pt x="23" y="226"/>
                  <a:pt x="22" y="226"/>
                </a:cubicBezTo>
                <a:cubicBezTo>
                  <a:pt x="22" y="225"/>
                  <a:pt x="23" y="225"/>
                  <a:pt x="23" y="225"/>
                </a:cubicBezTo>
                <a:cubicBezTo>
                  <a:pt x="22" y="224"/>
                  <a:pt x="22" y="226"/>
                  <a:pt x="21" y="226"/>
                </a:cubicBezTo>
                <a:cubicBezTo>
                  <a:pt x="20" y="226"/>
                  <a:pt x="21" y="225"/>
                  <a:pt x="20" y="225"/>
                </a:cubicBezTo>
                <a:cubicBezTo>
                  <a:pt x="20" y="226"/>
                  <a:pt x="19" y="227"/>
                  <a:pt x="18" y="226"/>
                </a:cubicBezTo>
                <a:cubicBezTo>
                  <a:pt x="17" y="227"/>
                  <a:pt x="16" y="227"/>
                  <a:pt x="15" y="228"/>
                </a:cubicBezTo>
                <a:cubicBezTo>
                  <a:pt x="15" y="229"/>
                  <a:pt x="16" y="228"/>
                  <a:pt x="16" y="228"/>
                </a:cubicBezTo>
                <a:cubicBezTo>
                  <a:pt x="16" y="228"/>
                  <a:pt x="13" y="230"/>
                  <a:pt x="12" y="229"/>
                </a:cubicBezTo>
                <a:cubicBezTo>
                  <a:pt x="11" y="230"/>
                  <a:pt x="7" y="230"/>
                  <a:pt x="7" y="232"/>
                </a:cubicBezTo>
                <a:cubicBezTo>
                  <a:pt x="6" y="232"/>
                  <a:pt x="6" y="233"/>
                  <a:pt x="5" y="233"/>
                </a:cubicBezTo>
                <a:cubicBezTo>
                  <a:pt x="5" y="232"/>
                  <a:pt x="5" y="232"/>
                  <a:pt x="5" y="232"/>
                </a:cubicBezTo>
                <a:cubicBezTo>
                  <a:pt x="3" y="233"/>
                  <a:pt x="1" y="234"/>
                  <a:pt x="1" y="236"/>
                </a:cubicBezTo>
                <a:cubicBezTo>
                  <a:pt x="2" y="237"/>
                  <a:pt x="3" y="237"/>
                  <a:pt x="2" y="238"/>
                </a:cubicBezTo>
                <a:cubicBezTo>
                  <a:pt x="4" y="238"/>
                  <a:pt x="5" y="238"/>
                  <a:pt x="6" y="240"/>
                </a:cubicBezTo>
                <a:cubicBezTo>
                  <a:pt x="6" y="239"/>
                  <a:pt x="7" y="239"/>
                  <a:pt x="7" y="238"/>
                </a:cubicBezTo>
                <a:cubicBezTo>
                  <a:pt x="7" y="238"/>
                  <a:pt x="7" y="238"/>
                  <a:pt x="7" y="238"/>
                </a:cubicBezTo>
                <a:cubicBezTo>
                  <a:pt x="7" y="238"/>
                  <a:pt x="7" y="238"/>
                  <a:pt x="7" y="238"/>
                </a:cubicBezTo>
                <a:cubicBezTo>
                  <a:pt x="8" y="238"/>
                  <a:pt x="8" y="238"/>
                  <a:pt x="8" y="238"/>
                </a:cubicBezTo>
                <a:cubicBezTo>
                  <a:pt x="9" y="238"/>
                  <a:pt x="9" y="239"/>
                  <a:pt x="8" y="239"/>
                </a:cubicBezTo>
                <a:cubicBezTo>
                  <a:pt x="9" y="239"/>
                  <a:pt x="9" y="239"/>
                  <a:pt x="9" y="239"/>
                </a:cubicBezTo>
                <a:cubicBezTo>
                  <a:pt x="10" y="240"/>
                  <a:pt x="12" y="238"/>
                  <a:pt x="13" y="238"/>
                </a:cubicBezTo>
                <a:cubicBezTo>
                  <a:pt x="15" y="239"/>
                  <a:pt x="16" y="237"/>
                  <a:pt x="17" y="236"/>
                </a:cubicBezTo>
                <a:cubicBezTo>
                  <a:pt x="18" y="236"/>
                  <a:pt x="18" y="236"/>
                  <a:pt x="18" y="236"/>
                </a:cubicBezTo>
                <a:cubicBezTo>
                  <a:pt x="17" y="238"/>
                  <a:pt x="16" y="238"/>
                  <a:pt x="15" y="239"/>
                </a:cubicBezTo>
                <a:cubicBezTo>
                  <a:pt x="15" y="239"/>
                  <a:pt x="16" y="239"/>
                  <a:pt x="16" y="239"/>
                </a:cubicBezTo>
                <a:cubicBezTo>
                  <a:pt x="18" y="238"/>
                  <a:pt x="19" y="238"/>
                  <a:pt x="21" y="237"/>
                </a:cubicBezTo>
                <a:cubicBezTo>
                  <a:pt x="22" y="237"/>
                  <a:pt x="22" y="237"/>
                  <a:pt x="22" y="237"/>
                </a:cubicBezTo>
                <a:cubicBezTo>
                  <a:pt x="21" y="237"/>
                  <a:pt x="20" y="238"/>
                  <a:pt x="19" y="239"/>
                </a:cubicBezTo>
                <a:cubicBezTo>
                  <a:pt x="20" y="239"/>
                  <a:pt x="20" y="239"/>
                  <a:pt x="21" y="239"/>
                </a:cubicBezTo>
                <a:cubicBezTo>
                  <a:pt x="20" y="238"/>
                  <a:pt x="21" y="238"/>
                  <a:pt x="21" y="239"/>
                </a:cubicBezTo>
                <a:cubicBezTo>
                  <a:pt x="21" y="238"/>
                  <a:pt x="21" y="238"/>
                  <a:pt x="21" y="237"/>
                </a:cubicBezTo>
                <a:cubicBezTo>
                  <a:pt x="22" y="238"/>
                  <a:pt x="24" y="237"/>
                  <a:pt x="23" y="236"/>
                </a:cubicBezTo>
                <a:cubicBezTo>
                  <a:pt x="23" y="235"/>
                  <a:pt x="23" y="237"/>
                  <a:pt x="24" y="236"/>
                </a:cubicBezTo>
                <a:cubicBezTo>
                  <a:pt x="24" y="237"/>
                  <a:pt x="23" y="237"/>
                  <a:pt x="24" y="237"/>
                </a:cubicBezTo>
                <a:cubicBezTo>
                  <a:pt x="24" y="237"/>
                  <a:pt x="24" y="236"/>
                  <a:pt x="24" y="236"/>
                </a:cubicBezTo>
                <a:cubicBezTo>
                  <a:pt x="25" y="235"/>
                  <a:pt x="25" y="236"/>
                  <a:pt x="25" y="237"/>
                </a:cubicBezTo>
                <a:cubicBezTo>
                  <a:pt x="26" y="236"/>
                  <a:pt x="25" y="236"/>
                  <a:pt x="26" y="235"/>
                </a:cubicBezTo>
                <a:cubicBezTo>
                  <a:pt x="26" y="235"/>
                  <a:pt x="26" y="236"/>
                  <a:pt x="26" y="236"/>
                </a:cubicBezTo>
                <a:cubicBezTo>
                  <a:pt x="26" y="236"/>
                  <a:pt x="26" y="235"/>
                  <a:pt x="26" y="235"/>
                </a:cubicBezTo>
                <a:cubicBezTo>
                  <a:pt x="26" y="235"/>
                  <a:pt x="27" y="235"/>
                  <a:pt x="27" y="236"/>
                </a:cubicBezTo>
                <a:cubicBezTo>
                  <a:pt x="27" y="236"/>
                  <a:pt x="27" y="236"/>
                  <a:pt x="26" y="236"/>
                </a:cubicBezTo>
                <a:cubicBezTo>
                  <a:pt x="27" y="237"/>
                  <a:pt x="27" y="236"/>
                  <a:pt x="27" y="235"/>
                </a:cubicBezTo>
                <a:cubicBezTo>
                  <a:pt x="28" y="235"/>
                  <a:pt x="29" y="235"/>
                  <a:pt x="29" y="234"/>
                </a:cubicBezTo>
                <a:cubicBezTo>
                  <a:pt x="30" y="234"/>
                  <a:pt x="29" y="234"/>
                  <a:pt x="30" y="235"/>
                </a:cubicBezTo>
                <a:cubicBezTo>
                  <a:pt x="29" y="235"/>
                  <a:pt x="29" y="235"/>
                  <a:pt x="28" y="235"/>
                </a:cubicBezTo>
                <a:cubicBezTo>
                  <a:pt x="29" y="236"/>
                  <a:pt x="29" y="236"/>
                  <a:pt x="29" y="237"/>
                </a:cubicBezTo>
                <a:cubicBezTo>
                  <a:pt x="29" y="237"/>
                  <a:pt x="29" y="237"/>
                  <a:pt x="29" y="236"/>
                </a:cubicBezTo>
                <a:cubicBezTo>
                  <a:pt x="29" y="237"/>
                  <a:pt x="30" y="237"/>
                  <a:pt x="30" y="237"/>
                </a:cubicBezTo>
                <a:cubicBezTo>
                  <a:pt x="29" y="238"/>
                  <a:pt x="28" y="238"/>
                  <a:pt x="28" y="239"/>
                </a:cubicBezTo>
                <a:cubicBezTo>
                  <a:pt x="28" y="239"/>
                  <a:pt x="28" y="239"/>
                  <a:pt x="28" y="240"/>
                </a:cubicBezTo>
                <a:cubicBezTo>
                  <a:pt x="28" y="240"/>
                  <a:pt x="28" y="240"/>
                  <a:pt x="27" y="240"/>
                </a:cubicBezTo>
                <a:cubicBezTo>
                  <a:pt x="28" y="241"/>
                  <a:pt x="28" y="240"/>
                  <a:pt x="29" y="241"/>
                </a:cubicBezTo>
                <a:cubicBezTo>
                  <a:pt x="29" y="240"/>
                  <a:pt x="31" y="241"/>
                  <a:pt x="31" y="240"/>
                </a:cubicBezTo>
                <a:cubicBezTo>
                  <a:pt x="31" y="240"/>
                  <a:pt x="31" y="240"/>
                  <a:pt x="32" y="240"/>
                </a:cubicBezTo>
                <a:cubicBezTo>
                  <a:pt x="32" y="240"/>
                  <a:pt x="33" y="240"/>
                  <a:pt x="34" y="240"/>
                </a:cubicBezTo>
                <a:cubicBezTo>
                  <a:pt x="33" y="241"/>
                  <a:pt x="33" y="241"/>
                  <a:pt x="32" y="242"/>
                </a:cubicBezTo>
                <a:cubicBezTo>
                  <a:pt x="35" y="241"/>
                  <a:pt x="39" y="241"/>
                  <a:pt x="42" y="238"/>
                </a:cubicBezTo>
                <a:cubicBezTo>
                  <a:pt x="43" y="239"/>
                  <a:pt x="43" y="239"/>
                  <a:pt x="43" y="239"/>
                </a:cubicBezTo>
                <a:cubicBezTo>
                  <a:pt x="43" y="239"/>
                  <a:pt x="43" y="239"/>
                  <a:pt x="43" y="239"/>
                </a:cubicBezTo>
                <a:cubicBezTo>
                  <a:pt x="43" y="239"/>
                  <a:pt x="43" y="239"/>
                  <a:pt x="43" y="238"/>
                </a:cubicBezTo>
                <a:cubicBezTo>
                  <a:pt x="44" y="238"/>
                  <a:pt x="44" y="238"/>
                  <a:pt x="44" y="239"/>
                </a:cubicBezTo>
                <a:cubicBezTo>
                  <a:pt x="44" y="238"/>
                  <a:pt x="44" y="238"/>
                  <a:pt x="43" y="238"/>
                </a:cubicBezTo>
                <a:cubicBezTo>
                  <a:pt x="43" y="238"/>
                  <a:pt x="43" y="238"/>
                  <a:pt x="43" y="238"/>
                </a:cubicBezTo>
                <a:cubicBezTo>
                  <a:pt x="44" y="238"/>
                  <a:pt x="44" y="238"/>
                  <a:pt x="44" y="237"/>
                </a:cubicBezTo>
                <a:cubicBezTo>
                  <a:pt x="44" y="238"/>
                  <a:pt x="44" y="238"/>
                  <a:pt x="44" y="238"/>
                </a:cubicBezTo>
                <a:cubicBezTo>
                  <a:pt x="45" y="238"/>
                  <a:pt x="45" y="238"/>
                  <a:pt x="45" y="238"/>
                </a:cubicBezTo>
                <a:cubicBezTo>
                  <a:pt x="45" y="238"/>
                  <a:pt x="45" y="238"/>
                  <a:pt x="44" y="238"/>
                </a:cubicBezTo>
                <a:cubicBezTo>
                  <a:pt x="45" y="239"/>
                  <a:pt x="46" y="238"/>
                  <a:pt x="47" y="239"/>
                </a:cubicBezTo>
                <a:cubicBezTo>
                  <a:pt x="46" y="239"/>
                  <a:pt x="46" y="239"/>
                  <a:pt x="46" y="239"/>
                </a:cubicBezTo>
                <a:cubicBezTo>
                  <a:pt x="46" y="239"/>
                  <a:pt x="46" y="239"/>
                  <a:pt x="46" y="238"/>
                </a:cubicBezTo>
                <a:cubicBezTo>
                  <a:pt x="45" y="239"/>
                  <a:pt x="45" y="239"/>
                  <a:pt x="45" y="239"/>
                </a:cubicBezTo>
                <a:cubicBezTo>
                  <a:pt x="45" y="239"/>
                  <a:pt x="45" y="239"/>
                  <a:pt x="45" y="239"/>
                </a:cubicBezTo>
                <a:cubicBezTo>
                  <a:pt x="45" y="239"/>
                  <a:pt x="45" y="239"/>
                  <a:pt x="45" y="239"/>
                </a:cubicBezTo>
                <a:cubicBezTo>
                  <a:pt x="45" y="239"/>
                  <a:pt x="45" y="240"/>
                  <a:pt x="44" y="240"/>
                </a:cubicBezTo>
                <a:cubicBezTo>
                  <a:pt x="44" y="240"/>
                  <a:pt x="44" y="240"/>
                  <a:pt x="44" y="240"/>
                </a:cubicBezTo>
                <a:cubicBezTo>
                  <a:pt x="44" y="240"/>
                  <a:pt x="45" y="240"/>
                  <a:pt x="45" y="239"/>
                </a:cubicBezTo>
                <a:cubicBezTo>
                  <a:pt x="45" y="239"/>
                  <a:pt x="45" y="239"/>
                  <a:pt x="45" y="239"/>
                </a:cubicBezTo>
                <a:cubicBezTo>
                  <a:pt x="45" y="239"/>
                  <a:pt x="45" y="239"/>
                  <a:pt x="45" y="239"/>
                </a:cubicBezTo>
                <a:cubicBezTo>
                  <a:pt x="44" y="239"/>
                  <a:pt x="43" y="239"/>
                  <a:pt x="43" y="240"/>
                </a:cubicBezTo>
                <a:cubicBezTo>
                  <a:pt x="43" y="240"/>
                  <a:pt x="43" y="240"/>
                  <a:pt x="43" y="240"/>
                </a:cubicBezTo>
                <a:cubicBezTo>
                  <a:pt x="43" y="240"/>
                  <a:pt x="44" y="240"/>
                  <a:pt x="44" y="240"/>
                </a:cubicBezTo>
                <a:cubicBezTo>
                  <a:pt x="42" y="240"/>
                  <a:pt x="41" y="241"/>
                  <a:pt x="40" y="242"/>
                </a:cubicBezTo>
                <a:cubicBezTo>
                  <a:pt x="41" y="242"/>
                  <a:pt x="41" y="241"/>
                  <a:pt x="42" y="241"/>
                </a:cubicBezTo>
                <a:cubicBezTo>
                  <a:pt x="42" y="242"/>
                  <a:pt x="40" y="243"/>
                  <a:pt x="39" y="242"/>
                </a:cubicBezTo>
                <a:cubicBezTo>
                  <a:pt x="39" y="243"/>
                  <a:pt x="38" y="244"/>
                  <a:pt x="37" y="243"/>
                </a:cubicBezTo>
                <a:cubicBezTo>
                  <a:pt x="34" y="245"/>
                  <a:pt x="31" y="245"/>
                  <a:pt x="28" y="247"/>
                </a:cubicBezTo>
                <a:cubicBezTo>
                  <a:pt x="28" y="247"/>
                  <a:pt x="29" y="247"/>
                  <a:pt x="30" y="248"/>
                </a:cubicBezTo>
                <a:cubicBezTo>
                  <a:pt x="31" y="247"/>
                  <a:pt x="31" y="247"/>
                  <a:pt x="32" y="248"/>
                </a:cubicBezTo>
                <a:cubicBezTo>
                  <a:pt x="32" y="248"/>
                  <a:pt x="32" y="248"/>
                  <a:pt x="32" y="247"/>
                </a:cubicBezTo>
                <a:cubicBezTo>
                  <a:pt x="33" y="248"/>
                  <a:pt x="33" y="247"/>
                  <a:pt x="34" y="248"/>
                </a:cubicBezTo>
                <a:cubicBezTo>
                  <a:pt x="34" y="248"/>
                  <a:pt x="34" y="248"/>
                  <a:pt x="34" y="249"/>
                </a:cubicBezTo>
                <a:cubicBezTo>
                  <a:pt x="34" y="249"/>
                  <a:pt x="35" y="249"/>
                  <a:pt x="36" y="249"/>
                </a:cubicBezTo>
                <a:cubicBezTo>
                  <a:pt x="36" y="249"/>
                  <a:pt x="35" y="249"/>
                  <a:pt x="36" y="250"/>
                </a:cubicBezTo>
                <a:cubicBezTo>
                  <a:pt x="37" y="250"/>
                  <a:pt x="37" y="249"/>
                  <a:pt x="39" y="248"/>
                </a:cubicBezTo>
                <a:cubicBezTo>
                  <a:pt x="39" y="249"/>
                  <a:pt x="38" y="250"/>
                  <a:pt x="37" y="250"/>
                </a:cubicBezTo>
                <a:cubicBezTo>
                  <a:pt x="37" y="250"/>
                  <a:pt x="38" y="250"/>
                  <a:pt x="38" y="251"/>
                </a:cubicBezTo>
                <a:cubicBezTo>
                  <a:pt x="38" y="251"/>
                  <a:pt x="38" y="250"/>
                  <a:pt x="38" y="250"/>
                </a:cubicBezTo>
                <a:cubicBezTo>
                  <a:pt x="38" y="250"/>
                  <a:pt x="39" y="250"/>
                  <a:pt x="39" y="250"/>
                </a:cubicBezTo>
                <a:cubicBezTo>
                  <a:pt x="39" y="250"/>
                  <a:pt x="39" y="250"/>
                  <a:pt x="39" y="250"/>
                </a:cubicBezTo>
                <a:cubicBezTo>
                  <a:pt x="40" y="250"/>
                  <a:pt x="41" y="250"/>
                  <a:pt x="42" y="250"/>
                </a:cubicBezTo>
                <a:cubicBezTo>
                  <a:pt x="42" y="249"/>
                  <a:pt x="42" y="249"/>
                  <a:pt x="42" y="249"/>
                </a:cubicBezTo>
                <a:cubicBezTo>
                  <a:pt x="42" y="248"/>
                  <a:pt x="42" y="248"/>
                  <a:pt x="42" y="248"/>
                </a:cubicBezTo>
                <a:cubicBezTo>
                  <a:pt x="43" y="249"/>
                  <a:pt x="43" y="249"/>
                  <a:pt x="43" y="250"/>
                </a:cubicBezTo>
                <a:cubicBezTo>
                  <a:pt x="42" y="250"/>
                  <a:pt x="41" y="251"/>
                  <a:pt x="40" y="252"/>
                </a:cubicBezTo>
                <a:cubicBezTo>
                  <a:pt x="39" y="253"/>
                  <a:pt x="37" y="253"/>
                  <a:pt x="36" y="253"/>
                </a:cubicBezTo>
                <a:cubicBezTo>
                  <a:pt x="36" y="254"/>
                  <a:pt x="35" y="254"/>
                  <a:pt x="34" y="254"/>
                </a:cubicBezTo>
                <a:cubicBezTo>
                  <a:pt x="34" y="253"/>
                  <a:pt x="35" y="254"/>
                  <a:pt x="35" y="253"/>
                </a:cubicBezTo>
                <a:cubicBezTo>
                  <a:pt x="34" y="253"/>
                  <a:pt x="34" y="254"/>
                  <a:pt x="33" y="254"/>
                </a:cubicBezTo>
                <a:cubicBezTo>
                  <a:pt x="33" y="254"/>
                  <a:pt x="33" y="254"/>
                  <a:pt x="33" y="254"/>
                </a:cubicBezTo>
                <a:cubicBezTo>
                  <a:pt x="33" y="255"/>
                  <a:pt x="31" y="255"/>
                  <a:pt x="30" y="255"/>
                </a:cubicBezTo>
                <a:cubicBezTo>
                  <a:pt x="29" y="256"/>
                  <a:pt x="28" y="255"/>
                  <a:pt x="27" y="256"/>
                </a:cubicBezTo>
                <a:cubicBezTo>
                  <a:pt x="27" y="257"/>
                  <a:pt x="28" y="256"/>
                  <a:pt x="28" y="256"/>
                </a:cubicBezTo>
                <a:cubicBezTo>
                  <a:pt x="28" y="257"/>
                  <a:pt x="25" y="258"/>
                  <a:pt x="24" y="257"/>
                </a:cubicBezTo>
                <a:cubicBezTo>
                  <a:pt x="23" y="258"/>
                  <a:pt x="19" y="257"/>
                  <a:pt x="19" y="260"/>
                </a:cubicBezTo>
                <a:cubicBezTo>
                  <a:pt x="18" y="259"/>
                  <a:pt x="17" y="261"/>
                  <a:pt x="17" y="260"/>
                </a:cubicBezTo>
                <a:cubicBezTo>
                  <a:pt x="17" y="260"/>
                  <a:pt x="17" y="260"/>
                  <a:pt x="17" y="259"/>
                </a:cubicBezTo>
                <a:cubicBezTo>
                  <a:pt x="15" y="260"/>
                  <a:pt x="13" y="262"/>
                  <a:pt x="13" y="264"/>
                </a:cubicBezTo>
                <a:cubicBezTo>
                  <a:pt x="13" y="264"/>
                  <a:pt x="14" y="265"/>
                  <a:pt x="14" y="265"/>
                </a:cubicBezTo>
                <a:cubicBezTo>
                  <a:pt x="15" y="266"/>
                  <a:pt x="17" y="266"/>
                  <a:pt x="17" y="267"/>
                </a:cubicBezTo>
                <a:cubicBezTo>
                  <a:pt x="18" y="266"/>
                  <a:pt x="19" y="267"/>
                  <a:pt x="19" y="266"/>
                </a:cubicBezTo>
                <a:cubicBezTo>
                  <a:pt x="19" y="266"/>
                  <a:pt x="19" y="266"/>
                  <a:pt x="18" y="266"/>
                </a:cubicBezTo>
                <a:cubicBezTo>
                  <a:pt x="18" y="266"/>
                  <a:pt x="18" y="266"/>
                  <a:pt x="19" y="265"/>
                </a:cubicBezTo>
                <a:cubicBezTo>
                  <a:pt x="19" y="266"/>
                  <a:pt x="20" y="266"/>
                  <a:pt x="20" y="266"/>
                </a:cubicBezTo>
                <a:cubicBezTo>
                  <a:pt x="20" y="266"/>
                  <a:pt x="20" y="267"/>
                  <a:pt x="20" y="267"/>
                </a:cubicBezTo>
                <a:cubicBezTo>
                  <a:pt x="20" y="267"/>
                  <a:pt x="20" y="267"/>
                  <a:pt x="20" y="266"/>
                </a:cubicBezTo>
                <a:cubicBezTo>
                  <a:pt x="21" y="267"/>
                  <a:pt x="23" y="266"/>
                  <a:pt x="24" y="266"/>
                </a:cubicBezTo>
                <a:cubicBezTo>
                  <a:pt x="26" y="267"/>
                  <a:pt x="27" y="265"/>
                  <a:pt x="29" y="264"/>
                </a:cubicBezTo>
                <a:cubicBezTo>
                  <a:pt x="29" y="264"/>
                  <a:pt x="29" y="264"/>
                  <a:pt x="29" y="264"/>
                </a:cubicBezTo>
                <a:cubicBezTo>
                  <a:pt x="29" y="266"/>
                  <a:pt x="27" y="266"/>
                  <a:pt x="27" y="267"/>
                </a:cubicBezTo>
                <a:cubicBezTo>
                  <a:pt x="27" y="267"/>
                  <a:pt x="27" y="267"/>
                  <a:pt x="27" y="267"/>
                </a:cubicBezTo>
                <a:cubicBezTo>
                  <a:pt x="30" y="266"/>
                  <a:pt x="31" y="266"/>
                  <a:pt x="33" y="265"/>
                </a:cubicBezTo>
                <a:cubicBezTo>
                  <a:pt x="33" y="265"/>
                  <a:pt x="33" y="265"/>
                  <a:pt x="33" y="265"/>
                </a:cubicBezTo>
                <a:cubicBezTo>
                  <a:pt x="33" y="266"/>
                  <a:pt x="31" y="266"/>
                  <a:pt x="31" y="267"/>
                </a:cubicBezTo>
                <a:cubicBezTo>
                  <a:pt x="31" y="268"/>
                  <a:pt x="32" y="267"/>
                  <a:pt x="32" y="267"/>
                </a:cubicBezTo>
                <a:cubicBezTo>
                  <a:pt x="32" y="267"/>
                  <a:pt x="32" y="267"/>
                  <a:pt x="33" y="267"/>
                </a:cubicBezTo>
                <a:cubicBezTo>
                  <a:pt x="33" y="267"/>
                  <a:pt x="33" y="266"/>
                  <a:pt x="33" y="266"/>
                </a:cubicBezTo>
                <a:cubicBezTo>
                  <a:pt x="33" y="266"/>
                  <a:pt x="35" y="265"/>
                  <a:pt x="35" y="264"/>
                </a:cubicBezTo>
                <a:cubicBezTo>
                  <a:pt x="35" y="264"/>
                  <a:pt x="35" y="265"/>
                  <a:pt x="35" y="265"/>
                </a:cubicBezTo>
                <a:cubicBezTo>
                  <a:pt x="36" y="265"/>
                  <a:pt x="35" y="265"/>
                  <a:pt x="35" y="266"/>
                </a:cubicBezTo>
                <a:cubicBezTo>
                  <a:pt x="36" y="266"/>
                  <a:pt x="36" y="264"/>
                  <a:pt x="36" y="264"/>
                </a:cubicBezTo>
                <a:cubicBezTo>
                  <a:pt x="36" y="264"/>
                  <a:pt x="36" y="265"/>
                  <a:pt x="37" y="265"/>
                </a:cubicBezTo>
                <a:cubicBezTo>
                  <a:pt x="37" y="265"/>
                  <a:pt x="37" y="264"/>
                  <a:pt x="37" y="264"/>
                </a:cubicBezTo>
                <a:cubicBezTo>
                  <a:pt x="38" y="263"/>
                  <a:pt x="38" y="264"/>
                  <a:pt x="38" y="264"/>
                </a:cubicBezTo>
                <a:cubicBezTo>
                  <a:pt x="38" y="265"/>
                  <a:pt x="38" y="264"/>
                  <a:pt x="38" y="263"/>
                </a:cubicBezTo>
                <a:cubicBezTo>
                  <a:pt x="38" y="264"/>
                  <a:pt x="39" y="264"/>
                  <a:pt x="39" y="264"/>
                </a:cubicBezTo>
                <a:cubicBezTo>
                  <a:pt x="39" y="265"/>
                  <a:pt x="38" y="265"/>
                  <a:pt x="38" y="265"/>
                </a:cubicBezTo>
                <a:cubicBezTo>
                  <a:pt x="39" y="265"/>
                  <a:pt x="39" y="264"/>
                  <a:pt x="39" y="264"/>
                </a:cubicBezTo>
                <a:cubicBezTo>
                  <a:pt x="40" y="264"/>
                  <a:pt x="41" y="263"/>
                  <a:pt x="41" y="262"/>
                </a:cubicBezTo>
                <a:cubicBezTo>
                  <a:pt x="42" y="263"/>
                  <a:pt x="41" y="263"/>
                  <a:pt x="42" y="263"/>
                </a:cubicBezTo>
                <a:cubicBezTo>
                  <a:pt x="41" y="264"/>
                  <a:pt x="41" y="264"/>
                  <a:pt x="40" y="264"/>
                </a:cubicBezTo>
                <a:cubicBezTo>
                  <a:pt x="41" y="265"/>
                  <a:pt x="41" y="265"/>
                  <a:pt x="40" y="266"/>
                </a:cubicBezTo>
                <a:cubicBezTo>
                  <a:pt x="40" y="266"/>
                  <a:pt x="41" y="266"/>
                  <a:pt x="41" y="265"/>
                </a:cubicBezTo>
                <a:cubicBezTo>
                  <a:pt x="41" y="266"/>
                  <a:pt x="41" y="265"/>
                  <a:pt x="42" y="266"/>
                </a:cubicBezTo>
                <a:cubicBezTo>
                  <a:pt x="42" y="265"/>
                  <a:pt x="43" y="265"/>
                  <a:pt x="44" y="265"/>
                </a:cubicBezTo>
                <a:cubicBezTo>
                  <a:pt x="44" y="265"/>
                  <a:pt x="43" y="266"/>
                  <a:pt x="43" y="265"/>
                </a:cubicBezTo>
                <a:cubicBezTo>
                  <a:pt x="43" y="265"/>
                  <a:pt x="43" y="265"/>
                  <a:pt x="43" y="265"/>
                </a:cubicBezTo>
                <a:cubicBezTo>
                  <a:pt x="43" y="266"/>
                  <a:pt x="43" y="266"/>
                  <a:pt x="43" y="266"/>
                </a:cubicBezTo>
                <a:cubicBezTo>
                  <a:pt x="43" y="266"/>
                  <a:pt x="44" y="266"/>
                  <a:pt x="44" y="265"/>
                </a:cubicBezTo>
                <a:cubicBezTo>
                  <a:pt x="45" y="266"/>
                  <a:pt x="44" y="266"/>
                  <a:pt x="45" y="267"/>
                </a:cubicBezTo>
                <a:cubicBezTo>
                  <a:pt x="45" y="266"/>
                  <a:pt x="45" y="267"/>
                  <a:pt x="46" y="266"/>
                </a:cubicBezTo>
                <a:cubicBezTo>
                  <a:pt x="46" y="266"/>
                  <a:pt x="46" y="267"/>
                  <a:pt x="46" y="267"/>
                </a:cubicBezTo>
                <a:cubicBezTo>
                  <a:pt x="47" y="267"/>
                  <a:pt x="46" y="266"/>
                  <a:pt x="47" y="266"/>
                </a:cubicBezTo>
                <a:cubicBezTo>
                  <a:pt x="47" y="267"/>
                  <a:pt x="47" y="267"/>
                  <a:pt x="47" y="267"/>
                </a:cubicBezTo>
                <a:cubicBezTo>
                  <a:pt x="48" y="267"/>
                  <a:pt x="49" y="267"/>
                  <a:pt x="50" y="267"/>
                </a:cubicBezTo>
                <a:cubicBezTo>
                  <a:pt x="50" y="267"/>
                  <a:pt x="49" y="267"/>
                  <a:pt x="49" y="268"/>
                </a:cubicBezTo>
                <a:cubicBezTo>
                  <a:pt x="49" y="268"/>
                  <a:pt x="50" y="267"/>
                  <a:pt x="50" y="268"/>
                </a:cubicBezTo>
                <a:cubicBezTo>
                  <a:pt x="50" y="267"/>
                  <a:pt x="50" y="267"/>
                  <a:pt x="50" y="267"/>
                </a:cubicBezTo>
                <a:cubicBezTo>
                  <a:pt x="52" y="267"/>
                  <a:pt x="54" y="266"/>
                  <a:pt x="55" y="266"/>
                </a:cubicBezTo>
                <a:cubicBezTo>
                  <a:pt x="55" y="266"/>
                  <a:pt x="55" y="266"/>
                  <a:pt x="55" y="266"/>
                </a:cubicBezTo>
                <a:cubicBezTo>
                  <a:pt x="55" y="267"/>
                  <a:pt x="56" y="266"/>
                  <a:pt x="56" y="266"/>
                </a:cubicBezTo>
                <a:cubicBezTo>
                  <a:pt x="56" y="267"/>
                  <a:pt x="55" y="268"/>
                  <a:pt x="54" y="267"/>
                </a:cubicBezTo>
                <a:cubicBezTo>
                  <a:pt x="53" y="267"/>
                  <a:pt x="53" y="270"/>
                  <a:pt x="52" y="269"/>
                </a:cubicBezTo>
                <a:cubicBezTo>
                  <a:pt x="52" y="269"/>
                  <a:pt x="52" y="269"/>
                  <a:pt x="52" y="269"/>
                </a:cubicBezTo>
                <a:cubicBezTo>
                  <a:pt x="51" y="269"/>
                  <a:pt x="51" y="269"/>
                  <a:pt x="51" y="268"/>
                </a:cubicBezTo>
                <a:cubicBezTo>
                  <a:pt x="51" y="268"/>
                  <a:pt x="51" y="270"/>
                  <a:pt x="50" y="269"/>
                </a:cubicBezTo>
                <a:cubicBezTo>
                  <a:pt x="50" y="269"/>
                  <a:pt x="50" y="269"/>
                  <a:pt x="50" y="268"/>
                </a:cubicBezTo>
                <a:cubicBezTo>
                  <a:pt x="49" y="269"/>
                  <a:pt x="48" y="270"/>
                  <a:pt x="47" y="269"/>
                </a:cubicBezTo>
                <a:cubicBezTo>
                  <a:pt x="46" y="269"/>
                  <a:pt x="46" y="269"/>
                  <a:pt x="46" y="270"/>
                </a:cubicBezTo>
                <a:cubicBezTo>
                  <a:pt x="46" y="270"/>
                  <a:pt x="46" y="270"/>
                  <a:pt x="46" y="271"/>
                </a:cubicBezTo>
                <a:cubicBezTo>
                  <a:pt x="45" y="270"/>
                  <a:pt x="44" y="271"/>
                  <a:pt x="43" y="271"/>
                </a:cubicBezTo>
                <a:cubicBezTo>
                  <a:pt x="43" y="270"/>
                  <a:pt x="44" y="270"/>
                  <a:pt x="44" y="270"/>
                </a:cubicBezTo>
                <a:cubicBezTo>
                  <a:pt x="44" y="270"/>
                  <a:pt x="42" y="270"/>
                  <a:pt x="42" y="270"/>
                </a:cubicBezTo>
                <a:cubicBezTo>
                  <a:pt x="41" y="271"/>
                  <a:pt x="42" y="270"/>
                  <a:pt x="42" y="271"/>
                </a:cubicBezTo>
                <a:cubicBezTo>
                  <a:pt x="42" y="271"/>
                  <a:pt x="42" y="271"/>
                  <a:pt x="41" y="272"/>
                </a:cubicBezTo>
                <a:cubicBezTo>
                  <a:pt x="42" y="272"/>
                  <a:pt x="42" y="272"/>
                  <a:pt x="42" y="272"/>
                </a:cubicBezTo>
                <a:cubicBezTo>
                  <a:pt x="42" y="273"/>
                  <a:pt x="42" y="272"/>
                  <a:pt x="42" y="273"/>
                </a:cubicBezTo>
                <a:cubicBezTo>
                  <a:pt x="42" y="273"/>
                  <a:pt x="42" y="273"/>
                  <a:pt x="42" y="273"/>
                </a:cubicBezTo>
                <a:cubicBezTo>
                  <a:pt x="41" y="272"/>
                  <a:pt x="41" y="273"/>
                  <a:pt x="40" y="272"/>
                </a:cubicBezTo>
                <a:cubicBezTo>
                  <a:pt x="40" y="271"/>
                  <a:pt x="41" y="273"/>
                  <a:pt x="41" y="272"/>
                </a:cubicBezTo>
                <a:cubicBezTo>
                  <a:pt x="41" y="271"/>
                  <a:pt x="40" y="272"/>
                  <a:pt x="40" y="271"/>
                </a:cubicBezTo>
                <a:cubicBezTo>
                  <a:pt x="40" y="272"/>
                  <a:pt x="39" y="273"/>
                  <a:pt x="39" y="273"/>
                </a:cubicBezTo>
                <a:cubicBezTo>
                  <a:pt x="39" y="272"/>
                  <a:pt x="39" y="272"/>
                  <a:pt x="39" y="272"/>
                </a:cubicBezTo>
                <a:cubicBezTo>
                  <a:pt x="38" y="271"/>
                  <a:pt x="38" y="272"/>
                  <a:pt x="38" y="271"/>
                </a:cubicBezTo>
                <a:cubicBezTo>
                  <a:pt x="38" y="272"/>
                  <a:pt x="38" y="272"/>
                  <a:pt x="38" y="272"/>
                </a:cubicBezTo>
                <a:cubicBezTo>
                  <a:pt x="38" y="273"/>
                  <a:pt x="37" y="273"/>
                  <a:pt x="36" y="273"/>
                </a:cubicBezTo>
                <a:cubicBezTo>
                  <a:pt x="36" y="274"/>
                  <a:pt x="36" y="273"/>
                  <a:pt x="37" y="273"/>
                </a:cubicBezTo>
                <a:cubicBezTo>
                  <a:pt x="37" y="273"/>
                  <a:pt x="37" y="274"/>
                  <a:pt x="37" y="274"/>
                </a:cubicBezTo>
                <a:cubicBezTo>
                  <a:pt x="36" y="274"/>
                  <a:pt x="36" y="274"/>
                  <a:pt x="36" y="275"/>
                </a:cubicBezTo>
                <a:cubicBezTo>
                  <a:pt x="36" y="276"/>
                  <a:pt x="37" y="275"/>
                  <a:pt x="37" y="274"/>
                </a:cubicBezTo>
                <a:cubicBezTo>
                  <a:pt x="37" y="275"/>
                  <a:pt x="36" y="276"/>
                  <a:pt x="37" y="275"/>
                </a:cubicBezTo>
                <a:cubicBezTo>
                  <a:pt x="37" y="276"/>
                  <a:pt x="36" y="276"/>
                  <a:pt x="37" y="277"/>
                </a:cubicBezTo>
                <a:cubicBezTo>
                  <a:pt x="37" y="277"/>
                  <a:pt x="37" y="276"/>
                  <a:pt x="37" y="276"/>
                </a:cubicBezTo>
                <a:cubicBezTo>
                  <a:pt x="37" y="276"/>
                  <a:pt x="37" y="276"/>
                  <a:pt x="38" y="276"/>
                </a:cubicBezTo>
                <a:cubicBezTo>
                  <a:pt x="38" y="276"/>
                  <a:pt x="38" y="275"/>
                  <a:pt x="38" y="275"/>
                </a:cubicBezTo>
                <a:cubicBezTo>
                  <a:pt x="39" y="275"/>
                  <a:pt x="39" y="275"/>
                  <a:pt x="40" y="274"/>
                </a:cubicBezTo>
                <a:cubicBezTo>
                  <a:pt x="41" y="276"/>
                  <a:pt x="42" y="274"/>
                  <a:pt x="43" y="274"/>
                </a:cubicBezTo>
                <a:cubicBezTo>
                  <a:pt x="43" y="275"/>
                  <a:pt x="42" y="275"/>
                  <a:pt x="42" y="276"/>
                </a:cubicBezTo>
                <a:cubicBezTo>
                  <a:pt x="43" y="275"/>
                  <a:pt x="44" y="276"/>
                  <a:pt x="45" y="274"/>
                </a:cubicBezTo>
                <a:cubicBezTo>
                  <a:pt x="46" y="275"/>
                  <a:pt x="46" y="276"/>
                  <a:pt x="47" y="274"/>
                </a:cubicBezTo>
                <a:cubicBezTo>
                  <a:pt x="47" y="275"/>
                  <a:pt x="47" y="276"/>
                  <a:pt x="47" y="276"/>
                </a:cubicBezTo>
                <a:cubicBezTo>
                  <a:pt x="47" y="277"/>
                  <a:pt x="47" y="276"/>
                  <a:pt x="47" y="276"/>
                </a:cubicBezTo>
                <a:cubicBezTo>
                  <a:pt x="47" y="276"/>
                  <a:pt x="48" y="275"/>
                  <a:pt x="47" y="275"/>
                </a:cubicBezTo>
                <a:cubicBezTo>
                  <a:pt x="48" y="275"/>
                  <a:pt x="48" y="274"/>
                  <a:pt x="49" y="274"/>
                </a:cubicBezTo>
                <a:cubicBezTo>
                  <a:pt x="48" y="275"/>
                  <a:pt x="48" y="276"/>
                  <a:pt x="48" y="276"/>
                </a:cubicBezTo>
                <a:cubicBezTo>
                  <a:pt x="48" y="277"/>
                  <a:pt x="49" y="275"/>
                  <a:pt x="50" y="274"/>
                </a:cubicBezTo>
                <a:cubicBezTo>
                  <a:pt x="50" y="275"/>
                  <a:pt x="51" y="275"/>
                  <a:pt x="51" y="275"/>
                </a:cubicBezTo>
                <a:cubicBezTo>
                  <a:pt x="52" y="274"/>
                  <a:pt x="51" y="274"/>
                  <a:pt x="51" y="274"/>
                </a:cubicBezTo>
                <a:cubicBezTo>
                  <a:pt x="51" y="274"/>
                  <a:pt x="52" y="274"/>
                  <a:pt x="52" y="274"/>
                </a:cubicBezTo>
                <a:cubicBezTo>
                  <a:pt x="52" y="274"/>
                  <a:pt x="52" y="274"/>
                  <a:pt x="52" y="274"/>
                </a:cubicBezTo>
                <a:cubicBezTo>
                  <a:pt x="53" y="274"/>
                  <a:pt x="54" y="273"/>
                  <a:pt x="55" y="273"/>
                </a:cubicBezTo>
                <a:cubicBezTo>
                  <a:pt x="55" y="273"/>
                  <a:pt x="55" y="273"/>
                  <a:pt x="55" y="273"/>
                </a:cubicBezTo>
                <a:cubicBezTo>
                  <a:pt x="54" y="274"/>
                  <a:pt x="54" y="275"/>
                  <a:pt x="53" y="275"/>
                </a:cubicBezTo>
                <a:cubicBezTo>
                  <a:pt x="54" y="276"/>
                  <a:pt x="55" y="275"/>
                  <a:pt x="56" y="275"/>
                </a:cubicBezTo>
                <a:cubicBezTo>
                  <a:pt x="56" y="274"/>
                  <a:pt x="55" y="275"/>
                  <a:pt x="55" y="275"/>
                </a:cubicBezTo>
                <a:cubicBezTo>
                  <a:pt x="55" y="274"/>
                  <a:pt x="55" y="274"/>
                  <a:pt x="55" y="274"/>
                </a:cubicBezTo>
                <a:cubicBezTo>
                  <a:pt x="56" y="274"/>
                  <a:pt x="56" y="275"/>
                  <a:pt x="57" y="275"/>
                </a:cubicBezTo>
                <a:cubicBezTo>
                  <a:pt x="57" y="275"/>
                  <a:pt x="56" y="274"/>
                  <a:pt x="57" y="274"/>
                </a:cubicBezTo>
                <a:cubicBezTo>
                  <a:pt x="57" y="274"/>
                  <a:pt x="56" y="274"/>
                  <a:pt x="56" y="274"/>
                </a:cubicBezTo>
                <a:cubicBezTo>
                  <a:pt x="56" y="274"/>
                  <a:pt x="56" y="273"/>
                  <a:pt x="56" y="274"/>
                </a:cubicBezTo>
                <a:cubicBezTo>
                  <a:pt x="55" y="273"/>
                  <a:pt x="55" y="273"/>
                  <a:pt x="56" y="273"/>
                </a:cubicBezTo>
                <a:cubicBezTo>
                  <a:pt x="55" y="273"/>
                  <a:pt x="57" y="273"/>
                  <a:pt x="57" y="274"/>
                </a:cubicBezTo>
                <a:cubicBezTo>
                  <a:pt x="57" y="274"/>
                  <a:pt x="57" y="273"/>
                  <a:pt x="57" y="273"/>
                </a:cubicBezTo>
                <a:cubicBezTo>
                  <a:pt x="58" y="273"/>
                  <a:pt x="57" y="274"/>
                  <a:pt x="57" y="274"/>
                </a:cubicBezTo>
                <a:cubicBezTo>
                  <a:pt x="57" y="275"/>
                  <a:pt x="57" y="275"/>
                  <a:pt x="57" y="276"/>
                </a:cubicBezTo>
                <a:cubicBezTo>
                  <a:pt x="58" y="276"/>
                  <a:pt x="58" y="275"/>
                  <a:pt x="59" y="275"/>
                </a:cubicBezTo>
                <a:cubicBezTo>
                  <a:pt x="59" y="276"/>
                  <a:pt x="58" y="276"/>
                  <a:pt x="58" y="277"/>
                </a:cubicBezTo>
                <a:cubicBezTo>
                  <a:pt x="59" y="278"/>
                  <a:pt x="59" y="276"/>
                  <a:pt x="60" y="277"/>
                </a:cubicBezTo>
                <a:cubicBezTo>
                  <a:pt x="60" y="276"/>
                  <a:pt x="59" y="277"/>
                  <a:pt x="59" y="276"/>
                </a:cubicBezTo>
                <a:cubicBezTo>
                  <a:pt x="59" y="276"/>
                  <a:pt x="59" y="276"/>
                  <a:pt x="60" y="276"/>
                </a:cubicBezTo>
                <a:cubicBezTo>
                  <a:pt x="59" y="276"/>
                  <a:pt x="59" y="275"/>
                  <a:pt x="59" y="274"/>
                </a:cubicBezTo>
                <a:cubicBezTo>
                  <a:pt x="59" y="274"/>
                  <a:pt x="59" y="274"/>
                  <a:pt x="60" y="274"/>
                </a:cubicBezTo>
                <a:cubicBezTo>
                  <a:pt x="60" y="274"/>
                  <a:pt x="59" y="275"/>
                  <a:pt x="60" y="275"/>
                </a:cubicBezTo>
                <a:cubicBezTo>
                  <a:pt x="60" y="274"/>
                  <a:pt x="63" y="274"/>
                  <a:pt x="63" y="275"/>
                </a:cubicBezTo>
                <a:cubicBezTo>
                  <a:pt x="64" y="274"/>
                  <a:pt x="64" y="275"/>
                  <a:pt x="64" y="274"/>
                </a:cubicBezTo>
                <a:cubicBezTo>
                  <a:pt x="65" y="274"/>
                  <a:pt x="64" y="275"/>
                  <a:pt x="65" y="275"/>
                </a:cubicBezTo>
                <a:cubicBezTo>
                  <a:pt x="64" y="275"/>
                  <a:pt x="64" y="276"/>
                  <a:pt x="63" y="276"/>
                </a:cubicBezTo>
                <a:cubicBezTo>
                  <a:pt x="64" y="276"/>
                  <a:pt x="65" y="276"/>
                  <a:pt x="66" y="276"/>
                </a:cubicBezTo>
                <a:cubicBezTo>
                  <a:pt x="66" y="276"/>
                  <a:pt x="66" y="276"/>
                  <a:pt x="66" y="277"/>
                </a:cubicBezTo>
                <a:cubicBezTo>
                  <a:pt x="67" y="276"/>
                  <a:pt x="67" y="275"/>
                  <a:pt x="68" y="276"/>
                </a:cubicBezTo>
                <a:cubicBezTo>
                  <a:pt x="68" y="275"/>
                  <a:pt x="69" y="275"/>
                  <a:pt x="68" y="274"/>
                </a:cubicBezTo>
                <a:cubicBezTo>
                  <a:pt x="68" y="275"/>
                  <a:pt x="69" y="274"/>
                  <a:pt x="69" y="274"/>
                </a:cubicBezTo>
                <a:cubicBezTo>
                  <a:pt x="69" y="273"/>
                  <a:pt x="70" y="273"/>
                  <a:pt x="70" y="273"/>
                </a:cubicBezTo>
                <a:cubicBezTo>
                  <a:pt x="71" y="273"/>
                  <a:pt x="70" y="274"/>
                  <a:pt x="71" y="274"/>
                </a:cubicBezTo>
                <a:cubicBezTo>
                  <a:pt x="71" y="273"/>
                  <a:pt x="71" y="273"/>
                  <a:pt x="72" y="273"/>
                </a:cubicBezTo>
                <a:cubicBezTo>
                  <a:pt x="72" y="274"/>
                  <a:pt x="72" y="274"/>
                  <a:pt x="72" y="274"/>
                </a:cubicBezTo>
                <a:cubicBezTo>
                  <a:pt x="71" y="275"/>
                  <a:pt x="69" y="275"/>
                  <a:pt x="69" y="276"/>
                </a:cubicBezTo>
                <a:cubicBezTo>
                  <a:pt x="69" y="277"/>
                  <a:pt x="69" y="276"/>
                  <a:pt x="70" y="276"/>
                </a:cubicBezTo>
                <a:cubicBezTo>
                  <a:pt x="71" y="274"/>
                  <a:pt x="73" y="276"/>
                  <a:pt x="74" y="275"/>
                </a:cubicBezTo>
                <a:cubicBezTo>
                  <a:pt x="76" y="276"/>
                  <a:pt x="78" y="273"/>
                  <a:pt x="80" y="275"/>
                </a:cubicBezTo>
                <a:cubicBezTo>
                  <a:pt x="80" y="275"/>
                  <a:pt x="81" y="275"/>
                  <a:pt x="81" y="275"/>
                </a:cubicBezTo>
                <a:cubicBezTo>
                  <a:pt x="81" y="274"/>
                  <a:pt x="82" y="274"/>
                  <a:pt x="83" y="274"/>
                </a:cubicBezTo>
                <a:cubicBezTo>
                  <a:pt x="83" y="274"/>
                  <a:pt x="83" y="274"/>
                  <a:pt x="83" y="274"/>
                </a:cubicBezTo>
                <a:cubicBezTo>
                  <a:pt x="83" y="274"/>
                  <a:pt x="84" y="273"/>
                  <a:pt x="84" y="274"/>
                </a:cubicBezTo>
                <a:cubicBezTo>
                  <a:pt x="85" y="273"/>
                  <a:pt x="87" y="274"/>
                  <a:pt x="88" y="273"/>
                </a:cubicBezTo>
                <a:cubicBezTo>
                  <a:pt x="87" y="273"/>
                  <a:pt x="88" y="272"/>
                  <a:pt x="88" y="272"/>
                </a:cubicBezTo>
                <a:cubicBezTo>
                  <a:pt x="88" y="272"/>
                  <a:pt x="88" y="273"/>
                  <a:pt x="88" y="273"/>
                </a:cubicBezTo>
                <a:cubicBezTo>
                  <a:pt x="88" y="273"/>
                  <a:pt x="89" y="273"/>
                  <a:pt x="89" y="273"/>
                </a:cubicBezTo>
                <a:cubicBezTo>
                  <a:pt x="88" y="274"/>
                  <a:pt x="88" y="274"/>
                  <a:pt x="88" y="275"/>
                </a:cubicBezTo>
                <a:cubicBezTo>
                  <a:pt x="88" y="275"/>
                  <a:pt x="88" y="275"/>
                  <a:pt x="88" y="275"/>
                </a:cubicBezTo>
                <a:cubicBezTo>
                  <a:pt x="87" y="275"/>
                  <a:pt x="86" y="274"/>
                  <a:pt x="86" y="276"/>
                </a:cubicBezTo>
                <a:cubicBezTo>
                  <a:pt x="86" y="276"/>
                  <a:pt x="87" y="276"/>
                  <a:pt x="87" y="276"/>
                </a:cubicBezTo>
                <a:cubicBezTo>
                  <a:pt x="87" y="276"/>
                  <a:pt x="87" y="276"/>
                  <a:pt x="88" y="276"/>
                </a:cubicBezTo>
                <a:cubicBezTo>
                  <a:pt x="88" y="276"/>
                  <a:pt x="88" y="276"/>
                  <a:pt x="88" y="276"/>
                </a:cubicBezTo>
                <a:cubicBezTo>
                  <a:pt x="88" y="276"/>
                  <a:pt x="88" y="276"/>
                  <a:pt x="89" y="276"/>
                </a:cubicBezTo>
                <a:cubicBezTo>
                  <a:pt x="89" y="275"/>
                  <a:pt x="90" y="276"/>
                  <a:pt x="90" y="275"/>
                </a:cubicBezTo>
                <a:cubicBezTo>
                  <a:pt x="90" y="275"/>
                  <a:pt x="91" y="276"/>
                  <a:pt x="91" y="276"/>
                </a:cubicBezTo>
                <a:cubicBezTo>
                  <a:pt x="91" y="276"/>
                  <a:pt x="91" y="276"/>
                  <a:pt x="92" y="276"/>
                </a:cubicBezTo>
                <a:cubicBezTo>
                  <a:pt x="92" y="276"/>
                  <a:pt x="92" y="276"/>
                  <a:pt x="92" y="276"/>
                </a:cubicBezTo>
                <a:cubicBezTo>
                  <a:pt x="92" y="276"/>
                  <a:pt x="93" y="276"/>
                  <a:pt x="93" y="276"/>
                </a:cubicBezTo>
                <a:cubicBezTo>
                  <a:pt x="92" y="276"/>
                  <a:pt x="92" y="276"/>
                  <a:pt x="92" y="277"/>
                </a:cubicBezTo>
                <a:cubicBezTo>
                  <a:pt x="90" y="277"/>
                  <a:pt x="90" y="278"/>
                  <a:pt x="88" y="278"/>
                </a:cubicBezTo>
                <a:cubicBezTo>
                  <a:pt x="88" y="277"/>
                  <a:pt x="89" y="277"/>
                  <a:pt x="88" y="277"/>
                </a:cubicBezTo>
                <a:cubicBezTo>
                  <a:pt x="87" y="279"/>
                  <a:pt x="85" y="277"/>
                  <a:pt x="84" y="279"/>
                </a:cubicBezTo>
                <a:cubicBezTo>
                  <a:pt x="84" y="279"/>
                  <a:pt x="84" y="279"/>
                  <a:pt x="84" y="279"/>
                </a:cubicBezTo>
                <a:cubicBezTo>
                  <a:pt x="84" y="279"/>
                  <a:pt x="84" y="279"/>
                  <a:pt x="84" y="280"/>
                </a:cubicBezTo>
                <a:cubicBezTo>
                  <a:pt x="84" y="280"/>
                  <a:pt x="83" y="279"/>
                  <a:pt x="82" y="279"/>
                </a:cubicBezTo>
                <a:cubicBezTo>
                  <a:pt x="82" y="280"/>
                  <a:pt x="82" y="279"/>
                  <a:pt x="83" y="280"/>
                </a:cubicBezTo>
                <a:cubicBezTo>
                  <a:pt x="83" y="280"/>
                  <a:pt x="82" y="280"/>
                  <a:pt x="82" y="280"/>
                </a:cubicBezTo>
                <a:cubicBezTo>
                  <a:pt x="82" y="280"/>
                  <a:pt x="82" y="280"/>
                  <a:pt x="81" y="280"/>
                </a:cubicBezTo>
                <a:cubicBezTo>
                  <a:pt x="81" y="282"/>
                  <a:pt x="79" y="280"/>
                  <a:pt x="79" y="281"/>
                </a:cubicBezTo>
                <a:cubicBezTo>
                  <a:pt x="78" y="281"/>
                  <a:pt x="78" y="281"/>
                  <a:pt x="78" y="280"/>
                </a:cubicBezTo>
                <a:cubicBezTo>
                  <a:pt x="78" y="279"/>
                  <a:pt x="78" y="280"/>
                  <a:pt x="77" y="280"/>
                </a:cubicBezTo>
                <a:cubicBezTo>
                  <a:pt x="77" y="280"/>
                  <a:pt x="78" y="280"/>
                  <a:pt x="78" y="281"/>
                </a:cubicBezTo>
                <a:cubicBezTo>
                  <a:pt x="78" y="281"/>
                  <a:pt x="77" y="281"/>
                  <a:pt x="77" y="282"/>
                </a:cubicBezTo>
                <a:cubicBezTo>
                  <a:pt x="77" y="281"/>
                  <a:pt x="77" y="281"/>
                  <a:pt x="77" y="280"/>
                </a:cubicBezTo>
                <a:cubicBezTo>
                  <a:pt x="76" y="281"/>
                  <a:pt x="75" y="281"/>
                  <a:pt x="74" y="281"/>
                </a:cubicBezTo>
                <a:cubicBezTo>
                  <a:pt x="74" y="281"/>
                  <a:pt x="75" y="281"/>
                  <a:pt x="74" y="280"/>
                </a:cubicBezTo>
                <a:cubicBezTo>
                  <a:pt x="74" y="282"/>
                  <a:pt x="71" y="282"/>
                  <a:pt x="70" y="283"/>
                </a:cubicBezTo>
                <a:cubicBezTo>
                  <a:pt x="70" y="282"/>
                  <a:pt x="69" y="282"/>
                  <a:pt x="70" y="282"/>
                </a:cubicBezTo>
                <a:cubicBezTo>
                  <a:pt x="69" y="282"/>
                  <a:pt x="69" y="282"/>
                  <a:pt x="69" y="283"/>
                </a:cubicBezTo>
                <a:cubicBezTo>
                  <a:pt x="69" y="283"/>
                  <a:pt x="68" y="281"/>
                  <a:pt x="68" y="282"/>
                </a:cubicBezTo>
                <a:cubicBezTo>
                  <a:pt x="68" y="283"/>
                  <a:pt x="68" y="282"/>
                  <a:pt x="68" y="282"/>
                </a:cubicBezTo>
                <a:cubicBezTo>
                  <a:pt x="68" y="282"/>
                  <a:pt x="68" y="283"/>
                  <a:pt x="68" y="283"/>
                </a:cubicBezTo>
                <a:cubicBezTo>
                  <a:pt x="67" y="283"/>
                  <a:pt x="66" y="282"/>
                  <a:pt x="65" y="284"/>
                </a:cubicBezTo>
                <a:cubicBezTo>
                  <a:pt x="65" y="283"/>
                  <a:pt x="65" y="283"/>
                  <a:pt x="64" y="282"/>
                </a:cubicBezTo>
                <a:cubicBezTo>
                  <a:pt x="64" y="283"/>
                  <a:pt x="64" y="283"/>
                  <a:pt x="65" y="284"/>
                </a:cubicBezTo>
                <a:cubicBezTo>
                  <a:pt x="65" y="285"/>
                  <a:pt x="63" y="283"/>
                  <a:pt x="63" y="285"/>
                </a:cubicBezTo>
                <a:cubicBezTo>
                  <a:pt x="62" y="284"/>
                  <a:pt x="63" y="283"/>
                  <a:pt x="62" y="283"/>
                </a:cubicBezTo>
                <a:cubicBezTo>
                  <a:pt x="62" y="284"/>
                  <a:pt x="62" y="284"/>
                  <a:pt x="62" y="285"/>
                </a:cubicBezTo>
                <a:cubicBezTo>
                  <a:pt x="62" y="286"/>
                  <a:pt x="62" y="284"/>
                  <a:pt x="62" y="285"/>
                </a:cubicBezTo>
                <a:cubicBezTo>
                  <a:pt x="61" y="284"/>
                  <a:pt x="62" y="284"/>
                  <a:pt x="62" y="284"/>
                </a:cubicBezTo>
                <a:cubicBezTo>
                  <a:pt x="61" y="284"/>
                  <a:pt x="61" y="284"/>
                  <a:pt x="61" y="285"/>
                </a:cubicBezTo>
                <a:cubicBezTo>
                  <a:pt x="60" y="284"/>
                  <a:pt x="60" y="285"/>
                  <a:pt x="59" y="284"/>
                </a:cubicBezTo>
                <a:cubicBezTo>
                  <a:pt x="59" y="285"/>
                  <a:pt x="59" y="285"/>
                  <a:pt x="58" y="284"/>
                </a:cubicBezTo>
                <a:cubicBezTo>
                  <a:pt x="58" y="285"/>
                  <a:pt x="58" y="285"/>
                  <a:pt x="58" y="286"/>
                </a:cubicBezTo>
                <a:cubicBezTo>
                  <a:pt x="59" y="286"/>
                  <a:pt x="59" y="286"/>
                  <a:pt x="59" y="286"/>
                </a:cubicBezTo>
                <a:cubicBezTo>
                  <a:pt x="59" y="286"/>
                  <a:pt x="59" y="285"/>
                  <a:pt x="59" y="286"/>
                </a:cubicBezTo>
                <a:cubicBezTo>
                  <a:pt x="60" y="286"/>
                  <a:pt x="59" y="286"/>
                  <a:pt x="59" y="286"/>
                </a:cubicBezTo>
                <a:cubicBezTo>
                  <a:pt x="60" y="285"/>
                  <a:pt x="62" y="284"/>
                  <a:pt x="62" y="286"/>
                </a:cubicBezTo>
                <a:cubicBezTo>
                  <a:pt x="63" y="286"/>
                  <a:pt x="63" y="285"/>
                  <a:pt x="63" y="285"/>
                </a:cubicBezTo>
                <a:cubicBezTo>
                  <a:pt x="63" y="286"/>
                  <a:pt x="63" y="286"/>
                  <a:pt x="63" y="287"/>
                </a:cubicBezTo>
                <a:cubicBezTo>
                  <a:pt x="63" y="287"/>
                  <a:pt x="64" y="287"/>
                  <a:pt x="64" y="286"/>
                </a:cubicBezTo>
                <a:cubicBezTo>
                  <a:pt x="64" y="286"/>
                  <a:pt x="65" y="286"/>
                  <a:pt x="65" y="285"/>
                </a:cubicBezTo>
                <a:cubicBezTo>
                  <a:pt x="65" y="285"/>
                  <a:pt x="65" y="286"/>
                  <a:pt x="65" y="286"/>
                </a:cubicBezTo>
                <a:cubicBezTo>
                  <a:pt x="66" y="287"/>
                  <a:pt x="66" y="285"/>
                  <a:pt x="67" y="287"/>
                </a:cubicBezTo>
                <a:cubicBezTo>
                  <a:pt x="67" y="287"/>
                  <a:pt x="67" y="286"/>
                  <a:pt x="67" y="286"/>
                </a:cubicBezTo>
                <a:cubicBezTo>
                  <a:pt x="67" y="286"/>
                  <a:pt x="67" y="286"/>
                  <a:pt x="68" y="286"/>
                </a:cubicBezTo>
                <a:cubicBezTo>
                  <a:pt x="68" y="286"/>
                  <a:pt x="68" y="286"/>
                  <a:pt x="68" y="285"/>
                </a:cubicBezTo>
                <a:cubicBezTo>
                  <a:pt x="68" y="285"/>
                  <a:pt x="69" y="285"/>
                  <a:pt x="69" y="285"/>
                </a:cubicBezTo>
                <a:cubicBezTo>
                  <a:pt x="69" y="285"/>
                  <a:pt x="69" y="285"/>
                  <a:pt x="69" y="286"/>
                </a:cubicBezTo>
                <a:cubicBezTo>
                  <a:pt x="70" y="285"/>
                  <a:pt x="71" y="285"/>
                  <a:pt x="72" y="285"/>
                </a:cubicBezTo>
                <a:cubicBezTo>
                  <a:pt x="72" y="285"/>
                  <a:pt x="72" y="285"/>
                  <a:pt x="72" y="285"/>
                </a:cubicBezTo>
                <a:cubicBezTo>
                  <a:pt x="72" y="286"/>
                  <a:pt x="72" y="285"/>
                  <a:pt x="73" y="286"/>
                </a:cubicBezTo>
                <a:cubicBezTo>
                  <a:pt x="73" y="284"/>
                  <a:pt x="74" y="287"/>
                  <a:pt x="75" y="286"/>
                </a:cubicBezTo>
                <a:cubicBezTo>
                  <a:pt x="74" y="286"/>
                  <a:pt x="74" y="286"/>
                  <a:pt x="74" y="286"/>
                </a:cubicBezTo>
                <a:cubicBezTo>
                  <a:pt x="74" y="285"/>
                  <a:pt x="74" y="286"/>
                  <a:pt x="75" y="285"/>
                </a:cubicBezTo>
                <a:cubicBezTo>
                  <a:pt x="75" y="285"/>
                  <a:pt x="75" y="285"/>
                  <a:pt x="75" y="285"/>
                </a:cubicBezTo>
                <a:cubicBezTo>
                  <a:pt x="75" y="285"/>
                  <a:pt x="75" y="285"/>
                  <a:pt x="75" y="285"/>
                </a:cubicBezTo>
                <a:cubicBezTo>
                  <a:pt x="75" y="284"/>
                  <a:pt x="77" y="284"/>
                  <a:pt x="79" y="284"/>
                </a:cubicBezTo>
                <a:cubicBezTo>
                  <a:pt x="79" y="285"/>
                  <a:pt x="79" y="285"/>
                  <a:pt x="79" y="285"/>
                </a:cubicBezTo>
                <a:cubicBezTo>
                  <a:pt x="80" y="284"/>
                  <a:pt x="81" y="284"/>
                  <a:pt x="83" y="284"/>
                </a:cubicBezTo>
                <a:cubicBezTo>
                  <a:pt x="83" y="284"/>
                  <a:pt x="83" y="284"/>
                  <a:pt x="83" y="285"/>
                </a:cubicBezTo>
                <a:cubicBezTo>
                  <a:pt x="84" y="285"/>
                  <a:pt x="84" y="284"/>
                  <a:pt x="83" y="284"/>
                </a:cubicBezTo>
                <a:cubicBezTo>
                  <a:pt x="84" y="283"/>
                  <a:pt x="84" y="285"/>
                  <a:pt x="84" y="285"/>
                </a:cubicBezTo>
                <a:cubicBezTo>
                  <a:pt x="85" y="284"/>
                  <a:pt x="84" y="284"/>
                  <a:pt x="84" y="284"/>
                </a:cubicBezTo>
                <a:cubicBezTo>
                  <a:pt x="85" y="284"/>
                  <a:pt x="86" y="282"/>
                  <a:pt x="87" y="283"/>
                </a:cubicBezTo>
                <a:cubicBezTo>
                  <a:pt x="87" y="282"/>
                  <a:pt x="88" y="282"/>
                  <a:pt x="88" y="282"/>
                </a:cubicBezTo>
                <a:cubicBezTo>
                  <a:pt x="88" y="282"/>
                  <a:pt x="89" y="282"/>
                  <a:pt x="89" y="282"/>
                </a:cubicBezTo>
                <a:cubicBezTo>
                  <a:pt x="88" y="282"/>
                  <a:pt x="88" y="282"/>
                  <a:pt x="88" y="282"/>
                </a:cubicBezTo>
                <a:cubicBezTo>
                  <a:pt x="89" y="283"/>
                  <a:pt x="89" y="282"/>
                  <a:pt x="90" y="283"/>
                </a:cubicBezTo>
                <a:cubicBezTo>
                  <a:pt x="90" y="283"/>
                  <a:pt x="91" y="283"/>
                  <a:pt x="91" y="283"/>
                </a:cubicBezTo>
                <a:cubicBezTo>
                  <a:pt x="90" y="283"/>
                  <a:pt x="89" y="283"/>
                  <a:pt x="88" y="284"/>
                </a:cubicBezTo>
                <a:cubicBezTo>
                  <a:pt x="89" y="284"/>
                  <a:pt x="90" y="284"/>
                  <a:pt x="91" y="283"/>
                </a:cubicBezTo>
                <a:cubicBezTo>
                  <a:pt x="91" y="283"/>
                  <a:pt x="91" y="283"/>
                  <a:pt x="92" y="284"/>
                </a:cubicBezTo>
                <a:cubicBezTo>
                  <a:pt x="92" y="283"/>
                  <a:pt x="92" y="283"/>
                  <a:pt x="92" y="283"/>
                </a:cubicBezTo>
                <a:cubicBezTo>
                  <a:pt x="92" y="284"/>
                  <a:pt x="93" y="283"/>
                  <a:pt x="93" y="283"/>
                </a:cubicBezTo>
                <a:cubicBezTo>
                  <a:pt x="93" y="284"/>
                  <a:pt x="93" y="284"/>
                  <a:pt x="93" y="284"/>
                </a:cubicBezTo>
                <a:cubicBezTo>
                  <a:pt x="94" y="285"/>
                  <a:pt x="94" y="284"/>
                  <a:pt x="95" y="284"/>
                </a:cubicBezTo>
                <a:cubicBezTo>
                  <a:pt x="95" y="285"/>
                  <a:pt x="94" y="285"/>
                  <a:pt x="95" y="285"/>
                </a:cubicBezTo>
                <a:cubicBezTo>
                  <a:pt x="96" y="286"/>
                  <a:pt x="96" y="284"/>
                  <a:pt x="97" y="284"/>
                </a:cubicBezTo>
                <a:cubicBezTo>
                  <a:pt x="97" y="285"/>
                  <a:pt x="96" y="286"/>
                  <a:pt x="96" y="286"/>
                </a:cubicBezTo>
                <a:cubicBezTo>
                  <a:pt x="96" y="286"/>
                  <a:pt x="96" y="286"/>
                  <a:pt x="96" y="286"/>
                </a:cubicBezTo>
                <a:cubicBezTo>
                  <a:pt x="97" y="286"/>
                  <a:pt x="96" y="286"/>
                  <a:pt x="96" y="286"/>
                </a:cubicBezTo>
                <a:cubicBezTo>
                  <a:pt x="97" y="286"/>
                  <a:pt x="97" y="286"/>
                  <a:pt x="97" y="285"/>
                </a:cubicBezTo>
                <a:cubicBezTo>
                  <a:pt x="97" y="286"/>
                  <a:pt x="97" y="286"/>
                  <a:pt x="98" y="286"/>
                </a:cubicBezTo>
                <a:cubicBezTo>
                  <a:pt x="98" y="285"/>
                  <a:pt x="99" y="285"/>
                  <a:pt x="100" y="286"/>
                </a:cubicBezTo>
                <a:cubicBezTo>
                  <a:pt x="100" y="285"/>
                  <a:pt x="100" y="285"/>
                  <a:pt x="99" y="284"/>
                </a:cubicBezTo>
                <a:cubicBezTo>
                  <a:pt x="100" y="284"/>
                  <a:pt x="100" y="284"/>
                  <a:pt x="100" y="284"/>
                </a:cubicBezTo>
                <a:cubicBezTo>
                  <a:pt x="100" y="284"/>
                  <a:pt x="100" y="285"/>
                  <a:pt x="101" y="285"/>
                </a:cubicBezTo>
                <a:cubicBezTo>
                  <a:pt x="100" y="286"/>
                  <a:pt x="99" y="287"/>
                  <a:pt x="99" y="288"/>
                </a:cubicBezTo>
                <a:cubicBezTo>
                  <a:pt x="97" y="289"/>
                  <a:pt x="96" y="289"/>
                  <a:pt x="95" y="289"/>
                </a:cubicBezTo>
                <a:cubicBezTo>
                  <a:pt x="95" y="290"/>
                  <a:pt x="94" y="290"/>
                  <a:pt x="94" y="289"/>
                </a:cubicBezTo>
                <a:cubicBezTo>
                  <a:pt x="93" y="289"/>
                  <a:pt x="94" y="289"/>
                  <a:pt x="94" y="289"/>
                </a:cubicBezTo>
                <a:cubicBezTo>
                  <a:pt x="94" y="288"/>
                  <a:pt x="93" y="290"/>
                  <a:pt x="93" y="290"/>
                </a:cubicBezTo>
                <a:cubicBezTo>
                  <a:pt x="92" y="290"/>
                  <a:pt x="93" y="289"/>
                  <a:pt x="92" y="289"/>
                </a:cubicBezTo>
                <a:cubicBezTo>
                  <a:pt x="92" y="290"/>
                  <a:pt x="91" y="290"/>
                  <a:pt x="90" y="290"/>
                </a:cubicBezTo>
                <a:cubicBezTo>
                  <a:pt x="90" y="291"/>
                  <a:pt x="89" y="291"/>
                  <a:pt x="88" y="291"/>
                </a:cubicBezTo>
                <a:cubicBezTo>
                  <a:pt x="88" y="292"/>
                  <a:pt x="89" y="291"/>
                  <a:pt x="89" y="292"/>
                </a:cubicBezTo>
                <a:cubicBezTo>
                  <a:pt x="88" y="292"/>
                  <a:pt x="87" y="293"/>
                  <a:pt x="85" y="293"/>
                </a:cubicBezTo>
                <a:cubicBezTo>
                  <a:pt x="85" y="294"/>
                  <a:pt x="82" y="293"/>
                  <a:pt x="82" y="295"/>
                </a:cubicBezTo>
                <a:cubicBezTo>
                  <a:pt x="81" y="295"/>
                  <a:pt x="81" y="296"/>
                  <a:pt x="80" y="296"/>
                </a:cubicBezTo>
                <a:cubicBezTo>
                  <a:pt x="80" y="295"/>
                  <a:pt x="80" y="296"/>
                  <a:pt x="80" y="295"/>
                </a:cubicBezTo>
                <a:cubicBezTo>
                  <a:pt x="79" y="296"/>
                  <a:pt x="77" y="298"/>
                  <a:pt x="77" y="299"/>
                </a:cubicBezTo>
                <a:cubicBezTo>
                  <a:pt x="78" y="300"/>
                  <a:pt x="78" y="300"/>
                  <a:pt x="78" y="301"/>
                </a:cubicBezTo>
                <a:cubicBezTo>
                  <a:pt x="79" y="301"/>
                  <a:pt x="81" y="301"/>
                  <a:pt x="81" y="303"/>
                </a:cubicBezTo>
                <a:cubicBezTo>
                  <a:pt x="81" y="302"/>
                  <a:pt x="82" y="302"/>
                  <a:pt x="82" y="301"/>
                </a:cubicBezTo>
                <a:cubicBezTo>
                  <a:pt x="82" y="301"/>
                  <a:pt x="82" y="302"/>
                  <a:pt x="82" y="302"/>
                </a:cubicBezTo>
                <a:cubicBezTo>
                  <a:pt x="81" y="301"/>
                  <a:pt x="82" y="301"/>
                  <a:pt x="82" y="301"/>
                </a:cubicBezTo>
                <a:cubicBezTo>
                  <a:pt x="82" y="302"/>
                  <a:pt x="83" y="302"/>
                  <a:pt x="83" y="302"/>
                </a:cubicBezTo>
                <a:cubicBezTo>
                  <a:pt x="83" y="302"/>
                  <a:pt x="83" y="302"/>
                  <a:pt x="83" y="302"/>
                </a:cubicBezTo>
                <a:cubicBezTo>
                  <a:pt x="83" y="303"/>
                  <a:pt x="83" y="302"/>
                  <a:pt x="83" y="302"/>
                </a:cubicBezTo>
                <a:cubicBezTo>
                  <a:pt x="84" y="303"/>
                  <a:pt x="85" y="302"/>
                  <a:pt x="86" y="301"/>
                </a:cubicBezTo>
                <a:cubicBezTo>
                  <a:pt x="88" y="302"/>
                  <a:pt x="89" y="301"/>
                  <a:pt x="90" y="299"/>
                </a:cubicBezTo>
                <a:cubicBezTo>
                  <a:pt x="90" y="300"/>
                  <a:pt x="90" y="300"/>
                  <a:pt x="90" y="300"/>
                </a:cubicBezTo>
                <a:cubicBezTo>
                  <a:pt x="90" y="301"/>
                  <a:pt x="89" y="301"/>
                  <a:pt x="88" y="302"/>
                </a:cubicBezTo>
                <a:cubicBezTo>
                  <a:pt x="88" y="303"/>
                  <a:pt x="89" y="302"/>
                  <a:pt x="89" y="303"/>
                </a:cubicBezTo>
                <a:cubicBezTo>
                  <a:pt x="90" y="301"/>
                  <a:pt x="92" y="302"/>
                  <a:pt x="93" y="301"/>
                </a:cubicBezTo>
                <a:cubicBezTo>
                  <a:pt x="93" y="301"/>
                  <a:pt x="93" y="301"/>
                  <a:pt x="93" y="301"/>
                </a:cubicBezTo>
                <a:cubicBezTo>
                  <a:pt x="93" y="301"/>
                  <a:pt x="92" y="302"/>
                  <a:pt x="92" y="303"/>
                </a:cubicBezTo>
                <a:cubicBezTo>
                  <a:pt x="92" y="303"/>
                  <a:pt x="92" y="303"/>
                  <a:pt x="92" y="303"/>
                </a:cubicBezTo>
                <a:cubicBezTo>
                  <a:pt x="92" y="302"/>
                  <a:pt x="93" y="302"/>
                  <a:pt x="93" y="302"/>
                </a:cubicBezTo>
                <a:cubicBezTo>
                  <a:pt x="93" y="302"/>
                  <a:pt x="93" y="302"/>
                  <a:pt x="93" y="301"/>
                </a:cubicBezTo>
                <a:cubicBezTo>
                  <a:pt x="94" y="302"/>
                  <a:pt x="95" y="301"/>
                  <a:pt x="94" y="300"/>
                </a:cubicBezTo>
                <a:cubicBezTo>
                  <a:pt x="95" y="299"/>
                  <a:pt x="95" y="301"/>
                  <a:pt x="95" y="300"/>
                </a:cubicBezTo>
                <a:cubicBezTo>
                  <a:pt x="95" y="301"/>
                  <a:pt x="95" y="301"/>
                  <a:pt x="95" y="301"/>
                </a:cubicBezTo>
                <a:cubicBezTo>
                  <a:pt x="95" y="301"/>
                  <a:pt x="96" y="300"/>
                  <a:pt x="95" y="300"/>
                </a:cubicBezTo>
                <a:cubicBezTo>
                  <a:pt x="96" y="299"/>
                  <a:pt x="96" y="300"/>
                  <a:pt x="96" y="301"/>
                </a:cubicBezTo>
                <a:cubicBezTo>
                  <a:pt x="97" y="300"/>
                  <a:pt x="96" y="300"/>
                  <a:pt x="96" y="299"/>
                </a:cubicBezTo>
                <a:cubicBezTo>
                  <a:pt x="97" y="299"/>
                  <a:pt x="97" y="300"/>
                  <a:pt x="97" y="300"/>
                </a:cubicBezTo>
                <a:cubicBezTo>
                  <a:pt x="97" y="300"/>
                  <a:pt x="97" y="299"/>
                  <a:pt x="97" y="299"/>
                </a:cubicBezTo>
                <a:cubicBezTo>
                  <a:pt x="97" y="299"/>
                  <a:pt x="98" y="299"/>
                  <a:pt x="98" y="300"/>
                </a:cubicBezTo>
                <a:cubicBezTo>
                  <a:pt x="98" y="300"/>
                  <a:pt x="97" y="300"/>
                  <a:pt x="97" y="301"/>
                </a:cubicBezTo>
                <a:cubicBezTo>
                  <a:pt x="98" y="301"/>
                  <a:pt x="98" y="300"/>
                  <a:pt x="98" y="299"/>
                </a:cubicBezTo>
                <a:cubicBezTo>
                  <a:pt x="99" y="299"/>
                  <a:pt x="99" y="299"/>
                  <a:pt x="100" y="298"/>
                </a:cubicBezTo>
                <a:cubicBezTo>
                  <a:pt x="100" y="298"/>
                  <a:pt x="100" y="299"/>
                  <a:pt x="100" y="299"/>
                </a:cubicBezTo>
                <a:cubicBezTo>
                  <a:pt x="99" y="299"/>
                  <a:pt x="99" y="299"/>
                  <a:pt x="99" y="300"/>
                </a:cubicBezTo>
                <a:cubicBezTo>
                  <a:pt x="99" y="300"/>
                  <a:pt x="99" y="301"/>
                  <a:pt x="99" y="301"/>
                </a:cubicBezTo>
                <a:cubicBezTo>
                  <a:pt x="99" y="301"/>
                  <a:pt x="99" y="301"/>
                  <a:pt x="99" y="301"/>
                </a:cubicBezTo>
                <a:cubicBezTo>
                  <a:pt x="99" y="301"/>
                  <a:pt x="100" y="301"/>
                  <a:pt x="100" y="302"/>
                </a:cubicBezTo>
                <a:cubicBezTo>
                  <a:pt x="101" y="301"/>
                  <a:pt x="101" y="301"/>
                  <a:pt x="102" y="301"/>
                </a:cubicBezTo>
                <a:cubicBezTo>
                  <a:pt x="102" y="301"/>
                  <a:pt x="101" y="301"/>
                  <a:pt x="101" y="301"/>
                </a:cubicBezTo>
                <a:cubicBezTo>
                  <a:pt x="101" y="301"/>
                  <a:pt x="101" y="301"/>
                  <a:pt x="101" y="301"/>
                </a:cubicBezTo>
                <a:cubicBezTo>
                  <a:pt x="101" y="301"/>
                  <a:pt x="101" y="301"/>
                  <a:pt x="101" y="301"/>
                </a:cubicBezTo>
                <a:cubicBezTo>
                  <a:pt x="101" y="302"/>
                  <a:pt x="102" y="301"/>
                  <a:pt x="102" y="301"/>
                </a:cubicBezTo>
                <a:cubicBezTo>
                  <a:pt x="102" y="302"/>
                  <a:pt x="102" y="302"/>
                  <a:pt x="103" y="303"/>
                </a:cubicBezTo>
                <a:cubicBezTo>
                  <a:pt x="103" y="302"/>
                  <a:pt x="103" y="302"/>
                  <a:pt x="103" y="302"/>
                </a:cubicBezTo>
                <a:cubicBezTo>
                  <a:pt x="104" y="302"/>
                  <a:pt x="103" y="302"/>
                  <a:pt x="104" y="303"/>
                </a:cubicBezTo>
                <a:cubicBezTo>
                  <a:pt x="104" y="302"/>
                  <a:pt x="104" y="302"/>
                  <a:pt x="104" y="302"/>
                </a:cubicBezTo>
                <a:cubicBezTo>
                  <a:pt x="104" y="302"/>
                  <a:pt x="104" y="303"/>
                  <a:pt x="104" y="303"/>
                </a:cubicBezTo>
                <a:cubicBezTo>
                  <a:pt x="105" y="302"/>
                  <a:pt x="106" y="302"/>
                  <a:pt x="106" y="302"/>
                </a:cubicBezTo>
                <a:cubicBezTo>
                  <a:pt x="107" y="303"/>
                  <a:pt x="106" y="303"/>
                  <a:pt x="106" y="303"/>
                </a:cubicBezTo>
                <a:cubicBezTo>
                  <a:pt x="106" y="304"/>
                  <a:pt x="107" y="303"/>
                  <a:pt x="107" y="303"/>
                </a:cubicBezTo>
                <a:cubicBezTo>
                  <a:pt x="107" y="303"/>
                  <a:pt x="107" y="303"/>
                  <a:pt x="107" y="303"/>
                </a:cubicBezTo>
                <a:cubicBezTo>
                  <a:pt x="109" y="303"/>
                  <a:pt x="110" y="302"/>
                  <a:pt x="112" y="302"/>
                </a:cubicBezTo>
                <a:cubicBezTo>
                  <a:pt x="112" y="302"/>
                  <a:pt x="111" y="301"/>
                  <a:pt x="111" y="301"/>
                </a:cubicBezTo>
                <a:cubicBezTo>
                  <a:pt x="111" y="301"/>
                  <a:pt x="112" y="301"/>
                  <a:pt x="112" y="301"/>
                </a:cubicBezTo>
                <a:cubicBezTo>
                  <a:pt x="113" y="303"/>
                  <a:pt x="114" y="300"/>
                  <a:pt x="115" y="300"/>
                </a:cubicBezTo>
                <a:cubicBezTo>
                  <a:pt x="115" y="302"/>
                  <a:pt x="114" y="302"/>
                  <a:pt x="113" y="303"/>
                </a:cubicBezTo>
                <a:cubicBezTo>
                  <a:pt x="113" y="303"/>
                  <a:pt x="114" y="302"/>
                  <a:pt x="114" y="303"/>
                </a:cubicBezTo>
                <a:cubicBezTo>
                  <a:pt x="115" y="302"/>
                  <a:pt x="115" y="302"/>
                  <a:pt x="115" y="302"/>
                </a:cubicBezTo>
                <a:cubicBezTo>
                  <a:pt x="115" y="302"/>
                  <a:pt x="115" y="302"/>
                  <a:pt x="115" y="303"/>
                </a:cubicBezTo>
                <a:cubicBezTo>
                  <a:pt x="115" y="303"/>
                  <a:pt x="115" y="303"/>
                  <a:pt x="114" y="303"/>
                </a:cubicBezTo>
                <a:cubicBezTo>
                  <a:pt x="114" y="304"/>
                  <a:pt x="114" y="303"/>
                  <a:pt x="114" y="304"/>
                </a:cubicBezTo>
                <a:cubicBezTo>
                  <a:pt x="115" y="305"/>
                  <a:pt x="115" y="302"/>
                  <a:pt x="115" y="304"/>
                </a:cubicBezTo>
                <a:cubicBezTo>
                  <a:pt x="116" y="303"/>
                  <a:pt x="116" y="302"/>
                  <a:pt x="117" y="301"/>
                </a:cubicBezTo>
                <a:cubicBezTo>
                  <a:pt x="117" y="301"/>
                  <a:pt x="117" y="302"/>
                  <a:pt x="117" y="302"/>
                </a:cubicBezTo>
                <a:cubicBezTo>
                  <a:pt x="117" y="303"/>
                  <a:pt x="117" y="302"/>
                  <a:pt x="118" y="302"/>
                </a:cubicBezTo>
                <a:cubicBezTo>
                  <a:pt x="118" y="302"/>
                  <a:pt x="118" y="302"/>
                  <a:pt x="118" y="301"/>
                </a:cubicBezTo>
                <a:cubicBezTo>
                  <a:pt x="118" y="301"/>
                  <a:pt x="118" y="302"/>
                  <a:pt x="117" y="301"/>
                </a:cubicBezTo>
                <a:cubicBezTo>
                  <a:pt x="118" y="301"/>
                  <a:pt x="118" y="301"/>
                  <a:pt x="118" y="301"/>
                </a:cubicBezTo>
                <a:cubicBezTo>
                  <a:pt x="119" y="300"/>
                  <a:pt x="119" y="300"/>
                  <a:pt x="119" y="300"/>
                </a:cubicBezTo>
                <a:cubicBezTo>
                  <a:pt x="120" y="300"/>
                  <a:pt x="119" y="300"/>
                  <a:pt x="120" y="300"/>
                </a:cubicBezTo>
                <a:cubicBezTo>
                  <a:pt x="120" y="301"/>
                  <a:pt x="120" y="301"/>
                  <a:pt x="120" y="301"/>
                </a:cubicBezTo>
                <a:cubicBezTo>
                  <a:pt x="120" y="300"/>
                  <a:pt x="121" y="300"/>
                  <a:pt x="121" y="299"/>
                </a:cubicBezTo>
                <a:cubicBezTo>
                  <a:pt x="122" y="299"/>
                  <a:pt x="123" y="299"/>
                  <a:pt x="123" y="300"/>
                </a:cubicBezTo>
                <a:cubicBezTo>
                  <a:pt x="124" y="298"/>
                  <a:pt x="124" y="298"/>
                  <a:pt x="125" y="297"/>
                </a:cubicBezTo>
                <a:cubicBezTo>
                  <a:pt x="125" y="297"/>
                  <a:pt x="125" y="298"/>
                  <a:pt x="125" y="298"/>
                </a:cubicBezTo>
                <a:cubicBezTo>
                  <a:pt x="126" y="298"/>
                  <a:pt x="126" y="296"/>
                  <a:pt x="127" y="295"/>
                </a:cubicBezTo>
                <a:cubicBezTo>
                  <a:pt x="126" y="295"/>
                  <a:pt x="126" y="297"/>
                  <a:pt x="125" y="297"/>
                </a:cubicBezTo>
                <a:cubicBezTo>
                  <a:pt x="125" y="297"/>
                  <a:pt x="125" y="297"/>
                  <a:pt x="125" y="296"/>
                </a:cubicBezTo>
                <a:cubicBezTo>
                  <a:pt x="125" y="296"/>
                  <a:pt x="124" y="297"/>
                  <a:pt x="125" y="297"/>
                </a:cubicBezTo>
                <a:cubicBezTo>
                  <a:pt x="124" y="296"/>
                  <a:pt x="122" y="300"/>
                  <a:pt x="121" y="298"/>
                </a:cubicBezTo>
                <a:cubicBezTo>
                  <a:pt x="121" y="297"/>
                  <a:pt x="123" y="296"/>
                  <a:pt x="124" y="297"/>
                </a:cubicBezTo>
                <a:cubicBezTo>
                  <a:pt x="124" y="295"/>
                  <a:pt x="126" y="295"/>
                  <a:pt x="127" y="294"/>
                </a:cubicBezTo>
                <a:cubicBezTo>
                  <a:pt x="127" y="295"/>
                  <a:pt x="127" y="296"/>
                  <a:pt x="127" y="297"/>
                </a:cubicBezTo>
                <a:cubicBezTo>
                  <a:pt x="127" y="296"/>
                  <a:pt x="127" y="296"/>
                  <a:pt x="128" y="296"/>
                </a:cubicBezTo>
                <a:cubicBezTo>
                  <a:pt x="129" y="297"/>
                  <a:pt x="129" y="295"/>
                  <a:pt x="130" y="296"/>
                </a:cubicBezTo>
                <a:cubicBezTo>
                  <a:pt x="131" y="295"/>
                  <a:pt x="130" y="295"/>
                  <a:pt x="131" y="295"/>
                </a:cubicBezTo>
                <a:cubicBezTo>
                  <a:pt x="131" y="295"/>
                  <a:pt x="131" y="294"/>
                  <a:pt x="131" y="294"/>
                </a:cubicBezTo>
                <a:cubicBezTo>
                  <a:pt x="131" y="294"/>
                  <a:pt x="132" y="294"/>
                  <a:pt x="132" y="294"/>
                </a:cubicBezTo>
                <a:cubicBezTo>
                  <a:pt x="132" y="294"/>
                  <a:pt x="132" y="294"/>
                  <a:pt x="132" y="294"/>
                </a:cubicBezTo>
                <a:cubicBezTo>
                  <a:pt x="132" y="295"/>
                  <a:pt x="133" y="294"/>
                  <a:pt x="133" y="293"/>
                </a:cubicBezTo>
                <a:cubicBezTo>
                  <a:pt x="133" y="293"/>
                  <a:pt x="134" y="293"/>
                  <a:pt x="134" y="294"/>
                </a:cubicBezTo>
                <a:cubicBezTo>
                  <a:pt x="135" y="294"/>
                  <a:pt x="135" y="292"/>
                  <a:pt x="136" y="292"/>
                </a:cubicBezTo>
                <a:cubicBezTo>
                  <a:pt x="136" y="293"/>
                  <a:pt x="136" y="294"/>
                  <a:pt x="135" y="295"/>
                </a:cubicBezTo>
                <a:cubicBezTo>
                  <a:pt x="136" y="295"/>
                  <a:pt x="136" y="293"/>
                  <a:pt x="137" y="294"/>
                </a:cubicBezTo>
                <a:cubicBezTo>
                  <a:pt x="138" y="294"/>
                  <a:pt x="138" y="294"/>
                  <a:pt x="138" y="294"/>
                </a:cubicBezTo>
                <a:cubicBezTo>
                  <a:pt x="138" y="293"/>
                  <a:pt x="137" y="294"/>
                  <a:pt x="138" y="293"/>
                </a:cubicBezTo>
                <a:cubicBezTo>
                  <a:pt x="137" y="293"/>
                  <a:pt x="137" y="293"/>
                  <a:pt x="137" y="294"/>
                </a:cubicBezTo>
                <a:cubicBezTo>
                  <a:pt x="137" y="293"/>
                  <a:pt x="137" y="293"/>
                  <a:pt x="136" y="293"/>
                </a:cubicBezTo>
                <a:cubicBezTo>
                  <a:pt x="136" y="293"/>
                  <a:pt x="136" y="293"/>
                  <a:pt x="136" y="293"/>
                </a:cubicBezTo>
                <a:cubicBezTo>
                  <a:pt x="137" y="292"/>
                  <a:pt x="137" y="293"/>
                  <a:pt x="137" y="293"/>
                </a:cubicBezTo>
                <a:cubicBezTo>
                  <a:pt x="137" y="293"/>
                  <a:pt x="137" y="293"/>
                  <a:pt x="137" y="292"/>
                </a:cubicBezTo>
                <a:cubicBezTo>
                  <a:pt x="138" y="292"/>
                  <a:pt x="138" y="292"/>
                  <a:pt x="138" y="292"/>
                </a:cubicBezTo>
                <a:cubicBezTo>
                  <a:pt x="138" y="293"/>
                  <a:pt x="138" y="293"/>
                  <a:pt x="138" y="293"/>
                </a:cubicBezTo>
                <a:cubicBezTo>
                  <a:pt x="138" y="293"/>
                  <a:pt x="138" y="293"/>
                  <a:pt x="138" y="292"/>
                </a:cubicBezTo>
                <a:cubicBezTo>
                  <a:pt x="138" y="293"/>
                  <a:pt x="138" y="293"/>
                  <a:pt x="138" y="294"/>
                </a:cubicBezTo>
                <a:cubicBezTo>
                  <a:pt x="139" y="291"/>
                  <a:pt x="140" y="291"/>
                  <a:pt x="142" y="290"/>
                </a:cubicBezTo>
                <a:cubicBezTo>
                  <a:pt x="142" y="290"/>
                  <a:pt x="142" y="290"/>
                  <a:pt x="142" y="290"/>
                </a:cubicBezTo>
                <a:cubicBezTo>
                  <a:pt x="142" y="290"/>
                  <a:pt x="143" y="289"/>
                  <a:pt x="144" y="289"/>
                </a:cubicBezTo>
                <a:cubicBezTo>
                  <a:pt x="144" y="290"/>
                  <a:pt x="143" y="290"/>
                  <a:pt x="143" y="290"/>
                </a:cubicBezTo>
                <a:cubicBezTo>
                  <a:pt x="143" y="290"/>
                  <a:pt x="142" y="290"/>
                  <a:pt x="143" y="291"/>
                </a:cubicBezTo>
                <a:cubicBezTo>
                  <a:pt x="144" y="290"/>
                  <a:pt x="145" y="289"/>
                  <a:pt x="146" y="289"/>
                </a:cubicBezTo>
                <a:cubicBezTo>
                  <a:pt x="146" y="290"/>
                  <a:pt x="145" y="290"/>
                  <a:pt x="145" y="291"/>
                </a:cubicBezTo>
                <a:cubicBezTo>
                  <a:pt x="145" y="291"/>
                  <a:pt x="146" y="291"/>
                  <a:pt x="146" y="290"/>
                </a:cubicBezTo>
                <a:cubicBezTo>
                  <a:pt x="147" y="291"/>
                  <a:pt x="149" y="288"/>
                  <a:pt x="151" y="288"/>
                </a:cubicBezTo>
                <a:cubicBezTo>
                  <a:pt x="151" y="288"/>
                  <a:pt x="150" y="289"/>
                  <a:pt x="151" y="289"/>
                </a:cubicBezTo>
                <a:cubicBezTo>
                  <a:pt x="151" y="288"/>
                  <a:pt x="151" y="288"/>
                  <a:pt x="152" y="288"/>
                </a:cubicBezTo>
                <a:cubicBezTo>
                  <a:pt x="151" y="288"/>
                  <a:pt x="151" y="287"/>
                  <a:pt x="151" y="288"/>
                </a:cubicBezTo>
                <a:cubicBezTo>
                  <a:pt x="151" y="288"/>
                  <a:pt x="151" y="287"/>
                  <a:pt x="150" y="287"/>
                </a:cubicBezTo>
                <a:cubicBezTo>
                  <a:pt x="151" y="287"/>
                  <a:pt x="152" y="288"/>
                  <a:pt x="152" y="286"/>
                </a:cubicBezTo>
                <a:cubicBezTo>
                  <a:pt x="153" y="287"/>
                  <a:pt x="152" y="287"/>
                  <a:pt x="153" y="287"/>
                </a:cubicBezTo>
                <a:cubicBezTo>
                  <a:pt x="153" y="286"/>
                  <a:pt x="154" y="287"/>
                  <a:pt x="154" y="286"/>
                </a:cubicBezTo>
                <a:cubicBezTo>
                  <a:pt x="154" y="287"/>
                  <a:pt x="154" y="287"/>
                  <a:pt x="154" y="287"/>
                </a:cubicBezTo>
                <a:cubicBezTo>
                  <a:pt x="155" y="287"/>
                  <a:pt x="155" y="287"/>
                  <a:pt x="155" y="287"/>
                </a:cubicBezTo>
                <a:cubicBezTo>
                  <a:pt x="155" y="287"/>
                  <a:pt x="155" y="287"/>
                  <a:pt x="155" y="287"/>
                </a:cubicBezTo>
                <a:cubicBezTo>
                  <a:pt x="157" y="286"/>
                  <a:pt x="158" y="286"/>
                  <a:pt x="160" y="285"/>
                </a:cubicBezTo>
                <a:cubicBezTo>
                  <a:pt x="160" y="286"/>
                  <a:pt x="160" y="286"/>
                  <a:pt x="160" y="286"/>
                </a:cubicBezTo>
                <a:cubicBezTo>
                  <a:pt x="160" y="286"/>
                  <a:pt x="160" y="286"/>
                  <a:pt x="161" y="286"/>
                </a:cubicBezTo>
                <a:cubicBezTo>
                  <a:pt x="161" y="285"/>
                  <a:pt x="160" y="285"/>
                  <a:pt x="161" y="285"/>
                </a:cubicBezTo>
                <a:cubicBezTo>
                  <a:pt x="161" y="285"/>
                  <a:pt x="162" y="285"/>
                  <a:pt x="162" y="284"/>
                </a:cubicBezTo>
                <a:cubicBezTo>
                  <a:pt x="163" y="284"/>
                  <a:pt x="162" y="285"/>
                  <a:pt x="163" y="285"/>
                </a:cubicBezTo>
                <a:cubicBezTo>
                  <a:pt x="163" y="285"/>
                  <a:pt x="163" y="284"/>
                  <a:pt x="163" y="284"/>
                </a:cubicBezTo>
                <a:cubicBezTo>
                  <a:pt x="163" y="285"/>
                  <a:pt x="163" y="284"/>
                  <a:pt x="164" y="284"/>
                </a:cubicBezTo>
                <a:cubicBezTo>
                  <a:pt x="164" y="284"/>
                  <a:pt x="164" y="284"/>
                  <a:pt x="164" y="284"/>
                </a:cubicBezTo>
                <a:cubicBezTo>
                  <a:pt x="165" y="284"/>
                  <a:pt x="164" y="284"/>
                  <a:pt x="164" y="284"/>
                </a:cubicBezTo>
                <a:cubicBezTo>
                  <a:pt x="165" y="283"/>
                  <a:pt x="166" y="284"/>
                  <a:pt x="167" y="285"/>
                </a:cubicBezTo>
                <a:cubicBezTo>
                  <a:pt x="167" y="284"/>
                  <a:pt x="166" y="284"/>
                  <a:pt x="166" y="283"/>
                </a:cubicBezTo>
                <a:cubicBezTo>
                  <a:pt x="166" y="283"/>
                  <a:pt x="166" y="284"/>
                  <a:pt x="167" y="284"/>
                </a:cubicBezTo>
                <a:cubicBezTo>
                  <a:pt x="167" y="283"/>
                  <a:pt x="168" y="284"/>
                  <a:pt x="168" y="283"/>
                </a:cubicBezTo>
                <a:cubicBezTo>
                  <a:pt x="168" y="282"/>
                  <a:pt x="169" y="282"/>
                  <a:pt x="169" y="283"/>
                </a:cubicBezTo>
                <a:cubicBezTo>
                  <a:pt x="170" y="282"/>
                  <a:pt x="170" y="282"/>
                  <a:pt x="170" y="282"/>
                </a:cubicBezTo>
                <a:cubicBezTo>
                  <a:pt x="169" y="282"/>
                  <a:pt x="170" y="283"/>
                  <a:pt x="169" y="282"/>
                </a:cubicBezTo>
                <a:cubicBezTo>
                  <a:pt x="169" y="281"/>
                  <a:pt x="171" y="282"/>
                  <a:pt x="172" y="281"/>
                </a:cubicBezTo>
                <a:cubicBezTo>
                  <a:pt x="172" y="281"/>
                  <a:pt x="172" y="282"/>
                  <a:pt x="171" y="282"/>
                </a:cubicBezTo>
                <a:cubicBezTo>
                  <a:pt x="172" y="283"/>
                  <a:pt x="172" y="281"/>
                  <a:pt x="173" y="281"/>
                </a:cubicBezTo>
                <a:cubicBezTo>
                  <a:pt x="173" y="281"/>
                  <a:pt x="174" y="281"/>
                  <a:pt x="174" y="280"/>
                </a:cubicBezTo>
                <a:cubicBezTo>
                  <a:pt x="175" y="281"/>
                  <a:pt x="175" y="280"/>
                  <a:pt x="176" y="280"/>
                </a:cubicBezTo>
                <a:cubicBezTo>
                  <a:pt x="176" y="281"/>
                  <a:pt x="175" y="280"/>
                  <a:pt x="175" y="281"/>
                </a:cubicBezTo>
                <a:cubicBezTo>
                  <a:pt x="176" y="281"/>
                  <a:pt x="175" y="282"/>
                  <a:pt x="175" y="282"/>
                </a:cubicBezTo>
                <a:cubicBezTo>
                  <a:pt x="176" y="281"/>
                  <a:pt x="177" y="281"/>
                  <a:pt x="177" y="280"/>
                </a:cubicBezTo>
                <a:cubicBezTo>
                  <a:pt x="177" y="280"/>
                  <a:pt x="177" y="280"/>
                  <a:pt x="178" y="280"/>
                </a:cubicBezTo>
                <a:cubicBezTo>
                  <a:pt x="178" y="281"/>
                  <a:pt x="177" y="280"/>
                  <a:pt x="178" y="281"/>
                </a:cubicBezTo>
                <a:cubicBezTo>
                  <a:pt x="177" y="282"/>
                  <a:pt x="177" y="281"/>
                  <a:pt x="177" y="282"/>
                </a:cubicBezTo>
                <a:cubicBezTo>
                  <a:pt x="177" y="282"/>
                  <a:pt x="178" y="281"/>
                  <a:pt x="178" y="282"/>
                </a:cubicBezTo>
                <a:cubicBezTo>
                  <a:pt x="178" y="281"/>
                  <a:pt x="179" y="282"/>
                  <a:pt x="179" y="281"/>
                </a:cubicBezTo>
                <a:cubicBezTo>
                  <a:pt x="179" y="282"/>
                  <a:pt x="180" y="281"/>
                  <a:pt x="180" y="281"/>
                </a:cubicBezTo>
                <a:cubicBezTo>
                  <a:pt x="180" y="281"/>
                  <a:pt x="181" y="281"/>
                  <a:pt x="181" y="281"/>
                </a:cubicBezTo>
                <a:cubicBezTo>
                  <a:pt x="181" y="281"/>
                  <a:pt x="181" y="281"/>
                  <a:pt x="182" y="280"/>
                </a:cubicBezTo>
                <a:cubicBezTo>
                  <a:pt x="182" y="280"/>
                  <a:pt x="182" y="280"/>
                  <a:pt x="182" y="280"/>
                </a:cubicBezTo>
                <a:cubicBezTo>
                  <a:pt x="182" y="280"/>
                  <a:pt x="181" y="279"/>
                  <a:pt x="181" y="280"/>
                </a:cubicBezTo>
                <a:cubicBezTo>
                  <a:pt x="181" y="279"/>
                  <a:pt x="182" y="279"/>
                  <a:pt x="182" y="279"/>
                </a:cubicBezTo>
                <a:cubicBezTo>
                  <a:pt x="182" y="279"/>
                  <a:pt x="182" y="280"/>
                  <a:pt x="182" y="280"/>
                </a:cubicBezTo>
                <a:cubicBezTo>
                  <a:pt x="182" y="280"/>
                  <a:pt x="183" y="280"/>
                  <a:pt x="183" y="281"/>
                </a:cubicBezTo>
                <a:cubicBezTo>
                  <a:pt x="183" y="280"/>
                  <a:pt x="183" y="281"/>
                  <a:pt x="184" y="280"/>
                </a:cubicBezTo>
                <a:cubicBezTo>
                  <a:pt x="183" y="279"/>
                  <a:pt x="183" y="280"/>
                  <a:pt x="183" y="279"/>
                </a:cubicBezTo>
                <a:cubicBezTo>
                  <a:pt x="183" y="279"/>
                  <a:pt x="183" y="279"/>
                  <a:pt x="184" y="279"/>
                </a:cubicBezTo>
                <a:cubicBezTo>
                  <a:pt x="184" y="279"/>
                  <a:pt x="184" y="279"/>
                  <a:pt x="184" y="280"/>
                </a:cubicBezTo>
                <a:cubicBezTo>
                  <a:pt x="184" y="280"/>
                  <a:pt x="184" y="280"/>
                  <a:pt x="184" y="280"/>
                </a:cubicBezTo>
                <a:cubicBezTo>
                  <a:pt x="185" y="280"/>
                  <a:pt x="184" y="279"/>
                  <a:pt x="185" y="280"/>
                </a:cubicBezTo>
                <a:cubicBezTo>
                  <a:pt x="184" y="279"/>
                  <a:pt x="184" y="279"/>
                  <a:pt x="184" y="278"/>
                </a:cubicBezTo>
                <a:cubicBezTo>
                  <a:pt x="185" y="278"/>
                  <a:pt x="184" y="279"/>
                  <a:pt x="185" y="279"/>
                </a:cubicBezTo>
                <a:cubicBezTo>
                  <a:pt x="185" y="279"/>
                  <a:pt x="185" y="279"/>
                  <a:pt x="185" y="278"/>
                </a:cubicBezTo>
                <a:cubicBezTo>
                  <a:pt x="185" y="278"/>
                  <a:pt x="185" y="278"/>
                  <a:pt x="185" y="278"/>
                </a:cubicBezTo>
                <a:cubicBezTo>
                  <a:pt x="186" y="279"/>
                  <a:pt x="185" y="279"/>
                  <a:pt x="186" y="280"/>
                </a:cubicBezTo>
                <a:cubicBezTo>
                  <a:pt x="186" y="279"/>
                  <a:pt x="186" y="279"/>
                  <a:pt x="186" y="279"/>
                </a:cubicBezTo>
                <a:cubicBezTo>
                  <a:pt x="186" y="278"/>
                  <a:pt x="186" y="279"/>
                  <a:pt x="187" y="278"/>
                </a:cubicBezTo>
                <a:cubicBezTo>
                  <a:pt x="187" y="279"/>
                  <a:pt x="187" y="279"/>
                  <a:pt x="187" y="279"/>
                </a:cubicBezTo>
                <a:cubicBezTo>
                  <a:pt x="187" y="279"/>
                  <a:pt x="187" y="279"/>
                  <a:pt x="187" y="279"/>
                </a:cubicBezTo>
                <a:cubicBezTo>
                  <a:pt x="188" y="279"/>
                  <a:pt x="188" y="279"/>
                  <a:pt x="189" y="279"/>
                </a:cubicBezTo>
                <a:cubicBezTo>
                  <a:pt x="189" y="279"/>
                  <a:pt x="189" y="279"/>
                  <a:pt x="189" y="279"/>
                </a:cubicBezTo>
                <a:cubicBezTo>
                  <a:pt x="189" y="279"/>
                  <a:pt x="189" y="279"/>
                  <a:pt x="189" y="278"/>
                </a:cubicBezTo>
                <a:cubicBezTo>
                  <a:pt x="189" y="278"/>
                  <a:pt x="189" y="278"/>
                  <a:pt x="189" y="278"/>
                </a:cubicBezTo>
                <a:cubicBezTo>
                  <a:pt x="189" y="278"/>
                  <a:pt x="189" y="278"/>
                  <a:pt x="189" y="278"/>
                </a:cubicBezTo>
                <a:cubicBezTo>
                  <a:pt x="189" y="278"/>
                  <a:pt x="190" y="278"/>
                  <a:pt x="190" y="278"/>
                </a:cubicBezTo>
                <a:cubicBezTo>
                  <a:pt x="190" y="278"/>
                  <a:pt x="190" y="278"/>
                  <a:pt x="190" y="278"/>
                </a:cubicBezTo>
                <a:cubicBezTo>
                  <a:pt x="190" y="278"/>
                  <a:pt x="190" y="279"/>
                  <a:pt x="190" y="279"/>
                </a:cubicBezTo>
                <a:cubicBezTo>
                  <a:pt x="190" y="279"/>
                  <a:pt x="190" y="279"/>
                  <a:pt x="190" y="279"/>
                </a:cubicBezTo>
                <a:cubicBezTo>
                  <a:pt x="191" y="279"/>
                  <a:pt x="191" y="279"/>
                  <a:pt x="191" y="278"/>
                </a:cubicBezTo>
                <a:cubicBezTo>
                  <a:pt x="191" y="278"/>
                  <a:pt x="191" y="278"/>
                  <a:pt x="191" y="278"/>
                </a:cubicBezTo>
                <a:cubicBezTo>
                  <a:pt x="191" y="278"/>
                  <a:pt x="191" y="278"/>
                  <a:pt x="192" y="278"/>
                </a:cubicBezTo>
                <a:cubicBezTo>
                  <a:pt x="192" y="277"/>
                  <a:pt x="192" y="277"/>
                  <a:pt x="192" y="277"/>
                </a:cubicBezTo>
                <a:cubicBezTo>
                  <a:pt x="192" y="277"/>
                  <a:pt x="192" y="277"/>
                  <a:pt x="192" y="278"/>
                </a:cubicBezTo>
                <a:cubicBezTo>
                  <a:pt x="192" y="278"/>
                  <a:pt x="192" y="278"/>
                  <a:pt x="193" y="278"/>
                </a:cubicBezTo>
                <a:cubicBezTo>
                  <a:pt x="193" y="278"/>
                  <a:pt x="193" y="278"/>
                  <a:pt x="193" y="278"/>
                </a:cubicBezTo>
                <a:cubicBezTo>
                  <a:pt x="194" y="278"/>
                  <a:pt x="195" y="277"/>
                  <a:pt x="195" y="277"/>
                </a:cubicBezTo>
                <a:cubicBezTo>
                  <a:pt x="195" y="277"/>
                  <a:pt x="195" y="277"/>
                  <a:pt x="195" y="277"/>
                </a:cubicBezTo>
                <a:cubicBezTo>
                  <a:pt x="195" y="278"/>
                  <a:pt x="194" y="277"/>
                  <a:pt x="194" y="279"/>
                </a:cubicBezTo>
                <a:cubicBezTo>
                  <a:pt x="193" y="279"/>
                  <a:pt x="193" y="279"/>
                  <a:pt x="192" y="279"/>
                </a:cubicBezTo>
                <a:cubicBezTo>
                  <a:pt x="193" y="280"/>
                  <a:pt x="192" y="280"/>
                  <a:pt x="192" y="280"/>
                </a:cubicBezTo>
                <a:cubicBezTo>
                  <a:pt x="192" y="281"/>
                  <a:pt x="192" y="280"/>
                  <a:pt x="192" y="281"/>
                </a:cubicBezTo>
                <a:cubicBezTo>
                  <a:pt x="192" y="281"/>
                  <a:pt x="193" y="280"/>
                  <a:pt x="193" y="281"/>
                </a:cubicBezTo>
                <a:cubicBezTo>
                  <a:pt x="192" y="281"/>
                  <a:pt x="192" y="281"/>
                  <a:pt x="191" y="282"/>
                </a:cubicBezTo>
                <a:cubicBezTo>
                  <a:pt x="191" y="282"/>
                  <a:pt x="191" y="282"/>
                  <a:pt x="191" y="283"/>
                </a:cubicBezTo>
                <a:cubicBezTo>
                  <a:pt x="191" y="283"/>
                  <a:pt x="191" y="283"/>
                  <a:pt x="191" y="283"/>
                </a:cubicBezTo>
                <a:cubicBezTo>
                  <a:pt x="191" y="283"/>
                  <a:pt x="191" y="283"/>
                  <a:pt x="192" y="284"/>
                </a:cubicBezTo>
                <a:cubicBezTo>
                  <a:pt x="191" y="284"/>
                  <a:pt x="192" y="284"/>
                  <a:pt x="192" y="284"/>
                </a:cubicBezTo>
                <a:cubicBezTo>
                  <a:pt x="192" y="285"/>
                  <a:pt x="191" y="285"/>
                  <a:pt x="191" y="285"/>
                </a:cubicBezTo>
                <a:cubicBezTo>
                  <a:pt x="192" y="285"/>
                  <a:pt x="193" y="286"/>
                  <a:pt x="193" y="285"/>
                </a:cubicBezTo>
                <a:cubicBezTo>
                  <a:pt x="192" y="285"/>
                  <a:pt x="192" y="284"/>
                  <a:pt x="192" y="283"/>
                </a:cubicBezTo>
                <a:cubicBezTo>
                  <a:pt x="193" y="284"/>
                  <a:pt x="194" y="283"/>
                  <a:pt x="194" y="284"/>
                </a:cubicBezTo>
                <a:cubicBezTo>
                  <a:pt x="195" y="284"/>
                  <a:pt x="195" y="284"/>
                  <a:pt x="195" y="283"/>
                </a:cubicBezTo>
                <a:cubicBezTo>
                  <a:pt x="195" y="283"/>
                  <a:pt x="196" y="284"/>
                  <a:pt x="196" y="285"/>
                </a:cubicBezTo>
                <a:cubicBezTo>
                  <a:pt x="196" y="284"/>
                  <a:pt x="196" y="285"/>
                  <a:pt x="196" y="285"/>
                </a:cubicBezTo>
                <a:cubicBezTo>
                  <a:pt x="196" y="285"/>
                  <a:pt x="195" y="285"/>
                  <a:pt x="195" y="285"/>
                </a:cubicBezTo>
                <a:cubicBezTo>
                  <a:pt x="195" y="285"/>
                  <a:pt x="195" y="285"/>
                  <a:pt x="195" y="285"/>
                </a:cubicBezTo>
                <a:cubicBezTo>
                  <a:pt x="194" y="285"/>
                  <a:pt x="194" y="286"/>
                  <a:pt x="194" y="286"/>
                </a:cubicBezTo>
                <a:cubicBezTo>
                  <a:pt x="194" y="286"/>
                  <a:pt x="194" y="287"/>
                  <a:pt x="193" y="287"/>
                </a:cubicBezTo>
                <a:cubicBezTo>
                  <a:pt x="193" y="288"/>
                  <a:pt x="193" y="288"/>
                  <a:pt x="193" y="288"/>
                </a:cubicBezTo>
                <a:cubicBezTo>
                  <a:pt x="194" y="288"/>
                  <a:pt x="194" y="287"/>
                  <a:pt x="194" y="288"/>
                </a:cubicBezTo>
                <a:cubicBezTo>
                  <a:pt x="194" y="288"/>
                  <a:pt x="194" y="289"/>
                  <a:pt x="194" y="289"/>
                </a:cubicBezTo>
                <a:cubicBezTo>
                  <a:pt x="194" y="290"/>
                  <a:pt x="194" y="290"/>
                  <a:pt x="193" y="290"/>
                </a:cubicBezTo>
                <a:cubicBezTo>
                  <a:pt x="194" y="290"/>
                  <a:pt x="194" y="291"/>
                  <a:pt x="194" y="291"/>
                </a:cubicBezTo>
                <a:cubicBezTo>
                  <a:pt x="194" y="291"/>
                  <a:pt x="194" y="291"/>
                  <a:pt x="194" y="291"/>
                </a:cubicBezTo>
                <a:cubicBezTo>
                  <a:pt x="195" y="291"/>
                  <a:pt x="195" y="291"/>
                  <a:pt x="195" y="291"/>
                </a:cubicBezTo>
                <a:cubicBezTo>
                  <a:pt x="195" y="291"/>
                  <a:pt x="195" y="292"/>
                  <a:pt x="195" y="292"/>
                </a:cubicBezTo>
                <a:cubicBezTo>
                  <a:pt x="195" y="292"/>
                  <a:pt x="195" y="293"/>
                  <a:pt x="195" y="294"/>
                </a:cubicBezTo>
                <a:cubicBezTo>
                  <a:pt x="195" y="294"/>
                  <a:pt x="195" y="294"/>
                  <a:pt x="195" y="294"/>
                </a:cubicBezTo>
                <a:cubicBezTo>
                  <a:pt x="195" y="293"/>
                  <a:pt x="196" y="295"/>
                  <a:pt x="196" y="294"/>
                </a:cubicBezTo>
                <a:cubicBezTo>
                  <a:pt x="196" y="294"/>
                  <a:pt x="196" y="295"/>
                  <a:pt x="196" y="295"/>
                </a:cubicBezTo>
                <a:cubicBezTo>
                  <a:pt x="196" y="295"/>
                  <a:pt x="196" y="295"/>
                  <a:pt x="196" y="295"/>
                </a:cubicBezTo>
                <a:cubicBezTo>
                  <a:pt x="196" y="295"/>
                  <a:pt x="197" y="295"/>
                  <a:pt x="197" y="294"/>
                </a:cubicBezTo>
                <a:cubicBezTo>
                  <a:pt x="197" y="295"/>
                  <a:pt x="198" y="295"/>
                  <a:pt x="198" y="295"/>
                </a:cubicBezTo>
                <a:cubicBezTo>
                  <a:pt x="197" y="295"/>
                  <a:pt x="197" y="295"/>
                  <a:pt x="197" y="295"/>
                </a:cubicBezTo>
                <a:cubicBezTo>
                  <a:pt x="198" y="296"/>
                  <a:pt x="198" y="296"/>
                  <a:pt x="198" y="295"/>
                </a:cubicBezTo>
                <a:cubicBezTo>
                  <a:pt x="199" y="296"/>
                  <a:pt x="199" y="295"/>
                  <a:pt x="199" y="296"/>
                </a:cubicBezTo>
                <a:cubicBezTo>
                  <a:pt x="200" y="296"/>
                  <a:pt x="199" y="295"/>
                  <a:pt x="199" y="295"/>
                </a:cubicBezTo>
                <a:cubicBezTo>
                  <a:pt x="200" y="296"/>
                  <a:pt x="202" y="295"/>
                  <a:pt x="203" y="294"/>
                </a:cubicBezTo>
                <a:cubicBezTo>
                  <a:pt x="203" y="294"/>
                  <a:pt x="203" y="294"/>
                  <a:pt x="203" y="294"/>
                </a:cubicBezTo>
                <a:cubicBezTo>
                  <a:pt x="204" y="294"/>
                  <a:pt x="206" y="295"/>
                  <a:pt x="206" y="293"/>
                </a:cubicBezTo>
                <a:cubicBezTo>
                  <a:pt x="207" y="293"/>
                  <a:pt x="206" y="293"/>
                  <a:pt x="207" y="294"/>
                </a:cubicBezTo>
                <a:cubicBezTo>
                  <a:pt x="207" y="293"/>
                  <a:pt x="207" y="293"/>
                  <a:pt x="207" y="293"/>
                </a:cubicBezTo>
                <a:cubicBezTo>
                  <a:pt x="207" y="294"/>
                  <a:pt x="207" y="294"/>
                  <a:pt x="207" y="294"/>
                </a:cubicBezTo>
                <a:cubicBezTo>
                  <a:pt x="207" y="294"/>
                  <a:pt x="206" y="294"/>
                  <a:pt x="207" y="294"/>
                </a:cubicBezTo>
                <a:cubicBezTo>
                  <a:pt x="208" y="294"/>
                  <a:pt x="211" y="294"/>
                  <a:pt x="212" y="293"/>
                </a:cubicBezTo>
                <a:cubicBezTo>
                  <a:pt x="213" y="293"/>
                  <a:pt x="213" y="293"/>
                  <a:pt x="213" y="293"/>
                </a:cubicBezTo>
                <a:cubicBezTo>
                  <a:pt x="213" y="293"/>
                  <a:pt x="213" y="293"/>
                  <a:pt x="213" y="293"/>
                </a:cubicBezTo>
                <a:cubicBezTo>
                  <a:pt x="213" y="293"/>
                  <a:pt x="213" y="292"/>
                  <a:pt x="213" y="292"/>
                </a:cubicBezTo>
                <a:cubicBezTo>
                  <a:pt x="214" y="293"/>
                  <a:pt x="215" y="292"/>
                  <a:pt x="215" y="292"/>
                </a:cubicBezTo>
                <a:cubicBezTo>
                  <a:pt x="217" y="292"/>
                  <a:pt x="218" y="290"/>
                  <a:pt x="219" y="291"/>
                </a:cubicBezTo>
                <a:cubicBezTo>
                  <a:pt x="220" y="290"/>
                  <a:pt x="223" y="291"/>
                  <a:pt x="223" y="289"/>
                </a:cubicBezTo>
                <a:cubicBezTo>
                  <a:pt x="223" y="289"/>
                  <a:pt x="224" y="289"/>
                  <a:pt x="224" y="289"/>
                </a:cubicBezTo>
                <a:cubicBezTo>
                  <a:pt x="224" y="289"/>
                  <a:pt x="224" y="288"/>
                  <a:pt x="224" y="288"/>
                </a:cubicBezTo>
                <a:cubicBezTo>
                  <a:pt x="225" y="288"/>
                  <a:pt x="225" y="289"/>
                  <a:pt x="225" y="289"/>
                </a:cubicBezTo>
                <a:cubicBezTo>
                  <a:pt x="225" y="288"/>
                  <a:pt x="225" y="288"/>
                  <a:pt x="225" y="288"/>
                </a:cubicBezTo>
                <a:cubicBezTo>
                  <a:pt x="225" y="288"/>
                  <a:pt x="226" y="288"/>
                  <a:pt x="226" y="289"/>
                </a:cubicBezTo>
                <a:cubicBezTo>
                  <a:pt x="226" y="288"/>
                  <a:pt x="227" y="288"/>
                  <a:pt x="227" y="288"/>
                </a:cubicBezTo>
                <a:cubicBezTo>
                  <a:pt x="229" y="287"/>
                  <a:pt x="231" y="287"/>
                  <a:pt x="233" y="285"/>
                </a:cubicBezTo>
                <a:cubicBezTo>
                  <a:pt x="233" y="285"/>
                  <a:pt x="232" y="286"/>
                  <a:pt x="232" y="285"/>
                </a:cubicBezTo>
                <a:cubicBezTo>
                  <a:pt x="232" y="286"/>
                  <a:pt x="231" y="286"/>
                  <a:pt x="231" y="287"/>
                </a:cubicBezTo>
                <a:cubicBezTo>
                  <a:pt x="230" y="286"/>
                  <a:pt x="229" y="287"/>
                  <a:pt x="229" y="287"/>
                </a:cubicBezTo>
                <a:cubicBezTo>
                  <a:pt x="229" y="287"/>
                  <a:pt x="229" y="287"/>
                  <a:pt x="228" y="287"/>
                </a:cubicBezTo>
                <a:cubicBezTo>
                  <a:pt x="228" y="287"/>
                  <a:pt x="228" y="287"/>
                  <a:pt x="228" y="287"/>
                </a:cubicBezTo>
                <a:cubicBezTo>
                  <a:pt x="228" y="285"/>
                  <a:pt x="229" y="286"/>
                  <a:pt x="231" y="285"/>
                </a:cubicBezTo>
                <a:cubicBezTo>
                  <a:pt x="229" y="285"/>
                  <a:pt x="228" y="285"/>
                  <a:pt x="227" y="286"/>
                </a:cubicBezTo>
                <a:cubicBezTo>
                  <a:pt x="227" y="285"/>
                  <a:pt x="227" y="285"/>
                  <a:pt x="226" y="285"/>
                </a:cubicBezTo>
                <a:cubicBezTo>
                  <a:pt x="226" y="287"/>
                  <a:pt x="224" y="287"/>
                  <a:pt x="223" y="286"/>
                </a:cubicBezTo>
                <a:cubicBezTo>
                  <a:pt x="222" y="287"/>
                  <a:pt x="221" y="288"/>
                  <a:pt x="220" y="287"/>
                </a:cubicBezTo>
                <a:cubicBezTo>
                  <a:pt x="221" y="288"/>
                  <a:pt x="219" y="289"/>
                  <a:pt x="219" y="288"/>
                </a:cubicBezTo>
                <a:cubicBezTo>
                  <a:pt x="219" y="287"/>
                  <a:pt x="219" y="288"/>
                  <a:pt x="219" y="287"/>
                </a:cubicBezTo>
                <a:cubicBezTo>
                  <a:pt x="219" y="287"/>
                  <a:pt x="218" y="288"/>
                  <a:pt x="218" y="287"/>
                </a:cubicBezTo>
                <a:cubicBezTo>
                  <a:pt x="218" y="289"/>
                  <a:pt x="215" y="288"/>
                  <a:pt x="215" y="289"/>
                </a:cubicBezTo>
                <a:cubicBezTo>
                  <a:pt x="215" y="289"/>
                  <a:pt x="214" y="289"/>
                  <a:pt x="214" y="288"/>
                </a:cubicBezTo>
                <a:cubicBezTo>
                  <a:pt x="214" y="289"/>
                  <a:pt x="214" y="289"/>
                  <a:pt x="213" y="290"/>
                </a:cubicBezTo>
                <a:cubicBezTo>
                  <a:pt x="212" y="288"/>
                  <a:pt x="210" y="291"/>
                  <a:pt x="209" y="289"/>
                </a:cubicBezTo>
                <a:cubicBezTo>
                  <a:pt x="210" y="288"/>
                  <a:pt x="213" y="288"/>
                  <a:pt x="215" y="286"/>
                </a:cubicBezTo>
                <a:cubicBezTo>
                  <a:pt x="214" y="286"/>
                  <a:pt x="213" y="286"/>
                  <a:pt x="213" y="287"/>
                </a:cubicBezTo>
                <a:cubicBezTo>
                  <a:pt x="213" y="286"/>
                  <a:pt x="212" y="287"/>
                  <a:pt x="212" y="286"/>
                </a:cubicBezTo>
                <a:cubicBezTo>
                  <a:pt x="213" y="286"/>
                  <a:pt x="215" y="284"/>
                  <a:pt x="215" y="286"/>
                </a:cubicBezTo>
                <a:cubicBezTo>
                  <a:pt x="215" y="285"/>
                  <a:pt x="215" y="285"/>
                  <a:pt x="215" y="285"/>
                </a:cubicBezTo>
                <a:cubicBezTo>
                  <a:pt x="215" y="284"/>
                  <a:pt x="216" y="286"/>
                  <a:pt x="217" y="284"/>
                </a:cubicBezTo>
                <a:cubicBezTo>
                  <a:pt x="217" y="285"/>
                  <a:pt x="217" y="284"/>
                  <a:pt x="217" y="285"/>
                </a:cubicBezTo>
                <a:cubicBezTo>
                  <a:pt x="218" y="284"/>
                  <a:pt x="220" y="284"/>
                  <a:pt x="221" y="284"/>
                </a:cubicBezTo>
                <a:cubicBezTo>
                  <a:pt x="221" y="284"/>
                  <a:pt x="222" y="285"/>
                  <a:pt x="222" y="284"/>
                </a:cubicBezTo>
                <a:cubicBezTo>
                  <a:pt x="222" y="284"/>
                  <a:pt x="223" y="284"/>
                  <a:pt x="223" y="284"/>
                </a:cubicBezTo>
                <a:cubicBezTo>
                  <a:pt x="223" y="284"/>
                  <a:pt x="224" y="284"/>
                  <a:pt x="224" y="284"/>
                </a:cubicBezTo>
                <a:cubicBezTo>
                  <a:pt x="225" y="284"/>
                  <a:pt x="225" y="284"/>
                  <a:pt x="226" y="283"/>
                </a:cubicBezTo>
                <a:cubicBezTo>
                  <a:pt x="226" y="284"/>
                  <a:pt x="227" y="283"/>
                  <a:pt x="227" y="284"/>
                </a:cubicBezTo>
                <a:cubicBezTo>
                  <a:pt x="227" y="283"/>
                  <a:pt x="227" y="283"/>
                  <a:pt x="228" y="283"/>
                </a:cubicBezTo>
                <a:cubicBezTo>
                  <a:pt x="228" y="283"/>
                  <a:pt x="229" y="284"/>
                  <a:pt x="229" y="283"/>
                </a:cubicBezTo>
                <a:cubicBezTo>
                  <a:pt x="230" y="283"/>
                  <a:pt x="231" y="282"/>
                  <a:pt x="232" y="282"/>
                </a:cubicBezTo>
                <a:cubicBezTo>
                  <a:pt x="232" y="282"/>
                  <a:pt x="232" y="281"/>
                  <a:pt x="232" y="281"/>
                </a:cubicBezTo>
                <a:cubicBezTo>
                  <a:pt x="233" y="281"/>
                  <a:pt x="234" y="280"/>
                  <a:pt x="235" y="281"/>
                </a:cubicBezTo>
                <a:cubicBezTo>
                  <a:pt x="235" y="280"/>
                  <a:pt x="236" y="280"/>
                  <a:pt x="237" y="280"/>
                </a:cubicBezTo>
                <a:cubicBezTo>
                  <a:pt x="237" y="280"/>
                  <a:pt x="238" y="278"/>
                  <a:pt x="239" y="280"/>
                </a:cubicBezTo>
                <a:cubicBezTo>
                  <a:pt x="239" y="279"/>
                  <a:pt x="239" y="279"/>
                  <a:pt x="239" y="279"/>
                </a:cubicBezTo>
                <a:cubicBezTo>
                  <a:pt x="239" y="279"/>
                  <a:pt x="239" y="279"/>
                  <a:pt x="240" y="279"/>
                </a:cubicBezTo>
                <a:cubicBezTo>
                  <a:pt x="240" y="278"/>
                  <a:pt x="241" y="279"/>
                  <a:pt x="242" y="278"/>
                </a:cubicBezTo>
                <a:cubicBezTo>
                  <a:pt x="243" y="279"/>
                  <a:pt x="244" y="277"/>
                  <a:pt x="245" y="277"/>
                </a:cubicBezTo>
                <a:cubicBezTo>
                  <a:pt x="246" y="277"/>
                  <a:pt x="246" y="278"/>
                  <a:pt x="246" y="277"/>
                </a:cubicBezTo>
                <a:cubicBezTo>
                  <a:pt x="246" y="277"/>
                  <a:pt x="245" y="277"/>
                  <a:pt x="246" y="276"/>
                </a:cubicBezTo>
                <a:cubicBezTo>
                  <a:pt x="246" y="276"/>
                  <a:pt x="247" y="277"/>
                  <a:pt x="247" y="277"/>
                </a:cubicBezTo>
                <a:cubicBezTo>
                  <a:pt x="247" y="276"/>
                  <a:pt x="247" y="276"/>
                  <a:pt x="247" y="276"/>
                </a:cubicBezTo>
                <a:cubicBezTo>
                  <a:pt x="247" y="276"/>
                  <a:pt x="249" y="276"/>
                  <a:pt x="249" y="275"/>
                </a:cubicBezTo>
                <a:cubicBezTo>
                  <a:pt x="250" y="275"/>
                  <a:pt x="252" y="275"/>
                  <a:pt x="253" y="274"/>
                </a:cubicBezTo>
                <a:cubicBezTo>
                  <a:pt x="253" y="275"/>
                  <a:pt x="254" y="274"/>
                  <a:pt x="255" y="274"/>
                </a:cubicBezTo>
                <a:cubicBezTo>
                  <a:pt x="255" y="274"/>
                  <a:pt x="256" y="274"/>
                  <a:pt x="256" y="274"/>
                </a:cubicBezTo>
                <a:cubicBezTo>
                  <a:pt x="257" y="274"/>
                  <a:pt x="257" y="274"/>
                  <a:pt x="258" y="274"/>
                </a:cubicBezTo>
                <a:cubicBezTo>
                  <a:pt x="259" y="274"/>
                  <a:pt x="260" y="273"/>
                  <a:pt x="261" y="273"/>
                </a:cubicBezTo>
                <a:cubicBezTo>
                  <a:pt x="261" y="273"/>
                  <a:pt x="261" y="273"/>
                  <a:pt x="261" y="273"/>
                </a:cubicBezTo>
                <a:cubicBezTo>
                  <a:pt x="261" y="273"/>
                  <a:pt x="261" y="273"/>
                  <a:pt x="262" y="272"/>
                </a:cubicBezTo>
                <a:cubicBezTo>
                  <a:pt x="262" y="273"/>
                  <a:pt x="263" y="272"/>
                  <a:pt x="263" y="273"/>
                </a:cubicBezTo>
                <a:cubicBezTo>
                  <a:pt x="264" y="273"/>
                  <a:pt x="263" y="272"/>
                  <a:pt x="264" y="272"/>
                </a:cubicBezTo>
                <a:cubicBezTo>
                  <a:pt x="264" y="272"/>
                  <a:pt x="264" y="272"/>
                  <a:pt x="265" y="272"/>
                </a:cubicBezTo>
                <a:cubicBezTo>
                  <a:pt x="265" y="271"/>
                  <a:pt x="265" y="271"/>
                  <a:pt x="265" y="271"/>
                </a:cubicBezTo>
                <a:cubicBezTo>
                  <a:pt x="265" y="271"/>
                  <a:pt x="266" y="271"/>
                  <a:pt x="265" y="272"/>
                </a:cubicBezTo>
                <a:cubicBezTo>
                  <a:pt x="267" y="270"/>
                  <a:pt x="268" y="271"/>
                  <a:pt x="269" y="271"/>
                </a:cubicBezTo>
                <a:cubicBezTo>
                  <a:pt x="269" y="271"/>
                  <a:pt x="269" y="270"/>
                  <a:pt x="269" y="270"/>
                </a:cubicBezTo>
                <a:cubicBezTo>
                  <a:pt x="269" y="271"/>
                  <a:pt x="270" y="271"/>
                  <a:pt x="271" y="271"/>
                </a:cubicBezTo>
                <a:cubicBezTo>
                  <a:pt x="271" y="270"/>
                  <a:pt x="270" y="271"/>
                  <a:pt x="270" y="270"/>
                </a:cubicBezTo>
                <a:cubicBezTo>
                  <a:pt x="271" y="270"/>
                  <a:pt x="271" y="271"/>
                  <a:pt x="271" y="270"/>
                </a:cubicBezTo>
                <a:cubicBezTo>
                  <a:pt x="271" y="270"/>
                  <a:pt x="271" y="270"/>
                  <a:pt x="272" y="270"/>
                </a:cubicBezTo>
                <a:cubicBezTo>
                  <a:pt x="271" y="270"/>
                  <a:pt x="271" y="269"/>
                  <a:pt x="272" y="269"/>
                </a:cubicBezTo>
                <a:cubicBezTo>
                  <a:pt x="272" y="270"/>
                  <a:pt x="272" y="270"/>
                  <a:pt x="272" y="270"/>
                </a:cubicBezTo>
                <a:cubicBezTo>
                  <a:pt x="274" y="269"/>
                  <a:pt x="277" y="269"/>
                  <a:pt x="279" y="267"/>
                </a:cubicBezTo>
                <a:cubicBezTo>
                  <a:pt x="280" y="267"/>
                  <a:pt x="282" y="267"/>
                  <a:pt x="283" y="266"/>
                </a:cubicBezTo>
                <a:cubicBezTo>
                  <a:pt x="285" y="266"/>
                  <a:pt x="286" y="265"/>
                  <a:pt x="287" y="265"/>
                </a:cubicBezTo>
                <a:cubicBezTo>
                  <a:pt x="287" y="265"/>
                  <a:pt x="288" y="265"/>
                  <a:pt x="288" y="265"/>
                </a:cubicBezTo>
                <a:cubicBezTo>
                  <a:pt x="288" y="265"/>
                  <a:pt x="288" y="264"/>
                  <a:pt x="288" y="264"/>
                </a:cubicBezTo>
                <a:cubicBezTo>
                  <a:pt x="288" y="264"/>
                  <a:pt x="289" y="265"/>
                  <a:pt x="289" y="265"/>
                </a:cubicBezTo>
                <a:cubicBezTo>
                  <a:pt x="289" y="264"/>
                  <a:pt x="289" y="264"/>
                  <a:pt x="289" y="264"/>
                </a:cubicBezTo>
                <a:cubicBezTo>
                  <a:pt x="290" y="265"/>
                  <a:pt x="290" y="263"/>
                  <a:pt x="292" y="264"/>
                </a:cubicBezTo>
                <a:cubicBezTo>
                  <a:pt x="293" y="262"/>
                  <a:pt x="296" y="263"/>
                  <a:pt x="296" y="260"/>
                </a:cubicBezTo>
                <a:cubicBezTo>
                  <a:pt x="296" y="260"/>
                  <a:pt x="296" y="262"/>
                  <a:pt x="295" y="261"/>
                </a:cubicBezTo>
                <a:cubicBezTo>
                  <a:pt x="296" y="259"/>
                  <a:pt x="297" y="260"/>
                  <a:pt x="298" y="258"/>
                </a:cubicBezTo>
                <a:cubicBezTo>
                  <a:pt x="298" y="258"/>
                  <a:pt x="298" y="258"/>
                  <a:pt x="298" y="258"/>
                </a:cubicBezTo>
                <a:cubicBezTo>
                  <a:pt x="298" y="257"/>
                  <a:pt x="300" y="257"/>
                  <a:pt x="300" y="257"/>
                </a:cubicBezTo>
                <a:cubicBezTo>
                  <a:pt x="301" y="256"/>
                  <a:pt x="303" y="257"/>
                  <a:pt x="304" y="256"/>
                </a:cubicBezTo>
                <a:cubicBezTo>
                  <a:pt x="304" y="256"/>
                  <a:pt x="304" y="256"/>
                  <a:pt x="304" y="256"/>
                </a:cubicBezTo>
                <a:cubicBezTo>
                  <a:pt x="304" y="256"/>
                  <a:pt x="305" y="257"/>
                  <a:pt x="305" y="257"/>
                </a:cubicBezTo>
                <a:cubicBezTo>
                  <a:pt x="305" y="255"/>
                  <a:pt x="307" y="257"/>
                  <a:pt x="307" y="255"/>
                </a:cubicBezTo>
                <a:cubicBezTo>
                  <a:pt x="308" y="256"/>
                  <a:pt x="308" y="255"/>
                  <a:pt x="309" y="255"/>
                </a:cubicBezTo>
                <a:cubicBezTo>
                  <a:pt x="309" y="254"/>
                  <a:pt x="310" y="254"/>
                  <a:pt x="311" y="254"/>
                </a:cubicBezTo>
                <a:cubicBezTo>
                  <a:pt x="311" y="253"/>
                  <a:pt x="311" y="253"/>
                  <a:pt x="311" y="253"/>
                </a:cubicBezTo>
                <a:cubicBezTo>
                  <a:pt x="311" y="253"/>
                  <a:pt x="311" y="253"/>
                  <a:pt x="311" y="252"/>
                </a:cubicBezTo>
                <a:cubicBezTo>
                  <a:pt x="311" y="252"/>
                  <a:pt x="312" y="253"/>
                  <a:pt x="312" y="252"/>
                </a:cubicBezTo>
                <a:cubicBezTo>
                  <a:pt x="312" y="252"/>
                  <a:pt x="312" y="253"/>
                  <a:pt x="312" y="253"/>
                </a:cubicBezTo>
                <a:cubicBezTo>
                  <a:pt x="312" y="251"/>
                  <a:pt x="313" y="251"/>
                  <a:pt x="314" y="251"/>
                </a:cubicBezTo>
                <a:cubicBezTo>
                  <a:pt x="313" y="250"/>
                  <a:pt x="314" y="251"/>
                  <a:pt x="314" y="250"/>
                </a:cubicBezTo>
                <a:cubicBezTo>
                  <a:pt x="314" y="250"/>
                  <a:pt x="314" y="250"/>
                  <a:pt x="313" y="249"/>
                </a:cubicBezTo>
                <a:cubicBezTo>
                  <a:pt x="313" y="250"/>
                  <a:pt x="313" y="250"/>
                  <a:pt x="313" y="250"/>
                </a:cubicBezTo>
                <a:cubicBezTo>
                  <a:pt x="313" y="250"/>
                  <a:pt x="313" y="250"/>
                  <a:pt x="312" y="250"/>
                </a:cubicBezTo>
                <a:cubicBezTo>
                  <a:pt x="313" y="249"/>
                  <a:pt x="313" y="249"/>
                  <a:pt x="313" y="249"/>
                </a:cubicBezTo>
                <a:cubicBezTo>
                  <a:pt x="313" y="249"/>
                  <a:pt x="313" y="249"/>
                  <a:pt x="312" y="249"/>
                </a:cubicBezTo>
                <a:cubicBezTo>
                  <a:pt x="312" y="249"/>
                  <a:pt x="312" y="249"/>
                  <a:pt x="312" y="249"/>
                </a:cubicBezTo>
                <a:cubicBezTo>
                  <a:pt x="312" y="249"/>
                  <a:pt x="312" y="249"/>
                  <a:pt x="312" y="249"/>
                </a:cubicBezTo>
                <a:cubicBezTo>
                  <a:pt x="311" y="249"/>
                  <a:pt x="311" y="249"/>
                  <a:pt x="311" y="249"/>
                </a:cubicBezTo>
                <a:cubicBezTo>
                  <a:pt x="311" y="249"/>
                  <a:pt x="311" y="249"/>
                  <a:pt x="311" y="249"/>
                </a:cubicBezTo>
                <a:cubicBezTo>
                  <a:pt x="311" y="249"/>
                  <a:pt x="311" y="249"/>
                  <a:pt x="311" y="250"/>
                </a:cubicBezTo>
                <a:cubicBezTo>
                  <a:pt x="311" y="249"/>
                  <a:pt x="311" y="249"/>
                  <a:pt x="311" y="249"/>
                </a:cubicBezTo>
                <a:cubicBezTo>
                  <a:pt x="310" y="249"/>
                  <a:pt x="310" y="249"/>
                  <a:pt x="310" y="249"/>
                </a:cubicBezTo>
                <a:cubicBezTo>
                  <a:pt x="309" y="249"/>
                  <a:pt x="309" y="249"/>
                  <a:pt x="309" y="249"/>
                </a:cubicBezTo>
                <a:cubicBezTo>
                  <a:pt x="309" y="249"/>
                  <a:pt x="309" y="249"/>
                  <a:pt x="309" y="249"/>
                </a:cubicBezTo>
                <a:cubicBezTo>
                  <a:pt x="309" y="249"/>
                  <a:pt x="309" y="249"/>
                  <a:pt x="309" y="249"/>
                </a:cubicBezTo>
                <a:cubicBezTo>
                  <a:pt x="310" y="249"/>
                  <a:pt x="310" y="249"/>
                  <a:pt x="310" y="248"/>
                </a:cubicBezTo>
                <a:cubicBezTo>
                  <a:pt x="311" y="249"/>
                  <a:pt x="310" y="249"/>
                  <a:pt x="310" y="249"/>
                </a:cubicBezTo>
                <a:cubicBezTo>
                  <a:pt x="310" y="248"/>
                  <a:pt x="311" y="248"/>
                  <a:pt x="311" y="249"/>
                </a:cubicBezTo>
                <a:cubicBezTo>
                  <a:pt x="311" y="248"/>
                  <a:pt x="311" y="248"/>
                  <a:pt x="311" y="248"/>
                </a:cubicBezTo>
                <a:cubicBezTo>
                  <a:pt x="311" y="248"/>
                  <a:pt x="311" y="248"/>
                  <a:pt x="311" y="248"/>
                </a:cubicBezTo>
                <a:cubicBezTo>
                  <a:pt x="311" y="248"/>
                  <a:pt x="312" y="248"/>
                  <a:pt x="312" y="248"/>
                </a:cubicBezTo>
                <a:cubicBezTo>
                  <a:pt x="312" y="248"/>
                  <a:pt x="312" y="247"/>
                  <a:pt x="313" y="248"/>
                </a:cubicBezTo>
                <a:cubicBezTo>
                  <a:pt x="313" y="248"/>
                  <a:pt x="313" y="247"/>
                  <a:pt x="313" y="247"/>
                </a:cubicBezTo>
                <a:cubicBezTo>
                  <a:pt x="314" y="247"/>
                  <a:pt x="313" y="248"/>
                  <a:pt x="313" y="248"/>
                </a:cubicBezTo>
                <a:cubicBezTo>
                  <a:pt x="314" y="248"/>
                  <a:pt x="315" y="248"/>
                  <a:pt x="315" y="247"/>
                </a:cubicBezTo>
                <a:cubicBezTo>
                  <a:pt x="315" y="247"/>
                  <a:pt x="316" y="247"/>
                  <a:pt x="315" y="248"/>
                </a:cubicBezTo>
                <a:cubicBezTo>
                  <a:pt x="316" y="248"/>
                  <a:pt x="317" y="246"/>
                  <a:pt x="317" y="245"/>
                </a:cubicBezTo>
                <a:cubicBezTo>
                  <a:pt x="317" y="245"/>
                  <a:pt x="317" y="245"/>
                  <a:pt x="318" y="244"/>
                </a:cubicBezTo>
                <a:cubicBezTo>
                  <a:pt x="318" y="245"/>
                  <a:pt x="318" y="245"/>
                  <a:pt x="318" y="246"/>
                </a:cubicBezTo>
                <a:cubicBezTo>
                  <a:pt x="318" y="246"/>
                  <a:pt x="318" y="246"/>
                  <a:pt x="317" y="246"/>
                </a:cubicBezTo>
                <a:cubicBezTo>
                  <a:pt x="317" y="246"/>
                  <a:pt x="317" y="247"/>
                  <a:pt x="318" y="247"/>
                </a:cubicBezTo>
                <a:cubicBezTo>
                  <a:pt x="318" y="247"/>
                  <a:pt x="318" y="247"/>
                  <a:pt x="317" y="247"/>
                </a:cubicBezTo>
                <a:cubicBezTo>
                  <a:pt x="318" y="247"/>
                  <a:pt x="318" y="246"/>
                  <a:pt x="318" y="246"/>
                </a:cubicBezTo>
                <a:cubicBezTo>
                  <a:pt x="319" y="247"/>
                  <a:pt x="318" y="247"/>
                  <a:pt x="318" y="247"/>
                </a:cubicBezTo>
                <a:cubicBezTo>
                  <a:pt x="319" y="248"/>
                  <a:pt x="318" y="247"/>
                  <a:pt x="319" y="247"/>
                </a:cubicBezTo>
                <a:cubicBezTo>
                  <a:pt x="319" y="246"/>
                  <a:pt x="320" y="246"/>
                  <a:pt x="321" y="247"/>
                </a:cubicBezTo>
                <a:cubicBezTo>
                  <a:pt x="321" y="246"/>
                  <a:pt x="321" y="245"/>
                  <a:pt x="321" y="245"/>
                </a:cubicBezTo>
                <a:cubicBezTo>
                  <a:pt x="321" y="246"/>
                  <a:pt x="320" y="246"/>
                  <a:pt x="320" y="246"/>
                </a:cubicBezTo>
                <a:cubicBezTo>
                  <a:pt x="320" y="246"/>
                  <a:pt x="320" y="246"/>
                  <a:pt x="320" y="246"/>
                </a:cubicBezTo>
                <a:cubicBezTo>
                  <a:pt x="320" y="245"/>
                  <a:pt x="319" y="246"/>
                  <a:pt x="318" y="246"/>
                </a:cubicBezTo>
                <a:cubicBezTo>
                  <a:pt x="320" y="244"/>
                  <a:pt x="322" y="244"/>
                  <a:pt x="324" y="243"/>
                </a:cubicBezTo>
                <a:cubicBezTo>
                  <a:pt x="324" y="243"/>
                  <a:pt x="324" y="244"/>
                  <a:pt x="324" y="244"/>
                </a:cubicBezTo>
                <a:cubicBezTo>
                  <a:pt x="325" y="244"/>
                  <a:pt x="325" y="244"/>
                  <a:pt x="325" y="243"/>
                </a:cubicBezTo>
                <a:cubicBezTo>
                  <a:pt x="325" y="244"/>
                  <a:pt x="325" y="243"/>
                  <a:pt x="326" y="244"/>
                </a:cubicBezTo>
                <a:cubicBezTo>
                  <a:pt x="326" y="244"/>
                  <a:pt x="325" y="244"/>
                  <a:pt x="326" y="244"/>
                </a:cubicBezTo>
                <a:cubicBezTo>
                  <a:pt x="326" y="244"/>
                  <a:pt x="327" y="244"/>
                  <a:pt x="327" y="244"/>
                </a:cubicBezTo>
                <a:cubicBezTo>
                  <a:pt x="327" y="243"/>
                  <a:pt x="328" y="243"/>
                  <a:pt x="328" y="243"/>
                </a:cubicBezTo>
                <a:cubicBezTo>
                  <a:pt x="329" y="243"/>
                  <a:pt x="329" y="243"/>
                  <a:pt x="329" y="242"/>
                </a:cubicBezTo>
                <a:cubicBezTo>
                  <a:pt x="331" y="244"/>
                  <a:pt x="332" y="242"/>
                  <a:pt x="334" y="242"/>
                </a:cubicBezTo>
                <a:cubicBezTo>
                  <a:pt x="334" y="242"/>
                  <a:pt x="335" y="241"/>
                  <a:pt x="335" y="242"/>
                </a:cubicBezTo>
                <a:cubicBezTo>
                  <a:pt x="335" y="241"/>
                  <a:pt x="335" y="241"/>
                  <a:pt x="335" y="241"/>
                </a:cubicBezTo>
                <a:cubicBezTo>
                  <a:pt x="335" y="241"/>
                  <a:pt x="335" y="240"/>
                  <a:pt x="335" y="241"/>
                </a:cubicBezTo>
                <a:cubicBezTo>
                  <a:pt x="335" y="241"/>
                  <a:pt x="336" y="241"/>
                  <a:pt x="335" y="242"/>
                </a:cubicBezTo>
                <a:cubicBezTo>
                  <a:pt x="336" y="242"/>
                  <a:pt x="335" y="241"/>
                  <a:pt x="336" y="241"/>
                </a:cubicBezTo>
                <a:cubicBezTo>
                  <a:pt x="336" y="240"/>
                  <a:pt x="336" y="241"/>
                  <a:pt x="337" y="240"/>
                </a:cubicBezTo>
                <a:cubicBezTo>
                  <a:pt x="337" y="241"/>
                  <a:pt x="337" y="241"/>
                  <a:pt x="337" y="241"/>
                </a:cubicBezTo>
                <a:cubicBezTo>
                  <a:pt x="338" y="240"/>
                  <a:pt x="339" y="241"/>
                  <a:pt x="339" y="239"/>
                </a:cubicBezTo>
                <a:cubicBezTo>
                  <a:pt x="340" y="238"/>
                  <a:pt x="340" y="239"/>
                  <a:pt x="340" y="239"/>
                </a:cubicBezTo>
                <a:cubicBezTo>
                  <a:pt x="341" y="239"/>
                  <a:pt x="340" y="240"/>
                  <a:pt x="341" y="240"/>
                </a:cubicBezTo>
                <a:cubicBezTo>
                  <a:pt x="341" y="239"/>
                  <a:pt x="341" y="239"/>
                  <a:pt x="341" y="239"/>
                </a:cubicBezTo>
                <a:cubicBezTo>
                  <a:pt x="341" y="239"/>
                  <a:pt x="341" y="238"/>
                  <a:pt x="341" y="238"/>
                </a:cubicBezTo>
                <a:cubicBezTo>
                  <a:pt x="342" y="239"/>
                  <a:pt x="341" y="240"/>
                  <a:pt x="341" y="240"/>
                </a:cubicBezTo>
                <a:cubicBezTo>
                  <a:pt x="341" y="240"/>
                  <a:pt x="341" y="240"/>
                  <a:pt x="341" y="240"/>
                </a:cubicBezTo>
                <a:cubicBezTo>
                  <a:pt x="342" y="241"/>
                  <a:pt x="343" y="241"/>
                  <a:pt x="344" y="239"/>
                </a:cubicBezTo>
                <a:cubicBezTo>
                  <a:pt x="344" y="240"/>
                  <a:pt x="344" y="240"/>
                  <a:pt x="344" y="240"/>
                </a:cubicBezTo>
                <a:cubicBezTo>
                  <a:pt x="344" y="240"/>
                  <a:pt x="346" y="240"/>
                  <a:pt x="346" y="240"/>
                </a:cubicBezTo>
                <a:cubicBezTo>
                  <a:pt x="346" y="239"/>
                  <a:pt x="346" y="239"/>
                  <a:pt x="346" y="239"/>
                </a:cubicBezTo>
                <a:cubicBezTo>
                  <a:pt x="346" y="239"/>
                  <a:pt x="346" y="239"/>
                  <a:pt x="347" y="240"/>
                </a:cubicBezTo>
                <a:cubicBezTo>
                  <a:pt x="347" y="239"/>
                  <a:pt x="347" y="239"/>
                  <a:pt x="347" y="239"/>
                </a:cubicBezTo>
                <a:cubicBezTo>
                  <a:pt x="347" y="239"/>
                  <a:pt x="347" y="239"/>
                  <a:pt x="347" y="239"/>
                </a:cubicBezTo>
                <a:cubicBezTo>
                  <a:pt x="348" y="240"/>
                  <a:pt x="348" y="239"/>
                  <a:pt x="348" y="239"/>
                </a:cubicBezTo>
                <a:cubicBezTo>
                  <a:pt x="348" y="239"/>
                  <a:pt x="348" y="239"/>
                  <a:pt x="348" y="239"/>
                </a:cubicBezTo>
                <a:cubicBezTo>
                  <a:pt x="348" y="239"/>
                  <a:pt x="348" y="239"/>
                  <a:pt x="348" y="239"/>
                </a:cubicBezTo>
                <a:cubicBezTo>
                  <a:pt x="349" y="239"/>
                  <a:pt x="351" y="239"/>
                  <a:pt x="351" y="238"/>
                </a:cubicBezTo>
                <a:cubicBezTo>
                  <a:pt x="352" y="239"/>
                  <a:pt x="352" y="238"/>
                  <a:pt x="352" y="238"/>
                </a:cubicBezTo>
                <a:cubicBezTo>
                  <a:pt x="352" y="237"/>
                  <a:pt x="353" y="237"/>
                  <a:pt x="353" y="236"/>
                </a:cubicBezTo>
                <a:cubicBezTo>
                  <a:pt x="353" y="236"/>
                  <a:pt x="353" y="236"/>
                  <a:pt x="352" y="236"/>
                </a:cubicBezTo>
                <a:cubicBezTo>
                  <a:pt x="353" y="236"/>
                  <a:pt x="353" y="236"/>
                  <a:pt x="353" y="236"/>
                </a:cubicBezTo>
                <a:cubicBezTo>
                  <a:pt x="353" y="236"/>
                  <a:pt x="353" y="236"/>
                  <a:pt x="353" y="236"/>
                </a:cubicBezTo>
                <a:cubicBezTo>
                  <a:pt x="354" y="236"/>
                  <a:pt x="355" y="236"/>
                  <a:pt x="355" y="236"/>
                </a:cubicBezTo>
                <a:cubicBezTo>
                  <a:pt x="356" y="236"/>
                  <a:pt x="355" y="237"/>
                  <a:pt x="355" y="237"/>
                </a:cubicBezTo>
                <a:cubicBezTo>
                  <a:pt x="356" y="237"/>
                  <a:pt x="356" y="237"/>
                  <a:pt x="356" y="236"/>
                </a:cubicBezTo>
                <a:cubicBezTo>
                  <a:pt x="356" y="235"/>
                  <a:pt x="359" y="236"/>
                  <a:pt x="359" y="235"/>
                </a:cubicBezTo>
                <a:cubicBezTo>
                  <a:pt x="358" y="235"/>
                  <a:pt x="357" y="235"/>
                  <a:pt x="356" y="236"/>
                </a:cubicBezTo>
                <a:cubicBezTo>
                  <a:pt x="356" y="235"/>
                  <a:pt x="356" y="235"/>
                  <a:pt x="357" y="235"/>
                </a:cubicBezTo>
                <a:cubicBezTo>
                  <a:pt x="357" y="234"/>
                  <a:pt x="356" y="235"/>
                  <a:pt x="356" y="235"/>
                </a:cubicBezTo>
                <a:cubicBezTo>
                  <a:pt x="356" y="234"/>
                  <a:pt x="356" y="234"/>
                  <a:pt x="356" y="234"/>
                </a:cubicBezTo>
                <a:cubicBezTo>
                  <a:pt x="357" y="234"/>
                  <a:pt x="357" y="234"/>
                  <a:pt x="357" y="235"/>
                </a:cubicBezTo>
                <a:cubicBezTo>
                  <a:pt x="358" y="234"/>
                  <a:pt x="357" y="233"/>
                  <a:pt x="358" y="233"/>
                </a:cubicBezTo>
                <a:cubicBezTo>
                  <a:pt x="359" y="233"/>
                  <a:pt x="358" y="234"/>
                  <a:pt x="358" y="234"/>
                </a:cubicBezTo>
                <a:cubicBezTo>
                  <a:pt x="358" y="234"/>
                  <a:pt x="358" y="235"/>
                  <a:pt x="358" y="235"/>
                </a:cubicBezTo>
                <a:cubicBezTo>
                  <a:pt x="358" y="235"/>
                  <a:pt x="358" y="233"/>
                  <a:pt x="359" y="233"/>
                </a:cubicBezTo>
                <a:cubicBezTo>
                  <a:pt x="360" y="234"/>
                  <a:pt x="360" y="234"/>
                  <a:pt x="359" y="234"/>
                </a:cubicBezTo>
                <a:cubicBezTo>
                  <a:pt x="360" y="234"/>
                  <a:pt x="360" y="233"/>
                  <a:pt x="360" y="233"/>
                </a:cubicBezTo>
                <a:cubicBezTo>
                  <a:pt x="361" y="233"/>
                  <a:pt x="360" y="234"/>
                  <a:pt x="361" y="234"/>
                </a:cubicBezTo>
                <a:cubicBezTo>
                  <a:pt x="361" y="234"/>
                  <a:pt x="361" y="234"/>
                  <a:pt x="361" y="234"/>
                </a:cubicBezTo>
                <a:cubicBezTo>
                  <a:pt x="361" y="233"/>
                  <a:pt x="361" y="233"/>
                  <a:pt x="361" y="233"/>
                </a:cubicBezTo>
                <a:cubicBezTo>
                  <a:pt x="361" y="233"/>
                  <a:pt x="362" y="233"/>
                  <a:pt x="362" y="232"/>
                </a:cubicBezTo>
                <a:cubicBezTo>
                  <a:pt x="362" y="232"/>
                  <a:pt x="362" y="232"/>
                  <a:pt x="362" y="232"/>
                </a:cubicBezTo>
                <a:cubicBezTo>
                  <a:pt x="363" y="232"/>
                  <a:pt x="362" y="233"/>
                  <a:pt x="362" y="234"/>
                </a:cubicBezTo>
                <a:cubicBezTo>
                  <a:pt x="363" y="233"/>
                  <a:pt x="363" y="233"/>
                  <a:pt x="363" y="233"/>
                </a:cubicBezTo>
                <a:cubicBezTo>
                  <a:pt x="363" y="233"/>
                  <a:pt x="363" y="233"/>
                  <a:pt x="364" y="233"/>
                </a:cubicBezTo>
                <a:cubicBezTo>
                  <a:pt x="364" y="233"/>
                  <a:pt x="365" y="233"/>
                  <a:pt x="366" y="233"/>
                </a:cubicBezTo>
                <a:cubicBezTo>
                  <a:pt x="366" y="233"/>
                  <a:pt x="365" y="233"/>
                  <a:pt x="365" y="233"/>
                </a:cubicBezTo>
                <a:cubicBezTo>
                  <a:pt x="366" y="234"/>
                  <a:pt x="366" y="232"/>
                  <a:pt x="367" y="233"/>
                </a:cubicBezTo>
                <a:cubicBezTo>
                  <a:pt x="367" y="232"/>
                  <a:pt x="367" y="232"/>
                  <a:pt x="367" y="232"/>
                </a:cubicBezTo>
                <a:cubicBezTo>
                  <a:pt x="367" y="231"/>
                  <a:pt x="367" y="232"/>
                  <a:pt x="367" y="231"/>
                </a:cubicBezTo>
                <a:cubicBezTo>
                  <a:pt x="367" y="231"/>
                  <a:pt x="367" y="231"/>
                  <a:pt x="367" y="231"/>
                </a:cubicBezTo>
                <a:cubicBezTo>
                  <a:pt x="368" y="231"/>
                  <a:pt x="368" y="231"/>
                  <a:pt x="369" y="231"/>
                </a:cubicBezTo>
                <a:cubicBezTo>
                  <a:pt x="369" y="232"/>
                  <a:pt x="368" y="232"/>
                  <a:pt x="368" y="231"/>
                </a:cubicBezTo>
                <a:cubicBezTo>
                  <a:pt x="368" y="232"/>
                  <a:pt x="367" y="232"/>
                  <a:pt x="367" y="232"/>
                </a:cubicBezTo>
                <a:cubicBezTo>
                  <a:pt x="367" y="232"/>
                  <a:pt x="369" y="233"/>
                  <a:pt x="369" y="232"/>
                </a:cubicBezTo>
                <a:cubicBezTo>
                  <a:pt x="369" y="232"/>
                  <a:pt x="369" y="232"/>
                  <a:pt x="369" y="233"/>
                </a:cubicBezTo>
                <a:cubicBezTo>
                  <a:pt x="370" y="232"/>
                  <a:pt x="371" y="231"/>
                  <a:pt x="372" y="231"/>
                </a:cubicBezTo>
                <a:cubicBezTo>
                  <a:pt x="372" y="231"/>
                  <a:pt x="371" y="231"/>
                  <a:pt x="371" y="232"/>
                </a:cubicBezTo>
                <a:cubicBezTo>
                  <a:pt x="372" y="231"/>
                  <a:pt x="372" y="232"/>
                  <a:pt x="372" y="232"/>
                </a:cubicBezTo>
                <a:cubicBezTo>
                  <a:pt x="373" y="232"/>
                  <a:pt x="373" y="232"/>
                  <a:pt x="374" y="231"/>
                </a:cubicBezTo>
                <a:cubicBezTo>
                  <a:pt x="375" y="232"/>
                  <a:pt x="374" y="231"/>
                  <a:pt x="375" y="229"/>
                </a:cubicBezTo>
                <a:cubicBezTo>
                  <a:pt x="375" y="230"/>
                  <a:pt x="374" y="230"/>
                  <a:pt x="374" y="230"/>
                </a:cubicBezTo>
                <a:cubicBezTo>
                  <a:pt x="374" y="230"/>
                  <a:pt x="374" y="230"/>
                  <a:pt x="374" y="230"/>
                </a:cubicBezTo>
                <a:cubicBezTo>
                  <a:pt x="374" y="231"/>
                  <a:pt x="374" y="231"/>
                  <a:pt x="373" y="231"/>
                </a:cubicBezTo>
                <a:cubicBezTo>
                  <a:pt x="373" y="231"/>
                  <a:pt x="373" y="230"/>
                  <a:pt x="374" y="230"/>
                </a:cubicBezTo>
                <a:cubicBezTo>
                  <a:pt x="373" y="230"/>
                  <a:pt x="372" y="229"/>
                  <a:pt x="372" y="230"/>
                </a:cubicBezTo>
                <a:cubicBezTo>
                  <a:pt x="371" y="230"/>
                  <a:pt x="370" y="230"/>
                  <a:pt x="369" y="230"/>
                </a:cubicBezTo>
                <a:cubicBezTo>
                  <a:pt x="369" y="230"/>
                  <a:pt x="369" y="230"/>
                  <a:pt x="369" y="231"/>
                </a:cubicBezTo>
                <a:cubicBezTo>
                  <a:pt x="368" y="230"/>
                  <a:pt x="366" y="230"/>
                  <a:pt x="366" y="231"/>
                </a:cubicBezTo>
                <a:cubicBezTo>
                  <a:pt x="365" y="230"/>
                  <a:pt x="364" y="231"/>
                  <a:pt x="364" y="230"/>
                </a:cubicBezTo>
                <a:cubicBezTo>
                  <a:pt x="364" y="231"/>
                  <a:pt x="364" y="231"/>
                  <a:pt x="364" y="231"/>
                </a:cubicBezTo>
                <a:cubicBezTo>
                  <a:pt x="364" y="231"/>
                  <a:pt x="364" y="231"/>
                  <a:pt x="364" y="231"/>
                </a:cubicBezTo>
                <a:cubicBezTo>
                  <a:pt x="364" y="231"/>
                  <a:pt x="364" y="231"/>
                  <a:pt x="364" y="232"/>
                </a:cubicBezTo>
                <a:cubicBezTo>
                  <a:pt x="364" y="231"/>
                  <a:pt x="364" y="231"/>
                  <a:pt x="364" y="231"/>
                </a:cubicBezTo>
                <a:cubicBezTo>
                  <a:pt x="363" y="231"/>
                  <a:pt x="363" y="231"/>
                  <a:pt x="363" y="231"/>
                </a:cubicBezTo>
                <a:cubicBezTo>
                  <a:pt x="363" y="231"/>
                  <a:pt x="363" y="231"/>
                  <a:pt x="363" y="231"/>
                </a:cubicBezTo>
                <a:cubicBezTo>
                  <a:pt x="362" y="231"/>
                  <a:pt x="362" y="231"/>
                  <a:pt x="362" y="231"/>
                </a:cubicBezTo>
                <a:cubicBezTo>
                  <a:pt x="362" y="231"/>
                  <a:pt x="361" y="231"/>
                  <a:pt x="361" y="231"/>
                </a:cubicBezTo>
                <a:cubicBezTo>
                  <a:pt x="361" y="231"/>
                  <a:pt x="362" y="230"/>
                  <a:pt x="361" y="230"/>
                </a:cubicBezTo>
                <a:cubicBezTo>
                  <a:pt x="361" y="231"/>
                  <a:pt x="359" y="232"/>
                  <a:pt x="358" y="231"/>
                </a:cubicBezTo>
                <a:cubicBezTo>
                  <a:pt x="358" y="231"/>
                  <a:pt x="358" y="231"/>
                  <a:pt x="358" y="232"/>
                </a:cubicBezTo>
                <a:cubicBezTo>
                  <a:pt x="358" y="232"/>
                  <a:pt x="358" y="232"/>
                  <a:pt x="358" y="232"/>
                </a:cubicBezTo>
                <a:cubicBezTo>
                  <a:pt x="358" y="232"/>
                  <a:pt x="358" y="231"/>
                  <a:pt x="357" y="231"/>
                </a:cubicBezTo>
                <a:cubicBezTo>
                  <a:pt x="357" y="232"/>
                  <a:pt x="355" y="232"/>
                  <a:pt x="354" y="232"/>
                </a:cubicBezTo>
                <a:cubicBezTo>
                  <a:pt x="354" y="233"/>
                  <a:pt x="354" y="232"/>
                  <a:pt x="354" y="233"/>
                </a:cubicBezTo>
                <a:cubicBezTo>
                  <a:pt x="354" y="233"/>
                  <a:pt x="354" y="232"/>
                  <a:pt x="355" y="232"/>
                </a:cubicBezTo>
                <a:cubicBezTo>
                  <a:pt x="355" y="233"/>
                  <a:pt x="355" y="233"/>
                  <a:pt x="355" y="233"/>
                </a:cubicBezTo>
                <a:cubicBezTo>
                  <a:pt x="355" y="234"/>
                  <a:pt x="354" y="234"/>
                  <a:pt x="354" y="234"/>
                </a:cubicBezTo>
                <a:cubicBezTo>
                  <a:pt x="354" y="233"/>
                  <a:pt x="354" y="234"/>
                  <a:pt x="354" y="233"/>
                </a:cubicBezTo>
                <a:cubicBezTo>
                  <a:pt x="354" y="233"/>
                  <a:pt x="353" y="233"/>
                  <a:pt x="354" y="232"/>
                </a:cubicBezTo>
                <a:cubicBezTo>
                  <a:pt x="353" y="232"/>
                  <a:pt x="352" y="232"/>
                  <a:pt x="352" y="232"/>
                </a:cubicBezTo>
                <a:cubicBezTo>
                  <a:pt x="352" y="232"/>
                  <a:pt x="352" y="232"/>
                  <a:pt x="351" y="232"/>
                </a:cubicBezTo>
                <a:cubicBezTo>
                  <a:pt x="351" y="232"/>
                  <a:pt x="352" y="232"/>
                  <a:pt x="352" y="232"/>
                </a:cubicBezTo>
                <a:cubicBezTo>
                  <a:pt x="352" y="232"/>
                  <a:pt x="352" y="232"/>
                  <a:pt x="352" y="231"/>
                </a:cubicBezTo>
                <a:cubicBezTo>
                  <a:pt x="352" y="232"/>
                  <a:pt x="351" y="231"/>
                  <a:pt x="351" y="231"/>
                </a:cubicBezTo>
                <a:cubicBezTo>
                  <a:pt x="351" y="232"/>
                  <a:pt x="351" y="232"/>
                  <a:pt x="351" y="232"/>
                </a:cubicBezTo>
                <a:cubicBezTo>
                  <a:pt x="351" y="233"/>
                  <a:pt x="350" y="232"/>
                  <a:pt x="350" y="233"/>
                </a:cubicBezTo>
                <a:cubicBezTo>
                  <a:pt x="350" y="234"/>
                  <a:pt x="350" y="234"/>
                  <a:pt x="350" y="234"/>
                </a:cubicBezTo>
                <a:cubicBezTo>
                  <a:pt x="350" y="235"/>
                  <a:pt x="350" y="234"/>
                  <a:pt x="349" y="234"/>
                </a:cubicBezTo>
                <a:cubicBezTo>
                  <a:pt x="349" y="233"/>
                  <a:pt x="350" y="233"/>
                  <a:pt x="350" y="233"/>
                </a:cubicBezTo>
                <a:cubicBezTo>
                  <a:pt x="349" y="232"/>
                  <a:pt x="348" y="233"/>
                  <a:pt x="347" y="233"/>
                </a:cubicBezTo>
                <a:cubicBezTo>
                  <a:pt x="346" y="234"/>
                  <a:pt x="345" y="233"/>
                  <a:pt x="344" y="234"/>
                </a:cubicBezTo>
                <a:cubicBezTo>
                  <a:pt x="344" y="233"/>
                  <a:pt x="345" y="233"/>
                  <a:pt x="344" y="232"/>
                </a:cubicBezTo>
                <a:cubicBezTo>
                  <a:pt x="344" y="232"/>
                  <a:pt x="344" y="233"/>
                  <a:pt x="343" y="232"/>
                </a:cubicBezTo>
                <a:cubicBezTo>
                  <a:pt x="343" y="233"/>
                  <a:pt x="343" y="233"/>
                  <a:pt x="344" y="233"/>
                </a:cubicBezTo>
                <a:cubicBezTo>
                  <a:pt x="343" y="234"/>
                  <a:pt x="342" y="234"/>
                  <a:pt x="342" y="234"/>
                </a:cubicBezTo>
                <a:cubicBezTo>
                  <a:pt x="342" y="235"/>
                  <a:pt x="341" y="235"/>
                  <a:pt x="340" y="235"/>
                </a:cubicBezTo>
                <a:cubicBezTo>
                  <a:pt x="340" y="235"/>
                  <a:pt x="340" y="234"/>
                  <a:pt x="340" y="234"/>
                </a:cubicBezTo>
                <a:cubicBezTo>
                  <a:pt x="341" y="234"/>
                  <a:pt x="341" y="234"/>
                  <a:pt x="341" y="235"/>
                </a:cubicBezTo>
                <a:cubicBezTo>
                  <a:pt x="341" y="234"/>
                  <a:pt x="341" y="234"/>
                  <a:pt x="341" y="234"/>
                </a:cubicBezTo>
                <a:cubicBezTo>
                  <a:pt x="341" y="234"/>
                  <a:pt x="341" y="234"/>
                  <a:pt x="341" y="234"/>
                </a:cubicBezTo>
                <a:cubicBezTo>
                  <a:pt x="341" y="234"/>
                  <a:pt x="341" y="234"/>
                  <a:pt x="340" y="234"/>
                </a:cubicBezTo>
                <a:cubicBezTo>
                  <a:pt x="340" y="233"/>
                  <a:pt x="340" y="234"/>
                  <a:pt x="341" y="233"/>
                </a:cubicBezTo>
                <a:cubicBezTo>
                  <a:pt x="340" y="233"/>
                  <a:pt x="340" y="233"/>
                  <a:pt x="340" y="233"/>
                </a:cubicBezTo>
                <a:cubicBezTo>
                  <a:pt x="340" y="232"/>
                  <a:pt x="339" y="233"/>
                  <a:pt x="338" y="233"/>
                </a:cubicBezTo>
                <a:cubicBezTo>
                  <a:pt x="338" y="233"/>
                  <a:pt x="338" y="234"/>
                  <a:pt x="338" y="234"/>
                </a:cubicBezTo>
                <a:cubicBezTo>
                  <a:pt x="338" y="233"/>
                  <a:pt x="338" y="234"/>
                  <a:pt x="337" y="233"/>
                </a:cubicBezTo>
                <a:cubicBezTo>
                  <a:pt x="337" y="233"/>
                  <a:pt x="337" y="233"/>
                  <a:pt x="337" y="233"/>
                </a:cubicBezTo>
                <a:cubicBezTo>
                  <a:pt x="337" y="234"/>
                  <a:pt x="337" y="234"/>
                  <a:pt x="337" y="235"/>
                </a:cubicBezTo>
                <a:cubicBezTo>
                  <a:pt x="336" y="235"/>
                  <a:pt x="335" y="234"/>
                  <a:pt x="335" y="235"/>
                </a:cubicBezTo>
                <a:cubicBezTo>
                  <a:pt x="335" y="235"/>
                  <a:pt x="335" y="234"/>
                  <a:pt x="335" y="234"/>
                </a:cubicBezTo>
                <a:cubicBezTo>
                  <a:pt x="334" y="234"/>
                  <a:pt x="333" y="234"/>
                  <a:pt x="333" y="234"/>
                </a:cubicBezTo>
                <a:cubicBezTo>
                  <a:pt x="333" y="234"/>
                  <a:pt x="333" y="234"/>
                  <a:pt x="333" y="234"/>
                </a:cubicBezTo>
                <a:cubicBezTo>
                  <a:pt x="333" y="235"/>
                  <a:pt x="333" y="235"/>
                  <a:pt x="333" y="235"/>
                </a:cubicBezTo>
                <a:cubicBezTo>
                  <a:pt x="334" y="234"/>
                  <a:pt x="334" y="235"/>
                  <a:pt x="335" y="234"/>
                </a:cubicBezTo>
                <a:cubicBezTo>
                  <a:pt x="334" y="235"/>
                  <a:pt x="334" y="234"/>
                  <a:pt x="333" y="235"/>
                </a:cubicBezTo>
                <a:cubicBezTo>
                  <a:pt x="333" y="234"/>
                  <a:pt x="332" y="235"/>
                  <a:pt x="331" y="234"/>
                </a:cubicBezTo>
                <a:cubicBezTo>
                  <a:pt x="331" y="234"/>
                  <a:pt x="331" y="234"/>
                  <a:pt x="332" y="234"/>
                </a:cubicBezTo>
                <a:cubicBezTo>
                  <a:pt x="332" y="233"/>
                  <a:pt x="331" y="234"/>
                  <a:pt x="331" y="234"/>
                </a:cubicBezTo>
                <a:cubicBezTo>
                  <a:pt x="331" y="234"/>
                  <a:pt x="331" y="235"/>
                  <a:pt x="331" y="235"/>
                </a:cubicBezTo>
                <a:cubicBezTo>
                  <a:pt x="330" y="236"/>
                  <a:pt x="330" y="235"/>
                  <a:pt x="330" y="234"/>
                </a:cubicBezTo>
                <a:cubicBezTo>
                  <a:pt x="330" y="235"/>
                  <a:pt x="330" y="235"/>
                  <a:pt x="330" y="235"/>
                </a:cubicBezTo>
                <a:cubicBezTo>
                  <a:pt x="330" y="235"/>
                  <a:pt x="329" y="235"/>
                  <a:pt x="329" y="235"/>
                </a:cubicBezTo>
                <a:cubicBezTo>
                  <a:pt x="329" y="236"/>
                  <a:pt x="328" y="235"/>
                  <a:pt x="328" y="236"/>
                </a:cubicBezTo>
                <a:cubicBezTo>
                  <a:pt x="327" y="236"/>
                  <a:pt x="329" y="235"/>
                  <a:pt x="328" y="235"/>
                </a:cubicBezTo>
                <a:cubicBezTo>
                  <a:pt x="328" y="236"/>
                  <a:pt x="328" y="236"/>
                  <a:pt x="327" y="236"/>
                </a:cubicBezTo>
                <a:cubicBezTo>
                  <a:pt x="327" y="236"/>
                  <a:pt x="328" y="236"/>
                  <a:pt x="328" y="235"/>
                </a:cubicBezTo>
                <a:cubicBezTo>
                  <a:pt x="327" y="235"/>
                  <a:pt x="327" y="235"/>
                  <a:pt x="327" y="236"/>
                </a:cubicBezTo>
                <a:cubicBezTo>
                  <a:pt x="326" y="236"/>
                  <a:pt x="327" y="236"/>
                  <a:pt x="327" y="235"/>
                </a:cubicBezTo>
                <a:cubicBezTo>
                  <a:pt x="327" y="235"/>
                  <a:pt x="326" y="235"/>
                  <a:pt x="326" y="235"/>
                </a:cubicBezTo>
                <a:cubicBezTo>
                  <a:pt x="327" y="235"/>
                  <a:pt x="327" y="235"/>
                  <a:pt x="327" y="234"/>
                </a:cubicBezTo>
                <a:cubicBezTo>
                  <a:pt x="327" y="235"/>
                  <a:pt x="326" y="234"/>
                  <a:pt x="326" y="235"/>
                </a:cubicBezTo>
                <a:cubicBezTo>
                  <a:pt x="325" y="236"/>
                  <a:pt x="325" y="236"/>
                  <a:pt x="325" y="236"/>
                </a:cubicBezTo>
                <a:cubicBezTo>
                  <a:pt x="325" y="236"/>
                  <a:pt x="325" y="236"/>
                  <a:pt x="324" y="236"/>
                </a:cubicBezTo>
                <a:cubicBezTo>
                  <a:pt x="324" y="236"/>
                  <a:pt x="323" y="236"/>
                  <a:pt x="323" y="236"/>
                </a:cubicBezTo>
                <a:cubicBezTo>
                  <a:pt x="323" y="236"/>
                  <a:pt x="323" y="236"/>
                  <a:pt x="323" y="235"/>
                </a:cubicBezTo>
                <a:cubicBezTo>
                  <a:pt x="323" y="235"/>
                  <a:pt x="323" y="235"/>
                  <a:pt x="323" y="235"/>
                </a:cubicBezTo>
                <a:cubicBezTo>
                  <a:pt x="323" y="235"/>
                  <a:pt x="323" y="235"/>
                  <a:pt x="323" y="235"/>
                </a:cubicBezTo>
                <a:cubicBezTo>
                  <a:pt x="323" y="235"/>
                  <a:pt x="323" y="236"/>
                  <a:pt x="323" y="236"/>
                </a:cubicBezTo>
                <a:cubicBezTo>
                  <a:pt x="323" y="236"/>
                  <a:pt x="323" y="236"/>
                  <a:pt x="324" y="235"/>
                </a:cubicBezTo>
                <a:cubicBezTo>
                  <a:pt x="324" y="235"/>
                  <a:pt x="324" y="235"/>
                  <a:pt x="324" y="235"/>
                </a:cubicBezTo>
                <a:cubicBezTo>
                  <a:pt x="324" y="235"/>
                  <a:pt x="324" y="235"/>
                  <a:pt x="324" y="235"/>
                </a:cubicBezTo>
                <a:cubicBezTo>
                  <a:pt x="324" y="235"/>
                  <a:pt x="324" y="235"/>
                  <a:pt x="325" y="235"/>
                </a:cubicBezTo>
                <a:cubicBezTo>
                  <a:pt x="324" y="235"/>
                  <a:pt x="324" y="235"/>
                  <a:pt x="324" y="235"/>
                </a:cubicBezTo>
                <a:cubicBezTo>
                  <a:pt x="324" y="235"/>
                  <a:pt x="324" y="235"/>
                  <a:pt x="325" y="235"/>
                </a:cubicBezTo>
                <a:cubicBezTo>
                  <a:pt x="325" y="234"/>
                  <a:pt x="325" y="234"/>
                  <a:pt x="325" y="234"/>
                </a:cubicBezTo>
                <a:cubicBezTo>
                  <a:pt x="325" y="234"/>
                  <a:pt x="325" y="234"/>
                  <a:pt x="325" y="234"/>
                </a:cubicBezTo>
                <a:cubicBezTo>
                  <a:pt x="325" y="234"/>
                  <a:pt x="325" y="234"/>
                  <a:pt x="325" y="234"/>
                </a:cubicBezTo>
                <a:cubicBezTo>
                  <a:pt x="325" y="234"/>
                  <a:pt x="325" y="234"/>
                  <a:pt x="325" y="234"/>
                </a:cubicBezTo>
                <a:cubicBezTo>
                  <a:pt x="325" y="234"/>
                  <a:pt x="325" y="234"/>
                  <a:pt x="325" y="234"/>
                </a:cubicBezTo>
                <a:cubicBezTo>
                  <a:pt x="324" y="234"/>
                  <a:pt x="324" y="234"/>
                  <a:pt x="324" y="234"/>
                </a:cubicBezTo>
                <a:cubicBezTo>
                  <a:pt x="325" y="233"/>
                  <a:pt x="325" y="234"/>
                  <a:pt x="325" y="234"/>
                </a:cubicBezTo>
                <a:cubicBezTo>
                  <a:pt x="325" y="234"/>
                  <a:pt x="325" y="234"/>
                  <a:pt x="326" y="234"/>
                </a:cubicBezTo>
                <a:cubicBezTo>
                  <a:pt x="325" y="233"/>
                  <a:pt x="326" y="233"/>
                  <a:pt x="326" y="233"/>
                </a:cubicBezTo>
                <a:cubicBezTo>
                  <a:pt x="326" y="233"/>
                  <a:pt x="326" y="233"/>
                  <a:pt x="326" y="233"/>
                </a:cubicBezTo>
                <a:cubicBezTo>
                  <a:pt x="326" y="233"/>
                  <a:pt x="326" y="234"/>
                  <a:pt x="326" y="234"/>
                </a:cubicBezTo>
                <a:cubicBezTo>
                  <a:pt x="326" y="234"/>
                  <a:pt x="327" y="233"/>
                  <a:pt x="327" y="233"/>
                </a:cubicBezTo>
                <a:cubicBezTo>
                  <a:pt x="327" y="233"/>
                  <a:pt x="327" y="233"/>
                  <a:pt x="327" y="233"/>
                </a:cubicBezTo>
                <a:cubicBezTo>
                  <a:pt x="327" y="233"/>
                  <a:pt x="327" y="234"/>
                  <a:pt x="328" y="233"/>
                </a:cubicBezTo>
                <a:cubicBezTo>
                  <a:pt x="328" y="233"/>
                  <a:pt x="327" y="233"/>
                  <a:pt x="327" y="232"/>
                </a:cubicBezTo>
                <a:cubicBezTo>
                  <a:pt x="327" y="232"/>
                  <a:pt x="327" y="232"/>
                  <a:pt x="327" y="232"/>
                </a:cubicBezTo>
                <a:cubicBezTo>
                  <a:pt x="327" y="232"/>
                  <a:pt x="327" y="232"/>
                  <a:pt x="327" y="232"/>
                </a:cubicBezTo>
                <a:cubicBezTo>
                  <a:pt x="327" y="232"/>
                  <a:pt x="328" y="232"/>
                  <a:pt x="328" y="232"/>
                </a:cubicBezTo>
                <a:cubicBezTo>
                  <a:pt x="328" y="230"/>
                  <a:pt x="330" y="230"/>
                  <a:pt x="332" y="230"/>
                </a:cubicBezTo>
                <a:cubicBezTo>
                  <a:pt x="332" y="230"/>
                  <a:pt x="331" y="231"/>
                  <a:pt x="332" y="231"/>
                </a:cubicBezTo>
                <a:cubicBezTo>
                  <a:pt x="330" y="231"/>
                  <a:pt x="329" y="231"/>
                  <a:pt x="328" y="231"/>
                </a:cubicBezTo>
                <a:cubicBezTo>
                  <a:pt x="328" y="232"/>
                  <a:pt x="329" y="232"/>
                  <a:pt x="329" y="231"/>
                </a:cubicBezTo>
                <a:cubicBezTo>
                  <a:pt x="329" y="232"/>
                  <a:pt x="329" y="231"/>
                  <a:pt x="329" y="232"/>
                </a:cubicBezTo>
                <a:cubicBezTo>
                  <a:pt x="329" y="232"/>
                  <a:pt x="330" y="232"/>
                  <a:pt x="330" y="232"/>
                </a:cubicBezTo>
                <a:cubicBezTo>
                  <a:pt x="330" y="232"/>
                  <a:pt x="330" y="232"/>
                  <a:pt x="330" y="232"/>
                </a:cubicBezTo>
                <a:cubicBezTo>
                  <a:pt x="330" y="232"/>
                  <a:pt x="330" y="233"/>
                  <a:pt x="330" y="233"/>
                </a:cubicBezTo>
                <a:cubicBezTo>
                  <a:pt x="330" y="233"/>
                  <a:pt x="330" y="233"/>
                  <a:pt x="331" y="233"/>
                </a:cubicBezTo>
                <a:cubicBezTo>
                  <a:pt x="331" y="233"/>
                  <a:pt x="331" y="233"/>
                  <a:pt x="331" y="232"/>
                </a:cubicBezTo>
                <a:cubicBezTo>
                  <a:pt x="331" y="232"/>
                  <a:pt x="331" y="232"/>
                  <a:pt x="331" y="233"/>
                </a:cubicBezTo>
                <a:cubicBezTo>
                  <a:pt x="331" y="232"/>
                  <a:pt x="331" y="232"/>
                  <a:pt x="331" y="232"/>
                </a:cubicBezTo>
                <a:cubicBezTo>
                  <a:pt x="331" y="232"/>
                  <a:pt x="331" y="232"/>
                  <a:pt x="331" y="232"/>
                </a:cubicBezTo>
                <a:cubicBezTo>
                  <a:pt x="331" y="233"/>
                  <a:pt x="331" y="233"/>
                  <a:pt x="331" y="233"/>
                </a:cubicBezTo>
                <a:cubicBezTo>
                  <a:pt x="331" y="233"/>
                  <a:pt x="331" y="232"/>
                  <a:pt x="331" y="232"/>
                </a:cubicBezTo>
                <a:cubicBezTo>
                  <a:pt x="331" y="232"/>
                  <a:pt x="331" y="232"/>
                  <a:pt x="331" y="232"/>
                </a:cubicBezTo>
                <a:cubicBezTo>
                  <a:pt x="332" y="232"/>
                  <a:pt x="332" y="232"/>
                  <a:pt x="332" y="232"/>
                </a:cubicBezTo>
                <a:cubicBezTo>
                  <a:pt x="331" y="232"/>
                  <a:pt x="331" y="232"/>
                  <a:pt x="331" y="233"/>
                </a:cubicBezTo>
                <a:cubicBezTo>
                  <a:pt x="332" y="233"/>
                  <a:pt x="332" y="233"/>
                  <a:pt x="332" y="233"/>
                </a:cubicBezTo>
                <a:cubicBezTo>
                  <a:pt x="332" y="233"/>
                  <a:pt x="332" y="233"/>
                  <a:pt x="332" y="233"/>
                </a:cubicBezTo>
                <a:cubicBezTo>
                  <a:pt x="332" y="233"/>
                  <a:pt x="333" y="232"/>
                  <a:pt x="333" y="232"/>
                </a:cubicBezTo>
                <a:cubicBezTo>
                  <a:pt x="333" y="232"/>
                  <a:pt x="333" y="232"/>
                  <a:pt x="334" y="232"/>
                </a:cubicBezTo>
                <a:cubicBezTo>
                  <a:pt x="334" y="232"/>
                  <a:pt x="333" y="232"/>
                  <a:pt x="333" y="232"/>
                </a:cubicBezTo>
                <a:cubicBezTo>
                  <a:pt x="333" y="232"/>
                  <a:pt x="334" y="231"/>
                  <a:pt x="334" y="231"/>
                </a:cubicBezTo>
                <a:cubicBezTo>
                  <a:pt x="334" y="231"/>
                  <a:pt x="334" y="232"/>
                  <a:pt x="334" y="232"/>
                </a:cubicBezTo>
                <a:cubicBezTo>
                  <a:pt x="334" y="232"/>
                  <a:pt x="334" y="231"/>
                  <a:pt x="334" y="232"/>
                </a:cubicBezTo>
                <a:cubicBezTo>
                  <a:pt x="334" y="232"/>
                  <a:pt x="335" y="232"/>
                  <a:pt x="336" y="232"/>
                </a:cubicBezTo>
                <a:cubicBezTo>
                  <a:pt x="336" y="231"/>
                  <a:pt x="336" y="231"/>
                  <a:pt x="336" y="231"/>
                </a:cubicBezTo>
                <a:cubicBezTo>
                  <a:pt x="336" y="231"/>
                  <a:pt x="336" y="231"/>
                  <a:pt x="337" y="232"/>
                </a:cubicBezTo>
                <a:cubicBezTo>
                  <a:pt x="337" y="231"/>
                  <a:pt x="336" y="231"/>
                  <a:pt x="336" y="231"/>
                </a:cubicBezTo>
                <a:cubicBezTo>
                  <a:pt x="336" y="230"/>
                  <a:pt x="337" y="231"/>
                  <a:pt x="337" y="230"/>
                </a:cubicBezTo>
                <a:cubicBezTo>
                  <a:pt x="338" y="231"/>
                  <a:pt x="337" y="231"/>
                  <a:pt x="338" y="232"/>
                </a:cubicBezTo>
                <a:cubicBezTo>
                  <a:pt x="338" y="232"/>
                  <a:pt x="338" y="232"/>
                  <a:pt x="338" y="231"/>
                </a:cubicBezTo>
                <a:cubicBezTo>
                  <a:pt x="338" y="231"/>
                  <a:pt x="339" y="231"/>
                  <a:pt x="340" y="231"/>
                </a:cubicBezTo>
                <a:cubicBezTo>
                  <a:pt x="340" y="230"/>
                  <a:pt x="339" y="230"/>
                  <a:pt x="339" y="230"/>
                </a:cubicBezTo>
                <a:cubicBezTo>
                  <a:pt x="339" y="230"/>
                  <a:pt x="339" y="228"/>
                  <a:pt x="340" y="229"/>
                </a:cubicBezTo>
                <a:cubicBezTo>
                  <a:pt x="340" y="229"/>
                  <a:pt x="340" y="229"/>
                  <a:pt x="340" y="230"/>
                </a:cubicBezTo>
                <a:cubicBezTo>
                  <a:pt x="340" y="230"/>
                  <a:pt x="340" y="229"/>
                  <a:pt x="341" y="230"/>
                </a:cubicBezTo>
                <a:cubicBezTo>
                  <a:pt x="341" y="229"/>
                  <a:pt x="340" y="229"/>
                  <a:pt x="341" y="229"/>
                </a:cubicBezTo>
                <a:cubicBezTo>
                  <a:pt x="341" y="229"/>
                  <a:pt x="341" y="229"/>
                  <a:pt x="341" y="229"/>
                </a:cubicBezTo>
                <a:cubicBezTo>
                  <a:pt x="342" y="230"/>
                  <a:pt x="341" y="228"/>
                  <a:pt x="342" y="228"/>
                </a:cubicBezTo>
                <a:cubicBezTo>
                  <a:pt x="342" y="229"/>
                  <a:pt x="342" y="229"/>
                  <a:pt x="342" y="230"/>
                </a:cubicBezTo>
                <a:cubicBezTo>
                  <a:pt x="342" y="229"/>
                  <a:pt x="342" y="229"/>
                  <a:pt x="342" y="229"/>
                </a:cubicBezTo>
                <a:cubicBezTo>
                  <a:pt x="342" y="228"/>
                  <a:pt x="342" y="228"/>
                  <a:pt x="343" y="228"/>
                </a:cubicBezTo>
                <a:cubicBezTo>
                  <a:pt x="343" y="229"/>
                  <a:pt x="342" y="229"/>
                  <a:pt x="343" y="230"/>
                </a:cubicBezTo>
                <a:cubicBezTo>
                  <a:pt x="343" y="229"/>
                  <a:pt x="343" y="230"/>
                  <a:pt x="344" y="230"/>
                </a:cubicBezTo>
                <a:cubicBezTo>
                  <a:pt x="345" y="230"/>
                  <a:pt x="346" y="229"/>
                  <a:pt x="346" y="229"/>
                </a:cubicBezTo>
                <a:cubicBezTo>
                  <a:pt x="346" y="230"/>
                  <a:pt x="348" y="229"/>
                  <a:pt x="349" y="229"/>
                </a:cubicBezTo>
                <a:cubicBezTo>
                  <a:pt x="349" y="230"/>
                  <a:pt x="348" y="230"/>
                  <a:pt x="348" y="230"/>
                </a:cubicBezTo>
                <a:cubicBezTo>
                  <a:pt x="349" y="231"/>
                  <a:pt x="349" y="229"/>
                  <a:pt x="350" y="230"/>
                </a:cubicBezTo>
                <a:cubicBezTo>
                  <a:pt x="350" y="230"/>
                  <a:pt x="350" y="230"/>
                  <a:pt x="350" y="229"/>
                </a:cubicBezTo>
                <a:cubicBezTo>
                  <a:pt x="350" y="229"/>
                  <a:pt x="350" y="229"/>
                  <a:pt x="350" y="229"/>
                </a:cubicBezTo>
                <a:cubicBezTo>
                  <a:pt x="351" y="230"/>
                  <a:pt x="352" y="228"/>
                  <a:pt x="353" y="229"/>
                </a:cubicBezTo>
                <a:cubicBezTo>
                  <a:pt x="353" y="228"/>
                  <a:pt x="354" y="229"/>
                  <a:pt x="355" y="227"/>
                </a:cubicBezTo>
                <a:cubicBezTo>
                  <a:pt x="354" y="228"/>
                  <a:pt x="355" y="227"/>
                  <a:pt x="354" y="227"/>
                </a:cubicBezTo>
                <a:cubicBezTo>
                  <a:pt x="355" y="226"/>
                  <a:pt x="356" y="227"/>
                  <a:pt x="356" y="228"/>
                </a:cubicBezTo>
                <a:cubicBezTo>
                  <a:pt x="356" y="228"/>
                  <a:pt x="356" y="227"/>
                  <a:pt x="356" y="227"/>
                </a:cubicBezTo>
                <a:cubicBezTo>
                  <a:pt x="356" y="227"/>
                  <a:pt x="357" y="226"/>
                  <a:pt x="357" y="227"/>
                </a:cubicBezTo>
                <a:cubicBezTo>
                  <a:pt x="358" y="227"/>
                  <a:pt x="357" y="227"/>
                  <a:pt x="357" y="227"/>
                </a:cubicBezTo>
                <a:cubicBezTo>
                  <a:pt x="357" y="227"/>
                  <a:pt x="359" y="227"/>
                  <a:pt x="359" y="227"/>
                </a:cubicBezTo>
                <a:cubicBezTo>
                  <a:pt x="359" y="227"/>
                  <a:pt x="359" y="228"/>
                  <a:pt x="359" y="228"/>
                </a:cubicBezTo>
                <a:cubicBezTo>
                  <a:pt x="359" y="228"/>
                  <a:pt x="359" y="227"/>
                  <a:pt x="359" y="227"/>
                </a:cubicBezTo>
                <a:cubicBezTo>
                  <a:pt x="360" y="227"/>
                  <a:pt x="359" y="227"/>
                  <a:pt x="359" y="227"/>
                </a:cubicBezTo>
                <a:cubicBezTo>
                  <a:pt x="360" y="227"/>
                  <a:pt x="362" y="228"/>
                  <a:pt x="363" y="227"/>
                </a:cubicBezTo>
                <a:cubicBezTo>
                  <a:pt x="363" y="227"/>
                  <a:pt x="363" y="227"/>
                  <a:pt x="363" y="227"/>
                </a:cubicBezTo>
                <a:cubicBezTo>
                  <a:pt x="363" y="227"/>
                  <a:pt x="364" y="227"/>
                  <a:pt x="364" y="227"/>
                </a:cubicBezTo>
                <a:cubicBezTo>
                  <a:pt x="365" y="228"/>
                  <a:pt x="366" y="226"/>
                  <a:pt x="367" y="227"/>
                </a:cubicBezTo>
                <a:cubicBezTo>
                  <a:pt x="368" y="226"/>
                  <a:pt x="369" y="226"/>
                  <a:pt x="370" y="227"/>
                </a:cubicBezTo>
                <a:cubicBezTo>
                  <a:pt x="369" y="227"/>
                  <a:pt x="369" y="228"/>
                  <a:pt x="369" y="228"/>
                </a:cubicBezTo>
                <a:cubicBezTo>
                  <a:pt x="370" y="228"/>
                  <a:pt x="371" y="227"/>
                  <a:pt x="372" y="227"/>
                </a:cubicBezTo>
                <a:cubicBezTo>
                  <a:pt x="371" y="226"/>
                  <a:pt x="372" y="225"/>
                  <a:pt x="371" y="224"/>
                </a:cubicBezTo>
                <a:cubicBezTo>
                  <a:pt x="371" y="224"/>
                  <a:pt x="372" y="224"/>
                  <a:pt x="373" y="224"/>
                </a:cubicBezTo>
                <a:cubicBezTo>
                  <a:pt x="372" y="223"/>
                  <a:pt x="371" y="225"/>
                  <a:pt x="370" y="223"/>
                </a:cubicBezTo>
                <a:cubicBezTo>
                  <a:pt x="370" y="223"/>
                  <a:pt x="371" y="223"/>
                  <a:pt x="371" y="224"/>
                </a:cubicBezTo>
                <a:cubicBezTo>
                  <a:pt x="371" y="223"/>
                  <a:pt x="372" y="223"/>
                  <a:pt x="372" y="222"/>
                </a:cubicBezTo>
                <a:cubicBezTo>
                  <a:pt x="372" y="223"/>
                  <a:pt x="372" y="223"/>
                  <a:pt x="373" y="223"/>
                </a:cubicBezTo>
                <a:cubicBezTo>
                  <a:pt x="373" y="223"/>
                  <a:pt x="373" y="223"/>
                  <a:pt x="373" y="222"/>
                </a:cubicBezTo>
                <a:cubicBezTo>
                  <a:pt x="374" y="222"/>
                  <a:pt x="374" y="223"/>
                  <a:pt x="374" y="222"/>
                </a:cubicBezTo>
                <a:cubicBezTo>
                  <a:pt x="375" y="222"/>
                  <a:pt x="375" y="223"/>
                  <a:pt x="375" y="223"/>
                </a:cubicBezTo>
                <a:cubicBezTo>
                  <a:pt x="375" y="223"/>
                  <a:pt x="375" y="223"/>
                  <a:pt x="375" y="223"/>
                </a:cubicBezTo>
                <a:cubicBezTo>
                  <a:pt x="375" y="223"/>
                  <a:pt x="376" y="223"/>
                  <a:pt x="376" y="223"/>
                </a:cubicBezTo>
                <a:cubicBezTo>
                  <a:pt x="377" y="223"/>
                  <a:pt x="376" y="224"/>
                  <a:pt x="377" y="224"/>
                </a:cubicBezTo>
                <a:cubicBezTo>
                  <a:pt x="377" y="224"/>
                  <a:pt x="376" y="223"/>
                  <a:pt x="377" y="223"/>
                </a:cubicBezTo>
                <a:cubicBezTo>
                  <a:pt x="377" y="223"/>
                  <a:pt x="377" y="223"/>
                  <a:pt x="377" y="222"/>
                </a:cubicBezTo>
                <a:cubicBezTo>
                  <a:pt x="377" y="222"/>
                  <a:pt x="377" y="222"/>
                  <a:pt x="377" y="221"/>
                </a:cubicBezTo>
                <a:cubicBezTo>
                  <a:pt x="377" y="221"/>
                  <a:pt x="378" y="222"/>
                  <a:pt x="378" y="221"/>
                </a:cubicBezTo>
                <a:cubicBezTo>
                  <a:pt x="378" y="221"/>
                  <a:pt x="377" y="221"/>
                  <a:pt x="377" y="221"/>
                </a:cubicBezTo>
                <a:cubicBezTo>
                  <a:pt x="377" y="221"/>
                  <a:pt x="378" y="221"/>
                  <a:pt x="378" y="220"/>
                </a:cubicBezTo>
                <a:cubicBezTo>
                  <a:pt x="378" y="221"/>
                  <a:pt x="378" y="221"/>
                  <a:pt x="378" y="221"/>
                </a:cubicBezTo>
                <a:cubicBezTo>
                  <a:pt x="378" y="221"/>
                  <a:pt x="379" y="221"/>
                  <a:pt x="379" y="221"/>
                </a:cubicBezTo>
                <a:cubicBezTo>
                  <a:pt x="379" y="220"/>
                  <a:pt x="380" y="220"/>
                  <a:pt x="381" y="221"/>
                </a:cubicBezTo>
                <a:cubicBezTo>
                  <a:pt x="381" y="221"/>
                  <a:pt x="381" y="220"/>
                  <a:pt x="381" y="220"/>
                </a:cubicBezTo>
                <a:cubicBezTo>
                  <a:pt x="381" y="220"/>
                  <a:pt x="381" y="220"/>
                  <a:pt x="380" y="219"/>
                </a:cubicBezTo>
                <a:cubicBezTo>
                  <a:pt x="380" y="220"/>
                  <a:pt x="381" y="220"/>
                  <a:pt x="381" y="220"/>
                </a:cubicBezTo>
                <a:cubicBezTo>
                  <a:pt x="380" y="220"/>
                  <a:pt x="379" y="220"/>
                  <a:pt x="378" y="220"/>
                </a:cubicBezTo>
                <a:cubicBezTo>
                  <a:pt x="378" y="219"/>
                  <a:pt x="380" y="220"/>
                  <a:pt x="380" y="219"/>
                </a:cubicBezTo>
                <a:cubicBezTo>
                  <a:pt x="380" y="219"/>
                  <a:pt x="379" y="219"/>
                  <a:pt x="379" y="219"/>
                </a:cubicBezTo>
                <a:cubicBezTo>
                  <a:pt x="379" y="219"/>
                  <a:pt x="380" y="219"/>
                  <a:pt x="380" y="218"/>
                </a:cubicBezTo>
                <a:cubicBezTo>
                  <a:pt x="380" y="218"/>
                  <a:pt x="380" y="219"/>
                  <a:pt x="380" y="219"/>
                </a:cubicBezTo>
                <a:cubicBezTo>
                  <a:pt x="380" y="219"/>
                  <a:pt x="381" y="219"/>
                  <a:pt x="381" y="219"/>
                </a:cubicBezTo>
                <a:cubicBezTo>
                  <a:pt x="381" y="219"/>
                  <a:pt x="381" y="219"/>
                  <a:pt x="381" y="219"/>
                </a:cubicBezTo>
                <a:cubicBezTo>
                  <a:pt x="381" y="219"/>
                  <a:pt x="381" y="219"/>
                  <a:pt x="382" y="219"/>
                </a:cubicBezTo>
                <a:cubicBezTo>
                  <a:pt x="381" y="218"/>
                  <a:pt x="382" y="219"/>
                  <a:pt x="382" y="218"/>
                </a:cubicBezTo>
                <a:cubicBezTo>
                  <a:pt x="383" y="218"/>
                  <a:pt x="382" y="219"/>
                  <a:pt x="383" y="219"/>
                </a:cubicBezTo>
                <a:cubicBezTo>
                  <a:pt x="383" y="219"/>
                  <a:pt x="384" y="219"/>
                  <a:pt x="384" y="219"/>
                </a:cubicBezTo>
                <a:cubicBezTo>
                  <a:pt x="385" y="218"/>
                  <a:pt x="385" y="219"/>
                  <a:pt x="386" y="219"/>
                </a:cubicBezTo>
                <a:cubicBezTo>
                  <a:pt x="386" y="219"/>
                  <a:pt x="385" y="219"/>
                  <a:pt x="385" y="219"/>
                </a:cubicBezTo>
                <a:cubicBezTo>
                  <a:pt x="386" y="220"/>
                  <a:pt x="386" y="219"/>
                  <a:pt x="387" y="219"/>
                </a:cubicBezTo>
                <a:cubicBezTo>
                  <a:pt x="387" y="219"/>
                  <a:pt x="387" y="218"/>
                  <a:pt x="387" y="218"/>
                </a:cubicBezTo>
                <a:cubicBezTo>
                  <a:pt x="387" y="218"/>
                  <a:pt x="388" y="217"/>
                  <a:pt x="388" y="217"/>
                </a:cubicBezTo>
                <a:cubicBezTo>
                  <a:pt x="388" y="217"/>
                  <a:pt x="388" y="217"/>
                  <a:pt x="388" y="217"/>
                </a:cubicBezTo>
                <a:cubicBezTo>
                  <a:pt x="389" y="217"/>
                  <a:pt x="389" y="217"/>
                  <a:pt x="389" y="217"/>
                </a:cubicBezTo>
                <a:cubicBezTo>
                  <a:pt x="389" y="217"/>
                  <a:pt x="389" y="217"/>
                  <a:pt x="389" y="216"/>
                </a:cubicBezTo>
                <a:cubicBezTo>
                  <a:pt x="390" y="217"/>
                  <a:pt x="389" y="217"/>
                  <a:pt x="390" y="218"/>
                </a:cubicBezTo>
                <a:cubicBezTo>
                  <a:pt x="389" y="218"/>
                  <a:pt x="389" y="217"/>
                  <a:pt x="389" y="218"/>
                </a:cubicBezTo>
                <a:cubicBezTo>
                  <a:pt x="389" y="218"/>
                  <a:pt x="390" y="218"/>
                  <a:pt x="390" y="218"/>
                </a:cubicBezTo>
                <a:cubicBezTo>
                  <a:pt x="391" y="218"/>
                  <a:pt x="390" y="218"/>
                  <a:pt x="391" y="218"/>
                </a:cubicBezTo>
                <a:cubicBezTo>
                  <a:pt x="391" y="218"/>
                  <a:pt x="392" y="217"/>
                  <a:pt x="392" y="217"/>
                </a:cubicBezTo>
                <a:cubicBezTo>
                  <a:pt x="393" y="217"/>
                  <a:pt x="392" y="217"/>
                  <a:pt x="392" y="217"/>
                </a:cubicBezTo>
                <a:cubicBezTo>
                  <a:pt x="393" y="217"/>
                  <a:pt x="393" y="216"/>
                  <a:pt x="394" y="217"/>
                </a:cubicBezTo>
                <a:cubicBezTo>
                  <a:pt x="394" y="216"/>
                  <a:pt x="394" y="216"/>
                  <a:pt x="394" y="216"/>
                </a:cubicBezTo>
                <a:cubicBezTo>
                  <a:pt x="394" y="216"/>
                  <a:pt x="393" y="215"/>
                  <a:pt x="393" y="216"/>
                </a:cubicBezTo>
                <a:close/>
                <a:moveTo>
                  <a:pt x="384" y="211"/>
                </a:moveTo>
                <a:cubicBezTo>
                  <a:pt x="383" y="211"/>
                  <a:pt x="383" y="211"/>
                  <a:pt x="383" y="210"/>
                </a:cubicBezTo>
                <a:cubicBezTo>
                  <a:pt x="383" y="211"/>
                  <a:pt x="384" y="210"/>
                  <a:pt x="384" y="211"/>
                </a:cubicBezTo>
                <a:close/>
                <a:moveTo>
                  <a:pt x="382" y="210"/>
                </a:moveTo>
                <a:cubicBezTo>
                  <a:pt x="382" y="211"/>
                  <a:pt x="383" y="211"/>
                  <a:pt x="382" y="211"/>
                </a:cubicBezTo>
                <a:cubicBezTo>
                  <a:pt x="382" y="210"/>
                  <a:pt x="382" y="211"/>
                  <a:pt x="382" y="211"/>
                </a:cubicBezTo>
                <a:cubicBezTo>
                  <a:pt x="382" y="211"/>
                  <a:pt x="381" y="211"/>
                  <a:pt x="381" y="210"/>
                </a:cubicBezTo>
                <a:cubicBezTo>
                  <a:pt x="382" y="210"/>
                  <a:pt x="382" y="211"/>
                  <a:pt x="382" y="210"/>
                </a:cubicBezTo>
                <a:close/>
                <a:moveTo>
                  <a:pt x="382" y="208"/>
                </a:moveTo>
                <a:cubicBezTo>
                  <a:pt x="381" y="208"/>
                  <a:pt x="381" y="209"/>
                  <a:pt x="380" y="209"/>
                </a:cubicBezTo>
                <a:cubicBezTo>
                  <a:pt x="380" y="208"/>
                  <a:pt x="382" y="208"/>
                  <a:pt x="382" y="208"/>
                </a:cubicBezTo>
                <a:close/>
                <a:moveTo>
                  <a:pt x="381" y="210"/>
                </a:moveTo>
                <a:cubicBezTo>
                  <a:pt x="381" y="210"/>
                  <a:pt x="380" y="210"/>
                  <a:pt x="380" y="210"/>
                </a:cubicBezTo>
                <a:cubicBezTo>
                  <a:pt x="380" y="210"/>
                  <a:pt x="380" y="209"/>
                  <a:pt x="381" y="210"/>
                </a:cubicBezTo>
                <a:close/>
                <a:moveTo>
                  <a:pt x="377" y="211"/>
                </a:moveTo>
                <a:cubicBezTo>
                  <a:pt x="378" y="211"/>
                  <a:pt x="378" y="211"/>
                  <a:pt x="378" y="211"/>
                </a:cubicBezTo>
                <a:cubicBezTo>
                  <a:pt x="378" y="212"/>
                  <a:pt x="377" y="211"/>
                  <a:pt x="377" y="211"/>
                </a:cubicBezTo>
                <a:close/>
                <a:moveTo>
                  <a:pt x="365" y="203"/>
                </a:moveTo>
                <a:cubicBezTo>
                  <a:pt x="365" y="203"/>
                  <a:pt x="365" y="204"/>
                  <a:pt x="364" y="204"/>
                </a:cubicBezTo>
                <a:cubicBezTo>
                  <a:pt x="364" y="204"/>
                  <a:pt x="364" y="203"/>
                  <a:pt x="365" y="203"/>
                </a:cubicBezTo>
                <a:close/>
                <a:moveTo>
                  <a:pt x="363" y="203"/>
                </a:moveTo>
                <a:cubicBezTo>
                  <a:pt x="363" y="203"/>
                  <a:pt x="364" y="203"/>
                  <a:pt x="363" y="204"/>
                </a:cubicBezTo>
                <a:cubicBezTo>
                  <a:pt x="363" y="203"/>
                  <a:pt x="363" y="203"/>
                  <a:pt x="363" y="203"/>
                </a:cubicBezTo>
                <a:cubicBezTo>
                  <a:pt x="363" y="203"/>
                  <a:pt x="363" y="203"/>
                  <a:pt x="363" y="203"/>
                </a:cubicBezTo>
                <a:close/>
                <a:moveTo>
                  <a:pt x="384" y="185"/>
                </a:moveTo>
                <a:cubicBezTo>
                  <a:pt x="385" y="186"/>
                  <a:pt x="385" y="185"/>
                  <a:pt x="386" y="185"/>
                </a:cubicBezTo>
                <a:cubicBezTo>
                  <a:pt x="385" y="186"/>
                  <a:pt x="385" y="186"/>
                  <a:pt x="384" y="186"/>
                </a:cubicBezTo>
                <a:cubicBezTo>
                  <a:pt x="385" y="186"/>
                  <a:pt x="384" y="186"/>
                  <a:pt x="384" y="185"/>
                </a:cubicBezTo>
                <a:close/>
                <a:moveTo>
                  <a:pt x="370" y="187"/>
                </a:moveTo>
                <a:cubicBezTo>
                  <a:pt x="370" y="188"/>
                  <a:pt x="370" y="188"/>
                  <a:pt x="370" y="187"/>
                </a:cubicBezTo>
                <a:cubicBezTo>
                  <a:pt x="370" y="187"/>
                  <a:pt x="370" y="187"/>
                  <a:pt x="370" y="187"/>
                </a:cubicBezTo>
                <a:close/>
                <a:moveTo>
                  <a:pt x="361" y="196"/>
                </a:moveTo>
                <a:cubicBezTo>
                  <a:pt x="361" y="196"/>
                  <a:pt x="360" y="197"/>
                  <a:pt x="360" y="196"/>
                </a:cubicBezTo>
                <a:cubicBezTo>
                  <a:pt x="360" y="196"/>
                  <a:pt x="360" y="195"/>
                  <a:pt x="361" y="196"/>
                </a:cubicBezTo>
                <a:close/>
                <a:moveTo>
                  <a:pt x="354" y="206"/>
                </a:moveTo>
                <a:cubicBezTo>
                  <a:pt x="355" y="206"/>
                  <a:pt x="355" y="206"/>
                  <a:pt x="356" y="206"/>
                </a:cubicBezTo>
                <a:cubicBezTo>
                  <a:pt x="355" y="206"/>
                  <a:pt x="355" y="207"/>
                  <a:pt x="354" y="206"/>
                </a:cubicBezTo>
                <a:close/>
                <a:moveTo>
                  <a:pt x="362" y="201"/>
                </a:moveTo>
                <a:cubicBezTo>
                  <a:pt x="363" y="201"/>
                  <a:pt x="362" y="201"/>
                  <a:pt x="363" y="202"/>
                </a:cubicBezTo>
                <a:cubicBezTo>
                  <a:pt x="362" y="202"/>
                  <a:pt x="362" y="202"/>
                  <a:pt x="362" y="202"/>
                </a:cubicBezTo>
                <a:cubicBezTo>
                  <a:pt x="362" y="202"/>
                  <a:pt x="362" y="201"/>
                  <a:pt x="362" y="201"/>
                </a:cubicBezTo>
                <a:close/>
                <a:moveTo>
                  <a:pt x="359" y="201"/>
                </a:moveTo>
                <a:cubicBezTo>
                  <a:pt x="359" y="202"/>
                  <a:pt x="359" y="201"/>
                  <a:pt x="360" y="202"/>
                </a:cubicBezTo>
                <a:cubicBezTo>
                  <a:pt x="360" y="202"/>
                  <a:pt x="361" y="201"/>
                  <a:pt x="361" y="201"/>
                </a:cubicBezTo>
                <a:cubicBezTo>
                  <a:pt x="361" y="201"/>
                  <a:pt x="361" y="201"/>
                  <a:pt x="361" y="202"/>
                </a:cubicBezTo>
                <a:cubicBezTo>
                  <a:pt x="361" y="201"/>
                  <a:pt x="361" y="201"/>
                  <a:pt x="362" y="202"/>
                </a:cubicBezTo>
                <a:cubicBezTo>
                  <a:pt x="362" y="202"/>
                  <a:pt x="361" y="202"/>
                  <a:pt x="361" y="202"/>
                </a:cubicBezTo>
                <a:cubicBezTo>
                  <a:pt x="361" y="202"/>
                  <a:pt x="360" y="202"/>
                  <a:pt x="361" y="203"/>
                </a:cubicBezTo>
                <a:cubicBezTo>
                  <a:pt x="360" y="202"/>
                  <a:pt x="359" y="204"/>
                  <a:pt x="359" y="203"/>
                </a:cubicBezTo>
                <a:cubicBezTo>
                  <a:pt x="359" y="204"/>
                  <a:pt x="358" y="204"/>
                  <a:pt x="358" y="204"/>
                </a:cubicBezTo>
                <a:cubicBezTo>
                  <a:pt x="359" y="203"/>
                  <a:pt x="358" y="202"/>
                  <a:pt x="359" y="201"/>
                </a:cubicBezTo>
                <a:close/>
                <a:moveTo>
                  <a:pt x="356" y="188"/>
                </a:moveTo>
                <a:cubicBezTo>
                  <a:pt x="356" y="188"/>
                  <a:pt x="355" y="188"/>
                  <a:pt x="355" y="188"/>
                </a:cubicBezTo>
                <a:cubicBezTo>
                  <a:pt x="355" y="188"/>
                  <a:pt x="355" y="187"/>
                  <a:pt x="356" y="188"/>
                </a:cubicBezTo>
                <a:close/>
                <a:moveTo>
                  <a:pt x="354" y="203"/>
                </a:moveTo>
                <a:cubicBezTo>
                  <a:pt x="354" y="203"/>
                  <a:pt x="354" y="203"/>
                  <a:pt x="354" y="202"/>
                </a:cubicBezTo>
                <a:cubicBezTo>
                  <a:pt x="355" y="202"/>
                  <a:pt x="355" y="202"/>
                  <a:pt x="355" y="203"/>
                </a:cubicBezTo>
                <a:cubicBezTo>
                  <a:pt x="355" y="202"/>
                  <a:pt x="356" y="202"/>
                  <a:pt x="357" y="202"/>
                </a:cubicBezTo>
                <a:cubicBezTo>
                  <a:pt x="357" y="202"/>
                  <a:pt x="357" y="203"/>
                  <a:pt x="357" y="202"/>
                </a:cubicBezTo>
                <a:cubicBezTo>
                  <a:pt x="358" y="202"/>
                  <a:pt x="358" y="203"/>
                  <a:pt x="358" y="203"/>
                </a:cubicBezTo>
                <a:cubicBezTo>
                  <a:pt x="358" y="203"/>
                  <a:pt x="358" y="202"/>
                  <a:pt x="357" y="202"/>
                </a:cubicBezTo>
                <a:cubicBezTo>
                  <a:pt x="358" y="204"/>
                  <a:pt x="357" y="204"/>
                  <a:pt x="356" y="204"/>
                </a:cubicBezTo>
                <a:cubicBezTo>
                  <a:pt x="355" y="204"/>
                  <a:pt x="355" y="204"/>
                  <a:pt x="355" y="204"/>
                </a:cubicBezTo>
                <a:cubicBezTo>
                  <a:pt x="355" y="204"/>
                  <a:pt x="355" y="205"/>
                  <a:pt x="354" y="205"/>
                </a:cubicBezTo>
                <a:cubicBezTo>
                  <a:pt x="354" y="204"/>
                  <a:pt x="355" y="203"/>
                  <a:pt x="355" y="203"/>
                </a:cubicBezTo>
                <a:cubicBezTo>
                  <a:pt x="355" y="203"/>
                  <a:pt x="355" y="203"/>
                  <a:pt x="356" y="203"/>
                </a:cubicBezTo>
                <a:cubicBezTo>
                  <a:pt x="355" y="203"/>
                  <a:pt x="355" y="203"/>
                  <a:pt x="354" y="203"/>
                </a:cubicBezTo>
                <a:cubicBezTo>
                  <a:pt x="354" y="204"/>
                  <a:pt x="354" y="204"/>
                  <a:pt x="353" y="204"/>
                </a:cubicBezTo>
                <a:cubicBezTo>
                  <a:pt x="354" y="204"/>
                  <a:pt x="354" y="203"/>
                  <a:pt x="354" y="203"/>
                </a:cubicBezTo>
                <a:close/>
                <a:moveTo>
                  <a:pt x="353" y="189"/>
                </a:moveTo>
                <a:cubicBezTo>
                  <a:pt x="353" y="189"/>
                  <a:pt x="353" y="189"/>
                  <a:pt x="353" y="189"/>
                </a:cubicBezTo>
                <a:cubicBezTo>
                  <a:pt x="353" y="189"/>
                  <a:pt x="353" y="189"/>
                  <a:pt x="353" y="189"/>
                </a:cubicBezTo>
                <a:cubicBezTo>
                  <a:pt x="353" y="189"/>
                  <a:pt x="353" y="189"/>
                  <a:pt x="353" y="189"/>
                </a:cubicBezTo>
                <a:close/>
                <a:moveTo>
                  <a:pt x="353" y="189"/>
                </a:moveTo>
                <a:cubicBezTo>
                  <a:pt x="353" y="189"/>
                  <a:pt x="353" y="189"/>
                  <a:pt x="353" y="189"/>
                </a:cubicBezTo>
                <a:cubicBezTo>
                  <a:pt x="353" y="189"/>
                  <a:pt x="352" y="189"/>
                  <a:pt x="352" y="189"/>
                </a:cubicBezTo>
                <a:cubicBezTo>
                  <a:pt x="352" y="189"/>
                  <a:pt x="353" y="188"/>
                  <a:pt x="353" y="189"/>
                </a:cubicBezTo>
                <a:close/>
                <a:moveTo>
                  <a:pt x="352" y="204"/>
                </a:moveTo>
                <a:cubicBezTo>
                  <a:pt x="352" y="205"/>
                  <a:pt x="353" y="205"/>
                  <a:pt x="353" y="204"/>
                </a:cubicBezTo>
                <a:cubicBezTo>
                  <a:pt x="353" y="204"/>
                  <a:pt x="353" y="204"/>
                  <a:pt x="353" y="204"/>
                </a:cubicBezTo>
                <a:cubicBezTo>
                  <a:pt x="353" y="205"/>
                  <a:pt x="352" y="205"/>
                  <a:pt x="352" y="205"/>
                </a:cubicBezTo>
                <a:lnTo>
                  <a:pt x="352" y="204"/>
                </a:lnTo>
                <a:close/>
                <a:moveTo>
                  <a:pt x="358" y="185"/>
                </a:moveTo>
                <a:cubicBezTo>
                  <a:pt x="357" y="185"/>
                  <a:pt x="357" y="185"/>
                  <a:pt x="357" y="185"/>
                </a:cubicBezTo>
                <a:cubicBezTo>
                  <a:pt x="357" y="185"/>
                  <a:pt x="357" y="185"/>
                  <a:pt x="357" y="185"/>
                </a:cubicBezTo>
                <a:cubicBezTo>
                  <a:pt x="357" y="185"/>
                  <a:pt x="357" y="185"/>
                  <a:pt x="358" y="185"/>
                </a:cubicBezTo>
                <a:close/>
                <a:moveTo>
                  <a:pt x="377" y="179"/>
                </a:moveTo>
                <a:cubicBezTo>
                  <a:pt x="377" y="179"/>
                  <a:pt x="377" y="179"/>
                  <a:pt x="376" y="180"/>
                </a:cubicBezTo>
                <a:cubicBezTo>
                  <a:pt x="376" y="179"/>
                  <a:pt x="376" y="180"/>
                  <a:pt x="376" y="180"/>
                </a:cubicBezTo>
                <a:cubicBezTo>
                  <a:pt x="376" y="180"/>
                  <a:pt x="376" y="179"/>
                  <a:pt x="376" y="179"/>
                </a:cubicBezTo>
                <a:cubicBezTo>
                  <a:pt x="376" y="179"/>
                  <a:pt x="376" y="179"/>
                  <a:pt x="377" y="179"/>
                </a:cubicBezTo>
                <a:close/>
                <a:moveTo>
                  <a:pt x="369" y="181"/>
                </a:moveTo>
                <a:cubicBezTo>
                  <a:pt x="368" y="181"/>
                  <a:pt x="367" y="182"/>
                  <a:pt x="367" y="181"/>
                </a:cubicBezTo>
                <a:cubicBezTo>
                  <a:pt x="367" y="181"/>
                  <a:pt x="368" y="181"/>
                  <a:pt x="369" y="181"/>
                </a:cubicBezTo>
                <a:close/>
                <a:moveTo>
                  <a:pt x="397" y="164"/>
                </a:moveTo>
                <a:cubicBezTo>
                  <a:pt x="397" y="164"/>
                  <a:pt x="397" y="164"/>
                  <a:pt x="397" y="165"/>
                </a:cubicBezTo>
                <a:cubicBezTo>
                  <a:pt x="397" y="165"/>
                  <a:pt x="397" y="165"/>
                  <a:pt x="396" y="165"/>
                </a:cubicBezTo>
                <a:cubicBezTo>
                  <a:pt x="397" y="164"/>
                  <a:pt x="397" y="164"/>
                  <a:pt x="397" y="164"/>
                </a:cubicBezTo>
                <a:close/>
                <a:moveTo>
                  <a:pt x="394" y="165"/>
                </a:moveTo>
                <a:cubicBezTo>
                  <a:pt x="395" y="166"/>
                  <a:pt x="395" y="164"/>
                  <a:pt x="395" y="165"/>
                </a:cubicBezTo>
                <a:cubicBezTo>
                  <a:pt x="396" y="165"/>
                  <a:pt x="394" y="166"/>
                  <a:pt x="394" y="165"/>
                </a:cubicBezTo>
                <a:close/>
                <a:moveTo>
                  <a:pt x="391" y="164"/>
                </a:moveTo>
                <a:cubicBezTo>
                  <a:pt x="391" y="165"/>
                  <a:pt x="391" y="165"/>
                  <a:pt x="391" y="165"/>
                </a:cubicBezTo>
                <a:cubicBezTo>
                  <a:pt x="391" y="166"/>
                  <a:pt x="390" y="165"/>
                  <a:pt x="389" y="165"/>
                </a:cubicBezTo>
                <a:cubicBezTo>
                  <a:pt x="390" y="164"/>
                  <a:pt x="390" y="165"/>
                  <a:pt x="391" y="164"/>
                </a:cubicBezTo>
                <a:close/>
                <a:moveTo>
                  <a:pt x="386" y="164"/>
                </a:moveTo>
                <a:cubicBezTo>
                  <a:pt x="386" y="164"/>
                  <a:pt x="386" y="164"/>
                  <a:pt x="386" y="163"/>
                </a:cubicBezTo>
                <a:cubicBezTo>
                  <a:pt x="387" y="164"/>
                  <a:pt x="386" y="165"/>
                  <a:pt x="385" y="165"/>
                </a:cubicBezTo>
                <a:cubicBezTo>
                  <a:pt x="385" y="164"/>
                  <a:pt x="385" y="164"/>
                  <a:pt x="386" y="164"/>
                </a:cubicBezTo>
                <a:close/>
                <a:moveTo>
                  <a:pt x="396" y="132"/>
                </a:moveTo>
                <a:cubicBezTo>
                  <a:pt x="397" y="133"/>
                  <a:pt x="397" y="131"/>
                  <a:pt x="398" y="132"/>
                </a:cubicBezTo>
                <a:cubicBezTo>
                  <a:pt x="398" y="133"/>
                  <a:pt x="396" y="133"/>
                  <a:pt x="396" y="132"/>
                </a:cubicBezTo>
                <a:cubicBezTo>
                  <a:pt x="397" y="133"/>
                  <a:pt x="396" y="132"/>
                  <a:pt x="396" y="132"/>
                </a:cubicBezTo>
                <a:close/>
                <a:moveTo>
                  <a:pt x="396" y="119"/>
                </a:moveTo>
                <a:cubicBezTo>
                  <a:pt x="397" y="120"/>
                  <a:pt x="396" y="121"/>
                  <a:pt x="396" y="121"/>
                </a:cubicBezTo>
                <a:cubicBezTo>
                  <a:pt x="396" y="120"/>
                  <a:pt x="396" y="119"/>
                  <a:pt x="396" y="119"/>
                </a:cubicBezTo>
                <a:close/>
                <a:moveTo>
                  <a:pt x="374" y="113"/>
                </a:moveTo>
                <a:cubicBezTo>
                  <a:pt x="375" y="113"/>
                  <a:pt x="375" y="113"/>
                  <a:pt x="375" y="113"/>
                </a:cubicBezTo>
                <a:cubicBezTo>
                  <a:pt x="375" y="113"/>
                  <a:pt x="374" y="114"/>
                  <a:pt x="374" y="113"/>
                </a:cubicBezTo>
                <a:close/>
                <a:moveTo>
                  <a:pt x="374" y="113"/>
                </a:moveTo>
                <a:cubicBezTo>
                  <a:pt x="374" y="113"/>
                  <a:pt x="374" y="113"/>
                  <a:pt x="374" y="114"/>
                </a:cubicBezTo>
                <a:cubicBezTo>
                  <a:pt x="373" y="113"/>
                  <a:pt x="373" y="114"/>
                  <a:pt x="373" y="114"/>
                </a:cubicBezTo>
                <a:cubicBezTo>
                  <a:pt x="373" y="113"/>
                  <a:pt x="372" y="113"/>
                  <a:pt x="372" y="113"/>
                </a:cubicBezTo>
                <a:cubicBezTo>
                  <a:pt x="373" y="113"/>
                  <a:pt x="373" y="113"/>
                  <a:pt x="373" y="113"/>
                </a:cubicBezTo>
                <a:lnTo>
                  <a:pt x="374" y="113"/>
                </a:lnTo>
                <a:close/>
                <a:moveTo>
                  <a:pt x="373" y="111"/>
                </a:moveTo>
                <a:cubicBezTo>
                  <a:pt x="373" y="111"/>
                  <a:pt x="372" y="112"/>
                  <a:pt x="371" y="112"/>
                </a:cubicBezTo>
                <a:cubicBezTo>
                  <a:pt x="372" y="111"/>
                  <a:pt x="373" y="110"/>
                  <a:pt x="373" y="111"/>
                </a:cubicBezTo>
                <a:close/>
                <a:moveTo>
                  <a:pt x="372" y="113"/>
                </a:moveTo>
                <a:cubicBezTo>
                  <a:pt x="372" y="113"/>
                  <a:pt x="371" y="113"/>
                  <a:pt x="371" y="113"/>
                </a:cubicBezTo>
                <a:cubicBezTo>
                  <a:pt x="371" y="113"/>
                  <a:pt x="371" y="112"/>
                  <a:pt x="372" y="113"/>
                </a:cubicBezTo>
                <a:close/>
                <a:moveTo>
                  <a:pt x="367" y="114"/>
                </a:moveTo>
                <a:cubicBezTo>
                  <a:pt x="368" y="114"/>
                  <a:pt x="368" y="114"/>
                  <a:pt x="368" y="114"/>
                </a:cubicBezTo>
                <a:cubicBezTo>
                  <a:pt x="368" y="115"/>
                  <a:pt x="367" y="115"/>
                  <a:pt x="367" y="115"/>
                </a:cubicBezTo>
                <a:lnTo>
                  <a:pt x="367" y="114"/>
                </a:lnTo>
                <a:close/>
                <a:moveTo>
                  <a:pt x="378" y="95"/>
                </a:moveTo>
                <a:cubicBezTo>
                  <a:pt x="378" y="96"/>
                  <a:pt x="378" y="96"/>
                  <a:pt x="378" y="96"/>
                </a:cubicBezTo>
                <a:cubicBezTo>
                  <a:pt x="378" y="96"/>
                  <a:pt x="377" y="97"/>
                  <a:pt x="377" y="96"/>
                </a:cubicBezTo>
                <a:cubicBezTo>
                  <a:pt x="377" y="96"/>
                  <a:pt x="378" y="96"/>
                  <a:pt x="378" y="95"/>
                </a:cubicBezTo>
                <a:close/>
                <a:moveTo>
                  <a:pt x="394" y="72"/>
                </a:moveTo>
                <a:cubicBezTo>
                  <a:pt x="394" y="73"/>
                  <a:pt x="393" y="73"/>
                  <a:pt x="393" y="73"/>
                </a:cubicBezTo>
                <a:cubicBezTo>
                  <a:pt x="393" y="73"/>
                  <a:pt x="394" y="72"/>
                  <a:pt x="394" y="72"/>
                </a:cubicBezTo>
                <a:close/>
                <a:moveTo>
                  <a:pt x="371" y="85"/>
                </a:moveTo>
                <a:cubicBezTo>
                  <a:pt x="372" y="85"/>
                  <a:pt x="372" y="84"/>
                  <a:pt x="372" y="84"/>
                </a:cubicBezTo>
                <a:cubicBezTo>
                  <a:pt x="372" y="84"/>
                  <a:pt x="372" y="84"/>
                  <a:pt x="372" y="85"/>
                </a:cubicBezTo>
                <a:cubicBezTo>
                  <a:pt x="372" y="84"/>
                  <a:pt x="372" y="85"/>
                  <a:pt x="373" y="85"/>
                </a:cubicBezTo>
                <a:cubicBezTo>
                  <a:pt x="372" y="85"/>
                  <a:pt x="371" y="85"/>
                  <a:pt x="372" y="86"/>
                </a:cubicBezTo>
                <a:cubicBezTo>
                  <a:pt x="371" y="86"/>
                  <a:pt x="371" y="85"/>
                  <a:pt x="371" y="85"/>
                </a:cubicBezTo>
                <a:close/>
                <a:moveTo>
                  <a:pt x="372" y="94"/>
                </a:moveTo>
                <a:cubicBezTo>
                  <a:pt x="372" y="94"/>
                  <a:pt x="372" y="94"/>
                  <a:pt x="372" y="94"/>
                </a:cubicBezTo>
                <a:cubicBezTo>
                  <a:pt x="372" y="94"/>
                  <a:pt x="372" y="93"/>
                  <a:pt x="373" y="93"/>
                </a:cubicBezTo>
                <a:cubicBezTo>
                  <a:pt x="373" y="94"/>
                  <a:pt x="372" y="94"/>
                  <a:pt x="372" y="94"/>
                </a:cubicBezTo>
                <a:close/>
                <a:moveTo>
                  <a:pt x="373" y="85"/>
                </a:moveTo>
                <a:cubicBezTo>
                  <a:pt x="374" y="86"/>
                  <a:pt x="373" y="86"/>
                  <a:pt x="373" y="86"/>
                </a:cubicBezTo>
                <a:cubicBezTo>
                  <a:pt x="373" y="85"/>
                  <a:pt x="373" y="85"/>
                  <a:pt x="373" y="85"/>
                </a:cubicBezTo>
                <a:close/>
                <a:moveTo>
                  <a:pt x="371" y="70"/>
                </a:moveTo>
                <a:cubicBezTo>
                  <a:pt x="371" y="70"/>
                  <a:pt x="371" y="70"/>
                  <a:pt x="371" y="70"/>
                </a:cubicBezTo>
                <a:cubicBezTo>
                  <a:pt x="372" y="70"/>
                  <a:pt x="372" y="70"/>
                  <a:pt x="372" y="70"/>
                </a:cubicBezTo>
                <a:cubicBezTo>
                  <a:pt x="373" y="70"/>
                  <a:pt x="373" y="70"/>
                  <a:pt x="373" y="71"/>
                </a:cubicBezTo>
                <a:cubicBezTo>
                  <a:pt x="374" y="70"/>
                  <a:pt x="373" y="70"/>
                  <a:pt x="373" y="69"/>
                </a:cubicBezTo>
                <a:cubicBezTo>
                  <a:pt x="374" y="69"/>
                  <a:pt x="374" y="71"/>
                  <a:pt x="373" y="72"/>
                </a:cubicBezTo>
                <a:cubicBezTo>
                  <a:pt x="372" y="71"/>
                  <a:pt x="372" y="73"/>
                  <a:pt x="371" y="72"/>
                </a:cubicBezTo>
                <a:cubicBezTo>
                  <a:pt x="370" y="72"/>
                  <a:pt x="371" y="72"/>
                  <a:pt x="371" y="71"/>
                </a:cubicBezTo>
                <a:cubicBezTo>
                  <a:pt x="371" y="72"/>
                  <a:pt x="370" y="72"/>
                  <a:pt x="370" y="71"/>
                </a:cubicBezTo>
                <a:cubicBezTo>
                  <a:pt x="370" y="71"/>
                  <a:pt x="370" y="71"/>
                  <a:pt x="371" y="70"/>
                </a:cubicBezTo>
                <a:close/>
                <a:moveTo>
                  <a:pt x="370" y="72"/>
                </a:moveTo>
                <a:cubicBezTo>
                  <a:pt x="370" y="73"/>
                  <a:pt x="370" y="73"/>
                  <a:pt x="369" y="72"/>
                </a:cubicBezTo>
                <a:cubicBezTo>
                  <a:pt x="370" y="72"/>
                  <a:pt x="370" y="72"/>
                  <a:pt x="370" y="72"/>
                </a:cubicBezTo>
                <a:close/>
                <a:moveTo>
                  <a:pt x="367" y="72"/>
                </a:moveTo>
                <a:cubicBezTo>
                  <a:pt x="367" y="72"/>
                  <a:pt x="367" y="72"/>
                  <a:pt x="368" y="72"/>
                </a:cubicBezTo>
                <a:cubicBezTo>
                  <a:pt x="368" y="72"/>
                  <a:pt x="368" y="72"/>
                  <a:pt x="368" y="72"/>
                </a:cubicBezTo>
                <a:cubicBezTo>
                  <a:pt x="367" y="73"/>
                  <a:pt x="367" y="73"/>
                  <a:pt x="366" y="73"/>
                </a:cubicBezTo>
                <a:cubicBezTo>
                  <a:pt x="367" y="73"/>
                  <a:pt x="367" y="73"/>
                  <a:pt x="367" y="72"/>
                </a:cubicBezTo>
                <a:close/>
                <a:moveTo>
                  <a:pt x="368" y="96"/>
                </a:moveTo>
                <a:cubicBezTo>
                  <a:pt x="367" y="97"/>
                  <a:pt x="367" y="97"/>
                  <a:pt x="366" y="99"/>
                </a:cubicBezTo>
                <a:cubicBezTo>
                  <a:pt x="366" y="98"/>
                  <a:pt x="366" y="98"/>
                  <a:pt x="366" y="98"/>
                </a:cubicBezTo>
                <a:cubicBezTo>
                  <a:pt x="366" y="98"/>
                  <a:pt x="367" y="96"/>
                  <a:pt x="368" y="96"/>
                </a:cubicBezTo>
                <a:close/>
                <a:moveTo>
                  <a:pt x="365" y="67"/>
                </a:moveTo>
                <a:cubicBezTo>
                  <a:pt x="365" y="67"/>
                  <a:pt x="365" y="67"/>
                  <a:pt x="365" y="67"/>
                </a:cubicBezTo>
                <a:cubicBezTo>
                  <a:pt x="365" y="67"/>
                  <a:pt x="365" y="67"/>
                  <a:pt x="365" y="67"/>
                </a:cubicBezTo>
                <a:cubicBezTo>
                  <a:pt x="365" y="67"/>
                  <a:pt x="365" y="67"/>
                  <a:pt x="365" y="67"/>
                </a:cubicBezTo>
                <a:cubicBezTo>
                  <a:pt x="365" y="67"/>
                  <a:pt x="364" y="67"/>
                  <a:pt x="364" y="67"/>
                </a:cubicBezTo>
                <a:cubicBezTo>
                  <a:pt x="364" y="67"/>
                  <a:pt x="365" y="67"/>
                  <a:pt x="365" y="67"/>
                </a:cubicBezTo>
                <a:close/>
                <a:moveTo>
                  <a:pt x="365" y="98"/>
                </a:moveTo>
                <a:cubicBezTo>
                  <a:pt x="365" y="98"/>
                  <a:pt x="365" y="98"/>
                  <a:pt x="365" y="99"/>
                </a:cubicBezTo>
                <a:cubicBezTo>
                  <a:pt x="365" y="99"/>
                  <a:pt x="364" y="99"/>
                  <a:pt x="364" y="99"/>
                </a:cubicBezTo>
                <a:cubicBezTo>
                  <a:pt x="364" y="99"/>
                  <a:pt x="364" y="99"/>
                  <a:pt x="364" y="99"/>
                </a:cubicBezTo>
                <a:cubicBezTo>
                  <a:pt x="364" y="98"/>
                  <a:pt x="365" y="98"/>
                  <a:pt x="365" y="98"/>
                </a:cubicBezTo>
                <a:close/>
                <a:moveTo>
                  <a:pt x="363" y="99"/>
                </a:moveTo>
                <a:cubicBezTo>
                  <a:pt x="363" y="99"/>
                  <a:pt x="364" y="99"/>
                  <a:pt x="364" y="99"/>
                </a:cubicBezTo>
                <a:cubicBezTo>
                  <a:pt x="364" y="99"/>
                  <a:pt x="364" y="99"/>
                  <a:pt x="364" y="99"/>
                </a:cubicBezTo>
                <a:cubicBezTo>
                  <a:pt x="364" y="99"/>
                  <a:pt x="363" y="100"/>
                  <a:pt x="363" y="100"/>
                </a:cubicBezTo>
                <a:cubicBezTo>
                  <a:pt x="363" y="99"/>
                  <a:pt x="363" y="99"/>
                  <a:pt x="363" y="99"/>
                </a:cubicBezTo>
                <a:close/>
                <a:moveTo>
                  <a:pt x="363" y="100"/>
                </a:moveTo>
                <a:cubicBezTo>
                  <a:pt x="363" y="100"/>
                  <a:pt x="363" y="100"/>
                  <a:pt x="363" y="100"/>
                </a:cubicBezTo>
                <a:cubicBezTo>
                  <a:pt x="363" y="100"/>
                  <a:pt x="363" y="100"/>
                  <a:pt x="363" y="100"/>
                </a:cubicBezTo>
                <a:cubicBezTo>
                  <a:pt x="363" y="100"/>
                  <a:pt x="363" y="100"/>
                  <a:pt x="363" y="100"/>
                </a:cubicBezTo>
                <a:close/>
                <a:moveTo>
                  <a:pt x="361" y="99"/>
                </a:moveTo>
                <a:cubicBezTo>
                  <a:pt x="362" y="99"/>
                  <a:pt x="362" y="99"/>
                  <a:pt x="361" y="100"/>
                </a:cubicBezTo>
                <a:cubicBezTo>
                  <a:pt x="361" y="100"/>
                  <a:pt x="361" y="100"/>
                  <a:pt x="360" y="100"/>
                </a:cubicBezTo>
                <a:cubicBezTo>
                  <a:pt x="360" y="100"/>
                  <a:pt x="360" y="100"/>
                  <a:pt x="360" y="101"/>
                </a:cubicBezTo>
                <a:cubicBezTo>
                  <a:pt x="360" y="101"/>
                  <a:pt x="360" y="101"/>
                  <a:pt x="360" y="101"/>
                </a:cubicBezTo>
                <a:cubicBezTo>
                  <a:pt x="360" y="101"/>
                  <a:pt x="359" y="100"/>
                  <a:pt x="359" y="100"/>
                </a:cubicBezTo>
                <a:cubicBezTo>
                  <a:pt x="360" y="100"/>
                  <a:pt x="361" y="99"/>
                  <a:pt x="361" y="99"/>
                </a:cubicBezTo>
                <a:close/>
                <a:moveTo>
                  <a:pt x="382" y="44"/>
                </a:moveTo>
                <a:cubicBezTo>
                  <a:pt x="382" y="45"/>
                  <a:pt x="382" y="45"/>
                  <a:pt x="381" y="45"/>
                </a:cubicBezTo>
                <a:cubicBezTo>
                  <a:pt x="381" y="45"/>
                  <a:pt x="382" y="44"/>
                  <a:pt x="382" y="44"/>
                </a:cubicBezTo>
                <a:close/>
                <a:moveTo>
                  <a:pt x="359" y="57"/>
                </a:moveTo>
                <a:cubicBezTo>
                  <a:pt x="359" y="57"/>
                  <a:pt x="359" y="56"/>
                  <a:pt x="359" y="56"/>
                </a:cubicBezTo>
                <a:cubicBezTo>
                  <a:pt x="359" y="56"/>
                  <a:pt x="359" y="55"/>
                  <a:pt x="359" y="55"/>
                </a:cubicBezTo>
                <a:cubicBezTo>
                  <a:pt x="360" y="55"/>
                  <a:pt x="360" y="55"/>
                  <a:pt x="360" y="56"/>
                </a:cubicBezTo>
                <a:cubicBezTo>
                  <a:pt x="360" y="56"/>
                  <a:pt x="360" y="56"/>
                  <a:pt x="360" y="56"/>
                </a:cubicBezTo>
                <a:cubicBezTo>
                  <a:pt x="360" y="56"/>
                  <a:pt x="359" y="56"/>
                  <a:pt x="359" y="57"/>
                </a:cubicBezTo>
                <a:close/>
                <a:moveTo>
                  <a:pt x="361" y="57"/>
                </a:moveTo>
                <a:cubicBezTo>
                  <a:pt x="361" y="57"/>
                  <a:pt x="361" y="57"/>
                  <a:pt x="360" y="57"/>
                </a:cubicBezTo>
                <a:cubicBezTo>
                  <a:pt x="361" y="57"/>
                  <a:pt x="360" y="56"/>
                  <a:pt x="361" y="57"/>
                </a:cubicBezTo>
                <a:close/>
                <a:moveTo>
                  <a:pt x="358" y="41"/>
                </a:moveTo>
                <a:cubicBezTo>
                  <a:pt x="359" y="41"/>
                  <a:pt x="359" y="41"/>
                  <a:pt x="359" y="41"/>
                </a:cubicBezTo>
                <a:cubicBezTo>
                  <a:pt x="359" y="41"/>
                  <a:pt x="358" y="42"/>
                  <a:pt x="358" y="41"/>
                </a:cubicBezTo>
                <a:cubicBezTo>
                  <a:pt x="358" y="41"/>
                  <a:pt x="358" y="41"/>
                  <a:pt x="358" y="41"/>
                </a:cubicBezTo>
                <a:close/>
                <a:moveTo>
                  <a:pt x="359" y="41"/>
                </a:moveTo>
                <a:cubicBezTo>
                  <a:pt x="360" y="42"/>
                  <a:pt x="360" y="41"/>
                  <a:pt x="360" y="41"/>
                </a:cubicBezTo>
                <a:cubicBezTo>
                  <a:pt x="361" y="41"/>
                  <a:pt x="361" y="41"/>
                  <a:pt x="361" y="42"/>
                </a:cubicBezTo>
                <a:cubicBezTo>
                  <a:pt x="362" y="42"/>
                  <a:pt x="361" y="41"/>
                  <a:pt x="361" y="41"/>
                </a:cubicBezTo>
                <a:cubicBezTo>
                  <a:pt x="362" y="41"/>
                  <a:pt x="362" y="42"/>
                  <a:pt x="362" y="43"/>
                </a:cubicBezTo>
                <a:cubicBezTo>
                  <a:pt x="361" y="42"/>
                  <a:pt x="360" y="44"/>
                  <a:pt x="359" y="43"/>
                </a:cubicBezTo>
                <a:cubicBezTo>
                  <a:pt x="358" y="43"/>
                  <a:pt x="359" y="43"/>
                  <a:pt x="359" y="43"/>
                </a:cubicBezTo>
                <a:cubicBezTo>
                  <a:pt x="359" y="43"/>
                  <a:pt x="358" y="43"/>
                  <a:pt x="358" y="43"/>
                </a:cubicBezTo>
                <a:cubicBezTo>
                  <a:pt x="359" y="42"/>
                  <a:pt x="359" y="42"/>
                  <a:pt x="359" y="41"/>
                </a:cubicBezTo>
                <a:close/>
                <a:moveTo>
                  <a:pt x="359" y="43"/>
                </a:moveTo>
                <a:cubicBezTo>
                  <a:pt x="358" y="44"/>
                  <a:pt x="358" y="44"/>
                  <a:pt x="358" y="44"/>
                </a:cubicBezTo>
                <a:cubicBezTo>
                  <a:pt x="358" y="43"/>
                  <a:pt x="358" y="43"/>
                  <a:pt x="359" y="43"/>
                </a:cubicBezTo>
                <a:close/>
                <a:moveTo>
                  <a:pt x="307" y="31"/>
                </a:moveTo>
                <a:cubicBezTo>
                  <a:pt x="307" y="31"/>
                  <a:pt x="307" y="32"/>
                  <a:pt x="307" y="32"/>
                </a:cubicBezTo>
                <a:cubicBezTo>
                  <a:pt x="307" y="32"/>
                  <a:pt x="307" y="32"/>
                  <a:pt x="306" y="32"/>
                </a:cubicBezTo>
                <a:cubicBezTo>
                  <a:pt x="306" y="31"/>
                  <a:pt x="307" y="32"/>
                  <a:pt x="307" y="31"/>
                </a:cubicBezTo>
                <a:close/>
                <a:moveTo>
                  <a:pt x="320" y="9"/>
                </a:moveTo>
                <a:cubicBezTo>
                  <a:pt x="320" y="9"/>
                  <a:pt x="319" y="9"/>
                  <a:pt x="319" y="9"/>
                </a:cubicBezTo>
                <a:cubicBezTo>
                  <a:pt x="319" y="9"/>
                  <a:pt x="320" y="8"/>
                  <a:pt x="320" y="9"/>
                </a:cubicBezTo>
                <a:close/>
                <a:moveTo>
                  <a:pt x="302" y="21"/>
                </a:moveTo>
                <a:cubicBezTo>
                  <a:pt x="302" y="21"/>
                  <a:pt x="302" y="21"/>
                  <a:pt x="302" y="20"/>
                </a:cubicBezTo>
                <a:cubicBezTo>
                  <a:pt x="302" y="20"/>
                  <a:pt x="302" y="20"/>
                  <a:pt x="302" y="19"/>
                </a:cubicBezTo>
                <a:cubicBezTo>
                  <a:pt x="303" y="19"/>
                  <a:pt x="302" y="20"/>
                  <a:pt x="302" y="20"/>
                </a:cubicBezTo>
                <a:cubicBezTo>
                  <a:pt x="303" y="20"/>
                  <a:pt x="303" y="20"/>
                  <a:pt x="303" y="20"/>
                </a:cubicBezTo>
                <a:cubicBezTo>
                  <a:pt x="302" y="20"/>
                  <a:pt x="302" y="20"/>
                  <a:pt x="302" y="21"/>
                </a:cubicBezTo>
                <a:close/>
                <a:moveTo>
                  <a:pt x="303" y="21"/>
                </a:moveTo>
                <a:cubicBezTo>
                  <a:pt x="303" y="21"/>
                  <a:pt x="303" y="22"/>
                  <a:pt x="303" y="21"/>
                </a:cubicBezTo>
                <a:cubicBezTo>
                  <a:pt x="303" y="21"/>
                  <a:pt x="303" y="20"/>
                  <a:pt x="303" y="21"/>
                </a:cubicBezTo>
                <a:close/>
                <a:moveTo>
                  <a:pt x="302" y="5"/>
                </a:moveTo>
                <a:cubicBezTo>
                  <a:pt x="302" y="6"/>
                  <a:pt x="302" y="6"/>
                  <a:pt x="302" y="5"/>
                </a:cubicBezTo>
                <a:cubicBezTo>
                  <a:pt x="303" y="6"/>
                  <a:pt x="303" y="6"/>
                  <a:pt x="303" y="7"/>
                </a:cubicBezTo>
                <a:cubicBezTo>
                  <a:pt x="304" y="6"/>
                  <a:pt x="303" y="5"/>
                  <a:pt x="303" y="5"/>
                </a:cubicBezTo>
                <a:cubicBezTo>
                  <a:pt x="304" y="5"/>
                  <a:pt x="304" y="6"/>
                  <a:pt x="303" y="7"/>
                </a:cubicBezTo>
                <a:cubicBezTo>
                  <a:pt x="303" y="6"/>
                  <a:pt x="302" y="8"/>
                  <a:pt x="301" y="8"/>
                </a:cubicBezTo>
                <a:cubicBezTo>
                  <a:pt x="301" y="7"/>
                  <a:pt x="302" y="7"/>
                  <a:pt x="301" y="7"/>
                </a:cubicBezTo>
                <a:cubicBezTo>
                  <a:pt x="301" y="7"/>
                  <a:pt x="301" y="7"/>
                  <a:pt x="300" y="7"/>
                </a:cubicBezTo>
                <a:cubicBezTo>
                  <a:pt x="301" y="6"/>
                  <a:pt x="301" y="6"/>
                  <a:pt x="302" y="5"/>
                </a:cubicBezTo>
                <a:close/>
                <a:moveTo>
                  <a:pt x="301" y="5"/>
                </a:moveTo>
                <a:cubicBezTo>
                  <a:pt x="301" y="5"/>
                  <a:pt x="301" y="5"/>
                  <a:pt x="301" y="5"/>
                </a:cubicBezTo>
                <a:cubicBezTo>
                  <a:pt x="302" y="5"/>
                  <a:pt x="301" y="6"/>
                  <a:pt x="300" y="6"/>
                </a:cubicBezTo>
                <a:cubicBezTo>
                  <a:pt x="301" y="5"/>
                  <a:pt x="301" y="5"/>
                  <a:pt x="301" y="5"/>
                </a:cubicBezTo>
                <a:close/>
                <a:moveTo>
                  <a:pt x="301" y="8"/>
                </a:moveTo>
                <a:cubicBezTo>
                  <a:pt x="301" y="8"/>
                  <a:pt x="301" y="8"/>
                  <a:pt x="300" y="8"/>
                </a:cubicBezTo>
                <a:cubicBezTo>
                  <a:pt x="301" y="7"/>
                  <a:pt x="301" y="7"/>
                  <a:pt x="301" y="8"/>
                </a:cubicBezTo>
                <a:close/>
                <a:moveTo>
                  <a:pt x="299" y="8"/>
                </a:moveTo>
                <a:cubicBezTo>
                  <a:pt x="298" y="8"/>
                  <a:pt x="298" y="9"/>
                  <a:pt x="297" y="8"/>
                </a:cubicBezTo>
                <a:cubicBezTo>
                  <a:pt x="298" y="8"/>
                  <a:pt x="298" y="7"/>
                  <a:pt x="299" y="8"/>
                </a:cubicBezTo>
                <a:close/>
                <a:moveTo>
                  <a:pt x="299" y="31"/>
                </a:moveTo>
                <a:cubicBezTo>
                  <a:pt x="298" y="32"/>
                  <a:pt x="298" y="32"/>
                  <a:pt x="297" y="34"/>
                </a:cubicBezTo>
                <a:cubicBezTo>
                  <a:pt x="297" y="33"/>
                  <a:pt x="297" y="33"/>
                  <a:pt x="297" y="33"/>
                </a:cubicBezTo>
                <a:cubicBezTo>
                  <a:pt x="298" y="33"/>
                  <a:pt x="298" y="31"/>
                  <a:pt x="299" y="31"/>
                </a:cubicBezTo>
                <a:close/>
                <a:moveTo>
                  <a:pt x="296" y="8"/>
                </a:moveTo>
                <a:cubicBezTo>
                  <a:pt x="296" y="7"/>
                  <a:pt x="296" y="8"/>
                  <a:pt x="295" y="8"/>
                </a:cubicBezTo>
                <a:cubicBezTo>
                  <a:pt x="295" y="7"/>
                  <a:pt x="296" y="7"/>
                  <a:pt x="296" y="8"/>
                </a:cubicBezTo>
                <a:close/>
                <a:moveTo>
                  <a:pt x="296" y="33"/>
                </a:moveTo>
                <a:cubicBezTo>
                  <a:pt x="297" y="33"/>
                  <a:pt x="297" y="33"/>
                  <a:pt x="297" y="34"/>
                </a:cubicBezTo>
                <a:cubicBezTo>
                  <a:pt x="296" y="34"/>
                  <a:pt x="295" y="34"/>
                  <a:pt x="295" y="34"/>
                </a:cubicBezTo>
                <a:cubicBezTo>
                  <a:pt x="295" y="34"/>
                  <a:pt x="296" y="33"/>
                  <a:pt x="296" y="33"/>
                </a:cubicBezTo>
                <a:close/>
                <a:moveTo>
                  <a:pt x="292" y="47"/>
                </a:moveTo>
                <a:cubicBezTo>
                  <a:pt x="291" y="47"/>
                  <a:pt x="291" y="47"/>
                  <a:pt x="291" y="47"/>
                </a:cubicBezTo>
                <a:cubicBezTo>
                  <a:pt x="291" y="47"/>
                  <a:pt x="291" y="47"/>
                  <a:pt x="292" y="47"/>
                </a:cubicBezTo>
                <a:cubicBezTo>
                  <a:pt x="292" y="47"/>
                  <a:pt x="292" y="47"/>
                  <a:pt x="292" y="47"/>
                </a:cubicBezTo>
                <a:close/>
                <a:moveTo>
                  <a:pt x="294" y="33"/>
                </a:moveTo>
                <a:cubicBezTo>
                  <a:pt x="294" y="33"/>
                  <a:pt x="294" y="34"/>
                  <a:pt x="294" y="34"/>
                </a:cubicBezTo>
                <a:cubicBezTo>
                  <a:pt x="293" y="34"/>
                  <a:pt x="293" y="34"/>
                  <a:pt x="293" y="34"/>
                </a:cubicBezTo>
                <a:cubicBezTo>
                  <a:pt x="293" y="34"/>
                  <a:pt x="293" y="33"/>
                  <a:pt x="294" y="33"/>
                </a:cubicBezTo>
                <a:close/>
                <a:moveTo>
                  <a:pt x="291" y="35"/>
                </a:moveTo>
                <a:cubicBezTo>
                  <a:pt x="292" y="35"/>
                  <a:pt x="292" y="34"/>
                  <a:pt x="292" y="34"/>
                </a:cubicBezTo>
                <a:cubicBezTo>
                  <a:pt x="293" y="34"/>
                  <a:pt x="293" y="34"/>
                  <a:pt x="293" y="34"/>
                </a:cubicBezTo>
                <a:cubicBezTo>
                  <a:pt x="293" y="35"/>
                  <a:pt x="293" y="35"/>
                  <a:pt x="293" y="35"/>
                </a:cubicBezTo>
                <a:cubicBezTo>
                  <a:pt x="293" y="35"/>
                  <a:pt x="293" y="35"/>
                  <a:pt x="293" y="35"/>
                </a:cubicBezTo>
                <a:cubicBezTo>
                  <a:pt x="292" y="35"/>
                  <a:pt x="292" y="35"/>
                  <a:pt x="292" y="35"/>
                </a:cubicBezTo>
                <a:cubicBezTo>
                  <a:pt x="292" y="35"/>
                  <a:pt x="292" y="36"/>
                  <a:pt x="292" y="36"/>
                </a:cubicBezTo>
                <a:cubicBezTo>
                  <a:pt x="292" y="36"/>
                  <a:pt x="291" y="35"/>
                  <a:pt x="291" y="35"/>
                </a:cubicBezTo>
                <a:close/>
                <a:moveTo>
                  <a:pt x="283" y="50"/>
                </a:moveTo>
                <a:cubicBezTo>
                  <a:pt x="283" y="50"/>
                  <a:pt x="283" y="50"/>
                  <a:pt x="283" y="50"/>
                </a:cubicBezTo>
                <a:cubicBezTo>
                  <a:pt x="283" y="50"/>
                  <a:pt x="283" y="50"/>
                  <a:pt x="284" y="50"/>
                </a:cubicBezTo>
                <a:cubicBezTo>
                  <a:pt x="284" y="50"/>
                  <a:pt x="284" y="50"/>
                  <a:pt x="284" y="50"/>
                </a:cubicBezTo>
                <a:cubicBezTo>
                  <a:pt x="283" y="50"/>
                  <a:pt x="283" y="50"/>
                  <a:pt x="283" y="50"/>
                </a:cubicBezTo>
                <a:close/>
                <a:moveTo>
                  <a:pt x="283" y="6"/>
                </a:moveTo>
                <a:cubicBezTo>
                  <a:pt x="283" y="6"/>
                  <a:pt x="283" y="5"/>
                  <a:pt x="283" y="5"/>
                </a:cubicBezTo>
                <a:cubicBezTo>
                  <a:pt x="284" y="6"/>
                  <a:pt x="283" y="7"/>
                  <a:pt x="284" y="7"/>
                </a:cubicBezTo>
                <a:cubicBezTo>
                  <a:pt x="284" y="7"/>
                  <a:pt x="283" y="8"/>
                  <a:pt x="283" y="7"/>
                </a:cubicBezTo>
                <a:cubicBezTo>
                  <a:pt x="284" y="7"/>
                  <a:pt x="284" y="6"/>
                  <a:pt x="283" y="6"/>
                </a:cubicBezTo>
                <a:close/>
                <a:moveTo>
                  <a:pt x="211" y="24"/>
                </a:moveTo>
                <a:cubicBezTo>
                  <a:pt x="211" y="25"/>
                  <a:pt x="210" y="25"/>
                  <a:pt x="210" y="25"/>
                </a:cubicBezTo>
                <a:cubicBezTo>
                  <a:pt x="210" y="25"/>
                  <a:pt x="210" y="24"/>
                  <a:pt x="210" y="24"/>
                </a:cubicBezTo>
                <a:cubicBezTo>
                  <a:pt x="210" y="24"/>
                  <a:pt x="210" y="24"/>
                  <a:pt x="211" y="24"/>
                </a:cubicBezTo>
                <a:close/>
                <a:moveTo>
                  <a:pt x="176" y="19"/>
                </a:moveTo>
                <a:cubicBezTo>
                  <a:pt x="175" y="18"/>
                  <a:pt x="177" y="17"/>
                  <a:pt x="177" y="17"/>
                </a:cubicBezTo>
                <a:cubicBezTo>
                  <a:pt x="177" y="17"/>
                  <a:pt x="177" y="18"/>
                  <a:pt x="177" y="18"/>
                </a:cubicBezTo>
                <a:cubicBezTo>
                  <a:pt x="178" y="18"/>
                  <a:pt x="177" y="18"/>
                  <a:pt x="178" y="18"/>
                </a:cubicBezTo>
                <a:cubicBezTo>
                  <a:pt x="177" y="18"/>
                  <a:pt x="177" y="18"/>
                  <a:pt x="176" y="19"/>
                </a:cubicBezTo>
                <a:close/>
                <a:moveTo>
                  <a:pt x="179" y="18"/>
                </a:moveTo>
                <a:cubicBezTo>
                  <a:pt x="180" y="17"/>
                  <a:pt x="181" y="16"/>
                  <a:pt x="181" y="16"/>
                </a:cubicBezTo>
                <a:cubicBezTo>
                  <a:pt x="181" y="18"/>
                  <a:pt x="180" y="18"/>
                  <a:pt x="179" y="18"/>
                </a:cubicBezTo>
                <a:close/>
                <a:moveTo>
                  <a:pt x="183" y="16"/>
                </a:moveTo>
                <a:cubicBezTo>
                  <a:pt x="182" y="15"/>
                  <a:pt x="183" y="15"/>
                  <a:pt x="183" y="15"/>
                </a:cubicBezTo>
                <a:cubicBezTo>
                  <a:pt x="183" y="16"/>
                  <a:pt x="183" y="16"/>
                  <a:pt x="183" y="16"/>
                </a:cubicBezTo>
                <a:close/>
                <a:moveTo>
                  <a:pt x="194" y="15"/>
                </a:moveTo>
                <a:cubicBezTo>
                  <a:pt x="193" y="14"/>
                  <a:pt x="194" y="15"/>
                  <a:pt x="195" y="15"/>
                </a:cubicBezTo>
                <a:cubicBezTo>
                  <a:pt x="195" y="15"/>
                  <a:pt x="194" y="15"/>
                  <a:pt x="194" y="15"/>
                </a:cubicBezTo>
                <a:close/>
                <a:moveTo>
                  <a:pt x="31" y="75"/>
                </a:moveTo>
                <a:cubicBezTo>
                  <a:pt x="31" y="74"/>
                  <a:pt x="31" y="74"/>
                  <a:pt x="31" y="74"/>
                </a:cubicBezTo>
                <a:cubicBezTo>
                  <a:pt x="31" y="75"/>
                  <a:pt x="32" y="74"/>
                  <a:pt x="31" y="74"/>
                </a:cubicBezTo>
                <a:cubicBezTo>
                  <a:pt x="32" y="74"/>
                  <a:pt x="32" y="74"/>
                  <a:pt x="32" y="75"/>
                </a:cubicBezTo>
                <a:cubicBezTo>
                  <a:pt x="31" y="75"/>
                  <a:pt x="31" y="75"/>
                  <a:pt x="31" y="75"/>
                </a:cubicBezTo>
                <a:close/>
                <a:moveTo>
                  <a:pt x="38" y="73"/>
                </a:moveTo>
                <a:cubicBezTo>
                  <a:pt x="38" y="73"/>
                  <a:pt x="39" y="72"/>
                  <a:pt x="39" y="73"/>
                </a:cubicBezTo>
                <a:cubicBezTo>
                  <a:pt x="39" y="73"/>
                  <a:pt x="38" y="73"/>
                  <a:pt x="38" y="73"/>
                </a:cubicBezTo>
                <a:close/>
                <a:moveTo>
                  <a:pt x="40" y="73"/>
                </a:moveTo>
                <a:cubicBezTo>
                  <a:pt x="40" y="72"/>
                  <a:pt x="41" y="73"/>
                  <a:pt x="41" y="73"/>
                </a:cubicBezTo>
                <a:cubicBezTo>
                  <a:pt x="40" y="73"/>
                  <a:pt x="40" y="73"/>
                  <a:pt x="40" y="73"/>
                </a:cubicBezTo>
                <a:close/>
                <a:moveTo>
                  <a:pt x="47" y="73"/>
                </a:moveTo>
                <a:cubicBezTo>
                  <a:pt x="48" y="72"/>
                  <a:pt x="48" y="71"/>
                  <a:pt x="48" y="72"/>
                </a:cubicBezTo>
                <a:cubicBezTo>
                  <a:pt x="48" y="72"/>
                  <a:pt x="48" y="73"/>
                  <a:pt x="47" y="73"/>
                </a:cubicBezTo>
                <a:close/>
                <a:moveTo>
                  <a:pt x="49" y="71"/>
                </a:moveTo>
                <a:cubicBezTo>
                  <a:pt x="48" y="70"/>
                  <a:pt x="48" y="71"/>
                  <a:pt x="48" y="70"/>
                </a:cubicBezTo>
                <a:cubicBezTo>
                  <a:pt x="48" y="70"/>
                  <a:pt x="48" y="68"/>
                  <a:pt x="49" y="69"/>
                </a:cubicBezTo>
                <a:cubicBezTo>
                  <a:pt x="49" y="70"/>
                  <a:pt x="49" y="70"/>
                  <a:pt x="49" y="71"/>
                </a:cubicBezTo>
                <a:close/>
                <a:moveTo>
                  <a:pt x="49" y="69"/>
                </a:moveTo>
                <a:cubicBezTo>
                  <a:pt x="50" y="69"/>
                  <a:pt x="50" y="70"/>
                  <a:pt x="50" y="70"/>
                </a:cubicBezTo>
                <a:cubicBezTo>
                  <a:pt x="50" y="70"/>
                  <a:pt x="50" y="70"/>
                  <a:pt x="49" y="70"/>
                </a:cubicBezTo>
                <a:cubicBezTo>
                  <a:pt x="50" y="70"/>
                  <a:pt x="49" y="69"/>
                  <a:pt x="49" y="69"/>
                </a:cubicBezTo>
                <a:close/>
                <a:moveTo>
                  <a:pt x="50" y="72"/>
                </a:moveTo>
                <a:cubicBezTo>
                  <a:pt x="50" y="72"/>
                  <a:pt x="51" y="71"/>
                  <a:pt x="51" y="71"/>
                </a:cubicBezTo>
                <a:cubicBezTo>
                  <a:pt x="50" y="70"/>
                  <a:pt x="50" y="71"/>
                  <a:pt x="50" y="71"/>
                </a:cubicBezTo>
                <a:cubicBezTo>
                  <a:pt x="50" y="71"/>
                  <a:pt x="50" y="70"/>
                  <a:pt x="51" y="71"/>
                </a:cubicBezTo>
                <a:cubicBezTo>
                  <a:pt x="51" y="71"/>
                  <a:pt x="51" y="71"/>
                  <a:pt x="51" y="71"/>
                </a:cubicBezTo>
                <a:cubicBezTo>
                  <a:pt x="51" y="72"/>
                  <a:pt x="51" y="72"/>
                  <a:pt x="50" y="72"/>
                </a:cubicBezTo>
                <a:close/>
                <a:moveTo>
                  <a:pt x="50" y="70"/>
                </a:moveTo>
                <a:cubicBezTo>
                  <a:pt x="50" y="69"/>
                  <a:pt x="51" y="70"/>
                  <a:pt x="51" y="70"/>
                </a:cubicBezTo>
                <a:cubicBezTo>
                  <a:pt x="51" y="70"/>
                  <a:pt x="51" y="70"/>
                  <a:pt x="50" y="70"/>
                </a:cubicBezTo>
                <a:close/>
                <a:moveTo>
                  <a:pt x="55" y="70"/>
                </a:moveTo>
                <a:cubicBezTo>
                  <a:pt x="55" y="70"/>
                  <a:pt x="55" y="69"/>
                  <a:pt x="54" y="70"/>
                </a:cubicBezTo>
                <a:cubicBezTo>
                  <a:pt x="54" y="71"/>
                  <a:pt x="55" y="70"/>
                  <a:pt x="55" y="71"/>
                </a:cubicBezTo>
                <a:cubicBezTo>
                  <a:pt x="55" y="71"/>
                  <a:pt x="54" y="71"/>
                  <a:pt x="54" y="70"/>
                </a:cubicBezTo>
                <a:cubicBezTo>
                  <a:pt x="54" y="70"/>
                  <a:pt x="55" y="69"/>
                  <a:pt x="56" y="70"/>
                </a:cubicBezTo>
                <a:cubicBezTo>
                  <a:pt x="55" y="70"/>
                  <a:pt x="56" y="70"/>
                  <a:pt x="55" y="70"/>
                </a:cubicBezTo>
                <a:close/>
                <a:moveTo>
                  <a:pt x="57" y="70"/>
                </a:moveTo>
                <a:cubicBezTo>
                  <a:pt x="57" y="70"/>
                  <a:pt x="57" y="70"/>
                  <a:pt x="56" y="70"/>
                </a:cubicBezTo>
                <a:cubicBezTo>
                  <a:pt x="57" y="69"/>
                  <a:pt x="57" y="69"/>
                  <a:pt x="57" y="69"/>
                </a:cubicBezTo>
                <a:cubicBezTo>
                  <a:pt x="57" y="69"/>
                  <a:pt x="57" y="70"/>
                  <a:pt x="57" y="70"/>
                </a:cubicBezTo>
                <a:close/>
                <a:moveTo>
                  <a:pt x="56" y="67"/>
                </a:moveTo>
                <a:cubicBezTo>
                  <a:pt x="56" y="66"/>
                  <a:pt x="57" y="66"/>
                  <a:pt x="57" y="66"/>
                </a:cubicBezTo>
                <a:cubicBezTo>
                  <a:pt x="57" y="67"/>
                  <a:pt x="56" y="67"/>
                  <a:pt x="56" y="67"/>
                </a:cubicBezTo>
                <a:close/>
                <a:moveTo>
                  <a:pt x="58" y="70"/>
                </a:moveTo>
                <a:cubicBezTo>
                  <a:pt x="58" y="70"/>
                  <a:pt x="59" y="70"/>
                  <a:pt x="59" y="70"/>
                </a:cubicBezTo>
                <a:cubicBezTo>
                  <a:pt x="59" y="71"/>
                  <a:pt x="59" y="71"/>
                  <a:pt x="58" y="70"/>
                </a:cubicBezTo>
                <a:close/>
                <a:moveTo>
                  <a:pt x="60" y="68"/>
                </a:moveTo>
                <a:cubicBezTo>
                  <a:pt x="59" y="67"/>
                  <a:pt x="60" y="68"/>
                  <a:pt x="60" y="67"/>
                </a:cubicBezTo>
                <a:cubicBezTo>
                  <a:pt x="61" y="67"/>
                  <a:pt x="60" y="67"/>
                  <a:pt x="60" y="68"/>
                </a:cubicBezTo>
                <a:cubicBezTo>
                  <a:pt x="61" y="68"/>
                  <a:pt x="61" y="67"/>
                  <a:pt x="61" y="67"/>
                </a:cubicBezTo>
                <a:cubicBezTo>
                  <a:pt x="61" y="68"/>
                  <a:pt x="60" y="68"/>
                  <a:pt x="60" y="68"/>
                </a:cubicBezTo>
                <a:close/>
                <a:moveTo>
                  <a:pt x="61" y="70"/>
                </a:moveTo>
                <a:cubicBezTo>
                  <a:pt x="61" y="70"/>
                  <a:pt x="61" y="69"/>
                  <a:pt x="62" y="69"/>
                </a:cubicBezTo>
                <a:cubicBezTo>
                  <a:pt x="62" y="70"/>
                  <a:pt x="62" y="70"/>
                  <a:pt x="61" y="70"/>
                </a:cubicBezTo>
                <a:close/>
                <a:moveTo>
                  <a:pt x="63" y="69"/>
                </a:moveTo>
                <a:cubicBezTo>
                  <a:pt x="63" y="68"/>
                  <a:pt x="63" y="67"/>
                  <a:pt x="63" y="67"/>
                </a:cubicBezTo>
                <a:cubicBezTo>
                  <a:pt x="63" y="68"/>
                  <a:pt x="64" y="68"/>
                  <a:pt x="63" y="69"/>
                </a:cubicBezTo>
                <a:close/>
                <a:moveTo>
                  <a:pt x="65" y="68"/>
                </a:moveTo>
                <a:cubicBezTo>
                  <a:pt x="64" y="67"/>
                  <a:pt x="64" y="68"/>
                  <a:pt x="64" y="67"/>
                </a:cubicBezTo>
                <a:cubicBezTo>
                  <a:pt x="64" y="67"/>
                  <a:pt x="64" y="67"/>
                  <a:pt x="65" y="66"/>
                </a:cubicBezTo>
                <a:cubicBezTo>
                  <a:pt x="65" y="67"/>
                  <a:pt x="65" y="67"/>
                  <a:pt x="65" y="67"/>
                </a:cubicBezTo>
                <a:cubicBezTo>
                  <a:pt x="65" y="67"/>
                  <a:pt x="65" y="67"/>
                  <a:pt x="65" y="68"/>
                </a:cubicBezTo>
                <a:close/>
                <a:moveTo>
                  <a:pt x="66" y="70"/>
                </a:moveTo>
                <a:cubicBezTo>
                  <a:pt x="66" y="70"/>
                  <a:pt x="66" y="71"/>
                  <a:pt x="66" y="70"/>
                </a:cubicBezTo>
                <a:cubicBezTo>
                  <a:pt x="66" y="70"/>
                  <a:pt x="66" y="70"/>
                  <a:pt x="66" y="70"/>
                </a:cubicBezTo>
                <a:cubicBezTo>
                  <a:pt x="66" y="70"/>
                  <a:pt x="66" y="70"/>
                  <a:pt x="66" y="70"/>
                </a:cubicBezTo>
                <a:close/>
                <a:moveTo>
                  <a:pt x="67" y="68"/>
                </a:moveTo>
                <a:cubicBezTo>
                  <a:pt x="67" y="68"/>
                  <a:pt x="67" y="68"/>
                  <a:pt x="67" y="68"/>
                </a:cubicBezTo>
                <a:cubicBezTo>
                  <a:pt x="67" y="67"/>
                  <a:pt x="67" y="67"/>
                  <a:pt x="67" y="67"/>
                </a:cubicBezTo>
                <a:cubicBezTo>
                  <a:pt x="67" y="67"/>
                  <a:pt x="68" y="68"/>
                  <a:pt x="67" y="68"/>
                </a:cubicBezTo>
                <a:close/>
                <a:moveTo>
                  <a:pt x="66" y="67"/>
                </a:moveTo>
                <a:cubicBezTo>
                  <a:pt x="66" y="67"/>
                  <a:pt x="68" y="65"/>
                  <a:pt x="68" y="67"/>
                </a:cubicBezTo>
                <a:cubicBezTo>
                  <a:pt x="67" y="66"/>
                  <a:pt x="66" y="68"/>
                  <a:pt x="66" y="67"/>
                </a:cubicBezTo>
                <a:close/>
                <a:moveTo>
                  <a:pt x="71" y="66"/>
                </a:moveTo>
                <a:cubicBezTo>
                  <a:pt x="71" y="66"/>
                  <a:pt x="71" y="66"/>
                  <a:pt x="71" y="66"/>
                </a:cubicBezTo>
                <a:cubicBezTo>
                  <a:pt x="71" y="66"/>
                  <a:pt x="71" y="65"/>
                  <a:pt x="72" y="66"/>
                </a:cubicBezTo>
                <a:cubicBezTo>
                  <a:pt x="71" y="66"/>
                  <a:pt x="71" y="66"/>
                  <a:pt x="71" y="66"/>
                </a:cubicBezTo>
                <a:close/>
                <a:moveTo>
                  <a:pt x="76" y="66"/>
                </a:moveTo>
                <a:cubicBezTo>
                  <a:pt x="76" y="65"/>
                  <a:pt x="76" y="65"/>
                  <a:pt x="76" y="65"/>
                </a:cubicBezTo>
                <a:cubicBezTo>
                  <a:pt x="76" y="65"/>
                  <a:pt x="76" y="65"/>
                  <a:pt x="76" y="65"/>
                </a:cubicBezTo>
                <a:cubicBezTo>
                  <a:pt x="76" y="65"/>
                  <a:pt x="76" y="65"/>
                  <a:pt x="76" y="65"/>
                </a:cubicBezTo>
                <a:cubicBezTo>
                  <a:pt x="76" y="65"/>
                  <a:pt x="76" y="65"/>
                  <a:pt x="76" y="65"/>
                </a:cubicBezTo>
                <a:cubicBezTo>
                  <a:pt x="77" y="65"/>
                  <a:pt x="77" y="65"/>
                  <a:pt x="77" y="65"/>
                </a:cubicBezTo>
                <a:cubicBezTo>
                  <a:pt x="77" y="65"/>
                  <a:pt x="77" y="65"/>
                  <a:pt x="77" y="65"/>
                </a:cubicBezTo>
                <a:cubicBezTo>
                  <a:pt x="77" y="65"/>
                  <a:pt x="76" y="66"/>
                  <a:pt x="76" y="66"/>
                </a:cubicBezTo>
                <a:close/>
                <a:moveTo>
                  <a:pt x="15" y="89"/>
                </a:moveTo>
                <a:cubicBezTo>
                  <a:pt x="15" y="88"/>
                  <a:pt x="15" y="88"/>
                  <a:pt x="15" y="88"/>
                </a:cubicBezTo>
                <a:cubicBezTo>
                  <a:pt x="15" y="88"/>
                  <a:pt x="15" y="88"/>
                  <a:pt x="16" y="88"/>
                </a:cubicBezTo>
                <a:cubicBezTo>
                  <a:pt x="16" y="89"/>
                  <a:pt x="15" y="89"/>
                  <a:pt x="15" y="89"/>
                </a:cubicBezTo>
                <a:close/>
                <a:moveTo>
                  <a:pt x="18" y="88"/>
                </a:moveTo>
                <a:cubicBezTo>
                  <a:pt x="17" y="87"/>
                  <a:pt x="17" y="88"/>
                  <a:pt x="17" y="88"/>
                </a:cubicBezTo>
                <a:cubicBezTo>
                  <a:pt x="16" y="87"/>
                  <a:pt x="18" y="87"/>
                  <a:pt x="18" y="88"/>
                </a:cubicBezTo>
                <a:close/>
                <a:moveTo>
                  <a:pt x="21" y="88"/>
                </a:moveTo>
                <a:cubicBezTo>
                  <a:pt x="20" y="88"/>
                  <a:pt x="20" y="87"/>
                  <a:pt x="20" y="88"/>
                </a:cubicBezTo>
                <a:cubicBezTo>
                  <a:pt x="20" y="86"/>
                  <a:pt x="21" y="88"/>
                  <a:pt x="22" y="88"/>
                </a:cubicBezTo>
                <a:cubicBezTo>
                  <a:pt x="21" y="89"/>
                  <a:pt x="21" y="88"/>
                  <a:pt x="21" y="88"/>
                </a:cubicBezTo>
                <a:close/>
                <a:moveTo>
                  <a:pt x="25" y="89"/>
                </a:moveTo>
                <a:cubicBezTo>
                  <a:pt x="25" y="89"/>
                  <a:pt x="24" y="89"/>
                  <a:pt x="24" y="90"/>
                </a:cubicBezTo>
                <a:cubicBezTo>
                  <a:pt x="24" y="89"/>
                  <a:pt x="24" y="88"/>
                  <a:pt x="25" y="88"/>
                </a:cubicBezTo>
                <a:cubicBezTo>
                  <a:pt x="25" y="89"/>
                  <a:pt x="25" y="89"/>
                  <a:pt x="25" y="89"/>
                </a:cubicBezTo>
                <a:close/>
                <a:moveTo>
                  <a:pt x="20" y="94"/>
                </a:moveTo>
                <a:cubicBezTo>
                  <a:pt x="20" y="94"/>
                  <a:pt x="21" y="94"/>
                  <a:pt x="21" y="95"/>
                </a:cubicBezTo>
                <a:cubicBezTo>
                  <a:pt x="20" y="94"/>
                  <a:pt x="20" y="95"/>
                  <a:pt x="20" y="94"/>
                </a:cubicBezTo>
                <a:close/>
                <a:moveTo>
                  <a:pt x="21" y="95"/>
                </a:moveTo>
                <a:cubicBezTo>
                  <a:pt x="21" y="95"/>
                  <a:pt x="21" y="94"/>
                  <a:pt x="21" y="94"/>
                </a:cubicBezTo>
                <a:cubicBezTo>
                  <a:pt x="22" y="95"/>
                  <a:pt x="22" y="94"/>
                  <a:pt x="22" y="94"/>
                </a:cubicBezTo>
                <a:cubicBezTo>
                  <a:pt x="22" y="94"/>
                  <a:pt x="22" y="95"/>
                  <a:pt x="22" y="95"/>
                </a:cubicBezTo>
                <a:cubicBezTo>
                  <a:pt x="22" y="95"/>
                  <a:pt x="22" y="94"/>
                  <a:pt x="22" y="95"/>
                </a:cubicBezTo>
                <a:lnTo>
                  <a:pt x="21" y="95"/>
                </a:lnTo>
                <a:close/>
                <a:moveTo>
                  <a:pt x="22" y="97"/>
                </a:moveTo>
                <a:cubicBezTo>
                  <a:pt x="22" y="97"/>
                  <a:pt x="23" y="96"/>
                  <a:pt x="24" y="96"/>
                </a:cubicBezTo>
                <a:cubicBezTo>
                  <a:pt x="23" y="97"/>
                  <a:pt x="22" y="97"/>
                  <a:pt x="22" y="97"/>
                </a:cubicBezTo>
                <a:close/>
                <a:moveTo>
                  <a:pt x="23" y="95"/>
                </a:moveTo>
                <a:cubicBezTo>
                  <a:pt x="23" y="95"/>
                  <a:pt x="23" y="95"/>
                  <a:pt x="24" y="95"/>
                </a:cubicBezTo>
                <a:cubicBezTo>
                  <a:pt x="23" y="95"/>
                  <a:pt x="23" y="96"/>
                  <a:pt x="23" y="95"/>
                </a:cubicBezTo>
                <a:close/>
                <a:moveTo>
                  <a:pt x="26" y="94"/>
                </a:moveTo>
                <a:cubicBezTo>
                  <a:pt x="26" y="94"/>
                  <a:pt x="26" y="94"/>
                  <a:pt x="26" y="94"/>
                </a:cubicBezTo>
                <a:cubicBezTo>
                  <a:pt x="26" y="93"/>
                  <a:pt x="26" y="94"/>
                  <a:pt x="27" y="94"/>
                </a:cubicBezTo>
                <a:lnTo>
                  <a:pt x="26" y="94"/>
                </a:lnTo>
                <a:close/>
                <a:moveTo>
                  <a:pt x="33" y="79"/>
                </a:moveTo>
                <a:cubicBezTo>
                  <a:pt x="33" y="80"/>
                  <a:pt x="34" y="80"/>
                  <a:pt x="34" y="80"/>
                </a:cubicBezTo>
                <a:cubicBezTo>
                  <a:pt x="33" y="80"/>
                  <a:pt x="33" y="79"/>
                  <a:pt x="33" y="79"/>
                </a:cubicBezTo>
                <a:close/>
                <a:moveTo>
                  <a:pt x="33" y="84"/>
                </a:moveTo>
                <a:cubicBezTo>
                  <a:pt x="33" y="84"/>
                  <a:pt x="32" y="84"/>
                  <a:pt x="33" y="83"/>
                </a:cubicBezTo>
                <a:cubicBezTo>
                  <a:pt x="33" y="83"/>
                  <a:pt x="33" y="84"/>
                  <a:pt x="34" y="84"/>
                </a:cubicBezTo>
                <a:cubicBezTo>
                  <a:pt x="33" y="85"/>
                  <a:pt x="33" y="85"/>
                  <a:pt x="33" y="85"/>
                </a:cubicBezTo>
                <a:cubicBezTo>
                  <a:pt x="33" y="85"/>
                  <a:pt x="33" y="85"/>
                  <a:pt x="33" y="84"/>
                </a:cubicBezTo>
                <a:cubicBezTo>
                  <a:pt x="33" y="84"/>
                  <a:pt x="33" y="84"/>
                  <a:pt x="33" y="84"/>
                </a:cubicBezTo>
                <a:close/>
                <a:moveTo>
                  <a:pt x="33" y="86"/>
                </a:moveTo>
                <a:cubicBezTo>
                  <a:pt x="33" y="86"/>
                  <a:pt x="32" y="86"/>
                  <a:pt x="32" y="86"/>
                </a:cubicBezTo>
                <a:cubicBezTo>
                  <a:pt x="32" y="85"/>
                  <a:pt x="32" y="85"/>
                  <a:pt x="32" y="85"/>
                </a:cubicBezTo>
                <a:cubicBezTo>
                  <a:pt x="33" y="85"/>
                  <a:pt x="33" y="85"/>
                  <a:pt x="33" y="86"/>
                </a:cubicBezTo>
                <a:close/>
                <a:moveTo>
                  <a:pt x="28" y="89"/>
                </a:moveTo>
                <a:cubicBezTo>
                  <a:pt x="27" y="89"/>
                  <a:pt x="27" y="89"/>
                  <a:pt x="27" y="88"/>
                </a:cubicBezTo>
                <a:cubicBezTo>
                  <a:pt x="27" y="88"/>
                  <a:pt x="27" y="88"/>
                  <a:pt x="28" y="88"/>
                </a:cubicBezTo>
                <a:lnTo>
                  <a:pt x="28" y="89"/>
                </a:lnTo>
                <a:close/>
                <a:moveTo>
                  <a:pt x="28" y="88"/>
                </a:moveTo>
                <a:cubicBezTo>
                  <a:pt x="28" y="88"/>
                  <a:pt x="28" y="88"/>
                  <a:pt x="28" y="88"/>
                </a:cubicBezTo>
                <a:cubicBezTo>
                  <a:pt x="28" y="87"/>
                  <a:pt x="28" y="87"/>
                  <a:pt x="28" y="87"/>
                </a:cubicBezTo>
                <a:cubicBezTo>
                  <a:pt x="28" y="87"/>
                  <a:pt x="28" y="86"/>
                  <a:pt x="28" y="87"/>
                </a:cubicBezTo>
                <a:cubicBezTo>
                  <a:pt x="28" y="88"/>
                  <a:pt x="29" y="87"/>
                  <a:pt x="29" y="88"/>
                </a:cubicBezTo>
                <a:cubicBezTo>
                  <a:pt x="29" y="87"/>
                  <a:pt x="28" y="89"/>
                  <a:pt x="28" y="88"/>
                </a:cubicBezTo>
                <a:close/>
                <a:moveTo>
                  <a:pt x="28" y="85"/>
                </a:moveTo>
                <a:cubicBezTo>
                  <a:pt x="28" y="85"/>
                  <a:pt x="28" y="85"/>
                  <a:pt x="28" y="85"/>
                </a:cubicBezTo>
                <a:cubicBezTo>
                  <a:pt x="28" y="84"/>
                  <a:pt x="28" y="84"/>
                  <a:pt x="28" y="84"/>
                </a:cubicBezTo>
                <a:cubicBezTo>
                  <a:pt x="29" y="83"/>
                  <a:pt x="29" y="83"/>
                  <a:pt x="29" y="83"/>
                </a:cubicBezTo>
                <a:cubicBezTo>
                  <a:pt x="29" y="84"/>
                  <a:pt x="29" y="84"/>
                  <a:pt x="29" y="85"/>
                </a:cubicBezTo>
                <a:cubicBezTo>
                  <a:pt x="30" y="83"/>
                  <a:pt x="30" y="84"/>
                  <a:pt x="31" y="83"/>
                </a:cubicBezTo>
                <a:cubicBezTo>
                  <a:pt x="31" y="84"/>
                  <a:pt x="32" y="84"/>
                  <a:pt x="32" y="84"/>
                </a:cubicBezTo>
                <a:cubicBezTo>
                  <a:pt x="32" y="85"/>
                  <a:pt x="31" y="85"/>
                  <a:pt x="30" y="85"/>
                </a:cubicBezTo>
                <a:cubicBezTo>
                  <a:pt x="31" y="85"/>
                  <a:pt x="31" y="85"/>
                  <a:pt x="31" y="85"/>
                </a:cubicBezTo>
                <a:cubicBezTo>
                  <a:pt x="30" y="85"/>
                  <a:pt x="30" y="85"/>
                  <a:pt x="30" y="85"/>
                </a:cubicBezTo>
                <a:cubicBezTo>
                  <a:pt x="30" y="85"/>
                  <a:pt x="28" y="86"/>
                  <a:pt x="28" y="85"/>
                </a:cubicBezTo>
                <a:close/>
                <a:moveTo>
                  <a:pt x="31" y="86"/>
                </a:moveTo>
                <a:cubicBezTo>
                  <a:pt x="31" y="86"/>
                  <a:pt x="30" y="86"/>
                  <a:pt x="30" y="86"/>
                </a:cubicBezTo>
                <a:cubicBezTo>
                  <a:pt x="31" y="86"/>
                  <a:pt x="31" y="86"/>
                  <a:pt x="31" y="86"/>
                </a:cubicBezTo>
                <a:close/>
                <a:moveTo>
                  <a:pt x="30" y="88"/>
                </a:moveTo>
                <a:cubicBezTo>
                  <a:pt x="30" y="87"/>
                  <a:pt x="30" y="87"/>
                  <a:pt x="29" y="87"/>
                </a:cubicBezTo>
                <a:cubicBezTo>
                  <a:pt x="30" y="87"/>
                  <a:pt x="31" y="87"/>
                  <a:pt x="31" y="87"/>
                </a:cubicBezTo>
                <a:cubicBezTo>
                  <a:pt x="31" y="87"/>
                  <a:pt x="30" y="87"/>
                  <a:pt x="30" y="88"/>
                </a:cubicBezTo>
                <a:close/>
                <a:moveTo>
                  <a:pt x="31" y="87"/>
                </a:moveTo>
                <a:cubicBezTo>
                  <a:pt x="31" y="87"/>
                  <a:pt x="32" y="87"/>
                  <a:pt x="32" y="87"/>
                </a:cubicBezTo>
                <a:cubicBezTo>
                  <a:pt x="31" y="87"/>
                  <a:pt x="31" y="88"/>
                  <a:pt x="31" y="87"/>
                </a:cubicBezTo>
                <a:close/>
                <a:moveTo>
                  <a:pt x="29" y="94"/>
                </a:moveTo>
                <a:cubicBezTo>
                  <a:pt x="30" y="94"/>
                  <a:pt x="30" y="93"/>
                  <a:pt x="30" y="93"/>
                </a:cubicBezTo>
                <a:cubicBezTo>
                  <a:pt x="30" y="94"/>
                  <a:pt x="30" y="94"/>
                  <a:pt x="29" y="94"/>
                </a:cubicBezTo>
                <a:close/>
                <a:moveTo>
                  <a:pt x="31" y="93"/>
                </a:moveTo>
                <a:cubicBezTo>
                  <a:pt x="31" y="93"/>
                  <a:pt x="31" y="93"/>
                  <a:pt x="31" y="93"/>
                </a:cubicBezTo>
                <a:cubicBezTo>
                  <a:pt x="31" y="92"/>
                  <a:pt x="31" y="92"/>
                  <a:pt x="31" y="92"/>
                </a:cubicBezTo>
                <a:cubicBezTo>
                  <a:pt x="31" y="92"/>
                  <a:pt x="30" y="92"/>
                  <a:pt x="30" y="92"/>
                </a:cubicBezTo>
                <a:cubicBezTo>
                  <a:pt x="31" y="92"/>
                  <a:pt x="31" y="91"/>
                  <a:pt x="31" y="92"/>
                </a:cubicBezTo>
                <a:cubicBezTo>
                  <a:pt x="31" y="92"/>
                  <a:pt x="31" y="93"/>
                  <a:pt x="31" y="93"/>
                </a:cubicBezTo>
                <a:close/>
                <a:moveTo>
                  <a:pt x="33" y="91"/>
                </a:moveTo>
                <a:cubicBezTo>
                  <a:pt x="32" y="91"/>
                  <a:pt x="32" y="91"/>
                  <a:pt x="32" y="91"/>
                </a:cubicBezTo>
                <a:cubicBezTo>
                  <a:pt x="32" y="90"/>
                  <a:pt x="32" y="90"/>
                  <a:pt x="33" y="90"/>
                </a:cubicBezTo>
                <a:cubicBezTo>
                  <a:pt x="32" y="90"/>
                  <a:pt x="33" y="90"/>
                  <a:pt x="33" y="90"/>
                </a:cubicBezTo>
                <a:lnTo>
                  <a:pt x="33" y="91"/>
                </a:lnTo>
                <a:close/>
                <a:moveTo>
                  <a:pt x="33" y="87"/>
                </a:moveTo>
                <a:cubicBezTo>
                  <a:pt x="33" y="86"/>
                  <a:pt x="33" y="86"/>
                  <a:pt x="33" y="86"/>
                </a:cubicBezTo>
                <a:cubicBezTo>
                  <a:pt x="34" y="86"/>
                  <a:pt x="33" y="86"/>
                  <a:pt x="34" y="86"/>
                </a:cubicBezTo>
                <a:cubicBezTo>
                  <a:pt x="34" y="87"/>
                  <a:pt x="33" y="87"/>
                  <a:pt x="33" y="87"/>
                </a:cubicBezTo>
                <a:close/>
                <a:moveTo>
                  <a:pt x="34" y="91"/>
                </a:moveTo>
                <a:cubicBezTo>
                  <a:pt x="34" y="90"/>
                  <a:pt x="35" y="90"/>
                  <a:pt x="35" y="91"/>
                </a:cubicBezTo>
                <a:cubicBezTo>
                  <a:pt x="35" y="90"/>
                  <a:pt x="34" y="91"/>
                  <a:pt x="34" y="91"/>
                </a:cubicBezTo>
                <a:close/>
                <a:moveTo>
                  <a:pt x="34" y="86"/>
                </a:moveTo>
                <a:cubicBezTo>
                  <a:pt x="35" y="86"/>
                  <a:pt x="35" y="85"/>
                  <a:pt x="36" y="85"/>
                </a:cubicBezTo>
                <a:cubicBezTo>
                  <a:pt x="36" y="85"/>
                  <a:pt x="35" y="86"/>
                  <a:pt x="35" y="86"/>
                </a:cubicBezTo>
                <a:cubicBezTo>
                  <a:pt x="35" y="86"/>
                  <a:pt x="34" y="86"/>
                  <a:pt x="34" y="86"/>
                </a:cubicBezTo>
                <a:close/>
                <a:moveTo>
                  <a:pt x="35" y="90"/>
                </a:moveTo>
                <a:cubicBezTo>
                  <a:pt x="36" y="90"/>
                  <a:pt x="35" y="89"/>
                  <a:pt x="36" y="89"/>
                </a:cubicBezTo>
                <a:cubicBezTo>
                  <a:pt x="36" y="89"/>
                  <a:pt x="36" y="90"/>
                  <a:pt x="35" y="90"/>
                </a:cubicBezTo>
                <a:close/>
                <a:moveTo>
                  <a:pt x="36" y="92"/>
                </a:moveTo>
                <a:cubicBezTo>
                  <a:pt x="37" y="92"/>
                  <a:pt x="37" y="91"/>
                  <a:pt x="36" y="91"/>
                </a:cubicBezTo>
                <a:cubicBezTo>
                  <a:pt x="36" y="92"/>
                  <a:pt x="36" y="92"/>
                  <a:pt x="36" y="92"/>
                </a:cubicBezTo>
                <a:cubicBezTo>
                  <a:pt x="36" y="92"/>
                  <a:pt x="36" y="91"/>
                  <a:pt x="36" y="91"/>
                </a:cubicBezTo>
                <a:cubicBezTo>
                  <a:pt x="36" y="91"/>
                  <a:pt x="36" y="92"/>
                  <a:pt x="37" y="91"/>
                </a:cubicBezTo>
                <a:cubicBezTo>
                  <a:pt x="37" y="91"/>
                  <a:pt x="36" y="91"/>
                  <a:pt x="36" y="90"/>
                </a:cubicBezTo>
                <a:cubicBezTo>
                  <a:pt x="37" y="91"/>
                  <a:pt x="37" y="91"/>
                  <a:pt x="37" y="91"/>
                </a:cubicBezTo>
                <a:cubicBezTo>
                  <a:pt x="37" y="91"/>
                  <a:pt x="37" y="91"/>
                  <a:pt x="37" y="91"/>
                </a:cubicBezTo>
                <a:cubicBezTo>
                  <a:pt x="37" y="92"/>
                  <a:pt x="37" y="92"/>
                  <a:pt x="36" y="92"/>
                </a:cubicBezTo>
                <a:close/>
                <a:moveTo>
                  <a:pt x="37" y="82"/>
                </a:moveTo>
                <a:cubicBezTo>
                  <a:pt x="37" y="81"/>
                  <a:pt x="37" y="82"/>
                  <a:pt x="37" y="81"/>
                </a:cubicBezTo>
                <a:cubicBezTo>
                  <a:pt x="36" y="82"/>
                  <a:pt x="36" y="82"/>
                  <a:pt x="35" y="82"/>
                </a:cubicBezTo>
                <a:cubicBezTo>
                  <a:pt x="35" y="82"/>
                  <a:pt x="35" y="82"/>
                  <a:pt x="34" y="82"/>
                </a:cubicBezTo>
                <a:cubicBezTo>
                  <a:pt x="34" y="82"/>
                  <a:pt x="35" y="82"/>
                  <a:pt x="35" y="82"/>
                </a:cubicBezTo>
                <a:cubicBezTo>
                  <a:pt x="33" y="82"/>
                  <a:pt x="34" y="81"/>
                  <a:pt x="34" y="80"/>
                </a:cubicBezTo>
                <a:cubicBezTo>
                  <a:pt x="34" y="80"/>
                  <a:pt x="34" y="80"/>
                  <a:pt x="34" y="81"/>
                </a:cubicBezTo>
                <a:cubicBezTo>
                  <a:pt x="34" y="80"/>
                  <a:pt x="34" y="81"/>
                  <a:pt x="35" y="81"/>
                </a:cubicBezTo>
                <a:cubicBezTo>
                  <a:pt x="34" y="80"/>
                  <a:pt x="34" y="80"/>
                  <a:pt x="34" y="80"/>
                </a:cubicBezTo>
                <a:cubicBezTo>
                  <a:pt x="34" y="80"/>
                  <a:pt x="35" y="80"/>
                  <a:pt x="34" y="79"/>
                </a:cubicBezTo>
                <a:cubicBezTo>
                  <a:pt x="35" y="79"/>
                  <a:pt x="35" y="79"/>
                  <a:pt x="35" y="79"/>
                </a:cubicBezTo>
                <a:cubicBezTo>
                  <a:pt x="35" y="80"/>
                  <a:pt x="35" y="80"/>
                  <a:pt x="35" y="80"/>
                </a:cubicBezTo>
                <a:cubicBezTo>
                  <a:pt x="35" y="80"/>
                  <a:pt x="36" y="80"/>
                  <a:pt x="36" y="80"/>
                </a:cubicBezTo>
                <a:cubicBezTo>
                  <a:pt x="36" y="80"/>
                  <a:pt x="36" y="80"/>
                  <a:pt x="36" y="80"/>
                </a:cubicBezTo>
                <a:cubicBezTo>
                  <a:pt x="36" y="81"/>
                  <a:pt x="36" y="80"/>
                  <a:pt x="36" y="81"/>
                </a:cubicBezTo>
                <a:cubicBezTo>
                  <a:pt x="36" y="81"/>
                  <a:pt x="37" y="81"/>
                  <a:pt x="37" y="81"/>
                </a:cubicBezTo>
                <a:cubicBezTo>
                  <a:pt x="37" y="81"/>
                  <a:pt x="38" y="82"/>
                  <a:pt x="37" y="82"/>
                </a:cubicBezTo>
                <a:close/>
                <a:moveTo>
                  <a:pt x="37" y="81"/>
                </a:moveTo>
                <a:cubicBezTo>
                  <a:pt x="37" y="80"/>
                  <a:pt x="38" y="81"/>
                  <a:pt x="38" y="81"/>
                </a:cubicBezTo>
                <a:cubicBezTo>
                  <a:pt x="37" y="81"/>
                  <a:pt x="37" y="81"/>
                  <a:pt x="37" y="81"/>
                </a:cubicBezTo>
                <a:close/>
                <a:moveTo>
                  <a:pt x="38" y="88"/>
                </a:moveTo>
                <a:cubicBezTo>
                  <a:pt x="38" y="87"/>
                  <a:pt x="38" y="87"/>
                  <a:pt x="38" y="87"/>
                </a:cubicBezTo>
                <a:cubicBezTo>
                  <a:pt x="38" y="87"/>
                  <a:pt x="39" y="87"/>
                  <a:pt x="39" y="88"/>
                </a:cubicBezTo>
                <a:cubicBezTo>
                  <a:pt x="38" y="87"/>
                  <a:pt x="38" y="88"/>
                  <a:pt x="38" y="88"/>
                </a:cubicBezTo>
                <a:close/>
                <a:moveTo>
                  <a:pt x="39" y="93"/>
                </a:moveTo>
                <a:cubicBezTo>
                  <a:pt x="39" y="93"/>
                  <a:pt x="39" y="93"/>
                  <a:pt x="40" y="93"/>
                </a:cubicBezTo>
                <a:cubicBezTo>
                  <a:pt x="40" y="94"/>
                  <a:pt x="39" y="94"/>
                  <a:pt x="39" y="93"/>
                </a:cubicBezTo>
                <a:close/>
                <a:moveTo>
                  <a:pt x="40" y="87"/>
                </a:moveTo>
                <a:cubicBezTo>
                  <a:pt x="40" y="87"/>
                  <a:pt x="40" y="87"/>
                  <a:pt x="41" y="87"/>
                </a:cubicBezTo>
                <a:cubicBezTo>
                  <a:pt x="40" y="87"/>
                  <a:pt x="40" y="88"/>
                  <a:pt x="40" y="87"/>
                </a:cubicBezTo>
                <a:close/>
                <a:moveTo>
                  <a:pt x="43" y="85"/>
                </a:moveTo>
                <a:cubicBezTo>
                  <a:pt x="43" y="85"/>
                  <a:pt x="42" y="86"/>
                  <a:pt x="42" y="85"/>
                </a:cubicBezTo>
                <a:cubicBezTo>
                  <a:pt x="42" y="85"/>
                  <a:pt x="43" y="84"/>
                  <a:pt x="43" y="84"/>
                </a:cubicBezTo>
                <a:lnTo>
                  <a:pt x="43" y="85"/>
                </a:lnTo>
                <a:close/>
                <a:moveTo>
                  <a:pt x="42" y="83"/>
                </a:moveTo>
                <a:cubicBezTo>
                  <a:pt x="41" y="84"/>
                  <a:pt x="42" y="86"/>
                  <a:pt x="41" y="86"/>
                </a:cubicBezTo>
                <a:cubicBezTo>
                  <a:pt x="42" y="85"/>
                  <a:pt x="42" y="83"/>
                  <a:pt x="41" y="83"/>
                </a:cubicBezTo>
                <a:cubicBezTo>
                  <a:pt x="40" y="83"/>
                  <a:pt x="41" y="83"/>
                  <a:pt x="41" y="82"/>
                </a:cubicBezTo>
                <a:cubicBezTo>
                  <a:pt x="42" y="83"/>
                  <a:pt x="42" y="82"/>
                  <a:pt x="42" y="83"/>
                </a:cubicBezTo>
                <a:cubicBezTo>
                  <a:pt x="42" y="83"/>
                  <a:pt x="43" y="82"/>
                  <a:pt x="43" y="83"/>
                </a:cubicBezTo>
                <a:cubicBezTo>
                  <a:pt x="43" y="84"/>
                  <a:pt x="42" y="83"/>
                  <a:pt x="42" y="83"/>
                </a:cubicBezTo>
                <a:close/>
                <a:moveTo>
                  <a:pt x="43" y="89"/>
                </a:moveTo>
                <a:cubicBezTo>
                  <a:pt x="43" y="88"/>
                  <a:pt x="44" y="88"/>
                  <a:pt x="45" y="89"/>
                </a:cubicBezTo>
                <a:cubicBezTo>
                  <a:pt x="44" y="88"/>
                  <a:pt x="44" y="89"/>
                  <a:pt x="43" y="89"/>
                </a:cubicBezTo>
                <a:close/>
                <a:moveTo>
                  <a:pt x="44" y="92"/>
                </a:moveTo>
                <a:cubicBezTo>
                  <a:pt x="44" y="92"/>
                  <a:pt x="45" y="92"/>
                  <a:pt x="45" y="92"/>
                </a:cubicBezTo>
                <a:cubicBezTo>
                  <a:pt x="45" y="92"/>
                  <a:pt x="45" y="92"/>
                  <a:pt x="45" y="92"/>
                </a:cubicBezTo>
                <a:cubicBezTo>
                  <a:pt x="45" y="92"/>
                  <a:pt x="44" y="93"/>
                  <a:pt x="44" y="92"/>
                </a:cubicBezTo>
                <a:close/>
                <a:moveTo>
                  <a:pt x="49" y="79"/>
                </a:moveTo>
                <a:cubicBezTo>
                  <a:pt x="50" y="79"/>
                  <a:pt x="50" y="78"/>
                  <a:pt x="50" y="78"/>
                </a:cubicBezTo>
                <a:cubicBezTo>
                  <a:pt x="51" y="79"/>
                  <a:pt x="49" y="79"/>
                  <a:pt x="49" y="79"/>
                </a:cubicBezTo>
                <a:close/>
                <a:moveTo>
                  <a:pt x="51" y="90"/>
                </a:moveTo>
                <a:cubicBezTo>
                  <a:pt x="52" y="90"/>
                  <a:pt x="52" y="90"/>
                  <a:pt x="52" y="90"/>
                </a:cubicBezTo>
                <a:cubicBezTo>
                  <a:pt x="53" y="90"/>
                  <a:pt x="52" y="91"/>
                  <a:pt x="51" y="90"/>
                </a:cubicBezTo>
                <a:close/>
                <a:moveTo>
                  <a:pt x="52" y="79"/>
                </a:moveTo>
                <a:cubicBezTo>
                  <a:pt x="52" y="79"/>
                  <a:pt x="52" y="79"/>
                  <a:pt x="51" y="79"/>
                </a:cubicBezTo>
                <a:cubicBezTo>
                  <a:pt x="52" y="78"/>
                  <a:pt x="52" y="78"/>
                  <a:pt x="52" y="77"/>
                </a:cubicBezTo>
                <a:cubicBezTo>
                  <a:pt x="52" y="78"/>
                  <a:pt x="52" y="78"/>
                  <a:pt x="53" y="78"/>
                </a:cubicBezTo>
                <a:cubicBezTo>
                  <a:pt x="53" y="78"/>
                  <a:pt x="52" y="78"/>
                  <a:pt x="52" y="79"/>
                </a:cubicBezTo>
                <a:close/>
                <a:moveTo>
                  <a:pt x="55" y="77"/>
                </a:moveTo>
                <a:cubicBezTo>
                  <a:pt x="56" y="77"/>
                  <a:pt x="56" y="77"/>
                  <a:pt x="56" y="77"/>
                </a:cubicBezTo>
                <a:cubicBezTo>
                  <a:pt x="56" y="77"/>
                  <a:pt x="56" y="78"/>
                  <a:pt x="55" y="77"/>
                </a:cubicBezTo>
                <a:close/>
                <a:moveTo>
                  <a:pt x="57" y="88"/>
                </a:moveTo>
                <a:cubicBezTo>
                  <a:pt x="58" y="87"/>
                  <a:pt x="58" y="87"/>
                  <a:pt x="58" y="88"/>
                </a:cubicBezTo>
                <a:cubicBezTo>
                  <a:pt x="58" y="88"/>
                  <a:pt x="58" y="88"/>
                  <a:pt x="57" y="88"/>
                </a:cubicBezTo>
                <a:close/>
                <a:moveTo>
                  <a:pt x="59" y="76"/>
                </a:moveTo>
                <a:cubicBezTo>
                  <a:pt x="59" y="76"/>
                  <a:pt x="59" y="76"/>
                  <a:pt x="59" y="76"/>
                </a:cubicBezTo>
                <a:cubicBezTo>
                  <a:pt x="59" y="76"/>
                  <a:pt x="60" y="77"/>
                  <a:pt x="59" y="76"/>
                </a:cubicBezTo>
                <a:close/>
                <a:moveTo>
                  <a:pt x="60" y="76"/>
                </a:moveTo>
                <a:cubicBezTo>
                  <a:pt x="60" y="76"/>
                  <a:pt x="60" y="76"/>
                  <a:pt x="59" y="76"/>
                </a:cubicBezTo>
                <a:cubicBezTo>
                  <a:pt x="59" y="76"/>
                  <a:pt x="60" y="76"/>
                  <a:pt x="60" y="76"/>
                </a:cubicBezTo>
                <a:close/>
                <a:moveTo>
                  <a:pt x="60" y="79"/>
                </a:moveTo>
                <a:cubicBezTo>
                  <a:pt x="60" y="79"/>
                  <a:pt x="60" y="79"/>
                  <a:pt x="60" y="78"/>
                </a:cubicBezTo>
                <a:cubicBezTo>
                  <a:pt x="60" y="79"/>
                  <a:pt x="61" y="78"/>
                  <a:pt x="61" y="78"/>
                </a:cubicBezTo>
                <a:cubicBezTo>
                  <a:pt x="61" y="79"/>
                  <a:pt x="61" y="79"/>
                  <a:pt x="60" y="79"/>
                </a:cubicBezTo>
                <a:cubicBezTo>
                  <a:pt x="60" y="79"/>
                  <a:pt x="60" y="79"/>
                  <a:pt x="60" y="79"/>
                </a:cubicBezTo>
                <a:close/>
                <a:moveTo>
                  <a:pt x="61" y="81"/>
                </a:moveTo>
                <a:cubicBezTo>
                  <a:pt x="61" y="81"/>
                  <a:pt x="61" y="81"/>
                  <a:pt x="60" y="81"/>
                </a:cubicBezTo>
                <a:cubicBezTo>
                  <a:pt x="60" y="80"/>
                  <a:pt x="61" y="80"/>
                  <a:pt x="61" y="81"/>
                </a:cubicBezTo>
                <a:close/>
                <a:moveTo>
                  <a:pt x="61" y="88"/>
                </a:moveTo>
                <a:cubicBezTo>
                  <a:pt x="61" y="88"/>
                  <a:pt x="61" y="88"/>
                  <a:pt x="60" y="88"/>
                </a:cubicBezTo>
                <a:cubicBezTo>
                  <a:pt x="60" y="88"/>
                  <a:pt x="60" y="88"/>
                  <a:pt x="60" y="88"/>
                </a:cubicBezTo>
                <a:cubicBezTo>
                  <a:pt x="60" y="88"/>
                  <a:pt x="60" y="88"/>
                  <a:pt x="60" y="88"/>
                </a:cubicBezTo>
                <a:cubicBezTo>
                  <a:pt x="60" y="87"/>
                  <a:pt x="61" y="87"/>
                  <a:pt x="62" y="88"/>
                </a:cubicBezTo>
                <a:cubicBezTo>
                  <a:pt x="61" y="87"/>
                  <a:pt x="61" y="88"/>
                  <a:pt x="61" y="88"/>
                </a:cubicBezTo>
                <a:close/>
                <a:moveTo>
                  <a:pt x="63" y="89"/>
                </a:moveTo>
                <a:cubicBezTo>
                  <a:pt x="63" y="89"/>
                  <a:pt x="63" y="89"/>
                  <a:pt x="63" y="89"/>
                </a:cubicBezTo>
                <a:cubicBezTo>
                  <a:pt x="63" y="89"/>
                  <a:pt x="63" y="89"/>
                  <a:pt x="63" y="89"/>
                </a:cubicBezTo>
                <a:cubicBezTo>
                  <a:pt x="63" y="89"/>
                  <a:pt x="63" y="89"/>
                  <a:pt x="63" y="89"/>
                </a:cubicBezTo>
                <a:close/>
                <a:moveTo>
                  <a:pt x="63" y="88"/>
                </a:moveTo>
                <a:cubicBezTo>
                  <a:pt x="63" y="88"/>
                  <a:pt x="63" y="88"/>
                  <a:pt x="63" y="88"/>
                </a:cubicBezTo>
                <a:cubicBezTo>
                  <a:pt x="63" y="88"/>
                  <a:pt x="63" y="88"/>
                  <a:pt x="63" y="88"/>
                </a:cubicBezTo>
                <a:cubicBezTo>
                  <a:pt x="63" y="88"/>
                  <a:pt x="63" y="88"/>
                  <a:pt x="63" y="88"/>
                </a:cubicBezTo>
                <a:close/>
                <a:moveTo>
                  <a:pt x="64" y="79"/>
                </a:moveTo>
                <a:cubicBezTo>
                  <a:pt x="63" y="78"/>
                  <a:pt x="63" y="78"/>
                  <a:pt x="63" y="79"/>
                </a:cubicBezTo>
                <a:cubicBezTo>
                  <a:pt x="63" y="79"/>
                  <a:pt x="62" y="78"/>
                  <a:pt x="62" y="78"/>
                </a:cubicBezTo>
                <a:cubicBezTo>
                  <a:pt x="62" y="78"/>
                  <a:pt x="63" y="78"/>
                  <a:pt x="63" y="77"/>
                </a:cubicBezTo>
                <a:cubicBezTo>
                  <a:pt x="63" y="78"/>
                  <a:pt x="64" y="78"/>
                  <a:pt x="64" y="78"/>
                </a:cubicBezTo>
                <a:cubicBezTo>
                  <a:pt x="64" y="78"/>
                  <a:pt x="64" y="78"/>
                  <a:pt x="64" y="79"/>
                </a:cubicBezTo>
                <a:close/>
                <a:moveTo>
                  <a:pt x="65" y="76"/>
                </a:moveTo>
                <a:cubicBezTo>
                  <a:pt x="65" y="76"/>
                  <a:pt x="65" y="76"/>
                  <a:pt x="65" y="76"/>
                </a:cubicBezTo>
                <a:cubicBezTo>
                  <a:pt x="65" y="77"/>
                  <a:pt x="64" y="76"/>
                  <a:pt x="65" y="76"/>
                </a:cubicBezTo>
                <a:close/>
                <a:moveTo>
                  <a:pt x="66" y="76"/>
                </a:moveTo>
                <a:cubicBezTo>
                  <a:pt x="66" y="75"/>
                  <a:pt x="66" y="75"/>
                  <a:pt x="67" y="75"/>
                </a:cubicBezTo>
                <a:cubicBezTo>
                  <a:pt x="66" y="75"/>
                  <a:pt x="66" y="76"/>
                  <a:pt x="66" y="76"/>
                </a:cubicBezTo>
                <a:close/>
                <a:moveTo>
                  <a:pt x="72" y="73"/>
                </a:moveTo>
                <a:cubicBezTo>
                  <a:pt x="72" y="73"/>
                  <a:pt x="72" y="73"/>
                  <a:pt x="72" y="73"/>
                </a:cubicBezTo>
                <a:cubicBezTo>
                  <a:pt x="72" y="73"/>
                  <a:pt x="72" y="73"/>
                  <a:pt x="72" y="73"/>
                </a:cubicBezTo>
                <a:cubicBezTo>
                  <a:pt x="72" y="73"/>
                  <a:pt x="72" y="73"/>
                  <a:pt x="72" y="73"/>
                </a:cubicBezTo>
                <a:cubicBezTo>
                  <a:pt x="72" y="74"/>
                  <a:pt x="71" y="74"/>
                  <a:pt x="71" y="73"/>
                </a:cubicBezTo>
                <a:cubicBezTo>
                  <a:pt x="71" y="73"/>
                  <a:pt x="71" y="73"/>
                  <a:pt x="71" y="73"/>
                </a:cubicBezTo>
                <a:cubicBezTo>
                  <a:pt x="71" y="73"/>
                  <a:pt x="71" y="73"/>
                  <a:pt x="71" y="73"/>
                </a:cubicBezTo>
                <a:cubicBezTo>
                  <a:pt x="71" y="73"/>
                  <a:pt x="71" y="73"/>
                  <a:pt x="72" y="73"/>
                </a:cubicBezTo>
                <a:close/>
                <a:moveTo>
                  <a:pt x="71" y="75"/>
                </a:moveTo>
                <a:cubicBezTo>
                  <a:pt x="71" y="76"/>
                  <a:pt x="70" y="76"/>
                  <a:pt x="69" y="76"/>
                </a:cubicBezTo>
                <a:cubicBezTo>
                  <a:pt x="69" y="75"/>
                  <a:pt x="70" y="75"/>
                  <a:pt x="71" y="75"/>
                </a:cubicBezTo>
                <a:close/>
                <a:moveTo>
                  <a:pt x="69" y="74"/>
                </a:moveTo>
                <a:cubicBezTo>
                  <a:pt x="68" y="74"/>
                  <a:pt x="68" y="74"/>
                  <a:pt x="68" y="74"/>
                </a:cubicBezTo>
                <a:cubicBezTo>
                  <a:pt x="69" y="73"/>
                  <a:pt x="69" y="74"/>
                  <a:pt x="70" y="74"/>
                </a:cubicBezTo>
                <a:cubicBezTo>
                  <a:pt x="70" y="74"/>
                  <a:pt x="70" y="74"/>
                  <a:pt x="70" y="75"/>
                </a:cubicBezTo>
                <a:cubicBezTo>
                  <a:pt x="69" y="75"/>
                  <a:pt x="69" y="74"/>
                  <a:pt x="69" y="74"/>
                </a:cubicBezTo>
                <a:cubicBezTo>
                  <a:pt x="69" y="75"/>
                  <a:pt x="69" y="75"/>
                  <a:pt x="69" y="75"/>
                </a:cubicBezTo>
                <a:cubicBezTo>
                  <a:pt x="68" y="76"/>
                  <a:pt x="68" y="75"/>
                  <a:pt x="68" y="75"/>
                </a:cubicBezTo>
                <a:cubicBezTo>
                  <a:pt x="68" y="74"/>
                  <a:pt x="68" y="74"/>
                  <a:pt x="69" y="74"/>
                </a:cubicBezTo>
                <a:close/>
                <a:moveTo>
                  <a:pt x="68" y="75"/>
                </a:moveTo>
                <a:cubicBezTo>
                  <a:pt x="68" y="76"/>
                  <a:pt x="68" y="76"/>
                  <a:pt x="68" y="76"/>
                </a:cubicBezTo>
                <a:cubicBezTo>
                  <a:pt x="67" y="75"/>
                  <a:pt x="68" y="75"/>
                  <a:pt x="68" y="75"/>
                </a:cubicBezTo>
                <a:close/>
                <a:moveTo>
                  <a:pt x="70" y="77"/>
                </a:moveTo>
                <a:cubicBezTo>
                  <a:pt x="70" y="77"/>
                  <a:pt x="69" y="77"/>
                  <a:pt x="69" y="77"/>
                </a:cubicBezTo>
                <a:cubicBezTo>
                  <a:pt x="69" y="78"/>
                  <a:pt x="68" y="78"/>
                  <a:pt x="68" y="77"/>
                </a:cubicBezTo>
                <a:cubicBezTo>
                  <a:pt x="69" y="77"/>
                  <a:pt x="69" y="76"/>
                  <a:pt x="69" y="77"/>
                </a:cubicBezTo>
                <a:cubicBezTo>
                  <a:pt x="69" y="76"/>
                  <a:pt x="70" y="76"/>
                  <a:pt x="70" y="77"/>
                </a:cubicBezTo>
                <a:cubicBezTo>
                  <a:pt x="70" y="77"/>
                  <a:pt x="70" y="77"/>
                  <a:pt x="70" y="77"/>
                </a:cubicBezTo>
                <a:close/>
                <a:moveTo>
                  <a:pt x="70" y="86"/>
                </a:moveTo>
                <a:cubicBezTo>
                  <a:pt x="70" y="86"/>
                  <a:pt x="70" y="86"/>
                  <a:pt x="70" y="86"/>
                </a:cubicBezTo>
                <a:cubicBezTo>
                  <a:pt x="70" y="86"/>
                  <a:pt x="70" y="86"/>
                  <a:pt x="70" y="86"/>
                </a:cubicBezTo>
                <a:cubicBezTo>
                  <a:pt x="70" y="85"/>
                  <a:pt x="70" y="85"/>
                  <a:pt x="70" y="85"/>
                </a:cubicBezTo>
                <a:cubicBezTo>
                  <a:pt x="71" y="85"/>
                  <a:pt x="71" y="85"/>
                  <a:pt x="71" y="85"/>
                </a:cubicBezTo>
                <a:cubicBezTo>
                  <a:pt x="71" y="86"/>
                  <a:pt x="71" y="86"/>
                  <a:pt x="70" y="86"/>
                </a:cubicBezTo>
                <a:close/>
                <a:moveTo>
                  <a:pt x="71" y="75"/>
                </a:moveTo>
                <a:cubicBezTo>
                  <a:pt x="72" y="75"/>
                  <a:pt x="71" y="74"/>
                  <a:pt x="72" y="74"/>
                </a:cubicBezTo>
                <a:cubicBezTo>
                  <a:pt x="72" y="75"/>
                  <a:pt x="72" y="75"/>
                  <a:pt x="72" y="75"/>
                </a:cubicBezTo>
                <a:cubicBezTo>
                  <a:pt x="71" y="75"/>
                  <a:pt x="71" y="75"/>
                  <a:pt x="71" y="75"/>
                </a:cubicBezTo>
                <a:close/>
                <a:moveTo>
                  <a:pt x="72" y="86"/>
                </a:moveTo>
                <a:cubicBezTo>
                  <a:pt x="72" y="86"/>
                  <a:pt x="72" y="86"/>
                  <a:pt x="72" y="86"/>
                </a:cubicBezTo>
                <a:cubicBezTo>
                  <a:pt x="72" y="85"/>
                  <a:pt x="72" y="85"/>
                  <a:pt x="72" y="85"/>
                </a:cubicBezTo>
                <a:cubicBezTo>
                  <a:pt x="72" y="85"/>
                  <a:pt x="72" y="85"/>
                  <a:pt x="72" y="85"/>
                </a:cubicBezTo>
                <a:cubicBezTo>
                  <a:pt x="72" y="85"/>
                  <a:pt x="72" y="85"/>
                  <a:pt x="72" y="85"/>
                </a:cubicBezTo>
                <a:cubicBezTo>
                  <a:pt x="72" y="85"/>
                  <a:pt x="72" y="85"/>
                  <a:pt x="72" y="85"/>
                </a:cubicBezTo>
                <a:cubicBezTo>
                  <a:pt x="72" y="85"/>
                  <a:pt x="72" y="85"/>
                  <a:pt x="72" y="86"/>
                </a:cubicBezTo>
                <a:cubicBezTo>
                  <a:pt x="72" y="86"/>
                  <a:pt x="72" y="86"/>
                  <a:pt x="72" y="86"/>
                </a:cubicBezTo>
                <a:close/>
                <a:moveTo>
                  <a:pt x="73" y="86"/>
                </a:moveTo>
                <a:cubicBezTo>
                  <a:pt x="73" y="86"/>
                  <a:pt x="73" y="86"/>
                  <a:pt x="73" y="86"/>
                </a:cubicBezTo>
                <a:cubicBezTo>
                  <a:pt x="72" y="86"/>
                  <a:pt x="72" y="86"/>
                  <a:pt x="72" y="86"/>
                </a:cubicBezTo>
                <a:cubicBezTo>
                  <a:pt x="72" y="86"/>
                  <a:pt x="72" y="86"/>
                  <a:pt x="73" y="86"/>
                </a:cubicBezTo>
                <a:cubicBezTo>
                  <a:pt x="73" y="86"/>
                  <a:pt x="73" y="86"/>
                  <a:pt x="73" y="86"/>
                </a:cubicBezTo>
                <a:close/>
                <a:moveTo>
                  <a:pt x="72" y="76"/>
                </a:moveTo>
                <a:cubicBezTo>
                  <a:pt x="73" y="75"/>
                  <a:pt x="74" y="76"/>
                  <a:pt x="74" y="77"/>
                </a:cubicBezTo>
                <a:cubicBezTo>
                  <a:pt x="73" y="77"/>
                  <a:pt x="73" y="76"/>
                  <a:pt x="72" y="76"/>
                </a:cubicBezTo>
                <a:close/>
                <a:moveTo>
                  <a:pt x="78" y="72"/>
                </a:moveTo>
                <a:cubicBezTo>
                  <a:pt x="78" y="73"/>
                  <a:pt x="77" y="72"/>
                  <a:pt x="77" y="72"/>
                </a:cubicBezTo>
                <a:cubicBezTo>
                  <a:pt x="77" y="72"/>
                  <a:pt x="78" y="72"/>
                  <a:pt x="78" y="72"/>
                </a:cubicBezTo>
                <a:close/>
                <a:moveTo>
                  <a:pt x="77" y="85"/>
                </a:moveTo>
                <a:cubicBezTo>
                  <a:pt x="77" y="85"/>
                  <a:pt x="77" y="85"/>
                  <a:pt x="77" y="85"/>
                </a:cubicBezTo>
                <a:cubicBezTo>
                  <a:pt x="77" y="85"/>
                  <a:pt x="77" y="85"/>
                  <a:pt x="77" y="85"/>
                </a:cubicBezTo>
                <a:cubicBezTo>
                  <a:pt x="76" y="85"/>
                  <a:pt x="76" y="85"/>
                  <a:pt x="76" y="85"/>
                </a:cubicBezTo>
                <a:cubicBezTo>
                  <a:pt x="77" y="85"/>
                  <a:pt x="77" y="84"/>
                  <a:pt x="78" y="84"/>
                </a:cubicBezTo>
                <a:cubicBezTo>
                  <a:pt x="78" y="85"/>
                  <a:pt x="78" y="85"/>
                  <a:pt x="77" y="85"/>
                </a:cubicBezTo>
                <a:close/>
                <a:moveTo>
                  <a:pt x="78" y="73"/>
                </a:moveTo>
                <a:cubicBezTo>
                  <a:pt x="78" y="73"/>
                  <a:pt x="78" y="73"/>
                  <a:pt x="78" y="73"/>
                </a:cubicBezTo>
                <a:cubicBezTo>
                  <a:pt x="78" y="73"/>
                  <a:pt x="78" y="73"/>
                  <a:pt x="78" y="73"/>
                </a:cubicBezTo>
                <a:cubicBezTo>
                  <a:pt x="78" y="73"/>
                  <a:pt x="78" y="73"/>
                  <a:pt x="78" y="73"/>
                </a:cubicBezTo>
                <a:cubicBezTo>
                  <a:pt x="77" y="74"/>
                  <a:pt x="77" y="74"/>
                  <a:pt x="77" y="74"/>
                </a:cubicBezTo>
                <a:cubicBezTo>
                  <a:pt x="77" y="74"/>
                  <a:pt x="76" y="74"/>
                  <a:pt x="76" y="74"/>
                </a:cubicBezTo>
                <a:cubicBezTo>
                  <a:pt x="76" y="74"/>
                  <a:pt x="77" y="73"/>
                  <a:pt x="77" y="73"/>
                </a:cubicBezTo>
                <a:cubicBezTo>
                  <a:pt x="77" y="73"/>
                  <a:pt x="77" y="73"/>
                  <a:pt x="77" y="73"/>
                </a:cubicBezTo>
                <a:cubicBezTo>
                  <a:pt x="77" y="73"/>
                  <a:pt x="77" y="73"/>
                  <a:pt x="77" y="73"/>
                </a:cubicBezTo>
                <a:cubicBezTo>
                  <a:pt x="77" y="73"/>
                  <a:pt x="78" y="73"/>
                  <a:pt x="78" y="73"/>
                </a:cubicBezTo>
                <a:cubicBezTo>
                  <a:pt x="78" y="73"/>
                  <a:pt x="78" y="73"/>
                  <a:pt x="78" y="73"/>
                </a:cubicBezTo>
                <a:cubicBezTo>
                  <a:pt x="78" y="73"/>
                  <a:pt x="78" y="73"/>
                  <a:pt x="78" y="73"/>
                </a:cubicBezTo>
                <a:close/>
                <a:moveTo>
                  <a:pt x="80" y="71"/>
                </a:moveTo>
                <a:cubicBezTo>
                  <a:pt x="80" y="71"/>
                  <a:pt x="80" y="71"/>
                  <a:pt x="80" y="71"/>
                </a:cubicBezTo>
                <a:cubicBezTo>
                  <a:pt x="80" y="71"/>
                  <a:pt x="80" y="71"/>
                  <a:pt x="81" y="71"/>
                </a:cubicBezTo>
                <a:cubicBezTo>
                  <a:pt x="80" y="71"/>
                  <a:pt x="80" y="71"/>
                  <a:pt x="80" y="71"/>
                </a:cubicBezTo>
                <a:close/>
                <a:moveTo>
                  <a:pt x="82" y="70"/>
                </a:moveTo>
                <a:cubicBezTo>
                  <a:pt x="82" y="70"/>
                  <a:pt x="82" y="70"/>
                  <a:pt x="82" y="70"/>
                </a:cubicBezTo>
                <a:cubicBezTo>
                  <a:pt x="82" y="70"/>
                  <a:pt x="82" y="70"/>
                  <a:pt x="82" y="70"/>
                </a:cubicBezTo>
                <a:cubicBezTo>
                  <a:pt x="82" y="70"/>
                  <a:pt x="82" y="70"/>
                  <a:pt x="82" y="70"/>
                </a:cubicBezTo>
                <a:close/>
                <a:moveTo>
                  <a:pt x="78" y="65"/>
                </a:moveTo>
                <a:cubicBezTo>
                  <a:pt x="78" y="65"/>
                  <a:pt x="78" y="64"/>
                  <a:pt x="78" y="64"/>
                </a:cubicBezTo>
                <a:cubicBezTo>
                  <a:pt x="78" y="65"/>
                  <a:pt x="78" y="66"/>
                  <a:pt x="78" y="65"/>
                </a:cubicBezTo>
                <a:close/>
                <a:moveTo>
                  <a:pt x="78" y="65"/>
                </a:moveTo>
                <a:cubicBezTo>
                  <a:pt x="79" y="64"/>
                  <a:pt x="79" y="64"/>
                  <a:pt x="80" y="64"/>
                </a:cubicBezTo>
                <a:cubicBezTo>
                  <a:pt x="80" y="65"/>
                  <a:pt x="79" y="65"/>
                  <a:pt x="78" y="65"/>
                </a:cubicBezTo>
                <a:close/>
                <a:moveTo>
                  <a:pt x="80" y="64"/>
                </a:moveTo>
                <a:cubicBezTo>
                  <a:pt x="80" y="64"/>
                  <a:pt x="81" y="64"/>
                  <a:pt x="81" y="64"/>
                </a:cubicBezTo>
                <a:cubicBezTo>
                  <a:pt x="81" y="64"/>
                  <a:pt x="81" y="65"/>
                  <a:pt x="80" y="64"/>
                </a:cubicBezTo>
                <a:close/>
                <a:moveTo>
                  <a:pt x="81" y="69"/>
                </a:moveTo>
                <a:cubicBezTo>
                  <a:pt x="81" y="68"/>
                  <a:pt x="81" y="69"/>
                  <a:pt x="82" y="69"/>
                </a:cubicBezTo>
                <a:cubicBezTo>
                  <a:pt x="81" y="69"/>
                  <a:pt x="81" y="69"/>
                  <a:pt x="81" y="69"/>
                </a:cubicBezTo>
                <a:close/>
                <a:moveTo>
                  <a:pt x="82" y="70"/>
                </a:moveTo>
                <a:cubicBezTo>
                  <a:pt x="82" y="70"/>
                  <a:pt x="81" y="70"/>
                  <a:pt x="81" y="70"/>
                </a:cubicBezTo>
                <a:cubicBezTo>
                  <a:pt x="81" y="70"/>
                  <a:pt x="81" y="70"/>
                  <a:pt x="82" y="70"/>
                </a:cubicBezTo>
                <a:cubicBezTo>
                  <a:pt x="82" y="70"/>
                  <a:pt x="82" y="70"/>
                  <a:pt x="82" y="70"/>
                </a:cubicBezTo>
                <a:close/>
                <a:moveTo>
                  <a:pt x="82" y="72"/>
                </a:moveTo>
                <a:cubicBezTo>
                  <a:pt x="82" y="72"/>
                  <a:pt x="81" y="72"/>
                  <a:pt x="81" y="71"/>
                </a:cubicBezTo>
                <a:cubicBezTo>
                  <a:pt x="81" y="71"/>
                  <a:pt x="82" y="71"/>
                  <a:pt x="82" y="71"/>
                </a:cubicBezTo>
                <a:cubicBezTo>
                  <a:pt x="82" y="72"/>
                  <a:pt x="82" y="72"/>
                  <a:pt x="82" y="72"/>
                </a:cubicBezTo>
                <a:cubicBezTo>
                  <a:pt x="82" y="72"/>
                  <a:pt x="82" y="71"/>
                  <a:pt x="82" y="71"/>
                </a:cubicBezTo>
                <a:cubicBezTo>
                  <a:pt x="82" y="71"/>
                  <a:pt x="82" y="71"/>
                  <a:pt x="83" y="71"/>
                </a:cubicBezTo>
                <a:cubicBezTo>
                  <a:pt x="82" y="71"/>
                  <a:pt x="82" y="71"/>
                  <a:pt x="82" y="72"/>
                </a:cubicBezTo>
                <a:close/>
                <a:moveTo>
                  <a:pt x="84" y="69"/>
                </a:moveTo>
                <a:cubicBezTo>
                  <a:pt x="84" y="69"/>
                  <a:pt x="84" y="69"/>
                  <a:pt x="84" y="69"/>
                </a:cubicBezTo>
                <a:cubicBezTo>
                  <a:pt x="84" y="69"/>
                  <a:pt x="84" y="69"/>
                  <a:pt x="84" y="69"/>
                </a:cubicBezTo>
                <a:cubicBezTo>
                  <a:pt x="84" y="69"/>
                  <a:pt x="84" y="69"/>
                  <a:pt x="84" y="69"/>
                </a:cubicBezTo>
                <a:cubicBezTo>
                  <a:pt x="84" y="69"/>
                  <a:pt x="84" y="69"/>
                  <a:pt x="84" y="69"/>
                </a:cubicBezTo>
                <a:close/>
                <a:moveTo>
                  <a:pt x="84" y="68"/>
                </a:moveTo>
                <a:cubicBezTo>
                  <a:pt x="84" y="68"/>
                  <a:pt x="84" y="68"/>
                  <a:pt x="83" y="68"/>
                </a:cubicBezTo>
                <a:cubicBezTo>
                  <a:pt x="83" y="67"/>
                  <a:pt x="84" y="68"/>
                  <a:pt x="84" y="68"/>
                </a:cubicBezTo>
                <a:close/>
                <a:moveTo>
                  <a:pt x="87" y="70"/>
                </a:moveTo>
                <a:cubicBezTo>
                  <a:pt x="87" y="70"/>
                  <a:pt x="87" y="70"/>
                  <a:pt x="87" y="71"/>
                </a:cubicBezTo>
                <a:cubicBezTo>
                  <a:pt x="87" y="71"/>
                  <a:pt x="87" y="71"/>
                  <a:pt x="87" y="71"/>
                </a:cubicBezTo>
                <a:cubicBezTo>
                  <a:pt x="87" y="70"/>
                  <a:pt x="87" y="70"/>
                  <a:pt x="87" y="70"/>
                </a:cubicBezTo>
                <a:close/>
                <a:moveTo>
                  <a:pt x="87" y="68"/>
                </a:moveTo>
                <a:cubicBezTo>
                  <a:pt x="87" y="68"/>
                  <a:pt x="87" y="68"/>
                  <a:pt x="87" y="68"/>
                </a:cubicBezTo>
                <a:cubicBezTo>
                  <a:pt x="87" y="68"/>
                  <a:pt x="87" y="68"/>
                  <a:pt x="87" y="68"/>
                </a:cubicBezTo>
                <a:close/>
                <a:moveTo>
                  <a:pt x="87" y="69"/>
                </a:moveTo>
                <a:cubicBezTo>
                  <a:pt x="87" y="69"/>
                  <a:pt x="87" y="69"/>
                  <a:pt x="87" y="69"/>
                </a:cubicBezTo>
                <a:cubicBezTo>
                  <a:pt x="87" y="69"/>
                  <a:pt x="87" y="69"/>
                  <a:pt x="87" y="69"/>
                </a:cubicBezTo>
                <a:cubicBezTo>
                  <a:pt x="87" y="69"/>
                  <a:pt x="87" y="69"/>
                  <a:pt x="87" y="69"/>
                </a:cubicBezTo>
                <a:close/>
                <a:moveTo>
                  <a:pt x="86" y="64"/>
                </a:moveTo>
                <a:cubicBezTo>
                  <a:pt x="85" y="64"/>
                  <a:pt x="85" y="64"/>
                  <a:pt x="85" y="64"/>
                </a:cubicBezTo>
                <a:cubicBezTo>
                  <a:pt x="85" y="64"/>
                  <a:pt x="85" y="63"/>
                  <a:pt x="86" y="64"/>
                </a:cubicBezTo>
                <a:close/>
                <a:moveTo>
                  <a:pt x="85" y="69"/>
                </a:moveTo>
                <a:cubicBezTo>
                  <a:pt x="85" y="69"/>
                  <a:pt x="85" y="69"/>
                  <a:pt x="85" y="69"/>
                </a:cubicBezTo>
                <a:cubicBezTo>
                  <a:pt x="85" y="69"/>
                  <a:pt x="85" y="69"/>
                  <a:pt x="85" y="69"/>
                </a:cubicBezTo>
                <a:cubicBezTo>
                  <a:pt x="85" y="69"/>
                  <a:pt x="85" y="69"/>
                  <a:pt x="85" y="69"/>
                </a:cubicBezTo>
                <a:close/>
                <a:moveTo>
                  <a:pt x="85" y="70"/>
                </a:moveTo>
                <a:cubicBezTo>
                  <a:pt x="85" y="70"/>
                  <a:pt x="85" y="70"/>
                  <a:pt x="85" y="70"/>
                </a:cubicBezTo>
                <a:cubicBezTo>
                  <a:pt x="85" y="70"/>
                  <a:pt x="85" y="70"/>
                  <a:pt x="85" y="70"/>
                </a:cubicBezTo>
                <a:cubicBezTo>
                  <a:pt x="85" y="70"/>
                  <a:pt x="85" y="70"/>
                  <a:pt x="85" y="70"/>
                </a:cubicBezTo>
                <a:close/>
                <a:moveTo>
                  <a:pt x="85" y="71"/>
                </a:moveTo>
                <a:cubicBezTo>
                  <a:pt x="85" y="71"/>
                  <a:pt x="84" y="71"/>
                  <a:pt x="84" y="71"/>
                </a:cubicBezTo>
                <a:cubicBezTo>
                  <a:pt x="84" y="71"/>
                  <a:pt x="84" y="71"/>
                  <a:pt x="84" y="71"/>
                </a:cubicBezTo>
                <a:cubicBezTo>
                  <a:pt x="84" y="70"/>
                  <a:pt x="85" y="70"/>
                  <a:pt x="85" y="70"/>
                </a:cubicBezTo>
                <a:cubicBezTo>
                  <a:pt x="85" y="70"/>
                  <a:pt x="85" y="71"/>
                  <a:pt x="85" y="71"/>
                </a:cubicBezTo>
                <a:cubicBezTo>
                  <a:pt x="85" y="71"/>
                  <a:pt x="85" y="71"/>
                  <a:pt x="85" y="71"/>
                </a:cubicBezTo>
                <a:cubicBezTo>
                  <a:pt x="85" y="71"/>
                  <a:pt x="85" y="71"/>
                  <a:pt x="85" y="71"/>
                </a:cubicBezTo>
                <a:close/>
                <a:moveTo>
                  <a:pt x="85" y="84"/>
                </a:moveTo>
                <a:cubicBezTo>
                  <a:pt x="85" y="84"/>
                  <a:pt x="85" y="84"/>
                  <a:pt x="85" y="84"/>
                </a:cubicBezTo>
                <a:cubicBezTo>
                  <a:pt x="85" y="84"/>
                  <a:pt x="85" y="84"/>
                  <a:pt x="85" y="84"/>
                </a:cubicBezTo>
                <a:cubicBezTo>
                  <a:pt x="85" y="84"/>
                  <a:pt x="85" y="83"/>
                  <a:pt x="85" y="83"/>
                </a:cubicBezTo>
                <a:cubicBezTo>
                  <a:pt x="86" y="83"/>
                  <a:pt x="85" y="83"/>
                  <a:pt x="85" y="84"/>
                </a:cubicBezTo>
                <a:close/>
                <a:moveTo>
                  <a:pt x="85" y="68"/>
                </a:moveTo>
                <a:cubicBezTo>
                  <a:pt x="85" y="68"/>
                  <a:pt x="86" y="68"/>
                  <a:pt x="86" y="68"/>
                </a:cubicBezTo>
                <a:cubicBezTo>
                  <a:pt x="86" y="68"/>
                  <a:pt x="85" y="69"/>
                  <a:pt x="85" y="68"/>
                </a:cubicBezTo>
                <a:close/>
                <a:moveTo>
                  <a:pt x="86" y="71"/>
                </a:moveTo>
                <a:cubicBezTo>
                  <a:pt x="86" y="71"/>
                  <a:pt x="86" y="71"/>
                  <a:pt x="86" y="71"/>
                </a:cubicBezTo>
                <a:cubicBezTo>
                  <a:pt x="86" y="71"/>
                  <a:pt x="86" y="71"/>
                  <a:pt x="86" y="71"/>
                </a:cubicBezTo>
                <a:cubicBezTo>
                  <a:pt x="86" y="71"/>
                  <a:pt x="86" y="71"/>
                  <a:pt x="86" y="71"/>
                </a:cubicBezTo>
                <a:close/>
                <a:moveTo>
                  <a:pt x="86" y="71"/>
                </a:moveTo>
                <a:cubicBezTo>
                  <a:pt x="86" y="71"/>
                  <a:pt x="86" y="71"/>
                  <a:pt x="86" y="71"/>
                </a:cubicBezTo>
                <a:cubicBezTo>
                  <a:pt x="86" y="70"/>
                  <a:pt x="86" y="70"/>
                  <a:pt x="86" y="70"/>
                </a:cubicBezTo>
                <a:cubicBezTo>
                  <a:pt x="86" y="70"/>
                  <a:pt x="86" y="70"/>
                  <a:pt x="86" y="70"/>
                </a:cubicBezTo>
                <a:cubicBezTo>
                  <a:pt x="87" y="70"/>
                  <a:pt x="86" y="70"/>
                  <a:pt x="86" y="71"/>
                </a:cubicBezTo>
                <a:close/>
                <a:moveTo>
                  <a:pt x="87" y="84"/>
                </a:moveTo>
                <a:cubicBezTo>
                  <a:pt x="87" y="83"/>
                  <a:pt x="87" y="83"/>
                  <a:pt x="87" y="83"/>
                </a:cubicBezTo>
                <a:cubicBezTo>
                  <a:pt x="87" y="83"/>
                  <a:pt x="87" y="83"/>
                  <a:pt x="87" y="83"/>
                </a:cubicBezTo>
                <a:cubicBezTo>
                  <a:pt x="87" y="83"/>
                  <a:pt x="87" y="83"/>
                  <a:pt x="87" y="84"/>
                </a:cubicBezTo>
                <a:close/>
                <a:moveTo>
                  <a:pt x="87" y="83"/>
                </a:moveTo>
                <a:cubicBezTo>
                  <a:pt x="87" y="83"/>
                  <a:pt x="87" y="83"/>
                  <a:pt x="87" y="83"/>
                </a:cubicBezTo>
                <a:cubicBezTo>
                  <a:pt x="87" y="83"/>
                  <a:pt x="87" y="83"/>
                  <a:pt x="88" y="83"/>
                </a:cubicBezTo>
                <a:cubicBezTo>
                  <a:pt x="87" y="83"/>
                  <a:pt x="87" y="83"/>
                  <a:pt x="87" y="83"/>
                </a:cubicBezTo>
                <a:close/>
                <a:moveTo>
                  <a:pt x="88" y="59"/>
                </a:moveTo>
                <a:cubicBezTo>
                  <a:pt x="87" y="59"/>
                  <a:pt x="87" y="59"/>
                  <a:pt x="87" y="59"/>
                </a:cubicBezTo>
                <a:cubicBezTo>
                  <a:pt x="88" y="59"/>
                  <a:pt x="88" y="58"/>
                  <a:pt x="88" y="58"/>
                </a:cubicBezTo>
                <a:cubicBezTo>
                  <a:pt x="89" y="58"/>
                  <a:pt x="88" y="58"/>
                  <a:pt x="88" y="59"/>
                </a:cubicBezTo>
                <a:cubicBezTo>
                  <a:pt x="88" y="59"/>
                  <a:pt x="88" y="59"/>
                  <a:pt x="88" y="59"/>
                </a:cubicBezTo>
                <a:close/>
                <a:moveTo>
                  <a:pt x="88" y="67"/>
                </a:moveTo>
                <a:cubicBezTo>
                  <a:pt x="88" y="67"/>
                  <a:pt x="88" y="68"/>
                  <a:pt x="88" y="68"/>
                </a:cubicBezTo>
                <a:cubicBezTo>
                  <a:pt x="88" y="68"/>
                  <a:pt x="88" y="67"/>
                  <a:pt x="88" y="67"/>
                </a:cubicBezTo>
                <a:cubicBezTo>
                  <a:pt x="88" y="67"/>
                  <a:pt x="88" y="67"/>
                  <a:pt x="89" y="67"/>
                </a:cubicBezTo>
                <a:cubicBezTo>
                  <a:pt x="89" y="67"/>
                  <a:pt x="89" y="67"/>
                  <a:pt x="89" y="67"/>
                </a:cubicBezTo>
                <a:cubicBezTo>
                  <a:pt x="89" y="67"/>
                  <a:pt x="89" y="67"/>
                  <a:pt x="88" y="67"/>
                </a:cubicBezTo>
                <a:close/>
                <a:moveTo>
                  <a:pt x="89" y="73"/>
                </a:moveTo>
                <a:cubicBezTo>
                  <a:pt x="89" y="73"/>
                  <a:pt x="89" y="73"/>
                  <a:pt x="89" y="73"/>
                </a:cubicBezTo>
                <a:cubicBezTo>
                  <a:pt x="89" y="73"/>
                  <a:pt x="89" y="73"/>
                  <a:pt x="89" y="73"/>
                </a:cubicBezTo>
                <a:cubicBezTo>
                  <a:pt x="89" y="73"/>
                  <a:pt x="89" y="72"/>
                  <a:pt x="89" y="73"/>
                </a:cubicBezTo>
                <a:close/>
                <a:moveTo>
                  <a:pt x="89" y="68"/>
                </a:moveTo>
                <a:cubicBezTo>
                  <a:pt x="89" y="68"/>
                  <a:pt x="89" y="68"/>
                  <a:pt x="89" y="67"/>
                </a:cubicBezTo>
                <a:cubicBezTo>
                  <a:pt x="89" y="68"/>
                  <a:pt x="89" y="68"/>
                  <a:pt x="89" y="68"/>
                </a:cubicBezTo>
                <a:cubicBezTo>
                  <a:pt x="89" y="68"/>
                  <a:pt x="89" y="68"/>
                  <a:pt x="89" y="68"/>
                </a:cubicBezTo>
                <a:close/>
                <a:moveTo>
                  <a:pt x="89" y="67"/>
                </a:moveTo>
                <a:cubicBezTo>
                  <a:pt x="89" y="67"/>
                  <a:pt x="89" y="67"/>
                  <a:pt x="89" y="67"/>
                </a:cubicBezTo>
                <a:cubicBezTo>
                  <a:pt x="89" y="67"/>
                  <a:pt x="89" y="67"/>
                  <a:pt x="90" y="67"/>
                </a:cubicBezTo>
                <a:cubicBezTo>
                  <a:pt x="90" y="67"/>
                  <a:pt x="89" y="67"/>
                  <a:pt x="89" y="67"/>
                </a:cubicBezTo>
                <a:close/>
                <a:moveTo>
                  <a:pt x="89" y="58"/>
                </a:moveTo>
                <a:cubicBezTo>
                  <a:pt x="89" y="58"/>
                  <a:pt x="89" y="57"/>
                  <a:pt x="90" y="57"/>
                </a:cubicBezTo>
                <a:cubicBezTo>
                  <a:pt x="90" y="58"/>
                  <a:pt x="90" y="58"/>
                  <a:pt x="89" y="58"/>
                </a:cubicBezTo>
                <a:cubicBezTo>
                  <a:pt x="90" y="58"/>
                  <a:pt x="90" y="58"/>
                  <a:pt x="90" y="59"/>
                </a:cubicBezTo>
                <a:cubicBezTo>
                  <a:pt x="90" y="59"/>
                  <a:pt x="89" y="59"/>
                  <a:pt x="89" y="58"/>
                </a:cubicBezTo>
                <a:close/>
                <a:moveTo>
                  <a:pt x="90" y="68"/>
                </a:moveTo>
                <a:cubicBezTo>
                  <a:pt x="90" y="68"/>
                  <a:pt x="90" y="68"/>
                  <a:pt x="90" y="68"/>
                </a:cubicBezTo>
                <a:cubicBezTo>
                  <a:pt x="90" y="68"/>
                  <a:pt x="90" y="68"/>
                  <a:pt x="90" y="67"/>
                </a:cubicBezTo>
                <a:cubicBezTo>
                  <a:pt x="90" y="68"/>
                  <a:pt x="90" y="68"/>
                  <a:pt x="90" y="68"/>
                </a:cubicBezTo>
                <a:close/>
                <a:moveTo>
                  <a:pt x="90" y="67"/>
                </a:moveTo>
                <a:cubicBezTo>
                  <a:pt x="90" y="67"/>
                  <a:pt x="90" y="67"/>
                  <a:pt x="90" y="67"/>
                </a:cubicBezTo>
                <a:cubicBezTo>
                  <a:pt x="90" y="67"/>
                  <a:pt x="90" y="67"/>
                  <a:pt x="90" y="67"/>
                </a:cubicBezTo>
                <a:cubicBezTo>
                  <a:pt x="90" y="67"/>
                  <a:pt x="90" y="67"/>
                  <a:pt x="90" y="67"/>
                </a:cubicBezTo>
                <a:close/>
                <a:moveTo>
                  <a:pt x="90" y="67"/>
                </a:moveTo>
                <a:cubicBezTo>
                  <a:pt x="90" y="67"/>
                  <a:pt x="90" y="67"/>
                  <a:pt x="90" y="67"/>
                </a:cubicBezTo>
                <a:cubicBezTo>
                  <a:pt x="90" y="67"/>
                  <a:pt x="91" y="67"/>
                  <a:pt x="91" y="67"/>
                </a:cubicBezTo>
                <a:cubicBezTo>
                  <a:pt x="91" y="67"/>
                  <a:pt x="91" y="67"/>
                  <a:pt x="90" y="67"/>
                </a:cubicBezTo>
                <a:close/>
                <a:moveTo>
                  <a:pt x="90" y="58"/>
                </a:moveTo>
                <a:cubicBezTo>
                  <a:pt x="91" y="59"/>
                  <a:pt x="91" y="58"/>
                  <a:pt x="91" y="58"/>
                </a:cubicBezTo>
                <a:cubicBezTo>
                  <a:pt x="91" y="58"/>
                  <a:pt x="91" y="59"/>
                  <a:pt x="91" y="59"/>
                </a:cubicBezTo>
                <a:cubicBezTo>
                  <a:pt x="91" y="59"/>
                  <a:pt x="90" y="59"/>
                  <a:pt x="90" y="58"/>
                </a:cubicBezTo>
                <a:close/>
                <a:moveTo>
                  <a:pt x="91" y="60"/>
                </a:moveTo>
                <a:cubicBezTo>
                  <a:pt x="92" y="60"/>
                  <a:pt x="91" y="61"/>
                  <a:pt x="91" y="61"/>
                </a:cubicBezTo>
                <a:cubicBezTo>
                  <a:pt x="91" y="60"/>
                  <a:pt x="91" y="60"/>
                  <a:pt x="91" y="60"/>
                </a:cubicBezTo>
                <a:close/>
                <a:moveTo>
                  <a:pt x="91" y="67"/>
                </a:moveTo>
                <a:cubicBezTo>
                  <a:pt x="91" y="67"/>
                  <a:pt x="91" y="67"/>
                  <a:pt x="91" y="67"/>
                </a:cubicBezTo>
                <a:cubicBezTo>
                  <a:pt x="91" y="67"/>
                  <a:pt x="91" y="67"/>
                  <a:pt x="91" y="66"/>
                </a:cubicBezTo>
                <a:cubicBezTo>
                  <a:pt x="91" y="67"/>
                  <a:pt x="91" y="67"/>
                  <a:pt x="91" y="67"/>
                </a:cubicBezTo>
                <a:cubicBezTo>
                  <a:pt x="91" y="67"/>
                  <a:pt x="91" y="67"/>
                  <a:pt x="91" y="67"/>
                </a:cubicBezTo>
                <a:close/>
                <a:moveTo>
                  <a:pt x="91" y="68"/>
                </a:moveTo>
                <a:cubicBezTo>
                  <a:pt x="91" y="68"/>
                  <a:pt x="91" y="68"/>
                  <a:pt x="91" y="68"/>
                </a:cubicBezTo>
                <a:cubicBezTo>
                  <a:pt x="91" y="68"/>
                  <a:pt x="91" y="68"/>
                  <a:pt x="91" y="68"/>
                </a:cubicBezTo>
                <a:cubicBezTo>
                  <a:pt x="91" y="68"/>
                  <a:pt x="91" y="68"/>
                  <a:pt x="91" y="68"/>
                </a:cubicBezTo>
                <a:close/>
                <a:moveTo>
                  <a:pt x="91" y="67"/>
                </a:moveTo>
                <a:cubicBezTo>
                  <a:pt x="91" y="67"/>
                  <a:pt x="91" y="67"/>
                  <a:pt x="91" y="67"/>
                </a:cubicBezTo>
                <a:cubicBezTo>
                  <a:pt x="91" y="67"/>
                  <a:pt x="91" y="67"/>
                  <a:pt x="92" y="66"/>
                </a:cubicBezTo>
                <a:cubicBezTo>
                  <a:pt x="92" y="67"/>
                  <a:pt x="92" y="67"/>
                  <a:pt x="92" y="67"/>
                </a:cubicBezTo>
                <a:cubicBezTo>
                  <a:pt x="92" y="67"/>
                  <a:pt x="91" y="67"/>
                  <a:pt x="91" y="67"/>
                </a:cubicBezTo>
                <a:close/>
                <a:moveTo>
                  <a:pt x="93" y="67"/>
                </a:moveTo>
                <a:cubicBezTo>
                  <a:pt x="93" y="66"/>
                  <a:pt x="93" y="66"/>
                  <a:pt x="93" y="66"/>
                </a:cubicBezTo>
                <a:cubicBezTo>
                  <a:pt x="93" y="67"/>
                  <a:pt x="93" y="67"/>
                  <a:pt x="93" y="67"/>
                </a:cubicBezTo>
                <a:close/>
                <a:moveTo>
                  <a:pt x="92" y="58"/>
                </a:moveTo>
                <a:cubicBezTo>
                  <a:pt x="92" y="58"/>
                  <a:pt x="92" y="58"/>
                  <a:pt x="92" y="58"/>
                </a:cubicBezTo>
                <a:cubicBezTo>
                  <a:pt x="92" y="58"/>
                  <a:pt x="93" y="58"/>
                  <a:pt x="93" y="58"/>
                </a:cubicBezTo>
                <a:cubicBezTo>
                  <a:pt x="93" y="58"/>
                  <a:pt x="92" y="58"/>
                  <a:pt x="92" y="58"/>
                </a:cubicBezTo>
                <a:close/>
                <a:moveTo>
                  <a:pt x="39" y="102"/>
                </a:moveTo>
                <a:cubicBezTo>
                  <a:pt x="39" y="102"/>
                  <a:pt x="39" y="101"/>
                  <a:pt x="39" y="101"/>
                </a:cubicBezTo>
                <a:cubicBezTo>
                  <a:pt x="39" y="101"/>
                  <a:pt x="39" y="102"/>
                  <a:pt x="39" y="102"/>
                </a:cubicBezTo>
                <a:close/>
                <a:moveTo>
                  <a:pt x="40" y="102"/>
                </a:moveTo>
                <a:cubicBezTo>
                  <a:pt x="41" y="102"/>
                  <a:pt x="40" y="102"/>
                  <a:pt x="40" y="101"/>
                </a:cubicBezTo>
                <a:cubicBezTo>
                  <a:pt x="41" y="102"/>
                  <a:pt x="41" y="102"/>
                  <a:pt x="41" y="102"/>
                </a:cubicBezTo>
                <a:cubicBezTo>
                  <a:pt x="41" y="102"/>
                  <a:pt x="41" y="102"/>
                  <a:pt x="40" y="102"/>
                </a:cubicBezTo>
                <a:close/>
                <a:moveTo>
                  <a:pt x="19" y="120"/>
                </a:moveTo>
                <a:cubicBezTo>
                  <a:pt x="19" y="119"/>
                  <a:pt x="19" y="120"/>
                  <a:pt x="18" y="120"/>
                </a:cubicBezTo>
                <a:cubicBezTo>
                  <a:pt x="18" y="119"/>
                  <a:pt x="19" y="119"/>
                  <a:pt x="19" y="119"/>
                </a:cubicBezTo>
                <a:cubicBezTo>
                  <a:pt x="19" y="119"/>
                  <a:pt x="19" y="120"/>
                  <a:pt x="19" y="120"/>
                </a:cubicBezTo>
                <a:close/>
                <a:moveTo>
                  <a:pt x="33" y="118"/>
                </a:moveTo>
                <a:cubicBezTo>
                  <a:pt x="33" y="117"/>
                  <a:pt x="34" y="118"/>
                  <a:pt x="34" y="118"/>
                </a:cubicBezTo>
                <a:cubicBezTo>
                  <a:pt x="34" y="118"/>
                  <a:pt x="34" y="118"/>
                  <a:pt x="33" y="118"/>
                </a:cubicBezTo>
                <a:close/>
                <a:moveTo>
                  <a:pt x="43" y="110"/>
                </a:moveTo>
                <a:cubicBezTo>
                  <a:pt x="43" y="109"/>
                  <a:pt x="44" y="109"/>
                  <a:pt x="44" y="109"/>
                </a:cubicBezTo>
                <a:cubicBezTo>
                  <a:pt x="44" y="109"/>
                  <a:pt x="44" y="110"/>
                  <a:pt x="43" y="110"/>
                </a:cubicBezTo>
                <a:close/>
                <a:moveTo>
                  <a:pt x="49" y="99"/>
                </a:moveTo>
                <a:cubicBezTo>
                  <a:pt x="49" y="99"/>
                  <a:pt x="48" y="99"/>
                  <a:pt x="48" y="99"/>
                </a:cubicBezTo>
                <a:cubicBezTo>
                  <a:pt x="48" y="99"/>
                  <a:pt x="49" y="98"/>
                  <a:pt x="49" y="99"/>
                </a:cubicBezTo>
                <a:close/>
                <a:moveTo>
                  <a:pt x="41" y="104"/>
                </a:moveTo>
                <a:cubicBezTo>
                  <a:pt x="41" y="104"/>
                  <a:pt x="42" y="104"/>
                  <a:pt x="41" y="103"/>
                </a:cubicBezTo>
                <a:cubicBezTo>
                  <a:pt x="41" y="103"/>
                  <a:pt x="41" y="103"/>
                  <a:pt x="42" y="103"/>
                </a:cubicBezTo>
                <a:cubicBezTo>
                  <a:pt x="41" y="103"/>
                  <a:pt x="42" y="105"/>
                  <a:pt x="41" y="104"/>
                </a:cubicBezTo>
                <a:close/>
                <a:moveTo>
                  <a:pt x="45" y="104"/>
                </a:moveTo>
                <a:cubicBezTo>
                  <a:pt x="44" y="103"/>
                  <a:pt x="45" y="104"/>
                  <a:pt x="44" y="103"/>
                </a:cubicBezTo>
                <a:cubicBezTo>
                  <a:pt x="44" y="104"/>
                  <a:pt x="43" y="104"/>
                  <a:pt x="43" y="104"/>
                </a:cubicBezTo>
                <a:cubicBezTo>
                  <a:pt x="43" y="104"/>
                  <a:pt x="43" y="104"/>
                  <a:pt x="43" y="103"/>
                </a:cubicBezTo>
                <a:cubicBezTo>
                  <a:pt x="43" y="104"/>
                  <a:pt x="42" y="104"/>
                  <a:pt x="42" y="104"/>
                </a:cubicBezTo>
                <a:cubicBezTo>
                  <a:pt x="42" y="103"/>
                  <a:pt x="42" y="103"/>
                  <a:pt x="43" y="104"/>
                </a:cubicBezTo>
                <a:cubicBezTo>
                  <a:pt x="43" y="103"/>
                  <a:pt x="43" y="103"/>
                  <a:pt x="43" y="102"/>
                </a:cubicBezTo>
                <a:cubicBezTo>
                  <a:pt x="44" y="103"/>
                  <a:pt x="44" y="101"/>
                  <a:pt x="45" y="102"/>
                </a:cubicBezTo>
                <a:cubicBezTo>
                  <a:pt x="45" y="101"/>
                  <a:pt x="46" y="101"/>
                  <a:pt x="46" y="102"/>
                </a:cubicBezTo>
                <a:cubicBezTo>
                  <a:pt x="45" y="102"/>
                  <a:pt x="46" y="103"/>
                  <a:pt x="45" y="104"/>
                </a:cubicBezTo>
                <a:close/>
                <a:moveTo>
                  <a:pt x="48" y="117"/>
                </a:moveTo>
                <a:cubicBezTo>
                  <a:pt x="48" y="117"/>
                  <a:pt x="48" y="117"/>
                  <a:pt x="49" y="117"/>
                </a:cubicBezTo>
                <a:cubicBezTo>
                  <a:pt x="49" y="118"/>
                  <a:pt x="48" y="118"/>
                  <a:pt x="48" y="117"/>
                </a:cubicBezTo>
                <a:close/>
                <a:moveTo>
                  <a:pt x="50" y="102"/>
                </a:moveTo>
                <a:cubicBezTo>
                  <a:pt x="50" y="102"/>
                  <a:pt x="49" y="102"/>
                  <a:pt x="49" y="103"/>
                </a:cubicBezTo>
                <a:cubicBezTo>
                  <a:pt x="49" y="103"/>
                  <a:pt x="49" y="103"/>
                  <a:pt x="49" y="102"/>
                </a:cubicBezTo>
                <a:cubicBezTo>
                  <a:pt x="48" y="103"/>
                  <a:pt x="47" y="103"/>
                  <a:pt x="47" y="103"/>
                </a:cubicBezTo>
                <a:cubicBezTo>
                  <a:pt x="47" y="103"/>
                  <a:pt x="47" y="102"/>
                  <a:pt x="46" y="103"/>
                </a:cubicBezTo>
                <a:cubicBezTo>
                  <a:pt x="46" y="103"/>
                  <a:pt x="45" y="102"/>
                  <a:pt x="46" y="102"/>
                </a:cubicBezTo>
                <a:cubicBezTo>
                  <a:pt x="46" y="102"/>
                  <a:pt x="46" y="103"/>
                  <a:pt x="46" y="103"/>
                </a:cubicBezTo>
                <a:cubicBezTo>
                  <a:pt x="46" y="101"/>
                  <a:pt x="47" y="101"/>
                  <a:pt x="48" y="101"/>
                </a:cubicBezTo>
                <a:cubicBezTo>
                  <a:pt x="48" y="101"/>
                  <a:pt x="48" y="101"/>
                  <a:pt x="48" y="101"/>
                </a:cubicBezTo>
                <a:cubicBezTo>
                  <a:pt x="49" y="101"/>
                  <a:pt x="49" y="100"/>
                  <a:pt x="49" y="100"/>
                </a:cubicBezTo>
                <a:cubicBezTo>
                  <a:pt x="50" y="101"/>
                  <a:pt x="49" y="102"/>
                  <a:pt x="48" y="102"/>
                </a:cubicBezTo>
                <a:cubicBezTo>
                  <a:pt x="48" y="102"/>
                  <a:pt x="48" y="102"/>
                  <a:pt x="48" y="102"/>
                </a:cubicBezTo>
                <a:cubicBezTo>
                  <a:pt x="48" y="102"/>
                  <a:pt x="49" y="102"/>
                  <a:pt x="49" y="102"/>
                </a:cubicBezTo>
                <a:cubicBezTo>
                  <a:pt x="49" y="101"/>
                  <a:pt x="50" y="101"/>
                  <a:pt x="50" y="101"/>
                </a:cubicBezTo>
                <a:cubicBezTo>
                  <a:pt x="50" y="101"/>
                  <a:pt x="50" y="102"/>
                  <a:pt x="50" y="102"/>
                </a:cubicBezTo>
                <a:close/>
                <a:moveTo>
                  <a:pt x="51" y="116"/>
                </a:moveTo>
                <a:cubicBezTo>
                  <a:pt x="51" y="116"/>
                  <a:pt x="50" y="116"/>
                  <a:pt x="50" y="116"/>
                </a:cubicBezTo>
                <a:cubicBezTo>
                  <a:pt x="51" y="116"/>
                  <a:pt x="51" y="116"/>
                  <a:pt x="51" y="116"/>
                </a:cubicBezTo>
                <a:cubicBezTo>
                  <a:pt x="51" y="116"/>
                  <a:pt x="51" y="116"/>
                  <a:pt x="51" y="116"/>
                </a:cubicBezTo>
                <a:close/>
                <a:moveTo>
                  <a:pt x="51" y="116"/>
                </a:moveTo>
                <a:cubicBezTo>
                  <a:pt x="51" y="116"/>
                  <a:pt x="51" y="116"/>
                  <a:pt x="51" y="116"/>
                </a:cubicBezTo>
                <a:cubicBezTo>
                  <a:pt x="51" y="116"/>
                  <a:pt x="51" y="116"/>
                  <a:pt x="52" y="116"/>
                </a:cubicBezTo>
                <a:cubicBezTo>
                  <a:pt x="52" y="116"/>
                  <a:pt x="51" y="117"/>
                  <a:pt x="51" y="116"/>
                </a:cubicBezTo>
                <a:close/>
                <a:moveTo>
                  <a:pt x="52" y="101"/>
                </a:moveTo>
                <a:cubicBezTo>
                  <a:pt x="51" y="100"/>
                  <a:pt x="51" y="100"/>
                  <a:pt x="51" y="101"/>
                </a:cubicBezTo>
                <a:cubicBezTo>
                  <a:pt x="50" y="101"/>
                  <a:pt x="50" y="101"/>
                  <a:pt x="50" y="101"/>
                </a:cubicBezTo>
                <a:cubicBezTo>
                  <a:pt x="51" y="100"/>
                  <a:pt x="51" y="100"/>
                  <a:pt x="52" y="100"/>
                </a:cubicBezTo>
                <a:lnTo>
                  <a:pt x="52" y="101"/>
                </a:lnTo>
                <a:close/>
                <a:moveTo>
                  <a:pt x="46" y="120"/>
                </a:moveTo>
                <a:cubicBezTo>
                  <a:pt x="46" y="120"/>
                  <a:pt x="46" y="120"/>
                  <a:pt x="46" y="120"/>
                </a:cubicBezTo>
                <a:cubicBezTo>
                  <a:pt x="46" y="120"/>
                  <a:pt x="47" y="120"/>
                  <a:pt x="47" y="120"/>
                </a:cubicBezTo>
                <a:cubicBezTo>
                  <a:pt x="47" y="120"/>
                  <a:pt x="46" y="120"/>
                  <a:pt x="46" y="120"/>
                </a:cubicBezTo>
                <a:close/>
                <a:moveTo>
                  <a:pt x="27" y="126"/>
                </a:moveTo>
                <a:cubicBezTo>
                  <a:pt x="27" y="126"/>
                  <a:pt x="27" y="126"/>
                  <a:pt x="27" y="125"/>
                </a:cubicBezTo>
                <a:cubicBezTo>
                  <a:pt x="27" y="126"/>
                  <a:pt x="28" y="125"/>
                  <a:pt x="28" y="125"/>
                </a:cubicBezTo>
                <a:cubicBezTo>
                  <a:pt x="28" y="125"/>
                  <a:pt x="28" y="126"/>
                  <a:pt x="28" y="126"/>
                </a:cubicBezTo>
                <a:cubicBezTo>
                  <a:pt x="27" y="126"/>
                  <a:pt x="28" y="126"/>
                  <a:pt x="27" y="126"/>
                </a:cubicBezTo>
                <a:close/>
                <a:moveTo>
                  <a:pt x="35" y="124"/>
                </a:moveTo>
                <a:cubicBezTo>
                  <a:pt x="36" y="124"/>
                  <a:pt x="37" y="124"/>
                  <a:pt x="37" y="124"/>
                </a:cubicBezTo>
                <a:cubicBezTo>
                  <a:pt x="36" y="124"/>
                  <a:pt x="36" y="125"/>
                  <a:pt x="35" y="124"/>
                </a:cubicBezTo>
                <a:close/>
                <a:moveTo>
                  <a:pt x="39" y="124"/>
                </a:moveTo>
                <a:cubicBezTo>
                  <a:pt x="39" y="124"/>
                  <a:pt x="38" y="124"/>
                  <a:pt x="38" y="124"/>
                </a:cubicBezTo>
                <a:cubicBezTo>
                  <a:pt x="38" y="123"/>
                  <a:pt x="39" y="124"/>
                  <a:pt x="39" y="124"/>
                </a:cubicBezTo>
                <a:close/>
                <a:moveTo>
                  <a:pt x="40" y="126"/>
                </a:moveTo>
                <a:cubicBezTo>
                  <a:pt x="40" y="126"/>
                  <a:pt x="40" y="126"/>
                  <a:pt x="40" y="126"/>
                </a:cubicBezTo>
                <a:cubicBezTo>
                  <a:pt x="40" y="126"/>
                  <a:pt x="40" y="126"/>
                  <a:pt x="40" y="126"/>
                </a:cubicBezTo>
                <a:cubicBezTo>
                  <a:pt x="39" y="127"/>
                  <a:pt x="38" y="126"/>
                  <a:pt x="38" y="127"/>
                </a:cubicBezTo>
                <a:cubicBezTo>
                  <a:pt x="38" y="126"/>
                  <a:pt x="38" y="126"/>
                  <a:pt x="38" y="125"/>
                </a:cubicBezTo>
                <a:cubicBezTo>
                  <a:pt x="38" y="125"/>
                  <a:pt x="38" y="125"/>
                  <a:pt x="38" y="125"/>
                </a:cubicBezTo>
                <a:cubicBezTo>
                  <a:pt x="38" y="125"/>
                  <a:pt x="38" y="125"/>
                  <a:pt x="37" y="125"/>
                </a:cubicBezTo>
                <a:cubicBezTo>
                  <a:pt x="37" y="125"/>
                  <a:pt x="38" y="125"/>
                  <a:pt x="38" y="125"/>
                </a:cubicBezTo>
                <a:cubicBezTo>
                  <a:pt x="38" y="125"/>
                  <a:pt x="38" y="125"/>
                  <a:pt x="38" y="125"/>
                </a:cubicBezTo>
                <a:cubicBezTo>
                  <a:pt x="38" y="125"/>
                  <a:pt x="38" y="125"/>
                  <a:pt x="38" y="125"/>
                </a:cubicBezTo>
                <a:cubicBezTo>
                  <a:pt x="38" y="126"/>
                  <a:pt x="38" y="126"/>
                  <a:pt x="38" y="126"/>
                </a:cubicBezTo>
                <a:cubicBezTo>
                  <a:pt x="39" y="126"/>
                  <a:pt x="39" y="126"/>
                  <a:pt x="39" y="126"/>
                </a:cubicBezTo>
                <a:cubicBezTo>
                  <a:pt x="39" y="126"/>
                  <a:pt x="39" y="126"/>
                  <a:pt x="38" y="125"/>
                </a:cubicBezTo>
                <a:cubicBezTo>
                  <a:pt x="39" y="125"/>
                  <a:pt x="39" y="125"/>
                  <a:pt x="39" y="126"/>
                </a:cubicBezTo>
                <a:cubicBezTo>
                  <a:pt x="39" y="126"/>
                  <a:pt x="39" y="126"/>
                  <a:pt x="39" y="126"/>
                </a:cubicBezTo>
                <a:cubicBezTo>
                  <a:pt x="39" y="126"/>
                  <a:pt x="39" y="126"/>
                  <a:pt x="39" y="126"/>
                </a:cubicBezTo>
                <a:cubicBezTo>
                  <a:pt x="39" y="126"/>
                  <a:pt x="40" y="126"/>
                  <a:pt x="40" y="126"/>
                </a:cubicBezTo>
                <a:cubicBezTo>
                  <a:pt x="40" y="126"/>
                  <a:pt x="40" y="126"/>
                  <a:pt x="40" y="126"/>
                </a:cubicBezTo>
                <a:cubicBezTo>
                  <a:pt x="40" y="126"/>
                  <a:pt x="40" y="126"/>
                  <a:pt x="40" y="126"/>
                </a:cubicBezTo>
                <a:close/>
                <a:moveTo>
                  <a:pt x="40" y="126"/>
                </a:moveTo>
                <a:cubicBezTo>
                  <a:pt x="40" y="126"/>
                  <a:pt x="40" y="126"/>
                  <a:pt x="40" y="126"/>
                </a:cubicBezTo>
                <a:cubicBezTo>
                  <a:pt x="40" y="126"/>
                  <a:pt x="40" y="126"/>
                  <a:pt x="40" y="126"/>
                </a:cubicBezTo>
                <a:close/>
                <a:moveTo>
                  <a:pt x="40" y="126"/>
                </a:moveTo>
                <a:cubicBezTo>
                  <a:pt x="40" y="126"/>
                  <a:pt x="40" y="126"/>
                  <a:pt x="40" y="125"/>
                </a:cubicBezTo>
                <a:cubicBezTo>
                  <a:pt x="40" y="125"/>
                  <a:pt x="40" y="125"/>
                  <a:pt x="40" y="125"/>
                </a:cubicBezTo>
                <a:cubicBezTo>
                  <a:pt x="40" y="125"/>
                  <a:pt x="39" y="125"/>
                  <a:pt x="39" y="125"/>
                </a:cubicBezTo>
                <a:cubicBezTo>
                  <a:pt x="39" y="125"/>
                  <a:pt x="39" y="125"/>
                  <a:pt x="39" y="125"/>
                </a:cubicBezTo>
                <a:cubicBezTo>
                  <a:pt x="39" y="125"/>
                  <a:pt x="39" y="125"/>
                  <a:pt x="39" y="125"/>
                </a:cubicBezTo>
                <a:cubicBezTo>
                  <a:pt x="39" y="125"/>
                  <a:pt x="40" y="125"/>
                  <a:pt x="40" y="125"/>
                </a:cubicBezTo>
                <a:cubicBezTo>
                  <a:pt x="40" y="125"/>
                  <a:pt x="40" y="126"/>
                  <a:pt x="40" y="126"/>
                </a:cubicBezTo>
                <a:cubicBezTo>
                  <a:pt x="40" y="126"/>
                  <a:pt x="40" y="126"/>
                  <a:pt x="40" y="126"/>
                </a:cubicBezTo>
                <a:close/>
                <a:moveTo>
                  <a:pt x="40" y="124"/>
                </a:moveTo>
                <a:cubicBezTo>
                  <a:pt x="40" y="124"/>
                  <a:pt x="40" y="124"/>
                  <a:pt x="40" y="124"/>
                </a:cubicBezTo>
                <a:cubicBezTo>
                  <a:pt x="40" y="124"/>
                  <a:pt x="40" y="124"/>
                  <a:pt x="40" y="124"/>
                </a:cubicBezTo>
                <a:cubicBezTo>
                  <a:pt x="40" y="124"/>
                  <a:pt x="40" y="124"/>
                  <a:pt x="40" y="124"/>
                </a:cubicBezTo>
                <a:cubicBezTo>
                  <a:pt x="40" y="124"/>
                  <a:pt x="40" y="124"/>
                  <a:pt x="40" y="124"/>
                </a:cubicBezTo>
                <a:cubicBezTo>
                  <a:pt x="40" y="124"/>
                  <a:pt x="40" y="123"/>
                  <a:pt x="40" y="123"/>
                </a:cubicBezTo>
                <a:cubicBezTo>
                  <a:pt x="40" y="123"/>
                  <a:pt x="40" y="123"/>
                  <a:pt x="41" y="124"/>
                </a:cubicBezTo>
                <a:cubicBezTo>
                  <a:pt x="40" y="123"/>
                  <a:pt x="40" y="124"/>
                  <a:pt x="40" y="124"/>
                </a:cubicBezTo>
                <a:close/>
                <a:moveTo>
                  <a:pt x="45" y="124"/>
                </a:moveTo>
                <a:cubicBezTo>
                  <a:pt x="45" y="124"/>
                  <a:pt x="45" y="124"/>
                  <a:pt x="45" y="124"/>
                </a:cubicBezTo>
                <a:cubicBezTo>
                  <a:pt x="45" y="124"/>
                  <a:pt x="45" y="124"/>
                  <a:pt x="45" y="124"/>
                </a:cubicBezTo>
                <a:cubicBezTo>
                  <a:pt x="45" y="124"/>
                  <a:pt x="45" y="124"/>
                  <a:pt x="45" y="124"/>
                </a:cubicBezTo>
                <a:close/>
                <a:moveTo>
                  <a:pt x="51" y="119"/>
                </a:moveTo>
                <a:cubicBezTo>
                  <a:pt x="51" y="119"/>
                  <a:pt x="51" y="119"/>
                  <a:pt x="51" y="119"/>
                </a:cubicBezTo>
                <a:cubicBezTo>
                  <a:pt x="51" y="120"/>
                  <a:pt x="52" y="119"/>
                  <a:pt x="52" y="120"/>
                </a:cubicBezTo>
                <a:cubicBezTo>
                  <a:pt x="52" y="120"/>
                  <a:pt x="51" y="120"/>
                  <a:pt x="51" y="120"/>
                </a:cubicBezTo>
                <a:cubicBezTo>
                  <a:pt x="51" y="120"/>
                  <a:pt x="51" y="120"/>
                  <a:pt x="51" y="119"/>
                </a:cubicBezTo>
                <a:close/>
                <a:moveTo>
                  <a:pt x="50" y="120"/>
                </a:moveTo>
                <a:cubicBezTo>
                  <a:pt x="50" y="120"/>
                  <a:pt x="50" y="120"/>
                  <a:pt x="50" y="120"/>
                </a:cubicBezTo>
                <a:cubicBezTo>
                  <a:pt x="50" y="120"/>
                  <a:pt x="50" y="120"/>
                  <a:pt x="50" y="120"/>
                </a:cubicBezTo>
                <a:cubicBezTo>
                  <a:pt x="50" y="120"/>
                  <a:pt x="50" y="120"/>
                  <a:pt x="50" y="120"/>
                </a:cubicBezTo>
                <a:cubicBezTo>
                  <a:pt x="50" y="120"/>
                  <a:pt x="50" y="120"/>
                  <a:pt x="50" y="120"/>
                </a:cubicBezTo>
                <a:close/>
                <a:moveTo>
                  <a:pt x="50" y="120"/>
                </a:moveTo>
                <a:cubicBezTo>
                  <a:pt x="50" y="120"/>
                  <a:pt x="50" y="120"/>
                  <a:pt x="51" y="121"/>
                </a:cubicBezTo>
                <a:cubicBezTo>
                  <a:pt x="50" y="121"/>
                  <a:pt x="50" y="121"/>
                  <a:pt x="50" y="121"/>
                </a:cubicBezTo>
                <a:cubicBezTo>
                  <a:pt x="50" y="121"/>
                  <a:pt x="50" y="120"/>
                  <a:pt x="50" y="120"/>
                </a:cubicBezTo>
                <a:cubicBezTo>
                  <a:pt x="50" y="120"/>
                  <a:pt x="50" y="120"/>
                  <a:pt x="50" y="120"/>
                </a:cubicBezTo>
                <a:close/>
                <a:moveTo>
                  <a:pt x="48" y="123"/>
                </a:moveTo>
                <a:cubicBezTo>
                  <a:pt x="48" y="123"/>
                  <a:pt x="48" y="123"/>
                  <a:pt x="47" y="123"/>
                </a:cubicBezTo>
                <a:cubicBezTo>
                  <a:pt x="47" y="123"/>
                  <a:pt x="47" y="123"/>
                  <a:pt x="47" y="123"/>
                </a:cubicBezTo>
                <a:cubicBezTo>
                  <a:pt x="47" y="123"/>
                  <a:pt x="48" y="122"/>
                  <a:pt x="48" y="123"/>
                </a:cubicBezTo>
                <a:cubicBezTo>
                  <a:pt x="48" y="123"/>
                  <a:pt x="48" y="123"/>
                  <a:pt x="48" y="123"/>
                </a:cubicBezTo>
                <a:close/>
                <a:moveTo>
                  <a:pt x="48" y="121"/>
                </a:moveTo>
                <a:cubicBezTo>
                  <a:pt x="48" y="121"/>
                  <a:pt x="49" y="119"/>
                  <a:pt x="49" y="120"/>
                </a:cubicBezTo>
                <a:cubicBezTo>
                  <a:pt x="49" y="120"/>
                  <a:pt x="49" y="121"/>
                  <a:pt x="49" y="122"/>
                </a:cubicBezTo>
                <a:cubicBezTo>
                  <a:pt x="48" y="121"/>
                  <a:pt x="48" y="121"/>
                  <a:pt x="48" y="121"/>
                </a:cubicBezTo>
                <a:close/>
                <a:moveTo>
                  <a:pt x="50" y="123"/>
                </a:moveTo>
                <a:cubicBezTo>
                  <a:pt x="50" y="123"/>
                  <a:pt x="50" y="123"/>
                  <a:pt x="49" y="123"/>
                </a:cubicBezTo>
                <a:cubicBezTo>
                  <a:pt x="49" y="123"/>
                  <a:pt x="49" y="123"/>
                  <a:pt x="49" y="122"/>
                </a:cubicBezTo>
                <a:cubicBezTo>
                  <a:pt x="49" y="123"/>
                  <a:pt x="49" y="123"/>
                  <a:pt x="49" y="123"/>
                </a:cubicBezTo>
                <a:cubicBezTo>
                  <a:pt x="49" y="123"/>
                  <a:pt x="49" y="123"/>
                  <a:pt x="49" y="123"/>
                </a:cubicBezTo>
                <a:cubicBezTo>
                  <a:pt x="49" y="122"/>
                  <a:pt x="49" y="122"/>
                  <a:pt x="50" y="122"/>
                </a:cubicBezTo>
                <a:cubicBezTo>
                  <a:pt x="50" y="122"/>
                  <a:pt x="50" y="122"/>
                  <a:pt x="49" y="122"/>
                </a:cubicBezTo>
                <a:cubicBezTo>
                  <a:pt x="49" y="122"/>
                  <a:pt x="50" y="122"/>
                  <a:pt x="50" y="122"/>
                </a:cubicBezTo>
                <a:cubicBezTo>
                  <a:pt x="50" y="122"/>
                  <a:pt x="49" y="122"/>
                  <a:pt x="49" y="123"/>
                </a:cubicBezTo>
                <a:cubicBezTo>
                  <a:pt x="50" y="123"/>
                  <a:pt x="50" y="123"/>
                  <a:pt x="50" y="123"/>
                </a:cubicBezTo>
                <a:cubicBezTo>
                  <a:pt x="50" y="123"/>
                  <a:pt x="50" y="123"/>
                  <a:pt x="50" y="123"/>
                </a:cubicBezTo>
                <a:close/>
                <a:moveTo>
                  <a:pt x="50" y="122"/>
                </a:moveTo>
                <a:cubicBezTo>
                  <a:pt x="50" y="122"/>
                  <a:pt x="50" y="122"/>
                  <a:pt x="50" y="122"/>
                </a:cubicBezTo>
                <a:cubicBezTo>
                  <a:pt x="50" y="122"/>
                  <a:pt x="50" y="122"/>
                  <a:pt x="50" y="122"/>
                </a:cubicBezTo>
                <a:cubicBezTo>
                  <a:pt x="50" y="122"/>
                  <a:pt x="50" y="122"/>
                  <a:pt x="50" y="122"/>
                </a:cubicBezTo>
                <a:close/>
                <a:moveTo>
                  <a:pt x="51" y="122"/>
                </a:moveTo>
                <a:cubicBezTo>
                  <a:pt x="51" y="122"/>
                  <a:pt x="51" y="123"/>
                  <a:pt x="51" y="123"/>
                </a:cubicBezTo>
                <a:cubicBezTo>
                  <a:pt x="51" y="123"/>
                  <a:pt x="51" y="123"/>
                  <a:pt x="51" y="123"/>
                </a:cubicBezTo>
                <a:cubicBezTo>
                  <a:pt x="51" y="122"/>
                  <a:pt x="51" y="122"/>
                  <a:pt x="51" y="122"/>
                </a:cubicBezTo>
                <a:cubicBezTo>
                  <a:pt x="51" y="121"/>
                  <a:pt x="50" y="122"/>
                  <a:pt x="50" y="121"/>
                </a:cubicBezTo>
                <a:cubicBezTo>
                  <a:pt x="50" y="121"/>
                  <a:pt x="51" y="121"/>
                  <a:pt x="51" y="121"/>
                </a:cubicBezTo>
                <a:cubicBezTo>
                  <a:pt x="51" y="122"/>
                  <a:pt x="51" y="122"/>
                  <a:pt x="52" y="122"/>
                </a:cubicBezTo>
                <a:cubicBezTo>
                  <a:pt x="52" y="122"/>
                  <a:pt x="52" y="122"/>
                  <a:pt x="51" y="122"/>
                </a:cubicBezTo>
                <a:close/>
                <a:moveTo>
                  <a:pt x="51" y="121"/>
                </a:moveTo>
                <a:cubicBezTo>
                  <a:pt x="51" y="120"/>
                  <a:pt x="52" y="120"/>
                  <a:pt x="52" y="121"/>
                </a:cubicBezTo>
                <a:cubicBezTo>
                  <a:pt x="52" y="121"/>
                  <a:pt x="51" y="121"/>
                  <a:pt x="51" y="121"/>
                </a:cubicBezTo>
                <a:close/>
                <a:moveTo>
                  <a:pt x="6" y="141"/>
                </a:moveTo>
                <a:cubicBezTo>
                  <a:pt x="6" y="141"/>
                  <a:pt x="6" y="141"/>
                  <a:pt x="6" y="140"/>
                </a:cubicBezTo>
                <a:cubicBezTo>
                  <a:pt x="7" y="141"/>
                  <a:pt x="7" y="140"/>
                  <a:pt x="7" y="141"/>
                </a:cubicBezTo>
                <a:cubicBezTo>
                  <a:pt x="7" y="141"/>
                  <a:pt x="7" y="141"/>
                  <a:pt x="6" y="141"/>
                </a:cubicBezTo>
                <a:close/>
                <a:moveTo>
                  <a:pt x="10" y="140"/>
                </a:moveTo>
                <a:cubicBezTo>
                  <a:pt x="9" y="140"/>
                  <a:pt x="9" y="141"/>
                  <a:pt x="9" y="140"/>
                </a:cubicBezTo>
                <a:cubicBezTo>
                  <a:pt x="8" y="140"/>
                  <a:pt x="10" y="139"/>
                  <a:pt x="10" y="140"/>
                </a:cubicBezTo>
                <a:close/>
                <a:moveTo>
                  <a:pt x="13" y="141"/>
                </a:moveTo>
                <a:cubicBezTo>
                  <a:pt x="13" y="140"/>
                  <a:pt x="13" y="140"/>
                  <a:pt x="12" y="140"/>
                </a:cubicBezTo>
                <a:cubicBezTo>
                  <a:pt x="13" y="139"/>
                  <a:pt x="13" y="140"/>
                  <a:pt x="14" y="140"/>
                </a:cubicBezTo>
                <a:cubicBezTo>
                  <a:pt x="14" y="141"/>
                  <a:pt x="13" y="140"/>
                  <a:pt x="13" y="141"/>
                </a:cubicBezTo>
                <a:close/>
                <a:moveTo>
                  <a:pt x="18" y="141"/>
                </a:moveTo>
                <a:cubicBezTo>
                  <a:pt x="18" y="141"/>
                  <a:pt x="17" y="141"/>
                  <a:pt x="17" y="142"/>
                </a:cubicBezTo>
                <a:cubicBezTo>
                  <a:pt x="17" y="141"/>
                  <a:pt x="18" y="140"/>
                  <a:pt x="18" y="140"/>
                </a:cubicBezTo>
                <a:cubicBezTo>
                  <a:pt x="18" y="141"/>
                  <a:pt x="18" y="141"/>
                  <a:pt x="18" y="141"/>
                </a:cubicBezTo>
                <a:close/>
                <a:moveTo>
                  <a:pt x="17" y="137"/>
                </a:moveTo>
                <a:cubicBezTo>
                  <a:pt x="17" y="137"/>
                  <a:pt x="17" y="137"/>
                  <a:pt x="17" y="137"/>
                </a:cubicBezTo>
                <a:cubicBezTo>
                  <a:pt x="17" y="137"/>
                  <a:pt x="17" y="137"/>
                  <a:pt x="17" y="137"/>
                </a:cubicBezTo>
                <a:cubicBezTo>
                  <a:pt x="17" y="137"/>
                  <a:pt x="17" y="137"/>
                  <a:pt x="17" y="137"/>
                </a:cubicBezTo>
                <a:close/>
                <a:moveTo>
                  <a:pt x="17" y="138"/>
                </a:moveTo>
                <a:cubicBezTo>
                  <a:pt x="17" y="137"/>
                  <a:pt x="18" y="137"/>
                  <a:pt x="18" y="137"/>
                </a:cubicBezTo>
                <a:cubicBezTo>
                  <a:pt x="18" y="137"/>
                  <a:pt x="18" y="137"/>
                  <a:pt x="18" y="137"/>
                </a:cubicBezTo>
                <a:cubicBezTo>
                  <a:pt x="19" y="137"/>
                  <a:pt x="19" y="137"/>
                  <a:pt x="20" y="137"/>
                </a:cubicBezTo>
                <a:cubicBezTo>
                  <a:pt x="19" y="138"/>
                  <a:pt x="18" y="137"/>
                  <a:pt x="17" y="138"/>
                </a:cubicBezTo>
                <a:close/>
                <a:moveTo>
                  <a:pt x="12" y="147"/>
                </a:moveTo>
                <a:cubicBezTo>
                  <a:pt x="12" y="147"/>
                  <a:pt x="11" y="148"/>
                  <a:pt x="11" y="147"/>
                </a:cubicBezTo>
                <a:cubicBezTo>
                  <a:pt x="12" y="147"/>
                  <a:pt x="12" y="146"/>
                  <a:pt x="12" y="147"/>
                </a:cubicBezTo>
                <a:close/>
                <a:moveTo>
                  <a:pt x="13" y="147"/>
                </a:moveTo>
                <a:cubicBezTo>
                  <a:pt x="13" y="147"/>
                  <a:pt x="13" y="147"/>
                  <a:pt x="13" y="146"/>
                </a:cubicBezTo>
                <a:cubicBezTo>
                  <a:pt x="14" y="147"/>
                  <a:pt x="14" y="147"/>
                  <a:pt x="14" y="147"/>
                </a:cubicBezTo>
                <a:cubicBezTo>
                  <a:pt x="14" y="147"/>
                  <a:pt x="14" y="147"/>
                  <a:pt x="14" y="147"/>
                </a:cubicBezTo>
                <a:cubicBezTo>
                  <a:pt x="14" y="147"/>
                  <a:pt x="14" y="147"/>
                  <a:pt x="13" y="147"/>
                </a:cubicBezTo>
                <a:close/>
                <a:moveTo>
                  <a:pt x="13" y="149"/>
                </a:moveTo>
                <a:cubicBezTo>
                  <a:pt x="14" y="149"/>
                  <a:pt x="15" y="149"/>
                  <a:pt x="16" y="149"/>
                </a:cubicBezTo>
                <a:cubicBezTo>
                  <a:pt x="15" y="150"/>
                  <a:pt x="14" y="150"/>
                  <a:pt x="13" y="149"/>
                </a:cubicBezTo>
                <a:close/>
                <a:moveTo>
                  <a:pt x="15" y="148"/>
                </a:moveTo>
                <a:cubicBezTo>
                  <a:pt x="15" y="147"/>
                  <a:pt x="15" y="147"/>
                  <a:pt x="16" y="147"/>
                </a:cubicBezTo>
                <a:cubicBezTo>
                  <a:pt x="16" y="148"/>
                  <a:pt x="15" y="148"/>
                  <a:pt x="15" y="148"/>
                </a:cubicBezTo>
                <a:close/>
                <a:moveTo>
                  <a:pt x="19" y="146"/>
                </a:moveTo>
                <a:cubicBezTo>
                  <a:pt x="19" y="146"/>
                  <a:pt x="19" y="146"/>
                  <a:pt x="19" y="146"/>
                </a:cubicBezTo>
                <a:cubicBezTo>
                  <a:pt x="19" y="146"/>
                  <a:pt x="19" y="146"/>
                  <a:pt x="20" y="146"/>
                </a:cubicBezTo>
                <a:lnTo>
                  <a:pt x="19" y="146"/>
                </a:lnTo>
                <a:close/>
                <a:moveTo>
                  <a:pt x="23" y="146"/>
                </a:moveTo>
                <a:cubicBezTo>
                  <a:pt x="23" y="146"/>
                  <a:pt x="23" y="145"/>
                  <a:pt x="24" y="145"/>
                </a:cubicBezTo>
                <a:cubicBezTo>
                  <a:pt x="24" y="146"/>
                  <a:pt x="23" y="146"/>
                  <a:pt x="23" y="146"/>
                </a:cubicBezTo>
                <a:close/>
                <a:moveTo>
                  <a:pt x="34" y="132"/>
                </a:moveTo>
                <a:cubicBezTo>
                  <a:pt x="34" y="132"/>
                  <a:pt x="35" y="132"/>
                  <a:pt x="35" y="133"/>
                </a:cubicBezTo>
                <a:cubicBezTo>
                  <a:pt x="34" y="133"/>
                  <a:pt x="34" y="132"/>
                  <a:pt x="34" y="132"/>
                </a:cubicBezTo>
                <a:close/>
                <a:moveTo>
                  <a:pt x="33" y="132"/>
                </a:moveTo>
                <a:cubicBezTo>
                  <a:pt x="33" y="132"/>
                  <a:pt x="33" y="132"/>
                  <a:pt x="33" y="132"/>
                </a:cubicBezTo>
                <a:cubicBezTo>
                  <a:pt x="33" y="132"/>
                  <a:pt x="33" y="132"/>
                  <a:pt x="33" y="132"/>
                </a:cubicBezTo>
                <a:close/>
                <a:moveTo>
                  <a:pt x="30" y="132"/>
                </a:moveTo>
                <a:cubicBezTo>
                  <a:pt x="30" y="132"/>
                  <a:pt x="30" y="132"/>
                  <a:pt x="30" y="132"/>
                </a:cubicBezTo>
                <a:cubicBezTo>
                  <a:pt x="30" y="132"/>
                  <a:pt x="30" y="132"/>
                  <a:pt x="30" y="133"/>
                </a:cubicBezTo>
                <a:cubicBezTo>
                  <a:pt x="30" y="132"/>
                  <a:pt x="30" y="132"/>
                  <a:pt x="30" y="132"/>
                </a:cubicBezTo>
                <a:cubicBezTo>
                  <a:pt x="30" y="132"/>
                  <a:pt x="30" y="132"/>
                  <a:pt x="30" y="132"/>
                </a:cubicBezTo>
                <a:close/>
                <a:moveTo>
                  <a:pt x="29" y="131"/>
                </a:moveTo>
                <a:cubicBezTo>
                  <a:pt x="29" y="131"/>
                  <a:pt x="30" y="131"/>
                  <a:pt x="30" y="132"/>
                </a:cubicBezTo>
                <a:cubicBezTo>
                  <a:pt x="29" y="132"/>
                  <a:pt x="29" y="131"/>
                  <a:pt x="29" y="131"/>
                </a:cubicBezTo>
                <a:close/>
                <a:moveTo>
                  <a:pt x="29" y="133"/>
                </a:moveTo>
                <a:cubicBezTo>
                  <a:pt x="29" y="133"/>
                  <a:pt x="29" y="133"/>
                  <a:pt x="29" y="133"/>
                </a:cubicBezTo>
                <a:cubicBezTo>
                  <a:pt x="29" y="133"/>
                  <a:pt x="29" y="133"/>
                  <a:pt x="29" y="133"/>
                </a:cubicBezTo>
                <a:cubicBezTo>
                  <a:pt x="29" y="134"/>
                  <a:pt x="29" y="134"/>
                  <a:pt x="29" y="133"/>
                </a:cubicBezTo>
                <a:cubicBezTo>
                  <a:pt x="29" y="133"/>
                  <a:pt x="29" y="133"/>
                  <a:pt x="29" y="133"/>
                </a:cubicBezTo>
                <a:close/>
                <a:moveTo>
                  <a:pt x="28" y="133"/>
                </a:moveTo>
                <a:cubicBezTo>
                  <a:pt x="28" y="133"/>
                  <a:pt x="28" y="134"/>
                  <a:pt x="28" y="134"/>
                </a:cubicBezTo>
                <a:cubicBezTo>
                  <a:pt x="28" y="134"/>
                  <a:pt x="28" y="134"/>
                  <a:pt x="28" y="133"/>
                </a:cubicBezTo>
                <a:cubicBezTo>
                  <a:pt x="28" y="133"/>
                  <a:pt x="28" y="133"/>
                  <a:pt x="28" y="133"/>
                </a:cubicBezTo>
                <a:close/>
                <a:moveTo>
                  <a:pt x="28" y="135"/>
                </a:moveTo>
                <a:cubicBezTo>
                  <a:pt x="29" y="135"/>
                  <a:pt x="28" y="136"/>
                  <a:pt x="29" y="136"/>
                </a:cubicBezTo>
                <a:cubicBezTo>
                  <a:pt x="29" y="137"/>
                  <a:pt x="29" y="137"/>
                  <a:pt x="29" y="137"/>
                </a:cubicBezTo>
                <a:cubicBezTo>
                  <a:pt x="29" y="136"/>
                  <a:pt x="28" y="137"/>
                  <a:pt x="28" y="136"/>
                </a:cubicBezTo>
                <a:cubicBezTo>
                  <a:pt x="28" y="136"/>
                  <a:pt x="29" y="136"/>
                  <a:pt x="29" y="136"/>
                </a:cubicBezTo>
                <a:cubicBezTo>
                  <a:pt x="29" y="136"/>
                  <a:pt x="28" y="136"/>
                  <a:pt x="28" y="135"/>
                </a:cubicBezTo>
                <a:close/>
                <a:moveTo>
                  <a:pt x="26" y="133"/>
                </a:moveTo>
                <a:cubicBezTo>
                  <a:pt x="27" y="133"/>
                  <a:pt x="27" y="133"/>
                  <a:pt x="27" y="133"/>
                </a:cubicBezTo>
                <a:cubicBezTo>
                  <a:pt x="27" y="133"/>
                  <a:pt x="27" y="133"/>
                  <a:pt x="28" y="133"/>
                </a:cubicBezTo>
                <a:cubicBezTo>
                  <a:pt x="28" y="133"/>
                  <a:pt x="28" y="133"/>
                  <a:pt x="28" y="133"/>
                </a:cubicBezTo>
                <a:cubicBezTo>
                  <a:pt x="28" y="133"/>
                  <a:pt x="28" y="133"/>
                  <a:pt x="28" y="133"/>
                </a:cubicBezTo>
                <a:cubicBezTo>
                  <a:pt x="28" y="133"/>
                  <a:pt x="28" y="134"/>
                  <a:pt x="28" y="134"/>
                </a:cubicBezTo>
                <a:cubicBezTo>
                  <a:pt x="28" y="134"/>
                  <a:pt x="27" y="134"/>
                  <a:pt x="27" y="134"/>
                </a:cubicBezTo>
                <a:cubicBezTo>
                  <a:pt x="27" y="134"/>
                  <a:pt x="27" y="134"/>
                  <a:pt x="27" y="134"/>
                </a:cubicBezTo>
                <a:cubicBezTo>
                  <a:pt x="27" y="133"/>
                  <a:pt x="28" y="134"/>
                  <a:pt x="27" y="133"/>
                </a:cubicBezTo>
                <a:cubicBezTo>
                  <a:pt x="27" y="133"/>
                  <a:pt x="27" y="134"/>
                  <a:pt x="26" y="133"/>
                </a:cubicBezTo>
                <a:close/>
                <a:moveTo>
                  <a:pt x="20" y="137"/>
                </a:moveTo>
                <a:cubicBezTo>
                  <a:pt x="20" y="137"/>
                  <a:pt x="20" y="136"/>
                  <a:pt x="20" y="136"/>
                </a:cubicBezTo>
                <a:cubicBezTo>
                  <a:pt x="20" y="136"/>
                  <a:pt x="20" y="136"/>
                  <a:pt x="21" y="136"/>
                </a:cubicBezTo>
                <a:cubicBezTo>
                  <a:pt x="21" y="136"/>
                  <a:pt x="21" y="136"/>
                  <a:pt x="21" y="136"/>
                </a:cubicBezTo>
                <a:cubicBezTo>
                  <a:pt x="21" y="136"/>
                  <a:pt x="21" y="136"/>
                  <a:pt x="21" y="136"/>
                </a:cubicBezTo>
                <a:cubicBezTo>
                  <a:pt x="21" y="136"/>
                  <a:pt x="20" y="136"/>
                  <a:pt x="20" y="137"/>
                </a:cubicBezTo>
                <a:close/>
                <a:moveTo>
                  <a:pt x="21" y="136"/>
                </a:moveTo>
                <a:cubicBezTo>
                  <a:pt x="21" y="136"/>
                  <a:pt x="21" y="136"/>
                  <a:pt x="21" y="136"/>
                </a:cubicBezTo>
                <a:cubicBezTo>
                  <a:pt x="21" y="136"/>
                  <a:pt x="21" y="136"/>
                  <a:pt x="21" y="136"/>
                </a:cubicBezTo>
                <a:cubicBezTo>
                  <a:pt x="21" y="136"/>
                  <a:pt x="21" y="136"/>
                  <a:pt x="21" y="136"/>
                </a:cubicBezTo>
                <a:close/>
                <a:moveTo>
                  <a:pt x="21" y="141"/>
                </a:moveTo>
                <a:cubicBezTo>
                  <a:pt x="21" y="141"/>
                  <a:pt x="21" y="141"/>
                  <a:pt x="21" y="140"/>
                </a:cubicBezTo>
                <a:cubicBezTo>
                  <a:pt x="21" y="140"/>
                  <a:pt x="21" y="140"/>
                  <a:pt x="22" y="140"/>
                </a:cubicBezTo>
                <a:lnTo>
                  <a:pt x="21" y="141"/>
                </a:lnTo>
                <a:close/>
                <a:moveTo>
                  <a:pt x="22" y="140"/>
                </a:moveTo>
                <a:cubicBezTo>
                  <a:pt x="22" y="140"/>
                  <a:pt x="22" y="140"/>
                  <a:pt x="22" y="140"/>
                </a:cubicBezTo>
                <a:cubicBezTo>
                  <a:pt x="22" y="139"/>
                  <a:pt x="22" y="139"/>
                  <a:pt x="22" y="139"/>
                </a:cubicBezTo>
                <a:cubicBezTo>
                  <a:pt x="22" y="139"/>
                  <a:pt x="22" y="138"/>
                  <a:pt x="22" y="139"/>
                </a:cubicBezTo>
                <a:cubicBezTo>
                  <a:pt x="22" y="140"/>
                  <a:pt x="23" y="139"/>
                  <a:pt x="23" y="140"/>
                </a:cubicBezTo>
                <a:cubicBezTo>
                  <a:pt x="23" y="139"/>
                  <a:pt x="22" y="141"/>
                  <a:pt x="22" y="140"/>
                </a:cubicBezTo>
                <a:close/>
                <a:moveTo>
                  <a:pt x="22" y="137"/>
                </a:moveTo>
                <a:cubicBezTo>
                  <a:pt x="23" y="137"/>
                  <a:pt x="22" y="137"/>
                  <a:pt x="23" y="137"/>
                </a:cubicBezTo>
                <a:cubicBezTo>
                  <a:pt x="23" y="136"/>
                  <a:pt x="23" y="136"/>
                  <a:pt x="23" y="135"/>
                </a:cubicBezTo>
                <a:cubicBezTo>
                  <a:pt x="23" y="135"/>
                  <a:pt x="23" y="135"/>
                  <a:pt x="23" y="135"/>
                </a:cubicBezTo>
                <a:cubicBezTo>
                  <a:pt x="23" y="135"/>
                  <a:pt x="23" y="135"/>
                  <a:pt x="23" y="135"/>
                </a:cubicBezTo>
                <a:cubicBezTo>
                  <a:pt x="24" y="135"/>
                  <a:pt x="24" y="135"/>
                  <a:pt x="24" y="135"/>
                </a:cubicBezTo>
                <a:cubicBezTo>
                  <a:pt x="24" y="136"/>
                  <a:pt x="24" y="136"/>
                  <a:pt x="24" y="136"/>
                </a:cubicBezTo>
                <a:cubicBezTo>
                  <a:pt x="24" y="135"/>
                  <a:pt x="25" y="135"/>
                  <a:pt x="26" y="135"/>
                </a:cubicBezTo>
                <a:cubicBezTo>
                  <a:pt x="26" y="136"/>
                  <a:pt x="27" y="136"/>
                  <a:pt x="28" y="136"/>
                </a:cubicBezTo>
                <a:cubicBezTo>
                  <a:pt x="28" y="136"/>
                  <a:pt x="26" y="136"/>
                  <a:pt x="25" y="136"/>
                </a:cubicBezTo>
                <a:cubicBezTo>
                  <a:pt x="26" y="137"/>
                  <a:pt x="26" y="137"/>
                  <a:pt x="26" y="137"/>
                </a:cubicBezTo>
                <a:cubicBezTo>
                  <a:pt x="25" y="137"/>
                  <a:pt x="25" y="137"/>
                  <a:pt x="25" y="137"/>
                </a:cubicBezTo>
                <a:cubicBezTo>
                  <a:pt x="24" y="137"/>
                  <a:pt x="23" y="138"/>
                  <a:pt x="22" y="137"/>
                </a:cubicBezTo>
                <a:close/>
                <a:moveTo>
                  <a:pt x="26" y="138"/>
                </a:moveTo>
                <a:cubicBezTo>
                  <a:pt x="26" y="138"/>
                  <a:pt x="26" y="138"/>
                  <a:pt x="26" y="138"/>
                </a:cubicBezTo>
                <a:cubicBezTo>
                  <a:pt x="26" y="138"/>
                  <a:pt x="26" y="138"/>
                  <a:pt x="25" y="138"/>
                </a:cubicBezTo>
                <a:cubicBezTo>
                  <a:pt x="25" y="138"/>
                  <a:pt x="26" y="138"/>
                  <a:pt x="26" y="138"/>
                </a:cubicBezTo>
                <a:close/>
                <a:moveTo>
                  <a:pt x="25" y="138"/>
                </a:moveTo>
                <a:cubicBezTo>
                  <a:pt x="25" y="138"/>
                  <a:pt x="25" y="138"/>
                  <a:pt x="25" y="138"/>
                </a:cubicBezTo>
                <a:cubicBezTo>
                  <a:pt x="25" y="138"/>
                  <a:pt x="25" y="138"/>
                  <a:pt x="25" y="138"/>
                </a:cubicBezTo>
                <a:cubicBezTo>
                  <a:pt x="25" y="138"/>
                  <a:pt x="25" y="138"/>
                  <a:pt x="25" y="138"/>
                </a:cubicBezTo>
                <a:close/>
                <a:moveTo>
                  <a:pt x="24" y="140"/>
                </a:moveTo>
                <a:cubicBezTo>
                  <a:pt x="24" y="139"/>
                  <a:pt x="24" y="139"/>
                  <a:pt x="24" y="139"/>
                </a:cubicBezTo>
                <a:cubicBezTo>
                  <a:pt x="24" y="139"/>
                  <a:pt x="25" y="139"/>
                  <a:pt x="26" y="139"/>
                </a:cubicBezTo>
                <a:cubicBezTo>
                  <a:pt x="25" y="139"/>
                  <a:pt x="25" y="139"/>
                  <a:pt x="24" y="140"/>
                </a:cubicBezTo>
                <a:close/>
                <a:moveTo>
                  <a:pt x="25" y="139"/>
                </a:moveTo>
                <a:cubicBezTo>
                  <a:pt x="26" y="139"/>
                  <a:pt x="27" y="139"/>
                  <a:pt x="27" y="139"/>
                </a:cubicBezTo>
                <a:cubicBezTo>
                  <a:pt x="26" y="139"/>
                  <a:pt x="26" y="140"/>
                  <a:pt x="25" y="139"/>
                </a:cubicBezTo>
                <a:close/>
                <a:moveTo>
                  <a:pt x="25" y="145"/>
                </a:moveTo>
                <a:cubicBezTo>
                  <a:pt x="24" y="145"/>
                  <a:pt x="24" y="145"/>
                  <a:pt x="24" y="145"/>
                </a:cubicBezTo>
                <a:cubicBezTo>
                  <a:pt x="25" y="144"/>
                  <a:pt x="25" y="144"/>
                  <a:pt x="25" y="144"/>
                </a:cubicBezTo>
                <a:cubicBezTo>
                  <a:pt x="25" y="144"/>
                  <a:pt x="24" y="144"/>
                  <a:pt x="24" y="144"/>
                </a:cubicBezTo>
                <a:cubicBezTo>
                  <a:pt x="25" y="144"/>
                  <a:pt x="25" y="143"/>
                  <a:pt x="25" y="144"/>
                </a:cubicBezTo>
                <a:cubicBezTo>
                  <a:pt x="25" y="144"/>
                  <a:pt x="25" y="145"/>
                  <a:pt x="25" y="145"/>
                </a:cubicBezTo>
                <a:close/>
                <a:moveTo>
                  <a:pt x="27" y="143"/>
                </a:moveTo>
                <a:cubicBezTo>
                  <a:pt x="27" y="143"/>
                  <a:pt x="26" y="143"/>
                  <a:pt x="26" y="143"/>
                </a:cubicBezTo>
                <a:cubicBezTo>
                  <a:pt x="26" y="142"/>
                  <a:pt x="27" y="142"/>
                  <a:pt x="27" y="142"/>
                </a:cubicBezTo>
                <a:cubicBezTo>
                  <a:pt x="27" y="142"/>
                  <a:pt x="27" y="142"/>
                  <a:pt x="28" y="142"/>
                </a:cubicBezTo>
                <a:lnTo>
                  <a:pt x="27" y="143"/>
                </a:lnTo>
                <a:close/>
                <a:moveTo>
                  <a:pt x="28" y="138"/>
                </a:moveTo>
                <a:cubicBezTo>
                  <a:pt x="28" y="138"/>
                  <a:pt x="28" y="138"/>
                  <a:pt x="28" y="138"/>
                </a:cubicBezTo>
                <a:cubicBezTo>
                  <a:pt x="28" y="138"/>
                  <a:pt x="28" y="138"/>
                  <a:pt x="28" y="138"/>
                </a:cubicBezTo>
                <a:cubicBezTo>
                  <a:pt x="27" y="138"/>
                  <a:pt x="27" y="138"/>
                  <a:pt x="27" y="137"/>
                </a:cubicBezTo>
                <a:cubicBezTo>
                  <a:pt x="27" y="137"/>
                  <a:pt x="27" y="137"/>
                  <a:pt x="27" y="137"/>
                </a:cubicBezTo>
                <a:cubicBezTo>
                  <a:pt x="28" y="137"/>
                  <a:pt x="28" y="137"/>
                  <a:pt x="28" y="137"/>
                </a:cubicBezTo>
                <a:cubicBezTo>
                  <a:pt x="28" y="138"/>
                  <a:pt x="28" y="138"/>
                  <a:pt x="28" y="138"/>
                </a:cubicBezTo>
                <a:close/>
                <a:moveTo>
                  <a:pt x="28" y="139"/>
                </a:moveTo>
                <a:cubicBezTo>
                  <a:pt x="28" y="138"/>
                  <a:pt x="28" y="138"/>
                  <a:pt x="29" y="138"/>
                </a:cubicBezTo>
                <a:cubicBezTo>
                  <a:pt x="29" y="138"/>
                  <a:pt x="28" y="138"/>
                  <a:pt x="29" y="138"/>
                </a:cubicBezTo>
                <a:cubicBezTo>
                  <a:pt x="29" y="139"/>
                  <a:pt x="28" y="139"/>
                  <a:pt x="28" y="139"/>
                </a:cubicBezTo>
                <a:close/>
                <a:moveTo>
                  <a:pt x="29" y="143"/>
                </a:moveTo>
                <a:cubicBezTo>
                  <a:pt x="28" y="141"/>
                  <a:pt x="30" y="142"/>
                  <a:pt x="30" y="143"/>
                </a:cubicBezTo>
                <a:cubicBezTo>
                  <a:pt x="30" y="142"/>
                  <a:pt x="29" y="143"/>
                  <a:pt x="29" y="143"/>
                </a:cubicBezTo>
                <a:close/>
                <a:moveTo>
                  <a:pt x="30" y="138"/>
                </a:moveTo>
                <a:cubicBezTo>
                  <a:pt x="30" y="138"/>
                  <a:pt x="30" y="137"/>
                  <a:pt x="30" y="137"/>
                </a:cubicBezTo>
                <a:cubicBezTo>
                  <a:pt x="31" y="138"/>
                  <a:pt x="31" y="137"/>
                  <a:pt x="32" y="137"/>
                </a:cubicBezTo>
                <a:cubicBezTo>
                  <a:pt x="31" y="137"/>
                  <a:pt x="31" y="138"/>
                  <a:pt x="30" y="138"/>
                </a:cubicBezTo>
                <a:close/>
                <a:moveTo>
                  <a:pt x="30" y="142"/>
                </a:moveTo>
                <a:cubicBezTo>
                  <a:pt x="31" y="141"/>
                  <a:pt x="30" y="141"/>
                  <a:pt x="31" y="141"/>
                </a:cubicBezTo>
                <a:cubicBezTo>
                  <a:pt x="31" y="141"/>
                  <a:pt x="31" y="142"/>
                  <a:pt x="30" y="142"/>
                </a:cubicBezTo>
                <a:close/>
                <a:moveTo>
                  <a:pt x="32" y="144"/>
                </a:moveTo>
                <a:cubicBezTo>
                  <a:pt x="32" y="143"/>
                  <a:pt x="32" y="143"/>
                  <a:pt x="31" y="143"/>
                </a:cubicBezTo>
                <a:cubicBezTo>
                  <a:pt x="31" y="144"/>
                  <a:pt x="31" y="144"/>
                  <a:pt x="31" y="144"/>
                </a:cubicBezTo>
                <a:cubicBezTo>
                  <a:pt x="30" y="144"/>
                  <a:pt x="31" y="143"/>
                  <a:pt x="31" y="143"/>
                </a:cubicBezTo>
                <a:cubicBezTo>
                  <a:pt x="32" y="143"/>
                  <a:pt x="31" y="143"/>
                  <a:pt x="32" y="143"/>
                </a:cubicBezTo>
                <a:cubicBezTo>
                  <a:pt x="32" y="143"/>
                  <a:pt x="31" y="142"/>
                  <a:pt x="32" y="142"/>
                </a:cubicBezTo>
                <a:cubicBezTo>
                  <a:pt x="32" y="142"/>
                  <a:pt x="32" y="142"/>
                  <a:pt x="32" y="142"/>
                </a:cubicBezTo>
                <a:cubicBezTo>
                  <a:pt x="32" y="143"/>
                  <a:pt x="32" y="143"/>
                  <a:pt x="32" y="143"/>
                </a:cubicBezTo>
                <a:cubicBezTo>
                  <a:pt x="32" y="143"/>
                  <a:pt x="32" y="144"/>
                  <a:pt x="32" y="144"/>
                </a:cubicBezTo>
                <a:close/>
                <a:moveTo>
                  <a:pt x="33" y="133"/>
                </a:moveTo>
                <a:cubicBezTo>
                  <a:pt x="33" y="134"/>
                  <a:pt x="32" y="133"/>
                  <a:pt x="32" y="134"/>
                </a:cubicBezTo>
                <a:cubicBezTo>
                  <a:pt x="31" y="133"/>
                  <a:pt x="31" y="133"/>
                  <a:pt x="30" y="133"/>
                </a:cubicBezTo>
                <a:cubicBezTo>
                  <a:pt x="30" y="134"/>
                  <a:pt x="31" y="134"/>
                  <a:pt x="30" y="134"/>
                </a:cubicBezTo>
                <a:cubicBezTo>
                  <a:pt x="30" y="134"/>
                  <a:pt x="30" y="133"/>
                  <a:pt x="30" y="133"/>
                </a:cubicBezTo>
                <a:cubicBezTo>
                  <a:pt x="30" y="133"/>
                  <a:pt x="30" y="132"/>
                  <a:pt x="31" y="133"/>
                </a:cubicBezTo>
                <a:cubicBezTo>
                  <a:pt x="31" y="132"/>
                  <a:pt x="31" y="132"/>
                  <a:pt x="30" y="132"/>
                </a:cubicBezTo>
                <a:cubicBezTo>
                  <a:pt x="31" y="132"/>
                  <a:pt x="31" y="132"/>
                  <a:pt x="31" y="132"/>
                </a:cubicBezTo>
                <a:cubicBezTo>
                  <a:pt x="30" y="132"/>
                  <a:pt x="30" y="132"/>
                  <a:pt x="30" y="132"/>
                </a:cubicBezTo>
                <a:cubicBezTo>
                  <a:pt x="30" y="131"/>
                  <a:pt x="31" y="131"/>
                  <a:pt x="31" y="131"/>
                </a:cubicBezTo>
                <a:cubicBezTo>
                  <a:pt x="31" y="131"/>
                  <a:pt x="31" y="130"/>
                  <a:pt x="32" y="131"/>
                </a:cubicBezTo>
                <a:cubicBezTo>
                  <a:pt x="31" y="131"/>
                  <a:pt x="31" y="131"/>
                  <a:pt x="31" y="131"/>
                </a:cubicBezTo>
                <a:cubicBezTo>
                  <a:pt x="32" y="131"/>
                  <a:pt x="32" y="131"/>
                  <a:pt x="33" y="131"/>
                </a:cubicBezTo>
                <a:cubicBezTo>
                  <a:pt x="33" y="131"/>
                  <a:pt x="33" y="131"/>
                  <a:pt x="33" y="131"/>
                </a:cubicBezTo>
                <a:cubicBezTo>
                  <a:pt x="32" y="132"/>
                  <a:pt x="32" y="132"/>
                  <a:pt x="31" y="132"/>
                </a:cubicBezTo>
                <a:cubicBezTo>
                  <a:pt x="31" y="132"/>
                  <a:pt x="31" y="132"/>
                  <a:pt x="32" y="132"/>
                </a:cubicBezTo>
                <a:cubicBezTo>
                  <a:pt x="31" y="132"/>
                  <a:pt x="31" y="132"/>
                  <a:pt x="31" y="132"/>
                </a:cubicBezTo>
                <a:cubicBezTo>
                  <a:pt x="32" y="133"/>
                  <a:pt x="32" y="132"/>
                  <a:pt x="32" y="133"/>
                </a:cubicBezTo>
                <a:cubicBezTo>
                  <a:pt x="32" y="132"/>
                  <a:pt x="32" y="132"/>
                  <a:pt x="32" y="132"/>
                </a:cubicBezTo>
                <a:cubicBezTo>
                  <a:pt x="32" y="132"/>
                  <a:pt x="32" y="132"/>
                  <a:pt x="32" y="132"/>
                </a:cubicBezTo>
                <a:cubicBezTo>
                  <a:pt x="32" y="132"/>
                  <a:pt x="32" y="132"/>
                  <a:pt x="32" y="132"/>
                </a:cubicBezTo>
                <a:cubicBezTo>
                  <a:pt x="33" y="133"/>
                  <a:pt x="33" y="132"/>
                  <a:pt x="34" y="133"/>
                </a:cubicBezTo>
                <a:cubicBezTo>
                  <a:pt x="34" y="133"/>
                  <a:pt x="35" y="133"/>
                  <a:pt x="34" y="133"/>
                </a:cubicBezTo>
                <a:cubicBezTo>
                  <a:pt x="34" y="133"/>
                  <a:pt x="33" y="133"/>
                  <a:pt x="33" y="133"/>
                </a:cubicBezTo>
                <a:close/>
                <a:moveTo>
                  <a:pt x="34" y="139"/>
                </a:moveTo>
                <a:cubicBezTo>
                  <a:pt x="34" y="139"/>
                  <a:pt x="34" y="139"/>
                  <a:pt x="34" y="139"/>
                </a:cubicBezTo>
                <a:cubicBezTo>
                  <a:pt x="34" y="139"/>
                  <a:pt x="35" y="139"/>
                  <a:pt x="35" y="139"/>
                </a:cubicBezTo>
                <a:cubicBezTo>
                  <a:pt x="34" y="139"/>
                  <a:pt x="34" y="140"/>
                  <a:pt x="34" y="139"/>
                </a:cubicBezTo>
                <a:close/>
                <a:moveTo>
                  <a:pt x="34" y="145"/>
                </a:moveTo>
                <a:cubicBezTo>
                  <a:pt x="34" y="145"/>
                  <a:pt x="35" y="145"/>
                  <a:pt x="36" y="145"/>
                </a:cubicBezTo>
                <a:cubicBezTo>
                  <a:pt x="35" y="146"/>
                  <a:pt x="35" y="146"/>
                  <a:pt x="34" y="145"/>
                </a:cubicBezTo>
                <a:close/>
                <a:moveTo>
                  <a:pt x="36" y="139"/>
                </a:moveTo>
                <a:cubicBezTo>
                  <a:pt x="36" y="138"/>
                  <a:pt x="37" y="139"/>
                  <a:pt x="37" y="139"/>
                </a:cubicBezTo>
                <a:cubicBezTo>
                  <a:pt x="37" y="139"/>
                  <a:pt x="36" y="139"/>
                  <a:pt x="36" y="139"/>
                </a:cubicBezTo>
                <a:close/>
                <a:moveTo>
                  <a:pt x="38" y="137"/>
                </a:moveTo>
                <a:cubicBezTo>
                  <a:pt x="39" y="136"/>
                  <a:pt x="39" y="135"/>
                  <a:pt x="38" y="135"/>
                </a:cubicBezTo>
                <a:cubicBezTo>
                  <a:pt x="37" y="134"/>
                  <a:pt x="38" y="134"/>
                  <a:pt x="38" y="134"/>
                </a:cubicBezTo>
                <a:cubicBezTo>
                  <a:pt x="39" y="135"/>
                  <a:pt x="39" y="134"/>
                  <a:pt x="40" y="134"/>
                </a:cubicBezTo>
                <a:cubicBezTo>
                  <a:pt x="40" y="135"/>
                  <a:pt x="40" y="134"/>
                  <a:pt x="41" y="134"/>
                </a:cubicBezTo>
                <a:cubicBezTo>
                  <a:pt x="41" y="134"/>
                  <a:pt x="41" y="134"/>
                  <a:pt x="41" y="135"/>
                </a:cubicBezTo>
                <a:cubicBezTo>
                  <a:pt x="41" y="135"/>
                  <a:pt x="40" y="135"/>
                  <a:pt x="40" y="135"/>
                </a:cubicBezTo>
                <a:cubicBezTo>
                  <a:pt x="40" y="134"/>
                  <a:pt x="40" y="134"/>
                  <a:pt x="40" y="135"/>
                </a:cubicBezTo>
                <a:cubicBezTo>
                  <a:pt x="40" y="135"/>
                  <a:pt x="39" y="135"/>
                  <a:pt x="39" y="135"/>
                </a:cubicBezTo>
                <a:cubicBezTo>
                  <a:pt x="38" y="136"/>
                  <a:pt x="39" y="137"/>
                  <a:pt x="38" y="137"/>
                </a:cubicBezTo>
                <a:close/>
                <a:moveTo>
                  <a:pt x="39" y="137"/>
                </a:moveTo>
                <a:cubicBezTo>
                  <a:pt x="39" y="136"/>
                  <a:pt x="40" y="135"/>
                  <a:pt x="41" y="136"/>
                </a:cubicBezTo>
                <a:cubicBezTo>
                  <a:pt x="40" y="137"/>
                  <a:pt x="40" y="137"/>
                  <a:pt x="40" y="137"/>
                </a:cubicBezTo>
                <a:cubicBezTo>
                  <a:pt x="40" y="137"/>
                  <a:pt x="40" y="137"/>
                  <a:pt x="39" y="137"/>
                </a:cubicBezTo>
                <a:close/>
                <a:moveTo>
                  <a:pt x="42" y="140"/>
                </a:moveTo>
                <a:cubicBezTo>
                  <a:pt x="41" y="140"/>
                  <a:pt x="41" y="140"/>
                  <a:pt x="40" y="140"/>
                </a:cubicBezTo>
                <a:cubicBezTo>
                  <a:pt x="40" y="139"/>
                  <a:pt x="42" y="140"/>
                  <a:pt x="42" y="140"/>
                </a:cubicBezTo>
                <a:close/>
                <a:moveTo>
                  <a:pt x="40" y="144"/>
                </a:moveTo>
                <a:cubicBezTo>
                  <a:pt x="41" y="143"/>
                  <a:pt x="41" y="144"/>
                  <a:pt x="41" y="143"/>
                </a:cubicBezTo>
                <a:cubicBezTo>
                  <a:pt x="42" y="143"/>
                  <a:pt x="42" y="143"/>
                  <a:pt x="42" y="144"/>
                </a:cubicBezTo>
                <a:cubicBezTo>
                  <a:pt x="42" y="144"/>
                  <a:pt x="41" y="144"/>
                  <a:pt x="40" y="144"/>
                </a:cubicBezTo>
                <a:close/>
                <a:moveTo>
                  <a:pt x="48" y="130"/>
                </a:moveTo>
                <a:cubicBezTo>
                  <a:pt x="49" y="130"/>
                  <a:pt x="49" y="129"/>
                  <a:pt x="50" y="129"/>
                </a:cubicBezTo>
                <a:cubicBezTo>
                  <a:pt x="50" y="130"/>
                  <a:pt x="48" y="130"/>
                  <a:pt x="48" y="130"/>
                </a:cubicBezTo>
                <a:close/>
                <a:moveTo>
                  <a:pt x="50" y="142"/>
                </a:moveTo>
                <a:cubicBezTo>
                  <a:pt x="50" y="141"/>
                  <a:pt x="50" y="141"/>
                  <a:pt x="50" y="141"/>
                </a:cubicBezTo>
                <a:cubicBezTo>
                  <a:pt x="51" y="141"/>
                  <a:pt x="50" y="142"/>
                  <a:pt x="50" y="142"/>
                </a:cubicBezTo>
                <a:close/>
                <a:moveTo>
                  <a:pt x="53" y="129"/>
                </a:moveTo>
                <a:cubicBezTo>
                  <a:pt x="53" y="129"/>
                  <a:pt x="52" y="129"/>
                  <a:pt x="52" y="129"/>
                </a:cubicBezTo>
                <a:cubicBezTo>
                  <a:pt x="52" y="129"/>
                  <a:pt x="52" y="129"/>
                  <a:pt x="52" y="130"/>
                </a:cubicBezTo>
                <a:cubicBezTo>
                  <a:pt x="52" y="130"/>
                  <a:pt x="51" y="130"/>
                  <a:pt x="51" y="130"/>
                </a:cubicBezTo>
                <a:cubicBezTo>
                  <a:pt x="51" y="129"/>
                  <a:pt x="51" y="129"/>
                  <a:pt x="52" y="128"/>
                </a:cubicBezTo>
                <a:cubicBezTo>
                  <a:pt x="52" y="129"/>
                  <a:pt x="52" y="128"/>
                  <a:pt x="53" y="129"/>
                </a:cubicBezTo>
                <a:cubicBezTo>
                  <a:pt x="53" y="129"/>
                  <a:pt x="53" y="129"/>
                  <a:pt x="53" y="129"/>
                </a:cubicBezTo>
                <a:close/>
                <a:moveTo>
                  <a:pt x="56" y="128"/>
                </a:moveTo>
                <a:cubicBezTo>
                  <a:pt x="56" y="128"/>
                  <a:pt x="57" y="128"/>
                  <a:pt x="57" y="128"/>
                </a:cubicBezTo>
                <a:cubicBezTo>
                  <a:pt x="57" y="128"/>
                  <a:pt x="56" y="128"/>
                  <a:pt x="56" y="128"/>
                </a:cubicBezTo>
                <a:close/>
                <a:moveTo>
                  <a:pt x="57" y="139"/>
                </a:moveTo>
                <a:cubicBezTo>
                  <a:pt x="57" y="138"/>
                  <a:pt x="58" y="138"/>
                  <a:pt x="58" y="139"/>
                </a:cubicBezTo>
                <a:cubicBezTo>
                  <a:pt x="58" y="139"/>
                  <a:pt x="58" y="139"/>
                  <a:pt x="57" y="139"/>
                </a:cubicBezTo>
                <a:close/>
                <a:moveTo>
                  <a:pt x="62" y="127"/>
                </a:moveTo>
                <a:cubicBezTo>
                  <a:pt x="62" y="126"/>
                  <a:pt x="61" y="127"/>
                  <a:pt x="61" y="127"/>
                </a:cubicBezTo>
                <a:cubicBezTo>
                  <a:pt x="61" y="126"/>
                  <a:pt x="62" y="126"/>
                  <a:pt x="62" y="127"/>
                </a:cubicBezTo>
                <a:close/>
                <a:moveTo>
                  <a:pt x="60" y="126"/>
                </a:moveTo>
                <a:cubicBezTo>
                  <a:pt x="61" y="126"/>
                  <a:pt x="61" y="127"/>
                  <a:pt x="61" y="127"/>
                </a:cubicBezTo>
                <a:cubicBezTo>
                  <a:pt x="61" y="127"/>
                  <a:pt x="60" y="127"/>
                  <a:pt x="60" y="126"/>
                </a:cubicBezTo>
                <a:close/>
                <a:moveTo>
                  <a:pt x="61" y="139"/>
                </a:moveTo>
                <a:cubicBezTo>
                  <a:pt x="61" y="139"/>
                  <a:pt x="60" y="139"/>
                  <a:pt x="60" y="139"/>
                </a:cubicBezTo>
                <a:cubicBezTo>
                  <a:pt x="61" y="138"/>
                  <a:pt x="62" y="138"/>
                  <a:pt x="62" y="139"/>
                </a:cubicBezTo>
                <a:cubicBezTo>
                  <a:pt x="62" y="138"/>
                  <a:pt x="61" y="139"/>
                  <a:pt x="61" y="139"/>
                </a:cubicBezTo>
                <a:close/>
                <a:moveTo>
                  <a:pt x="61" y="131"/>
                </a:moveTo>
                <a:cubicBezTo>
                  <a:pt x="62" y="131"/>
                  <a:pt x="62" y="131"/>
                  <a:pt x="62" y="131"/>
                </a:cubicBezTo>
                <a:cubicBezTo>
                  <a:pt x="62" y="132"/>
                  <a:pt x="62" y="132"/>
                  <a:pt x="61" y="131"/>
                </a:cubicBezTo>
                <a:close/>
                <a:moveTo>
                  <a:pt x="61" y="130"/>
                </a:moveTo>
                <a:cubicBezTo>
                  <a:pt x="61" y="130"/>
                  <a:pt x="61" y="130"/>
                  <a:pt x="61" y="130"/>
                </a:cubicBezTo>
                <a:cubicBezTo>
                  <a:pt x="61" y="130"/>
                  <a:pt x="61" y="130"/>
                  <a:pt x="61" y="130"/>
                </a:cubicBezTo>
                <a:cubicBezTo>
                  <a:pt x="61" y="129"/>
                  <a:pt x="61" y="129"/>
                  <a:pt x="61" y="129"/>
                </a:cubicBezTo>
                <a:cubicBezTo>
                  <a:pt x="62" y="129"/>
                  <a:pt x="62" y="128"/>
                  <a:pt x="63" y="128"/>
                </a:cubicBezTo>
                <a:cubicBezTo>
                  <a:pt x="63" y="129"/>
                  <a:pt x="62" y="129"/>
                  <a:pt x="61" y="130"/>
                </a:cubicBezTo>
                <a:close/>
                <a:moveTo>
                  <a:pt x="66" y="129"/>
                </a:moveTo>
                <a:cubicBezTo>
                  <a:pt x="65" y="129"/>
                  <a:pt x="65" y="129"/>
                  <a:pt x="65" y="129"/>
                </a:cubicBezTo>
                <a:cubicBezTo>
                  <a:pt x="64" y="129"/>
                  <a:pt x="64" y="129"/>
                  <a:pt x="64" y="129"/>
                </a:cubicBezTo>
                <a:cubicBezTo>
                  <a:pt x="64" y="128"/>
                  <a:pt x="65" y="128"/>
                  <a:pt x="65" y="128"/>
                </a:cubicBezTo>
                <a:cubicBezTo>
                  <a:pt x="65" y="128"/>
                  <a:pt x="66" y="128"/>
                  <a:pt x="66" y="128"/>
                </a:cubicBezTo>
                <a:cubicBezTo>
                  <a:pt x="66" y="129"/>
                  <a:pt x="66" y="128"/>
                  <a:pt x="66" y="129"/>
                </a:cubicBezTo>
                <a:close/>
                <a:moveTo>
                  <a:pt x="67" y="126"/>
                </a:moveTo>
                <a:cubicBezTo>
                  <a:pt x="67" y="126"/>
                  <a:pt x="68" y="126"/>
                  <a:pt x="68" y="126"/>
                </a:cubicBezTo>
                <a:cubicBezTo>
                  <a:pt x="68" y="127"/>
                  <a:pt x="67" y="126"/>
                  <a:pt x="67" y="126"/>
                </a:cubicBezTo>
                <a:close/>
                <a:moveTo>
                  <a:pt x="69" y="126"/>
                </a:moveTo>
                <a:cubicBezTo>
                  <a:pt x="69" y="126"/>
                  <a:pt x="69" y="125"/>
                  <a:pt x="70" y="126"/>
                </a:cubicBezTo>
                <a:cubicBezTo>
                  <a:pt x="69" y="126"/>
                  <a:pt x="69" y="127"/>
                  <a:pt x="69" y="126"/>
                </a:cubicBezTo>
                <a:close/>
                <a:moveTo>
                  <a:pt x="72" y="124"/>
                </a:moveTo>
                <a:cubicBezTo>
                  <a:pt x="72" y="124"/>
                  <a:pt x="72" y="124"/>
                  <a:pt x="72" y="124"/>
                </a:cubicBezTo>
                <a:cubicBezTo>
                  <a:pt x="72" y="123"/>
                  <a:pt x="73" y="124"/>
                  <a:pt x="74" y="124"/>
                </a:cubicBezTo>
                <a:cubicBezTo>
                  <a:pt x="73" y="124"/>
                  <a:pt x="74" y="125"/>
                  <a:pt x="73" y="125"/>
                </a:cubicBezTo>
                <a:cubicBezTo>
                  <a:pt x="73" y="125"/>
                  <a:pt x="73" y="124"/>
                  <a:pt x="73" y="124"/>
                </a:cubicBezTo>
                <a:cubicBezTo>
                  <a:pt x="72" y="125"/>
                  <a:pt x="72" y="125"/>
                  <a:pt x="72" y="126"/>
                </a:cubicBezTo>
                <a:cubicBezTo>
                  <a:pt x="72" y="126"/>
                  <a:pt x="72" y="125"/>
                  <a:pt x="71" y="125"/>
                </a:cubicBezTo>
                <a:cubicBezTo>
                  <a:pt x="72" y="124"/>
                  <a:pt x="72" y="125"/>
                  <a:pt x="72" y="124"/>
                </a:cubicBezTo>
                <a:close/>
                <a:moveTo>
                  <a:pt x="71" y="126"/>
                </a:moveTo>
                <a:cubicBezTo>
                  <a:pt x="70" y="125"/>
                  <a:pt x="71" y="125"/>
                  <a:pt x="72" y="126"/>
                </a:cubicBezTo>
                <a:cubicBezTo>
                  <a:pt x="71" y="126"/>
                  <a:pt x="71" y="126"/>
                  <a:pt x="71" y="126"/>
                </a:cubicBezTo>
                <a:close/>
                <a:moveTo>
                  <a:pt x="71" y="127"/>
                </a:moveTo>
                <a:cubicBezTo>
                  <a:pt x="72" y="128"/>
                  <a:pt x="72" y="126"/>
                  <a:pt x="73" y="127"/>
                </a:cubicBezTo>
                <a:cubicBezTo>
                  <a:pt x="73" y="126"/>
                  <a:pt x="73" y="126"/>
                  <a:pt x="74" y="127"/>
                </a:cubicBezTo>
                <a:cubicBezTo>
                  <a:pt x="74" y="127"/>
                  <a:pt x="74" y="127"/>
                  <a:pt x="74" y="127"/>
                </a:cubicBezTo>
                <a:cubicBezTo>
                  <a:pt x="74" y="127"/>
                  <a:pt x="74" y="127"/>
                  <a:pt x="74" y="127"/>
                </a:cubicBezTo>
                <a:cubicBezTo>
                  <a:pt x="73" y="127"/>
                  <a:pt x="73" y="127"/>
                  <a:pt x="73" y="128"/>
                </a:cubicBezTo>
                <a:cubicBezTo>
                  <a:pt x="73" y="127"/>
                  <a:pt x="73" y="127"/>
                  <a:pt x="73" y="127"/>
                </a:cubicBezTo>
                <a:cubicBezTo>
                  <a:pt x="72" y="128"/>
                  <a:pt x="71" y="128"/>
                  <a:pt x="71" y="127"/>
                </a:cubicBezTo>
                <a:close/>
                <a:moveTo>
                  <a:pt x="73" y="136"/>
                </a:moveTo>
                <a:cubicBezTo>
                  <a:pt x="73" y="135"/>
                  <a:pt x="74" y="135"/>
                  <a:pt x="74" y="135"/>
                </a:cubicBezTo>
                <a:cubicBezTo>
                  <a:pt x="74" y="136"/>
                  <a:pt x="73" y="136"/>
                  <a:pt x="73" y="136"/>
                </a:cubicBezTo>
                <a:close/>
                <a:moveTo>
                  <a:pt x="75" y="125"/>
                </a:moveTo>
                <a:cubicBezTo>
                  <a:pt x="75" y="125"/>
                  <a:pt x="75" y="125"/>
                  <a:pt x="75" y="125"/>
                </a:cubicBezTo>
                <a:cubicBezTo>
                  <a:pt x="75" y="125"/>
                  <a:pt x="75" y="125"/>
                  <a:pt x="75" y="125"/>
                </a:cubicBezTo>
                <a:cubicBezTo>
                  <a:pt x="74" y="126"/>
                  <a:pt x="74" y="126"/>
                  <a:pt x="74" y="126"/>
                </a:cubicBezTo>
                <a:cubicBezTo>
                  <a:pt x="74" y="126"/>
                  <a:pt x="73" y="126"/>
                  <a:pt x="73" y="126"/>
                </a:cubicBezTo>
                <a:cubicBezTo>
                  <a:pt x="73" y="126"/>
                  <a:pt x="73" y="126"/>
                  <a:pt x="73" y="126"/>
                </a:cubicBezTo>
                <a:cubicBezTo>
                  <a:pt x="72" y="125"/>
                  <a:pt x="74" y="125"/>
                  <a:pt x="75" y="125"/>
                </a:cubicBezTo>
                <a:cubicBezTo>
                  <a:pt x="75" y="125"/>
                  <a:pt x="75" y="125"/>
                  <a:pt x="75" y="125"/>
                </a:cubicBezTo>
                <a:close/>
                <a:moveTo>
                  <a:pt x="76" y="125"/>
                </a:moveTo>
                <a:cubicBezTo>
                  <a:pt x="75" y="125"/>
                  <a:pt x="75" y="125"/>
                  <a:pt x="75" y="125"/>
                </a:cubicBezTo>
                <a:cubicBezTo>
                  <a:pt x="75" y="125"/>
                  <a:pt x="75" y="125"/>
                  <a:pt x="75" y="125"/>
                </a:cubicBezTo>
                <a:cubicBezTo>
                  <a:pt x="75" y="125"/>
                  <a:pt x="75" y="125"/>
                  <a:pt x="75" y="125"/>
                </a:cubicBezTo>
                <a:cubicBezTo>
                  <a:pt x="75" y="125"/>
                  <a:pt x="75" y="125"/>
                  <a:pt x="75" y="125"/>
                </a:cubicBezTo>
                <a:cubicBezTo>
                  <a:pt x="76" y="125"/>
                  <a:pt x="76" y="125"/>
                  <a:pt x="76" y="125"/>
                </a:cubicBezTo>
                <a:cubicBezTo>
                  <a:pt x="76" y="125"/>
                  <a:pt x="76" y="125"/>
                  <a:pt x="76" y="124"/>
                </a:cubicBezTo>
                <a:cubicBezTo>
                  <a:pt x="76" y="124"/>
                  <a:pt x="76" y="124"/>
                  <a:pt x="76" y="125"/>
                </a:cubicBezTo>
                <a:close/>
                <a:moveTo>
                  <a:pt x="75" y="123"/>
                </a:moveTo>
                <a:cubicBezTo>
                  <a:pt x="75" y="123"/>
                  <a:pt x="76" y="123"/>
                  <a:pt x="76" y="123"/>
                </a:cubicBezTo>
                <a:cubicBezTo>
                  <a:pt x="76" y="124"/>
                  <a:pt x="76" y="124"/>
                  <a:pt x="75" y="123"/>
                </a:cubicBezTo>
                <a:close/>
                <a:moveTo>
                  <a:pt x="78" y="125"/>
                </a:moveTo>
                <a:cubicBezTo>
                  <a:pt x="77" y="125"/>
                  <a:pt x="77" y="125"/>
                  <a:pt x="76" y="125"/>
                </a:cubicBezTo>
                <a:cubicBezTo>
                  <a:pt x="76" y="125"/>
                  <a:pt x="77" y="124"/>
                  <a:pt x="76" y="124"/>
                </a:cubicBezTo>
                <a:cubicBezTo>
                  <a:pt x="77" y="124"/>
                  <a:pt x="77" y="124"/>
                  <a:pt x="78" y="124"/>
                </a:cubicBezTo>
                <a:cubicBezTo>
                  <a:pt x="78" y="124"/>
                  <a:pt x="77" y="124"/>
                  <a:pt x="77" y="125"/>
                </a:cubicBezTo>
                <a:cubicBezTo>
                  <a:pt x="77" y="125"/>
                  <a:pt x="78" y="125"/>
                  <a:pt x="78" y="125"/>
                </a:cubicBezTo>
                <a:close/>
                <a:moveTo>
                  <a:pt x="81" y="123"/>
                </a:moveTo>
                <a:cubicBezTo>
                  <a:pt x="81" y="123"/>
                  <a:pt x="81" y="123"/>
                  <a:pt x="81" y="123"/>
                </a:cubicBezTo>
                <a:cubicBezTo>
                  <a:pt x="81" y="123"/>
                  <a:pt x="81" y="123"/>
                  <a:pt x="81" y="123"/>
                </a:cubicBezTo>
                <a:cubicBezTo>
                  <a:pt x="81" y="122"/>
                  <a:pt x="81" y="122"/>
                  <a:pt x="81" y="122"/>
                </a:cubicBezTo>
                <a:cubicBezTo>
                  <a:pt x="81" y="122"/>
                  <a:pt x="81" y="122"/>
                  <a:pt x="81" y="122"/>
                </a:cubicBezTo>
                <a:cubicBezTo>
                  <a:pt x="81" y="122"/>
                  <a:pt x="81" y="122"/>
                  <a:pt x="81" y="122"/>
                </a:cubicBezTo>
                <a:cubicBezTo>
                  <a:pt x="81" y="122"/>
                  <a:pt x="81" y="122"/>
                  <a:pt x="81" y="122"/>
                </a:cubicBezTo>
                <a:cubicBezTo>
                  <a:pt x="81" y="122"/>
                  <a:pt x="82" y="123"/>
                  <a:pt x="82" y="123"/>
                </a:cubicBezTo>
                <a:cubicBezTo>
                  <a:pt x="81" y="123"/>
                  <a:pt x="81" y="124"/>
                  <a:pt x="81" y="123"/>
                </a:cubicBezTo>
                <a:cubicBezTo>
                  <a:pt x="81" y="123"/>
                  <a:pt x="81" y="123"/>
                  <a:pt x="81" y="123"/>
                </a:cubicBezTo>
                <a:close/>
                <a:moveTo>
                  <a:pt x="79" y="135"/>
                </a:moveTo>
                <a:cubicBezTo>
                  <a:pt x="79" y="135"/>
                  <a:pt x="79" y="135"/>
                  <a:pt x="79" y="135"/>
                </a:cubicBezTo>
                <a:cubicBezTo>
                  <a:pt x="79" y="135"/>
                  <a:pt x="79" y="135"/>
                  <a:pt x="79" y="135"/>
                </a:cubicBezTo>
                <a:cubicBezTo>
                  <a:pt x="79" y="135"/>
                  <a:pt x="79" y="135"/>
                  <a:pt x="79" y="135"/>
                </a:cubicBezTo>
                <a:close/>
                <a:moveTo>
                  <a:pt x="79" y="125"/>
                </a:moveTo>
                <a:cubicBezTo>
                  <a:pt x="79" y="125"/>
                  <a:pt x="79" y="125"/>
                  <a:pt x="79" y="124"/>
                </a:cubicBezTo>
                <a:cubicBezTo>
                  <a:pt x="79" y="124"/>
                  <a:pt x="79" y="125"/>
                  <a:pt x="80" y="124"/>
                </a:cubicBezTo>
                <a:cubicBezTo>
                  <a:pt x="80" y="124"/>
                  <a:pt x="80" y="124"/>
                  <a:pt x="80" y="124"/>
                </a:cubicBezTo>
                <a:cubicBezTo>
                  <a:pt x="80" y="125"/>
                  <a:pt x="79" y="125"/>
                  <a:pt x="79" y="125"/>
                </a:cubicBezTo>
                <a:close/>
                <a:moveTo>
                  <a:pt x="81" y="135"/>
                </a:moveTo>
                <a:cubicBezTo>
                  <a:pt x="81" y="135"/>
                  <a:pt x="80" y="135"/>
                  <a:pt x="80" y="135"/>
                </a:cubicBezTo>
                <a:cubicBezTo>
                  <a:pt x="81" y="135"/>
                  <a:pt x="81" y="135"/>
                  <a:pt x="81" y="135"/>
                </a:cubicBezTo>
                <a:cubicBezTo>
                  <a:pt x="81" y="135"/>
                  <a:pt x="81" y="135"/>
                  <a:pt x="81" y="135"/>
                </a:cubicBezTo>
                <a:close/>
                <a:moveTo>
                  <a:pt x="81" y="134"/>
                </a:moveTo>
                <a:cubicBezTo>
                  <a:pt x="81" y="134"/>
                  <a:pt x="81" y="134"/>
                  <a:pt x="82" y="134"/>
                </a:cubicBezTo>
                <a:cubicBezTo>
                  <a:pt x="82" y="134"/>
                  <a:pt x="82" y="134"/>
                  <a:pt x="82" y="134"/>
                </a:cubicBezTo>
                <a:cubicBezTo>
                  <a:pt x="81" y="134"/>
                  <a:pt x="81" y="134"/>
                  <a:pt x="81" y="134"/>
                </a:cubicBezTo>
                <a:close/>
                <a:moveTo>
                  <a:pt x="82" y="124"/>
                </a:moveTo>
                <a:cubicBezTo>
                  <a:pt x="82" y="124"/>
                  <a:pt x="82" y="124"/>
                  <a:pt x="82" y="123"/>
                </a:cubicBezTo>
                <a:cubicBezTo>
                  <a:pt x="82" y="123"/>
                  <a:pt x="82" y="123"/>
                  <a:pt x="82" y="123"/>
                </a:cubicBezTo>
                <a:cubicBezTo>
                  <a:pt x="82" y="123"/>
                  <a:pt x="82" y="123"/>
                  <a:pt x="82" y="124"/>
                </a:cubicBezTo>
                <a:cubicBezTo>
                  <a:pt x="82" y="124"/>
                  <a:pt x="82" y="124"/>
                  <a:pt x="82" y="124"/>
                </a:cubicBezTo>
                <a:close/>
                <a:moveTo>
                  <a:pt x="83" y="123"/>
                </a:moveTo>
                <a:cubicBezTo>
                  <a:pt x="83" y="123"/>
                  <a:pt x="83" y="123"/>
                  <a:pt x="82" y="124"/>
                </a:cubicBezTo>
                <a:cubicBezTo>
                  <a:pt x="82" y="123"/>
                  <a:pt x="82" y="123"/>
                  <a:pt x="82" y="123"/>
                </a:cubicBezTo>
                <a:cubicBezTo>
                  <a:pt x="82" y="123"/>
                  <a:pt x="82" y="123"/>
                  <a:pt x="83" y="123"/>
                </a:cubicBezTo>
                <a:cubicBezTo>
                  <a:pt x="83" y="123"/>
                  <a:pt x="83" y="123"/>
                  <a:pt x="83" y="123"/>
                </a:cubicBezTo>
                <a:cubicBezTo>
                  <a:pt x="83" y="123"/>
                  <a:pt x="83" y="123"/>
                  <a:pt x="83" y="123"/>
                </a:cubicBezTo>
                <a:cubicBezTo>
                  <a:pt x="83" y="123"/>
                  <a:pt x="83" y="123"/>
                  <a:pt x="83" y="123"/>
                </a:cubicBezTo>
                <a:close/>
                <a:moveTo>
                  <a:pt x="33" y="154"/>
                </a:moveTo>
                <a:cubicBezTo>
                  <a:pt x="33" y="154"/>
                  <a:pt x="34" y="153"/>
                  <a:pt x="34" y="153"/>
                </a:cubicBezTo>
                <a:cubicBezTo>
                  <a:pt x="34" y="153"/>
                  <a:pt x="34" y="154"/>
                  <a:pt x="33" y="154"/>
                </a:cubicBezTo>
                <a:close/>
                <a:moveTo>
                  <a:pt x="7" y="173"/>
                </a:moveTo>
                <a:cubicBezTo>
                  <a:pt x="7" y="172"/>
                  <a:pt x="7" y="174"/>
                  <a:pt x="6" y="173"/>
                </a:cubicBezTo>
                <a:cubicBezTo>
                  <a:pt x="6" y="172"/>
                  <a:pt x="7" y="172"/>
                  <a:pt x="7" y="173"/>
                </a:cubicBezTo>
                <a:cubicBezTo>
                  <a:pt x="7" y="173"/>
                  <a:pt x="7" y="173"/>
                  <a:pt x="7" y="173"/>
                </a:cubicBezTo>
                <a:close/>
                <a:moveTo>
                  <a:pt x="24" y="171"/>
                </a:moveTo>
                <a:cubicBezTo>
                  <a:pt x="25" y="170"/>
                  <a:pt x="25" y="170"/>
                  <a:pt x="25" y="170"/>
                </a:cubicBezTo>
                <a:cubicBezTo>
                  <a:pt x="25" y="170"/>
                  <a:pt x="25" y="171"/>
                  <a:pt x="24" y="171"/>
                </a:cubicBezTo>
                <a:close/>
                <a:moveTo>
                  <a:pt x="37" y="162"/>
                </a:moveTo>
                <a:cubicBezTo>
                  <a:pt x="37" y="161"/>
                  <a:pt x="38" y="161"/>
                  <a:pt x="38" y="161"/>
                </a:cubicBezTo>
                <a:cubicBezTo>
                  <a:pt x="38" y="161"/>
                  <a:pt x="38" y="162"/>
                  <a:pt x="37" y="162"/>
                </a:cubicBezTo>
                <a:close/>
                <a:moveTo>
                  <a:pt x="46" y="150"/>
                </a:moveTo>
                <a:cubicBezTo>
                  <a:pt x="46" y="150"/>
                  <a:pt x="45" y="151"/>
                  <a:pt x="45" y="150"/>
                </a:cubicBezTo>
                <a:cubicBezTo>
                  <a:pt x="45" y="150"/>
                  <a:pt x="46" y="150"/>
                  <a:pt x="46" y="150"/>
                </a:cubicBezTo>
                <a:close/>
                <a:moveTo>
                  <a:pt x="35" y="154"/>
                </a:moveTo>
                <a:cubicBezTo>
                  <a:pt x="36" y="154"/>
                  <a:pt x="35" y="154"/>
                  <a:pt x="35" y="153"/>
                </a:cubicBezTo>
                <a:cubicBezTo>
                  <a:pt x="36" y="154"/>
                  <a:pt x="36" y="154"/>
                  <a:pt x="36" y="154"/>
                </a:cubicBezTo>
                <a:cubicBezTo>
                  <a:pt x="36" y="154"/>
                  <a:pt x="35" y="154"/>
                  <a:pt x="35" y="154"/>
                </a:cubicBezTo>
                <a:close/>
                <a:moveTo>
                  <a:pt x="36" y="156"/>
                </a:moveTo>
                <a:cubicBezTo>
                  <a:pt x="35" y="156"/>
                  <a:pt x="36" y="156"/>
                  <a:pt x="36" y="155"/>
                </a:cubicBezTo>
                <a:cubicBezTo>
                  <a:pt x="36" y="155"/>
                  <a:pt x="36" y="155"/>
                  <a:pt x="36" y="155"/>
                </a:cubicBezTo>
                <a:cubicBezTo>
                  <a:pt x="36" y="155"/>
                  <a:pt x="37" y="157"/>
                  <a:pt x="36" y="156"/>
                </a:cubicBezTo>
                <a:close/>
                <a:moveTo>
                  <a:pt x="40" y="156"/>
                </a:moveTo>
                <a:cubicBezTo>
                  <a:pt x="40" y="155"/>
                  <a:pt x="40" y="156"/>
                  <a:pt x="39" y="155"/>
                </a:cubicBezTo>
                <a:cubicBezTo>
                  <a:pt x="39" y="155"/>
                  <a:pt x="38" y="156"/>
                  <a:pt x="37" y="156"/>
                </a:cubicBezTo>
                <a:cubicBezTo>
                  <a:pt x="37" y="156"/>
                  <a:pt x="38" y="156"/>
                  <a:pt x="38" y="155"/>
                </a:cubicBezTo>
                <a:cubicBezTo>
                  <a:pt x="37" y="156"/>
                  <a:pt x="37" y="156"/>
                  <a:pt x="36" y="156"/>
                </a:cubicBezTo>
                <a:cubicBezTo>
                  <a:pt x="37" y="155"/>
                  <a:pt x="37" y="155"/>
                  <a:pt x="38" y="156"/>
                </a:cubicBezTo>
                <a:cubicBezTo>
                  <a:pt x="38" y="155"/>
                  <a:pt x="39" y="155"/>
                  <a:pt x="38" y="154"/>
                </a:cubicBezTo>
                <a:cubicBezTo>
                  <a:pt x="39" y="155"/>
                  <a:pt x="40" y="153"/>
                  <a:pt x="41" y="154"/>
                </a:cubicBezTo>
                <a:cubicBezTo>
                  <a:pt x="40" y="153"/>
                  <a:pt x="41" y="153"/>
                  <a:pt x="42" y="153"/>
                </a:cubicBezTo>
                <a:cubicBezTo>
                  <a:pt x="41" y="154"/>
                  <a:pt x="41" y="155"/>
                  <a:pt x="40" y="156"/>
                </a:cubicBezTo>
                <a:close/>
                <a:moveTo>
                  <a:pt x="42" y="170"/>
                </a:moveTo>
                <a:cubicBezTo>
                  <a:pt x="42" y="170"/>
                  <a:pt x="42" y="170"/>
                  <a:pt x="42" y="170"/>
                </a:cubicBezTo>
                <a:cubicBezTo>
                  <a:pt x="42" y="169"/>
                  <a:pt x="43" y="169"/>
                  <a:pt x="43" y="169"/>
                </a:cubicBezTo>
                <a:cubicBezTo>
                  <a:pt x="43" y="169"/>
                  <a:pt x="42" y="169"/>
                  <a:pt x="42" y="170"/>
                </a:cubicBezTo>
                <a:close/>
                <a:moveTo>
                  <a:pt x="43" y="171"/>
                </a:moveTo>
                <a:cubicBezTo>
                  <a:pt x="43" y="170"/>
                  <a:pt x="43" y="170"/>
                  <a:pt x="43" y="170"/>
                </a:cubicBezTo>
                <a:cubicBezTo>
                  <a:pt x="43" y="170"/>
                  <a:pt x="44" y="170"/>
                  <a:pt x="44" y="170"/>
                </a:cubicBezTo>
                <a:cubicBezTo>
                  <a:pt x="44" y="170"/>
                  <a:pt x="44" y="170"/>
                  <a:pt x="44" y="170"/>
                </a:cubicBezTo>
                <a:cubicBezTo>
                  <a:pt x="43" y="170"/>
                  <a:pt x="44" y="171"/>
                  <a:pt x="43" y="171"/>
                </a:cubicBezTo>
                <a:close/>
                <a:moveTo>
                  <a:pt x="44" y="170"/>
                </a:moveTo>
                <a:cubicBezTo>
                  <a:pt x="44" y="170"/>
                  <a:pt x="44" y="170"/>
                  <a:pt x="44" y="170"/>
                </a:cubicBezTo>
                <a:cubicBezTo>
                  <a:pt x="45" y="170"/>
                  <a:pt x="45" y="170"/>
                  <a:pt x="45" y="170"/>
                </a:cubicBezTo>
                <a:cubicBezTo>
                  <a:pt x="45" y="170"/>
                  <a:pt x="45" y="170"/>
                  <a:pt x="44" y="170"/>
                </a:cubicBezTo>
                <a:close/>
                <a:moveTo>
                  <a:pt x="45" y="168"/>
                </a:moveTo>
                <a:cubicBezTo>
                  <a:pt x="46" y="168"/>
                  <a:pt x="46" y="168"/>
                  <a:pt x="47" y="168"/>
                </a:cubicBezTo>
                <a:cubicBezTo>
                  <a:pt x="47" y="169"/>
                  <a:pt x="46" y="169"/>
                  <a:pt x="45" y="168"/>
                </a:cubicBezTo>
                <a:close/>
                <a:moveTo>
                  <a:pt x="46" y="154"/>
                </a:moveTo>
                <a:cubicBezTo>
                  <a:pt x="46" y="153"/>
                  <a:pt x="46" y="154"/>
                  <a:pt x="46" y="154"/>
                </a:cubicBezTo>
                <a:cubicBezTo>
                  <a:pt x="46" y="155"/>
                  <a:pt x="45" y="154"/>
                  <a:pt x="45" y="154"/>
                </a:cubicBezTo>
                <a:cubicBezTo>
                  <a:pt x="45" y="155"/>
                  <a:pt x="43" y="154"/>
                  <a:pt x="43" y="155"/>
                </a:cubicBezTo>
                <a:cubicBezTo>
                  <a:pt x="42" y="155"/>
                  <a:pt x="42" y="154"/>
                  <a:pt x="42" y="155"/>
                </a:cubicBezTo>
                <a:cubicBezTo>
                  <a:pt x="42" y="155"/>
                  <a:pt x="41" y="154"/>
                  <a:pt x="42" y="154"/>
                </a:cubicBezTo>
                <a:cubicBezTo>
                  <a:pt x="42" y="154"/>
                  <a:pt x="42" y="154"/>
                  <a:pt x="42" y="155"/>
                </a:cubicBezTo>
                <a:cubicBezTo>
                  <a:pt x="42" y="153"/>
                  <a:pt x="43" y="153"/>
                  <a:pt x="44" y="152"/>
                </a:cubicBezTo>
                <a:cubicBezTo>
                  <a:pt x="45" y="153"/>
                  <a:pt x="45" y="153"/>
                  <a:pt x="45" y="153"/>
                </a:cubicBezTo>
                <a:cubicBezTo>
                  <a:pt x="45" y="153"/>
                  <a:pt x="45" y="152"/>
                  <a:pt x="46" y="152"/>
                </a:cubicBezTo>
                <a:cubicBezTo>
                  <a:pt x="46" y="153"/>
                  <a:pt x="45" y="154"/>
                  <a:pt x="44" y="153"/>
                </a:cubicBezTo>
                <a:cubicBezTo>
                  <a:pt x="45" y="154"/>
                  <a:pt x="44" y="154"/>
                  <a:pt x="44" y="154"/>
                </a:cubicBezTo>
                <a:cubicBezTo>
                  <a:pt x="45" y="154"/>
                  <a:pt x="45" y="154"/>
                  <a:pt x="46" y="154"/>
                </a:cubicBezTo>
                <a:cubicBezTo>
                  <a:pt x="46" y="153"/>
                  <a:pt x="46" y="152"/>
                  <a:pt x="47" y="153"/>
                </a:cubicBezTo>
                <a:cubicBezTo>
                  <a:pt x="46" y="153"/>
                  <a:pt x="47" y="154"/>
                  <a:pt x="46" y="154"/>
                </a:cubicBezTo>
                <a:close/>
                <a:moveTo>
                  <a:pt x="47" y="152"/>
                </a:moveTo>
                <a:cubicBezTo>
                  <a:pt x="48" y="152"/>
                  <a:pt x="48" y="152"/>
                  <a:pt x="49" y="152"/>
                </a:cubicBezTo>
                <a:cubicBezTo>
                  <a:pt x="49" y="152"/>
                  <a:pt x="49" y="152"/>
                  <a:pt x="49" y="152"/>
                </a:cubicBezTo>
                <a:cubicBezTo>
                  <a:pt x="48" y="152"/>
                  <a:pt x="48" y="152"/>
                  <a:pt x="48" y="153"/>
                </a:cubicBezTo>
                <a:lnTo>
                  <a:pt x="47" y="152"/>
                </a:lnTo>
                <a:close/>
                <a:moveTo>
                  <a:pt x="48" y="170"/>
                </a:moveTo>
                <a:cubicBezTo>
                  <a:pt x="48" y="169"/>
                  <a:pt x="48" y="169"/>
                  <a:pt x="48" y="169"/>
                </a:cubicBezTo>
                <a:cubicBezTo>
                  <a:pt x="48" y="169"/>
                  <a:pt x="49" y="169"/>
                  <a:pt x="49" y="169"/>
                </a:cubicBezTo>
                <a:cubicBezTo>
                  <a:pt x="49" y="169"/>
                  <a:pt x="49" y="169"/>
                  <a:pt x="49" y="169"/>
                </a:cubicBezTo>
                <a:cubicBezTo>
                  <a:pt x="49" y="169"/>
                  <a:pt x="49" y="169"/>
                  <a:pt x="49" y="169"/>
                </a:cubicBezTo>
                <a:cubicBezTo>
                  <a:pt x="49" y="169"/>
                  <a:pt x="49" y="169"/>
                  <a:pt x="49" y="169"/>
                </a:cubicBezTo>
                <a:cubicBezTo>
                  <a:pt x="49" y="169"/>
                  <a:pt x="48" y="170"/>
                  <a:pt x="48" y="170"/>
                </a:cubicBezTo>
                <a:close/>
                <a:moveTo>
                  <a:pt x="50" y="169"/>
                </a:moveTo>
                <a:cubicBezTo>
                  <a:pt x="50" y="169"/>
                  <a:pt x="50" y="169"/>
                  <a:pt x="49" y="169"/>
                </a:cubicBezTo>
                <a:cubicBezTo>
                  <a:pt x="49" y="169"/>
                  <a:pt x="50" y="169"/>
                  <a:pt x="50" y="169"/>
                </a:cubicBezTo>
                <a:cubicBezTo>
                  <a:pt x="50" y="169"/>
                  <a:pt x="50" y="169"/>
                  <a:pt x="50" y="169"/>
                </a:cubicBezTo>
                <a:cubicBezTo>
                  <a:pt x="50" y="169"/>
                  <a:pt x="50" y="169"/>
                  <a:pt x="50" y="169"/>
                </a:cubicBezTo>
                <a:cubicBezTo>
                  <a:pt x="50" y="169"/>
                  <a:pt x="50" y="169"/>
                  <a:pt x="50" y="169"/>
                </a:cubicBezTo>
                <a:close/>
                <a:moveTo>
                  <a:pt x="50" y="152"/>
                </a:moveTo>
                <a:cubicBezTo>
                  <a:pt x="50" y="151"/>
                  <a:pt x="51" y="152"/>
                  <a:pt x="51" y="152"/>
                </a:cubicBezTo>
                <a:cubicBezTo>
                  <a:pt x="51" y="152"/>
                  <a:pt x="51" y="152"/>
                  <a:pt x="50" y="152"/>
                </a:cubicBezTo>
                <a:close/>
                <a:moveTo>
                  <a:pt x="52" y="168"/>
                </a:moveTo>
                <a:cubicBezTo>
                  <a:pt x="52" y="168"/>
                  <a:pt x="52" y="168"/>
                  <a:pt x="52" y="168"/>
                </a:cubicBezTo>
                <a:cubicBezTo>
                  <a:pt x="52" y="168"/>
                  <a:pt x="52" y="168"/>
                  <a:pt x="52" y="168"/>
                </a:cubicBezTo>
                <a:close/>
                <a:moveTo>
                  <a:pt x="52" y="168"/>
                </a:moveTo>
                <a:cubicBezTo>
                  <a:pt x="52" y="168"/>
                  <a:pt x="53" y="168"/>
                  <a:pt x="53" y="168"/>
                </a:cubicBezTo>
                <a:cubicBezTo>
                  <a:pt x="53" y="168"/>
                  <a:pt x="52" y="168"/>
                  <a:pt x="52" y="168"/>
                </a:cubicBezTo>
                <a:close/>
                <a:moveTo>
                  <a:pt x="52" y="151"/>
                </a:moveTo>
                <a:cubicBezTo>
                  <a:pt x="53" y="152"/>
                  <a:pt x="53" y="152"/>
                  <a:pt x="53" y="153"/>
                </a:cubicBezTo>
                <a:cubicBezTo>
                  <a:pt x="52" y="153"/>
                  <a:pt x="52" y="153"/>
                  <a:pt x="51" y="153"/>
                </a:cubicBezTo>
                <a:cubicBezTo>
                  <a:pt x="52" y="152"/>
                  <a:pt x="52" y="152"/>
                  <a:pt x="52" y="152"/>
                </a:cubicBezTo>
                <a:cubicBezTo>
                  <a:pt x="52" y="151"/>
                  <a:pt x="51" y="152"/>
                  <a:pt x="51" y="151"/>
                </a:cubicBezTo>
                <a:cubicBezTo>
                  <a:pt x="51" y="151"/>
                  <a:pt x="51" y="151"/>
                  <a:pt x="51" y="151"/>
                </a:cubicBezTo>
                <a:cubicBezTo>
                  <a:pt x="52" y="151"/>
                  <a:pt x="52" y="151"/>
                  <a:pt x="52" y="151"/>
                </a:cubicBezTo>
                <a:cubicBezTo>
                  <a:pt x="53" y="150"/>
                  <a:pt x="53" y="151"/>
                  <a:pt x="54" y="150"/>
                </a:cubicBezTo>
                <a:cubicBezTo>
                  <a:pt x="54" y="150"/>
                  <a:pt x="54" y="150"/>
                  <a:pt x="54" y="150"/>
                </a:cubicBezTo>
                <a:cubicBezTo>
                  <a:pt x="54" y="151"/>
                  <a:pt x="54" y="151"/>
                  <a:pt x="54" y="151"/>
                </a:cubicBezTo>
                <a:cubicBezTo>
                  <a:pt x="53" y="151"/>
                  <a:pt x="53" y="151"/>
                  <a:pt x="52" y="151"/>
                </a:cubicBezTo>
                <a:close/>
                <a:moveTo>
                  <a:pt x="54" y="168"/>
                </a:moveTo>
                <a:cubicBezTo>
                  <a:pt x="54" y="168"/>
                  <a:pt x="54" y="168"/>
                  <a:pt x="54" y="168"/>
                </a:cubicBezTo>
                <a:cubicBezTo>
                  <a:pt x="54" y="167"/>
                  <a:pt x="54" y="167"/>
                  <a:pt x="54" y="167"/>
                </a:cubicBezTo>
                <a:cubicBezTo>
                  <a:pt x="54" y="167"/>
                  <a:pt x="54" y="167"/>
                  <a:pt x="54" y="167"/>
                </a:cubicBezTo>
                <a:cubicBezTo>
                  <a:pt x="54" y="167"/>
                  <a:pt x="54" y="168"/>
                  <a:pt x="54" y="168"/>
                </a:cubicBezTo>
                <a:cubicBezTo>
                  <a:pt x="55" y="168"/>
                  <a:pt x="55" y="168"/>
                  <a:pt x="55" y="168"/>
                </a:cubicBezTo>
                <a:cubicBezTo>
                  <a:pt x="55" y="168"/>
                  <a:pt x="55" y="168"/>
                  <a:pt x="55" y="168"/>
                </a:cubicBezTo>
                <a:cubicBezTo>
                  <a:pt x="55" y="168"/>
                  <a:pt x="54" y="168"/>
                  <a:pt x="54" y="168"/>
                </a:cubicBezTo>
                <a:close/>
                <a:moveTo>
                  <a:pt x="54" y="167"/>
                </a:moveTo>
                <a:cubicBezTo>
                  <a:pt x="54" y="167"/>
                  <a:pt x="54" y="167"/>
                  <a:pt x="54" y="167"/>
                </a:cubicBezTo>
                <a:cubicBezTo>
                  <a:pt x="55" y="167"/>
                  <a:pt x="55" y="167"/>
                  <a:pt x="55" y="167"/>
                </a:cubicBezTo>
                <a:cubicBezTo>
                  <a:pt x="54" y="167"/>
                  <a:pt x="54" y="167"/>
                  <a:pt x="54" y="167"/>
                </a:cubicBezTo>
                <a:close/>
                <a:moveTo>
                  <a:pt x="54" y="151"/>
                </a:moveTo>
                <a:cubicBezTo>
                  <a:pt x="55" y="150"/>
                  <a:pt x="55" y="150"/>
                  <a:pt x="55" y="150"/>
                </a:cubicBezTo>
                <a:cubicBezTo>
                  <a:pt x="55" y="150"/>
                  <a:pt x="55" y="151"/>
                  <a:pt x="54" y="151"/>
                </a:cubicBezTo>
                <a:close/>
                <a:moveTo>
                  <a:pt x="56" y="166"/>
                </a:moveTo>
                <a:cubicBezTo>
                  <a:pt x="56" y="166"/>
                  <a:pt x="56" y="166"/>
                  <a:pt x="57" y="166"/>
                </a:cubicBezTo>
                <a:cubicBezTo>
                  <a:pt x="57" y="166"/>
                  <a:pt x="56" y="166"/>
                  <a:pt x="56" y="166"/>
                </a:cubicBezTo>
                <a:cubicBezTo>
                  <a:pt x="56" y="166"/>
                  <a:pt x="56" y="166"/>
                  <a:pt x="56" y="166"/>
                </a:cubicBezTo>
                <a:cubicBezTo>
                  <a:pt x="56" y="166"/>
                  <a:pt x="56" y="166"/>
                  <a:pt x="56" y="166"/>
                </a:cubicBezTo>
                <a:cubicBezTo>
                  <a:pt x="56" y="166"/>
                  <a:pt x="56" y="166"/>
                  <a:pt x="56" y="166"/>
                </a:cubicBezTo>
                <a:close/>
                <a:moveTo>
                  <a:pt x="56" y="168"/>
                </a:moveTo>
                <a:cubicBezTo>
                  <a:pt x="56" y="168"/>
                  <a:pt x="56" y="168"/>
                  <a:pt x="56" y="168"/>
                </a:cubicBezTo>
                <a:cubicBezTo>
                  <a:pt x="56" y="168"/>
                  <a:pt x="56" y="168"/>
                  <a:pt x="56" y="168"/>
                </a:cubicBezTo>
                <a:cubicBezTo>
                  <a:pt x="56" y="167"/>
                  <a:pt x="57" y="167"/>
                  <a:pt x="57" y="167"/>
                </a:cubicBezTo>
                <a:cubicBezTo>
                  <a:pt x="57" y="167"/>
                  <a:pt x="57" y="167"/>
                  <a:pt x="57" y="167"/>
                </a:cubicBezTo>
                <a:cubicBezTo>
                  <a:pt x="57" y="167"/>
                  <a:pt x="56" y="167"/>
                  <a:pt x="56" y="168"/>
                </a:cubicBezTo>
                <a:close/>
                <a:moveTo>
                  <a:pt x="57" y="169"/>
                </a:moveTo>
                <a:cubicBezTo>
                  <a:pt x="57" y="169"/>
                  <a:pt x="58" y="169"/>
                  <a:pt x="58" y="169"/>
                </a:cubicBezTo>
                <a:cubicBezTo>
                  <a:pt x="58" y="169"/>
                  <a:pt x="57" y="169"/>
                  <a:pt x="57" y="169"/>
                </a:cubicBezTo>
                <a:close/>
                <a:moveTo>
                  <a:pt x="58" y="166"/>
                </a:moveTo>
                <a:cubicBezTo>
                  <a:pt x="58" y="166"/>
                  <a:pt x="58" y="166"/>
                  <a:pt x="58" y="166"/>
                </a:cubicBezTo>
                <a:cubicBezTo>
                  <a:pt x="58" y="166"/>
                  <a:pt x="58" y="167"/>
                  <a:pt x="58" y="167"/>
                </a:cubicBezTo>
                <a:cubicBezTo>
                  <a:pt x="58" y="167"/>
                  <a:pt x="58" y="166"/>
                  <a:pt x="58" y="166"/>
                </a:cubicBezTo>
                <a:close/>
                <a:moveTo>
                  <a:pt x="58" y="150"/>
                </a:moveTo>
                <a:cubicBezTo>
                  <a:pt x="59" y="149"/>
                  <a:pt x="59" y="149"/>
                  <a:pt x="60" y="149"/>
                </a:cubicBezTo>
                <a:cubicBezTo>
                  <a:pt x="60" y="150"/>
                  <a:pt x="58" y="151"/>
                  <a:pt x="58" y="150"/>
                </a:cubicBezTo>
                <a:close/>
                <a:moveTo>
                  <a:pt x="61" y="144"/>
                </a:moveTo>
                <a:cubicBezTo>
                  <a:pt x="61" y="144"/>
                  <a:pt x="61" y="144"/>
                  <a:pt x="61" y="144"/>
                </a:cubicBezTo>
                <a:cubicBezTo>
                  <a:pt x="61" y="144"/>
                  <a:pt x="61" y="144"/>
                  <a:pt x="61" y="144"/>
                </a:cubicBezTo>
                <a:cubicBezTo>
                  <a:pt x="61" y="144"/>
                  <a:pt x="61" y="144"/>
                  <a:pt x="61" y="144"/>
                </a:cubicBezTo>
                <a:cubicBezTo>
                  <a:pt x="61" y="144"/>
                  <a:pt x="61" y="144"/>
                  <a:pt x="61" y="144"/>
                </a:cubicBezTo>
                <a:close/>
                <a:moveTo>
                  <a:pt x="60" y="145"/>
                </a:moveTo>
                <a:cubicBezTo>
                  <a:pt x="61" y="145"/>
                  <a:pt x="61" y="145"/>
                  <a:pt x="61" y="145"/>
                </a:cubicBezTo>
                <a:cubicBezTo>
                  <a:pt x="61" y="145"/>
                  <a:pt x="61" y="145"/>
                  <a:pt x="61" y="145"/>
                </a:cubicBezTo>
                <a:cubicBezTo>
                  <a:pt x="61" y="145"/>
                  <a:pt x="61" y="145"/>
                  <a:pt x="61" y="145"/>
                </a:cubicBezTo>
                <a:cubicBezTo>
                  <a:pt x="61" y="145"/>
                  <a:pt x="61" y="146"/>
                  <a:pt x="60" y="146"/>
                </a:cubicBezTo>
                <a:cubicBezTo>
                  <a:pt x="60" y="146"/>
                  <a:pt x="60" y="146"/>
                  <a:pt x="60" y="145"/>
                </a:cubicBezTo>
                <a:close/>
                <a:moveTo>
                  <a:pt x="60" y="149"/>
                </a:moveTo>
                <a:cubicBezTo>
                  <a:pt x="60" y="149"/>
                  <a:pt x="61" y="149"/>
                  <a:pt x="61" y="149"/>
                </a:cubicBezTo>
                <a:cubicBezTo>
                  <a:pt x="61" y="149"/>
                  <a:pt x="61" y="150"/>
                  <a:pt x="60" y="149"/>
                </a:cubicBezTo>
                <a:close/>
                <a:moveTo>
                  <a:pt x="60" y="166"/>
                </a:moveTo>
                <a:cubicBezTo>
                  <a:pt x="60" y="166"/>
                  <a:pt x="60" y="166"/>
                  <a:pt x="60" y="166"/>
                </a:cubicBezTo>
                <a:cubicBezTo>
                  <a:pt x="61" y="166"/>
                  <a:pt x="61" y="166"/>
                  <a:pt x="62" y="166"/>
                </a:cubicBezTo>
                <a:cubicBezTo>
                  <a:pt x="61" y="166"/>
                  <a:pt x="61" y="167"/>
                  <a:pt x="60" y="166"/>
                </a:cubicBezTo>
                <a:close/>
                <a:moveTo>
                  <a:pt x="64" y="144"/>
                </a:moveTo>
                <a:cubicBezTo>
                  <a:pt x="64" y="144"/>
                  <a:pt x="64" y="144"/>
                  <a:pt x="64" y="144"/>
                </a:cubicBezTo>
                <a:cubicBezTo>
                  <a:pt x="64" y="144"/>
                  <a:pt x="64" y="144"/>
                  <a:pt x="64" y="144"/>
                </a:cubicBezTo>
                <a:cubicBezTo>
                  <a:pt x="64" y="144"/>
                  <a:pt x="64" y="144"/>
                  <a:pt x="64" y="144"/>
                </a:cubicBezTo>
                <a:close/>
                <a:moveTo>
                  <a:pt x="63" y="164"/>
                </a:moveTo>
                <a:cubicBezTo>
                  <a:pt x="63" y="164"/>
                  <a:pt x="63" y="164"/>
                  <a:pt x="63" y="164"/>
                </a:cubicBezTo>
                <a:cubicBezTo>
                  <a:pt x="63" y="165"/>
                  <a:pt x="63" y="165"/>
                  <a:pt x="63" y="165"/>
                </a:cubicBezTo>
                <a:cubicBezTo>
                  <a:pt x="63" y="164"/>
                  <a:pt x="63" y="164"/>
                  <a:pt x="63" y="164"/>
                </a:cubicBezTo>
                <a:close/>
                <a:moveTo>
                  <a:pt x="63" y="148"/>
                </a:moveTo>
                <a:cubicBezTo>
                  <a:pt x="62" y="148"/>
                  <a:pt x="63" y="148"/>
                  <a:pt x="63" y="148"/>
                </a:cubicBezTo>
                <a:cubicBezTo>
                  <a:pt x="63" y="148"/>
                  <a:pt x="63" y="148"/>
                  <a:pt x="63" y="148"/>
                </a:cubicBezTo>
                <a:cubicBezTo>
                  <a:pt x="63" y="148"/>
                  <a:pt x="63" y="148"/>
                  <a:pt x="63" y="148"/>
                </a:cubicBezTo>
                <a:cubicBezTo>
                  <a:pt x="63" y="148"/>
                  <a:pt x="63" y="148"/>
                  <a:pt x="63" y="148"/>
                </a:cubicBezTo>
                <a:cubicBezTo>
                  <a:pt x="63" y="148"/>
                  <a:pt x="62" y="148"/>
                  <a:pt x="62" y="148"/>
                </a:cubicBezTo>
                <a:cubicBezTo>
                  <a:pt x="62" y="148"/>
                  <a:pt x="62" y="148"/>
                  <a:pt x="63" y="148"/>
                </a:cubicBezTo>
                <a:close/>
                <a:moveTo>
                  <a:pt x="62" y="149"/>
                </a:moveTo>
                <a:cubicBezTo>
                  <a:pt x="62" y="149"/>
                  <a:pt x="62" y="149"/>
                  <a:pt x="62" y="149"/>
                </a:cubicBezTo>
                <a:cubicBezTo>
                  <a:pt x="63" y="149"/>
                  <a:pt x="63" y="149"/>
                  <a:pt x="63" y="149"/>
                </a:cubicBezTo>
                <a:cubicBezTo>
                  <a:pt x="62" y="149"/>
                  <a:pt x="62" y="150"/>
                  <a:pt x="62" y="149"/>
                </a:cubicBezTo>
                <a:close/>
                <a:moveTo>
                  <a:pt x="62" y="168"/>
                </a:moveTo>
                <a:cubicBezTo>
                  <a:pt x="63" y="167"/>
                  <a:pt x="63" y="167"/>
                  <a:pt x="63" y="167"/>
                </a:cubicBezTo>
                <a:cubicBezTo>
                  <a:pt x="63" y="167"/>
                  <a:pt x="63" y="167"/>
                  <a:pt x="64" y="167"/>
                </a:cubicBezTo>
                <a:cubicBezTo>
                  <a:pt x="63" y="168"/>
                  <a:pt x="63" y="168"/>
                  <a:pt x="62" y="168"/>
                </a:cubicBezTo>
                <a:close/>
                <a:moveTo>
                  <a:pt x="63" y="167"/>
                </a:moveTo>
                <a:cubicBezTo>
                  <a:pt x="63" y="167"/>
                  <a:pt x="63" y="167"/>
                  <a:pt x="63" y="167"/>
                </a:cubicBezTo>
                <a:cubicBezTo>
                  <a:pt x="63" y="167"/>
                  <a:pt x="63" y="167"/>
                  <a:pt x="63" y="167"/>
                </a:cubicBezTo>
                <a:cubicBezTo>
                  <a:pt x="63" y="167"/>
                  <a:pt x="63" y="167"/>
                  <a:pt x="63" y="167"/>
                </a:cubicBezTo>
                <a:cubicBezTo>
                  <a:pt x="63" y="166"/>
                  <a:pt x="63" y="165"/>
                  <a:pt x="64" y="166"/>
                </a:cubicBezTo>
                <a:cubicBezTo>
                  <a:pt x="64" y="166"/>
                  <a:pt x="63" y="167"/>
                  <a:pt x="63" y="167"/>
                </a:cubicBezTo>
                <a:close/>
                <a:moveTo>
                  <a:pt x="64" y="165"/>
                </a:moveTo>
                <a:cubicBezTo>
                  <a:pt x="64" y="164"/>
                  <a:pt x="64" y="165"/>
                  <a:pt x="63" y="164"/>
                </a:cubicBezTo>
                <a:cubicBezTo>
                  <a:pt x="63" y="164"/>
                  <a:pt x="64" y="164"/>
                  <a:pt x="64" y="164"/>
                </a:cubicBezTo>
                <a:cubicBezTo>
                  <a:pt x="64" y="164"/>
                  <a:pt x="64" y="164"/>
                  <a:pt x="64" y="164"/>
                </a:cubicBezTo>
                <a:cubicBezTo>
                  <a:pt x="64" y="164"/>
                  <a:pt x="64" y="164"/>
                  <a:pt x="64" y="165"/>
                </a:cubicBezTo>
                <a:close/>
                <a:moveTo>
                  <a:pt x="64" y="145"/>
                </a:moveTo>
                <a:cubicBezTo>
                  <a:pt x="64" y="144"/>
                  <a:pt x="64" y="144"/>
                  <a:pt x="64" y="144"/>
                </a:cubicBezTo>
                <a:cubicBezTo>
                  <a:pt x="65" y="144"/>
                  <a:pt x="65" y="144"/>
                  <a:pt x="65" y="145"/>
                </a:cubicBezTo>
                <a:cubicBezTo>
                  <a:pt x="64" y="145"/>
                  <a:pt x="64" y="145"/>
                  <a:pt x="64" y="145"/>
                </a:cubicBezTo>
                <a:close/>
                <a:moveTo>
                  <a:pt x="65" y="165"/>
                </a:moveTo>
                <a:cubicBezTo>
                  <a:pt x="65" y="165"/>
                  <a:pt x="64" y="165"/>
                  <a:pt x="64" y="165"/>
                </a:cubicBezTo>
                <a:cubicBezTo>
                  <a:pt x="64" y="165"/>
                  <a:pt x="64" y="165"/>
                  <a:pt x="64" y="165"/>
                </a:cubicBezTo>
                <a:cubicBezTo>
                  <a:pt x="65" y="165"/>
                  <a:pt x="65" y="165"/>
                  <a:pt x="65" y="165"/>
                </a:cubicBezTo>
                <a:cubicBezTo>
                  <a:pt x="65" y="165"/>
                  <a:pt x="65" y="165"/>
                  <a:pt x="65" y="165"/>
                </a:cubicBezTo>
                <a:close/>
                <a:moveTo>
                  <a:pt x="65" y="145"/>
                </a:moveTo>
                <a:cubicBezTo>
                  <a:pt x="65" y="144"/>
                  <a:pt x="65" y="144"/>
                  <a:pt x="66" y="144"/>
                </a:cubicBezTo>
                <a:cubicBezTo>
                  <a:pt x="65" y="144"/>
                  <a:pt x="65" y="144"/>
                  <a:pt x="65" y="145"/>
                </a:cubicBezTo>
                <a:close/>
                <a:moveTo>
                  <a:pt x="66" y="144"/>
                </a:moveTo>
                <a:cubicBezTo>
                  <a:pt x="65" y="144"/>
                  <a:pt x="65" y="144"/>
                  <a:pt x="65" y="144"/>
                </a:cubicBezTo>
                <a:cubicBezTo>
                  <a:pt x="65" y="144"/>
                  <a:pt x="65" y="144"/>
                  <a:pt x="66" y="144"/>
                </a:cubicBezTo>
                <a:cubicBezTo>
                  <a:pt x="66" y="144"/>
                  <a:pt x="66" y="144"/>
                  <a:pt x="66" y="144"/>
                </a:cubicBezTo>
                <a:close/>
                <a:moveTo>
                  <a:pt x="66" y="166"/>
                </a:moveTo>
                <a:cubicBezTo>
                  <a:pt x="67" y="165"/>
                  <a:pt x="67" y="165"/>
                  <a:pt x="67" y="165"/>
                </a:cubicBezTo>
                <a:cubicBezTo>
                  <a:pt x="66" y="164"/>
                  <a:pt x="66" y="165"/>
                  <a:pt x="66" y="165"/>
                </a:cubicBezTo>
                <a:cubicBezTo>
                  <a:pt x="66" y="165"/>
                  <a:pt x="66" y="164"/>
                  <a:pt x="66" y="164"/>
                </a:cubicBezTo>
                <a:cubicBezTo>
                  <a:pt x="67" y="164"/>
                  <a:pt x="67" y="164"/>
                  <a:pt x="67" y="165"/>
                </a:cubicBezTo>
                <a:cubicBezTo>
                  <a:pt x="67" y="165"/>
                  <a:pt x="67" y="165"/>
                  <a:pt x="68" y="165"/>
                </a:cubicBezTo>
                <a:cubicBezTo>
                  <a:pt x="67" y="166"/>
                  <a:pt x="67" y="166"/>
                  <a:pt x="66" y="166"/>
                </a:cubicBezTo>
                <a:close/>
                <a:moveTo>
                  <a:pt x="67" y="164"/>
                </a:moveTo>
                <a:cubicBezTo>
                  <a:pt x="67" y="164"/>
                  <a:pt x="68" y="164"/>
                  <a:pt x="68" y="164"/>
                </a:cubicBezTo>
                <a:cubicBezTo>
                  <a:pt x="68" y="164"/>
                  <a:pt x="68" y="164"/>
                  <a:pt x="68" y="164"/>
                </a:cubicBezTo>
                <a:cubicBezTo>
                  <a:pt x="68" y="164"/>
                  <a:pt x="67" y="164"/>
                  <a:pt x="67" y="164"/>
                </a:cubicBezTo>
                <a:close/>
                <a:moveTo>
                  <a:pt x="69" y="167"/>
                </a:moveTo>
                <a:cubicBezTo>
                  <a:pt x="69" y="167"/>
                  <a:pt x="69" y="167"/>
                  <a:pt x="69" y="167"/>
                </a:cubicBezTo>
                <a:cubicBezTo>
                  <a:pt x="69" y="167"/>
                  <a:pt x="69" y="167"/>
                  <a:pt x="69" y="167"/>
                </a:cubicBezTo>
                <a:cubicBezTo>
                  <a:pt x="69" y="167"/>
                  <a:pt x="69" y="167"/>
                  <a:pt x="69" y="167"/>
                </a:cubicBezTo>
                <a:close/>
                <a:moveTo>
                  <a:pt x="69" y="166"/>
                </a:moveTo>
                <a:cubicBezTo>
                  <a:pt x="69" y="166"/>
                  <a:pt x="69" y="166"/>
                  <a:pt x="69" y="166"/>
                </a:cubicBezTo>
                <a:cubicBezTo>
                  <a:pt x="69" y="166"/>
                  <a:pt x="69" y="166"/>
                  <a:pt x="69" y="166"/>
                </a:cubicBezTo>
                <a:cubicBezTo>
                  <a:pt x="69" y="166"/>
                  <a:pt x="69" y="166"/>
                  <a:pt x="69" y="166"/>
                </a:cubicBezTo>
                <a:close/>
                <a:moveTo>
                  <a:pt x="67" y="144"/>
                </a:moveTo>
                <a:cubicBezTo>
                  <a:pt x="68" y="143"/>
                  <a:pt x="69" y="143"/>
                  <a:pt x="70" y="143"/>
                </a:cubicBezTo>
                <a:cubicBezTo>
                  <a:pt x="68" y="144"/>
                  <a:pt x="68" y="144"/>
                  <a:pt x="67" y="144"/>
                </a:cubicBezTo>
                <a:close/>
                <a:moveTo>
                  <a:pt x="23" y="186"/>
                </a:moveTo>
                <a:cubicBezTo>
                  <a:pt x="23" y="186"/>
                  <a:pt x="23" y="186"/>
                  <a:pt x="23" y="185"/>
                </a:cubicBezTo>
                <a:cubicBezTo>
                  <a:pt x="23" y="186"/>
                  <a:pt x="24" y="185"/>
                  <a:pt x="24" y="186"/>
                </a:cubicBezTo>
                <a:cubicBezTo>
                  <a:pt x="24" y="186"/>
                  <a:pt x="24" y="187"/>
                  <a:pt x="23" y="186"/>
                </a:cubicBezTo>
                <a:close/>
                <a:moveTo>
                  <a:pt x="26" y="185"/>
                </a:moveTo>
                <a:cubicBezTo>
                  <a:pt x="26" y="185"/>
                  <a:pt x="26" y="186"/>
                  <a:pt x="25" y="185"/>
                </a:cubicBezTo>
                <a:cubicBezTo>
                  <a:pt x="25" y="185"/>
                  <a:pt x="27" y="184"/>
                  <a:pt x="26" y="185"/>
                </a:cubicBezTo>
                <a:close/>
                <a:moveTo>
                  <a:pt x="30" y="185"/>
                </a:moveTo>
                <a:cubicBezTo>
                  <a:pt x="29" y="185"/>
                  <a:pt x="30" y="185"/>
                  <a:pt x="29" y="185"/>
                </a:cubicBezTo>
                <a:cubicBezTo>
                  <a:pt x="29" y="184"/>
                  <a:pt x="30" y="185"/>
                  <a:pt x="31" y="185"/>
                </a:cubicBezTo>
                <a:cubicBezTo>
                  <a:pt x="31" y="186"/>
                  <a:pt x="30" y="185"/>
                  <a:pt x="30" y="185"/>
                </a:cubicBezTo>
                <a:close/>
                <a:moveTo>
                  <a:pt x="35" y="186"/>
                </a:moveTo>
                <a:cubicBezTo>
                  <a:pt x="34" y="185"/>
                  <a:pt x="34" y="186"/>
                  <a:pt x="34" y="186"/>
                </a:cubicBezTo>
                <a:cubicBezTo>
                  <a:pt x="33" y="186"/>
                  <a:pt x="34" y="185"/>
                  <a:pt x="35" y="185"/>
                </a:cubicBezTo>
                <a:cubicBezTo>
                  <a:pt x="35" y="185"/>
                  <a:pt x="35" y="186"/>
                  <a:pt x="35" y="186"/>
                </a:cubicBezTo>
                <a:close/>
                <a:moveTo>
                  <a:pt x="36" y="181"/>
                </a:moveTo>
                <a:cubicBezTo>
                  <a:pt x="36" y="181"/>
                  <a:pt x="36" y="181"/>
                  <a:pt x="36" y="181"/>
                </a:cubicBezTo>
                <a:cubicBezTo>
                  <a:pt x="36" y="181"/>
                  <a:pt x="36" y="181"/>
                  <a:pt x="37" y="181"/>
                </a:cubicBezTo>
                <a:cubicBezTo>
                  <a:pt x="37" y="181"/>
                  <a:pt x="37" y="181"/>
                  <a:pt x="37" y="181"/>
                </a:cubicBezTo>
                <a:cubicBezTo>
                  <a:pt x="37" y="181"/>
                  <a:pt x="37" y="181"/>
                  <a:pt x="36" y="181"/>
                </a:cubicBezTo>
                <a:close/>
                <a:moveTo>
                  <a:pt x="29" y="192"/>
                </a:moveTo>
                <a:cubicBezTo>
                  <a:pt x="29" y="192"/>
                  <a:pt x="29" y="193"/>
                  <a:pt x="28" y="192"/>
                </a:cubicBezTo>
                <a:cubicBezTo>
                  <a:pt x="29" y="192"/>
                  <a:pt x="29" y="191"/>
                  <a:pt x="29" y="192"/>
                </a:cubicBezTo>
                <a:close/>
                <a:moveTo>
                  <a:pt x="30" y="192"/>
                </a:moveTo>
                <a:cubicBezTo>
                  <a:pt x="30" y="192"/>
                  <a:pt x="30" y="192"/>
                  <a:pt x="30" y="191"/>
                </a:cubicBezTo>
                <a:cubicBezTo>
                  <a:pt x="31" y="192"/>
                  <a:pt x="31" y="191"/>
                  <a:pt x="31" y="191"/>
                </a:cubicBezTo>
                <a:cubicBezTo>
                  <a:pt x="31" y="192"/>
                  <a:pt x="32" y="192"/>
                  <a:pt x="31" y="192"/>
                </a:cubicBezTo>
                <a:cubicBezTo>
                  <a:pt x="31" y="192"/>
                  <a:pt x="31" y="192"/>
                  <a:pt x="30" y="192"/>
                </a:cubicBezTo>
                <a:close/>
                <a:moveTo>
                  <a:pt x="30" y="194"/>
                </a:moveTo>
                <a:cubicBezTo>
                  <a:pt x="31" y="194"/>
                  <a:pt x="32" y="193"/>
                  <a:pt x="33" y="193"/>
                </a:cubicBezTo>
                <a:cubicBezTo>
                  <a:pt x="32" y="194"/>
                  <a:pt x="31" y="195"/>
                  <a:pt x="30" y="194"/>
                </a:cubicBezTo>
                <a:close/>
                <a:moveTo>
                  <a:pt x="32" y="193"/>
                </a:moveTo>
                <a:cubicBezTo>
                  <a:pt x="32" y="192"/>
                  <a:pt x="32" y="192"/>
                  <a:pt x="33" y="192"/>
                </a:cubicBezTo>
                <a:cubicBezTo>
                  <a:pt x="33" y="192"/>
                  <a:pt x="32" y="193"/>
                  <a:pt x="32" y="193"/>
                </a:cubicBezTo>
                <a:close/>
                <a:moveTo>
                  <a:pt x="36" y="191"/>
                </a:moveTo>
                <a:cubicBezTo>
                  <a:pt x="36" y="191"/>
                  <a:pt x="36" y="191"/>
                  <a:pt x="36" y="191"/>
                </a:cubicBezTo>
                <a:cubicBezTo>
                  <a:pt x="36" y="190"/>
                  <a:pt x="36" y="190"/>
                  <a:pt x="37" y="190"/>
                </a:cubicBezTo>
                <a:lnTo>
                  <a:pt x="36" y="191"/>
                </a:lnTo>
                <a:close/>
                <a:moveTo>
                  <a:pt x="26" y="210"/>
                </a:moveTo>
                <a:cubicBezTo>
                  <a:pt x="26" y="209"/>
                  <a:pt x="26" y="209"/>
                  <a:pt x="26" y="209"/>
                </a:cubicBezTo>
                <a:cubicBezTo>
                  <a:pt x="26" y="209"/>
                  <a:pt x="26" y="208"/>
                  <a:pt x="27" y="209"/>
                </a:cubicBezTo>
                <a:cubicBezTo>
                  <a:pt x="26" y="209"/>
                  <a:pt x="26" y="209"/>
                  <a:pt x="26" y="210"/>
                </a:cubicBezTo>
                <a:close/>
                <a:moveTo>
                  <a:pt x="10" y="233"/>
                </a:moveTo>
                <a:cubicBezTo>
                  <a:pt x="10" y="233"/>
                  <a:pt x="10" y="232"/>
                  <a:pt x="11" y="232"/>
                </a:cubicBezTo>
                <a:cubicBezTo>
                  <a:pt x="11" y="233"/>
                  <a:pt x="10" y="233"/>
                  <a:pt x="10" y="233"/>
                </a:cubicBezTo>
                <a:close/>
                <a:moveTo>
                  <a:pt x="21" y="261"/>
                </a:moveTo>
                <a:cubicBezTo>
                  <a:pt x="21" y="260"/>
                  <a:pt x="22" y="260"/>
                  <a:pt x="23" y="260"/>
                </a:cubicBezTo>
                <a:cubicBezTo>
                  <a:pt x="23" y="260"/>
                  <a:pt x="22" y="261"/>
                  <a:pt x="21" y="261"/>
                </a:cubicBezTo>
                <a:close/>
                <a:moveTo>
                  <a:pt x="40" y="274"/>
                </a:moveTo>
                <a:cubicBezTo>
                  <a:pt x="40" y="273"/>
                  <a:pt x="40" y="275"/>
                  <a:pt x="39" y="274"/>
                </a:cubicBezTo>
                <a:cubicBezTo>
                  <a:pt x="39" y="273"/>
                  <a:pt x="40" y="273"/>
                  <a:pt x="40" y="273"/>
                </a:cubicBezTo>
                <a:cubicBezTo>
                  <a:pt x="40" y="273"/>
                  <a:pt x="40" y="274"/>
                  <a:pt x="40" y="274"/>
                </a:cubicBezTo>
                <a:close/>
                <a:moveTo>
                  <a:pt x="84" y="296"/>
                </a:moveTo>
                <a:cubicBezTo>
                  <a:pt x="84" y="296"/>
                  <a:pt x="84" y="296"/>
                  <a:pt x="85" y="296"/>
                </a:cubicBezTo>
                <a:cubicBezTo>
                  <a:pt x="85" y="296"/>
                  <a:pt x="84" y="297"/>
                  <a:pt x="84" y="296"/>
                </a:cubicBezTo>
                <a:close/>
                <a:moveTo>
                  <a:pt x="193" y="281"/>
                </a:moveTo>
                <a:cubicBezTo>
                  <a:pt x="193" y="280"/>
                  <a:pt x="194" y="280"/>
                  <a:pt x="194" y="280"/>
                </a:cubicBezTo>
                <a:cubicBezTo>
                  <a:pt x="194" y="280"/>
                  <a:pt x="194" y="281"/>
                  <a:pt x="194" y="281"/>
                </a:cubicBezTo>
                <a:cubicBezTo>
                  <a:pt x="193" y="281"/>
                  <a:pt x="193" y="281"/>
                  <a:pt x="193" y="281"/>
                </a:cubicBezTo>
                <a:close/>
                <a:moveTo>
                  <a:pt x="227" y="286"/>
                </a:moveTo>
                <a:cubicBezTo>
                  <a:pt x="228" y="287"/>
                  <a:pt x="227" y="288"/>
                  <a:pt x="226" y="288"/>
                </a:cubicBezTo>
                <a:cubicBezTo>
                  <a:pt x="227" y="288"/>
                  <a:pt x="226" y="287"/>
                  <a:pt x="226" y="288"/>
                </a:cubicBezTo>
                <a:cubicBezTo>
                  <a:pt x="226" y="287"/>
                  <a:pt x="226" y="287"/>
                  <a:pt x="226" y="287"/>
                </a:cubicBezTo>
                <a:cubicBezTo>
                  <a:pt x="227" y="287"/>
                  <a:pt x="227" y="287"/>
                  <a:pt x="227" y="286"/>
                </a:cubicBezTo>
                <a:close/>
                <a:moveTo>
                  <a:pt x="225" y="287"/>
                </a:moveTo>
                <a:cubicBezTo>
                  <a:pt x="224" y="288"/>
                  <a:pt x="223" y="289"/>
                  <a:pt x="222" y="289"/>
                </a:cubicBezTo>
                <a:cubicBezTo>
                  <a:pt x="222" y="288"/>
                  <a:pt x="224" y="287"/>
                  <a:pt x="225" y="287"/>
                </a:cubicBezTo>
                <a:close/>
                <a:moveTo>
                  <a:pt x="221" y="289"/>
                </a:moveTo>
                <a:cubicBezTo>
                  <a:pt x="221" y="290"/>
                  <a:pt x="221" y="290"/>
                  <a:pt x="221" y="290"/>
                </a:cubicBezTo>
                <a:cubicBezTo>
                  <a:pt x="221" y="289"/>
                  <a:pt x="221" y="289"/>
                  <a:pt x="221" y="289"/>
                </a:cubicBezTo>
                <a:close/>
                <a:moveTo>
                  <a:pt x="210" y="290"/>
                </a:moveTo>
                <a:cubicBezTo>
                  <a:pt x="210" y="291"/>
                  <a:pt x="209" y="290"/>
                  <a:pt x="209" y="290"/>
                </a:cubicBezTo>
                <a:cubicBezTo>
                  <a:pt x="209" y="290"/>
                  <a:pt x="210" y="290"/>
                  <a:pt x="210" y="290"/>
                </a:cubicBezTo>
                <a:close/>
                <a:moveTo>
                  <a:pt x="310" y="239"/>
                </a:moveTo>
                <a:cubicBezTo>
                  <a:pt x="310" y="239"/>
                  <a:pt x="310" y="239"/>
                  <a:pt x="310" y="239"/>
                </a:cubicBezTo>
                <a:cubicBezTo>
                  <a:pt x="310" y="239"/>
                  <a:pt x="310" y="239"/>
                  <a:pt x="310" y="239"/>
                </a:cubicBezTo>
                <a:cubicBezTo>
                  <a:pt x="310" y="239"/>
                  <a:pt x="310" y="239"/>
                  <a:pt x="310" y="239"/>
                </a:cubicBezTo>
                <a:cubicBezTo>
                  <a:pt x="310" y="239"/>
                  <a:pt x="310" y="239"/>
                  <a:pt x="310" y="239"/>
                </a:cubicBezTo>
                <a:close/>
                <a:moveTo>
                  <a:pt x="303" y="223"/>
                </a:moveTo>
                <a:cubicBezTo>
                  <a:pt x="303" y="223"/>
                  <a:pt x="303" y="223"/>
                  <a:pt x="304" y="223"/>
                </a:cubicBezTo>
                <a:cubicBezTo>
                  <a:pt x="304" y="223"/>
                  <a:pt x="303" y="223"/>
                  <a:pt x="303" y="224"/>
                </a:cubicBezTo>
                <a:cubicBezTo>
                  <a:pt x="303" y="224"/>
                  <a:pt x="303" y="224"/>
                  <a:pt x="303" y="224"/>
                </a:cubicBezTo>
                <a:cubicBezTo>
                  <a:pt x="303" y="223"/>
                  <a:pt x="303" y="223"/>
                  <a:pt x="303" y="223"/>
                </a:cubicBezTo>
                <a:close/>
                <a:moveTo>
                  <a:pt x="303" y="224"/>
                </a:moveTo>
                <a:cubicBezTo>
                  <a:pt x="303" y="224"/>
                  <a:pt x="303" y="224"/>
                  <a:pt x="302" y="224"/>
                </a:cubicBezTo>
                <a:cubicBezTo>
                  <a:pt x="302" y="224"/>
                  <a:pt x="302" y="224"/>
                  <a:pt x="302" y="224"/>
                </a:cubicBezTo>
                <a:cubicBezTo>
                  <a:pt x="302" y="224"/>
                  <a:pt x="302" y="224"/>
                  <a:pt x="302" y="224"/>
                </a:cubicBezTo>
                <a:cubicBezTo>
                  <a:pt x="302" y="224"/>
                  <a:pt x="302" y="224"/>
                  <a:pt x="302" y="223"/>
                </a:cubicBezTo>
                <a:cubicBezTo>
                  <a:pt x="303" y="223"/>
                  <a:pt x="303" y="224"/>
                  <a:pt x="303" y="224"/>
                </a:cubicBezTo>
                <a:cubicBezTo>
                  <a:pt x="303" y="224"/>
                  <a:pt x="303" y="224"/>
                  <a:pt x="303" y="224"/>
                </a:cubicBezTo>
                <a:close/>
                <a:moveTo>
                  <a:pt x="314" y="143"/>
                </a:moveTo>
                <a:cubicBezTo>
                  <a:pt x="314" y="142"/>
                  <a:pt x="314" y="142"/>
                  <a:pt x="314" y="142"/>
                </a:cubicBezTo>
                <a:cubicBezTo>
                  <a:pt x="314" y="142"/>
                  <a:pt x="315" y="142"/>
                  <a:pt x="315" y="142"/>
                </a:cubicBezTo>
                <a:cubicBezTo>
                  <a:pt x="315" y="143"/>
                  <a:pt x="314" y="143"/>
                  <a:pt x="314" y="143"/>
                </a:cubicBezTo>
                <a:cubicBezTo>
                  <a:pt x="314" y="143"/>
                  <a:pt x="314" y="143"/>
                  <a:pt x="314" y="143"/>
                </a:cubicBezTo>
                <a:close/>
                <a:moveTo>
                  <a:pt x="372" y="173"/>
                </a:moveTo>
                <a:cubicBezTo>
                  <a:pt x="372" y="173"/>
                  <a:pt x="372" y="173"/>
                  <a:pt x="372" y="173"/>
                </a:cubicBezTo>
                <a:cubicBezTo>
                  <a:pt x="372" y="173"/>
                  <a:pt x="372" y="173"/>
                  <a:pt x="372" y="173"/>
                </a:cubicBezTo>
                <a:cubicBezTo>
                  <a:pt x="371" y="173"/>
                  <a:pt x="371" y="173"/>
                  <a:pt x="371" y="173"/>
                </a:cubicBezTo>
                <a:cubicBezTo>
                  <a:pt x="371" y="173"/>
                  <a:pt x="371" y="173"/>
                  <a:pt x="371" y="173"/>
                </a:cubicBezTo>
                <a:cubicBezTo>
                  <a:pt x="372" y="173"/>
                  <a:pt x="372" y="173"/>
                  <a:pt x="372" y="173"/>
                </a:cubicBezTo>
                <a:close/>
                <a:moveTo>
                  <a:pt x="331" y="134"/>
                </a:moveTo>
                <a:cubicBezTo>
                  <a:pt x="331" y="134"/>
                  <a:pt x="331" y="134"/>
                  <a:pt x="331" y="134"/>
                </a:cubicBezTo>
                <a:cubicBezTo>
                  <a:pt x="331" y="134"/>
                  <a:pt x="331" y="134"/>
                  <a:pt x="331" y="134"/>
                </a:cubicBezTo>
                <a:cubicBezTo>
                  <a:pt x="331" y="134"/>
                  <a:pt x="331" y="134"/>
                  <a:pt x="331" y="134"/>
                </a:cubicBezTo>
                <a:close/>
                <a:moveTo>
                  <a:pt x="336" y="132"/>
                </a:moveTo>
                <a:cubicBezTo>
                  <a:pt x="336" y="132"/>
                  <a:pt x="336" y="132"/>
                  <a:pt x="336" y="132"/>
                </a:cubicBezTo>
                <a:cubicBezTo>
                  <a:pt x="336" y="132"/>
                  <a:pt x="336" y="132"/>
                  <a:pt x="336" y="132"/>
                </a:cubicBezTo>
                <a:cubicBezTo>
                  <a:pt x="336" y="132"/>
                  <a:pt x="336" y="132"/>
                  <a:pt x="336" y="132"/>
                </a:cubicBezTo>
                <a:cubicBezTo>
                  <a:pt x="336" y="132"/>
                  <a:pt x="336" y="132"/>
                  <a:pt x="336" y="132"/>
                </a:cubicBezTo>
                <a:close/>
                <a:moveTo>
                  <a:pt x="347" y="125"/>
                </a:moveTo>
                <a:cubicBezTo>
                  <a:pt x="347" y="125"/>
                  <a:pt x="347" y="125"/>
                  <a:pt x="347" y="125"/>
                </a:cubicBezTo>
                <a:cubicBezTo>
                  <a:pt x="348" y="125"/>
                  <a:pt x="348" y="125"/>
                  <a:pt x="348" y="125"/>
                </a:cubicBezTo>
                <a:cubicBezTo>
                  <a:pt x="348" y="125"/>
                  <a:pt x="347" y="126"/>
                  <a:pt x="347" y="126"/>
                </a:cubicBezTo>
                <a:cubicBezTo>
                  <a:pt x="347" y="125"/>
                  <a:pt x="347" y="125"/>
                  <a:pt x="347" y="125"/>
                </a:cubicBezTo>
                <a:cubicBezTo>
                  <a:pt x="347" y="125"/>
                  <a:pt x="347" y="125"/>
                  <a:pt x="347" y="125"/>
                </a:cubicBezTo>
                <a:close/>
                <a:moveTo>
                  <a:pt x="349" y="127"/>
                </a:moveTo>
                <a:cubicBezTo>
                  <a:pt x="349" y="127"/>
                  <a:pt x="349" y="127"/>
                  <a:pt x="350" y="127"/>
                </a:cubicBezTo>
                <a:cubicBezTo>
                  <a:pt x="350" y="127"/>
                  <a:pt x="349" y="127"/>
                  <a:pt x="349" y="128"/>
                </a:cubicBezTo>
                <a:cubicBezTo>
                  <a:pt x="349" y="127"/>
                  <a:pt x="349" y="127"/>
                  <a:pt x="349" y="127"/>
                </a:cubicBezTo>
                <a:cubicBezTo>
                  <a:pt x="349" y="127"/>
                  <a:pt x="349" y="127"/>
                  <a:pt x="349" y="127"/>
                </a:cubicBezTo>
                <a:close/>
                <a:moveTo>
                  <a:pt x="351" y="122"/>
                </a:moveTo>
                <a:cubicBezTo>
                  <a:pt x="351" y="122"/>
                  <a:pt x="351" y="122"/>
                  <a:pt x="351" y="122"/>
                </a:cubicBezTo>
                <a:cubicBezTo>
                  <a:pt x="351" y="122"/>
                  <a:pt x="351" y="122"/>
                  <a:pt x="351" y="122"/>
                </a:cubicBezTo>
                <a:cubicBezTo>
                  <a:pt x="351" y="122"/>
                  <a:pt x="351" y="122"/>
                  <a:pt x="351" y="122"/>
                </a:cubicBezTo>
                <a:close/>
                <a:moveTo>
                  <a:pt x="375" y="122"/>
                </a:moveTo>
                <a:cubicBezTo>
                  <a:pt x="375" y="122"/>
                  <a:pt x="376" y="122"/>
                  <a:pt x="376" y="122"/>
                </a:cubicBezTo>
                <a:cubicBezTo>
                  <a:pt x="375" y="122"/>
                  <a:pt x="375" y="123"/>
                  <a:pt x="375" y="122"/>
                </a:cubicBezTo>
                <a:cubicBezTo>
                  <a:pt x="374" y="122"/>
                  <a:pt x="375" y="122"/>
                  <a:pt x="375" y="122"/>
                </a:cubicBezTo>
                <a:cubicBezTo>
                  <a:pt x="375" y="122"/>
                  <a:pt x="375" y="122"/>
                  <a:pt x="375" y="122"/>
                </a:cubicBezTo>
                <a:close/>
                <a:moveTo>
                  <a:pt x="330" y="139"/>
                </a:moveTo>
                <a:cubicBezTo>
                  <a:pt x="330" y="139"/>
                  <a:pt x="330" y="138"/>
                  <a:pt x="330" y="138"/>
                </a:cubicBezTo>
                <a:cubicBezTo>
                  <a:pt x="330" y="138"/>
                  <a:pt x="330" y="138"/>
                  <a:pt x="330" y="139"/>
                </a:cubicBezTo>
                <a:cubicBezTo>
                  <a:pt x="330" y="139"/>
                  <a:pt x="330" y="139"/>
                  <a:pt x="330" y="139"/>
                </a:cubicBezTo>
                <a:close/>
                <a:moveTo>
                  <a:pt x="330" y="139"/>
                </a:moveTo>
                <a:cubicBezTo>
                  <a:pt x="330" y="139"/>
                  <a:pt x="330" y="139"/>
                  <a:pt x="330" y="139"/>
                </a:cubicBezTo>
                <a:cubicBezTo>
                  <a:pt x="330" y="139"/>
                  <a:pt x="330" y="139"/>
                  <a:pt x="330" y="139"/>
                </a:cubicBezTo>
                <a:cubicBezTo>
                  <a:pt x="330" y="139"/>
                  <a:pt x="330" y="139"/>
                  <a:pt x="330" y="139"/>
                </a:cubicBezTo>
                <a:close/>
                <a:moveTo>
                  <a:pt x="347" y="127"/>
                </a:moveTo>
                <a:cubicBezTo>
                  <a:pt x="347" y="127"/>
                  <a:pt x="347" y="127"/>
                  <a:pt x="346" y="127"/>
                </a:cubicBezTo>
                <a:cubicBezTo>
                  <a:pt x="347" y="127"/>
                  <a:pt x="347" y="127"/>
                  <a:pt x="347" y="127"/>
                </a:cubicBezTo>
                <a:cubicBezTo>
                  <a:pt x="347" y="127"/>
                  <a:pt x="347" y="127"/>
                  <a:pt x="347" y="127"/>
                </a:cubicBezTo>
                <a:close/>
                <a:moveTo>
                  <a:pt x="371" y="124"/>
                </a:moveTo>
                <a:cubicBezTo>
                  <a:pt x="371" y="124"/>
                  <a:pt x="370" y="124"/>
                  <a:pt x="370" y="124"/>
                </a:cubicBezTo>
                <a:cubicBezTo>
                  <a:pt x="370" y="124"/>
                  <a:pt x="370" y="124"/>
                  <a:pt x="370" y="124"/>
                </a:cubicBezTo>
                <a:cubicBezTo>
                  <a:pt x="370" y="124"/>
                  <a:pt x="371" y="124"/>
                  <a:pt x="371" y="124"/>
                </a:cubicBezTo>
                <a:close/>
                <a:moveTo>
                  <a:pt x="374" y="123"/>
                </a:moveTo>
                <a:cubicBezTo>
                  <a:pt x="374" y="123"/>
                  <a:pt x="374" y="123"/>
                  <a:pt x="373" y="123"/>
                </a:cubicBezTo>
                <a:cubicBezTo>
                  <a:pt x="374" y="122"/>
                  <a:pt x="374" y="122"/>
                  <a:pt x="374" y="123"/>
                </a:cubicBezTo>
                <a:close/>
                <a:moveTo>
                  <a:pt x="373" y="157"/>
                </a:moveTo>
                <a:cubicBezTo>
                  <a:pt x="373" y="156"/>
                  <a:pt x="374" y="155"/>
                  <a:pt x="375" y="154"/>
                </a:cubicBezTo>
                <a:cubicBezTo>
                  <a:pt x="375" y="155"/>
                  <a:pt x="375" y="155"/>
                  <a:pt x="375" y="155"/>
                </a:cubicBezTo>
                <a:cubicBezTo>
                  <a:pt x="374" y="156"/>
                  <a:pt x="374" y="156"/>
                  <a:pt x="373" y="157"/>
                </a:cubicBezTo>
                <a:close/>
                <a:moveTo>
                  <a:pt x="372" y="123"/>
                </a:moveTo>
                <a:cubicBezTo>
                  <a:pt x="372" y="123"/>
                  <a:pt x="372" y="123"/>
                  <a:pt x="372" y="123"/>
                </a:cubicBezTo>
                <a:cubicBezTo>
                  <a:pt x="371" y="123"/>
                  <a:pt x="371" y="123"/>
                  <a:pt x="371" y="123"/>
                </a:cubicBezTo>
                <a:cubicBezTo>
                  <a:pt x="371" y="123"/>
                  <a:pt x="371" y="123"/>
                  <a:pt x="372" y="123"/>
                </a:cubicBezTo>
                <a:cubicBezTo>
                  <a:pt x="372" y="123"/>
                  <a:pt x="372" y="123"/>
                  <a:pt x="372" y="123"/>
                </a:cubicBezTo>
                <a:close/>
                <a:moveTo>
                  <a:pt x="368" y="123"/>
                </a:moveTo>
                <a:cubicBezTo>
                  <a:pt x="368" y="123"/>
                  <a:pt x="368" y="123"/>
                  <a:pt x="368" y="123"/>
                </a:cubicBezTo>
                <a:cubicBezTo>
                  <a:pt x="368" y="123"/>
                  <a:pt x="368" y="123"/>
                  <a:pt x="368" y="123"/>
                </a:cubicBezTo>
                <a:close/>
                <a:moveTo>
                  <a:pt x="369" y="158"/>
                </a:moveTo>
                <a:cubicBezTo>
                  <a:pt x="370" y="157"/>
                  <a:pt x="371" y="156"/>
                  <a:pt x="371" y="155"/>
                </a:cubicBezTo>
                <a:cubicBezTo>
                  <a:pt x="372" y="156"/>
                  <a:pt x="372" y="156"/>
                  <a:pt x="372" y="157"/>
                </a:cubicBezTo>
                <a:cubicBezTo>
                  <a:pt x="372" y="157"/>
                  <a:pt x="371" y="157"/>
                  <a:pt x="371" y="158"/>
                </a:cubicBezTo>
                <a:cubicBezTo>
                  <a:pt x="371" y="158"/>
                  <a:pt x="371" y="158"/>
                  <a:pt x="371" y="158"/>
                </a:cubicBezTo>
                <a:cubicBezTo>
                  <a:pt x="371" y="158"/>
                  <a:pt x="371" y="158"/>
                  <a:pt x="371" y="158"/>
                </a:cubicBezTo>
                <a:cubicBezTo>
                  <a:pt x="371" y="158"/>
                  <a:pt x="370" y="158"/>
                  <a:pt x="370" y="159"/>
                </a:cubicBezTo>
                <a:cubicBezTo>
                  <a:pt x="370" y="159"/>
                  <a:pt x="369" y="158"/>
                  <a:pt x="369" y="158"/>
                </a:cubicBezTo>
                <a:close/>
                <a:moveTo>
                  <a:pt x="378" y="152"/>
                </a:moveTo>
                <a:cubicBezTo>
                  <a:pt x="377" y="153"/>
                  <a:pt x="376" y="154"/>
                  <a:pt x="376" y="155"/>
                </a:cubicBezTo>
                <a:cubicBezTo>
                  <a:pt x="375" y="155"/>
                  <a:pt x="375" y="155"/>
                  <a:pt x="375" y="155"/>
                </a:cubicBezTo>
                <a:cubicBezTo>
                  <a:pt x="376" y="154"/>
                  <a:pt x="376" y="152"/>
                  <a:pt x="378" y="152"/>
                </a:cubicBezTo>
                <a:close/>
                <a:moveTo>
                  <a:pt x="374" y="122"/>
                </a:moveTo>
                <a:cubicBezTo>
                  <a:pt x="374" y="122"/>
                  <a:pt x="374" y="122"/>
                  <a:pt x="374" y="122"/>
                </a:cubicBezTo>
                <a:cubicBezTo>
                  <a:pt x="374" y="122"/>
                  <a:pt x="374" y="122"/>
                  <a:pt x="374" y="122"/>
                </a:cubicBezTo>
                <a:close/>
                <a:moveTo>
                  <a:pt x="371" y="123"/>
                </a:moveTo>
                <a:cubicBezTo>
                  <a:pt x="371" y="123"/>
                  <a:pt x="371" y="123"/>
                  <a:pt x="371" y="123"/>
                </a:cubicBezTo>
                <a:cubicBezTo>
                  <a:pt x="371" y="123"/>
                  <a:pt x="371" y="123"/>
                  <a:pt x="371" y="123"/>
                </a:cubicBezTo>
                <a:cubicBezTo>
                  <a:pt x="371" y="123"/>
                  <a:pt x="371" y="123"/>
                  <a:pt x="371" y="123"/>
                </a:cubicBezTo>
                <a:close/>
                <a:moveTo>
                  <a:pt x="348" y="127"/>
                </a:moveTo>
                <a:cubicBezTo>
                  <a:pt x="348" y="127"/>
                  <a:pt x="348" y="127"/>
                  <a:pt x="348" y="127"/>
                </a:cubicBezTo>
                <a:cubicBezTo>
                  <a:pt x="348" y="127"/>
                  <a:pt x="348" y="127"/>
                  <a:pt x="348" y="127"/>
                </a:cubicBezTo>
                <a:cubicBezTo>
                  <a:pt x="348" y="127"/>
                  <a:pt x="348" y="127"/>
                  <a:pt x="348" y="127"/>
                </a:cubicBezTo>
                <a:close/>
                <a:moveTo>
                  <a:pt x="378" y="167"/>
                </a:moveTo>
                <a:cubicBezTo>
                  <a:pt x="378" y="167"/>
                  <a:pt x="378" y="167"/>
                  <a:pt x="378" y="168"/>
                </a:cubicBezTo>
                <a:cubicBezTo>
                  <a:pt x="378" y="168"/>
                  <a:pt x="378" y="167"/>
                  <a:pt x="378" y="167"/>
                </a:cubicBezTo>
                <a:cubicBezTo>
                  <a:pt x="378" y="167"/>
                  <a:pt x="378" y="167"/>
                  <a:pt x="378" y="167"/>
                </a:cubicBezTo>
                <a:close/>
                <a:moveTo>
                  <a:pt x="379" y="167"/>
                </a:moveTo>
                <a:cubicBezTo>
                  <a:pt x="379" y="167"/>
                  <a:pt x="379" y="167"/>
                  <a:pt x="379" y="168"/>
                </a:cubicBezTo>
                <a:cubicBezTo>
                  <a:pt x="379" y="167"/>
                  <a:pt x="378" y="168"/>
                  <a:pt x="378" y="168"/>
                </a:cubicBezTo>
                <a:cubicBezTo>
                  <a:pt x="378" y="167"/>
                  <a:pt x="379" y="167"/>
                  <a:pt x="379" y="167"/>
                </a:cubicBezTo>
                <a:close/>
                <a:moveTo>
                  <a:pt x="378" y="166"/>
                </a:moveTo>
                <a:cubicBezTo>
                  <a:pt x="379" y="166"/>
                  <a:pt x="379" y="166"/>
                  <a:pt x="379" y="166"/>
                </a:cubicBezTo>
                <a:cubicBezTo>
                  <a:pt x="379" y="166"/>
                  <a:pt x="379" y="166"/>
                  <a:pt x="380" y="166"/>
                </a:cubicBezTo>
                <a:cubicBezTo>
                  <a:pt x="380" y="166"/>
                  <a:pt x="380" y="166"/>
                  <a:pt x="380" y="166"/>
                </a:cubicBezTo>
                <a:cubicBezTo>
                  <a:pt x="380" y="166"/>
                  <a:pt x="379" y="166"/>
                  <a:pt x="378" y="166"/>
                </a:cubicBezTo>
                <a:close/>
                <a:moveTo>
                  <a:pt x="384" y="137"/>
                </a:moveTo>
                <a:cubicBezTo>
                  <a:pt x="384" y="137"/>
                  <a:pt x="384" y="137"/>
                  <a:pt x="384" y="137"/>
                </a:cubicBezTo>
                <a:cubicBezTo>
                  <a:pt x="384" y="137"/>
                  <a:pt x="384" y="137"/>
                  <a:pt x="384" y="137"/>
                </a:cubicBezTo>
                <a:cubicBezTo>
                  <a:pt x="384" y="137"/>
                  <a:pt x="384" y="137"/>
                  <a:pt x="384" y="137"/>
                </a:cubicBezTo>
                <a:close/>
                <a:moveTo>
                  <a:pt x="381" y="135"/>
                </a:moveTo>
                <a:cubicBezTo>
                  <a:pt x="381" y="134"/>
                  <a:pt x="381" y="134"/>
                  <a:pt x="381" y="134"/>
                </a:cubicBezTo>
                <a:cubicBezTo>
                  <a:pt x="382" y="134"/>
                  <a:pt x="381" y="135"/>
                  <a:pt x="381" y="135"/>
                </a:cubicBezTo>
                <a:close/>
                <a:moveTo>
                  <a:pt x="378" y="120"/>
                </a:moveTo>
                <a:cubicBezTo>
                  <a:pt x="377" y="120"/>
                  <a:pt x="377" y="120"/>
                  <a:pt x="377" y="120"/>
                </a:cubicBezTo>
                <a:cubicBezTo>
                  <a:pt x="378" y="120"/>
                  <a:pt x="378" y="120"/>
                  <a:pt x="378" y="120"/>
                </a:cubicBezTo>
                <a:cubicBezTo>
                  <a:pt x="378" y="120"/>
                  <a:pt x="378" y="120"/>
                  <a:pt x="378" y="120"/>
                </a:cubicBezTo>
                <a:close/>
                <a:moveTo>
                  <a:pt x="375" y="120"/>
                </a:moveTo>
                <a:cubicBezTo>
                  <a:pt x="375" y="121"/>
                  <a:pt x="374" y="121"/>
                  <a:pt x="374" y="121"/>
                </a:cubicBezTo>
                <a:cubicBezTo>
                  <a:pt x="374" y="121"/>
                  <a:pt x="374" y="120"/>
                  <a:pt x="374" y="120"/>
                </a:cubicBezTo>
                <a:cubicBezTo>
                  <a:pt x="374" y="120"/>
                  <a:pt x="374" y="120"/>
                  <a:pt x="375" y="120"/>
                </a:cubicBezTo>
                <a:close/>
                <a:moveTo>
                  <a:pt x="374" y="120"/>
                </a:moveTo>
                <a:cubicBezTo>
                  <a:pt x="374" y="120"/>
                  <a:pt x="374" y="120"/>
                  <a:pt x="374" y="120"/>
                </a:cubicBezTo>
                <a:cubicBezTo>
                  <a:pt x="374" y="120"/>
                  <a:pt x="373" y="120"/>
                  <a:pt x="373" y="120"/>
                </a:cubicBezTo>
                <a:cubicBezTo>
                  <a:pt x="373" y="120"/>
                  <a:pt x="373" y="120"/>
                  <a:pt x="373" y="120"/>
                </a:cubicBezTo>
                <a:cubicBezTo>
                  <a:pt x="373" y="120"/>
                  <a:pt x="374" y="120"/>
                  <a:pt x="374" y="120"/>
                </a:cubicBezTo>
                <a:close/>
                <a:moveTo>
                  <a:pt x="353" y="122"/>
                </a:moveTo>
                <a:cubicBezTo>
                  <a:pt x="353" y="122"/>
                  <a:pt x="353" y="122"/>
                  <a:pt x="353" y="122"/>
                </a:cubicBezTo>
                <a:cubicBezTo>
                  <a:pt x="353" y="122"/>
                  <a:pt x="353" y="122"/>
                  <a:pt x="353" y="122"/>
                </a:cubicBezTo>
                <a:close/>
                <a:moveTo>
                  <a:pt x="351" y="122"/>
                </a:moveTo>
                <a:cubicBezTo>
                  <a:pt x="351" y="122"/>
                  <a:pt x="351" y="122"/>
                  <a:pt x="351" y="123"/>
                </a:cubicBezTo>
                <a:cubicBezTo>
                  <a:pt x="351" y="123"/>
                  <a:pt x="350" y="123"/>
                  <a:pt x="350" y="123"/>
                </a:cubicBezTo>
                <a:cubicBezTo>
                  <a:pt x="350" y="123"/>
                  <a:pt x="350" y="123"/>
                  <a:pt x="350" y="123"/>
                </a:cubicBezTo>
                <a:cubicBezTo>
                  <a:pt x="350" y="123"/>
                  <a:pt x="351" y="122"/>
                  <a:pt x="351" y="122"/>
                </a:cubicBezTo>
                <a:close/>
                <a:moveTo>
                  <a:pt x="349" y="126"/>
                </a:moveTo>
                <a:cubicBezTo>
                  <a:pt x="349" y="127"/>
                  <a:pt x="349" y="127"/>
                  <a:pt x="348" y="127"/>
                </a:cubicBezTo>
                <a:cubicBezTo>
                  <a:pt x="348" y="127"/>
                  <a:pt x="348" y="126"/>
                  <a:pt x="348" y="126"/>
                </a:cubicBezTo>
                <a:cubicBezTo>
                  <a:pt x="349" y="125"/>
                  <a:pt x="348" y="124"/>
                  <a:pt x="349" y="124"/>
                </a:cubicBezTo>
                <a:cubicBezTo>
                  <a:pt x="349" y="125"/>
                  <a:pt x="348" y="126"/>
                  <a:pt x="349" y="126"/>
                </a:cubicBezTo>
                <a:close/>
                <a:moveTo>
                  <a:pt x="330" y="139"/>
                </a:moveTo>
                <a:cubicBezTo>
                  <a:pt x="329" y="139"/>
                  <a:pt x="329" y="139"/>
                  <a:pt x="329" y="139"/>
                </a:cubicBezTo>
                <a:cubicBezTo>
                  <a:pt x="329" y="139"/>
                  <a:pt x="329" y="139"/>
                  <a:pt x="329" y="139"/>
                </a:cubicBezTo>
                <a:cubicBezTo>
                  <a:pt x="329" y="139"/>
                  <a:pt x="329" y="139"/>
                  <a:pt x="329" y="139"/>
                </a:cubicBezTo>
                <a:cubicBezTo>
                  <a:pt x="329" y="139"/>
                  <a:pt x="329" y="139"/>
                  <a:pt x="329" y="139"/>
                </a:cubicBezTo>
                <a:cubicBezTo>
                  <a:pt x="329" y="139"/>
                  <a:pt x="329" y="139"/>
                  <a:pt x="329" y="139"/>
                </a:cubicBezTo>
                <a:cubicBezTo>
                  <a:pt x="329" y="139"/>
                  <a:pt x="329" y="139"/>
                  <a:pt x="329" y="139"/>
                </a:cubicBezTo>
                <a:cubicBezTo>
                  <a:pt x="329" y="139"/>
                  <a:pt x="329" y="139"/>
                  <a:pt x="330" y="139"/>
                </a:cubicBezTo>
                <a:close/>
                <a:moveTo>
                  <a:pt x="319" y="141"/>
                </a:moveTo>
                <a:cubicBezTo>
                  <a:pt x="319" y="141"/>
                  <a:pt x="319" y="141"/>
                  <a:pt x="319" y="141"/>
                </a:cubicBezTo>
                <a:cubicBezTo>
                  <a:pt x="319" y="141"/>
                  <a:pt x="319" y="141"/>
                  <a:pt x="319" y="141"/>
                </a:cubicBezTo>
                <a:cubicBezTo>
                  <a:pt x="319" y="141"/>
                  <a:pt x="319" y="141"/>
                  <a:pt x="319" y="141"/>
                </a:cubicBezTo>
                <a:close/>
                <a:moveTo>
                  <a:pt x="319" y="142"/>
                </a:moveTo>
                <a:cubicBezTo>
                  <a:pt x="319" y="142"/>
                  <a:pt x="319" y="142"/>
                  <a:pt x="319" y="142"/>
                </a:cubicBezTo>
                <a:cubicBezTo>
                  <a:pt x="319" y="142"/>
                  <a:pt x="319" y="142"/>
                  <a:pt x="319" y="142"/>
                </a:cubicBezTo>
                <a:cubicBezTo>
                  <a:pt x="319" y="142"/>
                  <a:pt x="319" y="142"/>
                  <a:pt x="319" y="142"/>
                </a:cubicBezTo>
                <a:close/>
                <a:moveTo>
                  <a:pt x="316" y="142"/>
                </a:moveTo>
                <a:cubicBezTo>
                  <a:pt x="316" y="142"/>
                  <a:pt x="315" y="143"/>
                  <a:pt x="315" y="143"/>
                </a:cubicBezTo>
                <a:cubicBezTo>
                  <a:pt x="315" y="143"/>
                  <a:pt x="315" y="142"/>
                  <a:pt x="315" y="142"/>
                </a:cubicBezTo>
                <a:cubicBezTo>
                  <a:pt x="315" y="142"/>
                  <a:pt x="316" y="142"/>
                  <a:pt x="316" y="142"/>
                </a:cubicBezTo>
                <a:cubicBezTo>
                  <a:pt x="316" y="142"/>
                  <a:pt x="316" y="142"/>
                  <a:pt x="316" y="142"/>
                </a:cubicBezTo>
                <a:close/>
                <a:moveTo>
                  <a:pt x="313" y="221"/>
                </a:moveTo>
                <a:cubicBezTo>
                  <a:pt x="313" y="221"/>
                  <a:pt x="313" y="221"/>
                  <a:pt x="313" y="221"/>
                </a:cubicBezTo>
                <a:cubicBezTo>
                  <a:pt x="313" y="221"/>
                  <a:pt x="313" y="221"/>
                  <a:pt x="313" y="221"/>
                </a:cubicBezTo>
                <a:close/>
                <a:moveTo>
                  <a:pt x="313" y="220"/>
                </a:moveTo>
                <a:cubicBezTo>
                  <a:pt x="313" y="220"/>
                  <a:pt x="313" y="220"/>
                  <a:pt x="313" y="220"/>
                </a:cubicBezTo>
                <a:cubicBezTo>
                  <a:pt x="313" y="220"/>
                  <a:pt x="313" y="220"/>
                  <a:pt x="313" y="220"/>
                </a:cubicBezTo>
                <a:cubicBezTo>
                  <a:pt x="313" y="220"/>
                  <a:pt x="313" y="220"/>
                  <a:pt x="313" y="220"/>
                </a:cubicBezTo>
                <a:close/>
                <a:moveTo>
                  <a:pt x="314" y="219"/>
                </a:moveTo>
                <a:cubicBezTo>
                  <a:pt x="314" y="219"/>
                  <a:pt x="314" y="219"/>
                  <a:pt x="314" y="219"/>
                </a:cubicBezTo>
                <a:cubicBezTo>
                  <a:pt x="314" y="219"/>
                  <a:pt x="314" y="219"/>
                  <a:pt x="314" y="219"/>
                </a:cubicBezTo>
                <a:cubicBezTo>
                  <a:pt x="314" y="219"/>
                  <a:pt x="314" y="219"/>
                  <a:pt x="314" y="219"/>
                </a:cubicBezTo>
                <a:close/>
                <a:moveTo>
                  <a:pt x="317" y="220"/>
                </a:moveTo>
                <a:cubicBezTo>
                  <a:pt x="317" y="219"/>
                  <a:pt x="317" y="219"/>
                  <a:pt x="318" y="219"/>
                </a:cubicBezTo>
                <a:cubicBezTo>
                  <a:pt x="317" y="219"/>
                  <a:pt x="317" y="219"/>
                  <a:pt x="317" y="220"/>
                </a:cubicBezTo>
                <a:close/>
                <a:moveTo>
                  <a:pt x="318" y="219"/>
                </a:moveTo>
                <a:cubicBezTo>
                  <a:pt x="318" y="219"/>
                  <a:pt x="318" y="219"/>
                  <a:pt x="318" y="219"/>
                </a:cubicBezTo>
                <a:cubicBezTo>
                  <a:pt x="318" y="219"/>
                  <a:pt x="318" y="219"/>
                  <a:pt x="318" y="219"/>
                </a:cubicBezTo>
                <a:cubicBezTo>
                  <a:pt x="318" y="219"/>
                  <a:pt x="318" y="219"/>
                  <a:pt x="318" y="219"/>
                </a:cubicBezTo>
                <a:close/>
                <a:moveTo>
                  <a:pt x="319" y="213"/>
                </a:moveTo>
                <a:cubicBezTo>
                  <a:pt x="319" y="212"/>
                  <a:pt x="320" y="212"/>
                  <a:pt x="320" y="212"/>
                </a:cubicBezTo>
                <a:cubicBezTo>
                  <a:pt x="320" y="212"/>
                  <a:pt x="320" y="212"/>
                  <a:pt x="320" y="212"/>
                </a:cubicBezTo>
                <a:cubicBezTo>
                  <a:pt x="320" y="212"/>
                  <a:pt x="320" y="212"/>
                  <a:pt x="320" y="212"/>
                </a:cubicBezTo>
                <a:cubicBezTo>
                  <a:pt x="320" y="212"/>
                  <a:pt x="320" y="212"/>
                  <a:pt x="320" y="212"/>
                </a:cubicBezTo>
                <a:cubicBezTo>
                  <a:pt x="320" y="213"/>
                  <a:pt x="320" y="213"/>
                  <a:pt x="319" y="213"/>
                </a:cubicBezTo>
                <a:close/>
                <a:moveTo>
                  <a:pt x="323" y="217"/>
                </a:moveTo>
                <a:cubicBezTo>
                  <a:pt x="323" y="217"/>
                  <a:pt x="323" y="217"/>
                  <a:pt x="323" y="216"/>
                </a:cubicBezTo>
                <a:cubicBezTo>
                  <a:pt x="323" y="216"/>
                  <a:pt x="324" y="216"/>
                  <a:pt x="324" y="216"/>
                </a:cubicBezTo>
                <a:cubicBezTo>
                  <a:pt x="324" y="216"/>
                  <a:pt x="324" y="216"/>
                  <a:pt x="324" y="217"/>
                </a:cubicBezTo>
                <a:cubicBezTo>
                  <a:pt x="324" y="217"/>
                  <a:pt x="323" y="217"/>
                  <a:pt x="323" y="217"/>
                </a:cubicBezTo>
                <a:close/>
                <a:moveTo>
                  <a:pt x="329" y="215"/>
                </a:moveTo>
                <a:cubicBezTo>
                  <a:pt x="329" y="215"/>
                  <a:pt x="329" y="215"/>
                  <a:pt x="329" y="215"/>
                </a:cubicBezTo>
                <a:cubicBezTo>
                  <a:pt x="329" y="215"/>
                  <a:pt x="329" y="215"/>
                  <a:pt x="329" y="215"/>
                </a:cubicBezTo>
                <a:cubicBezTo>
                  <a:pt x="329" y="215"/>
                  <a:pt x="329" y="215"/>
                  <a:pt x="329" y="215"/>
                </a:cubicBezTo>
                <a:close/>
                <a:moveTo>
                  <a:pt x="331" y="214"/>
                </a:moveTo>
                <a:cubicBezTo>
                  <a:pt x="331" y="214"/>
                  <a:pt x="331" y="214"/>
                  <a:pt x="331" y="214"/>
                </a:cubicBezTo>
                <a:cubicBezTo>
                  <a:pt x="331" y="213"/>
                  <a:pt x="331" y="213"/>
                  <a:pt x="331" y="213"/>
                </a:cubicBezTo>
                <a:cubicBezTo>
                  <a:pt x="331" y="213"/>
                  <a:pt x="331" y="213"/>
                  <a:pt x="331" y="213"/>
                </a:cubicBezTo>
                <a:cubicBezTo>
                  <a:pt x="331" y="214"/>
                  <a:pt x="331" y="214"/>
                  <a:pt x="331" y="214"/>
                </a:cubicBezTo>
                <a:close/>
                <a:moveTo>
                  <a:pt x="331" y="214"/>
                </a:moveTo>
                <a:cubicBezTo>
                  <a:pt x="331" y="214"/>
                  <a:pt x="331" y="214"/>
                  <a:pt x="331" y="214"/>
                </a:cubicBezTo>
                <a:cubicBezTo>
                  <a:pt x="332" y="214"/>
                  <a:pt x="332" y="214"/>
                  <a:pt x="332" y="214"/>
                </a:cubicBezTo>
                <a:cubicBezTo>
                  <a:pt x="332" y="214"/>
                  <a:pt x="332" y="214"/>
                  <a:pt x="331" y="214"/>
                </a:cubicBezTo>
                <a:close/>
                <a:moveTo>
                  <a:pt x="333" y="208"/>
                </a:moveTo>
                <a:cubicBezTo>
                  <a:pt x="333" y="208"/>
                  <a:pt x="333" y="209"/>
                  <a:pt x="333" y="209"/>
                </a:cubicBezTo>
                <a:cubicBezTo>
                  <a:pt x="332" y="208"/>
                  <a:pt x="333" y="208"/>
                  <a:pt x="333" y="208"/>
                </a:cubicBezTo>
                <a:cubicBezTo>
                  <a:pt x="333" y="208"/>
                  <a:pt x="333" y="208"/>
                  <a:pt x="333" y="208"/>
                </a:cubicBezTo>
                <a:close/>
                <a:moveTo>
                  <a:pt x="335" y="213"/>
                </a:moveTo>
                <a:cubicBezTo>
                  <a:pt x="335" y="213"/>
                  <a:pt x="335" y="213"/>
                  <a:pt x="335" y="213"/>
                </a:cubicBezTo>
                <a:cubicBezTo>
                  <a:pt x="335" y="213"/>
                  <a:pt x="335" y="213"/>
                  <a:pt x="335" y="213"/>
                </a:cubicBezTo>
                <a:cubicBezTo>
                  <a:pt x="335" y="213"/>
                  <a:pt x="335" y="213"/>
                  <a:pt x="335" y="213"/>
                </a:cubicBezTo>
                <a:close/>
                <a:moveTo>
                  <a:pt x="336" y="213"/>
                </a:moveTo>
                <a:cubicBezTo>
                  <a:pt x="336" y="213"/>
                  <a:pt x="336" y="213"/>
                  <a:pt x="336" y="212"/>
                </a:cubicBezTo>
                <a:cubicBezTo>
                  <a:pt x="336" y="213"/>
                  <a:pt x="336" y="213"/>
                  <a:pt x="336" y="213"/>
                </a:cubicBezTo>
                <a:cubicBezTo>
                  <a:pt x="336" y="213"/>
                  <a:pt x="336" y="213"/>
                  <a:pt x="336" y="212"/>
                </a:cubicBezTo>
                <a:cubicBezTo>
                  <a:pt x="336" y="212"/>
                  <a:pt x="336" y="212"/>
                  <a:pt x="336" y="212"/>
                </a:cubicBezTo>
                <a:cubicBezTo>
                  <a:pt x="336" y="213"/>
                  <a:pt x="337" y="212"/>
                  <a:pt x="337" y="212"/>
                </a:cubicBezTo>
                <a:cubicBezTo>
                  <a:pt x="337" y="212"/>
                  <a:pt x="337" y="212"/>
                  <a:pt x="338" y="212"/>
                </a:cubicBezTo>
                <a:cubicBezTo>
                  <a:pt x="337" y="213"/>
                  <a:pt x="337" y="213"/>
                  <a:pt x="336" y="213"/>
                </a:cubicBezTo>
                <a:close/>
                <a:moveTo>
                  <a:pt x="341" y="208"/>
                </a:moveTo>
                <a:cubicBezTo>
                  <a:pt x="341" y="208"/>
                  <a:pt x="341" y="208"/>
                  <a:pt x="341" y="208"/>
                </a:cubicBezTo>
                <a:cubicBezTo>
                  <a:pt x="341" y="208"/>
                  <a:pt x="341" y="208"/>
                  <a:pt x="340" y="208"/>
                </a:cubicBezTo>
                <a:cubicBezTo>
                  <a:pt x="341" y="208"/>
                  <a:pt x="341" y="208"/>
                  <a:pt x="341" y="208"/>
                </a:cubicBezTo>
                <a:cubicBezTo>
                  <a:pt x="341" y="208"/>
                  <a:pt x="341" y="208"/>
                  <a:pt x="341" y="208"/>
                </a:cubicBezTo>
                <a:close/>
                <a:moveTo>
                  <a:pt x="341" y="207"/>
                </a:moveTo>
                <a:cubicBezTo>
                  <a:pt x="341" y="207"/>
                  <a:pt x="341" y="207"/>
                  <a:pt x="341" y="207"/>
                </a:cubicBezTo>
                <a:cubicBezTo>
                  <a:pt x="341" y="207"/>
                  <a:pt x="341" y="207"/>
                  <a:pt x="341" y="207"/>
                </a:cubicBezTo>
                <a:cubicBezTo>
                  <a:pt x="341" y="207"/>
                  <a:pt x="341" y="207"/>
                  <a:pt x="341" y="207"/>
                </a:cubicBezTo>
                <a:cubicBezTo>
                  <a:pt x="341" y="207"/>
                  <a:pt x="341" y="207"/>
                  <a:pt x="341" y="207"/>
                </a:cubicBezTo>
                <a:close/>
                <a:moveTo>
                  <a:pt x="343" y="207"/>
                </a:moveTo>
                <a:cubicBezTo>
                  <a:pt x="343" y="207"/>
                  <a:pt x="342" y="207"/>
                  <a:pt x="342" y="207"/>
                </a:cubicBezTo>
                <a:cubicBezTo>
                  <a:pt x="342" y="207"/>
                  <a:pt x="342" y="207"/>
                  <a:pt x="343" y="207"/>
                </a:cubicBezTo>
                <a:close/>
                <a:moveTo>
                  <a:pt x="342" y="211"/>
                </a:moveTo>
                <a:cubicBezTo>
                  <a:pt x="342" y="211"/>
                  <a:pt x="343" y="211"/>
                  <a:pt x="343" y="211"/>
                </a:cubicBezTo>
                <a:cubicBezTo>
                  <a:pt x="343" y="211"/>
                  <a:pt x="342" y="211"/>
                  <a:pt x="342" y="211"/>
                </a:cubicBezTo>
                <a:close/>
                <a:moveTo>
                  <a:pt x="343" y="211"/>
                </a:moveTo>
                <a:cubicBezTo>
                  <a:pt x="343" y="211"/>
                  <a:pt x="343" y="211"/>
                  <a:pt x="342" y="211"/>
                </a:cubicBezTo>
                <a:cubicBezTo>
                  <a:pt x="343" y="211"/>
                  <a:pt x="343" y="210"/>
                  <a:pt x="343" y="210"/>
                </a:cubicBezTo>
                <a:cubicBezTo>
                  <a:pt x="343" y="210"/>
                  <a:pt x="343" y="210"/>
                  <a:pt x="343" y="210"/>
                </a:cubicBezTo>
                <a:cubicBezTo>
                  <a:pt x="343" y="210"/>
                  <a:pt x="343" y="210"/>
                  <a:pt x="343" y="210"/>
                </a:cubicBezTo>
                <a:cubicBezTo>
                  <a:pt x="343" y="211"/>
                  <a:pt x="343" y="211"/>
                  <a:pt x="343" y="211"/>
                </a:cubicBezTo>
                <a:close/>
                <a:moveTo>
                  <a:pt x="343" y="207"/>
                </a:moveTo>
                <a:cubicBezTo>
                  <a:pt x="343" y="207"/>
                  <a:pt x="343" y="206"/>
                  <a:pt x="344" y="206"/>
                </a:cubicBezTo>
                <a:cubicBezTo>
                  <a:pt x="344" y="206"/>
                  <a:pt x="344" y="206"/>
                  <a:pt x="344" y="206"/>
                </a:cubicBezTo>
                <a:cubicBezTo>
                  <a:pt x="344" y="206"/>
                  <a:pt x="344" y="206"/>
                  <a:pt x="344" y="207"/>
                </a:cubicBezTo>
                <a:cubicBezTo>
                  <a:pt x="344" y="207"/>
                  <a:pt x="344" y="207"/>
                  <a:pt x="343" y="207"/>
                </a:cubicBezTo>
                <a:close/>
                <a:moveTo>
                  <a:pt x="347" y="206"/>
                </a:moveTo>
                <a:cubicBezTo>
                  <a:pt x="347" y="206"/>
                  <a:pt x="347" y="206"/>
                  <a:pt x="347" y="206"/>
                </a:cubicBezTo>
                <a:cubicBezTo>
                  <a:pt x="347" y="206"/>
                  <a:pt x="347" y="206"/>
                  <a:pt x="347" y="206"/>
                </a:cubicBezTo>
                <a:cubicBezTo>
                  <a:pt x="347" y="206"/>
                  <a:pt x="347" y="206"/>
                  <a:pt x="347" y="205"/>
                </a:cubicBezTo>
                <a:cubicBezTo>
                  <a:pt x="347" y="205"/>
                  <a:pt x="347" y="205"/>
                  <a:pt x="347" y="206"/>
                </a:cubicBezTo>
                <a:cubicBezTo>
                  <a:pt x="347" y="206"/>
                  <a:pt x="347" y="207"/>
                  <a:pt x="347" y="206"/>
                </a:cubicBezTo>
                <a:close/>
                <a:moveTo>
                  <a:pt x="350" y="206"/>
                </a:moveTo>
                <a:cubicBezTo>
                  <a:pt x="349" y="205"/>
                  <a:pt x="349" y="205"/>
                  <a:pt x="349" y="205"/>
                </a:cubicBezTo>
                <a:cubicBezTo>
                  <a:pt x="349" y="206"/>
                  <a:pt x="349" y="206"/>
                  <a:pt x="348" y="206"/>
                </a:cubicBezTo>
                <a:cubicBezTo>
                  <a:pt x="348" y="206"/>
                  <a:pt x="348" y="206"/>
                  <a:pt x="348" y="205"/>
                </a:cubicBezTo>
                <a:cubicBezTo>
                  <a:pt x="348" y="206"/>
                  <a:pt x="349" y="205"/>
                  <a:pt x="349" y="205"/>
                </a:cubicBezTo>
                <a:cubicBezTo>
                  <a:pt x="349" y="205"/>
                  <a:pt x="349" y="204"/>
                  <a:pt x="349" y="204"/>
                </a:cubicBezTo>
                <a:cubicBezTo>
                  <a:pt x="349" y="204"/>
                  <a:pt x="349" y="204"/>
                  <a:pt x="350" y="204"/>
                </a:cubicBezTo>
                <a:cubicBezTo>
                  <a:pt x="350" y="205"/>
                  <a:pt x="349" y="204"/>
                  <a:pt x="349" y="205"/>
                </a:cubicBezTo>
                <a:cubicBezTo>
                  <a:pt x="350" y="205"/>
                  <a:pt x="350" y="205"/>
                  <a:pt x="350" y="205"/>
                </a:cubicBezTo>
                <a:cubicBezTo>
                  <a:pt x="350" y="205"/>
                  <a:pt x="350" y="205"/>
                  <a:pt x="350" y="206"/>
                </a:cubicBezTo>
                <a:close/>
                <a:moveTo>
                  <a:pt x="350" y="205"/>
                </a:moveTo>
                <a:cubicBezTo>
                  <a:pt x="350" y="204"/>
                  <a:pt x="350" y="204"/>
                  <a:pt x="351" y="205"/>
                </a:cubicBezTo>
                <a:cubicBezTo>
                  <a:pt x="351" y="205"/>
                  <a:pt x="350" y="205"/>
                  <a:pt x="350" y="205"/>
                </a:cubicBezTo>
                <a:close/>
                <a:moveTo>
                  <a:pt x="351" y="188"/>
                </a:moveTo>
                <a:cubicBezTo>
                  <a:pt x="351" y="188"/>
                  <a:pt x="351" y="188"/>
                  <a:pt x="351" y="188"/>
                </a:cubicBezTo>
                <a:cubicBezTo>
                  <a:pt x="351" y="188"/>
                  <a:pt x="351" y="188"/>
                  <a:pt x="351" y="188"/>
                </a:cubicBezTo>
                <a:close/>
                <a:moveTo>
                  <a:pt x="359" y="181"/>
                </a:moveTo>
                <a:cubicBezTo>
                  <a:pt x="359" y="181"/>
                  <a:pt x="359" y="181"/>
                  <a:pt x="359" y="181"/>
                </a:cubicBezTo>
                <a:cubicBezTo>
                  <a:pt x="359" y="181"/>
                  <a:pt x="359" y="181"/>
                  <a:pt x="359" y="181"/>
                </a:cubicBezTo>
                <a:cubicBezTo>
                  <a:pt x="359" y="181"/>
                  <a:pt x="359" y="181"/>
                  <a:pt x="359" y="181"/>
                </a:cubicBezTo>
                <a:cubicBezTo>
                  <a:pt x="359" y="181"/>
                  <a:pt x="359" y="181"/>
                  <a:pt x="359" y="181"/>
                </a:cubicBezTo>
                <a:close/>
                <a:moveTo>
                  <a:pt x="364" y="182"/>
                </a:moveTo>
                <a:cubicBezTo>
                  <a:pt x="364" y="182"/>
                  <a:pt x="363" y="182"/>
                  <a:pt x="363" y="182"/>
                </a:cubicBezTo>
                <a:cubicBezTo>
                  <a:pt x="364" y="182"/>
                  <a:pt x="364" y="181"/>
                  <a:pt x="363" y="181"/>
                </a:cubicBezTo>
                <a:cubicBezTo>
                  <a:pt x="363" y="181"/>
                  <a:pt x="363" y="181"/>
                  <a:pt x="363" y="181"/>
                </a:cubicBezTo>
                <a:cubicBezTo>
                  <a:pt x="364" y="181"/>
                  <a:pt x="364" y="181"/>
                  <a:pt x="364" y="181"/>
                </a:cubicBezTo>
                <a:cubicBezTo>
                  <a:pt x="364" y="181"/>
                  <a:pt x="364" y="181"/>
                  <a:pt x="364" y="181"/>
                </a:cubicBezTo>
                <a:cubicBezTo>
                  <a:pt x="364" y="181"/>
                  <a:pt x="364" y="181"/>
                  <a:pt x="364" y="181"/>
                </a:cubicBezTo>
                <a:cubicBezTo>
                  <a:pt x="364" y="181"/>
                  <a:pt x="364" y="182"/>
                  <a:pt x="364" y="182"/>
                </a:cubicBezTo>
                <a:close/>
                <a:moveTo>
                  <a:pt x="364" y="180"/>
                </a:moveTo>
                <a:cubicBezTo>
                  <a:pt x="364" y="180"/>
                  <a:pt x="364" y="180"/>
                  <a:pt x="364" y="180"/>
                </a:cubicBezTo>
                <a:cubicBezTo>
                  <a:pt x="364" y="180"/>
                  <a:pt x="364" y="180"/>
                  <a:pt x="364" y="179"/>
                </a:cubicBezTo>
                <a:cubicBezTo>
                  <a:pt x="364" y="179"/>
                  <a:pt x="364" y="179"/>
                  <a:pt x="364" y="179"/>
                </a:cubicBezTo>
                <a:cubicBezTo>
                  <a:pt x="364" y="179"/>
                  <a:pt x="364" y="179"/>
                  <a:pt x="364" y="180"/>
                </a:cubicBezTo>
                <a:cubicBezTo>
                  <a:pt x="364" y="180"/>
                  <a:pt x="364" y="180"/>
                  <a:pt x="364" y="180"/>
                </a:cubicBezTo>
                <a:cubicBezTo>
                  <a:pt x="364" y="180"/>
                  <a:pt x="364" y="180"/>
                  <a:pt x="364" y="180"/>
                </a:cubicBezTo>
                <a:cubicBezTo>
                  <a:pt x="364" y="180"/>
                  <a:pt x="364" y="180"/>
                  <a:pt x="364" y="180"/>
                </a:cubicBezTo>
                <a:cubicBezTo>
                  <a:pt x="364" y="180"/>
                  <a:pt x="364" y="180"/>
                  <a:pt x="364" y="180"/>
                </a:cubicBezTo>
                <a:close/>
                <a:moveTo>
                  <a:pt x="364" y="179"/>
                </a:moveTo>
                <a:cubicBezTo>
                  <a:pt x="364" y="179"/>
                  <a:pt x="364" y="179"/>
                  <a:pt x="364" y="179"/>
                </a:cubicBezTo>
                <a:cubicBezTo>
                  <a:pt x="364" y="179"/>
                  <a:pt x="364" y="179"/>
                  <a:pt x="364" y="179"/>
                </a:cubicBezTo>
                <a:close/>
                <a:moveTo>
                  <a:pt x="365" y="181"/>
                </a:moveTo>
                <a:cubicBezTo>
                  <a:pt x="365" y="181"/>
                  <a:pt x="366" y="181"/>
                  <a:pt x="366" y="181"/>
                </a:cubicBezTo>
                <a:cubicBezTo>
                  <a:pt x="366" y="182"/>
                  <a:pt x="365" y="181"/>
                  <a:pt x="365" y="181"/>
                </a:cubicBezTo>
                <a:close/>
                <a:moveTo>
                  <a:pt x="366" y="180"/>
                </a:moveTo>
                <a:cubicBezTo>
                  <a:pt x="366" y="180"/>
                  <a:pt x="366" y="180"/>
                  <a:pt x="366" y="180"/>
                </a:cubicBezTo>
                <a:cubicBezTo>
                  <a:pt x="366" y="180"/>
                  <a:pt x="366" y="180"/>
                  <a:pt x="366" y="180"/>
                </a:cubicBezTo>
                <a:cubicBezTo>
                  <a:pt x="366" y="180"/>
                  <a:pt x="366" y="180"/>
                  <a:pt x="366" y="180"/>
                </a:cubicBezTo>
                <a:cubicBezTo>
                  <a:pt x="366" y="180"/>
                  <a:pt x="366" y="180"/>
                  <a:pt x="366" y="180"/>
                </a:cubicBezTo>
                <a:cubicBezTo>
                  <a:pt x="366" y="180"/>
                  <a:pt x="365" y="180"/>
                  <a:pt x="365" y="180"/>
                </a:cubicBezTo>
                <a:cubicBezTo>
                  <a:pt x="365" y="179"/>
                  <a:pt x="365" y="179"/>
                  <a:pt x="365" y="179"/>
                </a:cubicBezTo>
                <a:cubicBezTo>
                  <a:pt x="365" y="179"/>
                  <a:pt x="365" y="179"/>
                  <a:pt x="365" y="179"/>
                </a:cubicBezTo>
                <a:cubicBezTo>
                  <a:pt x="365" y="179"/>
                  <a:pt x="365" y="179"/>
                  <a:pt x="365" y="180"/>
                </a:cubicBezTo>
                <a:cubicBezTo>
                  <a:pt x="365" y="180"/>
                  <a:pt x="365" y="180"/>
                  <a:pt x="365" y="179"/>
                </a:cubicBezTo>
                <a:cubicBezTo>
                  <a:pt x="365" y="179"/>
                  <a:pt x="365" y="180"/>
                  <a:pt x="365" y="180"/>
                </a:cubicBezTo>
                <a:cubicBezTo>
                  <a:pt x="364" y="179"/>
                  <a:pt x="364" y="179"/>
                  <a:pt x="364" y="179"/>
                </a:cubicBezTo>
                <a:cubicBezTo>
                  <a:pt x="364" y="179"/>
                  <a:pt x="364" y="179"/>
                  <a:pt x="364" y="179"/>
                </a:cubicBezTo>
                <a:cubicBezTo>
                  <a:pt x="364" y="179"/>
                  <a:pt x="364" y="179"/>
                  <a:pt x="364" y="179"/>
                </a:cubicBezTo>
                <a:cubicBezTo>
                  <a:pt x="364" y="179"/>
                  <a:pt x="364" y="179"/>
                  <a:pt x="364" y="179"/>
                </a:cubicBezTo>
                <a:cubicBezTo>
                  <a:pt x="364" y="179"/>
                  <a:pt x="364" y="179"/>
                  <a:pt x="364" y="179"/>
                </a:cubicBezTo>
                <a:cubicBezTo>
                  <a:pt x="364" y="179"/>
                  <a:pt x="364" y="179"/>
                  <a:pt x="364" y="179"/>
                </a:cubicBezTo>
                <a:cubicBezTo>
                  <a:pt x="364" y="178"/>
                  <a:pt x="365" y="179"/>
                  <a:pt x="365" y="178"/>
                </a:cubicBezTo>
                <a:cubicBezTo>
                  <a:pt x="366" y="179"/>
                  <a:pt x="366" y="179"/>
                  <a:pt x="366" y="180"/>
                </a:cubicBezTo>
                <a:close/>
                <a:moveTo>
                  <a:pt x="371" y="173"/>
                </a:moveTo>
                <a:cubicBezTo>
                  <a:pt x="371" y="173"/>
                  <a:pt x="371" y="173"/>
                  <a:pt x="371" y="173"/>
                </a:cubicBezTo>
                <a:cubicBezTo>
                  <a:pt x="371" y="173"/>
                  <a:pt x="371" y="173"/>
                  <a:pt x="371" y="173"/>
                </a:cubicBezTo>
                <a:close/>
                <a:moveTo>
                  <a:pt x="373" y="174"/>
                </a:moveTo>
                <a:cubicBezTo>
                  <a:pt x="373" y="174"/>
                  <a:pt x="373" y="175"/>
                  <a:pt x="372" y="174"/>
                </a:cubicBezTo>
                <a:cubicBezTo>
                  <a:pt x="372" y="174"/>
                  <a:pt x="373" y="174"/>
                  <a:pt x="372" y="174"/>
                </a:cubicBezTo>
                <a:cubicBezTo>
                  <a:pt x="372" y="174"/>
                  <a:pt x="372" y="174"/>
                  <a:pt x="371" y="174"/>
                </a:cubicBezTo>
                <a:cubicBezTo>
                  <a:pt x="371" y="174"/>
                  <a:pt x="371" y="174"/>
                  <a:pt x="371" y="174"/>
                </a:cubicBezTo>
                <a:cubicBezTo>
                  <a:pt x="371" y="173"/>
                  <a:pt x="372" y="173"/>
                  <a:pt x="372" y="173"/>
                </a:cubicBezTo>
                <a:cubicBezTo>
                  <a:pt x="372" y="173"/>
                  <a:pt x="372" y="173"/>
                  <a:pt x="372" y="173"/>
                </a:cubicBezTo>
                <a:cubicBezTo>
                  <a:pt x="372" y="173"/>
                  <a:pt x="372" y="173"/>
                  <a:pt x="373" y="173"/>
                </a:cubicBezTo>
                <a:cubicBezTo>
                  <a:pt x="372" y="173"/>
                  <a:pt x="372" y="173"/>
                  <a:pt x="372" y="173"/>
                </a:cubicBezTo>
                <a:cubicBezTo>
                  <a:pt x="373" y="173"/>
                  <a:pt x="373" y="173"/>
                  <a:pt x="373" y="173"/>
                </a:cubicBezTo>
                <a:cubicBezTo>
                  <a:pt x="373" y="173"/>
                  <a:pt x="373" y="173"/>
                  <a:pt x="373" y="173"/>
                </a:cubicBezTo>
                <a:cubicBezTo>
                  <a:pt x="373" y="173"/>
                  <a:pt x="373" y="173"/>
                  <a:pt x="373" y="173"/>
                </a:cubicBezTo>
                <a:cubicBezTo>
                  <a:pt x="373" y="173"/>
                  <a:pt x="373" y="173"/>
                  <a:pt x="374" y="173"/>
                </a:cubicBezTo>
                <a:cubicBezTo>
                  <a:pt x="373" y="174"/>
                  <a:pt x="373" y="174"/>
                  <a:pt x="373" y="174"/>
                </a:cubicBezTo>
                <a:close/>
                <a:moveTo>
                  <a:pt x="374" y="173"/>
                </a:moveTo>
                <a:cubicBezTo>
                  <a:pt x="374" y="173"/>
                  <a:pt x="373" y="173"/>
                  <a:pt x="373" y="173"/>
                </a:cubicBezTo>
                <a:cubicBezTo>
                  <a:pt x="373" y="173"/>
                  <a:pt x="374" y="173"/>
                  <a:pt x="374" y="173"/>
                </a:cubicBezTo>
                <a:cubicBezTo>
                  <a:pt x="374" y="173"/>
                  <a:pt x="374" y="173"/>
                  <a:pt x="374" y="173"/>
                </a:cubicBezTo>
                <a:cubicBezTo>
                  <a:pt x="374" y="173"/>
                  <a:pt x="374" y="173"/>
                  <a:pt x="374" y="173"/>
                </a:cubicBezTo>
                <a:cubicBezTo>
                  <a:pt x="374" y="173"/>
                  <a:pt x="374" y="173"/>
                  <a:pt x="374" y="173"/>
                </a:cubicBezTo>
                <a:close/>
                <a:moveTo>
                  <a:pt x="374" y="174"/>
                </a:moveTo>
                <a:cubicBezTo>
                  <a:pt x="375" y="174"/>
                  <a:pt x="374" y="174"/>
                  <a:pt x="374" y="174"/>
                </a:cubicBezTo>
                <a:cubicBezTo>
                  <a:pt x="375" y="173"/>
                  <a:pt x="375" y="174"/>
                  <a:pt x="374" y="174"/>
                </a:cubicBezTo>
                <a:close/>
                <a:moveTo>
                  <a:pt x="375" y="172"/>
                </a:moveTo>
                <a:cubicBezTo>
                  <a:pt x="375" y="172"/>
                  <a:pt x="375" y="172"/>
                  <a:pt x="375" y="172"/>
                </a:cubicBezTo>
                <a:cubicBezTo>
                  <a:pt x="375" y="172"/>
                  <a:pt x="375" y="172"/>
                  <a:pt x="375" y="172"/>
                </a:cubicBezTo>
                <a:cubicBezTo>
                  <a:pt x="375" y="172"/>
                  <a:pt x="375" y="172"/>
                  <a:pt x="375" y="172"/>
                </a:cubicBezTo>
                <a:close/>
                <a:moveTo>
                  <a:pt x="375" y="172"/>
                </a:moveTo>
                <a:cubicBezTo>
                  <a:pt x="375" y="172"/>
                  <a:pt x="375" y="171"/>
                  <a:pt x="375" y="171"/>
                </a:cubicBezTo>
                <a:cubicBezTo>
                  <a:pt x="375" y="171"/>
                  <a:pt x="375" y="172"/>
                  <a:pt x="375" y="172"/>
                </a:cubicBezTo>
                <a:cubicBezTo>
                  <a:pt x="375" y="172"/>
                  <a:pt x="375" y="172"/>
                  <a:pt x="375" y="172"/>
                </a:cubicBezTo>
                <a:close/>
                <a:moveTo>
                  <a:pt x="377" y="172"/>
                </a:moveTo>
                <a:cubicBezTo>
                  <a:pt x="377" y="172"/>
                  <a:pt x="377" y="172"/>
                  <a:pt x="377" y="172"/>
                </a:cubicBezTo>
                <a:cubicBezTo>
                  <a:pt x="377" y="172"/>
                  <a:pt x="376" y="172"/>
                  <a:pt x="376" y="172"/>
                </a:cubicBezTo>
                <a:cubicBezTo>
                  <a:pt x="376" y="172"/>
                  <a:pt x="376" y="172"/>
                  <a:pt x="376" y="172"/>
                </a:cubicBezTo>
                <a:cubicBezTo>
                  <a:pt x="376" y="172"/>
                  <a:pt x="376" y="172"/>
                  <a:pt x="376" y="172"/>
                </a:cubicBezTo>
                <a:cubicBezTo>
                  <a:pt x="376" y="172"/>
                  <a:pt x="376" y="171"/>
                  <a:pt x="376" y="171"/>
                </a:cubicBezTo>
                <a:cubicBezTo>
                  <a:pt x="376" y="171"/>
                  <a:pt x="376" y="171"/>
                  <a:pt x="376" y="171"/>
                </a:cubicBezTo>
                <a:cubicBezTo>
                  <a:pt x="376" y="171"/>
                  <a:pt x="376" y="171"/>
                  <a:pt x="376" y="171"/>
                </a:cubicBezTo>
                <a:cubicBezTo>
                  <a:pt x="376" y="171"/>
                  <a:pt x="376" y="171"/>
                  <a:pt x="376" y="171"/>
                </a:cubicBezTo>
                <a:cubicBezTo>
                  <a:pt x="376" y="171"/>
                  <a:pt x="376" y="171"/>
                  <a:pt x="377" y="171"/>
                </a:cubicBezTo>
                <a:cubicBezTo>
                  <a:pt x="377" y="171"/>
                  <a:pt x="377" y="171"/>
                  <a:pt x="377" y="171"/>
                </a:cubicBezTo>
                <a:cubicBezTo>
                  <a:pt x="377" y="172"/>
                  <a:pt x="376" y="171"/>
                  <a:pt x="376" y="172"/>
                </a:cubicBezTo>
                <a:cubicBezTo>
                  <a:pt x="377" y="172"/>
                  <a:pt x="377" y="171"/>
                  <a:pt x="377" y="172"/>
                </a:cubicBezTo>
                <a:close/>
                <a:moveTo>
                  <a:pt x="381" y="169"/>
                </a:moveTo>
                <a:cubicBezTo>
                  <a:pt x="381" y="169"/>
                  <a:pt x="381" y="169"/>
                  <a:pt x="381" y="170"/>
                </a:cubicBezTo>
                <a:cubicBezTo>
                  <a:pt x="381" y="170"/>
                  <a:pt x="381" y="170"/>
                  <a:pt x="380" y="170"/>
                </a:cubicBezTo>
                <a:cubicBezTo>
                  <a:pt x="380" y="170"/>
                  <a:pt x="380" y="170"/>
                  <a:pt x="380" y="170"/>
                </a:cubicBezTo>
                <a:cubicBezTo>
                  <a:pt x="380" y="170"/>
                  <a:pt x="380" y="170"/>
                  <a:pt x="380" y="170"/>
                </a:cubicBezTo>
                <a:cubicBezTo>
                  <a:pt x="380" y="170"/>
                  <a:pt x="380" y="169"/>
                  <a:pt x="380" y="169"/>
                </a:cubicBezTo>
                <a:cubicBezTo>
                  <a:pt x="379" y="170"/>
                  <a:pt x="379" y="170"/>
                  <a:pt x="378" y="170"/>
                </a:cubicBezTo>
                <a:cubicBezTo>
                  <a:pt x="377" y="169"/>
                  <a:pt x="377" y="169"/>
                  <a:pt x="376" y="169"/>
                </a:cubicBezTo>
                <a:cubicBezTo>
                  <a:pt x="376" y="169"/>
                  <a:pt x="377" y="169"/>
                  <a:pt x="377" y="169"/>
                </a:cubicBezTo>
                <a:cubicBezTo>
                  <a:pt x="377" y="169"/>
                  <a:pt x="378" y="169"/>
                  <a:pt x="378" y="169"/>
                </a:cubicBezTo>
                <a:cubicBezTo>
                  <a:pt x="378" y="168"/>
                  <a:pt x="378" y="168"/>
                  <a:pt x="378" y="168"/>
                </a:cubicBezTo>
                <a:cubicBezTo>
                  <a:pt x="379" y="168"/>
                  <a:pt x="379" y="168"/>
                  <a:pt x="379" y="168"/>
                </a:cubicBezTo>
                <a:cubicBezTo>
                  <a:pt x="379" y="168"/>
                  <a:pt x="381" y="167"/>
                  <a:pt x="382" y="168"/>
                </a:cubicBezTo>
                <a:cubicBezTo>
                  <a:pt x="381" y="168"/>
                  <a:pt x="381" y="168"/>
                  <a:pt x="381" y="169"/>
                </a:cubicBezTo>
                <a:close/>
                <a:moveTo>
                  <a:pt x="382" y="166"/>
                </a:moveTo>
                <a:cubicBezTo>
                  <a:pt x="382" y="166"/>
                  <a:pt x="382" y="167"/>
                  <a:pt x="381" y="166"/>
                </a:cubicBezTo>
                <a:cubicBezTo>
                  <a:pt x="382" y="165"/>
                  <a:pt x="380" y="166"/>
                  <a:pt x="380" y="166"/>
                </a:cubicBezTo>
                <a:cubicBezTo>
                  <a:pt x="381" y="166"/>
                  <a:pt x="381" y="166"/>
                  <a:pt x="381" y="166"/>
                </a:cubicBezTo>
                <a:cubicBezTo>
                  <a:pt x="381" y="166"/>
                  <a:pt x="381" y="166"/>
                  <a:pt x="381" y="165"/>
                </a:cubicBezTo>
                <a:cubicBezTo>
                  <a:pt x="381" y="165"/>
                  <a:pt x="382" y="165"/>
                  <a:pt x="382" y="165"/>
                </a:cubicBezTo>
                <a:cubicBezTo>
                  <a:pt x="382" y="165"/>
                  <a:pt x="382" y="165"/>
                  <a:pt x="382" y="165"/>
                </a:cubicBezTo>
                <a:cubicBezTo>
                  <a:pt x="382" y="166"/>
                  <a:pt x="382" y="166"/>
                  <a:pt x="382" y="166"/>
                </a:cubicBezTo>
                <a:close/>
                <a:moveTo>
                  <a:pt x="383" y="165"/>
                </a:moveTo>
                <a:cubicBezTo>
                  <a:pt x="382" y="165"/>
                  <a:pt x="383" y="165"/>
                  <a:pt x="382" y="165"/>
                </a:cubicBezTo>
                <a:cubicBezTo>
                  <a:pt x="382" y="164"/>
                  <a:pt x="382" y="164"/>
                  <a:pt x="382" y="164"/>
                </a:cubicBezTo>
                <a:cubicBezTo>
                  <a:pt x="382" y="164"/>
                  <a:pt x="382" y="164"/>
                  <a:pt x="382" y="164"/>
                </a:cubicBezTo>
                <a:cubicBezTo>
                  <a:pt x="383" y="164"/>
                  <a:pt x="383" y="164"/>
                  <a:pt x="383" y="165"/>
                </a:cubicBezTo>
                <a:close/>
                <a:moveTo>
                  <a:pt x="383" y="169"/>
                </a:moveTo>
                <a:cubicBezTo>
                  <a:pt x="383" y="169"/>
                  <a:pt x="383" y="169"/>
                  <a:pt x="383" y="169"/>
                </a:cubicBezTo>
                <a:cubicBezTo>
                  <a:pt x="383" y="169"/>
                  <a:pt x="383" y="169"/>
                  <a:pt x="383" y="169"/>
                </a:cubicBezTo>
                <a:cubicBezTo>
                  <a:pt x="383" y="169"/>
                  <a:pt x="383" y="169"/>
                  <a:pt x="383" y="169"/>
                </a:cubicBezTo>
                <a:close/>
                <a:moveTo>
                  <a:pt x="383" y="169"/>
                </a:moveTo>
                <a:cubicBezTo>
                  <a:pt x="383" y="169"/>
                  <a:pt x="383" y="169"/>
                  <a:pt x="383" y="169"/>
                </a:cubicBezTo>
                <a:cubicBezTo>
                  <a:pt x="383" y="169"/>
                  <a:pt x="383" y="169"/>
                  <a:pt x="383" y="169"/>
                </a:cubicBezTo>
                <a:cubicBezTo>
                  <a:pt x="383" y="169"/>
                  <a:pt x="384" y="169"/>
                  <a:pt x="384" y="168"/>
                </a:cubicBezTo>
                <a:cubicBezTo>
                  <a:pt x="384" y="169"/>
                  <a:pt x="384" y="169"/>
                  <a:pt x="384" y="169"/>
                </a:cubicBezTo>
                <a:cubicBezTo>
                  <a:pt x="384" y="169"/>
                  <a:pt x="383" y="169"/>
                  <a:pt x="383" y="169"/>
                </a:cubicBezTo>
                <a:close/>
                <a:moveTo>
                  <a:pt x="383" y="164"/>
                </a:moveTo>
                <a:cubicBezTo>
                  <a:pt x="383" y="164"/>
                  <a:pt x="383" y="164"/>
                  <a:pt x="383" y="164"/>
                </a:cubicBezTo>
                <a:cubicBezTo>
                  <a:pt x="384" y="164"/>
                  <a:pt x="384" y="163"/>
                  <a:pt x="384" y="163"/>
                </a:cubicBezTo>
                <a:cubicBezTo>
                  <a:pt x="384" y="164"/>
                  <a:pt x="384" y="164"/>
                  <a:pt x="384" y="164"/>
                </a:cubicBezTo>
                <a:cubicBezTo>
                  <a:pt x="384" y="164"/>
                  <a:pt x="383" y="164"/>
                  <a:pt x="383" y="164"/>
                </a:cubicBezTo>
                <a:close/>
                <a:moveTo>
                  <a:pt x="386" y="168"/>
                </a:moveTo>
                <a:cubicBezTo>
                  <a:pt x="386" y="168"/>
                  <a:pt x="386" y="168"/>
                  <a:pt x="386" y="168"/>
                </a:cubicBezTo>
                <a:cubicBezTo>
                  <a:pt x="386" y="168"/>
                  <a:pt x="386" y="168"/>
                  <a:pt x="386" y="168"/>
                </a:cubicBezTo>
                <a:cubicBezTo>
                  <a:pt x="386" y="168"/>
                  <a:pt x="386" y="168"/>
                  <a:pt x="386" y="168"/>
                </a:cubicBezTo>
                <a:close/>
                <a:moveTo>
                  <a:pt x="387" y="167"/>
                </a:moveTo>
                <a:cubicBezTo>
                  <a:pt x="386" y="168"/>
                  <a:pt x="386" y="168"/>
                  <a:pt x="386" y="168"/>
                </a:cubicBezTo>
                <a:cubicBezTo>
                  <a:pt x="386" y="168"/>
                  <a:pt x="386" y="168"/>
                  <a:pt x="386" y="168"/>
                </a:cubicBezTo>
                <a:cubicBezTo>
                  <a:pt x="385" y="168"/>
                  <a:pt x="385" y="168"/>
                  <a:pt x="384" y="168"/>
                </a:cubicBezTo>
                <a:cubicBezTo>
                  <a:pt x="385" y="167"/>
                  <a:pt x="386" y="168"/>
                  <a:pt x="387" y="167"/>
                </a:cubicBezTo>
                <a:close/>
                <a:moveTo>
                  <a:pt x="391" y="159"/>
                </a:moveTo>
                <a:cubicBezTo>
                  <a:pt x="390" y="158"/>
                  <a:pt x="390" y="159"/>
                  <a:pt x="390" y="158"/>
                </a:cubicBezTo>
                <a:cubicBezTo>
                  <a:pt x="390" y="158"/>
                  <a:pt x="390" y="158"/>
                  <a:pt x="390" y="158"/>
                </a:cubicBezTo>
                <a:cubicBezTo>
                  <a:pt x="390" y="158"/>
                  <a:pt x="390" y="158"/>
                  <a:pt x="390" y="158"/>
                </a:cubicBezTo>
                <a:cubicBezTo>
                  <a:pt x="390" y="158"/>
                  <a:pt x="390" y="158"/>
                  <a:pt x="390" y="158"/>
                </a:cubicBezTo>
                <a:cubicBezTo>
                  <a:pt x="391" y="158"/>
                  <a:pt x="391" y="158"/>
                  <a:pt x="391" y="158"/>
                </a:cubicBezTo>
                <a:cubicBezTo>
                  <a:pt x="391" y="158"/>
                  <a:pt x="391" y="158"/>
                  <a:pt x="391" y="159"/>
                </a:cubicBezTo>
                <a:close/>
                <a:moveTo>
                  <a:pt x="392" y="158"/>
                </a:moveTo>
                <a:cubicBezTo>
                  <a:pt x="392" y="158"/>
                  <a:pt x="391" y="159"/>
                  <a:pt x="391" y="158"/>
                </a:cubicBezTo>
                <a:cubicBezTo>
                  <a:pt x="392" y="158"/>
                  <a:pt x="392" y="157"/>
                  <a:pt x="392" y="158"/>
                </a:cubicBezTo>
                <a:close/>
                <a:moveTo>
                  <a:pt x="388" y="146"/>
                </a:moveTo>
                <a:cubicBezTo>
                  <a:pt x="388" y="146"/>
                  <a:pt x="388" y="146"/>
                  <a:pt x="388" y="146"/>
                </a:cubicBezTo>
                <a:cubicBezTo>
                  <a:pt x="388" y="146"/>
                  <a:pt x="388" y="146"/>
                  <a:pt x="388" y="146"/>
                </a:cubicBezTo>
                <a:close/>
                <a:moveTo>
                  <a:pt x="387" y="150"/>
                </a:moveTo>
                <a:cubicBezTo>
                  <a:pt x="387" y="150"/>
                  <a:pt x="387" y="151"/>
                  <a:pt x="387" y="151"/>
                </a:cubicBezTo>
                <a:cubicBezTo>
                  <a:pt x="387" y="151"/>
                  <a:pt x="387" y="151"/>
                  <a:pt x="386" y="151"/>
                </a:cubicBezTo>
                <a:cubicBezTo>
                  <a:pt x="386" y="150"/>
                  <a:pt x="387" y="150"/>
                  <a:pt x="387" y="150"/>
                </a:cubicBezTo>
                <a:close/>
                <a:moveTo>
                  <a:pt x="382" y="133"/>
                </a:moveTo>
                <a:cubicBezTo>
                  <a:pt x="382" y="133"/>
                  <a:pt x="382" y="133"/>
                  <a:pt x="381" y="134"/>
                </a:cubicBezTo>
                <a:cubicBezTo>
                  <a:pt x="381" y="134"/>
                  <a:pt x="381" y="134"/>
                  <a:pt x="381" y="134"/>
                </a:cubicBezTo>
                <a:cubicBezTo>
                  <a:pt x="381" y="133"/>
                  <a:pt x="381" y="133"/>
                  <a:pt x="381" y="133"/>
                </a:cubicBezTo>
                <a:cubicBezTo>
                  <a:pt x="381" y="133"/>
                  <a:pt x="381" y="133"/>
                  <a:pt x="381" y="133"/>
                </a:cubicBezTo>
                <a:cubicBezTo>
                  <a:pt x="382" y="133"/>
                  <a:pt x="382" y="133"/>
                  <a:pt x="382" y="133"/>
                </a:cubicBezTo>
                <a:close/>
                <a:moveTo>
                  <a:pt x="380" y="119"/>
                </a:moveTo>
                <a:cubicBezTo>
                  <a:pt x="380" y="119"/>
                  <a:pt x="380" y="119"/>
                  <a:pt x="380" y="119"/>
                </a:cubicBezTo>
                <a:cubicBezTo>
                  <a:pt x="380" y="119"/>
                  <a:pt x="380" y="119"/>
                  <a:pt x="380" y="119"/>
                </a:cubicBezTo>
                <a:cubicBezTo>
                  <a:pt x="380" y="119"/>
                  <a:pt x="380" y="119"/>
                  <a:pt x="380" y="119"/>
                </a:cubicBezTo>
                <a:close/>
                <a:moveTo>
                  <a:pt x="375" y="118"/>
                </a:moveTo>
                <a:cubicBezTo>
                  <a:pt x="375" y="118"/>
                  <a:pt x="375" y="118"/>
                  <a:pt x="375" y="118"/>
                </a:cubicBezTo>
                <a:cubicBezTo>
                  <a:pt x="375" y="118"/>
                  <a:pt x="375" y="118"/>
                  <a:pt x="375" y="118"/>
                </a:cubicBezTo>
                <a:cubicBezTo>
                  <a:pt x="375" y="118"/>
                  <a:pt x="375" y="118"/>
                  <a:pt x="375" y="118"/>
                </a:cubicBezTo>
                <a:close/>
                <a:moveTo>
                  <a:pt x="373" y="116"/>
                </a:moveTo>
                <a:cubicBezTo>
                  <a:pt x="373" y="117"/>
                  <a:pt x="373" y="117"/>
                  <a:pt x="373" y="117"/>
                </a:cubicBezTo>
                <a:cubicBezTo>
                  <a:pt x="373" y="117"/>
                  <a:pt x="372" y="117"/>
                  <a:pt x="372" y="117"/>
                </a:cubicBezTo>
                <a:cubicBezTo>
                  <a:pt x="372" y="117"/>
                  <a:pt x="372" y="117"/>
                  <a:pt x="372" y="117"/>
                </a:cubicBezTo>
                <a:cubicBezTo>
                  <a:pt x="372" y="117"/>
                  <a:pt x="372" y="117"/>
                  <a:pt x="372" y="116"/>
                </a:cubicBezTo>
                <a:cubicBezTo>
                  <a:pt x="372" y="116"/>
                  <a:pt x="373" y="116"/>
                  <a:pt x="373" y="116"/>
                </a:cubicBezTo>
                <a:close/>
                <a:moveTo>
                  <a:pt x="372" y="117"/>
                </a:moveTo>
                <a:cubicBezTo>
                  <a:pt x="372" y="117"/>
                  <a:pt x="372" y="117"/>
                  <a:pt x="372" y="117"/>
                </a:cubicBezTo>
                <a:cubicBezTo>
                  <a:pt x="371" y="117"/>
                  <a:pt x="371" y="117"/>
                  <a:pt x="371" y="117"/>
                </a:cubicBezTo>
                <a:cubicBezTo>
                  <a:pt x="371" y="117"/>
                  <a:pt x="371" y="117"/>
                  <a:pt x="371" y="117"/>
                </a:cubicBezTo>
                <a:cubicBezTo>
                  <a:pt x="371" y="117"/>
                  <a:pt x="371" y="117"/>
                  <a:pt x="372" y="117"/>
                </a:cubicBezTo>
                <a:close/>
                <a:moveTo>
                  <a:pt x="364" y="115"/>
                </a:moveTo>
                <a:cubicBezTo>
                  <a:pt x="364" y="115"/>
                  <a:pt x="363" y="116"/>
                  <a:pt x="363" y="116"/>
                </a:cubicBezTo>
                <a:cubicBezTo>
                  <a:pt x="363" y="115"/>
                  <a:pt x="363" y="114"/>
                  <a:pt x="364" y="115"/>
                </a:cubicBezTo>
                <a:close/>
                <a:moveTo>
                  <a:pt x="362" y="116"/>
                </a:moveTo>
                <a:cubicBezTo>
                  <a:pt x="362" y="116"/>
                  <a:pt x="362" y="116"/>
                  <a:pt x="362" y="116"/>
                </a:cubicBezTo>
                <a:cubicBezTo>
                  <a:pt x="362" y="116"/>
                  <a:pt x="362" y="116"/>
                  <a:pt x="362" y="116"/>
                </a:cubicBezTo>
                <a:cubicBezTo>
                  <a:pt x="362" y="117"/>
                  <a:pt x="363" y="117"/>
                  <a:pt x="363" y="117"/>
                </a:cubicBezTo>
                <a:cubicBezTo>
                  <a:pt x="362" y="117"/>
                  <a:pt x="362" y="118"/>
                  <a:pt x="362" y="117"/>
                </a:cubicBezTo>
                <a:cubicBezTo>
                  <a:pt x="362" y="116"/>
                  <a:pt x="362" y="116"/>
                  <a:pt x="362" y="116"/>
                </a:cubicBezTo>
                <a:close/>
                <a:moveTo>
                  <a:pt x="361" y="118"/>
                </a:moveTo>
                <a:cubicBezTo>
                  <a:pt x="361" y="118"/>
                  <a:pt x="361" y="118"/>
                  <a:pt x="361" y="118"/>
                </a:cubicBezTo>
                <a:cubicBezTo>
                  <a:pt x="360" y="118"/>
                  <a:pt x="360" y="119"/>
                  <a:pt x="360" y="118"/>
                </a:cubicBezTo>
                <a:cubicBezTo>
                  <a:pt x="359" y="119"/>
                  <a:pt x="359" y="119"/>
                  <a:pt x="359" y="119"/>
                </a:cubicBezTo>
                <a:cubicBezTo>
                  <a:pt x="359" y="119"/>
                  <a:pt x="359" y="119"/>
                  <a:pt x="359" y="119"/>
                </a:cubicBezTo>
                <a:cubicBezTo>
                  <a:pt x="360" y="118"/>
                  <a:pt x="360" y="118"/>
                  <a:pt x="360" y="118"/>
                </a:cubicBezTo>
                <a:cubicBezTo>
                  <a:pt x="360" y="118"/>
                  <a:pt x="361" y="118"/>
                  <a:pt x="361" y="118"/>
                </a:cubicBezTo>
                <a:close/>
                <a:moveTo>
                  <a:pt x="358" y="119"/>
                </a:moveTo>
                <a:cubicBezTo>
                  <a:pt x="358" y="119"/>
                  <a:pt x="358" y="119"/>
                  <a:pt x="357" y="119"/>
                </a:cubicBezTo>
                <a:cubicBezTo>
                  <a:pt x="357" y="119"/>
                  <a:pt x="357" y="119"/>
                  <a:pt x="357" y="118"/>
                </a:cubicBezTo>
                <a:cubicBezTo>
                  <a:pt x="357" y="119"/>
                  <a:pt x="357" y="119"/>
                  <a:pt x="358" y="119"/>
                </a:cubicBezTo>
                <a:close/>
                <a:moveTo>
                  <a:pt x="355" y="117"/>
                </a:moveTo>
                <a:cubicBezTo>
                  <a:pt x="355" y="118"/>
                  <a:pt x="355" y="118"/>
                  <a:pt x="355" y="118"/>
                </a:cubicBezTo>
                <a:cubicBezTo>
                  <a:pt x="356" y="117"/>
                  <a:pt x="355" y="117"/>
                  <a:pt x="356" y="117"/>
                </a:cubicBezTo>
                <a:cubicBezTo>
                  <a:pt x="356" y="117"/>
                  <a:pt x="356" y="118"/>
                  <a:pt x="356" y="118"/>
                </a:cubicBezTo>
                <a:cubicBezTo>
                  <a:pt x="355" y="119"/>
                  <a:pt x="355" y="118"/>
                  <a:pt x="355" y="118"/>
                </a:cubicBezTo>
                <a:cubicBezTo>
                  <a:pt x="355" y="119"/>
                  <a:pt x="355" y="119"/>
                  <a:pt x="355" y="119"/>
                </a:cubicBezTo>
                <a:cubicBezTo>
                  <a:pt x="355" y="119"/>
                  <a:pt x="355" y="119"/>
                  <a:pt x="355" y="119"/>
                </a:cubicBezTo>
                <a:cubicBezTo>
                  <a:pt x="355" y="118"/>
                  <a:pt x="355" y="118"/>
                  <a:pt x="355" y="118"/>
                </a:cubicBezTo>
                <a:cubicBezTo>
                  <a:pt x="355" y="118"/>
                  <a:pt x="355" y="117"/>
                  <a:pt x="355" y="117"/>
                </a:cubicBezTo>
                <a:close/>
                <a:moveTo>
                  <a:pt x="354" y="67"/>
                </a:moveTo>
                <a:cubicBezTo>
                  <a:pt x="355" y="67"/>
                  <a:pt x="355" y="67"/>
                  <a:pt x="355" y="67"/>
                </a:cubicBezTo>
                <a:cubicBezTo>
                  <a:pt x="355" y="67"/>
                  <a:pt x="355" y="68"/>
                  <a:pt x="354" y="67"/>
                </a:cubicBezTo>
                <a:close/>
                <a:moveTo>
                  <a:pt x="356" y="68"/>
                </a:moveTo>
                <a:cubicBezTo>
                  <a:pt x="356" y="68"/>
                  <a:pt x="356" y="68"/>
                  <a:pt x="356" y="68"/>
                </a:cubicBezTo>
                <a:cubicBezTo>
                  <a:pt x="356" y="68"/>
                  <a:pt x="356" y="68"/>
                  <a:pt x="356" y="68"/>
                </a:cubicBezTo>
                <a:close/>
                <a:moveTo>
                  <a:pt x="356" y="43"/>
                </a:moveTo>
                <a:cubicBezTo>
                  <a:pt x="355" y="44"/>
                  <a:pt x="355" y="44"/>
                  <a:pt x="354" y="44"/>
                </a:cubicBezTo>
                <a:cubicBezTo>
                  <a:pt x="355" y="44"/>
                  <a:pt x="355" y="43"/>
                  <a:pt x="356" y="43"/>
                </a:cubicBezTo>
                <a:close/>
                <a:moveTo>
                  <a:pt x="353" y="69"/>
                </a:moveTo>
                <a:cubicBezTo>
                  <a:pt x="353" y="68"/>
                  <a:pt x="354" y="68"/>
                  <a:pt x="354" y="67"/>
                </a:cubicBezTo>
                <a:cubicBezTo>
                  <a:pt x="354" y="68"/>
                  <a:pt x="354" y="68"/>
                  <a:pt x="354" y="69"/>
                </a:cubicBezTo>
                <a:cubicBezTo>
                  <a:pt x="353" y="69"/>
                  <a:pt x="353" y="69"/>
                  <a:pt x="353" y="69"/>
                </a:cubicBezTo>
                <a:cubicBezTo>
                  <a:pt x="353" y="69"/>
                  <a:pt x="353" y="69"/>
                  <a:pt x="353" y="69"/>
                </a:cubicBezTo>
                <a:cubicBezTo>
                  <a:pt x="353" y="69"/>
                  <a:pt x="353" y="69"/>
                  <a:pt x="353" y="69"/>
                </a:cubicBezTo>
                <a:close/>
                <a:moveTo>
                  <a:pt x="353" y="122"/>
                </a:moveTo>
                <a:cubicBezTo>
                  <a:pt x="353" y="122"/>
                  <a:pt x="353" y="122"/>
                  <a:pt x="353" y="122"/>
                </a:cubicBezTo>
                <a:cubicBezTo>
                  <a:pt x="353" y="122"/>
                  <a:pt x="352" y="122"/>
                  <a:pt x="352" y="122"/>
                </a:cubicBezTo>
                <a:cubicBezTo>
                  <a:pt x="353" y="122"/>
                  <a:pt x="353" y="122"/>
                  <a:pt x="353" y="122"/>
                </a:cubicBezTo>
                <a:close/>
                <a:moveTo>
                  <a:pt x="352" y="44"/>
                </a:moveTo>
                <a:cubicBezTo>
                  <a:pt x="352" y="43"/>
                  <a:pt x="352" y="44"/>
                  <a:pt x="351" y="44"/>
                </a:cubicBezTo>
                <a:cubicBezTo>
                  <a:pt x="352" y="43"/>
                  <a:pt x="352" y="43"/>
                  <a:pt x="352" y="44"/>
                </a:cubicBezTo>
                <a:close/>
                <a:moveTo>
                  <a:pt x="352" y="69"/>
                </a:moveTo>
                <a:cubicBezTo>
                  <a:pt x="352" y="69"/>
                  <a:pt x="351" y="69"/>
                  <a:pt x="351" y="70"/>
                </a:cubicBezTo>
                <a:cubicBezTo>
                  <a:pt x="351" y="70"/>
                  <a:pt x="352" y="70"/>
                  <a:pt x="352" y="70"/>
                </a:cubicBezTo>
                <a:cubicBezTo>
                  <a:pt x="351" y="70"/>
                  <a:pt x="351" y="70"/>
                  <a:pt x="351" y="70"/>
                </a:cubicBezTo>
                <a:cubicBezTo>
                  <a:pt x="351" y="70"/>
                  <a:pt x="351" y="70"/>
                  <a:pt x="351" y="70"/>
                </a:cubicBezTo>
                <a:cubicBezTo>
                  <a:pt x="351" y="70"/>
                  <a:pt x="351" y="70"/>
                  <a:pt x="351" y="70"/>
                </a:cubicBezTo>
                <a:cubicBezTo>
                  <a:pt x="350" y="70"/>
                  <a:pt x="350" y="70"/>
                  <a:pt x="350" y="70"/>
                </a:cubicBezTo>
                <a:cubicBezTo>
                  <a:pt x="350" y="70"/>
                  <a:pt x="351" y="69"/>
                  <a:pt x="352" y="69"/>
                </a:cubicBezTo>
                <a:close/>
                <a:moveTo>
                  <a:pt x="349" y="117"/>
                </a:moveTo>
                <a:cubicBezTo>
                  <a:pt x="348" y="118"/>
                  <a:pt x="348" y="117"/>
                  <a:pt x="348" y="118"/>
                </a:cubicBezTo>
                <a:cubicBezTo>
                  <a:pt x="348" y="117"/>
                  <a:pt x="348" y="117"/>
                  <a:pt x="348" y="117"/>
                </a:cubicBezTo>
                <a:cubicBezTo>
                  <a:pt x="348" y="117"/>
                  <a:pt x="349" y="117"/>
                  <a:pt x="349" y="117"/>
                </a:cubicBezTo>
                <a:cubicBezTo>
                  <a:pt x="349" y="117"/>
                  <a:pt x="349" y="117"/>
                  <a:pt x="349" y="117"/>
                </a:cubicBezTo>
                <a:close/>
                <a:moveTo>
                  <a:pt x="346" y="71"/>
                </a:moveTo>
                <a:cubicBezTo>
                  <a:pt x="346" y="71"/>
                  <a:pt x="346" y="71"/>
                  <a:pt x="347" y="70"/>
                </a:cubicBezTo>
                <a:cubicBezTo>
                  <a:pt x="347" y="70"/>
                  <a:pt x="347" y="70"/>
                  <a:pt x="348" y="70"/>
                </a:cubicBezTo>
                <a:cubicBezTo>
                  <a:pt x="348" y="70"/>
                  <a:pt x="347" y="70"/>
                  <a:pt x="348" y="70"/>
                </a:cubicBezTo>
                <a:cubicBezTo>
                  <a:pt x="348" y="70"/>
                  <a:pt x="348" y="69"/>
                  <a:pt x="348" y="69"/>
                </a:cubicBezTo>
                <a:cubicBezTo>
                  <a:pt x="349" y="69"/>
                  <a:pt x="349" y="70"/>
                  <a:pt x="349" y="70"/>
                </a:cubicBezTo>
                <a:cubicBezTo>
                  <a:pt x="349" y="70"/>
                  <a:pt x="349" y="70"/>
                  <a:pt x="349" y="70"/>
                </a:cubicBezTo>
                <a:cubicBezTo>
                  <a:pt x="349" y="70"/>
                  <a:pt x="349" y="70"/>
                  <a:pt x="349" y="70"/>
                </a:cubicBezTo>
                <a:cubicBezTo>
                  <a:pt x="348" y="70"/>
                  <a:pt x="348" y="70"/>
                  <a:pt x="348" y="71"/>
                </a:cubicBezTo>
                <a:cubicBezTo>
                  <a:pt x="348" y="71"/>
                  <a:pt x="347" y="71"/>
                  <a:pt x="347" y="71"/>
                </a:cubicBezTo>
                <a:cubicBezTo>
                  <a:pt x="347" y="71"/>
                  <a:pt x="347" y="71"/>
                  <a:pt x="347" y="71"/>
                </a:cubicBezTo>
                <a:cubicBezTo>
                  <a:pt x="346" y="71"/>
                  <a:pt x="346" y="71"/>
                  <a:pt x="346" y="72"/>
                </a:cubicBezTo>
                <a:cubicBezTo>
                  <a:pt x="346" y="72"/>
                  <a:pt x="346" y="72"/>
                  <a:pt x="346" y="72"/>
                </a:cubicBezTo>
                <a:cubicBezTo>
                  <a:pt x="346" y="72"/>
                  <a:pt x="346" y="72"/>
                  <a:pt x="346" y="72"/>
                </a:cubicBezTo>
                <a:cubicBezTo>
                  <a:pt x="346" y="72"/>
                  <a:pt x="346" y="71"/>
                  <a:pt x="346" y="71"/>
                </a:cubicBezTo>
                <a:close/>
                <a:moveTo>
                  <a:pt x="346" y="118"/>
                </a:moveTo>
                <a:cubicBezTo>
                  <a:pt x="346" y="118"/>
                  <a:pt x="346" y="118"/>
                  <a:pt x="346" y="118"/>
                </a:cubicBezTo>
                <a:cubicBezTo>
                  <a:pt x="346" y="118"/>
                  <a:pt x="346" y="118"/>
                  <a:pt x="346" y="118"/>
                </a:cubicBezTo>
                <a:close/>
                <a:moveTo>
                  <a:pt x="345" y="118"/>
                </a:moveTo>
                <a:cubicBezTo>
                  <a:pt x="345" y="118"/>
                  <a:pt x="345" y="118"/>
                  <a:pt x="345" y="118"/>
                </a:cubicBezTo>
                <a:cubicBezTo>
                  <a:pt x="345" y="118"/>
                  <a:pt x="345" y="118"/>
                  <a:pt x="345" y="118"/>
                </a:cubicBezTo>
                <a:cubicBezTo>
                  <a:pt x="345" y="118"/>
                  <a:pt x="345" y="118"/>
                  <a:pt x="345" y="118"/>
                </a:cubicBezTo>
                <a:close/>
                <a:moveTo>
                  <a:pt x="347" y="121"/>
                </a:moveTo>
                <a:cubicBezTo>
                  <a:pt x="347" y="122"/>
                  <a:pt x="345" y="122"/>
                  <a:pt x="345" y="122"/>
                </a:cubicBezTo>
                <a:cubicBezTo>
                  <a:pt x="346" y="122"/>
                  <a:pt x="346" y="121"/>
                  <a:pt x="347" y="121"/>
                </a:cubicBezTo>
                <a:close/>
                <a:moveTo>
                  <a:pt x="336" y="42"/>
                </a:moveTo>
                <a:cubicBezTo>
                  <a:pt x="336" y="42"/>
                  <a:pt x="337" y="42"/>
                  <a:pt x="337" y="42"/>
                </a:cubicBezTo>
                <a:cubicBezTo>
                  <a:pt x="338" y="42"/>
                  <a:pt x="336" y="43"/>
                  <a:pt x="337" y="43"/>
                </a:cubicBezTo>
                <a:cubicBezTo>
                  <a:pt x="337" y="44"/>
                  <a:pt x="337" y="44"/>
                  <a:pt x="336" y="44"/>
                </a:cubicBezTo>
                <a:cubicBezTo>
                  <a:pt x="337" y="44"/>
                  <a:pt x="337" y="43"/>
                  <a:pt x="336" y="42"/>
                </a:cubicBezTo>
                <a:close/>
                <a:moveTo>
                  <a:pt x="328" y="47"/>
                </a:moveTo>
                <a:cubicBezTo>
                  <a:pt x="327" y="48"/>
                  <a:pt x="327" y="49"/>
                  <a:pt x="326" y="48"/>
                </a:cubicBezTo>
                <a:cubicBezTo>
                  <a:pt x="326" y="48"/>
                  <a:pt x="327" y="48"/>
                  <a:pt x="328" y="47"/>
                </a:cubicBezTo>
                <a:close/>
                <a:moveTo>
                  <a:pt x="326" y="131"/>
                </a:moveTo>
                <a:cubicBezTo>
                  <a:pt x="326" y="131"/>
                  <a:pt x="325" y="131"/>
                  <a:pt x="325" y="131"/>
                </a:cubicBezTo>
                <a:cubicBezTo>
                  <a:pt x="325" y="131"/>
                  <a:pt x="326" y="131"/>
                  <a:pt x="326" y="131"/>
                </a:cubicBezTo>
                <a:close/>
                <a:moveTo>
                  <a:pt x="326" y="133"/>
                </a:moveTo>
                <a:cubicBezTo>
                  <a:pt x="326" y="133"/>
                  <a:pt x="326" y="132"/>
                  <a:pt x="327" y="133"/>
                </a:cubicBezTo>
                <a:cubicBezTo>
                  <a:pt x="327" y="133"/>
                  <a:pt x="327" y="133"/>
                  <a:pt x="326" y="134"/>
                </a:cubicBezTo>
                <a:cubicBezTo>
                  <a:pt x="326" y="133"/>
                  <a:pt x="325" y="134"/>
                  <a:pt x="325" y="134"/>
                </a:cubicBezTo>
                <a:cubicBezTo>
                  <a:pt x="325" y="133"/>
                  <a:pt x="326" y="133"/>
                  <a:pt x="326" y="133"/>
                </a:cubicBezTo>
                <a:close/>
                <a:moveTo>
                  <a:pt x="322" y="134"/>
                </a:moveTo>
                <a:cubicBezTo>
                  <a:pt x="322" y="134"/>
                  <a:pt x="323" y="134"/>
                  <a:pt x="323" y="133"/>
                </a:cubicBezTo>
                <a:cubicBezTo>
                  <a:pt x="323" y="133"/>
                  <a:pt x="323" y="134"/>
                  <a:pt x="323" y="134"/>
                </a:cubicBezTo>
                <a:cubicBezTo>
                  <a:pt x="323" y="134"/>
                  <a:pt x="323" y="134"/>
                  <a:pt x="323" y="135"/>
                </a:cubicBezTo>
                <a:cubicBezTo>
                  <a:pt x="322" y="134"/>
                  <a:pt x="322" y="135"/>
                  <a:pt x="322" y="135"/>
                </a:cubicBezTo>
                <a:cubicBezTo>
                  <a:pt x="322" y="134"/>
                  <a:pt x="322" y="134"/>
                  <a:pt x="322" y="134"/>
                </a:cubicBezTo>
                <a:close/>
                <a:moveTo>
                  <a:pt x="319" y="143"/>
                </a:moveTo>
                <a:cubicBezTo>
                  <a:pt x="319" y="143"/>
                  <a:pt x="319" y="143"/>
                  <a:pt x="319" y="143"/>
                </a:cubicBezTo>
                <a:cubicBezTo>
                  <a:pt x="319" y="143"/>
                  <a:pt x="319" y="143"/>
                  <a:pt x="319" y="143"/>
                </a:cubicBezTo>
                <a:close/>
                <a:moveTo>
                  <a:pt x="319" y="142"/>
                </a:moveTo>
                <a:cubicBezTo>
                  <a:pt x="319" y="142"/>
                  <a:pt x="319" y="142"/>
                  <a:pt x="319" y="142"/>
                </a:cubicBezTo>
                <a:cubicBezTo>
                  <a:pt x="319" y="142"/>
                  <a:pt x="319" y="142"/>
                  <a:pt x="318" y="142"/>
                </a:cubicBezTo>
                <a:cubicBezTo>
                  <a:pt x="319" y="142"/>
                  <a:pt x="319" y="142"/>
                  <a:pt x="319" y="142"/>
                </a:cubicBezTo>
                <a:close/>
                <a:moveTo>
                  <a:pt x="317" y="140"/>
                </a:moveTo>
                <a:cubicBezTo>
                  <a:pt x="317" y="141"/>
                  <a:pt x="318" y="141"/>
                  <a:pt x="318" y="141"/>
                </a:cubicBezTo>
                <a:cubicBezTo>
                  <a:pt x="318" y="141"/>
                  <a:pt x="318" y="141"/>
                  <a:pt x="318" y="142"/>
                </a:cubicBezTo>
                <a:cubicBezTo>
                  <a:pt x="318" y="142"/>
                  <a:pt x="318" y="142"/>
                  <a:pt x="318" y="142"/>
                </a:cubicBezTo>
                <a:cubicBezTo>
                  <a:pt x="317" y="142"/>
                  <a:pt x="317" y="142"/>
                  <a:pt x="317" y="142"/>
                </a:cubicBezTo>
                <a:cubicBezTo>
                  <a:pt x="317" y="142"/>
                  <a:pt x="317" y="142"/>
                  <a:pt x="317" y="142"/>
                </a:cubicBezTo>
                <a:cubicBezTo>
                  <a:pt x="317" y="142"/>
                  <a:pt x="317" y="141"/>
                  <a:pt x="317" y="140"/>
                </a:cubicBezTo>
                <a:close/>
                <a:moveTo>
                  <a:pt x="317" y="145"/>
                </a:moveTo>
                <a:cubicBezTo>
                  <a:pt x="317" y="145"/>
                  <a:pt x="317" y="145"/>
                  <a:pt x="317" y="145"/>
                </a:cubicBezTo>
                <a:cubicBezTo>
                  <a:pt x="317" y="145"/>
                  <a:pt x="317" y="145"/>
                  <a:pt x="317" y="145"/>
                </a:cubicBezTo>
                <a:cubicBezTo>
                  <a:pt x="317" y="145"/>
                  <a:pt x="317" y="145"/>
                  <a:pt x="317" y="145"/>
                </a:cubicBezTo>
                <a:close/>
                <a:moveTo>
                  <a:pt x="314" y="136"/>
                </a:moveTo>
                <a:cubicBezTo>
                  <a:pt x="315" y="136"/>
                  <a:pt x="315" y="136"/>
                  <a:pt x="315" y="136"/>
                </a:cubicBezTo>
                <a:cubicBezTo>
                  <a:pt x="315" y="136"/>
                  <a:pt x="315" y="136"/>
                  <a:pt x="315" y="136"/>
                </a:cubicBezTo>
                <a:cubicBezTo>
                  <a:pt x="315" y="136"/>
                  <a:pt x="315" y="136"/>
                  <a:pt x="315" y="136"/>
                </a:cubicBezTo>
                <a:cubicBezTo>
                  <a:pt x="315" y="136"/>
                  <a:pt x="316" y="136"/>
                  <a:pt x="316" y="135"/>
                </a:cubicBezTo>
                <a:cubicBezTo>
                  <a:pt x="316" y="135"/>
                  <a:pt x="316" y="136"/>
                  <a:pt x="317" y="136"/>
                </a:cubicBezTo>
                <a:cubicBezTo>
                  <a:pt x="316" y="135"/>
                  <a:pt x="316" y="137"/>
                  <a:pt x="315" y="136"/>
                </a:cubicBezTo>
                <a:cubicBezTo>
                  <a:pt x="315" y="137"/>
                  <a:pt x="314" y="137"/>
                  <a:pt x="314" y="136"/>
                </a:cubicBezTo>
                <a:cubicBezTo>
                  <a:pt x="314" y="136"/>
                  <a:pt x="314" y="136"/>
                  <a:pt x="314" y="136"/>
                </a:cubicBezTo>
                <a:close/>
                <a:moveTo>
                  <a:pt x="315" y="137"/>
                </a:moveTo>
                <a:cubicBezTo>
                  <a:pt x="315" y="137"/>
                  <a:pt x="315" y="137"/>
                  <a:pt x="315" y="137"/>
                </a:cubicBezTo>
                <a:cubicBezTo>
                  <a:pt x="315" y="137"/>
                  <a:pt x="315" y="137"/>
                  <a:pt x="315" y="137"/>
                </a:cubicBezTo>
                <a:cubicBezTo>
                  <a:pt x="315" y="137"/>
                  <a:pt x="315" y="137"/>
                  <a:pt x="315" y="137"/>
                </a:cubicBezTo>
                <a:cubicBezTo>
                  <a:pt x="314" y="137"/>
                  <a:pt x="314" y="137"/>
                  <a:pt x="314" y="137"/>
                </a:cubicBezTo>
                <a:cubicBezTo>
                  <a:pt x="314" y="137"/>
                  <a:pt x="314" y="137"/>
                  <a:pt x="315" y="137"/>
                </a:cubicBezTo>
                <a:close/>
                <a:moveTo>
                  <a:pt x="311" y="137"/>
                </a:moveTo>
                <a:cubicBezTo>
                  <a:pt x="311" y="137"/>
                  <a:pt x="311" y="137"/>
                  <a:pt x="311" y="137"/>
                </a:cubicBezTo>
                <a:cubicBezTo>
                  <a:pt x="311" y="137"/>
                  <a:pt x="311" y="137"/>
                  <a:pt x="311" y="137"/>
                </a:cubicBezTo>
                <a:close/>
                <a:moveTo>
                  <a:pt x="311" y="137"/>
                </a:moveTo>
                <a:cubicBezTo>
                  <a:pt x="311" y="137"/>
                  <a:pt x="310" y="137"/>
                  <a:pt x="310" y="137"/>
                </a:cubicBezTo>
                <a:cubicBezTo>
                  <a:pt x="310" y="137"/>
                  <a:pt x="310" y="137"/>
                  <a:pt x="310" y="136"/>
                </a:cubicBezTo>
                <a:cubicBezTo>
                  <a:pt x="310" y="137"/>
                  <a:pt x="310" y="137"/>
                  <a:pt x="311" y="137"/>
                </a:cubicBezTo>
                <a:close/>
                <a:moveTo>
                  <a:pt x="310" y="138"/>
                </a:moveTo>
                <a:cubicBezTo>
                  <a:pt x="309" y="138"/>
                  <a:pt x="308" y="139"/>
                  <a:pt x="308" y="139"/>
                </a:cubicBezTo>
                <a:cubicBezTo>
                  <a:pt x="308" y="139"/>
                  <a:pt x="307" y="139"/>
                  <a:pt x="307" y="139"/>
                </a:cubicBezTo>
                <a:cubicBezTo>
                  <a:pt x="308" y="139"/>
                  <a:pt x="309" y="138"/>
                  <a:pt x="310" y="138"/>
                </a:cubicBezTo>
                <a:close/>
                <a:moveTo>
                  <a:pt x="306" y="51"/>
                </a:moveTo>
                <a:cubicBezTo>
                  <a:pt x="306" y="51"/>
                  <a:pt x="306" y="51"/>
                  <a:pt x="306" y="51"/>
                </a:cubicBezTo>
                <a:cubicBezTo>
                  <a:pt x="306" y="51"/>
                  <a:pt x="306" y="51"/>
                  <a:pt x="306" y="51"/>
                </a:cubicBezTo>
                <a:cubicBezTo>
                  <a:pt x="306" y="50"/>
                  <a:pt x="306" y="51"/>
                  <a:pt x="306" y="51"/>
                </a:cubicBezTo>
                <a:cubicBezTo>
                  <a:pt x="306" y="51"/>
                  <a:pt x="306" y="51"/>
                  <a:pt x="306" y="51"/>
                </a:cubicBezTo>
                <a:cubicBezTo>
                  <a:pt x="306" y="51"/>
                  <a:pt x="306" y="51"/>
                  <a:pt x="306" y="51"/>
                </a:cubicBezTo>
                <a:close/>
                <a:moveTo>
                  <a:pt x="303" y="145"/>
                </a:moveTo>
                <a:cubicBezTo>
                  <a:pt x="303" y="145"/>
                  <a:pt x="303" y="145"/>
                  <a:pt x="303" y="145"/>
                </a:cubicBezTo>
                <a:cubicBezTo>
                  <a:pt x="303" y="145"/>
                  <a:pt x="303" y="145"/>
                  <a:pt x="303" y="145"/>
                </a:cubicBezTo>
                <a:cubicBezTo>
                  <a:pt x="303" y="145"/>
                  <a:pt x="303" y="145"/>
                  <a:pt x="303" y="145"/>
                </a:cubicBezTo>
                <a:close/>
                <a:moveTo>
                  <a:pt x="295" y="55"/>
                </a:moveTo>
                <a:cubicBezTo>
                  <a:pt x="295" y="55"/>
                  <a:pt x="295" y="55"/>
                  <a:pt x="295" y="56"/>
                </a:cubicBezTo>
                <a:cubicBezTo>
                  <a:pt x="295" y="56"/>
                  <a:pt x="294" y="56"/>
                  <a:pt x="294" y="56"/>
                </a:cubicBezTo>
                <a:cubicBezTo>
                  <a:pt x="294" y="55"/>
                  <a:pt x="294" y="55"/>
                  <a:pt x="295" y="55"/>
                </a:cubicBezTo>
                <a:close/>
                <a:moveTo>
                  <a:pt x="280" y="52"/>
                </a:moveTo>
                <a:cubicBezTo>
                  <a:pt x="280" y="52"/>
                  <a:pt x="280" y="52"/>
                  <a:pt x="280" y="52"/>
                </a:cubicBezTo>
                <a:cubicBezTo>
                  <a:pt x="280" y="52"/>
                  <a:pt x="279" y="52"/>
                  <a:pt x="279" y="52"/>
                </a:cubicBezTo>
                <a:cubicBezTo>
                  <a:pt x="279" y="52"/>
                  <a:pt x="280" y="52"/>
                  <a:pt x="280" y="52"/>
                </a:cubicBezTo>
                <a:close/>
                <a:moveTo>
                  <a:pt x="278" y="53"/>
                </a:moveTo>
                <a:cubicBezTo>
                  <a:pt x="279" y="53"/>
                  <a:pt x="279" y="52"/>
                  <a:pt x="279" y="52"/>
                </a:cubicBezTo>
                <a:cubicBezTo>
                  <a:pt x="279" y="52"/>
                  <a:pt x="280" y="52"/>
                  <a:pt x="280" y="53"/>
                </a:cubicBezTo>
                <a:cubicBezTo>
                  <a:pt x="279" y="53"/>
                  <a:pt x="279" y="53"/>
                  <a:pt x="278" y="54"/>
                </a:cubicBezTo>
                <a:cubicBezTo>
                  <a:pt x="278" y="53"/>
                  <a:pt x="279" y="53"/>
                  <a:pt x="278" y="53"/>
                </a:cubicBezTo>
                <a:close/>
                <a:moveTo>
                  <a:pt x="278" y="54"/>
                </a:moveTo>
                <a:cubicBezTo>
                  <a:pt x="278" y="54"/>
                  <a:pt x="278" y="54"/>
                  <a:pt x="278" y="54"/>
                </a:cubicBezTo>
                <a:cubicBezTo>
                  <a:pt x="278" y="54"/>
                  <a:pt x="278" y="54"/>
                  <a:pt x="277" y="54"/>
                </a:cubicBezTo>
                <a:cubicBezTo>
                  <a:pt x="278" y="54"/>
                  <a:pt x="278" y="54"/>
                  <a:pt x="278" y="54"/>
                </a:cubicBezTo>
                <a:close/>
                <a:moveTo>
                  <a:pt x="101" y="285"/>
                </a:moveTo>
                <a:cubicBezTo>
                  <a:pt x="101" y="285"/>
                  <a:pt x="101" y="285"/>
                  <a:pt x="101" y="285"/>
                </a:cubicBezTo>
                <a:cubicBezTo>
                  <a:pt x="101" y="285"/>
                  <a:pt x="102" y="285"/>
                  <a:pt x="102" y="284"/>
                </a:cubicBezTo>
                <a:cubicBezTo>
                  <a:pt x="102" y="284"/>
                  <a:pt x="102" y="284"/>
                  <a:pt x="102" y="285"/>
                </a:cubicBezTo>
                <a:cubicBezTo>
                  <a:pt x="102" y="285"/>
                  <a:pt x="102" y="286"/>
                  <a:pt x="102" y="286"/>
                </a:cubicBezTo>
                <a:cubicBezTo>
                  <a:pt x="101" y="286"/>
                  <a:pt x="101" y="285"/>
                  <a:pt x="101" y="285"/>
                </a:cubicBezTo>
                <a:close/>
                <a:moveTo>
                  <a:pt x="71" y="264"/>
                </a:moveTo>
                <a:cubicBezTo>
                  <a:pt x="70" y="264"/>
                  <a:pt x="70" y="264"/>
                  <a:pt x="70" y="264"/>
                </a:cubicBezTo>
                <a:cubicBezTo>
                  <a:pt x="70" y="264"/>
                  <a:pt x="70" y="264"/>
                  <a:pt x="70" y="264"/>
                </a:cubicBezTo>
                <a:cubicBezTo>
                  <a:pt x="70" y="263"/>
                  <a:pt x="71" y="263"/>
                  <a:pt x="71" y="264"/>
                </a:cubicBezTo>
                <a:cubicBezTo>
                  <a:pt x="71" y="264"/>
                  <a:pt x="71" y="264"/>
                  <a:pt x="71" y="264"/>
                </a:cubicBezTo>
                <a:cubicBezTo>
                  <a:pt x="71" y="264"/>
                  <a:pt x="71" y="264"/>
                  <a:pt x="71" y="264"/>
                </a:cubicBezTo>
                <a:close/>
                <a:moveTo>
                  <a:pt x="68" y="263"/>
                </a:moveTo>
                <a:cubicBezTo>
                  <a:pt x="67" y="263"/>
                  <a:pt x="67" y="263"/>
                  <a:pt x="67" y="263"/>
                </a:cubicBezTo>
                <a:cubicBezTo>
                  <a:pt x="66" y="263"/>
                  <a:pt x="67" y="262"/>
                  <a:pt x="66" y="262"/>
                </a:cubicBezTo>
                <a:cubicBezTo>
                  <a:pt x="66" y="262"/>
                  <a:pt x="67" y="261"/>
                  <a:pt x="67" y="261"/>
                </a:cubicBezTo>
                <a:cubicBezTo>
                  <a:pt x="67" y="261"/>
                  <a:pt x="67" y="261"/>
                  <a:pt x="67" y="261"/>
                </a:cubicBezTo>
                <a:cubicBezTo>
                  <a:pt x="67" y="261"/>
                  <a:pt x="68" y="261"/>
                  <a:pt x="68" y="261"/>
                </a:cubicBezTo>
                <a:cubicBezTo>
                  <a:pt x="67" y="261"/>
                  <a:pt x="67" y="262"/>
                  <a:pt x="68" y="263"/>
                </a:cubicBezTo>
                <a:close/>
                <a:moveTo>
                  <a:pt x="63" y="265"/>
                </a:moveTo>
                <a:cubicBezTo>
                  <a:pt x="63" y="265"/>
                  <a:pt x="63" y="265"/>
                  <a:pt x="63" y="265"/>
                </a:cubicBezTo>
                <a:cubicBezTo>
                  <a:pt x="63" y="265"/>
                  <a:pt x="63" y="265"/>
                  <a:pt x="63" y="265"/>
                </a:cubicBezTo>
                <a:cubicBezTo>
                  <a:pt x="63" y="265"/>
                  <a:pt x="63" y="265"/>
                  <a:pt x="63" y="265"/>
                </a:cubicBezTo>
                <a:close/>
                <a:moveTo>
                  <a:pt x="60" y="267"/>
                </a:moveTo>
                <a:cubicBezTo>
                  <a:pt x="60" y="267"/>
                  <a:pt x="59" y="267"/>
                  <a:pt x="59" y="267"/>
                </a:cubicBezTo>
                <a:cubicBezTo>
                  <a:pt x="60" y="266"/>
                  <a:pt x="60" y="266"/>
                  <a:pt x="60" y="266"/>
                </a:cubicBezTo>
                <a:cubicBezTo>
                  <a:pt x="60" y="266"/>
                  <a:pt x="60" y="266"/>
                  <a:pt x="60" y="266"/>
                </a:cubicBezTo>
                <a:cubicBezTo>
                  <a:pt x="60" y="266"/>
                  <a:pt x="59" y="266"/>
                  <a:pt x="60" y="267"/>
                </a:cubicBezTo>
                <a:close/>
                <a:moveTo>
                  <a:pt x="44" y="249"/>
                </a:moveTo>
                <a:cubicBezTo>
                  <a:pt x="44" y="249"/>
                  <a:pt x="44" y="249"/>
                  <a:pt x="44" y="249"/>
                </a:cubicBezTo>
                <a:cubicBezTo>
                  <a:pt x="44" y="249"/>
                  <a:pt x="45" y="249"/>
                  <a:pt x="44" y="248"/>
                </a:cubicBezTo>
                <a:cubicBezTo>
                  <a:pt x="45" y="248"/>
                  <a:pt x="45" y="249"/>
                  <a:pt x="45" y="249"/>
                </a:cubicBezTo>
                <a:cubicBezTo>
                  <a:pt x="45" y="249"/>
                  <a:pt x="44" y="250"/>
                  <a:pt x="44" y="250"/>
                </a:cubicBezTo>
                <a:cubicBezTo>
                  <a:pt x="44" y="250"/>
                  <a:pt x="44" y="250"/>
                  <a:pt x="44" y="249"/>
                </a:cubicBezTo>
                <a:close/>
                <a:moveTo>
                  <a:pt x="58" y="187"/>
                </a:moveTo>
                <a:cubicBezTo>
                  <a:pt x="58" y="187"/>
                  <a:pt x="58" y="187"/>
                  <a:pt x="58" y="187"/>
                </a:cubicBezTo>
                <a:cubicBezTo>
                  <a:pt x="58" y="187"/>
                  <a:pt x="58" y="187"/>
                  <a:pt x="58" y="187"/>
                </a:cubicBezTo>
                <a:cubicBezTo>
                  <a:pt x="58" y="187"/>
                  <a:pt x="58" y="187"/>
                  <a:pt x="58" y="187"/>
                </a:cubicBezTo>
                <a:close/>
                <a:moveTo>
                  <a:pt x="84" y="164"/>
                </a:moveTo>
                <a:cubicBezTo>
                  <a:pt x="84" y="164"/>
                  <a:pt x="85" y="164"/>
                  <a:pt x="85" y="164"/>
                </a:cubicBezTo>
                <a:cubicBezTo>
                  <a:pt x="85" y="164"/>
                  <a:pt x="85" y="164"/>
                  <a:pt x="85" y="164"/>
                </a:cubicBezTo>
                <a:cubicBezTo>
                  <a:pt x="85" y="164"/>
                  <a:pt x="85" y="164"/>
                  <a:pt x="84" y="164"/>
                </a:cubicBezTo>
                <a:close/>
                <a:moveTo>
                  <a:pt x="87" y="137"/>
                </a:moveTo>
                <a:cubicBezTo>
                  <a:pt x="88" y="137"/>
                  <a:pt x="87" y="137"/>
                  <a:pt x="87" y="137"/>
                </a:cubicBezTo>
                <a:cubicBezTo>
                  <a:pt x="87" y="137"/>
                  <a:pt x="87" y="137"/>
                  <a:pt x="87" y="137"/>
                </a:cubicBezTo>
                <a:cubicBezTo>
                  <a:pt x="87" y="138"/>
                  <a:pt x="87" y="138"/>
                  <a:pt x="86" y="138"/>
                </a:cubicBezTo>
                <a:cubicBezTo>
                  <a:pt x="87" y="137"/>
                  <a:pt x="87" y="137"/>
                  <a:pt x="87" y="137"/>
                </a:cubicBezTo>
                <a:cubicBezTo>
                  <a:pt x="87" y="137"/>
                  <a:pt x="87" y="137"/>
                  <a:pt x="87" y="137"/>
                </a:cubicBezTo>
                <a:close/>
                <a:moveTo>
                  <a:pt x="88" y="137"/>
                </a:moveTo>
                <a:cubicBezTo>
                  <a:pt x="88" y="137"/>
                  <a:pt x="88" y="137"/>
                  <a:pt x="88" y="137"/>
                </a:cubicBezTo>
                <a:cubicBezTo>
                  <a:pt x="88" y="137"/>
                  <a:pt x="88" y="137"/>
                  <a:pt x="88" y="136"/>
                </a:cubicBezTo>
                <a:cubicBezTo>
                  <a:pt x="88" y="136"/>
                  <a:pt x="88" y="136"/>
                  <a:pt x="88" y="136"/>
                </a:cubicBezTo>
                <a:cubicBezTo>
                  <a:pt x="89" y="136"/>
                  <a:pt x="88" y="137"/>
                  <a:pt x="88" y="137"/>
                </a:cubicBezTo>
                <a:close/>
                <a:moveTo>
                  <a:pt x="88" y="163"/>
                </a:moveTo>
                <a:cubicBezTo>
                  <a:pt x="88" y="163"/>
                  <a:pt x="88" y="162"/>
                  <a:pt x="88" y="162"/>
                </a:cubicBezTo>
                <a:cubicBezTo>
                  <a:pt x="89" y="162"/>
                  <a:pt x="89" y="163"/>
                  <a:pt x="89" y="163"/>
                </a:cubicBezTo>
                <a:cubicBezTo>
                  <a:pt x="88" y="163"/>
                  <a:pt x="88" y="163"/>
                  <a:pt x="88" y="163"/>
                </a:cubicBezTo>
                <a:cubicBezTo>
                  <a:pt x="88" y="163"/>
                  <a:pt x="88" y="163"/>
                  <a:pt x="88" y="163"/>
                </a:cubicBezTo>
                <a:close/>
                <a:moveTo>
                  <a:pt x="89" y="169"/>
                </a:moveTo>
                <a:cubicBezTo>
                  <a:pt x="89" y="169"/>
                  <a:pt x="89" y="168"/>
                  <a:pt x="90" y="169"/>
                </a:cubicBezTo>
                <a:cubicBezTo>
                  <a:pt x="90" y="169"/>
                  <a:pt x="89" y="169"/>
                  <a:pt x="89" y="169"/>
                </a:cubicBezTo>
                <a:cubicBezTo>
                  <a:pt x="89" y="169"/>
                  <a:pt x="89" y="169"/>
                  <a:pt x="89" y="169"/>
                </a:cubicBezTo>
                <a:cubicBezTo>
                  <a:pt x="89" y="169"/>
                  <a:pt x="89" y="169"/>
                  <a:pt x="89" y="169"/>
                </a:cubicBezTo>
                <a:cubicBezTo>
                  <a:pt x="89" y="169"/>
                  <a:pt x="89" y="169"/>
                  <a:pt x="89" y="169"/>
                </a:cubicBezTo>
                <a:cubicBezTo>
                  <a:pt x="88" y="169"/>
                  <a:pt x="88" y="170"/>
                  <a:pt x="87" y="170"/>
                </a:cubicBezTo>
                <a:cubicBezTo>
                  <a:pt x="87" y="170"/>
                  <a:pt x="87" y="170"/>
                  <a:pt x="87" y="169"/>
                </a:cubicBezTo>
                <a:cubicBezTo>
                  <a:pt x="88" y="170"/>
                  <a:pt x="88" y="169"/>
                  <a:pt x="89" y="169"/>
                </a:cubicBezTo>
                <a:close/>
                <a:moveTo>
                  <a:pt x="90" y="168"/>
                </a:moveTo>
                <a:cubicBezTo>
                  <a:pt x="90" y="168"/>
                  <a:pt x="89" y="168"/>
                  <a:pt x="89" y="168"/>
                </a:cubicBezTo>
                <a:cubicBezTo>
                  <a:pt x="89" y="168"/>
                  <a:pt x="89" y="168"/>
                  <a:pt x="89" y="168"/>
                </a:cubicBezTo>
                <a:cubicBezTo>
                  <a:pt x="89" y="168"/>
                  <a:pt x="89" y="168"/>
                  <a:pt x="89" y="168"/>
                </a:cubicBezTo>
                <a:cubicBezTo>
                  <a:pt x="89" y="168"/>
                  <a:pt x="89" y="168"/>
                  <a:pt x="89" y="168"/>
                </a:cubicBezTo>
                <a:cubicBezTo>
                  <a:pt x="89" y="168"/>
                  <a:pt x="90" y="168"/>
                  <a:pt x="90" y="168"/>
                </a:cubicBezTo>
                <a:close/>
                <a:moveTo>
                  <a:pt x="89" y="163"/>
                </a:moveTo>
                <a:cubicBezTo>
                  <a:pt x="89" y="162"/>
                  <a:pt x="89" y="162"/>
                  <a:pt x="90" y="162"/>
                </a:cubicBezTo>
                <a:cubicBezTo>
                  <a:pt x="90" y="162"/>
                  <a:pt x="90" y="162"/>
                  <a:pt x="90" y="162"/>
                </a:cubicBezTo>
                <a:cubicBezTo>
                  <a:pt x="90" y="163"/>
                  <a:pt x="90" y="163"/>
                  <a:pt x="89" y="163"/>
                </a:cubicBezTo>
                <a:cubicBezTo>
                  <a:pt x="89" y="163"/>
                  <a:pt x="89" y="163"/>
                  <a:pt x="89" y="163"/>
                </a:cubicBezTo>
                <a:close/>
                <a:moveTo>
                  <a:pt x="91" y="136"/>
                </a:moveTo>
                <a:cubicBezTo>
                  <a:pt x="91" y="136"/>
                  <a:pt x="92" y="136"/>
                  <a:pt x="92" y="136"/>
                </a:cubicBezTo>
                <a:cubicBezTo>
                  <a:pt x="92" y="136"/>
                  <a:pt x="92" y="136"/>
                  <a:pt x="92" y="136"/>
                </a:cubicBezTo>
                <a:cubicBezTo>
                  <a:pt x="91" y="136"/>
                  <a:pt x="91" y="136"/>
                  <a:pt x="91" y="136"/>
                </a:cubicBezTo>
                <a:cubicBezTo>
                  <a:pt x="91" y="136"/>
                  <a:pt x="91" y="136"/>
                  <a:pt x="91" y="136"/>
                </a:cubicBezTo>
                <a:cubicBezTo>
                  <a:pt x="91" y="136"/>
                  <a:pt x="91" y="136"/>
                  <a:pt x="91" y="136"/>
                </a:cubicBezTo>
                <a:cubicBezTo>
                  <a:pt x="91" y="136"/>
                  <a:pt x="91" y="136"/>
                  <a:pt x="91" y="136"/>
                </a:cubicBezTo>
                <a:close/>
                <a:moveTo>
                  <a:pt x="91" y="135"/>
                </a:moveTo>
                <a:cubicBezTo>
                  <a:pt x="91" y="135"/>
                  <a:pt x="91" y="135"/>
                  <a:pt x="91" y="135"/>
                </a:cubicBezTo>
                <a:cubicBezTo>
                  <a:pt x="91" y="135"/>
                  <a:pt x="91" y="135"/>
                  <a:pt x="91" y="135"/>
                </a:cubicBezTo>
                <a:cubicBezTo>
                  <a:pt x="91" y="135"/>
                  <a:pt x="91" y="135"/>
                  <a:pt x="91" y="135"/>
                </a:cubicBezTo>
                <a:close/>
                <a:moveTo>
                  <a:pt x="92" y="120"/>
                </a:moveTo>
                <a:cubicBezTo>
                  <a:pt x="92" y="119"/>
                  <a:pt x="92" y="120"/>
                  <a:pt x="93" y="120"/>
                </a:cubicBezTo>
                <a:cubicBezTo>
                  <a:pt x="93" y="120"/>
                  <a:pt x="92" y="120"/>
                  <a:pt x="92" y="120"/>
                </a:cubicBezTo>
                <a:cubicBezTo>
                  <a:pt x="92" y="120"/>
                  <a:pt x="92" y="120"/>
                  <a:pt x="92" y="120"/>
                </a:cubicBezTo>
                <a:cubicBezTo>
                  <a:pt x="92" y="120"/>
                  <a:pt x="92" y="120"/>
                  <a:pt x="92" y="120"/>
                </a:cubicBezTo>
                <a:cubicBezTo>
                  <a:pt x="92" y="120"/>
                  <a:pt x="92" y="120"/>
                  <a:pt x="91" y="120"/>
                </a:cubicBezTo>
                <a:cubicBezTo>
                  <a:pt x="92" y="120"/>
                  <a:pt x="92" y="120"/>
                  <a:pt x="92" y="120"/>
                </a:cubicBezTo>
                <a:cubicBezTo>
                  <a:pt x="92" y="120"/>
                  <a:pt x="92" y="120"/>
                  <a:pt x="92" y="120"/>
                </a:cubicBezTo>
                <a:close/>
                <a:moveTo>
                  <a:pt x="93" y="118"/>
                </a:moveTo>
                <a:cubicBezTo>
                  <a:pt x="93" y="118"/>
                  <a:pt x="93" y="119"/>
                  <a:pt x="93" y="119"/>
                </a:cubicBezTo>
                <a:cubicBezTo>
                  <a:pt x="93" y="119"/>
                  <a:pt x="93" y="119"/>
                  <a:pt x="93" y="119"/>
                </a:cubicBezTo>
                <a:cubicBezTo>
                  <a:pt x="93" y="119"/>
                  <a:pt x="93" y="119"/>
                  <a:pt x="92" y="120"/>
                </a:cubicBezTo>
                <a:cubicBezTo>
                  <a:pt x="92" y="120"/>
                  <a:pt x="92" y="120"/>
                  <a:pt x="92" y="119"/>
                </a:cubicBezTo>
                <a:cubicBezTo>
                  <a:pt x="92" y="119"/>
                  <a:pt x="92" y="119"/>
                  <a:pt x="92" y="119"/>
                </a:cubicBezTo>
                <a:cubicBezTo>
                  <a:pt x="92" y="119"/>
                  <a:pt x="92" y="119"/>
                  <a:pt x="92" y="119"/>
                </a:cubicBezTo>
                <a:cubicBezTo>
                  <a:pt x="92" y="119"/>
                  <a:pt x="92" y="119"/>
                  <a:pt x="92" y="119"/>
                </a:cubicBezTo>
                <a:cubicBezTo>
                  <a:pt x="92" y="119"/>
                  <a:pt x="92" y="119"/>
                  <a:pt x="92" y="119"/>
                </a:cubicBezTo>
                <a:cubicBezTo>
                  <a:pt x="92" y="119"/>
                  <a:pt x="92" y="118"/>
                  <a:pt x="92" y="118"/>
                </a:cubicBezTo>
                <a:cubicBezTo>
                  <a:pt x="92" y="118"/>
                  <a:pt x="92" y="118"/>
                  <a:pt x="93" y="118"/>
                </a:cubicBezTo>
                <a:close/>
                <a:moveTo>
                  <a:pt x="93" y="117"/>
                </a:moveTo>
                <a:cubicBezTo>
                  <a:pt x="93" y="117"/>
                  <a:pt x="93" y="117"/>
                  <a:pt x="93" y="117"/>
                </a:cubicBezTo>
                <a:cubicBezTo>
                  <a:pt x="93" y="117"/>
                  <a:pt x="93" y="117"/>
                  <a:pt x="93" y="117"/>
                </a:cubicBezTo>
                <a:cubicBezTo>
                  <a:pt x="93" y="117"/>
                  <a:pt x="93" y="117"/>
                  <a:pt x="93" y="117"/>
                </a:cubicBezTo>
                <a:close/>
                <a:moveTo>
                  <a:pt x="93" y="135"/>
                </a:moveTo>
                <a:cubicBezTo>
                  <a:pt x="93" y="135"/>
                  <a:pt x="94" y="135"/>
                  <a:pt x="94" y="135"/>
                </a:cubicBezTo>
                <a:cubicBezTo>
                  <a:pt x="94" y="135"/>
                  <a:pt x="93" y="135"/>
                  <a:pt x="93" y="135"/>
                </a:cubicBezTo>
                <a:cubicBezTo>
                  <a:pt x="93" y="135"/>
                  <a:pt x="93" y="135"/>
                  <a:pt x="93" y="136"/>
                </a:cubicBezTo>
                <a:cubicBezTo>
                  <a:pt x="93" y="136"/>
                  <a:pt x="92" y="136"/>
                  <a:pt x="92" y="136"/>
                </a:cubicBezTo>
                <a:cubicBezTo>
                  <a:pt x="92" y="136"/>
                  <a:pt x="92" y="136"/>
                  <a:pt x="92" y="135"/>
                </a:cubicBezTo>
                <a:cubicBezTo>
                  <a:pt x="92" y="135"/>
                  <a:pt x="93" y="135"/>
                  <a:pt x="93" y="135"/>
                </a:cubicBezTo>
                <a:close/>
                <a:moveTo>
                  <a:pt x="93" y="132"/>
                </a:moveTo>
                <a:cubicBezTo>
                  <a:pt x="93" y="132"/>
                  <a:pt x="93" y="132"/>
                  <a:pt x="94" y="132"/>
                </a:cubicBezTo>
                <a:cubicBezTo>
                  <a:pt x="93" y="132"/>
                  <a:pt x="93" y="133"/>
                  <a:pt x="93" y="133"/>
                </a:cubicBezTo>
                <a:cubicBezTo>
                  <a:pt x="93" y="133"/>
                  <a:pt x="93" y="133"/>
                  <a:pt x="93" y="132"/>
                </a:cubicBezTo>
                <a:close/>
                <a:moveTo>
                  <a:pt x="96" y="118"/>
                </a:moveTo>
                <a:cubicBezTo>
                  <a:pt x="96" y="117"/>
                  <a:pt x="96" y="117"/>
                  <a:pt x="97" y="117"/>
                </a:cubicBezTo>
                <a:cubicBezTo>
                  <a:pt x="97" y="117"/>
                  <a:pt x="97" y="118"/>
                  <a:pt x="96" y="118"/>
                </a:cubicBezTo>
                <a:cubicBezTo>
                  <a:pt x="96" y="118"/>
                  <a:pt x="96" y="118"/>
                  <a:pt x="95" y="118"/>
                </a:cubicBezTo>
                <a:cubicBezTo>
                  <a:pt x="95" y="118"/>
                  <a:pt x="95" y="118"/>
                  <a:pt x="95" y="118"/>
                </a:cubicBezTo>
                <a:cubicBezTo>
                  <a:pt x="95" y="118"/>
                  <a:pt x="95" y="118"/>
                  <a:pt x="95" y="117"/>
                </a:cubicBezTo>
                <a:cubicBezTo>
                  <a:pt x="95" y="118"/>
                  <a:pt x="95" y="118"/>
                  <a:pt x="95" y="118"/>
                </a:cubicBezTo>
                <a:cubicBezTo>
                  <a:pt x="96" y="118"/>
                  <a:pt x="96" y="118"/>
                  <a:pt x="96" y="118"/>
                </a:cubicBezTo>
                <a:cubicBezTo>
                  <a:pt x="96" y="118"/>
                  <a:pt x="96" y="118"/>
                  <a:pt x="96" y="118"/>
                </a:cubicBezTo>
                <a:close/>
                <a:moveTo>
                  <a:pt x="96" y="116"/>
                </a:moveTo>
                <a:cubicBezTo>
                  <a:pt x="96" y="116"/>
                  <a:pt x="96" y="116"/>
                  <a:pt x="96" y="116"/>
                </a:cubicBezTo>
                <a:cubicBezTo>
                  <a:pt x="96" y="116"/>
                  <a:pt x="96" y="117"/>
                  <a:pt x="96" y="117"/>
                </a:cubicBezTo>
                <a:cubicBezTo>
                  <a:pt x="96" y="117"/>
                  <a:pt x="96" y="116"/>
                  <a:pt x="96" y="116"/>
                </a:cubicBezTo>
                <a:close/>
                <a:moveTo>
                  <a:pt x="98" y="117"/>
                </a:moveTo>
                <a:cubicBezTo>
                  <a:pt x="98" y="117"/>
                  <a:pt x="99" y="117"/>
                  <a:pt x="99" y="116"/>
                </a:cubicBezTo>
                <a:cubicBezTo>
                  <a:pt x="99" y="116"/>
                  <a:pt x="99" y="116"/>
                  <a:pt x="99" y="116"/>
                </a:cubicBezTo>
                <a:cubicBezTo>
                  <a:pt x="99" y="116"/>
                  <a:pt x="99" y="116"/>
                  <a:pt x="100" y="116"/>
                </a:cubicBezTo>
                <a:cubicBezTo>
                  <a:pt x="100" y="116"/>
                  <a:pt x="100" y="116"/>
                  <a:pt x="100" y="116"/>
                </a:cubicBezTo>
                <a:cubicBezTo>
                  <a:pt x="99" y="116"/>
                  <a:pt x="99" y="116"/>
                  <a:pt x="99" y="116"/>
                </a:cubicBezTo>
                <a:cubicBezTo>
                  <a:pt x="99" y="117"/>
                  <a:pt x="98" y="117"/>
                  <a:pt x="98" y="117"/>
                </a:cubicBezTo>
                <a:cubicBezTo>
                  <a:pt x="98" y="117"/>
                  <a:pt x="98" y="117"/>
                  <a:pt x="98" y="117"/>
                </a:cubicBezTo>
                <a:close/>
                <a:moveTo>
                  <a:pt x="98" y="106"/>
                </a:moveTo>
                <a:cubicBezTo>
                  <a:pt x="99" y="106"/>
                  <a:pt x="99" y="106"/>
                  <a:pt x="99" y="106"/>
                </a:cubicBezTo>
                <a:cubicBezTo>
                  <a:pt x="99" y="107"/>
                  <a:pt x="99" y="107"/>
                  <a:pt x="99" y="107"/>
                </a:cubicBezTo>
                <a:cubicBezTo>
                  <a:pt x="99" y="107"/>
                  <a:pt x="99" y="107"/>
                  <a:pt x="99" y="107"/>
                </a:cubicBezTo>
                <a:cubicBezTo>
                  <a:pt x="98" y="107"/>
                  <a:pt x="99" y="107"/>
                  <a:pt x="99" y="107"/>
                </a:cubicBezTo>
                <a:cubicBezTo>
                  <a:pt x="99" y="107"/>
                  <a:pt x="99" y="107"/>
                  <a:pt x="99" y="107"/>
                </a:cubicBezTo>
                <a:cubicBezTo>
                  <a:pt x="99" y="107"/>
                  <a:pt x="99" y="107"/>
                  <a:pt x="99" y="107"/>
                </a:cubicBezTo>
                <a:cubicBezTo>
                  <a:pt x="98" y="107"/>
                  <a:pt x="98" y="107"/>
                  <a:pt x="98" y="107"/>
                </a:cubicBezTo>
                <a:cubicBezTo>
                  <a:pt x="98" y="107"/>
                  <a:pt x="98" y="107"/>
                  <a:pt x="98" y="107"/>
                </a:cubicBezTo>
                <a:cubicBezTo>
                  <a:pt x="99" y="107"/>
                  <a:pt x="99" y="107"/>
                  <a:pt x="99" y="107"/>
                </a:cubicBezTo>
                <a:cubicBezTo>
                  <a:pt x="98" y="106"/>
                  <a:pt x="98" y="106"/>
                  <a:pt x="98" y="106"/>
                </a:cubicBezTo>
                <a:close/>
                <a:moveTo>
                  <a:pt x="100" y="117"/>
                </a:moveTo>
                <a:cubicBezTo>
                  <a:pt x="100" y="117"/>
                  <a:pt x="100" y="117"/>
                  <a:pt x="100" y="117"/>
                </a:cubicBezTo>
                <a:cubicBezTo>
                  <a:pt x="100" y="117"/>
                  <a:pt x="100" y="117"/>
                  <a:pt x="100" y="117"/>
                </a:cubicBezTo>
                <a:cubicBezTo>
                  <a:pt x="100" y="117"/>
                  <a:pt x="100" y="117"/>
                  <a:pt x="100" y="117"/>
                </a:cubicBezTo>
                <a:close/>
                <a:moveTo>
                  <a:pt x="100" y="118"/>
                </a:moveTo>
                <a:cubicBezTo>
                  <a:pt x="100" y="118"/>
                  <a:pt x="100" y="118"/>
                  <a:pt x="100" y="118"/>
                </a:cubicBezTo>
                <a:cubicBezTo>
                  <a:pt x="100" y="118"/>
                  <a:pt x="100" y="118"/>
                  <a:pt x="100" y="118"/>
                </a:cubicBezTo>
                <a:cubicBezTo>
                  <a:pt x="100" y="118"/>
                  <a:pt x="100" y="118"/>
                  <a:pt x="100" y="118"/>
                </a:cubicBezTo>
                <a:close/>
                <a:moveTo>
                  <a:pt x="100" y="160"/>
                </a:moveTo>
                <a:cubicBezTo>
                  <a:pt x="100" y="160"/>
                  <a:pt x="100" y="160"/>
                  <a:pt x="101" y="160"/>
                </a:cubicBezTo>
                <a:cubicBezTo>
                  <a:pt x="101" y="160"/>
                  <a:pt x="101" y="160"/>
                  <a:pt x="101" y="160"/>
                </a:cubicBezTo>
                <a:cubicBezTo>
                  <a:pt x="100" y="160"/>
                  <a:pt x="100" y="160"/>
                  <a:pt x="100" y="160"/>
                </a:cubicBezTo>
                <a:close/>
                <a:moveTo>
                  <a:pt x="103" y="107"/>
                </a:moveTo>
                <a:cubicBezTo>
                  <a:pt x="103" y="107"/>
                  <a:pt x="103" y="107"/>
                  <a:pt x="103" y="107"/>
                </a:cubicBezTo>
                <a:cubicBezTo>
                  <a:pt x="103" y="107"/>
                  <a:pt x="103" y="107"/>
                  <a:pt x="103" y="107"/>
                </a:cubicBezTo>
                <a:cubicBezTo>
                  <a:pt x="103" y="107"/>
                  <a:pt x="103" y="107"/>
                  <a:pt x="103" y="107"/>
                </a:cubicBezTo>
                <a:close/>
                <a:moveTo>
                  <a:pt x="103" y="106"/>
                </a:moveTo>
                <a:cubicBezTo>
                  <a:pt x="103" y="106"/>
                  <a:pt x="103" y="106"/>
                  <a:pt x="103" y="106"/>
                </a:cubicBezTo>
                <a:cubicBezTo>
                  <a:pt x="103" y="106"/>
                  <a:pt x="103" y="106"/>
                  <a:pt x="103" y="106"/>
                </a:cubicBezTo>
                <a:cubicBezTo>
                  <a:pt x="103" y="106"/>
                  <a:pt x="103" y="106"/>
                  <a:pt x="103" y="106"/>
                </a:cubicBezTo>
                <a:close/>
                <a:moveTo>
                  <a:pt x="105" y="107"/>
                </a:moveTo>
                <a:cubicBezTo>
                  <a:pt x="105" y="107"/>
                  <a:pt x="105" y="107"/>
                  <a:pt x="105" y="107"/>
                </a:cubicBezTo>
                <a:cubicBezTo>
                  <a:pt x="105" y="106"/>
                  <a:pt x="104" y="106"/>
                  <a:pt x="104" y="106"/>
                </a:cubicBezTo>
                <a:cubicBezTo>
                  <a:pt x="104" y="106"/>
                  <a:pt x="104" y="106"/>
                  <a:pt x="104" y="106"/>
                </a:cubicBezTo>
                <a:cubicBezTo>
                  <a:pt x="104" y="106"/>
                  <a:pt x="104" y="106"/>
                  <a:pt x="104" y="106"/>
                </a:cubicBezTo>
                <a:cubicBezTo>
                  <a:pt x="104" y="106"/>
                  <a:pt x="105" y="106"/>
                  <a:pt x="105" y="107"/>
                </a:cubicBezTo>
                <a:close/>
                <a:moveTo>
                  <a:pt x="111" y="271"/>
                </a:moveTo>
                <a:cubicBezTo>
                  <a:pt x="111" y="271"/>
                  <a:pt x="111" y="271"/>
                  <a:pt x="111" y="271"/>
                </a:cubicBezTo>
                <a:cubicBezTo>
                  <a:pt x="111" y="270"/>
                  <a:pt x="111" y="270"/>
                  <a:pt x="111" y="270"/>
                </a:cubicBezTo>
                <a:cubicBezTo>
                  <a:pt x="111" y="270"/>
                  <a:pt x="111" y="270"/>
                  <a:pt x="111" y="270"/>
                </a:cubicBezTo>
                <a:cubicBezTo>
                  <a:pt x="111" y="270"/>
                  <a:pt x="112" y="270"/>
                  <a:pt x="112" y="270"/>
                </a:cubicBezTo>
                <a:cubicBezTo>
                  <a:pt x="112" y="270"/>
                  <a:pt x="112" y="269"/>
                  <a:pt x="112" y="269"/>
                </a:cubicBezTo>
                <a:cubicBezTo>
                  <a:pt x="112" y="270"/>
                  <a:pt x="112" y="270"/>
                  <a:pt x="112" y="270"/>
                </a:cubicBezTo>
                <a:cubicBezTo>
                  <a:pt x="112" y="270"/>
                  <a:pt x="112" y="270"/>
                  <a:pt x="112" y="271"/>
                </a:cubicBezTo>
                <a:cubicBezTo>
                  <a:pt x="111" y="271"/>
                  <a:pt x="111" y="271"/>
                  <a:pt x="111" y="271"/>
                </a:cubicBezTo>
                <a:close/>
                <a:moveTo>
                  <a:pt x="103" y="273"/>
                </a:moveTo>
                <a:cubicBezTo>
                  <a:pt x="103" y="273"/>
                  <a:pt x="103" y="273"/>
                  <a:pt x="103" y="273"/>
                </a:cubicBezTo>
                <a:cubicBezTo>
                  <a:pt x="103" y="273"/>
                  <a:pt x="103" y="273"/>
                  <a:pt x="103" y="273"/>
                </a:cubicBezTo>
                <a:cubicBezTo>
                  <a:pt x="103" y="273"/>
                  <a:pt x="103" y="273"/>
                  <a:pt x="103" y="273"/>
                </a:cubicBezTo>
                <a:close/>
                <a:moveTo>
                  <a:pt x="97" y="273"/>
                </a:moveTo>
                <a:cubicBezTo>
                  <a:pt x="97" y="273"/>
                  <a:pt x="97" y="273"/>
                  <a:pt x="97" y="273"/>
                </a:cubicBezTo>
                <a:cubicBezTo>
                  <a:pt x="97" y="273"/>
                  <a:pt x="97" y="273"/>
                  <a:pt x="97" y="273"/>
                </a:cubicBezTo>
                <a:cubicBezTo>
                  <a:pt x="97" y="273"/>
                  <a:pt x="97" y="273"/>
                  <a:pt x="97" y="273"/>
                </a:cubicBezTo>
                <a:cubicBezTo>
                  <a:pt x="97" y="273"/>
                  <a:pt x="97" y="273"/>
                  <a:pt x="97" y="273"/>
                </a:cubicBezTo>
                <a:cubicBezTo>
                  <a:pt x="97" y="273"/>
                  <a:pt x="97" y="273"/>
                  <a:pt x="97" y="273"/>
                </a:cubicBezTo>
                <a:close/>
                <a:moveTo>
                  <a:pt x="97" y="273"/>
                </a:moveTo>
                <a:cubicBezTo>
                  <a:pt x="97" y="273"/>
                  <a:pt x="97" y="273"/>
                  <a:pt x="97" y="274"/>
                </a:cubicBezTo>
                <a:cubicBezTo>
                  <a:pt x="97" y="274"/>
                  <a:pt x="97" y="274"/>
                  <a:pt x="97" y="274"/>
                </a:cubicBezTo>
                <a:cubicBezTo>
                  <a:pt x="97" y="274"/>
                  <a:pt x="97" y="274"/>
                  <a:pt x="97" y="274"/>
                </a:cubicBezTo>
                <a:cubicBezTo>
                  <a:pt x="97" y="274"/>
                  <a:pt x="97" y="274"/>
                  <a:pt x="97" y="273"/>
                </a:cubicBezTo>
                <a:close/>
                <a:moveTo>
                  <a:pt x="73" y="262"/>
                </a:moveTo>
                <a:cubicBezTo>
                  <a:pt x="73" y="262"/>
                  <a:pt x="73" y="262"/>
                  <a:pt x="73" y="262"/>
                </a:cubicBezTo>
                <a:cubicBezTo>
                  <a:pt x="73" y="262"/>
                  <a:pt x="73" y="262"/>
                  <a:pt x="73" y="262"/>
                </a:cubicBezTo>
                <a:cubicBezTo>
                  <a:pt x="73" y="262"/>
                  <a:pt x="73" y="262"/>
                  <a:pt x="73" y="262"/>
                </a:cubicBezTo>
                <a:close/>
                <a:moveTo>
                  <a:pt x="72" y="262"/>
                </a:moveTo>
                <a:cubicBezTo>
                  <a:pt x="72" y="263"/>
                  <a:pt x="71" y="263"/>
                  <a:pt x="71" y="263"/>
                </a:cubicBezTo>
                <a:cubicBezTo>
                  <a:pt x="71" y="263"/>
                  <a:pt x="71" y="263"/>
                  <a:pt x="71" y="263"/>
                </a:cubicBezTo>
                <a:cubicBezTo>
                  <a:pt x="71" y="263"/>
                  <a:pt x="71" y="262"/>
                  <a:pt x="71" y="262"/>
                </a:cubicBezTo>
                <a:cubicBezTo>
                  <a:pt x="71" y="262"/>
                  <a:pt x="71" y="262"/>
                  <a:pt x="72" y="262"/>
                </a:cubicBezTo>
                <a:cubicBezTo>
                  <a:pt x="71" y="262"/>
                  <a:pt x="71" y="262"/>
                  <a:pt x="71" y="262"/>
                </a:cubicBezTo>
                <a:cubicBezTo>
                  <a:pt x="72" y="262"/>
                  <a:pt x="72" y="261"/>
                  <a:pt x="73" y="261"/>
                </a:cubicBezTo>
                <a:cubicBezTo>
                  <a:pt x="73" y="261"/>
                  <a:pt x="73" y="261"/>
                  <a:pt x="73" y="261"/>
                </a:cubicBezTo>
                <a:cubicBezTo>
                  <a:pt x="72" y="261"/>
                  <a:pt x="72" y="262"/>
                  <a:pt x="72" y="262"/>
                </a:cubicBezTo>
                <a:cubicBezTo>
                  <a:pt x="72" y="262"/>
                  <a:pt x="72" y="262"/>
                  <a:pt x="72" y="262"/>
                </a:cubicBezTo>
                <a:close/>
                <a:moveTo>
                  <a:pt x="87" y="165"/>
                </a:moveTo>
                <a:cubicBezTo>
                  <a:pt x="86" y="164"/>
                  <a:pt x="86" y="164"/>
                  <a:pt x="86" y="164"/>
                </a:cubicBezTo>
                <a:cubicBezTo>
                  <a:pt x="86" y="164"/>
                  <a:pt x="86" y="164"/>
                  <a:pt x="86" y="163"/>
                </a:cubicBezTo>
                <a:cubicBezTo>
                  <a:pt x="86" y="163"/>
                  <a:pt x="86" y="163"/>
                  <a:pt x="86" y="163"/>
                </a:cubicBezTo>
                <a:cubicBezTo>
                  <a:pt x="86" y="163"/>
                  <a:pt x="86" y="163"/>
                  <a:pt x="86" y="163"/>
                </a:cubicBezTo>
                <a:cubicBezTo>
                  <a:pt x="87" y="163"/>
                  <a:pt x="87" y="163"/>
                  <a:pt x="87" y="163"/>
                </a:cubicBezTo>
                <a:cubicBezTo>
                  <a:pt x="87" y="163"/>
                  <a:pt x="87" y="164"/>
                  <a:pt x="87" y="165"/>
                </a:cubicBezTo>
                <a:close/>
                <a:moveTo>
                  <a:pt x="95" y="119"/>
                </a:moveTo>
                <a:cubicBezTo>
                  <a:pt x="95" y="119"/>
                  <a:pt x="95" y="120"/>
                  <a:pt x="95" y="120"/>
                </a:cubicBezTo>
                <a:cubicBezTo>
                  <a:pt x="95" y="120"/>
                  <a:pt x="95" y="119"/>
                  <a:pt x="95" y="119"/>
                </a:cubicBezTo>
                <a:cubicBezTo>
                  <a:pt x="94" y="119"/>
                  <a:pt x="94" y="119"/>
                  <a:pt x="94" y="119"/>
                </a:cubicBezTo>
                <a:cubicBezTo>
                  <a:pt x="94" y="120"/>
                  <a:pt x="94" y="120"/>
                  <a:pt x="94" y="120"/>
                </a:cubicBezTo>
                <a:cubicBezTo>
                  <a:pt x="94" y="119"/>
                  <a:pt x="94" y="119"/>
                  <a:pt x="94" y="119"/>
                </a:cubicBezTo>
                <a:cubicBezTo>
                  <a:pt x="94" y="119"/>
                  <a:pt x="94" y="119"/>
                  <a:pt x="94" y="119"/>
                </a:cubicBezTo>
                <a:cubicBezTo>
                  <a:pt x="94" y="119"/>
                  <a:pt x="94" y="119"/>
                  <a:pt x="94" y="119"/>
                </a:cubicBezTo>
                <a:cubicBezTo>
                  <a:pt x="95" y="119"/>
                  <a:pt x="95" y="119"/>
                  <a:pt x="95" y="119"/>
                </a:cubicBezTo>
                <a:close/>
                <a:moveTo>
                  <a:pt x="95" y="118"/>
                </a:moveTo>
                <a:cubicBezTo>
                  <a:pt x="95" y="118"/>
                  <a:pt x="95" y="118"/>
                  <a:pt x="95" y="118"/>
                </a:cubicBezTo>
                <a:cubicBezTo>
                  <a:pt x="95" y="118"/>
                  <a:pt x="95" y="118"/>
                  <a:pt x="95" y="118"/>
                </a:cubicBezTo>
                <a:cubicBezTo>
                  <a:pt x="95" y="118"/>
                  <a:pt x="95" y="118"/>
                  <a:pt x="95" y="118"/>
                </a:cubicBezTo>
                <a:cubicBezTo>
                  <a:pt x="95" y="118"/>
                  <a:pt x="95" y="118"/>
                  <a:pt x="94" y="119"/>
                </a:cubicBezTo>
                <a:cubicBezTo>
                  <a:pt x="94" y="118"/>
                  <a:pt x="95" y="118"/>
                  <a:pt x="95" y="118"/>
                </a:cubicBezTo>
                <a:close/>
                <a:moveTo>
                  <a:pt x="94" y="110"/>
                </a:moveTo>
                <a:cubicBezTo>
                  <a:pt x="94" y="110"/>
                  <a:pt x="95" y="110"/>
                  <a:pt x="95" y="110"/>
                </a:cubicBezTo>
                <a:cubicBezTo>
                  <a:pt x="95" y="110"/>
                  <a:pt x="94" y="110"/>
                  <a:pt x="94" y="110"/>
                </a:cubicBezTo>
                <a:cubicBezTo>
                  <a:pt x="94" y="110"/>
                  <a:pt x="94" y="110"/>
                  <a:pt x="94" y="110"/>
                </a:cubicBezTo>
                <a:close/>
                <a:moveTo>
                  <a:pt x="95" y="110"/>
                </a:moveTo>
                <a:cubicBezTo>
                  <a:pt x="95" y="109"/>
                  <a:pt x="95" y="109"/>
                  <a:pt x="95" y="109"/>
                </a:cubicBezTo>
                <a:cubicBezTo>
                  <a:pt x="95" y="109"/>
                  <a:pt x="95" y="109"/>
                  <a:pt x="95" y="110"/>
                </a:cubicBezTo>
                <a:close/>
                <a:moveTo>
                  <a:pt x="95" y="134"/>
                </a:moveTo>
                <a:cubicBezTo>
                  <a:pt x="95" y="135"/>
                  <a:pt x="94" y="135"/>
                  <a:pt x="94" y="134"/>
                </a:cubicBezTo>
                <a:cubicBezTo>
                  <a:pt x="95" y="134"/>
                  <a:pt x="95" y="135"/>
                  <a:pt x="95" y="134"/>
                </a:cubicBezTo>
                <a:close/>
                <a:moveTo>
                  <a:pt x="94" y="135"/>
                </a:moveTo>
                <a:cubicBezTo>
                  <a:pt x="94" y="135"/>
                  <a:pt x="94" y="135"/>
                  <a:pt x="94" y="135"/>
                </a:cubicBezTo>
                <a:cubicBezTo>
                  <a:pt x="94" y="135"/>
                  <a:pt x="94" y="135"/>
                  <a:pt x="94" y="135"/>
                </a:cubicBezTo>
                <a:cubicBezTo>
                  <a:pt x="94" y="135"/>
                  <a:pt x="94" y="135"/>
                  <a:pt x="94" y="135"/>
                </a:cubicBezTo>
                <a:close/>
                <a:moveTo>
                  <a:pt x="96" y="166"/>
                </a:moveTo>
                <a:cubicBezTo>
                  <a:pt x="96" y="166"/>
                  <a:pt x="96" y="166"/>
                  <a:pt x="97" y="166"/>
                </a:cubicBezTo>
                <a:cubicBezTo>
                  <a:pt x="96" y="166"/>
                  <a:pt x="95" y="167"/>
                  <a:pt x="94" y="167"/>
                </a:cubicBezTo>
                <a:cubicBezTo>
                  <a:pt x="95" y="167"/>
                  <a:pt x="95" y="166"/>
                  <a:pt x="96" y="166"/>
                </a:cubicBezTo>
                <a:close/>
                <a:moveTo>
                  <a:pt x="106" y="273"/>
                </a:moveTo>
                <a:cubicBezTo>
                  <a:pt x="106" y="273"/>
                  <a:pt x="106" y="273"/>
                  <a:pt x="106" y="273"/>
                </a:cubicBezTo>
                <a:cubicBezTo>
                  <a:pt x="106" y="273"/>
                  <a:pt x="106" y="272"/>
                  <a:pt x="106" y="272"/>
                </a:cubicBezTo>
                <a:cubicBezTo>
                  <a:pt x="106" y="272"/>
                  <a:pt x="106" y="273"/>
                  <a:pt x="106" y="273"/>
                </a:cubicBezTo>
                <a:close/>
                <a:moveTo>
                  <a:pt x="53" y="235"/>
                </a:moveTo>
                <a:cubicBezTo>
                  <a:pt x="54" y="235"/>
                  <a:pt x="54" y="235"/>
                  <a:pt x="54" y="235"/>
                </a:cubicBezTo>
                <a:cubicBezTo>
                  <a:pt x="54" y="235"/>
                  <a:pt x="53" y="235"/>
                  <a:pt x="53" y="235"/>
                </a:cubicBezTo>
                <a:cubicBezTo>
                  <a:pt x="53" y="235"/>
                  <a:pt x="53" y="235"/>
                  <a:pt x="53" y="235"/>
                </a:cubicBezTo>
                <a:close/>
                <a:moveTo>
                  <a:pt x="57" y="235"/>
                </a:moveTo>
                <a:cubicBezTo>
                  <a:pt x="57" y="235"/>
                  <a:pt x="56" y="235"/>
                  <a:pt x="56" y="235"/>
                </a:cubicBezTo>
                <a:cubicBezTo>
                  <a:pt x="56" y="235"/>
                  <a:pt x="56" y="235"/>
                  <a:pt x="56" y="235"/>
                </a:cubicBezTo>
                <a:cubicBezTo>
                  <a:pt x="56" y="235"/>
                  <a:pt x="56" y="235"/>
                  <a:pt x="56" y="235"/>
                </a:cubicBezTo>
                <a:cubicBezTo>
                  <a:pt x="56" y="235"/>
                  <a:pt x="56" y="235"/>
                  <a:pt x="55" y="235"/>
                </a:cubicBezTo>
                <a:cubicBezTo>
                  <a:pt x="56" y="234"/>
                  <a:pt x="57" y="235"/>
                  <a:pt x="57" y="234"/>
                </a:cubicBezTo>
                <a:cubicBezTo>
                  <a:pt x="57" y="234"/>
                  <a:pt x="57" y="234"/>
                  <a:pt x="57" y="235"/>
                </a:cubicBezTo>
                <a:cubicBezTo>
                  <a:pt x="57" y="235"/>
                  <a:pt x="57" y="235"/>
                  <a:pt x="57" y="235"/>
                </a:cubicBezTo>
                <a:close/>
                <a:moveTo>
                  <a:pt x="57" y="233"/>
                </a:moveTo>
                <a:cubicBezTo>
                  <a:pt x="58" y="233"/>
                  <a:pt x="58" y="233"/>
                  <a:pt x="58" y="233"/>
                </a:cubicBezTo>
                <a:cubicBezTo>
                  <a:pt x="58" y="233"/>
                  <a:pt x="58" y="233"/>
                  <a:pt x="58" y="233"/>
                </a:cubicBezTo>
                <a:cubicBezTo>
                  <a:pt x="58" y="233"/>
                  <a:pt x="58" y="233"/>
                  <a:pt x="58" y="233"/>
                </a:cubicBezTo>
                <a:cubicBezTo>
                  <a:pt x="58" y="233"/>
                  <a:pt x="58" y="233"/>
                  <a:pt x="58" y="233"/>
                </a:cubicBezTo>
                <a:cubicBezTo>
                  <a:pt x="58" y="233"/>
                  <a:pt x="57" y="233"/>
                  <a:pt x="57" y="233"/>
                </a:cubicBezTo>
                <a:close/>
                <a:moveTo>
                  <a:pt x="55" y="235"/>
                </a:moveTo>
                <a:cubicBezTo>
                  <a:pt x="55" y="235"/>
                  <a:pt x="55" y="235"/>
                  <a:pt x="55" y="235"/>
                </a:cubicBezTo>
                <a:cubicBezTo>
                  <a:pt x="55" y="235"/>
                  <a:pt x="55" y="235"/>
                  <a:pt x="55" y="235"/>
                </a:cubicBezTo>
                <a:cubicBezTo>
                  <a:pt x="55" y="235"/>
                  <a:pt x="55" y="235"/>
                  <a:pt x="55" y="235"/>
                </a:cubicBezTo>
                <a:close/>
                <a:moveTo>
                  <a:pt x="55" y="235"/>
                </a:moveTo>
                <a:cubicBezTo>
                  <a:pt x="55" y="235"/>
                  <a:pt x="55" y="235"/>
                  <a:pt x="55" y="235"/>
                </a:cubicBezTo>
                <a:cubicBezTo>
                  <a:pt x="55" y="235"/>
                  <a:pt x="55" y="235"/>
                  <a:pt x="55" y="235"/>
                </a:cubicBezTo>
                <a:cubicBezTo>
                  <a:pt x="55" y="235"/>
                  <a:pt x="55" y="235"/>
                  <a:pt x="55" y="235"/>
                </a:cubicBezTo>
                <a:close/>
                <a:moveTo>
                  <a:pt x="50" y="237"/>
                </a:moveTo>
                <a:cubicBezTo>
                  <a:pt x="50" y="237"/>
                  <a:pt x="50" y="237"/>
                  <a:pt x="50" y="237"/>
                </a:cubicBezTo>
                <a:cubicBezTo>
                  <a:pt x="50" y="236"/>
                  <a:pt x="50" y="236"/>
                  <a:pt x="50" y="236"/>
                </a:cubicBezTo>
                <a:cubicBezTo>
                  <a:pt x="50" y="236"/>
                  <a:pt x="50" y="236"/>
                  <a:pt x="50" y="237"/>
                </a:cubicBezTo>
                <a:close/>
                <a:moveTo>
                  <a:pt x="72" y="260"/>
                </a:moveTo>
                <a:cubicBezTo>
                  <a:pt x="72" y="261"/>
                  <a:pt x="72" y="261"/>
                  <a:pt x="72" y="261"/>
                </a:cubicBezTo>
                <a:cubicBezTo>
                  <a:pt x="72" y="261"/>
                  <a:pt x="72" y="261"/>
                  <a:pt x="72" y="261"/>
                </a:cubicBezTo>
                <a:cubicBezTo>
                  <a:pt x="72" y="261"/>
                  <a:pt x="72" y="261"/>
                  <a:pt x="72" y="260"/>
                </a:cubicBezTo>
                <a:close/>
                <a:moveTo>
                  <a:pt x="106" y="271"/>
                </a:moveTo>
                <a:cubicBezTo>
                  <a:pt x="106" y="272"/>
                  <a:pt x="106" y="272"/>
                  <a:pt x="106" y="272"/>
                </a:cubicBezTo>
                <a:cubicBezTo>
                  <a:pt x="106" y="272"/>
                  <a:pt x="106" y="272"/>
                  <a:pt x="106" y="272"/>
                </a:cubicBezTo>
                <a:cubicBezTo>
                  <a:pt x="106" y="272"/>
                  <a:pt x="106" y="272"/>
                  <a:pt x="106" y="271"/>
                </a:cubicBezTo>
                <a:close/>
                <a:moveTo>
                  <a:pt x="107" y="272"/>
                </a:moveTo>
                <a:cubicBezTo>
                  <a:pt x="107" y="272"/>
                  <a:pt x="107" y="272"/>
                  <a:pt x="107" y="272"/>
                </a:cubicBezTo>
                <a:cubicBezTo>
                  <a:pt x="107" y="272"/>
                  <a:pt x="107" y="272"/>
                  <a:pt x="107" y="272"/>
                </a:cubicBezTo>
                <a:cubicBezTo>
                  <a:pt x="107" y="272"/>
                  <a:pt x="107" y="272"/>
                  <a:pt x="107" y="272"/>
                </a:cubicBezTo>
                <a:close/>
                <a:moveTo>
                  <a:pt x="108" y="271"/>
                </a:moveTo>
                <a:cubicBezTo>
                  <a:pt x="108" y="271"/>
                  <a:pt x="108" y="271"/>
                  <a:pt x="108" y="272"/>
                </a:cubicBezTo>
                <a:cubicBezTo>
                  <a:pt x="108" y="272"/>
                  <a:pt x="108" y="272"/>
                  <a:pt x="108" y="272"/>
                </a:cubicBezTo>
                <a:cubicBezTo>
                  <a:pt x="107" y="272"/>
                  <a:pt x="107" y="272"/>
                  <a:pt x="107" y="272"/>
                </a:cubicBezTo>
                <a:cubicBezTo>
                  <a:pt x="107" y="272"/>
                  <a:pt x="107" y="271"/>
                  <a:pt x="107" y="271"/>
                </a:cubicBezTo>
                <a:cubicBezTo>
                  <a:pt x="108" y="271"/>
                  <a:pt x="108" y="271"/>
                  <a:pt x="109" y="271"/>
                </a:cubicBezTo>
                <a:cubicBezTo>
                  <a:pt x="109" y="271"/>
                  <a:pt x="109" y="271"/>
                  <a:pt x="108" y="271"/>
                </a:cubicBezTo>
                <a:close/>
                <a:moveTo>
                  <a:pt x="97" y="117"/>
                </a:moveTo>
                <a:cubicBezTo>
                  <a:pt x="97" y="117"/>
                  <a:pt x="97" y="117"/>
                  <a:pt x="97" y="117"/>
                </a:cubicBezTo>
                <a:cubicBezTo>
                  <a:pt x="97" y="117"/>
                  <a:pt x="97" y="117"/>
                  <a:pt x="97" y="117"/>
                </a:cubicBezTo>
                <a:cubicBezTo>
                  <a:pt x="97" y="117"/>
                  <a:pt x="97" y="117"/>
                  <a:pt x="97" y="117"/>
                </a:cubicBezTo>
                <a:close/>
                <a:moveTo>
                  <a:pt x="97" y="122"/>
                </a:moveTo>
                <a:cubicBezTo>
                  <a:pt x="97" y="122"/>
                  <a:pt x="97" y="122"/>
                  <a:pt x="96" y="122"/>
                </a:cubicBezTo>
                <a:cubicBezTo>
                  <a:pt x="96" y="122"/>
                  <a:pt x="97" y="122"/>
                  <a:pt x="97" y="122"/>
                </a:cubicBezTo>
                <a:close/>
                <a:moveTo>
                  <a:pt x="94" y="169"/>
                </a:moveTo>
                <a:cubicBezTo>
                  <a:pt x="94" y="169"/>
                  <a:pt x="94" y="168"/>
                  <a:pt x="93" y="168"/>
                </a:cubicBezTo>
                <a:cubicBezTo>
                  <a:pt x="93" y="168"/>
                  <a:pt x="93" y="168"/>
                  <a:pt x="94" y="168"/>
                </a:cubicBezTo>
                <a:cubicBezTo>
                  <a:pt x="94" y="168"/>
                  <a:pt x="94" y="168"/>
                  <a:pt x="94" y="169"/>
                </a:cubicBezTo>
                <a:close/>
                <a:moveTo>
                  <a:pt x="93" y="168"/>
                </a:moveTo>
                <a:cubicBezTo>
                  <a:pt x="93" y="168"/>
                  <a:pt x="93" y="168"/>
                  <a:pt x="93" y="168"/>
                </a:cubicBezTo>
                <a:cubicBezTo>
                  <a:pt x="93" y="168"/>
                  <a:pt x="93" y="168"/>
                  <a:pt x="93" y="168"/>
                </a:cubicBezTo>
                <a:close/>
                <a:moveTo>
                  <a:pt x="54" y="235"/>
                </a:moveTo>
                <a:cubicBezTo>
                  <a:pt x="54" y="235"/>
                  <a:pt x="54" y="235"/>
                  <a:pt x="54" y="235"/>
                </a:cubicBezTo>
                <a:cubicBezTo>
                  <a:pt x="54" y="235"/>
                  <a:pt x="54" y="235"/>
                  <a:pt x="54" y="235"/>
                </a:cubicBezTo>
                <a:cubicBezTo>
                  <a:pt x="54" y="235"/>
                  <a:pt x="54" y="235"/>
                  <a:pt x="54" y="235"/>
                </a:cubicBezTo>
                <a:close/>
                <a:moveTo>
                  <a:pt x="103" y="271"/>
                </a:moveTo>
                <a:cubicBezTo>
                  <a:pt x="104" y="272"/>
                  <a:pt x="103" y="272"/>
                  <a:pt x="103" y="273"/>
                </a:cubicBezTo>
                <a:cubicBezTo>
                  <a:pt x="103" y="272"/>
                  <a:pt x="103" y="272"/>
                  <a:pt x="103" y="272"/>
                </a:cubicBezTo>
                <a:cubicBezTo>
                  <a:pt x="103" y="272"/>
                  <a:pt x="103" y="272"/>
                  <a:pt x="103" y="271"/>
                </a:cubicBezTo>
                <a:close/>
                <a:moveTo>
                  <a:pt x="104" y="274"/>
                </a:moveTo>
                <a:cubicBezTo>
                  <a:pt x="105" y="273"/>
                  <a:pt x="105" y="273"/>
                  <a:pt x="106" y="273"/>
                </a:cubicBezTo>
                <a:cubicBezTo>
                  <a:pt x="106" y="273"/>
                  <a:pt x="106" y="273"/>
                  <a:pt x="106" y="273"/>
                </a:cubicBezTo>
                <a:cubicBezTo>
                  <a:pt x="105" y="274"/>
                  <a:pt x="105" y="274"/>
                  <a:pt x="104" y="274"/>
                </a:cubicBezTo>
                <a:close/>
                <a:moveTo>
                  <a:pt x="99" y="117"/>
                </a:moveTo>
                <a:cubicBezTo>
                  <a:pt x="99" y="117"/>
                  <a:pt x="100" y="118"/>
                  <a:pt x="100" y="118"/>
                </a:cubicBezTo>
                <a:cubicBezTo>
                  <a:pt x="99" y="118"/>
                  <a:pt x="99" y="118"/>
                  <a:pt x="99" y="117"/>
                </a:cubicBezTo>
                <a:close/>
                <a:moveTo>
                  <a:pt x="98" y="117"/>
                </a:moveTo>
                <a:cubicBezTo>
                  <a:pt x="98" y="117"/>
                  <a:pt x="98" y="117"/>
                  <a:pt x="98" y="117"/>
                </a:cubicBezTo>
                <a:cubicBezTo>
                  <a:pt x="98" y="117"/>
                  <a:pt x="98" y="117"/>
                  <a:pt x="98" y="117"/>
                </a:cubicBezTo>
                <a:cubicBezTo>
                  <a:pt x="98" y="117"/>
                  <a:pt x="98" y="117"/>
                  <a:pt x="98" y="117"/>
                </a:cubicBezTo>
                <a:close/>
                <a:moveTo>
                  <a:pt x="97" y="118"/>
                </a:moveTo>
                <a:cubicBezTo>
                  <a:pt x="97" y="118"/>
                  <a:pt x="97" y="118"/>
                  <a:pt x="97" y="118"/>
                </a:cubicBezTo>
                <a:cubicBezTo>
                  <a:pt x="97" y="118"/>
                  <a:pt x="97" y="117"/>
                  <a:pt x="97" y="117"/>
                </a:cubicBezTo>
                <a:cubicBezTo>
                  <a:pt x="97" y="117"/>
                  <a:pt x="97" y="118"/>
                  <a:pt x="97" y="118"/>
                </a:cubicBezTo>
                <a:close/>
                <a:moveTo>
                  <a:pt x="97" y="107"/>
                </a:moveTo>
                <a:cubicBezTo>
                  <a:pt x="97" y="107"/>
                  <a:pt x="97" y="107"/>
                  <a:pt x="97" y="107"/>
                </a:cubicBezTo>
                <a:cubicBezTo>
                  <a:pt x="97" y="107"/>
                  <a:pt x="97" y="107"/>
                  <a:pt x="97" y="107"/>
                </a:cubicBezTo>
                <a:cubicBezTo>
                  <a:pt x="98" y="107"/>
                  <a:pt x="97" y="107"/>
                  <a:pt x="97" y="107"/>
                </a:cubicBezTo>
                <a:close/>
                <a:moveTo>
                  <a:pt x="97" y="116"/>
                </a:moveTo>
                <a:cubicBezTo>
                  <a:pt x="97" y="116"/>
                  <a:pt x="97" y="117"/>
                  <a:pt x="97" y="117"/>
                </a:cubicBezTo>
                <a:cubicBezTo>
                  <a:pt x="97" y="117"/>
                  <a:pt x="96" y="117"/>
                  <a:pt x="96" y="117"/>
                </a:cubicBezTo>
                <a:cubicBezTo>
                  <a:pt x="96" y="117"/>
                  <a:pt x="96" y="116"/>
                  <a:pt x="97" y="116"/>
                </a:cubicBezTo>
                <a:close/>
                <a:moveTo>
                  <a:pt x="95" y="108"/>
                </a:moveTo>
                <a:cubicBezTo>
                  <a:pt x="95" y="108"/>
                  <a:pt x="94" y="108"/>
                  <a:pt x="94" y="109"/>
                </a:cubicBezTo>
                <a:cubicBezTo>
                  <a:pt x="94" y="109"/>
                  <a:pt x="94" y="109"/>
                  <a:pt x="94" y="108"/>
                </a:cubicBezTo>
                <a:cubicBezTo>
                  <a:pt x="94" y="108"/>
                  <a:pt x="94" y="108"/>
                  <a:pt x="94" y="108"/>
                </a:cubicBezTo>
                <a:cubicBezTo>
                  <a:pt x="94" y="108"/>
                  <a:pt x="94" y="108"/>
                  <a:pt x="95" y="108"/>
                </a:cubicBezTo>
                <a:cubicBezTo>
                  <a:pt x="95" y="108"/>
                  <a:pt x="95" y="108"/>
                  <a:pt x="95" y="108"/>
                </a:cubicBezTo>
                <a:cubicBezTo>
                  <a:pt x="95" y="108"/>
                  <a:pt x="95" y="108"/>
                  <a:pt x="95" y="108"/>
                </a:cubicBezTo>
                <a:cubicBezTo>
                  <a:pt x="95" y="108"/>
                  <a:pt x="95" y="108"/>
                  <a:pt x="95" y="108"/>
                </a:cubicBezTo>
                <a:cubicBezTo>
                  <a:pt x="95" y="108"/>
                  <a:pt x="95" y="108"/>
                  <a:pt x="95" y="108"/>
                </a:cubicBezTo>
                <a:close/>
                <a:moveTo>
                  <a:pt x="94" y="132"/>
                </a:moveTo>
                <a:cubicBezTo>
                  <a:pt x="94" y="132"/>
                  <a:pt x="94" y="132"/>
                  <a:pt x="94" y="132"/>
                </a:cubicBezTo>
                <a:cubicBezTo>
                  <a:pt x="94" y="132"/>
                  <a:pt x="94" y="132"/>
                  <a:pt x="94" y="132"/>
                </a:cubicBezTo>
                <a:cubicBezTo>
                  <a:pt x="94" y="132"/>
                  <a:pt x="94" y="132"/>
                  <a:pt x="94" y="132"/>
                </a:cubicBezTo>
                <a:close/>
                <a:moveTo>
                  <a:pt x="91" y="135"/>
                </a:moveTo>
                <a:cubicBezTo>
                  <a:pt x="92" y="135"/>
                  <a:pt x="92" y="135"/>
                  <a:pt x="92" y="135"/>
                </a:cubicBezTo>
                <a:cubicBezTo>
                  <a:pt x="92" y="135"/>
                  <a:pt x="92" y="135"/>
                  <a:pt x="92" y="135"/>
                </a:cubicBezTo>
                <a:cubicBezTo>
                  <a:pt x="92" y="135"/>
                  <a:pt x="91" y="135"/>
                  <a:pt x="91" y="135"/>
                </a:cubicBezTo>
                <a:close/>
                <a:moveTo>
                  <a:pt x="86" y="160"/>
                </a:moveTo>
                <a:cubicBezTo>
                  <a:pt x="87" y="160"/>
                  <a:pt x="87" y="160"/>
                  <a:pt x="87" y="160"/>
                </a:cubicBezTo>
                <a:cubicBezTo>
                  <a:pt x="87" y="160"/>
                  <a:pt x="87" y="160"/>
                  <a:pt x="87" y="160"/>
                </a:cubicBezTo>
                <a:cubicBezTo>
                  <a:pt x="87" y="160"/>
                  <a:pt x="87" y="160"/>
                  <a:pt x="87" y="160"/>
                </a:cubicBezTo>
                <a:cubicBezTo>
                  <a:pt x="87" y="160"/>
                  <a:pt x="87" y="160"/>
                  <a:pt x="86" y="160"/>
                </a:cubicBezTo>
                <a:cubicBezTo>
                  <a:pt x="86" y="160"/>
                  <a:pt x="86" y="160"/>
                  <a:pt x="86" y="160"/>
                </a:cubicBezTo>
                <a:close/>
                <a:moveTo>
                  <a:pt x="85" y="137"/>
                </a:moveTo>
                <a:cubicBezTo>
                  <a:pt x="85" y="137"/>
                  <a:pt x="85" y="137"/>
                  <a:pt x="85" y="137"/>
                </a:cubicBezTo>
                <a:cubicBezTo>
                  <a:pt x="86" y="137"/>
                  <a:pt x="86" y="137"/>
                  <a:pt x="86" y="137"/>
                </a:cubicBezTo>
                <a:cubicBezTo>
                  <a:pt x="86" y="138"/>
                  <a:pt x="86" y="138"/>
                  <a:pt x="86" y="138"/>
                </a:cubicBezTo>
                <a:cubicBezTo>
                  <a:pt x="86" y="137"/>
                  <a:pt x="86" y="137"/>
                  <a:pt x="85" y="137"/>
                </a:cubicBezTo>
                <a:close/>
                <a:moveTo>
                  <a:pt x="85" y="163"/>
                </a:moveTo>
                <a:cubicBezTo>
                  <a:pt x="85" y="163"/>
                  <a:pt x="85" y="163"/>
                  <a:pt x="85" y="163"/>
                </a:cubicBezTo>
                <a:cubicBezTo>
                  <a:pt x="85" y="163"/>
                  <a:pt x="85" y="163"/>
                  <a:pt x="85" y="163"/>
                </a:cubicBezTo>
                <a:cubicBezTo>
                  <a:pt x="85" y="163"/>
                  <a:pt x="85" y="163"/>
                  <a:pt x="85" y="163"/>
                </a:cubicBezTo>
                <a:close/>
                <a:moveTo>
                  <a:pt x="85" y="162"/>
                </a:moveTo>
                <a:cubicBezTo>
                  <a:pt x="85" y="162"/>
                  <a:pt x="85" y="162"/>
                  <a:pt x="85" y="162"/>
                </a:cubicBezTo>
                <a:cubicBezTo>
                  <a:pt x="85" y="162"/>
                  <a:pt x="85" y="162"/>
                  <a:pt x="85" y="162"/>
                </a:cubicBezTo>
                <a:cubicBezTo>
                  <a:pt x="85" y="162"/>
                  <a:pt x="85" y="162"/>
                  <a:pt x="85" y="162"/>
                </a:cubicBezTo>
                <a:close/>
                <a:moveTo>
                  <a:pt x="85" y="163"/>
                </a:moveTo>
                <a:cubicBezTo>
                  <a:pt x="85" y="163"/>
                  <a:pt x="85" y="163"/>
                  <a:pt x="85" y="163"/>
                </a:cubicBezTo>
                <a:cubicBezTo>
                  <a:pt x="85" y="163"/>
                  <a:pt x="85" y="163"/>
                  <a:pt x="85" y="163"/>
                </a:cubicBezTo>
                <a:cubicBezTo>
                  <a:pt x="85" y="163"/>
                  <a:pt x="85" y="163"/>
                  <a:pt x="85" y="163"/>
                </a:cubicBezTo>
                <a:close/>
                <a:moveTo>
                  <a:pt x="78" y="174"/>
                </a:moveTo>
                <a:cubicBezTo>
                  <a:pt x="78" y="174"/>
                  <a:pt x="78" y="174"/>
                  <a:pt x="79" y="174"/>
                </a:cubicBezTo>
                <a:cubicBezTo>
                  <a:pt x="78" y="174"/>
                  <a:pt x="78" y="174"/>
                  <a:pt x="78" y="174"/>
                </a:cubicBezTo>
                <a:close/>
                <a:moveTo>
                  <a:pt x="74" y="167"/>
                </a:moveTo>
                <a:cubicBezTo>
                  <a:pt x="74" y="166"/>
                  <a:pt x="74" y="166"/>
                  <a:pt x="74" y="166"/>
                </a:cubicBezTo>
                <a:cubicBezTo>
                  <a:pt x="74" y="166"/>
                  <a:pt x="74" y="167"/>
                  <a:pt x="74" y="167"/>
                </a:cubicBezTo>
                <a:cubicBezTo>
                  <a:pt x="74" y="167"/>
                  <a:pt x="74" y="167"/>
                  <a:pt x="74" y="167"/>
                </a:cubicBezTo>
                <a:close/>
                <a:moveTo>
                  <a:pt x="72" y="171"/>
                </a:moveTo>
                <a:cubicBezTo>
                  <a:pt x="72" y="171"/>
                  <a:pt x="72" y="171"/>
                  <a:pt x="73" y="171"/>
                </a:cubicBezTo>
                <a:cubicBezTo>
                  <a:pt x="73" y="171"/>
                  <a:pt x="72" y="171"/>
                  <a:pt x="72" y="171"/>
                </a:cubicBezTo>
                <a:close/>
                <a:moveTo>
                  <a:pt x="57" y="187"/>
                </a:moveTo>
                <a:cubicBezTo>
                  <a:pt x="57" y="187"/>
                  <a:pt x="58" y="187"/>
                  <a:pt x="58" y="187"/>
                </a:cubicBezTo>
                <a:cubicBezTo>
                  <a:pt x="58" y="187"/>
                  <a:pt x="57" y="187"/>
                  <a:pt x="57" y="187"/>
                </a:cubicBezTo>
                <a:close/>
                <a:moveTo>
                  <a:pt x="56" y="180"/>
                </a:moveTo>
                <a:cubicBezTo>
                  <a:pt x="56" y="180"/>
                  <a:pt x="56" y="181"/>
                  <a:pt x="56" y="180"/>
                </a:cubicBezTo>
                <a:cubicBezTo>
                  <a:pt x="55" y="180"/>
                  <a:pt x="56" y="179"/>
                  <a:pt x="57" y="179"/>
                </a:cubicBezTo>
                <a:lnTo>
                  <a:pt x="56" y="180"/>
                </a:lnTo>
                <a:close/>
                <a:moveTo>
                  <a:pt x="56" y="187"/>
                </a:moveTo>
                <a:cubicBezTo>
                  <a:pt x="56" y="188"/>
                  <a:pt x="56" y="188"/>
                  <a:pt x="56" y="188"/>
                </a:cubicBezTo>
                <a:cubicBezTo>
                  <a:pt x="56" y="188"/>
                  <a:pt x="55" y="188"/>
                  <a:pt x="55" y="188"/>
                </a:cubicBezTo>
                <a:cubicBezTo>
                  <a:pt x="55" y="188"/>
                  <a:pt x="55" y="188"/>
                  <a:pt x="55" y="188"/>
                </a:cubicBezTo>
                <a:cubicBezTo>
                  <a:pt x="55" y="187"/>
                  <a:pt x="55" y="188"/>
                  <a:pt x="56" y="187"/>
                </a:cubicBezTo>
                <a:close/>
                <a:moveTo>
                  <a:pt x="68" y="261"/>
                </a:moveTo>
                <a:cubicBezTo>
                  <a:pt x="70" y="261"/>
                  <a:pt x="70" y="260"/>
                  <a:pt x="72" y="261"/>
                </a:cubicBezTo>
                <a:cubicBezTo>
                  <a:pt x="70" y="261"/>
                  <a:pt x="69" y="263"/>
                  <a:pt x="68" y="262"/>
                </a:cubicBezTo>
                <a:cubicBezTo>
                  <a:pt x="68" y="262"/>
                  <a:pt x="68" y="261"/>
                  <a:pt x="68" y="261"/>
                </a:cubicBezTo>
                <a:close/>
                <a:moveTo>
                  <a:pt x="90" y="271"/>
                </a:moveTo>
                <a:cubicBezTo>
                  <a:pt x="90" y="272"/>
                  <a:pt x="90" y="272"/>
                  <a:pt x="89" y="272"/>
                </a:cubicBezTo>
                <a:cubicBezTo>
                  <a:pt x="89" y="271"/>
                  <a:pt x="90" y="271"/>
                  <a:pt x="90" y="271"/>
                </a:cubicBezTo>
                <a:close/>
                <a:moveTo>
                  <a:pt x="95" y="277"/>
                </a:moveTo>
                <a:cubicBezTo>
                  <a:pt x="94" y="277"/>
                  <a:pt x="94" y="277"/>
                  <a:pt x="94" y="277"/>
                </a:cubicBezTo>
                <a:cubicBezTo>
                  <a:pt x="94" y="277"/>
                  <a:pt x="94" y="277"/>
                  <a:pt x="95" y="277"/>
                </a:cubicBezTo>
                <a:close/>
                <a:moveTo>
                  <a:pt x="98" y="275"/>
                </a:moveTo>
                <a:cubicBezTo>
                  <a:pt x="98" y="275"/>
                  <a:pt x="98" y="275"/>
                  <a:pt x="99" y="275"/>
                </a:cubicBezTo>
                <a:cubicBezTo>
                  <a:pt x="99" y="275"/>
                  <a:pt x="99" y="275"/>
                  <a:pt x="99" y="275"/>
                </a:cubicBezTo>
                <a:cubicBezTo>
                  <a:pt x="99" y="275"/>
                  <a:pt x="99" y="275"/>
                  <a:pt x="99" y="275"/>
                </a:cubicBezTo>
                <a:cubicBezTo>
                  <a:pt x="99" y="275"/>
                  <a:pt x="99" y="275"/>
                  <a:pt x="99" y="275"/>
                </a:cubicBezTo>
                <a:cubicBezTo>
                  <a:pt x="99" y="274"/>
                  <a:pt x="99" y="274"/>
                  <a:pt x="99" y="274"/>
                </a:cubicBezTo>
                <a:cubicBezTo>
                  <a:pt x="99" y="274"/>
                  <a:pt x="100" y="274"/>
                  <a:pt x="100" y="274"/>
                </a:cubicBezTo>
                <a:cubicBezTo>
                  <a:pt x="100" y="274"/>
                  <a:pt x="100" y="274"/>
                  <a:pt x="101" y="274"/>
                </a:cubicBezTo>
                <a:cubicBezTo>
                  <a:pt x="101" y="274"/>
                  <a:pt x="100" y="274"/>
                  <a:pt x="100" y="274"/>
                </a:cubicBezTo>
                <a:cubicBezTo>
                  <a:pt x="101" y="274"/>
                  <a:pt x="101" y="273"/>
                  <a:pt x="101" y="273"/>
                </a:cubicBezTo>
                <a:cubicBezTo>
                  <a:pt x="102" y="274"/>
                  <a:pt x="102" y="274"/>
                  <a:pt x="102" y="273"/>
                </a:cubicBezTo>
                <a:cubicBezTo>
                  <a:pt x="102" y="273"/>
                  <a:pt x="103" y="273"/>
                  <a:pt x="103" y="274"/>
                </a:cubicBezTo>
                <a:cubicBezTo>
                  <a:pt x="103" y="273"/>
                  <a:pt x="103" y="273"/>
                  <a:pt x="104" y="273"/>
                </a:cubicBezTo>
                <a:cubicBezTo>
                  <a:pt x="104" y="273"/>
                  <a:pt x="104" y="273"/>
                  <a:pt x="104" y="273"/>
                </a:cubicBezTo>
                <a:cubicBezTo>
                  <a:pt x="103" y="274"/>
                  <a:pt x="103" y="273"/>
                  <a:pt x="103" y="274"/>
                </a:cubicBezTo>
                <a:cubicBezTo>
                  <a:pt x="103" y="275"/>
                  <a:pt x="103" y="273"/>
                  <a:pt x="104" y="274"/>
                </a:cubicBezTo>
                <a:cubicBezTo>
                  <a:pt x="104" y="274"/>
                  <a:pt x="104" y="274"/>
                  <a:pt x="104" y="273"/>
                </a:cubicBezTo>
                <a:cubicBezTo>
                  <a:pt x="104" y="273"/>
                  <a:pt x="104" y="273"/>
                  <a:pt x="104" y="274"/>
                </a:cubicBezTo>
                <a:cubicBezTo>
                  <a:pt x="104" y="273"/>
                  <a:pt x="104" y="273"/>
                  <a:pt x="104" y="273"/>
                </a:cubicBezTo>
                <a:cubicBezTo>
                  <a:pt x="104" y="274"/>
                  <a:pt x="104" y="274"/>
                  <a:pt x="104" y="275"/>
                </a:cubicBezTo>
                <a:cubicBezTo>
                  <a:pt x="104" y="275"/>
                  <a:pt x="104" y="275"/>
                  <a:pt x="104" y="275"/>
                </a:cubicBezTo>
                <a:cubicBezTo>
                  <a:pt x="104" y="275"/>
                  <a:pt x="104" y="274"/>
                  <a:pt x="104" y="274"/>
                </a:cubicBezTo>
                <a:cubicBezTo>
                  <a:pt x="104" y="274"/>
                  <a:pt x="104" y="274"/>
                  <a:pt x="104" y="274"/>
                </a:cubicBezTo>
                <a:cubicBezTo>
                  <a:pt x="104" y="274"/>
                  <a:pt x="103" y="275"/>
                  <a:pt x="103" y="275"/>
                </a:cubicBezTo>
                <a:cubicBezTo>
                  <a:pt x="103" y="275"/>
                  <a:pt x="103" y="275"/>
                  <a:pt x="103" y="275"/>
                </a:cubicBezTo>
                <a:cubicBezTo>
                  <a:pt x="103" y="275"/>
                  <a:pt x="103" y="275"/>
                  <a:pt x="103" y="274"/>
                </a:cubicBezTo>
                <a:cubicBezTo>
                  <a:pt x="103" y="274"/>
                  <a:pt x="103" y="274"/>
                  <a:pt x="102" y="274"/>
                </a:cubicBezTo>
                <a:cubicBezTo>
                  <a:pt x="102" y="274"/>
                  <a:pt x="102" y="274"/>
                  <a:pt x="102" y="274"/>
                </a:cubicBezTo>
                <a:cubicBezTo>
                  <a:pt x="102" y="274"/>
                  <a:pt x="102" y="275"/>
                  <a:pt x="102" y="275"/>
                </a:cubicBezTo>
                <a:cubicBezTo>
                  <a:pt x="101" y="275"/>
                  <a:pt x="101" y="275"/>
                  <a:pt x="101" y="276"/>
                </a:cubicBezTo>
                <a:cubicBezTo>
                  <a:pt x="101" y="275"/>
                  <a:pt x="101" y="275"/>
                  <a:pt x="101" y="275"/>
                </a:cubicBezTo>
                <a:cubicBezTo>
                  <a:pt x="101" y="275"/>
                  <a:pt x="101" y="275"/>
                  <a:pt x="102" y="275"/>
                </a:cubicBezTo>
                <a:cubicBezTo>
                  <a:pt x="101" y="275"/>
                  <a:pt x="101" y="275"/>
                  <a:pt x="101" y="275"/>
                </a:cubicBezTo>
                <a:cubicBezTo>
                  <a:pt x="101" y="275"/>
                  <a:pt x="101" y="275"/>
                  <a:pt x="101" y="275"/>
                </a:cubicBezTo>
                <a:cubicBezTo>
                  <a:pt x="101" y="276"/>
                  <a:pt x="99" y="277"/>
                  <a:pt x="98" y="276"/>
                </a:cubicBezTo>
                <a:cubicBezTo>
                  <a:pt x="98" y="276"/>
                  <a:pt x="97" y="275"/>
                  <a:pt x="97" y="276"/>
                </a:cubicBezTo>
                <a:cubicBezTo>
                  <a:pt x="97" y="276"/>
                  <a:pt x="97" y="276"/>
                  <a:pt x="96" y="276"/>
                </a:cubicBezTo>
                <a:cubicBezTo>
                  <a:pt x="97" y="276"/>
                  <a:pt x="98" y="275"/>
                  <a:pt x="98" y="275"/>
                </a:cubicBezTo>
                <a:close/>
                <a:moveTo>
                  <a:pt x="276" y="11"/>
                </a:moveTo>
                <a:cubicBezTo>
                  <a:pt x="276" y="11"/>
                  <a:pt x="275" y="12"/>
                  <a:pt x="275" y="12"/>
                </a:cubicBezTo>
                <a:cubicBezTo>
                  <a:pt x="275" y="11"/>
                  <a:pt x="276" y="11"/>
                  <a:pt x="276" y="11"/>
                </a:cubicBezTo>
                <a:close/>
                <a:moveTo>
                  <a:pt x="257" y="16"/>
                </a:moveTo>
                <a:cubicBezTo>
                  <a:pt x="257" y="16"/>
                  <a:pt x="257" y="16"/>
                  <a:pt x="257" y="16"/>
                </a:cubicBezTo>
                <a:cubicBezTo>
                  <a:pt x="257" y="16"/>
                  <a:pt x="257" y="16"/>
                  <a:pt x="257" y="16"/>
                </a:cubicBezTo>
                <a:cubicBezTo>
                  <a:pt x="257" y="15"/>
                  <a:pt x="257" y="16"/>
                  <a:pt x="257" y="16"/>
                </a:cubicBezTo>
                <a:close/>
                <a:moveTo>
                  <a:pt x="257" y="17"/>
                </a:moveTo>
                <a:cubicBezTo>
                  <a:pt x="256" y="17"/>
                  <a:pt x="256" y="17"/>
                  <a:pt x="255" y="17"/>
                </a:cubicBezTo>
                <a:cubicBezTo>
                  <a:pt x="256" y="16"/>
                  <a:pt x="256" y="16"/>
                  <a:pt x="257" y="17"/>
                </a:cubicBezTo>
                <a:close/>
                <a:moveTo>
                  <a:pt x="255" y="17"/>
                </a:moveTo>
                <a:cubicBezTo>
                  <a:pt x="255" y="17"/>
                  <a:pt x="255" y="18"/>
                  <a:pt x="254" y="17"/>
                </a:cubicBezTo>
                <a:cubicBezTo>
                  <a:pt x="254" y="17"/>
                  <a:pt x="255" y="16"/>
                  <a:pt x="255" y="17"/>
                </a:cubicBezTo>
                <a:close/>
                <a:moveTo>
                  <a:pt x="237" y="22"/>
                </a:moveTo>
                <a:cubicBezTo>
                  <a:pt x="237" y="22"/>
                  <a:pt x="236" y="22"/>
                  <a:pt x="236" y="22"/>
                </a:cubicBezTo>
                <a:cubicBezTo>
                  <a:pt x="236" y="22"/>
                  <a:pt x="237" y="22"/>
                  <a:pt x="237" y="22"/>
                </a:cubicBezTo>
                <a:close/>
                <a:moveTo>
                  <a:pt x="225" y="25"/>
                </a:moveTo>
                <a:cubicBezTo>
                  <a:pt x="225" y="25"/>
                  <a:pt x="225" y="26"/>
                  <a:pt x="225" y="26"/>
                </a:cubicBezTo>
                <a:cubicBezTo>
                  <a:pt x="224" y="25"/>
                  <a:pt x="225" y="24"/>
                  <a:pt x="225" y="25"/>
                </a:cubicBezTo>
                <a:close/>
                <a:moveTo>
                  <a:pt x="224" y="25"/>
                </a:moveTo>
                <a:cubicBezTo>
                  <a:pt x="224" y="25"/>
                  <a:pt x="224" y="25"/>
                  <a:pt x="224" y="26"/>
                </a:cubicBezTo>
                <a:cubicBezTo>
                  <a:pt x="224" y="26"/>
                  <a:pt x="224" y="26"/>
                  <a:pt x="224" y="26"/>
                </a:cubicBezTo>
                <a:cubicBezTo>
                  <a:pt x="224" y="26"/>
                  <a:pt x="224" y="26"/>
                  <a:pt x="224" y="26"/>
                </a:cubicBezTo>
                <a:cubicBezTo>
                  <a:pt x="223" y="26"/>
                  <a:pt x="223" y="25"/>
                  <a:pt x="223" y="25"/>
                </a:cubicBezTo>
                <a:cubicBezTo>
                  <a:pt x="223" y="25"/>
                  <a:pt x="224" y="25"/>
                  <a:pt x="224" y="25"/>
                </a:cubicBezTo>
                <a:close/>
                <a:moveTo>
                  <a:pt x="213" y="28"/>
                </a:moveTo>
                <a:cubicBezTo>
                  <a:pt x="213" y="28"/>
                  <a:pt x="212" y="29"/>
                  <a:pt x="212" y="28"/>
                </a:cubicBezTo>
                <a:cubicBezTo>
                  <a:pt x="213" y="28"/>
                  <a:pt x="213" y="27"/>
                  <a:pt x="213" y="28"/>
                </a:cubicBezTo>
                <a:close/>
                <a:moveTo>
                  <a:pt x="211" y="27"/>
                </a:moveTo>
                <a:cubicBezTo>
                  <a:pt x="211" y="27"/>
                  <a:pt x="211" y="28"/>
                  <a:pt x="211" y="28"/>
                </a:cubicBezTo>
                <a:cubicBezTo>
                  <a:pt x="211" y="28"/>
                  <a:pt x="211" y="28"/>
                  <a:pt x="210" y="28"/>
                </a:cubicBezTo>
                <a:cubicBezTo>
                  <a:pt x="211" y="27"/>
                  <a:pt x="211" y="27"/>
                  <a:pt x="211" y="27"/>
                </a:cubicBezTo>
                <a:close/>
                <a:moveTo>
                  <a:pt x="210" y="28"/>
                </a:moveTo>
                <a:cubicBezTo>
                  <a:pt x="210" y="28"/>
                  <a:pt x="210" y="28"/>
                  <a:pt x="210" y="28"/>
                </a:cubicBezTo>
                <a:cubicBezTo>
                  <a:pt x="210" y="28"/>
                  <a:pt x="210" y="28"/>
                  <a:pt x="210" y="28"/>
                </a:cubicBezTo>
                <a:cubicBezTo>
                  <a:pt x="210" y="28"/>
                  <a:pt x="210" y="28"/>
                  <a:pt x="210" y="28"/>
                </a:cubicBezTo>
                <a:cubicBezTo>
                  <a:pt x="210" y="28"/>
                  <a:pt x="210" y="28"/>
                  <a:pt x="210" y="28"/>
                </a:cubicBezTo>
                <a:cubicBezTo>
                  <a:pt x="210" y="28"/>
                  <a:pt x="210" y="28"/>
                  <a:pt x="211" y="28"/>
                </a:cubicBezTo>
                <a:cubicBezTo>
                  <a:pt x="210" y="29"/>
                  <a:pt x="210" y="29"/>
                  <a:pt x="210" y="29"/>
                </a:cubicBezTo>
                <a:cubicBezTo>
                  <a:pt x="209" y="29"/>
                  <a:pt x="209" y="29"/>
                  <a:pt x="209" y="29"/>
                </a:cubicBezTo>
                <a:cubicBezTo>
                  <a:pt x="209" y="29"/>
                  <a:pt x="209" y="29"/>
                  <a:pt x="209" y="29"/>
                </a:cubicBezTo>
                <a:cubicBezTo>
                  <a:pt x="210" y="29"/>
                  <a:pt x="210" y="29"/>
                  <a:pt x="210" y="28"/>
                </a:cubicBezTo>
                <a:close/>
                <a:moveTo>
                  <a:pt x="208" y="29"/>
                </a:moveTo>
                <a:cubicBezTo>
                  <a:pt x="208" y="29"/>
                  <a:pt x="208" y="29"/>
                  <a:pt x="208" y="29"/>
                </a:cubicBezTo>
                <a:cubicBezTo>
                  <a:pt x="207" y="29"/>
                  <a:pt x="208" y="29"/>
                  <a:pt x="208" y="29"/>
                </a:cubicBezTo>
                <a:close/>
                <a:moveTo>
                  <a:pt x="207" y="19"/>
                </a:moveTo>
                <a:cubicBezTo>
                  <a:pt x="207" y="18"/>
                  <a:pt x="207" y="18"/>
                  <a:pt x="207" y="18"/>
                </a:cubicBezTo>
                <a:cubicBezTo>
                  <a:pt x="208" y="19"/>
                  <a:pt x="208" y="19"/>
                  <a:pt x="208" y="19"/>
                </a:cubicBezTo>
                <a:cubicBezTo>
                  <a:pt x="207" y="19"/>
                  <a:pt x="207" y="18"/>
                  <a:pt x="207" y="19"/>
                </a:cubicBezTo>
                <a:close/>
                <a:moveTo>
                  <a:pt x="208" y="11"/>
                </a:moveTo>
                <a:cubicBezTo>
                  <a:pt x="208" y="12"/>
                  <a:pt x="208" y="12"/>
                  <a:pt x="209" y="12"/>
                </a:cubicBezTo>
                <a:cubicBezTo>
                  <a:pt x="209" y="12"/>
                  <a:pt x="208" y="12"/>
                  <a:pt x="208" y="12"/>
                </a:cubicBezTo>
                <a:cubicBezTo>
                  <a:pt x="208" y="12"/>
                  <a:pt x="208" y="12"/>
                  <a:pt x="208" y="12"/>
                </a:cubicBezTo>
                <a:lnTo>
                  <a:pt x="208" y="11"/>
                </a:lnTo>
                <a:close/>
                <a:moveTo>
                  <a:pt x="207" y="13"/>
                </a:moveTo>
                <a:cubicBezTo>
                  <a:pt x="208" y="13"/>
                  <a:pt x="208" y="13"/>
                  <a:pt x="208" y="13"/>
                </a:cubicBezTo>
                <a:cubicBezTo>
                  <a:pt x="208" y="13"/>
                  <a:pt x="208" y="14"/>
                  <a:pt x="208" y="14"/>
                </a:cubicBezTo>
                <a:cubicBezTo>
                  <a:pt x="207" y="14"/>
                  <a:pt x="207" y="13"/>
                  <a:pt x="207" y="13"/>
                </a:cubicBezTo>
                <a:close/>
                <a:moveTo>
                  <a:pt x="208" y="15"/>
                </a:moveTo>
                <a:cubicBezTo>
                  <a:pt x="208" y="15"/>
                  <a:pt x="208" y="15"/>
                  <a:pt x="208" y="15"/>
                </a:cubicBezTo>
                <a:cubicBezTo>
                  <a:pt x="208" y="15"/>
                  <a:pt x="209" y="15"/>
                  <a:pt x="209" y="15"/>
                </a:cubicBezTo>
                <a:cubicBezTo>
                  <a:pt x="209" y="16"/>
                  <a:pt x="209" y="17"/>
                  <a:pt x="209" y="18"/>
                </a:cubicBezTo>
                <a:cubicBezTo>
                  <a:pt x="208" y="17"/>
                  <a:pt x="208" y="16"/>
                  <a:pt x="207" y="16"/>
                </a:cubicBezTo>
                <a:cubicBezTo>
                  <a:pt x="207" y="15"/>
                  <a:pt x="208" y="15"/>
                  <a:pt x="208" y="15"/>
                </a:cubicBezTo>
                <a:close/>
                <a:moveTo>
                  <a:pt x="207" y="11"/>
                </a:moveTo>
                <a:cubicBezTo>
                  <a:pt x="207" y="11"/>
                  <a:pt x="207" y="11"/>
                  <a:pt x="207" y="11"/>
                </a:cubicBezTo>
                <a:cubicBezTo>
                  <a:pt x="207" y="11"/>
                  <a:pt x="207" y="12"/>
                  <a:pt x="206" y="12"/>
                </a:cubicBezTo>
                <a:cubicBezTo>
                  <a:pt x="206" y="11"/>
                  <a:pt x="207" y="11"/>
                  <a:pt x="207" y="11"/>
                </a:cubicBezTo>
                <a:close/>
                <a:moveTo>
                  <a:pt x="206" y="15"/>
                </a:moveTo>
                <a:cubicBezTo>
                  <a:pt x="206" y="15"/>
                  <a:pt x="207" y="16"/>
                  <a:pt x="206" y="16"/>
                </a:cubicBezTo>
                <a:cubicBezTo>
                  <a:pt x="206" y="16"/>
                  <a:pt x="205" y="15"/>
                  <a:pt x="206" y="15"/>
                </a:cubicBezTo>
                <a:close/>
                <a:moveTo>
                  <a:pt x="205" y="11"/>
                </a:moveTo>
                <a:cubicBezTo>
                  <a:pt x="205" y="11"/>
                  <a:pt x="206" y="10"/>
                  <a:pt x="206" y="10"/>
                </a:cubicBezTo>
                <a:cubicBezTo>
                  <a:pt x="206" y="11"/>
                  <a:pt x="205" y="12"/>
                  <a:pt x="205" y="12"/>
                </a:cubicBezTo>
                <a:cubicBezTo>
                  <a:pt x="205" y="11"/>
                  <a:pt x="205" y="11"/>
                  <a:pt x="205" y="11"/>
                </a:cubicBezTo>
                <a:close/>
                <a:moveTo>
                  <a:pt x="205" y="13"/>
                </a:moveTo>
                <a:cubicBezTo>
                  <a:pt x="205" y="13"/>
                  <a:pt x="204" y="14"/>
                  <a:pt x="204" y="14"/>
                </a:cubicBezTo>
                <a:cubicBezTo>
                  <a:pt x="204" y="13"/>
                  <a:pt x="205" y="14"/>
                  <a:pt x="205" y="13"/>
                </a:cubicBezTo>
                <a:close/>
                <a:moveTo>
                  <a:pt x="205" y="15"/>
                </a:moveTo>
                <a:cubicBezTo>
                  <a:pt x="205" y="14"/>
                  <a:pt x="205" y="15"/>
                  <a:pt x="205" y="15"/>
                </a:cubicBezTo>
                <a:cubicBezTo>
                  <a:pt x="205" y="16"/>
                  <a:pt x="205" y="16"/>
                  <a:pt x="205" y="18"/>
                </a:cubicBezTo>
                <a:cubicBezTo>
                  <a:pt x="204" y="17"/>
                  <a:pt x="204" y="18"/>
                  <a:pt x="203" y="19"/>
                </a:cubicBezTo>
                <a:cubicBezTo>
                  <a:pt x="203" y="19"/>
                  <a:pt x="203" y="18"/>
                  <a:pt x="202" y="19"/>
                </a:cubicBezTo>
                <a:cubicBezTo>
                  <a:pt x="202" y="18"/>
                  <a:pt x="203" y="18"/>
                  <a:pt x="203" y="18"/>
                </a:cubicBezTo>
                <a:cubicBezTo>
                  <a:pt x="203" y="16"/>
                  <a:pt x="202" y="18"/>
                  <a:pt x="202" y="17"/>
                </a:cubicBezTo>
                <a:cubicBezTo>
                  <a:pt x="202" y="16"/>
                  <a:pt x="204" y="17"/>
                  <a:pt x="205" y="15"/>
                </a:cubicBezTo>
                <a:close/>
                <a:moveTo>
                  <a:pt x="203" y="14"/>
                </a:moveTo>
                <a:cubicBezTo>
                  <a:pt x="203" y="14"/>
                  <a:pt x="203" y="14"/>
                  <a:pt x="202" y="14"/>
                </a:cubicBezTo>
                <a:cubicBezTo>
                  <a:pt x="202" y="14"/>
                  <a:pt x="202" y="13"/>
                  <a:pt x="203" y="14"/>
                </a:cubicBezTo>
                <a:close/>
                <a:moveTo>
                  <a:pt x="202" y="12"/>
                </a:moveTo>
                <a:cubicBezTo>
                  <a:pt x="202" y="12"/>
                  <a:pt x="202" y="12"/>
                  <a:pt x="202" y="13"/>
                </a:cubicBezTo>
                <a:cubicBezTo>
                  <a:pt x="202" y="13"/>
                  <a:pt x="202" y="13"/>
                  <a:pt x="202" y="13"/>
                </a:cubicBezTo>
                <a:cubicBezTo>
                  <a:pt x="202" y="13"/>
                  <a:pt x="200" y="12"/>
                  <a:pt x="202" y="12"/>
                </a:cubicBezTo>
                <a:close/>
                <a:moveTo>
                  <a:pt x="200" y="13"/>
                </a:moveTo>
                <a:cubicBezTo>
                  <a:pt x="200" y="13"/>
                  <a:pt x="200" y="13"/>
                  <a:pt x="199" y="13"/>
                </a:cubicBezTo>
                <a:cubicBezTo>
                  <a:pt x="199" y="12"/>
                  <a:pt x="200" y="12"/>
                  <a:pt x="200" y="13"/>
                </a:cubicBezTo>
                <a:close/>
                <a:moveTo>
                  <a:pt x="195" y="15"/>
                </a:moveTo>
                <a:cubicBezTo>
                  <a:pt x="196" y="15"/>
                  <a:pt x="195" y="16"/>
                  <a:pt x="195" y="15"/>
                </a:cubicBezTo>
                <a:close/>
                <a:moveTo>
                  <a:pt x="191" y="18"/>
                </a:moveTo>
                <a:cubicBezTo>
                  <a:pt x="191" y="17"/>
                  <a:pt x="192" y="18"/>
                  <a:pt x="193" y="17"/>
                </a:cubicBezTo>
                <a:cubicBezTo>
                  <a:pt x="193" y="18"/>
                  <a:pt x="192" y="19"/>
                  <a:pt x="191" y="18"/>
                </a:cubicBezTo>
                <a:close/>
                <a:moveTo>
                  <a:pt x="107" y="103"/>
                </a:moveTo>
                <a:cubicBezTo>
                  <a:pt x="107" y="103"/>
                  <a:pt x="107" y="103"/>
                  <a:pt x="107" y="103"/>
                </a:cubicBezTo>
                <a:cubicBezTo>
                  <a:pt x="107" y="103"/>
                  <a:pt x="107" y="103"/>
                  <a:pt x="107" y="103"/>
                </a:cubicBezTo>
                <a:cubicBezTo>
                  <a:pt x="107" y="103"/>
                  <a:pt x="107" y="103"/>
                  <a:pt x="107" y="103"/>
                </a:cubicBezTo>
                <a:cubicBezTo>
                  <a:pt x="107" y="103"/>
                  <a:pt x="107" y="103"/>
                  <a:pt x="107" y="103"/>
                </a:cubicBezTo>
                <a:cubicBezTo>
                  <a:pt x="107" y="103"/>
                  <a:pt x="107" y="104"/>
                  <a:pt x="107" y="104"/>
                </a:cubicBezTo>
                <a:cubicBezTo>
                  <a:pt x="107" y="104"/>
                  <a:pt x="107" y="104"/>
                  <a:pt x="107" y="104"/>
                </a:cubicBezTo>
                <a:cubicBezTo>
                  <a:pt x="107" y="104"/>
                  <a:pt x="107" y="104"/>
                  <a:pt x="107" y="104"/>
                </a:cubicBezTo>
                <a:cubicBezTo>
                  <a:pt x="107" y="104"/>
                  <a:pt x="107" y="103"/>
                  <a:pt x="107" y="103"/>
                </a:cubicBezTo>
                <a:cubicBezTo>
                  <a:pt x="107" y="103"/>
                  <a:pt x="107" y="103"/>
                  <a:pt x="107" y="103"/>
                </a:cubicBezTo>
                <a:close/>
                <a:moveTo>
                  <a:pt x="106" y="104"/>
                </a:moveTo>
                <a:cubicBezTo>
                  <a:pt x="106" y="104"/>
                  <a:pt x="106" y="104"/>
                  <a:pt x="106" y="104"/>
                </a:cubicBezTo>
                <a:cubicBezTo>
                  <a:pt x="106" y="104"/>
                  <a:pt x="106" y="104"/>
                  <a:pt x="106" y="104"/>
                </a:cubicBezTo>
                <a:close/>
                <a:moveTo>
                  <a:pt x="106" y="104"/>
                </a:moveTo>
                <a:cubicBezTo>
                  <a:pt x="106" y="104"/>
                  <a:pt x="106" y="104"/>
                  <a:pt x="106" y="104"/>
                </a:cubicBezTo>
                <a:cubicBezTo>
                  <a:pt x="106" y="104"/>
                  <a:pt x="106" y="104"/>
                  <a:pt x="106" y="104"/>
                </a:cubicBezTo>
                <a:cubicBezTo>
                  <a:pt x="107" y="104"/>
                  <a:pt x="107" y="104"/>
                  <a:pt x="107" y="104"/>
                </a:cubicBezTo>
                <a:cubicBezTo>
                  <a:pt x="107" y="104"/>
                  <a:pt x="107" y="104"/>
                  <a:pt x="107" y="104"/>
                </a:cubicBezTo>
                <a:cubicBezTo>
                  <a:pt x="107" y="104"/>
                  <a:pt x="107" y="104"/>
                  <a:pt x="107" y="104"/>
                </a:cubicBezTo>
                <a:cubicBezTo>
                  <a:pt x="107" y="104"/>
                  <a:pt x="107" y="104"/>
                  <a:pt x="107" y="104"/>
                </a:cubicBezTo>
                <a:cubicBezTo>
                  <a:pt x="107" y="104"/>
                  <a:pt x="106" y="104"/>
                  <a:pt x="106" y="104"/>
                </a:cubicBezTo>
                <a:cubicBezTo>
                  <a:pt x="106" y="104"/>
                  <a:pt x="106" y="104"/>
                  <a:pt x="106" y="104"/>
                </a:cubicBezTo>
                <a:cubicBezTo>
                  <a:pt x="106" y="104"/>
                  <a:pt x="106" y="104"/>
                  <a:pt x="106" y="104"/>
                </a:cubicBezTo>
                <a:cubicBezTo>
                  <a:pt x="105" y="104"/>
                  <a:pt x="105" y="104"/>
                  <a:pt x="105" y="104"/>
                </a:cubicBezTo>
                <a:cubicBezTo>
                  <a:pt x="105" y="104"/>
                  <a:pt x="105" y="104"/>
                  <a:pt x="105" y="104"/>
                </a:cubicBezTo>
                <a:cubicBezTo>
                  <a:pt x="105" y="104"/>
                  <a:pt x="105" y="104"/>
                  <a:pt x="106" y="104"/>
                </a:cubicBezTo>
                <a:close/>
                <a:moveTo>
                  <a:pt x="103" y="81"/>
                </a:moveTo>
                <a:cubicBezTo>
                  <a:pt x="103" y="81"/>
                  <a:pt x="103" y="81"/>
                  <a:pt x="103" y="81"/>
                </a:cubicBezTo>
                <a:cubicBezTo>
                  <a:pt x="103" y="81"/>
                  <a:pt x="103" y="81"/>
                  <a:pt x="103" y="81"/>
                </a:cubicBezTo>
                <a:cubicBezTo>
                  <a:pt x="103" y="81"/>
                  <a:pt x="103" y="81"/>
                  <a:pt x="103" y="81"/>
                </a:cubicBezTo>
                <a:close/>
                <a:moveTo>
                  <a:pt x="102" y="105"/>
                </a:moveTo>
                <a:cubicBezTo>
                  <a:pt x="103" y="105"/>
                  <a:pt x="103" y="105"/>
                  <a:pt x="103" y="105"/>
                </a:cubicBezTo>
                <a:cubicBezTo>
                  <a:pt x="103" y="104"/>
                  <a:pt x="103" y="104"/>
                  <a:pt x="103" y="104"/>
                </a:cubicBezTo>
                <a:cubicBezTo>
                  <a:pt x="103" y="104"/>
                  <a:pt x="103" y="104"/>
                  <a:pt x="103" y="104"/>
                </a:cubicBezTo>
                <a:cubicBezTo>
                  <a:pt x="103" y="104"/>
                  <a:pt x="103" y="104"/>
                  <a:pt x="103" y="104"/>
                </a:cubicBezTo>
                <a:cubicBezTo>
                  <a:pt x="104" y="104"/>
                  <a:pt x="105" y="105"/>
                  <a:pt x="105" y="104"/>
                </a:cubicBezTo>
                <a:cubicBezTo>
                  <a:pt x="105" y="104"/>
                  <a:pt x="105" y="104"/>
                  <a:pt x="105" y="105"/>
                </a:cubicBezTo>
                <a:cubicBezTo>
                  <a:pt x="104" y="105"/>
                  <a:pt x="104" y="104"/>
                  <a:pt x="104" y="105"/>
                </a:cubicBezTo>
                <a:cubicBezTo>
                  <a:pt x="103" y="105"/>
                  <a:pt x="104" y="105"/>
                  <a:pt x="103" y="105"/>
                </a:cubicBezTo>
                <a:cubicBezTo>
                  <a:pt x="104" y="105"/>
                  <a:pt x="103" y="105"/>
                  <a:pt x="102" y="105"/>
                </a:cubicBezTo>
                <a:cubicBezTo>
                  <a:pt x="102" y="106"/>
                  <a:pt x="103" y="106"/>
                  <a:pt x="103" y="106"/>
                </a:cubicBezTo>
                <a:cubicBezTo>
                  <a:pt x="103" y="106"/>
                  <a:pt x="102" y="106"/>
                  <a:pt x="102" y="106"/>
                </a:cubicBezTo>
                <a:cubicBezTo>
                  <a:pt x="102" y="106"/>
                  <a:pt x="102" y="106"/>
                  <a:pt x="102" y="106"/>
                </a:cubicBezTo>
                <a:cubicBezTo>
                  <a:pt x="102" y="106"/>
                  <a:pt x="102" y="106"/>
                  <a:pt x="102" y="106"/>
                </a:cubicBezTo>
                <a:cubicBezTo>
                  <a:pt x="102" y="105"/>
                  <a:pt x="102" y="105"/>
                  <a:pt x="102" y="105"/>
                </a:cubicBezTo>
                <a:cubicBezTo>
                  <a:pt x="101" y="105"/>
                  <a:pt x="101" y="105"/>
                  <a:pt x="101" y="105"/>
                </a:cubicBezTo>
                <a:cubicBezTo>
                  <a:pt x="101" y="105"/>
                  <a:pt x="101" y="105"/>
                  <a:pt x="101" y="105"/>
                </a:cubicBezTo>
                <a:cubicBezTo>
                  <a:pt x="101" y="105"/>
                  <a:pt x="101" y="105"/>
                  <a:pt x="101" y="105"/>
                </a:cubicBezTo>
                <a:cubicBezTo>
                  <a:pt x="101" y="105"/>
                  <a:pt x="101" y="105"/>
                  <a:pt x="101" y="105"/>
                </a:cubicBezTo>
                <a:cubicBezTo>
                  <a:pt x="101" y="105"/>
                  <a:pt x="102" y="105"/>
                  <a:pt x="102" y="105"/>
                </a:cubicBezTo>
                <a:cubicBezTo>
                  <a:pt x="102" y="105"/>
                  <a:pt x="102" y="105"/>
                  <a:pt x="102" y="105"/>
                </a:cubicBezTo>
                <a:cubicBezTo>
                  <a:pt x="102" y="105"/>
                  <a:pt x="103" y="105"/>
                  <a:pt x="103" y="105"/>
                </a:cubicBezTo>
                <a:cubicBezTo>
                  <a:pt x="103" y="105"/>
                  <a:pt x="103" y="105"/>
                  <a:pt x="102" y="105"/>
                </a:cubicBezTo>
                <a:close/>
                <a:moveTo>
                  <a:pt x="101" y="82"/>
                </a:moveTo>
                <a:cubicBezTo>
                  <a:pt x="101" y="82"/>
                  <a:pt x="100" y="82"/>
                  <a:pt x="100" y="82"/>
                </a:cubicBezTo>
                <a:cubicBezTo>
                  <a:pt x="100" y="82"/>
                  <a:pt x="100" y="82"/>
                  <a:pt x="100" y="82"/>
                </a:cubicBezTo>
                <a:cubicBezTo>
                  <a:pt x="100" y="81"/>
                  <a:pt x="100" y="81"/>
                  <a:pt x="101" y="81"/>
                </a:cubicBezTo>
                <a:cubicBezTo>
                  <a:pt x="101" y="82"/>
                  <a:pt x="101" y="82"/>
                  <a:pt x="101" y="82"/>
                </a:cubicBezTo>
                <a:close/>
                <a:moveTo>
                  <a:pt x="101" y="81"/>
                </a:moveTo>
                <a:cubicBezTo>
                  <a:pt x="101" y="81"/>
                  <a:pt x="101" y="81"/>
                  <a:pt x="101" y="81"/>
                </a:cubicBezTo>
                <a:cubicBezTo>
                  <a:pt x="101" y="81"/>
                  <a:pt x="101" y="81"/>
                  <a:pt x="102" y="81"/>
                </a:cubicBezTo>
                <a:cubicBezTo>
                  <a:pt x="102" y="81"/>
                  <a:pt x="102" y="81"/>
                  <a:pt x="102" y="81"/>
                </a:cubicBezTo>
                <a:cubicBezTo>
                  <a:pt x="101" y="81"/>
                  <a:pt x="101" y="82"/>
                  <a:pt x="101" y="82"/>
                </a:cubicBezTo>
                <a:cubicBezTo>
                  <a:pt x="101" y="82"/>
                  <a:pt x="101" y="81"/>
                  <a:pt x="101" y="81"/>
                </a:cubicBezTo>
                <a:cubicBezTo>
                  <a:pt x="101" y="81"/>
                  <a:pt x="101" y="81"/>
                  <a:pt x="101" y="81"/>
                </a:cubicBezTo>
                <a:close/>
                <a:moveTo>
                  <a:pt x="101" y="54"/>
                </a:moveTo>
                <a:cubicBezTo>
                  <a:pt x="102" y="54"/>
                  <a:pt x="102" y="54"/>
                  <a:pt x="102" y="55"/>
                </a:cubicBezTo>
                <a:cubicBezTo>
                  <a:pt x="102" y="55"/>
                  <a:pt x="102" y="55"/>
                  <a:pt x="102" y="55"/>
                </a:cubicBezTo>
                <a:cubicBezTo>
                  <a:pt x="101" y="55"/>
                  <a:pt x="101" y="54"/>
                  <a:pt x="101" y="54"/>
                </a:cubicBezTo>
                <a:close/>
                <a:moveTo>
                  <a:pt x="101" y="54"/>
                </a:moveTo>
                <a:cubicBezTo>
                  <a:pt x="101" y="54"/>
                  <a:pt x="101" y="54"/>
                  <a:pt x="101" y="54"/>
                </a:cubicBezTo>
                <a:cubicBezTo>
                  <a:pt x="101" y="54"/>
                  <a:pt x="101" y="55"/>
                  <a:pt x="101" y="55"/>
                </a:cubicBezTo>
                <a:cubicBezTo>
                  <a:pt x="101" y="55"/>
                  <a:pt x="101" y="55"/>
                  <a:pt x="100" y="55"/>
                </a:cubicBezTo>
                <a:cubicBezTo>
                  <a:pt x="100" y="54"/>
                  <a:pt x="101" y="54"/>
                  <a:pt x="101" y="54"/>
                </a:cubicBezTo>
                <a:close/>
                <a:moveTo>
                  <a:pt x="100" y="54"/>
                </a:moveTo>
                <a:cubicBezTo>
                  <a:pt x="100" y="54"/>
                  <a:pt x="100" y="54"/>
                  <a:pt x="100" y="54"/>
                </a:cubicBezTo>
                <a:cubicBezTo>
                  <a:pt x="100" y="54"/>
                  <a:pt x="100" y="54"/>
                  <a:pt x="100" y="54"/>
                </a:cubicBezTo>
                <a:cubicBezTo>
                  <a:pt x="100" y="54"/>
                  <a:pt x="100" y="54"/>
                  <a:pt x="100" y="54"/>
                </a:cubicBezTo>
                <a:cubicBezTo>
                  <a:pt x="100" y="54"/>
                  <a:pt x="100" y="54"/>
                  <a:pt x="100" y="54"/>
                </a:cubicBezTo>
                <a:close/>
                <a:moveTo>
                  <a:pt x="100" y="80"/>
                </a:moveTo>
                <a:cubicBezTo>
                  <a:pt x="100" y="80"/>
                  <a:pt x="100" y="80"/>
                  <a:pt x="100" y="80"/>
                </a:cubicBezTo>
                <a:cubicBezTo>
                  <a:pt x="100" y="81"/>
                  <a:pt x="100" y="81"/>
                  <a:pt x="100" y="81"/>
                </a:cubicBezTo>
                <a:cubicBezTo>
                  <a:pt x="100" y="81"/>
                  <a:pt x="100" y="81"/>
                  <a:pt x="100" y="81"/>
                </a:cubicBezTo>
                <a:cubicBezTo>
                  <a:pt x="100" y="81"/>
                  <a:pt x="100" y="81"/>
                  <a:pt x="100" y="81"/>
                </a:cubicBezTo>
                <a:cubicBezTo>
                  <a:pt x="100" y="81"/>
                  <a:pt x="100" y="81"/>
                  <a:pt x="99" y="81"/>
                </a:cubicBezTo>
                <a:cubicBezTo>
                  <a:pt x="100" y="80"/>
                  <a:pt x="100" y="80"/>
                  <a:pt x="100" y="80"/>
                </a:cubicBezTo>
                <a:close/>
                <a:moveTo>
                  <a:pt x="99" y="54"/>
                </a:moveTo>
                <a:cubicBezTo>
                  <a:pt x="99" y="54"/>
                  <a:pt x="99" y="54"/>
                  <a:pt x="99" y="54"/>
                </a:cubicBezTo>
                <a:cubicBezTo>
                  <a:pt x="99" y="54"/>
                  <a:pt x="99" y="54"/>
                  <a:pt x="99" y="54"/>
                </a:cubicBezTo>
                <a:cubicBezTo>
                  <a:pt x="99" y="54"/>
                  <a:pt x="99" y="54"/>
                  <a:pt x="99" y="54"/>
                </a:cubicBezTo>
                <a:close/>
                <a:moveTo>
                  <a:pt x="99" y="105"/>
                </a:moveTo>
                <a:cubicBezTo>
                  <a:pt x="100" y="105"/>
                  <a:pt x="100" y="105"/>
                  <a:pt x="100" y="105"/>
                </a:cubicBezTo>
                <a:cubicBezTo>
                  <a:pt x="100" y="105"/>
                  <a:pt x="100" y="105"/>
                  <a:pt x="100" y="105"/>
                </a:cubicBezTo>
                <a:cubicBezTo>
                  <a:pt x="100" y="105"/>
                  <a:pt x="101" y="105"/>
                  <a:pt x="101" y="105"/>
                </a:cubicBezTo>
                <a:cubicBezTo>
                  <a:pt x="101" y="105"/>
                  <a:pt x="102" y="105"/>
                  <a:pt x="102" y="105"/>
                </a:cubicBezTo>
                <a:cubicBezTo>
                  <a:pt x="101" y="106"/>
                  <a:pt x="101" y="106"/>
                  <a:pt x="101" y="106"/>
                </a:cubicBezTo>
                <a:cubicBezTo>
                  <a:pt x="101" y="105"/>
                  <a:pt x="100" y="106"/>
                  <a:pt x="100" y="106"/>
                </a:cubicBezTo>
                <a:cubicBezTo>
                  <a:pt x="100" y="106"/>
                  <a:pt x="100" y="106"/>
                  <a:pt x="100" y="106"/>
                </a:cubicBezTo>
                <a:cubicBezTo>
                  <a:pt x="100" y="106"/>
                  <a:pt x="100" y="106"/>
                  <a:pt x="100" y="107"/>
                </a:cubicBezTo>
                <a:cubicBezTo>
                  <a:pt x="100" y="107"/>
                  <a:pt x="100" y="107"/>
                  <a:pt x="100" y="107"/>
                </a:cubicBezTo>
                <a:cubicBezTo>
                  <a:pt x="100" y="106"/>
                  <a:pt x="100" y="106"/>
                  <a:pt x="100" y="106"/>
                </a:cubicBezTo>
                <a:cubicBezTo>
                  <a:pt x="100" y="106"/>
                  <a:pt x="99" y="106"/>
                  <a:pt x="98" y="106"/>
                </a:cubicBezTo>
                <a:cubicBezTo>
                  <a:pt x="98" y="106"/>
                  <a:pt x="98" y="106"/>
                  <a:pt x="98" y="106"/>
                </a:cubicBezTo>
                <a:cubicBezTo>
                  <a:pt x="98" y="106"/>
                  <a:pt x="99" y="106"/>
                  <a:pt x="99" y="106"/>
                </a:cubicBezTo>
                <a:cubicBezTo>
                  <a:pt x="99" y="106"/>
                  <a:pt x="99" y="106"/>
                  <a:pt x="99" y="106"/>
                </a:cubicBezTo>
                <a:cubicBezTo>
                  <a:pt x="99" y="106"/>
                  <a:pt x="99" y="106"/>
                  <a:pt x="99" y="105"/>
                </a:cubicBezTo>
                <a:close/>
                <a:moveTo>
                  <a:pt x="99" y="54"/>
                </a:moveTo>
                <a:cubicBezTo>
                  <a:pt x="99" y="54"/>
                  <a:pt x="99" y="54"/>
                  <a:pt x="99" y="54"/>
                </a:cubicBezTo>
                <a:cubicBezTo>
                  <a:pt x="99" y="55"/>
                  <a:pt x="99" y="55"/>
                  <a:pt x="98" y="55"/>
                </a:cubicBezTo>
                <a:cubicBezTo>
                  <a:pt x="99" y="54"/>
                  <a:pt x="99" y="54"/>
                  <a:pt x="99" y="54"/>
                </a:cubicBezTo>
                <a:close/>
                <a:moveTo>
                  <a:pt x="97" y="55"/>
                </a:moveTo>
                <a:cubicBezTo>
                  <a:pt x="97" y="55"/>
                  <a:pt x="97" y="55"/>
                  <a:pt x="97" y="55"/>
                </a:cubicBezTo>
                <a:cubicBezTo>
                  <a:pt x="97" y="55"/>
                  <a:pt x="97" y="55"/>
                  <a:pt x="97" y="55"/>
                </a:cubicBezTo>
                <a:cubicBezTo>
                  <a:pt x="98" y="55"/>
                  <a:pt x="98" y="55"/>
                  <a:pt x="98" y="55"/>
                </a:cubicBezTo>
                <a:cubicBezTo>
                  <a:pt x="98" y="55"/>
                  <a:pt x="98" y="55"/>
                  <a:pt x="98" y="55"/>
                </a:cubicBezTo>
                <a:cubicBezTo>
                  <a:pt x="98" y="55"/>
                  <a:pt x="99" y="55"/>
                  <a:pt x="99" y="55"/>
                </a:cubicBezTo>
                <a:cubicBezTo>
                  <a:pt x="99" y="55"/>
                  <a:pt x="99" y="55"/>
                  <a:pt x="99" y="56"/>
                </a:cubicBezTo>
                <a:cubicBezTo>
                  <a:pt x="99" y="56"/>
                  <a:pt x="98" y="55"/>
                  <a:pt x="98" y="56"/>
                </a:cubicBezTo>
                <a:cubicBezTo>
                  <a:pt x="98" y="56"/>
                  <a:pt x="98" y="56"/>
                  <a:pt x="98" y="55"/>
                </a:cubicBezTo>
                <a:cubicBezTo>
                  <a:pt x="98" y="55"/>
                  <a:pt x="98" y="56"/>
                  <a:pt x="98" y="56"/>
                </a:cubicBezTo>
                <a:cubicBezTo>
                  <a:pt x="97" y="56"/>
                  <a:pt x="97" y="56"/>
                  <a:pt x="96" y="56"/>
                </a:cubicBezTo>
                <a:cubicBezTo>
                  <a:pt x="96" y="56"/>
                  <a:pt x="97" y="56"/>
                  <a:pt x="96" y="55"/>
                </a:cubicBezTo>
                <a:cubicBezTo>
                  <a:pt x="96" y="55"/>
                  <a:pt x="96" y="55"/>
                  <a:pt x="96" y="55"/>
                </a:cubicBezTo>
                <a:cubicBezTo>
                  <a:pt x="96" y="55"/>
                  <a:pt x="97" y="55"/>
                  <a:pt x="97" y="55"/>
                </a:cubicBezTo>
                <a:close/>
                <a:moveTo>
                  <a:pt x="97" y="58"/>
                </a:moveTo>
                <a:cubicBezTo>
                  <a:pt x="97" y="57"/>
                  <a:pt x="97" y="58"/>
                  <a:pt x="96" y="57"/>
                </a:cubicBezTo>
                <a:cubicBezTo>
                  <a:pt x="97" y="57"/>
                  <a:pt x="97" y="57"/>
                  <a:pt x="97" y="57"/>
                </a:cubicBezTo>
                <a:cubicBezTo>
                  <a:pt x="97" y="58"/>
                  <a:pt x="97" y="57"/>
                  <a:pt x="98" y="57"/>
                </a:cubicBezTo>
                <a:cubicBezTo>
                  <a:pt x="98" y="57"/>
                  <a:pt x="98" y="57"/>
                  <a:pt x="97" y="58"/>
                </a:cubicBezTo>
                <a:close/>
                <a:moveTo>
                  <a:pt x="98" y="81"/>
                </a:moveTo>
                <a:cubicBezTo>
                  <a:pt x="97" y="80"/>
                  <a:pt x="97" y="80"/>
                  <a:pt x="97" y="80"/>
                </a:cubicBezTo>
                <a:cubicBezTo>
                  <a:pt x="97" y="80"/>
                  <a:pt x="97" y="80"/>
                  <a:pt x="97" y="80"/>
                </a:cubicBezTo>
                <a:cubicBezTo>
                  <a:pt x="98" y="80"/>
                  <a:pt x="98" y="80"/>
                  <a:pt x="98" y="81"/>
                </a:cubicBezTo>
                <a:close/>
                <a:moveTo>
                  <a:pt x="97" y="62"/>
                </a:moveTo>
                <a:cubicBezTo>
                  <a:pt x="96" y="62"/>
                  <a:pt x="96" y="62"/>
                  <a:pt x="95" y="62"/>
                </a:cubicBezTo>
                <a:cubicBezTo>
                  <a:pt x="95" y="62"/>
                  <a:pt x="96" y="61"/>
                  <a:pt x="97" y="62"/>
                </a:cubicBezTo>
                <a:close/>
                <a:moveTo>
                  <a:pt x="95" y="58"/>
                </a:moveTo>
                <a:cubicBezTo>
                  <a:pt x="96" y="58"/>
                  <a:pt x="96" y="57"/>
                  <a:pt x="96" y="57"/>
                </a:cubicBezTo>
                <a:cubicBezTo>
                  <a:pt x="96" y="58"/>
                  <a:pt x="96" y="58"/>
                  <a:pt x="95" y="58"/>
                </a:cubicBezTo>
                <a:close/>
                <a:moveTo>
                  <a:pt x="95" y="56"/>
                </a:moveTo>
                <a:cubicBezTo>
                  <a:pt x="95" y="56"/>
                  <a:pt x="96" y="55"/>
                  <a:pt x="96" y="55"/>
                </a:cubicBezTo>
                <a:cubicBezTo>
                  <a:pt x="96" y="56"/>
                  <a:pt x="96" y="57"/>
                  <a:pt x="96" y="57"/>
                </a:cubicBezTo>
                <a:cubicBezTo>
                  <a:pt x="95" y="57"/>
                  <a:pt x="95" y="56"/>
                  <a:pt x="95" y="56"/>
                </a:cubicBezTo>
                <a:cubicBezTo>
                  <a:pt x="95" y="56"/>
                  <a:pt x="95" y="56"/>
                  <a:pt x="95" y="57"/>
                </a:cubicBezTo>
                <a:cubicBezTo>
                  <a:pt x="95" y="57"/>
                  <a:pt x="95" y="56"/>
                  <a:pt x="95" y="56"/>
                </a:cubicBezTo>
                <a:cubicBezTo>
                  <a:pt x="95" y="56"/>
                  <a:pt x="95" y="56"/>
                  <a:pt x="95" y="56"/>
                </a:cubicBezTo>
                <a:close/>
                <a:moveTo>
                  <a:pt x="95" y="82"/>
                </a:moveTo>
                <a:cubicBezTo>
                  <a:pt x="95" y="82"/>
                  <a:pt x="95" y="82"/>
                  <a:pt x="95" y="82"/>
                </a:cubicBezTo>
                <a:cubicBezTo>
                  <a:pt x="95" y="82"/>
                  <a:pt x="95" y="82"/>
                  <a:pt x="95" y="82"/>
                </a:cubicBezTo>
                <a:cubicBezTo>
                  <a:pt x="95" y="81"/>
                  <a:pt x="95" y="81"/>
                  <a:pt x="95" y="81"/>
                </a:cubicBezTo>
                <a:cubicBezTo>
                  <a:pt x="95" y="81"/>
                  <a:pt x="95" y="81"/>
                  <a:pt x="95" y="82"/>
                </a:cubicBezTo>
                <a:cubicBezTo>
                  <a:pt x="95" y="81"/>
                  <a:pt x="95" y="81"/>
                  <a:pt x="95" y="81"/>
                </a:cubicBezTo>
                <a:cubicBezTo>
                  <a:pt x="96" y="81"/>
                  <a:pt x="96" y="81"/>
                  <a:pt x="96" y="81"/>
                </a:cubicBezTo>
                <a:cubicBezTo>
                  <a:pt x="96" y="81"/>
                  <a:pt x="96" y="81"/>
                  <a:pt x="96" y="81"/>
                </a:cubicBezTo>
                <a:cubicBezTo>
                  <a:pt x="96" y="81"/>
                  <a:pt x="96" y="81"/>
                  <a:pt x="96" y="81"/>
                </a:cubicBezTo>
                <a:cubicBezTo>
                  <a:pt x="96" y="81"/>
                  <a:pt x="97" y="81"/>
                  <a:pt x="97" y="81"/>
                </a:cubicBezTo>
                <a:cubicBezTo>
                  <a:pt x="97" y="81"/>
                  <a:pt x="97" y="81"/>
                  <a:pt x="97" y="81"/>
                </a:cubicBezTo>
                <a:cubicBezTo>
                  <a:pt x="97" y="81"/>
                  <a:pt x="97" y="81"/>
                  <a:pt x="97" y="81"/>
                </a:cubicBezTo>
                <a:cubicBezTo>
                  <a:pt x="97" y="81"/>
                  <a:pt x="97" y="81"/>
                  <a:pt x="97" y="81"/>
                </a:cubicBezTo>
                <a:cubicBezTo>
                  <a:pt x="97" y="81"/>
                  <a:pt x="97" y="81"/>
                  <a:pt x="98" y="81"/>
                </a:cubicBezTo>
                <a:cubicBezTo>
                  <a:pt x="98" y="81"/>
                  <a:pt x="98" y="81"/>
                  <a:pt x="98" y="81"/>
                </a:cubicBezTo>
                <a:cubicBezTo>
                  <a:pt x="98" y="81"/>
                  <a:pt x="98" y="81"/>
                  <a:pt x="98" y="81"/>
                </a:cubicBezTo>
                <a:cubicBezTo>
                  <a:pt x="98" y="81"/>
                  <a:pt x="98" y="81"/>
                  <a:pt x="99" y="81"/>
                </a:cubicBezTo>
                <a:cubicBezTo>
                  <a:pt x="99" y="81"/>
                  <a:pt x="99" y="81"/>
                  <a:pt x="99" y="81"/>
                </a:cubicBezTo>
                <a:cubicBezTo>
                  <a:pt x="99" y="81"/>
                  <a:pt x="99" y="80"/>
                  <a:pt x="99" y="81"/>
                </a:cubicBezTo>
                <a:cubicBezTo>
                  <a:pt x="99" y="81"/>
                  <a:pt x="99" y="81"/>
                  <a:pt x="99" y="81"/>
                </a:cubicBezTo>
                <a:cubicBezTo>
                  <a:pt x="99" y="81"/>
                  <a:pt x="98" y="81"/>
                  <a:pt x="98" y="81"/>
                </a:cubicBezTo>
                <a:cubicBezTo>
                  <a:pt x="99" y="81"/>
                  <a:pt x="99" y="81"/>
                  <a:pt x="99" y="81"/>
                </a:cubicBezTo>
                <a:cubicBezTo>
                  <a:pt x="98" y="81"/>
                  <a:pt x="98" y="81"/>
                  <a:pt x="98" y="81"/>
                </a:cubicBezTo>
                <a:cubicBezTo>
                  <a:pt x="98" y="81"/>
                  <a:pt x="98" y="81"/>
                  <a:pt x="98" y="81"/>
                </a:cubicBezTo>
                <a:cubicBezTo>
                  <a:pt x="98" y="81"/>
                  <a:pt x="98" y="81"/>
                  <a:pt x="98" y="81"/>
                </a:cubicBezTo>
                <a:cubicBezTo>
                  <a:pt x="97" y="81"/>
                  <a:pt x="96" y="82"/>
                  <a:pt x="96" y="82"/>
                </a:cubicBezTo>
                <a:cubicBezTo>
                  <a:pt x="96" y="82"/>
                  <a:pt x="96" y="82"/>
                  <a:pt x="96" y="82"/>
                </a:cubicBezTo>
                <a:cubicBezTo>
                  <a:pt x="95" y="82"/>
                  <a:pt x="95" y="82"/>
                  <a:pt x="95" y="82"/>
                </a:cubicBezTo>
                <a:cubicBezTo>
                  <a:pt x="95" y="82"/>
                  <a:pt x="95" y="83"/>
                  <a:pt x="95" y="83"/>
                </a:cubicBezTo>
                <a:cubicBezTo>
                  <a:pt x="95" y="83"/>
                  <a:pt x="95" y="83"/>
                  <a:pt x="95" y="83"/>
                </a:cubicBezTo>
                <a:cubicBezTo>
                  <a:pt x="95" y="83"/>
                  <a:pt x="95" y="83"/>
                  <a:pt x="95" y="83"/>
                </a:cubicBezTo>
                <a:cubicBezTo>
                  <a:pt x="96" y="83"/>
                  <a:pt x="96" y="83"/>
                  <a:pt x="96" y="83"/>
                </a:cubicBezTo>
                <a:cubicBezTo>
                  <a:pt x="96" y="83"/>
                  <a:pt x="96" y="82"/>
                  <a:pt x="96" y="82"/>
                </a:cubicBezTo>
                <a:cubicBezTo>
                  <a:pt x="96" y="82"/>
                  <a:pt x="96" y="82"/>
                  <a:pt x="96" y="82"/>
                </a:cubicBezTo>
                <a:cubicBezTo>
                  <a:pt x="96" y="82"/>
                  <a:pt x="96" y="82"/>
                  <a:pt x="96" y="82"/>
                </a:cubicBezTo>
                <a:cubicBezTo>
                  <a:pt x="96" y="82"/>
                  <a:pt x="96" y="82"/>
                  <a:pt x="96" y="82"/>
                </a:cubicBezTo>
                <a:cubicBezTo>
                  <a:pt x="96" y="82"/>
                  <a:pt x="96" y="82"/>
                  <a:pt x="97" y="82"/>
                </a:cubicBezTo>
                <a:cubicBezTo>
                  <a:pt x="97" y="82"/>
                  <a:pt x="97" y="82"/>
                  <a:pt x="97" y="82"/>
                </a:cubicBezTo>
                <a:cubicBezTo>
                  <a:pt x="97" y="82"/>
                  <a:pt x="97" y="82"/>
                  <a:pt x="96" y="82"/>
                </a:cubicBezTo>
                <a:cubicBezTo>
                  <a:pt x="96" y="82"/>
                  <a:pt x="97" y="82"/>
                  <a:pt x="97" y="83"/>
                </a:cubicBezTo>
                <a:cubicBezTo>
                  <a:pt x="97" y="83"/>
                  <a:pt x="97" y="83"/>
                  <a:pt x="97" y="83"/>
                </a:cubicBezTo>
                <a:cubicBezTo>
                  <a:pt x="96" y="83"/>
                  <a:pt x="96" y="84"/>
                  <a:pt x="95" y="83"/>
                </a:cubicBezTo>
                <a:cubicBezTo>
                  <a:pt x="95" y="83"/>
                  <a:pt x="95" y="82"/>
                  <a:pt x="94" y="82"/>
                </a:cubicBezTo>
                <a:cubicBezTo>
                  <a:pt x="94" y="82"/>
                  <a:pt x="94" y="82"/>
                  <a:pt x="95" y="82"/>
                </a:cubicBezTo>
                <a:close/>
                <a:moveTo>
                  <a:pt x="94" y="67"/>
                </a:moveTo>
                <a:cubicBezTo>
                  <a:pt x="94" y="66"/>
                  <a:pt x="94" y="66"/>
                  <a:pt x="94" y="66"/>
                </a:cubicBezTo>
                <a:cubicBezTo>
                  <a:pt x="94" y="66"/>
                  <a:pt x="94" y="66"/>
                  <a:pt x="94" y="66"/>
                </a:cubicBezTo>
                <a:cubicBezTo>
                  <a:pt x="94" y="66"/>
                  <a:pt x="94" y="66"/>
                  <a:pt x="94" y="66"/>
                </a:cubicBezTo>
                <a:cubicBezTo>
                  <a:pt x="94" y="66"/>
                  <a:pt x="94" y="66"/>
                  <a:pt x="94" y="67"/>
                </a:cubicBezTo>
                <a:close/>
                <a:moveTo>
                  <a:pt x="94" y="58"/>
                </a:moveTo>
                <a:cubicBezTo>
                  <a:pt x="94" y="58"/>
                  <a:pt x="94" y="57"/>
                  <a:pt x="94" y="57"/>
                </a:cubicBezTo>
                <a:cubicBezTo>
                  <a:pt x="94" y="58"/>
                  <a:pt x="94" y="58"/>
                  <a:pt x="94" y="58"/>
                </a:cubicBezTo>
                <a:cubicBezTo>
                  <a:pt x="94" y="58"/>
                  <a:pt x="94" y="58"/>
                  <a:pt x="94" y="58"/>
                </a:cubicBezTo>
                <a:close/>
                <a:moveTo>
                  <a:pt x="98" y="106"/>
                </a:moveTo>
                <a:cubicBezTo>
                  <a:pt x="98" y="106"/>
                  <a:pt x="98" y="106"/>
                  <a:pt x="98" y="106"/>
                </a:cubicBezTo>
                <a:cubicBezTo>
                  <a:pt x="98" y="106"/>
                  <a:pt x="98" y="106"/>
                  <a:pt x="98" y="106"/>
                </a:cubicBezTo>
                <a:cubicBezTo>
                  <a:pt x="98" y="107"/>
                  <a:pt x="97" y="107"/>
                  <a:pt x="97" y="106"/>
                </a:cubicBezTo>
                <a:cubicBezTo>
                  <a:pt x="97" y="106"/>
                  <a:pt x="96" y="107"/>
                  <a:pt x="96" y="108"/>
                </a:cubicBezTo>
                <a:cubicBezTo>
                  <a:pt x="96" y="108"/>
                  <a:pt x="96" y="108"/>
                  <a:pt x="95" y="108"/>
                </a:cubicBezTo>
                <a:cubicBezTo>
                  <a:pt x="95" y="107"/>
                  <a:pt x="95" y="107"/>
                  <a:pt x="95" y="107"/>
                </a:cubicBezTo>
                <a:cubicBezTo>
                  <a:pt x="95" y="107"/>
                  <a:pt x="95" y="107"/>
                  <a:pt x="95" y="107"/>
                </a:cubicBezTo>
                <a:cubicBezTo>
                  <a:pt x="95" y="107"/>
                  <a:pt x="95" y="107"/>
                  <a:pt x="95" y="107"/>
                </a:cubicBezTo>
                <a:cubicBezTo>
                  <a:pt x="95" y="107"/>
                  <a:pt x="95" y="107"/>
                  <a:pt x="95" y="107"/>
                </a:cubicBezTo>
                <a:cubicBezTo>
                  <a:pt x="95" y="107"/>
                  <a:pt x="94" y="108"/>
                  <a:pt x="94" y="108"/>
                </a:cubicBezTo>
                <a:cubicBezTo>
                  <a:pt x="94" y="108"/>
                  <a:pt x="94" y="108"/>
                  <a:pt x="94" y="107"/>
                </a:cubicBezTo>
                <a:cubicBezTo>
                  <a:pt x="94" y="107"/>
                  <a:pt x="94" y="107"/>
                  <a:pt x="94" y="108"/>
                </a:cubicBezTo>
                <a:cubicBezTo>
                  <a:pt x="94" y="108"/>
                  <a:pt x="94" y="108"/>
                  <a:pt x="94" y="108"/>
                </a:cubicBezTo>
                <a:cubicBezTo>
                  <a:pt x="93" y="107"/>
                  <a:pt x="94" y="107"/>
                  <a:pt x="94" y="107"/>
                </a:cubicBezTo>
                <a:cubicBezTo>
                  <a:pt x="94" y="107"/>
                  <a:pt x="94" y="107"/>
                  <a:pt x="94" y="107"/>
                </a:cubicBezTo>
                <a:cubicBezTo>
                  <a:pt x="94" y="107"/>
                  <a:pt x="93" y="107"/>
                  <a:pt x="93" y="107"/>
                </a:cubicBezTo>
                <a:cubicBezTo>
                  <a:pt x="95" y="106"/>
                  <a:pt x="97" y="106"/>
                  <a:pt x="98" y="106"/>
                </a:cubicBezTo>
                <a:close/>
                <a:moveTo>
                  <a:pt x="94" y="121"/>
                </a:moveTo>
                <a:cubicBezTo>
                  <a:pt x="93" y="121"/>
                  <a:pt x="93" y="121"/>
                  <a:pt x="93" y="121"/>
                </a:cubicBezTo>
                <a:cubicBezTo>
                  <a:pt x="93" y="121"/>
                  <a:pt x="93" y="121"/>
                  <a:pt x="93" y="121"/>
                </a:cubicBezTo>
                <a:cubicBezTo>
                  <a:pt x="93" y="121"/>
                  <a:pt x="93" y="121"/>
                  <a:pt x="94" y="121"/>
                </a:cubicBezTo>
                <a:close/>
                <a:moveTo>
                  <a:pt x="93" y="120"/>
                </a:moveTo>
                <a:cubicBezTo>
                  <a:pt x="93" y="120"/>
                  <a:pt x="93" y="120"/>
                  <a:pt x="93" y="120"/>
                </a:cubicBezTo>
                <a:cubicBezTo>
                  <a:pt x="93" y="120"/>
                  <a:pt x="93" y="120"/>
                  <a:pt x="93" y="120"/>
                </a:cubicBezTo>
                <a:cubicBezTo>
                  <a:pt x="93" y="120"/>
                  <a:pt x="93" y="120"/>
                  <a:pt x="93" y="120"/>
                </a:cubicBezTo>
                <a:close/>
                <a:moveTo>
                  <a:pt x="92" y="107"/>
                </a:moveTo>
                <a:cubicBezTo>
                  <a:pt x="92" y="107"/>
                  <a:pt x="92" y="107"/>
                  <a:pt x="92" y="107"/>
                </a:cubicBezTo>
                <a:cubicBezTo>
                  <a:pt x="92" y="108"/>
                  <a:pt x="92" y="107"/>
                  <a:pt x="92" y="107"/>
                </a:cubicBezTo>
                <a:cubicBezTo>
                  <a:pt x="92" y="107"/>
                  <a:pt x="92" y="107"/>
                  <a:pt x="92" y="107"/>
                </a:cubicBezTo>
                <a:cubicBezTo>
                  <a:pt x="93" y="107"/>
                  <a:pt x="93" y="107"/>
                  <a:pt x="93" y="107"/>
                </a:cubicBezTo>
                <a:cubicBezTo>
                  <a:pt x="93" y="107"/>
                  <a:pt x="93" y="107"/>
                  <a:pt x="93" y="107"/>
                </a:cubicBezTo>
                <a:cubicBezTo>
                  <a:pt x="93" y="108"/>
                  <a:pt x="92" y="108"/>
                  <a:pt x="91" y="108"/>
                </a:cubicBezTo>
                <a:cubicBezTo>
                  <a:pt x="91" y="107"/>
                  <a:pt x="92" y="107"/>
                  <a:pt x="92" y="107"/>
                </a:cubicBezTo>
                <a:close/>
                <a:moveTo>
                  <a:pt x="92" y="109"/>
                </a:moveTo>
                <a:cubicBezTo>
                  <a:pt x="91" y="108"/>
                  <a:pt x="91" y="108"/>
                  <a:pt x="91" y="108"/>
                </a:cubicBezTo>
                <a:cubicBezTo>
                  <a:pt x="91" y="108"/>
                  <a:pt x="92" y="108"/>
                  <a:pt x="92" y="108"/>
                </a:cubicBezTo>
                <a:cubicBezTo>
                  <a:pt x="92" y="108"/>
                  <a:pt x="92" y="109"/>
                  <a:pt x="92" y="109"/>
                </a:cubicBezTo>
                <a:close/>
                <a:moveTo>
                  <a:pt x="91" y="84"/>
                </a:moveTo>
                <a:cubicBezTo>
                  <a:pt x="91" y="84"/>
                  <a:pt x="91" y="84"/>
                  <a:pt x="91" y="84"/>
                </a:cubicBezTo>
                <a:cubicBezTo>
                  <a:pt x="91" y="84"/>
                  <a:pt x="91" y="84"/>
                  <a:pt x="91" y="84"/>
                </a:cubicBezTo>
                <a:close/>
                <a:moveTo>
                  <a:pt x="91" y="85"/>
                </a:moveTo>
                <a:cubicBezTo>
                  <a:pt x="91" y="85"/>
                  <a:pt x="91" y="85"/>
                  <a:pt x="91" y="85"/>
                </a:cubicBezTo>
                <a:cubicBezTo>
                  <a:pt x="90" y="85"/>
                  <a:pt x="90" y="85"/>
                  <a:pt x="90" y="85"/>
                </a:cubicBezTo>
                <a:cubicBezTo>
                  <a:pt x="90" y="85"/>
                  <a:pt x="91" y="85"/>
                  <a:pt x="91" y="85"/>
                </a:cubicBezTo>
                <a:close/>
                <a:moveTo>
                  <a:pt x="90" y="86"/>
                </a:moveTo>
                <a:cubicBezTo>
                  <a:pt x="90" y="86"/>
                  <a:pt x="90" y="86"/>
                  <a:pt x="90" y="86"/>
                </a:cubicBezTo>
                <a:cubicBezTo>
                  <a:pt x="89" y="86"/>
                  <a:pt x="89" y="86"/>
                  <a:pt x="89" y="86"/>
                </a:cubicBezTo>
                <a:cubicBezTo>
                  <a:pt x="90" y="86"/>
                  <a:pt x="90" y="86"/>
                  <a:pt x="90" y="86"/>
                </a:cubicBezTo>
                <a:close/>
                <a:moveTo>
                  <a:pt x="88" y="108"/>
                </a:moveTo>
                <a:cubicBezTo>
                  <a:pt x="89" y="108"/>
                  <a:pt x="89" y="108"/>
                  <a:pt x="90" y="108"/>
                </a:cubicBezTo>
                <a:cubicBezTo>
                  <a:pt x="90" y="108"/>
                  <a:pt x="90" y="108"/>
                  <a:pt x="90" y="108"/>
                </a:cubicBezTo>
                <a:cubicBezTo>
                  <a:pt x="90" y="108"/>
                  <a:pt x="90" y="108"/>
                  <a:pt x="89" y="108"/>
                </a:cubicBezTo>
                <a:cubicBezTo>
                  <a:pt x="89" y="108"/>
                  <a:pt x="90" y="108"/>
                  <a:pt x="90" y="108"/>
                </a:cubicBezTo>
                <a:cubicBezTo>
                  <a:pt x="89" y="108"/>
                  <a:pt x="89" y="108"/>
                  <a:pt x="89" y="108"/>
                </a:cubicBezTo>
                <a:cubicBezTo>
                  <a:pt x="89" y="108"/>
                  <a:pt x="89" y="108"/>
                  <a:pt x="89" y="108"/>
                </a:cubicBezTo>
                <a:cubicBezTo>
                  <a:pt x="89" y="108"/>
                  <a:pt x="89" y="108"/>
                  <a:pt x="88" y="108"/>
                </a:cubicBezTo>
                <a:cubicBezTo>
                  <a:pt x="88" y="108"/>
                  <a:pt x="88" y="108"/>
                  <a:pt x="88" y="108"/>
                </a:cubicBezTo>
                <a:cubicBezTo>
                  <a:pt x="88" y="108"/>
                  <a:pt x="88" y="108"/>
                  <a:pt x="88" y="108"/>
                </a:cubicBezTo>
                <a:close/>
                <a:moveTo>
                  <a:pt x="87" y="85"/>
                </a:moveTo>
                <a:cubicBezTo>
                  <a:pt x="87" y="86"/>
                  <a:pt x="87" y="86"/>
                  <a:pt x="86" y="86"/>
                </a:cubicBezTo>
                <a:cubicBezTo>
                  <a:pt x="86" y="86"/>
                  <a:pt x="87" y="86"/>
                  <a:pt x="87" y="85"/>
                </a:cubicBezTo>
                <a:close/>
                <a:moveTo>
                  <a:pt x="87" y="109"/>
                </a:moveTo>
                <a:cubicBezTo>
                  <a:pt x="87" y="109"/>
                  <a:pt x="86" y="109"/>
                  <a:pt x="86" y="109"/>
                </a:cubicBezTo>
                <a:cubicBezTo>
                  <a:pt x="87" y="108"/>
                  <a:pt x="87" y="108"/>
                  <a:pt x="88" y="108"/>
                </a:cubicBezTo>
                <a:cubicBezTo>
                  <a:pt x="88" y="108"/>
                  <a:pt x="88" y="108"/>
                  <a:pt x="88" y="108"/>
                </a:cubicBezTo>
                <a:cubicBezTo>
                  <a:pt x="88" y="108"/>
                  <a:pt x="88" y="109"/>
                  <a:pt x="88" y="109"/>
                </a:cubicBezTo>
                <a:cubicBezTo>
                  <a:pt x="88" y="109"/>
                  <a:pt x="88" y="109"/>
                  <a:pt x="88" y="109"/>
                </a:cubicBezTo>
                <a:cubicBezTo>
                  <a:pt x="88" y="109"/>
                  <a:pt x="87" y="108"/>
                  <a:pt x="87" y="109"/>
                </a:cubicBezTo>
                <a:cubicBezTo>
                  <a:pt x="87" y="109"/>
                  <a:pt x="87" y="109"/>
                  <a:pt x="87" y="109"/>
                </a:cubicBezTo>
                <a:cubicBezTo>
                  <a:pt x="87" y="109"/>
                  <a:pt x="87" y="109"/>
                  <a:pt x="87" y="109"/>
                </a:cubicBezTo>
                <a:cubicBezTo>
                  <a:pt x="87" y="109"/>
                  <a:pt x="87" y="109"/>
                  <a:pt x="87" y="109"/>
                </a:cubicBezTo>
                <a:cubicBezTo>
                  <a:pt x="87" y="110"/>
                  <a:pt x="87" y="110"/>
                  <a:pt x="86" y="110"/>
                </a:cubicBezTo>
                <a:cubicBezTo>
                  <a:pt x="86" y="110"/>
                  <a:pt x="86" y="109"/>
                  <a:pt x="86" y="109"/>
                </a:cubicBezTo>
                <a:cubicBezTo>
                  <a:pt x="86" y="109"/>
                  <a:pt x="86" y="109"/>
                  <a:pt x="87" y="109"/>
                </a:cubicBezTo>
                <a:close/>
                <a:moveTo>
                  <a:pt x="86" y="86"/>
                </a:moveTo>
                <a:cubicBezTo>
                  <a:pt x="86" y="86"/>
                  <a:pt x="86" y="86"/>
                  <a:pt x="86" y="86"/>
                </a:cubicBezTo>
                <a:cubicBezTo>
                  <a:pt x="86" y="86"/>
                  <a:pt x="86" y="86"/>
                  <a:pt x="86" y="86"/>
                </a:cubicBezTo>
                <a:cubicBezTo>
                  <a:pt x="86" y="86"/>
                  <a:pt x="86" y="86"/>
                  <a:pt x="86" y="86"/>
                </a:cubicBezTo>
                <a:close/>
                <a:moveTo>
                  <a:pt x="85" y="109"/>
                </a:moveTo>
                <a:cubicBezTo>
                  <a:pt x="85" y="109"/>
                  <a:pt x="86" y="109"/>
                  <a:pt x="86" y="109"/>
                </a:cubicBezTo>
                <a:cubicBezTo>
                  <a:pt x="86" y="109"/>
                  <a:pt x="85" y="109"/>
                  <a:pt x="85" y="109"/>
                </a:cubicBezTo>
                <a:cubicBezTo>
                  <a:pt x="85" y="109"/>
                  <a:pt x="85" y="109"/>
                  <a:pt x="85" y="109"/>
                </a:cubicBezTo>
                <a:close/>
                <a:moveTo>
                  <a:pt x="84" y="92"/>
                </a:moveTo>
                <a:cubicBezTo>
                  <a:pt x="84" y="93"/>
                  <a:pt x="84" y="93"/>
                  <a:pt x="84" y="93"/>
                </a:cubicBezTo>
                <a:cubicBezTo>
                  <a:pt x="84" y="93"/>
                  <a:pt x="84" y="93"/>
                  <a:pt x="84" y="93"/>
                </a:cubicBezTo>
                <a:cubicBezTo>
                  <a:pt x="84" y="93"/>
                  <a:pt x="84" y="93"/>
                  <a:pt x="84" y="93"/>
                </a:cubicBezTo>
                <a:cubicBezTo>
                  <a:pt x="84" y="93"/>
                  <a:pt x="84" y="93"/>
                  <a:pt x="84" y="93"/>
                </a:cubicBezTo>
                <a:cubicBezTo>
                  <a:pt x="84" y="92"/>
                  <a:pt x="84" y="92"/>
                  <a:pt x="84" y="92"/>
                </a:cubicBezTo>
                <a:close/>
                <a:moveTo>
                  <a:pt x="81" y="88"/>
                </a:moveTo>
                <a:cubicBezTo>
                  <a:pt x="81" y="88"/>
                  <a:pt x="81" y="88"/>
                  <a:pt x="81" y="89"/>
                </a:cubicBezTo>
                <a:cubicBezTo>
                  <a:pt x="80" y="89"/>
                  <a:pt x="80" y="89"/>
                  <a:pt x="80" y="89"/>
                </a:cubicBezTo>
                <a:cubicBezTo>
                  <a:pt x="80" y="89"/>
                  <a:pt x="80" y="89"/>
                  <a:pt x="80" y="88"/>
                </a:cubicBezTo>
                <a:cubicBezTo>
                  <a:pt x="80" y="88"/>
                  <a:pt x="80" y="88"/>
                  <a:pt x="81" y="88"/>
                </a:cubicBezTo>
                <a:close/>
                <a:moveTo>
                  <a:pt x="80" y="110"/>
                </a:moveTo>
                <a:cubicBezTo>
                  <a:pt x="80" y="110"/>
                  <a:pt x="80" y="110"/>
                  <a:pt x="80" y="110"/>
                </a:cubicBezTo>
                <a:cubicBezTo>
                  <a:pt x="80" y="110"/>
                  <a:pt x="80" y="110"/>
                  <a:pt x="80" y="110"/>
                </a:cubicBezTo>
                <a:cubicBezTo>
                  <a:pt x="80" y="110"/>
                  <a:pt x="80" y="110"/>
                  <a:pt x="80" y="110"/>
                </a:cubicBezTo>
                <a:close/>
                <a:moveTo>
                  <a:pt x="74" y="90"/>
                </a:moveTo>
                <a:cubicBezTo>
                  <a:pt x="74" y="90"/>
                  <a:pt x="74" y="90"/>
                  <a:pt x="74" y="90"/>
                </a:cubicBezTo>
                <a:cubicBezTo>
                  <a:pt x="74" y="90"/>
                  <a:pt x="74" y="90"/>
                  <a:pt x="74" y="90"/>
                </a:cubicBezTo>
                <a:cubicBezTo>
                  <a:pt x="74" y="90"/>
                  <a:pt x="74" y="90"/>
                  <a:pt x="74" y="90"/>
                </a:cubicBezTo>
                <a:close/>
                <a:moveTo>
                  <a:pt x="73" y="91"/>
                </a:moveTo>
                <a:cubicBezTo>
                  <a:pt x="73" y="91"/>
                  <a:pt x="73" y="91"/>
                  <a:pt x="73" y="91"/>
                </a:cubicBezTo>
                <a:cubicBezTo>
                  <a:pt x="73" y="92"/>
                  <a:pt x="73" y="92"/>
                  <a:pt x="73" y="92"/>
                </a:cubicBezTo>
                <a:cubicBezTo>
                  <a:pt x="73" y="92"/>
                  <a:pt x="72" y="92"/>
                  <a:pt x="72" y="92"/>
                </a:cubicBezTo>
                <a:cubicBezTo>
                  <a:pt x="72" y="91"/>
                  <a:pt x="72" y="91"/>
                  <a:pt x="73" y="91"/>
                </a:cubicBezTo>
                <a:close/>
                <a:moveTo>
                  <a:pt x="72" y="91"/>
                </a:moveTo>
                <a:cubicBezTo>
                  <a:pt x="72" y="91"/>
                  <a:pt x="73" y="91"/>
                  <a:pt x="72" y="91"/>
                </a:cubicBezTo>
                <a:cubicBezTo>
                  <a:pt x="72" y="91"/>
                  <a:pt x="72" y="91"/>
                  <a:pt x="72" y="91"/>
                </a:cubicBezTo>
                <a:cubicBezTo>
                  <a:pt x="72" y="91"/>
                  <a:pt x="72" y="91"/>
                  <a:pt x="72" y="91"/>
                </a:cubicBezTo>
                <a:close/>
                <a:moveTo>
                  <a:pt x="72" y="112"/>
                </a:moveTo>
                <a:cubicBezTo>
                  <a:pt x="72" y="112"/>
                  <a:pt x="72" y="112"/>
                  <a:pt x="72" y="112"/>
                </a:cubicBezTo>
                <a:cubicBezTo>
                  <a:pt x="72" y="112"/>
                  <a:pt x="72" y="112"/>
                  <a:pt x="72" y="112"/>
                </a:cubicBezTo>
                <a:cubicBezTo>
                  <a:pt x="72" y="112"/>
                  <a:pt x="72" y="112"/>
                  <a:pt x="72" y="112"/>
                </a:cubicBezTo>
                <a:close/>
                <a:moveTo>
                  <a:pt x="71" y="97"/>
                </a:moveTo>
                <a:cubicBezTo>
                  <a:pt x="71" y="97"/>
                  <a:pt x="71" y="97"/>
                  <a:pt x="71" y="96"/>
                </a:cubicBezTo>
                <a:cubicBezTo>
                  <a:pt x="71" y="97"/>
                  <a:pt x="71" y="97"/>
                  <a:pt x="71" y="97"/>
                </a:cubicBezTo>
                <a:cubicBezTo>
                  <a:pt x="71" y="97"/>
                  <a:pt x="71" y="97"/>
                  <a:pt x="71" y="97"/>
                </a:cubicBezTo>
                <a:close/>
                <a:moveTo>
                  <a:pt x="71" y="112"/>
                </a:moveTo>
                <a:cubicBezTo>
                  <a:pt x="70" y="112"/>
                  <a:pt x="70" y="112"/>
                  <a:pt x="70" y="112"/>
                </a:cubicBezTo>
                <a:cubicBezTo>
                  <a:pt x="70" y="112"/>
                  <a:pt x="70" y="112"/>
                  <a:pt x="70" y="112"/>
                </a:cubicBezTo>
                <a:cubicBezTo>
                  <a:pt x="70" y="112"/>
                  <a:pt x="70" y="112"/>
                  <a:pt x="69" y="113"/>
                </a:cubicBezTo>
                <a:cubicBezTo>
                  <a:pt x="69" y="112"/>
                  <a:pt x="70" y="112"/>
                  <a:pt x="71" y="112"/>
                </a:cubicBezTo>
                <a:close/>
                <a:moveTo>
                  <a:pt x="69" y="92"/>
                </a:moveTo>
                <a:cubicBezTo>
                  <a:pt x="69" y="92"/>
                  <a:pt x="69" y="92"/>
                  <a:pt x="68" y="92"/>
                </a:cubicBezTo>
                <a:cubicBezTo>
                  <a:pt x="68" y="92"/>
                  <a:pt x="68" y="92"/>
                  <a:pt x="68" y="92"/>
                </a:cubicBezTo>
                <a:cubicBezTo>
                  <a:pt x="68" y="92"/>
                  <a:pt x="69" y="92"/>
                  <a:pt x="69" y="92"/>
                </a:cubicBezTo>
                <a:close/>
                <a:moveTo>
                  <a:pt x="68" y="92"/>
                </a:moveTo>
                <a:cubicBezTo>
                  <a:pt x="68" y="93"/>
                  <a:pt x="68" y="93"/>
                  <a:pt x="68" y="93"/>
                </a:cubicBezTo>
                <a:cubicBezTo>
                  <a:pt x="68" y="93"/>
                  <a:pt x="68" y="93"/>
                  <a:pt x="68" y="92"/>
                </a:cubicBezTo>
                <a:cubicBezTo>
                  <a:pt x="68" y="93"/>
                  <a:pt x="68" y="93"/>
                  <a:pt x="68" y="93"/>
                </a:cubicBezTo>
                <a:cubicBezTo>
                  <a:pt x="68" y="93"/>
                  <a:pt x="68" y="93"/>
                  <a:pt x="68" y="93"/>
                </a:cubicBezTo>
                <a:cubicBezTo>
                  <a:pt x="67" y="93"/>
                  <a:pt x="67" y="93"/>
                  <a:pt x="67" y="93"/>
                </a:cubicBezTo>
                <a:cubicBezTo>
                  <a:pt x="67" y="93"/>
                  <a:pt x="66" y="93"/>
                  <a:pt x="66" y="93"/>
                </a:cubicBezTo>
                <a:cubicBezTo>
                  <a:pt x="66" y="93"/>
                  <a:pt x="67" y="92"/>
                  <a:pt x="68" y="92"/>
                </a:cubicBezTo>
                <a:close/>
                <a:moveTo>
                  <a:pt x="65" y="113"/>
                </a:moveTo>
                <a:cubicBezTo>
                  <a:pt x="65" y="113"/>
                  <a:pt x="65" y="112"/>
                  <a:pt x="66" y="113"/>
                </a:cubicBezTo>
                <a:cubicBezTo>
                  <a:pt x="66" y="113"/>
                  <a:pt x="66" y="113"/>
                  <a:pt x="66" y="113"/>
                </a:cubicBezTo>
                <a:cubicBezTo>
                  <a:pt x="66" y="113"/>
                  <a:pt x="66" y="113"/>
                  <a:pt x="66" y="113"/>
                </a:cubicBezTo>
                <a:cubicBezTo>
                  <a:pt x="65" y="113"/>
                  <a:pt x="65" y="113"/>
                  <a:pt x="65" y="113"/>
                </a:cubicBezTo>
                <a:cubicBezTo>
                  <a:pt x="65" y="113"/>
                  <a:pt x="65" y="113"/>
                  <a:pt x="65" y="113"/>
                </a:cubicBezTo>
                <a:close/>
                <a:moveTo>
                  <a:pt x="63" y="97"/>
                </a:moveTo>
                <a:cubicBezTo>
                  <a:pt x="63" y="97"/>
                  <a:pt x="63" y="97"/>
                  <a:pt x="63" y="97"/>
                </a:cubicBezTo>
                <a:cubicBezTo>
                  <a:pt x="63" y="97"/>
                  <a:pt x="63" y="97"/>
                  <a:pt x="63" y="97"/>
                </a:cubicBezTo>
                <a:cubicBezTo>
                  <a:pt x="63" y="97"/>
                  <a:pt x="63" y="97"/>
                  <a:pt x="62" y="97"/>
                </a:cubicBezTo>
                <a:cubicBezTo>
                  <a:pt x="62" y="97"/>
                  <a:pt x="63" y="97"/>
                  <a:pt x="63" y="97"/>
                </a:cubicBezTo>
                <a:close/>
                <a:moveTo>
                  <a:pt x="62" y="98"/>
                </a:moveTo>
                <a:cubicBezTo>
                  <a:pt x="63" y="98"/>
                  <a:pt x="63" y="98"/>
                  <a:pt x="63" y="98"/>
                </a:cubicBezTo>
                <a:cubicBezTo>
                  <a:pt x="63" y="98"/>
                  <a:pt x="63" y="98"/>
                  <a:pt x="63" y="98"/>
                </a:cubicBezTo>
                <a:cubicBezTo>
                  <a:pt x="63" y="98"/>
                  <a:pt x="63" y="98"/>
                  <a:pt x="63" y="98"/>
                </a:cubicBezTo>
                <a:cubicBezTo>
                  <a:pt x="63" y="98"/>
                  <a:pt x="62" y="98"/>
                  <a:pt x="62" y="98"/>
                </a:cubicBezTo>
                <a:close/>
                <a:moveTo>
                  <a:pt x="61" y="94"/>
                </a:moveTo>
                <a:cubicBezTo>
                  <a:pt x="61" y="94"/>
                  <a:pt x="61" y="94"/>
                  <a:pt x="61" y="94"/>
                </a:cubicBezTo>
                <a:cubicBezTo>
                  <a:pt x="61" y="94"/>
                  <a:pt x="61" y="94"/>
                  <a:pt x="61" y="94"/>
                </a:cubicBezTo>
                <a:close/>
                <a:moveTo>
                  <a:pt x="61" y="94"/>
                </a:moveTo>
                <a:cubicBezTo>
                  <a:pt x="61" y="94"/>
                  <a:pt x="61" y="94"/>
                  <a:pt x="61" y="94"/>
                </a:cubicBezTo>
                <a:cubicBezTo>
                  <a:pt x="61" y="94"/>
                  <a:pt x="61" y="95"/>
                  <a:pt x="61" y="95"/>
                </a:cubicBezTo>
                <a:cubicBezTo>
                  <a:pt x="61" y="95"/>
                  <a:pt x="61" y="95"/>
                  <a:pt x="61" y="95"/>
                </a:cubicBezTo>
                <a:cubicBezTo>
                  <a:pt x="61" y="95"/>
                  <a:pt x="61" y="95"/>
                  <a:pt x="61" y="95"/>
                </a:cubicBezTo>
                <a:cubicBezTo>
                  <a:pt x="61" y="95"/>
                  <a:pt x="61" y="94"/>
                  <a:pt x="61" y="94"/>
                </a:cubicBezTo>
                <a:close/>
                <a:moveTo>
                  <a:pt x="62" y="98"/>
                </a:moveTo>
                <a:cubicBezTo>
                  <a:pt x="62" y="98"/>
                  <a:pt x="61" y="98"/>
                  <a:pt x="61" y="98"/>
                </a:cubicBezTo>
                <a:cubicBezTo>
                  <a:pt x="61" y="98"/>
                  <a:pt x="61" y="98"/>
                  <a:pt x="62" y="98"/>
                </a:cubicBezTo>
                <a:close/>
                <a:moveTo>
                  <a:pt x="61" y="98"/>
                </a:moveTo>
                <a:cubicBezTo>
                  <a:pt x="61" y="99"/>
                  <a:pt x="60" y="99"/>
                  <a:pt x="60" y="99"/>
                </a:cubicBezTo>
                <a:cubicBezTo>
                  <a:pt x="60" y="99"/>
                  <a:pt x="60" y="99"/>
                  <a:pt x="59" y="99"/>
                </a:cubicBezTo>
                <a:cubicBezTo>
                  <a:pt x="59" y="99"/>
                  <a:pt x="59" y="99"/>
                  <a:pt x="59" y="98"/>
                </a:cubicBezTo>
                <a:cubicBezTo>
                  <a:pt x="60" y="98"/>
                  <a:pt x="60" y="98"/>
                  <a:pt x="61" y="98"/>
                </a:cubicBezTo>
                <a:close/>
                <a:moveTo>
                  <a:pt x="59" y="114"/>
                </a:moveTo>
                <a:cubicBezTo>
                  <a:pt x="59" y="114"/>
                  <a:pt x="59" y="114"/>
                  <a:pt x="59" y="114"/>
                </a:cubicBezTo>
                <a:cubicBezTo>
                  <a:pt x="59" y="114"/>
                  <a:pt x="59" y="114"/>
                  <a:pt x="59" y="114"/>
                </a:cubicBezTo>
                <a:cubicBezTo>
                  <a:pt x="59" y="114"/>
                  <a:pt x="59" y="114"/>
                  <a:pt x="59" y="114"/>
                </a:cubicBezTo>
                <a:close/>
                <a:moveTo>
                  <a:pt x="59" y="114"/>
                </a:moveTo>
                <a:cubicBezTo>
                  <a:pt x="59" y="114"/>
                  <a:pt x="59" y="114"/>
                  <a:pt x="59" y="115"/>
                </a:cubicBezTo>
                <a:cubicBezTo>
                  <a:pt x="59" y="115"/>
                  <a:pt x="59" y="115"/>
                  <a:pt x="59" y="115"/>
                </a:cubicBezTo>
                <a:cubicBezTo>
                  <a:pt x="59" y="115"/>
                  <a:pt x="59" y="115"/>
                  <a:pt x="59" y="115"/>
                </a:cubicBezTo>
                <a:cubicBezTo>
                  <a:pt x="59" y="115"/>
                  <a:pt x="59" y="114"/>
                  <a:pt x="59" y="114"/>
                </a:cubicBezTo>
                <a:close/>
                <a:moveTo>
                  <a:pt x="57" y="99"/>
                </a:moveTo>
                <a:cubicBezTo>
                  <a:pt x="57" y="99"/>
                  <a:pt x="57" y="99"/>
                  <a:pt x="57" y="100"/>
                </a:cubicBezTo>
                <a:cubicBezTo>
                  <a:pt x="57" y="99"/>
                  <a:pt x="57" y="99"/>
                  <a:pt x="56" y="99"/>
                </a:cubicBezTo>
                <a:cubicBezTo>
                  <a:pt x="56" y="99"/>
                  <a:pt x="56" y="100"/>
                  <a:pt x="56" y="100"/>
                </a:cubicBezTo>
                <a:cubicBezTo>
                  <a:pt x="56" y="100"/>
                  <a:pt x="56" y="100"/>
                  <a:pt x="56" y="100"/>
                </a:cubicBezTo>
                <a:cubicBezTo>
                  <a:pt x="56" y="99"/>
                  <a:pt x="57" y="98"/>
                  <a:pt x="57" y="99"/>
                </a:cubicBezTo>
                <a:close/>
                <a:moveTo>
                  <a:pt x="57" y="116"/>
                </a:moveTo>
                <a:cubicBezTo>
                  <a:pt x="57" y="116"/>
                  <a:pt x="57" y="116"/>
                  <a:pt x="57" y="116"/>
                </a:cubicBezTo>
                <a:cubicBezTo>
                  <a:pt x="57" y="116"/>
                  <a:pt x="56" y="116"/>
                  <a:pt x="56" y="115"/>
                </a:cubicBezTo>
                <a:cubicBezTo>
                  <a:pt x="57" y="116"/>
                  <a:pt x="57" y="116"/>
                  <a:pt x="57" y="116"/>
                </a:cubicBezTo>
                <a:close/>
                <a:moveTo>
                  <a:pt x="56" y="115"/>
                </a:moveTo>
                <a:cubicBezTo>
                  <a:pt x="56" y="116"/>
                  <a:pt x="56" y="116"/>
                  <a:pt x="56" y="116"/>
                </a:cubicBezTo>
                <a:cubicBezTo>
                  <a:pt x="56" y="116"/>
                  <a:pt x="56" y="116"/>
                  <a:pt x="56" y="116"/>
                </a:cubicBezTo>
                <a:cubicBezTo>
                  <a:pt x="56" y="116"/>
                  <a:pt x="56" y="116"/>
                  <a:pt x="56" y="115"/>
                </a:cubicBezTo>
                <a:close/>
                <a:moveTo>
                  <a:pt x="54" y="100"/>
                </a:moveTo>
                <a:cubicBezTo>
                  <a:pt x="54" y="101"/>
                  <a:pt x="53" y="101"/>
                  <a:pt x="53" y="100"/>
                </a:cubicBezTo>
                <a:cubicBezTo>
                  <a:pt x="53" y="100"/>
                  <a:pt x="53" y="100"/>
                  <a:pt x="54" y="100"/>
                </a:cubicBezTo>
                <a:close/>
                <a:moveTo>
                  <a:pt x="54" y="117"/>
                </a:moveTo>
                <a:cubicBezTo>
                  <a:pt x="53" y="117"/>
                  <a:pt x="53" y="118"/>
                  <a:pt x="52" y="118"/>
                </a:cubicBezTo>
                <a:cubicBezTo>
                  <a:pt x="52" y="117"/>
                  <a:pt x="53" y="117"/>
                  <a:pt x="54" y="117"/>
                </a:cubicBezTo>
                <a:cubicBezTo>
                  <a:pt x="54" y="117"/>
                  <a:pt x="54" y="117"/>
                  <a:pt x="54" y="117"/>
                </a:cubicBezTo>
                <a:cubicBezTo>
                  <a:pt x="54" y="117"/>
                  <a:pt x="54" y="117"/>
                  <a:pt x="54" y="117"/>
                </a:cubicBezTo>
                <a:close/>
                <a:moveTo>
                  <a:pt x="54" y="117"/>
                </a:moveTo>
                <a:cubicBezTo>
                  <a:pt x="54" y="117"/>
                  <a:pt x="54" y="117"/>
                  <a:pt x="54" y="117"/>
                </a:cubicBezTo>
                <a:cubicBezTo>
                  <a:pt x="54" y="117"/>
                  <a:pt x="54" y="117"/>
                  <a:pt x="54" y="117"/>
                </a:cubicBezTo>
                <a:close/>
                <a:moveTo>
                  <a:pt x="54" y="101"/>
                </a:moveTo>
                <a:cubicBezTo>
                  <a:pt x="54" y="101"/>
                  <a:pt x="54" y="101"/>
                  <a:pt x="54" y="100"/>
                </a:cubicBezTo>
                <a:cubicBezTo>
                  <a:pt x="54" y="100"/>
                  <a:pt x="53" y="100"/>
                  <a:pt x="53" y="100"/>
                </a:cubicBezTo>
                <a:cubicBezTo>
                  <a:pt x="53" y="100"/>
                  <a:pt x="54" y="100"/>
                  <a:pt x="54" y="99"/>
                </a:cubicBezTo>
                <a:cubicBezTo>
                  <a:pt x="54" y="100"/>
                  <a:pt x="54" y="100"/>
                  <a:pt x="54" y="100"/>
                </a:cubicBezTo>
                <a:cubicBezTo>
                  <a:pt x="55" y="99"/>
                  <a:pt x="55" y="100"/>
                  <a:pt x="56" y="99"/>
                </a:cubicBezTo>
                <a:cubicBezTo>
                  <a:pt x="56" y="99"/>
                  <a:pt x="56" y="99"/>
                  <a:pt x="56" y="100"/>
                </a:cubicBezTo>
                <a:cubicBezTo>
                  <a:pt x="55" y="99"/>
                  <a:pt x="55" y="100"/>
                  <a:pt x="55" y="100"/>
                </a:cubicBezTo>
                <a:cubicBezTo>
                  <a:pt x="55" y="100"/>
                  <a:pt x="55" y="101"/>
                  <a:pt x="55" y="101"/>
                </a:cubicBezTo>
                <a:cubicBezTo>
                  <a:pt x="55" y="101"/>
                  <a:pt x="54" y="101"/>
                  <a:pt x="54" y="101"/>
                </a:cubicBezTo>
                <a:close/>
                <a:moveTo>
                  <a:pt x="55" y="121"/>
                </a:moveTo>
                <a:cubicBezTo>
                  <a:pt x="55" y="121"/>
                  <a:pt x="55" y="121"/>
                  <a:pt x="55" y="121"/>
                </a:cubicBezTo>
                <a:cubicBezTo>
                  <a:pt x="55" y="121"/>
                  <a:pt x="55" y="121"/>
                  <a:pt x="55" y="121"/>
                </a:cubicBezTo>
                <a:cubicBezTo>
                  <a:pt x="55" y="121"/>
                  <a:pt x="55" y="121"/>
                  <a:pt x="55" y="121"/>
                </a:cubicBezTo>
                <a:cubicBezTo>
                  <a:pt x="55" y="121"/>
                  <a:pt x="55" y="121"/>
                  <a:pt x="55" y="121"/>
                </a:cubicBezTo>
                <a:cubicBezTo>
                  <a:pt x="55" y="121"/>
                  <a:pt x="55" y="121"/>
                  <a:pt x="55" y="121"/>
                </a:cubicBezTo>
                <a:close/>
                <a:moveTo>
                  <a:pt x="56" y="125"/>
                </a:moveTo>
                <a:cubicBezTo>
                  <a:pt x="55" y="125"/>
                  <a:pt x="55" y="125"/>
                  <a:pt x="55" y="125"/>
                </a:cubicBezTo>
                <a:cubicBezTo>
                  <a:pt x="55" y="125"/>
                  <a:pt x="56" y="124"/>
                  <a:pt x="56" y="124"/>
                </a:cubicBezTo>
                <a:cubicBezTo>
                  <a:pt x="56" y="124"/>
                  <a:pt x="56" y="125"/>
                  <a:pt x="56" y="125"/>
                </a:cubicBezTo>
                <a:cubicBezTo>
                  <a:pt x="56" y="125"/>
                  <a:pt x="56" y="125"/>
                  <a:pt x="56" y="125"/>
                </a:cubicBezTo>
                <a:close/>
                <a:moveTo>
                  <a:pt x="56" y="120"/>
                </a:moveTo>
                <a:cubicBezTo>
                  <a:pt x="56" y="120"/>
                  <a:pt x="57" y="120"/>
                  <a:pt x="57" y="120"/>
                </a:cubicBezTo>
                <a:cubicBezTo>
                  <a:pt x="57" y="120"/>
                  <a:pt x="56" y="120"/>
                  <a:pt x="56" y="120"/>
                </a:cubicBezTo>
                <a:close/>
                <a:moveTo>
                  <a:pt x="57" y="124"/>
                </a:moveTo>
                <a:cubicBezTo>
                  <a:pt x="57" y="124"/>
                  <a:pt x="57" y="124"/>
                  <a:pt x="56" y="124"/>
                </a:cubicBezTo>
                <a:cubicBezTo>
                  <a:pt x="57" y="124"/>
                  <a:pt x="57" y="124"/>
                  <a:pt x="57" y="124"/>
                </a:cubicBezTo>
                <a:cubicBezTo>
                  <a:pt x="57" y="124"/>
                  <a:pt x="57" y="124"/>
                  <a:pt x="57" y="124"/>
                </a:cubicBezTo>
                <a:cubicBezTo>
                  <a:pt x="57" y="124"/>
                  <a:pt x="57" y="124"/>
                  <a:pt x="57" y="124"/>
                </a:cubicBezTo>
                <a:close/>
                <a:moveTo>
                  <a:pt x="57" y="124"/>
                </a:moveTo>
                <a:cubicBezTo>
                  <a:pt x="57" y="124"/>
                  <a:pt x="57" y="124"/>
                  <a:pt x="57" y="124"/>
                </a:cubicBezTo>
                <a:cubicBezTo>
                  <a:pt x="57" y="124"/>
                  <a:pt x="57" y="124"/>
                  <a:pt x="57" y="124"/>
                </a:cubicBezTo>
                <a:cubicBezTo>
                  <a:pt x="57" y="124"/>
                  <a:pt x="57" y="124"/>
                  <a:pt x="57" y="124"/>
                </a:cubicBezTo>
                <a:cubicBezTo>
                  <a:pt x="57" y="124"/>
                  <a:pt x="57" y="124"/>
                  <a:pt x="57" y="124"/>
                </a:cubicBezTo>
                <a:close/>
                <a:moveTo>
                  <a:pt x="58" y="117"/>
                </a:moveTo>
                <a:cubicBezTo>
                  <a:pt x="57" y="117"/>
                  <a:pt x="58" y="116"/>
                  <a:pt x="58" y="116"/>
                </a:cubicBezTo>
                <a:cubicBezTo>
                  <a:pt x="57" y="116"/>
                  <a:pt x="56" y="116"/>
                  <a:pt x="55" y="116"/>
                </a:cubicBezTo>
                <a:cubicBezTo>
                  <a:pt x="56" y="116"/>
                  <a:pt x="56" y="116"/>
                  <a:pt x="57" y="116"/>
                </a:cubicBezTo>
                <a:cubicBezTo>
                  <a:pt x="57" y="116"/>
                  <a:pt x="57" y="116"/>
                  <a:pt x="57" y="116"/>
                </a:cubicBezTo>
                <a:cubicBezTo>
                  <a:pt x="57" y="116"/>
                  <a:pt x="57" y="116"/>
                  <a:pt x="57" y="116"/>
                </a:cubicBezTo>
                <a:cubicBezTo>
                  <a:pt x="57" y="116"/>
                  <a:pt x="57" y="116"/>
                  <a:pt x="58" y="116"/>
                </a:cubicBezTo>
                <a:cubicBezTo>
                  <a:pt x="57" y="115"/>
                  <a:pt x="58" y="115"/>
                  <a:pt x="58" y="115"/>
                </a:cubicBezTo>
                <a:cubicBezTo>
                  <a:pt x="58" y="115"/>
                  <a:pt x="58" y="116"/>
                  <a:pt x="58" y="116"/>
                </a:cubicBezTo>
                <a:cubicBezTo>
                  <a:pt x="58" y="116"/>
                  <a:pt x="58" y="116"/>
                  <a:pt x="58" y="116"/>
                </a:cubicBezTo>
                <a:cubicBezTo>
                  <a:pt x="58" y="116"/>
                  <a:pt x="58" y="116"/>
                  <a:pt x="58" y="117"/>
                </a:cubicBezTo>
                <a:cubicBezTo>
                  <a:pt x="58" y="117"/>
                  <a:pt x="58" y="117"/>
                  <a:pt x="58" y="117"/>
                </a:cubicBezTo>
                <a:close/>
                <a:moveTo>
                  <a:pt x="58" y="123"/>
                </a:moveTo>
                <a:cubicBezTo>
                  <a:pt x="58" y="123"/>
                  <a:pt x="58" y="123"/>
                  <a:pt x="58" y="123"/>
                </a:cubicBezTo>
                <a:cubicBezTo>
                  <a:pt x="58" y="123"/>
                  <a:pt x="58" y="123"/>
                  <a:pt x="58" y="123"/>
                </a:cubicBezTo>
                <a:cubicBezTo>
                  <a:pt x="58" y="123"/>
                  <a:pt x="58" y="123"/>
                  <a:pt x="58" y="123"/>
                </a:cubicBezTo>
                <a:cubicBezTo>
                  <a:pt x="58" y="123"/>
                  <a:pt x="59" y="123"/>
                  <a:pt x="59" y="123"/>
                </a:cubicBezTo>
                <a:cubicBezTo>
                  <a:pt x="59" y="123"/>
                  <a:pt x="59" y="123"/>
                  <a:pt x="59" y="123"/>
                </a:cubicBezTo>
                <a:cubicBezTo>
                  <a:pt x="59" y="123"/>
                  <a:pt x="59" y="123"/>
                  <a:pt x="59" y="123"/>
                </a:cubicBezTo>
                <a:cubicBezTo>
                  <a:pt x="59" y="123"/>
                  <a:pt x="58" y="123"/>
                  <a:pt x="58" y="123"/>
                </a:cubicBezTo>
                <a:close/>
                <a:moveTo>
                  <a:pt x="59" y="117"/>
                </a:moveTo>
                <a:cubicBezTo>
                  <a:pt x="59" y="117"/>
                  <a:pt x="59" y="117"/>
                  <a:pt x="59" y="117"/>
                </a:cubicBezTo>
                <a:cubicBezTo>
                  <a:pt x="59" y="117"/>
                  <a:pt x="58" y="117"/>
                  <a:pt x="58" y="117"/>
                </a:cubicBezTo>
                <a:cubicBezTo>
                  <a:pt x="58" y="117"/>
                  <a:pt x="59" y="117"/>
                  <a:pt x="60" y="117"/>
                </a:cubicBezTo>
                <a:cubicBezTo>
                  <a:pt x="60" y="117"/>
                  <a:pt x="60" y="117"/>
                  <a:pt x="59" y="117"/>
                </a:cubicBezTo>
                <a:close/>
                <a:moveTo>
                  <a:pt x="60" y="116"/>
                </a:moveTo>
                <a:cubicBezTo>
                  <a:pt x="59" y="116"/>
                  <a:pt x="60" y="116"/>
                  <a:pt x="59" y="116"/>
                </a:cubicBezTo>
                <a:cubicBezTo>
                  <a:pt x="59" y="116"/>
                  <a:pt x="59" y="116"/>
                  <a:pt x="59" y="117"/>
                </a:cubicBezTo>
                <a:cubicBezTo>
                  <a:pt x="59" y="116"/>
                  <a:pt x="59" y="116"/>
                  <a:pt x="59" y="116"/>
                </a:cubicBezTo>
                <a:cubicBezTo>
                  <a:pt x="59" y="116"/>
                  <a:pt x="59" y="116"/>
                  <a:pt x="58" y="116"/>
                </a:cubicBezTo>
                <a:cubicBezTo>
                  <a:pt x="59" y="116"/>
                  <a:pt x="59" y="116"/>
                  <a:pt x="59" y="116"/>
                </a:cubicBezTo>
                <a:cubicBezTo>
                  <a:pt x="59" y="116"/>
                  <a:pt x="59" y="116"/>
                  <a:pt x="59" y="116"/>
                </a:cubicBezTo>
                <a:cubicBezTo>
                  <a:pt x="60" y="115"/>
                  <a:pt x="60" y="115"/>
                  <a:pt x="60" y="115"/>
                </a:cubicBezTo>
                <a:cubicBezTo>
                  <a:pt x="60" y="116"/>
                  <a:pt x="60" y="116"/>
                  <a:pt x="60" y="116"/>
                </a:cubicBezTo>
                <a:cubicBezTo>
                  <a:pt x="60" y="116"/>
                  <a:pt x="60" y="116"/>
                  <a:pt x="60" y="116"/>
                </a:cubicBezTo>
                <a:close/>
                <a:moveTo>
                  <a:pt x="60" y="123"/>
                </a:moveTo>
                <a:cubicBezTo>
                  <a:pt x="60" y="123"/>
                  <a:pt x="60" y="123"/>
                  <a:pt x="61" y="123"/>
                </a:cubicBezTo>
                <a:cubicBezTo>
                  <a:pt x="61" y="123"/>
                  <a:pt x="61" y="123"/>
                  <a:pt x="61" y="123"/>
                </a:cubicBezTo>
                <a:cubicBezTo>
                  <a:pt x="60" y="123"/>
                  <a:pt x="60" y="123"/>
                  <a:pt x="60" y="123"/>
                </a:cubicBezTo>
                <a:close/>
                <a:moveTo>
                  <a:pt x="62" y="118"/>
                </a:moveTo>
                <a:cubicBezTo>
                  <a:pt x="62" y="118"/>
                  <a:pt x="63" y="118"/>
                  <a:pt x="63" y="117"/>
                </a:cubicBezTo>
                <a:cubicBezTo>
                  <a:pt x="63" y="117"/>
                  <a:pt x="62" y="118"/>
                  <a:pt x="63" y="118"/>
                </a:cubicBezTo>
                <a:cubicBezTo>
                  <a:pt x="63" y="118"/>
                  <a:pt x="63" y="117"/>
                  <a:pt x="64" y="118"/>
                </a:cubicBezTo>
                <a:cubicBezTo>
                  <a:pt x="64" y="118"/>
                  <a:pt x="64" y="118"/>
                  <a:pt x="64" y="118"/>
                </a:cubicBezTo>
                <a:cubicBezTo>
                  <a:pt x="63" y="118"/>
                  <a:pt x="63" y="118"/>
                  <a:pt x="63" y="118"/>
                </a:cubicBezTo>
                <a:cubicBezTo>
                  <a:pt x="63" y="118"/>
                  <a:pt x="63" y="118"/>
                  <a:pt x="63" y="118"/>
                </a:cubicBezTo>
                <a:cubicBezTo>
                  <a:pt x="63" y="118"/>
                  <a:pt x="62" y="118"/>
                  <a:pt x="62" y="118"/>
                </a:cubicBezTo>
                <a:close/>
                <a:moveTo>
                  <a:pt x="63" y="123"/>
                </a:moveTo>
                <a:cubicBezTo>
                  <a:pt x="63" y="123"/>
                  <a:pt x="63" y="123"/>
                  <a:pt x="63" y="123"/>
                </a:cubicBezTo>
                <a:cubicBezTo>
                  <a:pt x="63" y="123"/>
                  <a:pt x="63" y="123"/>
                  <a:pt x="63" y="123"/>
                </a:cubicBezTo>
                <a:cubicBezTo>
                  <a:pt x="63" y="123"/>
                  <a:pt x="63" y="123"/>
                  <a:pt x="63" y="123"/>
                </a:cubicBezTo>
                <a:close/>
                <a:moveTo>
                  <a:pt x="63" y="122"/>
                </a:moveTo>
                <a:cubicBezTo>
                  <a:pt x="63" y="122"/>
                  <a:pt x="63" y="122"/>
                  <a:pt x="63" y="122"/>
                </a:cubicBezTo>
                <a:cubicBezTo>
                  <a:pt x="63" y="122"/>
                  <a:pt x="63" y="122"/>
                  <a:pt x="62" y="122"/>
                </a:cubicBezTo>
                <a:cubicBezTo>
                  <a:pt x="63" y="122"/>
                  <a:pt x="63" y="122"/>
                  <a:pt x="63" y="122"/>
                </a:cubicBezTo>
                <a:close/>
                <a:moveTo>
                  <a:pt x="63" y="124"/>
                </a:moveTo>
                <a:cubicBezTo>
                  <a:pt x="63" y="124"/>
                  <a:pt x="63" y="124"/>
                  <a:pt x="63" y="124"/>
                </a:cubicBezTo>
                <a:cubicBezTo>
                  <a:pt x="63" y="124"/>
                  <a:pt x="62" y="124"/>
                  <a:pt x="62" y="124"/>
                </a:cubicBezTo>
                <a:cubicBezTo>
                  <a:pt x="63" y="123"/>
                  <a:pt x="63" y="123"/>
                  <a:pt x="64" y="123"/>
                </a:cubicBezTo>
                <a:cubicBezTo>
                  <a:pt x="64" y="123"/>
                  <a:pt x="64" y="123"/>
                  <a:pt x="64" y="123"/>
                </a:cubicBezTo>
                <a:cubicBezTo>
                  <a:pt x="63" y="124"/>
                  <a:pt x="63" y="124"/>
                  <a:pt x="63" y="124"/>
                </a:cubicBezTo>
                <a:close/>
                <a:moveTo>
                  <a:pt x="66" y="123"/>
                </a:moveTo>
                <a:cubicBezTo>
                  <a:pt x="66" y="122"/>
                  <a:pt x="67" y="122"/>
                  <a:pt x="67" y="122"/>
                </a:cubicBezTo>
                <a:cubicBezTo>
                  <a:pt x="67" y="123"/>
                  <a:pt x="66" y="123"/>
                  <a:pt x="66" y="123"/>
                </a:cubicBezTo>
                <a:close/>
                <a:moveTo>
                  <a:pt x="66" y="117"/>
                </a:moveTo>
                <a:cubicBezTo>
                  <a:pt x="66" y="117"/>
                  <a:pt x="66" y="117"/>
                  <a:pt x="66" y="117"/>
                </a:cubicBezTo>
                <a:cubicBezTo>
                  <a:pt x="66" y="117"/>
                  <a:pt x="66" y="117"/>
                  <a:pt x="66" y="117"/>
                </a:cubicBezTo>
                <a:cubicBezTo>
                  <a:pt x="66" y="117"/>
                  <a:pt x="66" y="117"/>
                  <a:pt x="66" y="117"/>
                </a:cubicBezTo>
                <a:cubicBezTo>
                  <a:pt x="66" y="117"/>
                  <a:pt x="66" y="117"/>
                  <a:pt x="66" y="117"/>
                </a:cubicBezTo>
                <a:close/>
                <a:moveTo>
                  <a:pt x="66" y="117"/>
                </a:moveTo>
                <a:cubicBezTo>
                  <a:pt x="66" y="117"/>
                  <a:pt x="67" y="118"/>
                  <a:pt x="67" y="118"/>
                </a:cubicBezTo>
                <a:cubicBezTo>
                  <a:pt x="66" y="118"/>
                  <a:pt x="66" y="118"/>
                  <a:pt x="66" y="117"/>
                </a:cubicBezTo>
                <a:close/>
                <a:moveTo>
                  <a:pt x="67" y="117"/>
                </a:moveTo>
                <a:cubicBezTo>
                  <a:pt x="67" y="117"/>
                  <a:pt x="67" y="117"/>
                  <a:pt x="67" y="117"/>
                </a:cubicBezTo>
                <a:cubicBezTo>
                  <a:pt x="67" y="117"/>
                  <a:pt x="67" y="117"/>
                  <a:pt x="67" y="118"/>
                </a:cubicBezTo>
                <a:cubicBezTo>
                  <a:pt x="67" y="118"/>
                  <a:pt x="67" y="118"/>
                  <a:pt x="67" y="117"/>
                </a:cubicBezTo>
                <a:close/>
                <a:moveTo>
                  <a:pt x="68" y="117"/>
                </a:moveTo>
                <a:cubicBezTo>
                  <a:pt x="68" y="117"/>
                  <a:pt x="68" y="117"/>
                  <a:pt x="68" y="117"/>
                </a:cubicBezTo>
                <a:cubicBezTo>
                  <a:pt x="67" y="117"/>
                  <a:pt x="67" y="117"/>
                  <a:pt x="67" y="117"/>
                </a:cubicBezTo>
                <a:cubicBezTo>
                  <a:pt x="68" y="117"/>
                  <a:pt x="68" y="117"/>
                  <a:pt x="68" y="117"/>
                </a:cubicBezTo>
                <a:cubicBezTo>
                  <a:pt x="68" y="117"/>
                  <a:pt x="68" y="117"/>
                  <a:pt x="68" y="117"/>
                </a:cubicBezTo>
                <a:close/>
                <a:moveTo>
                  <a:pt x="69" y="117"/>
                </a:moveTo>
                <a:cubicBezTo>
                  <a:pt x="69" y="117"/>
                  <a:pt x="69" y="117"/>
                  <a:pt x="68" y="117"/>
                </a:cubicBezTo>
                <a:cubicBezTo>
                  <a:pt x="69" y="117"/>
                  <a:pt x="69" y="117"/>
                  <a:pt x="69" y="117"/>
                </a:cubicBezTo>
                <a:cubicBezTo>
                  <a:pt x="69" y="117"/>
                  <a:pt x="69" y="117"/>
                  <a:pt x="69" y="117"/>
                </a:cubicBezTo>
                <a:close/>
                <a:moveTo>
                  <a:pt x="69" y="122"/>
                </a:moveTo>
                <a:cubicBezTo>
                  <a:pt x="69" y="122"/>
                  <a:pt x="69" y="122"/>
                  <a:pt x="69" y="122"/>
                </a:cubicBezTo>
                <a:cubicBezTo>
                  <a:pt x="69" y="122"/>
                  <a:pt x="69" y="122"/>
                  <a:pt x="69" y="122"/>
                </a:cubicBezTo>
                <a:cubicBezTo>
                  <a:pt x="69" y="122"/>
                  <a:pt x="69" y="122"/>
                  <a:pt x="69" y="122"/>
                </a:cubicBezTo>
                <a:close/>
                <a:moveTo>
                  <a:pt x="69" y="123"/>
                </a:moveTo>
                <a:cubicBezTo>
                  <a:pt x="69" y="122"/>
                  <a:pt x="69" y="122"/>
                  <a:pt x="69" y="122"/>
                </a:cubicBezTo>
                <a:cubicBezTo>
                  <a:pt x="69" y="122"/>
                  <a:pt x="70" y="122"/>
                  <a:pt x="70" y="122"/>
                </a:cubicBezTo>
                <a:cubicBezTo>
                  <a:pt x="70" y="122"/>
                  <a:pt x="70" y="122"/>
                  <a:pt x="70" y="122"/>
                </a:cubicBezTo>
                <a:cubicBezTo>
                  <a:pt x="70" y="123"/>
                  <a:pt x="69" y="123"/>
                  <a:pt x="69" y="123"/>
                </a:cubicBezTo>
                <a:close/>
                <a:moveTo>
                  <a:pt x="69" y="117"/>
                </a:moveTo>
                <a:cubicBezTo>
                  <a:pt x="69" y="117"/>
                  <a:pt x="69" y="117"/>
                  <a:pt x="69" y="117"/>
                </a:cubicBezTo>
                <a:cubicBezTo>
                  <a:pt x="70" y="117"/>
                  <a:pt x="70" y="117"/>
                  <a:pt x="70" y="117"/>
                </a:cubicBezTo>
                <a:cubicBezTo>
                  <a:pt x="70" y="117"/>
                  <a:pt x="70" y="117"/>
                  <a:pt x="70" y="117"/>
                </a:cubicBezTo>
                <a:cubicBezTo>
                  <a:pt x="69" y="117"/>
                  <a:pt x="69" y="117"/>
                  <a:pt x="69" y="117"/>
                </a:cubicBezTo>
                <a:close/>
                <a:moveTo>
                  <a:pt x="70" y="117"/>
                </a:moveTo>
                <a:cubicBezTo>
                  <a:pt x="70" y="117"/>
                  <a:pt x="70" y="117"/>
                  <a:pt x="70" y="117"/>
                </a:cubicBezTo>
                <a:cubicBezTo>
                  <a:pt x="70" y="117"/>
                  <a:pt x="70" y="117"/>
                  <a:pt x="70" y="117"/>
                </a:cubicBezTo>
                <a:cubicBezTo>
                  <a:pt x="70" y="117"/>
                  <a:pt x="70" y="117"/>
                  <a:pt x="70" y="117"/>
                </a:cubicBezTo>
                <a:close/>
                <a:moveTo>
                  <a:pt x="71" y="117"/>
                </a:moveTo>
                <a:cubicBezTo>
                  <a:pt x="71" y="117"/>
                  <a:pt x="71" y="117"/>
                  <a:pt x="71" y="117"/>
                </a:cubicBezTo>
                <a:cubicBezTo>
                  <a:pt x="71" y="117"/>
                  <a:pt x="71" y="117"/>
                  <a:pt x="71" y="116"/>
                </a:cubicBezTo>
                <a:cubicBezTo>
                  <a:pt x="71" y="116"/>
                  <a:pt x="71" y="116"/>
                  <a:pt x="72" y="116"/>
                </a:cubicBezTo>
                <a:cubicBezTo>
                  <a:pt x="71" y="116"/>
                  <a:pt x="71" y="117"/>
                  <a:pt x="71" y="117"/>
                </a:cubicBezTo>
                <a:close/>
                <a:moveTo>
                  <a:pt x="73" y="114"/>
                </a:moveTo>
                <a:cubicBezTo>
                  <a:pt x="73" y="114"/>
                  <a:pt x="73" y="114"/>
                  <a:pt x="73" y="114"/>
                </a:cubicBezTo>
                <a:cubicBezTo>
                  <a:pt x="73" y="114"/>
                  <a:pt x="73" y="114"/>
                  <a:pt x="73" y="114"/>
                </a:cubicBezTo>
                <a:cubicBezTo>
                  <a:pt x="73" y="114"/>
                  <a:pt x="73" y="114"/>
                  <a:pt x="73" y="114"/>
                </a:cubicBezTo>
                <a:close/>
                <a:moveTo>
                  <a:pt x="74" y="121"/>
                </a:moveTo>
                <a:cubicBezTo>
                  <a:pt x="74" y="121"/>
                  <a:pt x="74" y="121"/>
                  <a:pt x="75" y="120"/>
                </a:cubicBezTo>
                <a:cubicBezTo>
                  <a:pt x="75" y="120"/>
                  <a:pt x="75" y="120"/>
                  <a:pt x="75" y="120"/>
                </a:cubicBezTo>
                <a:cubicBezTo>
                  <a:pt x="74" y="121"/>
                  <a:pt x="74" y="121"/>
                  <a:pt x="74" y="121"/>
                </a:cubicBezTo>
                <a:close/>
                <a:moveTo>
                  <a:pt x="86" y="111"/>
                </a:moveTo>
                <a:cubicBezTo>
                  <a:pt x="86" y="111"/>
                  <a:pt x="86" y="111"/>
                  <a:pt x="86" y="111"/>
                </a:cubicBezTo>
                <a:cubicBezTo>
                  <a:pt x="86" y="111"/>
                  <a:pt x="86" y="111"/>
                  <a:pt x="86" y="111"/>
                </a:cubicBezTo>
                <a:cubicBezTo>
                  <a:pt x="86" y="111"/>
                  <a:pt x="86" y="111"/>
                  <a:pt x="86" y="111"/>
                </a:cubicBezTo>
                <a:close/>
                <a:moveTo>
                  <a:pt x="86" y="111"/>
                </a:moveTo>
                <a:cubicBezTo>
                  <a:pt x="86" y="111"/>
                  <a:pt x="86" y="111"/>
                  <a:pt x="86" y="111"/>
                </a:cubicBezTo>
                <a:cubicBezTo>
                  <a:pt x="87" y="111"/>
                  <a:pt x="87" y="111"/>
                  <a:pt x="87" y="111"/>
                </a:cubicBezTo>
                <a:cubicBezTo>
                  <a:pt x="87" y="111"/>
                  <a:pt x="87" y="111"/>
                  <a:pt x="86" y="111"/>
                </a:cubicBezTo>
                <a:close/>
                <a:moveTo>
                  <a:pt x="85" y="110"/>
                </a:moveTo>
                <a:cubicBezTo>
                  <a:pt x="85" y="111"/>
                  <a:pt x="85" y="111"/>
                  <a:pt x="84" y="111"/>
                </a:cubicBezTo>
                <a:cubicBezTo>
                  <a:pt x="84" y="111"/>
                  <a:pt x="85" y="110"/>
                  <a:pt x="84" y="110"/>
                </a:cubicBezTo>
                <a:cubicBezTo>
                  <a:pt x="84" y="110"/>
                  <a:pt x="84" y="111"/>
                  <a:pt x="84" y="111"/>
                </a:cubicBezTo>
                <a:cubicBezTo>
                  <a:pt x="84" y="110"/>
                  <a:pt x="84" y="110"/>
                  <a:pt x="84" y="110"/>
                </a:cubicBezTo>
                <a:cubicBezTo>
                  <a:pt x="84" y="111"/>
                  <a:pt x="84" y="110"/>
                  <a:pt x="83" y="111"/>
                </a:cubicBezTo>
                <a:cubicBezTo>
                  <a:pt x="83" y="111"/>
                  <a:pt x="83" y="111"/>
                  <a:pt x="83" y="111"/>
                </a:cubicBezTo>
                <a:cubicBezTo>
                  <a:pt x="83" y="111"/>
                  <a:pt x="82" y="112"/>
                  <a:pt x="81" y="111"/>
                </a:cubicBezTo>
                <a:cubicBezTo>
                  <a:pt x="81" y="112"/>
                  <a:pt x="81" y="112"/>
                  <a:pt x="81" y="112"/>
                </a:cubicBezTo>
                <a:cubicBezTo>
                  <a:pt x="81" y="112"/>
                  <a:pt x="81" y="112"/>
                  <a:pt x="80" y="112"/>
                </a:cubicBezTo>
                <a:cubicBezTo>
                  <a:pt x="80" y="112"/>
                  <a:pt x="80" y="112"/>
                  <a:pt x="80" y="112"/>
                </a:cubicBezTo>
                <a:cubicBezTo>
                  <a:pt x="78" y="111"/>
                  <a:pt x="77" y="113"/>
                  <a:pt x="74" y="113"/>
                </a:cubicBezTo>
                <a:cubicBezTo>
                  <a:pt x="74" y="113"/>
                  <a:pt x="74" y="114"/>
                  <a:pt x="73" y="113"/>
                </a:cubicBezTo>
                <a:cubicBezTo>
                  <a:pt x="73" y="113"/>
                  <a:pt x="73" y="114"/>
                  <a:pt x="73" y="114"/>
                </a:cubicBezTo>
                <a:cubicBezTo>
                  <a:pt x="73" y="114"/>
                  <a:pt x="73" y="114"/>
                  <a:pt x="73" y="114"/>
                </a:cubicBezTo>
                <a:cubicBezTo>
                  <a:pt x="73" y="114"/>
                  <a:pt x="73" y="113"/>
                  <a:pt x="73" y="113"/>
                </a:cubicBezTo>
                <a:cubicBezTo>
                  <a:pt x="72" y="113"/>
                  <a:pt x="73" y="114"/>
                  <a:pt x="72" y="114"/>
                </a:cubicBezTo>
                <a:cubicBezTo>
                  <a:pt x="72" y="114"/>
                  <a:pt x="72" y="114"/>
                  <a:pt x="72" y="114"/>
                </a:cubicBezTo>
                <a:cubicBezTo>
                  <a:pt x="72" y="114"/>
                  <a:pt x="72" y="114"/>
                  <a:pt x="72" y="114"/>
                </a:cubicBezTo>
                <a:cubicBezTo>
                  <a:pt x="72" y="114"/>
                  <a:pt x="72" y="114"/>
                  <a:pt x="72" y="114"/>
                </a:cubicBezTo>
                <a:cubicBezTo>
                  <a:pt x="72" y="114"/>
                  <a:pt x="72" y="114"/>
                  <a:pt x="71" y="115"/>
                </a:cubicBezTo>
                <a:cubicBezTo>
                  <a:pt x="72" y="114"/>
                  <a:pt x="72" y="114"/>
                  <a:pt x="72" y="114"/>
                </a:cubicBezTo>
                <a:cubicBezTo>
                  <a:pt x="71" y="114"/>
                  <a:pt x="71" y="114"/>
                  <a:pt x="71" y="114"/>
                </a:cubicBezTo>
                <a:cubicBezTo>
                  <a:pt x="71" y="114"/>
                  <a:pt x="71" y="114"/>
                  <a:pt x="71" y="115"/>
                </a:cubicBezTo>
                <a:cubicBezTo>
                  <a:pt x="71" y="115"/>
                  <a:pt x="71" y="115"/>
                  <a:pt x="71" y="115"/>
                </a:cubicBezTo>
                <a:cubicBezTo>
                  <a:pt x="71" y="114"/>
                  <a:pt x="71" y="114"/>
                  <a:pt x="71" y="114"/>
                </a:cubicBezTo>
                <a:cubicBezTo>
                  <a:pt x="71" y="114"/>
                  <a:pt x="70" y="114"/>
                  <a:pt x="70" y="114"/>
                </a:cubicBezTo>
                <a:cubicBezTo>
                  <a:pt x="70" y="114"/>
                  <a:pt x="70" y="114"/>
                  <a:pt x="70" y="114"/>
                </a:cubicBezTo>
                <a:cubicBezTo>
                  <a:pt x="70" y="115"/>
                  <a:pt x="70" y="115"/>
                  <a:pt x="69" y="115"/>
                </a:cubicBezTo>
                <a:cubicBezTo>
                  <a:pt x="69" y="115"/>
                  <a:pt x="69" y="115"/>
                  <a:pt x="69" y="115"/>
                </a:cubicBezTo>
                <a:cubicBezTo>
                  <a:pt x="69" y="115"/>
                  <a:pt x="68" y="115"/>
                  <a:pt x="68" y="115"/>
                </a:cubicBezTo>
                <a:cubicBezTo>
                  <a:pt x="68" y="115"/>
                  <a:pt x="68" y="115"/>
                  <a:pt x="68" y="115"/>
                </a:cubicBezTo>
                <a:cubicBezTo>
                  <a:pt x="68" y="116"/>
                  <a:pt x="68" y="116"/>
                  <a:pt x="68" y="116"/>
                </a:cubicBezTo>
                <a:cubicBezTo>
                  <a:pt x="68" y="117"/>
                  <a:pt x="67" y="117"/>
                  <a:pt x="67" y="117"/>
                </a:cubicBezTo>
                <a:cubicBezTo>
                  <a:pt x="67" y="117"/>
                  <a:pt x="67" y="117"/>
                  <a:pt x="67" y="117"/>
                </a:cubicBezTo>
                <a:cubicBezTo>
                  <a:pt x="67" y="117"/>
                  <a:pt x="67" y="117"/>
                  <a:pt x="67" y="117"/>
                </a:cubicBezTo>
                <a:cubicBezTo>
                  <a:pt x="67" y="117"/>
                  <a:pt x="67" y="117"/>
                  <a:pt x="67" y="117"/>
                </a:cubicBezTo>
                <a:cubicBezTo>
                  <a:pt x="67" y="117"/>
                  <a:pt x="67" y="117"/>
                  <a:pt x="67" y="117"/>
                </a:cubicBezTo>
                <a:cubicBezTo>
                  <a:pt x="67" y="116"/>
                  <a:pt x="67" y="116"/>
                  <a:pt x="67" y="116"/>
                </a:cubicBezTo>
                <a:cubicBezTo>
                  <a:pt x="66" y="116"/>
                  <a:pt x="66" y="116"/>
                  <a:pt x="66" y="116"/>
                </a:cubicBezTo>
                <a:cubicBezTo>
                  <a:pt x="67" y="116"/>
                  <a:pt x="67" y="116"/>
                  <a:pt x="67" y="115"/>
                </a:cubicBezTo>
                <a:cubicBezTo>
                  <a:pt x="66" y="115"/>
                  <a:pt x="66" y="115"/>
                  <a:pt x="66" y="115"/>
                </a:cubicBezTo>
                <a:cubicBezTo>
                  <a:pt x="66" y="115"/>
                  <a:pt x="66" y="115"/>
                  <a:pt x="66" y="115"/>
                </a:cubicBezTo>
                <a:cubicBezTo>
                  <a:pt x="66" y="115"/>
                  <a:pt x="66" y="116"/>
                  <a:pt x="66" y="116"/>
                </a:cubicBezTo>
                <a:cubicBezTo>
                  <a:pt x="66" y="116"/>
                  <a:pt x="66" y="116"/>
                  <a:pt x="66" y="115"/>
                </a:cubicBezTo>
                <a:cubicBezTo>
                  <a:pt x="66" y="116"/>
                  <a:pt x="66" y="116"/>
                  <a:pt x="66" y="117"/>
                </a:cubicBezTo>
                <a:cubicBezTo>
                  <a:pt x="66" y="117"/>
                  <a:pt x="66" y="117"/>
                  <a:pt x="65" y="117"/>
                </a:cubicBezTo>
                <a:cubicBezTo>
                  <a:pt x="65" y="117"/>
                  <a:pt x="65" y="117"/>
                  <a:pt x="65" y="116"/>
                </a:cubicBezTo>
                <a:cubicBezTo>
                  <a:pt x="65" y="116"/>
                  <a:pt x="66" y="116"/>
                  <a:pt x="66" y="116"/>
                </a:cubicBezTo>
                <a:cubicBezTo>
                  <a:pt x="66" y="116"/>
                  <a:pt x="66" y="116"/>
                  <a:pt x="66" y="116"/>
                </a:cubicBezTo>
                <a:cubicBezTo>
                  <a:pt x="66" y="116"/>
                  <a:pt x="66" y="115"/>
                  <a:pt x="66" y="115"/>
                </a:cubicBezTo>
                <a:cubicBezTo>
                  <a:pt x="66" y="115"/>
                  <a:pt x="66" y="115"/>
                  <a:pt x="66" y="115"/>
                </a:cubicBezTo>
                <a:cubicBezTo>
                  <a:pt x="65" y="115"/>
                  <a:pt x="63" y="114"/>
                  <a:pt x="63" y="116"/>
                </a:cubicBezTo>
                <a:cubicBezTo>
                  <a:pt x="62" y="116"/>
                  <a:pt x="63" y="115"/>
                  <a:pt x="62" y="115"/>
                </a:cubicBezTo>
                <a:cubicBezTo>
                  <a:pt x="62" y="116"/>
                  <a:pt x="61" y="115"/>
                  <a:pt x="60" y="116"/>
                </a:cubicBezTo>
                <a:cubicBezTo>
                  <a:pt x="60" y="116"/>
                  <a:pt x="60" y="116"/>
                  <a:pt x="60" y="116"/>
                </a:cubicBezTo>
                <a:cubicBezTo>
                  <a:pt x="60" y="116"/>
                  <a:pt x="60" y="115"/>
                  <a:pt x="60" y="115"/>
                </a:cubicBezTo>
                <a:cubicBezTo>
                  <a:pt x="60" y="115"/>
                  <a:pt x="60" y="115"/>
                  <a:pt x="60" y="115"/>
                </a:cubicBezTo>
                <a:cubicBezTo>
                  <a:pt x="60" y="115"/>
                  <a:pt x="60" y="115"/>
                  <a:pt x="60" y="115"/>
                </a:cubicBezTo>
                <a:cubicBezTo>
                  <a:pt x="61" y="116"/>
                  <a:pt x="62" y="115"/>
                  <a:pt x="62" y="115"/>
                </a:cubicBezTo>
                <a:cubicBezTo>
                  <a:pt x="62" y="115"/>
                  <a:pt x="62" y="115"/>
                  <a:pt x="63" y="115"/>
                </a:cubicBezTo>
                <a:cubicBezTo>
                  <a:pt x="63" y="114"/>
                  <a:pt x="64" y="114"/>
                  <a:pt x="65" y="114"/>
                </a:cubicBezTo>
                <a:cubicBezTo>
                  <a:pt x="65" y="114"/>
                  <a:pt x="65" y="114"/>
                  <a:pt x="65" y="115"/>
                </a:cubicBezTo>
                <a:cubicBezTo>
                  <a:pt x="65" y="115"/>
                  <a:pt x="66" y="114"/>
                  <a:pt x="66" y="114"/>
                </a:cubicBezTo>
                <a:cubicBezTo>
                  <a:pt x="66" y="114"/>
                  <a:pt x="65" y="114"/>
                  <a:pt x="65" y="114"/>
                </a:cubicBezTo>
                <a:cubicBezTo>
                  <a:pt x="66" y="114"/>
                  <a:pt x="66" y="114"/>
                  <a:pt x="66" y="113"/>
                </a:cubicBezTo>
                <a:cubicBezTo>
                  <a:pt x="67" y="114"/>
                  <a:pt x="67" y="113"/>
                  <a:pt x="68" y="113"/>
                </a:cubicBezTo>
                <a:cubicBezTo>
                  <a:pt x="68" y="113"/>
                  <a:pt x="68" y="113"/>
                  <a:pt x="68" y="113"/>
                </a:cubicBezTo>
                <a:cubicBezTo>
                  <a:pt x="68" y="113"/>
                  <a:pt x="68" y="113"/>
                  <a:pt x="68" y="113"/>
                </a:cubicBezTo>
                <a:cubicBezTo>
                  <a:pt x="68" y="112"/>
                  <a:pt x="69" y="112"/>
                  <a:pt x="69" y="113"/>
                </a:cubicBezTo>
                <a:cubicBezTo>
                  <a:pt x="69" y="113"/>
                  <a:pt x="68" y="112"/>
                  <a:pt x="68" y="113"/>
                </a:cubicBezTo>
                <a:cubicBezTo>
                  <a:pt x="68" y="113"/>
                  <a:pt x="68" y="113"/>
                  <a:pt x="68" y="113"/>
                </a:cubicBezTo>
                <a:cubicBezTo>
                  <a:pt x="68" y="113"/>
                  <a:pt x="68" y="113"/>
                  <a:pt x="68" y="113"/>
                </a:cubicBezTo>
                <a:cubicBezTo>
                  <a:pt x="68" y="113"/>
                  <a:pt x="68" y="113"/>
                  <a:pt x="68" y="113"/>
                </a:cubicBezTo>
                <a:cubicBezTo>
                  <a:pt x="68" y="113"/>
                  <a:pt x="68" y="114"/>
                  <a:pt x="68" y="114"/>
                </a:cubicBezTo>
                <a:cubicBezTo>
                  <a:pt x="69" y="114"/>
                  <a:pt x="69" y="114"/>
                  <a:pt x="69" y="113"/>
                </a:cubicBezTo>
                <a:cubicBezTo>
                  <a:pt x="69" y="113"/>
                  <a:pt x="69" y="113"/>
                  <a:pt x="69" y="113"/>
                </a:cubicBezTo>
                <a:cubicBezTo>
                  <a:pt x="69" y="113"/>
                  <a:pt x="69" y="113"/>
                  <a:pt x="69" y="113"/>
                </a:cubicBezTo>
                <a:cubicBezTo>
                  <a:pt x="70" y="113"/>
                  <a:pt x="70" y="112"/>
                  <a:pt x="70" y="113"/>
                </a:cubicBezTo>
                <a:cubicBezTo>
                  <a:pt x="70" y="113"/>
                  <a:pt x="71" y="113"/>
                  <a:pt x="71" y="113"/>
                </a:cubicBezTo>
                <a:cubicBezTo>
                  <a:pt x="71" y="113"/>
                  <a:pt x="71" y="113"/>
                  <a:pt x="71" y="113"/>
                </a:cubicBezTo>
                <a:cubicBezTo>
                  <a:pt x="71" y="113"/>
                  <a:pt x="71" y="113"/>
                  <a:pt x="71" y="113"/>
                </a:cubicBezTo>
                <a:cubicBezTo>
                  <a:pt x="72" y="113"/>
                  <a:pt x="72" y="113"/>
                  <a:pt x="73" y="112"/>
                </a:cubicBezTo>
                <a:cubicBezTo>
                  <a:pt x="73" y="112"/>
                  <a:pt x="73" y="112"/>
                  <a:pt x="73" y="112"/>
                </a:cubicBezTo>
                <a:cubicBezTo>
                  <a:pt x="73" y="113"/>
                  <a:pt x="73" y="113"/>
                  <a:pt x="73" y="113"/>
                </a:cubicBezTo>
                <a:cubicBezTo>
                  <a:pt x="73" y="113"/>
                  <a:pt x="73" y="113"/>
                  <a:pt x="74" y="113"/>
                </a:cubicBezTo>
                <a:cubicBezTo>
                  <a:pt x="73" y="112"/>
                  <a:pt x="73" y="112"/>
                  <a:pt x="73" y="112"/>
                </a:cubicBezTo>
                <a:cubicBezTo>
                  <a:pt x="73" y="112"/>
                  <a:pt x="74" y="112"/>
                  <a:pt x="74" y="112"/>
                </a:cubicBezTo>
                <a:cubicBezTo>
                  <a:pt x="74" y="112"/>
                  <a:pt x="74" y="112"/>
                  <a:pt x="74" y="112"/>
                </a:cubicBezTo>
                <a:cubicBezTo>
                  <a:pt x="74" y="112"/>
                  <a:pt x="74" y="112"/>
                  <a:pt x="74" y="111"/>
                </a:cubicBezTo>
                <a:cubicBezTo>
                  <a:pt x="74" y="112"/>
                  <a:pt x="74" y="113"/>
                  <a:pt x="75" y="112"/>
                </a:cubicBezTo>
                <a:cubicBezTo>
                  <a:pt x="75" y="112"/>
                  <a:pt x="75" y="112"/>
                  <a:pt x="75" y="111"/>
                </a:cubicBezTo>
                <a:cubicBezTo>
                  <a:pt x="75" y="111"/>
                  <a:pt x="75" y="111"/>
                  <a:pt x="75" y="111"/>
                </a:cubicBezTo>
                <a:cubicBezTo>
                  <a:pt x="75" y="112"/>
                  <a:pt x="76" y="111"/>
                  <a:pt x="76" y="111"/>
                </a:cubicBezTo>
                <a:cubicBezTo>
                  <a:pt x="76" y="112"/>
                  <a:pt x="76" y="112"/>
                  <a:pt x="77" y="112"/>
                </a:cubicBezTo>
                <a:cubicBezTo>
                  <a:pt x="77" y="111"/>
                  <a:pt x="77" y="112"/>
                  <a:pt x="77" y="111"/>
                </a:cubicBezTo>
                <a:cubicBezTo>
                  <a:pt x="77" y="111"/>
                  <a:pt x="77" y="112"/>
                  <a:pt x="77" y="111"/>
                </a:cubicBezTo>
                <a:cubicBezTo>
                  <a:pt x="77" y="111"/>
                  <a:pt x="77" y="111"/>
                  <a:pt x="77" y="111"/>
                </a:cubicBezTo>
                <a:cubicBezTo>
                  <a:pt x="77" y="111"/>
                  <a:pt x="78" y="111"/>
                  <a:pt x="78" y="110"/>
                </a:cubicBezTo>
                <a:cubicBezTo>
                  <a:pt x="78" y="110"/>
                  <a:pt x="78" y="110"/>
                  <a:pt x="78" y="110"/>
                </a:cubicBezTo>
                <a:cubicBezTo>
                  <a:pt x="78" y="110"/>
                  <a:pt x="78" y="110"/>
                  <a:pt x="78" y="110"/>
                </a:cubicBezTo>
                <a:cubicBezTo>
                  <a:pt x="79" y="111"/>
                  <a:pt x="80" y="111"/>
                  <a:pt x="80" y="111"/>
                </a:cubicBezTo>
                <a:cubicBezTo>
                  <a:pt x="80" y="110"/>
                  <a:pt x="81" y="110"/>
                  <a:pt x="82" y="110"/>
                </a:cubicBezTo>
                <a:cubicBezTo>
                  <a:pt x="82" y="110"/>
                  <a:pt x="82" y="110"/>
                  <a:pt x="82" y="110"/>
                </a:cubicBezTo>
                <a:cubicBezTo>
                  <a:pt x="82" y="110"/>
                  <a:pt x="82" y="110"/>
                  <a:pt x="82" y="110"/>
                </a:cubicBezTo>
                <a:cubicBezTo>
                  <a:pt x="82" y="110"/>
                  <a:pt x="82" y="110"/>
                  <a:pt x="83" y="110"/>
                </a:cubicBezTo>
                <a:cubicBezTo>
                  <a:pt x="83" y="110"/>
                  <a:pt x="83" y="110"/>
                  <a:pt x="83" y="110"/>
                </a:cubicBezTo>
                <a:cubicBezTo>
                  <a:pt x="83" y="110"/>
                  <a:pt x="82" y="110"/>
                  <a:pt x="82" y="111"/>
                </a:cubicBezTo>
                <a:cubicBezTo>
                  <a:pt x="83" y="111"/>
                  <a:pt x="83" y="110"/>
                  <a:pt x="84" y="110"/>
                </a:cubicBezTo>
                <a:cubicBezTo>
                  <a:pt x="84" y="110"/>
                  <a:pt x="84" y="110"/>
                  <a:pt x="84" y="110"/>
                </a:cubicBezTo>
                <a:cubicBezTo>
                  <a:pt x="84" y="110"/>
                  <a:pt x="84" y="110"/>
                  <a:pt x="84" y="110"/>
                </a:cubicBezTo>
                <a:cubicBezTo>
                  <a:pt x="84" y="110"/>
                  <a:pt x="84" y="110"/>
                  <a:pt x="84" y="109"/>
                </a:cubicBezTo>
                <a:cubicBezTo>
                  <a:pt x="84" y="109"/>
                  <a:pt x="84" y="109"/>
                  <a:pt x="85" y="109"/>
                </a:cubicBezTo>
                <a:cubicBezTo>
                  <a:pt x="85" y="109"/>
                  <a:pt x="85" y="109"/>
                  <a:pt x="85" y="109"/>
                </a:cubicBezTo>
                <a:cubicBezTo>
                  <a:pt x="85" y="109"/>
                  <a:pt x="85" y="109"/>
                  <a:pt x="85" y="109"/>
                </a:cubicBezTo>
                <a:cubicBezTo>
                  <a:pt x="85" y="109"/>
                  <a:pt x="85" y="109"/>
                  <a:pt x="86" y="109"/>
                </a:cubicBezTo>
                <a:cubicBezTo>
                  <a:pt x="86" y="109"/>
                  <a:pt x="86" y="109"/>
                  <a:pt x="86" y="110"/>
                </a:cubicBezTo>
                <a:cubicBezTo>
                  <a:pt x="86" y="109"/>
                  <a:pt x="86" y="110"/>
                  <a:pt x="86" y="110"/>
                </a:cubicBezTo>
                <a:cubicBezTo>
                  <a:pt x="86" y="110"/>
                  <a:pt x="86" y="110"/>
                  <a:pt x="86" y="110"/>
                </a:cubicBezTo>
                <a:cubicBezTo>
                  <a:pt x="86" y="110"/>
                  <a:pt x="87" y="110"/>
                  <a:pt x="86" y="110"/>
                </a:cubicBezTo>
                <a:cubicBezTo>
                  <a:pt x="87" y="109"/>
                  <a:pt x="89" y="109"/>
                  <a:pt x="90" y="109"/>
                </a:cubicBezTo>
                <a:cubicBezTo>
                  <a:pt x="90" y="109"/>
                  <a:pt x="90" y="109"/>
                  <a:pt x="90" y="108"/>
                </a:cubicBezTo>
                <a:cubicBezTo>
                  <a:pt x="90" y="108"/>
                  <a:pt x="90" y="108"/>
                  <a:pt x="90" y="108"/>
                </a:cubicBezTo>
                <a:cubicBezTo>
                  <a:pt x="90" y="108"/>
                  <a:pt x="90" y="108"/>
                  <a:pt x="90" y="108"/>
                </a:cubicBezTo>
                <a:cubicBezTo>
                  <a:pt x="90" y="108"/>
                  <a:pt x="90" y="108"/>
                  <a:pt x="90" y="108"/>
                </a:cubicBezTo>
                <a:cubicBezTo>
                  <a:pt x="90" y="108"/>
                  <a:pt x="90" y="108"/>
                  <a:pt x="90" y="108"/>
                </a:cubicBezTo>
                <a:cubicBezTo>
                  <a:pt x="90" y="108"/>
                  <a:pt x="90" y="108"/>
                  <a:pt x="90" y="108"/>
                </a:cubicBezTo>
                <a:cubicBezTo>
                  <a:pt x="90" y="108"/>
                  <a:pt x="90" y="108"/>
                  <a:pt x="90" y="108"/>
                </a:cubicBezTo>
                <a:cubicBezTo>
                  <a:pt x="90" y="108"/>
                  <a:pt x="90" y="108"/>
                  <a:pt x="91" y="109"/>
                </a:cubicBezTo>
                <a:cubicBezTo>
                  <a:pt x="91" y="109"/>
                  <a:pt x="90" y="109"/>
                  <a:pt x="91" y="109"/>
                </a:cubicBezTo>
                <a:cubicBezTo>
                  <a:pt x="91" y="109"/>
                  <a:pt x="91" y="109"/>
                  <a:pt x="91" y="109"/>
                </a:cubicBezTo>
                <a:cubicBezTo>
                  <a:pt x="91" y="109"/>
                  <a:pt x="91" y="109"/>
                  <a:pt x="91" y="109"/>
                </a:cubicBezTo>
                <a:cubicBezTo>
                  <a:pt x="91" y="108"/>
                  <a:pt x="91" y="108"/>
                  <a:pt x="91" y="108"/>
                </a:cubicBezTo>
                <a:cubicBezTo>
                  <a:pt x="91" y="109"/>
                  <a:pt x="91" y="109"/>
                  <a:pt x="92" y="109"/>
                </a:cubicBezTo>
                <a:cubicBezTo>
                  <a:pt x="92" y="109"/>
                  <a:pt x="92" y="109"/>
                  <a:pt x="92" y="109"/>
                </a:cubicBezTo>
                <a:cubicBezTo>
                  <a:pt x="92" y="109"/>
                  <a:pt x="93" y="109"/>
                  <a:pt x="93" y="109"/>
                </a:cubicBezTo>
                <a:cubicBezTo>
                  <a:pt x="93" y="109"/>
                  <a:pt x="93" y="109"/>
                  <a:pt x="93" y="109"/>
                </a:cubicBezTo>
                <a:cubicBezTo>
                  <a:pt x="93" y="109"/>
                  <a:pt x="93" y="109"/>
                  <a:pt x="93" y="109"/>
                </a:cubicBezTo>
                <a:cubicBezTo>
                  <a:pt x="93" y="109"/>
                  <a:pt x="93" y="109"/>
                  <a:pt x="93" y="109"/>
                </a:cubicBezTo>
                <a:cubicBezTo>
                  <a:pt x="93" y="109"/>
                  <a:pt x="93" y="109"/>
                  <a:pt x="93" y="109"/>
                </a:cubicBezTo>
                <a:cubicBezTo>
                  <a:pt x="93" y="109"/>
                  <a:pt x="93" y="109"/>
                  <a:pt x="93" y="109"/>
                </a:cubicBezTo>
                <a:cubicBezTo>
                  <a:pt x="93" y="109"/>
                  <a:pt x="93" y="109"/>
                  <a:pt x="92" y="109"/>
                </a:cubicBezTo>
                <a:cubicBezTo>
                  <a:pt x="92" y="109"/>
                  <a:pt x="92" y="109"/>
                  <a:pt x="92" y="109"/>
                </a:cubicBezTo>
                <a:cubicBezTo>
                  <a:pt x="92" y="109"/>
                  <a:pt x="92" y="109"/>
                  <a:pt x="92" y="109"/>
                </a:cubicBezTo>
                <a:cubicBezTo>
                  <a:pt x="91" y="109"/>
                  <a:pt x="91" y="109"/>
                  <a:pt x="90" y="109"/>
                </a:cubicBezTo>
                <a:cubicBezTo>
                  <a:pt x="90" y="109"/>
                  <a:pt x="90" y="109"/>
                  <a:pt x="91" y="109"/>
                </a:cubicBezTo>
                <a:cubicBezTo>
                  <a:pt x="90" y="109"/>
                  <a:pt x="90" y="110"/>
                  <a:pt x="89" y="110"/>
                </a:cubicBezTo>
                <a:cubicBezTo>
                  <a:pt x="89" y="110"/>
                  <a:pt x="89" y="110"/>
                  <a:pt x="90" y="110"/>
                </a:cubicBezTo>
                <a:cubicBezTo>
                  <a:pt x="90" y="109"/>
                  <a:pt x="88" y="109"/>
                  <a:pt x="89" y="110"/>
                </a:cubicBezTo>
                <a:cubicBezTo>
                  <a:pt x="88" y="110"/>
                  <a:pt x="86" y="111"/>
                  <a:pt x="85" y="110"/>
                </a:cubicBezTo>
                <a:close/>
                <a:moveTo>
                  <a:pt x="69" y="113"/>
                </a:moveTo>
                <a:cubicBezTo>
                  <a:pt x="69" y="113"/>
                  <a:pt x="69" y="113"/>
                  <a:pt x="69" y="113"/>
                </a:cubicBezTo>
                <a:cubicBezTo>
                  <a:pt x="69" y="113"/>
                  <a:pt x="69" y="113"/>
                  <a:pt x="69" y="113"/>
                </a:cubicBezTo>
                <a:cubicBezTo>
                  <a:pt x="69" y="113"/>
                  <a:pt x="69" y="113"/>
                  <a:pt x="69" y="113"/>
                </a:cubicBezTo>
                <a:close/>
                <a:moveTo>
                  <a:pt x="91" y="118"/>
                </a:moveTo>
                <a:cubicBezTo>
                  <a:pt x="91" y="118"/>
                  <a:pt x="91" y="118"/>
                  <a:pt x="91" y="118"/>
                </a:cubicBezTo>
                <a:cubicBezTo>
                  <a:pt x="91" y="119"/>
                  <a:pt x="91" y="119"/>
                  <a:pt x="91" y="119"/>
                </a:cubicBezTo>
                <a:cubicBezTo>
                  <a:pt x="91" y="119"/>
                  <a:pt x="91" y="119"/>
                  <a:pt x="91" y="119"/>
                </a:cubicBezTo>
                <a:cubicBezTo>
                  <a:pt x="90" y="119"/>
                  <a:pt x="91" y="119"/>
                  <a:pt x="91" y="118"/>
                </a:cubicBezTo>
                <a:close/>
                <a:moveTo>
                  <a:pt x="90" y="117"/>
                </a:moveTo>
                <a:cubicBezTo>
                  <a:pt x="90" y="117"/>
                  <a:pt x="91" y="117"/>
                  <a:pt x="91" y="117"/>
                </a:cubicBezTo>
                <a:cubicBezTo>
                  <a:pt x="91" y="117"/>
                  <a:pt x="91" y="118"/>
                  <a:pt x="90" y="117"/>
                </a:cubicBezTo>
                <a:close/>
                <a:moveTo>
                  <a:pt x="88" y="119"/>
                </a:moveTo>
                <a:cubicBezTo>
                  <a:pt x="88" y="120"/>
                  <a:pt x="88" y="120"/>
                  <a:pt x="88" y="120"/>
                </a:cubicBezTo>
                <a:cubicBezTo>
                  <a:pt x="88" y="120"/>
                  <a:pt x="88" y="120"/>
                  <a:pt x="88" y="120"/>
                </a:cubicBezTo>
                <a:cubicBezTo>
                  <a:pt x="88" y="120"/>
                  <a:pt x="88" y="119"/>
                  <a:pt x="88" y="119"/>
                </a:cubicBezTo>
                <a:close/>
                <a:moveTo>
                  <a:pt x="88" y="118"/>
                </a:moveTo>
                <a:cubicBezTo>
                  <a:pt x="88" y="118"/>
                  <a:pt x="88" y="118"/>
                  <a:pt x="88" y="118"/>
                </a:cubicBezTo>
                <a:cubicBezTo>
                  <a:pt x="88" y="118"/>
                  <a:pt x="88" y="118"/>
                  <a:pt x="88" y="118"/>
                </a:cubicBezTo>
                <a:cubicBezTo>
                  <a:pt x="88" y="118"/>
                  <a:pt x="88" y="118"/>
                  <a:pt x="88" y="118"/>
                </a:cubicBezTo>
                <a:close/>
                <a:moveTo>
                  <a:pt x="88" y="119"/>
                </a:moveTo>
                <a:cubicBezTo>
                  <a:pt x="88" y="119"/>
                  <a:pt x="88" y="118"/>
                  <a:pt x="88" y="118"/>
                </a:cubicBezTo>
                <a:lnTo>
                  <a:pt x="88" y="119"/>
                </a:lnTo>
                <a:close/>
                <a:moveTo>
                  <a:pt x="88" y="118"/>
                </a:moveTo>
                <a:cubicBezTo>
                  <a:pt x="88" y="118"/>
                  <a:pt x="88" y="118"/>
                  <a:pt x="88" y="118"/>
                </a:cubicBezTo>
                <a:cubicBezTo>
                  <a:pt x="88" y="118"/>
                  <a:pt x="88" y="118"/>
                  <a:pt x="88" y="118"/>
                </a:cubicBezTo>
                <a:cubicBezTo>
                  <a:pt x="88" y="118"/>
                  <a:pt x="88" y="118"/>
                  <a:pt x="88" y="118"/>
                </a:cubicBezTo>
                <a:close/>
                <a:moveTo>
                  <a:pt x="89" y="119"/>
                </a:moveTo>
                <a:cubicBezTo>
                  <a:pt x="89" y="119"/>
                  <a:pt x="89" y="120"/>
                  <a:pt x="89" y="120"/>
                </a:cubicBezTo>
                <a:cubicBezTo>
                  <a:pt x="89" y="120"/>
                  <a:pt x="89" y="119"/>
                  <a:pt x="89" y="119"/>
                </a:cubicBezTo>
                <a:cubicBezTo>
                  <a:pt x="89" y="120"/>
                  <a:pt x="89" y="120"/>
                  <a:pt x="89" y="120"/>
                </a:cubicBezTo>
                <a:cubicBezTo>
                  <a:pt x="88" y="120"/>
                  <a:pt x="88" y="119"/>
                  <a:pt x="89" y="119"/>
                </a:cubicBezTo>
                <a:close/>
                <a:moveTo>
                  <a:pt x="87" y="120"/>
                </a:moveTo>
                <a:cubicBezTo>
                  <a:pt x="87" y="119"/>
                  <a:pt x="87" y="119"/>
                  <a:pt x="88" y="119"/>
                </a:cubicBezTo>
                <a:cubicBezTo>
                  <a:pt x="88" y="119"/>
                  <a:pt x="88" y="119"/>
                  <a:pt x="88" y="119"/>
                </a:cubicBezTo>
                <a:cubicBezTo>
                  <a:pt x="87" y="120"/>
                  <a:pt x="87" y="119"/>
                  <a:pt x="87" y="120"/>
                </a:cubicBezTo>
                <a:cubicBezTo>
                  <a:pt x="87" y="120"/>
                  <a:pt x="87" y="120"/>
                  <a:pt x="87" y="120"/>
                </a:cubicBezTo>
                <a:close/>
                <a:moveTo>
                  <a:pt x="84" y="135"/>
                </a:moveTo>
                <a:cubicBezTo>
                  <a:pt x="84" y="135"/>
                  <a:pt x="84" y="135"/>
                  <a:pt x="83" y="135"/>
                </a:cubicBezTo>
                <a:cubicBezTo>
                  <a:pt x="84" y="135"/>
                  <a:pt x="84" y="135"/>
                  <a:pt x="84" y="135"/>
                </a:cubicBezTo>
                <a:cubicBezTo>
                  <a:pt x="85" y="135"/>
                  <a:pt x="86" y="134"/>
                  <a:pt x="86" y="136"/>
                </a:cubicBezTo>
                <a:cubicBezTo>
                  <a:pt x="86" y="135"/>
                  <a:pt x="86" y="135"/>
                  <a:pt x="86" y="135"/>
                </a:cubicBezTo>
                <a:cubicBezTo>
                  <a:pt x="86" y="135"/>
                  <a:pt x="86" y="135"/>
                  <a:pt x="86" y="135"/>
                </a:cubicBezTo>
                <a:cubicBezTo>
                  <a:pt x="87" y="135"/>
                  <a:pt x="87" y="135"/>
                  <a:pt x="87" y="135"/>
                </a:cubicBezTo>
                <a:cubicBezTo>
                  <a:pt x="87" y="135"/>
                  <a:pt x="87" y="135"/>
                  <a:pt x="87" y="135"/>
                </a:cubicBezTo>
                <a:cubicBezTo>
                  <a:pt x="87" y="135"/>
                  <a:pt x="87" y="135"/>
                  <a:pt x="87" y="135"/>
                </a:cubicBezTo>
                <a:cubicBezTo>
                  <a:pt x="87" y="135"/>
                  <a:pt x="87" y="135"/>
                  <a:pt x="88" y="135"/>
                </a:cubicBezTo>
                <a:cubicBezTo>
                  <a:pt x="88" y="135"/>
                  <a:pt x="88" y="135"/>
                  <a:pt x="88" y="135"/>
                </a:cubicBezTo>
                <a:cubicBezTo>
                  <a:pt x="88" y="135"/>
                  <a:pt x="88" y="135"/>
                  <a:pt x="88" y="135"/>
                </a:cubicBezTo>
                <a:cubicBezTo>
                  <a:pt x="88" y="135"/>
                  <a:pt x="88" y="135"/>
                  <a:pt x="88" y="135"/>
                </a:cubicBezTo>
                <a:cubicBezTo>
                  <a:pt x="88" y="135"/>
                  <a:pt x="88" y="135"/>
                  <a:pt x="88" y="135"/>
                </a:cubicBezTo>
                <a:cubicBezTo>
                  <a:pt x="88" y="134"/>
                  <a:pt x="89" y="134"/>
                  <a:pt x="89" y="134"/>
                </a:cubicBezTo>
                <a:cubicBezTo>
                  <a:pt x="90" y="134"/>
                  <a:pt x="91" y="134"/>
                  <a:pt x="91" y="133"/>
                </a:cubicBezTo>
                <a:cubicBezTo>
                  <a:pt x="91" y="133"/>
                  <a:pt x="91" y="133"/>
                  <a:pt x="91" y="133"/>
                </a:cubicBezTo>
                <a:cubicBezTo>
                  <a:pt x="91" y="133"/>
                  <a:pt x="91" y="133"/>
                  <a:pt x="91" y="133"/>
                </a:cubicBezTo>
                <a:cubicBezTo>
                  <a:pt x="91" y="133"/>
                  <a:pt x="91" y="133"/>
                  <a:pt x="92" y="132"/>
                </a:cubicBezTo>
                <a:cubicBezTo>
                  <a:pt x="92" y="133"/>
                  <a:pt x="91" y="133"/>
                  <a:pt x="91" y="133"/>
                </a:cubicBezTo>
                <a:cubicBezTo>
                  <a:pt x="92" y="133"/>
                  <a:pt x="92" y="133"/>
                  <a:pt x="93" y="133"/>
                </a:cubicBezTo>
                <a:cubicBezTo>
                  <a:pt x="92" y="134"/>
                  <a:pt x="92" y="134"/>
                  <a:pt x="91" y="134"/>
                </a:cubicBezTo>
                <a:cubicBezTo>
                  <a:pt x="91" y="134"/>
                  <a:pt x="90" y="134"/>
                  <a:pt x="90" y="134"/>
                </a:cubicBezTo>
                <a:cubicBezTo>
                  <a:pt x="90" y="134"/>
                  <a:pt x="91" y="135"/>
                  <a:pt x="91" y="135"/>
                </a:cubicBezTo>
                <a:cubicBezTo>
                  <a:pt x="91" y="135"/>
                  <a:pt x="91" y="135"/>
                  <a:pt x="91" y="135"/>
                </a:cubicBezTo>
                <a:cubicBezTo>
                  <a:pt x="91" y="135"/>
                  <a:pt x="90" y="136"/>
                  <a:pt x="90" y="136"/>
                </a:cubicBezTo>
                <a:cubicBezTo>
                  <a:pt x="90" y="136"/>
                  <a:pt x="90" y="136"/>
                  <a:pt x="90" y="136"/>
                </a:cubicBezTo>
                <a:cubicBezTo>
                  <a:pt x="90" y="136"/>
                  <a:pt x="90" y="136"/>
                  <a:pt x="90" y="136"/>
                </a:cubicBezTo>
                <a:cubicBezTo>
                  <a:pt x="90" y="136"/>
                  <a:pt x="89" y="136"/>
                  <a:pt x="89" y="136"/>
                </a:cubicBezTo>
                <a:cubicBezTo>
                  <a:pt x="89" y="136"/>
                  <a:pt x="90" y="136"/>
                  <a:pt x="89" y="136"/>
                </a:cubicBezTo>
                <a:cubicBezTo>
                  <a:pt x="89" y="135"/>
                  <a:pt x="88" y="136"/>
                  <a:pt x="87" y="136"/>
                </a:cubicBezTo>
                <a:cubicBezTo>
                  <a:pt x="87" y="136"/>
                  <a:pt x="86" y="136"/>
                  <a:pt x="86" y="135"/>
                </a:cubicBezTo>
                <a:cubicBezTo>
                  <a:pt x="86" y="136"/>
                  <a:pt x="86" y="136"/>
                  <a:pt x="86" y="136"/>
                </a:cubicBezTo>
                <a:cubicBezTo>
                  <a:pt x="86" y="136"/>
                  <a:pt x="86" y="136"/>
                  <a:pt x="86" y="136"/>
                </a:cubicBezTo>
                <a:cubicBezTo>
                  <a:pt x="86" y="136"/>
                  <a:pt x="85" y="136"/>
                  <a:pt x="85" y="136"/>
                </a:cubicBezTo>
                <a:cubicBezTo>
                  <a:pt x="85" y="136"/>
                  <a:pt x="85" y="136"/>
                  <a:pt x="84" y="136"/>
                </a:cubicBezTo>
                <a:cubicBezTo>
                  <a:pt x="85" y="136"/>
                  <a:pt x="86" y="136"/>
                  <a:pt x="85" y="135"/>
                </a:cubicBezTo>
                <a:cubicBezTo>
                  <a:pt x="85" y="135"/>
                  <a:pt x="84" y="136"/>
                  <a:pt x="84" y="135"/>
                </a:cubicBezTo>
                <a:close/>
                <a:moveTo>
                  <a:pt x="82" y="161"/>
                </a:moveTo>
                <a:cubicBezTo>
                  <a:pt x="82" y="161"/>
                  <a:pt x="82" y="161"/>
                  <a:pt x="82" y="161"/>
                </a:cubicBezTo>
                <a:cubicBezTo>
                  <a:pt x="82" y="161"/>
                  <a:pt x="82" y="161"/>
                  <a:pt x="82" y="161"/>
                </a:cubicBezTo>
                <a:cubicBezTo>
                  <a:pt x="82" y="161"/>
                  <a:pt x="82" y="161"/>
                  <a:pt x="82" y="161"/>
                </a:cubicBezTo>
                <a:close/>
                <a:moveTo>
                  <a:pt x="81" y="170"/>
                </a:moveTo>
                <a:cubicBezTo>
                  <a:pt x="82" y="171"/>
                  <a:pt x="82" y="171"/>
                  <a:pt x="82" y="171"/>
                </a:cubicBezTo>
                <a:cubicBezTo>
                  <a:pt x="82" y="171"/>
                  <a:pt x="82" y="171"/>
                  <a:pt x="82" y="172"/>
                </a:cubicBezTo>
                <a:cubicBezTo>
                  <a:pt x="81" y="171"/>
                  <a:pt x="81" y="171"/>
                  <a:pt x="81" y="172"/>
                </a:cubicBezTo>
                <a:cubicBezTo>
                  <a:pt x="81" y="172"/>
                  <a:pt x="80" y="171"/>
                  <a:pt x="80" y="171"/>
                </a:cubicBezTo>
                <a:cubicBezTo>
                  <a:pt x="80" y="171"/>
                  <a:pt x="81" y="171"/>
                  <a:pt x="81" y="170"/>
                </a:cubicBezTo>
                <a:close/>
                <a:moveTo>
                  <a:pt x="80" y="162"/>
                </a:moveTo>
                <a:cubicBezTo>
                  <a:pt x="80" y="162"/>
                  <a:pt x="80" y="163"/>
                  <a:pt x="80" y="163"/>
                </a:cubicBezTo>
                <a:cubicBezTo>
                  <a:pt x="80" y="163"/>
                  <a:pt x="80" y="163"/>
                  <a:pt x="80" y="163"/>
                </a:cubicBezTo>
                <a:cubicBezTo>
                  <a:pt x="80" y="163"/>
                  <a:pt x="80" y="162"/>
                  <a:pt x="80" y="162"/>
                </a:cubicBezTo>
                <a:close/>
                <a:moveTo>
                  <a:pt x="79" y="140"/>
                </a:moveTo>
                <a:cubicBezTo>
                  <a:pt x="79" y="140"/>
                  <a:pt x="79" y="140"/>
                  <a:pt x="79" y="140"/>
                </a:cubicBezTo>
                <a:cubicBezTo>
                  <a:pt x="79" y="140"/>
                  <a:pt x="79" y="140"/>
                  <a:pt x="79" y="140"/>
                </a:cubicBezTo>
                <a:cubicBezTo>
                  <a:pt x="79" y="140"/>
                  <a:pt x="79" y="140"/>
                  <a:pt x="79" y="140"/>
                </a:cubicBezTo>
                <a:close/>
                <a:moveTo>
                  <a:pt x="78" y="139"/>
                </a:moveTo>
                <a:cubicBezTo>
                  <a:pt x="79" y="140"/>
                  <a:pt x="78" y="140"/>
                  <a:pt x="78" y="140"/>
                </a:cubicBezTo>
                <a:cubicBezTo>
                  <a:pt x="78" y="140"/>
                  <a:pt x="78" y="140"/>
                  <a:pt x="78" y="140"/>
                </a:cubicBezTo>
                <a:cubicBezTo>
                  <a:pt x="78" y="140"/>
                  <a:pt x="78" y="140"/>
                  <a:pt x="78" y="140"/>
                </a:cubicBezTo>
                <a:cubicBezTo>
                  <a:pt x="78" y="140"/>
                  <a:pt x="78" y="140"/>
                  <a:pt x="78" y="140"/>
                </a:cubicBezTo>
                <a:cubicBezTo>
                  <a:pt x="78" y="140"/>
                  <a:pt x="78" y="140"/>
                  <a:pt x="77" y="140"/>
                </a:cubicBezTo>
                <a:cubicBezTo>
                  <a:pt x="78" y="140"/>
                  <a:pt x="78" y="140"/>
                  <a:pt x="78" y="139"/>
                </a:cubicBezTo>
                <a:close/>
                <a:moveTo>
                  <a:pt x="77" y="172"/>
                </a:moveTo>
                <a:cubicBezTo>
                  <a:pt x="78" y="172"/>
                  <a:pt x="78" y="171"/>
                  <a:pt x="79" y="171"/>
                </a:cubicBezTo>
                <a:cubicBezTo>
                  <a:pt x="79" y="172"/>
                  <a:pt x="78" y="172"/>
                  <a:pt x="77" y="172"/>
                </a:cubicBezTo>
                <a:cubicBezTo>
                  <a:pt x="77" y="172"/>
                  <a:pt x="77" y="173"/>
                  <a:pt x="77" y="172"/>
                </a:cubicBezTo>
                <a:cubicBezTo>
                  <a:pt x="77" y="172"/>
                  <a:pt x="77" y="172"/>
                  <a:pt x="77" y="172"/>
                </a:cubicBezTo>
                <a:close/>
                <a:moveTo>
                  <a:pt x="76" y="163"/>
                </a:moveTo>
                <a:cubicBezTo>
                  <a:pt x="77" y="163"/>
                  <a:pt x="77" y="164"/>
                  <a:pt x="76" y="164"/>
                </a:cubicBezTo>
                <a:cubicBezTo>
                  <a:pt x="76" y="164"/>
                  <a:pt x="76" y="164"/>
                  <a:pt x="76" y="164"/>
                </a:cubicBezTo>
                <a:cubicBezTo>
                  <a:pt x="76" y="164"/>
                  <a:pt x="76" y="164"/>
                  <a:pt x="76" y="164"/>
                </a:cubicBezTo>
                <a:cubicBezTo>
                  <a:pt x="76" y="163"/>
                  <a:pt x="76" y="163"/>
                  <a:pt x="76" y="163"/>
                </a:cubicBezTo>
                <a:close/>
                <a:moveTo>
                  <a:pt x="75" y="140"/>
                </a:moveTo>
                <a:cubicBezTo>
                  <a:pt x="76" y="141"/>
                  <a:pt x="76" y="141"/>
                  <a:pt x="76" y="141"/>
                </a:cubicBezTo>
                <a:cubicBezTo>
                  <a:pt x="76" y="141"/>
                  <a:pt x="76" y="141"/>
                  <a:pt x="76" y="141"/>
                </a:cubicBezTo>
                <a:cubicBezTo>
                  <a:pt x="75" y="141"/>
                  <a:pt x="75" y="141"/>
                  <a:pt x="75" y="140"/>
                </a:cubicBezTo>
                <a:close/>
                <a:moveTo>
                  <a:pt x="75" y="141"/>
                </a:moveTo>
                <a:cubicBezTo>
                  <a:pt x="75" y="141"/>
                  <a:pt x="75" y="142"/>
                  <a:pt x="75" y="142"/>
                </a:cubicBezTo>
                <a:cubicBezTo>
                  <a:pt x="75" y="142"/>
                  <a:pt x="74" y="141"/>
                  <a:pt x="74" y="142"/>
                </a:cubicBezTo>
                <a:cubicBezTo>
                  <a:pt x="75" y="142"/>
                  <a:pt x="75" y="142"/>
                  <a:pt x="75" y="142"/>
                </a:cubicBezTo>
                <a:cubicBezTo>
                  <a:pt x="75" y="142"/>
                  <a:pt x="74" y="142"/>
                  <a:pt x="74" y="142"/>
                </a:cubicBezTo>
                <a:cubicBezTo>
                  <a:pt x="74" y="142"/>
                  <a:pt x="74" y="142"/>
                  <a:pt x="74" y="142"/>
                </a:cubicBezTo>
                <a:cubicBezTo>
                  <a:pt x="74" y="142"/>
                  <a:pt x="74" y="142"/>
                  <a:pt x="74" y="142"/>
                </a:cubicBezTo>
                <a:cubicBezTo>
                  <a:pt x="74" y="141"/>
                  <a:pt x="75" y="142"/>
                  <a:pt x="75" y="141"/>
                </a:cubicBezTo>
                <a:close/>
                <a:moveTo>
                  <a:pt x="75" y="162"/>
                </a:moveTo>
                <a:cubicBezTo>
                  <a:pt x="75" y="162"/>
                  <a:pt x="75" y="162"/>
                  <a:pt x="75" y="162"/>
                </a:cubicBezTo>
                <a:cubicBezTo>
                  <a:pt x="75" y="163"/>
                  <a:pt x="75" y="163"/>
                  <a:pt x="75" y="163"/>
                </a:cubicBezTo>
                <a:cubicBezTo>
                  <a:pt x="74" y="163"/>
                  <a:pt x="74" y="163"/>
                  <a:pt x="74" y="163"/>
                </a:cubicBezTo>
                <a:cubicBezTo>
                  <a:pt x="74" y="163"/>
                  <a:pt x="74" y="163"/>
                  <a:pt x="75" y="162"/>
                </a:cubicBezTo>
                <a:close/>
                <a:moveTo>
                  <a:pt x="73" y="141"/>
                </a:moveTo>
                <a:cubicBezTo>
                  <a:pt x="73" y="141"/>
                  <a:pt x="73" y="141"/>
                  <a:pt x="73" y="141"/>
                </a:cubicBezTo>
                <a:cubicBezTo>
                  <a:pt x="73" y="141"/>
                  <a:pt x="73" y="141"/>
                  <a:pt x="73" y="141"/>
                </a:cubicBezTo>
                <a:close/>
                <a:moveTo>
                  <a:pt x="73" y="141"/>
                </a:moveTo>
                <a:cubicBezTo>
                  <a:pt x="73" y="141"/>
                  <a:pt x="73" y="141"/>
                  <a:pt x="73" y="141"/>
                </a:cubicBezTo>
                <a:cubicBezTo>
                  <a:pt x="73" y="141"/>
                  <a:pt x="73" y="142"/>
                  <a:pt x="73" y="142"/>
                </a:cubicBezTo>
                <a:cubicBezTo>
                  <a:pt x="73" y="141"/>
                  <a:pt x="73" y="141"/>
                  <a:pt x="73" y="141"/>
                </a:cubicBezTo>
                <a:close/>
                <a:moveTo>
                  <a:pt x="74" y="166"/>
                </a:moveTo>
                <a:cubicBezTo>
                  <a:pt x="73" y="166"/>
                  <a:pt x="73" y="166"/>
                  <a:pt x="73" y="166"/>
                </a:cubicBezTo>
                <a:cubicBezTo>
                  <a:pt x="74" y="166"/>
                  <a:pt x="74" y="166"/>
                  <a:pt x="74" y="166"/>
                </a:cubicBezTo>
                <a:cubicBezTo>
                  <a:pt x="74" y="166"/>
                  <a:pt x="74" y="166"/>
                  <a:pt x="74" y="166"/>
                </a:cubicBezTo>
                <a:cubicBezTo>
                  <a:pt x="74" y="166"/>
                  <a:pt x="74" y="166"/>
                  <a:pt x="74" y="166"/>
                </a:cubicBezTo>
                <a:cubicBezTo>
                  <a:pt x="75" y="166"/>
                  <a:pt x="75" y="166"/>
                  <a:pt x="75" y="166"/>
                </a:cubicBezTo>
                <a:cubicBezTo>
                  <a:pt x="75" y="166"/>
                  <a:pt x="74" y="166"/>
                  <a:pt x="74" y="166"/>
                </a:cubicBezTo>
                <a:cubicBezTo>
                  <a:pt x="74" y="166"/>
                  <a:pt x="74" y="166"/>
                  <a:pt x="74" y="166"/>
                </a:cubicBezTo>
                <a:cubicBezTo>
                  <a:pt x="74" y="166"/>
                  <a:pt x="73" y="166"/>
                  <a:pt x="73" y="166"/>
                </a:cubicBezTo>
                <a:cubicBezTo>
                  <a:pt x="73" y="166"/>
                  <a:pt x="73" y="166"/>
                  <a:pt x="73" y="167"/>
                </a:cubicBezTo>
                <a:cubicBezTo>
                  <a:pt x="73" y="167"/>
                  <a:pt x="73" y="167"/>
                  <a:pt x="73" y="167"/>
                </a:cubicBezTo>
                <a:cubicBezTo>
                  <a:pt x="72" y="166"/>
                  <a:pt x="73" y="166"/>
                  <a:pt x="74" y="166"/>
                </a:cubicBezTo>
                <a:close/>
                <a:moveTo>
                  <a:pt x="72" y="147"/>
                </a:moveTo>
                <a:cubicBezTo>
                  <a:pt x="73" y="147"/>
                  <a:pt x="73" y="148"/>
                  <a:pt x="72" y="147"/>
                </a:cubicBezTo>
                <a:cubicBezTo>
                  <a:pt x="72" y="147"/>
                  <a:pt x="72" y="147"/>
                  <a:pt x="72" y="147"/>
                </a:cubicBezTo>
                <a:close/>
                <a:moveTo>
                  <a:pt x="72" y="163"/>
                </a:moveTo>
                <a:cubicBezTo>
                  <a:pt x="72" y="163"/>
                  <a:pt x="72" y="163"/>
                  <a:pt x="72" y="163"/>
                </a:cubicBezTo>
                <a:cubicBezTo>
                  <a:pt x="72" y="163"/>
                  <a:pt x="72" y="163"/>
                  <a:pt x="72" y="163"/>
                </a:cubicBezTo>
                <a:close/>
                <a:moveTo>
                  <a:pt x="71" y="164"/>
                </a:moveTo>
                <a:cubicBezTo>
                  <a:pt x="71" y="164"/>
                  <a:pt x="71" y="164"/>
                  <a:pt x="71" y="164"/>
                </a:cubicBezTo>
                <a:cubicBezTo>
                  <a:pt x="71" y="164"/>
                  <a:pt x="72" y="164"/>
                  <a:pt x="72" y="164"/>
                </a:cubicBezTo>
                <a:cubicBezTo>
                  <a:pt x="72" y="164"/>
                  <a:pt x="71" y="164"/>
                  <a:pt x="71" y="164"/>
                </a:cubicBezTo>
                <a:cubicBezTo>
                  <a:pt x="71" y="164"/>
                  <a:pt x="71" y="164"/>
                  <a:pt x="71" y="164"/>
                </a:cubicBezTo>
                <a:cubicBezTo>
                  <a:pt x="71" y="164"/>
                  <a:pt x="71" y="164"/>
                  <a:pt x="71" y="164"/>
                </a:cubicBezTo>
                <a:cubicBezTo>
                  <a:pt x="71" y="164"/>
                  <a:pt x="71" y="164"/>
                  <a:pt x="71" y="164"/>
                </a:cubicBezTo>
                <a:close/>
                <a:moveTo>
                  <a:pt x="71" y="165"/>
                </a:moveTo>
                <a:cubicBezTo>
                  <a:pt x="71" y="165"/>
                  <a:pt x="71" y="165"/>
                  <a:pt x="70" y="165"/>
                </a:cubicBezTo>
                <a:cubicBezTo>
                  <a:pt x="70" y="165"/>
                  <a:pt x="70" y="165"/>
                  <a:pt x="70" y="164"/>
                </a:cubicBezTo>
                <a:cubicBezTo>
                  <a:pt x="71" y="164"/>
                  <a:pt x="71" y="165"/>
                  <a:pt x="71" y="165"/>
                </a:cubicBezTo>
                <a:close/>
                <a:moveTo>
                  <a:pt x="71" y="165"/>
                </a:moveTo>
                <a:cubicBezTo>
                  <a:pt x="71" y="165"/>
                  <a:pt x="71" y="165"/>
                  <a:pt x="71" y="165"/>
                </a:cubicBezTo>
                <a:cubicBezTo>
                  <a:pt x="71" y="165"/>
                  <a:pt x="71" y="165"/>
                  <a:pt x="71" y="165"/>
                </a:cubicBezTo>
                <a:cubicBezTo>
                  <a:pt x="71" y="165"/>
                  <a:pt x="71" y="165"/>
                  <a:pt x="70" y="165"/>
                </a:cubicBezTo>
                <a:cubicBezTo>
                  <a:pt x="71" y="165"/>
                  <a:pt x="71" y="165"/>
                  <a:pt x="71" y="165"/>
                </a:cubicBezTo>
                <a:close/>
                <a:moveTo>
                  <a:pt x="70" y="166"/>
                </a:moveTo>
                <a:cubicBezTo>
                  <a:pt x="70" y="166"/>
                  <a:pt x="70" y="166"/>
                  <a:pt x="70" y="166"/>
                </a:cubicBezTo>
                <a:cubicBezTo>
                  <a:pt x="70" y="166"/>
                  <a:pt x="70" y="166"/>
                  <a:pt x="70" y="165"/>
                </a:cubicBezTo>
                <a:cubicBezTo>
                  <a:pt x="70" y="166"/>
                  <a:pt x="71" y="166"/>
                  <a:pt x="71" y="166"/>
                </a:cubicBezTo>
                <a:cubicBezTo>
                  <a:pt x="70" y="166"/>
                  <a:pt x="70" y="166"/>
                  <a:pt x="70" y="166"/>
                </a:cubicBezTo>
                <a:close/>
                <a:moveTo>
                  <a:pt x="71" y="166"/>
                </a:moveTo>
                <a:cubicBezTo>
                  <a:pt x="71" y="166"/>
                  <a:pt x="71" y="166"/>
                  <a:pt x="71" y="166"/>
                </a:cubicBezTo>
                <a:cubicBezTo>
                  <a:pt x="71" y="166"/>
                  <a:pt x="72" y="166"/>
                  <a:pt x="72" y="166"/>
                </a:cubicBezTo>
                <a:cubicBezTo>
                  <a:pt x="72" y="166"/>
                  <a:pt x="72" y="166"/>
                  <a:pt x="72" y="166"/>
                </a:cubicBezTo>
                <a:cubicBezTo>
                  <a:pt x="72" y="166"/>
                  <a:pt x="72" y="166"/>
                  <a:pt x="72" y="166"/>
                </a:cubicBezTo>
                <a:cubicBezTo>
                  <a:pt x="72" y="166"/>
                  <a:pt x="72" y="166"/>
                  <a:pt x="72" y="166"/>
                </a:cubicBezTo>
                <a:cubicBezTo>
                  <a:pt x="72" y="167"/>
                  <a:pt x="71" y="166"/>
                  <a:pt x="71" y="166"/>
                </a:cubicBezTo>
                <a:close/>
                <a:moveTo>
                  <a:pt x="68" y="173"/>
                </a:moveTo>
                <a:cubicBezTo>
                  <a:pt x="68" y="173"/>
                  <a:pt x="68" y="173"/>
                  <a:pt x="68" y="173"/>
                </a:cubicBezTo>
                <a:cubicBezTo>
                  <a:pt x="68" y="173"/>
                  <a:pt x="68" y="173"/>
                  <a:pt x="68" y="173"/>
                </a:cubicBezTo>
                <a:cubicBezTo>
                  <a:pt x="68" y="173"/>
                  <a:pt x="68" y="173"/>
                  <a:pt x="68" y="173"/>
                </a:cubicBezTo>
                <a:cubicBezTo>
                  <a:pt x="68" y="173"/>
                  <a:pt x="68" y="173"/>
                  <a:pt x="68" y="173"/>
                </a:cubicBezTo>
                <a:close/>
                <a:moveTo>
                  <a:pt x="58" y="184"/>
                </a:moveTo>
                <a:cubicBezTo>
                  <a:pt x="58" y="184"/>
                  <a:pt x="57" y="184"/>
                  <a:pt x="57" y="184"/>
                </a:cubicBezTo>
                <a:cubicBezTo>
                  <a:pt x="57" y="183"/>
                  <a:pt x="58" y="183"/>
                  <a:pt x="58" y="184"/>
                </a:cubicBezTo>
                <a:close/>
                <a:moveTo>
                  <a:pt x="55" y="177"/>
                </a:moveTo>
                <a:cubicBezTo>
                  <a:pt x="55" y="178"/>
                  <a:pt x="56" y="177"/>
                  <a:pt x="56" y="177"/>
                </a:cubicBezTo>
                <a:cubicBezTo>
                  <a:pt x="56" y="178"/>
                  <a:pt x="57" y="177"/>
                  <a:pt x="57" y="178"/>
                </a:cubicBezTo>
                <a:cubicBezTo>
                  <a:pt x="57" y="178"/>
                  <a:pt x="56" y="178"/>
                  <a:pt x="56" y="178"/>
                </a:cubicBezTo>
                <a:cubicBezTo>
                  <a:pt x="55" y="180"/>
                  <a:pt x="56" y="181"/>
                  <a:pt x="55" y="181"/>
                </a:cubicBezTo>
                <a:cubicBezTo>
                  <a:pt x="55" y="180"/>
                  <a:pt x="55" y="178"/>
                  <a:pt x="54" y="178"/>
                </a:cubicBezTo>
                <a:cubicBezTo>
                  <a:pt x="54" y="178"/>
                  <a:pt x="54" y="178"/>
                  <a:pt x="55" y="177"/>
                </a:cubicBezTo>
                <a:close/>
                <a:moveTo>
                  <a:pt x="54" y="182"/>
                </a:moveTo>
                <a:cubicBezTo>
                  <a:pt x="53" y="183"/>
                  <a:pt x="53" y="183"/>
                  <a:pt x="53" y="183"/>
                </a:cubicBezTo>
                <a:cubicBezTo>
                  <a:pt x="53" y="182"/>
                  <a:pt x="53" y="182"/>
                  <a:pt x="54" y="182"/>
                </a:cubicBezTo>
                <a:close/>
                <a:moveTo>
                  <a:pt x="51" y="183"/>
                </a:moveTo>
                <a:cubicBezTo>
                  <a:pt x="51" y="183"/>
                  <a:pt x="51" y="183"/>
                  <a:pt x="50" y="183"/>
                </a:cubicBezTo>
                <a:cubicBezTo>
                  <a:pt x="51" y="182"/>
                  <a:pt x="51" y="182"/>
                  <a:pt x="51" y="182"/>
                </a:cubicBezTo>
                <a:cubicBezTo>
                  <a:pt x="51" y="183"/>
                  <a:pt x="51" y="183"/>
                  <a:pt x="51" y="183"/>
                </a:cubicBezTo>
                <a:close/>
                <a:moveTo>
                  <a:pt x="51" y="176"/>
                </a:moveTo>
                <a:cubicBezTo>
                  <a:pt x="51" y="176"/>
                  <a:pt x="51" y="177"/>
                  <a:pt x="51" y="177"/>
                </a:cubicBezTo>
                <a:cubicBezTo>
                  <a:pt x="51" y="177"/>
                  <a:pt x="51" y="177"/>
                  <a:pt x="51" y="177"/>
                </a:cubicBezTo>
                <a:cubicBezTo>
                  <a:pt x="51" y="176"/>
                  <a:pt x="51" y="176"/>
                  <a:pt x="51" y="176"/>
                </a:cubicBezTo>
                <a:close/>
                <a:moveTo>
                  <a:pt x="46" y="177"/>
                </a:moveTo>
                <a:cubicBezTo>
                  <a:pt x="46" y="178"/>
                  <a:pt x="47" y="178"/>
                  <a:pt x="47" y="178"/>
                </a:cubicBezTo>
                <a:cubicBezTo>
                  <a:pt x="46" y="178"/>
                  <a:pt x="46" y="178"/>
                  <a:pt x="46" y="178"/>
                </a:cubicBezTo>
                <a:cubicBezTo>
                  <a:pt x="46" y="178"/>
                  <a:pt x="46" y="177"/>
                  <a:pt x="46" y="177"/>
                </a:cubicBezTo>
                <a:close/>
                <a:moveTo>
                  <a:pt x="44" y="180"/>
                </a:moveTo>
                <a:cubicBezTo>
                  <a:pt x="45" y="180"/>
                  <a:pt x="45" y="180"/>
                  <a:pt x="45" y="180"/>
                </a:cubicBezTo>
                <a:cubicBezTo>
                  <a:pt x="45" y="180"/>
                  <a:pt x="44" y="180"/>
                  <a:pt x="45" y="179"/>
                </a:cubicBezTo>
                <a:cubicBezTo>
                  <a:pt x="45" y="179"/>
                  <a:pt x="45" y="180"/>
                  <a:pt x="46" y="180"/>
                </a:cubicBezTo>
                <a:cubicBezTo>
                  <a:pt x="45" y="181"/>
                  <a:pt x="45" y="181"/>
                  <a:pt x="45" y="181"/>
                </a:cubicBezTo>
                <a:cubicBezTo>
                  <a:pt x="45" y="180"/>
                  <a:pt x="44" y="181"/>
                  <a:pt x="44" y="180"/>
                </a:cubicBezTo>
                <a:close/>
                <a:moveTo>
                  <a:pt x="44" y="174"/>
                </a:moveTo>
                <a:cubicBezTo>
                  <a:pt x="44" y="175"/>
                  <a:pt x="44" y="175"/>
                  <a:pt x="44" y="175"/>
                </a:cubicBezTo>
                <a:cubicBezTo>
                  <a:pt x="44" y="175"/>
                  <a:pt x="44" y="175"/>
                  <a:pt x="44" y="174"/>
                </a:cubicBezTo>
                <a:close/>
                <a:moveTo>
                  <a:pt x="44" y="178"/>
                </a:moveTo>
                <a:cubicBezTo>
                  <a:pt x="44" y="178"/>
                  <a:pt x="44" y="178"/>
                  <a:pt x="44" y="179"/>
                </a:cubicBezTo>
                <a:cubicBezTo>
                  <a:pt x="43" y="178"/>
                  <a:pt x="43" y="178"/>
                  <a:pt x="43" y="178"/>
                </a:cubicBezTo>
                <a:cubicBezTo>
                  <a:pt x="44" y="178"/>
                  <a:pt x="44" y="178"/>
                  <a:pt x="44" y="178"/>
                </a:cubicBezTo>
                <a:close/>
                <a:moveTo>
                  <a:pt x="43" y="178"/>
                </a:moveTo>
                <a:cubicBezTo>
                  <a:pt x="43" y="178"/>
                  <a:pt x="42" y="179"/>
                  <a:pt x="42" y="179"/>
                </a:cubicBezTo>
                <a:cubicBezTo>
                  <a:pt x="42" y="179"/>
                  <a:pt x="42" y="179"/>
                  <a:pt x="42" y="179"/>
                </a:cubicBezTo>
                <a:cubicBezTo>
                  <a:pt x="42" y="178"/>
                  <a:pt x="42" y="178"/>
                  <a:pt x="43" y="178"/>
                </a:cubicBezTo>
                <a:close/>
                <a:moveTo>
                  <a:pt x="41" y="178"/>
                </a:moveTo>
                <a:cubicBezTo>
                  <a:pt x="41" y="178"/>
                  <a:pt x="41" y="179"/>
                  <a:pt x="41" y="179"/>
                </a:cubicBezTo>
                <a:cubicBezTo>
                  <a:pt x="41" y="179"/>
                  <a:pt x="41" y="179"/>
                  <a:pt x="41" y="179"/>
                </a:cubicBezTo>
                <a:cubicBezTo>
                  <a:pt x="41" y="179"/>
                  <a:pt x="41" y="179"/>
                  <a:pt x="41" y="179"/>
                </a:cubicBezTo>
                <a:cubicBezTo>
                  <a:pt x="41" y="179"/>
                  <a:pt x="41" y="179"/>
                  <a:pt x="41" y="179"/>
                </a:cubicBezTo>
                <a:cubicBezTo>
                  <a:pt x="41" y="179"/>
                  <a:pt x="41" y="179"/>
                  <a:pt x="41" y="178"/>
                </a:cubicBezTo>
                <a:close/>
                <a:moveTo>
                  <a:pt x="38" y="185"/>
                </a:moveTo>
                <a:cubicBezTo>
                  <a:pt x="38" y="185"/>
                  <a:pt x="38" y="185"/>
                  <a:pt x="38" y="185"/>
                </a:cubicBezTo>
                <a:cubicBezTo>
                  <a:pt x="38" y="185"/>
                  <a:pt x="38" y="184"/>
                  <a:pt x="38" y="185"/>
                </a:cubicBezTo>
                <a:close/>
                <a:moveTo>
                  <a:pt x="38" y="184"/>
                </a:moveTo>
                <a:cubicBezTo>
                  <a:pt x="39" y="184"/>
                  <a:pt x="39" y="184"/>
                  <a:pt x="39" y="184"/>
                </a:cubicBezTo>
                <a:cubicBezTo>
                  <a:pt x="39" y="184"/>
                  <a:pt x="38" y="183"/>
                  <a:pt x="38" y="183"/>
                </a:cubicBezTo>
                <a:cubicBezTo>
                  <a:pt x="39" y="183"/>
                  <a:pt x="39" y="183"/>
                  <a:pt x="39" y="183"/>
                </a:cubicBezTo>
                <a:cubicBezTo>
                  <a:pt x="38" y="184"/>
                  <a:pt x="40" y="183"/>
                  <a:pt x="40" y="184"/>
                </a:cubicBezTo>
                <a:cubicBezTo>
                  <a:pt x="39" y="184"/>
                  <a:pt x="39" y="185"/>
                  <a:pt x="38" y="184"/>
                </a:cubicBezTo>
                <a:close/>
                <a:moveTo>
                  <a:pt x="38" y="181"/>
                </a:moveTo>
                <a:cubicBezTo>
                  <a:pt x="39" y="181"/>
                  <a:pt x="39" y="181"/>
                  <a:pt x="39" y="181"/>
                </a:cubicBezTo>
                <a:cubicBezTo>
                  <a:pt x="39" y="181"/>
                  <a:pt x="39" y="180"/>
                  <a:pt x="39" y="180"/>
                </a:cubicBezTo>
                <a:cubicBezTo>
                  <a:pt x="39" y="180"/>
                  <a:pt x="39" y="180"/>
                  <a:pt x="39" y="180"/>
                </a:cubicBezTo>
                <a:cubicBezTo>
                  <a:pt x="40" y="180"/>
                  <a:pt x="40" y="180"/>
                  <a:pt x="40" y="180"/>
                </a:cubicBezTo>
                <a:cubicBezTo>
                  <a:pt x="40" y="180"/>
                  <a:pt x="40" y="180"/>
                  <a:pt x="40" y="180"/>
                </a:cubicBezTo>
                <a:cubicBezTo>
                  <a:pt x="40" y="180"/>
                  <a:pt x="40" y="180"/>
                  <a:pt x="40" y="180"/>
                </a:cubicBezTo>
                <a:cubicBezTo>
                  <a:pt x="40" y="180"/>
                  <a:pt x="40" y="180"/>
                  <a:pt x="40" y="180"/>
                </a:cubicBezTo>
                <a:cubicBezTo>
                  <a:pt x="41" y="180"/>
                  <a:pt x="41" y="180"/>
                  <a:pt x="41" y="181"/>
                </a:cubicBezTo>
                <a:cubicBezTo>
                  <a:pt x="41" y="180"/>
                  <a:pt x="41" y="180"/>
                  <a:pt x="42" y="179"/>
                </a:cubicBezTo>
                <a:cubicBezTo>
                  <a:pt x="43" y="180"/>
                  <a:pt x="43" y="180"/>
                  <a:pt x="44" y="180"/>
                </a:cubicBezTo>
                <a:cubicBezTo>
                  <a:pt x="44" y="181"/>
                  <a:pt x="43" y="181"/>
                  <a:pt x="42" y="181"/>
                </a:cubicBezTo>
                <a:cubicBezTo>
                  <a:pt x="42" y="181"/>
                  <a:pt x="42" y="181"/>
                  <a:pt x="42" y="181"/>
                </a:cubicBezTo>
                <a:cubicBezTo>
                  <a:pt x="41" y="182"/>
                  <a:pt x="41" y="181"/>
                  <a:pt x="41" y="181"/>
                </a:cubicBezTo>
                <a:cubicBezTo>
                  <a:pt x="41" y="181"/>
                  <a:pt x="39" y="182"/>
                  <a:pt x="38" y="181"/>
                </a:cubicBezTo>
                <a:close/>
                <a:moveTo>
                  <a:pt x="43" y="182"/>
                </a:moveTo>
                <a:cubicBezTo>
                  <a:pt x="42" y="182"/>
                  <a:pt x="41" y="183"/>
                  <a:pt x="42" y="182"/>
                </a:cubicBezTo>
                <a:cubicBezTo>
                  <a:pt x="42" y="182"/>
                  <a:pt x="42" y="182"/>
                  <a:pt x="43" y="182"/>
                </a:cubicBezTo>
                <a:close/>
                <a:moveTo>
                  <a:pt x="41" y="184"/>
                </a:moveTo>
                <a:cubicBezTo>
                  <a:pt x="41" y="184"/>
                  <a:pt x="41" y="184"/>
                  <a:pt x="40" y="183"/>
                </a:cubicBezTo>
                <a:cubicBezTo>
                  <a:pt x="41" y="183"/>
                  <a:pt x="42" y="183"/>
                  <a:pt x="42" y="183"/>
                </a:cubicBezTo>
                <a:cubicBezTo>
                  <a:pt x="42" y="184"/>
                  <a:pt x="41" y="184"/>
                  <a:pt x="41" y="184"/>
                </a:cubicBezTo>
                <a:close/>
                <a:moveTo>
                  <a:pt x="42" y="184"/>
                </a:moveTo>
                <a:cubicBezTo>
                  <a:pt x="42" y="183"/>
                  <a:pt x="43" y="183"/>
                  <a:pt x="43" y="183"/>
                </a:cubicBezTo>
                <a:cubicBezTo>
                  <a:pt x="43" y="183"/>
                  <a:pt x="43" y="184"/>
                  <a:pt x="42" y="184"/>
                </a:cubicBezTo>
                <a:close/>
                <a:moveTo>
                  <a:pt x="40" y="190"/>
                </a:moveTo>
                <a:cubicBezTo>
                  <a:pt x="40" y="190"/>
                  <a:pt x="40" y="189"/>
                  <a:pt x="41" y="189"/>
                </a:cubicBezTo>
                <a:cubicBezTo>
                  <a:pt x="41" y="190"/>
                  <a:pt x="40" y="191"/>
                  <a:pt x="40" y="190"/>
                </a:cubicBezTo>
                <a:close/>
                <a:moveTo>
                  <a:pt x="42" y="190"/>
                </a:moveTo>
                <a:cubicBezTo>
                  <a:pt x="41" y="189"/>
                  <a:pt x="41" y="189"/>
                  <a:pt x="41" y="189"/>
                </a:cubicBezTo>
                <a:cubicBezTo>
                  <a:pt x="41" y="189"/>
                  <a:pt x="41" y="189"/>
                  <a:pt x="41" y="189"/>
                </a:cubicBezTo>
                <a:cubicBezTo>
                  <a:pt x="42" y="188"/>
                  <a:pt x="41" y="188"/>
                  <a:pt x="41" y="188"/>
                </a:cubicBezTo>
                <a:cubicBezTo>
                  <a:pt x="42" y="189"/>
                  <a:pt x="42" y="188"/>
                  <a:pt x="42" y="188"/>
                </a:cubicBezTo>
                <a:cubicBezTo>
                  <a:pt x="42" y="189"/>
                  <a:pt x="42" y="189"/>
                  <a:pt x="42" y="190"/>
                </a:cubicBezTo>
                <a:close/>
                <a:moveTo>
                  <a:pt x="44" y="187"/>
                </a:moveTo>
                <a:cubicBezTo>
                  <a:pt x="44" y="187"/>
                  <a:pt x="43" y="187"/>
                  <a:pt x="43" y="187"/>
                </a:cubicBezTo>
                <a:cubicBezTo>
                  <a:pt x="43" y="187"/>
                  <a:pt x="44" y="186"/>
                  <a:pt x="44" y="186"/>
                </a:cubicBezTo>
                <a:cubicBezTo>
                  <a:pt x="44" y="186"/>
                  <a:pt x="44" y="186"/>
                  <a:pt x="44" y="186"/>
                </a:cubicBezTo>
                <a:lnTo>
                  <a:pt x="44" y="187"/>
                </a:lnTo>
                <a:close/>
                <a:moveTo>
                  <a:pt x="44" y="182"/>
                </a:moveTo>
                <a:cubicBezTo>
                  <a:pt x="44" y="181"/>
                  <a:pt x="44" y="181"/>
                  <a:pt x="44" y="181"/>
                </a:cubicBezTo>
                <a:cubicBezTo>
                  <a:pt x="44" y="181"/>
                  <a:pt x="44" y="181"/>
                  <a:pt x="45" y="181"/>
                </a:cubicBezTo>
                <a:cubicBezTo>
                  <a:pt x="44" y="182"/>
                  <a:pt x="44" y="182"/>
                  <a:pt x="44" y="182"/>
                </a:cubicBezTo>
                <a:close/>
                <a:moveTo>
                  <a:pt x="45" y="183"/>
                </a:moveTo>
                <a:cubicBezTo>
                  <a:pt x="45" y="182"/>
                  <a:pt x="45" y="182"/>
                  <a:pt x="45" y="182"/>
                </a:cubicBezTo>
                <a:cubicBezTo>
                  <a:pt x="46" y="182"/>
                  <a:pt x="45" y="182"/>
                  <a:pt x="46" y="182"/>
                </a:cubicBezTo>
                <a:cubicBezTo>
                  <a:pt x="45" y="183"/>
                  <a:pt x="45" y="183"/>
                  <a:pt x="45" y="183"/>
                </a:cubicBezTo>
                <a:close/>
                <a:moveTo>
                  <a:pt x="45" y="187"/>
                </a:moveTo>
                <a:cubicBezTo>
                  <a:pt x="45" y="186"/>
                  <a:pt x="47" y="186"/>
                  <a:pt x="47" y="187"/>
                </a:cubicBezTo>
                <a:cubicBezTo>
                  <a:pt x="46" y="186"/>
                  <a:pt x="46" y="187"/>
                  <a:pt x="45" y="187"/>
                </a:cubicBezTo>
                <a:close/>
                <a:moveTo>
                  <a:pt x="47" y="182"/>
                </a:moveTo>
                <a:cubicBezTo>
                  <a:pt x="47" y="182"/>
                  <a:pt x="46" y="182"/>
                  <a:pt x="46" y="181"/>
                </a:cubicBezTo>
                <a:cubicBezTo>
                  <a:pt x="47" y="182"/>
                  <a:pt x="48" y="181"/>
                  <a:pt x="48" y="181"/>
                </a:cubicBezTo>
                <a:cubicBezTo>
                  <a:pt x="48" y="181"/>
                  <a:pt x="47" y="182"/>
                  <a:pt x="47" y="182"/>
                </a:cubicBezTo>
                <a:close/>
                <a:moveTo>
                  <a:pt x="47" y="177"/>
                </a:moveTo>
                <a:cubicBezTo>
                  <a:pt x="48" y="177"/>
                  <a:pt x="48" y="177"/>
                  <a:pt x="49" y="177"/>
                </a:cubicBezTo>
                <a:cubicBezTo>
                  <a:pt x="49" y="177"/>
                  <a:pt x="49" y="177"/>
                  <a:pt x="49" y="177"/>
                </a:cubicBezTo>
                <a:cubicBezTo>
                  <a:pt x="49" y="178"/>
                  <a:pt x="48" y="177"/>
                  <a:pt x="48" y="178"/>
                </a:cubicBezTo>
                <a:cubicBezTo>
                  <a:pt x="48" y="177"/>
                  <a:pt x="47" y="177"/>
                  <a:pt x="47" y="177"/>
                </a:cubicBezTo>
                <a:close/>
                <a:moveTo>
                  <a:pt x="47" y="186"/>
                </a:moveTo>
                <a:cubicBezTo>
                  <a:pt x="48" y="185"/>
                  <a:pt x="47" y="185"/>
                  <a:pt x="48" y="185"/>
                </a:cubicBezTo>
                <a:cubicBezTo>
                  <a:pt x="48" y="185"/>
                  <a:pt x="48" y="186"/>
                  <a:pt x="47" y="186"/>
                </a:cubicBezTo>
                <a:close/>
                <a:moveTo>
                  <a:pt x="48" y="188"/>
                </a:moveTo>
                <a:cubicBezTo>
                  <a:pt x="48" y="187"/>
                  <a:pt x="49" y="187"/>
                  <a:pt x="48" y="187"/>
                </a:cubicBezTo>
                <a:cubicBezTo>
                  <a:pt x="48" y="188"/>
                  <a:pt x="48" y="188"/>
                  <a:pt x="48" y="188"/>
                </a:cubicBezTo>
                <a:cubicBezTo>
                  <a:pt x="47" y="188"/>
                  <a:pt x="48" y="187"/>
                  <a:pt x="48" y="187"/>
                </a:cubicBezTo>
                <a:cubicBezTo>
                  <a:pt x="48" y="187"/>
                  <a:pt x="48" y="187"/>
                  <a:pt x="49" y="187"/>
                </a:cubicBezTo>
                <a:cubicBezTo>
                  <a:pt x="49" y="187"/>
                  <a:pt x="48" y="186"/>
                  <a:pt x="48" y="186"/>
                </a:cubicBezTo>
                <a:cubicBezTo>
                  <a:pt x="49" y="186"/>
                  <a:pt x="49" y="186"/>
                  <a:pt x="49" y="186"/>
                </a:cubicBezTo>
                <a:cubicBezTo>
                  <a:pt x="49" y="187"/>
                  <a:pt x="49" y="187"/>
                  <a:pt x="49" y="187"/>
                </a:cubicBezTo>
                <a:cubicBezTo>
                  <a:pt x="49" y="187"/>
                  <a:pt x="49" y="188"/>
                  <a:pt x="48" y="188"/>
                </a:cubicBezTo>
                <a:close/>
                <a:moveTo>
                  <a:pt x="49" y="177"/>
                </a:moveTo>
                <a:cubicBezTo>
                  <a:pt x="49" y="177"/>
                  <a:pt x="49" y="177"/>
                  <a:pt x="49" y="177"/>
                </a:cubicBezTo>
                <a:cubicBezTo>
                  <a:pt x="50" y="177"/>
                  <a:pt x="50" y="177"/>
                  <a:pt x="50" y="177"/>
                </a:cubicBezTo>
                <a:cubicBezTo>
                  <a:pt x="50" y="177"/>
                  <a:pt x="50" y="177"/>
                  <a:pt x="49" y="177"/>
                </a:cubicBezTo>
                <a:close/>
                <a:moveTo>
                  <a:pt x="50" y="173"/>
                </a:moveTo>
                <a:cubicBezTo>
                  <a:pt x="50" y="173"/>
                  <a:pt x="50" y="173"/>
                  <a:pt x="50" y="173"/>
                </a:cubicBezTo>
                <a:cubicBezTo>
                  <a:pt x="49" y="173"/>
                  <a:pt x="49" y="173"/>
                  <a:pt x="48" y="173"/>
                </a:cubicBezTo>
                <a:cubicBezTo>
                  <a:pt x="48" y="174"/>
                  <a:pt x="49" y="173"/>
                  <a:pt x="49" y="173"/>
                </a:cubicBezTo>
                <a:cubicBezTo>
                  <a:pt x="49" y="174"/>
                  <a:pt x="48" y="174"/>
                  <a:pt x="48" y="174"/>
                </a:cubicBezTo>
                <a:cubicBezTo>
                  <a:pt x="48" y="174"/>
                  <a:pt x="48" y="174"/>
                  <a:pt x="48" y="174"/>
                </a:cubicBezTo>
                <a:cubicBezTo>
                  <a:pt x="48" y="174"/>
                  <a:pt x="48" y="174"/>
                  <a:pt x="48" y="174"/>
                </a:cubicBezTo>
                <a:cubicBezTo>
                  <a:pt x="48" y="174"/>
                  <a:pt x="48" y="174"/>
                  <a:pt x="47" y="174"/>
                </a:cubicBezTo>
                <a:cubicBezTo>
                  <a:pt x="47" y="174"/>
                  <a:pt x="47" y="174"/>
                  <a:pt x="47" y="174"/>
                </a:cubicBezTo>
                <a:cubicBezTo>
                  <a:pt x="47" y="174"/>
                  <a:pt x="47" y="173"/>
                  <a:pt x="47" y="173"/>
                </a:cubicBezTo>
                <a:cubicBezTo>
                  <a:pt x="47" y="173"/>
                  <a:pt x="47" y="174"/>
                  <a:pt x="48" y="174"/>
                </a:cubicBezTo>
                <a:cubicBezTo>
                  <a:pt x="48" y="173"/>
                  <a:pt x="49" y="173"/>
                  <a:pt x="49" y="173"/>
                </a:cubicBezTo>
                <a:cubicBezTo>
                  <a:pt x="49" y="173"/>
                  <a:pt x="49" y="173"/>
                  <a:pt x="49" y="173"/>
                </a:cubicBezTo>
                <a:cubicBezTo>
                  <a:pt x="50" y="173"/>
                  <a:pt x="50" y="173"/>
                  <a:pt x="50" y="173"/>
                </a:cubicBezTo>
                <a:cubicBezTo>
                  <a:pt x="50" y="173"/>
                  <a:pt x="50" y="173"/>
                  <a:pt x="50" y="173"/>
                </a:cubicBezTo>
                <a:cubicBezTo>
                  <a:pt x="51" y="173"/>
                  <a:pt x="50" y="173"/>
                  <a:pt x="51" y="173"/>
                </a:cubicBezTo>
                <a:cubicBezTo>
                  <a:pt x="50" y="173"/>
                  <a:pt x="50" y="173"/>
                  <a:pt x="50" y="173"/>
                </a:cubicBezTo>
                <a:cubicBezTo>
                  <a:pt x="50" y="173"/>
                  <a:pt x="50" y="173"/>
                  <a:pt x="50" y="173"/>
                </a:cubicBezTo>
                <a:close/>
                <a:moveTo>
                  <a:pt x="50" y="177"/>
                </a:moveTo>
                <a:cubicBezTo>
                  <a:pt x="50" y="177"/>
                  <a:pt x="50" y="177"/>
                  <a:pt x="50" y="177"/>
                </a:cubicBezTo>
                <a:cubicBezTo>
                  <a:pt x="50" y="177"/>
                  <a:pt x="51" y="177"/>
                  <a:pt x="50" y="177"/>
                </a:cubicBezTo>
                <a:cubicBezTo>
                  <a:pt x="50" y="177"/>
                  <a:pt x="50" y="177"/>
                  <a:pt x="50" y="177"/>
                </a:cubicBezTo>
                <a:close/>
                <a:moveTo>
                  <a:pt x="42" y="205"/>
                </a:moveTo>
                <a:cubicBezTo>
                  <a:pt x="43" y="205"/>
                  <a:pt x="43" y="205"/>
                  <a:pt x="44" y="205"/>
                </a:cubicBezTo>
                <a:cubicBezTo>
                  <a:pt x="43" y="205"/>
                  <a:pt x="44" y="205"/>
                  <a:pt x="44" y="204"/>
                </a:cubicBezTo>
                <a:cubicBezTo>
                  <a:pt x="44" y="204"/>
                  <a:pt x="44" y="204"/>
                  <a:pt x="44" y="204"/>
                </a:cubicBezTo>
                <a:cubicBezTo>
                  <a:pt x="44" y="204"/>
                  <a:pt x="44" y="205"/>
                  <a:pt x="44" y="205"/>
                </a:cubicBezTo>
                <a:cubicBezTo>
                  <a:pt x="44" y="205"/>
                  <a:pt x="43" y="206"/>
                  <a:pt x="42" y="206"/>
                </a:cubicBezTo>
                <a:cubicBezTo>
                  <a:pt x="42" y="206"/>
                  <a:pt x="42" y="206"/>
                  <a:pt x="42" y="205"/>
                </a:cubicBezTo>
                <a:close/>
                <a:moveTo>
                  <a:pt x="39" y="238"/>
                </a:moveTo>
                <a:cubicBezTo>
                  <a:pt x="39" y="238"/>
                  <a:pt x="39" y="238"/>
                  <a:pt x="39" y="238"/>
                </a:cubicBezTo>
                <a:cubicBezTo>
                  <a:pt x="39" y="238"/>
                  <a:pt x="39" y="238"/>
                  <a:pt x="39" y="238"/>
                </a:cubicBezTo>
                <a:cubicBezTo>
                  <a:pt x="39" y="238"/>
                  <a:pt x="39" y="238"/>
                  <a:pt x="40" y="238"/>
                </a:cubicBezTo>
                <a:cubicBezTo>
                  <a:pt x="39" y="238"/>
                  <a:pt x="39" y="238"/>
                  <a:pt x="39" y="238"/>
                </a:cubicBezTo>
                <a:cubicBezTo>
                  <a:pt x="39" y="238"/>
                  <a:pt x="39" y="238"/>
                  <a:pt x="39" y="238"/>
                </a:cubicBezTo>
                <a:close/>
                <a:moveTo>
                  <a:pt x="37" y="233"/>
                </a:moveTo>
                <a:cubicBezTo>
                  <a:pt x="36" y="233"/>
                  <a:pt x="36" y="233"/>
                  <a:pt x="36" y="233"/>
                </a:cubicBezTo>
                <a:cubicBezTo>
                  <a:pt x="36" y="233"/>
                  <a:pt x="36" y="233"/>
                  <a:pt x="36" y="232"/>
                </a:cubicBezTo>
                <a:cubicBezTo>
                  <a:pt x="36" y="232"/>
                  <a:pt x="37" y="232"/>
                  <a:pt x="37" y="232"/>
                </a:cubicBezTo>
                <a:cubicBezTo>
                  <a:pt x="37" y="232"/>
                  <a:pt x="37" y="232"/>
                  <a:pt x="37" y="233"/>
                </a:cubicBezTo>
                <a:close/>
                <a:moveTo>
                  <a:pt x="41" y="205"/>
                </a:moveTo>
                <a:cubicBezTo>
                  <a:pt x="41" y="205"/>
                  <a:pt x="41" y="205"/>
                  <a:pt x="41" y="205"/>
                </a:cubicBezTo>
                <a:cubicBezTo>
                  <a:pt x="41" y="205"/>
                  <a:pt x="41" y="205"/>
                  <a:pt x="41" y="205"/>
                </a:cubicBezTo>
                <a:cubicBezTo>
                  <a:pt x="41" y="205"/>
                  <a:pt x="41" y="205"/>
                  <a:pt x="41" y="205"/>
                </a:cubicBezTo>
                <a:close/>
                <a:moveTo>
                  <a:pt x="40" y="206"/>
                </a:moveTo>
                <a:cubicBezTo>
                  <a:pt x="40" y="206"/>
                  <a:pt x="40" y="206"/>
                  <a:pt x="40" y="206"/>
                </a:cubicBezTo>
                <a:cubicBezTo>
                  <a:pt x="40" y="206"/>
                  <a:pt x="40" y="206"/>
                  <a:pt x="40" y="206"/>
                </a:cubicBezTo>
                <a:cubicBezTo>
                  <a:pt x="40" y="206"/>
                  <a:pt x="40" y="206"/>
                  <a:pt x="40" y="206"/>
                </a:cubicBezTo>
                <a:cubicBezTo>
                  <a:pt x="40" y="206"/>
                  <a:pt x="40" y="206"/>
                  <a:pt x="40" y="206"/>
                </a:cubicBezTo>
                <a:close/>
                <a:moveTo>
                  <a:pt x="40" y="206"/>
                </a:moveTo>
                <a:cubicBezTo>
                  <a:pt x="40" y="206"/>
                  <a:pt x="39" y="206"/>
                  <a:pt x="40" y="206"/>
                </a:cubicBezTo>
                <a:cubicBezTo>
                  <a:pt x="39" y="207"/>
                  <a:pt x="39" y="207"/>
                  <a:pt x="39" y="207"/>
                </a:cubicBezTo>
                <a:cubicBezTo>
                  <a:pt x="39" y="207"/>
                  <a:pt x="38" y="207"/>
                  <a:pt x="39" y="206"/>
                </a:cubicBezTo>
                <a:cubicBezTo>
                  <a:pt x="39" y="206"/>
                  <a:pt x="39" y="206"/>
                  <a:pt x="40" y="206"/>
                </a:cubicBezTo>
                <a:close/>
                <a:moveTo>
                  <a:pt x="38" y="206"/>
                </a:moveTo>
                <a:cubicBezTo>
                  <a:pt x="38" y="207"/>
                  <a:pt x="38" y="207"/>
                  <a:pt x="38" y="207"/>
                </a:cubicBezTo>
                <a:cubicBezTo>
                  <a:pt x="37" y="207"/>
                  <a:pt x="37" y="209"/>
                  <a:pt x="35" y="209"/>
                </a:cubicBezTo>
                <a:cubicBezTo>
                  <a:pt x="36" y="208"/>
                  <a:pt x="37" y="208"/>
                  <a:pt x="38" y="206"/>
                </a:cubicBezTo>
                <a:close/>
                <a:moveTo>
                  <a:pt x="34" y="233"/>
                </a:moveTo>
                <a:cubicBezTo>
                  <a:pt x="34" y="233"/>
                  <a:pt x="34" y="233"/>
                  <a:pt x="33" y="233"/>
                </a:cubicBezTo>
                <a:cubicBezTo>
                  <a:pt x="34" y="232"/>
                  <a:pt x="34" y="232"/>
                  <a:pt x="34" y="233"/>
                </a:cubicBezTo>
                <a:close/>
                <a:moveTo>
                  <a:pt x="33" y="220"/>
                </a:moveTo>
                <a:cubicBezTo>
                  <a:pt x="32" y="220"/>
                  <a:pt x="32" y="221"/>
                  <a:pt x="32" y="221"/>
                </a:cubicBezTo>
                <a:cubicBezTo>
                  <a:pt x="31" y="221"/>
                  <a:pt x="32" y="221"/>
                  <a:pt x="32" y="220"/>
                </a:cubicBezTo>
                <a:cubicBezTo>
                  <a:pt x="31" y="221"/>
                  <a:pt x="31" y="221"/>
                  <a:pt x="31" y="220"/>
                </a:cubicBezTo>
                <a:cubicBezTo>
                  <a:pt x="32" y="220"/>
                  <a:pt x="32" y="220"/>
                  <a:pt x="32" y="219"/>
                </a:cubicBezTo>
                <a:cubicBezTo>
                  <a:pt x="32" y="219"/>
                  <a:pt x="32" y="220"/>
                  <a:pt x="33" y="220"/>
                </a:cubicBezTo>
                <a:close/>
                <a:moveTo>
                  <a:pt x="32" y="211"/>
                </a:moveTo>
                <a:cubicBezTo>
                  <a:pt x="32" y="211"/>
                  <a:pt x="32" y="211"/>
                  <a:pt x="32" y="211"/>
                </a:cubicBezTo>
                <a:cubicBezTo>
                  <a:pt x="32" y="211"/>
                  <a:pt x="31" y="212"/>
                  <a:pt x="31" y="212"/>
                </a:cubicBezTo>
                <a:cubicBezTo>
                  <a:pt x="31" y="212"/>
                  <a:pt x="31" y="211"/>
                  <a:pt x="32" y="211"/>
                </a:cubicBezTo>
                <a:close/>
                <a:moveTo>
                  <a:pt x="30" y="220"/>
                </a:moveTo>
                <a:cubicBezTo>
                  <a:pt x="30" y="219"/>
                  <a:pt x="31" y="219"/>
                  <a:pt x="31" y="219"/>
                </a:cubicBezTo>
                <a:cubicBezTo>
                  <a:pt x="31" y="220"/>
                  <a:pt x="31" y="220"/>
                  <a:pt x="30" y="220"/>
                </a:cubicBezTo>
                <a:close/>
                <a:moveTo>
                  <a:pt x="31" y="236"/>
                </a:moveTo>
                <a:cubicBezTo>
                  <a:pt x="31" y="236"/>
                  <a:pt x="31" y="236"/>
                  <a:pt x="31" y="236"/>
                </a:cubicBezTo>
                <a:cubicBezTo>
                  <a:pt x="31" y="236"/>
                  <a:pt x="31" y="236"/>
                  <a:pt x="31" y="236"/>
                </a:cubicBezTo>
                <a:cubicBezTo>
                  <a:pt x="31" y="236"/>
                  <a:pt x="31" y="236"/>
                  <a:pt x="31" y="236"/>
                </a:cubicBezTo>
                <a:close/>
                <a:moveTo>
                  <a:pt x="32" y="235"/>
                </a:moveTo>
                <a:cubicBezTo>
                  <a:pt x="32" y="235"/>
                  <a:pt x="31" y="235"/>
                  <a:pt x="31" y="235"/>
                </a:cubicBezTo>
                <a:cubicBezTo>
                  <a:pt x="31" y="235"/>
                  <a:pt x="32" y="234"/>
                  <a:pt x="32" y="234"/>
                </a:cubicBezTo>
                <a:cubicBezTo>
                  <a:pt x="31" y="234"/>
                  <a:pt x="31" y="235"/>
                  <a:pt x="31" y="235"/>
                </a:cubicBezTo>
                <a:cubicBezTo>
                  <a:pt x="31" y="235"/>
                  <a:pt x="31" y="234"/>
                  <a:pt x="31" y="234"/>
                </a:cubicBezTo>
                <a:cubicBezTo>
                  <a:pt x="30" y="235"/>
                  <a:pt x="30" y="235"/>
                  <a:pt x="31" y="235"/>
                </a:cubicBezTo>
                <a:cubicBezTo>
                  <a:pt x="31" y="235"/>
                  <a:pt x="31" y="235"/>
                  <a:pt x="30" y="236"/>
                </a:cubicBezTo>
                <a:cubicBezTo>
                  <a:pt x="30" y="235"/>
                  <a:pt x="30" y="234"/>
                  <a:pt x="30" y="233"/>
                </a:cubicBezTo>
                <a:cubicBezTo>
                  <a:pt x="31" y="234"/>
                  <a:pt x="32" y="232"/>
                  <a:pt x="33" y="233"/>
                </a:cubicBezTo>
                <a:cubicBezTo>
                  <a:pt x="33" y="233"/>
                  <a:pt x="32" y="233"/>
                  <a:pt x="33" y="234"/>
                </a:cubicBezTo>
                <a:cubicBezTo>
                  <a:pt x="33" y="233"/>
                  <a:pt x="34" y="233"/>
                  <a:pt x="34" y="233"/>
                </a:cubicBezTo>
                <a:cubicBezTo>
                  <a:pt x="34" y="233"/>
                  <a:pt x="34" y="234"/>
                  <a:pt x="34" y="234"/>
                </a:cubicBezTo>
                <a:cubicBezTo>
                  <a:pt x="34" y="234"/>
                  <a:pt x="33" y="234"/>
                  <a:pt x="33" y="234"/>
                </a:cubicBezTo>
                <a:cubicBezTo>
                  <a:pt x="33" y="234"/>
                  <a:pt x="33" y="234"/>
                  <a:pt x="33" y="234"/>
                </a:cubicBezTo>
                <a:cubicBezTo>
                  <a:pt x="32" y="234"/>
                  <a:pt x="32" y="234"/>
                  <a:pt x="32" y="235"/>
                </a:cubicBezTo>
                <a:cubicBezTo>
                  <a:pt x="32" y="234"/>
                  <a:pt x="32" y="235"/>
                  <a:pt x="33" y="235"/>
                </a:cubicBezTo>
                <a:cubicBezTo>
                  <a:pt x="33" y="235"/>
                  <a:pt x="33" y="235"/>
                  <a:pt x="32" y="235"/>
                </a:cubicBezTo>
                <a:cubicBezTo>
                  <a:pt x="32" y="235"/>
                  <a:pt x="32" y="235"/>
                  <a:pt x="32" y="235"/>
                </a:cubicBezTo>
                <a:close/>
                <a:moveTo>
                  <a:pt x="47" y="238"/>
                </a:moveTo>
                <a:cubicBezTo>
                  <a:pt x="47" y="238"/>
                  <a:pt x="47" y="238"/>
                  <a:pt x="47" y="238"/>
                </a:cubicBezTo>
                <a:cubicBezTo>
                  <a:pt x="47" y="238"/>
                  <a:pt x="47" y="238"/>
                  <a:pt x="47" y="238"/>
                </a:cubicBezTo>
                <a:cubicBezTo>
                  <a:pt x="47" y="238"/>
                  <a:pt x="47" y="238"/>
                  <a:pt x="47" y="238"/>
                </a:cubicBezTo>
                <a:cubicBezTo>
                  <a:pt x="47" y="238"/>
                  <a:pt x="47" y="238"/>
                  <a:pt x="47" y="238"/>
                </a:cubicBezTo>
                <a:cubicBezTo>
                  <a:pt x="47" y="238"/>
                  <a:pt x="47" y="238"/>
                  <a:pt x="47" y="238"/>
                </a:cubicBezTo>
                <a:cubicBezTo>
                  <a:pt x="48" y="239"/>
                  <a:pt x="48" y="239"/>
                  <a:pt x="48" y="239"/>
                </a:cubicBezTo>
                <a:cubicBezTo>
                  <a:pt x="48" y="239"/>
                  <a:pt x="48" y="239"/>
                  <a:pt x="48" y="239"/>
                </a:cubicBezTo>
                <a:cubicBezTo>
                  <a:pt x="48" y="239"/>
                  <a:pt x="48" y="239"/>
                  <a:pt x="48" y="239"/>
                </a:cubicBezTo>
                <a:cubicBezTo>
                  <a:pt x="48" y="239"/>
                  <a:pt x="48" y="239"/>
                  <a:pt x="47" y="239"/>
                </a:cubicBezTo>
                <a:cubicBezTo>
                  <a:pt x="47" y="239"/>
                  <a:pt x="47" y="239"/>
                  <a:pt x="47" y="239"/>
                </a:cubicBezTo>
                <a:cubicBezTo>
                  <a:pt x="47" y="238"/>
                  <a:pt x="47" y="239"/>
                  <a:pt x="47" y="239"/>
                </a:cubicBezTo>
                <a:cubicBezTo>
                  <a:pt x="47" y="239"/>
                  <a:pt x="47" y="239"/>
                  <a:pt x="47" y="238"/>
                </a:cubicBezTo>
                <a:close/>
                <a:moveTo>
                  <a:pt x="44" y="240"/>
                </a:moveTo>
                <a:cubicBezTo>
                  <a:pt x="44" y="240"/>
                  <a:pt x="44" y="241"/>
                  <a:pt x="44" y="241"/>
                </a:cubicBezTo>
                <a:cubicBezTo>
                  <a:pt x="44" y="241"/>
                  <a:pt x="44" y="240"/>
                  <a:pt x="44" y="240"/>
                </a:cubicBezTo>
                <a:cubicBezTo>
                  <a:pt x="44" y="240"/>
                  <a:pt x="44" y="240"/>
                  <a:pt x="44" y="240"/>
                </a:cubicBezTo>
                <a:close/>
                <a:moveTo>
                  <a:pt x="43" y="248"/>
                </a:moveTo>
                <a:cubicBezTo>
                  <a:pt x="43" y="248"/>
                  <a:pt x="43" y="248"/>
                  <a:pt x="44" y="248"/>
                </a:cubicBezTo>
                <a:cubicBezTo>
                  <a:pt x="43" y="248"/>
                  <a:pt x="43" y="249"/>
                  <a:pt x="43" y="248"/>
                </a:cubicBezTo>
                <a:close/>
                <a:moveTo>
                  <a:pt x="45" y="264"/>
                </a:moveTo>
                <a:cubicBezTo>
                  <a:pt x="45" y="264"/>
                  <a:pt x="45" y="264"/>
                  <a:pt x="45" y="264"/>
                </a:cubicBezTo>
                <a:cubicBezTo>
                  <a:pt x="44" y="264"/>
                  <a:pt x="45" y="263"/>
                  <a:pt x="46" y="264"/>
                </a:cubicBezTo>
                <a:cubicBezTo>
                  <a:pt x="46" y="264"/>
                  <a:pt x="46" y="264"/>
                  <a:pt x="45" y="264"/>
                </a:cubicBezTo>
                <a:close/>
                <a:moveTo>
                  <a:pt x="44" y="264"/>
                </a:moveTo>
                <a:cubicBezTo>
                  <a:pt x="44" y="263"/>
                  <a:pt x="44" y="264"/>
                  <a:pt x="43" y="264"/>
                </a:cubicBezTo>
                <a:cubicBezTo>
                  <a:pt x="43" y="264"/>
                  <a:pt x="43" y="264"/>
                  <a:pt x="42" y="263"/>
                </a:cubicBezTo>
                <a:cubicBezTo>
                  <a:pt x="42" y="263"/>
                  <a:pt x="42" y="264"/>
                  <a:pt x="43" y="265"/>
                </a:cubicBezTo>
                <a:cubicBezTo>
                  <a:pt x="41" y="264"/>
                  <a:pt x="41" y="263"/>
                  <a:pt x="42" y="262"/>
                </a:cubicBezTo>
                <a:cubicBezTo>
                  <a:pt x="43" y="263"/>
                  <a:pt x="44" y="261"/>
                  <a:pt x="45" y="262"/>
                </a:cubicBezTo>
                <a:cubicBezTo>
                  <a:pt x="45" y="262"/>
                  <a:pt x="44" y="262"/>
                  <a:pt x="45" y="262"/>
                </a:cubicBezTo>
                <a:cubicBezTo>
                  <a:pt x="45" y="262"/>
                  <a:pt x="46" y="262"/>
                  <a:pt x="46" y="263"/>
                </a:cubicBezTo>
                <a:cubicBezTo>
                  <a:pt x="45" y="263"/>
                  <a:pt x="45" y="263"/>
                  <a:pt x="44" y="264"/>
                </a:cubicBezTo>
                <a:close/>
                <a:moveTo>
                  <a:pt x="45" y="262"/>
                </a:moveTo>
                <a:cubicBezTo>
                  <a:pt x="45" y="261"/>
                  <a:pt x="46" y="261"/>
                  <a:pt x="46" y="262"/>
                </a:cubicBezTo>
                <a:cubicBezTo>
                  <a:pt x="46" y="262"/>
                  <a:pt x="45" y="262"/>
                  <a:pt x="45" y="262"/>
                </a:cubicBezTo>
                <a:close/>
                <a:moveTo>
                  <a:pt x="48" y="262"/>
                </a:moveTo>
                <a:cubicBezTo>
                  <a:pt x="48" y="261"/>
                  <a:pt x="49" y="261"/>
                  <a:pt x="50" y="261"/>
                </a:cubicBezTo>
                <a:cubicBezTo>
                  <a:pt x="49" y="261"/>
                  <a:pt x="48" y="262"/>
                  <a:pt x="48" y="262"/>
                </a:cubicBezTo>
                <a:close/>
                <a:moveTo>
                  <a:pt x="51" y="261"/>
                </a:moveTo>
                <a:cubicBezTo>
                  <a:pt x="52" y="262"/>
                  <a:pt x="52" y="262"/>
                  <a:pt x="52" y="262"/>
                </a:cubicBezTo>
                <a:cubicBezTo>
                  <a:pt x="52" y="261"/>
                  <a:pt x="52" y="261"/>
                  <a:pt x="52" y="261"/>
                </a:cubicBezTo>
                <a:cubicBezTo>
                  <a:pt x="52" y="261"/>
                  <a:pt x="52" y="261"/>
                  <a:pt x="52" y="261"/>
                </a:cubicBezTo>
                <a:cubicBezTo>
                  <a:pt x="52" y="262"/>
                  <a:pt x="51" y="262"/>
                  <a:pt x="51" y="261"/>
                </a:cubicBezTo>
                <a:close/>
                <a:moveTo>
                  <a:pt x="56" y="267"/>
                </a:moveTo>
                <a:cubicBezTo>
                  <a:pt x="56" y="267"/>
                  <a:pt x="56" y="267"/>
                  <a:pt x="56" y="266"/>
                </a:cubicBezTo>
                <a:cubicBezTo>
                  <a:pt x="56" y="266"/>
                  <a:pt x="56" y="266"/>
                  <a:pt x="56" y="266"/>
                </a:cubicBezTo>
                <a:cubicBezTo>
                  <a:pt x="56" y="266"/>
                  <a:pt x="56" y="265"/>
                  <a:pt x="56" y="265"/>
                </a:cubicBezTo>
                <a:cubicBezTo>
                  <a:pt x="56" y="265"/>
                  <a:pt x="56" y="265"/>
                  <a:pt x="57" y="265"/>
                </a:cubicBezTo>
                <a:cubicBezTo>
                  <a:pt x="57" y="267"/>
                  <a:pt x="59" y="264"/>
                  <a:pt x="60" y="264"/>
                </a:cubicBezTo>
                <a:cubicBezTo>
                  <a:pt x="60" y="265"/>
                  <a:pt x="60" y="266"/>
                  <a:pt x="59" y="266"/>
                </a:cubicBezTo>
                <a:cubicBezTo>
                  <a:pt x="59" y="266"/>
                  <a:pt x="59" y="265"/>
                  <a:pt x="59" y="265"/>
                </a:cubicBezTo>
                <a:cubicBezTo>
                  <a:pt x="60" y="265"/>
                  <a:pt x="59" y="265"/>
                  <a:pt x="59" y="265"/>
                </a:cubicBezTo>
                <a:cubicBezTo>
                  <a:pt x="59" y="265"/>
                  <a:pt x="59" y="266"/>
                  <a:pt x="59" y="266"/>
                </a:cubicBezTo>
                <a:cubicBezTo>
                  <a:pt x="58" y="266"/>
                  <a:pt x="58" y="266"/>
                  <a:pt x="58" y="267"/>
                </a:cubicBezTo>
                <a:cubicBezTo>
                  <a:pt x="58" y="267"/>
                  <a:pt x="58" y="267"/>
                  <a:pt x="58" y="267"/>
                </a:cubicBezTo>
                <a:cubicBezTo>
                  <a:pt x="58" y="267"/>
                  <a:pt x="57" y="268"/>
                  <a:pt x="56" y="267"/>
                </a:cubicBezTo>
                <a:close/>
                <a:moveTo>
                  <a:pt x="58" y="273"/>
                </a:moveTo>
                <a:cubicBezTo>
                  <a:pt x="58" y="272"/>
                  <a:pt x="59" y="273"/>
                  <a:pt x="59" y="273"/>
                </a:cubicBezTo>
                <a:cubicBezTo>
                  <a:pt x="58" y="273"/>
                  <a:pt x="58" y="274"/>
                  <a:pt x="58" y="273"/>
                </a:cubicBezTo>
                <a:close/>
                <a:moveTo>
                  <a:pt x="59" y="266"/>
                </a:moveTo>
                <a:cubicBezTo>
                  <a:pt x="59" y="266"/>
                  <a:pt x="59" y="266"/>
                  <a:pt x="59" y="267"/>
                </a:cubicBezTo>
                <a:cubicBezTo>
                  <a:pt x="59" y="267"/>
                  <a:pt x="59" y="267"/>
                  <a:pt x="59" y="266"/>
                </a:cubicBezTo>
                <a:close/>
                <a:moveTo>
                  <a:pt x="62" y="266"/>
                </a:moveTo>
                <a:cubicBezTo>
                  <a:pt x="62" y="266"/>
                  <a:pt x="62" y="266"/>
                  <a:pt x="62" y="266"/>
                </a:cubicBezTo>
                <a:cubicBezTo>
                  <a:pt x="62" y="266"/>
                  <a:pt x="62" y="265"/>
                  <a:pt x="62" y="265"/>
                </a:cubicBezTo>
                <a:cubicBezTo>
                  <a:pt x="63" y="265"/>
                  <a:pt x="63" y="266"/>
                  <a:pt x="63" y="266"/>
                </a:cubicBezTo>
                <a:cubicBezTo>
                  <a:pt x="62" y="266"/>
                  <a:pt x="62" y="266"/>
                  <a:pt x="62" y="266"/>
                </a:cubicBezTo>
                <a:close/>
                <a:moveTo>
                  <a:pt x="64" y="265"/>
                </a:moveTo>
                <a:cubicBezTo>
                  <a:pt x="64" y="265"/>
                  <a:pt x="64" y="265"/>
                  <a:pt x="64" y="265"/>
                </a:cubicBezTo>
                <a:cubicBezTo>
                  <a:pt x="64" y="265"/>
                  <a:pt x="64" y="265"/>
                  <a:pt x="64" y="265"/>
                </a:cubicBezTo>
                <a:close/>
                <a:moveTo>
                  <a:pt x="65" y="265"/>
                </a:moveTo>
                <a:cubicBezTo>
                  <a:pt x="65" y="265"/>
                  <a:pt x="65" y="265"/>
                  <a:pt x="65" y="265"/>
                </a:cubicBezTo>
                <a:cubicBezTo>
                  <a:pt x="66" y="263"/>
                  <a:pt x="66" y="263"/>
                  <a:pt x="66" y="263"/>
                </a:cubicBezTo>
                <a:cubicBezTo>
                  <a:pt x="66" y="264"/>
                  <a:pt x="66" y="264"/>
                  <a:pt x="66" y="264"/>
                </a:cubicBezTo>
                <a:cubicBezTo>
                  <a:pt x="66" y="264"/>
                  <a:pt x="65" y="265"/>
                  <a:pt x="65" y="265"/>
                </a:cubicBezTo>
                <a:close/>
                <a:moveTo>
                  <a:pt x="67" y="264"/>
                </a:moveTo>
                <a:cubicBezTo>
                  <a:pt x="67" y="264"/>
                  <a:pt x="68" y="264"/>
                  <a:pt x="68" y="264"/>
                </a:cubicBezTo>
                <a:cubicBezTo>
                  <a:pt x="68" y="264"/>
                  <a:pt x="68" y="264"/>
                  <a:pt x="68" y="264"/>
                </a:cubicBezTo>
                <a:cubicBezTo>
                  <a:pt x="68" y="264"/>
                  <a:pt x="67" y="264"/>
                  <a:pt x="67" y="264"/>
                </a:cubicBezTo>
                <a:close/>
                <a:moveTo>
                  <a:pt x="69" y="263"/>
                </a:moveTo>
                <a:cubicBezTo>
                  <a:pt x="69" y="264"/>
                  <a:pt x="68" y="264"/>
                  <a:pt x="69" y="264"/>
                </a:cubicBezTo>
                <a:cubicBezTo>
                  <a:pt x="68" y="264"/>
                  <a:pt x="68" y="264"/>
                  <a:pt x="68" y="264"/>
                </a:cubicBezTo>
                <a:cubicBezTo>
                  <a:pt x="68" y="264"/>
                  <a:pt x="69" y="264"/>
                  <a:pt x="68" y="263"/>
                </a:cubicBezTo>
                <a:cubicBezTo>
                  <a:pt x="68" y="263"/>
                  <a:pt x="68" y="263"/>
                  <a:pt x="68" y="263"/>
                </a:cubicBezTo>
                <a:cubicBezTo>
                  <a:pt x="69" y="263"/>
                  <a:pt x="69" y="263"/>
                  <a:pt x="70" y="263"/>
                </a:cubicBezTo>
                <a:cubicBezTo>
                  <a:pt x="70" y="263"/>
                  <a:pt x="69" y="263"/>
                  <a:pt x="69" y="263"/>
                </a:cubicBezTo>
                <a:close/>
                <a:moveTo>
                  <a:pt x="76" y="274"/>
                </a:moveTo>
                <a:cubicBezTo>
                  <a:pt x="76" y="273"/>
                  <a:pt x="76" y="274"/>
                  <a:pt x="77" y="274"/>
                </a:cubicBezTo>
                <a:cubicBezTo>
                  <a:pt x="77" y="274"/>
                  <a:pt x="76" y="275"/>
                  <a:pt x="76" y="274"/>
                </a:cubicBezTo>
                <a:close/>
                <a:moveTo>
                  <a:pt x="79" y="273"/>
                </a:moveTo>
                <a:cubicBezTo>
                  <a:pt x="79" y="273"/>
                  <a:pt x="80" y="272"/>
                  <a:pt x="80" y="273"/>
                </a:cubicBezTo>
                <a:cubicBezTo>
                  <a:pt x="80" y="273"/>
                  <a:pt x="79" y="273"/>
                  <a:pt x="79" y="273"/>
                </a:cubicBezTo>
                <a:close/>
                <a:moveTo>
                  <a:pt x="85" y="273"/>
                </a:moveTo>
                <a:cubicBezTo>
                  <a:pt x="86" y="272"/>
                  <a:pt x="86" y="273"/>
                  <a:pt x="87" y="273"/>
                </a:cubicBezTo>
                <a:cubicBezTo>
                  <a:pt x="87" y="273"/>
                  <a:pt x="86" y="273"/>
                  <a:pt x="85" y="273"/>
                </a:cubicBezTo>
                <a:close/>
                <a:moveTo>
                  <a:pt x="100" y="284"/>
                </a:moveTo>
                <a:cubicBezTo>
                  <a:pt x="100" y="284"/>
                  <a:pt x="101" y="283"/>
                  <a:pt x="101" y="284"/>
                </a:cubicBezTo>
                <a:cubicBezTo>
                  <a:pt x="101" y="284"/>
                  <a:pt x="101" y="285"/>
                  <a:pt x="100" y="284"/>
                </a:cubicBezTo>
                <a:close/>
                <a:moveTo>
                  <a:pt x="102" y="300"/>
                </a:moveTo>
                <a:cubicBezTo>
                  <a:pt x="102" y="299"/>
                  <a:pt x="102" y="299"/>
                  <a:pt x="101" y="300"/>
                </a:cubicBezTo>
                <a:cubicBezTo>
                  <a:pt x="101" y="299"/>
                  <a:pt x="101" y="299"/>
                  <a:pt x="101" y="299"/>
                </a:cubicBezTo>
                <a:cubicBezTo>
                  <a:pt x="100" y="299"/>
                  <a:pt x="101" y="300"/>
                  <a:pt x="101" y="300"/>
                </a:cubicBezTo>
                <a:cubicBezTo>
                  <a:pt x="100" y="300"/>
                  <a:pt x="100" y="299"/>
                  <a:pt x="100" y="298"/>
                </a:cubicBezTo>
                <a:cubicBezTo>
                  <a:pt x="101" y="299"/>
                  <a:pt x="102" y="297"/>
                  <a:pt x="102" y="297"/>
                </a:cubicBezTo>
                <a:cubicBezTo>
                  <a:pt x="103" y="298"/>
                  <a:pt x="102" y="298"/>
                  <a:pt x="102" y="298"/>
                </a:cubicBezTo>
                <a:cubicBezTo>
                  <a:pt x="103" y="298"/>
                  <a:pt x="103" y="298"/>
                  <a:pt x="103" y="298"/>
                </a:cubicBezTo>
                <a:cubicBezTo>
                  <a:pt x="103" y="299"/>
                  <a:pt x="103" y="299"/>
                  <a:pt x="102" y="300"/>
                </a:cubicBezTo>
                <a:close/>
                <a:moveTo>
                  <a:pt x="103" y="300"/>
                </a:moveTo>
                <a:cubicBezTo>
                  <a:pt x="103" y="300"/>
                  <a:pt x="103" y="300"/>
                  <a:pt x="103" y="300"/>
                </a:cubicBezTo>
                <a:cubicBezTo>
                  <a:pt x="102" y="300"/>
                  <a:pt x="103" y="299"/>
                  <a:pt x="103" y="299"/>
                </a:cubicBezTo>
                <a:cubicBezTo>
                  <a:pt x="103" y="300"/>
                  <a:pt x="103" y="300"/>
                  <a:pt x="103" y="300"/>
                </a:cubicBezTo>
                <a:close/>
                <a:moveTo>
                  <a:pt x="103" y="297"/>
                </a:moveTo>
                <a:cubicBezTo>
                  <a:pt x="103" y="297"/>
                  <a:pt x="103" y="297"/>
                  <a:pt x="103" y="297"/>
                </a:cubicBezTo>
                <a:cubicBezTo>
                  <a:pt x="103" y="298"/>
                  <a:pt x="103" y="298"/>
                  <a:pt x="103" y="297"/>
                </a:cubicBezTo>
                <a:close/>
                <a:moveTo>
                  <a:pt x="105" y="297"/>
                </a:moveTo>
                <a:cubicBezTo>
                  <a:pt x="105" y="297"/>
                  <a:pt x="106" y="297"/>
                  <a:pt x="106" y="297"/>
                </a:cubicBezTo>
                <a:cubicBezTo>
                  <a:pt x="106" y="297"/>
                  <a:pt x="105" y="298"/>
                  <a:pt x="105" y="297"/>
                </a:cubicBezTo>
                <a:close/>
                <a:moveTo>
                  <a:pt x="108" y="297"/>
                </a:moveTo>
                <a:cubicBezTo>
                  <a:pt x="108" y="298"/>
                  <a:pt x="108" y="297"/>
                  <a:pt x="108" y="297"/>
                </a:cubicBezTo>
                <a:cubicBezTo>
                  <a:pt x="108" y="298"/>
                  <a:pt x="108" y="298"/>
                  <a:pt x="108" y="297"/>
                </a:cubicBezTo>
                <a:close/>
                <a:moveTo>
                  <a:pt x="121" y="299"/>
                </a:moveTo>
                <a:cubicBezTo>
                  <a:pt x="121" y="300"/>
                  <a:pt x="120" y="300"/>
                  <a:pt x="120" y="300"/>
                </a:cubicBezTo>
                <a:cubicBezTo>
                  <a:pt x="120" y="299"/>
                  <a:pt x="120" y="298"/>
                  <a:pt x="120" y="298"/>
                </a:cubicBezTo>
                <a:cubicBezTo>
                  <a:pt x="120" y="298"/>
                  <a:pt x="120" y="297"/>
                  <a:pt x="121" y="298"/>
                </a:cubicBezTo>
                <a:cubicBezTo>
                  <a:pt x="120" y="298"/>
                  <a:pt x="120" y="299"/>
                  <a:pt x="121" y="299"/>
                </a:cubicBezTo>
                <a:close/>
                <a:moveTo>
                  <a:pt x="128" y="294"/>
                </a:moveTo>
                <a:cubicBezTo>
                  <a:pt x="128" y="294"/>
                  <a:pt x="128" y="293"/>
                  <a:pt x="129" y="293"/>
                </a:cubicBezTo>
                <a:cubicBezTo>
                  <a:pt x="128" y="294"/>
                  <a:pt x="128" y="294"/>
                  <a:pt x="128" y="294"/>
                </a:cubicBezTo>
                <a:close/>
                <a:moveTo>
                  <a:pt x="146" y="289"/>
                </a:moveTo>
                <a:cubicBezTo>
                  <a:pt x="147" y="289"/>
                  <a:pt x="147" y="289"/>
                  <a:pt x="147" y="289"/>
                </a:cubicBezTo>
                <a:cubicBezTo>
                  <a:pt x="147" y="289"/>
                  <a:pt x="147" y="289"/>
                  <a:pt x="147" y="289"/>
                </a:cubicBezTo>
                <a:cubicBezTo>
                  <a:pt x="147" y="290"/>
                  <a:pt x="146" y="289"/>
                  <a:pt x="146" y="289"/>
                </a:cubicBezTo>
                <a:close/>
                <a:moveTo>
                  <a:pt x="147" y="289"/>
                </a:moveTo>
                <a:cubicBezTo>
                  <a:pt x="147" y="288"/>
                  <a:pt x="148" y="288"/>
                  <a:pt x="148" y="288"/>
                </a:cubicBezTo>
                <a:cubicBezTo>
                  <a:pt x="148" y="289"/>
                  <a:pt x="147" y="289"/>
                  <a:pt x="147" y="289"/>
                </a:cubicBezTo>
                <a:close/>
                <a:moveTo>
                  <a:pt x="148" y="288"/>
                </a:moveTo>
                <a:cubicBezTo>
                  <a:pt x="149" y="288"/>
                  <a:pt x="149" y="288"/>
                  <a:pt x="150" y="288"/>
                </a:cubicBezTo>
                <a:cubicBezTo>
                  <a:pt x="149" y="289"/>
                  <a:pt x="149" y="289"/>
                  <a:pt x="148" y="288"/>
                </a:cubicBezTo>
                <a:close/>
                <a:moveTo>
                  <a:pt x="167" y="283"/>
                </a:moveTo>
                <a:cubicBezTo>
                  <a:pt x="167" y="283"/>
                  <a:pt x="167" y="283"/>
                  <a:pt x="168" y="283"/>
                </a:cubicBezTo>
                <a:cubicBezTo>
                  <a:pt x="168" y="283"/>
                  <a:pt x="167" y="283"/>
                  <a:pt x="167" y="283"/>
                </a:cubicBezTo>
                <a:close/>
                <a:moveTo>
                  <a:pt x="178" y="280"/>
                </a:moveTo>
                <a:cubicBezTo>
                  <a:pt x="179" y="280"/>
                  <a:pt x="179" y="279"/>
                  <a:pt x="179" y="279"/>
                </a:cubicBezTo>
                <a:cubicBezTo>
                  <a:pt x="179" y="280"/>
                  <a:pt x="178" y="281"/>
                  <a:pt x="178" y="280"/>
                </a:cubicBezTo>
                <a:close/>
                <a:moveTo>
                  <a:pt x="180" y="280"/>
                </a:moveTo>
                <a:cubicBezTo>
                  <a:pt x="180" y="280"/>
                  <a:pt x="180" y="280"/>
                  <a:pt x="180" y="280"/>
                </a:cubicBezTo>
                <a:cubicBezTo>
                  <a:pt x="180" y="279"/>
                  <a:pt x="180" y="279"/>
                  <a:pt x="180" y="279"/>
                </a:cubicBezTo>
                <a:cubicBezTo>
                  <a:pt x="180" y="279"/>
                  <a:pt x="180" y="279"/>
                  <a:pt x="180" y="279"/>
                </a:cubicBezTo>
                <a:cubicBezTo>
                  <a:pt x="181" y="279"/>
                  <a:pt x="180" y="280"/>
                  <a:pt x="181" y="280"/>
                </a:cubicBezTo>
                <a:cubicBezTo>
                  <a:pt x="180" y="280"/>
                  <a:pt x="180" y="280"/>
                  <a:pt x="180" y="280"/>
                </a:cubicBezTo>
                <a:close/>
                <a:moveTo>
                  <a:pt x="190" y="277"/>
                </a:moveTo>
                <a:cubicBezTo>
                  <a:pt x="191" y="278"/>
                  <a:pt x="191" y="276"/>
                  <a:pt x="191" y="277"/>
                </a:cubicBezTo>
                <a:cubicBezTo>
                  <a:pt x="191" y="277"/>
                  <a:pt x="190" y="278"/>
                  <a:pt x="190" y="277"/>
                </a:cubicBezTo>
                <a:close/>
                <a:moveTo>
                  <a:pt x="193" y="278"/>
                </a:moveTo>
                <a:cubicBezTo>
                  <a:pt x="193" y="278"/>
                  <a:pt x="193" y="277"/>
                  <a:pt x="193" y="277"/>
                </a:cubicBezTo>
                <a:cubicBezTo>
                  <a:pt x="193" y="277"/>
                  <a:pt x="193" y="277"/>
                  <a:pt x="193" y="277"/>
                </a:cubicBezTo>
                <a:cubicBezTo>
                  <a:pt x="193" y="278"/>
                  <a:pt x="193" y="278"/>
                  <a:pt x="193" y="278"/>
                </a:cubicBezTo>
                <a:close/>
                <a:moveTo>
                  <a:pt x="194" y="277"/>
                </a:moveTo>
                <a:cubicBezTo>
                  <a:pt x="194" y="277"/>
                  <a:pt x="194" y="277"/>
                  <a:pt x="194" y="277"/>
                </a:cubicBezTo>
                <a:cubicBezTo>
                  <a:pt x="194" y="277"/>
                  <a:pt x="194" y="277"/>
                  <a:pt x="194" y="277"/>
                </a:cubicBezTo>
                <a:cubicBezTo>
                  <a:pt x="194" y="277"/>
                  <a:pt x="194" y="277"/>
                  <a:pt x="194" y="277"/>
                </a:cubicBezTo>
                <a:cubicBezTo>
                  <a:pt x="194" y="277"/>
                  <a:pt x="194" y="277"/>
                  <a:pt x="194" y="277"/>
                </a:cubicBezTo>
                <a:cubicBezTo>
                  <a:pt x="193" y="277"/>
                  <a:pt x="193" y="277"/>
                  <a:pt x="193" y="277"/>
                </a:cubicBezTo>
                <a:cubicBezTo>
                  <a:pt x="193" y="276"/>
                  <a:pt x="194" y="276"/>
                  <a:pt x="194" y="276"/>
                </a:cubicBezTo>
                <a:cubicBezTo>
                  <a:pt x="194" y="276"/>
                  <a:pt x="194" y="276"/>
                  <a:pt x="194" y="276"/>
                </a:cubicBezTo>
                <a:cubicBezTo>
                  <a:pt x="194" y="276"/>
                  <a:pt x="194" y="276"/>
                  <a:pt x="194" y="276"/>
                </a:cubicBezTo>
                <a:cubicBezTo>
                  <a:pt x="194" y="276"/>
                  <a:pt x="194" y="276"/>
                  <a:pt x="194" y="277"/>
                </a:cubicBezTo>
                <a:close/>
                <a:moveTo>
                  <a:pt x="196" y="276"/>
                </a:moveTo>
                <a:cubicBezTo>
                  <a:pt x="196" y="276"/>
                  <a:pt x="196" y="276"/>
                  <a:pt x="196" y="276"/>
                </a:cubicBezTo>
                <a:cubicBezTo>
                  <a:pt x="196" y="276"/>
                  <a:pt x="196" y="276"/>
                  <a:pt x="196" y="276"/>
                </a:cubicBezTo>
                <a:close/>
                <a:moveTo>
                  <a:pt x="197" y="286"/>
                </a:moveTo>
                <a:cubicBezTo>
                  <a:pt x="197" y="287"/>
                  <a:pt x="196" y="287"/>
                  <a:pt x="196" y="287"/>
                </a:cubicBezTo>
                <a:cubicBezTo>
                  <a:pt x="196" y="286"/>
                  <a:pt x="196" y="286"/>
                  <a:pt x="196" y="286"/>
                </a:cubicBezTo>
                <a:cubicBezTo>
                  <a:pt x="196" y="286"/>
                  <a:pt x="196" y="287"/>
                  <a:pt x="197" y="286"/>
                </a:cubicBezTo>
                <a:close/>
                <a:moveTo>
                  <a:pt x="195" y="294"/>
                </a:moveTo>
                <a:cubicBezTo>
                  <a:pt x="195" y="293"/>
                  <a:pt x="196" y="293"/>
                  <a:pt x="195" y="293"/>
                </a:cubicBezTo>
                <a:cubicBezTo>
                  <a:pt x="195" y="293"/>
                  <a:pt x="195" y="293"/>
                  <a:pt x="196" y="293"/>
                </a:cubicBezTo>
                <a:cubicBezTo>
                  <a:pt x="195" y="293"/>
                  <a:pt x="196" y="293"/>
                  <a:pt x="196" y="294"/>
                </a:cubicBezTo>
                <a:lnTo>
                  <a:pt x="195" y="294"/>
                </a:lnTo>
                <a:close/>
                <a:moveTo>
                  <a:pt x="196" y="292"/>
                </a:moveTo>
                <a:cubicBezTo>
                  <a:pt x="196" y="292"/>
                  <a:pt x="196" y="292"/>
                  <a:pt x="195" y="292"/>
                </a:cubicBezTo>
                <a:cubicBezTo>
                  <a:pt x="196" y="292"/>
                  <a:pt x="196" y="291"/>
                  <a:pt x="196" y="291"/>
                </a:cubicBezTo>
                <a:cubicBezTo>
                  <a:pt x="196" y="291"/>
                  <a:pt x="196" y="292"/>
                  <a:pt x="196" y="292"/>
                </a:cubicBezTo>
                <a:close/>
                <a:moveTo>
                  <a:pt x="196" y="290"/>
                </a:moveTo>
                <a:cubicBezTo>
                  <a:pt x="195" y="290"/>
                  <a:pt x="195" y="290"/>
                  <a:pt x="196" y="290"/>
                </a:cubicBezTo>
                <a:cubicBezTo>
                  <a:pt x="196" y="290"/>
                  <a:pt x="195" y="290"/>
                  <a:pt x="195" y="290"/>
                </a:cubicBezTo>
                <a:cubicBezTo>
                  <a:pt x="195" y="289"/>
                  <a:pt x="195" y="288"/>
                  <a:pt x="195" y="288"/>
                </a:cubicBezTo>
                <a:cubicBezTo>
                  <a:pt x="196" y="288"/>
                  <a:pt x="196" y="289"/>
                  <a:pt x="197" y="289"/>
                </a:cubicBezTo>
                <a:cubicBezTo>
                  <a:pt x="196" y="290"/>
                  <a:pt x="196" y="290"/>
                  <a:pt x="196" y="290"/>
                </a:cubicBezTo>
                <a:close/>
                <a:moveTo>
                  <a:pt x="197" y="294"/>
                </a:moveTo>
                <a:cubicBezTo>
                  <a:pt x="197" y="294"/>
                  <a:pt x="197" y="294"/>
                  <a:pt x="197" y="294"/>
                </a:cubicBezTo>
                <a:cubicBezTo>
                  <a:pt x="197" y="294"/>
                  <a:pt x="197" y="293"/>
                  <a:pt x="197" y="293"/>
                </a:cubicBezTo>
                <a:cubicBezTo>
                  <a:pt x="197" y="294"/>
                  <a:pt x="197" y="294"/>
                  <a:pt x="197" y="294"/>
                </a:cubicBezTo>
                <a:close/>
                <a:moveTo>
                  <a:pt x="197" y="290"/>
                </a:moveTo>
                <a:cubicBezTo>
                  <a:pt x="197" y="290"/>
                  <a:pt x="197" y="289"/>
                  <a:pt x="198" y="289"/>
                </a:cubicBezTo>
                <a:cubicBezTo>
                  <a:pt x="197" y="289"/>
                  <a:pt x="198" y="290"/>
                  <a:pt x="197" y="290"/>
                </a:cubicBezTo>
                <a:close/>
                <a:moveTo>
                  <a:pt x="199" y="294"/>
                </a:moveTo>
                <a:cubicBezTo>
                  <a:pt x="199" y="294"/>
                  <a:pt x="198" y="295"/>
                  <a:pt x="198" y="295"/>
                </a:cubicBezTo>
                <a:cubicBezTo>
                  <a:pt x="198" y="294"/>
                  <a:pt x="199" y="293"/>
                  <a:pt x="199" y="293"/>
                </a:cubicBezTo>
                <a:cubicBezTo>
                  <a:pt x="199" y="294"/>
                  <a:pt x="198" y="294"/>
                  <a:pt x="199" y="294"/>
                </a:cubicBezTo>
                <a:close/>
                <a:moveTo>
                  <a:pt x="199" y="292"/>
                </a:moveTo>
                <a:cubicBezTo>
                  <a:pt x="199" y="292"/>
                  <a:pt x="199" y="291"/>
                  <a:pt x="200" y="291"/>
                </a:cubicBezTo>
                <a:cubicBezTo>
                  <a:pt x="200" y="292"/>
                  <a:pt x="199" y="291"/>
                  <a:pt x="199" y="292"/>
                </a:cubicBezTo>
                <a:close/>
                <a:moveTo>
                  <a:pt x="199" y="290"/>
                </a:moveTo>
                <a:cubicBezTo>
                  <a:pt x="199" y="291"/>
                  <a:pt x="199" y="290"/>
                  <a:pt x="198" y="290"/>
                </a:cubicBezTo>
                <a:cubicBezTo>
                  <a:pt x="198" y="289"/>
                  <a:pt x="198" y="289"/>
                  <a:pt x="199" y="288"/>
                </a:cubicBezTo>
                <a:cubicBezTo>
                  <a:pt x="199" y="288"/>
                  <a:pt x="200" y="287"/>
                  <a:pt x="200" y="286"/>
                </a:cubicBezTo>
                <a:cubicBezTo>
                  <a:pt x="201" y="286"/>
                  <a:pt x="201" y="287"/>
                  <a:pt x="201" y="287"/>
                </a:cubicBezTo>
                <a:cubicBezTo>
                  <a:pt x="202" y="287"/>
                  <a:pt x="201" y="287"/>
                  <a:pt x="201" y="287"/>
                </a:cubicBezTo>
                <a:cubicBezTo>
                  <a:pt x="201" y="289"/>
                  <a:pt x="202" y="287"/>
                  <a:pt x="202" y="288"/>
                </a:cubicBezTo>
                <a:cubicBezTo>
                  <a:pt x="201" y="289"/>
                  <a:pt x="199" y="288"/>
                  <a:pt x="199" y="290"/>
                </a:cubicBezTo>
                <a:close/>
                <a:moveTo>
                  <a:pt x="201" y="291"/>
                </a:moveTo>
                <a:cubicBezTo>
                  <a:pt x="201" y="291"/>
                  <a:pt x="201" y="291"/>
                  <a:pt x="202" y="291"/>
                </a:cubicBezTo>
                <a:cubicBezTo>
                  <a:pt x="201" y="291"/>
                  <a:pt x="201" y="292"/>
                  <a:pt x="201" y="291"/>
                </a:cubicBezTo>
                <a:close/>
                <a:moveTo>
                  <a:pt x="202" y="293"/>
                </a:moveTo>
                <a:cubicBezTo>
                  <a:pt x="202" y="293"/>
                  <a:pt x="202" y="293"/>
                  <a:pt x="202" y="292"/>
                </a:cubicBezTo>
                <a:cubicBezTo>
                  <a:pt x="202" y="292"/>
                  <a:pt x="202" y="292"/>
                  <a:pt x="202" y="292"/>
                </a:cubicBezTo>
                <a:cubicBezTo>
                  <a:pt x="201" y="292"/>
                  <a:pt x="203" y="293"/>
                  <a:pt x="202" y="293"/>
                </a:cubicBezTo>
                <a:close/>
                <a:moveTo>
                  <a:pt x="203" y="292"/>
                </a:moveTo>
                <a:cubicBezTo>
                  <a:pt x="204" y="292"/>
                  <a:pt x="204" y="292"/>
                  <a:pt x="204" y="292"/>
                </a:cubicBezTo>
                <a:cubicBezTo>
                  <a:pt x="204" y="293"/>
                  <a:pt x="204" y="293"/>
                  <a:pt x="203" y="292"/>
                </a:cubicBezTo>
                <a:close/>
                <a:moveTo>
                  <a:pt x="208" y="290"/>
                </a:moveTo>
                <a:cubicBezTo>
                  <a:pt x="208" y="290"/>
                  <a:pt x="209" y="289"/>
                  <a:pt x="209" y="290"/>
                </a:cubicBezTo>
                <a:lnTo>
                  <a:pt x="208" y="290"/>
                </a:lnTo>
                <a:close/>
                <a:moveTo>
                  <a:pt x="213" y="287"/>
                </a:moveTo>
                <a:cubicBezTo>
                  <a:pt x="213" y="288"/>
                  <a:pt x="211" y="287"/>
                  <a:pt x="210" y="288"/>
                </a:cubicBezTo>
                <a:cubicBezTo>
                  <a:pt x="210" y="287"/>
                  <a:pt x="212" y="286"/>
                  <a:pt x="213" y="287"/>
                </a:cubicBezTo>
                <a:close/>
                <a:moveTo>
                  <a:pt x="301" y="224"/>
                </a:moveTo>
                <a:cubicBezTo>
                  <a:pt x="301" y="224"/>
                  <a:pt x="301" y="224"/>
                  <a:pt x="301" y="224"/>
                </a:cubicBezTo>
                <a:cubicBezTo>
                  <a:pt x="301" y="224"/>
                  <a:pt x="301" y="224"/>
                  <a:pt x="301" y="224"/>
                </a:cubicBezTo>
                <a:cubicBezTo>
                  <a:pt x="301" y="224"/>
                  <a:pt x="301" y="224"/>
                  <a:pt x="301" y="224"/>
                </a:cubicBezTo>
                <a:close/>
                <a:moveTo>
                  <a:pt x="302" y="251"/>
                </a:moveTo>
                <a:cubicBezTo>
                  <a:pt x="302" y="251"/>
                  <a:pt x="302" y="251"/>
                  <a:pt x="301" y="250"/>
                </a:cubicBezTo>
                <a:cubicBezTo>
                  <a:pt x="302" y="250"/>
                  <a:pt x="302" y="250"/>
                  <a:pt x="302" y="250"/>
                </a:cubicBezTo>
                <a:cubicBezTo>
                  <a:pt x="302" y="250"/>
                  <a:pt x="302" y="251"/>
                  <a:pt x="302" y="251"/>
                </a:cubicBezTo>
                <a:close/>
                <a:moveTo>
                  <a:pt x="303" y="251"/>
                </a:moveTo>
                <a:cubicBezTo>
                  <a:pt x="303" y="251"/>
                  <a:pt x="303" y="251"/>
                  <a:pt x="303" y="251"/>
                </a:cubicBezTo>
                <a:cubicBezTo>
                  <a:pt x="303" y="251"/>
                  <a:pt x="302" y="251"/>
                  <a:pt x="302" y="250"/>
                </a:cubicBezTo>
                <a:cubicBezTo>
                  <a:pt x="303" y="250"/>
                  <a:pt x="303" y="250"/>
                  <a:pt x="303" y="250"/>
                </a:cubicBezTo>
                <a:cubicBezTo>
                  <a:pt x="303" y="251"/>
                  <a:pt x="303" y="251"/>
                  <a:pt x="303" y="251"/>
                </a:cubicBezTo>
                <a:close/>
                <a:moveTo>
                  <a:pt x="304" y="251"/>
                </a:moveTo>
                <a:cubicBezTo>
                  <a:pt x="304" y="251"/>
                  <a:pt x="304" y="251"/>
                  <a:pt x="304" y="251"/>
                </a:cubicBezTo>
                <a:cubicBezTo>
                  <a:pt x="304" y="251"/>
                  <a:pt x="304" y="251"/>
                  <a:pt x="304" y="251"/>
                </a:cubicBezTo>
                <a:cubicBezTo>
                  <a:pt x="304" y="251"/>
                  <a:pt x="304" y="251"/>
                  <a:pt x="304" y="251"/>
                </a:cubicBezTo>
                <a:cubicBezTo>
                  <a:pt x="304" y="251"/>
                  <a:pt x="304" y="251"/>
                  <a:pt x="304" y="251"/>
                </a:cubicBezTo>
                <a:close/>
                <a:moveTo>
                  <a:pt x="304" y="225"/>
                </a:moveTo>
                <a:cubicBezTo>
                  <a:pt x="303" y="225"/>
                  <a:pt x="303" y="225"/>
                  <a:pt x="303" y="225"/>
                </a:cubicBezTo>
                <a:cubicBezTo>
                  <a:pt x="303" y="225"/>
                  <a:pt x="303" y="224"/>
                  <a:pt x="303" y="224"/>
                </a:cubicBezTo>
                <a:cubicBezTo>
                  <a:pt x="303" y="224"/>
                  <a:pt x="303" y="224"/>
                  <a:pt x="303" y="224"/>
                </a:cubicBezTo>
                <a:cubicBezTo>
                  <a:pt x="303" y="224"/>
                  <a:pt x="304" y="224"/>
                  <a:pt x="304" y="224"/>
                </a:cubicBezTo>
                <a:cubicBezTo>
                  <a:pt x="304" y="224"/>
                  <a:pt x="304" y="224"/>
                  <a:pt x="304" y="225"/>
                </a:cubicBezTo>
                <a:cubicBezTo>
                  <a:pt x="304" y="225"/>
                  <a:pt x="304" y="225"/>
                  <a:pt x="304" y="225"/>
                </a:cubicBezTo>
                <a:close/>
                <a:moveTo>
                  <a:pt x="304" y="251"/>
                </a:moveTo>
                <a:cubicBezTo>
                  <a:pt x="304" y="251"/>
                  <a:pt x="304" y="251"/>
                  <a:pt x="304" y="251"/>
                </a:cubicBezTo>
                <a:cubicBezTo>
                  <a:pt x="304" y="251"/>
                  <a:pt x="304" y="251"/>
                  <a:pt x="304" y="251"/>
                </a:cubicBezTo>
                <a:cubicBezTo>
                  <a:pt x="304" y="251"/>
                  <a:pt x="304" y="251"/>
                  <a:pt x="304" y="251"/>
                </a:cubicBezTo>
                <a:close/>
                <a:moveTo>
                  <a:pt x="305" y="251"/>
                </a:moveTo>
                <a:cubicBezTo>
                  <a:pt x="305" y="251"/>
                  <a:pt x="305" y="251"/>
                  <a:pt x="305" y="251"/>
                </a:cubicBezTo>
                <a:cubicBezTo>
                  <a:pt x="305" y="250"/>
                  <a:pt x="305" y="250"/>
                  <a:pt x="305" y="250"/>
                </a:cubicBezTo>
                <a:cubicBezTo>
                  <a:pt x="305" y="251"/>
                  <a:pt x="305" y="251"/>
                  <a:pt x="305" y="251"/>
                </a:cubicBezTo>
                <a:close/>
                <a:moveTo>
                  <a:pt x="307" y="250"/>
                </a:moveTo>
                <a:cubicBezTo>
                  <a:pt x="307" y="250"/>
                  <a:pt x="307" y="250"/>
                  <a:pt x="307" y="250"/>
                </a:cubicBezTo>
                <a:cubicBezTo>
                  <a:pt x="307" y="250"/>
                  <a:pt x="306" y="250"/>
                  <a:pt x="306" y="250"/>
                </a:cubicBezTo>
                <a:cubicBezTo>
                  <a:pt x="306" y="250"/>
                  <a:pt x="306" y="250"/>
                  <a:pt x="306" y="250"/>
                </a:cubicBezTo>
                <a:cubicBezTo>
                  <a:pt x="306" y="250"/>
                  <a:pt x="305" y="250"/>
                  <a:pt x="305" y="250"/>
                </a:cubicBezTo>
                <a:cubicBezTo>
                  <a:pt x="305" y="250"/>
                  <a:pt x="305" y="250"/>
                  <a:pt x="305" y="250"/>
                </a:cubicBezTo>
                <a:cubicBezTo>
                  <a:pt x="305" y="250"/>
                  <a:pt x="305" y="250"/>
                  <a:pt x="305" y="249"/>
                </a:cubicBezTo>
                <a:cubicBezTo>
                  <a:pt x="305" y="249"/>
                  <a:pt x="305" y="250"/>
                  <a:pt x="305" y="249"/>
                </a:cubicBezTo>
                <a:cubicBezTo>
                  <a:pt x="306" y="249"/>
                  <a:pt x="305" y="249"/>
                  <a:pt x="305" y="250"/>
                </a:cubicBezTo>
                <a:cubicBezTo>
                  <a:pt x="306" y="250"/>
                  <a:pt x="306" y="249"/>
                  <a:pt x="306" y="249"/>
                </a:cubicBezTo>
                <a:cubicBezTo>
                  <a:pt x="306" y="249"/>
                  <a:pt x="307" y="249"/>
                  <a:pt x="307" y="249"/>
                </a:cubicBezTo>
                <a:cubicBezTo>
                  <a:pt x="307" y="249"/>
                  <a:pt x="307" y="250"/>
                  <a:pt x="307" y="250"/>
                </a:cubicBezTo>
                <a:cubicBezTo>
                  <a:pt x="307" y="250"/>
                  <a:pt x="307" y="250"/>
                  <a:pt x="308" y="250"/>
                </a:cubicBezTo>
                <a:cubicBezTo>
                  <a:pt x="307" y="250"/>
                  <a:pt x="307" y="250"/>
                  <a:pt x="307" y="250"/>
                </a:cubicBezTo>
                <a:close/>
                <a:moveTo>
                  <a:pt x="306" y="247"/>
                </a:moveTo>
                <a:cubicBezTo>
                  <a:pt x="307" y="248"/>
                  <a:pt x="307" y="247"/>
                  <a:pt x="307" y="248"/>
                </a:cubicBezTo>
                <a:cubicBezTo>
                  <a:pt x="307" y="248"/>
                  <a:pt x="307" y="248"/>
                  <a:pt x="307" y="248"/>
                </a:cubicBezTo>
                <a:cubicBezTo>
                  <a:pt x="307" y="248"/>
                  <a:pt x="307" y="248"/>
                  <a:pt x="306" y="248"/>
                </a:cubicBezTo>
                <a:cubicBezTo>
                  <a:pt x="306" y="248"/>
                  <a:pt x="306" y="248"/>
                  <a:pt x="306" y="247"/>
                </a:cubicBezTo>
                <a:close/>
                <a:moveTo>
                  <a:pt x="306" y="224"/>
                </a:moveTo>
                <a:cubicBezTo>
                  <a:pt x="306" y="225"/>
                  <a:pt x="306" y="225"/>
                  <a:pt x="306" y="225"/>
                </a:cubicBezTo>
                <a:cubicBezTo>
                  <a:pt x="306" y="225"/>
                  <a:pt x="306" y="225"/>
                  <a:pt x="306" y="225"/>
                </a:cubicBezTo>
                <a:cubicBezTo>
                  <a:pt x="306" y="225"/>
                  <a:pt x="306" y="225"/>
                  <a:pt x="306" y="224"/>
                </a:cubicBezTo>
                <a:close/>
                <a:moveTo>
                  <a:pt x="307" y="243"/>
                </a:moveTo>
                <a:cubicBezTo>
                  <a:pt x="308" y="243"/>
                  <a:pt x="308" y="243"/>
                  <a:pt x="308" y="243"/>
                </a:cubicBezTo>
                <a:cubicBezTo>
                  <a:pt x="308" y="243"/>
                  <a:pt x="307" y="244"/>
                  <a:pt x="307" y="243"/>
                </a:cubicBezTo>
                <a:close/>
                <a:moveTo>
                  <a:pt x="308" y="247"/>
                </a:moveTo>
                <a:cubicBezTo>
                  <a:pt x="308" y="248"/>
                  <a:pt x="308" y="248"/>
                  <a:pt x="308" y="248"/>
                </a:cubicBezTo>
                <a:cubicBezTo>
                  <a:pt x="308" y="247"/>
                  <a:pt x="308" y="247"/>
                  <a:pt x="308" y="247"/>
                </a:cubicBezTo>
                <a:close/>
                <a:moveTo>
                  <a:pt x="309" y="249"/>
                </a:moveTo>
                <a:cubicBezTo>
                  <a:pt x="308" y="249"/>
                  <a:pt x="308" y="250"/>
                  <a:pt x="307" y="250"/>
                </a:cubicBezTo>
                <a:cubicBezTo>
                  <a:pt x="308" y="249"/>
                  <a:pt x="307" y="249"/>
                  <a:pt x="308" y="248"/>
                </a:cubicBezTo>
                <a:cubicBezTo>
                  <a:pt x="309" y="248"/>
                  <a:pt x="308" y="250"/>
                  <a:pt x="309" y="249"/>
                </a:cubicBezTo>
                <a:cubicBezTo>
                  <a:pt x="309" y="249"/>
                  <a:pt x="308" y="249"/>
                  <a:pt x="309" y="248"/>
                </a:cubicBezTo>
                <a:cubicBezTo>
                  <a:pt x="309" y="249"/>
                  <a:pt x="309" y="249"/>
                  <a:pt x="309" y="249"/>
                </a:cubicBezTo>
                <a:cubicBezTo>
                  <a:pt x="309" y="249"/>
                  <a:pt x="309" y="249"/>
                  <a:pt x="309" y="249"/>
                </a:cubicBezTo>
                <a:close/>
                <a:moveTo>
                  <a:pt x="309" y="223"/>
                </a:moveTo>
                <a:cubicBezTo>
                  <a:pt x="309" y="223"/>
                  <a:pt x="309" y="223"/>
                  <a:pt x="309" y="223"/>
                </a:cubicBezTo>
                <a:cubicBezTo>
                  <a:pt x="309" y="223"/>
                  <a:pt x="309" y="223"/>
                  <a:pt x="309" y="224"/>
                </a:cubicBezTo>
                <a:cubicBezTo>
                  <a:pt x="309" y="224"/>
                  <a:pt x="309" y="224"/>
                  <a:pt x="308" y="224"/>
                </a:cubicBezTo>
                <a:cubicBezTo>
                  <a:pt x="308" y="224"/>
                  <a:pt x="308" y="224"/>
                  <a:pt x="308" y="224"/>
                </a:cubicBezTo>
                <a:cubicBezTo>
                  <a:pt x="308" y="224"/>
                  <a:pt x="308" y="224"/>
                  <a:pt x="308" y="224"/>
                </a:cubicBezTo>
                <a:cubicBezTo>
                  <a:pt x="308" y="224"/>
                  <a:pt x="308" y="224"/>
                  <a:pt x="308" y="224"/>
                </a:cubicBezTo>
                <a:cubicBezTo>
                  <a:pt x="308" y="224"/>
                  <a:pt x="308" y="224"/>
                  <a:pt x="308" y="224"/>
                </a:cubicBezTo>
                <a:cubicBezTo>
                  <a:pt x="308" y="224"/>
                  <a:pt x="308" y="224"/>
                  <a:pt x="308" y="224"/>
                </a:cubicBezTo>
                <a:cubicBezTo>
                  <a:pt x="307" y="224"/>
                  <a:pt x="307" y="224"/>
                  <a:pt x="307" y="224"/>
                </a:cubicBezTo>
                <a:cubicBezTo>
                  <a:pt x="307" y="224"/>
                  <a:pt x="307" y="224"/>
                  <a:pt x="307" y="224"/>
                </a:cubicBezTo>
                <a:cubicBezTo>
                  <a:pt x="307" y="224"/>
                  <a:pt x="307" y="224"/>
                  <a:pt x="306" y="224"/>
                </a:cubicBezTo>
                <a:cubicBezTo>
                  <a:pt x="307" y="224"/>
                  <a:pt x="307" y="224"/>
                  <a:pt x="307" y="224"/>
                </a:cubicBezTo>
                <a:cubicBezTo>
                  <a:pt x="306" y="224"/>
                  <a:pt x="306" y="224"/>
                  <a:pt x="306" y="224"/>
                </a:cubicBezTo>
                <a:cubicBezTo>
                  <a:pt x="306" y="224"/>
                  <a:pt x="306" y="224"/>
                  <a:pt x="306" y="224"/>
                </a:cubicBezTo>
                <a:cubicBezTo>
                  <a:pt x="306" y="224"/>
                  <a:pt x="306" y="224"/>
                  <a:pt x="305" y="224"/>
                </a:cubicBezTo>
                <a:cubicBezTo>
                  <a:pt x="305" y="224"/>
                  <a:pt x="305" y="224"/>
                  <a:pt x="305" y="224"/>
                </a:cubicBezTo>
                <a:cubicBezTo>
                  <a:pt x="305" y="224"/>
                  <a:pt x="305" y="224"/>
                  <a:pt x="305" y="225"/>
                </a:cubicBezTo>
                <a:cubicBezTo>
                  <a:pt x="305" y="225"/>
                  <a:pt x="305" y="225"/>
                  <a:pt x="305" y="225"/>
                </a:cubicBezTo>
                <a:cubicBezTo>
                  <a:pt x="305" y="225"/>
                  <a:pt x="305" y="225"/>
                  <a:pt x="305" y="225"/>
                </a:cubicBezTo>
                <a:cubicBezTo>
                  <a:pt x="305" y="224"/>
                  <a:pt x="305" y="225"/>
                  <a:pt x="305" y="224"/>
                </a:cubicBezTo>
                <a:cubicBezTo>
                  <a:pt x="305" y="224"/>
                  <a:pt x="305" y="224"/>
                  <a:pt x="305" y="224"/>
                </a:cubicBezTo>
                <a:cubicBezTo>
                  <a:pt x="305" y="224"/>
                  <a:pt x="306" y="224"/>
                  <a:pt x="306" y="224"/>
                </a:cubicBezTo>
                <a:cubicBezTo>
                  <a:pt x="306" y="224"/>
                  <a:pt x="306" y="224"/>
                  <a:pt x="306" y="224"/>
                </a:cubicBezTo>
                <a:cubicBezTo>
                  <a:pt x="306" y="224"/>
                  <a:pt x="306" y="224"/>
                  <a:pt x="306" y="224"/>
                </a:cubicBezTo>
                <a:cubicBezTo>
                  <a:pt x="306" y="224"/>
                  <a:pt x="307" y="223"/>
                  <a:pt x="308" y="223"/>
                </a:cubicBezTo>
                <a:cubicBezTo>
                  <a:pt x="308" y="223"/>
                  <a:pt x="308" y="223"/>
                  <a:pt x="308" y="223"/>
                </a:cubicBezTo>
                <a:cubicBezTo>
                  <a:pt x="308" y="223"/>
                  <a:pt x="309" y="223"/>
                  <a:pt x="309" y="223"/>
                </a:cubicBezTo>
                <a:cubicBezTo>
                  <a:pt x="309" y="223"/>
                  <a:pt x="308" y="222"/>
                  <a:pt x="308" y="222"/>
                </a:cubicBezTo>
                <a:cubicBezTo>
                  <a:pt x="308" y="222"/>
                  <a:pt x="308" y="222"/>
                  <a:pt x="308" y="222"/>
                </a:cubicBezTo>
                <a:cubicBezTo>
                  <a:pt x="308" y="222"/>
                  <a:pt x="308" y="222"/>
                  <a:pt x="308" y="222"/>
                </a:cubicBezTo>
                <a:cubicBezTo>
                  <a:pt x="308" y="222"/>
                  <a:pt x="308" y="222"/>
                  <a:pt x="308" y="222"/>
                </a:cubicBezTo>
                <a:cubicBezTo>
                  <a:pt x="308" y="222"/>
                  <a:pt x="308" y="223"/>
                  <a:pt x="308" y="223"/>
                </a:cubicBezTo>
                <a:cubicBezTo>
                  <a:pt x="308" y="223"/>
                  <a:pt x="308" y="223"/>
                  <a:pt x="308" y="223"/>
                </a:cubicBezTo>
                <a:cubicBezTo>
                  <a:pt x="308" y="223"/>
                  <a:pt x="308" y="223"/>
                  <a:pt x="307" y="223"/>
                </a:cubicBezTo>
                <a:cubicBezTo>
                  <a:pt x="308" y="223"/>
                  <a:pt x="308" y="223"/>
                  <a:pt x="308" y="223"/>
                </a:cubicBezTo>
                <a:cubicBezTo>
                  <a:pt x="307" y="223"/>
                  <a:pt x="307" y="223"/>
                  <a:pt x="307" y="223"/>
                </a:cubicBezTo>
                <a:cubicBezTo>
                  <a:pt x="307" y="223"/>
                  <a:pt x="307" y="223"/>
                  <a:pt x="307" y="223"/>
                </a:cubicBezTo>
                <a:cubicBezTo>
                  <a:pt x="307" y="223"/>
                  <a:pt x="307" y="223"/>
                  <a:pt x="307" y="223"/>
                </a:cubicBezTo>
                <a:cubicBezTo>
                  <a:pt x="307" y="223"/>
                  <a:pt x="307" y="223"/>
                  <a:pt x="307" y="222"/>
                </a:cubicBezTo>
                <a:cubicBezTo>
                  <a:pt x="307" y="222"/>
                  <a:pt x="307" y="222"/>
                  <a:pt x="307" y="222"/>
                </a:cubicBezTo>
                <a:cubicBezTo>
                  <a:pt x="308" y="222"/>
                  <a:pt x="308" y="221"/>
                  <a:pt x="309" y="222"/>
                </a:cubicBezTo>
                <a:cubicBezTo>
                  <a:pt x="308" y="222"/>
                  <a:pt x="309" y="223"/>
                  <a:pt x="309" y="223"/>
                </a:cubicBezTo>
                <a:cubicBezTo>
                  <a:pt x="309" y="223"/>
                  <a:pt x="309" y="223"/>
                  <a:pt x="309" y="223"/>
                </a:cubicBezTo>
                <a:close/>
                <a:moveTo>
                  <a:pt x="310" y="248"/>
                </a:moveTo>
                <a:cubicBezTo>
                  <a:pt x="310" y="247"/>
                  <a:pt x="309" y="247"/>
                  <a:pt x="309" y="247"/>
                </a:cubicBezTo>
                <a:cubicBezTo>
                  <a:pt x="310" y="247"/>
                  <a:pt x="310" y="247"/>
                  <a:pt x="310" y="247"/>
                </a:cubicBezTo>
                <a:cubicBezTo>
                  <a:pt x="310" y="248"/>
                  <a:pt x="310" y="248"/>
                  <a:pt x="310" y="248"/>
                </a:cubicBezTo>
                <a:close/>
                <a:moveTo>
                  <a:pt x="313" y="238"/>
                </a:moveTo>
                <a:cubicBezTo>
                  <a:pt x="313" y="238"/>
                  <a:pt x="313" y="238"/>
                  <a:pt x="313" y="238"/>
                </a:cubicBezTo>
                <a:cubicBezTo>
                  <a:pt x="313" y="238"/>
                  <a:pt x="313" y="238"/>
                  <a:pt x="313" y="239"/>
                </a:cubicBezTo>
                <a:cubicBezTo>
                  <a:pt x="313" y="238"/>
                  <a:pt x="313" y="238"/>
                  <a:pt x="313" y="238"/>
                </a:cubicBezTo>
                <a:close/>
                <a:moveTo>
                  <a:pt x="313" y="238"/>
                </a:moveTo>
                <a:cubicBezTo>
                  <a:pt x="313" y="238"/>
                  <a:pt x="313" y="238"/>
                  <a:pt x="313" y="239"/>
                </a:cubicBezTo>
                <a:cubicBezTo>
                  <a:pt x="313" y="239"/>
                  <a:pt x="313" y="239"/>
                  <a:pt x="313" y="239"/>
                </a:cubicBezTo>
                <a:cubicBezTo>
                  <a:pt x="313" y="239"/>
                  <a:pt x="312" y="238"/>
                  <a:pt x="312" y="238"/>
                </a:cubicBezTo>
                <a:cubicBezTo>
                  <a:pt x="312" y="238"/>
                  <a:pt x="313" y="238"/>
                  <a:pt x="313" y="238"/>
                </a:cubicBezTo>
                <a:close/>
                <a:moveTo>
                  <a:pt x="312" y="237"/>
                </a:moveTo>
                <a:cubicBezTo>
                  <a:pt x="312" y="237"/>
                  <a:pt x="312" y="237"/>
                  <a:pt x="313" y="237"/>
                </a:cubicBezTo>
                <a:cubicBezTo>
                  <a:pt x="312" y="237"/>
                  <a:pt x="312" y="237"/>
                  <a:pt x="312" y="237"/>
                </a:cubicBezTo>
                <a:cubicBezTo>
                  <a:pt x="312" y="237"/>
                  <a:pt x="312" y="237"/>
                  <a:pt x="312" y="237"/>
                </a:cubicBezTo>
                <a:close/>
                <a:moveTo>
                  <a:pt x="311" y="238"/>
                </a:moveTo>
                <a:cubicBezTo>
                  <a:pt x="311" y="239"/>
                  <a:pt x="310" y="239"/>
                  <a:pt x="310" y="239"/>
                </a:cubicBezTo>
                <a:cubicBezTo>
                  <a:pt x="310" y="238"/>
                  <a:pt x="311" y="238"/>
                  <a:pt x="311" y="238"/>
                </a:cubicBezTo>
                <a:close/>
                <a:moveTo>
                  <a:pt x="312" y="247"/>
                </a:moveTo>
                <a:cubicBezTo>
                  <a:pt x="311" y="247"/>
                  <a:pt x="311" y="247"/>
                  <a:pt x="310" y="247"/>
                </a:cubicBezTo>
                <a:cubicBezTo>
                  <a:pt x="311" y="247"/>
                  <a:pt x="312" y="247"/>
                  <a:pt x="312" y="247"/>
                </a:cubicBezTo>
                <a:close/>
                <a:moveTo>
                  <a:pt x="312" y="239"/>
                </a:moveTo>
                <a:cubicBezTo>
                  <a:pt x="312" y="238"/>
                  <a:pt x="312" y="238"/>
                  <a:pt x="312" y="238"/>
                </a:cubicBezTo>
                <a:cubicBezTo>
                  <a:pt x="312" y="238"/>
                  <a:pt x="312" y="238"/>
                  <a:pt x="312" y="238"/>
                </a:cubicBezTo>
                <a:cubicBezTo>
                  <a:pt x="312" y="238"/>
                  <a:pt x="312" y="238"/>
                  <a:pt x="312" y="238"/>
                </a:cubicBezTo>
                <a:cubicBezTo>
                  <a:pt x="313" y="238"/>
                  <a:pt x="312" y="238"/>
                  <a:pt x="312" y="239"/>
                </a:cubicBezTo>
                <a:close/>
                <a:moveTo>
                  <a:pt x="313" y="244"/>
                </a:moveTo>
                <a:cubicBezTo>
                  <a:pt x="313" y="245"/>
                  <a:pt x="313" y="245"/>
                  <a:pt x="312" y="245"/>
                </a:cubicBezTo>
                <a:cubicBezTo>
                  <a:pt x="312" y="245"/>
                  <a:pt x="312" y="244"/>
                  <a:pt x="313" y="244"/>
                </a:cubicBezTo>
                <a:close/>
                <a:moveTo>
                  <a:pt x="312" y="247"/>
                </a:moveTo>
                <a:cubicBezTo>
                  <a:pt x="312" y="247"/>
                  <a:pt x="312" y="247"/>
                  <a:pt x="312" y="246"/>
                </a:cubicBezTo>
                <a:cubicBezTo>
                  <a:pt x="313" y="247"/>
                  <a:pt x="313" y="246"/>
                  <a:pt x="314" y="247"/>
                </a:cubicBezTo>
                <a:cubicBezTo>
                  <a:pt x="313" y="246"/>
                  <a:pt x="313" y="247"/>
                  <a:pt x="312" y="247"/>
                </a:cubicBezTo>
                <a:close/>
                <a:moveTo>
                  <a:pt x="318" y="222"/>
                </a:moveTo>
                <a:cubicBezTo>
                  <a:pt x="318" y="221"/>
                  <a:pt x="319" y="221"/>
                  <a:pt x="319" y="221"/>
                </a:cubicBezTo>
                <a:cubicBezTo>
                  <a:pt x="319" y="221"/>
                  <a:pt x="319" y="221"/>
                  <a:pt x="319" y="221"/>
                </a:cubicBezTo>
                <a:cubicBezTo>
                  <a:pt x="319" y="222"/>
                  <a:pt x="318" y="222"/>
                  <a:pt x="318" y="222"/>
                </a:cubicBezTo>
                <a:cubicBezTo>
                  <a:pt x="318" y="222"/>
                  <a:pt x="318" y="222"/>
                  <a:pt x="318" y="222"/>
                </a:cubicBezTo>
                <a:close/>
                <a:moveTo>
                  <a:pt x="315" y="232"/>
                </a:moveTo>
                <a:cubicBezTo>
                  <a:pt x="315" y="232"/>
                  <a:pt x="315" y="232"/>
                  <a:pt x="315" y="232"/>
                </a:cubicBezTo>
                <a:cubicBezTo>
                  <a:pt x="315" y="232"/>
                  <a:pt x="315" y="232"/>
                  <a:pt x="315" y="232"/>
                </a:cubicBezTo>
                <a:cubicBezTo>
                  <a:pt x="315" y="232"/>
                  <a:pt x="315" y="233"/>
                  <a:pt x="314" y="232"/>
                </a:cubicBezTo>
                <a:lnTo>
                  <a:pt x="315" y="232"/>
                </a:lnTo>
                <a:close/>
                <a:moveTo>
                  <a:pt x="315" y="237"/>
                </a:moveTo>
                <a:cubicBezTo>
                  <a:pt x="315" y="237"/>
                  <a:pt x="315" y="238"/>
                  <a:pt x="315" y="238"/>
                </a:cubicBezTo>
                <a:cubicBezTo>
                  <a:pt x="315" y="238"/>
                  <a:pt x="315" y="237"/>
                  <a:pt x="315" y="237"/>
                </a:cubicBezTo>
                <a:cubicBezTo>
                  <a:pt x="315" y="237"/>
                  <a:pt x="315" y="237"/>
                  <a:pt x="315" y="237"/>
                </a:cubicBezTo>
                <a:close/>
                <a:moveTo>
                  <a:pt x="314" y="238"/>
                </a:moveTo>
                <a:cubicBezTo>
                  <a:pt x="314" y="238"/>
                  <a:pt x="314" y="238"/>
                  <a:pt x="314" y="238"/>
                </a:cubicBezTo>
                <a:cubicBezTo>
                  <a:pt x="314" y="238"/>
                  <a:pt x="314" y="238"/>
                  <a:pt x="314" y="238"/>
                </a:cubicBezTo>
                <a:cubicBezTo>
                  <a:pt x="314" y="238"/>
                  <a:pt x="314" y="238"/>
                  <a:pt x="314" y="238"/>
                </a:cubicBezTo>
                <a:close/>
                <a:moveTo>
                  <a:pt x="314" y="237"/>
                </a:moveTo>
                <a:cubicBezTo>
                  <a:pt x="314" y="237"/>
                  <a:pt x="314" y="237"/>
                  <a:pt x="314" y="237"/>
                </a:cubicBezTo>
                <a:cubicBezTo>
                  <a:pt x="314" y="237"/>
                  <a:pt x="314" y="238"/>
                  <a:pt x="314" y="238"/>
                </a:cubicBezTo>
                <a:cubicBezTo>
                  <a:pt x="314" y="238"/>
                  <a:pt x="314" y="237"/>
                  <a:pt x="314" y="237"/>
                </a:cubicBezTo>
                <a:close/>
                <a:moveTo>
                  <a:pt x="314" y="238"/>
                </a:moveTo>
                <a:cubicBezTo>
                  <a:pt x="314" y="238"/>
                  <a:pt x="314" y="238"/>
                  <a:pt x="314" y="238"/>
                </a:cubicBezTo>
                <a:cubicBezTo>
                  <a:pt x="314" y="238"/>
                  <a:pt x="314" y="238"/>
                  <a:pt x="314" y="238"/>
                </a:cubicBezTo>
                <a:cubicBezTo>
                  <a:pt x="314" y="238"/>
                  <a:pt x="314" y="238"/>
                  <a:pt x="314" y="238"/>
                </a:cubicBezTo>
                <a:close/>
                <a:moveTo>
                  <a:pt x="314" y="248"/>
                </a:moveTo>
                <a:cubicBezTo>
                  <a:pt x="314" y="247"/>
                  <a:pt x="314" y="247"/>
                  <a:pt x="314" y="247"/>
                </a:cubicBezTo>
                <a:cubicBezTo>
                  <a:pt x="314" y="247"/>
                  <a:pt x="314" y="247"/>
                  <a:pt x="314" y="246"/>
                </a:cubicBezTo>
                <a:cubicBezTo>
                  <a:pt x="314" y="246"/>
                  <a:pt x="315" y="246"/>
                  <a:pt x="315" y="247"/>
                </a:cubicBezTo>
                <a:cubicBezTo>
                  <a:pt x="315" y="247"/>
                  <a:pt x="315" y="248"/>
                  <a:pt x="314" y="248"/>
                </a:cubicBezTo>
                <a:close/>
                <a:moveTo>
                  <a:pt x="315" y="238"/>
                </a:moveTo>
                <a:cubicBezTo>
                  <a:pt x="315" y="238"/>
                  <a:pt x="315" y="238"/>
                  <a:pt x="315" y="238"/>
                </a:cubicBezTo>
                <a:cubicBezTo>
                  <a:pt x="315" y="238"/>
                  <a:pt x="315" y="238"/>
                  <a:pt x="315" y="238"/>
                </a:cubicBezTo>
                <a:cubicBezTo>
                  <a:pt x="315" y="238"/>
                  <a:pt x="316" y="238"/>
                  <a:pt x="316" y="237"/>
                </a:cubicBezTo>
                <a:cubicBezTo>
                  <a:pt x="316" y="238"/>
                  <a:pt x="316" y="238"/>
                  <a:pt x="316" y="238"/>
                </a:cubicBezTo>
                <a:cubicBezTo>
                  <a:pt x="315" y="238"/>
                  <a:pt x="315" y="238"/>
                  <a:pt x="315" y="238"/>
                </a:cubicBezTo>
                <a:close/>
                <a:moveTo>
                  <a:pt x="317" y="246"/>
                </a:moveTo>
                <a:cubicBezTo>
                  <a:pt x="316" y="246"/>
                  <a:pt x="316" y="247"/>
                  <a:pt x="316" y="247"/>
                </a:cubicBezTo>
                <a:cubicBezTo>
                  <a:pt x="315" y="247"/>
                  <a:pt x="316" y="247"/>
                  <a:pt x="316" y="246"/>
                </a:cubicBezTo>
                <a:cubicBezTo>
                  <a:pt x="316" y="246"/>
                  <a:pt x="316" y="246"/>
                  <a:pt x="316" y="246"/>
                </a:cubicBezTo>
                <a:cubicBezTo>
                  <a:pt x="316" y="246"/>
                  <a:pt x="317" y="246"/>
                  <a:pt x="317" y="246"/>
                </a:cubicBezTo>
                <a:close/>
                <a:moveTo>
                  <a:pt x="316" y="237"/>
                </a:moveTo>
                <a:cubicBezTo>
                  <a:pt x="316" y="237"/>
                  <a:pt x="316" y="237"/>
                  <a:pt x="317" y="237"/>
                </a:cubicBezTo>
                <a:cubicBezTo>
                  <a:pt x="316" y="237"/>
                  <a:pt x="316" y="237"/>
                  <a:pt x="316" y="237"/>
                </a:cubicBezTo>
                <a:close/>
                <a:moveTo>
                  <a:pt x="316" y="235"/>
                </a:moveTo>
                <a:cubicBezTo>
                  <a:pt x="317" y="235"/>
                  <a:pt x="317" y="235"/>
                  <a:pt x="317" y="235"/>
                </a:cubicBezTo>
                <a:cubicBezTo>
                  <a:pt x="317" y="235"/>
                  <a:pt x="317" y="235"/>
                  <a:pt x="317" y="235"/>
                </a:cubicBezTo>
                <a:cubicBezTo>
                  <a:pt x="317" y="235"/>
                  <a:pt x="317" y="235"/>
                  <a:pt x="316" y="235"/>
                </a:cubicBezTo>
                <a:close/>
                <a:moveTo>
                  <a:pt x="317" y="237"/>
                </a:moveTo>
                <a:cubicBezTo>
                  <a:pt x="317" y="236"/>
                  <a:pt x="317" y="236"/>
                  <a:pt x="317" y="236"/>
                </a:cubicBezTo>
                <a:cubicBezTo>
                  <a:pt x="317" y="236"/>
                  <a:pt x="317" y="236"/>
                  <a:pt x="317" y="236"/>
                </a:cubicBezTo>
                <a:cubicBezTo>
                  <a:pt x="317" y="236"/>
                  <a:pt x="317" y="236"/>
                  <a:pt x="317" y="237"/>
                </a:cubicBezTo>
                <a:close/>
                <a:moveTo>
                  <a:pt x="317" y="222"/>
                </a:moveTo>
                <a:cubicBezTo>
                  <a:pt x="317" y="222"/>
                  <a:pt x="316" y="222"/>
                  <a:pt x="316" y="222"/>
                </a:cubicBezTo>
                <a:cubicBezTo>
                  <a:pt x="316" y="222"/>
                  <a:pt x="317" y="222"/>
                  <a:pt x="317" y="222"/>
                </a:cubicBezTo>
                <a:cubicBezTo>
                  <a:pt x="317" y="222"/>
                  <a:pt x="317" y="222"/>
                  <a:pt x="317" y="222"/>
                </a:cubicBezTo>
                <a:close/>
                <a:moveTo>
                  <a:pt x="317" y="222"/>
                </a:moveTo>
                <a:cubicBezTo>
                  <a:pt x="317" y="222"/>
                  <a:pt x="317" y="222"/>
                  <a:pt x="317" y="222"/>
                </a:cubicBezTo>
                <a:cubicBezTo>
                  <a:pt x="317" y="222"/>
                  <a:pt x="317" y="222"/>
                  <a:pt x="317" y="222"/>
                </a:cubicBezTo>
                <a:cubicBezTo>
                  <a:pt x="317" y="222"/>
                  <a:pt x="317" y="222"/>
                  <a:pt x="317" y="222"/>
                </a:cubicBezTo>
                <a:close/>
                <a:moveTo>
                  <a:pt x="317" y="235"/>
                </a:moveTo>
                <a:cubicBezTo>
                  <a:pt x="317" y="235"/>
                  <a:pt x="317" y="235"/>
                  <a:pt x="317" y="235"/>
                </a:cubicBezTo>
                <a:cubicBezTo>
                  <a:pt x="317" y="235"/>
                  <a:pt x="317" y="235"/>
                  <a:pt x="317" y="234"/>
                </a:cubicBezTo>
                <a:cubicBezTo>
                  <a:pt x="317" y="235"/>
                  <a:pt x="318" y="235"/>
                  <a:pt x="318" y="235"/>
                </a:cubicBezTo>
                <a:cubicBezTo>
                  <a:pt x="317" y="235"/>
                  <a:pt x="317" y="235"/>
                  <a:pt x="317" y="235"/>
                </a:cubicBezTo>
                <a:close/>
                <a:moveTo>
                  <a:pt x="317" y="234"/>
                </a:moveTo>
                <a:cubicBezTo>
                  <a:pt x="318" y="234"/>
                  <a:pt x="318" y="234"/>
                  <a:pt x="318" y="234"/>
                </a:cubicBezTo>
                <a:cubicBezTo>
                  <a:pt x="318" y="234"/>
                  <a:pt x="318" y="234"/>
                  <a:pt x="318" y="234"/>
                </a:cubicBezTo>
                <a:lnTo>
                  <a:pt x="317" y="234"/>
                </a:lnTo>
                <a:close/>
                <a:moveTo>
                  <a:pt x="318" y="237"/>
                </a:moveTo>
                <a:cubicBezTo>
                  <a:pt x="318" y="237"/>
                  <a:pt x="318" y="236"/>
                  <a:pt x="319" y="237"/>
                </a:cubicBezTo>
                <a:cubicBezTo>
                  <a:pt x="318" y="237"/>
                  <a:pt x="318" y="237"/>
                  <a:pt x="318" y="237"/>
                </a:cubicBezTo>
                <a:close/>
                <a:moveTo>
                  <a:pt x="318" y="236"/>
                </a:moveTo>
                <a:cubicBezTo>
                  <a:pt x="319" y="236"/>
                  <a:pt x="319" y="236"/>
                  <a:pt x="319" y="236"/>
                </a:cubicBezTo>
                <a:cubicBezTo>
                  <a:pt x="319" y="236"/>
                  <a:pt x="319" y="236"/>
                  <a:pt x="318" y="236"/>
                </a:cubicBezTo>
                <a:cubicBezTo>
                  <a:pt x="318" y="236"/>
                  <a:pt x="318" y="236"/>
                  <a:pt x="318" y="236"/>
                </a:cubicBezTo>
                <a:close/>
                <a:moveTo>
                  <a:pt x="319" y="235"/>
                </a:moveTo>
                <a:cubicBezTo>
                  <a:pt x="318" y="235"/>
                  <a:pt x="318" y="235"/>
                  <a:pt x="318" y="235"/>
                </a:cubicBezTo>
                <a:cubicBezTo>
                  <a:pt x="318" y="235"/>
                  <a:pt x="318" y="235"/>
                  <a:pt x="318" y="235"/>
                </a:cubicBezTo>
                <a:cubicBezTo>
                  <a:pt x="319" y="235"/>
                  <a:pt x="319" y="235"/>
                  <a:pt x="319" y="235"/>
                </a:cubicBezTo>
                <a:close/>
                <a:moveTo>
                  <a:pt x="318" y="241"/>
                </a:moveTo>
                <a:cubicBezTo>
                  <a:pt x="318" y="241"/>
                  <a:pt x="318" y="241"/>
                  <a:pt x="319" y="241"/>
                </a:cubicBezTo>
                <a:cubicBezTo>
                  <a:pt x="319" y="241"/>
                  <a:pt x="318" y="242"/>
                  <a:pt x="318" y="241"/>
                </a:cubicBezTo>
                <a:close/>
                <a:moveTo>
                  <a:pt x="319" y="235"/>
                </a:moveTo>
                <a:cubicBezTo>
                  <a:pt x="319" y="235"/>
                  <a:pt x="319" y="235"/>
                  <a:pt x="319" y="235"/>
                </a:cubicBezTo>
                <a:cubicBezTo>
                  <a:pt x="319" y="235"/>
                  <a:pt x="319" y="234"/>
                  <a:pt x="318" y="234"/>
                </a:cubicBezTo>
                <a:cubicBezTo>
                  <a:pt x="318" y="234"/>
                  <a:pt x="318" y="234"/>
                  <a:pt x="319" y="234"/>
                </a:cubicBezTo>
                <a:cubicBezTo>
                  <a:pt x="319" y="234"/>
                  <a:pt x="319" y="234"/>
                  <a:pt x="319" y="234"/>
                </a:cubicBezTo>
                <a:cubicBezTo>
                  <a:pt x="319" y="234"/>
                  <a:pt x="319" y="234"/>
                  <a:pt x="319" y="234"/>
                </a:cubicBezTo>
                <a:cubicBezTo>
                  <a:pt x="319" y="234"/>
                  <a:pt x="319" y="235"/>
                  <a:pt x="319" y="235"/>
                </a:cubicBezTo>
                <a:close/>
                <a:moveTo>
                  <a:pt x="373" y="230"/>
                </a:moveTo>
                <a:cubicBezTo>
                  <a:pt x="373" y="231"/>
                  <a:pt x="373" y="231"/>
                  <a:pt x="373" y="231"/>
                </a:cubicBezTo>
                <a:cubicBezTo>
                  <a:pt x="373" y="231"/>
                  <a:pt x="372" y="231"/>
                  <a:pt x="372" y="231"/>
                </a:cubicBezTo>
                <a:cubicBezTo>
                  <a:pt x="372" y="231"/>
                  <a:pt x="372" y="231"/>
                  <a:pt x="372" y="231"/>
                </a:cubicBezTo>
                <a:cubicBezTo>
                  <a:pt x="372" y="230"/>
                  <a:pt x="372" y="230"/>
                  <a:pt x="373" y="230"/>
                </a:cubicBezTo>
                <a:close/>
                <a:moveTo>
                  <a:pt x="366" y="232"/>
                </a:moveTo>
                <a:cubicBezTo>
                  <a:pt x="366" y="232"/>
                  <a:pt x="365" y="233"/>
                  <a:pt x="365" y="232"/>
                </a:cubicBezTo>
                <a:cubicBezTo>
                  <a:pt x="365" y="232"/>
                  <a:pt x="366" y="232"/>
                  <a:pt x="366" y="232"/>
                </a:cubicBezTo>
                <a:close/>
                <a:moveTo>
                  <a:pt x="364" y="232"/>
                </a:moveTo>
                <a:cubicBezTo>
                  <a:pt x="364" y="233"/>
                  <a:pt x="363" y="232"/>
                  <a:pt x="363" y="232"/>
                </a:cubicBezTo>
                <a:cubicBezTo>
                  <a:pt x="363" y="232"/>
                  <a:pt x="364" y="232"/>
                  <a:pt x="364" y="232"/>
                </a:cubicBezTo>
                <a:close/>
                <a:moveTo>
                  <a:pt x="356" y="232"/>
                </a:moveTo>
                <a:cubicBezTo>
                  <a:pt x="356" y="233"/>
                  <a:pt x="356" y="234"/>
                  <a:pt x="355" y="233"/>
                </a:cubicBezTo>
                <a:cubicBezTo>
                  <a:pt x="356" y="233"/>
                  <a:pt x="356" y="232"/>
                  <a:pt x="356" y="232"/>
                </a:cubicBezTo>
                <a:close/>
                <a:moveTo>
                  <a:pt x="355" y="234"/>
                </a:moveTo>
                <a:cubicBezTo>
                  <a:pt x="355" y="235"/>
                  <a:pt x="355" y="234"/>
                  <a:pt x="356" y="235"/>
                </a:cubicBezTo>
                <a:cubicBezTo>
                  <a:pt x="355" y="235"/>
                  <a:pt x="355" y="237"/>
                  <a:pt x="355" y="236"/>
                </a:cubicBezTo>
                <a:cubicBezTo>
                  <a:pt x="355" y="235"/>
                  <a:pt x="355" y="235"/>
                  <a:pt x="355" y="234"/>
                </a:cubicBezTo>
                <a:close/>
                <a:moveTo>
                  <a:pt x="354" y="236"/>
                </a:moveTo>
                <a:cubicBezTo>
                  <a:pt x="354" y="236"/>
                  <a:pt x="354" y="235"/>
                  <a:pt x="353" y="235"/>
                </a:cubicBezTo>
                <a:cubicBezTo>
                  <a:pt x="354" y="235"/>
                  <a:pt x="354" y="235"/>
                  <a:pt x="354" y="235"/>
                </a:cubicBezTo>
                <a:cubicBezTo>
                  <a:pt x="354" y="235"/>
                  <a:pt x="355" y="236"/>
                  <a:pt x="354" y="236"/>
                </a:cubicBezTo>
                <a:close/>
                <a:moveTo>
                  <a:pt x="353" y="233"/>
                </a:moveTo>
                <a:cubicBezTo>
                  <a:pt x="353" y="233"/>
                  <a:pt x="353" y="234"/>
                  <a:pt x="353" y="234"/>
                </a:cubicBezTo>
                <a:cubicBezTo>
                  <a:pt x="353" y="235"/>
                  <a:pt x="354" y="234"/>
                  <a:pt x="354" y="234"/>
                </a:cubicBezTo>
                <a:cubicBezTo>
                  <a:pt x="354" y="235"/>
                  <a:pt x="353" y="235"/>
                  <a:pt x="353" y="234"/>
                </a:cubicBezTo>
                <a:cubicBezTo>
                  <a:pt x="353" y="234"/>
                  <a:pt x="353" y="234"/>
                  <a:pt x="352" y="234"/>
                </a:cubicBezTo>
                <a:cubicBezTo>
                  <a:pt x="353" y="233"/>
                  <a:pt x="353" y="233"/>
                  <a:pt x="353" y="233"/>
                </a:cubicBezTo>
                <a:close/>
                <a:moveTo>
                  <a:pt x="353" y="235"/>
                </a:moveTo>
                <a:cubicBezTo>
                  <a:pt x="353" y="236"/>
                  <a:pt x="352" y="235"/>
                  <a:pt x="352" y="235"/>
                </a:cubicBezTo>
                <a:cubicBezTo>
                  <a:pt x="353" y="235"/>
                  <a:pt x="353" y="235"/>
                  <a:pt x="353" y="235"/>
                </a:cubicBezTo>
                <a:close/>
                <a:moveTo>
                  <a:pt x="348" y="235"/>
                </a:moveTo>
                <a:cubicBezTo>
                  <a:pt x="349" y="235"/>
                  <a:pt x="349" y="236"/>
                  <a:pt x="349" y="235"/>
                </a:cubicBezTo>
                <a:cubicBezTo>
                  <a:pt x="349" y="234"/>
                  <a:pt x="349" y="235"/>
                  <a:pt x="349" y="234"/>
                </a:cubicBezTo>
                <a:cubicBezTo>
                  <a:pt x="349" y="234"/>
                  <a:pt x="349" y="234"/>
                  <a:pt x="350" y="235"/>
                </a:cubicBezTo>
                <a:cubicBezTo>
                  <a:pt x="350" y="235"/>
                  <a:pt x="349" y="236"/>
                  <a:pt x="348" y="235"/>
                </a:cubicBezTo>
                <a:cubicBezTo>
                  <a:pt x="348" y="236"/>
                  <a:pt x="348" y="235"/>
                  <a:pt x="348" y="235"/>
                </a:cubicBezTo>
                <a:close/>
                <a:moveTo>
                  <a:pt x="347" y="235"/>
                </a:moveTo>
                <a:cubicBezTo>
                  <a:pt x="347" y="235"/>
                  <a:pt x="347" y="235"/>
                  <a:pt x="347" y="236"/>
                </a:cubicBezTo>
                <a:cubicBezTo>
                  <a:pt x="347" y="236"/>
                  <a:pt x="347" y="236"/>
                  <a:pt x="347" y="236"/>
                </a:cubicBezTo>
                <a:cubicBezTo>
                  <a:pt x="347" y="236"/>
                  <a:pt x="347" y="235"/>
                  <a:pt x="347" y="235"/>
                </a:cubicBezTo>
                <a:close/>
                <a:moveTo>
                  <a:pt x="348" y="238"/>
                </a:moveTo>
                <a:cubicBezTo>
                  <a:pt x="347" y="239"/>
                  <a:pt x="347" y="239"/>
                  <a:pt x="346" y="239"/>
                </a:cubicBezTo>
                <a:cubicBezTo>
                  <a:pt x="347" y="238"/>
                  <a:pt x="347" y="238"/>
                  <a:pt x="348" y="238"/>
                </a:cubicBezTo>
                <a:close/>
                <a:moveTo>
                  <a:pt x="345" y="235"/>
                </a:moveTo>
                <a:cubicBezTo>
                  <a:pt x="345" y="235"/>
                  <a:pt x="345" y="235"/>
                  <a:pt x="345" y="235"/>
                </a:cubicBezTo>
                <a:cubicBezTo>
                  <a:pt x="345" y="234"/>
                  <a:pt x="345" y="234"/>
                  <a:pt x="345" y="235"/>
                </a:cubicBezTo>
                <a:close/>
                <a:moveTo>
                  <a:pt x="344" y="237"/>
                </a:moveTo>
                <a:cubicBezTo>
                  <a:pt x="344" y="238"/>
                  <a:pt x="344" y="237"/>
                  <a:pt x="344" y="238"/>
                </a:cubicBezTo>
                <a:cubicBezTo>
                  <a:pt x="343" y="238"/>
                  <a:pt x="344" y="238"/>
                  <a:pt x="343" y="237"/>
                </a:cubicBezTo>
                <a:cubicBezTo>
                  <a:pt x="343" y="237"/>
                  <a:pt x="343" y="238"/>
                  <a:pt x="343" y="238"/>
                </a:cubicBezTo>
                <a:cubicBezTo>
                  <a:pt x="343" y="237"/>
                  <a:pt x="344" y="237"/>
                  <a:pt x="344" y="237"/>
                </a:cubicBezTo>
                <a:close/>
                <a:moveTo>
                  <a:pt x="342" y="235"/>
                </a:moveTo>
                <a:cubicBezTo>
                  <a:pt x="342" y="235"/>
                  <a:pt x="342" y="236"/>
                  <a:pt x="342" y="236"/>
                </a:cubicBezTo>
                <a:cubicBezTo>
                  <a:pt x="342" y="235"/>
                  <a:pt x="342" y="235"/>
                  <a:pt x="342" y="235"/>
                </a:cubicBezTo>
                <a:close/>
                <a:moveTo>
                  <a:pt x="340" y="236"/>
                </a:moveTo>
                <a:cubicBezTo>
                  <a:pt x="341" y="237"/>
                  <a:pt x="341" y="238"/>
                  <a:pt x="341" y="238"/>
                </a:cubicBezTo>
                <a:cubicBezTo>
                  <a:pt x="340" y="238"/>
                  <a:pt x="340" y="237"/>
                  <a:pt x="340" y="236"/>
                </a:cubicBezTo>
                <a:close/>
                <a:moveTo>
                  <a:pt x="339" y="237"/>
                </a:moveTo>
                <a:cubicBezTo>
                  <a:pt x="339" y="238"/>
                  <a:pt x="340" y="237"/>
                  <a:pt x="340" y="238"/>
                </a:cubicBezTo>
                <a:cubicBezTo>
                  <a:pt x="340" y="238"/>
                  <a:pt x="339" y="238"/>
                  <a:pt x="339" y="239"/>
                </a:cubicBezTo>
                <a:cubicBezTo>
                  <a:pt x="339" y="238"/>
                  <a:pt x="338" y="238"/>
                  <a:pt x="338" y="238"/>
                </a:cubicBezTo>
                <a:cubicBezTo>
                  <a:pt x="339" y="238"/>
                  <a:pt x="339" y="238"/>
                  <a:pt x="339" y="237"/>
                </a:cubicBezTo>
                <a:close/>
                <a:moveTo>
                  <a:pt x="338" y="235"/>
                </a:moveTo>
                <a:cubicBezTo>
                  <a:pt x="338" y="235"/>
                  <a:pt x="338" y="235"/>
                  <a:pt x="338" y="235"/>
                </a:cubicBezTo>
                <a:cubicBezTo>
                  <a:pt x="338" y="236"/>
                  <a:pt x="338" y="236"/>
                  <a:pt x="338" y="236"/>
                </a:cubicBezTo>
                <a:cubicBezTo>
                  <a:pt x="337" y="235"/>
                  <a:pt x="338" y="235"/>
                  <a:pt x="338" y="235"/>
                </a:cubicBezTo>
                <a:close/>
                <a:moveTo>
                  <a:pt x="336" y="237"/>
                </a:moveTo>
                <a:cubicBezTo>
                  <a:pt x="336" y="237"/>
                  <a:pt x="337" y="237"/>
                  <a:pt x="337" y="237"/>
                </a:cubicBezTo>
                <a:cubicBezTo>
                  <a:pt x="336" y="238"/>
                  <a:pt x="337" y="238"/>
                  <a:pt x="336" y="238"/>
                </a:cubicBezTo>
                <a:cubicBezTo>
                  <a:pt x="336" y="238"/>
                  <a:pt x="336" y="238"/>
                  <a:pt x="336" y="237"/>
                </a:cubicBezTo>
                <a:close/>
                <a:moveTo>
                  <a:pt x="338" y="238"/>
                </a:moveTo>
                <a:cubicBezTo>
                  <a:pt x="337" y="238"/>
                  <a:pt x="336" y="240"/>
                  <a:pt x="336" y="238"/>
                </a:cubicBezTo>
                <a:cubicBezTo>
                  <a:pt x="337" y="239"/>
                  <a:pt x="337" y="237"/>
                  <a:pt x="338" y="238"/>
                </a:cubicBezTo>
                <a:close/>
                <a:moveTo>
                  <a:pt x="333" y="239"/>
                </a:moveTo>
                <a:cubicBezTo>
                  <a:pt x="333" y="239"/>
                  <a:pt x="333" y="239"/>
                  <a:pt x="333" y="239"/>
                </a:cubicBezTo>
                <a:cubicBezTo>
                  <a:pt x="333" y="239"/>
                  <a:pt x="332" y="240"/>
                  <a:pt x="332" y="239"/>
                </a:cubicBezTo>
                <a:cubicBezTo>
                  <a:pt x="332" y="239"/>
                  <a:pt x="332" y="239"/>
                  <a:pt x="333" y="239"/>
                </a:cubicBezTo>
                <a:close/>
                <a:moveTo>
                  <a:pt x="328" y="239"/>
                </a:moveTo>
                <a:cubicBezTo>
                  <a:pt x="328" y="240"/>
                  <a:pt x="328" y="240"/>
                  <a:pt x="328" y="240"/>
                </a:cubicBezTo>
                <a:cubicBezTo>
                  <a:pt x="328" y="240"/>
                  <a:pt x="328" y="240"/>
                  <a:pt x="328" y="240"/>
                </a:cubicBezTo>
                <a:cubicBezTo>
                  <a:pt x="328" y="240"/>
                  <a:pt x="328" y="240"/>
                  <a:pt x="328" y="240"/>
                </a:cubicBezTo>
                <a:cubicBezTo>
                  <a:pt x="327" y="240"/>
                  <a:pt x="327" y="240"/>
                  <a:pt x="327" y="240"/>
                </a:cubicBezTo>
                <a:cubicBezTo>
                  <a:pt x="327" y="240"/>
                  <a:pt x="327" y="240"/>
                  <a:pt x="327" y="240"/>
                </a:cubicBezTo>
                <a:cubicBezTo>
                  <a:pt x="327" y="240"/>
                  <a:pt x="327" y="240"/>
                  <a:pt x="327" y="240"/>
                </a:cubicBezTo>
                <a:cubicBezTo>
                  <a:pt x="327" y="240"/>
                  <a:pt x="328" y="240"/>
                  <a:pt x="328" y="239"/>
                </a:cubicBezTo>
                <a:close/>
                <a:moveTo>
                  <a:pt x="320" y="236"/>
                </a:moveTo>
                <a:cubicBezTo>
                  <a:pt x="320" y="236"/>
                  <a:pt x="320" y="236"/>
                  <a:pt x="320" y="236"/>
                </a:cubicBezTo>
                <a:cubicBezTo>
                  <a:pt x="320" y="236"/>
                  <a:pt x="320" y="236"/>
                  <a:pt x="320" y="236"/>
                </a:cubicBezTo>
                <a:cubicBezTo>
                  <a:pt x="320" y="236"/>
                  <a:pt x="320" y="236"/>
                  <a:pt x="320" y="236"/>
                </a:cubicBezTo>
                <a:cubicBezTo>
                  <a:pt x="320" y="236"/>
                  <a:pt x="320" y="236"/>
                  <a:pt x="320" y="236"/>
                </a:cubicBezTo>
                <a:close/>
                <a:moveTo>
                  <a:pt x="320" y="237"/>
                </a:moveTo>
                <a:cubicBezTo>
                  <a:pt x="320" y="237"/>
                  <a:pt x="320" y="237"/>
                  <a:pt x="320" y="237"/>
                </a:cubicBezTo>
                <a:cubicBezTo>
                  <a:pt x="320" y="238"/>
                  <a:pt x="320" y="237"/>
                  <a:pt x="320" y="237"/>
                </a:cubicBezTo>
                <a:close/>
                <a:moveTo>
                  <a:pt x="321" y="234"/>
                </a:moveTo>
                <a:cubicBezTo>
                  <a:pt x="321" y="234"/>
                  <a:pt x="321" y="234"/>
                  <a:pt x="321" y="233"/>
                </a:cubicBezTo>
                <a:cubicBezTo>
                  <a:pt x="322" y="233"/>
                  <a:pt x="322" y="233"/>
                  <a:pt x="322" y="234"/>
                </a:cubicBezTo>
                <a:cubicBezTo>
                  <a:pt x="322" y="234"/>
                  <a:pt x="322" y="234"/>
                  <a:pt x="322" y="234"/>
                </a:cubicBezTo>
                <a:cubicBezTo>
                  <a:pt x="322" y="234"/>
                  <a:pt x="322" y="233"/>
                  <a:pt x="322" y="233"/>
                </a:cubicBezTo>
                <a:cubicBezTo>
                  <a:pt x="322" y="233"/>
                  <a:pt x="322" y="234"/>
                  <a:pt x="322" y="234"/>
                </a:cubicBezTo>
                <a:cubicBezTo>
                  <a:pt x="321" y="234"/>
                  <a:pt x="321" y="234"/>
                  <a:pt x="321" y="234"/>
                </a:cubicBezTo>
                <a:close/>
                <a:moveTo>
                  <a:pt x="322" y="235"/>
                </a:moveTo>
                <a:cubicBezTo>
                  <a:pt x="322" y="235"/>
                  <a:pt x="322" y="235"/>
                  <a:pt x="322" y="235"/>
                </a:cubicBezTo>
                <a:cubicBezTo>
                  <a:pt x="322" y="235"/>
                  <a:pt x="322" y="235"/>
                  <a:pt x="322" y="235"/>
                </a:cubicBezTo>
                <a:cubicBezTo>
                  <a:pt x="322" y="235"/>
                  <a:pt x="322" y="235"/>
                  <a:pt x="322" y="235"/>
                </a:cubicBezTo>
                <a:close/>
                <a:moveTo>
                  <a:pt x="322" y="235"/>
                </a:moveTo>
                <a:cubicBezTo>
                  <a:pt x="322" y="235"/>
                  <a:pt x="321" y="235"/>
                  <a:pt x="321" y="235"/>
                </a:cubicBezTo>
                <a:cubicBezTo>
                  <a:pt x="322" y="235"/>
                  <a:pt x="322" y="235"/>
                  <a:pt x="322" y="235"/>
                </a:cubicBezTo>
                <a:cubicBezTo>
                  <a:pt x="322" y="235"/>
                  <a:pt x="322" y="235"/>
                  <a:pt x="322" y="235"/>
                </a:cubicBezTo>
                <a:close/>
                <a:moveTo>
                  <a:pt x="326" y="240"/>
                </a:moveTo>
                <a:cubicBezTo>
                  <a:pt x="326" y="240"/>
                  <a:pt x="326" y="241"/>
                  <a:pt x="325" y="241"/>
                </a:cubicBezTo>
                <a:cubicBezTo>
                  <a:pt x="326" y="240"/>
                  <a:pt x="326" y="239"/>
                  <a:pt x="326" y="240"/>
                </a:cubicBezTo>
                <a:close/>
                <a:moveTo>
                  <a:pt x="325" y="240"/>
                </a:moveTo>
                <a:cubicBezTo>
                  <a:pt x="325" y="241"/>
                  <a:pt x="324" y="241"/>
                  <a:pt x="324" y="241"/>
                </a:cubicBezTo>
                <a:cubicBezTo>
                  <a:pt x="324" y="240"/>
                  <a:pt x="325" y="240"/>
                  <a:pt x="325" y="240"/>
                </a:cubicBezTo>
                <a:close/>
                <a:moveTo>
                  <a:pt x="324" y="241"/>
                </a:moveTo>
                <a:cubicBezTo>
                  <a:pt x="323" y="241"/>
                  <a:pt x="323" y="241"/>
                  <a:pt x="323" y="241"/>
                </a:cubicBezTo>
                <a:cubicBezTo>
                  <a:pt x="323" y="241"/>
                  <a:pt x="323" y="240"/>
                  <a:pt x="324" y="241"/>
                </a:cubicBezTo>
                <a:close/>
                <a:moveTo>
                  <a:pt x="323" y="236"/>
                </a:moveTo>
                <a:cubicBezTo>
                  <a:pt x="323" y="237"/>
                  <a:pt x="322" y="236"/>
                  <a:pt x="322" y="236"/>
                </a:cubicBezTo>
                <a:cubicBezTo>
                  <a:pt x="322" y="236"/>
                  <a:pt x="322" y="236"/>
                  <a:pt x="322" y="236"/>
                </a:cubicBezTo>
                <a:lnTo>
                  <a:pt x="323" y="236"/>
                </a:lnTo>
                <a:close/>
                <a:moveTo>
                  <a:pt x="323" y="234"/>
                </a:moveTo>
                <a:cubicBezTo>
                  <a:pt x="323" y="234"/>
                  <a:pt x="323" y="234"/>
                  <a:pt x="323" y="234"/>
                </a:cubicBezTo>
                <a:cubicBezTo>
                  <a:pt x="323" y="234"/>
                  <a:pt x="323" y="234"/>
                  <a:pt x="323" y="234"/>
                </a:cubicBezTo>
                <a:cubicBezTo>
                  <a:pt x="323" y="234"/>
                  <a:pt x="323" y="234"/>
                  <a:pt x="323" y="234"/>
                </a:cubicBezTo>
                <a:close/>
                <a:moveTo>
                  <a:pt x="326" y="233"/>
                </a:moveTo>
                <a:cubicBezTo>
                  <a:pt x="326" y="233"/>
                  <a:pt x="326" y="233"/>
                  <a:pt x="326" y="233"/>
                </a:cubicBezTo>
                <a:cubicBezTo>
                  <a:pt x="326" y="233"/>
                  <a:pt x="326" y="233"/>
                  <a:pt x="326" y="233"/>
                </a:cubicBezTo>
                <a:close/>
                <a:moveTo>
                  <a:pt x="327" y="232"/>
                </a:moveTo>
                <a:cubicBezTo>
                  <a:pt x="327" y="232"/>
                  <a:pt x="327" y="232"/>
                  <a:pt x="326" y="232"/>
                </a:cubicBezTo>
                <a:cubicBezTo>
                  <a:pt x="326" y="232"/>
                  <a:pt x="326" y="232"/>
                  <a:pt x="327" y="232"/>
                </a:cubicBezTo>
                <a:cubicBezTo>
                  <a:pt x="326" y="232"/>
                  <a:pt x="326" y="232"/>
                  <a:pt x="326" y="233"/>
                </a:cubicBezTo>
                <a:cubicBezTo>
                  <a:pt x="326" y="233"/>
                  <a:pt x="326" y="233"/>
                  <a:pt x="326" y="233"/>
                </a:cubicBezTo>
                <a:cubicBezTo>
                  <a:pt x="326" y="232"/>
                  <a:pt x="326" y="232"/>
                  <a:pt x="326" y="232"/>
                </a:cubicBezTo>
                <a:cubicBezTo>
                  <a:pt x="326" y="232"/>
                  <a:pt x="326" y="232"/>
                  <a:pt x="326" y="232"/>
                </a:cubicBezTo>
                <a:cubicBezTo>
                  <a:pt x="326" y="232"/>
                  <a:pt x="326" y="232"/>
                  <a:pt x="326" y="232"/>
                </a:cubicBezTo>
                <a:cubicBezTo>
                  <a:pt x="326" y="232"/>
                  <a:pt x="326" y="232"/>
                  <a:pt x="326" y="232"/>
                </a:cubicBezTo>
                <a:cubicBezTo>
                  <a:pt x="326" y="231"/>
                  <a:pt x="327" y="232"/>
                  <a:pt x="327" y="231"/>
                </a:cubicBezTo>
                <a:cubicBezTo>
                  <a:pt x="327" y="231"/>
                  <a:pt x="327" y="231"/>
                  <a:pt x="327" y="231"/>
                </a:cubicBezTo>
                <a:cubicBezTo>
                  <a:pt x="327" y="231"/>
                  <a:pt x="327" y="232"/>
                  <a:pt x="327" y="232"/>
                </a:cubicBezTo>
                <a:close/>
                <a:moveTo>
                  <a:pt x="327" y="220"/>
                </a:moveTo>
                <a:cubicBezTo>
                  <a:pt x="327" y="220"/>
                  <a:pt x="327" y="221"/>
                  <a:pt x="326" y="221"/>
                </a:cubicBezTo>
                <a:cubicBezTo>
                  <a:pt x="326" y="221"/>
                  <a:pt x="326" y="220"/>
                  <a:pt x="326" y="220"/>
                </a:cubicBezTo>
                <a:cubicBezTo>
                  <a:pt x="327" y="220"/>
                  <a:pt x="327" y="220"/>
                  <a:pt x="327" y="220"/>
                </a:cubicBezTo>
                <a:cubicBezTo>
                  <a:pt x="327" y="220"/>
                  <a:pt x="327" y="220"/>
                  <a:pt x="327" y="220"/>
                </a:cubicBezTo>
                <a:cubicBezTo>
                  <a:pt x="327" y="220"/>
                  <a:pt x="327" y="220"/>
                  <a:pt x="327" y="220"/>
                </a:cubicBezTo>
                <a:close/>
                <a:moveTo>
                  <a:pt x="330" y="228"/>
                </a:moveTo>
                <a:cubicBezTo>
                  <a:pt x="330" y="228"/>
                  <a:pt x="330" y="229"/>
                  <a:pt x="331" y="229"/>
                </a:cubicBezTo>
                <a:cubicBezTo>
                  <a:pt x="331" y="230"/>
                  <a:pt x="330" y="229"/>
                  <a:pt x="330" y="228"/>
                </a:cubicBezTo>
                <a:close/>
                <a:moveTo>
                  <a:pt x="331" y="219"/>
                </a:moveTo>
                <a:cubicBezTo>
                  <a:pt x="331" y="219"/>
                  <a:pt x="331" y="219"/>
                  <a:pt x="331" y="219"/>
                </a:cubicBezTo>
                <a:cubicBezTo>
                  <a:pt x="331" y="219"/>
                  <a:pt x="331" y="219"/>
                  <a:pt x="331" y="219"/>
                </a:cubicBezTo>
                <a:cubicBezTo>
                  <a:pt x="331" y="219"/>
                  <a:pt x="331" y="219"/>
                  <a:pt x="331" y="219"/>
                </a:cubicBezTo>
                <a:cubicBezTo>
                  <a:pt x="331" y="219"/>
                  <a:pt x="331" y="219"/>
                  <a:pt x="331" y="219"/>
                </a:cubicBezTo>
                <a:close/>
                <a:moveTo>
                  <a:pt x="334" y="228"/>
                </a:moveTo>
                <a:cubicBezTo>
                  <a:pt x="334" y="228"/>
                  <a:pt x="334" y="228"/>
                  <a:pt x="334" y="228"/>
                </a:cubicBezTo>
                <a:cubicBezTo>
                  <a:pt x="334" y="227"/>
                  <a:pt x="335" y="227"/>
                  <a:pt x="336" y="228"/>
                </a:cubicBezTo>
                <a:cubicBezTo>
                  <a:pt x="335" y="228"/>
                  <a:pt x="335" y="229"/>
                  <a:pt x="334" y="228"/>
                </a:cubicBezTo>
                <a:cubicBezTo>
                  <a:pt x="334" y="229"/>
                  <a:pt x="334" y="229"/>
                  <a:pt x="333" y="229"/>
                </a:cubicBezTo>
                <a:cubicBezTo>
                  <a:pt x="334" y="228"/>
                  <a:pt x="334" y="228"/>
                  <a:pt x="334" y="228"/>
                </a:cubicBezTo>
                <a:close/>
                <a:moveTo>
                  <a:pt x="334" y="219"/>
                </a:moveTo>
                <a:cubicBezTo>
                  <a:pt x="334" y="219"/>
                  <a:pt x="334" y="219"/>
                  <a:pt x="334" y="219"/>
                </a:cubicBezTo>
                <a:cubicBezTo>
                  <a:pt x="334" y="219"/>
                  <a:pt x="333" y="219"/>
                  <a:pt x="333" y="219"/>
                </a:cubicBezTo>
                <a:cubicBezTo>
                  <a:pt x="333" y="220"/>
                  <a:pt x="333" y="220"/>
                  <a:pt x="333" y="220"/>
                </a:cubicBezTo>
                <a:cubicBezTo>
                  <a:pt x="333" y="220"/>
                  <a:pt x="333" y="220"/>
                  <a:pt x="332" y="220"/>
                </a:cubicBezTo>
                <a:cubicBezTo>
                  <a:pt x="333" y="220"/>
                  <a:pt x="333" y="219"/>
                  <a:pt x="334" y="219"/>
                </a:cubicBezTo>
                <a:close/>
                <a:moveTo>
                  <a:pt x="332" y="220"/>
                </a:moveTo>
                <a:cubicBezTo>
                  <a:pt x="332" y="219"/>
                  <a:pt x="332" y="219"/>
                  <a:pt x="332" y="219"/>
                </a:cubicBezTo>
                <a:cubicBezTo>
                  <a:pt x="332" y="219"/>
                  <a:pt x="332" y="219"/>
                  <a:pt x="332" y="219"/>
                </a:cubicBezTo>
                <a:cubicBezTo>
                  <a:pt x="332" y="220"/>
                  <a:pt x="332" y="220"/>
                  <a:pt x="332" y="220"/>
                </a:cubicBezTo>
                <a:cubicBezTo>
                  <a:pt x="332" y="220"/>
                  <a:pt x="332" y="220"/>
                  <a:pt x="332" y="220"/>
                </a:cubicBezTo>
                <a:cubicBezTo>
                  <a:pt x="332" y="220"/>
                  <a:pt x="332" y="220"/>
                  <a:pt x="332" y="220"/>
                </a:cubicBezTo>
                <a:cubicBezTo>
                  <a:pt x="332" y="220"/>
                  <a:pt x="332" y="220"/>
                  <a:pt x="332" y="220"/>
                </a:cubicBezTo>
                <a:cubicBezTo>
                  <a:pt x="332" y="220"/>
                  <a:pt x="332" y="220"/>
                  <a:pt x="332" y="220"/>
                </a:cubicBezTo>
                <a:close/>
                <a:moveTo>
                  <a:pt x="332" y="230"/>
                </a:moveTo>
                <a:cubicBezTo>
                  <a:pt x="332" y="230"/>
                  <a:pt x="333" y="230"/>
                  <a:pt x="332" y="230"/>
                </a:cubicBezTo>
                <a:cubicBezTo>
                  <a:pt x="332" y="230"/>
                  <a:pt x="332" y="231"/>
                  <a:pt x="332" y="231"/>
                </a:cubicBezTo>
                <a:lnTo>
                  <a:pt x="332" y="230"/>
                </a:lnTo>
                <a:close/>
                <a:moveTo>
                  <a:pt x="332" y="232"/>
                </a:moveTo>
                <a:cubicBezTo>
                  <a:pt x="332" y="232"/>
                  <a:pt x="332" y="232"/>
                  <a:pt x="332" y="232"/>
                </a:cubicBezTo>
                <a:cubicBezTo>
                  <a:pt x="332" y="232"/>
                  <a:pt x="332" y="232"/>
                  <a:pt x="332" y="232"/>
                </a:cubicBezTo>
                <a:cubicBezTo>
                  <a:pt x="332" y="232"/>
                  <a:pt x="332" y="232"/>
                  <a:pt x="332" y="232"/>
                </a:cubicBezTo>
                <a:cubicBezTo>
                  <a:pt x="332" y="231"/>
                  <a:pt x="332" y="232"/>
                  <a:pt x="333" y="232"/>
                </a:cubicBezTo>
                <a:cubicBezTo>
                  <a:pt x="333" y="232"/>
                  <a:pt x="333" y="232"/>
                  <a:pt x="333" y="232"/>
                </a:cubicBezTo>
                <a:cubicBezTo>
                  <a:pt x="333" y="232"/>
                  <a:pt x="333" y="232"/>
                  <a:pt x="333" y="232"/>
                </a:cubicBezTo>
                <a:cubicBezTo>
                  <a:pt x="333" y="232"/>
                  <a:pt x="332" y="232"/>
                  <a:pt x="332" y="232"/>
                </a:cubicBezTo>
                <a:close/>
                <a:moveTo>
                  <a:pt x="333" y="230"/>
                </a:moveTo>
                <a:cubicBezTo>
                  <a:pt x="333" y="229"/>
                  <a:pt x="334" y="229"/>
                  <a:pt x="335" y="229"/>
                </a:cubicBezTo>
                <a:cubicBezTo>
                  <a:pt x="335" y="231"/>
                  <a:pt x="333" y="230"/>
                  <a:pt x="333" y="230"/>
                </a:cubicBezTo>
                <a:close/>
                <a:moveTo>
                  <a:pt x="335" y="231"/>
                </a:moveTo>
                <a:cubicBezTo>
                  <a:pt x="335" y="231"/>
                  <a:pt x="335" y="231"/>
                  <a:pt x="335" y="231"/>
                </a:cubicBezTo>
                <a:cubicBezTo>
                  <a:pt x="335" y="232"/>
                  <a:pt x="335" y="231"/>
                  <a:pt x="334" y="231"/>
                </a:cubicBezTo>
                <a:cubicBezTo>
                  <a:pt x="334" y="231"/>
                  <a:pt x="334" y="231"/>
                  <a:pt x="334" y="230"/>
                </a:cubicBezTo>
                <a:cubicBezTo>
                  <a:pt x="335" y="230"/>
                  <a:pt x="334" y="231"/>
                  <a:pt x="335" y="231"/>
                </a:cubicBezTo>
                <a:cubicBezTo>
                  <a:pt x="335" y="230"/>
                  <a:pt x="335" y="230"/>
                  <a:pt x="335" y="230"/>
                </a:cubicBezTo>
                <a:cubicBezTo>
                  <a:pt x="335" y="229"/>
                  <a:pt x="335" y="230"/>
                  <a:pt x="336" y="230"/>
                </a:cubicBezTo>
                <a:cubicBezTo>
                  <a:pt x="336" y="231"/>
                  <a:pt x="335" y="231"/>
                  <a:pt x="335" y="231"/>
                </a:cubicBezTo>
                <a:close/>
                <a:moveTo>
                  <a:pt x="335" y="230"/>
                </a:moveTo>
                <a:cubicBezTo>
                  <a:pt x="336" y="229"/>
                  <a:pt x="336" y="229"/>
                  <a:pt x="336" y="229"/>
                </a:cubicBezTo>
                <a:cubicBezTo>
                  <a:pt x="336" y="230"/>
                  <a:pt x="336" y="230"/>
                  <a:pt x="335" y="230"/>
                </a:cubicBezTo>
                <a:close/>
                <a:moveTo>
                  <a:pt x="337" y="230"/>
                </a:moveTo>
                <a:cubicBezTo>
                  <a:pt x="337" y="230"/>
                  <a:pt x="337" y="229"/>
                  <a:pt x="338" y="229"/>
                </a:cubicBezTo>
                <a:cubicBezTo>
                  <a:pt x="338" y="230"/>
                  <a:pt x="337" y="230"/>
                  <a:pt x="337" y="230"/>
                </a:cubicBezTo>
                <a:close/>
                <a:moveTo>
                  <a:pt x="339" y="229"/>
                </a:moveTo>
                <a:cubicBezTo>
                  <a:pt x="339" y="229"/>
                  <a:pt x="339" y="229"/>
                  <a:pt x="338" y="229"/>
                </a:cubicBezTo>
                <a:cubicBezTo>
                  <a:pt x="338" y="228"/>
                  <a:pt x="339" y="229"/>
                  <a:pt x="339" y="229"/>
                </a:cubicBezTo>
                <a:close/>
                <a:moveTo>
                  <a:pt x="341" y="216"/>
                </a:moveTo>
                <a:cubicBezTo>
                  <a:pt x="341" y="216"/>
                  <a:pt x="341" y="216"/>
                  <a:pt x="341" y="216"/>
                </a:cubicBezTo>
                <a:cubicBezTo>
                  <a:pt x="341" y="216"/>
                  <a:pt x="341" y="216"/>
                  <a:pt x="340" y="216"/>
                </a:cubicBezTo>
                <a:cubicBezTo>
                  <a:pt x="341" y="216"/>
                  <a:pt x="341" y="216"/>
                  <a:pt x="341" y="216"/>
                </a:cubicBezTo>
                <a:close/>
                <a:moveTo>
                  <a:pt x="340" y="217"/>
                </a:moveTo>
                <a:cubicBezTo>
                  <a:pt x="340" y="217"/>
                  <a:pt x="340" y="217"/>
                  <a:pt x="340" y="217"/>
                </a:cubicBezTo>
                <a:cubicBezTo>
                  <a:pt x="340" y="217"/>
                  <a:pt x="340" y="217"/>
                  <a:pt x="340" y="217"/>
                </a:cubicBezTo>
                <a:cubicBezTo>
                  <a:pt x="340" y="217"/>
                  <a:pt x="340" y="217"/>
                  <a:pt x="340" y="217"/>
                </a:cubicBezTo>
                <a:close/>
                <a:moveTo>
                  <a:pt x="341" y="228"/>
                </a:moveTo>
                <a:cubicBezTo>
                  <a:pt x="340" y="227"/>
                  <a:pt x="340" y="227"/>
                  <a:pt x="340" y="227"/>
                </a:cubicBezTo>
                <a:cubicBezTo>
                  <a:pt x="340" y="227"/>
                  <a:pt x="340" y="227"/>
                  <a:pt x="340" y="226"/>
                </a:cubicBezTo>
                <a:cubicBezTo>
                  <a:pt x="341" y="227"/>
                  <a:pt x="341" y="227"/>
                  <a:pt x="341" y="226"/>
                </a:cubicBezTo>
                <a:cubicBezTo>
                  <a:pt x="341" y="226"/>
                  <a:pt x="341" y="227"/>
                  <a:pt x="341" y="227"/>
                </a:cubicBezTo>
                <a:cubicBezTo>
                  <a:pt x="341" y="227"/>
                  <a:pt x="341" y="227"/>
                  <a:pt x="341" y="228"/>
                </a:cubicBezTo>
                <a:close/>
                <a:moveTo>
                  <a:pt x="342" y="217"/>
                </a:moveTo>
                <a:cubicBezTo>
                  <a:pt x="343" y="218"/>
                  <a:pt x="343" y="217"/>
                  <a:pt x="343" y="217"/>
                </a:cubicBezTo>
                <a:cubicBezTo>
                  <a:pt x="343" y="217"/>
                  <a:pt x="343" y="217"/>
                  <a:pt x="343" y="217"/>
                </a:cubicBezTo>
                <a:cubicBezTo>
                  <a:pt x="343" y="217"/>
                  <a:pt x="343" y="217"/>
                  <a:pt x="343" y="217"/>
                </a:cubicBezTo>
                <a:cubicBezTo>
                  <a:pt x="343" y="217"/>
                  <a:pt x="344" y="217"/>
                  <a:pt x="344" y="217"/>
                </a:cubicBezTo>
                <a:cubicBezTo>
                  <a:pt x="343" y="218"/>
                  <a:pt x="342" y="218"/>
                  <a:pt x="342" y="217"/>
                </a:cubicBezTo>
                <a:close/>
                <a:moveTo>
                  <a:pt x="343" y="224"/>
                </a:moveTo>
                <a:cubicBezTo>
                  <a:pt x="343" y="225"/>
                  <a:pt x="343" y="225"/>
                  <a:pt x="343" y="224"/>
                </a:cubicBezTo>
                <a:cubicBezTo>
                  <a:pt x="343" y="224"/>
                  <a:pt x="343" y="224"/>
                  <a:pt x="343" y="224"/>
                </a:cubicBezTo>
                <a:close/>
                <a:moveTo>
                  <a:pt x="342" y="227"/>
                </a:moveTo>
                <a:cubicBezTo>
                  <a:pt x="342" y="226"/>
                  <a:pt x="343" y="226"/>
                  <a:pt x="344" y="226"/>
                </a:cubicBezTo>
                <a:cubicBezTo>
                  <a:pt x="344" y="226"/>
                  <a:pt x="344" y="226"/>
                  <a:pt x="344" y="226"/>
                </a:cubicBezTo>
                <a:cubicBezTo>
                  <a:pt x="344" y="226"/>
                  <a:pt x="344" y="226"/>
                  <a:pt x="344" y="227"/>
                </a:cubicBezTo>
                <a:cubicBezTo>
                  <a:pt x="343" y="226"/>
                  <a:pt x="343" y="227"/>
                  <a:pt x="342" y="227"/>
                </a:cubicBezTo>
                <a:close/>
                <a:moveTo>
                  <a:pt x="343" y="229"/>
                </a:moveTo>
                <a:cubicBezTo>
                  <a:pt x="344" y="229"/>
                  <a:pt x="344" y="229"/>
                  <a:pt x="344" y="229"/>
                </a:cubicBezTo>
                <a:cubicBezTo>
                  <a:pt x="344" y="229"/>
                  <a:pt x="343" y="229"/>
                  <a:pt x="343" y="229"/>
                </a:cubicBezTo>
                <a:close/>
                <a:moveTo>
                  <a:pt x="345" y="229"/>
                </a:moveTo>
                <a:cubicBezTo>
                  <a:pt x="344" y="229"/>
                  <a:pt x="344" y="228"/>
                  <a:pt x="345" y="229"/>
                </a:cubicBezTo>
                <a:cubicBezTo>
                  <a:pt x="344" y="229"/>
                  <a:pt x="345" y="229"/>
                  <a:pt x="345" y="229"/>
                </a:cubicBezTo>
                <a:close/>
                <a:moveTo>
                  <a:pt x="346" y="217"/>
                </a:moveTo>
                <a:cubicBezTo>
                  <a:pt x="346" y="217"/>
                  <a:pt x="346" y="217"/>
                  <a:pt x="346" y="217"/>
                </a:cubicBezTo>
                <a:cubicBezTo>
                  <a:pt x="346" y="218"/>
                  <a:pt x="346" y="218"/>
                  <a:pt x="346" y="217"/>
                </a:cubicBezTo>
                <a:close/>
                <a:moveTo>
                  <a:pt x="347" y="228"/>
                </a:moveTo>
                <a:cubicBezTo>
                  <a:pt x="348" y="228"/>
                  <a:pt x="348" y="227"/>
                  <a:pt x="348" y="228"/>
                </a:cubicBezTo>
                <a:cubicBezTo>
                  <a:pt x="348" y="228"/>
                  <a:pt x="348" y="228"/>
                  <a:pt x="347" y="228"/>
                </a:cubicBezTo>
                <a:close/>
                <a:moveTo>
                  <a:pt x="352" y="215"/>
                </a:moveTo>
                <a:cubicBezTo>
                  <a:pt x="352" y="215"/>
                  <a:pt x="352" y="215"/>
                  <a:pt x="352" y="216"/>
                </a:cubicBezTo>
                <a:cubicBezTo>
                  <a:pt x="351" y="215"/>
                  <a:pt x="352" y="214"/>
                  <a:pt x="352" y="215"/>
                </a:cubicBezTo>
                <a:close/>
                <a:moveTo>
                  <a:pt x="352" y="228"/>
                </a:moveTo>
                <a:cubicBezTo>
                  <a:pt x="351" y="227"/>
                  <a:pt x="351" y="227"/>
                  <a:pt x="351" y="227"/>
                </a:cubicBezTo>
                <a:cubicBezTo>
                  <a:pt x="351" y="227"/>
                  <a:pt x="352" y="227"/>
                  <a:pt x="352" y="226"/>
                </a:cubicBezTo>
                <a:cubicBezTo>
                  <a:pt x="352" y="226"/>
                  <a:pt x="352" y="226"/>
                  <a:pt x="352" y="226"/>
                </a:cubicBezTo>
                <a:cubicBezTo>
                  <a:pt x="352" y="227"/>
                  <a:pt x="352" y="227"/>
                  <a:pt x="352" y="228"/>
                </a:cubicBezTo>
                <a:close/>
                <a:moveTo>
                  <a:pt x="353" y="227"/>
                </a:moveTo>
                <a:cubicBezTo>
                  <a:pt x="353" y="226"/>
                  <a:pt x="355" y="226"/>
                  <a:pt x="355" y="227"/>
                </a:cubicBezTo>
                <a:cubicBezTo>
                  <a:pt x="354" y="226"/>
                  <a:pt x="354" y="227"/>
                  <a:pt x="353" y="227"/>
                </a:cubicBezTo>
                <a:close/>
                <a:moveTo>
                  <a:pt x="374" y="217"/>
                </a:moveTo>
                <a:cubicBezTo>
                  <a:pt x="374" y="218"/>
                  <a:pt x="374" y="218"/>
                  <a:pt x="374" y="218"/>
                </a:cubicBezTo>
                <a:cubicBezTo>
                  <a:pt x="374" y="218"/>
                  <a:pt x="373" y="218"/>
                  <a:pt x="373" y="218"/>
                </a:cubicBezTo>
                <a:cubicBezTo>
                  <a:pt x="373" y="218"/>
                  <a:pt x="373" y="218"/>
                  <a:pt x="374" y="217"/>
                </a:cubicBezTo>
                <a:close/>
                <a:moveTo>
                  <a:pt x="373" y="219"/>
                </a:moveTo>
                <a:cubicBezTo>
                  <a:pt x="373" y="219"/>
                  <a:pt x="373" y="220"/>
                  <a:pt x="373" y="219"/>
                </a:cubicBezTo>
                <a:cubicBezTo>
                  <a:pt x="373" y="219"/>
                  <a:pt x="373" y="219"/>
                  <a:pt x="373" y="219"/>
                </a:cubicBezTo>
                <a:close/>
                <a:moveTo>
                  <a:pt x="373" y="218"/>
                </a:moveTo>
                <a:cubicBezTo>
                  <a:pt x="373" y="218"/>
                  <a:pt x="372" y="218"/>
                  <a:pt x="372" y="218"/>
                </a:cubicBezTo>
                <a:cubicBezTo>
                  <a:pt x="372" y="218"/>
                  <a:pt x="372" y="217"/>
                  <a:pt x="373" y="218"/>
                </a:cubicBezTo>
                <a:close/>
                <a:moveTo>
                  <a:pt x="374" y="211"/>
                </a:moveTo>
                <a:cubicBezTo>
                  <a:pt x="374" y="211"/>
                  <a:pt x="374" y="212"/>
                  <a:pt x="374" y="212"/>
                </a:cubicBezTo>
                <a:cubicBezTo>
                  <a:pt x="374" y="211"/>
                  <a:pt x="374" y="211"/>
                  <a:pt x="374" y="211"/>
                </a:cubicBezTo>
                <a:close/>
                <a:moveTo>
                  <a:pt x="373" y="212"/>
                </a:moveTo>
                <a:cubicBezTo>
                  <a:pt x="373" y="212"/>
                  <a:pt x="373" y="212"/>
                  <a:pt x="373" y="212"/>
                </a:cubicBezTo>
                <a:cubicBezTo>
                  <a:pt x="373" y="213"/>
                  <a:pt x="373" y="213"/>
                  <a:pt x="373" y="213"/>
                </a:cubicBezTo>
                <a:cubicBezTo>
                  <a:pt x="373" y="213"/>
                  <a:pt x="373" y="213"/>
                  <a:pt x="373" y="213"/>
                </a:cubicBezTo>
                <a:cubicBezTo>
                  <a:pt x="373" y="213"/>
                  <a:pt x="373" y="214"/>
                  <a:pt x="373" y="213"/>
                </a:cubicBezTo>
                <a:cubicBezTo>
                  <a:pt x="373" y="213"/>
                  <a:pt x="373" y="212"/>
                  <a:pt x="373" y="212"/>
                </a:cubicBezTo>
                <a:close/>
                <a:moveTo>
                  <a:pt x="371" y="214"/>
                </a:moveTo>
                <a:cubicBezTo>
                  <a:pt x="371" y="214"/>
                  <a:pt x="372" y="214"/>
                  <a:pt x="372" y="214"/>
                </a:cubicBezTo>
                <a:cubicBezTo>
                  <a:pt x="372" y="215"/>
                  <a:pt x="371" y="215"/>
                  <a:pt x="371" y="215"/>
                </a:cubicBezTo>
                <a:cubicBezTo>
                  <a:pt x="371" y="215"/>
                  <a:pt x="371" y="215"/>
                  <a:pt x="371" y="215"/>
                </a:cubicBezTo>
                <a:lnTo>
                  <a:pt x="371" y="214"/>
                </a:lnTo>
                <a:close/>
                <a:moveTo>
                  <a:pt x="371" y="218"/>
                </a:moveTo>
                <a:cubicBezTo>
                  <a:pt x="371" y="219"/>
                  <a:pt x="371" y="219"/>
                  <a:pt x="370" y="219"/>
                </a:cubicBezTo>
                <a:cubicBezTo>
                  <a:pt x="370" y="219"/>
                  <a:pt x="370" y="219"/>
                  <a:pt x="370" y="219"/>
                </a:cubicBezTo>
                <a:cubicBezTo>
                  <a:pt x="370" y="218"/>
                  <a:pt x="370" y="218"/>
                  <a:pt x="371" y="218"/>
                </a:cubicBezTo>
                <a:close/>
                <a:moveTo>
                  <a:pt x="370" y="214"/>
                </a:moveTo>
                <a:cubicBezTo>
                  <a:pt x="370" y="216"/>
                  <a:pt x="369" y="215"/>
                  <a:pt x="369" y="214"/>
                </a:cubicBezTo>
                <a:cubicBezTo>
                  <a:pt x="369" y="215"/>
                  <a:pt x="369" y="214"/>
                  <a:pt x="370" y="214"/>
                </a:cubicBezTo>
                <a:close/>
                <a:moveTo>
                  <a:pt x="369" y="220"/>
                </a:moveTo>
                <a:cubicBezTo>
                  <a:pt x="369" y="219"/>
                  <a:pt x="368" y="220"/>
                  <a:pt x="368" y="220"/>
                </a:cubicBezTo>
                <a:cubicBezTo>
                  <a:pt x="368" y="220"/>
                  <a:pt x="368" y="219"/>
                  <a:pt x="369" y="219"/>
                </a:cubicBezTo>
                <a:cubicBezTo>
                  <a:pt x="369" y="219"/>
                  <a:pt x="369" y="219"/>
                  <a:pt x="369" y="220"/>
                </a:cubicBezTo>
                <a:close/>
                <a:moveTo>
                  <a:pt x="368" y="215"/>
                </a:moveTo>
                <a:cubicBezTo>
                  <a:pt x="368" y="216"/>
                  <a:pt x="369" y="216"/>
                  <a:pt x="368" y="216"/>
                </a:cubicBezTo>
                <a:cubicBezTo>
                  <a:pt x="368" y="216"/>
                  <a:pt x="368" y="215"/>
                  <a:pt x="368" y="215"/>
                </a:cubicBezTo>
                <a:close/>
                <a:moveTo>
                  <a:pt x="367" y="213"/>
                </a:moveTo>
                <a:cubicBezTo>
                  <a:pt x="367" y="213"/>
                  <a:pt x="367" y="214"/>
                  <a:pt x="367" y="214"/>
                </a:cubicBezTo>
                <a:cubicBezTo>
                  <a:pt x="368" y="213"/>
                  <a:pt x="367" y="213"/>
                  <a:pt x="368" y="213"/>
                </a:cubicBezTo>
                <a:cubicBezTo>
                  <a:pt x="368" y="213"/>
                  <a:pt x="368" y="214"/>
                  <a:pt x="368" y="214"/>
                </a:cubicBezTo>
                <a:cubicBezTo>
                  <a:pt x="367" y="214"/>
                  <a:pt x="367" y="214"/>
                  <a:pt x="367" y="214"/>
                </a:cubicBezTo>
                <a:cubicBezTo>
                  <a:pt x="367" y="214"/>
                  <a:pt x="367" y="214"/>
                  <a:pt x="367" y="215"/>
                </a:cubicBezTo>
                <a:cubicBezTo>
                  <a:pt x="367" y="214"/>
                  <a:pt x="367" y="214"/>
                  <a:pt x="367" y="214"/>
                </a:cubicBezTo>
                <a:cubicBezTo>
                  <a:pt x="367" y="214"/>
                  <a:pt x="367" y="214"/>
                  <a:pt x="367" y="214"/>
                </a:cubicBezTo>
                <a:cubicBezTo>
                  <a:pt x="367" y="213"/>
                  <a:pt x="367" y="213"/>
                  <a:pt x="367" y="213"/>
                </a:cubicBezTo>
                <a:close/>
                <a:moveTo>
                  <a:pt x="361" y="220"/>
                </a:moveTo>
                <a:cubicBezTo>
                  <a:pt x="361" y="220"/>
                  <a:pt x="361" y="220"/>
                  <a:pt x="361" y="220"/>
                </a:cubicBezTo>
                <a:cubicBezTo>
                  <a:pt x="362" y="220"/>
                  <a:pt x="361" y="221"/>
                  <a:pt x="361" y="221"/>
                </a:cubicBezTo>
                <a:lnTo>
                  <a:pt x="361" y="220"/>
                </a:lnTo>
                <a:close/>
                <a:moveTo>
                  <a:pt x="359" y="214"/>
                </a:moveTo>
                <a:cubicBezTo>
                  <a:pt x="359" y="213"/>
                  <a:pt x="359" y="213"/>
                  <a:pt x="359" y="213"/>
                </a:cubicBezTo>
                <a:cubicBezTo>
                  <a:pt x="359" y="213"/>
                  <a:pt x="359" y="212"/>
                  <a:pt x="360" y="213"/>
                </a:cubicBezTo>
                <a:cubicBezTo>
                  <a:pt x="360" y="213"/>
                  <a:pt x="359" y="213"/>
                  <a:pt x="359" y="214"/>
                </a:cubicBezTo>
                <a:close/>
                <a:moveTo>
                  <a:pt x="359" y="217"/>
                </a:moveTo>
                <a:cubicBezTo>
                  <a:pt x="360" y="217"/>
                  <a:pt x="360" y="216"/>
                  <a:pt x="360" y="217"/>
                </a:cubicBezTo>
                <a:cubicBezTo>
                  <a:pt x="360" y="217"/>
                  <a:pt x="359" y="217"/>
                  <a:pt x="359" y="217"/>
                </a:cubicBezTo>
                <a:close/>
                <a:moveTo>
                  <a:pt x="363" y="223"/>
                </a:moveTo>
                <a:cubicBezTo>
                  <a:pt x="362" y="222"/>
                  <a:pt x="362" y="223"/>
                  <a:pt x="361" y="223"/>
                </a:cubicBezTo>
                <a:cubicBezTo>
                  <a:pt x="361" y="222"/>
                  <a:pt x="361" y="223"/>
                  <a:pt x="360" y="222"/>
                </a:cubicBezTo>
                <a:cubicBezTo>
                  <a:pt x="361" y="222"/>
                  <a:pt x="361" y="222"/>
                  <a:pt x="362" y="222"/>
                </a:cubicBezTo>
                <a:cubicBezTo>
                  <a:pt x="362" y="221"/>
                  <a:pt x="361" y="219"/>
                  <a:pt x="362" y="219"/>
                </a:cubicBezTo>
                <a:cubicBezTo>
                  <a:pt x="362" y="220"/>
                  <a:pt x="362" y="222"/>
                  <a:pt x="363" y="222"/>
                </a:cubicBezTo>
                <a:cubicBezTo>
                  <a:pt x="363" y="222"/>
                  <a:pt x="363" y="222"/>
                  <a:pt x="363" y="223"/>
                </a:cubicBezTo>
                <a:close/>
                <a:moveTo>
                  <a:pt x="363" y="218"/>
                </a:moveTo>
                <a:cubicBezTo>
                  <a:pt x="363" y="218"/>
                  <a:pt x="364" y="217"/>
                  <a:pt x="364" y="218"/>
                </a:cubicBezTo>
                <a:cubicBezTo>
                  <a:pt x="364" y="218"/>
                  <a:pt x="363" y="218"/>
                  <a:pt x="363" y="218"/>
                </a:cubicBezTo>
                <a:close/>
                <a:moveTo>
                  <a:pt x="364" y="212"/>
                </a:moveTo>
                <a:cubicBezTo>
                  <a:pt x="364" y="211"/>
                  <a:pt x="364" y="211"/>
                  <a:pt x="365" y="212"/>
                </a:cubicBezTo>
                <a:cubicBezTo>
                  <a:pt x="365" y="212"/>
                  <a:pt x="364" y="212"/>
                  <a:pt x="364" y="212"/>
                </a:cubicBezTo>
                <a:close/>
                <a:moveTo>
                  <a:pt x="365" y="217"/>
                </a:moveTo>
                <a:cubicBezTo>
                  <a:pt x="365" y="218"/>
                  <a:pt x="365" y="217"/>
                  <a:pt x="366" y="218"/>
                </a:cubicBezTo>
                <a:cubicBezTo>
                  <a:pt x="366" y="218"/>
                  <a:pt x="366" y="218"/>
                  <a:pt x="366" y="218"/>
                </a:cubicBezTo>
                <a:cubicBezTo>
                  <a:pt x="365" y="218"/>
                  <a:pt x="365" y="218"/>
                  <a:pt x="365" y="217"/>
                </a:cubicBezTo>
                <a:close/>
                <a:moveTo>
                  <a:pt x="366" y="224"/>
                </a:moveTo>
                <a:cubicBezTo>
                  <a:pt x="366" y="225"/>
                  <a:pt x="366" y="224"/>
                  <a:pt x="366" y="224"/>
                </a:cubicBezTo>
                <a:cubicBezTo>
                  <a:pt x="366" y="224"/>
                  <a:pt x="367" y="224"/>
                  <a:pt x="366" y="224"/>
                </a:cubicBezTo>
                <a:close/>
                <a:moveTo>
                  <a:pt x="370" y="225"/>
                </a:moveTo>
                <a:cubicBezTo>
                  <a:pt x="370" y="225"/>
                  <a:pt x="370" y="225"/>
                  <a:pt x="370" y="224"/>
                </a:cubicBezTo>
                <a:cubicBezTo>
                  <a:pt x="370" y="225"/>
                  <a:pt x="369" y="224"/>
                  <a:pt x="369" y="224"/>
                </a:cubicBezTo>
                <a:cubicBezTo>
                  <a:pt x="369" y="225"/>
                  <a:pt x="370" y="225"/>
                  <a:pt x="370" y="225"/>
                </a:cubicBezTo>
                <a:cubicBezTo>
                  <a:pt x="369" y="226"/>
                  <a:pt x="369" y="225"/>
                  <a:pt x="369" y="226"/>
                </a:cubicBezTo>
                <a:cubicBezTo>
                  <a:pt x="369" y="226"/>
                  <a:pt x="369" y="226"/>
                  <a:pt x="369" y="226"/>
                </a:cubicBezTo>
                <a:cubicBezTo>
                  <a:pt x="369" y="225"/>
                  <a:pt x="369" y="225"/>
                  <a:pt x="369" y="225"/>
                </a:cubicBezTo>
                <a:cubicBezTo>
                  <a:pt x="368" y="225"/>
                  <a:pt x="368" y="225"/>
                  <a:pt x="368" y="225"/>
                </a:cubicBezTo>
                <a:cubicBezTo>
                  <a:pt x="368" y="225"/>
                  <a:pt x="368" y="225"/>
                  <a:pt x="367" y="225"/>
                </a:cubicBezTo>
                <a:cubicBezTo>
                  <a:pt x="367" y="224"/>
                  <a:pt x="368" y="225"/>
                  <a:pt x="368" y="224"/>
                </a:cubicBezTo>
                <a:cubicBezTo>
                  <a:pt x="367" y="224"/>
                  <a:pt x="367" y="224"/>
                  <a:pt x="367" y="224"/>
                </a:cubicBezTo>
                <a:cubicBezTo>
                  <a:pt x="366" y="224"/>
                  <a:pt x="366" y="223"/>
                  <a:pt x="366" y="223"/>
                </a:cubicBezTo>
                <a:cubicBezTo>
                  <a:pt x="366" y="224"/>
                  <a:pt x="367" y="223"/>
                  <a:pt x="367" y="224"/>
                </a:cubicBezTo>
                <a:cubicBezTo>
                  <a:pt x="367" y="223"/>
                  <a:pt x="368" y="223"/>
                  <a:pt x="368" y="223"/>
                </a:cubicBezTo>
                <a:cubicBezTo>
                  <a:pt x="369" y="223"/>
                  <a:pt x="369" y="223"/>
                  <a:pt x="369" y="223"/>
                </a:cubicBezTo>
                <a:cubicBezTo>
                  <a:pt x="370" y="223"/>
                  <a:pt x="369" y="223"/>
                  <a:pt x="369" y="223"/>
                </a:cubicBezTo>
                <a:cubicBezTo>
                  <a:pt x="370" y="223"/>
                  <a:pt x="370" y="224"/>
                  <a:pt x="370" y="225"/>
                </a:cubicBezTo>
                <a:close/>
                <a:moveTo>
                  <a:pt x="370" y="226"/>
                </a:moveTo>
                <a:cubicBezTo>
                  <a:pt x="371" y="226"/>
                  <a:pt x="370" y="225"/>
                  <a:pt x="370" y="225"/>
                </a:cubicBezTo>
                <a:cubicBezTo>
                  <a:pt x="371" y="225"/>
                  <a:pt x="371" y="226"/>
                  <a:pt x="370" y="226"/>
                </a:cubicBezTo>
                <a:close/>
                <a:moveTo>
                  <a:pt x="370" y="221"/>
                </a:moveTo>
                <a:cubicBezTo>
                  <a:pt x="370" y="221"/>
                  <a:pt x="371" y="221"/>
                  <a:pt x="371" y="222"/>
                </a:cubicBezTo>
                <a:cubicBezTo>
                  <a:pt x="370" y="222"/>
                  <a:pt x="371" y="221"/>
                  <a:pt x="370" y="221"/>
                </a:cubicBezTo>
                <a:cubicBezTo>
                  <a:pt x="370" y="220"/>
                  <a:pt x="370" y="220"/>
                  <a:pt x="370" y="220"/>
                </a:cubicBezTo>
                <a:cubicBezTo>
                  <a:pt x="371" y="220"/>
                  <a:pt x="371" y="220"/>
                  <a:pt x="371" y="221"/>
                </a:cubicBezTo>
                <a:cubicBezTo>
                  <a:pt x="371" y="221"/>
                  <a:pt x="371" y="221"/>
                  <a:pt x="370" y="221"/>
                </a:cubicBezTo>
                <a:close/>
                <a:moveTo>
                  <a:pt x="371" y="220"/>
                </a:moveTo>
                <a:cubicBezTo>
                  <a:pt x="371" y="219"/>
                  <a:pt x="371" y="219"/>
                  <a:pt x="372" y="219"/>
                </a:cubicBezTo>
                <a:cubicBezTo>
                  <a:pt x="371" y="220"/>
                  <a:pt x="371" y="220"/>
                  <a:pt x="371" y="220"/>
                </a:cubicBezTo>
                <a:cubicBezTo>
                  <a:pt x="371" y="220"/>
                  <a:pt x="371" y="220"/>
                  <a:pt x="371" y="220"/>
                </a:cubicBezTo>
                <a:close/>
                <a:moveTo>
                  <a:pt x="375" y="220"/>
                </a:moveTo>
                <a:cubicBezTo>
                  <a:pt x="376" y="221"/>
                  <a:pt x="375" y="221"/>
                  <a:pt x="375" y="221"/>
                </a:cubicBezTo>
                <a:cubicBezTo>
                  <a:pt x="375" y="222"/>
                  <a:pt x="375" y="222"/>
                  <a:pt x="375" y="222"/>
                </a:cubicBezTo>
                <a:cubicBezTo>
                  <a:pt x="374" y="221"/>
                  <a:pt x="374" y="221"/>
                  <a:pt x="374" y="221"/>
                </a:cubicBezTo>
                <a:cubicBezTo>
                  <a:pt x="374" y="222"/>
                  <a:pt x="374" y="221"/>
                  <a:pt x="373" y="222"/>
                </a:cubicBezTo>
                <a:cubicBezTo>
                  <a:pt x="372" y="221"/>
                  <a:pt x="372" y="221"/>
                  <a:pt x="371" y="221"/>
                </a:cubicBezTo>
                <a:cubicBezTo>
                  <a:pt x="371" y="220"/>
                  <a:pt x="373" y="221"/>
                  <a:pt x="373" y="220"/>
                </a:cubicBezTo>
                <a:cubicBezTo>
                  <a:pt x="373" y="220"/>
                  <a:pt x="373" y="220"/>
                  <a:pt x="373" y="220"/>
                </a:cubicBezTo>
                <a:cubicBezTo>
                  <a:pt x="373" y="220"/>
                  <a:pt x="374" y="220"/>
                  <a:pt x="374" y="220"/>
                </a:cubicBezTo>
                <a:cubicBezTo>
                  <a:pt x="374" y="220"/>
                  <a:pt x="375" y="219"/>
                  <a:pt x="376" y="220"/>
                </a:cubicBezTo>
                <a:cubicBezTo>
                  <a:pt x="376" y="220"/>
                  <a:pt x="376" y="220"/>
                  <a:pt x="375" y="220"/>
                </a:cubicBezTo>
                <a:close/>
                <a:moveTo>
                  <a:pt x="375" y="218"/>
                </a:moveTo>
                <a:cubicBezTo>
                  <a:pt x="376" y="217"/>
                  <a:pt x="375" y="218"/>
                  <a:pt x="375" y="217"/>
                </a:cubicBezTo>
                <a:cubicBezTo>
                  <a:pt x="375" y="218"/>
                  <a:pt x="376" y="216"/>
                  <a:pt x="376" y="217"/>
                </a:cubicBezTo>
                <a:cubicBezTo>
                  <a:pt x="376" y="217"/>
                  <a:pt x="376" y="217"/>
                  <a:pt x="376" y="217"/>
                </a:cubicBezTo>
                <a:cubicBezTo>
                  <a:pt x="376" y="218"/>
                  <a:pt x="376" y="218"/>
                  <a:pt x="376" y="218"/>
                </a:cubicBezTo>
                <a:cubicBezTo>
                  <a:pt x="376" y="218"/>
                  <a:pt x="376" y="219"/>
                  <a:pt x="375" y="218"/>
                </a:cubicBezTo>
                <a:close/>
                <a:moveTo>
                  <a:pt x="376" y="217"/>
                </a:moveTo>
                <a:cubicBezTo>
                  <a:pt x="376" y="216"/>
                  <a:pt x="376" y="216"/>
                  <a:pt x="376" y="216"/>
                </a:cubicBezTo>
                <a:cubicBezTo>
                  <a:pt x="376" y="216"/>
                  <a:pt x="377" y="217"/>
                  <a:pt x="376" y="217"/>
                </a:cubicBezTo>
                <a:cubicBezTo>
                  <a:pt x="376" y="217"/>
                  <a:pt x="377" y="217"/>
                  <a:pt x="376" y="217"/>
                </a:cubicBezTo>
                <a:close/>
                <a:moveTo>
                  <a:pt x="379" y="217"/>
                </a:moveTo>
                <a:cubicBezTo>
                  <a:pt x="379" y="216"/>
                  <a:pt x="379" y="216"/>
                  <a:pt x="379" y="216"/>
                </a:cubicBezTo>
                <a:cubicBezTo>
                  <a:pt x="379" y="217"/>
                  <a:pt x="379" y="216"/>
                  <a:pt x="379" y="215"/>
                </a:cubicBezTo>
                <a:cubicBezTo>
                  <a:pt x="380" y="216"/>
                  <a:pt x="379" y="217"/>
                  <a:pt x="379" y="217"/>
                </a:cubicBezTo>
                <a:close/>
                <a:moveTo>
                  <a:pt x="382" y="217"/>
                </a:moveTo>
                <a:cubicBezTo>
                  <a:pt x="382" y="216"/>
                  <a:pt x="383" y="218"/>
                  <a:pt x="383" y="217"/>
                </a:cubicBezTo>
                <a:cubicBezTo>
                  <a:pt x="383" y="217"/>
                  <a:pt x="383" y="218"/>
                  <a:pt x="384" y="217"/>
                </a:cubicBezTo>
                <a:cubicBezTo>
                  <a:pt x="383" y="219"/>
                  <a:pt x="383" y="217"/>
                  <a:pt x="382" y="217"/>
                </a:cubicBezTo>
                <a:close/>
                <a:moveTo>
                  <a:pt x="386" y="217"/>
                </a:moveTo>
                <a:cubicBezTo>
                  <a:pt x="387" y="218"/>
                  <a:pt x="386" y="217"/>
                  <a:pt x="387" y="217"/>
                </a:cubicBezTo>
                <a:cubicBezTo>
                  <a:pt x="387" y="218"/>
                  <a:pt x="386" y="218"/>
                  <a:pt x="386" y="217"/>
                </a:cubicBezTo>
                <a:close/>
                <a:moveTo>
                  <a:pt x="389" y="217"/>
                </a:moveTo>
                <a:cubicBezTo>
                  <a:pt x="388" y="217"/>
                  <a:pt x="388" y="217"/>
                  <a:pt x="388" y="217"/>
                </a:cubicBezTo>
                <a:cubicBezTo>
                  <a:pt x="388" y="216"/>
                  <a:pt x="388" y="216"/>
                  <a:pt x="389" y="216"/>
                </a:cubicBezTo>
                <a:cubicBezTo>
                  <a:pt x="389" y="217"/>
                  <a:pt x="389" y="217"/>
                  <a:pt x="389" y="217"/>
                </a:cubicBezTo>
                <a:close/>
              </a:path>
            </a:pathLst>
          </a:custGeom>
          <a:solidFill>
            <a:schemeClr val="bg2"/>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60" name="Media Placeholder 19">
            <a:extLst>
              <a:ext uri="{FF2B5EF4-FFF2-40B4-BE49-F238E27FC236}">
                <a16:creationId xmlns:a16="http://schemas.microsoft.com/office/drawing/2014/main" xmlns="" id="{4C307B7C-21EC-4E38-A547-7E8BFFB28019}"/>
              </a:ext>
            </a:extLst>
          </p:cNvPr>
          <p:cNvSpPr>
            <a:spLocks noGrp="1"/>
          </p:cNvSpPr>
          <p:nvPr>
            <p:ph type="media" sz="quarter" idx="17"/>
          </p:nvPr>
        </p:nvSpPr>
        <p:spPr>
          <a:xfrm>
            <a:off x="361951" y="3394047"/>
            <a:ext cx="2738812" cy="1675441"/>
          </a:xfrm>
        </p:spPr>
        <p:txBody>
          <a:bodyPr anchor="ctr">
            <a:normAutofit/>
          </a:bodyPr>
          <a:lstStyle>
            <a:lvl1pPr marL="0" indent="0" algn="ctr">
              <a:buNone/>
              <a:defRPr sz="1400" b="1">
                <a:solidFill>
                  <a:srgbClr val="774E26"/>
                </a:solidFill>
                <a:latin typeface="+mj-lt"/>
              </a:defRPr>
            </a:lvl1pPr>
          </a:lstStyle>
          <a:p>
            <a:endParaRPr lang="en-US" dirty="0"/>
          </a:p>
        </p:txBody>
      </p:sp>
      <p:sp>
        <p:nvSpPr>
          <p:cNvPr id="61" name="Media Placeholder 19">
            <a:extLst>
              <a:ext uri="{FF2B5EF4-FFF2-40B4-BE49-F238E27FC236}">
                <a16:creationId xmlns:a16="http://schemas.microsoft.com/office/drawing/2014/main" xmlns="" id="{8815651A-FE6D-47A1-A888-3243F40DE08E}"/>
              </a:ext>
            </a:extLst>
          </p:cNvPr>
          <p:cNvSpPr>
            <a:spLocks noGrp="1"/>
          </p:cNvSpPr>
          <p:nvPr>
            <p:ph type="media" sz="quarter" idx="18"/>
          </p:nvPr>
        </p:nvSpPr>
        <p:spPr>
          <a:xfrm>
            <a:off x="3274638" y="3394047"/>
            <a:ext cx="2738812" cy="1675441"/>
          </a:xfrm>
        </p:spPr>
        <p:txBody>
          <a:bodyPr anchor="ctr">
            <a:normAutofit/>
          </a:bodyPr>
          <a:lstStyle>
            <a:lvl1pPr marL="0" indent="0" algn="ctr">
              <a:buNone/>
              <a:defRPr sz="1400" b="1">
                <a:solidFill>
                  <a:srgbClr val="774E26"/>
                </a:solidFill>
                <a:latin typeface="+mj-lt"/>
              </a:defRPr>
            </a:lvl1pPr>
          </a:lstStyle>
          <a:p>
            <a:endParaRPr lang="en-US" dirty="0"/>
          </a:p>
        </p:txBody>
      </p:sp>
      <p:sp>
        <p:nvSpPr>
          <p:cNvPr id="62" name="Media Placeholder 19">
            <a:extLst>
              <a:ext uri="{FF2B5EF4-FFF2-40B4-BE49-F238E27FC236}">
                <a16:creationId xmlns:a16="http://schemas.microsoft.com/office/drawing/2014/main" xmlns="" id="{C1D1BA68-119D-4F07-B9D6-49ECCD40206A}"/>
              </a:ext>
            </a:extLst>
          </p:cNvPr>
          <p:cNvSpPr>
            <a:spLocks noGrp="1"/>
          </p:cNvSpPr>
          <p:nvPr>
            <p:ph type="media" sz="quarter" idx="19"/>
          </p:nvPr>
        </p:nvSpPr>
        <p:spPr>
          <a:xfrm>
            <a:off x="6182938" y="3394047"/>
            <a:ext cx="2738812" cy="1675441"/>
          </a:xfrm>
        </p:spPr>
        <p:txBody>
          <a:bodyPr anchor="ctr">
            <a:normAutofit/>
          </a:bodyPr>
          <a:lstStyle>
            <a:lvl1pPr marL="0" indent="0" algn="ctr">
              <a:buNone/>
              <a:defRPr sz="1400" b="1">
                <a:solidFill>
                  <a:srgbClr val="774E26"/>
                </a:solidFill>
                <a:latin typeface="+mj-lt"/>
              </a:defRPr>
            </a:lvl1pPr>
          </a:lstStyle>
          <a:p>
            <a:endParaRPr lang="en-US" dirty="0"/>
          </a:p>
        </p:txBody>
      </p:sp>
      <p:sp>
        <p:nvSpPr>
          <p:cNvPr id="63" name="Media Placeholder 19">
            <a:extLst>
              <a:ext uri="{FF2B5EF4-FFF2-40B4-BE49-F238E27FC236}">
                <a16:creationId xmlns:a16="http://schemas.microsoft.com/office/drawing/2014/main" xmlns="" id="{D26F8BA3-2C43-4A28-A14F-DA802177F046}"/>
              </a:ext>
            </a:extLst>
          </p:cNvPr>
          <p:cNvSpPr>
            <a:spLocks noGrp="1"/>
          </p:cNvSpPr>
          <p:nvPr>
            <p:ph type="media" sz="quarter" idx="20"/>
          </p:nvPr>
        </p:nvSpPr>
        <p:spPr>
          <a:xfrm>
            <a:off x="9091238" y="3394047"/>
            <a:ext cx="2738812" cy="1675441"/>
          </a:xfrm>
        </p:spPr>
        <p:txBody>
          <a:bodyPr anchor="ctr">
            <a:normAutofit/>
          </a:bodyPr>
          <a:lstStyle>
            <a:lvl1pPr marL="0" indent="0" algn="ctr">
              <a:buNone/>
              <a:defRPr sz="1400" b="1">
                <a:solidFill>
                  <a:srgbClr val="774E26"/>
                </a:solidFill>
                <a:latin typeface="+mj-lt"/>
              </a:defRPr>
            </a:lvl1pPr>
          </a:lstStyle>
          <a:p>
            <a:endParaRPr lang="en-US" dirty="0"/>
          </a:p>
        </p:txBody>
      </p:sp>
      <p:sp>
        <p:nvSpPr>
          <p:cNvPr id="56" name="Media Placeholder 19">
            <a:extLst>
              <a:ext uri="{FF2B5EF4-FFF2-40B4-BE49-F238E27FC236}">
                <a16:creationId xmlns:a16="http://schemas.microsoft.com/office/drawing/2014/main" xmlns="" id="{ED479BD9-1CED-425B-BAEB-5973F88F9C9A}"/>
              </a:ext>
            </a:extLst>
          </p:cNvPr>
          <p:cNvSpPr>
            <a:spLocks noGrp="1"/>
          </p:cNvSpPr>
          <p:nvPr>
            <p:ph type="media" sz="quarter" idx="13"/>
          </p:nvPr>
        </p:nvSpPr>
        <p:spPr>
          <a:xfrm>
            <a:off x="361951" y="1401859"/>
            <a:ext cx="2738812" cy="1675441"/>
          </a:xfrm>
        </p:spPr>
        <p:txBody>
          <a:bodyPr anchor="ctr">
            <a:normAutofit/>
          </a:bodyPr>
          <a:lstStyle>
            <a:lvl1pPr marL="0" indent="0" algn="ctr">
              <a:buNone/>
              <a:defRPr sz="1400" b="1">
                <a:solidFill>
                  <a:srgbClr val="774E26"/>
                </a:solidFill>
                <a:latin typeface="+mj-lt"/>
              </a:defRPr>
            </a:lvl1pPr>
          </a:lstStyle>
          <a:p>
            <a:endParaRPr lang="en-US" dirty="0"/>
          </a:p>
        </p:txBody>
      </p:sp>
      <p:sp>
        <p:nvSpPr>
          <p:cNvPr id="57" name="Media Placeholder 19">
            <a:extLst>
              <a:ext uri="{FF2B5EF4-FFF2-40B4-BE49-F238E27FC236}">
                <a16:creationId xmlns:a16="http://schemas.microsoft.com/office/drawing/2014/main" xmlns="" id="{B37ED33F-1540-48A2-962B-8340E69C2817}"/>
              </a:ext>
            </a:extLst>
          </p:cNvPr>
          <p:cNvSpPr>
            <a:spLocks noGrp="1"/>
          </p:cNvSpPr>
          <p:nvPr>
            <p:ph type="media" sz="quarter" idx="14"/>
          </p:nvPr>
        </p:nvSpPr>
        <p:spPr>
          <a:xfrm>
            <a:off x="3274638" y="1401859"/>
            <a:ext cx="2738812" cy="1675441"/>
          </a:xfrm>
        </p:spPr>
        <p:txBody>
          <a:bodyPr anchor="ctr">
            <a:normAutofit/>
          </a:bodyPr>
          <a:lstStyle>
            <a:lvl1pPr marL="0" indent="0" algn="ctr">
              <a:buNone/>
              <a:defRPr sz="1400" b="1">
                <a:solidFill>
                  <a:srgbClr val="774E26"/>
                </a:solidFill>
                <a:latin typeface="+mj-lt"/>
              </a:defRPr>
            </a:lvl1pPr>
          </a:lstStyle>
          <a:p>
            <a:endParaRPr lang="en-US" dirty="0"/>
          </a:p>
        </p:txBody>
      </p:sp>
      <p:sp>
        <p:nvSpPr>
          <p:cNvPr id="58" name="Media Placeholder 19">
            <a:extLst>
              <a:ext uri="{FF2B5EF4-FFF2-40B4-BE49-F238E27FC236}">
                <a16:creationId xmlns:a16="http://schemas.microsoft.com/office/drawing/2014/main" xmlns="" id="{612621F5-B356-415A-9D48-72B21BB22DC2}"/>
              </a:ext>
            </a:extLst>
          </p:cNvPr>
          <p:cNvSpPr>
            <a:spLocks noGrp="1"/>
          </p:cNvSpPr>
          <p:nvPr>
            <p:ph type="media" sz="quarter" idx="15"/>
          </p:nvPr>
        </p:nvSpPr>
        <p:spPr>
          <a:xfrm>
            <a:off x="6182938" y="1401859"/>
            <a:ext cx="2738812" cy="1675441"/>
          </a:xfrm>
        </p:spPr>
        <p:txBody>
          <a:bodyPr anchor="ctr">
            <a:normAutofit/>
          </a:bodyPr>
          <a:lstStyle>
            <a:lvl1pPr marL="0" indent="0" algn="ctr">
              <a:buNone/>
              <a:defRPr sz="1400" b="1">
                <a:solidFill>
                  <a:srgbClr val="774E26"/>
                </a:solidFill>
                <a:latin typeface="+mj-lt"/>
              </a:defRPr>
            </a:lvl1pPr>
          </a:lstStyle>
          <a:p>
            <a:endParaRPr lang="en-US" dirty="0"/>
          </a:p>
        </p:txBody>
      </p:sp>
      <p:sp>
        <p:nvSpPr>
          <p:cNvPr id="59" name="Media Placeholder 19">
            <a:extLst>
              <a:ext uri="{FF2B5EF4-FFF2-40B4-BE49-F238E27FC236}">
                <a16:creationId xmlns:a16="http://schemas.microsoft.com/office/drawing/2014/main" xmlns="" id="{75D4E30A-92D6-4A0F-88C7-5995CC2F5197}"/>
              </a:ext>
            </a:extLst>
          </p:cNvPr>
          <p:cNvSpPr>
            <a:spLocks noGrp="1"/>
          </p:cNvSpPr>
          <p:nvPr>
            <p:ph type="media" sz="quarter" idx="16"/>
          </p:nvPr>
        </p:nvSpPr>
        <p:spPr>
          <a:xfrm>
            <a:off x="9091238" y="1401859"/>
            <a:ext cx="2738812" cy="1675441"/>
          </a:xfrm>
        </p:spPr>
        <p:txBody>
          <a:bodyPr anchor="ctr">
            <a:normAutofit/>
          </a:bodyPr>
          <a:lstStyle>
            <a:lvl1pPr marL="0" indent="0" algn="ctr">
              <a:buNone/>
              <a:defRPr sz="1400" b="1">
                <a:solidFill>
                  <a:srgbClr val="774E26"/>
                </a:solidFill>
                <a:latin typeface="+mj-lt"/>
              </a:defRPr>
            </a:lvl1pPr>
          </a:lstStyle>
          <a:p>
            <a:endParaRPr lang="en-US" dirty="0"/>
          </a:p>
        </p:txBody>
      </p:sp>
      <p:sp>
        <p:nvSpPr>
          <p:cNvPr id="3" name="Date Placeholder 2">
            <a:extLst>
              <a:ext uri="{FF2B5EF4-FFF2-40B4-BE49-F238E27FC236}">
                <a16:creationId xmlns:a16="http://schemas.microsoft.com/office/drawing/2014/main" xmlns="" id="{11BF7668-890C-4064-B40C-1FB24EB2B9FE}"/>
              </a:ext>
            </a:extLst>
          </p:cNvPr>
          <p:cNvSpPr>
            <a:spLocks noGrp="1"/>
          </p:cNvSpPr>
          <p:nvPr>
            <p:ph type="dt" sz="half" idx="10"/>
          </p:nvPr>
        </p:nvSpPr>
        <p:spPr/>
        <p:txBody>
          <a:bodyPr/>
          <a:lstStyle/>
          <a:p>
            <a:fld id="{60768B2B-E691-4C8E-9E1F-47887D2B8E14}" type="datetimeFigureOut">
              <a:rPr lang="en-US" smtClean="0"/>
              <a:pPr/>
              <a:t>6/26/2020</a:t>
            </a:fld>
            <a:endParaRPr lang="en-US"/>
          </a:p>
        </p:txBody>
      </p:sp>
      <p:sp>
        <p:nvSpPr>
          <p:cNvPr id="4" name="Footer Placeholder 3">
            <a:extLst>
              <a:ext uri="{FF2B5EF4-FFF2-40B4-BE49-F238E27FC236}">
                <a16:creationId xmlns:a16="http://schemas.microsoft.com/office/drawing/2014/main" xmlns="" id="{103BC542-A627-4E06-8463-AFFC2A8E0C1D}"/>
              </a:ext>
            </a:extLst>
          </p:cNvPr>
          <p:cNvSpPr>
            <a:spLocks noGrp="1"/>
          </p:cNvSpPr>
          <p:nvPr>
            <p:ph type="ftr" sz="quarter" idx="11"/>
          </p:nvPr>
        </p:nvSpPr>
        <p:spPr/>
        <p:txBody>
          <a:bodyPr/>
          <a:lstStyle/>
          <a:p>
            <a:endParaRPr lang="en-US"/>
          </a:p>
        </p:txBody>
      </p:sp>
      <p:sp>
        <p:nvSpPr>
          <p:cNvPr id="5" name="Slide Number Placeholder 4">
            <a:extLst>
              <a:ext uri="{FF2B5EF4-FFF2-40B4-BE49-F238E27FC236}">
                <a16:creationId xmlns:a16="http://schemas.microsoft.com/office/drawing/2014/main" xmlns="" id="{4B0CE522-5DC5-422B-851F-CBD91D1010BA}"/>
              </a:ext>
            </a:extLst>
          </p:cNvPr>
          <p:cNvSpPr>
            <a:spLocks noGrp="1"/>
          </p:cNvSpPr>
          <p:nvPr>
            <p:ph type="sldNum" sz="quarter" idx="12"/>
          </p:nvPr>
        </p:nvSpPr>
        <p:spPr/>
        <p:txBody>
          <a:bodyPr/>
          <a:lstStyle/>
          <a:p>
            <a:fld id="{1364F979-9794-401D-AD6B-5D915FF1DD7B}" type="slidenum">
              <a:rPr lang="en-US" smtClean="0"/>
              <a:pPr/>
              <a:t>‹#›</a:t>
            </a:fld>
            <a:endParaRPr lang="en-US"/>
          </a:p>
        </p:txBody>
      </p:sp>
    </p:spTree>
    <p:extLst>
      <p:ext uri="{BB962C8B-B14F-4D97-AF65-F5344CB8AC3E}">
        <p14:creationId xmlns:p14="http://schemas.microsoft.com/office/powerpoint/2010/main" xmlns="" val="3468234451"/>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2_Title Only">
    <p:spTree>
      <p:nvGrpSpPr>
        <p:cNvPr id="1" name=""/>
        <p:cNvGrpSpPr/>
        <p:nvPr/>
      </p:nvGrpSpPr>
      <p:grpSpPr>
        <a:xfrm>
          <a:off x="0" y="0"/>
          <a:ext cx="0" cy="0"/>
          <a:chOff x="0" y="0"/>
          <a:chExt cx="0" cy="0"/>
        </a:xfrm>
      </p:grpSpPr>
      <p:sp>
        <p:nvSpPr>
          <p:cNvPr id="7" name="Freeform 408">
            <a:extLst>
              <a:ext uri="{FF2B5EF4-FFF2-40B4-BE49-F238E27FC236}">
                <a16:creationId xmlns:a16="http://schemas.microsoft.com/office/drawing/2014/main" xmlns="" id="{905E3F81-51D5-456F-86F2-2039D18EC44E}"/>
              </a:ext>
            </a:extLst>
          </p:cNvPr>
          <p:cNvSpPr>
            <a:spLocks noEditPoints="1"/>
          </p:cNvSpPr>
          <p:nvPr userDrawn="1"/>
        </p:nvSpPr>
        <p:spPr bwMode="auto">
          <a:xfrm>
            <a:off x="7468571" y="-805078"/>
            <a:ext cx="8115880" cy="6140031"/>
          </a:xfrm>
          <a:custGeom>
            <a:avLst/>
            <a:gdLst>
              <a:gd name="T0" fmla="*/ 331 w 404"/>
              <a:gd name="T1" fmla="*/ 219 h 305"/>
              <a:gd name="T2" fmla="*/ 333 w 404"/>
              <a:gd name="T3" fmla="*/ 215 h 305"/>
              <a:gd name="T4" fmla="*/ 383 w 404"/>
              <a:gd name="T5" fmla="*/ 186 h 305"/>
              <a:gd name="T6" fmla="*/ 366 w 404"/>
              <a:gd name="T7" fmla="*/ 178 h 305"/>
              <a:gd name="T8" fmla="*/ 387 w 404"/>
              <a:gd name="T9" fmla="*/ 160 h 305"/>
              <a:gd name="T10" fmla="*/ 385 w 404"/>
              <a:gd name="T11" fmla="*/ 115 h 305"/>
              <a:gd name="T12" fmla="*/ 378 w 404"/>
              <a:gd name="T13" fmla="*/ 85 h 305"/>
              <a:gd name="T14" fmla="*/ 362 w 404"/>
              <a:gd name="T15" fmla="*/ 43 h 305"/>
              <a:gd name="T16" fmla="*/ 304 w 404"/>
              <a:gd name="T17" fmla="*/ 29 h 305"/>
              <a:gd name="T18" fmla="*/ 249 w 404"/>
              <a:gd name="T19" fmla="*/ 18 h 305"/>
              <a:gd name="T20" fmla="*/ 187 w 404"/>
              <a:gd name="T21" fmla="*/ 21 h 305"/>
              <a:gd name="T22" fmla="*/ 47 w 404"/>
              <a:gd name="T23" fmla="*/ 71 h 305"/>
              <a:gd name="T24" fmla="*/ 73 w 404"/>
              <a:gd name="T25" fmla="*/ 72 h 305"/>
              <a:gd name="T26" fmla="*/ 26 w 404"/>
              <a:gd name="T27" fmla="*/ 93 h 305"/>
              <a:gd name="T28" fmla="*/ 82 w 404"/>
              <a:gd name="T29" fmla="*/ 84 h 305"/>
              <a:gd name="T30" fmla="*/ 42 w 404"/>
              <a:gd name="T31" fmla="*/ 101 h 305"/>
              <a:gd name="T32" fmla="*/ 34 w 404"/>
              <a:gd name="T33" fmla="*/ 121 h 305"/>
              <a:gd name="T34" fmla="*/ 48 w 404"/>
              <a:gd name="T35" fmla="*/ 127 h 305"/>
              <a:gd name="T36" fmla="*/ 79 w 404"/>
              <a:gd name="T37" fmla="*/ 121 h 305"/>
              <a:gd name="T38" fmla="*/ 12 w 404"/>
              <a:gd name="T39" fmla="*/ 144 h 305"/>
              <a:gd name="T40" fmla="*/ 79 w 404"/>
              <a:gd name="T41" fmla="*/ 137 h 305"/>
              <a:gd name="T42" fmla="*/ 39 w 404"/>
              <a:gd name="T43" fmla="*/ 160 h 305"/>
              <a:gd name="T44" fmla="*/ 61 w 404"/>
              <a:gd name="T45" fmla="*/ 168 h 305"/>
              <a:gd name="T46" fmla="*/ 33 w 404"/>
              <a:gd name="T47" fmla="*/ 183 h 305"/>
              <a:gd name="T48" fmla="*/ 31 w 404"/>
              <a:gd name="T49" fmla="*/ 210 h 305"/>
              <a:gd name="T50" fmla="*/ 19 w 404"/>
              <a:gd name="T51" fmla="*/ 266 h 305"/>
              <a:gd name="T52" fmla="*/ 91 w 404"/>
              <a:gd name="T53" fmla="*/ 276 h 305"/>
              <a:gd name="T54" fmla="*/ 107 w 404"/>
              <a:gd name="T55" fmla="*/ 303 h 305"/>
              <a:gd name="T56" fmla="*/ 191 w 404"/>
              <a:gd name="T57" fmla="*/ 285 h 305"/>
              <a:gd name="T58" fmla="*/ 309 w 404"/>
              <a:gd name="T59" fmla="*/ 249 h 305"/>
              <a:gd name="T60" fmla="*/ 340 w 404"/>
              <a:gd name="T61" fmla="*/ 233 h 305"/>
              <a:gd name="T62" fmla="*/ 379 w 404"/>
              <a:gd name="T63" fmla="*/ 219 h 305"/>
              <a:gd name="T64" fmla="*/ 372 w 404"/>
              <a:gd name="T65" fmla="*/ 113 h 305"/>
              <a:gd name="T66" fmla="*/ 291 w 404"/>
              <a:gd name="T67" fmla="*/ 35 h 305"/>
              <a:gd name="T68" fmla="*/ 33 w 404"/>
              <a:gd name="T69" fmla="*/ 79 h 305"/>
              <a:gd name="T70" fmla="*/ 60 w 404"/>
              <a:gd name="T71" fmla="*/ 79 h 305"/>
              <a:gd name="T72" fmla="*/ 85 w 404"/>
              <a:gd name="T73" fmla="*/ 64 h 305"/>
              <a:gd name="T74" fmla="*/ 49 w 404"/>
              <a:gd name="T75" fmla="*/ 100 h 305"/>
              <a:gd name="T76" fmla="*/ 14 w 404"/>
              <a:gd name="T77" fmla="*/ 147 h 305"/>
              <a:gd name="T78" fmla="*/ 33 w 404"/>
              <a:gd name="T79" fmla="*/ 131 h 305"/>
              <a:gd name="T80" fmla="*/ 80 w 404"/>
              <a:gd name="T81" fmla="*/ 124 h 305"/>
              <a:gd name="T82" fmla="*/ 58 w 404"/>
              <a:gd name="T83" fmla="*/ 166 h 305"/>
              <a:gd name="T84" fmla="*/ 227 w 404"/>
              <a:gd name="T85" fmla="*/ 286 h 305"/>
              <a:gd name="T86" fmla="*/ 373 w 404"/>
              <a:gd name="T87" fmla="*/ 120 h 305"/>
              <a:gd name="T88" fmla="*/ 364 w 404"/>
              <a:gd name="T89" fmla="*/ 180 h 305"/>
              <a:gd name="T90" fmla="*/ 380 w 404"/>
              <a:gd name="T91" fmla="*/ 119 h 305"/>
              <a:gd name="T92" fmla="*/ 315 w 404"/>
              <a:gd name="T93" fmla="*/ 137 h 305"/>
              <a:gd name="T94" fmla="*/ 93 w 404"/>
              <a:gd name="T95" fmla="*/ 135 h 305"/>
              <a:gd name="T96" fmla="*/ 56 w 404"/>
              <a:gd name="T97" fmla="*/ 235 h 305"/>
              <a:gd name="T98" fmla="*/ 89 w 404"/>
              <a:gd name="T99" fmla="*/ 272 h 305"/>
              <a:gd name="T100" fmla="*/ 106 w 404"/>
              <a:gd name="T101" fmla="*/ 104 h 305"/>
              <a:gd name="T102" fmla="*/ 98 w 404"/>
              <a:gd name="T103" fmla="*/ 81 h 305"/>
              <a:gd name="T104" fmla="*/ 68 w 404"/>
              <a:gd name="T105" fmla="*/ 92 h 305"/>
              <a:gd name="T106" fmla="*/ 63 w 404"/>
              <a:gd name="T107" fmla="*/ 118 h 305"/>
              <a:gd name="T108" fmla="*/ 69 w 404"/>
              <a:gd name="T109" fmla="*/ 113 h 305"/>
              <a:gd name="T110" fmla="*/ 81 w 404"/>
              <a:gd name="T111" fmla="*/ 172 h 305"/>
              <a:gd name="T112" fmla="*/ 38 w 404"/>
              <a:gd name="T113" fmla="*/ 183 h 305"/>
              <a:gd name="T114" fmla="*/ 31 w 404"/>
              <a:gd name="T115" fmla="*/ 236 h 305"/>
              <a:gd name="T116" fmla="*/ 150 w 404"/>
              <a:gd name="T117" fmla="*/ 288 h 305"/>
              <a:gd name="T118" fmla="*/ 309 w 404"/>
              <a:gd name="T119" fmla="*/ 249 h 305"/>
              <a:gd name="T120" fmla="*/ 318 w 404"/>
              <a:gd name="T121" fmla="*/ 236 h 305"/>
              <a:gd name="T122" fmla="*/ 327 w 404"/>
              <a:gd name="T123" fmla="*/ 231 h 305"/>
              <a:gd name="T124" fmla="*/ 368 w 404"/>
              <a:gd name="T125" fmla="*/ 216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04" h="305">
                <a:moveTo>
                  <a:pt x="393" y="216"/>
                </a:moveTo>
                <a:cubicBezTo>
                  <a:pt x="392" y="216"/>
                  <a:pt x="392" y="215"/>
                  <a:pt x="392" y="215"/>
                </a:cubicBezTo>
                <a:cubicBezTo>
                  <a:pt x="392" y="214"/>
                  <a:pt x="392" y="215"/>
                  <a:pt x="392" y="215"/>
                </a:cubicBezTo>
                <a:cubicBezTo>
                  <a:pt x="393" y="214"/>
                  <a:pt x="392" y="215"/>
                  <a:pt x="392" y="214"/>
                </a:cubicBezTo>
                <a:cubicBezTo>
                  <a:pt x="392" y="215"/>
                  <a:pt x="391" y="215"/>
                  <a:pt x="391" y="214"/>
                </a:cubicBezTo>
                <a:cubicBezTo>
                  <a:pt x="391" y="215"/>
                  <a:pt x="391" y="215"/>
                  <a:pt x="391" y="215"/>
                </a:cubicBezTo>
                <a:cubicBezTo>
                  <a:pt x="391" y="215"/>
                  <a:pt x="391" y="215"/>
                  <a:pt x="392" y="216"/>
                </a:cubicBezTo>
                <a:cubicBezTo>
                  <a:pt x="391" y="216"/>
                  <a:pt x="391" y="215"/>
                  <a:pt x="391" y="216"/>
                </a:cubicBezTo>
                <a:cubicBezTo>
                  <a:pt x="390" y="215"/>
                  <a:pt x="391" y="215"/>
                  <a:pt x="390" y="215"/>
                </a:cubicBezTo>
                <a:cubicBezTo>
                  <a:pt x="391" y="216"/>
                  <a:pt x="390" y="215"/>
                  <a:pt x="389" y="215"/>
                </a:cubicBezTo>
                <a:cubicBezTo>
                  <a:pt x="389" y="215"/>
                  <a:pt x="389" y="215"/>
                  <a:pt x="389" y="215"/>
                </a:cubicBezTo>
                <a:cubicBezTo>
                  <a:pt x="389" y="214"/>
                  <a:pt x="388" y="214"/>
                  <a:pt x="388" y="215"/>
                </a:cubicBezTo>
                <a:cubicBezTo>
                  <a:pt x="387" y="214"/>
                  <a:pt x="387" y="215"/>
                  <a:pt x="386" y="214"/>
                </a:cubicBezTo>
                <a:cubicBezTo>
                  <a:pt x="386" y="214"/>
                  <a:pt x="386" y="215"/>
                  <a:pt x="385" y="215"/>
                </a:cubicBezTo>
                <a:cubicBezTo>
                  <a:pt x="385" y="215"/>
                  <a:pt x="385" y="214"/>
                  <a:pt x="385" y="214"/>
                </a:cubicBezTo>
                <a:cubicBezTo>
                  <a:pt x="385" y="213"/>
                  <a:pt x="384" y="214"/>
                  <a:pt x="384" y="214"/>
                </a:cubicBezTo>
                <a:cubicBezTo>
                  <a:pt x="384" y="214"/>
                  <a:pt x="384" y="214"/>
                  <a:pt x="384" y="214"/>
                </a:cubicBezTo>
                <a:cubicBezTo>
                  <a:pt x="384" y="215"/>
                  <a:pt x="384" y="214"/>
                  <a:pt x="384" y="215"/>
                </a:cubicBezTo>
                <a:cubicBezTo>
                  <a:pt x="384" y="215"/>
                  <a:pt x="383" y="214"/>
                  <a:pt x="383" y="215"/>
                </a:cubicBezTo>
                <a:cubicBezTo>
                  <a:pt x="383" y="214"/>
                  <a:pt x="383" y="214"/>
                  <a:pt x="383" y="214"/>
                </a:cubicBezTo>
                <a:cubicBezTo>
                  <a:pt x="383" y="214"/>
                  <a:pt x="382" y="215"/>
                  <a:pt x="381" y="214"/>
                </a:cubicBezTo>
                <a:cubicBezTo>
                  <a:pt x="382" y="215"/>
                  <a:pt x="380" y="213"/>
                  <a:pt x="380" y="215"/>
                </a:cubicBezTo>
                <a:cubicBezTo>
                  <a:pt x="380" y="214"/>
                  <a:pt x="380" y="215"/>
                  <a:pt x="380" y="214"/>
                </a:cubicBezTo>
                <a:cubicBezTo>
                  <a:pt x="380" y="214"/>
                  <a:pt x="380" y="214"/>
                  <a:pt x="381" y="214"/>
                </a:cubicBezTo>
                <a:cubicBezTo>
                  <a:pt x="381" y="213"/>
                  <a:pt x="382" y="213"/>
                  <a:pt x="383" y="214"/>
                </a:cubicBezTo>
                <a:cubicBezTo>
                  <a:pt x="383" y="213"/>
                  <a:pt x="383" y="213"/>
                  <a:pt x="383" y="213"/>
                </a:cubicBezTo>
                <a:cubicBezTo>
                  <a:pt x="382" y="214"/>
                  <a:pt x="379" y="212"/>
                  <a:pt x="379" y="214"/>
                </a:cubicBezTo>
                <a:cubicBezTo>
                  <a:pt x="379" y="214"/>
                  <a:pt x="378" y="215"/>
                  <a:pt x="377" y="215"/>
                </a:cubicBezTo>
                <a:cubicBezTo>
                  <a:pt x="377" y="215"/>
                  <a:pt x="377" y="215"/>
                  <a:pt x="378" y="215"/>
                </a:cubicBezTo>
                <a:cubicBezTo>
                  <a:pt x="377" y="216"/>
                  <a:pt x="377" y="216"/>
                  <a:pt x="377" y="216"/>
                </a:cubicBezTo>
                <a:cubicBezTo>
                  <a:pt x="377" y="216"/>
                  <a:pt x="377" y="216"/>
                  <a:pt x="377" y="216"/>
                </a:cubicBezTo>
                <a:cubicBezTo>
                  <a:pt x="377" y="215"/>
                  <a:pt x="377" y="216"/>
                  <a:pt x="377" y="215"/>
                </a:cubicBezTo>
                <a:cubicBezTo>
                  <a:pt x="377" y="215"/>
                  <a:pt x="377" y="215"/>
                  <a:pt x="376" y="215"/>
                </a:cubicBezTo>
                <a:cubicBezTo>
                  <a:pt x="376" y="215"/>
                  <a:pt x="376" y="215"/>
                  <a:pt x="376" y="215"/>
                </a:cubicBezTo>
                <a:cubicBezTo>
                  <a:pt x="376" y="215"/>
                  <a:pt x="376" y="215"/>
                  <a:pt x="376" y="215"/>
                </a:cubicBezTo>
                <a:cubicBezTo>
                  <a:pt x="375" y="215"/>
                  <a:pt x="375" y="215"/>
                  <a:pt x="375" y="214"/>
                </a:cubicBezTo>
                <a:cubicBezTo>
                  <a:pt x="375" y="214"/>
                  <a:pt x="376" y="216"/>
                  <a:pt x="375" y="216"/>
                </a:cubicBezTo>
                <a:cubicBezTo>
                  <a:pt x="375" y="216"/>
                  <a:pt x="375" y="216"/>
                  <a:pt x="375" y="216"/>
                </a:cubicBezTo>
                <a:cubicBezTo>
                  <a:pt x="375" y="216"/>
                  <a:pt x="375" y="217"/>
                  <a:pt x="374" y="217"/>
                </a:cubicBezTo>
                <a:cubicBezTo>
                  <a:pt x="374" y="215"/>
                  <a:pt x="373" y="216"/>
                  <a:pt x="372" y="215"/>
                </a:cubicBezTo>
                <a:cubicBezTo>
                  <a:pt x="372" y="215"/>
                  <a:pt x="374" y="215"/>
                  <a:pt x="374" y="214"/>
                </a:cubicBezTo>
                <a:cubicBezTo>
                  <a:pt x="374" y="214"/>
                  <a:pt x="375" y="214"/>
                  <a:pt x="376" y="214"/>
                </a:cubicBezTo>
                <a:cubicBezTo>
                  <a:pt x="375" y="213"/>
                  <a:pt x="375" y="214"/>
                  <a:pt x="374" y="214"/>
                </a:cubicBezTo>
                <a:cubicBezTo>
                  <a:pt x="375" y="213"/>
                  <a:pt x="375" y="213"/>
                  <a:pt x="375" y="212"/>
                </a:cubicBezTo>
                <a:cubicBezTo>
                  <a:pt x="376" y="214"/>
                  <a:pt x="376" y="212"/>
                  <a:pt x="376" y="213"/>
                </a:cubicBezTo>
                <a:cubicBezTo>
                  <a:pt x="377" y="213"/>
                  <a:pt x="376" y="212"/>
                  <a:pt x="376" y="212"/>
                </a:cubicBezTo>
                <a:cubicBezTo>
                  <a:pt x="376" y="212"/>
                  <a:pt x="376" y="212"/>
                  <a:pt x="377" y="213"/>
                </a:cubicBezTo>
                <a:cubicBezTo>
                  <a:pt x="377" y="212"/>
                  <a:pt x="377" y="212"/>
                  <a:pt x="377" y="212"/>
                </a:cubicBezTo>
                <a:cubicBezTo>
                  <a:pt x="378" y="212"/>
                  <a:pt x="377" y="212"/>
                  <a:pt x="378" y="212"/>
                </a:cubicBezTo>
                <a:cubicBezTo>
                  <a:pt x="378" y="212"/>
                  <a:pt x="378" y="212"/>
                  <a:pt x="379" y="212"/>
                </a:cubicBezTo>
                <a:cubicBezTo>
                  <a:pt x="379" y="212"/>
                  <a:pt x="379" y="212"/>
                  <a:pt x="380" y="211"/>
                </a:cubicBezTo>
                <a:cubicBezTo>
                  <a:pt x="380" y="211"/>
                  <a:pt x="380" y="212"/>
                  <a:pt x="380" y="212"/>
                </a:cubicBezTo>
                <a:cubicBezTo>
                  <a:pt x="380" y="212"/>
                  <a:pt x="379" y="212"/>
                  <a:pt x="379" y="213"/>
                </a:cubicBezTo>
                <a:cubicBezTo>
                  <a:pt x="379" y="213"/>
                  <a:pt x="380" y="213"/>
                  <a:pt x="380" y="212"/>
                </a:cubicBezTo>
                <a:cubicBezTo>
                  <a:pt x="380" y="213"/>
                  <a:pt x="380" y="213"/>
                  <a:pt x="380" y="213"/>
                </a:cubicBezTo>
                <a:cubicBezTo>
                  <a:pt x="380" y="212"/>
                  <a:pt x="380" y="212"/>
                  <a:pt x="381" y="212"/>
                </a:cubicBezTo>
                <a:cubicBezTo>
                  <a:pt x="381" y="212"/>
                  <a:pt x="381" y="211"/>
                  <a:pt x="381" y="211"/>
                </a:cubicBezTo>
                <a:cubicBezTo>
                  <a:pt x="381" y="211"/>
                  <a:pt x="381" y="211"/>
                  <a:pt x="381" y="211"/>
                </a:cubicBezTo>
                <a:cubicBezTo>
                  <a:pt x="382" y="211"/>
                  <a:pt x="381" y="211"/>
                  <a:pt x="382" y="212"/>
                </a:cubicBezTo>
                <a:cubicBezTo>
                  <a:pt x="382" y="212"/>
                  <a:pt x="382" y="211"/>
                  <a:pt x="383" y="212"/>
                </a:cubicBezTo>
                <a:cubicBezTo>
                  <a:pt x="383" y="212"/>
                  <a:pt x="383" y="211"/>
                  <a:pt x="382" y="211"/>
                </a:cubicBezTo>
                <a:cubicBezTo>
                  <a:pt x="383" y="211"/>
                  <a:pt x="384" y="212"/>
                  <a:pt x="384" y="210"/>
                </a:cubicBezTo>
                <a:cubicBezTo>
                  <a:pt x="385" y="210"/>
                  <a:pt x="386" y="210"/>
                  <a:pt x="387" y="210"/>
                </a:cubicBezTo>
                <a:cubicBezTo>
                  <a:pt x="387" y="209"/>
                  <a:pt x="388" y="210"/>
                  <a:pt x="388" y="210"/>
                </a:cubicBezTo>
                <a:cubicBezTo>
                  <a:pt x="388" y="209"/>
                  <a:pt x="388" y="209"/>
                  <a:pt x="388" y="208"/>
                </a:cubicBezTo>
                <a:cubicBezTo>
                  <a:pt x="387" y="208"/>
                  <a:pt x="387" y="208"/>
                  <a:pt x="387" y="208"/>
                </a:cubicBezTo>
                <a:cubicBezTo>
                  <a:pt x="387" y="208"/>
                  <a:pt x="387" y="208"/>
                  <a:pt x="387" y="209"/>
                </a:cubicBezTo>
                <a:cubicBezTo>
                  <a:pt x="386" y="209"/>
                  <a:pt x="386" y="209"/>
                  <a:pt x="385" y="210"/>
                </a:cubicBezTo>
                <a:cubicBezTo>
                  <a:pt x="385" y="209"/>
                  <a:pt x="386" y="209"/>
                  <a:pt x="385" y="208"/>
                </a:cubicBezTo>
                <a:cubicBezTo>
                  <a:pt x="385" y="208"/>
                  <a:pt x="384" y="209"/>
                  <a:pt x="384" y="208"/>
                </a:cubicBezTo>
                <a:cubicBezTo>
                  <a:pt x="384" y="208"/>
                  <a:pt x="383" y="209"/>
                  <a:pt x="382" y="208"/>
                </a:cubicBezTo>
                <a:cubicBezTo>
                  <a:pt x="382" y="208"/>
                  <a:pt x="383" y="208"/>
                  <a:pt x="383" y="207"/>
                </a:cubicBezTo>
                <a:cubicBezTo>
                  <a:pt x="383" y="207"/>
                  <a:pt x="383" y="207"/>
                  <a:pt x="382" y="207"/>
                </a:cubicBezTo>
                <a:cubicBezTo>
                  <a:pt x="382" y="208"/>
                  <a:pt x="382" y="208"/>
                  <a:pt x="382" y="207"/>
                </a:cubicBezTo>
                <a:cubicBezTo>
                  <a:pt x="381" y="208"/>
                  <a:pt x="380" y="207"/>
                  <a:pt x="380" y="208"/>
                </a:cubicBezTo>
                <a:cubicBezTo>
                  <a:pt x="379" y="208"/>
                  <a:pt x="379" y="207"/>
                  <a:pt x="379" y="207"/>
                </a:cubicBezTo>
                <a:cubicBezTo>
                  <a:pt x="379" y="207"/>
                  <a:pt x="379" y="207"/>
                  <a:pt x="379" y="207"/>
                </a:cubicBezTo>
                <a:cubicBezTo>
                  <a:pt x="379" y="207"/>
                  <a:pt x="379" y="208"/>
                  <a:pt x="380" y="208"/>
                </a:cubicBezTo>
                <a:cubicBezTo>
                  <a:pt x="380" y="208"/>
                  <a:pt x="380" y="209"/>
                  <a:pt x="380" y="209"/>
                </a:cubicBezTo>
                <a:cubicBezTo>
                  <a:pt x="380" y="209"/>
                  <a:pt x="379" y="209"/>
                  <a:pt x="379" y="209"/>
                </a:cubicBezTo>
                <a:cubicBezTo>
                  <a:pt x="379" y="209"/>
                  <a:pt x="379" y="208"/>
                  <a:pt x="379" y="208"/>
                </a:cubicBezTo>
                <a:cubicBezTo>
                  <a:pt x="379" y="209"/>
                  <a:pt x="379" y="209"/>
                  <a:pt x="379" y="209"/>
                </a:cubicBezTo>
                <a:cubicBezTo>
                  <a:pt x="379" y="209"/>
                  <a:pt x="378" y="209"/>
                  <a:pt x="378" y="209"/>
                </a:cubicBezTo>
                <a:cubicBezTo>
                  <a:pt x="378" y="209"/>
                  <a:pt x="378" y="209"/>
                  <a:pt x="378" y="208"/>
                </a:cubicBezTo>
                <a:cubicBezTo>
                  <a:pt x="378" y="208"/>
                  <a:pt x="379" y="209"/>
                  <a:pt x="379" y="208"/>
                </a:cubicBezTo>
                <a:cubicBezTo>
                  <a:pt x="376" y="208"/>
                  <a:pt x="373" y="210"/>
                  <a:pt x="369" y="210"/>
                </a:cubicBezTo>
                <a:cubicBezTo>
                  <a:pt x="370" y="211"/>
                  <a:pt x="368" y="211"/>
                  <a:pt x="368" y="210"/>
                </a:cubicBezTo>
                <a:cubicBezTo>
                  <a:pt x="368" y="211"/>
                  <a:pt x="368" y="211"/>
                  <a:pt x="368" y="212"/>
                </a:cubicBezTo>
                <a:cubicBezTo>
                  <a:pt x="368" y="212"/>
                  <a:pt x="368" y="211"/>
                  <a:pt x="367" y="212"/>
                </a:cubicBezTo>
                <a:cubicBezTo>
                  <a:pt x="367" y="211"/>
                  <a:pt x="367" y="211"/>
                  <a:pt x="367" y="211"/>
                </a:cubicBezTo>
                <a:cubicBezTo>
                  <a:pt x="367" y="211"/>
                  <a:pt x="366" y="212"/>
                  <a:pt x="366" y="212"/>
                </a:cubicBezTo>
                <a:cubicBezTo>
                  <a:pt x="366" y="210"/>
                  <a:pt x="364" y="211"/>
                  <a:pt x="363" y="211"/>
                </a:cubicBezTo>
                <a:cubicBezTo>
                  <a:pt x="363" y="211"/>
                  <a:pt x="363" y="211"/>
                  <a:pt x="364" y="211"/>
                </a:cubicBezTo>
                <a:cubicBezTo>
                  <a:pt x="363" y="211"/>
                  <a:pt x="363" y="211"/>
                  <a:pt x="362" y="211"/>
                </a:cubicBezTo>
                <a:cubicBezTo>
                  <a:pt x="362" y="211"/>
                  <a:pt x="363" y="211"/>
                  <a:pt x="363" y="212"/>
                </a:cubicBezTo>
                <a:cubicBezTo>
                  <a:pt x="362" y="212"/>
                  <a:pt x="362" y="212"/>
                  <a:pt x="362" y="212"/>
                </a:cubicBezTo>
                <a:cubicBezTo>
                  <a:pt x="362" y="212"/>
                  <a:pt x="362" y="212"/>
                  <a:pt x="362" y="213"/>
                </a:cubicBezTo>
                <a:cubicBezTo>
                  <a:pt x="362" y="213"/>
                  <a:pt x="361" y="212"/>
                  <a:pt x="361" y="213"/>
                </a:cubicBezTo>
                <a:cubicBezTo>
                  <a:pt x="361" y="213"/>
                  <a:pt x="361" y="212"/>
                  <a:pt x="361" y="212"/>
                </a:cubicBezTo>
                <a:cubicBezTo>
                  <a:pt x="360" y="212"/>
                  <a:pt x="360" y="212"/>
                  <a:pt x="358" y="212"/>
                </a:cubicBezTo>
                <a:cubicBezTo>
                  <a:pt x="358" y="212"/>
                  <a:pt x="358" y="212"/>
                  <a:pt x="358" y="212"/>
                </a:cubicBezTo>
                <a:cubicBezTo>
                  <a:pt x="358" y="212"/>
                  <a:pt x="358" y="212"/>
                  <a:pt x="357" y="213"/>
                </a:cubicBezTo>
                <a:cubicBezTo>
                  <a:pt x="357" y="212"/>
                  <a:pt x="357" y="212"/>
                  <a:pt x="357" y="213"/>
                </a:cubicBezTo>
                <a:cubicBezTo>
                  <a:pt x="357" y="213"/>
                  <a:pt x="357" y="213"/>
                  <a:pt x="357" y="213"/>
                </a:cubicBezTo>
                <a:cubicBezTo>
                  <a:pt x="356" y="213"/>
                  <a:pt x="356" y="213"/>
                  <a:pt x="356" y="213"/>
                </a:cubicBezTo>
                <a:cubicBezTo>
                  <a:pt x="356" y="213"/>
                  <a:pt x="355" y="213"/>
                  <a:pt x="355" y="213"/>
                </a:cubicBezTo>
                <a:cubicBezTo>
                  <a:pt x="355" y="213"/>
                  <a:pt x="355" y="213"/>
                  <a:pt x="355" y="214"/>
                </a:cubicBezTo>
                <a:cubicBezTo>
                  <a:pt x="354" y="214"/>
                  <a:pt x="354" y="214"/>
                  <a:pt x="354" y="213"/>
                </a:cubicBezTo>
                <a:cubicBezTo>
                  <a:pt x="353" y="214"/>
                  <a:pt x="352" y="213"/>
                  <a:pt x="351" y="215"/>
                </a:cubicBezTo>
                <a:cubicBezTo>
                  <a:pt x="350" y="214"/>
                  <a:pt x="351" y="214"/>
                  <a:pt x="350" y="214"/>
                </a:cubicBezTo>
                <a:cubicBezTo>
                  <a:pt x="350" y="214"/>
                  <a:pt x="351" y="214"/>
                  <a:pt x="351" y="213"/>
                </a:cubicBezTo>
                <a:cubicBezTo>
                  <a:pt x="350" y="214"/>
                  <a:pt x="349" y="215"/>
                  <a:pt x="348" y="215"/>
                </a:cubicBezTo>
                <a:cubicBezTo>
                  <a:pt x="348" y="215"/>
                  <a:pt x="349" y="215"/>
                  <a:pt x="348" y="216"/>
                </a:cubicBezTo>
                <a:cubicBezTo>
                  <a:pt x="348" y="215"/>
                  <a:pt x="347" y="215"/>
                  <a:pt x="347" y="215"/>
                </a:cubicBezTo>
                <a:cubicBezTo>
                  <a:pt x="347" y="216"/>
                  <a:pt x="347" y="215"/>
                  <a:pt x="347" y="216"/>
                </a:cubicBezTo>
                <a:cubicBezTo>
                  <a:pt x="347" y="216"/>
                  <a:pt x="347" y="216"/>
                  <a:pt x="347" y="216"/>
                </a:cubicBezTo>
                <a:cubicBezTo>
                  <a:pt x="346" y="216"/>
                  <a:pt x="346" y="216"/>
                  <a:pt x="346" y="215"/>
                </a:cubicBezTo>
                <a:cubicBezTo>
                  <a:pt x="345" y="216"/>
                  <a:pt x="345" y="217"/>
                  <a:pt x="344" y="217"/>
                </a:cubicBezTo>
                <a:cubicBezTo>
                  <a:pt x="344" y="216"/>
                  <a:pt x="344" y="216"/>
                  <a:pt x="343" y="216"/>
                </a:cubicBezTo>
                <a:cubicBezTo>
                  <a:pt x="343" y="216"/>
                  <a:pt x="343" y="216"/>
                  <a:pt x="343" y="216"/>
                </a:cubicBezTo>
                <a:cubicBezTo>
                  <a:pt x="343" y="216"/>
                  <a:pt x="343" y="216"/>
                  <a:pt x="343" y="216"/>
                </a:cubicBezTo>
                <a:cubicBezTo>
                  <a:pt x="343" y="216"/>
                  <a:pt x="343" y="216"/>
                  <a:pt x="343" y="216"/>
                </a:cubicBezTo>
                <a:cubicBezTo>
                  <a:pt x="343" y="216"/>
                  <a:pt x="343" y="216"/>
                  <a:pt x="343" y="216"/>
                </a:cubicBezTo>
                <a:cubicBezTo>
                  <a:pt x="343" y="216"/>
                  <a:pt x="343" y="216"/>
                  <a:pt x="343" y="217"/>
                </a:cubicBezTo>
                <a:cubicBezTo>
                  <a:pt x="342" y="217"/>
                  <a:pt x="342" y="216"/>
                  <a:pt x="342" y="216"/>
                </a:cubicBezTo>
                <a:cubicBezTo>
                  <a:pt x="342" y="216"/>
                  <a:pt x="341" y="217"/>
                  <a:pt x="341" y="217"/>
                </a:cubicBezTo>
                <a:cubicBezTo>
                  <a:pt x="341" y="217"/>
                  <a:pt x="341" y="216"/>
                  <a:pt x="341" y="216"/>
                </a:cubicBezTo>
                <a:cubicBezTo>
                  <a:pt x="341" y="216"/>
                  <a:pt x="341" y="216"/>
                  <a:pt x="341" y="215"/>
                </a:cubicBezTo>
                <a:cubicBezTo>
                  <a:pt x="340" y="216"/>
                  <a:pt x="340" y="216"/>
                  <a:pt x="340" y="216"/>
                </a:cubicBezTo>
                <a:cubicBezTo>
                  <a:pt x="340" y="216"/>
                  <a:pt x="341" y="216"/>
                  <a:pt x="341" y="216"/>
                </a:cubicBezTo>
                <a:cubicBezTo>
                  <a:pt x="341" y="216"/>
                  <a:pt x="340" y="216"/>
                  <a:pt x="340" y="216"/>
                </a:cubicBezTo>
                <a:cubicBezTo>
                  <a:pt x="340" y="216"/>
                  <a:pt x="340" y="216"/>
                  <a:pt x="340" y="216"/>
                </a:cubicBezTo>
                <a:cubicBezTo>
                  <a:pt x="340" y="216"/>
                  <a:pt x="339" y="216"/>
                  <a:pt x="339" y="217"/>
                </a:cubicBezTo>
                <a:cubicBezTo>
                  <a:pt x="340" y="217"/>
                  <a:pt x="340" y="217"/>
                  <a:pt x="340" y="217"/>
                </a:cubicBezTo>
                <a:cubicBezTo>
                  <a:pt x="340" y="217"/>
                  <a:pt x="340" y="217"/>
                  <a:pt x="340" y="218"/>
                </a:cubicBezTo>
                <a:cubicBezTo>
                  <a:pt x="339" y="218"/>
                  <a:pt x="339" y="217"/>
                  <a:pt x="339" y="217"/>
                </a:cubicBezTo>
                <a:cubicBezTo>
                  <a:pt x="339" y="217"/>
                  <a:pt x="338" y="218"/>
                  <a:pt x="338" y="218"/>
                </a:cubicBezTo>
                <a:cubicBezTo>
                  <a:pt x="338" y="218"/>
                  <a:pt x="338" y="218"/>
                  <a:pt x="338" y="218"/>
                </a:cubicBezTo>
                <a:cubicBezTo>
                  <a:pt x="338" y="218"/>
                  <a:pt x="338" y="218"/>
                  <a:pt x="337" y="218"/>
                </a:cubicBezTo>
                <a:cubicBezTo>
                  <a:pt x="337" y="218"/>
                  <a:pt x="338" y="217"/>
                  <a:pt x="338" y="218"/>
                </a:cubicBezTo>
                <a:cubicBezTo>
                  <a:pt x="338" y="217"/>
                  <a:pt x="337" y="217"/>
                  <a:pt x="337" y="217"/>
                </a:cubicBezTo>
                <a:cubicBezTo>
                  <a:pt x="337" y="217"/>
                  <a:pt x="337" y="217"/>
                  <a:pt x="337" y="217"/>
                </a:cubicBezTo>
                <a:cubicBezTo>
                  <a:pt x="337" y="216"/>
                  <a:pt x="337" y="217"/>
                  <a:pt x="337" y="216"/>
                </a:cubicBezTo>
                <a:cubicBezTo>
                  <a:pt x="337" y="216"/>
                  <a:pt x="336" y="216"/>
                  <a:pt x="336" y="216"/>
                </a:cubicBezTo>
                <a:cubicBezTo>
                  <a:pt x="336" y="216"/>
                  <a:pt x="336" y="217"/>
                  <a:pt x="336" y="217"/>
                </a:cubicBezTo>
                <a:cubicBezTo>
                  <a:pt x="336" y="217"/>
                  <a:pt x="336" y="217"/>
                  <a:pt x="336" y="217"/>
                </a:cubicBezTo>
                <a:cubicBezTo>
                  <a:pt x="336" y="218"/>
                  <a:pt x="336" y="218"/>
                  <a:pt x="335" y="219"/>
                </a:cubicBezTo>
                <a:cubicBezTo>
                  <a:pt x="335" y="218"/>
                  <a:pt x="335" y="218"/>
                  <a:pt x="335" y="218"/>
                </a:cubicBezTo>
                <a:cubicBezTo>
                  <a:pt x="335" y="218"/>
                  <a:pt x="334" y="218"/>
                  <a:pt x="334" y="219"/>
                </a:cubicBezTo>
                <a:cubicBezTo>
                  <a:pt x="334" y="219"/>
                  <a:pt x="333" y="219"/>
                  <a:pt x="332" y="219"/>
                </a:cubicBezTo>
                <a:cubicBezTo>
                  <a:pt x="332" y="219"/>
                  <a:pt x="332" y="219"/>
                  <a:pt x="332" y="219"/>
                </a:cubicBezTo>
                <a:cubicBezTo>
                  <a:pt x="332" y="219"/>
                  <a:pt x="332" y="219"/>
                  <a:pt x="332" y="219"/>
                </a:cubicBezTo>
                <a:cubicBezTo>
                  <a:pt x="332" y="219"/>
                  <a:pt x="331" y="219"/>
                  <a:pt x="331" y="219"/>
                </a:cubicBezTo>
                <a:cubicBezTo>
                  <a:pt x="331" y="219"/>
                  <a:pt x="331" y="218"/>
                  <a:pt x="331" y="218"/>
                </a:cubicBezTo>
                <a:cubicBezTo>
                  <a:pt x="331" y="219"/>
                  <a:pt x="331" y="219"/>
                  <a:pt x="331" y="219"/>
                </a:cubicBezTo>
                <a:cubicBezTo>
                  <a:pt x="331" y="219"/>
                  <a:pt x="331" y="219"/>
                  <a:pt x="331" y="219"/>
                </a:cubicBezTo>
                <a:cubicBezTo>
                  <a:pt x="331" y="219"/>
                  <a:pt x="331" y="218"/>
                  <a:pt x="330" y="218"/>
                </a:cubicBezTo>
                <a:cubicBezTo>
                  <a:pt x="330" y="218"/>
                  <a:pt x="330" y="218"/>
                  <a:pt x="330" y="218"/>
                </a:cubicBezTo>
                <a:cubicBezTo>
                  <a:pt x="330" y="218"/>
                  <a:pt x="330" y="218"/>
                  <a:pt x="330" y="218"/>
                </a:cubicBezTo>
                <a:cubicBezTo>
                  <a:pt x="330" y="218"/>
                  <a:pt x="330" y="218"/>
                  <a:pt x="330" y="218"/>
                </a:cubicBezTo>
                <a:cubicBezTo>
                  <a:pt x="330" y="218"/>
                  <a:pt x="330" y="218"/>
                  <a:pt x="330" y="218"/>
                </a:cubicBezTo>
                <a:cubicBezTo>
                  <a:pt x="329" y="218"/>
                  <a:pt x="329" y="218"/>
                  <a:pt x="329" y="218"/>
                </a:cubicBezTo>
                <a:cubicBezTo>
                  <a:pt x="329" y="218"/>
                  <a:pt x="329" y="219"/>
                  <a:pt x="330" y="219"/>
                </a:cubicBezTo>
                <a:cubicBezTo>
                  <a:pt x="330" y="219"/>
                  <a:pt x="329" y="219"/>
                  <a:pt x="329" y="219"/>
                </a:cubicBezTo>
                <a:cubicBezTo>
                  <a:pt x="329" y="219"/>
                  <a:pt x="330" y="219"/>
                  <a:pt x="330" y="219"/>
                </a:cubicBezTo>
                <a:cubicBezTo>
                  <a:pt x="330" y="219"/>
                  <a:pt x="330" y="219"/>
                  <a:pt x="330" y="219"/>
                </a:cubicBezTo>
                <a:cubicBezTo>
                  <a:pt x="330" y="219"/>
                  <a:pt x="330" y="219"/>
                  <a:pt x="331" y="219"/>
                </a:cubicBezTo>
                <a:cubicBezTo>
                  <a:pt x="330" y="219"/>
                  <a:pt x="330" y="219"/>
                  <a:pt x="330" y="219"/>
                </a:cubicBezTo>
                <a:cubicBezTo>
                  <a:pt x="330" y="219"/>
                  <a:pt x="331" y="219"/>
                  <a:pt x="330" y="220"/>
                </a:cubicBezTo>
                <a:cubicBezTo>
                  <a:pt x="330" y="220"/>
                  <a:pt x="330" y="220"/>
                  <a:pt x="329" y="219"/>
                </a:cubicBezTo>
                <a:cubicBezTo>
                  <a:pt x="329" y="220"/>
                  <a:pt x="329" y="220"/>
                  <a:pt x="329" y="220"/>
                </a:cubicBezTo>
                <a:cubicBezTo>
                  <a:pt x="329" y="220"/>
                  <a:pt x="328" y="219"/>
                  <a:pt x="328" y="221"/>
                </a:cubicBezTo>
                <a:cubicBezTo>
                  <a:pt x="328" y="220"/>
                  <a:pt x="328" y="220"/>
                  <a:pt x="328" y="220"/>
                </a:cubicBezTo>
                <a:cubicBezTo>
                  <a:pt x="328" y="220"/>
                  <a:pt x="328" y="220"/>
                  <a:pt x="329" y="220"/>
                </a:cubicBezTo>
                <a:cubicBezTo>
                  <a:pt x="329" y="220"/>
                  <a:pt x="329" y="220"/>
                  <a:pt x="329" y="220"/>
                </a:cubicBezTo>
                <a:cubicBezTo>
                  <a:pt x="329" y="219"/>
                  <a:pt x="329" y="219"/>
                  <a:pt x="329" y="219"/>
                </a:cubicBezTo>
                <a:cubicBezTo>
                  <a:pt x="329" y="219"/>
                  <a:pt x="329" y="219"/>
                  <a:pt x="329" y="219"/>
                </a:cubicBezTo>
                <a:cubicBezTo>
                  <a:pt x="329" y="219"/>
                  <a:pt x="329" y="219"/>
                  <a:pt x="329" y="219"/>
                </a:cubicBezTo>
                <a:cubicBezTo>
                  <a:pt x="329" y="219"/>
                  <a:pt x="329" y="218"/>
                  <a:pt x="329" y="218"/>
                </a:cubicBezTo>
                <a:cubicBezTo>
                  <a:pt x="329" y="218"/>
                  <a:pt x="328" y="218"/>
                  <a:pt x="328" y="218"/>
                </a:cubicBezTo>
                <a:cubicBezTo>
                  <a:pt x="328" y="219"/>
                  <a:pt x="328" y="219"/>
                  <a:pt x="328" y="219"/>
                </a:cubicBezTo>
                <a:cubicBezTo>
                  <a:pt x="328" y="219"/>
                  <a:pt x="328" y="219"/>
                  <a:pt x="328" y="219"/>
                </a:cubicBezTo>
                <a:cubicBezTo>
                  <a:pt x="328" y="219"/>
                  <a:pt x="328" y="219"/>
                  <a:pt x="328" y="219"/>
                </a:cubicBezTo>
                <a:cubicBezTo>
                  <a:pt x="328" y="219"/>
                  <a:pt x="328" y="219"/>
                  <a:pt x="328" y="219"/>
                </a:cubicBezTo>
                <a:cubicBezTo>
                  <a:pt x="328" y="219"/>
                  <a:pt x="328" y="219"/>
                  <a:pt x="328" y="219"/>
                </a:cubicBezTo>
                <a:cubicBezTo>
                  <a:pt x="327" y="219"/>
                  <a:pt x="327" y="219"/>
                  <a:pt x="327" y="219"/>
                </a:cubicBezTo>
                <a:cubicBezTo>
                  <a:pt x="327" y="219"/>
                  <a:pt x="327" y="219"/>
                  <a:pt x="327" y="219"/>
                </a:cubicBezTo>
                <a:cubicBezTo>
                  <a:pt x="327" y="219"/>
                  <a:pt x="327" y="219"/>
                  <a:pt x="326" y="219"/>
                </a:cubicBezTo>
                <a:cubicBezTo>
                  <a:pt x="326" y="219"/>
                  <a:pt x="326" y="219"/>
                  <a:pt x="326" y="220"/>
                </a:cubicBezTo>
                <a:cubicBezTo>
                  <a:pt x="326" y="220"/>
                  <a:pt x="326" y="219"/>
                  <a:pt x="326" y="219"/>
                </a:cubicBezTo>
                <a:cubicBezTo>
                  <a:pt x="326" y="219"/>
                  <a:pt x="326" y="219"/>
                  <a:pt x="326" y="219"/>
                </a:cubicBezTo>
                <a:cubicBezTo>
                  <a:pt x="325" y="219"/>
                  <a:pt x="325" y="219"/>
                  <a:pt x="325" y="219"/>
                </a:cubicBezTo>
                <a:cubicBezTo>
                  <a:pt x="325" y="220"/>
                  <a:pt x="325" y="219"/>
                  <a:pt x="324" y="219"/>
                </a:cubicBezTo>
                <a:cubicBezTo>
                  <a:pt x="324" y="220"/>
                  <a:pt x="325" y="220"/>
                  <a:pt x="324" y="220"/>
                </a:cubicBezTo>
                <a:cubicBezTo>
                  <a:pt x="324" y="220"/>
                  <a:pt x="324" y="219"/>
                  <a:pt x="324" y="220"/>
                </a:cubicBezTo>
                <a:cubicBezTo>
                  <a:pt x="324" y="220"/>
                  <a:pt x="324" y="220"/>
                  <a:pt x="324" y="221"/>
                </a:cubicBezTo>
                <a:cubicBezTo>
                  <a:pt x="323" y="221"/>
                  <a:pt x="323" y="221"/>
                  <a:pt x="323" y="221"/>
                </a:cubicBezTo>
                <a:cubicBezTo>
                  <a:pt x="323" y="221"/>
                  <a:pt x="322" y="220"/>
                  <a:pt x="322" y="220"/>
                </a:cubicBezTo>
                <a:cubicBezTo>
                  <a:pt x="322" y="220"/>
                  <a:pt x="322" y="220"/>
                  <a:pt x="322" y="220"/>
                </a:cubicBezTo>
                <a:cubicBezTo>
                  <a:pt x="322" y="220"/>
                  <a:pt x="322" y="220"/>
                  <a:pt x="322" y="220"/>
                </a:cubicBezTo>
                <a:cubicBezTo>
                  <a:pt x="322" y="220"/>
                  <a:pt x="322" y="220"/>
                  <a:pt x="321" y="219"/>
                </a:cubicBezTo>
                <a:cubicBezTo>
                  <a:pt x="322" y="220"/>
                  <a:pt x="322" y="220"/>
                  <a:pt x="322" y="220"/>
                </a:cubicBezTo>
                <a:cubicBezTo>
                  <a:pt x="322" y="220"/>
                  <a:pt x="321" y="220"/>
                  <a:pt x="321" y="220"/>
                </a:cubicBezTo>
                <a:cubicBezTo>
                  <a:pt x="321" y="220"/>
                  <a:pt x="321" y="220"/>
                  <a:pt x="321" y="221"/>
                </a:cubicBezTo>
                <a:cubicBezTo>
                  <a:pt x="321" y="221"/>
                  <a:pt x="321" y="221"/>
                  <a:pt x="321" y="221"/>
                </a:cubicBezTo>
                <a:cubicBezTo>
                  <a:pt x="321" y="221"/>
                  <a:pt x="321" y="221"/>
                  <a:pt x="320" y="221"/>
                </a:cubicBezTo>
                <a:cubicBezTo>
                  <a:pt x="320" y="221"/>
                  <a:pt x="321" y="221"/>
                  <a:pt x="321" y="220"/>
                </a:cubicBezTo>
                <a:cubicBezTo>
                  <a:pt x="320" y="221"/>
                  <a:pt x="320" y="220"/>
                  <a:pt x="320" y="221"/>
                </a:cubicBezTo>
                <a:cubicBezTo>
                  <a:pt x="320" y="221"/>
                  <a:pt x="320" y="221"/>
                  <a:pt x="320" y="221"/>
                </a:cubicBezTo>
                <a:cubicBezTo>
                  <a:pt x="319" y="221"/>
                  <a:pt x="319" y="220"/>
                  <a:pt x="319" y="220"/>
                </a:cubicBezTo>
                <a:cubicBezTo>
                  <a:pt x="319" y="220"/>
                  <a:pt x="319" y="221"/>
                  <a:pt x="319" y="221"/>
                </a:cubicBezTo>
                <a:cubicBezTo>
                  <a:pt x="319" y="221"/>
                  <a:pt x="319" y="221"/>
                  <a:pt x="319" y="221"/>
                </a:cubicBezTo>
                <a:cubicBezTo>
                  <a:pt x="318" y="220"/>
                  <a:pt x="318" y="221"/>
                  <a:pt x="318" y="221"/>
                </a:cubicBezTo>
                <a:cubicBezTo>
                  <a:pt x="318" y="221"/>
                  <a:pt x="318" y="221"/>
                  <a:pt x="318" y="221"/>
                </a:cubicBezTo>
                <a:cubicBezTo>
                  <a:pt x="317" y="221"/>
                  <a:pt x="316" y="222"/>
                  <a:pt x="315" y="222"/>
                </a:cubicBezTo>
                <a:cubicBezTo>
                  <a:pt x="315" y="222"/>
                  <a:pt x="315" y="222"/>
                  <a:pt x="315" y="222"/>
                </a:cubicBezTo>
                <a:cubicBezTo>
                  <a:pt x="315" y="222"/>
                  <a:pt x="314" y="222"/>
                  <a:pt x="314" y="222"/>
                </a:cubicBezTo>
                <a:cubicBezTo>
                  <a:pt x="314" y="222"/>
                  <a:pt x="314" y="223"/>
                  <a:pt x="313" y="222"/>
                </a:cubicBezTo>
                <a:cubicBezTo>
                  <a:pt x="313" y="223"/>
                  <a:pt x="313" y="223"/>
                  <a:pt x="313" y="223"/>
                </a:cubicBezTo>
                <a:cubicBezTo>
                  <a:pt x="313" y="223"/>
                  <a:pt x="313" y="223"/>
                  <a:pt x="313" y="223"/>
                </a:cubicBezTo>
                <a:cubicBezTo>
                  <a:pt x="313" y="223"/>
                  <a:pt x="313" y="223"/>
                  <a:pt x="313" y="223"/>
                </a:cubicBezTo>
                <a:cubicBezTo>
                  <a:pt x="313" y="223"/>
                  <a:pt x="313" y="223"/>
                  <a:pt x="313" y="223"/>
                </a:cubicBezTo>
                <a:cubicBezTo>
                  <a:pt x="313" y="223"/>
                  <a:pt x="313" y="223"/>
                  <a:pt x="312" y="223"/>
                </a:cubicBezTo>
                <a:cubicBezTo>
                  <a:pt x="312" y="223"/>
                  <a:pt x="312" y="223"/>
                  <a:pt x="312" y="223"/>
                </a:cubicBezTo>
                <a:cubicBezTo>
                  <a:pt x="312" y="223"/>
                  <a:pt x="311" y="223"/>
                  <a:pt x="311" y="223"/>
                </a:cubicBezTo>
                <a:cubicBezTo>
                  <a:pt x="311" y="223"/>
                  <a:pt x="311" y="223"/>
                  <a:pt x="311" y="223"/>
                </a:cubicBezTo>
                <a:cubicBezTo>
                  <a:pt x="311" y="223"/>
                  <a:pt x="311" y="223"/>
                  <a:pt x="311" y="224"/>
                </a:cubicBezTo>
                <a:cubicBezTo>
                  <a:pt x="311" y="224"/>
                  <a:pt x="311" y="224"/>
                  <a:pt x="311" y="224"/>
                </a:cubicBezTo>
                <a:cubicBezTo>
                  <a:pt x="311" y="224"/>
                  <a:pt x="311" y="223"/>
                  <a:pt x="311" y="223"/>
                </a:cubicBezTo>
                <a:cubicBezTo>
                  <a:pt x="311" y="223"/>
                  <a:pt x="311" y="223"/>
                  <a:pt x="311" y="223"/>
                </a:cubicBezTo>
                <a:cubicBezTo>
                  <a:pt x="311" y="223"/>
                  <a:pt x="311" y="223"/>
                  <a:pt x="311" y="223"/>
                </a:cubicBezTo>
                <a:cubicBezTo>
                  <a:pt x="311" y="223"/>
                  <a:pt x="311" y="223"/>
                  <a:pt x="311" y="223"/>
                </a:cubicBezTo>
                <a:cubicBezTo>
                  <a:pt x="311" y="223"/>
                  <a:pt x="310" y="223"/>
                  <a:pt x="310" y="223"/>
                </a:cubicBezTo>
                <a:cubicBezTo>
                  <a:pt x="310" y="223"/>
                  <a:pt x="310" y="223"/>
                  <a:pt x="310" y="223"/>
                </a:cubicBezTo>
                <a:cubicBezTo>
                  <a:pt x="310" y="223"/>
                  <a:pt x="310" y="223"/>
                  <a:pt x="310" y="224"/>
                </a:cubicBezTo>
                <a:cubicBezTo>
                  <a:pt x="310" y="223"/>
                  <a:pt x="309" y="223"/>
                  <a:pt x="310" y="223"/>
                </a:cubicBezTo>
                <a:cubicBezTo>
                  <a:pt x="310" y="223"/>
                  <a:pt x="310" y="223"/>
                  <a:pt x="310" y="222"/>
                </a:cubicBezTo>
                <a:cubicBezTo>
                  <a:pt x="310" y="222"/>
                  <a:pt x="310" y="222"/>
                  <a:pt x="310" y="222"/>
                </a:cubicBezTo>
                <a:cubicBezTo>
                  <a:pt x="311" y="222"/>
                  <a:pt x="311" y="223"/>
                  <a:pt x="311" y="223"/>
                </a:cubicBezTo>
                <a:cubicBezTo>
                  <a:pt x="311" y="222"/>
                  <a:pt x="311" y="222"/>
                  <a:pt x="311" y="222"/>
                </a:cubicBezTo>
                <a:cubicBezTo>
                  <a:pt x="311" y="222"/>
                  <a:pt x="311" y="222"/>
                  <a:pt x="311" y="222"/>
                </a:cubicBezTo>
                <a:cubicBezTo>
                  <a:pt x="311" y="222"/>
                  <a:pt x="311" y="222"/>
                  <a:pt x="311" y="222"/>
                </a:cubicBezTo>
                <a:cubicBezTo>
                  <a:pt x="312" y="222"/>
                  <a:pt x="312" y="222"/>
                  <a:pt x="312" y="222"/>
                </a:cubicBezTo>
                <a:cubicBezTo>
                  <a:pt x="312" y="222"/>
                  <a:pt x="311" y="222"/>
                  <a:pt x="312" y="222"/>
                </a:cubicBezTo>
                <a:cubicBezTo>
                  <a:pt x="312" y="222"/>
                  <a:pt x="312" y="222"/>
                  <a:pt x="312" y="222"/>
                </a:cubicBezTo>
                <a:cubicBezTo>
                  <a:pt x="313" y="222"/>
                  <a:pt x="313" y="221"/>
                  <a:pt x="313" y="221"/>
                </a:cubicBezTo>
                <a:cubicBezTo>
                  <a:pt x="313" y="221"/>
                  <a:pt x="313" y="221"/>
                  <a:pt x="313" y="221"/>
                </a:cubicBezTo>
                <a:cubicBezTo>
                  <a:pt x="313" y="221"/>
                  <a:pt x="313" y="221"/>
                  <a:pt x="313" y="221"/>
                </a:cubicBezTo>
                <a:cubicBezTo>
                  <a:pt x="313" y="221"/>
                  <a:pt x="313" y="221"/>
                  <a:pt x="313" y="221"/>
                </a:cubicBezTo>
                <a:cubicBezTo>
                  <a:pt x="313" y="221"/>
                  <a:pt x="314" y="221"/>
                  <a:pt x="314" y="221"/>
                </a:cubicBezTo>
                <a:cubicBezTo>
                  <a:pt x="314" y="221"/>
                  <a:pt x="314" y="221"/>
                  <a:pt x="314" y="221"/>
                </a:cubicBezTo>
                <a:cubicBezTo>
                  <a:pt x="314" y="220"/>
                  <a:pt x="313" y="220"/>
                  <a:pt x="314" y="220"/>
                </a:cubicBezTo>
                <a:cubicBezTo>
                  <a:pt x="314" y="220"/>
                  <a:pt x="314" y="220"/>
                  <a:pt x="314" y="220"/>
                </a:cubicBezTo>
                <a:cubicBezTo>
                  <a:pt x="314" y="220"/>
                  <a:pt x="314" y="220"/>
                  <a:pt x="314" y="220"/>
                </a:cubicBezTo>
                <a:cubicBezTo>
                  <a:pt x="314" y="220"/>
                  <a:pt x="315" y="220"/>
                  <a:pt x="315" y="220"/>
                </a:cubicBezTo>
                <a:cubicBezTo>
                  <a:pt x="315" y="220"/>
                  <a:pt x="315" y="221"/>
                  <a:pt x="315" y="221"/>
                </a:cubicBezTo>
                <a:cubicBezTo>
                  <a:pt x="315" y="220"/>
                  <a:pt x="315" y="220"/>
                  <a:pt x="315" y="220"/>
                </a:cubicBezTo>
                <a:cubicBezTo>
                  <a:pt x="316" y="220"/>
                  <a:pt x="316" y="220"/>
                  <a:pt x="316" y="220"/>
                </a:cubicBezTo>
                <a:cubicBezTo>
                  <a:pt x="316" y="219"/>
                  <a:pt x="316" y="219"/>
                  <a:pt x="316" y="220"/>
                </a:cubicBezTo>
                <a:cubicBezTo>
                  <a:pt x="316" y="220"/>
                  <a:pt x="317" y="220"/>
                  <a:pt x="317" y="220"/>
                </a:cubicBezTo>
                <a:cubicBezTo>
                  <a:pt x="316" y="220"/>
                  <a:pt x="316" y="220"/>
                  <a:pt x="316" y="221"/>
                </a:cubicBezTo>
                <a:cubicBezTo>
                  <a:pt x="316" y="220"/>
                  <a:pt x="317" y="220"/>
                  <a:pt x="317" y="220"/>
                </a:cubicBezTo>
                <a:cubicBezTo>
                  <a:pt x="317" y="220"/>
                  <a:pt x="317" y="220"/>
                  <a:pt x="317" y="220"/>
                </a:cubicBezTo>
                <a:cubicBezTo>
                  <a:pt x="316" y="220"/>
                  <a:pt x="316" y="221"/>
                  <a:pt x="317" y="221"/>
                </a:cubicBezTo>
                <a:cubicBezTo>
                  <a:pt x="316" y="221"/>
                  <a:pt x="317" y="221"/>
                  <a:pt x="317" y="221"/>
                </a:cubicBezTo>
                <a:cubicBezTo>
                  <a:pt x="317" y="220"/>
                  <a:pt x="317" y="220"/>
                  <a:pt x="317" y="220"/>
                </a:cubicBezTo>
                <a:cubicBezTo>
                  <a:pt x="317" y="220"/>
                  <a:pt x="317" y="220"/>
                  <a:pt x="318" y="220"/>
                </a:cubicBezTo>
                <a:cubicBezTo>
                  <a:pt x="318" y="220"/>
                  <a:pt x="318" y="220"/>
                  <a:pt x="318" y="220"/>
                </a:cubicBezTo>
                <a:cubicBezTo>
                  <a:pt x="318" y="220"/>
                  <a:pt x="318" y="220"/>
                  <a:pt x="319" y="220"/>
                </a:cubicBezTo>
                <a:cubicBezTo>
                  <a:pt x="319" y="220"/>
                  <a:pt x="318" y="220"/>
                  <a:pt x="318" y="220"/>
                </a:cubicBezTo>
                <a:cubicBezTo>
                  <a:pt x="319" y="220"/>
                  <a:pt x="319" y="220"/>
                  <a:pt x="319" y="219"/>
                </a:cubicBezTo>
                <a:cubicBezTo>
                  <a:pt x="319" y="219"/>
                  <a:pt x="319" y="219"/>
                  <a:pt x="319" y="219"/>
                </a:cubicBezTo>
                <a:cubicBezTo>
                  <a:pt x="319" y="219"/>
                  <a:pt x="318" y="219"/>
                  <a:pt x="318" y="219"/>
                </a:cubicBezTo>
                <a:cubicBezTo>
                  <a:pt x="318" y="219"/>
                  <a:pt x="318" y="219"/>
                  <a:pt x="318" y="219"/>
                </a:cubicBezTo>
                <a:cubicBezTo>
                  <a:pt x="318" y="219"/>
                  <a:pt x="318" y="219"/>
                  <a:pt x="318" y="219"/>
                </a:cubicBezTo>
                <a:cubicBezTo>
                  <a:pt x="318" y="219"/>
                  <a:pt x="318" y="219"/>
                  <a:pt x="318" y="219"/>
                </a:cubicBezTo>
                <a:cubicBezTo>
                  <a:pt x="318" y="218"/>
                  <a:pt x="318" y="218"/>
                  <a:pt x="319" y="218"/>
                </a:cubicBezTo>
                <a:cubicBezTo>
                  <a:pt x="319" y="219"/>
                  <a:pt x="319" y="219"/>
                  <a:pt x="319" y="219"/>
                </a:cubicBezTo>
                <a:cubicBezTo>
                  <a:pt x="319" y="219"/>
                  <a:pt x="319" y="219"/>
                  <a:pt x="319" y="219"/>
                </a:cubicBezTo>
                <a:cubicBezTo>
                  <a:pt x="319" y="219"/>
                  <a:pt x="319" y="219"/>
                  <a:pt x="319" y="219"/>
                </a:cubicBezTo>
                <a:cubicBezTo>
                  <a:pt x="319" y="219"/>
                  <a:pt x="320" y="218"/>
                  <a:pt x="320" y="218"/>
                </a:cubicBezTo>
                <a:cubicBezTo>
                  <a:pt x="320" y="218"/>
                  <a:pt x="320" y="218"/>
                  <a:pt x="320" y="219"/>
                </a:cubicBezTo>
                <a:cubicBezTo>
                  <a:pt x="321" y="219"/>
                  <a:pt x="320" y="218"/>
                  <a:pt x="321" y="218"/>
                </a:cubicBezTo>
                <a:cubicBezTo>
                  <a:pt x="321" y="218"/>
                  <a:pt x="321" y="219"/>
                  <a:pt x="321" y="219"/>
                </a:cubicBezTo>
                <a:cubicBezTo>
                  <a:pt x="322" y="219"/>
                  <a:pt x="322" y="219"/>
                  <a:pt x="322" y="220"/>
                </a:cubicBezTo>
                <a:cubicBezTo>
                  <a:pt x="322" y="219"/>
                  <a:pt x="322" y="219"/>
                  <a:pt x="322" y="218"/>
                </a:cubicBezTo>
                <a:cubicBezTo>
                  <a:pt x="321" y="218"/>
                  <a:pt x="322" y="219"/>
                  <a:pt x="321" y="219"/>
                </a:cubicBezTo>
                <a:cubicBezTo>
                  <a:pt x="321" y="218"/>
                  <a:pt x="321" y="218"/>
                  <a:pt x="321" y="218"/>
                </a:cubicBezTo>
                <a:cubicBezTo>
                  <a:pt x="321" y="218"/>
                  <a:pt x="321" y="218"/>
                  <a:pt x="321" y="218"/>
                </a:cubicBezTo>
                <a:cubicBezTo>
                  <a:pt x="321" y="218"/>
                  <a:pt x="321" y="218"/>
                  <a:pt x="321" y="218"/>
                </a:cubicBezTo>
                <a:cubicBezTo>
                  <a:pt x="321" y="218"/>
                  <a:pt x="321" y="218"/>
                  <a:pt x="321" y="218"/>
                </a:cubicBezTo>
                <a:cubicBezTo>
                  <a:pt x="322" y="217"/>
                  <a:pt x="323" y="218"/>
                  <a:pt x="324" y="218"/>
                </a:cubicBezTo>
                <a:cubicBezTo>
                  <a:pt x="324" y="218"/>
                  <a:pt x="324" y="218"/>
                  <a:pt x="323" y="218"/>
                </a:cubicBezTo>
                <a:cubicBezTo>
                  <a:pt x="324" y="219"/>
                  <a:pt x="324" y="218"/>
                  <a:pt x="324" y="218"/>
                </a:cubicBezTo>
                <a:cubicBezTo>
                  <a:pt x="324" y="218"/>
                  <a:pt x="324" y="218"/>
                  <a:pt x="324" y="217"/>
                </a:cubicBezTo>
                <a:cubicBezTo>
                  <a:pt x="324" y="217"/>
                  <a:pt x="324" y="218"/>
                  <a:pt x="324" y="217"/>
                </a:cubicBezTo>
                <a:cubicBezTo>
                  <a:pt x="325" y="217"/>
                  <a:pt x="325" y="216"/>
                  <a:pt x="326" y="217"/>
                </a:cubicBezTo>
                <a:cubicBezTo>
                  <a:pt x="326" y="216"/>
                  <a:pt x="327" y="216"/>
                  <a:pt x="327" y="217"/>
                </a:cubicBezTo>
                <a:cubicBezTo>
                  <a:pt x="327" y="215"/>
                  <a:pt x="328" y="215"/>
                  <a:pt x="329" y="215"/>
                </a:cubicBezTo>
                <a:cubicBezTo>
                  <a:pt x="329" y="215"/>
                  <a:pt x="329" y="215"/>
                  <a:pt x="329" y="215"/>
                </a:cubicBezTo>
                <a:cubicBezTo>
                  <a:pt x="329" y="215"/>
                  <a:pt x="329" y="215"/>
                  <a:pt x="329" y="215"/>
                </a:cubicBezTo>
                <a:cubicBezTo>
                  <a:pt x="329" y="215"/>
                  <a:pt x="329" y="215"/>
                  <a:pt x="329" y="215"/>
                </a:cubicBezTo>
                <a:cubicBezTo>
                  <a:pt x="329" y="215"/>
                  <a:pt x="329" y="215"/>
                  <a:pt x="329" y="215"/>
                </a:cubicBezTo>
                <a:cubicBezTo>
                  <a:pt x="329" y="215"/>
                  <a:pt x="329" y="215"/>
                  <a:pt x="329" y="215"/>
                </a:cubicBezTo>
                <a:cubicBezTo>
                  <a:pt x="330" y="215"/>
                  <a:pt x="330" y="215"/>
                  <a:pt x="330" y="215"/>
                </a:cubicBezTo>
                <a:cubicBezTo>
                  <a:pt x="330" y="215"/>
                  <a:pt x="330" y="215"/>
                  <a:pt x="330" y="215"/>
                </a:cubicBezTo>
                <a:cubicBezTo>
                  <a:pt x="330" y="215"/>
                  <a:pt x="330" y="215"/>
                  <a:pt x="330" y="215"/>
                </a:cubicBezTo>
                <a:cubicBezTo>
                  <a:pt x="331" y="215"/>
                  <a:pt x="331" y="215"/>
                  <a:pt x="331" y="215"/>
                </a:cubicBezTo>
                <a:cubicBezTo>
                  <a:pt x="331" y="215"/>
                  <a:pt x="331" y="215"/>
                  <a:pt x="331" y="216"/>
                </a:cubicBezTo>
                <a:cubicBezTo>
                  <a:pt x="331" y="215"/>
                  <a:pt x="332" y="215"/>
                  <a:pt x="332" y="215"/>
                </a:cubicBezTo>
                <a:cubicBezTo>
                  <a:pt x="332" y="215"/>
                  <a:pt x="333" y="214"/>
                  <a:pt x="333" y="214"/>
                </a:cubicBezTo>
                <a:cubicBezTo>
                  <a:pt x="333" y="214"/>
                  <a:pt x="332" y="215"/>
                  <a:pt x="333" y="215"/>
                </a:cubicBezTo>
                <a:cubicBezTo>
                  <a:pt x="333" y="214"/>
                  <a:pt x="334" y="214"/>
                  <a:pt x="335" y="214"/>
                </a:cubicBezTo>
                <a:cubicBezTo>
                  <a:pt x="335" y="214"/>
                  <a:pt x="335" y="214"/>
                  <a:pt x="335" y="213"/>
                </a:cubicBezTo>
                <a:cubicBezTo>
                  <a:pt x="335" y="213"/>
                  <a:pt x="335" y="213"/>
                  <a:pt x="336" y="213"/>
                </a:cubicBezTo>
                <a:cubicBezTo>
                  <a:pt x="336" y="214"/>
                  <a:pt x="336" y="214"/>
                  <a:pt x="336" y="214"/>
                </a:cubicBezTo>
                <a:cubicBezTo>
                  <a:pt x="336" y="214"/>
                  <a:pt x="336" y="214"/>
                  <a:pt x="336" y="215"/>
                </a:cubicBezTo>
                <a:cubicBezTo>
                  <a:pt x="336" y="215"/>
                  <a:pt x="336" y="215"/>
                  <a:pt x="336" y="215"/>
                </a:cubicBezTo>
                <a:cubicBezTo>
                  <a:pt x="336" y="215"/>
                  <a:pt x="336" y="215"/>
                  <a:pt x="336" y="215"/>
                </a:cubicBezTo>
                <a:cubicBezTo>
                  <a:pt x="337" y="215"/>
                  <a:pt x="336" y="214"/>
                  <a:pt x="336" y="214"/>
                </a:cubicBezTo>
                <a:cubicBezTo>
                  <a:pt x="337" y="213"/>
                  <a:pt x="337" y="214"/>
                  <a:pt x="338" y="215"/>
                </a:cubicBezTo>
                <a:cubicBezTo>
                  <a:pt x="338" y="214"/>
                  <a:pt x="338" y="215"/>
                  <a:pt x="339" y="214"/>
                </a:cubicBezTo>
                <a:cubicBezTo>
                  <a:pt x="338" y="213"/>
                  <a:pt x="338" y="214"/>
                  <a:pt x="337" y="214"/>
                </a:cubicBezTo>
                <a:cubicBezTo>
                  <a:pt x="337" y="214"/>
                  <a:pt x="337" y="214"/>
                  <a:pt x="337" y="213"/>
                </a:cubicBezTo>
                <a:cubicBezTo>
                  <a:pt x="337" y="213"/>
                  <a:pt x="337" y="213"/>
                  <a:pt x="338" y="213"/>
                </a:cubicBezTo>
                <a:cubicBezTo>
                  <a:pt x="338" y="213"/>
                  <a:pt x="337" y="213"/>
                  <a:pt x="338" y="212"/>
                </a:cubicBezTo>
                <a:cubicBezTo>
                  <a:pt x="338" y="213"/>
                  <a:pt x="339" y="212"/>
                  <a:pt x="340" y="212"/>
                </a:cubicBezTo>
                <a:cubicBezTo>
                  <a:pt x="340" y="212"/>
                  <a:pt x="339" y="212"/>
                  <a:pt x="339" y="212"/>
                </a:cubicBezTo>
                <a:cubicBezTo>
                  <a:pt x="339" y="212"/>
                  <a:pt x="339" y="212"/>
                  <a:pt x="339" y="211"/>
                </a:cubicBezTo>
                <a:cubicBezTo>
                  <a:pt x="339" y="212"/>
                  <a:pt x="339" y="212"/>
                  <a:pt x="339" y="212"/>
                </a:cubicBezTo>
                <a:cubicBezTo>
                  <a:pt x="339" y="212"/>
                  <a:pt x="339" y="211"/>
                  <a:pt x="339" y="211"/>
                </a:cubicBezTo>
                <a:cubicBezTo>
                  <a:pt x="340" y="211"/>
                  <a:pt x="340" y="211"/>
                  <a:pt x="340" y="211"/>
                </a:cubicBezTo>
                <a:cubicBezTo>
                  <a:pt x="340" y="212"/>
                  <a:pt x="339" y="212"/>
                  <a:pt x="340" y="212"/>
                </a:cubicBezTo>
                <a:cubicBezTo>
                  <a:pt x="340" y="213"/>
                  <a:pt x="340" y="211"/>
                  <a:pt x="341" y="212"/>
                </a:cubicBezTo>
                <a:cubicBezTo>
                  <a:pt x="340" y="213"/>
                  <a:pt x="342" y="211"/>
                  <a:pt x="343" y="212"/>
                </a:cubicBezTo>
                <a:cubicBezTo>
                  <a:pt x="343" y="211"/>
                  <a:pt x="344" y="211"/>
                  <a:pt x="344" y="210"/>
                </a:cubicBezTo>
                <a:cubicBezTo>
                  <a:pt x="344" y="211"/>
                  <a:pt x="346" y="210"/>
                  <a:pt x="346" y="209"/>
                </a:cubicBezTo>
                <a:cubicBezTo>
                  <a:pt x="346" y="209"/>
                  <a:pt x="346" y="209"/>
                  <a:pt x="346" y="210"/>
                </a:cubicBezTo>
                <a:cubicBezTo>
                  <a:pt x="346" y="209"/>
                  <a:pt x="347" y="210"/>
                  <a:pt x="347" y="209"/>
                </a:cubicBezTo>
                <a:cubicBezTo>
                  <a:pt x="348" y="210"/>
                  <a:pt x="348" y="209"/>
                  <a:pt x="348" y="208"/>
                </a:cubicBezTo>
                <a:cubicBezTo>
                  <a:pt x="348" y="208"/>
                  <a:pt x="348" y="209"/>
                  <a:pt x="349" y="209"/>
                </a:cubicBezTo>
                <a:cubicBezTo>
                  <a:pt x="350" y="208"/>
                  <a:pt x="351" y="208"/>
                  <a:pt x="352" y="207"/>
                </a:cubicBezTo>
                <a:cubicBezTo>
                  <a:pt x="352" y="208"/>
                  <a:pt x="352" y="208"/>
                  <a:pt x="352" y="208"/>
                </a:cubicBezTo>
                <a:cubicBezTo>
                  <a:pt x="352" y="207"/>
                  <a:pt x="353" y="207"/>
                  <a:pt x="353" y="208"/>
                </a:cubicBezTo>
                <a:cubicBezTo>
                  <a:pt x="353" y="207"/>
                  <a:pt x="353" y="206"/>
                  <a:pt x="354" y="207"/>
                </a:cubicBezTo>
                <a:cubicBezTo>
                  <a:pt x="354" y="207"/>
                  <a:pt x="353" y="207"/>
                  <a:pt x="354" y="207"/>
                </a:cubicBezTo>
                <a:cubicBezTo>
                  <a:pt x="354" y="208"/>
                  <a:pt x="354" y="207"/>
                  <a:pt x="354" y="208"/>
                </a:cubicBezTo>
                <a:cubicBezTo>
                  <a:pt x="354" y="207"/>
                  <a:pt x="354" y="207"/>
                  <a:pt x="354" y="207"/>
                </a:cubicBezTo>
                <a:cubicBezTo>
                  <a:pt x="355" y="207"/>
                  <a:pt x="354" y="207"/>
                  <a:pt x="355" y="207"/>
                </a:cubicBezTo>
                <a:cubicBezTo>
                  <a:pt x="355" y="208"/>
                  <a:pt x="355" y="207"/>
                  <a:pt x="355" y="207"/>
                </a:cubicBezTo>
                <a:cubicBezTo>
                  <a:pt x="356" y="206"/>
                  <a:pt x="355" y="208"/>
                  <a:pt x="356" y="207"/>
                </a:cubicBezTo>
                <a:cubicBezTo>
                  <a:pt x="356" y="207"/>
                  <a:pt x="356" y="206"/>
                  <a:pt x="356" y="206"/>
                </a:cubicBezTo>
                <a:cubicBezTo>
                  <a:pt x="357" y="207"/>
                  <a:pt x="357" y="206"/>
                  <a:pt x="357" y="206"/>
                </a:cubicBezTo>
                <a:cubicBezTo>
                  <a:pt x="357" y="206"/>
                  <a:pt x="357" y="206"/>
                  <a:pt x="358" y="206"/>
                </a:cubicBezTo>
                <a:cubicBezTo>
                  <a:pt x="358" y="206"/>
                  <a:pt x="358" y="206"/>
                  <a:pt x="358" y="206"/>
                </a:cubicBezTo>
                <a:cubicBezTo>
                  <a:pt x="358" y="206"/>
                  <a:pt x="360" y="206"/>
                  <a:pt x="359" y="205"/>
                </a:cubicBezTo>
                <a:cubicBezTo>
                  <a:pt x="360" y="205"/>
                  <a:pt x="359" y="204"/>
                  <a:pt x="360" y="204"/>
                </a:cubicBezTo>
                <a:cubicBezTo>
                  <a:pt x="360" y="205"/>
                  <a:pt x="360" y="205"/>
                  <a:pt x="360" y="205"/>
                </a:cubicBezTo>
                <a:cubicBezTo>
                  <a:pt x="360" y="205"/>
                  <a:pt x="360" y="205"/>
                  <a:pt x="361" y="205"/>
                </a:cubicBezTo>
                <a:cubicBezTo>
                  <a:pt x="360" y="203"/>
                  <a:pt x="362" y="204"/>
                  <a:pt x="362" y="203"/>
                </a:cubicBezTo>
                <a:cubicBezTo>
                  <a:pt x="362" y="204"/>
                  <a:pt x="362" y="204"/>
                  <a:pt x="362" y="204"/>
                </a:cubicBezTo>
                <a:cubicBezTo>
                  <a:pt x="362" y="204"/>
                  <a:pt x="362" y="204"/>
                  <a:pt x="362" y="204"/>
                </a:cubicBezTo>
                <a:cubicBezTo>
                  <a:pt x="361" y="204"/>
                  <a:pt x="362" y="204"/>
                  <a:pt x="361" y="205"/>
                </a:cubicBezTo>
                <a:cubicBezTo>
                  <a:pt x="362" y="205"/>
                  <a:pt x="362" y="204"/>
                  <a:pt x="363" y="205"/>
                </a:cubicBezTo>
                <a:cubicBezTo>
                  <a:pt x="363" y="205"/>
                  <a:pt x="363" y="205"/>
                  <a:pt x="363" y="204"/>
                </a:cubicBezTo>
                <a:cubicBezTo>
                  <a:pt x="364" y="205"/>
                  <a:pt x="365" y="203"/>
                  <a:pt x="366" y="203"/>
                </a:cubicBezTo>
                <a:cubicBezTo>
                  <a:pt x="367" y="203"/>
                  <a:pt x="367" y="202"/>
                  <a:pt x="367" y="202"/>
                </a:cubicBezTo>
                <a:cubicBezTo>
                  <a:pt x="367" y="201"/>
                  <a:pt x="368" y="202"/>
                  <a:pt x="367" y="201"/>
                </a:cubicBezTo>
                <a:cubicBezTo>
                  <a:pt x="368" y="202"/>
                  <a:pt x="368" y="202"/>
                  <a:pt x="368" y="202"/>
                </a:cubicBezTo>
                <a:cubicBezTo>
                  <a:pt x="368" y="203"/>
                  <a:pt x="367" y="202"/>
                  <a:pt x="367" y="202"/>
                </a:cubicBezTo>
                <a:cubicBezTo>
                  <a:pt x="367" y="203"/>
                  <a:pt x="368" y="203"/>
                  <a:pt x="367" y="203"/>
                </a:cubicBezTo>
                <a:cubicBezTo>
                  <a:pt x="368" y="203"/>
                  <a:pt x="368" y="203"/>
                  <a:pt x="368" y="202"/>
                </a:cubicBezTo>
                <a:cubicBezTo>
                  <a:pt x="368" y="202"/>
                  <a:pt x="368" y="202"/>
                  <a:pt x="368" y="203"/>
                </a:cubicBezTo>
                <a:cubicBezTo>
                  <a:pt x="369" y="202"/>
                  <a:pt x="368" y="202"/>
                  <a:pt x="368" y="202"/>
                </a:cubicBezTo>
                <a:cubicBezTo>
                  <a:pt x="368" y="201"/>
                  <a:pt x="369" y="202"/>
                  <a:pt x="369" y="201"/>
                </a:cubicBezTo>
                <a:cubicBezTo>
                  <a:pt x="367" y="201"/>
                  <a:pt x="365" y="201"/>
                  <a:pt x="364" y="202"/>
                </a:cubicBezTo>
                <a:cubicBezTo>
                  <a:pt x="363" y="202"/>
                  <a:pt x="364" y="201"/>
                  <a:pt x="363" y="201"/>
                </a:cubicBezTo>
                <a:cubicBezTo>
                  <a:pt x="363" y="201"/>
                  <a:pt x="363" y="202"/>
                  <a:pt x="363" y="202"/>
                </a:cubicBezTo>
                <a:cubicBezTo>
                  <a:pt x="363" y="202"/>
                  <a:pt x="363" y="201"/>
                  <a:pt x="363" y="200"/>
                </a:cubicBezTo>
                <a:cubicBezTo>
                  <a:pt x="364" y="200"/>
                  <a:pt x="365" y="201"/>
                  <a:pt x="366" y="200"/>
                </a:cubicBezTo>
                <a:cubicBezTo>
                  <a:pt x="366" y="199"/>
                  <a:pt x="367" y="200"/>
                  <a:pt x="367" y="200"/>
                </a:cubicBezTo>
                <a:cubicBezTo>
                  <a:pt x="367" y="199"/>
                  <a:pt x="367" y="199"/>
                  <a:pt x="367" y="199"/>
                </a:cubicBezTo>
                <a:cubicBezTo>
                  <a:pt x="368" y="199"/>
                  <a:pt x="367" y="199"/>
                  <a:pt x="367" y="198"/>
                </a:cubicBezTo>
                <a:cubicBezTo>
                  <a:pt x="368" y="199"/>
                  <a:pt x="368" y="198"/>
                  <a:pt x="369" y="198"/>
                </a:cubicBezTo>
                <a:cubicBezTo>
                  <a:pt x="369" y="198"/>
                  <a:pt x="369" y="199"/>
                  <a:pt x="370" y="199"/>
                </a:cubicBezTo>
                <a:cubicBezTo>
                  <a:pt x="369" y="198"/>
                  <a:pt x="370" y="198"/>
                  <a:pt x="370" y="198"/>
                </a:cubicBezTo>
                <a:cubicBezTo>
                  <a:pt x="371" y="198"/>
                  <a:pt x="370" y="199"/>
                  <a:pt x="370" y="199"/>
                </a:cubicBezTo>
                <a:cubicBezTo>
                  <a:pt x="370" y="198"/>
                  <a:pt x="371" y="198"/>
                  <a:pt x="371" y="199"/>
                </a:cubicBezTo>
                <a:cubicBezTo>
                  <a:pt x="371" y="198"/>
                  <a:pt x="371" y="198"/>
                  <a:pt x="371" y="198"/>
                </a:cubicBezTo>
                <a:cubicBezTo>
                  <a:pt x="372" y="198"/>
                  <a:pt x="372" y="198"/>
                  <a:pt x="373" y="198"/>
                </a:cubicBezTo>
                <a:cubicBezTo>
                  <a:pt x="373" y="197"/>
                  <a:pt x="374" y="198"/>
                  <a:pt x="374" y="197"/>
                </a:cubicBezTo>
                <a:cubicBezTo>
                  <a:pt x="375" y="198"/>
                  <a:pt x="374" y="198"/>
                  <a:pt x="374" y="198"/>
                </a:cubicBezTo>
                <a:cubicBezTo>
                  <a:pt x="374" y="198"/>
                  <a:pt x="375" y="198"/>
                  <a:pt x="375" y="198"/>
                </a:cubicBezTo>
                <a:cubicBezTo>
                  <a:pt x="375" y="198"/>
                  <a:pt x="375" y="197"/>
                  <a:pt x="375" y="197"/>
                </a:cubicBezTo>
                <a:cubicBezTo>
                  <a:pt x="375" y="197"/>
                  <a:pt x="375" y="197"/>
                  <a:pt x="375" y="196"/>
                </a:cubicBezTo>
                <a:cubicBezTo>
                  <a:pt x="375" y="196"/>
                  <a:pt x="374" y="196"/>
                  <a:pt x="374" y="196"/>
                </a:cubicBezTo>
                <a:cubicBezTo>
                  <a:pt x="373" y="196"/>
                  <a:pt x="374" y="196"/>
                  <a:pt x="373" y="196"/>
                </a:cubicBezTo>
                <a:cubicBezTo>
                  <a:pt x="373" y="196"/>
                  <a:pt x="373" y="196"/>
                  <a:pt x="373" y="197"/>
                </a:cubicBezTo>
                <a:cubicBezTo>
                  <a:pt x="373" y="197"/>
                  <a:pt x="373" y="197"/>
                  <a:pt x="373" y="197"/>
                </a:cubicBezTo>
                <a:cubicBezTo>
                  <a:pt x="373" y="197"/>
                  <a:pt x="372" y="197"/>
                  <a:pt x="372" y="197"/>
                </a:cubicBezTo>
                <a:cubicBezTo>
                  <a:pt x="371" y="197"/>
                  <a:pt x="372" y="197"/>
                  <a:pt x="372" y="196"/>
                </a:cubicBezTo>
                <a:cubicBezTo>
                  <a:pt x="371" y="196"/>
                  <a:pt x="372" y="196"/>
                  <a:pt x="371" y="197"/>
                </a:cubicBezTo>
                <a:cubicBezTo>
                  <a:pt x="371" y="197"/>
                  <a:pt x="371" y="196"/>
                  <a:pt x="370" y="196"/>
                </a:cubicBezTo>
                <a:cubicBezTo>
                  <a:pt x="370" y="197"/>
                  <a:pt x="370" y="197"/>
                  <a:pt x="370" y="198"/>
                </a:cubicBezTo>
                <a:cubicBezTo>
                  <a:pt x="370" y="197"/>
                  <a:pt x="370" y="197"/>
                  <a:pt x="369" y="197"/>
                </a:cubicBezTo>
                <a:cubicBezTo>
                  <a:pt x="369" y="197"/>
                  <a:pt x="369" y="197"/>
                  <a:pt x="368" y="197"/>
                </a:cubicBezTo>
                <a:cubicBezTo>
                  <a:pt x="368" y="196"/>
                  <a:pt x="368" y="196"/>
                  <a:pt x="368" y="196"/>
                </a:cubicBezTo>
                <a:cubicBezTo>
                  <a:pt x="367" y="197"/>
                  <a:pt x="366" y="197"/>
                  <a:pt x="365" y="197"/>
                </a:cubicBezTo>
                <a:cubicBezTo>
                  <a:pt x="364" y="198"/>
                  <a:pt x="363" y="197"/>
                  <a:pt x="363" y="198"/>
                </a:cubicBezTo>
                <a:cubicBezTo>
                  <a:pt x="362" y="197"/>
                  <a:pt x="361" y="199"/>
                  <a:pt x="360" y="198"/>
                </a:cubicBezTo>
                <a:cubicBezTo>
                  <a:pt x="360" y="198"/>
                  <a:pt x="359" y="198"/>
                  <a:pt x="359" y="199"/>
                </a:cubicBezTo>
                <a:cubicBezTo>
                  <a:pt x="359" y="198"/>
                  <a:pt x="358" y="198"/>
                  <a:pt x="358" y="198"/>
                </a:cubicBezTo>
                <a:cubicBezTo>
                  <a:pt x="358" y="198"/>
                  <a:pt x="359" y="198"/>
                  <a:pt x="359" y="197"/>
                </a:cubicBezTo>
                <a:cubicBezTo>
                  <a:pt x="359" y="198"/>
                  <a:pt x="359" y="197"/>
                  <a:pt x="360" y="197"/>
                </a:cubicBezTo>
                <a:cubicBezTo>
                  <a:pt x="360" y="197"/>
                  <a:pt x="359" y="197"/>
                  <a:pt x="359" y="197"/>
                </a:cubicBezTo>
                <a:cubicBezTo>
                  <a:pt x="359" y="196"/>
                  <a:pt x="360" y="197"/>
                  <a:pt x="360" y="196"/>
                </a:cubicBezTo>
                <a:cubicBezTo>
                  <a:pt x="360" y="197"/>
                  <a:pt x="360" y="197"/>
                  <a:pt x="360" y="197"/>
                </a:cubicBezTo>
                <a:cubicBezTo>
                  <a:pt x="360" y="197"/>
                  <a:pt x="361" y="196"/>
                  <a:pt x="361" y="196"/>
                </a:cubicBezTo>
                <a:cubicBezTo>
                  <a:pt x="361" y="196"/>
                  <a:pt x="361" y="197"/>
                  <a:pt x="361" y="196"/>
                </a:cubicBezTo>
                <a:cubicBezTo>
                  <a:pt x="362" y="196"/>
                  <a:pt x="362" y="195"/>
                  <a:pt x="362" y="195"/>
                </a:cubicBezTo>
                <a:cubicBezTo>
                  <a:pt x="363" y="195"/>
                  <a:pt x="362" y="196"/>
                  <a:pt x="363" y="196"/>
                </a:cubicBezTo>
                <a:cubicBezTo>
                  <a:pt x="363" y="195"/>
                  <a:pt x="363" y="195"/>
                  <a:pt x="363" y="195"/>
                </a:cubicBezTo>
                <a:cubicBezTo>
                  <a:pt x="364" y="195"/>
                  <a:pt x="365" y="195"/>
                  <a:pt x="365" y="194"/>
                </a:cubicBezTo>
                <a:cubicBezTo>
                  <a:pt x="365" y="195"/>
                  <a:pt x="366" y="194"/>
                  <a:pt x="366" y="194"/>
                </a:cubicBezTo>
                <a:cubicBezTo>
                  <a:pt x="366" y="194"/>
                  <a:pt x="366" y="194"/>
                  <a:pt x="366" y="194"/>
                </a:cubicBezTo>
                <a:cubicBezTo>
                  <a:pt x="366" y="192"/>
                  <a:pt x="367" y="194"/>
                  <a:pt x="367" y="193"/>
                </a:cubicBezTo>
                <a:cubicBezTo>
                  <a:pt x="368" y="193"/>
                  <a:pt x="368" y="194"/>
                  <a:pt x="368" y="194"/>
                </a:cubicBezTo>
                <a:cubicBezTo>
                  <a:pt x="368" y="194"/>
                  <a:pt x="368" y="193"/>
                  <a:pt x="368" y="193"/>
                </a:cubicBezTo>
                <a:cubicBezTo>
                  <a:pt x="368" y="192"/>
                  <a:pt x="369" y="193"/>
                  <a:pt x="369" y="192"/>
                </a:cubicBezTo>
                <a:cubicBezTo>
                  <a:pt x="369" y="192"/>
                  <a:pt x="370" y="192"/>
                  <a:pt x="370" y="193"/>
                </a:cubicBezTo>
                <a:cubicBezTo>
                  <a:pt x="370" y="192"/>
                  <a:pt x="371" y="192"/>
                  <a:pt x="372" y="192"/>
                </a:cubicBezTo>
                <a:cubicBezTo>
                  <a:pt x="372" y="192"/>
                  <a:pt x="372" y="192"/>
                  <a:pt x="372" y="192"/>
                </a:cubicBezTo>
                <a:cubicBezTo>
                  <a:pt x="372" y="192"/>
                  <a:pt x="372" y="192"/>
                  <a:pt x="372" y="192"/>
                </a:cubicBezTo>
                <a:cubicBezTo>
                  <a:pt x="372" y="192"/>
                  <a:pt x="372" y="192"/>
                  <a:pt x="372" y="192"/>
                </a:cubicBezTo>
                <a:cubicBezTo>
                  <a:pt x="372" y="193"/>
                  <a:pt x="372" y="193"/>
                  <a:pt x="372" y="193"/>
                </a:cubicBezTo>
                <a:cubicBezTo>
                  <a:pt x="372" y="193"/>
                  <a:pt x="373" y="193"/>
                  <a:pt x="373" y="193"/>
                </a:cubicBezTo>
                <a:cubicBezTo>
                  <a:pt x="373" y="193"/>
                  <a:pt x="372" y="193"/>
                  <a:pt x="373" y="193"/>
                </a:cubicBezTo>
                <a:cubicBezTo>
                  <a:pt x="373" y="192"/>
                  <a:pt x="372" y="193"/>
                  <a:pt x="372" y="193"/>
                </a:cubicBezTo>
                <a:cubicBezTo>
                  <a:pt x="372" y="193"/>
                  <a:pt x="372" y="193"/>
                  <a:pt x="372" y="193"/>
                </a:cubicBezTo>
                <a:cubicBezTo>
                  <a:pt x="372" y="193"/>
                  <a:pt x="372" y="193"/>
                  <a:pt x="372" y="193"/>
                </a:cubicBezTo>
                <a:cubicBezTo>
                  <a:pt x="372" y="193"/>
                  <a:pt x="372" y="193"/>
                  <a:pt x="372" y="193"/>
                </a:cubicBezTo>
                <a:cubicBezTo>
                  <a:pt x="372" y="193"/>
                  <a:pt x="372" y="193"/>
                  <a:pt x="372" y="192"/>
                </a:cubicBezTo>
                <a:cubicBezTo>
                  <a:pt x="372" y="192"/>
                  <a:pt x="373" y="192"/>
                  <a:pt x="373" y="192"/>
                </a:cubicBezTo>
                <a:cubicBezTo>
                  <a:pt x="373" y="192"/>
                  <a:pt x="373" y="192"/>
                  <a:pt x="372" y="192"/>
                </a:cubicBezTo>
                <a:cubicBezTo>
                  <a:pt x="373" y="192"/>
                  <a:pt x="373" y="191"/>
                  <a:pt x="374" y="192"/>
                </a:cubicBezTo>
                <a:cubicBezTo>
                  <a:pt x="374" y="192"/>
                  <a:pt x="374" y="190"/>
                  <a:pt x="375" y="190"/>
                </a:cubicBezTo>
                <a:cubicBezTo>
                  <a:pt x="375" y="190"/>
                  <a:pt x="375" y="190"/>
                  <a:pt x="375" y="190"/>
                </a:cubicBezTo>
                <a:cubicBezTo>
                  <a:pt x="376" y="190"/>
                  <a:pt x="376" y="190"/>
                  <a:pt x="376" y="190"/>
                </a:cubicBezTo>
                <a:cubicBezTo>
                  <a:pt x="376" y="191"/>
                  <a:pt x="376" y="189"/>
                  <a:pt x="377" y="190"/>
                </a:cubicBezTo>
                <a:cubicBezTo>
                  <a:pt x="377" y="190"/>
                  <a:pt x="377" y="190"/>
                  <a:pt x="377" y="191"/>
                </a:cubicBezTo>
                <a:cubicBezTo>
                  <a:pt x="378" y="190"/>
                  <a:pt x="378" y="189"/>
                  <a:pt x="379" y="190"/>
                </a:cubicBezTo>
                <a:cubicBezTo>
                  <a:pt x="380" y="190"/>
                  <a:pt x="380" y="190"/>
                  <a:pt x="380" y="189"/>
                </a:cubicBezTo>
                <a:cubicBezTo>
                  <a:pt x="380" y="190"/>
                  <a:pt x="381" y="189"/>
                  <a:pt x="381" y="189"/>
                </a:cubicBezTo>
                <a:cubicBezTo>
                  <a:pt x="381" y="189"/>
                  <a:pt x="381" y="189"/>
                  <a:pt x="381" y="189"/>
                </a:cubicBezTo>
                <a:cubicBezTo>
                  <a:pt x="382" y="189"/>
                  <a:pt x="382" y="189"/>
                  <a:pt x="382" y="189"/>
                </a:cubicBezTo>
                <a:cubicBezTo>
                  <a:pt x="381" y="189"/>
                  <a:pt x="381" y="189"/>
                  <a:pt x="381" y="189"/>
                </a:cubicBezTo>
                <a:cubicBezTo>
                  <a:pt x="381" y="189"/>
                  <a:pt x="381" y="189"/>
                  <a:pt x="380" y="189"/>
                </a:cubicBezTo>
                <a:cubicBezTo>
                  <a:pt x="380" y="189"/>
                  <a:pt x="380" y="189"/>
                  <a:pt x="380" y="189"/>
                </a:cubicBezTo>
                <a:cubicBezTo>
                  <a:pt x="380" y="189"/>
                  <a:pt x="380" y="189"/>
                  <a:pt x="380" y="189"/>
                </a:cubicBezTo>
                <a:cubicBezTo>
                  <a:pt x="380" y="189"/>
                  <a:pt x="380" y="189"/>
                  <a:pt x="380" y="188"/>
                </a:cubicBezTo>
                <a:cubicBezTo>
                  <a:pt x="381" y="189"/>
                  <a:pt x="381" y="188"/>
                  <a:pt x="382" y="188"/>
                </a:cubicBezTo>
                <a:cubicBezTo>
                  <a:pt x="382" y="188"/>
                  <a:pt x="382" y="189"/>
                  <a:pt x="382" y="189"/>
                </a:cubicBezTo>
                <a:cubicBezTo>
                  <a:pt x="382" y="189"/>
                  <a:pt x="383" y="189"/>
                  <a:pt x="384" y="188"/>
                </a:cubicBezTo>
                <a:cubicBezTo>
                  <a:pt x="384" y="188"/>
                  <a:pt x="383" y="189"/>
                  <a:pt x="383" y="188"/>
                </a:cubicBezTo>
                <a:cubicBezTo>
                  <a:pt x="383" y="187"/>
                  <a:pt x="383" y="188"/>
                  <a:pt x="384" y="187"/>
                </a:cubicBezTo>
                <a:cubicBezTo>
                  <a:pt x="383" y="187"/>
                  <a:pt x="383" y="187"/>
                  <a:pt x="383" y="187"/>
                </a:cubicBezTo>
                <a:cubicBezTo>
                  <a:pt x="383" y="186"/>
                  <a:pt x="383" y="187"/>
                  <a:pt x="383" y="186"/>
                </a:cubicBezTo>
                <a:cubicBezTo>
                  <a:pt x="383" y="186"/>
                  <a:pt x="383" y="186"/>
                  <a:pt x="383" y="186"/>
                </a:cubicBezTo>
                <a:cubicBezTo>
                  <a:pt x="384" y="187"/>
                  <a:pt x="384" y="186"/>
                  <a:pt x="385" y="186"/>
                </a:cubicBezTo>
                <a:cubicBezTo>
                  <a:pt x="385" y="187"/>
                  <a:pt x="384" y="186"/>
                  <a:pt x="384" y="187"/>
                </a:cubicBezTo>
                <a:cubicBezTo>
                  <a:pt x="384" y="187"/>
                  <a:pt x="385" y="187"/>
                  <a:pt x="385" y="187"/>
                </a:cubicBezTo>
                <a:cubicBezTo>
                  <a:pt x="385" y="187"/>
                  <a:pt x="385" y="186"/>
                  <a:pt x="386" y="186"/>
                </a:cubicBezTo>
                <a:cubicBezTo>
                  <a:pt x="386" y="186"/>
                  <a:pt x="386" y="187"/>
                  <a:pt x="386" y="187"/>
                </a:cubicBezTo>
                <a:cubicBezTo>
                  <a:pt x="386" y="187"/>
                  <a:pt x="386" y="187"/>
                  <a:pt x="387" y="187"/>
                </a:cubicBezTo>
                <a:cubicBezTo>
                  <a:pt x="387" y="187"/>
                  <a:pt x="386" y="187"/>
                  <a:pt x="386" y="186"/>
                </a:cubicBezTo>
                <a:cubicBezTo>
                  <a:pt x="387" y="186"/>
                  <a:pt x="388" y="186"/>
                  <a:pt x="388" y="185"/>
                </a:cubicBezTo>
                <a:cubicBezTo>
                  <a:pt x="388" y="185"/>
                  <a:pt x="388" y="186"/>
                  <a:pt x="387" y="185"/>
                </a:cubicBezTo>
                <a:cubicBezTo>
                  <a:pt x="387" y="185"/>
                  <a:pt x="387" y="185"/>
                  <a:pt x="387" y="185"/>
                </a:cubicBezTo>
                <a:cubicBezTo>
                  <a:pt x="388" y="185"/>
                  <a:pt x="387" y="185"/>
                  <a:pt x="388" y="184"/>
                </a:cubicBezTo>
                <a:cubicBezTo>
                  <a:pt x="388" y="183"/>
                  <a:pt x="387" y="184"/>
                  <a:pt x="387" y="185"/>
                </a:cubicBezTo>
                <a:cubicBezTo>
                  <a:pt x="387" y="184"/>
                  <a:pt x="387" y="184"/>
                  <a:pt x="387" y="184"/>
                </a:cubicBezTo>
                <a:cubicBezTo>
                  <a:pt x="387" y="183"/>
                  <a:pt x="388" y="183"/>
                  <a:pt x="387" y="183"/>
                </a:cubicBezTo>
                <a:cubicBezTo>
                  <a:pt x="387" y="183"/>
                  <a:pt x="387" y="183"/>
                  <a:pt x="387" y="183"/>
                </a:cubicBezTo>
                <a:cubicBezTo>
                  <a:pt x="387" y="183"/>
                  <a:pt x="387" y="183"/>
                  <a:pt x="386" y="183"/>
                </a:cubicBezTo>
                <a:cubicBezTo>
                  <a:pt x="386" y="183"/>
                  <a:pt x="386" y="184"/>
                  <a:pt x="386" y="184"/>
                </a:cubicBezTo>
                <a:cubicBezTo>
                  <a:pt x="386" y="184"/>
                  <a:pt x="385" y="184"/>
                  <a:pt x="385" y="185"/>
                </a:cubicBezTo>
                <a:cubicBezTo>
                  <a:pt x="384" y="184"/>
                  <a:pt x="383" y="185"/>
                  <a:pt x="382" y="185"/>
                </a:cubicBezTo>
                <a:cubicBezTo>
                  <a:pt x="382" y="184"/>
                  <a:pt x="383" y="185"/>
                  <a:pt x="383" y="184"/>
                </a:cubicBezTo>
                <a:cubicBezTo>
                  <a:pt x="382" y="184"/>
                  <a:pt x="381" y="184"/>
                  <a:pt x="380" y="185"/>
                </a:cubicBezTo>
                <a:cubicBezTo>
                  <a:pt x="380" y="185"/>
                  <a:pt x="380" y="184"/>
                  <a:pt x="379" y="185"/>
                </a:cubicBezTo>
                <a:cubicBezTo>
                  <a:pt x="379" y="185"/>
                  <a:pt x="379" y="184"/>
                  <a:pt x="379" y="184"/>
                </a:cubicBezTo>
                <a:cubicBezTo>
                  <a:pt x="379" y="183"/>
                  <a:pt x="379" y="184"/>
                  <a:pt x="379" y="184"/>
                </a:cubicBezTo>
                <a:cubicBezTo>
                  <a:pt x="379" y="184"/>
                  <a:pt x="378" y="185"/>
                  <a:pt x="379" y="185"/>
                </a:cubicBezTo>
                <a:cubicBezTo>
                  <a:pt x="378" y="185"/>
                  <a:pt x="378" y="186"/>
                  <a:pt x="377" y="186"/>
                </a:cubicBezTo>
                <a:cubicBezTo>
                  <a:pt x="378" y="185"/>
                  <a:pt x="378" y="184"/>
                  <a:pt x="378" y="184"/>
                </a:cubicBezTo>
                <a:cubicBezTo>
                  <a:pt x="378" y="183"/>
                  <a:pt x="377" y="185"/>
                  <a:pt x="376" y="186"/>
                </a:cubicBezTo>
                <a:cubicBezTo>
                  <a:pt x="376" y="185"/>
                  <a:pt x="376" y="185"/>
                  <a:pt x="375" y="186"/>
                </a:cubicBezTo>
                <a:cubicBezTo>
                  <a:pt x="375" y="186"/>
                  <a:pt x="376" y="186"/>
                  <a:pt x="375" y="186"/>
                </a:cubicBezTo>
                <a:cubicBezTo>
                  <a:pt x="375" y="186"/>
                  <a:pt x="375" y="186"/>
                  <a:pt x="375" y="186"/>
                </a:cubicBezTo>
                <a:cubicBezTo>
                  <a:pt x="375" y="186"/>
                  <a:pt x="375" y="186"/>
                  <a:pt x="375" y="186"/>
                </a:cubicBezTo>
                <a:cubicBezTo>
                  <a:pt x="374" y="186"/>
                  <a:pt x="374" y="187"/>
                  <a:pt x="373" y="187"/>
                </a:cubicBezTo>
                <a:cubicBezTo>
                  <a:pt x="373" y="187"/>
                  <a:pt x="373" y="187"/>
                  <a:pt x="373" y="187"/>
                </a:cubicBezTo>
                <a:cubicBezTo>
                  <a:pt x="373" y="186"/>
                  <a:pt x="373" y="186"/>
                  <a:pt x="374" y="185"/>
                </a:cubicBezTo>
                <a:cubicBezTo>
                  <a:pt x="373" y="185"/>
                  <a:pt x="373" y="186"/>
                  <a:pt x="372" y="186"/>
                </a:cubicBezTo>
                <a:cubicBezTo>
                  <a:pt x="372" y="186"/>
                  <a:pt x="372" y="186"/>
                  <a:pt x="372" y="186"/>
                </a:cubicBezTo>
                <a:cubicBezTo>
                  <a:pt x="372" y="186"/>
                  <a:pt x="372" y="186"/>
                  <a:pt x="372" y="186"/>
                </a:cubicBezTo>
                <a:cubicBezTo>
                  <a:pt x="372" y="186"/>
                  <a:pt x="372" y="185"/>
                  <a:pt x="371" y="186"/>
                </a:cubicBezTo>
                <a:cubicBezTo>
                  <a:pt x="371" y="186"/>
                  <a:pt x="371" y="186"/>
                  <a:pt x="371" y="186"/>
                </a:cubicBezTo>
                <a:cubicBezTo>
                  <a:pt x="371" y="186"/>
                  <a:pt x="371" y="186"/>
                  <a:pt x="371" y="186"/>
                </a:cubicBezTo>
                <a:cubicBezTo>
                  <a:pt x="372" y="186"/>
                  <a:pt x="372" y="187"/>
                  <a:pt x="372" y="187"/>
                </a:cubicBezTo>
                <a:cubicBezTo>
                  <a:pt x="373" y="187"/>
                  <a:pt x="372" y="188"/>
                  <a:pt x="372" y="188"/>
                </a:cubicBezTo>
                <a:cubicBezTo>
                  <a:pt x="372" y="187"/>
                  <a:pt x="371" y="187"/>
                  <a:pt x="371" y="187"/>
                </a:cubicBezTo>
                <a:cubicBezTo>
                  <a:pt x="371" y="186"/>
                  <a:pt x="371" y="187"/>
                  <a:pt x="371" y="187"/>
                </a:cubicBezTo>
                <a:cubicBezTo>
                  <a:pt x="370" y="187"/>
                  <a:pt x="371" y="186"/>
                  <a:pt x="371" y="186"/>
                </a:cubicBezTo>
                <a:cubicBezTo>
                  <a:pt x="371" y="186"/>
                  <a:pt x="370" y="186"/>
                  <a:pt x="371" y="185"/>
                </a:cubicBezTo>
                <a:cubicBezTo>
                  <a:pt x="370" y="185"/>
                  <a:pt x="370" y="186"/>
                  <a:pt x="369" y="186"/>
                </a:cubicBezTo>
                <a:cubicBezTo>
                  <a:pt x="369" y="185"/>
                  <a:pt x="370" y="185"/>
                  <a:pt x="370" y="184"/>
                </a:cubicBezTo>
                <a:cubicBezTo>
                  <a:pt x="369" y="184"/>
                  <a:pt x="369" y="185"/>
                  <a:pt x="368" y="184"/>
                </a:cubicBezTo>
                <a:cubicBezTo>
                  <a:pt x="368" y="185"/>
                  <a:pt x="369" y="184"/>
                  <a:pt x="369" y="185"/>
                </a:cubicBezTo>
                <a:cubicBezTo>
                  <a:pt x="369" y="185"/>
                  <a:pt x="369" y="185"/>
                  <a:pt x="368" y="185"/>
                </a:cubicBezTo>
                <a:cubicBezTo>
                  <a:pt x="369" y="185"/>
                  <a:pt x="369" y="186"/>
                  <a:pt x="369" y="186"/>
                </a:cubicBezTo>
                <a:cubicBezTo>
                  <a:pt x="369" y="186"/>
                  <a:pt x="369" y="186"/>
                  <a:pt x="369" y="187"/>
                </a:cubicBezTo>
                <a:cubicBezTo>
                  <a:pt x="368" y="187"/>
                  <a:pt x="369" y="186"/>
                  <a:pt x="368" y="186"/>
                </a:cubicBezTo>
                <a:cubicBezTo>
                  <a:pt x="368" y="187"/>
                  <a:pt x="366" y="187"/>
                  <a:pt x="366" y="186"/>
                </a:cubicBezTo>
                <a:cubicBezTo>
                  <a:pt x="365" y="187"/>
                  <a:pt x="365" y="186"/>
                  <a:pt x="365" y="187"/>
                </a:cubicBezTo>
                <a:cubicBezTo>
                  <a:pt x="365" y="187"/>
                  <a:pt x="365" y="186"/>
                  <a:pt x="364" y="186"/>
                </a:cubicBezTo>
                <a:cubicBezTo>
                  <a:pt x="365" y="186"/>
                  <a:pt x="365" y="185"/>
                  <a:pt x="366" y="185"/>
                </a:cubicBezTo>
                <a:cubicBezTo>
                  <a:pt x="365" y="185"/>
                  <a:pt x="364" y="185"/>
                  <a:pt x="364" y="186"/>
                </a:cubicBezTo>
                <a:cubicBezTo>
                  <a:pt x="363" y="186"/>
                  <a:pt x="364" y="185"/>
                  <a:pt x="363" y="185"/>
                </a:cubicBezTo>
                <a:cubicBezTo>
                  <a:pt x="363" y="186"/>
                  <a:pt x="363" y="186"/>
                  <a:pt x="362" y="186"/>
                </a:cubicBezTo>
                <a:cubicBezTo>
                  <a:pt x="362" y="186"/>
                  <a:pt x="361" y="186"/>
                  <a:pt x="362" y="187"/>
                </a:cubicBezTo>
                <a:cubicBezTo>
                  <a:pt x="361" y="187"/>
                  <a:pt x="361" y="188"/>
                  <a:pt x="361" y="187"/>
                </a:cubicBezTo>
                <a:cubicBezTo>
                  <a:pt x="361" y="188"/>
                  <a:pt x="360" y="188"/>
                  <a:pt x="360" y="188"/>
                </a:cubicBezTo>
                <a:cubicBezTo>
                  <a:pt x="360" y="188"/>
                  <a:pt x="360" y="188"/>
                  <a:pt x="360" y="187"/>
                </a:cubicBezTo>
                <a:cubicBezTo>
                  <a:pt x="360" y="188"/>
                  <a:pt x="359" y="188"/>
                  <a:pt x="359" y="188"/>
                </a:cubicBezTo>
                <a:cubicBezTo>
                  <a:pt x="359" y="188"/>
                  <a:pt x="359" y="187"/>
                  <a:pt x="359" y="187"/>
                </a:cubicBezTo>
                <a:cubicBezTo>
                  <a:pt x="360" y="186"/>
                  <a:pt x="361" y="187"/>
                  <a:pt x="361" y="186"/>
                </a:cubicBezTo>
                <a:cubicBezTo>
                  <a:pt x="361" y="185"/>
                  <a:pt x="361" y="186"/>
                  <a:pt x="361" y="185"/>
                </a:cubicBezTo>
                <a:cubicBezTo>
                  <a:pt x="360" y="187"/>
                  <a:pt x="358" y="186"/>
                  <a:pt x="357" y="187"/>
                </a:cubicBezTo>
                <a:cubicBezTo>
                  <a:pt x="356" y="186"/>
                  <a:pt x="354" y="188"/>
                  <a:pt x="353" y="188"/>
                </a:cubicBezTo>
                <a:cubicBezTo>
                  <a:pt x="353" y="188"/>
                  <a:pt x="353" y="188"/>
                  <a:pt x="353" y="187"/>
                </a:cubicBezTo>
                <a:cubicBezTo>
                  <a:pt x="353" y="188"/>
                  <a:pt x="353" y="188"/>
                  <a:pt x="353" y="188"/>
                </a:cubicBezTo>
                <a:cubicBezTo>
                  <a:pt x="353" y="188"/>
                  <a:pt x="353" y="187"/>
                  <a:pt x="352" y="187"/>
                </a:cubicBezTo>
                <a:cubicBezTo>
                  <a:pt x="352" y="187"/>
                  <a:pt x="352" y="187"/>
                  <a:pt x="352" y="187"/>
                </a:cubicBezTo>
                <a:cubicBezTo>
                  <a:pt x="352" y="187"/>
                  <a:pt x="353" y="186"/>
                  <a:pt x="354" y="186"/>
                </a:cubicBezTo>
                <a:cubicBezTo>
                  <a:pt x="354" y="186"/>
                  <a:pt x="354" y="186"/>
                  <a:pt x="354" y="186"/>
                </a:cubicBezTo>
                <a:cubicBezTo>
                  <a:pt x="354" y="186"/>
                  <a:pt x="354" y="186"/>
                  <a:pt x="354" y="186"/>
                </a:cubicBezTo>
                <a:cubicBezTo>
                  <a:pt x="355" y="186"/>
                  <a:pt x="355" y="186"/>
                  <a:pt x="355" y="186"/>
                </a:cubicBezTo>
                <a:cubicBezTo>
                  <a:pt x="355" y="186"/>
                  <a:pt x="355" y="186"/>
                  <a:pt x="355" y="186"/>
                </a:cubicBezTo>
                <a:cubicBezTo>
                  <a:pt x="355" y="186"/>
                  <a:pt x="355" y="186"/>
                  <a:pt x="355" y="186"/>
                </a:cubicBezTo>
                <a:cubicBezTo>
                  <a:pt x="356" y="186"/>
                  <a:pt x="356" y="186"/>
                  <a:pt x="356" y="186"/>
                </a:cubicBezTo>
                <a:cubicBezTo>
                  <a:pt x="356" y="186"/>
                  <a:pt x="356" y="186"/>
                  <a:pt x="356" y="186"/>
                </a:cubicBezTo>
                <a:cubicBezTo>
                  <a:pt x="356" y="186"/>
                  <a:pt x="357" y="186"/>
                  <a:pt x="357" y="186"/>
                </a:cubicBezTo>
                <a:cubicBezTo>
                  <a:pt x="357" y="186"/>
                  <a:pt x="356" y="185"/>
                  <a:pt x="356" y="185"/>
                </a:cubicBezTo>
                <a:cubicBezTo>
                  <a:pt x="356" y="185"/>
                  <a:pt x="357" y="185"/>
                  <a:pt x="357" y="185"/>
                </a:cubicBezTo>
                <a:cubicBezTo>
                  <a:pt x="357" y="185"/>
                  <a:pt x="357" y="185"/>
                  <a:pt x="358" y="185"/>
                </a:cubicBezTo>
                <a:cubicBezTo>
                  <a:pt x="358" y="185"/>
                  <a:pt x="358" y="185"/>
                  <a:pt x="358" y="185"/>
                </a:cubicBezTo>
                <a:cubicBezTo>
                  <a:pt x="358" y="185"/>
                  <a:pt x="359" y="185"/>
                  <a:pt x="359" y="185"/>
                </a:cubicBezTo>
                <a:cubicBezTo>
                  <a:pt x="359" y="185"/>
                  <a:pt x="359" y="185"/>
                  <a:pt x="359" y="185"/>
                </a:cubicBezTo>
                <a:cubicBezTo>
                  <a:pt x="359" y="185"/>
                  <a:pt x="359" y="184"/>
                  <a:pt x="360" y="185"/>
                </a:cubicBezTo>
                <a:cubicBezTo>
                  <a:pt x="360" y="185"/>
                  <a:pt x="360" y="185"/>
                  <a:pt x="360" y="184"/>
                </a:cubicBezTo>
                <a:cubicBezTo>
                  <a:pt x="360" y="184"/>
                  <a:pt x="360" y="184"/>
                  <a:pt x="360" y="184"/>
                </a:cubicBezTo>
                <a:cubicBezTo>
                  <a:pt x="360" y="184"/>
                  <a:pt x="360" y="184"/>
                  <a:pt x="360" y="184"/>
                </a:cubicBezTo>
                <a:cubicBezTo>
                  <a:pt x="360" y="184"/>
                  <a:pt x="360" y="184"/>
                  <a:pt x="359" y="184"/>
                </a:cubicBezTo>
                <a:cubicBezTo>
                  <a:pt x="359" y="184"/>
                  <a:pt x="359" y="184"/>
                  <a:pt x="359" y="184"/>
                </a:cubicBezTo>
                <a:cubicBezTo>
                  <a:pt x="358" y="184"/>
                  <a:pt x="357" y="185"/>
                  <a:pt x="356" y="185"/>
                </a:cubicBezTo>
                <a:cubicBezTo>
                  <a:pt x="356" y="185"/>
                  <a:pt x="356" y="184"/>
                  <a:pt x="356" y="184"/>
                </a:cubicBezTo>
                <a:cubicBezTo>
                  <a:pt x="357" y="184"/>
                  <a:pt x="357" y="184"/>
                  <a:pt x="357" y="184"/>
                </a:cubicBezTo>
                <a:cubicBezTo>
                  <a:pt x="357" y="184"/>
                  <a:pt x="357" y="184"/>
                  <a:pt x="357" y="184"/>
                </a:cubicBezTo>
                <a:cubicBezTo>
                  <a:pt x="357" y="184"/>
                  <a:pt x="357" y="184"/>
                  <a:pt x="357" y="184"/>
                </a:cubicBezTo>
                <a:cubicBezTo>
                  <a:pt x="357" y="184"/>
                  <a:pt x="357" y="184"/>
                  <a:pt x="357" y="184"/>
                </a:cubicBezTo>
                <a:cubicBezTo>
                  <a:pt x="358" y="183"/>
                  <a:pt x="358" y="182"/>
                  <a:pt x="359" y="182"/>
                </a:cubicBezTo>
                <a:cubicBezTo>
                  <a:pt x="359" y="182"/>
                  <a:pt x="359" y="183"/>
                  <a:pt x="358" y="183"/>
                </a:cubicBezTo>
                <a:cubicBezTo>
                  <a:pt x="358" y="184"/>
                  <a:pt x="359" y="184"/>
                  <a:pt x="359" y="184"/>
                </a:cubicBezTo>
                <a:cubicBezTo>
                  <a:pt x="359" y="184"/>
                  <a:pt x="359" y="182"/>
                  <a:pt x="360" y="182"/>
                </a:cubicBezTo>
                <a:cubicBezTo>
                  <a:pt x="360" y="183"/>
                  <a:pt x="360" y="183"/>
                  <a:pt x="360" y="183"/>
                </a:cubicBezTo>
                <a:cubicBezTo>
                  <a:pt x="361" y="184"/>
                  <a:pt x="361" y="182"/>
                  <a:pt x="362" y="182"/>
                </a:cubicBezTo>
                <a:cubicBezTo>
                  <a:pt x="362" y="182"/>
                  <a:pt x="362" y="182"/>
                  <a:pt x="362" y="182"/>
                </a:cubicBezTo>
                <a:cubicBezTo>
                  <a:pt x="362" y="182"/>
                  <a:pt x="362" y="182"/>
                  <a:pt x="362" y="182"/>
                </a:cubicBezTo>
                <a:cubicBezTo>
                  <a:pt x="362" y="182"/>
                  <a:pt x="362" y="182"/>
                  <a:pt x="362" y="182"/>
                </a:cubicBezTo>
                <a:cubicBezTo>
                  <a:pt x="362" y="183"/>
                  <a:pt x="362" y="183"/>
                  <a:pt x="362" y="183"/>
                </a:cubicBezTo>
                <a:cubicBezTo>
                  <a:pt x="362" y="183"/>
                  <a:pt x="362" y="183"/>
                  <a:pt x="362" y="183"/>
                </a:cubicBezTo>
                <a:cubicBezTo>
                  <a:pt x="362" y="183"/>
                  <a:pt x="362" y="183"/>
                  <a:pt x="362" y="183"/>
                </a:cubicBezTo>
                <a:cubicBezTo>
                  <a:pt x="362" y="183"/>
                  <a:pt x="362" y="183"/>
                  <a:pt x="363" y="183"/>
                </a:cubicBezTo>
                <a:cubicBezTo>
                  <a:pt x="362" y="183"/>
                  <a:pt x="362" y="182"/>
                  <a:pt x="362" y="182"/>
                </a:cubicBezTo>
                <a:cubicBezTo>
                  <a:pt x="362" y="182"/>
                  <a:pt x="363" y="182"/>
                  <a:pt x="363" y="182"/>
                </a:cubicBezTo>
                <a:cubicBezTo>
                  <a:pt x="363" y="182"/>
                  <a:pt x="364" y="182"/>
                  <a:pt x="364" y="182"/>
                </a:cubicBezTo>
                <a:cubicBezTo>
                  <a:pt x="364" y="182"/>
                  <a:pt x="364" y="182"/>
                  <a:pt x="364" y="183"/>
                </a:cubicBezTo>
                <a:cubicBezTo>
                  <a:pt x="364" y="182"/>
                  <a:pt x="365" y="182"/>
                  <a:pt x="365" y="182"/>
                </a:cubicBezTo>
                <a:cubicBezTo>
                  <a:pt x="365" y="182"/>
                  <a:pt x="365" y="182"/>
                  <a:pt x="366" y="182"/>
                </a:cubicBezTo>
                <a:cubicBezTo>
                  <a:pt x="366" y="182"/>
                  <a:pt x="367" y="182"/>
                  <a:pt x="368" y="181"/>
                </a:cubicBezTo>
                <a:cubicBezTo>
                  <a:pt x="368" y="182"/>
                  <a:pt x="367" y="182"/>
                  <a:pt x="367" y="182"/>
                </a:cubicBezTo>
                <a:cubicBezTo>
                  <a:pt x="368" y="182"/>
                  <a:pt x="368" y="181"/>
                  <a:pt x="369" y="181"/>
                </a:cubicBezTo>
                <a:cubicBezTo>
                  <a:pt x="369" y="181"/>
                  <a:pt x="369" y="181"/>
                  <a:pt x="369" y="181"/>
                </a:cubicBezTo>
                <a:cubicBezTo>
                  <a:pt x="369" y="181"/>
                  <a:pt x="369" y="181"/>
                  <a:pt x="369" y="181"/>
                </a:cubicBezTo>
                <a:cubicBezTo>
                  <a:pt x="369" y="181"/>
                  <a:pt x="369" y="181"/>
                  <a:pt x="369" y="181"/>
                </a:cubicBezTo>
                <a:cubicBezTo>
                  <a:pt x="370" y="181"/>
                  <a:pt x="370" y="180"/>
                  <a:pt x="370" y="181"/>
                </a:cubicBezTo>
                <a:cubicBezTo>
                  <a:pt x="370" y="180"/>
                  <a:pt x="370" y="181"/>
                  <a:pt x="369" y="180"/>
                </a:cubicBezTo>
                <a:cubicBezTo>
                  <a:pt x="369" y="180"/>
                  <a:pt x="369" y="180"/>
                  <a:pt x="369" y="180"/>
                </a:cubicBezTo>
                <a:cubicBezTo>
                  <a:pt x="370" y="180"/>
                  <a:pt x="371" y="179"/>
                  <a:pt x="372" y="179"/>
                </a:cubicBezTo>
                <a:cubicBezTo>
                  <a:pt x="372" y="180"/>
                  <a:pt x="371" y="181"/>
                  <a:pt x="371" y="180"/>
                </a:cubicBezTo>
                <a:cubicBezTo>
                  <a:pt x="370" y="180"/>
                  <a:pt x="370" y="181"/>
                  <a:pt x="370" y="181"/>
                </a:cubicBezTo>
                <a:cubicBezTo>
                  <a:pt x="370" y="181"/>
                  <a:pt x="371" y="181"/>
                  <a:pt x="372" y="180"/>
                </a:cubicBezTo>
                <a:cubicBezTo>
                  <a:pt x="372" y="180"/>
                  <a:pt x="372" y="181"/>
                  <a:pt x="372" y="181"/>
                </a:cubicBezTo>
                <a:cubicBezTo>
                  <a:pt x="373" y="180"/>
                  <a:pt x="374" y="180"/>
                  <a:pt x="375" y="179"/>
                </a:cubicBezTo>
                <a:cubicBezTo>
                  <a:pt x="376" y="180"/>
                  <a:pt x="375" y="180"/>
                  <a:pt x="375" y="180"/>
                </a:cubicBezTo>
                <a:cubicBezTo>
                  <a:pt x="375" y="180"/>
                  <a:pt x="375" y="180"/>
                  <a:pt x="376" y="181"/>
                </a:cubicBezTo>
                <a:cubicBezTo>
                  <a:pt x="376" y="180"/>
                  <a:pt x="377" y="180"/>
                  <a:pt x="378" y="180"/>
                </a:cubicBezTo>
                <a:cubicBezTo>
                  <a:pt x="379" y="180"/>
                  <a:pt x="379" y="179"/>
                  <a:pt x="380" y="178"/>
                </a:cubicBezTo>
                <a:cubicBezTo>
                  <a:pt x="379" y="178"/>
                  <a:pt x="379" y="179"/>
                  <a:pt x="378" y="178"/>
                </a:cubicBezTo>
                <a:cubicBezTo>
                  <a:pt x="378" y="179"/>
                  <a:pt x="378" y="179"/>
                  <a:pt x="378" y="179"/>
                </a:cubicBezTo>
                <a:cubicBezTo>
                  <a:pt x="378" y="179"/>
                  <a:pt x="378" y="179"/>
                  <a:pt x="377" y="179"/>
                </a:cubicBezTo>
                <a:cubicBezTo>
                  <a:pt x="377" y="179"/>
                  <a:pt x="377" y="179"/>
                  <a:pt x="378" y="179"/>
                </a:cubicBezTo>
                <a:cubicBezTo>
                  <a:pt x="377" y="178"/>
                  <a:pt x="376" y="178"/>
                  <a:pt x="375" y="179"/>
                </a:cubicBezTo>
                <a:cubicBezTo>
                  <a:pt x="375" y="178"/>
                  <a:pt x="373" y="179"/>
                  <a:pt x="373" y="179"/>
                </a:cubicBezTo>
                <a:cubicBezTo>
                  <a:pt x="372" y="179"/>
                  <a:pt x="372" y="178"/>
                  <a:pt x="372" y="179"/>
                </a:cubicBezTo>
                <a:cubicBezTo>
                  <a:pt x="370" y="179"/>
                  <a:pt x="369" y="179"/>
                  <a:pt x="368" y="180"/>
                </a:cubicBezTo>
                <a:cubicBezTo>
                  <a:pt x="368" y="179"/>
                  <a:pt x="367" y="180"/>
                  <a:pt x="367" y="179"/>
                </a:cubicBezTo>
                <a:cubicBezTo>
                  <a:pt x="367" y="179"/>
                  <a:pt x="366" y="179"/>
                  <a:pt x="366" y="179"/>
                </a:cubicBezTo>
                <a:cubicBezTo>
                  <a:pt x="366" y="179"/>
                  <a:pt x="366" y="179"/>
                  <a:pt x="366" y="178"/>
                </a:cubicBezTo>
                <a:cubicBezTo>
                  <a:pt x="366" y="178"/>
                  <a:pt x="366" y="178"/>
                  <a:pt x="366" y="178"/>
                </a:cubicBezTo>
                <a:cubicBezTo>
                  <a:pt x="366" y="178"/>
                  <a:pt x="366" y="178"/>
                  <a:pt x="366" y="178"/>
                </a:cubicBezTo>
                <a:cubicBezTo>
                  <a:pt x="366" y="178"/>
                  <a:pt x="366" y="178"/>
                  <a:pt x="366" y="178"/>
                </a:cubicBezTo>
                <a:cubicBezTo>
                  <a:pt x="366" y="178"/>
                  <a:pt x="366" y="178"/>
                  <a:pt x="366" y="178"/>
                </a:cubicBezTo>
                <a:cubicBezTo>
                  <a:pt x="366" y="178"/>
                  <a:pt x="366" y="178"/>
                  <a:pt x="366" y="178"/>
                </a:cubicBezTo>
                <a:cubicBezTo>
                  <a:pt x="367" y="178"/>
                  <a:pt x="366" y="179"/>
                  <a:pt x="366" y="179"/>
                </a:cubicBezTo>
                <a:cubicBezTo>
                  <a:pt x="367" y="179"/>
                  <a:pt x="367" y="178"/>
                  <a:pt x="367" y="178"/>
                </a:cubicBezTo>
                <a:cubicBezTo>
                  <a:pt x="368" y="179"/>
                  <a:pt x="367" y="178"/>
                  <a:pt x="368" y="179"/>
                </a:cubicBezTo>
                <a:cubicBezTo>
                  <a:pt x="369" y="178"/>
                  <a:pt x="369" y="178"/>
                  <a:pt x="369" y="178"/>
                </a:cubicBezTo>
                <a:cubicBezTo>
                  <a:pt x="369" y="178"/>
                  <a:pt x="369" y="178"/>
                  <a:pt x="369" y="179"/>
                </a:cubicBezTo>
                <a:cubicBezTo>
                  <a:pt x="369" y="179"/>
                  <a:pt x="369" y="178"/>
                  <a:pt x="369" y="179"/>
                </a:cubicBezTo>
                <a:cubicBezTo>
                  <a:pt x="370" y="179"/>
                  <a:pt x="370" y="178"/>
                  <a:pt x="371" y="178"/>
                </a:cubicBezTo>
                <a:cubicBezTo>
                  <a:pt x="371" y="178"/>
                  <a:pt x="371" y="178"/>
                  <a:pt x="371" y="178"/>
                </a:cubicBezTo>
                <a:cubicBezTo>
                  <a:pt x="371" y="178"/>
                  <a:pt x="371" y="178"/>
                  <a:pt x="371" y="178"/>
                </a:cubicBezTo>
                <a:cubicBezTo>
                  <a:pt x="371" y="177"/>
                  <a:pt x="371" y="178"/>
                  <a:pt x="371" y="177"/>
                </a:cubicBezTo>
                <a:cubicBezTo>
                  <a:pt x="371" y="177"/>
                  <a:pt x="371" y="177"/>
                  <a:pt x="371" y="177"/>
                </a:cubicBezTo>
                <a:cubicBezTo>
                  <a:pt x="371" y="177"/>
                  <a:pt x="371" y="177"/>
                  <a:pt x="371" y="178"/>
                </a:cubicBezTo>
                <a:cubicBezTo>
                  <a:pt x="371" y="178"/>
                  <a:pt x="371" y="177"/>
                  <a:pt x="371" y="177"/>
                </a:cubicBezTo>
                <a:cubicBezTo>
                  <a:pt x="371" y="177"/>
                  <a:pt x="372" y="178"/>
                  <a:pt x="372" y="178"/>
                </a:cubicBezTo>
                <a:cubicBezTo>
                  <a:pt x="372" y="177"/>
                  <a:pt x="372" y="177"/>
                  <a:pt x="372" y="177"/>
                </a:cubicBezTo>
                <a:cubicBezTo>
                  <a:pt x="372" y="177"/>
                  <a:pt x="373" y="177"/>
                  <a:pt x="372" y="176"/>
                </a:cubicBezTo>
                <a:cubicBezTo>
                  <a:pt x="372" y="176"/>
                  <a:pt x="372" y="177"/>
                  <a:pt x="372" y="176"/>
                </a:cubicBezTo>
                <a:cubicBezTo>
                  <a:pt x="372" y="176"/>
                  <a:pt x="372" y="177"/>
                  <a:pt x="372" y="177"/>
                </a:cubicBezTo>
                <a:cubicBezTo>
                  <a:pt x="372" y="177"/>
                  <a:pt x="372" y="177"/>
                  <a:pt x="372" y="176"/>
                </a:cubicBezTo>
                <a:cubicBezTo>
                  <a:pt x="372" y="177"/>
                  <a:pt x="372" y="177"/>
                  <a:pt x="372" y="177"/>
                </a:cubicBezTo>
                <a:cubicBezTo>
                  <a:pt x="371" y="176"/>
                  <a:pt x="371" y="176"/>
                  <a:pt x="371" y="176"/>
                </a:cubicBezTo>
                <a:cubicBezTo>
                  <a:pt x="371" y="177"/>
                  <a:pt x="370" y="177"/>
                  <a:pt x="370" y="178"/>
                </a:cubicBezTo>
                <a:cubicBezTo>
                  <a:pt x="370" y="178"/>
                  <a:pt x="370" y="178"/>
                  <a:pt x="369" y="178"/>
                </a:cubicBezTo>
                <a:cubicBezTo>
                  <a:pt x="369" y="178"/>
                  <a:pt x="369" y="177"/>
                  <a:pt x="369" y="177"/>
                </a:cubicBezTo>
                <a:cubicBezTo>
                  <a:pt x="369" y="177"/>
                  <a:pt x="369" y="177"/>
                  <a:pt x="369" y="177"/>
                </a:cubicBezTo>
                <a:cubicBezTo>
                  <a:pt x="370" y="177"/>
                  <a:pt x="370" y="177"/>
                  <a:pt x="370" y="176"/>
                </a:cubicBezTo>
                <a:cubicBezTo>
                  <a:pt x="370" y="176"/>
                  <a:pt x="369" y="177"/>
                  <a:pt x="369" y="176"/>
                </a:cubicBezTo>
                <a:cubicBezTo>
                  <a:pt x="369" y="176"/>
                  <a:pt x="369" y="177"/>
                  <a:pt x="369" y="177"/>
                </a:cubicBezTo>
                <a:cubicBezTo>
                  <a:pt x="369" y="177"/>
                  <a:pt x="369" y="177"/>
                  <a:pt x="369" y="177"/>
                </a:cubicBezTo>
                <a:cubicBezTo>
                  <a:pt x="368" y="177"/>
                  <a:pt x="369" y="177"/>
                  <a:pt x="368" y="177"/>
                </a:cubicBezTo>
                <a:cubicBezTo>
                  <a:pt x="368" y="177"/>
                  <a:pt x="368" y="177"/>
                  <a:pt x="368" y="177"/>
                </a:cubicBezTo>
                <a:cubicBezTo>
                  <a:pt x="368" y="177"/>
                  <a:pt x="368" y="177"/>
                  <a:pt x="368" y="177"/>
                </a:cubicBezTo>
                <a:cubicBezTo>
                  <a:pt x="368" y="178"/>
                  <a:pt x="367" y="178"/>
                  <a:pt x="367" y="178"/>
                </a:cubicBezTo>
                <a:cubicBezTo>
                  <a:pt x="367" y="177"/>
                  <a:pt x="367" y="177"/>
                  <a:pt x="366" y="177"/>
                </a:cubicBezTo>
                <a:cubicBezTo>
                  <a:pt x="367" y="176"/>
                  <a:pt x="367" y="176"/>
                  <a:pt x="368" y="177"/>
                </a:cubicBezTo>
                <a:cubicBezTo>
                  <a:pt x="368" y="176"/>
                  <a:pt x="368" y="176"/>
                  <a:pt x="369" y="176"/>
                </a:cubicBezTo>
                <a:cubicBezTo>
                  <a:pt x="369" y="176"/>
                  <a:pt x="369" y="176"/>
                  <a:pt x="369" y="175"/>
                </a:cubicBezTo>
                <a:cubicBezTo>
                  <a:pt x="369" y="175"/>
                  <a:pt x="370" y="175"/>
                  <a:pt x="370" y="176"/>
                </a:cubicBezTo>
                <a:cubicBezTo>
                  <a:pt x="371" y="175"/>
                  <a:pt x="372" y="175"/>
                  <a:pt x="373" y="175"/>
                </a:cubicBezTo>
                <a:cubicBezTo>
                  <a:pt x="373" y="176"/>
                  <a:pt x="373" y="176"/>
                  <a:pt x="373" y="177"/>
                </a:cubicBezTo>
                <a:cubicBezTo>
                  <a:pt x="374" y="176"/>
                  <a:pt x="375" y="175"/>
                  <a:pt x="376" y="176"/>
                </a:cubicBezTo>
                <a:cubicBezTo>
                  <a:pt x="376" y="176"/>
                  <a:pt x="376" y="176"/>
                  <a:pt x="376" y="177"/>
                </a:cubicBezTo>
                <a:cubicBezTo>
                  <a:pt x="376" y="176"/>
                  <a:pt x="376" y="176"/>
                  <a:pt x="376" y="176"/>
                </a:cubicBezTo>
                <a:cubicBezTo>
                  <a:pt x="376" y="176"/>
                  <a:pt x="376" y="176"/>
                  <a:pt x="376" y="175"/>
                </a:cubicBezTo>
                <a:cubicBezTo>
                  <a:pt x="376" y="175"/>
                  <a:pt x="376" y="176"/>
                  <a:pt x="376" y="176"/>
                </a:cubicBezTo>
                <a:cubicBezTo>
                  <a:pt x="375" y="175"/>
                  <a:pt x="376" y="174"/>
                  <a:pt x="375" y="173"/>
                </a:cubicBezTo>
                <a:cubicBezTo>
                  <a:pt x="376" y="173"/>
                  <a:pt x="377" y="173"/>
                  <a:pt x="377" y="173"/>
                </a:cubicBezTo>
                <a:cubicBezTo>
                  <a:pt x="377" y="173"/>
                  <a:pt x="377" y="173"/>
                  <a:pt x="377" y="172"/>
                </a:cubicBezTo>
                <a:cubicBezTo>
                  <a:pt x="377" y="172"/>
                  <a:pt x="377" y="172"/>
                  <a:pt x="377" y="172"/>
                </a:cubicBezTo>
                <a:cubicBezTo>
                  <a:pt x="377" y="172"/>
                  <a:pt x="377" y="172"/>
                  <a:pt x="377" y="172"/>
                </a:cubicBezTo>
                <a:cubicBezTo>
                  <a:pt x="377" y="172"/>
                  <a:pt x="377" y="172"/>
                  <a:pt x="377" y="172"/>
                </a:cubicBezTo>
                <a:cubicBezTo>
                  <a:pt x="377" y="172"/>
                  <a:pt x="377" y="172"/>
                  <a:pt x="378" y="172"/>
                </a:cubicBezTo>
                <a:cubicBezTo>
                  <a:pt x="378" y="172"/>
                  <a:pt x="377" y="172"/>
                  <a:pt x="377" y="172"/>
                </a:cubicBezTo>
                <a:cubicBezTo>
                  <a:pt x="377" y="171"/>
                  <a:pt x="378" y="171"/>
                  <a:pt x="378" y="170"/>
                </a:cubicBezTo>
                <a:cubicBezTo>
                  <a:pt x="378" y="171"/>
                  <a:pt x="379" y="171"/>
                  <a:pt x="379" y="171"/>
                </a:cubicBezTo>
                <a:cubicBezTo>
                  <a:pt x="379" y="171"/>
                  <a:pt x="379" y="171"/>
                  <a:pt x="379" y="170"/>
                </a:cubicBezTo>
                <a:cubicBezTo>
                  <a:pt x="379" y="170"/>
                  <a:pt x="379" y="170"/>
                  <a:pt x="379" y="170"/>
                </a:cubicBezTo>
                <a:cubicBezTo>
                  <a:pt x="379" y="171"/>
                  <a:pt x="379" y="171"/>
                  <a:pt x="379" y="171"/>
                </a:cubicBezTo>
                <a:cubicBezTo>
                  <a:pt x="380" y="171"/>
                  <a:pt x="380" y="171"/>
                  <a:pt x="380" y="171"/>
                </a:cubicBezTo>
                <a:cubicBezTo>
                  <a:pt x="380" y="171"/>
                  <a:pt x="380" y="171"/>
                  <a:pt x="380" y="171"/>
                </a:cubicBezTo>
                <a:cubicBezTo>
                  <a:pt x="381" y="171"/>
                  <a:pt x="380" y="171"/>
                  <a:pt x="380" y="172"/>
                </a:cubicBezTo>
                <a:cubicBezTo>
                  <a:pt x="381" y="172"/>
                  <a:pt x="381" y="172"/>
                  <a:pt x="382" y="171"/>
                </a:cubicBezTo>
                <a:cubicBezTo>
                  <a:pt x="382" y="171"/>
                  <a:pt x="381" y="172"/>
                  <a:pt x="382" y="172"/>
                </a:cubicBezTo>
                <a:cubicBezTo>
                  <a:pt x="382" y="172"/>
                  <a:pt x="382" y="171"/>
                  <a:pt x="383" y="171"/>
                </a:cubicBezTo>
                <a:cubicBezTo>
                  <a:pt x="383" y="171"/>
                  <a:pt x="383" y="171"/>
                  <a:pt x="382" y="171"/>
                </a:cubicBezTo>
                <a:cubicBezTo>
                  <a:pt x="383" y="170"/>
                  <a:pt x="383" y="170"/>
                  <a:pt x="383" y="170"/>
                </a:cubicBezTo>
                <a:cubicBezTo>
                  <a:pt x="384" y="170"/>
                  <a:pt x="385" y="170"/>
                  <a:pt x="386" y="169"/>
                </a:cubicBezTo>
                <a:cubicBezTo>
                  <a:pt x="386" y="169"/>
                  <a:pt x="386" y="169"/>
                  <a:pt x="386" y="168"/>
                </a:cubicBezTo>
                <a:cubicBezTo>
                  <a:pt x="387" y="168"/>
                  <a:pt x="387" y="168"/>
                  <a:pt x="387" y="169"/>
                </a:cubicBezTo>
                <a:cubicBezTo>
                  <a:pt x="387" y="169"/>
                  <a:pt x="387" y="169"/>
                  <a:pt x="387" y="169"/>
                </a:cubicBezTo>
                <a:cubicBezTo>
                  <a:pt x="387" y="169"/>
                  <a:pt x="387" y="169"/>
                  <a:pt x="388" y="169"/>
                </a:cubicBezTo>
                <a:cubicBezTo>
                  <a:pt x="388" y="169"/>
                  <a:pt x="388" y="169"/>
                  <a:pt x="388" y="169"/>
                </a:cubicBezTo>
                <a:cubicBezTo>
                  <a:pt x="388" y="169"/>
                  <a:pt x="388" y="169"/>
                  <a:pt x="388" y="168"/>
                </a:cubicBezTo>
                <a:cubicBezTo>
                  <a:pt x="388" y="168"/>
                  <a:pt x="388" y="168"/>
                  <a:pt x="389" y="168"/>
                </a:cubicBezTo>
                <a:cubicBezTo>
                  <a:pt x="388" y="168"/>
                  <a:pt x="388" y="168"/>
                  <a:pt x="388" y="167"/>
                </a:cubicBezTo>
                <a:cubicBezTo>
                  <a:pt x="388" y="167"/>
                  <a:pt x="388" y="167"/>
                  <a:pt x="388" y="167"/>
                </a:cubicBezTo>
                <a:cubicBezTo>
                  <a:pt x="388" y="167"/>
                  <a:pt x="388" y="167"/>
                  <a:pt x="388" y="168"/>
                </a:cubicBezTo>
                <a:cubicBezTo>
                  <a:pt x="387" y="168"/>
                  <a:pt x="387" y="167"/>
                  <a:pt x="387" y="167"/>
                </a:cubicBezTo>
                <a:cubicBezTo>
                  <a:pt x="387" y="168"/>
                  <a:pt x="387" y="168"/>
                  <a:pt x="387" y="168"/>
                </a:cubicBezTo>
                <a:cubicBezTo>
                  <a:pt x="387" y="168"/>
                  <a:pt x="387" y="168"/>
                  <a:pt x="387" y="168"/>
                </a:cubicBezTo>
                <a:cubicBezTo>
                  <a:pt x="387" y="168"/>
                  <a:pt x="387" y="168"/>
                  <a:pt x="387" y="167"/>
                </a:cubicBezTo>
                <a:cubicBezTo>
                  <a:pt x="387" y="167"/>
                  <a:pt x="387" y="167"/>
                  <a:pt x="387" y="167"/>
                </a:cubicBezTo>
                <a:cubicBezTo>
                  <a:pt x="386" y="167"/>
                  <a:pt x="386" y="167"/>
                  <a:pt x="385" y="167"/>
                </a:cubicBezTo>
                <a:cubicBezTo>
                  <a:pt x="385" y="167"/>
                  <a:pt x="386" y="167"/>
                  <a:pt x="386" y="167"/>
                </a:cubicBezTo>
                <a:cubicBezTo>
                  <a:pt x="386" y="167"/>
                  <a:pt x="386" y="167"/>
                  <a:pt x="386" y="167"/>
                </a:cubicBezTo>
                <a:cubicBezTo>
                  <a:pt x="386" y="167"/>
                  <a:pt x="386" y="167"/>
                  <a:pt x="386" y="167"/>
                </a:cubicBezTo>
                <a:cubicBezTo>
                  <a:pt x="386" y="167"/>
                  <a:pt x="386" y="166"/>
                  <a:pt x="386" y="166"/>
                </a:cubicBezTo>
                <a:cubicBezTo>
                  <a:pt x="386" y="166"/>
                  <a:pt x="386" y="166"/>
                  <a:pt x="386" y="166"/>
                </a:cubicBezTo>
                <a:cubicBezTo>
                  <a:pt x="386" y="166"/>
                  <a:pt x="386" y="166"/>
                  <a:pt x="386" y="166"/>
                </a:cubicBezTo>
                <a:cubicBezTo>
                  <a:pt x="386" y="166"/>
                  <a:pt x="386" y="166"/>
                  <a:pt x="386" y="166"/>
                </a:cubicBezTo>
                <a:cubicBezTo>
                  <a:pt x="387" y="166"/>
                  <a:pt x="386" y="167"/>
                  <a:pt x="387" y="167"/>
                </a:cubicBezTo>
                <a:cubicBezTo>
                  <a:pt x="387" y="167"/>
                  <a:pt x="387" y="167"/>
                  <a:pt x="388" y="166"/>
                </a:cubicBezTo>
                <a:cubicBezTo>
                  <a:pt x="388" y="167"/>
                  <a:pt x="388" y="167"/>
                  <a:pt x="388" y="167"/>
                </a:cubicBezTo>
                <a:cubicBezTo>
                  <a:pt x="388" y="167"/>
                  <a:pt x="388" y="167"/>
                  <a:pt x="388" y="167"/>
                </a:cubicBezTo>
                <a:cubicBezTo>
                  <a:pt x="388" y="166"/>
                  <a:pt x="389" y="167"/>
                  <a:pt x="389" y="166"/>
                </a:cubicBezTo>
                <a:cubicBezTo>
                  <a:pt x="390" y="166"/>
                  <a:pt x="389" y="167"/>
                  <a:pt x="390" y="167"/>
                </a:cubicBezTo>
                <a:cubicBezTo>
                  <a:pt x="390" y="166"/>
                  <a:pt x="391" y="166"/>
                  <a:pt x="392" y="167"/>
                </a:cubicBezTo>
                <a:cubicBezTo>
                  <a:pt x="392" y="167"/>
                  <a:pt x="392" y="167"/>
                  <a:pt x="392" y="167"/>
                </a:cubicBezTo>
                <a:cubicBezTo>
                  <a:pt x="392" y="167"/>
                  <a:pt x="392" y="167"/>
                  <a:pt x="392" y="167"/>
                </a:cubicBezTo>
                <a:cubicBezTo>
                  <a:pt x="392" y="167"/>
                  <a:pt x="392" y="167"/>
                  <a:pt x="392" y="167"/>
                </a:cubicBezTo>
                <a:cubicBezTo>
                  <a:pt x="393" y="166"/>
                  <a:pt x="393" y="167"/>
                  <a:pt x="393" y="166"/>
                </a:cubicBezTo>
                <a:cubicBezTo>
                  <a:pt x="394" y="167"/>
                  <a:pt x="393" y="167"/>
                  <a:pt x="393" y="167"/>
                </a:cubicBezTo>
                <a:cubicBezTo>
                  <a:pt x="394" y="167"/>
                  <a:pt x="394" y="167"/>
                  <a:pt x="395" y="167"/>
                </a:cubicBezTo>
                <a:cubicBezTo>
                  <a:pt x="395" y="166"/>
                  <a:pt x="395" y="166"/>
                  <a:pt x="395" y="166"/>
                </a:cubicBezTo>
                <a:cubicBezTo>
                  <a:pt x="396" y="166"/>
                  <a:pt x="396" y="165"/>
                  <a:pt x="396" y="164"/>
                </a:cubicBezTo>
                <a:cubicBezTo>
                  <a:pt x="397" y="164"/>
                  <a:pt x="396" y="165"/>
                  <a:pt x="397" y="165"/>
                </a:cubicBezTo>
                <a:cubicBezTo>
                  <a:pt x="397" y="165"/>
                  <a:pt x="397" y="164"/>
                  <a:pt x="398" y="165"/>
                </a:cubicBezTo>
                <a:cubicBezTo>
                  <a:pt x="398" y="164"/>
                  <a:pt x="398" y="164"/>
                  <a:pt x="398" y="164"/>
                </a:cubicBezTo>
                <a:cubicBezTo>
                  <a:pt x="399" y="164"/>
                  <a:pt x="398" y="165"/>
                  <a:pt x="398" y="165"/>
                </a:cubicBezTo>
                <a:cubicBezTo>
                  <a:pt x="398" y="166"/>
                  <a:pt x="397" y="165"/>
                  <a:pt x="397" y="166"/>
                </a:cubicBezTo>
                <a:cubicBezTo>
                  <a:pt x="398" y="166"/>
                  <a:pt x="399" y="166"/>
                  <a:pt x="399" y="165"/>
                </a:cubicBezTo>
                <a:cubicBezTo>
                  <a:pt x="399" y="165"/>
                  <a:pt x="399" y="166"/>
                  <a:pt x="400" y="166"/>
                </a:cubicBezTo>
                <a:cubicBezTo>
                  <a:pt x="400" y="165"/>
                  <a:pt x="401" y="164"/>
                  <a:pt x="402" y="165"/>
                </a:cubicBezTo>
                <a:cubicBezTo>
                  <a:pt x="402" y="165"/>
                  <a:pt x="402" y="164"/>
                  <a:pt x="402" y="164"/>
                </a:cubicBezTo>
                <a:cubicBezTo>
                  <a:pt x="402" y="164"/>
                  <a:pt x="402" y="164"/>
                  <a:pt x="403" y="164"/>
                </a:cubicBezTo>
                <a:cubicBezTo>
                  <a:pt x="403" y="164"/>
                  <a:pt x="404" y="164"/>
                  <a:pt x="404" y="163"/>
                </a:cubicBezTo>
                <a:cubicBezTo>
                  <a:pt x="403" y="164"/>
                  <a:pt x="402" y="163"/>
                  <a:pt x="402" y="164"/>
                </a:cubicBezTo>
                <a:cubicBezTo>
                  <a:pt x="402" y="164"/>
                  <a:pt x="402" y="164"/>
                  <a:pt x="402" y="163"/>
                </a:cubicBezTo>
                <a:cubicBezTo>
                  <a:pt x="402" y="163"/>
                  <a:pt x="402" y="163"/>
                  <a:pt x="402" y="163"/>
                </a:cubicBezTo>
                <a:cubicBezTo>
                  <a:pt x="402" y="163"/>
                  <a:pt x="402" y="163"/>
                  <a:pt x="402" y="163"/>
                </a:cubicBezTo>
                <a:cubicBezTo>
                  <a:pt x="402" y="163"/>
                  <a:pt x="402" y="163"/>
                  <a:pt x="401" y="163"/>
                </a:cubicBezTo>
                <a:cubicBezTo>
                  <a:pt x="401" y="162"/>
                  <a:pt x="402" y="162"/>
                  <a:pt x="402" y="162"/>
                </a:cubicBezTo>
                <a:cubicBezTo>
                  <a:pt x="402" y="162"/>
                  <a:pt x="402" y="163"/>
                  <a:pt x="402" y="163"/>
                </a:cubicBezTo>
                <a:cubicBezTo>
                  <a:pt x="403" y="163"/>
                  <a:pt x="403" y="162"/>
                  <a:pt x="403" y="162"/>
                </a:cubicBezTo>
                <a:cubicBezTo>
                  <a:pt x="403" y="162"/>
                  <a:pt x="402" y="162"/>
                  <a:pt x="402" y="162"/>
                </a:cubicBezTo>
                <a:cubicBezTo>
                  <a:pt x="402" y="162"/>
                  <a:pt x="401" y="162"/>
                  <a:pt x="401" y="162"/>
                </a:cubicBezTo>
                <a:cubicBezTo>
                  <a:pt x="401" y="162"/>
                  <a:pt x="401" y="162"/>
                  <a:pt x="400" y="162"/>
                </a:cubicBezTo>
                <a:cubicBezTo>
                  <a:pt x="400" y="162"/>
                  <a:pt x="400" y="162"/>
                  <a:pt x="400" y="163"/>
                </a:cubicBezTo>
                <a:cubicBezTo>
                  <a:pt x="401" y="163"/>
                  <a:pt x="401" y="162"/>
                  <a:pt x="401" y="163"/>
                </a:cubicBezTo>
                <a:cubicBezTo>
                  <a:pt x="401" y="163"/>
                  <a:pt x="400" y="163"/>
                  <a:pt x="400" y="163"/>
                </a:cubicBezTo>
                <a:cubicBezTo>
                  <a:pt x="400" y="163"/>
                  <a:pt x="400" y="162"/>
                  <a:pt x="399" y="162"/>
                </a:cubicBezTo>
                <a:cubicBezTo>
                  <a:pt x="400" y="163"/>
                  <a:pt x="399" y="163"/>
                  <a:pt x="398" y="163"/>
                </a:cubicBezTo>
                <a:cubicBezTo>
                  <a:pt x="398" y="163"/>
                  <a:pt x="398" y="162"/>
                  <a:pt x="398" y="162"/>
                </a:cubicBezTo>
                <a:cubicBezTo>
                  <a:pt x="398" y="162"/>
                  <a:pt x="397" y="162"/>
                  <a:pt x="397" y="162"/>
                </a:cubicBezTo>
                <a:cubicBezTo>
                  <a:pt x="396" y="161"/>
                  <a:pt x="395" y="162"/>
                  <a:pt x="395" y="161"/>
                </a:cubicBezTo>
                <a:cubicBezTo>
                  <a:pt x="394" y="162"/>
                  <a:pt x="394" y="162"/>
                  <a:pt x="394" y="162"/>
                </a:cubicBezTo>
                <a:cubicBezTo>
                  <a:pt x="393" y="162"/>
                  <a:pt x="394" y="162"/>
                  <a:pt x="394" y="162"/>
                </a:cubicBezTo>
                <a:cubicBezTo>
                  <a:pt x="393" y="161"/>
                  <a:pt x="393" y="162"/>
                  <a:pt x="392" y="161"/>
                </a:cubicBezTo>
                <a:cubicBezTo>
                  <a:pt x="392" y="162"/>
                  <a:pt x="392" y="162"/>
                  <a:pt x="392" y="162"/>
                </a:cubicBezTo>
                <a:cubicBezTo>
                  <a:pt x="392" y="163"/>
                  <a:pt x="391" y="162"/>
                  <a:pt x="392" y="163"/>
                </a:cubicBezTo>
                <a:cubicBezTo>
                  <a:pt x="392" y="163"/>
                  <a:pt x="391" y="162"/>
                  <a:pt x="391" y="162"/>
                </a:cubicBezTo>
                <a:cubicBezTo>
                  <a:pt x="391" y="162"/>
                  <a:pt x="391" y="162"/>
                  <a:pt x="391" y="162"/>
                </a:cubicBezTo>
                <a:cubicBezTo>
                  <a:pt x="390" y="161"/>
                  <a:pt x="390" y="162"/>
                  <a:pt x="389" y="162"/>
                </a:cubicBezTo>
                <a:cubicBezTo>
                  <a:pt x="389" y="163"/>
                  <a:pt x="388" y="161"/>
                  <a:pt x="388" y="163"/>
                </a:cubicBezTo>
                <a:cubicBezTo>
                  <a:pt x="388" y="162"/>
                  <a:pt x="387" y="162"/>
                  <a:pt x="387" y="162"/>
                </a:cubicBezTo>
                <a:cubicBezTo>
                  <a:pt x="387" y="162"/>
                  <a:pt x="388" y="161"/>
                  <a:pt x="388" y="162"/>
                </a:cubicBezTo>
                <a:cubicBezTo>
                  <a:pt x="388" y="161"/>
                  <a:pt x="390" y="161"/>
                  <a:pt x="391" y="161"/>
                </a:cubicBezTo>
                <a:cubicBezTo>
                  <a:pt x="391" y="161"/>
                  <a:pt x="391" y="161"/>
                  <a:pt x="391" y="160"/>
                </a:cubicBezTo>
                <a:cubicBezTo>
                  <a:pt x="390" y="161"/>
                  <a:pt x="387" y="159"/>
                  <a:pt x="386" y="162"/>
                </a:cubicBezTo>
                <a:cubicBezTo>
                  <a:pt x="386" y="162"/>
                  <a:pt x="385" y="162"/>
                  <a:pt x="385" y="162"/>
                </a:cubicBezTo>
                <a:cubicBezTo>
                  <a:pt x="385" y="162"/>
                  <a:pt x="386" y="162"/>
                  <a:pt x="386" y="161"/>
                </a:cubicBezTo>
                <a:cubicBezTo>
                  <a:pt x="386" y="161"/>
                  <a:pt x="386" y="161"/>
                  <a:pt x="386" y="161"/>
                </a:cubicBezTo>
                <a:cubicBezTo>
                  <a:pt x="386" y="161"/>
                  <a:pt x="386" y="161"/>
                  <a:pt x="386" y="161"/>
                </a:cubicBezTo>
                <a:cubicBezTo>
                  <a:pt x="387" y="161"/>
                  <a:pt x="387" y="161"/>
                  <a:pt x="387" y="160"/>
                </a:cubicBezTo>
                <a:cubicBezTo>
                  <a:pt x="387" y="160"/>
                  <a:pt x="387" y="160"/>
                  <a:pt x="387" y="160"/>
                </a:cubicBezTo>
                <a:cubicBezTo>
                  <a:pt x="387" y="160"/>
                  <a:pt x="387" y="160"/>
                  <a:pt x="388" y="161"/>
                </a:cubicBezTo>
                <a:cubicBezTo>
                  <a:pt x="388" y="160"/>
                  <a:pt x="388" y="160"/>
                  <a:pt x="389" y="160"/>
                </a:cubicBezTo>
                <a:cubicBezTo>
                  <a:pt x="389" y="160"/>
                  <a:pt x="389" y="159"/>
                  <a:pt x="389" y="159"/>
                </a:cubicBezTo>
                <a:cubicBezTo>
                  <a:pt x="389" y="159"/>
                  <a:pt x="389" y="159"/>
                  <a:pt x="389" y="158"/>
                </a:cubicBezTo>
                <a:cubicBezTo>
                  <a:pt x="390" y="159"/>
                  <a:pt x="389" y="159"/>
                  <a:pt x="389" y="159"/>
                </a:cubicBezTo>
                <a:cubicBezTo>
                  <a:pt x="390" y="160"/>
                  <a:pt x="390" y="159"/>
                  <a:pt x="391" y="159"/>
                </a:cubicBezTo>
                <a:cubicBezTo>
                  <a:pt x="391" y="159"/>
                  <a:pt x="391" y="159"/>
                  <a:pt x="390" y="159"/>
                </a:cubicBezTo>
                <a:cubicBezTo>
                  <a:pt x="391" y="158"/>
                  <a:pt x="392" y="159"/>
                  <a:pt x="393" y="158"/>
                </a:cubicBezTo>
                <a:cubicBezTo>
                  <a:pt x="394" y="158"/>
                  <a:pt x="395" y="157"/>
                  <a:pt x="396" y="158"/>
                </a:cubicBezTo>
                <a:cubicBezTo>
                  <a:pt x="396" y="157"/>
                  <a:pt x="397" y="157"/>
                  <a:pt x="397" y="157"/>
                </a:cubicBezTo>
                <a:cubicBezTo>
                  <a:pt x="397" y="156"/>
                  <a:pt x="397" y="156"/>
                  <a:pt x="397" y="156"/>
                </a:cubicBezTo>
                <a:cubicBezTo>
                  <a:pt x="397" y="155"/>
                  <a:pt x="397" y="155"/>
                  <a:pt x="396" y="155"/>
                </a:cubicBezTo>
                <a:cubicBezTo>
                  <a:pt x="396" y="156"/>
                  <a:pt x="396" y="155"/>
                  <a:pt x="396" y="156"/>
                </a:cubicBezTo>
                <a:cubicBezTo>
                  <a:pt x="395" y="157"/>
                  <a:pt x="395" y="156"/>
                  <a:pt x="394" y="157"/>
                </a:cubicBezTo>
                <a:cubicBezTo>
                  <a:pt x="394" y="157"/>
                  <a:pt x="395" y="156"/>
                  <a:pt x="395" y="155"/>
                </a:cubicBezTo>
                <a:cubicBezTo>
                  <a:pt x="394" y="155"/>
                  <a:pt x="393" y="156"/>
                  <a:pt x="393" y="155"/>
                </a:cubicBezTo>
                <a:cubicBezTo>
                  <a:pt x="393" y="155"/>
                  <a:pt x="392" y="156"/>
                  <a:pt x="391" y="156"/>
                </a:cubicBezTo>
                <a:cubicBezTo>
                  <a:pt x="393" y="155"/>
                  <a:pt x="394" y="153"/>
                  <a:pt x="394" y="152"/>
                </a:cubicBezTo>
                <a:cubicBezTo>
                  <a:pt x="396" y="151"/>
                  <a:pt x="397" y="149"/>
                  <a:pt x="397" y="147"/>
                </a:cubicBezTo>
                <a:cubicBezTo>
                  <a:pt x="397" y="147"/>
                  <a:pt x="397" y="147"/>
                  <a:pt x="396" y="146"/>
                </a:cubicBezTo>
                <a:cubicBezTo>
                  <a:pt x="397" y="146"/>
                  <a:pt x="397" y="146"/>
                  <a:pt x="397" y="145"/>
                </a:cubicBezTo>
                <a:cubicBezTo>
                  <a:pt x="397" y="145"/>
                  <a:pt x="396" y="146"/>
                  <a:pt x="396" y="145"/>
                </a:cubicBezTo>
                <a:cubicBezTo>
                  <a:pt x="396" y="147"/>
                  <a:pt x="394" y="145"/>
                  <a:pt x="394" y="147"/>
                </a:cubicBezTo>
                <a:cubicBezTo>
                  <a:pt x="394" y="147"/>
                  <a:pt x="394" y="146"/>
                  <a:pt x="393" y="146"/>
                </a:cubicBezTo>
                <a:cubicBezTo>
                  <a:pt x="393" y="146"/>
                  <a:pt x="392" y="147"/>
                  <a:pt x="391" y="147"/>
                </a:cubicBezTo>
                <a:cubicBezTo>
                  <a:pt x="392" y="146"/>
                  <a:pt x="392" y="146"/>
                  <a:pt x="392" y="144"/>
                </a:cubicBezTo>
                <a:cubicBezTo>
                  <a:pt x="392" y="145"/>
                  <a:pt x="391" y="145"/>
                  <a:pt x="390" y="146"/>
                </a:cubicBezTo>
                <a:cubicBezTo>
                  <a:pt x="389" y="145"/>
                  <a:pt x="389" y="146"/>
                  <a:pt x="389" y="145"/>
                </a:cubicBezTo>
                <a:cubicBezTo>
                  <a:pt x="389" y="146"/>
                  <a:pt x="389" y="146"/>
                  <a:pt x="389" y="146"/>
                </a:cubicBezTo>
                <a:cubicBezTo>
                  <a:pt x="389" y="146"/>
                  <a:pt x="389" y="146"/>
                  <a:pt x="389" y="146"/>
                </a:cubicBezTo>
                <a:cubicBezTo>
                  <a:pt x="389" y="146"/>
                  <a:pt x="388" y="146"/>
                  <a:pt x="388" y="146"/>
                </a:cubicBezTo>
                <a:cubicBezTo>
                  <a:pt x="387" y="146"/>
                  <a:pt x="388" y="146"/>
                  <a:pt x="388" y="147"/>
                </a:cubicBezTo>
                <a:cubicBezTo>
                  <a:pt x="388" y="147"/>
                  <a:pt x="388" y="147"/>
                  <a:pt x="388" y="147"/>
                </a:cubicBezTo>
                <a:cubicBezTo>
                  <a:pt x="386" y="148"/>
                  <a:pt x="385" y="149"/>
                  <a:pt x="383" y="150"/>
                </a:cubicBezTo>
                <a:cubicBezTo>
                  <a:pt x="383" y="151"/>
                  <a:pt x="383" y="151"/>
                  <a:pt x="382" y="150"/>
                </a:cubicBezTo>
                <a:cubicBezTo>
                  <a:pt x="382" y="151"/>
                  <a:pt x="382" y="151"/>
                  <a:pt x="383" y="151"/>
                </a:cubicBezTo>
                <a:cubicBezTo>
                  <a:pt x="382" y="151"/>
                  <a:pt x="382" y="152"/>
                  <a:pt x="382" y="152"/>
                </a:cubicBezTo>
                <a:cubicBezTo>
                  <a:pt x="381" y="151"/>
                  <a:pt x="380" y="153"/>
                  <a:pt x="380" y="155"/>
                </a:cubicBezTo>
                <a:cubicBezTo>
                  <a:pt x="379" y="154"/>
                  <a:pt x="380" y="153"/>
                  <a:pt x="380" y="153"/>
                </a:cubicBezTo>
                <a:cubicBezTo>
                  <a:pt x="380" y="153"/>
                  <a:pt x="379" y="153"/>
                  <a:pt x="379" y="152"/>
                </a:cubicBezTo>
                <a:cubicBezTo>
                  <a:pt x="379" y="151"/>
                  <a:pt x="379" y="152"/>
                  <a:pt x="379" y="151"/>
                </a:cubicBezTo>
                <a:cubicBezTo>
                  <a:pt x="379" y="150"/>
                  <a:pt x="379" y="152"/>
                  <a:pt x="379" y="151"/>
                </a:cubicBezTo>
                <a:cubicBezTo>
                  <a:pt x="378" y="152"/>
                  <a:pt x="379" y="152"/>
                  <a:pt x="378" y="152"/>
                </a:cubicBezTo>
                <a:cubicBezTo>
                  <a:pt x="378" y="152"/>
                  <a:pt x="378" y="153"/>
                  <a:pt x="378" y="152"/>
                </a:cubicBezTo>
                <a:cubicBezTo>
                  <a:pt x="378" y="152"/>
                  <a:pt x="378" y="151"/>
                  <a:pt x="378" y="151"/>
                </a:cubicBezTo>
                <a:cubicBezTo>
                  <a:pt x="378" y="151"/>
                  <a:pt x="378" y="151"/>
                  <a:pt x="378" y="150"/>
                </a:cubicBezTo>
                <a:cubicBezTo>
                  <a:pt x="378" y="152"/>
                  <a:pt x="379" y="150"/>
                  <a:pt x="380" y="150"/>
                </a:cubicBezTo>
                <a:cubicBezTo>
                  <a:pt x="380" y="150"/>
                  <a:pt x="380" y="151"/>
                  <a:pt x="380" y="151"/>
                </a:cubicBezTo>
                <a:cubicBezTo>
                  <a:pt x="381" y="150"/>
                  <a:pt x="381" y="149"/>
                  <a:pt x="381" y="148"/>
                </a:cubicBezTo>
                <a:cubicBezTo>
                  <a:pt x="381" y="148"/>
                  <a:pt x="381" y="148"/>
                  <a:pt x="382" y="148"/>
                </a:cubicBezTo>
                <a:cubicBezTo>
                  <a:pt x="381" y="149"/>
                  <a:pt x="381" y="149"/>
                  <a:pt x="381" y="150"/>
                </a:cubicBezTo>
                <a:cubicBezTo>
                  <a:pt x="381" y="150"/>
                  <a:pt x="382" y="149"/>
                  <a:pt x="382" y="148"/>
                </a:cubicBezTo>
                <a:cubicBezTo>
                  <a:pt x="382" y="148"/>
                  <a:pt x="382" y="148"/>
                  <a:pt x="382" y="148"/>
                </a:cubicBezTo>
                <a:cubicBezTo>
                  <a:pt x="382" y="148"/>
                  <a:pt x="382" y="148"/>
                  <a:pt x="382" y="148"/>
                </a:cubicBezTo>
                <a:cubicBezTo>
                  <a:pt x="383" y="148"/>
                  <a:pt x="383" y="148"/>
                  <a:pt x="384" y="147"/>
                </a:cubicBezTo>
                <a:cubicBezTo>
                  <a:pt x="384" y="147"/>
                  <a:pt x="384" y="148"/>
                  <a:pt x="384" y="148"/>
                </a:cubicBezTo>
                <a:cubicBezTo>
                  <a:pt x="384" y="148"/>
                  <a:pt x="384" y="148"/>
                  <a:pt x="384" y="147"/>
                </a:cubicBezTo>
                <a:cubicBezTo>
                  <a:pt x="385" y="148"/>
                  <a:pt x="385" y="148"/>
                  <a:pt x="385" y="148"/>
                </a:cubicBezTo>
                <a:cubicBezTo>
                  <a:pt x="385" y="147"/>
                  <a:pt x="386" y="147"/>
                  <a:pt x="386" y="147"/>
                </a:cubicBezTo>
                <a:cubicBezTo>
                  <a:pt x="387" y="147"/>
                  <a:pt x="387" y="147"/>
                  <a:pt x="387" y="147"/>
                </a:cubicBezTo>
                <a:cubicBezTo>
                  <a:pt x="388" y="147"/>
                  <a:pt x="387" y="147"/>
                  <a:pt x="387" y="146"/>
                </a:cubicBezTo>
                <a:cubicBezTo>
                  <a:pt x="387" y="146"/>
                  <a:pt x="387" y="146"/>
                  <a:pt x="387" y="146"/>
                </a:cubicBezTo>
                <a:cubicBezTo>
                  <a:pt x="386" y="146"/>
                  <a:pt x="385" y="147"/>
                  <a:pt x="384" y="147"/>
                </a:cubicBezTo>
                <a:cubicBezTo>
                  <a:pt x="384" y="146"/>
                  <a:pt x="384" y="146"/>
                  <a:pt x="385" y="146"/>
                </a:cubicBezTo>
                <a:cubicBezTo>
                  <a:pt x="384" y="145"/>
                  <a:pt x="383" y="147"/>
                  <a:pt x="383" y="147"/>
                </a:cubicBezTo>
                <a:cubicBezTo>
                  <a:pt x="383" y="146"/>
                  <a:pt x="384" y="145"/>
                  <a:pt x="385" y="145"/>
                </a:cubicBezTo>
                <a:cubicBezTo>
                  <a:pt x="386" y="144"/>
                  <a:pt x="387" y="143"/>
                  <a:pt x="388" y="144"/>
                </a:cubicBezTo>
                <a:cubicBezTo>
                  <a:pt x="390" y="141"/>
                  <a:pt x="393" y="140"/>
                  <a:pt x="395" y="138"/>
                </a:cubicBezTo>
                <a:cubicBezTo>
                  <a:pt x="394" y="137"/>
                  <a:pt x="394" y="138"/>
                  <a:pt x="393" y="137"/>
                </a:cubicBezTo>
                <a:cubicBezTo>
                  <a:pt x="392" y="137"/>
                  <a:pt x="391" y="138"/>
                  <a:pt x="391" y="137"/>
                </a:cubicBezTo>
                <a:cubicBezTo>
                  <a:pt x="390" y="137"/>
                  <a:pt x="391" y="137"/>
                  <a:pt x="390" y="138"/>
                </a:cubicBezTo>
                <a:cubicBezTo>
                  <a:pt x="390" y="137"/>
                  <a:pt x="389" y="138"/>
                  <a:pt x="389" y="138"/>
                </a:cubicBezTo>
                <a:cubicBezTo>
                  <a:pt x="388" y="137"/>
                  <a:pt x="389" y="137"/>
                  <a:pt x="389" y="136"/>
                </a:cubicBezTo>
                <a:cubicBezTo>
                  <a:pt x="389" y="136"/>
                  <a:pt x="389" y="136"/>
                  <a:pt x="390" y="137"/>
                </a:cubicBezTo>
                <a:cubicBezTo>
                  <a:pt x="390" y="137"/>
                  <a:pt x="391" y="137"/>
                  <a:pt x="391" y="136"/>
                </a:cubicBezTo>
                <a:cubicBezTo>
                  <a:pt x="391" y="136"/>
                  <a:pt x="390" y="135"/>
                  <a:pt x="391" y="135"/>
                </a:cubicBezTo>
                <a:cubicBezTo>
                  <a:pt x="391" y="136"/>
                  <a:pt x="392" y="134"/>
                  <a:pt x="393" y="135"/>
                </a:cubicBezTo>
                <a:cubicBezTo>
                  <a:pt x="393" y="135"/>
                  <a:pt x="393" y="136"/>
                  <a:pt x="393" y="135"/>
                </a:cubicBezTo>
                <a:cubicBezTo>
                  <a:pt x="393" y="136"/>
                  <a:pt x="394" y="135"/>
                  <a:pt x="395" y="135"/>
                </a:cubicBezTo>
                <a:cubicBezTo>
                  <a:pt x="395" y="134"/>
                  <a:pt x="395" y="135"/>
                  <a:pt x="394" y="135"/>
                </a:cubicBezTo>
                <a:cubicBezTo>
                  <a:pt x="394" y="134"/>
                  <a:pt x="395" y="135"/>
                  <a:pt x="395" y="134"/>
                </a:cubicBezTo>
                <a:cubicBezTo>
                  <a:pt x="395" y="134"/>
                  <a:pt x="395" y="134"/>
                  <a:pt x="395" y="133"/>
                </a:cubicBezTo>
                <a:cubicBezTo>
                  <a:pt x="395" y="133"/>
                  <a:pt x="395" y="133"/>
                  <a:pt x="394" y="133"/>
                </a:cubicBezTo>
                <a:cubicBezTo>
                  <a:pt x="395" y="133"/>
                  <a:pt x="395" y="133"/>
                  <a:pt x="395" y="132"/>
                </a:cubicBezTo>
                <a:cubicBezTo>
                  <a:pt x="396" y="133"/>
                  <a:pt x="396" y="133"/>
                  <a:pt x="397" y="133"/>
                </a:cubicBezTo>
                <a:cubicBezTo>
                  <a:pt x="397" y="134"/>
                  <a:pt x="396" y="133"/>
                  <a:pt x="396" y="134"/>
                </a:cubicBezTo>
                <a:cubicBezTo>
                  <a:pt x="396" y="134"/>
                  <a:pt x="396" y="134"/>
                  <a:pt x="397" y="134"/>
                </a:cubicBezTo>
                <a:cubicBezTo>
                  <a:pt x="396" y="134"/>
                  <a:pt x="397" y="133"/>
                  <a:pt x="398" y="133"/>
                </a:cubicBezTo>
                <a:cubicBezTo>
                  <a:pt x="398" y="133"/>
                  <a:pt x="398" y="133"/>
                  <a:pt x="398" y="133"/>
                </a:cubicBezTo>
                <a:cubicBezTo>
                  <a:pt x="398" y="134"/>
                  <a:pt x="398" y="133"/>
                  <a:pt x="399" y="134"/>
                </a:cubicBezTo>
                <a:cubicBezTo>
                  <a:pt x="399" y="133"/>
                  <a:pt x="398" y="133"/>
                  <a:pt x="398" y="133"/>
                </a:cubicBezTo>
                <a:cubicBezTo>
                  <a:pt x="399" y="132"/>
                  <a:pt x="400" y="133"/>
                  <a:pt x="401" y="132"/>
                </a:cubicBezTo>
                <a:cubicBezTo>
                  <a:pt x="401" y="131"/>
                  <a:pt x="400" y="132"/>
                  <a:pt x="400" y="132"/>
                </a:cubicBezTo>
                <a:cubicBezTo>
                  <a:pt x="400" y="132"/>
                  <a:pt x="400" y="132"/>
                  <a:pt x="399" y="132"/>
                </a:cubicBezTo>
                <a:cubicBezTo>
                  <a:pt x="400" y="132"/>
                  <a:pt x="400" y="131"/>
                  <a:pt x="401" y="131"/>
                </a:cubicBezTo>
                <a:cubicBezTo>
                  <a:pt x="400" y="130"/>
                  <a:pt x="400" y="130"/>
                  <a:pt x="400" y="131"/>
                </a:cubicBezTo>
                <a:cubicBezTo>
                  <a:pt x="399" y="131"/>
                  <a:pt x="400" y="130"/>
                  <a:pt x="399" y="130"/>
                </a:cubicBezTo>
                <a:cubicBezTo>
                  <a:pt x="400" y="130"/>
                  <a:pt x="400" y="129"/>
                  <a:pt x="400" y="129"/>
                </a:cubicBezTo>
                <a:cubicBezTo>
                  <a:pt x="399" y="129"/>
                  <a:pt x="399" y="129"/>
                  <a:pt x="400" y="130"/>
                </a:cubicBezTo>
                <a:cubicBezTo>
                  <a:pt x="400" y="130"/>
                  <a:pt x="399" y="130"/>
                  <a:pt x="399" y="130"/>
                </a:cubicBezTo>
                <a:cubicBezTo>
                  <a:pt x="399" y="130"/>
                  <a:pt x="399" y="130"/>
                  <a:pt x="399" y="131"/>
                </a:cubicBezTo>
                <a:cubicBezTo>
                  <a:pt x="398" y="131"/>
                  <a:pt x="397" y="131"/>
                  <a:pt x="397" y="132"/>
                </a:cubicBezTo>
                <a:cubicBezTo>
                  <a:pt x="395" y="131"/>
                  <a:pt x="395" y="132"/>
                  <a:pt x="394" y="132"/>
                </a:cubicBezTo>
                <a:cubicBezTo>
                  <a:pt x="394" y="131"/>
                  <a:pt x="395" y="131"/>
                  <a:pt x="395" y="130"/>
                </a:cubicBezTo>
                <a:cubicBezTo>
                  <a:pt x="394" y="131"/>
                  <a:pt x="393" y="130"/>
                  <a:pt x="392" y="132"/>
                </a:cubicBezTo>
                <a:cubicBezTo>
                  <a:pt x="391" y="132"/>
                  <a:pt x="391" y="131"/>
                  <a:pt x="390" y="132"/>
                </a:cubicBezTo>
                <a:cubicBezTo>
                  <a:pt x="390" y="132"/>
                  <a:pt x="390" y="131"/>
                  <a:pt x="390" y="131"/>
                </a:cubicBezTo>
                <a:cubicBezTo>
                  <a:pt x="390" y="130"/>
                  <a:pt x="390" y="131"/>
                  <a:pt x="390" y="131"/>
                </a:cubicBezTo>
                <a:cubicBezTo>
                  <a:pt x="390" y="131"/>
                  <a:pt x="389" y="132"/>
                  <a:pt x="390" y="132"/>
                </a:cubicBezTo>
                <a:cubicBezTo>
                  <a:pt x="389" y="132"/>
                  <a:pt x="388" y="133"/>
                  <a:pt x="387" y="133"/>
                </a:cubicBezTo>
                <a:cubicBezTo>
                  <a:pt x="388" y="132"/>
                  <a:pt x="389" y="131"/>
                  <a:pt x="389" y="131"/>
                </a:cubicBezTo>
                <a:cubicBezTo>
                  <a:pt x="388" y="130"/>
                  <a:pt x="388" y="132"/>
                  <a:pt x="387" y="133"/>
                </a:cubicBezTo>
                <a:cubicBezTo>
                  <a:pt x="387" y="132"/>
                  <a:pt x="386" y="132"/>
                  <a:pt x="385" y="133"/>
                </a:cubicBezTo>
                <a:cubicBezTo>
                  <a:pt x="385" y="133"/>
                  <a:pt x="386" y="133"/>
                  <a:pt x="386" y="133"/>
                </a:cubicBezTo>
                <a:cubicBezTo>
                  <a:pt x="385" y="133"/>
                  <a:pt x="385" y="133"/>
                  <a:pt x="385" y="133"/>
                </a:cubicBezTo>
                <a:cubicBezTo>
                  <a:pt x="385" y="133"/>
                  <a:pt x="385" y="133"/>
                  <a:pt x="385" y="133"/>
                </a:cubicBezTo>
                <a:cubicBezTo>
                  <a:pt x="384" y="133"/>
                  <a:pt x="383" y="134"/>
                  <a:pt x="382" y="134"/>
                </a:cubicBezTo>
                <a:cubicBezTo>
                  <a:pt x="382" y="134"/>
                  <a:pt x="382" y="134"/>
                  <a:pt x="382" y="134"/>
                </a:cubicBezTo>
                <a:cubicBezTo>
                  <a:pt x="383" y="133"/>
                  <a:pt x="383" y="133"/>
                  <a:pt x="384" y="132"/>
                </a:cubicBezTo>
                <a:cubicBezTo>
                  <a:pt x="383" y="132"/>
                  <a:pt x="383" y="132"/>
                  <a:pt x="382" y="132"/>
                </a:cubicBezTo>
                <a:cubicBezTo>
                  <a:pt x="383" y="132"/>
                  <a:pt x="384" y="131"/>
                  <a:pt x="386" y="131"/>
                </a:cubicBezTo>
                <a:cubicBezTo>
                  <a:pt x="385" y="130"/>
                  <a:pt x="386" y="130"/>
                  <a:pt x="387" y="130"/>
                </a:cubicBezTo>
                <a:cubicBezTo>
                  <a:pt x="387" y="131"/>
                  <a:pt x="386" y="130"/>
                  <a:pt x="386" y="131"/>
                </a:cubicBezTo>
                <a:cubicBezTo>
                  <a:pt x="387" y="131"/>
                  <a:pt x="387" y="130"/>
                  <a:pt x="388" y="129"/>
                </a:cubicBezTo>
                <a:cubicBezTo>
                  <a:pt x="388" y="130"/>
                  <a:pt x="388" y="130"/>
                  <a:pt x="388" y="130"/>
                </a:cubicBezTo>
                <a:cubicBezTo>
                  <a:pt x="388" y="129"/>
                  <a:pt x="390" y="128"/>
                  <a:pt x="391" y="128"/>
                </a:cubicBezTo>
                <a:cubicBezTo>
                  <a:pt x="391" y="127"/>
                  <a:pt x="392" y="127"/>
                  <a:pt x="393" y="127"/>
                </a:cubicBezTo>
                <a:cubicBezTo>
                  <a:pt x="393" y="126"/>
                  <a:pt x="392" y="127"/>
                  <a:pt x="392" y="127"/>
                </a:cubicBezTo>
                <a:cubicBezTo>
                  <a:pt x="392" y="126"/>
                  <a:pt x="394" y="124"/>
                  <a:pt x="396" y="125"/>
                </a:cubicBezTo>
                <a:cubicBezTo>
                  <a:pt x="396" y="123"/>
                  <a:pt x="400" y="123"/>
                  <a:pt x="399" y="120"/>
                </a:cubicBezTo>
                <a:cubicBezTo>
                  <a:pt x="400" y="120"/>
                  <a:pt x="400" y="119"/>
                  <a:pt x="401" y="119"/>
                </a:cubicBezTo>
                <a:cubicBezTo>
                  <a:pt x="401" y="120"/>
                  <a:pt x="401" y="120"/>
                  <a:pt x="401" y="120"/>
                </a:cubicBezTo>
                <a:cubicBezTo>
                  <a:pt x="403" y="119"/>
                  <a:pt x="404" y="116"/>
                  <a:pt x="403" y="114"/>
                </a:cubicBezTo>
                <a:cubicBezTo>
                  <a:pt x="403" y="114"/>
                  <a:pt x="402" y="113"/>
                  <a:pt x="402" y="113"/>
                </a:cubicBezTo>
                <a:cubicBezTo>
                  <a:pt x="401" y="112"/>
                  <a:pt x="399" y="113"/>
                  <a:pt x="398" y="111"/>
                </a:cubicBezTo>
                <a:cubicBezTo>
                  <a:pt x="398" y="112"/>
                  <a:pt x="397" y="112"/>
                  <a:pt x="397" y="113"/>
                </a:cubicBezTo>
                <a:cubicBezTo>
                  <a:pt x="397" y="113"/>
                  <a:pt x="397" y="113"/>
                  <a:pt x="397" y="112"/>
                </a:cubicBezTo>
                <a:cubicBezTo>
                  <a:pt x="398" y="113"/>
                  <a:pt x="398" y="113"/>
                  <a:pt x="397" y="113"/>
                </a:cubicBezTo>
                <a:cubicBezTo>
                  <a:pt x="397" y="113"/>
                  <a:pt x="396" y="113"/>
                  <a:pt x="396" y="113"/>
                </a:cubicBezTo>
                <a:cubicBezTo>
                  <a:pt x="396" y="113"/>
                  <a:pt x="396" y="112"/>
                  <a:pt x="396" y="112"/>
                </a:cubicBezTo>
                <a:cubicBezTo>
                  <a:pt x="396" y="112"/>
                  <a:pt x="395" y="112"/>
                  <a:pt x="396" y="112"/>
                </a:cubicBezTo>
                <a:cubicBezTo>
                  <a:pt x="394" y="111"/>
                  <a:pt x="393" y="113"/>
                  <a:pt x="392" y="114"/>
                </a:cubicBezTo>
                <a:cubicBezTo>
                  <a:pt x="390" y="113"/>
                  <a:pt x="390" y="115"/>
                  <a:pt x="389" y="117"/>
                </a:cubicBezTo>
                <a:cubicBezTo>
                  <a:pt x="388" y="117"/>
                  <a:pt x="388" y="117"/>
                  <a:pt x="388" y="117"/>
                </a:cubicBezTo>
                <a:cubicBezTo>
                  <a:pt x="388" y="117"/>
                  <a:pt x="388" y="117"/>
                  <a:pt x="388" y="117"/>
                </a:cubicBezTo>
                <a:cubicBezTo>
                  <a:pt x="388" y="117"/>
                  <a:pt x="388" y="117"/>
                  <a:pt x="388" y="117"/>
                </a:cubicBezTo>
                <a:cubicBezTo>
                  <a:pt x="388" y="115"/>
                  <a:pt x="390" y="114"/>
                  <a:pt x="390" y="113"/>
                </a:cubicBezTo>
                <a:cubicBezTo>
                  <a:pt x="389" y="113"/>
                  <a:pt x="389" y="113"/>
                  <a:pt x="389" y="113"/>
                </a:cubicBezTo>
                <a:cubicBezTo>
                  <a:pt x="387" y="115"/>
                  <a:pt x="386" y="115"/>
                  <a:pt x="385" y="116"/>
                </a:cubicBezTo>
                <a:cubicBezTo>
                  <a:pt x="384" y="116"/>
                  <a:pt x="384" y="116"/>
                  <a:pt x="384" y="116"/>
                </a:cubicBezTo>
                <a:cubicBezTo>
                  <a:pt x="384" y="116"/>
                  <a:pt x="384" y="116"/>
                  <a:pt x="384" y="116"/>
                </a:cubicBezTo>
                <a:cubicBezTo>
                  <a:pt x="384" y="116"/>
                  <a:pt x="384" y="116"/>
                  <a:pt x="384" y="116"/>
                </a:cubicBezTo>
                <a:cubicBezTo>
                  <a:pt x="385" y="116"/>
                  <a:pt x="386" y="115"/>
                  <a:pt x="386" y="114"/>
                </a:cubicBezTo>
                <a:cubicBezTo>
                  <a:pt x="385" y="113"/>
                  <a:pt x="385" y="114"/>
                  <a:pt x="385" y="114"/>
                </a:cubicBezTo>
                <a:cubicBezTo>
                  <a:pt x="385" y="114"/>
                  <a:pt x="385" y="114"/>
                  <a:pt x="384" y="114"/>
                </a:cubicBezTo>
                <a:cubicBezTo>
                  <a:pt x="384" y="115"/>
                  <a:pt x="385" y="115"/>
                  <a:pt x="385" y="115"/>
                </a:cubicBezTo>
                <a:cubicBezTo>
                  <a:pt x="384" y="115"/>
                  <a:pt x="382" y="116"/>
                  <a:pt x="383" y="118"/>
                </a:cubicBezTo>
                <a:cubicBezTo>
                  <a:pt x="383" y="118"/>
                  <a:pt x="383" y="118"/>
                  <a:pt x="383" y="118"/>
                </a:cubicBezTo>
                <a:cubicBezTo>
                  <a:pt x="383" y="117"/>
                  <a:pt x="383" y="117"/>
                  <a:pt x="383" y="117"/>
                </a:cubicBezTo>
                <a:cubicBezTo>
                  <a:pt x="383" y="117"/>
                  <a:pt x="382" y="117"/>
                  <a:pt x="382" y="117"/>
                </a:cubicBezTo>
                <a:cubicBezTo>
                  <a:pt x="382" y="117"/>
                  <a:pt x="383" y="117"/>
                  <a:pt x="382" y="116"/>
                </a:cubicBezTo>
                <a:cubicBezTo>
                  <a:pt x="382" y="116"/>
                  <a:pt x="382" y="117"/>
                  <a:pt x="382" y="118"/>
                </a:cubicBezTo>
                <a:cubicBezTo>
                  <a:pt x="382" y="118"/>
                  <a:pt x="382" y="118"/>
                  <a:pt x="382" y="118"/>
                </a:cubicBezTo>
                <a:cubicBezTo>
                  <a:pt x="382" y="118"/>
                  <a:pt x="381" y="117"/>
                  <a:pt x="381" y="117"/>
                </a:cubicBezTo>
                <a:cubicBezTo>
                  <a:pt x="381" y="117"/>
                  <a:pt x="381" y="117"/>
                  <a:pt x="381" y="117"/>
                </a:cubicBezTo>
                <a:cubicBezTo>
                  <a:pt x="381" y="117"/>
                  <a:pt x="380" y="116"/>
                  <a:pt x="380" y="117"/>
                </a:cubicBezTo>
                <a:cubicBezTo>
                  <a:pt x="379" y="116"/>
                  <a:pt x="378" y="117"/>
                  <a:pt x="378" y="116"/>
                </a:cubicBezTo>
                <a:cubicBezTo>
                  <a:pt x="377" y="117"/>
                  <a:pt x="377" y="117"/>
                  <a:pt x="377" y="117"/>
                </a:cubicBezTo>
                <a:cubicBezTo>
                  <a:pt x="377" y="117"/>
                  <a:pt x="377" y="117"/>
                  <a:pt x="377" y="117"/>
                </a:cubicBezTo>
                <a:cubicBezTo>
                  <a:pt x="377" y="117"/>
                  <a:pt x="377" y="117"/>
                  <a:pt x="377" y="117"/>
                </a:cubicBezTo>
                <a:cubicBezTo>
                  <a:pt x="376" y="116"/>
                  <a:pt x="376" y="117"/>
                  <a:pt x="375" y="117"/>
                </a:cubicBezTo>
                <a:cubicBezTo>
                  <a:pt x="375" y="117"/>
                  <a:pt x="375" y="117"/>
                  <a:pt x="376" y="117"/>
                </a:cubicBezTo>
                <a:cubicBezTo>
                  <a:pt x="375" y="117"/>
                  <a:pt x="375" y="117"/>
                  <a:pt x="375" y="117"/>
                </a:cubicBezTo>
                <a:cubicBezTo>
                  <a:pt x="375" y="117"/>
                  <a:pt x="375" y="117"/>
                  <a:pt x="375" y="117"/>
                </a:cubicBezTo>
                <a:cubicBezTo>
                  <a:pt x="375" y="117"/>
                  <a:pt x="374" y="117"/>
                  <a:pt x="374" y="118"/>
                </a:cubicBezTo>
                <a:cubicBezTo>
                  <a:pt x="374" y="117"/>
                  <a:pt x="374" y="117"/>
                  <a:pt x="374" y="117"/>
                </a:cubicBezTo>
                <a:cubicBezTo>
                  <a:pt x="374" y="117"/>
                  <a:pt x="374" y="117"/>
                  <a:pt x="373" y="117"/>
                </a:cubicBezTo>
                <a:cubicBezTo>
                  <a:pt x="373" y="117"/>
                  <a:pt x="373" y="117"/>
                  <a:pt x="373" y="116"/>
                </a:cubicBezTo>
                <a:cubicBezTo>
                  <a:pt x="373" y="116"/>
                  <a:pt x="374" y="117"/>
                  <a:pt x="374" y="117"/>
                </a:cubicBezTo>
                <a:cubicBezTo>
                  <a:pt x="374" y="116"/>
                  <a:pt x="374" y="116"/>
                  <a:pt x="374" y="115"/>
                </a:cubicBezTo>
                <a:cubicBezTo>
                  <a:pt x="373" y="117"/>
                  <a:pt x="370" y="115"/>
                  <a:pt x="370" y="117"/>
                </a:cubicBezTo>
                <a:cubicBezTo>
                  <a:pt x="369" y="117"/>
                  <a:pt x="369" y="117"/>
                  <a:pt x="369" y="117"/>
                </a:cubicBezTo>
                <a:cubicBezTo>
                  <a:pt x="368" y="117"/>
                  <a:pt x="369" y="117"/>
                  <a:pt x="369" y="116"/>
                </a:cubicBezTo>
                <a:cubicBezTo>
                  <a:pt x="368" y="116"/>
                  <a:pt x="368" y="117"/>
                  <a:pt x="368" y="116"/>
                </a:cubicBezTo>
                <a:cubicBezTo>
                  <a:pt x="368" y="116"/>
                  <a:pt x="368" y="116"/>
                  <a:pt x="368" y="116"/>
                </a:cubicBezTo>
                <a:cubicBezTo>
                  <a:pt x="368" y="117"/>
                  <a:pt x="368" y="117"/>
                  <a:pt x="367" y="117"/>
                </a:cubicBezTo>
                <a:cubicBezTo>
                  <a:pt x="367" y="117"/>
                  <a:pt x="366" y="118"/>
                  <a:pt x="365" y="118"/>
                </a:cubicBezTo>
                <a:cubicBezTo>
                  <a:pt x="365" y="118"/>
                  <a:pt x="365" y="118"/>
                  <a:pt x="365" y="118"/>
                </a:cubicBezTo>
                <a:cubicBezTo>
                  <a:pt x="365" y="118"/>
                  <a:pt x="365" y="118"/>
                  <a:pt x="365" y="118"/>
                </a:cubicBezTo>
                <a:cubicBezTo>
                  <a:pt x="364" y="119"/>
                  <a:pt x="363" y="119"/>
                  <a:pt x="363" y="119"/>
                </a:cubicBezTo>
                <a:cubicBezTo>
                  <a:pt x="363" y="119"/>
                  <a:pt x="363" y="119"/>
                  <a:pt x="363" y="120"/>
                </a:cubicBezTo>
                <a:cubicBezTo>
                  <a:pt x="363" y="120"/>
                  <a:pt x="363" y="120"/>
                  <a:pt x="363" y="120"/>
                </a:cubicBezTo>
                <a:cubicBezTo>
                  <a:pt x="363" y="119"/>
                  <a:pt x="361" y="119"/>
                  <a:pt x="361" y="119"/>
                </a:cubicBezTo>
                <a:cubicBezTo>
                  <a:pt x="361" y="119"/>
                  <a:pt x="363" y="119"/>
                  <a:pt x="363" y="118"/>
                </a:cubicBezTo>
                <a:cubicBezTo>
                  <a:pt x="364" y="117"/>
                  <a:pt x="365" y="118"/>
                  <a:pt x="365" y="117"/>
                </a:cubicBezTo>
                <a:cubicBezTo>
                  <a:pt x="365" y="116"/>
                  <a:pt x="364" y="117"/>
                  <a:pt x="364" y="117"/>
                </a:cubicBezTo>
                <a:cubicBezTo>
                  <a:pt x="364" y="117"/>
                  <a:pt x="364" y="117"/>
                  <a:pt x="365" y="116"/>
                </a:cubicBezTo>
                <a:cubicBezTo>
                  <a:pt x="365" y="117"/>
                  <a:pt x="365" y="116"/>
                  <a:pt x="366" y="117"/>
                </a:cubicBezTo>
                <a:cubicBezTo>
                  <a:pt x="366" y="116"/>
                  <a:pt x="366" y="116"/>
                  <a:pt x="366" y="115"/>
                </a:cubicBezTo>
                <a:cubicBezTo>
                  <a:pt x="366" y="115"/>
                  <a:pt x="366" y="116"/>
                  <a:pt x="367" y="116"/>
                </a:cubicBezTo>
                <a:cubicBezTo>
                  <a:pt x="367" y="116"/>
                  <a:pt x="367" y="116"/>
                  <a:pt x="367" y="115"/>
                </a:cubicBezTo>
                <a:cubicBezTo>
                  <a:pt x="368" y="115"/>
                  <a:pt x="368" y="115"/>
                  <a:pt x="368" y="116"/>
                </a:cubicBezTo>
                <a:cubicBezTo>
                  <a:pt x="368" y="115"/>
                  <a:pt x="368" y="115"/>
                  <a:pt x="369" y="115"/>
                </a:cubicBezTo>
                <a:cubicBezTo>
                  <a:pt x="369" y="115"/>
                  <a:pt x="370" y="115"/>
                  <a:pt x="370" y="114"/>
                </a:cubicBezTo>
                <a:cubicBezTo>
                  <a:pt x="371" y="114"/>
                  <a:pt x="371" y="115"/>
                  <a:pt x="371" y="115"/>
                </a:cubicBezTo>
                <a:cubicBezTo>
                  <a:pt x="370" y="116"/>
                  <a:pt x="369" y="115"/>
                  <a:pt x="369" y="116"/>
                </a:cubicBezTo>
                <a:cubicBezTo>
                  <a:pt x="370" y="116"/>
                  <a:pt x="370" y="116"/>
                  <a:pt x="370" y="115"/>
                </a:cubicBezTo>
                <a:cubicBezTo>
                  <a:pt x="370" y="116"/>
                  <a:pt x="370" y="116"/>
                  <a:pt x="371" y="116"/>
                </a:cubicBezTo>
                <a:cubicBezTo>
                  <a:pt x="371" y="115"/>
                  <a:pt x="371" y="115"/>
                  <a:pt x="372" y="115"/>
                </a:cubicBezTo>
                <a:cubicBezTo>
                  <a:pt x="372" y="115"/>
                  <a:pt x="371" y="114"/>
                  <a:pt x="372" y="114"/>
                </a:cubicBezTo>
                <a:cubicBezTo>
                  <a:pt x="372" y="114"/>
                  <a:pt x="372" y="114"/>
                  <a:pt x="372" y="113"/>
                </a:cubicBezTo>
                <a:cubicBezTo>
                  <a:pt x="373" y="114"/>
                  <a:pt x="372" y="114"/>
                  <a:pt x="372" y="114"/>
                </a:cubicBezTo>
                <a:cubicBezTo>
                  <a:pt x="373" y="115"/>
                  <a:pt x="373" y="114"/>
                  <a:pt x="374" y="115"/>
                </a:cubicBezTo>
                <a:cubicBezTo>
                  <a:pt x="374" y="114"/>
                  <a:pt x="374" y="114"/>
                  <a:pt x="373" y="114"/>
                </a:cubicBezTo>
                <a:cubicBezTo>
                  <a:pt x="374" y="114"/>
                  <a:pt x="375" y="114"/>
                  <a:pt x="376" y="113"/>
                </a:cubicBezTo>
                <a:cubicBezTo>
                  <a:pt x="377" y="113"/>
                  <a:pt x="378" y="112"/>
                  <a:pt x="379" y="113"/>
                </a:cubicBezTo>
                <a:cubicBezTo>
                  <a:pt x="379" y="112"/>
                  <a:pt x="380" y="112"/>
                  <a:pt x="380" y="112"/>
                </a:cubicBezTo>
                <a:cubicBezTo>
                  <a:pt x="380" y="111"/>
                  <a:pt x="380" y="111"/>
                  <a:pt x="380" y="111"/>
                </a:cubicBezTo>
                <a:cubicBezTo>
                  <a:pt x="379" y="110"/>
                  <a:pt x="379" y="110"/>
                  <a:pt x="379" y="110"/>
                </a:cubicBezTo>
                <a:cubicBezTo>
                  <a:pt x="379" y="111"/>
                  <a:pt x="379" y="110"/>
                  <a:pt x="379" y="111"/>
                </a:cubicBezTo>
                <a:cubicBezTo>
                  <a:pt x="378" y="111"/>
                  <a:pt x="378" y="111"/>
                  <a:pt x="377" y="112"/>
                </a:cubicBezTo>
                <a:cubicBezTo>
                  <a:pt x="377" y="112"/>
                  <a:pt x="377" y="111"/>
                  <a:pt x="377" y="110"/>
                </a:cubicBezTo>
                <a:cubicBezTo>
                  <a:pt x="377" y="110"/>
                  <a:pt x="376" y="111"/>
                  <a:pt x="376" y="110"/>
                </a:cubicBezTo>
                <a:cubicBezTo>
                  <a:pt x="375" y="110"/>
                  <a:pt x="375" y="112"/>
                  <a:pt x="374" y="111"/>
                </a:cubicBezTo>
                <a:cubicBezTo>
                  <a:pt x="374" y="110"/>
                  <a:pt x="374" y="110"/>
                  <a:pt x="375" y="110"/>
                </a:cubicBezTo>
                <a:cubicBezTo>
                  <a:pt x="374" y="110"/>
                  <a:pt x="374" y="110"/>
                  <a:pt x="374" y="110"/>
                </a:cubicBezTo>
                <a:cubicBezTo>
                  <a:pt x="374" y="110"/>
                  <a:pt x="374" y="110"/>
                  <a:pt x="373" y="110"/>
                </a:cubicBezTo>
                <a:cubicBezTo>
                  <a:pt x="373" y="111"/>
                  <a:pt x="371" y="110"/>
                  <a:pt x="370" y="111"/>
                </a:cubicBezTo>
                <a:cubicBezTo>
                  <a:pt x="370" y="111"/>
                  <a:pt x="370" y="110"/>
                  <a:pt x="370" y="110"/>
                </a:cubicBezTo>
                <a:cubicBezTo>
                  <a:pt x="370" y="110"/>
                  <a:pt x="370" y="110"/>
                  <a:pt x="369" y="110"/>
                </a:cubicBezTo>
                <a:cubicBezTo>
                  <a:pt x="370" y="110"/>
                  <a:pt x="370" y="111"/>
                  <a:pt x="371" y="111"/>
                </a:cubicBezTo>
                <a:cubicBezTo>
                  <a:pt x="371" y="111"/>
                  <a:pt x="371" y="112"/>
                  <a:pt x="371" y="112"/>
                </a:cubicBezTo>
                <a:cubicBezTo>
                  <a:pt x="371" y="112"/>
                  <a:pt x="370" y="112"/>
                  <a:pt x="370" y="112"/>
                </a:cubicBezTo>
                <a:cubicBezTo>
                  <a:pt x="370" y="112"/>
                  <a:pt x="370" y="111"/>
                  <a:pt x="369" y="111"/>
                </a:cubicBezTo>
                <a:cubicBezTo>
                  <a:pt x="369" y="112"/>
                  <a:pt x="369" y="112"/>
                  <a:pt x="369" y="112"/>
                </a:cubicBezTo>
                <a:cubicBezTo>
                  <a:pt x="369" y="112"/>
                  <a:pt x="369" y="112"/>
                  <a:pt x="369" y="112"/>
                </a:cubicBezTo>
                <a:cubicBezTo>
                  <a:pt x="368" y="112"/>
                  <a:pt x="369" y="112"/>
                  <a:pt x="369" y="111"/>
                </a:cubicBezTo>
                <a:cubicBezTo>
                  <a:pt x="369" y="111"/>
                  <a:pt x="370" y="112"/>
                  <a:pt x="370" y="111"/>
                </a:cubicBezTo>
                <a:cubicBezTo>
                  <a:pt x="366" y="112"/>
                  <a:pt x="362" y="113"/>
                  <a:pt x="358" y="114"/>
                </a:cubicBezTo>
                <a:cubicBezTo>
                  <a:pt x="358" y="115"/>
                  <a:pt x="357" y="115"/>
                  <a:pt x="356" y="114"/>
                </a:cubicBezTo>
                <a:cubicBezTo>
                  <a:pt x="356" y="115"/>
                  <a:pt x="357" y="115"/>
                  <a:pt x="357" y="116"/>
                </a:cubicBezTo>
                <a:cubicBezTo>
                  <a:pt x="356" y="116"/>
                  <a:pt x="356" y="115"/>
                  <a:pt x="355" y="116"/>
                </a:cubicBezTo>
                <a:cubicBezTo>
                  <a:pt x="355" y="116"/>
                  <a:pt x="355" y="115"/>
                  <a:pt x="355" y="115"/>
                </a:cubicBezTo>
                <a:cubicBezTo>
                  <a:pt x="355" y="115"/>
                  <a:pt x="354" y="116"/>
                  <a:pt x="354" y="116"/>
                </a:cubicBezTo>
                <a:cubicBezTo>
                  <a:pt x="354" y="116"/>
                  <a:pt x="354" y="115"/>
                  <a:pt x="353" y="115"/>
                </a:cubicBezTo>
                <a:cubicBezTo>
                  <a:pt x="354" y="115"/>
                  <a:pt x="354" y="115"/>
                  <a:pt x="354" y="116"/>
                </a:cubicBezTo>
                <a:cubicBezTo>
                  <a:pt x="355" y="115"/>
                  <a:pt x="355" y="115"/>
                  <a:pt x="355" y="115"/>
                </a:cubicBezTo>
                <a:cubicBezTo>
                  <a:pt x="355" y="114"/>
                  <a:pt x="356" y="114"/>
                  <a:pt x="356" y="114"/>
                </a:cubicBezTo>
                <a:cubicBezTo>
                  <a:pt x="356" y="113"/>
                  <a:pt x="355" y="114"/>
                  <a:pt x="355" y="114"/>
                </a:cubicBezTo>
                <a:cubicBezTo>
                  <a:pt x="357" y="113"/>
                  <a:pt x="359" y="112"/>
                  <a:pt x="361" y="113"/>
                </a:cubicBezTo>
                <a:cubicBezTo>
                  <a:pt x="362" y="112"/>
                  <a:pt x="362" y="112"/>
                  <a:pt x="363" y="112"/>
                </a:cubicBezTo>
                <a:cubicBezTo>
                  <a:pt x="364" y="109"/>
                  <a:pt x="366" y="108"/>
                  <a:pt x="368" y="107"/>
                </a:cubicBezTo>
                <a:cubicBezTo>
                  <a:pt x="369" y="108"/>
                  <a:pt x="369" y="108"/>
                  <a:pt x="369" y="108"/>
                </a:cubicBezTo>
                <a:cubicBezTo>
                  <a:pt x="368" y="107"/>
                  <a:pt x="370" y="107"/>
                  <a:pt x="370" y="106"/>
                </a:cubicBezTo>
                <a:cubicBezTo>
                  <a:pt x="370" y="106"/>
                  <a:pt x="370" y="107"/>
                  <a:pt x="370" y="107"/>
                </a:cubicBezTo>
                <a:cubicBezTo>
                  <a:pt x="372" y="106"/>
                  <a:pt x="374" y="106"/>
                  <a:pt x="375" y="104"/>
                </a:cubicBezTo>
                <a:cubicBezTo>
                  <a:pt x="377" y="103"/>
                  <a:pt x="379" y="103"/>
                  <a:pt x="380" y="101"/>
                </a:cubicBezTo>
                <a:cubicBezTo>
                  <a:pt x="382" y="101"/>
                  <a:pt x="384" y="99"/>
                  <a:pt x="385" y="98"/>
                </a:cubicBezTo>
                <a:cubicBezTo>
                  <a:pt x="386" y="97"/>
                  <a:pt x="388" y="96"/>
                  <a:pt x="389" y="94"/>
                </a:cubicBezTo>
                <a:cubicBezTo>
                  <a:pt x="388" y="94"/>
                  <a:pt x="388" y="94"/>
                  <a:pt x="388" y="93"/>
                </a:cubicBezTo>
                <a:cubicBezTo>
                  <a:pt x="388" y="93"/>
                  <a:pt x="389" y="93"/>
                  <a:pt x="389" y="93"/>
                </a:cubicBezTo>
                <a:cubicBezTo>
                  <a:pt x="388" y="93"/>
                  <a:pt x="388" y="93"/>
                  <a:pt x="388" y="93"/>
                </a:cubicBezTo>
                <a:cubicBezTo>
                  <a:pt x="387" y="94"/>
                  <a:pt x="386" y="92"/>
                  <a:pt x="386" y="93"/>
                </a:cubicBezTo>
                <a:cubicBezTo>
                  <a:pt x="386" y="94"/>
                  <a:pt x="385" y="93"/>
                  <a:pt x="385" y="93"/>
                </a:cubicBezTo>
                <a:cubicBezTo>
                  <a:pt x="384" y="93"/>
                  <a:pt x="383" y="93"/>
                  <a:pt x="383" y="94"/>
                </a:cubicBezTo>
                <a:cubicBezTo>
                  <a:pt x="383" y="93"/>
                  <a:pt x="384" y="93"/>
                  <a:pt x="384" y="91"/>
                </a:cubicBezTo>
                <a:cubicBezTo>
                  <a:pt x="381" y="92"/>
                  <a:pt x="377" y="93"/>
                  <a:pt x="374" y="95"/>
                </a:cubicBezTo>
                <a:cubicBezTo>
                  <a:pt x="374" y="96"/>
                  <a:pt x="374" y="95"/>
                  <a:pt x="373" y="95"/>
                </a:cubicBezTo>
                <a:cubicBezTo>
                  <a:pt x="373" y="95"/>
                  <a:pt x="373" y="96"/>
                  <a:pt x="373" y="96"/>
                </a:cubicBezTo>
                <a:cubicBezTo>
                  <a:pt x="373" y="96"/>
                  <a:pt x="373" y="96"/>
                  <a:pt x="372" y="96"/>
                </a:cubicBezTo>
                <a:cubicBezTo>
                  <a:pt x="372" y="95"/>
                  <a:pt x="370" y="98"/>
                  <a:pt x="370" y="99"/>
                </a:cubicBezTo>
                <a:cubicBezTo>
                  <a:pt x="369" y="98"/>
                  <a:pt x="370" y="98"/>
                  <a:pt x="370" y="97"/>
                </a:cubicBezTo>
                <a:cubicBezTo>
                  <a:pt x="370" y="97"/>
                  <a:pt x="369" y="97"/>
                  <a:pt x="369" y="97"/>
                </a:cubicBezTo>
                <a:cubicBezTo>
                  <a:pt x="370" y="96"/>
                  <a:pt x="370" y="96"/>
                  <a:pt x="370" y="95"/>
                </a:cubicBezTo>
                <a:cubicBezTo>
                  <a:pt x="370" y="95"/>
                  <a:pt x="370" y="96"/>
                  <a:pt x="369" y="96"/>
                </a:cubicBezTo>
                <a:cubicBezTo>
                  <a:pt x="369" y="96"/>
                  <a:pt x="369" y="96"/>
                  <a:pt x="369" y="97"/>
                </a:cubicBezTo>
                <a:cubicBezTo>
                  <a:pt x="369" y="97"/>
                  <a:pt x="369" y="97"/>
                  <a:pt x="368" y="97"/>
                </a:cubicBezTo>
                <a:cubicBezTo>
                  <a:pt x="368" y="96"/>
                  <a:pt x="369" y="96"/>
                  <a:pt x="369" y="95"/>
                </a:cubicBezTo>
                <a:cubicBezTo>
                  <a:pt x="369" y="95"/>
                  <a:pt x="369" y="95"/>
                  <a:pt x="369" y="95"/>
                </a:cubicBezTo>
                <a:cubicBezTo>
                  <a:pt x="369" y="96"/>
                  <a:pt x="370" y="95"/>
                  <a:pt x="370" y="95"/>
                </a:cubicBezTo>
                <a:cubicBezTo>
                  <a:pt x="371" y="95"/>
                  <a:pt x="371" y="95"/>
                  <a:pt x="371" y="96"/>
                </a:cubicBezTo>
                <a:cubicBezTo>
                  <a:pt x="371" y="95"/>
                  <a:pt x="372" y="95"/>
                  <a:pt x="372" y="95"/>
                </a:cubicBezTo>
                <a:cubicBezTo>
                  <a:pt x="372" y="95"/>
                  <a:pt x="372" y="95"/>
                  <a:pt x="372" y="95"/>
                </a:cubicBezTo>
                <a:cubicBezTo>
                  <a:pt x="372" y="95"/>
                  <a:pt x="372" y="95"/>
                  <a:pt x="372" y="95"/>
                </a:cubicBezTo>
                <a:cubicBezTo>
                  <a:pt x="372" y="95"/>
                  <a:pt x="372" y="95"/>
                  <a:pt x="372" y="95"/>
                </a:cubicBezTo>
                <a:cubicBezTo>
                  <a:pt x="372" y="95"/>
                  <a:pt x="372" y="95"/>
                  <a:pt x="372" y="95"/>
                </a:cubicBezTo>
                <a:cubicBezTo>
                  <a:pt x="372" y="95"/>
                  <a:pt x="372" y="95"/>
                  <a:pt x="372" y="95"/>
                </a:cubicBezTo>
                <a:cubicBezTo>
                  <a:pt x="373" y="94"/>
                  <a:pt x="373" y="94"/>
                  <a:pt x="373" y="94"/>
                </a:cubicBezTo>
                <a:cubicBezTo>
                  <a:pt x="374" y="94"/>
                  <a:pt x="375" y="93"/>
                  <a:pt x="376" y="92"/>
                </a:cubicBezTo>
                <a:cubicBezTo>
                  <a:pt x="376" y="91"/>
                  <a:pt x="375" y="93"/>
                  <a:pt x="374" y="93"/>
                </a:cubicBezTo>
                <a:cubicBezTo>
                  <a:pt x="375" y="92"/>
                  <a:pt x="376" y="91"/>
                  <a:pt x="377" y="92"/>
                </a:cubicBezTo>
                <a:cubicBezTo>
                  <a:pt x="378" y="91"/>
                  <a:pt x="379" y="90"/>
                  <a:pt x="380" y="90"/>
                </a:cubicBezTo>
                <a:cubicBezTo>
                  <a:pt x="383" y="88"/>
                  <a:pt x="386" y="88"/>
                  <a:pt x="388" y="86"/>
                </a:cubicBezTo>
                <a:cubicBezTo>
                  <a:pt x="388" y="86"/>
                  <a:pt x="388" y="86"/>
                  <a:pt x="388" y="86"/>
                </a:cubicBezTo>
                <a:cubicBezTo>
                  <a:pt x="388" y="86"/>
                  <a:pt x="388" y="86"/>
                  <a:pt x="388" y="86"/>
                </a:cubicBezTo>
                <a:cubicBezTo>
                  <a:pt x="388" y="86"/>
                  <a:pt x="387" y="85"/>
                  <a:pt x="387" y="86"/>
                </a:cubicBezTo>
                <a:cubicBezTo>
                  <a:pt x="387" y="86"/>
                  <a:pt x="387" y="86"/>
                  <a:pt x="387" y="86"/>
                </a:cubicBezTo>
                <a:cubicBezTo>
                  <a:pt x="387" y="86"/>
                  <a:pt x="387" y="86"/>
                  <a:pt x="386" y="85"/>
                </a:cubicBezTo>
                <a:cubicBezTo>
                  <a:pt x="386" y="86"/>
                  <a:pt x="385" y="86"/>
                  <a:pt x="384" y="85"/>
                </a:cubicBezTo>
                <a:cubicBezTo>
                  <a:pt x="384" y="86"/>
                  <a:pt x="384" y="86"/>
                  <a:pt x="384" y="86"/>
                </a:cubicBezTo>
                <a:cubicBezTo>
                  <a:pt x="383" y="85"/>
                  <a:pt x="383" y="86"/>
                  <a:pt x="382" y="86"/>
                </a:cubicBezTo>
                <a:cubicBezTo>
                  <a:pt x="382" y="86"/>
                  <a:pt x="382" y="85"/>
                  <a:pt x="382" y="85"/>
                </a:cubicBezTo>
                <a:cubicBezTo>
                  <a:pt x="382" y="85"/>
                  <a:pt x="382" y="85"/>
                  <a:pt x="382" y="85"/>
                </a:cubicBezTo>
                <a:cubicBezTo>
                  <a:pt x="382" y="85"/>
                  <a:pt x="382" y="85"/>
                  <a:pt x="382" y="85"/>
                </a:cubicBezTo>
                <a:cubicBezTo>
                  <a:pt x="382" y="84"/>
                  <a:pt x="382" y="84"/>
                  <a:pt x="381" y="85"/>
                </a:cubicBezTo>
                <a:cubicBezTo>
                  <a:pt x="382" y="84"/>
                  <a:pt x="382" y="84"/>
                  <a:pt x="381" y="84"/>
                </a:cubicBezTo>
                <a:cubicBezTo>
                  <a:pt x="381" y="84"/>
                  <a:pt x="381" y="84"/>
                  <a:pt x="381" y="84"/>
                </a:cubicBezTo>
                <a:cubicBezTo>
                  <a:pt x="381" y="85"/>
                  <a:pt x="381" y="84"/>
                  <a:pt x="381" y="84"/>
                </a:cubicBezTo>
                <a:cubicBezTo>
                  <a:pt x="381" y="85"/>
                  <a:pt x="381" y="85"/>
                  <a:pt x="381" y="85"/>
                </a:cubicBezTo>
                <a:cubicBezTo>
                  <a:pt x="381" y="85"/>
                  <a:pt x="380" y="85"/>
                  <a:pt x="380" y="85"/>
                </a:cubicBezTo>
                <a:cubicBezTo>
                  <a:pt x="380" y="85"/>
                  <a:pt x="381" y="84"/>
                  <a:pt x="380" y="84"/>
                </a:cubicBezTo>
                <a:cubicBezTo>
                  <a:pt x="379" y="84"/>
                  <a:pt x="379" y="85"/>
                  <a:pt x="378" y="85"/>
                </a:cubicBezTo>
                <a:cubicBezTo>
                  <a:pt x="377" y="84"/>
                  <a:pt x="378" y="84"/>
                  <a:pt x="379" y="83"/>
                </a:cubicBezTo>
                <a:cubicBezTo>
                  <a:pt x="379" y="83"/>
                  <a:pt x="378" y="83"/>
                  <a:pt x="378" y="83"/>
                </a:cubicBezTo>
                <a:cubicBezTo>
                  <a:pt x="378" y="83"/>
                  <a:pt x="378" y="83"/>
                  <a:pt x="378" y="83"/>
                </a:cubicBezTo>
                <a:cubicBezTo>
                  <a:pt x="378" y="84"/>
                  <a:pt x="377" y="83"/>
                  <a:pt x="377" y="84"/>
                </a:cubicBezTo>
                <a:cubicBezTo>
                  <a:pt x="377" y="84"/>
                  <a:pt x="377" y="84"/>
                  <a:pt x="377" y="83"/>
                </a:cubicBezTo>
                <a:cubicBezTo>
                  <a:pt x="376" y="84"/>
                  <a:pt x="375" y="84"/>
                  <a:pt x="374" y="84"/>
                </a:cubicBezTo>
                <a:cubicBezTo>
                  <a:pt x="374" y="84"/>
                  <a:pt x="374" y="85"/>
                  <a:pt x="374" y="85"/>
                </a:cubicBezTo>
                <a:cubicBezTo>
                  <a:pt x="374" y="85"/>
                  <a:pt x="374" y="86"/>
                  <a:pt x="374" y="86"/>
                </a:cubicBezTo>
                <a:cubicBezTo>
                  <a:pt x="373" y="85"/>
                  <a:pt x="373" y="85"/>
                  <a:pt x="373" y="84"/>
                </a:cubicBezTo>
                <a:cubicBezTo>
                  <a:pt x="374" y="84"/>
                  <a:pt x="375" y="82"/>
                  <a:pt x="376" y="81"/>
                </a:cubicBezTo>
                <a:cubicBezTo>
                  <a:pt x="377" y="81"/>
                  <a:pt x="379" y="80"/>
                  <a:pt x="380" y="80"/>
                </a:cubicBezTo>
                <a:cubicBezTo>
                  <a:pt x="380" y="79"/>
                  <a:pt x="381" y="80"/>
                  <a:pt x="382" y="80"/>
                </a:cubicBezTo>
                <a:cubicBezTo>
                  <a:pt x="382" y="80"/>
                  <a:pt x="381" y="80"/>
                  <a:pt x="381" y="80"/>
                </a:cubicBezTo>
                <a:cubicBezTo>
                  <a:pt x="382" y="81"/>
                  <a:pt x="382" y="79"/>
                  <a:pt x="383" y="79"/>
                </a:cubicBezTo>
                <a:cubicBezTo>
                  <a:pt x="383" y="79"/>
                  <a:pt x="383" y="80"/>
                  <a:pt x="383" y="80"/>
                </a:cubicBezTo>
                <a:cubicBezTo>
                  <a:pt x="383" y="79"/>
                  <a:pt x="385" y="78"/>
                  <a:pt x="386" y="79"/>
                </a:cubicBezTo>
                <a:cubicBezTo>
                  <a:pt x="387" y="78"/>
                  <a:pt x="388" y="78"/>
                  <a:pt x="389" y="77"/>
                </a:cubicBezTo>
                <a:cubicBezTo>
                  <a:pt x="389" y="76"/>
                  <a:pt x="388" y="77"/>
                  <a:pt x="387" y="77"/>
                </a:cubicBezTo>
                <a:cubicBezTo>
                  <a:pt x="388" y="77"/>
                  <a:pt x="390" y="75"/>
                  <a:pt x="392" y="76"/>
                </a:cubicBezTo>
                <a:cubicBezTo>
                  <a:pt x="393" y="75"/>
                  <a:pt x="397" y="75"/>
                  <a:pt x="397" y="73"/>
                </a:cubicBezTo>
                <a:cubicBezTo>
                  <a:pt x="398" y="73"/>
                  <a:pt x="398" y="72"/>
                  <a:pt x="399" y="72"/>
                </a:cubicBezTo>
                <a:cubicBezTo>
                  <a:pt x="399" y="73"/>
                  <a:pt x="398" y="73"/>
                  <a:pt x="399" y="73"/>
                </a:cubicBezTo>
                <a:cubicBezTo>
                  <a:pt x="401" y="72"/>
                  <a:pt x="403" y="71"/>
                  <a:pt x="403" y="69"/>
                </a:cubicBezTo>
                <a:cubicBezTo>
                  <a:pt x="402" y="68"/>
                  <a:pt x="401" y="68"/>
                  <a:pt x="401" y="67"/>
                </a:cubicBezTo>
                <a:cubicBezTo>
                  <a:pt x="400" y="67"/>
                  <a:pt x="398" y="67"/>
                  <a:pt x="398" y="65"/>
                </a:cubicBezTo>
                <a:cubicBezTo>
                  <a:pt x="397" y="66"/>
                  <a:pt x="396" y="66"/>
                  <a:pt x="396" y="67"/>
                </a:cubicBezTo>
                <a:cubicBezTo>
                  <a:pt x="396" y="67"/>
                  <a:pt x="397" y="67"/>
                  <a:pt x="397" y="67"/>
                </a:cubicBezTo>
                <a:cubicBezTo>
                  <a:pt x="397" y="67"/>
                  <a:pt x="397" y="67"/>
                  <a:pt x="396" y="67"/>
                </a:cubicBezTo>
                <a:cubicBezTo>
                  <a:pt x="396" y="67"/>
                  <a:pt x="396" y="67"/>
                  <a:pt x="395" y="67"/>
                </a:cubicBezTo>
                <a:cubicBezTo>
                  <a:pt x="395" y="67"/>
                  <a:pt x="395" y="66"/>
                  <a:pt x="395" y="66"/>
                </a:cubicBezTo>
                <a:cubicBezTo>
                  <a:pt x="395" y="66"/>
                  <a:pt x="395" y="66"/>
                  <a:pt x="395" y="66"/>
                </a:cubicBezTo>
                <a:cubicBezTo>
                  <a:pt x="394" y="65"/>
                  <a:pt x="392" y="67"/>
                  <a:pt x="391" y="67"/>
                </a:cubicBezTo>
                <a:cubicBezTo>
                  <a:pt x="389" y="66"/>
                  <a:pt x="388" y="68"/>
                  <a:pt x="386" y="69"/>
                </a:cubicBezTo>
                <a:cubicBezTo>
                  <a:pt x="386" y="69"/>
                  <a:pt x="386" y="69"/>
                  <a:pt x="386" y="69"/>
                </a:cubicBezTo>
                <a:cubicBezTo>
                  <a:pt x="387" y="67"/>
                  <a:pt x="388" y="67"/>
                  <a:pt x="389" y="66"/>
                </a:cubicBezTo>
                <a:cubicBezTo>
                  <a:pt x="388" y="66"/>
                  <a:pt x="388" y="66"/>
                  <a:pt x="388" y="66"/>
                </a:cubicBezTo>
                <a:cubicBezTo>
                  <a:pt x="386" y="68"/>
                  <a:pt x="384" y="67"/>
                  <a:pt x="382" y="68"/>
                </a:cubicBezTo>
                <a:cubicBezTo>
                  <a:pt x="382" y="68"/>
                  <a:pt x="382" y="68"/>
                  <a:pt x="382" y="68"/>
                </a:cubicBezTo>
                <a:cubicBezTo>
                  <a:pt x="383" y="68"/>
                  <a:pt x="384" y="67"/>
                  <a:pt x="384" y="66"/>
                </a:cubicBezTo>
                <a:cubicBezTo>
                  <a:pt x="384" y="66"/>
                  <a:pt x="384" y="66"/>
                  <a:pt x="383" y="66"/>
                </a:cubicBezTo>
                <a:cubicBezTo>
                  <a:pt x="383" y="67"/>
                  <a:pt x="383" y="67"/>
                  <a:pt x="383" y="66"/>
                </a:cubicBezTo>
                <a:cubicBezTo>
                  <a:pt x="383" y="67"/>
                  <a:pt x="383" y="67"/>
                  <a:pt x="383" y="68"/>
                </a:cubicBezTo>
                <a:cubicBezTo>
                  <a:pt x="382" y="67"/>
                  <a:pt x="380" y="68"/>
                  <a:pt x="381" y="69"/>
                </a:cubicBezTo>
                <a:cubicBezTo>
                  <a:pt x="380" y="70"/>
                  <a:pt x="380" y="68"/>
                  <a:pt x="380" y="69"/>
                </a:cubicBezTo>
                <a:cubicBezTo>
                  <a:pt x="380" y="69"/>
                  <a:pt x="380" y="68"/>
                  <a:pt x="380" y="68"/>
                </a:cubicBezTo>
                <a:cubicBezTo>
                  <a:pt x="380" y="68"/>
                  <a:pt x="379" y="69"/>
                  <a:pt x="379" y="69"/>
                </a:cubicBezTo>
                <a:cubicBezTo>
                  <a:pt x="379" y="70"/>
                  <a:pt x="379" y="69"/>
                  <a:pt x="379" y="69"/>
                </a:cubicBezTo>
                <a:cubicBezTo>
                  <a:pt x="378" y="69"/>
                  <a:pt x="379" y="69"/>
                  <a:pt x="378" y="70"/>
                </a:cubicBezTo>
                <a:cubicBezTo>
                  <a:pt x="378" y="70"/>
                  <a:pt x="378" y="69"/>
                  <a:pt x="378" y="69"/>
                </a:cubicBezTo>
                <a:cubicBezTo>
                  <a:pt x="377" y="69"/>
                  <a:pt x="378" y="70"/>
                  <a:pt x="377" y="70"/>
                </a:cubicBezTo>
                <a:cubicBezTo>
                  <a:pt x="377" y="70"/>
                  <a:pt x="377" y="70"/>
                  <a:pt x="377" y="69"/>
                </a:cubicBezTo>
                <a:cubicBezTo>
                  <a:pt x="377" y="69"/>
                  <a:pt x="377" y="69"/>
                  <a:pt x="377" y="69"/>
                </a:cubicBezTo>
                <a:cubicBezTo>
                  <a:pt x="377" y="68"/>
                  <a:pt x="376" y="69"/>
                  <a:pt x="376" y="70"/>
                </a:cubicBezTo>
                <a:cubicBezTo>
                  <a:pt x="376" y="70"/>
                  <a:pt x="375" y="70"/>
                  <a:pt x="374" y="71"/>
                </a:cubicBezTo>
                <a:cubicBezTo>
                  <a:pt x="374" y="71"/>
                  <a:pt x="374" y="71"/>
                  <a:pt x="374" y="70"/>
                </a:cubicBezTo>
                <a:cubicBezTo>
                  <a:pt x="374" y="70"/>
                  <a:pt x="375" y="70"/>
                  <a:pt x="375" y="70"/>
                </a:cubicBezTo>
                <a:cubicBezTo>
                  <a:pt x="375" y="69"/>
                  <a:pt x="375" y="69"/>
                  <a:pt x="375" y="68"/>
                </a:cubicBezTo>
                <a:cubicBezTo>
                  <a:pt x="375" y="68"/>
                  <a:pt x="375" y="68"/>
                  <a:pt x="375" y="69"/>
                </a:cubicBezTo>
                <a:cubicBezTo>
                  <a:pt x="374" y="68"/>
                  <a:pt x="374" y="68"/>
                  <a:pt x="374" y="68"/>
                </a:cubicBezTo>
                <a:cubicBezTo>
                  <a:pt x="375" y="68"/>
                  <a:pt x="375" y="67"/>
                  <a:pt x="376" y="66"/>
                </a:cubicBezTo>
                <a:cubicBezTo>
                  <a:pt x="376" y="66"/>
                  <a:pt x="375" y="66"/>
                  <a:pt x="375" y="65"/>
                </a:cubicBezTo>
                <a:cubicBezTo>
                  <a:pt x="376" y="65"/>
                  <a:pt x="376" y="65"/>
                  <a:pt x="376" y="65"/>
                </a:cubicBezTo>
                <a:cubicBezTo>
                  <a:pt x="376" y="64"/>
                  <a:pt x="375" y="65"/>
                  <a:pt x="375" y="64"/>
                </a:cubicBezTo>
                <a:cubicBezTo>
                  <a:pt x="374" y="65"/>
                  <a:pt x="373" y="64"/>
                  <a:pt x="373" y="65"/>
                </a:cubicBezTo>
                <a:cubicBezTo>
                  <a:pt x="373" y="66"/>
                  <a:pt x="372" y="65"/>
                  <a:pt x="372" y="65"/>
                </a:cubicBezTo>
                <a:cubicBezTo>
                  <a:pt x="371" y="65"/>
                  <a:pt x="371" y="65"/>
                  <a:pt x="370" y="65"/>
                </a:cubicBezTo>
                <a:cubicBezTo>
                  <a:pt x="370" y="64"/>
                  <a:pt x="371" y="64"/>
                  <a:pt x="372" y="63"/>
                </a:cubicBezTo>
                <a:cubicBezTo>
                  <a:pt x="369" y="64"/>
                  <a:pt x="365" y="64"/>
                  <a:pt x="361" y="67"/>
                </a:cubicBezTo>
                <a:cubicBezTo>
                  <a:pt x="361" y="67"/>
                  <a:pt x="361" y="67"/>
                  <a:pt x="360" y="66"/>
                </a:cubicBezTo>
                <a:cubicBezTo>
                  <a:pt x="360" y="67"/>
                  <a:pt x="360" y="67"/>
                  <a:pt x="360" y="67"/>
                </a:cubicBezTo>
                <a:cubicBezTo>
                  <a:pt x="360" y="67"/>
                  <a:pt x="360" y="67"/>
                  <a:pt x="359" y="68"/>
                </a:cubicBezTo>
                <a:cubicBezTo>
                  <a:pt x="359" y="66"/>
                  <a:pt x="357" y="69"/>
                  <a:pt x="357" y="70"/>
                </a:cubicBezTo>
                <a:cubicBezTo>
                  <a:pt x="357" y="69"/>
                  <a:pt x="357" y="69"/>
                  <a:pt x="357" y="68"/>
                </a:cubicBezTo>
                <a:cubicBezTo>
                  <a:pt x="357" y="68"/>
                  <a:pt x="357" y="68"/>
                  <a:pt x="358" y="68"/>
                </a:cubicBezTo>
                <a:cubicBezTo>
                  <a:pt x="357" y="68"/>
                  <a:pt x="357" y="68"/>
                  <a:pt x="357" y="68"/>
                </a:cubicBezTo>
                <a:cubicBezTo>
                  <a:pt x="356" y="68"/>
                  <a:pt x="356" y="68"/>
                  <a:pt x="356" y="68"/>
                </a:cubicBezTo>
                <a:cubicBezTo>
                  <a:pt x="357" y="67"/>
                  <a:pt x="357" y="67"/>
                  <a:pt x="357" y="67"/>
                </a:cubicBezTo>
                <a:cubicBezTo>
                  <a:pt x="357" y="66"/>
                  <a:pt x="357" y="67"/>
                  <a:pt x="356" y="67"/>
                </a:cubicBezTo>
                <a:cubicBezTo>
                  <a:pt x="356" y="67"/>
                  <a:pt x="356" y="67"/>
                  <a:pt x="356" y="68"/>
                </a:cubicBezTo>
                <a:cubicBezTo>
                  <a:pt x="356" y="68"/>
                  <a:pt x="356" y="68"/>
                  <a:pt x="356" y="68"/>
                </a:cubicBezTo>
                <a:cubicBezTo>
                  <a:pt x="356" y="67"/>
                  <a:pt x="356" y="67"/>
                  <a:pt x="356" y="67"/>
                </a:cubicBezTo>
                <a:cubicBezTo>
                  <a:pt x="356" y="67"/>
                  <a:pt x="356" y="66"/>
                  <a:pt x="356" y="66"/>
                </a:cubicBezTo>
                <a:cubicBezTo>
                  <a:pt x="356" y="66"/>
                  <a:pt x="356" y="66"/>
                  <a:pt x="356" y="66"/>
                </a:cubicBezTo>
                <a:cubicBezTo>
                  <a:pt x="356" y="66"/>
                  <a:pt x="356" y="66"/>
                  <a:pt x="356" y="66"/>
                </a:cubicBezTo>
                <a:cubicBezTo>
                  <a:pt x="356" y="67"/>
                  <a:pt x="357" y="66"/>
                  <a:pt x="358" y="66"/>
                </a:cubicBezTo>
                <a:cubicBezTo>
                  <a:pt x="358" y="66"/>
                  <a:pt x="358" y="66"/>
                  <a:pt x="358" y="67"/>
                </a:cubicBezTo>
                <a:cubicBezTo>
                  <a:pt x="359" y="66"/>
                  <a:pt x="359" y="65"/>
                  <a:pt x="360" y="64"/>
                </a:cubicBezTo>
                <a:cubicBezTo>
                  <a:pt x="360" y="65"/>
                  <a:pt x="359" y="65"/>
                  <a:pt x="359" y="66"/>
                </a:cubicBezTo>
                <a:cubicBezTo>
                  <a:pt x="360" y="66"/>
                  <a:pt x="360" y="65"/>
                  <a:pt x="360" y="65"/>
                </a:cubicBezTo>
                <a:cubicBezTo>
                  <a:pt x="361" y="65"/>
                  <a:pt x="363" y="64"/>
                  <a:pt x="364" y="63"/>
                </a:cubicBezTo>
                <a:cubicBezTo>
                  <a:pt x="363" y="63"/>
                  <a:pt x="362" y="64"/>
                  <a:pt x="361" y="64"/>
                </a:cubicBezTo>
                <a:cubicBezTo>
                  <a:pt x="362" y="63"/>
                  <a:pt x="363" y="62"/>
                  <a:pt x="364" y="63"/>
                </a:cubicBezTo>
                <a:cubicBezTo>
                  <a:pt x="365" y="62"/>
                  <a:pt x="366" y="62"/>
                  <a:pt x="367" y="62"/>
                </a:cubicBezTo>
                <a:cubicBezTo>
                  <a:pt x="370" y="60"/>
                  <a:pt x="373" y="60"/>
                  <a:pt x="376" y="58"/>
                </a:cubicBezTo>
                <a:cubicBezTo>
                  <a:pt x="375" y="58"/>
                  <a:pt x="375" y="58"/>
                  <a:pt x="374" y="57"/>
                </a:cubicBezTo>
                <a:cubicBezTo>
                  <a:pt x="373" y="58"/>
                  <a:pt x="372" y="58"/>
                  <a:pt x="372" y="57"/>
                </a:cubicBezTo>
                <a:cubicBezTo>
                  <a:pt x="371" y="57"/>
                  <a:pt x="372" y="57"/>
                  <a:pt x="371" y="58"/>
                </a:cubicBezTo>
                <a:cubicBezTo>
                  <a:pt x="371" y="57"/>
                  <a:pt x="370" y="58"/>
                  <a:pt x="370" y="57"/>
                </a:cubicBezTo>
                <a:cubicBezTo>
                  <a:pt x="369" y="57"/>
                  <a:pt x="370" y="57"/>
                  <a:pt x="370" y="56"/>
                </a:cubicBezTo>
                <a:cubicBezTo>
                  <a:pt x="369" y="56"/>
                  <a:pt x="369" y="57"/>
                  <a:pt x="368" y="56"/>
                </a:cubicBezTo>
                <a:cubicBezTo>
                  <a:pt x="367" y="56"/>
                  <a:pt x="368" y="56"/>
                  <a:pt x="368" y="55"/>
                </a:cubicBezTo>
                <a:cubicBezTo>
                  <a:pt x="367" y="55"/>
                  <a:pt x="366" y="56"/>
                  <a:pt x="365" y="57"/>
                </a:cubicBezTo>
                <a:cubicBezTo>
                  <a:pt x="365" y="56"/>
                  <a:pt x="366" y="55"/>
                  <a:pt x="366" y="55"/>
                </a:cubicBezTo>
                <a:cubicBezTo>
                  <a:pt x="366" y="55"/>
                  <a:pt x="366" y="55"/>
                  <a:pt x="366" y="54"/>
                </a:cubicBezTo>
                <a:cubicBezTo>
                  <a:pt x="366" y="55"/>
                  <a:pt x="366" y="55"/>
                  <a:pt x="366" y="55"/>
                </a:cubicBezTo>
                <a:cubicBezTo>
                  <a:pt x="365" y="55"/>
                  <a:pt x="365" y="55"/>
                  <a:pt x="365" y="55"/>
                </a:cubicBezTo>
                <a:cubicBezTo>
                  <a:pt x="365" y="55"/>
                  <a:pt x="365" y="55"/>
                  <a:pt x="365" y="55"/>
                </a:cubicBezTo>
                <a:cubicBezTo>
                  <a:pt x="364" y="55"/>
                  <a:pt x="363" y="55"/>
                  <a:pt x="362" y="55"/>
                </a:cubicBezTo>
                <a:cubicBezTo>
                  <a:pt x="362" y="56"/>
                  <a:pt x="362" y="56"/>
                  <a:pt x="362" y="56"/>
                </a:cubicBezTo>
                <a:cubicBezTo>
                  <a:pt x="362" y="57"/>
                  <a:pt x="362" y="57"/>
                  <a:pt x="361" y="57"/>
                </a:cubicBezTo>
                <a:cubicBezTo>
                  <a:pt x="361" y="56"/>
                  <a:pt x="361" y="56"/>
                  <a:pt x="361" y="55"/>
                </a:cubicBezTo>
                <a:cubicBezTo>
                  <a:pt x="362" y="55"/>
                  <a:pt x="363" y="54"/>
                  <a:pt x="363" y="53"/>
                </a:cubicBezTo>
                <a:cubicBezTo>
                  <a:pt x="365" y="52"/>
                  <a:pt x="366" y="52"/>
                  <a:pt x="368" y="52"/>
                </a:cubicBezTo>
                <a:cubicBezTo>
                  <a:pt x="368" y="51"/>
                  <a:pt x="369" y="51"/>
                  <a:pt x="369" y="51"/>
                </a:cubicBezTo>
                <a:cubicBezTo>
                  <a:pt x="370" y="52"/>
                  <a:pt x="369" y="51"/>
                  <a:pt x="369" y="52"/>
                </a:cubicBezTo>
                <a:cubicBezTo>
                  <a:pt x="369" y="52"/>
                  <a:pt x="370" y="51"/>
                  <a:pt x="371" y="51"/>
                </a:cubicBezTo>
                <a:cubicBezTo>
                  <a:pt x="371" y="51"/>
                  <a:pt x="370" y="51"/>
                  <a:pt x="371" y="51"/>
                </a:cubicBezTo>
                <a:cubicBezTo>
                  <a:pt x="371" y="50"/>
                  <a:pt x="373" y="50"/>
                  <a:pt x="374" y="50"/>
                </a:cubicBezTo>
                <a:cubicBezTo>
                  <a:pt x="375" y="49"/>
                  <a:pt x="376" y="50"/>
                  <a:pt x="377" y="49"/>
                </a:cubicBezTo>
                <a:cubicBezTo>
                  <a:pt x="377" y="48"/>
                  <a:pt x="376" y="49"/>
                  <a:pt x="375" y="49"/>
                </a:cubicBezTo>
                <a:cubicBezTo>
                  <a:pt x="376" y="48"/>
                  <a:pt x="378" y="47"/>
                  <a:pt x="380" y="48"/>
                </a:cubicBezTo>
                <a:cubicBezTo>
                  <a:pt x="381" y="47"/>
                  <a:pt x="385" y="48"/>
                  <a:pt x="385" y="45"/>
                </a:cubicBezTo>
                <a:cubicBezTo>
                  <a:pt x="386" y="46"/>
                  <a:pt x="386" y="44"/>
                  <a:pt x="387" y="45"/>
                </a:cubicBezTo>
                <a:cubicBezTo>
                  <a:pt x="387" y="45"/>
                  <a:pt x="387" y="45"/>
                  <a:pt x="387" y="46"/>
                </a:cubicBezTo>
                <a:cubicBezTo>
                  <a:pt x="389" y="45"/>
                  <a:pt x="391" y="43"/>
                  <a:pt x="391" y="41"/>
                </a:cubicBezTo>
                <a:cubicBezTo>
                  <a:pt x="390" y="41"/>
                  <a:pt x="389" y="41"/>
                  <a:pt x="390" y="40"/>
                </a:cubicBezTo>
                <a:cubicBezTo>
                  <a:pt x="389" y="39"/>
                  <a:pt x="387" y="40"/>
                  <a:pt x="386" y="38"/>
                </a:cubicBezTo>
                <a:cubicBezTo>
                  <a:pt x="386" y="39"/>
                  <a:pt x="385" y="38"/>
                  <a:pt x="385" y="39"/>
                </a:cubicBezTo>
                <a:cubicBezTo>
                  <a:pt x="385" y="39"/>
                  <a:pt x="385" y="39"/>
                  <a:pt x="385" y="39"/>
                </a:cubicBezTo>
                <a:cubicBezTo>
                  <a:pt x="386" y="39"/>
                  <a:pt x="385" y="39"/>
                  <a:pt x="385" y="40"/>
                </a:cubicBezTo>
                <a:cubicBezTo>
                  <a:pt x="384" y="39"/>
                  <a:pt x="384" y="39"/>
                  <a:pt x="384" y="39"/>
                </a:cubicBezTo>
                <a:cubicBezTo>
                  <a:pt x="383" y="39"/>
                  <a:pt x="383" y="38"/>
                  <a:pt x="384" y="38"/>
                </a:cubicBezTo>
                <a:cubicBezTo>
                  <a:pt x="384" y="38"/>
                  <a:pt x="383" y="38"/>
                  <a:pt x="383" y="39"/>
                </a:cubicBezTo>
                <a:cubicBezTo>
                  <a:pt x="382" y="38"/>
                  <a:pt x="380" y="39"/>
                  <a:pt x="379" y="39"/>
                </a:cubicBezTo>
                <a:cubicBezTo>
                  <a:pt x="378" y="38"/>
                  <a:pt x="376" y="40"/>
                  <a:pt x="375" y="41"/>
                </a:cubicBezTo>
                <a:cubicBezTo>
                  <a:pt x="374" y="41"/>
                  <a:pt x="374" y="41"/>
                  <a:pt x="374" y="41"/>
                </a:cubicBezTo>
                <a:cubicBezTo>
                  <a:pt x="375" y="39"/>
                  <a:pt x="376" y="39"/>
                  <a:pt x="377" y="38"/>
                </a:cubicBezTo>
                <a:cubicBezTo>
                  <a:pt x="377" y="38"/>
                  <a:pt x="377" y="38"/>
                  <a:pt x="376" y="38"/>
                </a:cubicBezTo>
                <a:cubicBezTo>
                  <a:pt x="374" y="39"/>
                  <a:pt x="373" y="39"/>
                  <a:pt x="371" y="40"/>
                </a:cubicBezTo>
                <a:cubicBezTo>
                  <a:pt x="370" y="40"/>
                  <a:pt x="371" y="40"/>
                  <a:pt x="370" y="40"/>
                </a:cubicBezTo>
                <a:cubicBezTo>
                  <a:pt x="371" y="39"/>
                  <a:pt x="372" y="39"/>
                  <a:pt x="373" y="38"/>
                </a:cubicBezTo>
                <a:cubicBezTo>
                  <a:pt x="372" y="38"/>
                  <a:pt x="372" y="38"/>
                  <a:pt x="372" y="38"/>
                </a:cubicBezTo>
                <a:cubicBezTo>
                  <a:pt x="372" y="38"/>
                  <a:pt x="371" y="38"/>
                  <a:pt x="371" y="38"/>
                </a:cubicBezTo>
                <a:cubicBezTo>
                  <a:pt x="371" y="39"/>
                  <a:pt x="371" y="39"/>
                  <a:pt x="371" y="39"/>
                </a:cubicBezTo>
                <a:cubicBezTo>
                  <a:pt x="370" y="39"/>
                  <a:pt x="369" y="40"/>
                  <a:pt x="369" y="41"/>
                </a:cubicBezTo>
                <a:cubicBezTo>
                  <a:pt x="369" y="41"/>
                  <a:pt x="369" y="40"/>
                  <a:pt x="368" y="40"/>
                </a:cubicBezTo>
                <a:cubicBezTo>
                  <a:pt x="368" y="40"/>
                  <a:pt x="369" y="40"/>
                  <a:pt x="369" y="40"/>
                </a:cubicBezTo>
                <a:cubicBezTo>
                  <a:pt x="368" y="39"/>
                  <a:pt x="368" y="41"/>
                  <a:pt x="368" y="41"/>
                </a:cubicBezTo>
                <a:cubicBezTo>
                  <a:pt x="367" y="41"/>
                  <a:pt x="367" y="40"/>
                  <a:pt x="367" y="40"/>
                </a:cubicBezTo>
                <a:cubicBezTo>
                  <a:pt x="366" y="40"/>
                  <a:pt x="367" y="41"/>
                  <a:pt x="366" y="41"/>
                </a:cubicBezTo>
                <a:cubicBezTo>
                  <a:pt x="366" y="42"/>
                  <a:pt x="366" y="41"/>
                  <a:pt x="366" y="41"/>
                </a:cubicBezTo>
                <a:cubicBezTo>
                  <a:pt x="366" y="41"/>
                  <a:pt x="366" y="41"/>
                  <a:pt x="366" y="42"/>
                </a:cubicBezTo>
                <a:cubicBezTo>
                  <a:pt x="366" y="42"/>
                  <a:pt x="365" y="41"/>
                  <a:pt x="365" y="41"/>
                </a:cubicBezTo>
                <a:cubicBezTo>
                  <a:pt x="365" y="40"/>
                  <a:pt x="365" y="40"/>
                  <a:pt x="366" y="40"/>
                </a:cubicBezTo>
                <a:cubicBezTo>
                  <a:pt x="365" y="40"/>
                  <a:pt x="365" y="41"/>
                  <a:pt x="365" y="41"/>
                </a:cubicBezTo>
                <a:cubicBezTo>
                  <a:pt x="364" y="41"/>
                  <a:pt x="363" y="42"/>
                  <a:pt x="362" y="43"/>
                </a:cubicBezTo>
                <a:cubicBezTo>
                  <a:pt x="362" y="42"/>
                  <a:pt x="362" y="42"/>
                  <a:pt x="362" y="42"/>
                </a:cubicBezTo>
                <a:cubicBezTo>
                  <a:pt x="363" y="41"/>
                  <a:pt x="363" y="41"/>
                  <a:pt x="364" y="41"/>
                </a:cubicBezTo>
                <a:cubicBezTo>
                  <a:pt x="363" y="41"/>
                  <a:pt x="363" y="40"/>
                  <a:pt x="364" y="39"/>
                </a:cubicBezTo>
                <a:cubicBezTo>
                  <a:pt x="363" y="39"/>
                  <a:pt x="363" y="40"/>
                  <a:pt x="363" y="40"/>
                </a:cubicBezTo>
                <a:cubicBezTo>
                  <a:pt x="363" y="39"/>
                  <a:pt x="362" y="40"/>
                  <a:pt x="362" y="39"/>
                </a:cubicBezTo>
                <a:cubicBezTo>
                  <a:pt x="361" y="40"/>
                  <a:pt x="361" y="40"/>
                  <a:pt x="360" y="40"/>
                </a:cubicBezTo>
                <a:cubicBezTo>
                  <a:pt x="360" y="40"/>
                  <a:pt x="360" y="39"/>
                  <a:pt x="361" y="40"/>
                </a:cubicBezTo>
                <a:cubicBezTo>
                  <a:pt x="361" y="40"/>
                  <a:pt x="361" y="40"/>
                  <a:pt x="361" y="40"/>
                </a:cubicBezTo>
                <a:cubicBezTo>
                  <a:pt x="361" y="39"/>
                  <a:pt x="361" y="39"/>
                  <a:pt x="361" y="39"/>
                </a:cubicBezTo>
                <a:cubicBezTo>
                  <a:pt x="360" y="39"/>
                  <a:pt x="360" y="39"/>
                  <a:pt x="359" y="40"/>
                </a:cubicBezTo>
                <a:cubicBezTo>
                  <a:pt x="359" y="39"/>
                  <a:pt x="359" y="39"/>
                  <a:pt x="359" y="38"/>
                </a:cubicBezTo>
                <a:cubicBezTo>
                  <a:pt x="359" y="39"/>
                  <a:pt x="359" y="38"/>
                  <a:pt x="358" y="39"/>
                </a:cubicBezTo>
                <a:cubicBezTo>
                  <a:pt x="358" y="39"/>
                  <a:pt x="358" y="38"/>
                  <a:pt x="357" y="38"/>
                </a:cubicBezTo>
                <a:cubicBezTo>
                  <a:pt x="357" y="38"/>
                  <a:pt x="357" y="39"/>
                  <a:pt x="357" y="39"/>
                </a:cubicBezTo>
                <a:cubicBezTo>
                  <a:pt x="357" y="39"/>
                  <a:pt x="357" y="38"/>
                  <a:pt x="357" y="38"/>
                </a:cubicBezTo>
                <a:cubicBezTo>
                  <a:pt x="356" y="38"/>
                  <a:pt x="355" y="38"/>
                  <a:pt x="354" y="38"/>
                </a:cubicBezTo>
                <a:cubicBezTo>
                  <a:pt x="354" y="38"/>
                  <a:pt x="354" y="38"/>
                  <a:pt x="355" y="37"/>
                </a:cubicBezTo>
                <a:cubicBezTo>
                  <a:pt x="354" y="37"/>
                  <a:pt x="354" y="38"/>
                  <a:pt x="354" y="37"/>
                </a:cubicBezTo>
                <a:cubicBezTo>
                  <a:pt x="354" y="38"/>
                  <a:pt x="353" y="38"/>
                  <a:pt x="353" y="38"/>
                </a:cubicBezTo>
                <a:cubicBezTo>
                  <a:pt x="351" y="38"/>
                  <a:pt x="350" y="39"/>
                  <a:pt x="348" y="39"/>
                </a:cubicBezTo>
                <a:cubicBezTo>
                  <a:pt x="348" y="39"/>
                  <a:pt x="348" y="40"/>
                  <a:pt x="348" y="40"/>
                </a:cubicBezTo>
                <a:cubicBezTo>
                  <a:pt x="348" y="40"/>
                  <a:pt x="347" y="40"/>
                  <a:pt x="347" y="40"/>
                </a:cubicBezTo>
                <a:cubicBezTo>
                  <a:pt x="346" y="38"/>
                  <a:pt x="345" y="41"/>
                  <a:pt x="343" y="41"/>
                </a:cubicBezTo>
                <a:cubicBezTo>
                  <a:pt x="344" y="39"/>
                  <a:pt x="345" y="39"/>
                  <a:pt x="346" y="39"/>
                </a:cubicBezTo>
                <a:cubicBezTo>
                  <a:pt x="345" y="38"/>
                  <a:pt x="345" y="39"/>
                  <a:pt x="345" y="38"/>
                </a:cubicBezTo>
                <a:cubicBezTo>
                  <a:pt x="344" y="39"/>
                  <a:pt x="344" y="39"/>
                  <a:pt x="344" y="39"/>
                </a:cubicBezTo>
                <a:cubicBezTo>
                  <a:pt x="343" y="39"/>
                  <a:pt x="344" y="39"/>
                  <a:pt x="343" y="38"/>
                </a:cubicBezTo>
                <a:cubicBezTo>
                  <a:pt x="344" y="38"/>
                  <a:pt x="344" y="38"/>
                  <a:pt x="344" y="38"/>
                </a:cubicBezTo>
                <a:cubicBezTo>
                  <a:pt x="344" y="38"/>
                  <a:pt x="345" y="38"/>
                  <a:pt x="345" y="37"/>
                </a:cubicBezTo>
                <a:cubicBezTo>
                  <a:pt x="344" y="36"/>
                  <a:pt x="344" y="39"/>
                  <a:pt x="343" y="38"/>
                </a:cubicBezTo>
                <a:cubicBezTo>
                  <a:pt x="342" y="38"/>
                  <a:pt x="342" y="39"/>
                  <a:pt x="341" y="40"/>
                </a:cubicBezTo>
                <a:cubicBezTo>
                  <a:pt x="341" y="40"/>
                  <a:pt x="341" y="39"/>
                  <a:pt x="341" y="39"/>
                </a:cubicBezTo>
                <a:cubicBezTo>
                  <a:pt x="341" y="38"/>
                  <a:pt x="340" y="39"/>
                  <a:pt x="340" y="39"/>
                </a:cubicBezTo>
                <a:cubicBezTo>
                  <a:pt x="340" y="39"/>
                  <a:pt x="340" y="40"/>
                  <a:pt x="340" y="40"/>
                </a:cubicBezTo>
                <a:cubicBezTo>
                  <a:pt x="340" y="40"/>
                  <a:pt x="340" y="40"/>
                  <a:pt x="340" y="40"/>
                </a:cubicBezTo>
                <a:cubicBezTo>
                  <a:pt x="340" y="41"/>
                  <a:pt x="339" y="41"/>
                  <a:pt x="339" y="40"/>
                </a:cubicBezTo>
                <a:cubicBezTo>
                  <a:pt x="338" y="42"/>
                  <a:pt x="338" y="42"/>
                  <a:pt x="338" y="42"/>
                </a:cubicBezTo>
                <a:cubicBezTo>
                  <a:pt x="338" y="41"/>
                  <a:pt x="338" y="41"/>
                  <a:pt x="337" y="41"/>
                </a:cubicBezTo>
                <a:cubicBezTo>
                  <a:pt x="337" y="41"/>
                  <a:pt x="337" y="40"/>
                  <a:pt x="337" y="40"/>
                </a:cubicBezTo>
                <a:cubicBezTo>
                  <a:pt x="337" y="41"/>
                  <a:pt x="336" y="41"/>
                  <a:pt x="335" y="42"/>
                </a:cubicBezTo>
                <a:cubicBezTo>
                  <a:pt x="335" y="42"/>
                  <a:pt x="334" y="42"/>
                  <a:pt x="333" y="42"/>
                </a:cubicBezTo>
                <a:cubicBezTo>
                  <a:pt x="333" y="43"/>
                  <a:pt x="332" y="44"/>
                  <a:pt x="331" y="44"/>
                </a:cubicBezTo>
                <a:cubicBezTo>
                  <a:pt x="330" y="44"/>
                  <a:pt x="331" y="44"/>
                  <a:pt x="331" y="43"/>
                </a:cubicBezTo>
                <a:cubicBezTo>
                  <a:pt x="330" y="44"/>
                  <a:pt x="329" y="46"/>
                  <a:pt x="329" y="47"/>
                </a:cubicBezTo>
                <a:cubicBezTo>
                  <a:pt x="330" y="47"/>
                  <a:pt x="330" y="45"/>
                  <a:pt x="331" y="44"/>
                </a:cubicBezTo>
                <a:cubicBezTo>
                  <a:pt x="331" y="45"/>
                  <a:pt x="331" y="45"/>
                  <a:pt x="331" y="45"/>
                </a:cubicBezTo>
                <a:cubicBezTo>
                  <a:pt x="331" y="45"/>
                  <a:pt x="332" y="44"/>
                  <a:pt x="331" y="44"/>
                </a:cubicBezTo>
                <a:cubicBezTo>
                  <a:pt x="333" y="45"/>
                  <a:pt x="334" y="42"/>
                  <a:pt x="336" y="43"/>
                </a:cubicBezTo>
                <a:cubicBezTo>
                  <a:pt x="335" y="45"/>
                  <a:pt x="333" y="45"/>
                  <a:pt x="332" y="45"/>
                </a:cubicBezTo>
                <a:cubicBezTo>
                  <a:pt x="331" y="47"/>
                  <a:pt x="330" y="47"/>
                  <a:pt x="328" y="48"/>
                </a:cubicBezTo>
                <a:cubicBezTo>
                  <a:pt x="328" y="47"/>
                  <a:pt x="328" y="46"/>
                  <a:pt x="328" y="45"/>
                </a:cubicBezTo>
                <a:cubicBezTo>
                  <a:pt x="328" y="46"/>
                  <a:pt x="328" y="45"/>
                  <a:pt x="327" y="46"/>
                </a:cubicBezTo>
                <a:cubicBezTo>
                  <a:pt x="326" y="45"/>
                  <a:pt x="326" y="47"/>
                  <a:pt x="325" y="46"/>
                </a:cubicBezTo>
                <a:cubicBezTo>
                  <a:pt x="324" y="47"/>
                  <a:pt x="324" y="46"/>
                  <a:pt x="323" y="47"/>
                </a:cubicBezTo>
                <a:cubicBezTo>
                  <a:pt x="323" y="47"/>
                  <a:pt x="323" y="48"/>
                  <a:pt x="323" y="48"/>
                </a:cubicBezTo>
                <a:cubicBezTo>
                  <a:pt x="323" y="48"/>
                  <a:pt x="322" y="48"/>
                  <a:pt x="322" y="48"/>
                </a:cubicBezTo>
                <a:cubicBezTo>
                  <a:pt x="321" y="48"/>
                  <a:pt x="322" y="48"/>
                  <a:pt x="323" y="47"/>
                </a:cubicBezTo>
                <a:cubicBezTo>
                  <a:pt x="322" y="47"/>
                  <a:pt x="321" y="48"/>
                  <a:pt x="321" y="48"/>
                </a:cubicBezTo>
                <a:cubicBezTo>
                  <a:pt x="321" y="49"/>
                  <a:pt x="320" y="49"/>
                  <a:pt x="319" y="48"/>
                </a:cubicBezTo>
                <a:cubicBezTo>
                  <a:pt x="319" y="48"/>
                  <a:pt x="318" y="50"/>
                  <a:pt x="317" y="50"/>
                </a:cubicBezTo>
                <a:cubicBezTo>
                  <a:pt x="317" y="49"/>
                  <a:pt x="317" y="48"/>
                  <a:pt x="318" y="47"/>
                </a:cubicBezTo>
                <a:cubicBezTo>
                  <a:pt x="317" y="48"/>
                  <a:pt x="317" y="49"/>
                  <a:pt x="315" y="49"/>
                </a:cubicBezTo>
                <a:cubicBezTo>
                  <a:pt x="315" y="48"/>
                  <a:pt x="315" y="48"/>
                  <a:pt x="314" y="48"/>
                </a:cubicBezTo>
                <a:cubicBezTo>
                  <a:pt x="314" y="49"/>
                  <a:pt x="315" y="48"/>
                  <a:pt x="315" y="49"/>
                </a:cubicBezTo>
                <a:cubicBezTo>
                  <a:pt x="315" y="49"/>
                  <a:pt x="316" y="49"/>
                  <a:pt x="316" y="49"/>
                </a:cubicBezTo>
                <a:cubicBezTo>
                  <a:pt x="316" y="49"/>
                  <a:pt x="316" y="49"/>
                  <a:pt x="317" y="49"/>
                </a:cubicBezTo>
                <a:cubicBezTo>
                  <a:pt x="317" y="49"/>
                  <a:pt x="317" y="49"/>
                  <a:pt x="317" y="50"/>
                </a:cubicBezTo>
                <a:cubicBezTo>
                  <a:pt x="316" y="50"/>
                  <a:pt x="316" y="49"/>
                  <a:pt x="316" y="49"/>
                </a:cubicBezTo>
                <a:cubicBezTo>
                  <a:pt x="316" y="49"/>
                  <a:pt x="315" y="50"/>
                  <a:pt x="316" y="50"/>
                </a:cubicBezTo>
                <a:cubicBezTo>
                  <a:pt x="315" y="50"/>
                  <a:pt x="315" y="50"/>
                  <a:pt x="314" y="50"/>
                </a:cubicBezTo>
                <a:cubicBezTo>
                  <a:pt x="314" y="50"/>
                  <a:pt x="314" y="50"/>
                  <a:pt x="314" y="49"/>
                </a:cubicBezTo>
                <a:cubicBezTo>
                  <a:pt x="315" y="49"/>
                  <a:pt x="315" y="50"/>
                  <a:pt x="315" y="50"/>
                </a:cubicBezTo>
                <a:cubicBezTo>
                  <a:pt x="315" y="49"/>
                  <a:pt x="315" y="49"/>
                  <a:pt x="315" y="49"/>
                </a:cubicBezTo>
                <a:cubicBezTo>
                  <a:pt x="313" y="51"/>
                  <a:pt x="312" y="51"/>
                  <a:pt x="310" y="52"/>
                </a:cubicBezTo>
                <a:cubicBezTo>
                  <a:pt x="309" y="52"/>
                  <a:pt x="308" y="51"/>
                  <a:pt x="307" y="51"/>
                </a:cubicBezTo>
                <a:cubicBezTo>
                  <a:pt x="307" y="50"/>
                  <a:pt x="309" y="50"/>
                  <a:pt x="310" y="49"/>
                </a:cubicBezTo>
                <a:cubicBezTo>
                  <a:pt x="310" y="49"/>
                  <a:pt x="310" y="48"/>
                  <a:pt x="310" y="47"/>
                </a:cubicBezTo>
                <a:cubicBezTo>
                  <a:pt x="309" y="48"/>
                  <a:pt x="307" y="47"/>
                  <a:pt x="305" y="48"/>
                </a:cubicBezTo>
                <a:cubicBezTo>
                  <a:pt x="304" y="47"/>
                  <a:pt x="302" y="49"/>
                  <a:pt x="301" y="49"/>
                </a:cubicBezTo>
                <a:cubicBezTo>
                  <a:pt x="300" y="49"/>
                  <a:pt x="299" y="49"/>
                  <a:pt x="298" y="51"/>
                </a:cubicBezTo>
                <a:cubicBezTo>
                  <a:pt x="297" y="51"/>
                  <a:pt x="295" y="52"/>
                  <a:pt x="292" y="52"/>
                </a:cubicBezTo>
                <a:cubicBezTo>
                  <a:pt x="292" y="52"/>
                  <a:pt x="293" y="52"/>
                  <a:pt x="292" y="52"/>
                </a:cubicBezTo>
                <a:cubicBezTo>
                  <a:pt x="292" y="53"/>
                  <a:pt x="290" y="52"/>
                  <a:pt x="289" y="53"/>
                </a:cubicBezTo>
                <a:cubicBezTo>
                  <a:pt x="292" y="53"/>
                  <a:pt x="294" y="53"/>
                  <a:pt x="296" y="53"/>
                </a:cubicBezTo>
                <a:cubicBezTo>
                  <a:pt x="296" y="53"/>
                  <a:pt x="296" y="53"/>
                  <a:pt x="296" y="53"/>
                </a:cubicBezTo>
                <a:cubicBezTo>
                  <a:pt x="295" y="53"/>
                  <a:pt x="293" y="56"/>
                  <a:pt x="293" y="55"/>
                </a:cubicBezTo>
                <a:cubicBezTo>
                  <a:pt x="293" y="55"/>
                  <a:pt x="293" y="54"/>
                  <a:pt x="292" y="54"/>
                </a:cubicBezTo>
                <a:cubicBezTo>
                  <a:pt x="292" y="56"/>
                  <a:pt x="291" y="55"/>
                  <a:pt x="290" y="55"/>
                </a:cubicBezTo>
                <a:cubicBezTo>
                  <a:pt x="290" y="55"/>
                  <a:pt x="289" y="55"/>
                  <a:pt x="290" y="56"/>
                </a:cubicBezTo>
                <a:cubicBezTo>
                  <a:pt x="290" y="56"/>
                  <a:pt x="290" y="56"/>
                  <a:pt x="290" y="57"/>
                </a:cubicBezTo>
                <a:cubicBezTo>
                  <a:pt x="290" y="57"/>
                  <a:pt x="290" y="57"/>
                  <a:pt x="290" y="58"/>
                </a:cubicBezTo>
                <a:cubicBezTo>
                  <a:pt x="290" y="58"/>
                  <a:pt x="289" y="58"/>
                  <a:pt x="289" y="58"/>
                </a:cubicBezTo>
                <a:cubicBezTo>
                  <a:pt x="289" y="58"/>
                  <a:pt x="288" y="58"/>
                  <a:pt x="288" y="58"/>
                </a:cubicBezTo>
                <a:cubicBezTo>
                  <a:pt x="288" y="58"/>
                  <a:pt x="287" y="58"/>
                  <a:pt x="287" y="58"/>
                </a:cubicBezTo>
                <a:cubicBezTo>
                  <a:pt x="287" y="58"/>
                  <a:pt x="288" y="58"/>
                  <a:pt x="288" y="58"/>
                </a:cubicBezTo>
                <a:cubicBezTo>
                  <a:pt x="288" y="58"/>
                  <a:pt x="287" y="58"/>
                  <a:pt x="287" y="58"/>
                </a:cubicBezTo>
                <a:cubicBezTo>
                  <a:pt x="287" y="58"/>
                  <a:pt x="287" y="58"/>
                  <a:pt x="287" y="57"/>
                </a:cubicBezTo>
                <a:cubicBezTo>
                  <a:pt x="287" y="58"/>
                  <a:pt x="286" y="58"/>
                  <a:pt x="286" y="57"/>
                </a:cubicBezTo>
                <a:cubicBezTo>
                  <a:pt x="287" y="57"/>
                  <a:pt x="286" y="57"/>
                  <a:pt x="287" y="57"/>
                </a:cubicBezTo>
                <a:cubicBezTo>
                  <a:pt x="287" y="57"/>
                  <a:pt x="287" y="56"/>
                  <a:pt x="286" y="56"/>
                </a:cubicBezTo>
                <a:cubicBezTo>
                  <a:pt x="287" y="56"/>
                  <a:pt x="286" y="55"/>
                  <a:pt x="287" y="54"/>
                </a:cubicBezTo>
                <a:cubicBezTo>
                  <a:pt x="287" y="54"/>
                  <a:pt x="286" y="54"/>
                  <a:pt x="286" y="54"/>
                </a:cubicBezTo>
                <a:cubicBezTo>
                  <a:pt x="286" y="54"/>
                  <a:pt x="287" y="54"/>
                  <a:pt x="287" y="53"/>
                </a:cubicBezTo>
                <a:cubicBezTo>
                  <a:pt x="286" y="53"/>
                  <a:pt x="286" y="53"/>
                  <a:pt x="285" y="53"/>
                </a:cubicBezTo>
                <a:cubicBezTo>
                  <a:pt x="285" y="54"/>
                  <a:pt x="284" y="54"/>
                  <a:pt x="284" y="54"/>
                </a:cubicBezTo>
                <a:cubicBezTo>
                  <a:pt x="284" y="53"/>
                  <a:pt x="284" y="53"/>
                  <a:pt x="285" y="53"/>
                </a:cubicBezTo>
                <a:cubicBezTo>
                  <a:pt x="284" y="52"/>
                  <a:pt x="285" y="53"/>
                  <a:pt x="285" y="52"/>
                </a:cubicBezTo>
                <a:cubicBezTo>
                  <a:pt x="284" y="52"/>
                  <a:pt x="283" y="55"/>
                  <a:pt x="282" y="53"/>
                </a:cubicBezTo>
                <a:cubicBezTo>
                  <a:pt x="284" y="53"/>
                  <a:pt x="284" y="52"/>
                  <a:pt x="284" y="52"/>
                </a:cubicBezTo>
                <a:cubicBezTo>
                  <a:pt x="284" y="51"/>
                  <a:pt x="284" y="50"/>
                  <a:pt x="284" y="50"/>
                </a:cubicBezTo>
                <a:cubicBezTo>
                  <a:pt x="285" y="50"/>
                  <a:pt x="285" y="50"/>
                  <a:pt x="286" y="51"/>
                </a:cubicBezTo>
                <a:cubicBezTo>
                  <a:pt x="286" y="50"/>
                  <a:pt x="287" y="50"/>
                  <a:pt x="287" y="49"/>
                </a:cubicBezTo>
                <a:cubicBezTo>
                  <a:pt x="287" y="49"/>
                  <a:pt x="287" y="49"/>
                  <a:pt x="288" y="50"/>
                </a:cubicBezTo>
                <a:cubicBezTo>
                  <a:pt x="288" y="49"/>
                  <a:pt x="288" y="49"/>
                  <a:pt x="288" y="49"/>
                </a:cubicBezTo>
                <a:cubicBezTo>
                  <a:pt x="288" y="48"/>
                  <a:pt x="289" y="48"/>
                  <a:pt x="289" y="48"/>
                </a:cubicBezTo>
                <a:cubicBezTo>
                  <a:pt x="289" y="47"/>
                  <a:pt x="289" y="48"/>
                  <a:pt x="288" y="48"/>
                </a:cubicBezTo>
                <a:cubicBezTo>
                  <a:pt x="289" y="47"/>
                  <a:pt x="289" y="47"/>
                  <a:pt x="290" y="47"/>
                </a:cubicBezTo>
                <a:cubicBezTo>
                  <a:pt x="291" y="47"/>
                  <a:pt x="291" y="48"/>
                  <a:pt x="292" y="47"/>
                </a:cubicBezTo>
                <a:cubicBezTo>
                  <a:pt x="292" y="47"/>
                  <a:pt x="292" y="47"/>
                  <a:pt x="292" y="47"/>
                </a:cubicBezTo>
                <a:cubicBezTo>
                  <a:pt x="292" y="47"/>
                  <a:pt x="293" y="47"/>
                  <a:pt x="293" y="48"/>
                </a:cubicBezTo>
                <a:cubicBezTo>
                  <a:pt x="294" y="47"/>
                  <a:pt x="294" y="46"/>
                  <a:pt x="295" y="46"/>
                </a:cubicBezTo>
                <a:cubicBezTo>
                  <a:pt x="296" y="44"/>
                  <a:pt x="297" y="43"/>
                  <a:pt x="299" y="42"/>
                </a:cubicBezTo>
                <a:cubicBezTo>
                  <a:pt x="299" y="43"/>
                  <a:pt x="299" y="43"/>
                  <a:pt x="299" y="43"/>
                </a:cubicBezTo>
                <a:cubicBezTo>
                  <a:pt x="299" y="42"/>
                  <a:pt x="300" y="42"/>
                  <a:pt x="301" y="41"/>
                </a:cubicBezTo>
                <a:cubicBezTo>
                  <a:pt x="301" y="42"/>
                  <a:pt x="301" y="42"/>
                  <a:pt x="301" y="42"/>
                </a:cubicBezTo>
                <a:cubicBezTo>
                  <a:pt x="302" y="41"/>
                  <a:pt x="303" y="41"/>
                  <a:pt x="304" y="40"/>
                </a:cubicBezTo>
                <a:cubicBezTo>
                  <a:pt x="306" y="39"/>
                  <a:pt x="308" y="38"/>
                  <a:pt x="309" y="37"/>
                </a:cubicBezTo>
                <a:cubicBezTo>
                  <a:pt x="310" y="37"/>
                  <a:pt x="312" y="35"/>
                  <a:pt x="313" y="34"/>
                </a:cubicBezTo>
                <a:cubicBezTo>
                  <a:pt x="314" y="33"/>
                  <a:pt x="315" y="32"/>
                  <a:pt x="316" y="30"/>
                </a:cubicBezTo>
                <a:cubicBezTo>
                  <a:pt x="316" y="30"/>
                  <a:pt x="315" y="30"/>
                  <a:pt x="315" y="30"/>
                </a:cubicBezTo>
                <a:cubicBezTo>
                  <a:pt x="315" y="29"/>
                  <a:pt x="316" y="30"/>
                  <a:pt x="316" y="29"/>
                </a:cubicBezTo>
                <a:cubicBezTo>
                  <a:pt x="315" y="29"/>
                  <a:pt x="315" y="29"/>
                  <a:pt x="315" y="29"/>
                </a:cubicBezTo>
                <a:cubicBezTo>
                  <a:pt x="315" y="30"/>
                  <a:pt x="314" y="29"/>
                  <a:pt x="313" y="30"/>
                </a:cubicBezTo>
                <a:cubicBezTo>
                  <a:pt x="313" y="30"/>
                  <a:pt x="313" y="29"/>
                  <a:pt x="313" y="29"/>
                </a:cubicBezTo>
                <a:cubicBezTo>
                  <a:pt x="312" y="29"/>
                  <a:pt x="311" y="29"/>
                  <a:pt x="311" y="30"/>
                </a:cubicBezTo>
                <a:cubicBezTo>
                  <a:pt x="311" y="29"/>
                  <a:pt x="312" y="29"/>
                  <a:pt x="312" y="28"/>
                </a:cubicBezTo>
                <a:cubicBezTo>
                  <a:pt x="310" y="28"/>
                  <a:pt x="307" y="29"/>
                  <a:pt x="304" y="31"/>
                </a:cubicBezTo>
                <a:cubicBezTo>
                  <a:pt x="304" y="31"/>
                  <a:pt x="303" y="31"/>
                  <a:pt x="303" y="31"/>
                </a:cubicBezTo>
                <a:cubicBezTo>
                  <a:pt x="303" y="31"/>
                  <a:pt x="303" y="31"/>
                  <a:pt x="303" y="31"/>
                </a:cubicBezTo>
                <a:cubicBezTo>
                  <a:pt x="303" y="31"/>
                  <a:pt x="303" y="32"/>
                  <a:pt x="302" y="32"/>
                </a:cubicBezTo>
                <a:cubicBezTo>
                  <a:pt x="302" y="31"/>
                  <a:pt x="301" y="33"/>
                  <a:pt x="300" y="34"/>
                </a:cubicBezTo>
                <a:cubicBezTo>
                  <a:pt x="300" y="33"/>
                  <a:pt x="301" y="33"/>
                  <a:pt x="301" y="32"/>
                </a:cubicBezTo>
                <a:cubicBezTo>
                  <a:pt x="300" y="33"/>
                  <a:pt x="300" y="32"/>
                  <a:pt x="300" y="32"/>
                </a:cubicBezTo>
                <a:cubicBezTo>
                  <a:pt x="300" y="31"/>
                  <a:pt x="301" y="32"/>
                  <a:pt x="301" y="31"/>
                </a:cubicBezTo>
                <a:cubicBezTo>
                  <a:pt x="301" y="30"/>
                  <a:pt x="300" y="32"/>
                  <a:pt x="300" y="31"/>
                </a:cubicBezTo>
                <a:cubicBezTo>
                  <a:pt x="300" y="31"/>
                  <a:pt x="300" y="31"/>
                  <a:pt x="300" y="32"/>
                </a:cubicBezTo>
                <a:cubicBezTo>
                  <a:pt x="300" y="32"/>
                  <a:pt x="299" y="32"/>
                  <a:pt x="299" y="32"/>
                </a:cubicBezTo>
                <a:cubicBezTo>
                  <a:pt x="299" y="31"/>
                  <a:pt x="300" y="31"/>
                  <a:pt x="300" y="30"/>
                </a:cubicBezTo>
                <a:cubicBezTo>
                  <a:pt x="300" y="30"/>
                  <a:pt x="300" y="30"/>
                  <a:pt x="300" y="30"/>
                </a:cubicBezTo>
                <a:cubicBezTo>
                  <a:pt x="300" y="31"/>
                  <a:pt x="301" y="30"/>
                  <a:pt x="301" y="30"/>
                </a:cubicBezTo>
                <a:cubicBezTo>
                  <a:pt x="301" y="30"/>
                  <a:pt x="301" y="31"/>
                  <a:pt x="301" y="31"/>
                </a:cubicBezTo>
                <a:cubicBezTo>
                  <a:pt x="302" y="30"/>
                  <a:pt x="302" y="29"/>
                  <a:pt x="303" y="29"/>
                </a:cubicBezTo>
                <a:cubicBezTo>
                  <a:pt x="303" y="29"/>
                  <a:pt x="302" y="30"/>
                  <a:pt x="302" y="30"/>
                </a:cubicBezTo>
                <a:cubicBezTo>
                  <a:pt x="303" y="30"/>
                  <a:pt x="303" y="30"/>
                  <a:pt x="303" y="29"/>
                </a:cubicBezTo>
                <a:cubicBezTo>
                  <a:pt x="304" y="29"/>
                  <a:pt x="305" y="28"/>
                  <a:pt x="306" y="27"/>
                </a:cubicBezTo>
                <a:cubicBezTo>
                  <a:pt x="305" y="27"/>
                  <a:pt x="305" y="28"/>
                  <a:pt x="304" y="29"/>
                </a:cubicBezTo>
                <a:cubicBezTo>
                  <a:pt x="304" y="27"/>
                  <a:pt x="305" y="27"/>
                  <a:pt x="306" y="27"/>
                </a:cubicBezTo>
                <a:cubicBezTo>
                  <a:pt x="307" y="27"/>
                  <a:pt x="308" y="26"/>
                  <a:pt x="309" y="26"/>
                </a:cubicBezTo>
                <a:cubicBezTo>
                  <a:pt x="311" y="24"/>
                  <a:pt x="313" y="24"/>
                  <a:pt x="316" y="23"/>
                </a:cubicBezTo>
                <a:cubicBezTo>
                  <a:pt x="315" y="22"/>
                  <a:pt x="314" y="23"/>
                  <a:pt x="314" y="22"/>
                </a:cubicBezTo>
                <a:cubicBezTo>
                  <a:pt x="313" y="22"/>
                  <a:pt x="313" y="22"/>
                  <a:pt x="312" y="21"/>
                </a:cubicBezTo>
                <a:cubicBezTo>
                  <a:pt x="312" y="22"/>
                  <a:pt x="312" y="22"/>
                  <a:pt x="312" y="22"/>
                </a:cubicBezTo>
                <a:cubicBezTo>
                  <a:pt x="311" y="21"/>
                  <a:pt x="311" y="22"/>
                  <a:pt x="310" y="22"/>
                </a:cubicBezTo>
                <a:cubicBezTo>
                  <a:pt x="310" y="21"/>
                  <a:pt x="310" y="21"/>
                  <a:pt x="311" y="21"/>
                </a:cubicBezTo>
                <a:cubicBezTo>
                  <a:pt x="310" y="20"/>
                  <a:pt x="310" y="21"/>
                  <a:pt x="309" y="21"/>
                </a:cubicBezTo>
                <a:cubicBezTo>
                  <a:pt x="309" y="21"/>
                  <a:pt x="309" y="20"/>
                  <a:pt x="309" y="20"/>
                </a:cubicBezTo>
                <a:cubicBezTo>
                  <a:pt x="308" y="20"/>
                  <a:pt x="308" y="21"/>
                  <a:pt x="307" y="21"/>
                </a:cubicBezTo>
                <a:cubicBezTo>
                  <a:pt x="306" y="20"/>
                  <a:pt x="307" y="20"/>
                  <a:pt x="308" y="19"/>
                </a:cubicBezTo>
                <a:cubicBezTo>
                  <a:pt x="308" y="19"/>
                  <a:pt x="307" y="19"/>
                  <a:pt x="307" y="19"/>
                </a:cubicBezTo>
                <a:cubicBezTo>
                  <a:pt x="307" y="19"/>
                  <a:pt x="307" y="19"/>
                  <a:pt x="307" y="19"/>
                </a:cubicBezTo>
                <a:cubicBezTo>
                  <a:pt x="307" y="20"/>
                  <a:pt x="307" y="19"/>
                  <a:pt x="307" y="20"/>
                </a:cubicBezTo>
                <a:cubicBezTo>
                  <a:pt x="306" y="20"/>
                  <a:pt x="306" y="19"/>
                  <a:pt x="306" y="19"/>
                </a:cubicBezTo>
                <a:cubicBezTo>
                  <a:pt x="306" y="20"/>
                  <a:pt x="305" y="20"/>
                  <a:pt x="304" y="19"/>
                </a:cubicBezTo>
                <a:cubicBezTo>
                  <a:pt x="304" y="20"/>
                  <a:pt x="304" y="20"/>
                  <a:pt x="304" y="21"/>
                </a:cubicBezTo>
                <a:cubicBezTo>
                  <a:pt x="304" y="21"/>
                  <a:pt x="304" y="21"/>
                  <a:pt x="304" y="21"/>
                </a:cubicBezTo>
                <a:cubicBezTo>
                  <a:pt x="303" y="21"/>
                  <a:pt x="303" y="20"/>
                  <a:pt x="303" y="20"/>
                </a:cubicBezTo>
                <a:cubicBezTo>
                  <a:pt x="304" y="19"/>
                  <a:pt x="305" y="18"/>
                  <a:pt x="305" y="17"/>
                </a:cubicBezTo>
                <a:cubicBezTo>
                  <a:pt x="306" y="17"/>
                  <a:pt x="308" y="16"/>
                  <a:pt x="309" y="16"/>
                </a:cubicBezTo>
                <a:cubicBezTo>
                  <a:pt x="309" y="15"/>
                  <a:pt x="310" y="16"/>
                  <a:pt x="310" y="16"/>
                </a:cubicBezTo>
                <a:cubicBezTo>
                  <a:pt x="310" y="16"/>
                  <a:pt x="309" y="16"/>
                  <a:pt x="309" y="16"/>
                </a:cubicBezTo>
                <a:cubicBezTo>
                  <a:pt x="310" y="17"/>
                  <a:pt x="310" y="15"/>
                  <a:pt x="311" y="15"/>
                </a:cubicBezTo>
                <a:cubicBezTo>
                  <a:pt x="311" y="15"/>
                  <a:pt x="311" y="16"/>
                  <a:pt x="311" y="16"/>
                </a:cubicBezTo>
                <a:cubicBezTo>
                  <a:pt x="311" y="15"/>
                  <a:pt x="313" y="15"/>
                  <a:pt x="314" y="15"/>
                </a:cubicBezTo>
                <a:cubicBezTo>
                  <a:pt x="314" y="14"/>
                  <a:pt x="315" y="14"/>
                  <a:pt x="316" y="14"/>
                </a:cubicBezTo>
                <a:cubicBezTo>
                  <a:pt x="316" y="13"/>
                  <a:pt x="315" y="14"/>
                  <a:pt x="315" y="14"/>
                </a:cubicBezTo>
                <a:cubicBezTo>
                  <a:pt x="315" y="13"/>
                  <a:pt x="317" y="12"/>
                  <a:pt x="318" y="13"/>
                </a:cubicBezTo>
                <a:cubicBezTo>
                  <a:pt x="319" y="11"/>
                  <a:pt x="322" y="12"/>
                  <a:pt x="322" y="10"/>
                </a:cubicBezTo>
                <a:cubicBezTo>
                  <a:pt x="323" y="10"/>
                  <a:pt x="323" y="9"/>
                  <a:pt x="324" y="9"/>
                </a:cubicBezTo>
                <a:cubicBezTo>
                  <a:pt x="324" y="10"/>
                  <a:pt x="323" y="9"/>
                  <a:pt x="324" y="10"/>
                </a:cubicBezTo>
                <a:cubicBezTo>
                  <a:pt x="325" y="9"/>
                  <a:pt x="327" y="7"/>
                  <a:pt x="327" y="6"/>
                </a:cubicBezTo>
                <a:cubicBezTo>
                  <a:pt x="326" y="5"/>
                  <a:pt x="325" y="5"/>
                  <a:pt x="326" y="4"/>
                </a:cubicBezTo>
                <a:cubicBezTo>
                  <a:pt x="325" y="4"/>
                  <a:pt x="323" y="4"/>
                  <a:pt x="323" y="2"/>
                </a:cubicBezTo>
                <a:cubicBezTo>
                  <a:pt x="322" y="3"/>
                  <a:pt x="322" y="3"/>
                  <a:pt x="322" y="4"/>
                </a:cubicBezTo>
                <a:cubicBezTo>
                  <a:pt x="322" y="4"/>
                  <a:pt x="322" y="3"/>
                  <a:pt x="322" y="3"/>
                </a:cubicBezTo>
                <a:cubicBezTo>
                  <a:pt x="322" y="4"/>
                  <a:pt x="322" y="4"/>
                  <a:pt x="322" y="4"/>
                </a:cubicBezTo>
                <a:cubicBezTo>
                  <a:pt x="321" y="4"/>
                  <a:pt x="321" y="3"/>
                  <a:pt x="321" y="4"/>
                </a:cubicBezTo>
                <a:cubicBezTo>
                  <a:pt x="321" y="3"/>
                  <a:pt x="321" y="3"/>
                  <a:pt x="321" y="3"/>
                </a:cubicBezTo>
                <a:cubicBezTo>
                  <a:pt x="321" y="3"/>
                  <a:pt x="320" y="3"/>
                  <a:pt x="320" y="3"/>
                </a:cubicBezTo>
                <a:cubicBezTo>
                  <a:pt x="320" y="2"/>
                  <a:pt x="318" y="3"/>
                  <a:pt x="317" y="4"/>
                </a:cubicBezTo>
                <a:cubicBezTo>
                  <a:pt x="316" y="3"/>
                  <a:pt x="315" y="4"/>
                  <a:pt x="314" y="6"/>
                </a:cubicBezTo>
                <a:cubicBezTo>
                  <a:pt x="314" y="5"/>
                  <a:pt x="314" y="5"/>
                  <a:pt x="314" y="5"/>
                </a:cubicBezTo>
                <a:cubicBezTo>
                  <a:pt x="314" y="4"/>
                  <a:pt x="315" y="4"/>
                  <a:pt x="316" y="3"/>
                </a:cubicBezTo>
                <a:cubicBezTo>
                  <a:pt x="315" y="2"/>
                  <a:pt x="315" y="3"/>
                  <a:pt x="315" y="2"/>
                </a:cubicBezTo>
                <a:cubicBezTo>
                  <a:pt x="313" y="4"/>
                  <a:pt x="312" y="3"/>
                  <a:pt x="310" y="5"/>
                </a:cubicBezTo>
                <a:cubicBezTo>
                  <a:pt x="310" y="4"/>
                  <a:pt x="310" y="4"/>
                  <a:pt x="310" y="4"/>
                </a:cubicBezTo>
                <a:cubicBezTo>
                  <a:pt x="311" y="4"/>
                  <a:pt x="312" y="3"/>
                  <a:pt x="312" y="2"/>
                </a:cubicBezTo>
                <a:cubicBezTo>
                  <a:pt x="312" y="2"/>
                  <a:pt x="312" y="3"/>
                  <a:pt x="311" y="2"/>
                </a:cubicBezTo>
                <a:cubicBezTo>
                  <a:pt x="311" y="3"/>
                  <a:pt x="311" y="3"/>
                  <a:pt x="311" y="3"/>
                </a:cubicBezTo>
                <a:cubicBezTo>
                  <a:pt x="311" y="3"/>
                  <a:pt x="311" y="3"/>
                  <a:pt x="311" y="4"/>
                </a:cubicBezTo>
                <a:cubicBezTo>
                  <a:pt x="310" y="3"/>
                  <a:pt x="309" y="4"/>
                  <a:pt x="309" y="5"/>
                </a:cubicBezTo>
                <a:cubicBezTo>
                  <a:pt x="309" y="6"/>
                  <a:pt x="309" y="4"/>
                  <a:pt x="309" y="5"/>
                </a:cubicBezTo>
                <a:cubicBezTo>
                  <a:pt x="309" y="5"/>
                  <a:pt x="309" y="4"/>
                  <a:pt x="309" y="4"/>
                </a:cubicBezTo>
                <a:cubicBezTo>
                  <a:pt x="308" y="4"/>
                  <a:pt x="308" y="5"/>
                  <a:pt x="308" y="5"/>
                </a:cubicBezTo>
                <a:cubicBezTo>
                  <a:pt x="308" y="6"/>
                  <a:pt x="308" y="5"/>
                  <a:pt x="308" y="4"/>
                </a:cubicBezTo>
                <a:cubicBezTo>
                  <a:pt x="307" y="5"/>
                  <a:pt x="308" y="5"/>
                  <a:pt x="307" y="6"/>
                </a:cubicBezTo>
                <a:cubicBezTo>
                  <a:pt x="307" y="6"/>
                  <a:pt x="307" y="5"/>
                  <a:pt x="307" y="5"/>
                </a:cubicBezTo>
                <a:cubicBezTo>
                  <a:pt x="307" y="5"/>
                  <a:pt x="307" y="6"/>
                  <a:pt x="307" y="6"/>
                </a:cubicBezTo>
                <a:cubicBezTo>
                  <a:pt x="307" y="6"/>
                  <a:pt x="306" y="6"/>
                  <a:pt x="306" y="5"/>
                </a:cubicBezTo>
                <a:cubicBezTo>
                  <a:pt x="306" y="5"/>
                  <a:pt x="306" y="5"/>
                  <a:pt x="307" y="5"/>
                </a:cubicBezTo>
                <a:cubicBezTo>
                  <a:pt x="306" y="4"/>
                  <a:pt x="306" y="5"/>
                  <a:pt x="306" y="6"/>
                </a:cubicBezTo>
                <a:cubicBezTo>
                  <a:pt x="305" y="6"/>
                  <a:pt x="304" y="6"/>
                  <a:pt x="304" y="7"/>
                </a:cubicBezTo>
                <a:cubicBezTo>
                  <a:pt x="304" y="7"/>
                  <a:pt x="304" y="6"/>
                  <a:pt x="304" y="6"/>
                </a:cubicBezTo>
                <a:cubicBezTo>
                  <a:pt x="304" y="6"/>
                  <a:pt x="305" y="6"/>
                  <a:pt x="305" y="5"/>
                </a:cubicBezTo>
                <a:cubicBezTo>
                  <a:pt x="305" y="5"/>
                  <a:pt x="305" y="4"/>
                  <a:pt x="305" y="4"/>
                </a:cubicBezTo>
                <a:cubicBezTo>
                  <a:pt x="305" y="4"/>
                  <a:pt x="304" y="4"/>
                  <a:pt x="304" y="4"/>
                </a:cubicBezTo>
                <a:cubicBezTo>
                  <a:pt x="304" y="4"/>
                  <a:pt x="304" y="4"/>
                  <a:pt x="304" y="3"/>
                </a:cubicBezTo>
                <a:cubicBezTo>
                  <a:pt x="303" y="4"/>
                  <a:pt x="303" y="4"/>
                  <a:pt x="302" y="4"/>
                </a:cubicBezTo>
                <a:cubicBezTo>
                  <a:pt x="302" y="4"/>
                  <a:pt x="302" y="4"/>
                  <a:pt x="303" y="4"/>
                </a:cubicBezTo>
                <a:cubicBezTo>
                  <a:pt x="303" y="4"/>
                  <a:pt x="303" y="4"/>
                  <a:pt x="303" y="4"/>
                </a:cubicBezTo>
                <a:cubicBezTo>
                  <a:pt x="303" y="4"/>
                  <a:pt x="303" y="4"/>
                  <a:pt x="303" y="4"/>
                </a:cubicBezTo>
                <a:cubicBezTo>
                  <a:pt x="302" y="3"/>
                  <a:pt x="302" y="4"/>
                  <a:pt x="301" y="4"/>
                </a:cubicBezTo>
                <a:cubicBezTo>
                  <a:pt x="301" y="4"/>
                  <a:pt x="301" y="3"/>
                  <a:pt x="301" y="2"/>
                </a:cubicBezTo>
                <a:cubicBezTo>
                  <a:pt x="301" y="3"/>
                  <a:pt x="301" y="3"/>
                  <a:pt x="301" y="3"/>
                </a:cubicBezTo>
                <a:cubicBezTo>
                  <a:pt x="300" y="3"/>
                  <a:pt x="300" y="3"/>
                  <a:pt x="300" y="2"/>
                </a:cubicBezTo>
                <a:cubicBezTo>
                  <a:pt x="300" y="3"/>
                  <a:pt x="300" y="3"/>
                  <a:pt x="300" y="3"/>
                </a:cubicBezTo>
                <a:cubicBezTo>
                  <a:pt x="299" y="3"/>
                  <a:pt x="300" y="3"/>
                  <a:pt x="299" y="2"/>
                </a:cubicBezTo>
                <a:cubicBezTo>
                  <a:pt x="299" y="3"/>
                  <a:pt x="298" y="3"/>
                  <a:pt x="297" y="3"/>
                </a:cubicBezTo>
                <a:cubicBezTo>
                  <a:pt x="297" y="2"/>
                  <a:pt x="298" y="2"/>
                  <a:pt x="298" y="2"/>
                </a:cubicBezTo>
                <a:cubicBezTo>
                  <a:pt x="297" y="1"/>
                  <a:pt x="297" y="2"/>
                  <a:pt x="297" y="2"/>
                </a:cubicBezTo>
                <a:cubicBezTo>
                  <a:pt x="297" y="2"/>
                  <a:pt x="297" y="2"/>
                  <a:pt x="297" y="2"/>
                </a:cubicBezTo>
                <a:cubicBezTo>
                  <a:pt x="295" y="2"/>
                  <a:pt x="294" y="3"/>
                  <a:pt x="292" y="3"/>
                </a:cubicBezTo>
                <a:cubicBezTo>
                  <a:pt x="292" y="3"/>
                  <a:pt x="292" y="4"/>
                  <a:pt x="292" y="4"/>
                </a:cubicBezTo>
                <a:cubicBezTo>
                  <a:pt x="292" y="4"/>
                  <a:pt x="292" y="4"/>
                  <a:pt x="292" y="5"/>
                </a:cubicBezTo>
                <a:cubicBezTo>
                  <a:pt x="291" y="2"/>
                  <a:pt x="290" y="5"/>
                  <a:pt x="289" y="5"/>
                </a:cubicBezTo>
                <a:cubicBezTo>
                  <a:pt x="289" y="3"/>
                  <a:pt x="290" y="3"/>
                  <a:pt x="291" y="3"/>
                </a:cubicBezTo>
                <a:cubicBezTo>
                  <a:pt x="290" y="2"/>
                  <a:pt x="290" y="3"/>
                  <a:pt x="290" y="2"/>
                </a:cubicBezTo>
                <a:cubicBezTo>
                  <a:pt x="289" y="3"/>
                  <a:pt x="289" y="3"/>
                  <a:pt x="289" y="3"/>
                </a:cubicBezTo>
                <a:cubicBezTo>
                  <a:pt x="289" y="3"/>
                  <a:pt x="289" y="3"/>
                  <a:pt x="289" y="2"/>
                </a:cubicBezTo>
                <a:cubicBezTo>
                  <a:pt x="289" y="2"/>
                  <a:pt x="289" y="2"/>
                  <a:pt x="289" y="2"/>
                </a:cubicBezTo>
                <a:cubicBezTo>
                  <a:pt x="289" y="2"/>
                  <a:pt x="290" y="2"/>
                  <a:pt x="290" y="1"/>
                </a:cubicBezTo>
                <a:cubicBezTo>
                  <a:pt x="289" y="0"/>
                  <a:pt x="289" y="3"/>
                  <a:pt x="288" y="2"/>
                </a:cubicBezTo>
                <a:cubicBezTo>
                  <a:pt x="288" y="2"/>
                  <a:pt x="287" y="3"/>
                  <a:pt x="287" y="4"/>
                </a:cubicBezTo>
                <a:cubicBezTo>
                  <a:pt x="287" y="4"/>
                  <a:pt x="287" y="3"/>
                  <a:pt x="287" y="3"/>
                </a:cubicBezTo>
                <a:cubicBezTo>
                  <a:pt x="287" y="2"/>
                  <a:pt x="286" y="3"/>
                  <a:pt x="286" y="3"/>
                </a:cubicBezTo>
                <a:cubicBezTo>
                  <a:pt x="286" y="3"/>
                  <a:pt x="286" y="3"/>
                  <a:pt x="286" y="4"/>
                </a:cubicBezTo>
                <a:cubicBezTo>
                  <a:pt x="286" y="4"/>
                  <a:pt x="286" y="3"/>
                  <a:pt x="286" y="4"/>
                </a:cubicBezTo>
                <a:cubicBezTo>
                  <a:pt x="286" y="4"/>
                  <a:pt x="286" y="4"/>
                  <a:pt x="285" y="4"/>
                </a:cubicBezTo>
                <a:cubicBezTo>
                  <a:pt x="284" y="5"/>
                  <a:pt x="284" y="5"/>
                  <a:pt x="284" y="5"/>
                </a:cubicBezTo>
                <a:cubicBezTo>
                  <a:pt x="284" y="5"/>
                  <a:pt x="285" y="5"/>
                  <a:pt x="284" y="5"/>
                </a:cubicBezTo>
                <a:cubicBezTo>
                  <a:pt x="283" y="4"/>
                  <a:pt x="284" y="4"/>
                  <a:pt x="283" y="4"/>
                </a:cubicBezTo>
                <a:cubicBezTo>
                  <a:pt x="283" y="5"/>
                  <a:pt x="283" y="5"/>
                  <a:pt x="282" y="6"/>
                </a:cubicBezTo>
                <a:cubicBezTo>
                  <a:pt x="282" y="6"/>
                  <a:pt x="281" y="6"/>
                  <a:pt x="280" y="5"/>
                </a:cubicBezTo>
                <a:cubicBezTo>
                  <a:pt x="280" y="7"/>
                  <a:pt x="279" y="7"/>
                  <a:pt x="279" y="8"/>
                </a:cubicBezTo>
                <a:cubicBezTo>
                  <a:pt x="278" y="8"/>
                  <a:pt x="279" y="7"/>
                  <a:pt x="279" y="7"/>
                </a:cubicBezTo>
                <a:cubicBezTo>
                  <a:pt x="278" y="7"/>
                  <a:pt x="277" y="9"/>
                  <a:pt x="277" y="10"/>
                </a:cubicBezTo>
                <a:cubicBezTo>
                  <a:pt x="278" y="10"/>
                  <a:pt x="278" y="8"/>
                  <a:pt x="279" y="8"/>
                </a:cubicBezTo>
                <a:cubicBezTo>
                  <a:pt x="279" y="8"/>
                  <a:pt x="279" y="8"/>
                  <a:pt x="279" y="9"/>
                </a:cubicBezTo>
                <a:cubicBezTo>
                  <a:pt x="279" y="9"/>
                  <a:pt x="279" y="8"/>
                  <a:pt x="279" y="8"/>
                </a:cubicBezTo>
                <a:cubicBezTo>
                  <a:pt x="280" y="9"/>
                  <a:pt x="281" y="5"/>
                  <a:pt x="283" y="7"/>
                </a:cubicBezTo>
                <a:cubicBezTo>
                  <a:pt x="282" y="8"/>
                  <a:pt x="281" y="9"/>
                  <a:pt x="280" y="9"/>
                </a:cubicBezTo>
                <a:cubicBezTo>
                  <a:pt x="279" y="11"/>
                  <a:pt x="278" y="11"/>
                  <a:pt x="276" y="11"/>
                </a:cubicBezTo>
                <a:cubicBezTo>
                  <a:pt x="277" y="10"/>
                  <a:pt x="277" y="9"/>
                  <a:pt x="277" y="8"/>
                </a:cubicBezTo>
                <a:cubicBezTo>
                  <a:pt x="277" y="9"/>
                  <a:pt x="276" y="9"/>
                  <a:pt x="276" y="9"/>
                </a:cubicBezTo>
                <a:cubicBezTo>
                  <a:pt x="275" y="8"/>
                  <a:pt x="275" y="10"/>
                  <a:pt x="274" y="9"/>
                </a:cubicBezTo>
                <a:cubicBezTo>
                  <a:pt x="273" y="10"/>
                  <a:pt x="273" y="10"/>
                  <a:pt x="272" y="10"/>
                </a:cubicBezTo>
                <a:cubicBezTo>
                  <a:pt x="273" y="10"/>
                  <a:pt x="272" y="11"/>
                  <a:pt x="273" y="11"/>
                </a:cubicBezTo>
                <a:cubicBezTo>
                  <a:pt x="272" y="11"/>
                  <a:pt x="272" y="11"/>
                  <a:pt x="272" y="12"/>
                </a:cubicBezTo>
                <a:cubicBezTo>
                  <a:pt x="271" y="11"/>
                  <a:pt x="272" y="11"/>
                  <a:pt x="272" y="11"/>
                </a:cubicBezTo>
                <a:cubicBezTo>
                  <a:pt x="272" y="10"/>
                  <a:pt x="271" y="11"/>
                  <a:pt x="271" y="12"/>
                </a:cubicBezTo>
                <a:cubicBezTo>
                  <a:pt x="270" y="12"/>
                  <a:pt x="270" y="12"/>
                  <a:pt x="270" y="11"/>
                </a:cubicBezTo>
                <a:cubicBezTo>
                  <a:pt x="269" y="11"/>
                  <a:pt x="269" y="13"/>
                  <a:pt x="268" y="13"/>
                </a:cubicBezTo>
                <a:cubicBezTo>
                  <a:pt x="267" y="12"/>
                  <a:pt x="268" y="11"/>
                  <a:pt x="268" y="10"/>
                </a:cubicBezTo>
                <a:cubicBezTo>
                  <a:pt x="267" y="10"/>
                  <a:pt x="267" y="12"/>
                  <a:pt x="266" y="12"/>
                </a:cubicBezTo>
                <a:cubicBezTo>
                  <a:pt x="266" y="11"/>
                  <a:pt x="266" y="11"/>
                  <a:pt x="266" y="11"/>
                </a:cubicBezTo>
                <a:cubicBezTo>
                  <a:pt x="265" y="12"/>
                  <a:pt x="266" y="11"/>
                  <a:pt x="266" y="12"/>
                </a:cubicBezTo>
                <a:cubicBezTo>
                  <a:pt x="266" y="12"/>
                  <a:pt x="267" y="12"/>
                  <a:pt x="267" y="11"/>
                </a:cubicBezTo>
                <a:cubicBezTo>
                  <a:pt x="267" y="12"/>
                  <a:pt x="267" y="12"/>
                  <a:pt x="268" y="12"/>
                </a:cubicBezTo>
                <a:cubicBezTo>
                  <a:pt x="268" y="12"/>
                  <a:pt x="268" y="12"/>
                  <a:pt x="267" y="13"/>
                </a:cubicBezTo>
                <a:cubicBezTo>
                  <a:pt x="267" y="13"/>
                  <a:pt x="267" y="12"/>
                  <a:pt x="267" y="12"/>
                </a:cubicBezTo>
                <a:cubicBezTo>
                  <a:pt x="267" y="12"/>
                  <a:pt x="266" y="13"/>
                  <a:pt x="267" y="13"/>
                </a:cubicBezTo>
                <a:cubicBezTo>
                  <a:pt x="266" y="13"/>
                  <a:pt x="266" y="13"/>
                  <a:pt x="265" y="13"/>
                </a:cubicBezTo>
                <a:cubicBezTo>
                  <a:pt x="265" y="13"/>
                  <a:pt x="265" y="12"/>
                  <a:pt x="266" y="12"/>
                </a:cubicBezTo>
                <a:cubicBezTo>
                  <a:pt x="266" y="12"/>
                  <a:pt x="266" y="13"/>
                  <a:pt x="266" y="13"/>
                </a:cubicBezTo>
                <a:cubicBezTo>
                  <a:pt x="266" y="12"/>
                  <a:pt x="266" y="12"/>
                  <a:pt x="266" y="11"/>
                </a:cubicBezTo>
                <a:cubicBezTo>
                  <a:pt x="265" y="14"/>
                  <a:pt x="263" y="14"/>
                  <a:pt x="262" y="15"/>
                </a:cubicBezTo>
                <a:cubicBezTo>
                  <a:pt x="262" y="15"/>
                  <a:pt x="262" y="15"/>
                  <a:pt x="262" y="15"/>
                </a:cubicBezTo>
                <a:cubicBezTo>
                  <a:pt x="262" y="15"/>
                  <a:pt x="261" y="16"/>
                  <a:pt x="260" y="16"/>
                </a:cubicBezTo>
                <a:cubicBezTo>
                  <a:pt x="260" y="16"/>
                  <a:pt x="261" y="15"/>
                  <a:pt x="261" y="15"/>
                </a:cubicBezTo>
                <a:cubicBezTo>
                  <a:pt x="261" y="15"/>
                  <a:pt x="261" y="15"/>
                  <a:pt x="261" y="14"/>
                </a:cubicBezTo>
                <a:cubicBezTo>
                  <a:pt x="260" y="15"/>
                  <a:pt x="259" y="16"/>
                  <a:pt x="258" y="16"/>
                </a:cubicBezTo>
                <a:cubicBezTo>
                  <a:pt x="257" y="15"/>
                  <a:pt x="259" y="15"/>
                  <a:pt x="259" y="14"/>
                </a:cubicBezTo>
                <a:cubicBezTo>
                  <a:pt x="258" y="14"/>
                  <a:pt x="258" y="14"/>
                  <a:pt x="258" y="15"/>
                </a:cubicBezTo>
                <a:cubicBezTo>
                  <a:pt x="256" y="14"/>
                  <a:pt x="254" y="17"/>
                  <a:pt x="253" y="17"/>
                </a:cubicBezTo>
                <a:cubicBezTo>
                  <a:pt x="253" y="17"/>
                  <a:pt x="254" y="16"/>
                  <a:pt x="253" y="16"/>
                </a:cubicBezTo>
                <a:cubicBezTo>
                  <a:pt x="253" y="17"/>
                  <a:pt x="253" y="17"/>
                  <a:pt x="252" y="17"/>
                </a:cubicBezTo>
                <a:cubicBezTo>
                  <a:pt x="252" y="17"/>
                  <a:pt x="253" y="18"/>
                  <a:pt x="253" y="17"/>
                </a:cubicBezTo>
                <a:cubicBezTo>
                  <a:pt x="253" y="18"/>
                  <a:pt x="253" y="18"/>
                  <a:pt x="253" y="18"/>
                </a:cubicBezTo>
                <a:cubicBezTo>
                  <a:pt x="253" y="18"/>
                  <a:pt x="252" y="17"/>
                  <a:pt x="251" y="19"/>
                </a:cubicBezTo>
                <a:cubicBezTo>
                  <a:pt x="251" y="18"/>
                  <a:pt x="251" y="18"/>
                  <a:pt x="251" y="18"/>
                </a:cubicBezTo>
                <a:cubicBezTo>
                  <a:pt x="251" y="19"/>
                  <a:pt x="250" y="18"/>
                  <a:pt x="250" y="19"/>
                </a:cubicBezTo>
                <a:cubicBezTo>
                  <a:pt x="249" y="18"/>
                  <a:pt x="249" y="18"/>
                  <a:pt x="249" y="18"/>
                </a:cubicBezTo>
                <a:cubicBezTo>
                  <a:pt x="249" y="18"/>
                  <a:pt x="249" y="18"/>
                  <a:pt x="249" y="18"/>
                </a:cubicBezTo>
                <a:cubicBezTo>
                  <a:pt x="248" y="18"/>
                  <a:pt x="249" y="18"/>
                  <a:pt x="249" y="18"/>
                </a:cubicBezTo>
                <a:cubicBezTo>
                  <a:pt x="247" y="19"/>
                  <a:pt x="246" y="19"/>
                  <a:pt x="244" y="20"/>
                </a:cubicBezTo>
                <a:cubicBezTo>
                  <a:pt x="244" y="20"/>
                  <a:pt x="244" y="19"/>
                  <a:pt x="244" y="19"/>
                </a:cubicBezTo>
                <a:cubicBezTo>
                  <a:pt x="244" y="19"/>
                  <a:pt x="243" y="19"/>
                  <a:pt x="243" y="19"/>
                </a:cubicBezTo>
                <a:cubicBezTo>
                  <a:pt x="242" y="20"/>
                  <a:pt x="243" y="20"/>
                  <a:pt x="243" y="20"/>
                </a:cubicBezTo>
                <a:cubicBezTo>
                  <a:pt x="242" y="20"/>
                  <a:pt x="242" y="20"/>
                  <a:pt x="241" y="21"/>
                </a:cubicBezTo>
                <a:cubicBezTo>
                  <a:pt x="241" y="21"/>
                  <a:pt x="241" y="20"/>
                  <a:pt x="241" y="20"/>
                </a:cubicBezTo>
                <a:cubicBezTo>
                  <a:pt x="241" y="20"/>
                  <a:pt x="241" y="21"/>
                  <a:pt x="241" y="21"/>
                </a:cubicBezTo>
                <a:cubicBezTo>
                  <a:pt x="240" y="20"/>
                  <a:pt x="241" y="21"/>
                  <a:pt x="240" y="21"/>
                </a:cubicBezTo>
                <a:cubicBezTo>
                  <a:pt x="239" y="21"/>
                  <a:pt x="240" y="21"/>
                  <a:pt x="239" y="21"/>
                </a:cubicBezTo>
                <a:cubicBezTo>
                  <a:pt x="239" y="21"/>
                  <a:pt x="239" y="21"/>
                  <a:pt x="239" y="21"/>
                </a:cubicBezTo>
                <a:cubicBezTo>
                  <a:pt x="239" y="22"/>
                  <a:pt x="237" y="21"/>
                  <a:pt x="237" y="20"/>
                </a:cubicBezTo>
                <a:cubicBezTo>
                  <a:pt x="236" y="21"/>
                  <a:pt x="238" y="21"/>
                  <a:pt x="238" y="22"/>
                </a:cubicBezTo>
                <a:cubicBezTo>
                  <a:pt x="237" y="22"/>
                  <a:pt x="237" y="22"/>
                  <a:pt x="237" y="21"/>
                </a:cubicBezTo>
                <a:cubicBezTo>
                  <a:pt x="236" y="22"/>
                  <a:pt x="236" y="21"/>
                  <a:pt x="236" y="23"/>
                </a:cubicBezTo>
                <a:cubicBezTo>
                  <a:pt x="235" y="23"/>
                  <a:pt x="235" y="23"/>
                  <a:pt x="234" y="22"/>
                </a:cubicBezTo>
                <a:cubicBezTo>
                  <a:pt x="234" y="23"/>
                  <a:pt x="234" y="23"/>
                  <a:pt x="234" y="23"/>
                </a:cubicBezTo>
                <a:cubicBezTo>
                  <a:pt x="235" y="23"/>
                  <a:pt x="234" y="22"/>
                  <a:pt x="235" y="23"/>
                </a:cubicBezTo>
                <a:cubicBezTo>
                  <a:pt x="234" y="24"/>
                  <a:pt x="233" y="23"/>
                  <a:pt x="232" y="24"/>
                </a:cubicBezTo>
                <a:cubicBezTo>
                  <a:pt x="232" y="24"/>
                  <a:pt x="232" y="23"/>
                  <a:pt x="232" y="23"/>
                </a:cubicBezTo>
                <a:cubicBezTo>
                  <a:pt x="232" y="22"/>
                  <a:pt x="232" y="24"/>
                  <a:pt x="231" y="24"/>
                </a:cubicBezTo>
                <a:cubicBezTo>
                  <a:pt x="230" y="24"/>
                  <a:pt x="230" y="24"/>
                  <a:pt x="230" y="25"/>
                </a:cubicBezTo>
                <a:cubicBezTo>
                  <a:pt x="229" y="24"/>
                  <a:pt x="228" y="25"/>
                  <a:pt x="228" y="25"/>
                </a:cubicBezTo>
                <a:cubicBezTo>
                  <a:pt x="228" y="24"/>
                  <a:pt x="228" y="25"/>
                  <a:pt x="228" y="24"/>
                </a:cubicBezTo>
                <a:cubicBezTo>
                  <a:pt x="228" y="24"/>
                  <a:pt x="229" y="23"/>
                  <a:pt x="228" y="23"/>
                </a:cubicBezTo>
                <a:cubicBezTo>
                  <a:pt x="228" y="24"/>
                  <a:pt x="227" y="24"/>
                  <a:pt x="227" y="25"/>
                </a:cubicBezTo>
                <a:cubicBezTo>
                  <a:pt x="227" y="25"/>
                  <a:pt x="226" y="25"/>
                  <a:pt x="226" y="25"/>
                </a:cubicBezTo>
                <a:cubicBezTo>
                  <a:pt x="226" y="24"/>
                  <a:pt x="227" y="25"/>
                  <a:pt x="226" y="24"/>
                </a:cubicBezTo>
                <a:cubicBezTo>
                  <a:pt x="226" y="23"/>
                  <a:pt x="227" y="24"/>
                  <a:pt x="227" y="23"/>
                </a:cubicBezTo>
                <a:cubicBezTo>
                  <a:pt x="227" y="23"/>
                  <a:pt x="226" y="24"/>
                  <a:pt x="226" y="23"/>
                </a:cubicBezTo>
                <a:cubicBezTo>
                  <a:pt x="226" y="24"/>
                  <a:pt x="225" y="24"/>
                  <a:pt x="225" y="24"/>
                </a:cubicBezTo>
                <a:cubicBezTo>
                  <a:pt x="225" y="23"/>
                  <a:pt x="224" y="24"/>
                  <a:pt x="223" y="24"/>
                </a:cubicBezTo>
                <a:cubicBezTo>
                  <a:pt x="223" y="24"/>
                  <a:pt x="223" y="24"/>
                  <a:pt x="223" y="24"/>
                </a:cubicBezTo>
                <a:cubicBezTo>
                  <a:pt x="223" y="24"/>
                  <a:pt x="222" y="25"/>
                  <a:pt x="222" y="25"/>
                </a:cubicBezTo>
                <a:cubicBezTo>
                  <a:pt x="222" y="25"/>
                  <a:pt x="222" y="25"/>
                  <a:pt x="222" y="25"/>
                </a:cubicBezTo>
                <a:cubicBezTo>
                  <a:pt x="222" y="26"/>
                  <a:pt x="222" y="26"/>
                  <a:pt x="223" y="25"/>
                </a:cubicBezTo>
                <a:cubicBezTo>
                  <a:pt x="223" y="26"/>
                  <a:pt x="222" y="26"/>
                  <a:pt x="221" y="26"/>
                </a:cubicBezTo>
                <a:cubicBezTo>
                  <a:pt x="221" y="26"/>
                  <a:pt x="221" y="25"/>
                  <a:pt x="222" y="25"/>
                </a:cubicBezTo>
                <a:cubicBezTo>
                  <a:pt x="221" y="25"/>
                  <a:pt x="221" y="25"/>
                  <a:pt x="221" y="24"/>
                </a:cubicBezTo>
                <a:cubicBezTo>
                  <a:pt x="221" y="25"/>
                  <a:pt x="220" y="24"/>
                  <a:pt x="220" y="25"/>
                </a:cubicBezTo>
                <a:cubicBezTo>
                  <a:pt x="220" y="26"/>
                  <a:pt x="220" y="25"/>
                  <a:pt x="221" y="26"/>
                </a:cubicBezTo>
                <a:cubicBezTo>
                  <a:pt x="220" y="26"/>
                  <a:pt x="220" y="26"/>
                  <a:pt x="220" y="26"/>
                </a:cubicBezTo>
                <a:cubicBezTo>
                  <a:pt x="220" y="26"/>
                  <a:pt x="220" y="26"/>
                  <a:pt x="220" y="25"/>
                </a:cubicBezTo>
                <a:cubicBezTo>
                  <a:pt x="220" y="25"/>
                  <a:pt x="220" y="25"/>
                  <a:pt x="220" y="25"/>
                </a:cubicBezTo>
                <a:cubicBezTo>
                  <a:pt x="219" y="25"/>
                  <a:pt x="220" y="26"/>
                  <a:pt x="219" y="25"/>
                </a:cubicBezTo>
                <a:cubicBezTo>
                  <a:pt x="219" y="26"/>
                  <a:pt x="220" y="26"/>
                  <a:pt x="219" y="27"/>
                </a:cubicBezTo>
                <a:cubicBezTo>
                  <a:pt x="219" y="27"/>
                  <a:pt x="219" y="26"/>
                  <a:pt x="219" y="26"/>
                </a:cubicBezTo>
                <a:cubicBezTo>
                  <a:pt x="219" y="26"/>
                  <a:pt x="219" y="26"/>
                  <a:pt x="219" y="27"/>
                </a:cubicBezTo>
                <a:cubicBezTo>
                  <a:pt x="219" y="27"/>
                  <a:pt x="219" y="27"/>
                  <a:pt x="218" y="27"/>
                </a:cubicBezTo>
                <a:cubicBezTo>
                  <a:pt x="218" y="27"/>
                  <a:pt x="218" y="26"/>
                  <a:pt x="218" y="25"/>
                </a:cubicBezTo>
                <a:cubicBezTo>
                  <a:pt x="218" y="26"/>
                  <a:pt x="218" y="26"/>
                  <a:pt x="218" y="26"/>
                </a:cubicBezTo>
                <a:cubicBezTo>
                  <a:pt x="218" y="27"/>
                  <a:pt x="217" y="26"/>
                  <a:pt x="217" y="27"/>
                </a:cubicBezTo>
                <a:cubicBezTo>
                  <a:pt x="217" y="27"/>
                  <a:pt x="217" y="26"/>
                  <a:pt x="216" y="26"/>
                </a:cubicBezTo>
                <a:cubicBezTo>
                  <a:pt x="216" y="26"/>
                  <a:pt x="216" y="26"/>
                  <a:pt x="216" y="26"/>
                </a:cubicBezTo>
                <a:cubicBezTo>
                  <a:pt x="216" y="27"/>
                  <a:pt x="216" y="26"/>
                  <a:pt x="215" y="26"/>
                </a:cubicBezTo>
                <a:cubicBezTo>
                  <a:pt x="215" y="26"/>
                  <a:pt x="215" y="26"/>
                  <a:pt x="215" y="26"/>
                </a:cubicBezTo>
                <a:cubicBezTo>
                  <a:pt x="215" y="26"/>
                  <a:pt x="215" y="26"/>
                  <a:pt x="215" y="27"/>
                </a:cubicBezTo>
                <a:cubicBezTo>
                  <a:pt x="215" y="27"/>
                  <a:pt x="215" y="27"/>
                  <a:pt x="215" y="27"/>
                </a:cubicBezTo>
                <a:cubicBezTo>
                  <a:pt x="215" y="27"/>
                  <a:pt x="215" y="27"/>
                  <a:pt x="214" y="27"/>
                </a:cubicBezTo>
                <a:cubicBezTo>
                  <a:pt x="214" y="27"/>
                  <a:pt x="214" y="27"/>
                  <a:pt x="214" y="27"/>
                </a:cubicBezTo>
                <a:cubicBezTo>
                  <a:pt x="214" y="27"/>
                  <a:pt x="214" y="27"/>
                  <a:pt x="214" y="27"/>
                </a:cubicBezTo>
                <a:cubicBezTo>
                  <a:pt x="214" y="27"/>
                  <a:pt x="214" y="26"/>
                  <a:pt x="213" y="26"/>
                </a:cubicBezTo>
                <a:cubicBezTo>
                  <a:pt x="213" y="26"/>
                  <a:pt x="213" y="26"/>
                  <a:pt x="213" y="27"/>
                </a:cubicBezTo>
                <a:cubicBezTo>
                  <a:pt x="213" y="26"/>
                  <a:pt x="213" y="26"/>
                  <a:pt x="213" y="27"/>
                </a:cubicBezTo>
                <a:cubicBezTo>
                  <a:pt x="213" y="27"/>
                  <a:pt x="213" y="27"/>
                  <a:pt x="213" y="27"/>
                </a:cubicBezTo>
                <a:cubicBezTo>
                  <a:pt x="213" y="27"/>
                  <a:pt x="212" y="27"/>
                  <a:pt x="212" y="27"/>
                </a:cubicBezTo>
                <a:cubicBezTo>
                  <a:pt x="211" y="28"/>
                  <a:pt x="212" y="28"/>
                  <a:pt x="212" y="28"/>
                </a:cubicBezTo>
                <a:cubicBezTo>
                  <a:pt x="211" y="28"/>
                  <a:pt x="212" y="28"/>
                  <a:pt x="211" y="27"/>
                </a:cubicBezTo>
                <a:cubicBezTo>
                  <a:pt x="211" y="27"/>
                  <a:pt x="211" y="27"/>
                  <a:pt x="211" y="27"/>
                </a:cubicBezTo>
                <a:cubicBezTo>
                  <a:pt x="211" y="27"/>
                  <a:pt x="211" y="27"/>
                  <a:pt x="210" y="27"/>
                </a:cubicBezTo>
                <a:cubicBezTo>
                  <a:pt x="210" y="27"/>
                  <a:pt x="209" y="28"/>
                  <a:pt x="208" y="28"/>
                </a:cubicBezTo>
                <a:cubicBezTo>
                  <a:pt x="208" y="28"/>
                  <a:pt x="208" y="28"/>
                  <a:pt x="208" y="28"/>
                </a:cubicBezTo>
                <a:cubicBezTo>
                  <a:pt x="209" y="27"/>
                  <a:pt x="210" y="28"/>
                  <a:pt x="210" y="26"/>
                </a:cubicBezTo>
                <a:cubicBezTo>
                  <a:pt x="211" y="26"/>
                  <a:pt x="211" y="26"/>
                  <a:pt x="212" y="26"/>
                </a:cubicBezTo>
                <a:cubicBezTo>
                  <a:pt x="211" y="26"/>
                  <a:pt x="212" y="25"/>
                  <a:pt x="212" y="25"/>
                </a:cubicBezTo>
                <a:cubicBezTo>
                  <a:pt x="212" y="25"/>
                  <a:pt x="212" y="25"/>
                  <a:pt x="212" y="24"/>
                </a:cubicBezTo>
                <a:cubicBezTo>
                  <a:pt x="211" y="24"/>
                  <a:pt x="211" y="25"/>
                  <a:pt x="211" y="24"/>
                </a:cubicBezTo>
                <a:cubicBezTo>
                  <a:pt x="211" y="24"/>
                  <a:pt x="212" y="24"/>
                  <a:pt x="213" y="23"/>
                </a:cubicBezTo>
                <a:cubicBezTo>
                  <a:pt x="212" y="23"/>
                  <a:pt x="213" y="23"/>
                  <a:pt x="213" y="22"/>
                </a:cubicBezTo>
                <a:cubicBezTo>
                  <a:pt x="213" y="22"/>
                  <a:pt x="213" y="22"/>
                  <a:pt x="213" y="22"/>
                </a:cubicBezTo>
                <a:cubicBezTo>
                  <a:pt x="213" y="22"/>
                  <a:pt x="212" y="22"/>
                  <a:pt x="212" y="22"/>
                </a:cubicBezTo>
                <a:cubicBezTo>
                  <a:pt x="213" y="21"/>
                  <a:pt x="212" y="21"/>
                  <a:pt x="212" y="21"/>
                </a:cubicBezTo>
                <a:cubicBezTo>
                  <a:pt x="212" y="20"/>
                  <a:pt x="212" y="20"/>
                  <a:pt x="212" y="20"/>
                </a:cubicBezTo>
                <a:cubicBezTo>
                  <a:pt x="212" y="20"/>
                  <a:pt x="211" y="20"/>
                  <a:pt x="211" y="20"/>
                </a:cubicBezTo>
                <a:cubicBezTo>
                  <a:pt x="212" y="20"/>
                  <a:pt x="212" y="21"/>
                  <a:pt x="211" y="22"/>
                </a:cubicBezTo>
                <a:cubicBezTo>
                  <a:pt x="211" y="21"/>
                  <a:pt x="210" y="22"/>
                  <a:pt x="209" y="21"/>
                </a:cubicBezTo>
                <a:cubicBezTo>
                  <a:pt x="209" y="21"/>
                  <a:pt x="209" y="22"/>
                  <a:pt x="209" y="22"/>
                </a:cubicBezTo>
                <a:cubicBezTo>
                  <a:pt x="208" y="22"/>
                  <a:pt x="208" y="21"/>
                  <a:pt x="208" y="20"/>
                </a:cubicBezTo>
                <a:cubicBezTo>
                  <a:pt x="208" y="21"/>
                  <a:pt x="208" y="20"/>
                  <a:pt x="207" y="20"/>
                </a:cubicBezTo>
                <a:cubicBezTo>
                  <a:pt x="208" y="20"/>
                  <a:pt x="208" y="20"/>
                  <a:pt x="209" y="20"/>
                </a:cubicBezTo>
                <a:cubicBezTo>
                  <a:pt x="209" y="20"/>
                  <a:pt x="209" y="20"/>
                  <a:pt x="209" y="20"/>
                </a:cubicBezTo>
                <a:cubicBezTo>
                  <a:pt x="209" y="20"/>
                  <a:pt x="209" y="19"/>
                  <a:pt x="209" y="19"/>
                </a:cubicBezTo>
                <a:cubicBezTo>
                  <a:pt x="210" y="19"/>
                  <a:pt x="210" y="18"/>
                  <a:pt x="211" y="18"/>
                </a:cubicBezTo>
                <a:cubicBezTo>
                  <a:pt x="210" y="17"/>
                  <a:pt x="210" y="17"/>
                  <a:pt x="210" y="17"/>
                </a:cubicBezTo>
                <a:cubicBezTo>
                  <a:pt x="210" y="17"/>
                  <a:pt x="210" y="18"/>
                  <a:pt x="210" y="17"/>
                </a:cubicBezTo>
                <a:cubicBezTo>
                  <a:pt x="210" y="17"/>
                  <a:pt x="210" y="16"/>
                  <a:pt x="210" y="16"/>
                </a:cubicBezTo>
                <a:cubicBezTo>
                  <a:pt x="210" y="15"/>
                  <a:pt x="210" y="15"/>
                  <a:pt x="210" y="15"/>
                </a:cubicBezTo>
                <a:cubicBezTo>
                  <a:pt x="210" y="15"/>
                  <a:pt x="210" y="15"/>
                  <a:pt x="210" y="14"/>
                </a:cubicBezTo>
                <a:cubicBezTo>
                  <a:pt x="210" y="14"/>
                  <a:pt x="209" y="14"/>
                  <a:pt x="209" y="14"/>
                </a:cubicBezTo>
                <a:cubicBezTo>
                  <a:pt x="209" y="14"/>
                  <a:pt x="209" y="14"/>
                  <a:pt x="209" y="14"/>
                </a:cubicBezTo>
                <a:cubicBezTo>
                  <a:pt x="209" y="14"/>
                  <a:pt x="209" y="13"/>
                  <a:pt x="208" y="13"/>
                </a:cubicBezTo>
                <a:cubicBezTo>
                  <a:pt x="209" y="13"/>
                  <a:pt x="209" y="12"/>
                  <a:pt x="209" y="11"/>
                </a:cubicBezTo>
                <a:cubicBezTo>
                  <a:pt x="209" y="11"/>
                  <a:pt x="209" y="11"/>
                  <a:pt x="209" y="11"/>
                </a:cubicBezTo>
                <a:cubicBezTo>
                  <a:pt x="208" y="12"/>
                  <a:pt x="208" y="11"/>
                  <a:pt x="208" y="11"/>
                </a:cubicBezTo>
                <a:cubicBezTo>
                  <a:pt x="207" y="11"/>
                  <a:pt x="207" y="10"/>
                  <a:pt x="207" y="10"/>
                </a:cubicBezTo>
                <a:cubicBezTo>
                  <a:pt x="208" y="10"/>
                  <a:pt x="208" y="10"/>
                  <a:pt x="208" y="10"/>
                </a:cubicBezTo>
                <a:cubicBezTo>
                  <a:pt x="207" y="10"/>
                  <a:pt x="207" y="10"/>
                  <a:pt x="207" y="11"/>
                </a:cubicBezTo>
                <a:cubicBezTo>
                  <a:pt x="207" y="11"/>
                  <a:pt x="206" y="10"/>
                  <a:pt x="206" y="10"/>
                </a:cubicBezTo>
                <a:cubicBezTo>
                  <a:pt x="206" y="10"/>
                  <a:pt x="206" y="10"/>
                  <a:pt x="206" y="10"/>
                </a:cubicBezTo>
                <a:cubicBezTo>
                  <a:pt x="206" y="9"/>
                  <a:pt x="206" y="9"/>
                  <a:pt x="205" y="10"/>
                </a:cubicBezTo>
                <a:cubicBezTo>
                  <a:pt x="205" y="9"/>
                  <a:pt x="204" y="10"/>
                  <a:pt x="205" y="9"/>
                </a:cubicBezTo>
                <a:cubicBezTo>
                  <a:pt x="204" y="9"/>
                  <a:pt x="205" y="10"/>
                  <a:pt x="204" y="10"/>
                </a:cubicBezTo>
                <a:cubicBezTo>
                  <a:pt x="203" y="9"/>
                  <a:pt x="201" y="10"/>
                  <a:pt x="200" y="11"/>
                </a:cubicBezTo>
                <a:cubicBezTo>
                  <a:pt x="200" y="11"/>
                  <a:pt x="201" y="11"/>
                  <a:pt x="201" y="11"/>
                </a:cubicBezTo>
                <a:cubicBezTo>
                  <a:pt x="199" y="12"/>
                  <a:pt x="198" y="10"/>
                  <a:pt x="197" y="12"/>
                </a:cubicBezTo>
                <a:cubicBezTo>
                  <a:pt x="197" y="12"/>
                  <a:pt x="197" y="12"/>
                  <a:pt x="197" y="11"/>
                </a:cubicBezTo>
                <a:cubicBezTo>
                  <a:pt x="197" y="12"/>
                  <a:pt x="197" y="12"/>
                  <a:pt x="197" y="12"/>
                </a:cubicBezTo>
                <a:cubicBezTo>
                  <a:pt x="197" y="11"/>
                  <a:pt x="197" y="11"/>
                  <a:pt x="197" y="11"/>
                </a:cubicBezTo>
                <a:cubicBezTo>
                  <a:pt x="197" y="11"/>
                  <a:pt x="197" y="11"/>
                  <a:pt x="197" y="11"/>
                </a:cubicBezTo>
                <a:cubicBezTo>
                  <a:pt x="195" y="11"/>
                  <a:pt x="193" y="11"/>
                  <a:pt x="192" y="12"/>
                </a:cubicBezTo>
                <a:cubicBezTo>
                  <a:pt x="191" y="12"/>
                  <a:pt x="191" y="12"/>
                  <a:pt x="191" y="12"/>
                </a:cubicBezTo>
                <a:cubicBezTo>
                  <a:pt x="191" y="12"/>
                  <a:pt x="191" y="12"/>
                  <a:pt x="191" y="12"/>
                </a:cubicBezTo>
                <a:cubicBezTo>
                  <a:pt x="191" y="12"/>
                  <a:pt x="191" y="13"/>
                  <a:pt x="190" y="13"/>
                </a:cubicBezTo>
                <a:cubicBezTo>
                  <a:pt x="190" y="12"/>
                  <a:pt x="189" y="13"/>
                  <a:pt x="189" y="14"/>
                </a:cubicBezTo>
                <a:cubicBezTo>
                  <a:pt x="187" y="13"/>
                  <a:pt x="186" y="15"/>
                  <a:pt x="185" y="14"/>
                </a:cubicBezTo>
                <a:cubicBezTo>
                  <a:pt x="184" y="15"/>
                  <a:pt x="181" y="14"/>
                  <a:pt x="180" y="16"/>
                </a:cubicBezTo>
                <a:cubicBezTo>
                  <a:pt x="180" y="16"/>
                  <a:pt x="180" y="16"/>
                  <a:pt x="180" y="16"/>
                </a:cubicBezTo>
                <a:cubicBezTo>
                  <a:pt x="179" y="16"/>
                  <a:pt x="180" y="17"/>
                  <a:pt x="179" y="17"/>
                </a:cubicBezTo>
                <a:cubicBezTo>
                  <a:pt x="179" y="17"/>
                  <a:pt x="179" y="16"/>
                  <a:pt x="179" y="16"/>
                </a:cubicBezTo>
                <a:cubicBezTo>
                  <a:pt x="179" y="17"/>
                  <a:pt x="178" y="17"/>
                  <a:pt x="179" y="17"/>
                </a:cubicBezTo>
                <a:cubicBezTo>
                  <a:pt x="178" y="17"/>
                  <a:pt x="178" y="17"/>
                  <a:pt x="178" y="16"/>
                </a:cubicBezTo>
                <a:cubicBezTo>
                  <a:pt x="178" y="17"/>
                  <a:pt x="177" y="17"/>
                  <a:pt x="176" y="17"/>
                </a:cubicBezTo>
                <a:cubicBezTo>
                  <a:pt x="175" y="18"/>
                  <a:pt x="173" y="18"/>
                  <a:pt x="171" y="20"/>
                </a:cubicBezTo>
                <a:cubicBezTo>
                  <a:pt x="171" y="20"/>
                  <a:pt x="172" y="20"/>
                  <a:pt x="172" y="20"/>
                </a:cubicBezTo>
                <a:cubicBezTo>
                  <a:pt x="172" y="19"/>
                  <a:pt x="173" y="20"/>
                  <a:pt x="173" y="19"/>
                </a:cubicBezTo>
                <a:cubicBezTo>
                  <a:pt x="174" y="19"/>
                  <a:pt x="174" y="18"/>
                  <a:pt x="175" y="18"/>
                </a:cubicBezTo>
                <a:cubicBezTo>
                  <a:pt x="175" y="18"/>
                  <a:pt x="175" y="18"/>
                  <a:pt x="176" y="18"/>
                </a:cubicBezTo>
                <a:cubicBezTo>
                  <a:pt x="176" y="18"/>
                  <a:pt x="176" y="18"/>
                  <a:pt x="176" y="18"/>
                </a:cubicBezTo>
                <a:cubicBezTo>
                  <a:pt x="175" y="20"/>
                  <a:pt x="174" y="19"/>
                  <a:pt x="173" y="20"/>
                </a:cubicBezTo>
                <a:cubicBezTo>
                  <a:pt x="175" y="20"/>
                  <a:pt x="175" y="20"/>
                  <a:pt x="177" y="19"/>
                </a:cubicBezTo>
                <a:cubicBezTo>
                  <a:pt x="177" y="20"/>
                  <a:pt x="177" y="20"/>
                  <a:pt x="177" y="20"/>
                </a:cubicBezTo>
                <a:cubicBezTo>
                  <a:pt x="178" y="18"/>
                  <a:pt x="180" y="18"/>
                  <a:pt x="181" y="19"/>
                </a:cubicBezTo>
                <a:cubicBezTo>
                  <a:pt x="182" y="18"/>
                  <a:pt x="182" y="17"/>
                  <a:pt x="183" y="18"/>
                </a:cubicBezTo>
                <a:cubicBezTo>
                  <a:pt x="183" y="18"/>
                  <a:pt x="185" y="16"/>
                  <a:pt x="185" y="17"/>
                </a:cubicBezTo>
                <a:cubicBezTo>
                  <a:pt x="185" y="18"/>
                  <a:pt x="185" y="17"/>
                  <a:pt x="185" y="18"/>
                </a:cubicBezTo>
                <a:cubicBezTo>
                  <a:pt x="185" y="18"/>
                  <a:pt x="185" y="17"/>
                  <a:pt x="186" y="18"/>
                </a:cubicBezTo>
                <a:cubicBezTo>
                  <a:pt x="186" y="16"/>
                  <a:pt x="188" y="17"/>
                  <a:pt x="189" y="16"/>
                </a:cubicBezTo>
                <a:cubicBezTo>
                  <a:pt x="189" y="16"/>
                  <a:pt x="189" y="16"/>
                  <a:pt x="189" y="17"/>
                </a:cubicBezTo>
                <a:cubicBezTo>
                  <a:pt x="190" y="16"/>
                  <a:pt x="190" y="16"/>
                  <a:pt x="191" y="16"/>
                </a:cubicBezTo>
                <a:cubicBezTo>
                  <a:pt x="192" y="17"/>
                  <a:pt x="194" y="14"/>
                  <a:pt x="195" y="16"/>
                </a:cubicBezTo>
                <a:cubicBezTo>
                  <a:pt x="193" y="17"/>
                  <a:pt x="190" y="17"/>
                  <a:pt x="189" y="19"/>
                </a:cubicBezTo>
                <a:cubicBezTo>
                  <a:pt x="189" y="19"/>
                  <a:pt x="190" y="19"/>
                  <a:pt x="191" y="18"/>
                </a:cubicBezTo>
                <a:cubicBezTo>
                  <a:pt x="191" y="19"/>
                  <a:pt x="192" y="18"/>
                  <a:pt x="192" y="19"/>
                </a:cubicBezTo>
                <a:cubicBezTo>
                  <a:pt x="191" y="19"/>
                  <a:pt x="189" y="21"/>
                  <a:pt x="188" y="19"/>
                </a:cubicBezTo>
                <a:cubicBezTo>
                  <a:pt x="189" y="20"/>
                  <a:pt x="189" y="20"/>
                  <a:pt x="189" y="20"/>
                </a:cubicBezTo>
                <a:cubicBezTo>
                  <a:pt x="188" y="21"/>
                  <a:pt x="187" y="19"/>
                  <a:pt x="187" y="21"/>
                </a:cubicBezTo>
                <a:cubicBezTo>
                  <a:pt x="187" y="21"/>
                  <a:pt x="187" y="21"/>
                  <a:pt x="186" y="20"/>
                </a:cubicBezTo>
                <a:cubicBezTo>
                  <a:pt x="185" y="21"/>
                  <a:pt x="184" y="21"/>
                  <a:pt x="183" y="21"/>
                </a:cubicBezTo>
                <a:cubicBezTo>
                  <a:pt x="183" y="21"/>
                  <a:pt x="182" y="20"/>
                  <a:pt x="182" y="21"/>
                </a:cubicBezTo>
                <a:cubicBezTo>
                  <a:pt x="181" y="21"/>
                  <a:pt x="181" y="21"/>
                  <a:pt x="181" y="21"/>
                </a:cubicBezTo>
                <a:cubicBezTo>
                  <a:pt x="180" y="21"/>
                  <a:pt x="179" y="21"/>
                  <a:pt x="180" y="21"/>
                </a:cubicBezTo>
                <a:cubicBezTo>
                  <a:pt x="179" y="21"/>
                  <a:pt x="178" y="21"/>
                  <a:pt x="178" y="22"/>
                </a:cubicBezTo>
                <a:cubicBezTo>
                  <a:pt x="178" y="21"/>
                  <a:pt x="177" y="22"/>
                  <a:pt x="177" y="21"/>
                </a:cubicBezTo>
                <a:cubicBezTo>
                  <a:pt x="176" y="22"/>
                  <a:pt x="176" y="22"/>
                  <a:pt x="176" y="22"/>
                </a:cubicBezTo>
                <a:cubicBezTo>
                  <a:pt x="175" y="22"/>
                  <a:pt x="175" y="21"/>
                  <a:pt x="175" y="22"/>
                </a:cubicBezTo>
                <a:cubicBezTo>
                  <a:pt x="174" y="22"/>
                  <a:pt x="173" y="23"/>
                  <a:pt x="171" y="23"/>
                </a:cubicBezTo>
                <a:cubicBezTo>
                  <a:pt x="171" y="23"/>
                  <a:pt x="171" y="24"/>
                  <a:pt x="171" y="24"/>
                </a:cubicBezTo>
                <a:cubicBezTo>
                  <a:pt x="170" y="24"/>
                  <a:pt x="170" y="25"/>
                  <a:pt x="169" y="24"/>
                </a:cubicBezTo>
                <a:cubicBezTo>
                  <a:pt x="169" y="26"/>
                  <a:pt x="168" y="25"/>
                  <a:pt x="167" y="25"/>
                </a:cubicBezTo>
                <a:cubicBezTo>
                  <a:pt x="167" y="25"/>
                  <a:pt x="165" y="27"/>
                  <a:pt x="165" y="25"/>
                </a:cubicBezTo>
                <a:cubicBezTo>
                  <a:pt x="165" y="26"/>
                  <a:pt x="165" y="26"/>
                  <a:pt x="165" y="26"/>
                </a:cubicBezTo>
                <a:cubicBezTo>
                  <a:pt x="165" y="26"/>
                  <a:pt x="164" y="26"/>
                  <a:pt x="164" y="26"/>
                </a:cubicBezTo>
                <a:cubicBezTo>
                  <a:pt x="164" y="27"/>
                  <a:pt x="162" y="26"/>
                  <a:pt x="162" y="27"/>
                </a:cubicBezTo>
                <a:cubicBezTo>
                  <a:pt x="161" y="26"/>
                  <a:pt x="160" y="28"/>
                  <a:pt x="158" y="28"/>
                </a:cubicBezTo>
                <a:cubicBezTo>
                  <a:pt x="158" y="28"/>
                  <a:pt x="158" y="27"/>
                  <a:pt x="158" y="28"/>
                </a:cubicBezTo>
                <a:cubicBezTo>
                  <a:pt x="158" y="28"/>
                  <a:pt x="158" y="28"/>
                  <a:pt x="158" y="29"/>
                </a:cubicBezTo>
                <a:cubicBezTo>
                  <a:pt x="157" y="29"/>
                  <a:pt x="157" y="29"/>
                  <a:pt x="157" y="28"/>
                </a:cubicBezTo>
                <a:cubicBezTo>
                  <a:pt x="157" y="29"/>
                  <a:pt x="157" y="29"/>
                  <a:pt x="157" y="29"/>
                </a:cubicBezTo>
                <a:cubicBezTo>
                  <a:pt x="156" y="29"/>
                  <a:pt x="155" y="29"/>
                  <a:pt x="155" y="30"/>
                </a:cubicBezTo>
                <a:cubicBezTo>
                  <a:pt x="153" y="30"/>
                  <a:pt x="152" y="30"/>
                  <a:pt x="151" y="31"/>
                </a:cubicBezTo>
                <a:cubicBezTo>
                  <a:pt x="150" y="30"/>
                  <a:pt x="149" y="31"/>
                  <a:pt x="149" y="31"/>
                </a:cubicBezTo>
                <a:cubicBezTo>
                  <a:pt x="148" y="31"/>
                  <a:pt x="148" y="31"/>
                  <a:pt x="148" y="31"/>
                </a:cubicBezTo>
                <a:cubicBezTo>
                  <a:pt x="147" y="31"/>
                  <a:pt x="146" y="31"/>
                  <a:pt x="146" y="31"/>
                </a:cubicBezTo>
                <a:cubicBezTo>
                  <a:pt x="144" y="32"/>
                  <a:pt x="144" y="32"/>
                  <a:pt x="143" y="32"/>
                </a:cubicBezTo>
                <a:cubicBezTo>
                  <a:pt x="143" y="32"/>
                  <a:pt x="143" y="32"/>
                  <a:pt x="143" y="32"/>
                </a:cubicBezTo>
                <a:cubicBezTo>
                  <a:pt x="142" y="32"/>
                  <a:pt x="143" y="32"/>
                  <a:pt x="142" y="33"/>
                </a:cubicBezTo>
                <a:cubicBezTo>
                  <a:pt x="142" y="32"/>
                  <a:pt x="141" y="33"/>
                  <a:pt x="141" y="32"/>
                </a:cubicBezTo>
                <a:cubicBezTo>
                  <a:pt x="140" y="32"/>
                  <a:pt x="140" y="33"/>
                  <a:pt x="140" y="33"/>
                </a:cubicBezTo>
                <a:cubicBezTo>
                  <a:pt x="139" y="34"/>
                  <a:pt x="139" y="33"/>
                  <a:pt x="139" y="33"/>
                </a:cubicBezTo>
                <a:cubicBezTo>
                  <a:pt x="139" y="34"/>
                  <a:pt x="139" y="34"/>
                  <a:pt x="138" y="34"/>
                </a:cubicBezTo>
                <a:cubicBezTo>
                  <a:pt x="138" y="34"/>
                  <a:pt x="138" y="34"/>
                  <a:pt x="138" y="33"/>
                </a:cubicBezTo>
                <a:cubicBezTo>
                  <a:pt x="137" y="35"/>
                  <a:pt x="136" y="34"/>
                  <a:pt x="135" y="34"/>
                </a:cubicBezTo>
                <a:cubicBezTo>
                  <a:pt x="135" y="35"/>
                  <a:pt x="135" y="35"/>
                  <a:pt x="134" y="35"/>
                </a:cubicBezTo>
                <a:cubicBezTo>
                  <a:pt x="134" y="34"/>
                  <a:pt x="133" y="34"/>
                  <a:pt x="133" y="34"/>
                </a:cubicBezTo>
                <a:cubicBezTo>
                  <a:pt x="133" y="35"/>
                  <a:pt x="133" y="34"/>
                  <a:pt x="133" y="35"/>
                </a:cubicBezTo>
                <a:cubicBezTo>
                  <a:pt x="133" y="35"/>
                  <a:pt x="133" y="35"/>
                  <a:pt x="133" y="35"/>
                </a:cubicBezTo>
                <a:cubicBezTo>
                  <a:pt x="132" y="35"/>
                  <a:pt x="133" y="35"/>
                  <a:pt x="132" y="35"/>
                </a:cubicBezTo>
                <a:cubicBezTo>
                  <a:pt x="132" y="35"/>
                  <a:pt x="132" y="36"/>
                  <a:pt x="132" y="36"/>
                </a:cubicBezTo>
                <a:cubicBezTo>
                  <a:pt x="132" y="35"/>
                  <a:pt x="132" y="35"/>
                  <a:pt x="132" y="35"/>
                </a:cubicBezTo>
                <a:cubicBezTo>
                  <a:pt x="130" y="37"/>
                  <a:pt x="127" y="36"/>
                  <a:pt x="125" y="38"/>
                </a:cubicBezTo>
                <a:cubicBezTo>
                  <a:pt x="123" y="38"/>
                  <a:pt x="121" y="38"/>
                  <a:pt x="121" y="39"/>
                </a:cubicBezTo>
                <a:cubicBezTo>
                  <a:pt x="119" y="39"/>
                  <a:pt x="118" y="40"/>
                  <a:pt x="117" y="40"/>
                </a:cubicBezTo>
                <a:cubicBezTo>
                  <a:pt x="116" y="40"/>
                  <a:pt x="116" y="40"/>
                  <a:pt x="116" y="40"/>
                </a:cubicBezTo>
                <a:cubicBezTo>
                  <a:pt x="116" y="40"/>
                  <a:pt x="116" y="41"/>
                  <a:pt x="116" y="41"/>
                </a:cubicBezTo>
                <a:cubicBezTo>
                  <a:pt x="115" y="41"/>
                  <a:pt x="115" y="41"/>
                  <a:pt x="115" y="40"/>
                </a:cubicBezTo>
                <a:cubicBezTo>
                  <a:pt x="115" y="41"/>
                  <a:pt x="115" y="41"/>
                  <a:pt x="114" y="41"/>
                </a:cubicBezTo>
                <a:cubicBezTo>
                  <a:pt x="113" y="40"/>
                  <a:pt x="113" y="42"/>
                  <a:pt x="112" y="41"/>
                </a:cubicBezTo>
                <a:cubicBezTo>
                  <a:pt x="111" y="43"/>
                  <a:pt x="108" y="42"/>
                  <a:pt x="107" y="45"/>
                </a:cubicBezTo>
                <a:cubicBezTo>
                  <a:pt x="108" y="45"/>
                  <a:pt x="108" y="43"/>
                  <a:pt x="108" y="44"/>
                </a:cubicBezTo>
                <a:cubicBezTo>
                  <a:pt x="108" y="46"/>
                  <a:pt x="106" y="45"/>
                  <a:pt x="105" y="47"/>
                </a:cubicBezTo>
                <a:cubicBezTo>
                  <a:pt x="105" y="47"/>
                  <a:pt x="105" y="47"/>
                  <a:pt x="106" y="47"/>
                </a:cubicBezTo>
                <a:cubicBezTo>
                  <a:pt x="105" y="48"/>
                  <a:pt x="104" y="48"/>
                  <a:pt x="103" y="48"/>
                </a:cubicBezTo>
                <a:cubicBezTo>
                  <a:pt x="103" y="49"/>
                  <a:pt x="101" y="48"/>
                  <a:pt x="100" y="49"/>
                </a:cubicBezTo>
                <a:cubicBezTo>
                  <a:pt x="100" y="49"/>
                  <a:pt x="99" y="49"/>
                  <a:pt x="99" y="49"/>
                </a:cubicBezTo>
                <a:cubicBezTo>
                  <a:pt x="99" y="49"/>
                  <a:pt x="99" y="49"/>
                  <a:pt x="99" y="48"/>
                </a:cubicBezTo>
                <a:cubicBezTo>
                  <a:pt x="99" y="50"/>
                  <a:pt x="97" y="49"/>
                  <a:pt x="97" y="50"/>
                </a:cubicBezTo>
                <a:cubicBezTo>
                  <a:pt x="96" y="49"/>
                  <a:pt x="95" y="50"/>
                  <a:pt x="94" y="50"/>
                </a:cubicBezTo>
                <a:cubicBezTo>
                  <a:pt x="95" y="51"/>
                  <a:pt x="93" y="51"/>
                  <a:pt x="93" y="51"/>
                </a:cubicBezTo>
                <a:cubicBezTo>
                  <a:pt x="93" y="52"/>
                  <a:pt x="93" y="52"/>
                  <a:pt x="93" y="52"/>
                </a:cubicBezTo>
                <a:cubicBezTo>
                  <a:pt x="93" y="52"/>
                  <a:pt x="93" y="53"/>
                  <a:pt x="93" y="53"/>
                </a:cubicBezTo>
                <a:cubicBezTo>
                  <a:pt x="92" y="53"/>
                  <a:pt x="92" y="52"/>
                  <a:pt x="92" y="53"/>
                </a:cubicBezTo>
                <a:cubicBezTo>
                  <a:pt x="92" y="53"/>
                  <a:pt x="91" y="52"/>
                  <a:pt x="91" y="52"/>
                </a:cubicBezTo>
                <a:cubicBezTo>
                  <a:pt x="92" y="54"/>
                  <a:pt x="91" y="54"/>
                  <a:pt x="90" y="54"/>
                </a:cubicBezTo>
                <a:cubicBezTo>
                  <a:pt x="90" y="55"/>
                  <a:pt x="89" y="54"/>
                  <a:pt x="89" y="55"/>
                </a:cubicBezTo>
                <a:cubicBezTo>
                  <a:pt x="90" y="55"/>
                  <a:pt x="90" y="55"/>
                  <a:pt x="90" y="56"/>
                </a:cubicBezTo>
                <a:cubicBezTo>
                  <a:pt x="90" y="55"/>
                  <a:pt x="90" y="55"/>
                  <a:pt x="90" y="55"/>
                </a:cubicBezTo>
                <a:cubicBezTo>
                  <a:pt x="91" y="55"/>
                  <a:pt x="91" y="55"/>
                  <a:pt x="91" y="55"/>
                </a:cubicBezTo>
                <a:cubicBezTo>
                  <a:pt x="91" y="56"/>
                  <a:pt x="91" y="56"/>
                  <a:pt x="91" y="56"/>
                </a:cubicBezTo>
                <a:cubicBezTo>
                  <a:pt x="91" y="56"/>
                  <a:pt x="91" y="56"/>
                  <a:pt x="91" y="56"/>
                </a:cubicBezTo>
                <a:cubicBezTo>
                  <a:pt x="91" y="56"/>
                  <a:pt x="91" y="56"/>
                  <a:pt x="91" y="56"/>
                </a:cubicBezTo>
                <a:cubicBezTo>
                  <a:pt x="92" y="56"/>
                  <a:pt x="92" y="56"/>
                  <a:pt x="92" y="56"/>
                </a:cubicBezTo>
                <a:cubicBezTo>
                  <a:pt x="92" y="56"/>
                  <a:pt x="93" y="56"/>
                  <a:pt x="93" y="56"/>
                </a:cubicBezTo>
                <a:cubicBezTo>
                  <a:pt x="93" y="56"/>
                  <a:pt x="93" y="56"/>
                  <a:pt x="93" y="56"/>
                </a:cubicBezTo>
                <a:cubicBezTo>
                  <a:pt x="93" y="56"/>
                  <a:pt x="93" y="56"/>
                  <a:pt x="93" y="56"/>
                </a:cubicBezTo>
                <a:cubicBezTo>
                  <a:pt x="93" y="56"/>
                  <a:pt x="93" y="56"/>
                  <a:pt x="93" y="56"/>
                </a:cubicBezTo>
                <a:cubicBezTo>
                  <a:pt x="93" y="56"/>
                  <a:pt x="94" y="56"/>
                  <a:pt x="94" y="56"/>
                </a:cubicBezTo>
                <a:cubicBezTo>
                  <a:pt x="94" y="56"/>
                  <a:pt x="94" y="56"/>
                  <a:pt x="94" y="56"/>
                </a:cubicBezTo>
                <a:cubicBezTo>
                  <a:pt x="94" y="56"/>
                  <a:pt x="94" y="56"/>
                  <a:pt x="94" y="56"/>
                </a:cubicBezTo>
                <a:cubicBezTo>
                  <a:pt x="94" y="56"/>
                  <a:pt x="94" y="56"/>
                  <a:pt x="94" y="56"/>
                </a:cubicBezTo>
                <a:cubicBezTo>
                  <a:pt x="94" y="56"/>
                  <a:pt x="94" y="56"/>
                  <a:pt x="94" y="57"/>
                </a:cubicBezTo>
                <a:cubicBezTo>
                  <a:pt x="93" y="56"/>
                  <a:pt x="94" y="56"/>
                  <a:pt x="93" y="56"/>
                </a:cubicBezTo>
                <a:cubicBezTo>
                  <a:pt x="94" y="57"/>
                  <a:pt x="93" y="57"/>
                  <a:pt x="92" y="57"/>
                </a:cubicBezTo>
                <a:cubicBezTo>
                  <a:pt x="92" y="57"/>
                  <a:pt x="93" y="57"/>
                  <a:pt x="93" y="57"/>
                </a:cubicBezTo>
                <a:cubicBezTo>
                  <a:pt x="93" y="57"/>
                  <a:pt x="93" y="57"/>
                  <a:pt x="93" y="57"/>
                </a:cubicBezTo>
                <a:cubicBezTo>
                  <a:pt x="92" y="57"/>
                  <a:pt x="92" y="57"/>
                  <a:pt x="92" y="57"/>
                </a:cubicBezTo>
                <a:cubicBezTo>
                  <a:pt x="92" y="57"/>
                  <a:pt x="91" y="58"/>
                  <a:pt x="91" y="57"/>
                </a:cubicBezTo>
                <a:cubicBezTo>
                  <a:pt x="91" y="57"/>
                  <a:pt x="91" y="58"/>
                  <a:pt x="90" y="58"/>
                </a:cubicBezTo>
                <a:cubicBezTo>
                  <a:pt x="90" y="58"/>
                  <a:pt x="90" y="57"/>
                  <a:pt x="90" y="57"/>
                </a:cubicBezTo>
                <a:cubicBezTo>
                  <a:pt x="90" y="57"/>
                  <a:pt x="89" y="57"/>
                  <a:pt x="89" y="58"/>
                </a:cubicBezTo>
                <a:cubicBezTo>
                  <a:pt x="89" y="58"/>
                  <a:pt x="88" y="58"/>
                  <a:pt x="88" y="57"/>
                </a:cubicBezTo>
                <a:cubicBezTo>
                  <a:pt x="87" y="58"/>
                  <a:pt x="87" y="59"/>
                  <a:pt x="87" y="60"/>
                </a:cubicBezTo>
                <a:cubicBezTo>
                  <a:pt x="86" y="60"/>
                  <a:pt x="86" y="60"/>
                  <a:pt x="86" y="61"/>
                </a:cubicBezTo>
                <a:cubicBezTo>
                  <a:pt x="86" y="60"/>
                  <a:pt x="86" y="60"/>
                  <a:pt x="85" y="59"/>
                </a:cubicBezTo>
                <a:cubicBezTo>
                  <a:pt x="86" y="59"/>
                  <a:pt x="86" y="59"/>
                  <a:pt x="86" y="59"/>
                </a:cubicBezTo>
                <a:cubicBezTo>
                  <a:pt x="87" y="59"/>
                  <a:pt x="87" y="58"/>
                  <a:pt x="86" y="58"/>
                </a:cubicBezTo>
                <a:cubicBezTo>
                  <a:pt x="86" y="58"/>
                  <a:pt x="86" y="58"/>
                  <a:pt x="86" y="58"/>
                </a:cubicBezTo>
                <a:cubicBezTo>
                  <a:pt x="86" y="59"/>
                  <a:pt x="86" y="59"/>
                  <a:pt x="85" y="59"/>
                </a:cubicBezTo>
                <a:cubicBezTo>
                  <a:pt x="85" y="58"/>
                  <a:pt x="86" y="58"/>
                  <a:pt x="86" y="58"/>
                </a:cubicBezTo>
                <a:cubicBezTo>
                  <a:pt x="85" y="57"/>
                  <a:pt x="85" y="58"/>
                  <a:pt x="85" y="58"/>
                </a:cubicBezTo>
                <a:cubicBezTo>
                  <a:pt x="85" y="59"/>
                  <a:pt x="84" y="59"/>
                  <a:pt x="83" y="58"/>
                </a:cubicBezTo>
                <a:cubicBezTo>
                  <a:pt x="82" y="59"/>
                  <a:pt x="82" y="60"/>
                  <a:pt x="83" y="60"/>
                </a:cubicBezTo>
                <a:cubicBezTo>
                  <a:pt x="83" y="59"/>
                  <a:pt x="83" y="59"/>
                  <a:pt x="84" y="59"/>
                </a:cubicBezTo>
                <a:cubicBezTo>
                  <a:pt x="84" y="59"/>
                  <a:pt x="84" y="59"/>
                  <a:pt x="83" y="59"/>
                </a:cubicBezTo>
                <a:cubicBezTo>
                  <a:pt x="84" y="60"/>
                  <a:pt x="85" y="59"/>
                  <a:pt x="85" y="59"/>
                </a:cubicBezTo>
                <a:cubicBezTo>
                  <a:pt x="84" y="61"/>
                  <a:pt x="81" y="61"/>
                  <a:pt x="79" y="62"/>
                </a:cubicBezTo>
                <a:cubicBezTo>
                  <a:pt x="79" y="62"/>
                  <a:pt x="79" y="61"/>
                  <a:pt x="80" y="61"/>
                </a:cubicBezTo>
                <a:cubicBezTo>
                  <a:pt x="79" y="61"/>
                  <a:pt x="79" y="61"/>
                  <a:pt x="79" y="62"/>
                </a:cubicBezTo>
                <a:cubicBezTo>
                  <a:pt x="78" y="61"/>
                  <a:pt x="78" y="62"/>
                  <a:pt x="78" y="61"/>
                </a:cubicBezTo>
                <a:cubicBezTo>
                  <a:pt x="77" y="61"/>
                  <a:pt x="78" y="61"/>
                  <a:pt x="78" y="61"/>
                </a:cubicBezTo>
                <a:cubicBezTo>
                  <a:pt x="78" y="62"/>
                  <a:pt x="77" y="61"/>
                  <a:pt x="76" y="61"/>
                </a:cubicBezTo>
                <a:cubicBezTo>
                  <a:pt x="76" y="62"/>
                  <a:pt x="76" y="62"/>
                  <a:pt x="75" y="62"/>
                </a:cubicBezTo>
                <a:cubicBezTo>
                  <a:pt x="75" y="62"/>
                  <a:pt x="75" y="62"/>
                  <a:pt x="74" y="63"/>
                </a:cubicBezTo>
                <a:cubicBezTo>
                  <a:pt x="73" y="61"/>
                  <a:pt x="71" y="63"/>
                  <a:pt x="69" y="63"/>
                </a:cubicBezTo>
                <a:cubicBezTo>
                  <a:pt x="69" y="64"/>
                  <a:pt x="69" y="64"/>
                  <a:pt x="69" y="63"/>
                </a:cubicBezTo>
                <a:cubicBezTo>
                  <a:pt x="68" y="64"/>
                  <a:pt x="69" y="64"/>
                  <a:pt x="69" y="64"/>
                </a:cubicBezTo>
                <a:cubicBezTo>
                  <a:pt x="69" y="64"/>
                  <a:pt x="68" y="65"/>
                  <a:pt x="68" y="65"/>
                </a:cubicBezTo>
                <a:cubicBezTo>
                  <a:pt x="68" y="64"/>
                  <a:pt x="68" y="64"/>
                  <a:pt x="68" y="63"/>
                </a:cubicBezTo>
                <a:cubicBezTo>
                  <a:pt x="67" y="63"/>
                  <a:pt x="68" y="64"/>
                  <a:pt x="67" y="64"/>
                </a:cubicBezTo>
                <a:cubicBezTo>
                  <a:pt x="68" y="65"/>
                  <a:pt x="67" y="64"/>
                  <a:pt x="67" y="65"/>
                </a:cubicBezTo>
                <a:cubicBezTo>
                  <a:pt x="66" y="64"/>
                  <a:pt x="67" y="64"/>
                  <a:pt x="67" y="64"/>
                </a:cubicBezTo>
                <a:cubicBezTo>
                  <a:pt x="66" y="65"/>
                  <a:pt x="64" y="65"/>
                  <a:pt x="64" y="66"/>
                </a:cubicBezTo>
                <a:cubicBezTo>
                  <a:pt x="64" y="67"/>
                  <a:pt x="64" y="66"/>
                  <a:pt x="63" y="66"/>
                </a:cubicBezTo>
                <a:cubicBezTo>
                  <a:pt x="63" y="66"/>
                  <a:pt x="63" y="65"/>
                  <a:pt x="63" y="65"/>
                </a:cubicBezTo>
                <a:cubicBezTo>
                  <a:pt x="63" y="66"/>
                  <a:pt x="63" y="66"/>
                  <a:pt x="63" y="66"/>
                </a:cubicBezTo>
                <a:cubicBezTo>
                  <a:pt x="62" y="66"/>
                  <a:pt x="63" y="67"/>
                  <a:pt x="62" y="67"/>
                </a:cubicBezTo>
                <a:cubicBezTo>
                  <a:pt x="62" y="66"/>
                  <a:pt x="62" y="65"/>
                  <a:pt x="63" y="65"/>
                </a:cubicBezTo>
                <a:cubicBezTo>
                  <a:pt x="62" y="65"/>
                  <a:pt x="62" y="65"/>
                  <a:pt x="63" y="65"/>
                </a:cubicBezTo>
                <a:cubicBezTo>
                  <a:pt x="62" y="64"/>
                  <a:pt x="60" y="64"/>
                  <a:pt x="60" y="66"/>
                </a:cubicBezTo>
                <a:cubicBezTo>
                  <a:pt x="59" y="66"/>
                  <a:pt x="60" y="65"/>
                  <a:pt x="59" y="65"/>
                </a:cubicBezTo>
                <a:cubicBezTo>
                  <a:pt x="59" y="66"/>
                  <a:pt x="58" y="65"/>
                  <a:pt x="57" y="65"/>
                </a:cubicBezTo>
                <a:cubicBezTo>
                  <a:pt x="57" y="66"/>
                  <a:pt x="58" y="66"/>
                  <a:pt x="57" y="66"/>
                </a:cubicBezTo>
                <a:cubicBezTo>
                  <a:pt x="57" y="66"/>
                  <a:pt x="57" y="66"/>
                  <a:pt x="57" y="65"/>
                </a:cubicBezTo>
                <a:cubicBezTo>
                  <a:pt x="57" y="66"/>
                  <a:pt x="57" y="66"/>
                  <a:pt x="57" y="66"/>
                </a:cubicBezTo>
                <a:cubicBezTo>
                  <a:pt x="57" y="66"/>
                  <a:pt x="57" y="66"/>
                  <a:pt x="57" y="66"/>
                </a:cubicBezTo>
                <a:cubicBezTo>
                  <a:pt x="56" y="65"/>
                  <a:pt x="56" y="66"/>
                  <a:pt x="56" y="66"/>
                </a:cubicBezTo>
                <a:cubicBezTo>
                  <a:pt x="56" y="66"/>
                  <a:pt x="56" y="66"/>
                  <a:pt x="56" y="66"/>
                </a:cubicBezTo>
                <a:cubicBezTo>
                  <a:pt x="56" y="66"/>
                  <a:pt x="56" y="66"/>
                  <a:pt x="56" y="66"/>
                </a:cubicBezTo>
                <a:cubicBezTo>
                  <a:pt x="55" y="66"/>
                  <a:pt x="53" y="66"/>
                  <a:pt x="53" y="67"/>
                </a:cubicBezTo>
                <a:cubicBezTo>
                  <a:pt x="52" y="66"/>
                  <a:pt x="52" y="67"/>
                  <a:pt x="51" y="67"/>
                </a:cubicBezTo>
                <a:cubicBezTo>
                  <a:pt x="51" y="68"/>
                  <a:pt x="51" y="68"/>
                  <a:pt x="50" y="69"/>
                </a:cubicBezTo>
                <a:cubicBezTo>
                  <a:pt x="51" y="69"/>
                  <a:pt x="51" y="69"/>
                  <a:pt x="51" y="69"/>
                </a:cubicBezTo>
                <a:cubicBezTo>
                  <a:pt x="51" y="69"/>
                  <a:pt x="51" y="69"/>
                  <a:pt x="50" y="69"/>
                </a:cubicBezTo>
                <a:cubicBezTo>
                  <a:pt x="50" y="69"/>
                  <a:pt x="50" y="69"/>
                  <a:pt x="50" y="69"/>
                </a:cubicBezTo>
                <a:cubicBezTo>
                  <a:pt x="50" y="69"/>
                  <a:pt x="49" y="69"/>
                  <a:pt x="48" y="69"/>
                </a:cubicBezTo>
                <a:cubicBezTo>
                  <a:pt x="48" y="69"/>
                  <a:pt x="48" y="68"/>
                  <a:pt x="48" y="68"/>
                </a:cubicBezTo>
                <a:cubicBezTo>
                  <a:pt x="48" y="68"/>
                  <a:pt x="48" y="68"/>
                  <a:pt x="47" y="69"/>
                </a:cubicBezTo>
                <a:cubicBezTo>
                  <a:pt x="48" y="70"/>
                  <a:pt x="45" y="69"/>
                  <a:pt x="44" y="70"/>
                </a:cubicBezTo>
                <a:cubicBezTo>
                  <a:pt x="45" y="70"/>
                  <a:pt x="47" y="70"/>
                  <a:pt x="48" y="70"/>
                </a:cubicBezTo>
                <a:cubicBezTo>
                  <a:pt x="48" y="70"/>
                  <a:pt x="47" y="70"/>
                  <a:pt x="47" y="70"/>
                </a:cubicBezTo>
                <a:cubicBezTo>
                  <a:pt x="47" y="71"/>
                  <a:pt x="47" y="70"/>
                  <a:pt x="48" y="70"/>
                </a:cubicBezTo>
                <a:cubicBezTo>
                  <a:pt x="47" y="71"/>
                  <a:pt x="47" y="71"/>
                  <a:pt x="47" y="71"/>
                </a:cubicBezTo>
                <a:cubicBezTo>
                  <a:pt x="47" y="71"/>
                  <a:pt x="47" y="71"/>
                  <a:pt x="47" y="71"/>
                </a:cubicBezTo>
                <a:cubicBezTo>
                  <a:pt x="46" y="71"/>
                  <a:pt x="47" y="72"/>
                  <a:pt x="45" y="72"/>
                </a:cubicBezTo>
                <a:cubicBezTo>
                  <a:pt x="45" y="72"/>
                  <a:pt x="46" y="71"/>
                  <a:pt x="46" y="71"/>
                </a:cubicBezTo>
                <a:cubicBezTo>
                  <a:pt x="46" y="71"/>
                  <a:pt x="45" y="70"/>
                  <a:pt x="45" y="70"/>
                </a:cubicBezTo>
                <a:cubicBezTo>
                  <a:pt x="45" y="70"/>
                  <a:pt x="45" y="72"/>
                  <a:pt x="44" y="72"/>
                </a:cubicBezTo>
                <a:cubicBezTo>
                  <a:pt x="44" y="72"/>
                  <a:pt x="44" y="71"/>
                  <a:pt x="44" y="71"/>
                </a:cubicBezTo>
                <a:cubicBezTo>
                  <a:pt x="44" y="71"/>
                  <a:pt x="44" y="72"/>
                  <a:pt x="43" y="72"/>
                </a:cubicBezTo>
                <a:cubicBezTo>
                  <a:pt x="43" y="72"/>
                  <a:pt x="43" y="71"/>
                  <a:pt x="43" y="71"/>
                </a:cubicBezTo>
                <a:cubicBezTo>
                  <a:pt x="43" y="71"/>
                  <a:pt x="43" y="71"/>
                  <a:pt x="43" y="71"/>
                </a:cubicBezTo>
                <a:cubicBezTo>
                  <a:pt x="43" y="72"/>
                  <a:pt x="42" y="72"/>
                  <a:pt x="43" y="72"/>
                </a:cubicBezTo>
                <a:cubicBezTo>
                  <a:pt x="42" y="72"/>
                  <a:pt x="42" y="72"/>
                  <a:pt x="42" y="73"/>
                </a:cubicBezTo>
                <a:cubicBezTo>
                  <a:pt x="42" y="73"/>
                  <a:pt x="42" y="73"/>
                  <a:pt x="41" y="73"/>
                </a:cubicBezTo>
                <a:cubicBezTo>
                  <a:pt x="41" y="73"/>
                  <a:pt x="42" y="72"/>
                  <a:pt x="41" y="71"/>
                </a:cubicBezTo>
                <a:cubicBezTo>
                  <a:pt x="41" y="72"/>
                  <a:pt x="41" y="72"/>
                  <a:pt x="41" y="72"/>
                </a:cubicBezTo>
                <a:cubicBezTo>
                  <a:pt x="40" y="72"/>
                  <a:pt x="40" y="72"/>
                  <a:pt x="40" y="72"/>
                </a:cubicBezTo>
                <a:cubicBezTo>
                  <a:pt x="39" y="72"/>
                  <a:pt x="39" y="72"/>
                  <a:pt x="38" y="72"/>
                </a:cubicBezTo>
                <a:cubicBezTo>
                  <a:pt x="38" y="72"/>
                  <a:pt x="38" y="72"/>
                  <a:pt x="38" y="72"/>
                </a:cubicBezTo>
                <a:cubicBezTo>
                  <a:pt x="37" y="71"/>
                  <a:pt x="38" y="73"/>
                  <a:pt x="37" y="73"/>
                </a:cubicBezTo>
                <a:cubicBezTo>
                  <a:pt x="37" y="73"/>
                  <a:pt x="37" y="73"/>
                  <a:pt x="36" y="73"/>
                </a:cubicBezTo>
                <a:cubicBezTo>
                  <a:pt x="36" y="74"/>
                  <a:pt x="37" y="73"/>
                  <a:pt x="37" y="74"/>
                </a:cubicBezTo>
                <a:cubicBezTo>
                  <a:pt x="37" y="74"/>
                  <a:pt x="37" y="74"/>
                  <a:pt x="37" y="74"/>
                </a:cubicBezTo>
                <a:cubicBezTo>
                  <a:pt x="36" y="74"/>
                  <a:pt x="36" y="75"/>
                  <a:pt x="35" y="74"/>
                </a:cubicBezTo>
                <a:cubicBezTo>
                  <a:pt x="35" y="74"/>
                  <a:pt x="35" y="73"/>
                  <a:pt x="36" y="74"/>
                </a:cubicBezTo>
                <a:cubicBezTo>
                  <a:pt x="36" y="73"/>
                  <a:pt x="36" y="73"/>
                  <a:pt x="37" y="73"/>
                </a:cubicBezTo>
                <a:cubicBezTo>
                  <a:pt x="36" y="73"/>
                  <a:pt x="35" y="72"/>
                  <a:pt x="35" y="73"/>
                </a:cubicBezTo>
                <a:cubicBezTo>
                  <a:pt x="34" y="73"/>
                  <a:pt x="35" y="73"/>
                  <a:pt x="34" y="72"/>
                </a:cubicBezTo>
                <a:cubicBezTo>
                  <a:pt x="34" y="73"/>
                  <a:pt x="33" y="74"/>
                  <a:pt x="32" y="74"/>
                </a:cubicBezTo>
                <a:cubicBezTo>
                  <a:pt x="32" y="74"/>
                  <a:pt x="32" y="74"/>
                  <a:pt x="32" y="74"/>
                </a:cubicBezTo>
                <a:cubicBezTo>
                  <a:pt x="32" y="74"/>
                  <a:pt x="32" y="73"/>
                  <a:pt x="31" y="73"/>
                </a:cubicBezTo>
                <a:cubicBezTo>
                  <a:pt x="31" y="74"/>
                  <a:pt x="30" y="73"/>
                  <a:pt x="30" y="74"/>
                </a:cubicBezTo>
                <a:cubicBezTo>
                  <a:pt x="29" y="73"/>
                  <a:pt x="29" y="74"/>
                  <a:pt x="29" y="76"/>
                </a:cubicBezTo>
                <a:cubicBezTo>
                  <a:pt x="29" y="75"/>
                  <a:pt x="29" y="75"/>
                  <a:pt x="30" y="75"/>
                </a:cubicBezTo>
                <a:cubicBezTo>
                  <a:pt x="30" y="75"/>
                  <a:pt x="30" y="75"/>
                  <a:pt x="30" y="75"/>
                </a:cubicBezTo>
                <a:cubicBezTo>
                  <a:pt x="30" y="74"/>
                  <a:pt x="30" y="74"/>
                  <a:pt x="30" y="74"/>
                </a:cubicBezTo>
                <a:cubicBezTo>
                  <a:pt x="31" y="74"/>
                  <a:pt x="30" y="75"/>
                  <a:pt x="30" y="75"/>
                </a:cubicBezTo>
                <a:cubicBezTo>
                  <a:pt x="30" y="75"/>
                  <a:pt x="32" y="76"/>
                  <a:pt x="32" y="75"/>
                </a:cubicBezTo>
                <a:cubicBezTo>
                  <a:pt x="33" y="76"/>
                  <a:pt x="34" y="75"/>
                  <a:pt x="34" y="75"/>
                </a:cubicBezTo>
                <a:cubicBezTo>
                  <a:pt x="35" y="75"/>
                  <a:pt x="35" y="75"/>
                  <a:pt x="35" y="75"/>
                </a:cubicBezTo>
                <a:cubicBezTo>
                  <a:pt x="36" y="75"/>
                  <a:pt x="37" y="75"/>
                  <a:pt x="38" y="74"/>
                </a:cubicBezTo>
                <a:cubicBezTo>
                  <a:pt x="38" y="75"/>
                  <a:pt x="39" y="74"/>
                  <a:pt x="39" y="75"/>
                </a:cubicBezTo>
                <a:cubicBezTo>
                  <a:pt x="39" y="75"/>
                  <a:pt x="40" y="74"/>
                  <a:pt x="40" y="74"/>
                </a:cubicBezTo>
                <a:cubicBezTo>
                  <a:pt x="40" y="74"/>
                  <a:pt x="40" y="74"/>
                  <a:pt x="39" y="74"/>
                </a:cubicBezTo>
                <a:cubicBezTo>
                  <a:pt x="40" y="74"/>
                  <a:pt x="40" y="74"/>
                  <a:pt x="40" y="73"/>
                </a:cubicBezTo>
                <a:cubicBezTo>
                  <a:pt x="40" y="74"/>
                  <a:pt x="40" y="74"/>
                  <a:pt x="40" y="74"/>
                </a:cubicBezTo>
                <a:cubicBezTo>
                  <a:pt x="40" y="74"/>
                  <a:pt x="41" y="74"/>
                  <a:pt x="41" y="74"/>
                </a:cubicBezTo>
                <a:cubicBezTo>
                  <a:pt x="41" y="74"/>
                  <a:pt x="41" y="74"/>
                  <a:pt x="41" y="74"/>
                </a:cubicBezTo>
                <a:cubicBezTo>
                  <a:pt x="41" y="74"/>
                  <a:pt x="42" y="74"/>
                  <a:pt x="42" y="74"/>
                </a:cubicBezTo>
                <a:cubicBezTo>
                  <a:pt x="42" y="74"/>
                  <a:pt x="42" y="74"/>
                  <a:pt x="42" y="74"/>
                </a:cubicBezTo>
                <a:cubicBezTo>
                  <a:pt x="43" y="74"/>
                  <a:pt x="42" y="75"/>
                  <a:pt x="43" y="75"/>
                </a:cubicBezTo>
                <a:cubicBezTo>
                  <a:pt x="43" y="74"/>
                  <a:pt x="45" y="73"/>
                  <a:pt x="45" y="74"/>
                </a:cubicBezTo>
                <a:cubicBezTo>
                  <a:pt x="46" y="74"/>
                  <a:pt x="45" y="74"/>
                  <a:pt x="45" y="73"/>
                </a:cubicBezTo>
                <a:cubicBezTo>
                  <a:pt x="46" y="73"/>
                  <a:pt x="46" y="73"/>
                  <a:pt x="46" y="73"/>
                </a:cubicBezTo>
                <a:cubicBezTo>
                  <a:pt x="46" y="73"/>
                  <a:pt x="46" y="74"/>
                  <a:pt x="47" y="74"/>
                </a:cubicBezTo>
                <a:cubicBezTo>
                  <a:pt x="47" y="73"/>
                  <a:pt x="48" y="73"/>
                  <a:pt x="49" y="73"/>
                </a:cubicBezTo>
                <a:cubicBezTo>
                  <a:pt x="50" y="72"/>
                  <a:pt x="50" y="73"/>
                  <a:pt x="50" y="72"/>
                </a:cubicBezTo>
                <a:cubicBezTo>
                  <a:pt x="49" y="72"/>
                  <a:pt x="50" y="73"/>
                  <a:pt x="49" y="73"/>
                </a:cubicBezTo>
                <a:cubicBezTo>
                  <a:pt x="49" y="72"/>
                  <a:pt x="49" y="72"/>
                  <a:pt x="49" y="72"/>
                </a:cubicBezTo>
                <a:cubicBezTo>
                  <a:pt x="49" y="71"/>
                  <a:pt x="50" y="71"/>
                  <a:pt x="50" y="72"/>
                </a:cubicBezTo>
                <a:cubicBezTo>
                  <a:pt x="50" y="72"/>
                  <a:pt x="49" y="71"/>
                  <a:pt x="49" y="72"/>
                </a:cubicBezTo>
                <a:cubicBezTo>
                  <a:pt x="50" y="72"/>
                  <a:pt x="50" y="72"/>
                  <a:pt x="50" y="73"/>
                </a:cubicBezTo>
                <a:cubicBezTo>
                  <a:pt x="51" y="73"/>
                  <a:pt x="51" y="73"/>
                  <a:pt x="52" y="73"/>
                </a:cubicBezTo>
                <a:cubicBezTo>
                  <a:pt x="52" y="73"/>
                  <a:pt x="52" y="73"/>
                  <a:pt x="53" y="73"/>
                </a:cubicBezTo>
                <a:cubicBezTo>
                  <a:pt x="52" y="74"/>
                  <a:pt x="52" y="73"/>
                  <a:pt x="52" y="73"/>
                </a:cubicBezTo>
                <a:cubicBezTo>
                  <a:pt x="51" y="73"/>
                  <a:pt x="52" y="73"/>
                  <a:pt x="52" y="74"/>
                </a:cubicBezTo>
                <a:cubicBezTo>
                  <a:pt x="52" y="74"/>
                  <a:pt x="53" y="74"/>
                  <a:pt x="53" y="74"/>
                </a:cubicBezTo>
                <a:cubicBezTo>
                  <a:pt x="53" y="73"/>
                  <a:pt x="53" y="73"/>
                  <a:pt x="52" y="73"/>
                </a:cubicBezTo>
                <a:cubicBezTo>
                  <a:pt x="53" y="72"/>
                  <a:pt x="53" y="73"/>
                  <a:pt x="54" y="72"/>
                </a:cubicBezTo>
                <a:cubicBezTo>
                  <a:pt x="54" y="71"/>
                  <a:pt x="53" y="71"/>
                  <a:pt x="53" y="71"/>
                </a:cubicBezTo>
                <a:cubicBezTo>
                  <a:pt x="54" y="70"/>
                  <a:pt x="54" y="71"/>
                  <a:pt x="54" y="71"/>
                </a:cubicBezTo>
                <a:cubicBezTo>
                  <a:pt x="54" y="72"/>
                  <a:pt x="54" y="72"/>
                  <a:pt x="54" y="72"/>
                </a:cubicBezTo>
                <a:cubicBezTo>
                  <a:pt x="55" y="73"/>
                  <a:pt x="56" y="72"/>
                  <a:pt x="57" y="72"/>
                </a:cubicBezTo>
                <a:cubicBezTo>
                  <a:pt x="58" y="71"/>
                  <a:pt x="59" y="72"/>
                  <a:pt x="59" y="71"/>
                </a:cubicBezTo>
                <a:cubicBezTo>
                  <a:pt x="60" y="72"/>
                  <a:pt x="59" y="72"/>
                  <a:pt x="59" y="73"/>
                </a:cubicBezTo>
                <a:cubicBezTo>
                  <a:pt x="60" y="73"/>
                  <a:pt x="60" y="72"/>
                  <a:pt x="60" y="73"/>
                </a:cubicBezTo>
                <a:cubicBezTo>
                  <a:pt x="60" y="72"/>
                  <a:pt x="60" y="72"/>
                  <a:pt x="60" y="72"/>
                </a:cubicBezTo>
                <a:cubicBezTo>
                  <a:pt x="60" y="71"/>
                  <a:pt x="61" y="71"/>
                  <a:pt x="62" y="71"/>
                </a:cubicBezTo>
                <a:cubicBezTo>
                  <a:pt x="62" y="70"/>
                  <a:pt x="63" y="70"/>
                  <a:pt x="63" y="70"/>
                </a:cubicBezTo>
                <a:cubicBezTo>
                  <a:pt x="63" y="70"/>
                  <a:pt x="63" y="71"/>
                  <a:pt x="63" y="71"/>
                </a:cubicBezTo>
                <a:cubicBezTo>
                  <a:pt x="63" y="71"/>
                  <a:pt x="63" y="71"/>
                  <a:pt x="63" y="71"/>
                </a:cubicBezTo>
                <a:cubicBezTo>
                  <a:pt x="63" y="71"/>
                  <a:pt x="63" y="71"/>
                  <a:pt x="63" y="71"/>
                </a:cubicBezTo>
                <a:cubicBezTo>
                  <a:pt x="63" y="71"/>
                  <a:pt x="63" y="71"/>
                  <a:pt x="63" y="71"/>
                </a:cubicBezTo>
                <a:cubicBezTo>
                  <a:pt x="63" y="71"/>
                  <a:pt x="63" y="71"/>
                  <a:pt x="64" y="71"/>
                </a:cubicBezTo>
                <a:cubicBezTo>
                  <a:pt x="64" y="72"/>
                  <a:pt x="63" y="71"/>
                  <a:pt x="63" y="72"/>
                </a:cubicBezTo>
                <a:cubicBezTo>
                  <a:pt x="63" y="72"/>
                  <a:pt x="64" y="72"/>
                  <a:pt x="64" y="72"/>
                </a:cubicBezTo>
                <a:cubicBezTo>
                  <a:pt x="64" y="73"/>
                  <a:pt x="65" y="72"/>
                  <a:pt x="66" y="72"/>
                </a:cubicBezTo>
                <a:cubicBezTo>
                  <a:pt x="65" y="72"/>
                  <a:pt x="65" y="71"/>
                  <a:pt x="66" y="71"/>
                </a:cubicBezTo>
                <a:cubicBezTo>
                  <a:pt x="66" y="72"/>
                  <a:pt x="66" y="71"/>
                  <a:pt x="66" y="72"/>
                </a:cubicBezTo>
                <a:cubicBezTo>
                  <a:pt x="67" y="72"/>
                  <a:pt x="67" y="72"/>
                  <a:pt x="67" y="72"/>
                </a:cubicBezTo>
                <a:cubicBezTo>
                  <a:pt x="66" y="71"/>
                  <a:pt x="67" y="71"/>
                  <a:pt x="67" y="70"/>
                </a:cubicBezTo>
                <a:cubicBezTo>
                  <a:pt x="67" y="70"/>
                  <a:pt x="68" y="71"/>
                  <a:pt x="69" y="70"/>
                </a:cubicBezTo>
                <a:cubicBezTo>
                  <a:pt x="69" y="70"/>
                  <a:pt x="69" y="71"/>
                  <a:pt x="69" y="71"/>
                </a:cubicBezTo>
                <a:cubicBezTo>
                  <a:pt x="70" y="71"/>
                  <a:pt x="70" y="71"/>
                  <a:pt x="71" y="71"/>
                </a:cubicBezTo>
                <a:cubicBezTo>
                  <a:pt x="71" y="71"/>
                  <a:pt x="71" y="71"/>
                  <a:pt x="71" y="71"/>
                </a:cubicBezTo>
                <a:cubicBezTo>
                  <a:pt x="70" y="70"/>
                  <a:pt x="70" y="70"/>
                  <a:pt x="70" y="70"/>
                </a:cubicBezTo>
                <a:cubicBezTo>
                  <a:pt x="70" y="71"/>
                  <a:pt x="70" y="71"/>
                  <a:pt x="69" y="71"/>
                </a:cubicBezTo>
                <a:cubicBezTo>
                  <a:pt x="69" y="70"/>
                  <a:pt x="70" y="71"/>
                  <a:pt x="70" y="70"/>
                </a:cubicBezTo>
                <a:cubicBezTo>
                  <a:pt x="71" y="72"/>
                  <a:pt x="72" y="70"/>
                  <a:pt x="73" y="71"/>
                </a:cubicBezTo>
                <a:cubicBezTo>
                  <a:pt x="72" y="71"/>
                  <a:pt x="72" y="71"/>
                  <a:pt x="72" y="71"/>
                </a:cubicBezTo>
                <a:cubicBezTo>
                  <a:pt x="72" y="72"/>
                  <a:pt x="73" y="71"/>
                  <a:pt x="73" y="71"/>
                </a:cubicBezTo>
                <a:cubicBezTo>
                  <a:pt x="73" y="71"/>
                  <a:pt x="73" y="70"/>
                  <a:pt x="73" y="70"/>
                </a:cubicBezTo>
                <a:cubicBezTo>
                  <a:pt x="73" y="70"/>
                  <a:pt x="73" y="70"/>
                  <a:pt x="74" y="71"/>
                </a:cubicBezTo>
                <a:cubicBezTo>
                  <a:pt x="74" y="70"/>
                  <a:pt x="74" y="70"/>
                  <a:pt x="74" y="71"/>
                </a:cubicBezTo>
                <a:cubicBezTo>
                  <a:pt x="74" y="70"/>
                  <a:pt x="74" y="70"/>
                  <a:pt x="75" y="70"/>
                </a:cubicBezTo>
                <a:cubicBezTo>
                  <a:pt x="75" y="69"/>
                  <a:pt x="75" y="70"/>
                  <a:pt x="75" y="69"/>
                </a:cubicBezTo>
                <a:cubicBezTo>
                  <a:pt x="76" y="70"/>
                  <a:pt x="75" y="70"/>
                  <a:pt x="76" y="70"/>
                </a:cubicBezTo>
                <a:cubicBezTo>
                  <a:pt x="76" y="69"/>
                  <a:pt x="76" y="69"/>
                  <a:pt x="76" y="69"/>
                </a:cubicBezTo>
                <a:cubicBezTo>
                  <a:pt x="77" y="69"/>
                  <a:pt x="76" y="70"/>
                  <a:pt x="76" y="70"/>
                </a:cubicBezTo>
                <a:cubicBezTo>
                  <a:pt x="77" y="70"/>
                  <a:pt x="77" y="70"/>
                  <a:pt x="77" y="69"/>
                </a:cubicBezTo>
                <a:cubicBezTo>
                  <a:pt x="78" y="69"/>
                  <a:pt x="77" y="69"/>
                  <a:pt x="77" y="70"/>
                </a:cubicBezTo>
                <a:cubicBezTo>
                  <a:pt x="77" y="70"/>
                  <a:pt x="77" y="70"/>
                  <a:pt x="77" y="70"/>
                </a:cubicBezTo>
                <a:cubicBezTo>
                  <a:pt x="77" y="70"/>
                  <a:pt x="77" y="70"/>
                  <a:pt x="77" y="71"/>
                </a:cubicBezTo>
                <a:cubicBezTo>
                  <a:pt x="77" y="70"/>
                  <a:pt x="78" y="71"/>
                  <a:pt x="78" y="70"/>
                </a:cubicBezTo>
                <a:cubicBezTo>
                  <a:pt x="78" y="69"/>
                  <a:pt x="78" y="69"/>
                  <a:pt x="79" y="69"/>
                </a:cubicBezTo>
                <a:cubicBezTo>
                  <a:pt x="79" y="69"/>
                  <a:pt x="79" y="69"/>
                  <a:pt x="80" y="69"/>
                </a:cubicBezTo>
                <a:cubicBezTo>
                  <a:pt x="80" y="69"/>
                  <a:pt x="80" y="69"/>
                  <a:pt x="81" y="69"/>
                </a:cubicBezTo>
                <a:cubicBezTo>
                  <a:pt x="81" y="69"/>
                  <a:pt x="81" y="69"/>
                  <a:pt x="81" y="70"/>
                </a:cubicBezTo>
                <a:cubicBezTo>
                  <a:pt x="81" y="70"/>
                  <a:pt x="81" y="70"/>
                  <a:pt x="81" y="70"/>
                </a:cubicBezTo>
                <a:cubicBezTo>
                  <a:pt x="81" y="70"/>
                  <a:pt x="81" y="70"/>
                  <a:pt x="81" y="70"/>
                </a:cubicBezTo>
                <a:cubicBezTo>
                  <a:pt x="80" y="70"/>
                  <a:pt x="81" y="69"/>
                  <a:pt x="80" y="69"/>
                </a:cubicBezTo>
                <a:cubicBezTo>
                  <a:pt x="80" y="69"/>
                  <a:pt x="80" y="70"/>
                  <a:pt x="80" y="70"/>
                </a:cubicBezTo>
                <a:cubicBezTo>
                  <a:pt x="80" y="70"/>
                  <a:pt x="80" y="70"/>
                  <a:pt x="80" y="70"/>
                </a:cubicBezTo>
                <a:cubicBezTo>
                  <a:pt x="80" y="70"/>
                  <a:pt x="80" y="70"/>
                  <a:pt x="80" y="70"/>
                </a:cubicBezTo>
                <a:cubicBezTo>
                  <a:pt x="80" y="70"/>
                  <a:pt x="80" y="70"/>
                  <a:pt x="79" y="70"/>
                </a:cubicBezTo>
                <a:cubicBezTo>
                  <a:pt x="79" y="70"/>
                  <a:pt x="80" y="70"/>
                  <a:pt x="80" y="70"/>
                </a:cubicBezTo>
                <a:cubicBezTo>
                  <a:pt x="80" y="70"/>
                  <a:pt x="79" y="70"/>
                  <a:pt x="79" y="70"/>
                </a:cubicBezTo>
                <a:cubicBezTo>
                  <a:pt x="79" y="71"/>
                  <a:pt x="79" y="71"/>
                  <a:pt x="79" y="71"/>
                </a:cubicBezTo>
                <a:cubicBezTo>
                  <a:pt x="79" y="71"/>
                  <a:pt x="79" y="71"/>
                  <a:pt x="79" y="71"/>
                </a:cubicBezTo>
                <a:cubicBezTo>
                  <a:pt x="79" y="71"/>
                  <a:pt x="79" y="71"/>
                  <a:pt x="79" y="71"/>
                </a:cubicBezTo>
                <a:cubicBezTo>
                  <a:pt x="79" y="71"/>
                  <a:pt x="79" y="71"/>
                  <a:pt x="79" y="71"/>
                </a:cubicBezTo>
                <a:cubicBezTo>
                  <a:pt x="79" y="71"/>
                  <a:pt x="79" y="71"/>
                  <a:pt x="79" y="71"/>
                </a:cubicBezTo>
                <a:cubicBezTo>
                  <a:pt x="79" y="71"/>
                  <a:pt x="79" y="71"/>
                  <a:pt x="79" y="71"/>
                </a:cubicBezTo>
                <a:cubicBezTo>
                  <a:pt x="79" y="72"/>
                  <a:pt x="79" y="71"/>
                  <a:pt x="78" y="71"/>
                </a:cubicBezTo>
                <a:cubicBezTo>
                  <a:pt x="78" y="71"/>
                  <a:pt x="78" y="71"/>
                  <a:pt x="78" y="71"/>
                </a:cubicBezTo>
                <a:cubicBezTo>
                  <a:pt x="78" y="72"/>
                  <a:pt x="78" y="72"/>
                  <a:pt x="78" y="72"/>
                </a:cubicBezTo>
                <a:cubicBezTo>
                  <a:pt x="78" y="72"/>
                  <a:pt x="77" y="72"/>
                  <a:pt x="77" y="72"/>
                </a:cubicBezTo>
                <a:cubicBezTo>
                  <a:pt x="77" y="72"/>
                  <a:pt x="77" y="71"/>
                  <a:pt x="77" y="71"/>
                </a:cubicBezTo>
                <a:cubicBezTo>
                  <a:pt x="77" y="72"/>
                  <a:pt x="77" y="72"/>
                  <a:pt x="77" y="72"/>
                </a:cubicBezTo>
                <a:cubicBezTo>
                  <a:pt x="77" y="72"/>
                  <a:pt x="77" y="72"/>
                  <a:pt x="77" y="72"/>
                </a:cubicBezTo>
                <a:cubicBezTo>
                  <a:pt x="76" y="72"/>
                  <a:pt x="77" y="71"/>
                  <a:pt x="76" y="72"/>
                </a:cubicBezTo>
                <a:cubicBezTo>
                  <a:pt x="76" y="72"/>
                  <a:pt x="76" y="72"/>
                  <a:pt x="76" y="73"/>
                </a:cubicBezTo>
                <a:cubicBezTo>
                  <a:pt x="76" y="73"/>
                  <a:pt x="76" y="73"/>
                  <a:pt x="76" y="73"/>
                </a:cubicBezTo>
                <a:cubicBezTo>
                  <a:pt x="76" y="73"/>
                  <a:pt x="76" y="73"/>
                  <a:pt x="76" y="73"/>
                </a:cubicBezTo>
                <a:cubicBezTo>
                  <a:pt x="76" y="73"/>
                  <a:pt x="76" y="73"/>
                  <a:pt x="76" y="73"/>
                </a:cubicBezTo>
                <a:cubicBezTo>
                  <a:pt x="76" y="75"/>
                  <a:pt x="73" y="75"/>
                  <a:pt x="72" y="75"/>
                </a:cubicBezTo>
                <a:cubicBezTo>
                  <a:pt x="72" y="75"/>
                  <a:pt x="72" y="74"/>
                  <a:pt x="72" y="74"/>
                </a:cubicBezTo>
                <a:cubicBezTo>
                  <a:pt x="73" y="74"/>
                  <a:pt x="75" y="74"/>
                  <a:pt x="76" y="74"/>
                </a:cubicBezTo>
                <a:cubicBezTo>
                  <a:pt x="76" y="73"/>
                  <a:pt x="75" y="73"/>
                  <a:pt x="75" y="74"/>
                </a:cubicBezTo>
                <a:cubicBezTo>
                  <a:pt x="75" y="73"/>
                  <a:pt x="74" y="74"/>
                  <a:pt x="75" y="73"/>
                </a:cubicBezTo>
                <a:cubicBezTo>
                  <a:pt x="74" y="73"/>
                  <a:pt x="74" y="73"/>
                  <a:pt x="74" y="74"/>
                </a:cubicBezTo>
                <a:cubicBezTo>
                  <a:pt x="73" y="73"/>
                  <a:pt x="74" y="73"/>
                  <a:pt x="73" y="73"/>
                </a:cubicBezTo>
                <a:cubicBezTo>
                  <a:pt x="74" y="73"/>
                  <a:pt x="74" y="73"/>
                  <a:pt x="74" y="72"/>
                </a:cubicBezTo>
                <a:cubicBezTo>
                  <a:pt x="74" y="72"/>
                  <a:pt x="73" y="72"/>
                  <a:pt x="73" y="72"/>
                </a:cubicBezTo>
                <a:cubicBezTo>
                  <a:pt x="73" y="72"/>
                  <a:pt x="73" y="72"/>
                  <a:pt x="73" y="73"/>
                </a:cubicBezTo>
                <a:cubicBezTo>
                  <a:pt x="73" y="73"/>
                  <a:pt x="73" y="73"/>
                  <a:pt x="73" y="73"/>
                </a:cubicBezTo>
                <a:cubicBezTo>
                  <a:pt x="73" y="73"/>
                  <a:pt x="73" y="73"/>
                  <a:pt x="73" y="73"/>
                </a:cubicBezTo>
                <a:cubicBezTo>
                  <a:pt x="73" y="73"/>
                  <a:pt x="73" y="73"/>
                  <a:pt x="73" y="73"/>
                </a:cubicBezTo>
                <a:cubicBezTo>
                  <a:pt x="73" y="72"/>
                  <a:pt x="73" y="72"/>
                  <a:pt x="73" y="72"/>
                </a:cubicBezTo>
                <a:cubicBezTo>
                  <a:pt x="72" y="72"/>
                  <a:pt x="73" y="73"/>
                  <a:pt x="73" y="73"/>
                </a:cubicBezTo>
                <a:cubicBezTo>
                  <a:pt x="73" y="73"/>
                  <a:pt x="73" y="73"/>
                  <a:pt x="72" y="73"/>
                </a:cubicBezTo>
                <a:cubicBezTo>
                  <a:pt x="72" y="73"/>
                  <a:pt x="72" y="73"/>
                  <a:pt x="72" y="73"/>
                </a:cubicBezTo>
                <a:cubicBezTo>
                  <a:pt x="72" y="73"/>
                  <a:pt x="72" y="73"/>
                  <a:pt x="72" y="72"/>
                </a:cubicBezTo>
                <a:cubicBezTo>
                  <a:pt x="72" y="72"/>
                  <a:pt x="72" y="72"/>
                  <a:pt x="72" y="73"/>
                </a:cubicBezTo>
                <a:cubicBezTo>
                  <a:pt x="72" y="72"/>
                  <a:pt x="72" y="72"/>
                  <a:pt x="72" y="72"/>
                </a:cubicBezTo>
                <a:cubicBezTo>
                  <a:pt x="71" y="72"/>
                  <a:pt x="71" y="73"/>
                  <a:pt x="71" y="73"/>
                </a:cubicBezTo>
                <a:cubicBezTo>
                  <a:pt x="70" y="73"/>
                  <a:pt x="70" y="73"/>
                  <a:pt x="70" y="73"/>
                </a:cubicBezTo>
                <a:cubicBezTo>
                  <a:pt x="70" y="73"/>
                  <a:pt x="70" y="73"/>
                  <a:pt x="70" y="73"/>
                </a:cubicBezTo>
                <a:cubicBezTo>
                  <a:pt x="70" y="73"/>
                  <a:pt x="70" y="74"/>
                  <a:pt x="70" y="74"/>
                </a:cubicBezTo>
                <a:cubicBezTo>
                  <a:pt x="70" y="74"/>
                  <a:pt x="70" y="73"/>
                  <a:pt x="70" y="73"/>
                </a:cubicBezTo>
                <a:cubicBezTo>
                  <a:pt x="70" y="73"/>
                  <a:pt x="70" y="74"/>
                  <a:pt x="70" y="73"/>
                </a:cubicBezTo>
                <a:cubicBezTo>
                  <a:pt x="69" y="73"/>
                  <a:pt x="69" y="73"/>
                  <a:pt x="68" y="73"/>
                </a:cubicBezTo>
                <a:cubicBezTo>
                  <a:pt x="68" y="74"/>
                  <a:pt x="68" y="74"/>
                  <a:pt x="68" y="74"/>
                </a:cubicBezTo>
                <a:cubicBezTo>
                  <a:pt x="67" y="74"/>
                  <a:pt x="67" y="74"/>
                  <a:pt x="67" y="73"/>
                </a:cubicBezTo>
                <a:cubicBezTo>
                  <a:pt x="67" y="74"/>
                  <a:pt x="67" y="74"/>
                  <a:pt x="68" y="75"/>
                </a:cubicBezTo>
                <a:cubicBezTo>
                  <a:pt x="67" y="75"/>
                  <a:pt x="67" y="74"/>
                  <a:pt x="66" y="75"/>
                </a:cubicBezTo>
                <a:cubicBezTo>
                  <a:pt x="66" y="74"/>
                  <a:pt x="67" y="74"/>
                  <a:pt x="66" y="73"/>
                </a:cubicBezTo>
                <a:cubicBezTo>
                  <a:pt x="66" y="73"/>
                  <a:pt x="66" y="74"/>
                  <a:pt x="66" y="74"/>
                </a:cubicBezTo>
                <a:cubicBezTo>
                  <a:pt x="65" y="74"/>
                  <a:pt x="64" y="74"/>
                  <a:pt x="64" y="74"/>
                </a:cubicBezTo>
                <a:cubicBezTo>
                  <a:pt x="63" y="75"/>
                  <a:pt x="64" y="75"/>
                  <a:pt x="65" y="75"/>
                </a:cubicBezTo>
                <a:cubicBezTo>
                  <a:pt x="64" y="75"/>
                  <a:pt x="64" y="77"/>
                  <a:pt x="64" y="76"/>
                </a:cubicBezTo>
                <a:cubicBezTo>
                  <a:pt x="63" y="76"/>
                  <a:pt x="64" y="76"/>
                  <a:pt x="64" y="76"/>
                </a:cubicBezTo>
                <a:cubicBezTo>
                  <a:pt x="63" y="75"/>
                  <a:pt x="64" y="76"/>
                  <a:pt x="63" y="75"/>
                </a:cubicBezTo>
                <a:cubicBezTo>
                  <a:pt x="63" y="76"/>
                  <a:pt x="63" y="76"/>
                  <a:pt x="63" y="77"/>
                </a:cubicBezTo>
                <a:cubicBezTo>
                  <a:pt x="63" y="76"/>
                  <a:pt x="63" y="76"/>
                  <a:pt x="63" y="76"/>
                </a:cubicBezTo>
                <a:cubicBezTo>
                  <a:pt x="62" y="75"/>
                  <a:pt x="63" y="77"/>
                  <a:pt x="62" y="77"/>
                </a:cubicBezTo>
                <a:cubicBezTo>
                  <a:pt x="62" y="76"/>
                  <a:pt x="62" y="76"/>
                  <a:pt x="62" y="75"/>
                </a:cubicBezTo>
                <a:cubicBezTo>
                  <a:pt x="61" y="76"/>
                  <a:pt x="62" y="76"/>
                  <a:pt x="61" y="76"/>
                </a:cubicBezTo>
                <a:cubicBezTo>
                  <a:pt x="61" y="77"/>
                  <a:pt x="61" y="77"/>
                  <a:pt x="61" y="77"/>
                </a:cubicBezTo>
                <a:cubicBezTo>
                  <a:pt x="61" y="76"/>
                  <a:pt x="61" y="76"/>
                  <a:pt x="61" y="75"/>
                </a:cubicBezTo>
                <a:cubicBezTo>
                  <a:pt x="61" y="76"/>
                  <a:pt x="61" y="75"/>
                  <a:pt x="60" y="75"/>
                </a:cubicBezTo>
                <a:cubicBezTo>
                  <a:pt x="59" y="75"/>
                  <a:pt x="58" y="76"/>
                  <a:pt x="57" y="76"/>
                </a:cubicBezTo>
                <a:cubicBezTo>
                  <a:pt x="58" y="75"/>
                  <a:pt x="56" y="76"/>
                  <a:pt x="55" y="76"/>
                </a:cubicBezTo>
                <a:cubicBezTo>
                  <a:pt x="55" y="75"/>
                  <a:pt x="56" y="76"/>
                  <a:pt x="56" y="75"/>
                </a:cubicBezTo>
                <a:cubicBezTo>
                  <a:pt x="55" y="74"/>
                  <a:pt x="55" y="76"/>
                  <a:pt x="54" y="75"/>
                </a:cubicBezTo>
                <a:cubicBezTo>
                  <a:pt x="54" y="75"/>
                  <a:pt x="54" y="76"/>
                  <a:pt x="54" y="76"/>
                </a:cubicBezTo>
                <a:cubicBezTo>
                  <a:pt x="54" y="76"/>
                  <a:pt x="54" y="76"/>
                  <a:pt x="53" y="76"/>
                </a:cubicBezTo>
                <a:cubicBezTo>
                  <a:pt x="52" y="75"/>
                  <a:pt x="52" y="77"/>
                  <a:pt x="51" y="76"/>
                </a:cubicBezTo>
                <a:cubicBezTo>
                  <a:pt x="50" y="77"/>
                  <a:pt x="49" y="77"/>
                  <a:pt x="49" y="78"/>
                </a:cubicBezTo>
                <a:cubicBezTo>
                  <a:pt x="49" y="78"/>
                  <a:pt x="49" y="78"/>
                  <a:pt x="50" y="78"/>
                </a:cubicBezTo>
                <a:cubicBezTo>
                  <a:pt x="49" y="79"/>
                  <a:pt x="48" y="78"/>
                  <a:pt x="47" y="77"/>
                </a:cubicBezTo>
                <a:cubicBezTo>
                  <a:pt x="47" y="77"/>
                  <a:pt x="48" y="78"/>
                  <a:pt x="48" y="78"/>
                </a:cubicBezTo>
                <a:cubicBezTo>
                  <a:pt x="47" y="78"/>
                  <a:pt x="47" y="79"/>
                  <a:pt x="46" y="78"/>
                </a:cubicBezTo>
                <a:cubicBezTo>
                  <a:pt x="46" y="78"/>
                  <a:pt x="47" y="78"/>
                  <a:pt x="47" y="78"/>
                </a:cubicBezTo>
                <a:cubicBezTo>
                  <a:pt x="47" y="78"/>
                  <a:pt x="45" y="78"/>
                  <a:pt x="45" y="78"/>
                </a:cubicBezTo>
                <a:cubicBezTo>
                  <a:pt x="45" y="78"/>
                  <a:pt x="44" y="77"/>
                  <a:pt x="45" y="77"/>
                </a:cubicBezTo>
                <a:cubicBezTo>
                  <a:pt x="45" y="77"/>
                  <a:pt x="44" y="78"/>
                  <a:pt x="44" y="78"/>
                </a:cubicBezTo>
                <a:cubicBezTo>
                  <a:pt x="44" y="78"/>
                  <a:pt x="44" y="78"/>
                  <a:pt x="45" y="78"/>
                </a:cubicBezTo>
                <a:cubicBezTo>
                  <a:pt x="44" y="78"/>
                  <a:pt x="42" y="77"/>
                  <a:pt x="41" y="78"/>
                </a:cubicBezTo>
                <a:cubicBezTo>
                  <a:pt x="40" y="78"/>
                  <a:pt x="40" y="78"/>
                  <a:pt x="40" y="78"/>
                </a:cubicBezTo>
                <a:cubicBezTo>
                  <a:pt x="40" y="78"/>
                  <a:pt x="40" y="78"/>
                  <a:pt x="40" y="78"/>
                </a:cubicBezTo>
                <a:cubicBezTo>
                  <a:pt x="39" y="77"/>
                  <a:pt x="38" y="79"/>
                  <a:pt x="37" y="78"/>
                </a:cubicBezTo>
                <a:cubicBezTo>
                  <a:pt x="36" y="79"/>
                  <a:pt x="35" y="79"/>
                  <a:pt x="34" y="78"/>
                </a:cubicBezTo>
                <a:cubicBezTo>
                  <a:pt x="34" y="78"/>
                  <a:pt x="34" y="77"/>
                  <a:pt x="35" y="77"/>
                </a:cubicBezTo>
                <a:cubicBezTo>
                  <a:pt x="34" y="77"/>
                  <a:pt x="33" y="79"/>
                  <a:pt x="32" y="78"/>
                </a:cubicBezTo>
                <a:cubicBezTo>
                  <a:pt x="33" y="79"/>
                  <a:pt x="32" y="80"/>
                  <a:pt x="33" y="81"/>
                </a:cubicBezTo>
                <a:cubicBezTo>
                  <a:pt x="32" y="81"/>
                  <a:pt x="32" y="81"/>
                  <a:pt x="31" y="81"/>
                </a:cubicBezTo>
                <a:cubicBezTo>
                  <a:pt x="31" y="82"/>
                  <a:pt x="33" y="80"/>
                  <a:pt x="33" y="82"/>
                </a:cubicBezTo>
                <a:cubicBezTo>
                  <a:pt x="33" y="82"/>
                  <a:pt x="33" y="82"/>
                  <a:pt x="33" y="82"/>
                </a:cubicBezTo>
                <a:cubicBezTo>
                  <a:pt x="33" y="82"/>
                  <a:pt x="32" y="82"/>
                  <a:pt x="32" y="83"/>
                </a:cubicBezTo>
                <a:cubicBezTo>
                  <a:pt x="32" y="82"/>
                  <a:pt x="32" y="82"/>
                  <a:pt x="31" y="82"/>
                </a:cubicBezTo>
                <a:cubicBezTo>
                  <a:pt x="31" y="82"/>
                  <a:pt x="31" y="82"/>
                  <a:pt x="31" y="83"/>
                </a:cubicBezTo>
                <a:cubicBezTo>
                  <a:pt x="30" y="83"/>
                  <a:pt x="29" y="82"/>
                  <a:pt x="30" y="83"/>
                </a:cubicBezTo>
                <a:cubicBezTo>
                  <a:pt x="29" y="83"/>
                  <a:pt x="29" y="82"/>
                  <a:pt x="29" y="82"/>
                </a:cubicBezTo>
                <a:cubicBezTo>
                  <a:pt x="28" y="82"/>
                  <a:pt x="29" y="82"/>
                  <a:pt x="29" y="82"/>
                </a:cubicBezTo>
                <a:cubicBezTo>
                  <a:pt x="28" y="82"/>
                  <a:pt x="28" y="82"/>
                  <a:pt x="28" y="82"/>
                </a:cubicBezTo>
                <a:cubicBezTo>
                  <a:pt x="27" y="82"/>
                  <a:pt x="28" y="81"/>
                  <a:pt x="27" y="81"/>
                </a:cubicBezTo>
                <a:cubicBezTo>
                  <a:pt x="27" y="81"/>
                  <a:pt x="27" y="82"/>
                  <a:pt x="27" y="82"/>
                </a:cubicBezTo>
                <a:cubicBezTo>
                  <a:pt x="27" y="82"/>
                  <a:pt x="27" y="82"/>
                  <a:pt x="27" y="83"/>
                </a:cubicBezTo>
                <a:cubicBezTo>
                  <a:pt x="27" y="83"/>
                  <a:pt x="27" y="83"/>
                  <a:pt x="27" y="84"/>
                </a:cubicBezTo>
                <a:cubicBezTo>
                  <a:pt x="27" y="84"/>
                  <a:pt x="26" y="83"/>
                  <a:pt x="26" y="84"/>
                </a:cubicBezTo>
                <a:cubicBezTo>
                  <a:pt x="26" y="84"/>
                  <a:pt x="26" y="84"/>
                  <a:pt x="27" y="84"/>
                </a:cubicBezTo>
                <a:cubicBezTo>
                  <a:pt x="26" y="85"/>
                  <a:pt x="26" y="84"/>
                  <a:pt x="26" y="85"/>
                </a:cubicBezTo>
                <a:cubicBezTo>
                  <a:pt x="26" y="84"/>
                  <a:pt x="26" y="84"/>
                  <a:pt x="26" y="84"/>
                </a:cubicBezTo>
                <a:cubicBezTo>
                  <a:pt x="26" y="84"/>
                  <a:pt x="25" y="84"/>
                  <a:pt x="25" y="84"/>
                </a:cubicBezTo>
                <a:cubicBezTo>
                  <a:pt x="25" y="85"/>
                  <a:pt x="24" y="85"/>
                  <a:pt x="22" y="84"/>
                </a:cubicBezTo>
                <a:cubicBezTo>
                  <a:pt x="22" y="84"/>
                  <a:pt x="22" y="85"/>
                  <a:pt x="22" y="85"/>
                </a:cubicBezTo>
                <a:cubicBezTo>
                  <a:pt x="23" y="85"/>
                  <a:pt x="23" y="85"/>
                  <a:pt x="23" y="86"/>
                </a:cubicBezTo>
                <a:cubicBezTo>
                  <a:pt x="23" y="85"/>
                  <a:pt x="23" y="85"/>
                  <a:pt x="23" y="85"/>
                </a:cubicBezTo>
                <a:cubicBezTo>
                  <a:pt x="24" y="85"/>
                  <a:pt x="25" y="85"/>
                  <a:pt x="26" y="85"/>
                </a:cubicBezTo>
                <a:cubicBezTo>
                  <a:pt x="25" y="86"/>
                  <a:pt x="24" y="85"/>
                  <a:pt x="24" y="86"/>
                </a:cubicBezTo>
                <a:cubicBezTo>
                  <a:pt x="24" y="86"/>
                  <a:pt x="24" y="86"/>
                  <a:pt x="25" y="86"/>
                </a:cubicBezTo>
                <a:cubicBezTo>
                  <a:pt x="25" y="86"/>
                  <a:pt x="24" y="86"/>
                  <a:pt x="24" y="87"/>
                </a:cubicBezTo>
                <a:cubicBezTo>
                  <a:pt x="24" y="87"/>
                  <a:pt x="24" y="86"/>
                  <a:pt x="23" y="86"/>
                </a:cubicBezTo>
                <a:cubicBezTo>
                  <a:pt x="23" y="86"/>
                  <a:pt x="23" y="86"/>
                  <a:pt x="23" y="87"/>
                </a:cubicBezTo>
                <a:cubicBezTo>
                  <a:pt x="23" y="86"/>
                  <a:pt x="23" y="86"/>
                  <a:pt x="23" y="86"/>
                </a:cubicBezTo>
                <a:cubicBezTo>
                  <a:pt x="23" y="86"/>
                  <a:pt x="23" y="86"/>
                  <a:pt x="22" y="86"/>
                </a:cubicBezTo>
                <a:cubicBezTo>
                  <a:pt x="22" y="87"/>
                  <a:pt x="22" y="86"/>
                  <a:pt x="22" y="87"/>
                </a:cubicBezTo>
                <a:cubicBezTo>
                  <a:pt x="21" y="87"/>
                  <a:pt x="21" y="86"/>
                  <a:pt x="21" y="86"/>
                </a:cubicBezTo>
                <a:cubicBezTo>
                  <a:pt x="21" y="87"/>
                  <a:pt x="20" y="86"/>
                  <a:pt x="19" y="86"/>
                </a:cubicBezTo>
                <a:cubicBezTo>
                  <a:pt x="19" y="87"/>
                  <a:pt x="19" y="86"/>
                  <a:pt x="18" y="86"/>
                </a:cubicBezTo>
                <a:cubicBezTo>
                  <a:pt x="18" y="86"/>
                  <a:pt x="18" y="86"/>
                  <a:pt x="18" y="86"/>
                </a:cubicBezTo>
                <a:cubicBezTo>
                  <a:pt x="18" y="85"/>
                  <a:pt x="17" y="86"/>
                  <a:pt x="17" y="86"/>
                </a:cubicBezTo>
                <a:cubicBezTo>
                  <a:pt x="16" y="86"/>
                  <a:pt x="16" y="87"/>
                  <a:pt x="17" y="87"/>
                </a:cubicBezTo>
                <a:cubicBezTo>
                  <a:pt x="16" y="87"/>
                  <a:pt x="16" y="88"/>
                  <a:pt x="16" y="88"/>
                </a:cubicBezTo>
                <a:cubicBezTo>
                  <a:pt x="15" y="88"/>
                  <a:pt x="16" y="88"/>
                  <a:pt x="15" y="88"/>
                </a:cubicBezTo>
                <a:cubicBezTo>
                  <a:pt x="15" y="88"/>
                  <a:pt x="15" y="88"/>
                  <a:pt x="15" y="88"/>
                </a:cubicBezTo>
                <a:cubicBezTo>
                  <a:pt x="14" y="88"/>
                  <a:pt x="15" y="89"/>
                  <a:pt x="14" y="89"/>
                </a:cubicBezTo>
                <a:cubicBezTo>
                  <a:pt x="14" y="88"/>
                  <a:pt x="14" y="88"/>
                  <a:pt x="14" y="87"/>
                </a:cubicBezTo>
                <a:cubicBezTo>
                  <a:pt x="14" y="87"/>
                  <a:pt x="15" y="88"/>
                  <a:pt x="15" y="87"/>
                </a:cubicBezTo>
                <a:cubicBezTo>
                  <a:pt x="15" y="87"/>
                  <a:pt x="14" y="87"/>
                  <a:pt x="14" y="87"/>
                </a:cubicBezTo>
                <a:cubicBezTo>
                  <a:pt x="13" y="87"/>
                  <a:pt x="13" y="87"/>
                  <a:pt x="13" y="87"/>
                </a:cubicBezTo>
                <a:cubicBezTo>
                  <a:pt x="13" y="87"/>
                  <a:pt x="12" y="88"/>
                  <a:pt x="11" y="88"/>
                </a:cubicBezTo>
                <a:cubicBezTo>
                  <a:pt x="11" y="88"/>
                  <a:pt x="11" y="88"/>
                  <a:pt x="11" y="88"/>
                </a:cubicBezTo>
                <a:cubicBezTo>
                  <a:pt x="11" y="88"/>
                  <a:pt x="11" y="89"/>
                  <a:pt x="10" y="88"/>
                </a:cubicBezTo>
                <a:cubicBezTo>
                  <a:pt x="10" y="89"/>
                  <a:pt x="10" y="89"/>
                  <a:pt x="10" y="89"/>
                </a:cubicBezTo>
                <a:cubicBezTo>
                  <a:pt x="10" y="89"/>
                  <a:pt x="11" y="90"/>
                  <a:pt x="11" y="89"/>
                </a:cubicBezTo>
                <a:cubicBezTo>
                  <a:pt x="12" y="89"/>
                  <a:pt x="11" y="90"/>
                  <a:pt x="12" y="90"/>
                </a:cubicBezTo>
                <a:cubicBezTo>
                  <a:pt x="12" y="91"/>
                  <a:pt x="11" y="90"/>
                  <a:pt x="11" y="90"/>
                </a:cubicBezTo>
                <a:cubicBezTo>
                  <a:pt x="11" y="91"/>
                  <a:pt x="12" y="90"/>
                  <a:pt x="12" y="91"/>
                </a:cubicBezTo>
                <a:cubicBezTo>
                  <a:pt x="12" y="90"/>
                  <a:pt x="12" y="90"/>
                  <a:pt x="13" y="91"/>
                </a:cubicBezTo>
                <a:cubicBezTo>
                  <a:pt x="13" y="90"/>
                  <a:pt x="13" y="90"/>
                  <a:pt x="13" y="90"/>
                </a:cubicBezTo>
                <a:cubicBezTo>
                  <a:pt x="12" y="90"/>
                  <a:pt x="12" y="90"/>
                  <a:pt x="12" y="89"/>
                </a:cubicBezTo>
                <a:cubicBezTo>
                  <a:pt x="12" y="89"/>
                  <a:pt x="13" y="90"/>
                  <a:pt x="13" y="89"/>
                </a:cubicBezTo>
                <a:cubicBezTo>
                  <a:pt x="13" y="90"/>
                  <a:pt x="13" y="90"/>
                  <a:pt x="14" y="90"/>
                </a:cubicBezTo>
                <a:cubicBezTo>
                  <a:pt x="13" y="89"/>
                  <a:pt x="14" y="90"/>
                  <a:pt x="14" y="90"/>
                </a:cubicBezTo>
                <a:cubicBezTo>
                  <a:pt x="14" y="90"/>
                  <a:pt x="15" y="90"/>
                  <a:pt x="14" y="91"/>
                </a:cubicBezTo>
                <a:cubicBezTo>
                  <a:pt x="15" y="91"/>
                  <a:pt x="16" y="91"/>
                  <a:pt x="16" y="91"/>
                </a:cubicBezTo>
                <a:cubicBezTo>
                  <a:pt x="17" y="91"/>
                  <a:pt x="17" y="91"/>
                  <a:pt x="18" y="91"/>
                </a:cubicBezTo>
                <a:cubicBezTo>
                  <a:pt x="18" y="91"/>
                  <a:pt x="18" y="91"/>
                  <a:pt x="18" y="90"/>
                </a:cubicBezTo>
                <a:cubicBezTo>
                  <a:pt x="19" y="91"/>
                  <a:pt x="18" y="91"/>
                  <a:pt x="18" y="91"/>
                </a:cubicBezTo>
                <a:cubicBezTo>
                  <a:pt x="19" y="92"/>
                  <a:pt x="19" y="91"/>
                  <a:pt x="20" y="91"/>
                </a:cubicBezTo>
                <a:cubicBezTo>
                  <a:pt x="20" y="91"/>
                  <a:pt x="20" y="91"/>
                  <a:pt x="19" y="91"/>
                </a:cubicBezTo>
                <a:cubicBezTo>
                  <a:pt x="19" y="90"/>
                  <a:pt x="20" y="91"/>
                  <a:pt x="20" y="90"/>
                </a:cubicBezTo>
                <a:cubicBezTo>
                  <a:pt x="20" y="90"/>
                  <a:pt x="20" y="91"/>
                  <a:pt x="20" y="90"/>
                </a:cubicBezTo>
                <a:cubicBezTo>
                  <a:pt x="21" y="91"/>
                  <a:pt x="21" y="91"/>
                  <a:pt x="20" y="91"/>
                </a:cubicBezTo>
                <a:cubicBezTo>
                  <a:pt x="21" y="91"/>
                  <a:pt x="21" y="91"/>
                  <a:pt x="22" y="91"/>
                </a:cubicBezTo>
                <a:cubicBezTo>
                  <a:pt x="22" y="90"/>
                  <a:pt x="23" y="92"/>
                  <a:pt x="23" y="90"/>
                </a:cubicBezTo>
                <a:cubicBezTo>
                  <a:pt x="23" y="91"/>
                  <a:pt x="24" y="90"/>
                  <a:pt x="24" y="91"/>
                </a:cubicBezTo>
                <a:cubicBezTo>
                  <a:pt x="24" y="91"/>
                  <a:pt x="23" y="92"/>
                  <a:pt x="23" y="91"/>
                </a:cubicBezTo>
                <a:cubicBezTo>
                  <a:pt x="23" y="92"/>
                  <a:pt x="22" y="92"/>
                  <a:pt x="21" y="91"/>
                </a:cubicBezTo>
                <a:cubicBezTo>
                  <a:pt x="21" y="92"/>
                  <a:pt x="21" y="92"/>
                  <a:pt x="21" y="92"/>
                </a:cubicBezTo>
                <a:cubicBezTo>
                  <a:pt x="22" y="91"/>
                  <a:pt x="24" y="93"/>
                  <a:pt x="24" y="91"/>
                </a:cubicBezTo>
                <a:cubicBezTo>
                  <a:pt x="25" y="91"/>
                  <a:pt x="26" y="90"/>
                  <a:pt x="26" y="91"/>
                </a:cubicBezTo>
                <a:cubicBezTo>
                  <a:pt x="26" y="90"/>
                  <a:pt x="26" y="90"/>
                  <a:pt x="26" y="90"/>
                </a:cubicBezTo>
                <a:cubicBezTo>
                  <a:pt x="26" y="89"/>
                  <a:pt x="26" y="89"/>
                  <a:pt x="26" y="89"/>
                </a:cubicBezTo>
                <a:cubicBezTo>
                  <a:pt x="26" y="89"/>
                  <a:pt x="27" y="89"/>
                  <a:pt x="27" y="89"/>
                </a:cubicBezTo>
                <a:cubicBezTo>
                  <a:pt x="27" y="90"/>
                  <a:pt x="26" y="89"/>
                  <a:pt x="26" y="90"/>
                </a:cubicBezTo>
                <a:cubicBezTo>
                  <a:pt x="27" y="90"/>
                  <a:pt x="27" y="90"/>
                  <a:pt x="27" y="90"/>
                </a:cubicBezTo>
                <a:cubicBezTo>
                  <a:pt x="28" y="90"/>
                  <a:pt x="28" y="90"/>
                  <a:pt x="28" y="90"/>
                </a:cubicBezTo>
                <a:cubicBezTo>
                  <a:pt x="28" y="90"/>
                  <a:pt x="28" y="90"/>
                  <a:pt x="28" y="90"/>
                </a:cubicBezTo>
                <a:cubicBezTo>
                  <a:pt x="28" y="90"/>
                  <a:pt x="28" y="90"/>
                  <a:pt x="28" y="91"/>
                </a:cubicBezTo>
                <a:cubicBezTo>
                  <a:pt x="29" y="91"/>
                  <a:pt x="28" y="89"/>
                  <a:pt x="29" y="90"/>
                </a:cubicBezTo>
                <a:cubicBezTo>
                  <a:pt x="29" y="89"/>
                  <a:pt x="29" y="89"/>
                  <a:pt x="29" y="89"/>
                </a:cubicBezTo>
                <a:cubicBezTo>
                  <a:pt x="29" y="89"/>
                  <a:pt x="29" y="88"/>
                  <a:pt x="29" y="88"/>
                </a:cubicBezTo>
                <a:cubicBezTo>
                  <a:pt x="29" y="90"/>
                  <a:pt x="31" y="89"/>
                  <a:pt x="32" y="90"/>
                </a:cubicBezTo>
                <a:cubicBezTo>
                  <a:pt x="31" y="90"/>
                  <a:pt x="29" y="90"/>
                  <a:pt x="30" y="91"/>
                </a:cubicBezTo>
                <a:cubicBezTo>
                  <a:pt x="29" y="91"/>
                  <a:pt x="29" y="91"/>
                  <a:pt x="28" y="91"/>
                </a:cubicBezTo>
                <a:cubicBezTo>
                  <a:pt x="28" y="92"/>
                  <a:pt x="29" y="91"/>
                  <a:pt x="29" y="92"/>
                </a:cubicBezTo>
                <a:cubicBezTo>
                  <a:pt x="29" y="92"/>
                  <a:pt x="29" y="92"/>
                  <a:pt x="29" y="93"/>
                </a:cubicBezTo>
                <a:cubicBezTo>
                  <a:pt x="28" y="92"/>
                  <a:pt x="28" y="93"/>
                  <a:pt x="27" y="92"/>
                </a:cubicBezTo>
                <a:cubicBezTo>
                  <a:pt x="27" y="92"/>
                  <a:pt x="28" y="93"/>
                  <a:pt x="28" y="93"/>
                </a:cubicBezTo>
                <a:cubicBezTo>
                  <a:pt x="28" y="93"/>
                  <a:pt x="27" y="93"/>
                  <a:pt x="27" y="92"/>
                </a:cubicBezTo>
                <a:cubicBezTo>
                  <a:pt x="27" y="93"/>
                  <a:pt x="27" y="93"/>
                  <a:pt x="27" y="93"/>
                </a:cubicBezTo>
                <a:cubicBezTo>
                  <a:pt x="26" y="93"/>
                  <a:pt x="26" y="93"/>
                  <a:pt x="26" y="93"/>
                </a:cubicBezTo>
                <a:cubicBezTo>
                  <a:pt x="26" y="93"/>
                  <a:pt x="26" y="93"/>
                  <a:pt x="25" y="93"/>
                </a:cubicBezTo>
                <a:cubicBezTo>
                  <a:pt x="25" y="93"/>
                  <a:pt x="24" y="93"/>
                  <a:pt x="24" y="94"/>
                </a:cubicBezTo>
                <a:cubicBezTo>
                  <a:pt x="23" y="94"/>
                  <a:pt x="24" y="93"/>
                  <a:pt x="24" y="93"/>
                </a:cubicBezTo>
                <a:cubicBezTo>
                  <a:pt x="24" y="93"/>
                  <a:pt x="25" y="93"/>
                  <a:pt x="25" y="92"/>
                </a:cubicBezTo>
                <a:cubicBezTo>
                  <a:pt x="24" y="92"/>
                  <a:pt x="24" y="92"/>
                  <a:pt x="24" y="93"/>
                </a:cubicBezTo>
                <a:cubicBezTo>
                  <a:pt x="24" y="93"/>
                  <a:pt x="24" y="92"/>
                  <a:pt x="24" y="92"/>
                </a:cubicBezTo>
                <a:cubicBezTo>
                  <a:pt x="23" y="93"/>
                  <a:pt x="23" y="93"/>
                  <a:pt x="23" y="93"/>
                </a:cubicBezTo>
                <a:cubicBezTo>
                  <a:pt x="22" y="93"/>
                  <a:pt x="23" y="94"/>
                  <a:pt x="23" y="94"/>
                </a:cubicBezTo>
                <a:cubicBezTo>
                  <a:pt x="23" y="94"/>
                  <a:pt x="23" y="94"/>
                  <a:pt x="23" y="94"/>
                </a:cubicBezTo>
                <a:cubicBezTo>
                  <a:pt x="22" y="94"/>
                  <a:pt x="22" y="94"/>
                  <a:pt x="22" y="93"/>
                </a:cubicBezTo>
                <a:cubicBezTo>
                  <a:pt x="22" y="93"/>
                  <a:pt x="22" y="94"/>
                  <a:pt x="21" y="93"/>
                </a:cubicBezTo>
                <a:cubicBezTo>
                  <a:pt x="21" y="93"/>
                  <a:pt x="21" y="94"/>
                  <a:pt x="21" y="94"/>
                </a:cubicBezTo>
                <a:cubicBezTo>
                  <a:pt x="21" y="94"/>
                  <a:pt x="20" y="93"/>
                  <a:pt x="20" y="95"/>
                </a:cubicBezTo>
                <a:cubicBezTo>
                  <a:pt x="18" y="95"/>
                  <a:pt x="18" y="95"/>
                  <a:pt x="17" y="95"/>
                </a:cubicBezTo>
                <a:cubicBezTo>
                  <a:pt x="17" y="96"/>
                  <a:pt x="16" y="95"/>
                  <a:pt x="16" y="95"/>
                </a:cubicBezTo>
                <a:cubicBezTo>
                  <a:pt x="16" y="96"/>
                  <a:pt x="16" y="96"/>
                  <a:pt x="16" y="97"/>
                </a:cubicBezTo>
                <a:cubicBezTo>
                  <a:pt x="17" y="97"/>
                  <a:pt x="17" y="97"/>
                  <a:pt x="17" y="97"/>
                </a:cubicBezTo>
                <a:cubicBezTo>
                  <a:pt x="17" y="97"/>
                  <a:pt x="17" y="97"/>
                  <a:pt x="17" y="96"/>
                </a:cubicBezTo>
                <a:cubicBezTo>
                  <a:pt x="17" y="96"/>
                  <a:pt x="18" y="96"/>
                  <a:pt x="18" y="95"/>
                </a:cubicBezTo>
                <a:cubicBezTo>
                  <a:pt x="19" y="96"/>
                  <a:pt x="18" y="97"/>
                  <a:pt x="18" y="97"/>
                </a:cubicBezTo>
                <a:cubicBezTo>
                  <a:pt x="19" y="97"/>
                  <a:pt x="19" y="97"/>
                  <a:pt x="19" y="97"/>
                </a:cubicBezTo>
                <a:cubicBezTo>
                  <a:pt x="20" y="97"/>
                  <a:pt x="20" y="96"/>
                  <a:pt x="21" y="97"/>
                </a:cubicBezTo>
                <a:cubicBezTo>
                  <a:pt x="21" y="97"/>
                  <a:pt x="21" y="97"/>
                  <a:pt x="20" y="98"/>
                </a:cubicBezTo>
                <a:cubicBezTo>
                  <a:pt x="21" y="98"/>
                  <a:pt x="21" y="98"/>
                  <a:pt x="21" y="98"/>
                </a:cubicBezTo>
                <a:cubicBezTo>
                  <a:pt x="21" y="97"/>
                  <a:pt x="21" y="97"/>
                  <a:pt x="22" y="98"/>
                </a:cubicBezTo>
                <a:cubicBezTo>
                  <a:pt x="22" y="97"/>
                  <a:pt x="24" y="98"/>
                  <a:pt x="24" y="97"/>
                </a:cubicBezTo>
                <a:cubicBezTo>
                  <a:pt x="25" y="97"/>
                  <a:pt x="24" y="98"/>
                  <a:pt x="24" y="98"/>
                </a:cubicBezTo>
                <a:cubicBezTo>
                  <a:pt x="25" y="98"/>
                  <a:pt x="25" y="98"/>
                  <a:pt x="25" y="98"/>
                </a:cubicBezTo>
                <a:cubicBezTo>
                  <a:pt x="25" y="98"/>
                  <a:pt x="25" y="97"/>
                  <a:pt x="24" y="97"/>
                </a:cubicBezTo>
                <a:cubicBezTo>
                  <a:pt x="24" y="97"/>
                  <a:pt x="24" y="96"/>
                  <a:pt x="24" y="96"/>
                </a:cubicBezTo>
                <a:cubicBezTo>
                  <a:pt x="24" y="96"/>
                  <a:pt x="24" y="96"/>
                  <a:pt x="24" y="96"/>
                </a:cubicBezTo>
                <a:cubicBezTo>
                  <a:pt x="25" y="96"/>
                  <a:pt x="24" y="97"/>
                  <a:pt x="25" y="97"/>
                </a:cubicBezTo>
                <a:cubicBezTo>
                  <a:pt x="25" y="96"/>
                  <a:pt x="25" y="96"/>
                  <a:pt x="25" y="96"/>
                </a:cubicBezTo>
                <a:cubicBezTo>
                  <a:pt x="25" y="96"/>
                  <a:pt x="25" y="96"/>
                  <a:pt x="25" y="96"/>
                </a:cubicBezTo>
                <a:cubicBezTo>
                  <a:pt x="26" y="96"/>
                  <a:pt x="25" y="96"/>
                  <a:pt x="26" y="97"/>
                </a:cubicBezTo>
                <a:cubicBezTo>
                  <a:pt x="25" y="97"/>
                  <a:pt x="25" y="96"/>
                  <a:pt x="25" y="97"/>
                </a:cubicBezTo>
                <a:cubicBezTo>
                  <a:pt x="28" y="97"/>
                  <a:pt x="31" y="96"/>
                  <a:pt x="34" y="95"/>
                </a:cubicBezTo>
                <a:cubicBezTo>
                  <a:pt x="34" y="94"/>
                  <a:pt x="35" y="94"/>
                  <a:pt x="36" y="95"/>
                </a:cubicBezTo>
                <a:cubicBezTo>
                  <a:pt x="36" y="94"/>
                  <a:pt x="35" y="94"/>
                  <a:pt x="35" y="93"/>
                </a:cubicBezTo>
                <a:cubicBezTo>
                  <a:pt x="36" y="93"/>
                  <a:pt x="36" y="94"/>
                  <a:pt x="36" y="93"/>
                </a:cubicBezTo>
                <a:cubicBezTo>
                  <a:pt x="37" y="94"/>
                  <a:pt x="37" y="94"/>
                  <a:pt x="36" y="94"/>
                </a:cubicBezTo>
                <a:cubicBezTo>
                  <a:pt x="37" y="94"/>
                  <a:pt x="37" y="93"/>
                  <a:pt x="38" y="93"/>
                </a:cubicBezTo>
                <a:cubicBezTo>
                  <a:pt x="38" y="95"/>
                  <a:pt x="39" y="94"/>
                  <a:pt x="41" y="94"/>
                </a:cubicBezTo>
                <a:cubicBezTo>
                  <a:pt x="41" y="94"/>
                  <a:pt x="40" y="94"/>
                  <a:pt x="40" y="94"/>
                </a:cubicBezTo>
                <a:cubicBezTo>
                  <a:pt x="41" y="94"/>
                  <a:pt x="41" y="94"/>
                  <a:pt x="41" y="94"/>
                </a:cubicBezTo>
                <a:cubicBezTo>
                  <a:pt x="41" y="94"/>
                  <a:pt x="41" y="94"/>
                  <a:pt x="41" y="93"/>
                </a:cubicBezTo>
                <a:cubicBezTo>
                  <a:pt x="41" y="93"/>
                  <a:pt x="41" y="93"/>
                  <a:pt x="42" y="93"/>
                </a:cubicBezTo>
                <a:cubicBezTo>
                  <a:pt x="42" y="93"/>
                  <a:pt x="42" y="93"/>
                  <a:pt x="42" y="92"/>
                </a:cubicBezTo>
                <a:cubicBezTo>
                  <a:pt x="42" y="92"/>
                  <a:pt x="42" y="93"/>
                  <a:pt x="43" y="92"/>
                </a:cubicBezTo>
                <a:cubicBezTo>
                  <a:pt x="43" y="92"/>
                  <a:pt x="43" y="93"/>
                  <a:pt x="43" y="93"/>
                </a:cubicBezTo>
                <a:cubicBezTo>
                  <a:pt x="44" y="93"/>
                  <a:pt x="44" y="93"/>
                  <a:pt x="45" y="93"/>
                </a:cubicBezTo>
                <a:cubicBezTo>
                  <a:pt x="46" y="93"/>
                  <a:pt x="46" y="93"/>
                  <a:pt x="45" y="93"/>
                </a:cubicBezTo>
                <a:cubicBezTo>
                  <a:pt x="46" y="93"/>
                  <a:pt x="46" y="93"/>
                  <a:pt x="46" y="92"/>
                </a:cubicBezTo>
                <a:cubicBezTo>
                  <a:pt x="47" y="93"/>
                  <a:pt x="47" y="93"/>
                  <a:pt x="47" y="92"/>
                </a:cubicBezTo>
                <a:cubicBezTo>
                  <a:pt x="47" y="92"/>
                  <a:pt x="47" y="92"/>
                  <a:pt x="47" y="92"/>
                </a:cubicBezTo>
                <a:cubicBezTo>
                  <a:pt x="47" y="92"/>
                  <a:pt x="48" y="92"/>
                  <a:pt x="48" y="92"/>
                </a:cubicBezTo>
                <a:cubicBezTo>
                  <a:pt x="48" y="92"/>
                  <a:pt x="48" y="92"/>
                  <a:pt x="48" y="92"/>
                </a:cubicBezTo>
                <a:cubicBezTo>
                  <a:pt x="49" y="92"/>
                  <a:pt x="49" y="92"/>
                  <a:pt x="49" y="91"/>
                </a:cubicBezTo>
                <a:cubicBezTo>
                  <a:pt x="49" y="91"/>
                  <a:pt x="49" y="91"/>
                  <a:pt x="49" y="92"/>
                </a:cubicBezTo>
                <a:cubicBezTo>
                  <a:pt x="50" y="91"/>
                  <a:pt x="52" y="92"/>
                  <a:pt x="53" y="90"/>
                </a:cubicBezTo>
                <a:cubicBezTo>
                  <a:pt x="53" y="91"/>
                  <a:pt x="53" y="91"/>
                  <a:pt x="53" y="91"/>
                </a:cubicBezTo>
                <a:cubicBezTo>
                  <a:pt x="53" y="92"/>
                  <a:pt x="53" y="91"/>
                  <a:pt x="53" y="92"/>
                </a:cubicBezTo>
                <a:cubicBezTo>
                  <a:pt x="54" y="91"/>
                  <a:pt x="55" y="90"/>
                  <a:pt x="56" y="90"/>
                </a:cubicBezTo>
                <a:cubicBezTo>
                  <a:pt x="56" y="90"/>
                  <a:pt x="55" y="90"/>
                  <a:pt x="55" y="89"/>
                </a:cubicBezTo>
                <a:cubicBezTo>
                  <a:pt x="56" y="90"/>
                  <a:pt x="57" y="90"/>
                  <a:pt x="57" y="90"/>
                </a:cubicBezTo>
                <a:cubicBezTo>
                  <a:pt x="57" y="89"/>
                  <a:pt x="57" y="90"/>
                  <a:pt x="56" y="89"/>
                </a:cubicBezTo>
                <a:cubicBezTo>
                  <a:pt x="56" y="89"/>
                  <a:pt x="57" y="89"/>
                  <a:pt x="57" y="89"/>
                </a:cubicBezTo>
                <a:cubicBezTo>
                  <a:pt x="57" y="89"/>
                  <a:pt x="57" y="90"/>
                  <a:pt x="57" y="90"/>
                </a:cubicBezTo>
                <a:cubicBezTo>
                  <a:pt x="58" y="89"/>
                  <a:pt x="59" y="88"/>
                  <a:pt x="60" y="88"/>
                </a:cubicBezTo>
                <a:cubicBezTo>
                  <a:pt x="60" y="89"/>
                  <a:pt x="60" y="89"/>
                  <a:pt x="60" y="89"/>
                </a:cubicBezTo>
                <a:cubicBezTo>
                  <a:pt x="60" y="89"/>
                  <a:pt x="60" y="89"/>
                  <a:pt x="60" y="89"/>
                </a:cubicBezTo>
                <a:cubicBezTo>
                  <a:pt x="60" y="89"/>
                  <a:pt x="60" y="89"/>
                  <a:pt x="60" y="89"/>
                </a:cubicBezTo>
                <a:cubicBezTo>
                  <a:pt x="60" y="89"/>
                  <a:pt x="60" y="89"/>
                  <a:pt x="61" y="89"/>
                </a:cubicBezTo>
                <a:cubicBezTo>
                  <a:pt x="61" y="89"/>
                  <a:pt x="61" y="89"/>
                  <a:pt x="61" y="89"/>
                </a:cubicBezTo>
                <a:cubicBezTo>
                  <a:pt x="61" y="89"/>
                  <a:pt x="61" y="89"/>
                  <a:pt x="61" y="88"/>
                </a:cubicBezTo>
                <a:cubicBezTo>
                  <a:pt x="61" y="88"/>
                  <a:pt x="61" y="89"/>
                  <a:pt x="62" y="89"/>
                </a:cubicBezTo>
                <a:cubicBezTo>
                  <a:pt x="62" y="89"/>
                  <a:pt x="62" y="89"/>
                  <a:pt x="62" y="88"/>
                </a:cubicBezTo>
                <a:cubicBezTo>
                  <a:pt x="62" y="89"/>
                  <a:pt x="62" y="89"/>
                  <a:pt x="62" y="89"/>
                </a:cubicBezTo>
                <a:cubicBezTo>
                  <a:pt x="63" y="89"/>
                  <a:pt x="63" y="89"/>
                  <a:pt x="63" y="90"/>
                </a:cubicBezTo>
                <a:cubicBezTo>
                  <a:pt x="63" y="90"/>
                  <a:pt x="63" y="90"/>
                  <a:pt x="63" y="90"/>
                </a:cubicBezTo>
                <a:cubicBezTo>
                  <a:pt x="63" y="89"/>
                  <a:pt x="63" y="89"/>
                  <a:pt x="63" y="89"/>
                </a:cubicBezTo>
                <a:cubicBezTo>
                  <a:pt x="63" y="89"/>
                  <a:pt x="63" y="89"/>
                  <a:pt x="63" y="89"/>
                </a:cubicBezTo>
                <a:cubicBezTo>
                  <a:pt x="63" y="89"/>
                  <a:pt x="63" y="89"/>
                  <a:pt x="64" y="89"/>
                </a:cubicBezTo>
                <a:cubicBezTo>
                  <a:pt x="64" y="89"/>
                  <a:pt x="64" y="89"/>
                  <a:pt x="64" y="88"/>
                </a:cubicBezTo>
                <a:cubicBezTo>
                  <a:pt x="64" y="88"/>
                  <a:pt x="64" y="88"/>
                  <a:pt x="64" y="88"/>
                </a:cubicBezTo>
                <a:cubicBezTo>
                  <a:pt x="64" y="88"/>
                  <a:pt x="64" y="88"/>
                  <a:pt x="64" y="87"/>
                </a:cubicBezTo>
                <a:cubicBezTo>
                  <a:pt x="65" y="87"/>
                  <a:pt x="64" y="88"/>
                  <a:pt x="64" y="88"/>
                </a:cubicBezTo>
                <a:cubicBezTo>
                  <a:pt x="65" y="88"/>
                  <a:pt x="65" y="87"/>
                  <a:pt x="66" y="87"/>
                </a:cubicBezTo>
                <a:cubicBezTo>
                  <a:pt x="66" y="87"/>
                  <a:pt x="66" y="87"/>
                  <a:pt x="66" y="87"/>
                </a:cubicBezTo>
                <a:cubicBezTo>
                  <a:pt x="66" y="87"/>
                  <a:pt x="66" y="87"/>
                  <a:pt x="66" y="87"/>
                </a:cubicBezTo>
                <a:cubicBezTo>
                  <a:pt x="66" y="87"/>
                  <a:pt x="66" y="88"/>
                  <a:pt x="66" y="88"/>
                </a:cubicBezTo>
                <a:cubicBezTo>
                  <a:pt x="66" y="88"/>
                  <a:pt x="67" y="88"/>
                  <a:pt x="67" y="88"/>
                </a:cubicBezTo>
                <a:cubicBezTo>
                  <a:pt x="67" y="88"/>
                  <a:pt x="67" y="88"/>
                  <a:pt x="67" y="88"/>
                </a:cubicBezTo>
                <a:cubicBezTo>
                  <a:pt x="67" y="89"/>
                  <a:pt x="67" y="88"/>
                  <a:pt x="67" y="89"/>
                </a:cubicBezTo>
                <a:cubicBezTo>
                  <a:pt x="67" y="89"/>
                  <a:pt x="67" y="89"/>
                  <a:pt x="68" y="89"/>
                </a:cubicBezTo>
                <a:cubicBezTo>
                  <a:pt x="67" y="89"/>
                  <a:pt x="67" y="88"/>
                  <a:pt x="68" y="88"/>
                </a:cubicBezTo>
                <a:cubicBezTo>
                  <a:pt x="68" y="88"/>
                  <a:pt x="68" y="88"/>
                  <a:pt x="67" y="88"/>
                </a:cubicBezTo>
                <a:cubicBezTo>
                  <a:pt x="68" y="87"/>
                  <a:pt x="68" y="87"/>
                  <a:pt x="68" y="86"/>
                </a:cubicBezTo>
                <a:cubicBezTo>
                  <a:pt x="69" y="87"/>
                  <a:pt x="68" y="87"/>
                  <a:pt x="69" y="87"/>
                </a:cubicBezTo>
                <a:cubicBezTo>
                  <a:pt x="69" y="87"/>
                  <a:pt x="69" y="87"/>
                  <a:pt x="69" y="86"/>
                </a:cubicBezTo>
                <a:cubicBezTo>
                  <a:pt x="70" y="86"/>
                  <a:pt x="71" y="86"/>
                  <a:pt x="71" y="86"/>
                </a:cubicBezTo>
                <a:cubicBezTo>
                  <a:pt x="72" y="86"/>
                  <a:pt x="72" y="86"/>
                  <a:pt x="72" y="86"/>
                </a:cubicBezTo>
                <a:cubicBezTo>
                  <a:pt x="72" y="86"/>
                  <a:pt x="72" y="86"/>
                  <a:pt x="72" y="86"/>
                </a:cubicBezTo>
                <a:cubicBezTo>
                  <a:pt x="72" y="86"/>
                  <a:pt x="72" y="86"/>
                  <a:pt x="72" y="86"/>
                </a:cubicBezTo>
                <a:cubicBezTo>
                  <a:pt x="73" y="87"/>
                  <a:pt x="73" y="87"/>
                  <a:pt x="73" y="87"/>
                </a:cubicBezTo>
                <a:cubicBezTo>
                  <a:pt x="73" y="87"/>
                  <a:pt x="73" y="86"/>
                  <a:pt x="73" y="86"/>
                </a:cubicBezTo>
                <a:cubicBezTo>
                  <a:pt x="73" y="86"/>
                  <a:pt x="73" y="86"/>
                  <a:pt x="73" y="86"/>
                </a:cubicBezTo>
                <a:cubicBezTo>
                  <a:pt x="73" y="86"/>
                  <a:pt x="73" y="87"/>
                  <a:pt x="73" y="87"/>
                </a:cubicBezTo>
                <a:cubicBezTo>
                  <a:pt x="73" y="87"/>
                  <a:pt x="73" y="87"/>
                  <a:pt x="74" y="87"/>
                </a:cubicBezTo>
                <a:cubicBezTo>
                  <a:pt x="74" y="87"/>
                  <a:pt x="74" y="87"/>
                  <a:pt x="74" y="87"/>
                </a:cubicBezTo>
                <a:cubicBezTo>
                  <a:pt x="74" y="87"/>
                  <a:pt x="74" y="87"/>
                  <a:pt x="74" y="87"/>
                </a:cubicBezTo>
                <a:cubicBezTo>
                  <a:pt x="74" y="87"/>
                  <a:pt x="74" y="87"/>
                  <a:pt x="74" y="87"/>
                </a:cubicBezTo>
                <a:cubicBezTo>
                  <a:pt x="74" y="87"/>
                  <a:pt x="74" y="87"/>
                  <a:pt x="75" y="87"/>
                </a:cubicBezTo>
                <a:cubicBezTo>
                  <a:pt x="74" y="87"/>
                  <a:pt x="74" y="86"/>
                  <a:pt x="74" y="86"/>
                </a:cubicBezTo>
                <a:cubicBezTo>
                  <a:pt x="74" y="86"/>
                  <a:pt x="74" y="86"/>
                  <a:pt x="74" y="86"/>
                </a:cubicBezTo>
                <a:cubicBezTo>
                  <a:pt x="74" y="86"/>
                  <a:pt x="74" y="86"/>
                  <a:pt x="74" y="86"/>
                </a:cubicBezTo>
                <a:cubicBezTo>
                  <a:pt x="74" y="86"/>
                  <a:pt x="74" y="86"/>
                  <a:pt x="73" y="86"/>
                </a:cubicBezTo>
                <a:cubicBezTo>
                  <a:pt x="73" y="86"/>
                  <a:pt x="73" y="86"/>
                  <a:pt x="73" y="86"/>
                </a:cubicBezTo>
                <a:cubicBezTo>
                  <a:pt x="73" y="86"/>
                  <a:pt x="73" y="86"/>
                  <a:pt x="73" y="86"/>
                </a:cubicBezTo>
                <a:cubicBezTo>
                  <a:pt x="73" y="86"/>
                  <a:pt x="73" y="86"/>
                  <a:pt x="73" y="85"/>
                </a:cubicBezTo>
                <a:cubicBezTo>
                  <a:pt x="74" y="85"/>
                  <a:pt x="74" y="85"/>
                  <a:pt x="74" y="86"/>
                </a:cubicBezTo>
                <a:cubicBezTo>
                  <a:pt x="75" y="85"/>
                  <a:pt x="74" y="85"/>
                  <a:pt x="74" y="85"/>
                </a:cubicBezTo>
                <a:cubicBezTo>
                  <a:pt x="75" y="85"/>
                  <a:pt x="75" y="86"/>
                  <a:pt x="76" y="85"/>
                </a:cubicBezTo>
                <a:cubicBezTo>
                  <a:pt x="76" y="85"/>
                  <a:pt x="76" y="85"/>
                  <a:pt x="76" y="85"/>
                </a:cubicBezTo>
                <a:cubicBezTo>
                  <a:pt x="76" y="85"/>
                  <a:pt x="76" y="85"/>
                  <a:pt x="75" y="86"/>
                </a:cubicBezTo>
                <a:cubicBezTo>
                  <a:pt x="75" y="85"/>
                  <a:pt x="75" y="85"/>
                  <a:pt x="75" y="85"/>
                </a:cubicBezTo>
                <a:cubicBezTo>
                  <a:pt x="75" y="86"/>
                  <a:pt x="74" y="86"/>
                  <a:pt x="74" y="86"/>
                </a:cubicBezTo>
                <a:cubicBezTo>
                  <a:pt x="75" y="86"/>
                  <a:pt x="75" y="86"/>
                  <a:pt x="75" y="86"/>
                </a:cubicBezTo>
                <a:cubicBezTo>
                  <a:pt x="75" y="86"/>
                  <a:pt x="75" y="86"/>
                  <a:pt x="75" y="86"/>
                </a:cubicBezTo>
                <a:cubicBezTo>
                  <a:pt x="75" y="87"/>
                  <a:pt x="75" y="87"/>
                  <a:pt x="75" y="87"/>
                </a:cubicBezTo>
                <a:cubicBezTo>
                  <a:pt x="75" y="87"/>
                  <a:pt x="75" y="87"/>
                  <a:pt x="76" y="87"/>
                </a:cubicBezTo>
                <a:cubicBezTo>
                  <a:pt x="76" y="86"/>
                  <a:pt x="76" y="86"/>
                  <a:pt x="76" y="86"/>
                </a:cubicBezTo>
                <a:cubicBezTo>
                  <a:pt x="76" y="86"/>
                  <a:pt x="76" y="87"/>
                  <a:pt x="75" y="86"/>
                </a:cubicBezTo>
                <a:cubicBezTo>
                  <a:pt x="75" y="86"/>
                  <a:pt x="75" y="86"/>
                  <a:pt x="76" y="86"/>
                </a:cubicBezTo>
                <a:cubicBezTo>
                  <a:pt x="75" y="86"/>
                  <a:pt x="75" y="86"/>
                  <a:pt x="75" y="86"/>
                </a:cubicBezTo>
                <a:cubicBezTo>
                  <a:pt x="76" y="86"/>
                  <a:pt x="76" y="86"/>
                  <a:pt x="76" y="86"/>
                </a:cubicBezTo>
                <a:cubicBezTo>
                  <a:pt x="76" y="86"/>
                  <a:pt x="76" y="86"/>
                  <a:pt x="77" y="86"/>
                </a:cubicBezTo>
                <a:cubicBezTo>
                  <a:pt x="77" y="86"/>
                  <a:pt x="77" y="86"/>
                  <a:pt x="77" y="86"/>
                </a:cubicBezTo>
                <a:cubicBezTo>
                  <a:pt x="77" y="86"/>
                  <a:pt x="77" y="86"/>
                  <a:pt x="77" y="86"/>
                </a:cubicBezTo>
                <a:cubicBezTo>
                  <a:pt x="77" y="86"/>
                  <a:pt x="78" y="86"/>
                  <a:pt x="78" y="86"/>
                </a:cubicBezTo>
                <a:cubicBezTo>
                  <a:pt x="78" y="86"/>
                  <a:pt x="78" y="86"/>
                  <a:pt x="78" y="86"/>
                </a:cubicBezTo>
                <a:cubicBezTo>
                  <a:pt x="78" y="86"/>
                  <a:pt x="78" y="86"/>
                  <a:pt x="78" y="87"/>
                </a:cubicBezTo>
                <a:cubicBezTo>
                  <a:pt x="78" y="86"/>
                  <a:pt x="78" y="86"/>
                  <a:pt x="78" y="86"/>
                </a:cubicBezTo>
                <a:cubicBezTo>
                  <a:pt x="79" y="85"/>
                  <a:pt x="79" y="86"/>
                  <a:pt x="79" y="86"/>
                </a:cubicBezTo>
                <a:cubicBezTo>
                  <a:pt x="79" y="85"/>
                  <a:pt x="79" y="85"/>
                  <a:pt x="79" y="85"/>
                </a:cubicBezTo>
                <a:cubicBezTo>
                  <a:pt x="80" y="85"/>
                  <a:pt x="80" y="86"/>
                  <a:pt x="80" y="85"/>
                </a:cubicBezTo>
                <a:cubicBezTo>
                  <a:pt x="80" y="85"/>
                  <a:pt x="80" y="85"/>
                  <a:pt x="80" y="85"/>
                </a:cubicBezTo>
                <a:cubicBezTo>
                  <a:pt x="80" y="84"/>
                  <a:pt x="81" y="84"/>
                  <a:pt x="81" y="84"/>
                </a:cubicBezTo>
                <a:cubicBezTo>
                  <a:pt x="81" y="84"/>
                  <a:pt x="81" y="85"/>
                  <a:pt x="81" y="85"/>
                </a:cubicBezTo>
                <a:cubicBezTo>
                  <a:pt x="81" y="85"/>
                  <a:pt x="81" y="85"/>
                  <a:pt x="81" y="85"/>
                </a:cubicBezTo>
                <a:cubicBezTo>
                  <a:pt x="81" y="85"/>
                  <a:pt x="82" y="85"/>
                  <a:pt x="82" y="85"/>
                </a:cubicBezTo>
                <a:cubicBezTo>
                  <a:pt x="82" y="85"/>
                  <a:pt x="82" y="86"/>
                  <a:pt x="82" y="86"/>
                </a:cubicBezTo>
                <a:cubicBezTo>
                  <a:pt x="82" y="85"/>
                  <a:pt x="82" y="85"/>
                  <a:pt x="82" y="85"/>
                </a:cubicBezTo>
                <a:cubicBezTo>
                  <a:pt x="82" y="85"/>
                  <a:pt x="82" y="85"/>
                  <a:pt x="82" y="85"/>
                </a:cubicBezTo>
                <a:cubicBezTo>
                  <a:pt x="83" y="85"/>
                  <a:pt x="82" y="85"/>
                  <a:pt x="82" y="84"/>
                </a:cubicBezTo>
                <a:cubicBezTo>
                  <a:pt x="82" y="84"/>
                  <a:pt x="82" y="84"/>
                  <a:pt x="82" y="84"/>
                </a:cubicBezTo>
                <a:cubicBezTo>
                  <a:pt x="83" y="84"/>
                  <a:pt x="83" y="84"/>
                  <a:pt x="83" y="84"/>
                </a:cubicBezTo>
                <a:cubicBezTo>
                  <a:pt x="83" y="84"/>
                  <a:pt x="83" y="84"/>
                  <a:pt x="83" y="85"/>
                </a:cubicBezTo>
                <a:cubicBezTo>
                  <a:pt x="83" y="84"/>
                  <a:pt x="84" y="85"/>
                  <a:pt x="84" y="84"/>
                </a:cubicBezTo>
                <a:cubicBezTo>
                  <a:pt x="84" y="84"/>
                  <a:pt x="84" y="84"/>
                  <a:pt x="84" y="84"/>
                </a:cubicBezTo>
                <a:cubicBezTo>
                  <a:pt x="84" y="84"/>
                  <a:pt x="85" y="85"/>
                  <a:pt x="85" y="85"/>
                </a:cubicBezTo>
                <a:cubicBezTo>
                  <a:pt x="84" y="85"/>
                  <a:pt x="84" y="84"/>
                  <a:pt x="85" y="84"/>
                </a:cubicBezTo>
                <a:cubicBezTo>
                  <a:pt x="85" y="84"/>
                  <a:pt x="85" y="84"/>
                  <a:pt x="85" y="84"/>
                </a:cubicBezTo>
                <a:cubicBezTo>
                  <a:pt x="85" y="85"/>
                  <a:pt x="86" y="84"/>
                  <a:pt x="86" y="84"/>
                </a:cubicBezTo>
                <a:cubicBezTo>
                  <a:pt x="86" y="84"/>
                  <a:pt x="86" y="84"/>
                  <a:pt x="86" y="84"/>
                </a:cubicBezTo>
                <a:cubicBezTo>
                  <a:pt x="87" y="84"/>
                  <a:pt x="87" y="83"/>
                  <a:pt x="88" y="83"/>
                </a:cubicBezTo>
                <a:cubicBezTo>
                  <a:pt x="88" y="83"/>
                  <a:pt x="89" y="83"/>
                  <a:pt x="89" y="83"/>
                </a:cubicBezTo>
                <a:cubicBezTo>
                  <a:pt x="89" y="83"/>
                  <a:pt x="89" y="83"/>
                  <a:pt x="90" y="83"/>
                </a:cubicBezTo>
                <a:cubicBezTo>
                  <a:pt x="90" y="83"/>
                  <a:pt x="90" y="82"/>
                  <a:pt x="90" y="83"/>
                </a:cubicBezTo>
                <a:cubicBezTo>
                  <a:pt x="90" y="82"/>
                  <a:pt x="90" y="82"/>
                  <a:pt x="91" y="82"/>
                </a:cubicBezTo>
                <a:cubicBezTo>
                  <a:pt x="91" y="82"/>
                  <a:pt x="91" y="82"/>
                  <a:pt x="91" y="82"/>
                </a:cubicBezTo>
                <a:cubicBezTo>
                  <a:pt x="91" y="82"/>
                  <a:pt x="91" y="82"/>
                  <a:pt x="91" y="82"/>
                </a:cubicBezTo>
                <a:cubicBezTo>
                  <a:pt x="91" y="82"/>
                  <a:pt x="91" y="82"/>
                  <a:pt x="91" y="82"/>
                </a:cubicBezTo>
                <a:cubicBezTo>
                  <a:pt x="91" y="82"/>
                  <a:pt x="91" y="82"/>
                  <a:pt x="91" y="82"/>
                </a:cubicBezTo>
                <a:cubicBezTo>
                  <a:pt x="91" y="82"/>
                  <a:pt x="92" y="82"/>
                  <a:pt x="92" y="82"/>
                </a:cubicBezTo>
                <a:cubicBezTo>
                  <a:pt x="92" y="82"/>
                  <a:pt x="92" y="82"/>
                  <a:pt x="92" y="82"/>
                </a:cubicBezTo>
                <a:cubicBezTo>
                  <a:pt x="92" y="82"/>
                  <a:pt x="92" y="82"/>
                  <a:pt x="92" y="82"/>
                </a:cubicBezTo>
                <a:cubicBezTo>
                  <a:pt x="92" y="82"/>
                  <a:pt x="93" y="82"/>
                  <a:pt x="93" y="81"/>
                </a:cubicBezTo>
                <a:cubicBezTo>
                  <a:pt x="93" y="81"/>
                  <a:pt x="93" y="81"/>
                  <a:pt x="93" y="81"/>
                </a:cubicBezTo>
                <a:cubicBezTo>
                  <a:pt x="93" y="82"/>
                  <a:pt x="93" y="82"/>
                  <a:pt x="93" y="82"/>
                </a:cubicBezTo>
                <a:cubicBezTo>
                  <a:pt x="93" y="82"/>
                  <a:pt x="93" y="82"/>
                  <a:pt x="93" y="82"/>
                </a:cubicBezTo>
                <a:cubicBezTo>
                  <a:pt x="93" y="82"/>
                  <a:pt x="93" y="82"/>
                  <a:pt x="93" y="82"/>
                </a:cubicBezTo>
                <a:cubicBezTo>
                  <a:pt x="93" y="82"/>
                  <a:pt x="93" y="82"/>
                  <a:pt x="93" y="82"/>
                </a:cubicBezTo>
                <a:cubicBezTo>
                  <a:pt x="93" y="82"/>
                  <a:pt x="93" y="82"/>
                  <a:pt x="93" y="82"/>
                </a:cubicBezTo>
                <a:cubicBezTo>
                  <a:pt x="93" y="82"/>
                  <a:pt x="93" y="82"/>
                  <a:pt x="93" y="82"/>
                </a:cubicBezTo>
                <a:cubicBezTo>
                  <a:pt x="93" y="82"/>
                  <a:pt x="93" y="82"/>
                  <a:pt x="94" y="82"/>
                </a:cubicBezTo>
                <a:cubicBezTo>
                  <a:pt x="94" y="82"/>
                  <a:pt x="94" y="82"/>
                  <a:pt x="94" y="82"/>
                </a:cubicBezTo>
                <a:cubicBezTo>
                  <a:pt x="94" y="82"/>
                  <a:pt x="94" y="82"/>
                  <a:pt x="94" y="83"/>
                </a:cubicBezTo>
                <a:cubicBezTo>
                  <a:pt x="93" y="83"/>
                  <a:pt x="93" y="83"/>
                  <a:pt x="93" y="83"/>
                </a:cubicBezTo>
                <a:cubicBezTo>
                  <a:pt x="93" y="83"/>
                  <a:pt x="93" y="82"/>
                  <a:pt x="93" y="82"/>
                </a:cubicBezTo>
                <a:cubicBezTo>
                  <a:pt x="93" y="83"/>
                  <a:pt x="93" y="83"/>
                  <a:pt x="93" y="83"/>
                </a:cubicBezTo>
                <a:cubicBezTo>
                  <a:pt x="93" y="83"/>
                  <a:pt x="93" y="83"/>
                  <a:pt x="92" y="83"/>
                </a:cubicBezTo>
                <a:cubicBezTo>
                  <a:pt x="92" y="83"/>
                  <a:pt x="92" y="83"/>
                  <a:pt x="92" y="83"/>
                </a:cubicBezTo>
                <a:cubicBezTo>
                  <a:pt x="92" y="83"/>
                  <a:pt x="92" y="83"/>
                  <a:pt x="92" y="83"/>
                </a:cubicBezTo>
                <a:cubicBezTo>
                  <a:pt x="92" y="83"/>
                  <a:pt x="92" y="83"/>
                  <a:pt x="92" y="83"/>
                </a:cubicBezTo>
                <a:cubicBezTo>
                  <a:pt x="92" y="83"/>
                  <a:pt x="92" y="83"/>
                  <a:pt x="91" y="83"/>
                </a:cubicBezTo>
                <a:cubicBezTo>
                  <a:pt x="91" y="83"/>
                  <a:pt x="91" y="84"/>
                  <a:pt x="91" y="84"/>
                </a:cubicBezTo>
                <a:cubicBezTo>
                  <a:pt x="91" y="84"/>
                  <a:pt x="91" y="84"/>
                  <a:pt x="91" y="84"/>
                </a:cubicBezTo>
                <a:cubicBezTo>
                  <a:pt x="91" y="84"/>
                  <a:pt x="91" y="84"/>
                  <a:pt x="90" y="84"/>
                </a:cubicBezTo>
                <a:cubicBezTo>
                  <a:pt x="90" y="84"/>
                  <a:pt x="90" y="84"/>
                  <a:pt x="90" y="84"/>
                </a:cubicBezTo>
                <a:cubicBezTo>
                  <a:pt x="90" y="84"/>
                  <a:pt x="90" y="84"/>
                  <a:pt x="90" y="84"/>
                </a:cubicBezTo>
                <a:cubicBezTo>
                  <a:pt x="90" y="84"/>
                  <a:pt x="90" y="84"/>
                  <a:pt x="90" y="84"/>
                </a:cubicBezTo>
                <a:cubicBezTo>
                  <a:pt x="90" y="85"/>
                  <a:pt x="90" y="85"/>
                  <a:pt x="90" y="85"/>
                </a:cubicBezTo>
                <a:cubicBezTo>
                  <a:pt x="90" y="85"/>
                  <a:pt x="90" y="85"/>
                  <a:pt x="90" y="85"/>
                </a:cubicBezTo>
                <a:cubicBezTo>
                  <a:pt x="90" y="85"/>
                  <a:pt x="89" y="85"/>
                  <a:pt x="89" y="85"/>
                </a:cubicBezTo>
                <a:cubicBezTo>
                  <a:pt x="89" y="85"/>
                  <a:pt x="89" y="85"/>
                  <a:pt x="89" y="85"/>
                </a:cubicBezTo>
                <a:cubicBezTo>
                  <a:pt x="89" y="85"/>
                  <a:pt x="89" y="84"/>
                  <a:pt x="89" y="84"/>
                </a:cubicBezTo>
                <a:cubicBezTo>
                  <a:pt x="89" y="85"/>
                  <a:pt x="89" y="85"/>
                  <a:pt x="88" y="86"/>
                </a:cubicBezTo>
                <a:cubicBezTo>
                  <a:pt x="88" y="86"/>
                  <a:pt x="88" y="85"/>
                  <a:pt x="88" y="85"/>
                </a:cubicBezTo>
                <a:cubicBezTo>
                  <a:pt x="88" y="86"/>
                  <a:pt x="87" y="86"/>
                  <a:pt x="87" y="86"/>
                </a:cubicBezTo>
                <a:cubicBezTo>
                  <a:pt x="87" y="85"/>
                  <a:pt x="87" y="85"/>
                  <a:pt x="87" y="85"/>
                </a:cubicBezTo>
                <a:cubicBezTo>
                  <a:pt x="87" y="85"/>
                  <a:pt x="87" y="85"/>
                  <a:pt x="87" y="85"/>
                </a:cubicBezTo>
                <a:cubicBezTo>
                  <a:pt x="87" y="85"/>
                  <a:pt x="87" y="85"/>
                  <a:pt x="87" y="85"/>
                </a:cubicBezTo>
                <a:cubicBezTo>
                  <a:pt x="87" y="85"/>
                  <a:pt x="87" y="85"/>
                  <a:pt x="87" y="85"/>
                </a:cubicBezTo>
                <a:cubicBezTo>
                  <a:pt x="87" y="85"/>
                  <a:pt x="88" y="84"/>
                  <a:pt x="87" y="84"/>
                </a:cubicBezTo>
                <a:cubicBezTo>
                  <a:pt x="87" y="84"/>
                  <a:pt x="87" y="84"/>
                  <a:pt x="87" y="84"/>
                </a:cubicBezTo>
                <a:cubicBezTo>
                  <a:pt x="87" y="85"/>
                  <a:pt x="87" y="85"/>
                  <a:pt x="87" y="85"/>
                </a:cubicBezTo>
                <a:cubicBezTo>
                  <a:pt x="87" y="85"/>
                  <a:pt x="86" y="85"/>
                  <a:pt x="86" y="85"/>
                </a:cubicBezTo>
                <a:cubicBezTo>
                  <a:pt x="86" y="85"/>
                  <a:pt x="86" y="85"/>
                  <a:pt x="86" y="85"/>
                </a:cubicBezTo>
                <a:cubicBezTo>
                  <a:pt x="86" y="86"/>
                  <a:pt x="85" y="85"/>
                  <a:pt x="85" y="85"/>
                </a:cubicBezTo>
                <a:cubicBezTo>
                  <a:pt x="85" y="85"/>
                  <a:pt x="85" y="85"/>
                  <a:pt x="85" y="85"/>
                </a:cubicBezTo>
                <a:cubicBezTo>
                  <a:pt x="85" y="85"/>
                  <a:pt x="85" y="86"/>
                  <a:pt x="85" y="86"/>
                </a:cubicBezTo>
                <a:cubicBezTo>
                  <a:pt x="85" y="86"/>
                  <a:pt x="85" y="86"/>
                  <a:pt x="85" y="86"/>
                </a:cubicBezTo>
                <a:cubicBezTo>
                  <a:pt x="85" y="86"/>
                  <a:pt x="85" y="86"/>
                  <a:pt x="85" y="86"/>
                </a:cubicBezTo>
                <a:cubicBezTo>
                  <a:pt x="85" y="86"/>
                  <a:pt x="85" y="86"/>
                  <a:pt x="86" y="86"/>
                </a:cubicBezTo>
                <a:cubicBezTo>
                  <a:pt x="86" y="86"/>
                  <a:pt x="86" y="86"/>
                  <a:pt x="86" y="86"/>
                </a:cubicBezTo>
                <a:cubicBezTo>
                  <a:pt x="86" y="86"/>
                  <a:pt x="86" y="86"/>
                  <a:pt x="86" y="87"/>
                </a:cubicBezTo>
                <a:cubicBezTo>
                  <a:pt x="86" y="87"/>
                  <a:pt x="85" y="87"/>
                  <a:pt x="85" y="87"/>
                </a:cubicBezTo>
                <a:cubicBezTo>
                  <a:pt x="85" y="86"/>
                  <a:pt x="85" y="86"/>
                  <a:pt x="85" y="86"/>
                </a:cubicBezTo>
                <a:cubicBezTo>
                  <a:pt x="85" y="86"/>
                  <a:pt x="85" y="86"/>
                  <a:pt x="85" y="87"/>
                </a:cubicBezTo>
                <a:cubicBezTo>
                  <a:pt x="85" y="86"/>
                  <a:pt x="85" y="86"/>
                  <a:pt x="85" y="86"/>
                </a:cubicBezTo>
                <a:cubicBezTo>
                  <a:pt x="84" y="87"/>
                  <a:pt x="84" y="87"/>
                  <a:pt x="84" y="87"/>
                </a:cubicBezTo>
                <a:cubicBezTo>
                  <a:pt x="83" y="87"/>
                  <a:pt x="83" y="87"/>
                  <a:pt x="83" y="86"/>
                </a:cubicBezTo>
                <a:cubicBezTo>
                  <a:pt x="83" y="86"/>
                  <a:pt x="83" y="87"/>
                  <a:pt x="83" y="87"/>
                </a:cubicBezTo>
                <a:cubicBezTo>
                  <a:pt x="83" y="87"/>
                  <a:pt x="83" y="86"/>
                  <a:pt x="83" y="86"/>
                </a:cubicBezTo>
                <a:cubicBezTo>
                  <a:pt x="82" y="86"/>
                  <a:pt x="82" y="86"/>
                  <a:pt x="81" y="86"/>
                </a:cubicBezTo>
                <a:cubicBezTo>
                  <a:pt x="81" y="86"/>
                  <a:pt x="82" y="86"/>
                  <a:pt x="82" y="87"/>
                </a:cubicBezTo>
                <a:cubicBezTo>
                  <a:pt x="82" y="87"/>
                  <a:pt x="81" y="86"/>
                  <a:pt x="82" y="86"/>
                </a:cubicBezTo>
                <a:cubicBezTo>
                  <a:pt x="83" y="87"/>
                  <a:pt x="83" y="87"/>
                  <a:pt x="82" y="87"/>
                </a:cubicBezTo>
                <a:cubicBezTo>
                  <a:pt x="82" y="87"/>
                  <a:pt x="82" y="87"/>
                  <a:pt x="82" y="87"/>
                </a:cubicBezTo>
                <a:cubicBezTo>
                  <a:pt x="82" y="87"/>
                  <a:pt x="82" y="87"/>
                  <a:pt x="82" y="87"/>
                </a:cubicBezTo>
                <a:cubicBezTo>
                  <a:pt x="82" y="87"/>
                  <a:pt x="82" y="87"/>
                  <a:pt x="82" y="87"/>
                </a:cubicBezTo>
                <a:cubicBezTo>
                  <a:pt x="82" y="88"/>
                  <a:pt x="80" y="87"/>
                  <a:pt x="80" y="88"/>
                </a:cubicBezTo>
                <a:cubicBezTo>
                  <a:pt x="79" y="87"/>
                  <a:pt x="80" y="87"/>
                  <a:pt x="80" y="87"/>
                </a:cubicBezTo>
                <a:cubicBezTo>
                  <a:pt x="80" y="86"/>
                  <a:pt x="80" y="87"/>
                  <a:pt x="79" y="87"/>
                </a:cubicBezTo>
                <a:cubicBezTo>
                  <a:pt x="79" y="87"/>
                  <a:pt x="79" y="87"/>
                  <a:pt x="80" y="88"/>
                </a:cubicBezTo>
                <a:cubicBezTo>
                  <a:pt x="79" y="88"/>
                  <a:pt x="79" y="87"/>
                  <a:pt x="79" y="88"/>
                </a:cubicBezTo>
                <a:cubicBezTo>
                  <a:pt x="79" y="88"/>
                  <a:pt x="79" y="89"/>
                  <a:pt x="78" y="88"/>
                </a:cubicBezTo>
                <a:cubicBezTo>
                  <a:pt x="78" y="89"/>
                  <a:pt x="77" y="89"/>
                  <a:pt x="77" y="88"/>
                </a:cubicBezTo>
                <a:cubicBezTo>
                  <a:pt x="77" y="90"/>
                  <a:pt x="76" y="90"/>
                  <a:pt x="75" y="90"/>
                </a:cubicBezTo>
                <a:cubicBezTo>
                  <a:pt x="75" y="90"/>
                  <a:pt x="75" y="90"/>
                  <a:pt x="75" y="90"/>
                </a:cubicBezTo>
                <a:cubicBezTo>
                  <a:pt x="75" y="90"/>
                  <a:pt x="75" y="90"/>
                  <a:pt x="75" y="90"/>
                </a:cubicBezTo>
                <a:cubicBezTo>
                  <a:pt x="75" y="90"/>
                  <a:pt x="75" y="90"/>
                  <a:pt x="75" y="90"/>
                </a:cubicBezTo>
                <a:cubicBezTo>
                  <a:pt x="75" y="90"/>
                  <a:pt x="75" y="90"/>
                  <a:pt x="75" y="90"/>
                </a:cubicBezTo>
                <a:cubicBezTo>
                  <a:pt x="75" y="90"/>
                  <a:pt x="75" y="90"/>
                  <a:pt x="74" y="90"/>
                </a:cubicBezTo>
                <a:cubicBezTo>
                  <a:pt x="74" y="90"/>
                  <a:pt x="74" y="90"/>
                  <a:pt x="74" y="90"/>
                </a:cubicBezTo>
                <a:cubicBezTo>
                  <a:pt x="74" y="90"/>
                  <a:pt x="74" y="90"/>
                  <a:pt x="74" y="90"/>
                </a:cubicBezTo>
                <a:cubicBezTo>
                  <a:pt x="73" y="90"/>
                  <a:pt x="73" y="90"/>
                  <a:pt x="73" y="90"/>
                </a:cubicBezTo>
                <a:cubicBezTo>
                  <a:pt x="73" y="90"/>
                  <a:pt x="73" y="90"/>
                  <a:pt x="73" y="90"/>
                </a:cubicBezTo>
                <a:cubicBezTo>
                  <a:pt x="73" y="90"/>
                  <a:pt x="73" y="90"/>
                  <a:pt x="73" y="89"/>
                </a:cubicBezTo>
                <a:cubicBezTo>
                  <a:pt x="72" y="90"/>
                  <a:pt x="72" y="90"/>
                  <a:pt x="71" y="90"/>
                </a:cubicBezTo>
                <a:cubicBezTo>
                  <a:pt x="71" y="90"/>
                  <a:pt x="71" y="91"/>
                  <a:pt x="71" y="91"/>
                </a:cubicBezTo>
                <a:cubicBezTo>
                  <a:pt x="71" y="91"/>
                  <a:pt x="71" y="90"/>
                  <a:pt x="71" y="90"/>
                </a:cubicBezTo>
                <a:cubicBezTo>
                  <a:pt x="71" y="91"/>
                  <a:pt x="70" y="92"/>
                  <a:pt x="69" y="91"/>
                </a:cubicBezTo>
                <a:cubicBezTo>
                  <a:pt x="69" y="91"/>
                  <a:pt x="69" y="91"/>
                  <a:pt x="69" y="92"/>
                </a:cubicBezTo>
                <a:cubicBezTo>
                  <a:pt x="69" y="92"/>
                  <a:pt x="68" y="92"/>
                  <a:pt x="68" y="92"/>
                </a:cubicBezTo>
                <a:cubicBezTo>
                  <a:pt x="68" y="91"/>
                  <a:pt x="68" y="91"/>
                  <a:pt x="68" y="92"/>
                </a:cubicBezTo>
                <a:cubicBezTo>
                  <a:pt x="68" y="91"/>
                  <a:pt x="68" y="91"/>
                  <a:pt x="68" y="90"/>
                </a:cubicBezTo>
                <a:cubicBezTo>
                  <a:pt x="68" y="90"/>
                  <a:pt x="68" y="90"/>
                  <a:pt x="68" y="90"/>
                </a:cubicBezTo>
                <a:cubicBezTo>
                  <a:pt x="67" y="90"/>
                  <a:pt x="67" y="90"/>
                  <a:pt x="67" y="90"/>
                </a:cubicBezTo>
                <a:cubicBezTo>
                  <a:pt x="67" y="91"/>
                  <a:pt x="68" y="91"/>
                  <a:pt x="67" y="91"/>
                </a:cubicBezTo>
                <a:cubicBezTo>
                  <a:pt x="67" y="92"/>
                  <a:pt x="67" y="91"/>
                  <a:pt x="66" y="91"/>
                </a:cubicBezTo>
                <a:cubicBezTo>
                  <a:pt x="66" y="91"/>
                  <a:pt x="65" y="91"/>
                  <a:pt x="65" y="91"/>
                </a:cubicBezTo>
                <a:cubicBezTo>
                  <a:pt x="66" y="92"/>
                  <a:pt x="66" y="91"/>
                  <a:pt x="66" y="91"/>
                </a:cubicBezTo>
                <a:cubicBezTo>
                  <a:pt x="66" y="91"/>
                  <a:pt x="67" y="91"/>
                  <a:pt x="67" y="92"/>
                </a:cubicBezTo>
                <a:cubicBezTo>
                  <a:pt x="67" y="92"/>
                  <a:pt x="67" y="92"/>
                  <a:pt x="66" y="92"/>
                </a:cubicBezTo>
                <a:cubicBezTo>
                  <a:pt x="66" y="92"/>
                  <a:pt x="67" y="92"/>
                  <a:pt x="66" y="93"/>
                </a:cubicBezTo>
                <a:cubicBezTo>
                  <a:pt x="66" y="92"/>
                  <a:pt x="65" y="93"/>
                  <a:pt x="64" y="93"/>
                </a:cubicBezTo>
                <a:cubicBezTo>
                  <a:pt x="64" y="93"/>
                  <a:pt x="65" y="93"/>
                  <a:pt x="65" y="93"/>
                </a:cubicBezTo>
                <a:cubicBezTo>
                  <a:pt x="65" y="93"/>
                  <a:pt x="65" y="93"/>
                  <a:pt x="65" y="94"/>
                </a:cubicBezTo>
                <a:cubicBezTo>
                  <a:pt x="64" y="93"/>
                  <a:pt x="64" y="93"/>
                  <a:pt x="64" y="93"/>
                </a:cubicBezTo>
                <a:cubicBezTo>
                  <a:pt x="64" y="93"/>
                  <a:pt x="64" y="94"/>
                  <a:pt x="64" y="94"/>
                </a:cubicBezTo>
                <a:cubicBezTo>
                  <a:pt x="64" y="94"/>
                  <a:pt x="64" y="94"/>
                  <a:pt x="64" y="94"/>
                </a:cubicBezTo>
                <a:cubicBezTo>
                  <a:pt x="63" y="93"/>
                  <a:pt x="64" y="93"/>
                  <a:pt x="64" y="93"/>
                </a:cubicBezTo>
                <a:cubicBezTo>
                  <a:pt x="63" y="93"/>
                  <a:pt x="64" y="94"/>
                  <a:pt x="63" y="93"/>
                </a:cubicBezTo>
                <a:cubicBezTo>
                  <a:pt x="63" y="92"/>
                  <a:pt x="62" y="94"/>
                  <a:pt x="61" y="93"/>
                </a:cubicBezTo>
                <a:cubicBezTo>
                  <a:pt x="61" y="94"/>
                  <a:pt x="60" y="94"/>
                  <a:pt x="60" y="95"/>
                </a:cubicBezTo>
                <a:cubicBezTo>
                  <a:pt x="59" y="94"/>
                  <a:pt x="58" y="95"/>
                  <a:pt x="58" y="96"/>
                </a:cubicBezTo>
                <a:cubicBezTo>
                  <a:pt x="58" y="96"/>
                  <a:pt x="58" y="96"/>
                  <a:pt x="58" y="95"/>
                </a:cubicBezTo>
                <a:cubicBezTo>
                  <a:pt x="58" y="96"/>
                  <a:pt x="57" y="96"/>
                  <a:pt x="57" y="96"/>
                </a:cubicBezTo>
                <a:cubicBezTo>
                  <a:pt x="56" y="95"/>
                  <a:pt x="56" y="96"/>
                  <a:pt x="56" y="97"/>
                </a:cubicBezTo>
                <a:cubicBezTo>
                  <a:pt x="55" y="97"/>
                  <a:pt x="55" y="96"/>
                  <a:pt x="55" y="96"/>
                </a:cubicBezTo>
                <a:cubicBezTo>
                  <a:pt x="54" y="97"/>
                  <a:pt x="53" y="97"/>
                  <a:pt x="52" y="98"/>
                </a:cubicBezTo>
                <a:cubicBezTo>
                  <a:pt x="52" y="97"/>
                  <a:pt x="52" y="97"/>
                  <a:pt x="51" y="97"/>
                </a:cubicBezTo>
                <a:cubicBezTo>
                  <a:pt x="52" y="98"/>
                  <a:pt x="51" y="98"/>
                  <a:pt x="50" y="97"/>
                </a:cubicBezTo>
                <a:cubicBezTo>
                  <a:pt x="51" y="98"/>
                  <a:pt x="50" y="99"/>
                  <a:pt x="50" y="99"/>
                </a:cubicBezTo>
                <a:cubicBezTo>
                  <a:pt x="49" y="98"/>
                  <a:pt x="50" y="98"/>
                  <a:pt x="50" y="98"/>
                </a:cubicBezTo>
                <a:cubicBezTo>
                  <a:pt x="50" y="98"/>
                  <a:pt x="50" y="98"/>
                  <a:pt x="49" y="98"/>
                </a:cubicBezTo>
                <a:cubicBezTo>
                  <a:pt x="49" y="98"/>
                  <a:pt x="50" y="98"/>
                  <a:pt x="49" y="98"/>
                </a:cubicBezTo>
                <a:cubicBezTo>
                  <a:pt x="49" y="98"/>
                  <a:pt x="49" y="98"/>
                  <a:pt x="49" y="98"/>
                </a:cubicBezTo>
                <a:cubicBezTo>
                  <a:pt x="48" y="97"/>
                  <a:pt x="48" y="98"/>
                  <a:pt x="49" y="98"/>
                </a:cubicBezTo>
                <a:cubicBezTo>
                  <a:pt x="48" y="99"/>
                  <a:pt x="48" y="98"/>
                  <a:pt x="48" y="98"/>
                </a:cubicBezTo>
                <a:cubicBezTo>
                  <a:pt x="48" y="98"/>
                  <a:pt x="48" y="99"/>
                  <a:pt x="47" y="99"/>
                </a:cubicBezTo>
                <a:cubicBezTo>
                  <a:pt x="47" y="98"/>
                  <a:pt x="47" y="99"/>
                  <a:pt x="47" y="99"/>
                </a:cubicBezTo>
                <a:cubicBezTo>
                  <a:pt x="47" y="99"/>
                  <a:pt x="46" y="99"/>
                  <a:pt x="46" y="99"/>
                </a:cubicBezTo>
                <a:cubicBezTo>
                  <a:pt x="46" y="99"/>
                  <a:pt x="46" y="99"/>
                  <a:pt x="46" y="99"/>
                </a:cubicBezTo>
                <a:cubicBezTo>
                  <a:pt x="46" y="99"/>
                  <a:pt x="44" y="99"/>
                  <a:pt x="45" y="100"/>
                </a:cubicBezTo>
                <a:cubicBezTo>
                  <a:pt x="44" y="100"/>
                  <a:pt x="44" y="101"/>
                  <a:pt x="44" y="101"/>
                </a:cubicBezTo>
                <a:cubicBezTo>
                  <a:pt x="43" y="101"/>
                  <a:pt x="44" y="100"/>
                  <a:pt x="44" y="100"/>
                </a:cubicBezTo>
                <a:cubicBezTo>
                  <a:pt x="44" y="100"/>
                  <a:pt x="43" y="100"/>
                  <a:pt x="43" y="100"/>
                </a:cubicBezTo>
                <a:cubicBezTo>
                  <a:pt x="43" y="102"/>
                  <a:pt x="42" y="101"/>
                  <a:pt x="41" y="102"/>
                </a:cubicBezTo>
                <a:cubicBezTo>
                  <a:pt x="41" y="101"/>
                  <a:pt x="42" y="101"/>
                  <a:pt x="42" y="101"/>
                </a:cubicBezTo>
                <a:cubicBezTo>
                  <a:pt x="42" y="101"/>
                  <a:pt x="42" y="101"/>
                  <a:pt x="42" y="101"/>
                </a:cubicBezTo>
                <a:cubicBezTo>
                  <a:pt x="42" y="101"/>
                  <a:pt x="42" y="101"/>
                  <a:pt x="43" y="100"/>
                </a:cubicBezTo>
                <a:cubicBezTo>
                  <a:pt x="42" y="100"/>
                  <a:pt x="42" y="101"/>
                  <a:pt x="41" y="100"/>
                </a:cubicBezTo>
                <a:cubicBezTo>
                  <a:pt x="41" y="100"/>
                  <a:pt x="41" y="100"/>
                  <a:pt x="41" y="101"/>
                </a:cubicBezTo>
                <a:cubicBezTo>
                  <a:pt x="40" y="100"/>
                  <a:pt x="38" y="102"/>
                  <a:pt x="37" y="102"/>
                </a:cubicBezTo>
                <a:cubicBezTo>
                  <a:pt x="37" y="102"/>
                  <a:pt x="37" y="103"/>
                  <a:pt x="37" y="103"/>
                </a:cubicBezTo>
                <a:cubicBezTo>
                  <a:pt x="37" y="104"/>
                  <a:pt x="36" y="103"/>
                  <a:pt x="36" y="104"/>
                </a:cubicBezTo>
                <a:cubicBezTo>
                  <a:pt x="36" y="103"/>
                  <a:pt x="36" y="103"/>
                  <a:pt x="36" y="103"/>
                </a:cubicBezTo>
                <a:cubicBezTo>
                  <a:pt x="36" y="102"/>
                  <a:pt x="36" y="103"/>
                  <a:pt x="37" y="103"/>
                </a:cubicBezTo>
                <a:cubicBezTo>
                  <a:pt x="37" y="102"/>
                  <a:pt x="36" y="102"/>
                  <a:pt x="37" y="102"/>
                </a:cubicBezTo>
                <a:cubicBezTo>
                  <a:pt x="36" y="102"/>
                  <a:pt x="36" y="102"/>
                  <a:pt x="36" y="103"/>
                </a:cubicBezTo>
                <a:cubicBezTo>
                  <a:pt x="36" y="103"/>
                  <a:pt x="35" y="103"/>
                  <a:pt x="35" y="102"/>
                </a:cubicBezTo>
                <a:cubicBezTo>
                  <a:pt x="35" y="103"/>
                  <a:pt x="36" y="103"/>
                  <a:pt x="36" y="103"/>
                </a:cubicBezTo>
                <a:cubicBezTo>
                  <a:pt x="36" y="104"/>
                  <a:pt x="35" y="103"/>
                  <a:pt x="35" y="104"/>
                </a:cubicBezTo>
                <a:cubicBezTo>
                  <a:pt x="37" y="104"/>
                  <a:pt x="38" y="104"/>
                  <a:pt x="40" y="103"/>
                </a:cubicBezTo>
                <a:cubicBezTo>
                  <a:pt x="40" y="103"/>
                  <a:pt x="40" y="104"/>
                  <a:pt x="40" y="104"/>
                </a:cubicBezTo>
                <a:cubicBezTo>
                  <a:pt x="41" y="104"/>
                  <a:pt x="40" y="104"/>
                  <a:pt x="40" y="103"/>
                </a:cubicBezTo>
                <a:cubicBezTo>
                  <a:pt x="41" y="103"/>
                  <a:pt x="41" y="104"/>
                  <a:pt x="40" y="105"/>
                </a:cubicBezTo>
                <a:cubicBezTo>
                  <a:pt x="40" y="105"/>
                  <a:pt x="38" y="104"/>
                  <a:pt x="38" y="105"/>
                </a:cubicBezTo>
                <a:cubicBezTo>
                  <a:pt x="37" y="106"/>
                  <a:pt x="37" y="105"/>
                  <a:pt x="37" y="105"/>
                </a:cubicBezTo>
                <a:cubicBezTo>
                  <a:pt x="37" y="106"/>
                  <a:pt x="37" y="106"/>
                  <a:pt x="36" y="106"/>
                </a:cubicBezTo>
                <a:cubicBezTo>
                  <a:pt x="36" y="106"/>
                  <a:pt x="36" y="106"/>
                  <a:pt x="36" y="107"/>
                </a:cubicBezTo>
                <a:cubicBezTo>
                  <a:pt x="35" y="106"/>
                  <a:pt x="35" y="107"/>
                  <a:pt x="35" y="107"/>
                </a:cubicBezTo>
                <a:cubicBezTo>
                  <a:pt x="34" y="107"/>
                  <a:pt x="34" y="106"/>
                  <a:pt x="34" y="106"/>
                </a:cubicBezTo>
                <a:cubicBezTo>
                  <a:pt x="34" y="107"/>
                  <a:pt x="34" y="107"/>
                  <a:pt x="34" y="107"/>
                </a:cubicBezTo>
                <a:cubicBezTo>
                  <a:pt x="33" y="107"/>
                  <a:pt x="34" y="106"/>
                  <a:pt x="33" y="106"/>
                </a:cubicBezTo>
                <a:cubicBezTo>
                  <a:pt x="33" y="107"/>
                  <a:pt x="33" y="107"/>
                  <a:pt x="33" y="106"/>
                </a:cubicBezTo>
                <a:cubicBezTo>
                  <a:pt x="33" y="107"/>
                  <a:pt x="33" y="107"/>
                  <a:pt x="33" y="107"/>
                </a:cubicBezTo>
                <a:cubicBezTo>
                  <a:pt x="32" y="107"/>
                  <a:pt x="31" y="107"/>
                  <a:pt x="30" y="107"/>
                </a:cubicBezTo>
                <a:cubicBezTo>
                  <a:pt x="31" y="108"/>
                  <a:pt x="30" y="107"/>
                  <a:pt x="30" y="108"/>
                </a:cubicBezTo>
                <a:cubicBezTo>
                  <a:pt x="29" y="107"/>
                  <a:pt x="30" y="107"/>
                  <a:pt x="30" y="107"/>
                </a:cubicBezTo>
                <a:cubicBezTo>
                  <a:pt x="29" y="107"/>
                  <a:pt x="29" y="107"/>
                  <a:pt x="29" y="107"/>
                </a:cubicBezTo>
                <a:cubicBezTo>
                  <a:pt x="29" y="107"/>
                  <a:pt x="29" y="108"/>
                  <a:pt x="28" y="108"/>
                </a:cubicBezTo>
                <a:cubicBezTo>
                  <a:pt x="29" y="108"/>
                  <a:pt x="29" y="108"/>
                  <a:pt x="28" y="109"/>
                </a:cubicBezTo>
                <a:cubicBezTo>
                  <a:pt x="29" y="109"/>
                  <a:pt x="30" y="109"/>
                  <a:pt x="30" y="109"/>
                </a:cubicBezTo>
                <a:cubicBezTo>
                  <a:pt x="31" y="109"/>
                  <a:pt x="30" y="109"/>
                  <a:pt x="30" y="110"/>
                </a:cubicBezTo>
                <a:cubicBezTo>
                  <a:pt x="31" y="109"/>
                  <a:pt x="31" y="109"/>
                  <a:pt x="30" y="108"/>
                </a:cubicBezTo>
                <a:cubicBezTo>
                  <a:pt x="30" y="108"/>
                  <a:pt x="31" y="108"/>
                  <a:pt x="31" y="108"/>
                </a:cubicBezTo>
                <a:cubicBezTo>
                  <a:pt x="31" y="108"/>
                  <a:pt x="32" y="108"/>
                  <a:pt x="32" y="108"/>
                </a:cubicBezTo>
                <a:cubicBezTo>
                  <a:pt x="32" y="108"/>
                  <a:pt x="32" y="108"/>
                  <a:pt x="32" y="109"/>
                </a:cubicBezTo>
                <a:cubicBezTo>
                  <a:pt x="32" y="109"/>
                  <a:pt x="32" y="109"/>
                  <a:pt x="32" y="108"/>
                </a:cubicBezTo>
                <a:cubicBezTo>
                  <a:pt x="32" y="108"/>
                  <a:pt x="33" y="109"/>
                  <a:pt x="33" y="109"/>
                </a:cubicBezTo>
                <a:cubicBezTo>
                  <a:pt x="33" y="108"/>
                  <a:pt x="34" y="108"/>
                  <a:pt x="34" y="107"/>
                </a:cubicBezTo>
                <a:cubicBezTo>
                  <a:pt x="34" y="108"/>
                  <a:pt x="34" y="108"/>
                  <a:pt x="35" y="108"/>
                </a:cubicBezTo>
                <a:cubicBezTo>
                  <a:pt x="35" y="108"/>
                  <a:pt x="35" y="108"/>
                  <a:pt x="35" y="108"/>
                </a:cubicBezTo>
                <a:cubicBezTo>
                  <a:pt x="35" y="109"/>
                  <a:pt x="36" y="109"/>
                  <a:pt x="36" y="109"/>
                </a:cubicBezTo>
                <a:cubicBezTo>
                  <a:pt x="37" y="108"/>
                  <a:pt x="38" y="108"/>
                  <a:pt x="39" y="108"/>
                </a:cubicBezTo>
                <a:cubicBezTo>
                  <a:pt x="39" y="107"/>
                  <a:pt x="40" y="108"/>
                  <a:pt x="41" y="107"/>
                </a:cubicBezTo>
                <a:cubicBezTo>
                  <a:pt x="42" y="108"/>
                  <a:pt x="43" y="106"/>
                  <a:pt x="44" y="107"/>
                </a:cubicBezTo>
                <a:cubicBezTo>
                  <a:pt x="44" y="107"/>
                  <a:pt x="44" y="107"/>
                  <a:pt x="44" y="106"/>
                </a:cubicBezTo>
                <a:cubicBezTo>
                  <a:pt x="45" y="107"/>
                  <a:pt x="45" y="107"/>
                  <a:pt x="46" y="107"/>
                </a:cubicBezTo>
                <a:cubicBezTo>
                  <a:pt x="45" y="107"/>
                  <a:pt x="45" y="107"/>
                  <a:pt x="45" y="108"/>
                </a:cubicBezTo>
                <a:cubicBezTo>
                  <a:pt x="45" y="107"/>
                  <a:pt x="45" y="108"/>
                  <a:pt x="44" y="108"/>
                </a:cubicBezTo>
                <a:cubicBezTo>
                  <a:pt x="44" y="108"/>
                  <a:pt x="44" y="108"/>
                  <a:pt x="45" y="108"/>
                </a:cubicBezTo>
                <a:cubicBezTo>
                  <a:pt x="45" y="109"/>
                  <a:pt x="44" y="109"/>
                  <a:pt x="43" y="109"/>
                </a:cubicBezTo>
                <a:cubicBezTo>
                  <a:pt x="43" y="108"/>
                  <a:pt x="44" y="108"/>
                  <a:pt x="44" y="108"/>
                </a:cubicBezTo>
                <a:cubicBezTo>
                  <a:pt x="44" y="108"/>
                  <a:pt x="43" y="109"/>
                  <a:pt x="42" y="109"/>
                </a:cubicBezTo>
                <a:cubicBezTo>
                  <a:pt x="43" y="109"/>
                  <a:pt x="43" y="108"/>
                  <a:pt x="43" y="109"/>
                </a:cubicBezTo>
                <a:cubicBezTo>
                  <a:pt x="42" y="109"/>
                  <a:pt x="42" y="110"/>
                  <a:pt x="41" y="110"/>
                </a:cubicBezTo>
                <a:cubicBezTo>
                  <a:pt x="41" y="110"/>
                  <a:pt x="42" y="109"/>
                  <a:pt x="41" y="109"/>
                </a:cubicBezTo>
                <a:cubicBezTo>
                  <a:pt x="41" y="110"/>
                  <a:pt x="41" y="110"/>
                  <a:pt x="41" y="110"/>
                </a:cubicBezTo>
                <a:cubicBezTo>
                  <a:pt x="40" y="110"/>
                  <a:pt x="39" y="110"/>
                  <a:pt x="39" y="111"/>
                </a:cubicBezTo>
                <a:cubicBezTo>
                  <a:pt x="39" y="110"/>
                  <a:pt x="38" y="111"/>
                  <a:pt x="37" y="111"/>
                </a:cubicBezTo>
                <a:cubicBezTo>
                  <a:pt x="38" y="111"/>
                  <a:pt x="37" y="111"/>
                  <a:pt x="38" y="111"/>
                </a:cubicBezTo>
                <a:cubicBezTo>
                  <a:pt x="38" y="113"/>
                  <a:pt x="37" y="111"/>
                  <a:pt x="37" y="112"/>
                </a:cubicBezTo>
                <a:cubicBezTo>
                  <a:pt x="36" y="112"/>
                  <a:pt x="36" y="111"/>
                  <a:pt x="36" y="111"/>
                </a:cubicBezTo>
                <a:cubicBezTo>
                  <a:pt x="36" y="111"/>
                  <a:pt x="36" y="112"/>
                  <a:pt x="36" y="112"/>
                </a:cubicBezTo>
                <a:cubicBezTo>
                  <a:pt x="35" y="113"/>
                  <a:pt x="34" y="112"/>
                  <a:pt x="34" y="113"/>
                </a:cubicBezTo>
                <a:cubicBezTo>
                  <a:pt x="34" y="113"/>
                  <a:pt x="34" y="113"/>
                  <a:pt x="34" y="112"/>
                </a:cubicBezTo>
                <a:cubicBezTo>
                  <a:pt x="33" y="113"/>
                  <a:pt x="32" y="114"/>
                  <a:pt x="31" y="113"/>
                </a:cubicBezTo>
                <a:cubicBezTo>
                  <a:pt x="31" y="113"/>
                  <a:pt x="32" y="113"/>
                  <a:pt x="32" y="113"/>
                </a:cubicBezTo>
                <a:cubicBezTo>
                  <a:pt x="32" y="113"/>
                  <a:pt x="32" y="113"/>
                  <a:pt x="32" y="113"/>
                </a:cubicBezTo>
                <a:cubicBezTo>
                  <a:pt x="32" y="113"/>
                  <a:pt x="32" y="113"/>
                  <a:pt x="32" y="113"/>
                </a:cubicBezTo>
                <a:cubicBezTo>
                  <a:pt x="32" y="112"/>
                  <a:pt x="32" y="112"/>
                  <a:pt x="32" y="112"/>
                </a:cubicBezTo>
                <a:cubicBezTo>
                  <a:pt x="31" y="112"/>
                  <a:pt x="31" y="112"/>
                  <a:pt x="31" y="112"/>
                </a:cubicBezTo>
                <a:cubicBezTo>
                  <a:pt x="30" y="112"/>
                  <a:pt x="31" y="113"/>
                  <a:pt x="31" y="112"/>
                </a:cubicBezTo>
                <a:cubicBezTo>
                  <a:pt x="31" y="113"/>
                  <a:pt x="31" y="112"/>
                  <a:pt x="31" y="112"/>
                </a:cubicBezTo>
                <a:cubicBezTo>
                  <a:pt x="31" y="112"/>
                  <a:pt x="31" y="112"/>
                  <a:pt x="31" y="112"/>
                </a:cubicBezTo>
                <a:cubicBezTo>
                  <a:pt x="31" y="112"/>
                  <a:pt x="31" y="112"/>
                  <a:pt x="31" y="112"/>
                </a:cubicBezTo>
                <a:cubicBezTo>
                  <a:pt x="31" y="112"/>
                  <a:pt x="31" y="112"/>
                  <a:pt x="31" y="112"/>
                </a:cubicBezTo>
                <a:cubicBezTo>
                  <a:pt x="31" y="112"/>
                  <a:pt x="31" y="113"/>
                  <a:pt x="31" y="113"/>
                </a:cubicBezTo>
                <a:cubicBezTo>
                  <a:pt x="31" y="113"/>
                  <a:pt x="31" y="113"/>
                  <a:pt x="31" y="113"/>
                </a:cubicBezTo>
                <a:cubicBezTo>
                  <a:pt x="31" y="113"/>
                  <a:pt x="31" y="113"/>
                  <a:pt x="31" y="113"/>
                </a:cubicBezTo>
                <a:cubicBezTo>
                  <a:pt x="31" y="114"/>
                  <a:pt x="31" y="114"/>
                  <a:pt x="30" y="113"/>
                </a:cubicBezTo>
                <a:cubicBezTo>
                  <a:pt x="29" y="113"/>
                  <a:pt x="29" y="115"/>
                  <a:pt x="28" y="115"/>
                </a:cubicBezTo>
                <a:cubicBezTo>
                  <a:pt x="28" y="115"/>
                  <a:pt x="28" y="115"/>
                  <a:pt x="28" y="115"/>
                </a:cubicBezTo>
                <a:cubicBezTo>
                  <a:pt x="28" y="115"/>
                  <a:pt x="28" y="115"/>
                  <a:pt x="28" y="115"/>
                </a:cubicBezTo>
                <a:cubicBezTo>
                  <a:pt x="27" y="115"/>
                  <a:pt x="27" y="116"/>
                  <a:pt x="27" y="115"/>
                </a:cubicBezTo>
                <a:cubicBezTo>
                  <a:pt x="26" y="115"/>
                  <a:pt x="27" y="115"/>
                  <a:pt x="27" y="114"/>
                </a:cubicBezTo>
                <a:cubicBezTo>
                  <a:pt x="26" y="115"/>
                  <a:pt x="25" y="116"/>
                  <a:pt x="24" y="115"/>
                </a:cubicBezTo>
                <a:cubicBezTo>
                  <a:pt x="24" y="115"/>
                  <a:pt x="24" y="115"/>
                  <a:pt x="24" y="116"/>
                </a:cubicBezTo>
                <a:cubicBezTo>
                  <a:pt x="23" y="116"/>
                  <a:pt x="23" y="116"/>
                  <a:pt x="23" y="116"/>
                </a:cubicBezTo>
                <a:cubicBezTo>
                  <a:pt x="23" y="116"/>
                  <a:pt x="22" y="116"/>
                  <a:pt x="22" y="116"/>
                </a:cubicBezTo>
                <a:cubicBezTo>
                  <a:pt x="22" y="116"/>
                  <a:pt x="22" y="116"/>
                  <a:pt x="22" y="116"/>
                </a:cubicBezTo>
                <a:cubicBezTo>
                  <a:pt x="22" y="116"/>
                  <a:pt x="22" y="116"/>
                  <a:pt x="23" y="116"/>
                </a:cubicBezTo>
                <a:cubicBezTo>
                  <a:pt x="23" y="116"/>
                  <a:pt x="23" y="116"/>
                  <a:pt x="23" y="116"/>
                </a:cubicBezTo>
                <a:cubicBezTo>
                  <a:pt x="23" y="116"/>
                  <a:pt x="23" y="116"/>
                  <a:pt x="24" y="116"/>
                </a:cubicBezTo>
                <a:cubicBezTo>
                  <a:pt x="24" y="116"/>
                  <a:pt x="23" y="116"/>
                  <a:pt x="23" y="116"/>
                </a:cubicBezTo>
                <a:cubicBezTo>
                  <a:pt x="24" y="116"/>
                  <a:pt x="24" y="117"/>
                  <a:pt x="24" y="117"/>
                </a:cubicBezTo>
                <a:cubicBezTo>
                  <a:pt x="23" y="116"/>
                  <a:pt x="22" y="118"/>
                  <a:pt x="22" y="117"/>
                </a:cubicBezTo>
                <a:cubicBezTo>
                  <a:pt x="22" y="117"/>
                  <a:pt x="22" y="116"/>
                  <a:pt x="22" y="116"/>
                </a:cubicBezTo>
                <a:cubicBezTo>
                  <a:pt x="22" y="116"/>
                  <a:pt x="21" y="116"/>
                  <a:pt x="20" y="117"/>
                </a:cubicBezTo>
                <a:cubicBezTo>
                  <a:pt x="20" y="117"/>
                  <a:pt x="20" y="116"/>
                  <a:pt x="21" y="117"/>
                </a:cubicBezTo>
                <a:cubicBezTo>
                  <a:pt x="21" y="118"/>
                  <a:pt x="20" y="117"/>
                  <a:pt x="20" y="118"/>
                </a:cubicBezTo>
                <a:cubicBezTo>
                  <a:pt x="20" y="118"/>
                  <a:pt x="20" y="118"/>
                  <a:pt x="20" y="119"/>
                </a:cubicBezTo>
                <a:cubicBezTo>
                  <a:pt x="21" y="119"/>
                  <a:pt x="21" y="118"/>
                  <a:pt x="21" y="119"/>
                </a:cubicBezTo>
                <a:cubicBezTo>
                  <a:pt x="21" y="119"/>
                  <a:pt x="21" y="119"/>
                  <a:pt x="21" y="119"/>
                </a:cubicBezTo>
                <a:cubicBezTo>
                  <a:pt x="20" y="119"/>
                  <a:pt x="20" y="119"/>
                  <a:pt x="19" y="119"/>
                </a:cubicBezTo>
                <a:cubicBezTo>
                  <a:pt x="19" y="118"/>
                  <a:pt x="20" y="119"/>
                  <a:pt x="20" y="118"/>
                </a:cubicBezTo>
                <a:cubicBezTo>
                  <a:pt x="19" y="118"/>
                  <a:pt x="19" y="118"/>
                  <a:pt x="19" y="118"/>
                </a:cubicBezTo>
                <a:cubicBezTo>
                  <a:pt x="19" y="118"/>
                  <a:pt x="18" y="119"/>
                  <a:pt x="18" y="119"/>
                </a:cubicBezTo>
                <a:cubicBezTo>
                  <a:pt x="18" y="119"/>
                  <a:pt x="18" y="119"/>
                  <a:pt x="18" y="118"/>
                </a:cubicBezTo>
                <a:cubicBezTo>
                  <a:pt x="18" y="118"/>
                  <a:pt x="18" y="118"/>
                  <a:pt x="17" y="118"/>
                </a:cubicBezTo>
                <a:cubicBezTo>
                  <a:pt x="17" y="118"/>
                  <a:pt x="18" y="119"/>
                  <a:pt x="18" y="119"/>
                </a:cubicBezTo>
                <a:cubicBezTo>
                  <a:pt x="17" y="120"/>
                  <a:pt x="16" y="119"/>
                  <a:pt x="16" y="120"/>
                </a:cubicBezTo>
                <a:cubicBezTo>
                  <a:pt x="16" y="120"/>
                  <a:pt x="16" y="119"/>
                  <a:pt x="16" y="120"/>
                </a:cubicBezTo>
                <a:cubicBezTo>
                  <a:pt x="17" y="120"/>
                  <a:pt x="17" y="120"/>
                  <a:pt x="17" y="120"/>
                </a:cubicBezTo>
                <a:cubicBezTo>
                  <a:pt x="16" y="120"/>
                  <a:pt x="16" y="120"/>
                  <a:pt x="16" y="121"/>
                </a:cubicBezTo>
                <a:cubicBezTo>
                  <a:pt x="16" y="122"/>
                  <a:pt x="16" y="121"/>
                  <a:pt x="16" y="121"/>
                </a:cubicBezTo>
                <a:cubicBezTo>
                  <a:pt x="17" y="121"/>
                  <a:pt x="16" y="121"/>
                  <a:pt x="17" y="121"/>
                </a:cubicBezTo>
                <a:cubicBezTo>
                  <a:pt x="17" y="122"/>
                  <a:pt x="16" y="122"/>
                  <a:pt x="17" y="123"/>
                </a:cubicBezTo>
                <a:cubicBezTo>
                  <a:pt x="17" y="122"/>
                  <a:pt x="17" y="122"/>
                  <a:pt x="17" y="122"/>
                </a:cubicBezTo>
                <a:cubicBezTo>
                  <a:pt x="17" y="122"/>
                  <a:pt x="17" y="122"/>
                  <a:pt x="17" y="122"/>
                </a:cubicBezTo>
                <a:cubicBezTo>
                  <a:pt x="17" y="122"/>
                  <a:pt x="17" y="121"/>
                  <a:pt x="17" y="121"/>
                </a:cubicBezTo>
                <a:cubicBezTo>
                  <a:pt x="18" y="121"/>
                  <a:pt x="19" y="121"/>
                  <a:pt x="19" y="120"/>
                </a:cubicBezTo>
                <a:cubicBezTo>
                  <a:pt x="20" y="121"/>
                  <a:pt x="20" y="120"/>
                  <a:pt x="21" y="120"/>
                </a:cubicBezTo>
                <a:cubicBezTo>
                  <a:pt x="22" y="121"/>
                  <a:pt x="20" y="121"/>
                  <a:pt x="21" y="121"/>
                </a:cubicBezTo>
                <a:cubicBezTo>
                  <a:pt x="22" y="121"/>
                  <a:pt x="23" y="121"/>
                  <a:pt x="23" y="120"/>
                </a:cubicBezTo>
                <a:cubicBezTo>
                  <a:pt x="24" y="120"/>
                  <a:pt x="24" y="121"/>
                  <a:pt x="24" y="120"/>
                </a:cubicBezTo>
                <a:cubicBezTo>
                  <a:pt x="25" y="120"/>
                  <a:pt x="25" y="121"/>
                  <a:pt x="25" y="121"/>
                </a:cubicBezTo>
                <a:cubicBezTo>
                  <a:pt x="25" y="122"/>
                  <a:pt x="25" y="121"/>
                  <a:pt x="25" y="121"/>
                </a:cubicBezTo>
                <a:cubicBezTo>
                  <a:pt x="25" y="121"/>
                  <a:pt x="25" y="120"/>
                  <a:pt x="25" y="120"/>
                </a:cubicBezTo>
                <a:cubicBezTo>
                  <a:pt x="26" y="120"/>
                  <a:pt x="26" y="119"/>
                  <a:pt x="27" y="119"/>
                </a:cubicBezTo>
                <a:cubicBezTo>
                  <a:pt x="26" y="120"/>
                  <a:pt x="26" y="121"/>
                  <a:pt x="25" y="121"/>
                </a:cubicBezTo>
                <a:cubicBezTo>
                  <a:pt x="26" y="122"/>
                  <a:pt x="27" y="120"/>
                  <a:pt x="27" y="119"/>
                </a:cubicBezTo>
                <a:cubicBezTo>
                  <a:pt x="28" y="120"/>
                  <a:pt x="28" y="120"/>
                  <a:pt x="28" y="119"/>
                </a:cubicBezTo>
                <a:cubicBezTo>
                  <a:pt x="28" y="119"/>
                  <a:pt x="28" y="119"/>
                  <a:pt x="28" y="119"/>
                </a:cubicBezTo>
                <a:cubicBezTo>
                  <a:pt x="28" y="119"/>
                  <a:pt x="28" y="119"/>
                  <a:pt x="28" y="119"/>
                </a:cubicBezTo>
                <a:cubicBezTo>
                  <a:pt x="29" y="119"/>
                  <a:pt x="28" y="119"/>
                  <a:pt x="29" y="119"/>
                </a:cubicBezTo>
                <a:cubicBezTo>
                  <a:pt x="30" y="119"/>
                  <a:pt x="30" y="118"/>
                  <a:pt x="31" y="118"/>
                </a:cubicBezTo>
                <a:cubicBezTo>
                  <a:pt x="31" y="118"/>
                  <a:pt x="31" y="118"/>
                  <a:pt x="31" y="118"/>
                </a:cubicBezTo>
                <a:cubicBezTo>
                  <a:pt x="30" y="119"/>
                  <a:pt x="30" y="119"/>
                  <a:pt x="30" y="120"/>
                </a:cubicBezTo>
                <a:cubicBezTo>
                  <a:pt x="31" y="120"/>
                  <a:pt x="31" y="119"/>
                  <a:pt x="32" y="120"/>
                </a:cubicBezTo>
                <a:cubicBezTo>
                  <a:pt x="32" y="119"/>
                  <a:pt x="31" y="119"/>
                  <a:pt x="31" y="119"/>
                </a:cubicBezTo>
                <a:cubicBezTo>
                  <a:pt x="31" y="119"/>
                  <a:pt x="31" y="119"/>
                  <a:pt x="32" y="119"/>
                </a:cubicBezTo>
                <a:cubicBezTo>
                  <a:pt x="32" y="119"/>
                  <a:pt x="32" y="120"/>
                  <a:pt x="33" y="119"/>
                </a:cubicBezTo>
                <a:cubicBezTo>
                  <a:pt x="33" y="119"/>
                  <a:pt x="32" y="119"/>
                  <a:pt x="33" y="119"/>
                </a:cubicBezTo>
                <a:cubicBezTo>
                  <a:pt x="32" y="119"/>
                  <a:pt x="32" y="119"/>
                  <a:pt x="32" y="119"/>
                </a:cubicBezTo>
                <a:cubicBezTo>
                  <a:pt x="32" y="119"/>
                  <a:pt x="32" y="118"/>
                  <a:pt x="32" y="119"/>
                </a:cubicBezTo>
                <a:cubicBezTo>
                  <a:pt x="31" y="118"/>
                  <a:pt x="31" y="118"/>
                  <a:pt x="32" y="117"/>
                </a:cubicBezTo>
                <a:cubicBezTo>
                  <a:pt x="32" y="118"/>
                  <a:pt x="33" y="118"/>
                  <a:pt x="32" y="118"/>
                </a:cubicBezTo>
                <a:cubicBezTo>
                  <a:pt x="33" y="119"/>
                  <a:pt x="33" y="118"/>
                  <a:pt x="33" y="118"/>
                </a:cubicBezTo>
                <a:cubicBezTo>
                  <a:pt x="34" y="118"/>
                  <a:pt x="33" y="119"/>
                  <a:pt x="33" y="119"/>
                </a:cubicBezTo>
                <a:cubicBezTo>
                  <a:pt x="33" y="119"/>
                  <a:pt x="33" y="119"/>
                  <a:pt x="33" y="120"/>
                </a:cubicBezTo>
                <a:cubicBezTo>
                  <a:pt x="34" y="120"/>
                  <a:pt x="34" y="119"/>
                  <a:pt x="34" y="120"/>
                </a:cubicBezTo>
                <a:cubicBezTo>
                  <a:pt x="34" y="120"/>
                  <a:pt x="34" y="120"/>
                  <a:pt x="34" y="121"/>
                </a:cubicBezTo>
                <a:cubicBezTo>
                  <a:pt x="35" y="121"/>
                  <a:pt x="35" y="120"/>
                  <a:pt x="35" y="121"/>
                </a:cubicBezTo>
                <a:cubicBezTo>
                  <a:pt x="35" y="120"/>
                  <a:pt x="35" y="121"/>
                  <a:pt x="34" y="120"/>
                </a:cubicBezTo>
                <a:cubicBezTo>
                  <a:pt x="35" y="120"/>
                  <a:pt x="35" y="120"/>
                  <a:pt x="35" y="120"/>
                </a:cubicBezTo>
                <a:cubicBezTo>
                  <a:pt x="35" y="120"/>
                  <a:pt x="35" y="119"/>
                  <a:pt x="35" y="119"/>
                </a:cubicBezTo>
                <a:cubicBezTo>
                  <a:pt x="35" y="119"/>
                  <a:pt x="35" y="119"/>
                  <a:pt x="35" y="118"/>
                </a:cubicBezTo>
                <a:cubicBezTo>
                  <a:pt x="35" y="119"/>
                  <a:pt x="35" y="119"/>
                  <a:pt x="35" y="119"/>
                </a:cubicBezTo>
                <a:cubicBezTo>
                  <a:pt x="35" y="118"/>
                  <a:pt x="38" y="118"/>
                  <a:pt x="38" y="119"/>
                </a:cubicBezTo>
                <a:cubicBezTo>
                  <a:pt x="38" y="118"/>
                  <a:pt x="39" y="119"/>
                  <a:pt x="38" y="118"/>
                </a:cubicBezTo>
                <a:cubicBezTo>
                  <a:pt x="39" y="118"/>
                  <a:pt x="39" y="119"/>
                  <a:pt x="39" y="119"/>
                </a:cubicBezTo>
                <a:cubicBezTo>
                  <a:pt x="39" y="119"/>
                  <a:pt x="39" y="120"/>
                  <a:pt x="38" y="120"/>
                </a:cubicBezTo>
                <a:cubicBezTo>
                  <a:pt x="38" y="120"/>
                  <a:pt x="40" y="120"/>
                  <a:pt x="40" y="119"/>
                </a:cubicBezTo>
                <a:cubicBezTo>
                  <a:pt x="40" y="120"/>
                  <a:pt x="40" y="120"/>
                  <a:pt x="41" y="120"/>
                </a:cubicBezTo>
                <a:cubicBezTo>
                  <a:pt x="41" y="119"/>
                  <a:pt x="41" y="119"/>
                  <a:pt x="42" y="119"/>
                </a:cubicBezTo>
                <a:cubicBezTo>
                  <a:pt x="42" y="119"/>
                  <a:pt x="42" y="119"/>
                  <a:pt x="42" y="118"/>
                </a:cubicBezTo>
                <a:cubicBezTo>
                  <a:pt x="42" y="119"/>
                  <a:pt x="42" y="118"/>
                  <a:pt x="43" y="118"/>
                </a:cubicBezTo>
                <a:cubicBezTo>
                  <a:pt x="42" y="117"/>
                  <a:pt x="44" y="117"/>
                  <a:pt x="43" y="117"/>
                </a:cubicBezTo>
                <a:cubicBezTo>
                  <a:pt x="44" y="117"/>
                  <a:pt x="43" y="118"/>
                  <a:pt x="44" y="118"/>
                </a:cubicBezTo>
                <a:cubicBezTo>
                  <a:pt x="44" y="117"/>
                  <a:pt x="44" y="117"/>
                  <a:pt x="45" y="117"/>
                </a:cubicBezTo>
                <a:cubicBezTo>
                  <a:pt x="45" y="117"/>
                  <a:pt x="45" y="118"/>
                  <a:pt x="45" y="118"/>
                </a:cubicBezTo>
                <a:cubicBezTo>
                  <a:pt x="44" y="119"/>
                  <a:pt x="43" y="119"/>
                  <a:pt x="42" y="119"/>
                </a:cubicBezTo>
                <a:cubicBezTo>
                  <a:pt x="43" y="120"/>
                  <a:pt x="43" y="119"/>
                  <a:pt x="43" y="120"/>
                </a:cubicBezTo>
                <a:cubicBezTo>
                  <a:pt x="44" y="118"/>
                  <a:pt x="46" y="120"/>
                  <a:pt x="47" y="118"/>
                </a:cubicBezTo>
                <a:cubicBezTo>
                  <a:pt x="48" y="119"/>
                  <a:pt x="50" y="117"/>
                  <a:pt x="51" y="117"/>
                </a:cubicBezTo>
                <a:cubicBezTo>
                  <a:pt x="51" y="117"/>
                  <a:pt x="51" y="118"/>
                  <a:pt x="51" y="118"/>
                </a:cubicBezTo>
                <a:cubicBezTo>
                  <a:pt x="51" y="117"/>
                  <a:pt x="51" y="117"/>
                  <a:pt x="51" y="117"/>
                </a:cubicBezTo>
                <a:cubicBezTo>
                  <a:pt x="51" y="118"/>
                  <a:pt x="51" y="118"/>
                  <a:pt x="51" y="118"/>
                </a:cubicBezTo>
                <a:cubicBezTo>
                  <a:pt x="52" y="118"/>
                  <a:pt x="52" y="118"/>
                  <a:pt x="52" y="118"/>
                </a:cubicBezTo>
                <a:cubicBezTo>
                  <a:pt x="52" y="118"/>
                  <a:pt x="52" y="119"/>
                  <a:pt x="52" y="119"/>
                </a:cubicBezTo>
                <a:cubicBezTo>
                  <a:pt x="51" y="119"/>
                  <a:pt x="51" y="119"/>
                  <a:pt x="51" y="119"/>
                </a:cubicBezTo>
                <a:cubicBezTo>
                  <a:pt x="51" y="119"/>
                  <a:pt x="51" y="119"/>
                  <a:pt x="51" y="119"/>
                </a:cubicBezTo>
                <a:cubicBezTo>
                  <a:pt x="50" y="120"/>
                  <a:pt x="50" y="120"/>
                  <a:pt x="50" y="119"/>
                </a:cubicBezTo>
                <a:cubicBezTo>
                  <a:pt x="50" y="119"/>
                  <a:pt x="50" y="119"/>
                  <a:pt x="50" y="119"/>
                </a:cubicBezTo>
                <a:cubicBezTo>
                  <a:pt x="50" y="118"/>
                  <a:pt x="50" y="119"/>
                  <a:pt x="49" y="119"/>
                </a:cubicBezTo>
                <a:cubicBezTo>
                  <a:pt x="49" y="119"/>
                  <a:pt x="49" y="119"/>
                  <a:pt x="49" y="119"/>
                </a:cubicBezTo>
                <a:cubicBezTo>
                  <a:pt x="49" y="119"/>
                  <a:pt x="49" y="119"/>
                  <a:pt x="48" y="120"/>
                </a:cubicBezTo>
                <a:cubicBezTo>
                  <a:pt x="48" y="119"/>
                  <a:pt x="48" y="119"/>
                  <a:pt x="48" y="119"/>
                </a:cubicBezTo>
                <a:cubicBezTo>
                  <a:pt x="48" y="119"/>
                  <a:pt x="48" y="119"/>
                  <a:pt x="47" y="119"/>
                </a:cubicBezTo>
                <a:cubicBezTo>
                  <a:pt x="47" y="120"/>
                  <a:pt x="47" y="120"/>
                  <a:pt x="47" y="120"/>
                </a:cubicBezTo>
                <a:cubicBezTo>
                  <a:pt x="47" y="120"/>
                  <a:pt x="46" y="120"/>
                  <a:pt x="46" y="120"/>
                </a:cubicBezTo>
                <a:cubicBezTo>
                  <a:pt x="46" y="120"/>
                  <a:pt x="46" y="120"/>
                  <a:pt x="46" y="120"/>
                </a:cubicBezTo>
                <a:cubicBezTo>
                  <a:pt x="46" y="120"/>
                  <a:pt x="45" y="120"/>
                  <a:pt x="45" y="120"/>
                </a:cubicBezTo>
                <a:cubicBezTo>
                  <a:pt x="45" y="120"/>
                  <a:pt x="45" y="120"/>
                  <a:pt x="45" y="120"/>
                </a:cubicBezTo>
                <a:cubicBezTo>
                  <a:pt x="44" y="120"/>
                  <a:pt x="44" y="121"/>
                  <a:pt x="44" y="120"/>
                </a:cubicBezTo>
                <a:cubicBezTo>
                  <a:pt x="44" y="120"/>
                  <a:pt x="44" y="121"/>
                  <a:pt x="44" y="121"/>
                </a:cubicBezTo>
                <a:cubicBezTo>
                  <a:pt x="44" y="121"/>
                  <a:pt x="44" y="121"/>
                  <a:pt x="43" y="121"/>
                </a:cubicBezTo>
                <a:cubicBezTo>
                  <a:pt x="44" y="121"/>
                  <a:pt x="44" y="121"/>
                  <a:pt x="44" y="121"/>
                </a:cubicBezTo>
                <a:cubicBezTo>
                  <a:pt x="44" y="121"/>
                  <a:pt x="44" y="121"/>
                  <a:pt x="44" y="121"/>
                </a:cubicBezTo>
                <a:cubicBezTo>
                  <a:pt x="44" y="121"/>
                  <a:pt x="44" y="121"/>
                  <a:pt x="44" y="121"/>
                </a:cubicBezTo>
                <a:cubicBezTo>
                  <a:pt x="46" y="121"/>
                  <a:pt x="47" y="120"/>
                  <a:pt x="48" y="120"/>
                </a:cubicBezTo>
                <a:cubicBezTo>
                  <a:pt x="48" y="121"/>
                  <a:pt x="47" y="121"/>
                  <a:pt x="47" y="121"/>
                </a:cubicBezTo>
                <a:cubicBezTo>
                  <a:pt x="47" y="121"/>
                  <a:pt x="47" y="121"/>
                  <a:pt x="47" y="121"/>
                </a:cubicBezTo>
                <a:cubicBezTo>
                  <a:pt x="47" y="122"/>
                  <a:pt x="47" y="122"/>
                  <a:pt x="47" y="122"/>
                </a:cubicBezTo>
                <a:cubicBezTo>
                  <a:pt x="47" y="122"/>
                  <a:pt x="47" y="122"/>
                  <a:pt x="46" y="121"/>
                </a:cubicBezTo>
                <a:cubicBezTo>
                  <a:pt x="46" y="122"/>
                  <a:pt x="46" y="123"/>
                  <a:pt x="45" y="123"/>
                </a:cubicBezTo>
                <a:cubicBezTo>
                  <a:pt x="44" y="123"/>
                  <a:pt x="45" y="122"/>
                  <a:pt x="45" y="122"/>
                </a:cubicBezTo>
                <a:cubicBezTo>
                  <a:pt x="45" y="122"/>
                  <a:pt x="45" y="121"/>
                  <a:pt x="45" y="121"/>
                </a:cubicBezTo>
                <a:cubicBezTo>
                  <a:pt x="45" y="121"/>
                  <a:pt x="45" y="123"/>
                  <a:pt x="43" y="123"/>
                </a:cubicBezTo>
                <a:cubicBezTo>
                  <a:pt x="43" y="122"/>
                  <a:pt x="43" y="122"/>
                  <a:pt x="43" y="122"/>
                </a:cubicBezTo>
                <a:cubicBezTo>
                  <a:pt x="43" y="122"/>
                  <a:pt x="43" y="123"/>
                  <a:pt x="42" y="123"/>
                </a:cubicBezTo>
                <a:cubicBezTo>
                  <a:pt x="42" y="123"/>
                  <a:pt x="42" y="123"/>
                  <a:pt x="42" y="123"/>
                </a:cubicBezTo>
                <a:cubicBezTo>
                  <a:pt x="42" y="123"/>
                  <a:pt x="42" y="123"/>
                  <a:pt x="42" y="123"/>
                </a:cubicBezTo>
                <a:cubicBezTo>
                  <a:pt x="42" y="123"/>
                  <a:pt x="42" y="123"/>
                  <a:pt x="42" y="123"/>
                </a:cubicBezTo>
                <a:cubicBezTo>
                  <a:pt x="42" y="123"/>
                  <a:pt x="42" y="122"/>
                  <a:pt x="41" y="122"/>
                </a:cubicBezTo>
                <a:cubicBezTo>
                  <a:pt x="41" y="122"/>
                  <a:pt x="41" y="122"/>
                  <a:pt x="42" y="122"/>
                </a:cubicBezTo>
                <a:cubicBezTo>
                  <a:pt x="42" y="122"/>
                  <a:pt x="42" y="122"/>
                  <a:pt x="42" y="122"/>
                </a:cubicBezTo>
                <a:cubicBezTo>
                  <a:pt x="41" y="122"/>
                  <a:pt x="41" y="122"/>
                  <a:pt x="41" y="122"/>
                </a:cubicBezTo>
                <a:cubicBezTo>
                  <a:pt x="41" y="123"/>
                  <a:pt x="41" y="123"/>
                  <a:pt x="41" y="123"/>
                </a:cubicBezTo>
                <a:cubicBezTo>
                  <a:pt x="41" y="123"/>
                  <a:pt x="41" y="123"/>
                  <a:pt x="41" y="123"/>
                </a:cubicBezTo>
                <a:cubicBezTo>
                  <a:pt x="41" y="123"/>
                  <a:pt x="40" y="123"/>
                  <a:pt x="40" y="123"/>
                </a:cubicBezTo>
                <a:cubicBezTo>
                  <a:pt x="40" y="123"/>
                  <a:pt x="40" y="123"/>
                  <a:pt x="40" y="123"/>
                </a:cubicBezTo>
                <a:cubicBezTo>
                  <a:pt x="40" y="123"/>
                  <a:pt x="39" y="123"/>
                  <a:pt x="39" y="124"/>
                </a:cubicBezTo>
                <a:cubicBezTo>
                  <a:pt x="38" y="123"/>
                  <a:pt x="39" y="123"/>
                  <a:pt x="38" y="123"/>
                </a:cubicBezTo>
                <a:cubicBezTo>
                  <a:pt x="37" y="123"/>
                  <a:pt x="37" y="123"/>
                  <a:pt x="36" y="124"/>
                </a:cubicBezTo>
                <a:cubicBezTo>
                  <a:pt x="36" y="123"/>
                  <a:pt x="36" y="123"/>
                  <a:pt x="36" y="123"/>
                </a:cubicBezTo>
                <a:cubicBezTo>
                  <a:pt x="35" y="123"/>
                  <a:pt x="36" y="124"/>
                  <a:pt x="35" y="124"/>
                </a:cubicBezTo>
                <a:cubicBezTo>
                  <a:pt x="35" y="124"/>
                  <a:pt x="35" y="124"/>
                  <a:pt x="35" y="124"/>
                </a:cubicBezTo>
                <a:cubicBezTo>
                  <a:pt x="35" y="124"/>
                  <a:pt x="35" y="124"/>
                  <a:pt x="35" y="124"/>
                </a:cubicBezTo>
                <a:cubicBezTo>
                  <a:pt x="35" y="124"/>
                  <a:pt x="35" y="124"/>
                  <a:pt x="34" y="124"/>
                </a:cubicBezTo>
                <a:cubicBezTo>
                  <a:pt x="34" y="124"/>
                  <a:pt x="34" y="125"/>
                  <a:pt x="34" y="125"/>
                </a:cubicBezTo>
                <a:cubicBezTo>
                  <a:pt x="34" y="125"/>
                  <a:pt x="34" y="124"/>
                  <a:pt x="34" y="125"/>
                </a:cubicBezTo>
                <a:cubicBezTo>
                  <a:pt x="34" y="125"/>
                  <a:pt x="34" y="125"/>
                  <a:pt x="34" y="125"/>
                </a:cubicBezTo>
                <a:cubicBezTo>
                  <a:pt x="33" y="125"/>
                  <a:pt x="33" y="126"/>
                  <a:pt x="32" y="126"/>
                </a:cubicBezTo>
                <a:cubicBezTo>
                  <a:pt x="32" y="125"/>
                  <a:pt x="33" y="125"/>
                  <a:pt x="33" y="125"/>
                </a:cubicBezTo>
                <a:cubicBezTo>
                  <a:pt x="33" y="125"/>
                  <a:pt x="34" y="124"/>
                  <a:pt x="34" y="124"/>
                </a:cubicBezTo>
                <a:cubicBezTo>
                  <a:pt x="34" y="124"/>
                  <a:pt x="32" y="124"/>
                  <a:pt x="32" y="125"/>
                </a:cubicBezTo>
                <a:cubicBezTo>
                  <a:pt x="31" y="125"/>
                  <a:pt x="32" y="124"/>
                  <a:pt x="31" y="124"/>
                </a:cubicBezTo>
                <a:cubicBezTo>
                  <a:pt x="31" y="125"/>
                  <a:pt x="30" y="125"/>
                  <a:pt x="28" y="126"/>
                </a:cubicBezTo>
                <a:cubicBezTo>
                  <a:pt x="28" y="125"/>
                  <a:pt x="29" y="125"/>
                  <a:pt x="29" y="125"/>
                </a:cubicBezTo>
                <a:cubicBezTo>
                  <a:pt x="28" y="125"/>
                  <a:pt x="28" y="125"/>
                  <a:pt x="28" y="124"/>
                </a:cubicBezTo>
                <a:cubicBezTo>
                  <a:pt x="27" y="125"/>
                  <a:pt x="27" y="125"/>
                  <a:pt x="26" y="126"/>
                </a:cubicBezTo>
                <a:cubicBezTo>
                  <a:pt x="25" y="125"/>
                  <a:pt x="25" y="126"/>
                  <a:pt x="24" y="127"/>
                </a:cubicBezTo>
                <a:cubicBezTo>
                  <a:pt x="25" y="127"/>
                  <a:pt x="25" y="127"/>
                  <a:pt x="26" y="127"/>
                </a:cubicBezTo>
                <a:cubicBezTo>
                  <a:pt x="26" y="126"/>
                  <a:pt x="26" y="126"/>
                  <a:pt x="26" y="126"/>
                </a:cubicBezTo>
                <a:cubicBezTo>
                  <a:pt x="26" y="126"/>
                  <a:pt x="26" y="126"/>
                  <a:pt x="26" y="126"/>
                </a:cubicBezTo>
                <a:cubicBezTo>
                  <a:pt x="27" y="126"/>
                  <a:pt x="26" y="126"/>
                  <a:pt x="26" y="126"/>
                </a:cubicBezTo>
                <a:cubicBezTo>
                  <a:pt x="26" y="127"/>
                  <a:pt x="28" y="127"/>
                  <a:pt x="28" y="126"/>
                </a:cubicBezTo>
                <a:cubicBezTo>
                  <a:pt x="29" y="127"/>
                  <a:pt x="30" y="127"/>
                  <a:pt x="31" y="126"/>
                </a:cubicBezTo>
                <a:cubicBezTo>
                  <a:pt x="31" y="126"/>
                  <a:pt x="31" y="127"/>
                  <a:pt x="32" y="126"/>
                </a:cubicBezTo>
                <a:cubicBezTo>
                  <a:pt x="33" y="126"/>
                  <a:pt x="35" y="126"/>
                  <a:pt x="36" y="125"/>
                </a:cubicBezTo>
                <a:cubicBezTo>
                  <a:pt x="36" y="126"/>
                  <a:pt x="37" y="125"/>
                  <a:pt x="37" y="126"/>
                </a:cubicBezTo>
                <a:cubicBezTo>
                  <a:pt x="37" y="126"/>
                  <a:pt x="37" y="126"/>
                  <a:pt x="38" y="126"/>
                </a:cubicBezTo>
                <a:cubicBezTo>
                  <a:pt x="38" y="126"/>
                  <a:pt x="38" y="126"/>
                  <a:pt x="38" y="127"/>
                </a:cubicBezTo>
                <a:cubicBezTo>
                  <a:pt x="38" y="127"/>
                  <a:pt x="37" y="127"/>
                  <a:pt x="37" y="127"/>
                </a:cubicBezTo>
                <a:cubicBezTo>
                  <a:pt x="37" y="127"/>
                  <a:pt x="37" y="126"/>
                  <a:pt x="37" y="126"/>
                </a:cubicBezTo>
                <a:cubicBezTo>
                  <a:pt x="37" y="126"/>
                  <a:pt x="37" y="127"/>
                  <a:pt x="37" y="127"/>
                </a:cubicBezTo>
                <a:cubicBezTo>
                  <a:pt x="36" y="126"/>
                  <a:pt x="36" y="127"/>
                  <a:pt x="35" y="126"/>
                </a:cubicBezTo>
                <a:cubicBezTo>
                  <a:pt x="35" y="127"/>
                  <a:pt x="35" y="127"/>
                  <a:pt x="35" y="127"/>
                </a:cubicBezTo>
                <a:cubicBezTo>
                  <a:pt x="35" y="127"/>
                  <a:pt x="35" y="127"/>
                  <a:pt x="35" y="127"/>
                </a:cubicBezTo>
                <a:cubicBezTo>
                  <a:pt x="35" y="126"/>
                  <a:pt x="34" y="127"/>
                  <a:pt x="34" y="127"/>
                </a:cubicBezTo>
                <a:cubicBezTo>
                  <a:pt x="34" y="126"/>
                  <a:pt x="34" y="127"/>
                  <a:pt x="33" y="127"/>
                </a:cubicBezTo>
                <a:cubicBezTo>
                  <a:pt x="33" y="127"/>
                  <a:pt x="33" y="127"/>
                  <a:pt x="33" y="127"/>
                </a:cubicBezTo>
                <a:cubicBezTo>
                  <a:pt x="33" y="127"/>
                  <a:pt x="33" y="127"/>
                  <a:pt x="33" y="127"/>
                </a:cubicBezTo>
                <a:cubicBezTo>
                  <a:pt x="33" y="128"/>
                  <a:pt x="33" y="127"/>
                  <a:pt x="33" y="128"/>
                </a:cubicBezTo>
                <a:cubicBezTo>
                  <a:pt x="33" y="128"/>
                  <a:pt x="32" y="128"/>
                  <a:pt x="32" y="128"/>
                </a:cubicBezTo>
                <a:cubicBezTo>
                  <a:pt x="32" y="128"/>
                  <a:pt x="32" y="128"/>
                  <a:pt x="32" y="128"/>
                </a:cubicBezTo>
                <a:cubicBezTo>
                  <a:pt x="32" y="128"/>
                  <a:pt x="32" y="128"/>
                  <a:pt x="32" y="128"/>
                </a:cubicBezTo>
                <a:cubicBezTo>
                  <a:pt x="32" y="128"/>
                  <a:pt x="32" y="128"/>
                  <a:pt x="32" y="128"/>
                </a:cubicBezTo>
                <a:cubicBezTo>
                  <a:pt x="32" y="128"/>
                  <a:pt x="32" y="128"/>
                  <a:pt x="31" y="128"/>
                </a:cubicBezTo>
                <a:cubicBezTo>
                  <a:pt x="31" y="128"/>
                  <a:pt x="31" y="129"/>
                  <a:pt x="31" y="129"/>
                </a:cubicBezTo>
                <a:cubicBezTo>
                  <a:pt x="31" y="129"/>
                  <a:pt x="32" y="129"/>
                  <a:pt x="32" y="129"/>
                </a:cubicBezTo>
                <a:cubicBezTo>
                  <a:pt x="32" y="129"/>
                  <a:pt x="32" y="128"/>
                  <a:pt x="32" y="128"/>
                </a:cubicBezTo>
                <a:cubicBezTo>
                  <a:pt x="32" y="128"/>
                  <a:pt x="32" y="128"/>
                  <a:pt x="32" y="129"/>
                </a:cubicBezTo>
                <a:cubicBezTo>
                  <a:pt x="32" y="128"/>
                  <a:pt x="32" y="128"/>
                  <a:pt x="32" y="128"/>
                </a:cubicBezTo>
                <a:cubicBezTo>
                  <a:pt x="32" y="129"/>
                  <a:pt x="33" y="129"/>
                  <a:pt x="33" y="129"/>
                </a:cubicBezTo>
                <a:cubicBezTo>
                  <a:pt x="33" y="128"/>
                  <a:pt x="33" y="128"/>
                  <a:pt x="34" y="127"/>
                </a:cubicBezTo>
                <a:cubicBezTo>
                  <a:pt x="34" y="127"/>
                  <a:pt x="34" y="127"/>
                  <a:pt x="34" y="127"/>
                </a:cubicBezTo>
                <a:cubicBezTo>
                  <a:pt x="34" y="127"/>
                  <a:pt x="34" y="128"/>
                  <a:pt x="34" y="128"/>
                </a:cubicBezTo>
                <a:cubicBezTo>
                  <a:pt x="34" y="128"/>
                  <a:pt x="34" y="128"/>
                  <a:pt x="34" y="128"/>
                </a:cubicBezTo>
                <a:cubicBezTo>
                  <a:pt x="34" y="128"/>
                  <a:pt x="33" y="128"/>
                  <a:pt x="33" y="129"/>
                </a:cubicBezTo>
                <a:cubicBezTo>
                  <a:pt x="34" y="129"/>
                  <a:pt x="34" y="128"/>
                  <a:pt x="35" y="129"/>
                </a:cubicBezTo>
                <a:cubicBezTo>
                  <a:pt x="35" y="129"/>
                  <a:pt x="35" y="128"/>
                  <a:pt x="35" y="128"/>
                </a:cubicBezTo>
                <a:cubicBezTo>
                  <a:pt x="35" y="128"/>
                  <a:pt x="35" y="128"/>
                  <a:pt x="35" y="128"/>
                </a:cubicBezTo>
                <a:cubicBezTo>
                  <a:pt x="35" y="128"/>
                  <a:pt x="35" y="128"/>
                  <a:pt x="36" y="128"/>
                </a:cubicBezTo>
                <a:cubicBezTo>
                  <a:pt x="36" y="128"/>
                  <a:pt x="36" y="128"/>
                  <a:pt x="35" y="128"/>
                </a:cubicBezTo>
                <a:cubicBezTo>
                  <a:pt x="35" y="128"/>
                  <a:pt x="35" y="128"/>
                  <a:pt x="35" y="128"/>
                </a:cubicBezTo>
                <a:cubicBezTo>
                  <a:pt x="36" y="127"/>
                  <a:pt x="38" y="127"/>
                  <a:pt x="38" y="128"/>
                </a:cubicBezTo>
                <a:cubicBezTo>
                  <a:pt x="38" y="128"/>
                  <a:pt x="38" y="127"/>
                  <a:pt x="38" y="127"/>
                </a:cubicBezTo>
                <a:cubicBezTo>
                  <a:pt x="39" y="128"/>
                  <a:pt x="39" y="128"/>
                  <a:pt x="38" y="128"/>
                </a:cubicBezTo>
                <a:cubicBezTo>
                  <a:pt x="39" y="129"/>
                  <a:pt x="40" y="128"/>
                  <a:pt x="39" y="128"/>
                </a:cubicBezTo>
                <a:cubicBezTo>
                  <a:pt x="39" y="127"/>
                  <a:pt x="40" y="128"/>
                  <a:pt x="40" y="127"/>
                </a:cubicBezTo>
                <a:cubicBezTo>
                  <a:pt x="40" y="127"/>
                  <a:pt x="40" y="127"/>
                  <a:pt x="40" y="127"/>
                </a:cubicBezTo>
                <a:cubicBezTo>
                  <a:pt x="40" y="127"/>
                  <a:pt x="40" y="128"/>
                  <a:pt x="40" y="128"/>
                </a:cubicBezTo>
                <a:cubicBezTo>
                  <a:pt x="41" y="128"/>
                  <a:pt x="41" y="127"/>
                  <a:pt x="41" y="128"/>
                </a:cubicBezTo>
                <a:cubicBezTo>
                  <a:pt x="42" y="128"/>
                  <a:pt x="42" y="128"/>
                  <a:pt x="41" y="128"/>
                </a:cubicBezTo>
                <a:cubicBezTo>
                  <a:pt x="42" y="127"/>
                  <a:pt x="42" y="127"/>
                  <a:pt x="43" y="128"/>
                </a:cubicBezTo>
                <a:cubicBezTo>
                  <a:pt x="43" y="127"/>
                  <a:pt x="42" y="127"/>
                  <a:pt x="42" y="127"/>
                </a:cubicBezTo>
                <a:cubicBezTo>
                  <a:pt x="43" y="127"/>
                  <a:pt x="43" y="127"/>
                  <a:pt x="43" y="127"/>
                </a:cubicBezTo>
                <a:cubicBezTo>
                  <a:pt x="43" y="127"/>
                  <a:pt x="43" y="127"/>
                  <a:pt x="43" y="127"/>
                </a:cubicBezTo>
                <a:cubicBezTo>
                  <a:pt x="44" y="126"/>
                  <a:pt x="45" y="126"/>
                  <a:pt x="46" y="126"/>
                </a:cubicBezTo>
                <a:cubicBezTo>
                  <a:pt x="46" y="126"/>
                  <a:pt x="45" y="126"/>
                  <a:pt x="45" y="127"/>
                </a:cubicBezTo>
                <a:cubicBezTo>
                  <a:pt x="46" y="127"/>
                  <a:pt x="46" y="126"/>
                  <a:pt x="46" y="127"/>
                </a:cubicBezTo>
                <a:cubicBezTo>
                  <a:pt x="47" y="126"/>
                  <a:pt x="47" y="128"/>
                  <a:pt x="48" y="127"/>
                </a:cubicBezTo>
                <a:cubicBezTo>
                  <a:pt x="47" y="127"/>
                  <a:pt x="47" y="127"/>
                  <a:pt x="47" y="127"/>
                </a:cubicBezTo>
                <a:cubicBezTo>
                  <a:pt x="47" y="126"/>
                  <a:pt x="47" y="126"/>
                  <a:pt x="48" y="126"/>
                </a:cubicBezTo>
                <a:cubicBezTo>
                  <a:pt x="48" y="126"/>
                  <a:pt x="48" y="126"/>
                  <a:pt x="48" y="126"/>
                </a:cubicBezTo>
                <a:cubicBezTo>
                  <a:pt x="48" y="126"/>
                  <a:pt x="48" y="126"/>
                  <a:pt x="48" y="127"/>
                </a:cubicBezTo>
                <a:cubicBezTo>
                  <a:pt x="48" y="127"/>
                  <a:pt x="48" y="126"/>
                  <a:pt x="48" y="127"/>
                </a:cubicBezTo>
                <a:cubicBezTo>
                  <a:pt x="48" y="126"/>
                  <a:pt x="50" y="126"/>
                  <a:pt x="51" y="126"/>
                </a:cubicBezTo>
                <a:cubicBezTo>
                  <a:pt x="51" y="126"/>
                  <a:pt x="51" y="126"/>
                  <a:pt x="51" y="126"/>
                </a:cubicBezTo>
                <a:cubicBezTo>
                  <a:pt x="51" y="126"/>
                  <a:pt x="52" y="125"/>
                  <a:pt x="52" y="125"/>
                </a:cubicBezTo>
                <a:cubicBezTo>
                  <a:pt x="52" y="126"/>
                  <a:pt x="52" y="126"/>
                  <a:pt x="52" y="126"/>
                </a:cubicBezTo>
                <a:cubicBezTo>
                  <a:pt x="52" y="126"/>
                  <a:pt x="52" y="126"/>
                  <a:pt x="53" y="126"/>
                </a:cubicBezTo>
                <a:cubicBezTo>
                  <a:pt x="53" y="125"/>
                  <a:pt x="52" y="125"/>
                  <a:pt x="52" y="125"/>
                </a:cubicBezTo>
                <a:cubicBezTo>
                  <a:pt x="53" y="125"/>
                  <a:pt x="53" y="125"/>
                  <a:pt x="53" y="125"/>
                </a:cubicBezTo>
                <a:cubicBezTo>
                  <a:pt x="53" y="125"/>
                  <a:pt x="53" y="125"/>
                  <a:pt x="53" y="125"/>
                </a:cubicBezTo>
                <a:cubicBezTo>
                  <a:pt x="54" y="125"/>
                  <a:pt x="54" y="125"/>
                  <a:pt x="54" y="125"/>
                </a:cubicBezTo>
                <a:cubicBezTo>
                  <a:pt x="54" y="125"/>
                  <a:pt x="54" y="125"/>
                  <a:pt x="54" y="126"/>
                </a:cubicBezTo>
                <a:cubicBezTo>
                  <a:pt x="55" y="126"/>
                  <a:pt x="55" y="125"/>
                  <a:pt x="55" y="125"/>
                </a:cubicBezTo>
                <a:cubicBezTo>
                  <a:pt x="55" y="124"/>
                  <a:pt x="55" y="125"/>
                  <a:pt x="56" y="125"/>
                </a:cubicBezTo>
                <a:cubicBezTo>
                  <a:pt x="56" y="125"/>
                  <a:pt x="56" y="125"/>
                  <a:pt x="56" y="125"/>
                </a:cubicBezTo>
                <a:cubicBezTo>
                  <a:pt x="56" y="125"/>
                  <a:pt x="57" y="125"/>
                  <a:pt x="57" y="125"/>
                </a:cubicBezTo>
                <a:cubicBezTo>
                  <a:pt x="57" y="125"/>
                  <a:pt x="57" y="125"/>
                  <a:pt x="57" y="125"/>
                </a:cubicBezTo>
                <a:cubicBezTo>
                  <a:pt x="57" y="125"/>
                  <a:pt x="57" y="125"/>
                  <a:pt x="57" y="124"/>
                </a:cubicBezTo>
                <a:cubicBezTo>
                  <a:pt x="57" y="125"/>
                  <a:pt x="57" y="124"/>
                  <a:pt x="58" y="124"/>
                </a:cubicBezTo>
                <a:cubicBezTo>
                  <a:pt x="58" y="124"/>
                  <a:pt x="58" y="124"/>
                  <a:pt x="58" y="124"/>
                </a:cubicBezTo>
                <a:cubicBezTo>
                  <a:pt x="58" y="124"/>
                  <a:pt x="58" y="124"/>
                  <a:pt x="58" y="124"/>
                </a:cubicBezTo>
                <a:cubicBezTo>
                  <a:pt x="58" y="124"/>
                  <a:pt x="58" y="124"/>
                  <a:pt x="58" y="124"/>
                </a:cubicBezTo>
                <a:cubicBezTo>
                  <a:pt x="58" y="124"/>
                  <a:pt x="58" y="124"/>
                  <a:pt x="58" y="124"/>
                </a:cubicBezTo>
                <a:cubicBezTo>
                  <a:pt x="58" y="124"/>
                  <a:pt x="58" y="124"/>
                  <a:pt x="58" y="124"/>
                </a:cubicBezTo>
                <a:cubicBezTo>
                  <a:pt x="58" y="124"/>
                  <a:pt x="58" y="124"/>
                  <a:pt x="58" y="124"/>
                </a:cubicBezTo>
                <a:cubicBezTo>
                  <a:pt x="58" y="124"/>
                  <a:pt x="58" y="124"/>
                  <a:pt x="58" y="124"/>
                </a:cubicBezTo>
                <a:cubicBezTo>
                  <a:pt x="58" y="124"/>
                  <a:pt x="58" y="124"/>
                  <a:pt x="58" y="123"/>
                </a:cubicBezTo>
                <a:cubicBezTo>
                  <a:pt x="59" y="123"/>
                  <a:pt x="59" y="124"/>
                  <a:pt x="59" y="124"/>
                </a:cubicBezTo>
                <a:cubicBezTo>
                  <a:pt x="59" y="124"/>
                  <a:pt x="59" y="124"/>
                  <a:pt x="59" y="124"/>
                </a:cubicBezTo>
                <a:cubicBezTo>
                  <a:pt x="59" y="125"/>
                  <a:pt x="60" y="124"/>
                  <a:pt x="60" y="124"/>
                </a:cubicBezTo>
                <a:cubicBezTo>
                  <a:pt x="61" y="124"/>
                  <a:pt x="61" y="124"/>
                  <a:pt x="61" y="125"/>
                </a:cubicBezTo>
                <a:cubicBezTo>
                  <a:pt x="61" y="125"/>
                  <a:pt x="61" y="125"/>
                  <a:pt x="61" y="124"/>
                </a:cubicBezTo>
                <a:cubicBezTo>
                  <a:pt x="61" y="125"/>
                  <a:pt x="61" y="125"/>
                  <a:pt x="61" y="125"/>
                </a:cubicBezTo>
                <a:cubicBezTo>
                  <a:pt x="61" y="125"/>
                  <a:pt x="60" y="125"/>
                  <a:pt x="60" y="124"/>
                </a:cubicBezTo>
                <a:cubicBezTo>
                  <a:pt x="60" y="125"/>
                  <a:pt x="59" y="125"/>
                  <a:pt x="59" y="125"/>
                </a:cubicBezTo>
                <a:cubicBezTo>
                  <a:pt x="59" y="126"/>
                  <a:pt x="60" y="125"/>
                  <a:pt x="61" y="125"/>
                </a:cubicBezTo>
                <a:cubicBezTo>
                  <a:pt x="61" y="125"/>
                  <a:pt x="61" y="125"/>
                  <a:pt x="61" y="125"/>
                </a:cubicBezTo>
                <a:cubicBezTo>
                  <a:pt x="61" y="125"/>
                  <a:pt x="62" y="125"/>
                  <a:pt x="61" y="124"/>
                </a:cubicBezTo>
                <a:cubicBezTo>
                  <a:pt x="61" y="124"/>
                  <a:pt x="61" y="124"/>
                  <a:pt x="61" y="124"/>
                </a:cubicBezTo>
                <a:cubicBezTo>
                  <a:pt x="61" y="124"/>
                  <a:pt x="61" y="124"/>
                  <a:pt x="61" y="124"/>
                </a:cubicBezTo>
                <a:cubicBezTo>
                  <a:pt x="60" y="124"/>
                  <a:pt x="60" y="124"/>
                  <a:pt x="60" y="124"/>
                </a:cubicBezTo>
                <a:cubicBezTo>
                  <a:pt x="60" y="124"/>
                  <a:pt x="60" y="124"/>
                  <a:pt x="59" y="124"/>
                </a:cubicBezTo>
                <a:cubicBezTo>
                  <a:pt x="59" y="124"/>
                  <a:pt x="59" y="124"/>
                  <a:pt x="59" y="124"/>
                </a:cubicBezTo>
                <a:cubicBezTo>
                  <a:pt x="59" y="124"/>
                  <a:pt x="59" y="123"/>
                  <a:pt x="59" y="123"/>
                </a:cubicBezTo>
                <a:cubicBezTo>
                  <a:pt x="59" y="123"/>
                  <a:pt x="59" y="123"/>
                  <a:pt x="59" y="123"/>
                </a:cubicBezTo>
                <a:cubicBezTo>
                  <a:pt x="59" y="123"/>
                  <a:pt x="59" y="123"/>
                  <a:pt x="59" y="123"/>
                </a:cubicBezTo>
                <a:cubicBezTo>
                  <a:pt x="59" y="123"/>
                  <a:pt x="59" y="123"/>
                  <a:pt x="59" y="123"/>
                </a:cubicBezTo>
                <a:cubicBezTo>
                  <a:pt x="60" y="123"/>
                  <a:pt x="60" y="123"/>
                  <a:pt x="61" y="123"/>
                </a:cubicBezTo>
                <a:cubicBezTo>
                  <a:pt x="61" y="123"/>
                  <a:pt x="61" y="123"/>
                  <a:pt x="61" y="123"/>
                </a:cubicBezTo>
                <a:cubicBezTo>
                  <a:pt x="61" y="123"/>
                  <a:pt x="61" y="123"/>
                  <a:pt x="61" y="123"/>
                </a:cubicBezTo>
                <a:cubicBezTo>
                  <a:pt x="62" y="124"/>
                  <a:pt x="62" y="123"/>
                  <a:pt x="62" y="123"/>
                </a:cubicBezTo>
                <a:cubicBezTo>
                  <a:pt x="62" y="123"/>
                  <a:pt x="62" y="123"/>
                  <a:pt x="62" y="123"/>
                </a:cubicBezTo>
                <a:cubicBezTo>
                  <a:pt x="62" y="123"/>
                  <a:pt x="62" y="123"/>
                  <a:pt x="62" y="123"/>
                </a:cubicBezTo>
                <a:cubicBezTo>
                  <a:pt x="62" y="123"/>
                  <a:pt x="62" y="123"/>
                  <a:pt x="62" y="124"/>
                </a:cubicBezTo>
                <a:cubicBezTo>
                  <a:pt x="62" y="124"/>
                  <a:pt x="62" y="124"/>
                  <a:pt x="61" y="124"/>
                </a:cubicBezTo>
                <a:cubicBezTo>
                  <a:pt x="61" y="124"/>
                  <a:pt x="62" y="124"/>
                  <a:pt x="62" y="124"/>
                </a:cubicBezTo>
                <a:cubicBezTo>
                  <a:pt x="62" y="124"/>
                  <a:pt x="62" y="124"/>
                  <a:pt x="62" y="124"/>
                </a:cubicBezTo>
                <a:cubicBezTo>
                  <a:pt x="62" y="124"/>
                  <a:pt x="62" y="125"/>
                  <a:pt x="63" y="125"/>
                </a:cubicBezTo>
                <a:cubicBezTo>
                  <a:pt x="63" y="125"/>
                  <a:pt x="63" y="124"/>
                  <a:pt x="63" y="124"/>
                </a:cubicBezTo>
                <a:cubicBezTo>
                  <a:pt x="64" y="124"/>
                  <a:pt x="65" y="124"/>
                  <a:pt x="65" y="123"/>
                </a:cubicBezTo>
                <a:cubicBezTo>
                  <a:pt x="65" y="123"/>
                  <a:pt x="65" y="123"/>
                  <a:pt x="65" y="123"/>
                </a:cubicBezTo>
                <a:cubicBezTo>
                  <a:pt x="65" y="123"/>
                  <a:pt x="64" y="123"/>
                  <a:pt x="64" y="123"/>
                </a:cubicBezTo>
                <a:cubicBezTo>
                  <a:pt x="64" y="123"/>
                  <a:pt x="65" y="122"/>
                  <a:pt x="65" y="122"/>
                </a:cubicBezTo>
                <a:cubicBezTo>
                  <a:pt x="65" y="122"/>
                  <a:pt x="65" y="123"/>
                  <a:pt x="65" y="123"/>
                </a:cubicBezTo>
                <a:cubicBezTo>
                  <a:pt x="65" y="123"/>
                  <a:pt x="66" y="123"/>
                  <a:pt x="66" y="123"/>
                </a:cubicBezTo>
                <a:cubicBezTo>
                  <a:pt x="66" y="123"/>
                  <a:pt x="66" y="123"/>
                  <a:pt x="66" y="123"/>
                </a:cubicBezTo>
                <a:cubicBezTo>
                  <a:pt x="66" y="123"/>
                  <a:pt x="67" y="123"/>
                  <a:pt x="67" y="123"/>
                </a:cubicBezTo>
                <a:cubicBezTo>
                  <a:pt x="67" y="123"/>
                  <a:pt x="67" y="123"/>
                  <a:pt x="67" y="123"/>
                </a:cubicBezTo>
                <a:cubicBezTo>
                  <a:pt x="67" y="123"/>
                  <a:pt x="67" y="123"/>
                  <a:pt x="67" y="123"/>
                </a:cubicBezTo>
                <a:cubicBezTo>
                  <a:pt x="67" y="123"/>
                  <a:pt x="67" y="123"/>
                  <a:pt x="67" y="123"/>
                </a:cubicBezTo>
                <a:cubicBezTo>
                  <a:pt x="68" y="123"/>
                  <a:pt x="68" y="122"/>
                  <a:pt x="68" y="122"/>
                </a:cubicBezTo>
                <a:cubicBezTo>
                  <a:pt x="68" y="122"/>
                  <a:pt x="68" y="122"/>
                  <a:pt x="68" y="122"/>
                </a:cubicBezTo>
                <a:cubicBezTo>
                  <a:pt x="68" y="122"/>
                  <a:pt x="68" y="122"/>
                  <a:pt x="68" y="122"/>
                </a:cubicBezTo>
                <a:cubicBezTo>
                  <a:pt x="69" y="122"/>
                  <a:pt x="69" y="122"/>
                  <a:pt x="69" y="122"/>
                </a:cubicBezTo>
                <a:cubicBezTo>
                  <a:pt x="69" y="122"/>
                  <a:pt x="69" y="123"/>
                  <a:pt x="69" y="123"/>
                </a:cubicBezTo>
                <a:cubicBezTo>
                  <a:pt x="69" y="123"/>
                  <a:pt x="70" y="123"/>
                  <a:pt x="70" y="122"/>
                </a:cubicBezTo>
                <a:cubicBezTo>
                  <a:pt x="70" y="122"/>
                  <a:pt x="70" y="122"/>
                  <a:pt x="70" y="122"/>
                </a:cubicBezTo>
                <a:cubicBezTo>
                  <a:pt x="70" y="122"/>
                  <a:pt x="70" y="122"/>
                  <a:pt x="70" y="122"/>
                </a:cubicBezTo>
                <a:cubicBezTo>
                  <a:pt x="70" y="122"/>
                  <a:pt x="70" y="122"/>
                  <a:pt x="70" y="122"/>
                </a:cubicBezTo>
                <a:cubicBezTo>
                  <a:pt x="70" y="122"/>
                  <a:pt x="70" y="122"/>
                  <a:pt x="70" y="122"/>
                </a:cubicBezTo>
                <a:cubicBezTo>
                  <a:pt x="70" y="123"/>
                  <a:pt x="71" y="122"/>
                  <a:pt x="71" y="122"/>
                </a:cubicBezTo>
                <a:cubicBezTo>
                  <a:pt x="71" y="122"/>
                  <a:pt x="71" y="122"/>
                  <a:pt x="71" y="121"/>
                </a:cubicBezTo>
                <a:cubicBezTo>
                  <a:pt x="71" y="121"/>
                  <a:pt x="72" y="121"/>
                  <a:pt x="72" y="121"/>
                </a:cubicBezTo>
                <a:cubicBezTo>
                  <a:pt x="72" y="121"/>
                  <a:pt x="72" y="121"/>
                  <a:pt x="72" y="122"/>
                </a:cubicBezTo>
                <a:cubicBezTo>
                  <a:pt x="72" y="122"/>
                  <a:pt x="72" y="122"/>
                  <a:pt x="72" y="122"/>
                </a:cubicBezTo>
                <a:cubicBezTo>
                  <a:pt x="72" y="122"/>
                  <a:pt x="72" y="122"/>
                  <a:pt x="72" y="122"/>
                </a:cubicBezTo>
                <a:cubicBezTo>
                  <a:pt x="72" y="122"/>
                  <a:pt x="72" y="122"/>
                  <a:pt x="72" y="122"/>
                </a:cubicBezTo>
                <a:cubicBezTo>
                  <a:pt x="72" y="122"/>
                  <a:pt x="72" y="122"/>
                  <a:pt x="73" y="121"/>
                </a:cubicBezTo>
                <a:cubicBezTo>
                  <a:pt x="73" y="122"/>
                  <a:pt x="73" y="122"/>
                  <a:pt x="73" y="122"/>
                </a:cubicBezTo>
                <a:cubicBezTo>
                  <a:pt x="73" y="121"/>
                  <a:pt x="73" y="121"/>
                  <a:pt x="73" y="121"/>
                </a:cubicBezTo>
                <a:cubicBezTo>
                  <a:pt x="74" y="121"/>
                  <a:pt x="74" y="121"/>
                  <a:pt x="75" y="121"/>
                </a:cubicBezTo>
                <a:cubicBezTo>
                  <a:pt x="75" y="121"/>
                  <a:pt x="75" y="121"/>
                  <a:pt x="75" y="121"/>
                </a:cubicBezTo>
                <a:cubicBezTo>
                  <a:pt x="75" y="120"/>
                  <a:pt x="75" y="120"/>
                  <a:pt x="75" y="120"/>
                </a:cubicBezTo>
                <a:cubicBezTo>
                  <a:pt x="75" y="120"/>
                  <a:pt x="75" y="120"/>
                  <a:pt x="75" y="120"/>
                </a:cubicBezTo>
                <a:cubicBezTo>
                  <a:pt x="76" y="121"/>
                  <a:pt x="77" y="120"/>
                  <a:pt x="78" y="121"/>
                </a:cubicBezTo>
                <a:cubicBezTo>
                  <a:pt x="77" y="121"/>
                  <a:pt x="77" y="121"/>
                  <a:pt x="76" y="121"/>
                </a:cubicBezTo>
                <a:cubicBezTo>
                  <a:pt x="77" y="122"/>
                  <a:pt x="78" y="121"/>
                  <a:pt x="78" y="121"/>
                </a:cubicBezTo>
                <a:cubicBezTo>
                  <a:pt x="78" y="121"/>
                  <a:pt x="78" y="120"/>
                  <a:pt x="78" y="120"/>
                </a:cubicBezTo>
                <a:cubicBezTo>
                  <a:pt x="78" y="120"/>
                  <a:pt x="78" y="120"/>
                  <a:pt x="78" y="120"/>
                </a:cubicBezTo>
                <a:cubicBezTo>
                  <a:pt x="78" y="120"/>
                  <a:pt x="78" y="120"/>
                  <a:pt x="78" y="120"/>
                </a:cubicBezTo>
                <a:cubicBezTo>
                  <a:pt x="78" y="120"/>
                  <a:pt x="78" y="120"/>
                  <a:pt x="79" y="120"/>
                </a:cubicBezTo>
                <a:cubicBezTo>
                  <a:pt x="79" y="120"/>
                  <a:pt x="79" y="120"/>
                  <a:pt x="79" y="120"/>
                </a:cubicBezTo>
                <a:cubicBezTo>
                  <a:pt x="79" y="120"/>
                  <a:pt x="79" y="120"/>
                  <a:pt x="79" y="120"/>
                </a:cubicBezTo>
                <a:cubicBezTo>
                  <a:pt x="79" y="120"/>
                  <a:pt x="80" y="120"/>
                  <a:pt x="80" y="120"/>
                </a:cubicBezTo>
                <a:cubicBezTo>
                  <a:pt x="80" y="120"/>
                  <a:pt x="80" y="120"/>
                  <a:pt x="80" y="120"/>
                </a:cubicBezTo>
                <a:cubicBezTo>
                  <a:pt x="80" y="120"/>
                  <a:pt x="80" y="120"/>
                  <a:pt x="80" y="120"/>
                </a:cubicBezTo>
                <a:cubicBezTo>
                  <a:pt x="80" y="119"/>
                  <a:pt x="80" y="120"/>
                  <a:pt x="81" y="119"/>
                </a:cubicBezTo>
                <a:cubicBezTo>
                  <a:pt x="81" y="119"/>
                  <a:pt x="81" y="119"/>
                  <a:pt x="81" y="119"/>
                </a:cubicBezTo>
                <a:cubicBezTo>
                  <a:pt x="81" y="119"/>
                  <a:pt x="80" y="120"/>
                  <a:pt x="81" y="120"/>
                </a:cubicBezTo>
                <a:cubicBezTo>
                  <a:pt x="81" y="119"/>
                  <a:pt x="82" y="119"/>
                  <a:pt x="82" y="119"/>
                </a:cubicBezTo>
                <a:cubicBezTo>
                  <a:pt x="82" y="119"/>
                  <a:pt x="82" y="119"/>
                  <a:pt x="82" y="119"/>
                </a:cubicBezTo>
                <a:cubicBezTo>
                  <a:pt x="82" y="119"/>
                  <a:pt x="81" y="119"/>
                  <a:pt x="82" y="120"/>
                </a:cubicBezTo>
                <a:cubicBezTo>
                  <a:pt x="82" y="119"/>
                  <a:pt x="82" y="119"/>
                  <a:pt x="83" y="119"/>
                </a:cubicBezTo>
                <a:cubicBezTo>
                  <a:pt x="83" y="119"/>
                  <a:pt x="82" y="119"/>
                  <a:pt x="83" y="120"/>
                </a:cubicBezTo>
                <a:cubicBezTo>
                  <a:pt x="84" y="120"/>
                  <a:pt x="84" y="119"/>
                  <a:pt x="85" y="118"/>
                </a:cubicBezTo>
                <a:cubicBezTo>
                  <a:pt x="85" y="119"/>
                  <a:pt x="85" y="119"/>
                  <a:pt x="86" y="119"/>
                </a:cubicBezTo>
                <a:cubicBezTo>
                  <a:pt x="86" y="119"/>
                  <a:pt x="86" y="119"/>
                  <a:pt x="86" y="119"/>
                </a:cubicBezTo>
                <a:cubicBezTo>
                  <a:pt x="86" y="119"/>
                  <a:pt x="86" y="119"/>
                  <a:pt x="87" y="119"/>
                </a:cubicBezTo>
                <a:cubicBezTo>
                  <a:pt x="87" y="119"/>
                  <a:pt x="87" y="119"/>
                  <a:pt x="87" y="119"/>
                </a:cubicBezTo>
                <a:cubicBezTo>
                  <a:pt x="87" y="118"/>
                  <a:pt x="87" y="118"/>
                  <a:pt x="87" y="118"/>
                </a:cubicBezTo>
                <a:cubicBezTo>
                  <a:pt x="87" y="118"/>
                  <a:pt x="87" y="119"/>
                  <a:pt x="87" y="119"/>
                </a:cubicBezTo>
                <a:cubicBezTo>
                  <a:pt x="87" y="119"/>
                  <a:pt x="87" y="119"/>
                  <a:pt x="87" y="119"/>
                </a:cubicBezTo>
                <a:cubicBezTo>
                  <a:pt x="87" y="119"/>
                  <a:pt x="87" y="119"/>
                  <a:pt x="87" y="119"/>
                </a:cubicBezTo>
                <a:cubicBezTo>
                  <a:pt x="86" y="119"/>
                  <a:pt x="86" y="120"/>
                  <a:pt x="85" y="120"/>
                </a:cubicBezTo>
                <a:cubicBezTo>
                  <a:pt x="85" y="120"/>
                  <a:pt x="85" y="120"/>
                  <a:pt x="85" y="120"/>
                </a:cubicBezTo>
                <a:cubicBezTo>
                  <a:pt x="85" y="119"/>
                  <a:pt x="84" y="119"/>
                  <a:pt x="85" y="120"/>
                </a:cubicBezTo>
                <a:cubicBezTo>
                  <a:pt x="85" y="120"/>
                  <a:pt x="85" y="120"/>
                  <a:pt x="85" y="120"/>
                </a:cubicBezTo>
                <a:cubicBezTo>
                  <a:pt x="86" y="120"/>
                  <a:pt x="86" y="120"/>
                  <a:pt x="87" y="120"/>
                </a:cubicBezTo>
                <a:cubicBezTo>
                  <a:pt x="87" y="120"/>
                  <a:pt x="86" y="120"/>
                  <a:pt x="87" y="120"/>
                </a:cubicBezTo>
                <a:cubicBezTo>
                  <a:pt x="87" y="120"/>
                  <a:pt x="87" y="120"/>
                  <a:pt x="86" y="120"/>
                </a:cubicBezTo>
                <a:cubicBezTo>
                  <a:pt x="86" y="120"/>
                  <a:pt x="86" y="121"/>
                  <a:pt x="85" y="121"/>
                </a:cubicBezTo>
                <a:cubicBezTo>
                  <a:pt x="85" y="121"/>
                  <a:pt x="85" y="121"/>
                  <a:pt x="85" y="121"/>
                </a:cubicBezTo>
                <a:cubicBezTo>
                  <a:pt x="85" y="121"/>
                  <a:pt x="85" y="121"/>
                  <a:pt x="85" y="121"/>
                </a:cubicBezTo>
                <a:cubicBezTo>
                  <a:pt x="85" y="121"/>
                  <a:pt x="85" y="121"/>
                  <a:pt x="85" y="121"/>
                </a:cubicBezTo>
                <a:cubicBezTo>
                  <a:pt x="85" y="121"/>
                  <a:pt x="85" y="121"/>
                  <a:pt x="84" y="121"/>
                </a:cubicBezTo>
                <a:cubicBezTo>
                  <a:pt x="84" y="121"/>
                  <a:pt x="84" y="121"/>
                  <a:pt x="84" y="121"/>
                </a:cubicBezTo>
                <a:cubicBezTo>
                  <a:pt x="84" y="121"/>
                  <a:pt x="84" y="122"/>
                  <a:pt x="84" y="122"/>
                </a:cubicBezTo>
                <a:cubicBezTo>
                  <a:pt x="84" y="122"/>
                  <a:pt x="84" y="121"/>
                  <a:pt x="83" y="121"/>
                </a:cubicBezTo>
                <a:cubicBezTo>
                  <a:pt x="83" y="121"/>
                  <a:pt x="83" y="122"/>
                  <a:pt x="83" y="122"/>
                </a:cubicBezTo>
                <a:cubicBezTo>
                  <a:pt x="83" y="122"/>
                  <a:pt x="83" y="122"/>
                  <a:pt x="83" y="121"/>
                </a:cubicBezTo>
                <a:cubicBezTo>
                  <a:pt x="83" y="121"/>
                  <a:pt x="83" y="122"/>
                  <a:pt x="83" y="122"/>
                </a:cubicBezTo>
                <a:cubicBezTo>
                  <a:pt x="83" y="122"/>
                  <a:pt x="82" y="122"/>
                  <a:pt x="82" y="122"/>
                </a:cubicBezTo>
                <a:cubicBezTo>
                  <a:pt x="82" y="122"/>
                  <a:pt x="82" y="122"/>
                  <a:pt x="82" y="122"/>
                </a:cubicBezTo>
                <a:cubicBezTo>
                  <a:pt x="82" y="122"/>
                  <a:pt x="82" y="121"/>
                  <a:pt x="81" y="121"/>
                </a:cubicBezTo>
                <a:cubicBezTo>
                  <a:pt x="81" y="122"/>
                  <a:pt x="81" y="122"/>
                  <a:pt x="81" y="122"/>
                </a:cubicBezTo>
                <a:cubicBezTo>
                  <a:pt x="81" y="121"/>
                  <a:pt x="81" y="121"/>
                  <a:pt x="81" y="122"/>
                </a:cubicBezTo>
                <a:cubicBezTo>
                  <a:pt x="81" y="122"/>
                  <a:pt x="81" y="122"/>
                  <a:pt x="81" y="122"/>
                </a:cubicBezTo>
                <a:cubicBezTo>
                  <a:pt x="81" y="122"/>
                  <a:pt x="80" y="122"/>
                  <a:pt x="80" y="122"/>
                </a:cubicBezTo>
                <a:cubicBezTo>
                  <a:pt x="80" y="123"/>
                  <a:pt x="79" y="123"/>
                  <a:pt x="79" y="123"/>
                </a:cubicBezTo>
                <a:cubicBezTo>
                  <a:pt x="79" y="122"/>
                  <a:pt x="79" y="122"/>
                  <a:pt x="79" y="122"/>
                </a:cubicBezTo>
                <a:cubicBezTo>
                  <a:pt x="79" y="122"/>
                  <a:pt x="79" y="122"/>
                  <a:pt x="79" y="122"/>
                </a:cubicBezTo>
                <a:cubicBezTo>
                  <a:pt x="79" y="122"/>
                  <a:pt x="79" y="122"/>
                  <a:pt x="79" y="122"/>
                </a:cubicBezTo>
                <a:cubicBezTo>
                  <a:pt x="79" y="122"/>
                  <a:pt x="80" y="121"/>
                  <a:pt x="79" y="121"/>
                </a:cubicBezTo>
                <a:cubicBezTo>
                  <a:pt x="79" y="121"/>
                  <a:pt x="79" y="121"/>
                  <a:pt x="79" y="121"/>
                </a:cubicBezTo>
                <a:cubicBezTo>
                  <a:pt x="79" y="121"/>
                  <a:pt x="79" y="121"/>
                  <a:pt x="79" y="121"/>
                </a:cubicBezTo>
                <a:cubicBezTo>
                  <a:pt x="79" y="121"/>
                  <a:pt x="79" y="121"/>
                  <a:pt x="79" y="121"/>
                </a:cubicBezTo>
                <a:cubicBezTo>
                  <a:pt x="79" y="121"/>
                  <a:pt x="79" y="121"/>
                  <a:pt x="79" y="121"/>
                </a:cubicBezTo>
                <a:cubicBezTo>
                  <a:pt x="79" y="121"/>
                  <a:pt x="79" y="121"/>
                  <a:pt x="79" y="121"/>
                </a:cubicBezTo>
                <a:cubicBezTo>
                  <a:pt x="79" y="121"/>
                  <a:pt x="79" y="121"/>
                  <a:pt x="79" y="122"/>
                </a:cubicBezTo>
                <a:cubicBezTo>
                  <a:pt x="78" y="122"/>
                  <a:pt x="78" y="123"/>
                  <a:pt x="78" y="123"/>
                </a:cubicBezTo>
                <a:cubicBezTo>
                  <a:pt x="78" y="123"/>
                  <a:pt x="78" y="123"/>
                  <a:pt x="78" y="123"/>
                </a:cubicBezTo>
                <a:cubicBezTo>
                  <a:pt x="78" y="123"/>
                  <a:pt x="78" y="123"/>
                  <a:pt x="78" y="122"/>
                </a:cubicBezTo>
                <a:cubicBezTo>
                  <a:pt x="78" y="123"/>
                  <a:pt x="77" y="123"/>
                  <a:pt x="77" y="123"/>
                </a:cubicBezTo>
                <a:cubicBezTo>
                  <a:pt x="76" y="123"/>
                  <a:pt x="77" y="123"/>
                  <a:pt x="76" y="122"/>
                </a:cubicBezTo>
                <a:cubicBezTo>
                  <a:pt x="75" y="122"/>
                  <a:pt x="74" y="123"/>
                  <a:pt x="74" y="124"/>
                </a:cubicBezTo>
                <a:cubicBezTo>
                  <a:pt x="74" y="124"/>
                  <a:pt x="73" y="124"/>
                  <a:pt x="74" y="123"/>
                </a:cubicBezTo>
                <a:cubicBezTo>
                  <a:pt x="74" y="123"/>
                  <a:pt x="74" y="124"/>
                  <a:pt x="74" y="123"/>
                </a:cubicBezTo>
                <a:cubicBezTo>
                  <a:pt x="73" y="123"/>
                  <a:pt x="73" y="123"/>
                  <a:pt x="72" y="123"/>
                </a:cubicBezTo>
                <a:cubicBezTo>
                  <a:pt x="71" y="124"/>
                  <a:pt x="71" y="124"/>
                  <a:pt x="71" y="124"/>
                </a:cubicBezTo>
                <a:cubicBezTo>
                  <a:pt x="71" y="124"/>
                  <a:pt x="71" y="124"/>
                  <a:pt x="70" y="124"/>
                </a:cubicBezTo>
                <a:cubicBezTo>
                  <a:pt x="70" y="125"/>
                  <a:pt x="71" y="124"/>
                  <a:pt x="71" y="125"/>
                </a:cubicBezTo>
                <a:cubicBezTo>
                  <a:pt x="71" y="125"/>
                  <a:pt x="70" y="124"/>
                  <a:pt x="70" y="125"/>
                </a:cubicBezTo>
                <a:cubicBezTo>
                  <a:pt x="69" y="125"/>
                  <a:pt x="70" y="124"/>
                  <a:pt x="69" y="124"/>
                </a:cubicBezTo>
                <a:cubicBezTo>
                  <a:pt x="69" y="124"/>
                  <a:pt x="69" y="124"/>
                  <a:pt x="69" y="124"/>
                </a:cubicBezTo>
                <a:cubicBezTo>
                  <a:pt x="68" y="125"/>
                  <a:pt x="67" y="124"/>
                  <a:pt x="66" y="125"/>
                </a:cubicBezTo>
                <a:cubicBezTo>
                  <a:pt x="66" y="125"/>
                  <a:pt x="66" y="125"/>
                  <a:pt x="67" y="125"/>
                </a:cubicBezTo>
                <a:cubicBezTo>
                  <a:pt x="67" y="125"/>
                  <a:pt x="66" y="126"/>
                  <a:pt x="67" y="126"/>
                </a:cubicBezTo>
                <a:cubicBezTo>
                  <a:pt x="67" y="125"/>
                  <a:pt x="67" y="125"/>
                  <a:pt x="67" y="126"/>
                </a:cubicBezTo>
                <a:cubicBezTo>
                  <a:pt x="67" y="126"/>
                  <a:pt x="67" y="127"/>
                  <a:pt x="66" y="127"/>
                </a:cubicBezTo>
                <a:cubicBezTo>
                  <a:pt x="66" y="126"/>
                  <a:pt x="67" y="126"/>
                  <a:pt x="66" y="126"/>
                </a:cubicBezTo>
                <a:cubicBezTo>
                  <a:pt x="66" y="125"/>
                  <a:pt x="66" y="126"/>
                  <a:pt x="66" y="126"/>
                </a:cubicBezTo>
                <a:cubicBezTo>
                  <a:pt x="65" y="126"/>
                  <a:pt x="66" y="127"/>
                  <a:pt x="65" y="127"/>
                </a:cubicBezTo>
                <a:cubicBezTo>
                  <a:pt x="65" y="127"/>
                  <a:pt x="65" y="127"/>
                  <a:pt x="65" y="126"/>
                </a:cubicBezTo>
                <a:cubicBezTo>
                  <a:pt x="64" y="126"/>
                  <a:pt x="65" y="127"/>
                  <a:pt x="64" y="127"/>
                </a:cubicBezTo>
                <a:cubicBezTo>
                  <a:pt x="64" y="127"/>
                  <a:pt x="64" y="126"/>
                  <a:pt x="64" y="126"/>
                </a:cubicBezTo>
                <a:cubicBezTo>
                  <a:pt x="63" y="126"/>
                  <a:pt x="64" y="127"/>
                  <a:pt x="63" y="127"/>
                </a:cubicBezTo>
                <a:cubicBezTo>
                  <a:pt x="63" y="127"/>
                  <a:pt x="63" y="127"/>
                  <a:pt x="63" y="127"/>
                </a:cubicBezTo>
                <a:cubicBezTo>
                  <a:pt x="63" y="127"/>
                  <a:pt x="63" y="126"/>
                  <a:pt x="63" y="126"/>
                </a:cubicBezTo>
                <a:cubicBezTo>
                  <a:pt x="62" y="126"/>
                  <a:pt x="62" y="126"/>
                  <a:pt x="62" y="125"/>
                </a:cubicBezTo>
                <a:cubicBezTo>
                  <a:pt x="60" y="125"/>
                  <a:pt x="59" y="126"/>
                  <a:pt x="58" y="127"/>
                </a:cubicBezTo>
                <a:cubicBezTo>
                  <a:pt x="59" y="126"/>
                  <a:pt x="57" y="126"/>
                  <a:pt x="56" y="126"/>
                </a:cubicBezTo>
                <a:cubicBezTo>
                  <a:pt x="56" y="126"/>
                  <a:pt x="56" y="126"/>
                  <a:pt x="56" y="126"/>
                </a:cubicBezTo>
                <a:cubicBezTo>
                  <a:pt x="56" y="126"/>
                  <a:pt x="56" y="126"/>
                  <a:pt x="56" y="126"/>
                </a:cubicBezTo>
                <a:cubicBezTo>
                  <a:pt x="56" y="126"/>
                  <a:pt x="56" y="127"/>
                  <a:pt x="55" y="126"/>
                </a:cubicBezTo>
                <a:cubicBezTo>
                  <a:pt x="55" y="126"/>
                  <a:pt x="57" y="126"/>
                  <a:pt x="57" y="125"/>
                </a:cubicBezTo>
                <a:cubicBezTo>
                  <a:pt x="56" y="125"/>
                  <a:pt x="55" y="127"/>
                  <a:pt x="54" y="126"/>
                </a:cubicBezTo>
                <a:cubicBezTo>
                  <a:pt x="54" y="126"/>
                  <a:pt x="54" y="126"/>
                  <a:pt x="55" y="126"/>
                </a:cubicBezTo>
                <a:cubicBezTo>
                  <a:pt x="54" y="127"/>
                  <a:pt x="54" y="127"/>
                  <a:pt x="54" y="127"/>
                </a:cubicBezTo>
                <a:cubicBezTo>
                  <a:pt x="52" y="126"/>
                  <a:pt x="52" y="128"/>
                  <a:pt x="51" y="127"/>
                </a:cubicBezTo>
                <a:cubicBezTo>
                  <a:pt x="50" y="128"/>
                  <a:pt x="49" y="127"/>
                  <a:pt x="48" y="129"/>
                </a:cubicBezTo>
                <a:cubicBezTo>
                  <a:pt x="49" y="129"/>
                  <a:pt x="48" y="129"/>
                  <a:pt x="49" y="129"/>
                </a:cubicBezTo>
                <a:cubicBezTo>
                  <a:pt x="48" y="130"/>
                  <a:pt x="47" y="129"/>
                  <a:pt x="47" y="128"/>
                </a:cubicBezTo>
                <a:cubicBezTo>
                  <a:pt x="46" y="128"/>
                  <a:pt x="47" y="129"/>
                  <a:pt x="47" y="129"/>
                </a:cubicBezTo>
                <a:cubicBezTo>
                  <a:pt x="46" y="130"/>
                  <a:pt x="46" y="130"/>
                  <a:pt x="45" y="130"/>
                </a:cubicBezTo>
                <a:cubicBezTo>
                  <a:pt x="45" y="129"/>
                  <a:pt x="46" y="129"/>
                  <a:pt x="46" y="129"/>
                </a:cubicBezTo>
                <a:cubicBezTo>
                  <a:pt x="45" y="129"/>
                  <a:pt x="44" y="129"/>
                  <a:pt x="43" y="129"/>
                </a:cubicBezTo>
                <a:cubicBezTo>
                  <a:pt x="43" y="129"/>
                  <a:pt x="43" y="128"/>
                  <a:pt x="43" y="129"/>
                </a:cubicBezTo>
                <a:cubicBezTo>
                  <a:pt x="43" y="128"/>
                  <a:pt x="43" y="129"/>
                  <a:pt x="43" y="129"/>
                </a:cubicBezTo>
                <a:cubicBezTo>
                  <a:pt x="42" y="129"/>
                  <a:pt x="43" y="129"/>
                  <a:pt x="43" y="129"/>
                </a:cubicBezTo>
                <a:cubicBezTo>
                  <a:pt x="42" y="130"/>
                  <a:pt x="40" y="129"/>
                  <a:pt x="39" y="130"/>
                </a:cubicBezTo>
                <a:cubicBezTo>
                  <a:pt x="38" y="129"/>
                  <a:pt x="38" y="129"/>
                  <a:pt x="38" y="129"/>
                </a:cubicBezTo>
                <a:cubicBezTo>
                  <a:pt x="38" y="130"/>
                  <a:pt x="37" y="129"/>
                  <a:pt x="37" y="130"/>
                </a:cubicBezTo>
                <a:cubicBezTo>
                  <a:pt x="36" y="129"/>
                  <a:pt x="35" y="130"/>
                  <a:pt x="34" y="129"/>
                </a:cubicBezTo>
                <a:cubicBezTo>
                  <a:pt x="33" y="130"/>
                  <a:pt x="32" y="130"/>
                  <a:pt x="30" y="130"/>
                </a:cubicBezTo>
                <a:cubicBezTo>
                  <a:pt x="31" y="129"/>
                  <a:pt x="31" y="129"/>
                  <a:pt x="31" y="128"/>
                </a:cubicBezTo>
                <a:cubicBezTo>
                  <a:pt x="30" y="129"/>
                  <a:pt x="29" y="130"/>
                  <a:pt x="28" y="129"/>
                </a:cubicBezTo>
                <a:cubicBezTo>
                  <a:pt x="28" y="129"/>
                  <a:pt x="28" y="129"/>
                  <a:pt x="27" y="128"/>
                </a:cubicBezTo>
                <a:cubicBezTo>
                  <a:pt x="27" y="129"/>
                  <a:pt x="27" y="129"/>
                  <a:pt x="27" y="129"/>
                </a:cubicBezTo>
                <a:cubicBezTo>
                  <a:pt x="28" y="129"/>
                  <a:pt x="28" y="129"/>
                  <a:pt x="28" y="130"/>
                </a:cubicBezTo>
                <a:cubicBezTo>
                  <a:pt x="28" y="130"/>
                  <a:pt x="28" y="130"/>
                  <a:pt x="28" y="129"/>
                </a:cubicBezTo>
                <a:cubicBezTo>
                  <a:pt x="28" y="131"/>
                  <a:pt x="28" y="131"/>
                  <a:pt x="28" y="132"/>
                </a:cubicBezTo>
                <a:cubicBezTo>
                  <a:pt x="28" y="132"/>
                  <a:pt x="27" y="132"/>
                  <a:pt x="26" y="132"/>
                </a:cubicBezTo>
                <a:cubicBezTo>
                  <a:pt x="26" y="132"/>
                  <a:pt x="27" y="133"/>
                  <a:pt x="27" y="133"/>
                </a:cubicBezTo>
                <a:cubicBezTo>
                  <a:pt x="26" y="133"/>
                  <a:pt x="26" y="133"/>
                  <a:pt x="27" y="133"/>
                </a:cubicBezTo>
                <a:cubicBezTo>
                  <a:pt x="27" y="133"/>
                  <a:pt x="27" y="133"/>
                  <a:pt x="27" y="133"/>
                </a:cubicBezTo>
                <a:cubicBezTo>
                  <a:pt x="26" y="133"/>
                  <a:pt x="26" y="133"/>
                  <a:pt x="26" y="133"/>
                </a:cubicBezTo>
                <a:cubicBezTo>
                  <a:pt x="26" y="133"/>
                  <a:pt x="26" y="133"/>
                  <a:pt x="26" y="133"/>
                </a:cubicBezTo>
                <a:cubicBezTo>
                  <a:pt x="26" y="133"/>
                  <a:pt x="26" y="133"/>
                  <a:pt x="26" y="133"/>
                </a:cubicBezTo>
                <a:cubicBezTo>
                  <a:pt x="26" y="134"/>
                  <a:pt x="26" y="134"/>
                  <a:pt x="26" y="135"/>
                </a:cubicBezTo>
                <a:cubicBezTo>
                  <a:pt x="26" y="134"/>
                  <a:pt x="25" y="134"/>
                  <a:pt x="25" y="134"/>
                </a:cubicBezTo>
                <a:cubicBezTo>
                  <a:pt x="24" y="134"/>
                  <a:pt x="24" y="134"/>
                  <a:pt x="24" y="135"/>
                </a:cubicBezTo>
                <a:cubicBezTo>
                  <a:pt x="24" y="135"/>
                  <a:pt x="24" y="135"/>
                  <a:pt x="24" y="135"/>
                </a:cubicBezTo>
                <a:cubicBezTo>
                  <a:pt x="24" y="135"/>
                  <a:pt x="24" y="134"/>
                  <a:pt x="24" y="134"/>
                </a:cubicBezTo>
                <a:cubicBezTo>
                  <a:pt x="24" y="134"/>
                  <a:pt x="24" y="134"/>
                  <a:pt x="24" y="134"/>
                </a:cubicBezTo>
                <a:cubicBezTo>
                  <a:pt x="24" y="134"/>
                  <a:pt x="24" y="134"/>
                  <a:pt x="24" y="134"/>
                </a:cubicBezTo>
                <a:cubicBezTo>
                  <a:pt x="23" y="134"/>
                  <a:pt x="23" y="134"/>
                  <a:pt x="24" y="133"/>
                </a:cubicBezTo>
                <a:cubicBezTo>
                  <a:pt x="23" y="133"/>
                  <a:pt x="23" y="133"/>
                  <a:pt x="22" y="134"/>
                </a:cubicBezTo>
                <a:cubicBezTo>
                  <a:pt x="22" y="134"/>
                  <a:pt x="22" y="133"/>
                  <a:pt x="22" y="133"/>
                </a:cubicBezTo>
                <a:cubicBezTo>
                  <a:pt x="22" y="133"/>
                  <a:pt x="22" y="134"/>
                  <a:pt x="21" y="134"/>
                </a:cubicBezTo>
                <a:cubicBezTo>
                  <a:pt x="21" y="134"/>
                  <a:pt x="21" y="134"/>
                  <a:pt x="21" y="135"/>
                </a:cubicBezTo>
                <a:cubicBezTo>
                  <a:pt x="21" y="135"/>
                  <a:pt x="21" y="135"/>
                  <a:pt x="21" y="135"/>
                </a:cubicBezTo>
                <a:cubicBezTo>
                  <a:pt x="20" y="135"/>
                  <a:pt x="19" y="135"/>
                  <a:pt x="17" y="136"/>
                </a:cubicBezTo>
                <a:cubicBezTo>
                  <a:pt x="17" y="136"/>
                  <a:pt x="17" y="136"/>
                  <a:pt x="17" y="137"/>
                </a:cubicBezTo>
                <a:cubicBezTo>
                  <a:pt x="17" y="137"/>
                  <a:pt x="17" y="137"/>
                  <a:pt x="16" y="136"/>
                </a:cubicBezTo>
                <a:cubicBezTo>
                  <a:pt x="16" y="136"/>
                  <a:pt x="16" y="136"/>
                  <a:pt x="16" y="136"/>
                </a:cubicBezTo>
                <a:cubicBezTo>
                  <a:pt x="16" y="136"/>
                  <a:pt x="16" y="136"/>
                  <a:pt x="16" y="136"/>
                </a:cubicBezTo>
                <a:cubicBezTo>
                  <a:pt x="16" y="136"/>
                  <a:pt x="16" y="136"/>
                  <a:pt x="16" y="136"/>
                </a:cubicBezTo>
                <a:cubicBezTo>
                  <a:pt x="16" y="136"/>
                  <a:pt x="16" y="136"/>
                  <a:pt x="16" y="137"/>
                </a:cubicBezTo>
                <a:cubicBezTo>
                  <a:pt x="15" y="137"/>
                  <a:pt x="15" y="137"/>
                  <a:pt x="15" y="137"/>
                </a:cubicBezTo>
                <a:cubicBezTo>
                  <a:pt x="16" y="137"/>
                  <a:pt x="16" y="138"/>
                  <a:pt x="16" y="138"/>
                </a:cubicBezTo>
                <a:cubicBezTo>
                  <a:pt x="16" y="138"/>
                  <a:pt x="16" y="138"/>
                  <a:pt x="16" y="138"/>
                </a:cubicBezTo>
                <a:cubicBezTo>
                  <a:pt x="16" y="138"/>
                  <a:pt x="16" y="138"/>
                  <a:pt x="16" y="137"/>
                </a:cubicBezTo>
                <a:cubicBezTo>
                  <a:pt x="16" y="138"/>
                  <a:pt x="16" y="138"/>
                  <a:pt x="17" y="138"/>
                </a:cubicBezTo>
                <a:cubicBezTo>
                  <a:pt x="17" y="137"/>
                  <a:pt x="16" y="137"/>
                  <a:pt x="16" y="137"/>
                </a:cubicBezTo>
                <a:cubicBezTo>
                  <a:pt x="16" y="137"/>
                  <a:pt x="16" y="137"/>
                  <a:pt x="17" y="137"/>
                </a:cubicBezTo>
                <a:cubicBezTo>
                  <a:pt x="17" y="137"/>
                  <a:pt x="17" y="137"/>
                  <a:pt x="17" y="138"/>
                </a:cubicBezTo>
                <a:cubicBezTo>
                  <a:pt x="17" y="138"/>
                  <a:pt x="17" y="138"/>
                  <a:pt x="17" y="138"/>
                </a:cubicBezTo>
                <a:cubicBezTo>
                  <a:pt x="17" y="138"/>
                  <a:pt x="18" y="138"/>
                  <a:pt x="19" y="138"/>
                </a:cubicBezTo>
                <a:cubicBezTo>
                  <a:pt x="18" y="138"/>
                  <a:pt x="18" y="138"/>
                  <a:pt x="18" y="138"/>
                </a:cubicBezTo>
                <a:cubicBezTo>
                  <a:pt x="18" y="138"/>
                  <a:pt x="18" y="138"/>
                  <a:pt x="17" y="138"/>
                </a:cubicBezTo>
                <a:cubicBezTo>
                  <a:pt x="17" y="138"/>
                  <a:pt x="17" y="138"/>
                  <a:pt x="17" y="138"/>
                </a:cubicBezTo>
                <a:cubicBezTo>
                  <a:pt x="17" y="139"/>
                  <a:pt x="17" y="139"/>
                  <a:pt x="17" y="139"/>
                </a:cubicBezTo>
                <a:cubicBezTo>
                  <a:pt x="17" y="139"/>
                  <a:pt x="17" y="139"/>
                  <a:pt x="17" y="139"/>
                </a:cubicBezTo>
                <a:cubicBezTo>
                  <a:pt x="17" y="139"/>
                  <a:pt x="17" y="139"/>
                  <a:pt x="17" y="139"/>
                </a:cubicBezTo>
                <a:cubicBezTo>
                  <a:pt x="17" y="139"/>
                  <a:pt x="17" y="139"/>
                  <a:pt x="17" y="139"/>
                </a:cubicBezTo>
                <a:cubicBezTo>
                  <a:pt x="17" y="139"/>
                  <a:pt x="17" y="138"/>
                  <a:pt x="17" y="138"/>
                </a:cubicBezTo>
                <a:cubicBezTo>
                  <a:pt x="17" y="138"/>
                  <a:pt x="16" y="138"/>
                  <a:pt x="16" y="139"/>
                </a:cubicBezTo>
                <a:cubicBezTo>
                  <a:pt x="16" y="139"/>
                  <a:pt x="16" y="138"/>
                  <a:pt x="16" y="138"/>
                </a:cubicBezTo>
                <a:cubicBezTo>
                  <a:pt x="16" y="138"/>
                  <a:pt x="16" y="138"/>
                  <a:pt x="15" y="138"/>
                </a:cubicBezTo>
                <a:cubicBezTo>
                  <a:pt x="15" y="139"/>
                  <a:pt x="14" y="139"/>
                  <a:pt x="15" y="139"/>
                </a:cubicBezTo>
                <a:cubicBezTo>
                  <a:pt x="14" y="139"/>
                  <a:pt x="14" y="138"/>
                  <a:pt x="14" y="138"/>
                </a:cubicBezTo>
                <a:cubicBezTo>
                  <a:pt x="13" y="139"/>
                  <a:pt x="13" y="139"/>
                  <a:pt x="12" y="138"/>
                </a:cubicBezTo>
                <a:cubicBezTo>
                  <a:pt x="12" y="138"/>
                  <a:pt x="12" y="138"/>
                  <a:pt x="12" y="138"/>
                </a:cubicBezTo>
                <a:cubicBezTo>
                  <a:pt x="12" y="138"/>
                  <a:pt x="12" y="138"/>
                  <a:pt x="11" y="138"/>
                </a:cubicBezTo>
                <a:cubicBezTo>
                  <a:pt x="11" y="138"/>
                  <a:pt x="12" y="138"/>
                  <a:pt x="12" y="138"/>
                </a:cubicBezTo>
                <a:cubicBezTo>
                  <a:pt x="11" y="139"/>
                  <a:pt x="11" y="138"/>
                  <a:pt x="10" y="139"/>
                </a:cubicBezTo>
                <a:cubicBezTo>
                  <a:pt x="10" y="138"/>
                  <a:pt x="11" y="138"/>
                  <a:pt x="11" y="138"/>
                </a:cubicBezTo>
                <a:cubicBezTo>
                  <a:pt x="10" y="138"/>
                  <a:pt x="9" y="138"/>
                  <a:pt x="8" y="138"/>
                </a:cubicBezTo>
                <a:cubicBezTo>
                  <a:pt x="8" y="139"/>
                  <a:pt x="8" y="139"/>
                  <a:pt x="8" y="140"/>
                </a:cubicBezTo>
                <a:cubicBezTo>
                  <a:pt x="8" y="140"/>
                  <a:pt x="7" y="140"/>
                  <a:pt x="8" y="141"/>
                </a:cubicBezTo>
                <a:cubicBezTo>
                  <a:pt x="7" y="141"/>
                  <a:pt x="8" y="140"/>
                  <a:pt x="7" y="140"/>
                </a:cubicBezTo>
                <a:cubicBezTo>
                  <a:pt x="7" y="140"/>
                  <a:pt x="6" y="141"/>
                  <a:pt x="6" y="140"/>
                </a:cubicBezTo>
                <a:cubicBezTo>
                  <a:pt x="6" y="141"/>
                  <a:pt x="6" y="141"/>
                  <a:pt x="5" y="141"/>
                </a:cubicBezTo>
                <a:cubicBezTo>
                  <a:pt x="5" y="141"/>
                  <a:pt x="6" y="140"/>
                  <a:pt x="6" y="140"/>
                </a:cubicBezTo>
                <a:cubicBezTo>
                  <a:pt x="6" y="139"/>
                  <a:pt x="6" y="140"/>
                  <a:pt x="6" y="139"/>
                </a:cubicBezTo>
                <a:cubicBezTo>
                  <a:pt x="6" y="139"/>
                  <a:pt x="5" y="139"/>
                  <a:pt x="5" y="140"/>
                </a:cubicBezTo>
                <a:cubicBezTo>
                  <a:pt x="4" y="140"/>
                  <a:pt x="4" y="139"/>
                  <a:pt x="4" y="139"/>
                </a:cubicBezTo>
                <a:cubicBezTo>
                  <a:pt x="4" y="140"/>
                  <a:pt x="3" y="141"/>
                  <a:pt x="2" y="140"/>
                </a:cubicBezTo>
                <a:cubicBezTo>
                  <a:pt x="2" y="140"/>
                  <a:pt x="2" y="141"/>
                  <a:pt x="2" y="141"/>
                </a:cubicBezTo>
                <a:cubicBezTo>
                  <a:pt x="2" y="141"/>
                  <a:pt x="1" y="141"/>
                  <a:pt x="1" y="141"/>
                </a:cubicBezTo>
                <a:cubicBezTo>
                  <a:pt x="1" y="141"/>
                  <a:pt x="0" y="141"/>
                  <a:pt x="0" y="142"/>
                </a:cubicBezTo>
                <a:cubicBezTo>
                  <a:pt x="0" y="141"/>
                  <a:pt x="1" y="142"/>
                  <a:pt x="2" y="141"/>
                </a:cubicBezTo>
                <a:cubicBezTo>
                  <a:pt x="2" y="141"/>
                  <a:pt x="2" y="142"/>
                  <a:pt x="2" y="142"/>
                </a:cubicBezTo>
                <a:cubicBezTo>
                  <a:pt x="2" y="142"/>
                  <a:pt x="2" y="142"/>
                  <a:pt x="2" y="142"/>
                </a:cubicBezTo>
                <a:cubicBezTo>
                  <a:pt x="2" y="142"/>
                  <a:pt x="2" y="142"/>
                  <a:pt x="2" y="142"/>
                </a:cubicBezTo>
                <a:cubicBezTo>
                  <a:pt x="2" y="142"/>
                  <a:pt x="2" y="142"/>
                  <a:pt x="3" y="142"/>
                </a:cubicBezTo>
                <a:cubicBezTo>
                  <a:pt x="2" y="143"/>
                  <a:pt x="2" y="143"/>
                  <a:pt x="2" y="143"/>
                </a:cubicBezTo>
                <a:cubicBezTo>
                  <a:pt x="2" y="143"/>
                  <a:pt x="2" y="142"/>
                  <a:pt x="2" y="142"/>
                </a:cubicBezTo>
                <a:cubicBezTo>
                  <a:pt x="1" y="142"/>
                  <a:pt x="1" y="143"/>
                  <a:pt x="0" y="143"/>
                </a:cubicBezTo>
                <a:cubicBezTo>
                  <a:pt x="1" y="143"/>
                  <a:pt x="1" y="143"/>
                  <a:pt x="2" y="143"/>
                </a:cubicBezTo>
                <a:cubicBezTo>
                  <a:pt x="2" y="143"/>
                  <a:pt x="2" y="143"/>
                  <a:pt x="2" y="144"/>
                </a:cubicBezTo>
                <a:cubicBezTo>
                  <a:pt x="3" y="143"/>
                  <a:pt x="3" y="143"/>
                  <a:pt x="3" y="143"/>
                </a:cubicBezTo>
                <a:cubicBezTo>
                  <a:pt x="3" y="143"/>
                  <a:pt x="4" y="143"/>
                  <a:pt x="4" y="142"/>
                </a:cubicBezTo>
                <a:cubicBezTo>
                  <a:pt x="3" y="142"/>
                  <a:pt x="3" y="143"/>
                  <a:pt x="3" y="142"/>
                </a:cubicBezTo>
                <a:cubicBezTo>
                  <a:pt x="3" y="142"/>
                  <a:pt x="4" y="142"/>
                  <a:pt x="4" y="142"/>
                </a:cubicBezTo>
                <a:cubicBezTo>
                  <a:pt x="4" y="142"/>
                  <a:pt x="4" y="143"/>
                  <a:pt x="4" y="143"/>
                </a:cubicBezTo>
                <a:cubicBezTo>
                  <a:pt x="4" y="142"/>
                  <a:pt x="5" y="142"/>
                  <a:pt x="5" y="142"/>
                </a:cubicBezTo>
                <a:cubicBezTo>
                  <a:pt x="5" y="142"/>
                  <a:pt x="6" y="143"/>
                  <a:pt x="5" y="143"/>
                </a:cubicBezTo>
                <a:cubicBezTo>
                  <a:pt x="6" y="143"/>
                  <a:pt x="7" y="143"/>
                  <a:pt x="7" y="143"/>
                </a:cubicBezTo>
                <a:cubicBezTo>
                  <a:pt x="8" y="144"/>
                  <a:pt x="8" y="143"/>
                  <a:pt x="9" y="144"/>
                </a:cubicBezTo>
                <a:cubicBezTo>
                  <a:pt x="10" y="143"/>
                  <a:pt x="9" y="143"/>
                  <a:pt x="10" y="143"/>
                </a:cubicBezTo>
                <a:cubicBezTo>
                  <a:pt x="10" y="143"/>
                  <a:pt x="10" y="143"/>
                  <a:pt x="10" y="143"/>
                </a:cubicBezTo>
                <a:cubicBezTo>
                  <a:pt x="11" y="144"/>
                  <a:pt x="11" y="143"/>
                  <a:pt x="12" y="144"/>
                </a:cubicBezTo>
                <a:cubicBezTo>
                  <a:pt x="12" y="143"/>
                  <a:pt x="12" y="143"/>
                  <a:pt x="11" y="143"/>
                </a:cubicBezTo>
                <a:cubicBezTo>
                  <a:pt x="11" y="142"/>
                  <a:pt x="12" y="143"/>
                  <a:pt x="12" y="142"/>
                </a:cubicBezTo>
                <a:cubicBezTo>
                  <a:pt x="12" y="142"/>
                  <a:pt x="12" y="143"/>
                  <a:pt x="13" y="143"/>
                </a:cubicBezTo>
                <a:cubicBezTo>
                  <a:pt x="13" y="143"/>
                  <a:pt x="13" y="143"/>
                  <a:pt x="12" y="143"/>
                </a:cubicBezTo>
                <a:cubicBezTo>
                  <a:pt x="13" y="144"/>
                  <a:pt x="14" y="143"/>
                  <a:pt x="15" y="144"/>
                </a:cubicBezTo>
                <a:cubicBezTo>
                  <a:pt x="14" y="142"/>
                  <a:pt x="16" y="144"/>
                  <a:pt x="16" y="143"/>
                </a:cubicBezTo>
                <a:cubicBezTo>
                  <a:pt x="16" y="143"/>
                  <a:pt x="17" y="143"/>
                  <a:pt x="17" y="143"/>
                </a:cubicBezTo>
                <a:cubicBezTo>
                  <a:pt x="16" y="143"/>
                  <a:pt x="16" y="144"/>
                  <a:pt x="15" y="143"/>
                </a:cubicBezTo>
                <a:cubicBezTo>
                  <a:pt x="15" y="144"/>
                  <a:pt x="14" y="144"/>
                  <a:pt x="13" y="144"/>
                </a:cubicBezTo>
                <a:cubicBezTo>
                  <a:pt x="13" y="144"/>
                  <a:pt x="13" y="144"/>
                  <a:pt x="13" y="145"/>
                </a:cubicBezTo>
                <a:cubicBezTo>
                  <a:pt x="14" y="144"/>
                  <a:pt x="17" y="146"/>
                  <a:pt x="17" y="143"/>
                </a:cubicBezTo>
                <a:cubicBezTo>
                  <a:pt x="18" y="143"/>
                  <a:pt x="19" y="142"/>
                  <a:pt x="20" y="143"/>
                </a:cubicBezTo>
                <a:cubicBezTo>
                  <a:pt x="20" y="142"/>
                  <a:pt x="20" y="142"/>
                  <a:pt x="19" y="142"/>
                </a:cubicBezTo>
                <a:cubicBezTo>
                  <a:pt x="20" y="141"/>
                  <a:pt x="20" y="141"/>
                  <a:pt x="20" y="141"/>
                </a:cubicBezTo>
                <a:cubicBezTo>
                  <a:pt x="20" y="141"/>
                  <a:pt x="20" y="141"/>
                  <a:pt x="21" y="141"/>
                </a:cubicBezTo>
                <a:cubicBezTo>
                  <a:pt x="20" y="142"/>
                  <a:pt x="20" y="141"/>
                  <a:pt x="20" y="142"/>
                </a:cubicBezTo>
                <a:cubicBezTo>
                  <a:pt x="20" y="142"/>
                  <a:pt x="20" y="142"/>
                  <a:pt x="21" y="143"/>
                </a:cubicBezTo>
                <a:cubicBezTo>
                  <a:pt x="21" y="142"/>
                  <a:pt x="21" y="142"/>
                  <a:pt x="21" y="142"/>
                </a:cubicBezTo>
                <a:cubicBezTo>
                  <a:pt x="21" y="142"/>
                  <a:pt x="22" y="142"/>
                  <a:pt x="22" y="142"/>
                </a:cubicBezTo>
                <a:cubicBezTo>
                  <a:pt x="22" y="142"/>
                  <a:pt x="22" y="142"/>
                  <a:pt x="22" y="143"/>
                </a:cubicBezTo>
                <a:cubicBezTo>
                  <a:pt x="23" y="143"/>
                  <a:pt x="22" y="141"/>
                  <a:pt x="23" y="142"/>
                </a:cubicBezTo>
                <a:cubicBezTo>
                  <a:pt x="23" y="141"/>
                  <a:pt x="23" y="141"/>
                  <a:pt x="23" y="141"/>
                </a:cubicBezTo>
                <a:cubicBezTo>
                  <a:pt x="23" y="141"/>
                  <a:pt x="23" y="140"/>
                  <a:pt x="23" y="140"/>
                </a:cubicBezTo>
                <a:cubicBezTo>
                  <a:pt x="23" y="142"/>
                  <a:pt x="25" y="141"/>
                  <a:pt x="26" y="142"/>
                </a:cubicBezTo>
                <a:cubicBezTo>
                  <a:pt x="25" y="142"/>
                  <a:pt x="23" y="142"/>
                  <a:pt x="24" y="143"/>
                </a:cubicBezTo>
                <a:cubicBezTo>
                  <a:pt x="23" y="143"/>
                  <a:pt x="22" y="143"/>
                  <a:pt x="22" y="143"/>
                </a:cubicBezTo>
                <a:cubicBezTo>
                  <a:pt x="22" y="144"/>
                  <a:pt x="23" y="143"/>
                  <a:pt x="23" y="144"/>
                </a:cubicBezTo>
                <a:cubicBezTo>
                  <a:pt x="22" y="144"/>
                  <a:pt x="22" y="144"/>
                  <a:pt x="22" y="145"/>
                </a:cubicBezTo>
                <a:cubicBezTo>
                  <a:pt x="22" y="144"/>
                  <a:pt x="21" y="145"/>
                  <a:pt x="21" y="144"/>
                </a:cubicBezTo>
                <a:cubicBezTo>
                  <a:pt x="20" y="144"/>
                  <a:pt x="21" y="145"/>
                  <a:pt x="21" y="145"/>
                </a:cubicBezTo>
                <a:cubicBezTo>
                  <a:pt x="21" y="146"/>
                  <a:pt x="20" y="145"/>
                  <a:pt x="20" y="145"/>
                </a:cubicBezTo>
                <a:cubicBezTo>
                  <a:pt x="20" y="145"/>
                  <a:pt x="20" y="145"/>
                  <a:pt x="20" y="146"/>
                </a:cubicBezTo>
                <a:cubicBezTo>
                  <a:pt x="19" y="145"/>
                  <a:pt x="19" y="145"/>
                  <a:pt x="19" y="145"/>
                </a:cubicBezTo>
                <a:cubicBezTo>
                  <a:pt x="18" y="146"/>
                  <a:pt x="18" y="145"/>
                  <a:pt x="18" y="145"/>
                </a:cubicBezTo>
                <a:cubicBezTo>
                  <a:pt x="17" y="146"/>
                  <a:pt x="17" y="145"/>
                  <a:pt x="16" y="146"/>
                </a:cubicBezTo>
                <a:cubicBezTo>
                  <a:pt x="16" y="146"/>
                  <a:pt x="16" y="146"/>
                  <a:pt x="16" y="145"/>
                </a:cubicBezTo>
                <a:cubicBezTo>
                  <a:pt x="16" y="145"/>
                  <a:pt x="18" y="145"/>
                  <a:pt x="17" y="144"/>
                </a:cubicBezTo>
                <a:cubicBezTo>
                  <a:pt x="17" y="144"/>
                  <a:pt x="17" y="145"/>
                  <a:pt x="17" y="145"/>
                </a:cubicBezTo>
                <a:cubicBezTo>
                  <a:pt x="16" y="145"/>
                  <a:pt x="16" y="145"/>
                  <a:pt x="16" y="144"/>
                </a:cubicBezTo>
                <a:cubicBezTo>
                  <a:pt x="16" y="145"/>
                  <a:pt x="16" y="145"/>
                  <a:pt x="15" y="145"/>
                </a:cubicBezTo>
                <a:cubicBezTo>
                  <a:pt x="14" y="146"/>
                  <a:pt x="15" y="146"/>
                  <a:pt x="15" y="147"/>
                </a:cubicBezTo>
                <a:cubicBezTo>
                  <a:pt x="15" y="147"/>
                  <a:pt x="15" y="147"/>
                  <a:pt x="15" y="147"/>
                </a:cubicBezTo>
                <a:cubicBezTo>
                  <a:pt x="14" y="147"/>
                  <a:pt x="14" y="146"/>
                  <a:pt x="14" y="146"/>
                </a:cubicBezTo>
                <a:cubicBezTo>
                  <a:pt x="14" y="145"/>
                  <a:pt x="14" y="146"/>
                  <a:pt x="13" y="146"/>
                </a:cubicBezTo>
                <a:cubicBezTo>
                  <a:pt x="13" y="146"/>
                  <a:pt x="13" y="146"/>
                  <a:pt x="13" y="146"/>
                </a:cubicBezTo>
                <a:cubicBezTo>
                  <a:pt x="13" y="147"/>
                  <a:pt x="11" y="146"/>
                  <a:pt x="11" y="147"/>
                </a:cubicBezTo>
                <a:cubicBezTo>
                  <a:pt x="10" y="147"/>
                  <a:pt x="9" y="148"/>
                  <a:pt x="7" y="147"/>
                </a:cubicBezTo>
                <a:cubicBezTo>
                  <a:pt x="7" y="148"/>
                  <a:pt x="7" y="148"/>
                  <a:pt x="6" y="148"/>
                </a:cubicBezTo>
                <a:cubicBezTo>
                  <a:pt x="6" y="149"/>
                  <a:pt x="7" y="149"/>
                  <a:pt x="6" y="149"/>
                </a:cubicBezTo>
                <a:cubicBezTo>
                  <a:pt x="7" y="150"/>
                  <a:pt x="7" y="150"/>
                  <a:pt x="8" y="150"/>
                </a:cubicBezTo>
                <a:cubicBezTo>
                  <a:pt x="8" y="149"/>
                  <a:pt x="8" y="150"/>
                  <a:pt x="8" y="149"/>
                </a:cubicBezTo>
                <a:cubicBezTo>
                  <a:pt x="8" y="149"/>
                  <a:pt x="9" y="149"/>
                  <a:pt x="9" y="148"/>
                </a:cubicBezTo>
                <a:cubicBezTo>
                  <a:pt x="10" y="148"/>
                  <a:pt x="9" y="149"/>
                  <a:pt x="9" y="150"/>
                </a:cubicBezTo>
                <a:cubicBezTo>
                  <a:pt x="10" y="150"/>
                  <a:pt x="10" y="149"/>
                  <a:pt x="10" y="150"/>
                </a:cubicBezTo>
                <a:cubicBezTo>
                  <a:pt x="11" y="150"/>
                  <a:pt x="12" y="149"/>
                  <a:pt x="13" y="149"/>
                </a:cubicBezTo>
                <a:cubicBezTo>
                  <a:pt x="13" y="150"/>
                  <a:pt x="12" y="150"/>
                  <a:pt x="12" y="150"/>
                </a:cubicBezTo>
                <a:cubicBezTo>
                  <a:pt x="12" y="150"/>
                  <a:pt x="12" y="150"/>
                  <a:pt x="13" y="151"/>
                </a:cubicBezTo>
                <a:cubicBezTo>
                  <a:pt x="13" y="150"/>
                  <a:pt x="13" y="150"/>
                  <a:pt x="13" y="150"/>
                </a:cubicBezTo>
                <a:cubicBezTo>
                  <a:pt x="14" y="149"/>
                  <a:pt x="15" y="150"/>
                  <a:pt x="16" y="150"/>
                </a:cubicBezTo>
                <a:cubicBezTo>
                  <a:pt x="17" y="150"/>
                  <a:pt x="16" y="150"/>
                  <a:pt x="16" y="150"/>
                </a:cubicBezTo>
                <a:cubicBezTo>
                  <a:pt x="17" y="151"/>
                  <a:pt x="17" y="150"/>
                  <a:pt x="17" y="150"/>
                </a:cubicBezTo>
                <a:cubicBezTo>
                  <a:pt x="17" y="150"/>
                  <a:pt x="17" y="150"/>
                  <a:pt x="16" y="149"/>
                </a:cubicBezTo>
                <a:cubicBezTo>
                  <a:pt x="16" y="149"/>
                  <a:pt x="16" y="149"/>
                  <a:pt x="16" y="149"/>
                </a:cubicBezTo>
                <a:cubicBezTo>
                  <a:pt x="16" y="148"/>
                  <a:pt x="16" y="148"/>
                  <a:pt x="17" y="148"/>
                </a:cubicBezTo>
                <a:cubicBezTo>
                  <a:pt x="17" y="149"/>
                  <a:pt x="17" y="149"/>
                  <a:pt x="17" y="149"/>
                </a:cubicBezTo>
                <a:cubicBezTo>
                  <a:pt x="17" y="149"/>
                  <a:pt x="17" y="149"/>
                  <a:pt x="17" y="148"/>
                </a:cubicBezTo>
                <a:cubicBezTo>
                  <a:pt x="17" y="148"/>
                  <a:pt x="18" y="148"/>
                  <a:pt x="18" y="148"/>
                </a:cubicBezTo>
                <a:cubicBezTo>
                  <a:pt x="18" y="149"/>
                  <a:pt x="18" y="149"/>
                  <a:pt x="18" y="149"/>
                </a:cubicBezTo>
                <a:cubicBezTo>
                  <a:pt x="18" y="150"/>
                  <a:pt x="17" y="149"/>
                  <a:pt x="17" y="150"/>
                </a:cubicBezTo>
                <a:cubicBezTo>
                  <a:pt x="21" y="149"/>
                  <a:pt x="25" y="148"/>
                  <a:pt x="29" y="147"/>
                </a:cubicBezTo>
                <a:cubicBezTo>
                  <a:pt x="28" y="146"/>
                  <a:pt x="30" y="146"/>
                  <a:pt x="30" y="147"/>
                </a:cubicBezTo>
                <a:cubicBezTo>
                  <a:pt x="30" y="146"/>
                  <a:pt x="30" y="146"/>
                  <a:pt x="30" y="145"/>
                </a:cubicBezTo>
                <a:cubicBezTo>
                  <a:pt x="31" y="145"/>
                  <a:pt x="31" y="146"/>
                  <a:pt x="31" y="145"/>
                </a:cubicBezTo>
                <a:cubicBezTo>
                  <a:pt x="32" y="145"/>
                  <a:pt x="31" y="146"/>
                  <a:pt x="31" y="146"/>
                </a:cubicBezTo>
                <a:cubicBezTo>
                  <a:pt x="32" y="146"/>
                  <a:pt x="32" y="145"/>
                  <a:pt x="33" y="145"/>
                </a:cubicBezTo>
                <a:cubicBezTo>
                  <a:pt x="33" y="147"/>
                  <a:pt x="35" y="146"/>
                  <a:pt x="36" y="146"/>
                </a:cubicBezTo>
                <a:cubicBezTo>
                  <a:pt x="37" y="146"/>
                  <a:pt x="36" y="146"/>
                  <a:pt x="36" y="146"/>
                </a:cubicBezTo>
                <a:cubicBezTo>
                  <a:pt x="37" y="145"/>
                  <a:pt x="36" y="146"/>
                  <a:pt x="37" y="146"/>
                </a:cubicBezTo>
                <a:cubicBezTo>
                  <a:pt x="37" y="145"/>
                  <a:pt x="37" y="145"/>
                  <a:pt x="37" y="145"/>
                </a:cubicBezTo>
                <a:cubicBezTo>
                  <a:pt x="37" y="145"/>
                  <a:pt x="37" y="145"/>
                  <a:pt x="38" y="145"/>
                </a:cubicBezTo>
                <a:cubicBezTo>
                  <a:pt x="38" y="145"/>
                  <a:pt x="38" y="144"/>
                  <a:pt x="38" y="144"/>
                </a:cubicBezTo>
                <a:cubicBezTo>
                  <a:pt x="38" y="144"/>
                  <a:pt x="39" y="145"/>
                  <a:pt x="39" y="144"/>
                </a:cubicBezTo>
                <a:cubicBezTo>
                  <a:pt x="39" y="144"/>
                  <a:pt x="39" y="144"/>
                  <a:pt x="39" y="145"/>
                </a:cubicBezTo>
                <a:cubicBezTo>
                  <a:pt x="41" y="145"/>
                  <a:pt x="40" y="145"/>
                  <a:pt x="42" y="144"/>
                </a:cubicBezTo>
                <a:cubicBezTo>
                  <a:pt x="42" y="144"/>
                  <a:pt x="42" y="145"/>
                  <a:pt x="42" y="145"/>
                </a:cubicBezTo>
                <a:cubicBezTo>
                  <a:pt x="43" y="144"/>
                  <a:pt x="45" y="144"/>
                  <a:pt x="45" y="143"/>
                </a:cubicBezTo>
                <a:cubicBezTo>
                  <a:pt x="46" y="143"/>
                  <a:pt x="46" y="144"/>
                  <a:pt x="46" y="144"/>
                </a:cubicBezTo>
                <a:cubicBezTo>
                  <a:pt x="46" y="144"/>
                  <a:pt x="46" y="143"/>
                  <a:pt x="47" y="142"/>
                </a:cubicBezTo>
                <a:cubicBezTo>
                  <a:pt x="47" y="143"/>
                  <a:pt x="47" y="143"/>
                  <a:pt x="47" y="143"/>
                </a:cubicBezTo>
                <a:cubicBezTo>
                  <a:pt x="48" y="142"/>
                  <a:pt x="50" y="143"/>
                  <a:pt x="51" y="142"/>
                </a:cubicBezTo>
                <a:cubicBezTo>
                  <a:pt x="52" y="142"/>
                  <a:pt x="51" y="142"/>
                  <a:pt x="52" y="142"/>
                </a:cubicBezTo>
                <a:cubicBezTo>
                  <a:pt x="52" y="143"/>
                  <a:pt x="51" y="142"/>
                  <a:pt x="51" y="143"/>
                </a:cubicBezTo>
                <a:cubicBezTo>
                  <a:pt x="52" y="142"/>
                  <a:pt x="54" y="141"/>
                  <a:pt x="55" y="141"/>
                </a:cubicBezTo>
                <a:cubicBezTo>
                  <a:pt x="55" y="141"/>
                  <a:pt x="54" y="141"/>
                  <a:pt x="55" y="140"/>
                </a:cubicBezTo>
                <a:cubicBezTo>
                  <a:pt x="55" y="141"/>
                  <a:pt x="56" y="141"/>
                  <a:pt x="57" y="141"/>
                </a:cubicBezTo>
                <a:cubicBezTo>
                  <a:pt x="57" y="140"/>
                  <a:pt x="56" y="141"/>
                  <a:pt x="56" y="140"/>
                </a:cubicBezTo>
                <a:cubicBezTo>
                  <a:pt x="56" y="140"/>
                  <a:pt x="56" y="140"/>
                  <a:pt x="57" y="140"/>
                </a:cubicBezTo>
                <a:cubicBezTo>
                  <a:pt x="57" y="140"/>
                  <a:pt x="57" y="141"/>
                  <a:pt x="57" y="141"/>
                </a:cubicBezTo>
                <a:cubicBezTo>
                  <a:pt x="58" y="140"/>
                  <a:pt x="59" y="139"/>
                  <a:pt x="60" y="139"/>
                </a:cubicBezTo>
                <a:cubicBezTo>
                  <a:pt x="60" y="139"/>
                  <a:pt x="60" y="140"/>
                  <a:pt x="60" y="140"/>
                </a:cubicBezTo>
                <a:cubicBezTo>
                  <a:pt x="61" y="140"/>
                  <a:pt x="61" y="140"/>
                  <a:pt x="61" y="140"/>
                </a:cubicBezTo>
                <a:cubicBezTo>
                  <a:pt x="61" y="139"/>
                  <a:pt x="61" y="139"/>
                  <a:pt x="62" y="139"/>
                </a:cubicBezTo>
                <a:cubicBezTo>
                  <a:pt x="62" y="139"/>
                  <a:pt x="62" y="140"/>
                  <a:pt x="62" y="140"/>
                </a:cubicBezTo>
                <a:cubicBezTo>
                  <a:pt x="63" y="139"/>
                  <a:pt x="64" y="139"/>
                  <a:pt x="64" y="139"/>
                </a:cubicBezTo>
                <a:cubicBezTo>
                  <a:pt x="65" y="139"/>
                  <a:pt x="64" y="140"/>
                  <a:pt x="64" y="139"/>
                </a:cubicBezTo>
                <a:cubicBezTo>
                  <a:pt x="64" y="140"/>
                  <a:pt x="65" y="139"/>
                  <a:pt x="65" y="138"/>
                </a:cubicBezTo>
                <a:cubicBezTo>
                  <a:pt x="66" y="138"/>
                  <a:pt x="66" y="139"/>
                  <a:pt x="65" y="139"/>
                </a:cubicBezTo>
                <a:cubicBezTo>
                  <a:pt x="66" y="139"/>
                  <a:pt x="67" y="138"/>
                  <a:pt x="68" y="138"/>
                </a:cubicBezTo>
                <a:cubicBezTo>
                  <a:pt x="68" y="138"/>
                  <a:pt x="68" y="138"/>
                  <a:pt x="67" y="138"/>
                </a:cubicBezTo>
                <a:cubicBezTo>
                  <a:pt x="68" y="139"/>
                  <a:pt x="68" y="139"/>
                  <a:pt x="69" y="139"/>
                </a:cubicBezTo>
                <a:cubicBezTo>
                  <a:pt x="69" y="139"/>
                  <a:pt x="68" y="139"/>
                  <a:pt x="69" y="139"/>
                </a:cubicBezTo>
                <a:cubicBezTo>
                  <a:pt x="69" y="139"/>
                  <a:pt x="68" y="139"/>
                  <a:pt x="68" y="140"/>
                </a:cubicBezTo>
                <a:cubicBezTo>
                  <a:pt x="69" y="140"/>
                  <a:pt x="69" y="139"/>
                  <a:pt x="69" y="139"/>
                </a:cubicBezTo>
                <a:cubicBezTo>
                  <a:pt x="69" y="139"/>
                  <a:pt x="69" y="138"/>
                  <a:pt x="70" y="139"/>
                </a:cubicBezTo>
                <a:cubicBezTo>
                  <a:pt x="70" y="138"/>
                  <a:pt x="70" y="139"/>
                  <a:pt x="69" y="138"/>
                </a:cubicBezTo>
                <a:cubicBezTo>
                  <a:pt x="70" y="138"/>
                  <a:pt x="70" y="138"/>
                  <a:pt x="70" y="137"/>
                </a:cubicBezTo>
                <a:cubicBezTo>
                  <a:pt x="71" y="137"/>
                  <a:pt x="70" y="138"/>
                  <a:pt x="71" y="138"/>
                </a:cubicBezTo>
                <a:cubicBezTo>
                  <a:pt x="71" y="137"/>
                  <a:pt x="72" y="137"/>
                  <a:pt x="72" y="137"/>
                </a:cubicBezTo>
                <a:cubicBezTo>
                  <a:pt x="73" y="136"/>
                  <a:pt x="74" y="136"/>
                  <a:pt x="74" y="136"/>
                </a:cubicBezTo>
                <a:cubicBezTo>
                  <a:pt x="74" y="136"/>
                  <a:pt x="74" y="136"/>
                  <a:pt x="74" y="137"/>
                </a:cubicBezTo>
                <a:cubicBezTo>
                  <a:pt x="74" y="137"/>
                  <a:pt x="75" y="137"/>
                  <a:pt x="75" y="136"/>
                </a:cubicBezTo>
                <a:cubicBezTo>
                  <a:pt x="75" y="136"/>
                  <a:pt x="75" y="136"/>
                  <a:pt x="74" y="136"/>
                </a:cubicBezTo>
                <a:cubicBezTo>
                  <a:pt x="74" y="136"/>
                  <a:pt x="75" y="136"/>
                  <a:pt x="75" y="136"/>
                </a:cubicBezTo>
                <a:cubicBezTo>
                  <a:pt x="75" y="136"/>
                  <a:pt x="74" y="135"/>
                  <a:pt x="75" y="135"/>
                </a:cubicBezTo>
                <a:cubicBezTo>
                  <a:pt x="75" y="136"/>
                  <a:pt x="75" y="136"/>
                  <a:pt x="76" y="136"/>
                </a:cubicBezTo>
                <a:cubicBezTo>
                  <a:pt x="76" y="137"/>
                  <a:pt x="75" y="136"/>
                  <a:pt x="75" y="137"/>
                </a:cubicBezTo>
                <a:cubicBezTo>
                  <a:pt x="75" y="137"/>
                  <a:pt x="76" y="136"/>
                  <a:pt x="77" y="136"/>
                </a:cubicBezTo>
                <a:cubicBezTo>
                  <a:pt x="77" y="136"/>
                  <a:pt x="76" y="136"/>
                  <a:pt x="77" y="136"/>
                </a:cubicBezTo>
                <a:cubicBezTo>
                  <a:pt x="77" y="136"/>
                  <a:pt x="77" y="135"/>
                  <a:pt x="78" y="136"/>
                </a:cubicBezTo>
                <a:cubicBezTo>
                  <a:pt x="78" y="136"/>
                  <a:pt x="78" y="135"/>
                  <a:pt x="78" y="135"/>
                </a:cubicBezTo>
                <a:cubicBezTo>
                  <a:pt x="78" y="135"/>
                  <a:pt x="78" y="135"/>
                  <a:pt x="78" y="135"/>
                </a:cubicBezTo>
                <a:cubicBezTo>
                  <a:pt x="78" y="135"/>
                  <a:pt x="78" y="136"/>
                  <a:pt x="78" y="136"/>
                </a:cubicBezTo>
                <a:cubicBezTo>
                  <a:pt x="78" y="136"/>
                  <a:pt x="78" y="136"/>
                  <a:pt x="78" y="136"/>
                </a:cubicBezTo>
                <a:cubicBezTo>
                  <a:pt x="78" y="136"/>
                  <a:pt x="78" y="136"/>
                  <a:pt x="78" y="136"/>
                </a:cubicBezTo>
                <a:cubicBezTo>
                  <a:pt x="78" y="136"/>
                  <a:pt x="78" y="137"/>
                  <a:pt x="78" y="137"/>
                </a:cubicBezTo>
                <a:cubicBezTo>
                  <a:pt x="78" y="137"/>
                  <a:pt x="78" y="136"/>
                  <a:pt x="78" y="136"/>
                </a:cubicBezTo>
                <a:cubicBezTo>
                  <a:pt x="78" y="136"/>
                  <a:pt x="78" y="136"/>
                  <a:pt x="78" y="136"/>
                </a:cubicBezTo>
                <a:cubicBezTo>
                  <a:pt x="79" y="136"/>
                  <a:pt x="79" y="136"/>
                  <a:pt x="79" y="137"/>
                </a:cubicBezTo>
                <a:cubicBezTo>
                  <a:pt x="79" y="137"/>
                  <a:pt x="79" y="136"/>
                  <a:pt x="79" y="136"/>
                </a:cubicBezTo>
                <a:cubicBezTo>
                  <a:pt x="79" y="136"/>
                  <a:pt x="79" y="136"/>
                  <a:pt x="79" y="136"/>
                </a:cubicBezTo>
                <a:cubicBezTo>
                  <a:pt x="79" y="135"/>
                  <a:pt x="79" y="135"/>
                  <a:pt x="79" y="135"/>
                </a:cubicBezTo>
                <a:cubicBezTo>
                  <a:pt x="79" y="135"/>
                  <a:pt x="79" y="135"/>
                  <a:pt x="79" y="135"/>
                </a:cubicBezTo>
                <a:cubicBezTo>
                  <a:pt x="79" y="135"/>
                  <a:pt x="80" y="135"/>
                  <a:pt x="80" y="136"/>
                </a:cubicBezTo>
                <a:cubicBezTo>
                  <a:pt x="80" y="136"/>
                  <a:pt x="80" y="135"/>
                  <a:pt x="80" y="135"/>
                </a:cubicBezTo>
                <a:cubicBezTo>
                  <a:pt x="80" y="136"/>
                  <a:pt x="80" y="136"/>
                  <a:pt x="79" y="136"/>
                </a:cubicBezTo>
                <a:cubicBezTo>
                  <a:pt x="80" y="136"/>
                  <a:pt x="81" y="136"/>
                  <a:pt x="82" y="136"/>
                </a:cubicBezTo>
                <a:cubicBezTo>
                  <a:pt x="81" y="136"/>
                  <a:pt x="81" y="136"/>
                  <a:pt x="81" y="136"/>
                </a:cubicBezTo>
                <a:cubicBezTo>
                  <a:pt x="82" y="137"/>
                  <a:pt x="82" y="135"/>
                  <a:pt x="83" y="136"/>
                </a:cubicBezTo>
                <a:cubicBezTo>
                  <a:pt x="83" y="136"/>
                  <a:pt x="82" y="136"/>
                  <a:pt x="83" y="136"/>
                </a:cubicBezTo>
                <a:cubicBezTo>
                  <a:pt x="83" y="136"/>
                  <a:pt x="83" y="136"/>
                  <a:pt x="83" y="135"/>
                </a:cubicBezTo>
                <a:cubicBezTo>
                  <a:pt x="83" y="135"/>
                  <a:pt x="84" y="136"/>
                  <a:pt x="84" y="137"/>
                </a:cubicBezTo>
                <a:cubicBezTo>
                  <a:pt x="82" y="137"/>
                  <a:pt x="81" y="138"/>
                  <a:pt x="79" y="137"/>
                </a:cubicBezTo>
                <a:cubicBezTo>
                  <a:pt x="80" y="136"/>
                  <a:pt x="81" y="137"/>
                  <a:pt x="81" y="136"/>
                </a:cubicBezTo>
                <a:cubicBezTo>
                  <a:pt x="81" y="137"/>
                  <a:pt x="80" y="136"/>
                  <a:pt x="80" y="137"/>
                </a:cubicBezTo>
                <a:cubicBezTo>
                  <a:pt x="80" y="137"/>
                  <a:pt x="79" y="136"/>
                  <a:pt x="79" y="136"/>
                </a:cubicBezTo>
                <a:cubicBezTo>
                  <a:pt x="79" y="136"/>
                  <a:pt x="79" y="137"/>
                  <a:pt x="79" y="137"/>
                </a:cubicBezTo>
                <a:cubicBezTo>
                  <a:pt x="79" y="137"/>
                  <a:pt x="79" y="137"/>
                  <a:pt x="78" y="137"/>
                </a:cubicBezTo>
                <a:cubicBezTo>
                  <a:pt x="79" y="138"/>
                  <a:pt x="77" y="138"/>
                  <a:pt x="78" y="139"/>
                </a:cubicBezTo>
                <a:cubicBezTo>
                  <a:pt x="78" y="137"/>
                  <a:pt x="80" y="138"/>
                  <a:pt x="81" y="139"/>
                </a:cubicBezTo>
                <a:cubicBezTo>
                  <a:pt x="82" y="138"/>
                  <a:pt x="81" y="138"/>
                  <a:pt x="81" y="138"/>
                </a:cubicBezTo>
                <a:cubicBezTo>
                  <a:pt x="81" y="138"/>
                  <a:pt x="81" y="138"/>
                  <a:pt x="81" y="138"/>
                </a:cubicBezTo>
                <a:cubicBezTo>
                  <a:pt x="81" y="138"/>
                  <a:pt x="81" y="138"/>
                  <a:pt x="81" y="138"/>
                </a:cubicBezTo>
                <a:cubicBezTo>
                  <a:pt x="81" y="138"/>
                  <a:pt x="82" y="138"/>
                  <a:pt x="82" y="138"/>
                </a:cubicBezTo>
                <a:cubicBezTo>
                  <a:pt x="82" y="138"/>
                  <a:pt x="82" y="138"/>
                  <a:pt x="82" y="138"/>
                </a:cubicBezTo>
                <a:cubicBezTo>
                  <a:pt x="82" y="138"/>
                  <a:pt x="82" y="138"/>
                  <a:pt x="82" y="138"/>
                </a:cubicBezTo>
                <a:cubicBezTo>
                  <a:pt x="82" y="138"/>
                  <a:pt x="82" y="138"/>
                  <a:pt x="81" y="138"/>
                </a:cubicBezTo>
                <a:cubicBezTo>
                  <a:pt x="82" y="139"/>
                  <a:pt x="81" y="139"/>
                  <a:pt x="80" y="139"/>
                </a:cubicBezTo>
                <a:cubicBezTo>
                  <a:pt x="80" y="139"/>
                  <a:pt x="80" y="139"/>
                  <a:pt x="80" y="139"/>
                </a:cubicBezTo>
                <a:cubicBezTo>
                  <a:pt x="80" y="138"/>
                  <a:pt x="80" y="138"/>
                  <a:pt x="80" y="138"/>
                </a:cubicBezTo>
                <a:cubicBezTo>
                  <a:pt x="80" y="139"/>
                  <a:pt x="80" y="139"/>
                  <a:pt x="80" y="139"/>
                </a:cubicBezTo>
                <a:cubicBezTo>
                  <a:pt x="80" y="139"/>
                  <a:pt x="80" y="139"/>
                  <a:pt x="80" y="139"/>
                </a:cubicBezTo>
                <a:cubicBezTo>
                  <a:pt x="80" y="139"/>
                  <a:pt x="80" y="139"/>
                  <a:pt x="80" y="139"/>
                </a:cubicBezTo>
                <a:cubicBezTo>
                  <a:pt x="80" y="139"/>
                  <a:pt x="80" y="139"/>
                  <a:pt x="80" y="139"/>
                </a:cubicBezTo>
                <a:cubicBezTo>
                  <a:pt x="80" y="139"/>
                  <a:pt x="79" y="139"/>
                  <a:pt x="79" y="139"/>
                </a:cubicBezTo>
                <a:cubicBezTo>
                  <a:pt x="79" y="139"/>
                  <a:pt x="79" y="139"/>
                  <a:pt x="79" y="139"/>
                </a:cubicBezTo>
                <a:cubicBezTo>
                  <a:pt x="78" y="139"/>
                  <a:pt x="78" y="139"/>
                  <a:pt x="77" y="139"/>
                </a:cubicBezTo>
                <a:cubicBezTo>
                  <a:pt x="77" y="140"/>
                  <a:pt x="77" y="139"/>
                  <a:pt x="77" y="140"/>
                </a:cubicBezTo>
                <a:cubicBezTo>
                  <a:pt x="76" y="139"/>
                  <a:pt x="76" y="140"/>
                  <a:pt x="75" y="140"/>
                </a:cubicBezTo>
                <a:cubicBezTo>
                  <a:pt x="75" y="140"/>
                  <a:pt x="75" y="140"/>
                  <a:pt x="75" y="140"/>
                </a:cubicBezTo>
                <a:cubicBezTo>
                  <a:pt x="75" y="140"/>
                  <a:pt x="75" y="140"/>
                  <a:pt x="75" y="140"/>
                </a:cubicBezTo>
                <a:cubicBezTo>
                  <a:pt x="75" y="140"/>
                  <a:pt x="75" y="140"/>
                  <a:pt x="75" y="140"/>
                </a:cubicBezTo>
                <a:cubicBezTo>
                  <a:pt x="75" y="140"/>
                  <a:pt x="75" y="140"/>
                  <a:pt x="75" y="140"/>
                </a:cubicBezTo>
                <a:cubicBezTo>
                  <a:pt x="75" y="140"/>
                  <a:pt x="75" y="140"/>
                  <a:pt x="75" y="140"/>
                </a:cubicBezTo>
                <a:cubicBezTo>
                  <a:pt x="75" y="141"/>
                  <a:pt x="74" y="140"/>
                  <a:pt x="74" y="141"/>
                </a:cubicBezTo>
                <a:cubicBezTo>
                  <a:pt x="74" y="141"/>
                  <a:pt x="74" y="141"/>
                  <a:pt x="74" y="140"/>
                </a:cubicBezTo>
                <a:cubicBezTo>
                  <a:pt x="74" y="141"/>
                  <a:pt x="74" y="141"/>
                  <a:pt x="74" y="141"/>
                </a:cubicBezTo>
                <a:cubicBezTo>
                  <a:pt x="73" y="140"/>
                  <a:pt x="73" y="140"/>
                  <a:pt x="73" y="140"/>
                </a:cubicBezTo>
                <a:cubicBezTo>
                  <a:pt x="73" y="141"/>
                  <a:pt x="73" y="141"/>
                  <a:pt x="73" y="141"/>
                </a:cubicBezTo>
                <a:cubicBezTo>
                  <a:pt x="73" y="141"/>
                  <a:pt x="73" y="140"/>
                  <a:pt x="73" y="140"/>
                </a:cubicBezTo>
                <a:cubicBezTo>
                  <a:pt x="73" y="141"/>
                  <a:pt x="73" y="141"/>
                  <a:pt x="73" y="141"/>
                </a:cubicBezTo>
                <a:cubicBezTo>
                  <a:pt x="73" y="141"/>
                  <a:pt x="72" y="140"/>
                  <a:pt x="72" y="141"/>
                </a:cubicBezTo>
                <a:cubicBezTo>
                  <a:pt x="72" y="141"/>
                  <a:pt x="73" y="141"/>
                  <a:pt x="73" y="141"/>
                </a:cubicBezTo>
                <a:cubicBezTo>
                  <a:pt x="73" y="141"/>
                  <a:pt x="72" y="142"/>
                  <a:pt x="72" y="142"/>
                </a:cubicBezTo>
                <a:cubicBezTo>
                  <a:pt x="72" y="142"/>
                  <a:pt x="72" y="142"/>
                  <a:pt x="72" y="142"/>
                </a:cubicBezTo>
                <a:cubicBezTo>
                  <a:pt x="72" y="141"/>
                  <a:pt x="72" y="142"/>
                  <a:pt x="72" y="142"/>
                </a:cubicBezTo>
                <a:cubicBezTo>
                  <a:pt x="72" y="141"/>
                  <a:pt x="71" y="141"/>
                  <a:pt x="71" y="142"/>
                </a:cubicBezTo>
                <a:cubicBezTo>
                  <a:pt x="71" y="142"/>
                  <a:pt x="71" y="142"/>
                  <a:pt x="71" y="142"/>
                </a:cubicBezTo>
                <a:cubicBezTo>
                  <a:pt x="70" y="142"/>
                  <a:pt x="70" y="143"/>
                  <a:pt x="70" y="143"/>
                </a:cubicBezTo>
                <a:cubicBezTo>
                  <a:pt x="70" y="142"/>
                  <a:pt x="70" y="142"/>
                  <a:pt x="69" y="142"/>
                </a:cubicBezTo>
                <a:cubicBezTo>
                  <a:pt x="69" y="142"/>
                  <a:pt x="69" y="141"/>
                  <a:pt x="70" y="141"/>
                </a:cubicBezTo>
                <a:cubicBezTo>
                  <a:pt x="69" y="141"/>
                  <a:pt x="69" y="141"/>
                  <a:pt x="69" y="141"/>
                </a:cubicBezTo>
                <a:cubicBezTo>
                  <a:pt x="69" y="141"/>
                  <a:pt x="69" y="141"/>
                  <a:pt x="69" y="141"/>
                </a:cubicBezTo>
                <a:cubicBezTo>
                  <a:pt x="69" y="141"/>
                  <a:pt x="69" y="141"/>
                  <a:pt x="69" y="142"/>
                </a:cubicBezTo>
                <a:cubicBezTo>
                  <a:pt x="68" y="142"/>
                  <a:pt x="68" y="141"/>
                  <a:pt x="67" y="141"/>
                </a:cubicBezTo>
                <a:cubicBezTo>
                  <a:pt x="67" y="142"/>
                  <a:pt x="66" y="141"/>
                  <a:pt x="66" y="142"/>
                </a:cubicBezTo>
                <a:cubicBezTo>
                  <a:pt x="67" y="142"/>
                  <a:pt x="67" y="142"/>
                  <a:pt x="67" y="142"/>
                </a:cubicBezTo>
                <a:cubicBezTo>
                  <a:pt x="68" y="142"/>
                  <a:pt x="68" y="142"/>
                  <a:pt x="68" y="142"/>
                </a:cubicBezTo>
                <a:cubicBezTo>
                  <a:pt x="68" y="142"/>
                  <a:pt x="68" y="143"/>
                  <a:pt x="67" y="143"/>
                </a:cubicBezTo>
                <a:cubicBezTo>
                  <a:pt x="67" y="143"/>
                  <a:pt x="67" y="143"/>
                  <a:pt x="67" y="143"/>
                </a:cubicBezTo>
                <a:cubicBezTo>
                  <a:pt x="67" y="142"/>
                  <a:pt x="67" y="142"/>
                  <a:pt x="67" y="142"/>
                </a:cubicBezTo>
                <a:cubicBezTo>
                  <a:pt x="67" y="142"/>
                  <a:pt x="67" y="142"/>
                  <a:pt x="67" y="142"/>
                </a:cubicBezTo>
                <a:cubicBezTo>
                  <a:pt x="67" y="142"/>
                  <a:pt x="67" y="143"/>
                  <a:pt x="67" y="143"/>
                </a:cubicBezTo>
                <a:cubicBezTo>
                  <a:pt x="67" y="143"/>
                  <a:pt x="67" y="143"/>
                  <a:pt x="67" y="143"/>
                </a:cubicBezTo>
                <a:cubicBezTo>
                  <a:pt x="67" y="143"/>
                  <a:pt x="66" y="143"/>
                  <a:pt x="65" y="143"/>
                </a:cubicBezTo>
                <a:cubicBezTo>
                  <a:pt x="65" y="143"/>
                  <a:pt x="65" y="143"/>
                  <a:pt x="65" y="143"/>
                </a:cubicBezTo>
                <a:cubicBezTo>
                  <a:pt x="64" y="142"/>
                  <a:pt x="63" y="144"/>
                  <a:pt x="61" y="144"/>
                </a:cubicBezTo>
                <a:cubicBezTo>
                  <a:pt x="61" y="144"/>
                  <a:pt x="61" y="144"/>
                  <a:pt x="61" y="144"/>
                </a:cubicBezTo>
                <a:cubicBezTo>
                  <a:pt x="61" y="144"/>
                  <a:pt x="61" y="144"/>
                  <a:pt x="60" y="144"/>
                </a:cubicBezTo>
                <a:cubicBezTo>
                  <a:pt x="60" y="144"/>
                  <a:pt x="60" y="144"/>
                  <a:pt x="60" y="144"/>
                </a:cubicBezTo>
                <a:cubicBezTo>
                  <a:pt x="60" y="145"/>
                  <a:pt x="60" y="145"/>
                  <a:pt x="60" y="145"/>
                </a:cubicBezTo>
                <a:cubicBezTo>
                  <a:pt x="60" y="145"/>
                  <a:pt x="60" y="145"/>
                  <a:pt x="60" y="145"/>
                </a:cubicBezTo>
                <a:cubicBezTo>
                  <a:pt x="60" y="145"/>
                  <a:pt x="60" y="145"/>
                  <a:pt x="60" y="145"/>
                </a:cubicBezTo>
                <a:cubicBezTo>
                  <a:pt x="60" y="145"/>
                  <a:pt x="59" y="145"/>
                  <a:pt x="59" y="145"/>
                </a:cubicBezTo>
                <a:cubicBezTo>
                  <a:pt x="59" y="144"/>
                  <a:pt x="60" y="145"/>
                  <a:pt x="60" y="144"/>
                </a:cubicBezTo>
                <a:cubicBezTo>
                  <a:pt x="60" y="144"/>
                  <a:pt x="59" y="144"/>
                  <a:pt x="59" y="144"/>
                </a:cubicBezTo>
                <a:cubicBezTo>
                  <a:pt x="59" y="145"/>
                  <a:pt x="60" y="145"/>
                  <a:pt x="59" y="145"/>
                </a:cubicBezTo>
                <a:cubicBezTo>
                  <a:pt x="59" y="146"/>
                  <a:pt x="59" y="146"/>
                  <a:pt x="59" y="146"/>
                </a:cubicBezTo>
                <a:cubicBezTo>
                  <a:pt x="59" y="145"/>
                  <a:pt x="57" y="147"/>
                  <a:pt x="57" y="147"/>
                </a:cubicBezTo>
                <a:cubicBezTo>
                  <a:pt x="57" y="147"/>
                  <a:pt x="56" y="147"/>
                  <a:pt x="57" y="147"/>
                </a:cubicBezTo>
                <a:cubicBezTo>
                  <a:pt x="56" y="147"/>
                  <a:pt x="56" y="147"/>
                  <a:pt x="55" y="147"/>
                </a:cubicBezTo>
                <a:cubicBezTo>
                  <a:pt x="55" y="147"/>
                  <a:pt x="55" y="148"/>
                  <a:pt x="54" y="148"/>
                </a:cubicBezTo>
                <a:cubicBezTo>
                  <a:pt x="54" y="148"/>
                  <a:pt x="54" y="148"/>
                  <a:pt x="53" y="147"/>
                </a:cubicBezTo>
                <a:cubicBezTo>
                  <a:pt x="52" y="149"/>
                  <a:pt x="51" y="148"/>
                  <a:pt x="49" y="149"/>
                </a:cubicBezTo>
                <a:cubicBezTo>
                  <a:pt x="49" y="149"/>
                  <a:pt x="49" y="148"/>
                  <a:pt x="49" y="149"/>
                </a:cubicBezTo>
                <a:cubicBezTo>
                  <a:pt x="49" y="150"/>
                  <a:pt x="48" y="149"/>
                  <a:pt x="48" y="149"/>
                </a:cubicBezTo>
                <a:cubicBezTo>
                  <a:pt x="48" y="149"/>
                  <a:pt x="47" y="150"/>
                  <a:pt x="47" y="150"/>
                </a:cubicBezTo>
                <a:cubicBezTo>
                  <a:pt x="46" y="150"/>
                  <a:pt x="47" y="150"/>
                  <a:pt x="47" y="149"/>
                </a:cubicBezTo>
                <a:cubicBezTo>
                  <a:pt x="47" y="149"/>
                  <a:pt x="47" y="149"/>
                  <a:pt x="46" y="149"/>
                </a:cubicBezTo>
                <a:cubicBezTo>
                  <a:pt x="46" y="149"/>
                  <a:pt x="47" y="150"/>
                  <a:pt x="46" y="150"/>
                </a:cubicBezTo>
                <a:cubicBezTo>
                  <a:pt x="46" y="150"/>
                  <a:pt x="46" y="149"/>
                  <a:pt x="46" y="149"/>
                </a:cubicBezTo>
                <a:cubicBezTo>
                  <a:pt x="45" y="149"/>
                  <a:pt x="45" y="150"/>
                  <a:pt x="45" y="150"/>
                </a:cubicBezTo>
                <a:cubicBezTo>
                  <a:pt x="45" y="150"/>
                  <a:pt x="45" y="149"/>
                  <a:pt x="45" y="149"/>
                </a:cubicBezTo>
                <a:cubicBezTo>
                  <a:pt x="45" y="150"/>
                  <a:pt x="44" y="150"/>
                  <a:pt x="44" y="151"/>
                </a:cubicBezTo>
                <a:cubicBezTo>
                  <a:pt x="43" y="150"/>
                  <a:pt x="43" y="151"/>
                  <a:pt x="43" y="150"/>
                </a:cubicBezTo>
                <a:cubicBezTo>
                  <a:pt x="43" y="151"/>
                  <a:pt x="42" y="151"/>
                  <a:pt x="42" y="151"/>
                </a:cubicBezTo>
                <a:cubicBezTo>
                  <a:pt x="42" y="151"/>
                  <a:pt x="42" y="151"/>
                  <a:pt x="42" y="150"/>
                </a:cubicBezTo>
                <a:cubicBezTo>
                  <a:pt x="42" y="151"/>
                  <a:pt x="40" y="151"/>
                  <a:pt x="40" y="152"/>
                </a:cubicBezTo>
                <a:cubicBezTo>
                  <a:pt x="40" y="152"/>
                  <a:pt x="40" y="153"/>
                  <a:pt x="39" y="153"/>
                </a:cubicBezTo>
                <a:cubicBezTo>
                  <a:pt x="39" y="152"/>
                  <a:pt x="39" y="152"/>
                  <a:pt x="40" y="152"/>
                </a:cubicBezTo>
                <a:cubicBezTo>
                  <a:pt x="39" y="152"/>
                  <a:pt x="39" y="152"/>
                  <a:pt x="38" y="152"/>
                </a:cubicBezTo>
                <a:cubicBezTo>
                  <a:pt x="39" y="154"/>
                  <a:pt x="37" y="153"/>
                  <a:pt x="36" y="154"/>
                </a:cubicBezTo>
                <a:cubicBezTo>
                  <a:pt x="36" y="153"/>
                  <a:pt x="37" y="153"/>
                  <a:pt x="37" y="153"/>
                </a:cubicBezTo>
                <a:cubicBezTo>
                  <a:pt x="37" y="153"/>
                  <a:pt x="37" y="153"/>
                  <a:pt x="37" y="153"/>
                </a:cubicBezTo>
                <a:cubicBezTo>
                  <a:pt x="38" y="153"/>
                  <a:pt x="37" y="153"/>
                  <a:pt x="38" y="152"/>
                </a:cubicBezTo>
                <a:cubicBezTo>
                  <a:pt x="37" y="152"/>
                  <a:pt x="37" y="153"/>
                  <a:pt x="36" y="152"/>
                </a:cubicBezTo>
                <a:cubicBezTo>
                  <a:pt x="35" y="152"/>
                  <a:pt x="36" y="152"/>
                  <a:pt x="36" y="153"/>
                </a:cubicBezTo>
                <a:cubicBezTo>
                  <a:pt x="35" y="152"/>
                  <a:pt x="32" y="154"/>
                  <a:pt x="31" y="154"/>
                </a:cubicBezTo>
                <a:cubicBezTo>
                  <a:pt x="31" y="154"/>
                  <a:pt x="30" y="155"/>
                  <a:pt x="31" y="155"/>
                </a:cubicBezTo>
                <a:cubicBezTo>
                  <a:pt x="31" y="156"/>
                  <a:pt x="30" y="155"/>
                  <a:pt x="30" y="156"/>
                </a:cubicBezTo>
                <a:cubicBezTo>
                  <a:pt x="29" y="156"/>
                  <a:pt x="30" y="155"/>
                  <a:pt x="30" y="155"/>
                </a:cubicBezTo>
                <a:cubicBezTo>
                  <a:pt x="30" y="155"/>
                  <a:pt x="30" y="155"/>
                  <a:pt x="30" y="155"/>
                </a:cubicBezTo>
                <a:cubicBezTo>
                  <a:pt x="31" y="154"/>
                  <a:pt x="30" y="154"/>
                  <a:pt x="30" y="154"/>
                </a:cubicBezTo>
                <a:cubicBezTo>
                  <a:pt x="30" y="154"/>
                  <a:pt x="30" y="154"/>
                  <a:pt x="29" y="155"/>
                </a:cubicBezTo>
                <a:cubicBezTo>
                  <a:pt x="29" y="155"/>
                  <a:pt x="29" y="155"/>
                  <a:pt x="29" y="155"/>
                </a:cubicBezTo>
                <a:cubicBezTo>
                  <a:pt x="29" y="155"/>
                  <a:pt x="29" y="155"/>
                  <a:pt x="29" y="156"/>
                </a:cubicBezTo>
                <a:cubicBezTo>
                  <a:pt x="29" y="156"/>
                  <a:pt x="28" y="156"/>
                  <a:pt x="28" y="156"/>
                </a:cubicBezTo>
                <a:cubicBezTo>
                  <a:pt x="30" y="156"/>
                  <a:pt x="32" y="156"/>
                  <a:pt x="34" y="155"/>
                </a:cubicBezTo>
                <a:cubicBezTo>
                  <a:pt x="35" y="155"/>
                  <a:pt x="34" y="156"/>
                  <a:pt x="35" y="156"/>
                </a:cubicBezTo>
                <a:cubicBezTo>
                  <a:pt x="35" y="156"/>
                  <a:pt x="35" y="156"/>
                  <a:pt x="35" y="155"/>
                </a:cubicBezTo>
                <a:cubicBezTo>
                  <a:pt x="36" y="156"/>
                  <a:pt x="35" y="156"/>
                  <a:pt x="35" y="157"/>
                </a:cubicBezTo>
                <a:cubicBezTo>
                  <a:pt x="34" y="157"/>
                  <a:pt x="32" y="156"/>
                  <a:pt x="31" y="158"/>
                </a:cubicBezTo>
                <a:cubicBezTo>
                  <a:pt x="31" y="158"/>
                  <a:pt x="30" y="157"/>
                  <a:pt x="30" y="158"/>
                </a:cubicBezTo>
                <a:cubicBezTo>
                  <a:pt x="30" y="158"/>
                  <a:pt x="30" y="158"/>
                  <a:pt x="30" y="158"/>
                </a:cubicBezTo>
                <a:cubicBezTo>
                  <a:pt x="29" y="158"/>
                  <a:pt x="30" y="159"/>
                  <a:pt x="30" y="159"/>
                </a:cubicBezTo>
                <a:cubicBezTo>
                  <a:pt x="28" y="158"/>
                  <a:pt x="28" y="159"/>
                  <a:pt x="28" y="159"/>
                </a:cubicBezTo>
                <a:cubicBezTo>
                  <a:pt x="27" y="159"/>
                  <a:pt x="27" y="159"/>
                  <a:pt x="27" y="159"/>
                </a:cubicBezTo>
                <a:cubicBezTo>
                  <a:pt x="27" y="159"/>
                  <a:pt x="27" y="159"/>
                  <a:pt x="27" y="159"/>
                </a:cubicBezTo>
                <a:cubicBezTo>
                  <a:pt x="27" y="159"/>
                  <a:pt x="27" y="159"/>
                  <a:pt x="27" y="159"/>
                </a:cubicBezTo>
                <a:cubicBezTo>
                  <a:pt x="27" y="159"/>
                  <a:pt x="27" y="159"/>
                  <a:pt x="27" y="159"/>
                </a:cubicBezTo>
                <a:cubicBezTo>
                  <a:pt x="27" y="160"/>
                  <a:pt x="26" y="160"/>
                  <a:pt x="26" y="160"/>
                </a:cubicBezTo>
                <a:cubicBezTo>
                  <a:pt x="26" y="159"/>
                  <a:pt x="27" y="159"/>
                  <a:pt x="26" y="159"/>
                </a:cubicBezTo>
                <a:cubicBezTo>
                  <a:pt x="26" y="159"/>
                  <a:pt x="26" y="159"/>
                  <a:pt x="25" y="159"/>
                </a:cubicBezTo>
                <a:cubicBezTo>
                  <a:pt x="25" y="159"/>
                  <a:pt x="25" y="159"/>
                  <a:pt x="25" y="160"/>
                </a:cubicBezTo>
                <a:cubicBezTo>
                  <a:pt x="24" y="160"/>
                  <a:pt x="24" y="160"/>
                  <a:pt x="22" y="159"/>
                </a:cubicBezTo>
                <a:cubicBezTo>
                  <a:pt x="23" y="161"/>
                  <a:pt x="22" y="159"/>
                  <a:pt x="21" y="160"/>
                </a:cubicBezTo>
                <a:cubicBezTo>
                  <a:pt x="21" y="160"/>
                  <a:pt x="22" y="160"/>
                  <a:pt x="22" y="159"/>
                </a:cubicBezTo>
                <a:cubicBezTo>
                  <a:pt x="21" y="160"/>
                  <a:pt x="21" y="160"/>
                  <a:pt x="20" y="160"/>
                </a:cubicBezTo>
                <a:cubicBezTo>
                  <a:pt x="20" y="160"/>
                  <a:pt x="20" y="161"/>
                  <a:pt x="20" y="160"/>
                </a:cubicBezTo>
                <a:cubicBezTo>
                  <a:pt x="20" y="161"/>
                  <a:pt x="20" y="161"/>
                  <a:pt x="20" y="162"/>
                </a:cubicBezTo>
                <a:cubicBezTo>
                  <a:pt x="20" y="161"/>
                  <a:pt x="21" y="162"/>
                  <a:pt x="22" y="161"/>
                </a:cubicBezTo>
                <a:cubicBezTo>
                  <a:pt x="22" y="162"/>
                  <a:pt x="21" y="162"/>
                  <a:pt x="22" y="162"/>
                </a:cubicBezTo>
                <a:cubicBezTo>
                  <a:pt x="22" y="162"/>
                  <a:pt x="22" y="161"/>
                  <a:pt x="22" y="161"/>
                </a:cubicBezTo>
                <a:cubicBezTo>
                  <a:pt x="22" y="161"/>
                  <a:pt x="23" y="161"/>
                  <a:pt x="23" y="160"/>
                </a:cubicBezTo>
                <a:cubicBezTo>
                  <a:pt x="23" y="161"/>
                  <a:pt x="24" y="160"/>
                  <a:pt x="24" y="160"/>
                </a:cubicBezTo>
                <a:cubicBezTo>
                  <a:pt x="25" y="161"/>
                  <a:pt x="24" y="161"/>
                  <a:pt x="24" y="161"/>
                </a:cubicBezTo>
                <a:cubicBezTo>
                  <a:pt x="24" y="161"/>
                  <a:pt x="24" y="161"/>
                  <a:pt x="24" y="161"/>
                </a:cubicBezTo>
                <a:cubicBezTo>
                  <a:pt x="25" y="161"/>
                  <a:pt x="25" y="161"/>
                  <a:pt x="26" y="161"/>
                </a:cubicBezTo>
                <a:cubicBezTo>
                  <a:pt x="26" y="161"/>
                  <a:pt x="26" y="160"/>
                  <a:pt x="26" y="160"/>
                </a:cubicBezTo>
                <a:cubicBezTo>
                  <a:pt x="27" y="160"/>
                  <a:pt x="26" y="161"/>
                  <a:pt x="27" y="161"/>
                </a:cubicBezTo>
                <a:cubicBezTo>
                  <a:pt x="27" y="161"/>
                  <a:pt x="28" y="161"/>
                  <a:pt x="28" y="161"/>
                </a:cubicBezTo>
                <a:cubicBezTo>
                  <a:pt x="28" y="161"/>
                  <a:pt x="28" y="161"/>
                  <a:pt x="28" y="161"/>
                </a:cubicBezTo>
                <a:cubicBezTo>
                  <a:pt x="28" y="161"/>
                  <a:pt x="28" y="161"/>
                  <a:pt x="28" y="161"/>
                </a:cubicBezTo>
                <a:cubicBezTo>
                  <a:pt x="28" y="161"/>
                  <a:pt x="28" y="161"/>
                  <a:pt x="28" y="161"/>
                </a:cubicBezTo>
                <a:cubicBezTo>
                  <a:pt x="28" y="161"/>
                  <a:pt x="28" y="161"/>
                  <a:pt x="29" y="161"/>
                </a:cubicBezTo>
                <a:cubicBezTo>
                  <a:pt x="30" y="161"/>
                  <a:pt x="31" y="161"/>
                  <a:pt x="32" y="161"/>
                </a:cubicBezTo>
                <a:cubicBezTo>
                  <a:pt x="33" y="159"/>
                  <a:pt x="34" y="160"/>
                  <a:pt x="35" y="160"/>
                </a:cubicBezTo>
                <a:cubicBezTo>
                  <a:pt x="36" y="161"/>
                  <a:pt x="37" y="158"/>
                  <a:pt x="39" y="159"/>
                </a:cubicBezTo>
                <a:cubicBezTo>
                  <a:pt x="39" y="159"/>
                  <a:pt x="39" y="159"/>
                  <a:pt x="39" y="158"/>
                </a:cubicBezTo>
                <a:cubicBezTo>
                  <a:pt x="40" y="159"/>
                  <a:pt x="40" y="159"/>
                  <a:pt x="41" y="159"/>
                </a:cubicBezTo>
                <a:cubicBezTo>
                  <a:pt x="40" y="159"/>
                  <a:pt x="40" y="159"/>
                  <a:pt x="40" y="160"/>
                </a:cubicBezTo>
                <a:cubicBezTo>
                  <a:pt x="40" y="159"/>
                  <a:pt x="39" y="160"/>
                  <a:pt x="39" y="160"/>
                </a:cubicBezTo>
                <a:cubicBezTo>
                  <a:pt x="39" y="160"/>
                  <a:pt x="39" y="160"/>
                  <a:pt x="39" y="160"/>
                </a:cubicBezTo>
                <a:cubicBezTo>
                  <a:pt x="39" y="161"/>
                  <a:pt x="38" y="161"/>
                  <a:pt x="38" y="161"/>
                </a:cubicBezTo>
                <a:cubicBezTo>
                  <a:pt x="38" y="161"/>
                  <a:pt x="38" y="160"/>
                  <a:pt x="39" y="160"/>
                </a:cubicBezTo>
                <a:cubicBezTo>
                  <a:pt x="38" y="160"/>
                  <a:pt x="37" y="161"/>
                  <a:pt x="36" y="161"/>
                </a:cubicBezTo>
                <a:cubicBezTo>
                  <a:pt x="37" y="161"/>
                  <a:pt x="37" y="161"/>
                  <a:pt x="37" y="161"/>
                </a:cubicBezTo>
                <a:cubicBezTo>
                  <a:pt x="36" y="161"/>
                  <a:pt x="36" y="162"/>
                  <a:pt x="35" y="162"/>
                </a:cubicBezTo>
                <a:cubicBezTo>
                  <a:pt x="35" y="162"/>
                  <a:pt x="36" y="162"/>
                  <a:pt x="35" y="161"/>
                </a:cubicBezTo>
                <a:cubicBezTo>
                  <a:pt x="35" y="162"/>
                  <a:pt x="35" y="162"/>
                  <a:pt x="35" y="162"/>
                </a:cubicBezTo>
                <a:cubicBezTo>
                  <a:pt x="33" y="162"/>
                  <a:pt x="32" y="163"/>
                  <a:pt x="32" y="163"/>
                </a:cubicBezTo>
                <a:cubicBezTo>
                  <a:pt x="32" y="163"/>
                  <a:pt x="31" y="163"/>
                  <a:pt x="30" y="163"/>
                </a:cubicBezTo>
                <a:cubicBezTo>
                  <a:pt x="30" y="164"/>
                  <a:pt x="30" y="164"/>
                  <a:pt x="31" y="164"/>
                </a:cubicBezTo>
                <a:cubicBezTo>
                  <a:pt x="30" y="165"/>
                  <a:pt x="30" y="164"/>
                  <a:pt x="29" y="165"/>
                </a:cubicBezTo>
                <a:cubicBezTo>
                  <a:pt x="29" y="164"/>
                  <a:pt x="29" y="164"/>
                  <a:pt x="29" y="163"/>
                </a:cubicBezTo>
                <a:cubicBezTo>
                  <a:pt x="28" y="163"/>
                  <a:pt x="28" y="164"/>
                  <a:pt x="28" y="165"/>
                </a:cubicBezTo>
                <a:cubicBezTo>
                  <a:pt x="28" y="165"/>
                  <a:pt x="26" y="164"/>
                  <a:pt x="27" y="165"/>
                </a:cubicBezTo>
                <a:cubicBezTo>
                  <a:pt x="26" y="165"/>
                  <a:pt x="25" y="165"/>
                  <a:pt x="26" y="165"/>
                </a:cubicBezTo>
                <a:cubicBezTo>
                  <a:pt x="25" y="166"/>
                  <a:pt x="24" y="166"/>
                  <a:pt x="23" y="166"/>
                </a:cubicBezTo>
                <a:cubicBezTo>
                  <a:pt x="23" y="166"/>
                  <a:pt x="23" y="166"/>
                  <a:pt x="23" y="165"/>
                </a:cubicBezTo>
                <a:cubicBezTo>
                  <a:pt x="23" y="165"/>
                  <a:pt x="23" y="165"/>
                  <a:pt x="22" y="164"/>
                </a:cubicBezTo>
                <a:cubicBezTo>
                  <a:pt x="22" y="165"/>
                  <a:pt x="23" y="165"/>
                  <a:pt x="22" y="165"/>
                </a:cubicBezTo>
                <a:cubicBezTo>
                  <a:pt x="22" y="166"/>
                  <a:pt x="23" y="165"/>
                  <a:pt x="23" y="165"/>
                </a:cubicBezTo>
                <a:cubicBezTo>
                  <a:pt x="23" y="166"/>
                  <a:pt x="22" y="167"/>
                  <a:pt x="21" y="166"/>
                </a:cubicBezTo>
                <a:cubicBezTo>
                  <a:pt x="20" y="166"/>
                  <a:pt x="20" y="168"/>
                  <a:pt x="19" y="168"/>
                </a:cubicBezTo>
                <a:cubicBezTo>
                  <a:pt x="19" y="168"/>
                  <a:pt x="19" y="168"/>
                  <a:pt x="19" y="168"/>
                </a:cubicBezTo>
                <a:cubicBezTo>
                  <a:pt x="18" y="168"/>
                  <a:pt x="18" y="168"/>
                  <a:pt x="18" y="167"/>
                </a:cubicBezTo>
                <a:cubicBezTo>
                  <a:pt x="18" y="167"/>
                  <a:pt x="18" y="169"/>
                  <a:pt x="17" y="168"/>
                </a:cubicBezTo>
                <a:cubicBezTo>
                  <a:pt x="17" y="168"/>
                  <a:pt x="17" y="168"/>
                  <a:pt x="17" y="167"/>
                </a:cubicBezTo>
                <a:cubicBezTo>
                  <a:pt x="16" y="168"/>
                  <a:pt x="15" y="169"/>
                  <a:pt x="14" y="168"/>
                </a:cubicBezTo>
                <a:cubicBezTo>
                  <a:pt x="13" y="169"/>
                  <a:pt x="13" y="169"/>
                  <a:pt x="13" y="169"/>
                </a:cubicBezTo>
                <a:cubicBezTo>
                  <a:pt x="13" y="169"/>
                  <a:pt x="13" y="170"/>
                  <a:pt x="13" y="170"/>
                </a:cubicBezTo>
                <a:cubicBezTo>
                  <a:pt x="12" y="169"/>
                  <a:pt x="11" y="171"/>
                  <a:pt x="10" y="170"/>
                </a:cubicBezTo>
                <a:cubicBezTo>
                  <a:pt x="11" y="170"/>
                  <a:pt x="11" y="169"/>
                  <a:pt x="11" y="170"/>
                </a:cubicBezTo>
                <a:cubicBezTo>
                  <a:pt x="11" y="169"/>
                  <a:pt x="9" y="170"/>
                  <a:pt x="9" y="170"/>
                </a:cubicBezTo>
                <a:cubicBezTo>
                  <a:pt x="8" y="171"/>
                  <a:pt x="9" y="170"/>
                  <a:pt x="10" y="170"/>
                </a:cubicBezTo>
                <a:cubicBezTo>
                  <a:pt x="9" y="171"/>
                  <a:pt x="9" y="170"/>
                  <a:pt x="9" y="171"/>
                </a:cubicBezTo>
                <a:cubicBezTo>
                  <a:pt x="9" y="171"/>
                  <a:pt x="9" y="172"/>
                  <a:pt x="9" y="172"/>
                </a:cubicBezTo>
                <a:cubicBezTo>
                  <a:pt x="9" y="172"/>
                  <a:pt x="9" y="172"/>
                  <a:pt x="9" y="172"/>
                </a:cubicBezTo>
                <a:cubicBezTo>
                  <a:pt x="9" y="172"/>
                  <a:pt x="9" y="172"/>
                  <a:pt x="9" y="173"/>
                </a:cubicBezTo>
                <a:cubicBezTo>
                  <a:pt x="8" y="172"/>
                  <a:pt x="8" y="172"/>
                  <a:pt x="7" y="172"/>
                </a:cubicBezTo>
                <a:cubicBezTo>
                  <a:pt x="7" y="171"/>
                  <a:pt x="8" y="172"/>
                  <a:pt x="8" y="171"/>
                </a:cubicBezTo>
                <a:cubicBezTo>
                  <a:pt x="8" y="171"/>
                  <a:pt x="7" y="171"/>
                  <a:pt x="7" y="171"/>
                </a:cubicBezTo>
                <a:cubicBezTo>
                  <a:pt x="7" y="171"/>
                  <a:pt x="6" y="172"/>
                  <a:pt x="6" y="172"/>
                </a:cubicBezTo>
                <a:cubicBezTo>
                  <a:pt x="6" y="172"/>
                  <a:pt x="6" y="172"/>
                  <a:pt x="6" y="172"/>
                </a:cubicBezTo>
                <a:cubicBezTo>
                  <a:pt x="5" y="171"/>
                  <a:pt x="5" y="172"/>
                  <a:pt x="5" y="171"/>
                </a:cubicBezTo>
                <a:cubicBezTo>
                  <a:pt x="5" y="172"/>
                  <a:pt x="5" y="172"/>
                  <a:pt x="5" y="172"/>
                </a:cubicBezTo>
                <a:cubicBezTo>
                  <a:pt x="5" y="173"/>
                  <a:pt x="4" y="173"/>
                  <a:pt x="3" y="173"/>
                </a:cubicBezTo>
                <a:cubicBezTo>
                  <a:pt x="3" y="174"/>
                  <a:pt x="3" y="173"/>
                  <a:pt x="4" y="173"/>
                </a:cubicBezTo>
                <a:cubicBezTo>
                  <a:pt x="4" y="173"/>
                  <a:pt x="4" y="173"/>
                  <a:pt x="4" y="173"/>
                </a:cubicBezTo>
                <a:cubicBezTo>
                  <a:pt x="4" y="173"/>
                  <a:pt x="4" y="174"/>
                  <a:pt x="3" y="174"/>
                </a:cubicBezTo>
                <a:cubicBezTo>
                  <a:pt x="3" y="175"/>
                  <a:pt x="4" y="175"/>
                  <a:pt x="4" y="174"/>
                </a:cubicBezTo>
                <a:cubicBezTo>
                  <a:pt x="4" y="174"/>
                  <a:pt x="3" y="175"/>
                  <a:pt x="4" y="175"/>
                </a:cubicBezTo>
                <a:cubicBezTo>
                  <a:pt x="4" y="175"/>
                  <a:pt x="3" y="176"/>
                  <a:pt x="4" y="176"/>
                </a:cubicBezTo>
                <a:cubicBezTo>
                  <a:pt x="4" y="176"/>
                  <a:pt x="4" y="176"/>
                  <a:pt x="4" y="175"/>
                </a:cubicBezTo>
                <a:cubicBezTo>
                  <a:pt x="4" y="175"/>
                  <a:pt x="4" y="175"/>
                  <a:pt x="5" y="175"/>
                </a:cubicBezTo>
                <a:cubicBezTo>
                  <a:pt x="5" y="175"/>
                  <a:pt x="5" y="175"/>
                  <a:pt x="5" y="174"/>
                </a:cubicBezTo>
                <a:cubicBezTo>
                  <a:pt x="6" y="174"/>
                  <a:pt x="6" y="174"/>
                  <a:pt x="7" y="173"/>
                </a:cubicBezTo>
                <a:cubicBezTo>
                  <a:pt x="8" y="174"/>
                  <a:pt x="9" y="173"/>
                  <a:pt x="10" y="173"/>
                </a:cubicBezTo>
                <a:cubicBezTo>
                  <a:pt x="10" y="174"/>
                  <a:pt x="8" y="174"/>
                  <a:pt x="9" y="175"/>
                </a:cubicBezTo>
                <a:cubicBezTo>
                  <a:pt x="10" y="174"/>
                  <a:pt x="11" y="175"/>
                  <a:pt x="12" y="173"/>
                </a:cubicBezTo>
                <a:cubicBezTo>
                  <a:pt x="13" y="174"/>
                  <a:pt x="13" y="174"/>
                  <a:pt x="13" y="173"/>
                </a:cubicBezTo>
                <a:cubicBezTo>
                  <a:pt x="14" y="173"/>
                  <a:pt x="14" y="174"/>
                  <a:pt x="14" y="174"/>
                </a:cubicBezTo>
                <a:cubicBezTo>
                  <a:pt x="14" y="175"/>
                  <a:pt x="14" y="174"/>
                  <a:pt x="14" y="174"/>
                </a:cubicBezTo>
                <a:cubicBezTo>
                  <a:pt x="14" y="174"/>
                  <a:pt x="14" y="173"/>
                  <a:pt x="14" y="173"/>
                </a:cubicBezTo>
                <a:cubicBezTo>
                  <a:pt x="15" y="174"/>
                  <a:pt x="15" y="172"/>
                  <a:pt x="16" y="172"/>
                </a:cubicBezTo>
                <a:cubicBezTo>
                  <a:pt x="15" y="173"/>
                  <a:pt x="15" y="174"/>
                  <a:pt x="15" y="174"/>
                </a:cubicBezTo>
                <a:cubicBezTo>
                  <a:pt x="15" y="175"/>
                  <a:pt x="16" y="173"/>
                  <a:pt x="17" y="173"/>
                </a:cubicBezTo>
                <a:cubicBezTo>
                  <a:pt x="17" y="173"/>
                  <a:pt x="18" y="173"/>
                  <a:pt x="18" y="172"/>
                </a:cubicBezTo>
                <a:cubicBezTo>
                  <a:pt x="18" y="172"/>
                  <a:pt x="18" y="172"/>
                  <a:pt x="18" y="172"/>
                </a:cubicBezTo>
                <a:cubicBezTo>
                  <a:pt x="18" y="172"/>
                  <a:pt x="18" y="172"/>
                  <a:pt x="18" y="172"/>
                </a:cubicBezTo>
                <a:cubicBezTo>
                  <a:pt x="19" y="172"/>
                  <a:pt x="18" y="172"/>
                  <a:pt x="19" y="172"/>
                </a:cubicBezTo>
                <a:cubicBezTo>
                  <a:pt x="20" y="172"/>
                  <a:pt x="21" y="171"/>
                  <a:pt x="22" y="171"/>
                </a:cubicBezTo>
                <a:cubicBezTo>
                  <a:pt x="22" y="171"/>
                  <a:pt x="22" y="171"/>
                  <a:pt x="22" y="171"/>
                </a:cubicBezTo>
                <a:cubicBezTo>
                  <a:pt x="21" y="172"/>
                  <a:pt x="21" y="172"/>
                  <a:pt x="20" y="173"/>
                </a:cubicBezTo>
                <a:cubicBezTo>
                  <a:pt x="21" y="173"/>
                  <a:pt x="21" y="172"/>
                  <a:pt x="22" y="172"/>
                </a:cubicBezTo>
                <a:cubicBezTo>
                  <a:pt x="23" y="172"/>
                  <a:pt x="22" y="172"/>
                  <a:pt x="22" y="172"/>
                </a:cubicBezTo>
                <a:cubicBezTo>
                  <a:pt x="22" y="172"/>
                  <a:pt x="22" y="172"/>
                  <a:pt x="22" y="171"/>
                </a:cubicBezTo>
                <a:cubicBezTo>
                  <a:pt x="23" y="172"/>
                  <a:pt x="23" y="172"/>
                  <a:pt x="23" y="172"/>
                </a:cubicBezTo>
                <a:cubicBezTo>
                  <a:pt x="23" y="172"/>
                  <a:pt x="23" y="172"/>
                  <a:pt x="23" y="172"/>
                </a:cubicBezTo>
                <a:cubicBezTo>
                  <a:pt x="23" y="171"/>
                  <a:pt x="23" y="172"/>
                  <a:pt x="23" y="172"/>
                </a:cubicBezTo>
                <a:cubicBezTo>
                  <a:pt x="23" y="172"/>
                  <a:pt x="22" y="171"/>
                  <a:pt x="22" y="171"/>
                </a:cubicBezTo>
                <a:cubicBezTo>
                  <a:pt x="22" y="171"/>
                  <a:pt x="22" y="170"/>
                  <a:pt x="23" y="170"/>
                </a:cubicBezTo>
                <a:cubicBezTo>
                  <a:pt x="22" y="171"/>
                  <a:pt x="24" y="171"/>
                  <a:pt x="23" y="171"/>
                </a:cubicBezTo>
                <a:cubicBezTo>
                  <a:pt x="24" y="171"/>
                  <a:pt x="24" y="170"/>
                  <a:pt x="24" y="170"/>
                </a:cubicBezTo>
                <a:cubicBezTo>
                  <a:pt x="25" y="171"/>
                  <a:pt x="24" y="171"/>
                  <a:pt x="24" y="172"/>
                </a:cubicBezTo>
                <a:cubicBezTo>
                  <a:pt x="23" y="172"/>
                  <a:pt x="24" y="172"/>
                  <a:pt x="24" y="173"/>
                </a:cubicBezTo>
                <a:cubicBezTo>
                  <a:pt x="25" y="173"/>
                  <a:pt x="25" y="172"/>
                  <a:pt x="25" y="172"/>
                </a:cubicBezTo>
                <a:cubicBezTo>
                  <a:pt x="25" y="173"/>
                  <a:pt x="25" y="173"/>
                  <a:pt x="25" y="174"/>
                </a:cubicBezTo>
                <a:cubicBezTo>
                  <a:pt x="26" y="174"/>
                  <a:pt x="26" y="173"/>
                  <a:pt x="26" y="174"/>
                </a:cubicBezTo>
                <a:cubicBezTo>
                  <a:pt x="26" y="173"/>
                  <a:pt x="26" y="174"/>
                  <a:pt x="25" y="173"/>
                </a:cubicBezTo>
                <a:cubicBezTo>
                  <a:pt x="26" y="173"/>
                  <a:pt x="26" y="173"/>
                  <a:pt x="27" y="173"/>
                </a:cubicBezTo>
                <a:cubicBezTo>
                  <a:pt x="26" y="172"/>
                  <a:pt x="26" y="172"/>
                  <a:pt x="26" y="171"/>
                </a:cubicBezTo>
                <a:cubicBezTo>
                  <a:pt x="26" y="171"/>
                  <a:pt x="26" y="171"/>
                  <a:pt x="26" y="171"/>
                </a:cubicBezTo>
                <a:cubicBezTo>
                  <a:pt x="27" y="171"/>
                  <a:pt x="26" y="172"/>
                  <a:pt x="27" y="172"/>
                </a:cubicBezTo>
                <a:cubicBezTo>
                  <a:pt x="27" y="171"/>
                  <a:pt x="30" y="171"/>
                  <a:pt x="30" y="172"/>
                </a:cubicBezTo>
                <a:cubicBezTo>
                  <a:pt x="30" y="171"/>
                  <a:pt x="31" y="171"/>
                  <a:pt x="31" y="171"/>
                </a:cubicBezTo>
                <a:cubicBezTo>
                  <a:pt x="31" y="171"/>
                  <a:pt x="31" y="171"/>
                  <a:pt x="32" y="172"/>
                </a:cubicBezTo>
                <a:cubicBezTo>
                  <a:pt x="31" y="172"/>
                  <a:pt x="31" y="172"/>
                  <a:pt x="30" y="172"/>
                </a:cubicBezTo>
                <a:cubicBezTo>
                  <a:pt x="30" y="173"/>
                  <a:pt x="32" y="172"/>
                  <a:pt x="32" y="172"/>
                </a:cubicBezTo>
                <a:cubicBezTo>
                  <a:pt x="33" y="172"/>
                  <a:pt x="32" y="172"/>
                  <a:pt x="33" y="173"/>
                </a:cubicBezTo>
                <a:cubicBezTo>
                  <a:pt x="33" y="172"/>
                  <a:pt x="34" y="171"/>
                  <a:pt x="35" y="172"/>
                </a:cubicBezTo>
                <a:cubicBezTo>
                  <a:pt x="35" y="171"/>
                  <a:pt x="35" y="171"/>
                  <a:pt x="35" y="171"/>
                </a:cubicBezTo>
                <a:cubicBezTo>
                  <a:pt x="35" y="171"/>
                  <a:pt x="35" y="170"/>
                  <a:pt x="36" y="170"/>
                </a:cubicBezTo>
                <a:cubicBezTo>
                  <a:pt x="36" y="170"/>
                  <a:pt x="36" y="170"/>
                  <a:pt x="36" y="170"/>
                </a:cubicBezTo>
                <a:cubicBezTo>
                  <a:pt x="36" y="170"/>
                  <a:pt x="36" y="170"/>
                  <a:pt x="37" y="169"/>
                </a:cubicBezTo>
                <a:cubicBezTo>
                  <a:pt x="37" y="169"/>
                  <a:pt x="37" y="169"/>
                  <a:pt x="37" y="169"/>
                </a:cubicBezTo>
                <a:cubicBezTo>
                  <a:pt x="38" y="169"/>
                  <a:pt x="36" y="170"/>
                  <a:pt x="37" y="170"/>
                </a:cubicBezTo>
                <a:cubicBezTo>
                  <a:pt x="37" y="169"/>
                  <a:pt x="38" y="169"/>
                  <a:pt x="38" y="169"/>
                </a:cubicBezTo>
                <a:cubicBezTo>
                  <a:pt x="38" y="170"/>
                  <a:pt x="38" y="170"/>
                  <a:pt x="38" y="170"/>
                </a:cubicBezTo>
                <a:cubicBezTo>
                  <a:pt x="37" y="171"/>
                  <a:pt x="36" y="171"/>
                  <a:pt x="35" y="172"/>
                </a:cubicBezTo>
                <a:cubicBezTo>
                  <a:pt x="35" y="172"/>
                  <a:pt x="36" y="172"/>
                  <a:pt x="36" y="172"/>
                </a:cubicBezTo>
                <a:cubicBezTo>
                  <a:pt x="36" y="172"/>
                  <a:pt x="36" y="172"/>
                  <a:pt x="36" y="172"/>
                </a:cubicBezTo>
                <a:cubicBezTo>
                  <a:pt x="36" y="172"/>
                  <a:pt x="36" y="172"/>
                  <a:pt x="36" y="172"/>
                </a:cubicBezTo>
                <a:cubicBezTo>
                  <a:pt x="36" y="172"/>
                  <a:pt x="36" y="172"/>
                  <a:pt x="36" y="172"/>
                </a:cubicBezTo>
                <a:cubicBezTo>
                  <a:pt x="36" y="172"/>
                  <a:pt x="37" y="172"/>
                  <a:pt x="36" y="172"/>
                </a:cubicBezTo>
                <a:cubicBezTo>
                  <a:pt x="37" y="172"/>
                  <a:pt x="37" y="172"/>
                  <a:pt x="37" y="172"/>
                </a:cubicBezTo>
                <a:cubicBezTo>
                  <a:pt x="37" y="172"/>
                  <a:pt x="37" y="172"/>
                  <a:pt x="36" y="172"/>
                </a:cubicBezTo>
                <a:cubicBezTo>
                  <a:pt x="37" y="170"/>
                  <a:pt x="40" y="172"/>
                  <a:pt x="41" y="170"/>
                </a:cubicBezTo>
                <a:cubicBezTo>
                  <a:pt x="41" y="170"/>
                  <a:pt x="41" y="170"/>
                  <a:pt x="41" y="170"/>
                </a:cubicBezTo>
                <a:cubicBezTo>
                  <a:pt x="41" y="171"/>
                  <a:pt x="41" y="171"/>
                  <a:pt x="40" y="172"/>
                </a:cubicBezTo>
                <a:cubicBezTo>
                  <a:pt x="41" y="171"/>
                  <a:pt x="41" y="171"/>
                  <a:pt x="42" y="171"/>
                </a:cubicBezTo>
                <a:cubicBezTo>
                  <a:pt x="42" y="171"/>
                  <a:pt x="42" y="171"/>
                  <a:pt x="42" y="170"/>
                </a:cubicBezTo>
                <a:cubicBezTo>
                  <a:pt x="42" y="170"/>
                  <a:pt x="42" y="170"/>
                  <a:pt x="42" y="170"/>
                </a:cubicBezTo>
                <a:cubicBezTo>
                  <a:pt x="42" y="170"/>
                  <a:pt x="42" y="170"/>
                  <a:pt x="43" y="170"/>
                </a:cubicBezTo>
                <a:cubicBezTo>
                  <a:pt x="42" y="170"/>
                  <a:pt x="42" y="170"/>
                  <a:pt x="42" y="170"/>
                </a:cubicBezTo>
                <a:cubicBezTo>
                  <a:pt x="42" y="171"/>
                  <a:pt x="44" y="172"/>
                  <a:pt x="44" y="171"/>
                </a:cubicBezTo>
                <a:cubicBezTo>
                  <a:pt x="45" y="171"/>
                  <a:pt x="46" y="171"/>
                  <a:pt x="47" y="170"/>
                </a:cubicBezTo>
                <a:cubicBezTo>
                  <a:pt x="47" y="170"/>
                  <a:pt x="47" y="171"/>
                  <a:pt x="48" y="170"/>
                </a:cubicBezTo>
                <a:cubicBezTo>
                  <a:pt x="49" y="170"/>
                  <a:pt x="51" y="170"/>
                  <a:pt x="52" y="169"/>
                </a:cubicBezTo>
                <a:cubicBezTo>
                  <a:pt x="52" y="170"/>
                  <a:pt x="53" y="169"/>
                  <a:pt x="53" y="169"/>
                </a:cubicBezTo>
                <a:cubicBezTo>
                  <a:pt x="53" y="170"/>
                  <a:pt x="53" y="170"/>
                  <a:pt x="52" y="170"/>
                </a:cubicBezTo>
                <a:cubicBezTo>
                  <a:pt x="53" y="170"/>
                  <a:pt x="53" y="170"/>
                  <a:pt x="53" y="171"/>
                </a:cubicBezTo>
                <a:cubicBezTo>
                  <a:pt x="53" y="170"/>
                  <a:pt x="54" y="170"/>
                  <a:pt x="55" y="169"/>
                </a:cubicBezTo>
                <a:cubicBezTo>
                  <a:pt x="54" y="170"/>
                  <a:pt x="54" y="169"/>
                  <a:pt x="53" y="169"/>
                </a:cubicBezTo>
                <a:cubicBezTo>
                  <a:pt x="54" y="169"/>
                  <a:pt x="54" y="169"/>
                  <a:pt x="54" y="169"/>
                </a:cubicBezTo>
                <a:cubicBezTo>
                  <a:pt x="54" y="169"/>
                  <a:pt x="54" y="169"/>
                  <a:pt x="53" y="169"/>
                </a:cubicBezTo>
                <a:cubicBezTo>
                  <a:pt x="53" y="169"/>
                  <a:pt x="54" y="169"/>
                  <a:pt x="54" y="168"/>
                </a:cubicBezTo>
                <a:cubicBezTo>
                  <a:pt x="54" y="169"/>
                  <a:pt x="54" y="169"/>
                  <a:pt x="54" y="169"/>
                </a:cubicBezTo>
                <a:cubicBezTo>
                  <a:pt x="54" y="169"/>
                  <a:pt x="55" y="169"/>
                  <a:pt x="55" y="169"/>
                </a:cubicBezTo>
                <a:cubicBezTo>
                  <a:pt x="55" y="169"/>
                  <a:pt x="55" y="169"/>
                  <a:pt x="55" y="169"/>
                </a:cubicBezTo>
                <a:cubicBezTo>
                  <a:pt x="56" y="169"/>
                  <a:pt x="56" y="169"/>
                  <a:pt x="56" y="168"/>
                </a:cubicBezTo>
                <a:cubicBezTo>
                  <a:pt x="56" y="169"/>
                  <a:pt x="57" y="169"/>
                  <a:pt x="57" y="169"/>
                </a:cubicBezTo>
                <a:cubicBezTo>
                  <a:pt x="57" y="169"/>
                  <a:pt x="57" y="169"/>
                  <a:pt x="57" y="169"/>
                </a:cubicBezTo>
                <a:cubicBezTo>
                  <a:pt x="57" y="169"/>
                  <a:pt x="57" y="169"/>
                  <a:pt x="57" y="169"/>
                </a:cubicBezTo>
                <a:cubicBezTo>
                  <a:pt x="57" y="169"/>
                  <a:pt x="57" y="169"/>
                  <a:pt x="57" y="169"/>
                </a:cubicBezTo>
                <a:cubicBezTo>
                  <a:pt x="57" y="169"/>
                  <a:pt x="57" y="169"/>
                  <a:pt x="57" y="169"/>
                </a:cubicBezTo>
                <a:cubicBezTo>
                  <a:pt x="57" y="169"/>
                  <a:pt x="57" y="169"/>
                  <a:pt x="57" y="169"/>
                </a:cubicBezTo>
                <a:cubicBezTo>
                  <a:pt x="57" y="169"/>
                  <a:pt x="57" y="169"/>
                  <a:pt x="57" y="169"/>
                </a:cubicBezTo>
                <a:cubicBezTo>
                  <a:pt x="57" y="170"/>
                  <a:pt x="57" y="170"/>
                  <a:pt x="56" y="170"/>
                </a:cubicBezTo>
                <a:cubicBezTo>
                  <a:pt x="56" y="170"/>
                  <a:pt x="57" y="170"/>
                  <a:pt x="58" y="170"/>
                </a:cubicBezTo>
                <a:cubicBezTo>
                  <a:pt x="58" y="170"/>
                  <a:pt x="58" y="170"/>
                  <a:pt x="58" y="169"/>
                </a:cubicBezTo>
                <a:cubicBezTo>
                  <a:pt x="58" y="169"/>
                  <a:pt x="58" y="169"/>
                  <a:pt x="58" y="168"/>
                </a:cubicBezTo>
                <a:cubicBezTo>
                  <a:pt x="59" y="168"/>
                  <a:pt x="60" y="168"/>
                  <a:pt x="60" y="168"/>
                </a:cubicBezTo>
                <a:cubicBezTo>
                  <a:pt x="61" y="169"/>
                  <a:pt x="60" y="168"/>
                  <a:pt x="60" y="168"/>
                </a:cubicBezTo>
                <a:cubicBezTo>
                  <a:pt x="61" y="168"/>
                  <a:pt x="61" y="168"/>
                  <a:pt x="61" y="167"/>
                </a:cubicBezTo>
                <a:cubicBezTo>
                  <a:pt x="61" y="168"/>
                  <a:pt x="61" y="168"/>
                  <a:pt x="61" y="168"/>
                </a:cubicBezTo>
                <a:cubicBezTo>
                  <a:pt x="61" y="168"/>
                  <a:pt x="61" y="168"/>
                  <a:pt x="61" y="168"/>
                </a:cubicBezTo>
                <a:cubicBezTo>
                  <a:pt x="61" y="168"/>
                  <a:pt x="61" y="168"/>
                  <a:pt x="61" y="168"/>
                </a:cubicBezTo>
                <a:cubicBezTo>
                  <a:pt x="62" y="168"/>
                  <a:pt x="62" y="168"/>
                  <a:pt x="62" y="168"/>
                </a:cubicBezTo>
                <a:cubicBezTo>
                  <a:pt x="62" y="168"/>
                  <a:pt x="62" y="168"/>
                  <a:pt x="62" y="168"/>
                </a:cubicBezTo>
                <a:cubicBezTo>
                  <a:pt x="62" y="168"/>
                  <a:pt x="62" y="168"/>
                  <a:pt x="62" y="168"/>
                </a:cubicBezTo>
                <a:cubicBezTo>
                  <a:pt x="62" y="168"/>
                  <a:pt x="62" y="168"/>
                  <a:pt x="62" y="168"/>
                </a:cubicBezTo>
                <a:cubicBezTo>
                  <a:pt x="63" y="168"/>
                  <a:pt x="62" y="168"/>
                  <a:pt x="62" y="169"/>
                </a:cubicBezTo>
                <a:cubicBezTo>
                  <a:pt x="63" y="169"/>
                  <a:pt x="63" y="168"/>
                  <a:pt x="64" y="167"/>
                </a:cubicBezTo>
                <a:cubicBezTo>
                  <a:pt x="64" y="167"/>
                  <a:pt x="64" y="167"/>
                  <a:pt x="64" y="167"/>
                </a:cubicBezTo>
                <a:cubicBezTo>
                  <a:pt x="64" y="167"/>
                  <a:pt x="64" y="167"/>
                  <a:pt x="64" y="167"/>
                </a:cubicBezTo>
                <a:cubicBezTo>
                  <a:pt x="64" y="168"/>
                  <a:pt x="64" y="168"/>
                  <a:pt x="65" y="168"/>
                </a:cubicBezTo>
                <a:cubicBezTo>
                  <a:pt x="65" y="168"/>
                  <a:pt x="65" y="168"/>
                  <a:pt x="66" y="168"/>
                </a:cubicBezTo>
                <a:cubicBezTo>
                  <a:pt x="66" y="168"/>
                  <a:pt x="65" y="168"/>
                  <a:pt x="65" y="168"/>
                </a:cubicBezTo>
                <a:cubicBezTo>
                  <a:pt x="65" y="167"/>
                  <a:pt x="65" y="167"/>
                  <a:pt x="65" y="167"/>
                </a:cubicBezTo>
                <a:cubicBezTo>
                  <a:pt x="65" y="167"/>
                  <a:pt x="65" y="167"/>
                  <a:pt x="65" y="167"/>
                </a:cubicBezTo>
                <a:cubicBezTo>
                  <a:pt x="65" y="166"/>
                  <a:pt x="66" y="167"/>
                  <a:pt x="66" y="166"/>
                </a:cubicBezTo>
                <a:cubicBezTo>
                  <a:pt x="65" y="166"/>
                  <a:pt x="66" y="167"/>
                  <a:pt x="65" y="167"/>
                </a:cubicBezTo>
                <a:cubicBezTo>
                  <a:pt x="65" y="166"/>
                  <a:pt x="65" y="166"/>
                  <a:pt x="64" y="166"/>
                </a:cubicBezTo>
                <a:cubicBezTo>
                  <a:pt x="65" y="165"/>
                  <a:pt x="66" y="165"/>
                  <a:pt x="66" y="165"/>
                </a:cubicBezTo>
                <a:cubicBezTo>
                  <a:pt x="66" y="166"/>
                  <a:pt x="65" y="165"/>
                  <a:pt x="65" y="166"/>
                </a:cubicBezTo>
                <a:cubicBezTo>
                  <a:pt x="66" y="166"/>
                  <a:pt x="66" y="166"/>
                  <a:pt x="66" y="167"/>
                </a:cubicBezTo>
                <a:cubicBezTo>
                  <a:pt x="66" y="167"/>
                  <a:pt x="67" y="167"/>
                  <a:pt x="67" y="167"/>
                </a:cubicBezTo>
                <a:cubicBezTo>
                  <a:pt x="68" y="167"/>
                  <a:pt x="68" y="166"/>
                  <a:pt x="68" y="166"/>
                </a:cubicBezTo>
                <a:cubicBezTo>
                  <a:pt x="68" y="167"/>
                  <a:pt x="68" y="167"/>
                  <a:pt x="68" y="167"/>
                </a:cubicBezTo>
                <a:cubicBezTo>
                  <a:pt x="68" y="167"/>
                  <a:pt x="68" y="167"/>
                  <a:pt x="68" y="167"/>
                </a:cubicBezTo>
                <a:cubicBezTo>
                  <a:pt x="68" y="167"/>
                  <a:pt x="68" y="167"/>
                  <a:pt x="68" y="167"/>
                </a:cubicBezTo>
                <a:cubicBezTo>
                  <a:pt x="68" y="167"/>
                  <a:pt x="68" y="167"/>
                  <a:pt x="68" y="167"/>
                </a:cubicBezTo>
                <a:cubicBezTo>
                  <a:pt x="68" y="167"/>
                  <a:pt x="67" y="167"/>
                  <a:pt x="67" y="168"/>
                </a:cubicBezTo>
                <a:cubicBezTo>
                  <a:pt x="68" y="168"/>
                  <a:pt x="68" y="167"/>
                  <a:pt x="68" y="167"/>
                </a:cubicBezTo>
                <a:cubicBezTo>
                  <a:pt x="68" y="167"/>
                  <a:pt x="68" y="168"/>
                  <a:pt x="68" y="168"/>
                </a:cubicBezTo>
                <a:cubicBezTo>
                  <a:pt x="68" y="167"/>
                  <a:pt x="69" y="168"/>
                  <a:pt x="69" y="167"/>
                </a:cubicBezTo>
                <a:cubicBezTo>
                  <a:pt x="70" y="167"/>
                  <a:pt x="69" y="167"/>
                  <a:pt x="69" y="167"/>
                </a:cubicBezTo>
                <a:cubicBezTo>
                  <a:pt x="69" y="166"/>
                  <a:pt x="70" y="166"/>
                  <a:pt x="70" y="167"/>
                </a:cubicBezTo>
                <a:cubicBezTo>
                  <a:pt x="70" y="167"/>
                  <a:pt x="70" y="167"/>
                  <a:pt x="70" y="167"/>
                </a:cubicBezTo>
                <a:cubicBezTo>
                  <a:pt x="70" y="167"/>
                  <a:pt x="71" y="167"/>
                  <a:pt x="71" y="167"/>
                </a:cubicBezTo>
                <a:cubicBezTo>
                  <a:pt x="71" y="167"/>
                  <a:pt x="72" y="167"/>
                  <a:pt x="72" y="167"/>
                </a:cubicBezTo>
                <a:cubicBezTo>
                  <a:pt x="71" y="167"/>
                  <a:pt x="71" y="167"/>
                  <a:pt x="71" y="168"/>
                </a:cubicBezTo>
                <a:cubicBezTo>
                  <a:pt x="70" y="168"/>
                  <a:pt x="70" y="168"/>
                  <a:pt x="70" y="168"/>
                </a:cubicBezTo>
                <a:cubicBezTo>
                  <a:pt x="70" y="168"/>
                  <a:pt x="70" y="168"/>
                  <a:pt x="70" y="168"/>
                </a:cubicBezTo>
                <a:cubicBezTo>
                  <a:pt x="70" y="168"/>
                  <a:pt x="70" y="168"/>
                  <a:pt x="70" y="167"/>
                </a:cubicBezTo>
                <a:cubicBezTo>
                  <a:pt x="70" y="167"/>
                  <a:pt x="70" y="167"/>
                  <a:pt x="70" y="167"/>
                </a:cubicBezTo>
                <a:cubicBezTo>
                  <a:pt x="70" y="167"/>
                  <a:pt x="70" y="167"/>
                  <a:pt x="70" y="167"/>
                </a:cubicBezTo>
                <a:cubicBezTo>
                  <a:pt x="70" y="168"/>
                  <a:pt x="69" y="168"/>
                  <a:pt x="69" y="168"/>
                </a:cubicBezTo>
                <a:cubicBezTo>
                  <a:pt x="69" y="168"/>
                  <a:pt x="69" y="168"/>
                  <a:pt x="69" y="168"/>
                </a:cubicBezTo>
                <a:cubicBezTo>
                  <a:pt x="69" y="168"/>
                  <a:pt x="69" y="169"/>
                  <a:pt x="69" y="168"/>
                </a:cubicBezTo>
                <a:cubicBezTo>
                  <a:pt x="68" y="168"/>
                  <a:pt x="69" y="168"/>
                  <a:pt x="69" y="168"/>
                </a:cubicBezTo>
                <a:cubicBezTo>
                  <a:pt x="68" y="167"/>
                  <a:pt x="68" y="168"/>
                  <a:pt x="68" y="168"/>
                </a:cubicBezTo>
                <a:cubicBezTo>
                  <a:pt x="68" y="168"/>
                  <a:pt x="68" y="168"/>
                  <a:pt x="68" y="168"/>
                </a:cubicBezTo>
                <a:cubicBezTo>
                  <a:pt x="68" y="168"/>
                  <a:pt x="68" y="168"/>
                  <a:pt x="68" y="168"/>
                </a:cubicBezTo>
                <a:cubicBezTo>
                  <a:pt x="68" y="168"/>
                  <a:pt x="68" y="168"/>
                  <a:pt x="68" y="168"/>
                </a:cubicBezTo>
                <a:cubicBezTo>
                  <a:pt x="68" y="168"/>
                  <a:pt x="67" y="168"/>
                  <a:pt x="67" y="169"/>
                </a:cubicBezTo>
                <a:cubicBezTo>
                  <a:pt x="67" y="168"/>
                  <a:pt x="67" y="168"/>
                  <a:pt x="67" y="168"/>
                </a:cubicBezTo>
                <a:cubicBezTo>
                  <a:pt x="67" y="169"/>
                  <a:pt x="65" y="170"/>
                  <a:pt x="64" y="169"/>
                </a:cubicBezTo>
                <a:cubicBezTo>
                  <a:pt x="64" y="169"/>
                  <a:pt x="64" y="169"/>
                  <a:pt x="64" y="169"/>
                </a:cubicBezTo>
                <a:cubicBezTo>
                  <a:pt x="63" y="169"/>
                  <a:pt x="63" y="169"/>
                  <a:pt x="63" y="169"/>
                </a:cubicBezTo>
                <a:cubicBezTo>
                  <a:pt x="63" y="169"/>
                  <a:pt x="63" y="169"/>
                  <a:pt x="63" y="169"/>
                </a:cubicBezTo>
                <a:cubicBezTo>
                  <a:pt x="63" y="170"/>
                  <a:pt x="63" y="170"/>
                  <a:pt x="63" y="170"/>
                </a:cubicBezTo>
                <a:cubicBezTo>
                  <a:pt x="62" y="169"/>
                  <a:pt x="61" y="170"/>
                  <a:pt x="61" y="169"/>
                </a:cubicBezTo>
                <a:cubicBezTo>
                  <a:pt x="61" y="171"/>
                  <a:pt x="58" y="169"/>
                  <a:pt x="58" y="171"/>
                </a:cubicBezTo>
                <a:cubicBezTo>
                  <a:pt x="58" y="171"/>
                  <a:pt x="57" y="171"/>
                  <a:pt x="57" y="171"/>
                </a:cubicBezTo>
                <a:cubicBezTo>
                  <a:pt x="57" y="171"/>
                  <a:pt x="57" y="171"/>
                  <a:pt x="57" y="171"/>
                </a:cubicBezTo>
                <a:cubicBezTo>
                  <a:pt x="57" y="170"/>
                  <a:pt x="57" y="170"/>
                  <a:pt x="57" y="170"/>
                </a:cubicBezTo>
                <a:cubicBezTo>
                  <a:pt x="58" y="170"/>
                  <a:pt x="59" y="170"/>
                  <a:pt x="59" y="169"/>
                </a:cubicBezTo>
                <a:cubicBezTo>
                  <a:pt x="58" y="170"/>
                  <a:pt x="57" y="170"/>
                  <a:pt x="56" y="170"/>
                </a:cubicBezTo>
                <a:cubicBezTo>
                  <a:pt x="56" y="170"/>
                  <a:pt x="56" y="170"/>
                  <a:pt x="56" y="170"/>
                </a:cubicBezTo>
                <a:cubicBezTo>
                  <a:pt x="55" y="170"/>
                  <a:pt x="56" y="170"/>
                  <a:pt x="56" y="171"/>
                </a:cubicBezTo>
                <a:cubicBezTo>
                  <a:pt x="56" y="171"/>
                  <a:pt x="56" y="171"/>
                  <a:pt x="57" y="171"/>
                </a:cubicBezTo>
                <a:cubicBezTo>
                  <a:pt x="56" y="171"/>
                  <a:pt x="55" y="171"/>
                  <a:pt x="55" y="171"/>
                </a:cubicBezTo>
                <a:cubicBezTo>
                  <a:pt x="54" y="171"/>
                  <a:pt x="55" y="171"/>
                  <a:pt x="54" y="171"/>
                </a:cubicBezTo>
                <a:cubicBezTo>
                  <a:pt x="54" y="172"/>
                  <a:pt x="52" y="172"/>
                  <a:pt x="51" y="172"/>
                </a:cubicBezTo>
                <a:cubicBezTo>
                  <a:pt x="51" y="172"/>
                  <a:pt x="51" y="172"/>
                  <a:pt x="51" y="172"/>
                </a:cubicBezTo>
                <a:cubicBezTo>
                  <a:pt x="51" y="171"/>
                  <a:pt x="52" y="172"/>
                  <a:pt x="51" y="171"/>
                </a:cubicBezTo>
                <a:cubicBezTo>
                  <a:pt x="51" y="171"/>
                  <a:pt x="51" y="172"/>
                  <a:pt x="51" y="171"/>
                </a:cubicBezTo>
                <a:cubicBezTo>
                  <a:pt x="51" y="172"/>
                  <a:pt x="50" y="172"/>
                  <a:pt x="49" y="172"/>
                </a:cubicBezTo>
                <a:cubicBezTo>
                  <a:pt x="49" y="172"/>
                  <a:pt x="49" y="172"/>
                  <a:pt x="49" y="172"/>
                </a:cubicBezTo>
                <a:cubicBezTo>
                  <a:pt x="49" y="173"/>
                  <a:pt x="48" y="173"/>
                  <a:pt x="47" y="173"/>
                </a:cubicBezTo>
                <a:cubicBezTo>
                  <a:pt x="47" y="174"/>
                  <a:pt x="47" y="174"/>
                  <a:pt x="47" y="174"/>
                </a:cubicBezTo>
                <a:cubicBezTo>
                  <a:pt x="47" y="174"/>
                  <a:pt x="46" y="174"/>
                  <a:pt x="46" y="174"/>
                </a:cubicBezTo>
                <a:cubicBezTo>
                  <a:pt x="47" y="173"/>
                  <a:pt x="47" y="173"/>
                  <a:pt x="47" y="172"/>
                </a:cubicBezTo>
                <a:cubicBezTo>
                  <a:pt x="46" y="173"/>
                  <a:pt x="45" y="174"/>
                  <a:pt x="44" y="174"/>
                </a:cubicBezTo>
                <a:cubicBezTo>
                  <a:pt x="44" y="174"/>
                  <a:pt x="44" y="174"/>
                  <a:pt x="44" y="174"/>
                </a:cubicBezTo>
                <a:cubicBezTo>
                  <a:pt x="44" y="174"/>
                  <a:pt x="44" y="174"/>
                  <a:pt x="43" y="174"/>
                </a:cubicBezTo>
                <a:cubicBezTo>
                  <a:pt x="43" y="175"/>
                  <a:pt x="44" y="175"/>
                  <a:pt x="44" y="175"/>
                </a:cubicBezTo>
                <a:cubicBezTo>
                  <a:pt x="44" y="175"/>
                  <a:pt x="43" y="175"/>
                  <a:pt x="43" y="176"/>
                </a:cubicBezTo>
                <a:cubicBezTo>
                  <a:pt x="43" y="175"/>
                  <a:pt x="43" y="175"/>
                  <a:pt x="43" y="175"/>
                </a:cubicBezTo>
                <a:cubicBezTo>
                  <a:pt x="43" y="176"/>
                  <a:pt x="42" y="175"/>
                  <a:pt x="41" y="176"/>
                </a:cubicBezTo>
                <a:cubicBezTo>
                  <a:pt x="41" y="175"/>
                  <a:pt x="41" y="175"/>
                  <a:pt x="40" y="175"/>
                </a:cubicBezTo>
                <a:cubicBezTo>
                  <a:pt x="40" y="176"/>
                  <a:pt x="37" y="176"/>
                  <a:pt x="37" y="177"/>
                </a:cubicBezTo>
                <a:cubicBezTo>
                  <a:pt x="36" y="177"/>
                  <a:pt x="35" y="177"/>
                  <a:pt x="36" y="176"/>
                </a:cubicBezTo>
                <a:cubicBezTo>
                  <a:pt x="35" y="176"/>
                  <a:pt x="35" y="177"/>
                  <a:pt x="36" y="177"/>
                </a:cubicBezTo>
                <a:cubicBezTo>
                  <a:pt x="35" y="177"/>
                  <a:pt x="35" y="177"/>
                  <a:pt x="35" y="177"/>
                </a:cubicBezTo>
                <a:cubicBezTo>
                  <a:pt x="35" y="177"/>
                  <a:pt x="35" y="177"/>
                  <a:pt x="35" y="177"/>
                </a:cubicBezTo>
                <a:cubicBezTo>
                  <a:pt x="35" y="177"/>
                  <a:pt x="35" y="177"/>
                  <a:pt x="35" y="177"/>
                </a:cubicBezTo>
                <a:cubicBezTo>
                  <a:pt x="35" y="177"/>
                  <a:pt x="34" y="176"/>
                  <a:pt x="34" y="177"/>
                </a:cubicBezTo>
                <a:cubicBezTo>
                  <a:pt x="34" y="177"/>
                  <a:pt x="34" y="177"/>
                  <a:pt x="35" y="177"/>
                </a:cubicBezTo>
                <a:cubicBezTo>
                  <a:pt x="35" y="177"/>
                  <a:pt x="35" y="177"/>
                  <a:pt x="35" y="177"/>
                </a:cubicBezTo>
                <a:cubicBezTo>
                  <a:pt x="35" y="177"/>
                  <a:pt x="35" y="177"/>
                  <a:pt x="35" y="177"/>
                </a:cubicBezTo>
                <a:cubicBezTo>
                  <a:pt x="35" y="177"/>
                  <a:pt x="34" y="178"/>
                  <a:pt x="34" y="178"/>
                </a:cubicBezTo>
                <a:cubicBezTo>
                  <a:pt x="34" y="177"/>
                  <a:pt x="34" y="177"/>
                  <a:pt x="34" y="177"/>
                </a:cubicBezTo>
                <a:cubicBezTo>
                  <a:pt x="34" y="177"/>
                  <a:pt x="34" y="178"/>
                  <a:pt x="34" y="178"/>
                </a:cubicBezTo>
                <a:cubicBezTo>
                  <a:pt x="33" y="178"/>
                  <a:pt x="32" y="178"/>
                  <a:pt x="32" y="178"/>
                </a:cubicBezTo>
                <a:cubicBezTo>
                  <a:pt x="31" y="178"/>
                  <a:pt x="31" y="179"/>
                  <a:pt x="31" y="179"/>
                </a:cubicBezTo>
                <a:cubicBezTo>
                  <a:pt x="31" y="178"/>
                  <a:pt x="31" y="178"/>
                  <a:pt x="30" y="178"/>
                </a:cubicBezTo>
                <a:cubicBezTo>
                  <a:pt x="30" y="178"/>
                  <a:pt x="31" y="178"/>
                  <a:pt x="31" y="179"/>
                </a:cubicBezTo>
                <a:cubicBezTo>
                  <a:pt x="30" y="179"/>
                  <a:pt x="30" y="179"/>
                  <a:pt x="29" y="179"/>
                </a:cubicBezTo>
                <a:cubicBezTo>
                  <a:pt x="29" y="179"/>
                  <a:pt x="29" y="179"/>
                  <a:pt x="29" y="178"/>
                </a:cubicBezTo>
                <a:cubicBezTo>
                  <a:pt x="28" y="179"/>
                  <a:pt x="29" y="179"/>
                  <a:pt x="29" y="180"/>
                </a:cubicBezTo>
                <a:cubicBezTo>
                  <a:pt x="29" y="180"/>
                  <a:pt x="28" y="180"/>
                  <a:pt x="28" y="180"/>
                </a:cubicBezTo>
                <a:cubicBezTo>
                  <a:pt x="28" y="180"/>
                  <a:pt x="28" y="180"/>
                  <a:pt x="28" y="180"/>
                </a:cubicBezTo>
                <a:cubicBezTo>
                  <a:pt x="28" y="180"/>
                  <a:pt x="28" y="179"/>
                  <a:pt x="28" y="179"/>
                </a:cubicBezTo>
                <a:cubicBezTo>
                  <a:pt x="28" y="179"/>
                  <a:pt x="27" y="179"/>
                  <a:pt x="28" y="180"/>
                </a:cubicBezTo>
                <a:cubicBezTo>
                  <a:pt x="27" y="180"/>
                  <a:pt x="27" y="180"/>
                  <a:pt x="27" y="180"/>
                </a:cubicBezTo>
                <a:cubicBezTo>
                  <a:pt x="26" y="179"/>
                  <a:pt x="27" y="180"/>
                  <a:pt x="26" y="179"/>
                </a:cubicBezTo>
                <a:cubicBezTo>
                  <a:pt x="25" y="180"/>
                  <a:pt x="25" y="180"/>
                  <a:pt x="24" y="180"/>
                </a:cubicBezTo>
                <a:cubicBezTo>
                  <a:pt x="24" y="180"/>
                  <a:pt x="25" y="180"/>
                  <a:pt x="24" y="181"/>
                </a:cubicBezTo>
                <a:cubicBezTo>
                  <a:pt x="25" y="181"/>
                  <a:pt x="25" y="181"/>
                  <a:pt x="25" y="181"/>
                </a:cubicBezTo>
                <a:cubicBezTo>
                  <a:pt x="25" y="181"/>
                  <a:pt x="25" y="181"/>
                  <a:pt x="26" y="181"/>
                </a:cubicBezTo>
                <a:cubicBezTo>
                  <a:pt x="26" y="181"/>
                  <a:pt x="26" y="181"/>
                  <a:pt x="26" y="181"/>
                </a:cubicBezTo>
                <a:cubicBezTo>
                  <a:pt x="26" y="181"/>
                  <a:pt x="26" y="180"/>
                  <a:pt x="27" y="180"/>
                </a:cubicBezTo>
                <a:cubicBezTo>
                  <a:pt x="27" y="180"/>
                  <a:pt x="27" y="180"/>
                  <a:pt x="27" y="180"/>
                </a:cubicBezTo>
                <a:cubicBezTo>
                  <a:pt x="27" y="180"/>
                  <a:pt x="28" y="181"/>
                  <a:pt x="28" y="181"/>
                </a:cubicBezTo>
                <a:cubicBezTo>
                  <a:pt x="28" y="181"/>
                  <a:pt x="28" y="181"/>
                  <a:pt x="29" y="181"/>
                </a:cubicBezTo>
                <a:cubicBezTo>
                  <a:pt x="29" y="181"/>
                  <a:pt x="29" y="181"/>
                  <a:pt x="29" y="181"/>
                </a:cubicBezTo>
                <a:cubicBezTo>
                  <a:pt x="29" y="181"/>
                  <a:pt x="29" y="181"/>
                  <a:pt x="29" y="180"/>
                </a:cubicBezTo>
                <a:cubicBezTo>
                  <a:pt x="29" y="180"/>
                  <a:pt x="29" y="180"/>
                  <a:pt x="29" y="180"/>
                </a:cubicBezTo>
                <a:cubicBezTo>
                  <a:pt x="30" y="181"/>
                  <a:pt x="29" y="181"/>
                  <a:pt x="29" y="181"/>
                </a:cubicBezTo>
                <a:cubicBezTo>
                  <a:pt x="29" y="181"/>
                  <a:pt x="31" y="181"/>
                  <a:pt x="30" y="181"/>
                </a:cubicBezTo>
                <a:cubicBezTo>
                  <a:pt x="30" y="180"/>
                  <a:pt x="31" y="181"/>
                  <a:pt x="31" y="180"/>
                </a:cubicBezTo>
                <a:cubicBezTo>
                  <a:pt x="32" y="180"/>
                  <a:pt x="31" y="180"/>
                  <a:pt x="31" y="181"/>
                </a:cubicBezTo>
                <a:cubicBezTo>
                  <a:pt x="32" y="181"/>
                  <a:pt x="33" y="180"/>
                  <a:pt x="33" y="181"/>
                </a:cubicBezTo>
                <a:cubicBezTo>
                  <a:pt x="33" y="181"/>
                  <a:pt x="33" y="180"/>
                  <a:pt x="33" y="180"/>
                </a:cubicBezTo>
                <a:cubicBezTo>
                  <a:pt x="33" y="180"/>
                  <a:pt x="34" y="180"/>
                  <a:pt x="34" y="180"/>
                </a:cubicBezTo>
                <a:cubicBezTo>
                  <a:pt x="34" y="180"/>
                  <a:pt x="34" y="180"/>
                  <a:pt x="34" y="180"/>
                </a:cubicBezTo>
                <a:cubicBezTo>
                  <a:pt x="34" y="179"/>
                  <a:pt x="35" y="180"/>
                  <a:pt x="35" y="179"/>
                </a:cubicBezTo>
                <a:cubicBezTo>
                  <a:pt x="35" y="179"/>
                  <a:pt x="35" y="180"/>
                  <a:pt x="35" y="180"/>
                </a:cubicBezTo>
                <a:cubicBezTo>
                  <a:pt x="36" y="179"/>
                  <a:pt x="37" y="179"/>
                  <a:pt x="38" y="179"/>
                </a:cubicBezTo>
                <a:cubicBezTo>
                  <a:pt x="38" y="179"/>
                  <a:pt x="38" y="179"/>
                  <a:pt x="38" y="179"/>
                </a:cubicBezTo>
                <a:cubicBezTo>
                  <a:pt x="37" y="179"/>
                  <a:pt x="37" y="179"/>
                  <a:pt x="37" y="180"/>
                </a:cubicBezTo>
                <a:cubicBezTo>
                  <a:pt x="37" y="180"/>
                  <a:pt x="37" y="180"/>
                  <a:pt x="37" y="180"/>
                </a:cubicBezTo>
                <a:cubicBezTo>
                  <a:pt x="37" y="180"/>
                  <a:pt x="37" y="180"/>
                  <a:pt x="37" y="180"/>
                </a:cubicBezTo>
                <a:cubicBezTo>
                  <a:pt x="37" y="180"/>
                  <a:pt x="37" y="180"/>
                  <a:pt x="37" y="180"/>
                </a:cubicBezTo>
                <a:cubicBezTo>
                  <a:pt x="36" y="180"/>
                  <a:pt x="36" y="180"/>
                  <a:pt x="36" y="180"/>
                </a:cubicBezTo>
                <a:cubicBezTo>
                  <a:pt x="36" y="180"/>
                  <a:pt x="36" y="180"/>
                  <a:pt x="36" y="180"/>
                </a:cubicBezTo>
                <a:cubicBezTo>
                  <a:pt x="36" y="180"/>
                  <a:pt x="36" y="180"/>
                  <a:pt x="36" y="180"/>
                </a:cubicBezTo>
                <a:cubicBezTo>
                  <a:pt x="36" y="180"/>
                  <a:pt x="36" y="180"/>
                  <a:pt x="36" y="181"/>
                </a:cubicBezTo>
                <a:cubicBezTo>
                  <a:pt x="35" y="181"/>
                  <a:pt x="35" y="180"/>
                  <a:pt x="35" y="180"/>
                </a:cubicBezTo>
                <a:cubicBezTo>
                  <a:pt x="35" y="181"/>
                  <a:pt x="34" y="181"/>
                  <a:pt x="32" y="181"/>
                </a:cubicBezTo>
                <a:cubicBezTo>
                  <a:pt x="32" y="181"/>
                  <a:pt x="32" y="181"/>
                  <a:pt x="32" y="181"/>
                </a:cubicBezTo>
                <a:cubicBezTo>
                  <a:pt x="32" y="181"/>
                  <a:pt x="32" y="181"/>
                  <a:pt x="31" y="182"/>
                </a:cubicBezTo>
                <a:cubicBezTo>
                  <a:pt x="32" y="182"/>
                  <a:pt x="32" y="182"/>
                  <a:pt x="32" y="182"/>
                </a:cubicBezTo>
                <a:cubicBezTo>
                  <a:pt x="32" y="182"/>
                  <a:pt x="32" y="182"/>
                  <a:pt x="32" y="182"/>
                </a:cubicBezTo>
                <a:cubicBezTo>
                  <a:pt x="33" y="182"/>
                  <a:pt x="33" y="182"/>
                  <a:pt x="33" y="182"/>
                </a:cubicBezTo>
                <a:cubicBezTo>
                  <a:pt x="33" y="182"/>
                  <a:pt x="33" y="182"/>
                  <a:pt x="33" y="182"/>
                </a:cubicBezTo>
                <a:cubicBezTo>
                  <a:pt x="34" y="181"/>
                  <a:pt x="35" y="182"/>
                  <a:pt x="36" y="182"/>
                </a:cubicBezTo>
                <a:cubicBezTo>
                  <a:pt x="35" y="182"/>
                  <a:pt x="34" y="182"/>
                  <a:pt x="34" y="182"/>
                </a:cubicBezTo>
                <a:cubicBezTo>
                  <a:pt x="34" y="182"/>
                  <a:pt x="35" y="182"/>
                  <a:pt x="35" y="183"/>
                </a:cubicBezTo>
                <a:cubicBezTo>
                  <a:pt x="35" y="183"/>
                  <a:pt x="34" y="183"/>
                  <a:pt x="34" y="184"/>
                </a:cubicBezTo>
                <a:cubicBezTo>
                  <a:pt x="34" y="183"/>
                  <a:pt x="34" y="183"/>
                  <a:pt x="33" y="183"/>
                </a:cubicBezTo>
                <a:cubicBezTo>
                  <a:pt x="33" y="183"/>
                  <a:pt x="33" y="183"/>
                  <a:pt x="33" y="183"/>
                </a:cubicBezTo>
                <a:cubicBezTo>
                  <a:pt x="32" y="183"/>
                  <a:pt x="33" y="183"/>
                  <a:pt x="33" y="183"/>
                </a:cubicBezTo>
                <a:cubicBezTo>
                  <a:pt x="32" y="182"/>
                  <a:pt x="32" y="183"/>
                  <a:pt x="32" y="183"/>
                </a:cubicBezTo>
                <a:cubicBezTo>
                  <a:pt x="32" y="183"/>
                  <a:pt x="31" y="183"/>
                  <a:pt x="31" y="184"/>
                </a:cubicBezTo>
                <a:cubicBezTo>
                  <a:pt x="30" y="184"/>
                  <a:pt x="31" y="183"/>
                  <a:pt x="30" y="183"/>
                </a:cubicBezTo>
                <a:cubicBezTo>
                  <a:pt x="30" y="184"/>
                  <a:pt x="29" y="183"/>
                  <a:pt x="28" y="183"/>
                </a:cubicBezTo>
                <a:cubicBezTo>
                  <a:pt x="28" y="184"/>
                  <a:pt x="28" y="183"/>
                  <a:pt x="27" y="184"/>
                </a:cubicBezTo>
                <a:cubicBezTo>
                  <a:pt x="27" y="183"/>
                  <a:pt x="27" y="183"/>
                  <a:pt x="27" y="183"/>
                </a:cubicBezTo>
                <a:cubicBezTo>
                  <a:pt x="26" y="183"/>
                  <a:pt x="26" y="183"/>
                  <a:pt x="25" y="183"/>
                </a:cubicBezTo>
                <a:cubicBezTo>
                  <a:pt x="25" y="184"/>
                  <a:pt x="25" y="184"/>
                  <a:pt x="25" y="185"/>
                </a:cubicBezTo>
                <a:cubicBezTo>
                  <a:pt x="25" y="185"/>
                  <a:pt x="24" y="185"/>
                  <a:pt x="24" y="186"/>
                </a:cubicBezTo>
                <a:cubicBezTo>
                  <a:pt x="24" y="186"/>
                  <a:pt x="24" y="185"/>
                  <a:pt x="24" y="185"/>
                </a:cubicBezTo>
                <a:cubicBezTo>
                  <a:pt x="23" y="185"/>
                  <a:pt x="23" y="186"/>
                  <a:pt x="23" y="185"/>
                </a:cubicBezTo>
                <a:cubicBezTo>
                  <a:pt x="22" y="186"/>
                  <a:pt x="23" y="186"/>
                  <a:pt x="22" y="186"/>
                </a:cubicBezTo>
                <a:cubicBezTo>
                  <a:pt x="22" y="186"/>
                  <a:pt x="22" y="185"/>
                  <a:pt x="22" y="185"/>
                </a:cubicBezTo>
                <a:cubicBezTo>
                  <a:pt x="22" y="184"/>
                  <a:pt x="23" y="185"/>
                  <a:pt x="23" y="185"/>
                </a:cubicBezTo>
                <a:cubicBezTo>
                  <a:pt x="23" y="184"/>
                  <a:pt x="22" y="185"/>
                  <a:pt x="22" y="185"/>
                </a:cubicBezTo>
                <a:cubicBezTo>
                  <a:pt x="21" y="185"/>
                  <a:pt x="21" y="185"/>
                  <a:pt x="21" y="185"/>
                </a:cubicBezTo>
                <a:cubicBezTo>
                  <a:pt x="20" y="185"/>
                  <a:pt x="19" y="186"/>
                  <a:pt x="19" y="186"/>
                </a:cubicBezTo>
                <a:cubicBezTo>
                  <a:pt x="19" y="186"/>
                  <a:pt x="19" y="186"/>
                  <a:pt x="19" y="186"/>
                </a:cubicBezTo>
                <a:cubicBezTo>
                  <a:pt x="18" y="186"/>
                  <a:pt x="18" y="187"/>
                  <a:pt x="17" y="186"/>
                </a:cubicBezTo>
                <a:cubicBezTo>
                  <a:pt x="17" y="187"/>
                  <a:pt x="17" y="187"/>
                  <a:pt x="17" y="187"/>
                </a:cubicBezTo>
                <a:cubicBezTo>
                  <a:pt x="17" y="187"/>
                  <a:pt x="18" y="188"/>
                  <a:pt x="18" y="187"/>
                </a:cubicBezTo>
                <a:cubicBezTo>
                  <a:pt x="19" y="187"/>
                  <a:pt x="19" y="188"/>
                  <a:pt x="20" y="188"/>
                </a:cubicBezTo>
                <a:cubicBezTo>
                  <a:pt x="19" y="189"/>
                  <a:pt x="19" y="188"/>
                  <a:pt x="18" y="188"/>
                </a:cubicBezTo>
                <a:cubicBezTo>
                  <a:pt x="18" y="189"/>
                  <a:pt x="19" y="188"/>
                  <a:pt x="19" y="189"/>
                </a:cubicBezTo>
                <a:cubicBezTo>
                  <a:pt x="19" y="188"/>
                  <a:pt x="20" y="188"/>
                  <a:pt x="20" y="189"/>
                </a:cubicBezTo>
                <a:cubicBezTo>
                  <a:pt x="20" y="188"/>
                  <a:pt x="21" y="188"/>
                  <a:pt x="20" y="188"/>
                </a:cubicBezTo>
                <a:cubicBezTo>
                  <a:pt x="20" y="188"/>
                  <a:pt x="20" y="188"/>
                  <a:pt x="20" y="187"/>
                </a:cubicBezTo>
                <a:cubicBezTo>
                  <a:pt x="20" y="187"/>
                  <a:pt x="20" y="188"/>
                  <a:pt x="20" y="187"/>
                </a:cubicBezTo>
                <a:cubicBezTo>
                  <a:pt x="21" y="187"/>
                  <a:pt x="20" y="188"/>
                  <a:pt x="21" y="188"/>
                </a:cubicBezTo>
                <a:cubicBezTo>
                  <a:pt x="21" y="187"/>
                  <a:pt x="22" y="188"/>
                  <a:pt x="22" y="187"/>
                </a:cubicBezTo>
                <a:cubicBezTo>
                  <a:pt x="22" y="188"/>
                  <a:pt x="22" y="188"/>
                  <a:pt x="22" y="188"/>
                </a:cubicBezTo>
                <a:cubicBezTo>
                  <a:pt x="23" y="188"/>
                  <a:pt x="24" y="189"/>
                  <a:pt x="24" y="188"/>
                </a:cubicBezTo>
                <a:cubicBezTo>
                  <a:pt x="25" y="189"/>
                  <a:pt x="25" y="188"/>
                  <a:pt x="26" y="189"/>
                </a:cubicBezTo>
                <a:cubicBezTo>
                  <a:pt x="27" y="188"/>
                  <a:pt x="26" y="188"/>
                  <a:pt x="27" y="188"/>
                </a:cubicBezTo>
                <a:cubicBezTo>
                  <a:pt x="27" y="188"/>
                  <a:pt x="27" y="188"/>
                  <a:pt x="27" y="188"/>
                </a:cubicBezTo>
                <a:cubicBezTo>
                  <a:pt x="28" y="189"/>
                  <a:pt x="28" y="188"/>
                  <a:pt x="29" y="189"/>
                </a:cubicBezTo>
                <a:cubicBezTo>
                  <a:pt x="29" y="188"/>
                  <a:pt x="29" y="188"/>
                  <a:pt x="28" y="188"/>
                </a:cubicBezTo>
                <a:cubicBezTo>
                  <a:pt x="28" y="187"/>
                  <a:pt x="29" y="188"/>
                  <a:pt x="29" y="187"/>
                </a:cubicBezTo>
                <a:cubicBezTo>
                  <a:pt x="29" y="187"/>
                  <a:pt x="29" y="188"/>
                  <a:pt x="29" y="187"/>
                </a:cubicBezTo>
                <a:cubicBezTo>
                  <a:pt x="30" y="188"/>
                  <a:pt x="30" y="188"/>
                  <a:pt x="29" y="188"/>
                </a:cubicBezTo>
                <a:cubicBezTo>
                  <a:pt x="30" y="188"/>
                  <a:pt x="31" y="188"/>
                  <a:pt x="32" y="188"/>
                </a:cubicBezTo>
                <a:cubicBezTo>
                  <a:pt x="31" y="187"/>
                  <a:pt x="33" y="189"/>
                  <a:pt x="33" y="187"/>
                </a:cubicBezTo>
                <a:cubicBezTo>
                  <a:pt x="33" y="188"/>
                  <a:pt x="33" y="187"/>
                  <a:pt x="34" y="188"/>
                </a:cubicBezTo>
                <a:cubicBezTo>
                  <a:pt x="33" y="188"/>
                  <a:pt x="33" y="188"/>
                  <a:pt x="32" y="188"/>
                </a:cubicBezTo>
                <a:cubicBezTo>
                  <a:pt x="32" y="189"/>
                  <a:pt x="31" y="189"/>
                  <a:pt x="30" y="188"/>
                </a:cubicBezTo>
                <a:cubicBezTo>
                  <a:pt x="30" y="189"/>
                  <a:pt x="30" y="189"/>
                  <a:pt x="30" y="190"/>
                </a:cubicBezTo>
                <a:cubicBezTo>
                  <a:pt x="31" y="188"/>
                  <a:pt x="34" y="190"/>
                  <a:pt x="34" y="188"/>
                </a:cubicBezTo>
                <a:cubicBezTo>
                  <a:pt x="35" y="187"/>
                  <a:pt x="36" y="187"/>
                  <a:pt x="36" y="187"/>
                </a:cubicBezTo>
                <a:cubicBezTo>
                  <a:pt x="37" y="187"/>
                  <a:pt x="36" y="187"/>
                  <a:pt x="36" y="187"/>
                </a:cubicBezTo>
                <a:cubicBezTo>
                  <a:pt x="36" y="186"/>
                  <a:pt x="36" y="186"/>
                  <a:pt x="36" y="186"/>
                </a:cubicBezTo>
                <a:cubicBezTo>
                  <a:pt x="37" y="186"/>
                  <a:pt x="37" y="186"/>
                  <a:pt x="37" y="186"/>
                </a:cubicBezTo>
                <a:cubicBezTo>
                  <a:pt x="37" y="186"/>
                  <a:pt x="37" y="186"/>
                  <a:pt x="36" y="187"/>
                </a:cubicBezTo>
                <a:cubicBezTo>
                  <a:pt x="37" y="187"/>
                  <a:pt x="37" y="187"/>
                  <a:pt x="38" y="187"/>
                </a:cubicBezTo>
                <a:cubicBezTo>
                  <a:pt x="38" y="186"/>
                  <a:pt x="38" y="186"/>
                  <a:pt x="38" y="186"/>
                </a:cubicBezTo>
                <a:cubicBezTo>
                  <a:pt x="38" y="186"/>
                  <a:pt x="38" y="186"/>
                  <a:pt x="39" y="186"/>
                </a:cubicBezTo>
                <a:cubicBezTo>
                  <a:pt x="39" y="186"/>
                  <a:pt x="39" y="187"/>
                  <a:pt x="39" y="187"/>
                </a:cubicBezTo>
                <a:cubicBezTo>
                  <a:pt x="40" y="187"/>
                  <a:pt x="39" y="186"/>
                  <a:pt x="40" y="186"/>
                </a:cubicBezTo>
                <a:cubicBezTo>
                  <a:pt x="40" y="186"/>
                  <a:pt x="40" y="185"/>
                  <a:pt x="39" y="185"/>
                </a:cubicBezTo>
                <a:cubicBezTo>
                  <a:pt x="40" y="185"/>
                  <a:pt x="40" y="185"/>
                  <a:pt x="40" y="185"/>
                </a:cubicBezTo>
                <a:cubicBezTo>
                  <a:pt x="40" y="186"/>
                  <a:pt x="42" y="186"/>
                  <a:pt x="43" y="186"/>
                </a:cubicBezTo>
                <a:cubicBezTo>
                  <a:pt x="42" y="187"/>
                  <a:pt x="40" y="186"/>
                  <a:pt x="41" y="187"/>
                </a:cubicBezTo>
                <a:cubicBezTo>
                  <a:pt x="40" y="188"/>
                  <a:pt x="39" y="187"/>
                  <a:pt x="38" y="188"/>
                </a:cubicBezTo>
                <a:cubicBezTo>
                  <a:pt x="39" y="189"/>
                  <a:pt x="39" y="188"/>
                  <a:pt x="40" y="188"/>
                </a:cubicBezTo>
                <a:cubicBezTo>
                  <a:pt x="39" y="189"/>
                  <a:pt x="39" y="188"/>
                  <a:pt x="39" y="189"/>
                </a:cubicBezTo>
                <a:cubicBezTo>
                  <a:pt x="38" y="188"/>
                  <a:pt x="38" y="189"/>
                  <a:pt x="38" y="188"/>
                </a:cubicBezTo>
                <a:cubicBezTo>
                  <a:pt x="37" y="189"/>
                  <a:pt x="38" y="189"/>
                  <a:pt x="38" y="190"/>
                </a:cubicBezTo>
                <a:cubicBezTo>
                  <a:pt x="38" y="190"/>
                  <a:pt x="37" y="189"/>
                  <a:pt x="37" y="189"/>
                </a:cubicBezTo>
                <a:cubicBezTo>
                  <a:pt x="37" y="190"/>
                  <a:pt x="37" y="189"/>
                  <a:pt x="36" y="190"/>
                </a:cubicBezTo>
                <a:cubicBezTo>
                  <a:pt x="36" y="190"/>
                  <a:pt x="36" y="190"/>
                  <a:pt x="36" y="189"/>
                </a:cubicBezTo>
                <a:cubicBezTo>
                  <a:pt x="35" y="190"/>
                  <a:pt x="35" y="190"/>
                  <a:pt x="35" y="190"/>
                </a:cubicBezTo>
                <a:cubicBezTo>
                  <a:pt x="34" y="190"/>
                  <a:pt x="34" y="190"/>
                  <a:pt x="33" y="191"/>
                </a:cubicBezTo>
                <a:cubicBezTo>
                  <a:pt x="33" y="191"/>
                  <a:pt x="33" y="190"/>
                  <a:pt x="33" y="190"/>
                </a:cubicBezTo>
                <a:cubicBezTo>
                  <a:pt x="33" y="190"/>
                  <a:pt x="35" y="190"/>
                  <a:pt x="34" y="189"/>
                </a:cubicBezTo>
                <a:cubicBezTo>
                  <a:pt x="34" y="189"/>
                  <a:pt x="34" y="189"/>
                  <a:pt x="33" y="190"/>
                </a:cubicBezTo>
                <a:cubicBezTo>
                  <a:pt x="33" y="189"/>
                  <a:pt x="33" y="189"/>
                  <a:pt x="33" y="189"/>
                </a:cubicBezTo>
                <a:cubicBezTo>
                  <a:pt x="33" y="190"/>
                  <a:pt x="33" y="190"/>
                  <a:pt x="32" y="190"/>
                </a:cubicBezTo>
                <a:cubicBezTo>
                  <a:pt x="31" y="190"/>
                  <a:pt x="32" y="191"/>
                  <a:pt x="32" y="191"/>
                </a:cubicBezTo>
                <a:cubicBezTo>
                  <a:pt x="32" y="191"/>
                  <a:pt x="32" y="191"/>
                  <a:pt x="32" y="192"/>
                </a:cubicBezTo>
                <a:cubicBezTo>
                  <a:pt x="31" y="191"/>
                  <a:pt x="31" y="191"/>
                  <a:pt x="31" y="191"/>
                </a:cubicBezTo>
                <a:cubicBezTo>
                  <a:pt x="31" y="190"/>
                  <a:pt x="31" y="191"/>
                  <a:pt x="30" y="190"/>
                </a:cubicBezTo>
                <a:cubicBezTo>
                  <a:pt x="30" y="191"/>
                  <a:pt x="30" y="191"/>
                  <a:pt x="30" y="191"/>
                </a:cubicBezTo>
                <a:cubicBezTo>
                  <a:pt x="30" y="192"/>
                  <a:pt x="28" y="191"/>
                  <a:pt x="28" y="192"/>
                </a:cubicBezTo>
                <a:cubicBezTo>
                  <a:pt x="27" y="192"/>
                  <a:pt x="26" y="193"/>
                  <a:pt x="25" y="193"/>
                </a:cubicBezTo>
                <a:cubicBezTo>
                  <a:pt x="24" y="193"/>
                  <a:pt x="24" y="193"/>
                  <a:pt x="23" y="193"/>
                </a:cubicBezTo>
                <a:cubicBezTo>
                  <a:pt x="24" y="194"/>
                  <a:pt x="24" y="194"/>
                  <a:pt x="24" y="195"/>
                </a:cubicBezTo>
                <a:cubicBezTo>
                  <a:pt x="24" y="195"/>
                  <a:pt x="24" y="195"/>
                  <a:pt x="25" y="195"/>
                </a:cubicBezTo>
                <a:cubicBezTo>
                  <a:pt x="25" y="194"/>
                  <a:pt x="25" y="195"/>
                  <a:pt x="25" y="194"/>
                </a:cubicBezTo>
                <a:cubicBezTo>
                  <a:pt x="25" y="194"/>
                  <a:pt x="26" y="194"/>
                  <a:pt x="26" y="193"/>
                </a:cubicBezTo>
                <a:cubicBezTo>
                  <a:pt x="27" y="193"/>
                  <a:pt x="26" y="194"/>
                  <a:pt x="26" y="195"/>
                </a:cubicBezTo>
                <a:cubicBezTo>
                  <a:pt x="27" y="195"/>
                  <a:pt x="27" y="194"/>
                  <a:pt x="28" y="195"/>
                </a:cubicBezTo>
                <a:cubicBezTo>
                  <a:pt x="28" y="195"/>
                  <a:pt x="29" y="194"/>
                  <a:pt x="30" y="194"/>
                </a:cubicBezTo>
                <a:cubicBezTo>
                  <a:pt x="30" y="195"/>
                  <a:pt x="29" y="195"/>
                  <a:pt x="29" y="195"/>
                </a:cubicBezTo>
                <a:cubicBezTo>
                  <a:pt x="29" y="195"/>
                  <a:pt x="30" y="195"/>
                  <a:pt x="30" y="195"/>
                </a:cubicBezTo>
                <a:cubicBezTo>
                  <a:pt x="30" y="195"/>
                  <a:pt x="30" y="195"/>
                  <a:pt x="31" y="195"/>
                </a:cubicBezTo>
                <a:cubicBezTo>
                  <a:pt x="31" y="194"/>
                  <a:pt x="33" y="195"/>
                  <a:pt x="33" y="194"/>
                </a:cubicBezTo>
                <a:cubicBezTo>
                  <a:pt x="34" y="194"/>
                  <a:pt x="33" y="195"/>
                  <a:pt x="33" y="195"/>
                </a:cubicBezTo>
                <a:cubicBezTo>
                  <a:pt x="34" y="195"/>
                  <a:pt x="34" y="195"/>
                  <a:pt x="34" y="195"/>
                </a:cubicBezTo>
                <a:cubicBezTo>
                  <a:pt x="34" y="195"/>
                  <a:pt x="34" y="194"/>
                  <a:pt x="33" y="194"/>
                </a:cubicBezTo>
                <a:cubicBezTo>
                  <a:pt x="33" y="194"/>
                  <a:pt x="33" y="194"/>
                  <a:pt x="33" y="193"/>
                </a:cubicBezTo>
                <a:cubicBezTo>
                  <a:pt x="33" y="193"/>
                  <a:pt x="34" y="193"/>
                  <a:pt x="34" y="193"/>
                </a:cubicBezTo>
                <a:cubicBezTo>
                  <a:pt x="34" y="193"/>
                  <a:pt x="34" y="194"/>
                  <a:pt x="34" y="194"/>
                </a:cubicBezTo>
                <a:cubicBezTo>
                  <a:pt x="35" y="193"/>
                  <a:pt x="34" y="193"/>
                  <a:pt x="34" y="193"/>
                </a:cubicBezTo>
                <a:cubicBezTo>
                  <a:pt x="35" y="193"/>
                  <a:pt x="35" y="193"/>
                  <a:pt x="35" y="193"/>
                </a:cubicBezTo>
                <a:cubicBezTo>
                  <a:pt x="35" y="193"/>
                  <a:pt x="35" y="193"/>
                  <a:pt x="35" y="194"/>
                </a:cubicBezTo>
                <a:cubicBezTo>
                  <a:pt x="35" y="194"/>
                  <a:pt x="34" y="193"/>
                  <a:pt x="34" y="194"/>
                </a:cubicBezTo>
                <a:cubicBezTo>
                  <a:pt x="38" y="193"/>
                  <a:pt x="42" y="192"/>
                  <a:pt x="46" y="191"/>
                </a:cubicBezTo>
                <a:cubicBezTo>
                  <a:pt x="45" y="190"/>
                  <a:pt x="47" y="190"/>
                  <a:pt x="47" y="191"/>
                </a:cubicBezTo>
                <a:cubicBezTo>
                  <a:pt x="47" y="190"/>
                  <a:pt x="47" y="190"/>
                  <a:pt x="47" y="189"/>
                </a:cubicBezTo>
                <a:cubicBezTo>
                  <a:pt x="47" y="189"/>
                  <a:pt x="48" y="190"/>
                  <a:pt x="48" y="189"/>
                </a:cubicBezTo>
                <a:cubicBezTo>
                  <a:pt x="49" y="189"/>
                  <a:pt x="48" y="190"/>
                  <a:pt x="48" y="190"/>
                </a:cubicBezTo>
                <a:cubicBezTo>
                  <a:pt x="49" y="190"/>
                  <a:pt x="49" y="189"/>
                  <a:pt x="50" y="189"/>
                </a:cubicBezTo>
                <a:cubicBezTo>
                  <a:pt x="50" y="189"/>
                  <a:pt x="50" y="190"/>
                  <a:pt x="50" y="190"/>
                </a:cubicBezTo>
                <a:cubicBezTo>
                  <a:pt x="50" y="190"/>
                  <a:pt x="50" y="190"/>
                  <a:pt x="49" y="189"/>
                </a:cubicBezTo>
                <a:cubicBezTo>
                  <a:pt x="49" y="190"/>
                  <a:pt x="49" y="190"/>
                  <a:pt x="48" y="190"/>
                </a:cubicBezTo>
                <a:cubicBezTo>
                  <a:pt x="48" y="191"/>
                  <a:pt x="48" y="191"/>
                  <a:pt x="48" y="191"/>
                </a:cubicBezTo>
                <a:cubicBezTo>
                  <a:pt x="48" y="192"/>
                  <a:pt x="48" y="191"/>
                  <a:pt x="49" y="191"/>
                </a:cubicBezTo>
                <a:cubicBezTo>
                  <a:pt x="47" y="193"/>
                  <a:pt x="44" y="193"/>
                  <a:pt x="42" y="192"/>
                </a:cubicBezTo>
                <a:cubicBezTo>
                  <a:pt x="42" y="193"/>
                  <a:pt x="42" y="193"/>
                  <a:pt x="41" y="193"/>
                </a:cubicBezTo>
                <a:cubicBezTo>
                  <a:pt x="40" y="196"/>
                  <a:pt x="38" y="197"/>
                  <a:pt x="36" y="198"/>
                </a:cubicBezTo>
                <a:cubicBezTo>
                  <a:pt x="35" y="197"/>
                  <a:pt x="35" y="197"/>
                  <a:pt x="35" y="197"/>
                </a:cubicBezTo>
                <a:cubicBezTo>
                  <a:pt x="35" y="198"/>
                  <a:pt x="34" y="198"/>
                  <a:pt x="34" y="199"/>
                </a:cubicBezTo>
                <a:cubicBezTo>
                  <a:pt x="33" y="199"/>
                  <a:pt x="33" y="199"/>
                  <a:pt x="33" y="198"/>
                </a:cubicBezTo>
                <a:cubicBezTo>
                  <a:pt x="32" y="199"/>
                  <a:pt x="30" y="200"/>
                  <a:pt x="29" y="201"/>
                </a:cubicBezTo>
                <a:cubicBezTo>
                  <a:pt x="27" y="202"/>
                  <a:pt x="25" y="202"/>
                  <a:pt x="23" y="204"/>
                </a:cubicBezTo>
                <a:cubicBezTo>
                  <a:pt x="22" y="204"/>
                  <a:pt x="20" y="206"/>
                  <a:pt x="19" y="207"/>
                </a:cubicBezTo>
                <a:cubicBezTo>
                  <a:pt x="17" y="208"/>
                  <a:pt x="16" y="209"/>
                  <a:pt x="15" y="211"/>
                </a:cubicBezTo>
                <a:cubicBezTo>
                  <a:pt x="15" y="211"/>
                  <a:pt x="15" y="211"/>
                  <a:pt x="16" y="212"/>
                </a:cubicBezTo>
                <a:cubicBezTo>
                  <a:pt x="15" y="212"/>
                  <a:pt x="15" y="212"/>
                  <a:pt x="15" y="212"/>
                </a:cubicBezTo>
                <a:cubicBezTo>
                  <a:pt x="15" y="212"/>
                  <a:pt x="16" y="212"/>
                  <a:pt x="16" y="212"/>
                </a:cubicBezTo>
                <a:cubicBezTo>
                  <a:pt x="16" y="211"/>
                  <a:pt x="18" y="213"/>
                  <a:pt x="18" y="212"/>
                </a:cubicBezTo>
                <a:cubicBezTo>
                  <a:pt x="18" y="211"/>
                  <a:pt x="18" y="212"/>
                  <a:pt x="19" y="212"/>
                </a:cubicBezTo>
                <a:cubicBezTo>
                  <a:pt x="20" y="212"/>
                  <a:pt x="20" y="212"/>
                  <a:pt x="21" y="212"/>
                </a:cubicBezTo>
                <a:cubicBezTo>
                  <a:pt x="21" y="212"/>
                  <a:pt x="20" y="212"/>
                  <a:pt x="19" y="214"/>
                </a:cubicBezTo>
                <a:cubicBezTo>
                  <a:pt x="22" y="213"/>
                  <a:pt x="26" y="212"/>
                  <a:pt x="29" y="210"/>
                </a:cubicBezTo>
                <a:cubicBezTo>
                  <a:pt x="30" y="209"/>
                  <a:pt x="30" y="210"/>
                  <a:pt x="31" y="210"/>
                </a:cubicBezTo>
                <a:cubicBezTo>
                  <a:pt x="31" y="210"/>
                  <a:pt x="30" y="209"/>
                  <a:pt x="30" y="209"/>
                </a:cubicBezTo>
                <a:cubicBezTo>
                  <a:pt x="31" y="209"/>
                  <a:pt x="31" y="209"/>
                  <a:pt x="31" y="209"/>
                </a:cubicBezTo>
                <a:cubicBezTo>
                  <a:pt x="32" y="210"/>
                  <a:pt x="33" y="207"/>
                  <a:pt x="34" y="207"/>
                </a:cubicBezTo>
                <a:cubicBezTo>
                  <a:pt x="34" y="207"/>
                  <a:pt x="34" y="207"/>
                  <a:pt x="33" y="208"/>
                </a:cubicBezTo>
                <a:cubicBezTo>
                  <a:pt x="34" y="208"/>
                  <a:pt x="34" y="208"/>
                  <a:pt x="34" y="208"/>
                </a:cubicBezTo>
                <a:cubicBezTo>
                  <a:pt x="34" y="209"/>
                  <a:pt x="34" y="209"/>
                  <a:pt x="33" y="210"/>
                </a:cubicBezTo>
                <a:cubicBezTo>
                  <a:pt x="34" y="210"/>
                  <a:pt x="34" y="209"/>
                  <a:pt x="34" y="209"/>
                </a:cubicBezTo>
                <a:cubicBezTo>
                  <a:pt x="35" y="209"/>
                  <a:pt x="34" y="209"/>
                  <a:pt x="35" y="208"/>
                </a:cubicBezTo>
                <a:cubicBezTo>
                  <a:pt x="35" y="208"/>
                  <a:pt x="35" y="208"/>
                  <a:pt x="35" y="208"/>
                </a:cubicBezTo>
                <a:cubicBezTo>
                  <a:pt x="35" y="209"/>
                  <a:pt x="35" y="209"/>
                  <a:pt x="35" y="210"/>
                </a:cubicBezTo>
                <a:cubicBezTo>
                  <a:pt x="35" y="210"/>
                  <a:pt x="35" y="210"/>
                  <a:pt x="35" y="210"/>
                </a:cubicBezTo>
                <a:cubicBezTo>
                  <a:pt x="35" y="209"/>
                  <a:pt x="34" y="210"/>
                  <a:pt x="33" y="210"/>
                </a:cubicBezTo>
                <a:cubicBezTo>
                  <a:pt x="33" y="210"/>
                  <a:pt x="33" y="210"/>
                  <a:pt x="33" y="210"/>
                </a:cubicBezTo>
                <a:cubicBezTo>
                  <a:pt x="32" y="210"/>
                  <a:pt x="32" y="210"/>
                  <a:pt x="32" y="211"/>
                </a:cubicBezTo>
                <a:cubicBezTo>
                  <a:pt x="32" y="210"/>
                  <a:pt x="32" y="210"/>
                  <a:pt x="32" y="210"/>
                </a:cubicBezTo>
                <a:cubicBezTo>
                  <a:pt x="32" y="210"/>
                  <a:pt x="32" y="210"/>
                  <a:pt x="32" y="210"/>
                </a:cubicBezTo>
                <a:cubicBezTo>
                  <a:pt x="32" y="210"/>
                  <a:pt x="32" y="210"/>
                  <a:pt x="32" y="210"/>
                </a:cubicBezTo>
                <a:cubicBezTo>
                  <a:pt x="32" y="210"/>
                  <a:pt x="31" y="210"/>
                  <a:pt x="31" y="210"/>
                </a:cubicBezTo>
                <a:cubicBezTo>
                  <a:pt x="31" y="210"/>
                  <a:pt x="31" y="210"/>
                  <a:pt x="31" y="210"/>
                </a:cubicBezTo>
                <a:cubicBezTo>
                  <a:pt x="31" y="211"/>
                  <a:pt x="30" y="211"/>
                  <a:pt x="31" y="211"/>
                </a:cubicBezTo>
                <a:cubicBezTo>
                  <a:pt x="29" y="211"/>
                  <a:pt x="28" y="212"/>
                  <a:pt x="27" y="213"/>
                </a:cubicBezTo>
                <a:cubicBezTo>
                  <a:pt x="28" y="214"/>
                  <a:pt x="29" y="212"/>
                  <a:pt x="29" y="212"/>
                </a:cubicBezTo>
                <a:cubicBezTo>
                  <a:pt x="29" y="213"/>
                  <a:pt x="28" y="214"/>
                  <a:pt x="27" y="213"/>
                </a:cubicBezTo>
                <a:cubicBezTo>
                  <a:pt x="26" y="214"/>
                  <a:pt x="25" y="215"/>
                  <a:pt x="24" y="215"/>
                </a:cubicBezTo>
                <a:cubicBezTo>
                  <a:pt x="21" y="217"/>
                  <a:pt x="18" y="217"/>
                  <a:pt x="15" y="219"/>
                </a:cubicBezTo>
                <a:cubicBezTo>
                  <a:pt x="15" y="219"/>
                  <a:pt x="16" y="219"/>
                  <a:pt x="16" y="219"/>
                </a:cubicBezTo>
                <a:cubicBezTo>
                  <a:pt x="16" y="219"/>
                  <a:pt x="16" y="219"/>
                  <a:pt x="16" y="219"/>
                </a:cubicBezTo>
                <a:cubicBezTo>
                  <a:pt x="16" y="220"/>
                  <a:pt x="17" y="220"/>
                  <a:pt x="17" y="219"/>
                </a:cubicBezTo>
                <a:cubicBezTo>
                  <a:pt x="17" y="219"/>
                  <a:pt x="17" y="219"/>
                  <a:pt x="17" y="219"/>
                </a:cubicBezTo>
                <a:cubicBezTo>
                  <a:pt x="17" y="219"/>
                  <a:pt x="17" y="219"/>
                  <a:pt x="17" y="220"/>
                </a:cubicBezTo>
                <a:cubicBezTo>
                  <a:pt x="18" y="219"/>
                  <a:pt x="19" y="219"/>
                  <a:pt x="20" y="220"/>
                </a:cubicBezTo>
                <a:cubicBezTo>
                  <a:pt x="20" y="220"/>
                  <a:pt x="20" y="219"/>
                  <a:pt x="20" y="219"/>
                </a:cubicBezTo>
                <a:cubicBezTo>
                  <a:pt x="20" y="220"/>
                  <a:pt x="21" y="219"/>
                  <a:pt x="21" y="219"/>
                </a:cubicBezTo>
                <a:cubicBezTo>
                  <a:pt x="21" y="219"/>
                  <a:pt x="21" y="220"/>
                  <a:pt x="21" y="220"/>
                </a:cubicBezTo>
                <a:cubicBezTo>
                  <a:pt x="21" y="220"/>
                  <a:pt x="21" y="220"/>
                  <a:pt x="22" y="220"/>
                </a:cubicBezTo>
                <a:cubicBezTo>
                  <a:pt x="21" y="220"/>
                  <a:pt x="21" y="220"/>
                  <a:pt x="21" y="220"/>
                </a:cubicBezTo>
                <a:cubicBezTo>
                  <a:pt x="22" y="221"/>
                  <a:pt x="22" y="221"/>
                  <a:pt x="22" y="220"/>
                </a:cubicBezTo>
                <a:cubicBezTo>
                  <a:pt x="22" y="221"/>
                  <a:pt x="22" y="221"/>
                  <a:pt x="22" y="221"/>
                </a:cubicBezTo>
                <a:cubicBezTo>
                  <a:pt x="23" y="221"/>
                  <a:pt x="23" y="221"/>
                  <a:pt x="22" y="221"/>
                </a:cubicBezTo>
                <a:cubicBezTo>
                  <a:pt x="22" y="220"/>
                  <a:pt x="23" y="221"/>
                  <a:pt x="23" y="221"/>
                </a:cubicBezTo>
                <a:cubicBezTo>
                  <a:pt x="23" y="220"/>
                  <a:pt x="23" y="220"/>
                  <a:pt x="23" y="220"/>
                </a:cubicBezTo>
                <a:cubicBezTo>
                  <a:pt x="23" y="220"/>
                  <a:pt x="23" y="220"/>
                  <a:pt x="23" y="220"/>
                </a:cubicBezTo>
                <a:cubicBezTo>
                  <a:pt x="24" y="220"/>
                  <a:pt x="23" y="221"/>
                  <a:pt x="24" y="221"/>
                </a:cubicBezTo>
                <a:cubicBezTo>
                  <a:pt x="25" y="221"/>
                  <a:pt x="25" y="220"/>
                  <a:pt x="26" y="220"/>
                </a:cubicBezTo>
                <a:cubicBezTo>
                  <a:pt x="27" y="221"/>
                  <a:pt x="25" y="221"/>
                  <a:pt x="25" y="222"/>
                </a:cubicBezTo>
                <a:cubicBezTo>
                  <a:pt x="25" y="222"/>
                  <a:pt x="25" y="222"/>
                  <a:pt x="26" y="222"/>
                </a:cubicBezTo>
                <a:cubicBezTo>
                  <a:pt x="26" y="222"/>
                  <a:pt x="25" y="222"/>
                  <a:pt x="25" y="222"/>
                </a:cubicBezTo>
                <a:cubicBezTo>
                  <a:pt x="26" y="221"/>
                  <a:pt x="26" y="222"/>
                  <a:pt x="26" y="221"/>
                </a:cubicBezTo>
                <a:cubicBezTo>
                  <a:pt x="27" y="221"/>
                  <a:pt x="27" y="222"/>
                  <a:pt x="27" y="222"/>
                </a:cubicBezTo>
                <a:cubicBezTo>
                  <a:pt x="28" y="221"/>
                  <a:pt x="29" y="221"/>
                  <a:pt x="29" y="221"/>
                </a:cubicBezTo>
                <a:cubicBezTo>
                  <a:pt x="30" y="221"/>
                  <a:pt x="30" y="220"/>
                  <a:pt x="29" y="220"/>
                </a:cubicBezTo>
                <a:cubicBezTo>
                  <a:pt x="29" y="220"/>
                  <a:pt x="30" y="220"/>
                  <a:pt x="30" y="219"/>
                </a:cubicBezTo>
                <a:cubicBezTo>
                  <a:pt x="30" y="220"/>
                  <a:pt x="30" y="220"/>
                  <a:pt x="31" y="221"/>
                </a:cubicBezTo>
                <a:cubicBezTo>
                  <a:pt x="30" y="221"/>
                  <a:pt x="28" y="223"/>
                  <a:pt x="28" y="224"/>
                </a:cubicBezTo>
                <a:cubicBezTo>
                  <a:pt x="27" y="224"/>
                  <a:pt x="25" y="225"/>
                  <a:pt x="23" y="225"/>
                </a:cubicBezTo>
                <a:cubicBezTo>
                  <a:pt x="24" y="226"/>
                  <a:pt x="23" y="226"/>
                  <a:pt x="22" y="226"/>
                </a:cubicBezTo>
                <a:cubicBezTo>
                  <a:pt x="22" y="225"/>
                  <a:pt x="23" y="225"/>
                  <a:pt x="23" y="225"/>
                </a:cubicBezTo>
                <a:cubicBezTo>
                  <a:pt x="22" y="224"/>
                  <a:pt x="22" y="226"/>
                  <a:pt x="21" y="226"/>
                </a:cubicBezTo>
                <a:cubicBezTo>
                  <a:pt x="20" y="226"/>
                  <a:pt x="21" y="225"/>
                  <a:pt x="20" y="225"/>
                </a:cubicBezTo>
                <a:cubicBezTo>
                  <a:pt x="20" y="226"/>
                  <a:pt x="19" y="227"/>
                  <a:pt x="18" y="226"/>
                </a:cubicBezTo>
                <a:cubicBezTo>
                  <a:pt x="17" y="227"/>
                  <a:pt x="16" y="227"/>
                  <a:pt x="15" y="228"/>
                </a:cubicBezTo>
                <a:cubicBezTo>
                  <a:pt x="15" y="229"/>
                  <a:pt x="16" y="228"/>
                  <a:pt x="16" y="228"/>
                </a:cubicBezTo>
                <a:cubicBezTo>
                  <a:pt x="16" y="228"/>
                  <a:pt x="13" y="230"/>
                  <a:pt x="12" y="229"/>
                </a:cubicBezTo>
                <a:cubicBezTo>
                  <a:pt x="11" y="230"/>
                  <a:pt x="7" y="230"/>
                  <a:pt x="7" y="232"/>
                </a:cubicBezTo>
                <a:cubicBezTo>
                  <a:pt x="6" y="232"/>
                  <a:pt x="6" y="233"/>
                  <a:pt x="5" y="233"/>
                </a:cubicBezTo>
                <a:cubicBezTo>
                  <a:pt x="5" y="232"/>
                  <a:pt x="5" y="232"/>
                  <a:pt x="5" y="232"/>
                </a:cubicBezTo>
                <a:cubicBezTo>
                  <a:pt x="3" y="233"/>
                  <a:pt x="1" y="234"/>
                  <a:pt x="1" y="236"/>
                </a:cubicBezTo>
                <a:cubicBezTo>
                  <a:pt x="2" y="237"/>
                  <a:pt x="3" y="237"/>
                  <a:pt x="2" y="238"/>
                </a:cubicBezTo>
                <a:cubicBezTo>
                  <a:pt x="4" y="238"/>
                  <a:pt x="5" y="238"/>
                  <a:pt x="6" y="240"/>
                </a:cubicBezTo>
                <a:cubicBezTo>
                  <a:pt x="6" y="239"/>
                  <a:pt x="7" y="239"/>
                  <a:pt x="7" y="238"/>
                </a:cubicBezTo>
                <a:cubicBezTo>
                  <a:pt x="7" y="238"/>
                  <a:pt x="7" y="238"/>
                  <a:pt x="7" y="238"/>
                </a:cubicBezTo>
                <a:cubicBezTo>
                  <a:pt x="7" y="238"/>
                  <a:pt x="7" y="238"/>
                  <a:pt x="7" y="238"/>
                </a:cubicBezTo>
                <a:cubicBezTo>
                  <a:pt x="8" y="238"/>
                  <a:pt x="8" y="238"/>
                  <a:pt x="8" y="238"/>
                </a:cubicBezTo>
                <a:cubicBezTo>
                  <a:pt x="9" y="238"/>
                  <a:pt x="9" y="239"/>
                  <a:pt x="8" y="239"/>
                </a:cubicBezTo>
                <a:cubicBezTo>
                  <a:pt x="9" y="239"/>
                  <a:pt x="9" y="239"/>
                  <a:pt x="9" y="239"/>
                </a:cubicBezTo>
                <a:cubicBezTo>
                  <a:pt x="10" y="240"/>
                  <a:pt x="12" y="238"/>
                  <a:pt x="13" y="238"/>
                </a:cubicBezTo>
                <a:cubicBezTo>
                  <a:pt x="15" y="239"/>
                  <a:pt x="16" y="237"/>
                  <a:pt x="17" y="236"/>
                </a:cubicBezTo>
                <a:cubicBezTo>
                  <a:pt x="18" y="236"/>
                  <a:pt x="18" y="236"/>
                  <a:pt x="18" y="236"/>
                </a:cubicBezTo>
                <a:cubicBezTo>
                  <a:pt x="17" y="238"/>
                  <a:pt x="16" y="238"/>
                  <a:pt x="15" y="239"/>
                </a:cubicBezTo>
                <a:cubicBezTo>
                  <a:pt x="15" y="239"/>
                  <a:pt x="16" y="239"/>
                  <a:pt x="16" y="239"/>
                </a:cubicBezTo>
                <a:cubicBezTo>
                  <a:pt x="18" y="238"/>
                  <a:pt x="19" y="238"/>
                  <a:pt x="21" y="237"/>
                </a:cubicBezTo>
                <a:cubicBezTo>
                  <a:pt x="22" y="237"/>
                  <a:pt x="22" y="237"/>
                  <a:pt x="22" y="237"/>
                </a:cubicBezTo>
                <a:cubicBezTo>
                  <a:pt x="21" y="237"/>
                  <a:pt x="20" y="238"/>
                  <a:pt x="19" y="239"/>
                </a:cubicBezTo>
                <a:cubicBezTo>
                  <a:pt x="20" y="239"/>
                  <a:pt x="20" y="239"/>
                  <a:pt x="21" y="239"/>
                </a:cubicBezTo>
                <a:cubicBezTo>
                  <a:pt x="20" y="238"/>
                  <a:pt x="21" y="238"/>
                  <a:pt x="21" y="239"/>
                </a:cubicBezTo>
                <a:cubicBezTo>
                  <a:pt x="21" y="238"/>
                  <a:pt x="21" y="238"/>
                  <a:pt x="21" y="237"/>
                </a:cubicBezTo>
                <a:cubicBezTo>
                  <a:pt x="22" y="238"/>
                  <a:pt x="24" y="237"/>
                  <a:pt x="23" y="236"/>
                </a:cubicBezTo>
                <a:cubicBezTo>
                  <a:pt x="23" y="235"/>
                  <a:pt x="23" y="237"/>
                  <a:pt x="24" y="236"/>
                </a:cubicBezTo>
                <a:cubicBezTo>
                  <a:pt x="24" y="237"/>
                  <a:pt x="23" y="237"/>
                  <a:pt x="24" y="237"/>
                </a:cubicBezTo>
                <a:cubicBezTo>
                  <a:pt x="24" y="237"/>
                  <a:pt x="24" y="236"/>
                  <a:pt x="24" y="236"/>
                </a:cubicBezTo>
                <a:cubicBezTo>
                  <a:pt x="25" y="235"/>
                  <a:pt x="25" y="236"/>
                  <a:pt x="25" y="237"/>
                </a:cubicBezTo>
                <a:cubicBezTo>
                  <a:pt x="26" y="236"/>
                  <a:pt x="25" y="236"/>
                  <a:pt x="26" y="235"/>
                </a:cubicBezTo>
                <a:cubicBezTo>
                  <a:pt x="26" y="235"/>
                  <a:pt x="26" y="236"/>
                  <a:pt x="26" y="236"/>
                </a:cubicBezTo>
                <a:cubicBezTo>
                  <a:pt x="26" y="236"/>
                  <a:pt x="26" y="235"/>
                  <a:pt x="26" y="235"/>
                </a:cubicBezTo>
                <a:cubicBezTo>
                  <a:pt x="26" y="235"/>
                  <a:pt x="27" y="235"/>
                  <a:pt x="27" y="236"/>
                </a:cubicBezTo>
                <a:cubicBezTo>
                  <a:pt x="27" y="236"/>
                  <a:pt x="27" y="236"/>
                  <a:pt x="26" y="236"/>
                </a:cubicBezTo>
                <a:cubicBezTo>
                  <a:pt x="27" y="237"/>
                  <a:pt x="27" y="236"/>
                  <a:pt x="27" y="235"/>
                </a:cubicBezTo>
                <a:cubicBezTo>
                  <a:pt x="28" y="235"/>
                  <a:pt x="29" y="235"/>
                  <a:pt x="29" y="234"/>
                </a:cubicBezTo>
                <a:cubicBezTo>
                  <a:pt x="30" y="234"/>
                  <a:pt x="29" y="234"/>
                  <a:pt x="30" y="235"/>
                </a:cubicBezTo>
                <a:cubicBezTo>
                  <a:pt x="29" y="235"/>
                  <a:pt x="29" y="235"/>
                  <a:pt x="28" y="235"/>
                </a:cubicBezTo>
                <a:cubicBezTo>
                  <a:pt x="29" y="236"/>
                  <a:pt x="29" y="236"/>
                  <a:pt x="29" y="237"/>
                </a:cubicBezTo>
                <a:cubicBezTo>
                  <a:pt x="29" y="237"/>
                  <a:pt x="29" y="237"/>
                  <a:pt x="29" y="236"/>
                </a:cubicBezTo>
                <a:cubicBezTo>
                  <a:pt x="29" y="237"/>
                  <a:pt x="30" y="237"/>
                  <a:pt x="30" y="237"/>
                </a:cubicBezTo>
                <a:cubicBezTo>
                  <a:pt x="29" y="238"/>
                  <a:pt x="28" y="238"/>
                  <a:pt x="28" y="239"/>
                </a:cubicBezTo>
                <a:cubicBezTo>
                  <a:pt x="28" y="239"/>
                  <a:pt x="28" y="239"/>
                  <a:pt x="28" y="240"/>
                </a:cubicBezTo>
                <a:cubicBezTo>
                  <a:pt x="28" y="240"/>
                  <a:pt x="28" y="240"/>
                  <a:pt x="27" y="240"/>
                </a:cubicBezTo>
                <a:cubicBezTo>
                  <a:pt x="28" y="241"/>
                  <a:pt x="28" y="240"/>
                  <a:pt x="29" y="241"/>
                </a:cubicBezTo>
                <a:cubicBezTo>
                  <a:pt x="29" y="240"/>
                  <a:pt x="31" y="241"/>
                  <a:pt x="31" y="240"/>
                </a:cubicBezTo>
                <a:cubicBezTo>
                  <a:pt x="31" y="240"/>
                  <a:pt x="31" y="240"/>
                  <a:pt x="32" y="240"/>
                </a:cubicBezTo>
                <a:cubicBezTo>
                  <a:pt x="32" y="240"/>
                  <a:pt x="33" y="240"/>
                  <a:pt x="34" y="240"/>
                </a:cubicBezTo>
                <a:cubicBezTo>
                  <a:pt x="33" y="241"/>
                  <a:pt x="33" y="241"/>
                  <a:pt x="32" y="242"/>
                </a:cubicBezTo>
                <a:cubicBezTo>
                  <a:pt x="35" y="241"/>
                  <a:pt x="39" y="241"/>
                  <a:pt x="42" y="238"/>
                </a:cubicBezTo>
                <a:cubicBezTo>
                  <a:pt x="43" y="239"/>
                  <a:pt x="43" y="239"/>
                  <a:pt x="43" y="239"/>
                </a:cubicBezTo>
                <a:cubicBezTo>
                  <a:pt x="43" y="239"/>
                  <a:pt x="43" y="239"/>
                  <a:pt x="43" y="239"/>
                </a:cubicBezTo>
                <a:cubicBezTo>
                  <a:pt x="43" y="239"/>
                  <a:pt x="43" y="239"/>
                  <a:pt x="43" y="238"/>
                </a:cubicBezTo>
                <a:cubicBezTo>
                  <a:pt x="44" y="238"/>
                  <a:pt x="44" y="238"/>
                  <a:pt x="44" y="239"/>
                </a:cubicBezTo>
                <a:cubicBezTo>
                  <a:pt x="44" y="238"/>
                  <a:pt x="44" y="238"/>
                  <a:pt x="43" y="238"/>
                </a:cubicBezTo>
                <a:cubicBezTo>
                  <a:pt x="43" y="238"/>
                  <a:pt x="43" y="238"/>
                  <a:pt x="43" y="238"/>
                </a:cubicBezTo>
                <a:cubicBezTo>
                  <a:pt x="44" y="238"/>
                  <a:pt x="44" y="238"/>
                  <a:pt x="44" y="237"/>
                </a:cubicBezTo>
                <a:cubicBezTo>
                  <a:pt x="44" y="238"/>
                  <a:pt x="44" y="238"/>
                  <a:pt x="44" y="238"/>
                </a:cubicBezTo>
                <a:cubicBezTo>
                  <a:pt x="45" y="238"/>
                  <a:pt x="45" y="238"/>
                  <a:pt x="45" y="238"/>
                </a:cubicBezTo>
                <a:cubicBezTo>
                  <a:pt x="45" y="238"/>
                  <a:pt x="45" y="238"/>
                  <a:pt x="44" y="238"/>
                </a:cubicBezTo>
                <a:cubicBezTo>
                  <a:pt x="45" y="239"/>
                  <a:pt x="46" y="238"/>
                  <a:pt x="47" y="239"/>
                </a:cubicBezTo>
                <a:cubicBezTo>
                  <a:pt x="46" y="239"/>
                  <a:pt x="46" y="239"/>
                  <a:pt x="46" y="239"/>
                </a:cubicBezTo>
                <a:cubicBezTo>
                  <a:pt x="46" y="239"/>
                  <a:pt x="46" y="239"/>
                  <a:pt x="46" y="238"/>
                </a:cubicBezTo>
                <a:cubicBezTo>
                  <a:pt x="45" y="239"/>
                  <a:pt x="45" y="239"/>
                  <a:pt x="45" y="239"/>
                </a:cubicBezTo>
                <a:cubicBezTo>
                  <a:pt x="45" y="239"/>
                  <a:pt x="45" y="239"/>
                  <a:pt x="45" y="239"/>
                </a:cubicBezTo>
                <a:cubicBezTo>
                  <a:pt x="45" y="239"/>
                  <a:pt x="45" y="239"/>
                  <a:pt x="45" y="239"/>
                </a:cubicBezTo>
                <a:cubicBezTo>
                  <a:pt x="45" y="239"/>
                  <a:pt x="45" y="240"/>
                  <a:pt x="44" y="240"/>
                </a:cubicBezTo>
                <a:cubicBezTo>
                  <a:pt x="44" y="240"/>
                  <a:pt x="44" y="240"/>
                  <a:pt x="44" y="240"/>
                </a:cubicBezTo>
                <a:cubicBezTo>
                  <a:pt x="44" y="240"/>
                  <a:pt x="45" y="240"/>
                  <a:pt x="45" y="239"/>
                </a:cubicBezTo>
                <a:cubicBezTo>
                  <a:pt x="45" y="239"/>
                  <a:pt x="45" y="239"/>
                  <a:pt x="45" y="239"/>
                </a:cubicBezTo>
                <a:cubicBezTo>
                  <a:pt x="45" y="239"/>
                  <a:pt x="45" y="239"/>
                  <a:pt x="45" y="239"/>
                </a:cubicBezTo>
                <a:cubicBezTo>
                  <a:pt x="44" y="239"/>
                  <a:pt x="43" y="239"/>
                  <a:pt x="43" y="240"/>
                </a:cubicBezTo>
                <a:cubicBezTo>
                  <a:pt x="43" y="240"/>
                  <a:pt x="43" y="240"/>
                  <a:pt x="43" y="240"/>
                </a:cubicBezTo>
                <a:cubicBezTo>
                  <a:pt x="43" y="240"/>
                  <a:pt x="44" y="240"/>
                  <a:pt x="44" y="240"/>
                </a:cubicBezTo>
                <a:cubicBezTo>
                  <a:pt x="42" y="240"/>
                  <a:pt x="41" y="241"/>
                  <a:pt x="40" y="242"/>
                </a:cubicBezTo>
                <a:cubicBezTo>
                  <a:pt x="41" y="242"/>
                  <a:pt x="41" y="241"/>
                  <a:pt x="42" y="241"/>
                </a:cubicBezTo>
                <a:cubicBezTo>
                  <a:pt x="42" y="242"/>
                  <a:pt x="40" y="243"/>
                  <a:pt x="39" y="242"/>
                </a:cubicBezTo>
                <a:cubicBezTo>
                  <a:pt x="39" y="243"/>
                  <a:pt x="38" y="244"/>
                  <a:pt x="37" y="243"/>
                </a:cubicBezTo>
                <a:cubicBezTo>
                  <a:pt x="34" y="245"/>
                  <a:pt x="31" y="245"/>
                  <a:pt x="28" y="247"/>
                </a:cubicBezTo>
                <a:cubicBezTo>
                  <a:pt x="28" y="247"/>
                  <a:pt x="29" y="247"/>
                  <a:pt x="30" y="248"/>
                </a:cubicBezTo>
                <a:cubicBezTo>
                  <a:pt x="31" y="247"/>
                  <a:pt x="31" y="247"/>
                  <a:pt x="32" y="248"/>
                </a:cubicBezTo>
                <a:cubicBezTo>
                  <a:pt x="32" y="248"/>
                  <a:pt x="32" y="248"/>
                  <a:pt x="32" y="247"/>
                </a:cubicBezTo>
                <a:cubicBezTo>
                  <a:pt x="33" y="248"/>
                  <a:pt x="33" y="247"/>
                  <a:pt x="34" y="248"/>
                </a:cubicBezTo>
                <a:cubicBezTo>
                  <a:pt x="34" y="248"/>
                  <a:pt x="34" y="248"/>
                  <a:pt x="34" y="249"/>
                </a:cubicBezTo>
                <a:cubicBezTo>
                  <a:pt x="34" y="249"/>
                  <a:pt x="35" y="249"/>
                  <a:pt x="36" y="249"/>
                </a:cubicBezTo>
                <a:cubicBezTo>
                  <a:pt x="36" y="249"/>
                  <a:pt x="35" y="249"/>
                  <a:pt x="36" y="250"/>
                </a:cubicBezTo>
                <a:cubicBezTo>
                  <a:pt x="37" y="250"/>
                  <a:pt x="37" y="249"/>
                  <a:pt x="39" y="248"/>
                </a:cubicBezTo>
                <a:cubicBezTo>
                  <a:pt x="39" y="249"/>
                  <a:pt x="38" y="250"/>
                  <a:pt x="37" y="250"/>
                </a:cubicBezTo>
                <a:cubicBezTo>
                  <a:pt x="37" y="250"/>
                  <a:pt x="38" y="250"/>
                  <a:pt x="38" y="251"/>
                </a:cubicBezTo>
                <a:cubicBezTo>
                  <a:pt x="38" y="251"/>
                  <a:pt x="38" y="250"/>
                  <a:pt x="38" y="250"/>
                </a:cubicBezTo>
                <a:cubicBezTo>
                  <a:pt x="38" y="250"/>
                  <a:pt x="39" y="250"/>
                  <a:pt x="39" y="250"/>
                </a:cubicBezTo>
                <a:cubicBezTo>
                  <a:pt x="39" y="250"/>
                  <a:pt x="39" y="250"/>
                  <a:pt x="39" y="250"/>
                </a:cubicBezTo>
                <a:cubicBezTo>
                  <a:pt x="40" y="250"/>
                  <a:pt x="41" y="250"/>
                  <a:pt x="42" y="250"/>
                </a:cubicBezTo>
                <a:cubicBezTo>
                  <a:pt x="42" y="249"/>
                  <a:pt x="42" y="249"/>
                  <a:pt x="42" y="249"/>
                </a:cubicBezTo>
                <a:cubicBezTo>
                  <a:pt x="42" y="248"/>
                  <a:pt x="42" y="248"/>
                  <a:pt x="42" y="248"/>
                </a:cubicBezTo>
                <a:cubicBezTo>
                  <a:pt x="43" y="249"/>
                  <a:pt x="43" y="249"/>
                  <a:pt x="43" y="250"/>
                </a:cubicBezTo>
                <a:cubicBezTo>
                  <a:pt x="42" y="250"/>
                  <a:pt x="41" y="251"/>
                  <a:pt x="40" y="252"/>
                </a:cubicBezTo>
                <a:cubicBezTo>
                  <a:pt x="39" y="253"/>
                  <a:pt x="37" y="253"/>
                  <a:pt x="36" y="253"/>
                </a:cubicBezTo>
                <a:cubicBezTo>
                  <a:pt x="36" y="254"/>
                  <a:pt x="35" y="254"/>
                  <a:pt x="34" y="254"/>
                </a:cubicBezTo>
                <a:cubicBezTo>
                  <a:pt x="34" y="253"/>
                  <a:pt x="35" y="254"/>
                  <a:pt x="35" y="253"/>
                </a:cubicBezTo>
                <a:cubicBezTo>
                  <a:pt x="34" y="253"/>
                  <a:pt x="34" y="254"/>
                  <a:pt x="33" y="254"/>
                </a:cubicBezTo>
                <a:cubicBezTo>
                  <a:pt x="33" y="254"/>
                  <a:pt x="33" y="254"/>
                  <a:pt x="33" y="254"/>
                </a:cubicBezTo>
                <a:cubicBezTo>
                  <a:pt x="33" y="255"/>
                  <a:pt x="31" y="255"/>
                  <a:pt x="30" y="255"/>
                </a:cubicBezTo>
                <a:cubicBezTo>
                  <a:pt x="29" y="256"/>
                  <a:pt x="28" y="255"/>
                  <a:pt x="27" y="256"/>
                </a:cubicBezTo>
                <a:cubicBezTo>
                  <a:pt x="27" y="257"/>
                  <a:pt x="28" y="256"/>
                  <a:pt x="28" y="256"/>
                </a:cubicBezTo>
                <a:cubicBezTo>
                  <a:pt x="28" y="257"/>
                  <a:pt x="25" y="258"/>
                  <a:pt x="24" y="257"/>
                </a:cubicBezTo>
                <a:cubicBezTo>
                  <a:pt x="23" y="258"/>
                  <a:pt x="19" y="257"/>
                  <a:pt x="19" y="260"/>
                </a:cubicBezTo>
                <a:cubicBezTo>
                  <a:pt x="18" y="259"/>
                  <a:pt x="17" y="261"/>
                  <a:pt x="17" y="260"/>
                </a:cubicBezTo>
                <a:cubicBezTo>
                  <a:pt x="17" y="260"/>
                  <a:pt x="17" y="260"/>
                  <a:pt x="17" y="259"/>
                </a:cubicBezTo>
                <a:cubicBezTo>
                  <a:pt x="15" y="260"/>
                  <a:pt x="13" y="262"/>
                  <a:pt x="13" y="264"/>
                </a:cubicBezTo>
                <a:cubicBezTo>
                  <a:pt x="13" y="264"/>
                  <a:pt x="14" y="265"/>
                  <a:pt x="14" y="265"/>
                </a:cubicBezTo>
                <a:cubicBezTo>
                  <a:pt x="15" y="266"/>
                  <a:pt x="17" y="266"/>
                  <a:pt x="17" y="267"/>
                </a:cubicBezTo>
                <a:cubicBezTo>
                  <a:pt x="18" y="266"/>
                  <a:pt x="19" y="267"/>
                  <a:pt x="19" y="266"/>
                </a:cubicBezTo>
                <a:cubicBezTo>
                  <a:pt x="19" y="266"/>
                  <a:pt x="19" y="266"/>
                  <a:pt x="18" y="266"/>
                </a:cubicBezTo>
                <a:cubicBezTo>
                  <a:pt x="18" y="266"/>
                  <a:pt x="18" y="266"/>
                  <a:pt x="19" y="265"/>
                </a:cubicBezTo>
                <a:cubicBezTo>
                  <a:pt x="19" y="266"/>
                  <a:pt x="20" y="266"/>
                  <a:pt x="20" y="266"/>
                </a:cubicBezTo>
                <a:cubicBezTo>
                  <a:pt x="20" y="266"/>
                  <a:pt x="20" y="267"/>
                  <a:pt x="20" y="267"/>
                </a:cubicBezTo>
                <a:cubicBezTo>
                  <a:pt x="20" y="267"/>
                  <a:pt x="20" y="267"/>
                  <a:pt x="20" y="266"/>
                </a:cubicBezTo>
                <a:cubicBezTo>
                  <a:pt x="21" y="267"/>
                  <a:pt x="23" y="266"/>
                  <a:pt x="24" y="266"/>
                </a:cubicBezTo>
                <a:cubicBezTo>
                  <a:pt x="26" y="267"/>
                  <a:pt x="27" y="265"/>
                  <a:pt x="29" y="264"/>
                </a:cubicBezTo>
                <a:cubicBezTo>
                  <a:pt x="29" y="264"/>
                  <a:pt x="29" y="264"/>
                  <a:pt x="29" y="264"/>
                </a:cubicBezTo>
                <a:cubicBezTo>
                  <a:pt x="29" y="266"/>
                  <a:pt x="27" y="266"/>
                  <a:pt x="27" y="267"/>
                </a:cubicBezTo>
                <a:cubicBezTo>
                  <a:pt x="27" y="267"/>
                  <a:pt x="27" y="267"/>
                  <a:pt x="27" y="267"/>
                </a:cubicBezTo>
                <a:cubicBezTo>
                  <a:pt x="30" y="266"/>
                  <a:pt x="31" y="266"/>
                  <a:pt x="33" y="265"/>
                </a:cubicBezTo>
                <a:cubicBezTo>
                  <a:pt x="33" y="265"/>
                  <a:pt x="33" y="265"/>
                  <a:pt x="33" y="265"/>
                </a:cubicBezTo>
                <a:cubicBezTo>
                  <a:pt x="33" y="266"/>
                  <a:pt x="31" y="266"/>
                  <a:pt x="31" y="267"/>
                </a:cubicBezTo>
                <a:cubicBezTo>
                  <a:pt x="31" y="268"/>
                  <a:pt x="32" y="267"/>
                  <a:pt x="32" y="267"/>
                </a:cubicBezTo>
                <a:cubicBezTo>
                  <a:pt x="32" y="267"/>
                  <a:pt x="32" y="267"/>
                  <a:pt x="33" y="267"/>
                </a:cubicBezTo>
                <a:cubicBezTo>
                  <a:pt x="33" y="267"/>
                  <a:pt x="33" y="266"/>
                  <a:pt x="33" y="266"/>
                </a:cubicBezTo>
                <a:cubicBezTo>
                  <a:pt x="33" y="266"/>
                  <a:pt x="35" y="265"/>
                  <a:pt x="35" y="264"/>
                </a:cubicBezTo>
                <a:cubicBezTo>
                  <a:pt x="35" y="264"/>
                  <a:pt x="35" y="265"/>
                  <a:pt x="35" y="265"/>
                </a:cubicBezTo>
                <a:cubicBezTo>
                  <a:pt x="36" y="265"/>
                  <a:pt x="35" y="265"/>
                  <a:pt x="35" y="266"/>
                </a:cubicBezTo>
                <a:cubicBezTo>
                  <a:pt x="36" y="266"/>
                  <a:pt x="36" y="264"/>
                  <a:pt x="36" y="264"/>
                </a:cubicBezTo>
                <a:cubicBezTo>
                  <a:pt x="36" y="264"/>
                  <a:pt x="36" y="265"/>
                  <a:pt x="37" y="265"/>
                </a:cubicBezTo>
                <a:cubicBezTo>
                  <a:pt x="37" y="265"/>
                  <a:pt x="37" y="264"/>
                  <a:pt x="37" y="264"/>
                </a:cubicBezTo>
                <a:cubicBezTo>
                  <a:pt x="38" y="263"/>
                  <a:pt x="38" y="264"/>
                  <a:pt x="38" y="264"/>
                </a:cubicBezTo>
                <a:cubicBezTo>
                  <a:pt x="38" y="265"/>
                  <a:pt x="38" y="264"/>
                  <a:pt x="38" y="263"/>
                </a:cubicBezTo>
                <a:cubicBezTo>
                  <a:pt x="38" y="264"/>
                  <a:pt x="39" y="264"/>
                  <a:pt x="39" y="264"/>
                </a:cubicBezTo>
                <a:cubicBezTo>
                  <a:pt x="39" y="265"/>
                  <a:pt x="38" y="265"/>
                  <a:pt x="38" y="265"/>
                </a:cubicBezTo>
                <a:cubicBezTo>
                  <a:pt x="39" y="265"/>
                  <a:pt x="39" y="264"/>
                  <a:pt x="39" y="264"/>
                </a:cubicBezTo>
                <a:cubicBezTo>
                  <a:pt x="40" y="264"/>
                  <a:pt x="41" y="263"/>
                  <a:pt x="41" y="262"/>
                </a:cubicBezTo>
                <a:cubicBezTo>
                  <a:pt x="42" y="263"/>
                  <a:pt x="41" y="263"/>
                  <a:pt x="42" y="263"/>
                </a:cubicBezTo>
                <a:cubicBezTo>
                  <a:pt x="41" y="264"/>
                  <a:pt x="41" y="264"/>
                  <a:pt x="40" y="264"/>
                </a:cubicBezTo>
                <a:cubicBezTo>
                  <a:pt x="41" y="265"/>
                  <a:pt x="41" y="265"/>
                  <a:pt x="40" y="266"/>
                </a:cubicBezTo>
                <a:cubicBezTo>
                  <a:pt x="40" y="266"/>
                  <a:pt x="41" y="266"/>
                  <a:pt x="41" y="265"/>
                </a:cubicBezTo>
                <a:cubicBezTo>
                  <a:pt x="41" y="266"/>
                  <a:pt x="41" y="265"/>
                  <a:pt x="42" y="266"/>
                </a:cubicBezTo>
                <a:cubicBezTo>
                  <a:pt x="42" y="265"/>
                  <a:pt x="43" y="265"/>
                  <a:pt x="44" y="265"/>
                </a:cubicBezTo>
                <a:cubicBezTo>
                  <a:pt x="44" y="265"/>
                  <a:pt x="43" y="266"/>
                  <a:pt x="43" y="265"/>
                </a:cubicBezTo>
                <a:cubicBezTo>
                  <a:pt x="43" y="265"/>
                  <a:pt x="43" y="265"/>
                  <a:pt x="43" y="265"/>
                </a:cubicBezTo>
                <a:cubicBezTo>
                  <a:pt x="43" y="266"/>
                  <a:pt x="43" y="266"/>
                  <a:pt x="43" y="266"/>
                </a:cubicBezTo>
                <a:cubicBezTo>
                  <a:pt x="43" y="266"/>
                  <a:pt x="44" y="266"/>
                  <a:pt x="44" y="265"/>
                </a:cubicBezTo>
                <a:cubicBezTo>
                  <a:pt x="45" y="266"/>
                  <a:pt x="44" y="266"/>
                  <a:pt x="45" y="267"/>
                </a:cubicBezTo>
                <a:cubicBezTo>
                  <a:pt x="45" y="266"/>
                  <a:pt x="45" y="267"/>
                  <a:pt x="46" y="266"/>
                </a:cubicBezTo>
                <a:cubicBezTo>
                  <a:pt x="46" y="266"/>
                  <a:pt x="46" y="267"/>
                  <a:pt x="46" y="267"/>
                </a:cubicBezTo>
                <a:cubicBezTo>
                  <a:pt x="47" y="267"/>
                  <a:pt x="46" y="266"/>
                  <a:pt x="47" y="266"/>
                </a:cubicBezTo>
                <a:cubicBezTo>
                  <a:pt x="47" y="267"/>
                  <a:pt x="47" y="267"/>
                  <a:pt x="47" y="267"/>
                </a:cubicBezTo>
                <a:cubicBezTo>
                  <a:pt x="48" y="267"/>
                  <a:pt x="49" y="267"/>
                  <a:pt x="50" y="267"/>
                </a:cubicBezTo>
                <a:cubicBezTo>
                  <a:pt x="50" y="267"/>
                  <a:pt x="49" y="267"/>
                  <a:pt x="49" y="268"/>
                </a:cubicBezTo>
                <a:cubicBezTo>
                  <a:pt x="49" y="268"/>
                  <a:pt x="50" y="267"/>
                  <a:pt x="50" y="268"/>
                </a:cubicBezTo>
                <a:cubicBezTo>
                  <a:pt x="50" y="267"/>
                  <a:pt x="50" y="267"/>
                  <a:pt x="50" y="267"/>
                </a:cubicBezTo>
                <a:cubicBezTo>
                  <a:pt x="52" y="267"/>
                  <a:pt x="54" y="266"/>
                  <a:pt x="55" y="266"/>
                </a:cubicBezTo>
                <a:cubicBezTo>
                  <a:pt x="55" y="266"/>
                  <a:pt x="55" y="266"/>
                  <a:pt x="55" y="266"/>
                </a:cubicBezTo>
                <a:cubicBezTo>
                  <a:pt x="55" y="267"/>
                  <a:pt x="56" y="266"/>
                  <a:pt x="56" y="266"/>
                </a:cubicBezTo>
                <a:cubicBezTo>
                  <a:pt x="56" y="267"/>
                  <a:pt x="55" y="268"/>
                  <a:pt x="54" y="267"/>
                </a:cubicBezTo>
                <a:cubicBezTo>
                  <a:pt x="53" y="267"/>
                  <a:pt x="53" y="270"/>
                  <a:pt x="52" y="269"/>
                </a:cubicBezTo>
                <a:cubicBezTo>
                  <a:pt x="52" y="269"/>
                  <a:pt x="52" y="269"/>
                  <a:pt x="52" y="269"/>
                </a:cubicBezTo>
                <a:cubicBezTo>
                  <a:pt x="51" y="269"/>
                  <a:pt x="51" y="269"/>
                  <a:pt x="51" y="268"/>
                </a:cubicBezTo>
                <a:cubicBezTo>
                  <a:pt x="51" y="268"/>
                  <a:pt x="51" y="270"/>
                  <a:pt x="50" y="269"/>
                </a:cubicBezTo>
                <a:cubicBezTo>
                  <a:pt x="50" y="269"/>
                  <a:pt x="50" y="269"/>
                  <a:pt x="50" y="268"/>
                </a:cubicBezTo>
                <a:cubicBezTo>
                  <a:pt x="49" y="269"/>
                  <a:pt x="48" y="270"/>
                  <a:pt x="47" y="269"/>
                </a:cubicBezTo>
                <a:cubicBezTo>
                  <a:pt x="46" y="269"/>
                  <a:pt x="46" y="269"/>
                  <a:pt x="46" y="270"/>
                </a:cubicBezTo>
                <a:cubicBezTo>
                  <a:pt x="46" y="270"/>
                  <a:pt x="46" y="270"/>
                  <a:pt x="46" y="271"/>
                </a:cubicBezTo>
                <a:cubicBezTo>
                  <a:pt x="45" y="270"/>
                  <a:pt x="44" y="271"/>
                  <a:pt x="43" y="271"/>
                </a:cubicBezTo>
                <a:cubicBezTo>
                  <a:pt x="43" y="270"/>
                  <a:pt x="44" y="270"/>
                  <a:pt x="44" y="270"/>
                </a:cubicBezTo>
                <a:cubicBezTo>
                  <a:pt x="44" y="270"/>
                  <a:pt x="42" y="270"/>
                  <a:pt x="42" y="270"/>
                </a:cubicBezTo>
                <a:cubicBezTo>
                  <a:pt x="41" y="271"/>
                  <a:pt x="42" y="270"/>
                  <a:pt x="42" y="271"/>
                </a:cubicBezTo>
                <a:cubicBezTo>
                  <a:pt x="42" y="271"/>
                  <a:pt x="42" y="271"/>
                  <a:pt x="41" y="272"/>
                </a:cubicBezTo>
                <a:cubicBezTo>
                  <a:pt x="42" y="272"/>
                  <a:pt x="42" y="272"/>
                  <a:pt x="42" y="272"/>
                </a:cubicBezTo>
                <a:cubicBezTo>
                  <a:pt x="42" y="273"/>
                  <a:pt x="42" y="272"/>
                  <a:pt x="42" y="273"/>
                </a:cubicBezTo>
                <a:cubicBezTo>
                  <a:pt x="42" y="273"/>
                  <a:pt x="42" y="273"/>
                  <a:pt x="42" y="273"/>
                </a:cubicBezTo>
                <a:cubicBezTo>
                  <a:pt x="41" y="272"/>
                  <a:pt x="41" y="273"/>
                  <a:pt x="40" y="272"/>
                </a:cubicBezTo>
                <a:cubicBezTo>
                  <a:pt x="40" y="271"/>
                  <a:pt x="41" y="273"/>
                  <a:pt x="41" y="272"/>
                </a:cubicBezTo>
                <a:cubicBezTo>
                  <a:pt x="41" y="271"/>
                  <a:pt x="40" y="272"/>
                  <a:pt x="40" y="271"/>
                </a:cubicBezTo>
                <a:cubicBezTo>
                  <a:pt x="40" y="272"/>
                  <a:pt x="39" y="273"/>
                  <a:pt x="39" y="273"/>
                </a:cubicBezTo>
                <a:cubicBezTo>
                  <a:pt x="39" y="272"/>
                  <a:pt x="39" y="272"/>
                  <a:pt x="39" y="272"/>
                </a:cubicBezTo>
                <a:cubicBezTo>
                  <a:pt x="38" y="271"/>
                  <a:pt x="38" y="272"/>
                  <a:pt x="38" y="271"/>
                </a:cubicBezTo>
                <a:cubicBezTo>
                  <a:pt x="38" y="272"/>
                  <a:pt x="38" y="272"/>
                  <a:pt x="38" y="272"/>
                </a:cubicBezTo>
                <a:cubicBezTo>
                  <a:pt x="38" y="273"/>
                  <a:pt x="37" y="273"/>
                  <a:pt x="36" y="273"/>
                </a:cubicBezTo>
                <a:cubicBezTo>
                  <a:pt x="36" y="274"/>
                  <a:pt x="36" y="273"/>
                  <a:pt x="37" y="273"/>
                </a:cubicBezTo>
                <a:cubicBezTo>
                  <a:pt x="37" y="273"/>
                  <a:pt x="37" y="274"/>
                  <a:pt x="37" y="274"/>
                </a:cubicBezTo>
                <a:cubicBezTo>
                  <a:pt x="36" y="274"/>
                  <a:pt x="36" y="274"/>
                  <a:pt x="36" y="275"/>
                </a:cubicBezTo>
                <a:cubicBezTo>
                  <a:pt x="36" y="276"/>
                  <a:pt x="37" y="275"/>
                  <a:pt x="37" y="274"/>
                </a:cubicBezTo>
                <a:cubicBezTo>
                  <a:pt x="37" y="275"/>
                  <a:pt x="36" y="276"/>
                  <a:pt x="37" y="275"/>
                </a:cubicBezTo>
                <a:cubicBezTo>
                  <a:pt x="37" y="276"/>
                  <a:pt x="36" y="276"/>
                  <a:pt x="37" y="277"/>
                </a:cubicBezTo>
                <a:cubicBezTo>
                  <a:pt x="37" y="277"/>
                  <a:pt x="37" y="276"/>
                  <a:pt x="37" y="276"/>
                </a:cubicBezTo>
                <a:cubicBezTo>
                  <a:pt x="37" y="276"/>
                  <a:pt x="37" y="276"/>
                  <a:pt x="38" y="276"/>
                </a:cubicBezTo>
                <a:cubicBezTo>
                  <a:pt x="38" y="276"/>
                  <a:pt x="38" y="275"/>
                  <a:pt x="38" y="275"/>
                </a:cubicBezTo>
                <a:cubicBezTo>
                  <a:pt x="39" y="275"/>
                  <a:pt x="39" y="275"/>
                  <a:pt x="40" y="274"/>
                </a:cubicBezTo>
                <a:cubicBezTo>
                  <a:pt x="41" y="276"/>
                  <a:pt x="42" y="274"/>
                  <a:pt x="43" y="274"/>
                </a:cubicBezTo>
                <a:cubicBezTo>
                  <a:pt x="43" y="275"/>
                  <a:pt x="42" y="275"/>
                  <a:pt x="42" y="276"/>
                </a:cubicBezTo>
                <a:cubicBezTo>
                  <a:pt x="43" y="275"/>
                  <a:pt x="44" y="276"/>
                  <a:pt x="45" y="274"/>
                </a:cubicBezTo>
                <a:cubicBezTo>
                  <a:pt x="46" y="275"/>
                  <a:pt x="46" y="276"/>
                  <a:pt x="47" y="274"/>
                </a:cubicBezTo>
                <a:cubicBezTo>
                  <a:pt x="47" y="275"/>
                  <a:pt x="47" y="276"/>
                  <a:pt x="47" y="276"/>
                </a:cubicBezTo>
                <a:cubicBezTo>
                  <a:pt x="47" y="277"/>
                  <a:pt x="47" y="276"/>
                  <a:pt x="47" y="276"/>
                </a:cubicBezTo>
                <a:cubicBezTo>
                  <a:pt x="47" y="276"/>
                  <a:pt x="48" y="275"/>
                  <a:pt x="47" y="275"/>
                </a:cubicBezTo>
                <a:cubicBezTo>
                  <a:pt x="48" y="275"/>
                  <a:pt x="48" y="274"/>
                  <a:pt x="49" y="274"/>
                </a:cubicBezTo>
                <a:cubicBezTo>
                  <a:pt x="48" y="275"/>
                  <a:pt x="48" y="276"/>
                  <a:pt x="48" y="276"/>
                </a:cubicBezTo>
                <a:cubicBezTo>
                  <a:pt x="48" y="277"/>
                  <a:pt x="49" y="275"/>
                  <a:pt x="50" y="274"/>
                </a:cubicBezTo>
                <a:cubicBezTo>
                  <a:pt x="50" y="275"/>
                  <a:pt x="51" y="275"/>
                  <a:pt x="51" y="275"/>
                </a:cubicBezTo>
                <a:cubicBezTo>
                  <a:pt x="52" y="274"/>
                  <a:pt x="51" y="274"/>
                  <a:pt x="51" y="274"/>
                </a:cubicBezTo>
                <a:cubicBezTo>
                  <a:pt x="51" y="274"/>
                  <a:pt x="52" y="274"/>
                  <a:pt x="52" y="274"/>
                </a:cubicBezTo>
                <a:cubicBezTo>
                  <a:pt x="52" y="274"/>
                  <a:pt x="52" y="274"/>
                  <a:pt x="52" y="274"/>
                </a:cubicBezTo>
                <a:cubicBezTo>
                  <a:pt x="53" y="274"/>
                  <a:pt x="54" y="273"/>
                  <a:pt x="55" y="273"/>
                </a:cubicBezTo>
                <a:cubicBezTo>
                  <a:pt x="55" y="273"/>
                  <a:pt x="55" y="273"/>
                  <a:pt x="55" y="273"/>
                </a:cubicBezTo>
                <a:cubicBezTo>
                  <a:pt x="54" y="274"/>
                  <a:pt x="54" y="275"/>
                  <a:pt x="53" y="275"/>
                </a:cubicBezTo>
                <a:cubicBezTo>
                  <a:pt x="54" y="276"/>
                  <a:pt x="55" y="275"/>
                  <a:pt x="56" y="275"/>
                </a:cubicBezTo>
                <a:cubicBezTo>
                  <a:pt x="56" y="274"/>
                  <a:pt x="55" y="275"/>
                  <a:pt x="55" y="275"/>
                </a:cubicBezTo>
                <a:cubicBezTo>
                  <a:pt x="55" y="274"/>
                  <a:pt x="55" y="274"/>
                  <a:pt x="55" y="274"/>
                </a:cubicBezTo>
                <a:cubicBezTo>
                  <a:pt x="56" y="274"/>
                  <a:pt x="56" y="275"/>
                  <a:pt x="57" y="275"/>
                </a:cubicBezTo>
                <a:cubicBezTo>
                  <a:pt x="57" y="275"/>
                  <a:pt x="56" y="274"/>
                  <a:pt x="57" y="274"/>
                </a:cubicBezTo>
                <a:cubicBezTo>
                  <a:pt x="57" y="274"/>
                  <a:pt x="56" y="274"/>
                  <a:pt x="56" y="274"/>
                </a:cubicBezTo>
                <a:cubicBezTo>
                  <a:pt x="56" y="274"/>
                  <a:pt x="56" y="273"/>
                  <a:pt x="56" y="274"/>
                </a:cubicBezTo>
                <a:cubicBezTo>
                  <a:pt x="55" y="273"/>
                  <a:pt x="55" y="273"/>
                  <a:pt x="56" y="273"/>
                </a:cubicBezTo>
                <a:cubicBezTo>
                  <a:pt x="55" y="273"/>
                  <a:pt x="57" y="273"/>
                  <a:pt x="57" y="274"/>
                </a:cubicBezTo>
                <a:cubicBezTo>
                  <a:pt x="57" y="274"/>
                  <a:pt x="57" y="273"/>
                  <a:pt x="57" y="273"/>
                </a:cubicBezTo>
                <a:cubicBezTo>
                  <a:pt x="58" y="273"/>
                  <a:pt x="57" y="274"/>
                  <a:pt x="57" y="274"/>
                </a:cubicBezTo>
                <a:cubicBezTo>
                  <a:pt x="57" y="275"/>
                  <a:pt x="57" y="275"/>
                  <a:pt x="57" y="276"/>
                </a:cubicBezTo>
                <a:cubicBezTo>
                  <a:pt x="58" y="276"/>
                  <a:pt x="58" y="275"/>
                  <a:pt x="59" y="275"/>
                </a:cubicBezTo>
                <a:cubicBezTo>
                  <a:pt x="59" y="276"/>
                  <a:pt x="58" y="276"/>
                  <a:pt x="58" y="277"/>
                </a:cubicBezTo>
                <a:cubicBezTo>
                  <a:pt x="59" y="278"/>
                  <a:pt x="59" y="276"/>
                  <a:pt x="60" y="277"/>
                </a:cubicBezTo>
                <a:cubicBezTo>
                  <a:pt x="60" y="276"/>
                  <a:pt x="59" y="277"/>
                  <a:pt x="59" y="276"/>
                </a:cubicBezTo>
                <a:cubicBezTo>
                  <a:pt x="59" y="276"/>
                  <a:pt x="59" y="276"/>
                  <a:pt x="60" y="276"/>
                </a:cubicBezTo>
                <a:cubicBezTo>
                  <a:pt x="59" y="276"/>
                  <a:pt x="59" y="275"/>
                  <a:pt x="59" y="274"/>
                </a:cubicBezTo>
                <a:cubicBezTo>
                  <a:pt x="59" y="274"/>
                  <a:pt x="59" y="274"/>
                  <a:pt x="60" y="274"/>
                </a:cubicBezTo>
                <a:cubicBezTo>
                  <a:pt x="60" y="274"/>
                  <a:pt x="59" y="275"/>
                  <a:pt x="60" y="275"/>
                </a:cubicBezTo>
                <a:cubicBezTo>
                  <a:pt x="60" y="274"/>
                  <a:pt x="63" y="274"/>
                  <a:pt x="63" y="275"/>
                </a:cubicBezTo>
                <a:cubicBezTo>
                  <a:pt x="64" y="274"/>
                  <a:pt x="64" y="275"/>
                  <a:pt x="64" y="274"/>
                </a:cubicBezTo>
                <a:cubicBezTo>
                  <a:pt x="65" y="274"/>
                  <a:pt x="64" y="275"/>
                  <a:pt x="65" y="275"/>
                </a:cubicBezTo>
                <a:cubicBezTo>
                  <a:pt x="64" y="275"/>
                  <a:pt x="64" y="276"/>
                  <a:pt x="63" y="276"/>
                </a:cubicBezTo>
                <a:cubicBezTo>
                  <a:pt x="64" y="276"/>
                  <a:pt x="65" y="276"/>
                  <a:pt x="66" y="276"/>
                </a:cubicBezTo>
                <a:cubicBezTo>
                  <a:pt x="66" y="276"/>
                  <a:pt x="66" y="276"/>
                  <a:pt x="66" y="277"/>
                </a:cubicBezTo>
                <a:cubicBezTo>
                  <a:pt x="67" y="276"/>
                  <a:pt x="67" y="275"/>
                  <a:pt x="68" y="276"/>
                </a:cubicBezTo>
                <a:cubicBezTo>
                  <a:pt x="68" y="275"/>
                  <a:pt x="69" y="275"/>
                  <a:pt x="68" y="274"/>
                </a:cubicBezTo>
                <a:cubicBezTo>
                  <a:pt x="68" y="275"/>
                  <a:pt x="69" y="274"/>
                  <a:pt x="69" y="274"/>
                </a:cubicBezTo>
                <a:cubicBezTo>
                  <a:pt x="69" y="273"/>
                  <a:pt x="70" y="273"/>
                  <a:pt x="70" y="273"/>
                </a:cubicBezTo>
                <a:cubicBezTo>
                  <a:pt x="71" y="273"/>
                  <a:pt x="70" y="274"/>
                  <a:pt x="71" y="274"/>
                </a:cubicBezTo>
                <a:cubicBezTo>
                  <a:pt x="71" y="273"/>
                  <a:pt x="71" y="273"/>
                  <a:pt x="72" y="273"/>
                </a:cubicBezTo>
                <a:cubicBezTo>
                  <a:pt x="72" y="274"/>
                  <a:pt x="72" y="274"/>
                  <a:pt x="72" y="274"/>
                </a:cubicBezTo>
                <a:cubicBezTo>
                  <a:pt x="71" y="275"/>
                  <a:pt x="69" y="275"/>
                  <a:pt x="69" y="276"/>
                </a:cubicBezTo>
                <a:cubicBezTo>
                  <a:pt x="69" y="277"/>
                  <a:pt x="69" y="276"/>
                  <a:pt x="70" y="276"/>
                </a:cubicBezTo>
                <a:cubicBezTo>
                  <a:pt x="71" y="274"/>
                  <a:pt x="73" y="276"/>
                  <a:pt x="74" y="275"/>
                </a:cubicBezTo>
                <a:cubicBezTo>
                  <a:pt x="76" y="276"/>
                  <a:pt x="78" y="273"/>
                  <a:pt x="80" y="275"/>
                </a:cubicBezTo>
                <a:cubicBezTo>
                  <a:pt x="80" y="275"/>
                  <a:pt x="81" y="275"/>
                  <a:pt x="81" y="275"/>
                </a:cubicBezTo>
                <a:cubicBezTo>
                  <a:pt x="81" y="274"/>
                  <a:pt x="82" y="274"/>
                  <a:pt x="83" y="274"/>
                </a:cubicBezTo>
                <a:cubicBezTo>
                  <a:pt x="83" y="274"/>
                  <a:pt x="83" y="274"/>
                  <a:pt x="83" y="274"/>
                </a:cubicBezTo>
                <a:cubicBezTo>
                  <a:pt x="83" y="274"/>
                  <a:pt x="84" y="273"/>
                  <a:pt x="84" y="274"/>
                </a:cubicBezTo>
                <a:cubicBezTo>
                  <a:pt x="85" y="273"/>
                  <a:pt x="87" y="274"/>
                  <a:pt x="88" y="273"/>
                </a:cubicBezTo>
                <a:cubicBezTo>
                  <a:pt x="87" y="273"/>
                  <a:pt x="88" y="272"/>
                  <a:pt x="88" y="272"/>
                </a:cubicBezTo>
                <a:cubicBezTo>
                  <a:pt x="88" y="272"/>
                  <a:pt x="88" y="273"/>
                  <a:pt x="88" y="273"/>
                </a:cubicBezTo>
                <a:cubicBezTo>
                  <a:pt x="88" y="273"/>
                  <a:pt x="89" y="273"/>
                  <a:pt x="89" y="273"/>
                </a:cubicBezTo>
                <a:cubicBezTo>
                  <a:pt x="88" y="274"/>
                  <a:pt x="88" y="274"/>
                  <a:pt x="88" y="275"/>
                </a:cubicBezTo>
                <a:cubicBezTo>
                  <a:pt x="88" y="275"/>
                  <a:pt x="88" y="275"/>
                  <a:pt x="88" y="275"/>
                </a:cubicBezTo>
                <a:cubicBezTo>
                  <a:pt x="87" y="275"/>
                  <a:pt x="86" y="274"/>
                  <a:pt x="86" y="276"/>
                </a:cubicBezTo>
                <a:cubicBezTo>
                  <a:pt x="86" y="276"/>
                  <a:pt x="87" y="276"/>
                  <a:pt x="87" y="276"/>
                </a:cubicBezTo>
                <a:cubicBezTo>
                  <a:pt x="87" y="276"/>
                  <a:pt x="87" y="276"/>
                  <a:pt x="88" y="276"/>
                </a:cubicBezTo>
                <a:cubicBezTo>
                  <a:pt x="88" y="276"/>
                  <a:pt x="88" y="276"/>
                  <a:pt x="88" y="276"/>
                </a:cubicBezTo>
                <a:cubicBezTo>
                  <a:pt x="88" y="276"/>
                  <a:pt x="88" y="276"/>
                  <a:pt x="89" y="276"/>
                </a:cubicBezTo>
                <a:cubicBezTo>
                  <a:pt x="89" y="275"/>
                  <a:pt x="90" y="276"/>
                  <a:pt x="90" y="275"/>
                </a:cubicBezTo>
                <a:cubicBezTo>
                  <a:pt x="90" y="275"/>
                  <a:pt x="91" y="276"/>
                  <a:pt x="91" y="276"/>
                </a:cubicBezTo>
                <a:cubicBezTo>
                  <a:pt x="91" y="276"/>
                  <a:pt x="91" y="276"/>
                  <a:pt x="92" y="276"/>
                </a:cubicBezTo>
                <a:cubicBezTo>
                  <a:pt x="92" y="276"/>
                  <a:pt x="92" y="276"/>
                  <a:pt x="92" y="276"/>
                </a:cubicBezTo>
                <a:cubicBezTo>
                  <a:pt x="92" y="276"/>
                  <a:pt x="93" y="276"/>
                  <a:pt x="93" y="276"/>
                </a:cubicBezTo>
                <a:cubicBezTo>
                  <a:pt x="92" y="276"/>
                  <a:pt x="92" y="276"/>
                  <a:pt x="92" y="277"/>
                </a:cubicBezTo>
                <a:cubicBezTo>
                  <a:pt x="90" y="277"/>
                  <a:pt x="90" y="278"/>
                  <a:pt x="88" y="278"/>
                </a:cubicBezTo>
                <a:cubicBezTo>
                  <a:pt x="88" y="277"/>
                  <a:pt x="89" y="277"/>
                  <a:pt x="88" y="277"/>
                </a:cubicBezTo>
                <a:cubicBezTo>
                  <a:pt x="87" y="279"/>
                  <a:pt x="85" y="277"/>
                  <a:pt x="84" y="279"/>
                </a:cubicBezTo>
                <a:cubicBezTo>
                  <a:pt x="84" y="279"/>
                  <a:pt x="84" y="279"/>
                  <a:pt x="84" y="279"/>
                </a:cubicBezTo>
                <a:cubicBezTo>
                  <a:pt x="84" y="279"/>
                  <a:pt x="84" y="279"/>
                  <a:pt x="84" y="280"/>
                </a:cubicBezTo>
                <a:cubicBezTo>
                  <a:pt x="84" y="280"/>
                  <a:pt x="83" y="279"/>
                  <a:pt x="82" y="279"/>
                </a:cubicBezTo>
                <a:cubicBezTo>
                  <a:pt x="82" y="280"/>
                  <a:pt x="82" y="279"/>
                  <a:pt x="83" y="280"/>
                </a:cubicBezTo>
                <a:cubicBezTo>
                  <a:pt x="83" y="280"/>
                  <a:pt x="82" y="280"/>
                  <a:pt x="82" y="280"/>
                </a:cubicBezTo>
                <a:cubicBezTo>
                  <a:pt x="82" y="280"/>
                  <a:pt x="82" y="280"/>
                  <a:pt x="81" y="280"/>
                </a:cubicBezTo>
                <a:cubicBezTo>
                  <a:pt x="81" y="282"/>
                  <a:pt x="79" y="280"/>
                  <a:pt x="79" y="281"/>
                </a:cubicBezTo>
                <a:cubicBezTo>
                  <a:pt x="78" y="281"/>
                  <a:pt x="78" y="281"/>
                  <a:pt x="78" y="280"/>
                </a:cubicBezTo>
                <a:cubicBezTo>
                  <a:pt x="78" y="279"/>
                  <a:pt x="78" y="280"/>
                  <a:pt x="77" y="280"/>
                </a:cubicBezTo>
                <a:cubicBezTo>
                  <a:pt x="77" y="280"/>
                  <a:pt x="78" y="280"/>
                  <a:pt x="78" y="281"/>
                </a:cubicBezTo>
                <a:cubicBezTo>
                  <a:pt x="78" y="281"/>
                  <a:pt x="77" y="281"/>
                  <a:pt x="77" y="282"/>
                </a:cubicBezTo>
                <a:cubicBezTo>
                  <a:pt x="77" y="281"/>
                  <a:pt x="77" y="281"/>
                  <a:pt x="77" y="280"/>
                </a:cubicBezTo>
                <a:cubicBezTo>
                  <a:pt x="76" y="281"/>
                  <a:pt x="75" y="281"/>
                  <a:pt x="74" y="281"/>
                </a:cubicBezTo>
                <a:cubicBezTo>
                  <a:pt x="74" y="281"/>
                  <a:pt x="75" y="281"/>
                  <a:pt x="74" y="280"/>
                </a:cubicBezTo>
                <a:cubicBezTo>
                  <a:pt x="74" y="282"/>
                  <a:pt x="71" y="282"/>
                  <a:pt x="70" y="283"/>
                </a:cubicBezTo>
                <a:cubicBezTo>
                  <a:pt x="70" y="282"/>
                  <a:pt x="69" y="282"/>
                  <a:pt x="70" y="282"/>
                </a:cubicBezTo>
                <a:cubicBezTo>
                  <a:pt x="69" y="282"/>
                  <a:pt x="69" y="282"/>
                  <a:pt x="69" y="283"/>
                </a:cubicBezTo>
                <a:cubicBezTo>
                  <a:pt x="69" y="283"/>
                  <a:pt x="68" y="281"/>
                  <a:pt x="68" y="282"/>
                </a:cubicBezTo>
                <a:cubicBezTo>
                  <a:pt x="68" y="283"/>
                  <a:pt x="68" y="282"/>
                  <a:pt x="68" y="282"/>
                </a:cubicBezTo>
                <a:cubicBezTo>
                  <a:pt x="68" y="282"/>
                  <a:pt x="68" y="283"/>
                  <a:pt x="68" y="283"/>
                </a:cubicBezTo>
                <a:cubicBezTo>
                  <a:pt x="67" y="283"/>
                  <a:pt x="66" y="282"/>
                  <a:pt x="65" y="284"/>
                </a:cubicBezTo>
                <a:cubicBezTo>
                  <a:pt x="65" y="283"/>
                  <a:pt x="65" y="283"/>
                  <a:pt x="64" y="282"/>
                </a:cubicBezTo>
                <a:cubicBezTo>
                  <a:pt x="64" y="283"/>
                  <a:pt x="64" y="283"/>
                  <a:pt x="65" y="284"/>
                </a:cubicBezTo>
                <a:cubicBezTo>
                  <a:pt x="65" y="285"/>
                  <a:pt x="63" y="283"/>
                  <a:pt x="63" y="285"/>
                </a:cubicBezTo>
                <a:cubicBezTo>
                  <a:pt x="62" y="284"/>
                  <a:pt x="63" y="283"/>
                  <a:pt x="62" y="283"/>
                </a:cubicBezTo>
                <a:cubicBezTo>
                  <a:pt x="62" y="284"/>
                  <a:pt x="62" y="284"/>
                  <a:pt x="62" y="285"/>
                </a:cubicBezTo>
                <a:cubicBezTo>
                  <a:pt x="62" y="286"/>
                  <a:pt x="62" y="284"/>
                  <a:pt x="62" y="285"/>
                </a:cubicBezTo>
                <a:cubicBezTo>
                  <a:pt x="61" y="284"/>
                  <a:pt x="62" y="284"/>
                  <a:pt x="62" y="284"/>
                </a:cubicBezTo>
                <a:cubicBezTo>
                  <a:pt x="61" y="284"/>
                  <a:pt x="61" y="284"/>
                  <a:pt x="61" y="285"/>
                </a:cubicBezTo>
                <a:cubicBezTo>
                  <a:pt x="60" y="284"/>
                  <a:pt x="60" y="285"/>
                  <a:pt x="59" y="284"/>
                </a:cubicBezTo>
                <a:cubicBezTo>
                  <a:pt x="59" y="285"/>
                  <a:pt x="59" y="285"/>
                  <a:pt x="58" y="284"/>
                </a:cubicBezTo>
                <a:cubicBezTo>
                  <a:pt x="58" y="285"/>
                  <a:pt x="58" y="285"/>
                  <a:pt x="58" y="286"/>
                </a:cubicBezTo>
                <a:cubicBezTo>
                  <a:pt x="59" y="286"/>
                  <a:pt x="59" y="286"/>
                  <a:pt x="59" y="286"/>
                </a:cubicBezTo>
                <a:cubicBezTo>
                  <a:pt x="59" y="286"/>
                  <a:pt x="59" y="285"/>
                  <a:pt x="59" y="286"/>
                </a:cubicBezTo>
                <a:cubicBezTo>
                  <a:pt x="60" y="286"/>
                  <a:pt x="59" y="286"/>
                  <a:pt x="59" y="286"/>
                </a:cubicBezTo>
                <a:cubicBezTo>
                  <a:pt x="60" y="285"/>
                  <a:pt x="62" y="284"/>
                  <a:pt x="62" y="286"/>
                </a:cubicBezTo>
                <a:cubicBezTo>
                  <a:pt x="63" y="286"/>
                  <a:pt x="63" y="285"/>
                  <a:pt x="63" y="285"/>
                </a:cubicBezTo>
                <a:cubicBezTo>
                  <a:pt x="63" y="286"/>
                  <a:pt x="63" y="286"/>
                  <a:pt x="63" y="287"/>
                </a:cubicBezTo>
                <a:cubicBezTo>
                  <a:pt x="63" y="287"/>
                  <a:pt x="64" y="287"/>
                  <a:pt x="64" y="286"/>
                </a:cubicBezTo>
                <a:cubicBezTo>
                  <a:pt x="64" y="286"/>
                  <a:pt x="65" y="286"/>
                  <a:pt x="65" y="285"/>
                </a:cubicBezTo>
                <a:cubicBezTo>
                  <a:pt x="65" y="285"/>
                  <a:pt x="65" y="286"/>
                  <a:pt x="65" y="286"/>
                </a:cubicBezTo>
                <a:cubicBezTo>
                  <a:pt x="66" y="287"/>
                  <a:pt x="66" y="285"/>
                  <a:pt x="67" y="287"/>
                </a:cubicBezTo>
                <a:cubicBezTo>
                  <a:pt x="67" y="287"/>
                  <a:pt x="67" y="286"/>
                  <a:pt x="67" y="286"/>
                </a:cubicBezTo>
                <a:cubicBezTo>
                  <a:pt x="67" y="286"/>
                  <a:pt x="67" y="286"/>
                  <a:pt x="68" y="286"/>
                </a:cubicBezTo>
                <a:cubicBezTo>
                  <a:pt x="68" y="286"/>
                  <a:pt x="68" y="286"/>
                  <a:pt x="68" y="285"/>
                </a:cubicBezTo>
                <a:cubicBezTo>
                  <a:pt x="68" y="285"/>
                  <a:pt x="69" y="285"/>
                  <a:pt x="69" y="285"/>
                </a:cubicBezTo>
                <a:cubicBezTo>
                  <a:pt x="69" y="285"/>
                  <a:pt x="69" y="285"/>
                  <a:pt x="69" y="286"/>
                </a:cubicBezTo>
                <a:cubicBezTo>
                  <a:pt x="70" y="285"/>
                  <a:pt x="71" y="285"/>
                  <a:pt x="72" y="285"/>
                </a:cubicBezTo>
                <a:cubicBezTo>
                  <a:pt x="72" y="285"/>
                  <a:pt x="72" y="285"/>
                  <a:pt x="72" y="285"/>
                </a:cubicBezTo>
                <a:cubicBezTo>
                  <a:pt x="72" y="286"/>
                  <a:pt x="72" y="285"/>
                  <a:pt x="73" y="286"/>
                </a:cubicBezTo>
                <a:cubicBezTo>
                  <a:pt x="73" y="284"/>
                  <a:pt x="74" y="287"/>
                  <a:pt x="75" y="286"/>
                </a:cubicBezTo>
                <a:cubicBezTo>
                  <a:pt x="74" y="286"/>
                  <a:pt x="74" y="286"/>
                  <a:pt x="74" y="286"/>
                </a:cubicBezTo>
                <a:cubicBezTo>
                  <a:pt x="74" y="285"/>
                  <a:pt x="74" y="286"/>
                  <a:pt x="75" y="285"/>
                </a:cubicBezTo>
                <a:cubicBezTo>
                  <a:pt x="75" y="285"/>
                  <a:pt x="75" y="285"/>
                  <a:pt x="75" y="285"/>
                </a:cubicBezTo>
                <a:cubicBezTo>
                  <a:pt x="75" y="285"/>
                  <a:pt x="75" y="285"/>
                  <a:pt x="75" y="285"/>
                </a:cubicBezTo>
                <a:cubicBezTo>
                  <a:pt x="75" y="284"/>
                  <a:pt x="77" y="284"/>
                  <a:pt x="79" y="284"/>
                </a:cubicBezTo>
                <a:cubicBezTo>
                  <a:pt x="79" y="285"/>
                  <a:pt x="79" y="285"/>
                  <a:pt x="79" y="285"/>
                </a:cubicBezTo>
                <a:cubicBezTo>
                  <a:pt x="80" y="284"/>
                  <a:pt x="81" y="284"/>
                  <a:pt x="83" y="284"/>
                </a:cubicBezTo>
                <a:cubicBezTo>
                  <a:pt x="83" y="284"/>
                  <a:pt x="83" y="284"/>
                  <a:pt x="83" y="285"/>
                </a:cubicBezTo>
                <a:cubicBezTo>
                  <a:pt x="84" y="285"/>
                  <a:pt x="84" y="284"/>
                  <a:pt x="83" y="284"/>
                </a:cubicBezTo>
                <a:cubicBezTo>
                  <a:pt x="84" y="283"/>
                  <a:pt x="84" y="285"/>
                  <a:pt x="84" y="285"/>
                </a:cubicBezTo>
                <a:cubicBezTo>
                  <a:pt x="85" y="284"/>
                  <a:pt x="84" y="284"/>
                  <a:pt x="84" y="284"/>
                </a:cubicBezTo>
                <a:cubicBezTo>
                  <a:pt x="85" y="284"/>
                  <a:pt x="86" y="282"/>
                  <a:pt x="87" y="283"/>
                </a:cubicBezTo>
                <a:cubicBezTo>
                  <a:pt x="87" y="282"/>
                  <a:pt x="88" y="282"/>
                  <a:pt x="88" y="282"/>
                </a:cubicBezTo>
                <a:cubicBezTo>
                  <a:pt x="88" y="282"/>
                  <a:pt x="89" y="282"/>
                  <a:pt x="89" y="282"/>
                </a:cubicBezTo>
                <a:cubicBezTo>
                  <a:pt x="88" y="282"/>
                  <a:pt x="88" y="282"/>
                  <a:pt x="88" y="282"/>
                </a:cubicBezTo>
                <a:cubicBezTo>
                  <a:pt x="89" y="283"/>
                  <a:pt x="89" y="282"/>
                  <a:pt x="90" y="283"/>
                </a:cubicBezTo>
                <a:cubicBezTo>
                  <a:pt x="90" y="283"/>
                  <a:pt x="91" y="283"/>
                  <a:pt x="91" y="283"/>
                </a:cubicBezTo>
                <a:cubicBezTo>
                  <a:pt x="90" y="283"/>
                  <a:pt x="89" y="283"/>
                  <a:pt x="88" y="284"/>
                </a:cubicBezTo>
                <a:cubicBezTo>
                  <a:pt x="89" y="284"/>
                  <a:pt x="90" y="284"/>
                  <a:pt x="91" y="283"/>
                </a:cubicBezTo>
                <a:cubicBezTo>
                  <a:pt x="91" y="283"/>
                  <a:pt x="91" y="283"/>
                  <a:pt x="92" y="284"/>
                </a:cubicBezTo>
                <a:cubicBezTo>
                  <a:pt x="92" y="283"/>
                  <a:pt x="92" y="283"/>
                  <a:pt x="92" y="283"/>
                </a:cubicBezTo>
                <a:cubicBezTo>
                  <a:pt x="92" y="284"/>
                  <a:pt x="93" y="283"/>
                  <a:pt x="93" y="283"/>
                </a:cubicBezTo>
                <a:cubicBezTo>
                  <a:pt x="93" y="284"/>
                  <a:pt x="93" y="284"/>
                  <a:pt x="93" y="284"/>
                </a:cubicBezTo>
                <a:cubicBezTo>
                  <a:pt x="94" y="285"/>
                  <a:pt x="94" y="284"/>
                  <a:pt x="95" y="284"/>
                </a:cubicBezTo>
                <a:cubicBezTo>
                  <a:pt x="95" y="285"/>
                  <a:pt x="94" y="285"/>
                  <a:pt x="95" y="285"/>
                </a:cubicBezTo>
                <a:cubicBezTo>
                  <a:pt x="96" y="286"/>
                  <a:pt x="96" y="284"/>
                  <a:pt x="97" y="284"/>
                </a:cubicBezTo>
                <a:cubicBezTo>
                  <a:pt x="97" y="285"/>
                  <a:pt x="96" y="286"/>
                  <a:pt x="96" y="286"/>
                </a:cubicBezTo>
                <a:cubicBezTo>
                  <a:pt x="96" y="286"/>
                  <a:pt x="96" y="286"/>
                  <a:pt x="96" y="286"/>
                </a:cubicBezTo>
                <a:cubicBezTo>
                  <a:pt x="97" y="286"/>
                  <a:pt x="96" y="286"/>
                  <a:pt x="96" y="286"/>
                </a:cubicBezTo>
                <a:cubicBezTo>
                  <a:pt x="97" y="286"/>
                  <a:pt x="97" y="286"/>
                  <a:pt x="97" y="285"/>
                </a:cubicBezTo>
                <a:cubicBezTo>
                  <a:pt x="97" y="286"/>
                  <a:pt x="97" y="286"/>
                  <a:pt x="98" y="286"/>
                </a:cubicBezTo>
                <a:cubicBezTo>
                  <a:pt x="98" y="285"/>
                  <a:pt x="99" y="285"/>
                  <a:pt x="100" y="286"/>
                </a:cubicBezTo>
                <a:cubicBezTo>
                  <a:pt x="100" y="285"/>
                  <a:pt x="100" y="285"/>
                  <a:pt x="99" y="284"/>
                </a:cubicBezTo>
                <a:cubicBezTo>
                  <a:pt x="100" y="284"/>
                  <a:pt x="100" y="284"/>
                  <a:pt x="100" y="284"/>
                </a:cubicBezTo>
                <a:cubicBezTo>
                  <a:pt x="100" y="284"/>
                  <a:pt x="100" y="285"/>
                  <a:pt x="101" y="285"/>
                </a:cubicBezTo>
                <a:cubicBezTo>
                  <a:pt x="100" y="286"/>
                  <a:pt x="99" y="287"/>
                  <a:pt x="99" y="288"/>
                </a:cubicBezTo>
                <a:cubicBezTo>
                  <a:pt x="97" y="289"/>
                  <a:pt x="96" y="289"/>
                  <a:pt x="95" y="289"/>
                </a:cubicBezTo>
                <a:cubicBezTo>
                  <a:pt x="95" y="290"/>
                  <a:pt x="94" y="290"/>
                  <a:pt x="94" y="289"/>
                </a:cubicBezTo>
                <a:cubicBezTo>
                  <a:pt x="93" y="289"/>
                  <a:pt x="94" y="289"/>
                  <a:pt x="94" y="289"/>
                </a:cubicBezTo>
                <a:cubicBezTo>
                  <a:pt x="94" y="288"/>
                  <a:pt x="93" y="290"/>
                  <a:pt x="93" y="290"/>
                </a:cubicBezTo>
                <a:cubicBezTo>
                  <a:pt x="92" y="290"/>
                  <a:pt x="93" y="289"/>
                  <a:pt x="92" y="289"/>
                </a:cubicBezTo>
                <a:cubicBezTo>
                  <a:pt x="92" y="290"/>
                  <a:pt x="91" y="290"/>
                  <a:pt x="90" y="290"/>
                </a:cubicBezTo>
                <a:cubicBezTo>
                  <a:pt x="90" y="291"/>
                  <a:pt x="89" y="291"/>
                  <a:pt x="88" y="291"/>
                </a:cubicBezTo>
                <a:cubicBezTo>
                  <a:pt x="88" y="292"/>
                  <a:pt x="89" y="291"/>
                  <a:pt x="89" y="292"/>
                </a:cubicBezTo>
                <a:cubicBezTo>
                  <a:pt x="88" y="292"/>
                  <a:pt x="87" y="293"/>
                  <a:pt x="85" y="293"/>
                </a:cubicBezTo>
                <a:cubicBezTo>
                  <a:pt x="85" y="294"/>
                  <a:pt x="82" y="293"/>
                  <a:pt x="82" y="295"/>
                </a:cubicBezTo>
                <a:cubicBezTo>
                  <a:pt x="81" y="295"/>
                  <a:pt x="81" y="296"/>
                  <a:pt x="80" y="296"/>
                </a:cubicBezTo>
                <a:cubicBezTo>
                  <a:pt x="80" y="295"/>
                  <a:pt x="80" y="296"/>
                  <a:pt x="80" y="295"/>
                </a:cubicBezTo>
                <a:cubicBezTo>
                  <a:pt x="79" y="296"/>
                  <a:pt x="77" y="298"/>
                  <a:pt x="77" y="299"/>
                </a:cubicBezTo>
                <a:cubicBezTo>
                  <a:pt x="78" y="300"/>
                  <a:pt x="78" y="300"/>
                  <a:pt x="78" y="301"/>
                </a:cubicBezTo>
                <a:cubicBezTo>
                  <a:pt x="79" y="301"/>
                  <a:pt x="81" y="301"/>
                  <a:pt x="81" y="303"/>
                </a:cubicBezTo>
                <a:cubicBezTo>
                  <a:pt x="81" y="302"/>
                  <a:pt x="82" y="302"/>
                  <a:pt x="82" y="301"/>
                </a:cubicBezTo>
                <a:cubicBezTo>
                  <a:pt x="82" y="301"/>
                  <a:pt x="82" y="302"/>
                  <a:pt x="82" y="302"/>
                </a:cubicBezTo>
                <a:cubicBezTo>
                  <a:pt x="81" y="301"/>
                  <a:pt x="82" y="301"/>
                  <a:pt x="82" y="301"/>
                </a:cubicBezTo>
                <a:cubicBezTo>
                  <a:pt x="82" y="302"/>
                  <a:pt x="83" y="302"/>
                  <a:pt x="83" y="302"/>
                </a:cubicBezTo>
                <a:cubicBezTo>
                  <a:pt x="83" y="302"/>
                  <a:pt x="83" y="302"/>
                  <a:pt x="83" y="302"/>
                </a:cubicBezTo>
                <a:cubicBezTo>
                  <a:pt x="83" y="303"/>
                  <a:pt x="83" y="302"/>
                  <a:pt x="83" y="302"/>
                </a:cubicBezTo>
                <a:cubicBezTo>
                  <a:pt x="84" y="303"/>
                  <a:pt x="85" y="302"/>
                  <a:pt x="86" y="301"/>
                </a:cubicBezTo>
                <a:cubicBezTo>
                  <a:pt x="88" y="302"/>
                  <a:pt x="89" y="301"/>
                  <a:pt x="90" y="299"/>
                </a:cubicBezTo>
                <a:cubicBezTo>
                  <a:pt x="90" y="300"/>
                  <a:pt x="90" y="300"/>
                  <a:pt x="90" y="300"/>
                </a:cubicBezTo>
                <a:cubicBezTo>
                  <a:pt x="90" y="301"/>
                  <a:pt x="89" y="301"/>
                  <a:pt x="88" y="302"/>
                </a:cubicBezTo>
                <a:cubicBezTo>
                  <a:pt x="88" y="303"/>
                  <a:pt x="89" y="302"/>
                  <a:pt x="89" y="303"/>
                </a:cubicBezTo>
                <a:cubicBezTo>
                  <a:pt x="90" y="301"/>
                  <a:pt x="92" y="302"/>
                  <a:pt x="93" y="301"/>
                </a:cubicBezTo>
                <a:cubicBezTo>
                  <a:pt x="93" y="301"/>
                  <a:pt x="93" y="301"/>
                  <a:pt x="93" y="301"/>
                </a:cubicBezTo>
                <a:cubicBezTo>
                  <a:pt x="93" y="301"/>
                  <a:pt x="92" y="302"/>
                  <a:pt x="92" y="303"/>
                </a:cubicBezTo>
                <a:cubicBezTo>
                  <a:pt x="92" y="303"/>
                  <a:pt x="92" y="303"/>
                  <a:pt x="92" y="303"/>
                </a:cubicBezTo>
                <a:cubicBezTo>
                  <a:pt x="92" y="302"/>
                  <a:pt x="93" y="302"/>
                  <a:pt x="93" y="302"/>
                </a:cubicBezTo>
                <a:cubicBezTo>
                  <a:pt x="93" y="302"/>
                  <a:pt x="93" y="302"/>
                  <a:pt x="93" y="301"/>
                </a:cubicBezTo>
                <a:cubicBezTo>
                  <a:pt x="94" y="302"/>
                  <a:pt x="95" y="301"/>
                  <a:pt x="94" y="300"/>
                </a:cubicBezTo>
                <a:cubicBezTo>
                  <a:pt x="95" y="299"/>
                  <a:pt x="95" y="301"/>
                  <a:pt x="95" y="300"/>
                </a:cubicBezTo>
                <a:cubicBezTo>
                  <a:pt x="95" y="301"/>
                  <a:pt x="95" y="301"/>
                  <a:pt x="95" y="301"/>
                </a:cubicBezTo>
                <a:cubicBezTo>
                  <a:pt x="95" y="301"/>
                  <a:pt x="96" y="300"/>
                  <a:pt x="95" y="300"/>
                </a:cubicBezTo>
                <a:cubicBezTo>
                  <a:pt x="96" y="299"/>
                  <a:pt x="96" y="300"/>
                  <a:pt x="96" y="301"/>
                </a:cubicBezTo>
                <a:cubicBezTo>
                  <a:pt x="97" y="300"/>
                  <a:pt x="96" y="300"/>
                  <a:pt x="96" y="299"/>
                </a:cubicBezTo>
                <a:cubicBezTo>
                  <a:pt x="97" y="299"/>
                  <a:pt x="97" y="300"/>
                  <a:pt x="97" y="300"/>
                </a:cubicBezTo>
                <a:cubicBezTo>
                  <a:pt x="97" y="300"/>
                  <a:pt x="97" y="299"/>
                  <a:pt x="97" y="299"/>
                </a:cubicBezTo>
                <a:cubicBezTo>
                  <a:pt x="97" y="299"/>
                  <a:pt x="98" y="299"/>
                  <a:pt x="98" y="300"/>
                </a:cubicBezTo>
                <a:cubicBezTo>
                  <a:pt x="98" y="300"/>
                  <a:pt x="97" y="300"/>
                  <a:pt x="97" y="301"/>
                </a:cubicBezTo>
                <a:cubicBezTo>
                  <a:pt x="98" y="301"/>
                  <a:pt x="98" y="300"/>
                  <a:pt x="98" y="299"/>
                </a:cubicBezTo>
                <a:cubicBezTo>
                  <a:pt x="99" y="299"/>
                  <a:pt x="99" y="299"/>
                  <a:pt x="100" y="298"/>
                </a:cubicBezTo>
                <a:cubicBezTo>
                  <a:pt x="100" y="298"/>
                  <a:pt x="100" y="299"/>
                  <a:pt x="100" y="299"/>
                </a:cubicBezTo>
                <a:cubicBezTo>
                  <a:pt x="99" y="299"/>
                  <a:pt x="99" y="299"/>
                  <a:pt x="99" y="300"/>
                </a:cubicBezTo>
                <a:cubicBezTo>
                  <a:pt x="99" y="300"/>
                  <a:pt x="99" y="301"/>
                  <a:pt x="99" y="301"/>
                </a:cubicBezTo>
                <a:cubicBezTo>
                  <a:pt x="99" y="301"/>
                  <a:pt x="99" y="301"/>
                  <a:pt x="99" y="301"/>
                </a:cubicBezTo>
                <a:cubicBezTo>
                  <a:pt x="99" y="301"/>
                  <a:pt x="100" y="301"/>
                  <a:pt x="100" y="302"/>
                </a:cubicBezTo>
                <a:cubicBezTo>
                  <a:pt x="101" y="301"/>
                  <a:pt x="101" y="301"/>
                  <a:pt x="102" y="301"/>
                </a:cubicBezTo>
                <a:cubicBezTo>
                  <a:pt x="102" y="301"/>
                  <a:pt x="101" y="301"/>
                  <a:pt x="101" y="301"/>
                </a:cubicBezTo>
                <a:cubicBezTo>
                  <a:pt x="101" y="301"/>
                  <a:pt x="101" y="301"/>
                  <a:pt x="101" y="301"/>
                </a:cubicBezTo>
                <a:cubicBezTo>
                  <a:pt x="101" y="301"/>
                  <a:pt x="101" y="301"/>
                  <a:pt x="101" y="301"/>
                </a:cubicBezTo>
                <a:cubicBezTo>
                  <a:pt x="101" y="302"/>
                  <a:pt x="102" y="301"/>
                  <a:pt x="102" y="301"/>
                </a:cubicBezTo>
                <a:cubicBezTo>
                  <a:pt x="102" y="302"/>
                  <a:pt x="102" y="302"/>
                  <a:pt x="103" y="303"/>
                </a:cubicBezTo>
                <a:cubicBezTo>
                  <a:pt x="103" y="302"/>
                  <a:pt x="103" y="302"/>
                  <a:pt x="103" y="302"/>
                </a:cubicBezTo>
                <a:cubicBezTo>
                  <a:pt x="104" y="302"/>
                  <a:pt x="103" y="302"/>
                  <a:pt x="104" y="303"/>
                </a:cubicBezTo>
                <a:cubicBezTo>
                  <a:pt x="104" y="302"/>
                  <a:pt x="104" y="302"/>
                  <a:pt x="104" y="302"/>
                </a:cubicBezTo>
                <a:cubicBezTo>
                  <a:pt x="104" y="302"/>
                  <a:pt x="104" y="303"/>
                  <a:pt x="104" y="303"/>
                </a:cubicBezTo>
                <a:cubicBezTo>
                  <a:pt x="105" y="302"/>
                  <a:pt x="106" y="302"/>
                  <a:pt x="106" y="302"/>
                </a:cubicBezTo>
                <a:cubicBezTo>
                  <a:pt x="107" y="303"/>
                  <a:pt x="106" y="303"/>
                  <a:pt x="106" y="303"/>
                </a:cubicBezTo>
                <a:cubicBezTo>
                  <a:pt x="106" y="304"/>
                  <a:pt x="107" y="303"/>
                  <a:pt x="107" y="303"/>
                </a:cubicBezTo>
                <a:cubicBezTo>
                  <a:pt x="107" y="303"/>
                  <a:pt x="107" y="303"/>
                  <a:pt x="107" y="303"/>
                </a:cubicBezTo>
                <a:cubicBezTo>
                  <a:pt x="109" y="303"/>
                  <a:pt x="110" y="302"/>
                  <a:pt x="112" y="302"/>
                </a:cubicBezTo>
                <a:cubicBezTo>
                  <a:pt x="112" y="302"/>
                  <a:pt x="111" y="301"/>
                  <a:pt x="111" y="301"/>
                </a:cubicBezTo>
                <a:cubicBezTo>
                  <a:pt x="111" y="301"/>
                  <a:pt x="112" y="301"/>
                  <a:pt x="112" y="301"/>
                </a:cubicBezTo>
                <a:cubicBezTo>
                  <a:pt x="113" y="303"/>
                  <a:pt x="114" y="300"/>
                  <a:pt x="115" y="300"/>
                </a:cubicBezTo>
                <a:cubicBezTo>
                  <a:pt x="115" y="302"/>
                  <a:pt x="114" y="302"/>
                  <a:pt x="113" y="303"/>
                </a:cubicBezTo>
                <a:cubicBezTo>
                  <a:pt x="113" y="303"/>
                  <a:pt x="114" y="302"/>
                  <a:pt x="114" y="303"/>
                </a:cubicBezTo>
                <a:cubicBezTo>
                  <a:pt x="115" y="302"/>
                  <a:pt x="115" y="302"/>
                  <a:pt x="115" y="302"/>
                </a:cubicBezTo>
                <a:cubicBezTo>
                  <a:pt x="115" y="302"/>
                  <a:pt x="115" y="302"/>
                  <a:pt x="115" y="303"/>
                </a:cubicBezTo>
                <a:cubicBezTo>
                  <a:pt x="115" y="303"/>
                  <a:pt x="115" y="303"/>
                  <a:pt x="114" y="303"/>
                </a:cubicBezTo>
                <a:cubicBezTo>
                  <a:pt x="114" y="304"/>
                  <a:pt x="114" y="303"/>
                  <a:pt x="114" y="304"/>
                </a:cubicBezTo>
                <a:cubicBezTo>
                  <a:pt x="115" y="305"/>
                  <a:pt x="115" y="302"/>
                  <a:pt x="115" y="304"/>
                </a:cubicBezTo>
                <a:cubicBezTo>
                  <a:pt x="116" y="303"/>
                  <a:pt x="116" y="302"/>
                  <a:pt x="117" y="301"/>
                </a:cubicBezTo>
                <a:cubicBezTo>
                  <a:pt x="117" y="301"/>
                  <a:pt x="117" y="302"/>
                  <a:pt x="117" y="302"/>
                </a:cubicBezTo>
                <a:cubicBezTo>
                  <a:pt x="117" y="303"/>
                  <a:pt x="117" y="302"/>
                  <a:pt x="118" y="302"/>
                </a:cubicBezTo>
                <a:cubicBezTo>
                  <a:pt x="118" y="302"/>
                  <a:pt x="118" y="302"/>
                  <a:pt x="118" y="301"/>
                </a:cubicBezTo>
                <a:cubicBezTo>
                  <a:pt x="118" y="301"/>
                  <a:pt x="118" y="302"/>
                  <a:pt x="117" y="301"/>
                </a:cubicBezTo>
                <a:cubicBezTo>
                  <a:pt x="118" y="301"/>
                  <a:pt x="118" y="301"/>
                  <a:pt x="118" y="301"/>
                </a:cubicBezTo>
                <a:cubicBezTo>
                  <a:pt x="119" y="300"/>
                  <a:pt x="119" y="300"/>
                  <a:pt x="119" y="300"/>
                </a:cubicBezTo>
                <a:cubicBezTo>
                  <a:pt x="120" y="300"/>
                  <a:pt x="119" y="300"/>
                  <a:pt x="120" y="300"/>
                </a:cubicBezTo>
                <a:cubicBezTo>
                  <a:pt x="120" y="301"/>
                  <a:pt x="120" y="301"/>
                  <a:pt x="120" y="301"/>
                </a:cubicBezTo>
                <a:cubicBezTo>
                  <a:pt x="120" y="300"/>
                  <a:pt x="121" y="300"/>
                  <a:pt x="121" y="299"/>
                </a:cubicBezTo>
                <a:cubicBezTo>
                  <a:pt x="122" y="299"/>
                  <a:pt x="123" y="299"/>
                  <a:pt x="123" y="300"/>
                </a:cubicBezTo>
                <a:cubicBezTo>
                  <a:pt x="124" y="298"/>
                  <a:pt x="124" y="298"/>
                  <a:pt x="125" y="297"/>
                </a:cubicBezTo>
                <a:cubicBezTo>
                  <a:pt x="125" y="297"/>
                  <a:pt x="125" y="298"/>
                  <a:pt x="125" y="298"/>
                </a:cubicBezTo>
                <a:cubicBezTo>
                  <a:pt x="126" y="298"/>
                  <a:pt x="126" y="296"/>
                  <a:pt x="127" y="295"/>
                </a:cubicBezTo>
                <a:cubicBezTo>
                  <a:pt x="126" y="295"/>
                  <a:pt x="126" y="297"/>
                  <a:pt x="125" y="297"/>
                </a:cubicBezTo>
                <a:cubicBezTo>
                  <a:pt x="125" y="297"/>
                  <a:pt x="125" y="297"/>
                  <a:pt x="125" y="296"/>
                </a:cubicBezTo>
                <a:cubicBezTo>
                  <a:pt x="125" y="296"/>
                  <a:pt x="124" y="297"/>
                  <a:pt x="125" y="297"/>
                </a:cubicBezTo>
                <a:cubicBezTo>
                  <a:pt x="124" y="296"/>
                  <a:pt x="122" y="300"/>
                  <a:pt x="121" y="298"/>
                </a:cubicBezTo>
                <a:cubicBezTo>
                  <a:pt x="121" y="297"/>
                  <a:pt x="123" y="296"/>
                  <a:pt x="124" y="297"/>
                </a:cubicBezTo>
                <a:cubicBezTo>
                  <a:pt x="124" y="295"/>
                  <a:pt x="126" y="295"/>
                  <a:pt x="127" y="294"/>
                </a:cubicBezTo>
                <a:cubicBezTo>
                  <a:pt x="127" y="295"/>
                  <a:pt x="127" y="296"/>
                  <a:pt x="127" y="297"/>
                </a:cubicBezTo>
                <a:cubicBezTo>
                  <a:pt x="127" y="296"/>
                  <a:pt x="127" y="296"/>
                  <a:pt x="128" y="296"/>
                </a:cubicBezTo>
                <a:cubicBezTo>
                  <a:pt x="129" y="297"/>
                  <a:pt x="129" y="295"/>
                  <a:pt x="130" y="296"/>
                </a:cubicBezTo>
                <a:cubicBezTo>
                  <a:pt x="131" y="295"/>
                  <a:pt x="130" y="295"/>
                  <a:pt x="131" y="295"/>
                </a:cubicBezTo>
                <a:cubicBezTo>
                  <a:pt x="131" y="295"/>
                  <a:pt x="131" y="294"/>
                  <a:pt x="131" y="294"/>
                </a:cubicBezTo>
                <a:cubicBezTo>
                  <a:pt x="131" y="294"/>
                  <a:pt x="132" y="294"/>
                  <a:pt x="132" y="294"/>
                </a:cubicBezTo>
                <a:cubicBezTo>
                  <a:pt x="132" y="294"/>
                  <a:pt x="132" y="294"/>
                  <a:pt x="132" y="294"/>
                </a:cubicBezTo>
                <a:cubicBezTo>
                  <a:pt x="132" y="295"/>
                  <a:pt x="133" y="294"/>
                  <a:pt x="133" y="293"/>
                </a:cubicBezTo>
                <a:cubicBezTo>
                  <a:pt x="133" y="293"/>
                  <a:pt x="134" y="293"/>
                  <a:pt x="134" y="294"/>
                </a:cubicBezTo>
                <a:cubicBezTo>
                  <a:pt x="135" y="294"/>
                  <a:pt x="135" y="292"/>
                  <a:pt x="136" y="292"/>
                </a:cubicBezTo>
                <a:cubicBezTo>
                  <a:pt x="136" y="293"/>
                  <a:pt x="136" y="294"/>
                  <a:pt x="135" y="295"/>
                </a:cubicBezTo>
                <a:cubicBezTo>
                  <a:pt x="136" y="295"/>
                  <a:pt x="136" y="293"/>
                  <a:pt x="137" y="294"/>
                </a:cubicBezTo>
                <a:cubicBezTo>
                  <a:pt x="138" y="294"/>
                  <a:pt x="138" y="294"/>
                  <a:pt x="138" y="294"/>
                </a:cubicBezTo>
                <a:cubicBezTo>
                  <a:pt x="138" y="293"/>
                  <a:pt x="137" y="294"/>
                  <a:pt x="138" y="293"/>
                </a:cubicBezTo>
                <a:cubicBezTo>
                  <a:pt x="137" y="293"/>
                  <a:pt x="137" y="293"/>
                  <a:pt x="137" y="294"/>
                </a:cubicBezTo>
                <a:cubicBezTo>
                  <a:pt x="137" y="293"/>
                  <a:pt x="137" y="293"/>
                  <a:pt x="136" y="293"/>
                </a:cubicBezTo>
                <a:cubicBezTo>
                  <a:pt x="136" y="293"/>
                  <a:pt x="136" y="293"/>
                  <a:pt x="136" y="293"/>
                </a:cubicBezTo>
                <a:cubicBezTo>
                  <a:pt x="137" y="292"/>
                  <a:pt x="137" y="293"/>
                  <a:pt x="137" y="293"/>
                </a:cubicBezTo>
                <a:cubicBezTo>
                  <a:pt x="137" y="293"/>
                  <a:pt x="137" y="293"/>
                  <a:pt x="137" y="292"/>
                </a:cubicBezTo>
                <a:cubicBezTo>
                  <a:pt x="138" y="292"/>
                  <a:pt x="138" y="292"/>
                  <a:pt x="138" y="292"/>
                </a:cubicBezTo>
                <a:cubicBezTo>
                  <a:pt x="138" y="293"/>
                  <a:pt x="138" y="293"/>
                  <a:pt x="138" y="293"/>
                </a:cubicBezTo>
                <a:cubicBezTo>
                  <a:pt x="138" y="293"/>
                  <a:pt x="138" y="293"/>
                  <a:pt x="138" y="292"/>
                </a:cubicBezTo>
                <a:cubicBezTo>
                  <a:pt x="138" y="293"/>
                  <a:pt x="138" y="293"/>
                  <a:pt x="138" y="294"/>
                </a:cubicBezTo>
                <a:cubicBezTo>
                  <a:pt x="139" y="291"/>
                  <a:pt x="140" y="291"/>
                  <a:pt x="142" y="290"/>
                </a:cubicBezTo>
                <a:cubicBezTo>
                  <a:pt x="142" y="290"/>
                  <a:pt x="142" y="290"/>
                  <a:pt x="142" y="290"/>
                </a:cubicBezTo>
                <a:cubicBezTo>
                  <a:pt x="142" y="290"/>
                  <a:pt x="143" y="289"/>
                  <a:pt x="144" y="289"/>
                </a:cubicBezTo>
                <a:cubicBezTo>
                  <a:pt x="144" y="290"/>
                  <a:pt x="143" y="290"/>
                  <a:pt x="143" y="290"/>
                </a:cubicBezTo>
                <a:cubicBezTo>
                  <a:pt x="143" y="290"/>
                  <a:pt x="142" y="290"/>
                  <a:pt x="143" y="291"/>
                </a:cubicBezTo>
                <a:cubicBezTo>
                  <a:pt x="144" y="290"/>
                  <a:pt x="145" y="289"/>
                  <a:pt x="146" y="289"/>
                </a:cubicBezTo>
                <a:cubicBezTo>
                  <a:pt x="146" y="290"/>
                  <a:pt x="145" y="290"/>
                  <a:pt x="145" y="291"/>
                </a:cubicBezTo>
                <a:cubicBezTo>
                  <a:pt x="145" y="291"/>
                  <a:pt x="146" y="291"/>
                  <a:pt x="146" y="290"/>
                </a:cubicBezTo>
                <a:cubicBezTo>
                  <a:pt x="147" y="291"/>
                  <a:pt x="149" y="288"/>
                  <a:pt x="151" y="288"/>
                </a:cubicBezTo>
                <a:cubicBezTo>
                  <a:pt x="151" y="288"/>
                  <a:pt x="150" y="289"/>
                  <a:pt x="151" y="289"/>
                </a:cubicBezTo>
                <a:cubicBezTo>
                  <a:pt x="151" y="288"/>
                  <a:pt x="151" y="288"/>
                  <a:pt x="152" y="288"/>
                </a:cubicBezTo>
                <a:cubicBezTo>
                  <a:pt x="151" y="288"/>
                  <a:pt x="151" y="287"/>
                  <a:pt x="151" y="288"/>
                </a:cubicBezTo>
                <a:cubicBezTo>
                  <a:pt x="151" y="288"/>
                  <a:pt x="151" y="287"/>
                  <a:pt x="150" y="287"/>
                </a:cubicBezTo>
                <a:cubicBezTo>
                  <a:pt x="151" y="287"/>
                  <a:pt x="152" y="288"/>
                  <a:pt x="152" y="286"/>
                </a:cubicBezTo>
                <a:cubicBezTo>
                  <a:pt x="153" y="287"/>
                  <a:pt x="152" y="287"/>
                  <a:pt x="153" y="287"/>
                </a:cubicBezTo>
                <a:cubicBezTo>
                  <a:pt x="153" y="286"/>
                  <a:pt x="154" y="287"/>
                  <a:pt x="154" y="286"/>
                </a:cubicBezTo>
                <a:cubicBezTo>
                  <a:pt x="154" y="287"/>
                  <a:pt x="154" y="287"/>
                  <a:pt x="154" y="287"/>
                </a:cubicBezTo>
                <a:cubicBezTo>
                  <a:pt x="155" y="287"/>
                  <a:pt x="155" y="287"/>
                  <a:pt x="155" y="287"/>
                </a:cubicBezTo>
                <a:cubicBezTo>
                  <a:pt x="155" y="287"/>
                  <a:pt x="155" y="287"/>
                  <a:pt x="155" y="287"/>
                </a:cubicBezTo>
                <a:cubicBezTo>
                  <a:pt x="157" y="286"/>
                  <a:pt x="158" y="286"/>
                  <a:pt x="160" y="285"/>
                </a:cubicBezTo>
                <a:cubicBezTo>
                  <a:pt x="160" y="286"/>
                  <a:pt x="160" y="286"/>
                  <a:pt x="160" y="286"/>
                </a:cubicBezTo>
                <a:cubicBezTo>
                  <a:pt x="160" y="286"/>
                  <a:pt x="160" y="286"/>
                  <a:pt x="161" y="286"/>
                </a:cubicBezTo>
                <a:cubicBezTo>
                  <a:pt x="161" y="285"/>
                  <a:pt x="160" y="285"/>
                  <a:pt x="161" y="285"/>
                </a:cubicBezTo>
                <a:cubicBezTo>
                  <a:pt x="161" y="285"/>
                  <a:pt x="162" y="285"/>
                  <a:pt x="162" y="284"/>
                </a:cubicBezTo>
                <a:cubicBezTo>
                  <a:pt x="163" y="284"/>
                  <a:pt x="162" y="285"/>
                  <a:pt x="163" y="285"/>
                </a:cubicBezTo>
                <a:cubicBezTo>
                  <a:pt x="163" y="285"/>
                  <a:pt x="163" y="284"/>
                  <a:pt x="163" y="284"/>
                </a:cubicBezTo>
                <a:cubicBezTo>
                  <a:pt x="163" y="285"/>
                  <a:pt x="163" y="284"/>
                  <a:pt x="164" y="284"/>
                </a:cubicBezTo>
                <a:cubicBezTo>
                  <a:pt x="164" y="284"/>
                  <a:pt x="164" y="284"/>
                  <a:pt x="164" y="284"/>
                </a:cubicBezTo>
                <a:cubicBezTo>
                  <a:pt x="165" y="284"/>
                  <a:pt x="164" y="284"/>
                  <a:pt x="164" y="284"/>
                </a:cubicBezTo>
                <a:cubicBezTo>
                  <a:pt x="165" y="283"/>
                  <a:pt x="166" y="284"/>
                  <a:pt x="167" y="285"/>
                </a:cubicBezTo>
                <a:cubicBezTo>
                  <a:pt x="167" y="284"/>
                  <a:pt x="166" y="284"/>
                  <a:pt x="166" y="283"/>
                </a:cubicBezTo>
                <a:cubicBezTo>
                  <a:pt x="166" y="283"/>
                  <a:pt x="166" y="284"/>
                  <a:pt x="167" y="284"/>
                </a:cubicBezTo>
                <a:cubicBezTo>
                  <a:pt x="167" y="283"/>
                  <a:pt x="168" y="284"/>
                  <a:pt x="168" y="283"/>
                </a:cubicBezTo>
                <a:cubicBezTo>
                  <a:pt x="168" y="282"/>
                  <a:pt x="169" y="282"/>
                  <a:pt x="169" y="283"/>
                </a:cubicBezTo>
                <a:cubicBezTo>
                  <a:pt x="170" y="282"/>
                  <a:pt x="170" y="282"/>
                  <a:pt x="170" y="282"/>
                </a:cubicBezTo>
                <a:cubicBezTo>
                  <a:pt x="169" y="282"/>
                  <a:pt x="170" y="283"/>
                  <a:pt x="169" y="282"/>
                </a:cubicBezTo>
                <a:cubicBezTo>
                  <a:pt x="169" y="281"/>
                  <a:pt x="171" y="282"/>
                  <a:pt x="172" y="281"/>
                </a:cubicBezTo>
                <a:cubicBezTo>
                  <a:pt x="172" y="281"/>
                  <a:pt x="172" y="282"/>
                  <a:pt x="171" y="282"/>
                </a:cubicBezTo>
                <a:cubicBezTo>
                  <a:pt x="172" y="283"/>
                  <a:pt x="172" y="281"/>
                  <a:pt x="173" y="281"/>
                </a:cubicBezTo>
                <a:cubicBezTo>
                  <a:pt x="173" y="281"/>
                  <a:pt x="174" y="281"/>
                  <a:pt x="174" y="280"/>
                </a:cubicBezTo>
                <a:cubicBezTo>
                  <a:pt x="175" y="281"/>
                  <a:pt x="175" y="280"/>
                  <a:pt x="176" y="280"/>
                </a:cubicBezTo>
                <a:cubicBezTo>
                  <a:pt x="176" y="281"/>
                  <a:pt x="175" y="280"/>
                  <a:pt x="175" y="281"/>
                </a:cubicBezTo>
                <a:cubicBezTo>
                  <a:pt x="176" y="281"/>
                  <a:pt x="175" y="282"/>
                  <a:pt x="175" y="282"/>
                </a:cubicBezTo>
                <a:cubicBezTo>
                  <a:pt x="176" y="281"/>
                  <a:pt x="177" y="281"/>
                  <a:pt x="177" y="280"/>
                </a:cubicBezTo>
                <a:cubicBezTo>
                  <a:pt x="177" y="280"/>
                  <a:pt x="177" y="280"/>
                  <a:pt x="178" y="280"/>
                </a:cubicBezTo>
                <a:cubicBezTo>
                  <a:pt x="178" y="281"/>
                  <a:pt x="177" y="280"/>
                  <a:pt x="178" y="281"/>
                </a:cubicBezTo>
                <a:cubicBezTo>
                  <a:pt x="177" y="282"/>
                  <a:pt x="177" y="281"/>
                  <a:pt x="177" y="282"/>
                </a:cubicBezTo>
                <a:cubicBezTo>
                  <a:pt x="177" y="282"/>
                  <a:pt x="178" y="281"/>
                  <a:pt x="178" y="282"/>
                </a:cubicBezTo>
                <a:cubicBezTo>
                  <a:pt x="178" y="281"/>
                  <a:pt x="179" y="282"/>
                  <a:pt x="179" y="281"/>
                </a:cubicBezTo>
                <a:cubicBezTo>
                  <a:pt x="179" y="282"/>
                  <a:pt x="180" y="281"/>
                  <a:pt x="180" y="281"/>
                </a:cubicBezTo>
                <a:cubicBezTo>
                  <a:pt x="180" y="281"/>
                  <a:pt x="181" y="281"/>
                  <a:pt x="181" y="281"/>
                </a:cubicBezTo>
                <a:cubicBezTo>
                  <a:pt x="181" y="281"/>
                  <a:pt x="181" y="281"/>
                  <a:pt x="182" y="280"/>
                </a:cubicBezTo>
                <a:cubicBezTo>
                  <a:pt x="182" y="280"/>
                  <a:pt x="182" y="280"/>
                  <a:pt x="182" y="280"/>
                </a:cubicBezTo>
                <a:cubicBezTo>
                  <a:pt x="182" y="280"/>
                  <a:pt x="181" y="279"/>
                  <a:pt x="181" y="280"/>
                </a:cubicBezTo>
                <a:cubicBezTo>
                  <a:pt x="181" y="279"/>
                  <a:pt x="182" y="279"/>
                  <a:pt x="182" y="279"/>
                </a:cubicBezTo>
                <a:cubicBezTo>
                  <a:pt x="182" y="279"/>
                  <a:pt x="182" y="280"/>
                  <a:pt x="182" y="280"/>
                </a:cubicBezTo>
                <a:cubicBezTo>
                  <a:pt x="182" y="280"/>
                  <a:pt x="183" y="280"/>
                  <a:pt x="183" y="281"/>
                </a:cubicBezTo>
                <a:cubicBezTo>
                  <a:pt x="183" y="280"/>
                  <a:pt x="183" y="281"/>
                  <a:pt x="184" y="280"/>
                </a:cubicBezTo>
                <a:cubicBezTo>
                  <a:pt x="183" y="279"/>
                  <a:pt x="183" y="280"/>
                  <a:pt x="183" y="279"/>
                </a:cubicBezTo>
                <a:cubicBezTo>
                  <a:pt x="183" y="279"/>
                  <a:pt x="183" y="279"/>
                  <a:pt x="184" y="279"/>
                </a:cubicBezTo>
                <a:cubicBezTo>
                  <a:pt x="184" y="279"/>
                  <a:pt x="184" y="279"/>
                  <a:pt x="184" y="280"/>
                </a:cubicBezTo>
                <a:cubicBezTo>
                  <a:pt x="184" y="280"/>
                  <a:pt x="184" y="280"/>
                  <a:pt x="184" y="280"/>
                </a:cubicBezTo>
                <a:cubicBezTo>
                  <a:pt x="185" y="280"/>
                  <a:pt x="184" y="279"/>
                  <a:pt x="185" y="280"/>
                </a:cubicBezTo>
                <a:cubicBezTo>
                  <a:pt x="184" y="279"/>
                  <a:pt x="184" y="279"/>
                  <a:pt x="184" y="278"/>
                </a:cubicBezTo>
                <a:cubicBezTo>
                  <a:pt x="185" y="278"/>
                  <a:pt x="184" y="279"/>
                  <a:pt x="185" y="279"/>
                </a:cubicBezTo>
                <a:cubicBezTo>
                  <a:pt x="185" y="279"/>
                  <a:pt x="185" y="279"/>
                  <a:pt x="185" y="278"/>
                </a:cubicBezTo>
                <a:cubicBezTo>
                  <a:pt x="185" y="278"/>
                  <a:pt x="185" y="278"/>
                  <a:pt x="185" y="278"/>
                </a:cubicBezTo>
                <a:cubicBezTo>
                  <a:pt x="186" y="279"/>
                  <a:pt x="185" y="279"/>
                  <a:pt x="186" y="280"/>
                </a:cubicBezTo>
                <a:cubicBezTo>
                  <a:pt x="186" y="279"/>
                  <a:pt x="186" y="279"/>
                  <a:pt x="186" y="279"/>
                </a:cubicBezTo>
                <a:cubicBezTo>
                  <a:pt x="186" y="278"/>
                  <a:pt x="186" y="279"/>
                  <a:pt x="187" y="278"/>
                </a:cubicBezTo>
                <a:cubicBezTo>
                  <a:pt x="187" y="279"/>
                  <a:pt x="187" y="279"/>
                  <a:pt x="187" y="279"/>
                </a:cubicBezTo>
                <a:cubicBezTo>
                  <a:pt x="187" y="279"/>
                  <a:pt x="187" y="279"/>
                  <a:pt x="187" y="279"/>
                </a:cubicBezTo>
                <a:cubicBezTo>
                  <a:pt x="188" y="279"/>
                  <a:pt x="188" y="279"/>
                  <a:pt x="189" y="279"/>
                </a:cubicBezTo>
                <a:cubicBezTo>
                  <a:pt x="189" y="279"/>
                  <a:pt x="189" y="279"/>
                  <a:pt x="189" y="279"/>
                </a:cubicBezTo>
                <a:cubicBezTo>
                  <a:pt x="189" y="279"/>
                  <a:pt x="189" y="279"/>
                  <a:pt x="189" y="278"/>
                </a:cubicBezTo>
                <a:cubicBezTo>
                  <a:pt x="189" y="278"/>
                  <a:pt x="189" y="278"/>
                  <a:pt x="189" y="278"/>
                </a:cubicBezTo>
                <a:cubicBezTo>
                  <a:pt x="189" y="278"/>
                  <a:pt x="189" y="278"/>
                  <a:pt x="189" y="278"/>
                </a:cubicBezTo>
                <a:cubicBezTo>
                  <a:pt x="189" y="278"/>
                  <a:pt x="190" y="278"/>
                  <a:pt x="190" y="278"/>
                </a:cubicBezTo>
                <a:cubicBezTo>
                  <a:pt x="190" y="278"/>
                  <a:pt x="190" y="278"/>
                  <a:pt x="190" y="278"/>
                </a:cubicBezTo>
                <a:cubicBezTo>
                  <a:pt x="190" y="278"/>
                  <a:pt x="190" y="279"/>
                  <a:pt x="190" y="279"/>
                </a:cubicBezTo>
                <a:cubicBezTo>
                  <a:pt x="190" y="279"/>
                  <a:pt x="190" y="279"/>
                  <a:pt x="190" y="279"/>
                </a:cubicBezTo>
                <a:cubicBezTo>
                  <a:pt x="191" y="279"/>
                  <a:pt x="191" y="279"/>
                  <a:pt x="191" y="278"/>
                </a:cubicBezTo>
                <a:cubicBezTo>
                  <a:pt x="191" y="278"/>
                  <a:pt x="191" y="278"/>
                  <a:pt x="191" y="278"/>
                </a:cubicBezTo>
                <a:cubicBezTo>
                  <a:pt x="191" y="278"/>
                  <a:pt x="191" y="278"/>
                  <a:pt x="192" y="278"/>
                </a:cubicBezTo>
                <a:cubicBezTo>
                  <a:pt x="192" y="277"/>
                  <a:pt x="192" y="277"/>
                  <a:pt x="192" y="277"/>
                </a:cubicBezTo>
                <a:cubicBezTo>
                  <a:pt x="192" y="277"/>
                  <a:pt x="192" y="277"/>
                  <a:pt x="192" y="278"/>
                </a:cubicBezTo>
                <a:cubicBezTo>
                  <a:pt x="192" y="278"/>
                  <a:pt x="192" y="278"/>
                  <a:pt x="193" y="278"/>
                </a:cubicBezTo>
                <a:cubicBezTo>
                  <a:pt x="193" y="278"/>
                  <a:pt x="193" y="278"/>
                  <a:pt x="193" y="278"/>
                </a:cubicBezTo>
                <a:cubicBezTo>
                  <a:pt x="194" y="278"/>
                  <a:pt x="195" y="277"/>
                  <a:pt x="195" y="277"/>
                </a:cubicBezTo>
                <a:cubicBezTo>
                  <a:pt x="195" y="277"/>
                  <a:pt x="195" y="277"/>
                  <a:pt x="195" y="277"/>
                </a:cubicBezTo>
                <a:cubicBezTo>
                  <a:pt x="195" y="278"/>
                  <a:pt x="194" y="277"/>
                  <a:pt x="194" y="279"/>
                </a:cubicBezTo>
                <a:cubicBezTo>
                  <a:pt x="193" y="279"/>
                  <a:pt x="193" y="279"/>
                  <a:pt x="192" y="279"/>
                </a:cubicBezTo>
                <a:cubicBezTo>
                  <a:pt x="193" y="280"/>
                  <a:pt x="192" y="280"/>
                  <a:pt x="192" y="280"/>
                </a:cubicBezTo>
                <a:cubicBezTo>
                  <a:pt x="192" y="281"/>
                  <a:pt x="192" y="280"/>
                  <a:pt x="192" y="281"/>
                </a:cubicBezTo>
                <a:cubicBezTo>
                  <a:pt x="192" y="281"/>
                  <a:pt x="193" y="280"/>
                  <a:pt x="193" y="281"/>
                </a:cubicBezTo>
                <a:cubicBezTo>
                  <a:pt x="192" y="281"/>
                  <a:pt x="192" y="281"/>
                  <a:pt x="191" y="282"/>
                </a:cubicBezTo>
                <a:cubicBezTo>
                  <a:pt x="191" y="282"/>
                  <a:pt x="191" y="282"/>
                  <a:pt x="191" y="283"/>
                </a:cubicBezTo>
                <a:cubicBezTo>
                  <a:pt x="191" y="283"/>
                  <a:pt x="191" y="283"/>
                  <a:pt x="191" y="283"/>
                </a:cubicBezTo>
                <a:cubicBezTo>
                  <a:pt x="191" y="283"/>
                  <a:pt x="191" y="283"/>
                  <a:pt x="192" y="284"/>
                </a:cubicBezTo>
                <a:cubicBezTo>
                  <a:pt x="191" y="284"/>
                  <a:pt x="192" y="284"/>
                  <a:pt x="192" y="284"/>
                </a:cubicBezTo>
                <a:cubicBezTo>
                  <a:pt x="192" y="285"/>
                  <a:pt x="191" y="285"/>
                  <a:pt x="191" y="285"/>
                </a:cubicBezTo>
                <a:cubicBezTo>
                  <a:pt x="192" y="285"/>
                  <a:pt x="193" y="286"/>
                  <a:pt x="193" y="285"/>
                </a:cubicBezTo>
                <a:cubicBezTo>
                  <a:pt x="192" y="285"/>
                  <a:pt x="192" y="284"/>
                  <a:pt x="192" y="283"/>
                </a:cubicBezTo>
                <a:cubicBezTo>
                  <a:pt x="193" y="284"/>
                  <a:pt x="194" y="283"/>
                  <a:pt x="194" y="284"/>
                </a:cubicBezTo>
                <a:cubicBezTo>
                  <a:pt x="195" y="284"/>
                  <a:pt x="195" y="284"/>
                  <a:pt x="195" y="283"/>
                </a:cubicBezTo>
                <a:cubicBezTo>
                  <a:pt x="195" y="283"/>
                  <a:pt x="196" y="284"/>
                  <a:pt x="196" y="285"/>
                </a:cubicBezTo>
                <a:cubicBezTo>
                  <a:pt x="196" y="284"/>
                  <a:pt x="196" y="285"/>
                  <a:pt x="196" y="285"/>
                </a:cubicBezTo>
                <a:cubicBezTo>
                  <a:pt x="196" y="285"/>
                  <a:pt x="195" y="285"/>
                  <a:pt x="195" y="285"/>
                </a:cubicBezTo>
                <a:cubicBezTo>
                  <a:pt x="195" y="285"/>
                  <a:pt x="195" y="285"/>
                  <a:pt x="195" y="285"/>
                </a:cubicBezTo>
                <a:cubicBezTo>
                  <a:pt x="194" y="285"/>
                  <a:pt x="194" y="286"/>
                  <a:pt x="194" y="286"/>
                </a:cubicBezTo>
                <a:cubicBezTo>
                  <a:pt x="194" y="286"/>
                  <a:pt x="194" y="287"/>
                  <a:pt x="193" y="287"/>
                </a:cubicBezTo>
                <a:cubicBezTo>
                  <a:pt x="193" y="288"/>
                  <a:pt x="193" y="288"/>
                  <a:pt x="193" y="288"/>
                </a:cubicBezTo>
                <a:cubicBezTo>
                  <a:pt x="194" y="288"/>
                  <a:pt x="194" y="287"/>
                  <a:pt x="194" y="288"/>
                </a:cubicBezTo>
                <a:cubicBezTo>
                  <a:pt x="194" y="288"/>
                  <a:pt x="194" y="289"/>
                  <a:pt x="194" y="289"/>
                </a:cubicBezTo>
                <a:cubicBezTo>
                  <a:pt x="194" y="290"/>
                  <a:pt x="194" y="290"/>
                  <a:pt x="193" y="290"/>
                </a:cubicBezTo>
                <a:cubicBezTo>
                  <a:pt x="194" y="290"/>
                  <a:pt x="194" y="291"/>
                  <a:pt x="194" y="291"/>
                </a:cubicBezTo>
                <a:cubicBezTo>
                  <a:pt x="194" y="291"/>
                  <a:pt x="194" y="291"/>
                  <a:pt x="194" y="291"/>
                </a:cubicBezTo>
                <a:cubicBezTo>
                  <a:pt x="195" y="291"/>
                  <a:pt x="195" y="291"/>
                  <a:pt x="195" y="291"/>
                </a:cubicBezTo>
                <a:cubicBezTo>
                  <a:pt x="195" y="291"/>
                  <a:pt x="195" y="292"/>
                  <a:pt x="195" y="292"/>
                </a:cubicBezTo>
                <a:cubicBezTo>
                  <a:pt x="195" y="292"/>
                  <a:pt x="195" y="293"/>
                  <a:pt x="195" y="294"/>
                </a:cubicBezTo>
                <a:cubicBezTo>
                  <a:pt x="195" y="294"/>
                  <a:pt x="195" y="294"/>
                  <a:pt x="195" y="294"/>
                </a:cubicBezTo>
                <a:cubicBezTo>
                  <a:pt x="195" y="293"/>
                  <a:pt x="196" y="295"/>
                  <a:pt x="196" y="294"/>
                </a:cubicBezTo>
                <a:cubicBezTo>
                  <a:pt x="196" y="294"/>
                  <a:pt x="196" y="295"/>
                  <a:pt x="196" y="295"/>
                </a:cubicBezTo>
                <a:cubicBezTo>
                  <a:pt x="196" y="295"/>
                  <a:pt x="196" y="295"/>
                  <a:pt x="196" y="295"/>
                </a:cubicBezTo>
                <a:cubicBezTo>
                  <a:pt x="196" y="295"/>
                  <a:pt x="197" y="295"/>
                  <a:pt x="197" y="294"/>
                </a:cubicBezTo>
                <a:cubicBezTo>
                  <a:pt x="197" y="295"/>
                  <a:pt x="198" y="295"/>
                  <a:pt x="198" y="295"/>
                </a:cubicBezTo>
                <a:cubicBezTo>
                  <a:pt x="197" y="295"/>
                  <a:pt x="197" y="295"/>
                  <a:pt x="197" y="295"/>
                </a:cubicBezTo>
                <a:cubicBezTo>
                  <a:pt x="198" y="296"/>
                  <a:pt x="198" y="296"/>
                  <a:pt x="198" y="295"/>
                </a:cubicBezTo>
                <a:cubicBezTo>
                  <a:pt x="199" y="296"/>
                  <a:pt x="199" y="295"/>
                  <a:pt x="199" y="296"/>
                </a:cubicBezTo>
                <a:cubicBezTo>
                  <a:pt x="200" y="296"/>
                  <a:pt x="199" y="295"/>
                  <a:pt x="199" y="295"/>
                </a:cubicBezTo>
                <a:cubicBezTo>
                  <a:pt x="200" y="296"/>
                  <a:pt x="202" y="295"/>
                  <a:pt x="203" y="294"/>
                </a:cubicBezTo>
                <a:cubicBezTo>
                  <a:pt x="203" y="294"/>
                  <a:pt x="203" y="294"/>
                  <a:pt x="203" y="294"/>
                </a:cubicBezTo>
                <a:cubicBezTo>
                  <a:pt x="204" y="294"/>
                  <a:pt x="206" y="295"/>
                  <a:pt x="206" y="293"/>
                </a:cubicBezTo>
                <a:cubicBezTo>
                  <a:pt x="207" y="293"/>
                  <a:pt x="206" y="293"/>
                  <a:pt x="207" y="294"/>
                </a:cubicBezTo>
                <a:cubicBezTo>
                  <a:pt x="207" y="293"/>
                  <a:pt x="207" y="293"/>
                  <a:pt x="207" y="293"/>
                </a:cubicBezTo>
                <a:cubicBezTo>
                  <a:pt x="207" y="294"/>
                  <a:pt x="207" y="294"/>
                  <a:pt x="207" y="294"/>
                </a:cubicBezTo>
                <a:cubicBezTo>
                  <a:pt x="207" y="294"/>
                  <a:pt x="206" y="294"/>
                  <a:pt x="207" y="294"/>
                </a:cubicBezTo>
                <a:cubicBezTo>
                  <a:pt x="208" y="294"/>
                  <a:pt x="211" y="294"/>
                  <a:pt x="212" y="293"/>
                </a:cubicBezTo>
                <a:cubicBezTo>
                  <a:pt x="213" y="293"/>
                  <a:pt x="213" y="293"/>
                  <a:pt x="213" y="293"/>
                </a:cubicBezTo>
                <a:cubicBezTo>
                  <a:pt x="213" y="293"/>
                  <a:pt x="213" y="293"/>
                  <a:pt x="213" y="293"/>
                </a:cubicBezTo>
                <a:cubicBezTo>
                  <a:pt x="213" y="293"/>
                  <a:pt x="213" y="292"/>
                  <a:pt x="213" y="292"/>
                </a:cubicBezTo>
                <a:cubicBezTo>
                  <a:pt x="214" y="293"/>
                  <a:pt x="215" y="292"/>
                  <a:pt x="215" y="292"/>
                </a:cubicBezTo>
                <a:cubicBezTo>
                  <a:pt x="217" y="292"/>
                  <a:pt x="218" y="290"/>
                  <a:pt x="219" y="291"/>
                </a:cubicBezTo>
                <a:cubicBezTo>
                  <a:pt x="220" y="290"/>
                  <a:pt x="223" y="291"/>
                  <a:pt x="223" y="289"/>
                </a:cubicBezTo>
                <a:cubicBezTo>
                  <a:pt x="223" y="289"/>
                  <a:pt x="224" y="289"/>
                  <a:pt x="224" y="289"/>
                </a:cubicBezTo>
                <a:cubicBezTo>
                  <a:pt x="224" y="289"/>
                  <a:pt x="224" y="288"/>
                  <a:pt x="224" y="288"/>
                </a:cubicBezTo>
                <a:cubicBezTo>
                  <a:pt x="225" y="288"/>
                  <a:pt x="225" y="289"/>
                  <a:pt x="225" y="289"/>
                </a:cubicBezTo>
                <a:cubicBezTo>
                  <a:pt x="225" y="288"/>
                  <a:pt x="225" y="288"/>
                  <a:pt x="225" y="288"/>
                </a:cubicBezTo>
                <a:cubicBezTo>
                  <a:pt x="225" y="288"/>
                  <a:pt x="226" y="288"/>
                  <a:pt x="226" y="289"/>
                </a:cubicBezTo>
                <a:cubicBezTo>
                  <a:pt x="226" y="288"/>
                  <a:pt x="227" y="288"/>
                  <a:pt x="227" y="288"/>
                </a:cubicBezTo>
                <a:cubicBezTo>
                  <a:pt x="229" y="287"/>
                  <a:pt x="231" y="287"/>
                  <a:pt x="233" y="285"/>
                </a:cubicBezTo>
                <a:cubicBezTo>
                  <a:pt x="233" y="285"/>
                  <a:pt x="232" y="286"/>
                  <a:pt x="232" y="285"/>
                </a:cubicBezTo>
                <a:cubicBezTo>
                  <a:pt x="232" y="286"/>
                  <a:pt x="231" y="286"/>
                  <a:pt x="231" y="287"/>
                </a:cubicBezTo>
                <a:cubicBezTo>
                  <a:pt x="230" y="286"/>
                  <a:pt x="229" y="287"/>
                  <a:pt x="229" y="287"/>
                </a:cubicBezTo>
                <a:cubicBezTo>
                  <a:pt x="229" y="287"/>
                  <a:pt x="229" y="287"/>
                  <a:pt x="228" y="287"/>
                </a:cubicBezTo>
                <a:cubicBezTo>
                  <a:pt x="228" y="287"/>
                  <a:pt x="228" y="287"/>
                  <a:pt x="228" y="287"/>
                </a:cubicBezTo>
                <a:cubicBezTo>
                  <a:pt x="228" y="285"/>
                  <a:pt x="229" y="286"/>
                  <a:pt x="231" y="285"/>
                </a:cubicBezTo>
                <a:cubicBezTo>
                  <a:pt x="229" y="285"/>
                  <a:pt x="228" y="285"/>
                  <a:pt x="227" y="286"/>
                </a:cubicBezTo>
                <a:cubicBezTo>
                  <a:pt x="227" y="285"/>
                  <a:pt x="227" y="285"/>
                  <a:pt x="226" y="285"/>
                </a:cubicBezTo>
                <a:cubicBezTo>
                  <a:pt x="226" y="287"/>
                  <a:pt x="224" y="287"/>
                  <a:pt x="223" y="286"/>
                </a:cubicBezTo>
                <a:cubicBezTo>
                  <a:pt x="222" y="287"/>
                  <a:pt x="221" y="288"/>
                  <a:pt x="220" y="287"/>
                </a:cubicBezTo>
                <a:cubicBezTo>
                  <a:pt x="221" y="288"/>
                  <a:pt x="219" y="289"/>
                  <a:pt x="219" y="288"/>
                </a:cubicBezTo>
                <a:cubicBezTo>
                  <a:pt x="219" y="287"/>
                  <a:pt x="219" y="288"/>
                  <a:pt x="219" y="287"/>
                </a:cubicBezTo>
                <a:cubicBezTo>
                  <a:pt x="219" y="287"/>
                  <a:pt x="218" y="288"/>
                  <a:pt x="218" y="287"/>
                </a:cubicBezTo>
                <a:cubicBezTo>
                  <a:pt x="218" y="289"/>
                  <a:pt x="215" y="288"/>
                  <a:pt x="215" y="289"/>
                </a:cubicBezTo>
                <a:cubicBezTo>
                  <a:pt x="215" y="289"/>
                  <a:pt x="214" y="289"/>
                  <a:pt x="214" y="288"/>
                </a:cubicBezTo>
                <a:cubicBezTo>
                  <a:pt x="214" y="289"/>
                  <a:pt x="214" y="289"/>
                  <a:pt x="213" y="290"/>
                </a:cubicBezTo>
                <a:cubicBezTo>
                  <a:pt x="212" y="288"/>
                  <a:pt x="210" y="291"/>
                  <a:pt x="209" y="289"/>
                </a:cubicBezTo>
                <a:cubicBezTo>
                  <a:pt x="210" y="288"/>
                  <a:pt x="213" y="288"/>
                  <a:pt x="215" y="286"/>
                </a:cubicBezTo>
                <a:cubicBezTo>
                  <a:pt x="214" y="286"/>
                  <a:pt x="213" y="286"/>
                  <a:pt x="213" y="287"/>
                </a:cubicBezTo>
                <a:cubicBezTo>
                  <a:pt x="213" y="286"/>
                  <a:pt x="212" y="287"/>
                  <a:pt x="212" y="286"/>
                </a:cubicBezTo>
                <a:cubicBezTo>
                  <a:pt x="213" y="286"/>
                  <a:pt x="215" y="284"/>
                  <a:pt x="215" y="286"/>
                </a:cubicBezTo>
                <a:cubicBezTo>
                  <a:pt x="215" y="285"/>
                  <a:pt x="215" y="285"/>
                  <a:pt x="215" y="285"/>
                </a:cubicBezTo>
                <a:cubicBezTo>
                  <a:pt x="215" y="284"/>
                  <a:pt x="216" y="286"/>
                  <a:pt x="217" y="284"/>
                </a:cubicBezTo>
                <a:cubicBezTo>
                  <a:pt x="217" y="285"/>
                  <a:pt x="217" y="284"/>
                  <a:pt x="217" y="285"/>
                </a:cubicBezTo>
                <a:cubicBezTo>
                  <a:pt x="218" y="284"/>
                  <a:pt x="220" y="284"/>
                  <a:pt x="221" y="284"/>
                </a:cubicBezTo>
                <a:cubicBezTo>
                  <a:pt x="221" y="284"/>
                  <a:pt x="222" y="285"/>
                  <a:pt x="222" y="284"/>
                </a:cubicBezTo>
                <a:cubicBezTo>
                  <a:pt x="222" y="284"/>
                  <a:pt x="223" y="284"/>
                  <a:pt x="223" y="284"/>
                </a:cubicBezTo>
                <a:cubicBezTo>
                  <a:pt x="223" y="284"/>
                  <a:pt x="224" y="284"/>
                  <a:pt x="224" y="284"/>
                </a:cubicBezTo>
                <a:cubicBezTo>
                  <a:pt x="225" y="284"/>
                  <a:pt x="225" y="284"/>
                  <a:pt x="226" y="283"/>
                </a:cubicBezTo>
                <a:cubicBezTo>
                  <a:pt x="226" y="284"/>
                  <a:pt x="227" y="283"/>
                  <a:pt x="227" y="284"/>
                </a:cubicBezTo>
                <a:cubicBezTo>
                  <a:pt x="227" y="283"/>
                  <a:pt x="227" y="283"/>
                  <a:pt x="228" y="283"/>
                </a:cubicBezTo>
                <a:cubicBezTo>
                  <a:pt x="228" y="283"/>
                  <a:pt x="229" y="284"/>
                  <a:pt x="229" y="283"/>
                </a:cubicBezTo>
                <a:cubicBezTo>
                  <a:pt x="230" y="283"/>
                  <a:pt x="231" y="282"/>
                  <a:pt x="232" y="282"/>
                </a:cubicBezTo>
                <a:cubicBezTo>
                  <a:pt x="232" y="282"/>
                  <a:pt x="232" y="281"/>
                  <a:pt x="232" y="281"/>
                </a:cubicBezTo>
                <a:cubicBezTo>
                  <a:pt x="233" y="281"/>
                  <a:pt x="234" y="280"/>
                  <a:pt x="235" y="281"/>
                </a:cubicBezTo>
                <a:cubicBezTo>
                  <a:pt x="235" y="280"/>
                  <a:pt x="236" y="280"/>
                  <a:pt x="237" y="280"/>
                </a:cubicBezTo>
                <a:cubicBezTo>
                  <a:pt x="237" y="280"/>
                  <a:pt x="238" y="278"/>
                  <a:pt x="239" y="280"/>
                </a:cubicBezTo>
                <a:cubicBezTo>
                  <a:pt x="239" y="279"/>
                  <a:pt x="239" y="279"/>
                  <a:pt x="239" y="279"/>
                </a:cubicBezTo>
                <a:cubicBezTo>
                  <a:pt x="239" y="279"/>
                  <a:pt x="239" y="279"/>
                  <a:pt x="240" y="279"/>
                </a:cubicBezTo>
                <a:cubicBezTo>
                  <a:pt x="240" y="278"/>
                  <a:pt x="241" y="279"/>
                  <a:pt x="242" y="278"/>
                </a:cubicBezTo>
                <a:cubicBezTo>
                  <a:pt x="243" y="279"/>
                  <a:pt x="244" y="277"/>
                  <a:pt x="245" y="277"/>
                </a:cubicBezTo>
                <a:cubicBezTo>
                  <a:pt x="246" y="277"/>
                  <a:pt x="246" y="278"/>
                  <a:pt x="246" y="277"/>
                </a:cubicBezTo>
                <a:cubicBezTo>
                  <a:pt x="246" y="277"/>
                  <a:pt x="245" y="277"/>
                  <a:pt x="246" y="276"/>
                </a:cubicBezTo>
                <a:cubicBezTo>
                  <a:pt x="246" y="276"/>
                  <a:pt x="247" y="277"/>
                  <a:pt x="247" y="277"/>
                </a:cubicBezTo>
                <a:cubicBezTo>
                  <a:pt x="247" y="276"/>
                  <a:pt x="247" y="276"/>
                  <a:pt x="247" y="276"/>
                </a:cubicBezTo>
                <a:cubicBezTo>
                  <a:pt x="247" y="276"/>
                  <a:pt x="249" y="276"/>
                  <a:pt x="249" y="275"/>
                </a:cubicBezTo>
                <a:cubicBezTo>
                  <a:pt x="250" y="275"/>
                  <a:pt x="252" y="275"/>
                  <a:pt x="253" y="274"/>
                </a:cubicBezTo>
                <a:cubicBezTo>
                  <a:pt x="253" y="275"/>
                  <a:pt x="254" y="274"/>
                  <a:pt x="255" y="274"/>
                </a:cubicBezTo>
                <a:cubicBezTo>
                  <a:pt x="255" y="274"/>
                  <a:pt x="256" y="274"/>
                  <a:pt x="256" y="274"/>
                </a:cubicBezTo>
                <a:cubicBezTo>
                  <a:pt x="257" y="274"/>
                  <a:pt x="257" y="274"/>
                  <a:pt x="258" y="274"/>
                </a:cubicBezTo>
                <a:cubicBezTo>
                  <a:pt x="259" y="274"/>
                  <a:pt x="260" y="273"/>
                  <a:pt x="261" y="273"/>
                </a:cubicBezTo>
                <a:cubicBezTo>
                  <a:pt x="261" y="273"/>
                  <a:pt x="261" y="273"/>
                  <a:pt x="261" y="273"/>
                </a:cubicBezTo>
                <a:cubicBezTo>
                  <a:pt x="261" y="273"/>
                  <a:pt x="261" y="273"/>
                  <a:pt x="262" y="272"/>
                </a:cubicBezTo>
                <a:cubicBezTo>
                  <a:pt x="262" y="273"/>
                  <a:pt x="263" y="272"/>
                  <a:pt x="263" y="273"/>
                </a:cubicBezTo>
                <a:cubicBezTo>
                  <a:pt x="264" y="273"/>
                  <a:pt x="263" y="272"/>
                  <a:pt x="264" y="272"/>
                </a:cubicBezTo>
                <a:cubicBezTo>
                  <a:pt x="264" y="272"/>
                  <a:pt x="264" y="272"/>
                  <a:pt x="265" y="272"/>
                </a:cubicBezTo>
                <a:cubicBezTo>
                  <a:pt x="265" y="271"/>
                  <a:pt x="265" y="271"/>
                  <a:pt x="265" y="271"/>
                </a:cubicBezTo>
                <a:cubicBezTo>
                  <a:pt x="265" y="271"/>
                  <a:pt x="266" y="271"/>
                  <a:pt x="265" y="272"/>
                </a:cubicBezTo>
                <a:cubicBezTo>
                  <a:pt x="267" y="270"/>
                  <a:pt x="268" y="271"/>
                  <a:pt x="269" y="271"/>
                </a:cubicBezTo>
                <a:cubicBezTo>
                  <a:pt x="269" y="271"/>
                  <a:pt x="269" y="270"/>
                  <a:pt x="269" y="270"/>
                </a:cubicBezTo>
                <a:cubicBezTo>
                  <a:pt x="269" y="271"/>
                  <a:pt x="270" y="271"/>
                  <a:pt x="271" y="271"/>
                </a:cubicBezTo>
                <a:cubicBezTo>
                  <a:pt x="271" y="270"/>
                  <a:pt x="270" y="271"/>
                  <a:pt x="270" y="270"/>
                </a:cubicBezTo>
                <a:cubicBezTo>
                  <a:pt x="271" y="270"/>
                  <a:pt x="271" y="271"/>
                  <a:pt x="271" y="270"/>
                </a:cubicBezTo>
                <a:cubicBezTo>
                  <a:pt x="271" y="270"/>
                  <a:pt x="271" y="270"/>
                  <a:pt x="272" y="270"/>
                </a:cubicBezTo>
                <a:cubicBezTo>
                  <a:pt x="271" y="270"/>
                  <a:pt x="271" y="269"/>
                  <a:pt x="272" y="269"/>
                </a:cubicBezTo>
                <a:cubicBezTo>
                  <a:pt x="272" y="270"/>
                  <a:pt x="272" y="270"/>
                  <a:pt x="272" y="270"/>
                </a:cubicBezTo>
                <a:cubicBezTo>
                  <a:pt x="274" y="269"/>
                  <a:pt x="277" y="269"/>
                  <a:pt x="279" y="267"/>
                </a:cubicBezTo>
                <a:cubicBezTo>
                  <a:pt x="280" y="267"/>
                  <a:pt x="282" y="267"/>
                  <a:pt x="283" y="266"/>
                </a:cubicBezTo>
                <a:cubicBezTo>
                  <a:pt x="285" y="266"/>
                  <a:pt x="286" y="265"/>
                  <a:pt x="287" y="265"/>
                </a:cubicBezTo>
                <a:cubicBezTo>
                  <a:pt x="287" y="265"/>
                  <a:pt x="288" y="265"/>
                  <a:pt x="288" y="265"/>
                </a:cubicBezTo>
                <a:cubicBezTo>
                  <a:pt x="288" y="265"/>
                  <a:pt x="288" y="264"/>
                  <a:pt x="288" y="264"/>
                </a:cubicBezTo>
                <a:cubicBezTo>
                  <a:pt x="288" y="264"/>
                  <a:pt x="289" y="265"/>
                  <a:pt x="289" y="265"/>
                </a:cubicBezTo>
                <a:cubicBezTo>
                  <a:pt x="289" y="264"/>
                  <a:pt x="289" y="264"/>
                  <a:pt x="289" y="264"/>
                </a:cubicBezTo>
                <a:cubicBezTo>
                  <a:pt x="290" y="265"/>
                  <a:pt x="290" y="263"/>
                  <a:pt x="292" y="264"/>
                </a:cubicBezTo>
                <a:cubicBezTo>
                  <a:pt x="293" y="262"/>
                  <a:pt x="296" y="263"/>
                  <a:pt x="296" y="260"/>
                </a:cubicBezTo>
                <a:cubicBezTo>
                  <a:pt x="296" y="260"/>
                  <a:pt x="296" y="262"/>
                  <a:pt x="295" y="261"/>
                </a:cubicBezTo>
                <a:cubicBezTo>
                  <a:pt x="296" y="259"/>
                  <a:pt x="297" y="260"/>
                  <a:pt x="298" y="258"/>
                </a:cubicBezTo>
                <a:cubicBezTo>
                  <a:pt x="298" y="258"/>
                  <a:pt x="298" y="258"/>
                  <a:pt x="298" y="258"/>
                </a:cubicBezTo>
                <a:cubicBezTo>
                  <a:pt x="298" y="257"/>
                  <a:pt x="300" y="257"/>
                  <a:pt x="300" y="257"/>
                </a:cubicBezTo>
                <a:cubicBezTo>
                  <a:pt x="301" y="256"/>
                  <a:pt x="303" y="257"/>
                  <a:pt x="304" y="256"/>
                </a:cubicBezTo>
                <a:cubicBezTo>
                  <a:pt x="304" y="256"/>
                  <a:pt x="304" y="256"/>
                  <a:pt x="304" y="256"/>
                </a:cubicBezTo>
                <a:cubicBezTo>
                  <a:pt x="304" y="256"/>
                  <a:pt x="305" y="257"/>
                  <a:pt x="305" y="257"/>
                </a:cubicBezTo>
                <a:cubicBezTo>
                  <a:pt x="305" y="255"/>
                  <a:pt x="307" y="257"/>
                  <a:pt x="307" y="255"/>
                </a:cubicBezTo>
                <a:cubicBezTo>
                  <a:pt x="308" y="256"/>
                  <a:pt x="308" y="255"/>
                  <a:pt x="309" y="255"/>
                </a:cubicBezTo>
                <a:cubicBezTo>
                  <a:pt x="309" y="254"/>
                  <a:pt x="310" y="254"/>
                  <a:pt x="311" y="254"/>
                </a:cubicBezTo>
                <a:cubicBezTo>
                  <a:pt x="311" y="253"/>
                  <a:pt x="311" y="253"/>
                  <a:pt x="311" y="253"/>
                </a:cubicBezTo>
                <a:cubicBezTo>
                  <a:pt x="311" y="253"/>
                  <a:pt x="311" y="253"/>
                  <a:pt x="311" y="252"/>
                </a:cubicBezTo>
                <a:cubicBezTo>
                  <a:pt x="311" y="252"/>
                  <a:pt x="312" y="253"/>
                  <a:pt x="312" y="252"/>
                </a:cubicBezTo>
                <a:cubicBezTo>
                  <a:pt x="312" y="252"/>
                  <a:pt x="312" y="253"/>
                  <a:pt x="312" y="253"/>
                </a:cubicBezTo>
                <a:cubicBezTo>
                  <a:pt x="312" y="251"/>
                  <a:pt x="313" y="251"/>
                  <a:pt x="314" y="251"/>
                </a:cubicBezTo>
                <a:cubicBezTo>
                  <a:pt x="313" y="250"/>
                  <a:pt x="314" y="251"/>
                  <a:pt x="314" y="250"/>
                </a:cubicBezTo>
                <a:cubicBezTo>
                  <a:pt x="314" y="250"/>
                  <a:pt x="314" y="250"/>
                  <a:pt x="313" y="249"/>
                </a:cubicBezTo>
                <a:cubicBezTo>
                  <a:pt x="313" y="250"/>
                  <a:pt x="313" y="250"/>
                  <a:pt x="313" y="250"/>
                </a:cubicBezTo>
                <a:cubicBezTo>
                  <a:pt x="313" y="250"/>
                  <a:pt x="313" y="250"/>
                  <a:pt x="312" y="250"/>
                </a:cubicBezTo>
                <a:cubicBezTo>
                  <a:pt x="313" y="249"/>
                  <a:pt x="313" y="249"/>
                  <a:pt x="313" y="249"/>
                </a:cubicBezTo>
                <a:cubicBezTo>
                  <a:pt x="313" y="249"/>
                  <a:pt x="313" y="249"/>
                  <a:pt x="312" y="249"/>
                </a:cubicBezTo>
                <a:cubicBezTo>
                  <a:pt x="312" y="249"/>
                  <a:pt x="312" y="249"/>
                  <a:pt x="312" y="249"/>
                </a:cubicBezTo>
                <a:cubicBezTo>
                  <a:pt x="312" y="249"/>
                  <a:pt x="312" y="249"/>
                  <a:pt x="312" y="249"/>
                </a:cubicBezTo>
                <a:cubicBezTo>
                  <a:pt x="311" y="249"/>
                  <a:pt x="311" y="249"/>
                  <a:pt x="311" y="249"/>
                </a:cubicBezTo>
                <a:cubicBezTo>
                  <a:pt x="311" y="249"/>
                  <a:pt x="311" y="249"/>
                  <a:pt x="311" y="249"/>
                </a:cubicBezTo>
                <a:cubicBezTo>
                  <a:pt x="311" y="249"/>
                  <a:pt x="311" y="249"/>
                  <a:pt x="311" y="250"/>
                </a:cubicBezTo>
                <a:cubicBezTo>
                  <a:pt x="311" y="249"/>
                  <a:pt x="311" y="249"/>
                  <a:pt x="311" y="249"/>
                </a:cubicBezTo>
                <a:cubicBezTo>
                  <a:pt x="310" y="249"/>
                  <a:pt x="310" y="249"/>
                  <a:pt x="310" y="249"/>
                </a:cubicBezTo>
                <a:cubicBezTo>
                  <a:pt x="309" y="249"/>
                  <a:pt x="309" y="249"/>
                  <a:pt x="309" y="249"/>
                </a:cubicBezTo>
                <a:cubicBezTo>
                  <a:pt x="309" y="249"/>
                  <a:pt x="309" y="249"/>
                  <a:pt x="309" y="249"/>
                </a:cubicBezTo>
                <a:cubicBezTo>
                  <a:pt x="309" y="249"/>
                  <a:pt x="309" y="249"/>
                  <a:pt x="309" y="249"/>
                </a:cubicBezTo>
                <a:cubicBezTo>
                  <a:pt x="310" y="249"/>
                  <a:pt x="310" y="249"/>
                  <a:pt x="310" y="248"/>
                </a:cubicBezTo>
                <a:cubicBezTo>
                  <a:pt x="311" y="249"/>
                  <a:pt x="310" y="249"/>
                  <a:pt x="310" y="249"/>
                </a:cubicBezTo>
                <a:cubicBezTo>
                  <a:pt x="310" y="248"/>
                  <a:pt x="311" y="248"/>
                  <a:pt x="311" y="249"/>
                </a:cubicBezTo>
                <a:cubicBezTo>
                  <a:pt x="311" y="248"/>
                  <a:pt x="311" y="248"/>
                  <a:pt x="311" y="248"/>
                </a:cubicBezTo>
                <a:cubicBezTo>
                  <a:pt x="311" y="248"/>
                  <a:pt x="311" y="248"/>
                  <a:pt x="311" y="248"/>
                </a:cubicBezTo>
                <a:cubicBezTo>
                  <a:pt x="311" y="248"/>
                  <a:pt x="312" y="248"/>
                  <a:pt x="312" y="248"/>
                </a:cubicBezTo>
                <a:cubicBezTo>
                  <a:pt x="312" y="248"/>
                  <a:pt x="312" y="247"/>
                  <a:pt x="313" y="248"/>
                </a:cubicBezTo>
                <a:cubicBezTo>
                  <a:pt x="313" y="248"/>
                  <a:pt x="313" y="247"/>
                  <a:pt x="313" y="247"/>
                </a:cubicBezTo>
                <a:cubicBezTo>
                  <a:pt x="314" y="247"/>
                  <a:pt x="313" y="248"/>
                  <a:pt x="313" y="248"/>
                </a:cubicBezTo>
                <a:cubicBezTo>
                  <a:pt x="314" y="248"/>
                  <a:pt x="315" y="248"/>
                  <a:pt x="315" y="247"/>
                </a:cubicBezTo>
                <a:cubicBezTo>
                  <a:pt x="315" y="247"/>
                  <a:pt x="316" y="247"/>
                  <a:pt x="315" y="248"/>
                </a:cubicBezTo>
                <a:cubicBezTo>
                  <a:pt x="316" y="248"/>
                  <a:pt x="317" y="246"/>
                  <a:pt x="317" y="245"/>
                </a:cubicBezTo>
                <a:cubicBezTo>
                  <a:pt x="317" y="245"/>
                  <a:pt x="317" y="245"/>
                  <a:pt x="318" y="244"/>
                </a:cubicBezTo>
                <a:cubicBezTo>
                  <a:pt x="318" y="245"/>
                  <a:pt x="318" y="245"/>
                  <a:pt x="318" y="246"/>
                </a:cubicBezTo>
                <a:cubicBezTo>
                  <a:pt x="318" y="246"/>
                  <a:pt x="318" y="246"/>
                  <a:pt x="317" y="246"/>
                </a:cubicBezTo>
                <a:cubicBezTo>
                  <a:pt x="317" y="246"/>
                  <a:pt x="317" y="247"/>
                  <a:pt x="318" y="247"/>
                </a:cubicBezTo>
                <a:cubicBezTo>
                  <a:pt x="318" y="247"/>
                  <a:pt x="318" y="247"/>
                  <a:pt x="317" y="247"/>
                </a:cubicBezTo>
                <a:cubicBezTo>
                  <a:pt x="318" y="247"/>
                  <a:pt x="318" y="246"/>
                  <a:pt x="318" y="246"/>
                </a:cubicBezTo>
                <a:cubicBezTo>
                  <a:pt x="319" y="247"/>
                  <a:pt x="318" y="247"/>
                  <a:pt x="318" y="247"/>
                </a:cubicBezTo>
                <a:cubicBezTo>
                  <a:pt x="319" y="248"/>
                  <a:pt x="318" y="247"/>
                  <a:pt x="319" y="247"/>
                </a:cubicBezTo>
                <a:cubicBezTo>
                  <a:pt x="319" y="246"/>
                  <a:pt x="320" y="246"/>
                  <a:pt x="321" y="247"/>
                </a:cubicBezTo>
                <a:cubicBezTo>
                  <a:pt x="321" y="246"/>
                  <a:pt x="321" y="245"/>
                  <a:pt x="321" y="245"/>
                </a:cubicBezTo>
                <a:cubicBezTo>
                  <a:pt x="321" y="246"/>
                  <a:pt x="320" y="246"/>
                  <a:pt x="320" y="246"/>
                </a:cubicBezTo>
                <a:cubicBezTo>
                  <a:pt x="320" y="246"/>
                  <a:pt x="320" y="246"/>
                  <a:pt x="320" y="246"/>
                </a:cubicBezTo>
                <a:cubicBezTo>
                  <a:pt x="320" y="245"/>
                  <a:pt x="319" y="246"/>
                  <a:pt x="318" y="246"/>
                </a:cubicBezTo>
                <a:cubicBezTo>
                  <a:pt x="320" y="244"/>
                  <a:pt x="322" y="244"/>
                  <a:pt x="324" y="243"/>
                </a:cubicBezTo>
                <a:cubicBezTo>
                  <a:pt x="324" y="243"/>
                  <a:pt x="324" y="244"/>
                  <a:pt x="324" y="244"/>
                </a:cubicBezTo>
                <a:cubicBezTo>
                  <a:pt x="325" y="244"/>
                  <a:pt x="325" y="244"/>
                  <a:pt x="325" y="243"/>
                </a:cubicBezTo>
                <a:cubicBezTo>
                  <a:pt x="325" y="244"/>
                  <a:pt x="325" y="243"/>
                  <a:pt x="326" y="244"/>
                </a:cubicBezTo>
                <a:cubicBezTo>
                  <a:pt x="326" y="244"/>
                  <a:pt x="325" y="244"/>
                  <a:pt x="326" y="244"/>
                </a:cubicBezTo>
                <a:cubicBezTo>
                  <a:pt x="326" y="244"/>
                  <a:pt x="327" y="244"/>
                  <a:pt x="327" y="244"/>
                </a:cubicBezTo>
                <a:cubicBezTo>
                  <a:pt x="327" y="243"/>
                  <a:pt x="328" y="243"/>
                  <a:pt x="328" y="243"/>
                </a:cubicBezTo>
                <a:cubicBezTo>
                  <a:pt x="329" y="243"/>
                  <a:pt x="329" y="243"/>
                  <a:pt x="329" y="242"/>
                </a:cubicBezTo>
                <a:cubicBezTo>
                  <a:pt x="331" y="244"/>
                  <a:pt x="332" y="242"/>
                  <a:pt x="334" y="242"/>
                </a:cubicBezTo>
                <a:cubicBezTo>
                  <a:pt x="334" y="242"/>
                  <a:pt x="335" y="241"/>
                  <a:pt x="335" y="242"/>
                </a:cubicBezTo>
                <a:cubicBezTo>
                  <a:pt x="335" y="241"/>
                  <a:pt x="335" y="241"/>
                  <a:pt x="335" y="241"/>
                </a:cubicBezTo>
                <a:cubicBezTo>
                  <a:pt x="335" y="241"/>
                  <a:pt x="335" y="240"/>
                  <a:pt x="335" y="241"/>
                </a:cubicBezTo>
                <a:cubicBezTo>
                  <a:pt x="335" y="241"/>
                  <a:pt x="336" y="241"/>
                  <a:pt x="335" y="242"/>
                </a:cubicBezTo>
                <a:cubicBezTo>
                  <a:pt x="336" y="242"/>
                  <a:pt x="335" y="241"/>
                  <a:pt x="336" y="241"/>
                </a:cubicBezTo>
                <a:cubicBezTo>
                  <a:pt x="336" y="240"/>
                  <a:pt x="336" y="241"/>
                  <a:pt x="337" y="240"/>
                </a:cubicBezTo>
                <a:cubicBezTo>
                  <a:pt x="337" y="241"/>
                  <a:pt x="337" y="241"/>
                  <a:pt x="337" y="241"/>
                </a:cubicBezTo>
                <a:cubicBezTo>
                  <a:pt x="338" y="240"/>
                  <a:pt x="339" y="241"/>
                  <a:pt x="339" y="239"/>
                </a:cubicBezTo>
                <a:cubicBezTo>
                  <a:pt x="340" y="238"/>
                  <a:pt x="340" y="239"/>
                  <a:pt x="340" y="239"/>
                </a:cubicBezTo>
                <a:cubicBezTo>
                  <a:pt x="341" y="239"/>
                  <a:pt x="340" y="240"/>
                  <a:pt x="341" y="240"/>
                </a:cubicBezTo>
                <a:cubicBezTo>
                  <a:pt x="341" y="239"/>
                  <a:pt x="341" y="239"/>
                  <a:pt x="341" y="239"/>
                </a:cubicBezTo>
                <a:cubicBezTo>
                  <a:pt x="341" y="239"/>
                  <a:pt x="341" y="238"/>
                  <a:pt x="341" y="238"/>
                </a:cubicBezTo>
                <a:cubicBezTo>
                  <a:pt x="342" y="239"/>
                  <a:pt x="341" y="240"/>
                  <a:pt x="341" y="240"/>
                </a:cubicBezTo>
                <a:cubicBezTo>
                  <a:pt x="341" y="240"/>
                  <a:pt x="341" y="240"/>
                  <a:pt x="341" y="240"/>
                </a:cubicBezTo>
                <a:cubicBezTo>
                  <a:pt x="342" y="241"/>
                  <a:pt x="343" y="241"/>
                  <a:pt x="344" y="239"/>
                </a:cubicBezTo>
                <a:cubicBezTo>
                  <a:pt x="344" y="240"/>
                  <a:pt x="344" y="240"/>
                  <a:pt x="344" y="240"/>
                </a:cubicBezTo>
                <a:cubicBezTo>
                  <a:pt x="344" y="240"/>
                  <a:pt x="346" y="240"/>
                  <a:pt x="346" y="240"/>
                </a:cubicBezTo>
                <a:cubicBezTo>
                  <a:pt x="346" y="239"/>
                  <a:pt x="346" y="239"/>
                  <a:pt x="346" y="239"/>
                </a:cubicBezTo>
                <a:cubicBezTo>
                  <a:pt x="346" y="239"/>
                  <a:pt x="346" y="239"/>
                  <a:pt x="347" y="240"/>
                </a:cubicBezTo>
                <a:cubicBezTo>
                  <a:pt x="347" y="239"/>
                  <a:pt x="347" y="239"/>
                  <a:pt x="347" y="239"/>
                </a:cubicBezTo>
                <a:cubicBezTo>
                  <a:pt x="347" y="239"/>
                  <a:pt x="347" y="239"/>
                  <a:pt x="347" y="239"/>
                </a:cubicBezTo>
                <a:cubicBezTo>
                  <a:pt x="348" y="240"/>
                  <a:pt x="348" y="239"/>
                  <a:pt x="348" y="239"/>
                </a:cubicBezTo>
                <a:cubicBezTo>
                  <a:pt x="348" y="239"/>
                  <a:pt x="348" y="239"/>
                  <a:pt x="348" y="239"/>
                </a:cubicBezTo>
                <a:cubicBezTo>
                  <a:pt x="348" y="239"/>
                  <a:pt x="348" y="239"/>
                  <a:pt x="348" y="239"/>
                </a:cubicBezTo>
                <a:cubicBezTo>
                  <a:pt x="349" y="239"/>
                  <a:pt x="351" y="239"/>
                  <a:pt x="351" y="238"/>
                </a:cubicBezTo>
                <a:cubicBezTo>
                  <a:pt x="352" y="239"/>
                  <a:pt x="352" y="238"/>
                  <a:pt x="352" y="238"/>
                </a:cubicBezTo>
                <a:cubicBezTo>
                  <a:pt x="352" y="237"/>
                  <a:pt x="353" y="237"/>
                  <a:pt x="353" y="236"/>
                </a:cubicBezTo>
                <a:cubicBezTo>
                  <a:pt x="353" y="236"/>
                  <a:pt x="353" y="236"/>
                  <a:pt x="352" y="236"/>
                </a:cubicBezTo>
                <a:cubicBezTo>
                  <a:pt x="353" y="236"/>
                  <a:pt x="353" y="236"/>
                  <a:pt x="353" y="236"/>
                </a:cubicBezTo>
                <a:cubicBezTo>
                  <a:pt x="353" y="236"/>
                  <a:pt x="353" y="236"/>
                  <a:pt x="353" y="236"/>
                </a:cubicBezTo>
                <a:cubicBezTo>
                  <a:pt x="354" y="236"/>
                  <a:pt x="355" y="236"/>
                  <a:pt x="355" y="236"/>
                </a:cubicBezTo>
                <a:cubicBezTo>
                  <a:pt x="356" y="236"/>
                  <a:pt x="355" y="237"/>
                  <a:pt x="355" y="237"/>
                </a:cubicBezTo>
                <a:cubicBezTo>
                  <a:pt x="356" y="237"/>
                  <a:pt x="356" y="237"/>
                  <a:pt x="356" y="236"/>
                </a:cubicBezTo>
                <a:cubicBezTo>
                  <a:pt x="356" y="235"/>
                  <a:pt x="359" y="236"/>
                  <a:pt x="359" y="235"/>
                </a:cubicBezTo>
                <a:cubicBezTo>
                  <a:pt x="358" y="235"/>
                  <a:pt x="357" y="235"/>
                  <a:pt x="356" y="236"/>
                </a:cubicBezTo>
                <a:cubicBezTo>
                  <a:pt x="356" y="235"/>
                  <a:pt x="356" y="235"/>
                  <a:pt x="357" y="235"/>
                </a:cubicBezTo>
                <a:cubicBezTo>
                  <a:pt x="357" y="234"/>
                  <a:pt x="356" y="235"/>
                  <a:pt x="356" y="235"/>
                </a:cubicBezTo>
                <a:cubicBezTo>
                  <a:pt x="356" y="234"/>
                  <a:pt x="356" y="234"/>
                  <a:pt x="356" y="234"/>
                </a:cubicBezTo>
                <a:cubicBezTo>
                  <a:pt x="357" y="234"/>
                  <a:pt x="357" y="234"/>
                  <a:pt x="357" y="235"/>
                </a:cubicBezTo>
                <a:cubicBezTo>
                  <a:pt x="358" y="234"/>
                  <a:pt x="357" y="233"/>
                  <a:pt x="358" y="233"/>
                </a:cubicBezTo>
                <a:cubicBezTo>
                  <a:pt x="359" y="233"/>
                  <a:pt x="358" y="234"/>
                  <a:pt x="358" y="234"/>
                </a:cubicBezTo>
                <a:cubicBezTo>
                  <a:pt x="358" y="234"/>
                  <a:pt x="358" y="235"/>
                  <a:pt x="358" y="235"/>
                </a:cubicBezTo>
                <a:cubicBezTo>
                  <a:pt x="358" y="235"/>
                  <a:pt x="358" y="233"/>
                  <a:pt x="359" y="233"/>
                </a:cubicBezTo>
                <a:cubicBezTo>
                  <a:pt x="360" y="234"/>
                  <a:pt x="360" y="234"/>
                  <a:pt x="359" y="234"/>
                </a:cubicBezTo>
                <a:cubicBezTo>
                  <a:pt x="360" y="234"/>
                  <a:pt x="360" y="233"/>
                  <a:pt x="360" y="233"/>
                </a:cubicBezTo>
                <a:cubicBezTo>
                  <a:pt x="361" y="233"/>
                  <a:pt x="360" y="234"/>
                  <a:pt x="361" y="234"/>
                </a:cubicBezTo>
                <a:cubicBezTo>
                  <a:pt x="361" y="234"/>
                  <a:pt x="361" y="234"/>
                  <a:pt x="361" y="234"/>
                </a:cubicBezTo>
                <a:cubicBezTo>
                  <a:pt x="361" y="233"/>
                  <a:pt x="361" y="233"/>
                  <a:pt x="361" y="233"/>
                </a:cubicBezTo>
                <a:cubicBezTo>
                  <a:pt x="361" y="233"/>
                  <a:pt x="362" y="233"/>
                  <a:pt x="362" y="232"/>
                </a:cubicBezTo>
                <a:cubicBezTo>
                  <a:pt x="362" y="232"/>
                  <a:pt x="362" y="232"/>
                  <a:pt x="362" y="232"/>
                </a:cubicBezTo>
                <a:cubicBezTo>
                  <a:pt x="363" y="232"/>
                  <a:pt x="362" y="233"/>
                  <a:pt x="362" y="234"/>
                </a:cubicBezTo>
                <a:cubicBezTo>
                  <a:pt x="363" y="233"/>
                  <a:pt x="363" y="233"/>
                  <a:pt x="363" y="233"/>
                </a:cubicBezTo>
                <a:cubicBezTo>
                  <a:pt x="363" y="233"/>
                  <a:pt x="363" y="233"/>
                  <a:pt x="364" y="233"/>
                </a:cubicBezTo>
                <a:cubicBezTo>
                  <a:pt x="364" y="233"/>
                  <a:pt x="365" y="233"/>
                  <a:pt x="366" y="233"/>
                </a:cubicBezTo>
                <a:cubicBezTo>
                  <a:pt x="366" y="233"/>
                  <a:pt x="365" y="233"/>
                  <a:pt x="365" y="233"/>
                </a:cubicBezTo>
                <a:cubicBezTo>
                  <a:pt x="366" y="234"/>
                  <a:pt x="366" y="232"/>
                  <a:pt x="367" y="233"/>
                </a:cubicBezTo>
                <a:cubicBezTo>
                  <a:pt x="367" y="232"/>
                  <a:pt x="367" y="232"/>
                  <a:pt x="367" y="232"/>
                </a:cubicBezTo>
                <a:cubicBezTo>
                  <a:pt x="367" y="231"/>
                  <a:pt x="367" y="232"/>
                  <a:pt x="367" y="231"/>
                </a:cubicBezTo>
                <a:cubicBezTo>
                  <a:pt x="367" y="231"/>
                  <a:pt x="367" y="231"/>
                  <a:pt x="367" y="231"/>
                </a:cubicBezTo>
                <a:cubicBezTo>
                  <a:pt x="368" y="231"/>
                  <a:pt x="368" y="231"/>
                  <a:pt x="369" y="231"/>
                </a:cubicBezTo>
                <a:cubicBezTo>
                  <a:pt x="369" y="232"/>
                  <a:pt x="368" y="232"/>
                  <a:pt x="368" y="231"/>
                </a:cubicBezTo>
                <a:cubicBezTo>
                  <a:pt x="368" y="232"/>
                  <a:pt x="367" y="232"/>
                  <a:pt x="367" y="232"/>
                </a:cubicBezTo>
                <a:cubicBezTo>
                  <a:pt x="367" y="232"/>
                  <a:pt x="369" y="233"/>
                  <a:pt x="369" y="232"/>
                </a:cubicBezTo>
                <a:cubicBezTo>
                  <a:pt x="369" y="232"/>
                  <a:pt x="369" y="232"/>
                  <a:pt x="369" y="233"/>
                </a:cubicBezTo>
                <a:cubicBezTo>
                  <a:pt x="370" y="232"/>
                  <a:pt x="371" y="231"/>
                  <a:pt x="372" y="231"/>
                </a:cubicBezTo>
                <a:cubicBezTo>
                  <a:pt x="372" y="231"/>
                  <a:pt x="371" y="231"/>
                  <a:pt x="371" y="232"/>
                </a:cubicBezTo>
                <a:cubicBezTo>
                  <a:pt x="372" y="231"/>
                  <a:pt x="372" y="232"/>
                  <a:pt x="372" y="232"/>
                </a:cubicBezTo>
                <a:cubicBezTo>
                  <a:pt x="373" y="232"/>
                  <a:pt x="373" y="232"/>
                  <a:pt x="374" y="231"/>
                </a:cubicBezTo>
                <a:cubicBezTo>
                  <a:pt x="375" y="232"/>
                  <a:pt x="374" y="231"/>
                  <a:pt x="375" y="229"/>
                </a:cubicBezTo>
                <a:cubicBezTo>
                  <a:pt x="375" y="230"/>
                  <a:pt x="374" y="230"/>
                  <a:pt x="374" y="230"/>
                </a:cubicBezTo>
                <a:cubicBezTo>
                  <a:pt x="374" y="230"/>
                  <a:pt x="374" y="230"/>
                  <a:pt x="374" y="230"/>
                </a:cubicBezTo>
                <a:cubicBezTo>
                  <a:pt x="374" y="231"/>
                  <a:pt x="374" y="231"/>
                  <a:pt x="373" y="231"/>
                </a:cubicBezTo>
                <a:cubicBezTo>
                  <a:pt x="373" y="231"/>
                  <a:pt x="373" y="230"/>
                  <a:pt x="374" y="230"/>
                </a:cubicBezTo>
                <a:cubicBezTo>
                  <a:pt x="373" y="230"/>
                  <a:pt x="372" y="229"/>
                  <a:pt x="372" y="230"/>
                </a:cubicBezTo>
                <a:cubicBezTo>
                  <a:pt x="371" y="230"/>
                  <a:pt x="370" y="230"/>
                  <a:pt x="369" y="230"/>
                </a:cubicBezTo>
                <a:cubicBezTo>
                  <a:pt x="369" y="230"/>
                  <a:pt x="369" y="230"/>
                  <a:pt x="369" y="231"/>
                </a:cubicBezTo>
                <a:cubicBezTo>
                  <a:pt x="368" y="230"/>
                  <a:pt x="366" y="230"/>
                  <a:pt x="366" y="231"/>
                </a:cubicBezTo>
                <a:cubicBezTo>
                  <a:pt x="365" y="230"/>
                  <a:pt x="364" y="231"/>
                  <a:pt x="364" y="230"/>
                </a:cubicBezTo>
                <a:cubicBezTo>
                  <a:pt x="364" y="231"/>
                  <a:pt x="364" y="231"/>
                  <a:pt x="364" y="231"/>
                </a:cubicBezTo>
                <a:cubicBezTo>
                  <a:pt x="364" y="231"/>
                  <a:pt x="364" y="231"/>
                  <a:pt x="364" y="231"/>
                </a:cubicBezTo>
                <a:cubicBezTo>
                  <a:pt x="364" y="231"/>
                  <a:pt x="364" y="231"/>
                  <a:pt x="364" y="232"/>
                </a:cubicBezTo>
                <a:cubicBezTo>
                  <a:pt x="364" y="231"/>
                  <a:pt x="364" y="231"/>
                  <a:pt x="364" y="231"/>
                </a:cubicBezTo>
                <a:cubicBezTo>
                  <a:pt x="363" y="231"/>
                  <a:pt x="363" y="231"/>
                  <a:pt x="363" y="231"/>
                </a:cubicBezTo>
                <a:cubicBezTo>
                  <a:pt x="363" y="231"/>
                  <a:pt x="363" y="231"/>
                  <a:pt x="363" y="231"/>
                </a:cubicBezTo>
                <a:cubicBezTo>
                  <a:pt x="362" y="231"/>
                  <a:pt x="362" y="231"/>
                  <a:pt x="362" y="231"/>
                </a:cubicBezTo>
                <a:cubicBezTo>
                  <a:pt x="362" y="231"/>
                  <a:pt x="361" y="231"/>
                  <a:pt x="361" y="231"/>
                </a:cubicBezTo>
                <a:cubicBezTo>
                  <a:pt x="361" y="231"/>
                  <a:pt x="362" y="230"/>
                  <a:pt x="361" y="230"/>
                </a:cubicBezTo>
                <a:cubicBezTo>
                  <a:pt x="361" y="231"/>
                  <a:pt x="359" y="232"/>
                  <a:pt x="358" y="231"/>
                </a:cubicBezTo>
                <a:cubicBezTo>
                  <a:pt x="358" y="231"/>
                  <a:pt x="358" y="231"/>
                  <a:pt x="358" y="232"/>
                </a:cubicBezTo>
                <a:cubicBezTo>
                  <a:pt x="358" y="232"/>
                  <a:pt x="358" y="232"/>
                  <a:pt x="358" y="232"/>
                </a:cubicBezTo>
                <a:cubicBezTo>
                  <a:pt x="358" y="232"/>
                  <a:pt x="358" y="231"/>
                  <a:pt x="357" y="231"/>
                </a:cubicBezTo>
                <a:cubicBezTo>
                  <a:pt x="357" y="232"/>
                  <a:pt x="355" y="232"/>
                  <a:pt x="354" y="232"/>
                </a:cubicBezTo>
                <a:cubicBezTo>
                  <a:pt x="354" y="233"/>
                  <a:pt x="354" y="232"/>
                  <a:pt x="354" y="233"/>
                </a:cubicBezTo>
                <a:cubicBezTo>
                  <a:pt x="354" y="233"/>
                  <a:pt x="354" y="232"/>
                  <a:pt x="355" y="232"/>
                </a:cubicBezTo>
                <a:cubicBezTo>
                  <a:pt x="355" y="233"/>
                  <a:pt x="355" y="233"/>
                  <a:pt x="355" y="233"/>
                </a:cubicBezTo>
                <a:cubicBezTo>
                  <a:pt x="355" y="234"/>
                  <a:pt x="354" y="234"/>
                  <a:pt x="354" y="234"/>
                </a:cubicBezTo>
                <a:cubicBezTo>
                  <a:pt x="354" y="233"/>
                  <a:pt x="354" y="234"/>
                  <a:pt x="354" y="233"/>
                </a:cubicBezTo>
                <a:cubicBezTo>
                  <a:pt x="354" y="233"/>
                  <a:pt x="353" y="233"/>
                  <a:pt x="354" y="232"/>
                </a:cubicBezTo>
                <a:cubicBezTo>
                  <a:pt x="353" y="232"/>
                  <a:pt x="352" y="232"/>
                  <a:pt x="352" y="232"/>
                </a:cubicBezTo>
                <a:cubicBezTo>
                  <a:pt x="352" y="232"/>
                  <a:pt x="352" y="232"/>
                  <a:pt x="351" y="232"/>
                </a:cubicBezTo>
                <a:cubicBezTo>
                  <a:pt x="351" y="232"/>
                  <a:pt x="352" y="232"/>
                  <a:pt x="352" y="232"/>
                </a:cubicBezTo>
                <a:cubicBezTo>
                  <a:pt x="352" y="232"/>
                  <a:pt x="352" y="232"/>
                  <a:pt x="352" y="231"/>
                </a:cubicBezTo>
                <a:cubicBezTo>
                  <a:pt x="352" y="232"/>
                  <a:pt x="351" y="231"/>
                  <a:pt x="351" y="231"/>
                </a:cubicBezTo>
                <a:cubicBezTo>
                  <a:pt x="351" y="232"/>
                  <a:pt x="351" y="232"/>
                  <a:pt x="351" y="232"/>
                </a:cubicBezTo>
                <a:cubicBezTo>
                  <a:pt x="351" y="233"/>
                  <a:pt x="350" y="232"/>
                  <a:pt x="350" y="233"/>
                </a:cubicBezTo>
                <a:cubicBezTo>
                  <a:pt x="350" y="234"/>
                  <a:pt x="350" y="234"/>
                  <a:pt x="350" y="234"/>
                </a:cubicBezTo>
                <a:cubicBezTo>
                  <a:pt x="350" y="235"/>
                  <a:pt x="350" y="234"/>
                  <a:pt x="349" y="234"/>
                </a:cubicBezTo>
                <a:cubicBezTo>
                  <a:pt x="349" y="233"/>
                  <a:pt x="350" y="233"/>
                  <a:pt x="350" y="233"/>
                </a:cubicBezTo>
                <a:cubicBezTo>
                  <a:pt x="349" y="232"/>
                  <a:pt x="348" y="233"/>
                  <a:pt x="347" y="233"/>
                </a:cubicBezTo>
                <a:cubicBezTo>
                  <a:pt x="346" y="234"/>
                  <a:pt x="345" y="233"/>
                  <a:pt x="344" y="234"/>
                </a:cubicBezTo>
                <a:cubicBezTo>
                  <a:pt x="344" y="233"/>
                  <a:pt x="345" y="233"/>
                  <a:pt x="344" y="232"/>
                </a:cubicBezTo>
                <a:cubicBezTo>
                  <a:pt x="344" y="232"/>
                  <a:pt x="344" y="233"/>
                  <a:pt x="343" y="232"/>
                </a:cubicBezTo>
                <a:cubicBezTo>
                  <a:pt x="343" y="233"/>
                  <a:pt x="343" y="233"/>
                  <a:pt x="344" y="233"/>
                </a:cubicBezTo>
                <a:cubicBezTo>
                  <a:pt x="343" y="234"/>
                  <a:pt x="342" y="234"/>
                  <a:pt x="342" y="234"/>
                </a:cubicBezTo>
                <a:cubicBezTo>
                  <a:pt x="342" y="235"/>
                  <a:pt x="341" y="235"/>
                  <a:pt x="340" y="235"/>
                </a:cubicBezTo>
                <a:cubicBezTo>
                  <a:pt x="340" y="235"/>
                  <a:pt x="340" y="234"/>
                  <a:pt x="340" y="234"/>
                </a:cubicBezTo>
                <a:cubicBezTo>
                  <a:pt x="341" y="234"/>
                  <a:pt x="341" y="234"/>
                  <a:pt x="341" y="235"/>
                </a:cubicBezTo>
                <a:cubicBezTo>
                  <a:pt x="341" y="234"/>
                  <a:pt x="341" y="234"/>
                  <a:pt x="341" y="234"/>
                </a:cubicBezTo>
                <a:cubicBezTo>
                  <a:pt x="341" y="234"/>
                  <a:pt x="341" y="234"/>
                  <a:pt x="341" y="234"/>
                </a:cubicBezTo>
                <a:cubicBezTo>
                  <a:pt x="341" y="234"/>
                  <a:pt x="341" y="234"/>
                  <a:pt x="340" y="234"/>
                </a:cubicBezTo>
                <a:cubicBezTo>
                  <a:pt x="340" y="233"/>
                  <a:pt x="340" y="234"/>
                  <a:pt x="341" y="233"/>
                </a:cubicBezTo>
                <a:cubicBezTo>
                  <a:pt x="340" y="233"/>
                  <a:pt x="340" y="233"/>
                  <a:pt x="340" y="233"/>
                </a:cubicBezTo>
                <a:cubicBezTo>
                  <a:pt x="340" y="232"/>
                  <a:pt x="339" y="233"/>
                  <a:pt x="338" y="233"/>
                </a:cubicBezTo>
                <a:cubicBezTo>
                  <a:pt x="338" y="233"/>
                  <a:pt x="338" y="234"/>
                  <a:pt x="338" y="234"/>
                </a:cubicBezTo>
                <a:cubicBezTo>
                  <a:pt x="338" y="233"/>
                  <a:pt x="338" y="234"/>
                  <a:pt x="337" y="233"/>
                </a:cubicBezTo>
                <a:cubicBezTo>
                  <a:pt x="337" y="233"/>
                  <a:pt x="337" y="233"/>
                  <a:pt x="337" y="233"/>
                </a:cubicBezTo>
                <a:cubicBezTo>
                  <a:pt x="337" y="234"/>
                  <a:pt x="337" y="234"/>
                  <a:pt x="337" y="235"/>
                </a:cubicBezTo>
                <a:cubicBezTo>
                  <a:pt x="336" y="235"/>
                  <a:pt x="335" y="234"/>
                  <a:pt x="335" y="235"/>
                </a:cubicBezTo>
                <a:cubicBezTo>
                  <a:pt x="335" y="235"/>
                  <a:pt x="335" y="234"/>
                  <a:pt x="335" y="234"/>
                </a:cubicBezTo>
                <a:cubicBezTo>
                  <a:pt x="334" y="234"/>
                  <a:pt x="333" y="234"/>
                  <a:pt x="333" y="234"/>
                </a:cubicBezTo>
                <a:cubicBezTo>
                  <a:pt x="333" y="234"/>
                  <a:pt x="333" y="234"/>
                  <a:pt x="333" y="234"/>
                </a:cubicBezTo>
                <a:cubicBezTo>
                  <a:pt x="333" y="235"/>
                  <a:pt x="333" y="235"/>
                  <a:pt x="333" y="235"/>
                </a:cubicBezTo>
                <a:cubicBezTo>
                  <a:pt x="334" y="234"/>
                  <a:pt x="334" y="235"/>
                  <a:pt x="335" y="234"/>
                </a:cubicBezTo>
                <a:cubicBezTo>
                  <a:pt x="334" y="235"/>
                  <a:pt x="334" y="234"/>
                  <a:pt x="333" y="235"/>
                </a:cubicBezTo>
                <a:cubicBezTo>
                  <a:pt x="333" y="234"/>
                  <a:pt x="332" y="235"/>
                  <a:pt x="331" y="234"/>
                </a:cubicBezTo>
                <a:cubicBezTo>
                  <a:pt x="331" y="234"/>
                  <a:pt x="331" y="234"/>
                  <a:pt x="332" y="234"/>
                </a:cubicBezTo>
                <a:cubicBezTo>
                  <a:pt x="332" y="233"/>
                  <a:pt x="331" y="234"/>
                  <a:pt x="331" y="234"/>
                </a:cubicBezTo>
                <a:cubicBezTo>
                  <a:pt x="331" y="234"/>
                  <a:pt x="331" y="235"/>
                  <a:pt x="331" y="235"/>
                </a:cubicBezTo>
                <a:cubicBezTo>
                  <a:pt x="330" y="236"/>
                  <a:pt x="330" y="235"/>
                  <a:pt x="330" y="234"/>
                </a:cubicBezTo>
                <a:cubicBezTo>
                  <a:pt x="330" y="235"/>
                  <a:pt x="330" y="235"/>
                  <a:pt x="330" y="235"/>
                </a:cubicBezTo>
                <a:cubicBezTo>
                  <a:pt x="330" y="235"/>
                  <a:pt x="329" y="235"/>
                  <a:pt x="329" y="235"/>
                </a:cubicBezTo>
                <a:cubicBezTo>
                  <a:pt x="329" y="236"/>
                  <a:pt x="328" y="235"/>
                  <a:pt x="328" y="236"/>
                </a:cubicBezTo>
                <a:cubicBezTo>
                  <a:pt x="327" y="236"/>
                  <a:pt x="329" y="235"/>
                  <a:pt x="328" y="235"/>
                </a:cubicBezTo>
                <a:cubicBezTo>
                  <a:pt x="328" y="236"/>
                  <a:pt x="328" y="236"/>
                  <a:pt x="327" y="236"/>
                </a:cubicBezTo>
                <a:cubicBezTo>
                  <a:pt x="327" y="236"/>
                  <a:pt x="328" y="236"/>
                  <a:pt x="328" y="235"/>
                </a:cubicBezTo>
                <a:cubicBezTo>
                  <a:pt x="327" y="235"/>
                  <a:pt x="327" y="235"/>
                  <a:pt x="327" y="236"/>
                </a:cubicBezTo>
                <a:cubicBezTo>
                  <a:pt x="326" y="236"/>
                  <a:pt x="327" y="236"/>
                  <a:pt x="327" y="235"/>
                </a:cubicBezTo>
                <a:cubicBezTo>
                  <a:pt x="327" y="235"/>
                  <a:pt x="326" y="235"/>
                  <a:pt x="326" y="235"/>
                </a:cubicBezTo>
                <a:cubicBezTo>
                  <a:pt x="327" y="235"/>
                  <a:pt x="327" y="235"/>
                  <a:pt x="327" y="234"/>
                </a:cubicBezTo>
                <a:cubicBezTo>
                  <a:pt x="327" y="235"/>
                  <a:pt x="326" y="234"/>
                  <a:pt x="326" y="235"/>
                </a:cubicBezTo>
                <a:cubicBezTo>
                  <a:pt x="325" y="236"/>
                  <a:pt x="325" y="236"/>
                  <a:pt x="325" y="236"/>
                </a:cubicBezTo>
                <a:cubicBezTo>
                  <a:pt x="325" y="236"/>
                  <a:pt x="325" y="236"/>
                  <a:pt x="324" y="236"/>
                </a:cubicBezTo>
                <a:cubicBezTo>
                  <a:pt x="324" y="236"/>
                  <a:pt x="323" y="236"/>
                  <a:pt x="323" y="236"/>
                </a:cubicBezTo>
                <a:cubicBezTo>
                  <a:pt x="323" y="236"/>
                  <a:pt x="323" y="236"/>
                  <a:pt x="323" y="235"/>
                </a:cubicBezTo>
                <a:cubicBezTo>
                  <a:pt x="323" y="235"/>
                  <a:pt x="323" y="235"/>
                  <a:pt x="323" y="235"/>
                </a:cubicBezTo>
                <a:cubicBezTo>
                  <a:pt x="323" y="235"/>
                  <a:pt x="323" y="235"/>
                  <a:pt x="323" y="235"/>
                </a:cubicBezTo>
                <a:cubicBezTo>
                  <a:pt x="323" y="235"/>
                  <a:pt x="323" y="236"/>
                  <a:pt x="323" y="236"/>
                </a:cubicBezTo>
                <a:cubicBezTo>
                  <a:pt x="323" y="236"/>
                  <a:pt x="323" y="236"/>
                  <a:pt x="324" y="235"/>
                </a:cubicBezTo>
                <a:cubicBezTo>
                  <a:pt x="324" y="235"/>
                  <a:pt x="324" y="235"/>
                  <a:pt x="324" y="235"/>
                </a:cubicBezTo>
                <a:cubicBezTo>
                  <a:pt x="324" y="235"/>
                  <a:pt x="324" y="235"/>
                  <a:pt x="324" y="235"/>
                </a:cubicBezTo>
                <a:cubicBezTo>
                  <a:pt x="324" y="235"/>
                  <a:pt x="324" y="235"/>
                  <a:pt x="325" y="235"/>
                </a:cubicBezTo>
                <a:cubicBezTo>
                  <a:pt x="324" y="235"/>
                  <a:pt x="324" y="235"/>
                  <a:pt x="324" y="235"/>
                </a:cubicBezTo>
                <a:cubicBezTo>
                  <a:pt x="324" y="235"/>
                  <a:pt x="324" y="235"/>
                  <a:pt x="325" y="235"/>
                </a:cubicBezTo>
                <a:cubicBezTo>
                  <a:pt x="325" y="234"/>
                  <a:pt x="325" y="234"/>
                  <a:pt x="325" y="234"/>
                </a:cubicBezTo>
                <a:cubicBezTo>
                  <a:pt x="325" y="234"/>
                  <a:pt x="325" y="234"/>
                  <a:pt x="325" y="234"/>
                </a:cubicBezTo>
                <a:cubicBezTo>
                  <a:pt x="325" y="234"/>
                  <a:pt x="325" y="234"/>
                  <a:pt x="325" y="234"/>
                </a:cubicBezTo>
                <a:cubicBezTo>
                  <a:pt x="325" y="234"/>
                  <a:pt x="325" y="234"/>
                  <a:pt x="325" y="234"/>
                </a:cubicBezTo>
                <a:cubicBezTo>
                  <a:pt x="325" y="234"/>
                  <a:pt x="325" y="234"/>
                  <a:pt x="325" y="234"/>
                </a:cubicBezTo>
                <a:cubicBezTo>
                  <a:pt x="324" y="234"/>
                  <a:pt x="324" y="234"/>
                  <a:pt x="324" y="234"/>
                </a:cubicBezTo>
                <a:cubicBezTo>
                  <a:pt x="325" y="233"/>
                  <a:pt x="325" y="234"/>
                  <a:pt x="325" y="234"/>
                </a:cubicBezTo>
                <a:cubicBezTo>
                  <a:pt x="325" y="234"/>
                  <a:pt x="325" y="234"/>
                  <a:pt x="326" y="234"/>
                </a:cubicBezTo>
                <a:cubicBezTo>
                  <a:pt x="325" y="233"/>
                  <a:pt x="326" y="233"/>
                  <a:pt x="326" y="233"/>
                </a:cubicBezTo>
                <a:cubicBezTo>
                  <a:pt x="326" y="233"/>
                  <a:pt x="326" y="233"/>
                  <a:pt x="326" y="233"/>
                </a:cubicBezTo>
                <a:cubicBezTo>
                  <a:pt x="326" y="233"/>
                  <a:pt x="326" y="234"/>
                  <a:pt x="326" y="234"/>
                </a:cubicBezTo>
                <a:cubicBezTo>
                  <a:pt x="326" y="234"/>
                  <a:pt x="327" y="233"/>
                  <a:pt x="327" y="233"/>
                </a:cubicBezTo>
                <a:cubicBezTo>
                  <a:pt x="327" y="233"/>
                  <a:pt x="327" y="233"/>
                  <a:pt x="327" y="233"/>
                </a:cubicBezTo>
                <a:cubicBezTo>
                  <a:pt x="327" y="233"/>
                  <a:pt x="327" y="234"/>
                  <a:pt x="328" y="233"/>
                </a:cubicBezTo>
                <a:cubicBezTo>
                  <a:pt x="328" y="233"/>
                  <a:pt x="327" y="233"/>
                  <a:pt x="327" y="232"/>
                </a:cubicBezTo>
                <a:cubicBezTo>
                  <a:pt x="327" y="232"/>
                  <a:pt x="327" y="232"/>
                  <a:pt x="327" y="232"/>
                </a:cubicBezTo>
                <a:cubicBezTo>
                  <a:pt x="327" y="232"/>
                  <a:pt x="327" y="232"/>
                  <a:pt x="327" y="232"/>
                </a:cubicBezTo>
                <a:cubicBezTo>
                  <a:pt x="327" y="232"/>
                  <a:pt x="328" y="232"/>
                  <a:pt x="328" y="232"/>
                </a:cubicBezTo>
                <a:cubicBezTo>
                  <a:pt x="328" y="230"/>
                  <a:pt x="330" y="230"/>
                  <a:pt x="332" y="230"/>
                </a:cubicBezTo>
                <a:cubicBezTo>
                  <a:pt x="332" y="230"/>
                  <a:pt x="331" y="231"/>
                  <a:pt x="332" y="231"/>
                </a:cubicBezTo>
                <a:cubicBezTo>
                  <a:pt x="330" y="231"/>
                  <a:pt x="329" y="231"/>
                  <a:pt x="328" y="231"/>
                </a:cubicBezTo>
                <a:cubicBezTo>
                  <a:pt x="328" y="232"/>
                  <a:pt x="329" y="232"/>
                  <a:pt x="329" y="231"/>
                </a:cubicBezTo>
                <a:cubicBezTo>
                  <a:pt x="329" y="232"/>
                  <a:pt x="329" y="231"/>
                  <a:pt x="329" y="232"/>
                </a:cubicBezTo>
                <a:cubicBezTo>
                  <a:pt x="329" y="232"/>
                  <a:pt x="330" y="232"/>
                  <a:pt x="330" y="232"/>
                </a:cubicBezTo>
                <a:cubicBezTo>
                  <a:pt x="330" y="232"/>
                  <a:pt x="330" y="232"/>
                  <a:pt x="330" y="232"/>
                </a:cubicBezTo>
                <a:cubicBezTo>
                  <a:pt x="330" y="232"/>
                  <a:pt x="330" y="233"/>
                  <a:pt x="330" y="233"/>
                </a:cubicBezTo>
                <a:cubicBezTo>
                  <a:pt x="330" y="233"/>
                  <a:pt x="330" y="233"/>
                  <a:pt x="331" y="233"/>
                </a:cubicBezTo>
                <a:cubicBezTo>
                  <a:pt x="331" y="233"/>
                  <a:pt x="331" y="233"/>
                  <a:pt x="331" y="232"/>
                </a:cubicBezTo>
                <a:cubicBezTo>
                  <a:pt x="331" y="232"/>
                  <a:pt x="331" y="232"/>
                  <a:pt x="331" y="233"/>
                </a:cubicBezTo>
                <a:cubicBezTo>
                  <a:pt x="331" y="232"/>
                  <a:pt x="331" y="232"/>
                  <a:pt x="331" y="232"/>
                </a:cubicBezTo>
                <a:cubicBezTo>
                  <a:pt x="331" y="232"/>
                  <a:pt x="331" y="232"/>
                  <a:pt x="331" y="232"/>
                </a:cubicBezTo>
                <a:cubicBezTo>
                  <a:pt x="331" y="233"/>
                  <a:pt x="331" y="233"/>
                  <a:pt x="331" y="233"/>
                </a:cubicBezTo>
                <a:cubicBezTo>
                  <a:pt x="331" y="233"/>
                  <a:pt x="331" y="232"/>
                  <a:pt x="331" y="232"/>
                </a:cubicBezTo>
                <a:cubicBezTo>
                  <a:pt x="331" y="232"/>
                  <a:pt x="331" y="232"/>
                  <a:pt x="331" y="232"/>
                </a:cubicBezTo>
                <a:cubicBezTo>
                  <a:pt x="332" y="232"/>
                  <a:pt x="332" y="232"/>
                  <a:pt x="332" y="232"/>
                </a:cubicBezTo>
                <a:cubicBezTo>
                  <a:pt x="331" y="232"/>
                  <a:pt x="331" y="232"/>
                  <a:pt x="331" y="233"/>
                </a:cubicBezTo>
                <a:cubicBezTo>
                  <a:pt x="332" y="233"/>
                  <a:pt x="332" y="233"/>
                  <a:pt x="332" y="233"/>
                </a:cubicBezTo>
                <a:cubicBezTo>
                  <a:pt x="332" y="233"/>
                  <a:pt x="332" y="233"/>
                  <a:pt x="332" y="233"/>
                </a:cubicBezTo>
                <a:cubicBezTo>
                  <a:pt x="332" y="233"/>
                  <a:pt x="333" y="232"/>
                  <a:pt x="333" y="232"/>
                </a:cubicBezTo>
                <a:cubicBezTo>
                  <a:pt x="333" y="232"/>
                  <a:pt x="333" y="232"/>
                  <a:pt x="334" y="232"/>
                </a:cubicBezTo>
                <a:cubicBezTo>
                  <a:pt x="334" y="232"/>
                  <a:pt x="333" y="232"/>
                  <a:pt x="333" y="232"/>
                </a:cubicBezTo>
                <a:cubicBezTo>
                  <a:pt x="333" y="232"/>
                  <a:pt x="334" y="231"/>
                  <a:pt x="334" y="231"/>
                </a:cubicBezTo>
                <a:cubicBezTo>
                  <a:pt x="334" y="231"/>
                  <a:pt x="334" y="232"/>
                  <a:pt x="334" y="232"/>
                </a:cubicBezTo>
                <a:cubicBezTo>
                  <a:pt x="334" y="232"/>
                  <a:pt x="334" y="231"/>
                  <a:pt x="334" y="232"/>
                </a:cubicBezTo>
                <a:cubicBezTo>
                  <a:pt x="334" y="232"/>
                  <a:pt x="335" y="232"/>
                  <a:pt x="336" y="232"/>
                </a:cubicBezTo>
                <a:cubicBezTo>
                  <a:pt x="336" y="231"/>
                  <a:pt x="336" y="231"/>
                  <a:pt x="336" y="231"/>
                </a:cubicBezTo>
                <a:cubicBezTo>
                  <a:pt x="336" y="231"/>
                  <a:pt x="336" y="231"/>
                  <a:pt x="337" y="232"/>
                </a:cubicBezTo>
                <a:cubicBezTo>
                  <a:pt x="337" y="231"/>
                  <a:pt x="336" y="231"/>
                  <a:pt x="336" y="231"/>
                </a:cubicBezTo>
                <a:cubicBezTo>
                  <a:pt x="336" y="230"/>
                  <a:pt x="337" y="231"/>
                  <a:pt x="337" y="230"/>
                </a:cubicBezTo>
                <a:cubicBezTo>
                  <a:pt x="338" y="231"/>
                  <a:pt x="337" y="231"/>
                  <a:pt x="338" y="232"/>
                </a:cubicBezTo>
                <a:cubicBezTo>
                  <a:pt x="338" y="232"/>
                  <a:pt x="338" y="232"/>
                  <a:pt x="338" y="231"/>
                </a:cubicBezTo>
                <a:cubicBezTo>
                  <a:pt x="338" y="231"/>
                  <a:pt x="339" y="231"/>
                  <a:pt x="340" y="231"/>
                </a:cubicBezTo>
                <a:cubicBezTo>
                  <a:pt x="340" y="230"/>
                  <a:pt x="339" y="230"/>
                  <a:pt x="339" y="230"/>
                </a:cubicBezTo>
                <a:cubicBezTo>
                  <a:pt x="339" y="230"/>
                  <a:pt x="339" y="228"/>
                  <a:pt x="340" y="229"/>
                </a:cubicBezTo>
                <a:cubicBezTo>
                  <a:pt x="340" y="229"/>
                  <a:pt x="340" y="229"/>
                  <a:pt x="340" y="230"/>
                </a:cubicBezTo>
                <a:cubicBezTo>
                  <a:pt x="340" y="230"/>
                  <a:pt x="340" y="229"/>
                  <a:pt x="341" y="230"/>
                </a:cubicBezTo>
                <a:cubicBezTo>
                  <a:pt x="341" y="229"/>
                  <a:pt x="340" y="229"/>
                  <a:pt x="341" y="229"/>
                </a:cubicBezTo>
                <a:cubicBezTo>
                  <a:pt x="341" y="229"/>
                  <a:pt x="341" y="229"/>
                  <a:pt x="341" y="229"/>
                </a:cubicBezTo>
                <a:cubicBezTo>
                  <a:pt x="342" y="230"/>
                  <a:pt x="341" y="228"/>
                  <a:pt x="342" y="228"/>
                </a:cubicBezTo>
                <a:cubicBezTo>
                  <a:pt x="342" y="229"/>
                  <a:pt x="342" y="229"/>
                  <a:pt x="342" y="230"/>
                </a:cubicBezTo>
                <a:cubicBezTo>
                  <a:pt x="342" y="229"/>
                  <a:pt x="342" y="229"/>
                  <a:pt x="342" y="229"/>
                </a:cubicBezTo>
                <a:cubicBezTo>
                  <a:pt x="342" y="228"/>
                  <a:pt x="342" y="228"/>
                  <a:pt x="343" y="228"/>
                </a:cubicBezTo>
                <a:cubicBezTo>
                  <a:pt x="343" y="229"/>
                  <a:pt x="342" y="229"/>
                  <a:pt x="343" y="230"/>
                </a:cubicBezTo>
                <a:cubicBezTo>
                  <a:pt x="343" y="229"/>
                  <a:pt x="343" y="230"/>
                  <a:pt x="344" y="230"/>
                </a:cubicBezTo>
                <a:cubicBezTo>
                  <a:pt x="345" y="230"/>
                  <a:pt x="346" y="229"/>
                  <a:pt x="346" y="229"/>
                </a:cubicBezTo>
                <a:cubicBezTo>
                  <a:pt x="346" y="230"/>
                  <a:pt x="348" y="229"/>
                  <a:pt x="349" y="229"/>
                </a:cubicBezTo>
                <a:cubicBezTo>
                  <a:pt x="349" y="230"/>
                  <a:pt x="348" y="230"/>
                  <a:pt x="348" y="230"/>
                </a:cubicBezTo>
                <a:cubicBezTo>
                  <a:pt x="349" y="231"/>
                  <a:pt x="349" y="229"/>
                  <a:pt x="350" y="230"/>
                </a:cubicBezTo>
                <a:cubicBezTo>
                  <a:pt x="350" y="230"/>
                  <a:pt x="350" y="230"/>
                  <a:pt x="350" y="229"/>
                </a:cubicBezTo>
                <a:cubicBezTo>
                  <a:pt x="350" y="229"/>
                  <a:pt x="350" y="229"/>
                  <a:pt x="350" y="229"/>
                </a:cubicBezTo>
                <a:cubicBezTo>
                  <a:pt x="351" y="230"/>
                  <a:pt x="352" y="228"/>
                  <a:pt x="353" y="229"/>
                </a:cubicBezTo>
                <a:cubicBezTo>
                  <a:pt x="353" y="228"/>
                  <a:pt x="354" y="229"/>
                  <a:pt x="355" y="227"/>
                </a:cubicBezTo>
                <a:cubicBezTo>
                  <a:pt x="354" y="228"/>
                  <a:pt x="355" y="227"/>
                  <a:pt x="354" y="227"/>
                </a:cubicBezTo>
                <a:cubicBezTo>
                  <a:pt x="355" y="226"/>
                  <a:pt x="356" y="227"/>
                  <a:pt x="356" y="228"/>
                </a:cubicBezTo>
                <a:cubicBezTo>
                  <a:pt x="356" y="228"/>
                  <a:pt x="356" y="227"/>
                  <a:pt x="356" y="227"/>
                </a:cubicBezTo>
                <a:cubicBezTo>
                  <a:pt x="356" y="227"/>
                  <a:pt x="357" y="226"/>
                  <a:pt x="357" y="227"/>
                </a:cubicBezTo>
                <a:cubicBezTo>
                  <a:pt x="358" y="227"/>
                  <a:pt x="357" y="227"/>
                  <a:pt x="357" y="227"/>
                </a:cubicBezTo>
                <a:cubicBezTo>
                  <a:pt x="357" y="227"/>
                  <a:pt x="359" y="227"/>
                  <a:pt x="359" y="227"/>
                </a:cubicBezTo>
                <a:cubicBezTo>
                  <a:pt x="359" y="227"/>
                  <a:pt x="359" y="228"/>
                  <a:pt x="359" y="228"/>
                </a:cubicBezTo>
                <a:cubicBezTo>
                  <a:pt x="359" y="228"/>
                  <a:pt x="359" y="227"/>
                  <a:pt x="359" y="227"/>
                </a:cubicBezTo>
                <a:cubicBezTo>
                  <a:pt x="360" y="227"/>
                  <a:pt x="359" y="227"/>
                  <a:pt x="359" y="227"/>
                </a:cubicBezTo>
                <a:cubicBezTo>
                  <a:pt x="360" y="227"/>
                  <a:pt x="362" y="228"/>
                  <a:pt x="363" y="227"/>
                </a:cubicBezTo>
                <a:cubicBezTo>
                  <a:pt x="363" y="227"/>
                  <a:pt x="363" y="227"/>
                  <a:pt x="363" y="227"/>
                </a:cubicBezTo>
                <a:cubicBezTo>
                  <a:pt x="363" y="227"/>
                  <a:pt x="364" y="227"/>
                  <a:pt x="364" y="227"/>
                </a:cubicBezTo>
                <a:cubicBezTo>
                  <a:pt x="365" y="228"/>
                  <a:pt x="366" y="226"/>
                  <a:pt x="367" y="227"/>
                </a:cubicBezTo>
                <a:cubicBezTo>
                  <a:pt x="368" y="226"/>
                  <a:pt x="369" y="226"/>
                  <a:pt x="370" y="227"/>
                </a:cubicBezTo>
                <a:cubicBezTo>
                  <a:pt x="369" y="227"/>
                  <a:pt x="369" y="228"/>
                  <a:pt x="369" y="228"/>
                </a:cubicBezTo>
                <a:cubicBezTo>
                  <a:pt x="370" y="228"/>
                  <a:pt x="371" y="227"/>
                  <a:pt x="372" y="227"/>
                </a:cubicBezTo>
                <a:cubicBezTo>
                  <a:pt x="371" y="226"/>
                  <a:pt x="372" y="225"/>
                  <a:pt x="371" y="224"/>
                </a:cubicBezTo>
                <a:cubicBezTo>
                  <a:pt x="371" y="224"/>
                  <a:pt x="372" y="224"/>
                  <a:pt x="373" y="224"/>
                </a:cubicBezTo>
                <a:cubicBezTo>
                  <a:pt x="372" y="223"/>
                  <a:pt x="371" y="225"/>
                  <a:pt x="370" y="223"/>
                </a:cubicBezTo>
                <a:cubicBezTo>
                  <a:pt x="370" y="223"/>
                  <a:pt x="371" y="223"/>
                  <a:pt x="371" y="224"/>
                </a:cubicBezTo>
                <a:cubicBezTo>
                  <a:pt x="371" y="223"/>
                  <a:pt x="372" y="223"/>
                  <a:pt x="372" y="222"/>
                </a:cubicBezTo>
                <a:cubicBezTo>
                  <a:pt x="372" y="223"/>
                  <a:pt x="372" y="223"/>
                  <a:pt x="373" y="223"/>
                </a:cubicBezTo>
                <a:cubicBezTo>
                  <a:pt x="373" y="223"/>
                  <a:pt x="373" y="223"/>
                  <a:pt x="373" y="222"/>
                </a:cubicBezTo>
                <a:cubicBezTo>
                  <a:pt x="374" y="222"/>
                  <a:pt x="374" y="223"/>
                  <a:pt x="374" y="222"/>
                </a:cubicBezTo>
                <a:cubicBezTo>
                  <a:pt x="375" y="222"/>
                  <a:pt x="375" y="223"/>
                  <a:pt x="375" y="223"/>
                </a:cubicBezTo>
                <a:cubicBezTo>
                  <a:pt x="375" y="223"/>
                  <a:pt x="375" y="223"/>
                  <a:pt x="375" y="223"/>
                </a:cubicBezTo>
                <a:cubicBezTo>
                  <a:pt x="375" y="223"/>
                  <a:pt x="376" y="223"/>
                  <a:pt x="376" y="223"/>
                </a:cubicBezTo>
                <a:cubicBezTo>
                  <a:pt x="377" y="223"/>
                  <a:pt x="376" y="224"/>
                  <a:pt x="377" y="224"/>
                </a:cubicBezTo>
                <a:cubicBezTo>
                  <a:pt x="377" y="224"/>
                  <a:pt x="376" y="223"/>
                  <a:pt x="377" y="223"/>
                </a:cubicBezTo>
                <a:cubicBezTo>
                  <a:pt x="377" y="223"/>
                  <a:pt x="377" y="223"/>
                  <a:pt x="377" y="222"/>
                </a:cubicBezTo>
                <a:cubicBezTo>
                  <a:pt x="377" y="222"/>
                  <a:pt x="377" y="222"/>
                  <a:pt x="377" y="221"/>
                </a:cubicBezTo>
                <a:cubicBezTo>
                  <a:pt x="377" y="221"/>
                  <a:pt x="378" y="222"/>
                  <a:pt x="378" y="221"/>
                </a:cubicBezTo>
                <a:cubicBezTo>
                  <a:pt x="378" y="221"/>
                  <a:pt x="377" y="221"/>
                  <a:pt x="377" y="221"/>
                </a:cubicBezTo>
                <a:cubicBezTo>
                  <a:pt x="377" y="221"/>
                  <a:pt x="378" y="221"/>
                  <a:pt x="378" y="220"/>
                </a:cubicBezTo>
                <a:cubicBezTo>
                  <a:pt x="378" y="221"/>
                  <a:pt x="378" y="221"/>
                  <a:pt x="378" y="221"/>
                </a:cubicBezTo>
                <a:cubicBezTo>
                  <a:pt x="378" y="221"/>
                  <a:pt x="379" y="221"/>
                  <a:pt x="379" y="221"/>
                </a:cubicBezTo>
                <a:cubicBezTo>
                  <a:pt x="379" y="220"/>
                  <a:pt x="380" y="220"/>
                  <a:pt x="381" y="221"/>
                </a:cubicBezTo>
                <a:cubicBezTo>
                  <a:pt x="381" y="221"/>
                  <a:pt x="381" y="220"/>
                  <a:pt x="381" y="220"/>
                </a:cubicBezTo>
                <a:cubicBezTo>
                  <a:pt x="381" y="220"/>
                  <a:pt x="381" y="220"/>
                  <a:pt x="380" y="219"/>
                </a:cubicBezTo>
                <a:cubicBezTo>
                  <a:pt x="380" y="220"/>
                  <a:pt x="381" y="220"/>
                  <a:pt x="381" y="220"/>
                </a:cubicBezTo>
                <a:cubicBezTo>
                  <a:pt x="380" y="220"/>
                  <a:pt x="379" y="220"/>
                  <a:pt x="378" y="220"/>
                </a:cubicBezTo>
                <a:cubicBezTo>
                  <a:pt x="378" y="219"/>
                  <a:pt x="380" y="220"/>
                  <a:pt x="380" y="219"/>
                </a:cubicBezTo>
                <a:cubicBezTo>
                  <a:pt x="380" y="219"/>
                  <a:pt x="379" y="219"/>
                  <a:pt x="379" y="219"/>
                </a:cubicBezTo>
                <a:cubicBezTo>
                  <a:pt x="379" y="219"/>
                  <a:pt x="380" y="219"/>
                  <a:pt x="380" y="218"/>
                </a:cubicBezTo>
                <a:cubicBezTo>
                  <a:pt x="380" y="218"/>
                  <a:pt x="380" y="219"/>
                  <a:pt x="380" y="219"/>
                </a:cubicBezTo>
                <a:cubicBezTo>
                  <a:pt x="380" y="219"/>
                  <a:pt x="381" y="219"/>
                  <a:pt x="381" y="219"/>
                </a:cubicBezTo>
                <a:cubicBezTo>
                  <a:pt x="381" y="219"/>
                  <a:pt x="381" y="219"/>
                  <a:pt x="381" y="219"/>
                </a:cubicBezTo>
                <a:cubicBezTo>
                  <a:pt x="381" y="219"/>
                  <a:pt x="381" y="219"/>
                  <a:pt x="382" y="219"/>
                </a:cubicBezTo>
                <a:cubicBezTo>
                  <a:pt x="381" y="218"/>
                  <a:pt x="382" y="219"/>
                  <a:pt x="382" y="218"/>
                </a:cubicBezTo>
                <a:cubicBezTo>
                  <a:pt x="383" y="218"/>
                  <a:pt x="382" y="219"/>
                  <a:pt x="383" y="219"/>
                </a:cubicBezTo>
                <a:cubicBezTo>
                  <a:pt x="383" y="219"/>
                  <a:pt x="384" y="219"/>
                  <a:pt x="384" y="219"/>
                </a:cubicBezTo>
                <a:cubicBezTo>
                  <a:pt x="385" y="218"/>
                  <a:pt x="385" y="219"/>
                  <a:pt x="386" y="219"/>
                </a:cubicBezTo>
                <a:cubicBezTo>
                  <a:pt x="386" y="219"/>
                  <a:pt x="385" y="219"/>
                  <a:pt x="385" y="219"/>
                </a:cubicBezTo>
                <a:cubicBezTo>
                  <a:pt x="386" y="220"/>
                  <a:pt x="386" y="219"/>
                  <a:pt x="387" y="219"/>
                </a:cubicBezTo>
                <a:cubicBezTo>
                  <a:pt x="387" y="219"/>
                  <a:pt x="387" y="218"/>
                  <a:pt x="387" y="218"/>
                </a:cubicBezTo>
                <a:cubicBezTo>
                  <a:pt x="387" y="218"/>
                  <a:pt x="388" y="217"/>
                  <a:pt x="388" y="217"/>
                </a:cubicBezTo>
                <a:cubicBezTo>
                  <a:pt x="388" y="217"/>
                  <a:pt x="388" y="217"/>
                  <a:pt x="388" y="217"/>
                </a:cubicBezTo>
                <a:cubicBezTo>
                  <a:pt x="389" y="217"/>
                  <a:pt x="389" y="217"/>
                  <a:pt x="389" y="217"/>
                </a:cubicBezTo>
                <a:cubicBezTo>
                  <a:pt x="389" y="217"/>
                  <a:pt x="389" y="217"/>
                  <a:pt x="389" y="216"/>
                </a:cubicBezTo>
                <a:cubicBezTo>
                  <a:pt x="390" y="217"/>
                  <a:pt x="389" y="217"/>
                  <a:pt x="390" y="218"/>
                </a:cubicBezTo>
                <a:cubicBezTo>
                  <a:pt x="389" y="218"/>
                  <a:pt x="389" y="217"/>
                  <a:pt x="389" y="218"/>
                </a:cubicBezTo>
                <a:cubicBezTo>
                  <a:pt x="389" y="218"/>
                  <a:pt x="390" y="218"/>
                  <a:pt x="390" y="218"/>
                </a:cubicBezTo>
                <a:cubicBezTo>
                  <a:pt x="391" y="218"/>
                  <a:pt x="390" y="218"/>
                  <a:pt x="391" y="218"/>
                </a:cubicBezTo>
                <a:cubicBezTo>
                  <a:pt x="391" y="218"/>
                  <a:pt x="392" y="217"/>
                  <a:pt x="392" y="217"/>
                </a:cubicBezTo>
                <a:cubicBezTo>
                  <a:pt x="393" y="217"/>
                  <a:pt x="392" y="217"/>
                  <a:pt x="392" y="217"/>
                </a:cubicBezTo>
                <a:cubicBezTo>
                  <a:pt x="393" y="217"/>
                  <a:pt x="393" y="216"/>
                  <a:pt x="394" y="217"/>
                </a:cubicBezTo>
                <a:cubicBezTo>
                  <a:pt x="394" y="216"/>
                  <a:pt x="394" y="216"/>
                  <a:pt x="394" y="216"/>
                </a:cubicBezTo>
                <a:cubicBezTo>
                  <a:pt x="394" y="216"/>
                  <a:pt x="393" y="215"/>
                  <a:pt x="393" y="216"/>
                </a:cubicBezTo>
                <a:close/>
                <a:moveTo>
                  <a:pt x="384" y="211"/>
                </a:moveTo>
                <a:cubicBezTo>
                  <a:pt x="383" y="211"/>
                  <a:pt x="383" y="211"/>
                  <a:pt x="383" y="210"/>
                </a:cubicBezTo>
                <a:cubicBezTo>
                  <a:pt x="383" y="211"/>
                  <a:pt x="384" y="210"/>
                  <a:pt x="384" y="211"/>
                </a:cubicBezTo>
                <a:close/>
                <a:moveTo>
                  <a:pt x="382" y="210"/>
                </a:moveTo>
                <a:cubicBezTo>
                  <a:pt x="382" y="211"/>
                  <a:pt x="383" y="211"/>
                  <a:pt x="382" y="211"/>
                </a:cubicBezTo>
                <a:cubicBezTo>
                  <a:pt x="382" y="210"/>
                  <a:pt x="382" y="211"/>
                  <a:pt x="382" y="211"/>
                </a:cubicBezTo>
                <a:cubicBezTo>
                  <a:pt x="382" y="211"/>
                  <a:pt x="381" y="211"/>
                  <a:pt x="381" y="210"/>
                </a:cubicBezTo>
                <a:cubicBezTo>
                  <a:pt x="382" y="210"/>
                  <a:pt x="382" y="211"/>
                  <a:pt x="382" y="210"/>
                </a:cubicBezTo>
                <a:close/>
                <a:moveTo>
                  <a:pt x="382" y="208"/>
                </a:moveTo>
                <a:cubicBezTo>
                  <a:pt x="381" y="208"/>
                  <a:pt x="381" y="209"/>
                  <a:pt x="380" y="209"/>
                </a:cubicBezTo>
                <a:cubicBezTo>
                  <a:pt x="380" y="208"/>
                  <a:pt x="382" y="208"/>
                  <a:pt x="382" y="208"/>
                </a:cubicBezTo>
                <a:close/>
                <a:moveTo>
                  <a:pt x="381" y="210"/>
                </a:moveTo>
                <a:cubicBezTo>
                  <a:pt x="381" y="210"/>
                  <a:pt x="380" y="210"/>
                  <a:pt x="380" y="210"/>
                </a:cubicBezTo>
                <a:cubicBezTo>
                  <a:pt x="380" y="210"/>
                  <a:pt x="380" y="209"/>
                  <a:pt x="381" y="210"/>
                </a:cubicBezTo>
                <a:close/>
                <a:moveTo>
                  <a:pt x="377" y="211"/>
                </a:moveTo>
                <a:cubicBezTo>
                  <a:pt x="378" y="211"/>
                  <a:pt x="378" y="211"/>
                  <a:pt x="378" y="211"/>
                </a:cubicBezTo>
                <a:cubicBezTo>
                  <a:pt x="378" y="212"/>
                  <a:pt x="377" y="211"/>
                  <a:pt x="377" y="211"/>
                </a:cubicBezTo>
                <a:close/>
                <a:moveTo>
                  <a:pt x="365" y="203"/>
                </a:moveTo>
                <a:cubicBezTo>
                  <a:pt x="365" y="203"/>
                  <a:pt x="365" y="204"/>
                  <a:pt x="364" y="204"/>
                </a:cubicBezTo>
                <a:cubicBezTo>
                  <a:pt x="364" y="204"/>
                  <a:pt x="364" y="203"/>
                  <a:pt x="365" y="203"/>
                </a:cubicBezTo>
                <a:close/>
                <a:moveTo>
                  <a:pt x="363" y="203"/>
                </a:moveTo>
                <a:cubicBezTo>
                  <a:pt x="363" y="203"/>
                  <a:pt x="364" y="203"/>
                  <a:pt x="363" y="204"/>
                </a:cubicBezTo>
                <a:cubicBezTo>
                  <a:pt x="363" y="203"/>
                  <a:pt x="363" y="203"/>
                  <a:pt x="363" y="203"/>
                </a:cubicBezTo>
                <a:cubicBezTo>
                  <a:pt x="363" y="203"/>
                  <a:pt x="363" y="203"/>
                  <a:pt x="363" y="203"/>
                </a:cubicBezTo>
                <a:close/>
                <a:moveTo>
                  <a:pt x="384" y="185"/>
                </a:moveTo>
                <a:cubicBezTo>
                  <a:pt x="385" y="186"/>
                  <a:pt x="385" y="185"/>
                  <a:pt x="386" y="185"/>
                </a:cubicBezTo>
                <a:cubicBezTo>
                  <a:pt x="385" y="186"/>
                  <a:pt x="385" y="186"/>
                  <a:pt x="384" y="186"/>
                </a:cubicBezTo>
                <a:cubicBezTo>
                  <a:pt x="385" y="186"/>
                  <a:pt x="384" y="186"/>
                  <a:pt x="384" y="185"/>
                </a:cubicBezTo>
                <a:close/>
                <a:moveTo>
                  <a:pt x="370" y="187"/>
                </a:moveTo>
                <a:cubicBezTo>
                  <a:pt x="370" y="188"/>
                  <a:pt x="370" y="188"/>
                  <a:pt x="370" y="187"/>
                </a:cubicBezTo>
                <a:cubicBezTo>
                  <a:pt x="370" y="187"/>
                  <a:pt x="370" y="187"/>
                  <a:pt x="370" y="187"/>
                </a:cubicBezTo>
                <a:close/>
                <a:moveTo>
                  <a:pt x="361" y="196"/>
                </a:moveTo>
                <a:cubicBezTo>
                  <a:pt x="361" y="196"/>
                  <a:pt x="360" y="197"/>
                  <a:pt x="360" y="196"/>
                </a:cubicBezTo>
                <a:cubicBezTo>
                  <a:pt x="360" y="196"/>
                  <a:pt x="360" y="195"/>
                  <a:pt x="361" y="196"/>
                </a:cubicBezTo>
                <a:close/>
                <a:moveTo>
                  <a:pt x="354" y="206"/>
                </a:moveTo>
                <a:cubicBezTo>
                  <a:pt x="355" y="206"/>
                  <a:pt x="355" y="206"/>
                  <a:pt x="356" y="206"/>
                </a:cubicBezTo>
                <a:cubicBezTo>
                  <a:pt x="355" y="206"/>
                  <a:pt x="355" y="207"/>
                  <a:pt x="354" y="206"/>
                </a:cubicBezTo>
                <a:close/>
                <a:moveTo>
                  <a:pt x="362" y="201"/>
                </a:moveTo>
                <a:cubicBezTo>
                  <a:pt x="363" y="201"/>
                  <a:pt x="362" y="201"/>
                  <a:pt x="363" y="202"/>
                </a:cubicBezTo>
                <a:cubicBezTo>
                  <a:pt x="362" y="202"/>
                  <a:pt x="362" y="202"/>
                  <a:pt x="362" y="202"/>
                </a:cubicBezTo>
                <a:cubicBezTo>
                  <a:pt x="362" y="202"/>
                  <a:pt x="362" y="201"/>
                  <a:pt x="362" y="201"/>
                </a:cubicBezTo>
                <a:close/>
                <a:moveTo>
                  <a:pt x="359" y="201"/>
                </a:moveTo>
                <a:cubicBezTo>
                  <a:pt x="359" y="202"/>
                  <a:pt x="359" y="201"/>
                  <a:pt x="360" y="202"/>
                </a:cubicBezTo>
                <a:cubicBezTo>
                  <a:pt x="360" y="202"/>
                  <a:pt x="361" y="201"/>
                  <a:pt x="361" y="201"/>
                </a:cubicBezTo>
                <a:cubicBezTo>
                  <a:pt x="361" y="201"/>
                  <a:pt x="361" y="201"/>
                  <a:pt x="361" y="202"/>
                </a:cubicBezTo>
                <a:cubicBezTo>
                  <a:pt x="361" y="201"/>
                  <a:pt x="361" y="201"/>
                  <a:pt x="362" y="202"/>
                </a:cubicBezTo>
                <a:cubicBezTo>
                  <a:pt x="362" y="202"/>
                  <a:pt x="361" y="202"/>
                  <a:pt x="361" y="202"/>
                </a:cubicBezTo>
                <a:cubicBezTo>
                  <a:pt x="361" y="202"/>
                  <a:pt x="360" y="202"/>
                  <a:pt x="361" y="203"/>
                </a:cubicBezTo>
                <a:cubicBezTo>
                  <a:pt x="360" y="202"/>
                  <a:pt x="359" y="204"/>
                  <a:pt x="359" y="203"/>
                </a:cubicBezTo>
                <a:cubicBezTo>
                  <a:pt x="359" y="204"/>
                  <a:pt x="358" y="204"/>
                  <a:pt x="358" y="204"/>
                </a:cubicBezTo>
                <a:cubicBezTo>
                  <a:pt x="359" y="203"/>
                  <a:pt x="358" y="202"/>
                  <a:pt x="359" y="201"/>
                </a:cubicBezTo>
                <a:close/>
                <a:moveTo>
                  <a:pt x="356" y="188"/>
                </a:moveTo>
                <a:cubicBezTo>
                  <a:pt x="356" y="188"/>
                  <a:pt x="355" y="188"/>
                  <a:pt x="355" y="188"/>
                </a:cubicBezTo>
                <a:cubicBezTo>
                  <a:pt x="355" y="188"/>
                  <a:pt x="355" y="187"/>
                  <a:pt x="356" y="188"/>
                </a:cubicBezTo>
                <a:close/>
                <a:moveTo>
                  <a:pt x="354" y="203"/>
                </a:moveTo>
                <a:cubicBezTo>
                  <a:pt x="354" y="203"/>
                  <a:pt x="354" y="203"/>
                  <a:pt x="354" y="202"/>
                </a:cubicBezTo>
                <a:cubicBezTo>
                  <a:pt x="355" y="202"/>
                  <a:pt x="355" y="202"/>
                  <a:pt x="355" y="203"/>
                </a:cubicBezTo>
                <a:cubicBezTo>
                  <a:pt x="355" y="202"/>
                  <a:pt x="356" y="202"/>
                  <a:pt x="357" y="202"/>
                </a:cubicBezTo>
                <a:cubicBezTo>
                  <a:pt x="357" y="202"/>
                  <a:pt x="357" y="203"/>
                  <a:pt x="357" y="202"/>
                </a:cubicBezTo>
                <a:cubicBezTo>
                  <a:pt x="358" y="202"/>
                  <a:pt x="358" y="203"/>
                  <a:pt x="358" y="203"/>
                </a:cubicBezTo>
                <a:cubicBezTo>
                  <a:pt x="358" y="203"/>
                  <a:pt x="358" y="202"/>
                  <a:pt x="357" y="202"/>
                </a:cubicBezTo>
                <a:cubicBezTo>
                  <a:pt x="358" y="204"/>
                  <a:pt x="357" y="204"/>
                  <a:pt x="356" y="204"/>
                </a:cubicBezTo>
                <a:cubicBezTo>
                  <a:pt x="355" y="204"/>
                  <a:pt x="355" y="204"/>
                  <a:pt x="355" y="204"/>
                </a:cubicBezTo>
                <a:cubicBezTo>
                  <a:pt x="355" y="204"/>
                  <a:pt x="355" y="205"/>
                  <a:pt x="354" y="205"/>
                </a:cubicBezTo>
                <a:cubicBezTo>
                  <a:pt x="354" y="204"/>
                  <a:pt x="355" y="203"/>
                  <a:pt x="355" y="203"/>
                </a:cubicBezTo>
                <a:cubicBezTo>
                  <a:pt x="355" y="203"/>
                  <a:pt x="355" y="203"/>
                  <a:pt x="356" y="203"/>
                </a:cubicBezTo>
                <a:cubicBezTo>
                  <a:pt x="355" y="203"/>
                  <a:pt x="355" y="203"/>
                  <a:pt x="354" y="203"/>
                </a:cubicBezTo>
                <a:cubicBezTo>
                  <a:pt x="354" y="204"/>
                  <a:pt x="354" y="204"/>
                  <a:pt x="353" y="204"/>
                </a:cubicBezTo>
                <a:cubicBezTo>
                  <a:pt x="354" y="204"/>
                  <a:pt x="354" y="203"/>
                  <a:pt x="354" y="203"/>
                </a:cubicBezTo>
                <a:close/>
                <a:moveTo>
                  <a:pt x="353" y="189"/>
                </a:moveTo>
                <a:cubicBezTo>
                  <a:pt x="353" y="189"/>
                  <a:pt x="353" y="189"/>
                  <a:pt x="353" y="189"/>
                </a:cubicBezTo>
                <a:cubicBezTo>
                  <a:pt x="353" y="189"/>
                  <a:pt x="353" y="189"/>
                  <a:pt x="353" y="189"/>
                </a:cubicBezTo>
                <a:cubicBezTo>
                  <a:pt x="353" y="189"/>
                  <a:pt x="353" y="189"/>
                  <a:pt x="353" y="189"/>
                </a:cubicBezTo>
                <a:close/>
                <a:moveTo>
                  <a:pt x="353" y="189"/>
                </a:moveTo>
                <a:cubicBezTo>
                  <a:pt x="353" y="189"/>
                  <a:pt x="353" y="189"/>
                  <a:pt x="353" y="189"/>
                </a:cubicBezTo>
                <a:cubicBezTo>
                  <a:pt x="353" y="189"/>
                  <a:pt x="352" y="189"/>
                  <a:pt x="352" y="189"/>
                </a:cubicBezTo>
                <a:cubicBezTo>
                  <a:pt x="352" y="189"/>
                  <a:pt x="353" y="188"/>
                  <a:pt x="353" y="189"/>
                </a:cubicBezTo>
                <a:close/>
                <a:moveTo>
                  <a:pt x="352" y="204"/>
                </a:moveTo>
                <a:cubicBezTo>
                  <a:pt x="352" y="205"/>
                  <a:pt x="353" y="205"/>
                  <a:pt x="353" y="204"/>
                </a:cubicBezTo>
                <a:cubicBezTo>
                  <a:pt x="353" y="204"/>
                  <a:pt x="353" y="204"/>
                  <a:pt x="353" y="204"/>
                </a:cubicBezTo>
                <a:cubicBezTo>
                  <a:pt x="353" y="205"/>
                  <a:pt x="352" y="205"/>
                  <a:pt x="352" y="205"/>
                </a:cubicBezTo>
                <a:lnTo>
                  <a:pt x="352" y="204"/>
                </a:lnTo>
                <a:close/>
                <a:moveTo>
                  <a:pt x="358" y="185"/>
                </a:moveTo>
                <a:cubicBezTo>
                  <a:pt x="357" y="185"/>
                  <a:pt x="357" y="185"/>
                  <a:pt x="357" y="185"/>
                </a:cubicBezTo>
                <a:cubicBezTo>
                  <a:pt x="357" y="185"/>
                  <a:pt x="357" y="185"/>
                  <a:pt x="357" y="185"/>
                </a:cubicBezTo>
                <a:cubicBezTo>
                  <a:pt x="357" y="185"/>
                  <a:pt x="357" y="185"/>
                  <a:pt x="358" y="185"/>
                </a:cubicBezTo>
                <a:close/>
                <a:moveTo>
                  <a:pt x="377" y="179"/>
                </a:moveTo>
                <a:cubicBezTo>
                  <a:pt x="377" y="179"/>
                  <a:pt x="377" y="179"/>
                  <a:pt x="376" y="180"/>
                </a:cubicBezTo>
                <a:cubicBezTo>
                  <a:pt x="376" y="179"/>
                  <a:pt x="376" y="180"/>
                  <a:pt x="376" y="180"/>
                </a:cubicBezTo>
                <a:cubicBezTo>
                  <a:pt x="376" y="180"/>
                  <a:pt x="376" y="179"/>
                  <a:pt x="376" y="179"/>
                </a:cubicBezTo>
                <a:cubicBezTo>
                  <a:pt x="376" y="179"/>
                  <a:pt x="376" y="179"/>
                  <a:pt x="377" y="179"/>
                </a:cubicBezTo>
                <a:close/>
                <a:moveTo>
                  <a:pt x="369" y="181"/>
                </a:moveTo>
                <a:cubicBezTo>
                  <a:pt x="368" y="181"/>
                  <a:pt x="367" y="182"/>
                  <a:pt x="367" y="181"/>
                </a:cubicBezTo>
                <a:cubicBezTo>
                  <a:pt x="367" y="181"/>
                  <a:pt x="368" y="181"/>
                  <a:pt x="369" y="181"/>
                </a:cubicBezTo>
                <a:close/>
                <a:moveTo>
                  <a:pt x="397" y="164"/>
                </a:moveTo>
                <a:cubicBezTo>
                  <a:pt x="397" y="164"/>
                  <a:pt x="397" y="164"/>
                  <a:pt x="397" y="165"/>
                </a:cubicBezTo>
                <a:cubicBezTo>
                  <a:pt x="397" y="165"/>
                  <a:pt x="397" y="165"/>
                  <a:pt x="396" y="165"/>
                </a:cubicBezTo>
                <a:cubicBezTo>
                  <a:pt x="397" y="164"/>
                  <a:pt x="397" y="164"/>
                  <a:pt x="397" y="164"/>
                </a:cubicBezTo>
                <a:close/>
                <a:moveTo>
                  <a:pt x="394" y="165"/>
                </a:moveTo>
                <a:cubicBezTo>
                  <a:pt x="395" y="166"/>
                  <a:pt x="395" y="164"/>
                  <a:pt x="395" y="165"/>
                </a:cubicBezTo>
                <a:cubicBezTo>
                  <a:pt x="396" y="165"/>
                  <a:pt x="394" y="166"/>
                  <a:pt x="394" y="165"/>
                </a:cubicBezTo>
                <a:close/>
                <a:moveTo>
                  <a:pt x="391" y="164"/>
                </a:moveTo>
                <a:cubicBezTo>
                  <a:pt x="391" y="165"/>
                  <a:pt x="391" y="165"/>
                  <a:pt x="391" y="165"/>
                </a:cubicBezTo>
                <a:cubicBezTo>
                  <a:pt x="391" y="166"/>
                  <a:pt x="390" y="165"/>
                  <a:pt x="389" y="165"/>
                </a:cubicBezTo>
                <a:cubicBezTo>
                  <a:pt x="390" y="164"/>
                  <a:pt x="390" y="165"/>
                  <a:pt x="391" y="164"/>
                </a:cubicBezTo>
                <a:close/>
                <a:moveTo>
                  <a:pt x="386" y="164"/>
                </a:moveTo>
                <a:cubicBezTo>
                  <a:pt x="386" y="164"/>
                  <a:pt x="386" y="164"/>
                  <a:pt x="386" y="163"/>
                </a:cubicBezTo>
                <a:cubicBezTo>
                  <a:pt x="387" y="164"/>
                  <a:pt x="386" y="165"/>
                  <a:pt x="385" y="165"/>
                </a:cubicBezTo>
                <a:cubicBezTo>
                  <a:pt x="385" y="164"/>
                  <a:pt x="385" y="164"/>
                  <a:pt x="386" y="164"/>
                </a:cubicBezTo>
                <a:close/>
                <a:moveTo>
                  <a:pt x="396" y="132"/>
                </a:moveTo>
                <a:cubicBezTo>
                  <a:pt x="397" y="133"/>
                  <a:pt x="397" y="131"/>
                  <a:pt x="398" y="132"/>
                </a:cubicBezTo>
                <a:cubicBezTo>
                  <a:pt x="398" y="133"/>
                  <a:pt x="396" y="133"/>
                  <a:pt x="396" y="132"/>
                </a:cubicBezTo>
                <a:cubicBezTo>
                  <a:pt x="397" y="133"/>
                  <a:pt x="396" y="132"/>
                  <a:pt x="396" y="132"/>
                </a:cubicBezTo>
                <a:close/>
                <a:moveTo>
                  <a:pt x="396" y="119"/>
                </a:moveTo>
                <a:cubicBezTo>
                  <a:pt x="397" y="120"/>
                  <a:pt x="396" y="121"/>
                  <a:pt x="396" y="121"/>
                </a:cubicBezTo>
                <a:cubicBezTo>
                  <a:pt x="396" y="120"/>
                  <a:pt x="396" y="119"/>
                  <a:pt x="396" y="119"/>
                </a:cubicBezTo>
                <a:close/>
                <a:moveTo>
                  <a:pt x="374" y="113"/>
                </a:moveTo>
                <a:cubicBezTo>
                  <a:pt x="375" y="113"/>
                  <a:pt x="375" y="113"/>
                  <a:pt x="375" y="113"/>
                </a:cubicBezTo>
                <a:cubicBezTo>
                  <a:pt x="375" y="113"/>
                  <a:pt x="374" y="114"/>
                  <a:pt x="374" y="113"/>
                </a:cubicBezTo>
                <a:close/>
                <a:moveTo>
                  <a:pt x="374" y="113"/>
                </a:moveTo>
                <a:cubicBezTo>
                  <a:pt x="374" y="113"/>
                  <a:pt x="374" y="113"/>
                  <a:pt x="374" y="114"/>
                </a:cubicBezTo>
                <a:cubicBezTo>
                  <a:pt x="373" y="113"/>
                  <a:pt x="373" y="114"/>
                  <a:pt x="373" y="114"/>
                </a:cubicBezTo>
                <a:cubicBezTo>
                  <a:pt x="373" y="113"/>
                  <a:pt x="372" y="113"/>
                  <a:pt x="372" y="113"/>
                </a:cubicBezTo>
                <a:cubicBezTo>
                  <a:pt x="373" y="113"/>
                  <a:pt x="373" y="113"/>
                  <a:pt x="373" y="113"/>
                </a:cubicBezTo>
                <a:lnTo>
                  <a:pt x="374" y="113"/>
                </a:lnTo>
                <a:close/>
                <a:moveTo>
                  <a:pt x="373" y="111"/>
                </a:moveTo>
                <a:cubicBezTo>
                  <a:pt x="373" y="111"/>
                  <a:pt x="372" y="112"/>
                  <a:pt x="371" y="112"/>
                </a:cubicBezTo>
                <a:cubicBezTo>
                  <a:pt x="372" y="111"/>
                  <a:pt x="373" y="110"/>
                  <a:pt x="373" y="111"/>
                </a:cubicBezTo>
                <a:close/>
                <a:moveTo>
                  <a:pt x="372" y="113"/>
                </a:moveTo>
                <a:cubicBezTo>
                  <a:pt x="372" y="113"/>
                  <a:pt x="371" y="113"/>
                  <a:pt x="371" y="113"/>
                </a:cubicBezTo>
                <a:cubicBezTo>
                  <a:pt x="371" y="113"/>
                  <a:pt x="371" y="112"/>
                  <a:pt x="372" y="113"/>
                </a:cubicBezTo>
                <a:close/>
                <a:moveTo>
                  <a:pt x="367" y="114"/>
                </a:moveTo>
                <a:cubicBezTo>
                  <a:pt x="368" y="114"/>
                  <a:pt x="368" y="114"/>
                  <a:pt x="368" y="114"/>
                </a:cubicBezTo>
                <a:cubicBezTo>
                  <a:pt x="368" y="115"/>
                  <a:pt x="367" y="115"/>
                  <a:pt x="367" y="115"/>
                </a:cubicBezTo>
                <a:lnTo>
                  <a:pt x="367" y="114"/>
                </a:lnTo>
                <a:close/>
                <a:moveTo>
                  <a:pt x="378" y="95"/>
                </a:moveTo>
                <a:cubicBezTo>
                  <a:pt x="378" y="96"/>
                  <a:pt x="378" y="96"/>
                  <a:pt x="378" y="96"/>
                </a:cubicBezTo>
                <a:cubicBezTo>
                  <a:pt x="378" y="96"/>
                  <a:pt x="377" y="97"/>
                  <a:pt x="377" y="96"/>
                </a:cubicBezTo>
                <a:cubicBezTo>
                  <a:pt x="377" y="96"/>
                  <a:pt x="378" y="96"/>
                  <a:pt x="378" y="95"/>
                </a:cubicBezTo>
                <a:close/>
                <a:moveTo>
                  <a:pt x="394" y="72"/>
                </a:moveTo>
                <a:cubicBezTo>
                  <a:pt x="394" y="73"/>
                  <a:pt x="393" y="73"/>
                  <a:pt x="393" y="73"/>
                </a:cubicBezTo>
                <a:cubicBezTo>
                  <a:pt x="393" y="73"/>
                  <a:pt x="394" y="72"/>
                  <a:pt x="394" y="72"/>
                </a:cubicBezTo>
                <a:close/>
                <a:moveTo>
                  <a:pt x="371" y="85"/>
                </a:moveTo>
                <a:cubicBezTo>
                  <a:pt x="372" y="85"/>
                  <a:pt x="372" y="84"/>
                  <a:pt x="372" y="84"/>
                </a:cubicBezTo>
                <a:cubicBezTo>
                  <a:pt x="372" y="84"/>
                  <a:pt x="372" y="84"/>
                  <a:pt x="372" y="85"/>
                </a:cubicBezTo>
                <a:cubicBezTo>
                  <a:pt x="372" y="84"/>
                  <a:pt x="372" y="85"/>
                  <a:pt x="373" y="85"/>
                </a:cubicBezTo>
                <a:cubicBezTo>
                  <a:pt x="372" y="85"/>
                  <a:pt x="371" y="85"/>
                  <a:pt x="372" y="86"/>
                </a:cubicBezTo>
                <a:cubicBezTo>
                  <a:pt x="371" y="86"/>
                  <a:pt x="371" y="85"/>
                  <a:pt x="371" y="85"/>
                </a:cubicBezTo>
                <a:close/>
                <a:moveTo>
                  <a:pt x="372" y="94"/>
                </a:moveTo>
                <a:cubicBezTo>
                  <a:pt x="372" y="94"/>
                  <a:pt x="372" y="94"/>
                  <a:pt x="372" y="94"/>
                </a:cubicBezTo>
                <a:cubicBezTo>
                  <a:pt x="372" y="94"/>
                  <a:pt x="372" y="93"/>
                  <a:pt x="373" y="93"/>
                </a:cubicBezTo>
                <a:cubicBezTo>
                  <a:pt x="373" y="94"/>
                  <a:pt x="372" y="94"/>
                  <a:pt x="372" y="94"/>
                </a:cubicBezTo>
                <a:close/>
                <a:moveTo>
                  <a:pt x="373" y="85"/>
                </a:moveTo>
                <a:cubicBezTo>
                  <a:pt x="374" y="86"/>
                  <a:pt x="373" y="86"/>
                  <a:pt x="373" y="86"/>
                </a:cubicBezTo>
                <a:cubicBezTo>
                  <a:pt x="373" y="85"/>
                  <a:pt x="373" y="85"/>
                  <a:pt x="373" y="85"/>
                </a:cubicBezTo>
                <a:close/>
                <a:moveTo>
                  <a:pt x="371" y="70"/>
                </a:moveTo>
                <a:cubicBezTo>
                  <a:pt x="371" y="70"/>
                  <a:pt x="371" y="70"/>
                  <a:pt x="371" y="70"/>
                </a:cubicBezTo>
                <a:cubicBezTo>
                  <a:pt x="372" y="70"/>
                  <a:pt x="372" y="70"/>
                  <a:pt x="372" y="70"/>
                </a:cubicBezTo>
                <a:cubicBezTo>
                  <a:pt x="373" y="70"/>
                  <a:pt x="373" y="70"/>
                  <a:pt x="373" y="71"/>
                </a:cubicBezTo>
                <a:cubicBezTo>
                  <a:pt x="374" y="70"/>
                  <a:pt x="373" y="70"/>
                  <a:pt x="373" y="69"/>
                </a:cubicBezTo>
                <a:cubicBezTo>
                  <a:pt x="374" y="69"/>
                  <a:pt x="374" y="71"/>
                  <a:pt x="373" y="72"/>
                </a:cubicBezTo>
                <a:cubicBezTo>
                  <a:pt x="372" y="71"/>
                  <a:pt x="372" y="73"/>
                  <a:pt x="371" y="72"/>
                </a:cubicBezTo>
                <a:cubicBezTo>
                  <a:pt x="370" y="72"/>
                  <a:pt x="371" y="72"/>
                  <a:pt x="371" y="71"/>
                </a:cubicBezTo>
                <a:cubicBezTo>
                  <a:pt x="371" y="72"/>
                  <a:pt x="370" y="72"/>
                  <a:pt x="370" y="71"/>
                </a:cubicBezTo>
                <a:cubicBezTo>
                  <a:pt x="370" y="71"/>
                  <a:pt x="370" y="71"/>
                  <a:pt x="371" y="70"/>
                </a:cubicBezTo>
                <a:close/>
                <a:moveTo>
                  <a:pt x="370" y="72"/>
                </a:moveTo>
                <a:cubicBezTo>
                  <a:pt x="370" y="73"/>
                  <a:pt x="370" y="73"/>
                  <a:pt x="369" y="72"/>
                </a:cubicBezTo>
                <a:cubicBezTo>
                  <a:pt x="370" y="72"/>
                  <a:pt x="370" y="72"/>
                  <a:pt x="370" y="72"/>
                </a:cubicBezTo>
                <a:close/>
                <a:moveTo>
                  <a:pt x="367" y="72"/>
                </a:moveTo>
                <a:cubicBezTo>
                  <a:pt x="367" y="72"/>
                  <a:pt x="367" y="72"/>
                  <a:pt x="368" y="72"/>
                </a:cubicBezTo>
                <a:cubicBezTo>
                  <a:pt x="368" y="72"/>
                  <a:pt x="368" y="72"/>
                  <a:pt x="368" y="72"/>
                </a:cubicBezTo>
                <a:cubicBezTo>
                  <a:pt x="367" y="73"/>
                  <a:pt x="367" y="73"/>
                  <a:pt x="366" y="73"/>
                </a:cubicBezTo>
                <a:cubicBezTo>
                  <a:pt x="367" y="73"/>
                  <a:pt x="367" y="73"/>
                  <a:pt x="367" y="72"/>
                </a:cubicBezTo>
                <a:close/>
                <a:moveTo>
                  <a:pt x="368" y="96"/>
                </a:moveTo>
                <a:cubicBezTo>
                  <a:pt x="367" y="97"/>
                  <a:pt x="367" y="97"/>
                  <a:pt x="366" y="99"/>
                </a:cubicBezTo>
                <a:cubicBezTo>
                  <a:pt x="366" y="98"/>
                  <a:pt x="366" y="98"/>
                  <a:pt x="366" y="98"/>
                </a:cubicBezTo>
                <a:cubicBezTo>
                  <a:pt x="366" y="98"/>
                  <a:pt x="367" y="96"/>
                  <a:pt x="368" y="96"/>
                </a:cubicBezTo>
                <a:close/>
                <a:moveTo>
                  <a:pt x="365" y="67"/>
                </a:moveTo>
                <a:cubicBezTo>
                  <a:pt x="365" y="67"/>
                  <a:pt x="365" y="67"/>
                  <a:pt x="365" y="67"/>
                </a:cubicBezTo>
                <a:cubicBezTo>
                  <a:pt x="365" y="67"/>
                  <a:pt x="365" y="67"/>
                  <a:pt x="365" y="67"/>
                </a:cubicBezTo>
                <a:cubicBezTo>
                  <a:pt x="365" y="67"/>
                  <a:pt x="365" y="67"/>
                  <a:pt x="365" y="67"/>
                </a:cubicBezTo>
                <a:cubicBezTo>
                  <a:pt x="365" y="67"/>
                  <a:pt x="364" y="67"/>
                  <a:pt x="364" y="67"/>
                </a:cubicBezTo>
                <a:cubicBezTo>
                  <a:pt x="364" y="67"/>
                  <a:pt x="365" y="67"/>
                  <a:pt x="365" y="67"/>
                </a:cubicBezTo>
                <a:close/>
                <a:moveTo>
                  <a:pt x="365" y="98"/>
                </a:moveTo>
                <a:cubicBezTo>
                  <a:pt x="365" y="98"/>
                  <a:pt x="365" y="98"/>
                  <a:pt x="365" y="99"/>
                </a:cubicBezTo>
                <a:cubicBezTo>
                  <a:pt x="365" y="99"/>
                  <a:pt x="364" y="99"/>
                  <a:pt x="364" y="99"/>
                </a:cubicBezTo>
                <a:cubicBezTo>
                  <a:pt x="364" y="99"/>
                  <a:pt x="364" y="99"/>
                  <a:pt x="364" y="99"/>
                </a:cubicBezTo>
                <a:cubicBezTo>
                  <a:pt x="364" y="98"/>
                  <a:pt x="365" y="98"/>
                  <a:pt x="365" y="98"/>
                </a:cubicBezTo>
                <a:close/>
                <a:moveTo>
                  <a:pt x="363" y="99"/>
                </a:moveTo>
                <a:cubicBezTo>
                  <a:pt x="363" y="99"/>
                  <a:pt x="364" y="99"/>
                  <a:pt x="364" y="99"/>
                </a:cubicBezTo>
                <a:cubicBezTo>
                  <a:pt x="364" y="99"/>
                  <a:pt x="364" y="99"/>
                  <a:pt x="364" y="99"/>
                </a:cubicBezTo>
                <a:cubicBezTo>
                  <a:pt x="364" y="99"/>
                  <a:pt x="363" y="100"/>
                  <a:pt x="363" y="100"/>
                </a:cubicBezTo>
                <a:cubicBezTo>
                  <a:pt x="363" y="99"/>
                  <a:pt x="363" y="99"/>
                  <a:pt x="363" y="99"/>
                </a:cubicBezTo>
                <a:close/>
                <a:moveTo>
                  <a:pt x="363" y="100"/>
                </a:moveTo>
                <a:cubicBezTo>
                  <a:pt x="363" y="100"/>
                  <a:pt x="363" y="100"/>
                  <a:pt x="363" y="100"/>
                </a:cubicBezTo>
                <a:cubicBezTo>
                  <a:pt x="363" y="100"/>
                  <a:pt x="363" y="100"/>
                  <a:pt x="363" y="100"/>
                </a:cubicBezTo>
                <a:cubicBezTo>
                  <a:pt x="363" y="100"/>
                  <a:pt x="363" y="100"/>
                  <a:pt x="363" y="100"/>
                </a:cubicBezTo>
                <a:close/>
                <a:moveTo>
                  <a:pt x="361" y="99"/>
                </a:moveTo>
                <a:cubicBezTo>
                  <a:pt x="362" y="99"/>
                  <a:pt x="362" y="99"/>
                  <a:pt x="361" y="100"/>
                </a:cubicBezTo>
                <a:cubicBezTo>
                  <a:pt x="361" y="100"/>
                  <a:pt x="361" y="100"/>
                  <a:pt x="360" y="100"/>
                </a:cubicBezTo>
                <a:cubicBezTo>
                  <a:pt x="360" y="100"/>
                  <a:pt x="360" y="100"/>
                  <a:pt x="360" y="101"/>
                </a:cubicBezTo>
                <a:cubicBezTo>
                  <a:pt x="360" y="101"/>
                  <a:pt x="360" y="101"/>
                  <a:pt x="360" y="101"/>
                </a:cubicBezTo>
                <a:cubicBezTo>
                  <a:pt x="360" y="101"/>
                  <a:pt x="359" y="100"/>
                  <a:pt x="359" y="100"/>
                </a:cubicBezTo>
                <a:cubicBezTo>
                  <a:pt x="360" y="100"/>
                  <a:pt x="361" y="99"/>
                  <a:pt x="361" y="99"/>
                </a:cubicBezTo>
                <a:close/>
                <a:moveTo>
                  <a:pt x="382" y="44"/>
                </a:moveTo>
                <a:cubicBezTo>
                  <a:pt x="382" y="45"/>
                  <a:pt x="382" y="45"/>
                  <a:pt x="381" y="45"/>
                </a:cubicBezTo>
                <a:cubicBezTo>
                  <a:pt x="381" y="45"/>
                  <a:pt x="382" y="44"/>
                  <a:pt x="382" y="44"/>
                </a:cubicBezTo>
                <a:close/>
                <a:moveTo>
                  <a:pt x="359" y="57"/>
                </a:moveTo>
                <a:cubicBezTo>
                  <a:pt x="359" y="57"/>
                  <a:pt x="359" y="56"/>
                  <a:pt x="359" y="56"/>
                </a:cubicBezTo>
                <a:cubicBezTo>
                  <a:pt x="359" y="56"/>
                  <a:pt x="359" y="55"/>
                  <a:pt x="359" y="55"/>
                </a:cubicBezTo>
                <a:cubicBezTo>
                  <a:pt x="360" y="55"/>
                  <a:pt x="360" y="55"/>
                  <a:pt x="360" y="56"/>
                </a:cubicBezTo>
                <a:cubicBezTo>
                  <a:pt x="360" y="56"/>
                  <a:pt x="360" y="56"/>
                  <a:pt x="360" y="56"/>
                </a:cubicBezTo>
                <a:cubicBezTo>
                  <a:pt x="360" y="56"/>
                  <a:pt x="359" y="56"/>
                  <a:pt x="359" y="57"/>
                </a:cubicBezTo>
                <a:close/>
                <a:moveTo>
                  <a:pt x="361" y="57"/>
                </a:moveTo>
                <a:cubicBezTo>
                  <a:pt x="361" y="57"/>
                  <a:pt x="361" y="57"/>
                  <a:pt x="360" y="57"/>
                </a:cubicBezTo>
                <a:cubicBezTo>
                  <a:pt x="361" y="57"/>
                  <a:pt x="360" y="56"/>
                  <a:pt x="361" y="57"/>
                </a:cubicBezTo>
                <a:close/>
                <a:moveTo>
                  <a:pt x="358" y="41"/>
                </a:moveTo>
                <a:cubicBezTo>
                  <a:pt x="359" y="41"/>
                  <a:pt x="359" y="41"/>
                  <a:pt x="359" y="41"/>
                </a:cubicBezTo>
                <a:cubicBezTo>
                  <a:pt x="359" y="41"/>
                  <a:pt x="358" y="42"/>
                  <a:pt x="358" y="41"/>
                </a:cubicBezTo>
                <a:cubicBezTo>
                  <a:pt x="358" y="41"/>
                  <a:pt x="358" y="41"/>
                  <a:pt x="358" y="41"/>
                </a:cubicBezTo>
                <a:close/>
                <a:moveTo>
                  <a:pt x="359" y="41"/>
                </a:moveTo>
                <a:cubicBezTo>
                  <a:pt x="360" y="42"/>
                  <a:pt x="360" y="41"/>
                  <a:pt x="360" y="41"/>
                </a:cubicBezTo>
                <a:cubicBezTo>
                  <a:pt x="361" y="41"/>
                  <a:pt x="361" y="41"/>
                  <a:pt x="361" y="42"/>
                </a:cubicBezTo>
                <a:cubicBezTo>
                  <a:pt x="362" y="42"/>
                  <a:pt x="361" y="41"/>
                  <a:pt x="361" y="41"/>
                </a:cubicBezTo>
                <a:cubicBezTo>
                  <a:pt x="362" y="41"/>
                  <a:pt x="362" y="42"/>
                  <a:pt x="362" y="43"/>
                </a:cubicBezTo>
                <a:cubicBezTo>
                  <a:pt x="361" y="42"/>
                  <a:pt x="360" y="44"/>
                  <a:pt x="359" y="43"/>
                </a:cubicBezTo>
                <a:cubicBezTo>
                  <a:pt x="358" y="43"/>
                  <a:pt x="359" y="43"/>
                  <a:pt x="359" y="43"/>
                </a:cubicBezTo>
                <a:cubicBezTo>
                  <a:pt x="359" y="43"/>
                  <a:pt x="358" y="43"/>
                  <a:pt x="358" y="43"/>
                </a:cubicBezTo>
                <a:cubicBezTo>
                  <a:pt x="359" y="42"/>
                  <a:pt x="359" y="42"/>
                  <a:pt x="359" y="41"/>
                </a:cubicBezTo>
                <a:close/>
                <a:moveTo>
                  <a:pt x="359" y="43"/>
                </a:moveTo>
                <a:cubicBezTo>
                  <a:pt x="358" y="44"/>
                  <a:pt x="358" y="44"/>
                  <a:pt x="358" y="44"/>
                </a:cubicBezTo>
                <a:cubicBezTo>
                  <a:pt x="358" y="43"/>
                  <a:pt x="358" y="43"/>
                  <a:pt x="359" y="43"/>
                </a:cubicBezTo>
                <a:close/>
                <a:moveTo>
                  <a:pt x="307" y="31"/>
                </a:moveTo>
                <a:cubicBezTo>
                  <a:pt x="307" y="31"/>
                  <a:pt x="307" y="32"/>
                  <a:pt x="307" y="32"/>
                </a:cubicBezTo>
                <a:cubicBezTo>
                  <a:pt x="307" y="32"/>
                  <a:pt x="307" y="32"/>
                  <a:pt x="306" y="32"/>
                </a:cubicBezTo>
                <a:cubicBezTo>
                  <a:pt x="306" y="31"/>
                  <a:pt x="307" y="32"/>
                  <a:pt x="307" y="31"/>
                </a:cubicBezTo>
                <a:close/>
                <a:moveTo>
                  <a:pt x="320" y="9"/>
                </a:moveTo>
                <a:cubicBezTo>
                  <a:pt x="320" y="9"/>
                  <a:pt x="319" y="9"/>
                  <a:pt x="319" y="9"/>
                </a:cubicBezTo>
                <a:cubicBezTo>
                  <a:pt x="319" y="9"/>
                  <a:pt x="320" y="8"/>
                  <a:pt x="320" y="9"/>
                </a:cubicBezTo>
                <a:close/>
                <a:moveTo>
                  <a:pt x="302" y="21"/>
                </a:moveTo>
                <a:cubicBezTo>
                  <a:pt x="302" y="21"/>
                  <a:pt x="302" y="21"/>
                  <a:pt x="302" y="20"/>
                </a:cubicBezTo>
                <a:cubicBezTo>
                  <a:pt x="302" y="20"/>
                  <a:pt x="302" y="20"/>
                  <a:pt x="302" y="19"/>
                </a:cubicBezTo>
                <a:cubicBezTo>
                  <a:pt x="303" y="19"/>
                  <a:pt x="302" y="20"/>
                  <a:pt x="302" y="20"/>
                </a:cubicBezTo>
                <a:cubicBezTo>
                  <a:pt x="303" y="20"/>
                  <a:pt x="303" y="20"/>
                  <a:pt x="303" y="20"/>
                </a:cubicBezTo>
                <a:cubicBezTo>
                  <a:pt x="302" y="20"/>
                  <a:pt x="302" y="20"/>
                  <a:pt x="302" y="21"/>
                </a:cubicBezTo>
                <a:close/>
                <a:moveTo>
                  <a:pt x="303" y="21"/>
                </a:moveTo>
                <a:cubicBezTo>
                  <a:pt x="303" y="21"/>
                  <a:pt x="303" y="22"/>
                  <a:pt x="303" y="21"/>
                </a:cubicBezTo>
                <a:cubicBezTo>
                  <a:pt x="303" y="21"/>
                  <a:pt x="303" y="20"/>
                  <a:pt x="303" y="21"/>
                </a:cubicBezTo>
                <a:close/>
                <a:moveTo>
                  <a:pt x="302" y="5"/>
                </a:moveTo>
                <a:cubicBezTo>
                  <a:pt x="302" y="6"/>
                  <a:pt x="302" y="6"/>
                  <a:pt x="302" y="5"/>
                </a:cubicBezTo>
                <a:cubicBezTo>
                  <a:pt x="303" y="6"/>
                  <a:pt x="303" y="6"/>
                  <a:pt x="303" y="7"/>
                </a:cubicBezTo>
                <a:cubicBezTo>
                  <a:pt x="304" y="6"/>
                  <a:pt x="303" y="5"/>
                  <a:pt x="303" y="5"/>
                </a:cubicBezTo>
                <a:cubicBezTo>
                  <a:pt x="304" y="5"/>
                  <a:pt x="304" y="6"/>
                  <a:pt x="303" y="7"/>
                </a:cubicBezTo>
                <a:cubicBezTo>
                  <a:pt x="303" y="6"/>
                  <a:pt x="302" y="8"/>
                  <a:pt x="301" y="8"/>
                </a:cubicBezTo>
                <a:cubicBezTo>
                  <a:pt x="301" y="7"/>
                  <a:pt x="302" y="7"/>
                  <a:pt x="301" y="7"/>
                </a:cubicBezTo>
                <a:cubicBezTo>
                  <a:pt x="301" y="7"/>
                  <a:pt x="301" y="7"/>
                  <a:pt x="300" y="7"/>
                </a:cubicBezTo>
                <a:cubicBezTo>
                  <a:pt x="301" y="6"/>
                  <a:pt x="301" y="6"/>
                  <a:pt x="302" y="5"/>
                </a:cubicBezTo>
                <a:close/>
                <a:moveTo>
                  <a:pt x="301" y="5"/>
                </a:moveTo>
                <a:cubicBezTo>
                  <a:pt x="301" y="5"/>
                  <a:pt x="301" y="5"/>
                  <a:pt x="301" y="5"/>
                </a:cubicBezTo>
                <a:cubicBezTo>
                  <a:pt x="302" y="5"/>
                  <a:pt x="301" y="6"/>
                  <a:pt x="300" y="6"/>
                </a:cubicBezTo>
                <a:cubicBezTo>
                  <a:pt x="301" y="5"/>
                  <a:pt x="301" y="5"/>
                  <a:pt x="301" y="5"/>
                </a:cubicBezTo>
                <a:close/>
                <a:moveTo>
                  <a:pt x="301" y="8"/>
                </a:moveTo>
                <a:cubicBezTo>
                  <a:pt x="301" y="8"/>
                  <a:pt x="301" y="8"/>
                  <a:pt x="300" y="8"/>
                </a:cubicBezTo>
                <a:cubicBezTo>
                  <a:pt x="301" y="7"/>
                  <a:pt x="301" y="7"/>
                  <a:pt x="301" y="8"/>
                </a:cubicBezTo>
                <a:close/>
                <a:moveTo>
                  <a:pt x="299" y="8"/>
                </a:moveTo>
                <a:cubicBezTo>
                  <a:pt x="298" y="8"/>
                  <a:pt x="298" y="9"/>
                  <a:pt x="297" y="8"/>
                </a:cubicBezTo>
                <a:cubicBezTo>
                  <a:pt x="298" y="8"/>
                  <a:pt x="298" y="7"/>
                  <a:pt x="299" y="8"/>
                </a:cubicBezTo>
                <a:close/>
                <a:moveTo>
                  <a:pt x="299" y="31"/>
                </a:moveTo>
                <a:cubicBezTo>
                  <a:pt x="298" y="32"/>
                  <a:pt x="298" y="32"/>
                  <a:pt x="297" y="34"/>
                </a:cubicBezTo>
                <a:cubicBezTo>
                  <a:pt x="297" y="33"/>
                  <a:pt x="297" y="33"/>
                  <a:pt x="297" y="33"/>
                </a:cubicBezTo>
                <a:cubicBezTo>
                  <a:pt x="298" y="33"/>
                  <a:pt x="298" y="31"/>
                  <a:pt x="299" y="31"/>
                </a:cubicBezTo>
                <a:close/>
                <a:moveTo>
                  <a:pt x="296" y="8"/>
                </a:moveTo>
                <a:cubicBezTo>
                  <a:pt x="296" y="7"/>
                  <a:pt x="296" y="8"/>
                  <a:pt x="295" y="8"/>
                </a:cubicBezTo>
                <a:cubicBezTo>
                  <a:pt x="295" y="7"/>
                  <a:pt x="296" y="7"/>
                  <a:pt x="296" y="8"/>
                </a:cubicBezTo>
                <a:close/>
                <a:moveTo>
                  <a:pt x="296" y="33"/>
                </a:moveTo>
                <a:cubicBezTo>
                  <a:pt x="297" y="33"/>
                  <a:pt x="297" y="33"/>
                  <a:pt x="297" y="34"/>
                </a:cubicBezTo>
                <a:cubicBezTo>
                  <a:pt x="296" y="34"/>
                  <a:pt x="295" y="34"/>
                  <a:pt x="295" y="34"/>
                </a:cubicBezTo>
                <a:cubicBezTo>
                  <a:pt x="295" y="34"/>
                  <a:pt x="296" y="33"/>
                  <a:pt x="296" y="33"/>
                </a:cubicBezTo>
                <a:close/>
                <a:moveTo>
                  <a:pt x="292" y="47"/>
                </a:moveTo>
                <a:cubicBezTo>
                  <a:pt x="291" y="47"/>
                  <a:pt x="291" y="47"/>
                  <a:pt x="291" y="47"/>
                </a:cubicBezTo>
                <a:cubicBezTo>
                  <a:pt x="291" y="47"/>
                  <a:pt x="291" y="47"/>
                  <a:pt x="292" y="47"/>
                </a:cubicBezTo>
                <a:cubicBezTo>
                  <a:pt x="292" y="47"/>
                  <a:pt x="292" y="47"/>
                  <a:pt x="292" y="47"/>
                </a:cubicBezTo>
                <a:close/>
                <a:moveTo>
                  <a:pt x="294" y="33"/>
                </a:moveTo>
                <a:cubicBezTo>
                  <a:pt x="294" y="33"/>
                  <a:pt x="294" y="34"/>
                  <a:pt x="294" y="34"/>
                </a:cubicBezTo>
                <a:cubicBezTo>
                  <a:pt x="293" y="34"/>
                  <a:pt x="293" y="34"/>
                  <a:pt x="293" y="34"/>
                </a:cubicBezTo>
                <a:cubicBezTo>
                  <a:pt x="293" y="34"/>
                  <a:pt x="293" y="33"/>
                  <a:pt x="294" y="33"/>
                </a:cubicBezTo>
                <a:close/>
                <a:moveTo>
                  <a:pt x="291" y="35"/>
                </a:moveTo>
                <a:cubicBezTo>
                  <a:pt x="292" y="35"/>
                  <a:pt x="292" y="34"/>
                  <a:pt x="292" y="34"/>
                </a:cubicBezTo>
                <a:cubicBezTo>
                  <a:pt x="293" y="34"/>
                  <a:pt x="293" y="34"/>
                  <a:pt x="293" y="34"/>
                </a:cubicBezTo>
                <a:cubicBezTo>
                  <a:pt x="293" y="35"/>
                  <a:pt x="293" y="35"/>
                  <a:pt x="293" y="35"/>
                </a:cubicBezTo>
                <a:cubicBezTo>
                  <a:pt x="293" y="35"/>
                  <a:pt x="293" y="35"/>
                  <a:pt x="293" y="35"/>
                </a:cubicBezTo>
                <a:cubicBezTo>
                  <a:pt x="292" y="35"/>
                  <a:pt x="292" y="35"/>
                  <a:pt x="292" y="35"/>
                </a:cubicBezTo>
                <a:cubicBezTo>
                  <a:pt x="292" y="35"/>
                  <a:pt x="292" y="36"/>
                  <a:pt x="292" y="36"/>
                </a:cubicBezTo>
                <a:cubicBezTo>
                  <a:pt x="292" y="36"/>
                  <a:pt x="291" y="35"/>
                  <a:pt x="291" y="35"/>
                </a:cubicBezTo>
                <a:close/>
                <a:moveTo>
                  <a:pt x="283" y="50"/>
                </a:moveTo>
                <a:cubicBezTo>
                  <a:pt x="283" y="50"/>
                  <a:pt x="283" y="50"/>
                  <a:pt x="283" y="50"/>
                </a:cubicBezTo>
                <a:cubicBezTo>
                  <a:pt x="283" y="50"/>
                  <a:pt x="283" y="50"/>
                  <a:pt x="284" y="50"/>
                </a:cubicBezTo>
                <a:cubicBezTo>
                  <a:pt x="284" y="50"/>
                  <a:pt x="284" y="50"/>
                  <a:pt x="284" y="50"/>
                </a:cubicBezTo>
                <a:cubicBezTo>
                  <a:pt x="283" y="50"/>
                  <a:pt x="283" y="50"/>
                  <a:pt x="283" y="50"/>
                </a:cubicBezTo>
                <a:close/>
                <a:moveTo>
                  <a:pt x="283" y="6"/>
                </a:moveTo>
                <a:cubicBezTo>
                  <a:pt x="283" y="6"/>
                  <a:pt x="283" y="5"/>
                  <a:pt x="283" y="5"/>
                </a:cubicBezTo>
                <a:cubicBezTo>
                  <a:pt x="284" y="6"/>
                  <a:pt x="283" y="7"/>
                  <a:pt x="284" y="7"/>
                </a:cubicBezTo>
                <a:cubicBezTo>
                  <a:pt x="284" y="7"/>
                  <a:pt x="283" y="8"/>
                  <a:pt x="283" y="7"/>
                </a:cubicBezTo>
                <a:cubicBezTo>
                  <a:pt x="284" y="7"/>
                  <a:pt x="284" y="6"/>
                  <a:pt x="283" y="6"/>
                </a:cubicBezTo>
                <a:close/>
                <a:moveTo>
                  <a:pt x="211" y="24"/>
                </a:moveTo>
                <a:cubicBezTo>
                  <a:pt x="211" y="25"/>
                  <a:pt x="210" y="25"/>
                  <a:pt x="210" y="25"/>
                </a:cubicBezTo>
                <a:cubicBezTo>
                  <a:pt x="210" y="25"/>
                  <a:pt x="210" y="24"/>
                  <a:pt x="210" y="24"/>
                </a:cubicBezTo>
                <a:cubicBezTo>
                  <a:pt x="210" y="24"/>
                  <a:pt x="210" y="24"/>
                  <a:pt x="211" y="24"/>
                </a:cubicBezTo>
                <a:close/>
                <a:moveTo>
                  <a:pt x="176" y="19"/>
                </a:moveTo>
                <a:cubicBezTo>
                  <a:pt x="175" y="18"/>
                  <a:pt x="177" y="17"/>
                  <a:pt x="177" y="17"/>
                </a:cubicBezTo>
                <a:cubicBezTo>
                  <a:pt x="177" y="17"/>
                  <a:pt x="177" y="18"/>
                  <a:pt x="177" y="18"/>
                </a:cubicBezTo>
                <a:cubicBezTo>
                  <a:pt x="178" y="18"/>
                  <a:pt x="177" y="18"/>
                  <a:pt x="178" y="18"/>
                </a:cubicBezTo>
                <a:cubicBezTo>
                  <a:pt x="177" y="18"/>
                  <a:pt x="177" y="18"/>
                  <a:pt x="176" y="19"/>
                </a:cubicBezTo>
                <a:close/>
                <a:moveTo>
                  <a:pt x="179" y="18"/>
                </a:moveTo>
                <a:cubicBezTo>
                  <a:pt x="180" y="17"/>
                  <a:pt x="181" y="16"/>
                  <a:pt x="181" y="16"/>
                </a:cubicBezTo>
                <a:cubicBezTo>
                  <a:pt x="181" y="18"/>
                  <a:pt x="180" y="18"/>
                  <a:pt x="179" y="18"/>
                </a:cubicBezTo>
                <a:close/>
                <a:moveTo>
                  <a:pt x="183" y="16"/>
                </a:moveTo>
                <a:cubicBezTo>
                  <a:pt x="182" y="15"/>
                  <a:pt x="183" y="15"/>
                  <a:pt x="183" y="15"/>
                </a:cubicBezTo>
                <a:cubicBezTo>
                  <a:pt x="183" y="16"/>
                  <a:pt x="183" y="16"/>
                  <a:pt x="183" y="16"/>
                </a:cubicBezTo>
                <a:close/>
                <a:moveTo>
                  <a:pt x="194" y="15"/>
                </a:moveTo>
                <a:cubicBezTo>
                  <a:pt x="193" y="14"/>
                  <a:pt x="194" y="15"/>
                  <a:pt x="195" y="15"/>
                </a:cubicBezTo>
                <a:cubicBezTo>
                  <a:pt x="195" y="15"/>
                  <a:pt x="194" y="15"/>
                  <a:pt x="194" y="15"/>
                </a:cubicBezTo>
                <a:close/>
                <a:moveTo>
                  <a:pt x="31" y="75"/>
                </a:moveTo>
                <a:cubicBezTo>
                  <a:pt x="31" y="74"/>
                  <a:pt x="31" y="74"/>
                  <a:pt x="31" y="74"/>
                </a:cubicBezTo>
                <a:cubicBezTo>
                  <a:pt x="31" y="75"/>
                  <a:pt x="32" y="74"/>
                  <a:pt x="31" y="74"/>
                </a:cubicBezTo>
                <a:cubicBezTo>
                  <a:pt x="32" y="74"/>
                  <a:pt x="32" y="74"/>
                  <a:pt x="32" y="75"/>
                </a:cubicBezTo>
                <a:cubicBezTo>
                  <a:pt x="31" y="75"/>
                  <a:pt x="31" y="75"/>
                  <a:pt x="31" y="75"/>
                </a:cubicBezTo>
                <a:close/>
                <a:moveTo>
                  <a:pt x="38" y="73"/>
                </a:moveTo>
                <a:cubicBezTo>
                  <a:pt x="38" y="73"/>
                  <a:pt x="39" y="72"/>
                  <a:pt x="39" y="73"/>
                </a:cubicBezTo>
                <a:cubicBezTo>
                  <a:pt x="39" y="73"/>
                  <a:pt x="38" y="73"/>
                  <a:pt x="38" y="73"/>
                </a:cubicBezTo>
                <a:close/>
                <a:moveTo>
                  <a:pt x="40" y="73"/>
                </a:moveTo>
                <a:cubicBezTo>
                  <a:pt x="40" y="72"/>
                  <a:pt x="41" y="73"/>
                  <a:pt x="41" y="73"/>
                </a:cubicBezTo>
                <a:cubicBezTo>
                  <a:pt x="40" y="73"/>
                  <a:pt x="40" y="73"/>
                  <a:pt x="40" y="73"/>
                </a:cubicBezTo>
                <a:close/>
                <a:moveTo>
                  <a:pt x="47" y="73"/>
                </a:moveTo>
                <a:cubicBezTo>
                  <a:pt x="48" y="72"/>
                  <a:pt x="48" y="71"/>
                  <a:pt x="48" y="72"/>
                </a:cubicBezTo>
                <a:cubicBezTo>
                  <a:pt x="48" y="72"/>
                  <a:pt x="48" y="73"/>
                  <a:pt x="47" y="73"/>
                </a:cubicBezTo>
                <a:close/>
                <a:moveTo>
                  <a:pt x="49" y="71"/>
                </a:moveTo>
                <a:cubicBezTo>
                  <a:pt x="48" y="70"/>
                  <a:pt x="48" y="71"/>
                  <a:pt x="48" y="70"/>
                </a:cubicBezTo>
                <a:cubicBezTo>
                  <a:pt x="48" y="70"/>
                  <a:pt x="48" y="68"/>
                  <a:pt x="49" y="69"/>
                </a:cubicBezTo>
                <a:cubicBezTo>
                  <a:pt x="49" y="70"/>
                  <a:pt x="49" y="70"/>
                  <a:pt x="49" y="71"/>
                </a:cubicBezTo>
                <a:close/>
                <a:moveTo>
                  <a:pt x="49" y="69"/>
                </a:moveTo>
                <a:cubicBezTo>
                  <a:pt x="50" y="69"/>
                  <a:pt x="50" y="70"/>
                  <a:pt x="50" y="70"/>
                </a:cubicBezTo>
                <a:cubicBezTo>
                  <a:pt x="50" y="70"/>
                  <a:pt x="50" y="70"/>
                  <a:pt x="49" y="70"/>
                </a:cubicBezTo>
                <a:cubicBezTo>
                  <a:pt x="50" y="70"/>
                  <a:pt x="49" y="69"/>
                  <a:pt x="49" y="69"/>
                </a:cubicBezTo>
                <a:close/>
                <a:moveTo>
                  <a:pt x="50" y="72"/>
                </a:moveTo>
                <a:cubicBezTo>
                  <a:pt x="50" y="72"/>
                  <a:pt x="51" y="71"/>
                  <a:pt x="51" y="71"/>
                </a:cubicBezTo>
                <a:cubicBezTo>
                  <a:pt x="50" y="70"/>
                  <a:pt x="50" y="71"/>
                  <a:pt x="50" y="71"/>
                </a:cubicBezTo>
                <a:cubicBezTo>
                  <a:pt x="50" y="71"/>
                  <a:pt x="50" y="70"/>
                  <a:pt x="51" y="71"/>
                </a:cubicBezTo>
                <a:cubicBezTo>
                  <a:pt x="51" y="71"/>
                  <a:pt x="51" y="71"/>
                  <a:pt x="51" y="71"/>
                </a:cubicBezTo>
                <a:cubicBezTo>
                  <a:pt x="51" y="72"/>
                  <a:pt x="51" y="72"/>
                  <a:pt x="50" y="72"/>
                </a:cubicBezTo>
                <a:close/>
                <a:moveTo>
                  <a:pt x="50" y="70"/>
                </a:moveTo>
                <a:cubicBezTo>
                  <a:pt x="50" y="69"/>
                  <a:pt x="51" y="70"/>
                  <a:pt x="51" y="70"/>
                </a:cubicBezTo>
                <a:cubicBezTo>
                  <a:pt x="51" y="70"/>
                  <a:pt x="51" y="70"/>
                  <a:pt x="50" y="70"/>
                </a:cubicBezTo>
                <a:close/>
                <a:moveTo>
                  <a:pt x="55" y="70"/>
                </a:moveTo>
                <a:cubicBezTo>
                  <a:pt x="55" y="70"/>
                  <a:pt x="55" y="69"/>
                  <a:pt x="54" y="70"/>
                </a:cubicBezTo>
                <a:cubicBezTo>
                  <a:pt x="54" y="71"/>
                  <a:pt x="55" y="70"/>
                  <a:pt x="55" y="71"/>
                </a:cubicBezTo>
                <a:cubicBezTo>
                  <a:pt x="55" y="71"/>
                  <a:pt x="54" y="71"/>
                  <a:pt x="54" y="70"/>
                </a:cubicBezTo>
                <a:cubicBezTo>
                  <a:pt x="54" y="70"/>
                  <a:pt x="55" y="69"/>
                  <a:pt x="56" y="70"/>
                </a:cubicBezTo>
                <a:cubicBezTo>
                  <a:pt x="55" y="70"/>
                  <a:pt x="56" y="70"/>
                  <a:pt x="55" y="70"/>
                </a:cubicBezTo>
                <a:close/>
                <a:moveTo>
                  <a:pt x="57" y="70"/>
                </a:moveTo>
                <a:cubicBezTo>
                  <a:pt x="57" y="70"/>
                  <a:pt x="57" y="70"/>
                  <a:pt x="56" y="70"/>
                </a:cubicBezTo>
                <a:cubicBezTo>
                  <a:pt x="57" y="69"/>
                  <a:pt x="57" y="69"/>
                  <a:pt x="57" y="69"/>
                </a:cubicBezTo>
                <a:cubicBezTo>
                  <a:pt x="57" y="69"/>
                  <a:pt x="57" y="70"/>
                  <a:pt x="57" y="70"/>
                </a:cubicBezTo>
                <a:close/>
                <a:moveTo>
                  <a:pt x="56" y="67"/>
                </a:moveTo>
                <a:cubicBezTo>
                  <a:pt x="56" y="66"/>
                  <a:pt x="57" y="66"/>
                  <a:pt x="57" y="66"/>
                </a:cubicBezTo>
                <a:cubicBezTo>
                  <a:pt x="57" y="67"/>
                  <a:pt x="56" y="67"/>
                  <a:pt x="56" y="67"/>
                </a:cubicBezTo>
                <a:close/>
                <a:moveTo>
                  <a:pt x="58" y="70"/>
                </a:moveTo>
                <a:cubicBezTo>
                  <a:pt x="58" y="70"/>
                  <a:pt x="59" y="70"/>
                  <a:pt x="59" y="70"/>
                </a:cubicBezTo>
                <a:cubicBezTo>
                  <a:pt x="59" y="71"/>
                  <a:pt x="59" y="71"/>
                  <a:pt x="58" y="70"/>
                </a:cubicBezTo>
                <a:close/>
                <a:moveTo>
                  <a:pt x="60" y="68"/>
                </a:moveTo>
                <a:cubicBezTo>
                  <a:pt x="59" y="67"/>
                  <a:pt x="60" y="68"/>
                  <a:pt x="60" y="67"/>
                </a:cubicBezTo>
                <a:cubicBezTo>
                  <a:pt x="61" y="67"/>
                  <a:pt x="60" y="67"/>
                  <a:pt x="60" y="68"/>
                </a:cubicBezTo>
                <a:cubicBezTo>
                  <a:pt x="61" y="68"/>
                  <a:pt x="61" y="67"/>
                  <a:pt x="61" y="67"/>
                </a:cubicBezTo>
                <a:cubicBezTo>
                  <a:pt x="61" y="68"/>
                  <a:pt x="60" y="68"/>
                  <a:pt x="60" y="68"/>
                </a:cubicBezTo>
                <a:close/>
                <a:moveTo>
                  <a:pt x="61" y="70"/>
                </a:moveTo>
                <a:cubicBezTo>
                  <a:pt x="61" y="70"/>
                  <a:pt x="61" y="69"/>
                  <a:pt x="62" y="69"/>
                </a:cubicBezTo>
                <a:cubicBezTo>
                  <a:pt x="62" y="70"/>
                  <a:pt x="62" y="70"/>
                  <a:pt x="61" y="70"/>
                </a:cubicBezTo>
                <a:close/>
                <a:moveTo>
                  <a:pt x="63" y="69"/>
                </a:moveTo>
                <a:cubicBezTo>
                  <a:pt x="63" y="68"/>
                  <a:pt x="63" y="67"/>
                  <a:pt x="63" y="67"/>
                </a:cubicBezTo>
                <a:cubicBezTo>
                  <a:pt x="63" y="68"/>
                  <a:pt x="64" y="68"/>
                  <a:pt x="63" y="69"/>
                </a:cubicBezTo>
                <a:close/>
                <a:moveTo>
                  <a:pt x="65" y="68"/>
                </a:moveTo>
                <a:cubicBezTo>
                  <a:pt x="64" y="67"/>
                  <a:pt x="64" y="68"/>
                  <a:pt x="64" y="67"/>
                </a:cubicBezTo>
                <a:cubicBezTo>
                  <a:pt x="64" y="67"/>
                  <a:pt x="64" y="67"/>
                  <a:pt x="65" y="66"/>
                </a:cubicBezTo>
                <a:cubicBezTo>
                  <a:pt x="65" y="67"/>
                  <a:pt x="65" y="67"/>
                  <a:pt x="65" y="67"/>
                </a:cubicBezTo>
                <a:cubicBezTo>
                  <a:pt x="65" y="67"/>
                  <a:pt x="65" y="67"/>
                  <a:pt x="65" y="68"/>
                </a:cubicBezTo>
                <a:close/>
                <a:moveTo>
                  <a:pt x="66" y="70"/>
                </a:moveTo>
                <a:cubicBezTo>
                  <a:pt x="66" y="70"/>
                  <a:pt x="66" y="71"/>
                  <a:pt x="66" y="70"/>
                </a:cubicBezTo>
                <a:cubicBezTo>
                  <a:pt x="66" y="70"/>
                  <a:pt x="66" y="70"/>
                  <a:pt x="66" y="70"/>
                </a:cubicBezTo>
                <a:cubicBezTo>
                  <a:pt x="66" y="70"/>
                  <a:pt x="66" y="70"/>
                  <a:pt x="66" y="70"/>
                </a:cubicBezTo>
                <a:close/>
                <a:moveTo>
                  <a:pt x="67" y="68"/>
                </a:moveTo>
                <a:cubicBezTo>
                  <a:pt x="67" y="68"/>
                  <a:pt x="67" y="68"/>
                  <a:pt x="67" y="68"/>
                </a:cubicBezTo>
                <a:cubicBezTo>
                  <a:pt x="67" y="67"/>
                  <a:pt x="67" y="67"/>
                  <a:pt x="67" y="67"/>
                </a:cubicBezTo>
                <a:cubicBezTo>
                  <a:pt x="67" y="67"/>
                  <a:pt x="68" y="68"/>
                  <a:pt x="67" y="68"/>
                </a:cubicBezTo>
                <a:close/>
                <a:moveTo>
                  <a:pt x="66" y="67"/>
                </a:moveTo>
                <a:cubicBezTo>
                  <a:pt x="66" y="67"/>
                  <a:pt x="68" y="65"/>
                  <a:pt x="68" y="67"/>
                </a:cubicBezTo>
                <a:cubicBezTo>
                  <a:pt x="67" y="66"/>
                  <a:pt x="66" y="68"/>
                  <a:pt x="66" y="67"/>
                </a:cubicBezTo>
                <a:close/>
                <a:moveTo>
                  <a:pt x="71" y="66"/>
                </a:moveTo>
                <a:cubicBezTo>
                  <a:pt x="71" y="66"/>
                  <a:pt x="71" y="66"/>
                  <a:pt x="71" y="66"/>
                </a:cubicBezTo>
                <a:cubicBezTo>
                  <a:pt x="71" y="66"/>
                  <a:pt x="71" y="65"/>
                  <a:pt x="72" y="66"/>
                </a:cubicBezTo>
                <a:cubicBezTo>
                  <a:pt x="71" y="66"/>
                  <a:pt x="71" y="66"/>
                  <a:pt x="71" y="66"/>
                </a:cubicBezTo>
                <a:close/>
                <a:moveTo>
                  <a:pt x="76" y="66"/>
                </a:moveTo>
                <a:cubicBezTo>
                  <a:pt x="76" y="65"/>
                  <a:pt x="76" y="65"/>
                  <a:pt x="76" y="65"/>
                </a:cubicBezTo>
                <a:cubicBezTo>
                  <a:pt x="76" y="65"/>
                  <a:pt x="76" y="65"/>
                  <a:pt x="76" y="65"/>
                </a:cubicBezTo>
                <a:cubicBezTo>
                  <a:pt x="76" y="65"/>
                  <a:pt x="76" y="65"/>
                  <a:pt x="76" y="65"/>
                </a:cubicBezTo>
                <a:cubicBezTo>
                  <a:pt x="76" y="65"/>
                  <a:pt x="76" y="65"/>
                  <a:pt x="76" y="65"/>
                </a:cubicBezTo>
                <a:cubicBezTo>
                  <a:pt x="77" y="65"/>
                  <a:pt x="77" y="65"/>
                  <a:pt x="77" y="65"/>
                </a:cubicBezTo>
                <a:cubicBezTo>
                  <a:pt x="77" y="65"/>
                  <a:pt x="77" y="65"/>
                  <a:pt x="77" y="65"/>
                </a:cubicBezTo>
                <a:cubicBezTo>
                  <a:pt x="77" y="65"/>
                  <a:pt x="76" y="66"/>
                  <a:pt x="76" y="66"/>
                </a:cubicBezTo>
                <a:close/>
                <a:moveTo>
                  <a:pt x="15" y="89"/>
                </a:moveTo>
                <a:cubicBezTo>
                  <a:pt x="15" y="88"/>
                  <a:pt x="15" y="88"/>
                  <a:pt x="15" y="88"/>
                </a:cubicBezTo>
                <a:cubicBezTo>
                  <a:pt x="15" y="88"/>
                  <a:pt x="15" y="88"/>
                  <a:pt x="16" y="88"/>
                </a:cubicBezTo>
                <a:cubicBezTo>
                  <a:pt x="16" y="89"/>
                  <a:pt x="15" y="89"/>
                  <a:pt x="15" y="89"/>
                </a:cubicBezTo>
                <a:close/>
                <a:moveTo>
                  <a:pt x="18" y="88"/>
                </a:moveTo>
                <a:cubicBezTo>
                  <a:pt x="17" y="87"/>
                  <a:pt x="17" y="88"/>
                  <a:pt x="17" y="88"/>
                </a:cubicBezTo>
                <a:cubicBezTo>
                  <a:pt x="16" y="87"/>
                  <a:pt x="18" y="87"/>
                  <a:pt x="18" y="88"/>
                </a:cubicBezTo>
                <a:close/>
                <a:moveTo>
                  <a:pt x="21" y="88"/>
                </a:moveTo>
                <a:cubicBezTo>
                  <a:pt x="20" y="88"/>
                  <a:pt x="20" y="87"/>
                  <a:pt x="20" y="88"/>
                </a:cubicBezTo>
                <a:cubicBezTo>
                  <a:pt x="20" y="86"/>
                  <a:pt x="21" y="88"/>
                  <a:pt x="22" y="88"/>
                </a:cubicBezTo>
                <a:cubicBezTo>
                  <a:pt x="21" y="89"/>
                  <a:pt x="21" y="88"/>
                  <a:pt x="21" y="88"/>
                </a:cubicBezTo>
                <a:close/>
                <a:moveTo>
                  <a:pt x="25" y="89"/>
                </a:moveTo>
                <a:cubicBezTo>
                  <a:pt x="25" y="89"/>
                  <a:pt x="24" y="89"/>
                  <a:pt x="24" y="90"/>
                </a:cubicBezTo>
                <a:cubicBezTo>
                  <a:pt x="24" y="89"/>
                  <a:pt x="24" y="88"/>
                  <a:pt x="25" y="88"/>
                </a:cubicBezTo>
                <a:cubicBezTo>
                  <a:pt x="25" y="89"/>
                  <a:pt x="25" y="89"/>
                  <a:pt x="25" y="89"/>
                </a:cubicBezTo>
                <a:close/>
                <a:moveTo>
                  <a:pt x="20" y="94"/>
                </a:moveTo>
                <a:cubicBezTo>
                  <a:pt x="20" y="94"/>
                  <a:pt x="21" y="94"/>
                  <a:pt x="21" y="95"/>
                </a:cubicBezTo>
                <a:cubicBezTo>
                  <a:pt x="20" y="94"/>
                  <a:pt x="20" y="95"/>
                  <a:pt x="20" y="94"/>
                </a:cubicBezTo>
                <a:close/>
                <a:moveTo>
                  <a:pt x="21" y="95"/>
                </a:moveTo>
                <a:cubicBezTo>
                  <a:pt x="21" y="95"/>
                  <a:pt x="21" y="94"/>
                  <a:pt x="21" y="94"/>
                </a:cubicBezTo>
                <a:cubicBezTo>
                  <a:pt x="22" y="95"/>
                  <a:pt x="22" y="94"/>
                  <a:pt x="22" y="94"/>
                </a:cubicBezTo>
                <a:cubicBezTo>
                  <a:pt x="22" y="94"/>
                  <a:pt x="22" y="95"/>
                  <a:pt x="22" y="95"/>
                </a:cubicBezTo>
                <a:cubicBezTo>
                  <a:pt x="22" y="95"/>
                  <a:pt x="22" y="94"/>
                  <a:pt x="22" y="95"/>
                </a:cubicBezTo>
                <a:lnTo>
                  <a:pt x="21" y="95"/>
                </a:lnTo>
                <a:close/>
                <a:moveTo>
                  <a:pt x="22" y="97"/>
                </a:moveTo>
                <a:cubicBezTo>
                  <a:pt x="22" y="97"/>
                  <a:pt x="23" y="96"/>
                  <a:pt x="24" y="96"/>
                </a:cubicBezTo>
                <a:cubicBezTo>
                  <a:pt x="23" y="97"/>
                  <a:pt x="22" y="97"/>
                  <a:pt x="22" y="97"/>
                </a:cubicBezTo>
                <a:close/>
                <a:moveTo>
                  <a:pt x="23" y="95"/>
                </a:moveTo>
                <a:cubicBezTo>
                  <a:pt x="23" y="95"/>
                  <a:pt x="23" y="95"/>
                  <a:pt x="24" y="95"/>
                </a:cubicBezTo>
                <a:cubicBezTo>
                  <a:pt x="23" y="95"/>
                  <a:pt x="23" y="96"/>
                  <a:pt x="23" y="95"/>
                </a:cubicBezTo>
                <a:close/>
                <a:moveTo>
                  <a:pt x="26" y="94"/>
                </a:moveTo>
                <a:cubicBezTo>
                  <a:pt x="26" y="94"/>
                  <a:pt x="26" y="94"/>
                  <a:pt x="26" y="94"/>
                </a:cubicBezTo>
                <a:cubicBezTo>
                  <a:pt x="26" y="93"/>
                  <a:pt x="26" y="94"/>
                  <a:pt x="27" y="94"/>
                </a:cubicBezTo>
                <a:lnTo>
                  <a:pt x="26" y="94"/>
                </a:lnTo>
                <a:close/>
                <a:moveTo>
                  <a:pt x="33" y="79"/>
                </a:moveTo>
                <a:cubicBezTo>
                  <a:pt x="33" y="80"/>
                  <a:pt x="34" y="80"/>
                  <a:pt x="34" y="80"/>
                </a:cubicBezTo>
                <a:cubicBezTo>
                  <a:pt x="33" y="80"/>
                  <a:pt x="33" y="79"/>
                  <a:pt x="33" y="79"/>
                </a:cubicBezTo>
                <a:close/>
                <a:moveTo>
                  <a:pt x="33" y="84"/>
                </a:moveTo>
                <a:cubicBezTo>
                  <a:pt x="33" y="84"/>
                  <a:pt x="32" y="84"/>
                  <a:pt x="33" y="83"/>
                </a:cubicBezTo>
                <a:cubicBezTo>
                  <a:pt x="33" y="83"/>
                  <a:pt x="33" y="84"/>
                  <a:pt x="34" y="84"/>
                </a:cubicBezTo>
                <a:cubicBezTo>
                  <a:pt x="33" y="85"/>
                  <a:pt x="33" y="85"/>
                  <a:pt x="33" y="85"/>
                </a:cubicBezTo>
                <a:cubicBezTo>
                  <a:pt x="33" y="85"/>
                  <a:pt x="33" y="85"/>
                  <a:pt x="33" y="84"/>
                </a:cubicBezTo>
                <a:cubicBezTo>
                  <a:pt x="33" y="84"/>
                  <a:pt x="33" y="84"/>
                  <a:pt x="33" y="84"/>
                </a:cubicBezTo>
                <a:close/>
                <a:moveTo>
                  <a:pt x="33" y="86"/>
                </a:moveTo>
                <a:cubicBezTo>
                  <a:pt x="33" y="86"/>
                  <a:pt x="32" y="86"/>
                  <a:pt x="32" y="86"/>
                </a:cubicBezTo>
                <a:cubicBezTo>
                  <a:pt x="32" y="85"/>
                  <a:pt x="32" y="85"/>
                  <a:pt x="32" y="85"/>
                </a:cubicBezTo>
                <a:cubicBezTo>
                  <a:pt x="33" y="85"/>
                  <a:pt x="33" y="85"/>
                  <a:pt x="33" y="86"/>
                </a:cubicBezTo>
                <a:close/>
                <a:moveTo>
                  <a:pt x="28" y="89"/>
                </a:moveTo>
                <a:cubicBezTo>
                  <a:pt x="27" y="89"/>
                  <a:pt x="27" y="89"/>
                  <a:pt x="27" y="88"/>
                </a:cubicBezTo>
                <a:cubicBezTo>
                  <a:pt x="27" y="88"/>
                  <a:pt x="27" y="88"/>
                  <a:pt x="28" y="88"/>
                </a:cubicBezTo>
                <a:lnTo>
                  <a:pt x="28" y="89"/>
                </a:lnTo>
                <a:close/>
                <a:moveTo>
                  <a:pt x="28" y="88"/>
                </a:moveTo>
                <a:cubicBezTo>
                  <a:pt x="28" y="88"/>
                  <a:pt x="28" y="88"/>
                  <a:pt x="28" y="88"/>
                </a:cubicBezTo>
                <a:cubicBezTo>
                  <a:pt x="28" y="87"/>
                  <a:pt x="28" y="87"/>
                  <a:pt x="28" y="87"/>
                </a:cubicBezTo>
                <a:cubicBezTo>
                  <a:pt x="28" y="87"/>
                  <a:pt x="28" y="86"/>
                  <a:pt x="28" y="87"/>
                </a:cubicBezTo>
                <a:cubicBezTo>
                  <a:pt x="28" y="88"/>
                  <a:pt x="29" y="87"/>
                  <a:pt x="29" y="88"/>
                </a:cubicBezTo>
                <a:cubicBezTo>
                  <a:pt x="29" y="87"/>
                  <a:pt x="28" y="89"/>
                  <a:pt x="28" y="88"/>
                </a:cubicBezTo>
                <a:close/>
                <a:moveTo>
                  <a:pt x="28" y="85"/>
                </a:moveTo>
                <a:cubicBezTo>
                  <a:pt x="28" y="85"/>
                  <a:pt x="28" y="85"/>
                  <a:pt x="28" y="85"/>
                </a:cubicBezTo>
                <a:cubicBezTo>
                  <a:pt x="28" y="84"/>
                  <a:pt x="28" y="84"/>
                  <a:pt x="28" y="84"/>
                </a:cubicBezTo>
                <a:cubicBezTo>
                  <a:pt x="29" y="83"/>
                  <a:pt x="29" y="83"/>
                  <a:pt x="29" y="83"/>
                </a:cubicBezTo>
                <a:cubicBezTo>
                  <a:pt x="29" y="84"/>
                  <a:pt x="29" y="84"/>
                  <a:pt x="29" y="85"/>
                </a:cubicBezTo>
                <a:cubicBezTo>
                  <a:pt x="30" y="83"/>
                  <a:pt x="30" y="84"/>
                  <a:pt x="31" y="83"/>
                </a:cubicBezTo>
                <a:cubicBezTo>
                  <a:pt x="31" y="84"/>
                  <a:pt x="32" y="84"/>
                  <a:pt x="32" y="84"/>
                </a:cubicBezTo>
                <a:cubicBezTo>
                  <a:pt x="32" y="85"/>
                  <a:pt x="31" y="85"/>
                  <a:pt x="30" y="85"/>
                </a:cubicBezTo>
                <a:cubicBezTo>
                  <a:pt x="31" y="85"/>
                  <a:pt x="31" y="85"/>
                  <a:pt x="31" y="85"/>
                </a:cubicBezTo>
                <a:cubicBezTo>
                  <a:pt x="30" y="85"/>
                  <a:pt x="30" y="85"/>
                  <a:pt x="30" y="85"/>
                </a:cubicBezTo>
                <a:cubicBezTo>
                  <a:pt x="30" y="85"/>
                  <a:pt x="28" y="86"/>
                  <a:pt x="28" y="85"/>
                </a:cubicBezTo>
                <a:close/>
                <a:moveTo>
                  <a:pt x="31" y="86"/>
                </a:moveTo>
                <a:cubicBezTo>
                  <a:pt x="31" y="86"/>
                  <a:pt x="30" y="86"/>
                  <a:pt x="30" y="86"/>
                </a:cubicBezTo>
                <a:cubicBezTo>
                  <a:pt x="31" y="86"/>
                  <a:pt x="31" y="86"/>
                  <a:pt x="31" y="86"/>
                </a:cubicBezTo>
                <a:close/>
                <a:moveTo>
                  <a:pt x="30" y="88"/>
                </a:moveTo>
                <a:cubicBezTo>
                  <a:pt x="30" y="87"/>
                  <a:pt x="30" y="87"/>
                  <a:pt x="29" y="87"/>
                </a:cubicBezTo>
                <a:cubicBezTo>
                  <a:pt x="30" y="87"/>
                  <a:pt x="31" y="87"/>
                  <a:pt x="31" y="87"/>
                </a:cubicBezTo>
                <a:cubicBezTo>
                  <a:pt x="31" y="87"/>
                  <a:pt x="30" y="87"/>
                  <a:pt x="30" y="88"/>
                </a:cubicBezTo>
                <a:close/>
                <a:moveTo>
                  <a:pt x="31" y="87"/>
                </a:moveTo>
                <a:cubicBezTo>
                  <a:pt x="31" y="87"/>
                  <a:pt x="32" y="87"/>
                  <a:pt x="32" y="87"/>
                </a:cubicBezTo>
                <a:cubicBezTo>
                  <a:pt x="31" y="87"/>
                  <a:pt x="31" y="88"/>
                  <a:pt x="31" y="87"/>
                </a:cubicBezTo>
                <a:close/>
                <a:moveTo>
                  <a:pt x="29" y="94"/>
                </a:moveTo>
                <a:cubicBezTo>
                  <a:pt x="30" y="94"/>
                  <a:pt x="30" y="93"/>
                  <a:pt x="30" y="93"/>
                </a:cubicBezTo>
                <a:cubicBezTo>
                  <a:pt x="30" y="94"/>
                  <a:pt x="30" y="94"/>
                  <a:pt x="29" y="94"/>
                </a:cubicBezTo>
                <a:close/>
                <a:moveTo>
                  <a:pt x="31" y="93"/>
                </a:moveTo>
                <a:cubicBezTo>
                  <a:pt x="31" y="93"/>
                  <a:pt x="31" y="93"/>
                  <a:pt x="31" y="93"/>
                </a:cubicBezTo>
                <a:cubicBezTo>
                  <a:pt x="31" y="92"/>
                  <a:pt x="31" y="92"/>
                  <a:pt x="31" y="92"/>
                </a:cubicBezTo>
                <a:cubicBezTo>
                  <a:pt x="31" y="92"/>
                  <a:pt x="30" y="92"/>
                  <a:pt x="30" y="92"/>
                </a:cubicBezTo>
                <a:cubicBezTo>
                  <a:pt x="31" y="92"/>
                  <a:pt x="31" y="91"/>
                  <a:pt x="31" y="92"/>
                </a:cubicBezTo>
                <a:cubicBezTo>
                  <a:pt x="31" y="92"/>
                  <a:pt x="31" y="93"/>
                  <a:pt x="31" y="93"/>
                </a:cubicBezTo>
                <a:close/>
                <a:moveTo>
                  <a:pt x="33" y="91"/>
                </a:moveTo>
                <a:cubicBezTo>
                  <a:pt x="32" y="91"/>
                  <a:pt x="32" y="91"/>
                  <a:pt x="32" y="91"/>
                </a:cubicBezTo>
                <a:cubicBezTo>
                  <a:pt x="32" y="90"/>
                  <a:pt x="32" y="90"/>
                  <a:pt x="33" y="90"/>
                </a:cubicBezTo>
                <a:cubicBezTo>
                  <a:pt x="32" y="90"/>
                  <a:pt x="33" y="90"/>
                  <a:pt x="33" y="90"/>
                </a:cubicBezTo>
                <a:lnTo>
                  <a:pt x="33" y="91"/>
                </a:lnTo>
                <a:close/>
                <a:moveTo>
                  <a:pt x="33" y="87"/>
                </a:moveTo>
                <a:cubicBezTo>
                  <a:pt x="33" y="86"/>
                  <a:pt x="33" y="86"/>
                  <a:pt x="33" y="86"/>
                </a:cubicBezTo>
                <a:cubicBezTo>
                  <a:pt x="34" y="86"/>
                  <a:pt x="33" y="86"/>
                  <a:pt x="34" y="86"/>
                </a:cubicBezTo>
                <a:cubicBezTo>
                  <a:pt x="34" y="87"/>
                  <a:pt x="33" y="87"/>
                  <a:pt x="33" y="87"/>
                </a:cubicBezTo>
                <a:close/>
                <a:moveTo>
                  <a:pt x="34" y="91"/>
                </a:moveTo>
                <a:cubicBezTo>
                  <a:pt x="34" y="90"/>
                  <a:pt x="35" y="90"/>
                  <a:pt x="35" y="91"/>
                </a:cubicBezTo>
                <a:cubicBezTo>
                  <a:pt x="35" y="90"/>
                  <a:pt x="34" y="91"/>
                  <a:pt x="34" y="91"/>
                </a:cubicBezTo>
                <a:close/>
                <a:moveTo>
                  <a:pt x="34" y="86"/>
                </a:moveTo>
                <a:cubicBezTo>
                  <a:pt x="35" y="86"/>
                  <a:pt x="35" y="85"/>
                  <a:pt x="36" y="85"/>
                </a:cubicBezTo>
                <a:cubicBezTo>
                  <a:pt x="36" y="85"/>
                  <a:pt x="35" y="86"/>
                  <a:pt x="35" y="86"/>
                </a:cubicBezTo>
                <a:cubicBezTo>
                  <a:pt x="35" y="86"/>
                  <a:pt x="34" y="86"/>
                  <a:pt x="34" y="86"/>
                </a:cubicBezTo>
                <a:close/>
                <a:moveTo>
                  <a:pt x="35" y="90"/>
                </a:moveTo>
                <a:cubicBezTo>
                  <a:pt x="36" y="90"/>
                  <a:pt x="35" y="89"/>
                  <a:pt x="36" y="89"/>
                </a:cubicBezTo>
                <a:cubicBezTo>
                  <a:pt x="36" y="89"/>
                  <a:pt x="36" y="90"/>
                  <a:pt x="35" y="90"/>
                </a:cubicBezTo>
                <a:close/>
                <a:moveTo>
                  <a:pt x="36" y="92"/>
                </a:moveTo>
                <a:cubicBezTo>
                  <a:pt x="37" y="92"/>
                  <a:pt x="37" y="91"/>
                  <a:pt x="36" y="91"/>
                </a:cubicBezTo>
                <a:cubicBezTo>
                  <a:pt x="36" y="92"/>
                  <a:pt x="36" y="92"/>
                  <a:pt x="36" y="92"/>
                </a:cubicBezTo>
                <a:cubicBezTo>
                  <a:pt x="36" y="92"/>
                  <a:pt x="36" y="91"/>
                  <a:pt x="36" y="91"/>
                </a:cubicBezTo>
                <a:cubicBezTo>
                  <a:pt x="36" y="91"/>
                  <a:pt x="36" y="92"/>
                  <a:pt x="37" y="91"/>
                </a:cubicBezTo>
                <a:cubicBezTo>
                  <a:pt x="37" y="91"/>
                  <a:pt x="36" y="91"/>
                  <a:pt x="36" y="90"/>
                </a:cubicBezTo>
                <a:cubicBezTo>
                  <a:pt x="37" y="91"/>
                  <a:pt x="37" y="91"/>
                  <a:pt x="37" y="91"/>
                </a:cubicBezTo>
                <a:cubicBezTo>
                  <a:pt x="37" y="91"/>
                  <a:pt x="37" y="91"/>
                  <a:pt x="37" y="91"/>
                </a:cubicBezTo>
                <a:cubicBezTo>
                  <a:pt x="37" y="92"/>
                  <a:pt x="37" y="92"/>
                  <a:pt x="36" y="92"/>
                </a:cubicBezTo>
                <a:close/>
                <a:moveTo>
                  <a:pt x="37" y="82"/>
                </a:moveTo>
                <a:cubicBezTo>
                  <a:pt x="37" y="81"/>
                  <a:pt x="37" y="82"/>
                  <a:pt x="37" y="81"/>
                </a:cubicBezTo>
                <a:cubicBezTo>
                  <a:pt x="36" y="82"/>
                  <a:pt x="36" y="82"/>
                  <a:pt x="35" y="82"/>
                </a:cubicBezTo>
                <a:cubicBezTo>
                  <a:pt x="35" y="82"/>
                  <a:pt x="35" y="82"/>
                  <a:pt x="34" y="82"/>
                </a:cubicBezTo>
                <a:cubicBezTo>
                  <a:pt x="34" y="82"/>
                  <a:pt x="35" y="82"/>
                  <a:pt x="35" y="82"/>
                </a:cubicBezTo>
                <a:cubicBezTo>
                  <a:pt x="33" y="82"/>
                  <a:pt x="34" y="81"/>
                  <a:pt x="34" y="80"/>
                </a:cubicBezTo>
                <a:cubicBezTo>
                  <a:pt x="34" y="80"/>
                  <a:pt x="34" y="80"/>
                  <a:pt x="34" y="81"/>
                </a:cubicBezTo>
                <a:cubicBezTo>
                  <a:pt x="34" y="80"/>
                  <a:pt x="34" y="81"/>
                  <a:pt x="35" y="81"/>
                </a:cubicBezTo>
                <a:cubicBezTo>
                  <a:pt x="34" y="80"/>
                  <a:pt x="34" y="80"/>
                  <a:pt x="34" y="80"/>
                </a:cubicBezTo>
                <a:cubicBezTo>
                  <a:pt x="34" y="80"/>
                  <a:pt x="35" y="80"/>
                  <a:pt x="34" y="79"/>
                </a:cubicBezTo>
                <a:cubicBezTo>
                  <a:pt x="35" y="79"/>
                  <a:pt x="35" y="79"/>
                  <a:pt x="35" y="79"/>
                </a:cubicBezTo>
                <a:cubicBezTo>
                  <a:pt x="35" y="80"/>
                  <a:pt x="35" y="80"/>
                  <a:pt x="35" y="80"/>
                </a:cubicBezTo>
                <a:cubicBezTo>
                  <a:pt x="35" y="80"/>
                  <a:pt x="36" y="80"/>
                  <a:pt x="36" y="80"/>
                </a:cubicBezTo>
                <a:cubicBezTo>
                  <a:pt x="36" y="80"/>
                  <a:pt x="36" y="80"/>
                  <a:pt x="36" y="80"/>
                </a:cubicBezTo>
                <a:cubicBezTo>
                  <a:pt x="36" y="81"/>
                  <a:pt x="36" y="80"/>
                  <a:pt x="36" y="81"/>
                </a:cubicBezTo>
                <a:cubicBezTo>
                  <a:pt x="36" y="81"/>
                  <a:pt x="37" y="81"/>
                  <a:pt x="37" y="81"/>
                </a:cubicBezTo>
                <a:cubicBezTo>
                  <a:pt x="37" y="81"/>
                  <a:pt x="38" y="82"/>
                  <a:pt x="37" y="82"/>
                </a:cubicBezTo>
                <a:close/>
                <a:moveTo>
                  <a:pt x="37" y="81"/>
                </a:moveTo>
                <a:cubicBezTo>
                  <a:pt x="37" y="80"/>
                  <a:pt x="38" y="81"/>
                  <a:pt x="38" y="81"/>
                </a:cubicBezTo>
                <a:cubicBezTo>
                  <a:pt x="37" y="81"/>
                  <a:pt x="37" y="81"/>
                  <a:pt x="37" y="81"/>
                </a:cubicBezTo>
                <a:close/>
                <a:moveTo>
                  <a:pt x="38" y="88"/>
                </a:moveTo>
                <a:cubicBezTo>
                  <a:pt x="38" y="87"/>
                  <a:pt x="38" y="87"/>
                  <a:pt x="38" y="87"/>
                </a:cubicBezTo>
                <a:cubicBezTo>
                  <a:pt x="38" y="87"/>
                  <a:pt x="39" y="87"/>
                  <a:pt x="39" y="88"/>
                </a:cubicBezTo>
                <a:cubicBezTo>
                  <a:pt x="38" y="87"/>
                  <a:pt x="38" y="88"/>
                  <a:pt x="38" y="88"/>
                </a:cubicBezTo>
                <a:close/>
                <a:moveTo>
                  <a:pt x="39" y="93"/>
                </a:moveTo>
                <a:cubicBezTo>
                  <a:pt x="39" y="93"/>
                  <a:pt x="39" y="93"/>
                  <a:pt x="40" y="93"/>
                </a:cubicBezTo>
                <a:cubicBezTo>
                  <a:pt x="40" y="94"/>
                  <a:pt x="39" y="94"/>
                  <a:pt x="39" y="93"/>
                </a:cubicBezTo>
                <a:close/>
                <a:moveTo>
                  <a:pt x="40" y="87"/>
                </a:moveTo>
                <a:cubicBezTo>
                  <a:pt x="40" y="87"/>
                  <a:pt x="40" y="87"/>
                  <a:pt x="41" y="87"/>
                </a:cubicBezTo>
                <a:cubicBezTo>
                  <a:pt x="40" y="87"/>
                  <a:pt x="40" y="88"/>
                  <a:pt x="40" y="87"/>
                </a:cubicBezTo>
                <a:close/>
                <a:moveTo>
                  <a:pt x="43" y="85"/>
                </a:moveTo>
                <a:cubicBezTo>
                  <a:pt x="43" y="85"/>
                  <a:pt x="42" y="86"/>
                  <a:pt x="42" y="85"/>
                </a:cubicBezTo>
                <a:cubicBezTo>
                  <a:pt x="42" y="85"/>
                  <a:pt x="43" y="84"/>
                  <a:pt x="43" y="84"/>
                </a:cubicBezTo>
                <a:lnTo>
                  <a:pt x="43" y="85"/>
                </a:lnTo>
                <a:close/>
                <a:moveTo>
                  <a:pt x="42" y="83"/>
                </a:moveTo>
                <a:cubicBezTo>
                  <a:pt x="41" y="84"/>
                  <a:pt x="42" y="86"/>
                  <a:pt x="41" y="86"/>
                </a:cubicBezTo>
                <a:cubicBezTo>
                  <a:pt x="42" y="85"/>
                  <a:pt x="42" y="83"/>
                  <a:pt x="41" y="83"/>
                </a:cubicBezTo>
                <a:cubicBezTo>
                  <a:pt x="40" y="83"/>
                  <a:pt x="41" y="83"/>
                  <a:pt x="41" y="82"/>
                </a:cubicBezTo>
                <a:cubicBezTo>
                  <a:pt x="42" y="83"/>
                  <a:pt x="42" y="82"/>
                  <a:pt x="42" y="83"/>
                </a:cubicBezTo>
                <a:cubicBezTo>
                  <a:pt x="42" y="83"/>
                  <a:pt x="43" y="82"/>
                  <a:pt x="43" y="83"/>
                </a:cubicBezTo>
                <a:cubicBezTo>
                  <a:pt x="43" y="84"/>
                  <a:pt x="42" y="83"/>
                  <a:pt x="42" y="83"/>
                </a:cubicBezTo>
                <a:close/>
                <a:moveTo>
                  <a:pt x="43" y="89"/>
                </a:moveTo>
                <a:cubicBezTo>
                  <a:pt x="43" y="88"/>
                  <a:pt x="44" y="88"/>
                  <a:pt x="45" y="89"/>
                </a:cubicBezTo>
                <a:cubicBezTo>
                  <a:pt x="44" y="88"/>
                  <a:pt x="44" y="89"/>
                  <a:pt x="43" y="89"/>
                </a:cubicBezTo>
                <a:close/>
                <a:moveTo>
                  <a:pt x="44" y="92"/>
                </a:moveTo>
                <a:cubicBezTo>
                  <a:pt x="44" y="92"/>
                  <a:pt x="45" y="92"/>
                  <a:pt x="45" y="92"/>
                </a:cubicBezTo>
                <a:cubicBezTo>
                  <a:pt x="45" y="92"/>
                  <a:pt x="45" y="92"/>
                  <a:pt x="45" y="92"/>
                </a:cubicBezTo>
                <a:cubicBezTo>
                  <a:pt x="45" y="92"/>
                  <a:pt x="44" y="93"/>
                  <a:pt x="44" y="92"/>
                </a:cubicBezTo>
                <a:close/>
                <a:moveTo>
                  <a:pt x="49" y="79"/>
                </a:moveTo>
                <a:cubicBezTo>
                  <a:pt x="50" y="79"/>
                  <a:pt x="50" y="78"/>
                  <a:pt x="50" y="78"/>
                </a:cubicBezTo>
                <a:cubicBezTo>
                  <a:pt x="51" y="79"/>
                  <a:pt x="49" y="79"/>
                  <a:pt x="49" y="79"/>
                </a:cubicBezTo>
                <a:close/>
                <a:moveTo>
                  <a:pt x="51" y="90"/>
                </a:moveTo>
                <a:cubicBezTo>
                  <a:pt x="52" y="90"/>
                  <a:pt x="52" y="90"/>
                  <a:pt x="52" y="90"/>
                </a:cubicBezTo>
                <a:cubicBezTo>
                  <a:pt x="53" y="90"/>
                  <a:pt x="52" y="91"/>
                  <a:pt x="51" y="90"/>
                </a:cubicBezTo>
                <a:close/>
                <a:moveTo>
                  <a:pt x="52" y="79"/>
                </a:moveTo>
                <a:cubicBezTo>
                  <a:pt x="52" y="79"/>
                  <a:pt x="52" y="79"/>
                  <a:pt x="51" y="79"/>
                </a:cubicBezTo>
                <a:cubicBezTo>
                  <a:pt x="52" y="78"/>
                  <a:pt x="52" y="78"/>
                  <a:pt x="52" y="77"/>
                </a:cubicBezTo>
                <a:cubicBezTo>
                  <a:pt x="52" y="78"/>
                  <a:pt x="52" y="78"/>
                  <a:pt x="53" y="78"/>
                </a:cubicBezTo>
                <a:cubicBezTo>
                  <a:pt x="53" y="78"/>
                  <a:pt x="52" y="78"/>
                  <a:pt x="52" y="79"/>
                </a:cubicBezTo>
                <a:close/>
                <a:moveTo>
                  <a:pt x="55" y="77"/>
                </a:moveTo>
                <a:cubicBezTo>
                  <a:pt x="56" y="77"/>
                  <a:pt x="56" y="77"/>
                  <a:pt x="56" y="77"/>
                </a:cubicBezTo>
                <a:cubicBezTo>
                  <a:pt x="56" y="77"/>
                  <a:pt x="56" y="78"/>
                  <a:pt x="55" y="77"/>
                </a:cubicBezTo>
                <a:close/>
                <a:moveTo>
                  <a:pt x="57" y="88"/>
                </a:moveTo>
                <a:cubicBezTo>
                  <a:pt x="58" y="87"/>
                  <a:pt x="58" y="87"/>
                  <a:pt x="58" y="88"/>
                </a:cubicBezTo>
                <a:cubicBezTo>
                  <a:pt x="58" y="88"/>
                  <a:pt x="58" y="88"/>
                  <a:pt x="57" y="88"/>
                </a:cubicBezTo>
                <a:close/>
                <a:moveTo>
                  <a:pt x="59" y="76"/>
                </a:moveTo>
                <a:cubicBezTo>
                  <a:pt x="59" y="76"/>
                  <a:pt x="59" y="76"/>
                  <a:pt x="59" y="76"/>
                </a:cubicBezTo>
                <a:cubicBezTo>
                  <a:pt x="59" y="76"/>
                  <a:pt x="60" y="77"/>
                  <a:pt x="59" y="76"/>
                </a:cubicBezTo>
                <a:close/>
                <a:moveTo>
                  <a:pt x="60" y="76"/>
                </a:moveTo>
                <a:cubicBezTo>
                  <a:pt x="60" y="76"/>
                  <a:pt x="60" y="76"/>
                  <a:pt x="59" y="76"/>
                </a:cubicBezTo>
                <a:cubicBezTo>
                  <a:pt x="59" y="76"/>
                  <a:pt x="60" y="76"/>
                  <a:pt x="60" y="76"/>
                </a:cubicBezTo>
                <a:close/>
                <a:moveTo>
                  <a:pt x="60" y="79"/>
                </a:moveTo>
                <a:cubicBezTo>
                  <a:pt x="60" y="79"/>
                  <a:pt x="60" y="79"/>
                  <a:pt x="60" y="78"/>
                </a:cubicBezTo>
                <a:cubicBezTo>
                  <a:pt x="60" y="79"/>
                  <a:pt x="61" y="78"/>
                  <a:pt x="61" y="78"/>
                </a:cubicBezTo>
                <a:cubicBezTo>
                  <a:pt x="61" y="79"/>
                  <a:pt x="61" y="79"/>
                  <a:pt x="60" y="79"/>
                </a:cubicBezTo>
                <a:cubicBezTo>
                  <a:pt x="60" y="79"/>
                  <a:pt x="60" y="79"/>
                  <a:pt x="60" y="79"/>
                </a:cubicBezTo>
                <a:close/>
                <a:moveTo>
                  <a:pt x="61" y="81"/>
                </a:moveTo>
                <a:cubicBezTo>
                  <a:pt x="61" y="81"/>
                  <a:pt x="61" y="81"/>
                  <a:pt x="60" y="81"/>
                </a:cubicBezTo>
                <a:cubicBezTo>
                  <a:pt x="60" y="80"/>
                  <a:pt x="61" y="80"/>
                  <a:pt x="61" y="81"/>
                </a:cubicBezTo>
                <a:close/>
                <a:moveTo>
                  <a:pt x="61" y="88"/>
                </a:moveTo>
                <a:cubicBezTo>
                  <a:pt x="61" y="88"/>
                  <a:pt x="61" y="88"/>
                  <a:pt x="60" y="88"/>
                </a:cubicBezTo>
                <a:cubicBezTo>
                  <a:pt x="60" y="88"/>
                  <a:pt x="60" y="88"/>
                  <a:pt x="60" y="88"/>
                </a:cubicBezTo>
                <a:cubicBezTo>
                  <a:pt x="60" y="88"/>
                  <a:pt x="60" y="88"/>
                  <a:pt x="60" y="88"/>
                </a:cubicBezTo>
                <a:cubicBezTo>
                  <a:pt x="60" y="87"/>
                  <a:pt x="61" y="87"/>
                  <a:pt x="62" y="88"/>
                </a:cubicBezTo>
                <a:cubicBezTo>
                  <a:pt x="61" y="87"/>
                  <a:pt x="61" y="88"/>
                  <a:pt x="61" y="88"/>
                </a:cubicBezTo>
                <a:close/>
                <a:moveTo>
                  <a:pt x="63" y="89"/>
                </a:moveTo>
                <a:cubicBezTo>
                  <a:pt x="63" y="89"/>
                  <a:pt x="63" y="89"/>
                  <a:pt x="63" y="89"/>
                </a:cubicBezTo>
                <a:cubicBezTo>
                  <a:pt x="63" y="89"/>
                  <a:pt x="63" y="89"/>
                  <a:pt x="63" y="89"/>
                </a:cubicBezTo>
                <a:cubicBezTo>
                  <a:pt x="63" y="89"/>
                  <a:pt x="63" y="89"/>
                  <a:pt x="63" y="89"/>
                </a:cubicBezTo>
                <a:close/>
                <a:moveTo>
                  <a:pt x="63" y="88"/>
                </a:moveTo>
                <a:cubicBezTo>
                  <a:pt x="63" y="88"/>
                  <a:pt x="63" y="88"/>
                  <a:pt x="63" y="88"/>
                </a:cubicBezTo>
                <a:cubicBezTo>
                  <a:pt x="63" y="88"/>
                  <a:pt x="63" y="88"/>
                  <a:pt x="63" y="88"/>
                </a:cubicBezTo>
                <a:cubicBezTo>
                  <a:pt x="63" y="88"/>
                  <a:pt x="63" y="88"/>
                  <a:pt x="63" y="88"/>
                </a:cubicBezTo>
                <a:close/>
                <a:moveTo>
                  <a:pt x="64" y="79"/>
                </a:moveTo>
                <a:cubicBezTo>
                  <a:pt x="63" y="78"/>
                  <a:pt x="63" y="78"/>
                  <a:pt x="63" y="79"/>
                </a:cubicBezTo>
                <a:cubicBezTo>
                  <a:pt x="63" y="79"/>
                  <a:pt x="62" y="78"/>
                  <a:pt x="62" y="78"/>
                </a:cubicBezTo>
                <a:cubicBezTo>
                  <a:pt x="62" y="78"/>
                  <a:pt x="63" y="78"/>
                  <a:pt x="63" y="77"/>
                </a:cubicBezTo>
                <a:cubicBezTo>
                  <a:pt x="63" y="78"/>
                  <a:pt x="64" y="78"/>
                  <a:pt x="64" y="78"/>
                </a:cubicBezTo>
                <a:cubicBezTo>
                  <a:pt x="64" y="78"/>
                  <a:pt x="64" y="78"/>
                  <a:pt x="64" y="79"/>
                </a:cubicBezTo>
                <a:close/>
                <a:moveTo>
                  <a:pt x="65" y="76"/>
                </a:moveTo>
                <a:cubicBezTo>
                  <a:pt x="65" y="76"/>
                  <a:pt x="65" y="76"/>
                  <a:pt x="65" y="76"/>
                </a:cubicBezTo>
                <a:cubicBezTo>
                  <a:pt x="65" y="77"/>
                  <a:pt x="64" y="76"/>
                  <a:pt x="65" y="76"/>
                </a:cubicBezTo>
                <a:close/>
                <a:moveTo>
                  <a:pt x="66" y="76"/>
                </a:moveTo>
                <a:cubicBezTo>
                  <a:pt x="66" y="75"/>
                  <a:pt x="66" y="75"/>
                  <a:pt x="67" y="75"/>
                </a:cubicBezTo>
                <a:cubicBezTo>
                  <a:pt x="66" y="75"/>
                  <a:pt x="66" y="76"/>
                  <a:pt x="66" y="76"/>
                </a:cubicBezTo>
                <a:close/>
                <a:moveTo>
                  <a:pt x="72" y="73"/>
                </a:moveTo>
                <a:cubicBezTo>
                  <a:pt x="72" y="73"/>
                  <a:pt x="72" y="73"/>
                  <a:pt x="72" y="73"/>
                </a:cubicBezTo>
                <a:cubicBezTo>
                  <a:pt x="72" y="73"/>
                  <a:pt x="72" y="73"/>
                  <a:pt x="72" y="73"/>
                </a:cubicBezTo>
                <a:cubicBezTo>
                  <a:pt x="72" y="73"/>
                  <a:pt x="72" y="73"/>
                  <a:pt x="72" y="73"/>
                </a:cubicBezTo>
                <a:cubicBezTo>
                  <a:pt x="72" y="74"/>
                  <a:pt x="71" y="74"/>
                  <a:pt x="71" y="73"/>
                </a:cubicBezTo>
                <a:cubicBezTo>
                  <a:pt x="71" y="73"/>
                  <a:pt x="71" y="73"/>
                  <a:pt x="71" y="73"/>
                </a:cubicBezTo>
                <a:cubicBezTo>
                  <a:pt x="71" y="73"/>
                  <a:pt x="71" y="73"/>
                  <a:pt x="71" y="73"/>
                </a:cubicBezTo>
                <a:cubicBezTo>
                  <a:pt x="71" y="73"/>
                  <a:pt x="71" y="73"/>
                  <a:pt x="72" y="73"/>
                </a:cubicBezTo>
                <a:close/>
                <a:moveTo>
                  <a:pt x="71" y="75"/>
                </a:moveTo>
                <a:cubicBezTo>
                  <a:pt x="71" y="76"/>
                  <a:pt x="70" y="76"/>
                  <a:pt x="69" y="76"/>
                </a:cubicBezTo>
                <a:cubicBezTo>
                  <a:pt x="69" y="75"/>
                  <a:pt x="70" y="75"/>
                  <a:pt x="71" y="75"/>
                </a:cubicBezTo>
                <a:close/>
                <a:moveTo>
                  <a:pt x="69" y="74"/>
                </a:moveTo>
                <a:cubicBezTo>
                  <a:pt x="68" y="74"/>
                  <a:pt x="68" y="74"/>
                  <a:pt x="68" y="74"/>
                </a:cubicBezTo>
                <a:cubicBezTo>
                  <a:pt x="69" y="73"/>
                  <a:pt x="69" y="74"/>
                  <a:pt x="70" y="74"/>
                </a:cubicBezTo>
                <a:cubicBezTo>
                  <a:pt x="70" y="74"/>
                  <a:pt x="70" y="74"/>
                  <a:pt x="70" y="75"/>
                </a:cubicBezTo>
                <a:cubicBezTo>
                  <a:pt x="69" y="75"/>
                  <a:pt x="69" y="74"/>
                  <a:pt x="69" y="74"/>
                </a:cubicBezTo>
                <a:cubicBezTo>
                  <a:pt x="69" y="75"/>
                  <a:pt x="69" y="75"/>
                  <a:pt x="69" y="75"/>
                </a:cubicBezTo>
                <a:cubicBezTo>
                  <a:pt x="68" y="76"/>
                  <a:pt x="68" y="75"/>
                  <a:pt x="68" y="75"/>
                </a:cubicBezTo>
                <a:cubicBezTo>
                  <a:pt x="68" y="74"/>
                  <a:pt x="68" y="74"/>
                  <a:pt x="69" y="74"/>
                </a:cubicBezTo>
                <a:close/>
                <a:moveTo>
                  <a:pt x="68" y="75"/>
                </a:moveTo>
                <a:cubicBezTo>
                  <a:pt x="68" y="76"/>
                  <a:pt x="68" y="76"/>
                  <a:pt x="68" y="76"/>
                </a:cubicBezTo>
                <a:cubicBezTo>
                  <a:pt x="67" y="75"/>
                  <a:pt x="68" y="75"/>
                  <a:pt x="68" y="75"/>
                </a:cubicBezTo>
                <a:close/>
                <a:moveTo>
                  <a:pt x="70" y="77"/>
                </a:moveTo>
                <a:cubicBezTo>
                  <a:pt x="70" y="77"/>
                  <a:pt x="69" y="77"/>
                  <a:pt x="69" y="77"/>
                </a:cubicBezTo>
                <a:cubicBezTo>
                  <a:pt x="69" y="78"/>
                  <a:pt x="68" y="78"/>
                  <a:pt x="68" y="77"/>
                </a:cubicBezTo>
                <a:cubicBezTo>
                  <a:pt x="69" y="77"/>
                  <a:pt x="69" y="76"/>
                  <a:pt x="69" y="77"/>
                </a:cubicBezTo>
                <a:cubicBezTo>
                  <a:pt x="69" y="76"/>
                  <a:pt x="70" y="76"/>
                  <a:pt x="70" y="77"/>
                </a:cubicBezTo>
                <a:cubicBezTo>
                  <a:pt x="70" y="77"/>
                  <a:pt x="70" y="77"/>
                  <a:pt x="70" y="77"/>
                </a:cubicBezTo>
                <a:close/>
                <a:moveTo>
                  <a:pt x="70" y="86"/>
                </a:moveTo>
                <a:cubicBezTo>
                  <a:pt x="70" y="86"/>
                  <a:pt x="70" y="86"/>
                  <a:pt x="70" y="86"/>
                </a:cubicBezTo>
                <a:cubicBezTo>
                  <a:pt x="70" y="86"/>
                  <a:pt x="70" y="86"/>
                  <a:pt x="70" y="86"/>
                </a:cubicBezTo>
                <a:cubicBezTo>
                  <a:pt x="70" y="85"/>
                  <a:pt x="70" y="85"/>
                  <a:pt x="70" y="85"/>
                </a:cubicBezTo>
                <a:cubicBezTo>
                  <a:pt x="71" y="85"/>
                  <a:pt x="71" y="85"/>
                  <a:pt x="71" y="85"/>
                </a:cubicBezTo>
                <a:cubicBezTo>
                  <a:pt x="71" y="86"/>
                  <a:pt x="71" y="86"/>
                  <a:pt x="70" y="86"/>
                </a:cubicBezTo>
                <a:close/>
                <a:moveTo>
                  <a:pt x="71" y="75"/>
                </a:moveTo>
                <a:cubicBezTo>
                  <a:pt x="72" y="75"/>
                  <a:pt x="71" y="74"/>
                  <a:pt x="72" y="74"/>
                </a:cubicBezTo>
                <a:cubicBezTo>
                  <a:pt x="72" y="75"/>
                  <a:pt x="72" y="75"/>
                  <a:pt x="72" y="75"/>
                </a:cubicBezTo>
                <a:cubicBezTo>
                  <a:pt x="71" y="75"/>
                  <a:pt x="71" y="75"/>
                  <a:pt x="71" y="75"/>
                </a:cubicBezTo>
                <a:close/>
                <a:moveTo>
                  <a:pt x="72" y="86"/>
                </a:moveTo>
                <a:cubicBezTo>
                  <a:pt x="72" y="86"/>
                  <a:pt x="72" y="86"/>
                  <a:pt x="72" y="86"/>
                </a:cubicBezTo>
                <a:cubicBezTo>
                  <a:pt x="72" y="85"/>
                  <a:pt x="72" y="85"/>
                  <a:pt x="72" y="85"/>
                </a:cubicBezTo>
                <a:cubicBezTo>
                  <a:pt x="72" y="85"/>
                  <a:pt x="72" y="85"/>
                  <a:pt x="72" y="85"/>
                </a:cubicBezTo>
                <a:cubicBezTo>
                  <a:pt x="72" y="85"/>
                  <a:pt x="72" y="85"/>
                  <a:pt x="72" y="85"/>
                </a:cubicBezTo>
                <a:cubicBezTo>
                  <a:pt x="72" y="85"/>
                  <a:pt x="72" y="85"/>
                  <a:pt x="72" y="85"/>
                </a:cubicBezTo>
                <a:cubicBezTo>
                  <a:pt x="72" y="85"/>
                  <a:pt x="72" y="85"/>
                  <a:pt x="72" y="86"/>
                </a:cubicBezTo>
                <a:cubicBezTo>
                  <a:pt x="72" y="86"/>
                  <a:pt x="72" y="86"/>
                  <a:pt x="72" y="86"/>
                </a:cubicBezTo>
                <a:close/>
                <a:moveTo>
                  <a:pt x="73" y="86"/>
                </a:moveTo>
                <a:cubicBezTo>
                  <a:pt x="73" y="86"/>
                  <a:pt x="73" y="86"/>
                  <a:pt x="73" y="86"/>
                </a:cubicBezTo>
                <a:cubicBezTo>
                  <a:pt x="72" y="86"/>
                  <a:pt x="72" y="86"/>
                  <a:pt x="72" y="86"/>
                </a:cubicBezTo>
                <a:cubicBezTo>
                  <a:pt x="72" y="86"/>
                  <a:pt x="72" y="86"/>
                  <a:pt x="73" y="86"/>
                </a:cubicBezTo>
                <a:cubicBezTo>
                  <a:pt x="73" y="86"/>
                  <a:pt x="73" y="86"/>
                  <a:pt x="73" y="86"/>
                </a:cubicBezTo>
                <a:close/>
                <a:moveTo>
                  <a:pt x="72" y="76"/>
                </a:moveTo>
                <a:cubicBezTo>
                  <a:pt x="73" y="75"/>
                  <a:pt x="74" y="76"/>
                  <a:pt x="74" y="77"/>
                </a:cubicBezTo>
                <a:cubicBezTo>
                  <a:pt x="73" y="77"/>
                  <a:pt x="73" y="76"/>
                  <a:pt x="72" y="76"/>
                </a:cubicBezTo>
                <a:close/>
                <a:moveTo>
                  <a:pt x="78" y="72"/>
                </a:moveTo>
                <a:cubicBezTo>
                  <a:pt x="78" y="73"/>
                  <a:pt x="77" y="72"/>
                  <a:pt x="77" y="72"/>
                </a:cubicBezTo>
                <a:cubicBezTo>
                  <a:pt x="77" y="72"/>
                  <a:pt x="78" y="72"/>
                  <a:pt x="78" y="72"/>
                </a:cubicBezTo>
                <a:close/>
                <a:moveTo>
                  <a:pt x="77" y="85"/>
                </a:moveTo>
                <a:cubicBezTo>
                  <a:pt x="77" y="85"/>
                  <a:pt x="77" y="85"/>
                  <a:pt x="77" y="85"/>
                </a:cubicBezTo>
                <a:cubicBezTo>
                  <a:pt x="77" y="85"/>
                  <a:pt x="77" y="85"/>
                  <a:pt x="77" y="85"/>
                </a:cubicBezTo>
                <a:cubicBezTo>
                  <a:pt x="76" y="85"/>
                  <a:pt x="76" y="85"/>
                  <a:pt x="76" y="85"/>
                </a:cubicBezTo>
                <a:cubicBezTo>
                  <a:pt x="77" y="85"/>
                  <a:pt x="77" y="84"/>
                  <a:pt x="78" y="84"/>
                </a:cubicBezTo>
                <a:cubicBezTo>
                  <a:pt x="78" y="85"/>
                  <a:pt x="78" y="85"/>
                  <a:pt x="77" y="85"/>
                </a:cubicBezTo>
                <a:close/>
                <a:moveTo>
                  <a:pt x="78" y="73"/>
                </a:moveTo>
                <a:cubicBezTo>
                  <a:pt x="78" y="73"/>
                  <a:pt x="78" y="73"/>
                  <a:pt x="78" y="73"/>
                </a:cubicBezTo>
                <a:cubicBezTo>
                  <a:pt x="78" y="73"/>
                  <a:pt x="78" y="73"/>
                  <a:pt x="78" y="73"/>
                </a:cubicBezTo>
                <a:cubicBezTo>
                  <a:pt x="78" y="73"/>
                  <a:pt x="78" y="73"/>
                  <a:pt x="78" y="73"/>
                </a:cubicBezTo>
                <a:cubicBezTo>
                  <a:pt x="77" y="74"/>
                  <a:pt x="77" y="74"/>
                  <a:pt x="77" y="74"/>
                </a:cubicBezTo>
                <a:cubicBezTo>
                  <a:pt x="77" y="74"/>
                  <a:pt x="76" y="74"/>
                  <a:pt x="76" y="74"/>
                </a:cubicBezTo>
                <a:cubicBezTo>
                  <a:pt x="76" y="74"/>
                  <a:pt x="77" y="73"/>
                  <a:pt x="77" y="73"/>
                </a:cubicBezTo>
                <a:cubicBezTo>
                  <a:pt x="77" y="73"/>
                  <a:pt x="77" y="73"/>
                  <a:pt x="77" y="73"/>
                </a:cubicBezTo>
                <a:cubicBezTo>
                  <a:pt x="77" y="73"/>
                  <a:pt x="77" y="73"/>
                  <a:pt x="77" y="73"/>
                </a:cubicBezTo>
                <a:cubicBezTo>
                  <a:pt x="77" y="73"/>
                  <a:pt x="78" y="73"/>
                  <a:pt x="78" y="73"/>
                </a:cubicBezTo>
                <a:cubicBezTo>
                  <a:pt x="78" y="73"/>
                  <a:pt x="78" y="73"/>
                  <a:pt x="78" y="73"/>
                </a:cubicBezTo>
                <a:cubicBezTo>
                  <a:pt x="78" y="73"/>
                  <a:pt x="78" y="73"/>
                  <a:pt x="78" y="73"/>
                </a:cubicBezTo>
                <a:close/>
                <a:moveTo>
                  <a:pt x="80" y="71"/>
                </a:moveTo>
                <a:cubicBezTo>
                  <a:pt x="80" y="71"/>
                  <a:pt x="80" y="71"/>
                  <a:pt x="80" y="71"/>
                </a:cubicBezTo>
                <a:cubicBezTo>
                  <a:pt x="80" y="71"/>
                  <a:pt x="80" y="71"/>
                  <a:pt x="81" y="71"/>
                </a:cubicBezTo>
                <a:cubicBezTo>
                  <a:pt x="80" y="71"/>
                  <a:pt x="80" y="71"/>
                  <a:pt x="80" y="71"/>
                </a:cubicBezTo>
                <a:close/>
                <a:moveTo>
                  <a:pt x="82" y="70"/>
                </a:moveTo>
                <a:cubicBezTo>
                  <a:pt x="82" y="70"/>
                  <a:pt x="82" y="70"/>
                  <a:pt x="82" y="70"/>
                </a:cubicBezTo>
                <a:cubicBezTo>
                  <a:pt x="82" y="70"/>
                  <a:pt x="82" y="70"/>
                  <a:pt x="82" y="70"/>
                </a:cubicBezTo>
                <a:cubicBezTo>
                  <a:pt x="82" y="70"/>
                  <a:pt x="82" y="70"/>
                  <a:pt x="82" y="70"/>
                </a:cubicBezTo>
                <a:close/>
                <a:moveTo>
                  <a:pt x="78" y="65"/>
                </a:moveTo>
                <a:cubicBezTo>
                  <a:pt x="78" y="65"/>
                  <a:pt x="78" y="64"/>
                  <a:pt x="78" y="64"/>
                </a:cubicBezTo>
                <a:cubicBezTo>
                  <a:pt x="78" y="65"/>
                  <a:pt x="78" y="66"/>
                  <a:pt x="78" y="65"/>
                </a:cubicBezTo>
                <a:close/>
                <a:moveTo>
                  <a:pt x="78" y="65"/>
                </a:moveTo>
                <a:cubicBezTo>
                  <a:pt x="79" y="64"/>
                  <a:pt x="79" y="64"/>
                  <a:pt x="80" y="64"/>
                </a:cubicBezTo>
                <a:cubicBezTo>
                  <a:pt x="80" y="65"/>
                  <a:pt x="79" y="65"/>
                  <a:pt x="78" y="65"/>
                </a:cubicBezTo>
                <a:close/>
                <a:moveTo>
                  <a:pt x="80" y="64"/>
                </a:moveTo>
                <a:cubicBezTo>
                  <a:pt x="80" y="64"/>
                  <a:pt x="81" y="64"/>
                  <a:pt x="81" y="64"/>
                </a:cubicBezTo>
                <a:cubicBezTo>
                  <a:pt x="81" y="64"/>
                  <a:pt x="81" y="65"/>
                  <a:pt x="80" y="64"/>
                </a:cubicBezTo>
                <a:close/>
                <a:moveTo>
                  <a:pt x="81" y="69"/>
                </a:moveTo>
                <a:cubicBezTo>
                  <a:pt x="81" y="68"/>
                  <a:pt x="81" y="69"/>
                  <a:pt x="82" y="69"/>
                </a:cubicBezTo>
                <a:cubicBezTo>
                  <a:pt x="81" y="69"/>
                  <a:pt x="81" y="69"/>
                  <a:pt x="81" y="69"/>
                </a:cubicBezTo>
                <a:close/>
                <a:moveTo>
                  <a:pt x="82" y="70"/>
                </a:moveTo>
                <a:cubicBezTo>
                  <a:pt x="82" y="70"/>
                  <a:pt x="81" y="70"/>
                  <a:pt x="81" y="70"/>
                </a:cubicBezTo>
                <a:cubicBezTo>
                  <a:pt x="81" y="70"/>
                  <a:pt x="81" y="70"/>
                  <a:pt x="82" y="70"/>
                </a:cubicBezTo>
                <a:cubicBezTo>
                  <a:pt x="82" y="70"/>
                  <a:pt x="82" y="70"/>
                  <a:pt x="82" y="70"/>
                </a:cubicBezTo>
                <a:close/>
                <a:moveTo>
                  <a:pt x="82" y="72"/>
                </a:moveTo>
                <a:cubicBezTo>
                  <a:pt x="82" y="72"/>
                  <a:pt x="81" y="72"/>
                  <a:pt x="81" y="71"/>
                </a:cubicBezTo>
                <a:cubicBezTo>
                  <a:pt x="81" y="71"/>
                  <a:pt x="82" y="71"/>
                  <a:pt x="82" y="71"/>
                </a:cubicBezTo>
                <a:cubicBezTo>
                  <a:pt x="82" y="72"/>
                  <a:pt x="82" y="72"/>
                  <a:pt x="82" y="72"/>
                </a:cubicBezTo>
                <a:cubicBezTo>
                  <a:pt x="82" y="72"/>
                  <a:pt x="82" y="71"/>
                  <a:pt x="82" y="71"/>
                </a:cubicBezTo>
                <a:cubicBezTo>
                  <a:pt x="82" y="71"/>
                  <a:pt x="82" y="71"/>
                  <a:pt x="83" y="71"/>
                </a:cubicBezTo>
                <a:cubicBezTo>
                  <a:pt x="82" y="71"/>
                  <a:pt x="82" y="71"/>
                  <a:pt x="82" y="72"/>
                </a:cubicBezTo>
                <a:close/>
                <a:moveTo>
                  <a:pt x="84" y="69"/>
                </a:moveTo>
                <a:cubicBezTo>
                  <a:pt x="84" y="69"/>
                  <a:pt x="84" y="69"/>
                  <a:pt x="84" y="69"/>
                </a:cubicBezTo>
                <a:cubicBezTo>
                  <a:pt x="84" y="69"/>
                  <a:pt x="84" y="69"/>
                  <a:pt x="84" y="69"/>
                </a:cubicBezTo>
                <a:cubicBezTo>
                  <a:pt x="84" y="69"/>
                  <a:pt x="84" y="69"/>
                  <a:pt x="84" y="69"/>
                </a:cubicBezTo>
                <a:cubicBezTo>
                  <a:pt x="84" y="69"/>
                  <a:pt x="84" y="69"/>
                  <a:pt x="84" y="69"/>
                </a:cubicBezTo>
                <a:close/>
                <a:moveTo>
                  <a:pt x="84" y="68"/>
                </a:moveTo>
                <a:cubicBezTo>
                  <a:pt x="84" y="68"/>
                  <a:pt x="84" y="68"/>
                  <a:pt x="83" y="68"/>
                </a:cubicBezTo>
                <a:cubicBezTo>
                  <a:pt x="83" y="67"/>
                  <a:pt x="84" y="68"/>
                  <a:pt x="84" y="68"/>
                </a:cubicBezTo>
                <a:close/>
                <a:moveTo>
                  <a:pt x="87" y="70"/>
                </a:moveTo>
                <a:cubicBezTo>
                  <a:pt x="87" y="70"/>
                  <a:pt x="87" y="70"/>
                  <a:pt x="87" y="71"/>
                </a:cubicBezTo>
                <a:cubicBezTo>
                  <a:pt x="87" y="71"/>
                  <a:pt x="87" y="71"/>
                  <a:pt x="87" y="71"/>
                </a:cubicBezTo>
                <a:cubicBezTo>
                  <a:pt x="87" y="70"/>
                  <a:pt x="87" y="70"/>
                  <a:pt x="87" y="70"/>
                </a:cubicBezTo>
                <a:close/>
                <a:moveTo>
                  <a:pt x="87" y="68"/>
                </a:moveTo>
                <a:cubicBezTo>
                  <a:pt x="87" y="68"/>
                  <a:pt x="87" y="68"/>
                  <a:pt x="87" y="68"/>
                </a:cubicBezTo>
                <a:cubicBezTo>
                  <a:pt x="87" y="68"/>
                  <a:pt x="87" y="68"/>
                  <a:pt x="87" y="68"/>
                </a:cubicBezTo>
                <a:close/>
                <a:moveTo>
                  <a:pt x="87" y="69"/>
                </a:moveTo>
                <a:cubicBezTo>
                  <a:pt x="87" y="69"/>
                  <a:pt x="87" y="69"/>
                  <a:pt x="87" y="69"/>
                </a:cubicBezTo>
                <a:cubicBezTo>
                  <a:pt x="87" y="69"/>
                  <a:pt x="87" y="69"/>
                  <a:pt x="87" y="69"/>
                </a:cubicBezTo>
                <a:cubicBezTo>
                  <a:pt x="87" y="69"/>
                  <a:pt x="87" y="69"/>
                  <a:pt x="87" y="69"/>
                </a:cubicBezTo>
                <a:close/>
                <a:moveTo>
                  <a:pt x="86" y="64"/>
                </a:moveTo>
                <a:cubicBezTo>
                  <a:pt x="85" y="64"/>
                  <a:pt x="85" y="64"/>
                  <a:pt x="85" y="64"/>
                </a:cubicBezTo>
                <a:cubicBezTo>
                  <a:pt x="85" y="64"/>
                  <a:pt x="85" y="63"/>
                  <a:pt x="86" y="64"/>
                </a:cubicBezTo>
                <a:close/>
                <a:moveTo>
                  <a:pt x="85" y="69"/>
                </a:moveTo>
                <a:cubicBezTo>
                  <a:pt x="85" y="69"/>
                  <a:pt x="85" y="69"/>
                  <a:pt x="85" y="69"/>
                </a:cubicBezTo>
                <a:cubicBezTo>
                  <a:pt x="85" y="69"/>
                  <a:pt x="85" y="69"/>
                  <a:pt x="85" y="69"/>
                </a:cubicBezTo>
                <a:cubicBezTo>
                  <a:pt x="85" y="69"/>
                  <a:pt x="85" y="69"/>
                  <a:pt x="85" y="69"/>
                </a:cubicBezTo>
                <a:close/>
                <a:moveTo>
                  <a:pt x="85" y="70"/>
                </a:moveTo>
                <a:cubicBezTo>
                  <a:pt x="85" y="70"/>
                  <a:pt x="85" y="70"/>
                  <a:pt x="85" y="70"/>
                </a:cubicBezTo>
                <a:cubicBezTo>
                  <a:pt x="85" y="70"/>
                  <a:pt x="85" y="70"/>
                  <a:pt x="85" y="70"/>
                </a:cubicBezTo>
                <a:cubicBezTo>
                  <a:pt x="85" y="70"/>
                  <a:pt x="85" y="70"/>
                  <a:pt x="85" y="70"/>
                </a:cubicBezTo>
                <a:close/>
                <a:moveTo>
                  <a:pt x="85" y="71"/>
                </a:moveTo>
                <a:cubicBezTo>
                  <a:pt x="85" y="71"/>
                  <a:pt x="84" y="71"/>
                  <a:pt x="84" y="71"/>
                </a:cubicBezTo>
                <a:cubicBezTo>
                  <a:pt x="84" y="71"/>
                  <a:pt x="84" y="71"/>
                  <a:pt x="84" y="71"/>
                </a:cubicBezTo>
                <a:cubicBezTo>
                  <a:pt x="84" y="70"/>
                  <a:pt x="85" y="70"/>
                  <a:pt x="85" y="70"/>
                </a:cubicBezTo>
                <a:cubicBezTo>
                  <a:pt x="85" y="70"/>
                  <a:pt x="85" y="71"/>
                  <a:pt x="85" y="71"/>
                </a:cubicBezTo>
                <a:cubicBezTo>
                  <a:pt x="85" y="71"/>
                  <a:pt x="85" y="71"/>
                  <a:pt x="85" y="71"/>
                </a:cubicBezTo>
                <a:cubicBezTo>
                  <a:pt x="85" y="71"/>
                  <a:pt x="85" y="71"/>
                  <a:pt x="85" y="71"/>
                </a:cubicBezTo>
                <a:close/>
                <a:moveTo>
                  <a:pt x="85" y="84"/>
                </a:moveTo>
                <a:cubicBezTo>
                  <a:pt x="85" y="84"/>
                  <a:pt x="85" y="84"/>
                  <a:pt x="85" y="84"/>
                </a:cubicBezTo>
                <a:cubicBezTo>
                  <a:pt x="85" y="84"/>
                  <a:pt x="85" y="84"/>
                  <a:pt x="85" y="84"/>
                </a:cubicBezTo>
                <a:cubicBezTo>
                  <a:pt x="85" y="84"/>
                  <a:pt x="85" y="83"/>
                  <a:pt x="85" y="83"/>
                </a:cubicBezTo>
                <a:cubicBezTo>
                  <a:pt x="86" y="83"/>
                  <a:pt x="85" y="83"/>
                  <a:pt x="85" y="84"/>
                </a:cubicBezTo>
                <a:close/>
                <a:moveTo>
                  <a:pt x="85" y="68"/>
                </a:moveTo>
                <a:cubicBezTo>
                  <a:pt x="85" y="68"/>
                  <a:pt x="86" y="68"/>
                  <a:pt x="86" y="68"/>
                </a:cubicBezTo>
                <a:cubicBezTo>
                  <a:pt x="86" y="68"/>
                  <a:pt x="85" y="69"/>
                  <a:pt x="85" y="68"/>
                </a:cubicBezTo>
                <a:close/>
                <a:moveTo>
                  <a:pt x="86" y="71"/>
                </a:moveTo>
                <a:cubicBezTo>
                  <a:pt x="86" y="71"/>
                  <a:pt x="86" y="71"/>
                  <a:pt x="86" y="71"/>
                </a:cubicBezTo>
                <a:cubicBezTo>
                  <a:pt x="86" y="71"/>
                  <a:pt x="86" y="71"/>
                  <a:pt x="86" y="71"/>
                </a:cubicBezTo>
                <a:cubicBezTo>
                  <a:pt x="86" y="71"/>
                  <a:pt x="86" y="71"/>
                  <a:pt x="86" y="71"/>
                </a:cubicBezTo>
                <a:close/>
                <a:moveTo>
                  <a:pt x="86" y="71"/>
                </a:moveTo>
                <a:cubicBezTo>
                  <a:pt x="86" y="71"/>
                  <a:pt x="86" y="71"/>
                  <a:pt x="86" y="71"/>
                </a:cubicBezTo>
                <a:cubicBezTo>
                  <a:pt x="86" y="70"/>
                  <a:pt x="86" y="70"/>
                  <a:pt x="86" y="70"/>
                </a:cubicBezTo>
                <a:cubicBezTo>
                  <a:pt x="86" y="70"/>
                  <a:pt x="86" y="70"/>
                  <a:pt x="86" y="70"/>
                </a:cubicBezTo>
                <a:cubicBezTo>
                  <a:pt x="87" y="70"/>
                  <a:pt x="86" y="70"/>
                  <a:pt x="86" y="71"/>
                </a:cubicBezTo>
                <a:close/>
                <a:moveTo>
                  <a:pt x="87" y="84"/>
                </a:moveTo>
                <a:cubicBezTo>
                  <a:pt x="87" y="83"/>
                  <a:pt x="87" y="83"/>
                  <a:pt x="87" y="83"/>
                </a:cubicBezTo>
                <a:cubicBezTo>
                  <a:pt x="87" y="83"/>
                  <a:pt x="87" y="83"/>
                  <a:pt x="87" y="83"/>
                </a:cubicBezTo>
                <a:cubicBezTo>
                  <a:pt x="87" y="83"/>
                  <a:pt x="87" y="83"/>
                  <a:pt x="87" y="84"/>
                </a:cubicBezTo>
                <a:close/>
                <a:moveTo>
                  <a:pt x="87" y="83"/>
                </a:moveTo>
                <a:cubicBezTo>
                  <a:pt x="87" y="83"/>
                  <a:pt x="87" y="83"/>
                  <a:pt x="87" y="83"/>
                </a:cubicBezTo>
                <a:cubicBezTo>
                  <a:pt x="87" y="83"/>
                  <a:pt x="87" y="83"/>
                  <a:pt x="88" y="83"/>
                </a:cubicBezTo>
                <a:cubicBezTo>
                  <a:pt x="87" y="83"/>
                  <a:pt x="87" y="83"/>
                  <a:pt x="87" y="83"/>
                </a:cubicBezTo>
                <a:close/>
                <a:moveTo>
                  <a:pt x="88" y="59"/>
                </a:moveTo>
                <a:cubicBezTo>
                  <a:pt x="87" y="59"/>
                  <a:pt x="87" y="59"/>
                  <a:pt x="87" y="59"/>
                </a:cubicBezTo>
                <a:cubicBezTo>
                  <a:pt x="88" y="59"/>
                  <a:pt x="88" y="58"/>
                  <a:pt x="88" y="58"/>
                </a:cubicBezTo>
                <a:cubicBezTo>
                  <a:pt x="89" y="58"/>
                  <a:pt x="88" y="58"/>
                  <a:pt x="88" y="59"/>
                </a:cubicBezTo>
                <a:cubicBezTo>
                  <a:pt x="88" y="59"/>
                  <a:pt x="88" y="59"/>
                  <a:pt x="88" y="59"/>
                </a:cubicBezTo>
                <a:close/>
                <a:moveTo>
                  <a:pt x="88" y="67"/>
                </a:moveTo>
                <a:cubicBezTo>
                  <a:pt x="88" y="67"/>
                  <a:pt x="88" y="68"/>
                  <a:pt x="88" y="68"/>
                </a:cubicBezTo>
                <a:cubicBezTo>
                  <a:pt x="88" y="68"/>
                  <a:pt x="88" y="67"/>
                  <a:pt x="88" y="67"/>
                </a:cubicBezTo>
                <a:cubicBezTo>
                  <a:pt x="88" y="67"/>
                  <a:pt x="88" y="67"/>
                  <a:pt x="89" y="67"/>
                </a:cubicBezTo>
                <a:cubicBezTo>
                  <a:pt x="89" y="67"/>
                  <a:pt x="89" y="67"/>
                  <a:pt x="89" y="67"/>
                </a:cubicBezTo>
                <a:cubicBezTo>
                  <a:pt x="89" y="67"/>
                  <a:pt x="89" y="67"/>
                  <a:pt x="88" y="67"/>
                </a:cubicBezTo>
                <a:close/>
                <a:moveTo>
                  <a:pt x="89" y="73"/>
                </a:moveTo>
                <a:cubicBezTo>
                  <a:pt x="89" y="73"/>
                  <a:pt x="89" y="73"/>
                  <a:pt x="89" y="73"/>
                </a:cubicBezTo>
                <a:cubicBezTo>
                  <a:pt x="89" y="73"/>
                  <a:pt x="89" y="73"/>
                  <a:pt x="89" y="73"/>
                </a:cubicBezTo>
                <a:cubicBezTo>
                  <a:pt x="89" y="73"/>
                  <a:pt x="89" y="72"/>
                  <a:pt x="89" y="73"/>
                </a:cubicBezTo>
                <a:close/>
                <a:moveTo>
                  <a:pt x="89" y="68"/>
                </a:moveTo>
                <a:cubicBezTo>
                  <a:pt x="89" y="68"/>
                  <a:pt x="89" y="68"/>
                  <a:pt x="89" y="67"/>
                </a:cubicBezTo>
                <a:cubicBezTo>
                  <a:pt x="89" y="68"/>
                  <a:pt x="89" y="68"/>
                  <a:pt x="89" y="68"/>
                </a:cubicBezTo>
                <a:cubicBezTo>
                  <a:pt x="89" y="68"/>
                  <a:pt x="89" y="68"/>
                  <a:pt x="89" y="68"/>
                </a:cubicBezTo>
                <a:close/>
                <a:moveTo>
                  <a:pt x="89" y="67"/>
                </a:moveTo>
                <a:cubicBezTo>
                  <a:pt x="89" y="67"/>
                  <a:pt x="89" y="67"/>
                  <a:pt x="89" y="67"/>
                </a:cubicBezTo>
                <a:cubicBezTo>
                  <a:pt x="89" y="67"/>
                  <a:pt x="89" y="67"/>
                  <a:pt x="90" y="67"/>
                </a:cubicBezTo>
                <a:cubicBezTo>
                  <a:pt x="90" y="67"/>
                  <a:pt x="89" y="67"/>
                  <a:pt x="89" y="67"/>
                </a:cubicBezTo>
                <a:close/>
                <a:moveTo>
                  <a:pt x="89" y="58"/>
                </a:moveTo>
                <a:cubicBezTo>
                  <a:pt x="89" y="58"/>
                  <a:pt x="89" y="57"/>
                  <a:pt x="90" y="57"/>
                </a:cubicBezTo>
                <a:cubicBezTo>
                  <a:pt x="90" y="58"/>
                  <a:pt x="90" y="58"/>
                  <a:pt x="89" y="58"/>
                </a:cubicBezTo>
                <a:cubicBezTo>
                  <a:pt x="90" y="58"/>
                  <a:pt x="90" y="58"/>
                  <a:pt x="90" y="59"/>
                </a:cubicBezTo>
                <a:cubicBezTo>
                  <a:pt x="90" y="59"/>
                  <a:pt x="89" y="59"/>
                  <a:pt x="89" y="58"/>
                </a:cubicBezTo>
                <a:close/>
                <a:moveTo>
                  <a:pt x="90" y="68"/>
                </a:moveTo>
                <a:cubicBezTo>
                  <a:pt x="90" y="68"/>
                  <a:pt x="90" y="68"/>
                  <a:pt x="90" y="68"/>
                </a:cubicBezTo>
                <a:cubicBezTo>
                  <a:pt x="90" y="68"/>
                  <a:pt x="90" y="68"/>
                  <a:pt x="90" y="67"/>
                </a:cubicBezTo>
                <a:cubicBezTo>
                  <a:pt x="90" y="68"/>
                  <a:pt x="90" y="68"/>
                  <a:pt x="90" y="68"/>
                </a:cubicBezTo>
                <a:close/>
                <a:moveTo>
                  <a:pt x="90" y="67"/>
                </a:moveTo>
                <a:cubicBezTo>
                  <a:pt x="90" y="67"/>
                  <a:pt x="90" y="67"/>
                  <a:pt x="90" y="67"/>
                </a:cubicBezTo>
                <a:cubicBezTo>
                  <a:pt x="90" y="67"/>
                  <a:pt x="90" y="67"/>
                  <a:pt x="90" y="67"/>
                </a:cubicBezTo>
                <a:cubicBezTo>
                  <a:pt x="90" y="67"/>
                  <a:pt x="90" y="67"/>
                  <a:pt x="90" y="67"/>
                </a:cubicBezTo>
                <a:close/>
                <a:moveTo>
                  <a:pt x="90" y="67"/>
                </a:moveTo>
                <a:cubicBezTo>
                  <a:pt x="90" y="67"/>
                  <a:pt x="90" y="67"/>
                  <a:pt x="90" y="67"/>
                </a:cubicBezTo>
                <a:cubicBezTo>
                  <a:pt x="90" y="67"/>
                  <a:pt x="91" y="67"/>
                  <a:pt x="91" y="67"/>
                </a:cubicBezTo>
                <a:cubicBezTo>
                  <a:pt x="91" y="67"/>
                  <a:pt x="91" y="67"/>
                  <a:pt x="90" y="67"/>
                </a:cubicBezTo>
                <a:close/>
                <a:moveTo>
                  <a:pt x="90" y="58"/>
                </a:moveTo>
                <a:cubicBezTo>
                  <a:pt x="91" y="59"/>
                  <a:pt x="91" y="58"/>
                  <a:pt x="91" y="58"/>
                </a:cubicBezTo>
                <a:cubicBezTo>
                  <a:pt x="91" y="58"/>
                  <a:pt x="91" y="59"/>
                  <a:pt x="91" y="59"/>
                </a:cubicBezTo>
                <a:cubicBezTo>
                  <a:pt x="91" y="59"/>
                  <a:pt x="90" y="59"/>
                  <a:pt x="90" y="58"/>
                </a:cubicBezTo>
                <a:close/>
                <a:moveTo>
                  <a:pt x="91" y="60"/>
                </a:moveTo>
                <a:cubicBezTo>
                  <a:pt x="92" y="60"/>
                  <a:pt x="91" y="61"/>
                  <a:pt x="91" y="61"/>
                </a:cubicBezTo>
                <a:cubicBezTo>
                  <a:pt x="91" y="60"/>
                  <a:pt x="91" y="60"/>
                  <a:pt x="91" y="60"/>
                </a:cubicBezTo>
                <a:close/>
                <a:moveTo>
                  <a:pt x="91" y="67"/>
                </a:moveTo>
                <a:cubicBezTo>
                  <a:pt x="91" y="67"/>
                  <a:pt x="91" y="67"/>
                  <a:pt x="91" y="67"/>
                </a:cubicBezTo>
                <a:cubicBezTo>
                  <a:pt x="91" y="67"/>
                  <a:pt x="91" y="67"/>
                  <a:pt x="91" y="66"/>
                </a:cubicBezTo>
                <a:cubicBezTo>
                  <a:pt x="91" y="67"/>
                  <a:pt x="91" y="67"/>
                  <a:pt x="91" y="67"/>
                </a:cubicBezTo>
                <a:cubicBezTo>
                  <a:pt x="91" y="67"/>
                  <a:pt x="91" y="67"/>
                  <a:pt x="91" y="67"/>
                </a:cubicBezTo>
                <a:close/>
                <a:moveTo>
                  <a:pt x="91" y="68"/>
                </a:moveTo>
                <a:cubicBezTo>
                  <a:pt x="91" y="68"/>
                  <a:pt x="91" y="68"/>
                  <a:pt x="91" y="68"/>
                </a:cubicBezTo>
                <a:cubicBezTo>
                  <a:pt x="91" y="68"/>
                  <a:pt x="91" y="68"/>
                  <a:pt x="91" y="68"/>
                </a:cubicBezTo>
                <a:cubicBezTo>
                  <a:pt x="91" y="68"/>
                  <a:pt x="91" y="68"/>
                  <a:pt x="91" y="68"/>
                </a:cubicBezTo>
                <a:close/>
                <a:moveTo>
                  <a:pt x="91" y="67"/>
                </a:moveTo>
                <a:cubicBezTo>
                  <a:pt x="91" y="67"/>
                  <a:pt x="91" y="67"/>
                  <a:pt x="91" y="67"/>
                </a:cubicBezTo>
                <a:cubicBezTo>
                  <a:pt x="91" y="67"/>
                  <a:pt x="91" y="67"/>
                  <a:pt x="92" y="66"/>
                </a:cubicBezTo>
                <a:cubicBezTo>
                  <a:pt x="92" y="67"/>
                  <a:pt x="92" y="67"/>
                  <a:pt x="92" y="67"/>
                </a:cubicBezTo>
                <a:cubicBezTo>
                  <a:pt x="92" y="67"/>
                  <a:pt x="91" y="67"/>
                  <a:pt x="91" y="67"/>
                </a:cubicBezTo>
                <a:close/>
                <a:moveTo>
                  <a:pt x="93" y="67"/>
                </a:moveTo>
                <a:cubicBezTo>
                  <a:pt x="93" y="66"/>
                  <a:pt x="93" y="66"/>
                  <a:pt x="93" y="66"/>
                </a:cubicBezTo>
                <a:cubicBezTo>
                  <a:pt x="93" y="67"/>
                  <a:pt x="93" y="67"/>
                  <a:pt x="93" y="67"/>
                </a:cubicBezTo>
                <a:close/>
                <a:moveTo>
                  <a:pt x="92" y="58"/>
                </a:moveTo>
                <a:cubicBezTo>
                  <a:pt x="92" y="58"/>
                  <a:pt x="92" y="58"/>
                  <a:pt x="92" y="58"/>
                </a:cubicBezTo>
                <a:cubicBezTo>
                  <a:pt x="92" y="58"/>
                  <a:pt x="93" y="58"/>
                  <a:pt x="93" y="58"/>
                </a:cubicBezTo>
                <a:cubicBezTo>
                  <a:pt x="93" y="58"/>
                  <a:pt x="92" y="58"/>
                  <a:pt x="92" y="58"/>
                </a:cubicBezTo>
                <a:close/>
                <a:moveTo>
                  <a:pt x="39" y="102"/>
                </a:moveTo>
                <a:cubicBezTo>
                  <a:pt x="39" y="102"/>
                  <a:pt x="39" y="101"/>
                  <a:pt x="39" y="101"/>
                </a:cubicBezTo>
                <a:cubicBezTo>
                  <a:pt x="39" y="101"/>
                  <a:pt x="39" y="102"/>
                  <a:pt x="39" y="102"/>
                </a:cubicBezTo>
                <a:close/>
                <a:moveTo>
                  <a:pt x="40" y="102"/>
                </a:moveTo>
                <a:cubicBezTo>
                  <a:pt x="41" y="102"/>
                  <a:pt x="40" y="102"/>
                  <a:pt x="40" y="101"/>
                </a:cubicBezTo>
                <a:cubicBezTo>
                  <a:pt x="41" y="102"/>
                  <a:pt x="41" y="102"/>
                  <a:pt x="41" y="102"/>
                </a:cubicBezTo>
                <a:cubicBezTo>
                  <a:pt x="41" y="102"/>
                  <a:pt x="41" y="102"/>
                  <a:pt x="40" y="102"/>
                </a:cubicBezTo>
                <a:close/>
                <a:moveTo>
                  <a:pt x="19" y="120"/>
                </a:moveTo>
                <a:cubicBezTo>
                  <a:pt x="19" y="119"/>
                  <a:pt x="19" y="120"/>
                  <a:pt x="18" y="120"/>
                </a:cubicBezTo>
                <a:cubicBezTo>
                  <a:pt x="18" y="119"/>
                  <a:pt x="19" y="119"/>
                  <a:pt x="19" y="119"/>
                </a:cubicBezTo>
                <a:cubicBezTo>
                  <a:pt x="19" y="119"/>
                  <a:pt x="19" y="120"/>
                  <a:pt x="19" y="120"/>
                </a:cubicBezTo>
                <a:close/>
                <a:moveTo>
                  <a:pt x="33" y="118"/>
                </a:moveTo>
                <a:cubicBezTo>
                  <a:pt x="33" y="117"/>
                  <a:pt x="34" y="118"/>
                  <a:pt x="34" y="118"/>
                </a:cubicBezTo>
                <a:cubicBezTo>
                  <a:pt x="34" y="118"/>
                  <a:pt x="34" y="118"/>
                  <a:pt x="33" y="118"/>
                </a:cubicBezTo>
                <a:close/>
                <a:moveTo>
                  <a:pt x="43" y="110"/>
                </a:moveTo>
                <a:cubicBezTo>
                  <a:pt x="43" y="109"/>
                  <a:pt x="44" y="109"/>
                  <a:pt x="44" y="109"/>
                </a:cubicBezTo>
                <a:cubicBezTo>
                  <a:pt x="44" y="109"/>
                  <a:pt x="44" y="110"/>
                  <a:pt x="43" y="110"/>
                </a:cubicBezTo>
                <a:close/>
                <a:moveTo>
                  <a:pt x="49" y="99"/>
                </a:moveTo>
                <a:cubicBezTo>
                  <a:pt x="49" y="99"/>
                  <a:pt x="48" y="99"/>
                  <a:pt x="48" y="99"/>
                </a:cubicBezTo>
                <a:cubicBezTo>
                  <a:pt x="48" y="99"/>
                  <a:pt x="49" y="98"/>
                  <a:pt x="49" y="99"/>
                </a:cubicBezTo>
                <a:close/>
                <a:moveTo>
                  <a:pt x="41" y="104"/>
                </a:moveTo>
                <a:cubicBezTo>
                  <a:pt x="41" y="104"/>
                  <a:pt x="42" y="104"/>
                  <a:pt x="41" y="103"/>
                </a:cubicBezTo>
                <a:cubicBezTo>
                  <a:pt x="41" y="103"/>
                  <a:pt x="41" y="103"/>
                  <a:pt x="42" y="103"/>
                </a:cubicBezTo>
                <a:cubicBezTo>
                  <a:pt x="41" y="103"/>
                  <a:pt x="42" y="105"/>
                  <a:pt x="41" y="104"/>
                </a:cubicBezTo>
                <a:close/>
                <a:moveTo>
                  <a:pt x="45" y="104"/>
                </a:moveTo>
                <a:cubicBezTo>
                  <a:pt x="44" y="103"/>
                  <a:pt x="45" y="104"/>
                  <a:pt x="44" y="103"/>
                </a:cubicBezTo>
                <a:cubicBezTo>
                  <a:pt x="44" y="104"/>
                  <a:pt x="43" y="104"/>
                  <a:pt x="43" y="104"/>
                </a:cubicBezTo>
                <a:cubicBezTo>
                  <a:pt x="43" y="104"/>
                  <a:pt x="43" y="104"/>
                  <a:pt x="43" y="103"/>
                </a:cubicBezTo>
                <a:cubicBezTo>
                  <a:pt x="43" y="104"/>
                  <a:pt x="42" y="104"/>
                  <a:pt x="42" y="104"/>
                </a:cubicBezTo>
                <a:cubicBezTo>
                  <a:pt x="42" y="103"/>
                  <a:pt x="42" y="103"/>
                  <a:pt x="43" y="104"/>
                </a:cubicBezTo>
                <a:cubicBezTo>
                  <a:pt x="43" y="103"/>
                  <a:pt x="43" y="103"/>
                  <a:pt x="43" y="102"/>
                </a:cubicBezTo>
                <a:cubicBezTo>
                  <a:pt x="44" y="103"/>
                  <a:pt x="44" y="101"/>
                  <a:pt x="45" y="102"/>
                </a:cubicBezTo>
                <a:cubicBezTo>
                  <a:pt x="45" y="101"/>
                  <a:pt x="46" y="101"/>
                  <a:pt x="46" y="102"/>
                </a:cubicBezTo>
                <a:cubicBezTo>
                  <a:pt x="45" y="102"/>
                  <a:pt x="46" y="103"/>
                  <a:pt x="45" y="104"/>
                </a:cubicBezTo>
                <a:close/>
                <a:moveTo>
                  <a:pt x="48" y="117"/>
                </a:moveTo>
                <a:cubicBezTo>
                  <a:pt x="48" y="117"/>
                  <a:pt x="48" y="117"/>
                  <a:pt x="49" y="117"/>
                </a:cubicBezTo>
                <a:cubicBezTo>
                  <a:pt x="49" y="118"/>
                  <a:pt x="48" y="118"/>
                  <a:pt x="48" y="117"/>
                </a:cubicBezTo>
                <a:close/>
                <a:moveTo>
                  <a:pt x="50" y="102"/>
                </a:moveTo>
                <a:cubicBezTo>
                  <a:pt x="50" y="102"/>
                  <a:pt x="49" y="102"/>
                  <a:pt x="49" y="103"/>
                </a:cubicBezTo>
                <a:cubicBezTo>
                  <a:pt x="49" y="103"/>
                  <a:pt x="49" y="103"/>
                  <a:pt x="49" y="102"/>
                </a:cubicBezTo>
                <a:cubicBezTo>
                  <a:pt x="48" y="103"/>
                  <a:pt x="47" y="103"/>
                  <a:pt x="47" y="103"/>
                </a:cubicBezTo>
                <a:cubicBezTo>
                  <a:pt x="47" y="103"/>
                  <a:pt x="47" y="102"/>
                  <a:pt x="46" y="103"/>
                </a:cubicBezTo>
                <a:cubicBezTo>
                  <a:pt x="46" y="103"/>
                  <a:pt x="45" y="102"/>
                  <a:pt x="46" y="102"/>
                </a:cubicBezTo>
                <a:cubicBezTo>
                  <a:pt x="46" y="102"/>
                  <a:pt x="46" y="103"/>
                  <a:pt x="46" y="103"/>
                </a:cubicBezTo>
                <a:cubicBezTo>
                  <a:pt x="46" y="101"/>
                  <a:pt x="47" y="101"/>
                  <a:pt x="48" y="101"/>
                </a:cubicBezTo>
                <a:cubicBezTo>
                  <a:pt x="48" y="101"/>
                  <a:pt x="48" y="101"/>
                  <a:pt x="48" y="101"/>
                </a:cubicBezTo>
                <a:cubicBezTo>
                  <a:pt x="49" y="101"/>
                  <a:pt x="49" y="100"/>
                  <a:pt x="49" y="100"/>
                </a:cubicBezTo>
                <a:cubicBezTo>
                  <a:pt x="50" y="101"/>
                  <a:pt x="49" y="102"/>
                  <a:pt x="48" y="102"/>
                </a:cubicBezTo>
                <a:cubicBezTo>
                  <a:pt x="48" y="102"/>
                  <a:pt x="48" y="102"/>
                  <a:pt x="48" y="102"/>
                </a:cubicBezTo>
                <a:cubicBezTo>
                  <a:pt x="48" y="102"/>
                  <a:pt x="49" y="102"/>
                  <a:pt x="49" y="102"/>
                </a:cubicBezTo>
                <a:cubicBezTo>
                  <a:pt x="49" y="101"/>
                  <a:pt x="50" y="101"/>
                  <a:pt x="50" y="101"/>
                </a:cubicBezTo>
                <a:cubicBezTo>
                  <a:pt x="50" y="101"/>
                  <a:pt x="50" y="102"/>
                  <a:pt x="50" y="102"/>
                </a:cubicBezTo>
                <a:close/>
                <a:moveTo>
                  <a:pt x="51" y="116"/>
                </a:moveTo>
                <a:cubicBezTo>
                  <a:pt x="51" y="116"/>
                  <a:pt x="50" y="116"/>
                  <a:pt x="50" y="116"/>
                </a:cubicBezTo>
                <a:cubicBezTo>
                  <a:pt x="51" y="116"/>
                  <a:pt x="51" y="116"/>
                  <a:pt x="51" y="116"/>
                </a:cubicBezTo>
                <a:cubicBezTo>
                  <a:pt x="51" y="116"/>
                  <a:pt x="51" y="116"/>
                  <a:pt x="51" y="116"/>
                </a:cubicBezTo>
                <a:close/>
                <a:moveTo>
                  <a:pt x="51" y="116"/>
                </a:moveTo>
                <a:cubicBezTo>
                  <a:pt x="51" y="116"/>
                  <a:pt x="51" y="116"/>
                  <a:pt x="51" y="116"/>
                </a:cubicBezTo>
                <a:cubicBezTo>
                  <a:pt x="51" y="116"/>
                  <a:pt x="51" y="116"/>
                  <a:pt x="52" y="116"/>
                </a:cubicBezTo>
                <a:cubicBezTo>
                  <a:pt x="52" y="116"/>
                  <a:pt x="51" y="117"/>
                  <a:pt x="51" y="116"/>
                </a:cubicBezTo>
                <a:close/>
                <a:moveTo>
                  <a:pt x="52" y="101"/>
                </a:moveTo>
                <a:cubicBezTo>
                  <a:pt x="51" y="100"/>
                  <a:pt x="51" y="100"/>
                  <a:pt x="51" y="101"/>
                </a:cubicBezTo>
                <a:cubicBezTo>
                  <a:pt x="50" y="101"/>
                  <a:pt x="50" y="101"/>
                  <a:pt x="50" y="101"/>
                </a:cubicBezTo>
                <a:cubicBezTo>
                  <a:pt x="51" y="100"/>
                  <a:pt x="51" y="100"/>
                  <a:pt x="52" y="100"/>
                </a:cubicBezTo>
                <a:lnTo>
                  <a:pt x="52" y="101"/>
                </a:lnTo>
                <a:close/>
                <a:moveTo>
                  <a:pt x="46" y="120"/>
                </a:moveTo>
                <a:cubicBezTo>
                  <a:pt x="46" y="120"/>
                  <a:pt x="46" y="120"/>
                  <a:pt x="46" y="120"/>
                </a:cubicBezTo>
                <a:cubicBezTo>
                  <a:pt x="46" y="120"/>
                  <a:pt x="47" y="120"/>
                  <a:pt x="47" y="120"/>
                </a:cubicBezTo>
                <a:cubicBezTo>
                  <a:pt x="47" y="120"/>
                  <a:pt x="46" y="120"/>
                  <a:pt x="46" y="120"/>
                </a:cubicBezTo>
                <a:close/>
                <a:moveTo>
                  <a:pt x="27" y="126"/>
                </a:moveTo>
                <a:cubicBezTo>
                  <a:pt x="27" y="126"/>
                  <a:pt x="27" y="126"/>
                  <a:pt x="27" y="125"/>
                </a:cubicBezTo>
                <a:cubicBezTo>
                  <a:pt x="27" y="126"/>
                  <a:pt x="28" y="125"/>
                  <a:pt x="28" y="125"/>
                </a:cubicBezTo>
                <a:cubicBezTo>
                  <a:pt x="28" y="125"/>
                  <a:pt x="28" y="126"/>
                  <a:pt x="28" y="126"/>
                </a:cubicBezTo>
                <a:cubicBezTo>
                  <a:pt x="27" y="126"/>
                  <a:pt x="28" y="126"/>
                  <a:pt x="27" y="126"/>
                </a:cubicBezTo>
                <a:close/>
                <a:moveTo>
                  <a:pt x="35" y="124"/>
                </a:moveTo>
                <a:cubicBezTo>
                  <a:pt x="36" y="124"/>
                  <a:pt x="37" y="124"/>
                  <a:pt x="37" y="124"/>
                </a:cubicBezTo>
                <a:cubicBezTo>
                  <a:pt x="36" y="124"/>
                  <a:pt x="36" y="125"/>
                  <a:pt x="35" y="124"/>
                </a:cubicBezTo>
                <a:close/>
                <a:moveTo>
                  <a:pt x="39" y="124"/>
                </a:moveTo>
                <a:cubicBezTo>
                  <a:pt x="39" y="124"/>
                  <a:pt x="38" y="124"/>
                  <a:pt x="38" y="124"/>
                </a:cubicBezTo>
                <a:cubicBezTo>
                  <a:pt x="38" y="123"/>
                  <a:pt x="39" y="124"/>
                  <a:pt x="39" y="124"/>
                </a:cubicBezTo>
                <a:close/>
                <a:moveTo>
                  <a:pt x="40" y="126"/>
                </a:moveTo>
                <a:cubicBezTo>
                  <a:pt x="40" y="126"/>
                  <a:pt x="40" y="126"/>
                  <a:pt x="40" y="126"/>
                </a:cubicBezTo>
                <a:cubicBezTo>
                  <a:pt x="40" y="126"/>
                  <a:pt x="40" y="126"/>
                  <a:pt x="40" y="126"/>
                </a:cubicBezTo>
                <a:cubicBezTo>
                  <a:pt x="39" y="127"/>
                  <a:pt x="38" y="126"/>
                  <a:pt x="38" y="127"/>
                </a:cubicBezTo>
                <a:cubicBezTo>
                  <a:pt x="38" y="126"/>
                  <a:pt x="38" y="126"/>
                  <a:pt x="38" y="125"/>
                </a:cubicBezTo>
                <a:cubicBezTo>
                  <a:pt x="38" y="125"/>
                  <a:pt x="38" y="125"/>
                  <a:pt x="38" y="125"/>
                </a:cubicBezTo>
                <a:cubicBezTo>
                  <a:pt x="38" y="125"/>
                  <a:pt x="38" y="125"/>
                  <a:pt x="37" y="125"/>
                </a:cubicBezTo>
                <a:cubicBezTo>
                  <a:pt x="37" y="125"/>
                  <a:pt x="38" y="125"/>
                  <a:pt x="38" y="125"/>
                </a:cubicBezTo>
                <a:cubicBezTo>
                  <a:pt x="38" y="125"/>
                  <a:pt x="38" y="125"/>
                  <a:pt x="38" y="125"/>
                </a:cubicBezTo>
                <a:cubicBezTo>
                  <a:pt x="38" y="125"/>
                  <a:pt x="38" y="125"/>
                  <a:pt x="38" y="125"/>
                </a:cubicBezTo>
                <a:cubicBezTo>
                  <a:pt x="38" y="126"/>
                  <a:pt x="38" y="126"/>
                  <a:pt x="38" y="126"/>
                </a:cubicBezTo>
                <a:cubicBezTo>
                  <a:pt x="39" y="126"/>
                  <a:pt x="39" y="126"/>
                  <a:pt x="39" y="126"/>
                </a:cubicBezTo>
                <a:cubicBezTo>
                  <a:pt x="39" y="126"/>
                  <a:pt x="39" y="126"/>
                  <a:pt x="38" y="125"/>
                </a:cubicBezTo>
                <a:cubicBezTo>
                  <a:pt x="39" y="125"/>
                  <a:pt x="39" y="125"/>
                  <a:pt x="39" y="126"/>
                </a:cubicBezTo>
                <a:cubicBezTo>
                  <a:pt x="39" y="126"/>
                  <a:pt x="39" y="126"/>
                  <a:pt x="39" y="126"/>
                </a:cubicBezTo>
                <a:cubicBezTo>
                  <a:pt x="39" y="126"/>
                  <a:pt x="39" y="126"/>
                  <a:pt x="39" y="126"/>
                </a:cubicBezTo>
                <a:cubicBezTo>
                  <a:pt x="39" y="126"/>
                  <a:pt x="40" y="126"/>
                  <a:pt x="40" y="126"/>
                </a:cubicBezTo>
                <a:cubicBezTo>
                  <a:pt x="40" y="126"/>
                  <a:pt x="40" y="126"/>
                  <a:pt x="40" y="126"/>
                </a:cubicBezTo>
                <a:cubicBezTo>
                  <a:pt x="40" y="126"/>
                  <a:pt x="40" y="126"/>
                  <a:pt x="40" y="126"/>
                </a:cubicBezTo>
                <a:close/>
                <a:moveTo>
                  <a:pt x="40" y="126"/>
                </a:moveTo>
                <a:cubicBezTo>
                  <a:pt x="40" y="126"/>
                  <a:pt x="40" y="126"/>
                  <a:pt x="40" y="126"/>
                </a:cubicBezTo>
                <a:cubicBezTo>
                  <a:pt x="40" y="126"/>
                  <a:pt x="40" y="126"/>
                  <a:pt x="40" y="126"/>
                </a:cubicBezTo>
                <a:close/>
                <a:moveTo>
                  <a:pt x="40" y="126"/>
                </a:moveTo>
                <a:cubicBezTo>
                  <a:pt x="40" y="126"/>
                  <a:pt x="40" y="126"/>
                  <a:pt x="40" y="125"/>
                </a:cubicBezTo>
                <a:cubicBezTo>
                  <a:pt x="40" y="125"/>
                  <a:pt x="40" y="125"/>
                  <a:pt x="40" y="125"/>
                </a:cubicBezTo>
                <a:cubicBezTo>
                  <a:pt x="40" y="125"/>
                  <a:pt x="39" y="125"/>
                  <a:pt x="39" y="125"/>
                </a:cubicBezTo>
                <a:cubicBezTo>
                  <a:pt x="39" y="125"/>
                  <a:pt x="39" y="125"/>
                  <a:pt x="39" y="125"/>
                </a:cubicBezTo>
                <a:cubicBezTo>
                  <a:pt x="39" y="125"/>
                  <a:pt x="39" y="125"/>
                  <a:pt x="39" y="125"/>
                </a:cubicBezTo>
                <a:cubicBezTo>
                  <a:pt x="39" y="125"/>
                  <a:pt x="40" y="125"/>
                  <a:pt x="40" y="125"/>
                </a:cubicBezTo>
                <a:cubicBezTo>
                  <a:pt x="40" y="125"/>
                  <a:pt x="40" y="126"/>
                  <a:pt x="40" y="126"/>
                </a:cubicBezTo>
                <a:cubicBezTo>
                  <a:pt x="40" y="126"/>
                  <a:pt x="40" y="126"/>
                  <a:pt x="40" y="126"/>
                </a:cubicBezTo>
                <a:close/>
                <a:moveTo>
                  <a:pt x="40" y="124"/>
                </a:moveTo>
                <a:cubicBezTo>
                  <a:pt x="40" y="124"/>
                  <a:pt x="40" y="124"/>
                  <a:pt x="40" y="124"/>
                </a:cubicBezTo>
                <a:cubicBezTo>
                  <a:pt x="40" y="124"/>
                  <a:pt x="40" y="124"/>
                  <a:pt x="40" y="124"/>
                </a:cubicBezTo>
                <a:cubicBezTo>
                  <a:pt x="40" y="124"/>
                  <a:pt x="40" y="124"/>
                  <a:pt x="40" y="124"/>
                </a:cubicBezTo>
                <a:cubicBezTo>
                  <a:pt x="40" y="124"/>
                  <a:pt x="40" y="124"/>
                  <a:pt x="40" y="124"/>
                </a:cubicBezTo>
                <a:cubicBezTo>
                  <a:pt x="40" y="124"/>
                  <a:pt x="40" y="123"/>
                  <a:pt x="40" y="123"/>
                </a:cubicBezTo>
                <a:cubicBezTo>
                  <a:pt x="40" y="123"/>
                  <a:pt x="40" y="123"/>
                  <a:pt x="41" y="124"/>
                </a:cubicBezTo>
                <a:cubicBezTo>
                  <a:pt x="40" y="123"/>
                  <a:pt x="40" y="124"/>
                  <a:pt x="40" y="124"/>
                </a:cubicBezTo>
                <a:close/>
                <a:moveTo>
                  <a:pt x="45" y="124"/>
                </a:moveTo>
                <a:cubicBezTo>
                  <a:pt x="45" y="124"/>
                  <a:pt x="45" y="124"/>
                  <a:pt x="45" y="124"/>
                </a:cubicBezTo>
                <a:cubicBezTo>
                  <a:pt x="45" y="124"/>
                  <a:pt x="45" y="124"/>
                  <a:pt x="45" y="124"/>
                </a:cubicBezTo>
                <a:cubicBezTo>
                  <a:pt x="45" y="124"/>
                  <a:pt x="45" y="124"/>
                  <a:pt x="45" y="124"/>
                </a:cubicBezTo>
                <a:close/>
                <a:moveTo>
                  <a:pt x="51" y="119"/>
                </a:moveTo>
                <a:cubicBezTo>
                  <a:pt x="51" y="119"/>
                  <a:pt x="51" y="119"/>
                  <a:pt x="51" y="119"/>
                </a:cubicBezTo>
                <a:cubicBezTo>
                  <a:pt x="51" y="120"/>
                  <a:pt x="52" y="119"/>
                  <a:pt x="52" y="120"/>
                </a:cubicBezTo>
                <a:cubicBezTo>
                  <a:pt x="52" y="120"/>
                  <a:pt x="51" y="120"/>
                  <a:pt x="51" y="120"/>
                </a:cubicBezTo>
                <a:cubicBezTo>
                  <a:pt x="51" y="120"/>
                  <a:pt x="51" y="120"/>
                  <a:pt x="51" y="119"/>
                </a:cubicBezTo>
                <a:close/>
                <a:moveTo>
                  <a:pt x="50" y="120"/>
                </a:moveTo>
                <a:cubicBezTo>
                  <a:pt x="50" y="120"/>
                  <a:pt x="50" y="120"/>
                  <a:pt x="50" y="120"/>
                </a:cubicBezTo>
                <a:cubicBezTo>
                  <a:pt x="50" y="120"/>
                  <a:pt x="50" y="120"/>
                  <a:pt x="50" y="120"/>
                </a:cubicBezTo>
                <a:cubicBezTo>
                  <a:pt x="50" y="120"/>
                  <a:pt x="50" y="120"/>
                  <a:pt x="50" y="120"/>
                </a:cubicBezTo>
                <a:cubicBezTo>
                  <a:pt x="50" y="120"/>
                  <a:pt x="50" y="120"/>
                  <a:pt x="50" y="120"/>
                </a:cubicBezTo>
                <a:close/>
                <a:moveTo>
                  <a:pt x="50" y="120"/>
                </a:moveTo>
                <a:cubicBezTo>
                  <a:pt x="50" y="120"/>
                  <a:pt x="50" y="120"/>
                  <a:pt x="51" y="121"/>
                </a:cubicBezTo>
                <a:cubicBezTo>
                  <a:pt x="50" y="121"/>
                  <a:pt x="50" y="121"/>
                  <a:pt x="50" y="121"/>
                </a:cubicBezTo>
                <a:cubicBezTo>
                  <a:pt x="50" y="121"/>
                  <a:pt x="50" y="120"/>
                  <a:pt x="50" y="120"/>
                </a:cubicBezTo>
                <a:cubicBezTo>
                  <a:pt x="50" y="120"/>
                  <a:pt x="50" y="120"/>
                  <a:pt x="50" y="120"/>
                </a:cubicBezTo>
                <a:close/>
                <a:moveTo>
                  <a:pt x="48" y="123"/>
                </a:moveTo>
                <a:cubicBezTo>
                  <a:pt x="48" y="123"/>
                  <a:pt x="48" y="123"/>
                  <a:pt x="47" y="123"/>
                </a:cubicBezTo>
                <a:cubicBezTo>
                  <a:pt x="47" y="123"/>
                  <a:pt x="47" y="123"/>
                  <a:pt x="47" y="123"/>
                </a:cubicBezTo>
                <a:cubicBezTo>
                  <a:pt x="47" y="123"/>
                  <a:pt x="48" y="122"/>
                  <a:pt x="48" y="123"/>
                </a:cubicBezTo>
                <a:cubicBezTo>
                  <a:pt x="48" y="123"/>
                  <a:pt x="48" y="123"/>
                  <a:pt x="48" y="123"/>
                </a:cubicBezTo>
                <a:close/>
                <a:moveTo>
                  <a:pt x="48" y="121"/>
                </a:moveTo>
                <a:cubicBezTo>
                  <a:pt x="48" y="121"/>
                  <a:pt x="49" y="119"/>
                  <a:pt x="49" y="120"/>
                </a:cubicBezTo>
                <a:cubicBezTo>
                  <a:pt x="49" y="120"/>
                  <a:pt x="49" y="121"/>
                  <a:pt x="49" y="122"/>
                </a:cubicBezTo>
                <a:cubicBezTo>
                  <a:pt x="48" y="121"/>
                  <a:pt x="48" y="121"/>
                  <a:pt x="48" y="121"/>
                </a:cubicBezTo>
                <a:close/>
                <a:moveTo>
                  <a:pt x="50" y="123"/>
                </a:moveTo>
                <a:cubicBezTo>
                  <a:pt x="50" y="123"/>
                  <a:pt x="50" y="123"/>
                  <a:pt x="49" y="123"/>
                </a:cubicBezTo>
                <a:cubicBezTo>
                  <a:pt x="49" y="123"/>
                  <a:pt x="49" y="123"/>
                  <a:pt x="49" y="122"/>
                </a:cubicBezTo>
                <a:cubicBezTo>
                  <a:pt x="49" y="123"/>
                  <a:pt x="49" y="123"/>
                  <a:pt x="49" y="123"/>
                </a:cubicBezTo>
                <a:cubicBezTo>
                  <a:pt x="49" y="123"/>
                  <a:pt x="49" y="123"/>
                  <a:pt x="49" y="123"/>
                </a:cubicBezTo>
                <a:cubicBezTo>
                  <a:pt x="49" y="122"/>
                  <a:pt x="49" y="122"/>
                  <a:pt x="50" y="122"/>
                </a:cubicBezTo>
                <a:cubicBezTo>
                  <a:pt x="50" y="122"/>
                  <a:pt x="50" y="122"/>
                  <a:pt x="49" y="122"/>
                </a:cubicBezTo>
                <a:cubicBezTo>
                  <a:pt x="49" y="122"/>
                  <a:pt x="50" y="122"/>
                  <a:pt x="50" y="122"/>
                </a:cubicBezTo>
                <a:cubicBezTo>
                  <a:pt x="50" y="122"/>
                  <a:pt x="49" y="122"/>
                  <a:pt x="49" y="123"/>
                </a:cubicBezTo>
                <a:cubicBezTo>
                  <a:pt x="50" y="123"/>
                  <a:pt x="50" y="123"/>
                  <a:pt x="50" y="123"/>
                </a:cubicBezTo>
                <a:cubicBezTo>
                  <a:pt x="50" y="123"/>
                  <a:pt x="50" y="123"/>
                  <a:pt x="50" y="123"/>
                </a:cubicBezTo>
                <a:close/>
                <a:moveTo>
                  <a:pt x="50" y="122"/>
                </a:moveTo>
                <a:cubicBezTo>
                  <a:pt x="50" y="122"/>
                  <a:pt x="50" y="122"/>
                  <a:pt x="50" y="122"/>
                </a:cubicBezTo>
                <a:cubicBezTo>
                  <a:pt x="50" y="122"/>
                  <a:pt x="50" y="122"/>
                  <a:pt x="50" y="122"/>
                </a:cubicBezTo>
                <a:cubicBezTo>
                  <a:pt x="50" y="122"/>
                  <a:pt x="50" y="122"/>
                  <a:pt x="50" y="122"/>
                </a:cubicBezTo>
                <a:close/>
                <a:moveTo>
                  <a:pt x="51" y="122"/>
                </a:moveTo>
                <a:cubicBezTo>
                  <a:pt x="51" y="122"/>
                  <a:pt x="51" y="123"/>
                  <a:pt x="51" y="123"/>
                </a:cubicBezTo>
                <a:cubicBezTo>
                  <a:pt x="51" y="123"/>
                  <a:pt x="51" y="123"/>
                  <a:pt x="51" y="123"/>
                </a:cubicBezTo>
                <a:cubicBezTo>
                  <a:pt x="51" y="122"/>
                  <a:pt x="51" y="122"/>
                  <a:pt x="51" y="122"/>
                </a:cubicBezTo>
                <a:cubicBezTo>
                  <a:pt x="51" y="121"/>
                  <a:pt x="50" y="122"/>
                  <a:pt x="50" y="121"/>
                </a:cubicBezTo>
                <a:cubicBezTo>
                  <a:pt x="50" y="121"/>
                  <a:pt x="51" y="121"/>
                  <a:pt x="51" y="121"/>
                </a:cubicBezTo>
                <a:cubicBezTo>
                  <a:pt x="51" y="122"/>
                  <a:pt x="51" y="122"/>
                  <a:pt x="52" y="122"/>
                </a:cubicBezTo>
                <a:cubicBezTo>
                  <a:pt x="52" y="122"/>
                  <a:pt x="52" y="122"/>
                  <a:pt x="51" y="122"/>
                </a:cubicBezTo>
                <a:close/>
                <a:moveTo>
                  <a:pt x="51" y="121"/>
                </a:moveTo>
                <a:cubicBezTo>
                  <a:pt x="51" y="120"/>
                  <a:pt x="52" y="120"/>
                  <a:pt x="52" y="121"/>
                </a:cubicBezTo>
                <a:cubicBezTo>
                  <a:pt x="52" y="121"/>
                  <a:pt x="51" y="121"/>
                  <a:pt x="51" y="121"/>
                </a:cubicBezTo>
                <a:close/>
                <a:moveTo>
                  <a:pt x="6" y="141"/>
                </a:moveTo>
                <a:cubicBezTo>
                  <a:pt x="6" y="141"/>
                  <a:pt x="6" y="141"/>
                  <a:pt x="6" y="140"/>
                </a:cubicBezTo>
                <a:cubicBezTo>
                  <a:pt x="7" y="141"/>
                  <a:pt x="7" y="140"/>
                  <a:pt x="7" y="141"/>
                </a:cubicBezTo>
                <a:cubicBezTo>
                  <a:pt x="7" y="141"/>
                  <a:pt x="7" y="141"/>
                  <a:pt x="6" y="141"/>
                </a:cubicBezTo>
                <a:close/>
                <a:moveTo>
                  <a:pt x="10" y="140"/>
                </a:moveTo>
                <a:cubicBezTo>
                  <a:pt x="9" y="140"/>
                  <a:pt x="9" y="141"/>
                  <a:pt x="9" y="140"/>
                </a:cubicBezTo>
                <a:cubicBezTo>
                  <a:pt x="8" y="140"/>
                  <a:pt x="10" y="139"/>
                  <a:pt x="10" y="140"/>
                </a:cubicBezTo>
                <a:close/>
                <a:moveTo>
                  <a:pt x="13" y="141"/>
                </a:moveTo>
                <a:cubicBezTo>
                  <a:pt x="13" y="140"/>
                  <a:pt x="13" y="140"/>
                  <a:pt x="12" y="140"/>
                </a:cubicBezTo>
                <a:cubicBezTo>
                  <a:pt x="13" y="139"/>
                  <a:pt x="13" y="140"/>
                  <a:pt x="14" y="140"/>
                </a:cubicBezTo>
                <a:cubicBezTo>
                  <a:pt x="14" y="141"/>
                  <a:pt x="13" y="140"/>
                  <a:pt x="13" y="141"/>
                </a:cubicBezTo>
                <a:close/>
                <a:moveTo>
                  <a:pt x="18" y="141"/>
                </a:moveTo>
                <a:cubicBezTo>
                  <a:pt x="18" y="141"/>
                  <a:pt x="17" y="141"/>
                  <a:pt x="17" y="142"/>
                </a:cubicBezTo>
                <a:cubicBezTo>
                  <a:pt x="17" y="141"/>
                  <a:pt x="18" y="140"/>
                  <a:pt x="18" y="140"/>
                </a:cubicBezTo>
                <a:cubicBezTo>
                  <a:pt x="18" y="141"/>
                  <a:pt x="18" y="141"/>
                  <a:pt x="18" y="141"/>
                </a:cubicBezTo>
                <a:close/>
                <a:moveTo>
                  <a:pt x="17" y="137"/>
                </a:moveTo>
                <a:cubicBezTo>
                  <a:pt x="17" y="137"/>
                  <a:pt x="17" y="137"/>
                  <a:pt x="17" y="137"/>
                </a:cubicBezTo>
                <a:cubicBezTo>
                  <a:pt x="17" y="137"/>
                  <a:pt x="17" y="137"/>
                  <a:pt x="17" y="137"/>
                </a:cubicBezTo>
                <a:cubicBezTo>
                  <a:pt x="17" y="137"/>
                  <a:pt x="17" y="137"/>
                  <a:pt x="17" y="137"/>
                </a:cubicBezTo>
                <a:close/>
                <a:moveTo>
                  <a:pt x="17" y="138"/>
                </a:moveTo>
                <a:cubicBezTo>
                  <a:pt x="17" y="137"/>
                  <a:pt x="18" y="137"/>
                  <a:pt x="18" y="137"/>
                </a:cubicBezTo>
                <a:cubicBezTo>
                  <a:pt x="18" y="137"/>
                  <a:pt x="18" y="137"/>
                  <a:pt x="18" y="137"/>
                </a:cubicBezTo>
                <a:cubicBezTo>
                  <a:pt x="19" y="137"/>
                  <a:pt x="19" y="137"/>
                  <a:pt x="20" y="137"/>
                </a:cubicBezTo>
                <a:cubicBezTo>
                  <a:pt x="19" y="138"/>
                  <a:pt x="18" y="137"/>
                  <a:pt x="17" y="138"/>
                </a:cubicBezTo>
                <a:close/>
                <a:moveTo>
                  <a:pt x="12" y="147"/>
                </a:moveTo>
                <a:cubicBezTo>
                  <a:pt x="12" y="147"/>
                  <a:pt x="11" y="148"/>
                  <a:pt x="11" y="147"/>
                </a:cubicBezTo>
                <a:cubicBezTo>
                  <a:pt x="12" y="147"/>
                  <a:pt x="12" y="146"/>
                  <a:pt x="12" y="147"/>
                </a:cubicBezTo>
                <a:close/>
                <a:moveTo>
                  <a:pt x="13" y="147"/>
                </a:moveTo>
                <a:cubicBezTo>
                  <a:pt x="13" y="147"/>
                  <a:pt x="13" y="147"/>
                  <a:pt x="13" y="146"/>
                </a:cubicBezTo>
                <a:cubicBezTo>
                  <a:pt x="14" y="147"/>
                  <a:pt x="14" y="147"/>
                  <a:pt x="14" y="147"/>
                </a:cubicBezTo>
                <a:cubicBezTo>
                  <a:pt x="14" y="147"/>
                  <a:pt x="14" y="147"/>
                  <a:pt x="14" y="147"/>
                </a:cubicBezTo>
                <a:cubicBezTo>
                  <a:pt x="14" y="147"/>
                  <a:pt x="14" y="147"/>
                  <a:pt x="13" y="147"/>
                </a:cubicBezTo>
                <a:close/>
                <a:moveTo>
                  <a:pt x="13" y="149"/>
                </a:moveTo>
                <a:cubicBezTo>
                  <a:pt x="14" y="149"/>
                  <a:pt x="15" y="149"/>
                  <a:pt x="16" y="149"/>
                </a:cubicBezTo>
                <a:cubicBezTo>
                  <a:pt x="15" y="150"/>
                  <a:pt x="14" y="150"/>
                  <a:pt x="13" y="149"/>
                </a:cubicBezTo>
                <a:close/>
                <a:moveTo>
                  <a:pt x="15" y="148"/>
                </a:moveTo>
                <a:cubicBezTo>
                  <a:pt x="15" y="147"/>
                  <a:pt x="15" y="147"/>
                  <a:pt x="16" y="147"/>
                </a:cubicBezTo>
                <a:cubicBezTo>
                  <a:pt x="16" y="148"/>
                  <a:pt x="15" y="148"/>
                  <a:pt x="15" y="148"/>
                </a:cubicBezTo>
                <a:close/>
                <a:moveTo>
                  <a:pt x="19" y="146"/>
                </a:moveTo>
                <a:cubicBezTo>
                  <a:pt x="19" y="146"/>
                  <a:pt x="19" y="146"/>
                  <a:pt x="19" y="146"/>
                </a:cubicBezTo>
                <a:cubicBezTo>
                  <a:pt x="19" y="146"/>
                  <a:pt x="19" y="146"/>
                  <a:pt x="20" y="146"/>
                </a:cubicBezTo>
                <a:lnTo>
                  <a:pt x="19" y="146"/>
                </a:lnTo>
                <a:close/>
                <a:moveTo>
                  <a:pt x="23" y="146"/>
                </a:moveTo>
                <a:cubicBezTo>
                  <a:pt x="23" y="146"/>
                  <a:pt x="23" y="145"/>
                  <a:pt x="24" y="145"/>
                </a:cubicBezTo>
                <a:cubicBezTo>
                  <a:pt x="24" y="146"/>
                  <a:pt x="23" y="146"/>
                  <a:pt x="23" y="146"/>
                </a:cubicBezTo>
                <a:close/>
                <a:moveTo>
                  <a:pt x="34" y="132"/>
                </a:moveTo>
                <a:cubicBezTo>
                  <a:pt x="34" y="132"/>
                  <a:pt x="35" y="132"/>
                  <a:pt x="35" y="133"/>
                </a:cubicBezTo>
                <a:cubicBezTo>
                  <a:pt x="34" y="133"/>
                  <a:pt x="34" y="132"/>
                  <a:pt x="34" y="132"/>
                </a:cubicBezTo>
                <a:close/>
                <a:moveTo>
                  <a:pt x="33" y="132"/>
                </a:moveTo>
                <a:cubicBezTo>
                  <a:pt x="33" y="132"/>
                  <a:pt x="33" y="132"/>
                  <a:pt x="33" y="132"/>
                </a:cubicBezTo>
                <a:cubicBezTo>
                  <a:pt x="33" y="132"/>
                  <a:pt x="33" y="132"/>
                  <a:pt x="33" y="132"/>
                </a:cubicBezTo>
                <a:close/>
                <a:moveTo>
                  <a:pt x="30" y="132"/>
                </a:moveTo>
                <a:cubicBezTo>
                  <a:pt x="30" y="132"/>
                  <a:pt x="30" y="132"/>
                  <a:pt x="30" y="132"/>
                </a:cubicBezTo>
                <a:cubicBezTo>
                  <a:pt x="30" y="132"/>
                  <a:pt x="30" y="132"/>
                  <a:pt x="30" y="133"/>
                </a:cubicBezTo>
                <a:cubicBezTo>
                  <a:pt x="30" y="132"/>
                  <a:pt x="30" y="132"/>
                  <a:pt x="30" y="132"/>
                </a:cubicBezTo>
                <a:cubicBezTo>
                  <a:pt x="30" y="132"/>
                  <a:pt x="30" y="132"/>
                  <a:pt x="30" y="132"/>
                </a:cubicBezTo>
                <a:close/>
                <a:moveTo>
                  <a:pt x="29" y="131"/>
                </a:moveTo>
                <a:cubicBezTo>
                  <a:pt x="29" y="131"/>
                  <a:pt x="30" y="131"/>
                  <a:pt x="30" y="132"/>
                </a:cubicBezTo>
                <a:cubicBezTo>
                  <a:pt x="29" y="132"/>
                  <a:pt x="29" y="131"/>
                  <a:pt x="29" y="131"/>
                </a:cubicBezTo>
                <a:close/>
                <a:moveTo>
                  <a:pt x="29" y="133"/>
                </a:moveTo>
                <a:cubicBezTo>
                  <a:pt x="29" y="133"/>
                  <a:pt x="29" y="133"/>
                  <a:pt x="29" y="133"/>
                </a:cubicBezTo>
                <a:cubicBezTo>
                  <a:pt x="29" y="133"/>
                  <a:pt x="29" y="133"/>
                  <a:pt x="29" y="133"/>
                </a:cubicBezTo>
                <a:cubicBezTo>
                  <a:pt x="29" y="134"/>
                  <a:pt x="29" y="134"/>
                  <a:pt x="29" y="133"/>
                </a:cubicBezTo>
                <a:cubicBezTo>
                  <a:pt x="29" y="133"/>
                  <a:pt x="29" y="133"/>
                  <a:pt x="29" y="133"/>
                </a:cubicBezTo>
                <a:close/>
                <a:moveTo>
                  <a:pt x="28" y="133"/>
                </a:moveTo>
                <a:cubicBezTo>
                  <a:pt x="28" y="133"/>
                  <a:pt x="28" y="134"/>
                  <a:pt x="28" y="134"/>
                </a:cubicBezTo>
                <a:cubicBezTo>
                  <a:pt x="28" y="134"/>
                  <a:pt x="28" y="134"/>
                  <a:pt x="28" y="133"/>
                </a:cubicBezTo>
                <a:cubicBezTo>
                  <a:pt x="28" y="133"/>
                  <a:pt x="28" y="133"/>
                  <a:pt x="28" y="133"/>
                </a:cubicBezTo>
                <a:close/>
                <a:moveTo>
                  <a:pt x="28" y="135"/>
                </a:moveTo>
                <a:cubicBezTo>
                  <a:pt x="29" y="135"/>
                  <a:pt x="28" y="136"/>
                  <a:pt x="29" y="136"/>
                </a:cubicBezTo>
                <a:cubicBezTo>
                  <a:pt x="29" y="137"/>
                  <a:pt x="29" y="137"/>
                  <a:pt x="29" y="137"/>
                </a:cubicBezTo>
                <a:cubicBezTo>
                  <a:pt x="29" y="136"/>
                  <a:pt x="28" y="137"/>
                  <a:pt x="28" y="136"/>
                </a:cubicBezTo>
                <a:cubicBezTo>
                  <a:pt x="28" y="136"/>
                  <a:pt x="29" y="136"/>
                  <a:pt x="29" y="136"/>
                </a:cubicBezTo>
                <a:cubicBezTo>
                  <a:pt x="29" y="136"/>
                  <a:pt x="28" y="136"/>
                  <a:pt x="28" y="135"/>
                </a:cubicBezTo>
                <a:close/>
                <a:moveTo>
                  <a:pt x="26" y="133"/>
                </a:moveTo>
                <a:cubicBezTo>
                  <a:pt x="27" y="133"/>
                  <a:pt x="27" y="133"/>
                  <a:pt x="27" y="133"/>
                </a:cubicBezTo>
                <a:cubicBezTo>
                  <a:pt x="27" y="133"/>
                  <a:pt x="27" y="133"/>
                  <a:pt x="28" y="133"/>
                </a:cubicBezTo>
                <a:cubicBezTo>
                  <a:pt x="28" y="133"/>
                  <a:pt x="28" y="133"/>
                  <a:pt x="28" y="133"/>
                </a:cubicBezTo>
                <a:cubicBezTo>
                  <a:pt x="28" y="133"/>
                  <a:pt x="28" y="133"/>
                  <a:pt x="28" y="133"/>
                </a:cubicBezTo>
                <a:cubicBezTo>
                  <a:pt x="28" y="133"/>
                  <a:pt x="28" y="134"/>
                  <a:pt x="28" y="134"/>
                </a:cubicBezTo>
                <a:cubicBezTo>
                  <a:pt x="28" y="134"/>
                  <a:pt x="27" y="134"/>
                  <a:pt x="27" y="134"/>
                </a:cubicBezTo>
                <a:cubicBezTo>
                  <a:pt x="27" y="134"/>
                  <a:pt x="27" y="134"/>
                  <a:pt x="27" y="134"/>
                </a:cubicBezTo>
                <a:cubicBezTo>
                  <a:pt x="27" y="133"/>
                  <a:pt x="28" y="134"/>
                  <a:pt x="27" y="133"/>
                </a:cubicBezTo>
                <a:cubicBezTo>
                  <a:pt x="27" y="133"/>
                  <a:pt x="27" y="134"/>
                  <a:pt x="26" y="133"/>
                </a:cubicBezTo>
                <a:close/>
                <a:moveTo>
                  <a:pt x="20" y="137"/>
                </a:moveTo>
                <a:cubicBezTo>
                  <a:pt x="20" y="137"/>
                  <a:pt x="20" y="136"/>
                  <a:pt x="20" y="136"/>
                </a:cubicBezTo>
                <a:cubicBezTo>
                  <a:pt x="20" y="136"/>
                  <a:pt x="20" y="136"/>
                  <a:pt x="21" y="136"/>
                </a:cubicBezTo>
                <a:cubicBezTo>
                  <a:pt x="21" y="136"/>
                  <a:pt x="21" y="136"/>
                  <a:pt x="21" y="136"/>
                </a:cubicBezTo>
                <a:cubicBezTo>
                  <a:pt x="21" y="136"/>
                  <a:pt x="21" y="136"/>
                  <a:pt x="21" y="136"/>
                </a:cubicBezTo>
                <a:cubicBezTo>
                  <a:pt x="21" y="136"/>
                  <a:pt x="20" y="136"/>
                  <a:pt x="20" y="137"/>
                </a:cubicBezTo>
                <a:close/>
                <a:moveTo>
                  <a:pt x="21" y="136"/>
                </a:moveTo>
                <a:cubicBezTo>
                  <a:pt x="21" y="136"/>
                  <a:pt x="21" y="136"/>
                  <a:pt x="21" y="136"/>
                </a:cubicBezTo>
                <a:cubicBezTo>
                  <a:pt x="21" y="136"/>
                  <a:pt x="21" y="136"/>
                  <a:pt x="21" y="136"/>
                </a:cubicBezTo>
                <a:cubicBezTo>
                  <a:pt x="21" y="136"/>
                  <a:pt x="21" y="136"/>
                  <a:pt x="21" y="136"/>
                </a:cubicBezTo>
                <a:close/>
                <a:moveTo>
                  <a:pt x="21" y="141"/>
                </a:moveTo>
                <a:cubicBezTo>
                  <a:pt x="21" y="141"/>
                  <a:pt x="21" y="141"/>
                  <a:pt x="21" y="140"/>
                </a:cubicBezTo>
                <a:cubicBezTo>
                  <a:pt x="21" y="140"/>
                  <a:pt x="21" y="140"/>
                  <a:pt x="22" y="140"/>
                </a:cubicBezTo>
                <a:lnTo>
                  <a:pt x="21" y="141"/>
                </a:lnTo>
                <a:close/>
                <a:moveTo>
                  <a:pt x="22" y="140"/>
                </a:moveTo>
                <a:cubicBezTo>
                  <a:pt x="22" y="140"/>
                  <a:pt x="22" y="140"/>
                  <a:pt x="22" y="140"/>
                </a:cubicBezTo>
                <a:cubicBezTo>
                  <a:pt x="22" y="139"/>
                  <a:pt x="22" y="139"/>
                  <a:pt x="22" y="139"/>
                </a:cubicBezTo>
                <a:cubicBezTo>
                  <a:pt x="22" y="139"/>
                  <a:pt x="22" y="138"/>
                  <a:pt x="22" y="139"/>
                </a:cubicBezTo>
                <a:cubicBezTo>
                  <a:pt x="22" y="140"/>
                  <a:pt x="23" y="139"/>
                  <a:pt x="23" y="140"/>
                </a:cubicBezTo>
                <a:cubicBezTo>
                  <a:pt x="23" y="139"/>
                  <a:pt x="22" y="141"/>
                  <a:pt x="22" y="140"/>
                </a:cubicBezTo>
                <a:close/>
                <a:moveTo>
                  <a:pt x="22" y="137"/>
                </a:moveTo>
                <a:cubicBezTo>
                  <a:pt x="23" y="137"/>
                  <a:pt x="22" y="137"/>
                  <a:pt x="23" y="137"/>
                </a:cubicBezTo>
                <a:cubicBezTo>
                  <a:pt x="23" y="136"/>
                  <a:pt x="23" y="136"/>
                  <a:pt x="23" y="135"/>
                </a:cubicBezTo>
                <a:cubicBezTo>
                  <a:pt x="23" y="135"/>
                  <a:pt x="23" y="135"/>
                  <a:pt x="23" y="135"/>
                </a:cubicBezTo>
                <a:cubicBezTo>
                  <a:pt x="23" y="135"/>
                  <a:pt x="23" y="135"/>
                  <a:pt x="23" y="135"/>
                </a:cubicBezTo>
                <a:cubicBezTo>
                  <a:pt x="24" y="135"/>
                  <a:pt x="24" y="135"/>
                  <a:pt x="24" y="135"/>
                </a:cubicBezTo>
                <a:cubicBezTo>
                  <a:pt x="24" y="136"/>
                  <a:pt x="24" y="136"/>
                  <a:pt x="24" y="136"/>
                </a:cubicBezTo>
                <a:cubicBezTo>
                  <a:pt x="24" y="135"/>
                  <a:pt x="25" y="135"/>
                  <a:pt x="26" y="135"/>
                </a:cubicBezTo>
                <a:cubicBezTo>
                  <a:pt x="26" y="136"/>
                  <a:pt x="27" y="136"/>
                  <a:pt x="28" y="136"/>
                </a:cubicBezTo>
                <a:cubicBezTo>
                  <a:pt x="28" y="136"/>
                  <a:pt x="26" y="136"/>
                  <a:pt x="25" y="136"/>
                </a:cubicBezTo>
                <a:cubicBezTo>
                  <a:pt x="26" y="137"/>
                  <a:pt x="26" y="137"/>
                  <a:pt x="26" y="137"/>
                </a:cubicBezTo>
                <a:cubicBezTo>
                  <a:pt x="25" y="137"/>
                  <a:pt x="25" y="137"/>
                  <a:pt x="25" y="137"/>
                </a:cubicBezTo>
                <a:cubicBezTo>
                  <a:pt x="24" y="137"/>
                  <a:pt x="23" y="138"/>
                  <a:pt x="22" y="137"/>
                </a:cubicBezTo>
                <a:close/>
                <a:moveTo>
                  <a:pt x="26" y="138"/>
                </a:moveTo>
                <a:cubicBezTo>
                  <a:pt x="26" y="138"/>
                  <a:pt x="26" y="138"/>
                  <a:pt x="26" y="138"/>
                </a:cubicBezTo>
                <a:cubicBezTo>
                  <a:pt x="26" y="138"/>
                  <a:pt x="26" y="138"/>
                  <a:pt x="25" y="138"/>
                </a:cubicBezTo>
                <a:cubicBezTo>
                  <a:pt x="25" y="138"/>
                  <a:pt x="26" y="138"/>
                  <a:pt x="26" y="138"/>
                </a:cubicBezTo>
                <a:close/>
                <a:moveTo>
                  <a:pt x="25" y="138"/>
                </a:moveTo>
                <a:cubicBezTo>
                  <a:pt x="25" y="138"/>
                  <a:pt x="25" y="138"/>
                  <a:pt x="25" y="138"/>
                </a:cubicBezTo>
                <a:cubicBezTo>
                  <a:pt x="25" y="138"/>
                  <a:pt x="25" y="138"/>
                  <a:pt x="25" y="138"/>
                </a:cubicBezTo>
                <a:cubicBezTo>
                  <a:pt x="25" y="138"/>
                  <a:pt x="25" y="138"/>
                  <a:pt x="25" y="138"/>
                </a:cubicBezTo>
                <a:close/>
                <a:moveTo>
                  <a:pt x="24" y="140"/>
                </a:moveTo>
                <a:cubicBezTo>
                  <a:pt x="24" y="139"/>
                  <a:pt x="24" y="139"/>
                  <a:pt x="24" y="139"/>
                </a:cubicBezTo>
                <a:cubicBezTo>
                  <a:pt x="24" y="139"/>
                  <a:pt x="25" y="139"/>
                  <a:pt x="26" y="139"/>
                </a:cubicBezTo>
                <a:cubicBezTo>
                  <a:pt x="25" y="139"/>
                  <a:pt x="25" y="139"/>
                  <a:pt x="24" y="140"/>
                </a:cubicBezTo>
                <a:close/>
                <a:moveTo>
                  <a:pt x="25" y="139"/>
                </a:moveTo>
                <a:cubicBezTo>
                  <a:pt x="26" y="139"/>
                  <a:pt x="27" y="139"/>
                  <a:pt x="27" y="139"/>
                </a:cubicBezTo>
                <a:cubicBezTo>
                  <a:pt x="26" y="139"/>
                  <a:pt x="26" y="140"/>
                  <a:pt x="25" y="139"/>
                </a:cubicBezTo>
                <a:close/>
                <a:moveTo>
                  <a:pt x="25" y="145"/>
                </a:moveTo>
                <a:cubicBezTo>
                  <a:pt x="24" y="145"/>
                  <a:pt x="24" y="145"/>
                  <a:pt x="24" y="145"/>
                </a:cubicBezTo>
                <a:cubicBezTo>
                  <a:pt x="25" y="144"/>
                  <a:pt x="25" y="144"/>
                  <a:pt x="25" y="144"/>
                </a:cubicBezTo>
                <a:cubicBezTo>
                  <a:pt x="25" y="144"/>
                  <a:pt x="24" y="144"/>
                  <a:pt x="24" y="144"/>
                </a:cubicBezTo>
                <a:cubicBezTo>
                  <a:pt x="25" y="144"/>
                  <a:pt x="25" y="143"/>
                  <a:pt x="25" y="144"/>
                </a:cubicBezTo>
                <a:cubicBezTo>
                  <a:pt x="25" y="144"/>
                  <a:pt x="25" y="145"/>
                  <a:pt x="25" y="145"/>
                </a:cubicBezTo>
                <a:close/>
                <a:moveTo>
                  <a:pt x="27" y="143"/>
                </a:moveTo>
                <a:cubicBezTo>
                  <a:pt x="27" y="143"/>
                  <a:pt x="26" y="143"/>
                  <a:pt x="26" y="143"/>
                </a:cubicBezTo>
                <a:cubicBezTo>
                  <a:pt x="26" y="142"/>
                  <a:pt x="27" y="142"/>
                  <a:pt x="27" y="142"/>
                </a:cubicBezTo>
                <a:cubicBezTo>
                  <a:pt x="27" y="142"/>
                  <a:pt x="27" y="142"/>
                  <a:pt x="28" y="142"/>
                </a:cubicBezTo>
                <a:lnTo>
                  <a:pt x="27" y="143"/>
                </a:lnTo>
                <a:close/>
                <a:moveTo>
                  <a:pt x="28" y="138"/>
                </a:moveTo>
                <a:cubicBezTo>
                  <a:pt x="28" y="138"/>
                  <a:pt x="28" y="138"/>
                  <a:pt x="28" y="138"/>
                </a:cubicBezTo>
                <a:cubicBezTo>
                  <a:pt x="28" y="138"/>
                  <a:pt x="28" y="138"/>
                  <a:pt x="28" y="138"/>
                </a:cubicBezTo>
                <a:cubicBezTo>
                  <a:pt x="27" y="138"/>
                  <a:pt x="27" y="138"/>
                  <a:pt x="27" y="137"/>
                </a:cubicBezTo>
                <a:cubicBezTo>
                  <a:pt x="27" y="137"/>
                  <a:pt x="27" y="137"/>
                  <a:pt x="27" y="137"/>
                </a:cubicBezTo>
                <a:cubicBezTo>
                  <a:pt x="28" y="137"/>
                  <a:pt x="28" y="137"/>
                  <a:pt x="28" y="137"/>
                </a:cubicBezTo>
                <a:cubicBezTo>
                  <a:pt x="28" y="138"/>
                  <a:pt x="28" y="138"/>
                  <a:pt x="28" y="138"/>
                </a:cubicBezTo>
                <a:close/>
                <a:moveTo>
                  <a:pt x="28" y="139"/>
                </a:moveTo>
                <a:cubicBezTo>
                  <a:pt x="28" y="138"/>
                  <a:pt x="28" y="138"/>
                  <a:pt x="29" y="138"/>
                </a:cubicBezTo>
                <a:cubicBezTo>
                  <a:pt x="29" y="138"/>
                  <a:pt x="28" y="138"/>
                  <a:pt x="29" y="138"/>
                </a:cubicBezTo>
                <a:cubicBezTo>
                  <a:pt x="29" y="139"/>
                  <a:pt x="28" y="139"/>
                  <a:pt x="28" y="139"/>
                </a:cubicBezTo>
                <a:close/>
                <a:moveTo>
                  <a:pt x="29" y="143"/>
                </a:moveTo>
                <a:cubicBezTo>
                  <a:pt x="28" y="141"/>
                  <a:pt x="30" y="142"/>
                  <a:pt x="30" y="143"/>
                </a:cubicBezTo>
                <a:cubicBezTo>
                  <a:pt x="30" y="142"/>
                  <a:pt x="29" y="143"/>
                  <a:pt x="29" y="143"/>
                </a:cubicBezTo>
                <a:close/>
                <a:moveTo>
                  <a:pt x="30" y="138"/>
                </a:moveTo>
                <a:cubicBezTo>
                  <a:pt x="30" y="138"/>
                  <a:pt x="30" y="137"/>
                  <a:pt x="30" y="137"/>
                </a:cubicBezTo>
                <a:cubicBezTo>
                  <a:pt x="31" y="138"/>
                  <a:pt x="31" y="137"/>
                  <a:pt x="32" y="137"/>
                </a:cubicBezTo>
                <a:cubicBezTo>
                  <a:pt x="31" y="137"/>
                  <a:pt x="31" y="138"/>
                  <a:pt x="30" y="138"/>
                </a:cubicBezTo>
                <a:close/>
                <a:moveTo>
                  <a:pt x="30" y="142"/>
                </a:moveTo>
                <a:cubicBezTo>
                  <a:pt x="31" y="141"/>
                  <a:pt x="30" y="141"/>
                  <a:pt x="31" y="141"/>
                </a:cubicBezTo>
                <a:cubicBezTo>
                  <a:pt x="31" y="141"/>
                  <a:pt x="31" y="142"/>
                  <a:pt x="30" y="142"/>
                </a:cubicBezTo>
                <a:close/>
                <a:moveTo>
                  <a:pt x="32" y="144"/>
                </a:moveTo>
                <a:cubicBezTo>
                  <a:pt x="32" y="143"/>
                  <a:pt x="32" y="143"/>
                  <a:pt x="31" y="143"/>
                </a:cubicBezTo>
                <a:cubicBezTo>
                  <a:pt x="31" y="144"/>
                  <a:pt x="31" y="144"/>
                  <a:pt x="31" y="144"/>
                </a:cubicBezTo>
                <a:cubicBezTo>
                  <a:pt x="30" y="144"/>
                  <a:pt x="31" y="143"/>
                  <a:pt x="31" y="143"/>
                </a:cubicBezTo>
                <a:cubicBezTo>
                  <a:pt x="32" y="143"/>
                  <a:pt x="31" y="143"/>
                  <a:pt x="32" y="143"/>
                </a:cubicBezTo>
                <a:cubicBezTo>
                  <a:pt x="32" y="143"/>
                  <a:pt x="31" y="142"/>
                  <a:pt x="32" y="142"/>
                </a:cubicBezTo>
                <a:cubicBezTo>
                  <a:pt x="32" y="142"/>
                  <a:pt x="32" y="142"/>
                  <a:pt x="32" y="142"/>
                </a:cubicBezTo>
                <a:cubicBezTo>
                  <a:pt x="32" y="143"/>
                  <a:pt x="32" y="143"/>
                  <a:pt x="32" y="143"/>
                </a:cubicBezTo>
                <a:cubicBezTo>
                  <a:pt x="32" y="143"/>
                  <a:pt x="32" y="144"/>
                  <a:pt x="32" y="144"/>
                </a:cubicBezTo>
                <a:close/>
                <a:moveTo>
                  <a:pt x="33" y="133"/>
                </a:moveTo>
                <a:cubicBezTo>
                  <a:pt x="33" y="134"/>
                  <a:pt x="32" y="133"/>
                  <a:pt x="32" y="134"/>
                </a:cubicBezTo>
                <a:cubicBezTo>
                  <a:pt x="31" y="133"/>
                  <a:pt x="31" y="133"/>
                  <a:pt x="30" y="133"/>
                </a:cubicBezTo>
                <a:cubicBezTo>
                  <a:pt x="30" y="134"/>
                  <a:pt x="31" y="134"/>
                  <a:pt x="30" y="134"/>
                </a:cubicBezTo>
                <a:cubicBezTo>
                  <a:pt x="30" y="134"/>
                  <a:pt x="30" y="133"/>
                  <a:pt x="30" y="133"/>
                </a:cubicBezTo>
                <a:cubicBezTo>
                  <a:pt x="30" y="133"/>
                  <a:pt x="30" y="132"/>
                  <a:pt x="31" y="133"/>
                </a:cubicBezTo>
                <a:cubicBezTo>
                  <a:pt x="31" y="132"/>
                  <a:pt x="31" y="132"/>
                  <a:pt x="30" y="132"/>
                </a:cubicBezTo>
                <a:cubicBezTo>
                  <a:pt x="31" y="132"/>
                  <a:pt x="31" y="132"/>
                  <a:pt x="31" y="132"/>
                </a:cubicBezTo>
                <a:cubicBezTo>
                  <a:pt x="30" y="132"/>
                  <a:pt x="30" y="132"/>
                  <a:pt x="30" y="132"/>
                </a:cubicBezTo>
                <a:cubicBezTo>
                  <a:pt x="30" y="131"/>
                  <a:pt x="31" y="131"/>
                  <a:pt x="31" y="131"/>
                </a:cubicBezTo>
                <a:cubicBezTo>
                  <a:pt x="31" y="131"/>
                  <a:pt x="31" y="130"/>
                  <a:pt x="32" y="131"/>
                </a:cubicBezTo>
                <a:cubicBezTo>
                  <a:pt x="31" y="131"/>
                  <a:pt x="31" y="131"/>
                  <a:pt x="31" y="131"/>
                </a:cubicBezTo>
                <a:cubicBezTo>
                  <a:pt x="32" y="131"/>
                  <a:pt x="32" y="131"/>
                  <a:pt x="33" y="131"/>
                </a:cubicBezTo>
                <a:cubicBezTo>
                  <a:pt x="33" y="131"/>
                  <a:pt x="33" y="131"/>
                  <a:pt x="33" y="131"/>
                </a:cubicBezTo>
                <a:cubicBezTo>
                  <a:pt x="32" y="132"/>
                  <a:pt x="32" y="132"/>
                  <a:pt x="31" y="132"/>
                </a:cubicBezTo>
                <a:cubicBezTo>
                  <a:pt x="31" y="132"/>
                  <a:pt x="31" y="132"/>
                  <a:pt x="32" y="132"/>
                </a:cubicBezTo>
                <a:cubicBezTo>
                  <a:pt x="31" y="132"/>
                  <a:pt x="31" y="132"/>
                  <a:pt x="31" y="132"/>
                </a:cubicBezTo>
                <a:cubicBezTo>
                  <a:pt x="32" y="133"/>
                  <a:pt x="32" y="132"/>
                  <a:pt x="32" y="133"/>
                </a:cubicBezTo>
                <a:cubicBezTo>
                  <a:pt x="32" y="132"/>
                  <a:pt x="32" y="132"/>
                  <a:pt x="32" y="132"/>
                </a:cubicBezTo>
                <a:cubicBezTo>
                  <a:pt x="32" y="132"/>
                  <a:pt x="32" y="132"/>
                  <a:pt x="32" y="132"/>
                </a:cubicBezTo>
                <a:cubicBezTo>
                  <a:pt x="32" y="132"/>
                  <a:pt x="32" y="132"/>
                  <a:pt x="32" y="132"/>
                </a:cubicBezTo>
                <a:cubicBezTo>
                  <a:pt x="33" y="133"/>
                  <a:pt x="33" y="132"/>
                  <a:pt x="34" y="133"/>
                </a:cubicBezTo>
                <a:cubicBezTo>
                  <a:pt x="34" y="133"/>
                  <a:pt x="35" y="133"/>
                  <a:pt x="34" y="133"/>
                </a:cubicBezTo>
                <a:cubicBezTo>
                  <a:pt x="34" y="133"/>
                  <a:pt x="33" y="133"/>
                  <a:pt x="33" y="133"/>
                </a:cubicBezTo>
                <a:close/>
                <a:moveTo>
                  <a:pt x="34" y="139"/>
                </a:moveTo>
                <a:cubicBezTo>
                  <a:pt x="34" y="139"/>
                  <a:pt x="34" y="139"/>
                  <a:pt x="34" y="139"/>
                </a:cubicBezTo>
                <a:cubicBezTo>
                  <a:pt x="34" y="139"/>
                  <a:pt x="35" y="139"/>
                  <a:pt x="35" y="139"/>
                </a:cubicBezTo>
                <a:cubicBezTo>
                  <a:pt x="34" y="139"/>
                  <a:pt x="34" y="140"/>
                  <a:pt x="34" y="139"/>
                </a:cubicBezTo>
                <a:close/>
                <a:moveTo>
                  <a:pt x="34" y="145"/>
                </a:moveTo>
                <a:cubicBezTo>
                  <a:pt x="34" y="145"/>
                  <a:pt x="35" y="145"/>
                  <a:pt x="36" y="145"/>
                </a:cubicBezTo>
                <a:cubicBezTo>
                  <a:pt x="35" y="146"/>
                  <a:pt x="35" y="146"/>
                  <a:pt x="34" y="145"/>
                </a:cubicBezTo>
                <a:close/>
                <a:moveTo>
                  <a:pt x="36" y="139"/>
                </a:moveTo>
                <a:cubicBezTo>
                  <a:pt x="36" y="138"/>
                  <a:pt x="37" y="139"/>
                  <a:pt x="37" y="139"/>
                </a:cubicBezTo>
                <a:cubicBezTo>
                  <a:pt x="37" y="139"/>
                  <a:pt x="36" y="139"/>
                  <a:pt x="36" y="139"/>
                </a:cubicBezTo>
                <a:close/>
                <a:moveTo>
                  <a:pt x="38" y="137"/>
                </a:moveTo>
                <a:cubicBezTo>
                  <a:pt x="39" y="136"/>
                  <a:pt x="39" y="135"/>
                  <a:pt x="38" y="135"/>
                </a:cubicBezTo>
                <a:cubicBezTo>
                  <a:pt x="37" y="134"/>
                  <a:pt x="38" y="134"/>
                  <a:pt x="38" y="134"/>
                </a:cubicBezTo>
                <a:cubicBezTo>
                  <a:pt x="39" y="135"/>
                  <a:pt x="39" y="134"/>
                  <a:pt x="40" y="134"/>
                </a:cubicBezTo>
                <a:cubicBezTo>
                  <a:pt x="40" y="135"/>
                  <a:pt x="40" y="134"/>
                  <a:pt x="41" y="134"/>
                </a:cubicBezTo>
                <a:cubicBezTo>
                  <a:pt x="41" y="134"/>
                  <a:pt x="41" y="134"/>
                  <a:pt x="41" y="135"/>
                </a:cubicBezTo>
                <a:cubicBezTo>
                  <a:pt x="41" y="135"/>
                  <a:pt x="40" y="135"/>
                  <a:pt x="40" y="135"/>
                </a:cubicBezTo>
                <a:cubicBezTo>
                  <a:pt x="40" y="134"/>
                  <a:pt x="40" y="134"/>
                  <a:pt x="40" y="135"/>
                </a:cubicBezTo>
                <a:cubicBezTo>
                  <a:pt x="40" y="135"/>
                  <a:pt x="39" y="135"/>
                  <a:pt x="39" y="135"/>
                </a:cubicBezTo>
                <a:cubicBezTo>
                  <a:pt x="38" y="136"/>
                  <a:pt x="39" y="137"/>
                  <a:pt x="38" y="137"/>
                </a:cubicBezTo>
                <a:close/>
                <a:moveTo>
                  <a:pt x="39" y="137"/>
                </a:moveTo>
                <a:cubicBezTo>
                  <a:pt x="39" y="136"/>
                  <a:pt x="40" y="135"/>
                  <a:pt x="41" y="136"/>
                </a:cubicBezTo>
                <a:cubicBezTo>
                  <a:pt x="40" y="137"/>
                  <a:pt x="40" y="137"/>
                  <a:pt x="40" y="137"/>
                </a:cubicBezTo>
                <a:cubicBezTo>
                  <a:pt x="40" y="137"/>
                  <a:pt x="40" y="137"/>
                  <a:pt x="39" y="137"/>
                </a:cubicBezTo>
                <a:close/>
                <a:moveTo>
                  <a:pt x="42" y="140"/>
                </a:moveTo>
                <a:cubicBezTo>
                  <a:pt x="41" y="140"/>
                  <a:pt x="41" y="140"/>
                  <a:pt x="40" y="140"/>
                </a:cubicBezTo>
                <a:cubicBezTo>
                  <a:pt x="40" y="139"/>
                  <a:pt x="42" y="140"/>
                  <a:pt x="42" y="140"/>
                </a:cubicBezTo>
                <a:close/>
                <a:moveTo>
                  <a:pt x="40" y="144"/>
                </a:moveTo>
                <a:cubicBezTo>
                  <a:pt x="41" y="143"/>
                  <a:pt x="41" y="144"/>
                  <a:pt x="41" y="143"/>
                </a:cubicBezTo>
                <a:cubicBezTo>
                  <a:pt x="42" y="143"/>
                  <a:pt x="42" y="143"/>
                  <a:pt x="42" y="144"/>
                </a:cubicBezTo>
                <a:cubicBezTo>
                  <a:pt x="42" y="144"/>
                  <a:pt x="41" y="144"/>
                  <a:pt x="40" y="144"/>
                </a:cubicBezTo>
                <a:close/>
                <a:moveTo>
                  <a:pt x="48" y="130"/>
                </a:moveTo>
                <a:cubicBezTo>
                  <a:pt x="49" y="130"/>
                  <a:pt x="49" y="129"/>
                  <a:pt x="50" y="129"/>
                </a:cubicBezTo>
                <a:cubicBezTo>
                  <a:pt x="50" y="130"/>
                  <a:pt x="48" y="130"/>
                  <a:pt x="48" y="130"/>
                </a:cubicBezTo>
                <a:close/>
                <a:moveTo>
                  <a:pt x="50" y="142"/>
                </a:moveTo>
                <a:cubicBezTo>
                  <a:pt x="50" y="141"/>
                  <a:pt x="50" y="141"/>
                  <a:pt x="50" y="141"/>
                </a:cubicBezTo>
                <a:cubicBezTo>
                  <a:pt x="51" y="141"/>
                  <a:pt x="50" y="142"/>
                  <a:pt x="50" y="142"/>
                </a:cubicBezTo>
                <a:close/>
                <a:moveTo>
                  <a:pt x="53" y="129"/>
                </a:moveTo>
                <a:cubicBezTo>
                  <a:pt x="53" y="129"/>
                  <a:pt x="52" y="129"/>
                  <a:pt x="52" y="129"/>
                </a:cubicBezTo>
                <a:cubicBezTo>
                  <a:pt x="52" y="129"/>
                  <a:pt x="52" y="129"/>
                  <a:pt x="52" y="130"/>
                </a:cubicBezTo>
                <a:cubicBezTo>
                  <a:pt x="52" y="130"/>
                  <a:pt x="51" y="130"/>
                  <a:pt x="51" y="130"/>
                </a:cubicBezTo>
                <a:cubicBezTo>
                  <a:pt x="51" y="129"/>
                  <a:pt x="51" y="129"/>
                  <a:pt x="52" y="128"/>
                </a:cubicBezTo>
                <a:cubicBezTo>
                  <a:pt x="52" y="129"/>
                  <a:pt x="52" y="128"/>
                  <a:pt x="53" y="129"/>
                </a:cubicBezTo>
                <a:cubicBezTo>
                  <a:pt x="53" y="129"/>
                  <a:pt x="53" y="129"/>
                  <a:pt x="53" y="129"/>
                </a:cubicBezTo>
                <a:close/>
                <a:moveTo>
                  <a:pt x="56" y="128"/>
                </a:moveTo>
                <a:cubicBezTo>
                  <a:pt x="56" y="128"/>
                  <a:pt x="57" y="128"/>
                  <a:pt x="57" y="128"/>
                </a:cubicBezTo>
                <a:cubicBezTo>
                  <a:pt x="57" y="128"/>
                  <a:pt x="56" y="128"/>
                  <a:pt x="56" y="128"/>
                </a:cubicBezTo>
                <a:close/>
                <a:moveTo>
                  <a:pt x="57" y="139"/>
                </a:moveTo>
                <a:cubicBezTo>
                  <a:pt x="57" y="138"/>
                  <a:pt x="58" y="138"/>
                  <a:pt x="58" y="139"/>
                </a:cubicBezTo>
                <a:cubicBezTo>
                  <a:pt x="58" y="139"/>
                  <a:pt x="58" y="139"/>
                  <a:pt x="57" y="139"/>
                </a:cubicBezTo>
                <a:close/>
                <a:moveTo>
                  <a:pt x="62" y="127"/>
                </a:moveTo>
                <a:cubicBezTo>
                  <a:pt x="62" y="126"/>
                  <a:pt x="61" y="127"/>
                  <a:pt x="61" y="127"/>
                </a:cubicBezTo>
                <a:cubicBezTo>
                  <a:pt x="61" y="126"/>
                  <a:pt x="62" y="126"/>
                  <a:pt x="62" y="127"/>
                </a:cubicBezTo>
                <a:close/>
                <a:moveTo>
                  <a:pt x="60" y="126"/>
                </a:moveTo>
                <a:cubicBezTo>
                  <a:pt x="61" y="126"/>
                  <a:pt x="61" y="127"/>
                  <a:pt x="61" y="127"/>
                </a:cubicBezTo>
                <a:cubicBezTo>
                  <a:pt x="61" y="127"/>
                  <a:pt x="60" y="127"/>
                  <a:pt x="60" y="126"/>
                </a:cubicBezTo>
                <a:close/>
                <a:moveTo>
                  <a:pt x="61" y="139"/>
                </a:moveTo>
                <a:cubicBezTo>
                  <a:pt x="61" y="139"/>
                  <a:pt x="60" y="139"/>
                  <a:pt x="60" y="139"/>
                </a:cubicBezTo>
                <a:cubicBezTo>
                  <a:pt x="61" y="138"/>
                  <a:pt x="62" y="138"/>
                  <a:pt x="62" y="139"/>
                </a:cubicBezTo>
                <a:cubicBezTo>
                  <a:pt x="62" y="138"/>
                  <a:pt x="61" y="139"/>
                  <a:pt x="61" y="139"/>
                </a:cubicBezTo>
                <a:close/>
                <a:moveTo>
                  <a:pt x="61" y="131"/>
                </a:moveTo>
                <a:cubicBezTo>
                  <a:pt x="62" y="131"/>
                  <a:pt x="62" y="131"/>
                  <a:pt x="62" y="131"/>
                </a:cubicBezTo>
                <a:cubicBezTo>
                  <a:pt x="62" y="132"/>
                  <a:pt x="62" y="132"/>
                  <a:pt x="61" y="131"/>
                </a:cubicBezTo>
                <a:close/>
                <a:moveTo>
                  <a:pt x="61" y="130"/>
                </a:moveTo>
                <a:cubicBezTo>
                  <a:pt x="61" y="130"/>
                  <a:pt x="61" y="130"/>
                  <a:pt x="61" y="130"/>
                </a:cubicBezTo>
                <a:cubicBezTo>
                  <a:pt x="61" y="130"/>
                  <a:pt x="61" y="130"/>
                  <a:pt x="61" y="130"/>
                </a:cubicBezTo>
                <a:cubicBezTo>
                  <a:pt x="61" y="129"/>
                  <a:pt x="61" y="129"/>
                  <a:pt x="61" y="129"/>
                </a:cubicBezTo>
                <a:cubicBezTo>
                  <a:pt x="62" y="129"/>
                  <a:pt x="62" y="128"/>
                  <a:pt x="63" y="128"/>
                </a:cubicBezTo>
                <a:cubicBezTo>
                  <a:pt x="63" y="129"/>
                  <a:pt x="62" y="129"/>
                  <a:pt x="61" y="130"/>
                </a:cubicBezTo>
                <a:close/>
                <a:moveTo>
                  <a:pt x="66" y="129"/>
                </a:moveTo>
                <a:cubicBezTo>
                  <a:pt x="65" y="129"/>
                  <a:pt x="65" y="129"/>
                  <a:pt x="65" y="129"/>
                </a:cubicBezTo>
                <a:cubicBezTo>
                  <a:pt x="64" y="129"/>
                  <a:pt x="64" y="129"/>
                  <a:pt x="64" y="129"/>
                </a:cubicBezTo>
                <a:cubicBezTo>
                  <a:pt x="64" y="128"/>
                  <a:pt x="65" y="128"/>
                  <a:pt x="65" y="128"/>
                </a:cubicBezTo>
                <a:cubicBezTo>
                  <a:pt x="65" y="128"/>
                  <a:pt x="66" y="128"/>
                  <a:pt x="66" y="128"/>
                </a:cubicBezTo>
                <a:cubicBezTo>
                  <a:pt x="66" y="129"/>
                  <a:pt x="66" y="128"/>
                  <a:pt x="66" y="129"/>
                </a:cubicBezTo>
                <a:close/>
                <a:moveTo>
                  <a:pt x="67" y="126"/>
                </a:moveTo>
                <a:cubicBezTo>
                  <a:pt x="67" y="126"/>
                  <a:pt x="68" y="126"/>
                  <a:pt x="68" y="126"/>
                </a:cubicBezTo>
                <a:cubicBezTo>
                  <a:pt x="68" y="127"/>
                  <a:pt x="67" y="126"/>
                  <a:pt x="67" y="126"/>
                </a:cubicBezTo>
                <a:close/>
                <a:moveTo>
                  <a:pt x="69" y="126"/>
                </a:moveTo>
                <a:cubicBezTo>
                  <a:pt x="69" y="126"/>
                  <a:pt x="69" y="125"/>
                  <a:pt x="70" y="126"/>
                </a:cubicBezTo>
                <a:cubicBezTo>
                  <a:pt x="69" y="126"/>
                  <a:pt x="69" y="127"/>
                  <a:pt x="69" y="126"/>
                </a:cubicBezTo>
                <a:close/>
                <a:moveTo>
                  <a:pt x="72" y="124"/>
                </a:moveTo>
                <a:cubicBezTo>
                  <a:pt x="72" y="124"/>
                  <a:pt x="72" y="124"/>
                  <a:pt x="72" y="124"/>
                </a:cubicBezTo>
                <a:cubicBezTo>
                  <a:pt x="72" y="123"/>
                  <a:pt x="73" y="124"/>
                  <a:pt x="74" y="124"/>
                </a:cubicBezTo>
                <a:cubicBezTo>
                  <a:pt x="73" y="124"/>
                  <a:pt x="74" y="125"/>
                  <a:pt x="73" y="125"/>
                </a:cubicBezTo>
                <a:cubicBezTo>
                  <a:pt x="73" y="125"/>
                  <a:pt x="73" y="124"/>
                  <a:pt x="73" y="124"/>
                </a:cubicBezTo>
                <a:cubicBezTo>
                  <a:pt x="72" y="125"/>
                  <a:pt x="72" y="125"/>
                  <a:pt x="72" y="126"/>
                </a:cubicBezTo>
                <a:cubicBezTo>
                  <a:pt x="72" y="126"/>
                  <a:pt x="72" y="125"/>
                  <a:pt x="71" y="125"/>
                </a:cubicBezTo>
                <a:cubicBezTo>
                  <a:pt x="72" y="124"/>
                  <a:pt x="72" y="125"/>
                  <a:pt x="72" y="124"/>
                </a:cubicBezTo>
                <a:close/>
                <a:moveTo>
                  <a:pt x="71" y="126"/>
                </a:moveTo>
                <a:cubicBezTo>
                  <a:pt x="70" y="125"/>
                  <a:pt x="71" y="125"/>
                  <a:pt x="72" y="126"/>
                </a:cubicBezTo>
                <a:cubicBezTo>
                  <a:pt x="71" y="126"/>
                  <a:pt x="71" y="126"/>
                  <a:pt x="71" y="126"/>
                </a:cubicBezTo>
                <a:close/>
                <a:moveTo>
                  <a:pt x="71" y="127"/>
                </a:moveTo>
                <a:cubicBezTo>
                  <a:pt x="72" y="128"/>
                  <a:pt x="72" y="126"/>
                  <a:pt x="73" y="127"/>
                </a:cubicBezTo>
                <a:cubicBezTo>
                  <a:pt x="73" y="126"/>
                  <a:pt x="73" y="126"/>
                  <a:pt x="74" y="127"/>
                </a:cubicBezTo>
                <a:cubicBezTo>
                  <a:pt x="74" y="127"/>
                  <a:pt x="74" y="127"/>
                  <a:pt x="74" y="127"/>
                </a:cubicBezTo>
                <a:cubicBezTo>
                  <a:pt x="74" y="127"/>
                  <a:pt x="74" y="127"/>
                  <a:pt x="74" y="127"/>
                </a:cubicBezTo>
                <a:cubicBezTo>
                  <a:pt x="73" y="127"/>
                  <a:pt x="73" y="127"/>
                  <a:pt x="73" y="128"/>
                </a:cubicBezTo>
                <a:cubicBezTo>
                  <a:pt x="73" y="127"/>
                  <a:pt x="73" y="127"/>
                  <a:pt x="73" y="127"/>
                </a:cubicBezTo>
                <a:cubicBezTo>
                  <a:pt x="72" y="128"/>
                  <a:pt x="71" y="128"/>
                  <a:pt x="71" y="127"/>
                </a:cubicBezTo>
                <a:close/>
                <a:moveTo>
                  <a:pt x="73" y="136"/>
                </a:moveTo>
                <a:cubicBezTo>
                  <a:pt x="73" y="135"/>
                  <a:pt x="74" y="135"/>
                  <a:pt x="74" y="135"/>
                </a:cubicBezTo>
                <a:cubicBezTo>
                  <a:pt x="74" y="136"/>
                  <a:pt x="73" y="136"/>
                  <a:pt x="73" y="136"/>
                </a:cubicBezTo>
                <a:close/>
                <a:moveTo>
                  <a:pt x="75" y="125"/>
                </a:moveTo>
                <a:cubicBezTo>
                  <a:pt x="75" y="125"/>
                  <a:pt x="75" y="125"/>
                  <a:pt x="75" y="125"/>
                </a:cubicBezTo>
                <a:cubicBezTo>
                  <a:pt x="75" y="125"/>
                  <a:pt x="75" y="125"/>
                  <a:pt x="75" y="125"/>
                </a:cubicBezTo>
                <a:cubicBezTo>
                  <a:pt x="74" y="126"/>
                  <a:pt x="74" y="126"/>
                  <a:pt x="74" y="126"/>
                </a:cubicBezTo>
                <a:cubicBezTo>
                  <a:pt x="74" y="126"/>
                  <a:pt x="73" y="126"/>
                  <a:pt x="73" y="126"/>
                </a:cubicBezTo>
                <a:cubicBezTo>
                  <a:pt x="73" y="126"/>
                  <a:pt x="73" y="126"/>
                  <a:pt x="73" y="126"/>
                </a:cubicBezTo>
                <a:cubicBezTo>
                  <a:pt x="72" y="125"/>
                  <a:pt x="74" y="125"/>
                  <a:pt x="75" y="125"/>
                </a:cubicBezTo>
                <a:cubicBezTo>
                  <a:pt x="75" y="125"/>
                  <a:pt x="75" y="125"/>
                  <a:pt x="75" y="125"/>
                </a:cubicBezTo>
                <a:close/>
                <a:moveTo>
                  <a:pt x="76" y="125"/>
                </a:moveTo>
                <a:cubicBezTo>
                  <a:pt x="75" y="125"/>
                  <a:pt x="75" y="125"/>
                  <a:pt x="75" y="125"/>
                </a:cubicBezTo>
                <a:cubicBezTo>
                  <a:pt x="75" y="125"/>
                  <a:pt x="75" y="125"/>
                  <a:pt x="75" y="125"/>
                </a:cubicBezTo>
                <a:cubicBezTo>
                  <a:pt x="75" y="125"/>
                  <a:pt x="75" y="125"/>
                  <a:pt x="75" y="125"/>
                </a:cubicBezTo>
                <a:cubicBezTo>
                  <a:pt x="75" y="125"/>
                  <a:pt x="75" y="125"/>
                  <a:pt x="75" y="125"/>
                </a:cubicBezTo>
                <a:cubicBezTo>
                  <a:pt x="76" y="125"/>
                  <a:pt x="76" y="125"/>
                  <a:pt x="76" y="125"/>
                </a:cubicBezTo>
                <a:cubicBezTo>
                  <a:pt x="76" y="125"/>
                  <a:pt x="76" y="125"/>
                  <a:pt x="76" y="124"/>
                </a:cubicBezTo>
                <a:cubicBezTo>
                  <a:pt x="76" y="124"/>
                  <a:pt x="76" y="124"/>
                  <a:pt x="76" y="125"/>
                </a:cubicBezTo>
                <a:close/>
                <a:moveTo>
                  <a:pt x="75" y="123"/>
                </a:moveTo>
                <a:cubicBezTo>
                  <a:pt x="75" y="123"/>
                  <a:pt x="76" y="123"/>
                  <a:pt x="76" y="123"/>
                </a:cubicBezTo>
                <a:cubicBezTo>
                  <a:pt x="76" y="124"/>
                  <a:pt x="76" y="124"/>
                  <a:pt x="75" y="123"/>
                </a:cubicBezTo>
                <a:close/>
                <a:moveTo>
                  <a:pt x="78" y="125"/>
                </a:moveTo>
                <a:cubicBezTo>
                  <a:pt x="77" y="125"/>
                  <a:pt x="77" y="125"/>
                  <a:pt x="76" y="125"/>
                </a:cubicBezTo>
                <a:cubicBezTo>
                  <a:pt x="76" y="125"/>
                  <a:pt x="77" y="124"/>
                  <a:pt x="76" y="124"/>
                </a:cubicBezTo>
                <a:cubicBezTo>
                  <a:pt x="77" y="124"/>
                  <a:pt x="77" y="124"/>
                  <a:pt x="78" y="124"/>
                </a:cubicBezTo>
                <a:cubicBezTo>
                  <a:pt x="78" y="124"/>
                  <a:pt x="77" y="124"/>
                  <a:pt x="77" y="125"/>
                </a:cubicBezTo>
                <a:cubicBezTo>
                  <a:pt x="77" y="125"/>
                  <a:pt x="78" y="125"/>
                  <a:pt x="78" y="125"/>
                </a:cubicBezTo>
                <a:close/>
                <a:moveTo>
                  <a:pt x="81" y="123"/>
                </a:moveTo>
                <a:cubicBezTo>
                  <a:pt x="81" y="123"/>
                  <a:pt x="81" y="123"/>
                  <a:pt x="81" y="123"/>
                </a:cubicBezTo>
                <a:cubicBezTo>
                  <a:pt x="81" y="123"/>
                  <a:pt x="81" y="123"/>
                  <a:pt x="81" y="123"/>
                </a:cubicBezTo>
                <a:cubicBezTo>
                  <a:pt x="81" y="122"/>
                  <a:pt x="81" y="122"/>
                  <a:pt x="81" y="122"/>
                </a:cubicBezTo>
                <a:cubicBezTo>
                  <a:pt x="81" y="122"/>
                  <a:pt x="81" y="122"/>
                  <a:pt x="81" y="122"/>
                </a:cubicBezTo>
                <a:cubicBezTo>
                  <a:pt x="81" y="122"/>
                  <a:pt x="81" y="122"/>
                  <a:pt x="81" y="122"/>
                </a:cubicBezTo>
                <a:cubicBezTo>
                  <a:pt x="81" y="122"/>
                  <a:pt x="81" y="122"/>
                  <a:pt x="81" y="122"/>
                </a:cubicBezTo>
                <a:cubicBezTo>
                  <a:pt x="81" y="122"/>
                  <a:pt x="82" y="123"/>
                  <a:pt x="82" y="123"/>
                </a:cubicBezTo>
                <a:cubicBezTo>
                  <a:pt x="81" y="123"/>
                  <a:pt x="81" y="124"/>
                  <a:pt x="81" y="123"/>
                </a:cubicBezTo>
                <a:cubicBezTo>
                  <a:pt x="81" y="123"/>
                  <a:pt x="81" y="123"/>
                  <a:pt x="81" y="123"/>
                </a:cubicBezTo>
                <a:close/>
                <a:moveTo>
                  <a:pt x="79" y="135"/>
                </a:moveTo>
                <a:cubicBezTo>
                  <a:pt x="79" y="135"/>
                  <a:pt x="79" y="135"/>
                  <a:pt x="79" y="135"/>
                </a:cubicBezTo>
                <a:cubicBezTo>
                  <a:pt x="79" y="135"/>
                  <a:pt x="79" y="135"/>
                  <a:pt x="79" y="135"/>
                </a:cubicBezTo>
                <a:cubicBezTo>
                  <a:pt x="79" y="135"/>
                  <a:pt x="79" y="135"/>
                  <a:pt x="79" y="135"/>
                </a:cubicBezTo>
                <a:close/>
                <a:moveTo>
                  <a:pt x="79" y="125"/>
                </a:moveTo>
                <a:cubicBezTo>
                  <a:pt x="79" y="125"/>
                  <a:pt x="79" y="125"/>
                  <a:pt x="79" y="124"/>
                </a:cubicBezTo>
                <a:cubicBezTo>
                  <a:pt x="79" y="124"/>
                  <a:pt x="79" y="125"/>
                  <a:pt x="80" y="124"/>
                </a:cubicBezTo>
                <a:cubicBezTo>
                  <a:pt x="80" y="124"/>
                  <a:pt x="80" y="124"/>
                  <a:pt x="80" y="124"/>
                </a:cubicBezTo>
                <a:cubicBezTo>
                  <a:pt x="80" y="125"/>
                  <a:pt x="79" y="125"/>
                  <a:pt x="79" y="125"/>
                </a:cubicBezTo>
                <a:close/>
                <a:moveTo>
                  <a:pt x="81" y="135"/>
                </a:moveTo>
                <a:cubicBezTo>
                  <a:pt x="81" y="135"/>
                  <a:pt x="80" y="135"/>
                  <a:pt x="80" y="135"/>
                </a:cubicBezTo>
                <a:cubicBezTo>
                  <a:pt x="81" y="135"/>
                  <a:pt x="81" y="135"/>
                  <a:pt x="81" y="135"/>
                </a:cubicBezTo>
                <a:cubicBezTo>
                  <a:pt x="81" y="135"/>
                  <a:pt x="81" y="135"/>
                  <a:pt x="81" y="135"/>
                </a:cubicBezTo>
                <a:close/>
                <a:moveTo>
                  <a:pt x="81" y="134"/>
                </a:moveTo>
                <a:cubicBezTo>
                  <a:pt x="81" y="134"/>
                  <a:pt x="81" y="134"/>
                  <a:pt x="82" y="134"/>
                </a:cubicBezTo>
                <a:cubicBezTo>
                  <a:pt x="82" y="134"/>
                  <a:pt x="82" y="134"/>
                  <a:pt x="82" y="134"/>
                </a:cubicBezTo>
                <a:cubicBezTo>
                  <a:pt x="81" y="134"/>
                  <a:pt x="81" y="134"/>
                  <a:pt x="81" y="134"/>
                </a:cubicBezTo>
                <a:close/>
                <a:moveTo>
                  <a:pt x="82" y="124"/>
                </a:moveTo>
                <a:cubicBezTo>
                  <a:pt x="82" y="124"/>
                  <a:pt x="82" y="124"/>
                  <a:pt x="82" y="123"/>
                </a:cubicBezTo>
                <a:cubicBezTo>
                  <a:pt x="82" y="123"/>
                  <a:pt x="82" y="123"/>
                  <a:pt x="82" y="123"/>
                </a:cubicBezTo>
                <a:cubicBezTo>
                  <a:pt x="82" y="123"/>
                  <a:pt x="82" y="123"/>
                  <a:pt x="82" y="124"/>
                </a:cubicBezTo>
                <a:cubicBezTo>
                  <a:pt x="82" y="124"/>
                  <a:pt x="82" y="124"/>
                  <a:pt x="82" y="124"/>
                </a:cubicBezTo>
                <a:close/>
                <a:moveTo>
                  <a:pt x="83" y="123"/>
                </a:moveTo>
                <a:cubicBezTo>
                  <a:pt x="83" y="123"/>
                  <a:pt x="83" y="123"/>
                  <a:pt x="82" y="124"/>
                </a:cubicBezTo>
                <a:cubicBezTo>
                  <a:pt x="82" y="123"/>
                  <a:pt x="82" y="123"/>
                  <a:pt x="82" y="123"/>
                </a:cubicBezTo>
                <a:cubicBezTo>
                  <a:pt x="82" y="123"/>
                  <a:pt x="82" y="123"/>
                  <a:pt x="83" y="123"/>
                </a:cubicBezTo>
                <a:cubicBezTo>
                  <a:pt x="83" y="123"/>
                  <a:pt x="83" y="123"/>
                  <a:pt x="83" y="123"/>
                </a:cubicBezTo>
                <a:cubicBezTo>
                  <a:pt x="83" y="123"/>
                  <a:pt x="83" y="123"/>
                  <a:pt x="83" y="123"/>
                </a:cubicBezTo>
                <a:cubicBezTo>
                  <a:pt x="83" y="123"/>
                  <a:pt x="83" y="123"/>
                  <a:pt x="83" y="123"/>
                </a:cubicBezTo>
                <a:close/>
                <a:moveTo>
                  <a:pt x="33" y="154"/>
                </a:moveTo>
                <a:cubicBezTo>
                  <a:pt x="33" y="154"/>
                  <a:pt x="34" y="153"/>
                  <a:pt x="34" y="153"/>
                </a:cubicBezTo>
                <a:cubicBezTo>
                  <a:pt x="34" y="153"/>
                  <a:pt x="34" y="154"/>
                  <a:pt x="33" y="154"/>
                </a:cubicBezTo>
                <a:close/>
                <a:moveTo>
                  <a:pt x="7" y="173"/>
                </a:moveTo>
                <a:cubicBezTo>
                  <a:pt x="7" y="172"/>
                  <a:pt x="7" y="174"/>
                  <a:pt x="6" y="173"/>
                </a:cubicBezTo>
                <a:cubicBezTo>
                  <a:pt x="6" y="172"/>
                  <a:pt x="7" y="172"/>
                  <a:pt x="7" y="173"/>
                </a:cubicBezTo>
                <a:cubicBezTo>
                  <a:pt x="7" y="173"/>
                  <a:pt x="7" y="173"/>
                  <a:pt x="7" y="173"/>
                </a:cubicBezTo>
                <a:close/>
                <a:moveTo>
                  <a:pt x="24" y="171"/>
                </a:moveTo>
                <a:cubicBezTo>
                  <a:pt x="25" y="170"/>
                  <a:pt x="25" y="170"/>
                  <a:pt x="25" y="170"/>
                </a:cubicBezTo>
                <a:cubicBezTo>
                  <a:pt x="25" y="170"/>
                  <a:pt x="25" y="171"/>
                  <a:pt x="24" y="171"/>
                </a:cubicBezTo>
                <a:close/>
                <a:moveTo>
                  <a:pt x="37" y="162"/>
                </a:moveTo>
                <a:cubicBezTo>
                  <a:pt x="37" y="161"/>
                  <a:pt x="38" y="161"/>
                  <a:pt x="38" y="161"/>
                </a:cubicBezTo>
                <a:cubicBezTo>
                  <a:pt x="38" y="161"/>
                  <a:pt x="38" y="162"/>
                  <a:pt x="37" y="162"/>
                </a:cubicBezTo>
                <a:close/>
                <a:moveTo>
                  <a:pt x="46" y="150"/>
                </a:moveTo>
                <a:cubicBezTo>
                  <a:pt x="46" y="150"/>
                  <a:pt x="45" y="151"/>
                  <a:pt x="45" y="150"/>
                </a:cubicBezTo>
                <a:cubicBezTo>
                  <a:pt x="45" y="150"/>
                  <a:pt x="46" y="150"/>
                  <a:pt x="46" y="150"/>
                </a:cubicBezTo>
                <a:close/>
                <a:moveTo>
                  <a:pt x="35" y="154"/>
                </a:moveTo>
                <a:cubicBezTo>
                  <a:pt x="36" y="154"/>
                  <a:pt x="35" y="154"/>
                  <a:pt x="35" y="153"/>
                </a:cubicBezTo>
                <a:cubicBezTo>
                  <a:pt x="36" y="154"/>
                  <a:pt x="36" y="154"/>
                  <a:pt x="36" y="154"/>
                </a:cubicBezTo>
                <a:cubicBezTo>
                  <a:pt x="36" y="154"/>
                  <a:pt x="35" y="154"/>
                  <a:pt x="35" y="154"/>
                </a:cubicBezTo>
                <a:close/>
                <a:moveTo>
                  <a:pt x="36" y="156"/>
                </a:moveTo>
                <a:cubicBezTo>
                  <a:pt x="35" y="156"/>
                  <a:pt x="36" y="156"/>
                  <a:pt x="36" y="155"/>
                </a:cubicBezTo>
                <a:cubicBezTo>
                  <a:pt x="36" y="155"/>
                  <a:pt x="36" y="155"/>
                  <a:pt x="36" y="155"/>
                </a:cubicBezTo>
                <a:cubicBezTo>
                  <a:pt x="36" y="155"/>
                  <a:pt x="37" y="157"/>
                  <a:pt x="36" y="156"/>
                </a:cubicBezTo>
                <a:close/>
                <a:moveTo>
                  <a:pt x="40" y="156"/>
                </a:moveTo>
                <a:cubicBezTo>
                  <a:pt x="40" y="155"/>
                  <a:pt x="40" y="156"/>
                  <a:pt x="39" y="155"/>
                </a:cubicBezTo>
                <a:cubicBezTo>
                  <a:pt x="39" y="155"/>
                  <a:pt x="38" y="156"/>
                  <a:pt x="37" y="156"/>
                </a:cubicBezTo>
                <a:cubicBezTo>
                  <a:pt x="37" y="156"/>
                  <a:pt x="38" y="156"/>
                  <a:pt x="38" y="155"/>
                </a:cubicBezTo>
                <a:cubicBezTo>
                  <a:pt x="37" y="156"/>
                  <a:pt x="37" y="156"/>
                  <a:pt x="36" y="156"/>
                </a:cubicBezTo>
                <a:cubicBezTo>
                  <a:pt x="37" y="155"/>
                  <a:pt x="37" y="155"/>
                  <a:pt x="38" y="156"/>
                </a:cubicBezTo>
                <a:cubicBezTo>
                  <a:pt x="38" y="155"/>
                  <a:pt x="39" y="155"/>
                  <a:pt x="38" y="154"/>
                </a:cubicBezTo>
                <a:cubicBezTo>
                  <a:pt x="39" y="155"/>
                  <a:pt x="40" y="153"/>
                  <a:pt x="41" y="154"/>
                </a:cubicBezTo>
                <a:cubicBezTo>
                  <a:pt x="40" y="153"/>
                  <a:pt x="41" y="153"/>
                  <a:pt x="42" y="153"/>
                </a:cubicBezTo>
                <a:cubicBezTo>
                  <a:pt x="41" y="154"/>
                  <a:pt x="41" y="155"/>
                  <a:pt x="40" y="156"/>
                </a:cubicBezTo>
                <a:close/>
                <a:moveTo>
                  <a:pt x="42" y="170"/>
                </a:moveTo>
                <a:cubicBezTo>
                  <a:pt x="42" y="170"/>
                  <a:pt x="42" y="170"/>
                  <a:pt x="42" y="170"/>
                </a:cubicBezTo>
                <a:cubicBezTo>
                  <a:pt x="42" y="169"/>
                  <a:pt x="43" y="169"/>
                  <a:pt x="43" y="169"/>
                </a:cubicBezTo>
                <a:cubicBezTo>
                  <a:pt x="43" y="169"/>
                  <a:pt x="42" y="169"/>
                  <a:pt x="42" y="170"/>
                </a:cubicBezTo>
                <a:close/>
                <a:moveTo>
                  <a:pt x="43" y="171"/>
                </a:moveTo>
                <a:cubicBezTo>
                  <a:pt x="43" y="170"/>
                  <a:pt x="43" y="170"/>
                  <a:pt x="43" y="170"/>
                </a:cubicBezTo>
                <a:cubicBezTo>
                  <a:pt x="43" y="170"/>
                  <a:pt x="44" y="170"/>
                  <a:pt x="44" y="170"/>
                </a:cubicBezTo>
                <a:cubicBezTo>
                  <a:pt x="44" y="170"/>
                  <a:pt x="44" y="170"/>
                  <a:pt x="44" y="170"/>
                </a:cubicBezTo>
                <a:cubicBezTo>
                  <a:pt x="43" y="170"/>
                  <a:pt x="44" y="171"/>
                  <a:pt x="43" y="171"/>
                </a:cubicBezTo>
                <a:close/>
                <a:moveTo>
                  <a:pt x="44" y="170"/>
                </a:moveTo>
                <a:cubicBezTo>
                  <a:pt x="44" y="170"/>
                  <a:pt x="44" y="170"/>
                  <a:pt x="44" y="170"/>
                </a:cubicBezTo>
                <a:cubicBezTo>
                  <a:pt x="45" y="170"/>
                  <a:pt x="45" y="170"/>
                  <a:pt x="45" y="170"/>
                </a:cubicBezTo>
                <a:cubicBezTo>
                  <a:pt x="45" y="170"/>
                  <a:pt x="45" y="170"/>
                  <a:pt x="44" y="170"/>
                </a:cubicBezTo>
                <a:close/>
                <a:moveTo>
                  <a:pt x="45" y="168"/>
                </a:moveTo>
                <a:cubicBezTo>
                  <a:pt x="46" y="168"/>
                  <a:pt x="46" y="168"/>
                  <a:pt x="47" y="168"/>
                </a:cubicBezTo>
                <a:cubicBezTo>
                  <a:pt x="47" y="169"/>
                  <a:pt x="46" y="169"/>
                  <a:pt x="45" y="168"/>
                </a:cubicBezTo>
                <a:close/>
                <a:moveTo>
                  <a:pt x="46" y="154"/>
                </a:moveTo>
                <a:cubicBezTo>
                  <a:pt x="46" y="153"/>
                  <a:pt x="46" y="154"/>
                  <a:pt x="46" y="154"/>
                </a:cubicBezTo>
                <a:cubicBezTo>
                  <a:pt x="46" y="155"/>
                  <a:pt x="45" y="154"/>
                  <a:pt x="45" y="154"/>
                </a:cubicBezTo>
                <a:cubicBezTo>
                  <a:pt x="45" y="155"/>
                  <a:pt x="43" y="154"/>
                  <a:pt x="43" y="155"/>
                </a:cubicBezTo>
                <a:cubicBezTo>
                  <a:pt x="42" y="155"/>
                  <a:pt x="42" y="154"/>
                  <a:pt x="42" y="155"/>
                </a:cubicBezTo>
                <a:cubicBezTo>
                  <a:pt x="42" y="155"/>
                  <a:pt x="41" y="154"/>
                  <a:pt x="42" y="154"/>
                </a:cubicBezTo>
                <a:cubicBezTo>
                  <a:pt x="42" y="154"/>
                  <a:pt x="42" y="154"/>
                  <a:pt x="42" y="155"/>
                </a:cubicBezTo>
                <a:cubicBezTo>
                  <a:pt x="42" y="153"/>
                  <a:pt x="43" y="153"/>
                  <a:pt x="44" y="152"/>
                </a:cubicBezTo>
                <a:cubicBezTo>
                  <a:pt x="45" y="153"/>
                  <a:pt x="45" y="153"/>
                  <a:pt x="45" y="153"/>
                </a:cubicBezTo>
                <a:cubicBezTo>
                  <a:pt x="45" y="153"/>
                  <a:pt x="45" y="152"/>
                  <a:pt x="46" y="152"/>
                </a:cubicBezTo>
                <a:cubicBezTo>
                  <a:pt x="46" y="153"/>
                  <a:pt x="45" y="154"/>
                  <a:pt x="44" y="153"/>
                </a:cubicBezTo>
                <a:cubicBezTo>
                  <a:pt x="45" y="154"/>
                  <a:pt x="44" y="154"/>
                  <a:pt x="44" y="154"/>
                </a:cubicBezTo>
                <a:cubicBezTo>
                  <a:pt x="45" y="154"/>
                  <a:pt x="45" y="154"/>
                  <a:pt x="46" y="154"/>
                </a:cubicBezTo>
                <a:cubicBezTo>
                  <a:pt x="46" y="153"/>
                  <a:pt x="46" y="152"/>
                  <a:pt x="47" y="153"/>
                </a:cubicBezTo>
                <a:cubicBezTo>
                  <a:pt x="46" y="153"/>
                  <a:pt x="47" y="154"/>
                  <a:pt x="46" y="154"/>
                </a:cubicBezTo>
                <a:close/>
                <a:moveTo>
                  <a:pt x="47" y="152"/>
                </a:moveTo>
                <a:cubicBezTo>
                  <a:pt x="48" y="152"/>
                  <a:pt x="48" y="152"/>
                  <a:pt x="49" y="152"/>
                </a:cubicBezTo>
                <a:cubicBezTo>
                  <a:pt x="49" y="152"/>
                  <a:pt x="49" y="152"/>
                  <a:pt x="49" y="152"/>
                </a:cubicBezTo>
                <a:cubicBezTo>
                  <a:pt x="48" y="152"/>
                  <a:pt x="48" y="152"/>
                  <a:pt x="48" y="153"/>
                </a:cubicBezTo>
                <a:lnTo>
                  <a:pt x="47" y="152"/>
                </a:lnTo>
                <a:close/>
                <a:moveTo>
                  <a:pt x="48" y="170"/>
                </a:moveTo>
                <a:cubicBezTo>
                  <a:pt x="48" y="169"/>
                  <a:pt x="48" y="169"/>
                  <a:pt x="48" y="169"/>
                </a:cubicBezTo>
                <a:cubicBezTo>
                  <a:pt x="48" y="169"/>
                  <a:pt x="49" y="169"/>
                  <a:pt x="49" y="169"/>
                </a:cubicBezTo>
                <a:cubicBezTo>
                  <a:pt x="49" y="169"/>
                  <a:pt x="49" y="169"/>
                  <a:pt x="49" y="169"/>
                </a:cubicBezTo>
                <a:cubicBezTo>
                  <a:pt x="49" y="169"/>
                  <a:pt x="49" y="169"/>
                  <a:pt x="49" y="169"/>
                </a:cubicBezTo>
                <a:cubicBezTo>
                  <a:pt x="49" y="169"/>
                  <a:pt x="49" y="169"/>
                  <a:pt x="49" y="169"/>
                </a:cubicBezTo>
                <a:cubicBezTo>
                  <a:pt x="49" y="169"/>
                  <a:pt x="48" y="170"/>
                  <a:pt x="48" y="170"/>
                </a:cubicBezTo>
                <a:close/>
                <a:moveTo>
                  <a:pt x="50" y="169"/>
                </a:moveTo>
                <a:cubicBezTo>
                  <a:pt x="50" y="169"/>
                  <a:pt x="50" y="169"/>
                  <a:pt x="49" y="169"/>
                </a:cubicBezTo>
                <a:cubicBezTo>
                  <a:pt x="49" y="169"/>
                  <a:pt x="50" y="169"/>
                  <a:pt x="50" y="169"/>
                </a:cubicBezTo>
                <a:cubicBezTo>
                  <a:pt x="50" y="169"/>
                  <a:pt x="50" y="169"/>
                  <a:pt x="50" y="169"/>
                </a:cubicBezTo>
                <a:cubicBezTo>
                  <a:pt x="50" y="169"/>
                  <a:pt x="50" y="169"/>
                  <a:pt x="50" y="169"/>
                </a:cubicBezTo>
                <a:cubicBezTo>
                  <a:pt x="50" y="169"/>
                  <a:pt x="50" y="169"/>
                  <a:pt x="50" y="169"/>
                </a:cubicBezTo>
                <a:close/>
                <a:moveTo>
                  <a:pt x="50" y="152"/>
                </a:moveTo>
                <a:cubicBezTo>
                  <a:pt x="50" y="151"/>
                  <a:pt x="51" y="152"/>
                  <a:pt x="51" y="152"/>
                </a:cubicBezTo>
                <a:cubicBezTo>
                  <a:pt x="51" y="152"/>
                  <a:pt x="51" y="152"/>
                  <a:pt x="50" y="152"/>
                </a:cubicBezTo>
                <a:close/>
                <a:moveTo>
                  <a:pt x="52" y="168"/>
                </a:moveTo>
                <a:cubicBezTo>
                  <a:pt x="52" y="168"/>
                  <a:pt x="52" y="168"/>
                  <a:pt x="52" y="168"/>
                </a:cubicBezTo>
                <a:cubicBezTo>
                  <a:pt x="52" y="168"/>
                  <a:pt x="52" y="168"/>
                  <a:pt x="52" y="168"/>
                </a:cubicBezTo>
                <a:close/>
                <a:moveTo>
                  <a:pt x="52" y="168"/>
                </a:moveTo>
                <a:cubicBezTo>
                  <a:pt x="52" y="168"/>
                  <a:pt x="53" y="168"/>
                  <a:pt x="53" y="168"/>
                </a:cubicBezTo>
                <a:cubicBezTo>
                  <a:pt x="53" y="168"/>
                  <a:pt x="52" y="168"/>
                  <a:pt x="52" y="168"/>
                </a:cubicBezTo>
                <a:close/>
                <a:moveTo>
                  <a:pt x="52" y="151"/>
                </a:moveTo>
                <a:cubicBezTo>
                  <a:pt x="53" y="152"/>
                  <a:pt x="53" y="152"/>
                  <a:pt x="53" y="153"/>
                </a:cubicBezTo>
                <a:cubicBezTo>
                  <a:pt x="52" y="153"/>
                  <a:pt x="52" y="153"/>
                  <a:pt x="51" y="153"/>
                </a:cubicBezTo>
                <a:cubicBezTo>
                  <a:pt x="52" y="152"/>
                  <a:pt x="52" y="152"/>
                  <a:pt x="52" y="152"/>
                </a:cubicBezTo>
                <a:cubicBezTo>
                  <a:pt x="52" y="151"/>
                  <a:pt x="51" y="152"/>
                  <a:pt x="51" y="151"/>
                </a:cubicBezTo>
                <a:cubicBezTo>
                  <a:pt x="51" y="151"/>
                  <a:pt x="51" y="151"/>
                  <a:pt x="51" y="151"/>
                </a:cubicBezTo>
                <a:cubicBezTo>
                  <a:pt x="52" y="151"/>
                  <a:pt x="52" y="151"/>
                  <a:pt x="52" y="151"/>
                </a:cubicBezTo>
                <a:cubicBezTo>
                  <a:pt x="53" y="150"/>
                  <a:pt x="53" y="151"/>
                  <a:pt x="54" y="150"/>
                </a:cubicBezTo>
                <a:cubicBezTo>
                  <a:pt x="54" y="150"/>
                  <a:pt x="54" y="150"/>
                  <a:pt x="54" y="150"/>
                </a:cubicBezTo>
                <a:cubicBezTo>
                  <a:pt x="54" y="151"/>
                  <a:pt x="54" y="151"/>
                  <a:pt x="54" y="151"/>
                </a:cubicBezTo>
                <a:cubicBezTo>
                  <a:pt x="53" y="151"/>
                  <a:pt x="53" y="151"/>
                  <a:pt x="52" y="151"/>
                </a:cubicBezTo>
                <a:close/>
                <a:moveTo>
                  <a:pt x="54" y="168"/>
                </a:moveTo>
                <a:cubicBezTo>
                  <a:pt x="54" y="168"/>
                  <a:pt x="54" y="168"/>
                  <a:pt x="54" y="168"/>
                </a:cubicBezTo>
                <a:cubicBezTo>
                  <a:pt x="54" y="167"/>
                  <a:pt x="54" y="167"/>
                  <a:pt x="54" y="167"/>
                </a:cubicBezTo>
                <a:cubicBezTo>
                  <a:pt x="54" y="167"/>
                  <a:pt x="54" y="167"/>
                  <a:pt x="54" y="167"/>
                </a:cubicBezTo>
                <a:cubicBezTo>
                  <a:pt x="54" y="167"/>
                  <a:pt x="54" y="168"/>
                  <a:pt x="54" y="168"/>
                </a:cubicBezTo>
                <a:cubicBezTo>
                  <a:pt x="55" y="168"/>
                  <a:pt x="55" y="168"/>
                  <a:pt x="55" y="168"/>
                </a:cubicBezTo>
                <a:cubicBezTo>
                  <a:pt x="55" y="168"/>
                  <a:pt x="55" y="168"/>
                  <a:pt x="55" y="168"/>
                </a:cubicBezTo>
                <a:cubicBezTo>
                  <a:pt x="55" y="168"/>
                  <a:pt x="54" y="168"/>
                  <a:pt x="54" y="168"/>
                </a:cubicBezTo>
                <a:close/>
                <a:moveTo>
                  <a:pt x="54" y="167"/>
                </a:moveTo>
                <a:cubicBezTo>
                  <a:pt x="54" y="167"/>
                  <a:pt x="54" y="167"/>
                  <a:pt x="54" y="167"/>
                </a:cubicBezTo>
                <a:cubicBezTo>
                  <a:pt x="55" y="167"/>
                  <a:pt x="55" y="167"/>
                  <a:pt x="55" y="167"/>
                </a:cubicBezTo>
                <a:cubicBezTo>
                  <a:pt x="54" y="167"/>
                  <a:pt x="54" y="167"/>
                  <a:pt x="54" y="167"/>
                </a:cubicBezTo>
                <a:close/>
                <a:moveTo>
                  <a:pt x="54" y="151"/>
                </a:moveTo>
                <a:cubicBezTo>
                  <a:pt x="55" y="150"/>
                  <a:pt x="55" y="150"/>
                  <a:pt x="55" y="150"/>
                </a:cubicBezTo>
                <a:cubicBezTo>
                  <a:pt x="55" y="150"/>
                  <a:pt x="55" y="151"/>
                  <a:pt x="54" y="151"/>
                </a:cubicBezTo>
                <a:close/>
                <a:moveTo>
                  <a:pt x="56" y="166"/>
                </a:moveTo>
                <a:cubicBezTo>
                  <a:pt x="56" y="166"/>
                  <a:pt x="56" y="166"/>
                  <a:pt x="57" y="166"/>
                </a:cubicBezTo>
                <a:cubicBezTo>
                  <a:pt x="57" y="166"/>
                  <a:pt x="56" y="166"/>
                  <a:pt x="56" y="166"/>
                </a:cubicBezTo>
                <a:cubicBezTo>
                  <a:pt x="56" y="166"/>
                  <a:pt x="56" y="166"/>
                  <a:pt x="56" y="166"/>
                </a:cubicBezTo>
                <a:cubicBezTo>
                  <a:pt x="56" y="166"/>
                  <a:pt x="56" y="166"/>
                  <a:pt x="56" y="166"/>
                </a:cubicBezTo>
                <a:cubicBezTo>
                  <a:pt x="56" y="166"/>
                  <a:pt x="56" y="166"/>
                  <a:pt x="56" y="166"/>
                </a:cubicBezTo>
                <a:close/>
                <a:moveTo>
                  <a:pt x="56" y="168"/>
                </a:moveTo>
                <a:cubicBezTo>
                  <a:pt x="56" y="168"/>
                  <a:pt x="56" y="168"/>
                  <a:pt x="56" y="168"/>
                </a:cubicBezTo>
                <a:cubicBezTo>
                  <a:pt x="56" y="168"/>
                  <a:pt x="56" y="168"/>
                  <a:pt x="56" y="168"/>
                </a:cubicBezTo>
                <a:cubicBezTo>
                  <a:pt x="56" y="167"/>
                  <a:pt x="57" y="167"/>
                  <a:pt x="57" y="167"/>
                </a:cubicBezTo>
                <a:cubicBezTo>
                  <a:pt x="57" y="167"/>
                  <a:pt x="57" y="167"/>
                  <a:pt x="57" y="167"/>
                </a:cubicBezTo>
                <a:cubicBezTo>
                  <a:pt x="57" y="167"/>
                  <a:pt x="56" y="167"/>
                  <a:pt x="56" y="168"/>
                </a:cubicBezTo>
                <a:close/>
                <a:moveTo>
                  <a:pt x="57" y="169"/>
                </a:moveTo>
                <a:cubicBezTo>
                  <a:pt x="57" y="169"/>
                  <a:pt x="58" y="169"/>
                  <a:pt x="58" y="169"/>
                </a:cubicBezTo>
                <a:cubicBezTo>
                  <a:pt x="58" y="169"/>
                  <a:pt x="57" y="169"/>
                  <a:pt x="57" y="169"/>
                </a:cubicBezTo>
                <a:close/>
                <a:moveTo>
                  <a:pt x="58" y="166"/>
                </a:moveTo>
                <a:cubicBezTo>
                  <a:pt x="58" y="166"/>
                  <a:pt x="58" y="166"/>
                  <a:pt x="58" y="166"/>
                </a:cubicBezTo>
                <a:cubicBezTo>
                  <a:pt x="58" y="166"/>
                  <a:pt x="58" y="167"/>
                  <a:pt x="58" y="167"/>
                </a:cubicBezTo>
                <a:cubicBezTo>
                  <a:pt x="58" y="167"/>
                  <a:pt x="58" y="166"/>
                  <a:pt x="58" y="166"/>
                </a:cubicBezTo>
                <a:close/>
                <a:moveTo>
                  <a:pt x="58" y="150"/>
                </a:moveTo>
                <a:cubicBezTo>
                  <a:pt x="59" y="149"/>
                  <a:pt x="59" y="149"/>
                  <a:pt x="60" y="149"/>
                </a:cubicBezTo>
                <a:cubicBezTo>
                  <a:pt x="60" y="150"/>
                  <a:pt x="58" y="151"/>
                  <a:pt x="58" y="150"/>
                </a:cubicBezTo>
                <a:close/>
                <a:moveTo>
                  <a:pt x="61" y="144"/>
                </a:moveTo>
                <a:cubicBezTo>
                  <a:pt x="61" y="144"/>
                  <a:pt x="61" y="144"/>
                  <a:pt x="61" y="144"/>
                </a:cubicBezTo>
                <a:cubicBezTo>
                  <a:pt x="61" y="144"/>
                  <a:pt x="61" y="144"/>
                  <a:pt x="61" y="144"/>
                </a:cubicBezTo>
                <a:cubicBezTo>
                  <a:pt x="61" y="144"/>
                  <a:pt x="61" y="144"/>
                  <a:pt x="61" y="144"/>
                </a:cubicBezTo>
                <a:cubicBezTo>
                  <a:pt x="61" y="144"/>
                  <a:pt x="61" y="144"/>
                  <a:pt x="61" y="144"/>
                </a:cubicBezTo>
                <a:close/>
                <a:moveTo>
                  <a:pt x="60" y="145"/>
                </a:moveTo>
                <a:cubicBezTo>
                  <a:pt x="61" y="145"/>
                  <a:pt x="61" y="145"/>
                  <a:pt x="61" y="145"/>
                </a:cubicBezTo>
                <a:cubicBezTo>
                  <a:pt x="61" y="145"/>
                  <a:pt x="61" y="145"/>
                  <a:pt x="61" y="145"/>
                </a:cubicBezTo>
                <a:cubicBezTo>
                  <a:pt x="61" y="145"/>
                  <a:pt x="61" y="145"/>
                  <a:pt x="61" y="145"/>
                </a:cubicBezTo>
                <a:cubicBezTo>
                  <a:pt x="61" y="145"/>
                  <a:pt x="61" y="146"/>
                  <a:pt x="60" y="146"/>
                </a:cubicBezTo>
                <a:cubicBezTo>
                  <a:pt x="60" y="146"/>
                  <a:pt x="60" y="146"/>
                  <a:pt x="60" y="145"/>
                </a:cubicBezTo>
                <a:close/>
                <a:moveTo>
                  <a:pt x="60" y="149"/>
                </a:moveTo>
                <a:cubicBezTo>
                  <a:pt x="60" y="149"/>
                  <a:pt x="61" y="149"/>
                  <a:pt x="61" y="149"/>
                </a:cubicBezTo>
                <a:cubicBezTo>
                  <a:pt x="61" y="149"/>
                  <a:pt x="61" y="150"/>
                  <a:pt x="60" y="149"/>
                </a:cubicBezTo>
                <a:close/>
                <a:moveTo>
                  <a:pt x="60" y="166"/>
                </a:moveTo>
                <a:cubicBezTo>
                  <a:pt x="60" y="166"/>
                  <a:pt x="60" y="166"/>
                  <a:pt x="60" y="166"/>
                </a:cubicBezTo>
                <a:cubicBezTo>
                  <a:pt x="61" y="166"/>
                  <a:pt x="61" y="166"/>
                  <a:pt x="62" y="166"/>
                </a:cubicBezTo>
                <a:cubicBezTo>
                  <a:pt x="61" y="166"/>
                  <a:pt x="61" y="167"/>
                  <a:pt x="60" y="166"/>
                </a:cubicBezTo>
                <a:close/>
                <a:moveTo>
                  <a:pt x="64" y="144"/>
                </a:moveTo>
                <a:cubicBezTo>
                  <a:pt x="64" y="144"/>
                  <a:pt x="64" y="144"/>
                  <a:pt x="64" y="144"/>
                </a:cubicBezTo>
                <a:cubicBezTo>
                  <a:pt x="64" y="144"/>
                  <a:pt x="64" y="144"/>
                  <a:pt x="64" y="144"/>
                </a:cubicBezTo>
                <a:cubicBezTo>
                  <a:pt x="64" y="144"/>
                  <a:pt x="64" y="144"/>
                  <a:pt x="64" y="144"/>
                </a:cubicBezTo>
                <a:close/>
                <a:moveTo>
                  <a:pt x="63" y="164"/>
                </a:moveTo>
                <a:cubicBezTo>
                  <a:pt x="63" y="164"/>
                  <a:pt x="63" y="164"/>
                  <a:pt x="63" y="164"/>
                </a:cubicBezTo>
                <a:cubicBezTo>
                  <a:pt x="63" y="165"/>
                  <a:pt x="63" y="165"/>
                  <a:pt x="63" y="165"/>
                </a:cubicBezTo>
                <a:cubicBezTo>
                  <a:pt x="63" y="164"/>
                  <a:pt x="63" y="164"/>
                  <a:pt x="63" y="164"/>
                </a:cubicBezTo>
                <a:close/>
                <a:moveTo>
                  <a:pt x="63" y="148"/>
                </a:moveTo>
                <a:cubicBezTo>
                  <a:pt x="62" y="148"/>
                  <a:pt x="63" y="148"/>
                  <a:pt x="63" y="148"/>
                </a:cubicBezTo>
                <a:cubicBezTo>
                  <a:pt x="63" y="148"/>
                  <a:pt x="63" y="148"/>
                  <a:pt x="63" y="148"/>
                </a:cubicBezTo>
                <a:cubicBezTo>
                  <a:pt x="63" y="148"/>
                  <a:pt x="63" y="148"/>
                  <a:pt x="63" y="148"/>
                </a:cubicBezTo>
                <a:cubicBezTo>
                  <a:pt x="63" y="148"/>
                  <a:pt x="63" y="148"/>
                  <a:pt x="63" y="148"/>
                </a:cubicBezTo>
                <a:cubicBezTo>
                  <a:pt x="63" y="148"/>
                  <a:pt x="62" y="148"/>
                  <a:pt x="62" y="148"/>
                </a:cubicBezTo>
                <a:cubicBezTo>
                  <a:pt x="62" y="148"/>
                  <a:pt x="62" y="148"/>
                  <a:pt x="63" y="148"/>
                </a:cubicBezTo>
                <a:close/>
                <a:moveTo>
                  <a:pt x="62" y="149"/>
                </a:moveTo>
                <a:cubicBezTo>
                  <a:pt x="62" y="149"/>
                  <a:pt x="62" y="149"/>
                  <a:pt x="62" y="149"/>
                </a:cubicBezTo>
                <a:cubicBezTo>
                  <a:pt x="63" y="149"/>
                  <a:pt x="63" y="149"/>
                  <a:pt x="63" y="149"/>
                </a:cubicBezTo>
                <a:cubicBezTo>
                  <a:pt x="62" y="149"/>
                  <a:pt x="62" y="150"/>
                  <a:pt x="62" y="149"/>
                </a:cubicBezTo>
                <a:close/>
                <a:moveTo>
                  <a:pt x="62" y="168"/>
                </a:moveTo>
                <a:cubicBezTo>
                  <a:pt x="63" y="167"/>
                  <a:pt x="63" y="167"/>
                  <a:pt x="63" y="167"/>
                </a:cubicBezTo>
                <a:cubicBezTo>
                  <a:pt x="63" y="167"/>
                  <a:pt x="63" y="167"/>
                  <a:pt x="64" y="167"/>
                </a:cubicBezTo>
                <a:cubicBezTo>
                  <a:pt x="63" y="168"/>
                  <a:pt x="63" y="168"/>
                  <a:pt x="62" y="168"/>
                </a:cubicBezTo>
                <a:close/>
                <a:moveTo>
                  <a:pt x="63" y="167"/>
                </a:moveTo>
                <a:cubicBezTo>
                  <a:pt x="63" y="167"/>
                  <a:pt x="63" y="167"/>
                  <a:pt x="63" y="167"/>
                </a:cubicBezTo>
                <a:cubicBezTo>
                  <a:pt x="63" y="167"/>
                  <a:pt x="63" y="167"/>
                  <a:pt x="63" y="167"/>
                </a:cubicBezTo>
                <a:cubicBezTo>
                  <a:pt x="63" y="167"/>
                  <a:pt x="63" y="167"/>
                  <a:pt x="63" y="167"/>
                </a:cubicBezTo>
                <a:cubicBezTo>
                  <a:pt x="63" y="166"/>
                  <a:pt x="63" y="165"/>
                  <a:pt x="64" y="166"/>
                </a:cubicBezTo>
                <a:cubicBezTo>
                  <a:pt x="64" y="166"/>
                  <a:pt x="63" y="167"/>
                  <a:pt x="63" y="167"/>
                </a:cubicBezTo>
                <a:close/>
                <a:moveTo>
                  <a:pt x="64" y="165"/>
                </a:moveTo>
                <a:cubicBezTo>
                  <a:pt x="64" y="164"/>
                  <a:pt x="64" y="165"/>
                  <a:pt x="63" y="164"/>
                </a:cubicBezTo>
                <a:cubicBezTo>
                  <a:pt x="63" y="164"/>
                  <a:pt x="64" y="164"/>
                  <a:pt x="64" y="164"/>
                </a:cubicBezTo>
                <a:cubicBezTo>
                  <a:pt x="64" y="164"/>
                  <a:pt x="64" y="164"/>
                  <a:pt x="64" y="164"/>
                </a:cubicBezTo>
                <a:cubicBezTo>
                  <a:pt x="64" y="164"/>
                  <a:pt x="64" y="164"/>
                  <a:pt x="64" y="165"/>
                </a:cubicBezTo>
                <a:close/>
                <a:moveTo>
                  <a:pt x="64" y="145"/>
                </a:moveTo>
                <a:cubicBezTo>
                  <a:pt x="64" y="144"/>
                  <a:pt x="64" y="144"/>
                  <a:pt x="64" y="144"/>
                </a:cubicBezTo>
                <a:cubicBezTo>
                  <a:pt x="65" y="144"/>
                  <a:pt x="65" y="144"/>
                  <a:pt x="65" y="145"/>
                </a:cubicBezTo>
                <a:cubicBezTo>
                  <a:pt x="64" y="145"/>
                  <a:pt x="64" y="145"/>
                  <a:pt x="64" y="145"/>
                </a:cubicBezTo>
                <a:close/>
                <a:moveTo>
                  <a:pt x="65" y="165"/>
                </a:moveTo>
                <a:cubicBezTo>
                  <a:pt x="65" y="165"/>
                  <a:pt x="64" y="165"/>
                  <a:pt x="64" y="165"/>
                </a:cubicBezTo>
                <a:cubicBezTo>
                  <a:pt x="64" y="165"/>
                  <a:pt x="64" y="165"/>
                  <a:pt x="64" y="165"/>
                </a:cubicBezTo>
                <a:cubicBezTo>
                  <a:pt x="65" y="165"/>
                  <a:pt x="65" y="165"/>
                  <a:pt x="65" y="165"/>
                </a:cubicBezTo>
                <a:cubicBezTo>
                  <a:pt x="65" y="165"/>
                  <a:pt x="65" y="165"/>
                  <a:pt x="65" y="165"/>
                </a:cubicBezTo>
                <a:close/>
                <a:moveTo>
                  <a:pt x="65" y="145"/>
                </a:moveTo>
                <a:cubicBezTo>
                  <a:pt x="65" y="144"/>
                  <a:pt x="65" y="144"/>
                  <a:pt x="66" y="144"/>
                </a:cubicBezTo>
                <a:cubicBezTo>
                  <a:pt x="65" y="144"/>
                  <a:pt x="65" y="144"/>
                  <a:pt x="65" y="145"/>
                </a:cubicBezTo>
                <a:close/>
                <a:moveTo>
                  <a:pt x="66" y="144"/>
                </a:moveTo>
                <a:cubicBezTo>
                  <a:pt x="65" y="144"/>
                  <a:pt x="65" y="144"/>
                  <a:pt x="65" y="144"/>
                </a:cubicBezTo>
                <a:cubicBezTo>
                  <a:pt x="65" y="144"/>
                  <a:pt x="65" y="144"/>
                  <a:pt x="66" y="144"/>
                </a:cubicBezTo>
                <a:cubicBezTo>
                  <a:pt x="66" y="144"/>
                  <a:pt x="66" y="144"/>
                  <a:pt x="66" y="144"/>
                </a:cubicBezTo>
                <a:close/>
                <a:moveTo>
                  <a:pt x="66" y="166"/>
                </a:moveTo>
                <a:cubicBezTo>
                  <a:pt x="67" y="165"/>
                  <a:pt x="67" y="165"/>
                  <a:pt x="67" y="165"/>
                </a:cubicBezTo>
                <a:cubicBezTo>
                  <a:pt x="66" y="164"/>
                  <a:pt x="66" y="165"/>
                  <a:pt x="66" y="165"/>
                </a:cubicBezTo>
                <a:cubicBezTo>
                  <a:pt x="66" y="165"/>
                  <a:pt x="66" y="164"/>
                  <a:pt x="66" y="164"/>
                </a:cubicBezTo>
                <a:cubicBezTo>
                  <a:pt x="67" y="164"/>
                  <a:pt x="67" y="164"/>
                  <a:pt x="67" y="165"/>
                </a:cubicBezTo>
                <a:cubicBezTo>
                  <a:pt x="67" y="165"/>
                  <a:pt x="67" y="165"/>
                  <a:pt x="68" y="165"/>
                </a:cubicBezTo>
                <a:cubicBezTo>
                  <a:pt x="67" y="166"/>
                  <a:pt x="67" y="166"/>
                  <a:pt x="66" y="166"/>
                </a:cubicBezTo>
                <a:close/>
                <a:moveTo>
                  <a:pt x="67" y="164"/>
                </a:moveTo>
                <a:cubicBezTo>
                  <a:pt x="67" y="164"/>
                  <a:pt x="68" y="164"/>
                  <a:pt x="68" y="164"/>
                </a:cubicBezTo>
                <a:cubicBezTo>
                  <a:pt x="68" y="164"/>
                  <a:pt x="68" y="164"/>
                  <a:pt x="68" y="164"/>
                </a:cubicBezTo>
                <a:cubicBezTo>
                  <a:pt x="68" y="164"/>
                  <a:pt x="67" y="164"/>
                  <a:pt x="67" y="164"/>
                </a:cubicBezTo>
                <a:close/>
                <a:moveTo>
                  <a:pt x="69" y="167"/>
                </a:moveTo>
                <a:cubicBezTo>
                  <a:pt x="69" y="167"/>
                  <a:pt x="69" y="167"/>
                  <a:pt x="69" y="167"/>
                </a:cubicBezTo>
                <a:cubicBezTo>
                  <a:pt x="69" y="167"/>
                  <a:pt x="69" y="167"/>
                  <a:pt x="69" y="167"/>
                </a:cubicBezTo>
                <a:cubicBezTo>
                  <a:pt x="69" y="167"/>
                  <a:pt x="69" y="167"/>
                  <a:pt x="69" y="167"/>
                </a:cubicBezTo>
                <a:close/>
                <a:moveTo>
                  <a:pt x="69" y="166"/>
                </a:moveTo>
                <a:cubicBezTo>
                  <a:pt x="69" y="166"/>
                  <a:pt x="69" y="166"/>
                  <a:pt x="69" y="166"/>
                </a:cubicBezTo>
                <a:cubicBezTo>
                  <a:pt x="69" y="166"/>
                  <a:pt x="69" y="166"/>
                  <a:pt x="69" y="166"/>
                </a:cubicBezTo>
                <a:cubicBezTo>
                  <a:pt x="69" y="166"/>
                  <a:pt x="69" y="166"/>
                  <a:pt x="69" y="166"/>
                </a:cubicBezTo>
                <a:close/>
                <a:moveTo>
                  <a:pt x="67" y="144"/>
                </a:moveTo>
                <a:cubicBezTo>
                  <a:pt x="68" y="143"/>
                  <a:pt x="69" y="143"/>
                  <a:pt x="70" y="143"/>
                </a:cubicBezTo>
                <a:cubicBezTo>
                  <a:pt x="68" y="144"/>
                  <a:pt x="68" y="144"/>
                  <a:pt x="67" y="144"/>
                </a:cubicBezTo>
                <a:close/>
                <a:moveTo>
                  <a:pt x="23" y="186"/>
                </a:moveTo>
                <a:cubicBezTo>
                  <a:pt x="23" y="186"/>
                  <a:pt x="23" y="186"/>
                  <a:pt x="23" y="185"/>
                </a:cubicBezTo>
                <a:cubicBezTo>
                  <a:pt x="23" y="186"/>
                  <a:pt x="24" y="185"/>
                  <a:pt x="24" y="186"/>
                </a:cubicBezTo>
                <a:cubicBezTo>
                  <a:pt x="24" y="186"/>
                  <a:pt x="24" y="187"/>
                  <a:pt x="23" y="186"/>
                </a:cubicBezTo>
                <a:close/>
                <a:moveTo>
                  <a:pt x="26" y="185"/>
                </a:moveTo>
                <a:cubicBezTo>
                  <a:pt x="26" y="185"/>
                  <a:pt x="26" y="186"/>
                  <a:pt x="25" y="185"/>
                </a:cubicBezTo>
                <a:cubicBezTo>
                  <a:pt x="25" y="185"/>
                  <a:pt x="27" y="184"/>
                  <a:pt x="26" y="185"/>
                </a:cubicBezTo>
                <a:close/>
                <a:moveTo>
                  <a:pt x="30" y="185"/>
                </a:moveTo>
                <a:cubicBezTo>
                  <a:pt x="29" y="185"/>
                  <a:pt x="30" y="185"/>
                  <a:pt x="29" y="185"/>
                </a:cubicBezTo>
                <a:cubicBezTo>
                  <a:pt x="29" y="184"/>
                  <a:pt x="30" y="185"/>
                  <a:pt x="31" y="185"/>
                </a:cubicBezTo>
                <a:cubicBezTo>
                  <a:pt x="31" y="186"/>
                  <a:pt x="30" y="185"/>
                  <a:pt x="30" y="185"/>
                </a:cubicBezTo>
                <a:close/>
                <a:moveTo>
                  <a:pt x="35" y="186"/>
                </a:moveTo>
                <a:cubicBezTo>
                  <a:pt x="34" y="185"/>
                  <a:pt x="34" y="186"/>
                  <a:pt x="34" y="186"/>
                </a:cubicBezTo>
                <a:cubicBezTo>
                  <a:pt x="33" y="186"/>
                  <a:pt x="34" y="185"/>
                  <a:pt x="35" y="185"/>
                </a:cubicBezTo>
                <a:cubicBezTo>
                  <a:pt x="35" y="185"/>
                  <a:pt x="35" y="186"/>
                  <a:pt x="35" y="186"/>
                </a:cubicBezTo>
                <a:close/>
                <a:moveTo>
                  <a:pt x="36" y="181"/>
                </a:moveTo>
                <a:cubicBezTo>
                  <a:pt x="36" y="181"/>
                  <a:pt x="36" y="181"/>
                  <a:pt x="36" y="181"/>
                </a:cubicBezTo>
                <a:cubicBezTo>
                  <a:pt x="36" y="181"/>
                  <a:pt x="36" y="181"/>
                  <a:pt x="37" y="181"/>
                </a:cubicBezTo>
                <a:cubicBezTo>
                  <a:pt x="37" y="181"/>
                  <a:pt x="37" y="181"/>
                  <a:pt x="37" y="181"/>
                </a:cubicBezTo>
                <a:cubicBezTo>
                  <a:pt x="37" y="181"/>
                  <a:pt x="37" y="181"/>
                  <a:pt x="36" y="181"/>
                </a:cubicBezTo>
                <a:close/>
                <a:moveTo>
                  <a:pt x="29" y="192"/>
                </a:moveTo>
                <a:cubicBezTo>
                  <a:pt x="29" y="192"/>
                  <a:pt x="29" y="193"/>
                  <a:pt x="28" y="192"/>
                </a:cubicBezTo>
                <a:cubicBezTo>
                  <a:pt x="29" y="192"/>
                  <a:pt x="29" y="191"/>
                  <a:pt x="29" y="192"/>
                </a:cubicBezTo>
                <a:close/>
                <a:moveTo>
                  <a:pt x="30" y="192"/>
                </a:moveTo>
                <a:cubicBezTo>
                  <a:pt x="30" y="192"/>
                  <a:pt x="30" y="192"/>
                  <a:pt x="30" y="191"/>
                </a:cubicBezTo>
                <a:cubicBezTo>
                  <a:pt x="31" y="192"/>
                  <a:pt x="31" y="191"/>
                  <a:pt x="31" y="191"/>
                </a:cubicBezTo>
                <a:cubicBezTo>
                  <a:pt x="31" y="192"/>
                  <a:pt x="32" y="192"/>
                  <a:pt x="31" y="192"/>
                </a:cubicBezTo>
                <a:cubicBezTo>
                  <a:pt x="31" y="192"/>
                  <a:pt x="31" y="192"/>
                  <a:pt x="30" y="192"/>
                </a:cubicBezTo>
                <a:close/>
                <a:moveTo>
                  <a:pt x="30" y="194"/>
                </a:moveTo>
                <a:cubicBezTo>
                  <a:pt x="31" y="194"/>
                  <a:pt x="32" y="193"/>
                  <a:pt x="33" y="193"/>
                </a:cubicBezTo>
                <a:cubicBezTo>
                  <a:pt x="32" y="194"/>
                  <a:pt x="31" y="195"/>
                  <a:pt x="30" y="194"/>
                </a:cubicBezTo>
                <a:close/>
                <a:moveTo>
                  <a:pt x="32" y="193"/>
                </a:moveTo>
                <a:cubicBezTo>
                  <a:pt x="32" y="192"/>
                  <a:pt x="32" y="192"/>
                  <a:pt x="33" y="192"/>
                </a:cubicBezTo>
                <a:cubicBezTo>
                  <a:pt x="33" y="192"/>
                  <a:pt x="32" y="193"/>
                  <a:pt x="32" y="193"/>
                </a:cubicBezTo>
                <a:close/>
                <a:moveTo>
                  <a:pt x="36" y="191"/>
                </a:moveTo>
                <a:cubicBezTo>
                  <a:pt x="36" y="191"/>
                  <a:pt x="36" y="191"/>
                  <a:pt x="36" y="191"/>
                </a:cubicBezTo>
                <a:cubicBezTo>
                  <a:pt x="36" y="190"/>
                  <a:pt x="36" y="190"/>
                  <a:pt x="37" y="190"/>
                </a:cubicBezTo>
                <a:lnTo>
                  <a:pt x="36" y="191"/>
                </a:lnTo>
                <a:close/>
                <a:moveTo>
                  <a:pt x="26" y="210"/>
                </a:moveTo>
                <a:cubicBezTo>
                  <a:pt x="26" y="209"/>
                  <a:pt x="26" y="209"/>
                  <a:pt x="26" y="209"/>
                </a:cubicBezTo>
                <a:cubicBezTo>
                  <a:pt x="26" y="209"/>
                  <a:pt x="26" y="208"/>
                  <a:pt x="27" y="209"/>
                </a:cubicBezTo>
                <a:cubicBezTo>
                  <a:pt x="26" y="209"/>
                  <a:pt x="26" y="209"/>
                  <a:pt x="26" y="210"/>
                </a:cubicBezTo>
                <a:close/>
                <a:moveTo>
                  <a:pt x="10" y="233"/>
                </a:moveTo>
                <a:cubicBezTo>
                  <a:pt x="10" y="233"/>
                  <a:pt x="10" y="232"/>
                  <a:pt x="11" y="232"/>
                </a:cubicBezTo>
                <a:cubicBezTo>
                  <a:pt x="11" y="233"/>
                  <a:pt x="10" y="233"/>
                  <a:pt x="10" y="233"/>
                </a:cubicBezTo>
                <a:close/>
                <a:moveTo>
                  <a:pt x="21" y="261"/>
                </a:moveTo>
                <a:cubicBezTo>
                  <a:pt x="21" y="260"/>
                  <a:pt x="22" y="260"/>
                  <a:pt x="23" y="260"/>
                </a:cubicBezTo>
                <a:cubicBezTo>
                  <a:pt x="23" y="260"/>
                  <a:pt x="22" y="261"/>
                  <a:pt x="21" y="261"/>
                </a:cubicBezTo>
                <a:close/>
                <a:moveTo>
                  <a:pt x="40" y="274"/>
                </a:moveTo>
                <a:cubicBezTo>
                  <a:pt x="40" y="273"/>
                  <a:pt x="40" y="275"/>
                  <a:pt x="39" y="274"/>
                </a:cubicBezTo>
                <a:cubicBezTo>
                  <a:pt x="39" y="273"/>
                  <a:pt x="40" y="273"/>
                  <a:pt x="40" y="273"/>
                </a:cubicBezTo>
                <a:cubicBezTo>
                  <a:pt x="40" y="273"/>
                  <a:pt x="40" y="274"/>
                  <a:pt x="40" y="274"/>
                </a:cubicBezTo>
                <a:close/>
                <a:moveTo>
                  <a:pt x="84" y="296"/>
                </a:moveTo>
                <a:cubicBezTo>
                  <a:pt x="84" y="296"/>
                  <a:pt x="84" y="296"/>
                  <a:pt x="85" y="296"/>
                </a:cubicBezTo>
                <a:cubicBezTo>
                  <a:pt x="85" y="296"/>
                  <a:pt x="84" y="297"/>
                  <a:pt x="84" y="296"/>
                </a:cubicBezTo>
                <a:close/>
                <a:moveTo>
                  <a:pt x="193" y="281"/>
                </a:moveTo>
                <a:cubicBezTo>
                  <a:pt x="193" y="280"/>
                  <a:pt x="194" y="280"/>
                  <a:pt x="194" y="280"/>
                </a:cubicBezTo>
                <a:cubicBezTo>
                  <a:pt x="194" y="280"/>
                  <a:pt x="194" y="281"/>
                  <a:pt x="194" y="281"/>
                </a:cubicBezTo>
                <a:cubicBezTo>
                  <a:pt x="193" y="281"/>
                  <a:pt x="193" y="281"/>
                  <a:pt x="193" y="281"/>
                </a:cubicBezTo>
                <a:close/>
                <a:moveTo>
                  <a:pt x="227" y="286"/>
                </a:moveTo>
                <a:cubicBezTo>
                  <a:pt x="228" y="287"/>
                  <a:pt x="227" y="288"/>
                  <a:pt x="226" y="288"/>
                </a:cubicBezTo>
                <a:cubicBezTo>
                  <a:pt x="227" y="288"/>
                  <a:pt x="226" y="287"/>
                  <a:pt x="226" y="288"/>
                </a:cubicBezTo>
                <a:cubicBezTo>
                  <a:pt x="226" y="287"/>
                  <a:pt x="226" y="287"/>
                  <a:pt x="226" y="287"/>
                </a:cubicBezTo>
                <a:cubicBezTo>
                  <a:pt x="227" y="287"/>
                  <a:pt x="227" y="287"/>
                  <a:pt x="227" y="286"/>
                </a:cubicBezTo>
                <a:close/>
                <a:moveTo>
                  <a:pt x="225" y="287"/>
                </a:moveTo>
                <a:cubicBezTo>
                  <a:pt x="224" y="288"/>
                  <a:pt x="223" y="289"/>
                  <a:pt x="222" y="289"/>
                </a:cubicBezTo>
                <a:cubicBezTo>
                  <a:pt x="222" y="288"/>
                  <a:pt x="224" y="287"/>
                  <a:pt x="225" y="287"/>
                </a:cubicBezTo>
                <a:close/>
                <a:moveTo>
                  <a:pt x="221" y="289"/>
                </a:moveTo>
                <a:cubicBezTo>
                  <a:pt x="221" y="290"/>
                  <a:pt x="221" y="290"/>
                  <a:pt x="221" y="290"/>
                </a:cubicBezTo>
                <a:cubicBezTo>
                  <a:pt x="221" y="289"/>
                  <a:pt x="221" y="289"/>
                  <a:pt x="221" y="289"/>
                </a:cubicBezTo>
                <a:close/>
                <a:moveTo>
                  <a:pt x="210" y="290"/>
                </a:moveTo>
                <a:cubicBezTo>
                  <a:pt x="210" y="291"/>
                  <a:pt x="209" y="290"/>
                  <a:pt x="209" y="290"/>
                </a:cubicBezTo>
                <a:cubicBezTo>
                  <a:pt x="209" y="290"/>
                  <a:pt x="210" y="290"/>
                  <a:pt x="210" y="290"/>
                </a:cubicBezTo>
                <a:close/>
                <a:moveTo>
                  <a:pt x="310" y="239"/>
                </a:moveTo>
                <a:cubicBezTo>
                  <a:pt x="310" y="239"/>
                  <a:pt x="310" y="239"/>
                  <a:pt x="310" y="239"/>
                </a:cubicBezTo>
                <a:cubicBezTo>
                  <a:pt x="310" y="239"/>
                  <a:pt x="310" y="239"/>
                  <a:pt x="310" y="239"/>
                </a:cubicBezTo>
                <a:cubicBezTo>
                  <a:pt x="310" y="239"/>
                  <a:pt x="310" y="239"/>
                  <a:pt x="310" y="239"/>
                </a:cubicBezTo>
                <a:cubicBezTo>
                  <a:pt x="310" y="239"/>
                  <a:pt x="310" y="239"/>
                  <a:pt x="310" y="239"/>
                </a:cubicBezTo>
                <a:close/>
                <a:moveTo>
                  <a:pt x="303" y="223"/>
                </a:moveTo>
                <a:cubicBezTo>
                  <a:pt x="303" y="223"/>
                  <a:pt x="303" y="223"/>
                  <a:pt x="304" y="223"/>
                </a:cubicBezTo>
                <a:cubicBezTo>
                  <a:pt x="304" y="223"/>
                  <a:pt x="303" y="223"/>
                  <a:pt x="303" y="224"/>
                </a:cubicBezTo>
                <a:cubicBezTo>
                  <a:pt x="303" y="224"/>
                  <a:pt x="303" y="224"/>
                  <a:pt x="303" y="224"/>
                </a:cubicBezTo>
                <a:cubicBezTo>
                  <a:pt x="303" y="223"/>
                  <a:pt x="303" y="223"/>
                  <a:pt x="303" y="223"/>
                </a:cubicBezTo>
                <a:close/>
                <a:moveTo>
                  <a:pt x="303" y="224"/>
                </a:moveTo>
                <a:cubicBezTo>
                  <a:pt x="303" y="224"/>
                  <a:pt x="303" y="224"/>
                  <a:pt x="302" y="224"/>
                </a:cubicBezTo>
                <a:cubicBezTo>
                  <a:pt x="302" y="224"/>
                  <a:pt x="302" y="224"/>
                  <a:pt x="302" y="224"/>
                </a:cubicBezTo>
                <a:cubicBezTo>
                  <a:pt x="302" y="224"/>
                  <a:pt x="302" y="224"/>
                  <a:pt x="302" y="224"/>
                </a:cubicBezTo>
                <a:cubicBezTo>
                  <a:pt x="302" y="224"/>
                  <a:pt x="302" y="224"/>
                  <a:pt x="302" y="223"/>
                </a:cubicBezTo>
                <a:cubicBezTo>
                  <a:pt x="303" y="223"/>
                  <a:pt x="303" y="224"/>
                  <a:pt x="303" y="224"/>
                </a:cubicBezTo>
                <a:cubicBezTo>
                  <a:pt x="303" y="224"/>
                  <a:pt x="303" y="224"/>
                  <a:pt x="303" y="224"/>
                </a:cubicBezTo>
                <a:close/>
                <a:moveTo>
                  <a:pt x="314" y="143"/>
                </a:moveTo>
                <a:cubicBezTo>
                  <a:pt x="314" y="142"/>
                  <a:pt x="314" y="142"/>
                  <a:pt x="314" y="142"/>
                </a:cubicBezTo>
                <a:cubicBezTo>
                  <a:pt x="314" y="142"/>
                  <a:pt x="315" y="142"/>
                  <a:pt x="315" y="142"/>
                </a:cubicBezTo>
                <a:cubicBezTo>
                  <a:pt x="315" y="143"/>
                  <a:pt x="314" y="143"/>
                  <a:pt x="314" y="143"/>
                </a:cubicBezTo>
                <a:cubicBezTo>
                  <a:pt x="314" y="143"/>
                  <a:pt x="314" y="143"/>
                  <a:pt x="314" y="143"/>
                </a:cubicBezTo>
                <a:close/>
                <a:moveTo>
                  <a:pt x="372" y="173"/>
                </a:moveTo>
                <a:cubicBezTo>
                  <a:pt x="372" y="173"/>
                  <a:pt x="372" y="173"/>
                  <a:pt x="372" y="173"/>
                </a:cubicBezTo>
                <a:cubicBezTo>
                  <a:pt x="372" y="173"/>
                  <a:pt x="372" y="173"/>
                  <a:pt x="372" y="173"/>
                </a:cubicBezTo>
                <a:cubicBezTo>
                  <a:pt x="371" y="173"/>
                  <a:pt x="371" y="173"/>
                  <a:pt x="371" y="173"/>
                </a:cubicBezTo>
                <a:cubicBezTo>
                  <a:pt x="371" y="173"/>
                  <a:pt x="371" y="173"/>
                  <a:pt x="371" y="173"/>
                </a:cubicBezTo>
                <a:cubicBezTo>
                  <a:pt x="372" y="173"/>
                  <a:pt x="372" y="173"/>
                  <a:pt x="372" y="173"/>
                </a:cubicBezTo>
                <a:close/>
                <a:moveTo>
                  <a:pt x="331" y="134"/>
                </a:moveTo>
                <a:cubicBezTo>
                  <a:pt x="331" y="134"/>
                  <a:pt x="331" y="134"/>
                  <a:pt x="331" y="134"/>
                </a:cubicBezTo>
                <a:cubicBezTo>
                  <a:pt x="331" y="134"/>
                  <a:pt x="331" y="134"/>
                  <a:pt x="331" y="134"/>
                </a:cubicBezTo>
                <a:cubicBezTo>
                  <a:pt x="331" y="134"/>
                  <a:pt x="331" y="134"/>
                  <a:pt x="331" y="134"/>
                </a:cubicBezTo>
                <a:close/>
                <a:moveTo>
                  <a:pt x="336" y="132"/>
                </a:moveTo>
                <a:cubicBezTo>
                  <a:pt x="336" y="132"/>
                  <a:pt x="336" y="132"/>
                  <a:pt x="336" y="132"/>
                </a:cubicBezTo>
                <a:cubicBezTo>
                  <a:pt x="336" y="132"/>
                  <a:pt x="336" y="132"/>
                  <a:pt x="336" y="132"/>
                </a:cubicBezTo>
                <a:cubicBezTo>
                  <a:pt x="336" y="132"/>
                  <a:pt x="336" y="132"/>
                  <a:pt x="336" y="132"/>
                </a:cubicBezTo>
                <a:cubicBezTo>
                  <a:pt x="336" y="132"/>
                  <a:pt x="336" y="132"/>
                  <a:pt x="336" y="132"/>
                </a:cubicBezTo>
                <a:close/>
                <a:moveTo>
                  <a:pt x="347" y="125"/>
                </a:moveTo>
                <a:cubicBezTo>
                  <a:pt x="347" y="125"/>
                  <a:pt x="347" y="125"/>
                  <a:pt x="347" y="125"/>
                </a:cubicBezTo>
                <a:cubicBezTo>
                  <a:pt x="348" y="125"/>
                  <a:pt x="348" y="125"/>
                  <a:pt x="348" y="125"/>
                </a:cubicBezTo>
                <a:cubicBezTo>
                  <a:pt x="348" y="125"/>
                  <a:pt x="347" y="126"/>
                  <a:pt x="347" y="126"/>
                </a:cubicBezTo>
                <a:cubicBezTo>
                  <a:pt x="347" y="125"/>
                  <a:pt x="347" y="125"/>
                  <a:pt x="347" y="125"/>
                </a:cubicBezTo>
                <a:cubicBezTo>
                  <a:pt x="347" y="125"/>
                  <a:pt x="347" y="125"/>
                  <a:pt x="347" y="125"/>
                </a:cubicBezTo>
                <a:close/>
                <a:moveTo>
                  <a:pt x="349" y="127"/>
                </a:moveTo>
                <a:cubicBezTo>
                  <a:pt x="349" y="127"/>
                  <a:pt x="349" y="127"/>
                  <a:pt x="350" y="127"/>
                </a:cubicBezTo>
                <a:cubicBezTo>
                  <a:pt x="350" y="127"/>
                  <a:pt x="349" y="127"/>
                  <a:pt x="349" y="128"/>
                </a:cubicBezTo>
                <a:cubicBezTo>
                  <a:pt x="349" y="127"/>
                  <a:pt x="349" y="127"/>
                  <a:pt x="349" y="127"/>
                </a:cubicBezTo>
                <a:cubicBezTo>
                  <a:pt x="349" y="127"/>
                  <a:pt x="349" y="127"/>
                  <a:pt x="349" y="127"/>
                </a:cubicBezTo>
                <a:close/>
                <a:moveTo>
                  <a:pt x="351" y="122"/>
                </a:moveTo>
                <a:cubicBezTo>
                  <a:pt x="351" y="122"/>
                  <a:pt x="351" y="122"/>
                  <a:pt x="351" y="122"/>
                </a:cubicBezTo>
                <a:cubicBezTo>
                  <a:pt x="351" y="122"/>
                  <a:pt x="351" y="122"/>
                  <a:pt x="351" y="122"/>
                </a:cubicBezTo>
                <a:cubicBezTo>
                  <a:pt x="351" y="122"/>
                  <a:pt x="351" y="122"/>
                  <a:pt x="351" y="122"/>
                </a:cubicBezTo>
                <a:close/>
                <a:moveTo>
                  <a:pt x="375" y="122"/>
                </a:moveTo>
                <a:cubicBezTo>
                  <a:pt x="375" y="122"/>
                  <a:pt x="376" y="122"/>
                  <a:pt x="376" y="122"/>
                </a:cubicBezTo>
                <a:cubicBezTo>
                  <a:pt x="375" y="122"/>
                  <a:pt x="375" y="123"/>
                  <a:pt x="375" y="122"/>
                </a:cubicBezTo>
                <a:cubicBezTo>
                  <a:pt x="374" y="122"/>
                  <a:pt x="375" y="122"/>
                  <a:pt x="375" y="122"/>
                </a:cubicBezTo>
                <a:cubicBezTo>
                  <a:pt x="375" y="122"/>
                  <a:pt x="375" y="122"/>
                  <a:pt x="375" y="122"/>
                </a:cubicBezTo>
                <a:close/>
                <a:moveTo>
                  <a:pt x="330" y="139"/>
                </a:moveTo>
                <a:cubicBezTo>
                  <a:pt x="330" y="139"/>
                  <a:pt x="330" y="138"/>
                  <a:pt x="330" y="138"/>
                </a:cubicBezTo>
                <a:cubicBezTo>
                  <a:pt x="330" y="138"/>
                  <a:pt x="330" y="138"/>
                  <a:pt x="330" y="139"/>
                </a:cubicBezTo>
                <a:cubicBezTo>
                  <a:pt x="330" y="139"/>
                  <a:pt x="330" y="139"/>
                  <a:pt x="330" y="139"/>
                </a:cubicBezTo>
                <a:close/>
                <a:moveTo>
                  <a:pt x="330" y="139"/>
                </a:moveTo>
                <a:cubicBezTo>
                  <a:pt x="330" y="139"/>
                  <a:pt x="330" y="139"/>
                  <a:pt x="330" y="139"/>
                </a:cubicBezTo>
                <a:cubicBezTo>
                  <a:pt x="330" y="139"/>
                  <a:pt x="330" y="139"/>
                  <a:pt x="330" y="139"/>
                </a:cubicBezTo>
                <a:cubicBezTo>
                  <a:pt x="330" y="139"/>
                  <a:pt x="330" y="139"/>
                  <a:pt x="330" y="139"/>
                </a:cubicBezTo>
                <a:close/>
                <a:moveTo>
                  <a:pt x="347" y="127"/>
                </a:moveTo>
                <a:cubicBezTo>
                  <a:pt x="347" y="127"/>
                  <a:pt x="347" y="127"/>
                  <a:pt x="346" y="127"/>
                </a:cubicBezTo>
                <a:cubicBezTo>
                  <a:pt x="347" y="127"/>
                  <a:pt x="347" y="127"/>
                  <a:pt x="347" y="127"/>
                </a:cubicBezTo>
                <a:cubicBezTo>
                  <a:pt x="347" y="127"/>
                  <a:pt x="347" y="127"/>
                  <a:pt x="347" y="127"/>
                </a:cubicBezTo>
                <a:close/>
                <a:moveTo>
                  <a:pt x="371" y="124"/>
                </a:moveTo>
                <a:cubicBezTo>
                  <a:pt x="371" y="124"/>
                  <a:pt x="370" y="124"/>
                  <a:pt x="370" y="124"/>
                </a:cubicBezTo>
                <a:cubicBezTo>
                  <a:pt x="370" y="124"/>
                  <a:pt x="370" y="124"/>
                  <a:pt x="370" y="124"/>
                </a:cubicBezTo>
                <a:cubicBezTo>
                  <a:pt x="370" y="124"/>
                  <a:pt x="371" y="124"/>
                  <a:pt x="371" y="124"/>
                </a:cubicBezTo>
                <a:close/>
                <a:moveTo>
                  <a:pt x="374" y="123"/>
                </a:moveTo>
                <a:cubicBezTo>
                  <a:pt x="374" y="123"/>
                  <a:pt x="374" y="123"/>
                  <a:pt x="373" y="123"/>
                </a:cubicBezTo>
                <a:cubicBezTo>
                  <a:pt x="374" y="122"/>
                  <a:pt x="374" y="122"/>
                  <a:pt x="374" y="123"/>
                </a:cubicBezTo>
                <a:close/>
                <a:moveTo>
                  <a:pt x="373" y="157"/>
                </a:moveTo>
                <a:cubicBezTo>
                  <a:pt x="373" y="156"/>
                  <a:pt x="374" y="155"/>
                  <a:pt x="375" y="154"/>
                </a:cubicBezTo>
                <a:cubicBezTo>
                  <a:pt x="375" y="155"/>
                  <a:pt x="375" y="155"/>
                  <a:pt x="375" y="155"/>
                </a:cubicBezTo>
                <a:cubicBezTo>
                  <a:pt x="374" y="156"/>
                  <a:pt x="374" y="156"/>
                  <a:pt x="373" y="157"/>
                </a:cubicBezTo>
                <a:close/>
                <a:moveTo>
                  <a:pt x="372" y="123"/>
                </a:moveTo>
                <a:cubicBezTo>
                  <a:pt x="372" y="123"/>
                  <a:pt x="372" y="123"/>
                  <a:pt x="372" y="123"/>
                </a:cubicBezTo>
                <a:cubicBezTo>
                  <a:pt x="371" y="123"/>
                  <a:pt x="371" y="123"/>
                  <a:pt x="371" y="123"/>
                </a:cubicBezTo>
                <a:cubicBezTo>
                  <a:pt x="371" y="123"/>
                  <a:pt x="371" y="123"/>
                  <a:pt x="372" y="123"/>
                </a:cubicBezTo>
                <a:cubicBezTo>
                  <a:pt x="372" y="123"/>
                  <a:pt x="372" y="123"/>
                  <a:pt x="372" y="123"/>
                </a:cubicBezTo>
                <a:close/>
                <a:moveTo>
                  <a:pt x="368" y="123"/>
                </a:moveTo>
                <a:cubicBezTo>
                  <a:pt x="368" y="123"/>
                  <a:pt x="368" y="123"/>
                  <a:pt x="368" y="123"/>
                </a:cubicBezTo>
                <a:cubicBezTo>
                  <a:pt x="368" y="123"/>
                  <a:pt x="368" y="123"/>
                  <a:pt x="368" y="123"/>
                </a:cubicBezTo>
                <a:close/>
                <a:moveTo>
                  <a:pt x="369" y="158"/>
                </a:moveTo>
                <a:cubicBezTo>
                  <a:pt x="370" y="157"/>
                  <a:pt x="371" y="156"/>
                  <a:pt x="371" y="155"/>
                </a:cubicBezTo>
                <a:cubicBezTo>
                  <a:pt x="372" y="156"/>
                  <a:pt x="372" y="156"/>
                  <a:pt x="372" y="157"/>
                </a:cubicBezTo>
                <a:cubicBezTo>
                  <a:pt x="372" y="157"/>
                  <a:pt x="371" y="157"/>
                  <a:pt x="371" y="158"/>
                </a:cubicBezTo>
                <a:cubicBezTo>
                  <a:pt x="371" y="158"/>
                  <a:pt x="371" y="158"/>
                  <a:pt x="371" y="158"/>
                </a:cubicBezTo>
                <a:cubicBezTo>
                  <a:pt x="371" y="158"/>
                  <a:pt x="371" y="158"/>
                  <a:pt x="371" y="158"/>
                </a:cubicBezTo>
                <a:cubicBezTo>
                  <a:pt x="371" y="158"/>
                  <a:pt x="370" y="158"/>
                  <a:pt x="370" y="159"/>
                </a:cubicBezTo>
                <a:cubicBezTo>
                  <a:pt x="370" y="159"/>
                  <a:pt x="369" y="158"/>
                  <a:pt x="369" y="158"/>
                </a:cubicBezTo>
                <a:close/>
                <a:moveTo>
                  <a:pt x="378" y="152"/>
                </a:moveTo>
                <a:cubicBezTo>
                  <a:pt x="377" y="153"/>
                  <a:pt x="376" y="154"/>
                  <a:pt x="376" y="155"/>
                </a:cubicBezTo>
                <a:cubicBezTo>
                  <a:pt x="375" y="155"/>
                  <a:pt x="375" y="155"/>
                  <a:pt x="375" y="155"/>
                </a:cubicBezTo>
                <a:cubicBezTo>
                  <a:pt x="376" y="154"/>
                  <a:pt x="376" y="152"/>
                  <a:pt x="378" y="152"/>
                </a:cubicBezTo>
                <a:close/>
                <a:moveTo>
                  <a:pt x="374" y="122"/>
                </a:moveTo>
                <a:cubicBezTo>
                  <a:pt x="374" y="122"/>
                  <a:pt x="374" y="122"/>
                  <a:pt x="374" y="122"/>
                </a:cubicBezTo>
                <a:cubicBezTo>
                  <a:pt x="374" y="122"/>
                  <a:pt x="374" y="122"/>
                  <a:pt x="374" y="122"/>
                </a:cubicBezTo>
                <a:close/>
                <a:moveTo>
                  <a:pt x="371" y="123"/>
                </a:moveTo>
                <a:cubicBezTo>
                  <a:pt x="371" y="123"/>
                  <a:pt x="371" y="123"/>
                  <a:pt x="371" y="123"/>
                </a:cubicBezTo>
                <a:cubicBezTo>
                  <a:pt x="371" y="123"/>
                  <a:pt x="371" y="123"/>
                  <a:pt x="371" y="123"/>
                </a:cubicBezTo>
                <a:cubicBezTo>
                  <a:pt x="371" y="123"/>
                  <a:pt x="371" y="123"/>
                  <a:pt x="371" y="123"/>
                </a:cubicBezTo>
                <a:close/>
                <a:moveTo>
                  <a:pt x="348" y="127"/>
                </a:moveTo>
                <a:cubicBezTo>
                  <a:pt x="348" y="127"/>
                  <a:pt x="348" y="127"/>
                  <a:pt x="348" y="127"/>
                </a:cubicBezTo>
                <a:cubicBezTo>
                  <a:pt x="348" y="127"/>
                  <a:pt x="348" y="127"/>
                  <a:pt x="348" y="127"/>
                </a:cubicBezTo>
                <a:cubicBezTo>
                  <a:pt x="348" y="127"/>
                  <a:pt x="348" y="127"/>
                  <a:pt x="348" y="127"/>
                </a:cubicBezTo>
                <a:close/>
                <a:moveTo>
                  <a:pt x="378" y="167"/>
                </a:moveTo>
                <a:cubicBezTo>
                  <a:pt x="378" y="167"/>
                  <a:pt x="378" y="167"/>
                  <a:pt x="378" y="168"/>
                </a:cubicBezTo>
                <a:cubicBezTo>
                  <a:pt x="378" y="168"/>
                  <a:pt x="378" y="167"/>
                  <a:pt x="378" y="167"/>
                </a:cubicBezTo>
                <a:cubicBezTo>
                  <a:pt x="378" y="167"/>
                  <a:pt x="378" y="167"/>
                  <a:pt x="378" y="167"/>
                </a:cubicBezTo>
                <a:close/>
                <a:moveTo>
                  <a:pt x="379" y="167"/>
                </a:moveTo>
                <a:cubicBezTo>
                  <a:pt x="379" y="167"/>
                  <a:pt x="379" y="167"/>
                  <a:pt x="379" y="168"/>
                </a:cubicBezTo>
                <a:cubicBezTo>
                  <a:pt x="379" y="167"/>
                  <a:pt x="378" y="168"/>
                  <a:pt x="378" y="168"/>
                </a:cubicBezTo>
                <a:cubicBezTo>
                  <a:pt x="378" y="167"/>
                  <a:pt x="379" y="167"/>
                  <a:pt x="379" y="167"/>
                </a:cubicBezTo>
                <a:close/>
                <a:moveTo>
                  <a:pt x="378" y="166"/>
                </a:moveTo>
                <a:cubicBezTo>
                  <a:pt x="379" y="166"/>
                  <a:pt x="379" y="166"/>
                  <a:pt x="379" y="166"/>
                </a:cubicBezTo>
                <a:cubicBezTo>
                  <a:pt x="379" y="166"/>
                  <a:pt x="379" y="166"/>
                  <a:pt x="380" y="166"/>
                </a:cubicBezTo>
                <a:cubicBezTo>
                  <a:pt x="380" y="166"/>
                  <a:pt x="380" y="166"/>
                  <a:pt x="380" y="166"/>
                </a:cubicBezTo>
                <a:cubicBezTo>
                  <a:pt x="380" y="166"/>
                  <a:pt x="379" y="166"/>
                  <a:pt x="378" y="166"/>
                </a:cubicBezTo>
                <a:close/>
                <a:moveTo>
                  <a:pt x="384" y="137"/>
                </a:moveTo>
                <a:cubicBezTo>
                  <a:pt x="384" y="137"/>
                  <a:pt x="384" y="137"/>
                  <a:pt x="384" y="137"/>
                </a:cubicBezTo>
                <a:cubicBezTo>
                  <a:pt x="384" y="137"/>
                  <a:pt x="384" y="137"/>
                  <a:pt x="384" y="137"/>
                </a:cubicBezTo>
                <a:cubicBezTo>
                  <a:pt x="384" y="137"/>
                  <a:pt x="384" y="137"/>
                  <a:pt x="384" y="137"/>
                </a:cubicBezTo>
                <a:close/>
                <a:moveTo>
                  <a:pt x="381" y="135"/>
                </a:moveTo>
                <a:cubicBezTo>
                  <a:pt x="381" y="134"/>
                  <a:pt x="381" y="134"/>
                  <a:pt x="381" y="134"/>
                </a:cubicBezTo>
                <a:cubicBezTo>
                  <a:pt x="382" y="134"/>
                  <a:pt x="381" y="135"/>
                  <a:pt x="381" y="135"/>
                </a:cubicBezTo>
                <a:close/>
                <a:moveTo>
                  <a:pt x="378" y="120"/>
                </a:moveTo>
                <a:cubicBezTo>
                  <a:pt x="377" y="120"/>
                  <a:pt x="377" y="120"/>
                  <a:pt x="377" y="120"/>
                </a:cubicBezTo>
                <a:cubicBezTo>
                  <a:pt x="378" y="120"/>
                  <a:pt x="378" y="120"/>
                  <a:pt x="378" y="120"/>
                </a:cubicBezTo>
                <a:cubicBezTo>
                  <a:pt x="378" y="120"/>
                  <a:pt x="378" y="120"/>
                  <a:pt x="378" y="120"/>
                </a:cubicBezTo>
                <a:close/>
                <a:moveTo>
                  <a:pt x="375" y="120"/>
                </a:moveTo>
                <a:cubicBezTo>
                  <a:pt x="375" y="121"/>
                  <a:pt x="374" y="121"/>
                  <a:pt x="374" y="121"/>
                </a:cubicBezTo>
                <a:cubicBezTo>
                  <a:pt x="374" y="121"/>
                  <a:pt x="374" y="120"/>
                  <a:pt x="374" y="120"/>
                </a:cubicBezTo>
                <a:cubicBezTo>
                  <a:pt x="374" y="120"/>
                  <a:pt x="374" y="120"/>
                  <a:pt x="375" y="120"/>
                </a:cubicBezTo>
                <a:close/>
                <a:moveTo>
                  <a:pt x="374" y="120"/>
                </a:moveTo>
                <a:cubicBezTo>
                  <a:pt x="374" y="120"/>
                  <a:pt x="374" y="120"/>
                  <a:pt x="374" y="120"/>
                </a:cubicBezTo>
                <a:cubicBezTo>
                  <a:pt x="374" y="120"/>
                  <a:pt x="373" y="120"/>
                  <a:pt x="373" y="120"/>
                </a:cubicBezTo>
                <a:cubicBezTo>
                  <a:pt x="373" y="120"/>
                  <a:pt x="373" y="120"/>
                  <a:pt x="373" y="120"/>
                </a:cubicBezTo>
                <a:cubicBezTo>
                  <a:pt x="373" y="120"/>
                  <a:pt x="374" y="120"/>
                  <a:pt x="374" y="120"/>
                </a:cubicBezTo>
                <a:close/>
                <a:moveTo>
                  <a:pt x="353" y="122"/>
                </a:moveTo>
                <a:cubicBezTo>
                  <a:pt x="353" y="122"/>
                  <a:pt x="353" y="122"/>
                  <a:pt x="353" y="122"/>
                </a:cubicBezTo>
                <a:cubicBezTo>
                  <a:pt x="353" y="122"/>
                  <a:pt x="353" y="122"/>
                  <a:pt x="353" y="122"/>
                </a:cubicBezTo>
                <a:close/>
                <a:moveTo>
                  <a:pt x="351" y="122"/>
                </a:moveTo>
                <a:cubicBezTo>
                  <a:pt x="351" y="122"/>
                  <a:pt x="351" y="122"/>
                  <a:pt x="351" y="123"/>
                </a:cubicBezTo>
                <a:cubicBezTo>
                  <a:pt x="351" y="123"/>
                  <a:pt x="350" y="123"/>
                  <a:pt x="350" y="123"/>
                </a:cubicBezTo>
                <a:cubicBezTo>
                  <a:pt x="350" y="123"/>
                  <a:pt x="350" y="123"/>
                  <a:pt x="350" y="123"/>
                </a:cubicBezTo>
                <a:cubicBezTo>
                  <a:pt x="350" y="123"/>
                  <a:pt x="351" y="122"/>
                  <a:pt x="351" y="122"/>
                </a:cubicBezTo>
                <a:close/>
                <a:moveTo>
                  <a:pt x="349" y="126"/>
                </a:moveTo>
                <a:cubicBezTo>
                  <a:pt x="349" y="127"/>
                  <a:pt x="349" y="127"/>
                  <a:pt x="348" y="127"/>
                </a:cubicBezTo>
                <a:cubicBezTo>
                  <a:pt x="348" y="127"/>
                  <a:pt x="348" y="126"/>
                  <a:pt x="348" y="126"/>
                </a:cubicBezTo>
                <a:cubicBezTo>
                  <a:pt x="349" y="125"/>
                  <a:pt x="348" y="124"/>
                  <a:pt x="349" y="124"/>
                </a:cubicBezTo>
                <a:cubicBezTo>
                  <a:pt x="349" y="125"/>
                  <a:pt x="348" y="126"/>
                  <a:pt x="349" y="126"/>
                </a:cubicBezTo>
                <a:close/>
                <a:moveTo>
                  <a:pt x="330" y="139"/>
                </a:moveTo>
                <a:cubicBezTo>
                  <a:pt x="329" y="139"/>
                  <a:pt x="329" y="139"/>
                  <a:pt x="329" y="139"/>
                </a:cubicBezTo>
                <a:cubicBezTo>
                  <a:pt x="329" y="139"/>
                  <a:pt x="329" y="139"/>
                  <a:pt x="329" y="139"/>
                </a:cubicBezTo>
                <a:cubicBezTo>
                  <a:pt x="329" y="139"/>
                  <a:pt x="329" y="139"/>
                  <a:pt x="329" y="139"/>
                </a:cubicBezTo>
                <a:cubicBezTo>
                  <a:pt x="329" y="139"/>
                  <a:pt x="329" y="139"/>
                  <a:pt x="329" y="139"/>
                </a:cubicBezTo>
                <a:cubicBezTo>
                  <a:pt x="329" y="139"/>
                  <a:pt x="329" y="139"/>
                  <a:pt x="329" y="139"/>
                </a:cubicBezTo>
                <a:cubicBezTo>
                  <a:pt x="329" y="139"/>
                  <a:pt x="329" y="139"/>
                  <a:pt x="329" y="139"/>
                </a:cubicBezTo>
                <a:cubicBezTo>
                  <a:pt x="329" y="139"/>
                  <a:pt x="329" y="139"/>
                  <a:pt x="330" y="139"/>
                </a:cubicBezTo>
                <a:close/>
                <a:moveTo>
                  <a:pt x="319" y="141"/>
                </a:moveTo>
                <a:cubicBezTo>
                  <a:pt x="319" y="141"/>
                  <a:pt x="319" y="141"/>
                  <a:pt x="319" y="141"/>
                </a:cubicBezTo>
                <a:cubicBezTo>
                  <a:pt x="319" y="141"/>
                  <a:pt x="319" y="141"/>
                  <a:pt x="319" y="141"/>
                </a:cubicBezTo>
                <a:cubicBezTo>
                  <a:pt x="319" y="141"/>
                  <a:pt x="319" y="141"/>
                  <a:pt x="319" y="141"/>
                </a:cubicBezTo>
                <a:close/>
                <a:moveTo>
                  <a:pt x="319" y="142"/>
                </a:moveTo>
                <a:cubicBezTo>
                  <a:pt x="319" y="142"/>
                  <a:pt x="319" y="142"/>
                  <a:pt x="319" y="142"/>
                </a:cubicBezTo>
                <a:cubicBezTo>
                  <a:pt x="319" y="142"/>
                  <a:pt x="319" y="142"/>
                  <a:pt x="319" y="142"/>
                </a:cubicBezTo>
                <a:cubicBezTo>
                  <a:pt x="319" y="142"/>
                  <a:pt x="319" y="142"/>
                  <a:pt x="319" y="142"/>
                </a:cubicBezTo>
                <a:close/>
                <a:moveTo>
                  <a:pt x="316" y="142"/>
                </a:moveTo>
                <a:cubicBezTo>
                  <a:pt x="316" y="142"/>
                  <a:pt x="315" y="143"/>
                  <a:pt x="315" y="143"/>
                </a:cubicBezTo>
                <a:cubicBezTo>
                  <a:pt x="315" y="143"/>
                  <a:pt x="315" y="142"/>
                  <a:pt x="315" y="142"/>
                </a:cubicBezTo>
                <a:cubicBezTo>
                  <a:pt x="315" y="142"/>
                  <a:pt x="316" y="142"/>
                  <a:pt x="316" y="142"/>
                </a:cubicBezTo>
                <a:cubicBezTo>
                  <a:pt x="316" y="142"/>
                  <a:pt x="316" y="142"/>
                  <a:pt x="316" y="142"/>
                </a:cubicBezTo>
                <a:close/>
                <a:moveTo>
                  <a:pt x="313" y="221"/>
                </a:moveTo>
                <a:cubicBezTo>
                  <a:pt x="313" y="221"/>
                  <a:pt x="313" y="221"/>
                  <a:pt x="313" y="221"/>
                </a:cubicBezTo>
                <a:cubicBezTo>
                  <a:pt x="313" y="221"/>
                  <a:pt x="313" y="221"/>
                  <a:pt x="313" y="221"/>
                </a:cubicBezTo>
                <a:close/>
                <a:moveTo>
                  <a:pt x="313" y="220"/>
                </a:moveTo>
                <a:cubicBezTo>
                  <a:pt x="313" y="220"/>
                  <a:pt x="313" y="220"/>
                  <a:pt x="313" y="220"/>
                </a:cubicBezTo>
                <a:cubicBezTo>
                  <a:pt x="313" y="220"/>
                  <a:pt x="313" y="220"/>
                  <a:pt x="313" y="220"/>
                </a:cubicBezTo>
                <a:cubicBezTo>
                  <a:pt x="313" y="220"/>
                  <a:pt x="313" y="220"/>
                  <a:pt x="313" y="220"/>
                </a:cubicBezTo>
                <a:close/>
                <a:moveTo>
                  <a:pt x="314" y="219"/>
                </a:moveTo>
                <a:cubicBezTo>
                  <a:pt x="314" y="219"/>
                  <a:pt x="314" y="219"/>
                  <a:pt x="314" y="219"/>
                </a:cubicBezTo>
                <a:cubicBezTo>
                  <a:pt x="314" y="219"/>
                  <a:pt x="314" y="219"/>
                  <a:pt x="314" y="219"/>
                </a:cubicBezTo>
                <a:cubicBezTo>
                  <a:pt x="314" y="219"/>
                  <a:pt x="314" y="219"/>
                  <a:pt x="314" y="219"/>
                </a:cubicBezTo>
                <a:close/>
                <a:moveTo>
                  <a:pt x="317" y="220"/>
                </a:moveTo>
                <a:cubicBezTo>
                  <a:pt x="317" y="219"/>
                  <a:pt x="317" y="219"/>
                  <a:pt x="318" y="219"/>
                </a:cubicBezTo>
                <a:cubicBezTo>
                  <a:pt x="317" y="219"/>
                  <a:pt x="317" y="219"/>
                  <a:pt x="317" y="220"/>
                </a:cubicBezTo>
                <a:close/>
                <a:moveTo>
                  <a:pt x="318" y="219"/>
                </a:moveTo>
                <a:cubicBezTo>
                  <a:pt x="318" y="219"/>
                  <a:pt x="318" y="219"/>
                  <a:pt x="318" y="219"/>
                </a:cubicBezTo>
                <a:cubicBezTo>
                  <a:pt x="318" y="219"/>
                  <a:pt x="318" y="219"/>
                  <a:pt x="318" y="219"/>
                </a:cubicBezTo>
                <a:cubicBezTo>
                  <a:pt x="318" y="219"/>
                  <a:pt x="318" y="219"/>
                  <a:pt x="318" y="219"/>
                </a:cubicBezTo>
                <a:close/>
                <a:moveTo>
                  <a:pt x="319" y="213"/>
                </a:moveTo>
                <a:cubicBezTo>
                  <a:pt x="319" y="212"/>
                  <a:pt x="320" y="212"/>
                  <a:pt x="320" y="212"/>
                </a:cubicBezTo>
                <a:cubicBezTo>
                  <a:pt x="320" y="212"/>
                  <a:pt x="320" y="212"/>
                  <a:pt x="320" y="212"/>
                </a:cubicBezTo>
                <a:cubicBezTo>
                  <a:pt x="320" y="212"/>
                  <a:pt x="320" y="212"/>
                  <a:pt x="320" y="212"/>
                </a:cubicBezTo>
                <a:cubicBezTo>
                  <a:pt x="320" y="212"/>
                  <a:pt x="320" y="212"/>
                  <a:pt x="320" y="212"/>
                </a:cubicBezTo>
                <a:cubicBezTo>
                  <a:pt x="320" y="213"/>
                  <a:pt x="320" y="213"/>
                  <a:pt x="319" y="213"/>
                </a:cubicBezTo>
                <a:close/>
                <a:moveTo>
                  <a:pt x="323" y="217"/>
                </a:moveTo>
                <a:cubicBezTo>
                  <a:pt x="323" y="217"/>
                  <a:pt x="323" y="217"/>
                  <a:pt x="323" y="216"/>
                </a:cubicBezTo>
                <a:cubicBezTo>
                  <a:pt x="323" y="216"/>
                  <a:pt x="324" y="216"/>
                  <a:pt x="324" y="216"/>
                </a:cubicBezTo>
                <a:cubicBezTo>
                  <a:pt x="324" y="216"/>
                  <a:pt x="324" y="216"/>
                  <a:pt x="324" y="217"/>
                </a:cubicBezTo>
                <a:cubicBezTo>
                  <a:pt x="324" y="217"/>
                  <a:pt x="323" y="217"/>
                  <a:pt x="323" y="217"/>
                </a:cubicBezTo>
                <a:close/>
                <a:moveTo>
                  <a:pt x="329" y="215"/>
                </a:moveTo>
                <a:cubicBezTo>
                  <a:pt x="329" y="215"/>
                  <a:pt x="329" y="215"/>
                  <a:pt x="329" y="215"/>
                </a:cubicBezTo>
                <a:cubicBezTo>
                  <a:pt x="329" y="215"/>
                  <a:pt x="329" y="215"/>
                  <a:pt x="329" y="215"/>
                </a:cubicBezTo>
                <a:cubicBezTo>
                  <a:pt x="329" y="215"/>
                  <a:pt x="329" y="215"/>
                  <a:pt x="329" y="215"/>
                </a:cubicBezTo>
                <a:close/>
                <a:moveTo>
                  <a:pt x="331" y="214"/>
                </a:moveTo>
                <a:cubicBezTo>
                  <a:pt x="331" y="214"/>
                  <a:pt x="331" y="214"/>
                  <a:pt x="331" y="214"/>
                </a:cubicBezTo>
                <a:cubicBezTo>
                  <a:pt x="331" y="213"/>
                  <a:pt x="331" y="213"/>
                  <a:pt x="331" y="213"/>
                </a:cubicBezTo>
                <a:cubicBezTo>
                  <a:pt x="331" y="213"/>
                  <a:pt x="331" y="213"/>
                  <a:pt x="331" y="213"/>
                </a:cubicBezTo>
                <a:cubicBezTo>
                  <a:pt x="331" y="214"/>
                  <a:pt x="331" y="214"/>
                  <a:pt x="331" y="214"/>
                </a:cubicBezTo>
                <a:close/>
                <a:moveTo>
                  <a:pt x="331" y="214"/>
                </a:moveTo>
                <a:cubicBezTo>
                  <a:pt x="331" y="214"/>
                  <a:pt x="331" y="214"/>
                  <a:pt x="331" y="214"/>
                </a:cubicBezTo>
                <a:cubicBezTo>
                  <a:pt x="332" y="214"/>
                  <a:pt x="332" y="214"/>
                  <a:pt x="332" y="214"/>
                </a:cubicBezTo>
                <a:cubicBezTo>
                  <a:pt x="332" y="214"/>
                  <a:pt x="332" y="214"/>
                  <a:pt x="331" y="214"/>
                </a:cubicBezTo>
                <a:close/>
                <a:moveTo>
                  <a:pt x="333" y="208"/>
                </a:moveTo>
                <a:cubicBezTo>
                  <a:pt x="333" y="208"/>
                  <a:pt x="333" y="209"/>
                  <a:pt x="333" y="209"/>
                </a:cubicBezTo>
                <a:cubicBezTo>
                  <a:pt x="332" y="208"/>
                  <a:pt x="333" y="208"/>
                  <a:pt x="333" y="208"/>
                </a:cubicBezTo>
                <a:cubicBezTo>
                  <a:pt x="333" y="208"/>
                  <a:pt x="333" y="208"/>
                  <a:pt x="333" y="208"/>
                </a:cubicBezTo>
                <a:close/>
                <a:moveTo>
                  <a:pt x="335" y="213"/>
                </a:moveTo>
                <a:cubicBezTo>
                  <a:pt x="335" y="213"/>
                  <a:pt x="335" y="213"/>
                  <a:pt x="335" y="213"/>
                </a:cubicBezTo>
                <a:cubicBezTo>
                  <a:pt x="335" y="213"/>
                  <a:pt x="335" y="213"/>
                  <a:pt x="335" y="213"/>
                </a:cubicBezTo>
                <a:cubicBezTo>
                  <a:pt x="335" y="213"/>
                  <a:pt x="335" y="213"/>
                  <a:pt x="335" y="213"/>
                </a:cubicBezTo>
                <a:close/>
                <a:moveTo>
                  <a:pt x="336" y="213"/>
                </a:moveTo>
                <a:cubicBezTo>
                  <a:pt x="336" y="213"/>
                  <a:pt x="336" y="213"/>
                  <a:pt x="336" y="212"/>
                </a:cubicBezTo>
                <a:cubicBezTo>
                  <a:pt x="336" y="213"/>
                  <a:pt x="336" y="213"/>
                  <a:pt x="336" y="213"/>
                </a:cubicBezTo>
                <a:cubicBezTo>
                  <a:pt x="336" y="213"/>
                  <a:pt x="336" y="213"/>
                  <a:pt x="336" y="212"/>
                </a:cubicBezTo>
                <a:cubicBezTo>
                  <a:pt x="336" y="212"/>
                  <a:pt x="336" y="212"/>
                  <a:pt x="336" y="212"/>
                </a:cubicBezTo>
                <a:cubicBezTo>
                  <a:pt x="336" y="213"/>
                  <a:pt x="337" y="212"/>
                  <a:pt x="337" y="212"/>
                </a:cubicBezTo>
                <a:cubicBezTo>
                  <a:pt x="337" y="212"/>
                  <a:pt x="337" y="212"/>
                  <a:pt x="338" y="212"/>
                </a:cubicBezTo>
                <a:cubicBezTo>
                  <a:pt x="337" y="213"/>
                  <a:pt x="337" y="213"/>
                  <a:pt x="336" y="213"/>
                </a:cubicBezTo>
                <a:close/>
                <a:moveTo>
                  <a:pt x="341" y="208"/>
                </a:moveTo>
                <a:cubicBezTo>
                  <a:pt x="341" y="208"/>
                  <a:pt x="341" y="208"/>
                  <a:pt x="341" y="208"/>
                </a:cubicBezTo>
                <a:cubicBezTo>
                  <a:pt x="341" y="208"/>
                  <a:pt x="341" y="208"/>
                  <a:pt x="340" y="208"/>
                </a:cubicBezTo>
                <a:cubicBezTo>
                  <a:pt x="341" y="208"/>
                  <a:pt x="341" y="208"/>
                  <a:pt x="341" y="208"/>
                </a:cubicBezTo>
                <a:cubicBezTo>
                  <a:pt x="341" y="208"/>
                  <a:pt x="341" y="208"/>
                  <a:pt x="341" y="208"/>
                </a:cubicBezTo>
                <a:close/>
                <a:moveTo>
                  <a:pt x="341" y="207"/>
                </a:moveTo>
                <a:cubicBezTo>
                  <a:pt x="341" y="207"/>
                  <a:pt x="341" y="207"/>
                  <a:pt x="341" y="207"/>
                </a:cubicBezTo>
                <a:cubicBezTo>
                  <a:pt x="341" y="207"/>
                  <a:pt x="341" y="207"/>
                  <a:pt x="341" y="207"/>
                </a:cubicBezTo>
                <a:cubicBezTo>
                  <a:pt x="341" y="207"/>
                  <a:pt x="341" y="207"/>
                  <a:pt x="341" y="207"/>
                </a:cubicBezTo>
                <a:cubicBezTo>
                  <a:pt x="341" y="207"/>
                  <a:pt x="341" y="207"/>
                  <a:pt x="341" y="207"/>
                </a:cubicBezTo>
                <a:close/>
                <a:moveTo>
                  <a:pt x="343" y="207"/>
                </a:moveTo>
                <a:cubicBezTo>
                  <a:pt x="343" y="207"/>
                  <a:pt x="342" y="207"/>
                  <a:pt x="342" y="207"/>
                </a:cubicBezTo>
                <a:cubicBezTo>
                  <a:pt x="342" y="207"/>
                  <a:pt x="342" y="207"/>
                  <a:pt x="343" y="207"/>
                </a:cubicBezTo>
                <a:close/>
                <a:moveTo>
                  <a:pt x="342" y="211"/>
                </a:moveTo>
                <a:cubicBezTo>
                  <a:pt x="342" y="211"/>
                  <a:pt x="343" y="211"/>
                  <a:pt x="343" y="211"/>
                </a:cubicBezTo>
                <a:cubicBezTo>
                  <a:pt x="343" y="211"/>
                  <a:pt x="342" y="211"/>
                  <a:pt x="342" y="211"/>
                </a:cubicBezTo>
                <a:close/>
                <a:moveTo>
                  <a:pt x="343" y="211"/>
                </a:moveTo>
                <a:cubicBezTo>
                  <a:pt x="343" y="211"/>
                  <a:pt x="343" y="211"/>
                  <a:pt x="342" y="211"/>
                </a:cubicBezTo>
                <a:cubicBezTo>
                  <a:pt x="343" y="211"/>
                  <a:pt x="343" y="210"/>
                  <a:pt x="343" y="210"/>
                </a:cubicBezTo>
                <a:cubicBezTo>
                  <a:pt x="343" y="210"/>
                  <a:pt x="343" y="210"/>
                  <a:pt x="343" y="210"/>
                </a:cubicBezTo>
                <a:cubicBezTo>
                  <a:pt x="343" y="210"/>
                  <a:pt x="343" y="210"/>
                  <a:pt x="343" y="210"/>
                </a:cubicBezTo>
                <a:cubicBezTo>
                  <a:pt x="343" y="211"/>
                  <a:pt x="343" y="211"/>
                  <a:pt x="343" y="211"/>
                </a:cubicBezTo>
                <a:close/>
                <a:moveTo>
                  <a:pt x="343" y="207"/>
                </a:moveTo>
                <a:cubicBezTo>
                  <a:pt x="343" y="207"/>
                  <a:pt x="343" y="206"/>
                  <a:pt x="344" y="206"/>
                </a:cubicBezTo>
                <a:cubicBezTo>
                  <a:pt x="344" y="206"/>
                  <a:pt x="344" y="206"/>
                  <a:pt x="344" y="206"/>
                </a:cubicBezTo>
                <a:cubicBezTo>
                  <a:pt x="344" y="206"/>
                  <a:pt x="344" y="206"/>
                  <a:pt x="344" y="207"/>
                </a:cubicBezTo>
                <a:cubicBezTo>
                  <a:pt x="344" y="207"/>
                  <a:pt x="344" y="207"/>
                  <a:pt x="343" y="207"/>
                </a:cubicBezTo>
                <a:close/>
                <a:moveTo>
                  <a:pt x="347" y="206"/>
                </a:moveTo>
                <a:cubicBezTo>
                  <a:pt x="347" y="206"/>
                  <a:pt x="347" y="206"/>
                  <a:pt x="347" y="206"/>
                </a:cubicBezTo>
                <a:cubicBezTo>
                  <a:pt x="347" y="206"/>
                  <a:pt x="347" y="206"/>
                  <a:pt x="347" y="206"/>
                </a:cubicBezTo>
                <a:cubicBezTo>
                  <a:pt x="347" y="206"/>
                  <a:pt x="347" y="206"/>
                  <a:pt x="347" y="205"/>
                </a:cubicBezTo>
                <a:cubicBezTo>
                  <a:pt x="347" y="205"/>
                  <a:pt x="347" y="205"/>
                  <a:pt x="347" y="206"/>
                </a:cubicBezTo>
                <a:cubicBezTo>
                  <a:pt x="347" y="206"/>
                  <a:pt x="347" y="207"/>
                  <a:pt x="347" y="206"/>
                </a:cubicBezTo>
                <a:close/>
                <a:moveTo>
                  <a:pt x="350" y="206"/>
                </a:moveTo>
                <a:cubicBezTo>
                  <a:pt x="349" y="205"/>
                  <a:pt x="349" y="205"/>
                  <a:pt x="349" y="205"/>
                </a:cubicBezTo>
                <a:cubicBezTo>
                  <a:pt x="349" y="206"/>
                  <a:pt x="349" y="206"/>
                  <a:pt x="348" y="206"/>
                </a:cubicBezTo>
                <a:cubicBezTo>
                  <a:pt x="348" y="206"/>
                  <a:pt x="348" y="206"/>
                  <a:pt x="348" y="205"/>
                </a:cubicBezTo>
                <a:cubicBezTo>
                  <a:pt x="348" y="206"/>
                  <a:pt x="349" y="205"/>
                  <a:pt x="349" y="205"/>
                </a:cubicBezTo>
                <a:cubicBezTo>
                  <a:pt x="349" y="205"/>
                  <a:pt x="349" y="204"/>
                  <a:pt x="349" y="204"/>
                </a:cubicBezTo>
                <a:cubicBezTo>
                  <a:pt x="349" y="204"/>
                  <a:pt x="349" y="204"/>
                  <a:pt x="350" y="204"/>
                </a:cubicBezTo>
                <a:cubicBezTo>
                  <a:pt x="350" y="205"/>
                  <a:pt x="349" y="204"/>
                  <a:pt x="349" y="205"/>
                </a:cubicBezTo>
                <a:cubicBezTo>
                  <a:pt x="350" y="205"/>
                  <a:pt x="350" y="205"/>
                  <a:pt x="350" y="205"/>
                </a:cubicBezTo>
                <a:cubicBezTo>
                  <a:pt x="350" y="205"/>
                  <a:pt x="350" y="205"/>
                  <a:pt x="350" y="206"/>
                </a:cubicBezTo>
                <a:close/>
                <a:moveTo>
                  <a:pt x="350" y="205"/>
                </a:moveTo>
                <a:cubicBezTo>
                  <a:pt x="350" y="204"/>
                  <a:pt x="350" y="204"/>
                  <a:pt x="351" y="205"/>
                </a:cubicBezTo>
                <a:cubicBezTo>
                  <a:pt x="351" y="205"/>
                  <a:pt x="350" y="205"/>
                  <a:pt x="350" y="205"/>
                </a:cubicBezTo>
                <a:close/>
                <a:moveTo>
                  <a:pt x="351" y="188"/>
                </a:moveTo>
                <a:cubicBezTo>
                  <a:pt x="351" y="188"/>
                  <a:pt x="351" y="188"/>
                  <a:pt x="351" y="188"/>
                </a:cubicBezTo>
                <a:cubicBezTo>
                  <a:pt x="351" y="188"/>
                  <a:pt x="351" y="188"/>
                  <a:pt x="351" y="188"/>
                </a:cubicBezTo>
                <a:close/>
                <a:moveTo>
                  <a:pt x="359" y="181"/>
                </a:moveTo>
                <a:cubicBezTo>
                  <a:pt x="359" y="181"/>
                  <a:pt x="359" y="181"/>
                  <a:pt x="359" y="181"/>
                </a:cubicBezTo>
                <a:cubicBezTo>
                  <a:pt x="359" y="181"/>
                  <a:pt x="359" y="181"/>
                  <a:pt x="359" y="181"/>
                </a:cubicBezTo>
                <a:cubicBezTo>
                  <a:pt x="359" y="181"/>
                  <a:pt x="359" y="181"/>
                  <a:pt x="359" y="181"/>
                </a:cubicBezTo>
                <a:cubicBezTo>
                  <a:pt x="359" y="181"/>
                  <a:pt x="359" y="181"/>
                  <a:pt x="359" y="181"/>
                </a:cubicBezTo>
                <a:close/>
                <a:moveTo>
                  <a:pt x="364" y="182"/>
                </a:moveTo>
                <a:cubicBezTo>
                  <a:pt x="364" y="182"/>
                  <a:pt x="363" y="182"/>
                  <a:pt x="363" y="182"/>
                </a:cubicBezTo>
                <a:cubicBezTo>
                  <a:pt x="364" y="182"/>
                  <a:pt x="364" y="181"/>
                  <a:pt x="363" y="181"/>
                </a:cubicBezTo>
                <a:cubicBezTo>
                  <a:pt x="363" y="181"/>
                  <a:pt x="363" y="181"/>
                  <a:pt x="363" y="181"/>
                </a:cubicBezTo>
                <a:cubicBezTo>
                  <a:pt x="364" y="181"/>
                  <a:pt x="364" y="181"/>
                  <a:pt x="364" y="181"/>
                </a:cubicBezTo>
                <a:cubicBezTo>
                  <a:pt x="364" y="181"/>
                  <a:pt x="364" y="181"/>
                  <a:pt x="364" y="181"/>
                </a:cubicBezTo>
                <a:cubicBezTo>
                  <a:pt x="364" y="181"/>
                  <a:pt x="364" y="181"/>
                  <a:pt x="364" y="181"/>
                </a:cubicBezTo>
                <a:cubicBezTo>
                  <a:pt x="364" y="181"/>
                  <a:pt x="364" y="182"/>
                  <a:pt x="364" y="182"/>
                </a:cubicBezTo>
                <a:close/>
                <a:moveTo>
                  <a:pt x="364" y="180"/>
                </a:moveTo>
                <a:cubicBezTo>
                  <a:pt x="364" y="180"/>
                  <a:pt x="364" y="180"/>
                  <a:pt x="364" y="180"/>
                </a:cubicBezTo>
                <a:cubicBezTo>
                  <a:pt x="364" y="180"/>
                  <a:pt x="364" y="180"/>
                  <a:pt x="364" y="179"/>
                </a:cubicBezTo>
                <a:cubicBezTo>
                  <a:pt x="364" y="179"/>
                  <a:pt x="364" y="179"/>
                  <a:pt x="364" y="179"/>
                </a:cubicBezTo>
                <a:cubicBezTo>
                  <a:pt x="364" y="179"/>
                  <a:pt x="364" y="179"/>
                  <a:pt x="364" y="180"/>
                </a:cubicBezTo>
                <a:cubicBezTo>
                  <a:pt x="364" y="180"/>
                  <a:pt x="364" y="180"/>
                  <a:pt x="364" y="180"/>
                </a:cubicBezTo>
                <a:cubicBezTo>
                  <a:pt x="364" y="180"/>
                  <a:pt x="364" y="180"/>
                  <a:pt x="364" y="180"/>
                </a:cubicBezTo>
                <a:cubicBezTo>
                  <a:pt x="364" y="180"/>
                  <a:pt x="364" y="180"/>
                  <a:pt x="364" y="180"/>
                </a:cubicBezTo>
                <a:cubicBezTo>
                  <a:pt x="364" y="180"/>
                  <a:pt x="364" y="180"/>
                  <a:pt x="364" y="180"/>
                </a:cubicBezTo>
                <a:close/>
                <a:moveTo>
                  <a:pt x="364" y="179"/>
                </a:moveTo>
                <a:cubicBezTo>
                  <a:pt x="364" y="179"/>
                  <a:pt x="364" y="179"/>
                  <a:pt x="364" y="179"/>
                </a:cubicBezTo>
                <a:cubicBezTo>
                  <a:pt x="364" y="179"/>
                  <a:pt x="364" y="179"/>
                  <a:pt x="364" y="179"/>
                </a:cubicBezTo>
                <a:close/>
                <a:moveTo>
                  <a:pt x="365" y="181"/>
                </a:moveTo>
                <a:cubicBezTo>
                  <a:pt x="365" y="181"/>
                  <a:pt x="366" y="181"/>
                  <a:pt x="366" y="181"/>
                </a:cubicBezTo>
                <a:cubicBezTo>
                  <a:pt x="366" y="182"/>
                  <a:pt x="365" y="181"/>
                  <a:pt x="365" y="181"/>
                </a:cubicBezTo>
                <a:close/>
                <a:moveTo>
                  <a:pt x="366" y="180"/>
                </a:moveTo>
                <a:cubicBezTo>
                  <a:pt x="366" y="180"/>
                  <a:pt x="366" y="180"/>
                  <a:pt x="366" y="180"/>
                </a:cubicBezTo>
                <a:cubicBezTo>
                  <a:pt x="366" y="180"/>
                  <a:pt x="366" y="180"/>
                  <a:pt x="366" y="180"/>
                </a:cubicBezTo>
                <a:cubicBezTo>
                  <a:pt x="366" y="180"/>
                  <a:pt x="366" y="180"/>
                  <a:pt x="366" y="180"/>
                </a:cubicBezTo>
                <a:cubicBezTo>
                  <a:pt x="366" y="180"/>
                  <a:pt x="366" y="180"/>
                  <a:pt x="366" y="180"/>
                </a:cubicBezTo>
                <a:cubicBezTo>
                  <a:pt x="366" y="180"/>
                  <a:pt x="365" y="180"/>
                  <a:pt x="365" y="180"/>
                </a:cubicBezTo>
                <a:cubicBezTo>
                  <a:pt x="365" y="179"/>
                  <a:pt x="365" y="179"/>
                  <a:pt x="365" y="179"/>
                </a:cubicBezTo>
                <a:cubicBezTo>
                  <a:pt x="365" y="179"/>
                  <a:pt x="365" y="179"/>
                  <a:pt x="365" y="179"/>
                </a:cubicBezTo>
                <a:cubicBezTo>
                  <a:pt x="365" y="179"/>
                  <a:pt x="365" y="179"/>
                  <a:pt x="365" y="180"/>
                </a:cubicBezTo>
                <a:cubicBezTo>
                  <a:pt x="365" y="180"/>
                  <a:pt x="365" y="180"/>
                  <a:pt x="365" y="179"/>
                </a:cubicBezTo>
                <a:cubicBezTo>
                  <a:pt x="365" y="179"/>
                  <a:pt x="365" y="180"/>
                  <a:pt x="365" y="180"/>
                </a:cubicBezTo>
                <a:cubicBezTo>
                  <a:pt x="364" y="179"/>
                  <a:pt x="364" y="179"/>
                  <a:pt x="364" y="179"/>
                </a:cubicBezTo>
                <a:cubicBezTo>
                  <a:pt x="364" y="179"/>
                  <a:pt x="364" y="179"/>
                  <a:pt x="364" y="179"/>
                </a:cubicBezTo>
                <a:cubicBezTo>
                  <a:pt x="364" y="179"/>
                  <a:pt x="364" y="179"/>
                  <a:pt x="364" y="179"/>
                </a:cubicBezTo>
                <a:cubicBezTo>
                  <a:pt x="364" y="179"/>
                  <a:pt x="364" y="179"/>
                  <a:pt x="364" y="179"/>
                </a:cubicBezTo>
                <a:cubicBezTo>
                  <a:pt x="364" y="179"/>
                  <a:pt x="364" y="179"/>
                  <a:pt x="364" y="179"/>
                </a:cubicBezTo>
                <a:cubicBezTo>
                  <a:pt x="364" y="179"/>
                  <a:pt x="364" y="179"/>
                  <a:pt x="364" y="179"/>
                </a:cubicBezTo>
                <a:cubicBezTo>
                  <a:pt x="364" y="178"/>
                  <a:pt x="365" y="179"/>
                  <a:pt x="365" y="178"/>
                </a:cubicBezTo>
                <a:cubicBezTo>
                  <a:pt x="366" y="179"/>
                  <a:pt x="366" y="179"/>
                  <a:pt x="366" y="180"/>
                </a:cubicBezTo>
                <a:close/>
                <a:moveTo>
                  <a:pt x="371" y="173"/>
                </a:moveTo>
                <a:cubicBezTo>
                  <a:pt x="371" y="173"/>
                  <a:pt x="371" y="173"/>
                  <a:pt x="371" y="173"/>
                </a:cubicBezTo>
                <a:cubicBezTo>
                  <a:pt x="371" y="173"/>
                  <a:pt x="371" y="173"/>
                  <a:pt x="371" y="173"/>
                </a:cubicBezTo>
                <a:close/>
                <a:moveTo>
                  <a:pt x="373" y="174"/>
                </a:moveTo>
                <a:cubicBezTo>
                  <a:pt x="373" y="174"/>
                  <a:pt x="373" y="175"/>
                  <a:pt x="372" y="174"/>
                </a:cubicBezTo>
                <a:cubicBezTo>
                  <a:pt x="372" y="174"/>
                  <a:pt x="373" y="174"/>
                  <a:pt x="372" y="174"/>
                </a:cubicBezTo>
                <a:cubicBezTo>
                  <a:pt x="372" y="174"/>
                  <a:pt x="372" y="174"/>
                  <a:pt x="371" y="174"/>
                </a:cubicBezTo>
                <a:cubicBezTo>
                  <a:pt x="371" y="174"/>
                  <a:pt x="371" y="174"/>
                  <a:pt x="371" y="174"/>
                </a:cubicBezTo>
                <a:cubicBezTo>
                  <a:pt x="371" y="173"/>
                  <a:pt x="372" y="173"/>
                  <a:pt x="372" y="173"/>
                </a:cubicBezTo>
                <a:cubicBezTo>
                  <a:pt x="372" y="173"/>
                  <a:pt x="372" y="173"/>
                  <a:pt x="372" y="173"/>
                </a:cubicBezTo>
                <a:cubicBezTo>
                  <a:pt x="372" y="173"/>
                  <a:pt x="372" y="173"/>
                  <a:pt x="373" y="173"/>
                </a:cubicBezTo>
                <a:cubicBezTo>
                  <a:pt x="372" y="173"/>
                  <a:pt x="372" y="173"/>
                  <a:pt x="372" y="173"/>
                </a:cubicBezTo>
                <a:cubicBezTo>
                  <a:pt x="373" y="173"/>
                  <a:pt x="373" y="173"/>
                  <a:pt x="373" y="173"/>
                </a:cubicBezTo>
                <a:cubicBezTo>
                  <a:pt x="373" y="173"/>
                  <a:pt x="373" y="173"/>
                  <a:pt x="373" y="173"/>
                </a:cubicBezTo>
                <a:cubicBezTo>
                  <a:pt x="373" y="173"/>
                  <a:pt x="373" y="173"/>
                  <a:pt x="373" y="173"/>
                </a:cubicBezTo>
                <a:cubicBezTo>
                  <a:pt x="373" y="173"/>
                  <a:pt x="373" y="173"/>
                  <a:pt x="374" y="173"/>
                </a:cubicBezTo>
                <a:cubicBezTo>
                  <a:pt x="373" y="174"/>
                  <a:pt x="373" y="174"/>
                  <a:pt x="373" y="174"/>
                </a:cubicBezTo>
                <a:close/>
                <a:moveTo>
                  <a:pt x="374" y="173"/>
                </a:moveTo>
                <a:cubicBezTo>
                  <a:pt x="374" y="173"/>
                  <a:pt x="373" y="173"/>
                  <a:pt x="373" y="173"/>
                </a:cubicBezTo>
                <a:cubicBezTo>
                  <a:pt x="373" y="173"/>
                  <a:pt x="374" y="173"/>
                  <a:pt x="374" y="173"/>
                </a:cubicBezTo>
                <a:cubicBezTo>
                  <a:pt x="374" y="173"/>
                  <a:pt x="374" y="173"/>
                  <a:pt x="374" y="173"/>
                </a:cubicBezTo>
                <a:cubicBezTo>
                  <a:pt x="374" y="173"/>
                  <a:pt x="374" y="173"/>
                  <a:pt x="374" y="173"/>
                </a:cubicBezTo>
                <a:cubicBezTo>
                  <a:pt x="374" y="173"/>
                  <a:pt x="374" y="173"/>
                  <a:pt x="374" y="173"/>
                </a:cubicBezTo>
                <a:close/>
                <a:moveTo>
                  <a:pt x="374" y="174"/>
                </a:moveTo>
                <a:cubicBezTo>
                  <a:pt x="375" y="174"/>
                  <a:pt x="374" y="174"/>
                  <a:pt x="374" y="174"/>
                </a:cubicBezTo>
                <a:cubicBezTo>
                  <a:pt x="375" y="173"/>
                  <a:pt x="375" y="174"/>
                  <a:pt x="374" y="174"/>
                </a:cubicBezTo>
                <a:close/>
                <a:moveTo>
                  <a:pt x="375" y="172"/>
                </a:moveTo>
                <a:cubicBezTo>
                  <a:pt x="375" y="172"/>
                  <a:pt x="375" y="172"/>
                  <a:pt x="375" y="172"/>
                </a:cubicBezTo>
                <a:cubicBezTo>
                  <a:pt x="375" y="172"/>
                  <a:pt x="375" y="172"/>
                  <a:pt x="375" y="172"/>
                </a:cubicBezTo>
                <a:cubicBezTo>
                  <a:pt x="375" y="172"/>
                  <a:pt x="375" y="172"/>
                  <a:pt x="375" y="172"/>
                </a:cubicBezTo>
                <a:close/>
                <a:moveTo>
                  <a:pt x="375" y="172"/>
                </a:moveTo>
                <a:cubicBezTo>
                  <a:pt x="375" y="172"/>
                  <a:pt x="375" y="171"/>
                  <a:pt x="375" y="171"/>
                </a:cubicBezTo>
                <a:cubicBezTo>
                  <a:pt x="375" y="171"/>
                  <a:pt x="375" y="172"/>
                  <a:pt x="375" y="172"/>
                </a:cubicBezTo>
                <a:cubicBezTo>
                  <a:pt x="375" y="172"/>
                  <a:pt x="375" y="172"/>
                  <a:pt x="375" y="172"/>
                </a:cubicBezTo>
                <a:close/>
                <a:moveTo>
                  <a:pt x="377" y="172"/>
                </a:moveTo>
                <a:cubicBezTo>
                  <a:pt x="377" y="172"/>
                  <a:pt x="377" y="172"/>
                  <a:pt x="377" y="172"/>
                </a:cubicBezTo>
                <a:cubicBezTo>
                  <a:pt x="377" y="172"/>
                  <a:pt x="376" y="172"/>
                  <a:pt x="376" y="172"/>
                </a:cubicBezTo>
                <a:cubicBezTo>
                  <a:pt x="376" y="172"/>
                  <a:pt x="376" y="172"/>
                  <a:pt x="376" y="172"/>
                </a:cubicBezTo>
                <a:cubicBezTo>
                  <a:pt x="376" y="172"/>
                  <a:pt x="376" y="172"/>
                  <a:pt x="376" y="172"/>
                </a:cubicBezTo>
                <a:cubicBezTo>
                  <a:pt x="376" y="172"/>
                  <a:pt x="376" y="171"/>
                  <a:pt x="376" y="171"/>
                </a:cubicBezTo>
                <a:cubicBezTo>
                  <a:pt x="376" y="171"/>
                  <a:pt x="376" y="171"/>
                  <a:pt x="376" y="171"/>
                </a:cubicBezTo>
                <a:cubicBezTo>
                  <a:pt x="376" y="171"/>
                  <a:pt x="376" y="171"/>
                  <a:pt x="376" y="171"/>
                </a:cubicBezTo>
                <a:cubicBezTo>
                  <a:pt x="376" y="171"/>
                  <a:pt x="376" y="171"/>
                  <a:pt x="376" y="171"/>
                </a:cubicBezTo>
                <a:cubicBezTo>
                  <a:pt x="376" y="171"/>
                  <a:pt x="376" y="171"/>
                  <a:pt x="377" y="171"/>
                </a:cubicBezTo>
                <a:cubicBezTo>
                  <a:pt x="377" y="171"/>
                  <a:pt x="377" y="171"/>
                  <a:pt x="377" y="171"/>
                </a:cubicBezTo>
                <a:cubicBezTo>
                  <a:pt x="377" y="172"/>
                  <a:pt x="376" y="171"/>
                  <a:pt x="376" y="172"/>
                </a:cubicBezTo>
                <a:cubicBezTo>
                  <a:pt x="377" y="172"/>
                  <a:pt x="377" y="171"/>
                  <a:pt x="377" y="172"/>
                </a:cubicBezTo>
                <a:close/>
                <a:moveTo>
                  <a:pt x="381" y="169"/>
                </a:moveTo>
                <a:cubicBezTo>
                  <a:pt x="381" y="169"/>
                  <a:pt x="381" y="169"/>
                  <a:pt x="381" y="170"/>
                </a:cubicBezTo>
                <a:cubicBezTo>
                  <a:pt x="381" y="170"/>
                  <a:pt x="381" y="170"/>
                  <a:pt x="380" y="170"/>
                </a:cubicBezTo>
                <a:cubicBezTo>
                  <a:pt x="380" y="170"/>
                  <a:pt x="380" y="170"/>
                  <a:pt x="380" y="170"/>
                </a:cubicBezTo>
                <a:cubicBezTo>
                  <a:pt x="380" y="170"/>
                  <a:pt x="380" y="170"/>
                  <a:pt x="380" y="170"/>
                </a:cubicBezTo>
                <a:cubicBezTo>
                  <a:pt x="380" y="170"/>
                  <a:pt x="380" y="169"/>
                  <a:pt x="380" y="169"/>
                </a:cubicBezTo>
                <a:cubicBezTo>
                  <a:pt x="379" y="170"/>
                  <a:pt x="379" y="170"/>
                  <a:pt x="378" y="170"/>
                </a:cubicBezTo>
                <a:cubicBezTo>
                  <a:pt x="377" y="169"/>
                  <a:pt x="377" y="169"/>
                  <a:pt x="376" y="169"/>
                </a:cubicBezTo>
                <a:cubicBezTo>
                  <a:pt x="376" y="169"/>
                  <a:pt x="377" y="169"/>
                  <a:pt x="377" y="169"/>
                </a:cubicBezTo>
                <a:cubicBezTo>
                  <a:pt x="377" y="169"/>
                  <a:pt x="378" y="169"/>
                  <a:pt x="378" y="169"/>
                </a:cubicBezTo>
                <a:cubicBezTo>
                  <a:pt x="378" y="168"/>
                  <a:pt x="378" y="168"/>
                  <a:pt x="378" y="168"/>
                </a:cubicBezTo>
                <a:cubicBezTo>
                  <a:pt x="379" y="168"/>
                  <a:pt x="379" y="168"/>
                  <a:pt x="379" y="168"/>
                </a:cubicBezTo>
                <a:cubicBezTo>
                  <a:pt x="379" y="168"/>
                  <a:pt x="381" y="167"/>
                  <a:pt x="382" y="168"/>
                </a:cubicBezTo>
                <a:cubicBezTo>
                  <a:pt x="381" y="168"/>
                  <a:pt x="381" y="168"/>
                  <a:pt x="381" y="169"/>
                </a:cubicBezTo>
                <a:close/>
                <a:moveTo>
                  <a:pt x="382" y="166"/>
                </a:moveTo>
                <a:cubicBezTo>
                  <a:pt x="382" y="166"/>
                  <a:pt x="382" y="167"/>
                  <a:pt x="381" y="166"/>
                </a:cubicBezTo>
                <a:cubicBezTo>
                  <a:pt x="382" y="165"/>
                  <a:pt x="380" y="166"/>
                  <a:pt x="380" y="166"/>
                </a:cubicBezTo>
                <a:cubicBezTo>
                  <a:pt x="381" y="166"/>
                  <a:pt x="381" y="166"/>
                  <a:pt x="381" y="166"/>
                </a:cubicBezTo>
                <a:cubicBezTo>
                  <a:pt x="381" y="166"/>
                  <a:pt x="381" y="166"/>
                  <a:pt x="381" y="165"/>
                </a:cubicBezTo>
                <a:cubicBezTo>
                  <a:pt x="381" y="165"/>
                  <a:pt x="382" y="165"/>
                  <a:pt x="382" y="165"/>
                </a:cubicBezTo>
                <a:cubicBezTo>
                  <a:pt x="382" y="165"/>
                  <a:pt x="382" y="165"/>
                  <a:pt x="382" y="165"/>
                </a:cubicBezTo>
                <a:cubicBezTo>
                  <a:pt x="382" y="166"/>
                  <a:pt x="382" y="166"/>
                  <a:pt x="382" y="166"/>
                </a:cubicBezTo>
                <a:close/>
                <a:moveTo>
                  <a:pt x="383" y="165"/>
                </a:moveTo>
                <a:cubicBezTo>
                  <a:pt x="382" y="165"/>
                  <a:pt x="383" y="165"/>
                  <a:pt x="382" y="165"/>
                </a:cubicBezTo>
                <a:cubicBezTo>
                  <a:pt x="382" y="164"/>
                  <a:pt x="382" y="164"/>
                  <a:pt x="382" y="164"/>
                </a:cubicBezTo>
                <a:cubicBezTo>
                  <a:pt x="382" y="164"/>
                  <a:pt x="382" y="164"/>
                  <a:pt x="382" y="164"/>
                </a:cubicBezTo>
                <a:cubicBezTo>
                  <a:pt x="383" y="164"/>
                  <a:pt x="383" y="164"/>
                  <a:pt x="383" y="165"/>
                </a:cubicBezTo>
                <a:close/>
                <a:moveTo>
                  <a:pt x="383" y="169"/>
                </a:moveTo>
                <a:cubicBezTo>
                  <a:pt x="383" y="169"/>
                  <a:pt x="383" y="169"/>
                  <a:pt x="383" y="169"/>
                </a:cubicBezTo>
                <a:cubicBezTo>
                  <a:pt x="383" y="169"/>
                  <a:pt x="383" y="169"/>
                  <a:pt x="383" y="169"/>
                </a:cubicBezTo>
                <a:cubicBezTo>
                  <a:pt x="383" y="169"/>
                  <a:pt x="383" y="169"/>
                  <a:pt x="383" y="169"/>
                </a:cubicBezTo>
                <a:close/>
                <a:moveTo>
                  <a:pt x="383" y="169"/>
                </a:moveTo>
                <a:cubicBezTo>
                  <a:pt x="383" y="169"/>
                  <a:pt x="383" y="169"/>
                  <a:pt x="383" y="169"/>
                </a:cubicBezTo>
                <a:cubicBezTo>
                  <a:pt x="383" y="169"/>
                  <a:pt x="383" y="169"/>
                  <a:pt x="383" y="169"/>
                </a:cubicBezTo>
                <a:cubicBezTo>
                  <a:pt x="383" y="169"/>
                  <a:pt x="384" y="169"/>
                  <a:pt x="384" y="168"/>
                </a:cubicBezTo>
                <a:cubicBezTo>
                  <a:pt x="384" y="169"/>
                  <a:pt x="384" y="169"/>
                  <a:pt x="384" y="169"/>
                </a:cubicBezTo>
                <a:cubicBezTo>
                  <a:pt x="384" y="169"/>
                  <a:pt x="383" y="169"/>
                  <a:pt x="383" y="169"/>
                </a:cubicBezTo>
                <a:close/>
                <a:moveTo>
                  <a:pt x="383" y="164"/>
                </a:moveTo>
                <a:cubicBezTo>
                  <a:pt x="383" y="164"/>
                  <a:pt x="383" y="164"/>
                  <a:pt x="383" y="164"/>
                </a:cubicBezTo>
                <a:cubicBezTo>
                  <a:pt x="384" y="164"/>
                  <a:pt x="384" y="163"/>
                  <a:pt x="384" y="163"/>
                </a:cubicBezTo>
                <a:cubicBezTo>
                  <a:pt x="384" y="164"/>
                  <a:pt x="384" y="164"/>
                  <a:pt x="384" y="164"/>
                </a:cubicBezTo>
                <a:cubicBezTo>
                  <a:pt x="384" y="164"/>
                  <a:pt x="383" y="164"/>
                  <a:pt x="383" y="164"/>
                </a:cubicBezTo>
                <a:close/>
                <a:moveTo>
                  <a:pt x="386" y="168"/>
                </a:moveTo>
                <a:cubicBezTo>
                  <a:pt x="386" y="168"/>
                  <a:pt x="386" y="168"/>
                  <a:pt x="386" y="168"/>
                </a:cubicBezTo>
                <a:cubicBezTo>
                  <a:pt x="386" y="168"/>
                  <a:pt x="386" y="168"/>
                  <a:pt x="386" y="168"/>
                </a:cubicBezTo>
                <a:cubicBezTo>
                  <a:pt x="386" y="168"/>
                  <a:pt x="386" y="168"/>
                  <a:pt x="386" y="168"/>
                </a:cubicBezTo>
                <a:close/>
                <a:moveTo>
                  <a:pt x="387" y="167"/>
                </a:moveTo>
                <a:cubicBezTo>
                  <a:pt x="386" y="168"/>
                  <a:pt x="386" y="168"/>
                  <a:pt x="386" y="168"/>
                </a:cubicBezTo>
                <a:cubicBezTo>
                  <a:pt x="386" y="168"/>
                  <a:pt x="386" y="168"/>
                  <a:pt x="386" y="168"/>
                </a:cubicBezTo>
                <a:cubicBezTo>
                  <a:pt x="385" y="168"/>
                  <a:pt x="385" y="168"/>
                  <a:pt x="384" y="168"/>
                </a:cubicBezTo>
                <a:cubicBezTo>
                  <a:pt x="385" y="167"/>
                  <a:pt x="386" y="168"/>
                  <a:pt x="387" y="167"/>
                </a:cubicBezTo>
                <a:close/>
                <a:moveTo>
                  <a:pt x="391" y="159"/>
                </a:moveTo>
                <a:cubicBezTo>
                  <a:pt x="390" y="158"/>
                  <a:pt x="390" y="159"/>
                  <a:pt x="390" y="158"/>
                </a:cubicBezTo>
                <a:cubicBezTo>
                  <a:pt x="390" y="158"/>
                  <a:pt x="390" y="158"/>
                  <a:pt x="390" y="158"/>
                </a:cubicBezTo>
                <a:cubicBezTo>
                  <a:pt x="390" y="158"/>
                  <a:pt x="390" y="158"/>
                  <a:pt x="390" y="158"/>
                </a:cubicBezTo>
                <a:cubicBezTo>
                  <a:pt x="390" y="158"/>
                  <a:pt x="390" y="158"/>
                  <a:pt x="390" y="158"/>
                </a:cubicBezTo>
                <a:cubicBezTo>
                  <a:pt x="391" y="158"/>
                  <a:pt x="391" y="158"/>
                  <a:pt x="391" y="158"/>
                </a:cubicBezTo>
                <a:cubicBezTo>
                  <a:pt x="391" y="158"/>
                  <a:pt x="391" y="158"/>
                  <a:pt x="391" y="159"/>
                </a:cubicBezTo>
                <a:close/>
                <a:moveTo>
                  <a:pt x="392" y="158"/>
                </a:moveTo>
                <a:cubicBezTo>
                  <a:pt x="392" y="158"/>
                  <a:pt x="391" y="159"/>
                  <a:pt x="391" y="158"/>
                </a:cubicBezTo>
                <a:cubicBezTo>
                  <a:pt x="392" y="158"/>
                  <a:pt x="392" y="157"/>
                  <a:pt x="392" y="158"/>
                </a:cubicBezTo>
                <a:close/>
                <a:moveTo>
                  <a:pt x="388" y="146"/>
                </a:moveTo>
                <a:cubicBezTo>
                  <a:pt x="388" y="146"/>
                  <a:pt x="388" y="146"/>
                  <a:pt x="388" y="146"/>
                </a:cubicBezTo>
                <a:cubicBezTo>
                  <a:pt x="388" y="146"/>
                  <a:pt x="388" y="146"/>
                  <a:pt x="388" y="146"/>
                </a:cubicBezTo>
                <a:close/>
                <a:moveTo>
                  <a:pt x="387" y="150"/>
                </a:moveTo>
                <a:cubicBezTo>
                  <a:pt x="387" y="150"/>
                  <a:pt x="387" y="151"/>
                  <a:pt x="387" y="151"/>
                </a:cubicBezTo>
                <a:cubicBezTo>
                  <a:pt x="387" y="151"/>
                  <a:pt x="387" y="151"/>
                  <a:pt x="386" y="151"/>
                </a:cubicBezTo>
                <a:cubicBezTo>
                  <a:pt x="386" y="150"/>
                  <a:pt x="387" y="150"/>
                  <a:pt x="387" y="150"/>
                </a:cubicBezTo>
                <a:close/>
                <a:moveTo>
                  <a:pt x="382" y="133"/>
                </a:moveTo>
                <a:cubicBezTo>
                  <a:pt x="382" y="133"/>
                  <a:pt x="382" y="133"/>
                  <a:pt x="381" y="134"/>
                </a:cubicBezTo>
                <a:cubicBezTo>
                  <a:pt x="381" y="134"/>
                  <a:pt x="381" y="134"/>
                  <a:pt x="381" y="134"/>
                </a:cubicBezTo>
                <a:cubicBezTo>
                  <a:pt x="381" y="133"/>
                  <a:pt x="381" y="133"/>
                  <a:pt x="381" y="133"/>
                </a:cubicBezTo>
                <a:cubicBezTo>
                  <a:pt x="381" y="133"/>
                  <a:pt x="381" y="133"/>
                  <a:pt x="381" y="133"/>
                </a:cubicBezTo>
                <a:cubicBezTo>
                  <a:pt x="382" y="133"/>
                  <a:pt x="382" y="133"/>
                  <a:pt x="382" y="133"/>
                </a:cubicBezTo>
                <a:close/>
                <a:moveTo>
                  <a:pt x="380" y="119"/>
                </a:moveTo>
                <a:cubicBezTo>
                  <a:pt x="380" y="119"/>
                  <a:pt x="380" y="119"/>
                  <a:pt x="380" y="119"/>
                </a:cubicBezTo>
                <a:cubicBezTo>
                  <a:pt x="380" y="119"/>
                  <a:pt x="380" y="119"/>
                  <a:pt x="380" y="119"/>
                </a:cubicBezTo>
                <a:cubicBezTo>
                  <a:pt x="380" y="119"/>
                  <a:pt x="380" y="119"/>
                  <a:pt x="380" y="119"/>
                </a:cubicBezTo>
                <a:close/>
                <a:moveTo>
                  <a:pt x="375" y="118"/>
                </a:moveTo>
                <a:cubicBezTo>
                  <a:pt x="375" y="118"/>
                  <a:pt x="375" y="118"/>
                  <a:pt x="375" y="118"/>
                </a:cubicBezTo>
                <a:cubicBezTo>
                  <a:pt x="375" y="118"/>
                  <a:pt x="375" y="118"/>
                  <a:pt x="375" y="118"/>
                </a:cubicBezTo>
                <a:cubicBezTo>
                  <a:pt x="375" y="118"/>
                  <a:pt x="375" y="118"/>
                  <a:pt x="375" y="118"/>
                </a:cubicBezTo>
                <a:close/>
                <a:moveTo>
                  <a:pt x="373" y="116"/>
                </a:moveTo>
                <a:cubicBezTo>
                  <a:pt x="373" y="117"/>
                  <a:pt x="373" y="117"/>
                  <a:pt x="373" y="117"/>
                </a:cubicBezTo>
                <a:cubicBezTo>
                  <a:pt x="373" y="117"/>
                  <a:pt x="372" y="117"/>
                  <a:pt x="372" y="117"/>
                </a:cubicBezTo>
                <a:cubicBezTo>
                  <a:pt x="372" y="117"/>
                  <a:pt x="372" y="117"/>
                  <a:pt x="372" y="117"/>
                </a:cubicBezTo>
                <a:cubicBezTo>
                  <a:pt x="372" y="117"/>
                  <a:pt x="372" y="117"/>
                  <a:pt x="372" y="116"/>
                </a:cubicBezTo>
                <a:cubicBezTo>
                  <a:pt x="372" y="116"/>
                  <a:pt x="373" y="116"/>
                  <a:pt x="373" y="116"/>
                </a:cubicBezTo>
                <a:close/>
                <a:moveTo>
                  <a:pt x="372" y="117"/>
                </a:moveTo>
                <a:cubicBezTo>
                  <a:pt x="372" y="117"/>
                  <a:pt x="372" y="117"/>
                  <a:pt x="372" y="117"/>
                </a:cubicBezTo>
                <a:cubicBezTo>
                  <a:pt x="371" y="117"/>
                  <a:pt x="371" y="117"/>
                  <a:pt x="371" y="117"/>
                </a:cubicBezTo>
                <a:cubicBezTo>
                  <a:pt x="371" y="117"/>
                  <a:pt x="371" y="117"/>
                  <a:pt x="371" y="117"/>
                </a:cubicBezTo>
                <a:cubicBezTo>
                  <a:pt x="371" y="117"/>
                  <a:pt x="371" y="117"/>
                  <a:pt x="372" y="117"/>
                </a:cubicBezTo>
                <a:close/>
                <a:moveTo>
                  <a:pt x="364" y="115"/>
                </a:moveTo>
                <a:cubicBezTo>
                  <a:pt x="364" y="115"/>
                  <a:pt x="363" y="116"/>
                  <a:pt x="363" y="116"/>
                </a:cubicBezTo>
                <a:cubicBezTo>
                  <a:pt x="363" y="115"/>
                  <a:pt x="363" y="114"/>
                  <a:pt x="364" y="115"/>
                </a:cubicBezTo>
                <a:close/>
                <a:moveTo>
                  <a:pt x="362" y="116"/>
                </a:moveTo>
                <a:cubicBezTo>
                  <a:pt x="362" y="116"/>
                  <a:pt x="362" y="116"/>
                  <a:pt x="362" y="116"/>
                </a:cubicBezTo>
                <a:cubicBezTo>
                  <a:pt x="362" y="116"/>
                  <a:pt x="362" y="116"/>
                  <a:pt x="362" y="116"/>
                </a:cubicBezTo>
                <a:cubicBezTo>
                  <a:pt x="362" y="117"/>
                  <a:pt x="363" y="117"/>
                  <a:pt x="363" y="117"/>
                </a:cubicBezTo>
                <a:cubicBezTo>
                  <a:pt x="362" y="117"/>
                  <a:pt x="362" y="118"/>
                  <a:pt x="362" y="117"/>
                </a:cubicBezTo>
                <a:cubicBezTo>
                  <a:pt x="362" y="116"/>
                  <a:pt x="362" y="116"/>
                  <a:pt x="362" y="116"/>
                </a:cubicBezTo>
                <a:close/>
                <a:moveTo>
                  <a:pt x="361" y="118"/>
                </a:moveTo>
                <a:cubicBezTo>
                  <a:pt x="361" y="118"/>
                  <a:pt x="361" y="118"/>
                  <a:pt x="361" y="118"/>
                </a:cubicBezTo>
                <a:cubicBezTo>
                  <a:pt x="360" y="118"/>
                  <a:pt x="360" y="119"/>
                  <a:pt x="360" y="118"/>
                </a:cubicBezTo>
                <a:cubicBezTo>
                  <a:pt x="359" y="119"/>
                  <a:pt x="359" y="119"/>
                  <a:pt x="359" y="119"/>
                </a:cubicBezTo>
                <a:cubicBezTo>
                  <a:pt x="359" y="119"/>
                  <a:pt x="359" y="119"/>
                  <a:pt x="359" y="119"/>
                </a:cubicBezTo>
                <a:cubicBezTo>
                  <a:pt x="360" y="118"/>
                  <a:pt x="360" y="118"/>
                  <a:pt x="360" y="118"/>
                </a:cubicBezTo>
                <a:cubicBezTo>
                  <a:pt x="360" y="118"/>
                  <a:pt x="361" y="118"/>
                  <a:pt x="361" y="118"/>
                </a:cubicBezTo>
                <a:close/>
                <a:moveTo>
                  <a:pt x="358" y="119"/>
                </a:moveTo>
                <a:cubicBezTo>
                  <a:pt x="358" y="119"/>
                  <a:pt x="358" y="119"/>
                  <a:pt x="357" y="119"/>
                </a:cubicBezTo>
                <a:cubicBezTo>
                  <a:pt x="357" y="119"/>
                  <a:pt x="357" y="119"/>
                  <a:pt x="357" y="118"/>
                </a:cubicBezTo>
                <a:cubicBezTo>
                  <a:pt x="357" y="119"/>
                  <a:pt x="357" y="119"/>
                  <a:pt x="358" y="119"/>
                </a:cubicBezTo>
                <a:close/>
                <a:moveTo>
                  <a:pt x="355" y="117"/>
                </a:moveTo>
                <a:cubicBezTo>
                  <a:pt x="355" y="118"/>
                  <a:pt x="355" y="118"/>
                  <a:pt x="355" y="118"/>
                </a:cubicBezTo>
                <a:cubicBezTo>
                  <a:pt x="356" y="117"/>
                  <a:pt x="355" y="117"/>
                  <a:pt x="356" y="117"/>
                </a:cubicBezTo>
                <a:cubicBezTo>
                  <a:pt x="356" y="117"/>
                  <a:pt x="356" y="118"/>
                  <a:pt x="356" y="118"/>
                </a:cubicBezTo>
                <a:cubicBezTo>
                  <a:pt x="355" y="119"/>
                  <a:pt x="355" y="118"/>
                  <a:pt x="355" y="118"/>
                </a:cubicBezTo>
                <a:cubicBezTo>
                  <a:pt x="355" y="119"/>
                  <a:pt x="355" y="119"/>
                  <a:pt x="355" y="119"/>
                </a:cubicBezTo>
                <a:cubicBezTo>
                  <a:pt x="355" y="119"/>
                  <a:pt x="355" y="119"/>
                  <a:pt x="355" y="119"/>
                </a:cubicBezTo>
                <a:cubicBezTo>
                  <a:pt x="355" y="118"/>
                  <a:pt x="355" y="118"/>
                  <a:pt x="355" y="118"/>
                </a:cubicBezTo>
                <a:cubicBezTo>
                  <a:pt x="355" y="118"/>
                  <a:pt x="355" y="117"/>
                  <a:pt x="355" y="117"/>
                </a:cubicBezTo>
                <a:close/>
                <a:moveTo>
                  <a:pt x="354" y="67"/>
                </a:moveTo>
                <a:cubicBezTo>
                  <a:pt x="355" y="67"/>
                  <a:pt x="355" y="67"/>
                  <a:pt x="355" y="67"/>
                </a:cubicBezTo>
                <a:cubicBezTo>
                  <a:pt x="355" y="67"/>
                  <a:pt x="355" y="68"/>
                  <a:pt x="354" y="67"/>
                </a:cubicBezTo>
                <a:close/>
                <a:moveTo>
                  <a:pt x="356" y="68"/>
                </a:moveTo>
                <a:cubicBezTo>
                  <a:pt x="356" y="68"/>
                  <a:pt x="356" y="68"/>
                  <a:pt x="356" y="68"/>
                </a:cubicBezTo>
                <a:cubicBezTo>
                  <a:pt x="356" y="68"/>
                  <a:pt x="356" y="68"/>
                  <a:pt x="356" y="68"/>
                </a:cubicBezTo>
                <a:close/>
                <a:moveTo>
                  <a:pt x="356" y="43"/>
                </a:moveTo>
                <a:cubicBezTo>
                  <a:pt x="355" y="44"/>
                  <a:pt x="355" y="44"/>
                  <a:pt x="354" y="44"/>
                </a:cubicBezTo>
                <a:cubicBezTo>
                  <a:pt x="355" y="44"/>
                  <a:pt x="355" y="43"/>
                  <a:pt x="356" y="43"/>
                </a:cubicBezTo>
                <a:close/>
                <a:moveTo>
                  <a:pt x="353" y="69"/>
                </a:moveTo>
                <a:cubicBezTo>
                  <a:pt x="353" y="68"/>
                  <a:pt x="354" y="68"/>
                  <a:pt x="354" y="67"/>
                </a:cubicBezTo>
                <a:cubicBezTo>
                  <a:pt x="354" y="68"/>
                  <a:pt x="354" y="68"/>
                  <a:pt x="354" y="69"/>
                </a:cubicBezTo>
                <a:cubicBezTo>
                  <a:pt x="353" y="69"/>
                  <a:pt x="353" y="69"/>
                  <a:pt x="353" y="69"/>
                </a:cubicBezTo>
                <a:cubicBezTo>
                  <a:pt x="353" y="69"/>
                  <a:pt x="353" y="69"/>
                  <a:pt x="353" y="69"/>
                </a:cubicBezTo>
                <a:cubicBezTo>
                  <a:pt x="353" y="69"/>
                  <a:pt x="353" y="69"/>
                  <a:pt x="353" y="69"/>
                </a:cubicBezTo>
                <a:close/>
                <a:moveTo>
                  <a:pt x="353" y="122"/>
                </a:moveTo>
                <a:cubicBezTo>
                  <a:pt x="353" y="122"/>
                  <a:pt x="353" y="122"/>
                  <a:pt x="353" y="122"/>
                </a:cubicBezTo>
                <a:cubicBezTo>
                  <a:pt x="353" y="122"/>
                  <a:pt x="352" y="122"/>
                  <a:pt x="352" y="122"/>
                </a:cubicBezTo>
                <a:cubicBezTo>
                  <a:pt x="353" y="122"/>
                  <a:pt x="353" y="122"/>
                  <a:pt x="353" y="122"/>
                </a:cubicBezTo>
                <a:close/>
                <a:moveTo>
                  <a:pt x="352" y="44"/>
                </a:moveTo>
                <a:cubicBezTo>
                  <a:pt x="352" y="43"/>
                  <a:pt x="352" y="44"/>
                  <a:pt x="351" y="44"/>
                </a:cubicBezTo>
                <a:cubicBezTo>
                  <a:pt x="352" y="43"/>
                  <a:pt x="352" y="43"/>
                  <a:pt x="352" y="44"/>
                </a:cubicBezTo>
                <a:close/>
                <a:moveTo>
                  <a:pt x="352" y="69"/>
                </a:moveTo>
                <a:cubicBezTo>
                  <a:pt x="352" y="69"/>
                  <a:pt x="351" y="69"/>
                  <a:pt x="351" y="70"/>
                </a:cubicBezTo>
                <a:cubicBezTo>
                  <a:pt x="351" y="70"/>
                  <a:pt x="352" y="70"/>
                  <a:pt x="352" y="70"/>
                </a:cubicBezTo>
                <a:cubicBezTo>
                  <a:pt x="351" y="70"/>
                  <a:pt x="351" y="70"/>
                  <a:pt x="351" y="70"/>
                </a:cubicBezTo>
                <a:cubicBezTo>
                  <a:pt x="351" y="70"/>
                  <a:pt x="351" y="70"/>
                  <a:pt x="351" y="70"/>
                </a:cubicBezTo>
                <a:cubicBezTo>
                  <a:pt x="351" y="70"/>
                  <a:pt x="351" y="70"/>
                  <a:pt x="351" y="70"/>
                </a:cubicBezTo>
                <a:cubicBezTo>
                  <a:pt x="350" y="70"/>
                  <a:pt x="350" y="70"/>
                  <a:pt x="350" y="70"/>
                </a:cubicBezTo>
                <a:cubicBezTo>
                  <a:pt x="350" y="70"/>
                  <a:pt x="351" y="69"/>
                  <a:pt x="352" y="69"/>
                </a:cubicBezTo>
                <a:close/>
                <a:moveTo>
                  <a:pt x="349" y="117"/>
                </a:moveTo>
                <a:cubicBezTo>
                  <a:pt x="348" y="118"/>
                  <a:pt x="348" y="117"/>
                  <a:pt x="348" y="118"/>
                </a:cubicBezTo>
                <a:cubicBezTo>
                  <a:pt x="348" y="117"/>
                  <a:pt x="348" y="117"/>
                  <a:pt x="348" y="117"/>
                </a:cubicBezTo>
                <a:cubicBezTo>
                  <a:pt x="348" y="117"/>
                  <a:pt x="349" y="117"/>
                  <a:pt x="349" y="117"/>
                </a:cubicBezTo>
                <a:cubicBezTo>
                  <a:pt x="349" y="117"/>
                  <a:pt x="349" y="117"/>
                  <a:pt x="349" y="117"/>
                </a:cubicBezTo>
                <a:close/>
                <a:moveTo>
                  <a:pt x="346" y="71"/>
                </a:moveTo>
                <a:cubicBezTo>
                  <a:pt x="346" y="71"/>
                  <a:pt x="346" y="71"/>
                  <a:pt x="347" y="70"/>
                </a:cubicBezTo>
                <a:cubicBezTo>
                  <a:pt x="347" y="70"/>
                  <a:pt x="347" y="70"/>
                  <a:pt x="348" y="70"/>
                </a:cubicBezTo>
                <a:cubicBezTo>
                  <a:pt x="348" y="70"/>
                  <a:pt x="347" y="70"/>
                  <a:pt x="348" y="70"/>
                </a:cubicBezTo>
                <a:cubicBezTo>
                  <a:pt x="348" y="70"/>
                  <a:pt x="348" y="69"/>
                  <a:pt x="348" y="69"/>
                </a:cubicBezTo>
                <a:cubicBezTo>
                  <a:pt x="349" y="69"/>
                  <a:pt x="349" y="70"/>
                  <a:pt x="349" y="70"/>
                </a:cubicBezTo>
                <a:cubicBezTo>
                  <a:pt x="349" y="70"/>
                  <a:pt x="349" y="70"/>
                  <a:pt x="349" y="70"/>
                </a:cubicBezTo>
                <a:cubicBezTo>
                  <a:pt x="349" y="70"/>
                  <a:pt x="349" y="70"/>
                  <a:pt x="349" y="70"/>
                </a:cubicBezTo>
                <a:cubicBezTo>
                  <a:pt x="348" y="70"/>
                  <a:pt x="348" y="70"/>
                  <a:pt x="348" y="71"/>
                </a:cubicBezTo>
                <a:cubicBezTo>
                  <a:pt x="348" y="71"/>
                  <a:pt x="347" y="71"/>
                  <a:pt x="347" y="71"/>
                </a:cubicBezTo>
                <a:cubicBezTo>
                  <a:pt x="347" y="71"/>
                  <a:pt x="347" y="71"/>
                  <a:pt x="347" y="71"/>
                </a:cubicBezTo>
                <a:cubicBezTo>
                  <a:pt x="346" y="71"/>
                  <a:pt x="346" y="71"/>
                  <a:pt x="346" y="72"/>
                </a:cubicBezTo>
                <a:cubicBezTo>
                  <a:pt x="346" y="72"/>
                  <a:pt x="346" y="72"/>
                  <a:pt x="346" y="72"/>
                </a:cubicBezTo>
                <a:cubicBezTo>
                  <a:pt x="346" y="72"/>
                  <a:pt x="346" y="72"/>
                  <a:pt x="346" y="72"/>
                </a:cubicBezTo>
                <a:cubicBezTo>
                  <a:pt x="346" y="72"/>
                  <a:pt x="346" y="71"/>
                  <a:pt x="346" y="71"/>
                </a:cubicBezTo>
                <a:close/>
                <a:moveTo>
                  <a:pt x="346" y="118"/>
                </a:moveTo>
                <a:cubicBezTo>
                  <a:pt x="346" y="118"/>
                  <a:pt x="346" y="118"/>
                  <a:pt x="346" y="118"/>
                </a:cubicBezTo>
                <a:cubicBezTo>
                  <a:pt x="346" y="118"/>
                  <a:pt x="346" y="118"/>
                  <a:pt x="346" y="118"/>
                </a:cubicBezTo>
                <a:close/>
                <a:moveTo>
                  <a:pt x="345" y="118"/>
                </a:moveTo>
                <a:cubicBezTo>
                  <a:pt x="345" y="118"/>
                  <a:pt x="345" y="118"/>
                  <a:pt x="345" y="118"/>
                </a:cubicBezTo>
                <a:cubicBezTo>
                  <a:pt x="345" y="118"/>
                  <a:pt x="345" y="118"/>
                  <a:pt x="345" y="118"/>
                </a:cubicBezTo>
                <a:cubicBezTo>
                  <a:pt x="345" y="118"/>
                  <a:pt x="345" y="118"/>
                  <a:pt x="345" y="118"/>
                </a:cubicBezTo>
                <a:close/>
                <a:moveTo>
                  <a:pt x="347" y="121"/>
                </a:moveTo>
                <a:cubicBezTo>
                  <a:pt x="347" y="122"/>
                  <a:pt x="345" y="122"/>
                  <a:pt x="345" y="122"/>
                </a:cubicBezTo>
                <a:cubicBezTo>
                  <a:pt x="346" y="122"/>
                  <a:pt x="346" y="121"/>
                  <a:pt x="347" y="121"/>
                </a:cubicBezTo>
                <a:close/>
                <a:moveTo>
                  <a:pt x="336" y="42"/>
                </a:moveTo>
                <a:cubicBezTo>
                  <a:pt x="336" y="42"/>
                  <a:pt x="337" y="42"/>
                  <a:pt x="337" y="42"/>
                </a:cubicBezTo>
                <a:cubicBezTo>
                  <a:pt x="338" y="42"/>
                  <a:pt x="336" y="43"/>
                  <a:pt x="337" y="43"/>
                </a:cubicBezTo>
                <a:cubicBezTo>
                  <a:pt x="337" y="44"/>
                  <a:pt x="337" y="44"/>
                  <a:pt x="336" y="44"/>
                </a:cubicBezTo>
                <a:cubicBezTo>
                  <a:pt x="337" y="44"/>
                  <a:pt x="337" y="43"/>
                  <a:pt x="336" y="42"/>
                </a:cubicBezTo>
                <a:close/>
                <a:moveTo>
                  <a:pt x="328" y="47"/>
                </a:moveTo>
                <a:cubicBezTo>
                  <a:pt x="327" y="48"/>
                  <a:pt x="327" y="49"/>
                  <a:pt x="326" y="48"/>
                </a:cubicBezTo>
                <a:cubicBezTo>
                  <a:pt x="326" y="48"/>
                  <a:pt x="327" y="48"/>
                  <a:pt x="328" y="47"/>
                </a:cubicBezTo>
                <a:close/>
                <a:moveTo>
                  <a:pt x="326" y="131"/>
                </a:moveTo>
                <a:cubicBezTo>
                  <a:pt x="326" y="131"/>
                  <a:pt x="325" y="131"/>
                  <a:pt x="325" y="131"/>
                </a:cubicBezTo>
                <a:cubicBezTo>
                  <a:pt x="325" y="131"/>
                  <a:pt x="326" y="131"/>
                  <a:pt x="326" y="131"/>
                </a:cubicBezTo>
                <a:close/>
                <a:moveTo>
                  <a:pt x="326" y="133"/>
                </a:moveTo>
                <a:cubicBezTo>
                  <a:pt x="326" y="133"/>
                  <a:pt x="326" y="132"/>
                  <a:pt x="327" y="133"/>
                </a:cubicBezTo>
                <a:cubicBezTo>
                  <a:pt x="327" y="133"/>
                  <a:pt x="327" y="133"/>
                  <a:pt x="326" y="134"/>
                </a:cubicBezTo>
                <a:cubicBezTo>
                  <a:pt x="326" y="133"/>
                  <a:pt x="325" y="134"/>
                  <a:pt x="325" y="134"/>
                </a:cubicBezTo>
                <a:cubicBezTo>
                  <a:pt x="325" y="133"/>
                  <a:pt x="326" y="133"/>
                  <a:pt x="326" y="133"/>
                </a:cubicBezTo>
                <a:close/>
                <a:moveTo>
                  <a:pt x="322" y="134"/>
                </a:moveTo>
                <a:cubicBezTo>
                  <a:pt x="322" y="134"/>
                  <a:pt x="323" y="134"/>
                  <a:pt x="323" y="133"/>
                </a:cubicBezTo>
                <a:cubicBezTo>
                  <a:pt x="323" y="133"/>
                  <a:pt x="323" y="134"/>
                  <a:pt x="323" y="134"/>
                </a:cubicBezTo>
                <a:cubicBezTo>
                  <a:pt x="323" y="134"/>
                  <a:pt x="323" y="134"/>
                  <a:pt x="323" y="135"/>
                </a:cubicBezTo>
                <a:cubicBezTo>
                  <a:pt x="322" y="134"/>
                  <a:pt x="322" y="135"/>
                  <a:pt x="322" y="135"/>
                </a:cubicBezTo>
                <a:cubicBezTo>
                  <a:pt x="322" y="134"/>
                  <a:pt x="322" y="134"/>
                  <a:pt x="322" y="134"/>
                </a:cubicBezTo>
                <a:close/>
                <a:moveTo>
                  <a:pt x="319" y="143"/>
                </a:moveTo>
                <a:cubicBezTo>
                  <a:pt x="319" y="143"/>
                  <a:pt x="319" y="143"/>
                  <a:pt x="319" y="143"/>
                </a:cubicBezTo>
                <a:cubicBezTo>
                  <a:pt x="319" y="143"/>
                  <a:pt x="319" y="143"/>
                  <a:pt x="319" y="143"/>
                </a:cubicBezTo>
                <a:close/>
                <a:moveTo>
                  <a:pt x="319" y="142"/>
                </a:moveTo>
                <a:cubicBezTo>
                  <a:pt x="319" y="142"/>
                  <a:pt x="319" y="142"/>
                  <a:pt x="319" y="142"/>
                </a:cubicBezTo>
                <a:cubicBezTo>
                  <a:pt x="319" y="142"/>
                  <a:pt x="319" y="142"/>
                  <a:pt x="318" y="142"/>
                </a:cubicBezTo>
                <a:cubicBezTo>
                  <a:pt x="319" y="142"/>
                  <a:pt x="319" y="142"/>
                  <a:pt x="319" y="142"/>
                </a:cubicBezTo>
                <a:close/>
                <a:moveTo>
                  <a:pt x="317" y="140"/>
                </a:moveTo>
                <a:cubicBezTo>
                  <a:pt x="317" y="141"/>
                  <a:pt x="318" y="141"/>
                  <a:pt x="318" y="141"/>
                </a:cubicBezTo>
                <a:cubicBezTo>
                  <a:pt x="318" y="141"/>
                  <a:pt x="318" y="141"/>
                  <a:pt x="318" y="142"/>
                </a:cubicBezTo>
                <a:cubicBezTo>
                  <a:pt x="318" y="142"/>
                  <a:pt x="318" y="142"/>
                  <a:pt x="318" y="142"/>
                </a:cubicBezTo>
                <a:cubicBezTo>
                  <a:pt x="317" y="142"/>
                  <a:pt x="317" y="142"/>
                  <a:pt x="317" y="142"/>
                </a:cubicBezTo>
                <a:cubicBezTo>
                  <a:pt x="317" y="142"/>
                  <a:pt x="317" y="142"/>
                  <a:pt x="317" y="142"/>
                </a:cubicBezTo>
                <a:cubicBezTo>
                  <a:pt x="317" y="142"/>
                  <a:pt x="317" y="141"/>
                  <a:pt x="317" y="140"/>
                </a:cubicBezTo>
                <a:close/>
                <a:moveTo>
                  <a:pt x="317" y="145"/>
                </a:moveTo>
                <a:cubicBezTo>
                  <a:pt x="317" y="145"/>
                  <a:pt x="317" y="145"/>
                  <a:pt x="317" y="145"/>
                </a:cubicBezTo>
                <a:cubicBezTo>
                  <a:pt x="317" y="145"/>
                  <a:pt x="317" y="145"/>
                  <a:pt x="317" y="145"/>
                </a:cubicBezTo>
                <a:cubicBezTo>
                  <a:pt x="317" y="145"/>
                  <a:pt x="317" y="145"/>
                  <a:pt x="317" y="145"/>
                </a:cubicBezTo>
                <a:close/>
                <a:moveTo>
                  <a:pt x="314" y="136"/>
                </a:moveTo>
                <a:cubicBezTo>
                  <a:pt x="315" y="136"/>
                  <a:pt x="315" y="136"/>
                  <a:pt x="315" y="136"/>
                </a:cubicBezTo>
                <a:cubicBezTo>
                  <a:pt x="315" y="136"/>
                  <a:pt x="315" y="136"/>
                  <a:pt x="315" y="136"/>
                </a:cubicBezTo>
                <a:cubicBezTo>
                  <a:pt x="315" y="136"/>
                  <a:pt x="315" y="136"/>
                  <a:pt x="315" y="136"/>
                </a:cubicBezTo>
                <a:cubicBezTo>
                  <a:pt x="315" y="136"/>
                  <a:pt x="316" y="136"/>
                  <a:pt x="316" y="135"/>
                </a:cubicBezTo>
                <a:cubicBezTo>
                  <a:pt x="316" y="135"/>
                  <a:pt x="316" y="136"/>
                  <a:pt x="317" y="136"/>
                </a:cubicBezTo>
                <a:cubicBezTo>
                  <a:pt x="316" y="135"/>
                  <a:pt x="316" y="137"/>
                  <a:pt x="315" y="136"/>
                </a:cubicBezTo>
                <a:cubicBezTo>
                  <a:pt x="315" y="137"/>
                  <a:pt x="314" y="137"/>
                  <a:pt x="314" y="136"/>
                </a:cubicBezTo>
                <a:cubicBezTo>
                  <a:pt x="314" y="136"/>
                  <a:pt x="314" y="136"/>
                  <a:pt x="314" y="136"/>
                </a:cubicBezTo>
                <a:close/>
                <a:moveTo>
                  <a:pt x="315" y="137"/>
                </a:moveTo>
                <a:cubicBezTo>
                  <a:pt x="315" y="137"/>
                  <a:pt x="315" y="137"/>
                  <a:pt x="315" y="137"/>
                </a:cubicBezTo>
                <a:cubicBezTo>
                  <a:pt x="315" y="137"/>
                  <a:pt x="315" y="137"/>
                  <a:pt x="315" y="137"/>
                </a:cubicBezTo>
                <a:cubicBezTo>
                  <a:pt x="315" y="137"/>
                  <a:pt x="315" y="137"/>
                  <a:pt x="315" y="137"/>
                </a:cubicBezTo>
                <a:cubicBezTo>
                  <a:pt x="314" y="137"/>
                  <a:pt x="314" y="137"/>
                  <a:pt x="314" y="137"/>
                </a:cubicBezTo>
                <a:cubicBezTo>
                  <a:pt x="314" y="137"/>
                  <a:pt x="314" y="137"/>
                  <a:pt x="315" y="137"/>
                </a:cubicBezTo>
                <a:close/>
                <a:moveTo>
                  <a:pt x="311" y="137"/>
                </a:moveTo>
                <a:cubicBezTo>
                  <a:pt x="311" y="137"/>
                  <a:pt x="311" y="137"/>
                  <a:pt x="311" y="137"/>
                </a:cubicBezTo>
                <a:cubicBezTo>
                  <a:pt x="311" y="137"/>
                  <a:pt x="311" y="137"/>
                  <a:pt x="311" y="137"/>
                </a:cubicBezTo>
                <a:close/>
                <a:moveTo>
                  <a:pt x="311" y="137"/>
                </a:moveTo>
                <a:cubicBezTo>
                  <a:pt x="311" y="137"/>
                  <a:pt x="310" y="137"/>
                  <a:pt x="310" y="137"/>
                </a:cubicBezTo>
                <a:cubicBezTo>
                  <a:pt x="310" y="137"/>
                  <a:pt x="310" y="137"/>
                  <a:pt x="310" y="136"/>
                </a:cubicBezTo>
                <a:cubicBezTo>
                  <a:pt x="310" y="137"/>
                  <a:pt x="310" y="137"/>
                  <a:pt x="311" y="137"/>
                </a:cubicBezTo>
                <a:close/>
                <a:moveTo>
                  <a:pt x="310" y="138"/>
                </a:moveTo>
                <a:cubicBezTo>
                  <a:pt x="309" y="138"/>
                  <a:pt x="308" y="139"/>
                  <a:pt x="308" y="139"/>
                </a:cubicBezTo>
                <a:cubicBezTo>
                  <a:pt x="308" y="139"/>
                  <a:pt x="307" y="139"/>
                  <a:pt x="307" y="139"/>
                </a:cubicBezTo>
                <a:cubicBezTo>
                  <a:pt x="308" y="139"/>
                  <a:pt x="309" y="138"/>
                  <a:pt x="310" y="138"/>
                </a:cubicBezTo>
                <a:close/>
                <a:moveTo>
                  <a:pt x="306" y="51"/>
                </a:moveTo>
                <a:cubicBezTo>
                  <a:pt x="306" y="51"/>
                  <a:pt x="306" y="51"/>
                  <a:pt x="306" y="51"/>
                </a:cubicBezTo>
                <a:cubicBezTo>
                  <a:pt x="306" y="51"/>
                  <a:pt x="306" y="51"/>
                  <a:pt x="306" y="51"/>
                </a:cubicBezTo>
                <a:cubicBezTo>
                  <a:pt x="306" y="50"/>
                  <a:pt x="306" y="51"/>
                  <a:pt x="306" y="51"/>
                </a:cubicBezTo>
                <a:cubicBezTo>
                  <a:pt x="306" y="51"/>
                  <a:pt x="306" y="51"/>
                  <a:pt x="306" y="51"/>
                </a:cubicBezTo>
                <a:cubicBezTo>
                  <a:pt x="306" y="51"/>
                  <a:pt x="306" y="51"/>
                  <a:pt x="306" y="51"/>
                </a:cubicBezTo>
                <a:close/>
                <a:moveTo>
                  <a:pt x="303" y="145"/>
                </a:moveTo>
                <a:cubicBezTo>
                  <a:pt x="303" y="145"/>
                  <a:pt x="303" y="145"/>
                  <a:pt x="303" y="145"/>
                </a:cubicBezTo>
                <a:cubicBezTo>
                  <a:pt x="303" y="145"/>
                  <a:pt x="303" y="145"/>
                  <a:pt x="303" y="145"/>
                </a:cubicBezTo>
                <a:cubicBezTo>
                  <a:pt x="303" y="145"/>
                  <a:pt x="303" y="145"/>
                  <a:pt x="303" y="145"/>
                </a:cubicBezTo>
                <a:close/>
                <a:moveTo>
                  <a:pt x="295" y="55"/>
                </a:moveTo>
                <a:cubicBezTo>
                  <a:pt x="295" y="55"/>
                  <a:pt x="295" y="55"/>
                  <a:pt x="295" y="56"/>
                </a:cubicBezTo>
                <a:cubicBezTo>
                  <a:pt x="295" y="56"/>
                  <a:pt x="294" y="56"/>
                  <a:pt x="294" y="56"/>
                </a:cubicBezTo>
                <a:cubicBezTo>
                  <a:pt x="294" y="55"/>
                  <a:pt x="294" y="55"/>
                  <a:pt x="295" y="55"/>
                </a:cubicBezTo>
                <a:close/>
                <a:moveTo>
                  <a:pt x="280" y="52"/>
                </a:moveTo>
                <a:cubicBezTo>
                  <a:pt x="280" y="52"/>
                  <a:pt x="280" y="52"/>
                  <a:pt x="280" y="52"/>
                </a:cubicBezTo>
                <a:cubicBezTo>
                  <a:pt x="280" y="52"/>
                  <a:pt x="279" y="52"/>
                  <a:pt x="279" y="52"/>
                </a:cubicBezTo>
                <a:cubicBezTo>
                  <a:pt x="279" y="52"/>
                  <a:pt x="280" y="52"/>
                  <a:pt x="280" y="52"/>
                </a:cubicBezTo>
                <a:close/>
                <a:moveTo>
                  <a:pt x="278" y="53"/>
                </a:moveTo>
                <a:cubicBezTo>
                  <a:pt x="279" y="53"/>
                  <a:pt x="279" y="52"/>
                  <a:pt x="279" y="52"/>
                </a:cubicBezTo>
                <a:cubicBezTo>
                  <a:pt x="279" y="52"/>
                  <a:pt x="280" y="52"/>
                  <a:pt x="280" y="53"/>
                </a:cubicBezTo>
                <a:cubicBezTo>
                  <a:pt x="279" y="53"/>
                  <a:pt x="279" y="53"/>
                  <a:pt x="278" y="54"/>
                </a:cubicBezTo>
                <a:cubicBezTo>
                  <a:pt x="278" y="53"/>
                  <a:pt x="279" y="53"/>
                  <a:pt x="278" y="53"/>
                </a:cubicBezTo>
                <a:close/>
                <a:moveTo>
                  <a:pt x="278" y="54"/>
                </a:moveTo>
                <a:cubicBezTo>
                  <a:pt x="278" y="54"/>
                  <a:pt x="278" y="54"/>
                  <a:pt x="278" y="54"/>
                </a:cubicBezTo>
                <a:cubicBezTo>
                  <a:pt x="278" y="54"/>
                  <a:pt x="278" y="54"/>
                  <a:pt x="277" y="54"/>
                </a:cubicBezTo>
                <a:cubicBezTo>
                  <a:pt x="278" y="54"/>
                  <a:pt x="278" y="54"/>
                  <a:pt x="278" y="54"/>
                </a:cubicBezTo>
                <a:close/>
                <a:moveTo>
                  <a:pt x="101" y="285"/>
                </a:moveTo>
                <a:cubicBezTo>
                  <a:pt x="101" y="285"/>
                  <a:pt x="101" y="285"/>
                  <a:pt x="101" y="285"/>
                </a:cubicBezTo>
                <a:cubicBezTo>
                  <a:pt x="101" y="285"/>
                  <a:pt x="102" y="285"/>
                  <a:pt x="102" y="284"/>
                </a:cubicBezTo>
                <a:cubicBezTo>
                  <a:pt x="102" y="284"/>
                  <a:pt x="102" y="284"/>
                  <a:pt x="102" y="285"/>
                </a:cubicBezTo>
                <a:cubicBezTo>
                  <a:pt x="102" y="285"/>
                  <a:pt x="102" y="286"/>
                  <a:pt x="102" y="286"/>
                </a:cubicBezTo>
                <a:cubicBezTo>
                  <a:pt x="101" y="286"/>
                  <a:pt x="101" y="285"/>
                  <a:pt x="101" y="285"/>
                </a:cubicBezTo>
                <a:close/>
                <a:moveTo>
                  <a:pt x="71" y="264"/>
                </a:moveTo>
                <a:cubicBezTo>
                  <a:pt x="70" y="264"/>
                  <a:pt x="70" y="264"/>
                  <a:pt x="70" y="264"/>
                </a:cubicBezTo>
                <a:cubicBezTo>
                  <a:pt x="70" y="264"/>
                  <a:pt x="70" y="264"/>
                  <a:pt x="70" y="264"/>
                </a:cubicBezTo>
                <a:cubicBezTo>
                  <a:pt x="70" y="263"/>
                  <a:pt x="71" y="263"/>
                  <a:pt x="71" y="264"/>
                </a:cubicBezTo>
                <a:cubicBezTo>
                  <a:pt x="71" y="264"/>
                  <a:pt x="71" y="264"/>
                  <a:pt x="71" y="264"/>
                </a:cubicBezTo>
                <a:cubicBezTo>
                  <a:pt x="71" y="264"/>
                  <a:pt x="71" y="264"/>
                  <a:pt x="71" y="264"/>
                </a:cubicBezTo>
                <a:close/>
                <a:moveTo>
                  <a:pt x="68" y="263"/>
                </a:moveTo>
                <a:cubicBezTo>
                  <a:pt x="67" y="263"/>
                  <a:pt x="67" y="263"/>
                  <a:pt x="67" y="263"/>
                </a:cubicBezTo>
                <a:cubicBezTo>
                  <a:pt x="66" y="263"/>
                  <a:pt x="67" y="262"/>
                  <a:pt x="66" y="262"/>
                </a:cubicBezTo>
                <a:cubicBezTo>
                  <a:pt x="66" y="262"/>
                  <a:pt x="67" y="261"/>
                  <a:pt x="67" y="261"/>
                </a:cubicBezTo>
                <a:cubicBezTo>
                  <a:pt x="67" y="261"/>
                  <a:pt x="67" y="261"/>
                  <a:pt x="67" y="261"/>
                </a:cubicBezTo>
                <a:cubicBezTo>
                  <a:pt x="67" y="261"/>
                  <a:pt x="68" y="261"/>
                  <a:pt x="68" y="261"/>
                </a:cubicBezTo>
                <a:cubicBezTo>
                  <a:pt x="67" y="261"/>
                  <a:pt x="67" y="262"/>
                  <a:pt x="68" y="263"/>
                </a:cubicBezTo>
                <a:close/>
                <a:moveTo>
                  <a:pt x="63" y="265"/>
                </a:moveTo>
                <a:cubicBezTo>
                  <a:pt x="63" y="265"/>
                  <a:pt x="63" y="265"/>
                  <a:pt x="63" y="265"/>
                </a:cubicBezTo>
                <a:cubicBezTo>
                  <a:pt x="63" y="265"/>
                  <a:pt x="63" y="265"/>
                  <a:pt x="63" y="265"/>
                </a:cubicBezTo>
                <a:cubicBezTo>
                  <a:pt x="63" y="265"/>
                  <a:pt x="63" y="265"/>
                  <a:pt x="63" y="265"/>
                </a:cubicBezTo>
                <a:close/>
                <a:moveTo>
                  <a:pt x="60" y="267"/>
                </a:moveTo>
                <a:cubicBezTo>
                  <a:pt x="60" y="267"/>
                  <a:pt x="59" y="267"/>
                  <a:pt x="59" y="267"/>
                </a:cubicBezTo>
                <a:cubicBezTo>
                  <a:pt x="60" y="266"/>
                  <a:pt x="60" y="266"/>
                  <a:pt x="60" y="266"/>
                </a:cubicBezTo>
                <a:cubicBezTo>
                  <a:pt x="60" y="266"/>
                  <a:pt x="60" y="266"/>
                  <a:pt x="60" y="266"/>
                </a:cubicBezTo>
                <a:cubicBezTo>
                  <a:pt x="60" y="266"/>
                  <a:pt x="59" y="266"/>
                  <a:pt x="60" y="267"/>
                </a:cubicBezTo>
                <a:close/>
                <a:moveTo>
                  <a:pt x="44" y="249"/>
                </a:moveTo>
                <a:cubicBezTo>
                  <a:pt x="44" y="249"/>
                  <a:pt x="44" y="249"/>
                  <a:pt x="44" y="249"/>
                </a:cubicBezTo>
                <a:cubicBezTo>
                  <a:pt x="44" y="249"/>
                  <a:pt x="45" y="249"/>
                  <a:pt x="44" y="248"/>
                </a:cubicBezTo>
                <a:cubicBezTo>
                  <a:pt x="45" y="248"/>
                  <a:pt x="45" y="249"/>
                  <a:pt x="45" y="249"/>
                </a:cubicBezTo>
                <a:cubicBezTo>
                  <a:pt x="45" y="249"/>
                  <a:pt x="44" y="250"/>
                  <a:pt x="44" y="250"/>
                </a:cubicBezTo>
                <a:cubicBezTo>
                  <a:pt x="44" y="250"/>
                  <a:pt x="44" y="250"/>
                  <a:pt x="44" y="249"/>
                </a:cubicBezTo>
                <a:close/>
                <a:moveTo>
                  <a:pt x="58" y="187"/>
                </a:moveTo>
                <a:cubicBezTo>
                  <a:pt x="58" y="187"/>
                  <a:pt x="58" y="187"/>
                  <a:pt x="58" y="187"/>
                </a:cubicBezTo>
                <a:cubicBezTo>
                  <a:pt x="58" y="187"/>
                  <a:pt x="58" y="187"/>
                  <a:pt x="58" y="187"/>
                </a:cubicBezTo>
                <a:cubicBezTo>
                  <a:pt x="58" y="187"/>
                  <a:pt x="58" y="187"/>
                  <a:pt x="58" y="187"/>
                </a:cubicBezTo>
                <a:close/>
                <a:moveTo>
                  <a:pt x="84" y="164"/>
                </a:moveTo>
                <a:cubicBezTo>
                  <a:pt x="84" y="164"/>
                  <a:pt x="85" y="164"/>
                  <a:pt x="85" y="164"/>
                </a:cubicBezTo>
                <a:cubicBezTo>
                  <a:pt x="85" y="164"/>
                  <a:pt x="85" y="164"/>
                  <a:pt x="85" y="164"/>
                </a:cubicBezTo>
                <a:cubicBezTo>
                  <a:pt x="85" y="164"/>
                  <a:pt x="85" y="164"/>
                  <a:pt x="84" y="164"/>
                </a:cubicBezTo>
                <a:close/>
                <a:moveTo>
                  <a:pt x="87" y="137"/>
                </a:moveTo>
                <a:cubicBezTo>
                  <a:pt x="88" y="137"/>
                  <a:pt x="87" y="137"/>
                  <a:pt x="87" y="137"/>
                </a:cubicBezTo>
                <a:cubicBezTo>
                  <a:pt x="87" y="137"/>
                  <a:pt x="87" y="137"/>
                  <a:pt x="87" y="137"/>
                </a:cubicBezTo>
                <a:cubicBezTo>
                  <a:pt x="87" y="138"/>
                  <a:pt x="87" y="138"/>
                  <a:pt x="86" y="138"/>
                </a:cubicBezTo>
                <a:cubicBezTo>
                  <a:pt x="87" y="137"/>
                  <a:pt x="87" y="137"/>
                  <a:pt x="87" y="137"/>
                </a:cubicBezTo>
                <a:cubicBezTo>
                  <a:pt x="87" y="137"/>
                  <a:pt x="87" y="137"/>
                  <a:pt x="87" y="137"/>
                </a:cubicBezTo>
                <a:close/>
                <a:moveTo>
                  <a:pt x="88" y="137"/>
                </a:moveTo>
                <a:cubicBezTo>
                  <a:pt x="88" y="137"/>
                  <a:pt x="88" y="137"/>
                  <a:pt x="88" y="137"/>
                </a:cubicBezTo>
                <a:cubicBezTo>
                  <a:pt x="88" y="137"/>
                  <a:pt x="88" y="137"/>
                  <a:pt x="88" y="136"/>
                </a:cubicBezTo>
                <a:cubicBezTo>
                  <a:pt x="88" y="136"/>
                  <a:pt x="88" y="136"/>
                  <a:pt x="88" y="136"/>
                </a:cubicBezTo>
                <a:cubicBezTo>
                  <a:pt x="89" y="136"/>
                  <a:pt x="88" y="137"/>
                  <a:pt x="88" y="137"/>
                </a:cubicBezTo>
                <a:close/>
                <a:moveTo>
                  <a:pt x="88" y="163"/>
                </a:moveTo>
                <a:cubicBezTo>
                  <a:pt x="88" y="163"/>
                  <a:pt x="88" y="162"/>
                  <a:pt x="88" y="162"/>
                </a:cubicBezTo>
                <a:cubicBezTo>
                  <a:pt x="89" y="162"/>
                  <a:pt x="89" y="163"/>
                  <a:pt x="89" y="163"/>
                </a:cubicBezTo>
                <a:cubicBezTo>
                  <a:pt x="88" y="163"/>
                  <a:pt x="88" y="163"/>
                  <a:pt x="88" y="163"/>
                </a:cubicBezTo>
                <a:cubicBezTo>
                  <a:pt x="88" y="163"/>
                  <a:pt x="88" y="163"/>
                  <a:pt x="88" y="163"/>
                </a:cubicBezTo>
                <a:close/>
                <a:moveTo>
                  <a:pt x="89" y="169"/>
                </a:moveTo>
                <a:cubicBezTo>
                  <a:pt x="89" y="169"/>
                  <a:pt x="89" y="168"/>
                  <a:pt x="90" y="169"/>
                </a:cubicBezTo>
                <a:cubicBezTo>
                  <a:pt x="90" y="169"/>
                  <a:pt x="89" y="169"/>
                  <a:pt x="89" y="169"/>
                </a:cubicBezTo>
                <a:cubicBezTo>
                  <a:pt x="89" y="169"/>
                  <a:pt x="89" y="169"/>
                  <a:pt x="89" y="169"/>
                </a:cubicBezTo>
                <a:cubicBezTo>
                  <a:pt x="89" y="169"/>
                  <a:pt x="89" y="169"/>
                  <a:pt x="89" y="169"/>
                </a:cubicBezTo>
                <a:cubicBezTo>
                  <a:pt x="89" y="169"/>
                  <a:pt x="89" y="169"/>
                  <a:pt x="89" y="169"/>
                </a:cubicBezTo>
                <a:cubicBezTo>
                  <a:pt x="88" y="169"/>
                  <a:pt x="88" y="170"/>
                  <a:pt x="87" y="170"/>
                </a:cubicBezTo>
                <a:cubicBezTo>
                  <a:pt x="87" y="170"/>
                  <a:pt x="87" y="170"/>
                  <a:pt x="87" y="169"/>
                </a:cubicBezTo>
                <a:cubicBezTo>
                  <a:pt x="88" y="170"/>
                  <a:pt x="88" y="169"/>
                  <a:pt x="89" y="169"/>
                </a:cubicBezTo>
                <a:close/>
                <a:moveTo>
                  <a:pt x="90" y="168"/>
                </a:moveTo>
                <a:cubicBezTo>
                  <a:pt x="90" y="168"/>
                  <a:pt x="89" y="168"/>
                  <a:pt x="89" y="168"/>
                </a:cubicBezTo>
                <a:cubicBezTo>
                  <a:pt x="89" y="168"/>
                  <a:pt x="89" y="168"/>
                  <a:pt x="89" y="168"/>
                </a:cubicBezTo>
                <a:cubicBezTo>
                  <a:pt x="89" y="168"/>
                  <a:pt x="89" y="168"/>
                  <a:pt x="89" y="168"/>
                </a:cubicBezTo>
                <a:cubicBezTo>
                  <a:pt x="89" y="168"/>
                  <a:pt x="89" y="168"/>
                  <a:pt x="89" y="168"/>
                </a:cubicBezTo>
                <a:cubicBezTo>
                  <a:pt x="89" y="168"/>
                  <a:pt x="90" y="168"/>
                  <a:pt x="90" y="168"/>
                </a:cubicBezTo>
                <a:close/>
                <a:moveTo>
                  <a:pt x="89" y="163"/>
                </a:moveTo>
                <a:cubicBezTo>
                  <a:pt x="89" y="162"/>
                  <a:pt x="89" y="162"/>
                  <a:pt x="90" y="162"/>
                </a:cubicBezTo>
                <a:cubicBezTo>
                  <a:pt x="90" y="162"/>
                  <a:pt x="90" y="162"/>
                  <a:pt x="90" y="162"/>
                </a:cubicBezTo>
                <a:cubicBezTo>
                  <a:pt x="90" y="163"/>
                  <a:pt x="90" y="163"/>
                  <a:pt x="89" y="163"/>
                </a:cubicBezTo>
                <a:cubicBezTo>
                  <a:pt x="89" y="163"/>
                  <a:pt x="89" y="163"/>
                  <a:pt x="89" y="163"/>
                </a:cubicBezTo>
                <a:close/>
                <a:moveTo>
                  <a:pt x="91" y="136"/>
                </a:moveTo>
                <a:cubicBezTo>
                  <a:pt x="91" y="136"/>
                  <a:pt x="92" y="136"/>
                  <a:pt x="92" y="136"/>
                </a:cubicBezTo>
                <a:cubicBezTo>
                  <a:pt x="92" y="136"/>
                  <a:pt x="92" y="136"/>
                  <a:pt x="92" y="136"/>
                </a:cubicBezTo>
                <a:cubicBezTo>
                  <a:pt x="91" y="136"/>
                  <a:pt x="91" y="136"/>
                  <a:pt x="91" y="136"/>
                </a:cubicBezTo>
                <a:cubicBezTo>
                  <a:pt x="91" y="136"/>
                  <a:pt x="91" y="136"/>
                  <a:pt x="91" y="136"/>
                </a:cubicBezTo>
                <a:cubicBezTo>
                  <a:pt x="91" y="136"/>
                  <a:pt x="91" y="136"/>
                  <a:pt x="91" y="136"/>
                </a:cubicBezTo>
                <a:cubicBezTo>
                  <a:pt x="91" y="136"/>
                  <a:pt x="91" y="136"/>
                  <a:pt x="91" y="136"/>
                </a:cubicBezTo>
                <a:close/>
                <a:moveTo>
                  <a:pt x="91" y="135"/>
                </a:moveTo>
                <a:cubicBezTo>
                  <a:pt x="91" y="135"/>
                  <a:pt x="91" y="135"/>
                  <a:pt x="91" y="135"/>
                </a:cubicBezTo>
                <a:cubicBezTo>
                  <a:pt x="91" y="135"/>
                  <a:pt x="91" y="135"/>
                  <a:pt x="91" y="135"/>
                </a:cubicBezTo>
                <a:cubicBezTo>
                  <a:pt x="91" y="135"/>
                  <a:pt x="91" y="135"/>
                  <a:pt x="91" y="135"/>
                </a:cubicBezTo>
                <a:close/>
                <a:moveTo>
                  <a:pt x="92" y="120"/>
                </a:moveTo>
                <a:cubicBezTo>
                  <a:pt x="92" y="119"/>
                  <a:pt x="92" y="120"/>
                  <a:pt x="93" y="120"/>
                </a:cubicBezTo>
                <a:cubicBezTo>
                  <a:pt x="93" y="120"/>
                  <a:pt x="92" y="120"/>
                  <a:pt x="92" y="120"/>
                </a:cubicBezTo>
                <a:cubicBezTo>
                  <a:pt x="92" y="120"/>
                  <a:pt x="92" y="120"/>
                  <a:pt x="92" y="120"/>
                </a:cubicBezTo>
                <a:cubicBezTo>
                  <a:pt x="92" y="120"/>
                  <a:pt x="92" y="120"/>
                  <a:pt x="92" y="120"/>
                </a:cubicBezTo>
                <a:cubicBezTo>
                  <a:pt x="92" y="120"/>
                  <a:pt x="92" y="120"/>
                  <a:pt x="91" y="120"/>
                </a:cubicBezTo>
                <a:cubicBezTo>
                  <a:pt x="92" y="120"/>
                  <a:pt x="92" y="120"/>
                  <a:pt x="92" y="120"/>
                </a:cubicBezTo>
                <a:cubicBezTo>
                  <a:pt x="92" y="120"/>
                  <a:pt x="92" y="120"/>
                  <a:pt x="92" y="120"/>
                </a:cubicBezTo>
                <a:close/>
                <a:moveTo>
                  <a:pt x="93" y="118"/>
                </a:moveTo>
                <a:cubicBezTo>
                  <a:pt x="93" y="118"/>
                  <a:pt x="93" y="119"/>
                  <a:pt x="93" y="119"/>
                </a:cubicBezTo>
                <a:cubicBezTo>
                  <a:pt x="93" y="119"/>
                  <a:pt x="93" y="119"/>
                  <a:pt x="93" y="119"/>
                </a:cubicBezTo>
                <a:cubicBezTo>
                  <a:pt x="93" y="119"/>
                  <a:pt x="93" y="119"/>
                  <a:pt x="92" y="120"/>
                </a:cubicBezTo>
                <a:cubicBezTo>
                  <a:pt x="92" y="120"/>
                  <a:pt x="92" y="120"/>
                  <a:pt x="92" y="119"/>
                </a:cubicBezTo>
                <a:cubicBezTo>
                  <a:pt x="92" y="119"/>
                  <a:pt x="92" y="119"/>
                  <a:pt x="92" y="119"/>
                </a:cubicBezTo>
                <a:cubicBezTo>
                  <a:pt x="92" y="119"/>
                  <a:pt x="92" y="119"/>
                  <a:pt x="92" y="119"/>
                </a:cubicBezTo>
                <a:cubicBezTo>
                  <a:pt x="92" y="119"/>
                  <a:pt x="92" y="119"/>
                  <a:pt x="92" y="119"/>
                </a:cubicBezTo>
                <a:cubicBezTo>
                  <a:pt x="92" y="119"/>
                  <a:pt x="92" y="119"/>
                  <a:pt x="92" y="119"/>
                </a:cubicBezTo>
                <a:cubicBezTo>
                  <a:pt x="92" y="119"/>
                  <a:pt x="92" y="118"/>
                  <a:pt x="92" y="118"/>
                </a:cubicBezTo>
                <a:cubicBezTo>
                  <a:pt x="92" y="118"/>
                  <a:pt x="92" y="118"/>
                  <a:pt x="93" y="118"/>
                </a:cubicBezTo>
                <a:close/>
                <a:moveTo>
                  <a:pt x="93" y="117"/>
                </a:moveTo>
                <a:cubicBezTo>
                  <a:pt x="93" y="117"/>
                  <a:pt x="93" y="117"/>
                  <a:pt x="93" y="117"/>
                </a:cubicBezTo>
                <a:cubicBezTo>
                  <a:pt x="93" y="117"/>
                  <a:pt x="93" y="117"/>
                  <a:pt x="93" y="117"/>
                </a:cubicBezTo>
                <a:cubicBezTo>
                  <a:pt x="93" y="117"/>
                  <a:pt x="93" y="117"/>
                  <a:pt x="93" y="117"/>
                </a:cubicBezTo>
                <a:close/>
                <a:moveTo>
                  <a:pt x="93" y="135"/>
                </a:moveTo>
                <a:cubicBezTo>
                  <a:pt x="93" y="135"/>
                  <a:pt x="94" y="135"/>
                  <a:pt x="94" y="135"/>
                </a:cubicBezTo>
                <a:cubicBezTo>
                  <a:pt x="94" y="135"/>
                  <a:pt x="93" y="135"/>
                  <a:pt x="93" y="135"/>
                </a:cubicBezTo>
                <a:cubicBezTo>
                  <a:pt x="93" y="135"/>
                  <a:pt x="93" y="135"/>
                  <a:pt x="93" y="136"/>
                </a:cubicBezTo>
                <a:cubicBezTo>
                  <a:pt x="93" y="136"/>
                  <a:pt x="92" y="136"/>
                  <a:pt x="92" y="136"/>
                </a:cubicBezTo>
                <a:cubicBezTo>
                  <a:pt x="92" y="136"/>
                  <a:pt x="92" y="136"/>
                  <a:pt x="92" y="135"/>
                </a:cubicBezTo>
                <a:cubicBezTo>
                  <a:pt x="92" y="135"/>
                  <a:pt x="93" y="135"/>
                  <a:pt x="93" y="135"/>
                </a:cubicBezTo>
                <a:close/>
                <a:moveTo>
                  <a:pt x="93" y="132"/>
                </a:moveTo>
                <a:cubicBezTo>
                  <a:pt x="93" y="132"/>
                  <a:pt x="93" y="132"/>
                  <a:pt x="94" y="132"/>
                </a:cubicBezTo>
                <a:cubicBezTo>
                  <a:pt x="93" y="132"/>
                  <a:pt x="93" y="133"/>
                  <a:pt x="93" y="133"/>
                </a:cubicBezTo>
                <a:cubicBezTo>
                  <a:pt x="93" y="133"/>
                  <a:pt x="93" y="133"/>
                  <a:pt x="93" y="132"/>
                </a:cubicBezTo>
                <a:close/>
                <a:moveTo>
                  <a:pt x="96" y="118"/>
                </a:moveTo>
                <a:cubicBezTo>
                  <a:pt x="96" y="117"/>
                  <a:pt x="96" y="117"/>
                  <a:pt x="97" y="117"/>
                </a:cubicBezTo>
                <a:cubicBezTo>
                  <a:pt x="97" y="117"/>
                  <a:pt x="97" y="118"/>
                  <a:pt x="96" y="118"/>
                </a:cubicBezTo>
                <a:cubicBezTo>
                  <a:pt x="96" y="118"/>
                  <a:pt x="96" y="118"/>
                  <a:pt x="95" y="118"/>
                </a:cubicBezTo>
                <a:cubicBezTo>
                  <a:pt x="95" y="118"/>
                  <a:pt x="95" y="118"/>
                  <a:pt x="95" y="118"/>
                </a:cubicBezTo>
                <a:cubicBezTo>
                  <a:pt x="95" y="118"/>
                  <a:pt x="95" y="118"/>
                  <a:pt x="95" y="117"/>
                </a:cubicBezTo>
                <a:cubicBezTo>
                  <a:pt x="95" y="118"/>
                  <a:pt x="95" y="118"/>
                  <a:pt x="95" y="118"/>
                </a:cubicBezTo>
                <a:cubicBezTo>
                  <a:pt x="96" y="118"/>
                  <a:pt x="96" y="118"/>
                  <a:pt x="96" y="118"/>
                </a:cubicBezTo>
                <a:cubicBezTo>
                  <a:pt x="96" y="118"/>
                  <a:pt x="96" y="118"/>
                  <a:pt x="96" y="118"/>
                </a:cubicBezTo>
                <a:close/>
                <a:moveTo>
                  <a:pt x="96" y="116"/>
                </a:moveTo>
                <a:cubicBezTo>
                  <a:pt x="96" y="116"/>
                  <a:pt x="96" y="116"/>
                  <a:pt x="96" y="116"/>
                </a:cubicBezTo>
                <a:cubicBezTo>
                  <a:pt x="96" y="116"/>
                  <a:pt x="96" y="117"/>
                  <a:pt x="96" y="117"/>
                </a:cubicBezTo>
                <a:cubicBezTo>
                  <a:pt x="96" y="117"/>
                  <a:pt x="96" y="116"/>
                  <a:pt x="96" y="116"/>
                </a:cubicBezTo>
                <a:close/>
                <a:moveTo>
                  <a:pt x="98" y="117"/>
                </a:moveTo>
                <a:cubicBezTo>
                  <a:pt x="98" y="117"/>
                  <a:pt x="99" y="117"/>
                  <a:pt x="99" y="116"/>
                </a:cubicBezTo>
                <a:cubicBezTo>
                  <a:pt x="99" y="116"/>
                  <a:pt x="99" y="116"/>
                  <a:pt x="99" y="116"/>
                </a:cubicBezTo>
                <a:cubicBezTo>
                  <a:pt x="99" y="116"/>
                  <a:pt x="99" y="116"/>
                  <a:pt x="100" y="116"/>
                </a:cubicBezTo>
                <a:cubicBezTo>
                  <a:pt x="100" y="116"/>
                  <a:pt x="100" y="116"/>
                  <a:pt x="100" y="116"/>
                </a:cubicBezTo>
                <a:cubicBezTo>
                  <a:pt x="99" y="116"/>
                  <a:pt x="99" y="116"/>
                  <a:pt x="99" y="116"/>
                </a:cubicBezTo>
                <a:cubicBezTo>
                  <a:pt x="99" y="117"/>
                  <a:pt x="98" y="117"/>
                  <a:pt x="98" y="117"/>
                </a:cubicBezTo>
                <a:cubicBezTo>
                  <a:pt x="98" y="117"/>
                  <a:pt x="98" y="117"/>
                  <a:pt x="98" y="117"/>
                </a:cubicBezTo>
                <a:close/>
                <a:moveTo>
                  <a:pt x="98" y="106"/>
                </a:moveTo>
                <a:cubicBezTo>
                  <a:pt x="99" y="106"/>
                  <a:pt x="99" y="106"/>
                  <a:pt x="99" y="106"/>
                </a:cubicBezTo>
                <a:cubicBezTo>
                  <a:pt x="99" y="107"/>
                  <a:pt x="99" y="107"/>
                  <a:pt x="99" y="107"/>
                </a:cubicBezTo>
                <a:cubicBezTo>
                  <a:pt x="99" y="107"/>
                  <a:pt x="99" y="107"/>
                  <a:pt x="99" y="107"/>
                </a:cubicBezTo>
                <a:cubicBezTo>
                  <a:pt x="98" y="107"/>
                  <a:pt x="99" y="107"/>
                  <a:pt x="99" y="107"/>
                </a:cubicBezTo>
                <a:cubicBezTo>
                  <a:pt x="99" y="107"/>
                  <a:pt x="99" y="107"/>
                  <a:pt x="99" y="107"/>
                </a:cubicBezTo>
                <a:cubicBezTo>
                  <a:pt x="99" y="107"/>
                  <a:pt x="99" y="107"/>
                  <a:pt x="99" y="107"/>
                </a:cubicBezTo>
                <a:cubicBezTo>
                  <a:pt x="98" y="107"/>
                  <a:pt x="98" y="107"/>
                  <a:pt x="98" y="107"/>
                </a:cubicBezTo>
                <a:cubicBezTo>
                  <a:pt x="98" y="107"/>
                  <a:pt x="98" y="107"/>
                  <a:pt x="98" y="107"/>
                </a:cubicBezTo>
                <a:cubicBezTo>
                  <a:pt x="99" y="107"/>
                  <a:pt x="99" y="107"/>
                  <a:pt x="99" y="107"/>
                </a:cubicBezTo>
                <a:cubicBezTo>
                  <a:pt x="98" y="106"/>
                  <a:pt x="98" y="106"/>
                  <a:pt x="98" y="106"/>
                </a:cubicBezTo>
                <a:close/>
                <a:moveTo>
                  <a:pt x="100" y="117"/>
                </a:moveTo>
                <a:cubicBezTo>
                  <a:pt x="100" y="117"/>
                  <a:pt x="100" y="117"/>
                  <a:pt x="100" y="117"/>
                </a:cubicBezTo>
                <a:cubicBezTo>
                  <a:pt x="100" y="117"/>
                  <a:pt x="100" y="117"/>
                  <a:pt x="100" y="117"/>
                </a:cubicBezTo>
                <a:cubicBezTo>
                  <a:pt x="100" y="117"/>
                  <a:pt x="100" y="117"/>
                  <a:pt x="100" y="117"/>
                </a:cubicBezTo>
                <a:close/>
                <a:moveTo>
                  <a:pt x="100" y="118"/>
                </a:moveTo>
                <a:cubicBezTo>
                  <a:pt x="100" y="118"/>
                  <a:pt x="100" y="118"/>
                  <a:pt x="100" y="118"/>
                </a:cubicBezTo>
                <a:cubicBezTo>
                  <a:pt x="100" y="118"/>
                  <a:pt x="100" y="118"/>
                  <a:pt x="100" y="118"/>
                </a:cubicBezTo>
                <a:cubicBezTo>
                  <a:pt x="100" y="118"/>
                  <a:pt x="100" y="118"/>
                  <a:pt x="100" y="118"/>
                </a:cubicBezTo>
                <a:close/>
                <a:moveTo>
                  <a:pt x="100" y="160"/>
                </a:moveTo>
                <a:cubicBezTo>
                  <a:pt x="100" y="160"/>
                  <a:pt x="100" y="160"/>
                  <a:pt x="101" y="160"/>
                </a:cubicBezTo>
                <a:cubicBezTo>
                  <a:pt x="101" y="160"/>
                  <a:pt x="101" y="160"/>
                  <a:pt x="101" y="160"/>
                </a:cubicBezTo>
                <a:cubicBezTo>
                  <a:pt x="100" y="160"/>
                  <a:pt x="100" y="160"/>
                  <a:pt x="100" y="160"/>
                </a:cubicBezTo>
                <a:close/>
                <a:moveTo>
                  <a:pt x="103" y="107"/>
                </a:moveTo>
                <a:cubicBezTo>
                  <a:pt x="103" y="107"/>
                  <a:pt x="103" y="107"/>
                  <a:pt x="103" y="107"/>
                </a:cubicBezTo>
                <a:cubicBezTo>
                  <a:pt x="103" y="107"/>
                  <a:pt x="103" y="107"/>
                  <a:pt x="103" y="107"/>
                </a:cubicBezTo>
                <a:cubicBezTo>
                  <a:pt x="103" y="107"/>
                  <a:pt x="103" y="107"/>
                  <a:pt x="103" y="107"/>
                </a:cubicBezTo>
                <a:close/>
                <a:moveTo>
                  <a:pt x="103" y="106"/>
                </a:moveTo>
                <a:cubicBezTo>
                  <a:pt x="103" y="106"/>
                  <a:pt x="103" y="106"/>
                  <a:pt x="103" y="106"/>
                </a:cubicBezTo>
                <a:cubicBezTo>
                  <a:pt x="103" y="106"/>
                  <a:pt x="103" y="106"/>
                  <a:pt x="103" y="106"/>
                </a:cubicBezTo>
                <a:cubicBezTo>
                  <a:pt x="103" y="106"/>
                  <a:pt x="103" y="106"/>
                  <a:pt x="103" y="106"/>
                </a:cubicBezTo>
                <a:close/>
                <a:moveTo>
                  <a:pt x="105" y="107"/>
                </a:moveTo>
                <a:cubicBezTo>
                  <a:pt x="105" y="107"/>
                  <a:pt x="105" y="107"/>
                  <a:pt x="105" y="107"/>
                </a:cubicBezTo>
                <a:cubicBezTo>
                  <a:pt x="105" y="106"/>
                  <a:pt x="104" y="106"/>
                  <a:pt x="104" y="106"/>
                </a:cubicBezTo>
                <a:cubicBezTo>
                  <a:pt x="104" y="106"/>
                  <a:pt x="104" y="106"/>
                  <a:pt x="104" y="106"/>
                </a:cubicBezTo>
                <a:cubicBezTo>
                  <a:pt x="104" y="106"/>
                  <a:pt x="104" y="106"/>
                  <a:pt x="104" y="106"/>
                </a:cubicBezTo>
                <a:cubicBezTo>
                  <a:pt x="104" y="106"/>
                  <a:pt x="105" y="106"/>
                  <a:pt x="105" y="107"/>
                </a:cubicBezTo>
                <a:close/>
                <a:moveTo>
                  <a:pt x="111" y="271"/>
                </a:moveTo>
                <a:cubicBezTo>
                  <a:pt x="111" y="271"/>
                  <a:pt x="111" y="271"/>
                  <a:pt x="111" y="271"/>
                </a:cubicBezTo>
                <a:cubicBezTo>
                  <a:pt x="111" y="270"/>
                  <a:pt x="111" y="270"/>
                  <a:pt x="111" y="270"/>
                </a:cubicBezTo>
                <a:cubicBezTo>
                  <a:pt x="111" y="270"/>
                  <a:pt x="111" y="270"/>
                  <a:pt x="111" y="270"/>
                </a:cubicBezTo>
                <a:cubicBezTo>
                  <a:pt x="111" y="270"/>
                  <a:pt x="112" y="270"/>
                  <a:pt x="112" y="270"/>
                </a:cubicBezTo>
                <a:cubicBezTo>
                  <a:pt x="112" y="270"/>
                  <a:pt x="112" y="269"/>
                  <a:pt x="112" y="269"/>
                </a:cubicBezTo>
                <a:cubicBezTo>
                  <a:pt x="112" y="270"/>
                  <a:pt x="112" y="270"/>
                  <a:pt x="112" y="270"/>
                </a:cubicBezTo>
                <a:cubicBezTo>
                  <a:pt x="112" y="270"/>
                  <a:pt x="112" y="270"/>
                  <a:pt x="112" y="271"/>
                </a:cubicBezTo>
                <a:cubicBezTo>
                  <a:pt x="111" y="271"/>
                  <a:pt x="111" y="271"/>
                  <a:pt x="111" y="271"/>
                </a:cubicBezTo>
                <a:close/>
                <a:moveTo>
                  <a:pt x="103" y="273"/>
                </a:moveTo>
                <a:cubicBezTo>
                  <a:pt x="103" y="273"/>
                  <a:pt x="103" y="273"/>
                  <a:pt x="103" y="273"/>
                </a:cubicBezTo>
                <a:cubicBezTo>
                  <a:pt x="103" y="273"/>
                  <a:pt x="103" y="273"/>
                  <a:pt x="103" y="273"/>
                </a:cubicBezTo>
                <a:cubicBezTo>
                  <a:pt x="103" y="273"/>
                  <a:pt x="103" y="273"/>
                  <a:pt x="103" y="273"/>
                </a:cubicBezTo>
                <a:close/>
                <a:moveTo>
                  <a:pt x="97" y="273"/>
                </a:moveTo>
                <a:cubicBezTo>
                  <a:pt x="97" y="273"/>
                  <a:pt x="97" y="273"/>
                  <a:pt x="97" y="273"/>
                </a:cubicBezTo>
                <a:cubicBezTo>
                  <a:pt x="97" y="273"/>
                  <a:pt x="97" y="273"/>
                  <a:pt x="97" y="273"/>
                </a:cubicBezTo>
                <a:cubicBezTo>
                  <a:pt x="97" y="273"/>
                  <a:pt x="97" y="273"/>
                  <a:pt x="97" y="273"/>
                </a:cubicBezTo>
                <a:cubicBezTo>
                  <a:pt x="97" y="273"/>
                  <a:pt x="97" y="273"/>
                  <a:pt x="97" y="273"/>
                </a:cubicBezTo>
                <a:cubicBezTo>
                  <a:pt x="97" y="273"/>
                  <a:pt x="97" y="273"/>
                  <a:pt x="97" y="273"/>
                </a:cubicBezTo>
                <a:close/>
                <a:moveTo>
                  <a:pt x="97" y="273"/>
                </a:moveTo>
                <a:cubicBezTo>
                  <a:pt x="97" y="273"/>
                  <a:pt x="97" y="273"/>
                  <a:pt x="97" y="274"/>
                </a:cubicBezTo>
                <a:cubicBezTo>
                  <a:pt x="97" y="274"/>
                  <a:pt x="97" y="274"/>
                  <a:pt x="97" y="274"/>
                </a:cubicBezTo>
                <a:cubicBezTo>
                  <a:pt x="97" y="274"/>
                  <a:pt x="97" y="274"/>
                  <a:pt x="97" y="274"/>
                </a:cubicBezTo>
                <a:cubicBezTo>
                  <a:pt x="97" y="274"/>
                  <a:pt x="97" y="274"/>
                  <a:pt x="97" y="273"/>
                </a:cubicBezTo>
                <a:close/>
                <a:moveTo>
                  <a:pt x="73" y="262"/>
                </a:moveTo>
                <a:cubicBezTo>
                  <a:pt x="73" y="262"/>
                  <a:pt x="73" y="262"/>
                  <a:pt x="73" y="262"/>
                </a:cubicBezTo>
                <a:cubicBezTo>
                  <a:pt x="73" y="262"/>
                  <a:pt x="73" y="262"/>
                  <a:pt x="73" y="262"/>
                </a:cubicBezTo>
                <a:cubicBezTo>
                  <a:pt x="73" y="262"/>
                  <a:pt x="73" y="262"/>
                  <a:pt x="73" y="262"/>
                </a:cubicBezTo>
                <a:close/>
                <a:moveTo>
                  <a:pt x="72" y="262"/>
                </a:moveTo>
                <a:cubicBezTo>
                  <a:pt x="72" y="263"/>
                  <a:pt x="71" y="263"/>
                  <a:pt x="71" y="263"/>
                </a:cubicBezTo>
                <a:cubicBezTo>
                  <a:pt x="71" y="263"/>
                  <a:pt x="71" y="263"/>
                  <a:pt x="71" y="263"/>
                </a:cubicBezTo>
                <a:cubicBezTo>
                  <a:pt x="71" y="263"/>
                  <a:pt x="71" y="262"/>
                  <a:pt x="71" y="262"/>
                </a:cubicBezTo>
                <a:cubicBezTo>
                  <a:pt x="71" y="262"/>
                  <a:pt x="71" y="262"/>
                  <a:pt x="72" y="262"/>
                </a:cubicBezTo>
                <a:cubicBezTo>
                  <a:pt x="71" y="262"/>
                  <a:pt x="71" y="262"/>
                  <a:pt x="71" y="262"/>
                </a:cubicBezTo>
                <a:cubicBezTo>
                  <a:pt x="72" y="262"/>
                  <a:pt x="72" y="261"/>
                  <a:pt x="73" y="261"/>
                </a:cubicBezTo>
                <a:cubicBezTo>
                  <a:pt x="73" y="261"/>
                  <a:pt x="73" y="261"/>
                  <a:pt x="73" y="261"/>
                </a:cubicBezTo>
                <a:cubicBezTo>
                  <a:pt x="72" y="261"/>
                  <a:pt x="72" y="262"/>
                  <a:pt x="72" y="262"/>
                </a:cubicBezTo>
                <a:cubicBezTo>
                  <a:pt x="72" y="262"/>
                  <a:pt x="72" y="262"/>
                  <a:pt x="72" y="262"/>
                </a:cubicBezTo>
                <a:close/>
                <a:moveTo>
                  <a:pt x="87" y="165"/>
                </a:moveTo>
                <a:cubicBezTo>
                  <a:pt x="86" y="164"/>
                  <a:pt x="86" y="164"/>
                  <a:pt x="86" y="164"/>
                </a:cubicBezTo>
                <a:cubicBezTo>
                  <a:pt x="86" y="164"/>
                  <a:pt x="86" y="164"/>
                  <a:pt x="86" y="163"/>
                </a:cubicBezTo>
                <a:cubicBezTo>
                  <a:pt x="86" y="163"/>
                  <a:pt x="86" y="163"/>
                  <a:pt x="86" y="163"/>
                </a:cubicBezTo>
                <a:cubicBezTo>
                  <a:pt x="86" y="163"/>
                  <a:pt x="86" y="163"/>
                  <a:pt x="86" y="163"/>
                </a:cubicBezTo>
                <a:cubicBezTo>
                  <a:pt x="87" y="163"/>
                  <a:pt x="87" y="163"/>
                  <a:pt x="87" y="163"/>
                </a:cubicBezTo>
                <a:cubicBezTo>
                  <a:pt x="87" y="163"/>
                  <a:pt x="87" y="164"/>
                  <a:pt x="87" y="165"/>
                </a:cubicBezTo>
                <a:close/>
                <a:moveTo>
                  <a:pt x="95" y="119"/>
                </a:moveTo>
                <a:cubicBezTo>
                  <a:pt x="95" y="119"/>
                  <a:pt x="95" y="120"/>
                  <a:pt x="95" y="120"/>
                </a:cubicBezTo>
                <a:cubicBezTo>
                  <a:pt x="95" y="120"/>
                  <a:pt x="95" y="119"/>
                  <a:pt x="95" y="119"/>
                </a:cubicBezTo>
                <a:cubicBezTo>
                  <a:pt x="94" y="119"/>
                  <a:pt x="94" y="119"/>
                  <a:pt x="94" y="119"/>
                </a:cubicBezTo>
                <a:cubicBezTo>
                  <a:pt x="94" y="120"/>
                  <a:pt x="94" y="120"/>
                  <a:pt x="94" y="120"/>
                </a:cubicBezTo>
                <a:cubicBezTo>
                  <a:pt x="94" y="119"/>
                  <a:pt x="94" y="119"/>
                  <a:pt x="94" y="119"/>
                </a:cubicBezTo>
                <a:cubicBezTo>
                  <a:pt x="94" y="119"/>
                  <a:pt x="94" y="119"/>
                  <a:pt x="94" y="119"/>
                </a:cubicBezTo>
                <a:cubicBezTo>
                  <a:pt x="94" y="119"/>
                  <a:pt x="94" y="119"/>
                  <a:pt x="94" y="119"/>
                </a:cubicBezTo>
                <a:cubicBezTo>
                  <a:pt x="95" y="119"/>
                  <a:pt x="95" y="119"/>
                  <a:pt x="95" y="119"/>
                </a:cubicBezTo>
                <a:close/>
                <a:moveTo>
                  <a:pt x="95" y="118"/>
                </a:moveTo>
                <a:cubicBezTo>
                  <a:pt x="95" y="118"/>
                  <a:pt x="95" y="118"/>
                  <a:pt x="95" y="118"/>
                </a:cubicBezTo>
                <a:cubicBezTo>
                  <a:pt x="95" y="118"/>
                  <a:pt x="95" y="118"/>
                  <a:pt x="95" y="118"/>
                </a:cubicBezTo>
                <a:cubicBezTo>
                  <a:pt x="95" y="118"/>
                  <a:pt x="95" y="118"/>
                  <a:pt x="95" y="118"/>
                </a:cubicBezTo>
                <a:cubicBezTo>
                  <a:pt x="95" y="118"/>
                  <a:pt x="95" y="118"/>
                  <a:pt x="94" y="119"/>
                </a:cubicBezTo>
                <a:cubicBezTo>
                  <a:pt x="94" y="118"/>
                  <a:pt x="95" y="118"/>
                  <a:pt x="95" y="118"/>
                </a:cubicBezTo>
                <a:close/>
                <a:moveTo>
                  <a:pt x="94" y="110"/>
                </a:moveTo>
                <a:cubicBezTo>
                  <a:pt x="94" y="110"/>
                  <a:pt x="95" y="110"/>
                  <a:pt x="95" y="110"/>
                </a:cubicBezTo>
                <a:cubicBezTo>
                  <a:pt x="95" y="110"/>
                  <a:pt x="94" y="110"/>
                  <a:pt x="94" y="110"/>
                </a:cubicBezTo>
                <a:cubicBezTo>
                  <a:pt x="94" y="110"/>
                  <a:pt x="94" y="110"/>
                  <a:pt x="94" y="110"/>
                </a:cubicBezTo>
                <a:close/>
                <a:moveTo>
                  <a:pt x="95" y="110"/>
                </a:moveTo>
                <a:cubicBezTo>
                  <a:pt x="95" y="109"/>
                  <a:pt x="95" y="109"/>
                  <a:pt x="95" y="109"/>
                </a:cubicBezTo>
                <a:cubicBezTo>
                  <a:pt x="95" y="109"/>
                  <a:pt x="95" y="109"/>
                  <a:pt x="95" y="110"/>
                </a:cubicBezTo>
                <a:close/>
                <a:moveTo>
                  <a:pt x="95" y="134"/>
                </a:moveTo>
                <a:cubicBezTo>
                  <a:pt x="95" y="135"/>
                  <a:pt x="94" y="135"/>
                  <a:pt x="94" y="134"/>
                </a:cubicBezTo>
                <a:cubicBezTo>
                  <a:pt x="95" y="134"/>
                  <a:pt x="95" y="135"/>
                  <a:pt x="95" y="134"/>
                </a:cubicBezTo>
                <a:close/>
                <a:moveTo>
                  <a:pt x="94" y="135"/>
                </a:moveTo>
                <a:cubicBezTo>
                  <a:pt x="94" y="135"/>
                  <a:pt x="94" y="135"/>
                  <a:pt x="94" y="135"/>
                </a:cubicBezTo>
                <a:cubicBezTo>
                  <a:pt x="94" y="135"/>
                  <a:pt x="94" y="135"/>
                  <a:pt x="94" y="135"/>
                </a:cubicBezTo>
                <a:cubicBezTo>
                  <a:pt x="94" y="135"/>
                  <a:pt x="94" y="135"/>
                  <a:pt x="94" y="135"/>
                </a:cubicBezTo>
                <a:close/>
                <a:moveTo>
                  <a:pt x="96" y="166"/>
                </a:moveTo>
                <a:cubicBezTo>
                  <a:pt x="96" y="166"/>
                  <a:pt x="96" y="166"/>
                  <a:pt x="97" y="166"/>
                </a:cubicBezTo>
                <a:cubicBezTo>
                  <a:pt x="96" y="166"/>
                  <a:pt x="95" y="167"/>
                  <a:pt x="94" y="167"/>
                </a:cubicBezTo>
                <a:cubicBezTo>
                  <a:pt x="95" y="167"/>
                  <a:pt x="95" y="166"/>
                  <a:pt x="96" y="166"/>
                </a:cubicBezTo>
                <a:close/>
                <a:moveTo>
                  <a:pt x="106" y="273"/>
                </a:moveTo>
                <a:cubicBezTo>
                  <a:pt x="106" y="273"/>
                  <a:pt x="106" y="273"/>
                  <a:pt x="106" y="273"/>
                </a:cubicBezTo>
                <a:cubicBezTo>
                  <a:pt x="106" y="273"/>
                  <a:pt x="106" y="272"/>
                  <a:pt x="106" y="272"/>
                </a:cubicBezTo>
                <a:cubicBezTo>
                  <a:pt x="106" y="272"/>
                  <a:pt x="106" y="273"/>
                  <a:pt x="106" y="273"/>
                </a:cubicBezTo>
                <a:close/>
                <a:moveTo>
                  <a:pt x="53" y="235"/>
                </a:moveTo>
                <a:cubicBezTo>
                  <a:pt x="54" y="235"/>
                  <a:pt x="54" y="235"/>
                  <a:pt x="54" y="235"/>
                </a:cubicBezTo>
                <a:cubicBezTo>
                  <a:pt x="54" y="235"/>
                  <a:pt x="53" y="235"/>
                  <a:pt x="53" y="235"/>
                </a:cubicBezTo>
                <a:cubicBezTo>
                  <a:pt x="53" y="235"/>
                  <a:pt x="53" y="235"/>
                  <a:pt x="53" y="235"/>
                </a:cubicBezTo>
                <a:close/>
                <a:moveTo>
                  <a:pt x="57" y="235"/>
                </a:moveTo>
                <a:cubicBezTo>
                  <a:pt x="57" y="235"/>
                  <a:pt x="56" y="235"/>
                  <a:pt x="56" y="235"/>
                </a:cubicBezTo>
                <a:cubicBezTo>
                  <a:pt x="56" y="235"/>
                  <a:pt x="56" y="235"/>
                  <a:pt x="56" y="235"/>
                </a:cubicBezTo>
                <a:cubicBezTo>
                  <a:pt x="56" y="235"/>
                  <a:pt x="56" y="235"/>
                  <a:pt x="56" y="235"/>
                </a:cubicBezTo>
                <a:cubicBezTo>
                  <a:pt x="56" y="235"/>
                  <a:pt x="56" y="235"/>
                  <a:pt x="55" y="235"/>
                </a:cubicBezTo>
                <a:cubicBezTo>
                  <a:pt x="56" y="234"/>
                  <a:pt x="57" y="235"/>
                  <a:pt x="57" y="234"/>
                </a:cubicBezTo>
                <a:cubicBezTo>
                  <a:pt x="57" y="234"/>
                  <a:pt x="57" y="234"/>
                  <a:pt x="57" y="235"/>
                </a:cubicBezTo>
                <a:cubicBezTo>
                  <a:pt x="57" y="235"/>
                  <a:pt x="57" y="235"/>
                  <a:pt x="57" y="235"/>
                </a:cubicBezTo>
                <a:close/>
                <a:moveTo>
                  <a:pt x="57" y="233"/>
                </a:moveTo>
                <a:cubicBezTo>
                  <a:pt x="58" y="233"/>
                  <a:pt x="58" y="233"/>
                  <a:pt x="58" y="233"/>
                </a:cubicBezTo>
                <a:cubicBezTo>
                  <a:pt x="58" y="233"/>
                  <a:pt x="58" y="233"/>
                  <a:pt x="58" y="233"/>
                </a:cubicBezTo>
                <a:cubicBezTo>
                  <a:pt x="58" y="233"/>
                  <a:pt x="58" y="233"/>
                  <a:pt x="58" y="233"/>
                </a:cubicBezTo>
                <a:cubicBezTo>
                  <a:pt x="58" y="233"/>
                  <a:pt x="58" y="233"/>
                  <a:pt x="58" y="233"/>
                </a:cubicBezTo>
                <a:cubicBezTo>
                  <a:pt x="58" y="233"/>
                  <a:pt x="57" y="233"/>
                  <a:pt x="57" y="233"/>
                </a:cubicBezTo>
                <a:close/>
                <a:moveTo>
                  <a:pt x="55" y="235"/>
                </a:moveTo>
                <a:cubicBezTo>
                  <a:pt x="55" y="235"/>
                  <a:pt x="55" y="235"/>
                  <a:pt x="55" y="235"/>
                </a:cubicBezTo>
                <a:cubicBezTo>
                  <a:pt x="55" y="235"/>
                  <a:pt x="55" y="235"/>
                  <a:pt x="55" y="235"/>
                </a:cubicBezTo>
                <a:cubicBezTo>
                  <a:pt x="55" y="235"/>
                  <a:pt x="55" y="235"/>
                  <a:pt x="55" y="235"/>
                </a:cubicBezTo>
                <a:close/>
                <a:moveTo>
                  <a:pt x="55" y="235"/>
                </a:moveTo>
                <a:cubicBezTo>
                  <a:pt x="55" y="235"/>
                  <a:pt x="55" y="235"/>
                  <a:pt x="55" y="235"/>
                </a:cubicBezTo>
                <a:cubicBezTo>
                  <a:pt x="55" y="235"/>
                  <a:pt x="55" y="235"/>
                  <a:pt x="55" y="235"/>
                </a:cubicBezTo>
                <a:cubicBezTo>
                  <a:pt x="55" y="235"/>
                  <a:pt x="55" y="235"/>
                  <a:pt x="55" y="235"/>
                </a:cubicBezTo>
                <a:close/>
                <a:moveTo>
                  <a:pt x="50" y="237"/>
                </a:moveTo>
                <a:cubicBezTo>
                  <a:pt x="50" y="237"/>
                  <a:pt x="50" y="237"/>
                  <a:pt x="50" y="237"/>
                </a:cubicBezTo>
                <a:cubicBezTo>
                  <a:pt x="50" y="236"/>
                  <a:pt x="50" y="236"/>
                  <a:pt x="50" y="236"/>
                </a:cubicBezTo>
                <a:cubicBezTo>
                  <a:pt x="50" y="236"/>
                  <a:pt x="50" y="236"/>
                  <a:pt x="50" y="237"/>
                </a:cubicBezTo>
                <a:close/>
                <a:moveTo>
                  <a:pt x="72" y="260"/>
                </a:moveTo>
                <a:cubicBezTo>
                  <a:pt x="72" y="261"/>
                  <a:pt x="72" y="261"/>
                  <a:pt x="72" y="261"/>
                </a:cubicBezTo>
                <a:cubicBezTo>
                  <a:pt x="72" y="261"/>
                  <a:pt x="72" y="261"/>
                  <a:pt x="72" y="261"/>
                </a:cubicBezTo>
                <a:cubicBezTo>
                  <a:pt x="72" y="261"/>
                  <a:pt x="72" y="261"/>
                  <a:pt x="72" y="260"/>
                </a:cubicBezTo>
                <a:close/>
                <a:moveTo>
                  <a:pt x="106" y="271"/>
                </a:moveTo>
                <a:cubicBezTo>
                  <a:pt x="106" y="272"/>
                  <a:pt x="106" y="272"/>
                  <a:pt x="106" y="272"/>
                </a:cubicBezTo>
                <a:cubicBezTo>
                  <a:pt x="106" y="272"/>
                  <a:pt x="106" y="272"/>
                  <a:pt x="106" y="272"/>
                </a:cubicBezTo>
                <a:cubicBezTo>
                  <a:pt x="106" y="272"/>
                  <a:pt x="106" y="272"/>
                  <a:pt x="106" y="271"/>
                </a:cubicBezTo>
                <a:close/>
                <a:moveTo>
                  <a:pt x="107" y="272"/>
                </a:moveTo>
                <a:cubicBezTo>
                  <a:pt x="107" y="272"/>
                  <a:pt x="107" y="272"/>
                  <a:pt x="107" y="272"/>
                </a:cubicBezTo>
                <a:cubicBezTo>
                  <a:pt x="107" y="272"/>
                  <a:pt x="107" y="272"/>
                  <a:pt x="107" y="272"/>
                </a:cubicBezTo>
                <a:cubicBezTo>
                  <a:pt x="107" y="272"/>
                  <a:pt x="107" y="272"/>
                  <a:pt x="107" y="272"/>
                </a:cubicBezTo>
                <a:close/>
                <a:moveTo>
                  <a:pt x="108" y="271"/>
                </a:moveTo>
                <a:cubicBezTo>
                  <a:pt x="108" y="271"/>
                  <a:pt x="108" y="271"/>
                  <a:pt x="108" y="272"/>
                </a:cubicBezTo>
                <a:cubicBezTo>
                  <a:pt x="108" y="272"/>
                  <a:pt x="108" y="272"/>
                  <a:pt x="108" y="272"/>
                </a:cubicBezTo>
                <a:cubicBezTo>
                  <a:pt x="107" y="272"/>
                  <a:pt x="107" y="272"/>
                  <a:pt x="107" y="272"/>
                </a:cubicBezTo>
                <a:cubicBezTo>
                  <a:pt x="107" y="272"/>
                  <a:pt x="107" y="271"/>
                  <a:pt x="107" y="271"/>
                </a:cubicBezTo>
                <a:cubicBezTo>
                  <a:pt x="108" y="271"/>
                  <a:pt x="108" y="271"/>
                  <a:pt x="109" y="271"/>
                </a:cubicBezTo>
                <a:cubicBezTo>
                  <a:pt x="109" y="271"/>
                  <a:pt x="109" y="271"/>
                  <a:pt x="108" y="271"/>
                </a:cubicBezTo>
                <a:close/>
                <a:moveTo>
                  <a:pt x="97" y="117"/>
                </a:moveTo>
                <a:cubicBezTo>
                  <a:pt x="97" y="117"/>
                  <a:pt x="97" y="117"/>
                  <a:pt x="97" y="117"/>
                </a:cubicBezTo>
                <a:cubicBezTo>
                  <a:pt x="97" y="117"/>
                  <a:pt x="97" y="117"/>
                  <a:pt x="97" y="117"/>
                </a:cubicBezTo>
                <a:cubicBezTo>
                  <a:pt x="97" y="117"/>
                  <a:pt x="97" y="117"/>
                  <a:pt x="97" y="117"/>
                </a:cubicBezTo>
                <a:close/>
                <a:moveTo>
                  <a:pt x="97" y="122"/>
                </a:moveTo>
                <a:cubicBezTo>
                  <a:pt x="97" y="122"/>
                  <a:pt x="97" y="122"/>
                  <a:pt x="96" y="122"/>
                </a:cubicBezTo>
                <a:cubicBezTo>
                  <a:pt x="96" y="122"/>
                  <a:pt x="97" y="122"/>
                  <a:pt x="97" y="122"/>
                </a:cubicBezTo>
                <a:close/>
                <a:moveTo>
                  <a:pt x="94" y="169"/>
                </a:moveTo>
                <a:cubicBezTo>
                  <a:pt x="94" y="169"/>
                  <a:pt x="94" y="168"/>
                  <a:pt x="93" y="168"/>
                </a:cubicBezTo>
                <a:cubicBezTo>
                  <a:pt x="93" y="168"/>
                  <a:pt x="93" y="168"/>
                  <a:pt x="94" y="168"/>
                </a:cubicBezTo>
                <a:cubicBezTo>
                  <a:pt x="94" y="168"/>
                  <a:pt x="94" y="168"/>
                  <a:pt x="94" y="169"/>
                </a:cubicBezTo>
                <a:close/>
                <a:moveTo>
                  <a:pt x="93" y="168"/>
                </a:moveTo>
                <a:cubicBezTo>
                  <a:pt x="93" y="168"/>
                  <a:pt x="93" y="168"/>
                  <a:pt x="93" y="168"/>
                </a:cubicBezTo>
                <a:cubicBezTo>
                  <a:pt x="93" y="168"/>
                  <a:pt x="93" y="168"/>
                  <a:pt x="93" y="168"/>
                </a:cubicBezTo>
                <a:close/>
                <a:moveTo>
                  <a:pt x="54" y="235"/>
                </a:moveTo>
                <a:cubicBezTo>
                  <a:pt x="54" y="235"/>
                  <a:pt x="54" y="235"/>
                  <a:pt x="54" y="235"/>
                </a:cubicBezTo>
                <a:cubicBezTo>
                  <a:pt x="54" y="235"/>
                  <a:pt x="54" y="235"/>
                  <a:pt x="54" y="235"/>
                </a:cubicBezTo>
                <a:cubicBezTo>
                  <a:pt x="54" y="235"/>
                  <a:pt x="54" y="235"/>
                  <a:pt x="54" y="235"/>
                </a:cubicBezTo>
                <a:close/>
                <a:moveTo>
                  <a:pt x="103" y="271"/>
                </a:moveTo>
                <a:cubicBezTo>
                  <a:pt x="104" y="272"/>
                  <a:pt x="103" y="272"/>
                  <a:pt x="103" y="273"/>
                </a:cubicBezTo>
                <a:cubicBezTo>
                  <a:pt x="103" y="272"/>
                  <a:pt x="103" y="272"/>
                  <a:pt x="103" y="272"/>
                </a:cubicBezTo>
                <a:cubicBezTo>
                  <a:pt x="103" y="272"/>
                  <a:pt x="103" y="272"/>
                  <a:pt x="103" y="271"/>
                </a:cubicBezTo>
                <a:close/>
                <a:moveTo>
                  <a:pt x="104" y="274"/>
                </a:moveTo>
                <a:cubicBezTo>
                  <a:pt x="105" y="273"/>
                  <a:pt x="105" y="273"/>
                  <a:pt x="106" y="273"/>
                </a:cubicBezTo>
                <a:cubicBezTo>
                  <a:pt x="106" y="273"/>
                  <a:pt x="106" y="273"/>
                  <a:pt x="106" y="273"/>
                </a:cubicBezTo>
                <a:cubicBezTo>
                  <a:pt x="105" y="274"/>
                  <a:pt x="105" y="274"/>
                  <a:pt x="104" y="274"/>
                </a:cubicBezTo>
                <a:close/>
                <a:moveTo>
                  <a:pt x="99" y="117"/>
                </a:moveTo>
                <a:cubicBezTo>
                  <a:pt x="99" y="117"/>
                  <a:pt x="100" y="118"/>
                  <a:pt x="100" y="118"/>
                </a:cubicBezTo>
                <a:cubicBezTo>
                  <a:pt x="99" y="118"/>
                  <a:pt x="99" y="118"/>
                  <a:pt x="99" y="117"/>
                </a:cubicBezTo>
                <a:close/>
                <a:moveTo>
                  <a:pt x="98" y="117"/>
                </a:moveTo>
                <a:cubicBezTo>
                  <a:pt x="98" y="117"/>
                  <a:pt x="98" y="117"/>
                  <a:pt x="98" y="117"/>
                </a:cubicBezTo>
                <a:cubicBezTo>
                  <a:pt x="98" y="117"/>
                  <a:pt x="98" y="117"/>
                  <a:pt x="98" y="117"/>
                </a:cubicBezTo>
                <a:cubicBezTo>
                  <a:pt x="98" y="117"/>
                  <a:pt x="98" y="117"/>
                  <a:pt x="98" y="117"/>
                </a:cubicBezTo>
                <a:close/>
                <a:moveTo>
                  <a:pt x="97" y="118"/>
                </a:moveTo>
                <a:cubicBezTo>
                  <a:pt x="97" y="118"/>
                  <a:pt x="97" y="118"/>
                  <a:pt x="97" y="118"/>
                </a:cubicBezTo>
                <a:cubicBezTo>
                  <a:pt x="97" y="118"/>
                  <a:pt x="97" y="117"/>
                  <a:pt x="97" y="117"/>
                </a:cubicBezTo>
                <a:cubicBezTo>
                  <a:pt x="97" y="117"/>
                  <a:pt x="97" y="118"/>
                  <a:pt x="97" y="118"/>
                </a:cubicBezTo>
                <a:close/>
                <a:moveTo>
                  <a:pt x="97" y="107"/>
                </a:moveTo>
                <a:cubicBezTo>
                  <a:pt x="97" y="107"/>
                  <a:pt x="97" y="107"/>
                  <a:pt x="97" y="107"/>
                </a:cubicBezTo>
                <a:cubicBezTo>
                  <a:pt x="97" y="107"/>
                  <a:pt x="97" y="107"/>
                  <a:pt x="97" y="107"/>
                </a:cubicBezTo>
                <a:cubicBezTo>
                  <a:pt x="98" y="107"/>
                  <a:pt x="97" y="107"/>
                  <a:pt x="97" y="107"/>
                </a:cubicBezTo>
                <a:close/>
                <a:moveTo>
                  <a:pt x="97" y="116"/>
                </a:moveTo>
                <a:cubicBezTo>
                  <a:pt x="97" y="116"/>
                  <a:pt x="97" y="117"/>
                  <a:pt x="97" y="117"/>
                </a:cubicBezTo>
                <a:cubicBezTo>
                  <a:pt x="97" y="117"/>
                  <a:pt x="96" y="117"/>
                  <a:pt x="96" y="117"/>
                </a:cubicBezTo>
                <a:cubicBezTo>
                  <a:pt x="96" y="117"/>
                  <a:pt x="96" y="116"/>
                  <a:pt x="97" y="116"/>
                </a:cubicBezTo>
                <a:close/>
                <a:moveTo>
                  <a:pt x="95" y="108"/>
                </a:moveTo>
                <a:cubicBezTo>
                  <a:pt x="95" y="108"/>
                  <a:pt x="94" y="108"/>
                  <a:pt x="94" y="109"/>
                </a:cubicBezTo>
                <a:cubicBezTo>
                  <a:pt x="94" y="109"/>
                  <a:pt x="94" y="109"/>
                  <a:pt x="94" y="108"/>
                </a:cubicBezTo>
                <a:cubicBezTo>
                  <a:pt x="94" y="108"/>
                  <a:pt x="94" y="108"/>
                  <a:pt x="94" y="108"/>
                </a:cubicBezTo>
                <a:cubicBezTo>
                  <a:pt x="94" y="108"/>
                  <a:pt x="94" y="108"/>
                  <a:pt x="95" y="108"/>
                </a:cubicBezTo>
                <a:cubicBezTo>
                  <a:pt x="95" y="108"/>
                  <a:pt x="95" y="108"/>
                  <a:pt x="95" y="108"/>
                </a:cubicBezTo>
                <a:cubicBezTo>
                  <a:pt x="95" y="108"/>
                  <a:pt x="95" y="108"/>
                  <a:pt x="95" y="108"/>
                </a:cubicBezTo>
                <a:cubicBezTo>
                  <a:pt x="95" y="108"/>
                  <a:pt x="95" y="108"/>
                  <a:pt x="95" y="108"/>
                </a:cubicBezTo>
                <a:cubicBezTo>
                  <a:pt x="95" y="108"/>
                  <a:pt x="95" y="108"/>
                  <a:pt x="95" y="108"/>
                </a:cubicBezTo>
                <a:close/>
                <a:moveTo>
                  <a:pt x="94" y="132"/>
                </a:moveTo>
                <a:cubicBezTo>
                  <a:pt x="94" y="132"/>
                  <a:pt x="94" y="132"/>
                  <a:pt x="94" y="132"/>
                </a:cubicBezTo>
                <a:cubicBezTo>
                  <a:pt x="94" y="132"/>
                  <a:pt x="94" y="132"/>
                  <a:pt x="94" y="132"/>
                </a:cubicBezTo>
                <a:cubicBezTo>
                  <a:pt x="94" y="132"/>
                  <a:pt x="94" y="132"/>
                  <a:pt x="94" y="132"/>
                </a:cubicBezTo>
                <a:close/>
                <a:moveTo>
                  <a:pt x="91" y="135"/>
                </a:moveTo>
                <a:cubicBezTo>
                  <a:pt x="92" y="135"/>
                  <a:pt x="92" y="135"/>
                  <a:pt x="92" y="135"/>
                </a:cubicBezTo>
                <a:cubicBezTo>
                  <a:pt x="92" y="135"/>
                  <a:pt x="92" y="135"/>
                  <a:pt x="92" y="135"/>
                </a:cubicBezTo>
                <a:cubicBezTo>
                  <a:pt x="92" y="135"/>
                  <a:pt x="91" y="135"/>
                  <a:pt x="91" y="135"/>
                </a:cubicBezTo>
                <a:close/>
                <a:moveTo>
                  <a:pt x="86" y="160"/>
                </a:moveTo>
                <a:cubicBezTo>
                  <a:pt x="87" y="160"/>
                  <a:pt x="87" y="160"/>
                  <a:pt x="87" y="160"/>
                </a:cubicBezTo>
                <a:cubicBezTo>
                  <a:pt x="87" y="160"/>
                  <a:pt x="87" y="160"/>
                  <a:pt x="87" y="160"/>
                </a:cubicBezTo>
                <a:cubicBezTo>
                  <a:pt x="87" y="160"/>
                  <a:pt x="87" y="160"/>
                  <a:pt x="87" y="160"/>
                </a:cubicBezTo>
                <a:cubicBezTo>
                  <a:pt x="87" y="160"/>
                  <a:pt x="87" y="160"/>
                  <a:pt x="86" y="160"/>
                </a:cubicBezTo>
                <a:cubicBezTo>
                  <a:pt x="86" y="160"/>
                  <a:pt x="86" y="160"/>
                  <a:pt x="86" y="160"/>
                </a:cubicBezTo>
                <a:close/>
                <a:moveTo>
                  <a:pt x="85" y="137"/>
                </a:moveTo>
                <a:cubicBezTo>
                  <a:pt x="85" y="137"/>
                  <a:pt x="85" y="137"/>
                  <a:pt x="85" y="137"/>
                </a:cubicBezTo>
                <a:cubicBezTo>
                  <a:pt x="86" y="137"/>
                  <a:pt x="86" y="137"/>
                  <a:pt x="86" y="137"/>
                </a:cubicBezTo>
                <a:cubicBezTo>
                  <a:pt x="86" y="138"/>
                  <a:pt x="86" y="138"/>
                  <a:pt x="86" y="138"/>
                </a:cubicBezTo>
                <a:cubicBezTo>
                  <a:pt x="86" y="137"/>
                  <a:pt x="86" y="137"/>
                  <a:pt x="85" y="137"/>
                </a:cubicBezTo>
                <a:close/>
                <a:moveTo>
                  <a:pt x="85" y="163"/>
                </a:moveTo>
                <a:cubicBezTo>
                  <a:pt x="85" y="163"/>
                  <a:pt x="85" y="163"/>
                  <a:pt x="85" y="163"/>
                </a:cubicBezTo>
                <a:cubicBezTo>
                  <a:pt x="85" y="163"/>
                  <a:pt x="85" y="163"/>
                  <a:pt x="85" y="163"/>
                </a:cubicBezTo>
                <a:cubicBezTo>
                  <a:pt x="85" y="163"/>
                  <a:pt x="85" y="163"/>
                  <a:pt x="85" y="163"/>
                </a:cubicBezTo>
                <a:close/>
                <a:moveTo>
                  <a:pt x="85" y="162"/>
                </a:moveTo>
                <a:cubicBezTo>
                  <a:pt x="85" y="162"/>
                  <a:pt x="85" y="162"/>
                  <a:pt x="85" y="162"/>
                </a:cubicBezTo>
                <a:cubicBezTo>
                  <a:pt x="85" y="162"/>
                  <a:pt x="85" y="162"/>
                  <a:pt x="85" y="162"/>
                </a:cubicBezTo>
                <a:cubicBezTo>
                  <a:pt x="85" y="162"/>
                  <a:pt x="85" y="162"/>
                  <a:pt x="85" y="162"/>
                </a:cubicBezTo>
                <a:close/>
                <a:moveTo>
                  <a:pt x="85" y="163"/>
                </a:moveTo>
                <a:cubicBezTo>
                  <a:pt x="85" y="163"/>
                  <a:pt x="85" y="163"/>
                  <a:pt x="85" y="163"/>
                </a:cubicBezTo>
                <a:cubicBezTo>
                  <a:pt x="85" y="163"/>
                  <a:pt x="85" y="163"/>
                  <a:pt x="85" y="163"/>
                </a:cubicBezTo>
                <a:cubicBezTo>
                  <a:pt x="85" y="163"/>
                  <a:pt x="85" y="163"/>
                  <a:pt x="85" y="163"/>
                </a:cubicBezTo>
                <a:close/>
                <a:moveTo>
                  <a:pt x="78" y="174"/>
                </a:moveTo>
                <a:cubicBezTo>
                  <a:pt x="78" y="174"/>
                  <a:pt x="78" y="174"/>
                  <a:pt x="79" y="174"/>
                </a:cubicBezTo>
                <a:cubicBezTo>
                  <a:pt x="78" y="174"/>
                  <a:pt x="78" y="174"/>
                  <a:pt x="78" y="174"/>
                </a:cubicBezTo>
                <a:close/>
                <a:moveTo>
                  <a:pt x="74" y="167"/>
                </a:moveTo>
                <a:cubicBezTo>
                  <a:pt x="74" y="166"/>
                  <a:pt x="74" y="166"/>
                  <a:pt x="74" y="166"/>
                </a:cubicBezTo>
                <a:cubicBezTo>
                  <a:pt x="74" y="166"/>
                  <a:pt x="74" y="167"/>
                  <a:pt x="74" y="167"/>
                </a:cubicBezTo>
                <a:cubicBezTo>
                  <a:pt x="74" y="167"/>
                  <a:pt x="74" y="167"/>
                  <a:pt x="74" y="167"/>
                </a:cubicBezTo>
                <a:close/>
                <a:moveTo>
                  <a:pt x="72" y="171"/>
                </a:moveTo>
                <a:cubicBezTo>
                  <a:pt x="72" y="171"/>
                  <a:pt x="72" y="171"/>
                  <a:pt x="73" y="171"/>
                </a:cubicBezTo>
                <a:cubicBezTo>
                  <a:pt x="73" y="171"/>
                  <a:pt x="72" y="171"/>
                  <a:pt x="72" y="171"/>
                </a:cubicBezTo>
                <a:close/>
                <a:moveTo>
                  <a:pt x="57" y="187"/>
                </a:moveTo>
                <a:cubicBezTo>
                  <a:pt x="57" y="187"/>
                  <a:pt x="58" y="187"/>
                  <a:pt x="58" y="187"/>
                </a:cubicBezTo>
                <a:cubicBezTo>
                  <a:pt x="58" y="187"/>
                  <a:pt x="57" y="187"/>
                  <a:pt x="57" y="187"/>
                </a:cubicBezTo>
                <a:close/>
                <a:moveTo>
                  <a:pt x="56" y="180"/>
                </a:moveTo>
                <a:cubicBezTo>
                  <a:pt x="56" y="180"/>
                  <a:pt x="56" y="181"/>
                  <a:pt x="56" y="180"/>
                </a:cubicBezTo>
                <a:cubicBezTo>
                  <a:pt x="55" y="180"/>
                  <a:pt x="56" y="179"/>
                  <a:pt x="57" y="179"/>
                </a:cubicBezTo>
                <a:lnTo>
                  <a:pt x="56" y="180"/>
                </a:lnTo>
                <a:close/>
                <a:moveTo>
                  <a:pt x="56" y="187"/>
                </a:moveTo>
                <a:cubicBezTo>
                  <a:pt x="56" y="188"/>
                  <a:pt x="56" y="188"/>
                  <a:pt x="56" y="188"/>
                </a:cubicBezTo>
                <a:cubicBezTo>
                  <a:pt x="56" y="188"/>
                  <a:pt x="55" y="188"/>
                  <a:pt x="55" y="188"/>
                </a:cubicBezTo>
                <a:cubicBezTo>
                  <a:pt x="55" y="188"/>
                  <a:pt x="55" y="188"/>
                  <a:pt x="55" y="188"/>
                </a:cubicBezTo>
                <a:cubicBezTo>
                  <a:pt x="55" y="187"/>
                  <a:pt x="55" y="188"/>
                  <a:pt x="56" y="187"/>
                </a:cubicBezTo>
                <a:close/>
                <a:moveTo>
                  <a:pt x="68" y="261"/>
                </a:moveTo>
                <a:cubicBezTo>
                  <a:pt x="70" y="261"/>
                  <a:pt x="70" y="260"/>
                  <a:pt x="72" y="261"/>
                </a:cubicBezTo>
                <a:cubicBezTo>
                  <a:pt x="70" y="261"/>
                  <a:pt x="69" y="263"/>
                  <a:pt x="68" y="262"/>
                </a:cubicBezTo>
                <a:cubicBezTo>
                  <a:pt x="68" y="262"/>
                  <a:pt x="68" y="261"/>
                  <a:pt x="68" y="261"/>
                </a:cubicBezTo>
                <a:close/>
                <a:moveTo>
                  <a:pt x="90" y="271"/>
                </a:moveTo>
                <a:cubicBezTo>
                  <a:pt x="90" y="272"/>
                  <a:pt x="90" y="272"/>
                  <a:pt x="89" y="272"/>
                </a:cubicBezTo>
                <a:cubicBezTo>
                  <a:pt x="89" y="271"/>
                  <a:pt x="90" y="271"/>
                  <a:pt x="90" y="271"/>
                </a:cubicBezTo>
                <a:close/>
                <a:moveTo>
                  <a:pt x="95" y="277"/>
                </a:moveTo>
                <a:cubicBezTo>
                  <a:pt x="94" y="277"/>
                  <a:pt x="94" y="277"/>
                  <a:pt x="94" y="277"/>
                </a:cubicBezTo>
                <a:cubicBezTo>
                  <a:pt x="94" y="277"/>
                  <a:pt x="94" y="277"/>
                  <a:pt x="95" y="277"/>
                </a:cubicBezTo>
                <a:close/>
                <a:moveTo>
                  <a:pt x="98" y="275"/>
                </a:moveTo>
                <a:cubicBezTo>
                  <a:pt x="98" y="275"/>
                  <a:pt x="98" y="275"/>
                  <a:pt x="99" y="275"/>
                </a:cubicBezTo>
                <a:cubicBezTo>
                  <a:pt x="99" y="275"/>
                  <a:pt x="99" y="275"/>
                  <a:pt x="99" y="275"/>
                </a:cubicBezTo>
                <a:cubicBezTo>
                  <a:pt x="99" y="275"/>
                  <a:pt x="99" y="275"/>
                  <a:pt x="99" y="275"/>
                </a:cubicBezTo>
                <a:cubicBezTo>
                  <a:pt x="99" y="275"/>
                  <a:pt x="99" y="275"/>
                  <a:pt x="99" y="275"/>
                </a:cubicBezTo>
                <a:cubicBezTo>
                  <a:pt x="99" y="274"/>
                  <a:pt x="99" y="274"/>
                  <a:pt x="99" y="274"/>
                </a:cubicBezTo>
                <a:cubicBezTo>
                  <a:pt x="99" y="274"/>
                  <a:pt x="100" y="274"/>
                  <a:pt x="100" y="274"/>
                </a:cubicBezTo>
                <a:cubicBezTo>
                  <a:pt x="100" y="274"/>
                  <a:pt x="100" y="274"/>
                  <a:pt x="101" y="274"/>
                </a:cubicBezTo>
                <a:cubicBezTo>
                  <a:pt x="101" y="274"/>
                  <a:pt x="100" y="274"/>
                  <a:pt x="100" y="274"/>
                </a:cubicBezTo>
                <a:cubicBezTo>
                  <a:pt x="101" y="274"/>
                  <a:pt x="101" y="273"/>
                  <a:pt x="101" y="273"/>
                </a:cubicBezTo>
                <a:cubicBezTo>
                  <a:pt x="102" y="274"/>
                  <a:pt x="102" y="274"/>
                  <a:pt x="102" y="273"/>
                </a:cubicBezTo>
                <a:cubicBezTo>
                  <a:pt x="102" y="273"/>
                  <a:pt x="103" y="273"/>
                  <a:pt x="103" y="274"/>
                </a:cubicBezTo>
                <a:cubicBezTo>
                  <a:pt x="103" y="273"/>
                  <a:pt x="103" y="273"/>
                  <a:pt x="104" y="273"/>
                </a:cubicBezTo>
                <a:cubicBezTo>
                  <a:pt x="104" y="273"/>
                  <a:pt x="104" y="273"/>
                  <a:pt x="104" y="273"/>
                </a:cubicBezTo>
                <a:cubicBezTo>
                  <a:pt x="103" y="274"/>
                  <a:pt x="103" y="273"/>
                  <a:pt x="103" y="274"/>
                </a:cubicBezTo>
                <a:cubicBezTo>
                  <a:pt x="103" y="275"/>
                  <a:pt x="103" y="273"/>
                  <a:pt x="104" y="274"/>
                </a:cubicBezTo>
                <a:cubicBezTo>
                  <a:pt x="104" y="274"/>
                  <a:pt x="104" y="274"/>
                  <a:pt x="104" y="273"/>
                </a:cubicBezTo>
                <a:cubicBezTo>
                  <a:pt x="104" y="273"/>
                  <a:pt x="104" y="273"/>
                  <a:pt x="104" y="274"/>
                </a:cubicBezTo>
                <a:cubicBezTo>
                  <a:pt x="104" y="273"/>
                  <a:pt x="104" y="273"/>
                  <a:pt x="104" y="273"/>
                </a:cubicBezTo>
                <a:cubicBezTo>
                  <a:pt x="104" y="274"/>
                  <a:pt x="104" y="274"/>
                  <a:pt x="104" y="275"/>
                </a:cubicBezTo>
                <a:cubicBezTo>
                  <a:pt x="104" y="275"/>
                  <a:pt x="104" y="275"/>
                  <a:pt x="104" y="275"/>
                </a:cubicBezTo>
                <a:cubicBezTo>
                  <a:pt x="104" y="275"/>
                  <a:pt x="104" y="274"/>
                  <a:pt x="104" y="274"/>
                </a:cubicBezTo>
                <a:cubicBezTo>
                  <a:pt x="104" y="274"/>
                  <a:pt x="104" y="274"/>
                  <a:pt x="104" y="274"/>
                </a:cubicBezTo>
                <a:cubicBezTo>
                  <a:pt x="104" y="274"/>
                  <a:pt x="103" y="275"/>
                  <a:pt x="103" y="275"/>
                </a:cubicBezTo>
                <a:cubicBezTo>
                  <a:pt x="103" y="275"/>
                  <a:pt x="103" y="275"/>
                  <a:pt x="103" y="275"/>
                </a:cubicBezTo>
                <a:cubicBezTo>
                  <a:pt x="103" y="275"/>
                  <a:pt x="103" y="275"/>
                  <a:pt x="103" y="274"/>
                </a:cubicBezTo>
                <a:cubicBezTo>
                  <a:pt x="103" y="274"/>
                  <a:pt x="103" y="274"/>
                  <a:pt x="102" y="274"/>
                </a:cubicBezTo>
                <a:cubicBezTo>
                  <a:pt x="102" y="274"/>
                  <a:pt x="102" y="274"/>
                  <a:pt x="102" y="274"/>
                </a:cubicBezTo>
                <a:cubicBezTo>
                  <a:pt x="102" y="274"/>
                  <a:pt x="102" y="275"/>
                  <a:pt x="102" y="275"/>
                </a:cubicBezTo>
                <a:cubicBezTo>
                  <a:pt x="101" y="275"/>
                  <a:pt x="101" y="275"/>
                  <a:pt x="101" y="276"/>
                </a:cubicBezTo>
                <a:cubicBezTo>
                  <a:pt x="101" y="275"/>
                  <a:pt x="101" y="275"/>
                  <a:pt x="101" y="275"/>
                </a:cubicBezTo>
                <a:cubicBezTo>
                  <a:pt x="101" y="275"/>
                  <a:pt x="101" y="275"/>
                  <a:pt x="102" y="275"/>
                </a:cubicBezTo>
                <a:cubicBezTo>
                  <a:pt x="101" y="275"/>
                  <a:pt x="101" y="275"/>
                  <a:pt x="101" y="275"/>
                </a:cubicBezTo>
                <a:cubicBezTo>
                  <a:pt x="101" y="275"/>
                  <a:pt x="101" y="275"/>
                  <a:pt x="101" y="275"/>
                </a:cubicBezTo>
                <a:cubicBezTo>
                  <a:pt x="101" y="276"/>
                  <a:pt x="99" y="277"/>
                  <a:pt x="98" y="276"/>
                </a:cubicBezTo>
                <a:cubicBezTo>
                  <a:pt x="98" y="276"/>
                  <a:pt x="97" y="275"/>
                  <a:pt x="97" y="276"/>
                </a:cubicBezTo>
                <a:cubicBezTo>
                  <a:pt x="97" y="276"/>
                  <a:pt x="97" y="276"/>
                  <a:pt x="96" y="276"/>
                </a:cubicBezTo>
                <a:cubicBezTo>
                  <a:pt x="97" y="276"/>
                  <a:pt x="98" y="275"/>
                  <a:pt x="98" y="275"/>
                </a:cubicBezTo>
                <a:close/>
                <a:moveTo>
                  <a:pt x="276" y="11"/>
                </a:moveTo>
                <a:cubicBezTo>
                  <a:pt x="276" y="11"/>
                  <a:pt x="275" y="12"/>
                  <a:pt x="275" y="12"/>
                </a:cubicBezTo>
                <a:cubicBezTo>
                  <a:pt x="275" y="11"/>
                  <a:pt x="276" y="11"/>
                  <a:pt x="276" y="11"/>
                </a:cubicBezTo>
                <a:close/>
                <a:moveTo>
                  <a:pt x="257" y="16"/>
                </a:moveTo>
                <a:cubicBezTo>
                  <a:pt x="257" y="16"/>
                  <a:pt x="257" y="16"/>
                  <a:pt x="257" y="16"/>
                </a:cubicBezTo>
                <a:cubicBezTo>
                  <a:pt x="257" y="16"/>
                  <a:pt x="257" y="16"/>
                  <a:pt x="257" y="16"/>
                </a:cubicBezTo>
                <a:cubicBezTo>
                  <a:pt x="257" y="15"/>
                  <a:pt x="257" y="16"/>
                  <a:pt x="257" y="16"/>
                </a:cubicBezTo>
                <a:close/>
                <a:moveTo>
                  <a:pt x="257" y="17"/>
                </a:moveTo>
                <a:cubicBezTo>
                  <a:pt x="256" y="17"/>
                  <a:pt x="256" y="17"/>
                  <a:pt x="255" y="17"/>
                </a:cubicBezTo>
                <a:cubicBezTo>
                  <a:pt x="256" y="16"/>
                  <a:pt x="256" y="16"/>
                  <a:pt x="257" y="17"/>
                </a:cubicBezTo>
                <a:close/>
                <a:moveTo>
                  <a:pt x="255" y="17"/>
                </a:moveTo>
                <a:cubicBezTo>
                  <a:pt x="255" y="17"/>
                  <a:pt x="255" y="18"/>
                  <a:pt x="254" y="17"/>
                </a:cubicBezTo>
                <a:cubicBezTo>
                  <a:pt x="254" y="17"/>
                  <a:pt x="255" y="16"/>
                  <a:pt x="255" y="17"/>
                </a:cubicBezTo>
                <a:close/>
                <a:moveTo>
                  <a:pt x="237" y="22"/>
                </a:moveTo>
                <a:cubicBezTo>
                  <a:pt x="237" y="22"/>
                  <a:pt x="236" y="22"/>
                  <a:pt x="236" y="22"/>
                </a:cubicBezTo>
                <a:cubicBezTo>
                  <a:pt x="236" y="22"/>
                  <a:pt x="237" y="22"/>
                  <a:pt x="237" y="22"/>
                </a:cubicBezTo>
                <a:close/>
                <a:moveTo>
                  <a:pt x="225" y="25"/>
                </a:moveTo>
                <a:cubicBezTo>
                  <a:pt x="225" y="25"/>
                  <a:pt x="225" y="26"/>
                  <a:pt x="225" y="26"/>
                </a:cubicBezTo>
                <a:cubicBezTo>
                  <a:pt x="224" y="25"/>
                  <a:pt x="225" y="24"/>
                  <a:pt x="225" y="25"/>
                </a:cubicBezTo>
                <a:close/>
                <a:moveTo>
                  <a:pt x="224" y="25"/>
                </a:moveTo>
                <a:cubicBezTo>
                  <a:pt x="224" y="25"/>
                  <a:pt x="224" y="25"/>
                  <a:pt x="224" y="26"/>
                </a:cubicBezTo>
                <a:cubicBezTo>
                  <a:pt x="224" y="26"/>
                  <a:pt x="224" y="26"/>
                  <a:pt x="224" y="26"/>
                </a:cubicBezTo>
                <a:cubicBezTo>
                  <a:pt x="224" y="26"/>
                  <a:pt x="224" y="26"/>
                  <a:pt x="224" y="26"/>
                </a:cubicBezTo>
                <a:cubicBezTo>
                  <a:pt x="223" y="26"/>
                  <a:pt x="223" y="25"/>
                  <a:pt x="223" y="25"/>
                </a:cubicBezTo>
                <a:cubicBezTo>
                  <a:pt x="223" y="25"/>
                  <a:pt x="224" y="25"/>
                  <a:pt x="224" y="25"/>
                </a:cubicBezTo>
                <a:close/>
                <a:moveTo>
                  <a:pt x="213" y="28"/>
                </a:moveTo>
                <a:cubicBezTo>
                  <a:pt x="213" y="28"/>
                  <a:pt x="212" y="29"/>
                  <a:pt x="212" y="28"/>
                </a:cubicBezTo>
                <a:cubicBezTo>
                  <a:pt x="213" y="28"/>
                  <a:pt x="213" y="27"/>
                  <a:pt x="213" y="28"/>
                </a:cubicBezTo>
                <a:close/>
                <a:moveTo>
                  <a:pt x="211" y="27"/>
                </a:moveTo>
                <a:cubicBezTo>
                  <a:pt x="211" y="27"/>
                  <a:pt x="211" y="28"/>
                  <a:pt x="211" y="28"/>
                </a:cubicBezTo>
                <a:cubicBezTo>
                  <a:pt x="211" y="28"/>
                  <a:pt x="211" y="28"/>
                  <a:pt x="210" y="28"/>
                </a:cubicBezTo>
                <a:cubicBezTo>
                  <a:pt x="211" y="27"/>
                  <a:pt x="211" y="27"/>
                  <a:pt x="211" y="27"/>
                </a:cubicBezTo>
                <a:close/>
                <a:moveTo>
                  <a:pt x="210" y="28"/>
                </a:moveTo>
                <a:cubicBezTo>
                  <a:pt x="210" y="28"/>
                  <a:pt x="210" y="28"/>
                  <a:pt x="210" y="28"/>
                </a:cubicBezTo>
                <a:cubicBezTo>
                  <a:pt x="210" y="28"/>
                  <a:pt x="210" y="28"/>
                  <a:pt x="210" y="28"/>
                </a:cubicBezTo>
                <a:cubicBezTo>
                  <a:pt x="210" y="28"/>
                  <a:pt x="210" y="28"/>
                  <a:pt x="210" y="28"/>
                </a:cubicBezTo>
                <a:cubicBezTo>
                  <a:pt x="210" y="28"/>
                  <a:pt x="210" y="28"/>
                  <a:pt x="210" y="28"/>
                </a:cubicBezTo>
                <a:cubicBezTo>
                  <a:pt x="210" y="28"/>
                  <a:pt x="210" y="28"/>
                  <a:pt x="211" y="28"/>
                </a:cubicBezTo>
                <a:cubicBezTo>
                  <a:pt x="210" y="29"/>
                  <a:pt x="210" y="29"/>
                  <a:pt x="210" y="29"/>
                </a:cubicBezTo>
                <a:cubicBezTo>
                  <a:pt x="209" y="29"/>
                  <a:pt x="209" y="29"/>
                  <a:pt x="209" y="29"/>
                </a:cubicBezTo>
                <a:cubicBezTo>
                  <a:pt x="209" y="29"/>
                  <a:pt x="209" y="29"/>
                  <a:pt x="209" y="29"/>
                </a:cubicBezTo>
                <a:cubicBezTo>
                  <a:pt x="210" y="29"/>
                  <a:pt x="210" y="29"/>
                  <a:pt x="210" y="28"/>
                </a:cubicBezTo>
                <a:close/>
                <a:moveTo>
                  <a:pt x="208" y="29"/>
                </a:moveTo>
                <a:cubicBezTo>
                  <a:pt x="208" y="29"/>
                  <a:pt x="208" y="29"/>
                  <a:pt x="208" y="29"/>
                </a:cubicBezTo>
                <a:cubicBezTo>
                  <a:pt x="207" y="29"/>
                  <a:pt x="208" y="29"/>
                  <a:pt x="208" y="29"/>
                </a:cubicBezTo>
                <a:close/>
                <a:moveTo>
                  <a:pt x="207" y="19"/>
                </a:moveTo>
                <a:cubicBezTo>
                  <a:pt x="207" y="18"/>
                  <a:pt x="207" y="18"/>
                  <a:pt x="207" y="18"/>
                </a:cubicBezTo>
                <a:cubicBezTo>
                  <a:pt x="208" y="19"/>
                  <a:pt x="208" y="19"/>
                  <a:pt x="208" y="19"/>
                </a:cubicBezTo>
                <a:cubicBezTo>
                  <a:pt x="207" y="19"/>
                  <a:pt x="207" y="18"/>
                  <a:pt x="207" y="19"/>
                </a:cubicBezTo>
                <a:close/>
                <a:moveTo>
                  <a:pt x="208" y="11"/>
                </a:moveTo>
                <a:cubicBezTo>
                  <a:pt x="208" y="12"/>
                  <a:pt x="208" y="12"/>
                  <a:pt x="209" y="12"/>
                </a:cubicBezTo>
                <a:cubicBezTo>
                  <a:pt x="209" y="12"/>
                  <a:pt x="208" y="12"/>
                  <a:pt x="208" y="12"/>
                </a:cubicBezTo>
                <a:cubicBezTo>
                  <a:pt x="208" y="12"/>
                  <a:pt x="208" y="12"/>
                  <a:pt x="208" y="12"/>
                </a:cubicBezTo>
                <a:lnTo>
                  <a:pt x="208" y="11"/>
                </a:lnTo>
                <a:close/>
                <a:moveTo>
                  <a:pt x="207" y="13"/>
                </a:moveTo>
                <a:cubicBezTo>
                  <a:pt x="208" y="13"/>
                  <a:pt x="208" y="13"/>
                  <a:pt x="208" y="13"/>
                </a:cubicBezTo>
                <a:cubicBezTo>
                  <a:pt x="208" y="13"/>
                  <a:pt x="208" y="14"/>
                  <a:pt x="208" y="14"/>
                </a:cubicBezTo>
                <a:cubicBezTo>
                  <a:pt x="207" y="14"/>
                  <a:pt x="207" y="13"/>
                  <a:pt x="207" y="13"/>
                </a:cubicBezTo>
                <a:close/>
                <a:moveTo>
                  <a:pt x="208" y="15"/>
                </a:moveTo>
                <a:cubicBezTo>
                  <a:pt x="208" y="15"/>
                  <a:pt x="208" y="15"/>
                  <a:pt x="208" y="15"/>
                </a:cubicBezTo>
                <a:cubicBezTo>
                  <a:pt x="208" y="15"/>
                  <a:pt x="209" y="15"/>
                  <a:pt x="209" y="15"/>
                </a:cubicBezTo>
                <a:cubicBezTo>
                  <a:pt x="209" y="16"/>
                  <a:pt x="209" y="17"/>
                  <a:pt x="209" y="18"/>
                </a:cubicBezTo>
                <a:cubicBezTo>
                  <a:pt x="208" y="17"/>
                  <a:pt x="208" y="16"/>
                  <a:pt x="207" y="16"/>
                </a:cubicBezTo>
                <a:cubicBezTo>
                  <a:pt x="207" y="15"/>
                  <a:pt x="208" y="15"/>
                  <a:pt x="208" y="15"/>
                </a:cubicBezTo>
                <a:close/>
                <a:moveTo>
                  <a:pt x="207" y="11"/>
                </a:moveTo>
                <a:cubicBezTo>
                  <a:pt x="207" y="11"/>
                  <a:pt x="207" y="11"/>
                  <a:pt x="207" y="11"/>
                </a:cubicBezTo>
                <a:cubicBezTo>
                  <a:pt x="207" y="11"/>
                  <a:pt x="207" y="12"/>
                  <a:pt x="206" y="12"/>
                </a:cubicBezTo>
                <a:cubicBezTo>
                  <a:pt x="206" y="11"/>
                  <a:pt x="207" y="11"/>
                  <a:pt x="207" y="11"/>
                </a:cubicBezTo>
                <a:close/>
                <a:moveTo>
                  <a:pt x="206" y="15"/>
                </a:moveTo>
                <a:cubicBezTo>
                  <a:pt x="206" y="15"/>
                  <a:pt x="207" y="16"/>
                  <a:pt x="206" y="16"/>
                </a:cubicBezTo>
                <a:cubicBezTo>
                  <a:pt x="206" y="16"/>
                  <a:pt x="205" y="15"/>
                  <a:pt x="206" y="15"/>
                </a:cubicBezTo>
                <a:close/>
                <a:moveTo>
                  <a:pt x="205" y="11"/>
                </a:moveTo>
                <a:cubicBezTo>
                  <a:pt x="205" y="11"/>
                  <a:pt x="206" y="10"/>
                  <a:pt x="206" y="10"/>
                </a:cubicBezTo>
                <a:cubicBezTo>
                  <a:pt x="206" y="11"/>
                  <a:pt x="205" y="12"/>
                  <a:pt x="205" y="12"/>
                </a:cubicBezTo>
                <a:cubicBezTo>
                  <a:pt x="205" y="11"/>
                  <a:pt x="205" y="11"/>
                  <a:pt x="205" y="11"/>
                </a:cubicBezTo>
                <a:close/>
                <a:moveTo>
                  <a:pt x="205" y="13"/>
                </a:moveTo>
                <a:cubicBezTo>
                  <a:pt x="205" y="13"/>
                  <a:pt x="204" y="14"/>
                  <a:pt x="204" y="14"/>
                </a:cubicBezTo>
                <a:cubicBezTo>
                  <a:pt x="204" y="13"/>
                  <a:pt x="205" y="14"/>
                  <a:pt x="205" y="13"/>
                </a:cubicBezTo>
                <a:close/>
                <a:moveTo>
                  <a:pt x="205" y="15"/>
                </a:moveTo>
                <a:cubicBezTo>
                  <a:pt x="205" y="14"/>
                  <a:pt x="205" y="15"/>
                  <a:pt x="205" y="15"/>
                </a:cubicBezTo>
                <a:cubicBezTo>
                  <a:pt x="205" y="16"/>
                  <a:pt x="205" y="16"/>
                  <a:pt x="205" y="18"/>
                </a:cubicBezTo>
                <a:cubicBezTo>
                  <a:pt x="204" y="17"/>
                  <a:pt x="204" y="18"/>
                  <a:pt x="203" y="19"/>
                </a:cubicBezTo>
                <a:cubicBezTo>
                  <a:pt x="203" y="19"/>
                  <a:pt x="203" y="18"/>
                  <a:pt x="202" y="19"/>
                </a:cubicBezTo>
                <a:cubicBezTo>
                  <a:pt x="202" y="18"/>
                  <a:pt x="203" y="18"/>
                  <a:pt x="203" y="18"/>
                </a:cubicBezTo>
                <a:cubicBezTo>
                  <a:pt x="203" y="16"/>
                  <a:pt x="202" y="18"/>
                  <a:pt x="202" y="17"/>
                </a:cubicBezTo>
                <a:cubicBezTo>
                  <a:pt x="202" y="16"/>
                  <a:pt x="204" y="17"/>
                  <a:pt x="205" y="15"/>
                </a:cubicBezTo>
                <a:close/>
                <a:moveTo>
                  <a:pt x="203" y="14"/>
                </a:moveTo>
                <a:cubicBezTo>
                  <a:pt x="203" y="14"/>
                  <a:pt x="203" y="14"/>
                  <a:pt x="202" y="14"/>
                </a:cubicBezTo>
                <a:cubicBezTo>
                  <a:pt x="202" y="14"/>
                  <a:pt x="202" y="13"/>
                  <a:pt x="203" y="14"/>
                </a:cubicBezTo>
                <a:close/>
                <a:moveTo>
                  <a:pt x="202" y="12"/>
                </a:moveTo>
                <a:cubicBezTo>
                  <a:pt x="202" y="12"/>
                  <a:pt x="202" y="12"/>
                  <a:pt x="202" y="13"/>
                </a:cubicBezTo>
                <a:cubicBezTo>
                  <a:pt x="202" y="13"/>
                  <a:pt x="202" y="13"/>
                  <a:pt x="202" y="13"/>
                </a:cubicBezTo>
                <a:cubicBezTo>
                  <a:pt x="202" y="13"/>
                  <a:pt x="200" y="12"/>
                  <a:pt x="202" y="12"/>
                </a:cubicBezTo>
                <a:close/>
                <a:moveTo>
                  <a:pt x="200" y="13"/>
                </a:moveTo>
                <a:cubicBezTo>
                  <a:pt x="200" y="13"/>
                  <a:pt x="200" y="13"/>
                  <a:pt x="199" y="13"/>
                </a:cubicBezTo>
                <a:cubicBezTo>
                  <a:pt x="199" y="12"/>
                  <a:pt x="200" y="12"/>
                  <a:pt x="200" y="13"/>
                </a:cubicBezTo>
                <a:close/>
                <a:moveTo>
                  <a:pt x="195" y="15"/>
                </a:moveTo>
                <a:cubicBezTo>
                  <a:pt x="196" y="15"/>
                  <a:pt x="195" y="16"/>
                  <a:pt x="195" y="15"/>
                </a:cubicBezTo>
                <a:close/>
                <a:moveTo>
                  <a:pt x="191" y="18"/>
                </a:moveTo>
                <a:cubicBezTo>
                  <a:pt x="191" y="17"/>
                  <a:pt x="192" y="18"/>
                  <a:pt x="193" y="17"/>
                </a:cubicBezTo>
                <a:cubicBezTo>
                  <a:pt x="193" y="18"/>
                  <a:pt x="192" y="19"/>
                  <a:pt x="191" y="18"/>
                </a:cubicBezTo>
                <a:close/>
                <a:moveTo>
                  <a:pt x="107" y="103"/>
                </a:moveTo>
                <a:cubicBezTo>
                  <a:pt x="107" y="103"/>
                  <a:pt x="107" y="103"/>
                  <a:pt x="107" y="103"/>
                </a:cubicBezTo>
                <a:cubicBezTo>
                  <a:pt x="107" y="103"/>
                  <a:pt x="107" y="103"/>
                  <a:pt x="107" y="103"/>
                </a:cubicBezTo>
                <a:cubicBezTo>
                  <a:pt x="107" y="103"/>
                  <a:pt x="107" y="103"/>
                  <a:pt x="107" y="103"/>
                </a:cubicBezTo>
                <a:cubicBezTo>
                  <a:pt x="107" y="103"/>
                  <a:pt x="107" y="103"/>
                  <a:pt x="107" y="103"/>
                </a:cubicBezTo>
                <a:cubicBezTo>
                  <a:pt x="107" y="103"/>
                  <a:pt x="107" y="104"/>
                  <a:pt x="107" y="104"/>
                </a:cubicBezTo>
                <a:cubicBezTo>
                  <a:pt x="107" y="104"/>
                  <a:pt x="107" y="104"/>
                  <a:pt x="107" y="104"/>
                </a:cubicBezTo>
                <a:cubicBezTo>
                  <a:pt x="107" y="104"/>
                  <a:pt x="107" y="104"/>
                  <a:pt x="107" y="104"/>
                </a:cubicBezTo>
                <a:cubicBezTo>
                  <a:pt x="107" y="104"/>
                  <a:pt x="107" y="103"/>
                  <a:pt x="107" y="103"/>
                </a:cubicBezTo>
                <a:cubicBezTo>
                  <a:pt x="107" y="103"/>
                  <a:pt x="107" y="103"/>
                  <a:pt x="107" y="103"/>
                </a:cubicBezTo>
                <a:close/>
                <a:moveTo>
                  <a:pt x="106" y="104"/>
                </a:moveTo>
                <a:cubicBezTo>
                  <a:pt x="106" y="104"/>
                  <a:pt x="106" y="104"/>
                  <a:pt x="106" y="104"/>
                </a:cubicBezTo>
                <a:cubicBezTo>
                  <a:pt x="106" y="104"/>
                  <a:pt x="106" y="104"/>
                  <a:pt x="106" y="104"/>
                </a:cubicBezTo>
                <a:close/>
                <a:moveTo>
                  <a:pt x="106" y="104"/>
                </a:moveTo>
                <a:cubicBezTo>
                  <a:pt x="106" y="104"/>
                  <a:pt x="106" y="104"/>
                  <a:pt x="106" y="104"/>
                </a:cubicBezTo>
                <a:cubicBezTo>
                  <a:pt x="106" y="104"/>
                  <a:pt x="106" y="104"/>
                  <a:pt x="106" y="104"/>
                </a:cubicBezTo>
                <a:cubicBezTo>
                  <a:pt x="107" y="104"/>
                  <a:pt x="107" y="104"/>
                  <a:pt x="107" y="104"/>
                </a:cubicBezTo>
                <a:cubicBezTo>
                  <a:pt x="107" y="104"/>
                  <a:pt x="107" y="104"/>
                  <a:pt x="107" y="104"/>
                </a:cubicBezTo>
                <a:cubicBezTo>
                  <a:pt x="107" y="104"/>
                  <a:pt x="107" y="104"/>
                  <a:pt x="107" y="104"/>
                </a:cubicBezTo>
                <a:cubicBezTo>
                  <a:pt x="107" y="104"/>
                  <a:pt x="107" y="104"/>
                  <a:pt x="107" y="104"/>
                </a:cubicBezTo>
                <a:cubicBezTo>
                  <a:pt x="107" y="104"/>
                  <a:pt x="106" y="104"/>
                  <a:pt x="106" y="104"/>
                </a:cubicBezTo>
                <a:cubicBezTo>
                  <a:pt x="106" y="104"/>
                  <a:pt x="106" y="104"/>
                  <a:pt x="106" y="104"/>
                </a:cubicBezTo>
                <a:cubicBezTo>
                  <a:pt x="106" y="104"/>
                  <a:pt x="106" y="104"/>
                  <a:pt x="106" y="104"/>
                </a:cubicBezTo>
                <a:cubicBezTo>
                  <a:pt x="105" y="104"/>
                  <a:pt x="105" y="104"/>
                  <a:pt x="105" y="104"/>
                </a:cubicBezTo>
                <a:cubicBezTo>
                  <a:pt x="105" y="104"/>
                  <a:pt x="105" y="104"/>
                  <a:pt x="105" y="104"/>
                </a:cubicBezTo>
                <a:cubicBezTo>
                  <a:pt x="105" y="104"/>
                  <a:pt x="105" y="104"/>
                  <a:pt x="106" y="104"/>
                </a:cubicBezTo>
                <a:close/>
                <a:moveTo>
                  <a:pt x="103" y="81"/>
                </a:moveTo>
                <a:cubicBezTo>
                  <a:pt x="103" y="81"/>
                  <a:pt x="103" y="81"/>
                  <a:pt x="103" y="81"/>
                </a:cubicBezTo>
                <a:cubicBezTo>
                  <a:pt x="103" y="81"/>
                  <a:pt x="103" y="81"/>
                  <a:pt x="103" y="81"/>
                </a:cubicBezTo>
                <a:cubicBezTo>
                  <a:pt x="103" y="81"/>
                  <a:pt x="103" y="81"/>
                  <a:pt x="103" y="81"/>
                </a:cubicBezTo>
                <a:close/>
                <a:moveTo>
                  <a:pt x="102" y="105"/>
                </a:moveTo>
                <a:cubicBezTo>
                  <a:pt x="103" y="105"/>
                  <a:pt x="103" y="105"/>
                  <a:pt x="103" y="105"/>
                </a:cubicBezTo>
                <a:cubicBezTo>
                  <a:pt x="103" y="104"/>
                  <a:pt x="103" y="104"/>
                  <a:pt x="103" y="104"/>
                </a:cubicBezTo>
                <a:cubicBezTo>
                  <a:pt x="103" y="104"/>
                  <a:pt x="103" y="104"/>
                  <a:pt x="103" y="104"/>
                </a:cubicBezTo>
                <a:cubicBezTo>
                  <a:pt x="103" y="104"/>
                  <a:pt x="103" y="104"/>
                  <a:pt x="103" y="104"/>
                </a:cubicBezTo>
                <a:cubicBezTo>
                  <a:pt x="104" y="104"/>
                  <a:pt x="105" y="105"/>
                  <a:pt x="105" y="104"/>
                </a:cubicBezTo>
                <a:cubicBezTo>
                  <a:pt x="105" y="104"/>
                  <a:pt x="105" y="104"/>
                  <a:pt x="105" y="105"/>
                </a:cubicBezTo>
                <a:cubicBezTo>
                  <a:pt x="104" y="105"/>
                  <a:pt x="104" y="104"/>
                  <a:pt x="104" y="105"/>
                </a:cubicBezTo>
                <a:cubicBezTo>
                  <a:pt x="103" y="105"/>
                  <a:pt x="104" y="105"/>
                  <a:pt x="103" y="105"/>
                </a:cubicBezTo>
                <a:cubicBezTo>
                  <a:pt x="104" y="105"/>
                  <a:pt x="103" y="105"/>
                  <a:pt x="102" y="105"/>
                </a:cubicBezTo>
                <a:cubicBezTo>
                  <a:pt x="102" y="106"/>
                  <a:pt x="103" y="106"/>
                  <a:pt x="103" y="106"/>
                </a:cubicBezTo>
                <a:cubicBezTo>
                  <a:pt x="103" y="106"/>
                  <a:pt x="102" y="106"/>
                  <a:pt x="102" y="106"/>
                </a:cubicBezTo>
                <a:cubicBezTo>
                  <a:pt x="102" y="106"/>
                  <a:pt x="102" y="106"/>
                  <a:pt x="102" y="106"/>
                </a:cubicBezTo>
                <a:cubicBezTo>
                  <a:pt x="102" y="106"/>
                  <a:pt x="102" y="106"/>
                  <a:pt x="102" y="106"/>
                </a:cubicBezTo>
                <a:cubicBezTo>
                  <a:pt x="102" y="105"/>
                  <a:pt x="102" y="105"/>
                  <a:pt x="102" y="105"/>
                </a:cubicBezTo>
                <a:cubicBezTo>
                  <a:pt x="101" y="105"/>
                  <a:pt x="101" y="105"/>
                  <a:pt x="101" y="105"/>
                </a:cubicBezTo>
                <a:cubicBezTo>
                  <a:pt x="101" y="105"/>
                  <a:pt x="101" y="105"/>
                  <a:pt x="101" y="105"/>
                </a:cubicBezTo>
                <a:cubicBezTo>
                  <a:pt x="101" y="105"/>
                  <a:pt x="101" y="105"/>
                  <a:pt x="101" y="105"/>
                </a:cubicBezTo>
                <a:cubicBezTo>
                  <a:pt x="101" y="105"/>
                  <a:pt x="101" y="105"/>
                  <a:pt x="101" y="105"/>
                </a:cubicBezTo>
                <a:cubicBezTo>
                  <a:pt x="101" y="105"/>
                  <a:pt x="102" y="105"/>
                  <a:pt x="102" y="105"/>
                </a:cubicBezTo>
                <a:cubicBezTo>
                  <a:pt x="102" y="105"/>
                  <a:pt x="102" y="105"/>
                  <a:pt x="102" y="105"/>
                </a:cubicBezTo>
                <a:cubicBezTo>
                  <a:pt x="102" y="105"/>
                  <a:pt x="103" y="105"/>
                  <a:pt x="103" y="105"/>
                </a:cubicBezTo>
                <a:cubicBezTo>
                  <a:pt x="103" y="105"/>
                  <a:pt x="103" y="105"/>
                  <a:pt x="102" y="105"/>
                </a:cubicBezTo>
                <a:close/>
                <a:moveTo>
                  <a:pt x="101" y="82"/>
                </a:moveTo>
                <a:cubicBezTo>
                  <a:pt x="101" y="82"/>
                  <a:pt x="100" y="82"/>
                  <a:pt x="100" y="82"/>
                </a:cubicBezTo>
                <a:cubicBezTo>
                  <a:pt x="100" y="82"/>
                  <a:pt x="100" y="82"/>
                  <a:pt x="100" y="82"/>
                </a:cubicBezTo>
                <a:cubicBezTo>
                  <a:pt x="100" y="81"/>
                  <a:pt x="100" y="81"/>
                  <a:pt x="101" y="81"/>
                </a:cubicBezTo>
                <a:cubicBezTo>
                  <a:pt x="101" y="82"/>
                  <a:pt x="101" y="82"/>
                  <a:pt x="101" y="82"/>
                </a:cubicBezTo>
                <a:close/>
                <a:moveTo>
                  <a:pt x="101" y="81"/>
                </a:moveTo>
                <a:cubicBezTo>
                  <a:pt x="101" y="81"/>
                  <a:pt x="101" y="81"/>
                  <a:pt x="101" y="81"/>
                </a:cubicBezTo>
                <a:cubicBezTo>
                  <a:pt x="101" y="81"/>
                  <a:pt x="101" y="81"/>
                  <a:pt x="102" y="81"/>
                </a:cubicBezTo>
                <a:cubicBezTo>
                  <a:pt x="102" y="81"/>
                  <a:pt x="102" y="81"/>
                  <a:pt x="102" y="81"/>
                </a:cubicBezTo>
                <a:cubicBezTo>
                  <a:pt x="101" y="81"/>
                  <a:pt x="101" y="82"/>
                  <a:pt x="101" y="82"/>
                </a:cubicBezTo>
                <a:cubicBezTo>
                  <a:pt x="101" y="82"/>
                  <a:pt x="101" y="81"/>
                  <a:pt x="101" y="81"/>
                </a:cubicBezTo>
                <a:cubicBezTo>
                  <a:pt x="101" y="81"/>
                  <a:pt x="101" y="81"/>
                  <a:pt x="101" y="81"/>
                </a:cubicBezTo>
                <a:close/>
                <a:moveTo>
                  <a:pt x="101" y="54"/>
                </a:moveTo>
                <a:cubicBezTo>
                  <a:pt x="102" y="54"/>
                  <a:pt x="102" y="54"/>
                  <a:pt x="102" y="55"/>
                </a:cubicBezTo>
                <a:cubicBezTo>
                  <a:pt x="102" y="55"/>
                  <a:pt x="102" y="55"/>
                  <a:pt x="102" y="55"/>
                </a:cubicBezTo>
                <a:cubicBezTo>
                  <a:pt x="101" y="55"/>
                  <a:pt x="101" y="54"/>
                  <a:pt x="101" y="54"/>
                </a:cubicBezTo>
                <a:close/>
                <a:moveTo>
                  <a:pt x="101" y="54"/>
                </a:moveTo>
                <a:cubicBezTo>
                  <a:pt x="101" y="54"/>
                  <a:pt x="101" y="54"/>
                  <a:pt x="101" y="54"/>
                </a:cubicBezTo>
                <a:cubicBezTo>
                  <a:pt x="101" y="54"/>
                  <a:pt x="101" y="55"/>
                  <a:pt x="101" y="55"/>
                </a:cubicBezTo>
                <a:cubicBezTo>
                  <a:pt x="101" y="55"/>
                  <a:pt x="101" y="55"/>
                  <a:pt x="100" y="55"/>
                </a:cubicBezTo>
                <a:cubicBezTo>
                  <a:pt x="100" y="54"/>
                  <a:pt x="101" y="54"/>
                  <a:pt x="101" y="54"/>
                </a:cubicBezTo>
                <a:close/>
                <a:moveTo>
                  <a:pt x="100" y="54"/>
                </a:moveTo>
                <a:cubicBezTo>
                  <a:pt x="100" y="54"/>
                  <a:pt x="100" y="54"/>
                  <a:pt x="100" y="54"/>
                </a:cubicBezTo>
                <a:cubicBezTo>
                  <a:pt x="100" y="54"/>
                  <a:pt x="100" y="54"/>
                  <a:pt x="100" y="54"/>
                </a:cubicBezTo>
                <a:cubicBezTo>
                  <a:pt x="100" y="54"/>
                  <a:pt x="100" y="54"/>
                  <a:pt x="100" y="54"/>
                </a:cubicBezTo>
                <a:cubicBezTo>
                  <a:pt x="100" y="54"/>
                  <a:pt x="100" y="54"/>
                  <a:pt x="100" y="54"/>
                </a:cubicBezTo>
                <a:close/>
                <a:moveTo>
                  <a:pt x="100" y="80"/>
                </a:moveTo>
                <a:cubicBezTo>
                  <a:pt x="100" y="80"/>
                  <a:pt x="100" y="80"/>
                  <a:pt x="100" y="80"/>
                </a:cubicBezTo>
                <a:cubicBezTo>
                  <a:pt x="100" y="81"/>
                  <a:pt x="100" y="81"/>
                  <a:pt x="100" y="81"/>
                </a:cubicBezTo>
                <a:cubicBezTo>
                  <a:pt x="100" y="81"/>
                  <a:pt x="100" y="81"/>
                  <a:pt x="100" y="81"/>
                </a:cubicBezTo>
                <a:cubicBezTo>
                  <a:pt x="100" y="81"/>
                  <a:pt x="100" y="81"/>
                  <a:pt x="100" y="81"/>
                </a:cubicBezTo>
                <a:cubicBezTo>
                  <a:pt x="100" y="81"/>
                  <a:pt x="100" y="81"/>
                  <a:pt x="99" y="81"/>
                </a:cubicBezTo>
                <a:cubicBezTo>
                  <a:pt x="100" y="80"/>
                  <a:pt x="100" y="80"/>
                  <a:pt x="100" y="80"/>
                </a:cubicBezTo>
                <a:close/>
                <a:moveTo>
                  <a:pt x="99" y="54"/>
                </a:moveTo>
                <a:cubicBezTo>
                  <a:pt x="99" y="54"/>
                  <a:pt x="99" y="54"/>
                  <a:pt x="99" y="54"/>
                </a:cubicBezTo>
                <a:cubicBezTo>
                  <a:pt x="99" y="54"/>
                  <a:pt x="99" y="54"/>
                  <a:pt x="99" y="54"/>
                </a:cubicBezTo>
                <a:cubicBezTo>
                  <a:pt x="99" y="54"/>
                  <a:pt x="99" y="54"/>
                  <a:pt x="99" y="54"/>
                </a:cubicBezTo>
                <a:close/>
                <a:moveTo>
                  <a:pt x="99" y="105"/>
                </a:moveTo>
                <a:cubicBezTo>
                  <a:pt x="100" y="105"/>
                  <a:pt x="100" y="105"/>
                  <a:pt x="100" y="105"/>
                </a:cubicBezTo>
                <a:cubicBezTo>
                  <a:pt x="100" y="105"/>
                  <a:pt x="100" y="105"/>
                  <a:pt x="100" y="105"/>
                </a:cubicBezTo>
                <a:cubicBezTo>
                  <a:pt x="100" y="105"/>
                  <a:pt x="101" y="105"/>
                  <a:pt x="101" y="105"/>
                </a:cubicBezTo>
                <a:cubicBezTo>
                  <a:pt x="101" y="105"/>
                  <a:pt x="102" y="105"/>
                  <a:pt x="102" y="105"/>
                </a:cubicBezTo>
                <a:cubicBezTo>
                  <a:pt x="101" y="106"/>
                  <a:pt x="101" y="106"/>
                  <a:pt x="101" y="106"/>
                </a:cubicBezTo>
                <a:cubicBezTo>
                  <a:pt x="101" y="105"/>
                  <a:pt x="100" y="106"/>
                  <a:pt x="100" y="106"/>
                </a:cubicBezTo>
                <a:cubicBezTo>
                  <a:pt x="100" y="106"/>
                  <a:pt x="100" y="106"/>
                  <a:pt x="100" y="106"/>
                </a:cubicBezTo>
                <a:cubicBezTo>
                  <a:pt x="100" y="106"/>
                  <a:pt x="100" y="106"/>
                  <a:pt x="100" y="107"/>
                </a:cubicBezTo>
                <a:cubicBezTo>
                  <a:pt x="100" y="107"/>
                  <a:pt x="100" y="107"/>
                  <a:pt x="100" y="107"/>
                </a:cubicBezTo>
                <a:cubicBezTo>
                  <a:pt x="100" y="106"/>
                  <a:pt x="100" y="106"/>
                  <a:pt x="100" y="106"/>
                </a:cubicBezTo>
                <a:cubicBezTo>
                  <a:pt x="100" y="106"/>
                  <a:pt x="99" y="106"/>
                  <a:pt x="98" y="106"/>
                </a:cubicBezTo>
                <a:cubicBezTo>
                  <a:pt x="98" y="106"/>
                  <a:pt x="98" y="106"/>
                  <a:pt x="98" y="106"/>
                </a:cubicBezTo>
                <a:cubicBezTo>
                  <a:pt x="98" y="106"/>
                  <a:pt x="99" y="106"/>
                  <a:pt x="99" y="106"/>
                </a:cubicBezTo>
                <a:cubicBezTo>
                  <a:pt x="99" y="106"/>
                  <a:pt x="99" y="106"/>
                  <a:pt x="99" y="106"/>
                </a:cubicBezTo>
                <a:cubicBezTo>
                  <a:pt x="99" y="106"/>
                  <a:pt x="99" y="106"/>
                  <a:pt x="99" y="105"/>
                </a:cubicBezTo>
                <a:close/>
                <a:moveTo>
                  <a:pt x="99" y="54"/>
                </a:moveTo>
                <a:cubicBezTo>
                  <a:pt x="99" y="54"/>
                  <a:pt x="99" y="54"/>
                  <a:pt x="99" y="54"/>
                </a:cubicBezTo>
                <a:cubicBezTo>
                  <a:pt x="99" y="55"/>
                  <a:pt x="99" y="55"/>
                  <a:pt x="98" y="55"/>
                </a:cubicBezTo>
                <a:cubicBezTo>
                  <a:pt x="99" y="54"/>
                  <a:pt x="99" y="54"/>
                  <a:pt x="99" y="54"/>
                </a:cubicBezTo>
                <a:close/>
                <a:moveTo>
                  <a:pt x="97" y="55"/>
                </a:moveTo>
                <a:cubicBezTo>
                  <a:pt x="97" y="55"/>
                  <a:pt x="97" y="55"/>
                  <a:pt x="97" y="55"/>
                </a:cubicBezTo>
                <a:cubicBezTo>
                  <a:pt x="97" y="55"/>
                  <a:pt x="97" y="55"/>
                  <a:pt x="97" y="55"/>
                </a:cubicBezTo>
                <a:cubicBezTo>
                  <a:pt x="98" y="55"/>
                  <a:pt x="98" y="55"/>
                  <a:pt x="98" y="55"/>
                </a:cubicBezTo>
                <a:cubicBezTo>
                  <a:pt x="98" y="55"/>
                  <a:pt x="98" y="55"/>
                  <a:pt x="98" y="55"/>
                </a:cubicBezTo>
                <a:cubicBezTo>
                  <a:pt x="98" y="55"/>
                  <a:pt x="99" y="55"/>
                  <a:pt x="99" y="55"/>
                </a:cubicBezTo>
                <a:cubicBezTo>
                  <a:pt x="99" y="55"/>
                  <a:pt x="99" y="55"/>
                  <a:pt x="99" y="56"/>
                </a:cubicBezTo>
                <a:cubicBezTo>
                  <a:pt x="99" y="56"/>
                  <a:pt x="98" y="55"/>
                  <a:pt x="98" y="56"/>
                </a:cubicBezTo>
                <a:cubicBezTo>
                  <a:pt x="98" y="56"/>
                  <a:pt x="98" y="56"/>
                  <a:pt x="98" y="55"/>
                </a:cubicBezTo>
                <a:cubicBezTo>
                  <a:pt x="98" y="55"/>
                  <a:pt x="98" y="56"/>
                  <a:pt x="98" y="56"/>
                </a:cubicBezTo>
                <a:cubicBezTo>
                  <a:pt x="97" y="56"/>
                  <a:pt x="97" y="56"/>
                  <a:pt x="96" y="56"/>
                </a:cubicBezTo>
                <a:cubicBezTo>
                  <a:pt x="96" y="56"/>
                  <a:pt x="97" y="56"/>
                  <a:pt x="96" y="55"/>
                </a:cubicBezTo>
                <a:cubicBezTo>
                  <a:pt x="96" y="55"/>
                  <a:pt x="96" y="55"/>
                  <a:pt x="96" y="55"/>
                </a:cubicBezTo>
                <a:cubicBezTo>
                  <a:pt x="96" y="55"/>
                  <a:pt x="97" y="55"/>
                  <a:pt x="97" y="55"/>
                </a:cubicBezTo>
                <a:close/>
                <a:moveTo>
                  <a:pt x="97" y="58"/>
                </a:moveTo>
                <a:cubicBezTo>
                  <a:pt x="97" y="57"/>
                  <a:pt x="97" y="58"/>
                  <a:pt x="96" y="57"/>
                </a:cubicBezTo>
                <a:cubicBezTo>
                  <a:pt x="97" y="57"/>
                  <a:pt x="97" y="57"/>
                  <a:pt x="97" y="57"/>
                </a:cubicBezTo>
                <a:cubicBezTo>
                  <a:pt x="97" y="58"/>
                  <a:pt x="97" y="57"/>
                  <a:pt x="98" y="57"/>
                </a:cubicBezTo>
                <a:cubicBezTo>
                  <a:pt x="98" y="57"/>
                  <a:pt x="98" y="57"/>
                  <a:pt x="97" y="58"/>
                </a:cubicBezTo>
                <a:close/>
                <a:moveTo>
                  <a:pt x="98" y="81"/>
                </a:moveTo>
                <a:cubicBezTo>
                  <a:pt x="97" y="80"/>
                  <a:pt x="97" y="80"/>
                  <a:pt x="97" y="80"/>
                </a:cubicBezTo>
                <a:cubicBezTo>
                  <a:pt x="97" y="80"/>
                  <a:pt x="97" y="80"/>
                  <a:pt x="97" y="80"/>
                </a:cubicBezTo>
                <a:cubicBezTo>
                  <a:pt x="98" y="80"/>
                  <a:pt x="98" y="80"/>
                  <a:pt x="98" y="81"/>
                </a:cubicBezTo>
                <a:close/>
                <a:moveTo>
                  <a:pt x="97" y="62"/>
                </a:moveTo>
                <a:cubicBezTo>
                  <a:pt x="96" y="62"/>
                  <a:pt x="96" y="62"/>
                  <a:pt x="95" y="62"/>
                </a:cubicBezTo>
                <a:cubicBezTo>
                  <a:pt x="95" y="62"/>
                  <a:pt x="96" y="61"/>
                  <a:pt x="97" y="62"/>
                </a:cubicBezTo>
                <a:close/>
                <a:moveTo>
                  <a:pt x="95" y="58"/>
                </a:moveTo>
                <a:cubicBezTo>
                  <a:pt x="96" y="58"/>
                  <a:pt x="96" y="57"/>
                  <a:pt x="96" y="57"/>
                </a:cubicBezTo>
                <a:cubicBezTo>
                  <a:pt x="96" y="58"/>
                  <a:pt x="96" y="58"/>
                  <a:pt x="95" y="58"/>
                </a:cubicBezTo>
                <a:close/>
                <a:moveTo>
                  <a:pt x="95" y="56"/>
                </a:moveTo>
                <a:cubicBezTo>
                  <a:pt x="95" y="56"/>
                  <a:pt x="96" y="55"/>
                  <a:pt x="96" y="55"/>
                </a:cubicBezTo>
                <a:cubicBezTo>
                  <a:pt x="96" y="56"/>
                  <a:pt x="96" y="57"/>
                  <a:pt x="96" y="57"/>
                </a:cubicBezTo>
                <a:cubicBezTo>
                  <a:pt x="95" y="57"/>
                  <a:pt x="95" y="56"/>
                  <a:pt x="95" y="56"/>
                </a:cubicBezTo>
                <a:cubicBezTo>
                  <a:pt x="95" y="56"/>
                  <a:pt x="95" y="56"/>
                  <a:pt x="95" y="57"/>
                </a:cubicBezTo>
                <a:cubicBezTo>
                  <a:pt x="95" y="57"/>
                  <a:pt x="95" y="56"/>
                  <a:pt x="95" y="56"/>
                </a:cubicBezTo>
                <a:cubicBezTo>
                  <a:pt x="95" y="56"/>
                  <a:pt x="95" y="56"/>
                  <a:pt x="95" y="56"/>
                </a:cubicBezTo>
                <a:close/>
                <a:moveTo>
                  <a:pt x="95" y="82"/>
                </a:moveTo>
                <a:cubicBezTo>
                  <a:pt x="95" y="82"/>
                  <a:pt x="95" y="82"/>
                  <a:pt x="95" y="82"/>
                </a:cubicBezTo>
                <a:cubicBezTo>
                  <a:pt x="95" y="82"/>
                  <a:pt x="95" y="82"/>
                  <a:pt x="95" y="82"/>
                </a:cubicBezTo>
                <a:cubicBezTo>
                  <a:pt x="95" y="81"/>
                  <a:pt x="95" y="81"/>
                  <a:pt x="95" y="81"/>
                </a:cubicBezTo>
                <a:cubicBezTo>
                  <a:pt x="95" y="81"/>
                  <a:pt x="95" y="81"/>
                  <a:pt x="95" y="82"/>
                </a:cubicBezTo>
                <a:cubicBezTo>
                  <a:pt x="95" y="81"/>
                  <a:pt x="95" y="81"/>
                  <a:pt x="95" y="81"/>
                </a:cubicBezTo>
                <a:cubicBezTo>
                  <a:pt x="96" y="81"/>
                  <a:pt x="96" y="81"/>
                  <a:pt x="96" y="81"/>
                </a:cubicBezTo>
                <a:cubicBezTo>
                  <a:pt x="96" y="81"/>
                  <a:pt x="96" y="81"/>
                  <a:pt x="96" y="81"/>
                </a:cubicBezTo>
                <a:cubicBezTo>
                  <a:pt x="96" y="81"/>
                  <a:pt x="96" y="81"/>
                  <a:pt x="96" y="81"/>
                </a:cubicBezTo>
                <a:cubicBezTo>
                  <a:pt x="96" y="81"/>
                  <a:pt x="97" y="81"/>
                  <a:pt x="97" y="81"/>
                </a:cubicBezTo>
                <a:cubicBezTo>
                  <a:pt x="97" y="81"/>
                  <a:pt x="97" y="81"/>
                  <a:pt x="97" y="81"/>
                </a:cubicBezTo>
                <a:cubicBezTo>
                  <a:pt x="97" y="81"/>
                  <a:pt x="97" y="81"/>
                  <a:pt x="97" y="81"/>
                </a:cubicBezTo>
                <a:cubicBezTo>
                  <a:pt x="97" y="81"/>
                  <a:pt x="97" y="81"/>
                  <a:pt x="97" y="81"/>
                </a:cubicBezTo>
                <a:cubicBezTo>
                  <a:pt x="97" y="81"/>
                  <a:pt x="97" y="81"/>
                  <a:pt x="98" y="81"/>
                </a:cubicBezTo>
                <a:cubicBezTo>
                  <a:pt x="98" y="81"/>
                  <a:pt x="98" y="81"/>
                  <a:pt x="98" y="81"/>
                </a:cubicBezTo>
                <a:cubicBezTo>
                  <a:pt x="98" y="81"/>
                  <a:pt x="98" y="81"/>
                  <a:pt x="98" y="81"/>
                </a:cubicBezTo>
                <a:cubicBezTo>
                  <a:pt x="98" y="81"/>
                  <a:pt x="98" y="81"/>
                  <a:pt x="99" y="81"/>
                </a:cubicBezTo>
                <a:cubicBezTo>
                  <a:pt x="99" y="81"/>
                  <a:pt x="99" y="81"/>
                  <a:pt x="99" y="81"/>
                </a:cubicBezTo>
                <a:cubicBezTo>
                  <a:pt x="99" y="81"/>
                  <a:pt x="99" y="80"/>
                  <a:pt x="99" y="81"/>
                </a:cubicBezTo>
                <a:cubicBezTo>
                  <a:pt x="99" y="81"/>
                  <a:pt x="99" y="81"/>
                  <a:pt x="99" y="81"/>
                </a:cubicBezTo>
                <a:cubicBezTo>
                  <a:pt x="99" y="81"/>
                  <a:pt x="98" y="81"/>
                  <a:pt x="98" y="81"/>
                </a:cubicBezTo>
                <a:cubicBezTo>
                  <a:pt x="99" y="81"/>
                  <a:pt x="99" y="81"/>
                  <a:pt x="99" y="81"/>
                </a:cubicBezTo>
                <a:cubicBezTo>
                  <a:pt x="98" y="81"/>
                  <a:pt x="98" y="81"/>
                  <a:pt x="98" y="81"/>
                </a:cubicBezTo>
                <a:cubicBezTo>
                  <a:pt x="98" y="81"/>
                  <a:pt x="98" y="81"/>
                  <a:pt x="98" y="81"/>
                </a:cubicBezTo>
                <a:cubicBezTo>
                  <a:pt x="98" y="81"/>
                  <a:pt x="98" y="81"/>
                  <a:pt x="98" y="81"/>
                </a:cubicBezTo>
                <a:cubicBezTo>
                  <a:pt x="97" y="81"/>
                  <a:pt x="96" y="82"/>
                  <a:pt x="96" y="82"/>
                </a:cubicBezTo>
                <a:cubicBezTo>
                  <a:pt x="96" y="82"/>
                  <a:pt x="96" y="82"/>
                  <a:pt x="96" y="82"/>
                </a:cubicBezTo>
                <a:cubicBezTo>
                  <a:pt x="95" y="82"/>
                  <a:pt x="95" y="82"/>
                  <a:pt x="95" y="82"/>
                </a:cubicBezTo>
                <a:cubicBezTo>
                  <a:pt x="95" y="82"/>
                  <a:pt x="95" y="83"/>
                  <a:pt x="95" y="83"/>
                </a:cubicBezTo>
                <a:cubicBezTo>
                  <a:pt x="95" y="83"/>
                  <a:pt x="95" y="83"/>
                  <a:pt x="95" y="83"/>
                </a:cubicBezTo>
                <a:cubicBezTo>
                  <a:pt x="95" y="83"/>
                  <a:pt x="95" y="83"/>
                  <a:pt x="95" y="83"/>
                </a:cubicBezTo>
                <a:cubicBezTo>
                  <a:pt x="96" y="83"/>
                  <a:pt x="96" y="83"/>
                  <a:pt x="96" y="83"/>
                </a:cubicBezTo>
                <a:cubicBezTo>
                  <a:pt x="96" y="83"/>
                  <a:pt x="96" y="82"/>
                  <a:pt x="96" y="82"/>
                </a:cubicBezTo>
                <a:cubicBezTo>
                  <a:pt x="96" y="82"/>
                  <a:pt x="96" y="82"/>
                  <a:pt x="96" y="82"/>
                </a:cubicBezTo>
                <a:cubicBezTo>
                  <a:pt x="96" y="82"/>
                  <a:pt x="96" y="82"/>
                  <a:pt x="96" y="82"/>
                </a:cubicBezTo>
                <a:cubicBezTo>
                  <a:pt x="96" y="82"/>
                  <a:pt x="96" y="82"/>
                  <a:pt x="96" y="82"/>
                </a:cubicBezTo>
                <a:cubicBezTo>
                  <a:pt x="96" y="82"/>
                  <a:pt x="96" y="82"/>
                  <a:pt x="97" y="82"/>
                </a:cubicBezTo>
                <a:cubicBezTo>
                  <a:pt x="97" y="82"/>
                  <a:pt x="97" y="82"/>
                  <a:pt x="97" y="82"/>
                </a:cubicBezTo>
                <a:cubicBezTo>
                  <a:pt x="97" y="82"/>
                  <a:pt x="97" y="82"/>
                  <a:pt x="96" y="82"/>
                </a:cubicBezTo>
                <a:cubicBezTo>
                  <a:pt x="96" y="82"/>
                  <a:pt x="97" y="82"/>
                  <a:pt x="97" y="83"/>
                </a:cubicBezTo>
                <a:cubicBezTo>
                  <a:pt x="97" y="83"/>
                  <a:pt x="97" y="83"/>
                  <a:pt x="97" y="83"/>
                </a:cubicBezTo>
                <a:cubicBezTo>
                  <a:pt x="96" y="83"/>
                  <a:pt x="96" y="84"/>
                  <a:pt x="95" y="83"/>
                </a:cubicBezTo>
                <a:cubicBezTo>
                  <a:pt x="95" y="83"/>
                  <a:pt x="95" y="82"/>
                  <a:pt x="94" y="82"/>
                </a:cubicBezTo>
                <a:cubicBezTo>
                  <a:pt x="94" y="82"/>
                  <a:pt x="94" y="82"/>
                  <a:pt x="95" y="82"/>
                </a:cubicBezTo>
                <a:close/>
                <a:moveTo>
                  <a:pt x="94" y="67"/>
                </a:moveTo>
                <a:cubicBezTo>
                  <a:pt x="94" y="66"/>
                  <a:pt x="94" y="66"/>
                  <a:pt x="94" y="66"/>
                </a:cubicBezTo>
                <a:cubicBezTo>
                  <a:pt x="94" y="66"/>
                  <a:pt x="94" y="66"/>
                  <a:pt x="94" y="66"/>
                </a:cubicBezTo>
                <a:cubicBezTo>
                  <a:pt x="94" y="66"/>
                  <a:pt x="94" y="66"/>
                  <a:pt x="94" y="66"/>
                </a:cubicBezTo>
                <a:cubicBezTo>
                  <a:pt x="94" y="66"/>
                  <a:pt x="94" y="66"/>
                  <a:pt x="94" y="67"/>
                </a:cubicBezTo>
                <a:close/>
                <a:moveTo>
                  <a:pt x="94" y="58"/>
                </a:moveTo>
                <a:cubicBezTo>
                  <a:pt x="94" y="58"/>
                  <a:pt x="94" y="57"/>
                  <a:pt x="94" y="57"/>
                </a:cubicBezTo>
                <a:cubicBezTo>
                  <a:pt x="94" y="58"/>
                  <a:pt x="94" y="58"/>
                  <a:pt x="94" y="58"/>
                </a:cubicBezTo>
                <a:cubicBezTo>
                  <a:pt x="94" y="58"/>
                  <a:pt x="94" y="58"/>
                  <a:pt x="94" y="58"/>
                </a:cubicBezTo>
                <a:close/>
                <a:moveTo>
                  <a:pt x="98" y="106"/>
                </a:moveTo>
                <a:cubicBezTo>
                  <a:pt x="98" y="106"/>
                  <a:pt x="98" y="106"/>
                  <a:pt x="98" y="106"/>
                </a:cubicBezTo>
                <a:cubicBezTo>
                  <a:pt x="98" y="106"/>
                  <a:pt x="98" y="106"/>
                  <a:pt x="98" y="106"/>
                </a:cubicBezTo>
                <a:cubicBezTo>
                  <a:pt x="98" y="107"/>
                  <a:pt x="97" y="107"/>
                  <a:pt x="97" y="106"/>
                </a:cubicBezTo>
                <a:cubicBezTo>
                  <a:pt x="97" y="106"/>
                  <a:pt x="96" y="107"/>
                  <a:pt x="96" y="108"/>
                </a:cubicBezTo>
                <a:cubicBezTo>
                  <a:pt x="96" y="108"/>
                  <a:pt x="96" y="108"/>
                  <a:pt x="95" y="108"/>
                </a:cubicBezTo>
                <a:cubicBezTo>
                  <a:pt x="95" y="107"/>
                  <a:pt x="95" y="107"/>
                  <a:pt x="95" y="107"/>
                </a:cubicBezTo>
                <a:cubicBezTo>
                  <a:pt x="95" y="107"/>
                  <a:pt x="95" y="107"/>
                  <a:pt x="95" y="107"/>
                </a:cubicBezTo>
                <a:cubicBezTo>
                  <a:pt x="95" y="107"/>
                  <a:pt x="95" y="107"/>
                  <a:pt x="95" y="107"/>
                </a:cubicBezTo>
                <a:cubicBezTo>
                  <a:pt x="95" y="107"/>
                  <a:pt x="95" y="107"/>
                  <a:pt x="95" y="107"/>
                </a:cubicBezTo>
                <a:cubicBezTo>
                  <a:pt x="95" y="107"/>
                  <a:pt x="94" y="108"/>
                  <a:pt x="94" y="108"/>
                </a:cubicBezTo>
                <a:cubicBezTo>
                  <a:pt x="94" y="108"/>
                  <a:pt x="94" y="108"/>
                  <a:pt x="94" y="107"/>
                </a:cubicBezTo>
                <a:cubicBezTo>
                  <a:pt x="94" y="107"/>
                  <a:pt x="94" y="107"/>
                  <a:pt x="94" y="108"/>
                </a:cubicBezTo>
                <a:cubicBezTo>
                  <a:pt x="94" y="108"/>
                  <a:pt x="94" y="108"/>
                  <a:pt x="94" y="108"/>
                </a:cubicBezTo>
                <a:cubicBezTo>
                  <a:pt x="93" y="107"/>
                  <a:pt x="94" y="107"/>
                  <a:pt x="94" y="107"/>
                </a:cubicBezTo>
                <a:cubicBezTo>
                  <a:pt x="94" y="107"/>
                  <a:pt x="94" y="107"/>
                  <a:pt x="94" y="107"/>
                </a:cubicBezTo>
                <a:cubicBezTo>
                  <a:pt x="94" y="107"/>
                  <a:pt x="93" y="107"/>
                  <a:pt x="93" y="107"/>
                </a:cubicBezTo>
                <a:cubicBezTo>
                  <a:pt x="95" y="106"/>
                  <a:pt x="97" y="106"/>
                  <a:pt x="98" y="106"/>
                </a:cubicBezTo>
                <a:close/>
                <a:moveTo>
                  <a:pt x="94" y="121"/>
                </a:moveTo>
                <a:cubicBezTo>
                  <a:pt x="93" y="121"/>
                  <a:pt x="93" y="121"/>
                  <a:pt x="93" y="121"/>
                </a:cubicBezTo>
                <a:cubicBezTo>
                  <a:pt x="93" y="121"/>
                  <a:pt x="93" y="121"/>
                  <a:pt x="93" y="121"/>
                </a:cubicBezTo>
                <a:cubicBezTo>
                  <a:pt x="93" y="121"/>
                  <a:pt x="93" y="121"/>
                  <a:pt x="94" y="121"/>
                </a:cubicBezTo>
                <a:close/>
                <a:moveTo>
                  <a:pt x="93" y="120"/>
                </a:moveTo>
                <a:cubicBezTo>
                  <a:pt x="93" y="120"/>
                  <a:pt x="93" y="120"/>
                  <a:pt x="93" y="120"/>
                </a:cubicBezTo>
                <a:cubicBezTo>
                  <a:pt x="93" y="120"/>
                  <a:pt x="93" y="120"/>
                  <a:pt x="93" y="120"/>
                </a:cubicBezTo>
                <a:cubicBezTo>
                  <a:pt x="93" y="120"/>
                  <a:pt x="93" y="120"/>
                  <a:pt x="93" y="120"/>
                </a:cubicBezTo>
                <a:close/>
                <a:moveTo>
                  <a:pt x="92" y="107"/>
                </a:moveTo>
                <a:cubicBezTo>
                  <a:pt x="92" y="107"/>
                  <a:pt x="92" y="107"/>
                  <a:pt x="92" y="107"/>
                </a:cubicBezTo>
                <a:cubicBezTo>
                  <a:pt x="92" y="108"/>
                  <a:pt x="92" y="107"/>
                  <a:pt x="92" y="107"/>
                </a:cubicBezTo>
                <a:cubicBezTo>
                  <a:pt x="92" y="107"/>
                  <a:pt x="92" y="107"/>
                  <a:pt x="92" y="107"/>
                </a:cubicBezTo>
                <a:cubicBezTo>
                  <a:pt x="93" y="107"/>
                  <a:pt x="93" y="107"/>
                  <a:pt x="93" y="107"/>
                </a:cubicBezTo>
                <a:cubicBezTo>
                  <a:pt x="93" y="107"/>
                  <a:pt x="93" y="107"/>
                  <a:pt x="93" y="107"/>
                </a:cubicBezTo>
                <a:cubicBezTo>
                  <a:pt x="93" y="108"/>
                  <a:pt x="92" y="108"/>
                  <a:pt x="91" y="108"/>
                </a:cubicBezTo>
                <a:cubicBezTo>
                  <a:pt x="91" y="107"/>
                  <a:pt x="92" y="107"/>
                  <a:pt x="92" y="107"/>
                </a:cubicBezTo>
                <a:close/>
                <a:moveTo>
                  <a:pt x="92" y="109"/>
                </a:moveTo>
                <a:cubicBezTo>
                  <a:pt x="91" y="108"/>
                  <a:pt x="91" y="108"/>
                  <a:pt x="91" y="108"/>
                </a:cubicBezTo>
                <a:cubicBezTo>
                  <a:pt x="91" y="108"/>
                  <a:pt x="92" y="108"/>
                  <a:pt x="92" y="108"/>
                </a:cubicBezTo>
                <a:cubicBezTo>
                  <a:pt x="92" y="108"/>
                  <a:pt x="92" y="109"/>
                  <a:pt x="92" y="109"/>
                </a:cubicBezTo>
                <a:close/>
                <a:moveTo>
                  <a:pt x="91" y="84"/>
                </a:moveTo>
                <a:cubicBezTo>
                  <a:pt x="91" y="84"/>
                  <a:pt x="91" y="84"/>
                  <a:pt x="91" y="84"/>
                </a:cubicBezTo>
                <a:cubicBezTo>
                  <a:pt x="91" y="84"/>
                  <a:pt x="91" y="84"/>
                  <a:pt x="91" y="84"/>
                </a:cubicBezTo>
                <a:close/>
                <a:moveTo>
                  <a:pt x="91" y="85"/>
                </a:moveTo>
                <a:cubicBezTo>
                  <a:pt x="91" y="85"/>
                  <a:pt x="91" y="85"/>
                  <a:pt x="91" y="85"/>
                </a:cubicBezTo>
                <a:cubicBezTo>
                  <a:pt x="90" y="85"/>
                  <a:pt x="90" y="85"/>
                  <a:pt x="90" y="85"/>
                </a:cubicBezTo>
                <a:cubicBezTo>
                  <a:pt x="90" y="85"/>
                  <a:pt x="91" y="85"/>
                  <a:pt x="91" y="85"/>
                </a:cubicBezTo>
                <a:close/>
                <a:moveTo>
                  <a:pt x="90" y="86"/>
                </a:moveTo>
                <a:cubicBezTo>
                  <a:pt x="90" y="86"/>
                  <a:pt x="90" y="86"/>
                  <a:pt x="90" y="86"/>
                </a:cubicBezTo>
                <a:cubicBezTo>
                  <a:pt x="89" y="86"/>
                  <a:pt x="89" y="86"/>
                  <a:pt x="89" y="86"/>
                </a:cubicBezTo>
                <a:cubicBezTo>
                  <a:pt x="90" y="86"/>
                  <a:pt x="90" y="86"/>
                  <a:pt x="90" y="86"/>
                </a:cubicBezTo>
                <a:close/>
                <a:moveTo>
                  <a:pt x="88" y="108"/>
                </a:moveTo>
                <a:cubicBezTo>
                  <a:pt x="89" y="108"/>
                  <a:pt x="89" y="108"/>
                  <a:pt x="90" y="108"/>
                </a:cubicBezTo>
                <a:cubicBezTo>
                  <a:pt x="90" y="108"/>
                  <a:pt x="90" y="108"/>
                  <a:pt x="90" y="108"/>
                </a:cubicBezTo>
                <a:cubicBezTo>
                  <a:pt x="90" y="108"/>
                  <a:pt x="90" y="108"/>
                  <a:pt x="89" y="108"/>
                </a:cubicBezTo>
                <a:cubicBezTo>
                  <a:pt x="89" y="108"/>
                  <a:pt x="90" y="108"/>
                  <a:pt x="90" y="108"/>
                </a:cubicBezTo>
                <a:cubicBezTo>
                  <a:pt x="89" y="108"/>
                  <a:pt x="89" y="108"/>
                  <a:pt x="89" y="108"/>
                </a:cubicBezTo>
                <a:cubicBezTo>
                  <a:pt x="89" y="108"/>
                  <a:pt x="89" y="108"/>
                  <a:pt x="89" y="108"/>
                </a:cubicBezTo>
                <a:cubicBezTo>
                  <a:pt x="89" y="108"/>
                  <a:pt x="89" y="108"/>
                  <a:pt x="88" y="108"/>
                </a:cubicBezTo>
                <a:cubicBezTo>
                  <a:pt x="88" y="108"/>
                  <a:pt x="88" y="108"/>
                  <a:pt x="88" y="108"/>
                </a:cubicBezTo>
                <a:cubicBezTo>
                  <a:pt x="88" y="108"/>
                  <a:pt x="88" y="108"/>
                  <a:pt x="88" y="108"/>
                </a:cubicBezTo>
                <a:close/>
                <a:moveTo>
                  <a:pt x="87" y="85"/>
                </a:moveTo>
                <a:cubicBezTo>
                  <a:pt x="87" y="86"/>
                  <a:pt x="87" y="86"/>
                  <a:pt x="86" y="86"/>
                </a:cubicBezTo>
                <a:cubicBezTo>
                  <a:pt x="86" y="86"/>
                  <a:pt x="87" y="86"/>
                  <a:pt x="87" y="85"/>
                </a:cubicBezTo>
                <a:close/>
                <a:moveTo>
                  <a:pt x="87" y="109"/>
                </a:moveTo>
                <a:cubicBezTo>
                  <a:pt x="87" y="109"/>
                  <a:pt x="86" y="109"/>
                  <a:pt x="86" y="109"/>
                </a:cubicBezTo>
                <a:cubicBezTo>
                  <a:pt x="87" y="108"/>
                  <a:pt x="87" y="108"/>
                  <a:pt x="88" y="108"/>
                </a:cubicBezTo>
                <a:cubicBezTo>
                  <a:pt x="88" y="108"/>
                  <a:pt x="88" y="108"/>
                  <a:pt x="88" y="108"/>
                </a:cubicBezTo>
                <a:cubicBezTo>
                  <a:pt x="88" y="108"/>
                  <a:pt x="88" y="109"/>
                  <a:pt x="88" y="109"/>
                </a:cubicBezTo>
                <a:cubicBezTo>
                  <a:pt x="88" y="109"/>
                  <a:pt x="88" y="109"/>
                  <a:pt x="88" y="109"/>
                </a:cubicBezTo>
                <a:cubicBezTo>
                  <a:pt x="88" y="109"/>
                  <a:pt x="87" y="108"/>
                  <a:pt x="87" y="109"/>
                </a:cubicBezTo>
                <a:cubicBezTo>
                  <a:pt x="87" y="109"/>
                  <a:pt x="87" y="109"/>
                  <a:pt x="87" y="109"/>
                </a:cubicBezTo>
                <a:cubicBezTo>
                  <a:pt x="87" y="109"/>
                  <a:pt x="87" y="109"/>
                  <a:pt x="87" y="109"/>
                </a:cubicBezTo>
                <a:cubicBezTo>
                  <a:pt x="87" y="109"/>
                  <a:pt x="87" y="109"/>
                  <a:pt x="87" y="109"/>
                </a:cubicBezTo>
                <a:cubicBezTo>
                  <a:pt x="87" y="110"/>
                  <a:pt x="87" y="110"/>
                  <a:pt x="86" y="110"/>
                </a:cubicBezTo>
                <a:cubicBezTo>
                  <a:pt x="86" y="110"/>
                  <a:pt x="86" y="109"/>
                  <a:pt x="86" y="109"/>
                </a:cubicBezTo>
                <a:cubicBezTo>
                  <a:pt x="86" y="109"/>
                  <a:pt x="86" y="109"/>
                  <a:pt x="87" y="109"/>
                </a:cubicBezTo>
                <a:close/>
                <a:moveTo>
                  <a:pt x="86" y="86"/>
                </a:moveTo>
                <a:cubicBezTo>
                  <a:pt x="86" y="86"/>
                  <a:pt x="86" y="86"/>
                  <a:pt x="86" y="86"/>
                </a:cubicBezTo>
                <a:cubicBezTo>
                  <a:pt x="86" y="86"/>
                  <a:pt x="86" y="86"/>
                  <a:pt x="86" y="86"/>
                </a:cubicBezTo>
                <a:cubicBezTo>
                  <a:pt x="86" y="86"/>
                  <a:pt x="86" y="86"/>
                  <a:pt x="86" y="86"/>
                </a:cubicBezTo>
                <a:close/>
                <a:moveTo>
                  <a:pt x="85" y="109"/>
                </a:moveTo>
                <a:cubicBezTo>
                  <a:pt x="85" y="109"/>
                  <a:pt x="86" y="109"/>
                  <a:pt x="86" y="109"/>
                </a:cubicBezTo>
                <a:cubicBezTo>
                  <a:pt x="86" y="109"/>
                  <a:pt x="85" y="109"/>
                  <a:pt x="85" y="109"/>
                </a:cubicBezTo>
                <a:cubicBezTo>
                  <a:pt x="85" y="109"/>
                  <a:pt x="85" y="109"/>
                  <a:pt x="85" y="109"/>
                </a:cubicBezTo>
                <a:close/>
                <a:moveTo>
                  <a:pt x="84" y="92"/>
                </a:moveTo>
                <a:cubicBezTo>
                  <a:pt x="84" y="93"/>
                  <a:pt x="84" y="93"/>
                  <a:pt x="84" y="93"/>
                </a:cubicBezTo>
                <a:cubicBezTo>
                  <a:pt x="84" y="93"/>
                  <a:pt x="84" y="93"/>
                  <a:pt x="84" y="93"/>
                </a:cubicBezTo>
                <a:cubicBezTo>
                  <a:pt x="84" y="93"/>
                  <a:pt x="84" y="93"/>
                  <a:pt x="84" y="93"/>
                </a:cubicBezTo>
                <a:cubicBezTo>
                  <a:pt x="84" y="93"/>
                  <a:pt x="84" y="93"/>
                  <a:pt x="84" y="93"/>
                </a:cubicBezTo>
                <a:cubicBezTo>
                  <a:pt x="84" y="92"/>
                  <a:pt x="84" y="92"/>
                  <a:pt x="84" y="92"/>
                </a:cubicBezTo>
                <a:close/>
                <a:moveTo>
                  <a:pt x="81" y="88"/>
                </a:moveTo>
                <a:cubicBezTo>
                  <a:pt x="81" y="88"/>
                  <a:pt x="81" y="88"/>
                  <a:pt x="81" y="89"/>
                </a:cubicBezTo>
                <a:cubicBezTo>
                  <a:pt x="80" y="89"/>
                  <a:pt x="80" y="89"/>
                  <a:pt x="80" y="89"/>
                </a:cubicBezTo>
                <a:cubicBezTo>
                  <a:pt x="80" y="89"/>
                  <a:pt x="80" y="89"/>
                  <a:pt x="80" y="88"/>
                </a:cubicBezTo>
                <a:cubicBezTo>
                  <a:pt x="80" y="88"/>
                  <a:pt x="80" y="88"/>
                  <a:pt x="81" y="88"/>
                </a:cubicBezTo>
                <a:close/>
                <a:moveTo>
                  <a:pt x="80" y="110"/>
                </a:moveTo>
                <a:cubicBezTo>
                  <a:pt x="80" y="110"/>
                  <a:pt x="80" y="110"/>
                  <a:pt x="80" y="110"/>
                </a:cubicBezTo>
                <a:cubicBezTo>
                  <a:pt x="80" y="110"/>
                  <a:pt x="80" y="110"/>
                  <a:pt x="80" y="110"/>
                </a:cubicBezTo>
                <a:cubicBezTo>
                  <a:pt x="80" y="110"/>
                  <a:pt x="80" y="110"/>
                  <a:pt x="80" y="110"/>
                </a:cubicBezTo>
                <a:close/>
                <a:moveTo>
                  <a:pt x="74" y="90"/>
                </a:moveTo>
                <a:cubicBezTo>
                  <a:pt x="74" y="90"/>
                  <a:pt x="74" y="90"/>
                  <a:pt x="74" y="90"/>
                </a:cubicBezTo>
                <a:cubicBezTo>
                  <a:pt x="74" y="90"/>
                  <a:pt x="74" y="90"/>
                  <a:pt x="74" y="90"/>
                </a:cubicBezTo>
                <a:cubicBezTo>
                  <a:pt x="74" y="90"/>
                  <a:pt x="74" y="90"/>
                  <a:pt x="74" y="90"/>
                </a:cubicBezTo>
                <a:close/>
                <a:moveTo>
                  <a:pt x="73" y="91"/>
                </a:moveTo>
                <a:cubicBezTo>
                  <a:pt x="73" y="91"/>
                  <a:pt x="73" y="91"/>
                  <a:pt x="73" y="91"/>
                </a:cubicBezTo>
                <a:cubicBezTo>
                  <a:pt x="73" y="92"/>
                  <a:pt x="73" y="92"/>
                  <a:pt x="73" y="92"/>
                </a:cubicBezTo>
                <a:cubicBezTo>
                  <a:pt x="73" y="92"/>
                  <a:pt x="72" y="92"/>
                  <a:pt x="72" y="92"/>
                </a:cubicBezTo>
                <a:cubicBezTo>
                  <a:pt x="72" y="91"/>
                  <a:pt x="72" y="91"/>
                  <a:pt x="73" y="91"/>
                </a:cubicBezTo>
                <a:close/>
                <a:moveTo>
                  <a:pt x="72" y="91"/>
                </a:moveTo>
                <a:cubicBezTo>
                  <a:pt x="72" y="91"/>
                  <a:pt x="73" y="91"/>
                  <a:pt x="72" y="91"/>
                </a:cubicBezTo>
                <a:cubicBezTo>
                  <a:pt x="72" y="91"/>
                  <a:pt x="72" y="91"/>
                  <a:pt x="72" y="91"/>
                </a:cubicBezTo>
                <a:cubicBezTo>
                  <a:pt x="72" y="91"/>
                  <a:pt x="72" y="91"/>
                  <a:pt x="72" y="91"/>
                </a:cubicBezTo>
                <a:close/>
                <a:moveTo>
                  <a:pt x="72" y="112"/>
                </a:moveTo>
                <a:cubicBezTo>
                  <a:pt x="72" y="112"/>
                  <a:pt x="72" y="112"/>
                  <a:pt x="72" y="112"/>
                </a:cubicBezTo>
                <a:cubicBezTo>
                  <a:pt x="72" y="112"/>
                  <a:pt x="72" y="112"/>
                  <a:pt x="72" y="112"/>
                </a:cubicBezTo>
                <a:cubicBezTo>
                  <a:pt x="72" y="112"/>
                  <a:pt x="72" y="112"/>
                  <a:pt x="72" y="112"/>
                </a:cubicBezTo>
                <a:close/>
                <a:moveTo>
                  <a:pt x="71" y="97"/>
                </a:moveTo>
                <a:cubicBezTo>
                  <a:pt x="71" y="97"/>
                  <a:pt x="71" y="97"/>
                  <a:pt x="71" y="96"/>
                </a:cubicBezTo>
                <a:cubicBezTo>
                  <a:pt x="71" y="97"/>
                  <a:pt x="71" y="97"/>
                  <a:pt x="71" y="97"/>
                </a:cubicBezTo>
                <a:cubicBezTo>
                  <a:pt x="71" y="97"/>
                  <a:pt x="71" y="97"/>
                  <a:pt x="71" y="97"/>
                </a:cubicBezTo>
                <a:close/>
                <a:moveTo>
                  <a:pt x="71" y="112"/>
                </a:moveTo>
                <a:cubicBezTo>
                  <a:pt x="70" y="112"/>
                  <a:pt x="70" y="112"/>
                  <a:pt x="70" y="112"/>
                </a:cubicBezTo>
                <a:cubicBezTo>
                  <a:pt x="70" y="112"/>
                  <a:pt x="70" y="112"/>
                  <a:pt x="70" y="112"/>
                </a:cubicBezTo>
                <a:cubicBezTo>
                  <a:pt x="70" y="112"/>
                  <a:pt x="70" y="112"/>
                  <a:pt x="69" y="113"/>
                </a:cubicBezTo>
                <a:cubicBezTo>
                  <a:pt x="69" y="112"/>
                  <a:pt x="70" y="112"/>
                  <a:pt x="71" y="112"/>
                </a:cubicBezTo>
                <a:close/>
                <a:moveTo>
                  <a:pt x="69" y="92"/>
                </a:moveTo>
                <a:cubicBezTo>
                  <a:pt x="69" y="92"/>
                  <a:pt x="69" y="92"/>
                  <a:pt x="68" y="92"/>
                </a:cubicBezTo>
                <a:cubicBezTo>
                  <a:pt x="68" y="92"/>
                  <a:pt x="68" y="92"/>
                  <a:pt x="68" y="92"/>
                </a:cubicBezTo>
                <a:cubicBezTo>
                  <a:pt x="68" y="92"/>
                  <a:pt x="69" y="92"/>
                  <a:pt x="69" y="92"/>
                </a:cubicBezTo>
                <a:close/>
                <a:moveTo>
                  <a:pt x="68" y="92"/>
                </a:moveTo>
                <a:cubicBezTo>
                  <a:pt x="68" y="93"/>
                  <a:pt x="68" y="93"/>
                  <a:pt x="68" y="93"/>
                </a:cubicBezTo>
                <a:cubicBezTo>
                  <a:pt x="68" y="93"/>
                  <a:pt x="68" y="93"/>
                  <a:pt x="68" y="92"/>
                </a:cubicBezTo>
                <a:cubicBezTo>
                  <a:pt x="68" y="93"/>
                  <a:pt x="68" y="93"/>
                  <a:pt x="68" y="93"/>
                </a:cubicBezTo>
                <a:cubicBezTo>
                  <a:pt x="68" y="93"/>
                  <a:pt x="68" y="93"/>
                  <a:pt x="68" y="93"/>
                </a:cubicBezTo>
                <a:cubicBezTo>
                  <a:pt x="67" y="93"/>
                  <a:pt x="67" y="93"/>
                  <a:pt x="67" y="93"/>
                </a:cubicBezTo>
                <a:cubicBezTo>
                  <a:pt x="67" y="93"/>
                  <a:pt x="66" y="93"/>
                  <a:pt x="66" y="93"/>
                </a:cubicBezTo>
                <a:cubicBezTo>
                  <a:pt x="66" y="93"/>
                  <a:pt x="67" y="92"/>
                  <a:pt x="68" y="92"/>
                </a:cubicBezTo>
                <a:close/>
                <a:moveTo>
                  <a:pt x="65" y="113"/>
                </a:moveTo>
                <a:cubicBezTo>
                  <a:pt x="65" y="113"/>
                  <a:pt x="65" y="112"/>
                  <a:pt x="66" y="113"/>
                </a:cubicBezTo>
                <a:cubicBezTo>
                  <a:pt x="66" y="113"/>
                  <a:pt x="66" y="113"/>
                  <a:pt x="66" y="113"/>
                </a:cubicBezTo>
                <a:cubicBezTo>
                  <a:pt x="66" y="113"/>
                  <a:pt x="66" y="113"/>
                  <a:pt x="66" y="113"/>
                </a:cubicBezTo>
                <a:cubicBezTo>
                  <a:pt x="65" y="113"/>
                  <a:pt x="65" y="113"/>
                  <a:pt x="65" y="113"/>
                </a:cubicBezTo>
                <a:cubicBezTo>
                  <a:pt x="65" y="113"/>
                  <a:pt x="65" y="113"/>
                  <a:pt x="65" y="113"/>
                </a:cubicBezTo>
                <a:close/>
                <a:moveTo>
                  <a:pt x="63" y="97"/>
                </a:moveTo>
                <a:cubicBezTo>
                  <a:pt x="63" y="97"/>
                  <a:pt x="63" y="97"/>
                  <a:pt x="63" y="97"/>
                </a:cubicBezTo>
                <a:cubicBezTo>
                  <a:pt x="63" y="97"/>
                  <a:pt x="63" y="97"/>
                  <a:pt x="63" y="97"/>
                </a:cubicBezTo>
                <a:cubicBezTo>
                  <a:pt x="63" y="97"/>
                  <a:pt x="63" y="97"/>
                  <a:pt x="62" y="97"/>
                </a:cubicBezTo>
                <a:cubicBezTo>
                  <a:pt x="62" y="97"/>
                  <a:pt x="63" y="97"/>
                  <a:pt x="63" y="97"/>
                </a:cubicBezTo>
                <a:close/>
                <a:moveTo>
                  <a:pt x="62" y="98"/>
                </a:moveTo>
                <a:cubicBezTo>
                  <a:pt x="63" y="98"/>
                  <a:pt x="63" y="98"/>
                  <a:pt x="63" y="98"/>
                </a:cubicBezTo>
                <a:cubicBezTo>
                  <a:pt x="63" y="98"/>
                  <a:pt x="63" y="98"/>
                  <a:pt x="63" y="98"/>
                </a:cubicBezTo>
                <a:cubicBezTo>
                  <a:pt x="63" y="98"/>
                  <a:pt x="63" y="98"/>
                  <a:pt x="63" y="98"/>
                </a:cubicBezTo>
                <a:cubicBezTo>
                  <a:pt x="63" y="98"/>
                  <a:pt x="62" y="98"/>
                  <a:pt x="62" y="98"/>
                </a:cubicBezTo>
                <a:close/>
                <a:moveTo>
                  <a:pt x="61" y="94"/>
                </a:moveTo>
                <a:cubicBezTo>
                  <a:pt x="61" y="94"/>
                  <a:pt x="61" y="94"/>
                  <a:pt x="61" y="94"/>
                </a:cubicBezTo>
                <a:cubicBezTo>
                  <a:pt x="61" y="94"/>
                  <a:pt x="61" y="94"/>
                  <a:pt x="61" y="94"/>
                </a:cubicBezTo>
                <a:close/>
                <a:moveTo>
                  <a:pt x="61" y="94"/>
                </a:moveTo>
                <a:cubicBezTo>
                  <a:pt x="61" y="94"/>
                  <a:pt x="61" y="94"/>
                  <a:pt x="61" y="94"/>
                </a:cubicBezTo>
                <a:cubicBezTo>
                  <a:pt x="61" y="94"/>
                  <a:pt x="61" y="95"/>
                  <a:pt x="61" y="95"/>
                </a:cubicBezTo>
                <a:cubicBezTo>
                  <a:pt x="61" y="95"/>
                  <a:pt x="61" y="95"/>
                  <a:pt x="61" y="95"/>
                </a:cubicBezTo>
                <a:cubicBezTo>
                  <a:pt x="61" y="95"/>
                  <a:pt x="61" y="95"/>
                  <a:pt x="61" y="95"/>
                </a:cubicBezTo>
                <a:cubicBezTo>
                  <a:pt x="61" y="95"/>
                  <a:pt x="61" y="94"/>
                  <a:pt x="61" y="94"/>
                </a:cubicBezTo>
                <a:close/>
                <a:moveTo>
                  <a:pt x="62" y="98"/>
                </a:moveTo>
                <a:cubicBezTo>
                  <a:pt x="62" y="98"/>
                  <a:pt x="61" y="98"/>
                  <a:pt x="61" y="98"/>
                </a:cubicBezTo>
                <a:cubicBezTo>
                  <a:pt x="61" y="98"/>
                  <a:pt x="61" y="98"/>
                  <a:pt x="62" y="98"/>
                </a:cubicBezTo>
                <a:close/>
                <a:moveTo>
                  <a:pt x="61" y="98"/>
                </a:moveTo>
                <a:cubicBezTo>
                  <a:pt x="61" y="99"/>
                  <a:pt x="60" y="99"/>
                  <a:pt x="60" y="99"/>
                </a:cubicBezTo>
                <a:cubicBezTo>
                  <a:pt x="60" y="99"/>
                  <a:pt x="60" y="99"/>
                  <a:pt x="59" y="99"/>
                </a:cubicBezTo>
                <a:cubicBezTo>
                  <a:pt x="59" y="99"/>
                  <a:pt x="59" y="99"/>
                  <a:pt x="59" y="98"/>
                </a:cubicBezTo>
                <a:cubicBezTo>
                  <a:pt x="60" y="98"/>
                  <a:pt x="60" y="98"/>
                  <a:pt x="61" y="98"/>
                </a:cubicBezTo>
                <a:close/>
                <a:moveTo>
                  <a:pt x="59" y="114"/>
                </a:moveTo>
                <a:cubicBezTo>
                  <a:pt x="59" y="114"/>
                  <a:pt x="59" y="114"/>
                  <a:pt x="59" y="114"/>
                </a:cubicBezTo>
                <a:cubicBezTo>
                  <a:pt x="59" y="114"/>
                  <a:pt x="59" y="114"/>
                  <a:pt x="59" y="114"/>
                </a:cubicBezTo>
                <a:cubicBezTo>
                  <a:pt x="59" y="114"/>
                  <a:pt x="59" y="114"/>
                  <a:pt x="59" y="114"/>
                </a:cubicBezTo>
                <a:close/>
                <a:moveTo>
                  <a:pt x="59" y="114"/>
                </a:moveTo>
                <a:cubicBezTo>
                  <a:pt x="59" y="114"/>
                  <a:pt x="59" y="114"/>
                  <a:pt x="59" y="115"/>
                </a:cubicBezTo>
                <a:cubicBezTo>
                  <a:pt x="59" y="115"/>
                  <a:pt x="59" y="115"/>
                  <a:pt x="59" y="115"/>
                </a:cubicBezTo>
                <a:cubicBezTo>
                  <a:pt x="59" y="115"/>
                  <a:pt x="59" y="115"/>
                  <a:pt x="59" y="115"/>
                </a:cubicBezTo>
                <a:cubicBezTo>
                  <a:pt x="59" y="115"/>
                  <a:pt x="59" y="114"/>
                  <a:pt x="59" y="114"/>
                </a:cubicBezTo>
                <a:close/>
                <a:moveTo>
                  <a:pt x="57" y="99"/>
                </a:moveTo>
                <a:cubicBezTo>
                  <a:pt x="57" y="99"/>
                  <a:pt x="57" y="99"/>
                  <a:pt x="57" y="100"/>
                </a:cubicBezTo>
                <a:cubicBezTo>
                  <a:pt x="57" y="99"/>
                  <a:pt x="57" y="99"/>
                  <a:pt x="56" y="99"/>
                </a:cubicBezTo>
                <a:cubicBezTo>
                  <a:pt x="56" y="99"/>
                  <a:pt x="56" y="100"/>
                  <a:pt x="56" y="100"/>
                </a:cubicBezTo>
                <a:cubicBezTo>
                  <a:pt x="56" y="100"/>
                  <a:pt x="56" y="100"/>
                  <a:pt x="56" y="100"/>
                </a:cubicBezTo>
                <a:cubicBezTo>
                  <a:pt x="56" y="99"/>
                  <a:pt x="57" y="98"/>
                  <a:pt x="57" y="99"/>
                </a:cubicBezTo>
                <a:close/>
                <a:moveTo>
                  <a:pt x="57" y="116"/>
                </a:moveTo>
                <a:cubicBezTo>
                  <a:pt x="57" y="116"/>
                  <a:pt x="57" y="116"/>
                  <a:pt x="57" y="116"/>
                </a:cubicBezTo>
                <a:cubicBezTo>
                  <a:pt x="57" y="116"/>
                  <a:pt x="56" y="116"/>
                  <a:pt x="56" y="115"/>
                </a:cubicBezTo>
                <a:cubicBezTo>
                  <a:pt x="57" y="116"/>
                  <a:pt x="57" y="116"/>
                  <a:pt x="57" y="116"/>
                </a:cubicBezTo>
                <a:close/>
                <a:moveTo>
                  <a:pt x="56" y="115"/>
                </a:moveTo>
                <a:cubicBezTo>
                  <a:pt x="56" y="116"/>
                  <a:pt x="56" y="116"/>
                  <a:pt x="56" y="116"/>
                </a:cubicBezTo>
                <a:cubicBezTo>
                  <a:pt x="56" y="116"/>
                  <a:pt x="56" y="116"/>
                  <a:pt x="56" y="116"/>
                </a:cubicBezTo>
                <a:cubicBezTo>
                  <a:pt x="56" y="116"/>
                  <a:pt x="56" y="116"/>
                  <a:pt x="56" y="115"/>
                </a:cubicBezTo>
                <a:close/>
                <a:moveTo>
                  <a:pt x="54" y="100"/>
                </a:moveTo>
                <a:cubicBezTo>
                  <a:pt x="54" y="101"/>
                  <a:pt x="53" y="101"/>
                  <a:pt x="53" y="100"/>
                </a:cubicBezTo>
                <a:cubicBezTo>
                  <a:pt x="53" y="100"/>
                  <a:pt x="53" y="100"/>
                  <a:pt x="54" y="100"/>
                </a:cubicBezTo>
                <a:close/>
                <a:moveTo>
                  <a:pt x="54" y="117"/>
                </a:moveTo>
                <a:cubicBezTo>
                  <a:pt x="53" y="117"/>
                  <a:pt x="53" y="118"/>
                  <a:pt x="52" y="118"/>
                </a:cubicBezTo>
                <a:cubicBezTo>
                  <a:pt x="52" y="117"/>
                  <a:pt x="53" y="117"/>
                  <a:pt x="54" y="117"/>
                </a:cubicBezTo>
                <a:cubicBezTo>
                  <a:pt x="54" y="117"/>
                  <a:pt x="54" y="117"/>
                  <a:pt x="54" y="117"/>
                </a:cubicBezTo>
                <a:cubicBezTo>
                  <a:pt x="54" y="117"/>
                  <a:pt x="54" y="117"/>
                  <a:pt x="54" y="117"/>
                </a:cubicBezTo>
                <a:close/>
                <a:moveTo>
                  <a:pt x="54" y="117"/>
                </a:moveTo>
                <a:cubicBezTo>
                  <a:pt x="54" y="117"/>
                  <a:pt x="54" y="117"/>
                  <a:pt x="54" y="117"/>
                </a:cubicBezTo>
                <a:cubicBezTo>
                  <a:pt x="54" y="117"/>
                  <a:pt x="54" y="117"/>
                  <a:pt x="54" y="117"/>
                </a:cubicBezTo>
                <a:close/>
                <a:moveTo>
                  <a:pt x="54" y="101"/>
                </a:moveTo>
                <a:cubicBezTo>
                  <a:pt x="54" y="101"/>
                  <a:pt x="54" y="101"/>
                  <a:pt x="54" y="100"/>
                </a:cubicBezTo>
                <a:cubicBezTo>
                  <a:pt x="54" y="100"/>
                  <a:pt x="53" y="100"/>
                  <a:pt x="53" y="100"/>
                </a:cubicBezTo>
                <a:cubicBezTo>
                  <a:pt x="53" y="100"/>
                  <a:pt x="54" y="100"/>
                  <a:pt x="54" y="99"/>
                </a:cubicBezTo>
                <a:cubicBezTo>
                  <a:pt x="54" y="100"/>
                  <a:pt x="54" y="100"/>
                  <a:pt x="54" y="100"/>
                </a:cubicBezTo>
                <a:cubicBezTo>
                  <a:pt x="55" y="99"/>
                  <a:pt x="55" y="100"/>
                  <a:pt x="56" y="99"/>
                </a:cubicBezTo>
                <a:cubicBezTo>
                  <a:pt x="56" y="99"/>
                  <a:pt x="56" y="99"/>
                  <a:pt x="56" y="100"/>
                </a:cubicBezTo>
                <a:cubicBezTo>
                  <a:pt x="55" y="99"/>
                  <a:pt x="55" y="100"/>
                  <a:pt x="55" y="100"/>
                </a:cubicBezTo>
                <a:cubicBezTo>
                  <a:pt x="55" y="100"/>
                  <a:pt x="55" y="101"/>
                  <a:pt x="55" y="101"/>
                </a:cubicBezTo>
                <a:cubicBezTo>
                  <a:pt x="55" y="101"/>
                  <a:pt x="54" y="101"/>
                  <a:pt x="54" y="101"/>
                </a:cubicBezTo>
                <a:close/>
                <a:moveTo>
                  <a:pt x="55" y="121"/>
                </a:moveTo>
                <a:cubicBezTo>
                  <a:pt x="55" y="121"/>
                  <a:pt x="55" y="121"/>
                  <a:pt x="55" y="121"/>
                </a:cubicBezTo>
                <a:cubicBezTo>
                  <a:pt x="55" y="121"/>
                  <a:pt x="55" y="121"/>
                  <a:pt x="55" y="121"/>
                </a:cubicBezTo>
                <a:cubicBezTo>
                  <a:pt x="55" y="121"/>
                  <a:pt x="55" y="121"/>
                  <a:pt x="55" y="121"/>
                </a:cubicBezTo>
                <a:cubicBezTo>
                  <a:pt x="55" y="121"/>
                  <a:pt x="55" y="121"/>
                  <a:pt x="55" y="121"/>
                </a:cubicBezTo>
                <a:cubicBezTo>
                  <a:pt x="55" y="121"/>
                  <a:pt x="55" y="121"/>
                  <a:pt x="55" y="121"/>
                </a:cubicBezTo>
                <a:close/>
                <a:moveTo>
                  <a:pt x="56" y="125"/>
                </a:moveTo>
                <a:cubicBezTo>
                  <a:pt x="55" y="125"/>
                  <a:pt x="55" y="125"/>
                  <a:pt x="55" y="125"/>
                </a:cubicBezTo>
                <a:cubicBezTo>
                  <a:pt x="55" y="125"/>
                  <a:pt x="56" y="124"/>
                  <a:pt x="56" y="124"/>
                </a:cubicBezTo>
                <a:cubicBezTo>
                  <a:pt x="56" y="124"/>
                  <a:pt x="56" y="125"/>
                  <a:pt x="56" y="125"/>
                </a:cubicBezTo>
                <a:cubicBezTo>
                  <a:pt x="56" y="125"/>
                  <a:pt x="56" y="125"/>
                  <a:pt x="56" y="125"/>
                </a:cubicBezTo>
                <a:close/>
                <a:moveTo>
                  <a:pt x="56" y="120"/>
                </a:moveTo>
                <a:cubicBezTo>
                  <a:pt x="56" y="120"/>
                  <a:pt x="57" y="120"/>
                  <a:pt x="57" y="120"/>
                </a:cubicBezTo>
                <a:cubicBezTo>
                  <a:pt x="57" y="120"/>
                  <a:pt x="56" y="120"/>
                  <a:pt x="56" y="120"/>
                </a:cubicBezTo>
                <a:close/>
                <a:moveTo>
                  <a:pt x="57" y="124"/>
                </a:moveTo>
                <a:cubicBezTo>
                  <a:pt x="57" y="124"/>
                  <a:pt x="57" y="124"/>
                  <a:pt x="56" y="124"/>
                </a:cubicBezTo>
                <a:cubicBezTo>
                  <a:pt x="57" y="124"/>
                  <a:pt x="57" y="124"/>
                  <a:pt x="57" y="124"/>
                </a:cubicBezTo>
                <a:cubicBezTo>
                  <a:pt x="57" y="124"/>
                  <a:pt x="57" y="124"/>
                  <a:pt x="57" y="124"/>
                </a:cubicBezTo>
                <a:cubicBezTo>
                  <a:pt x="57" y="124"/>
                  <a:pt x="57" y="124"/>
                  <a:pt x="57" y="124"/>
                </a:cubicBezTo>
                <a:close/>
                <a:moveTo>
                  <a:pt x="57" y="124"/>
                </a:moveTo>
                <a:cubicBezTo>
                  <a:pt x="57" y="124"/>
                  <a:pt x="57" y="124"/>
                  <a:pt x="57" y="124"/>
                </a:cubicBezTo>
                <a:cubicBezTo>
                  <a:pt x="57" y="124"/>
                  <a:pt x="57" y="124"/>
                  <a:pt x="57" y="124"/>
                </a:cubicBezTo>
                <a:cubicBezTo>
                  <a:pt x="57" y="124"/>
                  <a:pt x="57" y="124"/>
                  <a:pt x="57" y="124"/>
                </a:cubicBezTo>
                <a:cubicBezTo>
                  <a:pt x="57" y="124"/>
                  <a:pt x="57" y="124"/>
                  <a:pt x="57" y="124"/>
                </a:cubicBezTo>
                <a:close/>
                <a:moveTo>
                  <a:pt x="58" y="117"/>
                </a:moveTo>
                <a:cubicBezTo>
                  <a:pt x="57" y="117"/>
                  <a:pt x="58" y="116"/>
                  <a:pt x="58" y="116"/>
                </a:cubicBezTo>
                <a:cubicBezTo>
                  <a:pt x="57" y="116"/>
                  <a:pt x="56" y="116"/>
                  <a:pt x="55" y="116"/>
                </a:cubicBezTo>
                <a:cubicBezTo>
                  <a:pt x="56" y="116"/>
                  <a:pt x="56" y="116"/>
                  <a:pt x="57" y="116"/>
                </a:cubicBezTo>
                <a:cubicBezTo>
                  <a:pt x="57" y="116"/>
                  <a:pt x="57" y="116"/>
                  <a:pt x="57" y="116"/>
                </a:cubicBezTo>
                <a:cubicBezTo>
                  <a:pt x="57" y="116"/>
                  <a:pt x="57" y="116"/>
                  <a:pt x="57" y="116"/>
                </a:cubicBezTo>
                <a:cubicBezTo>
                  <a:pt x="57" y="116"/>
                  <a:pt x="57" y="116"/>
                  <a:pt x="58" y="116"/>
                </a:cubicBezTo>
                <a:cubicBezTo>
                  <a:pt x="57" y="115"/>
                  <a:pt x="58" y="115"/>
                  <a:pt x="58" y="115"/>
                </a:cubicBezTo>
                <a:cubicBezTo>
                  <a:pt x="58" y="115"/>
                  <a:pt x="58" y="116"/>
                  <a:pt x="58" y="116"/>
                </a:cubicBezTo>
                <a:cubicBezTo>
                  <a:pt x="58" y="116"/>
                  <a:pt x="58" y="116"/>
                  <a:pt x="58" y="116"/>
                </a:cubicBezTo>
                <a:cubicBezTo>
                  <a:pt x="58" y="116"/>
                  <a:pt x="58" y="116"/>
                  <a:pt x="58" y="117"/>
                </a:cubicBezTo>
                <a:cubicBezTo>
                  <a:pt x="58" y="117"/>
                  <a:pt x="58" y="117"/>
                  <a:pt x="58" y="117"/>
                </a:cubicBezTo>
                <a:close/>
                <a:moveTo>
                  <a:pt x="58" y="123"/>
                </a:moveTo>
                <a:cubicBezTo>
                  <a:pt x="58" y="123"/>
                  <a:pt x="58" y="123"/>
                  <a:pt x="58" y="123"/>
                </a:cubicBezTo>
                <a:cubicBezTo>
                  <a:pt x="58" y="123"/>
                  <a:pt x="58" y="123"/>
                  <a:pt x="58" y="123"/>
                </a:cubicBezTo>
                <a:cubicBezTo>
                  <a:pt x="58" y="123"/>
                  <a:pt x="58" y="123"/>
                  <a:pt x="58" y="123"/>
                </a:cubicBezTo>
                <a:cubicBezTo>
                  <a:pt x="58" y="123"/>
                  <a:pt x="59" y="123"/>
                  <a:pt x="59" y="123"/>
                </a:cubicBezTo>
                <a:cubicBezTo>
                  <a:pt x="59" y="123"/>
                  <a:pt x="59" y="123"/>
                  <a:pt x="59" y="123"/>
                </a:cubicBezTo>
                <a:cubicBezTo>
                  <a:pt x="59" y="123"/>
                  <a:pt x="59" y="123"/>
                  <a:pt x="59" y="123"/>
                </a:cubicBezTo>
                <a:cubicBezTo>
                  <a:pt x="59" y="123"/>
                  <a:pt x="58" y="123"/>
                  <a:pt x="58" y="123"/>
                </a:cubicBezTo>
                <a:close/>
                <a:moveTo>
                  <a:pt x="59" y="117"/>
                </a:moveTo>
                <a:cubicBezTo>
                  <a:pt x="59" y="117"/>
                  <a:pt x="59" y="117"/>
                  <a:pt x="59" y="117"/>
                </a:cubicBezTo>
                <a:cubicBezTo>
                  <a:pt x="59" y="117"/>
                  <a:pt x="58" y="117"/>
                  <a:pt x="58" y="117"/>
                </a:cubicBezTo>
                <a:cubicBezTo>
                  <a:pt x="58" y="117"/>
                  <a:pt x="59" y="117"/>
                  <a:pt x="60" y="117"/>
                </a:cubicBezTo>
                <a:cubicBezTo>
                  <a:pt x="60" y="117"/>
                  <a:pt x="60" y="117"/>
                  <a:pt x="59" y="117"/>
                </a:cubicBezTo>
                <a:close/>
                <a:moveTo>
                  <a:pt x="60" y="116"/>
                </a:moveTo>
                <a:cubicBezTo>
                  <a:pt x="59" y="116"/>
                  <a:pt x="60" y="116"/>
                  <a:pt x="59" y="116"/>
                </a:cubicBezTo>
                <a:cubicBezTo>
                  <a:pt x="59" y="116"/>
                  <a:pt x="59" y="116"/>
                  <a:pt x="59" y="117"/>
                </a:cubicBezTo>
                <a:cubicBezTo>
                  <a:pt x="59" y="116"/>
                  <a:pt x="59" y="116"/>
                  <a:pt x="59" y="116"/>
                </a:cubicBezTo>
                <a:cubicBezTo>
                  <a:pt x="59" y="116"/>
                  <a:pt x="59" y="116"/>
                  <a:pt x="58" y="116"/>
                </a:cubicBezTo>
                <a:cubicBezTo>
                  <a:pt x="59" y="116"/>
                  <a:pt x="59" y="116"/>
                  <a:pt x="59" y="116"/>
                </a:cubicBezTo>
                <a:cubicBezTo>
                  <a:pt x="59" y="116"/>
                  <a:pt x="59" y="116"/>
                  <a:pt x="59" y="116"/>
                </a:cubicBezTo>
                <a:cubicBezTo>
                  <a:pt x="60" y="115"/>
                  <a:pt x="60" y="115"/>
                  <a:pt x="60" y="115"/>
                </a:cubicBezTo>
                <a:cubicBezTo>
                  <a:pt x="60" y="116"/>
                  <a:pt x="60" y="116"/>
                  <a:pt x="60" y="116"/>
                </a:cubicBezTo>
                <a:cubicBezTo>
                  <a:pt x="60" y="116"/>
                  <a:pt x="60" y="116"/>
                  <a:pt x="60" y="116"/>
                </a:cubicBezTo>
                <a:close/>
                <a:moveTo>
                  <a:pt x="60" y="123"/>
                </a:moveTo>
                <a:cubicBezTo>
                  <a:pt x="60" y="123"/>
                  <a:pt x="60" y="123"/>
                  <a:pt x="61" y="123"/>
                </a:cubicBezTo>
                <a:cubicBezTo>
                  <a:pt x="61" y="123"/>
                  <a:pt x="61" y="123"/>
                  <a:pt x="61" y="123"/>
                </a:cubicBezTo>
                <a:cubicBezTo>
                  <a:pt x="60" y="123"/>
                  <a:pt x="60" y="123"/>
                  <a:pt x="60" y="123"/>
                </a:cubicBezTo>
                <a:close/>
                <a:moveTo>
                  <a:pt x="62" y="118"/>
                </a:moveTo>
                <a:cubicBezTo>
                  <a:pt x="62" y="118"/>
                  <a:pt x="63" y="118"/>
                  <a:pt x="63" y="117"/>
                </a:cubicBezTo>
                <a:cubicBezTo>
                  <a:pt x="63" y="117"/>
                  <a:pt x="62" y="118"/>
                  <a:pt x="63" y="118"/>
                </a:cubicBezTo>
                <a:cubicBezTo>
                  <a:pt x="63" y="118"/>
                  <a:pt x="63" y="117"/>
                  <a:pt x="64" y="118"/>
                </a:cubicBezTo>
                <a:cubicBezTo>
                  <a:pt x="64" y="118"/>
                  <a:pt x="64" y="118"/>
                  <a:pt x="64" y="118"/>
                </a:cubicBezTo>
                <a:cubicBezTo>
                  <a:pt x="63" y="118"/>
                  <a:pt x="63" y="118"/>
                  <a:pt x="63" y="118"/>
                </a:cubicBezTo>
                <a:cubicBezTo>
                  <a:pt x="63" y="118"/>
                  <a:pt x="63" y="118"/>
                  <a:pt x="63" y="118"/>
                </a:cubicBezTo>
                <a:cubicBezTo>
                  <a:pt x="63" y="118"/>
                  <a:pt x="62" y="118"/>
                  <a:pt x="62" y="118"/>
                </a:cubicBezTo>
                <a:close/>
                <a:moveTo>
                  <a:pt x="63" y="123"/>
                </a:moveTo>
                <a:cubicBezTo>
                  <a:pt x="63" y="123"/>
                  <a:pt x="63" y="123"/>
                  <a:pt x="63" y="123"/>
                </a:cubicBezTo>
                <a:cubicBezTo>
                  <a:pt x="63" y="123"/>
                  <a:pt x="63" y="123"/>
                  <a:pt x="63" y="123"/>
                </a:cubicBezTo>
                <a:cubicBezTo>
                  <a:pt x="63" y="123"/>
                  <a:pt x="63" y="123"/>
                  <a:pt x="63" y="123"/>
                </a:cubicBezTo>
                <a:close/>
                <a:moveTo>
                  <a:pt x="63" y="122"/>
                </a:moveTo>
                <a:cubicBezTo>
                  <a:pt x="63" y="122"/>
                  <a:pt x="63" y="122"/>
                  <a:pt x="63" y="122"/>
                </a:cubicBezTo>
                <a:cubicBezTo>
                  <a:pt x="63" y="122"/>
                  <a:pt x="63" y="122"/>
                  <a:pt x="62" y="122"/>
                </a:cubicBezTo>
                <a:cubicBezTo>
                  <a:pt x="63" y="122"/>
                  <a:pt x="63" y="122"/>
                  <a:pt x="63" y="122"/>
                </a:cubicBezTo>
                <a:close/>
                <a:moveTo>
                  <a:pt x="63" y="124"/>
                </a:moveTo>
                <a:cubicBezTo>
                  <a:pt x="63" y="124"/>
                  <a:pt x="63" y="124"/>
                  <a:pt x="63" y="124"/>
                </a:cubicBezTo>
                <a:cubicBezTo>
                  <a:pt x="63" y="124"/>
                  <a:pt x="62" y="124"/>
                  <a:pt x="62" y="124"/>
                </a:cubicBezTo>
                <a:cubicBezTo>
                  <a:pt x="63" y="123"/>
                  <a:pt x="63" y="123"/>
                  <a:pt x="64" y="123"/>
                </a:cubicBezTo>
                <a:cubicBezTo>
                  <a:pt x="64" y="123"/>
                  <a:pt x="64" y="123"/>
                  <a:pt x="64" y="123"/>
                </a:cubicBezTo>
                <a:cubicBezTo>
                  <a:pt x="63" y="124"/>
                  <a:pt x="63" y="124"/>
                  <a:pt x="63" y="124"/>
                </a:cubicBezTo>
                <a:close/>
                <a:moveTo>
                  <a:pt x="66" y="123"/>
                </a:moveTo>
                <a:cubicBezTo>
                  <a:pt x="66" y="122"/>
                  <a:pt x="67" y="122"/>
                  <a:pt x="67" y="122"/>
                </a:cubicBezTo>
                <a:cubicBezTo>
                  <a:pt x="67" y="123"/>
                  <a:pt x="66" y="123"/>
                  <a:pt x="66" y="123"/>
                </a:cubicBezTo>
                <a:close/>
                <a:moveTo>
                  <a:pt x="66" y="117"/>
                </a:moveTo>
                <a:cubicBezTo>
                  <a:pt x="66" y="117"/>
                  <a:pt x="66" y="117"/>
                  <a:pt x="66" y="117"/>
                </a:cubicBezTo>
                <a:cubicBezTo>
                  <a:pt x="66" y="117"/>
                  <a:pt x="66" y="117"/>
                  <a:pt x="66" y="117"/>
                </a:cubicBezTo>
                <a:cubicBezTo>
                  <a:pt x="66" y="117"/>
                  <a:pt x="66" y="117"/>
                  <a:pt x="66" y="117"/>
                </a:cubicBezTo>
                <a:cubicBezTo>
                  <a:pt x="66" y="117"/>
                  <a:pt x="66" y="117"/>
                  <a:pt x="66" y="117"/>
                </a:cubicBezTo>
                <a:close/>
                <a:moveTo>
                  <a:pt x="66" y="117"/>
                </a:moveTo>
                <a:cubicBezTo>
                  <a:pt x="66" y="117"/>
                  <a:pt x="67" y="118"/>
                  <a:pt x="67" y="118"/>
                </a:cubicBezTo>
                <a:cubicBezTo>
                  <a:pt x="66" y="118"/>
                  <a:pt x="66" y="118"/>
                  <a:pt x="66" y="117"/>
                </a:cubicBezTo>
                <a:close/>
                <a:moveTo>
                  <a:pt x="67" y="117"/>
                </a:moveTo>
                <a:cubicBezTo>
                  <a:pt x="67" y="117"/>
                  <a:pt x="67" y="117"/>
                  <a:pt x="67" y="117"/>
                </a:cubicBezTo>
                <a:cubicBezTo>
                  <a:pt x="67" y="117"/>
                  <a:pt x="67" y="117"/>
                  <a:pt x="67" y="118"/>
                </a:cubicBezTo>
                <a:cubicBezTo>
                  <a:pt x="67" y="118"/>
                  <a:pt x="67" y="118"/>
                  <a:pt x="67" y="117"/>
                </a:cubicBezTo>
                <a:close/>
                <a:moveTo>
                  <a:pt x="68" y="117"/>
                </a:moveTo>
                <a:cubicBezTo>
                  <a:pt x="68" y="117"/>
                  <a:pt x="68" y="117"/>
                  <a:pt x="68" y="117"/>
                </a:cubicBezTo>
                <a:cubicBezTo>
                  <a:pt x="67" y="117"/>
                  <a:pt x="67" y="117"/>
                  <a:pt x="67" y="117"/>
                </a:cubicBezTo>
                <a:cubicBezTo>
                  <a:pt x="68" y="117"/>
                  <a:pt x="68" y="117"/>
                  <a:pt x="68" y="117"/>
                </a:cubicBezTo>
                <a:cubicBezTo>
                  <a:pt x="68" y="117"/>
                  <a:pt x="68" y="117"/>
                  <a:pt x="68" y="117"/>
                </a:cubicBezTo>
                <a:close/>
                <a:moveTo>
                  <a:pt x="69" y="117"/>
                </a:moveTo>
                <a:cubicBezTo>
                  <a:pt x="69" y="117"/>
                  <a:pt x="69" y="117"/>
                  <a:pt x="68" y="117"/>
                </a:cubicBezTo>
                <a:cubicBezTo>
                  <a:pt x="69" y="117"/>
                  <a:pt x="69" y="117"/>
                  <a:pt x="69" y="117"/>
                </a:cubicBezTo>
                <a:cubicBezTo>
                  <a:pt x="69" y="117"/>
                  <a:pt x="69" y="117"/>
                  <a:pt x="69" y="117"/>
                </a:cubicBezTo>
                <a:close/>
                <a:moveTo>
                  <a:pt x="69" y="122"/>
                </a:moveTo>
                <a:cubicBezTo>
                  <a:pt x="69" y="122"/>
                  <a:pt x="69" y="122"/>
                  <a:pt x="69" y="122"/>
                </a:cubicBezTo>
                <a:cubicBezTo>
                  <a:pt x="69" y="122"/>
                  <a:pt x="69" y="122"/>
                  <a:pt x="69" y="122"/>
                </a:cubicBezTo>
                <a:cubicBezTo>
                  <a:pt x="69" y="122"/>
                  <a:pt x="69" y="122"/>
                  <a:pt x="69" y="122"/>
                </a:cubicBezTo>
                <a:close/>
                <a:moveTo>
                  <a:pt x="69" y="123"/>
                </a:moveTo>
                <a:cubicBezTo>
                  <a:pt x="69" y="122"/>
                  <a:pt x="69" y="122"/>
                  <a:pt x="69" y="122"/>
                </a:cubicBezTo>
                <a:cubicBezTo>
                  <a:pt x="69" y="122"/>
                  <a:pt x="70" y="122"/>
                  <a:pt x="70" y="122"/>
                </a:cubicBezTo>
                <a:cubicBezTo>
                  <a:pt x="70" y="122"/>
                  <a:pt x="70" y="122"/>
                  <a:pt x="70" y="122"/>
                </a:cubicBezTo>
                <a:cubicBezTo>
                  <a:pt x="70" y="123"/>
                  <a:pt x="69" y="123"/>
                  <a:pt x="69" y="123"/>
                </a:cubicBezTo>
                <a:close/>
                <a:moveTo>
                  <a:pt x="69" y="117"/>
                </a:moveTo>
                <a:cubicBezTo>
                  <a:pt x="69" y="117"/>
                  <a:pt x="69" y="117"/>
                  <a:pt x="69" y="117"/>
                </a:cubicBezTo>
                <a:cubicBezTo>
                  <a:pt x="70" y="117"/>
                  <a:pt x="70" y="117"/>
                  <a:pt x="70" y="117"/>
                </a:cubicBezTo>
                <a:cubicBezTo>
                  <a:pt x="70" y="117"/>
                  <a:pt x="70" y="117"/>
                  <a:pt x="70" y="117"/>
                </a:cubicBezTo>
                <a:cubicBezTo>
                  <a:pt x="69" y="117"/>
                  <a:pt x="69" y="117"/>
                  <a:pt x="69" y="117"/>
                </a:cubicBezTo>
                <a:close/>
                <a:moveTo>
                  <a:pt x="70" y="117"/>
                </a:moveTo>
                <a:cubicBezTo>
                  <a:pt x="70" y="117"/>
                  <a:pt x="70" y="117"/>
                  <a:pt x="70" y="117"/>
                </a:cubicBezTo>
                <a:cubicBezTo>
                  <a:pt x="70" y="117"/>
                  <a:pt x="70" y="117"/>
                  <a:pt x="70" y="117"/>
                </a:cubicBezTo>
                <a:cubicBezTo>
                  <a:pt x="70" y="117"/>
                  <a:pt x="70" y="117"/>
                  <a:pt x="70" y="117"/>
                </a:cubicBezTo>
                <a:close/>
                <a:moveTo>
                  <a:pt x="71" y="117"/>
                </a:moveTo>
                <a:cubicBezTo>
                  <a:pt x="71" y="117"/>
                  <a:pt x="71" y="117"/>
                  <a:pt x="71" y="117"/>
                </a:cubicBezTo>
                <a:cubicBezTo>
                  <a:pt x="71" y="117"/>
                  <a:pt x="71" y="117"/>
                  <a:pt x="71" y="116"/>
                </a:cubicBezTo>
                <a:cubicBezTo>
                  <a:pt x="71" y="116"/>
                  <a:pt x="71" y="116"/>
                  <a:pt x="72" y="116"/>
                </a:cubicBezTo>
                <a:cubicBezTo>
                  <a:pt x="71" y="116"/>
                  <a:pt x="71" y="117"/>
                  <a:pt x="71" y="117"/>
                </a:cubicBezTo>
                <a:close/>
                <a:moveTo>
                  <a:pt x="73" y="114"/>
                </a:moveTo>
                <a:cubicBezTo>
                  <a:pt x="73" y="114"/>
                  <a:pt x="73" y="114"/>
                  <a:pt x="73" y="114"/>
                </a:cubicBezTo>
                <a:cubicBezTo>
                  <a:pt x="73" y="114"/>
                  <a:pt x="73" y="114"/>
                  <a:pt x="73" y="114"/>
                </a:cubicBezTo>
                <a:cubicBezTo>
                  <a:pt x="73" y="114"/>
                  <a:pt x="73" y="114"/>
                  <a:pt x="73" y="114"/>
                </a:cubicBezTo>
                <a:close/>
                <a:moveTo>
                  <a:pt x="74" y="121"/>
                </a:moveTo>
                <a:cubicBezTo>
                  <a:pt x="74" y="121"/>
                  <a:pt x="74" y="121"/>
                  <a:pt x="75" y="120"/>
                </a:cubicBezTo>
                <a:cubicBezTo>
                  <a:pt x="75" y="120"/>
                  <a:pt x="75" y="120"/>
                  <a:pt x="75" y="120"/>
                </a:cubicBezTo>
                <a:cubicBezTo>
                  <a:pt x="74" y="121"/>
                  <a:pt x="74" y="121"/>
                  <a:pt x="74" y="121"/>
                </a:cubicBezTo>
                <a:close/>
                <a:moveTo>
                  <a:pt x="86" y="111"/>
                </a:moveTo>
                <a:cubicBezTo>
                  <a:pt x="86" y="111"/>
                  <a:pt x="86" y="111"/>
                  <a:pt x="86" y="111"/>
                </a:cubicBezTo>
                <a:cubicBezTo>
                  <a:pt x="86" y="111"/>
                  <a:pt x="86" y="111"/>
                  <a:pt x="86" y="111"/>
                </a:cubicBezTo>
                <a:cubicBezTo>
                  <a:pt x="86" y="111"/>
                  <a:pt x="86" y="111"/>
                  <a:pt x="86" y="111"/>
                </a:cubicBezTo>
                <a:close/>
                <a:moveTo>
                  <a:pt x="86" y="111"/>
                </a:moveTo>
                <a:cubicBezTo>
                  <a:pt x="86" y="111"/>
                  <a:pt x="86" y="111"/>
                  <a:pt x="86" y="111"/>
                </a:cubicBezTo>
                <a:cubicBezTo>
                  <a:pt x="87" y="111"/>
                  <a:pt x="87" y="111"/>
                  <a:pt x="87" y="111"/>
                </a:cubicBezTo>
                <a:cubicBezTo>
                  <a:pt x="87" y="111"/>
                  <a:pt x="87" y="111"/>
                  <a:pt x="86" y="111"/>
                </a:cubicBezTo>
                <a:close/>
                <a:moveTo>
                  <a:pt x="85" y="110"/>
                </a:moveTo>
                <a:cubicBezTo>
                  <a:pt x="85" y="111"/>
                  <a:pt x="85" y="111"/>
                  <a:pt x="84" y="111"/>
                </a:cubicBezTo>
                <a:cubicBezTo>
                  <a:pt x="84" y="111"/>
                  <a:pt x="85" y="110"/>
                  <a:pt x="84" y="110"/>
                </a:cubicBezTo>
                <a:cubicBezTo>
                  <a:pt x="84" y="110"/>
                  <a:pt x="84" y="111"/>
                  <a:pt x="84" y="111"/>
                </a:cubicBezTo>
                <a:cubicBezTo>
                  <a:pt x="84" y="110"/>
                  <a:pt x="84" y="110"/>
                  <a:pt x="84" y="110"/>
                </a:cubicBezTo>
                <a:cubicBezTo>
                  <a:pt x="84" y="111"/>
                  <a:pt x="84" y="110"/>
                  <a:pt x="83" y="111"/>
                </a:cubicBezTo>
                <a:cubicBezTo>
                  <a:pt x="83" y="111"/>
                  <a:pt x="83" y="111"/>
                  <a:pt x="83" y="111"/>
                </a:cubicBezTo>
                <a:cubicBezTo>
                  <a:pt x="83" y="111"/>
                  <a:pt x="82" y="112"/>
                  <a:pt x="81" y="111"/>
                </a:cubicBezTo>
                <a:cubicBezTo>
                  <a:pt x="81" y="112"/>
                  <a:pt x="81" y="112"/>
                  <a:pt x="81" y="112"/>
                </a:cubicBezTo>
                <a:cubicBezTo>
                  <a:pt x="81" y="112"/>
                  <a:pt x="81" y="112"/>
                  <a:pt x="80" y="112"/>
                </a:cubicBezTo>
                <a:cubicBezTo>
                  <a:pt x="80" y="112"/>
                  <a:pt x="80" y="112"/>
                  <a:pt x="80" y="112"/>
                </a:cubicBezTo>
                <a:cubicBezTo>
                  <a:pt x="78" y="111"/>
                  <a:pt x="77" y="113"/>
                  <a:pt x="74" y="113"/>
                </a:cubicBezTo>
                <a:cubicBezTo>
                  <a:pt x="74" y="113"/>
                  <a:pt x="74" y="114"/>
                  <a:pt x="73" y="113"/>
                </a:cubicBezTo>
                <a:cubicBezTo>
                  <a:pt x="73" y="113"/>
                  <a:pt x="73" y="114"/>
                  <a:pt x="73" y="114"/>
                </a:cubicBezTo>
                <a:cubicBezTo>
                  <a:pt x="73" y="114"/>
                  <a:pt x="73" y="114"/>
                  <a:pt x="73" y="114"/>
                </a:cubicBezTo>
                <a:cubicBezTo>
                  <a:pt x="73" y="114"/>
                  <a:pt x="73" y="113"/>
                  <a:pt x="73" y="113"/>
                </a:cubicBezTo>
                <a:cubicBezTo>
                  <a:pt x="72" y="113"/>
                  <a:pt x="73" y="114"/>
                  <a:pt x="72" y="114"/>
                </a:cubicBezTo>
                <a:cubicBezTo>
                  <a:pt x="72" y="114"/>
                  <a:pt x="72" y="114"/>
                  <a:pt x="72" y="114"/>
                </a:cubicBezTo>
                <a:cubicBezTo>
                  <a:pt x="72" y="114"/>
                  <a:pt x="72" y="114"/>
                  <a:pt x="72" y="114"/>
                </a:cubicBezTo>
                <a:cubicBezTo>
                  <a:pt x="72" y="114"/>
                  <a:pt x="72" y="114"/>
                  <a:pt x="72" y="114"/>
                </a:cubicBezTo>
                <a:cubicBezTo>
                  <a:pt x="72" y="114"/>
                  <a:pt x="72" y="114"/>
                  <a:pt x="71" y="115"/>
                </a:cubicBezTo>
                <a:cubicBezTo>
                  <a:pt x="72" y="114"/>
                  <a:pt x="72" y="114"/>
                  <a:pt x="72" y="114"/>
                </a:cubicBezTo>
                <a:cubicBezTo>
                  <a:pt x="71" y="114"/>
                  <a:pt x="71" y="114"/>
                  <a:pt x="71" y="114"/>
                </a:cubicBezTo>
                <a:cubicBezTo>
                  <a:pt x="71" y="114"/>
                  <a:pt x="71" y="114"/>
                  <a:pt x="71" y="115"/>
                </a:cubicBezTo>
                <a:cubicBezTo>
                  <a:pt x="71" y="115"/>
                  <a:pt x="71" y="115"/>
                  <a:pt x="71" y="115"/>
                </a:cubicBezTo>
                <a:cubicBezTo>
                  <a:pt x="71" y="114"/>
                  <a:pt x="71" y="114"/>
                  <a:pt x="71" y="114"/>
                </a:cubicBezTo>
                <a:cubicBezTo>
                  <a:pt x="71" y="114"/>
                  <a:pt x="70" y="114"/>
                  <a:pt x="70" y="114"/>
                </a:cubicBezTo>
                <a:cubicBezTo>
                  <a:pt x="70" y="114"/>
                  <a:pt x="70" y="114"/>
                  <a:pt x="70" y="114"/>
                </a:cubicBezTo>
                <a:cubicBezTo>
                  <a:pt x="70" y="115"/>
                  <a:pt x="70" y="115"/>
                  <a:pt x="69" y="115"/>
                </a:cubicBezTo>
                <a:cubicBezTo>
                  <a:pt x="69" y="115"/>
                  <a:pt x="69" y="115"/>
                  <a:pt x="69" y="115"/>
                </a:cubicBezTo>
                <a:cubicBezTo>
                  <a:pt x="69" y="115"/>
                  <a:pt x="68" y="115"/>
                  <a:pt x="68" y="115"/>
                </a:cubicBezTo>
                <a:cubicBezTo>
                  <a:pt x="68" y="115"/>
                  <a:pt x="68" y="115"/>
                  <a:pt x="68" y="115"/>
                </a:cubicBezTo>
                <a:cubicBezTo>
                  <a:pt x="68" y="116"/>
                  <a:pt x="68" y="116"/>
                  <a:pt x="68" y="116"/>
                </a:cubicBezTo>
                <a:cubicBezTo>
                  <a:pt x="68" y="117"/>
                  <a:pt x="67" y="117"/>
                  <a:pt x="67" y="117"/>
                </a:cubicBezTo>
                <a:cubicBezTo>
                  <a:pt x="67" y="117"/>
                  <a:pt x="67" y="117"/>
                  <a:pt x="67" y="117"/>
                </a:cubicBezTo>
                <a:cubicBezTo>
                  <a:pt x="67" y="117"/>
                  <a:pt x="67" y="117"/>
                  <a:pt x="67" y="117"/>
                </a:cubicBezTo>
                <a:cubicBezTo>
                  <a:pt x="67" y="117"/>
                  <a:pt x="67" y="117"/>
                  <a:pt x="67" y="117"/>
                </a:cubicBezTo>
                <a:cubicBezTo>
                  <a:pt x="67" y="117"/>
                  <a:pt x="67" y="117"/>
                  <a:pt x="67" y="117"/>
                </a:cubicBezTo>
                <a:cubicBezTo>
                  <a:pt x="67" y="116"/>
                  <a:pt x="67" y="116"/>
                  <a:pt x="67" y="116"/>
                </a:cubicBezTo>
                <a:cubicBezTo>
                  <a:pt x="66" y="116"/>
                  <a:pt x="66" y="116"/>
                  <a:pt x="66" y="116"/>
                </a:cubicBezTo>
                <a:cubicBezTo>
                  <a:pt x="67" y="116"/>
                  <a:pt x="67" y="116"/>
                  <a:pt x="67" y="115"/>
                </a:cubicBezTo>
                <a:cubicBezTo>
                  <a:pt x="66" y="115"/>
                  <a:pt x="66" y="115"/>
                  <a:pt x="66" y="115"/>
                </a:cubicBezTo>
                <a:cubicBezTo>
                  <a:pt x="66" y="115"/>
                  <a:pt x="66" y="115"/>
                  <a:pt x="66" y="115"/>
                </a:cubicBezTo>
                <a:cubicBezTo>
                  <a:pt x="66" y="115"/>
                  <a:pt x="66" y="116"/>
                  <a:pt x="66" y="116"/>
                </a:cubicBezTo>
                <a:cubicBezTo>
                  <a:pt x="66" y="116"/>
                  <a:pt x="66" y="116"/>
                  <a:pt x="66" y="115"/>
                </a:cubicBezTo>
                <a:cubicBezTo>
                  <a:pt x="66" y="116"/>
                  <a:pt x="66" y="116"/>
                  <a:pt x="66" y="117"/>
                </a:cubicBezTo>
                <a:cubicBezTo>
                  <a:pt x="66" y="117"/>
                  <a:pt x="66" y="117"/>
                  <a:pt x="65" y="117"/>
                </a:cubicBezTo>
                <a:cubicBezTo>
                  <a:pt x="65" y="117"/>
                  <a:pt x="65" y="117"/>
                  <a:pt x="65" y="116"/>
                </a:cubicBezTo>
                <a:cubicBezTo>
                  <a:pt x="65" y="116"/>
                  <a:pt x="66" y="116"/>
                  <a:pt x="66" y="116"/>
                </a:cubicBezTo>
                <a:cubicBezTo>
                  <a:pt x="66" y="116"/>
                  <a:pt x="66" y="116"/>
                  <a:pt x="66" y="116"/>
                </a:cubicBezTo>
                <a:cubicBezTo>
                  <a:pt x="66" y="116"/>
                  <a:pt x="66" y="115"/>
                  <a:pt x="66" y="115"/>
                </a:cubicBezTo>
                <a:cubicBezTo>
                  <a:pt x="66" y="115"/>
                  <a:pt x="66" y="115"/>
                  <a:pt x="66" y="115"/>
                </a:cubicBezTo>
                <a:cubicBezTo>
                  <a:pt x="65" y="115"/>
                  <a:pt x="63" y="114"/>
                  <a:pt x="63" y="116"/>
                </a:cubicBezTo>
                <a:cubicBezTo>
                  <a:pt x="62" y="116"/>
                  <a:pt x="63" y="115"/>
                  <a:pt x="62" y="115"/>
                </a:cubicBezTo>
                <a:cubicBezTo>
                  <a:pt x="62" y="116"/>
                  <a:pt x="61" y="115"/>
                  <a:pt x="60" y="116"/>
                </a:cubicBezTo>
                <a:cubicBezTo>
                  <a:pt x="60" y="116"/>
                  <a:pt x="60" y="116"/>
                  <a:pt x="60" y="116"/>
                </a:cubicBezTo>
                <a:cubicBezTo>
                  <a:pt x="60" y="116"/>
                  <a:pt x="60" y="115"/>
                  <a:pt x="60" y="115"/>
                </a:cubicBezTo>
                <a:cubicBezTo>
                  <a:pt x="60" y="115"/>
                  <a:pt x="60" y="115"/>
                  <a:pt x="60" y="115"/>
                </a:cubicBezTo>
                <a:cubicBezTo>
                  <a:pt x="60" y="115"/>
                  <a:pt x="60" y="115"/>
                  <a:pt x="60" y="115"/>
                </a:cubicBezTo>
                <a:cubicBezTo>
                  <a:pt x="61" y="116"/>
                  <a:pt x="62" y="115"/>
                  <a:pt x="62" y="115"/>
                </a:cubicBezTo>
                <a:cubicBezTo>
                  <a:pt x="62" y="115"/>
                  <a:pt x="62" y="115"/>
                  <a:pt x="63" y="115"/>
                </a:cubicBezTo>
                <a:cubicBezTo>
                  <a:pt x="63" y="114"/>
                  <a:pt x="64" y="114"/>
                  <a:pt x="65" y="114"/>
                </a:cubicBezTo>
                <a:cubicBezTo>
                  <a:pt x="65" y="114"/>
                  <a:pt x="65" y="114"/>
                  <a:pt x="65" y="115"/>
                </a:cubicBezTo>
                <a:cubicBezTo>
                  <a:pt x="65" y="115"/>
                  <a:pt x="66" y="114"/>
                  <a:pt x="66" y="114"/>
                </a:cubicBezTo>
                <a:cubicBezTo>
                  <a:pt x="66" y="114"/>
                  <a:pt x="65" y="114"/>
                  <a:pt x="65" y="114"/>
                </a:cubicBezTo>
                <a:cubicBezTo>
                  <a:pt x="66" y="114"/>
                  <a:pt x="66" y="114"/>
                  <a:pt x="66" y="113"/>
                </a:cubicBezTo>
                <a:cubicBezTo>
                  <a:pt x="67" y="114"/>
                  <a:pt x="67" y="113"/>
                  <a:pt x="68" y="113"/>
                </a:cubicBezTo>
                <a:cubicBezTo>
                  <a:pt x="68" y="113"/>
                  <a:pt x="68" y="113"/>
                  <a:pt x="68" y="113"/>
                </a:cubicBezTo>
                <a:cubicBezTo>
                  <a:pt x="68" y="113"/>
                  <a:pt x="68" y="113"/>
                  <a:pt x="68" y="113"/>
                </a:cubicBezTo>
                <a:cubicBezTo>
                  <a:pt x="68" y="112"/>
                  <a:pt x="69" y="112"/>
                  <a:pt x="69" y="113"/>
                </a:cubicBezTo>
                <a:cubicBezTo>
                  <a:pt x="69" y="113"/>
                  <a:pt x="68" y="112"/>
                  <a:pt x="68" y="113"/>
                </a:cubicBezTo>
                <a:cubicBezTo>
                  <a:pt x="68" y="113"/>
                  <a:pt x="68" y="113"/>
                  <a:pt x="68" y="113"/>
                </a:cubicBezTo>
                <a:cubicBezTo>
                  <a:pt x="68" y="113"/>
                  <a:pt x="68" y="113"/>
                  <a:pt x="68" y="113"/>
                </a:cubicBezTo>
                <a:cubicBezTo>
                  <a:pt x="68" y="113"/>
                  <a:pt x="68" y="113"/>
                  <a:pt x="68" y="113"/>
                </a:cubicBezTo>
                <a:cubicBezTo>
                  <a:pt x="68" y="113"/>
                  <a:pt x="68" y="114"/>
                  <a:pt x="68" y="114"/>
                </a:cubicBezTo>
                <a:cubicBezTo>
                  <a:pt x="69" y="114"/>
                  <a:pt x="69" y="114"/>
                  <a:pt x="69" y="113"/>
                </a:cubicBezTo>
                <a:cubicBezTo>
                  <a:pt x="69" y="113"/>
                  <a:pt x="69" y="113"/>
                  <a:pt x="69" y="113"/>
                </a:cubicBezTo>
                <a:cubicBezTo>
                  <a:pt x="69" y="113"/>
                  <a:pt x="69" y="113"/>
                  <a:pt x="69" y="113"/>
                </a:cubicBezTo>
                <a:cubicBezTo>
                  <a:pt x="70" y="113"/>
                  <a:pt x="70" y="112"/>
                  <a:pt x="70" y="113"/>
                </a:cubicBezTo>
                <a:cubicBezTo>
                  <a:pt x="70" y="113"/>
                  <a:pt x="71" y="113"/>
                  <a:pt x="71" y="113"/>
                </a:cubicBezTo>
                <a:cubicBezTo>
                  <a:pt x="71" y="113"/>
                  <a:pt x="71" y="113"/>
                  <a:pt x="71" y="113"/>
                </a:cubicBezTo>
                <a:cubicBezTo>
                  <a:pt x="71" y="113"/>
                  <a:pt x="71" y="113"/>
                  <a:pt x="71" y="113"/>
                </a:cubicBezTo>
                <a:cubicBezTo>
                  <a:pt x="72" y="113"/>
                  <a:pt x="72" y="113"/>
                  <a:pt x="73" y="112"/>
                </a:cubicBezTo>
                <a:cubicBezTo>
                  <a:pt x="73" y="112"/>
                  <a:pt x="73" y="112"/>
                  <a:pt x="73" y="112"/>
                </a:cubicBezTo>
                <a:cubicBezTo>
                  <a:pt x="73" y="113"/>
                  <a:pt x="73" y="113"/>
                  <a:pt x="73" y="113"/>
                </a:cubicBezTo>
                <a:cubicBezTo>
                  <a:pt x="73" y="113"/>
                  <a:pt x="73" y="113"/>
                  <a:pt x="74" y="113"/>
                </a:cubicBezTo>
                <a:cubicBezTo>
                  <a:pt x="73" y="112"/>
                  <a:pt x="73" y="112"/>
                  <a:pt x="73" y="112"/>
                </a:cubicBezTo>
                <a:cubicBezTo>
                  <a:pt x="73" y="112"/>
                  <a:pt x="74" y="112"/>
                  <a:pt x="74" y="112"/>
                </a:cubicBezTo>
                <a:cubicBezTo>
                  <a:pt x="74" y="112"/>
                  <a:pt x="74" y="112"/>
                  <a:pt x="74" y="112"/>
                </a:cubicBezTo>
                <a:cubicBezTo>
                  <a:pt x="74" y="112"/>
                  <a:pt x="74" y="112"/>
                  <a:pt x="74" y="111"/>
                </a:cubicBezTo>
                <a:cubicBezTo>
                  <a:pt x="74" y="112"/>
                  <a:pt x="74" y="113"/>
                  <a:pt x="75" y="112"/>
                </a:cubicBezTo>
                <a:cubicBezTo>
                  <a:pt x="75" y="112"/>
                  <a:pt x="75" y="112"/>
                  <a:pt x="75" y="111"/>
                </a:cubicBezTo>
                <a:cubicBezTo>
                  <a:pt x="75" y="111"/>
                  <a:pt x="75" y="111"/>
                  <a:pt x="75" y="111"/>
                </a:cubicBezTo>
                <a:cubicBezTo>
                  <a:pt x="75" y="112"/>
                  <a:pt x="76" y="111"/>
                  <a:pt x="76" y="111"/>
                </a:cubicBezTo>
                <a:cubicBezTo>
                  <a:pt x="76" y="112"/>
                  <a:pt x="76" y="112"/>
                  <a:pt x="77" y="112"/>
                </a:cubicBezTo>
                <a:cubicBezTo>
                  <a:pt x="77" y="111"/>
                  <a:pt x="77" y="112"/>
                  <a:pt x="77" y="111"/>
                </a:cubicBezTo>
                <a:cubicBezTo>
                  <a:pt x="77" y="111"/>
                  <a:pt x="77" y="112"/>
                  <a:pt x="77" y="111"/>
                </a:cubicBezTo>
                <a:cubicBezTo>
                  <a:pt x="77" y="111"/>
                  <a:pt x="77" y="111"/>
                  <a:pt x="77" y="111"/>
                </a:cubicBezTo>
                <a:cubicBezTo>
                  <a:pt x="77" y="111"/>
                  <a:pt x="78" y="111"/>
                  <a:pt x="78" y="110"/>
                </a:cubicBezTo>
                <a:cubicBezTo>
                  <a:pt x="78" y="110"/>
                  <a:pt x="78" y="110"/>
                  <a:pt x="78" y="110"/>
                </a:cubicBezTo>
                <a:cubicBezTo>
                  <a:pt x="78" y="110"/>
                  <a:pt x="78" y="110"/>
                  <a:pt x="78" y="110"/>
                </a:cubicBezTo>
                <a:cubicBezTo>
                  <a:pt x="79" y="111"/>
                  <a:pt x="80" y="111"/>
                  <a:pt x="80" y="111"/>
                </a:cubicBezTo>
                <a:cubicBezTo>
                  <a:pt x="80" y="110"/>
                  <a:pt x="81" y="110"/>
                  <a:pt x="82" y="110"/>
                </a:cubicBezTo>
                <a:cubicBezTo>
                  <a:pt x="82" y="110"/>
                  <a:pt x="82" y="110"/>
                  <a:pt x="82" y="110"/>
                </a:cubicBezTo>
                <a:cubicBezTo>
                  <a:pt x="82" y="110"/>
                  <a:pt x="82" y="110"/>
                  <a:pt x="82" y="110"/>
                </a:cubicBezTo>
                <a:cubicBezTo>
                  <a:pt x="82" y="110"/>
                  <a:pt x="82" y="110"/>
                  <a:pt x="83" y="110"/>
                </a:cubicBezTo>
                <a:cubicBezTo>
                  <a:pt x="83" y="110"/>
                  <a:pt x="83" y="110"/>
                  <a:pt x="83" y="110"/>
                </a:cubicBezTo>
                <a:cubicBezTo>
                  <a:pt x="83" y="110"/>
                  <a:pt x="82" y="110"/>
                  <a:pt x="82" y="111"/>
                </a:cubicBezTo>
                <a:cubicBezTo>
                  <a:pt x="83" y="111"/>
                  <a:pt x="83" y="110"/>
                  <a:pt x="84" y="110"/>
                </a:cubicBezTo>
                <a:cubicBezTo>
                  <a:pt x="84" y="110"/>
                  <a:pt x="84" y="110"/>
                  <a:pt x="84" y="110"/>
                </a:cubicBezTo>
                <a:cubicBezTo>
                  <a:pt x="84" y="110"/>
                  <a:pt x="84" y="110"/>
                  <a:pt x="84" y="110"/>
                </a:cubicBezTo>
                <a:cubicBezTo>
                  <a:pt x="84" y="110"/>
                  <a:pt x="84" y="110"/>
                  <a:pt x="84" y="109"/>
                </a:cubicBezTo>
                <a:cubicBezTo>
                  <a:pt x="84" y="109"/>
                  <a:pt x="84" y="109"/>
                  <a:pt x="85" y="109"/>
                </a:cubicBezTo>
                <a:cubicBezTo>
                  <a:pt x="85" y="109"/>
                  <a:pt x="85" y="109"/>
                  <a:pt x="85" y="109"/>
                </a:cubicBezTo>
                <a:cubicBezTo>
                  <a:pt x="85" y="109"/>
                  <a:pt x="85" y="109"/>
                  <a:pt x="85" y="109"/>
                </a:cubicBezTo>
                <a:cubicBezTo>
                  <a:pt x="85" y="109"/>
                  <a:pt x="85" y="109"/>
                  <a:pt x="86" y="109"/>
                </a:cubicBezTo>
                <a:cubicBezTo>
                  <a:pt x="86" y="109"/>
                  <a:pt x="86" y="109"/>
                  <a:pt x="86" y="110"/>
                </a:cubicBezTo>
                <a:cubicBezTo>
                  <a:pt x="86" y="109"/>
                  <a:pt x="86" y="110"/>
                  <a:pt x="86" y="110"/>
                </a:cubicBezTo>
                <a:cubicBezTo>
                  <a:pt x="86" y="110"/>
                  <a:pt x="86" y="110"/>
                  <a:pt x="86" y="110"/>
                </a:cubicBezTo>
                <a:cubicBezTo>
                  <a:pt x="86" y="110"/>
                  <a:pt x="87" y="110"/>
                  <a:pt x="86" y="110"/>
                </a:cubicBezTo>
                <a:cubicBezTo>
                  <a:pt x="87" y="109"/>
                  <a:pt x="89" y="109"/>
                  <a:pt x="90" y="109"/>
                </a:cubicBezTo>
                <a:cubicBezTo>
                  <a:pt x="90" y="109"/>
                  <a:pt x="90" y="109"/>
                  <a:pt x="90" y="108"/>
                </a:cubicBezTo>
                <a:cubicBezTo>
                  <a:pt x="90" y="108"/>
                  <a:pt x="90" y="108"/>
                  <a:pt x="90" y="108"/>
                </a:cubicBezTo>
                <a:cubicBezTo>
                  <a:pt x="90" y="108"/>
                  <a:pt x="90" y="108"/>
                  <a:pt x="90" y="108"/>
                </a:cubicBezTo>
                <a:cubicBezTo>
                  <a:pt x="90" y="108"/>
                  <a:pt x="90" y="108"/>
                  <a:pt x="90" y="108"/>
                </a:cubicBezTo>
                <a:cubicBezTo>
                  <a:pt x="90" y="108"/>
                  <a:pt x="90" y="108"/>
                  <a:pt x="90" y="108"/>
                </a:cubicBezTo>
                <a:cubicBezTo>
                  <a:pt x="90" y="108"/>
                  <a:pt x="90" y="108"/>
                  <a:pt x="90" y="108"/>
                </a:cubicBezTo>
                <a:cubicBezTo>
                  <a:pt x="90" y="108"/>
                  <a:pt x="90" y="108"/>
                  <a:pt x="90" y="108"/>
                </a:cubicBezTo>
                <a:cubicBezTo>
                  <a:pt x="90" y="108"/>
                  <a:pt x="90" y="108"/>
                  <a:pt x="91" y="109"/>
                </a:cubicBezTo>
                <a:cubicBezTo>
                  <a:pt x="91" y="109"/>
                  <a:pt x="90" y="109"/>
                  <a:pt x="91" y="109"/>
                </a:cubicBezTo>
                <a:cubicBezTo>
                  <a:pt x="91" y="109"/>
                  <a:pt x="91" y="109"/>
                  <a:pt x="91" y="109"/>
                </a:cubicBezTo>
                <a:cubicBezTo>
                  <a:pt x="91" y="109"/>
                  <a:pt x="91" y="109"/>
                  <a:pt x="91" y="109"/>
                </a:cubicBezTo>
                <a:cubicBezTo>
                  <a:pt x="91" y="108"/>
                  <a:pt x="91" y="108"/>
                  <a:pt x="91" y="108"/>
                </a:cubicBezTo>
                <a:cubicBezTo>
                  <a:pt x="91" y="109"/>
                  <a:pt x="91" y="109"/>
                  <a:pt x="92" y="109"/>
                </a:cubicBezTo>
                <a:cubicBezTo>
                  <a:pt x="92" y="109"/>
                  <a:pt x="92" y="109"/>
                  <a:pt x="92" y="109"/>
                </a:cubicBezTo>
                <a:cubicBezTo>
                  <a:pt x="92" y="109"/>
                  <a:pt x="93" y="109"/>
                  <a:pt x="93" y="109"/>
                </a:cubicBezTo>
                <a:cubicBezTo>
                  <a:pt x="93" y="109"/>
                  <a:pt x="93" y="109"/>
                  <a:pt x="93" y="109"/>
                </a:cubicBezTo>
                <a:cubicBezTo>
                  <a:pt x="93" y="109"/>
                  <a:pt x="93" y="109"/>
                  <a:pt x="93" y="109"/>
                </a:cubicBezTo>
                <a:cubicBezTo>
                  <a:pt x="93" y="109"/>
                  <a:pt x="93" y="109"/>
                  <a:pt x="93" y="109"/>
                </a:cubicBezTo>
                <a:cubicBezTo>
                  <a:pt x="93" y="109"/>
                  <a:pt x="93" y="109"/>
                  <a:pt x="93" y="109"/>
                </a:cubicBezTo>
                <a:cubicBezTo>
                  <a:pt x="93" y="109"/>
                  <a:pt x="93" y="109"/>
                  <a:pt x="93" y="109"/>
                </a:cubicBezTo>
                <a:cubicBezTo>
                  <a:pt x="93" y="109"/>
                  <a:pt x="93" y="109"/>
                  <a:pt x="92" y="109"/>
                </a:cubicBezTo>
                <a:cubicBezTo>
                  <a:pt x="92" y="109"/>
                  <a:pt x="92" y="109"/>
                  <a:pt x="92" y="109"/>
                </a:cubicBezTo>
                <a:cubicBezTo>
                  <a:pt x="92" y="109"/>
                  <a:pt x="92" y="109"/>
                  <a:pt x="92" y="109"/>
                </a:cubicBezTo>
                <a:cubicBezTo>
                  <a:pt x="91" y="109"/>
                  <a:pt x="91" y="109"/>
                  <a:pt x="90" y="109"/>
                </a:cubicBezTo>
                <a:cubicBezTo>
                  <a:pt x="90" y="109"/>
                  <a:pt x="90" y="109"/>
                  <a:pt x="91" y="109"/>
                </a:cubicBezTo>
                <a:cubicBezTo>
                  <a:pt x="90" y="109"/>
                  <a:pt x="90" y="110"/>
                  <a:pt x="89" y="110"/>
                </a:cubicBezTo>
                <a:cubicBezTo>
                  <a:pt x="89" y="110"/>
                  <a:pt x="89" y="110"/>
                  <a:pt x="90" y="110"/>
                </a:cubicBezTo>
                <a:cubicBezTo>
                  <a:pt x="90" y="109"/>
                  <a:pt x="88" y="109"/>
                  <a:pt x="89" y="110"/>
                </a:cubicBezTo>
                <a:cubicBezTo>
                  <a:pt x="88" y="110"/>
                  <a:pt x="86" y="111"/>
                  <a:pt x="85" y="110"/>
                </a:cubicBezTo>
                <a:close/>
                <a:moveTo>
                  <a:pt x="69" y="113"/>
                </a:moveTo>
                <a:cubicBezTo>
                  <a:pt x="69" y="113"/>
                  <a:pt x="69" y="113"/>
                  <a:pt x="69" y="113"/>
                </a:cubicBezTo>
                <a:cubicBezTo>
                  <a:pt x="69" y="113"/>
                  <a:pt x="69" y="113"/>
                  <a:pt x="69" y="113"/>
                </a:cubicBezTo>
                <a:cubicBezTo>
                  <a:pt x="69" y="113"/>
                  <a:pt x="69" y="113"/>
                  <a:pt x="69" y="113"/>
                </a:cubicBezTo>
                <a:close/>
                <a:moveTo>
                  <a:pt x="91" y="118"/>
                </a:moveTo>
                <a:cubicBezTo>
                  <a:pt x="91" y="118"/>
                  <a:pt x="91" y="118"/>
                  <a:pt x="91" y="118"/>
                </a:cubicBezTo>
                <a:cubicBezTo>
                  <a:pt x="91" y="119"/>
                  <a:pt x="91" y="119"/>
                  <a:pt x="91" y="119"/>
                </a:cubicBezTo>
                <a:cubicBezTo>
                  <a:pt x="91" y="119"/>
                  <a:pt x="91" y="119"/>
                  <a:pt x="91" y="119"/>
                </a:cubicBezTo>
                <a:cubicBezTo>
                  <a:pt x="90" y="119"/>
                  <a:pt x="91" y="119"/>
                  <a:pt x="91" y="118"/>
                </a:cubicBezTo>
                <a:close/>
                <a:moveTo>
                  <a:pt x="90" y="117"/>
                </a:moveTo>
                <a:cubicBezTo>
                  <a:pt x="90" y="117"/>
                  <a:pt x="91" y="117"/>
                  <a:pt x="91" y="117"/>
                </a:cubicBezTo>
                <a:cubicBezTo>
                  <a:pt x="91" y="117"/>
                  <a:pt x="91" y="118"/>
                  <a:pt x="90" y="117"/>
                </a:cubicBezTo>
                <a:close/>
                <a:moveTo>
                  <a:pt x="88" y="119"/>
                </a:moveTo>
                <a:cubicBezTo>
                  <a:pt x="88" y="120"/>
                  <a:pt x="88" y="120"/>
                  <a:pt x="88" y="120"/>
                </a:cubicBezTo>
                <a:cubicBezTo>
                  <a:pt x="88" y="120"/>
                  <a:pt x="88" y="120"/>
                  <a:pt x="88" y="120"/>
                </a:cubicBezTo>
                <a:cubicBezTo>
                  <a:pt x="88" y="120"/>
                  <a:pt x="88" y="119"/>
                  <a:pt x="88" y="119"/>
                </a:cubicBezTo>
                <a:close/>
                <a:moveTo>
                  <a:pt x="88" y="118"/>
                </a:moveTo>
                <a:cubicBezTo>
                  <a:pt x="88" y="118"/>
                  <a:pt x="88" y="118"/>
                  <a:pt x="88" y="118"/>
                </a:cubicBezTo>
                <a:cubicBezTo>
                  <a:pt x="88" y="118"/>
                  <a:pt x="88" y="118"/>
                  <a:pt x="88" y="118"/>
                </a:cubicBezTo>
                <a:cubicBezTo>
                  <a:pt x="88" y="118"/>
                  <a:pt x="88" y="118"/>
                  <a:pt x="88" y="118"/>
                </a:cubicBezTo>
                <a:close/>
                <a:moveTo>
                  <a:pt x="88" y="119"/>
                </a:moveTo>
                <a:cubicBezTo>
                  <a:pt x="88" y="119"/>
                  <a:pt x="88" y="118"/>
                  <a:pt x="88" y="118"/>
                </a:cubicBezTo>
                <a:lnTo>
                  <a:pt x="88" y="119"/>
                </a:lnTo>
                <a:close/>
                <a:moveTo>
                  <a:pt x="88" y="118"/>
                </a:moveTo>
                <a:cubicBezTo>
                  <a:pt x="88" y="118"/>
                  <a:pt x="88" y="118"/>
                  <a:pt x="88" y="118"/>
                </a:cubicBezTo>
                <a:cubicBezTo>
                  <a:pt x="88" y="118"/>
                  <a:pt x="88" y="118"/>
                  <a:pt x="88" y="118"/>
                </a:cubicBezTo>
                <a:cubicBezTo>
                  <a:pt x="88" y="118"/>
                  <a:pt x="88" y="118"/>
                  <a:pt x="88" y="118"/>
                </a:cubicBezTo>
                <a:close/>
                <a:moveTo>
                  <a:pt x="89" y="119"/>
                </a:moveTo>
                <a:cubicBezTo>
                  <a:pt x="89" y="119"/>
                  <a:pt x="89" y="120"/>
                  <a:pt x="89" y="120"/>
                </a:cubicBezTo>
                <a:cubicBezTo>
                  <a:pt x="89" y="120"/>
                  <a:pt x="89" y="119"/>
                  <a:pt x="89" y="119"/>
                </a:cubicBezTo>
                <a:cubicBezTo>
                  <a:pt x="89" y="120"/>
                  <a:pt x="89" y="120"/>
                  <a:pt x="89" y="120"/>
                </a:cubicBezTo>
                <a:cubicBezTo>
                  <a:pt x="88" y="120"/>
                  <a:pt x="88" y="119"/>
                  <a:pt x="89" y="119"/>
                </a:cubicBezTo>
                <a:close/>
                <a:moveTo>
                  <a:pt x="87" y="120"/>
                </a:moveTo>
                <a:cubicBezTo>
                  <a:pt x="87" y="119"/>
                  <a:pt x="87" y="119"/>
                  <a:pt x="88" y="119"/>
                </a:cubicBezTo>
                <a:cubicBezTo>
                  <a:pt x="88" y="119"/>
                  <a:pt x="88" y="119"/>
                  <a:pt x="88" y="119"/>
                </a:cubicBezTo>
                <a:cubicBezTo>
                  <a:pt x="87" y="120"/>
                  <a:pt x="87" y="119"/>
                  <a:pt x="87" y="120"/>
                </a:cubicBezTo>
                <a:cubicBezTo>
                  <a:pt x="87" y="120"/>
                  <a:pt x="87" y="120"/>
                  <a:pt x="87" y="120"/>
                </a:cubicBezTo>
                <a:close/>
                <a:moveTo>
                  <a:pt x="84" y="135"/>
                </a:moveTo>
                <a:cubicBezTo>
                  <a:pt x="84" y="135"/>
                  <a:pt x="84" y="135"/>
                  <a:pt x="83" y="135"/>
                </a:cubicBezTo>
                <a:cubicBezTo>
                  <a:pt x="84" y="135"/>
                  <a:pt x="84" y="135"/>
                  <a:pt x="84" y="135"/>
                </a:cubicBezTo>
                <a:cubicBezTo>
                  <a:pt x="85" y="135"/>
                  <a:pt x="86" y="134"/>
                  <a:pt x="86" y="136"/>
                </a:cubicBezTo>
                <a:cubicBezTo>
                  <a:pt x="86" y="135"/>
                  <a:pt x="86" y="135"/>
                  <a:pt x="86" y="135"/>
                </a:cubicBezTo>
                <a:cubicBezTo>
                  <a:pt x="86" y="135"/>
                  <a:pt x="86" y="135"/>
                  <a:pt x="86" y="135"/>
                </a:cubicBezTo>
                <a:cubicBezTo>
                  <a:pt x="87" y="135"/>
                  <a:pt x="87" y="135"/>
                  <a:pt x="87" y="135"/>
                </a:cubicBezTo>
                <a:cubicBezTo>
                  <a:pt x="87" y="135"/>
                  <a:pt x="87" y="135"/>
                  <a:pt x="87" y="135"/>
                </a:cubicBezTo>
                <a:cubicBezTo>
                  <a:pt x="87" y="135"/>
                  <a:pt x="87" y="135"/>
                  <a:pt x="87" y="135"/>
                </a:cubicBezTo>
                <a:cubicBezTo>
                  <a:pt x="87" y="135"/>
                  <a:pt x="87" y="135"/>
                  <a:pt x="88" y="135"/>
                </a:cubicBezTo>
                <a:cubicBezTo>
                  <a:pt x="88" y="135"/>
                  <a:pt x="88" y="135"/>
                  <a:pt x="88" y="135"/>
                </a:cubicBezTo>
                <a:cubicBezTo>
                  <a:pt x="88" y="135"/>
                  <a:pt x="88" y="135"/>
                  <a:pt x="88" y="135"/>
                </a:cubicBezTo>
                <a:cubicBezTo>
                  <a:pt x="88" y="135"/>
                  <a:pt x="88" y="135"/>
                  <a:pt x="88" y="135"/>
                </a:cubicBezTo>
                <a:cubicBezTo>
                  <a:pt x="88" y="135"/>
                  <a:pt x="88" y="135"/>
                  <a:pt x="88" y="135"/>
                </a:cubicBezTo>
                <a:cubicBezTo>
                  <a:pt x="88" y="134"/>
                  <a:pt x="89" y="134"/>
                  <a:pt x="89" y="134"/>
                </a:cubicBezTo>
                <a:cubicBezTo>
                  <a:pt x="90" y="134"/>
                  <a:pt x="91" y="134"/>
                  <a:pt x="91" y="133"/>
                </a:cubicBezTo>
                <a:cubicBezTo>
                  <a:pt x="91" y="133"/>
                  <a:pt x="91" y="133"/>
                  <a:pt x="91" y="133"/>
                </a:cubicBezTo>
                <a:cubicBezTo>
                  <a:pt x="91" y="133"/>
                  <a:pt x="91" y="133"/>
                  <a:pt x="91" y="133"/>
                </a:cubicBezTo>
                <a:cubicBezTo>
                  <a:pt x="91" y="133"/>
                  <a:pt x="91" y="133"/>
                  <a:pt x="92" y="132"/>
                </a:cubicBezTo>
                <a:cubicBezTo>
                  <a:pt x="92" y="133"/>
                  <a:pt x="91" y="133"/>
                  <a:pt x="91" y="133"/>
                </a:cubicBezTo>
                <a:cubicBezTo>
                  <a:pt x="92" y="133"/>
                  <a:pt x="92" y="133"/>
                  <a:pt x="93" y="133"/>
                </a:cubicBezTo>
                <a:cubicBezTo>
                  <a:pt x="92" y="134"/>
                  <a:pt x="92" y="134"/>
                  <a:pt x="91" y="134"/>
                </a:cubicBezTo>
                <a:cubicBezTo>
                  <a:pt x="91" y="134"/>
                  <a:pt x="90" y="134"/>
                  <a:pt x="90" y="134"/>
                </a:cubicBezTo>
                <a:cubicBezTo>
                  <a:pt x="90" y="134"/>
                  <a:pt x="91" y="135"/>
                  <a:pt x="91" y="135"/>
                </a:cubicBezTo>
                <a:cubicBezTo>
                  <a:pt x="91" y="135"/>
                  <a:pt x="91" y="135"/>
                  <a:pt x="91" y="135"/>
                </a:cubicBezTo>
                <a:cubicBezTo>
                  <a:pt x="91" y="135"/>
                  <a:pt x="90" y="136"/>
                  <a:pt x="90" y="136"/>
                </a:cubicBezTo>
                <a:cubicBezTo>
                  <a:pt x="90" y="136"/>
                  <a:pt x="90" y="136"/>
                  <a:pt x="90" y="136"/>
                </a:cubicBezTo>
                <a:cubicBezTo>
                  <a:pt x="90" y="136"/>
                  <a:pt x="90" y="136"/>
                  <a:pt x="90" y="136"/>
                </a:cubicBezTo>
                <a:cubicBezTo>
                  <a:pt x="90" y="136"/>
                  <a:pt x="89" y="136"/>
                  <a:pt x="89" y="136"/>
                </a:cubicBezTo>
                <a:cubicBezTo>
                  <a:pt x="89" y="136"/>
                  <a:pt x="90" y="136"/>
                  <a:pt x="89" y="136"/>
                </a:cubicBezTo>
                <a:cubicBezTo>
                  <a:pt x="89" y="135"/>
                  <a:pt x="88" y="136"/>
                  <a:pt x="87" y="136"/>
                </a:cubicBezTo>
                <a:cubicBezTo>
                  <a:pt x="87" y="136"/>
                  <a:pt x="86" y="136"/>
                  <a:pt x="86" y="135"/>
                </a:cubicBezTo>
                <a:cubicBezTo>
                  <a:pt x="86" y="136"/>
                  <a:pt x="86" y="136"/>
                  <a:pt x="86" y="136"/>
                </a:cubicBezTo>
                <a:cubicBezTo>
                  <a:pt x="86" y="136"/>
                  <a:pt x="86" y="136"/>
                  <a:pt x="86" y="136"/>
                </a:cubicBezTo>
                <a:cubicBezTo>
                  <a:pt x="86" y="136"/>
                  <a:pt x="85" y="136"/>
                  <a:pt x="85" y="136"/>
                </a:cubicBezTo>
                <a:cubicBezTo>
                  <a:pt x="85" y="136"/>
                  <a:pt x="85" y="136"/>
                  <a:pt x="84" y="136"/>
                </a:cubicBezTo>
                <a:cubicBezTo>
                  <a:pt x="85" y="136"/>
                  <a:pt x="86" y="136"/>
                  <a:pt x="85" y="135"/>
                </a:cubicBezTo>
                <a:cubicBezTo>
                  <a:pt x="85" y="135"/>
                  <a:pt x="84" y="136"/>
                  <a:pt x="84" y="135"/>
                </a:cubicBezTo>
                <a:close/>
                <a:moveTo>
                  <a:pt x="82" y="161"/>
                </a:moveTo>
                <a:cubicBezTo>
                  <a:pt x="82" y="161"/>
                  <a:pt x="82" y="161"/>
                  <a:pt x="82" y="161"/>
                </a:cubicBezTo>
                <a:cubicBezTo>
                  <a:pt x="82" y="161"/>
                  <a:pt x="82" y="161"/>
                  <a:pt x="82" y="161"/>
                </a:cubicBezTo>
                <a:cubicBezTo>
                  <a:pt x="82" y="161"/>
                  <a:pt x="82" y="161"/>
                  <a:pt x="82" y="161"/>
                </a:cubicBezTo>
                <a:close/>
                <a:moveTo>
                  <a:pt x="81" y="170"/>
                </a:moveTo>
                <a:cubicBezTo>
                  <a:pt x="82" y="171"/>
                  <a:pt x="82" y="171"/>
                  <a:pt x="82" y="171"/>
                </a:cubicBezTo>
                <a:cubicBezTo>
                  <a:pt x="82" y="171"/>
                  <a:pt x="82" y="171"/>
                  <a:pt x="82" y="172"/>
                </a:cubicBezTo>
                <a:cubicBezTo>
                  <a:pt x="81" y="171"/>
                  <a:pt x="81" y="171"/>
                  <a:pt x="81" y="172"/>
                </a:cubicBezTo>
                <a:cubicBezTo>
                  <a:pt x="81" y="172"/>
                  <a:pt x="80" y="171"/>
                  <a:pt x="80" y="171"/>
                </a:cubicBezTo>
                <a:cubicBezTo>
                  <a:pt x="80" y="171"/>
                  <a:pt x="81" y="171"/>
                  <a:pt x="81" y="170"/>
                </a:cubicBezTo>
                <a:close/>
                <a:moveTo>
                  <a:pt x="80" y="162"/>
                </a:moveTo>
                <a:cubicBezTo>
                  <a:pt x="80" y="162"/>
                  <a:pt x="80" y="163"/>
                  <a:pt x="80" y="163"/>
                </a:cubicBezTo>
                <a:cubicBezTo>
                  <a:pt x="80" y="163"/>
                  <a:pt x="80" y="163"/>
                  <a:pt x="80" y="163"/>
                </a:cubicBezTo>
                <a:cubicBezTo>
                  <a:pt x="80" y="163"/>
                  <a:pt x="80" y="162"/>
                  <a:pt x="80" y="162"/>
                </a:cubicBezTo>
                <a:close/>
                <a:moveTo>
                  <a:pt x="79" y="140"/>
                </a:moveTo>
                <a:cubicBezTo>
                  <a:pt x="79" y="140"/>
                  <a:pt x="79" y="140"/>
                  <a:pt x="79" y="140"/>
                </a:cubicBezTo>
                <a:cubicBezTo>
                  <a:pt x="79" y="140"/>
                  <a:pt x="79" y="140"/>
                  <a:pt x="79" y="140"/>
                </a:cubicBezTo>
                <a:cubicBezTo>
                  <a:pt x="79" y="140"/>
                  <a:pt x="79" y="140"/>
                  <a:pt x="79" y="140"/>
                </a:cubicBezTo>
                <a:close/>
                <a:moveTo>
                  <a:pt x="78" y="139"/>
                </a:moveTo>
                <a:cubicBezTo>
                  <a:pt x="79" y="140"/>
                  <a:pt x="78" y="140"/>
                  <a:pt x="78" y="140"/>
                </a:cubicBezTo>
                <a:cubicBezTo>
                  <a:pt x="78" y="140"/>
                  <a:pt x="78" y="140"/>
                  <a:pt x="78" y="140"/>
                </a:cubicBezTo>
                <a:cubicBezTo>
                  <a:pt x="78" y="140"/>
                  <a:pt x="78" y="140"/>
                  <a:pt x="78" y="140"/>
                </a:cubicBezTo>
                <a:cubicBezTo>
                  <a:pt x="78" y="140"/>
                  <a:pt x="78" y="140"/>
                  <a:pt x="78" y="140"/>
                </a:cubicBezTo>
                <a:cubicBezTo>
                  <a:pt x="78" y="140"/>
                  <a:pt x="78" y="140"/>
                  <a:pt x="77" y="140"/>
                </a:cubicBezTo>
                <a:cubicBezTo>
                  <a:pt x="78" y="140"/>
                  <a:pt x="78" y="140"/>
                  <a:pt x="78" y="139"/>
                </a:cubicBezTo>
                <a:close/>
                <a:moveTo>
                  <a:pt x="77" y="172"/>
                </a:moveTo>
                <a:cubicBezTo>
                  <a:pt x="78" y="172"/>
                  <a:pt x="78" y="171"/>
                  <a:pt x="79" y="171"/>
                </a:cubicBezTo>
                <a:cubicBezTo>
                  <a:pt x="79" y="172"/>
                  <a:pt x="78" y="172"/>
                  <a:pt x="77" y="172"/>
                </a:cubicBezTo>
                <a:cubicBezTo>
                  <a:pt x="77" y="172"/>
                  <a:pt x="77" y="173"/>
                  <a:pt x="77" y="172"/>
                </a:cubicBezTo>
                <a:cubicBezTo>
                  <a:pt x="77" y="172"/>
                  <a:pt x="77" y="172"/>
                  <a:pt x="77" y="172"/>
                </a:cubicBezTo>
                <a:close/>
                <a:moveTo>
                  <a:pt x="76" y="163"/>
                </a:moveTo>
                <a:cubicBezTo>
                  <a:pt x="77" y="163"/>
                  <a:pt x="77" y="164"/>
                  <a:pt x="76" y="164"/>
                </a:cubicBezTo>
                <a:cubicBezTo>
                  <a:pt x="76" y="164"/>
                  <a:pt x="76" y="164"/>
                  <a:pt x="76" y="164"/>
                </a:cubicBezTo>
                <a:cubicBezTo>
                  <a:pt x="76" y="164"/>
                  <a:pt x="76" y="164"/>
                  <a:pt x="76" y="164"/>
                </a:cubicBezTo>
                <a:cubicBezTo>
                  <a:pt x="76" y="163"/>
                  <a:pt x="76" y="163"/>
                  <a:pt x="76" y="163"/>
                </a:cubicBezTo>
                <a:close/>
                <a:moveTo>
                  <a:pt x="75" y="140"/>
                </a:moveTo>
                <a:cubicBezTo>
                  <a:pt x="76" y="141"/>
                  <a:pt x="76" y="141"/>
                  <a:pt x="76" y="141"/>
                </a:cubicBezTo>
                <a:cubicBezTo>
                  <a:pt x="76" y="141"/>
                  <a:pt x="76" y="141"/>
                  <a:pt x="76" y="141"/>
                </a:cubicBezTo>
                <a:cubicBezTo>
                  <a:pt x="75" y="141"/>
                  <a:pt x="75" y="141"/>
                  <a:pt x="75" y="140"/>
                </a:cubicBezTo>
                <a:close/>
                <a:moveTo>
                  <a:pt x="75" y="141"/>
                </a:moveTo>
                <a:cubicBezTo>
                  <a:pt x="75" y="141"/>
                  <a:pt x="75" y="142"/>
                  <a:pt x="75" y="142"/>
                </a:cubicBezTo>
                <a:cubicBezTo>
                  <a:pt x="75" y="142"/>
                  <a:pt x="74" y="141"/>
                  <a:pt x="74" y="142"/>
                </a:cubicBezTo>
                <a:cubicBezTo>
                  <a:pt x="75" y="142"/>
                  <a:pt x="75" y="142"/>
                  <a:pt x="75" y="142"/>
                </a:cubicBezTo>
                <a:cubicBezTo>
                  <a:pt x="75" y="142"/>
                  <a:pt x="74" y="142"/>
                  <a:pt x="74" y="142"/>
                </a:cubicBezTo>
                <a:cubicBezTo>
                  <a:pt x="74" y="142"/>
                  <a:pt x="74" y="142"/>
                  <a:pt x="74" y="142"/>
                </a:cubicBezTo>
                <a:cubicBezTo>
                  <a:pt x="74" y="142"/>
                  <a:pt x="74" y="142"/>
                  <a:pt x="74" y="142"/>
                </a:cubicBezTo>
                <a:cubicBezTo>
                  <a:pt x="74" y="141"/>
                  <a:pt x="75" y="142"/>
                  <a:pt x="75" y="141"/>
                </a:cubicBezTo>
                <a:close/>
                <a:moveTo>
                  <a:pt x="75" y="162"/>
                </a:moveTo>
                <a:cubicBezTo>
                  <a:pt x="75" y="162"/>
                  <a:pt x="75" y="162"/>
                  <a:pt x="75" y="162"/>
                </a:cubicBezTo>
                <a:cubicBezTo>
                  <a:pt x="75" y="163"/>
                  <a:pt x="75" y="163"/>
                  <a:pt x="75" y="163"/>
                </a:cubicBezTo>
                <a:cubicBezTo>
                  <a:pt x="74" y="163"/>
                  <a:pt x="74" y="163"/>
                  <a:pt x="74" y="163"/>
                </a:cubicBezTo>
                <a:cubicBezTo>
                  <a:pt x="74" y="163"/>
                  <a:pt x="74" y="163"/>
                  <a:pt x="75" y="162"/>
                </a:cubicBezTo>
                <a:close/>
                <a:moveTo>
                  <a:pt x="73" y="141"/>
                </a:moveTo>
                <a:cubicBezTo>
                  <a:pt x="73" y="141"/>
                  <a:pt x="73" y="141"/>
                  <a:pt x="73" y="141"/>
                </a:cubicBezTo>
                <a:cubicBezTo>
                  <a:pt x="73" y="141"/>
                  <a:pt x="73" y="141"/>
                  <a:pt x="73" y="141"/>
                </a:cubicBezTo>
                <a:close/>
                <a:moveTo>
                  <a:pt x="73" y="141"/>
                </a:moveTo>
                <a:cubicBezTo>
                  <a:pt x="73" y="141"/>
                  <a:pt x="73" y="141"/>
                  <a:pt x="73" y="141"/>
                </a:cubicBezTo>
                <a:cubicBezTo>
                  <a:pt x="73" y="141"/>
                  <a:pt x="73" y="142"/>
                  <a:pt x="73" y="142"/>
                </a:cubicBezTo>
                <a:cubicBezTo>
                  <a:pt x="73" y="141"/>
                  <a:pt x="73" y="141"/>
                  <a:pt x="73" y="141"/>
                </a:cubicBezTo>
                <a:close/>
                <a:moveTo>
                  <a:pt x="74" y="166"/>
                </a:moveTo>
                <a:cubicBezTo>
                  <a:pt x="73" y="166"/>
                  <a:pt x="73" y="166"/>
                  <a:pt x="73" y="166"/>
                </a:cubicBezTo>
                <a:cubicBezTo>
                  <a:pt x="74" y="166"/>
                  <a:pt x="74" y="166"/>
                  <a:pt x="74" y="166"/>
                </a:cubicBezTo>
                <a:cubicBezTo>
                  <a:pt x="74" y="166"/>
                  <a:pt x="74" y="166"/>
                  <a:pt x="74" y="166"/>
                </a:cubicBezTo>
                <a:cubicBezTo>
                  <a:pt x="74" y="166"/>
                  <a:pt x="74" y="166"/>
                  <a:pt x="74" y="166"/>
                </a:cubicBezTo>
                <a:cubicBezTo>
                  <a:pt x="75" y="166"/>
                  <a:pt x="75" y="166"/>
                  <a:pt x="75" y="166"/>
                </a:cubicBezTo>
                <a:cubicBezTo>
                  <a:pt x="75" y="166"/>
                  <a:pt x="74" y="166"/>
                  <a:pt x="74" y="166"/>
                </a:cubicBezTo>
                <a:cubicBezTo>
                  <a:pt x="74" y="166"/>
                  <a:pt x="74" y="166"/>
                  <a:pt x="74" y="166"/>
                </a:cubicBezTo>
                <a:cubicBezTo>
                  <a:pt x="74" y="166"/>
                  <a:pt x="73" y="166"/>
                  <a:pt x="73" y="166"/>
                </a:cubicBezTo>
                <a:cubicBezTo>
                  <a:pt x="73" y="166"/>
                  <a:pt x="73" y="166"/>
                  <a:pt x="73" y="167"/>
                </a:cubicBezTo>
                <a:cubicBezTo>
                  <a:pt x="73" y="167"/>
                  <a:pt x="73" y="167"/>
                  <a:pt x="73" y="167"/>
                </a:cubicBezTo>
                <a:cubicBezTo>
                  <a:pt x="72" y="166"/>
                  <a:pt x="73" y="166"/>
                  <a:pt x="74" y="166"/>
                </a:cubicBezTo>
                <a:close/>
                <a:moveTo>
                  <a:pt x="72" y="147"/>
                </a:moveTo>
                <a:cubicBezTo>
                  <a:pt x="73" y="147"/>
                  <a:pt x="73" y="148"/>
                  <a:pt x="72" y="147"/>
                </a:cubicBezTo>
                <a:cubicBezTo>
                  <a:pt x="72" y="147"/>
                  <a:pt x="72" y="147"/>
                  <a:pt x="72" y="147"/>
                </a:cubicBezTo>
                <a:close/>
                <a:moveTo>
                  <a:pt x="72" y="163"/>
                </a:moveTo>
                <a:cubicBezTo>
                  <a:pt x="72" y="163"/>
                  <a:pt x="72" y="163"/>
                  <a:pt x="72" y="163"/>
                </a:cubicBezTo>
                <a:cubicBezTo>
                  <a:pt x="72" y="163"/>
                  <a:pt x="72" y="163"/>
                  <a:pt x="72" y="163"/>
                </a:cubicBezTo>
                <a:close/>
                <a:moveTo>
                  <a:pt x="71" y="164"/>
                </a:moveTo>
                <a:cubicBezTo>
                  <a:pt x="71" y="164"/>
                  <a:pt x="71" y="164"/>
                  <a:pt x="71" y="164"/>
                </a:cubicBezTo>
                <a:cubicBezTo>
                  <a:pt x="71" y="164"/>
                  <a:pt x="72" y="164"/>
                  <a:pt x="72" y="164"/>
                </a:cubicBezTo>
                <a:cubicBezTo>
                  <a:pt x="72" y="164"/>
                  <a:pt x="71" y="164"/>
                  <a:pt x="71" y="164"/>
                </a:cubicBezTo>
                <a:cubicBezTo>
                  <a:pt x="71" y="164"/>
                  <a:pt x="71" y="164"/>
                  <a:pt x="71" y="164"/>
                </a:cubicBezTo>
                <a:cubicBezTo>
                  <a:pt x="71" y="164"/>
                  <a:pt x="71" y="164"/>
                  <a:pt x="71" y="164"/>
                </a:cubicBezTo>
                <a:cubicBezTo>
                  <a:pt x="71" y="164"/>
                  <a:pt x="71" y="164"/>
                  <a:pt x="71" y="164"/>
                </a:cubicBezTo>
                <a:close/>
                <a:moveTo>
                  <a:pt x="71" y="165"/>
                </a:moveTo>
                <a:cubicBezTo>
                  <a:pt x="71" y="165"/>
                  <a:pt x="71" y="165"/>
                  <a:pt x="70" y="165"/>
                </a:cubicBezTo>
                <a:cubicBezTo>
                  <a:pt x="70" y="165"/>
                  <a:pt x="70" y="165"/>
                  <a:pt x="70" y="164"/>
                </a:cubicBezTo>
                <a:cubicBezTo>
                  <a:pt x="71" y="164"/>
                  <a:pt x="71" y="165"/>
                  <a:pt x="71" y="165"/>
                </a:cubicBezTo>
                <a:close/>
                <a:moveTo>
                  <a:pt x="71" y="165"/>
                </a:moveTo>
                <a:cubicBezTo>
                  <a:pt x="71" y="165"/>
                  <a:pt x="71" y="165"/>
                  <a:pt x="71" y="165"/>
                </a:cubicBezTo>
                <a:cubicBezTo>
                  <a:pt x="71" y="165"/>
                  <a:pt x="71" y="165"/>
                  <a:pt x="71" y="165"/>
                </a:cubicBezTo>
                <a:cubicBezTo>
                  <a:pt x="71" y="165"/>
                  <a:pt x="71" y="165"/>
                  <a:pt x="70" y="165"/>
                </a:cubicBezTo>
                <a:cubicBezTo>
                  <a:pt x="71" y="165"/>
                  <a:pt x="71" y="165"/>
                  <a:pt x="71" y="165"/>
                </a:cubicBezTo>
                <a:close/>
                <a:moveTo>
                  <a:pt x="70" y="166"/>
                </a:moveTo>
                <a:cubicBezTo>
                  <a:pt x="70" y="166"/>
                  <a:pt x="70" y="166"/>
                  <a:pt x="70" y="166"/>
                </a:cubicBezTo>
                <a:cubicBezTo>
                  <a:pt x="70" y="166"/>
                  <a:pt x="70" y="166"/>
                  <a:pt x="70" y="165"/>
                </a:cubicBezTo>
                <a:cubicBezTo>
                  <a:pt x="70" y="166"/>
                  <a:pt x="71" y="166"/>
                  <a:pt x="71" y="166"/>
                </a:cubicBezTo>
                <a:cubicBezTo>
                  <a:pt x="70" y="166"/>
                  <a:pt x="70" y="166"/>
                  <a:pt x="70" y="166"/>
                </a:cubicBezTo>
                <a:close/>
                <a:moveTo>
                  <a:pt x="71" y="166"/>
                </a:moveTo>
                <a:cubicBezTo>
                  <a:pt x="71" y="166"/>
                  <a:pt x="71" y="166"/>
                  <a:pt x="71" y="166"/>
                </a:cubicBezTo>
                <a:cubicBezTo>
                  <a:pt x="71" y="166"/>
                  <a:pt x="72" y="166"/>
                  <a:pt x="72" y="166"/>
                </a:cubicBezTo>
                <a:cubicBezTo>
                  <a:pt x="72" y="166"/>
                  <a:pt x="72" y="166"/>
                  <a:pt x="72" y="166"/>
                </a:cubicBezTo>
                <a:cubicBezTo>
                  <a:pt x="72" y="166"/>
                  <a:pt x="72" y="166"/>
                  <a:pt x="72" y="166"/>
                </a:cubicBezTo>
                <a:cubicBezTo>
                  <a:pt x="72" y="166"/>
                  <a:pt x="72" y="166"/>
                  <a:pt x="72" y="166"/>
                </a:cubicBezTo>
                <a:cubicBezTo>
                  <a:pt x="72" y="167"/>
                  <a:pt x="71" y="166"/>
                  <a:pt x="71" y="166"/>
                </a:cubicBezTo>
                <a:close/>
                <a:moveTo>
                  <a:pt x="68" y="173"/>
                </a:moveTo>
                <a:cubicBezTo>
                  <a:pt x="68" y="173"/>
                  <a:pt x="68" y="173"/>
                  <a:pt x="68" y="173"/>
                </a:cubicBezTo>
                <a:cubicBezTo>
                  <a:pt x="68" y="173"/>
                  <a:pt x="68" y="173"/>
                  <a:pt x="68" y="173"/>
                </a:cubicBezTo>
                <a:cubicBezTo>
                  <a:pt x="68" y="173"/>
                  <a:pt x="68" y="173"/>
                  <a:pt x="68" y="173"/>
                </a:cubicBezTo>
                <a:cubicBezTo>
                  <a:pt x="68" y="173"/>
                  <a:pt x="68" y="173"/>
                  <a:pt x="68" y="173"/>
                </a:cubicBezTo>
                <a:close/>
                <a:moveTo>
                  <a:pt x="58" y="184"/>
                </a:moveTo>
                <a:cubicBezTo>
                  <a:pt x="58" y="184"/>
                  <a:pt x="57" y="184"/>
                  <a:pt x="57" y="184"/>
                </a:cubicBezTo>
                <a:cubicBezTo>
                  <a:pt x="57" y="183"/>
                  <a:pt x="58" y="183"/>
                  <a:pt x="58" y="184"/>
                </a:cubicBezTo>
                <a:close/>
                <a:moveTo>
                  <a:pt x="55" y="177"/>
                </a:moveTo>
                <a:cubicBezTo>
                  <a:pt x="55" y="178"/>
                  <a:pt x="56" y="177"/>
                  <a:pt x="56" y="177"/>
                </a:cubicBezTo>
                <a:cubicBezTo>
                  <a:pt x="56" y="178"/>
                  <a:pt x="57" y="177"/>
                  <a:pt x="57" y="178"/>
                </a:cubicBezTo>
                <a:cubicBezTo>
                  <a:pt x="57" y="178"/>
                  <a:pt x="56" y="178"/>
                  <a:pt x="56" y="178"/>
                </a:cubicBezTo>
                <a:cubicBezTo>
                  <a:pt x="55" y="180"/>
                  <a:pt x="56" y="181"/>
                  <a:pt x="55" y="181"/>
                </a:cubicBezTo>
                <a:cubicBezTo>
                  <a:pt x="55" y="180"/>
                  <a:pt x="55" y="178"/>
                  <a:pt x="54" y="178"/>
                </a:cubicBezTo>
                <a:cubicBezTo>
                  <a:pt x="54" y="178"/>
                  <a:pt x="54" y="178"/>
                  <a:pt x="55" y="177"/>
                </a:cubicBezTo>
                <a:close/>
                <a:moveTo>
                  <a:pt x="54" y="182"/>
                </a:moveTo>
                <a:cubicBezTo>
                  <a:pt x="53" y="183"/>
                  <a:pt x="53" y="183"/>
                  <a:pt x="53" y="183"/>
                </a:cubicBezTo>
                <a:cubicBezTo>
                  <a:pt x="53" y="182"/>
                  <a:pt x="53" y="182"/>
                  <a:pt x="54" y="182"/>
                </a:cubicBezTo>
                <a:close/>
                <a:moveTo>
                  <a:pt x="51" y="183"/>
                </a:moveTo>
                <a:cubicBezTo>
                  <a:pt x="51" y="183"/>
                  <a:pt x="51" y="183"/>
                  <a:pt x="50" y="183"/>
                </a:cubicBezTo>
                <a:cubicBezTo>
                  <a:pt x="51" y="182"/>
                  <a:pt x="51" y="182"/>
                  <a:pt x="51" y="182"/>
                </a:cubicBezTo>
                <a:cubicBezTo>
                  <a:pt x="51" y="183"/>
                  <a:pt x="51" y="183"/>
                  <a:pt x="51" y="183"/>
                </a:cubicBezTo>
                <a:close/>
                <a:moveTo>
                  <a:pt x="51" y="176"/>
                </a:moveTo>
                <a:cubicBezTo>
                  <a:pt x="51" y="176"/>
                  <a:pt x="51" y="177"/>
                  <a:pt x="51" y="177"/>
                </a:cubicBezTo>
                <a:cubicBezTo>
                  <a:pt x="51" y="177"/>
                  <a:pt x="51" y="177"/>
                  <a:pt x="51" y="177"/>
                </a:cubicBezTo>
                <a:cubicBezTo>
                  <a:pt x="51" y="176"/>
                  <a:pt x="51" y="176"/>
                  <a:pt x="51" y="176"/>
                </a:cubicBezTo>
                <a:close/>
                <a:moveTo>
                  <a:pt x="46" y="177"/>
                </a:moveTo>
                <a:cubicBezTo>
                  <a:pt x="46" y="178"/>
                  <a:pt x="47" y="178"/>
                  <a:pt x="47" y="178"/>
                </a:cubicBezTo>
                <a:cubicBezTo>
                  <a:pt x="46" y="178"/>
                  <a:pt x="46" y="178"/>
                  <a:pt x="46" y="178"/>
                </a:cubicBezTo>
                <a:cubicBezTo>
                  <a:pt x="46" y="178"/>
                  <a:pt x="46" y="177"/>
                  <a:pt x="46" y="177"/>
                </a:cubicBezTo>
                <a:close/>
                <a:moveTo>
                  <a:pt x="44" y="180"/>
                </a:moveTo>
                <a:cubicBezTo>
                  <a:pt x="45" y="180"/>
                  <a:pt x="45" y="180"/>
                  <a:pt x="45" y="180"/>
                </a:cubicBezTo>
                <a:cubicBezTo>
                  <a:pt x="45" y="180"/>
                  <a:pt x="44" y="180"/>
                  <a:pt x="45" y="179"/>
                </a:cubicBezTo>
                <a:cubicBezTo>
                  <a:pt x="45" y="179"/>
                  <a:pt x="45" y="180"/>
                  <a:pt x="46" y="180"/>
                </a:cubicBezTo>
                <a:cubicBezTo>
                  <a:pt x="45" y="181"/>
                  <a:pt x="45" y="181"/>
                  <a:pt x="45" y="181"/>
                </a:cubicBezTo>
                <a:cubicBezTo>
                  <a:pt x="45" y="180"/>
                  <a:pt x="44" y="181"/>
                  <a:pt x="44" y="180"/>
                </a:cubicBezTo>
                <a:close/>
                <a:moveTo>
                  <a:pt x="44" y="174"/>
                </a:moveTo>
                <a:cubicBezTo>
                  <a:pt x="44" y="175"/>
                  <a:pt x="44" y="175"/>
                  <a:pt x="44" y="175"/>
                </a:cubicBezTo>
                <a:cubicBezTo>
                  <a:pt x="44" y="175"/>
                  <a:pt x="44" y="175"/>
                  <a:pt x="44" y="174"/>
                </a:cubicBezTo>
                <a:close/>
                <a:moveTo>
                  <a:pt x="44" y="178"/>
                </a:moveTo>
                <a:cubicBezTo>
                  <a:pt x="44" y="178"/>
                  <a:pt x="44" y="178"/>
                  <a:pt x="44" y="179"/>
                </a:cubicBezTo>
                <a:cubicBezTo>
                  <a:pt x="43" y="178"/>
                  <a:pt x="43" y="178"/>
                  <a:pt x="43" y="178"/>
                </a:cubicBezTo>
                <a:cubicBezTo>
                  <a:pt x="44" y="178"/>
                  <a:pt x="44" y="178"/>
                  <a:pt x="44" y="178"/>
                </a:cubicBezTo>
                <a:close/>
                <a:moveTo>
                  <a:pt x="43" y="178"/>
                </a:moveTo>
                <a:cubicBezTo>
                  <a:pt x="43" y="178"/>
                  <a:pt x="42" y="179"/>
                  <a:pt x="42" y="179"/>
                </a:cubicBezTo>
                <a:cubicBezTo>
                  <a:pt x="42" y="179"/>
                  <a:pt x="42" y="179"/>
                  <a:pt x="42" y="179"/>
                </a:cubicBezTo>
                <a:cubicBezTo>
                  <a:pt x="42" y="178"/>
                  <a:pt x="42" y="178"/>
                  <a:pt x="43" y="178"/>
                </a:cubicBezTo>
                <a:close/>
                <a:moveTo>
                  <a:pt x="41" y="178"/>
                </a:moveTo>
                <a:cubicBezTo>
                  <a:pt x="41" y="178"/>
                  <a:pt x="41" y="179"/>
                  <a:pt x="41" y="179"/>
                </a:cubicBezTo>
                <a:cubicBezTo>
                  <a:pt x="41" y="179"/>
                  <a:pt x="41" y="179"/>
                  <a:pt x="41" y="179"/>
                </a:cubicBezTo>
                <a:cubicBezTo>
                  <a:pt x="41" y="179"/>
                  <a:pt x="41" y="179"/>
                  <a:pt x="41" y="179"/>
                </a:cubicBezTo>
                <a:cubicBezTo>
                  <a:pt x="41" y="179"/>
                  <a:pt x="41" y="179"/>
                  <a:pt x="41" y="179"/>
                </a:cubicBezTo>
                <a:cubicBezTo>
                  <a:pt x="41" y="179"/>
                  <a:pt x="41" y="179"/>
                  <a:pt x="41" y="178"/>
                </a:cubicBezTo>
                <a:close/>
                <a:moveTo>
                  <a:pt x="38" y="185"/>
                </a:moveTo>
                <a:cubicBezTo>
                  <a:pt x="38" y="185"/>
                  <a:pt x="38" y="185"/>
                  <a:pt x="38" y="185"/>
                </a:cubicBezTo>
                <a:cubicBezTo>
                  <a:pt x="38" y="185"/>
                  <a:pt x="38" y="184"/>
                  <a:pt x="38" y="185"/>
                </a:cubicBezTo>
                <a:close/>
                <a:moveTo>
                  <a:pt x="38" y="184"/>
                </a:moveTo>
                <a:cubicBezTo>
                  <a:pt x="39" y="184"/>
                  <a:pt x="39" y="184"/>
                  <a:pt x="39" y="184"/>
                </a:cubicBezTo>
                <a:cubicBezTo>
                  <a:pt x="39" y="184"/>
                  <a:pt x="38" y="183"/>
                  <a:pt x="38" y="183"/>
                </a:cubicBezTo>
                <a:cubicBezTo>
                  <a:pt x="39" y="183"/>
                  <a:pt x="39" y="183"/>
                  <a:pt x="39" y="183"/>
                </a:cubicBezTo>
                <a:cubicBezTo>
                  <a:pt x="38" y="184"/>
                  <a:pt x="40" y="183"/>
                  <a:pt x="40" y="184"/>
                </a:cubicBezTo>
                <a:cubicBezTo>
                  <a:pt x="39" y="184"/>
                  <a:pt x="39" y="185"/>
                  <a:pt x="38" y="184"/>
                </a:cubicBezTo>
                <a:close/>
                <a:moveTo>
                  <a:pt x="38" y="181"/>
                </a:moveTo>
                <a:cubicBezTo>
                  <a:pt x="39" y="181"/>
                  <a:pt x="39" y="181"/>
                  <a:pt x="39" y="181"/>
                </a:cubicBezTo>
                <a:cubicBezTo>
                  <a:pt x="39" y="181"/>
                  <a:pt x="39" y="180"/>
                  <a:pt x="39" y="180"/>
                </a:cubicBezTo>
                <a:cubicBezTo>
                  <a:pt x="39" y="180"/>
                  <a:pt x="39" y="180"/>
                  <a:pt x="39" y="180"/>
                </a:cubicBezTo>
                <a:cubicBezTo>
                  <a:pt x="40" y="180"/>
                  <a:pt x="40" y="180"/>
                  <a:pt x="40" y="180"/>
                </a:cubicBezTo>
                <a:cubicBezTo>
                  <a:pt x="40" y="180"/>
                  <a:pt x="40" y="180"/>
                  <a:pt x="40" y="180"/>
                </a:cubicBezTo>
                <a:cubicBezTo>
                  <a:pt x="40" y="180"/>
                  <a:pt x="40" y="180"/>
                  <a:pt x="40" y="180"/>
                </a:cubicBezTo>
                <a:cubicBezTo>
                  <a:pt x="40" y="180"/>
                  <a:pt x="40" y="180"/>
                  <a:pt x="40" y="180"/>
                </a:cubicBezTo>
                <a:cubicBezTo>
                  <a:pt x="41" y="180"/>
                  <a:pt x="41" y="180"/>
                  <a:pt x="41" y="181"/>
                </a:cubicBezTo>
                <a:cubicBezTo>
                  <a:pt x="41" y="180"/>
                  <a:pt x="41" y="180"/>
                  <a:pt x="42" y="179"/>
                </a:cubicBezTo>
                <a:cubicBezTo>
                  <a:pt x="43" y="180"/>
                  <a:pt x="43" y="180"/>
                  <a:pt x="44" y="180"/>
                </a:cubicBezTo>
                <a:cubicBezTo>
                  <a:pt x="44" y="181"/>
                  <a:pt x="43" y="181"/>
                  <a:pt x="42" y="181"/>
                </a:cubicBezTo>
                <a:cubicBezTo>
                  <a:pt x="42" y="181"/>
                  <a:pt x="42" y="181"/>
                  <a:pt x="42" y="181"/>
                </a:cubicBezTo>
                <a:cubicBezTo>
                  <a:pt x="41" y="182"/>
                  <a:pt x="41" y="181"/>
                  <a:pt x="41" y="181"/>
                </a:cubicBezTo>
                <a:cubicBezTo>
                  <a:pt x="41" y="181"/>
                  <a:pt x="39" y="182"/>
                  <a:pt x="38" y="181"/>
                </a:cubicBezTo>
                <a:close/>
                <a:moveTo>
                  <a:pt x="43" y="182"/>
                </a:moveTo>
                <a:cubicBezTo>
                  <a:pt x="42" y="182"/>
                  <a:pt x="41" y="183"/>
                  <a:pt x="42" y="182"/>
                </a:cubicBezTo>
                <a:cubicBezTo>
                  <a:pt x="42" y="182"/>
                  <a:pt x="42" y="182"/>
                  <a:pt x="43" y="182"/>
                </a:cubicBezTo>
                <a:close/>
                <a:moveTo>
                  <a:pt x="41" y="184"/>
                </a:moveTo>
                <a:cubicBezTo>
                  <a:pt x="41" y="184"/>
                  <a:pt x="41" y="184"/>
                  <a:pt x="40" y="183"/>
                </a:cubicBezTo>
                <a:cubicBezTo>
                  <a:pt x="41" y="183"/>
                  <a:pt x="42" y="183"/>
                  <a:pt x="42" y="183"/>
                </a:cubicBezTo>
                <a:cubicBezTo>
                  <a:pt x="42" y="184"/>
                  <a:pt x="41" y="184"/>
                  <a:pt x="41" y="184"/>
                </a:cubicBezTo>
                <a:close/>
                <a:moveTo>
                  <a:pt x="42" y="184"/>
                </a:moveTo>
                <a:cubicBezTo>
                  <a:pt x="42" y="183"/>
                  <a:pt x="43" y="183"/>
                  <a:pt x="43" y="183"/>
                </a:cubicBezTo>
                <a:cubicBezTo>
                  <a:pt x="43" y="183"/>
                  <a:pt x="43" y="184"/>
                  <a:pt x="42" y="184"/>
                </a:cubicBezTo>
                <a:close/>
                <a:moveTo>
                  <a:pt x="40" y="190"/>
                </a:moveTo>
                <a:cubicBezTo>
                  <a:pt x="40" y="190"/>
                  <a:pt x="40" y="189"/>
                  <a:pt x="41" y="189"/>
                </a:cubicBezTo>
                <a:cubicBezTo>
                  <a:pt x="41" y="190"/>
                  <a:pt x="40" y="191"/>
                  <a:pt x="40" y="190"/>
                </a:cubicBezTo>
                <a:close/>
                <a:moveTo>
                  <a:pt x="42" y="190"/>
                </a:moveTo>
                <a:cubicBezTo>
                  <a:pt x="41" y="189"/>
                  <a:pt x="41" y="189"/>
                  <a:pt x="41" y="189"/>
                </a:cubicBezTo>
                <a:cubicBezTo>
                  <a:pt x="41" y="189"/>
                  <a:pt x="41" y="189"/>
                  <a:pt x="41" y="189"/>
                </a:cubicBezTo>
                <a:cubicBezTo>
                  <a:pt x="42" y="188"/>
                  <a:pt x="41" y="188"/>
                  <a:pt x="41" y="188"/>
                </a:cubicBezTo>
                <a:cubicBezTo>
                  <a:pt x="42" y="189"/>
                  <a:pt x="42" y="188"/>
                  <a:pt x="42" y="188"/>
                </a:cubicBezTo>
                <a:cubicBezTo>
                  <a:pt x="42" y="189"/>
                  <a:pt x="42" y="189"/>
                  <a:pt x="42" y="190"/>
                </a:cubicBezTo>
                <a:close/>
                <a:moveTo>
                  <a:pt x="44" y="187"/>
                </a:moveTo>
                <a:cubicBezTo>
                  <a:pt x="44" y="187"/>
                  <a:pt x="43" y="187"/>
                  <a:pt x="43" y="187"/>
                </a:cubicBezTo>
                <a:cubicBezTo>
                  <a:pt x="43" y="187"/>
                  <a:pt x="44" y="186"/>
                  <a:pt x="44" y="186"/>
                </a:cubicBezTo>
                <a:cubicBezTo>
                  <a:pt x="44" y="186"/>
                  <a:pt x="44" y="186"/>
                  <a:pt x="44" y="186"/>
                </a:cubicBezTo>
                <a:lnTo>
                  <a:pt x="44" y="187"/>
                </a:lnTo>
                <a:close/>
                <a:moveTo>
                  <a:pt x="44" y="182"/>
                </a:moveTo>
                <a:cubicBezTo>
                  <a:pt x="44" y="181"/>
                  <a:pt x="44" y="181"/>
                  <a:pt x="44" y="181"/>
                </a:cubicBezTo>
                <a:cubicBezTo>
                  <a:pt x="44" y="181"/>
                  <a:pt x="44" y="181"/>
                  <a:pt x="45" y="181"/>
                </a:cubicBezTo>
                <a:cubicBezTo>
                  <a:pt x="44" y="182"/>
                  <a:pt x="44" y="182"/>
                  <a:pt x="44" y="182"/>
                </a:cubicBezTo>
                <a:close/>
                <a:moveTo>
                  <a:pt x="45" y="183"/>
                </a:moveTo>
                <a:cubicBezTo>
                  <a:pt x="45" y="182"/>
                  <a:pt x="45" y="182"/>
                  <a:pt x="45" y="182"/>
                </a:cubicBezTo>
                <a:cubicBezTo>
                  <a:pt x="46" y="182"/>
                  <a:pt x="45" y="182"/>
                  <a:pt x="46" y="182"/>
                </a:cubicBezTo>
                <a:cubicBezTo>
                  <a:pt x="45" y="183"/>
                  <a:pt x="45" y="183"/>
                  <a:pt x="45" y="183"/>
                </a:cubicBezTo>
                <a:close/>
                <a:moveTo>
                  <a:pt x="45" y="187"/>
                </a:moveTo>
                <a:cubicBezTo>
                  <a:pt x="45" y="186"/>
                  <a:pt x="47" y="186"/>
                  <a:pt x="47" y="187"/>
                </a:cubicBezTo>
                <a:cubicBezTo>
                  <a:pt x="46" y="186"/>
                  <a:pt x="46" y="187"/>
                  <a:pt x="45" y="187"/>
                </a:cubicBezTo>
                <a:close/>
                <a:moveTo>
                  <a:pt x="47" y="182"/>
                </a:moveTo>
                <a:cubicBezTo>
                  <a:pt x="47" y="182"/>
                  <a:pt x="46" y="182"/>
                  <a:pt x="46" y="181"/>
                </a:cubicBezTo>
                <a:cubicBezTo>
                  <a:pt x="47" y="182"/>
                  <a:pt x="48" y="181"/>
                  <a:pt x="48" y="181"/>
                </a:cubicBezTo>
                <a:cubicBezTo>
                  <a:pt x="48" y="181"/>
                  <a:pt x="47" y="182"/>
                  <a:pt x="47" y="182"/>
                </a:cubicBezTo>
                <a:close/>
                <a:moveTo>
                  <a:pt x="47" y="177"/>
                </a:moveTo>
                <a:cubicBezTo>
                  <a:pt x="48" y="177"/>
                  <a:pt x="48" y="177"/>
                  <a:pt x="49" y="177"/>
                </a:cubicBezTo>
                <a:cubicBezTo>
                  <a:pt x="49" y="177"/>
                  <a:pt x="49" y="177"/>
                  <a:pt x="49" y="177"/>
                </a:cubicBezTo>
                <a:cubicBezTo>
                  <a:pt x="49" y="178"/>
                  <a:pt x="48" y="177"/>
                  <a:pt x="48" y="178"/>
                </a:cubicBezTo>
                <a:cubicBezTo>
                  <a:pt x="48" y="177"/>
                  <a:pt x="47" y="177"/>
                  <a:pt x="47" y="177"/>
                </a:cubicBezTo>
                <a:close/>
                <a:moveTo>
                  <a:pt x="47" y="186"/>
                </a:moveTo>
                <a:cubicBezTo>
                  <a:pt x="48" y="185"/>
                  <a:pt x="47" y="185"/>
                  <a:pt x="48" y="185"/>
                </a:cubicBezTo>
                <a:cubicBezTo>
                  <a:pt x="48" y="185"/>
                  <a:pt x="48" y="186"/>
                  <a:pt x="47" y="186"/>
                </a:cubicBezTo>
                <a:close/>
                <a:moveTo>
                  <a:pt x="48" y="188"/>
                </a:moveTo>
                <a:cubicBezTo>
                  <a:pt x="48" y="187"/>
                  <a:pt x="49" y="187"/>
                  <a:pt x="48" y="187"/>
                </a:cubicBezTo>
                <a:cubicBezTo>
                  <a:pt x="48" y="188"/>
                  <a:pt x="48" y="188"/>
                  <a:pt x="48" y="188"/>
                </a:cubicBezTo>
                <a:cubicBezTo>
                  <a:pt x="47" y="188"/>
                  <a:pt x="48" y="187"/>
                  <a:pt x="48" y="187"/>
                </a:cubicBezTo>
                <a:cubicBezTo>
                  <a:pt x="48" y="187"/>
                  <a:pt x="48" y="187"/>
                  <a:pt x="49" y="187"/>
                </a:cubicBezTo>
                <a:cubicBezTo>
                  <a:pt x="49" y="187"/>
                  <a:pt x="48" y="186"/>
                  <a:pt x="48" y="186"/>
                </a:cubicBezTo>
                <a:cubicBezTo>
                  <a:pt x="49" y="186"/>
                  <a:pt x="49" y="186"/>
                  <a:pt x="49" y="186"/>
                </a:cubicBezTo>
                <a:cubicBezTo>
                  <a:pt x="49" y="187"/>
                  <a:pt x="49" y="187"/>
                  <a:pt x="49" y="187"/>
                </a:cubicBezTo>
                <a:cubicBezTo>
                  <a:pt x="49" y="187"/>
                  <a:pt x="49" y="188"/>
                  <a:pt x="48" y="188"/>
                </a:cubicBezTo>
                <a:close/>
                <a:moveTo>
                  <a:pt x="49" y="177"/>
                </a:moveTo>
                <a:cubicBezTo>
                  <a:pt x="49" y="177"/>
                  <a:pt x="49" y="177"/>
                  <a:pt x="49" y="177"/>
                </a:cubicBezTo>
                <a:cubicBezTo>
                  <a:pt x="50" y="177"/>
                  <a:pt x="50" y="177"/>
                  <a:pt x="50" y="177"/>
                </a:cubicBezTo>
                <a:cubicBezTo>
                  <a:pt x="50" y="177"/>
                  <a:pt x="50" y="177"/>
                  <a:pt x="49" y="177"/>
                </a:cubicBezTo>
                <a:close/>
                <a:moveTo>
                  <a:pt x="50" y="173"/>
                </a:moveTo>
                <a:cubicBezTo>
                  <a:pt x="50" y="173"/>
                  <a:pt x="50" y="173"/>
                  <a:pt x="50" y="173"/>
                </a:cubicBezTo>
                <a:cubicBezTo>
                  <a:pt x="49" y="173"/>
                  <a:pt x="49" y="173"/>
                  <a:pt x="48" y="173"/>
                </a:cubicBezTo>
                <a:cubicBezTo>
                  <a:pt x="48" y="174"/>
                  <a:pt x="49" y="173"/>
                  <a:pt x="49" y="173"/>
                </a:cubicBezTo>
                <a:cubicBezTo>
                  <a:pt x="49" y="174"/>
                  <a:pt x="48" y="174"/>
                  <a:pt x="48" y="174"/>
                </a:cubicBezTo>
                <a:cubicBezTo>
                  <a:pt x="48" y="174"/>
                  <a:pt x="48" y="174"/>
                  <a:pt x="48" y="174"/>
                </a:cubicBezTo>
                <a:cubicBezTo>
                  <a:pt x="48" y="174"/>
                  <a:pt x="48" y="174"/>
                  <a:pt x="48" y="174"/>
                </a:cubicBezTo>
                <a:cubicBezTo>
                  <a:pt x="48" y="174"/>
                  <a:pt x="48" y="174"/>
                  <a:pt x="47" y="174"/>
                </a:cubicBezTo>
                <a:cubicBezTo>
                  <a:pt x="47" y="174"/>
                  <a:pt x="47" y="174"/>
                  <a:pt x="47" y="174"/>
                </a:cubicBezTo>
                <a:cubicBezTo>
                  <a:pt x="47" y="174"/>
                  <a:pt x="47" y="173"/>
                  <a:pt x="47" y="173"/>
                </a:cubicBezTo>
                <a:cubicBezTo>
                  <a:pt x="47" y="173"/>
                  <a:pt x="47" y="174"/>
                  <a:pt x="48" y="174"/>
                </a:cubicBezTo>
                <a:cubicBezTo>
                  <a:pt x="48" y="173"/>
                  <a:pt x="49" y="173"/>
                  <a:pt x="49" y="173"/>
                </a:cubicBezTo>
                <a:cubicBezTo>
                  <a:pt x="49" y="173"/>
                  <a:pt x="49" y="173"/>
                  <a:pt x="49" y="173"/>
                </a:cubicBezTo>
                <a:cubicBezTo>
                  <a:pt x="50" y="173"/>
                  <a:pt x="50" y="173"/>
                  <a:pt x="50" y="173"/>
                </a:cubicBezTo>
                <a:cubicBezTo>
                  <a:pt x="50" y="173"/>
                  <a:pt x="50" y="173"/>
                  <a:pt x="50" y="173"/>
                </a:cubicBezTo>
                <a:cubicBezTo>
                  <a:pt x="51" y="173"/>
                  <a:pt x="50" y="173"/>
                  <a:pt x="51" y="173"/>
                </a:cubicBezTo>
                <a:cubicBezTo>
                  <a:pt x="50" y="173"/>
                  <a:pt x="50" y="173"/>
                  <a:pt x="50" y="173"/>
                </a:cubicBezTo>
                <a:cubicBezTo>
                  <a:pt x="50" y="173"/>
                  <a:pt x="50" y="173"/>
                  <a:pt x="50" y="173"/>
                </a:cubicBezTo>
                <a:close/>
                <a:moveTo>
                  <a:pt x="50" y="177"/>
                </a:moveTo>
                <a:cubicBezTo>
                  <a:pt x="50" y="177"/>
                  <a:pt x="50" y="177"/>
                  <a:pt x="50" y="177"/>
                </a:cubicBezTo>
                <a:cubicBezTo>
                  <a:pt x="50" y="177"/>
                  <a:pt x="51" y="177"/>
                  <a:pt x="50" y="177"/>
                </a:cubicBezTo>
                <a:cubicBezTo>
                  <a:pt x="50" y="177"/>
                  <a:pt x="50" y="177"/>
                  <a:pt x="50" y="177"/>
                </a:cubicBezTo>
                <a:close/>
                <a:moveTo>
                  <a:pt x="42" y="205"/>
                </a:moveTo>
                <a:cubicBezTo>
                  <a:pt x="43" y="205"/>
                  <a:pt x="43" y="205"/>
                  <a:pt x="44" y="205"/>
                </a:cubicBezTo>
                <a:cubicBezTo>
                  <a:pt x="43" y="205"/>
                  <a:pt x="44" y="205"/>
                  <a:pt x="44" y="204"/>
                </a:cubicBezTo>
                <a:cubicBezTo>
                  <a:pt x="44" y="204"/>
                  <a:pt x="44" y="204"/>
                  <a:pt x="44" y="204"/>
                </a:cubicBezTo>
                <a:cubicBezTo>
                  <a:pt x="44" y="204"/>
                  <a:pt x="44" y="205"/>
                  <a:pt x="44" y="205"/>
                </a:cubicBezTo>
                <a:cubicBezTo>
                  <a:pt x="44" y="205"/>
                  <a:pt x="43" y="206"/>
                  <a:pt x="42" y="206"/>
                </a:cubicBezTo>
                <a:cubicBezTo>
                  <a:pt x="42" y="206"/>
                  <a:pt x="42" y="206"/>
                  <a:pt x="42" y="205"/>
                </a:cubicBezTo>
                <a:close/>
                <a:moveTo>
                  <a:pt x="39" y="238"/>
                </a:moveTo>
                <a:cubicBezTo>
                  <a:pt x="39" y="238"/>
                  <a:pt x="39" y="238"/>
                  <a:pt x="39" y="238"/>
                </a:cubicBezTo>
                <a:cubicBezTo>
                  <a:pt x="39" y="238"/>
                  <a:pt x="39" y="238"/>
                  <a:pt x="39" y="238"/>
                </a:cubicBezTo>
                <a:cubicBezTo>
                  <a:pt x="39" y="238"/>
                  <a:pt x="39" y="238"/>
                  <a:pt x="40" y="238"/>
                </a:cubicBezTo>
                <a:cubicBezTo>
                  <a:pt x="39" y="238"/>
                  <a:pt x="39" y="238"/>
                  <a:pt x="39" y="238"/>
                </a:cubicBezTo>
                <a:cubicBezTo>
                  <a:pt x="39" y="238"/>
                  <a:pt x="39" y="238"/>
                  <a:pt x="39" y="238"/>
                </a:cubicBezTo>
                <a:close/>
                <a:moveTo>
                  <a:pt x="37" y="233"/>
                </a:moveTo>
                <a:cubicBezTo>
                  <a:pt x="36" y="233"/>
                  <a:pt x="36" y="233"/>
                  <a:pt x="36" y="233"/>
                </a:cubicBezTo>
                <a:cubicBezTo>
                  <a:pt x="36" y="233"/>
                  <a:pt x="36" y="233"/>
                  <a:pt x="36" y="232"/>
                </a:cubicBezTo>
                <a:cubicBezTo>
                  <a:pt x="36" y="232"/>
                  <a:pt x="37" y="232"/>
                  <a:pt x="37" y="232"/>
                </a:cubicBezTo>
                <a:cubicBezTo>
                  <a:pt x="37" y="232"/>
                  <a:pt x="37" y="232"/>
                  <a:pt x="37" y="233"/>
                </a:cubicBezTo>
                <a:close/>
                <a:moveTo>
                  <a:pt x="41" y="205"/>
                </a:moveTo>
                <a:cubicBezTo>
                  <a:pt x="41" y="205"/>
                  <a:pt x="41" y="205"/>
                  <a:pt x="41" y="205"/>
                </a:cubicBezTo>
                <a:cubicBezTo>
                  <a:pt x="41" y="205"/>
                  <a:pt x="41" y="205"/>
                  <a:pt x="41" y="205"/>
                </a:cubicBezTo>
                <a:cubicBezTo>
                  <a:pt x="41" y="205"/>
                  <a:pt x="41" y="205"/>
                  <a:pt x="41" y="205"/>
                </a:cubicBezTo>
                <a:close/>
                <a:moveTo>
                  <a:pt x="40" y="206"/>
                </a:moveTo>
                <a:cubicBezTo>
                  <a:pt x="40" y="206"/>
                  <a:pt x="40" y="206"/>
                  <a:pt x="40" y="206"/>
                </a:cubicBezTo>
                <a:cubicBezTo>
                  <a:pt x="40" y="206"/>
                  <a:pt x="40" y="206"/>
                  <a:pt x="40" y="206"/>
                </a:cubicBezTo>
                <a:cubicBezTo>
                  <a:pt x="40" y="206"/>
                  <a:pt x="40" y="206"/>
                  <a:pt x="40" y="206"/>
                </a:cubicBezTo>
                <a:cubicBezTo>
                  <a:pt x="40" y="206"/>
                  <a:pt x="40" y="206"/>
                  <a:pt x="40" y="206"/>
                </a:cubicBezTo>
                <a:close/>
                <a:moveTo>
                  <a:pt x="40" y="206"/>
                </a:moveTo>
                <a:cubicBezTo>
                  <a:pt x="40" y="206"/>
                  <a:pt x="39" y="206"/>
                  <a:pt x="40" y="206"/>
                </a:cubicBezTo>
                <a:cubicBezTo>
                  <a:pt x="39" y="207"/>
                  <a:pt x="39" y="207"/>
                  <a:pt x="39" y="207"/>
                </a:cubicBezTo>
                <a:cubicBezTo>
                  <a:pt x="39" y="207"/>
                  <a:pt x="38" y="207"/>
                  <a:pt x="39" y="206"/>
                </a:cubicBezTo>
                <a:cubicBezTo>
                  <a:pt x="39" y="206"/>
                  <a:pt x="39" y="206"/>
                  <a:pt x="40" y="206"/>
                </a:cubicBezTo>
                <a:close/>
                <a:moveTo>
                  <a:pt x="38" y="206"/>
                </a:moveTo>
                <a:cubicBezTo>
                  <a:pt x="38" y="207"/>
                  <a:pt x="38" y="207"/>
                  <a:pt x="38" y="207"/>
                </a:cubicBezTo>
                <a:cubicBezTo>
                  <a:pt x="37" y="207"/>
                  <a:pt x="37" y="209"/>
                  <a:pt x="35" y="209"/>
                </a:cubicBezTo>
                <a:cubicBezTo>
                  <a:pt x="36" y="208"/>
                  <a:pt x="37" y="208"/>
                  <a:pt x="38" y="206"/>
                </a:cubicBezTo>
                <a:close/>
                <a:moveTo>
                  <a:pt x="34" y="233"/>
                </a:moveTo>
                <a:cubicBezTo>
                  <a:pt x="34" y="233"/>
                  <a:pt x="34" y="233"/>
                  <a:pt x="33" y="233"/>
                </a:cubicBezTo>
                <a:cubicBezTo>
                  <a:pt x="34" y="232"/>
                  <a:pt x="34" y="232"/>
                  <a:pt x="34" y="233"/>
                </a:cubicBezTo>
                <a:close/>
                <a:moveTo>
                  <a:pt x="33" y="220"/>
                </a:moveTo>
                <a:cubicBezTo>
                  <a:pt x="32" y="220"/>
                  <a:pt x="32" y="221"/>
                  <a:pt x="32" y="221"/>
                </a:cubicBezTo>
                <a:cubicBezTo>
                  <a:pt x="31" y="221"/>
                  <a:pt x="32" y="221"/>
                  <a:pt x="32" y="220"/>
                </a:cubicBezTo>
                <a:cubicBezTo>
                  <a:pt x="31" y="221"/>
                  <a:pt x="31" y="221"/>
                  <a:pt x="31" y="220"/>
                </a:cubicBezTo>
                <a:cubicBezTo>
                  <a:pt x="32" y="220"/>
                  <a:pt x="32" y="220"/>
                  <a:pt x="32" y="219"/>
                </a:cubicBezTo>
                <a:cubicBezTo>
                  <a:pt x="32" y="219"/>
                  <a:pt x="32" y="220"/>
                  <a:pt x="33" y="220"/>
                </a:cubicBezTo>
                <a:close/>
                <a:moveTo>
                  <a:pt x="32" y="211"/>
                </a:moveTo>
                <a:cubicBezTo>
                  <a:pt x="32" y="211"/>
                  <a:pt x="32" y="211"/>
                  <a:pt x="32" y="211"/>
                </a:cubicBezTo>
                <a:cubicBezTo>
                  <a:pt x="32" y="211"/>
                  <a:pt x="31" y="212"/>
                  <a:pt x="31" y="212"/>
                </a:cubicBezTo>
                <a:cubicBezTo>
                  <a:pt x="31" y="212"/>
                  <a:pt x="31" y="211"/>
                  <a:pt x="32" y="211"/>
                </a:cubicBezTo>
                <a:close/>
                <a:moveTo>
                  <a:pt x="30" y="220"/>
                </a:moveTo>
                <a:cubicBezTo>
                  <a:pt x="30" y="219"/>
                  <a:pt x="31" y="219"/>
                  <a:pt x="31" y="219"/>
                </a:cubicBezTo>
                <a:cubicBezTo>
                  <a:pt x="31" y="220"/>
                  <a:pt x="31" y="220"/>
                  <a:pt x="30" y="220"/>
                </a:cubicBezTo>
                <a:close/>
                <a:moveTo>
                  <a:pt x="31" y="236"/>
                </a:moveTo>
                <a:cubicBezTo>
                  <a:pt x="31" y="236"/>
                  <a:pt x="31" y="236"/>
                  <a:pt x="31" y="236"/>
                </a:cubicBezTo>
                <a:cubicBezTo>
                  <a:pt x="31" y="236"/>
                  <a:pt x="31" y="236"/>
                  <a:pt x="31" y="236"/>
                </a:cubicBezTo>
                <a:cubicBezTo>
                  <a:pt x="31" y="236"/>
                  <a:pt x="31" y="236"/>
                  <a:pt x="31" y="236"/>
                </a:cubicBezTo>
                <a:close/>
                <a:moveTo>
                  <a:pt x="32" y="235"/>
                </a:moveTo>
                <a:cubicBezTo>
                  <a:pt x="32" y="235"/>
                  <a:pt x="31" y="235"/>
                  <a:pt x="31" y="235"/>
                </a:cubicBezTo>
                <a:cubicBezTo>
                  <a:pt x="31" y="235"/>
                  <a:pt x="32" y="234"/>
                  <a:pt x="32" y="234"/>
                </a:cubicBezTo>
                <a:cubicBezTo>
                  <a:pt x="31" y="234"/>
                  <a:pt x="31" y="235"/>
                  <a:pt x="31" y="235"/>
                </a:cubicBezTo>
                <a:cubicBezTo>
                  <a:pt x="31" y="235"/>
                  <a:pt x="31" y="234"/>
                  <a:pt x="31" y="234"/>
                </a:cubicBezTo>
                <a:cubicBezTo>
                  <a:pt x="30" y="235"/>
                  <a:pt x="30" y="235"/>
                  <a:pt x="31" y="235"/>
                </a:cubicBezTo>
                <a:cubicBezTo>
                  <a:pt x="31" y="235"/>
                  <a:pt x="31" y="235"/>
                  <a:pt x="30" y="236"/>
                </a:cubicBezTo>
                <a:cubicBezTo>
                  <a:pt x="30" y="235"/>
                  <a:pt x="30" y="234"/>
                  <a:pt x="30" y="233"/>
                </a:cubicBezTo>
                <a:cubicBezTo>
                  <a:pt x="31" y="234"/>
                  <a:pt x="32" y="232"/>
                  <a:pt x="33" y="233"/>
                </a:cubicBezTo>
                <a:cubicBezTo>
                  <a:pt x="33" y="233"/>
                  <a:pt x="32" y="233"/>
                  <a:pt x="33" y="234"/>
                </a:cubicBezTo>
                <a:cubicBezTo>
                  <a:pt x="33" y="233"/>
                  <a:pt x="34" y="233"/>
                  <a:pt x="34" y="233"/>
                </a:cubicBezTo>
                <a:cubicBezTo>
                  <a:pt x="34" y="233"/>
                  <a:pt x="34" y="234"/>
                  <a:pt x="34" y="234"/>
                </a:cubicBezTo>
                <a:cubicBezTo>
                  <a:pt x="34" y="234"/>
                  <a:pt x="33" y="234"/>
                  <a:pt x="33" y="234"/>
                </a:cubicBezTo>
                <a:cubicBezTo>
                  <a:pt x="33" y="234"/>
                  <a:pt x="33" y="234"/>
                  <a:pt x="33" y="234"/>
                </a:cubicBezTo>
                <a:cubicBezTo>
                  <a:pt x="32" y="234"/>
                  <a:pt x="32" y="234"/>
                  <a:pt x="32" y="235"/>
                </a:cubicBezTo>
                <a:cubicBezTo>
                  <a:pt x="32" y="234"/>
                  <a:pt x="32" y="235"/>
                  <a:pt x="33" y="235"/>
                </a:cubicBezTo>
                <a:cubicBezTo>
                  <a:pt x="33" y="235"/>
                  <a:pt x="33" y="235"/>
                  <a:pt x="32" y="235"/>
                </a:cubicBezTo>
                <a:cubicBezTo>
                  <a:pt x="32" y="235"/>
                  <a:pt x="32" y="235"/>
                  <a:pt x="32" y="235"/>
                </a:cubicBezTo>
                <a:close/>
                <a:moveTo>
                  <a:pt x="47" y="238"/>
                </a:moveTo>
                <a:cubicBezTo>
                  <a:pt x="47" y="238"/>
                  <a:pt x="47" y="238"/>
                  <a:pt x="47" y="238"/>
                </a:cubicBezTo>
                <a:cubicBezTo>
                  <a:pt x="47" y="238"/>
                  <a:pt x="47" y="238"/>
                  <a:pt x="47" y="238"/>
                </a:cubicBezTo>
                <a:cubicBezTo>
                  <a:pt x="47" y="238"/>
                  <a:pt x="47" y="238"/>
                  <a:pt x="47" y="238"/>
                </a:cubicBezTo>
                <a:cubicBezTo>
                  <a:pt x="47" y="238"/>
                  <a:pt x="47" y="238"/>
                  <a:pt x="47" y="238"/>
                </a:cubicBezTo>
                <a:cubicBezTo>
                  <a:pt x="47" y="238"/>
                  <a:pt x="47" y="238"/>
                  <a:pt x="47" y="238"/>
                </a:cubicBezTo>
                <a:cubicBezTo>
                  <a:pt x="48" y="239"/>
                  <a:pt x="48" y="239"/>
                  <a:pt x="48" y="239"/>
                </a:cubicBezTo>
                <a:cubicBezTo>
                  <a:pt x="48" y="239"/>
                  <a:pt x="48" y="239"/>
                  <a:pt x="48" y="239"/>
                </a:cubicBezTo>
                <a:cubicBezTo>
                  <a:pt x="48" y="239"/>
                  <a:pt x="48" y="239"/>
                  <a:pt x="48" y="239"/>
                </a:cubicBezTo>
                <a:cubicBezTo>
                  <a:pt x="48" y="239"/>
                  <a:pt x="48" y="239"/>
                  <a:pt x="47" y="239"/>
                </a:cubicBezTo>
                <a:cubicBezTo>
                  <a:pt x="47" y="239"/>
                  <a:pt x="47" y="239"/>
                  <a:pt x="47" y="239"/>
                </a:cubicBezTo>
                <a:cubicBezTo>
                  <a:pt x="47" y="238"/>
                  <a:pt x="47" y="239"/>
                  <a:pt x="47" y="239"/>
                </a:cubicBezTo>
                <a:cubicBezTo>
                  <a:pt x="47" y="239"/>
                  <a:pt x="47" y="239"/>
                  <a:pt x="47" y="238"/>
                </a:cubicBezTo>
                <a:close/>
                <a:moveTo>
                  <a:pt x="44" y="240"/>
                </a:moveTo>
                <a:cubicBezTo>
                  <a:pt x="44" y="240"/>
                  <a:pt x="44" y="241"/>
                  <a:pt x="44" y="241"/>
                </a:cubicBezTo>
                <a:cubicBezTo>
                  <a:pt x="44" y="241"/>
                  <a:pt x="44" y="240"/>
                  <a:pt x="44" y="240"/>
                </a:cubicBezTo>
                <a:cubicBezTo>
                  <a:pt x="44" y="240"/>
                  <a:pt x="44" y="240"/>
                  <a:pt x="44" y="240"/>
                </a:cubicBezTo>
                <a:close/>
                <a:moveTo>
                  <a:pt x="43" y="248"/>
                </a:moveTo>
                <a:cubicBezTo>
                  <a:pt x="43" y="248"/>
                  <a:pt x="43" y="248"/>
                  <a:pt x="44" y="248"/>
                </a:cubicBezTo>
                <a:cubicBezTo>
                  <a:pt x="43" y="248"/>
                  <a:pt x="43" y="249"/>
                  <a:pt x="43" y="248"/>
                </a:cubicBezTo>
                <a:close/>
                <a:moveTo>
                  <a:pt x="45" y="264"/>
                </a:moveTo>
                <a:cubicBezTo>
                  <a:pt x="45" y="264"/>
                  <a:pt x="45" y="264"/>
                  <a:pt x="45" y="264"/>
                </a:cubicBezTo>
                <a:cubicBezTo>
                  <a:pt x="44" y="264"/>
                  <a:pt x="45" y="263"/>
                  <a:pt x="46" y="264"/>
                </a:cubicBezTo>
                <a:cubicBezTo>
                  <a:pt x="46" y="264"/>
                  <a:pt x="46" y="264"/>
                  <a:pt x="45" y="264"/>
                </a:cubicBezTo>
                <a:close/>
                <a:moveTo>
                  <a:pt x="44" y="264"/>
                </a:moveTo>
                <a:cubicBezTo>
                  <a:pt x="44" y="263"/>
                  <a:pt x="44" y="264"/>
                  <a:pt x="43" y="264"/>
                </a:cubicBezTo>
                <a:cubicBezTo>
                  <a:pt x="43" y="264"/>
                  <a:pt x="43" y="264"/>
                  <a:pt x="42" y="263"/>
                </a:cubicBezTo>
                <a:cubicBezTo>
                  <a:pt x="42" y="263"/>
                  <a:pt x="42" y="264"/>
                  <a:pt x="43" y="265"/>
                </a:cubicBezTo>
                <a:cubicBezTo>
                  <a:pt x="41" y="264"/>
                  <a:pt x="41" y="263"/>
                  <a:pt x="42" y="262"/>
                </a:cubicBezTo>
                <a:cubicBezTo>
                  <a:pt x="43" y="263"/>
                  <a:pt x="44" y="261"/>
                  <a:pt x="45" y="262"/>
                </a:cubicBezTo>
                <a:cubicBezTo>
                  <a:pt x="45" y="262"/>
                  <a:pt x="44" y="262"/>
                  <a:pt x="45" y="262"/>
                </a:cubicBezTo>
                <a:cubicBezTo>
                  <a:pt x="45" y="262"/>
                  <a:pt x="46" y="262"/>
                  <a:pt x="46" y="263"/>
                </a:cubicBezTo>
                <a:cubicBezTo>
                  <a:pt x="45" y="263"/>
                  <a:pt x="45" y="263"/>
                  <a:pt x="44" y="264"/>
                </a:cubicBezTo>
                <a:close/>
                <a:moveTo>
                  <a:pt x="45" y="262"/>
                </a:moveTo>
                <a:cubicBezTo>
                  <a:pt x="45" y="261"/>
                  <a:pt x="46" y="261"/>
                  <a:pt x="46" y="262"/>
                </a:cubicBezTo>
                <a:cubicBezTo>
                  <a:pt x="46" y="262"/>
                  <a:pt x="45" y="262"/>
                  <a:pt x="45" y="262"/>
                </a:cubicBezTo>
                <a:close/>
                <a:moveTo>
                  <a:pt x="48" y="262"/>
                </a:moveTo>
                <a:cubicBezTo>
                  <a:pt x="48" y="261"/>
                  <a:pt x="49" y="261"/>
                  <a:pt x="50" y="261"/>
                </a:cubicBezTo>
                <a:cubicBezTo>
                  <a:pt x="49" y="261"/>
                  <a:pt x="48" y="262"/>
                  <a:pt x="48" y="262"/>
                </a:cubicBezTo>
                <a:close/>
                <a:moveTo>
                  <a:pt x="51" y="261"/>
                </a:moveTo>
                <a:cubicBezTo>
                  <a:pt x="52" y="262"/>
                  <a:pt x="52" y="262"/>
                  <a:pt x="52" y="262"/>
                </a:cubicBezTo>
                <a:cubicBezTo>
                  <a:pt x="52" y="261"/>
                  <a:pt x="52" y="261"/>
                  <a:pt x="52" y="261"/>
                </a:cubicBezTo>
                <a:cubicBezTo>
                  <a:pt x="52" y="261"/>
                  <a:pt x="52" y="261"/>
                  <a:pt x="52" y="261"/>
                </a:cubicBezTo>
                <a:cubicBezTo>
                  <a:pt x="52" y="262"/>
                  <a:pt x="51" y="262"/>
                  <a:pt x="51" y="261"/>
                </a:cubicBezTo>
                <a:close/>
                <a:moveTo>
                  <a:pt x="56" y="267"/>
                </a:moveTo>
                <a:cubicBezTo>
                  <a:pt x="56" y="267"/>
                  <a:pt x="56" y="267"/>
                  <a:pt x="56" y="266"/>
                </a:cubicBezTo>
                <a:cubicBezTo>
                  <a:pt x="56" y="266"/>
                  <a:pt x="56" y="266"/>
                  <a:pt x="56" y="266"/>
                </a:cubicBezTo>
                <a:cubicBezTo>
                  <a:pt x="56" y="266"/>
                  <a:pt x="56" y="265"/>
                  <a:pt x="56" y="265"/>
                </a:cubicBezTo>
                <a:cubicBezTo>
                  <a:pt x="56" y="265"/>
                  <a:pt x="56" y="265"/>
                  <a:pt x="57" y="265"/>
                </a:cubicBezTo>
                <a:cubicBezTo>
                  <a:pt x="57" y="267"/>
                  <a:pt x="59" y="264"/>
                  <a:pt x="60" y="264"/>
                </a:cubicBezTo>
                <a:cubicBezTo>
                  <a:pt x="60" y="265"/>
                  <a:pt x="60" y="266"/>
                  <a:pt x="59" y="266"/>
                </a:cubicBezTo>
                <a:cubicBezTo>
                  <a:pt x="59" y="266"/>
                  <a:pt x="59" y="265"/>
                  <a:pt x="59" y="265"/>
                </a:cubicBezTo>
                <a:cubicBezTo>
                  <a:pt x="60" y="265"/>
                  <a:pt x="59" y="265"/>
                  <a:pt x="59" y="265"/>
                </a:cubicBezTo>
                <a:cubicBezTo>
                  <a:pt x="59" y="265"/>
                  <a:pt x="59" y="266"/>
                  <a:pt x="59" y="266"/>
                </a:cubicBezTo>
                <a:cubicBezTo>
                  <a:pt x="58" y="266"/>
                  <a:pt x="58" y="266"/>
                  <a:pt x="58" y="267"/>
                </a:cubicBezTo>
                <a:cubicBezTo>
                  <a:pt x="58" y="267"/>
                  <a:pt x="58" y="267"/>
                  <a:pt x="58" y="267"/>
                </a:cubicBezTo>
                <a:cubicBezTo>
                  <a:pt x="58" y="267"/>
                  <a:pt x="57" y="268"/>
                  <a:pt x="56" y="267"/>
                </a:cubicBezTo>
                <a:close/>
                <a:moveTo>
                  <a:pt x="58" y="273"/>
                </a:moveTo>
                <a:cubicBezTo>
                  <a:pt x="58" y="272"/>
                  <a:pt x="59" y="273"/>
                  <a:pt x="59" y="273"/>
                </a:cubicBezTo>
                <a:cubicBezTo>
                  <a:pt x="58" y="273"/>
                  <a:pt x="58" y="274"/>
                  <a:pt x="58" y="273"/>
                </a:cubicBezTo>
                <a:close/>
                <a:moveTo>
                  <a:pt x="59" y="266"/>
                </a:moveTo>
                <a:cubicBezTo>
                  <a:pt x="59" y="266"/>
                  <a:pt x="59" y="266"/>
                  <a:pt x="59" y="267"/>
                </a:cubicBezTo>
                <a:cubicBezTo>
                  <a:pt x="59" y="267"/>
                  <a:pt x="59" y="267"/>
                  <a:pt x="59" y="266"/>
                </a:cubicBezTo>
                <a:close/>
                <a:moveTo>
                  <a:pt x="62" y="266"/>
                </a:moveTo>
                <a:cubicBezTo>
                  <a:pt x="62" y="266"/>
                  <a:pt x="62" y="266"/>
                  <a:pt x="62" y="266"/>
                </a:cubicBezTo>
                <a:cubicBezTo>
                  <a:pt x="62" y="266"/>
                  <a:pt x="62" y="265"/>
                  <a:pt x="62" y="265"/>
                </a:cubicBezTo>
                <a:cubicBezTo>
                  <a:pt x="63" y="265"/>
                  <a:pt x="63" y="266"/>
                  <a:pt x="63" y="266"/>
                </a:cubicBezTo>
                <a:cubicBezTo>
                  <a:pt x="62" y="266"/>
                  <a:pt x="62" y="266"/>
                  <a:pt x="62" y="266"/>
                </a:cubicBezTo>
                <a:close/>
                <a:moveTo>
                  <a:pt x="64" y="265"/>
                </a:moveTo>
                <a:cubicBezTo>
                  <a:pt x="64" y="265"/>
                  <a:pt x="64" y="265"/>
                  <a:pt x="64" y="265"/>
                </a:cubicBezTo>
                <a:cubicBezTo>
                  <a:pt x="64" y="265"/>
                  <a:pt x="64" y="265"/>
                  <a:pt x="64" y="265"/>
                </a:cubicBezTo>
                <a:close/>
                <a:moveTo>
                  <a:pt x="65" y="265"/>
                </a:moveTo>
                <a:cubicBezTo>
                  <a:pt x="65" y="265"/>
                  <a:pt x="65" y="265"/>
                  <a:pt x="65" y="265"/>
                </a:cubicBezTo>
                <a:cubicBezTo>
                  <a:pt x="66" y="263"/>
                  <a:pt x="66" y="263"/>
                  <a:pt x="66" y="263"/>
                </a:cubicBezTo>
                <a:cubicBezTo>
                  <a:pt x="66" y="264"/>
                  <a:pt x="66" y="264"/>
                  <a:pt x="66" y="264"/>
                </a:cubicBezTo>
                <a:cubicBezTo>
                  <a:pt x="66" y="264"/>
                  <a:pt x="65" y="265"/>
                  <a:pt x="65" y="265"/>
                </a:cubicBezTo>
                <a:close/>
                <a:moveTo>
                  <a:pt x="67" y="264"/>
                </a:moveTo>
                <a:cubicBezTo>
                  <a:pt x="67" y="264"/>
                  <a:pt x="68" y="264"/>
                  <a:pt x="68" y="264"/>
                </a:cubicBezTo>
                <a:cubicBezTo>
                  <a:pt x="68" y="264"/>
                  <a:pt x="68" y="264"/>
                  <a:pt x="68" y="264"/>
                </a:cubicBezTo>
                <a:cubicBezTo>
                  <a:pt x="68" y="264"/>
                  <a:pt x="67" y="264"/>
                  <a:pt x="67" y="264"/>
                </a:cubicBezTo>
                <a:close/>
                <a:moveTo>
                  <a:pt x="69" y="263"/>
                </a:moveTo>
                <a:cubicBezTo>
                  <a:pt x="69" y="264"/>
                  <a:pt x="68" y="264"/>
                  <a:pt x="69" y="264"/>
                </a:cubicBezTo>
                <a:cubicBezTo>
                  <a:pt x="68" y="264"/>
                  <a:pt x="68" y="264"/>
                  <a:pt x="68" y="264"/>
                </a:cubicBezTo>
                <a:cubicBezTo>
                  <a:pt x="68" y="264"/>
                  <a:pt x="69" y="264"/>
                  <a:pt x="68" y="263"/>
                </a:cubicBezTo>
                <a:cubicBezTo>
                  <a:pt x="68" y="263"/>
                  <a:pt x="68" y="263"/>
                  <a:pt x="68" y="263"/>
                </a:cubicBezTo>
                <a:cubicBezTo>
                  <a:pt x="69" y="263"/>
                  <a:pt x="69" y="263"/>
                  <a:pt x="70" y="263"/>
                </a:cubicBezTo>
                <a:cubicBezTo>
                  <a:pt x="70" y="263"/>
                  <a:pt x="69" y="263"/>
                  <a:pt x="69" y="263"/>
                </a:cubicBezTo>
                <a:close/>
                <a:moveTo>
                  <a:pt x="76" y="274"/>
                </a:moveTo>
                <a:cubicBezTo>
                  <a:pt x="76" y="273"/>
                  <a:pt x="76" y="274"/>
                  <a:pt x="77" y="274"/>
                </a:cubicBezTo>
                <a:cubicBezTo>
                  <a:pt x="77" y="274"/>
                  <a:pt x="76" y="275"/>
                  <a:pt x="76" y="274"/>
                </a:cubicBezTo>
                <a:close/>
                <a:moveTo>
                  <a:pt x="79" y="273"/>
                </a:moveTo>
                <a:cubicBezTo>
                  <a:pt x="79" y="273"/>
                  <a:pt x="80" y="272"/>
                  <a:pt x="80" y="273"/>
                </a:cubicBezTo>
                <a:cubicBezTo>
                  <a:pt x="80" y="273"/>
                  <a:pt x="79" y="273"/>
                  <a:pt x="79" y="273"/>
                </a:cubicBezTo>
                <a:close/>
                <a:moveTo>
                  <a:pt x="85" y="273"/>
                </a:moveTo>
                <a:cubicBezTo>
                  <a:pt x="86" y="272"/>
                  <a:pt x="86" y="273"/>
                  <a:pt x="87" y="273"/>
                </a:cubicBezTo>
                <a:cubicBezTo>
                  <a:pt x="87" y="273"/>
                  <a:pt x="86" y="273"/>
                  <a:pt x="85" y="273"/>
                </a:cubicBezTo>
                <a:close/>
                <a:moveTo>
                  <a:pt x="100" y="284"/>
                </a:moveTo>
                <a:cubicBezTo>
                  <a:pt x="100" y="284"/>
                  <a:pt x="101" y="283"/>
                  <a:pt x="101" y="284"/>
                </a:cubicBezTo>
                <a:cubicBezTo>
                  <a:pt x="101" y="284"/>
                  <a:pt x="101" y="285"/>
                  <a:pt x="100" y="284"/>
                </a:cubicBezTo>
                <a:close/>
                <a:moveTo>
                  <a:pt x="102" y="300"/>
                </a:moveTo>
                <a:cubicBezTo>
                  <a:pt x="102" y="299"/>
                  <a:pt x="102" y="299"/>
                  <a:pt x="101" y="300"/>
                </a:cubicBezTo>
                <a:cubicBezTo>
                  <a:pt x="101" y="299"/>
                  <a:pt x="101" y="299"/>
                  <a:pt x="101" y="299"/>
                </a:cubicBezTo>
                <a:cubicBezTo>
                  <a:pt x="100" y="299"/>
                  <a:pt x="101" y="300"/>
                  <a:pt x="101" y="300"/>
                </a:cubicBezTo>
                <a:cubicBezTo>
                  <a:pt x="100" y="300"/>
                  <a:pt x="100" y="299"/>
                  <a:pt x="100" y="298"/>
                </a:cubicBezTo>
                <a:cubicBezTo>
                  <a:pt x="101" y="299"/>
                  <a:pt x="102" y="297"/>
                  <a:pt x="102" y="297"/>
                </a:cubicBezTo>
                <a:cubicBezTo>
                  <a:pt x="103" y="298"/>
                  <a:pt x="102" y="298"/>
                  <a:pt x="102" y="298"/>
                </a:cubicBezTo>
                <a:cubicBezTo>
                  <a:pt x="103" y="298"/>
                  <a:pt x="103" y="298"/>
                  <a:pt x="103" y="298"/>
                </a:cubicBezTo>
                <a:cubicBezTo>
                  <a:pt x="103" y="299"/>
                  <a:pt x="103" y="299"/>
                  <a:pt x="102" y="300"/>
                </a:cubicBezTo>
                <a:close/>
                <a:moveTo>
                  <a:pt x="103" y="300"/>
                </a:moveTo>
                <a:cubicBezTo>
                  <a:pt x="103" y="300"/>
                  <a:pt x="103" y="300"/>
                  <a:pt x="103" y="300"/>
                </a:cubicBezTo>
                <a:cubicBezTo>
                  <a:pt x="102" y="300"/>
                  <a:pt x="103" y="299"/>
                  <a:pt x="103" y="299"/>
                </a:cubicBezTo>
                <a:cubicBezTo>
                  <a:pt x="103" y="300"/>
                  <a:pt x="103" y="300"/>
                  <a:pt x="103" y="300"/>
                </a:cubicBezTo>
                <a:close/>
                <a:moveTo>
                  <a:pt x="103" y="297"/>
                </a:moveTo>
                <a:cubicBezTo>
                  <a:pt x="103" y="297"/>
                  <a:pt x="103" y="297"/>
                  <a:pt x="103" y="297"/>
                </a:cubicBezTo>
                <a:cubicBezTo>
                  <a:pt x="103" y="298"/>
                  <a:pt x="103" y="298"/>
                  <a:pt x="103" y="297"/>
                </a:cubicBezTo>
                <a:close/>
                <a:moveTo>
                  <a:pt x="105" y="297"/>
                </a:moveTo>
                <a:cubicBezTo>
                  <a:pt x="105" y="297"/>
                  <a:pt x="106" y="297"/>
                  <a:pt x="106" y="297"/>
                </a:cubicBezTo>
                <a:cubicBezTo>
                  <a:pt x="106" y="297"/>
                  <a:pt x="105" y="298"/>
                  <a:pt x="105" y="297"/>
                </a:cubicBezTo>
                <a:close/>
                <a:moveTo>
                  <a:pt x="108" y="297"/>
                </a:moveTo>
                <a:cubicBezTo>
                  <a:pt x="108" y="298"/>
                  <a:pt x="108" y="297"/>
                  <a:pt x="108" y="297"/>
                </a:cubicBezTo>
                <a:cubicBezTo>
                  <a:pt x="108" y="298"/>
                  <a:pt x="108" y="298"/>
                  <a:pt x="108" y="297"/>
                </a:cubicBezTo>
                <a:close/>
                <a:moveTo>
                  <a:pt x="121" y="299"/>
                </a:moveTo>
                <a:cubicBezTo>
                  <a:pt x="121" y="300"/>
                  <a:pt x="120" y="300"/>
                  <a:pt x="120" y="300"/>
                </a:cubicBezTo>
                <a:cubicBezTo>
                  <a:pt x="120" y="299"/>
                  <a:pt x="120" y="298"/>
                  <a:pt x="120" y="298"/>
                </a:cubicBezTo>
                <a:cubicBezTo>
                  <a:pt x="120" y="298"/>
                  <a:pt x="120" y="297"/>
                  <a:pt x="121" y="298"/>
                </a:cubicBezTo>
                <a:cubicBezTo>
                  <a:pt x="120" y="298"/>
                  <a:pt x="120" y="299"/>
                  <a:pt x="121" y="299"/>
                </a:cubicBezTo>
                <a:close/>
                <a:moveTo>
                  <a:pt x="128" y="294"/>
                </a:moveTo>
                <a:cubicBezTo>
                  <a:pt x="128" y="294"/>
                  <a:pt x="128" y="293"/>
                  <a:pt x="129" y="293"/>
                </a:cubicBezTo>
                <a:cubicBezTo>
                  <a:pt x="128" y="294"/>
                  <a:pt x="128" y="294"/>
                  <a:pt x="128" y="294"/>
                </a:cubicBezTo>
                <a:close/>
                <a:moveTo>
                  <a:pt x="146" y="289"/>
                </a:moveTo>
                <a:cubicBezTo>
                  <a:pt x="147" y="289"/>
                  <a:pt x="147" y="289"/>
                  <a:pt x="147" y="289"/>
                </a:cubicBezTo>
                <a:cubicBezTo>
                  <a:pt x="147" y="289"/>
                  <a:pt x="147" y="289"/>
                  <a:pt x="147" y="289"/>
                </a:cubicBezTo>
                <a:cubicBezTo>
                  <a:pt x="147" y="290"/>
                  <a:pt x="146" y="289"/>
                  <a:pt x="146" y="289"/>
                </a:cubicBezTo>
                <a:close/>
                <a:moveTo>
                  <a:pt x="147" y="289"/>
                </a:moveTo>
                <a:cubicBezTo>
                  <a:pt x="147" y="288"/>
                  <a:pt x="148" y="288"/>
                  <a:pt x="148" y="288"/>
                </a:cubicBezTo>
                <a:cubicBezTo>
                  <a:pt x="148" y="289"/>
                  <a:pt x="147" y="289"/>
                  <a:pt x="147" y="289"/>
                </a:cubicBezTo>
                <a:close/>
                <a:moveTo>
                  <a:pt x="148" y="288"/>
                </a:moveTo>
                <a:cubicBezTo>
                  <a:pt x="149" y="288"/>
                  <a:pt x="149" y="288"/>
                  <a:pt x="150" y="288"/>
                </a:cubicBezTo>
                <a:cubicBezTo>
                  <a:pt x="149" y="289"/>
                  <a:pt x="149" y="289"/>
                  <a:pt x="148" y="288"/>
                </a:cubicBezTo>
                <a:close/>
                <a:moveTo>
                  <a:pt x="167" y="283"/>
                </a:moveTo>
                <a:cubicBezTo>
                  <a:pt x="167" y="283"/>
                  <a:pt x="167" y="283"/>
                  <a:pt x="168" y="283"/>
                </a:cubicBezTo>
                <a:cubicBezTo>
                  <a:pt x="168" y="283"/>
                  <a:pt x="167" y="283"/>
                  <a:pt x="167" y="283"/>
                </a:cubicBezTo>
                <a:close/>
                <a:moveTo>
                  <a:pt x="178" y="280"/>
                </a:moveTo>
                <a:cubicBezTo>
                  <a:pt x="179" y="280"/>
                  <a:pt x="179" y="279"/>
                  <a:pt x="179" y="279"/>
                </a:cubicBezTo>
                <a:cubicBezTo>
                  <a:pt x="179" y="280"/>
                  <a:pt x="178" y="281"/>
                  <a:pt x="178" y="280"/>
                </a:cubicBezTo>
                <a:close/>
                <a:moveTo>
                  <a:pt x="180" y="280"/>
                </a:moveTo>
                <a:cubicBezTo>
                  <a:pt x="180" y="280"/>
                  <a:pt x="180" y="280"/>
                  <a:pt x="180" y="280"/>
                </a:cubicBezTo>
                <a:cubicBezTo>
                  <a:pt x="180" y="279"/>
                  <a:pt x="180" y="279"/>
                  <a:pt x="180" y="279"/>
                </a:cubicBezTo>
                <a:cubicBezTo>
                  <a:pt x="180" y="279"/>
                  <a:pt x="180" y="279"/>
                  <a:pt x="180" y="279"/>
                </a:cubicBezTo>
                <a:cubicBezTo>
                  <a:pt x="181" y="279"/>
                  <a:pt x="180" y="280"/>
                  <a:pt x="181" y="280"/>
                </a:cubicBezTo>
                <a:cubicBezTo>
                  <a:pt x="180" y="280"/>
                  <a:pt x="180" y="280"/>
                  <a:pt x="180" y="280"/>
                </a:cubicBezTo>
                <a:close/>
                <a:moveTo>
                  <a:pt x="190" y="277"/>
                </a:moveTo>
                <a:cubicBezTo>
                  <a:pt x="191" y="278"/>
                  <a:pt x="191" y="276"/>
                  <a:pt x="191" y="277"/>
                </a:cubicBezTo>
                <a:cubicBezTo>
                  <a:pt x="191" y="277"/>
                  <a:pt x="190" y="278"/>
                  <a:pt x="190" y="277"/>
                </a:cubicBezTo>
                <a:close/>
                <a:moveTo>
                  <a:pt x="193" y="278"/>
                </a:moveTo>
                <a:cubicBezTo>
                  <a:pt x="193" y="278"/>
                  <a:pt x="193" y="277"/>
                  <a:pt x="193" y="277"/>
                </a:cubicBezTo>
                <a:cubicBezTo>
                  <a:pt x="193" y="277"/>
                  <a:pt x="193" y="277"/>
                  <a:pt x="193" y="277"/>
                </a:cubicBezTo>
                <a:cubicBezTo>
                  <a:pt x="193" y="278"/>
                  <a:pt x="193" y="278"/>
                  <a:pt x="193" y="278"/>
                </a:cubicBezTo>
                <a:close/>
                <a:moveTo>
                  <a:pt x="194" y="277"/>
                </a:moveTo>
                <a:cubicBezTo>
                  <a:pt x="194" y="277"/>
                  <a:pt x="194" y="277"/>
                  <a:pt x="194" y="277"/>
                </a:cubicBezTo>
                <a:cubicBezTo>
                  <a:pt x="194" y="277"/>
                  <a:pt x="194" y="277"/>
                  <a:pt x="194" y="277"/>
                </a:cubicBezTo>
                <a:cubicBezTo>
                  <a:pt x="194" y="277"/>
                  <a:pt x="194" y="277"/>
                  <a:pt x="194" y="277"/>
                </a:cubicBezTo>
                <a:cubicBezTo>
                  <a:pt x="194" y="277"/>
                  <a:pt x="194" y="277"/>
                  <a:pt x="194" y="277"/>
                </a:cubicBezTo>
                <a:cubicBezTo>
                  <a:pt x="193" y="277"/>
                  <a:pt x="193" y="277"/>
                  <a:pt x="193" y="277"/>
                </a:cubicBezTo>
                <a:cubicBezTo>
                  <a:pt x="193" y="276"/>
                  <a:pt x="194" y="276"/>
                  <a:pt x="194" y="276"/>
                </a:cubicBezTo>
                <a:cubicBezTo>
                  <a:pt x="194" y="276"/>
                  <a:pt x="194" y="276"/>
                  <a:pt x="194" y="276"/>
                </a:cubicBezTo>
                <a:cubicBezTo>
                  <a:pt x="194" y="276"/>
                  <a:pt x="194" y="276"/>
                  <a:pt x="194" y="276"/>
                </a:cubicBezTo>
                <a:cubicBezTo>
                  <a:pt x="194" y="276"/>
                  <a:pt x="194" y="276"/>
                  <a:pt x="194" y="277"/>
                </a:cubicBezTo>
                <a:close/>
                <a:moveTo>
                  <a:pt x="196" y="276"/>
                </a:moveTo>
                <a:cubicBezTo>
                  <a:pt x="196" y="276"/>
                  <a:pt x="196" y="276"/>
                  <a:pt x="196" y="276"/>
                </a:cubicBezTo>
                <a:cubicBezTo>
                  <a:pt x="196" y="276"/>
                  <a:pt x="196" y="276"/>
                  <a:pt x="196" y="276"/>
                </a:cubicBezTo>
                <a:close/>
                <a:moveTo>
                  <a:pt x="197" y="286"/>
                </a:moveTo>
                <a:cubicBezTo>
                  <a:pt x="197" y="287"/>
                  <a:pt x="196" y="287"/>
                  <a:pt x="196" y="287"/>
                </a:cubicBezTo>
                <a:cubicBezTo>
                  <a:pt x="196" y="286"/>
                  <a:pt x="196" y="286"/>
                  <a:pt x="196" y="286"/>
                </a:cubicBezTo>
                <a:cubicBezTo>
                  <a:pt x="196" y="286"/>
                  <a:pt x="196" y="287"/>
                  <a:pt x="197" y="286"/>
                </a:cubicBezTo>
                <a:close/>
                <a:moveTo>
                  <a:pt x="195" y="294"/>
                </a:moveTo>
                <a:cubicBezTo>
                  <a:pt x="195" y="293"/>
                  <a:pt x="196" y="293"/>
                  <a:pt x="195" y="293"/>
                </a:cubicBezTo>
                <a:cubicBezTo>
                  <a:pt x="195" y="293"/>
                  <a:pt x="195" y="293"/>
                  <a:pt x="196" y="293"/>
                </a:cubicBezTo>
                <a:cubicBezTo>
                  <a:pt x="195" y="293"/>
                  <a:pt x="196" y="293"/>
                  <a:pt x="196" y="294"/>
                </a:cubicBezTo>
                <a:lnTo>
                  <a:pt x="195" y="294"/>
                </a:lnTo>
                <a:close/>
                <a:moveTo>
                  <a:pt x="196" y="292"/>
                </a:moveTo>
                <a:cubicBezTo>
                  <a:pt x="196" y="292"/>
                  <a:pt x="196" y="292"/>
                  <a:pt x="195" y="292"/>
                </a:cubicBezTo>
                <a:cubicBezTo>
                  <a:pt x="196" y="292"/>
                  <a:pt x="196" y="291"/>
                  <a:pt x="196" y="291"/>
                </a:cubicBezTo>
                <a:cubicBezTo>
                  <a:pt x="196" y="291"/>
                  <a:pt x="196" y="292"/>
                  <a:pt x="196" y="292"/>
                </a:cubicBezTo>
                <a:close/>
                <a:moveTo>
                  <a:pt x="196" y="290"/>
                </a:moveTo>
                <a:cubicBezTo>
                  <a:pt x="195" y="290"/>
                  <a:pt x="195" y="290"/>
                  <a:pt x="196" y="290"/>
                </a:cubicBezTo>
                <a:cubicBezTo>
                  <a:pt x="196" y="290"/>
                  <a:pt x="195" y="290"/>
                  <a:pt x="195" y="290"/>
                </a:cubicBezTo>
                <a:cubicBezTo>
                  <a:pt x="195" y="289"/>
                  <a:pt x="195" y="288"/>
                  <a:pt x="195" y="288"/>
                </a:cubicBezTo>
                <a:cubicBezTo>
                  <a:pt x="196" y="288"/>
                  <a:pt x="196" y="289"/>
                  <a:pt x="197" y="289"/>
                </a:cubicBezTo>
                <a:cubicBezTo>
                  <a:pt x="196" y="290"/>
                  <a:pt x="196" y="290"/>
                  <a:pt x="196" y="290"/>
                </a:cubicBezTo>
                <a:close/>
                <a:moveTo>
                  <a:pt x="197" y="294"/>
                </a:moveTo>
                <a:cubicBezTo>
                  <a:pt x="197" y="294"/>
                  <a:pt x="197" y="294"/>
                  <a:pt x="197" y="294"/>
                </a:cubicBezTo>
                <a:cubicBezTo>
                  <a:pt x="197" y="294"/>
                  <a:pt x="197" y="293"/>
                  <a:pt x="197" y="293"/>
                </a:cubicBezTo>
                <a:cubicBezTo>
                  <a:pt x="197" y="294"/>
                  <a:pt x="197" y="294"/>
                  <a:pt x="197" y="294"/>
                </a:cubicBezTo>
                <a:close/>
                <a:moveTo>
                  <a:pt x="197" y="290"/>
                </a:moveTo>
                <a:cubicBezTo>
                  <a:pt x="197" y="290"/>
                  <a:pt x="197" y="289"/>
                  <a:pt x="198" y="289"/>
                </a:cubicBezTo>
                <a:cubicBezTo>
                  <a:pt x="197" y="289"/>
                  <a:pt x="198" y="290"/>
                  <a:pt x="197" y="290"/>
                </a:cubicBezTo>
                <a:close/>
                <a:moveTo>
                  <a:pt x="199" y="294"/>
                </a:moveTo>
                <a:cubicBezTo>
                  <a:pt x="199" y="294"/>
                  <a:pt x="198" y="295"/>
                  <a:pt x="198" y="295"/>
                </a:cubicBezTo>
                <a:cubicBezTo>
                  <a:pt x="198" y="294"/>
                  <a:pt x="199" y="293"/>
                  <a:pt x="199" y="293"/>
                </a:cubicBezTo>
                <a:cubicBezTo>
                  <a:pt x="199" y="294"/>
                  <a:pt x="198" y="294"/>
                  <a:pt x="199" y="294"/>
                </a:cubicBezTo>
                <a:close/>
                <a:moveTo>
                  <a:pt x="199" y="292"/>
                </a:moveTo>
                <a:cubicBezTo>
                  <a:pt x="199" y="292"/>
                  <a:pt x="199" y="291"/>
                  <a:pt x="200" y="291"/>
                </a:cubicBezTo>
                <a:cubicBezTo>
                  <a:pt x="200" y="292"/>
                  <a:pt x="199" y="291"/>
                  <a:pt x="199" y="292"/>
                </a:cubicBezTo>
                <a:close/>
                <a:moveTo>
                  <a:pt x="199" y="290"/>
                </a:moveTo>
                <a:cubicBezTo>
                  <a:pt x="199" y="291"/>
                  <a:pt x="199" y="290"/>
                  <a:pt x="198" y="290"/>
                </a:cubicBezTo>
                <a:cubicBezTo>
                  <a:pt x="198" y="289"/>
                  <a:pt x="198" y="289"/>
                  <a:pt x="199" y="288"/>
                </a:cubicBezTo>
                <a:cubicBezTo>
                  <a:pt x="199" y="288"/>
                  <a:pt x="200" y="287"/>
                  <a:pt x="200" y="286"/>
                </a:cubicBezTo>
                <a:cubicBezTo>
                  <a:pt x="201" y="286"/>
                  <a:pt x="201" y="287"/>
                  <a:pt x="201" y="287"/>
                </a:cubicBezTo>
                <a:cubicBezTo>
                  <a:pt x="202" y="287"/>
                  <a:pt x="201" y="287"/>
                  <a:pt x="201" y="287"/>
                </a:cubicBezTo>
                <a:cubicBezTo>
                  <a:pt x="201" y="289"/>
                  <a:pt x="202" y="287"/>
                  <a:pt x="202" y="288"/>
                </a:cubicBezTo>
                <a:cubicBezTo>
                  <a:pt x="201" y="289"/>
                  <a:pt x="199" y="288"/>
                  <a:pt x="199" y="290"/>
                </a:cubicBezTo>
                <a:close/>
                <a:moveTo>
                  <a:pt x="201" y="291"/>
                </a:moveTo>
                <a:cubicBezTo>
                  <a:pt x="201" y="291"/>
                  <a:pt x="201" y="291"/>
                  <a:pt x="202" y="291"/>
                </a:cubicBezTo>
                <a:cubicBezTo>
                  <a:pt x="201" y="291"/>
                  <a:pt x="201" y="292"/>
                  <a:pt x="201" y="291"/>
                </a:cubicBezTo>
                <a:close/>
                <a:moveTo>
                  <a:pt x="202" y="293"/>
                </a:moveTo>
                <a:cubicBezTo>
                  <a:pt x="202" y="293"/>
                  <a:pt x="202" y="293"/>
                  <a:pt x="202" y="292"/>
                </a:cubicBezTo>
                <a:cubicBezTo>
                  <a:pt x="202" y="292"/>
                  <a:pt x="202" y="292"/>
                  <a:pt x="202" y="292"/>
                </a:cubicBezTo>
                <a:cubicBezTo>
                  <a:pt x="201" y="292"/>
                  <a:pt x="203" y="293"/>
                  <a:pt x="202" y="293"/>
                </a:cubicBezTo>
                <a:close/>
                <a:moveTo>
                  <a:pt x="203" y="292"/>
                </a:moveTo>
                <a:cubicBezTo>
                  <a:pt x="204" y="292"/>
                  <a:pt x="204" y="292"/>
                  <a:pt x="204" y="292"/>
                </a:cubicBezTo>
                <a:cubicBezTo>
                  <a:pt x="204" y="293"/>
                  <a:pt x="204" y="293"/>
                  <a:pt x="203" y="292"/>
                </a:cubicBezTo>
                <a:close/>
                <a:moveTo>
                  <a:pt x="208" y="290"/>
                </a:moveTo>
                <a:cubicBezTo>
                  <a:pt x="208" y="290"/>
                  <a:pt x="209" y="289"/>
                  <a:pt x="209" y="290"/>
                </a:cubicBezTo>
                <a:lnTo>
                  <a:pt x="208" y="290"/>
                </a:lnTo>
                <a:close/>
                <a:moveTo>
                  <a:pt x="213" y="287"/>
                </a:moveTo>
                <a:cubicBezTo>
                  <a:pt x="213" y="288"/>
                  <a:pt x="211" y="287"/>
                  <a:pt x="210" y="288"/>
                </a:cubicBezTo>
                <a:cubicBezTo>
                  <a:pt x="210" y="287"/>
                  <a:pt x="212" y="286"/>
                  <a:pt x="213" y="287"/>
                </a:cubicBezTo>
                <a:close/>
                <a:moveTo>
                  <a:pt x="301" y="224"/>
                </a:moveTo>
                <a:cubicBezTo>
                  <a:pt x="301" y="224"/>
                  <a:pt x="301" y="224"/>
                  <a:pt x="301" y="224"/>
                </a:cubicBezTo>
                <a:cubicBezTo>
                  <a:pt x="301" y="224"/>
                  <a:pt x="301" y="224"/>
                  <a:pt x="301" y="224"/>
                </a:cubicBezTo>
                <a:cubicBezTo>
                  <a:pt x="301" y="224"/>
                  <a:pt x="301" y="224"/>
                  <a:pt x="301" y="224"/>
                </a:cubicBezTo>
                <a:close/>
                <a:moveTo>
                  <a:pt x="302" y="251"/>
                </a:moveTo>
                <a:cubicBezTo>
                  <a:pt x="302" y="251"/>
                  <a:pt x="302" y="251"/>
                  <a:pt x="301" y="250"/>
                </a:cubicBezTo>
                <a:cubicBezTo>
                  <a:pt x="302" y="250"/>
                  <a:pt x="302" y="250"/>
                  <a:pt x="302" y="250"/>
                </a:cubicBezTo>
                <a:cubicBezTo>
                  <a:pt x="302" y="250"/>
                  <a:pt x="302" y="251"/>
                  <a:pt x="302" y="251"/>
                </a:cubicBezTo>
                <a:close/>
                <a:moveTo>
                  <a:pt x="303" y="251"/>
                </a:moveTo>
                <a:cubicBezTo>
                  <a:pt x="303" y="251"/>
                  <a:pt x="303" y="251"/>
                  <a:pt x="303" y="251"/>
                </a:cubicBezTo>
                <a:cubicBezTo>
                  <a:pt x="303" y="251"/>
                  <a:pt x="302" y="251"/>
                  <a:pt x="302" y="250"/>
                </a:cubicBezTo>
                <a:cubicBezTo>
                  <a:pt x="303" y="250"/>
                  <a:pt x="303" y="250"/>
                  <a:pt x="303" y="250"/>
                </a:cubicBezTo>
                <a:cubicBezTo>
                  <a:pt x="303" y="251"/>
                  <a:pt x="303" y="251"/>
                  <a:pt x="303" y="251"/>
                </a:cubicBezTo>
                <a:close/>
                <a:moveTo>
                  <a:pt x="304" y="251"/>
                </a:moveTo>
                <a:cubicBezTo>
                  <a:pt x="304" y="251"/>
                  <a:pt x="304" y="251"/>
                  <a:pt x="304" y="251"/>
                </a:cubicBezTo>
                <a:cubicBezTo>
                  <a:pt x="304" y="251"/>
                  <a:pt x="304" y="251"/>
                  <a:pt x="304" y="251"/>
                </a:cubicBezTo>
                <a:cubicBezTo>
                  <a:pt x="304" y="251"/>
                  <a:pt x="304" y="251"/>
                  <a:pt x="304" y="251"/>
                </a:cubicBezTo>
                <a:cubicBezTo>
                  <a:pt x="304" y="251"/>
                  <a:pt x="304" y="251"/>
                  <a:pt x="304" y="251"/>
                </a:cubicBezTo>
                <a:close/>
                <a:moveTo>
                  <a:pt x="304" y="225"/>
                </a:moveTo>
                <a:cubicBezTo>
                  <a:pt x="303" y="225"/>
                  <a:pt x="303" y="225"/>
                  <a:pt x="303" y="225"/>
                </a:cubicBezTo>
                <a:cubicBezTo>
                  <a:pt x="303" y="225"/>
                  <a:pt x="303" y="224"/>
                  <a:pt x="303" y="224"/>
                </a:cubicBezTo>
                <a:cubicBezTo>
                  <a:pt x="303" y="224"/>
                  <a:pt x="303" y="224"/>
                  <a:pt x="303" y="224"/>
                </a:cubicBezTo>
                <a:cubicBezTo>
                  <a:pt x="303" y="224"/>
                  <a:pt x="304" y="224"/>
                  <a:pt x="304" y="224"/>
                </a:cubicBezTo>
                <a:cubicBezTo>
                  <a:pt x="304" y="224"/>
                  <a:pt x="304" y="224"/>
                  <a:pt x="304" y="225"/>
                </a:cubicBezTo>
                <a:cubicBezTo>
                  <a:pt x="304" y="225"/>
                  <a:pt x="304" y="225"/>
                  <a:pt x="304" y="225"/>
                </a:cubicBezTo>
                <a:close/>
                <a:moveTo>
                  <a:pt x="304" y="251"/>
                </a:moveTo>
                <a:cubicBezTo>
                  <a:pt x="304" y="251"/>
                  <a:pt x="304" y="251"/>
                  <a:pt x="304" y="251"/>
                </a:cubicBezTo>
                <a:cubicBezTo>
                  <a:pt x="304" y="251"/>
                  <a:pt x="304" y="251"/>
                  <a:pt x="304" y="251"/>
                </a:cubicBezTo>
                <a:cubicBezTo>
                  <a:pt x="304" y="251"/>
                  <a:pt x="304" y="251"/>
                  <a:pt x="304" y="251"/>
                </a:cubicBezTo>
                <a:close/>
                <a:moveTo>
                  <a:pt x="305" y="251"/>
                </a:moveTo>
                <a:cubicBezTo>
                  <a:pt x="305" y="251"/>
                  <a:pt x="305" y="251"/>
                  <a:pt x="305" y="251"/>
                </a:cubicBezTo>
                <a:cubicBezTo>
                  <a:pt x="305" y="250"/>
                  <a:pt x="305" y="250"/>
                  <a:pt x="305" y="250"/>
                </a:cubicBezTo>
                <a:cubicBezTo>
                  <a:pt x="305" y="251"/>
                  <a:pt x="305" y="251"/>
                  <a:pt x="305" y="251"/>
                </a:cubicBezTo>
                <a:close/>
                <a:moveTo>
                  <a:pt x="307" y="250"/>
                </a:moveTo>
                <a:cubicBezTo>
                  <a:pt x="307" y="250"/>
                  <a:pt x="307" y="250"/>
                  <a:pt x="307" y="250"/>
                </a:cubicBezTo>
                <a:cubicBezTo>
                  <a:pt x="307" y="250"/>
                  <a:pt x="306" y="250"/>
                  <a:pt x="306" y="250"/>
                </a:cubicBezTo>
                <a:cubicBezTo>
                  <a:pt x="306" y="250"/>
                  <a:pt x="306" y="250"/>
                  <a:pt x="306" y="250"/>
                </a:cubicBezTo>
                <a:cubicBezTo>
                  <a:pt x="306" y="250"/>
                  <a:pt x="305" y="250"/>
                  <a:pt x="305" y="250"/>
                </a:cubicBezTo>
                <a:cubicBezTo>
                  <a:pt x="305" y="250"/>
                  <a:pt x="305" y="250"/>
                  <a:pt x="305" y="250"/>
                </a:cubicBezTo>
                <a:cubicBezTo>
                  <a:pt x="305" y="250"/>
                  <a:pt x="305" y="250"/>
                  <a:pt x="305" y="249"/>
                </a:cubicBezTo>
                <a:cubicBezTo>
                  <a:pt x="305" y="249"/>
                  <a:pt x="305" y="250"/>
                  <a:pt x="305" y="249"/>
                </a:cubicBezTo>
                <a:cubicBezTo>
                  <a:pt x="306" y="249"/>
                  <a:pt x="305" y="249"/>
                  <a:pt x="305" y="250"/>
                </a:cubicBezTo>
                <a:cubicBezTo>
                  <a:pt x="306" y="250"/>
                  <a:pt x="306" y="249"/>
                  <a:pt x="306" y="249"/>
                </a:cubicBezTo>
                <a:cubicBezTo>
                  <a:pt x="306" y="249"/>
                  <a:pt x="307" y="249"/>
                  <a:pt x="307" y="249"/>
                </a:cubicBezTo>
                <a:cubicBezTo>
                  <a:pt x="307" y="249"/>
                  <a:pt x="307" y="250"/>
                  <a:pt x="307" y="250"/>
                </a:cubicBezTo>
                <a:cubicBezTo>
                  <a:pt x="307" y="250"/>
                  <a:pt x="307" y="250"/>
                  <a:pt x="308" y="250"/>
                </a:cubicBezTo>
                <a:cubicBezTo>
                  <a:pt x="307" y="250"/>
                  <a:pt x="307" y="250"/>
                  <a:pt x="307" y="250"/>
                </a:cubicBezTo>
                <a:close/>
                <a:moveTo>
                  <a:pt x="306" y="247"/>
                </a:moveTo>
                <a:cubicBezTo>
                  <a:pt x="307" y="248"/>
                  <a:pt x="307" y="247"/>
                  <a:pt x="307" y="248"/>
                </a:cubicBezTo>
                <a:cubicBezTo>
                  <a:pt x="307" y="248"/>
                  <a:pt x="307" y="248"/>
                  <a:pt x="307" y="248"/>
                </a:cubicBezTo>
                <a:cubicBezTo>
                  <a:pt x="307" y="248"/>
                  <a:pt x="307" y="248"/>
                  <a:pt x="306" y="248"/>
                </a:cubicBezTo>
                <a:cubicBezTo>
                  <a:pt x="306" y="248"/>
                  <a:pt x="306" y="248"/>
                  <a:pt x="306" y="247"/>
                </a:cubicBezTo>
                <a:close/>
                <a:moveTo>
                  <a:pt x="306" y="224"/>
                </a:moveTo>
                <a:cubicBezTo>
                  <a:pt x="306" y="225"/>
                  <a:pt x="306" y="225"/>
                  <a:pt x="306" y="225"/>
                </a:cubicBezTo>
                <a:cubicBezTo>
                  <a:pt x="306" y="225"/>
                  <a:pt x="306" y="225"/>
                  <a:pt x="306" y="225"/>
                </a:cubicBezTo>
                <a:cubicBezTo>
                  <a:pt x="306" y="225"/>
                  <a:pt x="306" y="225"/>
                  <a:pt x="306" y="224"/>
                </a:cubicBezTo>
                <a:close/>
                <a:moveTo>
                  <a:pt x="307" y="243"/>
                </a:moveTo>
                <a:cubicBezTo>
                  <a:pt x="308" y="243"/>
                  <a:pt x="308" y="243"/>
                  <a:pt x="308" y="243"/>
                </a:cubicBezTo>
                <a:cubicBezTo>
                  <a:pt x="308" y="243"/>
                  <a:pt x="307" y="244"/>
                  <a:pt x="307" y="243"/>
                </a:cubicBezTo>
                <a:close/>
                <a:moveTo>
                  <a:pt x="308" y="247"/>
                </a:moveTo>
                <a:cubicBezTo>
                  <a:pt x="308" y="248"/>
                  <a:pt x="308" y="248"/>
                  <a:pt x="308" y="248"/>
                </a:cubicBezTo>
                <a:cubicBezTo>
                  <a:pt x="308" y="247"/>
                  <a:pt x="308" y="247"/>
                  <a:pt x="308" y="247"/>
                </a:cubicBezTo>
                <a:close/>
                <a:moveTo>
                  <a:pt x="309" y="249"/>
                </a:moveTo>
                <a:cubicBezTo>
                  <a:pt x="308" y="249"/>
                  <a:pt x="308" y="250"/>
                  <a:pt x="307" y="250"/>
                </a:cubicBezTo>
                <a:cubicBezTo>
                  <a:pt x="308" y="249"/>
                  <a:pt x="307" y="249"/>
                  <a:pt x="308" y="248"/>
                </a:cubicBezTo>
                <a:cubicBezTo>
                  <a:pt x="309" y="248"/>
                  <a:pt x="308" y="250"/>
                  <a:pt x="309" y="249"/>
                </a:cubicBezTo>
                <a:cubicBezTo>
                  <a:pt x="309" y="249"/>
                  <a:pt x="308" y="249"/>
                  <a:pt x="309" y="248"/>
                </a:cubicBezTo>
                <a:cubicBezTo>
                  <a:pt x="309" y="249"/>
                  <a:pt x="309" y="249"/>
                  <a:pt x="309" y="249"/>
                </a:cubicBezTo>
                <a:cubicBezTo>
                  <a:pt x="309" y="249"/>
                  <a:pt x="309" y="249"/>
                  <a:pt x="309" y="249"/>
                </a:cubicBezTo>
                <a:close/>
                <a:moveTo>
                  <a:pt x="309" y="223"/>
                </a:moveTo>
                <a:cubicBezTo>
                  <a:pt x="309" y="223"/>
                  <a:pt x="309" y="223"/>
                  <a:pt x="309" y="223"/>
                </a:cubicBezTo>
                <a:cubicBezTo>
                  <a:pt x="309" y="223"/>
                  <a:pt x="309" y="223"/>
                  <a:pt x="309" y="224"/>
                </a:cubicBezTo>
                <a:cubicBezTo>
                  <a:pt x="309" y="224"/>
                  <a:pt x="309" y="224"/>
                  <a:pt x="308" y="224"/>
                </a:cubicBezTo>
                <a:cubicBezTo>
                  <a:pt x="308" y="224"/>
                  <a:pt x="308" y="224"/>
                  <a:pt x="308" y="224"/>
                </a:cubicBezTo>
                <a:cubicBezTo>
                  <a:pt x="308" y="224"/>
                  <a:pt x="308" y="224"/>
                  <a:pt x="308" y="224"/>
                </a:cubicBezTo>
                <a:cubicBezTo>
                  <a:pt x="308" y="224"/>
                  <a:pt x="308" y="224"/>
                  <a:pt x="308" y="224"/>
                </a:cubicBezTo>
                <a:cubicBezTo>
                  <a:pt x="308" y="224"/>
                  <a:pt x="308" y="224"/>
                  <a:pt x="308" y="224"/>
                </a:cubicBezTo>
                <a:cubicBezTo>
                  <a:pt x="308" y="224"/>
                  <a:pt x="308" y="224"/>
                  <a:pt x="308" y="224"/>
                </a:cubicBezTo>
                <a:cubicBezTo>
                  <a:pt x="307" y="224"/>
                  <a:pt x="307" y="224"/>
                  <a:pt x="307" y="224"/>
                </a:cubicBezTo>
                <a:cubicBezTo>
                  <a:pt x="307" y="224"/>
                  <a:pt x="307" y="224"/>
                  <a:pt x="307" y="224"/>
                </a:cubicBezTo>
                <a:cubicBezTo>
                  <a:pt x="307" y="224"/>
                  <a:pt x="307" y="224"/>
                  <a:pt x="306" y="224"/>
                </a:cubicBezTo>
                <a:cubicBezTo>
                  <a:pt x="307" y="224"/>
                  <a:pt x="307" y="224"/>
                  <a:pt x="307" y="224"/>
                </a:cubicBezTo>
                <a:cubicBezTo>
                  <a:pt x="306" y="224"/>
                  <a:pt x="306" y="224"/>
                  <a:pt x="306" y="224"/>
                </a:cubicBezTo>
                <a:cubicBezTo>
                  <a:pt x="306" y="224"/>
                  <a:pt x="306" y="224"/>
                  <a:pt x="306" y="224"/>
                </a:cubicBezTo>
                <a:cubicBezTo>
                  <a:pt x="306" y="224"/>
                  <a:pt x="306" y="224"/>
                  <a:pt x="305" y="224"/>
                </a:cubicBezTo>
                <a:cubicBezTo>
                  <a:pt x="305" y="224"/>
                  <a:pt x="305" y="224"/>
                  <a:pt x="305" y="224"/>
                </a:cubicBezTo>
                <a:cubicBezTo>
                  <a:pt x="305" y="224"/>
                  <a:pt x="305" y="224"/>
                  <a:pt x="305" y="225"/>
                </a:cubicBezTo>
                <a:cubicBezTo>
                  <a:pt x="305" y="225"/>
                  <a:pt x="305" y="225"/>
                  <a:pt x="305" y="225"/>
                </a:cubicBezTo>
                <a:cubicBezTo>
                  <a:pt x="305" y="225"/>
                  <a:pt x="305" y="225"/>
                  <a:pt x="305" y="225"/>
                </a:cubicBezTo>
                <a:cubicBezTo>
                  <a:pt x="305" y="224"/>
                  <a:pt x="305" y="225"/>
                  <a:pt x="305" y="224"/>
                </a:cubicBezTo>
                <a:cubicBezTo>
                  <a:pt x="305" y="224"/>
                  <a:pt x="305" y="224"/>
                  <a:pt x="305" y="224"/>
                </a:cubicBezTo>
                <a:cubicBezTo>
                  <a:pt x="305" y="224"/>
                  <a:pt x="306" y="224"/>
                  <a:pt x="306" y="224"/>
                </a:cubicBezTo>
                <a:cubicBezTo>
                  <a:pt x="306" y="224"/>
                  <a:pt x="306" y="224"/>
                  <a:pt x="306" y="224"/>
                </a:cubicBezTo>
                <a:cubicBezTo>
                  <a:pt x="306" y="224"/>
                  <a:pt x="306" y="224"/>
                  <a:pt x="306" y="224"/>
                </a:cubicBezTo>
                <a:cubicBezTo>
                  <a:pt x="306" y="224"/>
                  <a:pt x="307" y="223"/>
                  <a:pt x="308" y="223"/>
                </a:cubicBezTo>
                <a:cubicBezTo>
                  <a:pt x="308" y="223"/>
                  <a:pt x="308" y="223"/>
                  <a:pt x="308" y="223"/>
                </a:cubicBezTo>
                <a:cubicBezTo>
                  <a:pt x="308" y="223"/>
                  <a:pt x="309" y="223"/>
                  <a:pt x="309" y="223"/>
                </a:cubicBezTo>
                <a:cubicBezTo>
                  <a:pt x="309" y="223"/>
                  <a:pt x="308" y="222"/>
                  <a:pt x="308" y="222"/>
                </a:cubicBezTo>
                <a:cubicBezTo>
                  <a:pt x="308" y="222"/>
                  <a:pt x="308" y="222"/>
                  <a:pt x="308" y="222"/>
                </a:cubicBezTo>
                <a:cubicBezTo>
                  <a:pt x="308" y="222"/>
                  <a:pt x="308" y="222"/>
                  <a:pt x="308" y="222"/>
                </a:cubicBezTo>
                <a:cubicBezTo>
                  <a:pt x="308" y="222"/>
                  <a:pt x="308" y="222"/>
                  <a:pt x="308" y="222"/>
                </a:cubicBezTo>
                <a:cubicBezTo>
                  <a:pt x="308" y="222"/>
                  <a:pt x="308" y="223"/>
                  <a:pt x="308" y="223"/>
                </a:cubicBezTo>
                <a:cubicBezTo>
                  <a:pt x="308" y="223"/>
                  <a:pt x="308" y="223"/>
                  <a:pt x="308" y="223"/>
                </a:cubicBezTo>
                <a:cubicBezTo>
                  <a:pt x="308" y="223"/>
                  <a:pt x="308" y="223"/>
                  <a:pt x="307" y="223"/>
                </a:cubicBezTo>
                <a:cubicBezTo>
                  <a:pt x="308" y="223"/>
                  <a:pt x="308" y="223"/>
                  <a:pt x="308" y="223"/>
                </a:cubicBezTo>
                <a:cubicBezTo>
                  <a:pt x="307" y="223"/>
                  <a:pt x="307" y="223"/>
                  <a:pt x="307" y="223"/>
                </a:cubicBezTo>
                <a:cubicBezTo>
                  <a:pt x="307" y="223"/>
                  <a:pt x="307" y="223"/>
                  <a:pt x="307" y="223"/>
                </a:cubicBezTo>
                <a:cubicBezTo>
                  <a:pt x="307" y="223"/>
                  <a:pt x="307" y="223"/>
                  <a:pt x="307" y="223"/>
                </a:cubicBezTo>
                <a:cubicBezTo>
                  <a:pt x="307" y="223"/>
                  <a:pt x="307" y="223"/>
                  <a:pt x="307" y="222"/>
                </a:cubicBezTo>
                <a:cubicBezTo>
                  <a:pt x="307" y="222"/>
                  <a:pt x="307" y="222"/>
                  <a:pt x="307" y="222"/>
                </a:cubicBezTo>
                <a:cubicBezTo>
                  <a:pt x="308" y="222"/>
                  <a:pt x="308" y="221"/>
                  <a:pt x="309" y="222"/>
                </a:cubicBezTo>
                <a:cubicBezTo>
                  <a:pt x="308" y="222"/>
                  <a:pt x="309" y="223"/>
                  <a:pt x="309" y="223"/>
                </a:cubicBezTo>
                <a:cubicBezTo>
                  <a:pt x="309" y="223"/>
                  <a:pt x="309" y="223"/>
                  <a:pt x="309" y="223"/>
                </a:cubicBezTo>
                <a:close/>
                <a:moveTo>
                  <a:pt x="310" y="248"/>
                </a:moveTo>
                <a:cubicBezTo>
                  <a:pt x="310" y="247"/>
                  <a:pt x="309" y="247"/>
                  <a:pt x="309" y="247"/>
                </a:cubicBezTo>
                <a:cubicBezTo>
                  <a:pt x="310" y="247"/>
                  <a:pt x="310" y="247"/>
                  <a:pt x="310" y="247"/>
                </a:cubicBezTo>
                <a:cubicBezTo>
                  <a:pt x="310" y="248"/>
                  <a:pt x="310" y="248"/>
                  <a:pt x="310" y="248"/>
                </a:cubicBezTo>
                <a:close/>
                <a:moveTo>
                  <a:pt x="313" y="238"/>
                </a:moveTo>
                <a:cubicBezTo>
                  <a:pt x="313" y="238"/>
                  <a:pt x="313" y="238"/>
                  <a:pt x="313" y="238"/>
                </a:cubicBezTo>
                <a:cubicBezTo>
                  <a:pt x="313" y="238"/>
                  <a:pt x="313" y="238"/>
                  <a:pt x="313" y="239"/>
                </a:cubicBezTo>
                <a:cubicBezTo>
                  <a:pt x="313" y="238"/>
                  <a:pt x="313" y="238"/>
                  <a:pt x="313" y="238"/>
                </a:cubicBezTo>
                <a:close/>
                <a:moveTo>
                  <a:pt x="313" y="238"/>
                </a:moveTo>
                <a:cubicBezTo>
                  <a:pt x="313" y="238"/>
                  <a:pt x="313" y="238"/>
                  <a:pt x="313" y="239"/>
                </a:cubicBezTo>
                <a:cubicBezTo>
                  <a:pt x="313" y="239"/>
                  <a:pt x="313" y="239"/>
                  <a:pt x="313" y="239"/>
                </a:cubicBezTo>
                <a:cubicBezTo>
                  <a:pt x="313" y="239"/>
                  <a:pt x="312" y="238"/>
                  <a:pt x="312" y="238"/>
                </a:cubicBezTo>
                <a:cubicBezTo>
                  <a:pt x="312" y="238"/>
                  <a:pt x="313" y="238"/>
                  <a:pt x="313" y="238"/>
                </a:cubicBezTo>
                <a:close/>
                <a:moveTo>
                  <a:pt x="312" y="237"/>
                </a:moveTo>
                <a:cubicBezTo>
                  <a:pt x="312" y="237"/>
                  <a:pt x="312" y="237"/>
                  <a:pt x="313" y="237"/>
                </a:cubicBezTo>
                <a:cubicBezTo>
                  <a:pt x="312" y="237"/>
                  <a:pt x="312" y="237"/>
                  <a:pt x="312" y="237"/>
                </a:cubicBezTo>
                <a:cubicBezTo>
                  <a:pt x="312" y="237"/>
                  <a:pt x="312" y="237"/>
                  <a:pt x="312" y="237"/>
                </a:cubicBezTo>
                <a:close/>
                <a:moveTo>
                  <a:pt x="311" y="238"/>
                </a:moveTo>
                <a:cubicBezTo>
                  <a:pt x="311" y="239"/>
                  <a:pt x="310" y="239"/>
                  <a:pt x="310" y="239"/>
                </a:cubicBezTo>
                <a:cubicBezTo>
                  <a:pt x="310" y="238"/>
                  <a:pt x="311" y="238"/>
                  <a:pt x="311" y="238"/>
                </a:cubicBezTo>
                <a:close/>
                <a:moveTo>
                  <a:pt x="312" y="247"/>
                </a:moveTo>
                <a:cubicBezTo>
                  <a:pt x="311" y="247"/>
                  <a:pt x="311" y="247"/>
                  <a:pt x="310" y="247"/>
                </a:cubicBezTo>
                <a:cubicBezTo>
                  <a:pt x="311" y="247"/>
                  <a:pt x="312" y="247"/>
                  <a:pt x="312" y="247"/>
                </a:cubicBezTo>
                <a:close/>
                <a:moveTo>
                  <a:pt x="312" y="239"/>
                </a:moveTo>
                <a:cubicBezTo>
                  <a:pt x="312" y="238"/>
                  <a:pt x="312" y="238"/>
                  <a:pt x="312" y="238"/>
                </a:cubicBezTo>
                <a:cubicBezTo>
                  <a:pt x="312" y="238"/>
                  <a:pt x="312" y="238"/>
                  <a:pt x="312" y="238"/>
                </a:cubicBezTo>
                <a:cubicBezTo>
                  <a:pt x="312" y="238"/>
                  <a:pt x="312" y="238"/>
                  <a:pt x="312" y="238"/>
                </a:cubicBezTo>
                <a:cubicBezTo>
                  <a:pt x="313" y="238"/>
                  <a:pt x="312" y="238"/>
                  <a:pt x="312" y="239"/>
                </a:cubicBezTo>
                <a:close/>
                <a:moveTo>
                  <a:pt x="313" y="244"/>
                </a:moveTo>
                <a:cubicBezTo>
                  <a:pt x="313" y="245"/>
                  <a:pt x="313" y="245"/>
                  <a:pt x="312" y="245"/>
                </a:cubicBezTo>
                <a:cubicBezTo>
                  <a:pt x="312" y="245"/>
                  <a:pt x="312" y="244"/>
                  <a:pt x="313" y="244"/>
                </a:cubicBezTo>
                <a:close/>
                <a:moveTo>
                  <a:pt x="312" y="247"/>
                </a:moveTo>
                <a:cubicBezTo>
                  <a:pt x="312" y="247"/>
                  <a:pt x="312" y="247"/>
                  <a:pt x="312" y="246"/>
                </a:cubicBezTo>
                <a:cubicBezTo>
                  <a:pt x="313" y="247"/>
                  <a:pt x="313" y="246"/>
                  <a:pt x="314" y="247"/>
                </a:cubicBezTo>
                <a:cubicBezTo>
                  <a:pt x="313" y="246"/>
                  <a:pt x="313" y="247"/>
                  <a:pt x="312" y="247"/>
                </a:cubicBezTo>
                <a:close/>
                <a:moveTo>
                  <a:pt x="318" y="222"/>
                </a:moveTo>
                <a:cubicBezTo>
                  <a:pt x="318" y="221"/>
                  <a:pt x="319" y="221"/>
                  <a:pt x="319" y="221"/>
                </a:cubicBezTo>
                <a:cubicBezTo>
                  <a:pt x="319" y="221"/>
                  <a:pt x="319" y="221"/>
                  <a:pt x="319" y="221"/>
                </a:cubicBezTo>
                <a:cubicBezTo>
                  <a:pt x="319" y="222"/>
                  <a:pt x="318" y="222"/>
                  <a:pt x="318" y="222"/>
                </a:cubicBezTo>
                <a:cubicBezTo>
                  <a:pt x="318" y="222"/>
                  <a:pt x="318" y="222"/>
                  <a:pt x="318" y="222"/>
                </a:cubicBezTo>
                <a:close/>
                <a:moveTo>
                  <a:pt x="315" y="232"/>
                </a:moveTo>
                <a:cubicBezTo>
                  <a:pt x="315" y="232"/>
                  <a:pt x="315" y="232"/>
                  <a:pt x="315" y="232"/>
                </a:cubicBezTo>
                <a:cubicBezTo>
                  <a:pt x="315" y="232"/>
                  <a:pt x="315" y="232"/>
                  <a:pt x="315" y="232"/>
                </a:cubicBezTo>
                <a:cubicBezTo>
                  <a:pt x="315" y="232"/>
                  <a:pt x="315" y="233"/>
                  <a:pt x="314" y="232"/>
                </a:cubicBezTo>
                <a:lnTo>
                  <a:pt x="315" y="232"/>
                </a:lnTo>
                <a:close/>
                <a:moveTo>
                  <a:pt x="315" y="237"/>
                </a:moveTo>
                <a:cubicBezTo>
                  <a:pt x="315" y="237"/>
                  <a:pt x="315" y="238"/>
                  <a:pt x="315" y="238"/>
                </a:cubicBezTo>
                <a:cubicBezTo>
                  <a:pt x="315" y="238"/>
                  <a:pt x="315" y="237"/>
                  <a:pt x="315" y="237"/>
                </a:cubicBezTo>
                <a:cubicBezTo>
                  <a:pt x="315" y="237"/>
                  <a:pt x="315" y="237"/>
                  <a:pt x="315" y="237"/>
                </a:cubicBezTo>
                <a:close/>
                <a:moveTo>
                  <a:pt x="314" y="238"/>
                </a:moveTo>
                <a:cubicBezTo>
                  <a:pt x="314" y="238"/>
                  <a:pt x="314" y="238"/>
                  <a:pt x="314" y="238"/>
                </a:cubicBezTo>
                <a:cubicBezTo>
                  <a:pt x="314" y="238"/>
                  <a:pt x="314" y="238"/>
                  <a:pt x="314" y="238"/>
                </a:cubicBezTo>
                <a:cubicBezTo>
                  <a:pt x="314" y="238"/>
                  <a:pt x="314" y="238"/>
                  <a:pt x="314" y="238"/>
                </a:cubicBezTo>
                <a:close/>
                <a:moveTo>
                  <a:pt x="314" y="237"/>
                </a:moveTo>
                <a:cubicBezTo>
                  <a:pt x="314" y="237"/>
                  <a:pt x="314" y="237"/>
                  <a:pt x="314" y="237"/>
                </a:cubicBezTo>
                <a:cubicBezTo>
                  <a:pt x="314" y="237"/>
                  <a:pt x="314" y="238"/>
                  <a:pt x="314" y="238"/>
                </a:cubicBezTo>
                <a:cubicBezTo>
                  <a:pt x="314" y="238"/>
                  <a:pt x="314" y="237"/>
                  <a:pt x="314" y="237"/>
                </a:cubicBezTo>
                <a:close/>
                <a:moveTo>
                  <a:pt x="314" y="238"/>
                </a:moveTo>
                <a:cubicBezTo>
                  <a:pt x="314" y="238"/>
                  <a:pt x="314" y="238"/>
                  <a:pt x="314" y="238"/>
                </a:cubicBezTo>
                <a:cubicBezTo>
                  <a:pt x="314" y="238"/>
                  <a:pt x="314" y="238"/>
                  <a:pt x="314" y="238"/>
                </a:cubicBezTo>
                <a:cubicBezTo>
                  <a:pt x="314" y="238"/>
                  <a:pt x="314" y="238"/>
                  <a:pt x="314" y="238"/>
                </a:cubicBezTo>
                <a:close/>
                <a:moveTo>
                  <a:pt x="314" y="248"/>
                </a:moveTo>
                <a:cubicBezTo>
                  <a:pt x="314" y="247"/>
                  <a:pt x="314" y="247"/>
                  <a:pt x="314" y="247"/>
                </a:cubicBezTo>
                <a:cubicBezTo>
                  <a:pt x="314" y="247"/>
                  <a:pt x="314" y="247"/>
                  <a:pt x="314" y="246"/>
                </a:cubicBezTo>
                <a:cubicBezTo>
                  <a:pt x="314" y="246"/>
                  <a:pt x="315" y="246"/>
                  <a:pt x="315" y="247"/>
                </a:cubicBezTo>
                <a:cubicBezTo>
                  <a:pt x="315" y="247"/>
                  <a:pt x="315" y="248"/>
                  <a:pt x="314" y="248"/>
                </a:cubicBezTo>
                <a:close/>
                <a:moveTo>
                  <a:pt x="315" y="238"/>
                </a:moveTo>
                <a:cubicBezTo>
                  <a:pt x="315" y="238"/>
                  <a:pt x="315" y="238"/>
                  <a:pt x="315" y="238"/>
                </a:cubicBezTo>
                <a:cubicBezTo>
                  <a:pt x="315" y="238"/>
                  <a:pt x="315" y="238"/>
                  <a:pt x="315" y="238"/>
                </a:cubicBezTo>
                <a:cubicBezTo>
                  <a:pt x="315" y="238"/>
                  <a:pt x="316" y="238"/>
                  <a:pt x="316" y="237"/>
                </a:cubicBezTo>
                <a:cubicBezTo>
                  <a:pt x="316" y="238"/>
                  <a:pt x="316" y="238"/>
                  <a:pt x="316" y="238"/>
                </a:cubicBezTo>
                <a:cubicBezTo>
                  <a:pt x="315" y="238"/>
                  <a:pt x="315" y="238"/>
                  <a:pt x="315" y="238"/>
                </a:cubicBezTo>
                <a:close/>
                <a:moveTo>
                  <a:pt x="317" y="246"/>
                </a:moveTo>
                <a:cubicBezTo>
                  <a:pt x="316" y="246"/>
                  <a:pt x="316" y="247"/>
                  <a:pt x="316" y="247"/>
                </a:cubicBezTo>
                <a:cubicBezTo>
                  <a:pt x="315" y="247"/>
                  <a:pt x="316" y="247"/>
                  <a:pt x="316" y="246"/>
                </a:cubicBezTo>
                <a:cubicBezTo>
                  <a:pt x="316" y="246"/>
                  <a:pt x="316" y="246"/>
                  <a:pt x="316" y="246"/>
                </a:cubicBezTo>
                <a:cubicBezTo>
                  <a:pt x="316" y="246"/>
                  <a:pt x="317" y="246"/>
                  <a:pt x="317" y="246"/>
                </a:cubicBezTo>
                <a:close/>
                <a:moveTo>
                  <a:pt x="316" y="237"/>
                </a:moveTo>
                <a:cubicBezTo>
                  <a:pt x="316" y="237"/>
                  <a:pt x="316" y="237"/>
                  <a:pt x="317" y="237"/>
                </a:cubicBezTo>
                <a:cubicBezTo>
                  <a:pt x="316" y="237"/>
                  <a:pt x="316" y="237"/>
                  <a:pt x="316" y="237"/>
                </a:cubicBezTo>
                <a:close/>
                <a:moveTo>
                  <a:pt x="316" y="235"/>
                </a:moveTo>
                <a:cubicBezTo>
                  <a:pt x="317" y="235"/>
                  <a:pt x="317" y="235"/>
                  <a:pt x="317" y="235"/>
                </a:cubicBezTo>
                <a:cubicBezTo>
                  <a:pt x="317" y="235"/>
                  <a:pt x="317" y="235"/>
                  <a:pt x="317" y="235"/>
                </a:cubicBezTo>
                <a:cubicBezTo>
                  <a:pt x="317" y="235"/>
                  <a:pt x="317" y="235"/>
                  <a:pt x="316" y="235"/>
                </a:cubicBezTo>
                <a:close/>
                <a:moveTo>
                  <a:pt x="317" y="237"/>
                </a:moveTo>
                <a:cubicBezTo>
                  <a:pt x="317" y="236"/>
                  <a:pt x="317" y="236"/>
                  <a:pt x="317" y="236"/>
                </a:cubicBezTo>
                <a:cubicBezTo>
                  <a:pt x="317" y="236"/>
                  <a:pt x="317" y="236"/>
                  <a:pt x="317" y="236"/>
                </a:cubicBezTo>
                <a:cubicBezTo>
                  <a:pt x="317" y="236"/>
                  <a:pt x="317" y="236"/>
                  <a:pt x="317" y="237"/>
                </a:cubicBezTo>
                <a:close/>
                <a:moveTo>
                  <a:pt x="317" y="222"/>
                </a:moveTo>
                <a:cubicBezTo>
                  <a:pt x="317" y="222"/>
                  <a:pt x="316" y="222"/>
                  <a:pt x="316" y="222"/>
                </a:cubicBezTo>
                <a:cubicBezTo>
                  <a:pt x="316" y="222"/>
                  <a:pt x="317" y="222"/>
                  <a:pt x="317" y="222"/>
                </a:cubicBezTo>
                <a:cubicBezTo>
                  <a:pt x="317" y="222"/>
                  <a:pt x="317" y="222"/>
                  <a:pt x="317" y="222"/>
                </a:cubicBezTo>
                <a:close/>
                <a:moveTo>
                  <a:pt x="317" y="222"/>
                </a:moveTo>
                <a:cubicBezTo>
                  <a:pt x="317" y="222"/>
                  <a:pt x="317" y="222"/>
                  <a:pt x="317" y="222"/>
                </a:cubicBezTo>
                <a:cubicBezTo>
                  <a:pt x="317" y="222"/>
                  <a:pt x="317" y="222"/>
                  <a:pt x="317" y="222"/>
                </a:cubicBezTo>
                <a:cubicBezTo>
                  <a:pt x="317" y="222"/>
                  <a:pt x="317" y="222"/>
                  <a:pt x="317" y="222"/>
                </a:cubicBezTo>
                <a:close/>
                <a:moveTo>
                  <a:pt x="317" y="235"/>
                </a:moveTo>
                <a:cubicBezTo>
                  <a:pt x="317" y="235"/>
                  <a:pt x="317" y="235"/>
                  <a:pt x="317" y="235"/>
                </a:cubicBezTo>
                <a:cubicBezTo>
                  <a:pt x="317" y="235"/>
                  <a:pt x="317" y="235"/>
                  <a:pt x="317" y="234"/>
                </a:cubicBezTo>
                <a:cubicBezTo>
                  <a:pt x="317" y="235"/>
                  <a:pt x="318" y="235"/>
                  <a:pt x="318" y="235"/>
                </a:cubicBezTo>
                <a:cubicBezTo>
                  <a:pt x="317" y="235"/>
                  <a:pt x="317" y="235"/>
                  <a:pt x="317" y="235"/>
                </a:cubicBezTo>
                <a:close/>
                <a:moveTo>
                  <a:pt x="317" y="234"/>
                </a:moveTo>
                <a:cubicBezTo>
                  <a:pt x="318" y="234"/>
                  <a:pt x="318" y="234"/>
                  <a:pt x="318" y="234"/>
                </a:cubicBezTo>
                <a:cubicBezTo>
                  <a:pt x="318" y="234"/>
                  <a:pt x="318" y="234"/>
                  <a:pt x="318" y="234"/>
                </a:cubicBezTo>
                <a:lnTo>
                  <a:pt x="317" y="234"/>
                </a:lnTo>
                <a:close/>
                <a:moveTo>
                  <a:pt x="318" y="237"/>
                </a:moveTo>
                <a:cubicBezTo>
                  <a:pt x="318" y="237"/>
                  <a:pt x="318" y="236"/>
                  <a:pt x="319" y="237"/>
                </a:cubicBezTo>
                <a:cubicBezTo>
                  <a:pt x="318" y="237"/>
                  <a:pt x="318" y="237"/>
                  <a:pt x="318" y="237"/>
                </a:cubicBezTo>
                <a:close/>
                <a:moveTo>
                  <a:pt x="318" y="236"/>
                </a:moveTo>
                <a:cubicBezTo>
                  <a:pt x="319" y="236"/>
                  <a:pt x="319" y="236"/>
                  <a:pt x="319" y="236"/>
                </a:cubicBezTo>
                <a:cubicBezTo>
                  <a:pt x="319" y="236"/>
                  <a:pt x="319" y="236"/>
                  <a:pt x="318" y="236"/>
                </a:cubicBezTo>
                <a:cubicBezTo>
                  <a:pt x="318" y="236"/>
                  <a:pt x="318" y="236"/>
                  <a:pt x="318" y="236"/>
                </a:cubicBezTo>
                <a:close/>
                <a:moveTo>
                  <a:pt x="319" y="235"/>
                </a:moveTo>
                <a:cubicBezTo>
                  <a:pt x="318" y="235"/>
                  <a:pt x="318" y="235"/>
                  <a:pt x="318" y="235"/>
                </a:cubicBezTo>
                <a:cubicBezTo>
                  <a:pt x="318" y="235"/>
                  <a:pt x="318" y="235"/>
                  <a:pt x="318" y="235"/>
                </a:cubicBezTo>
                <a:cubicBezTo>
                  <a:pt x="319" y="235"/>
                  <a:pt x="319" y="235"/>
                  <a:pt x="319" y="235"/>
                </a:cubicBezTo>
                <a:close/>
                <a:moveTo>
                  <a:pt x="318" y="241"/>
                </a:moveTo>
                <a:cubicBezTo>
                  <a:pt x="318" y="241"/>
                  <a:pt x="318" y="241"/>
                  <a:pt x="319" y="241"/>
                </a:cubicBezTo>
                <a:cubicBezTo>
                  <a:pt x="319" y="241"/>
                  <a:pt x="318" y="242"/>
                  <a:pt x="318" y="241"/>
                </a:cubicBezTo>
                <a:close/>
                <a:moveTo>
                  <a:pt x="319" y="235"/>
                </a:moveTo>
                <a:cubicBezTo>
                  <a:pt x="319" y="235"/>
                  <a:pt x="319" y="235"/>
                  <a:pt x="319" y="235"/>
                </a:cubicBezTo>
                <a:cubicBezTo>
                  <a:pt x="319" y="235"/>
                  <a:pt x="319" y="234"/>
                  <a:pt x="318" y="234"/>
                </a:cubicBezTo>
                <a:cubicBezTo>
                  <a:pt x="318" y="234"/>
                  <a:pt x="318" y="234"/>
                  <a:pt x="319" y="234"/>
                </a:cubicBezTo>
                <a:cubicBezTo>
                  <a:pt x="319" y="234"/>
                  <a:pt x="319" y="234"/>
                  <a:pt x="319" y="234"/>
                </a:cubicBezTo>
                <a:cubicBezTo>
                  <a:pt x="319" y="234"/>
                  <a:pt x="319" y="234"/>
                  <a:pt x="319" y="234"/>
                </a:cubicBezTo>
                <a:cubicBezTo>
                  <a:pt x="319" y="234"/>
                  <a:pt x="319" y="235"/>
                  <a:pt x="319" y="235"/>
                </a:cubicBezTo>
                <a:close/>
                <a:moveTo>
                  <a:pt x="373" y="230"/>
                </a:moveTo>
                <a:cubicBezTo>
                  <a:pt x="373" y="231"/>
                  <a:pt x="373" y="231"/>
                  <a:pt x="373" y="231"/>
                </a:cubicBezTo>
                <a:cubicBezTo>
                  <a:pt x="373" y="231"/>
                  <a:pt x="372" y="231"/>
                  <a:pt x="372" y="231"/>
                </a:cubicBezTo>
                <a:cubicBezTo>
                  <a:pt x="372" y="231"/>
                  <a:pt x="372" y="231"/>
                  <a:pt x="372" y="231"/>
                </a:cubicBezTo>
                <a:cubicBezTo>
                  <a:pt x="372" y="230"/>
                  <a:pt x="372" y="230"/>
                  <a:pt x="373" y="230"/>
                </a:cubicBezTo>
                <a:close/>
                <a:moveTo>
                  <a:pt x="366" y="232"/>
                </a:moveTo>
                <a:cubicBezTo>
                  <a:pt x="366" y="232"/>
                  <a:pt x="365" y="233"/>
                  <a:pt x="365" y="232"/>
                </a:cubicBezTo>
                <a:cubicBezTo>
                  <a:pt x="365" y="232"/>
                  <a:pt x="366" y="232"/>
                  <a:pt x="366" y="232"/>
                </a:cubicBezTo>
                <a:close/>
                <a:moveTo>
                  <a:pt x="364" y="232"/>
                </a:moveTo>
                <a:cubicBezTo>
                  <a:pt x="364" y="233"/>
                  <a:pt x="363" y="232"/>
                  <a:pt x="363" y="232"/>
                </a:cubicBezTo>
                <a:cubicBezTo>
                  <a:pt x="363" y="232"/>
                  <a:pt x="364" y="232"/>
                  <a:pt x="364" y="232"/>
                </a:cubicBezTo>
                <a:close/>
                <a:moveTo>
                  <a:pt x="356" y="232"/>
                </a:moveTo>
                <a:cubicBezTo>
                  <a:pt x="356" y="233"/>
                  <a:pt x="356" y="234"/>
                  <a:pt x="355" y="233"/>
                </a:cubicBezTo>
                <a:cubicBezTo>
                  <a:pt x="356" y="233"/>
                  <a:pt x="356" y="232"/>
                  <a:pt x="356" y="232"/>
                </a:cubicBezTo>
                <a:close/>
                <a:moveTo>
                  <a:pt x="355" y="234"/>
                </a:moveTo>
                <a:cubicBezTo>
                  <a:pt x="355" y="235"/>
                  <a:pt x="355" y="234"/>
                  <a:pt x="356" y="235"/>
                </a:cubicBezTo>
                <a:cubicBezTo>
                  <a:pt x="355" y="235"/>
                  <a:pt x="355" y="237"/>
                  <a:pt x="355" y="236"/>
                </a:cubicBezTo>
                <a:cubicBezTo>
                  <a:pt x="355" y="235"/>
                  <a:pt x="355" y="235"/>
                  <a:pt x="355" y="234"/>
                </a:cubicBezTo>
                <a:close/>
                <a:moveTo>
                  <a:pt x="354" y="236"/>
                </a:moveTo>
                <a:cubicBezTo>
                  <a:pt x="354" y="236"/>
                  <a:pt x="354" y="235"/>
                  <a:pt x="353" y="235"/>
                </a:cubicBezTo>
                <a:cubicBezTo>
                  <a:pt x="354" y="235"/>
                  <a:pt x="354" y="235"/>
                  <a:pt x="354" y="235"/>
                </a:cubicBezTo>
                <a:cubicBezTo>
                  <a:pt x="354" y="235"/>
                  <a:pt x="355" y="236"/>
                  <a:pt x="354" y="236"/>
                </a:cubicBezTo>
                <a:close/>
                <a:moveTo>
                  <a:pt x="353" y="233"/>
                </a:moveTo>
                <a:cubicBezTo>
                  <a:pt x="353" y="233"/>
                  <a:pt x="353" y="234"/>
                  <a:pt x="353" y="234"/>
                </a:cubicBezTo>
                <a:cubicBezTo>
                  <a:pt x="353" y="235"/>
                  <a:pt x="354" y="234"/>
                  <a:pt x="354" y="234"/>
                </a:cubicBezTo>
                <a:cubicBezTo>
                  <a:pt x="354" y="235"/>
                  <a:pt x="353" y="235"/>
                  <a:pt x="353" y="234"/>
                </a:cubicBezTo>
                <a:cubicBezTo>
                  <a:pt x="353" y="234"/>
                  <a:pt x="353" y="234"/>
                  <a:pt x="352" y="234"/>
                </a:cubicBezTo>
                <a:cubicBezTo>
                  <a:pt x="353" y="233"/>
                  <a:pt x="353" y="233"/>
                  <a:pt x="353" y="233"/>
                </a:cubicBezTo>
                <a:close/>
                <a:moveTo>
                  <a:pt x="353" y="235"/>
                </a:moveTo>
                <a:cubicBezTo>
                  <a:pt x="353" y="236"/>
                  <a:pt x="352" y="235"/>
                  <a:pt x="352" y="235"/>
                </a:cubicBezTo>
                <a:cubicBezTo>
                  <a:pt x="353" y="235"/>
                  <a:pt x="353" y="235"/>
                  <a:pt x="353" y="235"/>
                </a:cubicBezTo>
                <a:close/>
                <a:moveTo>
                  <a:pt x="348" y="235"/>
                </a:moveTo>
                <a:cubicBezTo>
                  <a:pt x="349" y="235"/>
                  <a:pt x="349" y="236"/>
                  <a:pt x="349" y="235"/>
                </a:cubicBezTo>
                <a:cubicBezTo>
                  <a:pt x="349" y="234"/>
                  <a:pt x="349" y="235"/>
                  <a:pt x="349" y="234"/>
                </a:cubicBezTo>
                <a:cubicBezTo>
                  <a:pt x="349" y="234"/>
                  <a:pt x="349" y="234"/>
                  <a:pt x="350" y="235"/>
                </a:cubicBezTo>
                <a:cubicBezTo>
                  <a:pt x="350" y="235"/>
                  <a:pt x="349" y="236"/>
                  <a:pt x="348" y="235"/>
                </a:cubicBezTo>
                <a:cubicBezTo>
                  <a:pt x="348" y="236"/>
                  <a:pt x="348" y="235"/>
                  <a:pt x="348" y="235"/>
                </a:cubicBezTo>
                <a:close/>
                <a:moveTo>
                  <a:pt x="347" y="235"/>
                </a:moveTo>
                <a:cubicBezTo>
                  <a:pt x="347" y="235"/>
                  <a:pt x="347" y="235"/>
                  <a:pt x="347" y="236"/>
                </a:cubicBezTo>
                <a:cubicBezTo>
                  <a:pt x="347" y="236"/>
                  <a:pt x="347" y="236"/>
                  <a:pt x="347" y="236"/>
                </a:cubicBezTo>
                <a:cubicBezTo>
                  <a:pt x="347" y="236"/>
                  <a:pt x="347" y="235"/>
                  <a:pt x="347" y="235"/>
                </a:cubicBezTo>
                <a:close/>
                <a:moveTo>
                  <a:pt x="348" y="238"/>
                </a:moveTo>
                <a:cubicBezTo>
                  <a:pt x="347" y="239"/>
                  <a:pt x="347" y="239"/>
                  <a:pt x="346" y="239"/>
                </a:cubicBezTo>
                <a:cubicBezTo>
                  <a:pt x="347" y="238"/>
                  <a:pt x="347" y="238"/>
                  <a:pt x="348" y="238"/>
                </a:cubicBezTo>
                <a:close/>
                <a:moveTo>
                  <a:pt x="345" y="235"/>
                </a:moveTo>
                <a:cubicBezTo>
                  <a:pt x="345" y="235"/>
                  <a:pt x="345" y="235"/>
                  <a:pt x="345" y="235"/>
                </a:cubicBezTo>
                <a:cubicBezTo>
                  <a:pt x="345" y="234"/>
                  <a:pt x="345" y="234"/>
                  <a:pt x="345" y="235"/>
                </a:cubicBezTo>
                <a:close/>
                <a:moveTo>
                  <a:pt x="344" y="237"/>
                </a:moveTo>
                <a:cubicBezTo>
                  <a:pt x="344" y="238"/>
                  <a:pt x="344" y="237"/>
                  <a:pt x="344" y="238"/>
                </a:cubicBezTo>
                <a:cubicBezTo>
                  <a:pt x="343" y="238"/>
                  <a:pt x="344" y="238"/>
                  <a:pt x="343" y="237"/>
                </a:cubicBezTo>
                <a:cubicBezTo>
                  <a:pt x="343" y="237"/>
                  <a:pt x="343" y="238"/>
                  <a:pt x="343" y="238"/>
                </a:cubicBezTo>
                <a:cubicBezTo>
                  <a:pt x="343" y="237"/>
                  <a:pt x="344" y="237"/>
                  <a:pt x="344" y="237"/>
                </a:cubicBezTo>
                <a:close/>
                <a:moveTo>
                  <a:pt x="342" y="235"/>
                </a:moveTo>
                <a:cubicBezTo>
                  <a:pt x="342" y="235"/>
                  <a:pt x="342" y="236"/>
                  <a:pt x="342" y="236"/>
                </a:cubicBezTo>
                <a:cubicBezTo>
                  <a:pt x="342" y="235"/>
                  <a:pt x="342" y="235"/>
                  <a:pt x="342" y="235"/>
                </a:cubicBezTo>
                <a:close/>
                <a:moveTo>
                  <a:pt x="340" y="236"/>
                </a:moveTo>
                <a:cubicBezTo>
                  <a:pt x="341" y="237"/>
                  <a:pt x="341" y="238"/>
                  <a:pt x="341" y="238"/>
                </a:cubicBezTo>
                <a:cubicBezTo>
                  <a:pt x="340" y="238"/>
                  <a:pt x="340" y="237"/>
                  <a:pt x="340" y="236"/>
                </a:cubicBezTo>
                <a:close/>
                <a:moveTo>
                  <a:pt x="339" y="237"/>
                </a:moveTo>
                <a:cubicBezTo>
                  <a:pt x="339" y="238"/>
                  <a:pt x="340" y="237"/>
                  <a:pt x="340" y="238"/>
                </a:cubicBezTo>
                <a:cubicBezTo>
                  <a:pt x="340" y="238"/>
                  <a:pt x="339" y="238"/>
                  <a:pt x="339" y="239"/>
                </a:cubicBezTo>
                <a:cubicBezTo>
                  <a:pt x="339" y="238"/>
                  <a:pt x="338" y="238"/>
                  <a:pt x="338" y="238"/>
                </a:cubicBezTo>
                <a:cubicBezTo>
                  <a:pt x="339" y="238"/>
                  <a:pt x="339" y="238"/>
                  <a:pt x="339" y="237"/>
                </a:cubicBezTo>
                <a:close/>
                <a:moveTo>
                  <a:pt x="338" y="235"/>
                </a:moveTo>
                <a:cubicBezTo>
                  <a:pt x="338" y="235"/>
                  <a:pt x="338" y="235"/>
                  <a:pt x="338" y="235"/>
                </a:cubicBezTo>
                <a:cubicBezTo>
                  <a:pt x="338" y="236"/>
                  <a:pt x="338" y="236"/>
                  <a:pt x="338" y="236"/>
                </a:cubicBezTo>
                <a:cubicBezTo>
                  <a:pt x="337" y="235"/>
                  <a:pt x="338" y="235"/>
                  <a:pt x="338" y="235"/>
                </a:cubicBezTo>
                <a:close/>
                <a:moveTo>
                  <a:pt x="336" y="237"/>
                </a:moveTo>
                <a:cubicBezTo>
                  <a:pt x="336" y="237"/>
                  <a:pt x="337" y="237"/>
                  <a:pt x="337" y="237"/>
                </a:cubicBezTo>
                <a:cubicBezTo>
                  <a:pt x="336" y="238"/>
                  <a:pt x="337" y="238"/>
                  <a:pt x="336" y="238"/>
                </a:cubicBezTo>
                <a:cubicBezTo>
                  <a:pt x="336" y="238"/>
                  <a:pt x="336" y="238"/>
                  <a:pt x="336" y="237"/>
                </a:cubicBezTo>
                <a:close/>
                <a:moveTo>
                  <a:pt x="338" y="238"/>
                </a:moveTo>
                <a:cubicBezTo>
                  <a:pt x="337" y="238"/>
                  <a:pt x="336" y="240"/>
                  <a:pt x="336" y="238"/>
                </a:cubicBezTo>
                <a:cubicBezTo>
                  <a:pt x="337" y="239"/>
                  <a:pt x="337" y="237"/>
                  <a:pt x="338" y="238"/>
                </a:cubicBezTo>
                <a:close/>
                <a:moveTo>
                  <a:pt x="333" y="239"/>
                </a:moveTo>
                <a:cubicBezTo>
                  <a:pt x="333" y="239"/>
                  <a:pt x="333" y="239"/>
                  <a:pt x="333" y="239"/>
                </a:cubicBezTo>
                <a:cubicBezTo>
                  <a:pt x="333" y="239"/>
                  <a:pt x="332" y="240"/>
                  <a:pt x="332" y="239"/>
                </a:cubicBezTo>
                <a:cubicBezTo>
                  <a:pt x="332" y="239"/>
                  <a:pt x="332" y="239"/>
                  <a:pt x="333" y="239"/>
                </a:cubicBezTo>
                <a:close/>
                <a:moveTo>
                  <a:pt x="328" y="239"/>
                </a:moveTo>
                <a:cubicBezTo>
                  <a:pt x="328" y="240"/>
                  <a:pt x="328" y="240"/>
                  <a:pt x="328" y="240"/>
                </a:cubicBezTo>
                <a:cubicBezTo>
                  <a:pt x="328" y="240"/>
                  <a:pt x="328" y="240"/>
                  <a:pt x="328" y="240"/>
                </a:cubicBezTo>
                <a:cubicBezTo>
                  <a:pt x="328" y="240"/>
                  <a:pt x="328" y="240"/>
                  <a:pt x="328" y="240"/>
                </a:cubicBezTo>
                <a:cubicBezTo>
                  <a:pt x="327" y="240"/>
                  <a:pt x="327" y="240"/>
                  <a:pt x="327" y="240"/>
                </a:cubicBezTo>
                <a:cubicBezTo>
                  <a:pt x="327" y="240"/>
                  <a:pt x="327" y="240"/>
                  <a:pt x="327" y="240"/>
                </a:cubicBezTo>
                <a:cubicBezTo>
                  <a:pt x="327" y="240"/>
                  <a:pt x="327" y="240"/>
                  <a:pt x="327" y="240"/>
                </a:cubicBezTo>
                <a:cubicBezTo>
                  <a:pt x="327" y="240"/>
                  <a:pt x="328" y="240"/>
                  <a:pt x="328" y="239"/>
                </a:cubicBezTo>
                <a:close/>
                <a:moveTo>
                  <a:pt x="320" y="236"/>
                </a:moveTo>
                <a:cubicBezTo>
                  <a:pt x="320" y="236"/>
                  <a:pt x="320" y="236"/>
                  <a:pt x="320" y="236"/>
                </a:cubicBezTo>
                <a:cubicBezTo>
                  <a:pt x="320" y="236"/>
                  <a:pt x="320" y="236"/>
                  <a:pt x="320" y="236"/>
                </a:cubicBezTo>
                <a:cubicBezTo>
                  <a:pt x="320" y="236"/>
                  <a:pt x="320" y="236"/>
                  <a:pt x="320" y="236"/>
                </a:cubicBezTo>
                <a:cubicBezTo>
                  <a:pt x="320" y="236"/>
                  <a:pt x="320" y="236"/>
                  <a:pt x="320" y="236"/>
                </a:cubicBezTo>
                <a:close/>
                <a:moveTo>
                  <a:pt x="320" y="237"/>
                </a:moveTo>
                <a:cubicBezTo>
                  <a:pt x="320" y="237"/>
                  <a:pt x="320" y="237"/>
                  <a:pt x="320" y="237"/>
                </a:cubicBezTo>
                <a:cubicBezTo>
                  <a:pt x="320" y="238"/>
                  <a:pt x="320" y="237"/>
                  <a:pt x="320" y="237"/>
                </a:cubicBezTo>
                <a:close/>
                <a:moveTo>
                  <a:pt x="321" y="234"/>
                </a:moveTo>
                <a:cubicBezTo>
                  <a:pt x="321" y="234"/>
                  <a:pt x="321" y="234"/>
                  <a:pt x="321" y="233"/>
                </a:cubicBezTo>
                <a:cubicBezTo>
                  <a:pt x="322" y="233"/>
                  <a:pt x="322" y="233"/>
                  <a:pt x="322" y="234"/>
                </a:cubicBezTo>
                <a:cubicBezTo>
                  <a:pt x="322" y="234"/>
                  <a:pt x="322" y="234"/>
                  <a:pt x="322" y="234"/>
                </a:cubicBezTo>
                <a:cubicBezTo>
                  <a:pt x="322" y="234"/>
                  <a:pt x="322" y="233"/>
                  <a:pt x="322" y="233"/>
                </a:cubicBezTo>
                <a:cubicBezTo>
                  <a:pt x="322" y="233"/>
                  <a:pt x="322" y="234"/>
                  <a:pt x="322" y="234"/>
                </a:cubicBezTo>
                <a:cubicBezTo>
                  <a:pt x="321" y="234"/>
                  <a:pt x="321" y="234"/>
                  <a:pt x="321" y="234"/>
                </a:cubicBezTo>
                <a:close/>
                <a:moveTo>
                  <a:pt x="322" y="235"/>
                </a:moveTo>
                <a:cubicBezTo>
                  <a:pt x="322" y="235"/>
                  <a:pt x="322" y="235"/>
                  <a:pt x="322" y="235"/>
                </a:cubicBezTo>
                <a:cubicBezTo>
                  <a:pt x="322" y="235"/>
                  <a:pt x="322" y="235"/>
                  <a:pt x="322" y="235"/>
                </a:cubicBezTo>
                <a:cubicBezTo>
                  <a:pt x="322" y="235"/>
                  <a:pt x="322" y="235"/>
                  <a:pt x="322" y="235"/>
                </a:cubicBezTo>
                <a:close/>
                <a:moveTo>
                  <a:pt x="322" y="235"/>
                </a:moveTo>
                <a:cubicBezTo>
                  <a:pt x="322" y="235"/>
                  <a:pt x="321" y="235"/>
                  <a:pt x="321" y="235"/>
                </a:cubicBezTo>
                <a:cubicBezTo>
                  <a:pt x="322" y="235"/>
                  <a:pt x="322" y="235"/>
                  <a:pt x="322" y="235"/>
                </a:cubicBezTo>
                <a:cubicBezTo>
                  <a:pt x="322" y="235"/>
                  <a:pt x="322" y="235"/>
                  <a:pt x="322" y="235"/>
                </a:cubicBezTo>
                <a:close/>
                <a:moveTo>
                  <a:pt x="326" y="240"/>
                </a:moveTo>
                <a:cubicBezTo>
                  <a:pt x="326" y="240"/>
                  <a:pt x="326" y="241"/>
                  <a:pt x="325" y="241"/>
                </a:cubicBezTo>
                <a:cubicBezTo>
                  <a:pt x="326" y="240"/>
                  <a:pt x="326" y="239"/>
                  <a:pt x="326" y="240"/>
                </a:cubicBezTo>
                <a:close/>
                <a:moveTo>
                  <a:pt x="325" y="240"/>
                </a:moveTo>
                <a:cubicBezTo>
                  <a:pt x="325" y="241"/>
                  <a:pt x="324" y="241"/>
                  <a:pt x="324" y="241"/>
                </a:cubicBezTo>
                <a:cubicBezTo>
                  <a:pt x="324" y="240"/>
                  <a:pt x="325" y="240"/>
                  <a:pt x="325" y="240"/>
                </a:cubicBezTo>
                <a:close/>
                <a:moveTo>
                  <a:pt x="324" y="241"/>
                </a:moveTo>
                <a:cubicBezTo>
                  <a:pt x="323" y="241"/>
                  <a:pt x="323" y="241"/>
                  <a:pt x="323" y="241"/>
                </a:cubicBezTo>
                <a:cubicBezTo>
                  <a:pt x="323" y="241"/>
                  <a:pt x="323" y="240"/>
                  <a:pt x="324" y="241"/>
                </a:cubicBezTo>
                <a:close/>
                <a:moveTo>
                  <a:pt x="323" y="236"/>
                </a:moveTo>
                <a:cubicBezTo>
                  <a:pt x="323" y="237"/>
                  <a:pt x="322" y="236"/>
                  <a:pt x="322" y="236"/>
                </a:cubicBezTo>
                <a:cubicBezTo>
                  <a:pt x="322" y="236"/>
                  <a:pt x="322" y="236"/>
                  <a:pt x="322" y="236"/>
                </a:cubicBezTo>
                <a:lnTo>
                  <a:pt x="323" y="236"/>
                </a:lnTo>
                <a:close/>
                <a:moveTo>
                  <a:pt x="323" y="234"/>
                </a:moveTo>
                <a:cubicBezTo>
                  <a:pt x="323" y="234"/>
                  <a:pt x="323" y="234"/>
                  <a:pt x="323" y="234"/>
                </a:cubicBezTo>
                <a:cubicBezTo>
                  <a:pt x="323" y="234"/>
                  <a:pt x="323" y="234"/>
                  <a:pt x="323" y="234"/>
                </a:cubicBezTo>
                <a:cubicBezTo>
                  <a:pt x="323" y="234"/>
                  <a:pt x="323" y="234"/>
                  <a:pt x="323" y="234"/>
                </a:cubicBezTo>
                <a:close/>
                <a:moveTo>
                  <a:pt x="326" y="233"/>
                </a:moveTo>
                <a:cubicBezTo>
                  <a:pt x="326" y="233"/>
                  <a:pt x="326" y="233"/>
                  <a:pt x="326" y="233"/>
                </a:cubicBezTo>
                <a:cubicBezTo>
                  <a:pt x="326" y="233"/>
                  <a:pt x="326" y="233"/>
                  <a:pt x="326" y="233"/>
                </a:cubicBezTo>
                <a:close/>
                <a:moveTo>
                  <a:pt x="327" y="232"/>
                </a:moveTo>
                <a:cubicBezTo>
                  <a:pt x="327" y="232"/>
                  <a:pt x="327" y="232"/>
                  <a:pt x="326" y="232"/>
                </a:cubicBezTo>
                <a:cubicBezTo>
                  <a:pt x="326" y="232"/>
                  <a:pt x="326" y="232"/>
                  <a:pt x="327" y="232"/>
                </a:cubicBezTo>
                <a:cubicBezTo>
                  <a:pt x="326" y="232"/>
                  <a:pt x="326" y="232"/>
                  <a:pt x="326" y="233"/>
                </a:cubicBezTo>
                <a:cubicBezTo>
                  <a:pt x="326" y="233"/>
                  <a:pt x="326" y="233"/>
                  <a:pt x="326" y="233"/>
                </a:cubicBezTo>
                <a:cubicBezTo>
                  <a:pt x="326" y="232"/>
                  <a:pt x="326" y="232"/>
                  <a:pt x="326" y="232"/>
                </a:cubicBezTo>
                <a:cubicBezTo>
                  <a:pt x="326" y="232"/>
                  <a:pt x="326" y="232"/>
                  <a:pt x="326" y="232"/>
                </a:cubicBezTo>
                <a:cubicBezTo>
                  <a:pt x="326" y="232"/>
                  <a:pt x="326" y="232"/>
                  <a:pt x="326" y="232"/>
                </a:cubicBezTo>
                <a:cubicBezTo>
                  <a:pt x="326" y="232"/>
                  <a:pt x="326" y="232"/>
                  <a:pt x="326" y="232"/>
                </a:cubicBezTo>
                <a:cubicBezTo>
                  <a:pt x="326" y="231"/>
                  <a:pt x="327" y="232"/>
                  <a:pt x="327" y="231"/>
                </a:cubicBezTo>
                <a:cubicBezTo>
                  <a:pt x="327" y="231"/>
                  <a:pt x="327" y="231"/>
                  <a:pt x="327" y="231"/>
                </a:cubicBezTo>
                <a:cubicBezTo>
                  <a:pt x="327" y="231"/>
                  <a:pt x="327" y="232"/>
                  <a:pt x="327" y="232"/>
                </a:cubicBezTo>
                <a:close/>
                <a:moveTo>
                  <a:pt x="327" y="220"/>
                </a:moveTo>
                <a:cubicBezTo>
                  <a:pt x="327" y="220"/>
                  <a:pt x="327" y="221"/>
                  <a:pt x="326" y="221"/>
                </a:cubicBezTo>
                <a:cubicBezTo>
                  <a:pt x="326" y="221"/>
                  <a:pt x="326" y="220"/>
                  <a:pt x="326" y="220"/>
                </a:cubicBezTo>
                <a:cubicBezTo>
                  <a:pt x="327" y="220"/>
                  <a:pt x="327" y="220"/>
                  <a:pt x="327" y="220"/>
                </a:cubicBezTo>
                <a:cubicBezTo>
                  <a:pt x="327" y="220"/>
                  <a:pt x="327" y="220"/>
                  <a:pt x="327" y="220"/>
                </a:cubicBezTo>
                <a:cubicBezTo>
                  <a:pt x="327" y="220"/>
                  <a:pt x="327" y="220"/>
                  <a:pt x="327" y="220"/>
                </a:cubicBezTo>
                <a:close/>
                <a:moveTo>
                  <a:pt x="330" y="228"/>
                </a:moveTo>
                <a:cubicBezTo>
                  <a:pt x="330" y="228"/>
                  <a:pt x="330" y="229"/>
                  <a:pt x="331" y="229"/>
                </a:cubicBezTo>
                <a:cubicBezTo>
                  <a:pt x="331" y="230"/>
                  <a:pt x="330" y="229"/>
                  <a:pt x="330" y="228"/>
                </a:cubicBezTo>
                <a:close/>
                <a:moveTo>
                  <a:pt x="331" y="219"/>
                </a:moveTo>
                <a:cubicBezTo>
                  <a:pt x="331" y="219"/>
                  <a:pt x="331" y="219"/>
                  <a:pt x="331" y="219"/>
                </a:cubicBezTo>
                <a:cubicBezTo>
                  <a:pt x="331" y="219"/>
                  <a:pt x="331" y="219"/>
                  <a:pt x="331" y="219"/>
                </a:cubicBezTo>
                <a:cubicBezTo>
                  <a:pt x="331" y="219"/>
                  <a:pt x="331" y="219"/>
                  <a:pt x="331" y="219"/>
                </a:cubicBezTo>
                <a:cubicBezTo>
                  <a:pt x="331" y="219"/>
                  <a:pt x="331" y="219"/>
                  <a:pt x="331" y="219"/>
                </a:cubicBezTo>
                <a:close/>
                <a:moveTo>
                  <a:pt x="334" y="228"/>
                </a:moveTo>
                <a:cubicBezTo>
                  <a:pt x="334" y="228"/>
                  <a:pt x="334" y="228"/>
                  <a:pt x="334" y="228"/>
                </a:cubicBezTo>
                <a:cubicBezTo>
                  <a:pt x="334" y="227"/>
                  <a:pt x="335" y="227"/>
                  <a:pt x="336" y="228"/>
                </a:cubicBezTo>
                <a:cubicBezTo>
                  <a:pt x="335" y="228"/>
                  <a:pt x="335" y="229"/>
                  <a:pt x="334" y="228"/>
                </a:cubicBezTo>
                <a:cubicBezTo>
                  <a:pt x="334" y="229"/>
                  <a:pt x="334" y="229"/>
                  <a:pt x="333" y="229"/>
                </a:cubicBezTo>
                <a:cubicBezTo>
                  <a:pt x="334" y="228"/>
                  <a:pt x="334" y="228"/>
                  <a:pt x="334" y="228"/>
                </a:cubicBezTo>
                <a:close/>
                <a:moveTo>
                  <a:pt x="334" y="219"/>
                </a:moveTo>
                <a:cubicBezTo>
                  <a:pt x="334" y="219"/>
                  <a:pt x="334" y="219"/>
                  <a:pt x="334" y="219"/>
                </a:cubicBezTo>
                <a:cubicBezTo>
                  <a:pt x="334" y="219"/>
                  <a:pt x="333" y="219"/>
                  <a:pt x="333" y="219"/>
                </a:cubicBezTo>
                <a:cubicBezTo>
                  <a:pt x="333" y="220"/>
                  <a:pt x="333" y="220"/>
                  <a:pt x="333" y="220"/>
                </a:cubicBezTo>
                <a:cubicBezTo>
                  <a:pt x="333" y="220"/>
                  <a:pt x="333" y="220"/>
                  <a:pt x="332" y="220"/>
                </a:cubicBezTo>
                <a:cubicBezTo>
                  <a:pt x="333" y="220"/>
                  <a:pt x="333" y="219"/>
                  <a:pt x="334" y="219"/>
                </a:cubicBezTo>
                <a:close/>
                <a:moveTo>
                  <a:pt x="332" y="220"/>
                </a:moveTo>
                <a:cubicBezTo>
                  <a:pt x="332" y="219"/>
                  <a:pt x="332" y="219"/>
                  <a:pt x="332" y="219"/>
                </a:cubicBezTo>
                <a:cubicBezTo>
                  <a:pt x="332" y="219"/>
                  <a:pt x="332" y="219"/>
                  <a:pt x="332" y="219"/>
                </a:cubicBezTo>
                <a:cubicBezTo>
                  <a:pt x="332" y="220"/>
                  <a:pt x="332" y="220"/>
                  <a:pt x="332" y="220"/>
                </a:cubicBezTo>
                <a:cubicBezTo>
                  <a:pt x="332" y="220"/>
                  <a:pt x="332" y="220"/>
                  <a:pt x="332" y="220"/>
                </a:cubicBezTo>
                <a:cubicBezTo>
                  <a:pt x="332" y="220"/>
                  <a:pt x="332" y="220"/>
                  <a:pt x="332" y="220"/>
                </a:cubicBezTo>
                <a:cubicBezTo>
                  <a:pt x="332" y="220"/>
                  <a:pt x="332" y="220"/>
                  <a:pt x="332" y="220"/>
                </a:cubicBezTo>
                <a:cubicBezTo>
                  <a:pt x="332" y="220"/>
                  <a:pt x="332" y="220"/>
                  <a:pt x="332" y="220"/>
                </a:cubicBezTo>
                <a:close/>
                <a:moveTo>
                  <a:pt x="332" y="230"/>
                </a:moveTo>
                <a:cubicBezTo>
                  <a:pt x="332" y="230"/>
                  <a:pt x="333" y="230"/>
                  <a:pt x="332" y="230"/>
                </a:cubicBezTo>
                <a:cubicBezTo>
                  <a:pt x="332" y="230"/>
                  <a:pt x="332" y="231"/>
                  <a:pt x="332" y="231"/>
                </a:cubicBezTo>
                <a:lnTo>
                  <a:pt x="332" y="230"/>
                </a:lnTo>
                <a:close/>
                <a:moveTo>
                  <a:pt x="332" y="232"/>
                </a:moveTo>
                <a:cubicBezTo>
                  <a:pt x="332" y="232"/>
                  <a:pt x="332" y="232"/>
                  <a:pt x="332" y="232"/>
                </a:cubicBezTo>
                <a:cubicBezTo>
                  <a:pt x="332" y="232"/>
                  <a:pt x="332" y="232"/>
                  <a:pt x="332" y="232"/>
                </a:cubicBezTo>
                <a:cubicBezTo>
                  <a:pt x="332" y="232"/>
                  <a:pt x="332" y="232"/>
                  <a:pt x="332" y="232"/>
                </a:cubicBezTo>
                <a:cubicBezTo>
                  <a:pt x="332" y="231"/>
                  <a:pt x="332" y="232"/>
                  <a:pt x="333" y="232"/>
                </a:cubicBezTo>
                <a:cubicBezTo>
                  <a:pt x="333" y="232"/>
                  <a:pt x="333" y="232"/>
                  <a:pt x="333" y="232"/>
                </a:cubicBezTo>
                <a:cubicBezTo>
                  <a:pt x="333" y="232"/>
                  <a:pt x="333" y="232"/>
                  <a:pt x="333" y="232"/>
                </a:cubicBezTo>
                <a:cubicBezTo>
                  <a:pt x="333" y="232"/>
                  <a:pt x="332" y="232"/>
                  <a:pt x="332" y="232"/>
                </a:cubicBezTo>
                <a:close/>
                <a:moveTo>
                  <a:pt x="333" y="230"/>
                </a:moveTo>
                <a:cubicBezTo>
                  <a:pt x="333" y="229"/>
                  <a:pt x="334" y="229"/>
                  <a:pt x="335" y="229"/>
                </a:cubicBezTo>
                <a:cubicBezTo>
                  <a:pt x="335" y="231"/>
                  <a:pt x="333" y="230"/>
                  <a:pt x="333" y="230"/>
                </a:cubicBezTo>
                <a:close/>
                <a:moveTo>
                  <a:pt x="335" y="231"/>
                </a:moveTo>
                <a:cubicBezTo>
                  <a:pt x="335" y="231"/>
                  <a:pt x="335" y="231"/>
                  <a:pt x="335" y="231"/>
                </a:cubicBezTo>
                <a:cubicBezTo>
                  <a:pt x="335" y="232"/>
                  <a:pt x="335" y="231"/>
                  <a:pt x="334" y="231"/>
                </a:cubicBezTo>
                <a:cubicBezTo>
                  <a:pt x="334" y="231"/>
                  <a:pt x="334" y="231"/>
                  <a:pt x="334" y="230"/>
                </a:cubicBezTo>
                <a:cubicBezTo>
                  <a:pt x="335" y="230"/>
                  <a:pt x="334" y="231"/>
                  <a:pt x="335" y="231"/>
                </a:cubicBezTo>
                <a:cubicBezTo>
                  <a:pt x="335" y="230"/>
                  <a:pt x="335" y="230"/>
                  <a:pt x="335" y="230"/>
                </a:cubicBezTo>
                <a:cubicBezTo>
                  <a:pt x="335" y="229"/>
                  <a:pt x="335" y="230"/>
                  <a:pt x="336" y="230"/>
                </a:cubicBezTo>
                <a:cubicBezTo>
                  <a:pt x="336" y="231"/>
                  <a:pt x="335" y="231"/>
                  <a:pt x="335" y="231"/>
                </a:cubicBezTo>
                <a:close/>
                <a:moveTo>
                  <a:pt x="335" y="230"/>
                </a:moveTo>
                <a:cubicBezTo>
                  <a:pt x="336" y="229"/>
                  <a:pt x="336" y="229"/>
                  <a:pt x="336" y="229"/>
                </a:cubicBezTo>
                <a:cubicBezTo>
                  <a:pt x="336" y="230"/>
                  <a:pt x="336" y="230"/>
                  <a:pt x="335" y="230"/>
                </a:cubicBezTo>
                <a:close/>
                <a:moveTo>
                  <a:pt x="337" y="230"/>
                </a:moveTo>
                <a:cubicBezTo>
                  <a:pt x="337" y="230"/>
                  <a:pt x="337" y="229"/>
                  <a:pt x="338" y="229"/>
                </a:cubicBezTo>
                <a:cubicBezTo>
                  <a:pt x="338" y="230"/>
                  <a:pt x="337" y="230"/>
                  <a:pt x="337" y="230"/>
                </a:cubicBezTo>
                <a:close/>
                <a:moveTo>
                  <a:pt x="339" y="229"/>
                </a:moveTo>
                <a:cubicBezTo>
                  <a:pt x="339" y="229"/>
                  <a:pt x="339" y="229"/>
                  <a:pt x="338" y="229"/>
                </a:cubicBezTo>
                <a:cubicBezTo>
                  <a:pt x="338" y="228"/>
                  <a:pt x="339" y="229"/>
                  <a:pt x="339" y="229"/>
                </a:cubicBezTo>
                <a:close/>
                <a:moveTo>
                  <a:pt x="341" y="216"/>
                </a:moveTo>
                <a:cubicBezTo>
                  <a:pt x="341" y="216"/>
                  <a:pt x="341" y="216"/>
                  <a:pt x="341" y="216"/>
                </a:cubicBezTo>
                <a:cubicBezTo>
                  <a:pt x="341" y="216"/>
                  <a:pt x="341" y="216"/>
                  <a:pt x="340" y="216"/>
                </a:cubicBezTo>
                <a:cubicBezTo>
                  <a:pt x="341" y="216"/>
                  <a:pt x="341" y="216"/>
                  <a:pt x="341" y="216"/>
                </a:cubicBezTo>
                <a:close/>
                <a:moveTo>
                  <a:pt x="340" y="217"/>
                </a:moveTo>
                <a:cubicBezTo>
                  <a:pt x="340" y="217"/>
                  <a:pt x="340" y="217"/>
                  <a:pt x="340" y="217"/>
                </a:cubicBezTo>
                <a:cubicBezTo>
                  <a:pt x="340" y="217"/>
                  <a:pt x="340" y="217"/>
                  <a:pt x="340" y="217"/>
                </a:cubicBezTo>
                <a:cubicBezTo>
                  <a:pt x="340" y="217"/>
                  <a:pt x="340" y="217"/>
                  <a:pt x="340" y="217"/>
                </a:cubicBezTo>
                <a:close/>
                <a:moveTo>
                  <a:pt x="341" y="228"/>
                </a:moveTo>
                <a:cubicBezTo>
                  <a:pt x="340" y="227"/>
                  <a:pt x="340" y="227"/>
                  <a:pt x="340" y="227"/>
                </a:cubicBezTo>
                <a:cubicBezTo>
                  <a:pt x="340" y="227"/>
                  <a:pt x="340" y="227"/>
                  <a:pt x="340" y="226"/>
                </a:cubicBezTo>
                <a:cubicBezTo>
                  <a:pt x="341" y="227"/>
                  <a:pt x="341" y="227"/>
                  <a:pt x="341" y="226"/>
                </a:cubicBezTo>
                <a:cubicBezTo>
                  <a:pt x="341" y="226"/>
                  <a:pt x="341" y="227"/>
                  <a:pt x="341" y="227"/>
                </a:cubicBezTo>
                <a:cubicBezTo>
                  <a:pt x="341" y="227"/>
                  <a:pt x="341" y="227"/>
                  <a:pt x="341" y="228"/>
                </a:cubicBezTo>
                <a:close/>
                <a:moveTo>
                  <a:pt x="342" y="217"/>
                </a:moveTo>
                <a:cubicBezTo>
                  <a:pt x="343" y="218"/>
                  <a:pt x="343" y="217"/>
                  <a:pt x="343" y="217"/>
                </a:cubicBezTo>
                <a:cubicBezTo>
                  <a:pt x="343" y="217"/>
                  <a:pt x="343" y="217"/>
                  <a:pt x="343" y="217"/>
                </a:cubicBezTo>
                <a:cubicBezTo>
                  <a:pt x="343" y="217"/>
                  <a:pt x="343" y="217"/>
                  <a:pt x="343" y="217"/>
                </a:cubicBezTo>
                <a:cubicBezTo>
                  <a:pt x="343" y="217"/>
                  <a:pt x="344" y="217"/>
                  <a:pt x="344" y="217"/>
                </a:cubicBezTo>
                <a:cubicBezTo>
                  <a:pt x="343" y="218"/>
                  <a:pt x="342" y="218"/>
                  <a:pt x="342" y="217"/>
                </a:cubicBezTo>
                <a:close/>
                <a:moveTo>
                  <a:pt x="343" y="224"/>
                </a:moveTo>
                <a:cubicBezTo>
                  <a:pt x="343" y="225"/>
                  <a:pt x="343" y="225"/>
                  <a:pt x="343" y="224"/>
                </a:cubicBezTo>
                <a:cubicBezTo>
                  <a:pt x="343" y="224"/>
                  <a:pt x="343" y="224"/>
                  <a:pt x="343" y="224"/>
                </a:cubicBezTo>
                <a:close/>
                <a:moveTo>
                  <a:pt x="342" y="227"/>
                </a:moveTo>
                <a:cubicBezTo>
                  <a:pt x="342" y="226"/>
                  <a:pt x="343" y="226"/>
                  <a:pt x="344" y="226"/>
                </a:cubicBezTo>
                <a:cubicBezTo>
                  <a:pt x="344" y="226"/>
                  <a:pt x="344" y="226"/>
                  <a:pt x="344" y="226"/>
                </a:cubicBezTo>
                <a:cubicBezTo>
                  <a:pt x="344" y="226"/>
                  <a:pt x="344" y="226"/>
                  <a:pt x="344" y="227"/>
                </a:cubicBezTo>
                <a:cubicBezTo>
                  <a:pt x="343" y="226"/>
                  <a:pt x="343" y="227"/>
                  <a:pt x="342" y="227"/>
                </a:cubicBezTo>
                <a:close/>
                <a:moveTo>
                  <a:pt x="343" y="229"/>
                </a:moveTo>
                <a:cubicBezTo>
                  <a:pt x="344" y="229"/>
                  <a:pt x="344" y="229"/>
                  <a:pt x="344" y="229"/>
                </a:cubicBezTo>
                <a:cubicBezTo>
                  <a:pt x="344" y="229"/>
                  <a:pt x="343" y="229"/>
                  <a:pt x="343" y="229"/>
                </a:cubicBezTo>
                <a:close/>
                <a:moveTo>
                  <a:pt x="345" y="229"/>
                </a:moveTo>
                <a:cubicBezTo>
                  <a:pt x="344" y="229"/>
                  <a:pt x="344" y="228"/>
                  <a:pt x="345" y="229"/>
                </a:cubicBezTo>
                <a:cubicBezTo>
                  <a:pt x="344" y="229"/>
                  <a:pt x="345" y="229"/>
                  <a:pt x="345" y="229"/>
                </a:cubicBezTo>
                <a:close/>
                <a:moveTo>
                  <a:pt x="346" y="217"/>
                </a:moveTo>
                <a:cubicBezTo>
                  <a:pt x="346" y="217"/>
                  <a:pt x="346" y="217"/>
                  <a:pt x="346" y="217"/>
                </a:cubicBezTo>
                <a:cubicBezTo>
                  <a:pt x="346" y="218"/>
                  <a:pt x="346" y="218"/>
                  <a:pt x="346" y="217"/>
                </a:cubicBezTo>
                <a:close/>
                <a:moveTo>
                  <a:pt x="347" y="228"/>
                </a:moveTo>
                <a:cubicBezTo>
                  <a:pt x="348" y="228"/>
                  <a:pt x="348" y="227"/>
                  <a:pt x="348" y="228"/>
                </a:cubicBezTo>
                <a:cubicBezTo>
                  <a:pt x="348" y="228"/>
                  <a:pt x="348" y="228"/>
                  <a:pt x="347" y="228"/>
                </a:cubicBezTo>
                <a:close/>
                <a:moveTo>
                  <a:pt x="352" y="215"/>
                </a:moveTo>
                <a:cubicBezTo>
                  <a:pt x="352" y="215"/>
                  <a:pt x="352" y="215"/>
                  <a:pt x="352" y="216"/>
                </a:cubicBezTo>
                <a:cubicBezTo>
                  <a:pt x="351" y="215"/>
                  <a:pt x="352" y="214"/>
                  <a:pt x="352" y="215"/>
                </a:cubicBezTo>
                <a:close/>
                <a:moveTo>
                  <a:pt x="352" y="228"/>
                </a:moveTo>
                <a:cubicBezTo>
                  <a:pt x="351" y="227"/>
                  <a:pt x="351" y="227"/>
                  <a:pt x="351" y="227"/>
                </a:cubicBezTo>
                <a:cubicBezTo>
                  <a:pt x="351" y="227"/>
                  <a:pt x="352" y="227"/>
                  <a:pt x="352" y="226"/>
                </a:cubicBezTo>
                <a:cubicBezTo>
                  <a:pt x="352" y="226"/>
                  <a:pt x="352" y="226"/>
                  <a:pt x="352" y="226"/>
                </a:cubicBezTo>
                <a:cubicBezTo>
                  <a:pt x="352" y="227"/>
                  <a:pt x="352" y="227"/>
                  <a:pt x="352" y="228"/>
                </a:cubicBezTo>
                <a:close/>
                <a:moveTo>
                  <a:pt x="353" y="227"/>
                </a:moveTo>
                <a:cubicBezTo>
                  <a:pt x="353" y="226"/>
                  <a:pt x="355" y="226"/>
                  <a:pt x="355" y="227"/>
                </a:cubicBezTo>
                <a:cubicBezTo>
                  <a:pt x="354" y="226"/>
                  <a:pt x="354" y="227"/>
                  <a:pt x="353" y="227"/>
                </a:cubicBezTo>
                <a:close/>
                <a:moveTo>
                  <a:pt x="374" y="217"/>
                </a:moveTo>
                <a:cubicBezTo>
                  <a:pt x="374" y="218"/>
                  <a:pt x="374" y="218"/>
                  <a:pt x="374" y="218"/>
                </a:cubicBezTo>
                <a:cubicBezTo>
                  <a:pt x="374" y="218"/>
                  <a:pt x="373" y="218"/>
                  <a:pt x="373" y="218"/>
                </a:cubicBezTo>
                <a:cubicBezTo>
                  <a:pt x="373" y="218"/>
                  <a:pt x="373" y="218"/>
                  <a:pt x="374" y="217"/>
                </a:cubicBezTo>
                <a:close/>
                <a:moveTo>
                  <a:pt x="373" y="219"/>
                </a:moveTo>
                <a:cubicBezTo>
                  <a:pt x="373" y="219"/>
                  <a:pt x="373" y="220"/>
                  <a:pt x="373" y="219"/>
                </a:cubicBezTo>
                <a:cubicBezTo>
                  <a:pt x="373" y="219"/>
                  <a:pt x="373" y="219"/>
                  <a:pt x="373" y="219"/>
                </a:cubicBezTo>
                <a:close/>
                <a:moveTo>
                  <a:pt x="373" y="218"/>
                </a:moveTo>
                <a:cubicBezTo>
                  <a:pt x="373" y="218"/>
                  <a:pt x="372" y="218"/>
                  <a:pt x="372" y="218"/>
                </a:cubicBezTo>
                <a:cubicBezTo>
                  <a:pt x="372" y="218"/>
                  <a:pt x="372" y="217"/>
                  <a:pt x="373" y="218"/>
                </a:cubicBezTo>
                <a:close/>
                <a:moveTo>
                  <a:pt x="374" y="211"/>
                </a:moveTo>
                <a:cubicBezTo>
                  <a:pt x="374" y="211"/>
                  <a:pt x="374" y="212"/>
                  <a:pt x="374" y="212"/>
                </a:cubicBezTo>
                <a:cubicBezTo>
                  <a:pt x="374" y="211"/>
                  <a:pt x="374" y="211"/>
                  <a:pt x="374" y="211"/>
                </a:cubicBezTo>
                <a:close/>
                <a:moveTo>
                  <a:pt x="373" y="212"/>
                </a:moveTo>
                <a:cubicBezTo>
                  <a:pt x="373" y="212"/>
                  <a:pt x="373" y="212"/>
                  <a:pt x="373" y="212"/>
                </a:cubicBezTo>
                <a:cubicBezTo>
                  <a:pt x="373" y="213"/>
                  <a:pt x="373" y="213"/>
                  <a:pt x="373" y="213"/>
                </a:cubicBezTo>
                <a:cubicBezTo>
                  <a:pt x="373" y="213"/>
                  <a:pt x="373" y="213"/>
                  <a:pt x="373" y="213"/>
                </a:cubicBezTo>
                <a:cubicBezTo>
                  <a:pt x="373" y="213"/>
                  <a:pt x="373" y="214"/>
                  <a:pt x="373" y="213"/>
                </a:cubicBezTo>
                <a:cubicBezTo>
                  <a:pt x="373" y="213"/>
                  <a:pt x="373" y="212"/>
                  <a:pt x="373" y="212"/>
                </a:cubicBezTo>
                <a:close/>
                <a:moveTo>
                  <a:pt x="371" y="214"/>
                </a:moveTo>
                <a:cubicBezTo>
                  <a:pt x="371" y="214"/>
                  <a:pt x="372" y="214"/>
                  <a:pt x="372" y="214"/>
                </a:cubicBezTo>
                <a:cubicBezTo>
                  <a:pt x="372" y="215"/>
                  <a:pt x="371" y="215"/>
                  <a:pt x="371" y="215"/>
                </a:cubicBezTo>
                <a:cubicBezTo>
                  <a:pt x="371" y="215"/>
                  <a:pt x="371" y="215"/>
                  <a:pt x="371" y="215"/>
                </a:cubicBezTo>
                <a:lnTo>
                  <a:pt x="371" y="214"/>
                </a:lnTo>
                <a:close/>
                <a:moveTo>
                  <a:pt x="371" y="218"/>
                </a:moveTo>
                <a:cubicBezTo>
                  <a:pt x="371" y="219"/>
                  <a:pt x="371" y="219"/>
                  <a:pt x="370" y="219"/>
                </a:cubicBezTo>
                <a:cubicBezTo>
                  <a:pt x="370" y="219"/>
                  <a:pt x="370" y="219"/>
                  <a:pt x="370" y="219"/>
                </a:cubicBezTo>
                <a:cubicBezTo>
                  <a:pt x="370" y="218"/>
                  <a:pt x="370" y="218"/>
                  <a:pt x="371" y="218"/>
                </a:cubicBezTo>
                <a:close/>
                <a:moveTo>
                  <a:pt x="370" y="214"/>
                </a:moveTo>
                <a:cubicBezTo>
                  <a:pt x="370" y="216"/>
                  <a:pt x="369" y="215"/>
                  <a:pt x="369" y="214"/>
                </a:cubicBezTo>
                <a:cubicBezTo>
                  <a:pt x="369" y="215"/>
                  <a:pt x="369" y="214"/>
                  <a:pt x="370" y="214"/>
                </a:cubicBezTo>
                <a:close/>
                <a:moveTo>
                  <a:pt x="369" y="220"/>
                </a:moveTo>
                <a:cubicBezTo>
                  <a:pt x="369" y="219"/>
                  <a:pt x="368" y="220"/>
                  <a:pt x="368" y="220"/>
                </a:cubicBezTo>
                <a:cubicBezTo>
                  <a:pt x="368" y="220"/>
                  <a:pt x="368" y="219"/>
                  <a:pt x="369" y="219"/>
                </a:cubicBezTo>
                <a:cubicBezTo>
                  <a:pt x="369" y="219"/>
                  <a:pt x="369" y="219"/>
                  <a:pt x="369" y="220"/>
                </a:cubicBezTo>
                <a:close/>
                <a:moveTo>
                  <a:pt x="368" y="215"/>
                </a:moveTo>
                <a:cubicBezTo>
                  <a:pt x="368" y="216"/>
                  <a:pt x="369" y="216"/>
                  <a:pt x="368" y="216"/>
                </a:cubicBezTo>
                <a:cubicBezTo>
                  <a:pt x="368" y="216"/>
                  <a:pt x="368" y="215"/>
                  <a:pt x="368" y="215"/>
                </a:cubicBezTo>
                <a:close/>
                <a:moveTo>
                  <a:pt x="367" y="213"/>
                </a:moveTo>
                <a:cubicBezTo>
                  <a:pt x="367" y="213"/>
                  <a:pt x="367" y="214"/>
                  <a:pt x="367" y="214"/>
                </a:cubicBezTo>
                <a:cubicBezTo>
                  <a:pt x="368" y="213"/>
                  <a:pt x="367" y="213"/>
                  <a:pt x="368" y="213"/>
                </a:cubicBezTo>
                <a:cubicBezTo>
                  <a:pt x="368" y="213"/>
                  <a:pt x="368" y="214"/>
                  <a:pt x="368" y="214"/>
                </a:cubicBezTo>
                <a:cubicBezTo>
                  <a:pt x="367" y="214"/>
                  <a:pt x="367" y="214"/>
                  <a:pt x="367" y="214"/>
                </a:cubicBezTo>
                <a:cubicBezTo>
                  <a:pt x="367" y="214"/>
                  <a:pt x="367" y="214"/>
                  <a:pt x="367" y="215"/>
                </a:cubicBezTo>
                <a:cubicBezTo>
                  <a:pt x="367" y="214"/>
                  <a:pt x="367" y="214"/>
                  <a:pt x="367" y="214"/>
                </a:cubicBezTo>
                <a:cubicBezTo>
                  <a:pt x="367" y="214"/>
                  <a:pt x="367" y="214"/>
                  <a:pt x="367" y="214"/>
                </a:cubicBezTo>
                <a:cubicBezTo>
                  <a:pt x="367" y="213"/>
                  <a:pt x="367" y="213"/>
                  <a:pt x="367" y="213"/>
                </a:cubicBezTo>
                <a:close/>
                <a:moveTo>
                  <a:pt x="361" y="220"/>
                </a:moveTo>
                <a:cubicBezTo>
                  <a:pt x="361" y="220"/>
                  <a:pt x="361" y="220"/>
                  <a:pt x="361" y="220"/>
                </a:cubicBezTo>
                <a:cubicBezTo>
                  <a:pt x="362" y="220"/>
                  <a:pt x="361" y="221"/>
                  <a:pt x="361" y="221"/>
                </a:cubicBezTo>
                <a:lnTo>
                  <a:pt x="361" y="220"/>
                </a:lnTo>
                <a:close/>
                <a:moveTo>
                  <a:pt x="359" y="214"/>
                </a:moveTo>
                <a:cubicBezTo>
                  <a:pt x="359" y="213"/>
                  <a:pt x="359" y="213"/>
                  <a:pt x="359" y="213"/>
                </a:cubicBezTo>
                <a:cubicBezTo>
                  <a:pt x="359" y="213"/>
                  <a:pt x="359" y="212"/>
                  <a:pt x="360" y="213"/>
                </a:cubicBezTo>
                <a:cubicBezTo>
                  <a:pt x="360" y="213"/>
                  <a:pt x="359" y="213"/>
                  <a:pt x="359" y="214"/>
                </a:cubicBezTo>
                <a:close/>
                <a:moveTo>
                  <a:pt x="359" y="217"/>
                </a:moveTo>
                <a:cubicBezTo>
                  <a:pt x="360" y="217"/>
                  <a:pt x="360" y="216"/>
                  <a:pt x="360" y="217"/>
                </a:cubicBezTo>
                <a:cubicBezTo>
                  <a:pt x="360" y="217"/>
                  <a:pt x="359" y="217"/>
                  <a:pt x="359" y="217"/>
                </a:cubicBezTo>
                <a:close/>
                <a:moveTo>
                  <a:pt x="363" y="223"/>
                </a:moveTo>
                <a:cubicBezTo>
                  <a:pt x="362" y="222"/>
                  <a:pt x="362" y="223"/>
                  <a:pt x="361" y="223"/>
                </a:cubicBezTo>
                <a:cubicBezTo>
                  <a:pt x="361" y="222"/>
                  <a:pt x="361" y="223"/>
                  <a:pt x="360" y="222"/>
                </a:cubicBezTo>
                <a:cubicBezTo>
                  <a:pt x="361" y="222"/>
                  <a:pt x="361" y="222"/>
                  <a:pt x="362" y="222"/>
                </a:cubicBezTo>
                <a:cubicBezTo>
                  <a:pt x="362" y="221"/>
                  <a:pt x="361" y="219"/>
                  <a:pt x="362" y="219"/>
                </a:cubicBezTo>
                <a:cubicBezTo>
                  <a:pt x="362" y="220"/>
                  <a:pt x="362" y="222"/>
                  <a:pt x="363" y="222"/>
                </a:cubicBezTo>
                <a:cubicBezTo>
                  <a:pt x="363" y="222"/>
                  <a:pt x="363" y="222"/>
                  <a:pt x="363" y="223"/>
                </a:cubicBezTo>
                <a:close/>
                <a:moveTo>
                  <a:pt x="363" y="218"/>
                </a:moveTo>
                <a:cubicBezTo>
                  <a:pt x="363" y="218"/>
                  <a:pt x="364" y="217"/>
                  <a:pt x="364" y="218"/>
                </a:cubicBezTo>
                <a:cubicBezTo>
                  <a:pt x="364" y="218"/>
                  <a:pt x="363" y="218"/>
                  <a:pt x="363" y="218"/>
                </a:cubicBezTo>
                <a:close/>
                <a:moveTo>
                  <a:pt x="364" y="212"/>
                </a:moveTo>
                <a:cubicBezTo>
                  <a:pt x="364" y="211"/>
                  <a:pt x="364" y="211"/>
                  <a:pt x="365" y="212"/>
                </a:cubicBezTo>
                <a:cubicBezTo>
                  <a:pt x="365" y="212"/>
                  <a:pt x="364" y="212"/>
                  <a:pt x="364" y="212"/>
                </a:cubicBezTo>
                <a:close/>
                <a:moveTo>
                  <a:pt x="365" y="217"/>
                </a:moveTo>
                <a:cubicBezTo>
                  <a:pt x="365" y="218"/>
                  <a:pt x="365" y="217"/>
                  <a:pt x="366" y="218"/>
                </a:cubicBezTo>
                <a:cubicBezTo>
                  <a:pt x="366" y="218"/>
                  <a:pt x="366" y="218"/>
                  <a:pt x="366" y="218"/>
                </a:cubicBezTo>
                <a:cubicBezTo>
                  <a:pt x="365" y="218"/>
                  <a:pt x="365" y="218"/>
                  <a:pt x="365" y="217"/>
                </a:cubicBezTo>
                <a:close/>
                <a:moveTo>
                  <a:pt x="366" y="224"/>
                </a:moveTo>
                <a:cubicBezTo>
                  <a:pt x="366" y="225"/>
                  <a:pt x="366" y="224"/>
                  <a:pt x="366" y="224"/>
                </a:cubicBezTo>
                <a:cubicBezTo>
                  <a:pt x="366" y="224"/>
                  <a:pt x="367" y="224"/>
                  <a:pt x="366" y="224"/>
                </a:cubicBezTo>
                <a:close/>
                <a:moveTo>
                  <a:pt x="370" y="225"/>
                </a:moveTo>
                <a:cubicBezTo>
                  <a:pt x="370" y="225"/>
                  <a:pt x="370" y="225"/>
                  <a:pt x="370" y="224"/>
                </a:cubicBezTo>
                <a:cubicBezTo>
                  <a:pt x="370" y="225"/>
                  <a:pt x="369" y="224"/>
                  <a:pt x="369" y="224"/>
                </a:cubicBezTo>
                <a:cubicBezTo>
                  <a:pt x="369" y="225"/>
                  <a:pt x="370" y="225"/>
                  <a:pt x="370" y="225"/>
                </a:cubicBezTo>
                <a:cubicBezTo>
                  <a:pt x="369" y="226"/>
                  <a:pt x="369" y="225"/>
                  <a:pt x="369" y="226"/>
                </a:cubicBezTo>
                <a:cubicBezTo>
                  <a:pt x="369" y="226"/>
                  <a:pt x="369" y="226"/>
                  <a:pt x="369" y="226"/>
                </a:cubicBezTo>
                <a:cubicBezTo>
                  <a:pt x="369" y="225"/>
                  <a:pt x="369" y="225"/>
                  <a:pt x="369" y="225"/>
                </a:cubicBezTo>
                <a:cubicBezTo>
                  <a:pt x="368" y="225"/>
                  <a:pt x="368" y="225"/>
                  <a:pt x="368" y="225"/>
                </a:cubicBezTo>
                <a:cubicBezTo>
                  <a:pt x="368" y="225"/>
                  <a:pt x="368" y="225"/>
                  <a:pt x="367" y="225"/>
                </a:cubicBezTo>
                <a:cubicBezTo>
                  <a:pt x="367" y="224"/>
                  <a:pt x="368" y="225"/>
                  <a:pt x="368" y="224"/>
                </a:cubicBezTo>
                <a:cubicBezTo>
                  <a:pt x="367" y="224"/>
                  <a:pt x="367" y="224"/>
                  <a:pt x="367" y="224"/>
                </a:cubicBezTo>
                <a:cubicBezTo>
                  <a:pt x="366" y="224"/>
                  <a:pt x="366" y="223"/>
                  <a:pt x="366" y="223"/>
                </a:cubicBezTo>
                <a:cubicBezTo>
                  <a:pt x="366" y="224"/>
                  <a:pt x="367" y="223"/>
                  <a:pt x="367" y="224"/>
                </a:cubicBezTo>
                <a:cubicBezTo>
                  <a:pt x="367" y="223"/>
                  <a:pt x="368" y="223"/>
                  <a:pt x="368" y="223"/>
                </a:cubicBezTo>
                <a:cubicBezTo>
                  <a:pt x="369" y="223"/>
                  <a:pt x="369" y="223"/>
                  <a:pt x="369" y="223"/>
                </a:cubicBezTo>
                <a:cubicBezTo>
                  <a:pt x="370" y="223"/>
                  <a:pt x="369" y="223"/>
                  <a:pt x="369" y="223"/>
                </a:cubicBezTo>
                <a:cubicBezTo>
                  <a:pt x="370" y="223"/>
                  <a:pt x="370" y="224"/>
                  <a:pt x="370" y="225"/>
                </a:cubicBezTo>
                <a:close/>
                <a:moveTo>
                  <a:pt x="370" y="226"/>
                </a:moveTo>
                <a:cubicBezTo>
                  <a:pt x="371" y="226"/>
                  <a:pt x="370" y="225"/>
                  <a:pt x="370" y="225"/>
                </a:cubicBezTo>
                <a:cubicBezTo>
                  <a:pt x="371" y="225"/>
                  <a:pt x="371" y="226"/>
                  <a:pt x="370" y="226"/>
                </a:cubicBezTo>
                <a:close/>
                <a:moveTo>
                  <a:pt x="370" y="221"/>
                </a:moveTo>
                <a:cubicBezTo>
                  <a:pt x="370" y="221"/>
                  <a:pt x="371" y="221"/>
                  <a:pt x="371" y="222"/>
                </a:cubicBezTo>
                <a:cubicBezTo>
                  <a:pt x="370" y="222"/>
                  <a:pt x="371" y="221"/>
                  <a:pt x="370" y="221"/>
                </a:cubicBezTo>
                <a:cubicBezTo>
                  <a:pt x="370" y="220"/>
                  <a:pt x="370" y="220"/>
                  <a:pt x="370" y="220"/>
                </a:cubicBezTo>
                <a:cubicBezTo>
                  <a:pt x="371" y="220"/>
                  <a:pt x="371" y="220"/>
                  <a:pt x="371" y="221"/>
                </a:cubicBezTo>
                <a:cubicBezTo>
                  <a:pt x="371" y="221"/>
                  <a:pt x="371" y="221"/>
                  <a:pt x="370" y="221"/>
                </a:cubicBezTo>
                <a:close/>
                <a:moveTo>
                  <a:pt x="371" y="220"/>
                </a:moveTo>
                <a:cubicBezTo>
                  <a:pt x="371" y="219"/>
                  <a:pt x="371" y="219"/>
                  <a:pt x="372" y="219"/>
                </a:cubicBezTo>
                <a:cubicBezTo>
                  <a:pt x="371" y="220"/>
                  <a:pt x="371" y="220"/>
                  <a:pt x="371" y="220"/>
                </a:cubicBezTo>
                <a:cubicBezTo>
                  <a:pt x="371" y="220"/>
                  <a:pt x="371" y="220"/>
                  <a:pt x="371" y="220"/>
                </a:cubicBezTo>
                <a:close/>
                <a:moveTo>
                  <a:pt x="375" y="220"/>
                </a:moveTo>
                <a:cubicBezTo>
                  <a:pt x="376" y="221"/>
                  <a:pt x="375" y="221"/>
                  <a:pt x="375" y="221"/>
                </a:cubicBezTo>
                <a:cubicBezTo>
                  <a:pt x="375" y="222"/>
                  <a:pt x="375" y="222"/>
                  <a:pt x="375" y="222"/>
                </a:cubicBezTo>
                <a:cubicBezTo>
                  <a:pt x="374" y="221"/>
                  <a:pt x="374" y="221"/>
                  <a:pt x="374" y="221"/>
                </a:cubicBezTo>
                <a:cubicBezTo>
                  <a:pt x="374" y="222"/>
                  <a:pt x="374" y="221"/>
                  <a:pt x="373" y="222"/>
                </a:cubicBezTo>
                <a:cubicBezTo>
                  <a:pt x="372" y="221"/>
                  <a:pt x="372" y="221"/>
                  <a:pt x="371" y="221"/>
                </a:cubicBezTo>
                <a:cubicBezTo>
                  <a:pt x="371" y="220"/>
                  <a:pt x="373" y="221"/>
                  <a:pt x="373" y="220"/>
                </a:cubicBezTo>
                <a:cubicBezTo>
                  <a:pt x="373" y="220"/>
                  <a:pt x="373" y="220"/>
                  <a:pt x="373" y="220"/>
                </a:cubicBezTo>
                <a:cubicBezTo>
                  <a:pt x="373" y="220"/>
                  <a:pt x="374" y="220"/>
                  <a:pt x="374" y="220"/>
                </a:cubicBezTo>
                <a:cubicBezTo>
                  <a:pt x="374" y="220"/>
                  <a:pt x="375" y="219"/>
                  <a:pt x="376" y="220"/>
                </a:cubicBezTo>
                <a:cubicBezTo>
                  <a:pt x="376" y="220"/>
                  <a:pt x="376" y="220"/>
                  <a:pt x="375" y="220"/>
                </a:cubicBezTo>
                <a:close/>
                <a:moveTo>
                  <a:pt x="375" y="218"/>
                </a:moveTo>
                <a:cubicBezTo>
                  <a:pt x="376" y="217"/>
                  <a:pt x="375" y="218"/>
                  <a:pt x="375" y="217"/>
                </a:cubicBezTo>
                <a:cubicBezTo>
                  <a:pt x="375" y="218"/>
                  <a:pt x="376" y="216"/>
                  <a:pt x="376" y="217"/>
                </a:cubicBezTo>
                <a:cubicBezTo>
                  <a:pt x="376" y="217"/>
                  <a:pt x="376" y="217"/>
                  <a:pt x="376" y="217"/>
                </a:cubicBezTo>
                <a:cubicBezTo>
                  <a:pt x="376" y="218"/>
                  <a:pt x="376" y="218"/>
                  <a:pt x="376" y="218"/>
                </a:cubicBezTo>
                <a:cubicBezTo>
                  <a:pt x="376" y="218"/>
                  <a:pt x="376" y="219"/>
                  <a:pt x="375" y="218"/>
                </a:cubicBezTo>
                <a:close/>
                <a:moveTo>
                  <a:pt x="376" y="217"/>
                </a:moveTo>
                <a:cubicBezTo>
                  <a:pt x="376" y="216"/>
                  <a:pt x="376" y="216"/>
                  <a:pt x="376" y="216"/>
                </a:cubicBezTo>
                <a:cubicBezTo>
                  <a:pt x="376" y="216"/>
                  <a:pt x="377" y="217"/>
                  <a:pt x="376" y="217"/>
                </a:cubicBezTo>
                <a:cubicBezTo>
                  <a:pt x="376" y="217"/>
                  <a:pt x="377" y="217"/>
                  <a:pt x="376" y="217"/>
                </a:cubicBezTo>
                <a:close/>
                <a:moveTo>
                  <a:pt x="379" y="217"/>
                </a:moveTo>
                <a:cubicBezTo>
                  <a:pt x="379" y="216"/>
                  <a:pt x="379" y="216"/>
                  <a:pt x="379" y="216"/>
                </a:cubicBezTo>
                <a:cubicBezTo>
                  <a:pt x="379" y="217"/>
                  <a:pt x="379" y="216"/>
                  <a:pt x="379" y="215"/>
                </a:cubicBezTo>
                <a:cubicBezTo>
                  <a:pt x="380" y="216"/>
                  <a:pt x="379" y="217"/>
                  <a:pt x="379" y="217"/>
                </a:cubicBezTo>
                <a:close/>
                <a:moveTo>
                  <a:pt x="382" y="217"/>
                </a:moveTo>
                <a:cubicBezTo>
                  <a:pt x="382" y="216"/>
                  <a:pt x="383" y="218"/>
                  <a:pt x="383" y="217"/>
                </a:cubicBezTo>
                <a:cubicBezTo>
                  <a:pt x="383" y="217"/>
                  <a:pt x="383" y="218"/>
                  <a:pt x="384" y="217"/>
                </a:cubicBezTo>
                <a:cubicBezTo>
                  <a:pt x="383" y="219"/>
                  <a:pt x="383" y="217"/>
                  <a:pt x="382" y="217"/>
                </a:cubicBezTo>
                <a:close/>
                <a:moveTo>
                  <a:pt x="386" y="217"/>
                </a:moveTo>
                <a:cubicBezTo>
                  <a:pt x="387" y="218"/>
                  <a:pt x="386" y="217"/>
                  <a:pt x="387" y="217"/>
                </a:cubicBezTo>
                <a:cubicBezTo>
                  <a:pt x="387" y="218"/>
                  <a:pt x="386" y="218"/>
                  <a:pt x="386" y="217"/>
                </a:cubicBezTo>
                <a:close/>
                <a:moveTo>
                  <a:pt x="389" y="217"/>
                </a:moveTo>
                <a:cubicBezTo>
                  <a:pt x="388" y="217"/>
                  <a:pt x="388" y="217"/>
                  <a:pt x="388" y="217"/>
                </a:cubicBezTo>
                <a:cubicBezTo>
                  <a:pt x="388" y="216"/>
                  <a:pt x="388" y="216"/>
                  <a:pt x="389" y="216"/>
                </a:cubicBezTo>
                <a:cubicBezTo>
                  <a:pt x="389" y="217"/>
                  <a:pt x="389" y="217"/>
                  <a:pt x="389" y="217"/>
                </a:cubicBezTo>
                <a:close/>
              </a:path>
            </a:pathLst>
          </a:custGeom>
          <a:solidFill>
            <a:schemeClr val="bg2"/>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15" name="Media Placeholder 19">
            <a:extLst>
              <a:ext uri="{FF2B5EF4-FFF2-40B4-BE49-F238E27FC236}">
                <a16:creationId xmlns:a16="http://schemas.microsoft.com/office/drawing/2014/main" xmlns="" id="{B9EF3C92-9A96-4504-84EA-0D618D67365D}"/>
              </a:ext>
            </a:extLst>
          </p:cNvPr>
          <p:cNvSpPr>
            <a:spLocks noGrp="1"/>
          </p:cNvSpPr>
          <p:nvPr>
            <p:ph type="media" sz="quarter" idx="13"/>
          </p:nvPr>
        </p:nvSpPr>
        <p:spPr>
          <a:xfrm>
            <a:off x="5936344" y="1485899"/>
            <a:ext cx="6096000" cy="4419599"/>
          </a:xfrm>
        </p:spPr>
        <p:txBody>
          <a:bodyPr anchor="ctr">
            <a:normAutofit/>
          </a:bodyPr>
          <a:lstStyle>
            <a:lvl1pPr marL="0" indent="0" algn="ctr">
              <a:buNone/>
              <a:defRPr sz="1400" b="1">
                <a:solidFill>
                  <a:srgbClr val="774E26"/>
                </a:solidFill>
                <a:latin typeface="+mj-lt"/>
              </a:defRPr>
            </a:lvl1pPr>
          </a:lstStyle>
          <a:p>
            <a:endParaRPr lang="en-US" dirty="0"/>
          </a:p>
        </p:txBody>
      </p:sp>
      <p:sp>
        <p:nvSpPr>
          <p:cNvPr id="3" name="Date Placeholder 2">
            <a:extLst>
              <a:ext uri="{FF2B5EF4-FFF2-40B4-BE49-F238E27FC236}">
                <a16:creationId xmlns:a16="http://schemas.microsoft.com/office/drawing/2014/main" xmlns="" id="{11BF7668-890C-4064-B40C-1FB24EB2B9FE}"/>
              </a:ext>
            </a:extLst>
          </p:cNvPr>
          <p:cNvSpPr>
            <a:spLocks noGrp="1"/>
          </p:cNvSpPr>
          <p:nvPr>
            <p:ph type="dt" sz="half" idx="10"/>
          </p:nvPr>
        </p:nvSpPr>
        <p:spPr/>
        <p:txBody>
          <a:bodyPr/>
          <a:lstStyle/>
          <a:p>
            <a:fld id="{60768B2B-E691-4C8E-9E1F-47887D2B8E14}" type="datetimeFigureOut">
              <a:rPr lang="en-US" smtClean="0"/>
              <a:pPr/>
              <a:t>6/26/2020</a:t>
            </a:fld>
            <a:endParaRPr lang="en-US"/>
          </a:p>
        </p:txBody>
      </p:sp>
      <p:sp>
        <p:nvSpPr>
          <p:cNvPr id="4" name="Footer Placeholder 3">
            <a:extLst>
              <a:ext uri="{FF2B5EF4-FFF2-40B4-BE49-F238E27FC236}">
                <a16:creationId xmlns:a16="http://schemas.microsoft.com/office/drawing/2014/main" xmlns="" id="{103BC542-A627-4E06-8463-AFFC2A8E0C1D}"/>
              </a:ext>
            </a:extLst>
          </p:cNvPr>
          <p:cNvSpPr>
            <a:spLocks noGrp="1"/>
          </p:cNvSpPr>
          <p:nvPr>
            <p:ph type="ftr" sz="quarter" idx="11"/>
          </p:nvPr>
        </p:nvSpPr>
        <p:spPr/>
        <p:txBody>
          <a:bodyPr/>
          <a:lstStyle/>
          <a:p>
            <a:endParaRPr lang="en-US"/>
          </a:p>
        </p:txBody>
      </p:sp>
      <p:sp>
        <p:nvSpPr>
          <p:cNvPr id="5" name="Slide Number Placeholder 4">
            <a:extLst>
              <a:ext uri="{FF2B5EF4-FFF2-40B4-BE49-F238E27FC236}">
                <a16:creationId xmlns:a16="http://schemas.microsoft.com/office/drawing/2014/main" xmlns="" id="{4B0CE522-5DC5-422B-851F-CBD91D1010BA}"/>
              </a:ext>
            </a:extLst>
          </p:cNvPr>
          <p:cNvSpPr>
            <a:spLocks noGrp="1"/>
          </p:cNvSpPr>
          <p:nvPr>
            <p:ph type="sldNum" sz="quarter" idx="12"/>
          </p:nvPr>
        </p:nvSpPr>
        <p:spPr/>
        <p:txBody>
          <a:bodyPr/>
          <a:lstStyle/>
          <a:p>
            <a:fld id="{1364F979-9794-401D-AD6B-5D915FF1DD7B}" type="slidenum">
              <a:rPr lang="en-US" smtClean="0"/>
              <a:pPr/>
              <a:t>‹#›</a:t>
            </a:fld>
            <a:endParaRPr lang="en-US"/>
          </a:p>
        </p:txBody>
      </p:sp>
      <p:sp>
        <p:nvSpPr>
          <p:cNvPr id="6" name="Freeform 408">
            <a:extLst>
              <a:ext uri="{FF2B5EF4-FFF2-40B4-BE49-F238E27FC236}">
                <a16:creationId xmlns:a16="http://schemas.microsoft.com/office/drawing/2014/main" xmlns="" id="{3A6B6701-C312-4CE3-8C28-0153F0283363}"/>
              </a:ext>
            </a:extLst>
          </p:cNvPr>
          <p:cNvSpPr>
            <a:spLocks noEditPoints="1"/>
          </p:cNvSpPr>
          <p:nvPr userDrawn="1"/>
        </p:nvSpPr>
        <p:spPr bwMode="auto">
          <a:xfrm>
            <a:off x="-5073476" y="2799495"/>
            <a:ext cx="8115880" cy="6140031"/>
          </a:xfrm>
          <a:custGeom>
            <a:avLst/>
            <a:gdLst>
              <a:gd name="T0" fmla="*/ 331 w 404"/>
              <a:gd name="T1" fmla="*/ 219 h 305"/>
              <a:gd name="T2" fmla="*/ 333 w 404"/>
              <a:gd name="T3" fmla="*/ 215 h 305"/>
              <a:gd name="T4" fmla="*/ 383 w 404"/>
              <a:gd name="T5" fmla="*/ 186 h 305"/>
              <a:gd name="T6" fmla="*/ 366 w 404"/>
              <a:gd name="T7" fmla="*/ 178 h 305"/>
              <a:gd name="T8" fmla="*/ 387 w 404"/>
              <a:gd name="T9" fmla="*/ 160 h 305"/>
              <a:gd name="T10" fmla="*/ 385 w 404"/>
              <a:gd name="T11" fmla="*/ 115 h 305"/>
              <a:gd name="T12" fmla="*/ 378 w 404"/>
              <a:gd name="T13" fmla="*/ 85 h 305"/>
              <a:gd name="T14" fmla="*/ 362 w 404"/>
              <a:gd name="T15" fmla="*/ 43 h 305"/>
              <a:gd name="T16" fmla="*/ 304 w 404"/>
              <a:gd name="T17" fmla="*/ 29 h 305"/>
              <a:gd name="T18" fmla="*/ 249 w 404"/>
              <a:gd name="T19" fmla="*/ 18 h 305"/>
              <a:gd name="T20" fmla="*/ 187 w 404"/>
              <a:gd name="T21" fmla="*/ 21 h 305"/>
              <a:gd name="T22" fmla="*/ 47 w 404"/>
              <a:gd name="T23" fmla="*/ 71 h 305"/>
              <a:gd name="T24" fmla="*/ 73 w 404"/>
              <a:gd name="T25" fmla="*/ 72 h 305"/>
              <a:gd name="T26" fmla="*/ 26 w 404"/>
              <a:gd name="T27" fmla="*/ 93 h 305"/>
              <a:gd name="T28" fmla="*/ 82 w 404"/>
              <a:gd name="T29" fmla="*/ 84 h 305"/>
              <a:gd name="T30" fmla="*/ 42 w 404"/>
              <a:gd name="T31" fmla="*/ 101 h 305"/>
              <a:gd name="T32" fmla="*/ 34 w 404"/>
              <a:gd name="T33" fmla="*/ 121 h 305"/>
              <a:gd name="T34" fmla="*/ 48 w 404"/>
              <a:gd name="T35" fmla="*/ 127 h 305"/>
              <a:gd name="T36" fmla="*/ 79 w 404"/>
              <a:gd name="T37" fmla="*/ 121 h 305"/>
              <a:gd name="T38" fmla="*/ 12 w 404"/>
              <a:gd name="T39" fmla="*/ 144 h 305"/>
              <a:gd name="T40" fmla="*/ 79 w 404"/>
              <a:gd name="T41" fmla="*/ 137 h 305"/>
              <a:gd name="T42" fmla="*/ 39 w 404"/>
              <a:gd name="T43" fmla="*/ 160 h 305"/>
              <a:gd name="T44" fmla="*/ 61 w 404"/>
              <a:gd name="T45" fmla="*/ 168 h 305"/>
              <a:gd name="T46" fmla="*/ 33 w 404"/>
              <a:gd name="T47" fmla="*/ 183 h 305"/>
              <a:gd name="T48" fmla="*/ 31 w 404"/>
              <a:gd name="T49" fmla="*/ 210 h 305"/>
              <a:gd name="T50" fmla="*/ 19 w 404"/>
              <a:gd name="T51" fmla="*/ 266 h 305"/>
              <a:gd name="T52" fmla="*/ 91 w 404"/>
              <a:gd name="T53" fmla="*/ 276 h 305"/>
              <a:gd name="T54" fmla="*/ 107 w 404"/>
              <a:gd name="T55" fmla="*/ 303 h 305"/>
              <a:gd name="T56" fmla="*/ 191 w 404"/>
              <a:gd name="T57" fmla="*/ 285 h 305"/>
              <a:gd name="T58" fmla="*/ 309 w 404"/>
              <a:gd name="T59" fmla="*/ 249 h 305"/>
              <a:gd name="T60" fmla="*/ 340 w 404"/>
              <a:gd name="T61" fmla="*/ 233 h 305"/>
              <a:gd name="T62" fmla="*/ 379 w 404"/>
              <a:gd name="T63" fmla="*/ 219 h 305"/>
              <a:gd name="T64" fmla="*/ 372 w 404"/>
              <a:gd name="T65" fmla="*/ 113 h 305"/>
              <a:gd name="T66" fmla="*/ 291 w 404"/>
              <a:gd name="T67" fmla="*/ 35 h 305"/>
              <a:gd name="T68" fmla="*/ 33 w 404"/>
              <a:gd name="T69" fmla="*/ 79 h 305"/>
              <a:gd name="T70" fmla="*/ 60 w 404"/>
              <a:gd name="T71" fmla="*/ 79 h 305"/>
              <a:gd name="T72" fmla="*/ 85 w 404"/>
              <a:gd name="T73" fmla="*/ 64 h 305"/>
              <a:gd name="T74" fmla="*/ 49 w 404"/>
              <a:gd name="T75" fmla="*/ 100 h 305"/>
              <a:gd name="T76" fmla="*/ 14 w 404"/>
              <a:gd name="T77" fmla="*/ 147 h 305"/>
              <a:gd name="T78" fmla="*/ 33 w 404"/>
              <a:gd name="T79" fmla="*/ 131 h 305"/>
              <a:gd name="T80" fmla="*/ 80 w 404"/>
              <a:gd name="T81" fmla="*/ 124 h 305"/>
              <a:gd name="T82" fmla="*/ 58 w 404"/>
              <a:gd name="T83" fmla="*/ 166 h 305"/>
              <a:gd name="T84" fmla="*/ 227 w 404"/>
              <a:gd name="T85" fmla="*/ 286 h 305"/>
              <a:gd name="T86" fmla="*/ 373 w 404"/>
              <a:gd name="T87" fmla="*/ 120 h 305"/>
              <a:gd name="T88" fmla="*/ 364 w 404"/>
              <a:gd name="T89" fmla="*/ 180 h 305"/>
              <a:gd name="T90" fmla="*/ 380 w 404"/>
              <a:gd name="T91" fmla="*/ 119 h 305"/>
              <a:gd name="T92" fmla="*/ 315 w 404"/>
              <a:gd name="T93" fmla="*/ 137 h 305"/>
              <a:gd name="T94" fmla="*/ 93 w 404"/>
              <a:gd name="T95" fmla="*/ 135 h 305"/>
              <a:gd name="T96" fmla="*/ 56 w 404"/>
              <a:gd name="T97" fmla="*/ 235 h 305"/>
              <a:gd name="T98" fmla="*/ 89 w 404"/>
              <a:gd name="T99" fmla="*/ 272 h 305"/>
              <a:gd name="T100" fmla="*/ 106 w 404"/>
              <a:gd name="T101" fmla="*/ 104 h 305"/>
              <a:gd name="T102" fmla="*/ 98 w 404"/>
              <a:gd name="T103" fmla="*/ 81 h 305"/>
              <a:gd name="T104" fmla="*/ 68 w 404"/>
              <a:gd name="T105" fmla="*/ 92 h 305"/>
              <a:gd name="T106" fmla="*/ 63 w 404"/>
              <a:gd name="T107" fmla="*/ 118 h 305"/>
              <a:gd name="T108" fmla="*/ 69 w 404"/>
              <a:gd name="T109" fmla="*/ 113 h 305"/>
              <a:gd name="T110" fmla="*/ 81 w 404"/>
              <a:gd name="T111" fmla="*/ 172 h 305"/>
              <a:gd name="T112" fmla="*/ 38 w 404"/>
              <a:gd name="T113" fmla="*/ 183 h 305"/>
              <a:gd name="T114" fmla="*/ 31 w 404"/>
              <a:gd name="T115" fmla="*/ 236 h 305"/>
              <a:gd name="T116" fmla="*/ 150 w 404"/>
              <a:gd name="T117" fmla="*/ 288 h 305"/>
              <a:gd name="T118" fmla="*/ 309 w 404"/>
              <a:gd name="T119" fmla="*/ 249 h 305"/>
              <a:gd name="T120" fmla="*/ 318 w 404"/>
              <a:gd name="T121" fmla="*/ 236 h 305"/>
              <a:gd name="T122" fmla="*/ 327 w 404"/>
              <a:gd name="T123" fmla="*/ 231 h 305"/>
              <a:gd name="T124" fmla="*/ 368 w 404"/>
              <a:gd name="T125" fmla="*/ 216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04" h="305">
                <a:moveTo>
                  <a:pt x="393" y="216"/>
                </a:moveTo>
                <a:cubicBezTo>
                  <a:pt x="392" y="216"/>
                  <a:pt x="392" y="215"/>
                  <a:pt x="392" y="215"/>
                </a:cubicBezTo>
                <a:cubicBezTo>
                  <a:pt x="392" y="214"/>
                  <a:pt x="392" y="215"/>
                  <a:pt x="392" y="215"/>
                </a:cubicBezTo>
                <a:cubicBezTo>
                  <a:pt x="393" y="214"/>
                  <a:pt x="392" y="215"/>
                  <a:pt x="392" y="214"/>
                </a:cubicBezTo>
                <a:cubicBezTo>
                  <a:pt x="392" y="215"/>
                  <a:pt x="391" y="215"/>
                  <a:pt x="391" y="214"/>
                </a:cubicBezTo>
                <a:cubicBezTo>
                  <a:pt x="391" y="215"/>
                  <a:pt x="391" y="215"/>
                  <a:pt x="391" y="215"/>
                </a:cubicBezTo>
                <a:cubicBezTo>
                  <a:pt x="391" y="215"/>
                  <a:pt x="391" y="215"/>
                  <a:pt x="392" y="216"/>
                </a:cubicBezTo>
                <a:cubicBezTo>
                  <a:pt x="391" y="216"/>
                  <a:pt x="391" y="215"/>
                  <a:pt x="391" y="216"/>
                </a:cubicBezTo>
                <a:cubicBezTo>
                  <a:pt x="390" y="215"/>
                  <a:pt x="391" y="215"/>
                  <a:pt x="390" y="215"/>
                </a:cubicBezTo>
                <a:cubicBezTo>
                  <a:pt x="391" y="216"/>
                  <a:pt x="390" y="215"/>
                  <a:pt x="389" y="215"/>
                </a:cubicBezTo>
                <a:cubicBezTo>
                  <a:pt x="389" y="215"/>
                  <a:pt x="389" y="215"/>
                  <a:pt x="389" y="215"/>
                </a:cubicBezTo>
                <a:cubicBezTo>
                  <a:pt x="389" y="214"/>
                  <a:pt x="388" y="214"/>
                  <a:pt x="388" y="215"/>
                </a:cubicBezTo>
                <a:cubicBezTo>
                  <a:pt x="387" y="214"/>
                  <a:pt x="387" y="215"/>
                  <a:pt x="386" y="214"/>
                </a:cubicBezTo>
                <a:cubicBezTo>
                  <a:pt x="386" y="214"/>
                  <a:pt x="386" y="215"/>
                  <a:pt x="385" y="215"/>
                </a:cubicBezTo>
                <a:cubicBezTo>
                  <a:pt x="385" y="215"/>
                  <a:pt x="385" y="214"/>
                  <a:pt x="385" y="214"/>
                </a:cubicBezTo>
                <a:cubicBezTo>
                  <a:pt x="385" y="213"/>
                  <a:pt x="384" y="214"/>
                  <a:pt x="384" y="214"/>
                </a:cubicBezTo>
                <a:cubicBezTo>
                  <a:pt x="384" y="214"/>
                  <a:pt x="384" y="214"/>
                  <a:pt x="384" y="214"/>
                </a:cubicBezTo>
                <a:cubicBezTo>
                  <a:pt x="384" y="215"/>
                  <a:pt x="384" y="214"/>
                  <a:pt x="384" y="215"/>
                </a:cubicBezTo>
                <a:cubicBezTo>
                  <a:pt x="384" y="215"/>
                  <a:pt x="383" y="214"/>
                  <a:pt x="383" y="215"/>
                </a:cubicBezTo>
                <a:cubicBezTo>
                  <a:pt x="383" y="214"/>
                  <a:pt x="383" y="214"/>
                  <a:pt x="383" y="214"/>
                </a:cubicBezTo>
                <a:cubicBezTo>
                  <a:pt x="383" y="214"/>
                  <a:pt x="382" y="215"/>
                  <a:pt x="381" y="214"/>
                </a:cubicBezTo>
                <a:cubicBezTo>
                  <a:pt x="382" y="215"/>
                  <a:pt x="380" y="213"/>
                  <a:pt x="380" y="215"/>
                </a:cubicBezTo>
                <a:cubicBezTo>
                  <a:pt x="380" y="214"/>
                  <a:pt x="380" y="215"/>
                  <a:pt x="380" y="214"/>
                </a:cubicBezTo>
                <a:cubicBezTo>
                  <a:pt x="380" y="214"/>
                  <a:pt x="380" y="214"/>
                  <a:pt x="381" y="214"/>
                </a:cubicBezTo>
                <a:cubicBezTo>
                  <a:pt x="381" y="213"/>
                  <a:pt x="382" y="213"/>
                  <a:pt x="383" y="214"/>
                </a:cubicBezTo>
                <a:cubicBezTo>
                  <a:pt x="383" y="213"/>
                  <a:pt x="383" y="213"/>
                  <a:pt x="383" y="213"/>
                </a:cubicBezTo>
                <a:cubicBezTo>
                  <a:pt x="382" y="214"/>
                  <a:pt x="379" y="212"/>
                  <a:pt x="379" y="214"/>
                </a:cubicBezTo>
                <a:cubicBezTo>
                  <a:pt x="379" y="214"/>
                  <a:pt x="378" y="215"/>
                  <a:pt x="377" y="215"/>
                </a:cubicBezTo>
                <a:cubicBezTo>
                  <a:pt x="377" y="215"/>
                  <a:pt x="377" y="215"/>
                  <a:pt x="378" y="215"/>
                </a:cubicBezTo>
                <a:cubicBezTo>
                  <a:pt x="377" y="216"/>
                  <a:pt x="377" y="216"/>
                  <a:pt x="377" y="216"/>
                </a:cubicBezTo>
                <a:cubicBezTo>
                  <a:pt x="377" y="216"/>
                  <a:pt x="377" y="216"/>
                  <a:pt x="377" y="216"/>
                </a:cubicBezTo>
                <a:cubicBezTo>
                  <a:pt x="377" y="215"/>
                  <a:pt x="377" y="216"/>
                  <a:pt x="377" y="215"/>
                </a:cubicBezTo>
                <a:cubicBezTo>
                  <a:pt x="377" y="215"/>
                  <a:pt x="377" y="215"/>
                  <a:pt x="376" y="215"/>
                </a:cubicBezTo>
                <a:cubicBezTo>
                  <a:pt x="376" y="215"/>
                  <a:pt x="376" y="215"/>
                  <a:pt x="376" y="215"/>
                </a:cubicBezTo>
                <a:cubicBezTo>
                  <a:pt x="376" y="215"/>
                  <a:pt x="376" y="215"/>
                  <a:pt x="376" y="215"/>
                </a:cubicBezTo>
                <a:cubicBezTo>
                  <a:pt x="375" y="215"/>
                  <a:pt x="375" y="215"/>
                  <a:pt x="375" y="214"/>
                </a:cubicBezTo>
                <a:cubicBezTo>
                  <a:pt x="375" y="214"/>
                  <a:pt x="376" y="216"/>
                  <a:pt x="375" y="216"/>
                </a:cubicBezTo>
                <a:cubicBezTo>
                  <a:pt x="375" y="216"/>
                  <a:pt x="375" y="216"/>
                  <a:pt x="375" y="216"/>
                </a:cubicBezTo>
                <a:cubicBezTo>
                  <a:pt x="375" y="216"/>
                  <a:pt x="375" y="217"/>
                  <a:pt x="374" y="217"/>
                </a:cubicBezTo>
                <a:cubicBezTo>
                  <a:pt x="374" y="215"/>
                  <a:pt x="373" y="216"/>
                  <a:pt x="372" y="215"/>
                </a:cubicBezTo>
                <a:cubicBezTo>
                  <a:pt x="372" y="215"/>
                  <a:pt x="374" y="215"/>
                  <a:pt x="374" y="214"/>
                </a:cubicBezTo>
                <a:cubicBezTo>
                  <a:pt x="374" y="214"/>
                  <a:pt x="375" y="214"/>
                  <a:pt x="376" y="214"/>
                </a:cubicBezTo>
                <a:cubicBezTo>
                  <a:pt x="375" y="213"/>
                  <a:pt x="375" y="214"/>
                  <a:pt x="374" y="214"/>
                </a:cubicBezTo>
                <a:cubicBezTo>
                  <a:pt x="375" y="213"/>
                  <a:pt x="375" y="213"/>
                  <a:pt x="375" y="212"/>
                </a:cubicBezTo>
                <a:cubicBezTo>
                  <a:pt x="376" y="214"/>
                  <a:pt x="376" y="212"/>
                  <a:pt x="376" y="213"/>
                </a:cubicBezTo>
                <a:cubicBezTo>
                  <a:pt x="377" y="213"/>
                  <a:pt x="376" y="212"/>
                  <a:pt x="376" y="212"/>
                </a:cubicBezTo>
                <a:cubicBezTo>
                  <a:pt x="376" y="212"/>
                  <a:pt x="376" y="212"/>
                  <a:pt x="377" y="213"/>
                </a:cubicBezTo>
                <a:cubicBezTo>
                  <a:pt x="377" y="212"/>
                  <a:pt x="377" y="212"/>
                  <a:pt x="377" y="212"/>
                </a:cubicBezTo>
                <a:cubicBezTo>
                  <a:pt x="378" y="212"/>
                  <a:pt x="377" y="212"/>
                  <a:pt x="378" y="212"/>
                </a:cubicBezTo>
                <a:cubicBezTo>
                  <a:pt x="378" y="212"/>
                  <a:pt x="378" y="212"/>
                  <a:pt x="379" y="212"/>
                </a:cubicBezTo>
                <a:cubicBezTo>
                  <a:pt x="379" y="212"/>
                  <a:pt x="379" y="212"/>
                  <a:pt x="380" y="211"/>
                </a:cubicBezTo>
                <a:cubicBezTo>
                  <a:pt x="380" y="211"/>
                  <a:pt x="380" y="212"/>
                  <a:pt x="380" y="212"/>
                </a:cubicBezTo>
                <a:cubicBezTo>
                  <a:pt x="380" y="212"/>
                  <a:pt x="379" y="212"/>
                  <a:pt x="379" y="213"/>
                </a:cubicBezTo>
                <a:cubicBezTo>
                  <a:pt x="379" y="213"/>
                  <a:pt x="380" y="213"/>
                  <a:pt x="380" y="212"/>
                </a:cubicBezTo>
                <a:cubicBezTo>
                  <a:pt x="380" y="213"/>
                  <a:pt x="380" y="213"/>
                  <a:pt x="380" y="213"/>
                </a:cubicBezTo>
                <a:cubicBezTo>
                  <a:pt x="380" y="212"/>
                  <a:pt x="380" y="212"/>
                  <a:pt x="381" y="212"/>
                </a:cubicBezTo>
                <a:cubicBezTo>
                  <a:pt x="381" y="212"/>
                  <a:pt x="381" y="211"/>
                  <a:pt x="381" y="211"/>
                </a:cubicBezTo>
                <a:cubicBezTo>
                  <a:pt x="381" y="211"/>
                  <a:pt x="381" y="211"/>
                  <a:pt x="381" y="211"/>
                </a:cubicBezTo>
                <a:cubicBezTo>
                  <a:pt x="382" y="211"/>
                  <a:pt x="381" y="211"/>
                  <a:pt x="382" y="212"/>
                </a:cubicBezTo>
                <a:cubicBezTo>
                  <a:pt x="382" y="212"/>
                  <a:pt x="382" y="211"/>
                  <a:pt x="383" y="212"/>
                </a:cubicBezTo>
                <a:cubicBezTo>
                  <a:pt x="383" y="212"/>
                  <a:pt x="383" y="211"/>
                  <a:pt x="382" y="211"/>
                </a:cubicBezTo>
                <a:cubicBezTo>
                  <a:pt x="383" y="211"/>
                  <a:pt x="384" y="212"/>
                  <a:pt x="384" y="210"/>
                </a:cubicBezTo>
                <a:cubicBezTo>
                  <a:pt x="385" y="210"/>
                  <a:pt x="386" y="210"/>
                  <a:pt x="387" y="210"/>
                </a:cubicBezTo>
                <a:cubicBezTo>
                  <a:pt x="387" y="209"/>
                  <a:pt x="388" y="210"/>
                  <a:pt x="388" y="210"/>
                </a:cubicBezTo>
                <a:cubicBezTo>
                  <a:pt x="388" y="209"/>
                  <a:pt x="388" y="209"/>
                  <a:pt x="388" y="208"/>
                </a:cubicBezTo>
                <a:cubicBezTo>
                  <a:pt x="387" y="208"/>
                  <a:pt x="387" y="208"/>
                  <a:pt x="387" y="208"/>
                </a:cubicBezTo>
                <a:cubicBezTo>
                  <a:pt x="387" y="208"/>
                  <a:pt x="387" y="208"/>
                  <a:pt x="387" y="209"/>
                </a:cubicBezTo>
                <a:cubicBezTo>
                  <a:pt x="386" y="209"/>
                  <a:pt x="386" y="209"/>
                  <a:pt x="385" y="210"/>
                </a:cubicBezTo>
                <a:cubicBezTo>
                  <a:pt x="385" y="209"/>
                  <a:pt x="386" y="209"/>
                  <a:pt x="385" y="208"/>
                </a:cubicBezTo>
                <a:cubicBezTo>
                  <a:pt x="385" y="208"/>
                  <a:pt x="384" y="209"/>
                  <a:pt x="384" y="208"/>
                </a:cubicBezTo>
                <a:cubicBezTo>
                  <a:pt x="384" y="208"/>
                  <a:pt x="383" y="209"/>
                  <a:pt x="382" y="208"/>
                </a:cubicBezTo>
                <a:cubicBezTo>
                  <a:pt x="382" y="208"/>
                  <a:pt x="383" y="208"/>
                  <a:pt x="383" y="207"/>
                </a:cubicBezTo>
                <a:cubicBezTo>
                  <a:pt x="383" y="207"/>
                  <a:pt x="383" y="207"/>
                  <a:pt x="382" y="207"/>
                </a:cubicBezTo>
                <a:cubicBezTo>
                  <a:pt x="382" y="208"/>
                  <a:pt x="382" y="208"/>
                  <a:pt x="382" y="207"/>
                </a:cubicBezTo>
                <a:cubicBezTo>
                  <a:pt x="381" y="208"/>
                  <a:pt x="380" y="207"/>
                  <a:pt x="380" y="208"/>
                </a:cubicBezTo>
                <a:cubicBezTo>
                  <a:pt x="379" y="208"/>
                  <a:pt x="379" y="207"/>
                  <a:pt x="379" y="207"/>
                </a:cubicBezTo>
                <a:cubicBezTo>
                  <a:pt x="379" y="207"/>
                  <a:pt x="379" y="207"/>
                  <a:pt x="379" y="207"/>
                </a:cubicBezTo>
                <a:cubicBezTo>
                  <a:pt x="379" y="207"/>
                  <a:pt x="379" y="208"/>
                  <a:pt x="380" y="208"/>
                </a:cubicBezTo>
                <a:cubicBezTo>
                  <a:pt x="380" y="208"/>
                  <a:pt x="380" y="209"/>
                  <a:pt x="380" y="209"/>
                </a:cubicBezTo>
                <a:cubicBezTo>
                  <a:pt x="380" y="209"/>
                  <a:pt x="379" y="209"/>
                  <a:pt x="379" y="209"/>
                </a:cubicBezTo>
                <a:cubicBezTo>
                  <a:pt x="379" y="209"/>
                  <a:pt x="379" y="208"/>
                  <a:pt x="379" y="208"/>
                </a:cubicBezTo>
                <a:cubicBezTo>
                  <a:pt x="379" y="209"/>
                  <a:pt x="379" y="209"/>
                  <a:pt x="379" y="209"/>
                </a:cubicBezTo>
                <a:cubicBezTo>
                  <a:pt x="379" y="209"/>
                  <a:pt x="378" y="209"/>
                  <a:pt x="378" y="209"/>
                </a:cubicBezTo>
                <a:cubicBezTo>
                  <a:pt x="378" y="209"/>
                  <a:pt x="378" y="209"/>
                  <a:pt x="378" y="208"/>
                </a:cubicBezTo>
                <a:cubicBezTo>
                  <a:pt x="378" y="208"/>
                  <a:pt x="379" y="209"/>
                  <a:pt x="379" y="208"/>
                </a:cubicBezTo>
                <a:cubicBezTo>
                  <a:pt x="376" y="208"/>
                  <a:pt x="373" y="210"/>
                  <a:pt x="369" y="210"/>
                </a:cubicBezTo>
                <a:cubicBezTo>
                  <a:pt x="370" y="211"/>
                  <a:pt x="368" y="211"/>
                  <a:pt x="368" y="210"/>
                </a:cubicBezTo>
                <a:cubicBezTo>
                  <a:pt x="368" y="211"/>
                  <a:pt x="368" y="211"/>
                  <a:pt x="368" y="212"/>
                </a:cubicBezTo>
                <a:cubicBezTo>
                  <a:pt x="368" y="212"/>
                  <a:pt x="368" y="211"/>
                  <a:pt x="367" y="212"/>
                </a:cubicBezTo>
                <a:cubicBezTo>
                  <a:pt x="367" y="211"/>
                  <a:pt x="367" y="211"/>
                  <a:pt x="367" y="211"/>
                </a:cubicBezTo>
                <a:cubicBezTo>
                  <a:pt x="367" y="211"/>
                  <a:pt x="366" y="212"/>
                  <a:pt x="366" y="212"/>
                </a:cubicBezTo>
                <a:cubicBezTo>
                  <a:pt x="366" y="210"/>
                  <a:pt x="364" y="211"/>
                  <a:pt x="363" y="211"/>
                </a:cubicBezTo>
                <a:cubicBezTo>
                  <a:pt x="363" y="211"/>
                  <a:pt x="363" y="211"/>
                  <a:pt x="364" y="211"/>
                </a:cubicBezTo>
                <a:cubicBezTo>
                  <a:pt x="363" y="211"/>
                  <a:pt x="363" y="211"/>
                  <a:pt x="362" y="211"/>
                </a:cubicBezTo>
                <a:cubicBezTo>
                  <a:pt x="362" y="211"/>
                  <a:pt x="363" y="211"/>
                  <a:pt x="363" y="212"/>
                </a:cubicBezTo>
                <a:cubicBezTo>
                  <a:pt x="362" y="212"/>
                  <a:pt x="362" y="212"/>
                  <a:pt x="362" y="212"/>
                </a:cubicBezTo>
                <a:cubicBezTo>
                  <a:pt x="362" y="212"/>
                  <a:pt x="362" y="212"/>
                  <a:pt x="362" y="213"/>
                </a:cubicBezTo>
                <a:cubicBezTo>
                  <a:pt x="362" y="213"/>
                  <a:pt x="361" y="212"/>
                  <a:pt x="361" y="213"/>
                </a:cubicBezTo>
                <a:cubicBezTo>
                  <a:pt x="361" y="213"/>
                  <a:pt x="361" y="212"/>
                  <a:pt x="361" y="212"/>
                </a:cubicBezTo>
                <a:cubicBezTo>
                  <a:pt x="360" y="212"/>
                  <a:pt x="360" y="212"/>
                  <a:pt x="358" y="212"/>
                </a:cubicBezTo>
                <a:cubicBezTo>
                  <a:pt x="358" y="212"/>
                  <a:pt x="358" y="212"/>
                  <a:pt x="358" y="212"/>
                </a:cubicBezTo>
                <a:cubicBezTo>
                  <a:pt x="358" y="212"/>
                  <a:pt x="358" y="212"/>
                  <a:pt x="357" y="213"/>
                </a:cubicBezTo>
                <a:cubicBezTo>
                  <a:pt x="357" y="212"/>
                  <a:pt x="357" y="212"/>
                  <a:pt x="357" y="213"/>
                </a:cubicBezTo>
                <a:cubicBezTo>
                  <a:pt x="357" y="213"/>
                  <a:pt x="357" y="213"/>
                  <a:pt x="357" y="213"/>
                </a:cubicBezTo>
                <a:cubicBezTo>
                  <a:pt x="356" y="213"/>
                  <a:pt x="356" y="213"/>
                  <a:pt x="356" y="213"/>
                </a:cubicBezTo>
                <a:cubicBezTo>
                  <a:pt x="356" y="213"/>
                  <a:pt x="355" y="213"/>
                  <a:pt x="355" y="213"/>
                </a:cubicBezTo>
                <a:cubicBezTo>
                  <a:pt x="355" y="213"/>
                  <a:pt x="355" y="213"/>
                  <a:pt x="355" y="214"/>
                </a:cubicBezTo>
                <a:cubicBezTo>
                  <a:pt x="354" y="214"/>
                  <a:pt x="354" y="214"/>
                  <a:pt x="354" y="213"/>
                </a:cubicBezTo>
                <a:cubicBezTo>
                  <a:pt x="353" y="214"/>
                  <a:pt x="352" y="213"/>
                  <a:pt x="351" y="215"/>
                </a:cubicBezTo>
                <a:cubicBezTo>
                  <a:pt x="350" y="214"/>
                  <a:pt x="351" y="214"/>
                  <a:pt x="350" y="214"/>
                </a:cubicBezTo>
                <a:cubicBezTo>
                  <a:pt x="350" y="214"/>
                  <a:pt x="351" y="214"/>
                  <a:pt x="351" y="213"/>
                </a:cubicBezTo>
                <a:cubicBezTo>
                  <a:pt x="350" y="214"/>
                  <a:pt x="349" y="215"/>
                  <a:pt x="348" y="215"/>
                </a:cubicBezTo>
                <a:cubicBezTo>
                  <a:pt x="348" y="215"/>
                  <a:pt x="349" y="215"/>
                  <a:pt x="348" y="216"/>
                </a:cubicBezTo>
                <a:cubicBezTo>
                  <a:pt x="348" y="215"/>
                  <a:pt x="347" y="215"/>
                  <a:pt x="347" y="215"/>
                </a:cubicBezTo>
                <a:cubicBezTo>
                  <a:pt x="347" y="216"/>
                  <a:pt x="347" y="215"/>
                  <a:pt x="347" y="216"/>
                </a:cubicBezTo>
                <a:cubicBezTo>
                  <a:pt x="347" y="216"/>
                  <a:pt x="347" y="216"/>
                  <a:pt x="347" y="216"/>
                </a:cubicBezTo>
                <a:cubicBezTo>
                  <a:pt x="346" y="216"/>
                  <a:pt x="346" y="216"/>
                  <a:pt x="346" y="215"/>
                </a:cubicBezTo>
                <a:cubicBezTo>
                  <a:pt x="345" y="216"/>
                  <a:pt x="345" y="217"/>
                  <a:pt x="344" y="217"/>
                </a:cubicBezTo>
                <a:cubicBezTo>
                  <a:pt x="344" y="216"/>
                  <a:pt x="344" y="216"/>
                  <a:pt x="343" y="216"/>
                </a:cubicBezTo>
                <a:cubicBezTo>
                  <a:pt x="343" y="216"/>
                  <a:pt x="343" y="216"/>
                  <a:pt x="343" y="216"/>
                </a:cubicBezTo>
                <a:cubicBezTo>
                  <a:pt x="343" y="216"/>
                  <a:pt x="343" y="216"/>
                  <a:pt x="343" y="216"/>
                </a:cubicBezTo>
                <a:cubicBezTo>
                  <a:pt x="343" y="216"/>
                  <a:pt x="343" y="216"/>
                  <a:pt x="343" y="216"/>
                </a:cubicBezTo>
                <a:cubicBezTo>
                  <a:pt x="343" y="216"/>
                  <a:pt x="343" y="216"/>
                  <a:pt x="343" y="216"/>
                </a:cubicBezTo>
                <a:cubicBezTo>
                  <a:pt x="343" y="216"/>
                  <a:pt x="343" y="216"/>
                  <a:pt x="343" y="217"/>
                </a:cubicBezTo>
                <a:cubicBezTo>
                  <a:pt x="342" y="217"/>
                  <a:pt x="342" y="216"/>
                  <a:pt x="342" y="216"/>
                </a:cubicBezTo>
                <a:cubicBezTo>
                  <a:pt x="342" y="216"/>
                  <a:pt x="341" y="217"/>
                  <a:pt x="341" y="217"/>
                </a:cubicBezTo>
                <a:cubicBezTo>
                  <a:pt x="341" y="217"/>
                  <a:pt x="341" y="216"/>
                  <a:pt x="341" y="216"/>
                </a:cubicBezTo>
                <a:cubicBezTo>
                  <a:pt x="341" y="216"/>
                  <a:pt x="341" y="216"/>
                  <a:pt x="341" y="215"/>
                </a:cubicBezTo>
                <a:cubicBezTo>
                  <a:pt x="340" y="216"/>
                  <a:pt x="340" y="216"/>
                  <a:pt x="340" y="216"/>
                </a:cubicBezTo>
                <a:cubicBezTo>
                  <a:pt x="340" y="216"/>
                  <a:pt x="341" y="216"/>
                  <a:pt x="341" y="216"/>
                </a:cubicBezTo>
                <a:cubicBezTo>
                  <a:pt x="341" y="216"/>
                  <a:pt x="340" y="216"/>
                  <a:pt x="340" y="216"/>
                </a:cubicBezTo>
                <a:cubicBezTo>
                  <a:pt x="340" y="216"/>
                  <a:pt x="340" y="216"/>
                  <a:pt x="340" y="216"/>
                </a:cubicBezTo>
                <a:cubicBezTo>
                  <a:pt x="340" y="216"/>
                  <a:pt x="339" y="216"/>
                  <a:pt x="339" y="217"/>
                </a:cubicBezTo>
                <a:cubicBezTo>
                  <a:pt x="340" y="217"/>
                  <a:pt x="340" y="217"/>
                  <a:pt x="340" y="217"/>
                </a:cubicBezTo>
                <a:cubicBezTo>
                  <a:pt x="340" y="217"/>
                  <a:pt x="340" y="217"/>
                  <a:pt x="340" y="218"/>
                </a:cubicBezTo>
                <a:cubicBezTo>
                  <a:pt x="339" y="218"/>
                  <a:pt x="339" y="217"/>
                  <a:pt x="339" y="217"/>
                </a:cubicBezTo>
                <a:cubicBezTo>
                  <a:pt x="339" y="217"/>
                  <a:pt x="338" y="218"/>
                  <a:pt x="338" y="218"/>
                </a:cubicBezTo>
                <a:cubicBezTo>
                  <a:pt x="338" y="218"/>
                  <a:pt x="338" y="218"/>
                  <a:pt x="338" y="218"/>
                </a:cubicBezTo>
                <a:cubicBezTo>
                  <a:pt x="338" y="218"/>
                  <a:pt x="338" y="218"/>
                  <a:pt x="337" y="218"/>
                </a:cubicBezTo>
                <a:cubicBezTo>
                  <a:pt x="337" y="218"/>
                  <a:pt x="338" y="217"/>
                  <a:pt x="338" y="218"/>
                </a:cubicBezTo>
                <a:cubicBezTo>
                  <a:pt x="338" y="217"/>
                  <a:pt x="337" y="217"/>
                  <a:pt x="337" y="217"/>
                </a:cubicBezTo>
                <a:cubicBezTo>
                  <a:pt x="337" y="217"/>
                  <a:pt x="337" y="217"/>
                  <a:pt x="337" y="217"/>
                </a:cubicBezTo>
                <a:cubicBezTo>
                  <a:pt x="337" y="216"/>
                  <a:pt x="337" y="217"/>
                  <a:pt x="337" y="216"/>
                </a:cubicBezTo>
                <a:cubicBezTo>
                  <a:pt x="337" y="216"/>
                  <a:pt x="336" y="216"/>
                  <a:pt x="336" y="216"/>
                </a:cubicBezTo>
                <a:cubicBezTo>
                  <a:pt x="336" y="216"/>
                  <a:pt x="336" y="217"/>
                  <a:pt x="336" y="217"/>
                </a:cubicBezTo>
                <a:cubicBezTo>
                  <a:pt x="336" y="217"/>
                  <a:pt x="336" y="217"/>
                  <a:pt x="336" y="217"/>
                </a:cubicBezTo>
                <a:cubicBezTo>
                  <a:pt x="336" y="218"/>
                  <a:pt x="336" y="218"/>
                  <a:pt x="335" y="219"/>
                </a:cubicBezTo>
                <a:cubicBezTo>
                  <a:pt x="335" y="218"/>
                  <a:pt x="335" y="218"/>
                  <a:pt x="335" y="218"/>
                </a:cubicBezTo>
                <a:cubicBezTo>
                  <a:pt x="335" y="218"/>
                  <a:pt x="334" y="218"/>
                  <a:pt x="334" y="219"/>
                </a:cubicBezTo>
                <a:cubicBezTo>
                  <a:pt x="334" y="219"/>
                  <a:pt x="333" y="219"/>
                  <a:pt x="332" y="219"/>
                </a:cubicBezTo>
                <a:cubicBezTo>
                  <a:pt x="332" y="219"/>
                  <a:pt x="332" y="219"/>
                  <a:pt x="332" y="219"/>
                </a:cubicBezTo>
                <a:cubicBezTo>
                  <a:pt x="332" y="219"/>
                  <a:pt x="332" y="219"/>
                  <a:pt x="332" y="219"/>
                </a:cubicBezTo>
                <a:cubicBezTo>
                  <a:pt x="332" y="219"/>
                  <a:pt x="331" y="219"/>
                  <a:pt x="331" y="219"/>
                </a:cubicBezTo>
                <a:cubicBezTo>
                  <a:pt x="331" y="219"/>
                  <a:pt x="331" y="218"/>
                  <a:pt x="331" y="218"/>
                </a:cubicBezTo>
                <a:cubicBezTo>
                  <a:pt x="331" y="219"/>
                  <a:pt x="331" y="219"/>
                  <a:pt x="331" y="219"/>
                </a:cubicBezTo>
                <a:cubicBezTo>
                  <a:pt x="331" y="219"/>
                  <a:pt x="331" y="219"/>
                  <a:pt x="331" y="219"/>
                </a:cubicBezTo>
                <a:cubicBezTo>
                  <a:pt x="331" y="219"/>
                  <a:pt x="331" y="218"/>
                  <a:pt x="330" y="218"/>
                </a:cubicBezTo>
                <a:cubicBezTo>
                  <a:pt x="330" y="218"/>
                  <a:pt x="330" y="218"/>
                  <a:pt x="330" y="218"/>
                </a:cubicBezTo>
                <a:cubicBezTo>
                  <a:pt x="330" y="218"/>
                  <a:pt x="330" y="218"/>
                  <a:pt x="330" y="218"/>
                </a:cubicBezTo>
                <a:cubicBezTo>
                  <a:pt x="330" y="218"/>
                  <a:pt x="330" y="218"/>
                  <a:pt x="330" y="218"/>
                </a:cubicBezTo>
                <a:cubicBezTo>
                  <a:pt x="330" y="218"/>
                  <a:pt x="330" y="218"/>
                  <a:pt x="330" y="218"/>
                </a:cubicBezTo>
                <a:cubicBezTo>
                  <a:pt x="329" y="218"/>
                  <a:pt x="329" y="218"/>
                  <a:pt x="329" y="218"/>
                </a:cubicBezTo>
                <a:cubicBezTo>
                  <a:pt x="329" y="218"/>
                  <a:pt x="329" y="219"/>
                  <a:pt x="330" y="219"/>
                </a:cubicBezTo>
                <a:cubicBezTo>
                  <a:pt x="330" y="219"/>
                  <a:pt x="329" y="219"/>
                  <a:pt x="329" y="219"/>
                </a:cubicBezTo>
                <a:cubicBezTo>
                  <a:pt x="329" y="219"/>
                  <a:pt x="330" y="219"/>
                  <a:pt x="330" y="219"/>
                </a:cubicBezTo>
                <a:cubicBezTo>
                  <a:pt x="330" y="219"/>
                  <a:pt x="330" y="219"/>
                  <a:pt x="330" y="219"/>
                </a:cubicBezTo>
                <a:cubicBezTo>
                  <a:pt x="330" y="219"/>
                  <a:pt x="330" y="219"/>
                  <a:pt x="331" y="219"/>
                </a:cubicBezTo>
                <a:cubicBezTo>
                  <a:pt x="330" y="219"/>
                  <a:pt x="330" y="219"/>
                  <a:pt x="330" y="219"/>
                </a:cubicBezTo>
                <a:cubicBezTo>
                  <a:pt x="330" y="219"/>
                  <a:pt x="331" y="219"/>
                  <a:pt x="330" y="220"/>
                </a:cubicBezTo>
                <a:cubicBezTo>
                  <a:pt x="330" y="220"/>
                  <a:pt x="330" y="220"/>
                  <a:pt x="329" y="219"/>
                </a:cubicBezTo>
                <a:cubicBezTo>
                  <a:pt x="329" y="220"/>
                  <a:pt x="329" y="220"/>
                  <a:pt x="329" y="220"/>
                </a:cubicBezTo>
                <a:cubicBezTo>
                  <a:pt x="329" y="220"/>
                  <a:pt x="328" y="219"/>
                  <a:pt x="328" y="221"/>
                </a:cubicBezTo>
                <a:cubicBezTo>
                  <a:pt x="328" y="220"/>
                  <a:pt x="328" y="220"/>
                  <a:pt x="328" y="220"/>
                </a:cubicBezTo>
                <a:cubicBezTo>
                  <a:pt x="328" y="220"/>
                  <a:pt x="328" y="220"/>
                  <a:pt x="329" y="220"/>
                </a:cubicBezTo>
                <a:cubicBezTo>
                  <a:pt x="329" y="220"/>
                  <a:pt x="329" y="220"/>
                  <a:pt x="329" y="220"/>
                </a:cubicBezTo>
                <a:cubicBezTo>
                  <a:pt x="329" y="219"/>
                  <a:pt x="329" y="219"/>
                  <a:pt x="329" y="219"/>
                </a:cubicBezTo>
                <a:cubicBezTo>
                  <a:pt x="329" y="219"/>
                  <a:pt x="329" y="219"/>
                  <a:pt x="329" y="219"/>
                </a:cubicBezTo>
                <a:cubicBezTo>
                  <a:pt x="329" y="219"/>
                  <a:pt x="329" y="219"/>
                  <a:pt x="329" y="219"/>
                </a:cubicBezTo>
                <a:cubicBezTo>
                  <a:pt x="329" y="219"/>
                  <a:pt x="329" y="218"/>
                  <a:pt x="329" y="218"/>
                </a:cubicBezTo>
                <a:cubicBezTo>
                  <a:pt x="329" y="218"/>
                  <a:pt x="328" y="218"/>
                  <a:pt x="328" y="218"/>
                </a:cubicBezTo>
                <a:cubicBezTo>
                  <a:pt x="328" y="219"/>
                  <a:pt x="328" y="219"/>
                  <a:pt x="328" y="219"/>
                </a:cubicBezTo>
                <a:cubicBezTo>
                  <a:pt x="328" y="219"/>
                  <a:pt x="328" y="219"/>
                  <a:pt x="328" y="219"/>
                </a:cubicBezTo>
                <a:cubicBezTo>
                  <a:pt x="328" y="219"/>
                  <a:pt x="328" y="219"/>
                  <a:pt x="328" y="219"/>
                </a:cubicBezTo>
                <a:cubicBezTo>
                  <a:pt x="328" y="219"/>
                  <a:pt x="328" y="219"/>
                  <a:pt x="328" y="219"/>
                </a:cubicBezTo>
                <a:cubicBezTo>
                  <a:pt x="328" y="219"/>
                  <a:pt x="328" y="219"/>
                  <a:pt x="328" y="219"/>
                </a:cubicBezTo>
                <a:cubicBezTo>
                  <a:pt x="327" y="219"/>
                  <a:pt x="327" y="219"/>
                  <a:pt x="327" y="219"/>
                </a:cubicBezTo>
                <a:cubicBezTo>
                  <a:pt x="327" y="219"/>
                  <a:pt x="327" y="219"/>
                  <a:pt x="327" y="219"/>
                </a:cubicBezTo>
                <a:cubicBezTo>
                  <a:pt x="327" y="219"/>
                  <a:pt x="327" y="219"/>
                  <a:pt x="326" y="219"/>
                </a:cubicBezTo>
                <a:cubicBezTo>
                  <a:pt x="326" y="219"/>
                  <a:pt x="326" y="219"/>
                  <a:pt x="326" y="220"/>
                </a:cubicBezTo>
                <a:cubicBezTo>
                  <a:pt x="326" y="220"/>
                  <a:pt x="326" y="219"/>
                  <a:pt x="326" y="219"/>
                </a:cubicBezTo>
                <a:cubicBezTo>
                  <a:pt x="326" y="219"/>
                  <a:pt x="326" y="219"/>
                  <a:pt x="326" y="219"/>
                </a:cubicBezTo>
                <a:cubicBezTo>
                  <a:pt x="325" y="219"/>
                  <a:pt x="325" y="219"/>
                  <a:pt x="325" y="219"/>
                </a:cubicBezTo>
                <a:cubicBezTo>
                  <a:pt x="325" y="220"/>
                  <a:pt x="325" y="219"/>
                  <a:pt x="324" y="219"/>
                </a:cubicBezTo>
                <a:cubicBezTo>
                  <a:pt x="324" y="220"/>
                  <a:pt x="325" y="220"/>
                  <a:pt x="324" y="220"/>
                </a:cubicBezTo>
                <a:cubicBezTo>
                  <a:pt x="324" y="220"/>
                  <a:pt x="324" y="219"/>
                  <a:pt x="324" y="220"/>
                </a:cubicBezTo>
                <a:cubicBezTo>
                  <a:pt x="324" y="220"/>
                  <a:pt x="324" y="220"/>
                  <a:pt x="324" y="221"/>
                </a:cubicBezTo>
                <a:cubicBezTo>
                  <a:pt x="323" y="221"/>
                  <a:pt x="323" y="221"/>
                  <a:pt x="323" y="221"/>
                </a:cubicBezTo>
                <a:cubicBezTo>
                  <a:pt x="323" y="221"/>
                  <a:pt x="322" y="220"/>
                  <a:pt x="322" y="220"/>
                </a:cubicBezTo>
                <a:cubicBezTo>
                  <a:pt x="322" y="220"/>
                  <a:pt x="322" y="220"/>
                  <a:pt x="322" y="220"/>
                </a:cubicBezTo>
                <a:cubicBezTo>
                  <a:pt x="322" y="220"/>
                  <a:pt x="322" y="220"/>
                  <a:pt x="322" y="220"/>
                </a:cubicBezTo>
                <a:cubicBezTo>
                  <a:pt x="322" y="220"/>
                  <a:pt x="322" y="220"/>
                  <a:pt x="321" y="219"/>
                </a:cubicBezTo>
                <a:cubicBezTo>
                  <a:pt x="322" y="220"/>
                  <a:pt x="322" y="220"/>
                  <a:pt x="322" y="220"/>
                </a:cubicBezTo>
                <a:cubicBezTo>
                  <a:pt x="322" y="220"/>
                  <a:pt x="321" y="220"/>
                  <a:pt x="321" y="220"/>
                </a:cubicBezTo>
                <a:cubicBezTo>
                  <a:pt x="321" y="220"/>
                  <a:pt x="321" y="220"/>
                  <a:pt x="321" y="221"/>
                </a:cubicBezTo>
                <a:cubicBezTo>
                  <a:pt x="321" y="221"/>
                  <a:pt x="321" y="221"/>
                  <a:pt x="321" y="221"/>
                </a:cubicBezTo>
                <a:cubicBezTo>
                  <a:pt x="321" y="221"/>
                  <a:pt x="321" y="221"/>
                  <a:pt x="320" y="221"/>
                </a:cubicBezTo>
                <a:cubicBezTo>
                  <a:pt x="320" y="221"/>
                  <a:pt x="321" y="221"/>
                  <a:pt x="321" y="220"/>
                </a:cubicBezTo>
                <a:cubicBezTo>
                  <a:pt x="320" y="221"/>
                  <a:pt x="320" y="220"/>
                  <a:pt x="320" y="221"/>
                </a:cubicBezTo>
                <a:cubicBezTo>
                  <a:pt x="320" y="221"/>
                  <a:pt x="320" y="221"/>
                  <a:pt x="320" y="221"/>
                </a:cubicBezTo>
                <a:cubicBezTo>
                  <a:pt x="319" y="221"/>
                  <a:pt x="319" y="220"/>
                  <a:pt x="319" y="220"/>
                </a:cubicBezTo>
                <a:cubicBezTo>
                  <a:pt x="319" y="220"/>
                  <a:pt x="319" y="221"/>
                  <a:pt x="319" y="221"/>
                </a:cubicBezTo>
                <a:cubicBezTo>
                  <a:pt x="319" y="221"/>
                  <a:pt x="319" y="221"/>
                  <a:pt x="319" y="221"/>
                </a:cubicBezTo>
                <a:cubicBezTo>
                  <a:pt x="318" y="220"/>
                  <a:pt x="318" y="221"/>
                  <a:pt x="318" y="221"/>
                </a:cubicBezTo>
                <a:cubicBezTo>
                  <a:pt x="318" y="221"/>
                  <a:pt x="318" y="221"/>
                  <a:pt x="318" y="221"/>
                </a:cubicBezTo>
                <a:cubicBezTo>
                  <a:pt x="317" y="221"/>
                  <a:pt x="316" y="222"/>
                  <a:pt x="315" y="222"/>
                </a:cubicBezTo>
                <a:cubicBezTo>
                  <a:pt x="315" y="222"/>
                  <a:pt x="315" y="222"/>
                  <a:pt x="315" y="222"/>
                </a:cubicBezTo>
                <a:cubicBezTo>
                  <a:pt x="315" y="222"/>
                  <a:pt x="314" y="222"/>
                  <a:pt x="314" y="222"/>
                </a:cubicBezTo>
                <a:cubicBezTo>
                  <a:pt x="314" y="222"/>
                  <a:pt x="314" y="223"/>
                  <a:pt x="313" y="222"/>
                </a:cubicBezTo>
                <a:cubicBezTo>
                  <a:pt x="313" y="223"/>
                  <a:pt x="313" y="223"/>
                  <a:pt x="313" y="223"/>
                </a:cubicBezTo>
                <a:cubicBezTo>
                  <a:pt x="313" y="223"/>
                  <a:pt x="313" y="223"/>
                  <a:pt x="313" y="223"/>
                </a:cubicBezTo>
                <a:cubicBezTo>
                  <a:pt x="313" y="223"/>
                  <a:pt x="313" y="223"/>
                  <a:pt x="313" y="223"/>
                </a:cubicBezTo>
                <a:cubicBezTo>
                  <a:pt x="313" y="223"/>
                  <a:pt x="313" y="223"/>
                  <a:pt x="313" y="223"/>
                </a:cubicBezTo>
                <a:cubicBezTo>
                  <a:pt x="313" y="223"/>
                  <a:pt x="313" y="223"/>
                  <a:pt x="312" y="223"/>
                </a:cubicBezTo>
                <a:cubicBezTo>
                  <a:pt x="312" y="223"/>
                  <a:pt x="312" y="223"/>
                  <a:pt x="312" y="223"/>
                </a:cubicBezTo>
                <a:cubicBezTo>
                  <a:pt x="312" y="223"/>
                  <a:pt x="311" y="223"/>
                  <a:pt x="311" y="223"/>
                </a:cubicBezTo>
                <a:cubicBezTo>
                  <a:pt x="311" y="223"/>
                  <a:pt x="311" y="223"/>
                  <a:pt x="311" y="223"/>
                </a:cubicBezTo>
                <a:cubicBezTo>
                  <a:pt x="311" y="223"/>
                  <a:pt x="311" y="223"/>
                  <a:pt x="311" y="224"/>
                </a:cubicBezTo>
                <a:cubicBezTo>
                  <a:pt x="311" y="224"/>
                  <a:pt x="311" y="224"/>
                  <a:pt x="311" y="224"/>
                </a:cubicBezTo>
                <a:cubicBezTo>
                  <a:pt x="311" y="224"/>
                  <a:pt x="311" y="223"/>
                  <a:pt x="311" y="223"/>
                </a:cubicBezTo>
                <a:cubicBezTo>
                  <a:pt x="311" y="223"/>
                  <a:pt x="311" y="223"/>
                  <a:pt x="311" y="223"/>
                </a:cubicBezTo>
                <a:cubicBezTo>
                  <a:pt x="311" y="223"/>
                  <a:pt x="311" y="223"/>
                  <a:pt x="311" y="223"/>
                </a:cubicBezTo>
                <a:cubicBezTo>
                  <a:pt x="311" y="223"/>
                  <a:pt x="311" y="223"/>
                  <a:pt x="311" y="223"/>
                </a:cubicBezTo>
                <a:cubicBezTo>
                  <a:pt x="311" y="223"/>
                  <a:pt x="310" y="223"/>
                  <a:pt x="310" y="223"/>
                </a:cubicBezTo>
                <a:cubicBezTo>
                  <a:pt x="310" y="223"/>
                  <a:pt x="310" y="223"/>
                  <a:pt x="310" y="223"/>
                </a:cubicBezTo>
                <a:cubicBezTo>
                  <a:pt x="310" y="223"/>
                  <a:pt x="310" y="223"/>
                  <a:pt x="310" y="224"/>
                </a:cubicBezTo>
                <a:cubicBezTo>
                  <a:pt x="310" y="223"/>
                  <a:pt x="309" y="223"/>
                  <a:pt x="310" y="223"/>
                </a:cubicBezTo>
                <a:cubicBezTo>
                  <a:pt x="310" y="223"/>
                  <a:pt x="310" y="223"/>
                  <a:pt x="310" y="222"/>
                </a:cubicBezTo>
                <a:cubicBezTo>
                  <a:pt x="310" y="222"/>
                  <a:pt x="310" y="222"/>
                  <a:pt x="310" y="222"/>
                </a:cubicBezTo>
                <a:cubicBezTo>
                  <a:pt x="311" y="222"/>
                  <a:pt x="311" y="223"/>
                  <a:pt x="311" y="223"/>
                </a:cubicBezTo>
                <a:cubicBezTo>
                  <a:pt x="311" y="222"/>
                  <a:pt x="311" y="222"/>
                  <a:pt x="311" y="222"/>
                </a:cubicBezTo>
                <a:cubicBezTo>
                  <a:pt x="311" y="222"/>
                  <a:pt x="311" y="222"/>
                  <a:pt x="311" y="222"/>
                </a:cubicBezTo>
                <a:cubicBezTo>
                  <a:pt x="311" y="222"/>
                  <a:pt x="311" y="222"/>
                  <a:pt x="311" y="222"/>
                </a:cubicBezTo>
                <a:cubicBezTo>
                  <a:pt x="312" y="222"/>
                  <a:pt x="312" y="222"/>
                  <a:pt x="312" y="222"/>
                </a:cubicBezTo>
                <a:cubicBezTo>
                  <a:pt x="312" y="222"/>
                  <a:pt x="311" y="222"/>
                  <a:pt x="312" y="222"/>
                </a:cubicBezTo>
                <a:cubicBezTo>
                  <a:pt x="312" y="222"/>
                  <a:pt x="312" y="222"/>
                  <a:pt x="312" y="222"/>
                </a:cubicBezTo>
                <a:cubicBezTo>
                  <a:pt x="313" y="222"/>
                  <a:pt x="313" y="221"/>
                  <a:pt x="313" y="221"/>
                </a:cubicBezTo>
                <a:cubicBezTo>
                  <a:pt x="313" y="221"/>
                  <a:pt x="313" y="221"/>
                  <a:pt x="313" y="221"/>
                </a:cubicBezTo>
                <a:cubicBezTo>
                  <a:pt x="313" y="221"/>
                  <a:pt x="313" y="221"/>
                  <a:pt x="313" y="221"/>
                </a:cubicBezTo>
                <a:cubicBezTo>
                  <a:pt x="313" y="221"/>
                  <a:pt x="313" y="221"/>
                  <a:pt x="313" y="221"/>
                </a:cubicBezTo>
                <a:cubicBezTo>
                  <a:pt x="313" y="221"/>
                  <a:pt x="314" y="221"/>
                  <a:pt x="314" y="221"/>
                </a:cubicBezTo>
                <a:cubicBezTo>
                  <a:pt x="314" y="221"/>
                  <a:pt x="314" y="221"/>
                  <a:pt x="314" y="221"/>
                </a:cubicBezTo>
                <a:cubicBezTo>
                  <a:pt x="314" y="220"/>
                  <a:pt x="313" y="220"/>
                  <a:pt x="314" y="220"/>
                </a:cubicBezTo>
                <a:cubicBezTo>
                  <a:pt x="314" y="220"/>
                  <a:pt x="314" y="220"/>
                  <a:pt x="314" y="220"/>
                </a:cubicBezTo>
                <a:cubicBezTo>
                  <a:pt x="314" y="220"/>
                  <a:pt x="314" y="220"/>
                  <a:pt x="314" y="220"/>
                </a:cubicBezTo>
                <a:cubicBezTo>
                  <a:pt x="314" y="220"/>
                  <a:pt x="315" y="220"/>
                  <a:pt x="315" y="220"/>
                </a:cubicBezTo>
                <a:cubicBezTo>
                  <a:pt x="315" y="220"/>
                  <a:pt x="315" y="221"/>
                  <a:pt x="315" y="221"/>
                </a:cubicBezTo>
                <a:cubicBezTo>
                  <a:pt x="315" y="220"/>
                  <a:pt x="315" y="220"/>
                  <a:pt x="315" y="220"/>
                </a:cubicBezTo>
                <a:cubicBezTo>
                  <a:pt x="316" y="220"/>
                  <a:pt x="316" y="220"/>
                  <a:pt x="316" y="220"/>
                </a:cubicBezTo>
                <a:cubicBezTo>
                  <a:pt x="316" y="219"/>
                  <a:pt x="316" y="219"/>
                  <a:pt x="316" y="220"/>
                </a:cubicBezTo>
                <a:cubicBezTo>
                  <a:pt x="316" y="220"/>
                  <a:pt x="317" y="220"/>
                  <a:pt x="317" y="220"/>
                </a:cubicBezTo>
                <a:cubicBezTo>
                  <a:pt x="316" y="220"/>
                  <a:pt x="316" y="220"/>
                  <a:pt x="316" y="221"/>
                </a:cubicBezTo>
                <a:cubicBezTo>
                  <a:pt x="316" y="220"/>
                  <a:pt x="317" y="220"/>
                  <a:pt x="317" y="220"/>
                </a:cubicBezTo>
                <a:cubicBezTo>
                  <a:pt x="317" y="220"/>
                  <a:pt x="317" y="220"/>
                  <a:pt x="317" y="220"/>
                </a:cubicBezTo>
                <a:cubicBezTo>
                  <a:pt x="316" y="220"/>
                  <a:pt x="316" y="221"/>
                  <a:pt x="317" y="221"/>
                </a:cubicBezTo>
                <a:cubicBezTo>
                  <a:pt x="316" y="221"/>
                  <a:pt x="317" y="221"/>
                  <a:pt x="317" y="221"/>
                </a:cubicBezTo>
                <a:cubicBezTo>
                  <a:pt x="317" y="220"/>
                  <a:pt x="317" y="220"/>
                  <a:pt x="317" y="220"/>
                </a:cubicBezTo>
                <a:cubicBezTo>
                  <a:pt x="317" y="220"/>
                  <a:pt x="317" y="220"/>
                  <a:pt x="318" y="220"/>
                </a:cubicBezTo>
                <a:cubicBezTo>
                  <a:pt x="318" y="220"/>
                  <a:pt x="318" y="220"/>
                  <a:pt x="318" y="220"/>
                </a:cubicBezTo>
                <a:cubicBezTo>
                  <a:pt x="318" y="220"/>
                  <a:pt x="318" y="220"/>
                  <a:pt x="319" y="220"/>
                </a:cubicBezTo>
                <a:cubicBezTo>
                  <a:pt x="319" y="220"/>
                  <a:pt x="318" y="220"/>
                  <a:pt x="318" y="220"/>
                </a:cubicBezTo>
                <a:cubicBezTo>
                  <a:pt x="319" y="220"/>
                  <a:pt x="319" y="220"/>
                  <a:pt x="319" y="219"/>
                </a:cubicBezTo>
                <a:cubicBezTo>
                  <a:pt x="319" y="219"/>
                  <a:pt x="319" y="219"/>
                  <a:pt x="319" y="219"/>
                </a:cubicBezTo>
                <a:cubicBezTo>
                  <a:pt x="319" y="219"/>
                  <a:pt x="318" y="219"/>
                  <a:pt x="318" y="219"/>
                </a:cubicBezTo>
                <a:cubicBezTo>
                  <a:pt x="318" y="219"/>
                  <a:pt x="318" y="219"/>
                  <a:pt x="318" y="219"/>
                </a:cubicBezTo>
                <a:cubicBezTo>
                  <a:pt x="318" y="219"/>
                  <a:pt x="318" y="219"/>
                  <a:pt x="318" y="219"/>
                </a:cubicBezTo>
                <a:cubicBezTo>
                  <a:pt x="318" y="219"/>
                  <a:pt x="318" y="219"/>
                  <a:pt x="318" y="219"/>
                </a:cubicBezTo>
                <a:cubicBezTo>
                  <a:pt x="318" y="218"/>
                  <a:pt x="318" y="218"/>
                  <a:pt x="319" y="218"/>
                </a:cubicBezTo>
                <a:cubicBezTo>
                  <a:pt x="319" y="219"/>
                  <a:pt x="319" y="219"/>
                  <a:pt x="319" y="219"/>
                </a:cubicBezTo>
                <a:cubicBezTo>
                  <a:pt x="319" y="219"/>
                  <a:pt x="319" y="219"/>
                  <a:pt x="319" y="219"/>
                </a:cubicBezTo>
                <a:cubicBezTo>
                  <a:pt x="319" y="219"/>
                  <a:pt x="319" y="219"/>
                  <a:pt x="319" y="219"/>
                </a:cubicBezTo>
                <a:cubicBezTo>
                  <a:pt x="319" y="219"/>
                  <a:pt x="320" y="218"/>
                  <a:pt x="320" y="218"/>
                </a:cubicBezTo>
                <a:cubicBezTo>
                  <a:pt x="320" y="218"/>
                  <a:pt x="320" y="218"/>
                  <a:pt x="320" y="219"/>
                </a:cubicBezTo>
                <a:cubicBezTo>
                  <a:pt x="321" y="219"/>
                  <a:pt x="320" y="218"/>
                  <a:pt x="321" y="218"/>
                </a:cubicBezTo>
                <a:cubicBezTo>
                  <a:pt x="321" y="218"/>
                  <a:pt x="321" y="219"/>
                  <a:pt x="321" y="219"/>
                </a:cubicBezTo>
                <a:cubicBezTo>
                  <a:pt x="322" y="219"/>
                  <a:pt x="322" y="219"/>
                  <a:pt x="322" y="220"/>
                </a:cubicBezTo>
                <a:cubicBezTo>
                  <a:pt x="322" y="219"/>
                  <a:pt x="322" y="219"/>
                  <a:pt x="322" y="218"/>
                </a:cubicBezTo>
                <a:cubicBezTo>
                  <a:pt x="321" y="218"/>
                  <a:pt x="322" y="219"/>
                  <a:pt x="321" y="219"/>
                </a:cubicBezTo>
                <a:cubicBezTo>
                  <a:pt x="321" y="218"/>
                  <a:pt x="321" y="218"/>
                  <a:pt x="321" y="218"/>
                </a:cubicBezTo>
                <a:cubicBezTo>
                  <a:pt x="321" y="218"/>
                  <a:pt x="321" y="218"/>
                  <a:pt x="321" y="218"/>
                </a:cubicBezTo>
                <a:cubicBezTo>
                  <a:pt x="321" y="218"/>
                  <a:pt x="321" y="218"/>
                  <a:pt x="321" y="218"/>
                </a:cubicBezTo>
                <a:cubicBezTo>
                  <a:pt x="321" y="218"/>
                  <a:pt x="321" y="218"/>
                  <a:pt x="321" y="218"/>
                </a:cubicBezTo>
                <a:cubicBezTo>
                  <a:pt x="322" y="217"/>
                  <a:pt x="323" y="218"/>
                  <a:pt x="324" y="218"/>
                </a:cubicBezTo>
                <a:cubicBezTo>
                  <a:pt x="324" y="218"/>
                  <a:pt x="324" y="218"/>
                  <a:pt x="323" y="218"/>
                </a:cubicBezTo>
                <a:cubicBezTo>
                  <a:pt x="324" y="219"/>
                  <a:pt x="324" y="218"/>
                  <a:pt x="324" y="218"/>
                </a:cubicBezTo>
                <a:cubicBezTo>
                  <a:pt x="324" y="218"/>
                  <a:pt x="324" y="218"/>
                  <a:pt x="324" y="217"/>
                </a:cubicBezTo>
                <a:cubicBezTo>
                  <a:pt x="324" y="217"/>
                  <a:pt x="324" y="218"/>
                  <a:pt x="324" y="217"/>
                </a:cubicBezTo>
                <a:cubicBezTo>
                  <a:pt x="325" y="217"/>
                  <a:pt x="325" y="216"/>
                  <a:pt x="326" y="217"/>
                </a:cubicBezTo>
                <a:cubicBezTo>
                  <a:pt x="326" y="216"/>
                  <a:pt x="327" y="216"/>
                  <a:pt x="327" y="217"/>
                </a:cubicBezTo>
                <a:cubicBezTo>
                  <a:pt x="327" y="215"/>
                  <a:pt x="328" y="215"/>
                  <a:pt x="329" y="215"/>
                </a:cubicBezTo>
                <a:cubicBezTo>
                  <a:pt x="329" y="215"/>
                  <a:pt x="329" y="215"/>
                  <a:pt x="329" y="215"/>
                </a:cubicBezTo>
                <a:cubicBezTo>
                  <a:pt x="329" y="215"/>
                  <a:pt x="329" y="215"/>
                  <a:pt x="329" y="215"/>
                </a:cubicBezTo>
                <a:cubicBezTo>
                  <a:pt x="329" y="215"/>
                  <a:pt x="329" y="215"/>
                  <a:pt x="329" y="215"/>
                </a:cubicBezTo>
                <a:cubicBezTo>
                  <a:pt x="329" y="215"/>
                  <a:pt x="329" y="215"/>
                  <a:pt x="329" y="215"/>
                </a:cubicBezTo>
                <a:cubicBezTo>
                  <a:pt x="329" y="215"/>
                  <a:pt x="329" y="215"/>
                  <a:pt x="329" y="215"/>
                </a:cubicBezTo>
                <a:cubicBezTo>
                  <a:pt x="330" y="215"/>
                  <a:pt x="330" y="215"/>
                  <a:pt x="330" y="215"/>
                </a:cubicBezTo>
                <a:cubicBezTo>
                  <a:pt x="330" y="215"/>
                  <a:pt x="330" y="215"/>
                  <a:pt x="330" y="215"/>
                </a:cubicBezTo>
                <a:cubicBezTo>
                  <a:pt x="330" y="215"/>
                  <a:pt x="330" y="215"/>
                  <a:pt x="330" y="215"/>
                </a:cubicBezTo>
                <a:cubicBezTo>
                  <a:pt x="331" y="215"/>
                  <a:pt x="331" y="215"/>
                  <a:pt x="331" y="215"/>
                </a:cubicBezTo>
                <a:cubicBezTo>
                  <a:pt x="331" y="215"/>
                  <a:pt x="331" y="215"/>
                  <a:pt x="331" y="216"/>
                </a:cubicBezTo>
                <a:cubicBezTo>
                  <a:pt x="331" y="215"/>
                  <a:pt x="332" y="215"/>
                  <a:pt x="332" y="215"/>
                </a:cubicBezTo>
                <a:cubicBezTo>
                  <a:pt x="332" y="215"/>
                  <a:pt x="333" y="214"/>
                  <a:pt x="333" y="214"/>
                </a:cubicBezTo>
                <a:cubicBezTo>
                  <a:pt x="333" y="214"/>
                  <a:pt x="332" y="215"/>
                  <a:pt x="333" y="215"/>
                </a:cubicBezTo>
                <a:cubicBezTo>
                  <a:pt x="333" y="214"/>
                  <a:pt x="334" y="214"/>
                  <a:pt x="335" y="214"/>
                </a:cubicBezTo>
                <a:cubicBezTo>
                  <a:pt x="335" y="214"/>
                  <a:pt x="335" y="214"/>
                  <a:pt x="335" y="213"/>
                </a:cubicBezTo>
                <a:cubicBezTo>
                  <a:pt x="335" y="213"/>
                  <a:pt x="335" y="213"/>
                  <a:pt x="336" y="213"/>
                </a:cubicBezTo>
                <a:cubicBezTo>
                  <a:pt x="336" y="214"/>
                  <a:pt x="336" y="214"/>
                  <a:pt x="336" y="214"/>
                </a:cubicBezTo>
                <a:cubicBezTo>
                  <a:pt x="336" y="214"/>
                  <a:pt x="336" y="214"/>
                  <a:pt x="336" y="215"/>
                </a:cubicBezTo>
                <a:cubicBezTo>
                  <a:pt x="336" y="215"/>
                  <a:pt x="336" y="215"/>
                  <a:pt x="336" y="215"/>
                </a:cubicBezTo>
                <a:cubicBezTo>
                  <a:pt x="336" y="215"/>
                  <a:pt x="336" y="215"/>
                  <a:pt x="336" y="215"/>
                </a:cubicBezTo>
                <a:cubicBezTo>
                  <a:pt x="337" y="215"/>
                  <a:pt x="336" y="214"/>
                  <a:pt x="336" y="214"/>
                </a:cubicBezTo>
                <a:cubicBezTo>
                  <a:pt x="337" y="213"/>
                  <a:pt x="337" y="214"/>
                  <a:pt x="338" y="215"/>
                </a:cubicBezTo>
                <a:cubicBezTo>
                  <a:pt x="338" y="214"/>
                  <a:pt x="338" y="215"/>
                  <a:pt x="339" y="214"/>
                </a:cubicBezTo>
                <a:cubicBezTo>
                  <a:pt x="338" y="213"/>
                  <a:pt x="338" y="214"/>
                  <a:pt x="337" y="214"/>
                </a:cubicBezTo>
                <a:cubicBezTo>
                  <a:pt x="337" y="214"/>
                  <a:pt x="337" y="214"/>
                  <a:pt x="337" y="213"/>
                </a:cubicBezTo>
                <a:cubicBezTo>
                  <a:pt x="337" y="213"/>
                  <a:pt x="337" y="213"/>
                  <a:pt x="338" y="213"/>
                </a:cubicBezTo>
                <a:cubicBezTo>
                  <a:pt x="338" y="213"/>
                  <a:pt x="337" y="213"/>
                  <a:pt x="338" y="212"/>
                </a:cubicBezTo>
                <a:cubicBezTo>
                  <a:pt x="338" y="213"/>
                  <a:pt x="339" y="212"/>
                  <a:pt x="340" y="212"/>
                </a:cubicBezTo>
                <a:cubicBezTo>
                  <a:pt x="340" y="212"/>
                  <a:pt x="339" y="212"/>
                  <a:pt x="339" y="212"/>
                </a:cubicBezTo>
                <a:cubicBezTo>
                  <a:pt x="339" y="212"/>
                  <a:pt x="339" y="212"/>
                  <a:pt x="339" y="211"/>
                </a:cubicBezTo>
                <a:cubicBezTo>
                  <a:pt x="339" y="212"/>
                  <a:pt x="339" y="212"/>
                  <a:pt x="339" y="212"/>
                </a:cubicBezTo>
                <a:cubicBezTo>
                  <a:pt x="339" y="212"/>
                  <a:pt x="339" y="211"/>
                  <a:pt x="339" y="211"/>
                </a:cubicBezTo>
                <a:cubicBezTo>
                  <a:pt x="340" y="211"/>
                  <a:pt x="340" y="211"/>
                  <a:pt x="340" y="211"/>
                </a:cubicBezTo>
                <a:cubicBezTo>
                  <a:pt x="340" y="212"/>
                  <a:pt x="339" y="212"/>
                  <a:pt x="340" y="212"/>
                </a:cubicBezTo>
                <a:cubicBezTo>
                  <a:pt x="340" y="213"/>
                  <a:pt x="340" y="211"/>
                  <a:pt x="341" y="212"/>
                </a:cubicBezTo>
                <a:cubicBezTo>
                  <a:pt x="340" y="213"/>
                  <a:pt x="342" y="211"/>
                  <a:pt x="343" y="212"/>
                </a:cubicBezTo>
                <a:cubicBezTo>
                  <a:pt x="343" y="211"/>
                  <a:pt x="344" y="211"/>
                  <a:pt x="344" y="210"/>
                </a:cubicBezTo>
                <a:cubicBezTo>
                  <a:pt x="344" y="211"/>
                  <a:pt x="346" y="210"/>
                  <a:pt x="346" y="209"/>
                </a:cubicBezTo>
                <a:cubicBezTo>
                  <a:pt x="346" y="209"/>
                  <a:pt x="346" y="209"/>
                  <a:pt x="346" y="210"/>
                </a:cubicBezTo>
                <a:cubicBezTo>
                  <a:pt x="346" y="209"/>
                  <a:pt x="347" y="210"/>
                  <a:pt x="347" y="209"/>
                </a:cubicBezTo>
                <a:cubicBezTo>
                  <a:pt x="348" y="210"/>
                  <a:pt x="348" y="209"/>
                  <a:pt x="348" y="208"/>
                </a:cubicBezTo>
                <a:cubicBezTo>
                  <a:pt x="348" y="208"/>
                  <a:pt x="348" y="209"/>
                  <a:pt x="349" y="209"/>
                </a:cubicBezTo>
                <a:cubicBezTo>
                  <a:pt x="350" y="208"/>
                  <a:pt x="351" y="208"/>
                  <a:pt x="352" y="207"/>
                </a:cubicBezTo>
                <a:cubicBezTo>
                  <a:pt x="352" y="208"/>
                  <a:pt x="352" y="208"/>
                  <a:pt x="352" y="208"/>
                </a:cubicBezTo>
                <a:cubicBezTo>
                  <a:pt x="352" y="207"/>
                  <a:pt x="353" y="207"/>
                  <a:pt x="353" y="208"/>
                </a:cubicBezTo>
                <a:cubicBezTo>
                  <a:pt x="353" y="207"/>
                  <a:pt x="353" y="206"/>
                  <a:pt x="354" y="207"/>
                </a:cubicBezTo>
                <a:cubicBezTo>
                  <a:pt x="354" y="207"/>
                  <a:pt x="353" y="207"/>
                  <a:pt x="354" y="207"/>
                </a:cubicBezTo>
                <a:cubicBezTo>
                  <a:pt x="354" y="208"/>
                  <a:pt x="354" y="207"/>
                  <a:pt x="354" y="208"/>
                </a:cubicBezTo>
                <a:cubicBezTo>
                  <a:pt x="354" y="207"/>
                  <a:pt x="354" y="207"/>
                  <a:pt x="354" y="207"/>
                </a:cubicBezTo>
                <a:cubicBezTo>
                  <a:pt x="355" y="207"/>
                  <a:pt x="354" y="207"/>
                  <a:pt x="355" y="207"/>
                </a:cubicBezTo>
                <a:cubicBezTo>
                  <a:pt x="355" y="208"/>
                  <a:pt x="355" y="207"/>
                  <a:pt x="355" y="207"/>
                </a:cubicBezTo>
                <a:cubicBezTo>
                  <a:pt x="356" y="206"/>
                  <a:pt x="355" y="208"/>
                  <a:pt x="356" y="207"/>
                </a:cubicBezTo>
                <a:cubicBezTo>
                  <a:pt x="356" y="207"/>
                  <a:pt x="356" y="206"/>
                  <a:pt x="356" y="206"/>
                </a:cubicBezTo>
                <a:cubicBezTo>
                  <a:pt x="357" y="207"/>
                  <a:pt x="357" y="206"/>
                  <a:pt x="357" y="206"/>
                </a:cubicBezTo>
                <a:cubicBezTo>
                  <a:pt x="357" y="206"/>
                  <a:pt x="357" y="206"/>
                  <a:pt x="358" y="206"/>
                </a:cubicBezTo>
                <a:cubicBezTo>
                  <a:pt x="358" y="206"/>
                  <a:pt x="358" y="206"/>
                  <a:pt x="358" y="206"/>
                </a:cubicBezTo>
                <a:cubicBezTo>
                  <a:pt x="358" y="206"/>
                  <a:pt x="360" y="206"/>
                  <a:pt x="359" y="205"/>
                </a:cubicBezTo>
                <a:cubicBezTo>
                  <a:pt x="360" y="205"/>
                  <a:pt x="359" y="204"/>
                  <a:pt x="360" y="204"/>
                </a:cubicBezTo>
                <a:cubicBezTo>
                  <a:pt x="360" y="205"/>
                  <a:pt x="360" y="205"/>
                  <a:pt x="360" y="205"/>
                </a:cubicBezTo>
                <a:cubicBezTo>
                  <a:pt x="360" y="205"/>
                  <a:pt x="360" y="205"/>
                  <a:pt x="361" y="205"/>
                </a:cubicBezTo>
                <a:cubicBezTo>
                  <a:pt x="360" y="203"/>
                  <a:pt x="362" y="204"/>
                  <a:pt x="362" y="203"/>
                </a:cubicBezTo>
                <a:cubicBezTo>
                  <a:pt x="362" y="204"/>
                  <a:pt x="362" y="204"/>
                  <a:pt x="362" y="204"/>
                </a:cubicBezTo>
                <a:cubicBezTo>
                  <a:pt x="362" y="204"/>
                  <a:pt x="362" y="204"/>
                  <a:pt x="362" y="204"/>
                </a:cubicBezTo>
                <a:cubicBezTo>
                  <a:pt x="361" y="204"/>
                  <a:pt x="362" y="204"/>
                  <a:pt x="361" y="205"/>
                </a:cubicBezTo>
                <a:cubicBezTo>
                  <a:pt x="362" y="205"/>
                  <a:pt x="362" y="204"/>
                  <a:pt x="363" y="205"/>
                </a:cubicBezTo>
                <a:cubicBezTo>
                  <a:pt x="363" y="205"/>
                  <a:pt x="363" y="205"/>
                  <a:pt x="363" y="204"/>
                </a:cubicBezTo>
                <a:cubicBezTo>
                  <a:pt x="364" y="205"/>
                  <a:pt x="365" y="203"/>
                  <a:pt x="366" y="203"/>
                </a:cubicBezTo>
                <a:cubicBezTo>
                  <a:pt x="367" y="203"/>
                  <a:pt x="367" y="202"/>
                  <a:pt x="367" y="202"/>
                </a:cubicBezTo>
                <a:cubicBezTo>
                  <a:pt x="367" y="201"/>
                  <a:pt x="368" y="202"/>
                  <a:pt x="367" y="201"/>
                </a:cubicBezTo>
                <a:cubicBezTo>
                  <a:pt x="368" y="202"/>
                  <a:pt x="368" y="202"/>
                  <a:pt x="368" y="202"/>
                </a:cubicBezTo>
                <a:cubicBezTo>
                  <a:pt x="368" y="203"/>
                  <a:pt x="367" y="202"/>
                  <a:pt x="367" y="202"/>
                </a:cubicBezTo>
                <a:cubicBezTo>
                  <a:pt x="367" y="203"/>
                  <a:pt x="368" y="203"/>
                  <a:pt x="367" y="203"/>
                </a:cubicBezTo>
                <a:cubicBezTo>
                  <a:pt x="368" y="203"/>
                  <a:pt x="368" y="203"/>
                  <a:pt x="368" y="202"/>
                </a:cubicBezTo>
                <a:cubicBezTo>
                  <a:pt x="368" y="202"/>
                  <a:pt x="368" y="202"/>
                  <a:pt x="368" y="203"/>
                </a:cubicBezTo>
                <a:cubicBezTo>
                  <a:pt x="369" y="202"/>
                  <a:pt x="368" y="202"/>
                  <a:pt x="368" y="202"/>
                </a:cubicBezTo>
                <a:cubicBezTo>
                  <a:pt x="368" y="201"/>
                  <a:pt x="369" y="202"/>
                  <a:pt x="369" y="201"/>
                </a:cubicBezTo>
                <a:cubicBezTo>
                  <a:pt x="367" y="201"/>
                  <a:pt x="365" y="201"/>
                  <a:pt x="364" y="202"/>
                </a:cubicBezTo>
                <a:cubicBezTo>
                  <a:pt x="363" y="202"/>
                  <a:pt x="364" y="201"/>
                  <a:pt x="363" y="201"/>
                </a:cubicBezTo>
                <a:cubicBezTo>
                  <a:pt x="363" y="201"/>
                  <a:pt x="363" y="202"/>
                  <a:pt x="363" y="202"/>
                </a:cubicBezTo>
                <a:cubicBezTo>
                  <a:pt x="363" y="202"/>
                  <a:pt x="363" y="201"/>
                  <a:pt x="363" y="200"/>
                </a:cubicBezTo>
                <a:cubicBezTo>
                  <a:pt x="364" y="200"/>
                  <a:pt x="365" y="201"/>
                  <a:pt x="366" y="200"/>
                </a:cubicBezTo>
                <a:cubicBezTo>
                  <a:pt x="366" y="199"/>
                  <a:pt x="367" y="200"/>
                  <a:pt x="367" y="200"/>
                </a:cubicBezTo>
                <a:cubicBezTo>
                  <a:pt x="367" y="199"/>
                  <a:pt x="367" y="199"/>
                  <a:pt x="367" y="199"/>
                </a:cubicBezTo>
                <a:cubicBezTo>
                  <a:pt x="368" y="199"/>
                  <a:pt x="367" y="199"/>
                  <a:pt x="367" y="198"/>
                </a:cubicBezTo>
                <a:cubicBezTo>
                  <a:pt x="368" y="199"/>
                  <a:pt x="368" y="198"/>
                  <a:pt x="369" y="198"/>
                </a:cubicBezTo>
                <a:cubicBezTo>
                  <a:pt x="369" y="198"/>
                  <a:pt x="369" y="199"/>
                  <a:pt x="370" y="199"/>
                </a:cubicBezTo>
                <a:cubicBezTo>
                  <a:pt x="369" y="198"/>
                  <a:pt x="370" y="198"/>
                  <a:pt x="370" y="198"/>
                </a:cubicBezTo>
                <a:cubicBezTo>
                  <a:pt x="371" y="198"/>
                  <a:pt x="370" y="199"/>
                  <a:pt x="370" y="199"/>
                </a:cubicBezTo>
                <a:cubicBezTo>
                  <a:pt x="370" y="198"/>
                  <a:pt x="371" y="198"/>
                  <a:pt x="371" y="199"/>
                </a:cubicBezTo>
                <a:cubicBezTo>
                  <a:pt x="371" y="198"/>
                  <a:pt x="371" y="198"/>
                  <a:pt x="371" y="198"/>
                </a:cubicBezTo>
                <a:cubicBezTo>
                  <a:pt x="372" y="198"/>
                  <a:pt x="372" y="198"/>
                  <a:pt x="373" y="198"/>
                </a:cubicBezTo>
                <a:cubicBezTo>
                  <a:pt x="373" y="197"/>
                  <a:pt x="374" y="198"/>
                  <a:pt x="374" y="197"/>
                </a:cubicBezTo>
                <a:cubicBezTo>
                  <a:pt x="375" y="198"/>
                  <a:pt x="374" y="198"/>
                  <a:pt x="374" y="198"/>
                </a:cubicBezTo>
                <a:cubicBezTo>
                  <a:pt x="374" y="198"/>
                  <a:pt x="375" y="198"/>
                  <a:pt x="375" y="198"/>
                </a:cubicBezTo>
                <a:cubicBezTo>
                  <a:pt x="375" y="198"/>
                  <a:pt x="375" y="197"/>
                  <a:pt x="375" y="197"/>
                </a:cubicBezTo>
                <a:cubicBezTo>
                  <a:pt x="375" y="197"/>
                  <a:pt x="375" y="197"/>
                  <a:pt x="375" y="196"/>
                </a:cubicBezTo>
                <a:cubicBezTo>
                  <a:pt x="375" y="196"/>
                  <a:pt x="374" y="196"/>
                  <a:pt x="374" y="196"/>
                </a:cubicBezTo>
                <a:cubicBezTo>
                  <a:pt x="373" y="196"/>
                  <a:pt x="374" y="196"/>
                  <a:pt x="373" y="196"/>
                </a:cubicBezTo>
                <a:cubicBezTo>
                  <a:pt x="373" y="196"/>
                  <a:pt x="373" y="196"/>
                  <a:pt x="373" y="197"/>
                </a:cubicBezTo>
                <a:cubicBezTo>
                  <a:pt x="373" y="197"/>
                  <a:pt x="373" y="197"/>
                  <a:pt x="373" y="197"/>
                </a:cubicBezTo>
                <a:cubicBezTo>
                  <a:pt x="373" y="197"/>
                  <a:pt x="372" y="197"/>
                  <a:pt x="372" y="197"/>
                </a:cubicBezTo>
                <a:cubicBezTo>
                  <a:pt x="371" y="197"/>
                  <a:pt x="372" y="197"/>
                  <a:pt x="372" y="196"/>
                </a:cubicBezTo>
                <a:cubicBezTo>
                  <a:pt x="371" y="196"/>
                  <a:pt x="372" y="196"/>
                  <a:pt x="371" y="197"/>
                </a:cubicBezTo>
                <a:cubicBezTo>
                  <a:pt x="371" y="197"/>
                  <a:pt x="371" y="196"/>
                  <a:pt x="370" y="196"/>
                </a:cubicBezTo>
                <a:cubicBezTo>
                  <a:pt x="370" y="197"/>
                  <a:pt x="370" y="197"/>
                  <a:pt x="370" y="198"/>
                </a:cubicBezTo>
                <a:cubicBezTo>
                  <a:pt x="370" y="197"/>
                  <a:pt x="370" y="197"/>
                  <a:pt x="369" y="197"/>
                </a:cubicBezTo>
                <a:cubicBezTo>
                  <a:pt x="369" y="197"/>
                  <a:pt x="369" y="197"/>
                  <a:pt x="368" y="197"/>
                </a:cubicBezTo>
                <a:cubicBezTo>
                  <a:pt x="368" y="196"/>
                  <a:pt x="368" y="196"/>
                  <a:pt x="368" y="196"/>
                </a:cubicBezTo>
                <a:cubicBezTo>
                  <a:pt x="367" y="197"/>
                  <a:pt x="366" y="197"/>
                  <a:pt x="365" y="197"/>
                </a:cubicBezTo>
                <a:cubicBezTo>
                  <a:pt x="364" y="198"/>
                  <a:pt x="363" y="197"/>
                  <a:pt x="363" y="198"/>
                </a:cubicBezTo>
                <a:cubicBezTo>
                  <a:pt x="362" y="197"/>
                  <a:pt x="361" y="199"/>
                  <a:pt x="360" y="198"/>
                </a:cubicBezTo>
                <a:cubicBezTo>
                  <a:pt x="360" y="198"/>
                  <a:pt x="359" y="198"/>
                  <a:pt x="359" y="199"/>
                </a:cubicBezTo>
                <a:cubicBezTo>
                  <a:pt x="359" y="198"/>
                  <a:pt x="358" y="198"/>
                  <a:pt x="358" y="198"/>
                </a:cubicBezTo>
                <a:cubicBezTo>
                  <a:pt x="358" y="198"/>
                  <a:pt x="359" y="198"/>
                  <a:pt x="359" y="197"/>
                </a:cubicBezTo>
                <a:cubicBezTo>
                  <a:pt x="359" y="198"/>
                  <a:pt x="359" y="197"/>
                  <a:pt x="360" y="197"/>
                </a:cubicBezTo>
                <a:cubicBezTo>
                  <a:pt x="360" y="197"/>
                  <a:pt x="359" y="197"/>
                  <a:pt x="359" y="197"/>
                </a:cubicBezTo>
                <a:cubicBezTo>
                  <a:pt x="359" y="196"/>
                  <a:pt x="360" y="197"/>
                  <a:pt x="360" y="196"/>
                </a:cubicBezTo>
                <a:cubicBezTo>
                  <a:pt x="360" y="197"/>
                  <a:pt x="360" y="197"/>
                  <a:pt x="360" y="197"/>
                </a:cubicBezTo>
                <a:cubicBezTo>
                  <a:pt x="360" y="197"/>
                  <a:pt x="361" y="196"/>
                  <a:pt x="361" y="196"/>
                </a:cubicBezTo>
                <a:cubicBezTo>
                  <a:pt x="361" y="196"/>
                  <a:pt x="361" y="197"/>
                  <a:pt x="361" y="196"/>
                </a:cubicBezTo>
                <a:cubicBezTo>
                  <a:pt x="362" y="196"/>
                  <a:pt x="362" y="195"/>
                  <a:pt x="362" y="195"/>
                </a:cubicBezTo>
                <a:cubicBezTo>
                  <a:pt x="363" y="195"/>
                  <a:pt x="362" y="196"/>
                  <a:pt x="363" y="196"/>
                </a:cubicBezTo>
                <a:cubicBezTo>
                  <a:pt x="363" y="195"/>
                  <a:pt x="363" y="195"/>
                  <a:pt x="363" y="195"/>
                </a:cubicBezTo>
                <a:cubicBezTo>
                  <a:pt x="364" y="195"/>
                  <a:pt x="365" y="195"/>
                  <a:pt x="365" y="194"/>
                </a:cubicBezTo>
                <a:cubicBezTo>
                  <a:pt x="365" y="195"/>
                  <a:pt x="366" y="194"/>
                  <a:pt x="366" y="194"/>
                </a:cubicBezTo>
                <a:cubicBezTo>
                  <a:pt x="366" y="194"/>
                  <a:pt x="366" y="194"/>
                  <a:pt x="366" y="194"/>
                </a:cubicBezTo>
                <a:cubicBezTo>
                  <a:pt x="366" y="192"/>
                  <a:pt x="367" y="194"/>
                  <a:pt x="367" y="193"/>
                </a:cubicBezTo>
                <a:cubicBezTo>
                  <a:pt x="368" y="193"/>
                  <a:pt x="368" y="194"/>
                  <a:pt x="368" y="194"/>
                </a:cubicBezTo>
                <a:cubicBezTo>
                  <a:pt x="368" y="194"/>
                  <a:pt x="368" y="193"/>
                  <a:pt x="368" y="193"/>
                </a:cubicBezTo>
                <a:cubicBezTo>
                  <a:pt x="368" y="192"/>
                  <a:pt x="369" y="193"/>
                  <a:pt x="369" y="192"/>
                </a:cubicBezTo>
                <a:cubicBezTo>
                  <a:pt x="369" y="192"/>
                  <a:pt x="370" y="192"/>
                  <a:pt x="370" y="193"/>
                </a:cubicBezTo>
                <a:cubicBezTo>
                  <a:pt x="370" y="192"/>
                  <a:pt x="371" y="192"/>
                  <a:pt x="372" y="192"/>
                </a:cubicBezTo>
                <a:cubicBezTo>
                  <a:pt x="372" y="192"/>
                  <a:pt x="372" y="192"/>
                  <a:pt x="372" y="192"/>
                </a:cubicBezTo>
                <a:cubicBezTo>
                  <a:pt x="372" y="192"/>
                  <a:pt x="372" y="192"/>
                  <a:pt x="372" y="192"/>
                </a:cubicBezTo>
                <a:cubicBezTo>
                  <a:pt x="372" y="192"/>
                  <a:pt x="372" y="192"/>
                  <a:pt x="372" y="192"/>
                </a:cubicBezTo>
                <a:cubicBezTo>
                  <a:pt x="372" y="193"/>
                  <a:pt x="372" y="193"/>
                  <a:pt x="372" y="193"/>
                </a:cubicBezTo>
                <a:cubicBezTo>
                  <a:pt x="372" y="193"/>
                  <a:pt x="373" y="193"/>
                  <a:pt x="373" y="193"/>
                </a:cubicBezTo>
                <a:cubicBezTo>
                  <a:pt x="373" y="193"/>
                  <a:pt x="372" y="193"/>
                  <a:pt x="373" y="193"/>
                </a:cubicBezTo>
                <a:cubicBezTo>
                  <a:pt x="373" y="192"/>
                  <a:pt x="372" y="193"/>
                  <a:pt x="372" y="193"/>
                </a:cubicBezTo>
                <a:cubicBezTo>
                  <a:pt x="372" y="193"/>
                  <a:pt x="372" y="193"/>
                  <a:pt x="372" y="193"/>
                </a:cubicBezTo>
                <a:cubicBezTo>
                  <a:pt x="372" y="193"/>
                  <a:pt x="372" y="193"/>
                  <a:pt x="372" y="193"/>
                </a:cubicBezTo>
                <a:cubicBezTo>
                  <a:pt x="372" y="193"/>
                  <a:pt x="372" y="193"/>
                  <a:pt x="372" y="193"/>
                </a:cubicBezTo>
                <a:cubicBezTo>
                  <a:pt x="372" y="193"/>
                  <a:pt x="372" y="193"/>
                  <a:pt x="372" y="192"/>
                </a:cubicBezTo>
                <a:cubicBezTo>
                  <a:pt x="372" y="192"/>
                  <a:pt x="373" y="192"/>
                  <a:pt x="373" y="192"/>
                </a:cubicBezTo>
                <a:cubicBezTo>
                  <a:pt x="373" y="192"/>
                  <a:pt x="373" y="192"/>
                  <a:pt x="372" y="192"/>
                </a:cubicBezTo>
                <a:cubicBezTo>
                  <a:pt x="373" y="192"/>
                  <a:pt x="373" y="191"/>
                  <a:pt x="374" y="192"/>
                </a:cubicBezTo>
                <a:cubicBezTo>
                  <a:pt x="374" y="192"/>
                  <a:pt x="374" y="190"/>
                  <a:pt x="375" y="190"/>
                </a:cubicBezTo>
                <a:cubicBezTo>
                  <a:pt x="375" y="190"/>
                  <a:pt x="375" y="190"/>
                  <a:pt x="375" y="190"/>
                </a:cubicBezTo>
                <a:cubicBezTo>
                  <a:pt x="376" y="190"/>
                  <a:pt x="376" y="190"/>
                  <a:pt x="376" y="190"/>
                </a:cubicBezTo>
                <a:cubicBezTo>
                  <a:pt x="376" y="191"/>
                  <a:pt x="376" y="189"/>
                  <a:pt x="377" y="190"/>
                </a:cubicBezTo>
                <a:cubicBezTo>
                  <a:pt x="377" y="190"/>
                  <a:pt x="377" y="190"/>
                  <a:pt x="377" y="191"/>
                </a:cubicBezTo>
                <a:cubicBezTo>
                  <a:pt x="378" y="190"/>
                  <a:pt x="378" y="189"/>
                  <a:pt x="379" y="190"/>
                </a:cubicBezTo>
                <a:cubicBezTo>
                  <a:pt x="380" y="190"/>
                  <a:pt x="380" y="190"/>
                  <a:pt x="380" y="189"/>
                </a:cubicBezTo>
                <a:cubicBezTo>
                  <a:pt x="380" y="190"/>
                  <a:pt x="381" y="189"/>
                  <a:pt x="381" y="189"/>
                </a:cubicBezTo>
                <a:cubicBezTo>
                  <a:pt x="381" y="189"/>
                  <a:pt x="381" y="189"/>
                  <a:pt x="381" y="189"/>
                </a:cubicBezTo>
                <a:cubicBezTo>
                  <a:pt x="382" y="189"/>
                  <a:pt x="382" y="189"/>
                  <a:pt x="382" y="189"/>
                </a:cubicBezTo>
                <a:cubicBezTo>
                  <a:pt x="381" y="189"/>
                  <a:pt x="381" y="189"/>
                  <a:pt x="381" y="189"/>
                </a:cubicBezTo>
                <a:cubicBezTo>
                  <a:pt x="381" y="189"/>
                  <a:pt x="381" y="189"/>
                  <a:pt x="380" y="189"/>
                </a:cubicBezTo>
                <a:cubicBezTo>
                  <a:pt x="380" y="189"/>
                  <a:pt x="380" y="189"/>
                  <a:pt x="380" y="189"/>
                </a:cubicBezTo>
                <a:cubicBezTo>
                  <a:pt x="380" y="189"/>
                  <a:pt x="380" y="189"/>
                  <a:pt x="380" y="189"/>
                </a:cubicBezTo>
                <a:cubicBezTo>
                  <a:pt x="380" y="189"/>
                  <a:pt x="380" y="189"/>
                  <a:pt x="380" y="188"/>
                </a:cubicBezTo>
                <a:cubicBezTo>
                  <a:pt x="381" y="189"/>
                  <a:pt x="381" y="188"/>
                  <a:pt x="382" y="188"/>
                </a:cubicBezTo>
                <a:cubicBezTo>
                  <a:pt x="382" y="188"/>
                  <a:pt x="382" y="189"/>
                  <a:pt x="382" y="189"/>
                </a:cubicBezTo>
                <a:cubicBezTo>
                  <a:pt x="382" y="189"/>
                  <a:pt x="383" y="189"/>
                  <a:pt x="384" y="188"/>
                </a:cubicBezTo>
                <a:cubicBezTo>
                  <a:pt x="384" y="188"/>
                  <a:pt x="383" y="189"/>
                  <a:pt x="383" y="188"/>
                </a:cubicBezTo>
                <a:cubicBezTo>
                  <a:pt x="383" y="187"/>
                  <a:pt x="383" y="188"/>
                  <a:pt x="384" y="187"/>
                </a:cubicBezTo>
                <a:cubicBezTo>
                  <a:pt x="383" y="187"/>
                  <a:pt x="383" y="187"/>
                  <a:pt x="383" y="187"/>
                </a:cubicBezTo>
                <a:cubicBezTo>
                  <a:pt x="383" y="186"/>
                  <a:pt x="383" y="187"/>
                  <a:pt x="383" y="186"/>
                </a:cubicBezTo>
                <a:cubicBezTo>
                  <a:pt x="383" y="186"/>
                  <a:pt x="383" y="186"/>
                  <a:pt x="383" y="186"/>
                </a:cubicBezTo>
                <a:cubicBezTo>
                  <a:pt x="384" y="187"/>
                  <a:pt x="384" y="186"/>
                  <a:pt x="385" y="186"/>
                </a:cubicBezTo>
                <a:cubicBezTo>
                  <a:pt x="385" y="187"/>
                  <a:pt x="384" y="186"/>
                  <a:pt x="384" y="187"/>
                </a:cubicBezTo>
                <a:cubicBezTo>
                  <a:pt x="384" y="187"/>
                  <a:pt x="385" y="187"/>
                  <a:pt x="385" y="187"/>
                </a:cubicBezTo>
                <a:cubicBezTo>
                  <a:pt x="385" y="187"/>
                  <a:pt x="385" y="186"/>
                  <a:pt x="386" y="186"/>
                </a:cubicBezTo>
                <a:cubicBezTo>
                  <a:pt x="386" y="186"/>
                  <a:pt x="386" y="187"/>
                  <a:pt x="386" y="187"/>
                </a:cubicBezTo>
                <a:cubicBezTo>
                  <a:pt x="386" y="187"/>
                  <a:pt x="386" y="187"/>
                  <a:pt x="387" y="187"/>
                </a:cubicBezTo>
                <a:cubicBezTo>
                  <a:pt x="387" y="187"/>
                  <a:pt x="386" y="187"/>
                  <a:pt x="386" y="186"/>
                </a:cubicBezTo>
                <a:cubicBezTo>
                  <a:pt x="387" y="186"/>
                  <a:pt x="388" y="186"/>
                  <a:pt x="388" y="185"/>
                </a:cubicBezTo>
                <a:cubicBezTo>
                  <a:pt x="388" y="185"/>
                  <a:pt x="388" y="186"/>
                  <a:pt x="387" y="185"/>
                </a:cubicBezTo>
                <a:cubicBezTo>
                  <a:pt x="387" y="185"/>
                  <a:pt x="387" y="185"/>
                  <a:pt x="387" y="185"/>
                </a:cubicBezTo>
                <a:cubicBezTo>
                  <a:pt x="388" y="185"/>
                  <a:pt x="387" y="185"/>
                  <a:pt x="388" y="184"/>
                </a:cubicBezTo>
                <a:cubicBezTo>
                  <a:pt x="388" y="183"/>
                  <a:pt x="387" y="184"/>
                  <a:pt x="387" y="185"/>
                </a:cubicBezTo>
                <a:cubicBezTo>
                  <a:pt x="387" y="184"/>
                  <a:pt x="387" y="184"/>
                  <a:pt x="387" y="184"/>
                </a:cubicBezTo>
                <a:cubicBezTo>
                  <a:pt x="387" y="183"/>
                  <a:pt x="388" y="183"/>
                  <a:pt x="387" y="183"/>
                </a:cubicBezTo>
                <a:cubicBezTo>
                  <a:pt x="387" y="183"/>
                  <a:pt x="387" y="183"/>
                  <a:pt x="387" y="183"/>
                </a:cubicBezTo>
                <a:cubicBezTo>
                  <a:pt x="387" y="183"/>
                  <a:pt x="387" y="183"/>
                  <a:pt x="386" y="183"/>
                </a:cubicBezTo>
                <a:cubicBezTo>
                  <a:pt x="386" y="183"/>
                  <a:pt x="386" y="184"/>
                  <a:pt x="386" y="184"/>
                </a:cubicBezTo>
                <a:cubicBezTo>
                  <a:pt x="386" y="184"/>
                  <a:pt x="385" y="184"/>
                  <a:pt x="385" y="185"/>
                </a:cubicBezTo>
                <a:cubicBezTo>
                  <a:pt x="384" y="184"/>
                  <a:pt x="383" y="185"/>
                  <a:pt x="382" y="185"/>
                </a:cubicBezTo>
                <a:cubicBezTo>
                  <a:pt x="382" y="184"/>
                  <a:pt x="383" y="185"/>
                  <a:pt x="383" y="184"/>
                </a:cubicBezTo>
                <a:cubicBezTo>
                  <a:pt x="382" y="184"/>
                  <a:pt x="381" y="184"/>
                  <a:pt x="380" y="185"/>
                </a:cubicBezTo>
                <a:cubicBezTo>
                  <a:pt x="380" y="185"/>
                  <a:pt x="380" y="184"/>
                  <a:pt x="379" y="185"/>
                </a:cubicBezTo>
                <a:cubicBezTo>
                  <a:pt x="379" y="185"/>
                  <a:pt x="379" y="184"/>
                  <a:pt x="379" y="184"/>
                </a:cubicBezTo>
                <a:cubicBezTo>
                  <a:pt x="379" y="183"/>
                  <a:pt x="379" y="184"/>
                  <a:pt x="379" y="184"/>
                </a:cubicBezTo>
                <a:cubicBezTo>
                  <a:pt x="379" y="184"/>
                  <a:pt x="378" y="185"/>
                  <a:pt x="379" y="185"/>
                </a:cubicBezTo>
                <a:cubicBezTo>
                  <a:pt x="378" y="185"/>
                  <a:pt x="378" y="186"/>
                  <a:pt x="377" y="186"/>
                </a:cubicBezTo>
                <a:cubicBezTo>
                  <a:pt x="378" y="185"/>
                  <a:pt x="378" y="184"/>
                  <a:pt x="378" y="184"/>
                </a:cubicBezTo>
                <a:cubicBezTo>
                  <a:pt x="378" y="183"/>
                  <a:pt x="377" y="185"/>
                  <a:pt x="376" y="186"/>
                </a:cubicBezTo>
                <a:cubicBezTo>
                  <a:pt x="376" y="185"/>
                  <a:pt x="376" y="185"/>
                  <a:pt x="375" y="186"/>
                </a:cubicBezTo>
                <a:cubicBezTo>
                  <a:pt x="375" y="186"/>
                  <a:pt x="376" y="186"/>
                  <a:pt x="375" y="186"/>
                </a:cubicBezTo>
                <a:cubicBezTo>
                  <a:pt x="375" y="186"/>
                  <a:pt x="375" y="186"/>
                  <a:pt x="375" y="186"/>
                </a:cubicBezTo>
                <a:cubicBezTo>
                  <a:pt x="375" y="186"/>
                  <a:pt x="375" y="186"/>
                  <a:pt x="375" y="186"/>
                </a:cubicBezTo>
                <a:cubicBezTo>
                  <a:pt x="374" y="186"/>
                  <a:pt x="374" y="187"/>
                  <a:pt x="373" y="187"/>
                </a:cubicBezTo>
                <a:cubicBezTo>
                  <a:pt x="373" y="187"/>
                  <a:pt x="373" y="187"/>
                  <a:pt x="373" y="187"/>
                </a:cubicBezTo>
                <a:cubicBezTo>
                  <a:pt x="373" y="186"/>
                  <a:pt x="373" y="186"/>
                  <a:pt x="374" y="185"/>
                </a:cubicBezTo>
                <a:cubicBezTo>
                  <a:pt x="373" y="185"/>
                  <a:pt x="373" y="186"/>
                  <a:pt x="372" y="186"/>
                </a:cubicBezTo>
                <a:cubicBezTo>
                  <a:pt x="372" y="186"/>
                  <a:pt x="372" y="186"/>
                  <a:pt x="372" y="186"/>
                </a:cubicBezTo>
                <a:cubicBezTo>
                  <a:pt x="372" y="186"/>
                  <a:pt x="372" y="186"/>
                  <a:pt x="372" y="186"/>
                </a:cubicBezTo>
                <a:cubicBezTo>
                  <a:pt x="372" y="186"/>
                  <a:pt x="372" y="185"/>
                  <a:pt x="371" y="186"/>
                </a:cubicBezTo>
                <a:cubicBezTo>
                  <a:pt x="371" y="186"/>
                  <a:pt x="371" y="186"/>
                  <a:pt x="371" y="186"/>
                </a:cubicBezTo>
                <a:cubicBezTo>
                  <a:pt x="371" y="186"/>
                  <a:pt x="371" y="186"/>
                  <a:pt x="371" y="186"/>
                </a:cubicBezTo>
                <a:cubicBezTo>
                  <a:pt x="372" y="186"/>
                  <a:pt x="372" y="187"/>
                  <a:pt x="372" y="187"/>
                </a:cubicBezTo>
                <a:cubicBezTo>
                  <a:pt x="373" y="187"/>
                  <a:pt x="372" y="188"/>
                  <a:pt x="372" y="188"/>
                </a:cubicBezTo>
                <a:cubicBezTo>
                  <a:pt x="372" y="187"/>
                  <a:pt x="371" y="187"/>
                  <a:pt x="371" y="187"/>
                </a:cubicBezTo>
                <a:cubicBezTo>
                  <a:pt x="371" y="186"/>
                  <a:pt x="371" y="187"/>
                  <a:pt x="371" y="187"/>
                </a:cubicBezTo>
                <a:cubicBezTo>
                  <a:pt x="370" y="187"/>
                  <a:pt x="371" y="186"/>
                  <a:pt x="371" y="186"/>
                </a:cubicBezTo>
                <a:cubicBezTo>
                  <a:pt x="371" y="186"/>
                  <a:pt x="370" y="186"/>
                  <a:pt x="371" y="185"/>
                </a:cubicBezTo>
                <a:cubicBezTo>
                  <a:pt x="370" y="185"/>
                  <a:pt x="370" y="186"/>
                  <a:pt x="369" y="186"/>
                </a:cubicBezTo>
                <a:cubicBezTo>
                  <a:pt x="369" y="185"/>
                  <a:pt x="370" y="185"/>
                  <a:pt x="370" y="184"/>
                </a:cubicBezTo>
                <a:cubicBezTo>
                  <a:pt x="369" y="184"/>
                  <a:pt x="369" y="185"/>
                  <a:pt x="368" y="184"/>
                </a:cubicBezTo>
                <a:cubicBezTo>
                  <a:pt x="368" y="185"/>
                  <a:pt x="369" y="184"/>
                  <a:pt x="369" y="185"/>
                </a:cubicBezTo>
                <a:cubicBezTo>
                  <a:pt x="369" y="185"/>
                  <a:pt x="369" y="185"/>
                  <a:pt x="368" y="185"/>
                </a:cubicBezTo>
                <a:cubicBezTo>
                  <a:pt x="369" y="185"/>
                  <a:pt x="369" y="186"/>
                  <a:pt x="369" y="186"/>
                </a:cubicBezTo>
                <a:cubicBezTo>
                  <a:pt x="369" y="186"/>
                  <a:pt x="369" y="186"/>
                  <a:pt x="369" y="187"/>
                </a:cubicBezTo>
                <a:cubicBezTo>
                  <a:pt x="368" y="187"/>
                  <a:pt x="369" y="186"/>
                  <a:pt x="368" y="186"/>
                </a:cubicBezTo>
                <a:cubicBezTo>
                  <a:pt x="368" y="187"/>
                  <a:pt x="366" y="187"/>
                  <a:pt x="366" y="186"/>
                </a:cubicBezTo>
                <a:cubicBezTo>
                  <a:pt x="365" y="187"/>
                  <a:pt x="365" y="186"/>
                  <a:pt x="365" y="187"/>
                </a:cubicBezTo>
                <a:cubicBezTo>
                  <a:pt x="365" y="187"/>
                  <a:pt x="365" y="186"/>
                  <a:pt x="364" y="186"/>
                </a:cubicBezTo>
                <a:cubicBezTo>
                  <a:pt x="365" y="186"/>
                  <a:pt x="365" y="185"/>
                  <a:pt x="366" y="185"/>
                </a:cubicBezTo>
                <a:cubicBezTo>
                  <a:pt x="365" y="185"/>
                  <a:pt x="364" y="185"/>
                  <a:pt x="364" y="186"/>
                </a:cubicBezTo>
                <a:cubicBezTo>
                  <a:pt x="363" y="186"/>
                  <a:pt x="364" y="185"/>
                  <a:pt x="363" y="185"/>
                </a:cubicBezTo>
                <a:cubicBezTo>
                  <a:pt x="363" y="186"/>
                  <a:pt x="363" y="186"/>
                  <a:pt x="362" y="186"/>
                </a:cubicBezTo>
                <a:cubicBezTo>
                  <a:pt x="362" y="186"/>
                  <a:pt x="361" y="186"/>
                  <a:pt x="362" y="187"/>
                </a:cubicBezTo>
                <a:cubicBezTo>
                  <a:pt x="361" y="187"/>
                  <a:pt x="361" y="188"/>
                  <a:pt x="361" y="187"/>
                </a:cubicBezTo>
                <a:cubicBezTo>
                  <a:pt x="361" y="188"/>
                  <a:pt x="360" y="188"/>
                  <a:pt x="360" y="188"/>
                </a:cubicBezTo>
                <a:cubicBezTo>
                  <a:pt x="360" y="188"/>
                  <a:pt x="360" y="188"/>
                  <a:pt x="360" y="187"/>
                </a:cubicBezTo>
                <a:cubicBezTo>
                  <a:pt x="360" y="188"/>
                  <a:pt x="359" y="188"/>
                  <a:pt x="359" y="188"/>
                </a:cubicBezTo>
                <a:cubicBezTo>
                  <a:pt x="359" y="188"/>
                  <a:pt x="359" y="187"/>
                  <a:pt x="359" y="187"/>
                </a:cubicBezTo>
                <a:cubicBezTo>
                  <a:pt x="360" y="186"/>
                  <a:pt x="361" y="187"/>
                  <a:pt x="361" y="186"/>
                </a:cubicBezTo>
                <a:cubicBezTo>
                  <a:pt x="361" y="185"/>
                  <a:pt x="361" y="186"/>
                  <a:pt x="361" y="185"/>
                </a:cubicBezTo>
                <a:cubicBezTo>
                  <a:pt x="360" y="187"/>
                  <a:pt x="358" y="186"/>
                  <a:pt x="357" y="187"/>
                </a:cubicBezTo>
                <a:cubicBezTo>
                  <a:pt x="356" y="186"/>
                  <a:pt x="354" y="188"/>
                  <a:pt x="353" y="188"/>
                </a:cubicBezTo>
                <a:cubicBezTo>
                  <a:pt x="353" y="188"/>
                  <a:pt x="353" y="188"/>
                  <a:pt x="353" y="187"/>
                </a:cubicBezTo>
                <a:cubicBezTo>
                  <a:pt x="353" y="188"/>
                  <a:pt x="353" y="188"/>
                  <a:pt x="353" y="188"/>
                </a:cubicBezTo>
                <a:cubicBezTo>
                  <a:pt x="353" y="188"/>
                  <a:pt x="353" y="187"/>
                  <a:pt x="352" y="187"/>
                </a:cubicBezTo>
                <a:cubicBezTo>
                  <a:pt x="352" y="187"/>
                  <a:pt x="352" y="187"/>
                  <a:pt x="352" y="187"/>
                </a:cubicBezTo>
                <a:cubicBezTo>
                  <a:pt x="352" y="187"/>
                  <a:pt x="353" y="186"/>
                  <a:pt x="354" y="186"/>
                </a:cubicBezTo>
                <a:cubicBezTo>
                  <a:pt x="354" y="186"/>
                  <a:pt x="354" y="186"/>
                  <a:pt x="354" y="186"/>
                </a:cubicBezTo>
                <a:cubicBezTo>
                  <a:pt x="354" y="186"/>
                  <a:pt x="354" y="186"/>
                  <a:pt x="354" y="186"/>
                </a:cubicBezTo>
                <a:cubicBezTo>
                  <a:pt x="355" y="186"/>
                  <a:pt x="355" y="186"/>
                  <a:pt x="355" y="186"/>
                </a:cubicBezTo>
                <a:cubicBezTo>
                  <a:pt x="355" y="186"/>
                  <a:pt x="355" y="186"/>
                  <a:pt x="355" y="186"/>
                </a:cubicBezTo>
                <a:cubicBezTo>
                  <a:pt x="355" y="186"/>
                  <a:pt x="355" y="186"/>
                  <a:pt x="355" y="186"/>
                </a:cubicBezTo>
                <a:cubicBezTo>
                  <a:pt x="356" y="186"/>
                  <a:pt x="356" y="186"/>
                  <a:pt x="356" y="186"/>
                </a:cubicBezTo>
                <a:cubicBezTo>
                  <a:pt x="356" y="186"/>
                  <a:pt x="356" y="186"/>
                  <a:pt x="356" y="186"/>
                </a:cubicBezTo>
                <a:cubicBezTo>
                  <a:pt x="356" y="186"/>
                  <a:pt x="357" y="186"/>
                  <a:pt x="357" y="186"/>
                </a:cubicBezTo>
                <a:cubicBezTo>
                  <a:pt x="357" y="186"/>
                  <a:pt x="356" y="185"/>
                  <a:pt x="356" y="185"/>
                </a:cubicBezTo>
                <a:cubicBezTo>
                  <a:pt x="356" y="185"/>
                  <a:pt x="357" y="185"/>
                  <a:pt x="357" y="185"/>
                </a:cubicBezTo>
                <a:cubicBezTo>
                  <a:pt x="357" y="185"/>
                  <a:pt x="357" y="185"/>
                  <a:pt x="358" y="185"/>
                </a:cubicBezTo>
                <a:cubicBezTo>
                  <a:pt x="358" y="185"/>
                  <a:pt x="358" y="185"/>
                  <a:pt x="358" y="185"/>
                </a:cubicBezTo>
                <a:cubicBezTo>
                  <a:pt x="358" y="185"/>
                  <a:pt x="359" y="185"/>
                  <a:pt x="359" y="185"/>
                </a:cubicBezTo>
                <a:cubicBezTo>
                  <a:pt x="359" y="185"/>
                  <a:pt x="359" y="185"/>
                  <a:pt x="359" y="185"/>
                </a:cubicBezTo>
                <a:cubicBezTo>
                  <a:pt x="359" y="185"/>
                  <a:pt x="359" y="184"/>
                  <a:pt x="360" y="185"/>
                </a:cubicBezTo>
                <a:cubicBezTo>
                  <a:pt x="360" y="185"/>
                  <a:pt x="360" y="185"/>
                  <a:pt x="360" y="184"/>
                </a:cubicBezTo>
                <a:cubicBezTo>
                  <a:pt x="360" y="184"/>
                  <a:pt x="360" y="184"/>
                  <a:pt x="360" y="184"/>
                </a:cubicBezTo>
                <a:cubicBezTo>
                  <a:pt x="360" y="184"/>
                  <a:pt x="360" y="184"/>
                  <a:pt x="360" y="184"/>
                </a:cubicBezTo>
                <a:cubicBezTo>
                  <a:pt x="360" y="184"/>
                  <a:pt x="360" y="184"/>
                  <a:pt x="359" y="184"/>
                </a:cubicBezTo>
                <a:cubicBezTo>
                  <a:pt x="359" y="184"/>
                  <a:pt x="359" y="184"/>
                  <a:pt x="359" y="184"/>
                </a:cubicBezTo>
                <a:cubicBezTo>
                  <a:pt x="358" y="184"/>
                  <a:pt x="357" y="185"/>
                  <a:pt x="356" y="185"/>
                </a:cubicBezTo>
                <a:cubicBezTo>
                  <a:pt x="356" y="185"/>
                  <a:pt x="356" y="184"/>
                  <a:pt x="356" y="184"/>
                </a:cubicBezTo>
                <a:cubicBezTo>
                  <a:pt x="357" y="184"/>
                  <a:pt x="357" y="184"/>
                  <a:pt x="357" y="184"/>
                </a:cubicBezTo>
                <a:cubicBezTo>
                  <a:pt x="357" y="184"/>
                  <a:pt x="357" y="184"/>
                  <a:pt x="357" y="184"/>
                </a:cubicBezTo>
                <a:cubicBezTo>
                  <a:pt x="357" y="184"/>
                  <a:pt x="357" y="184"/>
                  <a:pt x="357" y="184"/>
                </a:cubicBezTo>
                <a:cubicBezTo>
                  <a:pt x="357" y="184"/>
                  <a:pt x="357" y="184"/>
                  <a:pt x="357" y="184"/>
                </a:cubicBezTo>
                <a:cubicBezTo>
                  <a:pt x="358" y="183"/>
                  <a:pt x="358" y="182"/>
                  <a:pt x="359" y="182"/>
                </a:cubicBezTo>
                <a:cubicBezTo>
                  <a:pt x="359" y="182"/>
                  <a:pt x="359" y="183"/>
                  <a:pt x="358" y="183"/>
                </a:cubicBezTo>
                <a:cubicBezTo>
                  <a:pt x="358" y="184"/>
                  <a:pt x="359" y="184"/>
                  <a:pt x="359" y="184"/>
                </a:cubicBezTo>
                <a:cubicBezTo>
                  <a:pt x="359" y="184"/>
                  <a:pt x="359" y="182"/>
                  <a:pt x="360" y="182"/>
                </a:cubicBezTo>
                <a:cubicBezTo>
                  <a:pt x="360" y="183"/>
                  <a:pt x="360" y="183"/>
                  <a:pt x="360" y="183"/>
                </a:cubicBezTo>
                <a:cubicBezTo>
                  <a:pt x="361" y="184"/>
                  <a:pt x="361" y="182"/>
                  <a:pt x="362" y="182"/>
                </a:cubicBezTo>
                <a:cubicBezTo>
                  <a:pt x="362" y="182"/>
                  <a:pt x="362" y="182"/>
                  <a:pt x="362" y="182"/>
                </a:cubicBezTo>
                <a:cubicBezTo>
                  <a:pt x="362" y="182"/>
                  <a:pt x="362" y="182"/>
                  <a:pt x="362" y="182"/>
                </a:cubicBezTo>
                <a:cubicBezTo>
                  <a:pt x="362" y="182"/>
                  <a:pt x="362" y="182"/>
                  <a:pt x="362" y="182"/>
                </a:cubicBezTo>
                <a:cubicBezTo>
                  <a:pt x="362" y="183"/>
                  <a:pt x="362" y="183"/>
                  <a:pt x="362" y="183"/>
                </a:cubicBezTo>
                <a:cubicBezTo>
                  <a:pt x="362" y="183"/>
                  <a:pt x="362" y="183"/>
                  <a:pt x="362" y="183"/>
                </a:cubicBezTo>
                <a:cubicBezTo>
                  <a:pt x="362" y="183"/>
                  <a:pt x="362" y="183"/>
                  <a:pt x="362" y="183"/>
                </a:cubicBezTo>
                <a:cubicBezTo>
                  <a:pt x="362" y="183"/>
                  <a:pt x="362" y="183"/>
                  <a:pt x="363" y="183"/>
                </a:cubicBezTo>
                <a:cubicBezTo>
                  <a:pt x="362" y="183"/>
                  <a:pt x="362" y="182"/>
                  <a:pt x="362" y="182"/>
                </a:cubicBezTo>
                <a:cubicBezTo>
                  <a:pt x="362" y="182"/>
                  <a:pt x="363" y="182"/>
                  <a:pt x="363" y="182"/>
                </a:cubicBezTo>
                <a:cubicBezTo>
                  <a:pt x="363" y="182"/>
                  <a:pt x="364" y="182"/>
                  <a:pt x="364" y="182"/>
                </a:cubicBezTo>
                <a:cubicBezTo>
                  <a:pt x="364" y="182"/>
                  <a:pt x="364" y="182"/>
                  <a:pt x="364" y="183"/>
                </a:cubicBezTo>
                <a:cubicBezTo>
                  <a:pt x="364" y="182"/>
                  <a:pt x="365" y="182"/>
                  <a:pt x="365" y="182"/>
                </a:cubicBezTo>
                <a:cubicBezTo>
                  <a:pt x="365" y="182"/>
                  <a:pt x="365" y="182"/>
                  <a:pt x="366" y="182"/>
                </a:cubicBezTo>
                <a:cubicBezTo>
                  <a:pt x="366" y="182"/>
                  <a:pt x="367" y="182"/>
                  <a:pt x="368" y="181"/>
                </a:cubicBezTo>
                <a:cubicBezTo>
                  <a:pt x="368" y="182"/>
                  <a:pt x="367" y="182"/>
                  <a:pt x="367" y="182"/>
                </a:cubicBezTo>
                <a:cubicBezTo>
                  <a:pt x="368" y="182"/>
                  <a:pt x="368" y="181"/>
                  <a:pt x="369" y="181"/>
                </a:cubicBezTo>
                <a:cubicBezTo>
                  <a:pt x="369" y="181"/>
                  <a:pt x="369" y="181"/>
                  <a:pt x="369" y="181"/>
                </a:cubicBezTo>
                <a:cubicBezTo>
                  <a:pt x="369" y="181"/>
                  <a:pt x="369" y="181"/>
                  <a:pt x="369" y="181"/>
                </a:cubicBezTo>
                <a:cubicBezTo>
                  <a:pt x="369" y="181"/>
                  <a:pt x="369" y="181"/>
                  <a:pt x="369" y="181"/>
                </a:cubicBezTo>
                <a:cubicBezTo>
                  <a:pt x="370" y="181"/>
                  <a:pt x="370" y="180"/>
                  <a:pt x="370" y="181"/>
                </a:cubicBezTo>
                <a:cubicBezTo>
                  <a:pt x="370" y="180"/>
                  <a:pt x="370" y="181"/>
                  <a:pt x="369" y="180"/>
                </a:cubicBezTo>
                <a:cubicBezTo>
                  <a:pt x="369" y="180"/>
                  <a:pt x="369" y="180"/>
                  <a:pt x="369" y="180"/>
                </a:cubicBezTo>
                <a:cubicBezTo>
                  <a:pt x="370" y="180"/>
                  <a:pt x="371" y="179"/>
                  <a:pt x="372" y="179"/>
                </a:cubicBezTo>
                <a:cubicBezTo>
                  <a:pt x="372" y="180"/>
                  <a:pt x="371" y="181"/>
                  <a:pt x="371" y="180"/>
                </a:cubicBezTo>
                <a:cubicBezTo>
                  <a:pt x="370" y="180"/>
                  <a:pt x="370" y="181"/>
                  <a:pt x="370" y="181"/>
                </a:cubicBezTo>
                <a:cubicBezTo>
                  <a:pt x="370" y="181"/>
                  <a:pt x="371" y="181"/>
                  <a:pt x="372" y="180"/>
                </a:cubicBezTo>
                <a:cubicBezTo>
                  <a:pt x="372" y="180"/>
                  <a:pt x="372" y="181"/>
                  <a:pt x="372" y="181"/>
                </a:cubicBezTo>
                <a:cubicBezTo>
                  <a:pt x="373" y="180"/>
                  <a:pt x="374" y="180"/>
                  <a:pt x="375" y="179"/>
                </a:cubicBezTo>
                <a:cubicBezTo>
                  <a:pt x="376" y="180"/>
                  <a:pt x="375" y="180"/>
                  <a:pt x="375" y="180"/>
                </a:cubicBezTo>
                <a:cubicBezTo>
                  <a:pt x="375" y="180"/>
                  <a:pt x="375" y="180"/>
                  <a:pt x="376" y="181"/>
                </a:cubicBezTo>
                <a:cubicBezTo>
                  <a:pt x="376" y="180"/>
                  <a:pt x="377" y="180"/>
                  <a:pt x="378" y="180"/>
                </a:cubicBezTo>
                <a:cubicBezTo>
                  <a:pt x="379" y="180"/>
                  <a:pt x="379" y="179"/>
                  <a:pt x="380" y="178"/>
                </a:cubicBezTo>
                <a:cubicBezTo>
                  <a:pt x="379" y="178"/>
                  <a:pt x="379" y="179"/>
                  <a:pt x="378" y="178"/>
                </a:cubicBezTo>
                <a:cubicBezTo>
                  <a:pt x="378" y="179"/>
                  <a:pt x="378" y="179"/>
                  <a:pt x="378" y="179"/>
                </a:cubicBezTo>
                <a:cubicBezTo>
                  <a:pt x="378" y="179"/>
                  <a:pt x="378" y="179"/>
                  <a:pt x="377" y="179"/>
                </a:cubicBezTo>
                <a:cubicBezTo>
                  <a:pt x="377" y="179"/>
                  <a:pt x="377" y="179"/>
                  <a:pt x="378" y="179"/>
                </a:cubicBezTo>
                <a:cubicBezTo>
                  <a:pt x="377" y="178"/>
                  <a:pt x="376" y="178"/>
                  <a:pt x="375" y="179"/>
                </a:cubicBezTo>
                <a:cubicBezTo>
                  <a:pt x="375" y="178"/>
                  <a:pt x="373" y="179"/>
                  <a:pt x="373" y="179"/>
                </a:cubicBezTo>
                <a:cubicBezTo>
                  <a:pt x="372" y="179"/>
                  <a:pt x="372" y="178"/>
                  <a:pt x="372" y="179"/>
                </a:cubicBezTo>
                <a:cubicBezTo>
                  <a:pt x="370" y="179"/>
                  <a:pt x="369" y="179"/>
                  <a:pt x="368" y="180"/>
                </a:cubicBezTo>
                <a:cubicBezTo>
                  <a:pt x="368" y="179"/>
                  <a:pt x="367" y="180"/>
                  <a:pt x="367" y="179"/>
                </a:cubicBezTo>
                <a:cubicBezTo>
                  <a:pt x="367" y="179"/>
                  <a:pt x="366" y="179"/>
                  <a:pt x="366" y="179"/>
                </a:cubicBezTo>
                <a:cubicBezTo>
                  <a:pt x="366" y="179"/>
                  <a:pt x="366" y="179"/>
                  <a:pt x="366" y="178"/>
                </a:cubicBezTo>
                <a:cubicBezTo>
                  <a:pt x="366" y="178"/>
                  <a:pt x="366" y="178"/>
                  <a:pt x="366" y="178"/>
                </a:cubicBezTo>
                <a:cubicBezTo>
                  <a:pt x="366" y="178"/>
                  <a:pt x="366" y="178"/>
                  <a:pt x="366" y="178"/>
                </a:cubicBezTo>
                <a:cubicBezTo>
                  <a:pt x="366" y="178"/>
                  <a:pt x="366" y="178"/>
                  <a:pt x="366" y="178"/>
                </a:cubicBezTo>
                <a:cubicBezTo>
                  <a:pt x="366" y="178"/>
                  <a:pt x="366" y="178"/>
                  <a:pt x="366" y="178"/>
                </a:cubicBezTo>
                <a:cubicBezTo>
                  <a:pt x="366" y="178"/>
                  <a:pt x="366" y="178"/>
                  <a:pt x="366" y="178"/>
                </a:cubicBezTo>
                <a:cubicBezTo>
                  <a:pt x="367" y="178"/>
                  <a:pt x="366" y="179"/>
                  <a:pt x="366" y="179"/>
                </a:cubicBezTo>
                <a:cubicBezTo>
                  <a:pt x="367" y="179"/>
                  <a:pt x="367" y="178"/>
                  <a:pt x="367" y="178"/>
                </a:cubicBezTo>
                <a:cubicBezTo>
                  <a:pt x="368" y="179"/>
                  <a:pt x="367" y="178"/>
                  <a:pt x="368" y="179"/>
                </a:cubicBezTo>
                <a:cubicBezTo>
                  <a:pt x="369" y="178"/>
                  <a:pt x="369" y="178"/>
                  <a:pt x="369" y="178"/>
                </a:cubicBezTo>
                <a:cubicBezTo>
                  <a:pt x="369" y="178"/>
                  <a:pt x="369" y="178"/>
                  <a:pt x="369" y="179"/>
                </a:cubicBezTo>
                <a:cubicBezTo>
                  <a:pt x="369" y="179"/>
                  <a:pt x="369" y="178"/>
                  <a:pt x="369" y="179"/>
                </a:cubicBezTo>
                <a:cubicBezTo>
                  <a:pt x="370" y="179"/>
                  <a:pt x="370" y="178"/>
                  <a:pt x="371" y="178"/>
                </a:cubicBezTo>
                <a:cubicBezTo>
                  <a:pt x="371" y="178"/>
                  <a:pt x="371" y="178"/>
                  <a:pt x="371" y="178"/>
                </a:cubicBezTo>
                <a:cubicBezTo>
                  <a:pt x="371" y="178"/>
                  <a:pt x="371" y="178"/>
                  <a:pt x="371" y="178"/>
                </a:cubicBezTo>
                <a:cubicBezTo>
                  <a:pt x="371" y="177"/>
                  <a:pt x="371" y="178"/>
                  <a:pt x="371" y="177"/>
                </a:cubicBezTo>
                <a:cubicBezTo>
                  <a:pt x="371" y="177"/>
                  <a:pt x="371" y="177"/>
                  <a:pt x="371" y="177"/>
                </a:cubicBezTo>
                <a:cubicBezTo>
                  <a:pt x="371" y="177"/>
                  <a:pt x="371" y="177"/>
                  <a:pt x="371" y="178"/>
                </a:cubicBezTo>
                <a:cubicBezTo>
                  <a:pt x="371" y="178"/>
                  <a:pt x="371" y="177"/>
                  <a:pt x="371" y="177"/>
                </a:cubicBezTo>
                <a:cubicBezTo>
                  <a:pt x="371" y="177"/>
                  <a:pt x="372" y="178"/>
                  <a:pt x="372" y="178"/>
                </a:cubicBezTo>
                <a:cubicBezTo>
                  <a:pt x="372" y="177"/>
                  <a:pt x="372" y="177"/>
                  <a:pt x="372" y="177"/>
                </a:cubicBezTo>
                <a:cubicBezTo>
                  <a:pt x="372" y="177"/>
                  <a:pt x="373" y="177"/>
                  <a:pt x="372" y="176"/>
                </a:cubicBezTo>
                <a:cubicBezTo>
                  <a:pt x="372" y="176"/>
                  <a:pt x="372" y="177"/>
                  <a:pt x="372" y="176"/>
                </a:cubicBezTo>
                <a:cubicBezTo>
                  <a:pt x="372" y="176"/>
                  <a:pt x="372" y="177"/>
                  <a:pt x="372" y="177"/>
                </a:cubicBezTo>
                <a:cubicBezTo>
                  <a:pt x="372" y="177"/>
                  <a:pt x="372" y="177"/>
                  <a:pt x="372" y="176"/>
                </a:cubicBezTo>
                <a:cubicBezTo>
                  <a:pt x="372" y="177"/>
                  <a:pt x="372" y="177"/>
                  <a:pt x="372" y="177"/>
                </a:cubicBezTo>
                <a:cubicBezTo>
                  <a:pt x="371" y="176"/>
                  <a:pt x="371" y="176"/>
                  <a:pt x="371" y="176"/>
                </a:cubicBezTo>
                <a:cubicBezTo>
                  <a:pt x="371" y="177"/>
                  <a:pt x="370" y="177"/>
                  <a:pt x="370" y="178"/>
                </a:cubicBezTo>
                <a:cubicBezTo>
                  <a:pt x="370" y="178"/>
                  <a:pt x="370" y="178"/>
                  <a:pt x="369" y="178"/>
                </a:cubicBezTo>
                <a:cubicBezTo>
                  <a:pt x="369" y="178"/>
                  <a:pt x="369" y="177"/>
                  <a:pt x="369" y="177"/>
                </a:cubicBezTo>
                <a:cubicBezTo>
                  <a:pt x="369" y="177"/>
                  <a:pt x="369" y="177"/>
                  <a:pt x="369" y="177"/>
                </a:cubicBezTo>
                <a:cubicBezTo>
                  <a:pt x="370" y="177"/>
                  <a:pt x="370" y="177"/>
                  <a:pt x="370" y="176"/>
                </a:cubicBezTo>
                <a:cubicBezTo>
                  <a:pt x="370" y="176"/>
                  <a:pt x="369" y="177"/>
                  <a:pt x="369" y="176"/>
                </a:cubicBezTo>
                <a:cubicBezTo>
                  <a:pt x="369" y="176"/>
                  <a:pt x="369" y="177"/>
                  <a:pt x="369" y="177"/>
                </a:cubicBezTo>
                <a:cubicBezTo>
                  <a:pt x="369" y="177"/>
                  <a:pt x="369" y="177"/>
                  <a:pt x="369" y="177"/>
                </a:cubicBezTo>
                <a:cubicBezTo>
                  <a:pt x="368" y="177"/>
                  <a:pt x="369" y="177"/>
                  <a:pt x="368" y="177"/>
                </a:cubicBezTo>
                <a:cubicBezTo>
                  <a:pt x="368" y="177"/>
                  <a:pt x="368" y="177"/>
                  <a:pt x="368" y="177"/>
                </a:cubicBezTo>
                <a:cubicBezTo>
                  <a:pt x="368" y="177"/>
                  <a:pt x="368" y="177"/>
                  <a:pt x="368" y="177"/>
                </a:cubicBezTo>
                <a:cubicBezTo>
                  <a:pt x="368" y="178"/>
                  <a:pt x="367" y="178"/>
                  <a:pt x="367" y="178"/>
                </a:cubicBezTo>
                <a:cubicBezTo>
                  <a:pt x="367" y="177"/>
                  <a:pt x="367" y="177"/>
                  <a:pt x="366" y="177"/>
                </a:cubicBezTo>
                <a:cubicBezTo>
                  <a:pt x="367" y="176"/>
                  <a:pt x="367" y="176"/>
                  <a:pt x="368" y="177"/>
                </a:cubicBezTo>
                <a:cubicBezTo>
                  <a:pt x="368" y="176"/>
                  <a:pt x="368" y="176"/>
                  <a:pt x="369" y="176"/>
                </a:cubicBezTo>
                <a:cubicBezTo>
                  <a:pt x="369" y="176"/>
                  <a:pt x="369" y="176"/>
                  <a:pt x="369" y="175"/>
                </a:cubicBezTo>
                <a:cubicBezTo>
                  <a:pt x="369" y="175"/>
                  <a:pt x="370" y="175"/>
                  <a:pt x="370" y="176"/>
                </a:cubicBezTo>
                <a:cubicBezTo>
                  <a:pt x="371" y="175"/>
                  <a:pt x="372" y="175"/>
                  <a:pt x="373" y="175"/>
                </a:cubicBezTo>
                <a:cubicBezTo>
                  <a:pt x="373" y="176"/>
                  <a:pt x="373" y="176"/>
                  <a:pt x="373" y="177"/>
                </a:cubicBezTo>
                <a:cubicBezTo>
                  <a:pt x="374" y="176"/>
                  <a:pt x="375" y="175"/>
                  <a:pt x="376" y="176"/>
                </a:cubicBezTo>
                <a:cubicBezTo>
                  <a:pt x="376" y="176"/>
                  <a:pt x="376" y="176"/>
                  <a:pt x="376" y="177"/>
                </a:cubicBezTo>
                <a:cubicBezTo>
                  <a:pt x="376" y="176"/>
                  <a:pt x="376" y="176"/>
                  <a:pt x="376" y="176"/>
                </a:cubicBezTo>
                <a:cubicBezTo>
                  <a:pt x="376" y="176"/>
                  <a:pt x="376" y="176"/>
                  <a:pt x="376" y="175"/>
                </a:cubicBezTo>
                <a:cubicBezTo>
                  <a:pt x="376" y="175"/>
                  <a:pt x="376" y="176"/>
                  <a:pt x="376" y="176"/>
                </a:cubicBezTo>
                <a:cubicBezTo>
                  <a:pt x="375" y="175"/>
                  <a:pt x="376" y="174"/>
                  <a:pt x="375" y="173"/>
                </a:cubicBezTo>
                <a:cubicBezTo>
                  <a:pt x="376" y="173"/>
                  <a:pt x="377" y="173"/>
                  <a:pt x="377" y="173"/>
                </a:cubicBezTo>
                <a:cubicBezTo>
                  <a:pt x="377" y="173"/>
                  <a:pt x="377" y="173"/>
                  <a:pt x="377" y="172"/>
                </a:cubicBezTo>
                <a:cubicBezTo>
                  <a:pt x="377" y="172"/>
                  <a:pt x="377" y="172"/>
                  <a:pt x="377" y="172"/>
                </a:cubicBezTo>
                <a:cubicBezTo>
                  <a:pt x="377" y="172"/>
                  <a:pt x="377" y="172"/>
                  <a:pt x="377" y="172"/>
                </a:cubicBezTo>
                <a:cubicBezTo>
                  <a:pt x="377" y="172"/>
                  <a:pt x="377" y="172"/>
                  <a:pt x="377" y="172"/>
                </a:cubicBezTo>
                <a:cubicBezTo>
                  <a:pt x="377" y="172"/>
                  <a:pt x="377" y="172"/>
                  <a:pt x="378" y="172"/>
                </a:cubicBezTo>
                <a:cubicBezTo>
                  <a:pt x="378" y="172"/>
                  <a:pt x="377" y="172"/>
                  <a:pt x="377" y="172"/>
                </a:cubicBezTo>
                <a:cubicBezTo>
                  <a:pt x="377" y="171"/>
                  <a:pt x="378" y="171"/>
                  <a:pt x="378" y="170"/>
                </a:cubicBezTo>
                <a:cubicBezTo>
                  <a:pt x="378" y="171"/>
                  <a:pt x="379" y="171"/>
                  <a:pt x="379" y="171"/>
                </a:cubicBezTo>
                <a:cubicBezTo>
                  <a:pt x="379" y="171"/>
                  <a:pt x="379" y="171"/>
                  <a:pt x="379" y="170"/>
                </a:cubicBezTo>
                <a:cubicBezTo>
                  <a:pt x="379" y="170"/>
                  <a:pt x="379" y="170"/>
                  <a:pt x="379" y="170"/>
                </a:cubicBezTo>
                <a:cubicBezTo>
                  <a:pt x="379" y="171"/>
                  <a:pt x="379" y="171"/>
                  <a:pt x="379" y="171"/>
                </a:cubicBezTo>
                <a:cubicBezTo>
                  <a:pt x="380" y="171"/>
                  <a:pt x="380" y="171"/>
                  <a:pt x="380" y="171"/>
                </a:cubicBezTo>
                <a:cubicBezTo>
                  <a:pt x="380" y="171"/>
                  <a:pt x="380" y="171"/>
                  <a:pt x="380" y="171"/>
                </a:cubicBezTo>
                <a:cubicBezTo>
                  <a:pt x="381" y="171"/>
                  <a:pt x="380" y="171"/>
                  <a:pt x="380" y="172"/>
                </a:cubicBezTo>
                <a:cubicBezTo>
                  <a:pt x="381" y="172"/>
                  <a:pt x="381" y="172"/>
                  <a:pt x="382" y="171"/>
                </a:cubicBezTo>
                <a:cubicBezTo>
                  <a:pt x="382" y="171"/>
                  <a:pt x="381" y="172"/>
                  <a:pt x="382" y="172"/>
                </a:cubicBezTo>
                <a:cubicBezTo>
                  <a:pt x="382" y="172"/>
                  <a:pt x="382" y="171"/>
                  <a:pt x="383" y="171"/>
                </a:cubicBezTo>
                <a:cubicBezTo>
                  <a:pt x="383" y="171"/>
                  <a:pt x="383" y="171"/>
                  <a:pt x="382" y="171"/>
                </a:cubicBezTo>
                <a:cubicBezTo>
                  <a:pt x="383" y="170"/>
                  <a:pt x="383" y="170"/>
                  <a:pt x="383" y="170"/>
                </a:cubicBezTo>
                <a:cubicBezTo>
                  <a:pt x="384" y="170"/>
                  <a:pt x="385" y="170"/>
                  <a:pt x="386" y="169"/>
                </a:cubicBezTo>
                <a:cubicBezTo>
                  <a:pt x="386" y="169"/>
                  <a:pt x="386" y="169"/>
                  <a:pt x="386" y="168"/>
                </a:cubicBezTo>
                <a:cubicBezTo>
                  <a:pt x="387" y="168"/>
                  <a:pt x="387" y="168"/>
                  <a:pt x="387" y="169"/>
                </a:cubicBezTo>
                <a:cubicBezTo>
                  <a:pt x="387" y="169"/>
                  <a:pt x="387" y="169"/>
                  <a:pt x="387" y="169"/>
                </a:cubicBezTo>
                <a:cubicBezTo>
                  <a:pt x="387" y="169"/>
                  <a:pt x="387" y="169"/>
                  <a:pt x="388" y="169"/>
                </a:cubicBezTo>
                <a:cubicBezTo>
                  <a:pt x="388" y="169"/>
                  <a:pt x="388" y="169"/>
                  <a:pt x="388" y="169"/>
                </a:cubicBezTo>
                <a:cubicBezTo>
                  <a:pt x="388" y="169"/>
                  <a:pt x="388" y="169"/>
                  <a:pt x="388" y="168"/>
                </a:cubicBezTo>
                <a:cubicBezTo>
                  <a:pt x="388" y="168"/>
                  <a:pt x="388" y="168"/>
                  <a:pt x="389" y="168"/>
                </a:cubicBezTo>
                <a:cubicBezTo>
                  <a:pt x="388" y="168"/>
                  <a:pt x="388" y="168"/>
                  <a:pt x="388" y="167"/>
                </a:cubicBezTo>
                <a:cubicBezTo>
                  <a:pt x="388" y="167"/>
                  <a:pt x="388" y="167"/>
                  <a:pt x="388" y="167"/>
                </a:cubicBezTo>
                <a:cubicBezTo>
                  <a:pt x="388" y="167"/>
                  <a:pt x="388" y="167"/>
                  <a:pt x="388" y="168"/>
                </a:cubicBezTo>
                <a:cubicBezTo>
                  <a:pt x="387" y="168"/>
                  <a:pt x="387" y="167"/>
                  <a:pt x="387" y="167"/>
                </a:cubicBezTo>
                <a:cubicBezTo>
                  <a:pt x="387" y="168"/>
                  <a:pt x="387" y="168"/>
                  <a:pt x="387" y="168"/>
                </a:cubicBezTo>
                <a:cubicBezTo>
                  <a:pt x="387" y="168"/>
                  <a:pt x="387" y="168"/>
                  <a:pt x="387" y="168"/>
                </a:cubicBezTo>
                <a:cubicBezTo>
                  <a:pt x="387" y="168"/>
                  <a:pt x="387" y="168"/>
                  <a:pt x="387" y="167"/>
                </a:cubicBezTo>
                <a:cubicBezTo>
                  <a:pt x="387" y="167"/>
                  <a:pt x="387" y="167"/>
                  <a:pt x="387" y="167"/>
                </a:cubicBezTo>
                <a:cubicBezTo>
                  <a:pt x="386" y="167"/>
                  <a:pt x="386" y="167"/>
                  <a:pt x="385" y="167"/>
                </a:cubicBezTo>
                <a:cubicBezTo>
                  <a:pt x="385" y="167"/>
                  <a:pt x="386" y="167"/>
                  <a:pt x="386" y="167"/>
                </a:cubicBezTo>
                <a:cubicBezTo>
                  <a:pt x="386" y="167"/>
                  <a:pt x="386" y="167"/>
                  <a:pt x="386" y="167"/>
                </a:cubicBezTo>
                <a:cubicBezTo>
                  <a:pt x="386" y="167"/>
                  <a:pt x="386" y="167"/>
                  <a:pt x="386" y="167"/>
                </a:cubicBezTo>
                <a:cubicBezTo>
                  <a:pt x="386" y="167"/>
                  <a:pt x="386" y="166"/>
                  <a:pt x="386" y="166"/>
                </a:cubicBezTo>
                <a:cubicBezTo>
                  <a:pt x="386" y="166"/>
                  <a:pt x="386" y="166"/>
                  <a:pt x="386" y="166"/>
                </a:cubicBezTo>
                <a:cubicBezTo>
                  <a:pt x="386" y="166"/>
                  <a:pt x="386" y="166"/>
                  <a:pt x="386" y="166"/>
                </a:cubicBezTo>
                <a:cubicBezTo>
                  <a:pt x="386" y="166"/>
                  <a:pt x="386" y="166"/>
                  <a:pt x="386" y="166"/>
                </a:cubicBezTo>
                <a:cubicBezTo>
                  <a:pt x="387" y="166"/>
                  <a:pt x="386" y="167"/>
                  <a:pt x="387" y="167"/>
                </a:cubicBezTo>
                <a:cubicBezTo>
                  <a:pt x="387" y="167"/>
                  <a:pt x="387" y="167"/>
                  <a:pt x="388" y="166"/>
                </a:cubicBezTo>
                <a:cubicBezTo>
                  <a:pt x="388" y="167"/>
                  <a:pt x="388" y="167"/>
                  <a:pt x="388" y="167"/>
                </a:cubicBezTo>
                <a:cubicBezTo>
                  <a:pt x="388" y="167"/>
                  <a:pt x="388" y="167"/>
                  <a:pt x="388" y="167"/>
                </a:cubicBezTo>
                <a:cubicBezTo>
                  <a:pt x="388" y="166"/>
                  <a:pt x="389" y="167"/>
                  <a:pt x="389" y="166"/>
                </a:cubicBezTo>
                <a:cubicBezTo>
                  <a:pt x="390" y="166"/>
                  <a:pt x="389" y="167"/>
                  <a:pt x="390" y="167"/>
                </a:cubicBezTo>
                <a:cubicBezTo>
                  <a:pt x="390" y="166"/>
                  <a:pt x="391" y="166"/>
                  <a:pt x="392" y="167"/>
                </a:cubicBezTo>
                <a:cubicBezTo>
                  <a:pt x="392" y="167"/>
                  <a:pt x="392" y="167"/>
                  <a:pt x="392" y="167"/>
                </a:cubicBezTo>
                <a:cubicBezTo>
                  <a:pt x="392" y="167"/>
                  <a:pt x="392" y="167"/>
                  <a:pt x="392" y="167"/>
                </a:cubicBezTo>
                <a:cubicBezTo>
                  <a:pt x="392" y="167"/>
                  <a:pt x="392" y="167"/>
                  <a:pt x="392" y="167"/>
                </a:cubicBezTo>
                <a:cubicBezTo>
                  <a:pt x="393" y="166"/>
                  <a:pt x="393" y="167"/>
                  <a:pt x="393" y="166"/>
                </a:cubicBezTo>
                <a:cubicBezTo>
                  <a:pt x="394" y="167"/>
                  <a:pt x="393" y="167"/>
                  <a:pt x="393" y="167"/>
                </a:cubicBezTo>
                <a:cubicBezTo>
                  <a:pt x="394" y="167"/>
                  <a:pt x="394" y="167"/>
                  <a:pt x="395" y="167"/>
                </a:cubicBezTo>
                <a:cubicBezTo>
                  <a:pt x="395" y="166"/>
                  <a:pt x="395" y="166"/>
                  <a:pt x="395" y="166"/>
                </a:cubicBezTo>
                <a:cubicBezTo>
                  <a:pt x="396" y="166"/>
                  <a:pt x="396" y="165"/>
                  <a:pt x="396" y="164"/>
                </a:cubicBezTo>
                <a:cubicBezTo>
                  <a:pt x="397" y="164"/>
                  <a:pt x="396" y="165"/>
                  <a:pt x="397" y="165"/>
                </a:cubicBezTo>
                <a:cubicBezTo>
                  <a:pt x="397" y="165"/>
                  <a:pt x="397" y="164"/>
                  <a:pt x="398" y="165"/>
                </a:cubicBezTo>
                <a:cubicBezTo>
                  <a:pt x="398" y="164"/>
                  <a:pt x="398" y="164"/>
                  <a:pt x="398" y="164"/>
                </a:cubicBezTo>
                <a:cubicBezTo>
                  <a:pt x="399" y="164"/>
                  <a:pt x="398" y="165"/>
                  <a:pt x="398" y="165"/>
                </a:cubicBezTo>
                <a:cubicBezTo>
                  <a:pt x="398" y="166"/>
                  <a:pt x="397" y="165"/>
                  <a:pt x="397" y="166"/>
                </a:cubicBezTo>
                <a:cubicBezTo>
                  <a:pt x="398" y="166"/>
                  <a:pt x="399" y="166"/>
                  <a:pt x="399" y="165"/>
                </a:cubicBezTo>
                <a:cubicBezTo>
                  <a:pt x="399" y="165"/>
                  <a:pt x="399" y="166"/>
                  <a:pt x="400" y="166"/>
                </a:cubicBezTo>
                <a:cubicBezTo>
                  <a:pt x="400" y="165"/>
                  <a:pt x="401" y="164"/>
                  <a:pt x="402" y="165"/>
                </a:cubicBezTo>
                <a:cubicBezTo>
                  <a:pt x="402" y="165"/>
                  <a:pt x="402" y="164"/>
                  <a:pt x="402" y="164"/>
                </a:cubicBezTo>
                <a:cubicBezTo>
                  <a:pt x="402" y="164"/>
                  <a:pt x="402" y="164"/>
                  <a:pt x="403" y="164"/>
                </a:cubicBezTo>
                <a:cubicBezTo>
                  <a:pt x="403" y="164"/>
                  <a:pt x="404" y="164"/>
                  <a:pt x="404" y="163"/>
                </a:cubicBezTo>
                <a:cubicBezTo>
                  <a:pt x="403" y="164"/>
                  <a:pt x="402" y="163"/>
                  <a:pt x="402" y="164"/>
                </a:cubicBezTo>
                <a:cubicBezTo>
                  <a:pt x="402" y="164"/>
                  <a:pt x="402" y="164"/>
                  <a:pt x="402" y="163"/>
                </a:cubicBezTo>
                <a:cubicBezTo>
                  <a:pt x="402" y="163"/>
                  <a:pt x="402" y="163"/>
                  <a:pt x="402" y="163"/>
                </a:cubicBezTo>
                <a:cubicBezTo>
                  <a:pt x="402" y="163"/>
                  <a:pt x="402" y="163"/>
                  <a:pt x="402" y="163"/>
                </a:cubicBezTo>
                <a:cubicBezTo>
                  <a:pt x="402" y="163"/>
                  <a:pt x="402" y="163"/>
                  <a:pt x="401" y="163"/>
                </a:cubicBezTo>
                <a:cubicBezTo>
                  <a:pt x="401" y="162"/>
                  <a:pt x="402" y="162"/>
                  <a:pt x="402" y="162"/>
                </a:cubicBezTo>
                <a:cubicBezTo>
                  <a:pt x="402" y="162"/>
                  <a:pt x="402" y="163"/>
                  <a:pt x="402" y="163"/>
                </a:cubicBezTo>
                <a:cubicBezTo>
                  <a:pt x="403" y="163"/>
                  <a:pt x="403" y="162"/>
                  <a:pt x="403" y="162"/>
                </a:cubicBezTo>
                <a:cubicBezTo>
                  <a:pt x="403" y="162"/>
                  <a:pt x="402" y="162"/>
                  <a:pt x="402" y="162"/>
                </a:cubicBezTo>
                <a:cubicBezTo>
                  <a:pt x="402" y="162"/>
                  <a:pt x="401" y="162"/>
                  <a:pt x="401" y="162"/>
                </a:cubicBezTo>
                <a:cubicBezTo>
                  <a:pt x="401" y="162"/>
                  <a:pt x="401" y="162"/>
                  <a:pt x="400" y="162"/>
                </a:cubicBezTo>
                <a:cubicBezTo>
                  <a:pt x="400" y="162"/>
                  <a:pt x="400" y="162"/>
                  <a:pt x="400" y="163"/>
                </a:cubicBezTo>
                <a:cubicBezTo>
                  <a:pt x="401" y="163"/>
                  <a:pt x="401" y="162"/>
                  <a:pt x="401" y="163"/>
                </a:cubicBezTo>
                <a:cubicBezTo>
                  <a:pt x="401" y="163"/>
                  <a:pt x="400" y="163"/>
                  <a:pt x="400" y="163"/>
                </a:cubicBezTo>
                <a:cubicBezTo>
                  <a:pt x="400" y="163"/>
                  <a:pt x="400" y="162"/>
                  <a:pt x="399" y="162"/>
                </a:cubicBezTo>
                <a:cubicBezTo>
                  <a:pt x="400" y="163"/>
                  <a:pt x="399" y="163"/>
                  <a:pt x="398" y="163"/>
                </a:cubicBezTo>
                <a:cubicBezTo>
                  <a:pt x="398" y="163"/>
                  <a:pt x="398" y="162"/>
                  <a:pt x="398" y="162"/>
                </a:cubicBezTo>
                <a:cubicBezTo>
                  <a:pt x="398" y="162"/>
                  <a:pt x="397" y="162"/>
                  <a:pt x="397" y="162"/>
                </a:cubicBezTo>
                <a:cubicBezTo>
                  <a:pt x="396" y="161"/>
                  <a:pt x="395" y="162"/>
                  <a:pt x="395" y="161"/>
                </a:cubicBezTo>
                <a:cubicBezTo>
                  <a:pt x="394" y="162"/>
                  <a:pt x="394" y="162"/>
                  <a:pt x="394" y="162"/>
                </a:cubicBezTo>
                <a:cubicBezTo>
                  <a:pt x="393" y="162"/>
                  <a:pt x="394" y="162"/>
                  <a:pt x="394" y="162"/>
                </a:cubicBezTo>
                <a:cubicBezTo>
                  <a:pt x="393" y="161"/>
                  <a:pt x="393" y="162"/>
                  <a:pt x="392" y="161"/>
                </a:cubicBezTo>
                <a:cubicBezTo>
                  <a:pt x="392" y="162"/>
                  <a:pt x="392" y="162"/>
                  <a:pt x="392" y="162"/>
                </a:cubicBezTo>
                <a:cubicBezTo>
                  <a:pt x="392" y="163"/>
                  <a:pt x="391" y="162"/>
                  <a:pt x="392" y="163"/>
                </a:cubicBezTo>
                <a:cubicBezTo>
                  <a:pt x="392" y="163"/>
                  <a:pt x="391" y="162"/>
                  <a:pt x="391" y="162"/>
                </a:cubicBezTo>
                <a:cubicBezTo>
                  <a:pt x="391" y="162"/>
                  <a:pt x="391" y="162"/>
                  <a:pt x="391" y="162"/>
                </a:cubicBezTo>
                <a:cubicBezTo>
                  <a:pt x="390" y="161"/>
                  <a:pt x="390" y="162"/>
                  <a:pt x="389" y="162"/>
                </a:cubicBezTo>
                <a:cubicBezTo>
                  <a:pt x="389" y="163"/>
                  <a:pt x="388" y="161"/>
                  <a:pt x="388" y="163"/>
                </a:cubicBezTo>
                <a:cubicBezTo>
                  <a:pt x="388" y="162"/>
                  <a:pt x="387" y="162"/>
                  <a:pt x="387" y="162"/>
                </a:cubicBezTo>
                <a:cubicBezTo>
                  <a:pt x="387" y="162"/>
                  <a:pt x="388" y="161"/>
                  <a:pt x="388" y="162"/>
                </a:cubicBezTo>
                <a:cubicBezTo>
                  <a:pt x="388" y="161"/>
                  <a:pt x="390" y="161"/>
                  <a:pt x="391" y="161"/>
                </a:cubicBezTo>
                <a:cubicBezTo>
                  <a:pt x="391" y="161"/>
                  <a:pt x="391" y="161"/>
                  <a:pt x="391" y="160"/>
                </a:cubicBezTo>
                <a:cubicBezTo>
                  <a:pt x="390" y="161"/>
                  <a:pt x="387" y="159"/>
                  <a:pt x="386" y="162"/>
                </a:cubicBezTo>
                <a:cubicBezTo>
                  <a:pt x="386" y="162"/>
                  <a:pt x="385" y="162"/>
                  <a:pt x="385" y="162"/>
                </a:cubicBezTo>
                <a:cubicBezTo>
                  <a:pt x="385" y="162"/>
                  <a:pt x="386" y="162"/>
                  <a:pt x="386" y="161"/>
                </a:cubicBezTo>
                <a:cubicBezTo>
                  <a:pt x="386" y="161"/>
                  <a:pt x="386" y="161"/>
                  <a:pt x="386" y="161"/>
                </a:cubicBezTo>
                <a:cubicBezTo>
                  <a:pt x="386" y="161"/>
                  <a:pt x="386" y="161"/>
                  <a:pt x="386" y="161"/>
                </a:cubicBezTo>
                <a:cubicBezTo>
                  <a:pt x="387" y="161"/>
                  <a:pt x="387" y="161"/>
                  <a:pt x="387" y="160"/>
                </a:cubicBezTo>
                <a:cubicBezTo>
                  <a:pt x="387" y="160"/>
                  <a:pt x="387" y="160"/>
                  <a:pt x="387" y="160"/>
                </a:cubicBezTo>
                <a:cubicBezTo>
                  <a:pt x="387" y="160"/>
                  <a:pt x="387" y="160"/>
                  <a:pt x="388" y="161"/>
                </a:cubicBezTo>
                <a:cubicBezTo>
                  <a:pt x="388" y="160"/>
                  <a:pt x="388" y="160"/>
                  <a:pt x="389" y="160"/>
                </a:cubicBezTo>
                <a:cubicBezTo>
                  <a:pt x="389" y="160"/>
                  <a:pt x="389" y="159"/>
                  <a:pt x="389" y="159"/>
                </a:cubicBezTo>
                <a:cubicBezTo>
                  <a:pt x="389" y="159"/>
                  <a:pt x="389" y="159"/>
                  <a:pt x="389" y="158"/>
                </a:cubicBezTo>
                <a:cubicBezTo>
                  <a:pt x="390" y="159"/>
                  <a:pt x="389" y="159"/>
                  <a:pt x="389" y="159"/>
                </a:cubicBezTo>
                <a:cubicBezTo>
                  <a:pt x="390" y="160"/>
                  <a:pt x="390" y="159"/>
                  <a:pt x="391" y="159"/>
                </a:cubicBezTo>
                <a:cubicBezTo>
                  <a:pt x="391" y="159"/>
                  <a:pt x="391" y="159"/>
                  <a:pt x="390" y="159"/>
                </a:cubicBezTo>
                <a:cubicBezTo>
                  <a:pt x="391" y="158"/>
                  <a:pt x="392" y="159"/>
                  <a:pt x="393" y="158"/>
                </a:cubicBezTo>
                <a:cubicBezTo>
                  <a:pt x="394" y="158"/>
                  <a:pt x="395" y="157"/>
                  <a:pt x="396" y="158"/>
                </a:cubicBezTo>
                <a:cubicBezTo>
                  <a:pt x="396" y="157"/>
                  <a:pt x="397" y="157"/>
                  <a:pt x="397" y="157"/>
                </a:cubicBezTo>
                <a:cubicBezTo>
                  <a:pt x="397" y="156"/>
                  <a:pt x="397" y="156"/>
                  <a:pt x="397" y="156"/>
                </a:cubicBezTo>
                <a:cubicBezTo>
                  <a:pt x="397" y="155"/>
                  <a:pt x="397" y="155"/>
                  <a:pt x="396" y="155"/>
                </a:cubicBezTo>
                <a:cubicBezTo>
                  <a:pt x="396" y="156"/>
                  <a:pt x="396" y="155"/>
                  <a:pt x="396" y="156"/>
                </a:cubicBezTo>
                <a:cubicBezTo>
                  <a:pt x="395" y="157"/>
                  <a:pt x="395" y="156"/>
                  <a:pt x="394" y="157"/>
                </a:cubicBezTo>
                <a:cubicBezTo>
                  <a:pt x="394" y="157"/>
                  <a:pt x="395" y="156"/>
                  <a:pt x="395" y="155"/>
                </a:cubicBezTo>
                <a:cubicBezTo>
                  <a:pt x="394" y="155"/>
                  <a:pt x="393" y="156"/>
                  <a:pt x="393" y="155"/>
                </a:cubicBezTo>
                <a:cubicBezTo>
                  <a:pt x="393" y="155"/>
                  <a:pt x="392" y="156"/>
                  <a:pt x="391" y="156"/>
                </a:cubicBezTo>
                <a:cubicBezTo>
                  <a:pt x="393" y="155"/>
                  <a:pt x="394" y="153"/>
                  <a:pt x="394" y="152"/>
                </a:cubicBezTo>
                <a:cubicBezTo>
                  <a:pt x="396" y="151"/>
                  <a:pt x="397" y="149"/>
                  <a:pt x="397" y="147"/>
                </a:cubicBezTo>
                <a:cubicBezTo>
                  <a:pt x="397" y="147"/>
                  <a:pt x="397" y="147"/>
                  <a:pt x="396" y="146"/>
                </a:cubicBezTo>
                <a:cubicBezTo>
                  <a:pt x="397" y="146"/>
                  <a:pt x="397" y="146"/>
                  <a:pt x="397" y="145"/>
                </a:cubicBezTo>
                <a:cubicBezTo>
                  <a:pt x="397" y="145"/>
                  <a:pt x="396" y="146"/>
                  <a:pt x="396" y="145"/>
                </a:cubicBezTo>
                <a:cubicBezTo>
                  <a:pt x="396" y="147"/>
                  <a:pt x="394" y="145"/>
                  <a:pt x="394" y="147"/>
                </a:cubicBezTo>
                <a:cubicBezTo>
                  <a:pt x="394" y="147"/>
                  <a:pt x="394" y="146"/>
                  <a:pt x="393" y="146"/>
                </a:cubicBezTo>
                <a:cubicBezTo>
                  <a:pt x="393" y="146"/>
                  <a:pt x="392" y="147"/>
                  <a:pt x="391" y="147"/>
                </a:cubicBezTo>
                <a:cubicBezTo>
                  <a:pt x="392" y="146"/>
                  <a:pt x="392" y="146"/>
                  <a:pt x="392" y="144"/>
                </a:cubicBezTo>
                <a:cubicBezTo>
                  <a:pt x="392" y="145"/>
                  <a:pt x="391" y="145"/>
                  <a:pt x="390" y="146"/>
                </a:cubicBezTo>
                <a:cubicBezTo>
                  <a:pt x="389" y="145"/>
                  <a:pt x="389" y="146"/>
                  <a:pt x="389" y="145"/>
                </a:cubicBezTo>
                <a:cubicBezTo>
                  <a:pt x="389" y="146"/>
                  <a:pt x="389" y="146"/>
                  <a:pt x="389" y="146"/>
                </a:cubicBezTo>
                <a:cubicBezTo>
                  <a:pt x="389" y="146"/>
                  <a:pt x="389" y="146"/>
                  <a:pt x="389" y="146"/>
                </a:cubicBezTo>
                <a:cubicBezTo>
                  <a:pt x="389" y="146"/>
                  <a:pt x="388" y="146"/>
                  <a:pt x="388" y="146"/>
                </a:cubicBezTo>
                <a:cubicBezTo>
                  <a:pt x="387" y="146"/>
                  <a:pt x="388" y="146"/>
                  <a:pt x="388" y="147"/>
                </a:cubicBezTo>
                <a:cubicBezTo>
                  <a:pt x="388" y="147"/>
                  <a:pt x="388" y="147"/>
                  <a:pt x="388" y="147"/>
                </a:cubicBezTo>
                <a:cubicBezTo>
                  <a:pt x="386" y="148"/>
                  <a:pt x="385" y="149"/>
                  <a:pt x="383" y="150"/>
                </a:cubicBezTo>
                <a:cubicBezTo>
                  <a:pt x="383" y="151"/>
                  <a:pt x="383" y="151"/>
                  <a:pt x="382" y="150"/>
                </a:cubicBezTo>
                <a:cubicBezTo>
                  <a:pt x="382" y="151"/>
                  <a:pt x="382" y="151"/>
                  <a:pt x="383" y="151"/>
                </a:cubicBezTo>
                <a:cubicBezTo>
                  <a:pt x="382" y="151"/>
                  <a:pt x="382" y="152"/>
                  <a:pt x="382" y="152"/>
                </a:cubicBezTo>
                <a:cubicBezTo>
                  <a:pt x="381" y="151"/>
                  <a:pt x="380" y="153"/>
                  <a:pt x="380" y="155"/>
                </a:cubicBezTo>
                <a:cubicBezTo>
                  <a:pt x="379" y="154"/>
                  <a:pt x="380" y="153"/>
                  <a:pt x="380" y="153"/>
                </a:cubicBezTo>
                <a:cubicBezTo>
                  <a:pt x="380" y="153"/>
                  <a:pt x="379" y="153"/>
                  <a:pt x="379" y="152"/>
                </a:cubicBezTo>
                <a:cubicBezTo>
                  <a:pt x="379" y="151"/>
                  <a:pt x="379" y="152"/>
                  <a:pt x="379" y="151"/>
                </a:cubicBezTo>
                <a:cubicBezTo>
                  <a:pt x="379" y="150"/>
                  <a:pt x="379" y="152"/>
                  <a:pt x="379" y="151"/>
                </a:cubicBezTo>
                <a:cubicBezTo>
                  <a:pt x="378" y="152"/>
                  <a:pt x="379" y="152"/>
                  <a:pt x="378" y="152"/>
                </a:cubicBezTo>
                <a:cubicBezTo>
                  <a:pt x="378" y="152"/>
                  <a:pt x="378" y="153"/>
                  <a:pt x="378" y="152"/>
                </a:cubicBezTo>
                <a:cubicBezTo>
                  <a:pt x="378" y="152"/>
                  <a:pt x="378" y="151"/>
                  <a:pt x="378" y="151"/>
                </a:cubicBezTo>
                <a:cubicBezTo>
                  <a:pt x="378" y="151"/>
                  <a:pt x="378" y="151"/>
                  <a:pt x="378" y="150"/>
                </a:cubicBezTo>
                <a:cubicBezTo>
                  <a:pt x="378" y="152"/>
                  <a:pt x="379" y="150"/>
                  <a:pt x="380" y="150"/>
                </a:cubicBezTo>
                <a:cubicBezTo>
                  <a:pt x="380" y="150"/>
                  <a:pt x="380" y="151"/>
                  <a:pt x="380" y="151"/>
                </a:cubicBezTo>
                <a:cubicBezTo>
                  <a:pt x="381" y="150"/>
                  <a:pt x="381" y="149"/>
                  <a:pt x="381" y="148"/>
                </a:cubicBezTo>
                <a:cubicBezTo>
                  <a:pt x="381" y="148"/>
                  <a:pt x="381" y="148"/>
                  <a:pt x="382" y="148"/>
                </a:cubicBezTo>
                <a:cubicBezTo>
                  <a:pt x="381" y="149"/>
                  <a:pt x="381" y="149"/>
                  <a:pt x="381" y="150"/>
                </a:cubicBezTo>
                <a:cubicBezTo>
                  <a:pt x="381" y="150"/>
                  <a:pt x="382" y="149"/>
                  <a:pt x="382" y="148"/>
                </a:cubicBezTo>
                <a:cubicBezTo>
                  <a:pt x="382" y="148"/>
                  <a:pt x="382" y="148"/>
                  <a:pt x="382" y="148"/>
                </a:cubicBezTo>
                <a:cubicBezTo>
                  <a:pt x="382" y="148"/>
                  <a:pt x="382" y="148"/>
                  <a:pt x="382" y="148"/>
                </a:cubicBezTo>
                <a:cubicBezTo>
                  <a:pt x="383" y="148"/>
                  <a:pt x="383" y="148"/>
                  <a:pt x="384" y="147"/>
                </a:cubicBezTo>
                <a:cubicBezTo>
                  <a:pt x="384" y="147"/>
                  <a:pt x="384" y="148"/>
                  <a:pt x="384" y="148"/>
                </a:cubicBezTo>
                <a:cubicBezTo>
                  <a:pt x="384" y="148"/>
                  <a:pt x="384" y="148"/>
                  <a:pt x="384" y="147"/>
                </a:cubicBezTo>
                <a:cubicBezTo>
                  <a:pt x="385" y="148"/>
                  <a:pt x="385" y="148"/>
                  <a:pt x="385" y="148"/>
                </a:cubicBezTo>
                <a:cubicBezTo>
                  <a:pt x="385" y="147"/>
                  <a:pt x="386" y="147"/>
                  <a:pt x="386" y="147"/>
                </a:cubicBezTo>
                <a:cubicBezTo>
                  <a:pt x="387" y="147"/>
                  <a:pt x="387" y="147"/>
                  <a:pt x="387" y="147"/>
                </a:cubicBezTo>
                <a:cubicBezTo>
                  <a:pt x="388" y="147"/>
                  <a:pt x="387" y="147"/>
                  <a:pt x="387" y="146"/>
                </a:cubicBezTo>
                <a:cubicBezTo>
                  <a:pt x="387" y="146"/>
                  <a:pt x="387" y="146"/>
                  <a:pt x="387" y="146"/>
                </a:cubicBezTo>
                <a:cubicBezTo>
                  <a:pt x="386" y="146"/>
                  <a:pt x="385" y="147"/>
                  <a:pt x="384" y="147"/>
                </a:cubicBezTo>
                <a:cubicBezTo>
                  <a:pt x="384" y="146"/>
                  <a:pt x="384" y="146"/>
                  <a:pt x="385" y="146"/>
                </a:cubicBezTo>
                <a:cubicBezTo>
                  <a:pt x="384" y="145"/>
                  <a:pt x="383" y="147"/>
                  <a:pt x="383" y="147"/>
                </a:cubicBezTo>
                <a:cubicBezTo>
                  <a:pt x="383" y="146"/>
                  <a:pt x="384" y="145"/>
                  <a:pt x="385" y="145"/>
                </a:cubicBezTo>
                <a:cubicBezTo>
                  <a:pt x="386" y="144"/>
                  <a:pt x="387" y="143"/>
                  <a:pt x="388" y="144"/>
                </a:cubicBezTo>
                <a:cubicBezTo>
                  <a:pt x="390" y="141"/>
                  <a:pt x="393" y="140"/>
                  <a:pt x="395" y="138"/>
                </a:cubicBezTo>
                <a:cubicBezTo>
                  <a:pt x="394" y="137"/>
                  <a:pt x="394" y="138"/>
                  <a:pt x="393" y="137"/>
                </a:cubicBezTo>
                <a:cubicBezTo>
                  <a:pt x="392" y="137"/>
                  <a:pt x="391" y="138"/>
                  <a:pt x="391" y="137"/>
                </a:cubicBezTo>
                <a:cubicBezTo>
                  <a:pt x="390" y="137"/>
                  <a:pt x="391" y="137"/>
                  <a:pt x="390" y="138"/>
                </a:cubicBezTo>
                <a:cubicBezTo>
                  <a:pt x="390" y="137"/>
                  <a:pt x="389" y="138"/>
                  <a:pt x="389" y="138"/>
                </a:cubicBezTo>
                <a:cubicBezTo>
                  <a:pt x="388" y="137"/>
                  <a:pt x="389" y="137"/>
                  <a:pt x="389" y="136"/>
                </a:cubicBezTo>
                <a:cubicBezTo>
                  <a:pt x="389" y="136"/>
                  <a:pt x="389" y="136"/>
                  <a:pt x="390" y="137"/>
                </a:cubicBezTo>
                <a:cubicBezTo>
                  <a:pt x="390" y="137"/>
                  <a:pt x="391" y="137"/>
                  <a:pt x="391" y="136"/>
                </a:cubicBezTo>
                <a:cubicBezTo>
                  <a:pt x="391" y="136"/>
                  <a:pt x="390" y="135"/>
                  <a:pt x="391" y="135"/>
                </a:cubicBezTo>
                <a:cubicBezTo>
                  <a:pt x="391" y="136"/>
                  <a:pt x="392" y="134"/>
                  <a:pt x="393" y="135"/>
                </a:cubicBezTo>
                <a:cubicBezTo>
                  <a:pt x="393" y="135"/>
                  <a:pt x="393" y="136"/>
                  <a:pt x="393" y="135"/>
                </a:cubicBezTo>
                <a:cubicBezTo>
                  <a:pt x="393" y="136"/>
                  <a:pt x="394" y="135"/>
                  <a:pt x="395" y="135"/>
                </a:cubicBezTo>
                <a:cubicBezTo>
                  <a:pt x="395" y="134"/>
                  <a:pt x="395" y="135"/>
                  <a:pt x="394" y="135"/>
                </a:cubicBezTo>
                <a:cubicBezTo>
                  <a:pt x="394" y="134"/>
                  <a:pt x="395" y="135"/>
                  <a:pt x="395" y="134"/>
                </a:cubicBezTo>
                <a:cubicBezTo>
                  <a:pt x="395" y="134"/>
                  <a:pt x="395" y="134"/>
                  <a:pt x="395" y="133"/>
                </a:cubicBezTo>
                <a:cubicBezTo>
                  <a:pt x="395" y="133"/>
                  <a:pt x="395" y="133"/>
                  <a:pt x="394" y="133"/>
                </a:cubicBezTo>
                <a:cubicBezTo>
                  <a:pt x="395" y="133"/>
                  <a:pt x="395" y="133"/>
                  <a:pt x="395" y="132"/>
                </a:cubicBezTo>
                <a:cubicBezTo>
                  <a:pt x="396" y="133"/>
                  <a:pt x="396" y="133"/>
                  <a:pt x="397" y="133"/>
                </a:cubicBezTo>
                <a:cubicBezTo>
                  <a:pt x="397" y="134"/>
                  <a:pt x="396" y="133"/>
                  <a:pt x="396" y="134"/>
                </a:cubicBezTo>
                <a:cubicBezTo>
                  <a:pt x="396" y="134"/>
                  <a:pt x="396" y="134"/>
                  <a:pt x="397" y="134"/>
                </a:cubicBezTo>
                <a:cubicBezTo>
                  <a:pt x="396" y="134"/>
                  <a:pt x="397" y="133"/>
                  <a:pt x="398" y="133"/>
                </a:cubicBezTo>
                <a:cubicBezTo>
                  <a:pt x="398" y="133"/>
                  <a:pt x="398" y="133"/>
                  <a:pt x="398" y="133"/>
                </a:cubicBezTo>
                <a:cubicBezTo>
                  <a:pt x="398" y="134"/>
                  <a:pt x="398" y="133"/>
                  <a:pt x="399" y="134"/>
                </a:cubicBezTo>
                <a:cubicBezTo>
                  <a:pt x="399" y="133"/>
                  <a:pt x="398" y="133"/>
                  <a:pt x="398" y="133"/>
                </a:cubicBezTo>
                <a:cubicBezTo>
                  <a:pt x="399" y="132"/>
                  <a:pt x="400" y="133"/>
                  <a:pt x="401" y="132"/>
                </a:cubicBezTo>
                <a:cubicBezTo>
                  <a:pt x="401" y="131"/>
                  <a:pt x="400" y="132"/>
                  <a:pt x="400" y="132"/>
                </a:cubicBezTo>
                <a:cubicBezTo>
                  <a:pt x="400" y="132"/>
                  <a:pt x="400" y="132"/>
                  <a:pt x="399" y="132"/>
                </a:cubicBezTo>
                <a:cubicBezTo>
                  <a:pt x="400" y="132"/>
                  <a:pt x="400" y="131"/>
                  <a:pt x="401" y="131"/>
                </a:cubicBezTo>
                <a:cubicBezTo>
                  <a:pt x="400" y="130"/>
                  <a:pt x="400" y="130"/>
                  <a:pt x="400" y="131"/>
                </a:cubicBezTo>
                <a:cubicBezTo>
                  <a:pt x="399" y="131"/>
                  <a:pt x="400" y="130"/>
                  <a:pt x="399" y="130"/>
                </a:cubicBezTo>
                <a:cubicBezTo>
                  <a:pt x="400" y="130"/>
                  <a:pt x="400" y="129"/>
                  <a:pt x="400" y="129"/>
                </a:cubicBezTo>
                <a:cubicBezTo>
                  <a:pt x="399" y="129"/>
                  <a:pt x="399" y="129"/>
                  <a:pt x="400" y="130"/>
                </a:cubicBezTo>
                <a:cubicBezTo>
                  <a:pt x="400" y="130"/>
                  <a:pt x="399" y="130"/>
                  <a:pt x="399" y="130"/>
                </a:cubicBezTo>
                <a:cubicBezTo>
                  <a:pt x="399" y="130"/>
                  <a:pt x="399" y="130"/>
                  <a:pt x="399" y="131"/>
                </a:cubicBezTo>
                <a:cubicBezTo>
                  <a:pt x="398" y="131"/>
                  <a:pt x="397" y="131"/>
                  <a:pt x="397" y="132"/>
                </a:cubicBezTo>
                <a:cubicBezTo>
                  <a:pt x="395" y="131"/>
                  <a:pt x="395" y="132"/>
                  <a:pt x="394" y="132"/>
                </a:cubicBezTo>
                <a:cubicBezTo>
                  <a:pt x="394" y="131"/>
                  <a:pt x="395" y="131"/>
                  <a:pt x="395" y="130"/>
                </a:cubicBezTo>
                <a:cubicBezTo>
                  <a:pt x="394" y="131"/>
                  <a:pt x="393" y="130"/>
                  <a:pt x="392" y="132"/>
                </a:cubicBezTo>
                <a:cubicBezTo>
                  <a:pt x="391" y="132"/>
                  <a:pt x="391" y="131"/>
                  <a:pt x="390" y="132"/>
                </a:cubicBezTo>
                <a:cubicBezTo>
                  <a:pt x="390" y="132"/>
                  <a:pt x="390" y="131"/>
                  <a:pt x="390" y="131"/>
                </a:cubicBezTo>
                <a:cubicBezTo>
                  <a:pt x="390" y="130"/>
                  <a:pt x="390" y="131"/>
                  <a:pt x="390" y="131"/>
                </a:cubicBezTo>
                <a:cubicBezTo>
                  <a:pt x="390" y="131"/>
                  <a:pt x="389" y="132"/>
                  <a:pt x="390" y="132"/>
                </a:cubicBezTo>
                <a:cubicBezTo>
                  <a:pt x="389" y="132"/>
                  <a:pt x="388" y="133"/>
                  <a:pt x="387" y="133"/>
                </a:cubicBezTo>
                <a:cubicBezTo>
                  <a:pt x="388" y="132"/>
                  <a:pt x="389" y="131"/>
                  <a:pt x="389" y="131"/>
                </a:cubicBezTo>
                <a:cubicBezTo>
                  <a:pt x="388" y="130"/>
                  <a:pt x="388" y="132"/>
                  <a:pt x="387" y="133"/>
                </a:cubicBezTo>
                <a:cubicBezTo>
                  <a:pt x="387" y="132"/>
                  <a:pt x="386" y="132"/>
                  <a:pt x="385" y="133"/>
                </a:cubicBezTo>
                <a:cubicBezTo>
                  <a:pt x="385" y="133"/>
                  <a:pt x="386" y="133"/>
                  <a:pt x="386" y="133"/>
                </a:cubicBezTo>
                <a:cubicBezTo>
                  <a:pt x="385" y="133"/>
                  <a:pt x="385" y="133"/>
                  <a:pt x="385" y="133"/>
                </a:cubicBezTo>
                <a:cubicBezTo>
                  <a:pt x="385" y="133"/>
                  <a:pt x="385" y="133"/>
                  <a:pt x="385" y="133"/>
                </a:cubicBezTo>
                <a:cubicBezTo>
                  <a:pt x="384" y="133"/>
                  <a:pt x="383" y="134"/>
                  <a:pt x="382" y="134"/>
                </a:cubicBezTo>
                <a:cubicBezTo>
                  <a:pt x="382" y="134"/>
                  <a:pt x="382" y="134"/>
                  <a:pt x="382" y="134"/>
                </a:cubicBezTo>
                <a:cubicBezTo>
                  <a:pt x="383" y="133"/>
                  <a:pt x="383" y="133"/>
                  <a:pt x="384" y="132"/>
                </a:cubicBezTo>
                <a:cubicBezTo>
                  <a:pt x="383" y="132"/>
                  <a:pt x="383" y="132"/>
                  <a:pt x="382" y="132"/>
                </a:cubicBezTo>
                <a:cubicBezTo>
                  <a:pt x="383" y="132"/>
                  <a:pt x="384" y="131"/>
                  <a:pt x="386" y="131"/>
                </a:cubicBezTo>
                <a:cubicBezTo>
                  <a:pt x="385" y="130"/>
                  <a:pt x="386" y="130"/>
                  <a:pt x="387" y="130"/>
                </a:cubicBezTo>
                <a:cubicBezTo>
                  <a:pt x="387" y="131"/>
                  <a:pt x="386" y="130"/>
                  <a:pt x="386" y="131"/>
                </a:cubicBezTo>
                <a:cubicBezTo>
                  <a:pt x="387" y="131"/>
                  <a:pt x="387" y="130"/>
                  <a:pt x="388" y="129"/>
                </a:cubicBezTo>
                <a:cubicBezTo>
                  <a:pt x="388" y="130"/>
                  <a:pt x="388" y="130"/>
                  <a:pt x="388" y="130"/>
                </a:cubicBezTo>
                <a:cubicBezTo>
                  <a:pt x="388" y="129"/>
                  <a:pt x="390" y="128"/>
                  <a:pt x="391" y="128"/>
                </a:cubicBezTo>
                <a:cubicBezTo>
                  <a:pt x="391" y="127"/>
                  <a:pt x="392" y="127"/>
                  <a:pt x="393" y="127"/>
                </a:cubicBezTo>
                <a:cubicBezTo>
                  <a:pt x="393" y="126"/>
                  <a:pt x="392" y="127"/>
                  <a:pt x="392" y="127"/>
                </a:cubicBezTo>
                <a:cubicBezTo>
                  <a:pt x="392" y="126"/>
                  <a:pt x="394" y="124"/>
                  <a:pt x="396" y="125"/>
                </a:cubicBezTo>
                <a:cubicBezTo>
                  <a:pt x="396" y="123"/>
                  <a:pt x="400" y="123"/>
                  <a:pt x="399" y="120"/>
                </a:cubicBezTo>
                <a:cubicBezTo>
                  <a:pt x="400" y="120"/>
                  <a:pt x="400" y="119"/>
                  <a:pt x="401" y="119"/>
                </a:cubicBezTo>
                <a:cubicBezTo>
                  <a:pt x="401" y="120"/>
                  <a:pt x="401" y="120"/>
                  <a:pt x="401" y="120"/>
                </a:cubicBezTo>
                <a:cubicBezTo>
                  <a:pt x="403" y="119"/>
                  <a:pt x="404" y="116"/>
                  <a:pt x="403" y="114"/>
                </a:cubicBezTo>
                <a:cubicBezTo>
                  <a:pt x="403" y="114"/>
                  <a:pt x="402" y="113"/>
                  <a:pt x="402" y="113"/>
                </a:cubicBezTo>
                <a:cubicBezTo>
                  <a:pt x="401" y="112"/>
                  <a:pt x="399" y="113"/>
                  <a:pt x="398" y="111"/>
                </a:cubicBezTo>
                <a:cubicBezTo>
                  <a:pt x="398" y="112"/>
                  <a:pt x="397" y="112"/>
                  <a:pt x="397" y="113"/>
                </a:cubicBezTo>
                <a:cubicBezTo>
                  <a:pt x="397" y="113"/>
                  <a:pt x="397" y="113"/>
                  <a:pt x="397" y="112"/>
                </a:cubicBezTo>
                <a:cubicBezTo>
                  <a:pt x="398" y="113"/>
                  <a:pt x="398" y="113"/>
                  <a:pt x="397" y="113"/>
                </a:cubicBezTo>
                <a:cubicBezTo>
                  <a:pt x="397" y="113"/>
                  <a:pt x="396" y="113"/>
                  <a:pt x="396" y="113"/>
                </a:cubicBezTo>
                <a:cubicBezTo>
                  <a:pt x="396" y="113"/>
                  <a:pt x="396" y="112"/>
                  <a:pt x="396" y="112"/>
                </a:cubicBezTo>
                <a:cubicBezTo>
                  <a:pt x="396" y="112"/>
                  <a:pt x="395" y="112"/>
                  <a:pt x="396" y="112"/>
                </a:cubicBezTo>
                <a:cubicBezTo>
                  <a:pt x="394" y="111"/>
                  <a:pt x="393" y="113"/>
                  <a:pt x="392" y="114"/>
                </a:cubicBezTo>
                <a:cubicBezTo>
                  <a:pt x="390" y="113"/>
                  <a:pt x="390" y="115"/>
                  <a:pt x="389" y="117"/>
                </a:cubicBezTo>
                <a:cubicBezTo>
                  <a:pt x="388" y="117"/>
                  <a:pt x="388" y="117"/>
                  <a:pt x="388" y="117"/>
                </a:cubicBezTo>
                <a:cubicBezTo>
                  <a:pt x="388" y="117"/>
                  <a:pt x="388" y="117"/>
                  <a:pt x="388" y="117"/>
                </a:cubicBezTo>
                <a:cubicBezTo>
                  <a:pt x="388" y="117"/>
                  <a:pt x="388" y="117"/>
                  <a:pt x="388" y="117"/>
                </a:cubicBezTo>
                <a:cubicBezTo>
                  <a:pt x="388" y="115"/>
                  <a:pt x="390" y="114"/>
                  <a:pt x="390" y="113"/>
                </a:cubicBezTo>
                <a:cubicBezTo>
                  <a:pt x="389" y="113"/>
                  <a:pt x="389" y="113"/>
                  <a:pt x="389" y="113"/>
                </a:cubicBezTo>
                <a:cubicBezTo>
                  <a:pt x="387" y="115"/>
                  <a:pt x="386" y="115"/>
                  <a:pt x="385" y="116"/>
                </a:cubicBezTo>
                <a:cubicBezTo>
                  <a:pt x="384" y="116"/>
                  <a:pt x="384" y="116"/>
                  <a:pt x="384" y="116"/>
                </a:cubicBezTo>
                <a:cubicBezTo>
                  <a:pt x="384" y="116"/>
                  <a:pt x="384" y="116"/>
                  <a:pt x="384" y="116"/>
                </a:cubicBezTo>
                <a:cubicBezTo>
                  <a:pt x="384" y="116"/>
                  <a:pt x="384" y="116"/>
                  <a:pt x="384" y="116"/>
                </a:cubicBezTo>
                <a:cubicBezTo>
                  <a:pt x="385" y="116"/>
                  <a:pt x="386" y="115"/>
                  <a:pt x="386" y="114"/>
                </a:cubicBezTo>
                <a:cubicBezTo>
                  <a:pt x="385" y="113"/>
                  <a:pt x="385" y="114"/>
                  <a:pt x="385" y="114"/>
                </a:cubicBezTo>
                <a:cubicBezTo>
                  <a:pt x="385" y="114"/>
                  <a:pt x="385" y="114"/>
                  <a:pt x="384" y="114"/>
                </a:cubicBezTo>
                <a:cubicBezTo>
                  <a:pt x="384" y="115"/>
                  <a:pt x="385" y="115"/>
                  <a:pt x="385" y="115"/>
                </a:cubicBezTo>
                <a:cubicBezTo>
                  <a:pt x="384" y="115"/>
                  <a:pt x="382" y="116"/>
                  <a:pt x="383" y="118"/>
                </a:cubicBezTo>
                <a:cubicBezTo>
                  <a:pt x="383" y="118"/>
                  <a:pt x="383" y="118"/>
                  <a:pt x="383" y="118"/>
                </a:cubicBezTo>
                <a:cubicBezTo>
                  <a:pt x="383" y="117"/>
                  <a:pt x="383" y="117"/>
                  <a:pt x="383" y="117"/>
                </a:cubicBezTo>
                <a:cubicBezTo>
                  <a:pt x="383" y="117"/>
                  <a:pt x="382" y="117"/>
                  <a:pt x="382" y="117"/>
                </a:cubicBezTo>
                <a:cubicBezTo>
                  <a:pt x="382" y="117"/>
                  <a:pt x="383" y="117"/>
                  <a:pt x="382" y="116"/>
                </a:cubicBezTo>
                <a:cubicBezTo>
                  <a:pt x="382" y="116"/>
                  <a:pt x="382" y="117"/>
                  <a:pt x="382" y="118"/>
                </a:cubicBezTo>
                <a:cubicBezTo>
                  <a:pt x="382" y="118"/>
                  <a:pt x="382" y="118"/>
                  <a:pt x="382" y="118"/>
                </a:cubicBezTo>
                <a:cubicBezTo>
                  <a:pt x="382" y="118"/>
                  <a:pt x="381" y="117"/>
                  <a:pt x="381" y="117"/>
                </a:cubicBezTo>
                <a:cubicBezTo>
                  <a:pt x="381" y="117"/>
                  <a:pt x="381" y="117"/>
                  <a:pt x="381" y="117"/>
                </a:cubicBezTo>
                <a:cubicBezTo>
                  <a:pt x="381" y="117"/>
                  <a:pt x="380" y="116"/>
                  <a:pt x="380" y="117"/>
                </a:cubicBezTo>
                <a:cubicBezTo>
                  <a:pt x="379" y="116"/>
                  <a:pt x="378" y="117"/>
                  <a:pt x="378" y="116"/>
                </a:cubicBezTo>
                <a:cubicBezTo>
                  <a:pt x="377" y="117"/>
                  <a:pt x="377" y="117"/>
                  <a:pt x="377" y="117"/>
                </a:cubicBezTo>
                <a:cubicBezTo>
                  <a:pt x="377" y="117"/>
                  <a:pt x="377" y="117"/>
                  <a:pt x="377" y="117"/>
                </a:cubicBezTo>
                <a:cubicBezTo>
                  <a:pt x="377" y="117"/>
                  <a:pt x="377" y="117"/>
                  <a:pt x="377" y="117"/>
                </a:cubicBezTo>
                <a:cubicBezTo>
                  <a:pt x="376" y="116"/>
                  <a:pt x="376" y="117"/>
                  <a:pt x="375" y="117"/>
                </a:cubicBezTo>
                <a:cubicBezTo>
                  <a:pt x="375" y="117"/>
                  <a:pt x="375" y="117"/>
                  <a:pt x="376" y="117"/>
                </a:cubicBezTo>
                <a:cubicBezTo>
                  <a:pt x="375" y="117"/>
                  <a:pt x="375" y="117"/>
                  <a:pt x="375" y="117"/>
                </a:cubicBezTo>
                <a:cubicBezTo>
                  <a:pt x="375" y="117"/>
                  <a:pt x="375" y="117"/>
                  <a:pt x="375" y="117"/>
                </a:cubicBezTo>
                <a:cubicBezTo>
                  <a:pt x="375" y="117"/>
                  <a:pt x="374" y="117"/>
                  <a:pt x="374" y="118"/>
                </a:cubicBezTo>
                <a:cubicBezTo>
                  <a:pt x="374" y="117"/>
                  <a:pt x="374" y="117"/>
                  <a:pt x="374" y="117"/>
                </a:cubicBezTo>
                <a:cubicBezTo>
                  <a:pt x="374" y="117"/>
                  <a:pt x="374" y="117"/>
                  <a:pt x="373" y="117"/>
                </a:cubicBezTo>
                <a:cubicBezTo>
                  <a:pt x="373" y="117"/>
                  <a:pt x="373" y="117"/>
                  <a:pt x="373" y="116"/>
                </a:cubicBezTo>
                <a:cubicBezTo>
                  <a:pt x="373" y="116"/>
                  <a:pt x="374" y="117"/>
                  <a:pt x="374" y="117"/>
                </a:cubicBezTo>
                <a:cubicBezTo>
                  <a:pt x="374" y="116"/>
                  <a:pt x="374" y="116"/>
                  <a:pt x="374" y="115"/>
                </a:cubicBezTo>
                <a:cubicBezTo>
                  <a:pt x="373" y="117"/>
                  <a:pt x="370" y="115"/>
                  <a:pt x="370" y="117"/>
                </a:cubicBezTo>
                <a:cubicBezTo>
                  <a:pt x="369" y="117"/>
                  <a:pt x="369" y="117"/>
                  <a:pt x="369" y="117"/>
                </a:cubicBezTo>
                <a:cubicBezTo>
                  <a:pt x="368" y="117"/>
                  <a:pt x="369" y="117"/>
                  <a:pt x="369" y="116"/>
                </a:cubicBezTo>
                <a:cubicBezTo>
                  <a:pt x="368" y="116"/>
                  <a:pt x="368" y="117"/>
                  <a:pt x="368" y="116"/>
                </a:cubicBezTo>
                <a:cubicBezTo>
                  <a:pt x="368" y="116"/>
                  <a:pt x="368" y="116"/>
                  <a:pt x="368" y="116"/>
                </a:cubicBezTo>
                <a:cubicBezTo>
                  <a:pt x="368" y="117"/>
                  <a:pt x="368" y="117"/>
                  <a:pt x="367" y="117"/>
                </a:cubicBezTo>
                <a:cubicBezTo>
                  <a:pt x="367" y="117"/>
                  <a:pt x="366" y="118"/>
                  <a:pt x="365" y="118"/>
                </a:cubicBezTo>
                <a:cubicBezTo>
                  <a:pt x="365" y="118"/>
                  <a:pt x="365" y="118"/>
                  <a:pt x="365" y="118"/>
                </a:cubicBezTo>
                <a:cubicBezTo>
                  <a:pt x="365" y="118"/>
                  <a:pt x="365" y="118"/>
                  <a:pt x="365" y="118"/>
                </a:cubicBezTo>
                <a:cubicBezTo>
                  <a:pt x="364" y="119"/>
                  <a:pt x="363" y="119"/>
                  <a:pt x="363" y="119"/>
                </a:cubicBezTo>
                <a:cubicBezTo>
                  <a:pt x="363" y="119"/>
                  <a:pt x="363" y="119"/>
                  <a:pt x="363" y="120"/>
                </a:cubicBezTo>
                <a:cubicBezTo>
                  <a:pt x="363" y="120"/>
                  <a:pt x="363" y="120"/>
                  <a:pt x="363" y="120"/>
                </a:cubicBezTo>
                <a:cubicBezTo>
                  <a:pt x="363" y="119"/>
                  <a:pt x="361" y="119"/>
                  <a:pt x="361" y="119"/>
                </a:cubicBezTo>
                <a:cubicBezTo>
                  <a:pt x="361" y="119"/>
                  <a:pt x="363" y="119"/>
                  <a:pt x="363" y="118"/>
                </a:cubicBezTo>
                <a:cubicBezTo>
                  <a:pt x="364" y="117"/>
                  <a:pt x="365" y="118"/>
                  <a:pt x="365" y="117"/>
                </a:cubicBezTo>
                <a:cubicBezTo>
                  <a:pt x="365" y="116"/>
                  <a:pt x="364" y="117"/>
                  <a:pt x="364" y="117"/>
                </a:cubicBezTo>
                <a:cubicBezTo>
                  <a:pt x="364" y="117"/>
                  <a:pt x="364" y="117"/>
                  <a:pt x="365" y="116"/>
                </a:cubicBezTo>
                <a:cubicBezTo>
                  <a:pt x="365" y="117"/>
                  <a:pt x="365" y="116"/>
                  <a:pt x="366" y="117"/>
                </a:cubicBezTo>
                <a:cubicBezTo>
                  <a:pt x="366" y="116"/>
                  <a:pt x="366" y="116"/>
                  <a:pt x="366" y="115"/>
                </a:cubicBezTo>
                <a:cubicBezTo>
                  <a:pt x="366" y="115"/>
                  <a:pt x="366" y="116"/>
                  <a:pt x="367" y="116"/>
                </a:cubicBezTo>
                <a:cubicBezTo>
                  <a:pt x="367" y="116"/>
                  <a:pt x="367" y="116"/>
                  <a:pt x="367" y="115"/>
                </a:cubicBezTo>
                <a:cubicBezTo>
                  <a:pt x="368" y="115"/>
                  <a:pt x="368" y="115"/>
                  <a:pt x="368" y="116"/>
                </a:cubicBezTo>
                <a:cubicBezTo>
                  <a:pt x="368" y="115"/>
                  <a:pt x="368" y="115"/>
                  <a:pt x="369" y="115"/>
                </a:cubicBezTo>
                <a:cubicBezTo>
                  <a:pt x="369" y="115"/>
                  <a:pt x="370" y="115"/>
                  <a:pt x="370" y="114"/>
                </a:cubicBezTo>
                <a:cubicBezTo>
                  <a:pt x="371" y="114"/>
                  <a:pt x="371" y="115"/>
                  <a:pt x="371" y="115"/>
                </a:cubicBezTo>
                <a:cubicBezTo>
                  <a:pt x="370" y="116"/>
                  <a:pt x="369" y="115"/>
                  <a:pt x="369" y="116"/>
                </a:cubicBezTo>
                <a:cubicBezTo>
                  <a:pt x="370" y="116"/>
                  <a:pt x="370" y="116"/>
                  <a:pt x="370" y="115"/>
                </a:cubicBezTo>
                <a:cubicBezTo>
                  <a:pt x="370" y="116"/>
                  <a:pt x="370" y="116"/>
                  <a:pt x="371" y="116"/>
                </a:cubicBezTo>
                <a:cubicBezTo>
                  <a:pt x="371" y="115"/>
                  <a:pt x="371" y="115"/>
                  <a:pt x="372" y="115"/>
                </a:cubicBezTo>
                <a:cubicBezTo>
                  <a:pt x="372" y="115"/>
                  <a:pt x="371" y="114"/>
                  <a:pt x="372" y="114"/>
                </a:cubicBezTo>
                <a:cubicBezTo>
                  <a:pt x="372" y="114"/>
                  <a:pt x="372" y="114"/>
                  <a:pt x="372" y="113"/>
                </a:cubicBezTo>
                <a:cubicBezTo>
                  <a:pt x="373" y="114"/>
                  <a:pt x="372" y="114"/>
                  <a:pt x="372" y="114"/>
                </a:cubicBezTo>
                <a:cubicBezTo>
                  <a:pt x="373" y="115"/>
                  <a:pt x="373" y="114"/>
                  <a:pt x="374" y="115"/>
                </a:cubicBezTo>
                <a:cubicBezTo>
                  <a:pt x="374" y="114"/>
                  <a:pt x="374" y="114"/>
                  <a:pt x="373" y="114"/>
                </a:cubicBezTo>
                <a:cubicBezTo>
                  <a:pt x="374" y="114"/>
                  <a:pt x="375" y="114"/>
                  <a:pt x="376" y="113"/>
                </a:cubicBezTo>
                <a:cubicBezTo>
                  <a:pt x="377" y="113"/>
                  <a:pt x="378" y="112"/>
                  <a:pt x="379" y="113"/>
                </a:cubicBezTo>
                <a:cubicBezTo>
                  <a:pt x="379" y="112"/>
                  <a:pt x="380" y="112"/>
                  <a:pt x="380" y="112"/>
                </a:cubicBezTo>
                <a:cubicBezTo>
                  <a:pt x="380" y="111"/>
                  <a:pt x="380" y="111"/>
                  <a:pt x="380" y="111"/>
                </a:cubicBezTo>
                <a:cubicBezTo>
                  <a:pt x="379" y="110"/>
                  <a:pt x="379" y="110"/>
                  <a:pt x="379" y="110"/>
                </a:cubicBezTo>
                <a:cubicBezTo>
                  <a:pt x="379" y="111"/>
                  <a:pt x="379" y="110"/>
                  <a:pt x="379" y="111"/>
                </a:cubicBezTo>
                <a:cubicBezTo>
                  <a:pt x="378" y="111"/>
                  <a:pt x="378" y="111"/>
                  <a:pt x="377" y="112"/>
                </a:cubicBezTo>
                <a:cubicBezTo>
                  <a:pt x="377" y="112"/>
                  <a:pt x="377" y="111"/>
                  <a:pt x="377" y="110"/>
                </a:cubicBezTo>
                <a:cubicBezTo>
                  <a:pt x="377" y="110"/>
                  <a:pt x="376" y="111"/>
                  <a:pt x="376" y="110"/>
                </a:cubicBezTo>
                <a:cubicBezTo>
                  <a:pt x="375" y="110"/>
                  <a:pt x="375" y="112"/>
                  <a:pt x="374" y="111"/>
                </a:cubicBezTo>
                <a:cubicBezTo>
                  <a:pt x="374" y="110"/>
                  <a:pt x="374" y="110"/>
                  <a:pt x="375" y="110"/>
                </a:cubicBezTo>
                <a:cubicBezTo>
                  <a:pt x="374" y="110"/>
                  <a:pt x="374" y="110"/>
                  <a:pt x="374" y="110"/>
                </a:cubicBezTo>
                <a:cubicBezTo>
                  <a:pt x="374" y="110"/>
                  <a:pt x="374" y="110"/>
                  <a:pt x="373" y="110"/>
                </a:cubicBezTo>
                <a:cubicBezTo>
                  <a:pt x="373" y="111"/>
                  <a:pt x="371" y="110"/>
                  <a:pt x="370" y="111"/>
                </a:cubicBezTo>
                <a:cubicBezTo>
                  <a:pt x="370" y="111"/>
                  <a:pt x="370" y="110"/>
                  <a:pt x="370" y="110"/>
                </a:cubicBezTo>
                <a:cubicBezTo>
                  <a:pt x="370" y="110"/>
                  <a:pt x="370" y="110"/>
                  <a:pt x="369" y="110"/>
                </a:cubicBezTo>
                <a:cubicBezTo>
                  <a:pt x="370" y="110"/>
                  <a:pt x="370" y="111"/>
                  <a:pt x="371" y="111"/>
                </a:cubicBezTo>
                <a:cubicBezTo>
                  <a:pt x="371" y="111"/>
                  <a:pt x="371" y="112"/>
                  <a:pt x="371" y="112"/>
                </a:cubicBezTo>
                <a:cubicBezTo>
                  <a:pt x="371" y="112"/>
                  <a:pt x="370" y="112"/>
                  <a:pt x="370" y="112"/>
                </a:cubicBezTo>
                <a:cubicBezTo>
                  <a:pt x="370" y="112"/>
                  <a:pt x="370" y="111"/>
                  <a:pt x="369" y="111"/>
                </a:cubicBezTo>
                <a:cubicBezTo>
                  <a:pt x="369" y="112"/>
                  <a:pt x="369" y="112"/>
                  <a:pt x="369" y="112"/>
                </a:cubicBezTo>
                <a:cubicBezTo>
                  <a:pt x="369" y="112"/>
                  <a:pt x="369" y="112"/>
                  <a:pt x="369" y="112"/>
                </a:cubicBezTo>
                <a:cubicBezTo>
                  <a:pt x="368" y="112"/>
                  <a:pt x="369" y="112"/>
                  <a:pt x="369" y="111"/>
                </a:cubicBezTo>
                <a:cubicBezTo>
                  <a:pt x="369" y="111"/>
                  <a:pt x="370" y="112"/>
                  <a:pt x="370" y="111"/>
                </a:cubicBezTo>
                <a:cubicBezTo>
                  <a:pt x="366" y="112"/>
                  <a:pt x="362" y="113"/>
                  <a:pt x="358" y="114"/>
                </a:cubicBezTo>
                <a:cubicBezTo>
                  <a:pt x="358" y="115"/>
                  <a:pt x="357" y="115"/>
                  <a:pt x="356" y="114"/>
                </a:cubicBezTo>
                <a:cubicBezTo>
                  <a:pt x="356" y="115"/>
                  <a:pt x="357" y="115"/>
                  <a:pt x="357" y="116"/>
                </a:cubicBezTo>
                <a:cubicBezTo>
                  <a:pt x="356" y="116"/>
                  <a:pt x="356" y="115"/>
                  <a:pt x="355" y="116"/>
                </a:cubicBezTo>
                <a:cubicBezTo>
                  <a:pt x="355" y="116"/>
                  <a:pt x="355" y="115"/>
                  <a:pt x="355" y="115"/>
                </a:cubicBezTo>
                <a:cubicBezTo>
                  <a:pt x="355" y="115"/>
                  <a:pt x="354" y="116"/>
                  <a:pt x="354" y="116"/>
                </a:cubicBezTo>
                <a:cubicBezTo>
                  <a:pt x="354" y="116"/>
                  <a:pt x="354" y="115"/>
                  <a:pt x="353" y="115"/>
                </a:cubicBezTo>
                <a:cubicBezTo>
                  <a:pt x="354" y="115"/>
                  <a:pt x="354" y="115"/>
                  <a:pt x="354" y="116"/>
                </a:cubicBezTo>
                <a:cubicBezTo>
                  <a:pt x="355" y="115"/>
                  <a:pt x="355" y="115"/>
                  <a:pt x="355" y="115"/>
                </a:cubicBezTo>
                <a:cubicBezTo>
                  <a:pt x="355" y="114"/>
                  <a:pt x="356" y="114"/>
                  <a:pt x="356" y="114"/>
                </a:cubicBezTo>
                <a:cubicBezTo>
                  <a:pt x="356" y="113"/>
                  <a:pt x="355" y="114"/>
                  <a:pt x="355" y="114"/>
                </a:cubicBezTo>
                <a:cubicBezTo>
                  <a:pt x="357" y="113"/>
                  <a:pt x="359" y="112"/>
                  <a:pt x="361" y="113"/>
                </a:cubicBezTo>
                <a:cubicBezTo>
                  <a:pt x="362" y="112"/>
                  <a:pt x="362" y="112"/>
                  <a:pt x="363" y="112"/>
                </a:cubicBezTo>
                <a:cubicBezTo>
                  <a:pt x="364" y="109"/>
                  <a:pt x="366" y="108"/>
                  <a:pt x="368" y="107"/>
                </a:cubicBezTo>
                <a:cubicBezTo>
                  <a:pt x="369" y="108"/>
                  <a:pt x="369" y="108"/>
                  <a:pt x="369" y="108"/>
                </a:cubicBezTo>
                <a:cubicBezTo>
                  <a:pt x="368" y="107"/>
                  <a:pt x="370" y="107"/>
                  <a:pt x="370" y="106"/>
                </a:cubicBezTo>
                <a:cubicBezTo>
                  <a:pt x="370" y="106"/>
                  <a:pt x="370" y="107"/>
                  <a:pt x="370" y="107"/>
                </a:cubicBezTo>
                <a:cubicBezTo>
                  <a:pt x="372" y="106"/>
                  <a:pt x="374" y="106"/>
                  <a:pt x="375" y="104"/>
                </a:cubicBezTo>
                <a:cubicBezTo>
                  <a:pt x="377" y="103"/>
                  <a:pt x="379" y="103"/>
                  <a:pt x="380" y="101"/>
                </a:cubicBezTo>
                <a:cubicBezTo>
                  <a:pt x="382" y="101"/>
                  <a:pt x="384" y="99"/>
                  <a:pt x="385" y="98"/>
                </a:cubicBezTo>
                <a:cubicBezTo>
                  <a:pt x="386" y="97"/>
                  <a:pt x="388" y="96"/>
                  <a:pt x="389" y="94"/>
                </a:cubicBezTo>
                <a:cubicBezTo>
                  <a:pt x="388" y="94"/>
                  <a:pt x="388" y="94"/>
                  <a:pt x="388" y="93"/>
                </a:cubicBezTo>
                <a:cubicBezTo>
                  <a:pt x="388" y="93"/>
                  <a:pt x="389" y="93"/>
                  <a:pt x="389" y="93"/>
                </a:cubicBezTo>
                <a:cubicBezTo>
                  <a:pt x="388" y="93"/>
                  <a:pt x="388" y="93"/>
                  <a:pt x="388" y="93"/>
                </a:cubicBezTo>
                <a:cubicBezTo>
                  <a:pt x="387" y="94"/>
                  <a:pt x="386" y="92"/>
                  <a:pt x="386" y="93"/>
                </a:cubicBezTo>
                <a:cubicBezTo>
                  <a:pt x="386" y="94"/>
                  <a:pt x="385" y="93"/>
                  <a:pt x="385" y="93"/>
                </a:cubicBezTo>
                <a:cubicBezTo>
                  <a:pt x="384" y="93"/>
                  <a:pt x="383" y="93"/>
                  <a:pt x="383" y="94"/>
                </a:cubicBezTo>
                <a:cubicBezTo>
                  <a:pt x="383" y="93"/>
                  <a:pt x="384" y="93"/>
                  <a:pt x="384" y="91"/>
                </a:cubicBezTo>
                <a:cubicBezTo>
                  <a:pt x="381" y="92"/>
                  <a:pt x="377" y="93"/>
                  <a:pt x="374" y="95"/>
                </a:cubicBezTo>
                <a:cubicBezTo>
                  <a:pt x="374" y="96"/>
                  <a:pt x="374" y="95"/>
                  <a:pt x="373" y="95"/>
                </a:cubicBezTo>
                <a:cubicBezTo>
                  <a:pt x="373" y="95"/>
                  <a:pt x="373" y="96"/>
                  <a:pt x="373" y="96"/>
                </a:cubicBezTo>
                <a:cubicBezTo>
                  <a:pt x="373" y="96"/>
                  <a:pt x="373" y="96"/>
                  <a:pt x="372" y="96"/>
                </a:cubicBezTo>
                <a:cubicBezTo>
                  <a:pt x="372" y="95"/>
                  <a:pt x="370" y="98"/>
                  <a:pt x="370" y="99"/>
                </a:cubicBezTo>
                <a:cubicBezTo>
                  <a:pt x="369" y="98"/>
                  <a:pt x="370" y="98"/>
                  <a:pt x="370" y="97"/>
                </a:cubicBezTo>
                <a:cubicBezTo>
                  <a:pt x="370" y="97"/>
                  <a:pt x="369" y="97"/>
                  <a:pt x="369" y="97"/>
                </a:cubicBezTo>
                <a:cubicBezTo>
                  <a:pt x="370" y="96"/>
                  <a:pt x="370" y="96"/>
                  <a:pt x="370" y="95"/>
                </a:cubicBezTo>
                <a:cubicBezTo>
                  <a:pt x="370" y="95"/>
                  <a:pt x="370" y="96"/>
                  <a:pt x="369" y="96"/>
                </a:cubicBezTo>
                <a:cubicBezTo>
                  <a:pt x="369" y="96"/>
                  <a:pt x="369" y="96"/>
                  <a:pt x="369" y="97"/>
                </a:cubicBezTo>
                <a:cubicBezTo>
                  <a:pt x="369" y="97"/>
                  <a:pt x="369" y="97"/>
                  <a:pt x="368" y="97"/>
                </a:cubicBezTo>
                <a:cubicBezTo>
                  <a:pt x="368" y="96"/>
                  <a:pt x="369" y="96"/>
                  <a:pt x="369" y="95"/>
                </a:cubicBezTo>
                <a:cubicBezTo>
                  <a:pt x="369" y="95"/>
                  <a:pt x="369" y="95"/>
                  <a:pt x="369" y="95"/>
                </a:cubicBezTo>
                <a:cubicBezTo>
                  <a:pt x="369" y="96"/>
                  <a:pt x="370" y="95"/>
                  <a:pt x="370" y="95"/>
                </a:cubicBezTo>
                <a:cubicBezTo>
                  <a:pt x="371" y="95"/>
                  <a:pt x="371" y="95"/>
                  <a:pt x="371" y="96"/>
                </a:cubicBezTo>
                <a:cubicBezTo>
                  <a:pt x="371" y="95"/>
                  <a:pt x="372" y="95"/>
                  <a:pt x="372" y="95"/>
                </a:cubicBezTo>
                <a:cubicBezTo>
                  <a:pt x="372" y="95"/>
                  <a:pt x="372" y="95"/>
                  <a:pt x="372" y="95"/>
                </a:cubicBezTo>
                <a:cubicBezTo>
                  <a:pt x="372" y="95"/>
                  <a:pt x="372" y="95"/>
                  <a:pt x="372" y="95"/>
                </a:cubicBezTo>
                <a:cubicBezTo>
                  <a:pt x="372" y="95"/>
                  <a:pt x="372" y="95"/>
                  <a:pt x="372" y="95"/>
                </a:cubicBezTo>
                <a:cubicBezTo>
                  <a:pt x="372" y="95"/>
                  <a:pt x="372" y="95"/>
                  <a:pt x="372" y="95"/>
                </a:cubicBezTo>
                <a:cubicBezTo>
                  <a:pt x="372" y="95"/>
                  <a:pt x="372" y="95"/>
                  <a:pt x="372" y="95"/>
                </a:cubicBezTo>
                <a:cubicBezTo>
                  <a:pt x="373" y="94"/>
                  <a:pt x="373" y="94"/>
                  <a:pt x="373" y="94"/>
                </a:cubicBezTo>
                <a:cubicBezTo>
                  <a:pt x="374" y="94"/>
                  <a:pt x="375" y="93"/>
                  <a:pt x="376" y="92"/>
                </a:cubicBezTo>
                <a:cubicBezTo>
                  <a:pt x="376" y="91"/>
                  <a:pt x="375" y="93"/>
                  <a:pt x="374" y="93"/>
                </a:cubicBezTo>
                <a:cubicBezTo>
                  <a:pt x="375" y="92"/>
                  <a:pt x="376" y="91"/>
                  <a:pt x="377" y="92"/>
                </a:cubicBezTo>
                <a:cubicBezTo>
                  <a:pt x="378" y="91"/>
                  <a:pt x="379" y="90"/>
                  <a:pt x="380" y="90"/>
                </a:cubicBezTo>
                <a:cubicBezTo>
                  <a:pt x="383" y="88"/>
                  <a:pt x="386" y="88"/>
                  <a:pt x="388" y="86"/>
                </a:cubicBezTo>
                <a:cubicBezTo>
                  <a:pt x="388" y="86"/>
                  <a:pt x="388" y="86"/>
                  <a:pt x="388" y="86"/>
                </a:cubicBezTo>
                <a:cubicBezTo>
                  <a:pt x="388" y="86"/>
                  <a:pt x="388" y="86"/>
                  <a:pt x="388" y="86"/>
                </a:cubicBezTo>
                <a:cubicBezTo>
                  <a:pt x="388" y="86"/>
                  <a:pt x="387" y="85"/>
                  <a:pt x="387" y="86"/>
                </a:cubicBezTo>
                <a:cubicBezTo>
                  <a:pt x="387" y="86"/>
                  <a:pt x="387" y="86"/>
                  <a:pt x="387" y="86"/>
                </a:cubicBezTo>
                <a:cubicBezTo>
                  <a:pt x="387" y="86"/>
                  <a:pt x="387" y="86"/>
                  <a:pt x="386" y="85"/>
                </a:cubicBezTo>
                <a:cubicBezTo>
                  <a:pt x="386" y="86"/>
                  <a:pt x="385" y="86"/>
                  <a:pt x="384" y="85"/>
                </a:cubicBezTo>
                <a:cubicBezTo>
                  <a:pt x="384" y="86"/>
                  <a:pt x="384" y="86"/>
                  <a:pt x="384" y="86"/>
                </a:cubicBezTo>
                <a:cubicBezTo>
                  <a:pt x="383" y="85"/>
                  <a:pt x="383" y="86"/>
                  <a:pt x="382" y="86"/>
                </a:cubicBezTo>
                <a:cubicBezTo>
                  <a:pt x="382" y="86"/>
                  <a:pt x="382" y="85"/>
                  <a:pt x="382" y="85"/>
                </a:cubicBezTo>
                <a:cubicBezTo>
                  <a:pt x="382" y="85"/>
                  <a:pt x="382" y="85"/>
                  <a:pt x="382" y="85"/>
                </a:cubicBezTo>
                <a:cubicBezTo>
                  <a:pt x="382" y="85"/>
                  <a:pt x="382" y="85"/>
                  <a:pt x="382" y="85"/>
                </a:cubicBezTo>
                <a:cubicBezTo>
                  <a:pt x="382" y="84"/>
                  <a:pt x="382" y="84"/>
                  <a:pt x="381" y="85"/>
                </a:cubicBezTo>
                <a:cubicBezTo>
                  <a:pt x="382" y="84"/>
                  <a:pt x="382" y="84"/>
                  <a:pt x="381" y="84"/>
                </a:cubicBezTo>
                <a:cubicBezTo>
                  <a:pt x="381" y="84"/>
                  <a:pt x="381" y="84"/>
                  <a:pt x="381" y="84"/>
                </a:cubicBezTo>
                <a:cubicBezTo>
                  <a:pt x="381" y="85"/>
                  <a:pt x="381" y="84"/>
                  <a:pt x="381" y="84"/>
                </a:cubicBezTo>
                <a:cubicBezTo>
                  <a:pt x="381" y="85"/>
                  <a:pt x="381" y="85"/>
                  <a:pt x="381" y="85"/>
                </a:cubicBezTo>
                <a:cubicBezTo>
                  <a:pt x="381" y="85"/>
                  <a:pt x="380" y="85"/>
                  <a:pt x="380" y="85"/>
                </a:cubicBezTo>
                <a:cubicBezTo>
                  <a:pt x="380" y="85"/>
                  <a:pt x="381" y="84"/>
                  <a:pt x="380" y="84"/>
                </a:cubicBezTo>
                <a:cubicBezTo>
                  <a:pt x="379" y="84"/>
                  <a:pt x="379" y="85"/>
                  <a:pt x="378" y="85"/>
                </a:cubicBezTo>
                <a:cubicBezTo>
                  <a:pt x="377" y="84"/>
                  <a:pt x="378" y="84"/>
                  <a:pt x="379" y="83"/>
                </a:cubicBezTo>
                <a:cubicBezTo>
                  <a:pt x="379" y="83"/>
                  <a:pt x="378" y="83"/>
                  <a:pt x="378" y="83"/>
                </a:cubicBezTo>
                <a:cubicBezTo>
                  <a:pt x="378" y="83"/>
                  <a:pt x="378" y="83"/>
                  <a:pt x="378" y="83"/>
                </a:cubicBezTo>
                <a:cubicBezTo>
                  <a:pt x="378" y="84"/>
                  <a:pt x="377" y="83"/>
                  <a:pt x="377" y="84"/>
                </a:cubicBezTo>
                <a:cubicBezTo>
                  <a:pt x="377" y="84"/>
                  <a:pt x="377" y="84"/>
                  <a:pt x="377" y="83"/>
                </a:cubicBezTo>
                <a:cubicBezTo>
                  <a:pt x="376" y="84"/>
                  <a:pt x="375" y="84"/>
                  <a:pt x="374" y="84"/>
                </a:cubicBezTo>
                <a:cubicBezTo>
                  <a:pt x="374" y="84"/>
                  <a:pt x="374" y="85"/>
                  <a:pt x="374" y="85"/>
                </a:cubicBezTo>
                <a:cubicBezTo>
                  <a:pt x="374" y="85"/>
                  <a:pt x="374" y="86"/>
                  <a:pt x="374" y="86"/>
                </a:cubicBezTo>
                <a:cubicBezTo>
                  <a:pt x="373" y="85"/>
                  <a:pt x="373" y="85"/>
                  <a:pt x="373" y="84"/>
                </a:cubicBezTo>
                <a:cubicBezTo>
                  <a:pt x="374" y="84"/>
                  <a:pt x="375" y="82"/>
                  <a:pt x="376" y="81"/>
                </a:cubicBezTo>
                <a:cubicBezTo>
                  <a:pt x="377" y="81"/>
                  <a:pt x="379" y="80"/>
                  <a:pt x="380" y="80"/>
                </a:cubicBezTo>
                <a:cubicBezTo>
                  <a:pt x="380" y="79"/>
                  <a:pt x="381" y="80"/>
                  <a:pt x="382" y="80"/>
                </a:cubicBezTo>
                <a:cubicBezTo>
                  <a:pt x="382" y="80"/>
                  <a:pt x="381" y="80"/>
                  <a:pt x="381" y="80"/>
                </a:cubicBezTo>
                <a:cubicBezTo>
                  <a:pt x="382" y="81"/>
                  <a:pt x="382" y="79"/>
                  <a:pt x="383" y="79"/>
                </a:cubicBezTo>
                <a:cubicBezTo>
                  <a:pt x="383" y="79"/>
                  <a:pt x="383" y="80"/>
                  <a:pt x="383" y="80"/>
                </a:cubicBezTo>
                <a:cubicBezTo>
                  <a:pt x="383" y="79"/>
                  <a:pt x="385" y="78"/>
                  <a:pt x="386" y="79"/>
                </a:cubicBezTo>
                <a:cubicBezTo>
                  <a:pt x="387" y="78"/>
                  <a:pt x="388" y="78"/>
                  <a:pt x="389" y="77"/>
                </a:cubicBezTo>
                <a:cubicBezTo>
                  <a:pt x="389" y="76"/>
                  <a:pt x="388" y="77"/>
                  <a:pt x="387" y="77"/>
                </a:cubicBezTo>
                <a:cubicBezTo>
                  <a:pt x="388" y="77"/>
                  <a:pt x="390" y="75"/>
                  <a:pt x="392" y="76"/>
                </a:cubicBezTo>
                <a:cubicBezTo>
                  <a:pt x="393" y="75"/>
                  <a:pt x="397" y="75"/>
                  <a:pt x="397" y="73"/>
                </a:cubicBezTo>
                <a:cubicBezTo>
                  <a:pt x="398" y="73"/>
                  <a:pt x="398" y="72"/>
                  <a:pt x="399" y="72"/>
                </a:cubicBezTo>
                <a:cubicBezTo>
                  <a:pt x="399" y="73"/>
                  <a:pt x="398" y="73"/>
                  <a:pt x="399" y="73"/>
                </a:cubicBezTo>
                <a:cubicBezTo>
                  <a:pt x="401" y="72"/>
                  <a:pt x="403" y="71"/>
                  <a:pt x="403" y="69"/>
                </a:cubicBezTo>
                <a:cubicBezTo>
                  <a:pt x="402" y="68"/>
                  <a:pt x="401" y="68"/>
                  <a:pt x="401" y="67"/>
                </a:cubicBezTo>
                <a:cubicBezTo>
                  <a:pt x="400" y="67"/>
                  <a:pt x="398" y="67"/>
                  <a:pt x="398" y="65"/>
                </a:cubicBezTo>
                <a:cubicBezTo>
                  <a:pt x="397" y="66"/>
                  <a:pt x="396" y="66"/>
                  <a:pt x="396" y="67"/>
                </a:cubicBezTo>
                <a:cubicBezTo>
                  <a:pt x="396" y="67"/>
                  <a:pt x="397" y="67"/>
                  <a:pt x="397" y="67"/>
                </a:cubicBezTo>
                <a:cubicBezTo>
                  <a:pt x="397" y="67"/>
                  <a:pt x="397" y="67"/>
                  <a:pt x="396" y="67"/>
                </a:cubicBezTo>
                <a:cubicBezTo>
                  <a:pt x="396" y="67"/>
                  <a:pt x="396" y="67"/>
                  <a:pt x="395" y="67"/>
                </a:cubicBezTo>
                <a:cubicBezTo>
                  <a:pt x="395" y="67"/>
                  <a:pt x="395" y="66"/>
                  <a:pt x="395" y="66"/>
                </a:cubicBezTo>
                <a:cubicBezTo>
                  <a:pt x="395" y="66"/>
                  <a:pt x="395" y="66"/>
                  <a:pt x="395" y="66"/>
                </a:cubicBezTo>
                <a:cubicBezTo>
                  <a:pt x="394" y="65"/>
                  <a:pt x="392" y="67"/>
                  <a:pt x="391" y="67"/>
                </a:cubicBezTo>
                <a:cubicBezTo>
                  <a:pt x="389" y="66"/>
                  <a:pt x="388" y="68"/>
                  <a:pt x="386" y="69"/>
                </a:cubicBezTo>
                <a:cubicBezTo>
                  <a:pt x="386" y="69"/>
                  <a:pt x="386" y="69"/>
                  <a:pt x="386" y="69"/>
                </a:cubicBezTo>
                <a:cubicBezTo>
                  <a:pt x="387" y="67"/>
                  <a:pt x="388" y="67"/>
                  <a:pt x="389" y="66"/>
                </a:cubicBezTo>
                <a:cubicBezTo>
                  <a:pt x="388" y="66"/>
                  <a:pt x="388" y="66"/>
                  <a:pt x="388" y="66"/>
                </a:cubicBezTo>
                <a:cubicBezTo>
                  <a:pt x="386" y="68"/>
                  <a:pt x="384" y="67"/>
                  <a:pt x="382" y="68"/>
                </a:cubicBezTo>
                <a:cubicBezTo>
                  <a:pt x="382" y="68"/>
                  <a:pt x="382" y="68"/>
                  <a:pt x="382" y="68"/>
                </a:cubicBezTo>
                <a:cubicBezTo>
                  <a:pt x="383" y="68"/>
                  <a:pt x="384" y="67"/>
                  <a:pt x="384" y="66"/>
                </a:cubicBezTo>
                <a:cubicBezTo>
                  <a:pt x="384" y="66"/>
                  <a:pt x="384" y="66"/>
                  <a:pt x="383" y="66"/>
                </a:cubicBezTo>
                <a:cubicBezTo>
                  <a:pt x="383" y="67"/>
                  <a:pt x="383" y="67"/>
                  <a:pt x="383" y="66"/>
                </a:cubicBezTo>
                <a:cubicBezTo>
                  <a:pt x="383" y="67"/>
                  <a:pt x="383" y="67"/>
                  <a:pt x="383" y="68"/>
                </a:cubicBezTo>
                <a:cubicBezTo>
                  <a:pt x="382" y="67"/>
                  <a:pt x="380" y="68"/>
                  <a:pt x="381" y="69"/>
                </a:cubicBezTo>
                <a:cubicBezTo>
                  <a:pt x="380" y="70"/>
                  <a:pt x="380" y="68"/>
                  <a:pt x="380" y="69"/>
                </a:cubicBezTo>
                <a:cubicBezTo>
                  <a:pt x="380" y="69"/>
                  <a:pt x="380" y="68"/>
                  <a:pt x="380" y="68"/>
                </a:cubicBezTo>
                <a:cubicBezTo>
                  <a:pt x="380" y="68"/>
                  <a:pt x="379" y="69"/>
                  <a:pt x="379" y="69"/>
                </a:cubicBezTo>
                <a:cubicBezTo>
                  <a:pt x="379" y="70"/>
                  <a:pt x="379" y="69"/>
                  <a:pt x="379" y="69"/>
                </a:cubicBezTo>
                <a:cubicBezTo>
                  <a:pt x="378" y="69"/>
                  <a:pt x="379" y="69"/>
                  <a:pt x="378" y="70"/>
                </a:cubicBezTo>
                <a:cubicBezTo>
                  <a:pt x="378" y="70"/>
                  <a:pt x="378" y="69"/>
                  <a:pt x="378" y="69"/>
                </a:cubicBezTo>
                <a:cubicBezTo>
                  <a:pt x="377" y="69"/>
                  <a:pt x="378" y="70"/>
                  <a:pt x="377" y="70"/>
                </a:cubicBezTo>
                <a:cubicBezTo>
                  <a:pt x="377" y="70"/>
                  <a:pt x="377" y="70"/>
                  <a:pt x="377" y="69"/>
                </a:cubicBezTo>
                <a:cubicBezTo>
                  <a:pt x="377" y="69"/>
                  <a:pt x="377" y="69"/>
                  <a:pt x="377" y="69"/>
                </a:cubicBezTo>
                <a:cubicBezTo>
                  <a:pt x="377" y="68"/>
                  <a:pt x="376" y="69"/>
                  <a:pt x="376" y="70"/>
                </a:cubicBezTo>
                <a:cubicBezTo>
                  <a:pt x="376" y="70"/>
                  <a:pt x="375" y="70"/>
                  <a:pt x="374" y="71"/>
                </a:cubicBezTo>
                <a:cubicBezTo>
                  <a:pt x="374" y="71"/>
                  <a:pt x="374" y="71"/>
                  <a:pt x="374" y="70"/>
                </a:cubicBezTo>
                <a:cubicBezTo>
                  <a:pt x="374" y="70"/>
                  <a:pt x="375" y="70"/>
                  <a:pt x="375" y="70"/>
                </a:cubicBezTo>
                <a:cubicBezTo>
                  <a:pt x="375" y="69"/>
                  <a:pt x="375" y="69"/>
                  <a:pt x="375" y="68"/>
                </a:cubicBezTo>
                <a:cubicBezTo>
                  <a:pt x="375" y="68"/>
                  <a:pt x="375" y="68"/>
                  <a:pt x="375" y="69"/>
                </a:cubicBezTo>
                <a:cubicBezTo>
                  <a:pt x="374" y="68"/>
                  <a:pt x="374" y="68"/>
                  <a:pt x="374" y="68"/>
                </a:cubicBezTo>
                <a:cubicBezTo>
                  <a:pt x="375" y="68"/>
                  <a:pt x="375" y="67"/>
                  <a:pt x="376" y="66"/>
                </a:cubicBezTo>
                <a:cubicBezTo>
                  <a:pt x="376" y="66"/>
                  <a:pt x="375" y="66"/>
                  <a:pt x="375" y="65"/>
                </a:cubicBezTo>
                <a:cubicBezTo>
                  <a:pt x="376" y="65"/>
                  <a:pt x="376" y="65"/>
                  <a:pt x="376" y="65"/>
                </a:cubicBezTo>
                <a:cubicBezTo>
                  <a:pt x="376" y="64"/>
                  <a:pt x="375" y="65"/>
                  <a:pt x="375" y="64"/>
                </a:cubicBezTo>
                <a:cubicBezTo>
                  <a:pt x="374" y="65"/>
                  <a:pt x="373" y="64"/>
                  <a:pt x="373" y="65"/>
                </a:cubicBezTo>
                <a:cubicBezTo>
                  <a:pt x="373" y="66"/>
                  <a:pt x="372" y="65"/>
                  <a:pt x="372" y="65"/>
                </a:cubicBezTo>
                <a:cubicBezTo>
                  <a:pt x="371" y="65"/>
                  <a:pt x="371" y="65"/>
                  <a:pt x="370" y="65"/>
                </a:cubicBezTo>
                <a:cubicBezTo>
                  <a:pt x="370" y="64"/>
                  <a:pt x="371" y="64"/>
                  <a:pt x="372" y="63"/>
                </a:cubicBezTo>
                <a:cubicBezTo>
                  <a:pt x="369" y="64"/>
                  <a:pt x="365" y="64"/>
                  <a:pt x="361" y="67"/>
                </a:cubicBezTo>
                <a:cubicBezTo>
                  <a:pt x="361" y="67"/>
                  <a:pt x="361" y="67"/>
                  <a:pt x="360" y="66"/>
                </a:cubicBezTo>
                <a:cubicBezTo>
                  <a:pt x="360" y="67"/>
                  <a:pt x="360" y="67"/>
                  <a:pt x="360" y="67"/>
                </a:cubicBezTo>
                <a:cubicBezTo>
                  <a:pt x="360" y="67"/>
                  <a:pt x="360" y="67"/>
                  <a:pt x="359" y="68"/>
                </a:cubicBezTo>
                <a:cubicBezTo>
                  <a:pt x="359" y="66"/>
                  <a:pt x="357" y="69"/>
                  <a:pt x="357" y="70"/>
                </a:cubicBezTo>
                <a:cubicBezTo>
                  <a:pt x="357" y="69"/>
                  <a:pt x="357" y="69"/>
                  <a:pt x="357" y="68"/>
                </a:cubicBezTo>
                <a:cubicBezTo>
                  <a:pt x="357" y="68"/>
                  <a:pt x="357" y="68"/>
                  <a:pt x="358" y="68"/>
                </a:cubicBezTo>
                <a:cubicBezTo>
                  <a:pt x="357" y="68"/>
                  <a:pt x="357" y="68"/>
                  <a:pt x="357" y="68"/>
                </a:cubicBezTo>
                <a:cubicBezTo>
                  <a:pt x="356" y="68"/>
                  <a:pt x="356" y="68"/>
                  <a:pt x="356" y="68"/>
                </a:cubicBezTo>
                <a:cubicBezTo>
                  <a:pt x="357" y="67"/>
                  <a:pt x="357" y="67"/>
                  <a:pt x="357" y="67"/>
                </a:cubicBezTo>
                <a:cubicBezTo>
                  <a:pt x="357" y="66"/>
                  <a:pt x="357" y="67"/>
                  <a:pt x="356" y="67"/>
                </a:cubicBezTo>
                <a:cubicBezTo>
                  <a:pt x="356" y="67"/>
                  <a:pt x="356" y="67"/>
                  <a:pt x="356" y="68"/>
                </a:cubicBezTo>
                <a:cubicBezTo>
                  <a:pt x="356" y="68"/>
                  <a:pt x="356" y="68"/>
                  <a:pt x="356" y="68"/>
                </a:cubicBezTo>
                <a:cubicBezTo>
                  <a:pt x="356" y="67"/>
                  <a:pt x="356" y="67"/>
                  <a:pt x="356" y="67"/>
                </a:cubicBezTo>
                <a:cubicBezTo>
                  <a:pt x="356" y="67"/>
                  <a:pt x="356" y="66"/>
                  <a:pt x="356" y="66"/>
                </a:cubicBezTo>
                <a:cubicBezTo>
                  <a:pt x="356" y="66"/>
                  <a:pt x="356" y="66"/>
                  <a:pt x="356" y="66"/>
                </a:cubicBezTo>
                <a:cubicBezTo>
                  <a:pt x="356" y="66"/>
                  <a:pt x="356" y="66"/>
                  <a:pt x="356" y="66"/>
                </a:cubicBezTo>
                <a:cubicBezTo>
                  <a:pt x="356" y="67"/>
                  <a:pt x="357" y="66"/>
                  <a:pt x="358" y="66"/>
                </a:cubicBezTo>
                <a:cubicBezTo>
                  <a:pt x="358" y="66"/>
                  <a:pt x="358" y="66"/>
                  <a:pt x="358" y="67"/>
                </a:cubicBezTo>
                <a:cubicBezTo>
                  <a:pt x="359" y="66"/>
                  <a:pt x="359" y="65"/>
                  <a:pt x="360" y="64"/>
                </a:cubicBezTo>
                <a:cubicBezTo>
                  <a:pt x="360" y="65"/>
                  <a:pt x="359" y="65"/>
                  <a:pt x="359" y="66"/>
                </a:cubicBezTo>
                <a:cubicBezTo>
                  <a:pt x="360" y="66"/>
                  <a:pt x="360" y="65"/>
                  <a:pt x="360" y="65"/>
                </a:cubicBezTo>
                <a:cubicBezTo>
                  <a:pt x="361" y="65"/>
                  <a:pt x="363" y="64"/>
                  <a:pt x="364" y="63"/>
                </a:cubicBezTo>
                <a:cubicBezTo>
                  <a:pt x="363" y="63"/>
                  <a:pt x="362" y="64"/>
                  <a:pt x="361" y="64"/>
                </a:cubicBezTo>
                <a:cubicBezTo>
                  <a:pt x="362" y="63"/>
                  <a:pt x="363" y="62"/>
                  <a:pt x="364" y="63"/>
                </a:cubicBezTo>
                <a:cubicBezTo>
                  <a:pt x="365" y="62"/>
                  <a:pt x="366" y="62"/>
                  <a:pt x="367" y="62"/>
                </a:cubicBezTo>
                <a:cubicBezTo>
                  <a:pt x="370" y="60"/>
                  <a:pt x="373" y="60"/>
                  <a:pt x="376" y="58"/>
                </a:cubicBezTo>
                <a:cubicBezTo>
                  <a:pt x="375" y="58"/>
                  <a:pt x="375" y="58"/>
                  <a:pt x="374" y="57"/>
                </a:cubicBezTo>
                <a:cubicBezTo>
                  <a:pt x="373" y="58"/>
                  <a:pt x="372" y="58"/>
                  <a:pt x="372" y="57"/>
                </a:cubicBezTo>
                <a:cubicBezTo>
                  <a:pt x="371" y="57"/>
                  <a:pt x="372" y="57"/>
                  <a:pt x="371" y="58"/>
                </a:cubicBezTo>
                <a:cubicBezTo>
                  <a:pt x="371" y="57"/>
                  <a:pt x="370" y="58"/>
                  <a:pt x="370" y="57"/>
                </a:cubicBezTo>
                <a:cubicBezTo>
                  <a:pt x="369" y="57"/>
                  <a:pt x="370" y="57"/>
                  <a:pt x="370" y="56"/>
                </a:cubicBezTo>
                <a:cubicBezTo>
                  <a:pt x="369" y="56"/>
                  <a:pt x="369" y="57"/>
                  <a:pt x="368" y="56"/>
                </a:cubicBezTo>
                <a:cubicBezTo>
                  <a:pt x="367" y="56"/>
                  <a:pt x="368" y="56"/>
                  <a:pt x="368" y="55"/>
                </a:cubicBezTo>
                <a:cubicBezTo>
                  <a:pt x="367" y="55"/>
                  <a:pt x="366" y="56"/>
                  <a:pt x="365" y="57"/>
                </a:cubicBezTo>
                <a:cubicBezTo>
                  <a:pt x="365" y="56"/>
                  <a:pt x="366" y="55"/>
                  <a:pt x="366" y="55"/>
                </a:cubicBezTo>
                <a:cubicBezTo>
                  <a:pt x="366" y="55"/>
                  <a:pt x="366" y="55"/>
                  <a:pt x="366" y="54"/>
                </a:cubicBezTo>
                <a:cubicBezTo>
                  <a:pt x="366" y="55"/>
                  <a:pt x="366" y="55"/>
                  <a:pt x="366" y="55"/>
                </a:cubicBezTo>
                <a:cubicBezTo>
                  <a:pt x="365" y="55"/>
                  <a:pt x="365" y="55"/>
                  <a:pt x="365" y="55"/>
                </a:cubicBezTo>
                <a:cubicBezTo>
                  <a:pt x="365" y="55"/>
                  <a:pt x="365" y="55"/>
                  <a:pt x="365" y="55"/>
                </a:cubicBezTo>
                <a:cubicBezTo>
                  <a:pt x="364" y="55"/>
                  <a:pt x="363" y="55"/>
                  <a:pt x="362" y="55"/>
                </a:cubicBezTo>
                <a:cubicBezTo>
                  <a:pt x="362" y="56"/>
                  <a:pt x="362" y="56"/>
                  <a:pt x="362" y="56"/>
                </a:cubicBezTo>
                <a:cubicBezTo>
                  <a:pt x="362" y="57"/>
                  <a:pt x="362" y="57"/>
                  <a:pt x="361" y="57"/>
                </a:cubicBezTo>
                <a:cubicBezTo>
                  <a:pt x="361" y="56"/>
                  <a:pt x="361" y="56"/>
                  <a:pt x="361" y="55"/>
                </a:cubicBezTo>
                <a:cubicBezTo>
                  <a:pt x="362" y="55"/>
                  <a:pt x="363" y="54"/>
                  <a:pt x="363" y="53"/>
                </a:cubicBezTo>
                <a:cubicBezTo>
                  <a:pt x="365" y="52"/>
                  <a:pt x="366" y="52"/>
                  <a:pt x="368" y="52"/>
                </a:cubicBezTo>
                <a:cubicBezTo>
                  <a:pt x="368" y="51"/>
                  <a:pt x="369" y="51"/>
                  <a:pt x="369" y="51"/>
                </a:cubicBezTo>
                <a:cubicBezTo>
                  <a:pt x="370" y="52"/>
                  <a:pt x="369" y="51"/>
                  <a:pt x="369" y="52"/>
                </a:cubicBezTo>
                <a:cubicBezTo>
                  <a:pt x="369" y="52"/>
                  <a:pt x="370" y="51"/>
                  <a:pt x="371" y="51"/>
                </a:cubicBezTo>
                <a:cubicBezTo>
                  <a:pt x="371" y="51"/>
                  <a:pt x="370" y="51"/>
                  <a:pt x="371" y="51"/>
                </a:cubicBezTo>
                <a:cubicBezTo>
                  <a:pt x="371" y="50"/>
                  <a:pt x="373" y="50"/>
                  <a:pt x="374" y="50"/>
                </a:cubicBezTo>
                <a:cubicBezTo>
                  <a:pt x="375" y="49"/>
                  <a:pt x="376" y="50"/>
                  <a:pt x="377" y="49"/>
                </a:cubicBezTo>
                <a:cubicBezTo>
                  <a:pt x="377" y="48"/>
                  <a:pt x="376" y="49"/>
                  <a:pt x="375" y="49"/>
                </a:cubicBezTo>
                <a:cubicBezTo>
                  <a:pt x="376" y="48"/>
                  <a:pt x="378" y="47"/>
                  <a:pt x="380" y="48"/>
                </a:cubicBezTo>
                <a:cubicBezTo>
                  <a:pt x="381" y="47"/>
                  <a:pt x="385" y="48"/>
                  <a:pt x="385" y="45"/>
                </a:cubicBezTo>
                <a:cubicBezTo>
                  <a:pt x="386" y="46"/>
                  <a:pt x="386" y="44"/>
                  <a:pt x="387" y="45"/>
                </a:cubicBezTo>
                <a:cubicBezTo>
                  <a:pt x="387" y="45"/>
                  <a:pt x="387" y="45"/>
                  <a:pt x="387" y="46"/>
                </a:cubicBezTo>
                <a:cubicBezTo>
                  <a:pt x="389" y="45"/>
                  <a:pt x="391" y="43"/>
                  <a:pt x="391" y="41"/>
                </a:cubicBezTo>
                <a:cubicBezTo>
                  <a:pt x="390" y="41"/>
                  <a:pt x="389" y="41"/>
                  <a:pt x="390" y="40"/>
                </a:cubicBezTo>
                <a:cubicBezTo>
                  <a:pt x="389" y="39"/>
                  <a:pt x="387" y="40"/>
                  <a:pt x="386" y="38"/>
                </a:cubicBezTo>
                <a:cubicBezTo>
                  <a:pt x="386" y="39"/>
                  <a:pt x="385" y="38"/>
                  <a:pt x="385" y="39"/>
                </a:cubicBezTo>
                <a:cubicBezTo>
                  <a:pt x="385" y="39"/>
                  <a:pt x="385" y="39"/>
                  <a:pt x="385" y="39"/>
                </a:cubicBezTo>
                <a:cubicBezTo>
                  <a:pt x="386" y="39"/>
                  <a:pt x="385" y="39"/>
                  <a:pt x="385" y="40"/>
                </a:cubicBezTo>
                <a:cubicBezTo>
                  <a:pt x="384" y="39"/>
                  <a:pt x="384" y="39"/>
                  <a:pt x="384" y="39"/>
                </a:cubicBezTo>
                <a:cubicBezTo>
                  <a:pt x="383" y="39"/>
                  <a:pt x="383" y="38"/>
                  <a:pt x="384" y="38"/>
                </a:cubicBezTo>
                <a:cubicBezTo>
                  <a:pt x="384" y="38"/>
                  <a:pt x="383" y="38"/>
                  <a:pt x="383" y="39"/>
                </a:cubicBezTo>
                <a:cubicBezTo>
                  <a:pt x="382" y="38"/>
                  <a:pt x="380" y="39"/>
                  <a:pt x="379" y="39"/>
                </a:cubicBezTo>
                <a:cubicBezTo>
                  <a:pt x="378" y="38"/>
                  <a:pt x="376" y="40"/>
                  <a:pt x="375" y="41"/>
                </a:cubicBezTo>
                <a:cubicBezTo>
                  <a:pt x="374" y="41"/>
                  <a:pt x="374" y="41"/>
                  <a:pt x="374" y="41"/>
                </a:cubicBezTo>
                <a:cubicBezTo>
                  <a:pt x="375" y="39"/>
                  <a:pt x="376" y="39"/>
                  <a:pt x="377" y="38"/>
                </a:cubicBezTo>
                <a:cubicBezTo>
                  <a:pt x="377" y="38"/>
                  <a:pt x="377" y="38"/>
                  <a:pt x="376" y="38"/>
                </a:cubicBezTo>
                <a:cubicBezTo>
                  <a:pt x="374" y="39"/>
                  <a:pt x="373" y="39"/>
                  <a:pt x="371" y="40"/>
                </a:cubicBezTo>
                <a:cubicBezTo>
                  <a:pt x="370" y="40"/>
                  <a:pt x="371" y="40"/>
                  <a:pt x="370" y="40"/>
                </a:cubicBezTo>
                <a:cubicBezTo>
                  <a:pt x="371" y="39"/>
                  <a:pt x="372" y="39"/>
                  <a:pt x="373" y="38"/>
                </a:cubicBezTo>
                <a:cubicBezTo>
                  <a:pt x="372" y="38"/>
                  <a:pt x="372" y="38"/>
                  <a:pt x="372" y="38"/>
                </a:cubicBezTo>
                <a:cubicBezTo>
                  <a:pt x="372" y="38"/>
                  <a:pt x="371" y="38"/>
                  <a:pt x="371" y="38"/>
                </a:cubicBezTo>
                <a:cubicBezTo>
                  <a:pt x="371" y="39"/>
                  <a:pt x="371" y="39"/>
                  <a:pt x="371" y="39"/>
                </a:cubicBezTo>
                <a:cubicBezTo>
                  <a:pt x="370" y="39"/>
                  <a:pt x="369" y="40"/>
                  <a:pt x="369" y="41"/>
                </a:cubicBezTo>
                <a:cubicBezTo>
                  <a:pt x="369" y="41"/>
                  <a:pt x="369" y="40"/>
                  <a:pt x="368" y="40"/>
                </a:cubicBezTo>
                <a:cubicBezTo>
                  <a:pt x="368" y="40"/>
                  <a:pt x="369" y="40"/>
                  <a:pt x="369" y="40"/>
                </a:cubicBezTo>
                <a:cubicBezTo>
                  <a:pt x="368" y="39"/>
                  <a:pt x="368" y="41"/>
                  <a:pt x="368" y="41"/>
                </a:cubicBezTo>
                <a:cubicBezTo>
                  <a:pt x="367" y="41"/>
                  <a:pt x="367" y="40"/>
                  <a:pt x="367" y="40"/>
                </a:cubicBezTo>
                <a:cubicBezTo>
                  <a:pt x="366" y="40"/>
                  <a:pt x="367" y="41"/>
                  <a:pt x="366" y="41"/>
                </a:cubicBezTo>
                <a:cubicBezTo>
                  <a:pt x="366" y="42"/>
                  <a:pt x="366" y="41"/>
                  <a:pt x="366" y="41"/>
                </a:cubicBezTo>
                <a:cubicBezTo>
                  <a:pt x="366" y="41"/>
                  <a:pt x="366" y="41"/>
                  <a:pt x="366" y="42"/>
                </a:cubicBezTo>
                <a:cubicBezTo>
                  <a:pt x="366" y="42"/>
                  <a:pt x="365" y="41"/>
                  <a:pt x="365" y="41"/>
                </a:cubicBezTo>
                <a:cubicBezTo>
                  <a:pt x="365" y="40"/>
                  <a:pt x="365" y="40"/>
                  <a:pt x="366" y="40"/>
                </a:cubicBezTo>
                <a:cubicBezTo>
                  <a:pt x="365" y="40"/>
                  <a:pt x="365" y="41"/>
                  <a:pt x="365" y="41"/>
                </a:cubicBezTo>
                <a:cubicBezTo>
                  <a:pt x="364" y="41"/>
                  <a:pt x="363" y="42"/>
                  <a:pt x="362" y="43"/>
                </a:cubicBezTo>
                <a:cubicBezTo>
                  <a:pt x="362" y="42"/>
                  <a:pt x="362" y="42"/>
                  <a:pt x="362" y="42"/>
                </a:cubicBezTo>
                <a:cubicBezTo>
                  <a:pt x="363" y="41"/>
                  <a:pt x="363" y="41"/>
                  <a:pt x="364" y="41"/>
                </a:cubicBezTo>
                <a:cubicBezTo>
                  <a:pt x="363" y="41"/>
                  <a:pt x="363" y="40"/>
                  <a:pt x="364" y="39"/>
                </a:cubicBezTo>
                <a:cubicBezTo>
                  <a:pt x="363" y="39"/>
                  <a:pt x="363" y="40"/>
                  <a:pt x="363" y="40"/>
                </a:cubicBezTo>
                <a:cubicBezTo>
                  <a:pt x="363" y="39"/>
                  <a:pt x="362" y="40"/>
                  <a:pt x="362" y="39"/>
                </a:cubicBezTo>
                <a:cubicBezTo>
                  <a:pt x="361" y="40"/>
                  <a:pt x="361" y="40"/>
                  <a:pt x="360" y="40"/>
                </a:cubicBezTo>
                <a:cubicBezTo>
                  <a:pt x="360" y="40"/>
                  <a:pt x="360" y="39"/>
                  <a:pt x="361" y="40"/>
                </a:cubicBezTo>
                <a:cubicBezTo>
                  <a:pt x="361" y="40"/>
                  <a:pt x="361" y="40"/>
                  <a:pt x="361" y="40"/>
                </a:cubicBezTo>
                <a:cubicBezTo>
                  <a:pt x="361" y="39"/>
                  <a:pt x="361" y="39"/>
                  <a:pt x="361" y="39"/>
                </a:cubicBezTo>
                <a:cubicBezTo>
                  <a:pt x="360" y="39"/>
                  <a:pt x="360" y="39"/>
                  <a:pt x="359" y="40"/>
                </a:cubicBezTo>
                <a:cubicBezTo>
                  <a:pt x="359" y="39"/>
                  <a:pt x="359" y="39"/>
                  <a:pt x="359" y="38"/>
                </a:cubicBezTo>
                <a:cubicBezTo>
                  <a:pt x="359" y="39"/>
                  <a:pt x="359" y="38"/>
                  <a:pt x="358" y="39"/>
                </a:cubicBezTo>
                <a:cubicBezTo>
                  <a:pt x="358" y="39"/>
                  <a:pt x="358" y="38"/>
                  <a:pt x="357" y="38"/>
                </a:cubicBezTo>
                <a:cubicBezTo>
                  <a:pt x="357" y="38"/>
                  <a:pt x="357" y="39"/>
                  <a:pt x="357" y="39"/>
                </a:cubicBezTo>
                <a:cubicBezTo>
                  <a:pt x="357" y="39"/>
                  <a:pt x="357" y="38"/>
                  <a:pt x="357" y="38"/>
                </a:cubicBezTo>
                <a:cubicBezTo>
                  <a:pt x="356" y="38"/>
                  <a:pt x="355" y="38"/>
                  <a:pt x="354" y="38"/>
                </a:cubicBezTo>
                <a:cubicBezTo>
                  <a:pt x="354" y="38"/>
                  <a:pt x="354" y="38"/>
                  <a:pt x="355" y="37"/>
                </a:cubicBezTo>
                <a:cubicBezTo>
                  <a:pt x="354" y="37"/>
                  <a:pt x="354" y="38"/>
                  <a:pt x="354" y="37"/>
                </a:cubicBezTo>
                <a:cubicBezTo>
                  <a:pt x="354" y="38"/>
                  <a:pt x="353" y="38"/>
                  <a:pt x="353" y="38"/>
                </a:cubicBezTo>
                <a:cubicBezTo>
                  <a:pt x="351" y="38"/>
                  <a:pt x="350" y="39"/>
                  <a:pt x="348" y="39"/>
                </a:cubicBezTo>
                <a:cubicBezTo>
                  <a:pt x="348" y="39"/>
                  <a:pt x="348" y="40"/>
                  <a:pt x="348" y="40"/>
                </a:cubicBezTo>
                <a:cubicBezTo>
                  <a:pt x="348" y="40"/>
                  <a:pt x="347" y="40"/>
                  <a:pt x="347" y="40"/>
                </a:cubicBezTo>
                <a:cubicBezTo>
                  <a:pt x="346" y="38"/>
                  <a:pt x="345" y="41"/>
                  <a:pt x="343" y="41"/>
                </a:cubicBezTo>
                <a:cubicBezTo>
                  <a:pt x="344" y="39"/>
                  <a:pt x="345" y="39"/>
                  <a:pt x="346" y="39"/>
                </a:cubicBezTo>
                <a:cubicBezTo>
                  <a:pt x="345" y="38"/>
                  <a:pt x="345" y="39"/>
                  <a:pt x="345" y="38"/>
                </a:cubicBezTo>
                <a:cubicBezTo>
                  <a:pt x="344" y="39"/>
                  <a:pt x="344" y="39"/>
                  <a:pt x="344" y="39"/>
                </a:cubicBezTo>
                <a:cubicBezTo>
                  <a:pt x="343" y="39"/>
                  <a:pt x="344" y="39"/>
                  <a:pt x="343" y="38"/>
                </a:cubicBezTo>
                <a:cubicBezTo>
                  <a:pt x="344" y="38"/>
                  <a:pt x="344" y="38"/>
                  <a:pt x="344" y="38"/>
                </a:cubicBezTo>
                <a:cubicBezTo>
                  <a:pt x="344" y="38"/>
                  <a:pt x="345" y="38"/>
                  <a:pt x="345" y="37"/>
                </a:cubicBezTo>
                <a:cubicBezTo>
                  <a:pt x="344" y="36"/>
                  <a:pt x="344" y="39"/>
                  <a:pt x="343" y="38"/>
                </a:cubicBezTo>
                <a:cubicBezTo>
                  <a:pt x="342" y="38"/>
                  <a:pt x="342" y="39"/>
                  <a:pt x="341" y="40"/>
                </a:cubicBezTo>
                <a:cubicBezTo>
                  <a:pt x="341" y="40"/>
                  <a:pt x="341" y="39"/>
                  <a:pt x="341" y="39"/>
                </a:cubicBezTo>
                <a:cubicBezTo>
                  <a:pt x="341" y="38"/>
                  <a:pt x="340" y="39"/>
                  <a:pt x="340" y="39"/>
                </a:cubicBezTo>
                <a:cubicBezTo>
                  <a:pt x="340" y="39"/>
                  <a:pt x="340" y="40"/>
                  <a:pt x="340" y="40"/>
                </a:cubicBezTo>
                <a:cubicBezTo>
                  <a:pt x="340" y="40"/>
                  <a:pt x="340" y="40"/>
                  <a:pt x="340" y="40"/>
                </a:cubicBezTo>
                <a:cubicBezTo>
                  <a:pt x="340" y="41"/>
                  <a:pt x="339" y="41"/>
                  <a:pt x="339" y="40"/>
                </a:cubicBezTo>
                <a:cubicBezTo>
                  <a:pt x="338" y="42"/>
                  <a:pt x="338" y="42"/>
                  <a:pt x="338" y="42"/>
                </a:cubicBezTo>
                <a:cubicBezTo>
                  <a:pt x="338" y="41"/>
                  <a:pt x="338" y="41"/>
                  <a:pt x="337" y="41"/>
                </a:cubicBezTo>
                <a:cubicBezTo>
                  <a:pt x="337" y="41"/>
                  <a:pt x="337" y="40"/>
                  <a:pt x="337" y="40"/>
                </a:cubicBezTo>
                <a:cubicBezTo>
                  <a:pt x="337" y="41"/>
                  <a:pt x="336" y="41"/>
                  <a:pt x="335" y="42"/>
                </a:cubicBezTo>
                <a:cubicBezTo>
                  <a:pt x="335" y="42"/>
                  <a:pt x="334" y="42"/>
                  <a:pt x="333" y="42"/>
                </a:cubicBezTo>
                <a:cubicBezTo>
                  <a:pt x="333" y="43"/>
                  <a:pt x="332" y="44"/>
                  <a:pt x="331" y="44"/>
                </a:cubicBezTo>
                <a:cubicBezTo>
                  <a:pt x="330" y="44"/>
                  <a:pt x="331" y="44"/>
                  <a:pt x="331" y="43"/>
                </a:cubicBezTo>
                <a:cubicBezTo>
                  <a:pt x="330" y="44"/>
                  <a:pt x="329" y="46"/>
                  <a:pt x="329" y="47"/>
                </a:cubicBezTo>
                <a:cubicBezTo>
                  <a:pt x="330" y="47"/>
                  <a:pt x="330" y="45"/>
                  <a:pt x="331" y="44"/>
                </a:cubicBezTo>
                <a:cubicBezTo>
                  <a:pt x="331" y="45"/>
                  <a:pt x="331" y="45"/>
                  <a:pt x="331" y="45"/>
                </a:cubicBezTo>
                <a:cubicBezTo>
                  <a:pt x="331" y="45"/>
                  <a:pt x="332" y="44"/>
                  <a:pt x="331" y="44"/>
                </a:cubicBezTo>
                <a:cubicBezTo>
                  <a:pt x="333" y="45"/>
                  <a:pt x="334" y="42"/>
                  <a:pt x="336" y="43"/>
                </a:cubicBezTo>
                <a:cubicBezTo>
                  <a:pt x="335" y="45"/>
                  <a:pt x="333" y="45"/>
                  <a:pt x="332" y="45"/>
                </a:cubicBezTo>
                <a:cubicBezTo>
                  <a:pt x="331" y="47"/>
                  <a:pt x="330" y="47"/>
                  <a:pt x="328" y="48"/>
                </a:cubicBezTo>
                <a:cubicBezTo>
                  <a:pt x="328" y="47"/>
                  <a:pt x="328" y="46"/>
                  <a:pt x="328" y="45"/>
                </a:cubicBezTo>
                <a:cubicBezTo>
                  <a:pt x="328" y="46"/>
                  <a:pt x="328" y="45"/>
                  <a:pt x="327" y="46"/>
                </a:cubicBezTo>
                <a:cubicBezTo>
                  <a:pt x="326" y="45"/>
                  <a:pt x="326" y="47"/>
                  <a:pt x="325" y="46"/>
                </a:cubicBezTo>
                <a:cubicBezTo>
                  <a:pt x="324" y="47"/>
                  <a:pt x="324" y="46"/>
                  <a:pt x="323" y="47"/>
                </a:cubicBezTo>
                <a:cubicBezTo>
                  <a:pt x="323" y="47"/>
                  <a:pt x="323" y="48"/>
                  <a:pt x="323" y="48"/>
                </a:cubicBezTo>
                <a:cubicBezTo>
                  <a:pt x="323" y="48"/>
                  <a:pt x="322" y="48"/>
                  <a:pt x="322" y="48"/>
                </a:cubicBezTo>
                <a:cubicBezTo>
                  <a:pt x="321" y="48"/>
                  <a:pt x="322" y="48"/>
                  <a:pt x="323" y="47"/>
                </a:cubicBezTo>
                <a:cubicBezTo>
                  <a:pt x="322" y="47"/>
                  <a:pt x="321" y="48"/>
                  <a:pt x="321" y="48"/>
                </a:cubicBezTo>
                <a:cubicBezTo>
                  <a:pt x="321" y="49"/>
                  <a:pt x="320" y="49"/>
                  <a:pt x="319" y="48"/>
                </a:cubicBezTo>
                <a:cubicBezTo>
                  <a:pt x="319" y="48"/>
                  <a:pt x="318" y="50"/>
                  <a:pt x="317" y="50"/>
                </a:cubicBezTo>
                <a:cubicBezTo>
                  <a:pt x="317" y="49"/>
                  <a:pt x="317" y="48"/>
                  <a:pt x="318" y="47"/>
                </a:cubicBezTo>
                <a:cubicBezTo>
                  <a:pt x="317" y="48"/>
                  <a:pt x="317" y="49"/>
                  <a:pt x="315" y="49"/>
                </a:cubicBezTo>
                <a:cubicBezTo>
                  <a:pt x="315" y="48"/>
                  <a:pt x="315" y="48"/>
                  <a:pt x="314" y="48"/>
                </a:cubicBezTo>
                <a:cubicBezTo>
                  <a:pt x="314" y="49"/>
                  <a:pt x="315" y="48"/>
                  <a:pt x="315" y="49"/>
                </a:cubicBezTo>
                <a:cubicBezTo>
                  <a:pt x="315" y="49"/>
                  <a:pt x="316" y="49"/>
                  <a:pt x="316" y="49"/>
                </a:cubicBezTo>
                <a:cubicBezTo>
                  <a:pt x="316" y="49"/>
                  <a:pt x="316" y="49"/>
                  <a:pt x="317" y="49"/>
                </a:cubicBezTo>
                <a:cubicBezTo>
                  <a:pt x="317" y="49"/>
                  <a:pt x="317" y="49"/>
                  <a:pt x="317" y="50"/>
                </a:cubicBezTo>
                <a:cubicBezTo>
                  <a:pt x="316" y="50"/>
                  <a:pt x="316" y="49"/>
                  <a:pt x="316" y="49"/>
                </a:cubicBezTo>
                <a:cubicBezTo>
                  <a:pt x="316" y="49"/>
                  <a:pt x="315" y="50"/>
                  <a:pt x="316" y="50"/>
                </a:cubicBezTo>
                <a:cubicBezTo>
                  <a:pt x="315" y="50"/>
                  <a:pt x="315" y="50"/>
                  <a:pt x="314" y="50"/>
                </a:cubicBezTo>
                <a:cubicBezTo>
                  <a:pt x="314" y="50"/>
                  <a:pt x="314" y="50"/>
                  <a:pt x="314" y="49"/>
                </a:cubicBezTo>
                <a:cubicBezTo>
                  <a:pt x="315" y="49"/>
                  <a:pt x="315" y="50"/>
                  <a:pt x="315" y="50"/>
                </a:cubicBezTo>
                <a:cubicBezTo>
                  <a:pt x="315" y="49"/>
                  <a:pt x="315" y="49"/>
                  <a:pt x="315" y="49"/>
                </a:cubicBezTo>
                <a:cubicBezTo>
                  <a:pt x="313" y="51"/>
                  <a:pt x="312" y="51"/>
                  <a:pt x="310" y="52"/>
                </a:cubicBezTo>
                <a:cubicBezTo>
                  <a:pt x="309" y="52"/>
                  <a:pt x="308" y="51"/>
                  <a:pt x="307" y="51"/>
                </a:cubicBezTo>
                <a:cubicBezTo>
                  <a:pt x="307" y="50"/>
                  <a:pt x="309" y="50"/>
                  <a:pt x="310" y="49"/>
                </a:cubicBezTo>
                <a:cubicBezTo>
                  <a:pt x="310" y="49"/>
                  <a:pt x="310" y="48"/>
                  <a:pt x="310" y="47"/>
                </a:cubicBezTo>
                <a:cubicBezTo>
                  <a:pt x="309" y="48"/>
                  <a:pt x="307" y="47"/>
                  <a:pt x="305" y="48"/>
                </a:cubicBezTo>
                <a:cubicBezTo>
                  <a:pt x="304" y="47"/>
                  <a:pt x="302" y="49"/>
                  <a:pt x="301" y="49"/>
                </a:cubicBezTo>
                <a:cubicBezTo>
                  <a:pt x="300" y="49"/>
                  <a:pt x="299" y="49"/>
                  <a:pt x="298" y="51"/>
                </a:cubicBezTo>
                <a:cubicBezTo>
                  <a:pt x="297" y="51"/>
                  <a:pt x="295" y="52"/>
                  <a:pt x="292" y="52"/>
                </a:cubicBezTo>
                <a:cubicBezTo>
                  <a:pt x="292" y="52"/>
                  <a:pt x="293" y="52"/>
                  <a:pt x="292" y="52"/>
                </a:cubicBezTo>
                <a:cubicBezTo>
                  <a:pt x="292" y="53"/>
                  <a:pt x="290" y="52"/>
                  <a:pt x="289" y="53"/>
                </a:cubicBezTo>
                <a:cubicBezTo>
                  <a:pt x="292" y="53"/>
                  <a:pt x="294" y="53"/>
                  <a:pt x="296" y="53"/>
                </a:cubicBezTo>
                <a:cubicBezTo>
                  <a:pt x="296" y="53"/>
                  <a:pt x="296" y="53"/>
                  <a:pt x="296" y="53"/>
                </a:cubicBezTo>
                <a:cubicBezTo>
                  <a:pt x="295" y="53"/>
                  <a:pt x="293" y="56"/>
                  <a:pt x="293" y="55"/>
                </a:cubicBezTo>
                <a:cubicBezTo>
                  <a:pt x="293" y="55"/>
                  <a:pt x="293" y="54"/>
                  <a:pt x="292" y="54"/>
                </a:cubicBezTo>
                <a:cubicBezTo>
                  <a:pt x="292" y="56"/>
                  <a:pt x="291" y="55"/>
                  <a:pt x="290" y="55"/>
                </a:cubicBezTo>
                <a:cubicBezTo>
                  <a:pt x="290" y="55"/>
                  <a:pt x="289" y="55"/>
                  <a:pt x="290" y="56"/>
                </a:cubicBezTo>
                <a:cubicBezTo>
                  <a:pt x="290" y="56"/>
                  <a:pt x="290" y="56"/>
                  <a:pt x="290" y="57"/>
                </a:cubicBezTo>
                <a:cubicBezTo>
                  <a:pt x="290" y="57"/>
                  <a:pt x="290" y="57"/>
                  <a:pt x="290" y="58"/>
                </a:cubicBezTo>
                <a:cubicBezTo>
                  <a:pt x="290" y="58"/>
                  <a:pt x="289" y="58"/>
                  <a:pt x="289" y="58"/>
                </a:cubicBezTo>
                <a:cubicBezTo>
                  <a:pt x="289" y="58"/>
                  <a:pt x="288" y="58"/>
                  <a:pt x="288" y="58"/>
                </a:cubicBezTo>
                <a:cubicBezTo>
                  <a:pt x="288" y="58"/>
                  <a:pt x="287" y="58"/>
                  <a:pt x="287" y="58"/>
                </a:cubicBezTo>
                <a:cubicBezTo>
                  <a:pt x="287" y="58"/>
                  <a:pt x="288" y="58"/>
                  <a:pt x="288" y="58"/>
                </a:cubicBezTo>
                <a:cubicBezTo>
                  <a:pt x="288" y="58"/>
                  <a:pt x="287" y="58"/>
                  <a:pt x="287" y="58"/>
                </a:cubicBezTo>
                <a:cubicBezTo>
                  <a:pt x="287" y="58"/>
                  <a:pt x="287" y="58"/>
                  <a:pt x="287" y="57"/>
                </a:cubicBezTo>
                <a:cubicBezTo>
                  <a:pt x="287" y="58"/>
                  <a:pt x="286" y="58"/>
                  <a:pt x="286" y="57"/>
                </a:cubicBezTo>
                <a:cubicBezTo>
                  <a:pt x="287" y="57"/>
                  <a:pt x="286" y="57"/>
                  <a:pt x="287" y="57"/>
                </a:cubicBezTo>
                <a:cubicBezTo>
                  <a:pt x="287" y="57"/>
                  <a:pt x="287" y="56"/>
                  <a:pt x="286" y="56"/>
                </a:cubicBezTo>
                <a:cubicBezTo>
                  <a:pt x="287" y="56"/>
                  <a:pt x="286" y="55"/>
                  <a:pt x="287" y="54"/>
                </a:cubicBezTo>
                <a:cubicBezTo>
                  <a:pt x="287" y="54"/>
                  <a:pt x="286" y="54"/>
                  <a:pt x="286" y="54"/>
                </a:cubicBezTo>
                <a:cubicBezTo>
                  <a:pt x="286" y="54"/>
                  <a:pt x="287" y="54"/>
                  <a:pt x="287" y="53"/>
                </a:cubicBezTo>
                <a:cubicBezTo>
                  <a:pt x="286" y="53"/>
                  <a:pt x="286" y="53"/>
                  <a:pt x="285" y="53"/>
                </a:cubicBezTo>
                <a:cubicBezTo>
                  <a:pt x="285" y="54"/>
                  <a:pt x="284" y="54"/>
                  <a:pt x="284" y="54"/>
                </a:cubicBezTo>
                <a:cubicBezTo>
                  <a:pt x="284" y="53"/>
                  <a:pt x="284" y="53"/>
                  <a:pt x="285" y="53"/>
                </a:cubicBezTo>
                <a:cubicBezTo>
                  <a:pt x="284" y="52"/>
                  <a:pt x="285" y="53"/>
                  <a:pt x="285" y="52"/>
                </a:cubicBezTo>
                <a:cubicBezTo>
                  <a:pt x="284" y="52"/>
                  <a:pt x="283" y="55"/>
                  <a:pt x="282" y="53"/>
                </a:cubicBezTo>
                <a:cubicBezTo>
                  <a:pt x="284" y="53"/>
                  <a:pt x="284" y="52"/>
                  <a:pt x="284" y="52"/>
                </a:cubicBezTo>
                <a:cubicBezTo>
                  <a:pt x="284" y="51"/>
                  <a:pt x="284" y="50"/>
                  <a:pt x="284" y="50"/>
                </a:cubicBezTo>
                <a:cubicBezTo>
                  <a:pt x="285" y="50"/>
                  <a:pt x="285" y="50"/>
                  <a:pt x="286" y="51"/>
                </a:cubicBezTo>
                <a:cubicBezTo>
                  <a:pt x="286" y="50"/>
                  <a:pt x="287" y="50"/>
                  <a:pt x="287" y="49"/>
                </a:cubicBezTo>
                <a:cubicBezTo>
                  <a:pt x="287" y="49"/>
                  <a:pt x="287" y="49"/>
                  <a:pt x="288" y="50"/>
                </a:cubicBezTo>
                <a:cubicBezTo>
                  <a:pt x="288" y="49"/>
                  <a:pt x="288" y="49"/>
                  <a:pt x="288" y="49"/>
                </a:cubicBezTo>
                <a:cubicBezTo>
                  <a:pt x="288" y="48"/>
                  <a:pt x="289" y="48"/>
                  <a:pt x="289" y="48"/>
                </a:cubicBezTo>
                <a:cubicBezTo>
                  <a:pt x="289" y="47"/>
                  <a:pt x="289" y="48"/>
                  <a:pt x="288" y="48"/>
                </a:cubicBezTo>
                <a:cubicBezTo>
                  <a:pt x="289" y="47"/>
                  <a:pt x="289" y="47"/>
                  <a:pt x="290" y="47"/>
                </a:cubicBezTo>
                <a:cubicBezTo>
                  <a:pt x="291" y="47"/>
                  <a:pt x="291" y="48"/>
                  <a:pt x="292" y="47"/>
                </a:cubicBezTo>
                <a:cubicBezTo>
                  <a:pt x="292" y="47"/>
                  <a:pt x="292" y="47"/>
                  <a:pt x="292" y="47"/>
                </a:cubicBezTo>
                <a:cubicBezTo>
                  <a:pt x="292" y="47"/>
                  <a:pt x="293" y="47"/>
                  <a:pt x="293" y="48"/>
                </a:cubicBezTo>
                <a:cubicBezTo>
                  <a:pt x="294" y="47"/>
                  <a:pt x="294" y="46"/>
                  <a:pt x="295" y="46"/>
                </a:cubicBezTo>
                <a:cubicBezTo>
                  <a:pt x="296" y="44"/>
                  <a:pt x="297" y="43"/>
                  <a:pt x="299" y="42"/>
                </a:cubicBezTo>
                <a:cubicBezTo>
                  <a:pt x="299" y="43"/>
                  <a:pt x="299" y="43"/>
                  <a:pt x="299" y="43"/>
                </a:cubicBezTo>
                <a:cubicBezTo>
                  <a:pt x="299" y="42"/>
                  <a:pt x="300" y="42"/>
                  <a:pt x="301" y="41"/>
                </a:cubicBezTo>
                <a:cubicBezTo>
                  <a:pt x="301" y="42"/>
                  <a:pt x="301" y="42"/>
                  <a:pt x="301" y="42"/>
                </a:cubicBezTo>
                <a:cubicBezTo>
                  <a:pt x="302" y="41"/>
                  <a:pt x="303" y="41"/>
                  <a:pt x="304" y="40"/>
                </a:cubicBezTo>
                <a:cubicBezTo>
                  <a:pt x="306" y="39"/>
                  <a:pt x="308" y="38"/>
                  <a:pt x="309" y="37"/>
                </a:cubicBezTo>
                <a:cubicBezTo>
                  <a:pt x="310" y="37"/>
                  <a:pt x="312" y="35"/>
                  <a:pt x="313" y="34"/>
                </a:cubicBezTo>
                <a:cubicBezTo>
                  <a:pt x="314" y="33"/>
                  <a:pt x="315" y="32"/>
                  <a:pt x="316" y="30"/>
                </a:cubicBezTo>
                <a:cubicBezTo>
                  <a:pt x="316" y="30"/>
                  <a:pt x="315" y="30"/>
                  <a:pt x="315" y="30"/>
                </a:cubicBezTo>
                <a:cubicBezTo>
                  <a:pt x="315" y="29"/>
                  <a:pt x="316" y="30"/>
                  <a:pt x="316" y="29"/>
                </a:cubicBezTo>
                <a:cubicBezTo>
                  <a:pt x="315" y="29"/>
                  <a:pt x="315" y="29"/>
                  <a:pt x="315" y="29"/>
                </a:cubicBezTo>
                <a:cubicBezTo>
                  <a:pt x="315" y="30"/>
                  <a:pt x="314" y="29"/>
                  <a:pt x="313" y="30"/>
                </a:cubicBezTo>
                <a:cubicBezTo>
                  <a:pt x="313" y="30"/>
                  <a:pt x="313" y="29"/>
                  <a:pt x="313" y="29"/>
                </a:cubicBezTo>
                <a:cubicBezTo>
                  <a:pt x="312" y="29"/>
                  <a:pt x="311" y="29"/>
                  <a:pt x="311" y="30"/>
                </a:cubicBezTo>
                <a:cubicBezTo>
                  <a:pt x="311" y="29"/>
                  <a:pt x="312" y="29"/>
                  <a:pt x="312" y="28"/>
                </a:cubicBezTo>
                <a:cubicBezTo>
                  <a:pt x="310" y="28"/>
                  <a:pt x="307" y="29"/>
                  <a:pt x="304" y="31"/>
                </a:cubicBezTo>
                <a:cubicBezTo>
                  <a:pt x="304" y="31"/>
                  <a:pt x="303" y="31"/>
                  <a:pt x="303" y="31"/>
                </a:cubicBezTo>
                <a:cubicBezTo>
                  <a:pt x="303" y="31"/>
                  <a:pt x="303" y="31"/>
                  <a:pt x="303" y="31"/>
                </a:cubicBezTo>
                <a:cubicBezTo>
                  <a:pt x="303" y="31"/>
                  <a:pt x="303" y="32"/>
                  <a:pt x="302" y="32"/>
                </a:cubicBezTo>
                <a:cubicBezTo>
                  <a:pt x="302" y="31"/>
                  <a:pt x="301" y="33"/>
                  <a:pt x="300" y="34"/>
                </a:cubicBezTo>
                <a:cubicBezTo>
                  <a:pt x="300" y="33"/>
                  <a:pt x="301" y="33"/>
                  <a:pt x="301" y="32"/>
                </a:cubicBezTo>
                <a:cubicBezTo>
                  <a:pt x="300" y="33"/>
                  <a:pt x="300" y="32"/>
                  <a:pt x="300" y="32"/>
                </a:cubicBezTo>
                <a:cubicBezTo>
                  <a:pt x="300" y="31"/>
                  <a:pt x="301" y="32"/>
                  <a:pt x="301" y="31"/>
                </a:cubicBezTo>
                <a:cubicBezTo>
                  <a:pt x="301" y="30"/>
                  <a:pt x="300" y="32"/>
                  <a:pt x="300" y="31"/>
                </a:cubicBezTo>
                <a:cubicBezTo>
                  <a:pt x="300" y="31"/>
                  <a:pt x="300" y="31"/>
                  <a:pt x="300" y="32"/>
                </a:cubicBezTo>
                <a:cubicBezTo>
                  <a:pt x="300" y="32"/>
                  <a:pt x="299" y="32"/>
                  <a:pt x="299" y="32"/>
                </a:cubicBezTo>
                <a:cubicBezTo>
                  <a:pt x="299" y="31"/>
                  <a:pt x="300" y="31"/>
                  <a:pt x="300" y="30"/>
                </a:cubicBezTo>
                <a:cubicBezTo>
                  <a:pt x="300" y="30"/>
                  <a:pt x="300" y="30"/>
                  <a:pt x="300" y="30"/>
                </a:cubicBezTo>
                <a:cubicBezTo>
                  <a:pt x="300" y="31"/>
                  <a:pt x="301" y="30"/>
                  <a:pt x="301" y="30"/>
                </a:cubicBezTo>
                <a:cubicBezTo>
                  <a:pt x="301" y="30"/>
                  <a:pt x="301" y="31"/>
                  <a:pt x="301" y="31"/>
                </a:cubicBezTo>
                <a:cubicBezTo>
                  <a:pt x="302" y="30"/>
                  <a:pt x="302" y="29"/>
                  <a:pt x="303" y="29"/>
                </a:cubicBezTo>
                <a:cubicBezTo>
                  <a:pt x="303" y="29"/>
                  <a:pt x="302" y="30"/>
                  <a:pt x="302" y="30"/>
                </a:cubicBezTo>
                <a:cubicBezTo>
                  <a:pt x="303" y="30"/>
                  <a:pt x="303" y="30"/>
                  <a:pt x="303" y="29"/>
                </a:cubicBezTo>
                <a:cubicBezTo>
                  <a:pt x="304" y="29"/>
                  <a:pt x="305" y="28"/>
                  <a:pt x="306" y="27"/>
                </a:cubicBezTo>
                <a:cubicBezTo>
                  <a:pt x="305" y="27"/>
                  <a:pt x="305" y="28"/>
                  <a:pt x="304" y="29"/>
                </a:cubicBezTo>
                <a:cubicBezTo>
                  <a:pt x="304" y="27"/>
                  <a:pt x="305" y="27"/>
                  <a:pt x="306" y="27"/>
                </a:cubicBezTo>
                <a:cubicBezTo>
                  <a:pt x="307" y="27"/>
                  <a:pt x="308" y="26"/>
                  <a:pt x="309" y="26"/>
                </a:cubicBezTo>
                <a:cubicBezTo>
                  <a:pt x="311" y="24"/>
                  <a:pt x="313" y="24"/>
                  <a:pt x="316" y="23"/>
                </a:cubicBezTo>
                <a:cubicBezTo>
                  <a:pt x="315" y="22"/>
                  <a:pt x="314" y="23"/>
                  <a:pt x="314" y="22"/>
                </a:cubicBezTo>
                <a:cubicBezTo>
                  <a:pt x="313" y="22"/>
                  <a:pt x="313" y="22"/>
                  <a:pt x="312" y="21"/>
                </a:cubicBezTo>
                <a:cubicBezTo>
                  <a:pt x="312" y="22"/>
                  <a:pt x="312" y="22"/>
                  <a:pt x="312" y="22"/>
                </a:cubicBezTo>
                <a:cubicBezTo>
                  <a:pt x="311" y="21"/>
                  <a:pt x="311" y="22"/>
                  <a:pt x="310" y="22"/>
                </a:cubicBezTo>
                <a:cubicBezTo>
                  <a:pt x="310" y="21"/>
                  <a:pt x="310" y="21"/>
                  <a:pt x="311" y="21"/>
                </a:cubicBezTo>
                <a:cubicBezTo>
                  <a:pt x="310" y="20"/>
                  <a:pt x="310" y="21"/>
                  <a:pt x="309" y="21"/>
                </a:cubicBezTo>
                <a:cubicBezTo>
                  <a:pt x="309" y="21"/>
                  <a:pt x="309" y="20"/>
                  <a:pt x="309" y="20"/>
                </a:cubicBezTo>
                <a:cubicBezTo>
                  <a:pt x="308" y="20"/>
                  <a:pt x="308" y="21"/>
                  <a:pt x="307" y="21"/>
                </a:cubicBezTo>
                <a:cubicBezTo>
                  <a:pt x="306" y="20"/>
                  <a:pt x="307" y="20"/>
                  <a:pt x="308" y="19"/>
                </a:cubicBezTo>
                <a:cubicBezTo>
                  <a:pt x="308" y="19"/>
                  <a:pt x="307" y="19"/>
                  <a:pt x="307" y="19"/>
                </a:cubicBezTo>
                <a:cubicBezTo>
                  <a:pt x="307" y="19"/>
                  <a:pt x="307" y="19"/>
                  <a:pt x="307" y="19"/>
                </a:cubicBezTo>
                <a:cubicBezTo>
                  <a:pt x="307" y="20"/>
                  <a:pt x="307" y="19"/>
                  <a:pt x="307" y="20"/>
                </a:cubicBezTo>
                <a:cubicBezTo>
                  <a:pt x="306" y="20"/>
                  <a:pt x="306" y="19"/>
                  <a:pt x="306" y="19"/>
                </a:cubicBezTo>
                <a:cubicBezTo>
                  <a:pt x="306" y="20"/>
                  <a:pt x="305" y="20"/>
                  <a:pt x="304" y="19"/>
                </a:cubicBezTo>
                <a:cubicBezTo>
                  <a:pt x="304" y="20"/>
                  <a:pt x="304" y="20"/>
                  <a:pt x="304" y="21"/>
                </a:cubicBezTo>
                <a:cubicBezTo>
                  <a:pt x="304" y="21"/>
                  <a:pt x="304" y="21"/>
                  <a:pt x="304" y="21"/>
                </a:cubicBezTo>
                <a:cubicBezTo>
                  <a:pt x="303" y="21"/>
                  <a:pt x="303" y="20"/>
                  <a:pt x="303" y="20"/>
                </a:cubicBezTo>
                <a:cubicBezTo>
                  <a:pt x="304" y="19"/>
                  <a:pt x="305" y="18"/>
                  <a:pt x="305" y="17"/>
                </a:cubicBezTo>
                <a:cubicBezTo>
                  <a:pt x="306" y="17"/>
                  <a:pt x="308" y="16"/>
                  <a:pt x="309" y="16"/>
                </a:cubicBezTo>
                <a:cubicBezTo>
                  <a:pt x="309" y="15"/>
                  <a:pt x="310" y="16"/>
                  <a:pt x="310" y="16"/>
                </a:cubicBezTo>
                <a:cubicBezTo>
                  <a:pt x="310" y="16"/>
                  <a:pt x="309" y="16"/>
                  <a:pt x="309" y="16"/>
                </a:cubicBezTo>
                <a:cubicBezTo>
                  <a:pt x="310" y="17"/>
                  <a:pt x="310" y="15"/>
                  <a:pt x="311" y="15"/>
                </a:cubicBezTo>
                <a:cubicBezTo>
                  <a:pt x="311" y="15"/>
                  <a:pt x="311" y="16"/>
                  <a:pt x="311" y="16"/>
                </a:cubicBezTo>
                <a:cubicBezTo>
                  <a:pt x="311" y="15"/>
                  <a:pt x="313" y="15"/>
                  <a:pt x="314" y="15"/>
                </a:cubicBezTo>
                <a:cubicBezTo>
                  <a:pt x="314" y="14"/>
                  <a:pt x="315" y="14"/>
                  <a:pt x="316" y="14"/>
                </a:cubicBezTo>
                <a:cubicBezTo>
                  <a:pt x="316" y="13"/>
                  <a:pt x="315" y="14"/>
                  <a:pt x="315" y="14"/>
                </a:cubicBezTo>
                <a:cubicBezTo>
                  <a:pt x="315" y="13"/>
                  <a:pt x="317" y="12"/>
                  <a:pt x="318" y="13"/>
                </a:cubicBezTo>
                <a:cubicBezTo>
                  <a:pt x="319" y="11"/>
                  <a:pt x="322" y="12"/>
                  <a:pt x="322" y="10"/>
                </a:cubicBezTo>
                <a:cubicBezTo>
                  <a:pt x="323" y="10"/>
                  <a:pt x="323" y="9"/>
                  <a:pt x="324" y="9"/>
                </a:cubicBezTo>
                <a:cubicBezTo>
                  <a:pt x="324" y="10"/>
                  <a:pt x="323" y="9"/>
                  <a:pt x="324" y="10"/>
                </a:cubicBezTo>
                <a:cubicBezTo>
                  <a:pt x="325" y="9"/>
                  <a:pt x="327" y="7"/>
                  <a:pt x="327" y="6"/>
                </a:cubicBezTo>
                <a:cubicBezTo>
                  <a:pt x="326" y="5"/>
                  <a:pt x="325" y="5"/>
                  <a:pt x="326" y="4"/>
                </a:cubicBezTo>
                <a:cubicBezTo>
                  <a:pt x="325" y="4"/>
                  <a:pt x="323" y="4"/>
                  <a:pt x="323" y="2"/>
                </a:cubicBezTo>
                <a:cubicBezTo>
                  <a:pt x="322" y="3"/>
                  <a:pt x="322" y="3"/>
                  <a:pt x="322" y="4"/>
                </a:cubicBezTo>
                <a:cubicBezTo>
                  <a:pt x="322" y="4"/>
                  <a:pt x="322" y="3"/>
                  <a:pt x="322" y="3"/>
                </a:cubicBezTo>
                <a:cubicBezTo>
                  <a:pt x="322" y="4"/>
                  <a:pt x="322" y="4"/>
                  <a:pt x="322" y="4"/>
                </a:cubicBezTo>
                <a:cubicBezTo>
                  <a:pt x="321" y="4"/>
                  <a:pt x="321" y="3"/>
                  <a:pt x="321" y="4"/>
                </a:cubicBezTo>
                <a:cubicBezTo>
                  <a:pt x="321" y="3"/>
                  <a:pt x="321" y="3"/>
                  <a:pt x="321" y="3"/>
                </a:cubicBezTo>
                <a:cubicBezTo>
                  <a:pt x="321" y="3"/>
                  <a:pt x="320" y="3"/>
                  <a:pt x="320" y="3"/>
                </a:cubicBezTo>
                <a:cubicBezTo>
                  <a:pt x="320" y="2"/>
                  <a:pt x="318" y="3"/>
                  <a:pt x="317" y="4"/>
                </a:cubicBezTo>
                <a:cubicBezTo>
                  <a:pt x="316" y="3"/>
                  <a:pt x="315" y="4"/>
                  <a:pt x="314" y="6"/>
                </a:cubicBezTo>
                <a:cubicBezTo>
                  <a:pt x="314" y="5"/>
                  <a:pt x="314" y="5"/>
                  <a:pt x="314" y="5"/>
                </a:cubicBezTo>
                <a:cubicBezTo>
                  <a:pt x="314" y="4"/>
                  <a:pt x="315" y="4"/>
                  <a:pt x="316" y="3"/>
                </a:cubicBezTo>
                <a:cubicBezTo>
                  <a:pt x="315" y="2"/>
                  <a:pt x="315" y="3"/>
                  <a:pt x="315" y="2"/>
                </a:cubicBezTo>
                <a:cubicBezTo>
                  <a:pt x="313" y="4"/>
                  <a:pt x="312" y="3"/>
                  <a:pt x="310" y="5"/>
                </a:cubicBezTo>
                <a:cubicBezTo>
                  <a:pt x="310" y="4"/>
                  <a:pt x="310" y="4"/>
                  <a:pt x="310" y="4"/>
                </a:cubicBezTo>
                <a:cubicBezTo>
                  <a:pt x="311" y="4"/>
                  <a:pt x="312" y="3"/>
                  <a:pt x="312" y="2"/>
                </a:cubicBezTo>
                <a:cubicBezTo>
                  <a:pt x="312" y="2"/>
                  <a:pt x="312" y="3"/>
                  <a:pt x="311" y="2"/>
                </a:cubicBezTo>
                <a:cubicBezTo>
                  <a:pt x="311" y="3"/>
                  <a:pt x="311" y="3"/>
                  <a:pt x="311" y="3"/>
                </a:cubicBezTo>
                <a:cubicBezTo>
                  <a:pt x="311" y="3"/>
                  <a:pt x="311" y="3"/>
                  <a:pt x="311" y="4"/>
                </a:cubicBezTo>
                <a:cubicBezTo>
                  <a:pt x="310" y="3"/>
                  <a:pt x="309" y="4"/>
                  <a:pt x="309" y="5"/>
                </a:cubicBezTo>
                <a:cubicBezTo>
                  <a:pt x="309" y="6"/>
                  <a:pt x="309" y="4"/>
                  <a:pt x="309" y="5"/>
                </a:cubicBezTo>
                <a:cubicBezTo>
                  <a:pt x="309" y="5"/>
                  <a:pt x="309" y="4"/>
                  <a:pt x="309" y="4"/>
                </a:cubicBezTo>
                <a:cubicBezTo>
                  <a:pt x="308" y="4"/>
                  <a:pt x="308" y="5"/>
                  <a:pt x="308" y="5"/>
                </a:cubicBezTo>
                <a:cubicBezTo>
                  <a:pt x="308" y="6"/>
                  <a:pt x="308" y="5"/>
                  <a:pt x="308" y="4"/>
                </a:cubicBezTo>
                <a:cubicBezTo>
                  <a:pt x="307" y="5"/>
                  <a:pt x="308" y="5"/>
                  <a:pt x="307" y="6"/>
                </a:cubicBezTo>
                <a:cubicBezTo>
                  <a:pt x="307" y="6"/>
                  <a:pt x="307" y="5"/>
                  <a:pt x="307" y="5"/>
                </a:cubicBezTo>
                <a:cubicBezTo>
                  <a:pt x="307" y="5"/>
                  <a:pt x="307" y="6"/>
                  <a:pt x="307" y="6"/>
                </a:cubicBezTo>
                <a:cubicBezTo>
                  <a:pt x="307" y="6"/>
                  <a:pt x="306" y="6"/>
                  <a:pt x="306" y="5"/>
                </a:cubicBezTo>
                <a:cubicBezTo>
                  <a:pt x="306" y="5"/>
                  <a:pt x="306" y="5"/>
                  <a:pt x="307" y="5"/>
                </a:cubicBezTo>
                <a:cubicBezTo>
                  <a:pt x="306" y="4"/>
                  <a:pt x="306" y="5"/>
                  <a:pt x="306" y="6"/>
                </a:cubicBezTo>
                <a:cubicBezTo>
                  <a:pt x="305" y="6"/>
                  <a:pt x="304" y="6"/>
                  <a:pt x="304" y="7"/>
                </a:cubicBezTo>
                <a:cubicBezTo>
                  <a:pt x="304" y="7"/>
                  <a:pt x="304" y="6"/>
                  <a:pt x="304" y="6"/>
                </a:cubicBezTo>
                <a:cubicBezTo>
                  <a:pt x="304" y="6"/>
                  <a:pt x="305" y="6"/>
                  <a:pt x="305" y="5"/>
                </a:cubicBezTo>
                <a:cubicBezTo>
                  <a:pt x="305" y="5"/>
                  <a:pt x="305" y="4"/>
                  <a:pt x="305" y="4"/>
                </a:cubicBezTo>
                <a:cubicBezTo>
                  <a:pt x="305" y="4"/>
                  <a:pt x="304" y="4"/>
                  <a:pt x="304" y="4"/>
                </a:cubicBezTo>
                <a:cubicBezTo>
                  <a:pt x="304" y="4"/>
                  <a:pt x="304" y="4"/>
                  <a:pt x="304" y="3"/>
                </a:cubicBezTo>
                <a:cubicBezTo>
                  <a:pt x="303" y="4"/>
                  <a:pt x="303" y="4"/>
                  <a:pt x="302" y="4"/>
                </a:cubicBezTo>
                <a:cubicBezTo>
                  <a:pt x="302" y="4"/>
                  <a:pt x="302" y="4"/>
                  <a:pt x="303" y="4"/>
                </a:cubicBezTo>
                <a:cubicBezTo>
                  <a:pt x="303" y="4"/>
                  <a:pt x="303" y="4"/>
                  <a:pt x="303" y="4"/>
                </a:cubicBezTo>
                <a:cubicBezTo>
                  <a:pt x="303" y="4"/>
                  <a:pt x="303" y="4"/>
                  <a:pt x="303" y="4"/>
                </a:cubicBezTo>
                <a:cubicBezTo>
                  <a:pt x="302" y="3"/>
                  <a:pt x="302" y="4"/>
                  <a:pt x="301" y="4"/>
                </a:cubicBezTo>
                <a:cubicBezTo>
                  <a:pt x="301" y="4"/>
                  <a:pt x="301" y="3"/>
                  <a:pt x="301" y="2"/>
                </a:cubicBezTo>
                <a:cubicBezTo>
                  <a:pt x="301" y="3"/>
                  <a:pt x="301" y="3"/>
                  <a:pt x="301" y="3"/>
                </a:cubicBezTo>
                <a:cubicBezTo>
                  <a:pt x="300" y="3"/>
                  <a:pt x="300" y="3"/>
                  <a:pt x="300" y="2"/>
                </a:cubicBezTo>
                <a:cubicBezTo>
                  <a:pt x="300" y="3"/>
                  <a:pt x="300" y="3"/>
                  <a:pt x="300" y="3"/>
                </a:cubicBezTo>
                <a:cubicBezTo>
                  <a:pt x="299" y="3"/>
                  <a:pt x="300" y="3"/>
                  <a:pt x="299" y="2"/>
                </a:cubicBezTo>
                <a:cubicBezTo>
                  <a:pt x="299" y="3"/>
                  <a:pt x="298" y="3"/>
                  <a:pt x="297" y="3"/>
                </a:cubicBezTo>
                <a:cubicBezTo>
                  <a:pt x="297" y="2"/>
                  <a:pt x="298" y="2"/>
                  <a:pt x="298" y="2"/>
                </a:cubicBezTo>
                <a:cubicBezTo>
                  <a:pt x="297" y="1"/>
                  <a:pt x="297" y="2"/>
                  <a:pt x="297" y="2"/>
                </a:cubicBezTo>
                <a:cubicBezTo>
                  <a:pt x="297" y="2"/>
                  <a:pt x="297" y="2"/>
                  <a:pt x="297" y="2"/>
                </a:cubicBezTo>
                <a:cubicBezTo>
                  <a:pt x="295" y="2"/>
                  <a:pt x="294" y="3"/>
                  <a:pt x="292" y="3"/>
                </a:cubicBezTo>
                <a:cubicBezTo>
                  <a:pt x="292" y="3"/>
                  <a:pt x="292" y="4"/>
                  <a:pt x="292" y="4"/>
                </a:cubicBezTo>
                <a:cubicBezTo>
                  <a:pt x="292" y="4"/>
                  <a:pt x="292" y="4"/>
                  <a:pt x="292" y="5"/>
                </a:cubicBezTo>
                <a:cubicBezTo>
                  <a:pt x="291" y="2"/>
                  <a:pt x="290" y="5"/>
                  <a:pt x="289" y="5"/>
                </a:cubicBezTo>
                <a:cubicBezTo>
                  <a:pt x="289" y="3"/>
                  <a:pt x="290" y="3"/>
                  <a:pt x="291" y="3"/>
                </a:cubicBezTo>
                <a:cubicBezTo>
                  <a:pt x="290" y="2"/>
                  <a:pt x="290" y="3"/>
                  <a:pt x="290" y="2"/>
                </a:cubicBezTo>
                <a:cubicBezTo>
                  <a:pt x="289" y="3"/>
                  <a:pt x="289" y="3"/>
                  <a:pt x="289" y="3"/>
                </a:cubicBezTo>
                <a:cubicBezTo>
                  <a:pt x="289" y="3"/>
                  <a:pt x="289" y="3"/>
                  <a:pt x="289" y="2"/>
                </a:cubicBezTo>
                <a:cubicBezTo>
                  <a:pt x="289" y="2"/>
                  <a:pt x="289" y="2"/>
                  <a:pt x="289" y="2"/>
                </a:cubicBezTo>
                <a:cubicBezTo>
                  <a:pt x="289" y="2"/>
                  <a:pt x="290" y="2"/>
                  <a:pt x="290" y="1"/>
                </a:cubicBezTo>
                <a:cubicBezTo>
                  <a:pt x="289" y="0"/>
                  <a:pt x="289" y="3"/>
                  <a:pt x="288" y="2"/>
                </a:cubicBezTo>
                <a:cubicBezTo>
                  <a:pt x="288" y="2"/>
                  <a:pt x="287" y="3"/>
                  <a:pt x="287" y="4"/>
                </a:cubicBezTo>
                <a:cubicBezTo>
                  <a:pt x="287" y="4"/>
                  <a:pt x="287" y="3"/>
                  <a:pt x="287" y="3"/>
                </a:cubicBezTo>
                <a:cubicBezTo>
                  <a:pt x="287" y="2"/>
                  <a:pt x="286" y="3"/>
                  <a:pt x="286" y="3"/>
                </a:cubicBezTo>
                <a:cubicBezTo>
                  <a:pt x="286" y="3"/>
                  <a:pt x="286" y="3"/>
                  <a:pt x="286" y="4"/>
                </a:cubicBezTo>
                <a:cubicBezTo>
                  <a:pt x="286" y="4"/>
                  <a:pt x="286" y="3"/>
                  <a:pt x="286" y="4"/>
                </a:cubicBezTo>
                <a:cubicBezTo>
                  <a:pt x="286" y="4"/>
                  <a:pt x="286" y="4"/>
                  <a:pt x="285" y="4"/>
                </a:cubicBezTo>
                <a:cubicBezTo>
                  <a:pt x="284" y="5"/>
                  <a:pt x="284" y="5"/>
                  <a:pt x="284" y="5"/>
                </a:cubicBezTo>
                <a:cubicBezTo>
                  <a:pt x="284" y="5"/>
                  <a:pt x="285" y="5"/>
                  <a:pt x="284" y="5"/>
                </a:cubicBezTo>
                <a:cubicBezTo>
                  <a:pt x="283" y="4"/>
                  <a:pt x="284" y="4"/>
                  <a:pt x="283" y="4"/>
                </a:cubicBezTo>
                <a:cubicBezTo>
                  <a:pt x="283" y="5"/>
                  <a:pt x="283" y="5"/>
                  <a:pt x="282" y="6"/>
                </a:cubicBezTo>
                <a:cubicBezTo>
                  <a:pt x="282" y="6"/>
                  <a:pt x="281" y="6"/>
                  <a:pt x="280" y="5"/>
                </a:cubicBezTo>
                <a:cubicBezTo>
                  <a:pt x="280" y="7"/>
                  <a:pt x="279" y="7"/>
                  <a:pt x="279" y="8"/>
                </a:cubicBezTo>
                <a:cubicBezTo>
                  <a:pt x="278" y="8"/>
                  <a:pt x="279" y="7"/>
                  <a:pt x="279" y="7"/>
                </a:cubicBezTo>
                <a:cubicBezTo>
                  <a:pt x="278" y="7"/>
                  <a:pt x="277" y="9"/>
                  <a:pt x="277" y="10"/>
                </a:cubicBezTo>
                <a:cubicBezTo>
                  <a:pt x="278" y="10"/>
                  <a:pt x="278" y="8"/>
                  <a:pt x="279" y="8"/>
                </a:cubicBezTo>
                <a:cubicBezTo>
                  <a:pt x="279" y="8"/>
                  <a:pt x="279" y="8"/>
                  <a:pt x="279" y="9"/>
                </a:cubicBezTo>
                <a:cubicBezTo>
                  <a:pt x="279" y="9"/>
                  <a:pt x="279" y="8"/>
                  <a:pt x="279" y="8"/>
                </a:cubicBezTo>
                <a:cubicBezTo>
                  <a:pt x="280" y="9"/>
                  <a:pt x="281" y="5"/>
                  <a:pt x="283" y="7"/>
                </a:cubicBezTo>
                <a:cubicBezTo>
                  <a:pt x="282" y="8"/>
                  <a:pt x="281" y="9"/>
                  <a:pt x="280" y="9"/>
                </a:cubicBezTo>
                <a:cubicBezTo>
                  <a:pt x="279" y="11"/>
                  <a:pt x="278" y="11"/>
                  <a:pt x="276" y="11"/>
                </a:cubicBezTo>
                <a:cubicBezTo>
                  <a:pt x="277" y="10"/>
                  <a:pt x="277" y="9"/>
                  <a:pt x="277" y="8"/>
                </a:cubicBezTo>
                <a:cubicBezTo>
                  <a:pt x="277" y="9"/>
                  <a:pt x="276" y="9"/>
                  <a:pt x="276" y="9"/>
                </a:cubicBezTo>
                <a:cubicBezTo>
                  <a:pt x="275" y="8"/>
                  <a:pt x="275" y="10"/>
                  <a:pt x="274" y="9"/>
                </a:cubicBezTo>
                <a:cubicBezTo>
                  <a:pt x="273" y="10"/>
                  <a:pt x="273" y="10"/>
                  <a:pt x="272" y="10"/>
                </a:cubicBezTo>
                <a:cubicBezTo>
                  <a:pt x="273" y="10"/>
                  <a:pt x="272" y="11"/>
                  <a:pt x="273" y="11"/>
                </a:cubicBezTo>
                <a:cubicBezTo>
                  <a:pt x="272" y="11"/>
                  <a:pt x="272" y="11"/>
                  <a:pt x="272" y="12"/>
                </a:cubicBezTo>
                <a:cubicBezTo>
                  <a:pt x="271" y="11"/>
                  <a:pt x="272" y="11"/>
                  <a:pt x="272" y="11"/>
                </a:cubicBezTo>
                <a:cubicBezTo>
                  <a:pt x="272" y="10"/>
                  <a:pt x="271" y="11"/>
                  <a:pt x="271" y="12"/>
                </a:cubicBezTo>
                <a:cubicBezTo>
                  <a:pt x="270" y="12"/>
                  <a:pt x="270" y="12"/>
                  <a:pt x="270" y="11"/>
                </a:cubicBezTo>
                <a:cubicBezTo>
                  <a:pt x="269" y="11"/>
                  <a:pt x="269" y="13"/>
                  <a:pt x="268" y="13"/>
                </a:cubicBezTo>
                <a:cubicBezTo>
                  <a:pt x="267" y="12"/>
                  <a:pt x="268" y="11"/>
                  <a:pt x="268" y="10"/>
                </a:cubicBezTo>
                <a:cubicBezTo>
                  <a:pt x="267" y="10"/>
                  <a:pt x="267" y="12"/>
                  <a:pt x="266" y="12"/>
                </a:cubicBezTo>
                <a:cubicBezTo>
                  <a:pt x="266" y="11"/>
                  <a:pt x="266" y="11"/>
                  <a:pt x="266" y="11"/>
                </a:cubicBezTo>
                <a:cubicBezTo>
                  <a:pt x="265" y="12"/>
                  <a:pt x="266" y="11"/>
                  <a:pt x="266" y="12"/>
                </a:cubicBezTo>
                <a:cubicBezTo>
                  <a:pt x="266" y="12"/>
                  <a:pt x="267" y="12"/>
                  <a:pt x="267" y="11"/>
                </a:cubicBezTo>
                <a:cubicBezTo>
                  <a:pt x="267" y="12"/>
                  <a:pt x="267" y="12"/>
                  <a:pt x="268" y="12"/>
                </a:cubicBezTo>
                <a:cubicBezTo>
                  <a:pt x="268" y="12"/>
                  <a:pt x="268" y="12"/>
                  <a:pt x="267" y="13"/>
                </a:cubicBezTo>
                <a:cubicBezTo>
                  <a:pt x="267" y="13"/>
                  <a:pt x="267" y="12"/>
                  <a:pt x="267" y="12"/>
                </a:cubicBezTo>
                <a:cubicBezTo>
                  <a:pt x="267" y="12"/>
                  <a:pt x="266" y="13"/>
                  <a:pt x="267" y="13"/>
                </a:cubicBezTo>
                <a:cubicBezTo>
                  <a:pt x="266" y="13"/>
                  <a:pt x="266" y="13"/>
                  <a:pt x="265" y="13"/>
                </a:cubicBezTo>
                <a:cubicBezTo>
                  <a:pt x="265" y="13"/>
                  <a:pt x="265" y="12"/>
                  <a:pt x="266" y="12"/>
                </a:cubicBezTo>
                <a:cubicBezTo>
                  <a:pt x="266" y="12"/>
                  <a:pt x="266" y="13"/>
                  <a:pt x="266" y="13"/>
                </a:cubicBezTo>
                <a:cubicBezTo>
                  <a:pt x="266" y="12"/>
                  <a:pt x="266" y="12"/>
                  <a:pt x="266" y="11"/>
                </a:cubicBezTo>
                <a:cubicBezTo>
                  <a:pt x="265" y="14"/>
                  <a:pt x="263" y="14"/>
                  <a:pt x="262" y="15"/>
                </a:cubicBezTo>
                <a:cubicBezTo>
                  <a:pt x="262" y="15"/>
                  <a:pt x="262" y="15"/>
                  <a:pt x="262" y="15"/>
                </a:cubicBezTo>
                <a:cubicBezTo>
                  <a:pt x="262" y="15"/>
                  <a:pt x="261" y="16"/>
                  <a:pt x="260" y="16"/>
                </a:cubicBezTo>
                <a:cubicBezTo>
                  <a:pt x="260" y="16"/>
                  <a:pt x="261" y="15"/>
                  <a:pt x="261" y="15"/>
                </a:cubicBezTo>
                <a:cubicBezTo>
                  <a:pt x="261" y="15"/>
                  <a:pt x="261" y="15"/>
                  <a:pt x="261" y="14"/>
                </a:cubicBezTo>
                <a:cubicBezTo>
                  <a:pt x="260" y="15"/>
                  <a:pt x="259" y="16"/>
                  <a:pt x="258" y="16"/>
                </a:cubicBezTo>
                <a:cubicBezTo>
                  <a:pt x="257" y="15"/>
                  <a:pt x="259" y="15"/>
                  <a:pt x="259" y="14"/>
                </a:cubicBezTo>
                <a:cubicBezTo>
                  <a:pt x="258" y="14"/>
                  <a:pt x="258" y="14"/>
                  <a:pt x="258" y="15"/>
                </a:cubicBezTo>
                <a:cubicBezTo>
                  <a:pt x="256" y="14"/>
                  <a:pt x="254" y="17"/>
                  <a:pt x="253" y="17"/>
                </a:cubicBezTo>
                <a:cubicBezTo>
                  <a:pt x="253" y="17"/>
                  <a:pt x="254" y="16"/>
                  <a:pt x="253" y="16"/>
                </a:cubicBezTo>
                <a:cubicBezTo>
                  <a:pt x="253" y="17"/>
                  <a:pt x="253" y="17"/>
                  <a:pt x="252" y="17"/>
                </a:cubicBezTo>
                <a:cubicBezTo>
                  <a:pt x="252" y="17"/>
                  <a:pt x="253" y="18"/>
                  <a:pt x="253" y="17"/>
                </a:cubicBezTo>
                <a:cubicBezTo>
                  <a:pt x="253" y="18"/>
                  <a:pt x="253" y="18"/>
                  <a:pt x="253" y="18"/>
                </a:cubicBezTo>
                <a:cubicBezTo>
                  <a:pt x="253" y="18"/>
                  <a:pt x="252" y="17"/>
                  <a:pt x="251" y="19"/>
                </a:cubicBezTo>
                <a:cubicBezTo>
                  <a:pt x="251" y="18"/>
                  <a:pt x="251" y="18"/>
                  <a:pt x="251" y="18"/>
                </a:cubicBezTo>
                <a:cubicBezTo>
                  <a:pt x="251" y="19"/>
                  <a:pt x="250" y="18"/>
                  <a:pt x="250" y="19"/>
                </a:cubicBezTo>
                <a:cubicBezTo>
                  <a:pt x="249" y="18"/>
                  <a:pt x="249" y="18"/>
                  <a:pt x="249" y="18"/>
                </a:cubicBezTo>
                <a:cubicBezTo>
                  <a:pt x="249" y="18"/>
                  <a:pt x="249" y="18"/>
                  <a:pt x="249" y="18"/>
                </a:cubicBezTo>
                <a:cubicBezTo>
                  <a:pt x="248" y="18"/>
                  <a:pt x="249" y="18"/>
                  <a:pt x="249" y="18"/>
                </a:cubicBezTo>
                <a:cubicBezTo>
                  <a:pt x="247" y="19"/>
                  <a:pt x="246" y="19"/>
                  <a:pt x="244" y="20"/>
                </a:cubicBezTo>
                <a:cubicBezTo>
                  <a:pt x="244" y="20"/>
                  <a:pt x="244" y="19"/>
                  <a:pt x="244" y="19"/>
                </a:cubicBezTo>
                <a:cubicBezTo>
                  <a:pt x="244" y="19"/>
                  <a:pt x="243" y="19"/>
                  <a:pt x="243" y="19"/>
                </a:cubicBezTo>
                <a:cubicBezTo>
                  <a:pt x="242" y="20"/>
                  <a:pt x="243" y="20"/>
                  <a:pt x="243" y="20"/>
                </a:cubicBezTo>
                <a:cubicBezTo>
                  <a:pt x="242" y="20"/>
                  <a:pt x="242" y="20"/>
                  <a:pt x="241" y="21"/>
                </a:cubicBezTo>
                <a:cubicBezTo>
                  <a:pt x="241" y="21"/>
                  <a:pt x="241" y="20"/>
                  <a:pt x="241" y="20"/>
                </a:cubicBezTo>
                <a:cubicBezTo>
                  <a:pt x="241" y="20"/>
                  <a:pt x="241" y="21"/>
                  <a:pt x="241" y="21"/>
                </a:cubicBezTo>
                <a:cubicBezTo>
                  <a:pt x="240" y="20"/>
                  <a:pt x="241" y="21"/>
                  <a:pt x="240" y="21"/>
                </a:cubicBezTo>
                <a:cubicBezTo>
                  <a:pt x="239" y="21"/>
                  <a:pt x="240" y="21"/>
                  <a:pt x="239" y="21"/>
                </a:cubicBezTo>
                <a:cubicBezTo>
                  <a:pt x="239" y="21"/>
                  <a:pt x="239" y="21"/>
                  <a:pt x="239" y="21"/>
                </a:cubicBezTo>
                <a:cubicBezTo>
                  <a:pt x="239" y="22"/>
                  <a:pt x="237" y="21"/>
                  <a:pt x="237" y="20"/>
                </a:cubicBezTo>
                <a:cubicBezTo>
                  <a:pt x="236" y="21"/>
                  <a:pt x="238" y="21"/>
                  <a:pt x="238" y="22"/>
                </a:cubicBezTo>
                <a:cubicBezTo>
                  <a:pt x="237" y="22"/>
                  <a:pt x="237" y="22"/>
                  <a:pt x="237" y="21"/>
                </a:cubicBezTo>
                <a:cubicBezTo>
                  <a:pt x="236" y="22"/>
                  <a:pt x="236" y="21"/>
                  <a:pt x="236" y="23"/>
                </a:cubicBezTo>
                <a:cubicBezTo>
                  <a:pt x="235" y="23"/>
                  <a:pt x="235" y="23"/>
                  <a:pt x="234" y="22"/>
                </a:cubicBezTo>
                <a:cubicBezTo>
                  <a:pt x="234" y="23"/>
                  <a:pt x="234" y="23"/>
                  <a:pt x="234" y="23"/>
                </a:cubicBezTo>
                <a:cubicBezTo>
                  <a:pt x="235" y="23"/>
                  <a:pt x="234" y="22"/>
                  <a:pt x="235" y="23"/>
                </a:cubicBezTo>
                <a:cubicBezTo>
                  <a:pt x="234" y="24"/>
                  <a:pt x="233" y="23"/>
                  <a:pt x="232" y="24"/>
                </a:cubicBezTo>
                <a:cubicBezTo>
                  <a:pt x="232" y="24"/>
                  <a:pt x="232" y="23"/>
                  <a:pt x="232" y="23"/>
                </a:cubicBezTo>
                <a:cubicBezTo>
                  <a:pt x="232" y="22"/>
                  <a:pt x="232" y="24"/>
                  <a:pt x="231" y="24"/>
                </a:cubicBezTo>
                <a:cubicBezTo>
                  <a:pt x="230" y="24"/>
                  <a:pt x="230" y="24"/>
                  <a:pt x="230" y="25"/>
                </a:cubicBezTo>
                <a:cubicBezTo>
                  <a:pt x="229" y="24"/>
                  <a:pt x="228" y="25"/>
                  <a:pt x="228" y="25"/>
                </a:cubicBezTo>
                <a:cubicBezTo>
                  <a:pt x="228" y="24"/>
                  <a:pt x="228" y="25"/>
                  <a:pt x="228" y="24"/>
                </a:cubicBezTo>
                <a:cubicBezTo>
                  <a:pt x="228" y="24"/>
                  <a:pt x="229" y="23"/>
                  <a:pt x="228" y="23"/>
                </a:cubicBezTo>
                <a:cubicBezTo>
                  <a:pt x="228" y="24"/>
                  <a:pt x="227" y="24"/>
                  <a:pt x="227" y="25"/>
                </a:cubicBezTo>
                <a:cubicBezTo>
                  <a:pt x="227" y="25"/>
                  <a:pt x="226" y="25"/>
                  <a:pt x="226" y="25"/>
                </a:cubicBezTo>
                <a:cubicBezTo>
                  <a:pt x="226" y="24"/>
                  <a:pt x="227" y="25"/>
                  <a:pt x="226" y="24"/>
                </a:cubicBezTo>
                <a:cubicBezTo>
                  <a:pt x="226" y="23"/>
                  <a:pt x="227" y="24"/>
                  <a:pt x="227" y="23"/>
                </a:cubicBezTo>
                <a:cubicBezTo>
                  <a:pt x="227" y="23"/>
                  <a:pt x="226" y="24"/>
                  <a:pt x="226" y="23"/>
                </a:cubicBezTo>
                <a:cubicBezTo>
                  <a:pt x="226" y="24"/>
                  <a:pt x="225" y="24"/>
                  <a:pt x="225" y="24"/>
                </a:cubicBezTo>
                <a:cubicBezTo>
                  <a:pt x="225" y="23"/>
                  <a:pt x="224" y="24"/>
                  <a:pt x="223" y="24"/>
                </a:cubicBezTo>
                <a:cubicBezTo>
                  <a:pt x="223" y="24"/>
                  <a:pt x="223" y="24"/>
                  <a:pt x="223" y="24"/>
                </a:cubicBezTo>
                <a:cubicBezTo>
                  <a:pt x="223" y="24"/>
                  <a:pt x="222" y="25"/>
                  <a:pt x="222" y="25"/>
                </a:cubicBezTo>
                <a:cubicBezTo>
                  <a:pt x="222" y="25"/>
                  <a:pt x="222" y="25"/>
                  <a:pt x="222" y="25"/>
                </a:cubicBezTo>
                <a:cubicBezTo>
                  <a:pt x="222" y="26"/>
                  <a:pt x="222" y="26"/>
                  <a:pt x="223" y="25"/>
                </a:cubicBezTo>
                <a:cubicBezTo>
                  <a:pt x="223" y="26"/>
                  <a:pt x="222" y="26"/>
                  <a:pt x="221" y="26"/>
                </a:cubicBezTo>
                <a:cubicBezTo>
                  <a:pt x="221" y="26"/>
                  <a:pt x="221" y="25"/>
                  <a:pt x="222" y="25"/>
                </a:cubicBezTo>
                <a:cubicBezTo>
                  <a:pt x="221" y="25"/>
                  <a:pt x="221" y="25"/>
                  <a:pt x="221" y="24"/>
                </a:cubicBezTo>
                <a:cubicBezTo>
                  <a:pt x="221" y="25"/>
                  <a:pt x="220" y="24"/>
                  <a:pt x="220" y="25"/>
                </a:cubicBezTo>
                <a:cubicBezTo>
                  <a:pt x="220" y="26"/>
                  <a:pt x="220" y="25"/>
                  <a:pt x="221" y="26"/>
                </a:cubicBezTo>
                <a:cubicBezTo>
                  <a:pt x="220" y="26"/>
                  <a:pt x="220" y="26"/>
                  <a:pt x="220" y="26"/>
                </a:cubicBezTo>
                <a:cubicBezTo>
                  <a:pt x="220" y="26"/>
                  <a:pt x="220" y="26"/>
                  <a:pt x="220" y="25"/>
                </a:cubicBezTo>
                <a:cubicBezTo>
                  <a:pt x="220" y="25"/>
                  <a:pt x="220" y="25"/>
                  <a:pt x="220" y="25"/>
                </a:cubicBezTo>
                <a:cubicBezTo>
                  <a:pt x="219" y="25"/>
                  <a:pt x="220" y="26"/>
                  <a:pt x="219" y="25"/>
                </a:cubicBezTo>
                <a:cubicBezTo>
                  <a:pt x="219" y="26"/>
                  <a:pt x="220" y="26"/>
                  <a:pt x="219" y="27"/>
                </a:cubicBezTo>
                <a:cubicBezTo>
                  <a:pt x="219" y="27"/>
                  <a:pt x="219" y="26"/>
                  <a:pt x="219" y="26"/>
                </a:cubicBezTo>
                <a:cubicBezTo>
                  <a:pt x="219" y="26"/>
                  <a:pt x="219" y="26"/>
                  <a:pt x="219" y="27"/>
                </a:cubicBezTo>
                <a:cubicBezTo>
                  <a:pt x="219" y="27"/>
                  <a:pt x="219" y="27"/>
                  <a:pt x="218" y="27"/>
                </a:cubicBezTo>
                <a:cubicBezTo>
                  <a:pt x="218" y="27"/>
                  <a:pt x="218" y="26"/>
                  <a:pt x="218" y="25"/>
                </a:cubicBezTo>
                <a:cubicBezTo>
                  <a:pt x="218" y="26"/>
                  <a:pt x="218" y="26"/>
                  <a:pt x="218" y="26"/>
                </a:cubicBezTo>
                <a:cubicBezTo>
                  <a:pt x="218" y="27"/>
                  <a:pt x="217" y="26"/>
                  <a:pt x="217" y="27"/>
                </a:cubicBezTo>
                <a:cubicBezTo>
                  <a:pt x="217" y="27"/>
                  <a:pt x="217" y="26"/>
                  <a:pt x="216" y="26"/>
                </a:cubicBezTo>
                <a:cubicBezTo>
                  <a:pt x="216" y="26"/>
                  <a:pt x="216" y="26"/>
                  <a:pt x="216" y="26"/>
                </a:cubicBezTo>
                <a:cubicBezTo>
                  <a:pt x="216" y="27"/>
                  <a:pt x="216" y="26"/>
                  <a:pt x="215" y="26"/>
                </a:cubicBezTo>
                <a:cubicBezTo>
                  <a:pt x="215" y="26"/>
                  <a:pt x="215" y="26"/>
                  <a:pt x="215" y="26"/>
                </a:cubicBezTo>
                <a:cubicBezTo>
                  <a:pt x="215" y="26"/>
                  <a:pt x="215" y="26"/>
                  <a:pt x="215" y="27"/>
                </a:cubicBezTo>
                <a:cubicBezTo>
                  <a:pt x="215" y="27"/>
                  <a:pt x="215" y="27"/>
                  <a:pt x="215" y="27"/>
                </a:cubicBezTo>
                <a:cubicBezTo>
                  <a:pt x="215" y="27"/>
                  <a:pt x="215" y="27"/>
                  <a:pt x="214" y="27"/>
                </a:cubicBezTo>
                <a:cubicBezTo>
                  <a:pt x="214" y="27"/>
                  <a:pt x="214" y="27"/>
                  <a:pt x="214" y="27"/>
                </a:cubicBezTo>
                <a:cubicBezTo>
                  <a:pt x="214" y="27"/>
                  <a:pt x="214" y="27"/>
                  <a:pt x="214" y="27"/>
                </a:cubicBezTo>
                <a:cubicBezTo>
                  <a:pt x="214" y="27"/>
                  <a:pt x="214" y="26"/>
                  <a:pt x="213" y="26"/>
                </a:cubicBezTo>
                <a:cubicBezTo>
                  <a:pt x="213" y="26"/>
                  <a:pt x="213" y="26"/>
                  <a:pt x="213" y="27"/>
                </a:cubicBezTo>
                <a:cubicBezTo>
                  <a:pt x="213" y="26"/>
                  <a:pt x="213" y="26"/>
                  <a:pt x="213" y="27"/>
                </a:cubicBezTo>
                <a:cubicBezTo>
                  <a:pt x="213" y="27"/>
                  <a:pt x="213" y="27"/>
                  <a:pt x="213" y="27"/>
                </a:cubicBezTo>
                <a:cubicBezTo>
                  <a:pt x="213" y="27"/>
                  <a:pt x="212" y="27"/>
                  <a:pt x="212" y="27"/>
                </a:cubicBezTo>
                <a:cubicBezTo>
                  <a:pt x="211" y="28"/>
                  <a:pt x="212" y="28"/>
                  <a:pt x="212" y="28"/>
                </a:cubicBezTo>
                <a:cubicBezTo>
                  <a:pt x="211" y="28"/>
                  <a:pt x="212" y="28"/>
                  <a:pt x="211" y="27"/>
                </a:cubicBezTo>
                <a:cubicBezTo>
                  <a:pt x="211" y="27"/>
                  <a:pt x="211" y="27"/>
                  <a:pt x="211" y="27"/>
                </a:cubicBezTo>
                <a:cubicBezTo>
                  <a:pt x="211" y="27"/>
                  <a:pt x="211" y="27"/>
                  <a:pt x="210" y="27"/>
                </a:cubicBezTo>
                <a:cubicBezTo>
                  <a:pt x="210" y="27"/>
                  <a:pt x="209" y="28"/>
                  <a:pt x="208" y="28"/>
                </a:cubicBezTo>
                <a:cubicBezTo>
                  <a:pt x="208" y="28"/>
                  <a:pt x="208" y="28"/>
                  <a:pt x="208" y="28"/>
                </a:cubicBezTo>
                <a:cubicBezTo>
                  <a:pt x="209" y="27"/>
                  <a:pt x="210" y="28"/>
                  <a:pt x="210" y="26"/>
                </a:cubicBezTo>
                <a:cubicBezTo>
                  <a:pt x="211" y="26"/>
                  <a:pt x="211" y="26"/>
                  <a:pt x="212" y="26"/>
                </a:cubicBezTo>
                <a:cubicBezTo>
                  <a:pt x="211" y="26"/>
                  <a:pt x="212" y="25"/>
                  <a:pt x="212" y="25"/>
                </a:cubicBezTo>
                <a:cubicBezTo>
                  <a:pt x="212" y="25"/>
                  <a:pt x="212" y="25"/>
                  <a:pt x="212" y="24"/>
                </a:cubicBezTo>
                <a:cubicBezTo>
                  <a:pt x="211" y="24"/>
                  <a:pt x="211" y="25"/>
                  <a:pt x="211" y="24"/>
                </a:cubicBezTo>
                <a:cubicBezTo>
                  <a:pt x="211" y="24"/>
                  <a:pt x="212" y="24"/>
                  <a:pt x="213" y="23"/>
                </a:cubicBezTo>
                <a:cubicBezTo>
                  <a:pt x="212" y="23"/>
                  <a:pt x="213" y="23"/>
                  <a:pt x="213" y="22"/>
                </a:cubicBezTo>
                <a:cubicBezTo>
                  <a:pt x="213" y="22"/>
                  <a:pt x="213" y="22"/>
                  <a:pt x="213" y="22"/>
                </a:cubicBezTo>
                <a:cubicBezTo>
                  <a:pt x="213" y="22"/>
                  <a:pt x="212" y="22"/>
                  <a:pt x="212" y="22"/>
                </a:cubicBezTo>
                <a:cubicBezTo>
                  <a:pt x="213" y="21"/>
                  <a:pt x="212" y="21"/>
                  <a:pt x="212" y="21"/>
                </a:cubicBezTo>
                <a:cubicBezTo>
                  <a:pt x="212" y="20"/>
                  <a:pt x="212" y="20"/>
                  <a:pt x="212" y="20"/>
                </a:cubicBezTo>
                <a:cubicBezTo>
                  <a:pt x="212" y="20"/>
                  <a:pt x="211" y="20"/>
                  <a:pt x="211" y="20"/>
                </a:cubicBezTo>
                <a:cubicBezTo>
                  <a:pt x="212" y="20"/>
                  <a:pt x="212" y="21"/>
                  <a:pt x="211" y="22"/>
                </a:cubicBezTo>
                <a:cubicBezTo>
                  <a:pt x="211" y="21"/>
                  <a:pt x="210" y="22"/>
                  <a:pt x="209" y="21"/>
                </a:cubicBezTo>
                <a:cubicBezTo>
                  <a:pt x="209" y="21"/>
                  <a:pt x="209" y="22"/>
                  <a:pt x="209" y="22"/>
                </a:cubicBezTo>
                <a:cubicBezTo>
                  <a:pt x="208" y="22"/>
                  <a:pt x="208" y="21"/>
                  <a:pt x="208" y="20"/>
                </a:cubicBezTo>
                <a:cubicBezTo>
                  <a:pt x="208" y="21"/>
                  <a:pt x="208" y="20"/>
                  <a:pt x="207" y="20"/>
                </a:cubicBezTo>
                <a:cubicBezTo>
                  <a:pt x="208" y="20"/>
                  <a:pt x="208" y="20"/>
                  <a:pt x="209" y="20"/>
                </a:cubicBezTo>
                <a:cubicBezTo>
                  <a:pt x="209" y="20"/>
                  <a:pt x="209" y="20"/>
                  <a:pt x="209" y="20"/>
                </a:cubicBezTo>
                <a:cubicBezTo>
                  <a:pt x="209" y="20"/>
                  <a:pt x="209" y="19"/>
                  <a:pt x="209" y="19"/>
                </a:cubicBezTo>
                <a:cubicBezTo>
                  <a:pt x="210" y="19"/>
                  <a:pt x="210" y="18"/>
                  <a:pt x="211" y="18"/>
                </a:cubicBezTo>
                <a:cubicBezTo>
                  <a:pt x="210" y="17"/>
                  <a:pt x="210" y="17"/>
                  <a:pt x="210" y="17"/>
                </a:cubicBezTo>
                <a:cubicBezTo>
                  <a:pt x="210" y="17"/>
                  <a:pt x="210" y="18"/>
                  <a:pt x="210" y="17"/>
                </a:cubicBezTo>
                <a:cubicBezTo>
                  <a:pt x="210" y="17"/>
                  <a:pt x="210" y="16"/>
                  <a:pt x="210" y="16"/>
                </a:cubicBezTo>
                <a:cubicBezTo>
                  <a:pt x="210" y="15"/>
                  <a:pt x="210" y="15"/>
                  <a:pt x="210" y="15"/>
                </a:cubicBezTo>
                <a:cubicBezTo>
                  <a:pt x="210" y="15"/>
                  <a:pt x="210" y="15"/>
                  <a:pt x="210" y="14"/>
                </a:cubicBezTo>
                <a:cubicBezTo>
                  <a:pt x="210" y="14"/>
                  <a:pt x="209" y="14"/>
                  <a:pt x="209" y="14"/>
                </a:cubicBezTo>
                <a:cubicBezTo>
                  <a:pt x="209" y="14"/>
                  <a:pt x="209" y="14"/>
                  <a:pt x="209" y="14"/>
                </a:cubicBezTo>
                <a:cubicBezTo>
                  <a:pt x="209" y="14"/>
                  <a:pt x="209" y="13"/>
                  <a:pt x="208" y="13"/>
                </a:cubicBezTo>
                <a:cubicBezTo>
                  <a:pt x="209" y="13"/>
                  <a:pt x="209" y="12"/>
                  <a:pt x="209" y="11"/>
                </a:cubicBezTo>
                <a:cubicBezTo>
                  <a:pt x="209" y="11"/>
                  <a:pt x="209" y="11"/>
                  <a:pt x="209" y="11"/>
                </a:cubicBezTo>
                <a:cubicBezTo>
                  <a:pt x="208" y="12"/>
                  <a:pt x="208" y="11"/>
                  <a:pt x="208" y="11"/>
                </a:cubicBezTo>
                <a:cubicBezTo>
                  <a:pt x="207" y="11"/>
                  <a:pt x="207" y="10"/>
                  <a:pt x="207" y="10"/>
                </a:cubicBezTo>
                <a:cubicBezTo>
                  <a:pt x="208" y="10"/>
                  <a:pt x="208" y="10"/>
                  <a:pt x="208" y="10"/>
                </a:cubicBezTo>
                <a:cubicBezTo>
                  <a:pt x="207" y="10"/>
                  <a:pt x="207" y="10"/>
                  <a:pt x="207" y="11"/>
                </a:cubicBezTo>
                <a:cubicBezTo>
                  <a:pt x="207" y="11"/>
                  <a:pt x="206" y="10"/>
                  <a:pt x="206" y="10"/>
                </a:cubicBezTo>
                <a:cubicBezTo>
                  <a:pt x="206" y="10"/>
                  <a:pt x="206" y="10"/>
                  <a:pt x="206" y="10"/>
                </a:cubicBezTo>
                <a:cubicBezTo>
                  <a:pt x="206" y="9"/>
                  <a:pt x="206" y="9"/>
                  <a:pt x="205" y="10"/>
                </a:cubicBezTo>
                <a:cubicBezTo>
                  <a:pt x="205" y="9"/>
                  <a:pt x="204" y="10"/>
                  <a:pt x="205" y="9"/>
                </a:cubicBezTo>
                <a:cubicBezTo>
                  <a:pt x="204" y="9"/>
                  <a:pt x="205" y="10"/>
                  <a:pt x="204" y="10"/>
                </a:cubicBezTo>
                <a:cubicBezTo>
                  <a:pt x="203" y="9"/>
                  <a:pt x="201" y="10"/>
                  <a:pt x="200" y="11"/>
                </a:cubicBezTo>
                <a:cubicBezTo>
                  <a:pt x="200" y="11"/>
                  <a:pt x="201" y="11"/>
                  <a:pt x="201" y="11"/>
                </a:cubicBezTo>
                <a:cubicBezTo>
                  <a:pt x="199" y="12"/>
                  <a:pt x="198" y="10"/>
                  <a:pt x="197" y="12"/>
                </a:cubicBezTo>
                <a:cubicBezTo>
                  <a:pt x="197" y="12"/>
                  <a:pt x="197" y="12"/>
                  <a:pt x="197" y="11"/>
                </a:cubicBezTo>
                <a:cubicBezTo>
                  <a:pt x="197" y="12"/>
                  <a:pt x="197" y="12"/>
                  <a:pt x="197" y="12"/>
                </a:cubicBezTo>
                <a:cubicBezTo>
                  <a:pt x="197" y="11"/>
                  <a:pt x="197" y="11"/>
                  <a:pt x="197" y="11"/>
                </a:cubicBezTo>
                <a:cubicBezTo>
                  <a:pt x="197" y="11"/>
                  <a:pt x="197" y="11"/>
                  <a:pt x="197" y="11"/>
                </a:cubicBezTo>
                <a:cubicBezTo>
                  <a:pt x="195" y="11"/>
                  <a:pt x="193" y="11"/>
                  <a:pt x="192" y="12"/>
                </a:cubicBezTo>
                <a:cubicBezTo>
                  <a:pt x="191" y="12"/>
                  <a:pt x="191" y="12"/>
                  <a:pt x="191" y="12"/>
                </a:cubicBezTo>
                <a:cubicBezTo>
                  <a:pt x="191" y="12"/>
                  <a:pt x="191" y="12"/>
                  <a:pt x="191" y="12"/>
                </a:cubicBezTo>
                <a:cubicBezTo>
                  <a:pt x="191" y="12"/>
                  <a:pt x="191" y="13"/>
                  <a:pt x="190" y="13"/>
                </a:cubicBezTo>
                <a:cubicBezTo>
                  <a:pt x="190" y="12"/>
                  <a:pt x="189" y="13"/>
                  <a:pt x="189" y="14"/>
                </a:cubicBezTo>
                <a:cubicBezTo>
                  <a:pt x="187" y="13"/>
                  <a:pt x="186" y="15"/>
                  <a:pt x="185" y="14"/>
                </a:cubicBezTo>
                <a:cubicBezTo>
                  <a:pt x="184" y="15"/>
                  <a:pt x="181" y="14"/>
                  <a:pt x="180" y="16"/>
                </a:cubicBezTo>
                <a:cubicBezTo>
                  <a:pt x="180" y="16"/>
                  <a:pt x="180" y="16"/>
                  <a:pt x="180" y="16"/>
                </a:cubicBezTo>
                <a:cubicBezTo>
                  <a:pt x="179" y="16"/>
                  <a:pt x="180" y="17"/>
                  <a:pt x="179" y="17"/>
                </a:cubicBezTo>
                <a:cubicBezTo>
                  <a:pt x="179" y="17"/>
                  <a:pt x="179" y="16"/>
                  <a:pt x="179" y="16"/>
                </a:cubicBezTo>
                <a:cubicBezTo>
                  <a:pt x="179" y="17"/>
                  <a:pt x="178" y="17"/>
                  <a:pt x="179" y="17"/>
                </a:cubicBezTo>
                <a:cubicBezTo>
                  <a:pt x="178" y="17"/>
                  <a:pt x="178" y="17"/>
                  <a:pt x="178" y="16"/>
                </a:cubicBezTo>
                <a:cubicBezTo>
                  <a:pt x="178" y="17"/>
                  <a:pt x="177" y="17"/>
                  <a:pt x="176" y="17"/>
                </a:cubicBezTo>
                <a:cubicBezTo>
                  <a:pt x="175" y="18"/>
                  <a:pt x="173" y="18"/>
                  <a:pt x="171" y="20"/>
                </a:cubicBezTo>
                <a:cubicBezTo>
                  <a:pt x="171" y="20"/>
                  <a:pt x="172" y="20"/>
                  <a:pt x="172" y="20"/>
                </a:cubicBezTo>
                <a:cubicBezTo>
                  <a:pt x="172" y="19"/>
                  <a:pt x="173" y="20"/>
                  <a:pt x="173" y="19"/>
                </a:cubicBezTo>
                <a:cubicBezTo>
                  <a:pt x="174" y="19"/>
                  <a:pt x="174" y="18"/>
                  <a:pt x="175" y="18"/>
                </a:cubicBezTo>
                <a:cubicBezTo>
                  <a:pt x="175" y="18"/>
                  <a:pt x="175" y="18"/>
                  <a:pt x="176" y="18"/>
                </a:cubicBezTo>
                <a:cubicBezTo>
                  <a:pt x="176" y="18"/>
                  <a:pt x="176" y="18"/>
                  <a:pt x="176" y="18"/>
                </a:cubicBezTo>
                <a:cubicBezTo>
                  <a:pt x="175" y="20"/>
                  <a:pt x="174" y="19"/>
                  <a:pt x="173" y="20"/>
                </a:cubicBezTo>
                <a:cubicBezTo>
                  <a:pt x="175" y="20"/>
                  <a:pt x="175" y="20"/>
                  <a:pt x="177" y="19"/>
                </a:cubicBezTo>
                <a:cubicBezTo>
                  <a:pt x="177" y="20"/>
                  <a:pt x="177" y="20"/>
                  <a:pt x="177" y="20"/>
                </a:cubicBezTo>
                <a:cubicBezTo>
                  <a:pt x="178" y="18"/>
                  <a:pt x="180" y="18"/>
                  <a:pt x="181" y="19"/>
                </a:cubicBezTo>
                <a:cubicBezTo>
                  <a:pt x="182" y="18"/>
                  <a:pt x="182" y="17"/>
                  <a:pt x="183" y="18"/>
                </a:cubicBezTo>
                <a:cubicBezTo>
                  <a:pt x="183" y="18"/>
                  <a:pt x="185" y="16"/>
                  <a:pt x="185" y="17"/>
                </a:cubicBezTo>
                <a:cubicBezTo>
                  <a:pt x="185" y="18"/>
                  <a:pt x="185" y="17"/>
                  <a:pt x="185" y="18"/>
                </a:cubicBezTo>
                <a:cubicBezTo>
                  <a:pt x="185" y="18"/>
                  <a:pt x="185" y="17"/>
                  <a:pt x="186" y="18"/>
                </a:cubicBezTo>
                <a:cubicBezTo>
                  <a:pt x="186" y="16"/>
                  <a:pt x="188" y="17"/>
                  <a:pt x="189" y="16"/>
                </a:cubicBezTo>
                <a:cubicBezTo>
                  <a:pt x="189" y="16"/>
                  <a:pt x="189" y="16"/>
                  <a:pt x="189" y="17"/>
                </a:cubicBezTo>
                <a:cubicBezTo>
                  <a:pt x="190" y="16"/>
                  <a:pt x="190" y="16"/>
                  <a:pt x="191" y="16"/>
                </a:cubicBezTo>
                <a:cubicBezTo>
                  <a:pt x="192" y="17"/>
                  <a:pt x="194" y="14"/>
                  <a:pt x="195" y="16"/>
                </a:cubicBezTo>
                <a:cubicBezTo>
                  <a:pt x="193" y="17"/>
                  <a:pt x="190" y="17"/>
                  <a:pt x="189" y="19"/>
                </a:cubicBezTo>
                <a:cubicBezTo>
                  <a:pt x="189" y="19"/>
                  <a:pt x="190" y="19"/>
                  <a:pt x="191" y="18"/>
                </a:cubicBezTo>
                <a:cubicBezTo>
                  <a:pt x="191" y="19"/>
                  <a:pt x="192" y="18"/>
                  <a:pt x="192" y="19"/>
                </a:cubicBezTo>
                <a:cubicBezTo>
                  <a:pt x="191" y="19"/>
                  <a:pt x="189" y="21"/>
                  <a:pt x="188" y="19"/>
                </a:cubicBezTo>
                <a:cubicBezTo>
                  <a:pt x="189" y="20"/>
                  <a:pt x="189" y="20"/>
                  <a:pt x="189" y="20"/>
                </a:cubicBezTo>
                <a:cubicBezTo>
                  <a:pt x="188" y="21"/>
                  <a:pt x="187" y="19"/>
                  <a:pt x="187" y="21"/>
                </a:cubicBezTo>
                <a:cubicBezTo>
                  <a:pt x="187" y="21"/>
                  <a:pt x="187" y="21"/>
                  <a:pt x="186" y="20"/>
                </a:cubicBezTo>
                <a:cubicBezTo>
                  <a:pt x="185" y="21"/>
                  <a:pt x="184" y="21"/>
                  <a:pt x="183" y="21"/>
                </a:cubicBezTo>
                <a:cubicBezTo>
                  <a:pt x="183" y="21"/>
                  <a:pt x="182" y="20"/>
                  <a:pt x="182" y="21"/>
                </a:cubicBezTo>
                <a:cubicBezTo>
                  <a:pt x="181" y="21"/>
                  <a:pt x="181" y="21"/>
                  <a:pt x="181" y="21"/>
                </a:cubicBezTo>
                <a:cubicBezTo>
                  <a:pt x="180" y="21"/>
                  <a:pt x="179" y="21"/>
                  <a:pt x="180" y="21"/>
                </a:cubicBezTo>
                <a:cubicBezTo>
                  <a:pt x="179" y="21"/>
                  <a:pt x="178" y="21"/>
                  <a:pt x="178" y="22"/>
                </a:cubicBezTo>
                <a:cubicBezTo>
                  <a:pt x="178" y="21"/>
                  <a:pt x="177" y="22"/>
                  <a:pt x="177" y="21"/>
                </a:cubicBezTo>
                <a:cubicBezTo>
                  <a:pt x="176" y="22"/>
                  <a:pt x="176" y="22"/>
                  <a:pt x="176" y="22"/>
                </a:cubicBezTo>
                <a:cubicBezTo>
                  <a:pt x="175" y="22"/>
                  <a:pt x="175" y="21"/>
                  <a:pt x="175" y="22"/>
                </a:cubicBezTo>
                <a:cubicBezTo>
                  <a:pt x="174" y="22"/>
                  <a:pt x="173" y="23"/>
                  <a:pt x="171" y="23"/>
                </a:cubicBezTo>
                <a:cubicBezTo>
                  <a:pt x="171" y="23"/>
                  <a:pt x="171" y="24"/>
                  <a:pt x="171" y="24"/>
                </a:cubicBezTo>
                <a:cubicBezTo>
                  <a:pt x="170" y="24"/>
                  <a:pt x="170" y="25"/>
                  <a:pt x="169" y="24"/>
                </a:cubicBezTo>
                <a:cubicBezTo>
                  <a:pt x="169" y="26"/>
                  <a:pt x="168" y="25"/>
                  <a:pt x="167" y="25"/>
                </a:cubicBezTo>
                <a:cubicBezTo>
                  <a:pt x="167" y="25"/>
                  <a:pt x="165" y="27"/>
                  <a:pt x="165" y="25"/>
                </a:cubicBezTo>
                <a:cubicBezTo>
                  <a:pt x="165" y="26"/>
                  <a:pt x="165" y="26"/>
                  <a:pt x="165" y="26"/>
                </a:cubicBezTo>
                <a:cubicBezTo>
                  <a:pt x="165" y="26"/>
                  <a:pt x="164" y="26"/>
                  <a:pt x="164" y="26"/>
                </a:cubicBezTo>
                <a:cubicBezTo>
                  <a:pt x="164" y="27"/>
                  <a:pt x="162" y="26"/>
                  <a:pt x="162" y="27"/>
                </a:cubicBezTo>
                <a:cubicBezTo>
                  <a:pt x="161" y="26"/>
                  <a:pt x="160" y="28"/>
                  <a:pt x="158" y="28"/>
                </a:cubicBezTo>
                <a:cubicBezTo>
                  <a:pt x="158" y="28"/>
                  <a:pt x="158" y="27"/>
                  <a:pt x="158" y="28"/>
                </a:cubicBezTo>
                <a:cubicBezTo>
                  <a:pt x="158" y="28"/>
                  <a:pt x="158" y="28"/>
                  <a:pt x="158" y="29"/>
                </a:cubicBezTo>
                <a:cubicBezTo>
                  <a:pt x="157" y="29"/>
                  <a:pt x="157" y="29"/>
                  <a:pt x="157" y="28"/>
                </a:cubicBezTo>
                <a:cubicBezTo>
                  <a:pt x="157" y="29"/>
                  <a:pt x="157" y="29"/>
                  <a:pt x="157" y="29"/>
                </a:cubicBezTo>
                <a:cubicBezTo>
                  <a:pt x="156" y="29"/>
                  <a:pt x="155" y="29"/>
                  <a:pt x="155" y="30"/>
                </a:cubicBezTo>
                <a:cubicBezTo>
                  <a:pt x="153" y="30"/>
                  <a:pt x="152" y="30"/>
                  <a:pt x="151" y="31"/>
                </a:cubicBezTo>
                <a:cubicBezTo>
                  <a:pt x="150" y="30"/>
                  <a:pt x="149" y="31"/>
                  <a:pt x="149" y="31"/>
                </a:cubicBezTo>
                <a:cubicBezTo>
                  <a:pt x="148" y="31"/>
                  <a:pt x="148" y="31"/>
                  <a:pt x="148" y="31"/>
                </a:cubicBezTo>
                <a:cubicBezTo>
                  <a:pt x="147" y="31"/>
                  <a:pt x="146" y="31"/>
                  <a:pt x="146" y="31"/>
                </a:cubicBezTo>
                <a:cubicBezTo>
                  <a:pt x="144" y="32"/>
                  <a:pt x="144" y="32"/>
                  <a:pt x="143" y="32"/>
                </a:cubicBezTo>
                <a:cubicBezTo>
                  <a:pt x="143" y="32"/>
                  <a:pt x="143" y="32"/>
                  <a:pt x="143" y="32"/>
                </a:cubicBezTo>
                <a:cubicBezTo>
                  <a:pt x="142" y="32"/>
                  <a:pt x="143" y="32"/>
                  <a:pt x="142" y="33"/>
                </a:cubicBezTo>
                <a:cubicBezTo>
                  <a:pt x="142" y="32"/>
                  <a:pt x="141" y="33"/>
                  <a:pt x="141" y="32"/>
                </a:cubicBezTo>
                <a:cubicBezTo>
                  <a:pt x="140" y="32"/>
                  <a:pt x="140" y="33"/>
                  <a:pt x="140" y="33"/>
                </a:cubicBezTo>
                <a:cubicBezTo>
                  <a:pt x="139" y="34"/>
                  <a:pt x="139" y="33"/>
                  <a:pt x="139" y="33"/>
                </a:cubicBezTo>
                <a:cubicBezTo>
                  <a:pt x="139" y="34"/>
                  <a:pt x="139" y="34"/>
                  <a:pt x="138" y="34"/>
                </a:cubicBezTo>
                <a:cubicBezTo>
                  <a:pt x="138" y="34"/>
                  <a:pt x="138" y="34"/>
                  <a:pt x="138" y="33"/>
                </a:cubicBezTo>
                <a:cubicBezTo>
                  <a:pt x="137" y="35"/>
                  <a:pt x="136" y="34"/>
                  <a:pt x="135" y="34"/>
                </a:cubicBezTo>
                <a:cubicBezTo>
                  <a:pt x="135" y="35"/>
                  <a:pt x="135" y="35"/>
                  <a:pt x="134" y="35"/>
                </a:cubicBezTo>
                <a:cubicBezTo>
                  <a:pt x="134" y="34"/>
                  <a:pt x="133" y="34"/>
                  <a:pt x="133" y="34"/>
                </a:cubicBezTo>
                <a:cubicBezTo>
                  <a:pt x="133" y="35"/>
                  <a:pt x="133" y="34"/>
                  <a:pt x="133" y="35"/>
                </a:cubicBezTo>
                <a:cubicBezTo>
                  <a:pt x="133" y="35"/>
                  <a:pt x="133" y="35"/>
                  <a:pt x="133" y="35"/>
                </a:cubicBezTo>
                <a:cubicBezTo>
                  <a:pt x="132" y="35"/>
                  <a:pt x="133" y="35"/>
                  <a:pt x="132" y="35"/>
                </a:cubicBezTo>
                <a:cubicBezTo>
                  <a:pt x="132" y="35"/>
                  <a:pt x="132" y="36"/>
                  <a:pt x="132" y="36"/>
                </a:cubicBezTo>
                <a:cubicBezTo>
                  <a:pt x="132" y="35"/>
                  <a:pt x="132" y="35"/>
                  <a:pt x="132" y="35"/>
                </a:cubicBezTo>
                <a:cubicBezTo>
                  <a:pt x="130" y="37"/>
                  <a:pt x="127" y="36"/>
                  <a:pt x="125" y="38"/>
                </a:cubicBezTo>
                <a:cubicBezTo>
                  <a:pt x="123" y="38"/>
                  <a:pt x="121" y="38"/>
                  <a:pt x="121" y="39"/>
                </a:cubicBezTo>
                <a:cubicBezTo>
                  <a:pt x="119" y="39"/>
                  <a:pt x="118" y="40"/>
                  <a:pt x="117" y="40"/>
                </a:cubicBezTo>
                <a:cubicBezTo>
                  <a:pt x="116" y="40"/>
                  <a:pt x="116" y="40"/>
                  <a:pt x="116" y="40"/>
                </a:cubicBezTo>
                <a:cubicBezTo>
                  <a:pt x="116" y="40"/>
                  <a:pt x="116" y="41"/>
                  <a:pt x="116" y="41"/>
                </a:cubicBezTo>
                <a:cubicBezTo>
                  <a:pt x="115" y="41"/>
                  <a:pt x="115" y="41"/>
                  <a:pt x="115" y="40"/>
                </a:cubicBezTo>
                <a:cubicBezTo>
                  <a:pt x="115" y="41"/>
                  <a:pt x="115" y="41"/>
                  <a:pt x="114" y="41"/>
                </a:cubicBezTo>
                <a:cubicBezTo>
                  <a:pt x="113" y="40"/>
                  <a:pt x="113" y="42"/>
                  <a:pt x="112" y="41"/>
                </a:cubicBezTo>
                <a:cubicBezTo>
                  <a:pt x="111" y="43"/>
                  <a:pt x="108" y="42"/>
                  <a:pt x="107" y="45"/>
                </a:cubicBezTo>
                <a:cubicBezTo>
                  <a:pt x="108" y="45"/>
                  <a:pt x="108" y="43"/>
                  <a:pt x="108" y="44"/>
                </a:cubicBezTo>
                <a:cubicBezTo>
                  <a:pt x="108" y="46"/>
                  <a:pt x="106" y="45"/>
                  <a:pt x="105" y="47"/>
                </a:cubicBezTo>
                <a:cubicBezTo>
                  <a:pt x="105" y="47"/>
                  <a:pt x="105" y="47"/>
                  <a:pt x="106" y="47"/>
                </a:cubicBezTo>
                <a:cubicBezTo>
                  <a:pt x="105" y="48"/>
                  <a:pt x="104" y="48"/>
                  <a:pt x="103" y="48"/>
                </a:cubicBezTo>
                <a:cubicBezTo>
                  <a:pt x="103" y="49"/>
                  <a:pt x="101" y="48"/>
                  <a:pt x="100" y="49"/>
                </a:cubicBezTo>
                <a:cubicBezTo>
                  <a:pt x="100" y="49"/>
                  <a:pt x="99" y="49"/>
                  <a:pt x="99" y="49"/>
                </a:cubicBezTo>
                <a:cubicBezTo>
                  <a:pt x="99" y="49"/>
                  <a:pt x="99" y="49"/>
                  <a:pt x="99" y="48"/>
                </a:cubicBezTo>
                <a:cubicBezTo>
                  <a:pt x="99" y="50"/>
                  <a:pt x="97" y="49"/>
                  <a:pt x="97" y="50"/>
                </a:cubicBezTo>
                <a:cubicBezTo>
                  <a:pt x="96" y="49"/>
                  <a:pt x="95" y="50"/>
                  <a:pt x="94" y="50"/>
                </a:cubicBezTo>
                <a:cubicBezTo>
                  <a:pt x="95" y="51"/>
                  <a:pt x="93" y="51"/>
                  <a:pt x="93" y="51"/>
                </a:cubicBezTo>
                <a:cubicBezTo>
                  <a:pt x="93" y="52"/>
                  <a:pt x="93" y="52"/>
                  <a:pt x="93" y="52"/>
                </a:cubicBezTo>
                <a:cubicBezTo>
                  <a:pt x="93" y="52"/>
                  <a:pt x="93" y="53"/>
                  <a:pt x="93" y="53"/>
                </a:cubicBezTo>
                <a:cubicBezTo>
                  <a:pt x="92" y="53"/>
                  <a:pt x="92" y="52"/>
                  <a:pt x="92" y="53"/>
                </a:cubicBezTo>
                <a:cubicBezTo>
                  <a:pt x="92" y="53"/>
                  <a:pt x="91" y="52"/>
                  <a:pt x="91" y="52"/>
                </a:cubicBezTo>
                <a:cubicBezTo>
                  <a:pt x="92" y="54"/>
                  <a:pt x="91" y="54"/>
                  <a:pt x="90" y="54"/>
                </a:cubicBezTo>
                <a:cubicBezTo>
                  <a:pt x="90" y="55"/>
                  <a:pt x="89" y="54"/>
                  <a:pt x="89" y="55"/>
                </a:cubicBezTo>
                <a:cubicBezTo>
                  <a:pt x="90" y="55"/>
                  <a:pt x="90" y="55"/>
                  <a:pt x="90" y="56"/>
                </a:cubicBezTo>
                <a:cubicBezTo>
                  <a:pt x="90" y="55"/>
                  <a:pt x="90" y="55"/>
                  <a:pt x="90" y="55"/>
                </a:cubicBezTo>
                <a:cubicBezTo>
                  <a:pt x="91" y="55"/>
                  <a:pt x="91" y="55"/>
                  <a:pt x="91" y="55"/>
                </a:cubicBezTo>
                <a:cubicBezTo>
                  <a:pt x="91" y="56"/>
                  <a:pt x="91" y="56"/>
                  <a:pt x="91" y="56"/>
                </a:cubicBezTo>
                <a:cubicBezTo>
                  <a:pt x="91" y="56"/>
                  <a:pt x="91" y="56"/>
                  <a:pt x="91" y="56"/>
                </a:cubicBezTo>
                <a:cubicBezTo>
                  <a:pt x="91" y="56"/>
                  <a:pt x="91" y="56"/>
                  <a:pt x="91" y="56"/>
                </a:cubicBezTo>
                <a:cubicBezTo>
                  <a:pt x="92" y="56"/>
                  <a:pt x="92" y="56"/>
                  <a:pt x="92" y="56"/>
                </a:cubicBezTo>
                <a:cubicBezTo>
                  <a:pt x="92" y="56"/>
                  <a:pt x="93" y="56"/>
                  <a:pt x="93" y="56"/>
                </a:cubicBezTo>
                <a:cubicBezTo>
                  <a:pt x="93" y="56"/>
                  <a:pt x="93" y="56"/>
                  <a:pt x="93" y="56"/>
                </a:cubicBezTo>
                <a:cubicBezTo>
                  <a:pt x="93" y="56"/>
                  <a:pt x="93" y="56"/>
                  <a:pt x="93" y="56"/>
                </a:cubicBezTo>
                <a:cubicBezTo>
                  <a:pt x="93" y="56"/>
                  <a:pt x="93" y="56"/>
                  <a:pt x="93" y="56"/>
                </a:cubicBezTo>
                <a:cubicBezTo>
                  <a:pt x="93" y="56"/>
                  <a:pt x="94" y="56"/>
                  <a:pt x="94" y="56"/>
                </a:cubicBezTo>
                <a:cubicBezTo>
                  <a:pt x="94" y="56"/>
                  <a:pt x="94" y="56"/>
                  <a:pt x="94" y="56"/>
                </a:cubicBezTo>
                <a:cubicBezTo>
                  <a:pt x="94" y="56"/>
                  <a:pt x="94" y="56"/>
                  <a:pt x="94" y="56"/>
                </a:cubicBezTo>
                <a:cubicBezTo>
                  <a:pt x="94" y="56"/>
                  <a:pt x="94" y="56"/>
                  <a:pt x="94" y="56"/>
                </a:cubicBezTo>
                <a:cubicBezTo>
                  <a:pt x="94" y="56"/>
                  <a:pt x="94" y="56"/>
                  <a:pt x="94" y="57"/>
                </a:cubicBezTo>
                <a:cubicBezTo>
                  <a:pt x="93" y="56"/>
                  <a:pt x="94" y="56"/>
                  <a:pt x="93" y="56"/>
                </a:cubicBezTo>
                <a:cubicBezTo>
                  <a:pt x="94" y="57"/>
                  <a:pt x="93" y="57"/>
                  <a:pt x="92" y="57"/>
                </a:cubicBezTo>
                <a:cubicBezTo>
                  <a:pt x="92" y="57"/>
                  <a:pt x="93" y="57"/>
                  <a:pt x="93" y="57"/>
                </a:cubicBezTo>
                <a:cubicBezTo>
                  <a:pt x="93" y="57"/>
                  <a:pt x="93" y="57"/>
                  <a:pt x="93" y="57"/>
                </a:cubicBezTo>
                <a:cubicBezTo>
                  <a:pt x="92" y="57"/>
                  <a:pt x="92" y="57"/>
                  <a:pt x="92" y="57"/>
                </a:cubicBezTo>
                <a:cubicBezTo>
                  <a:pt x="92" y="57"/>
                  <a:pt x="91" y="58"/>
                  <a:pt x="91" y="57"/>
                </a:cubicBezTo>
                <a:cubicBezTo>
                  <a:pt x="91" y="57"/>
                  <a:pt x="91" y="58"/>
                  <a:pt x="90" y="58"/>
                </a:cubicBezTo>
                <a:cubicBezTo>
                  <a:pt x="90" y="58"/>
                  <a:pt x="90" y="57"/>
                  <a:pt x="90" y="57"/>
                </a:cubicBezTo>
                <a:cubicBezTo>
                  <a:pt x="90" y="57"/>
                  <a:pt x="89" y="57"/>
                  <a:pt x="89" y="58"/>
                </a:cubicBezTo>
                <a:cubicBezTo>
                  <a:pt x="89" y="58"/>
                  <a:pt x="88" y="58"/>
                  <a:pt x="88" y="57"/>
                </a:cubicBezTo>
                <a:cubicBezTo>
                  <a:pt x="87" y="58"/>
                  <a:pt x="87" y="59"/>
                  <a:pt x="87" y="60"/>
                </a:cubicBezTo>
                <a:cubicBezTo>
                  <a:pt x="86" y="60"/>
                  <a:pt x="86" y="60"/>
                  <a:pt x="86" y="61"/>
                </a:cubicBezTo>
                <a:cubicBezTo>
                  <a:pt x="86" y="60"/>
                  <a:pt x="86" y="60"/>
                  <a:pt x="85" y="59"/>
                </a:cubicBezTo>
                <a:cubicBezTo>
                  <a:pt x="86" y="59"/>
                  <a:pt x="86" y="59"/>
                  <a:pt x="86" y="59"/>
                </a:cubicBezTo>
                <a:cubicBezTo>
                  <a:pt x="87" y="59"/>
                  <a:pt x="87" y="58"/>
                  <a:pt x="86" y="58"/>
                </a:cubicBezTo>
                <a:cubicBezTo>
                  <a:pt x="86" y="58"/>
                  <a:pt x="86" y="58"/>
                  <a:pt x="86" y="58"/>
                </a:cubicBezTo>
                <a:cubicBezTo>
                  <a:pt x="86" y="59"/>
                  <a:pt x="86" y="59"/>
                  <a:pt x="85" y="59"/>
                </a:cubicBezTo>
                <a:cubicBezTo>
                  <a:pt x="85" y="58"/>
                  <a:pt x="86" y="58"/>
                  <a:pt x="86" y="58"/>
                </a:cubicBezTo>
                <a:cubicBezTo>
                  <a:pt x="85" y="57"/>
                  <a:pt x="85" y="58"/>
                  <a:pt x="85" y="58"/>
                </a:cubicBezTo>
                <a:cubicBezTo>
                  <a:pt x="85" y="59"/>
                  <a:pt x="84" y="59"/>
                  <a:pt x="83" y="58"/>
                </a:cubicBezTo>
                <a:cubicBezTo>
                  <a:pt x="82" y="59"/>
                  <a:pt x="82" y="60"/>
                  <a:pt x="83" y="60"/>
                </a:cubicBezTo>
                <a:cubicBezTo>
                  <a:pt x="83" y="59"/>
                  <a:pt x="83" y="59"/>
                  <a:pt x="84" y="59"/>
                </a:cubicBezTo>
                <a:cubicBezTo>
                  <a:pt x="84" y="59"/>
                  <a:pt x="84" y="59"/>
                  <a:pt x="83" y="59"/>
                </a:cubicBezTo>
                <a:cubicBezTo>
                  <a:pt x="84" y="60"/>
                  <a:pt x="85" y="59"/>
                  <a:pt x="85" y="59"/>
                </a:cubicBezTo>
                <a:cubicBezTo>
                  <a:pt x="84" y="61"/>
                  <a:pt x="81" y="61"/>
                  <a:pt x="79" y="62"/>
                </a:cubicBezTo>
                <a:cubicBezTo>
                  <a:pt x="79" y="62"/>
                  <a:pt x="79" y="61"/>
                  <a:pt x="80" y="61"/>
                </a:cubicBezTo>
                <a:cubicBezTo>
                  <a:pt x="79" y="61"/>
                  <a:pt x="79" y="61"/>
                  <a:pt x="79" y="62"/>
                </a:cubicBezTo>
                <a:cubicBezTo>
                  <a:pt x="78" y="61"/>
                  <a:pt x="78" y="62"/>
                  <a:pt x="78" y="61"/>
                </a:cubicBezTo>
                <a:cubicBezTo>
                  <a:pt x="77" y="61"/>
                  <a:pt x="78" y="61"/>
                  <a:pt x="78" y="61"/>
                </a:cubicBezTo>
                <a:cubicBezTo>
                  <a:pt x="78" y="62"/>
                  <a:pt x="77" y="61"/>
                  <a:pt x="76" y="61"/>
                </a:cubicBezTo>
                <a:cubicBezTo>
                  <a:pt x="76" y="62"/>
                  <a:pt x="76" y="62"/>
                  <a:pt x="75" y="62"/>
                </a:cubicBezTo>
                <a:cubicBezTo>
                  <a:pt x="75" y="62"/>
                  <a:pt x="75" y="62"/>
                  <a:pt x="74" y="63"/>
                </a:cubicBezTo>
                <a:cubicBezTo>
                  <a:pt x="73" y="61"/>
                  <a:pt x="71" y="63"/>
                  <a:pt x="69" y="63"/>
                </a:cubicBezTo>
                <a:cubicBezTo>
                  <a:pt x="69" y="64"/>
                  <a:pt x="69" y="64"/>
                  <a:pt x="69" y="63"/>
                </a:cubicBezTo>
                <a:cubicBezTo>
                  <a:pt x="68" y="64"/>
                  <a:pt x="69" y="64"/>
                  <a:pt x="69" y="64"/>
                </a:cubicBezTo>
                <a:cubicBezTo>
                  <a:pt x="69" y="64"/>
                  <a:pt x="68" y="65"/>
                  <a:pt x="68" y="65"/>
                </a:cubicBezTo>
                <a:cubicBezTo>
                  <a:pt x="68" y="64"/>
                  <a:pt x="68" y="64"/>
                  <a:pt x="68" y="63"/>
                </a:cubicBezTo>
                <a:cubicBezTo>
                  <a:pt x="67" y="63"/>
                  <a:pt x="68" y="64"/>
                  <a:pt x="67" y="64"/>
                </a:cubicBezTo>
                <a:cubicBezTo>
                  <a:pt x="68" y="65"/>
                  <a:pt x="67" y="64"/>
                  <a:pt x="67" y="65"/>
                </a:cubicBezTo>
                <a:cubicBezTo>
                  <a:pt x="66" y="64"/>
                  <a:pt x="67" y="64"/>
                  <a:pt x="67" y="64"/>
                </a:cubicBezTo>
                <a:cubicBezTo>
                  <a:pt x="66" y="65"/>
                  <a:pt x="64" y="65"/>
                  <a:pt x="64" y="66"/>
                </a:cubicBezTo>
                <a:cubicBezTo>
                  <a:pt x="64" y="67"/>
                  <a:pt x="64" y="66"/>
                  <a:pt x="63" y="66"/>
                </a:cubicBezTo>
                <a:cubicBezTo>
                  <a:pt x="63" y="66"/>
                  <a:pt x="63" y="65"/>
                  <a:pt x="63" y="65"/>
                </a:cubicBezTo>
                <a:cubicBezTo>
                  <a:pt x="63" y="66"/>
                  <a:pt x="63" y="66"/>
                  <a:pt x="63" y="66"/>
                </a:cubicBezTo>
                <a:cubicBezTo>
                  <a:pt x="62" y="66"/>
                  <a:pt x="63" y="67"/>
                  <a:pt x="62" y="67"/>
                </a:cubicBezTo>
                <a:cubicBezTo>
                  <a:pt x="62" y="66"/>
                  <a:pt x="62" y="65"/>
                  <a:pt x="63" y="65"/>
                </a:cubicBezTo>
                <a:cubicBezTo>
                  <a:pt x="62" y="65"/>
                  <a:pt x="62" y="65"/>
                  <a:pt x="63" y="65"/>
                </a:cubicBezTo>
                <a:cubicBezTo>
                  <a:pt x="62" y="64"/>
                  <a:pt x="60" y="64"/>
                  <a:pt x="60" y="66"/>
                </a:cubicBezTo>
                <a:cubicBezTo>
                  <a:pt x="59" y="66"/>
                  <a:pt x="60" y="65"/>
                  <a:pt x="59" y="65"/>
                </a:cubicBezTo>
                <a:cubicBezTo>
                  <a:pt x="59" y="66"/>
                  <a:pt x="58" y="65"/>
                  <a:pt x="57" y="65"/>
                </a:cubicBezTo>
                <a:cubicBezTo>
                  <a:pt x="57" y="66"/>
                  <a:pt x="58" y="66"/>
                  <a:pt x="57" y="66"/>
                </a:cubicBezTo>
                <a:cubicBezTo>
                  <a:pt x="57" y="66"/>
                  <a:pt x="57" y="66"/>
                  <a:pt x="57" y="65"/>
                </a:cubicBezTo>
                <a:cubicBezTo>
                  <a:pt x="57" y="66"/>
                  <a:pt x="57" y="66"/>
                  <a:pt x="57" y="66"/>
                </a:cubicBezTo>
                <a:cubicBezTo>
                  <a:pt x="57" y="66"/>
                  <a:pt x="57" y="66"/>
                  <a:pt x="57" y="66"/>
                </a:cubicBezTo>
                <a:cubicBezTo>
                  <a:pt x="56" y="65"/>
                  <a:pt x="56" y="66"/>
                  <a:pt x="56" y="66"/>
                </a:cubicBezTo>
                <a:cubicBezTo>
                  <a:pt x="56" y="66"/>
                  <a:pt x="56" y="66"/>
                  <a:pt x="56" y="66"/>
                </a:cubicBezTo>
                <a:cubicBezTo>
                  <a:pt x="56" y="66"/>
                  <a:pt x="56" y="66"/>
                  <a:pt x="56" y="66"/>
                </a:cubicBezTo>
                <a:cubicBezTo>
                  <a:pt x="55" y="66"/>
                  <a:pt x="53" y="66"/>
                  <a:pt x="53" y="67"/>
                </a:cubicBezTo>
                <a:cubicBezTo>
                  <a:pt x="52" y="66"/>
                  <a:pt x="52" y="67"/>
                  <a:pt x="51" y="67"/>
                </a:cubicBezTo>
                <a:cubicBezTo>
                  <a:pt x="51" y="68"/>
                  <a:pt x="51" y="68"/>
                  <a:pt x="50" y="69"/>
                </a:cubicBezTo>
                <a:cubicBezTo>
                  <a:pt x="51" y="69"/>
                  <a:pt x="51" y="69"/>
                  <a:pt x="51" y="69"/>
                </a:cubicBezTo>
                <a:cubicBezTo>
                  <a:pt x="51" y="69"/>
                  <a:pt x="51" y="69"/>
                  <a:pt x="50" y="69"/>
                </a:cubicBezTo>
                <a:cubicBezTo>
                  <a:pt x="50" y="69"/>
                  <a:pt x="50" y="69"/>
                  <a:pt x="50" y="69"/>
                </a:cubicBezTo>
                <a:cubicBezTo>
                  <a:pt x="50" y="69"/>
                  <a:pt x="49" y="69"/>
                  <a:pt x="48" y="69"/>
                </a:cubicBezTo>
                <a:cubicBezTo>
                  <a:pt x="48" y="69"/>
                  <a:pt x="48" y="68"/>
                  <a:pt x="48" y="68"/>
                </a:cubicBezTo>
                <a:cubicBezTo>
                  <a:pt x="48" y="68"/>
                  <a:pt x="48" y="68"/>
                  <a:pt x="47" y="69"/>
                </a:cubicBezTo>
                <a:cubicBezTo>
                  <a:pt x="48" y="70"/>
                  <a:pt x="45" y="69"/>
                  <a:pt x="44" y="70"/>
                </a:cubicBezTo>
                <a:cubicBezTo>
                  <a:pt x="45" y="70"/>
                  <a:pt x="47" y="70"/>
                  <a:pt x="48" y="70"/>
                </a:cubicBezTo>
                <a:cubicBezTo>
                  <a:pt x="48" y="70"/>
                  <a:pt x="47" y="70"/>
                  <a:pt x="47" y="70"/>
                </a:cubicBezTo>
                <a:cubicBezTo>
                  <a:pt x="47" y="71"/>
                  <a:pt x="47" y="70"/>
                  <a:pt x="48" y="70"/>
                </a:cubicBezTo>
                <a:cubicBezTo>
                  <a:pt x="47" y="71"/>
                  <a:pt x="47" y="71"/>
                  <a:pt x="47" y="71"/>
                </a:cubicBezTo>
                <a:cubicBezTo>
                  <a:pt x="47" y="71"/>
                  <a:pt x="47" y="71"/>
                  <a:pt x="47" y="71"/>
                </a:cubicBezTo>
                <a:cubicBezTo>
                  <a:pt x="46" y="71"/>
                  <a:pt x="47" y="72"/>
                  <a:pt x="45" y="72"/>
                </a:cubicBezTo>
                <a:cubicBezTo>
                  <a:pt x="45" y="72"/>
                  <a:pt x="46" y="71"/>
                  <a:pt x="46" y="71"/>
                </a:cubicBezTo>
                <a:cubicBezTo>
                  <a:pt x="46" y="71"/>
                  <a:pt x="45" y="70"/>
                  <a:pt x="45" y="70"/>
                </a:cubicBezTo>
                <a:cubicBezTo>
                  <a:pt x="45" y="70"/>
                  <a:pt x="45" y="72"/>
                  <a:pt x="44" y="72"/>
                </a:cubicBezTo>
                <a:cubicBezTo>
                  <a:pt x="44" y="72"/>
                  <a:pt x="44" y="71"/>
                  <a:pt x="44" y="71"/>
                </a:cubicBezTo>
                <a:cubicBezTo>
                  <a:pt x="44" y="71"/>
                  <a:pt x="44" y="72"/>
                  <a:pt x="43" y="72"/>
                </a:cubicBezTo>
                <a:cubicBezTo>
                  <a:pt x="43" y="72"/>
                  <a:pt x="43" y="71"/>
                  <a:pt x="43" y="71"/>
                </a:cubicBezTo>
                <a:cubicBezTo>
                  <a:pt x="43" y="71"/>
                  <a:pt x="43" y="71"/>
                  <a:pt x="43" y="71"/>
                </a:cubicBezTo>
                <a:cubicBezTo>
                  <a:pt x="43" y="72"/>
                  <a:pt x="42" y="72"/>
                  <a:pt x="43" y="72"/>
                </a:cubicBezTo>
                <a:cubicBezTo>
                  <a:pt x="42" y="72"/>
                  <a:pt x="42" y="72"/>
                  <a:pt x="42" y="73"/>
                </a:cubicBezTo>
                <a:cubicBezTo>
                  <a:pt x="42" y="73"/>
                  <a:pt x="42" y="73"/>
                  <a:pt x="41" y="73"/>
                </a:cubicBezTo>
                <a:cubicBezTo>
                  <a:pt x="41" y="73"/>
                  <a:pt x="42" y="72"/>
                  <a:pt x="41" y="71"/>
                </a:cubicBezTo>
                <a:cubicBezTo>
                  <a:pt x="41" y="72"/>
                  <a:pt x="41" y="72"/>
                  <a:pt x="41" y="72"/>
                </a:cubicBezTo>
                <a:cubicBezTo>
                  <a:pt x="40" y="72"/>
                  <a:pt x="40" y="72"/>
                  <a:pt x="40" y="72"/>
                </a:cubicBezTo>
                <a:cubicBezTo>
                  <a:pt x="39" y="72"/>
                  <a:pt x="39" y="72"/>
                  <a:pt x="38" y="72"/>
                </a:cubicBezTo>
                <a:cubicBezTo>
                  <a:pt x="38" y="72"/>
                  <a:pt x="38" y="72"/>
                  <a:pt x="38" y="72"/>
                </a:cubicBezTo>
                <a:cubicBezTo>
                  <a:pt x="37" y="71"/>
                  <a:pt x="38" y="73"/>
                  <a:pt x="37" y="73"/>
                </a:cubicBezTo>
                <a:cubicBezTo>
                  <a:pt x="37" y="73"/>
                  <a:pt x="37" y="73"/>
                  <a:pt x="36" y="73"/>
                </a:cubicBezTo>
                <a:cubicBezTo>
                  <a:pt x="36" y="74"/>
                  <a:pt x="37" y="73"/>
                  <a:pt x="37" y="74"/>
                </a:cubicBezTo>
                <a:cubicBezTo>
                  <a:pt x="37" y="74"/>
                  <a:pt x="37" y="74"/>
                  <a:pt x="37" y="74"/>
                </a:cubicBezTo>
                <a:cubicBezTo>
                  <a:pt x="36" y="74"/>
                  <a:pt x="36" y="75"/>
                  <a:pt x="35" y="74"/>
                </a:cubicBezTo>
                <a:cubicBezTo>
                  <a:pt x="35" y="74"/>
                  <a:pt x="35" y="73"/>
                  <a:pt x="36" y="74"/>
                </a:cubicBezTo>
                <a:cubicBezTo>
                  <a:pt x="36" y="73"/>
                  <a:pt x="36" y="73"/>
                  <a:pt x="37" y="73"/>
                </a:cubicBezTo>
                <a:cubicBezTo>
                  <a:pt x="36" y="73"/>
                  <a:pt x="35" y="72"/>
                  <a:pt x="35" y="73"/>
                </a:cubicBezTo>
                <a:cubicBezTo>
                  <a:pt x="34" y="73"/>
                  <a:pt x="35" y="73"/>
                  <a:pt x="34" y="72"/>
                </a:cubicBezTo>
                <a:cubicBezTo>
                  <a:pt x="34" y="73"/>
                  <a:pt x="33" y="74"/>
                  <a:pt x="32" y="74"/>
                </a:cubicBezTo>
                <a:cubicBezTo>
                  <a:pt x="32" y="74"/>
                  <a:pt x="32" y="74"/>
                  <a:pt x="32" y="74"/>
                </a:cubicBezTo>
                <a:cubicBezTo>
                  <a:pt x="32" y="74"/>
                  <a:pt x="32" y="73"/>
                  <a:pt x="31" y="73"/>
                </a:cubicBezTo>
                <a:cubicBezTo>
                  <a:pt x="31" y="74"/>
                  <a:pt x="30" y="73"/>
                  <a:pt x="30" y="74"/>
                </a:cubicBezTo>
                <a:cubicBezTo>
                  <a:pt x="29" y="73"/>
                  <a:pt x="29" y="74"/>
                  <a:pt x="29" y="76"/>
                </a:cubicBezTo>
                <a:cubicBezTo>
                  <a:pt x="29" y="75"/>
                  <a:pt x="29" y="75"/>
                  <a:pt x="30" y="75"/>
                </a:cubicBezTo>
                <a:cubicBezTo>
                  <a:pt x="30" y="75"/>
                  <a:pt x="30" y="75"/>
                  <a:pt x="30" y="75"/>
                </a:cubicBezTo>
                <a:cubicBezTo>
                  <a:pt x="30" y="74"/>
                  <a:pt x="30" y="74"/>
                  <a:pt x="30" y="74"/>
                </a:cubicBezTo>
                <a:cubicBezTo>
                  <a:pt x="31" y="74"/>
                  <a:pt x="30" y="75"/>
                  <a:pt x="30" y="75"/>
                </a:cubicBezTo>
                <a:cubicBezTo>
                  <a:pt x="30" y="75"/>
                  <a:pt x="32" y="76"/>
                  <a:pt x="32" y="75"/>
                </a:cubicBezTo>
                <a:cubicBezTo>
                  <a:pt x="33" y="76"/>
                  <a:pt x="34" y="75"/>
                  <a:pt x="34" y="75"/>
                </a:cubicBezTo>
                <a:cubicBezTo>
                  <a:pt x="35" y="75"/>
                  <a:pt x="35" y="75"/>
                  <a:pt x="35" y="75"/>
                </a:cubicBezTo>
                <a:cubicBezTo>
                  <a:pt x="36" y="75"/>
                  <a:pt x="37" y="75"/>
                  <a:pt x="38" y="74"/>
                </a:cubicBezTo>
                <a:cubicBezTo>
                  <a:pt x="38" y="75"/>
                  <a:pt x="39" y="74"/>
                  <a:pt x="39" y="75"/>
                </a:cubicBezTo>
                <a:cubicBezTo>
                  <a:pt x="39" y="75"/>
                  <a:pt x="40" y="74"/>
                  <a:pt x="40" y="74"/>
                </a:cubicBezTo>
                <a:cubicBezTo>
                  <a:pt x="40" y="74"/>
                  <a:pt x="40" y="74"/>
                  <a:pt x="39" y="74"/>
                </a:cubicBezTo>
                <a:cubicBezTo>
                  <a:pt x="40" y="74"/>
                  <a:pt x="40" y="74"/>
                  <a:pt x="40" y="73"/>
                </a:cubicBezTo>
                <a:cubicBezTo>
                  <a:pt x="40" y="74"/>
                  <a:pt x="40" y="74"/>
                  <a:pt x="40" y="74"/>
                </a:cubicBezTo>
                <a:cubicBezTo>
                  <a:pt x="40" y="74"/>
                  <a:pt x="41" y="74"/>
                  <a:pt x="41" y="74"/>
                </a:cubicBezTo>
                <a:cubicBezTo>
                  <a:pt x="41" y="74"/>
                  <a:pt x="41" y="74"/>
                  <a:pt x="41" y="74"/>
                </a:cubicBezTo>
                <a:cubicBezTo>
                  <a:pt x="41" y="74"/>
                  <a:pt x="42" y="74"/>
                  <a:pt x="42" y="74"/>
                </a:cubicBezTo>
                <a:cubicBezTo>
                  <a:pt x="42" y="74"/>
                  <a:pt x="42" y="74"/>
                  <a:pt x="42" y="74"/>
                </a:cubicBezTo>
                <a:cubicBezTo>
                  <a:pt x="43" y="74"/>
                  <a:pt x="42" y="75"/>
                  <a:pt x="43" y="75"/>
                </a:cubicBezTo>
                <a:cubicBezTo>
                  <a:pt x="43" y="74"/>
                  <a:pt x="45" y="73"/>
                  <a:pt x="45" y="74"/>
                </a:cubicBezTo>
                <a:cubicBezTo>
                  <a:pt x="46" y="74"/>
                  <a:pt x="45" y="74"/>
                  <a:pt x="45" y="73"/>
                </a:cubicBezTo>
                <a:cubicBezTo>
                  <a:pt x="46" y="73"/>
                  <a:pt x="46" y="73"/>
                  <a:pt x="46" y="73"/>
                </a:cubicBezTo>
                <a:cubicBezTo>
                  <a:pt x="46" y="73"/>
                  <a:pt x="46" y="74"/>
                  <a:pt x="47" y="74"/>
                </a:cubicBezTo>
                <a:cubicBezTo>
                  <a:pt x="47" y="73"/>
                  <a:pt x="48" y="73"/>
                  <a:pt x="49" y="73"/>
                </a:cubicBezTo>
                <a:cubicBezTo>
                  <a:pt x="50" y="72"/>
                  <a:pt x="50" y="73"/>
                  <a:pt x="50" y="72"/>
                </a:cubicBezTo>
                <a:cubicBezTo>
                  <a:pt x="49" y="72"/>
                  <a:pt x="50" y="73"/>
                  <a:pt x="49" y="73"/>
                </a:cubicBezTo>
                <a:cubicBezTo>
                  <a:pt x="49" y="72"/>
                  <a:pt x="49" y="72"/>
                  <a:pt x="49" y="72"/>
                </a:cubicBezTo>
                <a:cubicBezTo>
                  <a:pt x="49" y="71"/>
                  <a:pt x="50" y="71"/>
                  <a:pt x="50" y="72"/>
                </a:cubicBezTo>
                <a:cubicBezTo>
                  <a:pt x="50" y="72"/>
                  <a:pt x="49" y="71"/>
                  <a:pt x="49" y="72"/>
                </a:cubicBezTo>
                <a:cubicBezTo>
                  <a:pt x="50" y="72"/>
                  <a:pt x="50" y="72"/>
                  <a:pt x="50" y="73"/>
                </a:cubicBezTo>
                <a:cubicBezTo>
                  <a:pt x="51" y="73"/>
                  <a:pt x="51" y="73"/>
                  <a:pt x="52" y="73"/>
                </a:cubicBezTo>
                <a:cubicBezTo>
                  <a:pt x="52" y="73"/>
                  <a:pt x="52" y="73"/>
                  <a:pt x="53" y="73"/>
                </a:cubicBezTo>
                <a:cubicBezTo>
                  <a:pt x="52" y="74"/>
                  <a:pt x="52" y="73"/>
                  <a:pt x="52" y="73"/>
                </a:cubicBezTo>
                <a:cubicBezTo>
                  <a:pt x="51" y="73"/>
                  <a:pt x="52" y="73"/>
                  <a:pt x="52" y="74"/>
                </a:cubicBezTo>
                <a:cubicBezTo>
                  <a:pt x="52" y="74"/>
                  <a:pt x="53" y="74"/>
                  <a:pt x="53" y="74"/>
                </a:cubicBezTo>
                <a:cubicBezTo>
                  <a:pt x="53" y="73"/>
                  <a:pt x="53" y="73"/>
                  <a:pt x="52" y="73"/>
                </a:cubicBezTo>
                <a:cubicBezTo>
                  <a:pt x="53" y="72"/>
                  <a:pt x="53" y="73"/>
                  <a:pt x="54" y="72"/>
                </a:cubicBezTo>
                <a:cubicBezTo>
                  <a:pt x="54" y="71"/>
                  <a:pt x="53" y="71"/>
                  <a:pt x="53" y="71"/>
                </a:cubicBezTo>
                <a:cubicBezTo>
                  <a:pt x="54" y="70"/>
                  <a:pt x="54" y="71"/>
                  <a:pt x="54" y="71"/>
                </a:cubicBezTo>
                <a:cubicBezTo>
                  <a:pt x="54" y="72"/>
                  <a:pt x="54" y="72"/>
                  <a:pt x="54" y="72"/>
                </a:cubicBezTo>
                <a:cubicBezTo>
                  <a:pt x="55" y="73"/>
                  <a:pt x="56" y="72"/>
                  <a:pt x="57" y="72"/>
                </a:cubicBezTo>
                <a:cubicBezTo>
                  <a:pt x="58" y="71"/>
                  <a:pt x="59" y="72"/>
                  <a:pt x="59" y="71"/>
                </a:cubicBezTo>
                <a:cubicBezTo>
                  <a:pt x="60" y="72"/>
                  <a:pt x="59" y="72"/>
                  <a:pt x="59" y="73"/>
                </a:cubicBezTo>
                <a:cubicBezTo>
                  <a:pt x="60" y="73"/>
                  <a:pt x="60" y="72"/>
                  <a:pt x="60" y="73"/>
                </a:cubicBezTo>
                <a:cubicBezTo>
                  <a:pt x="60" y="72"/>
                  <a:pt x="60" y="72"/>
                  <a:pt x="60" y="72"/>
                </a:cubicBezTo>
                <a:cubicBezTo>
                  <a:pt x="60" y="71"/>
                  <a:pt x="61" y="71"/>
                  <a:pt x="62" y="71"/>
                </a:cubicBezTo>
                <a:cubicBezTo>
                  <a:pt x="62" y="70"/>
                  <a:pt x="63" y="70"/>
                  <a:pt x="63" y="70"/>
                </a:cubicBezTo>
                <a:cubicBezTo>
                  <a:pt x="63" y="70"/>
                  <a:pt x="63" y="71"/>
                  <a:pt x="63" y="71"/>
                </a:cubicBezTo>
                <a:cubicBezTo>
                  <a:pt x="63" y="71"/>
                  <a:pt x="63" y="71"/>
                  <a:pt x="63" y="71"/>
                </a:cubicBezTo>
                <a:cubicBezTo>
                  <a:pt x="63" y="71"/>
                  <a:pt x="63" y="71"/>
                  <a:pt x="63" y="71"/>
                </a:cubicBezTo>
                <a:cubicBezTo>
                  <a:pt x="63" y="71"/>
                  <a:pt x="63" y="71"/>
                  <a:pt x="63" y="71"/>
                </a:cubicBezTo>
                <a:cubicBezTo>
                  <a:pt x="63" y="71"/>
                  <a:pt x="63" y="71"/>
                  <a:pt x="64" y="71"/>
                </a:cubicBezTo>
                <a:cubicBezTo>
                  <a:pt x="64" y="72"/>
                  <a:pt x="63" y="71"/>
                  <a:pt x="63" y="72"/>
                </a:cubicBezTo>
                <a:cubicBezTo>
                  <a:pt x="63" y="72"/>
                  <a:pt x="64" y="72"/>
                  <a:pt x="64" y="72"/>
                </a:cubicBezTo>
                <a:cubicBezTo>
                  <a:pt x="64" y="73"/>
                  <a:pt x="65" y="72"/>
                  <a:pt x="66" y="72"/>
                </a:cubicBezTo>
                <a:cubicBezTo>
                  <a:pt x="65" y="72"/>
                  <a:pt x="65" y="71"/>
                  <a:pt x="66" y="71"/>
                </a:cubicBezTo>
                <a:cubicBezTo>
                  <a:pt x="66" y="72"/>
                  <a:pt x="66" y="71"/>
                  <a:pt x="66" y="72"/>
                </a:cubicBezTo>
                <a:cubicBezTo>
                  <a:pt x="67" y="72"/>
                  <a:pt x="67" y="72"/>
                  <a:pt x="67" y="72"/>
                </a:cubicBezTo>
                <a:cubicBezTo>
                  <a:pt x="66" y="71"/>
                  <a:pt x="67" y="71"/>
                  <a:pt x="67" y="70"/>
                </a:cubicBezTo>
                <a:cubicBezTo>
                  <a:pt x="67" y="70"/>
                  <a:pt x="68" y="71"/>
                  <a:pt x="69" y="70"/>
                </a:cubicBezTo>
                <a:cubicBezTo>
                  <a:pt x="69" y="70"/>
                  <a:pt x="69" y="71"/>
                  <a:pt x="69" y="71"/>
                </a:cubicBezTo>
                <a:cubicBezTo>
                  <a:pt x="70" y="71"/>
                  <a:pt x="70" y="71"/>
                  <a:pt x="71" y="71"/>
                </a:cubicBezTo>
                <a:cubicBezTo>
                  <a:pt x="71" y="71"/>
                  <a:pt x="71" y="71"/>
                  <a:pt x="71" y="71"/>
                </a:cubicBezTo>
                <a:cubicBezTo>
                  <a:pt x="70" y="70"/>
                  <a:pt x="70" y="70"/>
                  <a:pt x="70" y="70"/>
                </a:cubicBezTo>
                <a:cubicBezTo>
                  <a:pt x="70" y="71"/>
                  <a:pt x="70" y="71"/>
                  <a:pt x="69" y="71"/>
                </a:cubicBezTo>
                <a:cubicBezTo>
                  <a:pt x="69" y="70"/>
                  <a:pt x="70" y="71"/>
                  <a:pt x="70" y="70"/>
                </a:cubicBezTo>
                <a:cubicBezTo>
                  <a:pt x="71" y="72"/>
                  <a:pt x="72" y="70"/>
                  <a:pt x="73" y="71"/>
                </a:cubicBezTo>
                <a:cubicBezTo>
                  <a:pt x="72" y="71"/>
                  <a:pt x="72" y="71"/>
                  <a:pt x="72" y="71"/>
                </a:cubicBezTo>
                <a:cubicBezTo>
                  <a:pt x="72" y="72"/>
                  <a:pt x="73" y="71"/>
                  <a:pt x="73" y="71"/>
                </a:cubicBezTo>
                <a:cubicBezTo>
                  <a:pt x="73" y="71"/>
                  <a:pt x="73" y="70"/>
                  <a:pt x="73" y="70"/>
                </a:cubicBezTo>
                <a:cubicBezTo>
                  <a:pt x="73" y="70"/>
                  <a:pt x="73" y="70"/>
                  <a:pt x="74" y="71"/>
                </a:cubicBezTo>
                <a:cubicBezTo>
                  <a:pt x="74" y="70"/>
                  <a:pt x="74" y="70"/>
                  <a:pt x="74" y="71"/>
                </a:cubicBezTo>
                <a:cubicBezTo>
                  <a:pt x="74" y="70"/>
                  <a:pt x="74" y="70"/>
                  <a:pt x="75" y="70"/>
                </a:cubicBezTo>
                <a:cubicBezTo>
                  <a:pt x="75" y="69"/>
                  <a:pt x="75" y="70"/>
                  <a:pt x="75" y="69"/>
                </a:cubicBezTo>
                <a:cubicBezTo>
                  <a:pt x="76" y="70"/>
                  <a:pt x="75" y="70"/>
                  <a:pt x="76" y="70"/>
                </a:cubicBezTo>
                <a:cubicBezTo>
                  <a:pt x="76" y="69"/>
                  <a:pt x="76" y="69"/>
                  <a:pt x="76" y="69"/>
                </a:cubicBezTo>
                <a:cubicBezTo>
                  <a:pt x="77" y="69"/>
                  <a:pt x="76" y="70"/>
                  <a:pt x="76" y="70"/>
                </a:cubicBezTo>
                <a:cubicBezTo>
                  <a:pt x="77" y="70"/>
                  <a:pt x="77" y="70"/>
                  <a:pt x="77" y="69"/>
                </a:cubicBezTo>
                <a:cubicBezTo>
                  <a:pt x="78" y="69"/>
                  <a:pt x="77" y="69"/>
                  <a:pt x="77" y="70"/>
                </a:cubicBezTo>
                <a:cubicBezTo>
                  <a:pt x="77" y="70"/>
                  <a:pt x="77" y="70"/>
                  <a:pt x="77" y="70"/>
                </a:cubicBezTo>
                <a:cubicBezTo>
                  <a:pt x="77" y="70"/>
                  <a:pt x="77" y="70"/>
                  <a:pt x="77" y="71"/>
                </a:cubicBezTo>
                <a:cubicBezTo>
                  <a:pt x="77" y="70"/>
                  <a:pt x="78" y="71"/>
                  <a:pt x="78" y="70"/>
                </a:cubicBezTo>
                <a:cubicBezTo>
                  <a:pt x="78" y="69"/>
                  <a:pt x="78" y="69"/>
                  <a:pt x="79" y="69"/>
                </a:cubicBezTo>
                <a:cubicBezTo>
                  <a:pt x="79" y="69"/>
                  <a:pt x="79" y="69"/>
                  <a:pt x="80" y="69"/>
                </a:cubicBezTo>
                <a:cubicBezTo>
                  <a:pt x="80" y="69"/>
                  <a:pt x="80" y="69"/>
                  <a:pt x="81" y="69"/>
                </a:cubicBezTo>
                <a:cubicBezTo>
                  <a:pt x="81" y="69"/>
                  <a:pt x="81" y="69"/>
                  <a:pt x="81" y="70"/>
                </a:cubicBezTo>
                <a:cubicBezTo>
                  <a:pt x="81" y="70"/>
                  <a:pt x="81" y="70"/>
                  <a:pt x="81" y="70"/>
                </a:cubicBezTo>
                <a:cubicBezTo>
                  <a:pt x="81" y="70"/>
                  <a:pt x="81" y="70"/>
                  <a:pt x="81" y="70"/>
                </a:cubicBezTo>
                <a:cubicBezTo>
                  <a:pt x="80" y="70"/>
                  <a:pt x="81" y="69"/>
                  <a:pt x="80" y="69"/>
                </a:cubicBezTo>
                <a:cubicBezTo>
                  <a:pt x="80" y="69"/>
                  <a:pt x="80" y="70"/>
                  <a:pt x="80" y="70"/>
                </a:cubicBezTo>
                <a:cubicBezTo>
                  <a:pt x="80" y="70"/>
                  <a:pt x="80" y="70"/>
                  <a:pt x="80" y="70"/>
                </a:cubicBezTo>
                <a:cubicBezTo>
                  <a:pt x="80" y="70"/>
                  <a:pt x="80" y="70"/>
                  <a:pt x="80" y="70"/>
                </a:cubicBezTo>
                <a:cubicBezTo>
                  <a:pt x="80" y="70"/>
                  <a:pt x="80" y="70"/>
                  <a:pt x="79" y="70"/>
                </a:cubicBezTo>
                <a:cubicBezTo>
                  <a:pt x="79" y="70"/>
                  <a:pt x="80" y="70"/>
                  <a:pt x="80" y="70"/>
                </a:cubicBezTo>
                <a:cubicBezTo>
                  <a:pt x="80" y="70"/>
                  <a:pt x="79" y="70"/>
                  <a:pt x="79" y="70"/>
                </a:cubicBezTo>
                <a:cubicBezTo>
                  <a:pt x="79" y="71"/>
                  <a:pt x="79" y="71"/>
                  <a:pt x="79" y="71"/>
                </a:cubicBezTo>
                <a:cubicBezTo>
                  <a:pt x="79" y="71"/>
                  <a:pt x="79" y="71"/>
                  <a:pt x="79" y="71"/>
                </a:cubicBezTo>
                <a:cubicBezTo>
                  <a:pt x="79" y="71"/>
                  <a:pt x="79" y="71"/>
                  <a:pt x="79" y="71"/>
                </a:cubicBezTo>
                <a:cubicBezTo>
                  <a:pt x="79" y="71"/>
                  <a:pt x="79" y="71"/>
                  <a:pt x="79" y="71"/>
                </a:cubicBezTo>
                <a:cubicBezTo>
                  <a:pt x="79" y="71"/>
                  <a:pt x="79" y="71"/>
                  <a:pt x="79" y="71"/>
                </a:cubicBezTo>
                <a:cubicBezTo>
                  <a:pt x="79" y="71"/>
                  <a:pt x="79" y="71"/>
                  <a:pt x="79" y="71"/>
                </a:cubicBezTo>
                <a:cubicBezTo>
                  <a:pt x="79" y="72"/>
                  <a:pt x="79" y="71"/>
                  <a:pt x="78" y="71"/>
                </a:cubicBezTo>
                <a:cubicBezTo>
                  <a:pt x="78" y="71"/>
                  <a:pt x="78" y="71"/>
                  <a:pt x="78" y="71"/>
                </a:cubicBezTo>
                <a:cubicBezTo>
                  <a:pt x="78" y="72"/>
                  <a:pt x="78" y="72"/>
                  <a:pt x="78" y="72"/>
                </a:cubicBezTo>
                <a:cubicBezTo>
                  <a:pt x="78" y="72"/>
                  <a:pt x="77" y="72"/>
                  <a:pt x="77" y="72"/>
                </a:cubicBezTo>
                <a:cubicBezTo>
                  <a:pt x="77" y="72"/>
                  <a:pt x="77" y="71"/>
                  <a:pt x="77" y="71"/>
                </a:cubicBezTo>
                <a:cubicBezTo>
                  <a:pt x="77" y="72"/>
                  <a:pt x="77" y="72"/>
                  <a:pt x="77" y="72"/>
                </a:cubicBezTo>
                <a:cubicBezTo>
                  <a:pt x="77" y="72"/>
                  <a:pt x="77" y="72"/>
                  <a:pt x="77" y="72"/>
                </a:cubicBezTo>
                <a:cubicBezTo>
                  <a:pt x="76" y="72"/>
                  <a:pt x="77" y="71"/>
                  <a:pt x="76" y="72"/>
                </a:cubicBezTo>
                <a:cubicBezTo>
                  <a:pt x="76" y="72"/>
                  <a:pt x="76" y="72"/>
                  <a:pt x="76" y="73"/>
                </a:cubicBezTo>
                <a:cubicBezTo>
                  <a:pt x="76" y="73"/>
                  <a:pt x="76" y="73"/>
                  <a:pt x="76" y="73"/>
                </a:cubicBezTo>
                <a:cubicBezTo>
                  <a:pt x="76" y="73"/>
                  <a:pt x="76" y="73"/>
                  <a:pt x="76" y="73"/>
                </a:cubicBezTo>
                <a:cubicBezTo>
                  <a:pt x="76" y="73"/>
                  <a:pt x="76" y="73"/>
                  <a:pt x="76" y="73"/>
                </a:cubicBezTo>
                <a:cubicBezTo>
                  <a:pt x="76" y="75"/>
                  <a:pt x="73" y="75"/>
                  <a:pt x="72" y="75"/>
                </a:cubicBezTo>
                <a:cubicBezTo>
                  <a:pt x="72" y="75"/>
                  <a:pt x="72" y="74"/>
                  <a:pt x="72" y="74"/>
                </a:cubicBezTo>
                <a:cubicBezTo>
                  <a:pt x="73" y="74"/>
                  <a:pt x="75" y="74"/>
                  <a:pt x="76" y="74"/>
                </a:cubicBezTo>
                <a:cubicBezTo>
                  <a:pt x="76" y="73"/>
                  <a:pt x="75" y="73"/>
                  <a:pt x="75" y="74"/>
                </a:cubicBezTo>
                <a:cubicBezTo>
                  <a:pt x="75" y="73"/>
                  <a:pt x="74" y="74"/>
                  <a:pt x="75" y="73"/>
                </a:cubicBezTo>
                <a:cubicBezTo>
                  <a:pt x="74" y="73"/>
                  <a:pt x="74" y="73"/>
                  <a:pt x="74" y="74"/>
                </a:cubicBezTo>
                <a:cubicBezTo>
                  <a:pt x="73" y="73"/>
                  <a:pt x="74" y="73"/>
                  <a:pt x="73" y="73"/>
                </a:cubicBezTo>
                <a:cubicBezTo>
                  <a:pt x="74" y="73"/>
                  <a:pt x="74" y="73"/>
                  <a:pt x="74" y="72"/>
                </a:cubicBezTo>
                <a:cubicBezTo>
                  <a:pt x="74" y="72"/>
                  <a:pt x="73" y="72"/>
                  <a:pt x="73" y="72"/>
                </a:cubicBezTo>
                <a:cubicBezTo>
                  <a:pt x="73" y="72"/>
                  <a:pt x="73" y="72"/>
                  <a:pt x="73" y="73"/>
                </a:cubicBezTo>
                <a:cubicBezTo>
                  <a:pt x="73" y="73"/>
                  <a:pt x="73" y="73"/>
                  <a:pt x="73" y="73"/>
                </a:cubicBezTo>
                <a:cubicBezTo>
                  <a:pt x="73" y="73"/>
                  <a:pt x="73" y="73"/>
                  <a:pt x="73" y="73"/>
                </a:cubicBezTo>
                <a:cubicBezTo>
                  <a:pt x="73" y="73"/>
                  <a:pt x="73" y="73"/>
                  <a:pt x="73" y="73"/>
                </a:cubicBezTo>
                <a:cubicBezTo>
                  <a:pt x="73" y="72"/>
                  <a:pt x="73" y="72"/>
                  <a:pt x="73" y="72"/>
                </a:cubicBezTo>
                <a:cubicBezTo>
                  <a:pt x="72" y="72"/>
                  <a:pt x="73" y="73"/>
                  <a:pt x="73" y="73"/>
                </a:cubicBezTo>
                <a:cubicBezTo>
                  <a:pt x="73" y="73"/>
                  <a:pt x="73" y="73"/>
                  <a:pt x="72" y="73"/>
                </a:cubicBezTo>
                <a:cubicBezTo>
                  <a:pt x="72" y="73"/>
                  <a:pt x="72" y="73"/>
                  <a:pt x="72" y="73"/>
                </a:cubicBezTo>
                <a:cubicBezTo>
                  <a:pt x="72" y="73"/>
                  <a:pt x="72" y="73"/>
                  <a:pt x="72" y="72"/>
                </a:cubicBezTo>
                <a:cubicBezTo>
                  <a:pt x="72" y="72"/>
                  <a:pt x="72" y="72"/>
                  <a:pt x="72" y="73"/>
                </a:cubicBezTo>
                <a:cubicBezTo>
                  <a:pt x="72" y="72"/>
                  <a:pt x="72" y="72"/>
                  <a:pt x="72" y="72"/>
                </a:cubicBezTo>
                <a:cubicBezTo>
                  <a:pt x="71" y="72"/>
                  <a:pt x="71" y="73"/>
                  <a:pt x="71" y="73"/>
                </a:cubicBezTo>
                <a:cubicBezTo>
                  <a:pt x="70" y="73"/>
                  <a:pt x="70" y="73"/>
                  <a:pt x="70" y="73"/>
                </a:cubicBezTo>
                <a:cubicBezTo>
                  <a:pt x="70" y="73"/>
                  <a:pt x="70" y="73"/>
                  <a:pt x="70" y="73"/>
                </a:cubicBezTo>
                <a:cubicBezTo>
                  <a:pt x="70" y="73"/>
                  <a:pt x="70" y="74"/>
                  <a:pt x="70" y="74"/>
                </a:cubicBezTo>
                <a:cubicBezTo>
                  <a:pt x="70" y="74"/>
                  <a:pt x="70" y="73"/>
                  <a:pt x="70" y="73"/>
                </a:cubicBezTo>
                <a:cubicBezTo>
                  <a:pt x="70" y="73"/>
                  <a:pt x="70" y="74"/>
                  <a:pt x="70" y="73"/>
                </a:cubicBezTo>
                <a:cubicBezTo>
                  <a:pt x="69" y="73"/>
                  <a:pt x="69" y="73"/>
                  <a:pt x="68" y="73"/>
                </a:cubicBezTo>
                <a:cubicBezTo>
                  <a:pt x="68" y="74"/>
                  <a:pt x="68" y="74"/>
                  <a:pt x="68" y="74"/>
                </a:cubicBezTo>
                <a:cubicBezTo>
                  <a:pt x="67" y="74"/>
                  <a:pt x="67" y="74"/>
                  <a:pt x="67" y="73"/>
                </a:cubicBezTo>
                <a:cubicBezTo>
                  <a:pt x="67" y="74"/>
                  <a:pt x="67" y="74"/>
                  <a:pt x="68" y="75"/>
                </a:cubicBezTo>
                <a:cubicBezTo>
                  <a:pt x="67" y="75"/>
                  <a:pt x="67" y="74"/>
                  <a:pt x="66" y="75"/>
                </a:cubicBezTo>
                <a:cubicBezTo>
                  <a:pt x="66" y="74"/>
                  <a:pt x="67" y="74"/>
                  <a:pt x="66" y="73"/>
                </a:cubicBezTo>
                <a:cubicBezTo>
                  <a:pt x="66" y="73"/>
                  <a:pt x="66" y="74"/>
                  <a:pt x="66" y="74"/>
                </a:cubicBezTo>
                <a:cubicBezTo>
                  <a:pt x="65" y="74"/>
                  <a:pt x="64" y="74"/>
                  <a:pt x="64" y="74"/>
                </a:cubicBezTo>
                <a:cubicBezTo>
                  <a:pt x="63" y="75"/>
                  <a:pt x="64" y="75"/>
                  <a:pt x="65" y="75"/>
                </a:cubicBezTo>
                <a:cubicBezTo>
                  <a:pt x="64" y="75"/>
                  <a:pt x="64" y="77"/>
                  <a:pt x="64" y="76"/>
                </a:cubicBezTo>
                <a:cubicBezTo>
                  <a:pt x="63" y="76"/>
                  <a:pt x="64" y="76"/>
                  <a:pt x="64" y="76"/>
                </a:cubicBezTo>
                <a:cubicBezTo>
                  <a:pt x="63" y="75"/>
                  <a:pt x="64" y="76"/>
                  <a:pt x="63" y="75"/>
                </a:cubicBezTo>
                <a:cubicBezTo>
                  <a:pt x="63" y="76"/>
                  <a:pt x="63" y="76"/>
                  <a:pt x="63" y="77"/>
                </a:cubicBezTo>
                <a:cubicBezTo>
                  <a:pt x="63" y="76"/>
                  <a:pt x="63" y="76"/>
                  <a:pt x="63" y="76"/>
                </a:cubicBezTo>
                <a:cubicBezTo>
                  <a:pt x="62" y="75"/>
                  <a:pt x="63" y="77"/>
                  <a:pt x="62" y="77"/>
                </a:cubicBezTo>
                <a:cubicBezTo>
                  <a:pt x="62" y="76"/>
                  <a:pt x="62" y="76"/>
                  <a:pt x="62" y="75"/>
                </a:cubicBezTo>
                <a:cubicBezTo>
                  <a:pt x="61" y="76"/>
                  <a:pt x="62" y="76"/>
                  <a:pt x="61" y="76"/>
                </a:cubicBezTo>
                <a:cubicBezTo>
                  <a:pt x="61" y="77"/>
                  <a:pt x="61" y="77"/>
                  <a:pt x="61" y="77"/>
                </a:cubicBezTo>
                <a:cubicBezTo>
                  <a:pt x="61" y="76"/>
                  <a:pt x="61" y="76"/>
                  <a:pt x="61" y="75"/>
                </a:cubicBezTo>
                <a:cubicBezTo>
                  <a:pt x="61" y="76"/>
                  <a:pt x="61" y="75"/>
                  <a:pt x="60" y="75"/>
                </a:cubicBezTo>
                <a:cubicBezTo>
                  <a:pt x="59" y="75"/>
                  <a:pt x="58" y="76"/>
                  <a:pt x="57" y="76"/>
                </a:cubicBezTo>
                <a:cubicBezTo>
                  <a:pt x="58" y="75"/>
                  <a:pt x="56" y="76"/>
                  <a:pt x="55" y="76"/>
                </a:cubicBezTo>
                <a:cubicBezTo>
                  <a:pt x="55" y="75"/>
                  <a:pt x="56" y="76"/>
                  <a:pt x="56" y="75"/>
                </a:cubicBezTo>
                <a:cubicBezTo>
                  <a:pt x="55" y="74"/>
                  <a:pt x="55" y="76"/>
                  <a:pt x="54" y="75"/>
                </a:cubicBezTo>
                <a:cubicBezTo>
                  <a:pt x="54" y="75"/>
                  <a:pt x="54" y="76"/>
                  <a:pt x="54" y="76"/>
                </a:cubicBezTo>
                <a:cubicBezTo>
                  <a:pt x="54" y="76"/>
                  <a:pt x="54" y="76"/>
                  <a:pt x="53" y="76"/>
                </a:cubicBezTo>
                <a:cubicBezTo>
                  <a:pt x="52" y="75"/>
                  <a:pt x="52" y="77"/>
                  <a:pt x="51" y="76"/>
                </a:cubicBezTo>
                <a:cubicBezTo>
                  <a:pt x="50" y="77"/>
                  <a:pt x="49" y="77"/>
                  <a:pt x="49" y="78"/>
                </a:cubicBezTo>
                <a:cubicBezTo>
                  <a:pt x="49" y="78"/>
                  <a:pt x="49" y="78"/>
                  <a:pt x="50" y="78"/>
                </a:cubicBezTo>
                <a:cubicBezTo>
                  <a:pt x="49" y="79"/>
                  <a:pt x="48" y="78"/>
                  <a:pt x="47" y="77"/>
                </a:cubicBezTo>
                <a:cubicBezTo>
                  <a:pt x="47" y="77"/>
                  <a:pt x="48" y="78"/>
                  <a:pt x="48" y="78"/>
                </a:cubicBezTo>
                <a:cubicBezTo>
                  <a:pt x="47" y="78"/>
                  <a:pt x="47" y="79"/>
                  <a:pt x="46" y="78"/>
                </a:cubicBezTo>
                <a:cubicBezTo>
                  <a:pt x="46" y="78"/>
                  <a:pt x="47" y="78"/>
                  <a:pt x="47" y="78"/>
                </a:cubicBezTo>
                <a:cubicBezTo>
                  <a:pt x="47" y="78"/>
                  <a:pt x="45" y="78"/>
                  <a:pt x="45" y="78"/>
                </a:cubicBezTo>
                <a:cubicBezTo>
                  <a:pt x="45" y="78"/>
                  <a:pt x="44" y="77"/>
                  <a:pt x="45" y="77"/>
                </a:cubicBezTo>
                <a:cubicBezTo>
                  <a:pt x="45" y="77"/>
                  <a:pt x="44" y="78"/>
                  <a:pt x="44" y="78"/>
                </a:cubicBezTo>
                <a:cubicBezTo>
                  <a:pt x="44" y="78"/>
                  <a:pt x="44" y="78"/>
                  <a:pt x="45" y="78"/>
                </a:cubicBezTo>
                <a:cubicBezTo>
                  <a:pt x="44" y="78"/>
                  <a:pt x="42" y="77"/>
                  <a:pt x="41" y="78"/>
                </a:cubicBezTo>
                <a:cubicBezTo>
                  <a:pt x="40" y="78"/>
                  <a:pt x="40" y="78"/>
                  <a:pt x="40" y="78"/>
                </a:cubicBezTo>
                <a:cubicBezTo>
                  <a:pt x="40" y="78"/>
                  <a:pt x="40" y="78"/>
                  <a:pt x="40" y="78"/>
                </a:cubicBezTo>
                <a:cubicBezTo>
                  <a:pt x="39" y="77"/>
                  <a:pt x="38" y="79"/>
                  <a:pt x="37" y="78"/>
                </a:cubicBezTo>
                <a:cubicBezTo>
                  <a:pt x="36" y="79"/>
                  <a:pt x="35" y="79"/>
                  <a:pt x="34" y="78"/>
                </a:cubicBezTo>
                <a:cubicBezTo>
                  <a:pt x="34" y="78"/>
                  <a:pt x="34" y="77"/>
                  <a:pt x="35" y="77"/>
                </a:cubicBezTo>
                <a:cubicBezTo>
                  <a:pt x="34" y="77"/>
                  <a:pt x="33" y="79"/>
                  <a:pt x="32" y="78"/>
                </a:cubicBezTo>
                <a:cubicBezTo>
                  <a:pt x="33" y="79"/>
                  <a:pt x="32" y="80"/>
                  <a:pt x="33" y="81"/>
                </a:cubicBezTo>
                <a:cubicBezTo>
                  <a:pt x="32" y="81"/>
                  <a:pt x="32" y="81"/>
                  <a:pt x="31" y="81"/>
                </a:cubicBezTo>
                <a:cubicBezTo>
                  <a:pt x="31" y="82"/>
                  <a:pt x="33" y="80"/>
                  <a:pt x="33" y="82"/>
                </a:cubicBezTo>
                <a:cubicBezTo>
                  <a:pt x="33" y="82"/>
                  <a:pt x="33" y="82"/>
                  <a:pt x="33" y="82"/>
                </a:cubicBezTo>
                <a:cubicBezTo>
                  <a:pt x="33" y="82"/>
                  <a:pt x="32" y="82"/>
                  <a:pt x="32" y="83"/>
                </a:cubicBezTo>
                <a:cubicBezTo>
                  <a:pt x="32" y="82"/>
                  <a:pt x="32" y="82"/>
                  <a:pt x="31" y="82"/>
                </a:cubicBezTo>
                <a:cubicBezTo>
                  <a:pt x="31" y="82"/>
                  <a:pt x="31" y="82"/>
                  <a:pt x="31" y="83"/>
                </a:cubicBezTo>
                <a:cubicBezTo>
                  <a:pt x="30" y="83"/>
                  <a:pt x="29" y="82"/>
                  <a:pt x="30" y="83"/>
                </a:cubicBezTo>
                <a:cubicBezTo>
                  <a:pt x="29" y="83"/>
                  <a:pt x="29" y="82"/>
                  <a:pt x="29" y="82"/>
                </a:cubicBezTo>
                <a:cubicBezTo>
                  <a:pt x="28" y="82"/>
                  <a:pt x="29" y="82"/>
                  <a:pt x="29" y="82"/>
                </a:cubicBezTo>
                <a:cubicBezTo>
                  <a:pt x="28" y="82"/>
                  <a:pt x="28" y="82"/>
                  <a:pt x="28" y="82"/>
                </a:cubicBezTo>
                <a:cubicBezTo>
                  <a:pt x="27" y="82"/>
                  <a:pt x="28" y="81"/>
                  <a:pt x="27" y="81"/>
                </a:cubicBezTo>
                <a:cubicBezTo>
                  <a:pt x="27" y="81"/>
                  <a:pt x="27" y="82"/>
                  <a:pt x="27" y="82"/>
                </a:cubicBezTo>
                <a:cubicBezTo>
                  <a:pt x="27" y="82"/>
                  <a:pt x="27" y="82"/>
                  <a:pt x="27" y="83"/>
                </a:cubicBezTo>
                <a:cubicBezTo>
                  <a:pt x="27" y="83"/>
                  <a:pt x="27" y="83"/>
                  <a:pt x="27" y="84"/>
                </a:cubicBezTo>
                <a:cubicBezTo>
                  <a:pt x="27" y="84"/>
                  <a:pt x="26" y="83"/>
                  <a:pt x="26" y="84"/>
                </a:cubicBezTo>
                <a:cubicBezTo>
                  <a:pt x="26" y="84"/>
                  <a:pt x="26" y="84"/>
                  <a:pt x="27" y="84"/>
                </a:cubicBezTo>
                <a:cubicBezTo>
                  <a:pt x="26" y="85"/>
                  <a:pt x="26" y="84"/>
                  <a:pt x="26" y="85"/>
                </a:cubicBezTo>
                <a:cubicBezTo>
                  <a:pt x="26" y="84"/>
                  <a:pt x="26" y="84"/>
                  <a:pt x="26" y="84"/>
                </a:cubicBezTo>
                <a:cubicBezTo>
                  <a:pt x="26" y="84"/>
                  <a:pt x="25" y="84"/>
                  <a:pt x="25" y="84"/>
                </a:cubicBezTo>
                <a:cubicBezTo>
                  <a:pt x="25" y="85"/>
                  <a:pt x="24" y="85"/>
                  <a:pt x="22" y="84"/>
                </a:cubicBezTo>
                <a:cubicBezTo>
                  <a:pt x="22" y="84"/>
                  <a:pt x="22" y="85"/>
                  <a:pt x="22" y="85"/>
                </a:cubicBezTo>
                <a:cubicBezTo>
                  <a:pt x="23" y="85"/>
                  <a:pt x="23" y="85"/>
                  <a:pt x="23" y="86"/>
                </a:cubicBezTo>
                <a:cubicBezTo>
                  <a:pt x="23" y="85"/>
                  <a:pt x="23" y="85"/>
                  <a:pt x="23" y="85"/>
                </a:cubicBezTo>
                <a:cubicBezTo>
                  <a:pt x="24" y="85"/>
                  <a:pt x="25" y="85"/>
                  <a:pt x="26" y="85"/>
                </a:cubicBezTo>
                <a:cubicBezTo>
                  <a:pt x="25" y="86"/>
                  <a:pt x="24" y="85"/>
                  <a:pt x="24" y="86"/>
                </a:cubicBezTo>
                <a:cubicBezTo>
                  <a:pt x="24" y="86"/>
                  <a:pt x="24" y="86"/>
                  <a:pt x="25" y="86"/>
                </a:cubicBezTo>
                <a:cubicBezTo>
                  <a:pt x="25" y="86"/>
                  <a:pt x="24" y="86"/>
                  <a:pt x="24" y="87"/>
                </a:cubicBezTo>
                <a:cubicBezTo>
                  <a:pt x="24" y="87"/>
                  <a:pt x="24" y="86"/>
                  <a:pt x="23" y="86"/>
                </a:cubicBezTo>
                <a:cubicBezTo>
                  <a:pt x="23" y="86"/>
                  <a:pt x="23" y="86"/>
                  <a:pt x="23" y="87"/>
                </a:cubicBezTo>
                <a:cubicBezTo>
                  <a:pt x="23" y="86"/>
                  <a:pt x="23" y="86"/>
                  <a:pt x="23" y="86"/>
                </a:cubicBezTo>
                <a:cubicBezTo>
                  <a:pt x="23" y="86"/>
                  <a:pt x="23" y="86"/>
                  <a:pt x="22" y="86"/>
                </a:cubicBezTo>
                <a:cubicBezTo>
                  <a:pt x="22" y="87"/>
                  <a:pt x="22" y="86"/>
                  <a:pt x="22" y="87"/>
                </a:cubicBezTo>
                <a:cubicBezTo>
                  <a:pt x="21" y="87"/>
                  <a:pt x="21" y="86"/>
                  <a:pt x="21" y="86"/>
                </a:cubicBezTo>
                <a:cubicBezTo>
                  <a:pt x="21" y="87"/>
                  <a:pt x="20" y="86"/>
                  <a:pt x="19" y="86"/>
                </a:cubicBezTo>
                <a:cubicBezTo>
                  <a:pt x="19" y="87"/>
                  <a:pt x="19" y="86"/>
                  <a:pt x="18" y="86"/>
                </a:cubicBezTo>
                <a:cubicBezTo>
                  <a:pt x="18" y="86"/>
                  <a:pt x="18" y="86"/>
                  <a:pt x="18" y="86"/>
                </a:cubicBezTo>
                <a:cubicBezTo>
                  <a:pt x="18" y="85"/>
                  <a:pt x="17" y="86"/>
                  <a:pt x="17" y="86"/>
                </a:cubicBezTo>
                <a:cubicBezTo>
                  <a:pt x="16" y="86"/>
                  <a:pt x="16" y="87"/>
                  <a:pt x="17" y="87"/>
                </a:cubicBezTo>
                <a:cubicBezTo>
                  <a:pt x="16" y="87"/>
                  <a:pt x="16" y="88"/>
                  <a:pt x="16" y="88"/>
                </a:cubicBezTo>
                <a:cubicBezTo>
                  <a:pt x="15" y="88"/>
                  <a:pt x="16" y="88"/>
                  <a:pt x="15" y="88"/>
                </a:cubicBezTo>
                <a:cubicBezTo>
                  <a:pt x="15" y="88"/>
                  <a:pt x="15" y="88"/>
                  <a:pt x="15" y="88"/>
                </a:cubicBezTo>
                <a:cubicBezTo>
                  <a:pt x="14" y="88"/>
                  <a:pt x="15" y="89"/>
                  <a:pt x="14" y="89"/>
                </a:cubicBezTo>
                <a:cubicBezTo>
                  <a:pt x="14" y="88"/>
                  <a:pt x="14" y="88"/>
                  <a:pt x="14" y="87"/>
                </a:cubicBezTo>
                <a:cubicBezTo>
                  <a:pt x="14" y="87"/>
                  <a:pt x="15" y="88"/>
                  <a:pt x="15" y="87"/>
                </a:cubicBezTo>
                <a:cubicBezTo>
                  <a:pt x="15" y="87"/>
                  <a:pt x="14" y="87"/>
                  <a:pt x="14" y="87"/>
                </a:cubicBezTo>
                <a:cubicBezTo>
                  <a:pt x="13" y="87"/>
                  <a:pt x="13" y="87"/>
                  <a:pt x="13" y="87"/>
                </a:cubicBezTo>
                <a:cubicBezTo>
                  <a:pt x="13" y="87"/>
                  <a:pt x="12" y="88"/>
                  <a:pt x="11" y="88"/>
                </a:cubicBezTo>
                <a:cubicBezTo>
                  <a:pt x="11" y="88"/>
                  <a:pt x="11" y="88"/>
                  <a:pt x="11" y="88"/>
                </a:cubicBezTo>
                <a:cubicBezTo>
                  <a:pt x="11" y="88"/>
                  <a:pt x="11" y="89"/>
                  <a:pt x="10" y="88"/>
                </a:cubicBezTo>
                <a:cubicBezTo>
                  <a:pt x="10" y="89"/>
                  <a:pt x="10" y="89"/>
                  <a:pt x="10" y="89"/>
                </a:cubicBezTo>
                <a:cubicBezTo>
                  <a:pt x="10" y="89"/>
                  <a:pt x="11" y="90"/>
                  <a:pt x="11" y="89"/>
                </a:cubicBezTo>
                <a:cubicBezTo>
                  <a:pt x="12" y="89"/>
                  <a:pt x="11" y="90"/>
                  <a:pt x="12" y="90"/>
                </a:cubicBezTo>
                <a:cubicBezTo>
                  <a:pt x="12" y="91"/>
                  <a:pt x="11" y="90"/>
                  <a:pt x="11" y="90"/>
                </a:cubicBezTo>
                <a:cubicBezTo>
                  <a:pt x="11" y="91"/>
                  <a:pt x="12" y="90"/>
                  <a:pt x="12" y="91"/>
                </a:cubicBezTo>
                <a:cubicBezTo>
                  <a:pt x="12" y="90"/>
                  <a:pt x="12" y="90"/>
                  <a:pt x="13" y="91"/>
                </a:cubicBezTo>
                <a:cubicBezTo>
                  <a:pt x="13" y="90"/>
                  <a:pt x="13" y="90"/>
                  <a:pt x="13" y="90"/>
                </a:cubicBezTo>
                <a:cubicBezTo>
                  <a:pt x="12" y="90"/>
                  <a:pt x="12" y="90"/>
                  <a:pt x="12" y="89"/>
                </a:cubicBezTo>
                <a:cubicBezTo>
                  <a:pt x="12" y="89"/>
                  <a:pt x="13" y="90"/>
                  <a:pt x="13" y="89"/>
                </a:cubicBezTo>
                <a:cubicBezTo>
                  <a:pt x="13" y="90"/>
                  <a:pt x="13" y="90"/>
                  <a:pt x="14" y="90"/>
                </a:cubicBezTo>
                <a:cubicBezTo>
                  <a:pt x="13" y="89"/>
                  <a:pt x="14" y="90"/>
                  <a:pt x="14" y="90"/>
                </a:cubicBezTo>
                <a:cubicBezTo>
                  <a:pt x="14" y="90"/>
                  <a:pt x="15" y="90"/>
                  <a:pt x="14" y="91"/>
                </a:cubicBezTo>
                <a:cubicBezTo>
                  <a:pt x="15" y="91"/>
                  <a:pt x="16" y="91"/>
                  <a:pt x="16" y="91"/>
                </a:cubicBezTo>
                <a:cubicBezTo>
                  <a:pt x="17" y="91"/>
                  <a:pt x="17" y="91"/>
                  <a:pt x="18" y="91"/>
                </a:cubicBezTo>
                <a:cubicBezTo>
                  <a:pt x="18" y="91"/>
                  <a:pt x="18" y="91"/>
                  <a:pt x="18" y="90"/>
                </a:cubicBezTo>
                <a:cubicBezTo>
                  <a:pt x="19" y="91"/>
                  <a:pt x="18" y="91"/>
                  <a:pt x="18" y="91"/>
                </a:cubicBezTo>
                <a:cubicBezTo>
                  <a:pt x="19" y="92"/>
                  <a:pt x="19" y="91"/>
                  <a:pt x="20" y="91"/>
                </a:cubicBezTo>
                <a:cubicBezTo>
                  <a:pt x="20" y="91"/>
                  <a:pt x="20" y="91"/>
                  <a:pt x="19" y="91"/>
                </a:cubicBezTo>
                <a:cubicBezTo>
                  <a:pt x="19" y="90"/>
                  <a:pt x="20" y="91"/>
                  <a:pt x="20" y="90"/>
                </a:cubicBezTo>
                <a:cubicBezTo>
                  <a:pt x="20" y="90"/>
                  <a:pt x="20" y="91"/>
                  <a:pt x="20" y="90"/>
                </a:cubicBezTo>
                <a:cubicBezTo>
                  <a:pt x="21" y="91"/>
                  <a:pt x="21" y="91"/>
                  <a:pt x="20" y="91"/>
                </a:cubicBezTo>
                <a:cubicBezTo>
                  <a:pt x="21" y="91"/>
                  <a:pt x="21" y="91"/>
                  <a:pt x="22" y="91"/>
                </a:cubicBezTo>
                <a:cubicBezTo>
                  <a:pt x="22" y="90"/>
                  <a:pt x="23" y="92"/>
                  <a:pt x="23" y="90"/>
                </a:cubicBezTo>
                <a:cubicBezTo>
                  <a:pt x="23" y="91"/>
                  <a:pt x="24" y="90"/>
                  <a:pt x="24" y="91"/>
                </a:cubicBezTo>
                <a:cubicBezTo>
                  <a:pt x="24" y="91"/>
                  <a:pt x="23" y="92"/>
                  <a:pt x="23" y="91"/>
                </a:cubicBezTo>
                <a:cubicBezTo>
                  <a:pt x="23" y="92"/>
                  <a:pt x="22" y="92"/>
                  <a:pt x="21" y="91"/>
                </a:cubicBezTo>
                <a:cubicBezTo>
                  <a:pt x="21" y="92"/>
                  <a:pt x="21" y="92"/>
                  <a:pt x="21" y="92"/>
                </a:cubicBezTo>
                <a:cubicBezTo>
                  <a:pt x="22" y="91"/>
                  <a:pt x="24" y="93"/>
                  <a:pt x="24" y="91"/>
                </a:cubicBezTo>
                <a:cubicBezTo>
                  <a:pt x="25" y="91"/>
                  <a:pt x="26" y="90"/>
                  <a:pt x="26" y="91"/>
                </a:cubicBezTo>
                <a:cubicBezTo>
                  <a:pt x="26" y="90"/>
                  <a:pt x="26" y="90"/>
                  <a:pt x="26" y="90"/>
                </a:cubicBezTo>
                <a:cubicBezTo>
                  <a:pt x="26" y="89"/>
                  <a:pt x="26" y="89"/>
                  <a:pt x="26" y="89"/>
                </a:cubicBezTo>
                <a:cubicBezTo>
                  <a:pt x="26" y="89"/>
                  <a:pt x="27" y="89"/>
                  <a:pt x="27" y="89"/>
                </a:cubicBezTo>
                <a:cubicBezTo>
                  <a:pt x="27" y="90"/>
                  <a:pt x="26" y="89"/>
                  <a:pt x="26" y="90"/>
                </a:cubicBezTo>
                <a:cubicBezTo>
                  <a:pt x="27" y="90"/>
                  <a:pt x="27" y="90"/>
                  <a:pt x="27" y="90"/>
                </a:cubicBezTo>
                <a:cubicBezTo>
                  <a:pt x="28" y="90"/>
                  <a:pt x="28" y="90"/>
                  <a:pt x="28" y="90"/>
                </a:cubicBezTo>
                <a:cubicBezTo>
                  <a:pt x="28" y="90"/>
                  <a:pt x="28" y="90"/>
                  <a:pt x="28" y="90"/>
                </a:cubicBezTo>
                <a:cubicBezTo>
                  <a:pt x="28" y="90"/>
                  <a:pt x="28" y="90"/>
                  <a:pt x="28" y="91"/>
                </a:cubicBezTo>
                <a:cubicBezTo>
                  <a:pt x="29" y="91"/>
                  <a:pt x="28" y="89"/>
                  <a:pt x="29" y="90"/>
                </a:cubicBezTo>
                <a:cubicBezTo>
                  <a:pt x="29" y="89"/>
                  <a:pt x="29" y="89"/>
                  <a:pt x="29" y="89"/>
                </a:cubicBezTo>
                <a:cubicBezTo>
                  <a:pt x="29" y="89"/>
                  <a:pt x="29" y="88"/>
                  <a:pt x="29" y="88"/>
                </a:cubicBezTo>
                <a:cubicBezTo>
                  <a:pt x="29" y="90"/>
                  <a:pt x="31" y="89"/>
                  <a:pt x="32" y="90"/>
                </a:cubicBezTo>
                <a:cubicBezTo>
                  <a:pt x="31" y="90"/>
                  <a:pt x="29" y="90"/>
                  <a:pt x="30" y="91"/>
                </a:cubicBezTo>
                <a:cubicBezTo>
                  <a:pt x="29" y="91"/>
                  <a:pt x="29" y="91"/>
                  <a:pt x="28" y="91"/>
                </a:cubicBezTo>
                <a:cubicBezTo>
                  <a:pt x="28" y="92"/>
                  <a:pt x="29" y="91"/>
                  <a:pt x="29" y="92"/>
                </a:cubicBezTo>
                <a:cubicBezTo>
                  <a:pt x="29" y="92"/>
                  <a:pt x="29" y="92"/>
                  <a:pt x="29" y="93"/>
                </a:cubicBezTo>
                <a:cubicBezTo>
                  <a:pt x="28" y="92"/>
                  <a:pt x="28" y="93"/>
                  <a:pt x="27" y="92"/>
                </a:cubicBezTo>
                <a:cubicBezTo>
                  <a:pt x="27" y="92"/>
                  <a:pt x="28" y="93"/>
                  <a:pt x="28" y="93"/>
                </a:cubicBezTo>
                <a:cubicBezTo>
                  <a:pt x="28" y="93"/>
                  <a:pt x="27" y="93"/>
                  <a:pt x="27" y="92"/>
                </a:cubicBezTo>
                <a:cubicBezTo>
                  <a:pt x="27" y="93"/>
                  <a:pt x="27" y="93"/>
                  <a:pt x="27" y="93"/>
                </a:cubicBezTo>
                <a:cubicBezTo>
                  <a:pt x="26" y="93"/>
                  <a:pt x="26" y="93"/>
                  <a:pt x="26" y="93"/>
                </a:cubicBezTo>
                <a:cubicBezTo>
                  <a:pt x="26" y="93"/>
                  <a:pt x="26" y="93"/>
                  <a:pt x="25" y="93"/>
                </a:cubicBezTo>
                <a:cubicBezTo>
                  <a:pt x="25" y="93"/>
                  <a:pt x="24" y="93"/>
                  <a:pt x="24" y="94"/>
                </a:cubicBezTo>
                <a:cubicBezTo>
                  <a:pt x="23" y="94"/>
                  <a:pt x="24" y="93"/>
                  <a:pt x="24" y="93"/>
                </a:cubicBezTo>
                <a:cubicBezTo>
                  <a:pt x="24" y="93"/>
                  <a:pt x="25" y="93"/>
                  <a:pt x="25" y="92"/>
                </a:cubicBezTo>
                <a:cubicBezTo>
                  <a:pt x="24" y="92"/>
                  <a:pt x="24" y="92"/>
                  <a:pt x="24" y="93"/>
                </a:cubicBezTo>
                <a:cubicBezTo>
                  <a:pt x="24" y="93"/>
                  <a:pt x="24" y="92"/>
                  <a:pt x="24" y="92"/>
                </a:cubicBezTo>
                <a:cubicBezTo>
                  <a:pt x="23" y="93"/>
                  <a:pt x="23" y="93"/>
                  <a:pt x="23" y="93"/>
                </a:cubicBezTo>
                <a:cubicBezTo>
                  <a:pt x="22" y="93"/>
                  <a:pt x="23" y="94"/>
                  <a:pt x="23" y="94"/>
                </a:cubicBezTo>
                <a:cubicBezTo>
                  <a:pt x="23" y="94"/>
                  <a:pt x="23" y="94"/>
                  <a:pt x="23" y="94"/>
                </a:cubicBezTo>
                <a:cubicBezTo>
                  <a:pt x="22" y="94"/>
                  <a:pt x="22" y="94"/>
                  <a:pt x="22" y="93"/>
                </a:cubicBezTo>
                <a:cubicBezTo>
                  <a:pt x="22" y="93"/>
                  <a:pt x="22" y="94"/>
                  <a:pt x="21" y="93"/>
                </a:cubicBezTo>
                <a:cubicBezTo>
                  <a:pt x="21" y="93"/>
                  <a:pt x="21" y="94"/>
                  <a:pt x="21" y="94"/>
                </a:cubicBezTo>
                <a:cubicBezTo>
                  <a:pt x="21" y="94"/>
                  <a:pt x="20" y="93"/>
                  <a:pt x="20" y="95"/>
                </a:cubicBezTo>
                <a:cubicBezTo>
                  <a:pt x="18" y="95"/>
                  <a:pt x="18" y="95"/>
                  <a:pt x="17" y="95"/>
                </a:cubicBezTo>
                <a:cubicBezTo>
                  <a:pt x="17" y="96"/>
                  <a:pt x="16" y="95"/>
                  <a:pt x="16" y="95"/>
                </a:cubicBezTo>
                <a:cubicBezTo>
                  <a:pt x="16" y="96"/>
                  <a:pt x="16" y="96"/>
                  <a:pt x="16" y="97"/>
                </a:cubicBezTo>
                <a:cubicBezTo>
                  <a:pt x="17" y="97"/>
                  <a:pt x="17" y="97"/>
                  <a:pt x="17" y="97"/>
                </a:cubicBezTo>
                <a:cubicBezTo>
                  <a:pt x="17" y="97"/>
                  <a:pt x="17" y="97"/>
                  <a:pt x="17" y="96"/>
                </a:cubicBezTo>
                <a:cubicBezTo>
                  <a:pt x="17" y="96"/>
                  <a:pt x="18" y="96"/>
                  <a:pt x="18" y="95"/>
                </a:cubicBezTo>
                <a:cubicBezTo>
                  <a:pt x="19" y="96"/>
                  <a:pt x="18" y="97"/>
                  <a:pt x="18" y="97"/>
                </a:cubicBezTo>
                <a:cubicBezTo>
                  <a:pt x="19" y="97"/>
                  <a:pt x="19" y="97"/>
                  <a:pt x="19" y="97"/>
                </a:cubicBezTo>
                <a:cubicBezTo>
                  <a:pt x="20" y="97"/>
                  <a:pt x="20" y="96"/>
                  <a:pt x="21" y="97"/>
                </a:cubicBezTo>
                <a:cubicBezTo>
                  <a:pt x="21" y="97"/>
                  <a:pt x="21" y="97"/>
                  <a:pt x="20" y="98"/>
                </a:cubicBezTo>
                <a:cubicBezTo>
                  <a:pt x="21" y="98"/>
                  <a:pt x="21" y="98"/>
                  <a:pt x="21" y="98"/>
                </a:cubicBezTo>
                <a:cubicBezTo>
                  <a:pt x="21" y="97"/>
                  <a:pt x="21" y="97"/>
                  <a:pt x="22" y="98"/>
                </a:cubicBezTo>
                <a:cubicBezTo>
                  <a:pt x="22" y="97"/>
                  <a:pt x="24" y="98"/>
                  <a:pt x="24" y="97"/>
                </a:cubicBezTo>
                <a:cubicBezTo>
                  <a:pt x="25" y="97"/>
                  <a:pt x="24" y="98"/>
                  <a:pt x="24" y="98"/>
                </a:cubicBezTo>
                <a:cubicBezTo>
                  <a:pt x="25" y="98"/>
                  <a:pt x="25" y="98"/>
                  <a:pt x="25" y="98"/>
                </a:cubicBezTo>
                <a:cubicBezTo>
                  <a:pt x="25" y="98"/>
                  <a:pt x="25" y="97"/>
                  <a:pt x="24" y="97"/>
                </a:cubicBezTo>
                <a:cubicBezTo>
                  <a:pt x="24" y="97"/>
                  <a:pt x="24" y="96"/>
                  <a:pt x="24" y="96"/>
                </a:cubicBezTo>
                <a:cubicBezTo>
                  <a:pt x="24" y="96"/>
                  <a:pt x="24" y="96"/>
                  <a:pt x="24" y="96"/>
                </a:cubicBezTo>
                <a:cubicBezTo>
                  <a:pt x="25" y="96"/>
                  <a:pt x="24" y="97"/>
                  <a:pt x="25" y="97"/>
                </a:cubicBezTo>
                <a:cubicBezTo>
                  <a:pt x="25" y="96"/>
                  <a:pt x="25" y="96"/>
                  <a:pt x="25" y="96"/>
                </a:cubicBezTo>
                <a:cubicBezTo>
                  <a:pt x="25" y="96"/>
                  <a:pt x="25" y="96"/>
                  <a:pt x="25" y="96"/>
                </a:cubicBezTo>
                <a:cubicBezTo>
                  <a:pt x="26" y="96"/>
                  <a:pt x="25" y="96"/>
                  <a:pt x="26" y="97"/>
                </a:cubicBezTo>
                <a:cubicBezTo>
                  <a:pt x="25" y="97"/>
                  <a:pt x="25" y="96"/>
                  <a:pt x="25" y="97"/>
                </a:cubicBezTo>
                <a:cubicBezTo>
                  <a:pt x="28" y="97"/>
                  <a:pt x="31" y="96"/>
                  <a:pt x="34" y="95"/>
                </a:cubicBezTo>
                <a:cubicBezTo>
                  <a:pt x="34" y="94"/>
                  <a:pt x="35" y="94"/>
                  <a:pt x="36" y="95"/>
                </a:cubicBezTo>
                <a:cubicBezTo>
                  <a:pt x="36" y="94"/>
                  <a:pt x="35" y="94"/>
                  <a:pt x="35" y="93"/>
                </a:cubicBezTo>
                <a:cubicBezTo>
                  <a:pt x="36" y="93"/>
                  <a:pt x="36" y="94"/>
                  <a:pt x="36" y="93"/>
                </a:cubicBezTo>
                <a:cubicBezTo>
                  <a:pt x="37" y="94"/>
                  <a:pt x="37" y="94"/>
                  <a:pt x="36" y="94"/>
                </a:cubicBezTo>
                <a:cubicBezTo>
                  <a:pt x="37" y="94"/>
                  <a:pt x="37" y="93"/>
                  <a:pt x="38" y="93"/>
                </a:cubicBezTo>
                <a:cubicBezTo>
                  <a:pt x="38" y="95"/>
                  <a:pt x="39" y="94"/>
                  <a:pt x="41" y="94"/>
                </a:cubicBezTo>
                <a:cubicBezTo>
                  <a:pt x="41" y="94"/>
                  <a:pt x="40" y="94"/>
                  <a:pt x="40" y="94"/>
                </a:cubicBezTo>
                <a:cubicBezTo>
                  <a:pt x="41" y="94"/>
                  <a:pt x="41" y="94"/>
                  <a:pt x="41" y="94"/>
                </a:cubicBezTo>
                <a:cubicBezTo>
                  <a:pt x="41" y="94"/>
                  <a:pt x="41" y="94"/>
                  <a:pt x="41" y="93"/>
                </a:cubicBezTo>
                <a:cubicBezTo>
                  <a:pt x="41" y="93"/>
                  <a:pt x="41" y="93"/>
                  <a:pt x="42" y="93"/>
                </a:cubicBezTo>
                <a:cubicBezTo>
                  <a:pt x="42" y="93"/>
                  <a:pt x="42" y="93"/>
                  <a:pt x="42" y="92"/>
                </a:cubicBezTo>
                <a:cubicBezTo>
                  <a:pt x="42" y="92"/>
                  <a:pt x="42" y="93"/>
                  <a:pt x="43" y="92"/>
                </a:cubicBezTo>
                <a:cubicBezTo>
                  <a:pt x="43" y="92"/>
                  <a:pt x="43" y="93"/>
                  <a:pt x="43" y="93"/>
                </a:cubicBezTo>
                <a:cubicBezTo>
                  <a:pt x="44" y="93"/>
                  <a:pt x="44" y="93"/>
                  <a:pt x="45" y="93"/>
                </a:cubicBezTo>
                <a:cubicBezTo>
                  <a:pt x="46" y="93"/>
                  <a:pt x="46" y="93"/>
                  <a:pt x="45" y="93"/>
                </a:cubicBezTo>
                <a:cubicBezTo>
                  <a:pt x="46" y="93"/>
                  <a:pt x="46" y="93"/>
                  <a:pt x="46" y="92"/>
                </a:cubicBezTo>
                <a:cubicBezTo>
                  <a:pt x="47" y="93"/>
                  <a:pt x="47" y="93"/>
                  <a:pt x="47" y="92"/>
                </a:cubicBezTo>
                <a:cubicBezTo>
                  <a:pt x="47" y="92"/>
                  <a:pt x="47" y="92"/>
                  <a:pt x="47" y="92"/>
                </a:cubicBezTo>
                <a:cubicBezTo>
                  <a:pt x="47" y="92"/>
                  <a:pt x="48" y="92"/>
                  <a:pt x="48" y="92"/>
                </a:cubicBezTo>
                <a:cubicBezTo>
                  <a:pt x="48" y="92"/>
                  <a:pt x="48" y="92"/>
                  <a:pt x="48" y="92"/>
                </a:cubicBezTo>
                <a:cubicBezTo>
                  <a:pt x="49" y="92"/>
                  <a:pt x="49" y="92"/>
                  <a:pt x="49" y="91"/>
                </a:cubicBezTo>
                <a:cubicBezTo>
                  <a:pt x="49" y="91"/>
                  <a:pt x="49" y="91"/>
                  <a:pt x="49" y="92"/>
                </a:cubicBezTo>
                <a:cubicBezTo>
                  <a:pt x="50" y="91"/>
                  <a:pt x="52" y="92"/>
                  <a:pt x="53" y="90"/>
                </a:cubicBezTo>
                <a:cubicBezTo>
                  <a:pt x="53" y="91"/>
                  <a:pt x="53" y="91"/>
                  <a:pt x="53" y="91"/>
                </a:cubicBezTo>
                <a:cubicBezTo>
                  <a:pt x="53" y="92"/>
                  <a:pt x="53" y="91"/>
                  <a:pt x="53" y="92"/>
                </a:cubicBezTo>
                <a:cubicBezTo>
                  <a:pt x="54" y="91"/>
                  <a:pt x="55" y="90"/>
                  <a:pt x="56" y="90"/>
                </a:cubicBezTo>
                <a:cubicBezTo>
                  <a:pt x="56" y="90"/>
                  <a:pt x="55" y="90"/>
                  <a:pt x="55" y="89"/>
                </a:cubicBezTo>
                <a:cubicBezTo>
                  <a:pt x="56" y="90"/>
                  <a:pt x="57" y="90"/>
                  <a:pt x="57" y="90"/>
                </a:cubicBezTo>
                <a:cubicBezTo>
                  <a:pt x="57" y="89"/>
                  <a:pt x="57" y="90"/>
                  <a:pt x="56" y="89"/>
                </a:cubicBezTo>
                <a:cubicBezTo>
                  <a:pt x="56" y="89"/>
                  <a:pt x="57" y="89"/>
                  <a:pt x="57" y="89"/>
                </a:cubicBezTo>
                <a:cubicBezTo>
                  <a:pt x="57" y="89"/>
                  <a:pt x="57" y="90"/>
                  <a:pt x="57" y="90"/>
                </a:cubicBezTo>
                <a:cubicBezTo>
                  <a:pt x="58" y="89"/>
                  <a:pt x="59" y="88"/>
                  <a:pt x="60" y="88"/>
                </a:cubicBezTo>
                <a:cubicBezTo>
                  <a:pt x="60" y="89"/>
                  <a:pt x="60" y="89"/>
                  <a:pt x="60" y="89"/>
                </a:cubicBezTo>
                <a:cubicBezTo>
                  <a:pt x="60" y="89"/>
                  <a:pt x="60" y="89"/>
                  <a:pt x="60" y="89"/>
                </a:cubicBezTo>
                <a:cubicBezTo>
                  <a:pt x="60" y="89"/>
                  <a:pt x="60" y="89"/>
                  <a:pt x="60" y="89"/>
                </a:cubicBezTo>
                <a:cubicBezTo>
                  <a:pt x="60" y="89"/>
                  <a:pt x="60" y="89"/>
                  <a:pt x="61" y="89"/>
                </a:cubicBezTo>
                <a:cubicBezTo>
                  <a:pt x="61" y="89"/>
                  <a:pt x="61" y="89"/>
                  <a:pt x="61" y="89"/>
                </a:cubicBezTo>
                <a:cubicBezTo>
                  <a:pt x="61" y="89"/>
                  <a:pt x="61" y="89"/>
                  <a:pt x="61" y="88"/>
                </a:cubicBezTo>
                <a:cubicBezTo>
                  <a:pt x="61" y="88"/>
                  <a:pt x="61" y="89"/>
                  <a:pt x="62" y="89"/>
                </a:cubicBezTo>
                <a:cubicBezTo>
                  <a:pt x="62" y="89"/>
                  <a:pt x="62" y="89"/>
                  <a:pt x="62" y="88"/>
                </a:cubicBezTo>
                <a:cubicBezTo>
                  <a:pt x="62" y="89"/>
                  <a:pt x="62" y="89"/>
                  <a:pt x="62" y="89"/>
                </a:cubicBezTo>
                <a:cubicBezTo>
                  <a:pt x="63" y="89"/>
                  <a:pt x="63" y="89"/>
                  <a:pt x="63" y="90"/>
                </a:cubicBezTo>
                <a:cubicBezTo>
                  <a:pt x="63" y="90"/>
                  <a:pt x="63" y="90"/>
                  <a:pt x="63" y="90"/>
                </a:cubicBezTo>
                <a:cubicBezTo>
                  <a:pt x="63" y="89"/>
                  <a:pt x="63" y="89"/>
                  <a:pt x="63" y="89"/>
                </a:cubicBezTo>
                <a:cubicBezTo>
                  <a:pt x="63" y="89"/>
                  <a:pt x="63" y="89"/>
                  <a:pt x="63" y="89"/>
                </a:cubicBezTo>
                <a:cubicBezTo>
                  <a:pt x="63" y="89"/>
                  <a:pt x="63" y="89"/>
                  <a:pt x="64" y="89"/>
                </a:cubicBezTo>
                <a:cubicBezTo>
                  <a:pt x="64" y="89"/>
                  <a:pt x="64" y="89"/>
                  <a:pt x="64" y="88"/>
                </a:cubicBezTo>
                <a:cubicBezTo>
                  <a:pt x="64" y="88"/>
                  <a:pt x="64" y="88"/>
                  <a:pt x="64" y="88"/>
                </a:cubicBezTo>
                <a:cubicBezTo>
                  <a:pt x="64" y="88"/>
                  <a:pt x="64" y="88"/>
                  <a:pt x="64" y="87"/>
                </a:cubicBezTo>
                <a:cubicBezTo>
                  <a:pt x="65" y="87"/>
                  <a:pt x="64" y="88"/>
                  <a:pt x="64" y="88"/>
                </a:cubicBezTo>
                <a:cubicBezTo>
                  <a:pt x="65" y="88"/>
                  <a:pt x="65" y="87"/>
                  <a:pt x="66" y="87"/>
                </a:cubicBezTo>
                <a:cubicBezTo>
                  <a:pt x="66" y="87"/>
                  <a:pt x="66" y="87"/>
                  <a:pt x="66" y="87"/>
                </a:cubicBezTo>
                <a:cubicBezTo>
                  <a:pt x="66" y="87"/>
                  <a:pt x="66" y="87"/>
                  <a:pt x="66" y="87"/>
                </a:cubicBezTo>
                <a:cubicBezTo>
                  <a:pt x="66" y="87"/>
                  <a:pt x="66" y="88"/>
                  <a:pt x="66" y="88"/>
                </a:cubicBezTo>
                <a:cubicBezTo>
                  <a:pt x="66" y="88"/>
                  <a:pt x="67" y="88"/>
                  <a:pt x="67" y="88"/>
                </a:cubicBezTo>
                <a:cubicBezTo>
                  <a:pt x="67" y="88"/>
                  <a:pt x="67" y="88"/>
                  <a:pt x="67" y="88"/>
                </a:cubicBezTo>
                <a:cubicBezTo>
                  <a:pt x="67" y="89"/>
                  <a:pt x="67" y="88"/>
                  <a:pt x="67" y="89"/>
                </a:cubicBezTo>
                <a:cubicBezTo>
                  <a:pt x="67" y="89"/>
                  <a:pt x="67" y="89"/>
                  <a:pt x="68" y="89"/>
                </a:cubicBezTo>
                <a:cubicBezTo>
                  <a:pt x="67" y="89"/>
                  <a:pt x="67" y="88"/>
                  <a:pt x="68" y="88"/>
                </a:cubicBezTo>
                <a:cubicBezTo>
                  <a:pt x="68" y="88"/>
                  <a:pt x="68" y="88"/>
                  <a:pt x="67" y="88"/>
                </a:cubicBezTo>
                <a:cubicBezTo>
                  <a:pt x="68" y="87"/>
                  <a:pt x="68" y="87"/>
                  <a:pt x="68" y="86"/>
                </a:cubicBezTo>
                <a:cubicBezTo>
                  <a:pt x="69" y="87"/>
                  <a:pt x="68" y="87"/>
                  <a:pt x="69" y="87"/>
                </a:cubicBezTo>
                <a:cubicBezTo>
                  <a:pt x="69" y="87"/>
                  <a:pt x="69" y="87"/>
                  <a:pt x="69" y="86"/>
                </a:cubicBezTo>
                <a:cubicBezTo>
                  <a:pt x="70" y="86"/>
                  <a:pt x="71" y="86"/>
                  <a:pt x="71" y="86"/>
                </a:cubicBezTo>
                <a:cubicBezTo>
                  <a:pt x="72" y="86"/>
                  <a:pt x="72" y="86"/>
                  <a:pt x="72" y="86"/>
                </a:cubicBezTo>
                <a:cubicBezTo>
                  <a:pt x="72" y="86"/>
                  <a:pt x="72" y="86"/>
                  <a:pt x="72" y="86"/>
                </a:cubicBezTo>
                <a:cubicBezTo>
                  <a:pt x="72" y="86"/>
                  <a:pt x="72" y="86"/>
                  <a:pt x="72" y="86"/>
                </a:cubicBezTo>
                <a:cubicBezTo>
                  <a:pt x="73" y="87"/>
                  <a:pt x="73" y="87"/>
                  <a:pt x="73" y="87"/>
                </a:cubicBezTo>
                <a:cubicBezTo>
                  <a:pt x="73" y="87"/>
                  <a:pt x="73" y="86"/>
                  <a:pt x="73" y="86"/>
                </a:cubicBezTo>
                <a:cubicBezTo>
                  <a:pt x="73" y="86"/>
                  <a:pt x="73" y="86"/>
                  <a:pt x="73" y="86"/>
                </a:cubicBezTo>
                <a:cubicBezTo>
                  <a:pt x="73" y="86"/>
                  <a:pt x="73" y="87"/>
                  <a:pt x="73" y="87"/>
                </a:cubicBezTo>
                <a:cubicBezTo>
                  <a:pt x="73" y="87"/>
                  <a:pt x="73" y="87"/>
                  <a:pt x="74" y="87"/>
                </a:cubicBezTo>
                <a:cubicBezTo>
                  <a:pt x="74" y="87"/>
                  <a:pt x="74" y="87"/>
                  <a:pt x="74" y="87"/>
                </a:cubicBezTo>
                <a:cubicBezTo>
                  <a:pt x="74" y="87"/>
                  <a:pt x="74" y="87"/>
                  <a:pt x="74" y="87"/>
                </a:cubicBezTo>
                <a:cubicBezTo>
                  <a:pt x="74" y="87"/>
                  <a:pt x="74" y="87"/>
                  <a:pt x="74" y="87"/>
                </a:cubicBezTo>
                <a:cubicBezTo>
                  <a:pt x="74" y="87"/>
                  <a:pt x="74" y="87"/>
                  <a:pt x="75" y="87"/>
                </a:cubicBezTo>
                <a:cubicBezTo>
                  <a:pt x="74" y="87"/>
                  <a:pt x="74" y="86"/>
                  <a:pt x="74" y="86"/>
                </a:cubicBezTo>
                <a:cubicBezTo>
                  <a:pt x="74" y="86"/>
                  <a:pt x="74" y="86"/>
                  <a:pt x="74" y="86"/>
                </a:cubicBezTo>
                <a:cubicBezTo>
                  <a:pt x="74" y="86"/>
                  <a:pt x="74" y="86"/>
                  <a:pt x="74" y="86"/>
                </a:cubicBezTo>
                <a:cubicBezTo>
                  <a:pt x="74" y="86"/>
                  <a:pt x="74" y="86"/>
                  <a:pt x="73" y="86"/>
                </a:cubicBezTo>
                <a:cubicBezTo>
                  <a:pt x="73" y="86"/>
                  <a:pt x="73" y="86"/>
                  <a:pt x="73" y="86"/>
                </a:cubicBezTo>
                <a:cubicBezTo>
                  <a:pt x="73" y="86"/>
                  <a:pt x="73" y="86"/>
                  <a:pt x="73" y="86"/>
                </a:cubicBezTo>
                <a:cubicBezTo>
                  <a:pt x="73" y="86"/>
                  <a:pt x="73" y="86"/>
                  <a:pt x="73" y="85"/>
                </a:cubicBezTo>
                <a:cubicBezTo>
                  <a:pt x="74" y="85"/>
                  <a:pt x="74" y="85"/>
                  <a:pt x="74" y="86"/>
                </a:cubicBezTo>
                <a:cubicBezTo>
                  <a:pt x="75" y="85"/>
                  <a:pt x="74" y="85"/>
                  <a:pt x="74" y="85"/>
                </a:cubicBezTo>
                <a:cubicBezTo>
                  <a:pt x="75" y="85"/>
                  <a:pt x="75" y="86"/>
                  <a:pt x="76" y="85"/>
                </a:cubicBezTo>
                <a:cubicBezTo>
                  <a:pt x="76" y="85"/>
                  <a:pt x="76" y="85"/>
                  <a:pt x="76" y="85"/>
                </a:cubicBezTo>
                <a:cubicBezTo>
                  <a:pt x="76" y="85"/>
                  <a:pt x="76" y="85"/>
                  <a:pt x="75" y="86"/>
                </a:cubicBezTo>
                <a:cubicBezTo>
                  <a:pt x="75" y="85"/>
                  <a:pt x="75" y="85"/>
                  <a:pt x="75" y="85"/>
                </a:cubicBezTo>
                <a:cubicBezTo>
                  <a:pt x="75" y="86"/>
                  <a:pt x="74" y="86"/>
                  <a:pt x="74" y="86"/>
                </a:cubicBezTo>
                <a:cubicBezTo>
                  <a:pt x="75" y="86"/>
                  <a:pt x="75" y="86"/>
                  <a:pt x="75" y="86"/>
                </a:cubicBezTo>
                <a:cubicBezTo>
                  <a:pt x="75" y="86"/>
                  <a:pt x="75" y="86"/>
                  <a:pt x="75" y="86"/>
                </a:cubicBezTo>
                <a:cubicBezTo>
                  <a:pt x="75" y="87"/>
                  <a:pt x="75" y="87"/>
                  <a:pt x="75" y="87"/>
                </a:cubicBezTo>
                <a:cubicBezTo>
                  <a:pt x="75" y="87"/>
                  <a:pt x="75" y="87"/>
                  <a:pt x="76" y="87"/>
                </a:cubicBezTo>
                <a:cubicBezTo>
                  <a:pt x="76" y="86"/>
                  <a:pt x="76" y="86"/>
                  <a:pt x="76" y="86"/>
                </a:cubicBezTo>
                <a:cubicBezTo>
                  <a:pt x="76" y="86"/>
                  <a:pt x="76" y="87"/>
                  <a:pt x="75" y="86"/>
                </a:cubicBezTo>
                <a:cubicBezTo>
                  <a:pt x="75" y="86"/>
                  <a:pt x="75" y="86"/>
                  <a:pt x="76" y="86"/>
                </a:cubicBezTo>
                <a:cubicBezTo>
                  <a:pt x="75" y="86"/>
                  <a:pt x="75" y="86"/>
                  <a:pt x="75" y="86"/>
                </a:cubicBezTo>
                <a:cubicBezTo>
                  <a:pt x="76" y="86"/>
                  <a:pt x="76" y="86"/>
                  <a:pt x="76" y="86"/>
                </a:cubicBezTo>
                <a:cubicBezTo>
                  <a:pt x="76" y="86"/>
                  <a:pt x="76" y="86"/>
                  <a:pt x="77" y="86"/>
                </a:cubicBezTo>
                <a:cubicBezTo>
                  <a:pt x="77" y="86"/>
                  <a:pt x="77" y="86"/>
                  <a:pt x="77" y="86"/>
                </a:cubicBezTo>
                <a:cubicBezTo>
                  <a:pt x="77" y="86"/>
                  <a:pt x="77" y="86"/>
                  <a:pt x="77" y="86"/>
                </a:cubicBezTo>
                <a:cubicBezTo>
                  <a:pt x="77" y="86"/>
                  <a:pt x="78" y="86"/>
                  <a:pt x="78" y="86"/>
                </a:cubicBezTo>
                <a:cubicBezTo>
                  <a:pt x="78" y="86"/>
                  <a:pt x="78" y="86"/>
                  <a:pt x="78" y="86"/>
                </a:cubicBezTo>
                <a:cubicBezTo>
                  <a:pt x="78" y="86"/>
                  <a:pt x="78" y="86"/>
                  <a:pt x="78" y="87"/>
                </a:cubicBezTo>
                <a:cubicBezTo>
                  <a:pt x="78" y="86"/>
                  <a:pt x="78" y="86"/>
                  <a:pt x="78" y="86"/>
                </a:cubicBezTo>
                <a:cubicBezTo>
                  <a:pt x="79" y="85"/>
                  <a:pt x="79" y="86"/>
                  <a:pt x="79" y="86"/>
                </a:cubicBezTo>
                <a:cubicBezTo>
                  <a:pt x="79" y="85"/>
                  <a:pt x="79" y="85"/>
                  <a:pt x="79" y="85"/>
                </a:cubicBezTo>
                <a:cubicBezTo>
                  <a:pt x="80" y="85"/>
                  <a:pt x="80" y="86"/>
                  <a:pt x="80" y="85"/>
                </a:cubicBezTo>
                <a:cubicBezTo>
                  <a:pt x="80" y="85"/>
                  <a:pt x="80" y="85"/>
                  <a:pt x="80" y="85"/>
                </a:cubicBezTo>
                <a:cubicBezTo>
                  <a:pt x="80" y="84"/>
                  <a:pt x="81" y="84"/>
                  <a:pt x="81" y="84"/>
                </a:cubicBezTo>
                <a:cubicBezTo>
                  <a:pt x="81" y="84"/>
                  <a:pt x="81" y="85"/>
                  <a:pt x="81" y="85"/>
                </a:cubicBezTo>
                <a:cubicBezTo>
                  <a:pt x="81" y="85"/>
                  <a:pt x="81" y="85"/>
                  <a:pt x="81" y="85"/>
                </a:cubicBezTo>
                <a:cubicBezTo>
                  <a:pt x="81" y="85"/>
                  <a:pt x="82" y="85"/>
                  <a:pt x="82" y="85"/>
                </a:cubicBezTo>
                <a:cubicBezTo>
                  <a:pt x="82" y="85"/>
                  <a:pt x="82" y="86"/>
                  <a:pt x="82" y="86"/>
                </a:cubicBezTo>
                <a:cubicBezTo>
                  <a:pt x="82" y="85"/>
                  <a:pt x="82" y="85"/>
                  <a:pt x="82" y="85"/>
                </a:cubicBezTo>
                <a:cubicBezTo>
                  <a:pt x="82" y="85"/>
                  <a:pt x="82" y="85"/>
                  <a:pt x="82" y="85"/>
                </a:cubicBezTo>
                <a:cubicBezTo>
                  <a:pt x="83" y="85"/>
                  <a:pt x="82" y="85"/>
                  <a:pt x="82" y="84"/>
                </a:cubicBezTo>
                <a:cubicBezTo>
                  <a:pt x="82" y="84"/>
                  <a:pt x="82" y="84"/>
                  <a:pt x="82" y="84"/>
                </a:cubicBezTo>
                <a:cubicBezTo>
                  <a:pt x="83" y="84"/>
                  <a:pt x="83" y="84"/>
                  <a:pt x="83" y="84"/>
                </a:cubicBezTo>
                <a:cubicBezTo>
                  <a:pt x="83" y="84"/>
                  <a:pt x="83" y="84"/>
                  <a:pt x="83" y="85"/>
                </a:cubicBezTo>
                <a:cubicBezTo>
                  <a:pt x="83" y="84"/>
                  <a:pt x="84" y="85"/>
                  <a:pt x="84" y="84"/>
                </a:cubicBezTo>
                <a:cubicBezTo>
                  <a:pt x="84" y="84"/>
                  <a:pt x="84" y="84"/>
                  <a:pt x="84" y="84"/>
                </a:cubicBezTo>
                <a:cubicBezTo>
                  <a:pt x="84" y="84"/>
                  <a:pt x="85" y="85"/>
                  <a:pt x="85" y="85"/>
                </a:cubicBezTo>
                <a:cubicBezTo>
                  <a:pt x="84" y="85"/>
                  <a:pt x="84" y="84"/>
                  <a:pt x="85" y="84"/>
                </a:cubicBezTo>
                <a:cubicBezTo>
                  <a:pt x="85" y="84"/>
                  <a:pt x="85" y="84"/>
                  <a:pt x="85" y="84"/>
                </a:cubicBezTo>
                <a:cubicBezTo>
                  <a:pt x="85" y="85"/>
                  <a:pt x="86" y="84"/>
                  <a:pt x="86" y="84"/>
                </a:cubicBezTo>
                <a:cubicBezTo>
                  <a:pt x="86" y="84"/>
                  <a:pt x="86" y="84"/>
                  <a:pt x="86" y="84"/>
                </a:cubicBezTo>
                <a:cubicBezTo>
                  <a:pt x="87" y="84"/>
                  <a:pt x="87" y="83"/>
                  <a:pt x="88" y="83"/>
                </a:cubicBezTo>
                <a:cubicBezTo>
                  <a:pt x="88" y="83"/>
                  <a:pt x="89" y="83"/>
                  <a:pt x="89" y="83"/>
                </a:cubicBezTo>
                <a:cubicBezTo>
                  <a:pt x="89" y="83"/>
                  <a:pt x="89" y="83"/>
                  <a:pt x="90" y="83"/>
                </a:cubicBezTo>
                <a:cubicBezTo>
                  <a:pt x="90" y="83"/>
                  <a:pt x="90" y="82"/>
                  <a:pt x="90" y="83"/>
                </a:cubicBezTo>
                <a:cubicBezTo>
                  <a:pt x="90" y="82"/>
                  <a:pt x="90" y="82"/>
                  <a:pt x="91" y="82"/>
                </a:cubicBezTo>
                <a:cubicBezTo>
                  <a:pt x="91" y="82"/>
                  <a:pt x="91" y="82"/>
                  <a:pt x="91" y="82"/>
                </a:cubicBezTo>
                <a:cubicBezTo>
                  <a:pt x="91" y="82"/>
                  <a:pt x="91" y="82"/>
                  <a:pt x="91" y="82"/>
                </a:cubicBezTo>
                <a:cubicBezTo>
                  <a:pt x="91" y="82"/>
                  <a:pt x="91" y="82"/>
                  <a:pt x="91" y="82"/>
                </a:cubicBezTo>
                <a:cubicBezTo>
                  <a:pt x="91" y="82"/>
                  <a:pt x="91" y="82"/>
                  <a:pt x="91" y="82"/>
                </a:cubicBezTo>
                <a:cubicBezTo>
                  <a:pt x="91" y="82"/>
                  <a:pt x="92" y="82"/>
                  <a:pt x="92" y="82"/>
                </a:cubicBezTo>
                <a:cubicBezTo>
                  <a:pt x="92" y="82"/>
                  <a:pt x="92" y="82"/>
                  <a:pt x="92" y="82"/>
                </a:cubicBezTo>
                <a:cubicBezTo>
                  <a:pt x="92" y="82"/>
                  <a:pt x="92" y="82"/>
                  <a:pt x="92" y="82"/>
                </a:cubicBezTo>
                <a:cubicBezTo>
                  <a:pt x="92" y="82"/>
                  <a:pt x="93" y="82"/>
                  <a:pt x="93" y="81"/>
                </a:cubicBezTo>
                <a:cubicBezTo>
                  <a:pt x="93" y="81"/>
                  <a:pt x="93" y="81"/>
                  <a:pt x="93" y="81"/>
                </a:cubicBezTo>
                <a:cubicBezTo>
                  <a:pt x="93" y="82"/>
                  <a:pt x="93" y="82"/>
                  <a:pt x="93" y="82"/>
                </a:cubicBezTo>
                <a:cubicBezTo>
                  <a:pt x="93" y="82"/>
                  <a:pt x="93" y="82"/>
                  <a:pt x="93" y="82"/>
                </a:cubicBezTo>
                <a:cubicBezTo>
                  <a:pt x="93" y="82"/>
                  <a:pt x="93" y="82"/>
                  <a:pt x="93" y="82"/>
                </a:cubicBezTo>
                <a:cubicBezTo>
                  <a:pt x="93" y="82"/>
                  <a:pt x="93" y="82"/>
                  <a:pt x="93" y="82"/>
                </a:cubicBezTo>
                <a:cubicBezTo>
                  <a:pt x="93" y="82"/>
                  <a:pt x="93" y="82"/>
                  <a:pt x="93" y="82"/>
                </a:cubicBezTo>
                <a:cubicBezTo>
                  <a:pt x="93" y="82"/>
                  <a:pt x="93" y="82"/>
                  <a:pt x="93" y="82"/>
                </a:cubicBezTo>
                <a:cubicBezTo>
                  <a:pt x="93" y="82"/>
                  <a:pt x="93" y="82"/>
                  <a:pt x="94" y="82"/>
                </a:cubicBezTo>
                <a:cubicBezTo>
                  <a:pt x="94" y="82"/>
                  <a:pt x="94" y="82"/>
                  <a:pt x="94" y="82"/>
                </a:cubicBezTo>
                <a:cubicBezTo>
                  <a:pt x="94" y="82"/>
                  <a:pt x="94" y="82"/>
                  <a:pt x="94" y="83"/>
                </a:cubicBezTo>
                <a:cubicBezTo>
                  <a:pt x="93" y="83"/>
                  <a:pt x="93" y="83"/>
                  <a:pt x="93" y="83"/>
                </a:cubicBezTo>
                <a:cubicBezTo>
                  <a:pt x="93" y="83"/>
                  <a:pt x="93" y="82"/>
                  <a:pt x="93" y="82"/>
                </a:cubicBezTo>
                <a:cubicBezTo>
                  <a:pt x="93" y="83"/>
                  <a:pt x="93" y="83"/>
                  <a:pt x="93" y="83"/>
                </a:cubicBezTo>
                <a:cubicBezTo>
                  <a:pt x="93" y="83"/>
                  <a:pt x="93" y="83"/>
                  <a:pt x="92" y="83"/>
                </a:cubicBezTo>
                <a:cubicBezTo>
                  <a:pt x="92" y="83"/>
                  <a:pt x="92" y="83"/>
                  <a:pt x="92" y="83"/>
                </a:cubicBezTo>
                <a:cubicBezTo>
                  <a:pt x="92" y="83"/>
                  <a:pt x="92" y="83"/>
                  <a:pt x="92" y="83"/>
                </a:cubicBezTo>
                <a:cubicBezTo>
                  <a:pt x="92" y="83"/>
                  <a:pt x="92" y="83"/>
                  <a:pt x="92" y="83"/>
                </a:cubicBezTo>
                <a:cubicBezTo>
                  <a:pt x="92" y="83"/>
                  <a:pt x="92" y="83"/>
                  <a:pt x="91" y="83"/>
                </a:cubicBezTo>
                <a:cubicBezTo>
                  <a:pt x="91" y="83"/>
                  <a:pt x="91" y="84"/>
                  <a:pt x="91" y="84"/>
                </a:cubicBezTo>
                <a:cubicBezTo>
                  <a:pt x="91" y="84"/>
                  <a:pt x="91" y="84"/>
                  <a:pt x="91" y="84"/>
                </a:cubicBezTo>
                <a:cubicBezTo>
                  <a:pt x="91" y="84"/>
                  <a:pt x="91" y="84"/>
                  <a:pt x="90" y="84"/>
                </a:cubicBezTo>
                <a:cubicBezTo>
                  <a:pt x="90" y="84"/>
                  <a:pt x="90" y="84"/>
                  <a:pt x="90" y="84"/>
                </a:cubicBezTo>
                <a:cubicBezTo>
                  <a:pt x="90" y="84"/>
                  <a:pt x="90" y="84"/>
                  <a:pt x="90" y="84"/>
                </a:cubicBezTo>
                <a:cubicBezTo>
                  <a:pt x="90" y="84"/>
                  <a:pt x="90" y="84"/>
                  <a:pt x="90" y="84"/>
                </a:cubicBezTo>
                <a:cubicBezTo>
                  <a:pt x="90" y="85"/>
                  <a:pt x="90" y="85"/>
                  <a:pt x="90" y="85"/>
                </a:cubicBezTo>
                <a:cubicBezTo>
                  <a:pt x="90" y="85"/>
                  <a:pt x="90" y="85"/>
                  <a:pt x="90" y="85"/>
                </a:cubicBezTo>
                <a:cubicBezTo>
                  <a:pt x="90" y="85"/>
                  <a:pt x="89" y="85"/>
                  <a:pt x="89" y="85"/>
                </a:cubicBezTo>
                <a:cubicBezTo>
                  <a:pt x="89" y="85"/>
                  <a:pt x="89" y="85"/>
                  <a:pt x="89" y="85"/>
                </a:cubicBezTo>
                <a:cubicBezTo>
                  <a:pt x="89" y="85"/>
                  <a:pt x="89" y="84"/>
                  <a:pt x="89" y="84"/>
                </a:cubicBezTo>
                <a:cubicBezTo>
                  <a:pt x="89" y="85"/>
                  <a:pt x="89" y="85"/>
                  <a:pt x="88" y="86"/>
                </a:cubicBezTo>
                <a:cubicBezTo>
                  <a:pt x="88" y="86"/>
                  <a:pt x="88" y="85"/>
                  <a:pt x="88" y="85"/>
                </a:cubicBezTo>
                <a:cubicBezTo>
                  <a:pt x="88" y="86"/>
                  <a:pt x="87" y="86"/>
                  <a:pt x="87" y="86"/>
                </a:cubicBezTo>
                <a:cubicBezTo>
                  <a:pt x="87" y="85"/>
                  <a:pt x="87" y="85"/>
                  <a:pt x="87" y="85"/>
                </a:cubicBezTo>
                <a:cubicBezTo>
                  <a:pt x="87" y="85"/>
                  <a:pt x="87" y="85"/>
                  <a:pt x="87" y="85"/>
                </a:cubicBezTo>
                <a:cubicBezTo>
                  <a:pt x="87" y="85"/>
                  <a:pt x="87" y="85"/>
                  <a:pt x="87" y="85"/>
                </a:cubicBezTo>
                <a:cubicBezTo>
                  <a:pt x="87" y="85"/>
                  <a:pt x="87" y="85"/>
                  <a:pt x="87" y="85"/>
                </a:cubicBezTo>
                <a:cubicBezTo>
                  <a:pt x="87" y="85"/>
                  <a:pt x="88" y="84"/>
                  <a:pt x="87" y="84"/>
                </a:cubicBezTo>
                <a:cubicBezTo>
                  <a:pt x="87" y="84"/>
                  <a:pt x="87" y="84"/>
                  <a:pt x="87" y="84"/>
                </a:cubicBezTo>
                <a:cubicBezTo>
                  <a:pt x="87" y="85"/>
                  <a:pt x="87" y="85"/>
                  <a:pt x="87" y="85"/>
                </a:cubicBezTo>
                <a:cubicBezTo>
                  <a:pt x="87" y="85"/>
                  <a:pt x="86" y="85"/>
                  <a:pt x="86" y="85"/>
                </a:cubicBezTo>
                <a:cubicBezTo>
                  <a:pt x="86" y="85"/>
                  <a:pt x="86" y="85"/>
                  <a:pt x="86" y="85"/>
                </a:cubicBezTo>
                <a:cubicBezTo>
                  <a:pt x="86" y="86"/>
                  <a:pt x="85" y="85"/>
                  <a:pt x="85" y="85"/>
                </a:cubicBezTo>
                <a:cubicBezTo>
                  <a:pt x="85" y="85"/>
                  <a:pt x="85" y="85"/>
                  <a:pt x="85" y="85"/>
                </a:cubicBezTo>
                <a:cubicBezTo>
                  <a:pt x="85" y="85"/>
                  <a:pt x="85" y="86"/>
                  <a:pt x="85" y="86"/>
                </a:cubicBezTo>
                <a:cubicBezTo>
                  <a:pt x="85" y="86"/>
                  <a:pt x="85" y="86"/>
                  <a:pt x="85" y="86"/>
                </a:cubicBezTo>
                <a:cubicBezTo>
                  <a:pt x="85" y="86"/>
                  <a:pt x="85" y="86"/>
                  <a:pt x="85" y="86"/>
                </a:cubicBezTo>
                <a:cubicBezTo>
                  <a:pt x="85" y="86"/>
                  <a:pt x="85" y="86"/>
                  <a:pt x="86" y="86"/>
                </a:cubicBezTo>
                <a:cubicBezTo>
                  <a:pt x="86" y="86"/>
                  <a:pt x="86" y="86"/>
                  <a:pt x="86" y="86"/>
                </a:cubicBezTo>
                <a:cubicBezTo>
                  <a:pt x="86" y="86"/>
                  <a:pt x="86" y="86"/>
                  <a:pt x="86" y="87"/>
                </a:cubicBezTo>
                <a:cubicBezTo>
                  <a:pt x="86" y="87"/>
                  <a:pt x="85" y="87"/>
                  <a:pt x="85" y="87"/>
                </a:cubicBezTo>
                <a:cubicBezTo>
                  <a:pt x="85" y="86"/>
                  <a:pt x="85" y="86"/>
                  <a:pt x="85" y="86"/>
                </a:cubicBezTo>
                <a:cubicBezTo>
                  <a:pt x="85" y="86"/>
                  <a:pt x="85" y="86"/>
                  <a:pt x="85" y="87"/>
                </a:cubicBezTo>
                <a:cubicBezTo>
                  <a:pt x="85" y="86"/>
                  <a:pt x="85" y="86"/>
                  <a:pt x="85" y="86"/>
                </a:cubicBezTo>
                <a:cubicBezTo>
                  <a:pt x="84" y="87"/>
                  <a:pt x="84" y="87"/>
                  <a:pt x="84" y="87"/>
                </a:cubicBezTo>
                <a:cubicBezTo>
                  <a:pt x="83" y="87"/>
                  <a:pt x="83" y="87"/>
                  <a:pt x="83" y="86"/>
                </a:cubicBezTo>
                <a:cubicBezTo>
                  <a:pt x="83" y="86"/>
                  <a:pt x="83" y="87"/>
                  <a:pt x="83" y="87"/>
                </a:cubicBezTo>
                <a:cubicBezTo>
                  <a:pt x="83" y="87"/>
                  <a:pt x="83" y="86"/>
                  <a:pt x="83" y="86"/>
                </a:cubicBezTo>
                <a:cubicBezTo>
                  <a:pt x="82" y="86"/>
                  <a:pt x="82" y="86"/>
                  <a:pt x="81" y="86"/>
                </a:cubicBezTo>
                <a:cubicBezTo>
                  <a:pt x="81" y="86"/>
                  <a:pt x="82" y="86"/>
                  <a:pt x="82" y="87"/>
                </a:cubicBezTo>
                <a:cubicBezTo>
                  <a:pt x="82" y="87"/>
                  <a:pt x="81" y="86"/>
                  <a:pt x="82" y="86"/>
                </a:cubicBezTo>
                <a:cubicBezTo>
                  <a:pt x="83" y="87"/>
                  <a:pt x="83" y="87"/>
                  <a:pt x="82" y="87"/>
                </a:cubicBezTo>
                <a:cubicBezTo>
                  <a:pt x="82" y="87"/>
                  <a:pt x="82" y="87"/>
                  <a:pt x="82" y="87"/>
                </a:cubicBezTo>
                <a:cubicBezTo>
                  <a:pt x="82" y="87"/>
                  <a:pt x="82" y="87"/>
                  <a:pt x="82" y="87"/>
                </a:cubicBezTo>
                <a:cubicBezTo>
                  <a:pt x="82" y="87"/>
                  <a:pt x="82" y="87"/>
                  <a:pt x="82" y="87"/>
                </a:cubicBezTo>
                <a:cubicBezTo>
                  <a:pt x="82" y="88"/>
                  <a:pt x="80" y="87"/>
                  <a:pt x="80" y="88"/>
                </a:cubicBezTo>
                <a:cubicBezTo>
                  <a:pt x="79" y="87"/>
                  <a:pt x="80" y="87"/>
                  <a:pt x="80" y="87"/>
                </a:cubicBezTo>
                <a:cubicBezTo>
                  <a:pt x="80" y="86"/>
                  <a:pt x="80" y="87"/>
                  <a:pt x="79" y="87"/>
                </a:cubicBezTo>
                <a:cubicBezTo>
                  <a:pt x="79" y="87"/>
                  <a:pt x="79" y="87"/>
                  <a:pt x="80" y="88"/>
                </a:cubicBezTo>
                <a:cubicBezTo>
                  <a:pt x="79" y="88"/>
                  <a:pt x="79" y="87"/>
                  <a:pt x="79" y="88"/>
                </a:cubicBezTo>
                <a:cubicBezTo>
                  <a:pt x="79" y="88"/>
                  <a:pt x="79" y="89"/>
                  <a:pt x="78" y="88"/>
                </a:cubicBezTo>
                <a:cubicBezTo>
                  <a:pt x="78" y="89"/>
                  <a:pt x="77" y="89"/>
                  <a:pt x="77" y="88"/>
                </a:cubicBezTo>
                <a:cubicBezTo>
                  <a:pt x="77" y="90"/>
                  <a:pt x="76" y="90"/>
                  <a:pt x="75" y="90"/>
                </a:cubicBezTo>
                <a:cubicBezTo>
                  <a:pt x="75" y="90"/>
                  <a:pt x="75" y="90"/>
                  <a:pt x="75" y="90"/>
                </a:cubicBezTo>
                <a:cubicBezTo>
                  <a:pt x="75" y="90"/>
                  <a:pt x="75" y="90"/>
                  <a:pt x="75" y="90"/>
                </a:cubicBezTo>
                <a:cubicBezTo>
                  <a:pt x="75" y="90"/>
                  <a:pt x="75" y="90"/>
                  <a:pt x="75" y="90"/>
                </a:cubicBezTo>
                <a:cubicBezTo>
                  <a:pt x="75" y="90"/>
                  <a:pt x="75" y="90"/>
                  <a:pt x="75" y="90"/>
                </a:cubicBezTo>
                <a:cubicBezTo>
                  <a:pt x="75" y="90"/>
                  <a:pt x="75" y="90"/>
                  <a:pt x="74" y="90"/>
                </a:cubicBezTo>
                <a:cubicBezTo>
                  <a:pt x="74" y="90"/>
                  <a:pt x="74" y="90"/>
                  <a:pt x="74" y="90"/>
                </a:cubicBezTo>
                <a:cubicBezTo>
                  <a:pt x="74" y="90"/>
                  <a:pt x="74" y="90"/>
                  <a:pt x="74" y="90"/>
                </a:cubicBezTo>
                <a:cubicBezTo>
                  <a:pt x="73" y="90"/>
                  <a:pt x="73" y="90"/>
                  <a:pt x="73" y="90"/>
                </a:cubicBezTo>
                <a:cubicBezTo>
                  <a:pt x="73" y="90"/>
                  <a:pt x="73" y="90"/>
                  <a:pt x="73" y="90"/>
                </a:cubicBezTo>
                <a:cubicBezTo>
                  <a:pt x="73" y="90"/>
                  <a:pt x="73" y="90"/>
                  <a:pt x="73" y="89"/>
                </a:cubicBezTo>
                <a:cubicBezTo>
                  <a:pt x="72" y="90"/>
                  <a:pt x="72" y="90"/>
                  <a:pt x="71" y="90"/>
                </a:cubicBezTo>
                <a:cubicBezTo>
                  <a:pt x="71" y="90"/>
                  <a:pt x="71" y="91"/>
                  <a:pt x="71" y="91"/>
                </a:cubicBezTo>
                <a:cubicBezTo>
                  <a:pt x="71" y="91"/>
                  <a:pt x="71" y="90"/>
                  <a:pt x="71" y="90"/>
                </a:cubicBezTo>
                <a:cubicBezTo>
                  <a:pt x="71" y="91"/>
                  <a:pt x="70" y="92"/>
                  <a:pt x="69" y="91"/>
                </a:cubicBezTo>
                <a:cubicBezTo>
                  <a:pt x="69" y="91"/>
                  <a:pt x="69" y="91"/>
                  <a:pt x="69" y="92"/>
                </a:cubicBezTo>
                <a:cubicBezTo>
                  <a:pt x="69" y="92"/>
                  <a:pt x="68" y="92"/>
                  <a:pt x="68" y="92"/>
                </a:cubicBezTo>
                <a:cubicBezTo>
                  <a:pt x="68" y="91"/>
                  <a:pt x="68" y="91"/>
                  <a:pt x="68" y="92"/>
                </a:cubicBezTo>
                <a:cubicBezTo>
                  <a:pt x="68" y="91"/>
                  <a:pt x="68" y="91"/>
                  <a:pt x="68" y="90"/>
                </a:cubicBezTo>
                <a:cubicBezTo>
                  <a:pt x="68" y="90"/>
                  <a:pt x="68" y="90"/>
                  <a:pt x="68" y="90"/>
                </a:cubicBezTo>
                <a:cubicBezTo>
                  <a:pt x="67" y="90"/>
                  <a:pt x="67" y="90"/>
                  <a:pt x="67" y="90"/>
                </a:cubicBezTo>
                <a:cubicBezTo>
                  <a:pt x="67" y="91"/>
                  <a:pt x="68" y="91"/>
                  <a:pt x="67" y="91"/>
                </a:cubicBezTo>
                <a:cubicBezTo>
                  <a:pt x="67" y="92"/>
                  <a:pt x="67" y="91"/>
                  <a:pt x="66" y="91"/>
                </a:cubicBezTo>
                <a:cubicBezTo>
                  <a:pt x="66" y="91"/>
                  <a:pt x="65" y="91"/>
                  <a:pt x="65" y="91"/>
                </a:cubicBezTo>
                <a:cubicBezTo>
                  <a:pt x="66" y="92"/>
                  <a:pt x="66" y="91"/>
                  <a:pt x="66" y="91"/>
                </a:cubicBezTo>
                <a:cubicBezTo>
                  <a:pt x="66" y="91"/>
                  <a:pt x="67" y="91"/>
                  <a:pt x="67" y="92"/>
                </a:cubicBezTo>
                <a:cubicBezTo>
                  <a:pt x="67" y="92"/>
                  <a:pt x="67" y="92"/>
                  <a:pt x="66" y="92"/>
                </a:cubicBezTo>
                <a:cubicBezTo>
                  <a:pt x="66" y="92"/>
                  <a:pt x="67" y="92"/>
                  <a:pt x="66" y="93"/>
                </a:cubicBezTo>
                <a:cubicBezTo>
                  <a:pt x="66" y="92"/>
                  <a:pt x="65" y="93"/>
                  <a:pt x="64" y="93"/>
                </a:cubicBezTo>
                <a:cubicBezTo>
                  <a:pt x="64" y="93"/>
                  <a:pt x="65" y="93"/>
                  <a:pt x="65" y="93"/>
                </a:cubicBezTo>
                <a:cubicBezTo>
                  <a:pt x="65" y="93"/>
                  <a:pt x="65" y="93"/>
                  <a:pt x="65" y="94"/>
                </a:cubicBezTo>
                <a:cubicBezTo>
                  <a:pt x="64" y="93"/>
                  <a:pt x="64" y="93"/>
                  <a:pt x="64" y="93"/>
                </a:cubicBezTo>
                <a:cubicBezTo>
                  <a:pt x="64" y="93"/>
                  <a:pt x="64" y="94"/>
                  <a:pt x="64" y="94"/>
                </a:cubicBezTo>
                <a:cubicBezTo>
                  <a:pt x="64" y="94"/>
                  <a:pt x="64" y="94"/>
                  <a:pt x="64" y="94"/>
                </a:cubicBezTo>
                <a:cubicBezTo>
                  <a:pt x="63" y="93"/>
                  <a:pt x="64" y="93"/>
                  <a:pt x="64" y="93"/>
                </a:cubicBezTo>
                <a:cubicBezTo>
                  <a:pt x="63" y="93"/>
                  <a:pt x="64" y="94"/>
                  <a:pt x="63" y="93"/>
                </a:cubicBezTo>
                <a:cubicBezTo>
                  <a:pt x="63" y="92"/>
                  <a:pt x="62" y="94"/>
                  <a:pt x="61" y="93"/>
                </a:cubicBezTo>
                <a:cubicBezTo>
                  <a:pt x="61" y="94"/>
                  <a:pt x="60" y="94"/>
                  <a:pt x="60" y="95"/>
                </a:cubicBezTo>
                <a:cubicBezTo>
                  <a:pt x="59" y="94"/>
                  <a:pt x="58" y="95"/>
                  <a:pt x="58" y="96"/>
                </a:cubicBezTo>
                <a:cubicBezTo>
                  <a:pt x="58" y="96"/>
                  <a:pt x="58" y="96"/>
                  <a:pt x="58" y="95"/>
                </a:cubicBezTo>
                <a:cubicBezTo>
                  <a:pt x="58" y="96"/>
                  <a:pt x="57" y="96"/>
                  <a:pt x="57" y="96"/>
                </a:cubicBezTo>
                <a:cubicBezTo>
                  <a:pt x="56" y="95"/>
                  <a:pt x="56" y="96"/>
                  <a:pt x="56" y="97"/>
                </a:cubicBezTo>
                <a:cubicBezTo>
                  <a:pt x="55" y="97"/>
                  <a:pt x="55" y="96"/>
                  <a:pt x="55" y="96"/>
                </a:cubicBezTo>
                <a:cubicBezTo>
                  <a:pt x="54" y="97"/>
                  <a:pt x="53" y="97"/>
                  <a:pt x="52" y="98"/>
                </a:cubicBezTo>
                <a:cubicBezTo>
                  <a:pt x="52" y="97"/>
                  <a:pt x="52" y="97"/>
                  <a:pt x="51" y="97"/>
                </a:cubicBezTo>
                <a:cubicBezTo>
                  <a:pt x="52" y="98"/>
                  <a:pt x="51" y="98"/>
                  <a:pt x="50" y="97"/>
                </a:cubicBezTo>
                <a:cubicBezTo>
                  <a:pt x="51" y="98"/>
                  <a:pt x="50" y="99"/>
                  <a:pt x="50" y="99"/>
                </a:cubicBezTo>
                <a:cubicBezTo>
                  <a:pt x="49" y="98"/>
                  <a:pt x="50" y="98"/>
                  <a:pt x="50" y="98"/>
                </a:cubicBezTo>
                <a:cubicBezTo>
                  <a:pt x="50" y="98"/>
                  <a:pt x="50" y="98"/>
                  <a:pt x="49" y="98"/>
                </a:cubicBezTo>
                <a:cubicBezTo>
                  <a:pt x="49" y="98"/>
                  <a:pt x="50" y="98"/>
                  <a:pt x="49" y="98"/>
                </a:cubicBezTo>
                <a:cubicBezTo>
                  <a:pt x="49" y="98"/>
                  <a:pt x="49" y="98"/>
                  <a:pt x="49" y="98"/>
                </a:cubicBezTo>
                <a:cubicBezTo>
                  <a:pt x="48" y="97"/>
                  <a:pt x="48" y="98"/>
                  <a:pt x="49" y="98"/>
                </a:cubicBezTo>
                <a:cubicBezTo>
                  <a:pt x="48" y="99"/>
                  <a:pt x="48" y="98"/>
                  <a:pt x="48" y="98"/>
                </a:cubicBezTo>
                <a:cubicBezTo>
                  <a:pt x="48" y="98"/>
                  <a:pt x="48" y="99"/>
                  <a:pt x="47" y="99"/>
                </a:cubicBezTo>
                <a:cubicBezTo>
                  <a:pt x="47" y="98"/>
                  <a:pt x="47" y="99"/>
                  <a:pt x="47" y="99"/>
                </a:cubicBezTo>
                <a:cubicBezTo>
                  <a:pt x="47" y="99"/>
                  <a:pt x="46" y="99"/>
                  <a:pt x="46" y="99"/>
                </a:cubicBezTo>
                <a:cubicBezTo>
                  <a:pt x="46" y="99"/>
                  <a:pt x="46" y="99"/>
                  <a:pt x="46" y="99"/>
                </a:cubicBezTo>
                <a:cubicBezTo>
                  <a:pt x="46" y="99"/>
                  <a:pt x="44" y="99"/>
                  <a:pt x="45" y="100"/>
                </a:cubicBezTo>
                <a:cubicBezTo>
                  <a:pt x="44" y="100"/>
                  <a:pt x="44" y="101"/>
                  <a:pt x="44" y="101"/>
                </a:cubicBezTo>
                <a:cubicBezTo>
                  <a:pt x="43" y="101"/>
                  <a:pt x="44" y="100"/>
                  <a:pt x="44" y="100"/>
                </a:cubicBezTo>
                <a:cubicBezTo>
                  <a:pt x="44" y="100"/>
                  <a:pt x="43" y="100"/>
                  <a:pt x="43" y="100"/>
                </a:cubicBezTo>
                <a:cubicBezTo>
                  <a:pt x="43" y="102"/>
                  <a:pt x="42" y="101"/>
                  <a:pt x="41" y="102"/>
                </a:cubicBezTo>
                <a:cubicBezTo>
                  <a:pt x="41" y="101"/>
                  <a:pt x="42" y="101"/>
                  <a:pt x="42" y="101"/>
                </a:cubicBezTo>
                <a:cubicBezTo>
                  <a:pt x="42" y="101"/>
                  <a:pt x="42" y="101"/>
                  <a:pt x="42" y="101"/>
                </a:cubicBezTo>
                <a:cubicBezTo>
                  <a:pt x="42" y="101"/>
                  <a:pt x="42" y="101"/>
                  <a:pt x="43" y="100"/>
                </a:cubicBezTo>
                <a:cubicBezTo>
                  <a:pt x="42" y="100"/>
                  <a:pt x="42" y="101"/>
                  <a:pt x="41" y="100"/>
                </a:cubicBezTo>
                <a:cubicBezTo>
                  <a:pt x="41" y="100"/>
                  <a:pt x="41" y="100"/>
                  <a:pt x="41" y="101"/>
                </a:cubicBezTo>
                <a:cubicBezTo>
                  <a:pt x="40" y="100"/>
                  <a:pt x="38" y="102"/>
                  <a:pt x="37" y="102"/>
                </a:cubicBezTo>
                <a:cubicBezTo>
                  <a:pt x="37" y="102"/>
                  <a:pt x="37" y="103"/>
                  <a:pt x="37" y="103"/>
                </a:cubicBezTo>
                <a:cubicBezTo>
                  <a:pt x="37" y="104"/>
                  <a:pt x="36" y="103"/>
                  <a:pt x="36" y="104"/>
                </a:cubicBezTo>
                <a:cubicBezTo>
                  <a:pt x="36" y="103"/>
                  <a:pt x="36" y="103"/>
                  <a:pt x="36" y="103"/>
                </a:cubicBezTo>
                <a:cubicBezTo>
                  <a:pt x="36" y="102"/>
                  <a:pt x="36" y="103"/>
                  <a:pt x="37" y="103"/>
                </a:cubicBezTo>
                <a:cubicBezTo>
                  <a:pt x="37" y="102"/>
                  <a:pt x="36" y="102"/>
                  <a:pt x="37" y="102"/>
                </a:cubicBezTo>
                <a:cubicBezTo>
                  <a:pt x="36" y="102"/>
                  <a:pt x="36" y="102"/>
                  <a:pt x="36" y="103"/>
                </a:cubicBezTo>
                <a:cubicBezTo>
                  <a:pt x="36" y="103"/>
                  <a:pt x="35" y="103"/>
                  <a:pt x="35" y="102"/>
                </a:cubicBezTo>
                <a:cubicBezTo>
                  <a:pt x="35" y="103"/>
                  <a:pt x="36" y="103"/>
                  <a:pt x="36" y="103"/>
                </a:cubicBezTo>
                <a:cubicBezTo>
                  <a:pt x="36" y="104"/>
                  <a:pt x="35" y="103"/>
                  <a:pt x="35" y="104"/>
                </a:cubicBezTo>
                <a:cubicBezTo>
                  <a:pt x="37" y="104"/>
                  <a:pt x="38" y="104"/>
                  <a:pt x="40" y="103"/>
                </a:cubicBezTo>
                <a:cubicBezTo>
                  <a:pt x="40" y="103"/>
                  <a:pt x="40" y="104"/>
                  <a:pt x="40" y="104"/>
                </a:cubicBezTo>
                <a:cubicBezTo>
                  <a:pt x="41" y="104"/>
                  <a:pt x="40" y="104"/>
                  <a:pt x="40" y="103"/>
                </a:cubicBezTo>
                <a:cubicBezTo>
                  <a:pt x="41" y="103"/>
                  <a:pt x="41" y="104"/>
                  <a:pt x="40" y="105"/>
                </a:cubicBezTo>
                <a:cubicBezTo>
                  <a:pt x="40" y="105"/>
                  <a:pt x="38" y="104"/>
                  <a:pt x="38" y="105"/>
                </a:cubicBezTo>
                <a:cubicBezTo>
                  <a:pt x="37" y="106"/>
                  <a:pt x="37" y="105"/>
                  <a:pt x="37" y="105"/>
                </a:cubicBezTo>
                <a:cubicBezTo>
                  <a:pt x="37" y="106"/>
                  <a:pt x="37" y="106"/>
                  <a:pt x="36" y="106"/>
                </a:cubicBezTo>
                <a:cubicBezTo>
                  <a:pt x="36" y="106"/>
                  <a:pt x="36" y="106"/>
                  <a:pt x="36" y="107"/>
                </a:cubicBezTo>
                <a:cubicBezTo>
                  <a:pt x="35" y="106"/>
                  <a:pt x="35" y="107"/>
                  <a:pt x="35" y="107"/>
                </a:cubicBezTo>
                <a:cubicBezTo>
                  <a:pt x="34" y="107"/>
                  <a:pt x="34" y="106"/>
                  <a:pt x="34" y="106"/>
                </a:cubicBezTo>
                <a:cubicBezTo>
                  <a:pt x="34" y="107"/>
                  <a:pt x="34" y="107"/>
                  <a:pt x="34" y="107"/>
                </a:cubicBezTo>
                <a:cubicBezTo>
                  <a:pt x="33" y="107"/>
                  <a:pt x="34" y="106"/>
                  <a:pt x="33" y="106"/>
                </a:cubicBezTo>
                <a:cubicBezTo>
                  <a:pt x="33" y="107"/>
                  <a:pt x="33" y="107"/>
                  <a:pt x="33" y="106"/>
                </a:cubicBezTo>
                <a:cubicBezTo>
                  <a:pt x="33" y="107"/>
                  <a:pt x="33" y="107"/>
                  <a:pt x="33" y="107"/>
                </a:cubicBezTo>
                <a:cubicBezTo>
                  <a:pt x="32" y="107"/>
                  <a:pt x="31" y="107"/>
                  <a:pt x="30" y="107"/>
                </a:cubicBezTo>
                <a:cubicBezTo>
                  <a:pt x="31" y="108"/>
                  <a:pt x="30" y="107"/>
                  <a:pt x="30" y="108"/>
                </a:cubicBezTo>
                <a:cubicBezTo>
                  <a:pt x="29" y="107"/>
                  <a:pt x="30" y="107"/>
                  <a:pt x="30" y="107"/>
                </a:cubicBezTo>
                <a:cubicBezTo>
                  <a:pt x="29" y="107"/>
                  <a:pt x="29" y="107"/>
                  <a:pt x="29" y="107"/>
                </a:cubicBezTo>
                <a:cubicBezTo>
                  <a:pt x="29" y="107"/>
                  <a:pt x="29" y="108"/>
                  <a:pt x="28" y="108"/>
                </a:cubicBezTo>
                <a:cubicBezTo>
                  <a:pt x="29" y="108"/>
                  <a:pt x="29" y="108"/>
                  <a:pt x="28" y="109"/>
                </a:cubicBezTo>
                <a:cubicBezTo>
                  <a:pt x="29" y="109"/>
                  <a:pt x="30" y="109"/>
                  <a:pt x="30" y="109"/>
                </a:cubicBezTo>
                <a:cubicBezTo>
                  <a:pt x="31" y="109"/>
                  <a:pt x="30" y="109"/>
                  <a:pt x="30" y="110"/>
                </a:cubicBezTo>
                <a:cubicBezTo>
                  <a:pt x="31" y="109"/>
                  <a:pt x="31" y="109"/>
                  <a:pt x="30" y="108"/>
                </a:cubicBezTo>
                <a:cubicBezTo>
                  <a:pt x="30" y="108"/>
                  <a:pt x="31" y="108"/>
                  <a:pt x="31" y="108"/>
                </a:cubicBezTo>
                <a:cubicBezTo>
                  <a:pt x="31" y="108"/>
                  <a:pt x="32" y="108"/>
                  <a:pt x="32" y="108"/>
                </a:cubicBezTo>
                <a:cubicBezTo>
                  <a:pt x="32" y="108"/>
                  <a:pt x="32" y="108"/>
                  <a:pt x="32" y="109"/>
                </a:cubicBezTo>
                <a:cubicBezTo>
                  <a:pt x="32" y="109"/>
                  <a:pt x="32" y="109"/>
                  <a:pt x="32" y="108"/>
                </a:cubicBezTo>
                <a:cubicBezTo>
                  <a:pt x="32" y="108"/>
                  <a:pt x="33" y="109"/>
                  <a:pt x="33" y="109"/>
                </a:cubicBezTo>
                <a:cubicBezTo>
                  <a:pt x="33" y="108"/>
                  <a:pt x="34" y="108"/>
                  <a:pt x="34" y="107"/>
                </a:cubicBezTo>
                <a:cubicBezTo>
                  <a:pt x="34" y="108"/>
                  <a:pt x="34" y="108"/>
                  <a:pt x="35" y="108"/>
                </a:cubicBezTo>
                <a:cubicBezTo>
                  <a:pt x="35" y="108"/>
                  <a:pt x="35" y="108"/>
                  <a:pt x="35" y="108"/>
                </a:cubicBezTo>
                <a:cubicBezTo>
                  <a:pt x="35" y="109"/>
                  <a:pt x="36" y="109"/>
                  <a:pt x="36" y="109"/>
                </a:cubicBezTo>
                <a:cubicBezTo>
                  <a:pt x="37" y="108"/>
                  <a:pt x="38" y="108"/>
                  <a:pt x="39" y="108"/>
                </a:cubicBezTo>
                <a:cubicBezTo>
                  <a:pt x="39" y="107"/>
                  <a:pt x="40" y="108"/>
                  <a:pt x="41" y="107"/>
                </a:cubicBezTo>
                <a:cubicBezTo>
                  <a:pt x="42" y="108"/>
                  <a:pt x="43" y="106"/>
                  <a:pt x="44" y="107"/>
                </a:cubicBezTo>
                <a:cubicBezTo>
                  <a:pt x="44" y="107"/>
                  <a:pt x="44" y="107"/>
                  <a:pt x="44" y="106"/>
                </a:cubicBezTo>
                <a:cubicBezTo>
                  <a:pt x="45" y="107"/>
                  <a:pt x="45" y="107"/>
                  <a:pt x="46" y="107"/>
                </a:cubicBezTo>
                <a:cubicBezTo>
                  <a:pt x="45" y="107"/>
                  <a:pt x="45" y="107"/>
                  <a:pt x="45" y="108"/>
                </a:cubicBezTo>
                <a:cubicBezTo>
                  <a:pt x="45" y="107"/>
                  <a:pt x="45" y="108"/>
                  <a:pt x="44" y="108"/>
                </a:cubicBezTo>
                <a:cubicBezTo>
                  <a:pt x="44" y="108"/>
                  <a:pt x="44" y="108"/>
                  <a:pt x="45" y="108"/>
                </a:cubicBezTo>
                <a:cubicBezTo>
                  <a:pt x="45" y="109"/>
                  <a:pt x="44" y="109"/>
                  <a:pt x="43" y="109"/>
                </a:cubicBezTo>
                <a:cubicBezTo>
                  <a:pt x="43" y="108"/>
                  <a:pt x="44" y="108"/>
                  <a:pt x="44" y="108"/>
                </a:cubicBezTo>
                <a:cubicBezTo>
                  <a:pt x="44" y="108"/>
                  <a:pt x="43" y="109"/>
                  <a:pt x="42" y="109"/>
                </a:cubicBezTo>
                <a:cubicBezTo>
                  <a:pt x="43" y="109"/>
                  <a:pt x="43" y="108"/>
                  <a:pt x="43" y="109"/>
                </a:cubicBezTo>
                <a:cubicBezTo>
                  <a:pt x="42" y="109"/>
                  <a:pt x="42" y="110"/>
                  <a:pt x="41" y="110"/>
                </a:cubicBezTo>
                <a:cubicBezTo>
                  <a:pt x="41" y="110"/>
                  <a:pt x="42" y="109"/>
                  <a:pt x="41" y="109"/>
                </a:cubicBezTo>
                <a:cubicBezTo>
                  <a:pt x="41" y="110"/>
                  <a:pt x="41" y="110"/>
                  <a:pt x="41" y="110"/>
                </a:cubicBezTo>
                <a:cubicBezTo>
                  <a:pt x="40" y="110"/>
                  <a:pt x="39" y="110"/>
                  <a:pt x="39" y="111"/>
                </a:cubicBezTo>
                <a:cubicBezTo>
                  <a:pt x="39" y="110"/>
                  <a:pt x="38" y="111"/>
                  <a:pt x="37" y="111"/>
                </a:cubicBezTo>
                <a:cubicBezTo>
                  <a:pt x="38" y="111"/>
                  <a:pt x="37" y="111"/>
                  <a:pt x="38" y="111"/>
                </a:cubicBezTo>
                <a:cubicBezTo>
                  <a:pt x="38" y="113"/>
                  <a:pt x="37" y="111"/>
                  <a:pt x="37" y="112"/>
                </a:cubicBezTo>
                <a:cubicBezTo>
                  <a:pt x="36" y="112"/>
                  <a:pt x="36" y="111"/>
                  <a:pt x="36" y="111"/>
                </a:cubicBezTo>
                <a:cubicBezTo>
                  <a:pt x="36" y="111"/>
                  <a:pt x="36" y="112"/>
                  <a:pt x="36" y="112"/>
                </a:cubicBezTo>
                <a:cubicBezTo>
                  <a:pt x="35" y="113"/>
                  <a:pt x="34" y="112"/>
                  <a:pt x="34" y="113"/>
                </a:cubicBezTo>
                <a:cubicBezTo>
                  <a:pt x="34" y="113"/>
                  <a:pt x="34" y="113"/>
                  <a:pt x="34" y="112"/>
                </a:cubicBezTo>
                <a:cubicBezTo>
                  <a:pt x="33" y="113"/>
                  <a:pt x="32" y="114"/>
                  <a:pt x="31" y="113"/>
                </a:cubicBezTo>
                <a:cubicBezTo>
                  <a:pt x="31" y="113"/>
                  <a:pt x="32" y="113"/>
                  <a:pt x="32" y="113"/>
                </a:cubicBezTo>
                <a:cubicBezTo>
                  <a:pt x="32" y="113"/>
                  <a:pt x="32" y="113"/>
                  <a:pt x="32" y="113"/>
                </a:cubicBezTo>
                <a:cubicBezTo>
                  <a:pt x="32" y="113"/>
                  <a:pt x="32" y="113"/>
                  <a:pt x="32" y="113"/>
                </a:cubicBezTo>
                <a:cubicBezTo>
                  <a:pt x="32" y="112"/>
                  <a:pt x="32" y="112"/>
                  <a:pt x="32" y="112"/>
                </a:cubicBezTo>
                <a:cubicBezTo>
                  <a:pt x="31" y="112"/>
                  <a:pt x="31" y="112"/>
                  <a:pt x="31" y="112"/>
                </a:cubicBezTo>
                <a:cubicBezTo>
                  <a:pt x="30" y="112"/>
                  <a:pt x="31" y="113"/>
                  <a:pt x="31" y="112"/>
                </a:cubicBezTo>
                <a:cubicBezTo>
                  <a:pt x="31" y="113"/>
                  <a:pt x="31" y="112"/>
                  <a:pt x="31" y="112"/>
                </a:cubicBezTo>
                <a:cubicBezTo>
                  <a:pt x="31" y="112"/>
                  <a:pt x="31" y="112"/>
                  <a:pt x="31" y="112"/>
                </a:cubicBezTo>
                <a:cubicBezTo>
                  <a:pt x="31" y="112"/>
                  <a:pt x="31" y="112"/>
                  <a:pt x="31" y="112"/>
                </a:cubicBezTo>
                <a:cubicBezTo>
                  <a:pt x="31" y="112"/>
                  <a:pt x="31" y="112"/>
                  <a:pt x="31" y="112"/>
                </a:cubicBezTo>
                <a:cubicBezTo>
                  <a:pt x="31" y="112"/>
                  <a:pt x="31" y="113"/>
                  <a:pt x="31" y="113"/>
                </a:cubicBezTo>
                <a:cubicBezTo>
                  <a:pt x="31" y="113"/>
                  <a:pt x="31" y="113"/>
                  <a:pt x="31" y="113"/>
                </a:cubicBezTo>
                <a:cubicBezTo>
                  <a:pt x="31" y="113"/>
                  <a:pt x="31" y="113"/>
                  <a:pt x="31" y="113"/>
                </a:cubicBezTo>
                <a:cubicBezTo>
                  <a:pt x="31" y="114"/>
                  <a:pt x="31" y="114"/>
                  <a:pt x="30" y="113"/>
                </a:cubicBezTo>
                <a:cubicBezTo>
                  <a:pt x="29" y="113"/>
                  <a:pt x="29" y="115"/>
                  <a:pt x="28" y="115"/>
                </a:cubicBezTo>
                <a:cubicBezTo>
                  <a:pt x="28" y="115"/>
                  <a:pt x="28" y="115"/>
                  <a:pt x="28" y="115"/>
                </a:cubicBezTo>
                <a:cubicBezTo>
                  <a:pt x="28" y="115"/>
                  <a:pt x="28" y="115"/>
                  <a:pt x="28" y="115"/>
                </a:cubicBezTo>
                <a:cubicBezTo>
                  <a:pt x="27" y="115"/>
                  <a:pt x="27" y="116"/>
                  <a:pt x="27" y="115"/>
                </a:cubicBezTo>
                <a:cubicBezTo>
                  <a:pt x="26" y="115"/>
                  <a:pt x="27" y="115"/>
                  <a:pt x="27" y="114"/>
                </a:cubicBezTo>
                <a:cubicBezTo>
                  <a:pt x="26" y="115"/>
                  <a:pt x="25" y="116"/>
                  <a:pt x="24" y="115"/>
                </a:cubicBezTo>
                <a:cubicBezTo>
                  <a:pt x="24" y="115"/>
                  <a:pt x="24" y="115"/>
                  <a:pt x="24" y="116"/>
                </a:cubicBezTo>
                <a:cubicBezTo>
                  <a:pt x="23" y="116"/>
                  <a:pt x="23" y="116"/>
                  <a:pt x="23" y="116"/>
                </a:cubicBezTo>
                <a:cubicBezTo>
                  <a:pt x="23" y="116"/>
                  <a:pt x="22" y="116"/>
                  <a:pt x="22" y="116"/>
                </a:cubicBezTo>
                <a:cubicBezTo>
                  <a:pt x="22" y="116"/>
                  <a:pt x="22" y="116"/>
                  <a:pt x="22" y="116"/>
                </a:cubicBezTo>
                <a:cubicBezTo>
                  <a:pt x="22" y="116"/>
                  <a:pt x="22" y="116"/>
                  <a:pt x="23" y="116"/>
                </a:cubicBezTo>
                <a:cubicBezTo>
                  <a:pt x="23" y="116"/>
                  <a:pt x="23" y="116"/>
                  <a:pt x="23" y="116"/>
                </a:cubicBezTo>
                <a:cubicBezTo>
                  <a:pt x="23" y="116"/>
                  <a:pt x="23" y="116"/>
                  <a:pt x="24" y="116"/>
                </a:cubicBezTo>
                <a:cubicBezTo>
                  <a:pt x="24" y="116"/>
                  <a:pt x="23" y="116"/>
                  <a:pt x="23" y="116"/>
                </a:cubicBezTo>
                <a:cubicBezTo>
                  <a:pt x="24" y="116"/>
                  <a:pt x="24" y="117"/>
                  <a:pt x="24" y="117"/>
                </a:cubicBezTo>
                <a:cubicBezTo>
                  <a:pt x="23" y="116"/>
                  <a:pt x="22" y="118"/>
                  <a:pt x="22" y="117"/>
                </a:cubicBezTo>
                <a:cubicBezTo>
                  <a:pt x="22" y="117"/>
                  <a:pt x="22" y="116"/>
                  <a:pt x="22" y="116"/>
                </a:cubicBezTo>
                <a:cubicBezTo>
                  <a:pt x="22" y="116"/>
                  <a:pt x="21" y="116"/>
                  <a:pt x="20" y="117"/>
                </a:cubicBezTo>
                <a:cubicBezTo>
                  <a:pt x="20" y="117"/>
                  <a:pt x="20" y="116"/>
                  <a:pt x="21" y="117"/>
                </a:cubicBezTo>
                <a:cubicBezTo>
                  <a:pt x="21" y="118"/>
                  <a:pt x="20" y="117"/>
                  <a:pt x="20" y="118"/>
                </a:cubicBezTo>
                <a:cubicBezTo>
                  <a:pt x="20" y="118"/>
                  <a:pt x="20" y="118"/>
                  <a:pt x="20" y="119"/>
                </a:cubicBezTo>
                <a:cubicBezTo>
                  <a:pt x="21" y="119"/>
                  <a:pt x="21" y="118"/>
                  <a:pt x="21" y="119"/>
                </a:cubicBezTo>
                <a:cubicBezTo>
                  <a:pt x="21" y="119"/>
                  <a:pt x="21" y="119"/>
                  <a:pt x="21" y="119"/>
                </a:cubicBezTo>
                <a:cubicBezTo>
                  <a:pt x="20" y="119"/>
                  <a:pt x="20" y="119"/>
                  <a:pt x="19" y="119"/>
                </a:cubicBezTo>
                <a:cubicBezTo>
                  <a:pt x="19" y="118"/>
                  <a:pt x="20" y="119"/>
                  <a:pt x="20" y="118"/>
                </a:cubicBezTo>
                <a:cubicBezTo>
                  <a:pt x="19" y="118"/>
                  <a:pt x="19" y="118"/>
                  <a:pt x="19" y="118"/>
                </a:cubicBezTo>
                <a:cubicBezTo>
                  <a:pt x="19" y="118"/>
                  <a:pt x="18" y="119"/>
                  <a:pt x="18" y="119"/>
                </a:cubicBezTo>
                <a:cubicBezTo>
                  <a:pt x="18" y="119"/>
                  <a:pt x="18" y="119"/>
                  <a:pt x="18" y="118"/>
                </a:cubicBezTo>
                <a:cubicBezTo>
                  <a:pt x="18" y="118"/>
                  <a:pt x="18" y="118"/>
                  <a:pt x="17" y="118"/>
                </a:cubicBezTo>
                <a:cubicBezTo>
                  <a:pt x="17" y="118"/>
                  <a:pt x="18" y="119"/>
                  <a:pt x="18" y="119"/>
                </a:cubicBezTo>
                <a:cubicBezTo>
                  <a:pt x="17" y="120"/>
                  <a:pt x="16" y="119"/>
                  <a:pt x="16" y="120"/>
                </a:cubicBezTo>
                <a:cubicBezTo>
                  <a:pt x="16" y="120"/>
                  <a:pt x="16" y="119"/>
                  <a:pt x="16" y="120"/>
                </a:cubicBezTo>
                <a:cubicBezTo>
                  <a:pt x="17" y="120"/>
                  <a:pt x="17" y="120"/>
                  <a:pt x="17" y="120"/>
                </a:cubicBezTo>
                <a:cubicBezTo>
                  <a:pt x="16" y="120"/>
                  <a:pt x="16" y="120"/>
                  <a:pt x="16" y="121"/>
                </a:cubicBezTo>
                <a:cubicBezTo>
                  <a:pt x="16" y="122"/>
                  <a:pt x="16" y="121"/>
                  <a:pt x="16" y="121"/>
                </a:cubicBezTo>
                <a:cubicBezTo>
                  <a:pt x="17" y="121"/>
                  <a:pt x="16" y="121"/>
                  <a:pt x="17" y="121"/>
                </a:cubicBezTo>
                <a:cubicBezTo>
                  <a:pt x="17" y="122"/>
                  <a:pt x="16" y="122"/>
                  <a:pt x="17" y="123"/>
                </a:cubicBezTo>
                <a:cubicBezTo>
                  <a:pt x="17" y="122"/>
                  <a:pt x="17" y="122"/>
                  <a:pt x="17" y="122"/>
                </a:cubicBezTo>
                <a:cubicBezTo>
                  <a:pt x="17" y="122"/>
                  <a:pt x="17" y="122"/>
                  <a:pt x="17" y="122"/>
                </a:cubicBezTo>
                <a:cubicBezTo>
                  <a:pt x="17" y="122"/>
                  <a:pt x="17" y="121"/>
                  <a:pt x="17" y="121"/>
                </a:cubicBezTo>
                <a:cubicBezTo>
                  <a:pt x="18" y="121"/>
                  <a:pt x="19" y="121"/>
                  <a:pt x="19" y="120"/>
                </a:cubicBezTo>
                <a:cubicBezTo>
                  <a:pt x="20" y="121"/>
                  <a:pt x="20" y="120"/>
                  <a:pt x="21" y="120"/>
                </a:cubicBezTo>
                <a:cubicBezTo>
                  <a:pt x="22" y="121"/>
                  <a:pt x="20" y="121"/>
                  <a:pt x="21" y="121"/>
                </a:cubicBezTo>
                <a:cubicBezTo>
                  <a:pt x="22" y="121"/>
                  <a:pt x="23" y="121"/>
                  <a:pt x="23" y="120"/>
                </a:cubicBezTo>
                <a:cubicBezTo>
                  <a:pt x="24" y="120"/>
                  <a:pt x="24" y="121"/>
                  <a:pt x="24" y="120"/>
                </a:cubicBezTo>
                <a:cubicBezTo>
                  <a:pt x="25" y="120"/>
                  <a:pt x="25" y="121"/>
                  <a:pt x="25" y="121"/>
                </a:cubicBezTo>
                <a:cubicBezTo>
                  <a:pt x="25" y="122"/>
                  <a:pt x="25" y="121"/>
                  <a:pt x="25" y="121"/>
                </a:cubicBezTo>
                <a:cubicBezTo>
                  <a:pt x="25" y="121"/>
                  <a:pt x="25" y="120"/>
                  <a:pt x="25" y="120"/>
                </a:cubicBezTo>
                <a:cubicBezTo>
                  <a:pt x="26" y="120"/>
                  <a:pt x="26" y="119"/>
                  <a:pt x="27" y="119"/>
                </a:cubicBezTo>
                <a:cubicBezTo>
                  <a:pt x="26" y="120"/>
                  <a:pt x="26" y="121"/>
                  <a:pt x="25" y="121"/>
                </a:cubicBezTo>
                <a:cubicBezTo>
                  <a:pt x="26" y="122"/>
                  <a:pt x="27" y="120"/>
                  <a:pt x="27" y="119"/>
                </a:cubicBezTo>
                <a:cubicBezTo>
                  <a:pt x="28" y="120"/>
                  <a:pt x="28" y="120"/>
                  <a:pt x="28" y="119"/>
                </a:cubicBezTo>
                <a:cubicBezTo>
                  <a:pt x="28" y="119"/>
                  <a:pt x="28" y="119"/>
                  <a:pt x="28" y="119"/>
                </a:cubicBezTo>
                <a:cubicBezTo>
                  <a:pt x="28" y="119"/>
                  <a:pt x="28" y="119"/>
                  <a:pt x="28" y="119"/>
                </a:cubicBezTo>
                <a:cubicBezTo>
                  <a:pt x="29" y="119"/>
                  <a:pt x="28" y="119"/>
                  <a:pt x="29" y="119"/>
                </a:cubicBezTo>
                <a:cubicBezTo>
                  <a:pt x="30" y="119"/>
                  <a:pt x="30" y="118"/>
                  <a:pt x="31" y="118"/>
                </a:cubicBezTo>
                <a:cubicBezTo>
                  <a:pt x="31" y="118"/>
                  <a:pt x="31" y="118"/>
                  <a:pt x="31" y="118"/>
                </a:cubicBezTo>
                <a:cubicBezTo>
                  <a:pt x="30" y="119"/>
                  <a:pt x="30" y="119"/>
                  <a:pt x="30" y="120"/>
                </a:cubicBezTo>
                <a:cubicBezTo>
                  <a:pt x="31" y="120"/>
                  <a:pt x="31" y="119"/>
                  <a:pt x="32" y="120"/>
                </a:cubicBezTo>
                <a:cubicBezTo>
                  <a:pt x="32" y="119"/>
                  <a:pt x="31" y="119"/>
                  <a:pt x="31" y="119"/>
                </a:cubicBezTo>
                <a:cubicBezTo>
                  <a:pt x="31" y="119"/>
                  <a:pt x="31" y="119"/>
                  <a:pt x="32" y="119"/>
                </a:cubicBezTo>
                <a:cubicBezTo>
                  <a:pt x="32" y="119"/>
                  <a:pt x="32" y="120"/>
                  <a:pt x="33" y="119"/>
                </a:cubicBezTo>
                <a:cubicBezTo>
                  <a:pt x="33" y="119"/>
                  <a:pt x="32" y="119"/>
                  <a:pt x="33" y="119"/>
                </a:cubicBezTo>
                <a:cubicBezTo>
                  <a:pt x="32" y="119"/>
                  <a:pt x="32" y="119"/>
                  <a:pt x="32" y="119"/>
                </a:cubicBezTo>
                <a:cubicBezTo>
                  <a:pt x="32" y="119"/>
                  <a:pt x="32" y="118"/>
                  <a:pt x="32" y="119"/>
                </a:cubicBezTo>
                <a:cubicBezTo>
                  <a:pt x="31" y="118"/>
                  <a:pt x="31" y="118"/>
                  <a:pt x="32" y="117"/>
                </a:cubicBezTo>
                <a:cubicBezTo>
                  <a:pt x="32" y="118"/>
                  <a:pt x="33" y="118"/>
                  <a:pt x="32" y="118"/>
                </a:cubicBezTo>
                <a:cubicBezTo>
                  <a:pt x="33" y="119"/>
                  <a:pt x="33" y="118"/>
                  <a:pt x="33" y="118"/>
                </a:cubicBezTo>
                <a:cubicBezTo>
                  <a:pt x="34" y="118"/>
                  <a:pt x="33" y="119"/>
                  <a:pt x="33" y="119"/>
                </a:cubicBezTo>
                <a:cubicBezTo>
                  <a:pt x="33" y="119"/>
                  <a:pt x="33" y="119"/>
                  <a:pt x="33" y="120"/>
                </a:cubicBezTo>
                <a:cubicBezTo>
                  <a:pt x="34" y="120"/>
                  <a:pt x="34" y="119"/>
                  <a:pt x="34" y="120"/>
                </a:cubicBezTo>
                <a:cubicBezTo>
                  <a:pt x="34" y="120"/>
                  <a:pt x="34" y="120"/>
                  <a:pt x="34" y="121"/>
                </a:cubicBezTo>
                <a:cubicBezTo>
                  <a:pt x="35" y="121"/>
                  <a:pt x="35" y="120"/>
                  <a:pt x="35" y="121"/>
                </a:cubicBezTo>
                <a:cubicBezTo>
                  <a:pt x="35" y="120"/>
                  <a:pt x="35" y="121"/>
                  <a:pt x="34" y="120"/>
                </a:cubicBezTo>
                <a:cubicBezTo>
                  <a:pt x="35" y="120"/>
                  <a:pt x="35" y="120"/>
                  <a:pt x="35" y="120"/>
                </a:cubicBezTo>
                <a:cubicBezTo>
                  <a:pt x="35" y="120"/>
                  <a:pt x="35" y="119"/>
                  <a:pt x="35" y="119"/>
                </a:cubicBezTo>
                <a:cubicBezTo>
                  <a:pt x="35" y="119"/>
                  <a:pt x="35" y="119"/>
                  <a:pt x="35" y="118"/>
                </a:cubicBezTo>
                <a:cubicBezTo>
                  <a:pt x="35" y="119"/>
                  <a:pt x="35" y="119"/>
                  <a:pt x="35" y="119"/>
                </a:cubicBezTo>
                <a:cubicBezTo>
                  <a:pt x="35" y="118"/>
                  <a:pt x="38" y="118"/>
                  <a:pt x="38" y="119"/>
                </a:cubicBezTo>
                <a:cubicBezTo>
                  <a:pt x="38" y="118"/>
                  <a:pt x="39" y="119"/>
                  <a:pt x="38" y="118"/>
                </a:cubicBezTo>
                <a:cubicBezTo>
                  <a:pt x="39" y="118"/>
                  <a:pt x="39" y="119"/>
                  <a:pt x="39" y="119"/>
                </a:cubicBezTo>
                <a:cubicBezTo>
                  <a:pt x="39" y="119"/>
                  <a:pt x="39" y="120"/>
                  <a:pt x="38" y="120"/>
                </a:cubicBezTo>
                <a:cubicBezTo>
                  <a:pt x="38" y="120"/>
                  <a:pt x="40" y="120"/>
                  <a:pt x="40" y="119"/>
                </a:cubicBezTo>
                <a:cubicBezTo>
                  <a:pt x="40" y="120"/>
                  <a:pt x="40" y="120"/>
                  <a:pt x="41" y="120"/>
                </a:cubicBezTo>
                <a:cubicBezTo>
                  <a:pt x="41" y="119"/>
                  <a:pt x="41" y="119"/>
                  <a:pt x="42" y="119"/>
                </a:cubicBezTo>
                <a:cubicBezTo>
                  <a:pt x="42" y="119"/>
                  <a:pt x="42" y="119"/>
                  <a:pt x="42" y="118"/>
                </a:cubicBezTo>
                <a:cubicBezTo>
                  <a:pt x="42" y="119"/>
                  <a:pt x="42" y="118"/>
                  <a:pt x="43" y="118"/>
                </a:cubicBezTo>
                <a:cubicBezTo>
                  <a:pt x="42" y="117"/>
                  <a:pt x="44" y="117"/>
                  <a:pt x="43" y="117"/>
                </a:cubicBezTo>
                <a:cubicBezTo>
                  <a:pt x="44" y="117"/>
                  <a:pt x="43" y="118"/>
                  <a:pt x="44" y="118"/>
                </a:cubicBezTo>
                <a:cubicBezTo>
                  <a:pt x="44" y="117"/>
                  <a:pt x="44" y="117"/>
                  <a:pt x="45" y="117"/>
                </a:cubicBezTo>
                <a:cubicBezTo>
                  <a:pt x="45" y="117"/>
                  <a:pt x="45" y="118"/>
                  <a:pt x="45" y="118"/>
                </a:cubicBezTo>
                <a:cubicBezTo>
                  <a:pt x="44" y="119"/>
                  <a:pt x="43" y="119"/>
                  <a:pt x="42" y="119"/>
                </a:cubicBezTo>
                <a:cubicBezTo>
                  <a:pt x="43" y="120"/>
                  <a:pt x="43" y="119"/>
                  <a:pt x="43" y="120"/>
                </a:cubicBezTo>
                <a:cubicBezTo>
                  <a:pt x="44" y="118"/>
                  <a:pt x="46" y="120"/>
                  <a:pt x="47" y="118"/>
                </a:cubicBezTo>
                <a:cubicBezTo>
                  <a:pt x="48" y="119"/>
                  <a:pt x="50" y="117"/>
                  <a:pt x="51" y="117"/>
                </a:cubicBezTo>
                <a:cubicBezTo>
                  <a:pt x="51" y="117"/>
                  <a:pt x="51" y="118"/>
                  <a:pt x="51" y="118"/>
                </a:cubicBezTo>
                <a:cubicBezTo>
                  <a:pt x="51" y="117"/>
                  <a:pt x="51" y="117"/>
                  <a:pt x="51" y="117"/>
                </a:cubicBezTo>
                <a:cubicBezTo>
                  <a:pt x="51" y="118"/>
                  <a:pt x="51" y="118"/>
                  <a:pt x="51" y="118"/>
                </a:cubicBezTo>
                <a:cubicBezTo>
                  <a:pt x="52" y="118"/>
                  <a:pt x="52" y="118"/>
                  <a:pt x="52" y="118"/>
                </a:cubicBezTo>
                <a:cubicBezTo>
                  <a:pt x="52" y="118"/>
                  <a:pt x="52" y="119"/>
                  <a:pt x="52" y="119"/>
                </a:cubicBezTo>
                <a:cubicBezTo>
                  <a:pt x="51" y="119"/>
                  <a:pt x="51" y="119"/>
                  <a:pt x="51" y="119"/>
                </a:cubicBezTo>
                <a:cubicBezTo>
                  <a:pt x="51" y="119"/>
                  <a:pt x="51" y="119"/>
                  <a:pt x="51" y="119"/>
                </a:cubicBezTo>
                <a:cubicBezTo>
                  <a:pt x="50" y="120"/>
                  <a:pt x="50" y="120"/>
                  <a:pt x="50" y="119"/>
                </a:cubicBezTo>
                <a:cubicBezTo>
                  <a:pt x="50" y="119"/>
                  <a:pt x="50" y="119"/>
                  <a:pt x="50" y="119"/>
                </a:cubicBezTo>
                <a:cubicBezTo>
                  <a:pt x="50" y="118"/>
                  <a:pt x="50" y="119"/>
                  <a:pt x="49" y="119"/>
                </a:cubicBezTo>
                <a:cubicBezTo>
                  <a:pt x="49" y="119"/>
                  <a:pt x="49" y="119"/>
                  <a:pt x="49" y="119"/>
                </a:cubicBezTo>
                <a:cubicBezTo>
                  <a:pt x="49" y="119"/>
                  <a:pt x="49" y="119"/>
                  <a:pt x="48" y="120"/>
                </a:cubicBezTo>
                <a:cubicBezTo>
                  <a:pt x="48" y="119"/>
                  <a:pt x="48" y="119"/>
                  <a:pt x="48" y="119"/>
                </a:cubicBezTo>
                <a:cubicBezTo>
                  <a:pt x="48" y="119"/>
                  <a:pt x="48" y="119"/>
                  <a:pt x="47" y="119"/>
                </a:cubicBezTo>
                <a:cubicBezTo>
                  <a:pt x="47" y="120"/>
                  <a:pt x="47" y="120"/>
                  <a:pt x="47" y="120"/>
                </a:cubicBezTo>
                <a:cubicBezTo>
                  <a:pt x="47" y="120"/>
                  <a:pt x="46" y="120"/>
                  <a:pt x="46" y="120"/>
                </a:cubicBezTo>
                <a:cubicBezTo>
                  <a:pt x="46" y="120"/>
                  <a:pt x="46" y="120"/>
                  <a:pt x="46" y="120"/>
                </a:cubicBezTo>
                <a:cubicBezTo>
                  <a:pt x="46" y="120"/>
                  <a:pt x="45" y="120"/>
                  <a:pt x="45" y="120"/>
                </a:cubicBezTo>
                <a:cubicBezTo>
                  <a:pt x="45" y="120"/>
                  <a:pt x="45" y="120"/>
                  <a:pt x="45" y="120"/>
                </a:cubicBezTo>
                <a:cubicBezTo>
                  <a:pt x="44" y="120"/>
                  <a:pt x="44" y="121"/>
                  <a:pt x="44" y="120"/>
                </a:cubicBezTo>
                <a:cubicBezTo>
                  <a:pt x="44" y="120"/>
                  <a:pt x="44" y="121"/>
                  <a:pt x="44" y="121"/>
                </a:cubicBezTo>
                <a:cubicBezTo>
                  <a:pt x="44" y="121"/>
                  <a:pt x="44" y="121"/>
                  <a:pt x="43" y="121"/>
                </a:cubicBezTo>
                <a:cubicBezTo>
                  <a:pt x="44" y="121"/>
                  <a:pt x="44" y="121"/>
                  <a:pt x="44" y="121"/>
                </a:cubicBezTo>
                <a:cubicBezTo>
                  <a:pt x="44" y="121"/>
                  <a:pt x="44" y="121"/>
                  <a:pt x="44" y="121"/>
                </a:cubicBezTo>
                <a:cubicBezTo>
                  <a:pt x="44" y="121"/>
                  <a:pt x="44" y="121"/>
                  <a:pt x="44" y="121"/>
                </a:cubicBezTo>
                <a:cubicBezTo>
                  <a:pt x="46" y="121"/>
                  <a:pt x="47" y="120"/>
                  <a:pt x="48" y="120"/>
                </a:cubicBezTo>
                <a:cubicBezTo>
                  <a:pt x="48" y="121"/>
                  <a:pt x="47" y="121"/>
                  <a:pt x="47" y="121"/>
                </a:cubicBezTo>
                <a:cubicBezTo>
                  <a:pt x="47" y="121"/>
                  <a:pt x="47" y="121"/>
                  <a:pt x="47" y="121"/>
                </a:cubicBezTo>
                <a:cubicBezTo>
                  <a:pt x="47" y="122"/>
                  <a:pt x="47" y="122"/>
                  <a:pt x="47" y="122"/>
                </a:cubicBezTo>
                <a:cubicBezTo>
                  <a:pt x="47" y="122"/>
                  <a:pt x="47" y="122"/>
                  <a:pt x="46" y="121"/>
                </a:cubicBezTo>
                <a:cubicBezTo>
                  <a:pt x="46" y="122"/>
                  <a:pt x="46" y="123"/>
                  <a:pt x="45" y="123"/>
                </a:cubicBezTo>
                <a:cubicBezTo>
                  <a:pt x="44" y="123"/>
                  <a:pt x="45" y="122"/>
                  <a:pt x="45" y="122"/>
                </a:cubicBezTo>
                <a:cubicBezTo>
                  <a:pt x="45" y="122"/>
                  <a:pt x="45" y="121"/>
                  <a:pt x="45" y="121"/>
                </a:cubicBezTo>
                <a:cubicBezTo>
                  <a:pt x="45" y="121"/>
                  <a:pt x="45" y="123"/>
                  <a:pt x="43" y="123"/>
                </a:cubicBezTo>
                <a:cubicBezTo>
                  <a:pt x="43" y="122"/>
                  <a:pt x="43" y="122"/>
                  <a:pt x="43" y="122"/>
                </a:cubicBezTo>
                <a:cubicBezTo>
                  <a:pt x="43" y="122"/>
                  <a:pt x="43" y="123"/>
                  <a:pt x="42" y="123"/>
                </a:cubicBezTo>
                <a:cubicBezTo>
                  <a:pt x="42" y="123"/>
                  <a:pt x="42" y="123"/>
                  <a:pt x="42" y="123"/>
                </a:cubicBezTo>
                <a:cubicBezTo>
                  <a:pt x="42" y="123"/>
                  <a:pt x="42" y="123"/>
                  <a:pt x="42" y="123"/>
                </a:cubicBezTo>
                <a:cubicBezTo>
                  <a:pt x="42" y="123"/>
                  <a:pt x="42" y="123"/>
                  <a:pt x="42" y="123"/>
                </a:cubicBezTo>
                <a:cubicBezTo>
                  <a:pt x="42" y="123"/>
                  <a:pt x="42" y="122"/>
                  <a:pt x="41" y="122"/>
                </a:cubicBezTo>
                <a:cubicBezTo>
                  <a:pt x="41" y="122"/>
                  <a:pt x="41" y="122"/>
                  <a:pt x="42" y="122"/>
                </a:cubicBezTo>
                <a:cubicBezTo>
                  <a:pt x="42" y="122"/>
                  <a:pt x="42" y="122"/>
                  <a:pt x="42" y="122"/>
                </a:cubicBezTo>
                <a:cubicBezTo>
                  <a:pt x="41" y="122"/>
                  <a:pt x="41" y="122"/>
                  <a:pt x="41" y="122"/>
                </a:cubicBezTo>
                <a:cubicBezTo>
                  <a:pt x="41" y="123"/>
                  <a:pt x="41" y="123"/>
                  <a:pt x="41" y="123"/>
                </a:cubicBezTo>
                <a:cubicBezTo>
                  <a:pt x="41" y="123"/>
                  <a:pt x="41" y="123"/>
                  <a:pt x="41" y="123"/>
                </a:cubicBezTo>
                <a:cubicBezTo>
                  <a:pt x="41" y="123"/>
                  <a:pt x="40" y="123"/>
                  <a:pt x="40" y="123"/>
                </a:cubicBezTo>
                <a:cubicBezTo>
                  <a:pt x="40" y="123"/>
                  <a:pt x="40" y="123"/>
                  <a:pt x="40" y="123"/>
                </a:cubicBezTo>
                <a:cubicBezTo>
                  <a:pt x="40" y="123"/>
                  <a:pt x="39" y="123"/>
                  <a:pt x="39" y="124"/>
                </a:cubicBezTo>
                <a:cubicBezTo>
                  <a:pt x="38" y="123"/>
                  <a:pt x="39" y="123"/>
                  <a:pt x="38" y="123"/>
                </a:cubicBezTo>
                <a:cubicBezTo>
                  <a:pt x="37" y="123"/>
                  <a:pt x="37" y="123"/>
                  <a:pt x="36" y="124"/>
                </a:cubicBezTo>
                <a:cubicBezTo>
                  <a:pt x="36" y="123"/>
                  <a:pt x="36" y="123"/>
                  <a:pt x="36" y="123"/>
                </a:cubicBezTo>
                <a:cubicBezTo>
                  <a:pt x="35" y="123"/>
                  <a:pt x="36" y="124"/>
                  <a:pt x="35" y="124"/>
                </a:cubicBezTo>
                <a:cubicBezTo>
                  <a:pt x="35" y="124"/>
                  <a:pt x="35" y="124"/>
                  <a:pt x="35" y="124"/>
                </a:cubicBezTo>
                <a:cubicBezTo>
                  <a:pt x="35" y="124"/>
                  <a:pt x="35" y="124"/>
                  <a:pt x="35" y="124"/>
                </a:cubicBezTo>
                <a:cubicBezTo>
                  <a:pt x="35" y="124"/>
                  <a:pt x="35" y="124"/>
                  <a:pt x="34" y="124"/>
                </a:cubicBezTo>
                <a:cubicBezTo>
                  <a:pt x="34" y="124"/>
                  <a:pt x="34" y="125"/>
                  <a:pt x="34" y="125"/>
                </a:cubicBezTo>
                <a:cubicBezTo>
                  <a:pt x="34" y="125"/>
                  <a:pt x="34" y="124"/>
                  <a:pt x="34" y="125"/>
                </a:cubicBezTo>
                <a:cubicBezTo>
                  <a:pt x="34" y="125"/>
                  <a:pt x="34" y="125"/>
                  <a:pt x="34" y="125"/>
                </a:cubicBezTo>
                <a:cubicBezTo>
                  <a:pt x="33" y="125"/>
                  <a:pt x="33" y="126"/>
                  <a:pt x="32" y="126"/>
                </a:cubicBezTo>
                <a:cubicBezTo>
                  <a:pt x="32" y="125"/>
                  <a:pt x="33" y="125"/>
                  <a:pt x="33" y="125"/>
                </a:cubicBezTo>
                <a:cubicBezTo>
                  <a:pt x="33" y="125"/>
                  <a:pt x="34" y="124"/>
                  <a:pt x="34" y="124"/>
                </a:cubicBezTo>
                <a:cubicBezTo>
                  <a:pt x="34" y="124"/>
                  <a:pt x="32" y="124"/>
                  <a:pt x="32" y="125"/>
                </a:cubicBezTo>
                <a:cubicBezTo>
                  <a:pt x="31" y="125"/>
                  <a:pt x="32" y="124"/>
                  <a:pt x="31" y="124"/>
                </a:cubicBezTo>
                <a:cubicBezTo>
                  <a:pt x="31" y="125"/>
                  <a:pt x="30" y="125"/>
                  <a:pt x="28" y="126"/>
                </a:cubicBezTo>
                <a:cubicBezTo>
                  <a:pt x="28" y="125"/>
                  <a:pt x="29" y="125"/>
                  <a:pt x="29" y="125"/>
                </a:cubicBezTo>
                <a:cubicBezTo>
                  <a:pt x="28" y="125"/>
                  <a:pt x="28" y="125"/>
                  <a:pt x="28" y="124"/>
                </a:cubicBezTo>
                <a:cubicBezTo>
                  <a:pt x="27" y="125"/>
                  <a:pt x="27" y="125"/>
                  <a:pt x="26" y="126"/>
                </a:cubicBezTo>
                <a:cubicBezTo>
                  <a:pt x="25" y="125"/>
                  <a:pt x="25" y="126"/>
                  <a:pt x="24" y="127"/>
                </a:cubicBezTo>
                <a:cubicBezTo>
                  <a:pt x="25" y="127"/>
                  <a:pt x="25" y="127"/>
                  <a:pt x="26" y="127"/>
                </a:cubicBezTo>
                <a:cubicBezTo>
                  <a:pt x="26" y="126"/>
                  <a:pt x="26" y="126"/>
                  <a:pt x="26" y="126"/>
                </a:cubicBezTo>
                <a:cubicBezTo>
                  <a:pt x="26" y="126"/>
                  <a:pt x="26" y="126"/>
                  <a:pt x="26" y="126"/>
                </a:cubicBezTo>
                <a:cubicBezTo>
                  <a:pt x="27" y="126"/>
                  <a:pt x="26" y="126"/>
                  <a:pt x="26" y="126"/>
                </a:cubicBezTo>
                <a:cubicBezTo>
                  <a:pt x="26" y="127"/>
                  <a:pt x="28" y="127"/>
                  <a:pt x="28" y="126"/>
                </a:cubicBezTo>
                <a:cubicBezTo>
                  <a:pt x="29" y="127"/>
                  <a:pt x="30" y="127"/>
                  <a:pt x="31" y="126"/>
                </a:cubicBezTo>
                <a:cubicBezTo>
                  <a:pt x="31" y="126"/>
                  <a:pt x="31" y="127"/>
                  <a:pt x="32" y="126"/>
                </a:cubicBezTo>
                <a:cubicBezTo>
                  <a:pt x="33" y="126"/>
                  <a:pt x="35" y="126"/>
                  <a:pt x="36" y="125"/>
                </a:cubicBezTo>
                <a:cubicBezTo>
                  <a:pt x="36" y="126"/>
                  <a:pt x="37" y="125"/>
                  <a:pt x="37" y="126"/>
                </a:cubicBezTo>
                <a:cubicBezTo>
                  <a:pt x="37" y="126"/>
                  <a:pt x="37" y="126"/>
                  <a:pt x="38" y="126"/>
                </a:cubicBezTo>
                <a:cubicBezTo>
                  <a:pt x="38" y="126"/>
                  <a:pt x="38" y="126"/>
                  <a:pt x="38" y="127"/>
                </a:cubicBezTo>
                <a:cubicBezTo>
                  <a:pt x="38" y="127"/>
                  <a:pt x="37" y="127"/>
                  <a:pt x="37" y="127"/>
                </a:cubicBezTo>
                <a:cubicBezTo>
                  <a:pt x="37" y="127"/>
                  <a:pt x="37" y="126"/>
                  <a:pt x="37" y="126"/>
                </a:cubicBezTo>
                <a:cubicBezTo>
                  <a:pt x="37" y="126"/>
                  <a:pt x="37" y="127"/>
                  <a:pt x="37" y="127"/>
                </a:cubicBezTo>
                <a:cubicBezTo>
                  <a:pt x="36" y="126"/>
                  <a:pt x="36" y="127"/>
                  <a:pt x="35" y="126"/>
                </a:cubicBezTo>
                <a:cubicBezTo>
                  <a:pt x="35" y="127"/>
                  <a:pt x="35" y="127"/>
                  <a:pt x="35" y="127"/>
                </a:cubicBezTo>
                <a:cubicBezTo>
                  <a:pt x="35" y="127"/>
                  <a:pt x="35" y="127"/>
                  <a:pt x="35" y="127"/>
                </a:cubicBezTo>
                <a:cubicBezTo>
                  <a:pt x="35" y="126"/>
                  <a:pt x="34" y="127"/>
                  <a:pt x="34" y="127"/>
                </a:cubicBezTo>
                <a:cubicBezTo>
                  <a:pt x="34" y="126"/>
                  <a:pt x="34" y="127"/>
                  <a:pt x="33" y="127"/>
                </a:cubicBezTo>
                <a:cubicBezTo>
                  <a:pt x="33" y="127"/>
                  <a:pt x="33" y="127"/>
                  <a:pt x="33" y="127"/>
                </a:cubicBezTo>
                <a:cubicBezTo>
                  <a:pt x="33" y="127"/>
                  <a:pt x="33" y="127"/>
                  <a:pt x="33" y="127"/>
                </a:cubicBezTo>
                <a:cubicBezTo>
                  <a:pt x="33" y="128"/>
                  <a:pt x="33" y="127"/>
                  <a:pt x="33" y="128"/>
                </a:cubicBezTo>
                <a:cubicBezTo>
                  <a:pt x="33" y="128"/>
                  <a:pt x="32" y="128"/>
                  <a:pt x="32" y="128"/>
                </a:cubicBezTo>
                <a:cubicBezTo>
                  <a:pt x="32" y="128"/>
                  <a:pt x="32" y="128"/>
                  <a:pt x="32" y="128"/>
                </a:cubicBezTo>
                <a:cubicBezTo>
                  <a:pt x="32" y="128"/>
                  <a:pt x="32" y="128"/>
                  <a:pt x="32" y="128"/>
                </a:cubicBezTo>
                <a:cubicBezTo>
                  <a:pt x="32" y="128"/>
                  <a:pt x="32" y="128"/>
                  <a:pt x="32" y="128"/>
                </a:cubicBezTo>
                <a:cubicBezTo>
                  <a:pt x="32" y="128"/>
                  <a:pt x="32" y="128"/>
                  <a:pt x="31" y="128"/>
                </a:cubicBezTo>
                <a:cubicBezTo>
                  <a:pt x="31" y="128"/>
                  <a:pt x="31" y="129"/>
                  <a:pt x="31" y="129"/>
                </a:cubicBezTo>
                <a:cubicBezTo>
                  <a:pt x="31" y="129"/>
                  <a:pt x="32" y="129"/>
                  <a:pt x="32" y="129"/>
                </a:cubicBezTo>
                <a:cubicBezTo>
                  <a:pt x="32" y="129"/>
                  <a:pt x="32" y="128"/>
                  <a:pt x="32" y="128"/>
                </a:cubicBezTo>
                <a:cubicBezTo>
                  <a:pt x="32" y="128"/>
                  <a:pt x="32" y="128"/>
                  <a:pt x="32" y="129"/>
                </a:cubicBezTo>
                <a:cubicBezTo>
                  <a:pt x="32" y="128"/>
                  <a:pt x="32" y="128"/>
                  <a:pt x="32" y="128"/>
                </a:cubicBezTo>
                <a:cubicBezTo>
                  <a:pt x="32" y="129"/>
                  <a:pt x="33" y="129"/>
                  <a:pt x="33" y="129"/>
                </a:cubicBezTo>
                <a:cubicBezTo>
                  <a:pt x="33" y="128"/>
                  <a:pt x="33" y="128"/>
                  <a:pt x="34" y="127"/>
                </a:cubicBezTo>
                <a:cubicBezTo>
                  <a:pt x="34" y="127"/>
                  <a:pt x="34" y="127"/>
                  <a:pt x="34" y="127"/>
                </a:cubicBezTo>
                <a:cubicBezTo>
                  <a:pt x="34" y="127"/>
                  <a:pt x="34" y="128"/>
                  <a:pt x="34" y="128"/>
                </a:cubicBezTo>
                <a:cubicBezTo>
                  <a:pt x="34" y="128"/>
                  <a:pt x="34" y="128"/>
                  <a:pt x="34" y="128"/>
                </a:cubicBezTo>
                <a:cubicBezTo>
                  <a:pt x="34" y="128"/>
                  <a:pt x="33" y="128"/>
                  <a:pt x="33" y="129"/>
                </a:cubicBezTo>
                <a:cubicBezTo>
                  <a:pt x="34" y="129"/>
                  <a:pt x="34" y="128"/>
                  <a:pt x="35" y="129"/>
                </a:cubicBezTo>
                <a:cubicBezTo>
                  <a:pt x="35" y="129"/>
                  <a:pt x="35" y="128"/>
                  <a:pt x="35" y="128"/>
                </a:cubicBezTo>
                <a:cubicBezTo>
                  <a:pt x="35" y="128"/>
                  <a:pt x="35" y="128"/>
                  <a:pt x="35" y="128"/>
                </a:cubicBezTo>
                <a:cubicBezTo>
                  <a:pt x="35" y="128"/>
                  <a:pt x="35" y="128"/>
                  <a:pt x="36" y="128"/>
                </a:cubicBezTo>
                <a:cubicBezTo>
                  <a:pt x="36" y="128"/>
                  <a:pt x="36" y="128"/>
                  <a:pt x="35" y="128"/>
                </a:cubicBezTo>
                <a:cubicBezTo>
                  <a:pt x="35" y="128"/>
                  <a:pt x="35" y="128"/>
                  <a:pt x="35" y="128"/>
                </a:cubicBezTo>
                <a:cubicBezTo>
                  <a:pt x="36" y="127"/>
                  <a:pt x="38" y="127"/>
                  <a:pt x="38" y="128"/>
                </a:cubicBezTo>
                <a:cubicBezTo>
                  <a:pt x="38" y="128"/>
                  <a:pt x="38" y="127"/>
                  <a:pt x="38" y="127"/>
                </a:cubicBezTo>
                <a:cubicBezTo>
                  <a:pt x="39" y="128"/>
                  <a:pt x="39" y="128"/>
                  <a:pt x="38" y="128"/>
                </a:cubicBezTo>
                <a:cubicBezTo>
                  <a:pt x="39" y="129"/>
                  <a:pt x="40" y="128"/>
                  <a:pt x="39" y="128"/>
                </a:cubicBezTo>
                <a:cubicBezTo>
                  <a:pt x="39" y="127"/>
                  <a:pt x="40" y="128"/>
                  <a:pt x="40" y="127"/>
                </a:cubicBezTo>
                <a:cubicBezTo>
                  <a:pt x="40" y="127"/>
                  <a:pt x="40" y="127"/>
                  <a:pt x="40" y="127"/>
                </a:cubicBezTo>
                <a:cubicBezTo>
                  <a:pt x="40" y="127"/>
                  <a:pt x="40" y="128"/>
                  <a:pt x="40" y="128"/>
                </a:cubicBezTo>
                <a:cubicBezTo>
                  <a:pt x="41" y="128"/>
                  <a:pt x="41" y="127"/>
                  <a:pt x="41" y="128"/>
                </a:cubicBezTo>
                <a:cubicBezTo>
                  <a:pt x="42" y="128"/>
                  <a:pt x="42" y="128"/>
                  <a:pt x="41" y="128"/>
                </a:cubicBezTo>
                <a:cubicBezTo>
                  <a:pt x="42" y="127"/>
                  <a:pt x="42" y="127"/>
                  <a:pt x="43" y="128"/>
                </a:cubicBezTo>
                <a:cubicBezTo>
                  <a:pt x="43" y="127"/>
                  <a:pt x="42" y="127"/>
                  <a:pt x="42" y="127"/>
                </a:cubicBezTo>
                <a:cubicBezTo>
                  <a:pt x="43" y="127"/>
                  <a:pt x="43" y="127"/>
                  <a:pt x="43" y="127"/>
                </a:cubicBezTo>
                <a:cubicBezTo>
                  <a:pt x="43" y="127"/>
                  <a:pt x="43" y="127"/>
                  <a:pt x="43" y="127"/>
                </a:cubicBezTo>
                <a:cubicBezTo>
                  <a:pt x="44" y="126"/>
                  <a:pt x="45" y="126"/>
                  <a:pt x="46" y="126"/>
                </a:cubicBezTo>
                <a:cubicBezTo>
                  <a:pt x="46" y="126"/>
                  <a:pt x="45" y="126"/>
                  <a:pt x="45" y="127"/>
                </a:cubicBezTo>
                <a:cubicBezTo>
                  <a:pt x="46" y="127"/>
                  <a:pt x="46" y="126"/>
                  <a:pt x="46" y="127"/>
                </a:cubicBezTo>
                <a:cubicBezTo>
                  <a:pt x="47" y="126"/>
                  <a:pt x="47" y="128"/>
                  <a:pt x="48" y="127"/>
                </a:cubicBezTo>
                <a:cubicBezTo>
                  <a:pt x="47" y="127"/>
                  <a:pt x="47" y="127"/>
                  <a:pt x="47" y="127"/>
                </a:cubicBezTo>
                <a:cubicBezTo>
                  <a:pt x="47" y="126"/>
                  <a:pt x="47" y="126"/>
                  <a:pt x="48" y="126"/>
                </a:cubicBezTo>
                <a:cubicBezTo>
                  <a:pt x="48" y="126"/>
                  <a:pt x="48" y="126"/>
                  <a:pt x="48" y="126"/>
                </a:cubicBezTo>
                <a:cubicBezTo>
                  <a:pt x="48" y="126"/>
                  <a:pt x="48" y="126"/>
                  <a:pt x="48" y="127"/>
                </a:cubicBezTo>
                <a:cubicBezTo>
                  <a:pt x="48" y="127"/>
                  <a:pt x="48" y="126"/>
                  <a:pt x="48" y="127"/>
                </a:cubicBezTo>
                <a:cubicBezTo>
                  <a:pt x="48" y="126"/>
                  <a:pt x="50" y="126"/>
                  <a:pt x="51" y="126"/>
                </a:cubicBezTo>
                <a:cubicBezTo>
                  <a:pt x="51" y="126"/>
                  <a:pt x="51" y="126"/>
                  <a:pt x="51" y="126"/>
                </a:cubicBezTo>
                <a:cubicBezTo>
                  <a:pt x="51" y="126"/>
                  <a:pt x="52" y="125"/>
                  <a:pt x="52" y="125"/>
                </a:cubicBezTo>
                <a:cubicBezTo>
                  <a:pt x="52" y="126"/>
                  <a:pt x="52" y="126"/>
                  <a:pt x="52" y="126"/>
                </a:cubicBezTo>
                <a:cubicBezTo>
                  <a:pt x="52" y="126"/>
                  <a:pt x="52" y="126"/>
                  <a:pt x="53" y="126"/>
                </a:cubicBezTo>
                <a:cubicBezTo>
                  <a:pt x="53" y="125"/>
                  <a:pt x="52" y="125"/>
                  <a:pt x="52" y="125"/>
                </a:cubicBezTo>
                <a:cubicBezTo>
                  <a:pt x="53" y="125"/>
                  <a:pt x="53" y="125"/>
                  <a:pt x="53" y="125"/>
                </a:cubicBezTo>
                <a:cubicBezTo>
                  <a:pt x="53" y="125"/>
                  <a:pt x="53" y="125"/>
                  <a:pt x="53" y="125"/>
                </a:cubicBezTo>
                <a:cubicBezTo>
                  <a:pt x="54" y="125"/>
                  <a:pt x="54" y="125"/>
                  <a:pt x="54" y="125"/>
                </a:cubicBezTo>
                <a:cubicBezTo>
                  <a:pt x="54" y="125"/>
                  <a:pt x="54" y="125"/>
                  <a:pt x="54" y="126"/>
                </a:cubicBezTo>
                <a:cubicBezTo>
                  <a:pt x="55" y="126"/>
                  <a:pt x="55" y="125"/>
                  <a:pt x="55" y="125"/>
                </a:cubicBezTo>
                <a:cubicBezTo>
                  <a:pt x="55" y="124"/>
                  <a:pt x="55" y="125"/>
                  <a:pt x="56" y="125"/>
                </a:cubicBezTo>
                <a:cubicBezTo>
                  <a:pt x="56" y="125"/>
                  <a:pt x="56" y="125"/>
                  <a:pt x="56" y="125"/>
                </a:cubicBezTo>
                <a:cubicBezTo>
                  <a:pt x="56" y="125"/>
                  <a:pt x="57" y="125"/>
                  <a:pt x="57" y="125"/>
                </a:cubicBezTo>
                <a:cubicBezTo>
                  <a:pt x="57" y="125"/>
                  <a:pt x="57" y="125"/>
                  <a:pt x="57" y="125"/>
                </a:cubicBezTo>
                <a:cubicBezTo>
                  <a:pt x="57" y="125"/>
                  <a:pt x="57" y="125"/>
                  <a:pt x="57" y="124"/>
                </a:cubicBezTo>
                <a:cubicBezTo>
                  <a:pt x="57" y="125"/>
                  <a:pt x="57" y="124"/>
                  <a:pt x="58" y="124"/>
                </a:cubicBezTo>
                <a:cubicBezTo>
                  <a:pt x="58" y="124"/>
                  <a:pt x="58" y="124"/>
                  <a:pt x="58" y="124"/>
                </a:cubicBezTo>
                <a:cubicBezTo>
                  <a:pt x="58" y="124"/>
                  <a:pt x="58" y="124"/>
                  <a:pt x="58" y="124"/>
                </a:cubicBezTo>
                <a:cubicBezTo>
                  <a:pt x="58" y="124"/>
                  <a:pt x="58" y="124"/>
                  <a:pt x="58" y="124"/>
                </a:cubicBezTo>
                <a:cubicBezTo>
                  <a:pt x="58" y="124"/>
                  <a:pt x="58" y="124"/>
                  <a:pt x="58" y="124"/>
                </a:cubicBezTo>
                <a:cubicBezTo>
                  <a:pt x="58" y="124"/>
                  <a:pt x="58" y="124"/>
                  <a:pt x="58" y="124"/>
                </a:cubicBezTo>
                <a:cubicBezTo>
                  <a:pt x="58" y="124"/>
                  <a:pt x="58" y="124"/>
                  <a:pt x="58" y="124"/>
                </a:cubicBezTo>
                <a:cubicBezTo>
                  <a:pt x="58" y="124"/>
                  <a:pt x="58" y="124"/>
                  <a:pt x="58" y="124"/>
                </a:cubicBezTo>
                <a:cubicBezTo>
                  <a:pt x="58" y="124"/>
                  <a:pt x="58" y="124"/>
                  <a:pt x="58" y="123"/>
                </a:cubicBezTo>
                <a:cubicBezTo>
                  <a:pt x="59" y="123"/>
                  <a:pt x="59" y="124"/>
                  <a:pt x="59" y="124"/>
                </a:cubicBezTo>
                <a:cubicBezTo>
                  <a:pt x="59" y="124"/>
                  <a:pt x="59" y="124"/>
                  <a:pt x="59" y="124"/>
                </a:cubicBezTo>
                <a:cubicBezTo>
                  <a:pt x="59" y="125"/>
                  <a:pt x="60" y="124"/>
                  <a:pt x="60" y="124"/>
                </a:cubicBezTo>
                <a:cubicBezTo>
                  <a:pt x="61" y="124"/>
                  <a:pt x="61" y="124"/>
                  <a:pt x="61" y="125"/>
                </a:cubicBezTo>
                <a:cubicBezTo>
                  <a:pt x="61" y="125"/>
                  <a:pt x="61" y="125"/>
                  <a:pt x="61" y="124"/>
                </a:cubicBezTo>
                <a:cubicBezTo>
                  <a:pt x="61" y="125"/>
                  <a:pt x="61" y="125"/>
                  <a:pt x="61" y="125"/>
                </a:cubicBezTo>
                <a:cubicBezTo>
                  <a:pt x="61" y="125"/>
                  <a:pt x="60" y="125"/>
                  <a:pt x="60" y="124"/>
                </a:cubicBezTo>
                <a:cubicBezTo>
                  <a:pt x="60" y="125"/>
                  <a:pt x="59" y="125"/>
                  <a:pt x="59" y="125"/>
                </a:cubicBezTo>
                <a:cubicBezTo>
                  <a:pt x="59" y="126"/>
                  <a:pt x="60" y="125"/>
                  <a:pt x="61" y="125"/>
                </a:cubicBezTo>
                <a:cubicBezTo>
                  <a:pt x="61" y="125"/>
                  <a:pt x="61" y="125"/>
                  <a:pt x="61" y="125"/>
                </a:cubicBezTo>
                <a:cubicBezTo>
                  <a:pt x="61" y="125"/>
                  <a:pt x="62" y="125"/>
                  <a:pt x="61" y="124"/>
                </a:cubicBezTo>
                <a:cubicBezTo>
                  <a:pt x="61" y="124"/>
                  <a:pt x="61" y="124"/>
                  <a:pt x="61" y="124"/>
                </a:cubicBezTo>
                <a:cubicBezTo>
                  <a:pt x="61" y="124"/>
                  <a:pt x="61" y="124"/>
                  <a:pt x="61" y="124"/>
                </a:cubicBezTo>
                <a:cubicBezTo>
                  <a:pt x="60" y="124"/>
                  <a:pt x="60" y="124"/>
                  <a:pt x="60" y="124"/>
                </a:cubicBezTo>
                <a:cubicBezTo>
                  <a:pt x="60" y="124"/>
                  <a:pt x="60" y="124"/>
                  <a:pt x="59" y="124"/>
                </a:cubicBezTo>
                <a:cubicBezTo>
                  <a:pt x="59" y="124"/>
                  <a:pt x="59" y="124"/>
                  <a:pt x="59" y="124"/>
                </a:cubicBezTo>
                <a:cubicBezTo>
                  <a:pt x="59" y="124"/>
                  <a:pt x="59" y="123"/>
                  <a:pt x="59" y="123"/>
                </a:cubicBezTo>
                <a:cubicBezTo>
                  <a:pt x="59" y="123"/>
                  <a:pt x="59" y="123"/>
                  <a:pt x="59" y="123"/>
                </a:cubicBezTo>
                <a:cubicBezTo>
                  <a:pt x="59" y="123"/>
                  <a:pt x="59" y="123"/>
                  <a:pt x="59" y="123"/>
                </a:cubicBezTo>
                <a:cubicBezTo>
                  <a:pt x="59" y="123"/>
                  <a:pt x="59" y="123"/>
                  <a:pt x="59" y="123"/>
                </a:cubicBezTo>
                <a:cubicBezTo>
                  <a:pt x="60" y="123"/>
                  <a:pt x="60" y="123"/>
                  <a:pt x="61" y="123"/>
                </a:cubicBezTo>
                <a:cubicBezTo>
                  <a:pt x="61" y="123"/>
                  <a:pt x="61" y="123"/>
                  <a:pt x="61" y="123"/>
                </a:cubicBezTo>
                <a:cubicBezTo>
                  <a:pt x="61" y="123"/>
                  <a:pt x="61" y="123"/>
                  <a:pt x="61" y="123"/>
                </a:cubicBezTo>
                <a:cubicBezTo>
                  <a:pt x="62" y="124"/>
                  <a:pt x="62" y="123"/>
                  <a:pt x="62" y="123"/>
                </a:cubicBezTo>
                <a:cubicBezTo>
                  <a:pt x="62" y="123"/>
                  <a:pt x="62" y="123"/>
                  <a:pt x="62" y="123"/>
                </a:cubicBezTo>
                <a:cubicBezTo>
                  <a:pt x="62" y="123"/>
                  <a:pt x="62" y="123"/>
                  <a:pt x="62" y="123"/>
                </a:cubicBezTo>
                <a:cubicBezTo>
                  <a:pt x="62" y="123"/>
                  <a:pt x="62" y="123"/>
                  <a:pt x="62" y="124"/>
                </a:cubicBezTo>
                <a:cubicBezTo>
                  <a:pt x="62" y="124"/>
                  <a:pt x="62" y="124"/>
                  <a:pt x="61" y="124"/>
                </a:cubicBezTo>
                <a:cubicBezTo>
                  <a:pt x="61" y="124"/>
                  <a:pt x="62" y="124"/>
                  <a:pt x="62" y="124"/>
                </a:cubicBezTo>
                <a:cubicBezTo>
                  <a:pt x="62" y="124"/>
                  <a:pt x="62" y="124"/>
                  <a:pt x="62" y="124"/>
                </a:cubicBezTo>
                <a:cubicBezTo>
                  <a:pt x="62" y="124"/>
                  <a:pt x="62" y="125"/>
                  <a:pt x="63" y="125"/>
                </a:cubicBezTo>
                <a:cubicBezTo>
                  <a:pt x="63" y="125"/>
                  <a:pt x="63" y="124"/>
                  <a:pt x="63" y="124"/>
                </a:cubicBezTo>
                <a:cubicBezTo>
                  <a:pt x="64" y="124"/>
                  <a:pt x="65" y="124"/>
                  <a:pt x="65" y="123"/>
                </a:cubicBezTo>
                <a:cubicBezTo>
                  <a:pt x="65" y="123"/>
                  <a:pt x="65" y="123"/>
                  <a:pt x="65" y="123"/>
                </a:cubicBezTo>
                <a:cubicBezTo>
                  <a:pt x="65" y="123"/>
                  <a:pt x="64" y="123"/>
                  <a:pt x="64" y="123"/>
                </a:cubicBezTo>
                <a:cubicBezTo>
                  <a:pt x="64" y="123"/>
                  <a:pt x="65" y="122"/>
                  <a:pt x="65" y="122"/>
                </a:cubicBezTo>
                <a:cubicBezTo>
                  <a:pt x="65" y="122"/>
                  <a:pt x="65" y="123"/>
                  <a:pt x="65" y="123"/>
                </a:cubicBezTo>
                <a:cubicBezTo>
                  <a:pt x="65" y="123"/>
                  <a:pt x="66" y="123"/>
                  <a:pt x="66" y="123"/>
                </a:cubicBezTo>
                <a:cubicBezTo>
                  <a:pt x="66" y="123"/>
                  <a:pt x="66" y="123"/>
                  <a:pt x="66" y="123"/>
                </a:cubicBezTo>
                <a:cubicBezTo>
                  <a:pt x="66" y="123"/>
                  <a:pt x="67" y="123"/>
                  <a:pt x="67" y="123"/>
                </a:cubicBezTo>
                <a:cubicBezTo>
                  <a:pt x="67" y="123"/>
                  <a:pt x="67" y="123"/>
                  <a:pt x="67" y="123"/>
                </a:cubicBezTo>
                <a:cubicBezTo>
                  <a:pt x="67" y="123"/>
                  <a:pt x="67" y="123"/>
                  <a:pt x="67" y="123"/>
                </a:cubicBezTo>
                <a:cubicBezTo>
                  <a:pt x="67" y="123"/>
                  <a:pt x="67" y="123"/>
                  <a:pt x="67" y="123"/>
                </a:cubicBezTo>
                <a:cubicBezTo>
                  <a:pt x="68" y="123"/>
                  <a:pt x="68" y="122"/>
                  <a:pt x="68" y="122"/>
                </a:cubicBezTo>
                <a:cubicBezTo>
                  <a:pt x="68" y="122"/>
                  <a:pt x="68" y="122"/>
                  <a:pt x="68" y="122"/>
                </a:cubicBezTo>
                <a:cubicBezTo>
                  <a:pt x="68" y="122"/>
                  <a:pt x="68" y="122"/>
                  <a:pt x="68" y="122"/>
                </a:cubicBezTo>
                <a:cubicBezTo>
                  <a:pt x="69" y="122"/>
                  <a:pt x="69" y="122"/>
                  <a:pt x="69" y="122"/>
                </a:cubicBezTo>
                <a:cubicBezTo>
                  <a:pt x="69" y="122"/>
                  <a:pt x="69" y="123"/>
                  <a:pt x="69" y="123"/>
                </a:cubicBezTo>
                <a:cubicBezTo>
                  <a:pt x="69" y="123"/>
                  <a:pt x="70" y="123"/>
                  <a:pt x="70" y="122"/>
                </a:cubicBezTo>
                <a:cubicBezTo>
                  <a:pt x="70" y="122"/>
                  <a:pt x="70" y="122"/>
                  <a:pt x="70" y="122"/>
                </a:cubicBezTo>
                <a:cubicBezTo>
                  <a:pt x="70" y="122"/>
                  <a:pt x="70" y="122"/>
                  <a:pt x="70" y="122"/>
                </a:cubicBezTo>
                <a:cubicBezTo>
                  <a:pt x="70" y="122"/>
                  <a:pt x="70" y="122"/>
                  <a:pt x="70" y="122"/>
                </a:cubicBezTo>
                <a:cubicBezTo>
                  <a:pt x="70" y="122"/>
                  <a:pt x="70" y="122"/>
                  <a:pt x="70" y="122"/>
                </a:cubicBezTo>
                <a:cubicBezTo>
                  <a:pt x="70" y="123"/>
                  <a:pt x="71" y="122"/>
                  <a:pt x="71" y="122"/>
                </a:cubicBezTo>
                <a:cubicBezTo>
                  <a:pt x="71" y="122"/>
                  <a:pt x="71" y="122"/>
                  <a:pt x="71" y="121"/>
                </a:cubicBezTo>
                <a:cubicBezTo>
                  <a:pt x="71" y="121"/>
                  <a:pt x="72" y="121"/>
                  <a:pt x="72" y="121"/>
                </a:cubicBezTo>
                <a:cubicBezTo>
                  <a:pt x="72" y="121"/>
                  <a:pt x="72" y="121"/>
                  <a:pt x="72" y="122"/>
                </a:cubicBezTo>
                <a:cubicBezTo>
                  <a:pt x="72" y="122"/>
                  <a:pt x="72" y="122"/>
                  <a:pt x="72" y="122"/>
                </a:cubicBezTo>
                <a:cubicBezTo>
                  <a:pt x="72" y="122"/>
                  <a:pt x="72" y="122"/>
                  <a:pt x="72" y="122"/>
                </a:cubicBezTo>
                <a:cubicBezTo>
                  <a:pt x="72" y="122"/>
                  <a:pt x="72" y="122"/>
                  <a:pt x="72" y="122"/>
                </a:cubicBezTo>
                <a:cubicBezTo>
                  <a:pt x="72" y="122"/>
                  <a:pt x="72" y="122"/>
                  <a:pt x="73" y="121"/>
                </a:cubicBezTo>
                <a:cubicBezTo>
                  <a:pt x="73" y="122"/>
                  <a:pt x="73" y="122"/>
                  <a:pt x="73" y="122"/>
                </a:cubicBezTo>
                <a:cubicBezTo>
                  <a:pt x="73" y="121"/>
                  <a:pt x="73" y="121"/>
                  <a:pt x="73" y="121"/>
                </a:cubicBezTo>
                <a:cubicBezTo>
                  <a:pt x="74" y="121"/>
                  <a:pt x="74" y="121"/>
                  <a:pt x="75" y="121"/>
                </a:cubicBezTo>
                <a:cubicBezTo>
                  <a:pt x="75" y="121"/>
                  <a:pt x="75" y="121"/>
                  <a:pt x="75" y="121"/>
                </a:cubicBezTo>
                <a:cubicBezTo>
                  <a:pt x="75" y="120"/>
                  <a:pt x="75" y="120"/>
                  <a:pt x="75" y="120"/>
                </a:cubicBezTo>
                <a:cubicBezTo>
                  <a:pt x="75" y="120"/>
                  <a:pt x="75" y="120"/>
                  <a:pt x="75" y="120"/>
                </a:cubicBezTo>
                <a:cubicBezTo>
                  <a:pt x="76" y="121"/>
                  <a:pt x="77" y="120"/>
                  <a:pt x="78" y="121"/>
                </a:cubicBezTo>
                <a:cubicBezTo>
                  <a:pt x="77" y="121"/>
                  <a:pt x="77" y="121"/>
                  <a:pt x="76" y="121"/>
                </a:cubicBezTo>
                <a:cubicBezTo>
                  <a:pt x="77" y="122"/>
                  <a:pt x="78" y="121"/>
                  <a:pt x="78" y="121"/>
                </a:cubicBezTo>
                <a:cubicBezTo>
                  <a:pt x="78" y="121"/>
                  <a:pt x="78" y="120"/>
                  <a:pt x="78" y="120"/>
                </a:cubicBezTo>
                <a:cubicBezTo>
                  <a:pt x="78" y="120"/>
                  <a:pt x="78" y="120"/>
                  <a:pt x="78" y="120"/>
                </a:cubicBezTo>
                <a:cubicBezTo>
                  <a:pt x="78" y="120"/>
                  <a:pt x="78" y="120"/>
                  <a:pt x="78" y="120"/>
                </a:cubicBezTo>
                <a:cubicBezTo>
                  <a:pt x="78" y="120"/>
                  <a:pt x="78" y="120"/>
                  <a:pt x="79" y="120"/>
                </a:cubicBezTo>
                <a:cubicBezTo>
                  <a:pt x="79" y="120"/>
                  <a:pt x="79" y="120"/>
                  <a:pt x="79" y="120"/>
                </a:cubicBezTo>
                <a:cubicBezTo>
                  <a:pt x="79" y="120"/>
                  <a:pt x="79" y="120"/>
                  <a:pt x="79" y="120"/>
                </a:cubicBezTo>
                <a:cubicBezTo>
                  <a:pt x="79" y="120"/>
                  <a:pt x="80" y="120"/>
                  <a:pt x="80" y="120"/>
                </a:cubicBezTo>
                <a:cubicBezTo>
                  <a:pt x="80" y="120"/>
                  <a:pt x="80" y="120"/>
                  <a:pt x="80" y="120"/>
                </a:cubicBezTo>
                <a:cubicBezTo>
                  <a:pt x="80" y="120"/>
                  <a:pt x="80" y="120"/>
                  <a:pt x="80" y="120"/>
                </a:cubicBezTo>
                <a:cubicBezTo>
                  <a:pt x="80" y="119"/>
                  <a:pt x="80" y="120"/>
                  <a:pt x="81" y="119"/>
                </a:cubicBezTo>
                <a:cubicBezTo>
                  <a:pt x="81" y="119"/>
                  <a:pt x="81" y="119"/>
                  <a:pt x="81" y="119"/>
                </a:cubicBezTo>
                <a:cubicBezTo>
                  <a:pt x="81" y="119"/>
                  <a:pt x="80" y="120"/>
                  <a:pt x="81" y="120"/>
                </a:cubicBezTo>
                <a:cubicBezTo>
                  <a:pt x="81" y="119"/>
                  <a:pt x="82" y="119"/>
                  <a:pt x="82" y="119"/>
                </a:cubicBezTo>
                <a:cubicBezTo>
                  <a:pt x="82" y="119"/>
                  <a:pt x="82" y="119"/>
                  <a:pt x="82" y="119"/>
                </a:cubicBezTo>
                <a:cubicBezTo>
                  <a:pt x="82" y="119"/>
                  <a:pt x="81" y="119"/>
                  <a:pt x="82" y="120"/>
                </a:cubicBezTo>
                <a:cubicBezTo>
                  <a:pt x="82" y="119"/>
                  <a:pt x="82" y="119"/>
                  <a:pt x="83" y="119"/>
                </a:cubicBezTo>
                <a:cubicBezTo>
                  <a:pt x="83" y="119"/>
                  <a:pt x="82" y="119"/>
                  <a:pt x="83" y="120"/>
                </a:cubicBezTo>
                <a:cubicBezTo>
                  <a:pt x="84" y="120"/>
                  <a:pt x="84" y="119"/>
                  <a:pt x="85" y="118"/>
                </a:cubicBezTo>
                <a:cubicBezTo>
                  <a:pt x="85" y="119"/>
                  <a:pt x="85" y="119"/>
                  <a:pt x="86" y="119"/>
                </a:cubicBezTo>
                <a:cubicBezTo>
                  <a:pt x="86" y="119"/>
                  <a:pt x="86" y="119"/>
                  <a:pt x="86" y="119"/>
                </a:cubicBezTo>
                <a:cubicBezTo>
                  <a:pt x="86" y="119"/>
                  <a:pt x="86" y="119"/>
                  <a:pt x="87" y="119"/>
                </a:cubicBezTo>
                <a:cubicBezTo>
                  <a:pt x="87" y="119"/>
                  <a:pt x="87" y="119"/>
                  <a:pt x="87" y="119"/>
                </a:cubicBezTo>
                <a:cubicBezTo>
                  <a:pt x="87" y="118"/>
                  <a:pt x="87" y="118"/>
                  <a:pt x="87" y="118"/>
                </a:cubicBezTo>
                <a:cubicBezTo>
                  <a:pt x="87" y="118"/>
                  <a:pt x="87" y="119"/>
                  <a:pt x="87" y="119"/>
                </a:cubicBezTo>
                <a:cubicBezTo>
                  <a:pt x="87" y="119"/>
                  <a:pt x="87" y="119"/>
                  <a:pt x="87" y="119"/>
                </a:cubicBezTo>
                <a:cubicBezTo>
                  <a:pt x="87" y="119"/>
                  <a:pt x="87" y="119"/>
                  <a:pt x="87" y="119"/>
                </a:cubicBezTo>
                <a:cubicBezTo>
                  <a:pt x="86" y="119"/>
                  <a:pt x="86" y="120"/>
                  <a:pt x="85" y="120"/>
                </a:cubicBezTo>
                <a:cubicBezTo>
                  <a:pt x="85" y="120"/>
                  <a:pt x="85" y="120"/>
                  <a:pt x="85" y="120"/>
                </a:cubicBezTo>
                <a:cubicBezTo>
                  <a:pt x="85" y="119"/>
                  <a:pt x="84" y="119"/>
                  <a:pt x="85" y="120"/>
                </a:cubicBezTo>
                <a:cubicBezTo>
                  <a:pt x="85" y="120"/>
                  <a:pt x="85" y="120"/>
                  <a:pt x="85" y="120"/>
                </a:cubicBezTo>
                <a:cubicBezTo>
                  <a:pt x="86" y="120"/>
                  <a:pt x="86" y="120"/>
                  <a:pt x="87" y="120"/>
                </a:cubicBezTo>
                <a:cubicBezTo>
                  <a:pt x="87" y="120"/>
                  <a:pt x="86" y="120"/>
                  <a:pt x="87" y="120"/>
                </a:cubicBezTo>
                <a:cubicBezTo>
                  <a:pt x="87" y="120"/>
                  <a:pt x="87" y="120"/>
                  <a:pt x="86" y="120"/>
                </a:cubicBezTo>
                <a:cubicBezTo>
                  <a:pt x="86" y="120"/>
                  <a:pt x="86" y="121"/>
                  <a:pt x="85" y="121"/>
                </a:cubicBezTo>
                <a:cubicBezTo>
                  <a:pt x="85" y="121"/>
                  <a:pt x="85" y="121"/>
                  <a:pt x="85" y="121"/>
                </a:cubicBezTo>
                <a:cubicBezTo>
                  <a:pt x="85" y="121"/>
                  <a:pt x="85" y="121"/>
                  <a:pt x="85" y="121"/>
                </a:cubicBezTo>
                <a:cubicBezTo>
                  <a:pt x="85" y="121"/>
                  <a:pt x="85" y="121"/>
                  <a:pt x="85" y="121"/>
                </a:cubicBezTo>
                <a:cubicBezTo>
                  <a:pt x="85" y="121"/>
                  <a:pt x="85" y="121"/>
                  <a:pt x="84" y="121"/>
                </a:cubicBezTo>
                <a:cubicBezTo>
                  <a:pt x="84" y="121"/>
                  <a:pt x="84" y="121"/>
                  <a:pt x="84" y="121"/>
                </a:cubicBezTo>
                <a:cubicBezTo>
                  <a:pt x="84" y="121"/>
                  <a:pt x="84" y="122"/>
                  <a:pt x="84" y="122"/>
                </a:cubicBezTo>
                <a:cubicBezTo>
                  <a:pt x="84" y="122"/>
                  <a:pt x="84" y="121"/>
                  <a:pt x="83" y="121"/>
                </a:cubicBezTo>
                <a:cubicBezTo>
                  <a:pt x="83" y="121"/>
                  <a:pt x="83" y="122"/>
                  <a:pt x="83" y="122"/>
                </a:cubicBezTo>
                <a:cubicBezTo>
                  <a:pt x="83" y="122"/>
                  <a:pt x="83" y="122"/>
                  <a:pt x="83" y="121"/>
                </a:cubicBezTo>
                <a:cubicBezTo>
                  <a:pt x="83" y="121"/>
                  <a:pt x="83" y="122"/>
                  <a:pt x="83" y="122"/>
                </a:cubicBezTo>
                <a:cubicBezTo>
                  <a:pt x="83" y="122"/>
                  <a:pt x="82" y="122"/>
                  <a:pt x="82" y="122"/>
                </a:cubicBezTo>
                <a:cubicBezTo>
                  <a:pt x="82" y="122"/>
                  <a:pt x="82" y="122"/>
                  <a:pt x="82" y="122"/>
                </a:cubicBezTo>
                <a:cubicBezTo>
                  <a:pt x="82" y="122"/>
                  <a:pt x="82" y="121"/>
                  <a:pt x="81" y="121"/>
                </a:cubicBezTo>
                <a:cubicBezTo>
                  <a:pt x="81" y="122"/>
                  <a:pt x="81" y="122"/>
                  <a:pt x="81" y="122"/>
                </a:cubicBezTo>
                <a:cubicBezTo>
                  <a:pt x="81" y="121"/>
                  <a:pt x="81" y="121"/>
                  <a:pt x="81" y="122"/>
                </a:cubicBezTo>
                <a:cubicBezTo>
                  <a:pt x="81" y="122"/>
                  <a:pt x="81" y="122"/>
                  <a:pt x="81" y="122"/>
                </a:cubicBezTo>
                <a:cubicBezTo>
                  <a:pt x="81" y="122"/>
                  <a:pt x="80" y="122"/>
                  <a:pt x="80" y="122"/>
                </a:cubicBezTo>
                <a:cubicBezTo>
                  <a:pt x="80" y="123"/>
                  <a:pt x="79" y="123"/>
                  <a:pt x="79" y="123"/>
                </a:cubicBezTo>
                <a:cubicBezTo>
                  <a:pt x="79" y="122"/>
                  <a:pt x="79" y="122"/>
                  <a:pt x="79" y="122"/>
                </a:cubicBezTo>
                <a:cubicBezTo>
                  <a:pt x="79" y="122"/>
                  <a:pt x="79" y="122"/>
                  <a:pt x="79" y="122"/>
                </a:cubicBezTo>
                <a:cubicBezTo>
                  <a:pt x="79" y="122"/>
                  <a:pt x="79" y="122"/>
                  <a:pt x="79" y="122"/>
                </a:cubicBezTo>
                <a:cubicBezTo>
                  <a:pt x="79" y="122"/>
                  <a:pt x="80" y="121"/>
                  <a:pt x="79" y="121"/>
                </a:cubicBezTo>
                <a:cubicBezTo>
                  <a:pt x="79" y="121"/>
                  <a:pt x="79" y="121"/>
                  <a:pt x="79" y="121"/>
                </a:cubicBezTo>
                <a:cubicBezTo>
                  <a:pt x="79" y="121"/>
                  <a:pt x="79" y="121"/>
                  <a:pt x="79" y="121"/>
                </a:cubicBezTo>
                <a:cubicBezTo>
                  <a:pt x="79" y="121"/>
                  <a:pt x="79" y="121"/>
                  <a:pt x="79" y="121"/>
                </a:cubicBezTo>
                <a:cubicBezTo>
                  <a:pt x="79" y="121"/>
                  <a:pt x="79" y="121"/>
                  <a:pt x="79" y="121"/>
                </a:cubicBezTo>
                <a:cubicBezTo>
                  <a:pt x="79" y="121"/>
                  <a:pt x="79" y="121"/>
                  <a:pt x="79" y="121"/>
                </a:cubicBezTo>
                <a:cubicBezTo>
                  <a:pt x="79" y="121"/>
                  <a:pt x="79" y="121"/>
                  <a:pt x="79" y="122"/>
                </a:cubicBezTo>
                <a:cubicBezTo>
                  <a:pt x="78" y="122"/>
                  <a:pt x="78" y="123"/>
                  <a:pt x="78" y="123"/>
                </a:cubicBezTo>
                <a:cubicBezTo>
                  <a:pt x="78" y="123"/>
                  <a:pt x="78" y="123"/>
                  <a:pt x="78" y="123"/>
                </a:cubicBezTo>
                <a:cubicBezTo>
                  <a:pt x="78" y="123"/>
                  <a:pt x="78" y="123"/>
                  <a:pt x="78" y="122"/>
                </a:cubicBezTo>
                <a:cubicBezTo>
                  <a:pt x="78" y="123"/>
                  <a:pt x="77" y="123"/>
                  <a:pt x="77" y="123"/>
                </a:cubicBezTo>
                <a:cubicBezTo>
                  <a:pt x="76" y="123"/>
                  <a:pt x="77" y="123"/>
                  <a:pt x="76" y="122"/>
                </a:cubicBezTo>
                <a:cubicBezTo>
                  <a:pt x="75" y="122"/>
                  <a:pt x="74" y="123"/>
                  <a:pt x="74" y="124"/>
                </a:cubicBezTo>
                <a:cubicBezTo>
                  <a:pt x="74" y="124"/>
                  <a:pt x="73" y="124"/>
                  <a:pt x="74" y="123"/>
                </a:cubicBezTo>
                <a:cubicBezTo>
                  <a:pt x="74" y="123"/>
                  <a:pt x="74" y="124"/>
                  <a:pt x="74" y="123"/>
                </a:cubicBezTo>
                <a:cubicBezTo>
                  <a:pt x="73" y="123"/>
                  <a:pt x="73" y="123"/>
                  <a:pt x="72" y="123"/>
                </a:cubicBezTo>
                <a:cubicBezTo>
                  <a:pt x="71" y="124"/>
                  <a:pt x="71" y="124"/>
                  <a:pt x="71" y="124"/>
                </a:cubicBezTo>
                <a:cubicBezTo>
                  <a:pt x="71" y="124"/>
                  <a:pt x="71" y="124"/>
                  <a:pt x="70" y="124"/>
                </a:cubicBezTo>
                <a:cubicBezTo>
                  <a:pt x="70" y="125"/>
                  <a:pt x="71" y="124"/>
                  <a:pt x="71" y="125"/>
                </a:cubicBezTo>
                <a:cubicBezTo>
                  <a:pt x="71" y="125"/>
                  <a:pt x="70" y="124"/>
                  <a:pt x="70" y="125"/>
                </a:cubicBezTo>
                <a:cubicBezTo>
                  <a:pt x="69" y="125"/>
                  <a:pt x="70" y="124"/>
                  <a:pt x="69" y="124"/>
                </a:cubicBezTo>
                <a:cubicBezTo>
                  <a:pt x="69" y="124"/>
                  <a:pt x="69" y="124"/>
                  <a:pt x="69" y="124"/>
                </a:cubicBezTo>
                <a:cubicBezTo>
                  <a:pt x="68" y="125"/>
                  <a:pt x="67" y="124"/>
                  <a:pt x="66" y="125"/>
                </a:cubicBezTo>
                <a:cubicBezTo>
                  <a:pt x="66" y="125"/>
                  <a:pt x="66" y="125"/>
                  <a:pt x="67" y="125"/>
                </a:cubicBezTo>
                <a:cubicBezTo>
                  <a:pt x="67" y="125"/>
                  <a:pt x="66" y="126"/>
                  <a:pt x="67" y="126"/>
                </a:cubicBezTo>
                <a:cubicBezTo>
                  <a:pt x="67" y="125"/>
                  <a:pt x="67" y="125"/>
                  <a:pt x="67" y="126"/>
                </a:cubicBezTo>
                <a:cubicBezTo>
                  <a:pt x="67" y="126"/>
                  <a:pt x="67" y="127"/>
                  <a:pt x="66" y="127"/>
                </a:cubicBezTo>
                <a:cubicBezTo>
                  <a:pt x="66" y="126"/>
                  <a:pt x="67" y="126"/>
                  <a:pt x="66" y="126"/>
                </a:cubicBezTo>
                <a:cubicBezTo>
                  <a:pt x="66" y="125"/>
                  <a:pt x="66" y="126"/>
                  <a:pt x="66" y="126"/>
                </a:cubicBezTo>
                <a:cubicBezTo>
                  <a:pt x="65" y="126"/>
                  <a:pt x="66" y="127"/>
                  <a:pt x="65" y="127"/>
                </a:cubicBezTo>
                <a:cubicBezTo>
                  <a:pt x="65" y="127"/>
                  <a:pt x="65" y="127"/>
                  <a:pt x="65" y="126"/>
                </a:cubicBezTo>
                <a:cubicBezTo>
                  <a:pt x="64" y="126"/>
                  <a:pt x="65" y="127"/>
                  <a:pt x="64" y="127"/>
                </a:cubicBezTo>
                <a:cubicBezTo>
                  <a:pt x="64" y="127"/>
                  <a:pt x="64" y="126"/>
                  <a:pt x="64" y="126"/>
                </a:cubicBezTo>
                <a:cubicBezTo>
                  <a:pt x="63" y="126"/>
                  <a:pt x="64" y="127"/>
                  <a:pt x="63" y="127"/>
                </a:cubicBezTo>
                <a:cubicBezTo>
                  <a:pt x="63" y="127"/>
                  <a:pt x="63" y="127"/>
                  <a:pt x="63" y="127"/>
                </a:cubicBezTo>
                <a:cubicBezTo>
                  <a:pt x="63" y="127"/>
                  <a:pt x="63" y="126"/>
                  <a:pt x="63" y="126"/>
                </a:cubicBezTo>
                <a:cubicBezTo>
                  <a:pt x="62" y="126"/>
                  <a:pt x="62" y="126"/>
                  <a:pt x="62" y="125"/>
                </a:cubicBezTo>
                <a:cubicBezTo>
                  <a:pt x="60" y="125"/>
                  <a:pt x="59" y="126"/>
                  <a:pt x="58" y="127"/>
                </a:cubicBezTo>
                <a:cubicBezTo>
                  <a:pt x="59" y="126"/>
                  <a:pt x="57" y="126"/>
                  <a:pt x="56" y="126"/>
                </a:cubicBezTo>
                <a:cubicBezTo>
                  <a:pt x="56" y="126"/>
                  <a:pt x="56" y="126"/>
                  <a:pt x="56" y="126"/>
                </a:cubicBezTo>
                <a:cubicBezTo>
                  <a:pt x="56" y="126"/>
                  <a:pt x="56" y="126"/>
                  <a:pt x="56" y="126"/>
                </a:cubicBezTo>
                <a:cubicBezTo>
                  <a:pt x="56" y="126"/>
                  <a:pt x="56" y="127"/>
                  <a:pt x="55" y="126"/>
                </a:cubicBezTo>
                <a:cubicBezTo>
                  <a:pt x="55" y="126"/>
                  <a:pt x="57" y="126"/>
                  <a:pt x="57" y="125"/>
                </a:cubicBezTo>
                <a:cubicBezTo>
                  <a:pt x="56" y="125"/>
                  <a:pt x="55" y="127"/>
                  <a:pt x="54" y="126"/>
                </a:cubicBezTo>
                <a:cubicBezTo>
                  <a:pt x="54" y="126"/>
                  <a:pt x="54" y="126"/>
                  <a:pt x="55" y="126"/>
                </a:cubicBezTo>
                <a:cubicBezTo>
                  <a:pt x="54" y="127"/>
                  <a:pt x="54" y="127"/>
                  <a:pt x="54" y="127"/>
                </a:cubicBezTo>
                <a:cubicBezTo>
                  <a:pt x="52" y="126"/>
                  <a:pt x="52" y="128"/>
                  <a:pt x="51" y="127"/>
                </a:cubicBezTo>
                <a:cubicBezTo>
                  <a:pt x="50" y="128"/>
                  <a:pt x="49" y="127"/>
                  <a:pt x="48" y="129"/>
                </a:cubicBezTo>
                <a:cubicBezTo>
                  <a:pt x="49" y="129"/>
                  <a:pt x="48" y="129"/>
                  <a:pt x="49" y="129"/>
                </a:cubicBezTo>
                <a:cubicBezTo>
                  <a:pt x="48" y="130"/>
                  <a:pt x="47" y="129"/>
                  <a:pt x="47" y="128"/>
                </a:cubicBezTo>
                <a:cubicBezTo>
                  <a:pt x="46" y="128"/>
                  <a:pt x="47" y="129"/>
                  <a:pt x="47" y="129"/>
                </a:cubicBezTo>
                <a:cubicBezTo>
                  <a:pt x="46" y="130"/>
                  <a:pt x="46" y="130"/>
                  <a:pt x="45" y="130"/>
                </a:cubicBezTo>
                <a:cubicBezTo>
                  <a:pt x="45" y="129"/>
                  <a:pt x="46" y="129"/>
                  <a:pt x="46" y="129"/>
                </a:cubicBezTo>
                <a:cubicBezTo>
                  <a:pt x="45" y="129"/>
                  <a:pt x="44" y="129"/>
                  <a:pt x="43" y="129"/>
                </a:cubicBezTo>
                <a:cubicBezTo>
                  <a:pt x="43" y="129"/>
                  <a:pt x="43" y="128"/>
                  <a:pt x="43" y="129"/>
                </a:cubicBezTo>
                <a:cubicBezTo>
                  <a:pt x="43" y="128"/>
                  <a:pt x="43" y="129"/>
                  <a:pt x="43" y="129"/>
                </a:cubicBezTo>
                <a:cubicBezTo>
                  <a:pt x="42" y="129"/>
                  <a:pt x="43" y="129"/>
                  <a:pt x="43" y="129"/>
                </a:cubicBezTo>
                <a:cubicBezTo>
                  <a:pt x="42" y="130"/>
                  <a:pt x="40" y="129"/>
                  <a:pt x="39" y="130"/>
                </a:cubicBezTo>
                <a:cubicBezTo>
                  <a:pt x="38" y="129"/>
                  <a:pt x="38" y="129"/>
                  <a:pt x="38" y="129"/>
                </a:cubicBezTo>
                <a:cubicBezTo>
                  <a:pt x="38" y="130"/>
                  <a:pt x="37" y="129"/>
                  <a:pt x="37" y="130"/>
                </a:cubicBezTo>
                <a:cubicBezTo>
                  <a:pt x="36" y="129"/>
                  <a:pt x="35" y="130"/>
                  <a:pt x="34" y="129"/>
                </a:cubicBezTo>
                <a:cubicBezTo>
                  <a:pt x="33" y="130"/>
                  <a:pt x="32" y="130"/>
                  <a:pt x="30" y="130"/>
                </a:cubicBezTo>
                <a:cubicBezTo>
                  <a:pt x="31" y="129"/>
                  <a:pt x="31" y="129"/>
                  <a:pt x="31" y="128"/>
                </a:cubicBezTo>
                <a:cubicBezTo>
                  <a:pt x="30" y="129"/>
                  <a:pt x="29" y="130"/>
                  <a:pt x="28" y="129"/>
                </a:cubicBezTo>
                <a:cubicBezTo>
                  <a:pt x="28" y="129"/>
                  <a:pt x="28" y="129"/>
                  <a:pt x="27" y="128"/>
                </a:cubicBezTo>
                <a:cubicBezTo>
                  <a:pt x="27" y="129"/>
                  <a:pt x="27" y="129"/>
                  <a:pt x="27" y="129"/>
                </a:cubicBezTo>
                <a:cubicBezTo>
                  <a:pt x="28" y="129"/>
                  <a:pt x="28" y="129"/>
                  <a:pt x="28" y="130"/>
                </a:cubicBezTo>
                <a:cubicBezTo>
                  <a:pt x="28" y="130"/>
                  <a:pt x="28" y="130"/>
                  <a:pt x="28" y="129"/>
                </a:cubicBezTo>
                <a:cubicBezTo>
                  <a:pt x="28" y="131"/>
                  <a:pt x="28" y="131"/>
                  <a:pt x="28" y="132"/>
                </a:cubicBezTo>
                <a:cubicBezTo>
                  <a:pt x="28" y="132"/>
                  <a:pt x="27" y="132"/>
                  <a:pt x="26" y="132"/>
                </a:cubicBezTo>
                <a:cubicBezTo>
                  <a:pt x="26" y="132"/>
                  <a:pt x="27" y="133"/>
                  <a:pt x="27" y="133"/>
                </a:cubicBezTo>
                <a:cubicBezTo>
                  <a:pt x="26" y="133"/>
                  <a:pt x="26" y="133"/>
                  <a:pt x="27" y="133"/>
                </a:cubicBezTo>
                <a:cubicBezTo>
                  <a:pt x="27" y="133"/>
                  <a:pt x="27" y="133"/>
                  <a:pt x="27" y="133"/>
                </a:cubicBezTo>
                <a:cubicBezTo>
                  <a:pt x="26" y="133"/>
                  <a:pt x="26" y="133"/>
                  <a:pt x="26" y="133"/>
                </a:cubicBezTo>
                <a:cubicBezTo>
                  <a:pt x="26" y="133"/>
                  <a:pt x="26" y="133"/>
                  <a:pt x="26" y="133"/>
                </a:cubicBezTo>
                <a:cubicBezTo>
                  <a:pt x="26" y="133"/>
                  <a:pt x="26" y="133"/>
                  <a:pt x="26" y="133"/>
                </a:cubicBezTo>
                <a:cubicBezTo>
                  <a:pt x="26" y="134"/>
                  <a:pt x="26" y="134"/>
                  <a:pt x="26" y="135"/>
                </a:cubicBezTo>
                <a:cubicBezTo>
                  <a:pt x="26" y="134"/>
                  <a:pt x="25" y="134"/>
                  <a:pt x="25" y="134"/>
                </a:cubicBezTo>
                <a:cubicBezTo>
                  <a:pt x="24" y="134"/>
                  <a:pt x="24" y="134"/>
                  <a:pt x="24" y="135"/>
                </a:cubicBezTo>
                <a:cubicBezTo>
                  <a:pt x="24" y="135"/>
                  <a:pt x="24" y="135"/>
                  <a:pt x="24" y="135"/>
                </a:cubicBezTo>
                <a:cubicBezTo>
                  <a:pt x="24" y="135"/>
                  <a:pt x="24" y="134"/>
                  <a:pt x="24" y="134"/>
                </a:cubicBezTo>
                <a:cubicBezTo>
                  <a:pt x="24" y="134"/>
                  <a:pt x="24" y="134"/>
                  <a:pt x="24" y="134"/>
                </a:cubicBezTo>
                <a:cubicBezTo>
                  <a:pt x="24" y="134"/>
                  <a:pt x="24" y="134"/>
                  <a:pt x="24" y="134"/>
                </a:cubicBezTo>
                <a:cubicBezTo>
                  <a:pt x="23" y="134"/>
                  <a:pt x="23" y="134"/>
                  <a:pt x="24" y="133"/>
                </a:cubicBezTo>
                <a:cubicBezTo>
                  <a:pt x="23" y="133"/>
                  <a:pt x="23" y="133"/>
                  <a:pt x="22" y="134"/>
                </a:cubicBezTo>
                <a:cubicBezTo>
                  <a:pt x="22" y="134"/>
                  <a:pt x="22" y="133"/>
                  <a:pt x="22" y="133"/>
                </a:cubicBezTo>
                <a:cubicBezTo>
                  <a:pt x="22" y="133"/>
                  <a:pt x="22" y="134"/>
                  <a:pt x="21" y="134"/>
                </a:cubicBezTo>
                <a:cubicBezTo>
                  <a:pt x="21" y="134"/>
                  <a:pt x="21" y="134"/>
                  <a:pt x="21" y="135"/>
                </a:cubicBezTo>
                <a:cubicBezTo>
                  <a:pt x="21" y="135"/>
                  <a:pt x="21" y="135"/>
                  <a:pt x="21" y="135"/>
                </a:cubicBezTo>
                <a:cubicBezTo>
                  <a:pt x="20" y="135"/>
                  <a:pt x="19" y="135"/>
                  <a:pt x="17" y="136"/>
                </a:cubicBezTo>
                <a:cubicBezTo>
                  <a:pt x="17" y="136"/>
                  <a:pt x="17" y="136"/>
                  <a:pt x="17" y="137"/>
                </a:cubicBezTo>
                <a:cubicBezTo>
                  <a:pt x="17" y="137"/>
                  <a:pt x="17" y="137"/>
                  <a:pt x="16" y="136"/>
                </a:cubicBezTo>
                <a:cubicBezTo>
                  <a:pt x="16" y="136"/>
                  <a:pt x="16" y="136"/>
                  <a:pt x="16" y="136"/>
                </a:cubicBezTo>
                <a:cubicBezTo>
                  <a:pt x="16" y="136"/>
                  <a:pt x="16" y="136"/>
                  <a:pt x="16" y="136"/>
                </a:cubicBezTo>
                <a:cubicBezTo>
                  <a:pt x="16" y="136"/>
                  <a:pt x="16" y="136"/>
                  <a:pt x="16" y="136"/>
                </a:cubicBezTo>
                <a:cubicBezTo>
                  <a:pt x="16" y="136"/>
                  <a:pt x="16" y="136"/>
                  <a:pt x="16" y="137"/>
                </a:cubicBezTo>
                <a:cubicBezTo>
                  <a:pt x="15" y="137"/>
                  <a:pt x="15" y="137"/>
                  <a:pt x="15" y="137"/>
                </a:cubicBezTo>
                <a:cubicBezTo>
                  <a:pt x="16" y="137"/>
                  <a:pt x="16" y="138"/>
                  <a:pt x="16" y="138"/>
                </a:cubicBezTo>
                <a:cubicBezTo>
                  <a:pt x="16" y="138"/>
                  <a:pt x="16" y="138"/>
                  <a:pt x="16" y="138"/>
                </a:cubicBezTo>
                <a:cubicBezTo>
                  <a:pt x="16" y="138"/>
                  <a:pt x="16" y="138"/>
                  <a:pt x="16" y="137"/>
                </a:cubicBezTo>
                <a:cubicBezTo>
                  <a:pt x="16" y="138"/>
                  <a:pt x="16" y="138"/>
                  <a:pt x="17" y="138"/>
                </a:cubicBezTo>
                <a:cubicBezTo>
                  <a:pt x="17" y="137"/>
                  <a:pt x="16" y="137"/>
                  <a:pt x="16" y="137"/>
                </a:cubicBezTo>
                <a:cubicBezTo>
                  <a:pt x="16" y="137"/>
                  <a:pt x="16" y="137"/>
                  <a:pt x="17" y="137"/>
                </a:cubicBezTo>
                <a:cubicBezTo>
                  <a:pt x="17" y="137"/>
                  <a:pt x="17" y="137"/>
                  <a:pt x="17" y="138"/>
                </a:cubicBezTo>
                <a:cubicBezTo>
                  <a:pt x="17" y="138"/>
                  <a:pt x="17" y="138"/>
                  <a:pt x="17" y="138"/>
                </a:cubicBezTo>
                <a:cubicBezTo>
                  <a:pt x="17" y="138"/>
                  <a:pt x="18" y="138"/>
                  <a:pt x="19" y="138"/>
                </a:cubicBezTo>
                <a:cubicBezTo>
                  <a:pt x="18" y="138"/>
                  <a:pt x="18" y="138"/>
                  <a:pt x="18" y="138"/>
                </a:cubicBezTo>
                <a:cubicBezTo>
                  <a:pt x="18" y="138"/>
                  <a:pt x="18" y="138"/>
                  <a:pt x="17" y="138"/>
                </a:cubicBezTo>
                <a:cubicBezTo>
                  <a:pt x="17" y="138"/>
                  <a:pt x="17" y="138"/>
                  <a:pt x="17" y="138"/>
                </a:cubicBezTo>
                <a:cubicBezTo>
                  <a:pt x="17" y="139"/>
                  <a:pt x="17" y="139"/>
                  <a:pt x="17" y="139"/>
                </a:cubicBezTo>
                <a:cubicBezTo>
                  <a:pt x="17" y="139"/>
                  <a:pt x="17" y="139"/>
                  <a:pt x="17" y="139"/>
                </a:cubicBezTo>
                <a:cubicBezTo>
                  <a:pt x="17" y="139"/>
                  <a:pt x="17" y="139"/>
                  <a:pt x="17" y="139"/>
                </a:cubicBezTo>
                <a:cubicBezTo>
                  <a:pt x="17" y="139"/>
                  <a:pt x="17" y="139"/>
                  <a:pt x="17" y="139"/>
                </a:cubicBezTo>
                <a:cubicBezTo>
                  <a:pt x="17" y="139"/>
                  <a:pt x="17" y="138"/>
                  <a:pt x="17" y="138"/>
                </a:cubicBezTo>
                <a:cubicBezTo>
                  <a:pt x="17" y="138"/>
                  <a:pt x="16" y="138"/>
                  <a:pt x="16" y="139"/>
                </a:cubicBezTo>
                <a:cubicBezTo>
                  <a:pt x="16" y="139"/>
                  <a:pt x="16" y="138"/>
                  <a:pt x="16" y="138"/>
                </a:cubicBezTo>
                <a:cubicBezTo>
                  <a:pt x="16" y="138"/>
                  <a:pt x="16" y="138"/>
                  <a:pt x="15" y="138"/>
                </a:cubicBezTo>
                <a:cubicBezTo>
                  <a:pt x="15" y="139"/>
                  <a:pt x="14" y="139"/>
                  <a:pt x="15" y="139"/>
                </a:cubicBezTo>
                <a:cubicBezTo>
                  <a:pt x="14" y="139"/>
                  <a:pt x="14" y="138"/>
                  <a:pt x="14" y="138"/>
                </a:cubicBezTo>
                <a:cubicBezTo>
                  <a:pt x="13" y="139"/>
                  <a:pt x="13" y="139"/>
                  <a:pt x="12" y="138"/>
                </a:cubicBezTo>
                <a:cubicBezTo>
                  <a:pt x="12" y="138"/>
                  <a:pt x="12" y="138"/>
                  <a:pt x="12" y="138"/>
                </a:cubicBezTo>
                <a:cubicBezTo>
                  <a:pt x="12" y="138"/>
                  <a:pt x="12" y="138"/>
                  <a:pt x="11" y="138"/>
                </a:cubicBezTo>
                <a:cubicBezTo>
                  <a:pt x="11" y="138"/>
                  <a:pt x="12" y="138"/>
                  <a:pt x="12" y="138"/>
                </a:cubicBezTo>
                <a:cubicBezTo>
                  <a:pt x="11" y="139"/>
                  <a:pt x="11" y="138"/>
                  <a:pt x="10" y="139"/>
                </a:cubicBezTo>
                <a:cubicBezTo>
                  <a:pt x="10" y="138"/>
                  <a:pt x="11" y="138"/>
                  <a:pt x="11" y="138"/>
                </a:cubicBezTo>
                <a:cubicBezTo>
                  <a:pt x="10" y="138"/>
                  <a:pt x="9" y="138"/>
                  <a:pt x="8" y="138"/>
                </a:cubicBezTo>
                <a:cubicBezTo>
                  <a:pt x="8" y="139"/>
                  <a:pt x="8" y="139"/>
                  <a:pt x="8" y="140"/>
                </a:cubicBezTo>
                <a:cubicBezTo>
                  <a:pt x="8" y="140"/>
                  <a:pt x="7" y="140"/>
                  <a:pt x="8" y="141"/>
                </a:cubicBezTo>
                <a:cubicBezTo>
                  <a:pt x="7" y="141"/>
                  <a:pt x="8" y="140"/>
                  <a:pt x="7" y="140"/>
                </a:cubicBezTo>
                <a:cubicBezTo>
                  <a:pt x="7" y="140"/>
                  <a:pt x="6" y="141"/>
                  <a:pt x="6" y="140"/>
                </a:cubicBezTo>
                <a:cubicBezTo>
                  <a:pt x="6" y="141"/>
                  <a:pt x="6" y="141"/>
                  <a:pt x="5" y="141"/>
                </a:cubicBezTo>
                <a:cubicBezTo>
                  <a:pt x="5" y="141"/>
                  <a:pt x="6" y="140"/>
                  <a:pt x="6" y="140"/>
                </a:cubicBezTo>
                <a:cubicBezTo>
                  <a:pt x="6" y="139"/>
                  <a:pt x="6" y="140"/>
                  <a:pt x="6" y="139"/>
                </a:cubicBezTo>
                <a:cubicBezTo>
                  <a:pt x="6" y="139"/>
                  <a:pt x="5" y="139"/>
                  <a:pt x="5" y="140"/>
                </a:cubicBezTo>
                <a:cubicBezTo>
                  <a:pt x="4" y="140"/>
                  <a:pt x="4" y="139"/>
                  <a:pt x="4" y="139"/>
                </a:cubicBezTo>
                <a:cubicBezTo>
                  <a:pt x="4" y="140"/>
                  <a:pt x="3" y="141"/>
                  <a:pt x="2" y="140"/>
                </a:cubicBezTo>
                <a:cubicBezTo>
                  <a:pt x="2" y="140"/>
                  <a:pt x="2" y="141"/>
                  <a:pt x="2" y="141"/>
                </a:cubicBezTo>
                <a:cubicBezTo>
                  <a:pt x="2" y="141"/>
                  <a:pt x="1" y="141"/>
                  <a:pt x="1" y="141"/>
                </a:cubicBezTo>
                <a:cubicBezTo>
                  <a:pt x="1" y="141"/>
                  <a:pt x="0" y="141"/>
                  <a:pt x="0" y="142"/>
                </a:cubicBezTo>
                <a:cubicBezTo>
                  <a:pt x="0" y="141"/>
                  <a:pt x="1" y="142"/>
                  <a:pt x="2" y="141"/>
                </a:cubicBezTo>
                <a:cubicBezTo>
                  <a:pt x="2" y="141"/>
                  <a:pt x="2" y="142"/>
                  <a:pt x="2" y="142"/>
                </a:cubicBezTo>
                <a:cubicBezTo>
                  <a:pt x="2" y="142"/>
                  <a:pt x="2" y="142"/>
                  <a:pt x="2" y="142"/>
                </a:cubicBezTo>
                <a:cubicBezTo>
                  <a:pt x="2" y="142"/>
                  <a:pt x="2" y="142"/>
                  <a:pt x="2" y="142"/>
                </a:cubicBezTo>
                <a:cubicBezTo>
                  <a:pt x="2" y="142"/>
                  <a:pt x="2" y="142"/>
                  <a:pt x="3" y="142"/>
                </a:cubicBezTo>
                <a:cubicBezTo>
                  <a:pt x="2" y="143"/>
                  <a:pt x="2" y="143"/>
                  <a:pt x="2" y="143"/>
                </a:cubicBezTo>
                <a:cubicBezTo>
                  <a:pt x="2" y="143"/>
                  <a:pt x="2" y="142"/>
                  <a:pt x="2" y="142"/>
                </a:cubicBezTo>
                <a:cubicBezTo>
                  <a:pt x="1" y="142"/>
                  <a:pt x="1" y="143"/>
                  <a:pt x="0" y="143"/>
                </a:cubicBezTo>
                <a:cubicBezTo>
                  <a:pt x="1" y="143"/>
                  <a:pt x="1" y="143"/>
                  <a:pt x="2" y="143"/>
                </a:cubicBezTo>
                <a:cubicBezTo>
                  <a:pt x="2" y="143"/>
                  <a:pt x="2" y="143"/>
                  <a:pt x="2" y="144"/>
                </a:cubicBezTo>
                <a:cubicBezTo>
                  <a:pt x="3" y="143"/>
                  <a:pt x="3" y="143"/>
                  <a:pt x="3" y="143"/>
                </a:cubicBezTo>
                <a:cubicBezTo>
                  <a:pt x="3" y="143"/>
                  <a:pt x="4" y="143"/>
                  <a:pt x="4" y="142"/>
                </a:cubicBezTo>
                <a:cubicBezTo>
                  <a:pt x="3" y="142"/>
                  <a:pt x="3" y="143"/>
                  <a:pt x="3" y="142"/>
                </a:cubicBezTo>
                <a:cubicBezTo>
                  <a:pt x="3" y="142"/>
                  <a:pt x="4" y="142"/>
                  <a:pt x="4" y="142"/>
                </a:cubicBezTo>
                <a:cubicBezTo>
                  <a:pt x="4" y="142"/>
                  <a:pt x="4" y="143"/>
                  <a:pt x="4" y="143"/>
                </a:cubicBezTo>
                <a:cubicBezTo>
                  <a:pt x="4" y="142"/>
                  <a:pt x="5" y="142"/>
                  <a:pt x="5" y="142"/>
                </a:cubicBezTo>
                <a:cubicBezTo>
                  <a:pt x="5" y="142"/>
                  <a:pt x="6" y="143"/>
                  <a:pt x="5" y="143"/>
                </a:cubicBezTo>
                <a:cubicBezTo>
                  <a:pt x="6" y="143"/>
                  <a:pt x="7" y="143"/>
                  <a:pt x="7" y="143"/>
                </a:cubicBezTo>
                <a:cubicBezTo>
                  <a:pt x="8" y="144"/>
                  <a:pt x="8" y="143"/>
                  <a:pt x="9" y="144"/>
                </a:cubicBezTo>
                <a:cubicBezTo>
                  <a:pt x="10" y="143"/>
                  <a:pt x="9" y="143"/>
                  <a:pt x="10" y="143"/>
                </a:cubicBezTo>
                <a:cubicBezTo>
                  <a:pt x="10" y="143"/>
                  <a:pt x="10" y="143"/>
                  <a:pt x="10" y="143"/>
                </a:cubicBezTo>
                <a:cubicBezTo>
                  <a:pt x="11" y="144"/>
                  <a:pt x="11" y="143"/>
                  <a:pt x="12" y="144"/>
                </a:cubicBezTo>
                <a:cubicBezTo>
                  <a:pt x="12" y="143"/>
                  <a:pt x="12" y="143"/>
                  <a:pt x="11" y="143"/>
                </a:cubicBezTo>
                <a:cubicBezTo>
                  <a:pt x="11" y="142"/>
                  <a:pt x="12" y="143"/>
                  <a:pt x="12" y="142"/>
                </a:cubicBezTo>
                <a:cubicBezTo>
                  <a:pt x="12" y="142"/>
                  <a:pt x="12" y="143"/>
                  <a:pt x="13" y="143"/>
                </a:cubicBezTo>
                <a:cubicBezTo>
                  <a:pt x="13" y="143"/>
                  <a:pt x="13" y="143"/>
                  <a:pt x="12" y="143"/>
                </a:cubicBezTo>
                <a:cubicBezTo>
                  <a:pt x="13" y="144"/>
                  <a:pt x="14" y="143"/>
                  <a:pt x="15" y="144"/>
                </a:cubicBezTo>
                <a:cubicBezTo>
                  <a:pt x="14" y="142"/>
                  <a:pt x="16" y="144"/>
                  <a:pt x="16" y="143"/>
                </a:cubicBezTo>
                <a:cubicBezTo>
                  <a:pt x="16" y="143"/>
                  <a:pt x="17" y="143"/>
                  <a:pt x="17" y="143"/>
                </a:cubicBezTo>
                <a:cubicBezTo>
                  <a:pt x="16" y="143"/>
                  <a:pt x="16" y="144"/>
                  <a:pt x="15" y="143"/>
                </a:cubicBezTo>
                <a:cubicBezTo>
                  <a:pt x="15" y="144"/>
                  <a:pt x="14" y="144"/>
                  <a:pt x="13" y="144"/>
                </a:cubicBezTo>
                <a:cubicBezTo>
                  <a:pt x="13" y="144"/>
                  <a:pt x="13" y="144"/>
                  <a:pt x="13" y="145"/>
                </a:cubicBezTo>
                <a:cubicBezTo>
                  <a:pt x="14" y="144"/>
                  <a:pt x="17" y="146"/>
                  <a:pt x="17" y="143"/>
                </a:cubicBezTo>
                <a:cubicBezTo>
                  <a:pt x="18" y="143"/>
                  <a:pt x="19" y="142"/>
                  <a:pt x="20" y="143"/>
                </a:cubicBezTo>
                <a:cubicBezTo>
                  <a:pt x="20" y="142"/>
                  <a:pt x="20" y="142"/>
                  <a:pt x="19" y="142"/>
                </a:cubicBezTo>
                <a:cubicBezTo>
                  <a:pt x="20" y="141"/>
                  <a:pt x="20" y="141"/>
                  <a:pt x="20" y="141"/>
                </a:cubicBezTo>
                <a:cubicBezTo>
                  <a:pt x="20" y="141"/>
                  <a:pt x="20" y="141"/>
                  <a:pt x="21" y="141"/>
                </a:cubicBezTo>
                <a:cubicBezTo>
                  <a:pt x="20" y="142"/>
                  <a:pt x="20" y="141"/>
                  <a:pt x="20" y="142"/>
                </a:cubicBezTo>
                <a:cubicBezTo>
                  <a:pt x="20" y="142"/>
                  <a:pt x="20" y="142"/>
                  <a:pt x="21" y="143"/>
                </a:cubicBezTo>
                <a:cubicBezTo>
                  <a:pt x="21" y="142"/>
                  <a:pt x="21" y="142"/>
                  <a:pt x="21" y="142"/>
                </a:cubicBezTo>
                <a:cubicBezTo>
                  <a:pt x="21" y="142"/>
                  <a:pt x="22" y="142"/>
                  <a:pt x="22" y="142"/>
                </a:cubicBezTo>
                <a:cubicBezTo>
                  <a:pt x="22" y="142"/>
                  <a:pt x="22" y="142"/>
                  <a:pt x="22" y="143"/>
                </a:cubicBezTo>
                <a:cubicBezTo>
                  <a:pt x="23" y="143"/>
                  <a:pt x="22" y="141"/>
                  <a:pt x="23" y="142"/>
                </a:cubicBezTo>
                <a:cubicBezTo>
                  <a:pt x="23" y="141"/>
                  <a:pt x="23" y="141"/>
                  <a:pt x="23" y="141"/>
                </a:cubicBezTo>
                <a:cubicBezTo>
                  <a:pt x="23" y="141"/>
                  <a:pt x="23" y="140"/>
                  <a:pt x="23" y="140"/>
                </a:cubicBezTo>
                <a:cubicBezTo>
                  <a:pt x="23" y="142"/>
                  <a:pt x="25" y="141"/>
                  <a:pt x="26" y="142"/>
                </a:cubicBezTo>
                <a:cubicBezTo>
                  <a:pt x="25" y="142"/>
                  <a:pt x="23" y="142"/>
                  <a:pt x="24" y="143"/>
                </a:cubicBezTo>
                <a:cubicBezTo>
                  <a:pt x="23" y="143"/>
                  <a:pt x="22" y="143"/>
                  <a:pt x="22" y="143"/>
                </a:cubicBezTo>
                <a:cubicBezTo>
                  <a:pt x="22" y="144"/>
                  <a:pt x="23" y="143"/>
                  <a:pt x="23" y="144"/>
                </a:cubicBezTo>
                <a:cubicBezTo>
                  <a:pt x="22" y="144"/>
                  <a:pt x="22" y="144"/>
                  <a:pt x="22" y="145"/>
                </a:cubicBezTo>
                <a:cubicBezTo>
                  <a:pt x="22" y="144"/>
                  <a:pt x="21" y="145"/>
                  <a:pt x="21" y="144"/>
                </a:cubicBezTo>
                <a:cubicBezTo>
                  <a:pt x="20" y="144"/>
                  <a:pt x="21" y="145"/>
                  <a:pt x="21" y="145"/>
                </a:cubicBezTo>
                <a:cubicBezTo>
                  <a:pt x="21" y="146"/>
                  <a:pt x="20" y="145"/>
                  <a:pt x="20" y="145"/>
                </a:cubicBezTo>
                <a:cubicBezTo>
                  <a:pt x="20" y="145"/>
                  <a:pt x="20" y="145"/>
                  <a:pt x="20" y="146"/>
                </a:cubicBezTo>
                <a:cubicBezTo>
                  <a:pt x="19" y="145"/>
                  <a:pt x="19" y="145"/>
                  <a:pt x="19" y="145"/>
                </a:cubicBezTo>
                <a:cubicBezTo>
                  <a:pt x="18" y="146"/>
                  <a:pt x="18" y="145"/>
                  <a:pt x="18" y="145"/>
                </a:cubicBezTo>
                <a:cubicBezTo>
                  <a:pt x="17" y="146"/>
                  <a:pt x="17" y="145"/>
                  <a:pt x="16" y="146"/>
                </a:cubicBezTo>
                <a:cubicBezTo>
                  <a:pt x="16" y="146"/>
                  <a:pt x="16" y="146"/>
                  <a:pt x="16" y="145"/>
                </a:cubicBezTo>
                <a:cubicBezTo>
                  <a:pt x="16" y="145"/>
                  <a:pt x="18" y="145"/>
                  <a:pt x="17" y="144"/>
                </a:cubicBezTo>
                <a:cubicBezTo>
                  <a:pt x="17" y="144"/>
                  <a:pt x="17" y="145"/>
                  <a:pt x="17" y="145"/>
                </a:cubicBezTo>
                <a:cubicBezTo>
                  <a:pt x="16" y="145"/>
                  <a:pt x="16" y="145"/>
                  <a:pt x="16" y="144"/>
                </a:cubicBezTo>
                <a:cubicBezTo>
                  <a:pt x="16" y="145"/>
                  <a:pt x="16" y="145"/>
                  <a:pt x="15" y="145"/>
                </a:cubicBezTo>
                <a:cubicBezTo>
                  <a:pt x="14" y="146"/>
                  <a:pt x="15" y="146"/>
                  <a:pt x="15" y="147"/>
                </a:cubicBezTo>
                <a:cubicBezTo>
                  <a:pt x="15" y="147"/>
                  <a:pt x="15" y="147"/>
                  <a:pt x="15" y="147"/>
                </a:cubicBezTo>
                <a:cubicBezTo>
                  <a:pt x="14" y="147"/>
                  <a:pt x="14" y="146"/>
                  <a:pt x="14" y="146"/>
                </a:cubicBezTo>
                <a:cubicBezTo>
                  <a:pt x="14" y="145"/>
                  <a:pt x="14" y="146"/>
                  <a:pt x="13" y="146"/>
                </a:cubicBezTo>
                <a:cubicBezTo>
                  <a:pt x="13" y="146"/>
                  <a:pt x="13" y="146"/>
                  <a:pt x="13" y="146"/>
                </a:cubicBezTo>
                <a:cubicBezTo>
                  <a:pt x="13" y="147"/>
                  <a:pt x="11" y="146"/>
                  <a:pt x="11" y="147"/>
                </a:cubicBezTo>
                <a:cubicBezTo>
                  <a:pt x="10" y="147"/>
                  <a:pt x="9" y="148"/>
                  <a:pt x="7" y="147"/>
                </a:cubicBezTo>
                <a:cubicBezTo>
                  <a:pt x="7" y="148"/>
                  <a:pt x="7" y="148"/>
                  <a:pt x="6" y="148"/>
                </a:cubicBezTo>
                <a:cubicBezTo>
                  <a:pt x="6" y="149"/>
                  <a:pt x="7" y="149"/>
                  <a:pt x="6" y="149"/>
                </a:cubicBezTo>
                <a:cubicBezTo>
                  <a:pt x="7" y="150"/>
                  <a:pt x="7" y="150"/>
                  <a:pt x="8" y="150"/>
                </a:cubicBezTo>
                <a:cubicBezTo>
                  <a:pt x="8" y="149"/>
                  <a:pt x="8" y="150"/>
                  <a:pt x="8" y="149"/>
                </a:cubicBezTo>
                <a:cubicBezTo>
                  <a:pt x="8" y="149"/>
                  <a:pt x="9" y="149"/>
                  <a:pt x="9" y="148"/>
                </a:cubicBezTo>
                <a:cubicBezTo>
                  <a:pt x="10" y="148"/>
                  <a:pt x="9" y="149"/>
                  <a:pt x="9" y="150"/>
                </a:cubicBezTo>
                <a:cubicBezTo>
                  <a:pt x="10" y="150"/>
                  <a:pt x="10" y="149"/>
                  <a:pt x="10" y="150"/>
                </a:cubicBezTo>
                <a:cubicBezTo>
                  <a:pt x="11" y="150"/>
                  <a:pt x="12" y="149"/>
                  <a:pt x="13" y="149"/>
                </a:cubicBezTo>
                <a:cubicBezTo>
                  <a:pt x="13" y="150"/>
                  <a:pt x="12" y="150"/>
                  <a:pt x="12" y="150"/>
                </a:cubicBezTo>
                <a:cubicBezTo>
                  <a:pt x="12" y="150"/>
                  <a:pt x="12" y="150"/>
                  <a:pt x="13" y="151"/>
                </a:cubicBezTo>
                <a:cubicBezTo>
                  <a:pt x="13" y="150"/>
                  <a:pt x="13" y="150"/>
                  <a:pt x="13" y="150"/>
                </a:cubicBezTo>
                <a:cubicBezTo>
                  <a:pt x="14" y="149"/>
                  <a:pt x="15" y="150"/>
                  <a:pt x="16" y="150"/>
                </a:cubicBezTo>
                <a:cubicBezTo>
                  <a:pt x="17" y="150"/>
                  <a:pt x="16" y="150"/>
                  <a:pt x="16" y="150"/>
                </a:cubicBezTo>
                <a:cubicBezTo>
                  <a:pt x="17" y="151"/>
                  <a:pt x="17" y="150"/>
                  <a:pt x="17" y="150"/>
                </a:cubicBezTo>
                <a:cubicBezTo>
                  <a:pt x="17" y="150"/>
                  <a:pt x="17" y="150"/>
                  <a:pt x="16" y="149"/>
                </a:cubicBezTo>
                <a:cubicBezTo>
                  <a:pt x="16" y="149"/>
                  <a:pt x="16" y="149"/>
                  <a:pt x="16" y="149"/>
                </a:cubicBezTo>
                <a:cubicBezTo>
                  <a:pt x="16" y="148"/>
                  <a:pt x="16" y="148"/>
                  <a:pt x="17" y="148"/>
                </a:cubicBezTo>
                <a:cubicBezTo>
                  <a:pt x="17" y="149"/>
                  <a:pt x="17" y="149"/>
                  <a:pt x="17" y="149"/>
                </a:cubicBezTo>
                <a:cubicBezTo>
                  <a:pt x="17" y="149"/>
                  <a:pt x="17" y="149"/>
                  <a:pt x="17" y="148"/>
                </a:cubicBezTo>
                <a:cubicBezTo>
                  <a:pt x="17" y="148"/>
                  <a:pt x="18" y="148"/>
                  <a:pt x="18" y="148"/>
                </a:cubicBezTo>
                <a:cubicBezTo>
                  <a:pt x="18" y="149"/>
                  <a:pt x="18" y="149"/>
                  <a:pt x="18" y="149"/>
                </a:cubicBezTo>
                <a:cubicBezTo>
                  <a:pt x="18" y="150"/>
                  <a:pt x="17" y="149"/>
                  <a:pt x="17" y="150"/>
                </a:cubicBezTo>
                <a:cubicBezTo>
                  <a:pt x="21" y="149"/>
                  <a:pt x="25" y="148"/>
                  <a:pt x="29" y="147"/>
                </a:cubicBezTo>
                <a:cubicBezTo>
                  <a:pt x="28" y="146"/>
                  <a:pt x="30" y="146"/>
                  <a:pt x="30" y="147"/>
                </a:cubicBezTo>
                <a:cubicBezTo>
                  <a:pt x="30" y="146"/>
                  <a:pt x="30" y="146"/>
                  <a:pt x="30" y="145"/>
                </a:cubicBezTo>
                <a:cubicBezTo>
                  <a:pt x="31" y="145"/>
                  <a:pt x="31" y="146"/>
                  <a:pt x="31" y="145"/>
                </a:cubicBezTo>
                <a:cubicBezTo>
                  <a:pt x="32" y="145"/>
                  <a:pt x="31" y="146"/>
                  <a:pt x="31" y="146"/>
                </a:cubicBezTo>
                <a:cubicBezTo>
                  <a:pt x="32" y="146"/>
                  <a:pt x="32" y="145"/>
                  <a:pt x="33" y="145"/>
                </a:cubicBezTo>
                <a:cubicBezTo>
                  <a:pt x="33" y="147"/>
                  <a:pt x="35" y="146"/>
                  <a:pt x="36" y="146"/>
                </a:cubicBezTo>
                <a:cubicBezTo>
                  <a:pt x="37" y="146"/>
                  <a:pt x="36" y="146"/>
                  <a:pt x="36" y="146"/>
                </a:cubicBezTo>
                <a:cubicBezTo>
                  <a:pt x="37" y="145"/>
                  <a:pt x="36" y="146"/>
                  <a:pt x="37" y="146"/>
                </a:cubicBezTo>
                <a:cubicBezTo>
                  <a:pt x="37" y="145"/>
                  <a:pt x="37" y="145"/>
                  <a:pt x="37" y="145"/>
                </a:cubicBezTo>
                <a:cubicBezTo>
                  <a:pt x="37" y="145"/>
                  <a:pt x="37" y="145"/>
                  <a:pt x="38" y="145"/>
                </a:cubicBezTo>
                <a:cubicBezTo>
                  <a:pt x="38" y="145"/>
                  <a:pt x="38" y="144"/>
                  <a:pt x="38" y="144"/>
                </a:cubicBezTo>
                <a:cubicBezTo>
                  <a:pt x="38" y="144"/>
                  <a:pt x="39" y="145"/>
                  <a:pt x="39" y="144"/>
                </a:cubicBezTo>
                <a:cubicBezTo>
                  <a:pt x="39" y="144"/>
                  <a:pt x="39" y="144"/>
                  <a:pt x="39" y="145"/>
                </a:cubicBezTo>
                <a:cubicBezTo>
                  <a:pt x="41" y="145"/>
                  <a:pt x="40" y="145"/>
                  <a:pt x="42" y="144"/>
                </a:cubicBezTo>
                <a:cubicBezTo>
                  <a:pt x="42" y="144"/>
                  <a:pt x="42" y="145"/>
                  <a:pt x="42" y="145"/>
                </a:cubicBezTo>
                <a:cubicBezTo>
                  <a:pt x="43" y="144"/>
                  <a:pt x="45" y="144"/>
                  <a:pt x="45" y="143"/>
                </a:cubicBezTo>
                <a:cubicBezTo>
                  <a:pt x="46" y="143"/>
                  <a:pt x="46" y="144"/>
                  <a:pt x="46" y="144"/>
                </a:cubicBezTo>
                <a:cubicBezTo>
                  <a:pt x="46" y="144"/>
                  <a:pt x="46" y="143"/>
                  <a:pt x="47" y="142"/>
                </a:cubicBezTo>
                <a:cubicBezTo>
                  <a:pt x="47" y="143"/>
                  <a:pt x="47" y="143"/>
                  <a:pt x="47" y="143"/>
                </a:cubicBezTo>
                <a:cubicBezTo>
                  <a:pt x="48" y="142"/>
                  <a:pt x="50" y="143"/>
                  <a:pt x="51" y="142"/>
                </a:cubicBezTo>
                <a:cubicBezTo>
                  <a:pt x="52" y="142"/>
                  <a:pt x="51" y="142"/>
                  <a:pt x="52" y="142"/>
                </a:cubicBezTo>
                <a:cubicBezTo>
                  <a:pt x="52" y="143"/>
                  <a:pt x="51" y="142"/>
                  <a:pt x="51" y="143"/>
                </a:cubicBezTo>
                <a:cubicBezTo>
                  <a:pt x="52" y="142"/>
                  <a:pt x="54" y="141"/>
                  <a:pt x="55" y="141"/>
                </a:cubicBezTo>
                <a:cubicBezTo>
                  <a:pt x="55" y="141"/>
                  <a:pt x="54" y="141"/>
                  <a:pt x="55" y="140"/>
                </a:cubicBezTo>
                <a:cubicBezTo>
                  <a:pt x="55" y="141"/>
                  <a:pt x="56" y="141"/>
                  <a:pt x="57" y="141"/>
                </a:cubicBezTo>
                <a:cubicBezTo>
                  <a:pt x="57" y="140"/>
                  <a:pt x="56" y="141"/>
                  <a:pt x="56" y="140"/>
                </a:cubicBezTo>
                <a:cubicBezTo>
                  <a:pt x="56" y="140"/>
                  <a:pt x="56" y="140"/>
                  <a:pt x="57" y="140"/>
                </a:cubicBezTo>
                <a:cubicBezTo>
                  <a:pt x="57" y="140"/>
                  <a:pt x="57" y="141"/>
                  <a:pt x="57" y="141"/>
                </a:cubicBezTo>
                <a:cubicBezTo>
                  <a:pt x="58" y="140"/>
                  <a:pt x="59" y="139"/>
                  <a:pt x="60" y="139"/>
                </a:cubicBezTo>
                <a:cubicBezTo>
                  <a:pt x="60" y="139"/>
                  <a:pt x="60" y="140"/>
                  <a:pt x="60" y="140"/>
                </a:cubicBezTo>
                <a:cubicBezTo>
                  <a:pt x="61" y="140"/>
                  <a:pt x="61" y="140"/>
                  <a:pt x="61" y="140"/>
                </a:cubicBezTo>
                <a:cubicBezTo>
                  <a:pt x="61" y="139"/>
                  <a:pt x="61" y="139"/>
                  <a:pt x="62" y="139"/>
                </a:cubicBezTo>
                <a:cubicBezTo>
                  <a:pt x="62" y="139"/>
                  <a:pt x="62" y="140"/>
                  <a:pt x="62" y="140"/>
                </a:cubicBezTo>
                <a:cubicBezTo>
                  <a:pt x="63" y="139"/>
                  <a:pt x="64" y="139"/>
                  <a:pt x="64" y="139"/>
                </a:cubicBezTo>
                <a:cubicBezTo>
                  <a:pt x="65" y="139"/>
                  <a:pt x="64" y="140"/>
                  <a:pt x="64" y="139"/>
                </a:cubicBezTo>
                <a:cubicBezTo>
                  <a:pt x="64" y="140"/>
                  <a:pt x="65" y="139"/>
                  <a:pt x="65" y="138"/>
                </a:cubicBezTo>
                <a:cubicBezTo>
                  <a:pt x="66" y="138"/>
                  <a:pt x="66" y="139"/>
                  <a:pt x="65" y="139"/>
                </a:cubicBezTo>
                <a:cubicBezTo>
                  <a:pt x="66" y="139"/>
                  <a:pt x="67" y="138"/>
                  <a:pt x="68" y="138"/>
                </a:cubicBezTo>
                <a:cubicBezTo>
                  <a:pt x="68" y="138"/>
                  <a:pt x="68" y="138"/>
                  <a:pt x="67" y="138"/>
                </a:cubicBezTo>
                <a:cubicBezTo>
                  <a:pt x="68" y="139"/>
                  <a:pt x="68" y="139"/>
                  <a:pt x="69" y="139"/>
                </a:cubicBezTo>
                <a:cubicBezTo>
                  <a:pt x="69" y="139"/>
                  <a:pt x="68" y="139"/>
                  <a:pt x="69" y="139"/>
                </a:cubicBezTo>
                <a:cubicBezTo>
                  <a:pt x="69" y="139"/>
                  <a:pt x="68" y="139"/>
                  <a:pt x="68" y="140"/>
                </a:cubicBezTo>
                <a:cubicBezTo>
                  <a:pt x="69" y="140"/>
                  <a:pt x="69" y="139"/>
                  <a:pt x="69" y="139"/>
                </a:cubicBezTo>
                <a:cubicBezTo>
                  <a:pt x="69" y="139"/>
                  <a:pt x="69" y="138"/>
                  <a:pt x="70" y="139"/>
                </a:cubicBezTo>
                <a:cubicBezTo>
                  <a:pt x="70" y="138"/>
                  <a:pt x="70" y="139"/>
                  <a:pt x="69" y="138"/>
                </a:cubicBezTo>
                <a:cubicBezTo>
                  <a:pt x="70" y="138"/>
                  <a:pt x="70" y="138"/>
                  <a:pt x="70" y="137"/>
                </a:cubicBezTo>
                <a:cubicBezTo>
                  <a:pt x="71" y="137"/>
                  <a:pt x="70" y="138"/>
                  <a:pt x="71" y="138"/>
                </a:cubicBezTo>
                <a:cubicBezTo>
                  <a:pt x="71" y="137"/>
                  <a:pt x="72" y="137"/>
                  <a:pt x="72" y="137"/>
                </a:cubicBezTo>
                <a:cubicBezTo>
                  <a:pt x="73" y="136"/>
                  <a:pt x="74" y="136"/>
                  <a:pt x="74" y="136"/>
                </a:cubicBezTo>
                <a:cubicBezTo>
                  <a:pt x="74" y="136"/>
                  <a:pt x="74" y="136"/>
                  <a:pt x="74" y="137"/>
                </a:cubicBezTo>
                <a:cubicBezTo>
                  <a:pt x="74" y="137"/>
                  <a:pt x="75" y="137"/>
                  <a:pt x="75" y="136"/>
                </a:cubicBezTo>
                <a:cubicBezTo>
                  <a:pt x="75" y="136"/>
                  <a:pt x="75" y="136"/>
                  <a:pt x="74" y="136"/>
                </a:cubicBezTo>
                <a:cubicBezTo>
                  <a:pt x="74" y="136"/>
                  <a:pt x="75" y="136"/>
                  <a:pt x="75" y="136"/>
                </a:cubicBezTo>
                <a:cubicBezTo>
                  <a:pt x="75" y="136"/>
                  <a:pt x="74" y="135"/>
                  <a:pt x="75" y="135"/>
                </a:cubicBezTo>
                <a:cubicBezTo>
                  <a:pt x="75" y="136"/>
                  <a:pt x="75" y="136"/>
                  <a:pt x="76" y="136"/>
                </a:cubicBezTo>
                <a:cubicBezTo>
                  <a:pt x="76" y="137"/>
                  <a:pt x="75" y="136"/>
                  <a:pt x="75" y="137"/>
                </a:cubicBezTo>
                <a:cubicBezTo>
                  <a:pt x="75" y="137"/>
                  <a:pt x="76" y="136"/>
                  <a:pt x="77" y="136"/>
                </a:cubicBezTo>
                <a:cubicBezTo>
                  <a:pt x="77" y="136"/>
                  <a:pt x="76" y="136"/>
                  <a:pt x="77" y="136"/>
                </a:cubicBezTo>
                <a:cubicBezTo>
                  <a:pt x="77" y="136"/>
                  <a:pt x="77" y="135"/>
                  <a:pt x="78" y="136"/>
                </a:cubicBezTo>
                <a:cubicBezTo>
                  <a:pt x="78" y="136"/>
                  <a:pt x="78" y="135"/>
                  <a:pt x="78" y="135"/>
                </a:cubicBezTo>
                <a:cubicBezTo>
                  <a:pt x="78" y="135"/>
                  <a:pt x="78" y="135"/>
                  <a:pt x="78" y="135"/>
                </a:cubicBezTo>
                <a:cubicBezTo>
                  <a:pt x="78" y="135"/>
                  <a:pt x="78" y="136"/>
                  <a:pt x="78" y="136"/>
                </a:cubicBezTo>
                <a:cubicBezTo>
                  <a:pt x="78" y="136"/>
                  <a:pt x="78" y="136"/>
                  <a:pt x="78" y="136"/>
                </a:cubicBezTo>
                <a:cubicBezTo>
                  <a:pt x="78" y="136"/>
                  <a:pt x="78" y="136"/>
                  <a:pt x="78" y="136"/>
                </a:cubicBezTo>
                <a:cubicBezTo>
                  <a:pt x="78" y="136"/>
                  <a:pt x="78" y="137"/>
                  <a:pt x="78" y="137"/>
                </a:cubicBezTo>
                <a:cubicBezTo>
                  <a:pt x="78" y="137"/>
                  <a:pt x="78" y="136"/>
                  <a:pt x="78" y="136"/>
                </a:cubicBezTo>
                <a:cubicBezTo>
                  <a:pt x="78" y="136"/>
                  <a:pt x="78" y="136"/>
                  <a:pt x="78" y="136"/>
                </a:cubicBezTo>
                <a:cubicBezTo>
                  <a:pt x="79" y="136"/>
                  <a:pt x="79" y="136"/>
                  <a:pt x="79" y="137"/>
                </a:cubicBezTo>
                <a:cubicBezTo>
                  <a:pt x="79" y="137"/>
                  <a:pt x="79" y="136"/>
                  <a:pt x="79" y="136"/>
                </a:cubicBezTo>
                <a:cubicBezTo>
                  <a:pt x="79" y="136"/>
                  <a:pt x="79" y="136"/>
                  <a:pt x="79" y="136"/>
                </a:cubicBezTo>
                <a:cubicBezTo>
                  <a:pt x="79" y="135"/>
                  <a:pt x="79" y="135"/>
                  <a:pt x="79" y="135"/>
                </a:cubicBezTo>
                <a:cubicBezTo>
                  <a:pt x="79" y="135"/>
                  <a:pt x="79" y="135"/>
                  <a:pt x="79" y="135"/>
                </a:cubicBezTo>
                <a:cubicBezTo>
                  <a:pt x="79" y="135"/>
                  <a:pt x="80" y="135"/>
                  <a:pt x="80" y="136"/>
                </a:cubicBezTo>
                <a:cubicBezTo>
                  <a:pt x="80" y="136"/>
                  <a:pt x="80" y="135"/>
                  <a:pt x="80" y="135"/>
                </a:cubicBezTo>
                <a:cubicBezTo>
                  <a:pt x="80" y="136"/>
                  <a:pt x="80" y="136"/>
                  <a:pt x="79" y="136"/>
                </a:cubicBezTo>
                <a:cubicBezTo>
                  <a:pt x="80" y="136"/>
                  <a:pt x="81" y="136"/>
                  <a:pt x="82" y="136"/>
                </a:cubicBezTo>
                <a:cubicBezTo>
                  <a:pt x="81" y="136"/>
                  <a:pt x="81" y="136"/>
                  <a:pt x="81" y="136"/>
                </a:cubicBezTo>
                <a:cubicBezTo>
                  <a:pt x="82" y="137"/>
                  <a:pt x="82" y="135"/>
                  <a:pt x="83" y="136"/>
                </a:cubicBezTo>
                <a:cubicBezTo>
                  <a:pt x="83" y="136"/>
                  <a:pt x="82" y="136"/>
                  <a:pt x="83" y="136"/>
                </a:cubicBezTo>
                <a:cubicBezTo>
                  <a:pt x="83" y="136"/>
                  <a:pt x="83" y="136"/>
                  <a:pt x="83" y="135"/>
                </a:cubicBezTo>
                <a:cubicBezTo>
                  <a:pt x="83" y="135"/>
                  <a:pt x="84" y="136"/>
                  <a:pt x="84" y="137"/>
                </a:cubicBezTo>
                <a:cubicBezTo>
                  <a:pt x="82" y="137"/>
                  <a:pt x="81" y="138"/>
                  <a:pt x="79" y="137"/>
                </a:cubicBezTo>
                <a:cubicBezTo>
                  <a:pt x="80" y="136"/>
                  <a:pt x="81" y="137"/>
                  <a:pt x="81" y="136"/>
                </a:cubicBezTo>
                <a:cubicBezTo>
                  <a:pt x="81" y="137"/>
                  <a:pt x="80" y="136"/>
                  <a:pt x="80" y="137"/>
                </a:cubicBezTo>
                <a:cubicBezTo>
                  <a:pt x="80" y="137"/>
                  <a:pt x="79" y="136"/>
                  <a:pt x="79" y="136"/>
                </a:cubicBezTo>
                <a:cubicBezTo>
                  <a:pt x="79" y="136"/>
                  <a:pt x="79" y="137"/>
                  <a:pt x="79" y="137"/>
                </a:cubicBezTo>
                <a:cubicBezTo>
                  <a:pt x="79" y="137"/>
                  <a:pt x="79" y="137"/>
                  <a:pt x="78" y="137"/>
                </a:cubicBezTo>
                <a:cubicBezTo>
                  <a:pt x="79" y="138"/>
                  <a:pt x="77" y="138"/>
                  <a:pt x="78" y="139"/>
                </a:cubicBezTo>
                <a:cubicBezTo>
                  <a:pt x="78" y="137"/>
                  <a:pt x="80" y="138"/>
                  <a:pt x="81" y="139"/>
                </a:cubicBezTo>
                <a:cubicBezTo>
                  <a:pt x="82" y="138"/>
                  <a:pt x="81" y="138"/>
                  <a:pt x="81" y="138"/>
                </a:cubicBezTo>
                <a:cubicBezTo>
                  <a:pt x="81" y="138"/>
                  <a:pt x="81" y="138"/>
                  <a:pt x="81" y="138"/>
                </a:cubicBezTo>
                <a:cubicBezTo>
                  <a:pt x="81" y="138"/>
                  <a:pt x="81" y="138"/>
                  <a:pt x="81" y="138"/>
                </a:cubicBezTo>
                <a:cubicBezTo>
                  <a:pt x="81" y="138"/>
                  <a:pt x="82" y="138"/>
                  <a:pt x="82" y="138"/>
                </a:cubicBezTo>
                <a:cubicBezTo>
                  <a:pt x="82" y="138"/>
                  <a:pt x="82" y="138"/>
                  <a:pt x="82" y="138"/>
                </a:cubicBezTo>
                <a:cubicBezTo>
                  <a:pt x="82" y="138"/>
                  <a:pt x="82" y="138"/>
                  <a:pt x="82" y="138"/>
                </a:cubicBezTo>
                <a:cubicBezTo>
                  <a:pt x="82" y="138"/>
                  <a:pt x="82" y="138"/>
                  <a:pt x="81" y="138"/>
                </a:cubicBezTo>
                <a:cubicBezTo>
                  <a:pt x="82" y="139"/>
                  <a:pt x="81" y="139"/>
                  <a:pt x="80" y="139"/>
                </a:cubicBezTo>
                <a:cubicBezTo>
                  <a:pt x="80" y="139"/>
                  <a:pt x="80" y="139"/>
                  <a:pt x="80" y="139"/>
                </a:cubicBezTo>
                <a:cubicBezTo>
                  <a:pt x="80" y="138"/>
                  <a:pt x="80" y="138"/>
                  <a:pt x="80" y="138"/>
                </a:cubicBezTo>
                <a:cubicBezTo>
                  <a:pt x="80" y="139"/>
                  <a:pt x="80" y="139"/>
                  <a:pt x="80" y="139"/>
                </a:cubicBezTo>
                <a:cubicBezTo>
                  <a:pt x="80" y="139"/>
                  <a:pt x="80" y="139"/>
                  <a:pt x="80" y="139"/>
                </a:cubicBezTo>
                <a:cubicBezTo>
                  <a:pt x="80" y="139"/>
                  <a:pt x="80" y="139"/>
                  <a:pt x="80" y="139"/>
                </a:cubicBezTo>
                <a:cubicBezTo>
                  <a:pt x="80" y="139"/>
                  <a:pt x="80" y="139"/>
                  <a:pt x="80" y="139"/>
                </a:cubicBezTo>
                <a:cubicBezTo>
                  <a:pt x="80" y="139"/>
                  <a:pt x="79" y="139"/>
                  <a:pt x="79" y="139"/>
                </a:cubicBezTo>
                <a:cubicBezTo>
                  <a:pt x="79" y="139"/>
                  <a:pt x="79" y="139"/>
                  <a:pt x="79" y="139"/>
                </a:cubicBezTo>
                <a:cubicBezTo>
                  <a:pt x="78" y="139"/>
                  <a:pt x="78" y="139"/>
                  <a:pt x="77" y="139"/>
                </a:cubicBezTo>
                <a:cubicBezTo>
                  <a:pt x="77" y="140"/>
                  <a:pt x="77" y="139"/>
                  <a:pt x="77" y="140"/>
                </a:cubicBezTo>
                <a:cubicBezTo>
                  <a:pt x="76" y="139"/>
                  <a:pt x="76" y="140"/>
                  <a:pt x="75" y="140"/>
                </a:cubicBezTo>
                <a:cubicBezTo>
                  <a:pt x="75" y="140"/>
                  <a:pt x="75" y="140"/>
                  <a:pt x="75" y="140"/>
                </a:cubicBezTo>
                <a:cubicBezTo>
                  <a:pt x="75" y="140"/>
                  <a:pt x="75" y="140"/>
                  <a:pt x="75" y="140"/>
                </a:cubicBezTo>
                <a:cubicBezTo>
                  <a:pt x="75" y="140"/>
                  <a:pt x="75" y="140"/>
                  <a:pt x="75" y="140"/>
                </a:cubicBezTo>
                <a:cubicBezTo>
                  <a:pt x="75" y="140"/>
                  <a:pt x="75" y="140"/>
                  <a:pt x="75" y="140"/>
                </a:cubicBezTo>
                <a:cubicBezTo>
                  <a:pt x="75" y="140"/>
                  <a:pt x="75" y="140"/>
                  <a:pt x="75" y="140"/>
                </a:cubicBezTo>
                <a:cubicBezTo>
                  <a:pt x="75" y="141"/>
                  <a:pt x="74" y="140"/>
                  <a:pt x="74" y="141"/>
                </a:cubicBezTo>
                <a:cubicBezTo>
                  <a:pt x="74" y="141"/>
                  <a:pt x="74" y="141"/>
                  <a:pt x="74" y="140"/>
                </a:cubicBezTo>
                <a:cubicBezTo>
                  <a:pt x="74" y="141"/>
                  <a:pt x="74" y="141"/>
                  <a:pt x="74" y="141"/>
                </a:cubicBezTo>
                <a:cubicBezTo>
                  <a:pt x="73" y="140"/>
                  <a:pt x="73" y="140"/>
                  <a:pt x="73" y="140"/>
                </a:cubicBezTo>
                <a:cubicBezTo>
                  <a:pt x="73" y="141"/>
                  <a:pt x="73" y="141"/>
                  <a:pt x="73" y="141"/>
                </a:cubicBezTo>
                <a:cubicBezTo>
                  <a:pt x="73" y="141"/>
                  <a:pt x="73" y="140"/>
                  <a:pt x="73" y="140"/>
                </a:cubicBezTo>
                <a:cubicBezTo>
                  <a:pt x="73" y="141"/>
                  <a:pt x="73" y="141"/>
                  <a:pt x="73" y="141"/>
                </a:cubicBezTo>
                <a:cubicBezTo>
                  <a:pt x="73" y="141"/>
                  <a:pt x="72" y="140"/>
                  <a:pt x="72" y="141"/>
                </a:cubicBezTo>
                <a:cubicBezTo>
                  <a:pt x="72" y="141"/>
                  <a:pt x="73" y="141"/>
                  <a:pt x="73" y="141"/>
                </a:cubicBezTo>
                <a:cubicBezTo>
                  <a:pt x="73" y="141"/>
                  <a:pt x="72" y="142"/>
                  <a:pt x="72" y="142"/>
                </a:cubicBezTo>
                <a:cubicBezTo>
                  <a:pt x="72" y="142"/>
                  <a:pt x="72" y="142"/>
                  <a:pt x="72" y="142"/>
                </a:cubicBezTo>
                <a:cubicBezTo>
                  <a:pt x="72" y="141"/>
                  <a:pt x="72" y="142"/>
                  <a:pt x="72" y="142"/>
                </a:cubicBezTo>
                <a:cubicBezTo>
                  <a:pt x="72" y="141"/>
                  <a:pt x="71" y="141"/>
                  <a:pt x="71" y="142"/>
                </a:cubicBezTo>
                <a:cubicBezTo>
                  <a:pt x="71" y="142"/>
                  <a:pt x="71" y="142"/>
                  <a:pt x="71" y="142"/>
                </a:cubicBezTo>
                <a:cubicBezTo>
                  <a:pt x="70" y="142"/>
                  <a:pt x="70" y="143"/>
                  <a:pt x="70" y="143"/>
                </a:cubicBezTo>
                <a:cubicBezTo>
                  <a:pt x="70" y="142"/>
                  <a:pt x="70" y="142"/>
                  <a:pt x="69" y="142"/>
                </a:cubicBezTo>
                <a:cubicBezTo>
                  <a:pt x="69" y="142"/>
                  <a:pt x="69" y="141"/>
                  <a:pt x="70" y="141"/>
                </a:cubicBezTo>
                <a:cubicBezTo>
                  <a:pt x="69" y="141"/>
                  <a:pt x="69" y="141"/>
                  <a:pt x="69" y="141"/>
                </a:cubicBezTo>
                <a:cubicBezTo>
                  <a:pt x="69" y="141"/>
                  <a:pt x="69" y="141"/>
                  <a:pt x="69" y="141"/>
                </a:cubicBezTo>
                <a:cubicBezTo>
                  <a:pt x="69" y="141"/>
                  <a:pt x="69" y="141"/>
                  <a:pt x="69" y="142"/>
                </a:cubicBezTo>
                <a:cubicBezTo>
                  <a:pt x="68" y="142"/>
                  <a:pt x="68" y="141"/>
                  <a:pt x="67" y="141"/>
                </a:cubicBezTo>
                <a:cubicBezTo>
                  <a:pt x="67" y="142"/>
                  <a:pt x="66" y="141"/>
                  <a:pt x="66" y="142"/>
                </a:cubicBezTo>
                <a:cubicBezTo>
                  <a:pt x="67" y="142"/>
                  <a:pt x="67" y="142"/>
                  <a:pt x="67" y="142"/>
                </a:cubicBezTo>
                <a:cubicBezTo>
                  <a:pt x="68" y="142"/>
                  <a:pt x="68" y="142"/>
                  <a:pt x="68" y="142"/>
                </a:cubicBezTo>
                <a:cubicBezTo>
                  <a:pt x="68" y="142"/>
                  <a:pt x="68" y="143"/>
                  <a:pt x="67" y="143"/>
                </a:cubicBezTo>
                <a:cubicBezTo>
                  <a:pt x="67" y="143"/>
                  <a:pt x="67" y="143"/>
                  <a:pt x="67" y="143"/>
                </a:cubicBezTo>
                <a:cubicBezTo>
                  <a:pt x="67" y="142"/>
                  <a:pt x="67" y="142"/>
                  <a:pt x="67" y="142"/>
                </a:cubicBezTo>
                <a:cubicBezTo>
                  <a:pt x="67" y="142"/>
                  <a:pt x="67" y="142"/>
                  <a:pt x="67" y="142"/>
                </a:cubicBezTo>
                <a:cubicBezTo>
                  <a:pt x="67" y="142"/>
                  <a:pt x="67" y="143"/>
                  <a:pt x="67" y="143"/>
                </a:cubicBezTo>
                <a:cubicBezTo>
                  <a:pt x="67" y="143"/>
                  <a:pt x="67" y="143"/>
                  <a:pt x="67" y="143"/>
                </a:cubicBezTo>
                <a:cubicBezTo>
                  <a:pt x="67" y="143"/>
                  <a:pt x="66" y="143"/>
                  <a:pt x="65" y="143"/>
                </a:cubicBezTo>
                <a:cubicBezTo>
                  <a:pt x="65" y="143"/>
                  <a:pt x="65" y="143"/>
                  <a:pt x="65" y="143"/>
                </a:cubicBezTo>
                <a:cubicBezTo>
                  <a:pt x="64" y="142"/>
                  <a:pt x="63" y="144"/>
                  <a:pt x="61" y="144"/>
                </a:cubicBezTo>
                <a:cubicBezTo>
                  <a:pt x="61" y="144"/>
                  <a:pt x="61" y="144"/>
                  <a:pt x="61" y="144"/>
                </a:cubicBezTo>
                <a:cubicBezTo>
                  <a:pt x="61" y="144"/>
                  <a:pt x="61" y="144"/>
                  <a:pt x="60" y="144"/>
                </a:cubicBezTo>
                <a:cubicBezTo>
                  <a:pt x="60" y="144"/>
                  <a:pt x="60" y="144"/>
                  <a:pt x="60" y="144"/>
                </a:cubicBezTo>
                <a:cubicBezTo>
                  <a:pt x="60" y="145"/>
                  <a:pt x="60" y="145"/>
                  <a:pt x="60" y="145"/>
                </a:cubicBezTo>
                <a:cubicBezTo>
                  <a:pt x="60" y="145"/>
                  <a:pt x="60" y="145"/>
                  <a:pt x="60" y="145"/>
                </a:cubicBezTo>
                <a:cubicBezTo>
                  <a:pt x="60" y="145"/>
                  <a:pt x="60" y="145"/>
                  <a:pt x="60" y="145"/>
                </a:cubicBezTo>
                <a:cubicBezTo>
                  <a:pt x="60" y="145"/>
                  <a:pt x="59" y="145"/>
                  <a:pt x="59" y="145"/>
                </a:cubicBezTo>
                <a:cubicBezTo>
                  <a:pt x="59" y="144"/>
                  <a:pt x="60" y="145"/>
                  <a:pt x="60" y="144"/>
                </a:cubicBezTo>
                <a:cubicBezTo>
                  <a:pt x="60" y="144"/>
                  <a:pt x="59" y="144"/>
                  <a:pt x="59" y="144"/>
                </a:cubicBezTo>
                <a:cubicBezTo>
                  <a:pt x="59" y="145"/>
                  <a:pt x="60" y="145"/>
                  <a:pt x="59" y="145"/>
                </a:cubicBezTo>
                <a:cubicBezTo>
                  <a:pt x="59" y="146"/>
                  <a:pt x="59" y="146"/>
                  <a:pt x="59" y="146"/>
                </a:cubicBezTo>
                <a:cubicBezTo>
                  <a:pt x="59" y="145"/>
                  <a:pt x="57" y="147"/>
                  <a:pt x="57" y="147"/>
                </a:cubicBezTo>
                <a:cubicBezTo>
                  <a:pt x="57" y="147"/>
                  <a:pt x="56" y="147"/>
                  <a:pt x="57" y="147"/>
                </a:cubicBezTo>
                <a:cubicBezTo>
                  <a:pt x="56" y="147"/>
                  <a:pt x="56" y="147"/>
                  <a:pt x="55" y="147"/>
                </a:cubicBezTo>
                <a:cubicBezTo>
                  <a:pt x="55" y="147"/>
                  <a:pt x="55" y="148"/>
                  <a:pt x="54" y="148"/>
                </a:cubicBezTo>
                <a:cubicBezTo>
                  <a:pt x="54" y="148"/>
                  <a:pt x="54" y="148"/>
                  <a:pt x="53" y="147"/>
                </a:cubicBezTo>
                <a:cubicBezTo>
                  <a:pt x="52" y="149"/>
                  <a:pt x="51" y="148"/>
                  <a:pt x="49" y="149"/>
                </a:cubicBezTo>
                <a:cubicBezTo>
                  <a:pt x="49" y="149"/>
                  <a:pt x="49" y="148"/>
                  <a:pt x="49" y="149"/>
                </a:cubicBezTo>
                <a:cubicBezTo>
                  <a:pt x="49" y="150"/>
                  <a:pt x="48" y="149"/>
                  <a:pt x="48" y="149"/>
                </a:cubicBezTo>
                <a:cubicBezTo>
                  <a:pt x="48" y="149"/>
                  <a:pt x="47" y="150"/>
                  <a:pt x="47" y="150"/>
                </a:cubicBezTo>
                <a:cubicBezTo>
                  <a:pt x="46" y="150"/>
                  <a:pt x="47" y="150"/>
                  <a:pt x="47" y="149"/>
                </a:cubicBezTo>
                <a:cubicBezTo>
                  <a:pt x="47" y="149"/>
                  <a:pt x="47" y="149"/>
                  <a:pt x="46" y="149"/>
                </a:cubicBezTo>
                <a:cubicBezTo>
                  <a:pt x="46" y="149"/>
                  <a:pt x="47" y="150"/>
                  <a:pt x="46" y="150"/>
                </a:cubicBezTo>
                <a:cubicBezTo>
                  <a:pt x="46" y="150"/>
                  <a:pt x="46" y="149"/>
                  <a:pt x="46" y="149"/>
                </a:cubicBezTo>
                <a:cubicBezTo>
                  <a:pt x="45" y="149"/>
                  <a:pt x="45" y="150"/>
                  <a:pt x="45" y="150"/>
                </a:cubicBezTo>
                <a:cubicBezTo>
                  <a:pt x="45" y="150"/>
                  <a:pt x="45" y="149"/>
                  <a:pt x="45" y="149"/>
                </a:cubicBezTo>
                <a:cubicBezTo>
                  <a:pt x="45" y="150"/>
                  <a:pt x="44" y="150"/>
                  <a:pt x="44" y="151"/>
                </a:cubicBezTo>
                <a:cubicBezTo>
                  <a:pt x="43" y="150"/>
                  <a:pt x="43" y="151"/>
                  <a:pt x="43" y="150"/>
                </a:cubicBezTo>
                <a:cubicBezTo>
                  <a:pt x="43" y="151"/>
                  <a:pt x="42" y="151"/>
                  <a:pt x="42" y="151"/>
                </a:cubicBezTo>
                <a:cubicBezTo>
                  <a:pt x="42" y="151"/>
                  <a:pt x="42" y="151"/>
                  <a:pt x="42" y="150"/>
                </a:cubicBezTo>
                <a:cubicBezTo>
                  <a:pt x="42" y="151"/>
                  <a:pt x="40" y="151"/>
                  <a:pt x="40" y="152"/>
                </a:cubicBezTo>
                <a:cubicBezTo>
                  <a:pt x="40" y="152"/>
                  <a:pt x="40" y="153"/>
                  <a:pt x="39" y="153"/>
                </a:cubicBezTo>
                <a:cubicBezTo>
                  <a:pt x="39" y="152"/>
                  <a:pt x="39" y="152"/>
                  <a:pt x="40" y="152"/>
                </a:cubicBezTo>
                <a:cubicBezTo>
                  <a:pt x="39" y="152"/>
                  <a:pt x="39" y="152"/>
                  <a:pt x="38" y="152"/>
                </a:cubicBezTo>
                <a:cubicBezTo>
                  <a:pt x="39" y="154"/>
                  <a:pt x="37" y="153"/>
                  <a:pt x="36" y="154"/>
                </a:cubicBezTo>
                <a:cubicBezTo>
                  <a:pt x="36" y="153"/>
                  <a:pt x="37" y="153"/>
                  <a:pt x="37" y="153"/>
                </a:cubicBezTo>
                <a:cubicBezTo>
                  <a:pt x="37" y="153"/>
                  <a:pt x="37" y="153"/>
                  <a:pt x="37" y="153"/>
                </a:cubicBezTo>
                <a:cubicBezTo>
                  <a:pt x="38" y="153"/>
                  <a:pt x="37" y="153"/>
                  <a:pt x="38" y="152"/>
                </a:cubicBezTo>
                <a:cubicBezTo>
                  <a:pt x="37" y="152"/>
                  <a:pt x="37" y="153"/>
                  <a:pt x="36" y="152"/>
                </a:cubicBezTo>
                <a:cubicBezTo>
                  <a:pt x="35" y="152"/>
                  <a:pt x="36" y="152"/>
                  <a:pt x="36" y="153"/>
                </a:cubicBezTo>
                <a:cubicBezTo>
                  <a:pt x="35" y="152"/>
                  <a:pt x="32" y="154"/>
                  <a:pt x="31" y="154"/>
                </a:cubicBezTo>
                <a:cubicBezTo>
                  <a:pt x="31" y="154"/>
                  <a:pt x="30" y="155"/>
                  <a:pt x="31" y="155"/>
                </a:cubicBezTo>
                <a:cubicBezTo>
                  <a:pt x="31" y="156"/>
                  <a:pt x="30" y="155"/>
                  <a:pt x="30" y="156"/>
                </a:cubicBezTo>
                <a:cubicBezTo>
                  <a:pt x="29" y="156"/>
                  <a:pt x="30" y="155"/>
                  <a:pt x="30" y="155"/>
                </a:cubicBezTo>
                <a:cubicBezTo>
                  <a:pt x="30" y="155"/>
                  <a:pt x="30" y="155"/>
                  <a:pt x="30" y="155"/>
                </a:cubicBezTo>
                <a:cubicBezTo>
                  <a:pt x="31" y="154"/>
                  <a:pt x="30" y="154"/>
                  <a:pt x="30" y="154"/>
                </a:cubicBezTo>
                <a:cubicBezTo>
                  <a:pt x="30" y="154"/>
                  <a:pt x="30" y="154"/>
                  <a:pt x="29" y="155"/>
                </a:cubicBezTo>
                <a:cubicBezTo>
                  <a:pt x="29" y="155"/>
                  <a:pt x="29" y="155"/>
                  <a:pt x="29" y="155"/>
                </a:cubicBezTo>
                <a:cubicBezTo>
                  <a:pt x="29" y="155"/>
                  <a:pt x="29" y="155"/>
                  <a:pt x="29" y="156"/>
                </a:cubicBezTo>
                <a:cubicBezTo>
                  <a:pt x="29" y="156"/>
                  <a:pt x="28" y="156"/>
                  <a:pt x="28" y="156"/>
                </a:cubicBezTo>
                <a:cubicBezTo>
                  <a:pt x="30" y="156"/>
                  <a:pt x="32" y="156"/>
                  <a:pt x="34" y="155"/>
                </a:cubicBezTo>
                <a:cubicBezTo>
                  <a:pt x="35" y="155"/>
                  <a:pt x="34" y="156"/>
                  <a:pt x="35" y="156"/>
                </a:cubicBezTo>
                <a:cubicBezTo>
                  <a:pt x="35" y="156"/>
                  <a:pt x="35" y="156"/>
                  <a:pt x="35" y="155"/>
                </a:cubicBezTo>
                <a:cubicBezTo>
                  <a:pt x="36" y="156"/>
                  <a:pt x="35" y="156"/>
                  <a:pt x="35" y="157"/>
                </a:cubicBezTo>
                <a:cubicBezTo>
                  <a:pt x="34" y="157"/>
                  <a:pt x="32" y="156"/>
                  <a:pt x="31" y="158"/>
                </a:cubicBezTo>
                <a:cubicBezTo>
                  <a:pt x="31" y="158"/>
                  <a:pt x="30" y="157"/>
                  <a:pt x="30" y="158"/>
                </a:cubicBezTo>
                <a:cubicBezTo>
                  <a:pt x="30" y="158"/>
                  <a:pt x="30" y="158"/>
                  <a:pt x="30" y="158"/>
                </a:cubicBezTo>
                <a:cubicBezTo>
                  <a:pt x="29" y="158"/>
                  <a:pt x="30" y="159"/>
                  <a:pt x="30" y="159"/>
                </a:cubicBezTo>
                <a:cubicBezTo>
                  <a:pt x="28" y="158"/>
                  <a:pt x="28" y="159"/>
                  <a:pt x="28" y="159"/>
                </a:cubicBezTo>
                <a:cubicBezTo>
                  <a:pt x="27" y="159"/>
                  <a:pt x="27" y="159"/>
                  <a:pt x="27" y="159"/>
                </a:cubicBezTo>
                <a:cubicBezTo>
                  <a:pt x="27" y="159"/>
                  <a:pt x="27" y="159"/>
                  <a:pt x="27" y="159"/>
                </a:cubicBezTo>
                <a:cubicBezTo>
                  <a:pt x="27" y="159"/>
                  <a:pt x="27" y="159"/>
                  <a:pt x="27" y="159"/>
                </a:cubicBezTo>
                <a:cubicBezTo>
                  <a:pt x="27" y="159"/>
                  <a:pt x="27" y="159"/>
                  <a:pt x="27" y="159"/>
                </a:cubicBezTo>
                <a:cubicBezTo>
                  <a:pt x="27" y="160"/>
                  <a:pt x="26" y="160"/>
                  <a:pt x="26" y="160"/>
                </a:cubicBezTo>
                <a:cubicBezTo>
                  <a:pt x="26" y="159"/>
                  <a:pt x="27" y="159"/>
                  <a:pt x="26" y="159"/>
                </a:cubicBezTo>
                <a:cubicBezTo>
                  <a:pt x="26" y="159"/>
                  <a:pt x="26" y="159"/>
                  <a:pt x="25" y="159"/>
                </a:cubicBezTo>
                <a:cubicBezTo>
                  <a:pt x="25" y="159"/>
                  <a:pt x="25" y="159"/>
                  <a:pt x="25" y="160"/>
                </a:cubicBezTo>
                <a:cubicBezTo>
                  <a:pt x="24" y="160"/>
                  <a:pt x="24" y="160"/>
                  <a:pt x="22" y="159"/>
                </a:cubicBezTo>
                <a:cubicBezTo>
                  <a:pt x="23" y="161"/>
                  <a:pt x="22" y="159"/>
                  <a:pt x="21" y="160"/>
                </a:cubicBezTo>
                <a:cubicBezTo>
                  <a:pt x="21" y="160"/>
                  <a:pt x="22" y="160"/>
                  <a:pt x="22" y="159"/>
                </a:cubicBezTo>
                <a:cubicBezTo>
                  <a:pt x="21" y="160"/>
                  <a:pt x="21" y="160"/>
                  <a:pt x="20" y="160"/>
                </a:cubicBezTo>
                <a:cubicBezTo>
                  <a:pt x="20" y="160"/>
                  <a:pt x="20" y="161"/>
                  <a:pt x="20" y="160"/>
                </a:cubicBezTo>
                <a:cubicBezTo>
                  <a:pt x="20" y="161"/>
                  <a:pt x="20" y="161"/>
                  <a:pt x="20" y="162"/>
                </a:cubicBezTo>
                <a:cubicBezTo>
                  <a:pt x="20" y="161"/>
                  <a:pt x="21" y="162"/>
                  <a:pt x="22" y="161"/>
                </a:cubicBezTo>
                <a:cubicBezTo>
                  <a:pt x="22" y="162"/>
                  <a:pt x="21" y="162"/>
                  <a:pt x="22" y="162"/>
                </a:cubicBezTo>
                <a:cubicBezTo>
                  <a:pt x="22" y="162"/>
                  <a:pt x="22" y="161"/>
                  <a:pt x="22" y="161"/>
                </a:cubicBezTo>
                <a:cubicBezTo>
                  <a:pt x="22" y="161"/>
                  <a:pt x="23" y="161"/>
                  <a:pt x="23" y="160"/>
                </a:cubicBezTo>
                <a:cubicBezTo>
                  <a:pt x="23" y="161"/>
                  <a:pt x="24" y="160"/>
                  <a:pt x="24" y="160"/>
                </a:cubicBezTo>
                <a:cubicBezTo>
                  <a:pt x="25" y="161"/>
                  <a:pt x="24" y="161"/>
                  <a:pt x="24" y="161"/>
                </a:cubicBezTo>
                <a:cubicBezTo>
                  <a:pt x="24" y="161"/>
                  <a:pt x="24" y="161"/>
                  <a:pt x="24" y="161"/>
                </a:cubicBezTo>
                <a:cubicBezTo>
                  <a:pt x="25" y="161"/>
                  <a:pt x="25" y="161"/>
                  <a:pt x="26" y="161"/>
                </a:cubicBezTo>
                <a:cubicBezTo>
                  <a:pt x="26" y="161"/>
                  <a:pt x="26" y="160"/>
                  <a:pt x="26" y="160"/>
                </a:cubicBezTo>
                <a:cubicBezTo>
                  <a:pt x="27" y="160"/>
                  <a:pt x="26" y="161"/>
                  <a:pt x="27" y="161"/>
                </a:cubicBezTo>
                <a:cubicBezTo>
                  <a:pt x="27" y="161"/>
                  <a:pt x="28" y="161"/>
                  <a:pt x="28" y="161"/>
                </a:cubicBezTo>
                <a:cubicBezTo>
                  <a:pt x="28" y="161"/>
                  <a:pt x="28" y="161"/>
                  <a:pt x="28" y="161"/>
                </a:cubicBezTo>
                <a:cubicBezTo>
                  <a:pt x="28" y="161"/>
                  <a:pt x="28" y="161"/>
                  <a:pt x="28" y="161"/>
                </a:cubicBezTo>
                <a:cubicBezTo>
                  <a:pt x="28" y="161"/>
                  <a:pt x="28" y="161"/>
                  <a:pt x="28" y="161"/>
                </a:cubicBezTo>
                <a:cubicBezTo>
                  <a:pt x="28" y="161"/>
                  <a:pt x="28" y="161"/>
                  <a:pt x="29" y="161"/>
                </a:cubicBezTo>
                <a:cubicBezTo>
                  <a:pt x="30" y="161"/>
                  <a:pt x="31" y="161"/>
                  <a:pt x="32" y="161"/>
                </a:cubicBezTo>
                <a:cubicBezTo>
                  <a:pt x="33" y="159"/>
                  <a:pt x="34" y="160"/>
                  <a:pt x="35" y="160"/>
                </a:cubicBezTo>
                <a:cubicBezTo>
                  <a:pt x="36" y="161"/>
                  <a:pt x="37" y="158"/>
                  <a:pt x="39" y="159"/>
                </a:cubicBezTo>
                <a:cubicBezTo>
                  <a:pt x="39" y="159"/>
                  <a:pt x="39" y="159"/>
                  <a:pt x="39" y="158"/>
                </a:cubicBezTo>
                <a:cubicBezTo>
                  <a:pt x="40" y="159"/>
                  <a:pt x="40" y="159"/>
                  <a:pt x="41" y="159"/>
                </a:cubicBezTo>
                <a:cubicBezTo>
                  <a:pt x="40" y="159"/>
                  <a:pt x="40" y="159"/>
                  <a:pt x="40" y="160"/>
                </a:cubicBezTo>
                <a:cubicBezTo>
                  <a:pt x="40" y="159"/>
                  <a:pt x="39" y="160"/>
                  <a:pt x="39" y="160"/>
                </a:cubicBezTo>
                <a:cubicBezTo>
                  <a:pt x="39" y="160"/>
                  <a:pt x="39" y="160"/>
                  <a:pt x="39" y="160"/>
                </a:cubicBezTo>
                <a:cubicBezTo>
                  <a:pt x="39" y="161"/>
                  <a:pt x="38" y="161"/>
                  <a:pt x="38" y="161"/>
                </a:cubicBezTo>
                <a:cubicBezTo>
                  <a:pt x="38" y="161"/>
                  <a:pt x="38" y="160"/>
                  <a:pt x="39" y="160"/>
                </a:cubicBezTo>
                <a:cubicBezTo>
                  <a:pt x="38" y="160"/>
                  <a:pt x="37" y="161"/>
                  <a:pt x="36" y="161"/>
                </a:cubicBezTo>
                <a:cubicBezTo>
                  <a:pt x="37" y="161"/>
                  <a:pt x="37" y="161"/>
                  <a:pt x="37" y="161"/>
                </a:cubicBezTo>
                <a:cubicBezTo>
                  <a:pt x="36" y="161"/>
                  <a:pt x="36" y="162"/>
                  <a:pt x="35" y="162"/>
                </a:cubicBezTo>
                <a:cubicBezTo>
                  <a:pt x="35" y="162"/>
                  <a:pt x="36" y="162"/>
                  <a:pt x="35" y="161"/>
                </a:cubicBezTo>
                <a:cubicBezTo>
                  <a:pt x="35" y="162"/>
                  <a:pt x="35" y="162"/>
                  <a:pt x="35" y="162"/>
                </a:cubicBezTo>
                <a:cubicBezTo>
                  <a:pt x="33" y="162"/>
                  <a:pt x="32" y="163"/>
                  <a:pt x="32" y="163"/>
                </a:cubicBezTo>
                <a:cubicBezTo>
                  <a:pt x="32" y="163"/>
                  <a:pt x="31" y="163"/>
                  <a:pt x="30" y="163"/>
                </a:cubicBezTo>
                <a:cubicBezTo>
                  <a:pt x="30" y="164"/>
                  <a:pt x="30" y="164"/>
                  <a:pt x="31" y="164"/>
                </a:cubicBezTo>
                <a:cubicBezTo>
                  <a:pt x="30" y="165"/>
                  <a:pt x="30" y="164"/>
                  <a:pt x="29" y="165"/>
                </a:cubicBezTo>
                <a:cubicBezTo>
                  <a:pt x="29" y="164"/>
                  <a:pt x="29" y="164"/>
                  <a:pt x="29" y="163"/>
                </a:cubicBezTo>
                <a:cubicBezTo>
                  <a:pt x="28" y="163"/>
                  <a:pt x="28" y="164"/>
                  <a:pt x="28" y="165"/>
                </a:cubicBezTo>
                <a:cubicBezTo>
                  <a:pt x="28" y="165"/>
                  <a:pt x="26" y="164"/>
                  <a:pt x="27" y="165"/>
                </a:cubicBezTo>
                <a:cubicBezTo>
                  <a:pt x="26" y="165"/>
                  <a:pt x="25" y="165"/>
                  <a:pt x="26" y="165"/>
                </a:cubicBezTo>
                <a:cubicBezTo>
                  <a:pt x="25" y="166"/>
                  <a:pt x="24" y="166"/>
                  <a:pt x="23" y="166"/>
                </a:cubicBezTo>
                <a:cubicBezTo>
                  <a:pt x="23" y="166"/>
                  <a:pt x="23" y="166"/>
                  <a:pt x="23" y="165"/>
                </a:cubicBezTo>
                <a:cubicBezTo>
                  <a:pt x="23" y="165"/>
                  <a:pt x="23" y="165"/>
                  <a:pt x="22" y="164"/>
                </a:cubicBezTo>
                <a:cubicBezTo>
                  <a:pt x="22" y="165"/>
                  <a:pt x="23" y="165"/>
                  <a:pt x="22" y="165"/>
                </a:cubicBezTo>
                <a:cubicBezTo>
                  <a:pt x="22" y="166"/>
                  <a:pt x="23" y="165"/>
                  <a:pt x="23" y="165"/>
                </a:cubicBezTo>
                <a:cubicBezTo>
                  <a:pt x="23" y="166"/>
                  <a:pt x="22" y="167"/>
                  <a:pt x="21" y="166"/>
                </a:cubicBezTo>
                <a:cubicBezTo>
                  <a:pt x="20" y="166"/>
                  <a:pt x="20" y="168"/>
                  <a:pt x="19" y="168"/>
                </a:cubicBezTo>
                <a:cubicBezTo>
                  <a:pt x="19" y="168"/>
                  <a:pt x="19" y="168"/>
                  <a:pt x="19" y="168"/>
                </a:cubicBezTo>
                <a:cubicBezTo>
                  <a:pt x="18" y="168"/>
                  <a:pt x="18" y="168"/>
                  <a:pt x="18" y="167"/>
                </a:cubicBezTo>
                <a:cubicBezTo>
                  <a:pt x="18" y="167"/>
                  <a:pt x="18" y="169"/>
                  <a:pt x="17" y="168"/>
                </a:cubicBezTo>
                <a:cubicBezTo>
                  <a:pt x="17" y="168"/>
                  <a:pt x="17" y="168"/>
                  <a:pt x="17" y="167"/>
                </a:cubicBezTo>
                <a:cubicBezTo>
                  <a:pt x="16" y="168"/>
                  <a:pt x="15" y="169"/>
                  <a:pt x="14" y="168"/>
                </a:cubicBezTo>
                <a:cubicBezTo>
                  <a:pt x="13" y="169"/>
                  <a:pt x="13" y="169"/>
                  <a:pt x="13" y="169"/>
                </a:cubicBezTo>
                <a:cubicBezTo>
                  <a:pt x="13" y="169"/>
                  <a:pt x="13" y="170"/>
                  <a:pt x="13" y="170"/>
                </a:cubicBezTo>
                <a:cubicBezTo>
                  <a:pt x="12" y="169"/>
                  <a:pt x="11" y="171"/>
                  <a:pt x="10" y="170"/>
                </a:cubicBezTo>
                <a:cubicBezTo>
                  <a:pt x="11" y="170"/>
                  <a:pt x="11" y="169"/>
                  <a:pt x="11" y="170"/>
                </a:cubicBezTo>
                <a:cubicBezTo>
                  <a:pt x="11" y="169"/>
                  <a:pt x="9" y="170"/>
                  <a:pt x="9" y="170"/>
                </a:cubicBezTo>
                <a:cubicBezTo>
                  <a:pt x="8" y="171"/>
                  <a:pt x="9" y="170"/>
                  <a:pt x="10" y="170"/>
                </a:cubicBezTo>
                <a:cubicBezTo>
                  <a:pt x="9" y="171"/>
                  <a:pt x="9" y="170"/>
                  <a:pt x="9" y="171"/>
                </a:cubicBezTo>
                <a:cubicBezTo>
                  <a:pt x="9" y="171"/>
                  <a:pt x="9" y="172"/>
                  <a:pt x="9" y="172"/>
                </a:cubicBezTo>
                <a:cubicBezTo>
                  <a:pt x="9" y="172"/>
                  <a:pt x="9" y="172"/>
                  <a:pt x="9" y="172"/>
                </a:cubicBezTo>
                <a:cubicBezTo>
                  <a:pt x="9" y="172"/>
                  <a:pt x="9" y="172"/>
                  <a:pt x="9" y="173"/>
                </a:cubicBezTo>
                <a:cubicBezTo>
                  <a:pt x="8" y="172"/>
                  <a:pt x="8" y="172"/>
                  <a:pt x="7" y="172"/>
                </a:cubicBezTo>
                <a:cubicBezTo>
                  <a:pt x="7" y="171"/>
                  <a:pt x="8" y="172"/>
                  <a:pt x="8" y="171"/>
                </a:cubicBezTo>
                <a:cubicBezTo>
                  <a:pt x="8" y="171"/>
                  <a:pt x="7" y="171"/>
                  <a:pt x="7" y="171"/>
                </a:cubicBezTo>
                <a:cubicBezTo>
                  <a:pt x="7" y="171"/>
                  <a:pt x="6" y="172"/>
                  <a:pt x="6" y="172"/>
                </a:cubicBezTo>
                <a:cubicBezTo>
                  <a:pt x="6" y="172"/>
                  <a:pt x="6" y="172"/>
                  <a:pt x="6" y="172"/>
                </a:cubicBezTo>
                <a:cubicBezTo>
                  <a:pt x="5" y="171"/>
                  <a:pt x="5" y="172"/>
                  <a:pt x="5" y="171"/>
                </a:cubicBezTo>
                <a:cubicBezTo>
                  <a:pt x="5" y="172"/>
                  <a:pt x="5" y="172"/>
                  <a:pt x="5" y="172"/>
                </a:cubicBezTo>
                <a:cubicBezTo>
                  <a:pt x="5" y="173"/>
                  <a:pt x="4" y="173"/>
                  <a:pt x="3" y="173"/>
                </a:cubicBezTo>
                <a:cubicBezTo>
                  <a:pt x="3" y="174"/>
                  <a:pt x="3" y="173"/>
                  <a:pt x="4" y="173"/>
                </a:cubicBezTo>
                <a:cubicBezTo>
                  <a:pt x="4" y="173"/>
                  <a:pt x="4" y="173"/>
                  <a:pt x="4" y="173"/>
                </a:cubicBezTo>
                <a:cubicBezTo>
                  <a:pt x="4" y="173"/>
                  <a:pt x="4" y="174"/>
                  <a:pt x="3" y="174"/>
                </a:cubicBezTo>
                <a:cubicBezTo>
                  <a:pt x="3" y="175"/>
                  <a:pt x="4" y="175"/>
                  <a:pt x="4" y="174"/>
                </a:cubicBezTo>
                <a:cubicBezTo>
                  <a:pt x="4" y="174"/>
                  <a:pt x="3" y="175"/>
                  <a:pt x="4" y="175"/>
                </a:cubicBezTo>
                <a:cubicBezTo>
                  <a:pt x="4" y="175"/>
                  <a:pt x="3" y="176"/>
                  <a:pt x="4" y="176"/>
                </a:cubicBezTo>
                <a:cubicBezTo>
                  <a:pt x="4" y="176"/>
                  <a:pt x="4" y="176"/>
                  <a:pt x="4" y="175"/>
                </a:cubicBezTo>
                <a:cubicBezTo>
                  <a:pt x="4" y="175"/>
                  <a:pt x="4" y="175"/>
                  <a:pt x="5" y="175"/>
                </a:cubicBezTo>
                <a:cubicBezTo>
                  <a:pt x="5" y="175"/>
                  <a:pt x="5" y="175"/>
                  <a:pt x="5" y="174"/>
                </a:cubicBezTo>
                <a:cubicBezTo>
                  <a:pt x="6" y="174"/>
                  <a:pt x="6" y="174"/>
                  <a:pt x="7" y="173"/>
                </a:cubicBezTo>
                <a:cubicBezTo>
                  <a:pt x="8" y="174"/>
                  <a:pt x="9" y="173"/>
                  <a:pt x="10" y="173"/>
                </a:cubicBezTo>
                <a:cubicBezTo>
                  <a:pt x="10" y="174"/>
                  <a:pt x="8" y="174"/>
                  <a:pt x="9" y="175"/>
                </a:cubicBezTo>
                <a:cubicBezTo>
                  <a:pt x="10" y="174"/>
                  <a:pt x="11" y="175"/>
                  <a:pt x="12" y="173"/>
                </a:cubicBezTo>
                <a:cubicBezTo>
                  <a:pt x="13" y="174"/>
                  <a:pt x="13" y="174"/>
                  <a:pt x="13" y="173"/>
                </a:cubicBezTo>
                <a:cubicBezTo>
                  <a:pt x="14" y="173"/>
                  <a:pt x="14" y="174"/>
                  <a:pt x="14" y="174"/>
                </a:cubicBezTo>
                <a:cubicBezTo>
                  <a:pt x="14" y="175"/>
                  <a:pt x="14" y="174"/>
                  <a:pt x="14" y="174"/>
                </a:cubicBezTo>
                <a:cubicBezTo>
                  <a:pt x="14" y="174"/>
                  <a:pt x="14" y="173"/>
                  <a:pt x="14" y="173"/>
                </a:cubicBezTo>
                <a:cubicBezTo>
                  <a:pt x="15" y="174"/>
                  <a:pt x="15" y="172"/>
                  <a:pt x="16" y="172"/>
                </a:cubicBezTo>
                <a:cubicBezTo>
                  <a:pt x="15" y="173"/>
                  <a:pt x="15" y="174"/>
                  <a:pt x="15" y="174"/>
                </a:cubicBezTo>
                <a:cubicBezTo>
                  <a:pt x="15" y="175"/>
                  <a:pt x="16" y="173"/>
                  <a:pt x="17" y="173"/>
                </a:cubicBezTo>
                <a:cubicBezTo>
                  <a:pt x="17" y="173"/>
                  <a:pt x="18" y="173"/>
                  <a:pt x="18" y="172"/>
                </a:cubicBezTo>
                <a:cubicBezTo>
                  <a:pt x="18" y="172"/>
                  <a:pt x="18" y="172"/>
                  <a:pt x="18" y="172"/>
                </a:cubicBezTo>
                <a:cubicBezTo>
                  <a:pt x="18" y="172"/>
                  <a:pt x="18" y="172"/>
                  <a:pt x="18" y="172"/>
                </a:cubicBezTo>
                <a:cubicBezTo>
                  <a:pt x="19" y="172"/>
                  <a:pt x="18" y="172"/>
                  <a:pt x="19" y="172"/>
                </a:cubicBezTo>
                <a:cubicBezTo>
                  <a:pt x="20" y="172"/>
                  <a:pt x="21" y="171"/>
                  <a:pt x="22" y="171"/>
                </a:cubicBezTo>
                <a:cubicBezTo>
                  <a:pt x="22" y="171"/>
                  <a:pt x="22" y="171"/>
                  <a:pt x="22" y="171"/>
                </a:cubicBezTo>
                <a:cubicBezTo>
                  <a:pt x="21" y="172"/>
                  <a:pt x="21" y="172"/>
                  <a:pt x="20" y="173"/>
                </a:cubicBezTo>
                <a:cubicBezTo>
                  <a:pt x="21" y="173"/>
                  <a:pt x="21" y="172"/>
                  <a:pt x="22" y="172"/>
                </a:cubicBezTo>
                <a:cubicBezTo>
                  <a:pt x="23" y="172"/>
                  <a:pt x="22" y="172"/>
                  <a:pt x="22" y="172"/>
                </a:cubicBezTo>
                <a:cubicBezTo>
                  <a:pt x="22" y="172"/>
                  <a:pt x="22" y="172"/>
                  <a:pt x="22" y="171"/>
                </a:cubicBezTo>
                <a:cubicBezTo>
                  <a:pt x="23" y="172"/>
                  <a:pt x="23" y="172"/>
                  <a:pt x="23" y="172"/>
                </a:cubicBezTo>
                <a:cubicBezTo>
                  <a:pt x="23" y="172"/>
                  <a:pt x="23" y="172"/>
                  <a:pt x="23" y="172"/>
                </a:cubicBezTo>
                <a:cubicBezTo>
                  <a:pt x="23" y="171"/>
                  <a:pt x="23" y="172"/>
                  <a:pt x="23" y="172"/>
                </a:cubicBezTo>
                <a:cubicBezTo>
                  <a:pt x="23" y="172"/>
                  <a:pt x="22" y="171"/>
                  <a:pt x="22" y="171"/>
                </a:cubicBezTo>
                <a:cubicBezTo>
                  <a:pt x="22" y="171"/>
                  <a:pt x="22" y="170"/>
                  <a:pt x="23" y="170"/>
                </a:cubicBezTo>
                <a:cubicBezTo>
                  <a:pt x="22" y="171"/>
                  <a:pt x="24" y="171"/>
                  <a:pt x="23" y="171"/>
                </a:cubicBezTo>
                <a:cubicBezTo>
                  <a:pt x="24" y="171"/>
                  <a:pt x="24" y="170"/>
                  <a:pt x="24" y="170"/>
                </a:cubicBezTo>
                <a:cubicBezTo>
                  <a:pt x="25" y="171"/>
                  <a:pt x="24" y="171"/>
                  <a:pt x="24" y="172"/>
                </a:cubicBezTo>
                <a:cubicBezTo>
                  <a:pt x="23" y="172"/>
                  <a:pt x="24" y="172"/>
                  <a:pt x="24" y="173"/>
                </a:cubicBezTo>
                <a:cubicBezTo>
                  <a:pt x="25" y="173"/>
                  <a:pt x="25" y="172"/>
                  <a:pt x="25" y="172"/>
                </a:cubicBezTo>
                <a:cubicBezTo>
                  <a:pt x="25" y="173"/>
                  <a:pt x="25" y="173"/>
                  <a:pt x="25" y="174"/>
                </a:cubicBezTo>
                <a:cubicBezTo>
                  <a:pt x="26" y="174"/>
                  <a:pt x="26" y="173"/>
                  <a:pt x="26" y="174"/>
                </a:cubicBezTo>
                <a:cubicBezTo>
                  <a:pt x="26" y="173"/>
                  <a:pt x="26" y="174"/>
                  <a:pt x="25" y="173"/>
                </a:cubicBezTo>
                <a:cubicBezTo>
                  <a:pt x="26" y="173"/>
                  <a:pt x="26" y="173"/>
                  <a:pt x="27" y="173"/>
                </a:cubicBezTo>
                <a:cubicBezTo>
                  <a:pt x="26" y="172"/>
                  <a:pt x="26" y="172"/>
                  <a:pt x="26" y="171"/>
                </a:cubicBezTo>
                <a:cubicBezTo>
                  <a:pt x="26" y="171"/>
                  <a:pt x="26" y="171"/>
                  <a:pt x="26" y="171"/>
                </a:cubicBezTo>
                <a:cubicBezTo>
                  <a:pt x="27" y="171"/>
                  <a:pt x="26" y="172"/>
                  <a:pt x="27" y="172"/>
                </a:cubicBezTo>
                <a:cubicBezTo>
                  <a:pt x="27" y="171"/>
                  <a:pt x="30" y="171"/>
                  <a:pt x="30" y="172"/>
                </a:cubicBezTo>
                <a:cubicBezTo>
                  <a:pt x="30" y="171"/>
                  <a:pt x="31" y="171"/>
                  <a:pt x="31" y="171"/>
                </a:cubicBezTo>
                <a:cubicBezTo>
                  <a:pt x="31" y="171"/>
                  <a:pt x="31" y="171"/>
                  <a:pt x="32" y="172"/>
                </a:cubicBezTo>
                <a:cubicBezTo>
                  <a:pt x="31" y="172"/>
                  <a:pt x="31" y="172"/>
                  <a:pt x="30" y="172"/>
                </a:cubicBezTo>
                <a:cubicBezTo>
                  <a:pt x="30" y="173"/>
                  <a:pt x="32" y="172"/>
                  <a:pt x="32" y="172"/>
                </a:cubicBezTo>
                <a:cubicBezTo>
                  <a:pt x="33" y="172"/>
                  <a:pt x="32" y="172"/>
                  <a:pt x="33" y="173"/>
                </a:cubicBezTo>
                <a:cubicBezTo>
                  <a:pt x="33" y="172"/>
                  <a:pt x="34" y="171"/>
                  <a:pt x="35" y="172"/>
                </a:cubicBezTo>
                <a:cubicBezTo>
                  <a:pt x="35" y="171"/>
                  <a:pt x="35" y="171"/>
                  <a:pt x="35" y="171"/>
                </a:cubicBezTo>
                <a:cubicBezTo>
                  <a:pt x="35" y="171"/>
                  <a:pt x="35" y="170"/>
                  <a:pt x="36" y="170"/>
                </a:cubicBezTo>
                <a:cubicBezTo>
                  <a:pt x="36" y="170"/>
                  <a:pt x="36" y="170"/>
                  <a:pt x="36" y="170"/>
                </a:cubicBezTo>
                <a:cubicBezTo>
                  <a:pt x="36" y="170"/>
                  <a:pt x="36" y="170"/>
                  <a:pt x="37" y="169"/>
                </a:cubicBezTo>
                <a:cubicBezTo>
                  <a:pt x="37" y="169"/>
                  <a:pt x="37" y="169"/>
                  <a:pt x="37" y="169"/>
                </a:cubicBezTo>
                <a:cubicBezTo>
                  <a:pt x="38" y="169"/>
                  <a:pt x="36" y="170"/>
                  <a:pt x="37" y="170"/>
                </a:cubicBezTo>
                <a:cubicBezTo>
                  <a:pt x="37" y="169"/>
                  <a:pt x="38" y="169"/>
                  <a:pt x="38" y="169"/>
                </a:cubicBezTo>
                <a:cubicBezTo>
                  <a:pt x="38" y="170"/>
                  <a:pt x="38" y="170"/>
                  <a:pt x="38" y="170"/>
                </a:cubicBezTo>
                <a:cubicBezTo>
                  <a:pt x="37" y="171"/>
                  <a:pt x="36" y="171"/>
                  <a:pt x="35" y="172"/>
                </a:cubicBezTo>
                <a:cubicBezTo>
                  <a:pt x="35" y="172"/>
                  <a:pt x="36" y="172"/>
                  <a:pt x="36" y="172"/>
                </a:cubicBezTo>
                <a:cubicBezTo>
                  <a:pt x="36" y="172"/>
                  <a:pt x="36" y="172"/>
                  <a:pt x="36" y="172"/>
                </a:cubicBezTo>
                <a:cubicBezTo>
                  <a:pt x="36" y="172"/>
                  <a:pt x="36" y="172"/>
                  <a:pt x="36" y="172"/>
                </a:cubicBezTo>
                <a:cubicBezTo>
                  <a:pt x="36" y="172"/>
                  <a:pt x="36" y="172"/>
                  <a:pt x="36" y="172"/>
                </a:cubicBezTo>
                <a:cubicBezTo>
                  <a:pt x="36" y="172"/>
                  <a:pt x="37" y="172"/>
                  <a:pt x="36" y="172"/>
                </a:cubicBezTo>
                <a:cubicBezTo>
                  <a:pt x="37" y="172"/>
                  <a:pt x="37" y="172"/>
                  <a:pt x="37" y="172"/>
                </a:cubicBezTo>
                <a:cubicBezTo>
                  <a:pt x="37" y="172"/>
                  <a:pt x="37" y="172"/>
                  <a:pt x="36" y="172"/>
                </a:cubicBezTo>
                <a:cubicBezTo>
                  <a:pt x="37" y="170"/>
                  <a:pt x="40" y="172"/>
                  <a:pt x="41" y="170"/>
                </a:cubicBezTo>
                <a:cubicBezTo>
                  <a:pt x="41" y="170"/>
                  <a:pt x="41" y="170"/>
                  <a:pt x="41" y="170"/>
                </a:cubicBezTo>
                <a:cubicBezTo>
                  <a:pt x="41" y="171"/>
                  <a:pt x="41" y="171"/>
                  <a:pt x="40" y="172"/>
                </a:cubicBezTo>
                <a:cubicBezTo>
                  <a:pt x="41" y="171"/>
                  <a:pt x="41" y="171"/>
                  <a:pt x="42" y="171"/>
                </a:cubicBezTo>
                <a:cubicBezTo>
                  <a:pt x="42" y="171"/>
                  <a:pt x="42" y="171"/>
                  <a:pt x="42" y="170"/>
                </a:cubicBezTo>
                <a:cubicBezTo>
                  <a:pt x="42" y="170"/>
                  <a:pt x="42" y="170"/>
                  <a:pt x="42" y="170"/>
                </a:cubicBezTo>
                <a:cubicBezTo>
                  <a:pt x="42" y="170"/>
                  <a:pt x="42" y="170"/>
                  <a:pt x="43" y="170"/>
                </a:cubicBezTo>
                <a:cubicBezTo>
                  <a:pt x="42" y="170"/>
                  <a:pt x="42" y="170"/>
                  <a:pt x="42" y="170"/>
                </a:cubicBezTo>
                <a:cubicBezTo>
                  <a:pt x="42" y="171"/>
                  <a:pt x="44" y="172"/>
                  <a:pt x="44" y="171"/>
                </a:cubicBezTo>
                <a:cubicBezTo>
                  <a:pt x="45" y="171"/>
                  <a:pt x="46" y="171"/>
                  <a:pt x="47" y="170"/>
                </a:cubicBezTo>
                <a:cubicBezTo>
                  <a:pt x="47" y="170"/>
                  <a:pt x="47" y="171"/>
                  <a:pt x="48" y="170"/>
                </a:cubicBezTo>
                <a:cubicBezTo>
                  <a:pt x="49" y="170"/>
                  <a:pt x="51" y="170"/>
                  <a:pt x="52" y="169"/>
                </a:cubicBezTo>
                <a:cubicBezTo>
                  <a:pt x="52" y="170"/>
                  <a:pt x="53" y="169"/>
                  <a:pt x="53" y="169"/>
                </a:cubicBezTo>
                <a:cubicBezTo>
                  <a:pt x="53" y="170"/>
                  <a:pt x="53" y="170"/>
                  <a:pt x="52" y="170"/>
                </a:cubicBezTo>
                <a:cubicBezTo>
                  <a:pt x="53" y="170"/>
                  <a:pt x="53" y="170"/>
                  <a:pt x="53" y="171"/>
                </a:cubicBezTo>
                <a:cubicBezTo>
                  <a:pt x="53" y="170"/>
                  <a:pt x="54" y="170"/>
                  <a:pt x="55" y="169"/>
                </a:cubicBezTo>
                <a:cubicBezTo>
                  <a:pt x="54" y="170"/>
                  <a:pt x="54" y="169"/>
                  <a:pt x="53" y="169"/>
                </a:cubicBezTo>
                <a:cubicBezTo>
                  <a:pt x="54" y="169"/>
                  <a:pt x="54" y="169"/>
                  <a:pt x="54" y="169"/>
                </a:cubicBezTo>
                <a:cubicBezTo>
                  <a:pt x="54" y="169"/>
                  <a:pt x="54" y="169"/>
                  <a:pt x="53" y="169"/>
                </a:cubicBezTo>
                <a:cubicBezTo>
                  <a:pt x="53" y="169"/>
                  <a:pt x="54" y="169"/>
                  <a:pt x="54" y="168"/>
                </a:cubicBezTo>
                <a:cubicBezTo>
                  <a:pt x="54" y="169"/>
                  <a:pt x="54" y="169"/>
                  <a:pt x="54" y="169"/>
                </a:cubicBezTo>
                <a:cubicBezTo>
                  <a:pt x="54" y="169"/>
                  <a:pt x="55" y="169"/>
                  <a:pt x="55" y="169"/>
                </a:cubicBezTo>
                <a:cubicBezTo>
                  <a:pt x="55" y="169"/>
                  <a:pt x="55" y="169"/>
                  <a:pt x="55" y="169"/>
                </a:cubicBezTo>
                <a:cubicBezTo>
                  <a:pt x="56" y="169"/>
                  <a:pt x="56" y="169"/>
                  <a:pt x="56" y="168"/>
                </a:cubicBezTo>
                <a:cubicBezTo>
                  <a:pt x="56" y="169"/>
                  <a:pt x="57" y="169"/>
                  <a:pt x="57" y="169"/>
                </a:cubicBezTo>
                <a:cubicBezTo>
                  <a:pt x="57" y="169"/>
                  <a:pt x="57" y="169"/>
                  <a:pt x="57" y="169"/>
                </a:cubicBezTo>
                <a:cubicBezTo>
                  <a:pt x="57" y="169"/>
                  <a:pt x="57" y="169"/>
                  <a:pt x="57" y="169"/>
                </a:cubicBezTo>
                <a:cubicBezTo>
                  <a:pt x="57" y="169"/>
                  <a:pt x="57" y="169"/>
                  <a:pt x="57" y="169"/>
                </a:cubicBezTo>
                <a:cubicBezTo>
                  <a:pt x="57" y="169"/>
                  <a:pt x="57" y="169"/>
                  <a:pt x="57" y="169"/>
                </a:cubicBezTo>
                <a:cubicBezTo>
                  <a:pt x="57" y="169"/>
                  <a:pt x="57" y="169"/>
                  <a:pt x="57" y="169"/>
                </a:cubicBezTo>
                <a:cubicBezTo>
                  <a:pt x="57" y="169"/>
                  <a:pt x="57" y="169"/>
                  <a:pt x="57" y="169"/>
                </a:cubicBezTo>
                <a:cubicBezTo>
                  <a:pt x="57" y="170"/>
                  <a:pt x="57" y="170"/>
                  <a:pt x="56" y="170"/>
                </a:cubicBezTo>
                <a:cubicBezTo>
                  <a:pt x="56" y="170"/>
                  <a:pt x="57" y="170"/>
                  <a:pt x="58" y="170"/>
                </a:cubicBezTo>
                <a:cubicBezTo>
                  <a:pt x="58" y="170"/>
                  <a:pt x="58" y="170"/>
                  <a:pt x="58" y="169"/>
                </a:cubicBezTo>
                <a:cubicBezTo>
                  <a:pt x="58" y="169"/>
                  <a:pt x="58" y="169"/>
                  <a:pt x="58" y="168"/>
                </a:cubicBezTo>
                <a:cubicBezTo>
                  <a:pt x="59" y="168"/>
                  <a:pt x="60" y="168"/>
                  <a:pt x="60" y="168"/>
                </a:cubicBezTo>
                <a:cubicBezTo>
                  <a:pt x="61" y="169"/>
                  <a:pt x="60" y="168"/>
                  <a:pt x="60" y="168"/>
                </a:cubicBezTo>
                <a:cubicBezTo>
                  <a:pt x="61" y="168"/>
                  <a:pt x="61" y="168"/>
                  <a:pt x="61" y="167"/>
                </a:cubicBezTo>
                <a:cubicBezTo>
                  <a:pt x="61" y="168"/>
                  <a:pt x="61" y="168"/>
                  <a:pt x="61" y="168"/>
                </a:cubicBezTo>
                <a:cubicBezTo>
                  <a:pt x="61" y="168"/>
                  <a:pt x="61" y="168"/>
                  <a:pt x="61" y="168"/>
                </a:cubicBezTo>
                <a:cubicBezTo>
                  <a:pt x="61" y="168"/>
                  <a:pt x="61" y="168"/>
                  <a:pt x="61" y="168"/>
                </a:cubicBezTo>
                <a:cubicBezTo>
                  <a:pt x="62" y="168"/>
                  <a:pt x="62" y="168"/>
                  <a:pt x="62" y="168"/>
                </a:cubicBezTo>
                <a:cubicBezTo>
                  <a:pt x="62" y="168"/>
                  <a:pt x="62" y="168"/>
                  <a:pt x="62" y="168"/>
                </a:cubicBezTo>
                <a:cubicBezTo>
                  <a:pt x="62" y="168"/>
                  <a:pt x="62" y="168"/>
                  <a:pt x="62" y="168"/>
                </a:cubicBezTo>
                <a:cubicBezTo>
                  <a:pt x="62" y="168"/>
                  <a:pt x="62" y="168"/>
                  <a:pt x="62" y="168"/>
                </a:cubicBezTo>
                <a:cubicBezTo>
                  <a:pt x="63" y="168"/>
                  <a:pt x="62" y="168"/>
                  <a:pt x="62" y="169"/>
                </a:cubicBezTo>
                <a:cubicBezTo>
                  <a:pt x="63" y="169"/>
                  <a:pt x="63" y="168"/>
                  <a:pt x="64" y="167"/>
                </a:cubicBezTo>
                <a:cubicBezTo>
                  <a:pt x="64" y="167"/>
                  <a:pt x="64" y="167"/>
                  <a:pt x="64" y="167"/>
                </a:cubicBezTo>
                <a:cubicBezTo>
                  <a:pt x="64" y="167"/>
                  <a:pt x="64" y="167"/>
                  <a:pt x="64" y="167"/>
                </a:cubicBezTo>
                <a:cubicBezTo>
                  <a:pt x="64" y="168"/>
                  <a:pt x="64" y="168"/>
                  <a:pt x="65" y="168"/>
                </a:cubicBezTo>
                <a:cubicBezTo>
                  <a:pt x="65" y="168"/>
                  <a:pt x="65" y="168"/>
                  <a:pt x="66" y="168"/>
                </a:cubicBezTo>
                <a:cubicBezTo>
                  <a:pt x="66" y="168"/>
                  <a:pt x="65" y="168"/>
                  <a:pt x="65" y="168"/>
                </a:cubicBezTo>
                <a:cubicBezTo>
                  <a:pt x="65" y="167"/>
                  <a:pt x="65" y="167"/>
                  <a:pt x="65" y="167"/>
                </a:cubicBezTo>
                <a:cubicBezTo>
                  <a:pt x="65" y="167"/>
                  <a:pt x="65" y="167"/>
                  <a:pt x="65" y="167"/>
                </a:cubicBezTo>
                <a:cubicBezTo>
                  <a:pt x="65" y="166"/>
                  <a:pt x="66" y="167"/>
                  <a:pt x="66" y="166"/>
                </a:cubicBezTo>
                <a:cubicBezTo>
                  <a:pt x="65" y="166"/>
                  <a:pt x="66" y="167"/>
                  <a:pt x="65" y="167"/>
                </a:cubicBezTo>
                <a:cubicBezTo>
                  <a:pt x="65" y="166"/>
                  <a:pt x="65" y="166"/>
                  <a:pt x="64" y="166"/>
                </a:cubicBezTo>
                <a:cubicBezTo>
                  <a:pt x="65" y="165"/>
                  <a:pt x="66" y="165"/>
                  <a:pt x="66" y="165"/>
                </a:cubicBezTo>
                <a:cubicBezTo>
                  <a:pt x="66" y="166"/>
                  <a:pt x="65" y="165"/>
                  <a:pt x="65" y="166"/>
                </a:cubicBezTo>
                <a:cubicBezTo>
                  <a:pt x="66" y="166"/>
                  <a:pt x="66" y="166"/>
                  <a:pt x="66" y="167"/>
                </a:cubicBezTo>
                <a:cubicBezTo>
                  <a:pt x="66" y="167"/>
                  <a:pt x="67" y="167"/>
                  <a:pt x="67" y="167"/>
                </a:cubicBezTo>
                <a:cubicBezTo>
                  <a:pt x="68" y="167"/>
                  <a:pt x="68" y="166"/>
                  <a:pt x="68" y="166"/>
                </a:cubicBezTo>
                <a:cubicBezTo>
                  <a:pt x="68" y="167"/>
                  <a:pt x="68" y="167"/>
                  <a:pt x="68" y="167"/>
                </a:cubicBezTo>
                <a:cubicBezTo>
                  <a:pt x="68" y="167"/>
                  <a:pt x="68" y="167"/>
                  <a:pt x="68" y="167"/>
                </a:cubicBezTo>
                <a:cubicBezTo>
                  <a:pt x="68" y="167"/>
                  <a:pt x="68" y="167"/>
                  <a:pt x="68" y="167"/>
                </a:cubicBezTo>
                <a:cubicBezTo>
                  <a:pt x="68" y="167"/>
                  <a:pt x="68" y="167"/>
                  <a:pt x="68" y="167"/>
                </a:cubicBezTo>
                <a:cubicBezTo>
                  <a:pt x="68" y="167"/>
                  <a:pt x="67" y="167"/>
                  <a:pt x="67" y="168"/>
                </a:cubicBezTo>
                <a:cubicBezTo>
                  <a:pt x="68" y="168"/>
                  <a:pt x="68" y="167"/>
                  <a:pt x="68" y="167"/>
                </a:cubicBezTo>
                <a:cubicBezTo>
                  <a:pt x="68" y="167"/>
                  <a:pt x="68" y="168"/>
                  <a:pt x="68" y="168"/>
                </a:cubicBezTo>
                <a:cubicBezTo>
                  <a:pt x="68" y="167"/>
                  <a:pt x="69" y="168"/>
                  <a:pt x="69" y="167"/>
                </a:cubicBezTo>
                <a:cubicBezTo>
                  <a:pt x="70" y="167"/>
                  <a:pt x="69" y="167"/>
                  <a:pt x="69" y="167"/>
                </a:cubicBezTo>
                <a:cubicBezTo>
                  <a:pt x="69" y="166"/>
                  <a:pt x="70" y="166"/>
                  <a:pt x="70" y="167"/>
                </a:cubicBezTo>
                <a:cubicBezTo>
                  <a:pt x="70" y="167"/>
                  <a:pt x="70" y="167"/>
                  <a:pt x="70" y="167"/>
                </a:cubicBezTo>
                <a:cubicBezTo>
                  <a:pt x="70" y="167"/>
                  <a:pt x="71" y="167"/>
                  <a:pt x="71" y="167"/>
                </a:cubicBezTo>
                <a:cubicBezTo>
                  <a:pt x="71" y="167"/>
                  <a:pt x="72" y="167"/>
                  <a:pt x="72" y="167"/>
                </a:cubicBezTo>
                <a:cubicBezTo>
                  <a:pt x="71" y="167"/>
                  <a:pt x="71" y="167"/>
                  <a:pt x="71" y="168"/>
                </a:cubicBezTo>
                <a:cubicBezTo>
                  <a:pt x="70" y="168"/>
                  <a:pt x="70" y="168"/>
                  <a:pt x="70" y="168"/>
                </a:cubicBezTo>
                <a:cubicBezTo>
                  <a:pt x="70" y="168"/>
                  <a:pt x="70" y="168"/>
                  <a:pt x="70" y="168"/>
                </a:cubicBezTo>
                <a:cubicBezTo>
                  <a:pt x="70" y="168"/>
                  <a:pt x="70" y="168"/>
                  <a:pt x="70" y="167"/>
                </a:cubicBezTo>
                <a:cubicBezTo>
                  <a:pt x="70" y="167"/>
                  <a:pt x="70" y="167"/>
                  <a:pt x="70" y="167"/>
                </a:cubicBezTo>
                <a:cubicBezTo>
                  <a:pt x="70" y="167"/>
                  <a:pt x="70" y="167"/>
                  <a:pt x="70" y="167"/>
                </a:cubicBezTo>
                <a:cubicBezTo>
                  <a:pt x="70" y="168"/>
                  <a:pt x="69" y="168"/>
                  <a:pt x="69" y="168"/>
                </a:cubicBezTo>
                <a:cubicBezTo>
                  <a:pt x="69" y="168"/>
                  <a:pt x="69" y="168"/>
                  <a:pt x="69" y="168"/>
                </a:cubicBezTo>
                <a:cubicBezTo>
                  <a:pt x="69" y="168"/>
                  <a:pt x="69" y="169"/>
                  <a:pt x="69" y="168"/>
                </a:cubicBezTo>
                <a:cubicBezTo>
                  <a:pt x="68" y="168"/>
                  <a:pt x="69" y="168"/>
                  <a:pt x="69" y="168"/>
                </a:cubicBezTo>
                <a:cubicBezTo>
                  <a:pt x="68" y="167"/>
                  <a:pt x="68" y="168"/>
                  <a:pt x="68" y="168"/>
                </a:cubicBezTo>
                <a:cubicBezTo>
                  <a:pt x="68" y="168"/>
                  <a:pt x="68" y="168"/>
                  <a:pt x="68" y="168"/>
                </a:cubicBezTo>
                <a:cubicBezTo>
                  <a:pt x="68" y="168"/>
                  <a:pt x="68" y="168"/>
                  <a:pt x="68" y="168"/>
                </a:cubicBezTo>
                <a:cubicBezTo>
                  <a:pt x="68" y="168"/>
                  <a:pt x="68" y="168"/>
                  <a:pt x="68" y="168"/>
                </a:cubicBezTo>
                <a:cubicBezTo>
                  <a:pt x="68" y="168"/>
                  <a:pt x="67" y="168"/>
                  <a:pt x="67" y="169"/>
                </a:cubicBezTo>
                <a:cubicBezTo>
                  <a:pt x="67" y="168"/>
                  <a:pt x="67" y="168"/>
                  <a:pt x="67" y="168"/>
                </a:cubicBezTo>
                <a:cubicBezTo>
                  <a:pt x="67" y="169"/>
                  <a:pt x="65" y="170"/>
                  <a:pt x="64" y="169"/>
                </a:cubicBezTo>
                <a:cubicBezTo>
                  <a:pt x="64" y="169"/>
                  <a:pt x="64" y="169"/>
                  <a:pt x="64" y="169"/>
                </a:cubicBezTo>
                <a:cubicBezTo>
                  <a:pt x="63" y="169"/>
                  <a:pt x="63" y="169"/>
                  <a:pt x="63" y="169"/>
                </a:cubicBezTo>
                <a:cubicBezTo>
                  <a:pt x="63" y="169"/>
                  <a:pt x="63" y="169"/>
                  <a:pt x="63" y="169"/>
                </a:cubicBezTo>
                <a:cubicBezTo>
                  <a:pt x="63" y="170"/>
                  <a:pt x="63" y="170"/>
                  <a:pt x="63" y="170"/>
                </a:cubicBezTo>
                <a:cubicBezTo>
                  <a:pt x="62" y="169"/>
                  <a:pt x="61" y="170"/>
                  <a:pt x="61" y="169"/>
                </a:cubicBezTo>
                <a:cubicBezTo>
                  <a:pt x="61" y="171"/>
                  <a:pt x="58" y="169"/>
                  <a:pt x="58" y="171"/>
                </a:cubicBezTo>
                <a:cubicBezTo>
                  <a:pt x="58" y="171"/>
                  <a:pt x="57" y="171"/>
                  <a:pt x="57" y="171"/>
                </a:cubicBezTo>
                <a:cubicBezTo>
                  <a:pt x="57" y="171"/>
                  <a:pt x="57" y="171"/>
                  <a:pt x="57" y="171"/>
                </a:cubicBezTo>
                <a:cubicBezTo>
                  <a:pt x="57" y="170"/>
                  <a:pt x="57" y="170"/>
                  <a:pt x="57" y="170"/>
                </a:cubicBezTo>
                <a:cubicBezTo>
                  <a:pt x="58" y="170"/>
                  <a:pt x="59" y="170"/>
                  <a:pt x="59" y="169"/>
                </a:cubicBezTo>
                <a:cubicBezTo>
                  <a:pt x="58" y="170"/>
                  <a:pt x="57" y="170"/>
                  <a:pt x="56" y="170"/>
                </a:cubicBezTo>
                <a:cubicBezTo>
                  <a:pt x="56" y="170"/>
                  <a:pt x="56" y="170"/>
                  <a:pt x="56" y="170"/>
                </a:cubicBezTo>
                <a:cubicBezTo>
                  <a:pt x="55" y="170"/>
                  <a:pt x="56" y="170"/>
                  <a:pt x="56" y="171"/>
                </a:cubicBezTo>
                <a:cubicBezTo>
                  <a:pt x="56" y="171"/>
                  <a:pt x="56" y="171"/>
                  <a:pt x="57" y="171"/>
                </a:cubicBezTo>
                <a:cubicBezTo>
                  <a:pt x="56" y="171"/>
                  <a:pt x="55" y="171"/>
                  <a:pt x="55" y="171"/>
                </a:cubicBezTo>
                <a:cubicBezTo>
                  <a:pt x="54" y="171"/>
                  <a:pt x="55" y="171"/>
                  <a:pt x="54" y="171"/>
                </a:cubicBezTo>
                <a:cubicBezTo>
                  <a:pt x="54" y="172"/>
                  <a:pt x="52" y="172"/>
                  <a:pt x="51" y="172"/>
                </a:cubicBezTo>
                <a:cubicBezTo>
                  <a:pt x="51" y="172"/>
                  <a:pt x="51" y="172"/>
                  <a:pt x="51" y="172"/>
                </a:cubicBezTo>
                <a:cubicBezTo>
                  <a:pt x="51" y="171"/>
                  <a:pt x="52" y="172"/>
                  <a:pt x="51" y="171"/>
                </a:cubicBezTo>
                <a:cubicBezTo>
                  <a:pt x="51" y="171"/>
                  <a:pt x="51" y="172"/>
                  <a:pt x="51" y="171"/>
                </a:cubicBezTo>
                <a:cubicBezTo>
                  <a:pt x="51" y="172"/>
                  <a:pt x="50" y="172"/>
                  <a:pt x="49" y="172"/>
                </a:cubicBezTo>
                <a:cubicBezTo>
                  <a:pt x="49" y="172"/>
                  <a:pt x="49" y="172"/>
                  <a:pt x="49" y="172"/>
                </a:cubicBezTo>
                <a:cubicBezTo>
                  <a:pt x="49" y="173"/>
                  <a:pt x="48" y="173"/>
                  <a:pt x="47" y="173"/>
                </a:cubicBezTo>
                <a:cubicBezTo>
                  <a:pt x="47" y="174"/>
                  <a:pt x="47" y="174"/>
                  <a:pt x="47" y="174"/>
                </a:cubicBezTo>
                <a:cubicBezTo>
                  <a:pt x="47" y="174"/>
                  <a:pt x="46" y="174"/>
                  <a:pt x="46" y="174"/>
                </a:cubicBezTo>
                <a:cubicBezTo>
                  <a:pt x="47" y="173"/>
                  <a:pt x="47" y="173"/>
                  <a:pt x="47" y="172"/>
                </a:cubicBezTo>
                <a:cubicBezTo>
                  <a:pt x="46" y="173"/>
                  <a:pt x="45" y="174"/>
                  <a:pt x="44" y="174"/>
                </a:cubicBezTo>
                <a:cubicBezTo>
                  <a:pt x="44" y="174"/>
                  <a:pt x="44" y="174"/>
                  <a:pt x="44" y="174"/>
                </a:cubicBezTo>
                <a:cubicBezTo>
                  <a:pt x="44" y="174"/>
                  <a:pt x="44" y="174"/>
                  <a:pt x="43" y="174"/>
                </a:cubicBezTo>
                <a:cubicBezTo>
                  <a:pt x="43" y="175"/>
                  <a:pt x="44" y="175"/>
                  <a:pt x="44" y="175"/>
                </a:cubicBezTo>
                <a:cubicBezTo>
                  <a:pt x="44" y="175"/>
                  <a:pt x="43" y="175"/>
                  <a:pt x="43" y="176"/>
                </a:cubicBezTo>
                <a:cubicBezTo>
                  <a:pt x="43" y="175"/>
                  <a:pt x="43" y="175"/>
                  <a:pt x="43" y="175"/>
                </a:cubicBezTo>
                <a:cubicBezTo>
                  <a:pt x="43" y="176"/>
                  <a:pt x="42" y="175"/>
                  <a:pt x="41" y="176"/>
                </a:cubicBezTo>
                <a:cubicBezTo>
                  <a:pt x="41" y="175"/>
                  <a:pt x="41" y="175"/>
                  <a:pt x="40" y="175"/>
                </a:cubicBezTo>
                <a:cubicBezTo>
                  <a:pt x="40" y="176"/>
                  <a:pt x="37" y="176"/>
                  <a:pt x="37" y="177"/>
                </a:cubicBezTo>
                <a:cubicBezTo>
                  <a:pt x="36" y="177"/>
                  <a:pt x="35" y="177"/>
                  <a:pt x="36" y="176"/>
                </a:cubicBezTo>
                <a:cubicBezTo>
                  <a:pt x="35" y="176"/>
                  <a:pt x="35" y="177"/>
                  <a:pt x="36" y="177"/>
                </a:cubicBezTo>
                <a:cubicBezTo>
                  <a:pt x="35" y="177"/>
                  <a:pt x="35" y="177"/>
                  <a:pt x="35" y="177"/>
                </a:cubicBezTo>
                <a:cubicBezTo>
                  <a:pt x="35" y="177"/>
                  <a:pt x="35" y="177"/>
                  <a:pt x="35" y="177"/>
                </a:cubicBezTo>
                <a:cubicBezTo>
                  <a:pt x="35" y="177"/>
                  <a:pt x="35" y="177"/>
                  <a:pt x="35" y="177"/>
                </a:cubicBezTo>
                <a:cubicBezTo>
                  <a:pt x="35" y="177"/>
                  <a:pt x="34" y="176"/>
                  <a:pt x="34" y="177"/>
                </a:cubicBezTo>
                <a:cubicBezTo>
                  <a:pt x="34" y="177"/>
                  <a:pt x="34" y="177"/>
                  <a:pt x="35" y="177"/>
                </a:cubicBezTo>
                <a:cubicBezTo>
                  <a:pt x="35" y="177"/>
                  <a:pt x="35" y="177"/>
                  <a:pt x="35" y="177"/>
                </a:cubicBezTo>
                <a:cubicBezTo>
                  <a:pt x="35" y="177"/>
                  <a:pt x="35" y="177"/>
                  <a:pt x="35" y="177"/>
                </a:cubicBezTo>
                <a:cubicBezTo>
                  <a:pt x="35" y="177"/>
                  <a:pt x="34" y="178"/>
                  <a:pt x="34" y="178"/>
                </a:cubicBezTo>
                <a:cubicBezTo>
                  <a:pt x="34" y="177"/>
                  <a:pt x="34" y="177"/>
                  <a:pt x="34" y="177"/>
                </a:cubicBezTo>
                <a:cubicBezTo>
                  <a:pt x="34" y="177"/>
                  <a:pt x="34" y="178"/>
                  <a:pt x="34" y="178"/>
                </a:cubicBezTo>
                <a:cubicBezTo>
                  <a:pt x="33" y="178"/>
                  <a:pt x="32" y="178"/>
                  <a:pt x="32" y="178"/>
                </a:cubicBezTo>
                <a:cubicBezTo>
                  <a:pt x="31" y="178"/>
                  <a:pt x="31" y="179"/>
                  <a:pt x="31" y="179"/>
                </a:cubicBezTo>
                <a:cubicBezTo>
                  <a:pt x="31" y="178"/>
                  <a:pt x="31" y="178"/>
                  <a:pt x="30" y="178"/>
                </a:cubicBezTo>
                <a:cubicBezTo>
                  <a:pt x="30" y="178"/>
                  <a:pt x="31" y="178"/>
                  <a:pt x="31" y="179"/>
                </a:cubicBezTo>
                <a:cubicBezTo>
                  <a:pt x="30" y="179"/>
                  <a:pt x="30" y="179"/>
                  <a:pt x="29" y="179"/>
                </a:cubicBezTo>
                <a:cubicBezTo>
                  <a:pt x="29" y="179"/>
                  <a:pt x="29" y="179"/>
                  <a:pt x="29" y="178"/>
                </a:cubicBezTo>
                <a:cubicBezTo>
                  <a:pt x="28" y="179"/>
                  <a:pt x="29" y="179"/>
                  <a:pt x="29" y="180"/>
                </a:cubicBezTo>
                <a:cubicBezTo>
                  <a:pt x="29" y="180"/>
                  <a:pt x="28" y="180"/>
                  <a:pt x="28" y="180"/>
                </a:cubicBezTo>
                <a:cubicBezTo>
                  <a:pt x="28" y="180"/>
                  <a:pt x="28" y="180"/>
                  <a:pt x="28" y="180"/>
                </a:cubicBezTo>
                <a:cubicBezTo>
                  <a:pt x="28" y="180"/>
                  <a:pt x="28" y="179"/>
                  <a:pt x="28" y="179"/>
                </a:cubicBezTo>
                <a:cubicBezTo>
                  <a:pt x="28" y="179"/>
                  <a:pt x="27" y="179"/>
                  <a:pt x="28" y="180"/>
                </a:cubicBezTo>
                <a:cubicBezTo>
                  <a:pt x="27" y="180"/>
                  <a:pt x="27" y="180"/>
                  <a:pt x="27" y="180"/>
                </a:cubicBezTo>
                <a:cubicBezTo>
                  <a:pt x="26" y="179"/>
                  <a:pt x="27" y="180"/>
                  <a:pt x="26" y="179"/>
                </a:cubicBezTo>
                <a:cubicBezTo>
                  <a:pt x="25" y="180"/>
                  <a:pt x="25" y="180"/>
                  <a:pt x="24" y="180"/>
                </a:cubicBezTo>
                <a:cubicBezTo>
                  <a:pt x="24" y="180"/>
                  <a:pt x="25" y="180"/>
                  <a:pt x="24" y="181"/>
                </a:cubicBezTo>
                <a:cubicBezTo>
                  <a:pt x="25" y="181"/>
                  <a:pt x="25" y="181"/>
                  <a:pt x="25" y="181"/>
                </a:cubicBezTo>
                <a:cubicBezTo>
                  <a:pt x="25" y="181"/>
                  <a:pt x="25" y="181"/>
                  <a:pt x="26" y="181"/>
                </a:cubicBezTo>
                <a:cubicBezTo>
                  <a:pt x="26" y="181"/>
                  <a:pt x="26" y="181"/>
                  <a:pt x="26" y="181"/>
                </a:cubicBezTo>
                <a:cubicBezTo>
                  <a:pt x="26" y="181"/>
                  <a:pt x="26" y="180"/>
                  <a:pt x="27" y="180"/>
                </a:cubicBezTo>
                <a:cubicBezTo>
                  <a:pt x="27" y="180"/>
                  <a:pt x="27" y="180"/>
                  <a:pt x="27" y="180"/>
                </a:cubicBezTo>
                <a:cubicBezTo>
                  <a:pt x="27" y="180"/>
                  <a:pt x="28" y="181"/>
                  <a:pt x="28" y="181"/>
                </a:cubicBezTo>
                <a:cubicBezTo>
                  <a:pt x="28" y="181"/>
                  <a:pt x="28" y="181"/>
                  <a:pt x="29" y="181"/>
                </a:cubicBezTo>
                <a:cubicBezTo>
                  <a:pt x="29" y="181"/>
                  <a:pt x="29" y="181"/>
                  <a:pt x="29" y="181"/>
                </a:cubicBezTo>
                <a:cubicBezTo>
                  <a:pt x="29" y="181"/>
                  <a:pt x="29" y="181"/>
                  <a:pt x="29" y="180"/>
                </a:cubicBezTo>
                <a:cubicBezTo>
                  <a:pt x="29" y="180"/>
                  <a:pt x="29" y="180"/>
                  <a:pt x="29" y="180"/>
                </a:cubicBezTo>
                <a:cubicBezTo>
                  <a:pt x="30" y="181"/>
                  <a:pt x="29" y="181"/>
                  <a:pt x="29" y="181"/>
                </a:cubicBezTo>
                <a:cubicBezTo>
                  <a:pt x="29" y="181"/>
                  <a:pt x="31" y="181"/>
                  <a:pt x="30" y="181"/>
                </a:cubicBezTo>
                <a:cubicBezTo>
                  <a:pt x="30" y="180"/>
                  <a:pt x="31" y="181"/>
                  <a:pt x="31" y="180"/>
                </a:cubicBezTo>
                <a:cubicBezTo>
                  <a:pt x="32" y="180"/>
                  <a:pt x="31" y="180"/>
                  <a:pt x="31" y="181"/>
                </a:cubicBezTo>
                <a:cubicBezTo>
                  <a:pt x="32" y="181"/>
                  <a:pt x="33" y="180"/>
                  <a:pt x="33" y="181"/>
                </a:cubicBezTo>
                <a:cubicBezTo>
                  <a:pt x="33" y="181"/>
                  <a:pt x="33" y="180"/>
                  <a:pt x="33" y="180"/>
                </a:cubicBezTo>
                <a:cubicBezTo>
                  <a:pt x="33" y="180"/>
                  <a:pt x="34" y="180"/>
                  <a:pt x="34" y="180"/>
                </a:cubicBezTo>
                <a:cubicBezTo>
                  <a:pt x="34" y="180"/>
                  <a:pt x="34" y="180"/>
                  <a:pt x="34" y="180"/>
                </a:cubicBezTo>
                <a:cubicBezTo>
                  <a:pt x="34" y="179"/>
                  <a:pt x="35" y="180"/>
                  <a:pt x="35" y="179"/>
                </a:cubicBezTo>
                <a:cubicBezTo>
                  <a:pt x="35" y="179"/>
                  <a:pt x="35" y="180"/>
                  <a:pt x="35" y="180"/>
                </a:cubicBezTo>
                <a:cubicBezTo>
                  <a:pt x="36" y="179"/>
                  <a:pt x="37" y="179"/>
                  <a:pt x="38" y="179"/>
                </a:cubicBezTo>
                <a:cubicBezTo>
                  <a:pt x="38" y="179"/>
                  <a:pt x="38" y="179"/>
                  <a:pt x="38" y="179"/>
                </a:cubicBezTo>
                <a:cubicBezTo>
                  <a:pt x="37" y="179"/>
                  <a:pt x="37" y="179"/>
                  <a:pt x="37" y="180"/>
                </a:cubicBezTo>
                <a:cubicBezTo>
                  <a:pt x="37" y="180"/>
                  <a:pt x="37" y="180"/>
                  <a:pt x="37" y="180"/>
                </a:cubicBezTo>
                <a:cubicBezTo>
                  <a:pt x="37" y="180"/>
                  <a:pt x="37" y="180"/>
                  <a:pt x="37" y="180"/>
                </a:cubicBezTo>
                <a:cubicBezTo>
                  <a:pt x="37" y="180"/>
                  <a:pt x="37" y="180"/>
                  <a:pt x="37" y="180"/>
                </a:cubicBezTo>
                <a:cubicBezTo>
                  <a:pt x="36" y="180"/>
                  <a:pt x="36" y="180"/>
                  <a:pt x="36" y="180"/>
                </a:cubicBezTo>
                <a:cubicBezTo>
                  <a:pt x="36" y="180"/>
                  <a:pt x="36" y="180"/>
                  <a:pt x="36" y="180"/>
                </a:cubicBezTo>
                <a:cubicBezTo>
                  <a:pt x="36" y="180"/>
                  <a:pt x="36" y="180"/>
                  <a:pt x="36" y="180"/>
                </a:cubicBezTo>
                <a:cubicBezTo>
                  <a:pt x="36" y="180"/>
                  <a:pt x="36" y="180"/>
                  <a:pt x="36" y="181"/>
                </a:cubicBezTo>
                <a:cubicBezTo>
                  <a:pt x="35" y="181"/>
                  <a:pt x="35" y="180"/>
                  <a:pt x="35" y="180"/>
                </a:cubicBezTo>
                <a:cubicBezTo>
                  <a:pt x="35" y="181"/>
                  <a:pt x="34" y="181"/>
                  <a:pt x="32" y="181"/>
                </a:cubicBezTo>
                <a:cubicBezTo>
                  <a:pt x="32" y="181"/>
                  <a:pt x="32" y="181"/>
                  <a:pt x="32" y="181"/>
                </a:cubicBezTo>
                <a:cubicBezTo>
                  <a:pt x="32" y="181"/>
                  <a:pt x="32" y="181"/>
                  <a:pt x="31" y="182"/>
                </a:cubicBezTo>
                <a:cubicBezTo>
                  <a:pt x="32" y="182"/>
                  <a:pt x="32" y="182"/>
                  <a:pt x="32" y="182"/>
                </a:cubicBezTo>
                <a:cubicBezTo>
                  <a:pt x="32" y="182"/>
                  <a:pt x="32" y="182"/>
                  <a:pt x="32" y="182"/>
                </a:cubicBezTo>
                <a:cubicBezTo>
                  <a:pt x="33" y="182"/>
                  <a:pt x="33" y="182"/>
                  <a:pt x="33" y="182"/>
                </a:cubicBezTo>
                <a:cubicBezTo>
                  <a:pt x="33" y="182"/>
                  <a:pt x="33" y="182"/>
                  <a:pt x="33" y="182"/>
                </a:cubicBezTo>
                <a:cubicBezTo>
                  <a:pt x="34" y="181"/>
                  <a:pt x="35" y="182"/>
                  <a:pt x="36" y="182"/>
                </a:cubicBezTo>
                <a:cubicBezTo>
                  <a:pt x="35" y="182"/>
                  <a:pt x="34" y="182"/>
                  <a:pt x="34" y="182"/>
                </a:cubicBezTo>
                <a:cubicBezTo>
                  <a:pt x="34" y="182"/>
                  <a:pt x="35" y="182"/>
                  <a:pt x="35" y="183"/>
                </a:cubicBezTo>
                <a:cubicBezTo>
                  <a:pt x="35" y="183"/>
                  <a:pt x="34" y="183"/>
                  <a:pt x="34" y="184"/>
                </a:cubicBezTo>
                <a:cubicBezTo>
                  <a:pt x="34" y="183"/>
                  <a:pt x="34" y="183"/>
                  <a:pt x="33" y="183"/>
                </a:cubicBezTo>
                <a:cubicBezTo>
                  <a:pt x="33" y="183"/>
                  <a:pt x="33" y="183"/>
                  <a:pt x="33" y="183"/>
                </a:cubicBezTo>
                <a:cubicBezTo>
                  <a:pt x="32" y="183"/>
                  <a:pt x="33" y="183"/>
                  <a:pt x="33" y="183"/>
                </a:cubicBezTo>
                <a:cubicBezTo>
                  <a:pt x="32" y="182"/>
                  <a:pt x="32" y="183"/>
                  <a:pt x="32" y="183"/>
                </a:cubicBezTo>
                <a:cubicBezTo>
                  <a:pt x="32" y="183"/>
                  <a:pt x="31" y="183"/>
                  <a:pt x="31" y="184"/>
                </a:cubicBezTo>
                <a:cubicBezTo>
                  <a:pt x="30" y="184"/>
                  <a:pt x="31" y="183"/>
                  <a:pt x="30" y="183"/>
                </a:cubicBezTo>
                <a:cubicBezTo>
                  <a:pt x="30" y="184"/>
                  <a:pt x="29" y="183"/>
                  <a:pt x="28" y="183"/>
                </a:cubicBezTo>
                <a:cubicBezTo>
                  <a:pt x="28" y="184"/>
                  <a:pt x="28" y="183"/>
                  <a:pt x="27" y="184"/>
                </a:cubicBezTo>
                <a:cubicBezTo>
                  <a:pt x="27" y="183"/>
                  <a:pt x="27" y="183"/>
                  <a:pt x="27" y="183"/>
                </a:cubicBezTo>
                <a:cubicBezTo>
                  <a:pt x="26" y="183"/>
                  <a:pt x="26" y="183"/>
                  <a:pt x="25" y="183"/>
                </a:cubicBezTo>
                <a:cubicBezTo>
                  <a:pt x="25" y="184"/>
                  <a:pt x="25" y="184"/>
                  <a:pt x="25" y="185"/>
                </a:cubicBezTo>
                <a:cubicBezTo>
                  <a:pt x="25" y="185"/>
                  <a:pt x="24" y="185"/>
                  <a:pt x="24" y="186"/>
                </a:cubicBezTo>
                <a:cubicBezTo>
                  <a:pt x="24" y="186"/>
                  <a:pt x="24" y="185"/>
                  <a:pt x="24" y="185"/>
                </a:cubicBezTo>
                <a:cubicBezTo>
                  <a:pt x="23" y="185"/>
                  <a:pt x="23" y="186"/>
                  <a:pt x="23" y="185"/>
                </a:cubicBezTo>
                <a:cubicBezTo>
                  <a:pt x="22" y="186"/>
                  <a:pt x="23" y="186"/>
                  <a:pt x="22" y="186"/>
                </a:cubicBezTo>
                <a:cubicBezTo>
                  <a:pt x="22" y="186"/>
                  <a:pt x="22" y="185"/>
                  <a:pt x="22" y="185"/>
                </a:cubicBezTo>
                <a:cubicBezTo>
                  <a:pt x="22" y="184"/>
                  <a:pt x="23" y="185"/>
                  <a:pt x="23" y="185"/>
                </a:cubicBezTo>
                <a:cubicBezTo>
                  <a:pt x="23" y="184"/>
                  <a:pt x="22" y="185"/>
                  <a:pt x="22" y="185"/>
                </a:cubicBezTo>
                <a:cubicBezTo>
                  <a:pt x="21" y="185"/>
                  <a:pt x="21" y="185"/>
                  <a:pt x="21" y="185"/>
                </a:cubicBezTo>
                <a:cubicBezTo>
                  <a:pt x="20" y="185"/>
                  <a:pt x="19" y="186"/>
                  <a:pt x="19" y="186"/>
                </a:cubicBezTo>
                <a:cubicBezTo>
                  <a:pt x="19" y="186"/>
                  <a:pt x="19" y="186"/>
                  <a:pt x="19" y="186"/>
                </a:cubicBezTo>
                <a:cubicBezTo>
                  <a:pt x="18" y="186"/>
                  <a:pt x="18" y="187"/>
                  <a:pt x="17" y="186"/>
                </a:cubicBezTo>
                <a:cubicBezTo>
                  <a:pt x="17" y="187"/>
                  <a:pt x="17" y="187"/>
                  <a:pt x="17" y="187"/>
                </a:cubicBezTo>
                <a:cubicBezTo>
                  <a:pt x="17" y="187"/>
                  <a:pt x="18" y="188"/>
                  <a:pt x="18" y="187"/>
                </a:cubicBezTo>
                <a:cubicBezTo>
                  <a:pt x="19" y="187"/>
                  <a:pt x="19" y="188"/>
                  <a:pt x="20" y="188"/>
                </a:cubicBezTo>
                <a:cubicBezTo>
                  <a:pt x="19" y="189"/>
                  <a:pt x="19" y="188"/>
                  <a:pt x="18" y="188"/>
                </a:cubicBezTo>
                <a:cubicBezTo>
                  <a:pt x="18" y="189"/>
                  <a:pt x="19" y="188"/>
                  <a:pt x="19" y="189"/>
                </a:cubicBezTo>
                <a:cubicBezTo>
                  <a:pt x="19" y="188"/>
                  <a:pt x="20" y="188"/>
                  <a:pt x="20" y="189"/>
                </a:cubicBezTo>
                <a:cubicBezTo>
                  <a:pt x="20" y="188"/>
                  <a:pt x="21" y="188"/>
                  <a:pt x="20" y="188"/>
                </a:cubicBezTo>
                <a:cubicBezTo>
                  <a:pt x="20" y="188"/>
                  <a:pt x="20" y="188"/>
                  <a:pt x="20" y="187"/>
                </a:cubicBezTo>
                <a:cubicBezTo>
                  <a:pt x="20" y="187"/>
                  <a:pt x="20" y="188"/>
                  <a:pt x="20" y="187"/>
                </a:cubicBezTo>
                <a:cubicBezTo>
                  <a:pt x="21" y="187"/>
                  <a:pt x="20" y="188"/>
                  <a:pt x="21" y="188"/>
                </a:cubicBezTo>
                <a:cubicBezTo>
                  <a:pt x="21" y="187"/>
                  <a:pt x="22" y="188"/>
                  <a:pt x="22" y="187"/>
                </a:cubicBezTo>
                <a:cubicBezTo>
                  <a:pt x="22" y="188"/>
                  <a:pt x="22" y="188"/>
                  <a:pt x="22" y="188"/>
                </a:cubicBezTo>
                <a:cubicBezTo>
                  <a:pt x="23" y="188"/>
                  <a:pt x="24" y="189"/>
                  <a:pt x="24" y="188"/>
                </a:cubicBezTo>
                <a:cubicBezTo>
                  <a:pt x="25" y="189"/>
                  <a:pt x="25" y="188"/>
                  <a:pt x="26" y="189"/>
                </a:cubicBezTo>
                <a:cubicBezTo>
                  <a:pt x="27" y="188"/>
                  <a:pt x="26" y="188"/>
                  <a:pt x="27" y="188"/>
                </a:cubicBezTo>
                <a:cubicBezTo>
                  <a:pt x="27" y="188"/>
                  <a:pt x="27" y="188"/>
                  <a:pt x="27" y="188"/>
                </a:cubicBezTo>
                <a:cubicBezTo>
                  <a:pt x="28" y="189"/>
                  <a:pt x="28" y="188"/>
                  <a:pt x="29" y="189"/>
                </a:cubicBezTo>
                <a:cubicBezTo>
                  <a:pt x="29" y="188"/>
                  <a:pt x="29" y="188"/>
                  <a:pt x="28" y="188"/>
                </a:cubicBezTo>
                <a:cubicBezTo>
                  <a:pt x="28" y="187"/>
                  <a:pt x="29" y="188"/>
                  <a:pt x="29" y="187"/>
                </a:cubicBezTo>
                <a:cubicBezTo>
                  <a:pt x="29" y="187"/>
                  <a:pt x="29" y="188"/>
                  <a:pt x="29" y="187"/>
                </a:cubicBezTo>
                <a:cubicBezTo>
                  <a:pt x="30" y="188"/>
                  <a:pt x="30" y="188"/>
                  <a:pt x="29" y="188"/>
                </a:cubicBezTo>
                <a:cubicBezTo>
                  <a:pt x="30" y="188"/>
                  <a:pt x="31" y="188"/>
                  <a:pt x="32" y="188"/>
                </a:cubicBezTo>
                <a:cubicBezTo>
                  <a:pt x="31" y="187"/>
                  <a:pt x="33" y="189"/>
                  <a:pt x="33" y="187"/>
                </a:cubicBezTo>
                <a:cubicBezTo>
                  <a:pt x="33" y="188"/>
                  <a:pt x="33" y="187"/>
                  <a:pt x="34" y="188"/>
                </a:cubicBezTo>
                <a:cubicBezTo>
                  <a:pt x="33" y="188"/>
                  <a:pt x="33" y="188"/>
                  <a:pt x="32" y="188"/>
                </a:cubicBezTo>
                <a:cubicBezTo>
                  <a:pt x="32" y="189"/>
                  <a:pt x="31" y="189"/>
                  <a:pt x="30" y="188"/>
                </a:cubicBezTo>
                <a:cubicBezTo>
                  <a:pt x="30" y="189"/>
                  <a:pt x="30" y="189"/>
                  <a:pt x="30" y="190"/>
                </a:cubicBezTo>
                <a:cubicBezTo>
                  <a:pt x="31" y="188"/>
                  <a:pt x="34" y="190"/>
                  <a:pt x="34" y="188"/>
                </a:cubicBezTo>
                <a:cubicBezTo>
                  <a:pt x="35" y="187"/>
                  <a:pt x="36" y="187"/>
                  <a:pt x="36" y="187"/>
                </a:cubicBezTo>
                <a:cubicBezTo>
                  <a:pt x="37" y="187"/>
                  <a:pt x="36" y="187"/>
                  <a:pt x="36" y="187"/>
                </a:cubicBezTo>
                <a:cubicBezTo>
                  <a:pt x="36" y="186"/>
                  <a:pt x="36" y="186"/>
                  <a:pt x="36" y="186"/>
                </a:cubicBezTo>
                <a:cubicBezTo>
                  <a:pt x="37" y="186"/>
                  <a:pt x="37" y="186"/>
                  <a:pt x="37" y="186"/>
                </a:cubicBezTo>
                <a:cubicBezTo>
                  <a:pt x="37" y="186"/>
                  <a:pt x="37" y="186"/>
                  <a:pt x="36" y="187"/>
                </a:cubicBezTo>
                <a:cubicBezTo>
                  <a:pt x="37" y="187"/>
                  <a:pt x="37" y="187"/>
                  <a:pt x="38" y="187"/>
                </a:cubicBezTo>
                <a:cubicBezTo>
                  <a:pt x="38" y="186"/>
                  <a:pt x="38" y="186"/>
                  <a:pt x="38" y="186"/>
                </a:cubicBezTo>
                <a:cubicBezTo>
                  <a:pt x="38" y="186"/>
                  <a:pt x="38" y="186"/>
                  <a:pt x="39" y="186"/>
                </a:cubicBezTo>
                <a:cubicBezTo>
                  <a:pt x="39" y="186"/>
                  <a:pt x="39" y="187"/>
                  <a:pt x="39" y="187"/>
                </a:cubicBezTo>
                <a:cubicBezTo>
                  <a:pt x="40" y="187"/>
                  <a:pt x="39" y="186"/>
                  <a:pt x="40" y="186"/>
                </a:cubicBezTo>
                <a:cubicBezTo>
                  <a:pt x="40" y="186"/>
                  <a:pt x="40" y="185"/>
                  <a:pt x="39" y="185"/>
                </a:cubicBezTo>
                <a:cubicBezTo>
                  <a:pt x="40" y="185"/>
                  <a:pt x="40" y="185"/>
                  <a:pt x="40" y="185"/>
                </a:cubicBezTo>
                <a:cubicBezTo>
                  <a:pt x="40" y="186"/>
                  <a:pt x="42" y="186"/>
                  <a:pt x="43" y="186"/>
                </a:cubicBezTo>
                <a:cubicBezTo>
                  <a:pt x="42" y="187"/>
                  <a:pt x="40" y="186"/>
                  <a:pt x="41" y="187"/>
                </a:cubicBezTo>
                <a:cubicBezTo>
                  <a:pt x="40" y="188"/>
                  <a:pt x="39" y="187"/>
                  <a:pt x="38" y="188"/>
                </a:cubicBezTo>
                <a:cubicBezTo>
                  <a:pt x="39" y="189"/>
                  <a:pt x="39" y="188"/>
                  <a:pt x="40" y="188"/>
                </a:cubicBezTo>
                <a:cubicBezTo>
                  <a:pt x="39" y="189"/>
                  <a:pt x="39" y="188"/>
                  <a:pt x="39" y="189"/>
                </a:cubicBezTo>
                <a:cubicBezTo>
                  <a:pt x="38" y="188"/>
                  <a:pt x="38" y="189"/>
                  <a:pt x="38" y="188"/>
                </a:cubicBezTo>
                <a:cubicBezTo>
                  <a:pt x="37" y="189"/>
                  <a:pt x="38" y="189"/>
                  <a:pt x="38" y="190"/>
                </a:cubicBezTo>
                <a:cubicBezTo>
                  <a:pt x="38" y="190"/>
                  <a:pt x="37" y="189"/>
                  <a:pt x="37" y="189"/>
                </a:cubicBezTo>
                <a:cubicBezTo>
                  <a:pt x="37" y="190"/>
                  <a:pt x="37" y="189"/>
                  <a:pt x="36" y="190"/>
                </a:cubicBezTo>
                <a:cubicBezTo>
                  <a:pt x="36" y="190"/>
                  <a:pt x="36" y="190"/>
                  <a:pt x="36" y="189"/>
                </a:cubicBezTo>
                <a:cubicBezTo>
                  <a:pt x="35" y="190"/>
                  <a:pt x="35" y="190"/>
                  <a:pt x="35" y="190"/>
                </a:cubicBezTo>
                <a:cubicBezTo>
                  <a:pt x="34" y="190"/>
                  <a:pt x="34" y="190"/>
                  <a:pt x="33" y="191"/>
                </a:cubicBezTo>
                <a:cubicBezTo>
                  <a:pt x="33" y="191"/>
                  <a:pt x="33" y="190"/>
                  <a:pt x="33" y="190"/>
                </a:cubicBezTo>
                <a:cubicBezTo>
                  <a:pt x="33" y="190"/>
                  <a:pt x="35" y="190"/>
                  <a:pt x="34" y="189"/>
                </a:cubicBezTo>
                <a:cubicBezTo>
                  <a:pt x="34" y="189"/>
                  <a:pt x="34" y="189"/>
                  <a:pt x="33" y="190"/>
                </a:cubicBezTo>
                <a:cubicBezTo>
                  <a:pt x="33" y="189"/>
                  <a:pt x="33" y="189"/>
                  <a:pt x="33" y="189"/>
                </a:cubicBezTo>
                <a:cubicBezTo>
                  <a:pt x="33" y="190"/>
                  <a:pt x="33" y="190"/>
                  <a:pt x="32" y="190"/>
                </a:cubicBezTo>
                <a:cubicBezTo>
                  <a:pt x="31" y="190"/>
                  <a:pt x="32" y="191"/>
                  <a:pt x="32" y="191"/>
                </a:cubicBezTo>
                <a:cubicBezTo>
                  <a:pt x="32" y="191"/>
                  <a:pt x="32" y="191"/>
                  <a:pt x="32" y="192"/>
                </a:cubicBezTo>
                <a:cubicBezTo>
                  <a:pt x="31" y="191"/>
                  <a:pt x="31" y="191"/>
                  <a:pt x="31" y="191"/>
                </a:cubicBezTo>
                <a:cubicBezTo>
                  <a:pt x="31" y="190"/>
                  <a:pt x="31" y="191"/>
                  <a:pt x="30" y="190"/>
                </a:cubicBezTo>
                <a:cubicBezTo>
                  <a:pt x="30" y="191"/>
                  <a:pt x="30" y="191"/>
                  <a:pt x="30" y="191"/>
                </a:cubicBezTo>
                <a:cubicBezTo>
                  <a:pt x="30" y="192"/>
                  <a:pt x="28" y="191"/>
                  <a:pt x="28" y="192"/>
                </a:cubicBezTo>
                <a:cubicBezTo>
                  <a:pt x="27" y="192"/>
                  <a:pt x="26" y="193"/>
                  <a:pt x="25" y="193"/>
                </a:cubicBezTo>
                <a:cubicBezTo>
                  <a:pt x="24" y="193"/>
                  <a:pt x="24" y="193"/>
                  <a:pt x="23" y="193"/>
                </a:cubicBezTo>
                <a:cubicBezTo>
                  <a:pt x="24" y="194"/>
                  <a:pt x="24" y="194"/>
                  <a:pt x="24" y="195"/>
                </a:cubicBezTo>
                <a:cubicBezTo>
                  <a:pt x="24" y="195"/>
                  <a:pt x="24" y="195"/>
                  <a:pt x="25" y="195"/>
                </a:cubicBezTo>
                <a:cubicBezTo>
                  <a:pt x="25" y="194"/>
                  <a:pt x="25" y="195"/>
                  <a:pt x="25" y="194"/>
                </a:cubicBezTo>
                <a:cubicBezTo>
                  <a:pt x="25" y="194"/>
                  <a:pt x="26" y="194"/>
                  <a:pt x="26" y="193"/>
                </a:cubicBezTo>
                <a:cubicBezTo>
                  <a:pt x="27" y="193"/>
                  <a:pt x="26" y="194"/>
                  <a:pt x="26" y="195"/>
                </a:cubicBezTo>
                <a:cubicBezTo>
                  <a:pt x="27" y="195"/>
                  <a:pt x="27" y="194"/>
                  <a:pt x="28" y="195"/>
                </a:cubicBezTo>
                <a:cubicBezTo>
                  <a:pt x="28" y="195"/>
                  <a:pt x="29" y="194"/>
                  <a:pt x="30" y="194"/>
                </a:cubicBezTo>
                <a:cubicBezTo>
                  <a:pt x="30" y="195"/>
                  <a:pt x="29" y="195"/>
                  <a:pt x="29" y="195"/>
                </a:cubicBezTo>
                <a:cubicBezTo>
                  <a:pt x="29" y="195"/>
                  <a:pt x="30" y="195"/>
                  <a:pt x="30" y="195"/>
                </a:cubicBezTo>
                <a:cubicBezTo>
                  <a:pt x="30" y="195"/>
                  <a:pt x="30" y="195"/>
                  <a:pt x="31" y="195"/>
                </a:cubicBezTo>
                <a:cubicBezTo>
                  <a:pt x="31" y="194"/>
                  <a:pt x="33" y="195"/>
                  <a:pt x="33" y="194"/>
                </a:cubicBezTo>
                <a:cubicBezTo>
                  <a:pt x="34" y="194"/>
                  <a:pt x="33" y="195"/>
                  <a:pt x="33" y="195"/>
                </a:cubicBezTo>
                <a:cubicBezTo>
                  <a:pt x="34" y="195"/>
                  <a:pt x="34" y="195"/>
                  <a:pt x="34" y="195"/>
                </a:cubicBezTo>
                <a:cubicBezTo>
                  <a:pt x="34" y="195"/>
                  <a:pt x="34" y="194"/>
                  <a:pt x="33" y="194"/>
                </a:cubicBezTo>
                <a:cubicBezTo>
                  <a:pt x="33" y="194"/>
                  <a:pt x="33" y="194"/>
                  <a:pt x="33" y="193"/>
                </a:cubicBezTo>
                <a:cubicBezTo>
                  <a:pt x="33" y="193"/>
                  <a:pt x="34" y="193"/>
                  <a:pt x="34" y="193"/>
                </a:cubicBezTo>
                <a:cubicBezTo>
                  <a:pt x="34" y="193"/>
                  <a:pt x="34" y="194"/>
                  <a:pt x="34" y="194"/>
                </a:cubicBezTo>
                <a:cubicBezTo>
                  <a:pt x="35" y="193"/>
                  <a:pt x="34" y="193"/>
                  <a:pt x="34" y="193"/>
                </a:cubicBezTo>
                <a:cubicBezTo>
                  <a:pt x="35" y="193"/>
                  <a:pt x="35" y="193"/>
                  <a:pt x="35" y="193"/>
                </a:cubicBezTo>
                <a:cubicBezTo>
                  <a:pt x="35" y="193"/>
                  <a:pt x="35" y="193"/>
                  <a:pt x="35" y="194"/>
                </a:cubicBezTo>
                <a:cubicBezTo>
                  <a:pt x="35" y="194"/>
                  <a:pt x="34" y="193"/>
                  <a:pt x="34" y="194"/>
                </a:cubicBezTo>
                <a:cubicBezTo>
                  <a:pt x="38" y="193"/>
                  <a:pt x="42" y="192"/>
                  <a:pt x="46" y="191"/>
                </a:cubicBezTo>
                <a:cubicBezTo>
                  <a:pt x="45" y="190"/>
                  <a:pt x="47" y="190"/>
                  <a:pt x="47" y="191"/>
                </a:cubicBezTo>
                <a:cubicBezTo>
                  <a:pt x="47" y="190"/>
                  <a:pt x="47" y="190"/>
                  <a:pt x="47" y="189"/>
                </a:cubicBezTo>
                <a:cubicBezTo>
                  <a:pt x="47" y="189"/>
                  <a:pt x="48" y="190"/>
                  <a:pt x="48" y="189"/>
                </a:cubicBezTo>
                <a:cubicBezTo>
                  <a:pt x="49" y="189"/>
                  <a:pt x="48" y="190"/>
                  <a:pt x="48" y="190"/>
                </a:cubicBezTo>
                <a:cubicBezTo>
                  <a:pt x="49" y="190"/>
                  <a:pt x="49" y="189"/>
                  <a:pt x="50" y="189"/>
                </a:cubicBezTo>
                <a:cubicBezTo>
                  <a:pt x="50" y="189"/>
                  <a:pt x="50" y="190"/>
                  <a:pt x="50" y="190"/>
                </a:cubicBezTo>
                <a:cubicBezTo>
                  <a:pt x="50" y="190"/>
                  <a:pt x="50" y="190"/>
                  <a:pt x="49" y="189"/>
                </a:cubicBezTo>
                <a:cubicBezTo>
                  <a:pt x="49" y="190"/>
                  <a:pt x="49" y="190"/>
                  <a:pt x="48" y="190"/>
                </a:cubicBezTo>
                <a:cubicBezTo>
                  <a:pt x="48" y="191"/>
                  <a:pt x="48" y="191"/>
                  <a:pt x="48" y="191"/>
                </a:cubicBezTo>
                <a:cubicBezTo>
                  <a:pt x="48" y="192"/>
                  <a:pt x="48" y="191"/>
                  <a:pt x="49" y="191"/>
                </a:cubicBezTo>
                <a:cubicBezTo>
                  <a:pt x="47" y="193"/>
                  <a:pt x="44" y="193"/>
                  <a:pt x="42" y="192"/>
                </a:cubicBezTo>
                <a:cubicBezTo>
                  <a:pt x="42" y="193"/>
                  <a:pt x="42" y="193"/>
                  <a:pt x="41" y="193"/>
                </a:cubicBezTo>
                <a:cubicBezTo>
                  <a:pt x="40" y="196"/>
                  <a:pt x="38" y="197"/>
                  <a:pt x="36" y="198"/>
                </a:cubicBezTo>
                <a:cubicBezTo>
                  <a:pt x="35" y="197"/>
                  <a:pt x="35" y="197"/>
                  <a:pt x="35" y="197"/>
                </a:cubicBezTo>
                <a:cubicBezTo>
                  <a:pt x="35" y="198"/>
                  <a:pt x="34" y="198"/>
                  <a:pt x="34" y="199"/>
                </a:cubicBezTo>
                <a:cubicBezTo>
                  <a:pt x="33" y="199"/>
                  <a:pt x="33" y="199"/>
                  <a:pt x="33" y="198"/>
                </a:cubicBezTo>
                <a:cubicBezTo>
                  <a:pt x="32" y="199"/>
                  <a:pt x="30" y="200"/>
                  <a:pt x="29" y="201"/>
                </a:cubicBezTo>
                <a:cubicBezTo>
                  <a:pt x="27" y="202"/>
                  <a:pt x="25" y="202"/>
                  <a:pt x="23" y="204"/>
                </a:cubicBezTo>
                <a:cubicBezTo>
                  <a:pt x="22" y="204"/>
                  <a:pt x="20" y="206"/>
                  <a:pt x="19" y="207"/>
                </a:cubicBezTo>
                <a:cubicBezTo>
                  <a:pt x="17" y="208"/>
                  <a:pt x="16" y="209"/>
                  <a:pt x="15" y="211"/>
                </a:cubicBezTo>
                <a:cubicBezTo>
                  <a:pt x="15" y="211"/>
                  <a:pt x="15" y="211"/>
                  <a:pt x="16" y="212"/>
                </a:cubicBezTo>
                <a:cubicBezTo>
                  <a:pt x="15" y="212"/>
                  <a:pt x="15" y="212"/>
                  <a:pt x="15" y="212"/>
                </a:cubicBezTo>
                <a:cubicBezTo>
                  <a:pt x="15" y="212"/>
                  <a:pt x="16" y="212"/>
                  <a:pt x="16" y="212"/>
                </a:cubicBezTo>
                <a:cubicBezTo>
                  <a:pt x="16" y="211"/>
                  <a:pt x="18" y="213"/>
                  <a:pt x="18" y="212"/>
                </a:cubicBezTo>
                <a:cubicBezTo>
                  <a:pt x="18" y="211"/>
                  <a:pt x="18" y="212"/>
                  <a:pt x="19" y="212"/>
                </a:cubicBezTo>
                <a:cubicBezTo>
                  <a:pt x="20" y="212"/>
                  <a:pt x="20" y="212"/>
                  <a:pt x="21" y="212"/>
                </a:cubicBezTo>
                <a:cubicBezTo>
                  <a:pt x="21" y="212"/>
                  <a:pt x="20" y="212"/>
                  <a:pt x="19" y="214"/>
                </a:cubicBezTo>
                <a:cubicBezTo>
                  <a:pt x="22" y="213"/>
                  <a:pt x="26" y="212"/>
                  <a:pt x="29" y="210"/>
                </a:cubicBezTo>
                <a:cubicBezTo>
                  <a:pt x="30" y="209"/>
                  <a:pt x="30" y="210"/>
                  <a:pt x="31" y="210"/>
                </a:cubicBezTo>
                <a:cubicBezTo>
                  <a:pt x="31" y="210"/>
                  <a:pt x="30" y="209"/>
                  <a:pt x="30" y="209"/>
                </a:cubicBezTo>
                <a:cubicBezTo>
                  <a:pt x="31" y="209"/>
                  <a:pt x="31" y="209"/>
                  <a:pt x="31" y="209"/>
                </a:cubicBezTo>
                <a:cubicBezTo>
                  <a:pt x="32" y="210"/>
                  <a:pt x="33" y="207"/>
                  <a:pt x="34" y="207"/>
                </a:cubicBezTo>
                <a:cubicBezTo>
                  <a:pt x="34" y="207"/>
                  <a:pt x="34" y="207"/>
                  <a:pt x="33" y="208"/>
                </a:cubicBezTo>
                <a:cubicBezTo>
                  <a:pt x="34" y="208"/>
                  <a:pt x="34" y="208"/>
                  <a:pt x="34" y="208"/>
                </a:cubicBezTo>
                <a:cubicBezTo>
                  <a:pt x="34" y="209"/>
                  <a:pt x="34" y="209"/>
                  <a:pt x="33" y="210"/>
                </a:cubicBezTo>
                <a:cubicBezTo>
                  <a:pt x="34" y="210"/>
                  <a:pt x="34" y="209"/>
                  <a:pt x="34" y="209"/>
                </a:cubicBezTo>
                <a:cubicBezTo>
                  <a:pt x="35" y="209"/>
                  <a:pt x="34" y="209"/>
                  <a:pt x="35" y="208"/>
                </a:cubicBezTo>
                <a:cubicBezTo>
                  <a:pt x="35" y="208"/>
                  <a:pt x="35" y="208"/>
                  <a:pt x="35" y="208"/>
                </a:cubicBezTo>
                <a:cubicBezTo>
                  <a:pt x="35" y="209"/>
                  <a:pt x="35" y="209"/>
                  <a:pt x="35" y="210"/>
                </a:cubicBezTo>
                <a:cubicBezTo>
                  <a:pt x="35" y="210"/>
                  <a:pt x="35" y="210"/>
                  <a:pt x="35" y="210"/>
                </a:cubicBezTo>
                <a:cubicBezTo>
                  <a:pt x="35" y="209"/>
                  <a:pt x="34" y="210"/>
                  <a:pt x="33" y="210"/>
                </a:cubicBezTo>
                <a:cubicBezTo>
                  <a:pt x="33" y="210"/>
                  <a:pt x="33" y="210"/>
                  <a:pt x="33" y="210"/>
                </a:cubicBezTo>
                <a:cubicBezTo>
                  <a:pt x="32" y="210"/>
                  <a:pt x="32" y="210"/>
                  <a:pt x="32" y="211"/>
                </a:cubicBezTo>
                <a:cubicBezTo>
                  <a:pt x="32" y="210"/>
                  <a:pt x="32" y="210"/>
                  <a:pt x="32" y="210"/>
                </a:cubicBezTo>
                <a:cubicBezTo>
                  <a:pt x="32" y="210"/>
                  <a:pt x="32" y="210"/>
                  <a:pt x="32" y="210"/>
                </a:cubicBezTo>
                <a:cubicBezTo>
                  <a:pt x="32" y="210"/>
                  <a:pt x="32" y="210"/>
                  <a:pt x="32" y="210"/>
                </a:cubicBezTo>
                <a:cubicBezTo>
                  <a:pt x="32" y="210"/>
                  <a:pt x="31" y="210"/>
                  <a:pt x="31" y="210"/>
                </a:cubicBezTo>
                <a:cubicBezTo>
                  <a:pt x="31" y="210"/>
                  <a:pt x="31" y="210"/>
                  <a:pt x="31" y="210"/>
                </a:cubicBezTo>
                <a:cubicBezTo>
                  <a:pt x="31" y="211"/>
                  <a:pt x="30" y="211"/>
                  <a:pt x="31" y="211"/>
                </a:cubicBezTo>
                <a:cubicBezTo>
                  <a:pt x="29" y="211"/>
                  <a:pt x="28" y="212"/>
                  <a:pt x="27" y="213"/>
                </a:cubicBezTo>
                <a:cubicBezTo>
                  <a:pt x="28" y="214"/>
                  <a:pt x="29" y="212"/>
                  <a:pt x="29" y="212"/>
                </a:cubicBezTo>
                <a:cubicBezTo>
                  <a:pt x="29" y="213"/>
                  <a:pt x="28" y="214"/>
                  <a:pt x="27" y="213"/>
                </a:cubicBezTo>
                <a:cubicBezTo>
                  <a:pt x="26" y="214"/>
                  <a:pt x="25" y="215"/>
                  <a:pt x="24" y="215"/>
                </a:cubicBezTo>
                <a:cubicBezTo>
                  <a:pt x="21" y="217"/>
                  <a:pt x="18" y="217"/>
                  <a:pt x="15" y="219"/>
                </a:cubicBezTo>
                <a:cubicBezTo>
                  <a:pt x="15" y="219"/>
                  <a:pt x="16" y="219"/>
                  <a:pt x="16" y="219"/>
                </a:cubicBezTo>
                <a:cubicBezTo>
                  <a:pt x="16" y="219"/>
                  <a:pt x="16" y="219"/>
                  <a:pt x="16" y="219"/>
                </a:cubicBezTo>
                <a:cubicBezTo>
                  <a:pt x="16" y="220"/>
                  <a:pt x="17" y="220"/>
                  <a:pt x="17" y="219"/>
                </a:cubicBezTo>
                <a:cubicBezTo>
                  <a:pt x="17" y="219"/>
                  <a:pt x="17" y="219"/>
                  <a:pt x="17" y="219"/>
                </a:cubicBezTo>
                <a:cubicBezTo>
                  <a:pt x="17" y="219"/>
                  <a:pt x="17" y="219"/>
                  <a:pt x="17" y="220"/>
                </a:cubicBezTo>
                <a:cubicBezTo>
                  <a:pt x="18" y="219"/>
                  <a:pt x="19" y="219"/>
                  <a:pt x="20" y="220"/>
                </a:cubicBezTo>
                <a:cubicBezTo>
                  <a:pt x="20" y="220"/>
                  <a:pt x="20" y="219"/>
                  <a:pt x="20" y="219"/>
                </a:cubicBezTo>
                <a:cubicBezTo>
                  <a:pt x="20" y="220"/>
                  <a:pt x="21" y="219"/>
                  <a:pt x="21" y="219"/>
                </a:cubicBezTo>
                <a:cubicBezTo>
                  <a:pt x="21" y="219"/>
                  <a:pt x="21" y="220"/>
                  <a:pt x="21" y="220"/>
                </a:cubicBezTo>
                <a:cubicBezTo>
                  <a:pt x="21" y="220"/>
                  <a:pt x="21" y="220"/>
                  <a:pt x="22" y="220"/>
                </a:cubicBezTo>
                <a:cubicBezTo>
                  <a:pt x="21" y="220"/>
                  <a:pt x="21" y="220"/>
                  <a:pt x="21" y="220"/>
                </a:cubicBezTo>
                <a:cubicBezTo>
                  <a:pt x="22" y="221"/>
                  <a:pt x="22" y="221"/>
                  <a:pt x="22" y="220"/>
                </a:cubicBezTo>
                <a:cubicBezTo>
                  <a:pt x="22" y="221"/>
                  <a:pt x="22" y="221"/>
                  <a:pt x="22" y="221"/>
                </a:cubicBezTo>
                <a:cubicBezTo>
                  <a:pt x="23" y="221"/>
                  <a:pt x="23" y="221"/>
                  <a:pt x="22" y="221"/>
                </a:cubicBezTo>
                <a:cubicBezTo>
                  <a:pt x="22" y="220"/>
                  <a:pt x="23" y="221"/>
                  <a:pt x="23" y="221"/>
                </a:cubicBezTo>
                <a:cubicBezTo>
                  <a:pt x="23" y="220"/>
                  <a:pt x="23" y="220"/>
                  <a:pt x="23" y="220"/>
                </a:cubicBezTo>
                <a:cubicBezTo>
                  <a:pt x="23" y="220"/>
                  <a:pt x="23" y="220"/>
                  <a:pt x="23" y="220"/>
                </a:cubicBezTo>
                <a:cubicBezTo>
                  <a:pt x="24" y="220"/>
                  <a:pt x="23" y="221"/>
                  <a:pt x="24" y="221"/>
                </a:cubicBezTo>
                <a:cubicBezTo>
                  <a:pt x="25" y="221"/>
                  <a:pt x="25" y="220"/>
                  <a:pt x="26" y="220"/>
                </a:cubicBezTo>
                <a:cubicBezTo>
                  <a:pt x="27" y="221"/>
                  <a:pt x="25" y="221"/>
                  <a:pt x="25" y="222"/>
                </a:cubicBezTo>
                <a:cubicBezTo>
                  <a:pt x="25" y="222"/>
                  <a:pt x="25" y="222"/>
                  <a:pt x="26" y="222"/>
                </a:cubicBezTo>
                <a:cubicBezTo>
                  <a:pt x="26" y="222"/>
                  <a:pt x="25" y="222"/>
                  <a:pt x="25" y="222"/>
                </a:cubicBezTo>
                <a:cubicBezTo>
                  <a:pt x="26" y="221"/>
                  <a:pt x="26" y="222"/>
                  <a:pt x="26" y="221"/>
                </a:cubicBezTo>
                <a:cubicBezTo>
                  <a:pt x="27" y="221"/>
                  <a:pt x="27" y="222"/>
                  <a:pt x="27" y="222"/>
                </a:cubicBezTo>
                <a:cubicBezTo>
                  <a:pt x="28" y="221"/>
                  <a:pt x="29" y="221"/>
                  <a:pt x="29" y="221"/>
                </a:cubicBezTo>
                <a:cubicBezTo>
                  <a:pt x="30" y="221"/>
                  <a:pt x="30" y="220"/>
                  <a:pt x="29" y="220"/>
                </a:cubicBezTo>
                <a:cubicBezTo>
                  <a:pt x="29" y="220"/>
                  <a:pt x="30" y="220"/>
                  <a:pt x="30" y="219"/>
                </a:cubicBezTo>
                <a:cubicBezTo>
                  <a:pt x="30" y="220"/>
                  <a:pt x="30" y="220"/>
                  <a:pt x="31" y="221"/>
                </a:cubicBezTo>
                <a:cubicBezTo>
                  <a:pt x="30" y="221"/>
                  <a:pt x="28" y="223"/>
                  <a:pt x="28" y="224"/>
                </a:cubicBezTo>
                <a:cubicBezTo>
                  <a:pt x="27" y="224"/>
                  <a:pt x="25" y="225"/>
                  <a:pt x="23" y="225"/>
                </a:cubicBezTo>
                <a:cubicBezTo>
                  <a:pt x="24" y="226"/>
                  <a:pt x="23" y="226"/>
                  <a:pt x="22" y="226"/>
                </a:cubicBezTo>
                <a:cubicBezTo>
                  <a:pt x="22" y="225"/>
                  <a:pt x="23" y="225"/>
                  <a:pt x="23" y="225"/>
                </a:cubicBezTo>
                <a:cubicBezTo>
                  <a:pt x="22" y="224"/>
                  <a:pt x="22" y="226"/>
                  <a:pt x="21" y="226"/>
                </a:cubicBezTo>
                <a:cubicBezTo>
                  <a:pt x="20" y="226"/>
                  <a:pt x="21" y="225"/>
                  <a:pt x="20" y="225"/>
                </a:cubicBezTo>
                <a:cubicBezTo>
                  <a:pt x="20" y="226"/>
                  <a:pt x="19" y="227"/>
                  <a:pt x="18" y="226"/>
                </a:cubicBezTo>
                <a:cubicBezTo>
                  <a:pt x="17" y="227"/>
                  <a:pt x="16" y="227"/>
                  <a:pt x="15" y="228"/>
                </a:cubicBezTo>
                <a:cubicBezTo>
                  <a:pt x="15" y="229"/>
                  <a:pt x="16" y="228"/>
                  <a:pt x="16" y="228"/>
                </a:cubicBezTo>
                <a:cubicBezTo>
                  <a:pt x="16" y="228"/>
                  <a:pt x="13" y="230"/>
                  <a:pt x="12" y="229"/>
                </a:cubicBezTo>
                <a:cubicBezTo>
                  <a:pt x="11" y="230"/>
                  <a:pt x="7" y="230"/>
                  <a:pt x="7" y="232"/>
                </a:cubicBezTo>
                <a:cubicBezTo>
                  <a:pt x="6" y="232"/>
                  <a:pt x="6" y="233"/>
                  <a:pt x="5" y="233"/>
                </a:cubicBezTo>
                <a:cubicBezTo>
                  <a:pt x="5" y="232"/>
                  <a:pt x="5" y="232"/>
                  <a:pt x="5" y="232"/>
                </a:cubicBezTo>
                <a:cubicBezTo>
                  <a:pt x="3" y="233"/>
                  <a:pt x="1" y="234"/>
                  <a:pt x="1" y="236"/>
                </a:cubicBezTo>
                <a:cubicBezTo>
                  <a:pt x="2" y="237"/>
                  <a:pt x="3" y="237"/>
                  <a:pt x="2" y="238"/>
                </a:cubicBezTo>
                <a:cubicBezTo>
                  <a:pt x="4" y="238"/>
                  <a:pt x="5" y="238"/>
                  <a:pt x="6" y="240"/>
                </a:cubicBezTo>
                <a:cubicBezTo>
                  <a:pt x="6" y="239"/>
                  <a:pt x="7" y="239"/>
                  <a:pt x="7" y="238"/>
                </a:cubicBezTo>
                <a:cubicBezTo>
                  <a:pt x="7" y="238"/>
                  <a:pt x="7" y="238"/>
                  <a:pt x="7" y="238"/>
                </a:cubicBezTo>
                <a:cubicBezTo>
                  <a:pt x="7" y="238"/>
                  <a:pt x="7" y="238"/>
                  <a:pt x="7" y="238"/>
                </a:cubicBezTo>
                <a:cubicBezTo>
                  <a:pt x="8" y="238"/>
                  <a:pt x="8" y="238"/>
                  <a:pt x="8" y="238"/>
                </a:cubicBezTo>
                <a:cubicBezTo>
                  <a:pt x="9" y="238"/>
                  <a:pt x="9" y="239"/>
                  <a:pt x="8" y="239"/>
                </a:cubicBezTo>
                <a:cubicBezTo>
                  <a:pt x="9" y="239"/>
                  <a:pt x="9" y="239"/>
                  <a:pt x="9" y="239"/>
                </a:cubicBezTo>
                <a:cubicBezTo>
                  <a:pt x="10" y="240"/>
                  <a:pt x="12" y="238"/>
                  <a:pt x="13" y="238"/>
                </a:cubicBezTo>
                <a:cubicBezTo>
                  <a:pt x="15" y="239"/>
                  <a:pt x="16" y="237"/>
                  <a:pt x="17" y="236"/>
                </a:cubicBezTo>
                <a:cubicBezTo>
                  <a:pt x="18" y="236"/>
                  <a:pt x="18" y="236"/>
                  <a:pt x="18" y="236"/>
                </a:cubicBezTo>
                <a:cubicBezTo>
                  <a:pt x="17" y="238"/>
                  <a:pt x="16" y="238"/>
                  <a:pt x="15" y="239"/>
                </a:cubicBezTo>
                <a:cubicBezTo>
                  <a:pt x="15" y="239"/>
                  <a:pt x="16" y="239"/>
                  <a:pt x="16" y="239"/>
                </a:cubicBezTo>
                <a:cubicBezTo>
                  <a:pt x="18" y="238"/>
                  <a:pt x="19" y="238"/>
                  <a:pt x="21" y="237"/>
                </a:cubicBezTo>
                <a:cubicBezTo>
                  <a:pt x="22" y="237"/>
                  <a:pt x="22" y="237"/>
                  <a:pt x="22" y="237"/>
                </a:cubicBezTo>
                <a:cubicBezTo>
                  <a:pt x="21" y="237"/>
                  <a:pt x="20" y="238"/>
                  <a:pt x="19" y="239"/>
                </a:cubicBezTo>
                <a:cubicBezTo>
                  <a:pt x="20" y="239"/>
                  <a:pt x="20" y="239"/>
                  <a:pt x="21" y="239"/>
                </a:cubicBezTo>
                <a:cubicBezTo>
                  <a:pt x="20" y="238"/>
                  <a:pt x="21" y="238"/>
                  <a:pt x="21" y="239"/>
                </a:cubicBezTo>
                <a:cubicBezTo>
                  <a:pt x="21" y="238"/>
                  <a:pt x="21" y="238"/>
                  <a:pt x="21" y="237"/>
                </a:cubicBezTo>
                <a:cubicBezTo>
                  <a:pt x="22" y="238"/>
                  <a:pt x="24" y="237"/>
                  <a:pt x="23" y="236"/>
                </a:cubicBezTo>
                <a:cubicBezTo>
                  <a:pt x="23" y="235"/>
                  <a:pt x="23" y="237"/>
                  <a:pt x="24" y="236"/>
                </a:cubicBezTo>
                <a:cubicBezTo>
                  <a:pt x="24" y="237"/>
                  <a:pt x="23" y="237"/>
                  <a:pt x="24" y="237"/>
                </a:cubicBezTo>
                <a:cubicBezTo>
                  <a:pt x="24" y="237"/>
                  <a:pt x="24" y="236"/>
                  <a:pt x="24" y="236"/>
                </a:cubicBezTo>
                <a:cubicBezTo>
                  <a:pt x="25" y="235"/>
                  <a:pt x="25" y="236"/>
                  <a:pt x="25" y="237"/>
                </a:cubicBezTo>
                <a:cubicBezTo>
                  <a:pt x="26" y="236"/>
                  <a:pt x="25" y="236"/>
                  <a:pt x="26" y="235"/>
                </a:cubicBezTo>
                <a:cubicBezTo>
                  <a:pt x="26" y="235"/>
                  <a:pt x="26" y="236"/>
                  <a:pt x="26" y="236"/>
                </a:cubicBezTo>
                <a:cubicBezTo>
                  <a:pt x="26" y="236"/>
                  <a:pt x="26" y="235"/>
                  <a:pt x="26" y="235"/>
                </a:cubicBezTo>
                <a:cubicBezTo>
                  <a:pt x="26" y="235"/>
                  <a:pt x="27" y="235"/>
                  <a:pt x="27" y="236"/>
                </a:cubicBezTo>
                <a:cubicBezTo>
                  <a:pt x="27" y="236"/>
                  <a:pt x="27" y="236"/>
                  <a:pt x="26" y="236"/>
                </a:cubicBezTo>
                <a:cubicBezTo>
                  <a:pt x="27" y="237"/>
                  <a:pt x="27" y="236"/>
                  <a:pt x="27" y="235"/>
                </a:cubicBezTo>
                <a:cubicBezTo>
                  <a:pt x="28" y="235"/>
                  <a:pt x="29" y="235"/>
                  <a:pt x="29" y="234"/>
                </a:cubicBezTo>
                <a:cubicBezTo>
                  <a:pt x="30" y="234"/>
                  <a:pt x="29" y="234"/>
                  <a:pt x="30" y="235"/>
                </a:cubicBezTo>
                <a:cubicBezTo>
                  <a:pt x="29" y="235"/>
                  <a:pt x="29" y="235"/>
                  <a:pt x="28" y="235"/>
                </a:cubicBezTo>
                <a:cubicBezTo>
                  <a:pt x="29" y="236"/>
                  <a:pt x="29" y="236"/>
                  <a:pt x="29" y="237"/>
                </a:cubicBezTo>
                <a:cubicBezTo>
                  <a:pt x="29" y="237"/>
                  <a:pt x="29" y="237"/>
                  <a:pt x="29" y="236"/>
                </a:cubicBezTo>
                <a:cubicBezTo>
                  <a:pt x="29" y="237"/>
                  <a:pt x="30" y="237"/>
                  <a:pt x="30" y="237"/>
                </a:cubicBezTo>
                <a:cubicBezTo>
                  <a:pt x="29" y="238"/>
                  <a:pt x="28" y="238"/>
                  <a:pt x="28" y="239"/>
                </a:cubicBezTo>
                <a:cubicBezTo>
                  <a:pt x="28" y="239"/>
                  <a:pt x="28" y="239"/>
                  <a:pt x="28" y="240"/>
                </a:cubicBezTo>
                <a:cubicBezTo>
                  <a:pt x="28" y="240"/>
                  <a:pt x="28" y="240"/>
                  <a:pt x="27" y="240"/>
                </a:cubicBezTo>
                <a:cubicBezTo>
                  <a:pt x="28" y="241"/>
                  <a:pt x="28" y="240"/>
                  <a:pt x="29" y="241"/>
                </a:cubicBezTo>
                <a:cubicBezTo>
                  <a:pt x="29" y="240"/>
                  <a:pt x="31" y="241"/>
                  <a:pt x="31" y="240"/>
                </a:cubicBezTo>
                <a:cubicBezTo>
                  <a:pt x="31" y="240"/>
                  <a:pt x="31" y="240"/>
                  <a:pt x="32" y="240"/>
                </a:cubicBezTo>
                <a:cubicBezTo>
                  <a:pt x="32" y="240"/>
                  <a:pt x="33" y="240"/>
                  <a:pt x="34" y="240"/>
                </a:cubicBezTo>
                <a:cubicBezTo>
                  <a:pt x="33" y="241"/>
                  <a:pt x="33" y="241"/>
                  <a:pt x="32" y="242"/>
                </a:cubicBezTo>
                <a:cubicBezTo>
                  <a:pt x="35" y="241"/>
                  <a:pt x="39" y="241"/>
                  <a:pt x="42" y="238"/>
                </a:cubicBezTo>
                <a:cubicBezTo>
                  <a:pt x="43" y="239"/>
                  <a:pt x="43" y="239"/>
                  <a:pt x="43" y="239"/>
                </a:cubicBezTo>
                <a:cubicBezTo>
                  <a:pt x="43" y="239"/>
                  <a:pt x="43" y="239"/>
                  <a:pt x="43" y="239"/>
                </a:cubicBezTo>
                <a:cubicBezTo>
                  <a:pt x="43" y="239"/>
                  <a:pt x="43" y="239"/>
                  <a:pt x="43" y="238"/>
                </a:cubicBezTo>
                <a:cubicBezTo>
                  <a:pt x="44" y="238"/>
                  <a:pt x="44" y="238"/>
                  <a:pt x="44" y="239"/>
                </a:cubicBezTo>
                <a:cubicBezTo>
                  <a:pt x="44" y="238"/>
                  <a:pt x="44" y="238"/>
                  <a:pt x="43" y="238"/>
                </a:cubicBezTo>
                <a:cubicBezTo>
                  <a:pt x="43" y="238"/>
                  <a:pt x="43" y="238"/>
                  <a:pt x="43" y="238"/>
                </a:cubicBezTo>
                <a:cubicBezTo>
                  <a:pt x="44" y="238"/>
                  <a:pt x="44" y="238"/>
                  <a:pt x="44" y="237"/>
                </a:cubicBezTo>
                <a:cubicBezTo>
                  <a:pt x="44" y="238"/>
                  <a:pt x="44" y="238"/>
                  <a:pt x="44" y="238"/>
                </a:cubicBezTo>
                <a:cubicBezTo>
                  <a:pt x="45" y="238"/>
                  <a:pt x="45" y="238"/>
                  <a:pt x="45" y="238"/>
                </a:cubicBezTo>
                <a:cubicBezTo>
                  <a:pt x="45" y="238"/>
                  <a:pt x="45" y="238"/>
                  <a:pt x="44" y="238"/>
                </a:cubicBezTo>
                <a:cubicBezTo>
                  <a:pt x="45" y="239"/>
                  <a:pt x="46" y="238"/>
                  <a:pt x="47" y="239"/>
                </a:cubicBezTo>
                <a:cubicBezTo>
                  <a:pt x="46" y="239"/>
                  <a:pt x="46" y="239"/>
                  <a:pt x="46" y="239"/>
                </a:cubicBezTo>
                <a:cubicBezTo>
                  <a:pt x="46" y="239"/>
                  <a:pt x="46" y="239"/>
                  <a:pt x="46" y="238"/>
                </a:cubicBezTo>
                <a:cubicBezTo>
                  <a:pt x="45" y="239"/>
                  <a:pt x="45" y="239"/>
                  <a:pt x="45" y="239"/>
                </a:cubicBezTo>
                <a:cubicBezTo>
                  <a:pt x="45" y="239"/>
                  <a:pt x="45" y="239"/>
                  <a:pt x="45" y="239"/>
                </a:cubicBezTo>
                <a:cubicBezTo>
                  <a:pt x="45" y="239"/>
                  <a:pt x="45" y="239"/>
                  <a:pt x="45" y="239"/>
                </a:cubicBezTo>
                <a:cubicBezTo>
                  <a:pt x="45" y="239"/>
                  <a:pt x="45" y="240"/>
                  <a:pt x="44" y="240"/>
                </a:cubicBezTo>
                <a:cubicBezTo>
                  <a:pt x="44" y="240"/>
                  <a:pt x="44" y="240"/>
                  <a:pt x="44" y="240"/>
                </a:cubicBezTo>
                <a:cubicBezTo>
                  <a:pt x="44" y="240"/>
                  <a:pt x="45" y="240"/>
                  <a:pt x="45" y="239"/>
                </a:cubicBezTo>
                <a:cubicBezTo>
                  <a:pt x="45" y="239"/>
                  <a:pt x="45" y="239"/>
                  <a:pt x="45" y="239"/>
                </a:cubicBezTo>
                <a:cubicBezTo>
                  <a:pt x="45" y="239"/>
                  <a:pt x="45" y="239"/>
                  <a:pt x="45" y="239"/>
                </a:cubicBezTo>
                <a:cubicBezTo>
                  <a:pt x="44" y="239"/>
                  <a:pt x="43" y="239"/>
                  <a:pt x="43" y="240"/>
                </a:cubicBezTo>
                <a:cubicBezTo>
                  <a:pt x="43" y="240"/>
                  <a:pt x="43" y="240"/>
                  <a:pt x="43" y="240"/>
                </a:cubicBezTo>
                <a:cubicBezTo>
                  <a:pt x="43" y="240"/>
                  <a:pt x="44" y="240"/>
                  <a:pt x="44" y="240"/>
                </a:cubicBezTo>
                <a:cubicBezTo>
                  <a:pt x="42" y="240"/>
                  <a:pt x="41" y="241"/>
                  <a:pt x="40" y="242"/>
                </a:cubicBezTo>
                <a:cubicBezTo>
                  <a:pt x="41" y="242"/>
                  <a:pt x="41" y="241"/>
                  <a:pt x="42" y="241"/>
                </a:cubicBezTo>
                <a:cubicBezTo>
                  <a:pt x="42" y="242"/>
                  <a:pt x="40" y="243"/>
                  <a:pt x="39" y="242"/>
                </a:cubicBezTo>
                <a:cubicBezTo>
                  <a:pt x="39" y="243"/>
                  <a:pt x="38" y="244"/>
                  <a:pt x="37" y="243"/>
                </a:cubicBezTo>
                <a:cubicBezTo>
                  <a:pt x="34" y="245"/>
                  <a:pt x="31" y="245"/>
                  <a:pt x="28" y="247"/>
                </a:cubicBezTo>
                <a:cubicBezTo>
                  <a:pt x="28" y="247"/>
                  <a:pt x="29" y="247"/>
                  <a:pt x="30" y="248"/>
                </a:cubicBezTo>
                <a:cubicBezTo>
                  <a:pt x="31" y="247"/>
                  <a:pt x="31" y="247"/>
                  <a:pt x="32" y="248"/>
                </a:cubicBezTo>
                <a:cubicBezTo>
                  <a:pt x="32" y="248"/>
                  <a:pt x="32" y="248"/>
                  <a:pt x="32" y="247"/>
                </a:cubicBezTo>
                <a:cubicBezTo>
                  <a:pt x="33" y="248"/>
                  <a:pt x="33" y="247"/>
                  <a:pt x="34" y="248"/>
                </a:cubicBezTo>
                <a:cubicBezTo>
                  <a:pt x="34" y="248"/>
                  <a:pt x="34" y="248"/>
                  <a:pt x="34" y="249"/>
                </a:cubicBezTo>
                <a:cubicBezTo>
                  <a:pt x="34" y="249"/>
                  <a:pt x="35" y="249"/>
                  <a:pt x="36" y="249"/>
                </a:cubicBezTo>
                <a:cubicBezTo>
                  <a:pt x="36" y="249"/>
                  <a:pt x="35" y="249"/>
                  <a:pt x="36" y="250"/>
                </a:cubicBezTo>
                <a:cubicBezTo>
                  <a:pt x="37" y="250"/>
                  <a:pt x="37" y="249"/>
                  <a:pt x="39" y="248"/>
                </a:cubicBezTo>
                <a:cubicBezTo>
                  <a:pt x="39" y="249"/>
                  <a:pt x="38" y="250"/>
                  <a:pt x="37" y="250"/>
                </a:cubicBezTo>
                <a:cubicBezTo>
                  <a:pt x="37" y="250"/>
                  <a:pt x="38" y="250"/>
                  <a:pt x="38" y="251"/>
                </a:cubicBezTo>
                <a:cubicBezTo>
                  <a:pt x="38" y="251"/>
                  <a:pt x="38" y="250"/>
                  <a:pt x="38" y="250"/>
                </a:cubicBezTo>
                <a:cubicBezTo>
                  <a:pt x="38" y="250"/>
                  <a:pt x="39" y="250"/>
                  <a:pt x="39" y="250"/>
                </a:cubicBezTo>
                <a:cubicBezTo>
                  <a:pt x="39" y="250"/>
                  <a:pt x="39" y="250"/>
                  <a:pt x="39" y="250"/>
                </a:cubicBezTo>
                <a:cubicBezTo>
                  <a:pt x="40" y="250"/>
                  <a:pt x="41" y="250"/>
                  <a:pt x="42" y="250"/>
                </a:cubicBezTo>
                <a:cubicBezTo>
                  <a:pt x="42" y="249"/>
                  <a:pt x="42" y="249"/>
                  <a:pt x="42" y="249"/>
                </a:cubicBezTo>
                <a:cubicBezTo>
                  <a:pt x="42" y="248"/>
                  <a:pt x="42" y="248"/>
                  <a:pt x="42" y="248"/>
                </a:cubicBezTo>
                <a:cubicBezTo>
                  <a:pt x="43" y="249"/>
                  <a:pt x="43" y="249"/>
                  <a:pt x="43" y="250"/>
                </a:cubicBezTo>
                <a:cubicBezTo>
                  <a:pt x="42" y="250"/>
                  <a:pt x="41" y="251"/>
                  <a:pt x="40" y="252"/>
                </a:cubicBezTo>
                <a:cubicBezTo>
                  <a:pt x="39" y="253"/>
                  <a:pt x="37" y="253"/>
                  <a:pt x="36" y="253"/>
                </a:cubicBezTo>
                <a:cubicBezTo>
                  <a:pt x="36" y="254"/>
                  <a:pt x="35" y="254"/>
                  <a:pt x="34" y="254"/>
                </a:cubicBezTo>
                <a:cubicBezTo>
                  <a:pt x="34" y="253"/>
                  <a:pt x="35" y="254"/>
                  <a:pt x="35" y="253"/>
                </a:cubicBezTo>
                <a:cubicBezTo>
                  <a:pt x="34" y="253"/>
                  <a:pt x="34" y="254"/>
                  <a:pt x="33" y="254"/>
                </a:cubicBezTo>
                <a:cubicBezTo>
                  <a:pt x="33" y="254"/>
                  <a:pt x="33" y="254"/>
                  <a:pt x="33" y="254"/>
                </a:cubicBezTo>
                <a:cubicBezTo>
                  <a:pt x="33" y="255"/>
                  <a:pt x="31" y="255"/>
                  <a:pt x="30" y="255"/>
                </a:cubicBezTo>
                <a:cubicBezTo>
                  <a:pt x="29" y="256"/>
                  <a:pt x="28" y="255"/>
                  <a:pt x="27" y="256"/>
                </a:cubicBezTo>
                <a:cubicBezTo>
                  <a:pt x="27" y="257"/>
                  <a:pt x="28" y="256"/>
                  <a:pt x="28" y="256"/>
                </a:cubicBezTo>
                <a:cubicBezTo>
                  <a:pt x="28" y="257"/>
                  <a:pt x="25" y="258"/>
                  <a:pt x="24" y="257"/>
                </a:cubicBezTo>
                <a:cubicBezTo>
                  <a:pt x="23" y="258"/>
                  <a:pt x="19" y="257"/>
                  <a:pt x="19" y="260"/>
                </a:cubicBezTo>
                <a:cubicBezTo>
                  <a:pt x="18" y="259"/>
                  <a:pt x="17" y="261"/>
                  <a:pt x="17" y="260"/>
                </a:cubicBezTo>
                <a:cubicBezTo>
                  <a:pt x="17" y="260"/>
                  <a:pt x="17" y="260"/>
                  <a:pt x="17" y="259"/>
                </a:cubicBezTo>
                <a:cubicBezTo>
                  <a:pt x="15" y="260"/>
                  <a:pt x="13" y="262"/>
                  <a:pt x="13" y="264"/>
                </a:cubicBezTo>
                <a:cubicBezTo>
                  <a:pt x="13" y="264"/>
                  <a:pt x="14" y="265"/>
                  <a:pt x="14" y="265"/>
                </a:cubicBezTo>
                <a:cubicBezTo>
                  <a:pt x="15" y="266"/>
                  <a:pt x="17" y="266"/>
                  <a:pt x="17" y="267"/>
                </a:cubicBezTo>
                <a:cubicBezTo>
                  <a:pt x="18" y="266"/>
                  <a:pt x="19" y="267"/>
                  <a:pt x="19" y="266"/>
                </a:cubicBezTo>
                <a:cubicBezTo>
                  <a:pt x="19" y="266"/>
                  <a:pt x="19" y="266"/>
                  <a:pt x="18" y="266"/>
                </a:cubicBezTo>
                <a:cubicBezTo>
                  <a:pt x="18" y="266"/>
                  <a:pt x="18" y="266"/>
                  <a:pt x="19" y="265"/>
                </a:cubicBezTo>
                <a:cubicBezTo>
                  <a:pt x="19" y="266"/>
                  <a:pt x="20" y="266"/>
                  <a:pt x="20" y="266"/>
                </a:cubicBezTo>
                <a:cubicBezTo>
                  <a:pt x="20" y="266"/>
                  <a:pt x="20" y="267"/>
                  <a:pt x="20" y="267"/>
                </a:cubicBezTo>
                <a:cubicBezTo>
                  <a:pt x="20" y="267"/>
                  <a:pt x="20" y="267"/>
                  <a:pt x="20" y="266"/>
                </a:cubicBezTo>
                <a:cubicBezTo>
                  <a:pt x="21" y="267"/>
                  <a:pt x="23" y="266"/>
                  <a:pt x="24" y="266"/>
                </a:cubicBezTo>
                <a:cubicBezTo>
                  <a:pt x="26" y="267"/>
                  <a:pt x="27" y="265"/>
                  <a:pt x="29" y="264"/>
                </a:cubicBezTo>
                <a:cubicBezTo>
                  <a:pt x="29" y="264"/>
                  <a:pt x="29" y="264"/>
                  <a:pt x="29" y="264"/>
                </a:cubicBezTo>
                <a:cubicBezTo>
                  <a:pt x="29" y="266"/>
                  <a:pt x="27" y="266"/>
                  <a:pt x="27" y="267"/>
                </a:cubicBezTo>
                <a:cubicBezTo>
                  <a:pt x="27" y="267"/>
                  <a:pt x="27" y="267"/>
                  <a:pt x="27" y="267"/>
                </a:cubicBezTo>
                <a:cubicBezTo>
                  <a:pt x="30" y="266"/>
                  <a:pt x="31" y="266"/>
                  <a:pt x="33" y="265"/>
                </a:cubicBezTo>
                <a:cubicBezTo>
                  <a:pt x="33" y="265"/>
                  <a:pt x="33" y="265"/>
                  <a:pt x="33" y="265"/>
                </a:cubicBezTo>
                <a:cubicBezTo>
                  <a:pt x="33" y="266"/>
                  <a:pt x="31" y="266"/>
                  <a:pt x="31" y="267"/>
                </a:cubicBezTo>
                <a:cubicBezTo>
                  <a:pt x="31" y="268"/>
                  <a:pt x="32" y="267"/>
                  <a:pt x="32" y="267"/>
                </a:cubicBezTo>
                <a:cubicBezTo>
                  <a:pt x="32" y="267"/>
                  <a:pt x="32" y="267"/>
                  <a:pt x="33" y="267"/>
                </a:cubicBezTo>
                <a:cubicBezTo>
                  <a:pt x="33" y="267"/>
                  <a:pt x="33" y="266"/>
                  <a:pt x="33" y="266"/>
                </a:cubicBezTo>
                <a:cubicBezTo>
                  <a:pt x="33" y="266"/>
                  <a:pt x="35" y="265"/>
                  <a:pt x="35" y="264"/>
                </a:cubicBezTo>
                <a:cubicBezTo>
                  <a:pt x="35" y="264"/>
                  <a:pt x="35" y="265"/>
                  <a:pt x="35" y="265"/>
                </a:cubicBezTo>
                <a:cubicBezTo>
                  <a:pt x="36" y="265"/>
                  <a:pt x="35" y="265"/>
                  <a:pt x="35" y="266"/>
                </a:cubicBezTo>
                <a:cubicBezTo>
                  <a:pt x="36" y="266"/>
                  <a:pt x="36" y="264"/>
                  <a:pt x="36" y="264"/>
                </a:cubicBezTo>
                <a:cubicBezTo>
                  <a:pt x="36" y="264"/>
                  <a:pt x="36" y="265"/>
                  <a:pt x="37" y="265"/>
                </a:cubicBezTo>
                <a:cubicBezTo>
                  <a:pt x="37" y="265"/>
                  <a:pt x="37" y="264"/>
                  <a:pt x="37" y="264"/>
                </a:cubicBezTo>
                <a:cubicBezTo>
                  <a:pt x="38" y="263"/>
                  <a:pt x="38" y="264"/>
                  <a:pt x="38" y="264"/>
                </a:cubicBezTo>
                <a:cubicBezTo>
                  <a:pt x="38" y="265"/>
                  <a:pt x="38" y="264"/>
                  <a:pt x="38" y="263"/>
                </a:cubicBezTo>
                <a:cubicBezTo>
                  <a:pt x="38" y="264"/>
                  <a:pt x="39" y="264"/>
                  <a:pt x="39" y="264"/>
                </a:cubicBezTo>
                <a:cubicBezTo>
                  <a:pt x="39" y="265"/>
                  <a:pt x="38" y="265"/>
                  <a:pt x="38" y="265"/>
                </a:cubicBezTo>
                <a:cubicBezTo>
                  <a:pt x="39" y="265"/>
                  <a:pt x="39" y="264"/>
                  <a:pt x="39" y="264"/>
                </a:cubicBezTo>
                <a:cubicBezTo>
                  <a:pt x="40" y="264"/>
                  <a:pt x="41" y="263"/>
                  <a:pt x="41" y="262"/>
                </a:cubicBezTo>
                <a:cubicBezTo>
                  <a:pt x="42" y="263"/>
                  <a:pt x="41" y="263"/>
                  <a:pt x="42" y="263"/>
                </a:cubicBezTo>
                <a:cubicBezTo>
                  <a:pt x="41" y="264"/>
                  <a:pt x="41" y="264"/>
                  <a:pt x="40" y="264"/>
                </a:cubicBezTo>
                <a:cubicBezTo>
                  <a:pt x="41" y="265"/>
                  <a:pt x="41" y="265"/>
                  <a:pt x="40" y="266"/>
                </a:cubicBezTo>
                <a:cubicBezTo>
                  <a:pt x="40" y="266"/>
                  <a:pt x="41" y="266"/>
                  <a:pt x="41" y="265"/>
                </a:cubicBezTo>
                <a:cubicBezTo>
                  <a:pt x="41" y="266"/>
                  <a:pt x="41" y="265"/>
                  <a:pt x="42" y="266"/>
                </a:cubicBezTo>
                <a:cubicBezTo>
                  <a:pt x="42" y="265"/>
                  <a:pt x="43" y="265"/>
                  <a:pt x="44" y="265"/>
                </a:cubicBezTo>
                <a:cubicBezTo>
                  <a:pt x="44" y="265"/>
                  <a:pt x="43" y="266"/>
                  <a:pt x="43" y="265"/>
                </a:cubicBezTo>
                <a:cubicBezTo>
                  <a:pt x="43" y="265"/>
                  <a:pt x="43" y="265"/>
                  <a:pt x="43" y="265"/>
                </a:cubicBezTo>
                <a:cubicBezTo>
                  <a:pt x="43" y="266"/>
                  <a:pt x="43" y="266"/>
                  <a:pt x="43" y="266"/>
                </a:cubicBezTo>
                <a:cubicBezTo>
                  <a:pt x="43" y="266"/>
                  <a:pt x="44" y="266"/>
                  <a:pt x="44" y="265"/>
                </a:cubicBezTo>
                <a:cubicBezTo>
                  <a:pt x="45" y="266"/>
                  <a:pt x="44" y="266"/>
                  <a:pt x="45" y="267"/>
                </a:cubicBezTo>
                <a:cubicBezTo>
                  <a:pt x="45" y="266"/>
                  <a:pt x="45" y="267"/>
                  <a:pt x="46" y="266"/>
                </a:cubicBezTo>
                <a:cubicBezTo>
                  <a:pt x="46" y="266"/>
                  <a:pt x="46" y="267"/>
                  <a:pt x="46" y="267"/>
                </a:cubicBezTo>
                <a:cubicBezTo>
                  <a:pt x="47" y="267"/>
                  <a:pt x="46" y="266"/>
                  <a:pt x="47" y="266"/>
                </a:cubicBezTo>
                <a:cubicBezTo>
                  <a:pt x="47" y="267"/>
                  <a:pt x="47" y="267"/>
                  <a:pt x="47" y="267"/>
                </a:cubicBezTo>
                <a:cubicBezTo>
                  <a:pt x="48" y="267"/>
                  <a:pt x="49" y="267"/>
                  <a:pt x="50" y="267"/>
                </a:cubicBezTo>
                <a:cubicBezTo>
                  <a:pt x="50" y="267"/>
                  <a:pt x="49" y="267"/>
                  <a:pt x="49" y="268"/>
                </a:cubicBezTo>
                <a:cubicBezTo>
                  <a:pt x="49" y="268"/>
                  <a:pt x="50" y="267"/>
                  <a:pt x="50" y="268"/>
                </a:cubicBezTo>
                <a:cubicBezTo>
                  <a:pt x="50" y="267"/>
                  <a:pt x="50" y="267"/>
                  <a:pt x="50" y="267"/>
                </a:cubicBezTo>
                <a:cubicBezTo>
                  <a:pt x="52" y="267"/>
                  <a:pt x="54" y="266"/>
                  <a:pt x="55" y="266"/>
                </a:cubicBezTo>
                <a:cubicBezTo>
                  <a:pt x="55" y="266"/>
                  <a:pt x="55" y="266"/>
                  <a:pt x="55" y="266"/>
                </a:cubicBezTo>
                <a:cubicBezTo>
                  <a:pt x="55" y="267"/>
                  <a:pt x="56" y="266"/>
                  <a:pt x="56" y="266"/>
                </a:cubicBezTo>
                <a:cubicBezTo>
                  <a:pt x="56" y="267"/>
                  <a:pt x="55" y="268"/>
                  <a:pt x="54" y="267"/>
                </a:cubicBezTo>
                <a:cubicBezTo>
                  <a:pt x="53" y="267"/>
                  <a:pt x="53" y="270"/>
                  <a:pt x="52" y="269"/>
                </a:cubicBezTo>
                <a:cubicBezTo>
                  <a:pt x="52" y="269"/>
                  <a:pt x="52" y="269"/>
                  <a:pt x="52" y="269"/>
                </a:cubicBezTo>
                <a:cubicBezTo>
                  <a:pt x="51" y="269"/>
                  <a:pt x="51" y="269"/>
                  <a:pt x="51" y="268"/>
                </a:cubicBezTo>
                <a:cubicBezTo>
                  <a:pt x="51" y="268"/>
                  <a:pt x="51" y="270"/>
                  <a:pt x="50" y="269"/>
                </a:cubicBezTo>
                <a:cubicBezTo>
                  <a:pt x="50" y="269"/>
                  <a:pt x="50" y="269"/>
                  <a:pt x="50" y="268"/>
                </a:cubicBezTo>
                <a:cubicBezTo>
                  <a:pt x="49" y="269"/>
                  <a:pt x="48" y="270"/>
                  <a:pt x="47" y="269"/>
                </a:cubicBezTo>
                <a:cubicBezTo>
                  <a:pt x="46" y="269"/>
                  <a:pt x="46" y="269"/>
                  <a:pt x="46" y="270"/>
                </a:cubicBezTo>
                <a:cubicBezTo>
                  <a:pt x="46" y="270"/>
                  <a:pt x="46" y="270"/>
                  <a:pt x="46" y="271"/>
                </a:cubicBezTo>
                <a:cubicBezTo>
                  <a:pt x="45" y="270"/>
                  <a:pt x="44" y="271"/>
                  <a:pt x="43" y="271"/>
                </a:cubicBezTo>
                <a:cubicBezTo>
                  <a:pt x="43" y="270"/>
                  <a:pt x="44" y="270"/>
                  <a:pt x="44" y="270"/>
                </a:cubicBezTo>
                <a:cubicBezTo>
                  <a:pt x="44" y="270"/>
                  <a:pt x="42" y="270"/>
                  <a:pt x="42" y="270"/>
                </a:cubicBezTo>
                <a:cubicBezTo>
                  <a:pt x="41" y="271"/>
                  <a:pt x="42" y="270"/>
                  <a:pt x="42" y="271"/>
                </a:cubicBezTo>
                <a:cubicBezTo>
                  <a:pt x="42" y="271"/>
                  <a:pt x="42" y="271"/>
                  <a:pt x="41" y="272"/>
                </a:cubicBezTo>
                <a:cubicBezTo>
                  <a:pt x="42" y="272"/>
                  <a:pt x="42" y="272"/>
                  <a:pt x="42" y="272"/>
                </a:cubicBezTo>
                <a:cubicBezTo>
                  <a:pt x="42" y="273"/>
                  <a:pt x="42" y="272"/>
                  <a:pt x="42" y="273"/>
                </a:cubicBezTo>
                <a:cubicBezTo>
                  <a:pt x="42" y="273"/>
                  <a:pt x="42" y="273"/>
                  <a:pt x="42" y="273"/>
                </a:cubicBezTo>
                <a:cubicBezTo>
                  <a:pt x="41" y="272"/>
                  <a:pt x="41" y="273"/>
                  <a:pt x="40" y="272"/>
                </a:cubicBezTo>
                <a:cubicBezTo>
                  <a:pt x="40" y="271"/>
                  <a:pt x="41" y="273"/>
                  <a:pt x="41" y="272"/>
                </a:cubicBezTo>
                <a:cubicBezTo>
                  <a:pt x="41" y="271"/>
                  <a:pt x="40" y="272"/>
                  <a:pt x="40" y="271"/>
                </a:cubicBezTo>
                <a:cubicBezTo>
                  <a:pt x="40" y="272"/>
                  <a:pt x="39" y="273"/>
                  <a:pt x="39" y="273"/>
                </a:cubicBezTo>
                <a:cubicBezTo>
                  <a:pt x="39" y="272"/>
                  <a:pt x="39" y="272"/>
                  <a:pt x="39" y="272"/>
                </a:cubicBezTo>
                <a:cubicBezTo>
                  <a:pt x="38" y="271"/>
                  <a:pt x="38" y="272"/>
                  <a:pt x="38" y="271"/>
                </a:cubicBezTo>
                <a:cubicBezTo>
                  <a:pt x="38" y="272"/>
                  <a:pt x="38" y="272"/>
                  <a:pt x="38" y="272"/>
                </a:cubicBezTo>
                <a:cubicBezTo>
                  <a:pt x="38" y="273"/>
                  <a:pt x="37" y="273"/>
                  <a:pt x="36" y="273"/>
                </a:cubicBezTo>
                <a:cubicBezTo>
                  <a:pt x="36" y="274"/>
                  <a:pt x="36" y="273"/>
                  <a:pt x="37" y="273"/>
                </a:cubicBezTo>
                <a:cubicBezTo>
                  <a:pt x="37" y="273"/>
                  <a:pt x="37" y="274"/>
                  <a:pt x="37" y="274"/>
                </a:cubicBezTo>
                <a:cubicBezTo>
                  <a:pt x="36" y="274"/>
                  <a:pt x="36" y="274"/>
                  <a:pt x="36" y="275"/>
                </a:cubicBezTo>
                <a:cubicBezTo>
                  <a:pt x="36" y="276"/>
                  <a:pt x="37" y="275"/>
                  <a:pt x="37" y="274"/>
                </a:cubicBezTo>
                <a:cubicBezTo>
                  <a:pt x="37" y="275"/>
                  <a:pt x="36" y="276"/>
                  <a:pt x="37" y="275"/>
                </a:cubicBezTo>
                <a:cubicBezTo>
                  <a:pt x="37" y="276"/>
                  <a:pt x="36" y="276"/>
                  <a:pt x="37" y="277"/>
                </a:cubicBezTo>
                <a:cubicBezTo>
                  <a:pt x="37" y="277"/>
                  <a:pt x="37" y="276"/>
                  <a:pt x="37" y="276"/>
                </a:cubicBezTo>
                <a:cubicBezTo>
                  <a:pt x="37" y="276"/>
                  <a:pt x="37" y="276"/>
                  <a:pt x="38" y="276"/>
                </a:cubicBezTo>
                <a:cubicBezTo>
                  <a:pt x="38" y="276"/>
                  <a:pt x="38" y="275"/>
                  <a:pt x="38" y="275"/>
                </a:cubicBezTo>
                <a:cubicBezTo>
                  <a:pt x="39" y="275"/>
                  <a:pt x="39" y="275"/>
                  <a:pt x="40" y="274"/>
                </a:cubicBezTo>
                <a:cubicBezTo>
                  <a:pt x="41" y="276"/>
                  <a:pt x="42" y="274"/>
                  <a:pt x="43" y="274"/>
                </a:cubicBezTo>
                <a:cubicBezTo>
                  <a:pt x="43" y="275"/>
                  <a:pt x="42" y="275"/>
                  <a:pt x="42" y="276"/>
                </a:cubicBezTo>
                <a:cubicBezTo>
                  <a:pt x="43" y="275"/>
                  <a:pt x="44" y="276"/>
                  <a:pt x="45" y="274"/>
                </a:cubicBezTo>
                <a:cubicBezTo>
                  <a:pt x="46" y="275"/>
                  <a:pt x="46" y="276"/>
                  <a:pt x="47" y="274"/>
                </a:cubicBezTo>
                <a:cubicBezTo>
                  <a:pt x="47" y="275"/>
                  <a:pt x="47" y="276"/>
                  <a:pt x="47" y="276"/>
                </a:cubicBezTo>
                <a:cubicBezTo>
                  <a:pt x="47" y="277"/>
                  <a:pt x="47" y="276"/>
                  <a:pt x="47" y="276"/>
                </a:cubicBezTo>
                <a:cubicBezTo>
                  <a:pt x="47" y="276"/>
                  <a:pt x="48" y="275"/>
                  <a:pt x="47" y="275"/>
                </a:cubicBezTo>
                <a:cubicBezTo>
                  <a:pt x="48" y="275"/>
                  <a:pt x="48" y="274"/>
                  <a:pt x="49" y="274"/>
                </a:cubicBezTo>
                <a:cubicBezTo>
                  <a:pt x="48" y="275"/>
                  <a:pt x="48" y="276"/>
                  <a:pt x="48" y="276"/>
                </a:cubicBezTo>
                <a:cubicBezTo>
                  <a:pt x="48" y="277"/>
                  <a:pt x="49" y="275"/>
                  <a:pt x="50" y="274"/>
                </a:cubicBezTo>
                <a:cubicBezTo>
                  <a:pt x="50" y="275"/>
                  <a:pt x="51" y="275"/>
                  <a:pt x="51" y="275"/>
                </a:cubicBezTo>
                <a:cubicBezTo>
                  <a:pt x="52" y="274"/>
                  <a:pt x="51" y="274"/>
                  <a:pt x="51" y="274"/>
                </a:cubicBezTo>
                <a:cubicBezTo>
                  <a:pt x="51" y="274"/>
                  <a:pt x="52" y="274"/>
                  <a:pt x="52" y="274"/>
                </a:cubicBezTo>
                <a:cubicBezTo>
                  <a:pt x="52" y="274"/>
                  <a:pt x="52" y="274"/>
                  <a:pt x="52" y="274"/>
                </a:cubicBezTo>
                <a:cubicBezTo>
                  <a:pt x="53" y="274"/>
                  <a:pt x="54" y="273"/>
                  <a:pt x="55" y="273"/>
                </a:cubicBezTo>
                <a:cubicBezTo>
                  <a:pt x="55" y="273"/>
                  <a:pt x="55" y="273"/>
                  <a:pt x="55" y="273"/>
                </a:cubicBezTo>
                <a:cubicBezTo>
                  <a:pt x="54" y="274"/>
                  <a:pt x="54" y="275"/>
                  <a:pt x="53" y="275"/>
                </a:cubicBezTo>
                <a:cubicBezTo>
                  <a:pt x="54" y="276"/>
                  <a:pt x="55" y="275"/>
                  <a:pt x="56" y="275"/>
                </a:cubicBezTo>
                <a:cubicBezTo>
                  <a:pt x="56" y="274"/>
                  <a:pt x="55" y="275"/>
                  <a:pt x="55" y="275"/>
                </a:cubicBezTo>
                <a:cubicBezTo>
                  <a:pt x="55" y="274"/>
                  <a:pt x="55" y="274"/>
                  <a:pt x="55" y="274"/>
                </a:cubicBezTo>
                <a:cubicBezTo>
                  <a:pt x="56" y="274"/>
                  <a:pt x="56" y="275"/>
                  <a:pt x="57" y="275"/>
                </a:cubicBezTo>
                <a:cubicBezTo>
                  <a:pt x="57" y="275"/>
                  <a:pt x="56" y="274"/>
                  <a:pt x="57" y="274"/>
                </a:cubicBezTo>
                <a:cubicBezTo>
                  <a:pt x="57" y="274"/>
                  <a:pt x="56" y="274"/>
                  <a:pt x="56" y="274"/>
                </a:cubicBezTo>
                <a:cubicBezTo>
                  <a:pt x="56" y="274"/>
                  <a:pt x="56" y="273"/>
                  <a:pt x="56" y="274"/>
                </a:cubicBezTo>
                <a:cubicBezTo>
                  <a:pt x="55" y="273"/>
                  <a:pt x="55" y="273"/>
                  <a:pt x="56" y="273"/>
                </a:cubicBezTo>
                <a:cubicBezTo>
                  <a:pt x="55" y="273"/>
                  <a:pt x="57" y="273"/>
                  <a:pt x="57" y="274"/>
                </a:cubicBezTo>
                <a:cubicBezTo>
                  <a:pt x="57" y="274"/>
                  <a:pt x="57" y="273"/>
                  <a:pt x="57" y="273"/>
                </a:cubicBezTo>
                <a:cubicBezTo>
                  <a:pt x="58" y="273"/>
                  <a:pt x="57" y="274"/>
                  <a:pt x="57" y="274"/>
                </a:cubicBezTo>
                <a:cubicBezTo>
                  <a:pt x="57" y="275"/>
                  <a:pt x="57" y="275"/>
                  <a:pt x="57" y="276"/>
                </a:cubicBezTo>
                <a:cubicBezTo>
                  <a:pt x="58" y="276"/>
                  <a:pt x="58" y="275"/>
                  <a:pt x="59" y="275"/>
                </a:cubicBezTo>
                <a:cubicBezTo>
                  <a:pt x="59" y="276"/>
                  <a:pt x="58" y="276"/>
                  <a:pt x="58" y="277"/>
                </a:cubicBezTo>
                <a:cubicBezTo>
                  <a:pt x="59" y="278"/>
                  <a:pt x="59" y="276"/>
                  <a:pt x="60" y="277"/>
                </a:cubicBezTo>
                <a:cubicBezTo>
                  <a:pt x="60" y="276"/>
                  <a:pt x="59" y="277"/>
                  <a:pt x="59" y="276"/>
                </a:cubicBezTo>
                <a:cubicBezTo>
                  <a:pt x="59" y="276"/>
                  <a:pt x="59" y="276"/>
                  <a:pt x="60" y="276"/>
                </a:cubicBezTo>
                <a:cubicBezTo>
                  <a:pt x="59" y="276"/>
                  <a:pt x="59" y="275"/>
                  <a:pt x="59" y="274"/>
                </a:cubicBezTo>
                <a:cubicBezTo>
                  <a:pt x="59" y="274"/>
                  <a:pt x="59" y="274"/>
                  <a:pt x="60" y="274"/>
                </a:cubicBezTo>
                <a:cubicBezTo>
                  <a:pt x="60" y="274"/>
                  <a:pt x="59" y="275"/>
                  <a:pt x="60" y="275"/>
                </a:cubicBezTo>
                <a:cubicBezTo>
                  <a:pt x="60" y="274"/>
                  <a:pt x="63" y="274"/>
                  <a:pt x="63" y="275"/>
                </a:cubicBezTo>
                <a:cubicBezTo>
                  <a:pt x="64" y="274"/>
                  <a:pt x="64" y="275"/>
                  <a:pt x="64" y="274"/>
                </a:cubicBezTo>
                <a:cubicBezTo>
                  <a:pt x="65" y="274"/>
                  <a:pt x="64" y="275"/>
                  <a:pt x="65" y="275"/>
                </a:cubicBezTo>
                <a:cubicBezTo>
                  <a:pt x="64" y="275"/>
                  <a:pt x="64" y="276"/>
                  <a:pt x="63" y="276"/>
                </a:cubicBezTo>
                <a:cubicBezTo>
                  <a:pt x="64" y="276"/>
                  <a:pt x="65" y="276"/>
                  <a:pt x="66" y="276"/>
                </a:cubicBezTo>
                <a:cubicBezTo>
                  <a:pt x="66" y="276"/>
                  <a:pt x="66" y="276"/>
                  <a:pt x="66" y="277"/>
                </a:cubicBezTo>
                <a:cubicBezTo>
                  <a:pt x="67" y="276"/>
                  <a:pt x="67" y="275"/>
                  <a:pt x="68" y="276"/>
                </a:cubicBezTo>
                <a:cubicBezTo>
                  <a:pt x="68" y="275"/>
                  <a:pt x="69" y="275"/>
                  <a:pt x="68" y="274"/>
                </a:cubicBezTo>
                <a:cubicBezTo>
                  <a:pt x="68" y="275"/>
                  <a:pt x="69" y="274"/>
                  <a:pt x="69" y="274"/>
                </a:cubicBezTo>
                <a:cubicBezTo>
                  <a:pt x="69" y="273"/>
                  <a:pt x="70" y="273"/>
                  <a:pt x="70" y="273"/>
                </a:cubicBezTo>
                <a:cubicBezTo>
                  <a:pt x="71" y="273"/>
                  <a:pt x="70" y="274"/>
                  <a:pt x="71" y="274"/>
                </a:cubicBezTo>
                <a:cubicBezTo>
                  <a:pt x="71" y="273"/>
                  <a:pt x="71" y="273"/>
                  <a:pt x="72" y="273"/>
                </a:cubicBezTo>
                <a:cubicBezTo>
                  <a:pt x="72" y="274"/>
                  <a:pt x="72" y="274"/>
                  <a:pt x="72" y="274"/>
                </a:cubicBezTo>
                <a:cubicBezTo>
                  <a:pt x="71" y="275"/>
                  <a:pt x="69" y="275"/>
                  <a:pt x="69" y="276"/>
                </a:cubicBezTo>
                <a:cubicBezTo>
                  <a:pt x="69" y="277"/>
                  <a:pt x="69" y="276"/>
                  <a:pt x="70" y="276"/>
                </a:cubicBezTo>
                <a:cubicBezTo>
                  <a:pt x="71" y="274"/>
                  <a:pt x="73" y="276"/>
                  <a:pt x="74" y="275"/>
                </a:cubicBezTo>
                <a:cubicBezTo>
                  <a:pt x="76" y="276"/>
                  <a:pt x="78" y="273"/>
                  <a:pt x="80" y="275"/>
                </a:cubicBezTo>
                <a:cubicBezTo>
                  <a:pt x="80" y="275"/>
                  <a:pt x="81" y="275"/>
                  <a:pt x="81" y="275"/>
                </a:cubicBezTo>
                <a:cubicBezTo>
                  <a:pt x="81" y="274"/>
                  <a:pt x="82" y="274"/>
                  <a:pt x="83" y="274"/>
                </a:cubicBezTo>
                <a:cubicBezTo>
                  <a:pt x="83" y="274"/>
                  <a:pt x="83" y="274"/>
                  <a:pt x="83" y="274"/>
                </a:cubicBezTo>
                <a:cubicBezTo>
                  <a:pt x="83" y="274"/>
                  <a:pt x="84" y="273"/>
                  <a:pt x="84" y="274"/>
                </a:cubicBezTo>
                <a:cubicBezTo>
                  <a:pt x="85" y="273"/>
                  <a:pt x="87" y="274"/>
                  <a:pt x="88" y="273"/>
                </a:cubicBezTo>
                <a:cubicBezTo>
                  <a:pt x="87" y="273"/>
                  <a:pt x="88" y="272"/>
                  <a:pt x="88" y="272"/>
                </a:cubicBezTo>
                <a:cubicBezTo>
                  <a:pt x="88" y="272"/>
                  <a:pt x="88" y="273"/>
                  <a:pt x="88" y="273"/>
                </a:cubicBezTo>
                <a:cubicBezTo>
                  <a:pt x="88" y="273"/>
                  <a:pt x="89" y="273"/>
                  <a:pt x="89" y="273"/>
                </a:cubicBezTo>
                <a:cubicBezTo>
                  <a:pt x="88" y="274"/>
                  <a:pt x="88" y="274"/>
                  <a:pt x="88" y="275"/>
                </a:cubicBezTo>
                <a:cubicBezTo>
                  <a:pt x="88" y="275"/>
                  <a:pt x="88" y="275"/>
                  <a:pt x="88" y="275"/>
                </a:cubicBezTo>
                <a:cubicBezTo>
                  <a:pt x="87" y="275"/>
                  <a:pt x="86" y="274"/>
                  <a:pt x="86" y="276"/>
                </a:cubicBezTo>
                <a:cubicBezTo>
                  <a:pt x="86" y="276"/>
                  <a:pt x="87" y="276"/>
                  <a:pt x="87" y="276"/>
                </a:cubicBezTo>
                <a:cubicBezTo>
                  <a:pt x="87" y="276"/>
                  <a:pt x="87" y="276"/>
                  <a:pt x="88" y="276"/>
                </a:cubicBezTo>
                <a:cubicBezTo>
                  <a:pt x="88" y="276"/>
                  <a:pt x="88" y="276"/>
                  <a:pt x="88" y="276"/>
                </a:cubicBezTo>
                <a:cubicBezTo>
                  <a:pt x="88" y="276"/>
                  <a:pt x="88" y="276"/>
                  <a:pt x="89" y="276"/>
                </a:cubicBezTo>
                <a:cubicBezTo>
                  <a:pt x="89" y="275"/>
                  <a:pt x="90" y="276"/>
                  <a:pt x="90" y="275"/>
                </a:cubicBezTo>
                <a:cubicBezTo>
                  <a:pt x="90" y="275"/>
                  <a:pt x="91" y="276"/>
                  <a:pt x="91" y="276"/>
                </a:cubicBezTo>
                <a:cubicBezTo>
                  <a:pt x="91" y="276"/>
                  <a:pt x="91" y="276"/>
                  <a:pt x="92" y="276"/>
                </a:cubicBezTo>
                <a:cubicBezTo>
                  <a:pt x="92" y="276"/>
                  <a:pt x="92" y="276"/>
                  <a:pt x="92" y="276"/>
                </a:cubicBezTo>
                <a:cubicBezTo>
                  <a:pt x="92" y="276"/>
                  <a:pt x="93" y="276"/>
                  <a:pt x="93" y="276"/>
                </a:cubicBezTo>
                <a:cubicBezTo>
                  <a:pt x="92" y="276"/>
                  <a:pt x="92" y="276"/>
                  <a:pt x="92" y="277"/>
                </a:cubicBezTo>
                <a:cubicBezTo>
                  <a:pt x="90" y="277"/>
                  <a:pt x="90" y="278"/>
                  <a:pt x="88" y="278"/>
                </a:cubicBezTo>
                <a:cubicBezTo>
                  <a:pt x="88" y="277"/>
                  <a:pt x="89" y="277"/>
                  <a:pt x="88" y="277"/>
                </a:cubicBezTo>
                <a:cubicBezTo>
                  <a:pt x="87" y="279"/>
                  <a:pt x="85" y="277"/>
                  <a:pt x="84" y="279"/>
                </a:cubicBezTo>
                <a:cubicBezTo>
                  <a:pt x="84" y="279"/>
                  <a:pt x="84" y="279"/>
                  <a:pt x="84" y="279"/>
                </a:cubicBezTo>
                <a:cubicBezTo>
                  <a:pt x="84" y="279"/>
                  <a:pt x="84" y="279"/>
                  <a:pt x="84" y="280"/>
                </a:cubicBezTo>
                <a:cubicBezTo>
                  <a:pt x="84" y="280"/>
                  <a:pt x="83" y="279"/>
                  <a:pt x="82" y="279"/>
                </a:cubicBezTo>
                <a:cubicBezTo>
                  <a:pt x="82" y="280"/>
                  <a:pt x="82" y="279"/>
                  <a:pt x="83" y="280"/>
                </a:cubicBezTo>
                <a:cubicBezTo>
                  <a:pt x="83" y="280"/>
                  <a:pt x="82" y="280"/>
                  <a:pt x="82" y="280"/>
                </a:cubicBezTo>
                <a:cubicBezTo>
                  <a:pt x="82" y="280"/>
                  <a:pt x="82" y="280"/>
                  <a:pt x="81" y="280"/>
                </a:cubicBezTo>
                <a:cubicBezTo>
                  <a:pt x="81" y="282"/>
                  <a:pt x="79" y="280"/>
                  <a:pt x="79" y="281"/>
                </a:cubicBezTo>
                <a:cubicBezTo>
                  <a:pt x="78" y="281"/>
                  <a:pt x="78" y="281"/>
                  <a:pt x="78" y="280"/>
                </a:cubicBezTo>
                <a:cubicBezTo>
                  <a:pt x="78" y="279"/>
                  <a:pt x="78" y="280"/>
                  <a:pt x="77" y="280"/>
                </a:cubicBezTo>
                <a:cubicBezTo>
                  <a:pt x="77" y="280"/>
                  <a:pt x="78" y="280"/>
                  <a:pt x="78" y="281"/>
                </a:cubicBezTo>
                <a:cubicBezTo>
                  <a:pt x="78" y="281"/>
                  <a:pt x="77" y="281"/>
                  <a:pt x="77" y="282"/>
                </a:cubicBezTo>
                <a:cubicBezTo>
                  <a:pt x="77" y="281"/>
                  <a:pt x="77" y="281"/>
                  <a:pt x="77" y="280"/>
                </a:cubicBezTo>
                <a:cubicBezTo>
                  <a:pt x="76" y="281"/>
                  <a:pt x="75" y="281"/>
                  <a:pt x="74" y="281"/>
                </a:cubicBezTo>
                <a:cubicBezTo>
                  <a:pt x="74" y="281"/>
                  <a:pt x="75" y="281"/>
                  <a:pt x="74" y="280"/>
                </a:cubicBezTo>
                <a:cubicBezTo>
                  <a:pt x="74" y="282"/>
                  <a:pt x="71" y="282"/>
                  <a:pt x="70" y="283"/>
                </a:cubicBezTo>
                <a:cubicBezTo>
                  <a:pt x="70" y="282"/>
                  <a:pt x="69" y="282"/>
                  <a:pt x="70" y="282"/>
                </a:cubicBezTo>
                <a:cubicBezTo>
                  <a:pt x="69" y="282"/>
                  <a:pt x="69" y="282"/>
                  <a:pt x="69" y="283"/>
                </a:cubicBezTo>
                <a:cubicBezTo>
                  <a:pt x="69" y="283"/>
                  <a:pt x="68" y="281"/>
                  <a:pt x="68" y="282"/>
                </a:cubicBezTo>
                <a:cubicBezTo>
                  <a:pt x="68" y="283"/>
                  <a:pt x="68" y="282"/>
                  <a:pt x="68" y="282"/>
                </a:cubicBezTo>
                <a:cubicBezTo>
                  <a:pt x="68" y="282"/>
                  <a:pt x="68" y="283"/>
                  <a:pt x="68" y="283"/>
                </a:cubicBezTo>
                <a:cubicBezTo>
                  <a:pt x="67" y="283"/>
                  <a:pt x="66" y="282"/>
                  <a:pt x="65" y="284"/>
                </a:cubicBezTo>
                <a:cubicBezTo>
                  <a:pt x="65" y="283"/>
                  <a:pt x="65" y="283"/>
                  <a:pt x="64" y="282"/>
                </a:cubicBezTo>
                <a:cubicBezTo>
                  <a:pt x="64" y="283"/>
                  <a:pt x="64" y="283"/>
                  <a:pt x="65" y="284"/>
                </a:cubicBezTo>
                <a:cubicBezTo>
                  <a:pt x="65" y="285"/>
                  <a:pt x="63" y="283"/>
                  <a:pt x="63" y="285"/>
                </a:cubicBezTo>
                <a:cubicBezTo>
                  <a:pt x="62" y="284"/>
                  <a:pt x="63" y="283"/>
                  <a:pt x="62" y="283"/>
                </a:cubicBezTo>
                <a:cubicBezTo>
                  <a:pt x="62" y="284"/>
                  <a:pt x="62" y="284"/>
                  <a:pt x="62" y="285"/>
                </a:cubicBezTo>
                <a:cubicBezTo>
                  <a:pt x="62" y="286"/>
                  <a:pt x="62" y="284"/>
                  <a:pt x="62" y="285"/>
                </a:cubicBezTo>
                <a:cubicBezTo>
                  <a:pt x="61" y="284"/>
                  <a:pt x="62" y="284"/>
                  <a:pt x="62" y="284"/>
                </a:cubicBezTo>
                <a:cubicBezTo>
                  <a:pt x="61" y="284"/>
                  <a:pt x="61" y="284"/>
                  <a:pt x="61" y="285"/>
                </a:cubicBezTo>
                <a:cubicBezTo>
                  <a:pt x="60" y="284"/>
                  <a:pt x="60" y="285"/>
                  <a:pt x="59" y="284"/>
                </a:cubicBezTo>
                <a:cubicBezTo>
                  <a:pt x="59" y="285"/>
                  <a:pt x="59" y="285"/>
                  <a:pt x="58" y="284"/>
                </a:cubicBezTo>
                <a:cubicBezTo>
                  <a:pt x="58" y="285"/>
                  <a:pt x="58" y="285"/>
                  <a:pt x="58" y="286"/>
                </a:cubicBezTo>
                <a:cubicBezTo>
                  <a:pt x="59" y="286"/>
                  <a:pt x="59" y="286"/>
                  <a:pt x="59" y="286"/>
                </a:cubicBezTo>
                <a:cubicBezTo>
                  <a:pt x="59" y="286"/>
                  <a:pt x="59" y="285"/>
                  <a:pt x="59" y="286"/>
                </a:cubicBezTo>
                <a:cubicBezTo>
                  <a:pt x="60" y="286"/>
                  <a:pt x="59" y="286"/>
                  <a:pt x="59" y="286"/>
                </a:cubicBezTo>
                <a:cubicBezTo>
                  <a:pt x="60" y="285"/>
                  <a:pt x="62" y="284"/>
                  <a:pt x="62" y="286"/>
                </a:cubicBezTo>
                <a:cubicBezTo>
                  <a:pt x="63" y="286"/>
                  <a:pt x="63" y="285"/>
                  <a:pt x="63" y="285"/>
                </a:cubicBezTo>
                <a:cubicBezTo>
                  <a:pt x="63" y="286"/>
                  <a:pt x="63" y="286"/>
                  <a:pt x="63" y="287"/>
                </a:cubicBezTo>
                <a:cubicBezTo>
                  <a:pt x="63" y="287"/>
                  <a:pt x="64" y="287"/>
                  <a:pt x="64" y="286"/>
                </a:cubicBezTo>
                <a:cubicBezTo>
                  <a:pt x="64" y="286"/>
                  <a:pt x="65" y="286"/>
                  <a:pt x="65" y="285"/>
                </a:cubicBezTo>
                <a:cubicBezTo>
                  <a:pt x="65" y="285"/>
                  <a:pt x="65" y="286"/>
                  <a:pt x="65" y="286"/>
                </a:cubicBezTo>
                <a:cubicBezTo>
                  <a:pt x="66" y="287"/>
                  <a:pt x="66" y="285"/>
                  <a:pt x="67" y="287"/>
                </a:cubicBezTo>
                <a:cubicBezTo>
                  <a:pt x="67" y="287"/>
                  <a:pt x="67" y="286"/>
                  <a:pt x="67" y="286"/>
                </a:cubicBezTo>
                <a:cubicBezTo>
                  <a:pt x="67" y="286"/>
                  <a:pt x="67" y="286"/>
                  <a:pt x="68" y="286"/>
                </a:cubicBezTo>
                <a:cubicBezTo>
                  <a:pt x="68" y="286"/>
                  <a:pt x="68" y="286"/>
                  <a:pt x="68" y="285"/>
                </a:cubicBezTo>
                <a:cubicBezTo>
                  <a:pt x="68" y="285"/>
                  <a:pt x="69" y="285"/>
                  <a:pt x="69" y="285"/>
                </a:cubicBezTo>
                <a:cubicBezTo>
                  <a:pt x="69" y="285"/>
                  <a:pt x="69" y="285"/>
                  <a:pt x="69" y="286"/>
                </a:cubicBezTo>
                <a:cubicBezTo>
                  <a:pt x="70" y="285"/>
                  <a:pt x="71" y="285"/>
                  <a:pt x="72" y="285"/>
                </a:cubicBezTo>
                <a:cubicBezTo>
                  <a:pt x="72" y="285"/>
                  <a:pt x="72" y="285"/>
                  <a:pt x="72" y="285"/>
                </a:cubicBezTo>
                <a:cubicBezTo>
                  <a:pt x="72" y="286"/>
                  <a:pt x="72" y="285"/>
                  <a:pt x="73" y="286"/>
                </a:cubicBezTo>
                <a:cubicBezTo>
                  <a:pt x="73" y="284"/>
                  <a:pt x="74" y="287"/>
                  <a:pt x="75" y="286"/>
                </a:cubicBezTo>
                <a:cubicBezTo>
                  <a:pt x="74" y="286"/>
                  <a:pt x="74" y="286"/>
                  <a:pt x="74" y="286"/>
                </a:cubicBezTo>
                <a:cubicBezTo>
                  <a:pt x="74" y="285"/>
                  <a:pt x="74" y="286"/>
                  <a:pt x="75" y="285"/>
                </a:cubicBezTo>
                <a:cubicBezTo>
                  <a:pt x="75" y="285"/>
                  <a:pt x="75" y="285"/>
                  <a:pt x="75" y="285"/>
                </a:cubicBezTo>
                <a:cubicBezTo>
                  <a:pt x="75" y="285"/>
                  <a:pt x="75" y="285"/>
                  <a:pt x="75" y="285"/>
                </a:cubicBezTo>
                <a:cubicBezTo>
                  <a:pt x="75" y="284"/>
                  <a:pt x="77" y="284"/>
                  <a:pt x="79" y="284"/>
                </a:cubicBezTo>
                <a:cubicBezTo>
                  <a:pt x="79" y="285"/>
                  <a:pt x="79" y="285"/>
                  <a:pt x="79" y="285"/>
                </a:cubicBezTo>
                <a:cubicBezTo>
                  <a:pt x="80" y="284"/>
                  <a:pt x="81" y="284"/>
                  <a:pt x="83" y="284"/>
                </a:cubicBezTo>
                <a:cubicBezTo>
                  <a:pt x="83" y="284"/>
                  <a:pt x="83" y="284"/>
                  <a:pt x="83" y="285"/>
                </a:cubicBezTo>
                <a:cubicBezTo>
                  <a:pt x="84" y="285"/>
                  <a:pt x="84" y="284"/>
                  <a:pt x="83" y="284"/>
                </a:cubicBezTo>
                <a:cubicBezTo>
                  <a:pt x="84" y="283"/>
                  <a:pt x="84" y="285"/>
                  <a:pt x="84" y="285"/>
                </a:cubicBezTo>
                <a:cubicBezTo>
                  <a:pt x="85" y="284"/>
                  <a:pt x="84" y="284"/>
                  <a:pt x="84" y="284"/>
                </a:cubicBezTo>
                <a:cubicBezTo>
                  <a:pt x="85" y="284"/>
                  <a:pt x="86" y="282"/>
                  <a:pt x="87" y="283"/>
                </a:cubicBezTo>
                <a:cubicBezTo>
                  <a:pt x="87" y="282"/>
                  <a:pt x="88" y="282"/>
                  <a:pt x="88" y="282"/>
                </a:cubicBezTo>
                <a:cubicBezTo>
                  <a:pt x="88" y="282"/>
                  <a:pt x="89" y="282"/>
                  <a:pt x="89" y="282"/>
                </a:cubicBezTo>
                <a:cubicBezTo>
                  <a:pt x="88" y="282"/>
                  <a:pt x="88" y="282"/>
                  <a:pt x="88" y="282"/>
                </a:cubicBezTo>
                <a:cubicBezTo>
                  <a:pt x="89" y="283"/>
                  <a:pt x="89" y="282"/>
                  <a:pt x="90" y="283"/>
                </a:cubicBezTo>
                <a:cubicBezTo>
                  <a:pt x="90" y="283"/>
                  <a:pt x="91" y="283"/>
                  <a:pt x="91" y="283"/>
                </a:cubicBezTo>
                <a:cubicBezTo>
                  <a:pt x="90" y="283"/>
                  <a:pt x="89" y="283"/>
                  <a:pt x="88" y="284"/>
                </a:cubicBezTo>
                <a:cubicBezTo>
                  <a:pt x="89" y="284"/>
                  <a:pt x="90" y="284"/>
                  <a:pt x="91" y="283"/>
                </a:cubicBezTo>
                <a:cubicBezTo>
                  <a:pt x="91" y="283"/>
                  <a:pt x="91" y="283"/>
                  <a:pt x="92" y="284"/>
                </a:cubicBezTo>
                <a:cubicBezTo>
                  <a:pt x="92" y="283"/>
                  <a:pt x="92" y="283"/>
                  <a:pt x="92" y="283"/>
                </a:cubicBezTo>
                <a:cubicBezTo>
                  <a:pt x="92" y="284"/>
                  <a:pt x="93" y="283"/>
                  <a:pt x="93" y="283"/>
                </a:cubicBezTo>
                <a:cubicBezTo>
                  <a:pt x="93" y="284"/>
                  <a:pt x="93" y="284"/>
                  <a:pt x="93" y="284"/>
                </a:cubicBezTo>
                <a:cubicBezTo>
                  <a:pt x="94" y="285"/>
                  <a:pt x="94" y="284"/>
                  <a:pt x="95" y="284"/>
                </a:cubicBezTo>
                <a:cubicBezTo>
                  <a:pt x="95" y="285"/>
                  <a:pt x="94" y="285"/>
                  <a:pt x="95" y="285"/>
                </a:cubicBezTo>
                <a:cubicBezTo>
                  <a:pt x="96" y="286"/>
                  <a:pt x="96" y="284"/>
                  <a:pt x="97" y="284"/>
                </a:cubicBezTo>
                <a:cubicBezTo>
                  <a:pt x="97" y="285"/>
                  <a:pt x="96" y="286"/>
                  <a:pt x="96" y="286"/>
                </a:cubicBezTo>
                <a:cubicBezTo>
                  <a:pt x="96" y="286"/>
                  <a:pt x="96" y="286"/>
                  <a:pt x="96" y="286"/>
                </a:cubicBezTo>
                <a:cubicBezTo>
                  <a:pt x="97" y="286"/>
                  <a:pt x="96" y="286"/>
                  <a:pt x="96" y="286"/>
                </a:cubicBezTo>
                <a:cubicBezTo>
                  <a:pt x="97" y="286"/>
                  <a:pt x="97" y="286"/>
                  <a:pt x="97" y="285"/>
                </a:cubicBezTo>
                <a:cubicBezTo>
                  <a:pt x="97" y="286"/>
                  <a:pt x="97" y="286"/>
                  <a:pt x="98" y="286"/>
                </a:cubicBezTo>
                <a:cubicBezTo>
                  <a:pt x="98" y="285"/>
                  <a:pt x="99" y="285"/>
                  <a:pt x="100" y="286"/>
                </a:cubicBezTo>
                <a:cubicBezTo>
                  <a:pt x="100" y="285"/>
                  <a:pt x="100" y="285"/>
                  <a:pt x="99" y="284"/>
                </a:cubicBezTo>
                <a:cubicBezTo>
                  <a:pt x="100" y="284"/>
                  <a:pt x="100" y="284"/>
                  <a:pt x="100" y="284"/>
                </a:cubicBezTo>
                <a:cubicBezTo>
                  <a:pt x="100" y="284"/>
                  <a:pt x="100" y="285"/>
                  <a:pt x="101" y="285"/>
                </a:cubicBezTo>
                <a:cubicBezTo>
                  <a:pt x="100" y="286"/>
                  <a:pt x="99" y="287"/>
                  <a:pt x="99" y="288"/>
                </a:cubicBezTo>
                <a:cubicBezTo>
                  <a:pt x="97" y="289"/>
                  <a:pt x="96" y="289"/>
                  <a:pt x="95" y="289"/>
                </a:cubicBezTo>
                <a:cubicBezTo>
                  <a:pt x="95" y="290"/>
                  <a:pt x="94" y="290"/>
                  <a:pt x="94" y="289"/>
                </a:cubicBezTo>
                <a:cubicBezTo>
                  <a:pt x="93" y="289"/>
                  <a:pt x="94" y="289"/>
                  <a:pt x="94" y="289"/>
                </a:cubicBezTo>
                <a:cubicBezTo>
                  <a:pt x="94" y="288"/>
                  <a:pt x="93" y="290"/>
                  <a:pt x="93" y="290"/>
                </a:cubicBezTo>
                <a:cubicBezTo>
                  <a:pt x="92" y="290"/>
                  <a:pt x="93" y="289"/>
                  <a:pt x="92" y="289"/>
                </a:cubicBezTo>
                <a:cubicBezTo>
                  <a:pt x="92" y="290"/>
                  <a:pt x="91" y="290"/>
                  <a:pt x="90" y="290"/>
                </a:cubicBezTo>
                <a:cubicBezTo>
                  <a:pt x="90" y="291"/>
                  <a:pt x="89" y="291"/>
                  <a:pt x="88" y="291"/>
                </a:cubicBezTo>
                <a:cubicBezTo>
                  <a:pt x="88" y="292"/>
                  <a:pt x="89" y="291"/>
                  <a:pt x="89" y="292"/>
                </a:cubicBezTo>
                <a:cubicBezTo>
                  <a:pt x="88" y="292"/>
                  <a:pt x="87" y="293"/>
                  <a:pt x="85" y="293"/>
                </a:cubicBezTo>
                <a:cubicBezTo>
                  <a:pt x="85" y="294"/>
                  <a:pt x="82" y="293"/>
                  <a:pt x="82" y="295"/>
                </a:cubicBezTo>
                <a:cubicBezTo>
                  <a:pt x="81" y="295"/>
                  <a:pt x="81" y="296"/>
                  <a:pt x="80" y="296"/>
                </a:cubicBezTo>
                <a:cubicBezTo>
                  <a:pt x="80" y="295"/>
                  <a:pt x="80" y="296"/>
                  <a:pt x="80" y="295"/>
                </a:cubicBezTo>
                <a:cubicBezTo>
                  <a:pt x="79" y="296"/>
                  <a:pt x="77" y="298"/>
                  <a:pt x="77" y="299"/>
                </a:cubicBezTo>
                <a:cubicBezTo>
                  <a:pt x="78" y="300"/>
                  <a:pt x="78" y="300"/>
                  <a:pt x="78" y="301"/>
                </a:cubicBezTo>
                <a:cubicBezTo>
                  <a:pt x="79" y="301"/>
                  <a:pt x="81" y="301"/>
                  <a:pt x="81" y="303"/>
                </a:cubicBezTo>
                <a:cubicBezTo>
                  <a:pt x="81" y="302"/>
                  <a:pt x="82" y="302"/>
                  <a:pt x="82" y="301"/>
                </a:cubicBezTo>
                <a:cubicBezTo>
                  <a:pt x="82" y="301"/>
                  <a:pt x="82" y="302"/>
                  <a:pt x="82" y="302"/>
                </a:cubicBezTo>
                <a:cubicBezTo>
                  <a:pt x="81" y="301"/>
                  <a:pt x="82" y="301"/>
                  <a:pt x="82" y="301"/>
                </a:cubicBezTo>
                <a:cubicBezTo>
                  <a:pt x="82" y="302"/>
                  <a:pt x="83" y="302"/>
                  <a:pt x="83" y="302"/>
                </a:cubicBezTo>
                <a:cubicBezTo>
                  <a:pt x="83" y="302"/>
                  <a:pt x="83" y="302"/>
                  <a:pt x="83" y="302"/>
                </a:cubicBezTo>
                <a:cubicBezTo>
                  <a:pt x="83" y="303"/>
                  <a:pt x="83" y="302"/>
                  <a:pt x="83" y="302"/>
                </a:cubicBezTo>
                <a:cubicBezTo>
                  <a:pt x="84" y="303"/>
                  <a:pt x="85" y="302"/>
                  <a:pt x="86" y="301"/>
                </a:cubicBezTo>
                <a:cubicBezTo>
                  <a:pt x="88" y="302"/>
                  <a:pt x="89" y="301"/>
                  <a:pt x="90" y="299"/>
                </a:cubicBezTo>
                <a:cubicBezTo>
                  <a:pt x="90" y="300"/>
                  <a:pt x="90" y="300"/>
                  <a:pt x="90" y="300"/>
                </a:cubicBezTo>
                <a:cubicBezTo>
                  <a:pt x="90" y="301"/>
                  <a:pt x="89" y="301"/>
                  <a:pt x="88" y="302"/>
                </a:cubicBezTo>
                <a:cubicBezTo>
                  <a:pt x="88" y="303"/>
                  <a:pt x="89" y="302"/>
                  <a:pt x="89" y="303"/>
                </a:cubicBezTo>
                <a:cubicBezTo>
                  <a:pt x="90" y="301"/>
                  <a:pt x="92" y="302"/>
                  <a:pt x="93" y="301"/>
                </a:cubicBezTo>
                <a:cubicBezTo>
                  <a:pt x="93" y="301"/>
                  <a:pt x="93" y="301"/>
                  <a:pt x="93" y="301"/>
                </a:cubicBezTo>
                <a:cubicBezTo>
                  <a:pt x="93" y="301"/>
                  <a:pt x="92" y="302"/>
                  <a:pt x="92" y="303"/>
                </a:cubicBezTo>
                <a:cubicBezTo>
                  <a:pt x="92" y="303"/>
                  <a:pt x="92" y="303"/>
                  <a:pt x="92" y="303"/>
                </a:cubicBezTo>
                <a:cubicBezTo>
                  <a:pt x="92" y="302"/>
                  <a:pt x="93" y="302"/>
                  <a:pt x="93" y="302"/>
                </a:cubicBezTo>
                <a:cubicBezTo>
                  <a:pt x="93" y="302"/>
                  <a:pt x="93" y="302"/>
                  <a:pt x="93" y="301"/>
                </a:cubicBezTo>
                <a:cubicBezTo>
                  <a:pt x="94" y="302"/>
                  <a:pt x="95" y="301"/>
                  <a:pt x="94" y="300"/>
                </a:cubicBezTo>
                <a:cubicBezTo>
                  <a:pt x="95" y="299"/>
                  <a:pt x="95" y="301"/>
                  <a:pt x="95" y="300"/>
                </a:cubicBezTo>
                <a:cubicBezTo>
                  <a:pt x="95" y="301"/>
                  <a:pt x="95" y="301"/>
                  <a:pt x="95" y="301"/>
                </a:cubicBezTo>
                <a:cubicBezTo>
                  <a:pt x="95" y="301"/>
                  <a:pt x="96" y="300"/>
                  <a:pt x="95" y="300"/>
                </a:cubicBezTo>
                <a:cubicBezTo>
                  <a:pt x="96" y="299"/>
                  <a:pt x="96" y="300"/>
                  <a:pt x="96" y="301"/>
                </a:cubicBezTo>
                <a:cubicBezTo>
                  <a:pt x="97" y="300"/>
                  <a:pt x="96" y="300"/>
                  <a:pt x="96" y="299"/>
                </a:cubicBezTo>
                <a:cubicBezTo>
                  <a:pt x="97" y="299"/>
                  <a:pt x="97" y="300"/>
                  <a:pt x="97" y="300"/>
                </a:cubicBezTo>
                <a:cubicBezTo>
                  <a:pt x="97" y="300"/>
                  <a:pt x="97" y="299"/>
                  <a:pt x="97" y="299"/>
                </a:cubicBezTo>
                <a:cubicBezTo>
                  <a:pt x="97" y="299"/>
                  <a:pt x="98" y="299"/>
                  <a:pt x="98" y="300"/>
                </a:cubicBezTo>
                <a:cubicBezTo>
                  <a:pt x="98" y="300"/>
                  <a:pt x="97" y="300"/>
                  <a:pt x="97" y="301"/>
                </a:cubicBezTo>
                <a:cubicBezTo>
                  <a:pt x="98" y="301"/>
                  <a:pt x="98" y="300"/>
                  <a:pt x="98" y="299"/>
                </a:cubicBezTo>
                <a:cubicBezTo>
                  <a:pt x="99" y="299"/>
                  <a:pt x="99" y="299"/>
                  <a:pt x="100" y="298"/>
                </a:cubicBezTo>
                <a:cubicBezTo>
                  <a:pt x="100" y="298"/>
                  <a:pt x="100" y="299"/>
                  <a:pt x="100" y="299"/>
                </a:cubicBezTo>
                <a:cubicBezTo>
                  <a:pt x="99" y="299"/>
                  <a:pt x="99" y="299"/>
                  <a:pt x="99" y="300"/>
                </a:cubicBezTo>
                <a:cubicBezTo>
                  <a:pt x="99" y="300"/>
                  <a:pt x="99" y="301"/>
                  <a:pt x="99" y="301"/>
                </a:cubicBezTo>
                <a:cubicBezTo>
                  <a:pt x="99" y="301"/>
                  <a:pt x="99" y="301"/>
                  <a:pt x="99" y="301"/>
                </a:cubicBezTo>
                <a:cubicBezTo>
                  <a:pt x="99" y="301"/>
                  <a:pt x="100" y="301"/>
                  <a:pt x="100" y="302"/>
                </a:cubicBezTo>
                <a:cubicBezTo>
                  <a:pt x="101" y="301"/>
                  <a:pt x="101" y="301"/>
                  <a:pt x="102" y="301"/>
                </a:cubicBezTo>
                <a:cubicBezTo>
                  <a:pt x="102" y="301"/>
                  <a:pt x="101" y="301"/>
                  <a:pt x="101" y="301"/>
                </a:cubicBezTo>
                <a:cubicBezTo>
                  <a:pt x="101" y="301"/>
                  <a:pt x="101" y="301"/>
                  <a:pt x="101" y="301"/>
                </a:cubicBezTo>
                <a:cubicBezTo>
                  <a:pt x="101" y="301"/>
                  <a:pt x="101" y="301"/>
                  <a:pt x="101" y="301"/>
                </a:cubicBezTo>
                <a:cubicBezTo>
                  <a:pt x="101" y="302"/>
                  <a:pt x="102" y="301"/>
                  <a:pt x="102" y="301"/>
                </a:cubicBezTo>
                <a:cubicBezTo>
                  <a:pt x="102" y="302"/>
                  <a:pt x="102" y="302"/>
                  <a:pt x="103" y="303"/>
                </a:cubicBezTo>
                <a:cubicBezTo>
                  <a:pt x="103" y="302"/>
                  <a:pt x="103" y="302"/>
                  <a:pt x="103" y="302"/>
                </a:cubicBezTo>
                <a:cubicBezTo>
                  <a:pt x="104" y="302"/>
                  <a:pt x="103" y="302"/>
                  <a:pt x="104" y="303"/>
                </a:cubicBezTo>
                <a:cubicBezTo>
                  <a:pt x="104" y="302"/>
                  <a:pt x="104" y="302"/>
                  <a:pt x="104" y="302"/>
                </a:cubicBezTo>
                <a:cubicBezTo>
                  <a:pt x="104" y="302"/>
                  <a:pt x="104" y="303"/>
                  <a:pt x="104" y="303"/>
                </a:cubicBezTo>
                <a:cubicBezTo>
                  <a:pt x="105" y="302"/>
                  <a:pt x="106" y="302"/>
                  <a:pt x="106" y="302"/>
                </a:cubicBezTo>
                <a:cubicBezTo>
                  <a:pt x="107" y="303"/>
                  <a:pt x="106" y="303"/>
                  <a:pt x="106" y="303"/>
                </a:cubicBezTo>
                <a:cubicBezTo>
                  <a:pt x="106" y="304"/>
                  <a:pt x="107" y="303"/>
                  <a:pt x="107" y="303"/>
                </a:cubicBezTo>
                <a:cubicBezTo>
                  <a:pt x="107" y="303"/>
                  <a:pt x="107" y="303"/>
                  <a:pt x="107" y="303"/>
                </a:cubicBezTo>
                <a:cubicBezTo>
                  <a:pt x="109" y="303"/>
                  <a:pt x="110" y="302"/>
                  <a:pt x="112" y="302"/>
                </a:cubicBezTo>
                <a:cubicBezTo>
                  <a:pt x="112" y="302"/>
                  <a:pt x="111" y="301"/>
                  <a:pt x="111" y="301"/>
                </a:cubicBezTo>
                <a:cubicBezTo>
                  <a:pt x="111" y="301"/>
                  <a:pt x="112" y="301"/>
                  <a:pt x="112" y="301"/>
                </a:cubicBezTo>
                <a:cubicBezTo>
                  <a:pt x="113" y="303"/>
                  <a:pt x="114" y="300"/>
                  <a:pt x="115" y="300"/>
                </a:cubicBezTo>
                <a:cubicBezTo>
                  <a:pt x="115" y="302"/>
                  <a:pt x="114" y="302"/>
                  <a:pt x="113" y="303"/>
                </a:cubicBezTo>
                <a:cubicBezTo>
                  <a:pt x="113" y="303"/>
                  <a:pt x="114" y="302"/>
                  <a:pt x="114" y="303"/>
                </a:cubicBezTo>
                <a:cubicBezTo>
                  <a:pt x="115" y="302"/>
                  <a:pt x="115" y="302"/>
                  <a:pt x="115" y="302"/>
                </a:cubicBezTo>
                <a:cubicBezTo>
                  <a:pt x="115" y="302"/>
                  <a:pt x="115" y="302"/>
                  <a:pt x="115" y="303"/>
                </a:cubicBezTo>
                <a:cubicBezTo>
                  <a:pt x="115" y="303"/>
                  <a:pt x="115" y="303"/>
                  <a:pt x="114" y="303"/>
                </a:cubicBezTo>
                <a:cubicBezTo>
                  <a:pt x="114" y="304"/>
                  <a:pt x="114" y="303"/>
                  <a:pt x="114" y="304"/>
                </a:cubicBezTo>
                <a:cubicBezTo>
                  <a:pt x="115" y="305"/>
                  <a:pt x="115" y="302"/>
                  <a:pt x="115" y="304"/>
                </a:cubicBezTo>
                <a:cubicBezTo>
                  <a:pt x="116" y="303"/>
                  <a:pt x="116" y="302"/>
                  <a:pt x="117" y="301"/>
                </a:cubicBezTo>
                <a:cubicBezTo>
                  <a:pt x="117" y="301"/>
                  <a:pt x="117" y="302"/>
                  <a:pt x="117" y="302"/>
                </a:cubicBezTo>
                <a:cubicBezTo>
                  <a:pt x="117" y="303"/>
                  <a:pt x="117" y="302"/>
                  <a:pt x="118" y="302"/>
                </a:cubicBezTo>
                <a:cubicBezTo>
                  <a:pt x="118" y="302"/>
                  <a:pt x="118" y="302"/>
                  <a:pt x="118" y="301"/>
                </a:cubicBezTo>
                <a:cubicBezTo>
                  <a:pt x="118" y="301"/>
                  <a:pt x="118" y="302"/>
                  <a:pt x="117" y="301"/>
                </a:cubicBezTo>
                <a:cubicBezTo>
                  <a:pt x="118" y="301"/>
                  <a:pt x="118" y="301"/>
                  <a:pt x="118" y="301"/>
                </a:cubicBezTo>
                <a:cubicBezTo>
                  <a:pt x="119" y="300"/>
                  <a:pt x="119" y="300"/>
                  <a:pt x="119" y="300"/>
                </a:cubicBezTo>
                <a:cubicBezTo>
                  <a:pt x="120" y="300"/>
                  <a:pt x="119" y="300"/>
                  <a:pt x="120" y="300"/>
                </a:cubicBezTo>
                <a:cubicBezTo>
                  <a:pt x="120" y="301"/>
                  <a:pt x="120" y="301"/>
                  <a:pt x="120" y="301"/>
                </a:cubicBezTo>
                <a:cubicBezTo>
                  <a:pt x="120" y="300"/>
                  <a:pt x="121" y="300"/>
                  <a:pt x="121" y="299"/>
                </a:cubicBezTo>
                <a:cubicBezTo>
                  <a:pt x="122" y="299"/>
                  <a:pt x="123" y="299"/>
                  <a:pt x="123" y="300"/>
                </a:cubicBezTo>
                <a:cubicBezTo>
                  <a:pt x="124" y="298"/>
                  <a:pt x="124" y="298"/>
                  <a:pt x="125" y="297"/>
                </a:cubicBezTo>
                <a:cubicBezTo>
                  <a:pt x="125" y="297"/>
                  <a:pt x="125" y="298"/>
                  <a:pt x="125" y="298"/>
                </a:cubicBezTo>
                <a:cubicBezTo>
                  <a:pt x="126" y="298"/>
                  <a:pt x="126" y="296"/>
                  <a:pt x="127" y="295"/>
                </a:cubicBezTo>
                <a:cubicBezTo>
                  <a:pt x="126" y="295"/>
                  <a:pt x="126" y="297"/>
                  <a:pt x="125" y="297"/>
                </a:cubicBezTo>
                <a:cubicBezTo>
                  <a:pt x="125" y="297"/>
                  <a:pt x="125" y="297"/>
                  <a:pt x="125" y="296"/>
                </a:cubicBezTo>
                <a:cubicBezTo>
                  <a:pt x="125" y="296"/>
                  <a:pt x="124" y="297"/>
                  <a:pt x="125" y="297"/>
                </a:cubicBezTo>
                <a:cubicBezTo>
                  <a:pt x="124" y="296"/>
                  <a:pt x="122" y="300"/>
                  <a:pt x="121" y="298"/>
                </a:cubicBezTo>
                <a:cubicBezTo>
                  <a:pt x="121" y="297"/>
                  <a:pt x="123" y="296"/>
                  <a:pt x="124" y="297"/>
                </a:cubicBezTo>
                <a:cubicBezTo>
                  <a:pt x="124" y="295"/>
                  <a:pt x="126" y="295"/>
                  <a:pt x="127" y="294"/>
                </a:cubicBezTo>
                <a:cubicBezTo>
                  <a:pt x="127" y="295"/>
                  <a:pt x="127" y="296"/>
                  <a:pt x="127" y="297"/>
                </a:cubicBezTo>
                <a:cubicBezTo>
                  <a:pt x="127" y="296"/>
                  <a:pt x="127" y="296"/>
                  <a:pt x="128" y="296"/>
                </a:cubicBezTo>
                <a:cubicBezTo>
                  <a:pt x="129" y="297"/>
                  <a:pt x="129" y="295"/>
                  <a:pt x="130" y="296"/>
                </a:cubicBezTo>
                <a:cubicBezTo>
                  <a:pt x="131" y="295"/>
                  <a:pt x="130" y="295"/>
                  <a:pt x="131" y="295"/>
                </a:cubicBezTo>
                <a:cubicBezTo>
                  <a:pt x="131" y="295"/>
                  <a:pt x="131" y="294"/>
                  <a:pt x="131" y="294"/>
                </a:cubicBezTo>
                <a:cubicBezTo>
                  <a:pt x="131" y="294"/>
                  <a:pt x="132" y="294"/>
                  <a:pt x="132" y="294"/>
                </a:cubicBezTo>
                <a:cubicBezTo>
                  <a:pt x="132" y="294"/>
                  <a:pt x="132" y="294"/>
                  <a:pt x="132" y="294"/>
                </a:cubicBezTo>
                <a:cubicBezTo>
                  <a:pt x="132" y="295"/>
                  <a:pt x="133" y="294"/>
                  <a:pt x="133" y="293"/>
                </a:cubicBezTo>
                <a:cubicBezTo>
                  <a:pt x="133" y="293"/>
                  <a:pt x="134" y="293"/>
                  <a:pt x="134" y="294"/>
                </a:cubicBezTo>
                <a:cubicBezTo>
                  <a:pt x="135" y="294"/>
                  <a:pt x="135" y="292"/>
                  <a:pt x="136" y="292"/>
                </a:cubicBezTo>
                <a:cubicBezTo>
                  <a:pt x="136" y="293"/>
                  <a:pt x="136" y="294"/>
                  <a:pt x="135" y="295"/>
                </a:cubicBezTo>
                <a:cubicBezTo>
                  <a:pt x="136" y="295"/>
                  <a:pt x="136" y="293"/>
                  <a:pt x="137" y="294"/>
                </a:cubicBezTo>
                <a:cubicBezTo>
                  <a:pt x="138" y="294"/>
                  <a:pt x="138" y="294"/>
                  <a:pt x="138" y="294"/>
                </a:cubicBezTo>
                <a:cubicBezTo>
                  <a:pt x="138" y="293"/>
                  <a:pt x="137" y="294"/>
                  <a:pt x="138" y="293"/>
                </a:cubicBezTo>
                <a:cubicBezTo>
                  <a:pt x="137" y="293"/>
                  <a:pt x="137" y="293"/>
                  <a:pt x="137" y="294"/>
                </a:cubicBezTo>
                <a:cubicBezTo>
                  <a:pt x="137" y="293"/>
                  <a:pt x="137" y="293"/>
                  <a:pt x="136" y="293"/>
                </a:cubicBezTo>
                <a:cubicBezTo>
                  <a:pt x="136" y="293"/>
                  <a:pt x="136" y="293"/>
                  <a:pt x="136" y="293"/>
                </a:cubicBezTo>
                <a:cubicBezTo>
                  <a:pt x="137" y="292"/>
                  <a:pt x="137" y="293"/>
                  <a:pt x="137" y="293"/>
                </a:cubicBezTo>
                <a:cubicBezTo>
                  <a:pt x="137" y="293"/>
                  <a:pt x="137" y="293"/>
                  <a:pt x="137" y="292"/>
                </a:cubicBezTo>
                <a:cubicBezTo>
                  <a:pt x="138" y="292"/>
                  <a:pt x="138" y="292"/>
                  <a:pt x="138" y="292"/>
                </a:cubicBezTo>
                <a:cubicBezTo>
                  <a:pt x="138" y="293"/>
                  <a:pt x="138" y="293"/>
                  <a:pt x="138" y="293"/>
                </a:cubicBezTo>
                <a:cubicBezTo>
                  <a:pt x="138" y="293"/>
                  <a:pt x="138" y="293"/>
                  <a:pt x="138" y="292"/>
                </a:cubicBezTo>
                <a:cubicBezTo>
                  <a:pt x="138" y="293"/>
                  <a:pt x="138" y="293"/>
                  <a:pt x="138" y="294"/>
                </a:cubicBezTo>
                <a:cubicBezTo>
                  <a:pt x="139" y="291"/>
                  <a:pt x="140" y="291"/>
                  <a:pt x="142" y="290"/>
                </a:cubicBezTo>
                <a:cubicBezTo>
                  <a:pt x="142" y="290"/>
                  <a:pt x="142" y="290"/>
                  <a:pt x="142" y="290"/>
                </a:cubicBezTo>
                <a:cubicBezTo>
                  <a:pt x="142" y="290"/>
                  <a:pt x="143" y="289"/>
                  <a:pt x="144" y="289"/>
                </a:cubicBezTo>
                <a:cubicBezTo>
                  <a:pt x="144" y="290"/>
                  <a:pt x="143" y="290"/>
                  <a:pt x="143" y="290"/>
                </a:cubicBezTo>
                <a:cubicBezTo>
                  <a:pt x="143" y="290"/>
                  <a:pt x="142" y="290"/>
                  <a:pt x="143" y="291"/>
                </a:cubicBezTo>
                <a:cubicBezTo>
                  <a:pt x="144" y="290"/>
                  <a:pt x="145" y="289"/>
                  <a:pt x="146" y="289"/>
                </a:cubicBezTo>
                <a:cubicBezTo>
                  <a:pt x="146" y="290"/>
                  <a:pt x="145" y="290"/>
                  <a:pt x="145" y="291"/>
                </a:cubicBezTo>
                <a:cubicBezTo>
                  <a:pt x="145" y="291"/>
                  <a:pt x="146" y="291"/>
                  <a:pt x="146" y="290"/>
                </a:cubicBezTo>
                <a:cubicBezTo>
                  <a:pt x="147" y="291"/>
                  <a:pt x="149" y="288"/>
                  <a:pt x="151" y="288"/>
                </a:cubicBezTo>
                <a:cubicBezTo>
                  <a:pt x="151" y="288"/>
                  <a:pt x="150" y="289"/>
                  <a:pt x="151" y="289"/>
                </a:cubicBezTo>
                <a:cubicBezTo>
                  <a:pt x="151" y="288"/>
                  <a:pt x="151" y="288"/>
                  <a:pt x="152" y="288"/>
                </a:cubicBezTo>
                <a:cubicBezTo>
                  <a:pt x="151" y="288"/>
                  <a:pt x="151" y="287"/>
                  <a:pt x="151" y="288"/>
                </a:cubicBezTo>
                <a:cubicBezTo>
                  <a:pt x="151" y="288"/>
                  <a:pt x="151" y="287"/>
                  <a:pt x="150" y="287"/>
                </a:cubicBezTo>
                <a:cubicBezTo>
                  <a:pt x="151" y="287"/>
                  <a:pt x="152" y="288"/>
                  <a:pt x="152" y="286"/>
                </a:cubicBezTo>
                <a:cubicBezTo>
                  <a:pt x="153" y="287"/>
                  <a:pt x="152" y="287"/>
                  <a:pt x="153" y="287"/>
                </a:cubicBezTo>
                <a:cubicBezTo>
                  <a:pt x="153" y="286"/>
                  <a:pt x="154" y="287"/>
                  <a:pt x="154" y="286"/>
                </a:cubicBezTo>
                <a:cubicBezTo>
                  <a:pt x="154" y="287"/>
                  <a:pt x="154" y="287"/>
                  <a:pt x="154" y="287"/>
                </a:cubicBezTo>
                <a:cubicBezTo>
                  <a:pt x="155" y="287"/>
                  <a:pt x="155" y="287"/>
                  <a:pt x="155" y="287"/>
                </a:cubicBezTo>
                <a:cubicBezTo>
                  <a:pt x="155" y="287"/>
                  <a:pt x="155" y="287"/>
                  <a:pt x="155" y="287"/>
                </a:cubicBezTo>
                <a:cubicBezTo>
                  <a:pt x="157" y="286"/>
                  <a:pt x="158" y="286"/>
                  <a:pt x="160" y="285"/>
                </a:cubicBezTo>
                <a:cubicBezTo>
                  <a:pt x="160" y="286"/>
                  <a:pt x="160" y="286"/>
                  <a:pt x="160" y="286"/>
                </a:cubicBezTo>
                <a:cubicBezTo>
                  <a:pt x="160" y="286"/>
                  <a:pt x="160" y="286"/>
                  <a:pt x="161" y="286"/>
                </a:cubicBezTo>
                <a:cubicBezTo>
                  <a:pt x="161" y="285"/>
                  <a:pt x="160" y="285"/>
                  <a:pt x="161" y="285"/>
                </a:cubicBezTo>
                <a:cubicBezTo>
                  <a:pt x="161" y="285"/>
                  <a:pt x="162" y="285"/>
                  <a:pt x="162" y="284"/>
                </a:cubicBezTo>
                <a:cubicBezTo>
                  <a:pt x="163" y="284"/>
                  <a:pt x="162" y="285"/>
                  <a:pt x="163" y="285"/>
                </a:cubicBezTo>
                <a:cubicBezTo>
                  <a:pt x="163" y="285"/>
                  <a:pt x="163" y="284"/>
                  <a:pt x="163" y="284"/>
                </a:cubicBezTo>
                <a:cubicBezTo>
                  <a:pt x="163" y="285"/>
                  <a:pt x="163" y="284"/>
                  <a:pt x="164" y="284"/>
                </a:cubicBezTo>
                <a:cubicBezTo>
                  <a:pt x="164" y="284"/>
                  <a:pt x="164" y="284"/>
                  <a:pt x="164" y="284"/>
                </a:cubicBezTo>
                <a:cubicBezTo>
                  <a:pt x="165" y="284"/>
                  <a:pt x="164" y="284"/>
                  <a:pt x="164" y="284"/>
                </a:cubicBezTo>
                <a:cubicBezTo>
                  <a:pt x="165" y="283"/>
                  <a:pt x="166" y="284"/>
                  <a:pt x="167" y="285"/>
                </a:cubicBezTo>
                <a:cubicBezTo>
                  <a:pt x="167" y="284"/>
                  <a:pt x="166" y="284"/>
                  <a:pt x="166" y="283"/>
                </a:cubicBezTo>
                <a:cubicBezTo>
                  <a:pt x="166" y="283"/>
                  <a:pt x="166" y="284"/>
                  <a:pt x="167" y="284"/>
                </a:cubicBezTo>
                <a:cubicBezTo>
                  <a:pt x="167" y="283"/>
                  <a:pt x="168" y="284"/>
                  <a:pt x="168" y="283"/>
                </a:cubicBezTo>
                <a:cubicBezTo>
                  <a:pt x="168" y="282"/>
                  <a:pt x="169" y="282"/>
                  <a:pt x="169" y="283"/>
                </a:cubicBezTo>
                <a:cubicBezTo>
                  <a:pt x="170" y="282"/>
                  <a:pt x="170" y="282"/>
                  <a:pt x="170" y="282"/>
                </a:cubicBezTo>
                <a:cubicBezTo>
                  <a:pt x="169" y="282"/>
                  <a:pt x="170" y="283"/>
                  <a:pt x="169" y="282"/>
                </a:cubicBezTo>
                <a:cubicBezTo>
                  <a:pt x="169" y="281"/>
                  <a:pt x="171" y="282"/>
                  <a:pt x="172" y="281"/>
                </a:cubicBezTo>
                <a:cubicBezTo>
                  <a:pt x="172" y="281"/>
                  <a:pt x="172" y="282"/>
                  <a:pt x="171" y="282"/>
                </a:cubicBezTo>
                <a:cubicBezTo>
                  <a:pt x="172" y="283"/>
                  <a:pt x="172" y="281"/>
                  <a:pt x="173" y="281"/>
                </a:cubicBezTo>
                <a:cubicBezTo>
                  <a:pt x="173" y="281"/>
                  <a:pt x="174" y="281"/>
                  <a:pt x="174" y="280"/>
                </a:cubicBezTo>
                <a:cubicBezTo>
                  <a:pt x="175" y="281"/>
                  <a:pt x="175" y="280"/>
                  <a:pt x="176" y="280"/>
                </a:cubicBezTo>
                <a:cubicBezTo>
                  <a:pt x="176" y="281"/>
                  <a:pt x="175" y="280"/>
                  <a:pt x="175" y="281"/>
                </a:cubicBezTo>
                <a:cubicBezTo>
                  <a:pt x="176" y="281"/>
                  <a:pt x="175" y="282"/>
                  <a:pt x="175" y="282"/>
                </a:cubicBezTo>
                <a:cubicBezTo>
                  <a:pt x="176" y="281"/>
                  <a:pt x="177" y="281"/>
                  <a:pt x="177" y="280"/>
                </a:cubicBezTo>
                <a:cubicBezTo>
                  <a:pt x="177" y="280"/>
                  <a:pt x="177" y="280"/>
                  <a:pt x="178" y="280"/>
                </a:cubicBezTo>
                <a:cubicBezTo>
                  <a:pt x="178" y="281"/>
                  <a:pt x="177" y="280"/>
                  <a:pt x="178" y="281"/>
                </a:cubicBezTo>
                <a:cubicBezTo>
                  <a:pt x="177" y="282"/>
                  <a:pt x="177" y="281"/>
                  <a:pt x="177" y="282"/>
                </a:cubicBezTo>
                <a:cubicBezTo>
                  <a:pt x="177" y="282"/>
                  <a:pt x="178" y="281"/>
                  <a:pt x="178" y="282"/>
                </a:cubicBezTo>
                <a:cubicBezTo>
                  <a:pt x="178" y="281"/>
                  <a:pt x="179" y="282"/>
                  <a:pt x="179" y="281"/>
                </a:cubicBezTo>
                <a:cubicBezTo>
                  <a:pt x="179" y="282"/>
                  <a:pt x="180" y="281"/>
                  <a:pt x="180" y="281"/>
                </a:cubicBezTo>
                <a:cubicBezTo>
                  <a:pt x="180" y="281"/>
                  <a:pt x="181" y="281"/>
                  <a:pt x="181" y="281"/>
                </a:cubicBezTo>
                <a:cubicBezTo>
                  <a:pt x="181" y="281"/>
                  <a:pt x="181" y="281"/>
                  <a:pt x="182" y="280"/>
                </a:cubicBezTo>
                <a:cubicBezTo>
                  <a:pt x="182" y="280"/>
                  <a:pt x="182" y="280"/>
                  <a:pt x="182" y="280"/>
                </a:cubicBezTo>
                <a:cubicBezTo>
                  <a:pt x="182" y="280"/>
                  <a:pt x="181" y="279"/>
                  <a:pt x="181" y="280"/>
                </a:cubicBezTo>
                <a:cubicBezTo>
                  <a:pt x="181" y="279"/>
                  <a:pt x="182" y="279"/>
                  <a:pt x="182" y="279"/>
                </a:cubicBezTo>
                <a:cubicBezTo>
                  <a:pt x="182" y="279"/>
                  <a:pt x="182" y="280"/>
                  <a:pt x="182" y="280"/>
                </a:cubicBezTo>
                <a:cubicBezTo>
                  <a:pt x="182" y="280"/>
                  <a:pt x="183" y="280"/>
                  <a:pt x="183" y="281"/>
                </a:cubicBezTo>
                <a:cubicBezTo>
                  <a:pt x="183" y="280"/>
                  <a:pt x="183" y="281"/>
                  <a:pt x="184" y="280"/>
                </a:cubicBezTo>
                <a:cubicBezTo>
                  <a:pt x="183" y="279"/>
                  <a:pt x="183" y="280"/>
                  <a:pt x="183" y="279"/>
                </a:cubicBezTo>
                <a:cubicBezTo>
                  <a:pt x="183" y="279"/>
                  <a:pt x="183" y="279"/>
                  <a:pt x="184" y="279"/>
                </a:cubicBezTo>
                <a:cubicBezTo>
                  <a:pt x="184" y="279"/>
                  <a:pt x="184" y="279"/>
                  <a:pt x="184" y="280"/>
                </a:cubicBezTo>
                <a:cubicBezTo>
                  <a:pt x="184" y="280"/>
                  <a:pt x="184" y="280"/>
                  <a:pt x="184" y="280"/>
                </a:cubicBezTo>
                <a:cubicBezTo>
                  <a:pt x="185" y="280"/>
                  <a:pt x="184" y="279"/>
                  <a:pt x="185" y="280"/>
                </a:cubicBezTo>
                <a:cubicBezTo>
                  <a:pt x="184" y="279"/>
                  <a:pt x="184" y="279"/>
                  <a:pt x="184" y="278"/>
                </a:cubicBezTo>
                <a:cubicBezTo>
                  <a:pt x="185" y="278"/>
                  <a:pt x="184" y="279"/>
                  <a:pt x="185" y="279"/>
                </a:cubicBezTo>
                <a:cubicBezTo>
                  <a:pt x="185" y="279"/>
                  <a:pt x="185" y="279"/>
                  <a:pt x="185" y="278"/>
                </a:cubicBezTo>
                <a:cubicBezTo>
                  <a:pt x="185" y="278"/>
                  <a:pt x="185" y="278"/>
                  <a:pt x="185" y="278"/>
                </a:cubicBezTo>
                <a:cubicBezTo>
                  <a:pt x="186" y="279"/>
                  <a:pt x="185" y="279"/>
                  <a:pt x="186" y="280"/>
                </a:cubicBezTo>
                <a:cubicBezTo>
                  <a:pt x="186" y="279"/>
                  <a:pt x="186" y="279"/>
                  <a:pt x="186" y="279"/>
                </a:cubicBezTo>
                <a:cubicBezTo>
                  <a:pt x="186" y="278"/>
                  <a:pt x="186" y="279"/>
                  <a:pt x="187" y="278"/>
                </a:cubicBezTo>
                <a:cubicBezTo>
                  <a:pt x="187" y="279"/>
                  <a:pt x="187" y="279"/>
                  <a:pt x="187" y="279"/>
                </a:cubicBezTo>
                <a:cubicBezTo>
                  <a:pt x="187" y="279"/>
                  <a:pt x="187" y="279"/>
                  <a:pt x="187" y="279"/>
                </a:cubicBezTo>
                <a:cubicBezTo>
                  <a:pt x="188" y="279"/>
                  <a:pt x="188" y="279"/>
                  <a:pt x="189" y="279"/>
                </a:cubicBezTo>
                <a:cubicBezTo>
                  <a:pt x="189" y="279"/>
                  <a:pt x="189" y="279"/>
                  <a:pt x="189" y="279"/>
                </a:cubicBezTo>
                <a:cubicBezTo>
                  <a:pt x="189" y="279"/>
                  <a:pt x="189" y="279"/>
                  <a:pt x="189" y="278"/>
                </a:cubicBezTo>
                <a:cubicBezTo>
                  <a:pt x="189" y="278"/>
                  <a:pt x="189" y="278"/>
                  <a:pt x="189" y="278"/>
                </a:cubicBezTo>
                <a:cubicBezTo>
                  <a:pt x="189" y="278"/>
                  <a:pt x="189" y="278"/>
                  <a:pt x="189" y="278"/>
                </a:cubicBezTo>
                <a:cubicBezTo>
                  <a:pt x="189" y="278"/>
                  <a:pt x="190" y="278"/>
                  <a:pt x="190" y="278"/>
                </a:cubicBezTo>
                <a:cubicBezTo>
                  <a:pt x="190" y="278"/>
                  <a:pt x="190" y="278"/>
                  <a:pt x="190" y="278"/>
                </a:cubicBezTo>
                <a:cubicBezTo>
                  <a:pt x="190" y="278"/>
                  <a:pt x="190" y="279"/>
                  <a:pt x="190" y="279"/>
                </a:cubicBezTo>
                <a:cubicBezTo>
                  <a:pt x="190" y="279"/>
                  <a:pt x="190" y="279"/>
                  <a:pt x="190" y="279"/>
                </a:cubicBezTo>
                <a:cubicBezTo>
                  <a:pt x="191" y="279"/>
                  <a:pt x="191" y="279"/>
                  <a:pt x="191" y="278"/>
                </a:cubicBezTo>
                <a:cubicBezTo>
                  <a:pt x="191" y="278"/>
                  <a:pt x="191" y="278"/>
                  <a:pt x="191" y="278"/>
                </a:cubicBezTo>
                <a:cubicBezTo>
                  <a:pt x="191" y="278"/>
                  <a:pt x="191" y="278"/>
                  <a:pt x="192" y="278"/>
                </a:cubicBezTo>
                <a:cubicBezTo>
                  <a:pt x="192" y="277"/>
                  <a:pt x="192" y="277"/>
                  <a:pt x="192" y="277"/>
                </a:cubicBezTo>
                <a:cubicBezTo>
                  <a:pt x="192" y="277"/>
                  <a:pt x="192" y="277"/>
                  <a:pt x="192" y="278"/>
                </a:cubicBezTo>
                <a:cubicBezTo>
                  <a:pt x="192" y="278"/>
                  <a:pt x="192" y="278"/>
                  <a:pt x="193" y="278"/>
                </a:cubicBezTo>
                <a:cubicBezTo>
                  <a:pt x="193" y="278"/>
                  <a:pt x="193" y="278"/>
                  <a:pt x="193" y="278"/>
                </a:cubicBezTo>
                <a:cubicBezTo>
                  <a:pt x="194" y="278"/>
                  <a:pt x="195" y="277"/>
                  <a:pt x="195" y="277"/>
                </a:cubicBezTo>
                <a:cubicBezTo>
                  <a:pt x="195" y="277"/>
                  <a:pt x="195" y="277"/>
                  <a:pt x="195" y="277"/>
                </a:cubicBezTo>
                <a:cubicBezTo>
                  <a:pt x="195" y="278"/>
                  <a:pt x="194" y="277"/>
                  <a:pt x="194" y="279"/>
                </a:cubicBezTo>
                <a:cubicBezTo>
                  <a:pt x="193" y="279"/>
                  <a:pt x="193" y="279"/>
                  <a:pt x="192" y="279"/>
                </a:cubicBezTo>
                <a:cubicBezTo>
                  <a:pt x="193" y="280"/>
                  <a:pt x="192" y="280"/>
                  <a:pt x="192" y="280"/>
                </a:cubicBezTo>
                <a:cubicBezTo>
                  <a:pt x="192" y="281"/>
                  <a:pt x="192" y="280"/>
                  <a:pt x="192" y="281"/>
                </a:cubicBezTo>
                <a:cubicBezTo>
                  <a:pt x="192" y="281"/>
                  <a:pt x="193" y="280"/>
                  <a:pt x="193" y="281"/>
                </a:cubicBezTo>
                <a:cubicBezTo>
                  <a:pt x="192" y="281"/>
                  <a:pt x="192" y="281"/>
                  <a:pt x="191" y="282"/>
                </a:cubicBezTo>
                <a:cubicBezTo>
                  <a:pt x="191" y="282"/>
                  <a:pt x="191" y="282"/>
                  <a:pt x="191" y="283"/>
                </a:cubicBezTo>
                <a:cubicBezTo>
                  <a:pt x="191" y="283"/>
                  <a:pt x="191" y="283"/>
                  <a:pt x="191" y="283"/>
                </a:cubicBezTo>
                <a:cubicBezTo>
                  <a:pt x="191" y="283"/>
                  <a:pt x="191" y="283"/>
                  <a:pt x="192" y="284"/>
                </a:cubicBezTo>
                <a:cubicBezTo>
                  <a:pt x="191" y="284"/>
                  <a:pt x="192" y="284"/>
                  <a:pt x="192" y="284"/>
                </a:cubicBezTo>
                <a:cubicBezTo>
                  <a:pt x="192" y="285"/>
                  <a:pt x="191" y="285"/>
                  <a:pt x="191" y="285"/>
                </a:cubicBezTo>
                <a:cubicBezTo>
                  <a:pt x="192" y="285"/>
                  <a:pt x="193" y="286"/>
                  <a:pt x="193" y="285"/>
                </a:cubicBezTo>
                <a:cubicBezTo>
                  <a:pt x="192" y="285"/>
                  <a:pt x="192" y="284"/>
                  <a:pt x="192" y="283"/>
                </a:cubicBezTo>
                <a:cubicBezTo>
                  <a:pt x="193" y="284"/>
                  <a:pt x="194" y="283"/>
                  <a:pt x="194" y="284"/>
                </a:cubicBezTo>
                <a:cubicBezTo>
                  <a:pt x="195" y="284"/>
                  <a:pt x="195" y="284"/>
                  <a:pt x="195" y="283"/>
                </a:cubicBezTo>
                <a:cubicBezTo>
                  <a:pt x="195" y="283"/>
                  <a:pt x="196" y="284"/>
                  <a:pt x="196" y="285"/>
                </a:cubicBezTo>
                <a:cubicBezTo>
                  <a:pt x="196" y="284"/>
                  <a:pt x="196" y="285"/>
                  <a:pt x="196" y="285"/>
                </a:cubicBezTo>
                <a:cubicBezTo>
                  <a:pt x="196" y="285"/>
                  <a:pt x="195" y="285"/>
                  <a:pt x="195" y="285"/>
                </a:cubicBezTo>
                <a:cubicBezTo>
                  <a:pt x="195" y="285"/>
                  <a:pt x="195" y="285"/>
                  <a:pt x="195" y="285"/>
                </a:cubicBezTo>
                <a:cubicBezTo>
                  <a:pt x="194" y="285"/>
                  <a:pt x="194" y="286"/>
                  <a:pt x="194" y="286"/>
                </a:cubicBezTo>
                <a:cubicBezTo>
                  <a:pt x="194" y="286"/>
                  <a:pt x="194" y="287"/>
                  <a:pt x="193" y="287"/>
                </a:cubicBezTo>
                <a:cubicBezTo>
                  <a:pt x="193" y="288"/>
                  <a:pt x="193" y="288"/>
                  <a:pt x="193" y="288"/>
                </a:cubicBezTo>
                <a:cubicBezTo>
                  <a:pt x="194" y="288"/>
                  <a:pt x="194" y="287"/>
                  <a:pt x="194" y="288"/>
                </a:cubicBezTo>
                <a:cubicBezTo>
                  <a:pt x="194" y="288"/>
                  <a:pt x="194" y="289"/>
                  <a:pt x="194" y="289"/>
                </a:cubicBezTo>
                <a:cubicBezTo>
                  <a:pt x="194" y="290"/>
                  <a:pt x="194" y="290"/>
                  <a:pt x="193" y="290"/>
                </a:cubicBezTo>
                <a:cubicBezTo>
                  <a:pt x="194" y="290"/>
                  <a:pt x="194" y="291"/>
                  <a:pt x="194" y="291"/>
                </a:cubicBezTo>
                <a:cubicBezTo>
                  <a:pt x="194" y="291"/>
                  <a:pt x="194" y="291"/>
                  <a:pt x="194" y="291"/>
                </a:cubicBezTo>
                <a:cubicBezTo>
                  <a:pt x="195" y="291"/>
                  <a:pt x="195" y="291"/>
                  <a:pt x="195" y="291"/>
                </a:cubicBezTo>
                <a:cubicBezTo>
                  <a:pt x="195" y="291"/>
                  <a:pt x="195" y="292"/>
                  <a:pt x="195" y="292"/>
                </a:cubicBezTo>
                <a:cubicBezTo>
                  <a:pt x="195" y="292"/>
                  <a:pt x="195" y="293"/>
                  <a:pt x="195" y="294"/>
                </a:cubicBezTo>
                <a:cubicBezTo>
                  <a:pt x="195" y="294"/>
                  <a:pt x="195" y="294"/>
                  <a:pt x="195" y="294"/>
                </a:cubicBezTo>
                <a:cubicBezTo>
                  <a:pt x="195" y="293"/>
                  <a:pt x="196" y="295"/>
                  <a:pt x="196" y="294"/>
                </a:cubicBezTo>
                <a:cubicBezTo>
                  <a:pt x="196" y="294"/>
                  <a:pt x="196" y="295"/>
                  <a:pt x="196" y="295"/>
                </a:cubicBezTo>
                <a:cubicBezTo>
                  <a:pt x="196" y="295"/>
                  <a:pt x="196" y="295"/>
                  <a:pt x="196" y="295"/>
                </a:cubicBezTo>
                <a:cubicBezTo>
                  <a:pt x="196" y="295"/>
                  <a:pt x="197" y="295"/>
                  <a:pt x="197" y="294"/>
                </a:cubicBezTo>
                <a:cubicBezTo>
                  <a:pt x="197" y="295"/>
                  <a:pt x="198" y="295"/>
                  <a:pt x="198" y="295"/>
                </a:cubicBezTo>
                <a:cubicBezTo>
                  <a:pt x="197" y="295"/>
                  <a:pt x="197" y="295"/>
                  <a:pt x="197" y="295"/>
                </a:cubicBezTo>
                <a:cubicBezTo>
                  <a:pt x="198" y="296"/>
                  <a:pt x="198" y="296"/>
                  <a:pt x="198" y="295"/>
                </a:cubicBezTo>
                <a:cubicBezTo>
                  <a:pt x="199" y="296"/>
                  <a:pt x="199" y="295"/>
                  <a:pt x="199" y="296"/>
                </a:cubicBezTo>
                <a:cubicBezTo>
                  <a:pt x="200" y="296"/>
                  <a:pt x="199" y="295"/>
                  <a:pt x="199" y="295"/>
                </a:cubicBezTo>
                <a:cubicBezTo>
                  <a:pt x="200" y="296"/>
                  <a:pt x="202" y="295"/>
                  <a:pt x="203" y="294"/>
                </a:cubicBezTo>
                <a:cubicBezTo>
                  <a:pt x="203" y="294"/>
                  <a:pt x="203" y="294"/>
                  <a:pt x="203" y="294"/>
                </a:cubicBezTo>
                <a:cubicBezTo>
                  <a:pt x="204" y="294"/>
                  <a:pt x="206" y="295"/>
                  <a:pt x="206" y="293"/>
                </a:cubicBezTo>
                <a:cubicBezTo>
                  <a:pt x="207" y="293"/>
                  <a:pt x="206" y="293"/>
                  <a:pt x="207" y="294"/>
                </a:cubicBezTo>
                <a:cubicBezTo>
                  <a:pt x="207" y="293"/>
                  <a:pt x="207" y="293"/>
                  <a:pt x="207" y="293"/>
                </a:cubicBezTo>
                <a:cubicBezTo>
                  <a:pt x="207" y="294"/>
                  <a:pt x="207" y="294"/>
                  <a:pt x="207" y="294"/>
                </a:cubicBezTo>
                <a:cubicBezTo>
                  <a:pt x="207" y="294"/>
                  <a:pt x="206" y="294"/>
                  <a:pt x="207" y="294"/>
                </a:cubicBezTo>
                <a:cubicBezTo>
                  <a:pt x="208" y="294"/>
                  <a:pt x="211" y="294"/>
                  <a:pt x="212" y="293"/>
                </a:cubicBezTo>
                <a:cubicBezTo>
                  <a:pt x="213" y="293"/>
                  <a:pt x="213" y="293"/>
                  <a:pt x="213" y="293"/>
                </a:cubicBezTo>
                <a:cubicBezTo>
                  <a:pt x="213" y="293"/>
                  <a:pt x="213" y="293"/>
                  <a:pt x="213" y="293"/>
                </a:cubicBezTo>
                <a:cubicBezTo>
                  <a:pt x="213" y="293"/>
                  <a:pt x="213" y="292"/>
                  <a:pt x="213" y="292"/>
                </a:cubicBezTo>
                <a:cubicBezTo>
                  <a:pt x="214" y="293"/>
                  <a:pt x="215" y="292"/>
                  <a:pt x="215" y="292"/>
                </a:cubicBezTo>
                <a:cubicBezTo>
                  <a:pt x="217" y="292"/>
                  <a:pt x="218" y="290"/>
                  <a:pt x="219" y="291"/>
                </a:cubicBezTo>
                <a:cubicBezTo>
                  <a:pt x="220" y="290"/>
                  <a:pt x="223" y="291"/>
                  <a:pt x="223" y="289"/>
                </a:cubicBezTo>
                <a:cubicBezTo>
                  <a:pt x="223" y="289"/>
                  <a:pt x="224" y="289"/>
                  <a:pt x="224" y="289"/>
                </a:cubicBezTo>
                <a:cubicBezTo>
                  <a:pt x="224" y="289"/>
                  <a:pt x="224" y="288"/>
                  <a:pt x="224" y="288"/>
                </a:cubicBezTo>
                <a:cubicBezTo>
                  <a:pt x="225" y="288"/>
                  <a:pt x="225" y="289"/>
                  <a:pt x="225" y="289"/>
                </a:cubicBezTo>
                <a:cubicBezTo>
                  <a:pt x="225" y="288"/>
                  <a:pt x="225" y="288"/>
                  <a:pt x="225" y="288"/>
                </a:cubicBezTo>
                <a:cubicBezTo>
                  <a:pt x="225" y="288"/>
                  <a:pt x="226" y="288"/>
                  <a:pt x="226" y="289"/>
                </a:cubicBezTo>
                <a:cubicBezTo>
                  <a:pt x="226" y="288"/>
                  <a:pt x="227" y="288"/>
                  <a:pt x="227" y="288"/>
                </a:cubicBezTo>
                <a:cubicBezTo>
                  <a:pt x="229" y="287"/>
                  <a:pt x="231" y="287"/>
                  <a:pt x="233" y="285"/>
                </a:cubicBezTo>
                <a:cubicBezTo>
                  <a:pt x="233" y="285"/>
                  <a:pt x="232" y="286"/>
                  <a:pt x="232" y="285"/>
                </a:cubicBezTo>
                <a:cubicBezTo>
                  <a:pt x="232" y="286"/>
                  <a:pt x="231" y="286"/>
                  <a:pt x="231" y="287"/>
                </a:cubicBezTo>
                <a:cubicBezTo>
                  <a:pt x="230" y="286"/>
                  <a:pt x="229" y="287"/>
                  <a:pt x="229" y="287"/>
                </a:cubicBezTo>
                <a:cubicBezTo>
                  <a:pt x="229" y="287"/>
                  <a:pt x="229" y="287"/>
                  <a:pt x="228" y="287"/>
                </a:cubicBezTo>
                <a:cubicBezTo>
                  <a:pt x="228" y="287"/>
                  <a:pt x="228" y="287"/>
                  <a:pt x="228" y="287"/>
                </a:cubicBezTo>
                <a:cubicBezTo>
                  <a:pt x="228" y="285"/>
                  <a:pt x="229" y="286"/>
                  <a:pt x="231" y="285"/>
                </a:cubicBezTo>
                <a:cubicBezTo>
                  <a:pt x="229" y="285"/>
                  <a:pt x="228" y="285"/>
                  <a:pt x="227" y="286"/>
                </a:cubicBezTo>
                <a:cubicBezTo>
                  <a:pt x="227" y="285"/>
                  <a:pt x="227" y="285"/>
                  <a:pt x="226" y="285"/>
                </a:cubicBezTo>
                <a:cubicBezTo>
                  <a:pt x="226" y="287"/>
                  <a:pt x="224" y="287"/>
                  <a:pt x="223" y="286"/>
                </a:cubicBezTo>
                <a:cubicBezTo>
                  <a:pt x="222" y="287"/>
                  <a:pt x="221" y="288"/>
                  <a:pt x="220" y="287"/>
                </a:cubicBezTo>
                <a:cubicBezTo>
                  <a:pt x="221" y="288"/>
                  <a:pt x="219" y="289"/>
                  <a:pt x="219" y="288"/>
                </a:cubicBezTo>
                <a:cubicBezTo>
                  <a:pt x="219" y="287"/>
                  <a:pt x="219" y="288"/>
                  <a:pt x="219" y="287"/>
                </a:cubicBezTo>
                <a:cubicBezTo>
                  <a:pt x="219" y="287"/>
                  <a:pt x="218" y="288"/>
                  <a:pt x="218" y="287"/>
                </a:cubicBezTo>
                <a:cubicBezTo>
                  <a:pt x="218" y="289"/>
                  <a:pt x="215" y="288"/>
                  <a:pt x="215" y="289"/>
                </a:cubicBezTo>
                <a:cubicBezTo>
                  <a:pt x="215" y="289"/>
                  <a:pt x="214" y="289"/>
                  <a:pt x="214" y="288"/>
                </a:cubicBezTo>
                <a:cubicBezTo>
                  <a:pt x="214" y="289"/>
                  <a:pt x="214" y="289"/>
                  <a:pt x="213" y="290"/>
                </a:cubicBezTo>
                <a:cubicBezTo>
                  <a:pt x="212" y="288"/>
                  <a:pt x="210" y="291"/>
                  <a:pt x="209" y="289"/>
                </a:cubicBezTo>
                <a:cubicBezTo>
                  <a:pt x="210" y="288"/>
                  <a:pt x="213" y="288"/>
                  <a:pt x="215" y="286"/>
                </a:cubicBezTo>
                <a:cubicBezTo>
                  <a:pt x="214" y="286"/>
                  <a:pt x="213" y="286"/>
                  <a:pt x="213" y="287"/>
                </a:cubicBezTo>
                <a:cubicBezTo>
                  <a:pt x="213" y="286"/>
                  <a:pt x="212" y="287"/>
                  <a:pt x="212" y="286"/>
                </a:cubicBezTo>
                <a:cubicBezTo>
                  <a:pt x="213" y="286"/>
                  <a:pt x="215" y="284"/>
                  <a:pt x="215" y="286"/>
                </a:cubicBezTo>
                <a:cubicBezTo>
                  <a:pt x="215" y="285"/>
                  <a:pt x="215" y="285"/>
                  <a:pt x="215" y="285"/>
                </a:cubicBezTo>
                <a:cubicBezTo>
                  <a:pt x="215" y="284"/>
                  <a:pt x="216" y="286"/>
                  <a:pt x="217" y="284"/>
                </a:cubicBezTo>
                <a:cubicBezTo>
                  <a:pt x="217" y="285"/>
                  <a:pt x="217" y="284"/>
                  <a:pt x="217" y="285"/>
                </a:cubicBezTo>
                <a:cubicBezTo>
                  <a:pt x="218" y="284"/>
                  <a:pt x="220" y="284"/>
                  <a:pt x="221" y="284"/>
                </a:cubicBezTo>
                <a:cubicBezTo>
                  <a:pt x="221" y="284"/>
                  <a:pt x="222" y="285"/>
                  <a:pt x="222" y="284"/>
                </a:cubicBezTo>
                <a:cubicBezTo>
                  <a:pt x="222" y="284"/>
                  <a:pt x="223" y="284"/>
                  <a:pt x="223" y="284"/>
                </a:cubicBezTo>
                <a:cubicBezTo>
                  <a:pt x="223" y="284"/>
                  <a:pt x="224" y="284"/>
                  <a:pt x="224" y="284"/>
                </a:cubicBezTo>
                <a:cubicBezTo>
                  <a:pt x="225" y="284"/>
                  <a:pt x="225" y="284"/>
                  <a:pt x="226" y="283"/>
                </a:cubicBezTo>
                <a:cubicBezTo>
                  <a:pt x="226" y="284"/>
                  <a:pt x="227" y="283"/>
                  <a:pt x="227" y="284"/>
                </a:cubicBezTo>
                <a:cubicBezTo>
                  <a:pt x="227" y="283"/>
                  <a:pt x="227" y="283"/>
                  <a:pt x="228" y="283"/>
                </a:cubicBezTo>
                <a:cubicBezTo>
                  <a:pt x="228" y="283"/>
                  <a:pt x="229" y="284"/>
                  <a:pt x="229" y="283"/>
                </a:cubicBezTo>
                <a:cubicBezTo>
                  <a:pt x="230" y="283"/>
                  <a:pt x="231" y="282"/>
                  <a:pt x="232" y="282"/>
                </a:cubicBezTo>
                <a:cubicBezTo>
                  <a:pt x="232" y="282"/>
                  <a:pt x="232" y="281"/>
                  <a:pt x="232" y="281"/>
                </a:cubicBezTo>
                <a:cubicBezTo>
                  <a:pt x="233" y="281"/>
                  <a:pt x="234" y="280"/>
                  <a:pt x="235" y="281"/>
                </a:cubicBezTo>
                <a:cubicBezTo>
                  <a:pt x="235" y="280"/>
                  <a:pt x="236" y="280"/>
                  <a:pt x="237" y="280"/>
                </a:cubicBezTo>
                <a:cubicBezTo>
                  <a:pt x="237" y="280"/>
                  <a:pt x="238" y="278"/>
                  <a:pt x="239" y="280"/>
                </a:cubicBezTo>
                <a:cubicBezTo>
                  <a:pt x="239" y="279"/>
                  <a:pt x="239" y="279"/>
                  <a:pt x="239" y="279"/>
                </a:cubicBezTo>
                <a:cubicBezTo>
                  <a:pt x="239" y="279"/>
                  <a:pt x="239" y="279"/>
                  <a:pt x="240" y="279"/>
                </a:cubicBezTo>
                <a:cubicBezTo>
                  <a:pt x="240" y="278"/>
                  <a:pt x="241" y="279"/>
                  <a:pt x="242" y="278"/>
                </a:cubicBezTo>
                <a:cubicBezTo>
                  <a:pt x="243" y="279"/>
                  <a:pt x="244" y="277"/>
                  <a:pt x="245" y="277"/>
                </a:cubicBezTo>
                <a:cubicBezTo>
                  <a:pt x="246" y="277"/>
                  <a:pt x="246" y="278"/>
                  <a:pt x="246" y="277"/>
                </a:cubicBezTo>
                <a:cubicBezTo>
                  <a:pt x="246" y="277"/>
                  <a:pt x="245" y="277"/>
                  <a:pt x="246" y="276"/>
                </a:cubicBezTo>
                <a:cubicBezTo>
                  <a:pt x="246" y="276"/>
                  <a:pt x="247" y="277"/>
                  <a:pt x="247" y="277"/>
                </a:cubicBezTo>
                <a:cubicBezTo>
                  <a:pt x="247" y="276"/>
                  <a:pt x="247" y="276"/>
                  <a:pt x="247" y="276"/>
                </a:cubicBezTo>
                <a:cubicBezTo>
                  <a:pt x="247" y="276"/>
                  <a:pt x="249" y="276"/>
                  <a:pt x="249" y="275"/>
                </a:cubicBezTo>
                <a:cubicBezTo>
                  <a:pt x="250" y="275"/>
                  <a:pt x="252" y="275"/>
                  <a:pt x="253" y="274"/>
                </a:cubicBezTo>
                <a:cubicBezTo>
                  <a:pt x="253" y="275"/>
                  <a:pt x="254" y="274"/>
                  <a:pt x="255" y="274"/>
                </a:cubicBezTo>
                <a:cubicBezTo>
                  <a:pt x="255" y="274"/>
                  <a:pt x="256" y="274"/>
                  <a:pt x="256" y="274"/>
                </a:cubicBezTo>
                <a:cubicBezTo>
                  <a:pt x="257" y="274"/>
                  <a:pt x="257" y="274"/>
                  <a:pt x="258" y="274"/>
                </a:cubicBezTo>
                <a:cubicBezTo>
                  <a:pt x="259" y="274"/>
                  <a:pt x="260" y="273"/>
                  <a:pt x="261" y="273"/>
                </a:cubicBezTo>
                <a:cubicBezTo>
                  <a:pt x="261" y="273"/>
                  <a:pt x="261" y="273"/>
                  <a:pt x="261" y="273"/>
                </a:cubicBezTo>
                <a:cubicBezTo>
                  <a:pt x="261" y="273"/>
                  <a:pt x="261" y="273"/>
                  <a:pt x="262" y="272"/>
                </a:cubicBezTo>
                <a:cubicBezTo>
                  <a:pt x="262" y="273"/>
                  <a:pt x="263" y="272"/>
                  <a:pt x="263" y="273"/>
                </a:cubicBezTo>
                <a:cubicBezTo>
                  <a:pt x="264" y="273"/>
                  <a:pt x="263" y="272"/>
                  <a:pt x="264" y="272"/>
                </a:cubicBezTo>
                <a:cubicBezTo>
                  <a:pt x="264" y="272"/>
                  <a:pt x="264" y="272"/>
                  <a:pt x="265" y="272"/>
                </a:cubicBezTo>
                <a:cubicBezTo>
                  <a:pt x="265" y="271"/>
                  <a:pt x="265" y="271"/>
                  <a:pt x="265" y="271"/>
                </a:cubicBezTo>
                <a:cubicBezTo>
                  <a:pt x="265" y="271"/>
                  <a:pt x="266" y="271"/>
                  <a:pt x="265" y="272"/>
                </a:cubicBezTo>
                <a:cubicBezTo>
                  <a:pt x="267" y="270"/>
                  <a:pt x="268" y="271"/>
                  <a:pt x="269" y="271"/>
                </a:cubicBezTo>
                <a:cubicBezTo>
                  <a:pt x="269" y="271"/>
                  <a:pt x="269" y="270"/>
                  <a:pt x="269" y="270"/>
                </a:cubicBezTo>
                <a:cubicBezTo>
                  <a:pt x="269" y="271"/>
                  <a:pt x="270" y="271"/>
                  <a:pt x="271" y="271"/>
                </a:cubicBezTo>
                <a:cubicBezTo>
                  <a:pt x="271" y="270"/>
                  <a:pt x="270" y="271"/>
                  <a:pt x="270" y="270"/>
                </a:cubicBezTo>
                <a:cubicBezTo>
                  <a:pt x="271" y="270"/>
                  <a:pt x="271" y="271"/>
                  <a:pt x="271" y="270"/>
                </a:cubicBezTo>
                <a:cubicBezTo>
                  <a:pt x="271" y="270"/>
                  <a:pt x="271" y="270"/>
                  <a:pt x="272" y="270"/>
                </a:cubicBezTo>
                <a:cubicBezTo>
                  <a:pt x="271" y="270"/>
                  <a:pt x="271" y="269"/>
                  <a:pt x="272" y="269"/>
                </a:cubicBezTo>
                <a:cubicBezTo>
                  <a:pt x="272" y="270"/>
                  <a:pt x="272" y="270"/>
                  <a:pt x="272" y="270"/>
                </a:cubicBezTo>
                <a:cubicBezTo>
                  <a:pt x="274" y="269"/>
                  <a:pt x="277" y="269"/>
                  <a:pt x="279" y="267"/>
                </a:cubicBezTo>
                <a:cubicBezTo>
                  <a:pt x="280" y="267"/>
                  <a:pt x="282" y="267"/>
                  <a:pt x="283" y="266"/>
                </a:cubicBezTo>
                <a:cubicBezTo>
                  <a:pt x="285" y="266"/>
                  <a:pt x="286" y="265"/>
                  <a:pt x="287" y="265"/>
                </a:cubicBezTo>
                <a:cubicBezTo>
                  <a:pt x="287" y="265"/>
                  <a:pt x="288" y="265"/>
                  <a:pt x="288" y="265"/>
                </a:cubicBezTo>
                <a:cubicBezTo>
                  <a:pt x="288" y="265"/>
                  <a:pt x="288" y="264"/>
                  <a:pt x="288" y="264"/>
                </a:cubicBezTo>
                <a:cubicBezTo>
                  <a:pt x="288" y="264"/>
                  <a:pt x="289" y="265"/>
                  <a:pt x="289" y="265"/>
                </a:cubicBezTo>
                <a:cubicBezTo>
                  <a:pt x="289" y="264"/>
                  <a:pt x="289" y="264"/>
                  <a:pt x="289" y="264"/>
                </a:cubicBezTo>
                <a:cubicBezTo>
                  <a:pt x="290" y="265"/>
                  <a:pt x="290" y="263"/>
                  <a:pt x="292" y="264"/>
                </a:cubicBezTo>
                <a:cubicBezTo>
                  <a:pt x="293" y="262"/>
                  <a:pt x="296" y="263"/>
                  <a:pt x="296" y="260"/>
                </a:cubicBezTo>
                <a:cubicBezTo>
                  <a:pt x="296" y="260"/>
                  <a:pt x="296" y="262"/>
                  <a:pt x="295" y="261"/>
                </a:cubicBezTo>
                <a:cubicBezTo>
                  <a:pt x="296" y="259"/>
                  <a:pt x="297" y="260"/>
                  <a:pt x="298" y="258"/>
                </a:cubicBezTo>
                <a:cubicBezTo>
                  <a:pt x="298" y="258"/>
                  <a:pt x="298" y="258"/>
                  <a:pt x="298" y="258"/>
                </a:cubicBezTo>
                <a:cubicBezTo>
                  <a:pt x="298" y="257"/>
                  <a:pt x="300" y="257"/>
                  <a:pt x="300" y="257"/>
                </a:cubicBezTo>
                <a:cubicBezTo>
                  <a:pt x="301" y="256"/>
                  <a:pt x="303" y="257"/>
                  <a:pt x="304" y="256"/>
                </a:cubicBezTo>
                <a:cubicBezTo>
                  <a:pt x="304" y="256"/>
                  <a:pt x="304" y="256"/>
                  <a:pt x="304" y="256"/>
                </a:cubicBezTo>
                <a:cubicBezTo>
                  <a:pt x="304" y="256"/>
                  <a:pt x="305" y="257"/>
                  <a:pt x="305" y="257"/>
                </a:cubicBezTo>
                <a:cubicBezTo>
                  <a:pt x="305" y="255"/>
                  <a:pt x="307" y="257"/>
                  <a:pt x="307" y="255"/>
                </a:cubicBezTo>
                <a:cubicBezTo>
                  <a:pt x="308" y="256"/>
                  <a:pt x="308" y="255"/>
                  <a:pt x="309" y="255"/>
                </a:cubicBezTo>
                <a:cubicBezTo>
                  <a:pt x="309" y="254"/>
                  <a:pt x="310" y="254"/>
                  <a:pt x="311" y="254"/>
                </a:cubicBezTo>
                <a:cubicBezTo>
                  <a:pt x="311" y="253"/>
                  <a:pt x="311" y="253"/>
                  <a:pt x="311" y="253"/>
                </a:cubicBezTo>
                <a:cubicBezTo>
                  <a:pt x="311" y="253"/>
                  <a:pt x="311" y="253"/>
                  <a:pt x="311" y="252"/>
                </a:cubicBezTo>
                <a:cubicBezTo>
                  <a:pt x="311" y="252"/>
                  <a:pt x="312" y="253"/>
                  <a:pt x="312" y="252"/>
                </a:cubicBezTo>
                <a:cubicBezTo>
                  <a:pt x="312" y="252"/>
                  <a:pt x="312" y="253"/>
                  <a:pt x="312" y="253"/>
                </a:cubicBezTo>
                <a:cubicBezTo>
                  <a:pt x="312" y="251"/>
                  <a:pt x="313" y="251"/>
                  <a:pt x="314" y="251"/>
                </a:cubicBezTo>
                <a:cubicBezTo>
                  <a:pt x="313" y="250"/>
                  <a:pt x="314" y="251"/>
                  <a:pt x="314" y="250"/>
                </a:cubicBezTo>
                <a:cubicBezTo>
                  <a:pt x="314" y="250"/>
                  <a:pt x="314" y="250"/>
                  <a:pt x="313" y="249"/>
                </a:cubicBezTo>
                <a:cubicBezTo>
                  <a:pt x="313" y="250"/>
                  <a:pt x="313" y="250"/>
                  <a:pt x="313" y="250"/>
                </a:cubicBezTo>
                <a:cubicBezTo>
                  <a:pt x="313" y="250"/>
                  <a:pt x="313" y="250"/>
                  <a:pt x="312" y="250"/>
                </a:cubicBezTo>
                <a:cubicBezTo>
                  <a:pt x="313" y="249"/>
                  <a:pt x="313" y="249"/>
                  <a:pt x="313" y="249"/>
                </a:cubicBezTo>
                <a:cubicBezTo>
                  <a:pt x="313" y="249"/>
                  <a:pt x="313" y="249"/>
                  <a:pt x="312" y="249"/>
                </a:cubicBezTo>
                <a:cubicBezTo>
                  <a:pt x="312" y="249"/>
                  <a:pt x="312" y="249"/>
                  <a:pt x="312" y="249"/>
                </a:cubicBezTo>
                <a:cubicBezTo>
                  <a:pt x="312" y="249"/>
                  <a:pt x="312" y="249"/>
                  <a:pt x="312" y="249"/>
                </a:cubicBezTo>
                <a:cubicBezTo>
                  <a:pt x="311" y="249"/>
                  <a:pt x="311" y="249"/>
                  <a:pt x="311" y="249"/>
                </a:cubicBezTo>
                <a:cubicBezTo>
                  <a:pt x="311" y="249"/>
                  <a:pt x="311" y="249"/>
                  <a:pt x="311" y="249"/>
                </a:cubicBezTo>
                <a:cubicBezTo>
                  <a:pt x="311" y="249"/>
                  <a:pt x="311" y="249"/>
                  <a:pt x="311" y="250"/>
                </a:cubicBezTo>
                <a:cubicBezTo>
                  <a:pt x="311" y="249"/>
                  <a:pt x="311" y="249"/>
                  <a:pt x="311" y="249"/>
                </a:cubicBezTo>
                <a:cubicBezTo>
                  <a:pt x="310" y="249"/>
                  <a:pt x="310" y="249"/>
                  <a:pt x="310" y="249"/>
                </a:cubicBezTo>
                <a:cubicBezTo>
                  <a:pt x="309" y="249"/>
                  <a:pt x="309" y="249"/>
                  <a:pt x="309" y="249"/>
                </a:cubicBezTo>
                <a:cubicBezTo>
                  <a:pt x="309" y="249"/>
                  <a:pt x="309" y="249"/>
                  <a:pt x="309" y="249"/>
                </a:cubicBezTo>
                <a:cubicBezTo>
                  <a:pt x="309" y="249"/>
                  <a:pt x="309" y="249"/>
                  <a:pt x="309" y="249"/>
                </a:cubicBezTo>
                <a:cubicBezTo>
                  <a:pt x="310" y="249"/>
                  <a:pt x="310" y="249"/>
                  <a:pt x="310" y="248"/>
                </a:cubicBezTo>
                <a:cubicBezTo>
                  <a:pt x="311" y="249"/>
                  <a:pt x="310" y="249"/>
                  <a:pt x="310" y="249"/>
                </a:cubicBezTo>
                <a:cubicBezTo>
                  <a:pt x="310" y="248"/>
                  <a:pt x="311" y="248"/>
                  <a:pt x="311" y="249"/>
                </a:cubicBezTo>
                <a:cubicBezTo>
                  <a:pt x="311" y="248"/>
                  <a:pt x="311" y="248"/>
                  <a:pt x="311" y="248"/>
                </a:cubicBezTo>
                <a:cubicBezTo>
                  <a:pt x="311" y="248"/>
                  <a:pt x="311" y="248"/>
                  <a:pt x="311" y="248"/>
                </a:cubicBezTo>
                <a:cubicBezTo>
                  <a:pt x="311" y="248"/>
                  <a:pt x="312" y="248"/>
                  <a:pt x="312" y="248"/>
                </a:cubicBezTo>
                <a:cubicBezTo>
                  <a:pt x="312" y="248"/>
                  <a:pt x="312" y="247"/>
                  <a:pt x="313" y="248"/>
                </a:cubicBezTo>
                <a:cubicBezTo>
                  <a:pt x="313" y="248"/>
                  <a:pt x="313" y="247"/>
                  <a:pt x="313" y="247"/>
                </a:cubicBezTo>
                <a:cubicBezTo>
                  <a:pt x="314" y="247"/>
                  <a:pt x="313" y="248"/>
                  <a:pt x="313" y="248"/>
                </a:cubicBezTo>
                <a:cubicBezTo>
                  <a:pt x="314" y="248"/>
                  <a:pt x="315" y="248"/>
                  <a:pt x="315" y="247"/>
                </a:cubicBezTo>
                <a:cubicBezTo>
                  <a:pt x="315" y="247"/>
                  <a:pt x="316" y="247"/>
                  <a:pt x="315" y="248"/>
                </a:cubicBezTo>
                <a:cubicBezTo>
                  <a:pt x="316" y="248"/>
                  <a:pt x="317" y="246"/>
                  <a:pt x="317" y="245"/>
                </a:cubicBezTo>
                <a:cubicBezTo>
                  <a:pt x="317" y="245"/>
                  <a:pt x="317" y="245"/>
                  <a:pt x="318" y="244"/>
                </a:cubicBezTo>
                <a:cubicBezTo>
                  <a:pt x="318" y="245"/>
                  <a:pt x="318" y="245"/>
                  <a:pt x="318" y="246"/>
                </a:cubicBezTo>
                <a:cubicBezTo>
                  <a:pt x="318" y="246"/>
                  <a:pt x="318" y="246"/>
                  <a:pt x="317" y="246"/>
                </a:cubicBezTo>
                <a:cubicBezTo>
                  <a:pt x="317" y="246"/>
                  <a:pt x="317" y="247"/>
                  <a:pt x="318" y="247"/>
                </a:cubicBezTo>
                <a:cubicBezTo>
                  <a:pt x="318" y="247"/>
                  <a:pt x="318" y="247"/>
                  <a:pt x="317" y="247"/>
                </a:cubicBezTo>
                <a:cubicBezTo>
                  <a:pt x="318" y="247"/>
                  <a:pt x="318" y="246"/>
                  <a:pt x="318" y="246"/>
                </a:cubicBezTo>
                <a:cubicBezTo>
                  <a:pt x="319" y="247"/>
                  <a:pt x="318" y="247"/>
                  <a:pt x="318" y="247"/>
                </a:cubicBezTo>
                <a:cubicBezTo>
                  <a:pt x="319" y="248"/>
                  <a:pt x="318" y="247"/>
                  <a:pt x="319" y="247"/>
                </a:cubicBezTo>
                <a:cubicBezTo>
                  <a:pt x="319" y="246"/>
                  <a:pt x="320" y="246"/>
                  <a:pt x="321" y="247"/>
                </a:cubicBezTo>
                <a:cubicBezTo>
                  <a:pt x="321" y="246"/>
                  <a:pt x="321" y="245"/>
                  <a:pt x="321" y="245"/>
                </a:cubicBezTo>
                <a:cubicBezTo>
                  <a:pt x="321" y="246"/>
                  <a:pt x="320" y="246"/>
                  <a:pt x="320" y="246"/>
                </a:cubicBezTo>
                <a:cubicBezTo>
                  <a:pt x="320" y="246"/>
                  <a:pt x="320" y="246"/>
                  <a:pt x="320" y="246"/>
                </a:cubicBezTo>
                <a:cubicBezTo>
                  <a:pt x="320" y="245"/>
                  <a:pt x="319" y="246"/>
                  <a:pt x="318" y="246"/>
                </a:cubicBezTo>
                <a:cubicBezTo>
                  <a:pt x="320" y="244"/>
                  <a:pt x="322" y="244"/>
                  <a:pt x="324" y="243"/>
                </a:cubicBezTo>
                <a:cubicBezTo>
                  <a:pt x="324" y="243"/>
                  <a:pt x="324" y="244"/>
                  <a:pt x="324" y="244"/>
                </a:cubicBezTo>
                <a:cubicBezTo>
                  <a:pt x="325" y="244"/>
                  <a:pt x="325" y="244"/>
                  <a:pt x="325" y="243"/>
                </a:cubicBezTo>
                <a:cubicBezTo>
                  <a:pt x="325" y="244"/>
                  <a:pt x="325" y="243"/>
                  <a:pt x="326" y="244"/>
                </a:cubicBezTo>
                <a:cubicBezTo>
                  <a:pt x="326" y="244"/>
                  <a:pt x="325" y="244"/>
                  <a:pt x="326" y="244"/>
                </a:cubicBezTo>
                <a:cubicBezTo>
                  <a:pt x="326" y="244"/>
                  <a:pt x="327" y="244"/>
                  <a:pt x="327" y="244"/>
                </a:cubicBezTo>
                <a:cubicBezTo>
                  <a:pt x="327" y="243"/>
                  <a:pt x="328" y="243"/>
                  <a:pt x="328" y="243"/>
                </a:cubicBezTo>
                <a:cubicBezTo>
                  <a:pt x="329" y="243"/>
                  <a:pt x="329" y="243"/>
                  <a:pt x="329" y="242"/>
                </a:cubicBezTo>
                <a:cubicBezTo>
                  <a:pt x="331" y="244"/>
                  <a:pt x="332" y="242"/>
                  <a:pt x="334" y="242"/>
                </a:cubicBezTo>
                <a:cubicBezTo>
                  <a:pt x="334" y="242"/>
                  <a:pt x="335" y="241"/>
                  <a:pt x="335" y="242"/>
                </a:cubicBezTo>
                <a:cubicBezTo>
                  <a:pt x="335" y="241"/>
                  <a:pt x="335" y="241"/>
                  <a:pt x="335" y="241"/>
                </a:cubicBezTo>
                <a:cubicBezTo>
                  <a:pt x="335" y="241"/>
                  <a:pt x="335" y="240"/>
                  <a:pt x="335" y="241"/>
                </a:cubicBezTo>
                <a:cubicBezTo>
                  <a:pt x="335" y="241"/>
                  <a:pt x="336" y="241"/>
                  <a:pt x="335" y="242"/>
                </a:cubicBezTo>
                <a:cubicBezTo>
                  <a:pt x="336" y="242"/>
                  <a:pt x="335" y="241"/>
                  <a:pt x="336" y="241"/>
                </a:cubicBezTo>
                <a:cubicBezTo>
                  <a:pt x="336" y="240"/>
                  <a:pt x="336" y="241"/>
                  <a:pt x="337" y="240"/>
                </a:cubicBezTo>
                <a:cubicBezTo>
                  <a:pt x="337" y="241"/>
                  <a:pt x="337" y="241"/>
                  <a:pt x="337" y="241"/>
                </a:cubicBezTo>
                <a:cubicBezTo>
                  <a:pt x="338" y="240"/>
                  <a:pt x="339" y="241"/>
                  <a:pt x="339" y="239"/>
                </a:cubicBezTo>
                <a:cubicBezTo>
                  <a:pt x="340" y="238"/>
                  <a:pt x="340" y="239"/>
                  <a:pt x="340" y="239"/>
                </a:cubicBezTo>
                <a:cubicBezTo>
                  <a:pt x="341" y="239"/>
                  <a:pt x="340" y="240"/>
                  <a:pt x="341" y="240"/>
                </a:cubicBezTo>
                <a:cubicBezTo>
                  <a:pt x="341" y="239"/>
                  <a:pt x="341" y="239"/>
                  <a:pt x="341" y="239"/>
                </a:cubicBezTo>
                <a:cubicBezTo>
                  <a:pt x="341" y="239"/>
                  <a:pt x="341" y="238"/>
                  <a:pt x="341" y="238"/>
                </a:cubicBezTo>
                <a:cubicBezTo>
                  <a:pt x="342" y="239"/>
                  <a:pt x="341" y="240"/>
                  <a:pt x="341" y="240"/>
                </a:cubicBezTo>
                <a:cubicBezTo>
                  <a:pt x="341" y="240"/>
                  <a:pt x="341" y="240"/>
                  <a:pt x="341" y="240"/>
                </a:cubicBezTo>
                <a:cubicBezTo>
                  <a:pt x="342" y="241"/>
                  <a:pt x="343" y="241"/>
                  <a:pt x="344" y="239"/>
                </a:cubicBezTo>
                <a:cubicBezTo>
                  <a:pt x="344" y="240"/>
                  <a:pt x="344" y="240"/>
                  <a:pt x="344" y="240"/>
                </a:cubicBezTo>
                <a:cubicBezTo>
                  <a:pt x="344" y="240"/>
                  <a:pt x="346" y="240"/>
                  <a:pt x="346" y="240"/>
                </a:cubicBezTo>
                <a:cubicBezTo>
                  <a:pt x="346" y="239"/>
                  <a:pt x="346" y="239"/>
                  <a:pt x="346" y="239"/>
                </a:cubicBezTo>
                <a:cubicBezTo>
                  <a:pt x="346" y="239"/>
                  <a:pt x="346" y="239"/>
                  <a:pt x="347" y="240"/>
                </a:cubicBezTo>
                <a:cubicBezTo>
                  <a:pt x="347" y="239"/>
                  <a:pt x="347" y="239"/>
                  <a:pt x="347" y="239"/>
                </a:cubicBezTo>
                <a:cubicBezTo>
                  <a:pt x="347" y="239"/>
                  <a:pt x="347" y="239"/>
                  <a:pt x="347" y="239"/>
                </a:cubicBezTo>
                <a:cubicBezTo>
                  <a:pt x="348" y="240"/>
                  <a:pt x="348" y="239"/>
                  <a:pt x="348" y="239"/>
                </a:cubicBezTo>
                <a:cubicBezTo>
                  <a:pt x="348" y="239"/>
                  <a:pt x="348" y="239"/>
                  <a:pt x="348" y="239"/>
                </a:cubicBezTo>
                <a:cubicBezTo>
                  <a:pt x="348" y="239"/>
                  <a:pt x="348" y="239"/>
                  <a:pt x="348" y="239"/>
                </a:cubicBezTo>
                <a:cubicBezTo>
                  <a:pt x="349" y="239"/>
                  <a:pt x="351" y="239"/>
                  <a:pt x="351" y="238"/>
                </a:cubicBezTo>
                <a:cubicBezTo>
                  <a:pt x="352" y="239"/>
                  <a:pt x="352" y="238"/>
                  <a:pt x="352" y="238"/>
                </a:cubicBezTo>
                <a:cubicBezTo>
                  <a:pt x="352" y="237"/>
                  <a:pt x="353" y="237"/>
                  <a:pt x="353" y="236"/>
                </a:cubicBezTo>
                <a:cubicBezTo>
                  <a:pt x="353" y="236"/>
                  <a:pt x="353" y="236"/>
                  <a:pt x="352" y="236"/>
                </a:cubicBezTo>
                <a:cubicBezTo>
                  <a:pt x="353" y="236"/>
                  <a:pt x="353" y="236"/>
                  <a:pt x="353" y="236"/>
                </a:cubicBezTo>
                <a:cubicBezTo>
                  <a:pt x="353" y="236"/>
                  <a:pt x="353" y="236"/>
                  <a:pt x="353" y="236"/>
                </a:cubicBezTo>
                <a:cubicBezTo>
                  <a:pt x="354" y="236"/>
                  <a:pt x="355" y="236"/>
                  <a:pt x="355" y="236"/>
                </a:cubicBezTo>
                <a:cubicBezTo>
                  <a:pt x="356" y="236"/>
                  <a:pt x="355" y="237"/>
                  <a:pt x="355" y="237"/>
                </a:cubicBezTo>
                <a:cubicBezTo>
                  <a:pt x="356" y="237"/>
                  <a:pt x="356" y="237"/>
                  <a:pt x="356" y="236"/>
                </a:cubicBezTo>
                <a:cubicBezTo>
                  <a:pt x="356" y="235"/>
                  <a:pt x="359" y="236"/>
                  <a:pt x="359" y="235"/>
                </a:cubicBezTo>
                <a:cubicBezTo>
                  <a:pt x="358" y="235"/>
                  <a:pt x="357" y="235"/>
                  <a:pt x="356" y="236"/>
                </a:cubicBezTo>
                <a:cubicBezTo>
                  <a:pt x="356" y="235"/>
                  <a:pt x="356" y="235"/>
                  <a:pt x="357" y="235"/>
                </a:cubicBezTo>
                <a:cubicBezTo>
                  <a:pt x="357" y="234"/>
                  <a:pt x="356" y="235"/>
                  <a:pt x="356" y="235"/>
                </a:cubicBezTo>
                <a:cubicBezTo>
                  <a:pt x="356" y="234"/>
                  <a:pt x="356" y="234"/>
                  <a:pt x="356" y="234"/>
                </a:cubicBezTo>
                <a:cubicBezTo>
                  <a:pt x="357" y="234"/>
                  <a:pt x="357" y="234"/>
                  <a:pt x="357" y="235"/>
                </a:cubicBezTo>
                <a:cubicBezTo>
                  <a:pt x="358" y="234"/>
                  <a:pt x="357" y="233"/>
                  <a:pt x="358" y="233"/>
                </a:cubicBezTo>
                <a:cubicBezTo>
                  <a:pt x="359" y="233"/>
                  <a:pt x="358" y="234"/>
                  <a:pt x="358" y="234"/>
                </a:cubicBezTo>
                <a:cubicBezTo>
                  <a:pt x="358" y="234"/>
                  <a:pt x="358" y="235"/>
                  <a:pt x="358" y="235"/>
                </a:cubicBezTo>
                <a:cubicBezTo>
                  <a:pt x="358" y="235"/>
                  <a:pt x="358" y="233"/>
                  <a:pt x="359" y="233"/>
                </a:cubicBezTo>
                <a:cubicBezTo>
                  <a:pt x="360" y="234"/>
                  <a:pt x="360" y="234"/>
                  <a:pt x="359" y="234"/>
                </a:cubicBezTo>
                <a:cubicBezTo>
                  <a:pt x="360" y="234"/>
                  <a:pt x="360" y="233"/>
                  <a:pt x="360" y="233"/>
                </a:cubicBezTo>
                <a:cubicBezTo>
                  <a:pt x="361" y="233"/>
                  <a:pt x="360" y="234"/>
                  <a:pt x="361" y="234"/>
                </a:cubicBezTo>
                <a:cubicBezTo>
                  <a:pt x="361" y="234"/>
                  <a:pt x="361" y="234"/>
                  <a:pt x="361" y="234"/>
                </a:cubicBezTo>
                <a:cubicBezTo>
                  <a:pt x="361" y="233"/>
                  <a:pt x="361" y="233"/>
                  <a:pt x="361" y="233"/>
                </a:cubicBezTo>
                <a:cubicBezTo>
                  <a:pt x="361" y="233"/>
                  <a:pt x="362" y="233"/>
                  <a:pt x="362" y="232"/>
                </a:cubicBezTo>
                <a:cubicBezTo>
                  <a:pt x="362" y="232"/>
                  <a:pt x="362" y="232"/>
                  <a:pt x="362" y="232"/>
                </a:cubicBezTo>
                <a:cubicBezTo>
                  <a:pt x="363" y="232"/>
                  <a:pt x="362" y="233"/>
                  <a:pt x="362" y="234"/>
                </a:cubicBezTo>
                <a:cubicBezTo>
                  <a:pt x="363" y="233"/>
                  <a:pt x="363" y="233"/>
                  <a:pt x="363" y="233"/>
                </a:cubicBezTo>
                <a:cubicBezTo>
                  <a:pt x="363" y="233"/>
                  <a:pt x="363" y="233"/>
                  <a:pt x="364" y="233"/>
                </a:cubicBezTo>
                <a:cubicBezTo>
                  <a:pt x="364" y="233"/>
                  <a:pt x="365" y="233"/>
                  <a:pt x="366" y="233"/>
                </a:cubicBezTo>
                <a:cubicBezTo>
                  <a:pt x="366" y="233"/>
                  <a:pt x="365" y="233"/>
                  <a:pt x="365" y="233"/>
                </a:cubicBezTo>
                <a:cubicBezTo>
                  <a:pt x="366" y="234"/>
                  <a:pt x="366" y="232"/>
                  <a:pt x="367" y="233"/>
                </a:cubicBezTo>
                <a:cubicBezTo>
                  <a:pt x="367" y="232"/>
                  <a:pt x="367" y="232"/>
                  <a:pt x="367" y="232"/>
                </a:cubicBezTo>
                <a:cubicBezTo>
                  <a:pt x="367" y="231"/>
                  <a:pt x="367" y="232"/>
                  <a:pt x="367" y="231"/>
                </a:cubicBezTo>
                <a:cubicBezTo>
                  <a:pt x="367" y="231"/>
                  <a:pt x="367" y="231"/>
                  <a:pt x="367" y="231"/>
                </a:cubicBezTo>
                <a:cubicBezTo>
                  <a:pt x="368" y="231"/>
                  <a:pt x="368" y="231"/>
                  <a:pt x="369" y="231"/>
                </a:cubicBezTo>
                <a:cubicBezTo>
                  <a:pt x="369" y="232"/>
                  <a:pt x="368" y="232"/>
                  <a:pt x="368" y="231"/>
                </a:cubicBezTo>
                <a:cubicBezTo>
                  <a:pt x="368" y="232"/>
                  <a:pt x="367" y="232"/>
                  <a:pt x="367" y="232"/>
                </a:cubicBezTo>
                <a:cubicBezTo>
                  <a:pt x="367" y="232"/>
                  <a:pt x="369" y="233"/>
                  <a:pt x="369" y="232"/>
                </a:cubicBezTo>
                <a:cubicBezTo>
                  <a:pt x="369" y="232"/>
                  <a:pt x="369" y="232"/>
                  <a:pt x="369" y="233"/>
                </a:cubicBezTo>
                <a:cubicBezTo>
                  <a:pt x="370" y="232"/>
                  <a:pt x="371" y="231"/>
                  <a:pt x="372" y="231"/>
                </a:cubicBezTo>
                <a:cubicBezTo>
                  <a:pt x="372" y="231"/>
                  <a:pt x="371" y="231"/>
                  <a:pt x="371" y="232"/>
                </a:cubicBezTo>
                <a:cubicBezTo>
                  <a:pt x="372" y="231"/>
                  <a:pt x="372" y="232"/>
                  <a:pt x="372" y="232"/>
                </a:cubicBezTo>
                <a:cubicBezTo>
                  <a:pt x="373" y="232"/>
                  <a:pt x="373" y="232"/>
                  <a:pt x="374" y="231"/>
                </a:cubicBezTo>
                <a:cubicBezTo>
                  <a:pt x="375" y="232"/>
                  <a:pt x="374" y="231"/>
                  <a:pt x="375" y="229"/>
                </a:cubicBezTo>
                <a:cubicBezTo>
                  <a:pt x="375" y="230"/>
                  <a:pt x="374" y="230"/>
                  <a:pt x="374" y="230"/>
                </a:cubicBezTo>
                <a:cubicBezTo>
                  <a:pt x="374" y="230"/>
                  <a:pt x="374" y="230"/>
                  <a:pt x="374" y="230"/>
                </a:cubicBezTo>
                <a:cubicBezTo>
                  <a:pt x="374" y="231"/>
                  <a:pt x="374" y="231"/>
                  <a:pt x="373" y="231"/>
                </a:cubicBezTo>
                <a:cubicBezTo>
                  <a:pt x="373" y="231"/>
                  <a:pt x="373" y="230"/>
                  <a:pt x="374" y="230"/>
                </a:cubicBezTo>
                <a:cubicBezTo>
                  <a:pt x="373" y="230"/>
                  <a:pt x="372" y="229"/>
                  <a:pt x="372" y="230"/>
                </a:cubicBezTo>
                <a:cubicBezTo>
                  <a:pt x="371" y="230"/>
                  <a:pt x="370" y="230"/>
                  <a:pt x="369" y="230"/>
                </a:cubicBezTo>
                <a:cubicBezTo>
                  <a:pt x="369" y="230"/>
                  <a:pt x="369" y="230"/>
                  <a:pt x="369" y="231"/>
                </a:cubicBezTo>
                <a:cubicBezTo>
                  <a:pt x="368" y="230"/>
                  <a:pt x="366" y="230"/>
                  <a:pt x="366" y="231"/>
                </a:cubicBezTo>
                <a:cubicBezTo>
                  <a:pt x="365" y="230"/>
                  <a:pt x="364" y="231"/>
                  <a:pt x="364" y="230"/>
                </a:cubicBezTo>
                <a:cubicBezTo>
                  <a:pt x="364" y="231"/>
                  <a:pt x="364" y="231"/>
                  <a:pt x="364" y="231"/>
                </a:cubicBezTo>
                <a:cubicBezTo>
                  <a:pt x="364" y="231"/>
                  <a:pt x="364" y="231"/>
                  <a:pt x="364" y="231"/>
                </a:cubicBezTo>
                <a:cubicBezTo>
                  <a:pt x="364" y="231"/>
                  <a:pt x="364" y="231"/>
                  <a:pt x="364" y="232"/>
                </a:cubicBezTo>
                <a:cubicBezTo>
                  <a:pt x="364" y="231"/>
                  <a:pt x="364" y="231"/>
                  <a:pt x="364" y="231"/>
                </a:cubicBezTo>
                <a:cubicBezTo>
                  <a:pt x="363" y="231"/>
                  <a:pt x="363" y="231"/>
                  <a:pt x="363" y="231"/>
                </a:cubicBezTo>
                <a:cubicBezTo>
                  <a:pt x="363" y="231"/>
                  <a:pt x="363" y="231"/>
                  <a:pt x="363" y="231"/>
                </a:cubicBezTo>
                <a:cubicBezTo>
                  <a:pt x="362" y="231"/>
                  <a:pt x="362" y="231"/>
                  <a:pt x="362" y="231"/>
                </a:cubicBezTo>
                <a:cubicBezTo>
                  <a:pt x="362" y="231"/>
                  <a:pt x="361" y="231"/>
                  <a:pt x="361" y="231"/>
                </a:cubicBezTo>
                <a:cubicBezTo>
                  <a:pt x="361" y="231"/>
                  <a:pt x="362" y="230"/>
                  <a:pt x="361" y="230"/>
                </a:cubicBezTo>
                <a:cubicBezTo>
                  <a:pt x="361" y="231"/>
                  <a:pt x="359" y="232"/>
                  <a:pt x="358" y="231"/>
                </a:cubicBezTo>
                <a:cubicBezTo>
                  <a:pt x="358" y="231"/>
                  <a:pt x="358" y="231"/>
                  <a:pt x="358" y="232"/>
                </a:cubicBezTo>
                <a:cubicBezTo>
                  <a:pt x="358" y="232"/>
                  <a:pt x="358" y="232"/>
                  <a:pt x="358" y="232"/>
                </a:cubicBezTo>
                <a:cubicBezTo>
                  <a:pt x="358" y="232"/>
                  <a:pt x="358" y="231"/>
                  <a:pt x="357" y="231"/>
                </a:cubicBezTo>
                <a:cubicBezTo>
                  <a:pt x="357" y="232"/>
                  <a:pt x="355" y="232"/>
                  <a:pt x="354" y="232"/>
                </a:cubicBezTo>
                <a:cubicBezTo>
                  <a:pt x="354" y="233"/>
                  <a:pt x="354" y="232"/>
                  <a:pt x="354" y="233"/>
                </a:cubicBezTo>
                <a:cubicBezTo>
                  <a:pt x="354" y="233"/>
                  <a:pt x="354" y="232"/>
                  <a:pt x="355" y="232"/>
                </a:cubicBezTo>
                <a:cubicBezTo>
                  <a:pt x="355" y="233"/>
                  <a:pt x="355" y="233"/>
                  <a:pt x="355" y="233"/>
                </a:cubicBezTo>
                <a:cubicBezTo>
                  <a:pt x="355" y="234"/>
                  <a:pt x="354" y="234"/>
                  <a:pt x="354" y="234"/>
                </a:cubicBezTo>
                <a:cubicBezTo>
                  <a:pt x="354" y="233"/>
                  <a:pt x="354" y="234"/>
                  <a:pt x="354" y="233"/>
                </a:cubicBezTo>
                <a:cubicBezTo>
                  <a:pt x="354" y="233"/>
                  <a:pt x="353" y="233"/>
                  <a:pt x="354" y="232"/>
                </a:cubicBezTo>
                <a:cubicBezTo>
                  <a:pt x="353" y="232"/>
                  <a:pt x="352" y="232"/>
                  <a:pt x="352" y="232"/>
                </a:cubicBezTo>
                <a:cubicBezTo>
                  <a:pt x="352" y="232"/>
                  <a:pt x="352" y="232"/>
                  <a:pt x="351" y="232"/>
                </a:cubicBezTo>
                <a:cubicBezTo>
                  <a:pt x="351" y="232"/>
                  <a:pt x="352" y="232"/>
                  <a:pt x="352" y="232"/>
                </a:cubicBezTo>
                <a:cubicBezTo>
                  <a:pt x="352" y="232"/>
                  <a:pt x="352" y="232"/>
                  <a:pt x="352" y="231"/>
                </a:cubicBezTo>
                <a:cubicBezTo>
                  <a:pt x="352" y="232"/>
                  <a:pt x="351" y="231"/>
                  <a:pt x="351" y="231"/>
                </a:cubicBezTo>
                <a:cubicBezTo>
                  <a:pt x="351" y="232"/>
                  <a:pt x="351" y="232"/>
                  <a:pt x="351" y="232"/>
                </a:cubicBezTo>
                <a:cubicBezTo>
                  <a:pt x="351" y="233"/>
                  <a:pt x="350" y="232"/>
                  <a:pt x="350" y="233"/>
                </a:cubicBezTo>
                <a:cubicBezTo>
                  <a:pt x="350" y="234"/>
                  <a:pt x="350" y="234"/>
                  <a:pt x="350" y="234"/>
                </a:cubicBezTo>
                <a:cubicBezTo>
                  <a:pt x="350" y="235"/>
                  <a:pt x="350" y="234"/>
                  <a:pt x="349" y="234"/>
                </a:cubicBezTo>
                <a:cubicBezTo>
                  <a:pt x="349" y="233"/>
                  <a:pt x="350" y="233"/>
                  <a:pt x="350" y="233"/>
                </a:cubicBezTo>
                <a:cubicBezTo>
                  <a:pt x="349" y="232"/>
                  <a:pt x="348" y="233"/>
                  <a:pt x="347" y="233"/>
                </a:cubicBezTo>
                <a:cubicBezTo>
                  <a:pt x="346" y="234"/>
                  <a:pt x="345" y="233"/>
                  <a:pt x="344" y="234"/>
                </a:cubicBezTo>
                <a:cubicBezTo>
                  <a:pt x="344" y="233"/>
                  <a:pt x="345" y="233"/>
                  <a:pt x="344" y="232"/>
                </a:cubicBezTo>
                <a:cubicBezTo>
                  <a:pt x="344" y="232"/>
                  <a:pt x="344" y="233"/>
                  <a:pt x="343" y="232"/>
                </a:cubicBezTo>
                <a:cubicBezTo>
                  <a:pt x="343" y="233"/>
                  <a:pt x="343" y="233"/>
                  <a:pt x="344" y="233"/>
                </a:cubicBezTo>
                <a:cubicBezTo>
                  <a:pt x="343" y="234"/>
                  <a:pt x="342" y="234"/>
                  <a:pt x="342" y="234"/>
                </a:cubicBezTo>
                <a:cubicBezTo>
                  <a:pt x="342" y="235"/>
                  <a:pt x="341" y="235"/>
                  <a:pt x="340" y="235"/>
                </a:cubicBezTo>
                <a:cubicBezTo>
                  <a:pt x="340" y="235"/>
                  <a:pt x="340" y="234"/>
                  <a:pt x="340" y="234"/>
                </a:cubicBezTo>
                <a:cubicBezTo>
                  <a:pt x="341" y="234"/>
                  <a:pt x="341" y="234"/>
                  <a:pt x="341" y="235"/>
                </a:cubicBezTo>
                <a:cubicBezTo>
                  <a:pt x="341" y="234"/>
                  <a:pt x="341" y="234"/>
                  <a:pt x="341" y="234"/>
                </a:cubicBezTo>
                <a:cubicBezTo>
                  <a:pt x="341" y="234"/>
                  <a:pt x="341" y="234"/>
                  <a:pt x="341" y="234"/>
                </a:cubicBezTo>
                <a:cubicBezTo>
                  <a:pt x="341" y="234"/>
                  <a:pt x="341" y="234"/>
                  <a:pt x="340" y="234"/>
                </a:cubicBezTo>
                <a:cubicBezTo>
                  <a:pt x="340" y="233"/>
                  <a:pt x="340" y="234"/>
                  <a:pt x="341" y="233"/>
                </a:cubicBezTo>
                <a:cubicBezTo>
                  <a:pt x="340" y="233"/>
                  <a:pt x="340" y="233"/>
                  <a:pt x="340" y="233"/>
                </a:cubicBezTo>
                <a:cubicBezTo>
                  <a:pt x="340" y="232"/>
                  <a:pt x="339" y="233"/>
                  <a:pt x="338" y="233"/>
                </a:cubicBezTo>
                <a:cubicBezTo>
                  <a:pt x="338" y="233"/>
                  <a:pt x="338" y="234"/>
                  <a:pt x="338" y="234"/>
                </a:cubicBezTo>
                <a:cubicBezTo>
                  <a:pt x="338" y="233"/>
                  <a:pt x="338" y="234"/>
                  <a:pt x="337" y="233"/>
                </a:cubicBezTo>
                <a:cubicBezTo>
                  <a:pt x="337" y="233"/>
                  <a:pt x="337" y="233"/>
                  <a:pt x="337" y="233"/>
                </a:cubicBezTo>
                <a:cubicBezTo>
                  <a:pt x="337" y="234"/>
                  <a:pt x="337" y="234"/>
                  <a:pt x="337" y="235"/>
                </a:cubicBezTo>
                <a:cubicBezTo>
                  <a:pt x="336" y="235"/>
                  <a:pt x="335" y="234"/>
                  <a:pt x="335" y="235"/>
                </a:cubicBezTo>
                <a:cubicBezTo>
                  <a:pt x="335" y="235"/>
                  <a:pt x="335" y="234"/>
                  <a:pt x="335" y="234"/>
                </a:cubicBezTo>
                <a:cubicBezTo>
                  <a:pt x="334" y="234"/>
                  <a:pt x="333" y="234"/>
                  <a:pt x="333" y="234"/>
                </a:cubicBezTo>
                <a:cubicBezTo>
                  <a:pt x="333" y="234"/>
                  <a:pt x="333" y="234"/>
                  <a:pt x="333" y="234"/>
                </a:cubicBezTo>
                <a:cubicBezTo>
                  <a:pt x="333" y="235"/>
                  <a:pt x="333" y="235"/>
                  <a:pt x="333" y="235"/>
                </a:cubicBezTo>
                <a:cubicBezTo>
                  <a:pt x="334" y="234"/>
                  <a:pt x="334" y="235"/>
                  <a:pt x="335" y="234"/>
                </a:cubicBezTo>
                <a:cubicBezTo>
                  <a:pt x="334" y="235"/>
                  <a:pt x="334" y="234"/>
                  <a:pt x="333" y="235"/>
                </a:cubicBezTo>
                <a:cubicBezTo>
                  <a:pt x="333" y="234"/>
                  <a:pt x="332" y="235"/>
                  <a:pt x="331" y="234"/>
                </a:cubicBezTo>
                <a:cubicBezTo>
                  <a:pt x="331" y="234"/>
                  <a:pt x="331" y="234"/>
                  <a:pt x="332" y="234"/>
                </a:cubicBezTo>
                <a:cubicBezTo>
                  <a:pt x="332" y="233"/>
                  <a:pt x="331" y="234"/>
                  <a:pt x="331" y="234"/>
                </a:cubicBezTo>
                <a:cubicBezTo>
                  <a:pt x="331" y="234"/>
                  <a:pt x="331" y="235"/>
                  <a:pt x="331" y="235"/>
                </a:cubicBezTo>
                <a:cubicBezTo>
                  <a:pt x="330" y="236"/>
                  <a:pt x="330" y="235"/>
                  <a:pt x="330" y="234"/>
                </a:cubicBezTo>
                <a:cubicBezTo>
                  <a:pt x="330" y="235"/>
                  <a:pt x="330" y="235"/>
                  <a:pt x="330" y="235"/>
                </a:cubicBezTo>
                <a:cubicBezTo>
                  <a:pt x="330" y="235"/>
                  <a:pt x="329" y="235"/>
                  <a:pt x="329" y="235"/>
                </a:cubicBezTo>
                <a:cubicBezTo>
                  <a:pt x="329" y="236"/>
                  <a:pt x="328" y="235"/>
                  <a:pt x="328" y="236"/>
                </a:cubicBezTo>
                <a:cubicBezTo>
                  <a:pt x="327" y="236"/>
                  <a:pt x="329" y="235"/>
                  <a:pt x="328" y="235"/>
                </a:cubicBezTo>
                <a:cubicBezTo>
                  <a:pt x="328" y="236"/>
                  <a:pt x="328" y="236"/>
                  <a:pt x="327" y="236"/>
                </a:cubicBezTo>
                <a:cubicBezTo>
                  <a:pt x="327" y="236"/>
                  <a:pt x="328" y="236"/>
                  <a:pt x="328" y="235"/>
                </a:cubicBezTo>
                <a:cubicBezTo>
                  <a:pt x="327" y="235"/>
                  <a:pt x="327" y="235"/>
                  <a:pt x="327" y="236"/>
                </a:cubicBezTo>
                <a:cubicBezTo>
                  <a:pt x="326" y="236"/>
                  <a:pt x="327" y="236"/>
                  <a:pt x="327" y="235"/>
                </a:cubicBezTo>
                <a:cubicBezTo>
                  <a:pt x="327" y="235"/>
                  <a:pt x="326" y="235"/>
                  <a:pt x="326" y="235"/>
                </a:cubicBezTo>
                <a:cubicBezTo>
                  <a:pt x="327" y="235"/>
                  <a:pt x="327" y="235"/>
                  <a:pt x="327" y="234"/>
                </a:cubicBezTo>
                <a:cubicBezTo>
                  <a:pt x="327" y="235"/>
                  <a:pt x="326" y="234"/>
                  <a:pt x="326" y="235"/>
                </a:cubicBezTo>
                <a:cubicBezTo>
                  <a:pt x="325" y="236"/>
                  <a:pt x="325" y="236"/>
                  <a:pt x="325" y="236"/>
                </a:cubicBezTo>
                <a:cubicBezTo>
                  <a:pt x="325" y="236"/>
                  <a:pt x="325" y="236"/>
                  <a:pt x="324" y="236"/>
                </a:cubicBezTo>
                <a:cubicBezTo>
                  <a:pt x="324" y="236"/>
                  <a:pt x="323" y="236"/>
                  <a:pt x="323" y="236"/>
                </a:cubicBezTo>
                <a:cubicBezTo>
                  <a:pt x="323" y="236"/>
                  <a:pt x="323" y="236"/>
                  <a:pt x="323" y="235"/>
                </a:cubicBezTo>
                <a:cubicBezTo>
                  <a:pt x="323" y="235"/>
                  <a:pt x="323" y="235"/>
                  <a:pt x="323" y="235"/>
                </a:cubicBezTo>
                <a:cubicBezTo>
                  <a:pt x="323" y="235"/>
                  <a:pt x="323" y="235"/>
                  <a:pt x="323" y="235"/>
                </a:cubicBezTo>
                <a:cubicBezTo>
                  <a:pt x="323" y="235"/>
                  <a:pt x="323" y="236"/>
                  <a:pt x="323" y="236"/>
                </a:cubicBezTo>
                <a:cubicBezTo>
                  <a:pt x="323" y="236"/>
                  <a:pt x="323" y="236"/>
                  <a:pt x="324" y="235"/>
                </a:cubicBezTo>
                <a:cubicBezTo>
                  <a:pt x="324" y="235"/>
                  <a:pt x="324" y="235"/>
                  <a:pt x="324" y="235"/>
                </a:cubicBezTo>
                <a:cubicBezTo>
                  <a:pt x="324" y="235"/>
                  <a:pt x="324" y="235"/>
                  <a:pt x="324" y="235"/>
                </a:cubicBezTo>
                <a:cubicBezTo>
                  <a:pt x="324" y="235"/>
                  <a:pt x="324" y="235"/>
                  <a:pt x="325" y="235"/>
                </a:cubicBezTo>
                <a:cubicBezTo>
                  <a:pt x="324" y="235"/>
                  <a:pt x="324" y="235"/>
                  <a:pt x="324" y="235"/>
                </a:cubicBezTo>
                <a:cubicBezTo>
                  <a:pt x="324" y="235"/>
                  <a:pt x="324" y="235"/>
                  <a:pt x="325" y="235"/>
                </a:cubicBezTo>
                <a:cubicBezTo>
                  <a:pt x="325" y="234"/>
                  <a:pt x="325" y="234"/>
                  <a:pt x="325" y="234"/>
                </a:cubicBezTo>
                <a:cubicBezTo>
                  <a:pt x="325" y="234"/>
                  <a:pt x="325" y="234"/>
                  <a:pt x="325" y="234"/>
                </a:cubicBezTo>
                <a:cubicBezTo>
                  <a:pt x="325" y="234"/>
                  <a:pt x="325" y="234"/>
                  <a:pt x="325" y="234"/>
                </a:cubicBezTo>
                <a:cubicBezTo>
                  <a:pt x="325" y="234"/>
                  <a:pt x="325" y="234"/>
                  <a:pt x="325" y="234"/>
                </a:cubicBezTo>
                <a:cubicBezTo>
                  <a:pt x="325" y="234"/>
                  <a:pt x="325" y="234"/>
                  <a:pt x="325" y="234"/>
                </a:cubicBezTo>
                <a:cubicBezTo>
                  <a:pt x="324" y="234"/>
                  <a:pt x="324" y="234"/>
                  <a:pt x="324" y="234"/>
                </a:cubicBezTo>
                <a:cubicBezTo>
                  <a:pt x="325" y="233"/>
                  <a:pt x="325" y="234"/>
                  <a:pt x="325" y="234"/>
                </a:cubicBezTo>
                <a:cubicBezTo>
                  <a:pt x="325" y="234"/>
                  <a:pt x="325" y="234"/>
                  <a:pt x="326" y="234"/>
                </a:cubicBezTo>
                <a:cubicBezTo>
                  <a:pt x="325" y="233"/>
                  <a:pt x="326" y="233"/>
                  <a:pt x="326" y="233"/>
                </a:cubicBezTo>
                <a:cubicBezTo>
                  <a:pt x="326" y="233"/>
                  <a:pt x="326" y="233"/>
                  <a:pt x="326" y="233"/>
                </a:cubicBezTo>
                <a:cubicBezTo>
                  <a:pt x="326" y="233"/>
                  <a:pt x="326" y="234"/>
                  <a:pt x="326" y="234"/>
                </a:cubicBezTo>
                <a:cubicBezTo>
                  <a:pt x="326" y="234"/>
                  <a:pt x="327" y="233"/>
                  <a:pt x="327" y="233"/>
                </a:cubicBezTo>
                <a:cubicBezTo>
                  <a:pt x="327" y="233"/>
                  <a:pt x="327" y="233"/>
                  <a:pt x="327" y="233"/>
                </a:cubicBezTo>
                <a:cubicBezTo>
                  <a:pt x="327" y="233"/>
                  <a:pt x="327" y="234"/>
                  <a:pt x="328" y="233"/>
                </a:cubicBezTo>
                <a:cubicBezTo>
                  <a:pt x="328" y="233"/>
                  <a:pt x="327" y="233"/>
                  <a:pt x="327" y="232"/>
                </a:cubicBezTo>
                <a:cubicBezTo>
                  <a:pt x="327" y="232"/>
                  <a:pt x="327" y="232"/>
                  <a:pt x="327" y="232"/>
                </a:cubicBezTo>
                <a:cubicBezTo>
                  <a:pt x="327" y="232"/>
                  <a:pt x="327" y="232"/>
                  <a:pt x="327" y="232"/>
                </a:cubicBezTo>
                <a:cubicBezTo>
                  <a:pt x="327" y="232"/>
                  <a:pt x="328" y="232"/>
                  <a:pt x="328" y="232"/>
                </a:cubicBezTo>
                <a:cubicBezTo>
                  <a:pt x="328" y="230"/>
                  <a:pt x="330" y="230"/>
                  <a:pt x="332" y="230"/>
                </a:cubicBezTo>
                <a:cubicBezTo>
                  <a:pt x="332" y="230"/>
                  <a:pt x="331" y="231"/>
                  <a:pt x="332" y="231"/>
                </a:cubicBezTo>
                <a:cubicBezTo>
                  <a:pt x="330" y="231"/>
                  <a:pt x="329" y="231"/>
                  <a:pt x="328" y="231"/>
                </a:cubicBezTo>
                <a:cubicBezTo>
                  <a:pt x="328" y="232"/>
                  <a:pt x="329" y="232"/>
                  <a:pt x="329" y="231"/>
                </a:cubicBezTo>
                <a:cubicBezTo>
                  <a:pt x="329" y="232"/>
                  <a:pt x="329" y="231"/>
                  <a:pt x="329" y="232"/>
                </a:cubicBezTo>
                <a:cubicBezTo>
                  <a:pt x="329" y="232"/>
                  <a:pt x="330" y="232"/>
                  <a:pt x="330" y="232"/>
                </a:cubicBezTo>
                <a:cubicBezTo>
                  <a:pt x="330" y="232"/>
                  <a:pt x="330" y="232"/>
                  <a:pt x="330" y="232"/>
                </a:cubicBezTo>
                <a:cubicBezTo>
                  <a:pt x="330" y="232"/>
                  <a:pt x="330" y="233"/>
                  <a:pt x="330" y="233"/>
                </a:cubicBezTo>
                <a:cubicBezTo>
                  <a:pt x="330" y="233"/>
                  <a:pt x="330" y="233"/>
                  <a:pt x="331" y="233"/>
                </a:cubicBezTo>
                <a:cubicBezTo>
                  <a:pt x="331" y="233"/>
                  <a:pt x="331" y="233"/>
                  <a:pt x="331" y="232"/>
                </a:cubicBezTo>
                <a:cubicBezTo>
                  <a:pt x="331" y="232"/>
                  <a:pt x="331" y="232"/>
                  <a:pt x="331" y="233"/>
                </a:cubicBezTo>
                <a:cubicBezTo>
                  <a:pt x="331" y="232"/>
                  <a:pt x="331" y="232"/>
                  <a:pt x="331" y="232"/>
                </a:cubicBezTo>
                <a:cubicBezTo>
                  <a:pt x="331" y="232"/>
                  <a:pt x="331" y="232"/>
                  <a:pt x="331" y="232"/>
                </a:cubicBezTo>
                <a:cubicBezTo>
                  <a:pt x="331" y="233"/>
                  <a:pt x="331" y="233"/>
                  <a:pt x="331" y="233"/>
                </a:cubicBezTo>
                <a:cubicBezTo>
                  <a:pt x="331" y="233"/>
                  <a:pt x="331" y="232"/>
                  <a:pt x="331" y="232"/>
                </a:cubicBezTo>
                <a:cubicBezTo>
                  <a:pt x="331" y="232"/>
                  <a:pt x="331" y="232"/>
                  <a:pt x="331" y="232"/>
                </a:cubicBezTo>
                <a:cubicBezTo>
                  <a:pt x="332" y="232"/>
                  <a:pt x="332" y="232"/>
                  <a:pt x="332" y="232"/>
                </a:cubicBezTo>
                <a:cubicBezTo>
                  <a:pt x="331" y="232"/>
                  <a:pt x="331" y="232"/>
                  <a:pt x="331" y="233"/>
                </a:cubicBezTo>
                <a:cubicBezTo>
                  <a:pt x="332" y="233"/>
                  <a:pt x="332" y="233"/>
                  <a:pt x="332" y="233"/>
                </a:cubicBezTo>
                <a:cubicBezTo>
                  <a:pt x="332" y="233"/>
                  <a:pt x="332" y="233"/>
                  <a:pt x="332" y="233"/>
                </a:cubicBezTo>
                <a:cubicBezTo>
                  <a:pt x="332" y="233"/>
                  <a:pt x="333" y="232"/>
                  <a:pt x="333" y="232"/>
                </a:cubicBezTo>
                <a:cubicBezTo>
                  <a:pt x="333" y="232"/>
                  <a:pt x="333" y="232"/>
                  <a:pt x="334" y="232"/>
                </a:cubicBezTo>
                <a:cubicBezTo>
                  <a:pt x="334" y="232"/>
                  <a:pt x="333" y="232"/>
                  <a:pt x="333" y="232"/>
                </a:cubicBezTo>
                <a:cubicBezTo>
                  <a:pt x="333" y="232"/>
                  <a:pt x="334" y="231"/>
                  <a:pt x="334" y="231"/>
                </a:cubicBezTo>
                <a:cubicBezTo>
                  <a:pt x="334" y="231"/>
                  <a:pt x="334" y="232"/>
                  <a:pt x="334" y="232"/>
                </a:cubicBezTo>
                <a:cubicBezTo>
                  <a:pt x="334" y="232"/>
                  <a:pt x="334" y="231"/>
                  <a:pt x="334" y="232"/>
                </a:cubicBezTo>
                <a:cubicBezTo>
                  <a:pt x="334" y="232"/>
                  <a:pt x="335" y="232"/>
                  <a:pt x="336" y="232"/>
                </a:cubicBezTo>
                <a:cubicBezTo>
                  <a:pt x="336" y="231"/>
                  <a:pt x="336" y="231"/>
                  <a:pt x="336" y="231"/>
                </a:cubicBezTo>
                <a:cubicBezTo>
                  <a:pt x="336" y="231"/>
                  <a:pt x="336" y="231"/>
                  <a:pt x="337" y="232"/>
                </a:cubicBezTo>
                <a:cubicBezTo>
                  <a:pt x="337" y="231"/>
                  <a:pt x="336" y="231"/>
                  <a:pt x="336" y="231"/>
                </a:cubicBezTo>
                <a:cubicBezTo>
                  <a:pt x="336" y="230"/>
                  <a:pt x="337" y="231"/>
                  <a:pt x="337" y="230"/>
                </a:cubicBezTo>
                <a:cubicBezTo>
                  <a:pt x="338" y="231"/>
                  <a:pt x="337" y="231"/>
                  <a:pt x="338" y="232"/>
                </a:cubicBezTo>
                <a:cubicBezTo>
                  <a:pt x="338" y="232"/>
                  <a:pt x="338" y="232"/>
                  <a:pt x="338" y="231"/>
                </a:cubicBezTo>
                <a:cubicBezTo>
                  <a:pt x="338" y="231"/>
                  <a:pt x="339" y="231"/>
                  <a:pt x="340" y="231"/>
                </a:cubicBezTo>
                <a:cubicBezTo>
                  <a:pt x="340" y="230"/>
                  <a:pt x="339" y="230"/>
                  <a:pt x="339" y="230"/>
                </a:cubicBezTo>
                <a:cubicBezTo>
                  <a:pt x="339" y="230"/>
                  <a:pt x="339" y="228"/>
                  <a:pt x="340" y="229"/>
                </a:cubicBezTo>
                <a:cubicBezTo>
                  <a:pt x="340" y="229"/>
                  <a:pt x="340" y="229"/>
                  <a:pt x="340" y="230"/>
                </a:cubicBezTo>
                <a:cubicBezTo>
                  <a:pt x="340" y="230"/>
                  <a:pt x="340" y="229"/>
                  <a:pt x="341" y="230"/>
                </a:cubicBezTo>
                <a:cubicBezTo>
                  <a:pt x="341" y="229"/>
                  <a:pt x="340" y="229"/>
                  <a:pt x="341" y="229"/>
                </a:cubicBezTo>
                <a:cubicBezTo>
                  <a:pt x="341" y="229"/>
                  <a:pt x="341" y="229"/>
                  <a:pt x="341" y="229"/>
                </a:cubicBezTo>
                <a:cubicBezTo>
                  <a:pt x="342" y="230"/>
                  <a:pt x="341" y="228"/>
                  <a:pt x="342" y="228"/>
                </a:cubicBezTo>
                <a:cubicBezTo>
                  <a:pt x="342" y="229"/>
                  <a:pt x="342" y="229"/>
                  <a:pt x="342" y="230"/>
                </a:cubicBezTo>
                <a:cubicBezTo>
                  <a:pt x="342" y="229"/>
                  <a:pt x="342" y="229"/>
                  <a:pt x="342" y="229"/>
                </a:cubicBezTo>
                <a:cubicBezTo>
                  <a:pt x="342" y="228"/>
                  <a:pt x="342" y="228"/>
                  <a:pt x="343" y="228"/>
                </a:cubicBezTo>
                <a:cubicBezTo>
                  <a:pt x="343" y="229"/>
                  <a:pt x="342" y="229"/>
                  <a:pt x="343" y="230"/>
                </a:cubicBezTo>
                <a:cubicBezTo>
                  <a:pt x="343" y="229"/>
                  <a:pt x="343" y="230"/>
                  <a:pt x="344" y="230"/>
                </a:cubicBezTo>
                <a:cubicBezTo>
                  <a:pt x="345" y="230"/>
                  <a:pt x="346" y="229"/>
                  <a:pt x="346" y="229"/>
                </a:cubicBezTo>
                <a:cubicBezTo>
                  <a:pt x="346" y="230"/>
                  <a:pt x="348" y="229"/>
                  <a:pt x="349" y="229"/>
                </a:cubicBezTo>
                <a:cubicBezTo>
                  <a:pt x="349" y="230"/>
                  <a:pt x="348" y="230"/>
                  <a:pt x="348" y="230"/>
                </a:cubicBezTo>
                <a:cubicBezTo>
                  <a:pt x="349" y="231"/>
                  <a:pt x="349" y="229"/>
                  <a:pt x="350" y="230"/>
                </a:cubicBezTo>
                <a:cubicBezTo>
                  <a:pt x="350" y="230"/>
                  <a:pt x="350" y="230"/>
                  <a:pt x="350" y="229"/>
                </a:cubicBezTo>
                <a:cubicBezTo>
                  <a:pt x="350" y="229"/>
                  <a:pt x="350" y="229"/>
                  <a:pt x="350" y="229"/>
                </a:cubicBezTo>
                <a:cubicBezTo>
                  <a:pt x="351" y="230"/>
                  <a:pt x="352" y="228"/>
                  <a:pt x="353" y="229"/>
                </a:cubicBezTo>
                <a:cubicBezTo>
                  <a:pt x="353" y="228"/>
                  <a:pt x="354" y="229"/>
                  <a:pt x="355" y="227"/>
                </a:cubicBezTo>
                <a:cubicBezTo>
                  <a:pt x="354" y="228"/>
                  <a:pt x="355" y="227"/>
                  <a:pt x="354" y="227"/>
                </a:cubicBezTo>
                <a:cubicBezTo>
                  <a:pt x="355" y="226"/>
                  <a:pt x="356" y="227"/>
                  <a:pt x="356" y="228"/>
                </a:cubicBezTo>
                <a:cubicBezTo>
                  <a:pt x="356" y="228"/>
                  <a:pt x="356" y="227"/>
                  <a:pt x="356" y="227"/>
                </a:cubicBezTo>
                <a:cubicBezTo>
                  <a:pt x="356" y="227"/>
                  <a:pt x="357" y="226"/>
                  <a:pt x="357" y="227"/>
                </a:cubicBezTo>
                <a:cubicBezTo>
                  <a:pt x="358" y="227"/>
                  <a:pt x="357" y="227"/>
                  <a:pt x="357" y="227"/>
                </a:cubicBezTo>
                <a:cubicBezTo>
                  <a:pt x="357" y="227"/>
                  <a:pt x="359" y="227"/>
                  <a:pt x="359" y="227"/>
                </a:cubicBezTo>
                <a:cubicBezTo>
                  <a:pt x="359" y="227"/>
                  <a:pt x="359" y="228"/>
                  <a:pt x="359" y="228"/>
                </a:cubicBezTo>
                <a:cubicBezTo>
                  <a:pt x="359" y="228"/>
                  <a:pt x="359" y="227"/>
                  <a:pt x="359" y="227"/>
                </a:cubicBezTo>
                <a:cubicBezTo>
                  <a:pt x="360" y="227"/>
                  <a:pt x="359" y="227"/>
                  <a:pt x="359" y="227"/>
                </a:cubicBezTo>
                <a:cubicBezTo>
                  <a:pt x="360" y="227"/>
                  <a:pt x="362" y="228"/>
                  <a:pt x="363" y="227"/>
                </a:cubicBezTo>
                <a:cubicBezTo>
                  <a:pt x="363" y="227"/>
                  <a:pt x="363" y="227"/>
                  <a:pt x="363" y="227"/>
                </a:cubicBezTo>
                <a:cubicBezTo>
                  <a:pt x="363" y="227"/>
                  <a:pt x="364" y="227"/>
                  <a:pt x="364" y="227"/>
                </a:cubicBezTo>
                <a:cubicBezTo>
                  <a:pt x="365" y="228"/>
                  <a:pt x="366" y="226"/>
                  <a:pt x="367" y="227"/>
                </a:cubicBezTo>
                <a:cubicBezTo>
                  <a:pt x="368" y="226"/>
                  <a:pt x="369" y="226"/>
                  <a:pt x="370" y="227"/>
                </a:cubicBezTo>
                <a:cubicBezTo>
                  <a:pt x="369" y="227"/>
                  <a:pt x="369" y="228"/>
                  <a:pt x="369" y="228"/>
                </a:cubicBezTo>
                <a:cubicBezTo>
                  <a:pt x="370" y="228"/>
                  <a:pt x="371" y="227"/>
                  <a:pt x="372" y="227"/>
                </a:cubicBezTo>
                <a:cubicBezTo>
                  <a:pt x="371" y="226"/>
                  <a:pt x="372" y="225"/>
                  <a:pt x="371" y="224"/>
                </a:cubicBezTo>
                <a:cubicBezTo>
                  <a:pt x="371" y="224"/>
                  <a:pt x="372" y="224"/>
                  <a:pt x="373" y="224"/>
                </a:cubicBezTo>
                <a:cubicBezTo>
                  <a:pt x="372" y="223"/>
                  <a:pt x="371" y="225"/>
                  <a:pt x="370" y="223"/>
                </a:cubicBezTo>
                <a:cubicBezTo>
                  <a:pt x="370" y="223"/>
                  <a:pt x="371" y="223"/>
                  <a:pt x="371" y="224"/>
                </a:cubicBezTo>
                <a:cubicBezTo>
                  <a:pt x="371" y="223"/>
                  <a:pt x="372" y="223"/>
                  <a:pt x="372" y="222"/>
                </a:cubicBezTo>
                <a:cubicBezTo>
                  <a:pt x="372" y="223"/>
                  <a:pt x="372" y="223"/>
                  <a:pt x="373" y="223"/>
                </a:cubicBezTo>
                <a:cubicBezTo>
                  <a:pt x="373" y="223"/>
                  <a:pt x="373" y="223"/>
                  <a:pt x="373" y="222"/>
                </a:cubicBezTo>
                <a:cubicBezTo>
                  <a:pt x="374" y="222"/>
                  <a:pt x="374" y="223"/>
                  <a:pt x="374" y="222"/>
                </a:cubicBezTo>
                <a:cubicBezTo>
                  <a:pt x="375" y="222"/>
                  <a:pt x="375" y="223"/>
                  <a:pt x="375" y="223"/>
                </a:cubicBezTo>
                <a:cubicBezTo>
                  <a:pt x="375" y="223"/>
                  <a:pt x="375" y="223"/>
                  <a:pt x="375" y="223"/>
                </a:cubicBezTo>
                <a:cubicBezTo>
                  <a:pt x="375" y="223"/>
                  <a:pt x="376" y="223"/>
                  <a:pt x="376" y="223"/>
                </a:cubicBezTo>
                <a:cubicBezTo>
                  <a:pt x="377" y="223"/>
                  <a:pt x="376" y="224"/>
                  <a:pt x="377" y="224"/>
                </a:cubicBezTo>
                <a:cubicBezTo>
                  <a:pt x="377" y="224"/>
                  <a:pt x="376" y="223"/>
                  <a:pt x="377" y="223"/>
                </a:cubicBezTo>
                <a:cubicBezTo>
                  <a:pt x="377" y="223"/>
                  <a:pt x="377" y="223"/>
                  <a:pt x="377" y="222"/>
                </a:cubicBezTo>
                <a:cubicBezTo>
                  <a:pt x="377" y="222"/>
                  <a:pt x="377" y="222"/>
                  <a:pt x="377" y="221"/>
                </a:cubicBezTo>
                <a:cubicBezTo>
                  <a:pt x="377" y="221"/>
                  <a:pt x="378" y="222"/>
                  <a:pt x="378" y="221"/>
                </a:cubicBezTo>
                <a:cubicBezTo>
                  <a:pt x="378" y="221"/>
                  <a:pt x="377" y="221"/>
                  <a:pt x="377" y="221"/>
                </a:cubicBezTo>
                <a:cubicBezTo>
                  <a:pt x="377" y="221"/>
                  <a:pt x="378" y="221"/>
                  <a:pt x="378" y="220"/>
                </a:cubicBezTo>
                <a:cubicBezTo>
                  <a:pt x="378" y="221"/>
                  <a:pt x="378" y="221"/>
                  <a:pt x="378" y="221"/>
                </a:cubicBezTo>
                <a:cubicBezTo>
                  <a:pt x="378" y="221"/>
                  <a:pt x="379" y="221"/>
                  <a:pt x="379" y="221"/>
                </a:cubicBezTo>
                <a:cubicBezTo>
                  <a:pt x="379" y="220"/>
                  <a:pt x="380" y="220"/>
                  <a:pt x="381" y="221"/>
                </a:cubicBezTo>
                <a:cubicBezTo>
                  <a:pt x="381" y="221"/>
                  <a:pt x="381" y="220"/>
                  <a:pt x="381" y="220"/>
                </a:cubicBezTo>
                <a:cubicBezTo>
                  <a:pt x="381" y="220"/>
                  <a:pt x="381" y="220"/>
                  <a:pt x="380" y="219"/>
                </a:cubicBezTo>
                <a:cubicBezTo>
                  <a:pt x="380" y="220"/>
                  <a:pt x="381" y="220"/>
                  <a:pt x="381" y="220"/>
                </a:cubicBezTo>
                <a:cubicBezTo>
                  <a:pt x="380" y="220"/>
                  <a:pt x="379" y="220"/>
                  <a:pt x="378" y="220"/>
                </a:cubicBezTo>
                <a:cubicBezTo>
                  <a:pt x="378" y="219"/>
                  <a:pt x="380" y="220"/>
                  <a:pt x="380" y="219"/>
                </a:cubicBezTo>
                <a:cubicBezTo>
                  <a:pt x="380" y="219"/>
                  <a:pt x="379" y="219"/>
                  <a:pt x="379" y="219"/>
                </a:cubicBezTo>
                <a:cubicBezTo>
                  <a:pt x="379" y="219"/>
                  <a:pt x="380" y="219"/>
                  <a:pt x="380" y="218"/>
                </a:cubicBezTo>
                <a:cubicBezTo>
                  <a:pt x="380" y="218"/>
                  <a:pt x="380" y="219"/>
                  <a:pt x="380" y="219"/>
                </a:cubicBezTo>
                <a:cubicBezTo>
                  <a:pt x="380" y="219"/>
                  <a:pt x="381" y="219"/>
                  <a:pt x="381" y="219"/>
                </a:cubicBezTo>
                <a:cubicBezTo>
                  <a:pt x="381" y="219"/>
                  <a:pt x="381" y="219"/>
                  <a:pt x="381" y="219"/>
                </a:cubicBezTo>
                <a:cubicBezTo>
                  <a:pt x="381" y="219"/>
                  <a:pt x="381" y="219"/>
                  <a:pt x="382" y="219"/>
                </a:cubicBezTo>
                <a:cubicBezTo>
                  <a:pt x="381" y="218"/>
                  <a:pt x="382" y="219"/>
                  <a:pt x="382" y="218"/>
                </a:cubicBezTo>
                <a:cubicBezTo>
                  <a:pt x="383" y="218"/>
                  <a:pt x="382" y="219"/>
                  <a:pt x="383" y="219"/>
                </a:cubicBezTo>
                <a:cubicBezTo>
                  <a:pt x="383" y="219"/>
                  <a:pt x="384" y="219"/>
                  <a:pt x="384" y="219"/>
                </a:cubicBezTo>
                <a:cubicBezTo>
                  <a:pt x="385" y="218"/>
                  <a:pt x="385" y="219"/>
                  <a:pt x="386" y="219"/>
                </a:cubicBezTo>
                <a:cubicBezTo>
                  <a:pt x="386" y="219"/>
                  <a:pt x="385" y="219"/>
                  <a:pt x="385" y="219"/>
                </a:cubicBezTo>
                <a:cubicBezTo>
                  <a:pt x="386" y="220"/>
                  <a:pt x="386" y="219"/>
                  <a:pt x="387" y="219"/>
                </a:cubicBezTo>
                <a:cubicBezTo>
                  <a:pt x="387" y="219"/>
                  <a:pt x="387" y="218"/>
                  <a:pt x="387" y="218"/>
                </a:cubicBezTo>
                <a:cubicBezTo>
                  <a:pt x="387" y="218"/>
                  <a:pt x="388" y="217"/>
                  <a:pt x="388" y="217"/>
                </a:cubicBezTo>
                <a:cubicBezTo>
                  <a:pt x="388" y="217"/>
                  <a:pt x="388" y="217"/>
                  <a:pt x="388" y="217"/>
                </a:cubicBezTo>
                <a:cubicBezTo>
                  <a:pt x="389" y="217"/>
                  <a:pt x="389" y="217"/>
                  <a:pt x="389" y="217"/>
                </a:cubicBezTo>
                <a:cubicBezTo>
                  <a:pt x="389" y="217"/>
                  <a:pt x="389" y="217"/>
                  <a:pt x="389" y="216"/>
                </a:cubicBezTo>
                <a:cubicBezTo>
                  <a:pt x="390" y="217"/>
                  <a:pt x="389" y="217"/>
                  <a:pt x="390" y="218"/>
                </a:cubicBezTo>
                <a:cubicBezTo>
                  <a:pt x="389" y="218"/>
                  <a:pt x="389" y="217"/>
                  <a:pt x="389" y="218"/>
                </a:cubicBezTo>
                <a:cubicBezTo>
                  <a:pt x="389" y="218"/>
                  <a:pt x="390" y="218"/>
                  <a:pt x="390" y="218"/>
                </a:cubicBezTo>
                <a:cubicBezTo>
                  <a:pt x="391" y="218"/>
                  <a:pt x="390" y="218"/>
                  <a:pt x="391" y="218"/>
                </a:cubicBezTo>
                <a:cubicBezTo>
                  <a:pt x="391" y="218"/>
                  <a:pt x="392" y="217"/>
                  <a:pt x="392" y="217"/>
                </a:cubicBezTo>
                <a:cubicBezTo>
                  <a:pt x="393" y="217"/>
                  <a:pt x="392" y="217"/>
                  <a:pt x="392" y="217"/>
                </a:cubicBezTo>
                <a:cubicBezTo>
                  <a:pt x="393" y="217"/>
                  <a:pt x="393" y="216"/>
                  <a:pt x="394" y="217"/>
                </a:cubicBezTo>
                <a:cubicBezTo>
                  <a:pt x="394" y="216"/>
                  <a:pt x="394" y="216"/>
                  <a:pt x="394" y="216"/>
                </a:cubicBezTo>
                <a:cubicBezTo>
                  <a:pt x="394" y="216"/>
                  <a:pt x="393" y="215"/>
                  <a:pt x="393" y="216"/>
                </a:cubicBezTo>
                <a:close/>
                <a:moveTo>
                  <a:pt x="384" y="211"/>
                </a:moveTo>
                <a:cubicBezTo>
                  <a:pt x="383" y="211"/>
                  <a:pt x="383" y="211"/>
                  <a:pt x="383" y="210"/>
                </a:cubicBezTo>
                <a:cubicBezTo>
                  <a:pt x="383" y="211"/>
                  <a:pt x="384" y="210"/>
                  <a:pt x="384" y="211"/>
                </a:cubicBezTo>
                <a:close/>
                <a:moveTo>
                  <a:pt x="382" y="210"/>
                </a:moveTo>
                <a:cubicBezTo>
                  <a:pt x="382" y="211"/>
                  <a:pt x="383" y="211"/>
                  <a:pt x="382" y="211"/>
                </a:cubicBezTo>
                <a:cubicBezTo>
                  <a:pt x="382" y="210"/>
                  <a:pt x="382" y="211"/>
                  <a:pt x="382" y="211"/>
                </a:cubicBezTo>
                <a:cubicBezTo>
                  <a:pt x="382" y="211"/>
                  <a:pt x="381" y="211"/>
                  <a:pt x="381" y="210"/>
                </a:cubicBezTo>
                <a:cubicBezTo>
                  <a:pt x="382" y="210"/>
                  <a:pt x="382" y="211"/>
                  <a:pt x="382" y="210"/>
                </a:cubicBezTo>
                <a:close/>
                <a:moveTo>
                  <a:pt x="382" y="208"/>
                </a:moveTo>
                <a:cubicBezTo>
                  <a:pt x="381" y="208"/>
                  <a:pt x="381" y="209"/>
                  <a:pt x="380" y="209"/>
                </a:cubicBezTo>
                <a:cubicBezTo>
                  <a:pt x="380" y="208"/>
                  <a:pt x="382" y="208"/>
                  <a:pt x="382" y="208"/>
                </a:cubicBezTo>
                <a:close/>
                <a:moveTo>
                  <a:pt x="381" y="210"/>
                </a:moveTo>
                <a:cubicBezTo>
                  <a:pt x="381" y="210"/>
                  <a:pt x="380" y="210"/>
                  <a:pt x="380" y="210"/>
                </a:cubicBezTo>
                <a:cubicBezTo>
                  <a:pt x="380" y="210"/>
                  <a:pt x="380" y="209"/>
                  <a:pt x="381" y="210"/>
                </a:cubicBezTo>
                <a:close/>
                <a:moveTo>
                  <a:pt x="377" y="211"/>
                </a:moveTo>
                <a:cubicBezTo>
                  <a:pt x="378" y="211"/>
                  <a:pt x="378" y="211"/>
                  <a:pt x="378" y="211"/>
                </a:cubicBezTo>
                <a:cubicBezTo>
                  <a:pt x="378" y="212"/>
                  <a:pt x="377" y="211"/>
                  <a:pt x="377" y="211"/>
                </a:cubicBezTo>
                <a:close/>
                <a:moveTo>
                  <a:pt x="365" y="203"/>
                </a:moveTo>
                <a:cubicBezTo>
                  <a:pt x="365" y="203"/>
                  <a:pt x="365" y="204"/>
                  <a:pt x="364" y="204"/>
                </a:cubicBezTo>
                <a:cubicBezTo>
                  <a:pt x="364" y="204"/>
                  <a:pt x="364" y="203"/>
                  <a:pt x="365" y="203"/>
                </a:cubicBezTo>
                <a:close/>
                <a:moveTo>
                  <a:pt x="363" y="203"/>
                </a:moveTo>
                <a:cubicBezTo>
                  <a:pt x="363" y="203"/>
                  <a:pt x="364" y="203"/>
                  <a:pt x="363" y="204"/>
                </a:cubicBezTo>
                <a:cubicBezTo>
                  <a:pt x="363" y="203"/>
                  <a:pt x="363" y="203"/>
                  <a:pt x="363" y="203"/>
                </a:cubicBezTo>
                <a:cubicBezTo>
                  <a:pt x="363" y="203"/>
                  <a:pt x="363" y="203"/>
                  <a:pt x="363" y="203"/>
                </a:cubicBezTo>
                <a:close/>
                <a:moveTo>
                  <a:pt x="384" y="185"/>
                </a:moveTo>
                <a:cubicBezTo>
                  <a:pt x="385" y="186"/>
                  <a:pt x="385" y="185"/>
                  <a:pt x="386" y="185"/>
                </a:cubicBezTo>
                <a:cubicBezTo>
                  <a:pt x="385" y="186"/>
                  <a:pt x="385" y="186"/>
                  <a:pt x="384" y="186"/>
                </a:cubicBezTo>
                <a:cubicBezTo>
                  <a:pt x="385" y="186"/>
                  <a:pt x="384" y="186"/>
                  <a:pt x="384" y="185"/>
                </a:cubicBezTo>
                <a:close/>
                <a:moveTo>
                  <a:pt x="370" y="187"/>
                </a:moveTo>
                <a:cubicBezTo>
                  <a:pt x="370" y="188"/>
                  <a:pt x="370" y="188"/>
                  <a:pt x="370" y="187"/>
                </a:cubicBezTo>
                <a:cubicBezTo>
                  <a:pt x="370" y="187"/>
                  <a:pt x="370" y="187"/>
                  <a:pt x="370" y="187"/>
                </a:cubicBezTo>
                <a:close/>
                <a:moveTo>
                  <a:pt x="361" y="196"/>
                </a:moveTo>
                <a:cubicBezTo>
                  <a:pt x="361" y="196"/>
                  <a:pt x="360" y="197"/>
                  <a:pt x="360" y="196"/>
                </a:cubicBezTo>
                <a:cubicBezTo>
                  <a:pt x="360" y="196"/>
                  <a:pt x="360" y="195"/>
                  <a:pt x="361" y="196"/>
                </a:cubicBezTo>
                <a:close/>
                <a:moveTo>
                  <a:pt x="354" y="206"/>
                </a:moveTo>
                <a:cubicBezTo>
                  <a:pt x="355" y="206"/>
                  <a:pt x="355" y="206"/>
                  <a:pt x="356" y="206"/>
                </a:cubicBezTo>
                <a:cubicBezTo>
                  <a:pt x="355" y="206"/>
                  <a:pt x="355" y="207"/>
                  <a:pt x="354" y="206"/>
                </a:cubicBezTo>
                <a:close/>
                <a:moveTo>
                  <a:pt x="362" y="201"/>
                </a:moveTo>
                <a:cubicBezTo>
                  <a:pt x="363" y="201"/>
                  <a:pt x="362" y="201"/>
                  <a:pt x="363" y="202"/>
                </a:cubicBezTo>
                <a:cubicBezTo>
                  <a:pt x="362" y="202"/>
                  <a:pt x="362" y="202"/>
                  <a:pt x="362" y="202"/>
                </a:cubicBezTo>
                <a:cubicBezTo>
                  <a:pt x="362" y="202"/>
                  <a:pt x="362" y="201"/>
                  <a:pt x="362" y="201"/>
                </a:cubicBezTo>
                <a:close/>
                <a:moveTo>
                  <a:pt x="359" y="201"/>
                </a:moveTo>
                <a:cubicBezTo>
                  <a:pt x="359" y="202"/>
                  <a:pt x="359" y="201"/>
                  <a:pt x="360" y="202"/>
                </a:cubicBezTo>
                <a:cubicBezTo>
                  <a:pt x="360" y="202"/>
                  <a:pt x="361" y="201"/>
                  <a:pt x="361" y="201"/>
                </a:cubicBezTo>
                <a:cubicBezTo>
                  <a:pt x="361" y="201"/>
                  <a:pt x="361" y="201"/>
                  <a:pt x="361" y="202"/>
                </a:cubicBezTo>
                <a:cubicBezTo>
                  <a:pt x="361" y="201"/>
                  <a:pt x="361" y="201"/>
                  <a:pt x="362" y="202"/>
                </a:cubicBezTo>
                <a:cubicBezTo>
                  <a:pt x="362" y="202"/>
                  <a:pt x="361" y="202"/>
                  <a:pt x="361" y="202"/>
                </a:cubicBezTo>
                <a:cubicBezTo>
                  <a:pt x="361" y="202"/>
                  <a:pt x="360" y="202"/>
                  <a:pt x="361" y="203"/>
                </a:cubicBezTo>
                <a:cubicBezTo>
                  <a:pt x="360" y="202"/>
                  <a:pt x="359" y="204"/>
                  <a:pt x="359" y="203"/>
                </a:cubicBezTo>
                <a:cubicBezTo>
                  <a:pt x="359" y="204"/>
                  <a:pt x="358" y="204"/>
                  <a:pt x="358" y="204"/>
                </a:cubicBezTo>
                <a:cubicBezTo>
                  <a:pt x="359" y="203"/>
                  <a:pt x="358" y="202"/>
                  <a:pt x="359" y="201"/>
                </a:cubicBezTo>
                <a:close/>
                <a:moveTo>
                  <a:pt x="356" y="188"/>
                </a:moveTo>
                <a:cubicBezTo>
                  <a:pt x="356" y="188"/>
                  <a:pt x="355" y="188"/>
                  <a:pt x="355" y="188"/>
                </a:cubicBezTo>
                <a:cubicBezTo>
                  <a:pt x="355" y="188"/>
                  <a:pt x="355" y="187"/>
                  <a:pt x="356" y="188"/>
                </a:cubicBezTo>
                <a:close/>
                <a:moveTo>
                  <a:pt x="354" y="203"/>
                </a:moveTo>
                <a:cubicBezTo>
                  <a:pt x="354" y="203"/>
                  <a:pt x="354" y="203"/>
                  <a:pt x="354" y="202"/>
                </a:cubicBezTo>
                <a:cubicBezTo>
                  <a:pt x="355" y="202"/>
                  <a:pt x="355" y="202"/>
                  <a:pt x="355" y="203"/>
                </a:cubicBezTo>
                <a:cubicBezTo>
                  <a:pt x="355" y="202"/>
                  <a:pt x="356" y="202"/>
                  <a:pt x="357" y="202"/>
                </a:cubicBezTo>
                <a:cubicBezTo>
                  <a:pt x="357" y="202"/>
                  <a:pt x="357" y="203"/>
                  <a:pt x="357" y="202"/>
                </a:cubicBezTo>
                <a:cubicBezTo>
                  <a:pt x="358" y="202"/>
                  <a:pt x="358" y="203"/>
                  <a:pt x="358" y="203"/>
                </a:cubicBezTo>
                <a:cubicBezTo>
                  <a:pt x="358" y="203"/>
                  <a:pt x="358" y="202"/>
                  <a:pt x="357" y="202"/>
                </a:cubicBezTo>
                <a:cubicBezTo>
                  <a:pt x="358" y="204"/>
                  <a:pt x="357" y="204"/>
                  <a:pt x="356" y="204"/>
                </a:cubicBezTo>
                <a:cubicBezTo>
                  <a:pt x="355" y="204"/>
                  <a:pt x="355" y="204"/>
                  <a:pt x="355" y="204"/>
                </a:cubicBezTo>
                <a:cubicBezTo>
                  <a:pt x="355" y="204"/>
                  <a:pt x="355" y="205"/>
                  <a:pt x="354" y="205"/>
                </a:cubicBezTo>
                <a:cubicBezTo>
                  <a:pt x="354" y="204"/>
                  <a:pt x="355" y="203"/>
                  <a:pt x="355" y="203"/>
                </a:cubicBezTo>
                <a:cubicBezTo>
                  <a:pt x="355" y="203"/>
                  <a:pt x="355" y="203"/>
                  <a:pt x="356" y="203"/>
                </a:cubicBezTo>
                <a:cubicBezTo>
                  <a:pt x="355" y="203"/>
                  <a:pt x="355" y="203"/>
                  <a:pt x="354" y="203"/>
                </a:cubicBezTo>
                <a:cubicBezTo>
                  <a:pt x="354" y="204"/>
                  <a:pt x="354" y="204"/>
                  <a:pt x="353" y="204"/>
                </a:cubicBezTo>
                <a:cubicBezTo>
                  <a:pt x="354" y="204"/>
                  <a:pt x="354" y="203"/>
                  <a:pt x="354" y="203"/>
                </a:cubicBezTo>
                <a:close/>
                <a:moveTo>
                  <a:pt x="353" y="189"/>
                </a:moveTo>
                <a:cubicBezTo>
                  <a:pt x="353" y="189"/>
                  <a:pt x="353" y="189"/>
                  <a:pt x="353" y="189"/>
                </a:cubicBezTo>
                <a:cubicBezTo>
                  <a:pt x="353" y="189"/>
                  <a:pt x="353" y="189"/>
                  <a:pt x="353" y="189"/>
                </a:cubicBezTo>
                <a:cubicBezTo>
                  <a:pt x="353" y="189"/>
                  <a:pt x="353" y="189"/>
                  <a:pt x="353" y="189"/>
                </a:cubicBezTo>
                <a:close/>
                <a:moveTo>
                  <a:pt x="353" y="189"/>
                </a:moveTo>
                <a:cubicBezTo>
                  <a:pt x="353" y="189"/>
                  <a:pt x="353" y="189"/>
                  <a:pt x="353" y="189"/>
                </a:cubicBezTo>
                <a:cubicBezTo>
                  <a:pt x="353" y="189"/>
                  <a:pt x="352" y="189"/>
                  <a:pt x="352" y="189"/>
                </a:cubicBezTo>
                <a:cubicBezTo>
                  <a:pt x="352" y="189"/>
                  <a:pt x="353" y="188"/>
                  <a:pt x="353" y="189"/>
                </a:cubicBezTo>
                <a:close/>
                <a:moveTo>
                  <a:pt x="352" y="204"/>
                </a:moveTo>
                <a:cubicBezTo>
                  <a:pt x="352" y="205"/>
                  <a:pt x="353" y="205"/>
                  <a:pt x="353" y="204"/>
                </a:cubicBezTo>
                <a:cubicBezTo>
                  <a:pt x="353" y="204"/>
                  <a:pt x="353" y="204"/>
                  <a:pt x="353" y="204"/>
                </a:cubicBezTo>
                <a:cubicBezTo>
                  <a:pt x="353" y="205"/>
                  <a:pt x="352" y="205"/>
                  <a:pt x="352" y="205"/>
                </a:cubicBezTo>
                <a:lnTo>
                  <a:pt x="352" y="204"/>
                </a:lnTo>
                <a:close/>
                <a:moveTo>
                  <a:pt x="358" y="185"/>
                </a:moveTo>
                <a:cubicBezTo>
                  <a:pt x="357" y="185"/>
                  <a:pt x="357" y="185"/>
                  <a:pt x="357" y="185"/>
                </a:cubicBezTo>
                <a:cubicBezTo>
                  <a:pt x="357" y="185"/>
                  <a:pt x="357" y="185"/>
                  <a:pt x="357" y="185"/>
                </a:cubicBezTo>
                <a:cubicBezTo>
                  <a:pt x="357" y="185"/>
                  <a:pt x="357" y="185"/>
                  <a:pt x="358" y="185"/>
                </a:cubicBezTo>
                <a:close/>
                <a:moveTo>
                  <a:pt x="377" y="179"/>
                </a:moveTo>
                <a:cubicBezTo>
                  <a:pt x="377" y="179"/>
                  <a:pt x="377" y="179"/>
                  <a:pt x="376" y="180"/>
                </a:cubicBezTo>
                <a:cubicBezTo>
                  <a:pt x="376" y="179"/>
                  <a:pt x="376" y="180"/>
                  <a:pt x="376" y="180"/>
                </a:cubicBezTo>
                <a:cubicBezTo>
                  <a:pt x="376" y="180"/>
                  <a:pt x="376" y="179"/>
                  <a:pt x="376" y="179"/>
                </a:cubicBezTo>
                <a:cubicBezTo>
                  <a:pt x="376" y="179"/>
                  <a:pt x="376" y="179"/>
                  <a:pt x="377" y="179"/>
                </a:cubicBezTo>
                <a:close/>
                <a:moveTo>
                  <a:pt x="369" y="181"/>
                </a:moveTo>
                <a:cubicBezTo>
                  <a:pt x="368" y="181"/>
                  <a:pt x="367" y="182"/>
                  <a:pt x="367" y="181"/>
                </a:cubicBezTo>
                <a:cubicBezTo>
                  <a:pt x="367" y="181"/>
                  <a:pt x="368" y="181"/>
                  <a:pt x="369" y="181"/>
                </a:cubicBezTo>
                <a:close/>
                <a:moveTo>
                  <a:pt x="397" y="164"/>
                </a:moveTo>
                <a:cubicBezTo>
                  <a:pt x="397" y="164"/>
                  <a:pt x="397" y="164"/>
                  <a:pt x="397" y="165"/>
                </a:cubicBezTo>
                <a:cubicBezTo>
                  <a:pt x="397" y="165"/>
                  <a:pt x="397" y="165"/>
                  <a:pt x="396" y="165"/>
                </a:cubicBezTo>
                <a:cubicBezTo>
                  <a:pt x="397" y="164"/>
                  <a:pt x="397" y="164"/>
                  <a:pt x="397" y="164"/>
                </a:cubicBezTo>
                <a:close/>
                <a:moveTo>
                  <a:pt x="394" y="165"/>
                </a:moveTo>
                <a:cubicBezTo>
                  <a:pt x="395" y="166"/>
                  <a:pt x="395" y="164"/>
                  <a:pt x="395" y="165"/>
                </a:cubicBezTo>
                <a:cubicBezTo>
                  <a:pt x="396" y="165"/>
                  <a:pt x="394" y="166"/>
                  <a:pt x="394" y="165"/>
                </a:cubicBezTo>
                <a:close/>
                <a:moveTo>
                  <a:pt x="391" y="164"/>
                </a:moveTo>
                <a:cubicBezTo>
                  <a:pt x="391" y="165"/>
                  <a:pt x="391" y="165"/>
                  <a:pt x="391" y="165"/>
                </a:cubicBezTo>
                <a:cubicBezTo>
                  <a:pt x="391" y="166"/>
                  <a:pt x="390" y="165"/>
                  <a:pt x="389" y="165"/>
                </a:cubicBezTo>
                <a:cubicBezTo>
                  <a:pt x="390" y="164"/>
                  <a:pt x="390" y="165"/>
                  <a:pt x="391" y="164"/>
                </a:cubicBezTo>
                <a:close/>
                <a:moveTo>
                  <a:pt x="386" y="164"/>
                </a:moveTo>
                <a:cubicBezTo>
                  <a:pt x="386" y="164"/>
                  <a:pt x="386" y="164"/>
                  <a:pt x="386" y="163"/>
                </a:cubicBezTo>
                <a:cubicBezTo>
                  <a:pt x="387" y="164"/>
                  <a:pt x="386" y="165"/>
                  <a:pt x="385" y="165"/>
                </a:cubicBezTo>
                <a:cubicBezTo>
                  <a:pt x="385" y="164"/>
                  <a:pt x="385" y="164"/>
                  <a:pt x="386" y="164"/>
                </a:cubicBezTo>
                <a:close/>
                <a:moveTo>
                  <a:pt x="396" y="132"/>
                </a:moveTo>
                <a:cubicBezTo>
                  <a:pt x="397" y="133"/>
                  <a:pt x="397" y="131"/>
                  <a:pt x="398" y="132"/>
                </a:cubicBezTo>
                <a:cubicBezTo>
                  <a:pt x="398" y="133"/>
                  <a:pt x="396" y="133"/>
                  <a:pt x="396" y="132"/>
                </a:cubicBezTo>
                <a:cubicBezTo>
                  <a:pt x="397" y="133"/>
                  <a:pt x="396" y="132"/>
                  <a:pt x="396" y="132"/>
                </a:cubicBezTo>
                <a:close/>
                <a:moveTo>
                  <a:pt x="396" y="119"/>
                </a:moveTo>
                <a:cubicBezTo>
                  <a:pt x="397" y="120"/>
                  <a:pt x="396" y="121"/>
                  <a:pt x="396" y="121"/>
                </a:cubicBezTo>
                <a:cubicBezTo>
                  <a:pt x="396" y="120"/>
                  <a:pt x="396" y="119"/>
                  <a:pt x="396" y="119"/>
                </a:cubicBezTo>
                <a:close/>
                <a:moveTo>
                  <a:pt x="374" y="113"/>
                </a:moveTo>
                <a:cubicBezTo>
                  <a:pt x="375" y="113"/>
                  <a:pt x="375" y="113"/>
                  <a:pt x="375" y="113"/>
                </a:cubicBezTo>
                <a:cubicBezTo>
                  <a:pt x="375" y="113"/>
                  <a:pt x="374" y="114"/>
                  <a:pt x="374" y="113"/>
                </a:cubicBezTo>
                <a:close/>
                <a:moveTo>
                  <a:pt x="374" y="113"/>
                </a:moveTo>
                <a:cubicBezTo>
                  <a:pt x="374" y="113"/>
                  <a:pt x="374" y="113"/>
                  <a:pt x="374" y="114"/>
                </a:cubicBezTo>
                <a:cubicBezTo>
                  <a:pt x="373" y="113"/>
                  <a:pt x="373" y="114"/>
                  <a:pt x="373" y="114"/>
                </a:cubicBezTo>
                <a:cubicBezTo>
                  <a:pt x="373" y="113"/>
                  <a:pt x="372" y="113"/>
                  <a:pt x="372" y="113"/>
                </a:cubicBezTo>
                <a:cubicBezTo>
                  <a:pt x="373" y="113"/>
                  <a:pt x="373" y="113"/>
                  <a:pt x="373" y="113"/>
                </a:cubicBezTo>
                <a:lnTo>
                  <a:pt x="374" y="113"/>
                </a:lnTo>
                <a:close/>
                <a:moveTo>
                  <a:pt x="373" y="111"/>
                </a:moveTo>
                <a:cubicBezTo>
                  <a:pt x="373" y="111"/>
                  <a:pt x="372" y="112"/>
                  <a:pt x="371" y="112"/>
                </a:cubicBezTo>
                <a:cubicBezTo>
                  <a:pt x="372" y="111"/>
                  <a:pt x="373" y="110"/>
                  <a:pt x="373" y="111"/>
                </a:cubicBezTo>
                <a:close/>
                <a:moveTo>
                  <a:pt x="372" y="113"/>
                </a:moveTo>
                <a:cubicBezTo>
                  <a:pt x="372" y="113"/>
                  <a:pt x="371" y="113"/>
                  <a:pt x="371" y="113"/>
                </a:cubicBezTo>
                <a:cubicBezTo>
                  <a:pt x="371" y="113"/>
                  <a:pt x="371" y="112"/>
                  <a:pt x="372" y="113"/>
                </a:cubicBezTo>
                <a:close/>
                <a:moveTo>
                  <a:pt x="367" y="114"/>
                </a:moveTo>
                <a:cubicBezTo>
                  <a:pt x="368" y="114"/>
                  <a:pt x="368" y="114"/>
                  <a:pt x="368" y="114"/>
                </a:cubicBezTo>
                <a:cubicBezTo>
                  <a:pt x="368" y="115"/>
                  <a:pt x="367" y="115"/>
                  <a:pt x="367" y="115"/>
                </a:cubicBezTo>
                <a:lnTo>
                  <a:pt x="367" y="114"/>
                </a:lnTo>
                <a:close/>
                <a:moveTo>
                  <a:pt x="378" y="95"/>
                </a:moveTo>
                <a:cubicBezTo>
                  <a:pt x="378" y="96"/>
                  <a:pt x="378" y="96"/>
                  <a:pt x="378" y="96"/>
                </a:cubicBezTo>
                <a:cubicBezTo>
                  <a:pt x="378" y="96"/>
                  <a:pt x="377" y="97"/>
                  <a:pt x="377" y="96"/>
                </a:cubicBezTo>
                <a:cubicBezTo>
                  <a:pt x="377" y="96"/>
                  <a:pt x="378" y="96"/>
                  <a:pt x="378" y="95"/>
                </a:cubicBezTo>
                <a:close/>
                <a:moveTo>
                  <a:pt x="394" y="72"/>
                </a:moveTo>
                <a:cubicBezTo>
                  <a:pt x="394" y="73"/>
                  <a:pt x="393" y="73"/>
                  <a:pt x="393" y="73"/>
                </a:cubicBezTo>
                <a:cubicBezTo>
                  <a:pt x="393" y="73"/>
                  <a:pt x="394" y="72"/>
                  <a:pt x="394" y="72"/>
                </a:cubicBezTo>
                <a:close/>
                <a:moveTo>
                  <a:pt x="371" y="85"/>
                </a:moveTo>
                <a:cubicBezTo>
                  <a:pt x="372" y="85"/>
                  <a:pt x="372" y="84"/>
                  <a:pt x="372" y="84"/>
                </a:cubicBezTo>
                <a:cubicBezTo>
                  <a:pt x="372" y="84"/>
                  <a:pt x="372" y="84"/>
                  <a:pt x="372" y="85"/>
                </a:cubicBezTo>
                <a:cubicBezTo>
                  <a:pt x="372" y="84"/>
                  <a:pt x="372" y="85"/>
                  <a:pt x="373" y="85"/>
                </a:cubicBezTo>
                <a:cubicBezTo>
                  <a:pt x="372" y="85"/>
                  <a:pt x="371" y="85"/>
                  <a:pt x="372" y="86"/>
                </a:cubicBezTo>
                <a:cubicBezTo>
                  <a:pt x="371" y="86"/>
                  <a:pt x="371" y="85"/>
                  <a:pt x="371" y="85"/>
                </a:cubicBezTo>
                <a:close/>
                <a:moveTo>
                  <a:pt x="372" y="94"/>
                </a:moveTo>
                <a:cubicBezTo>
                  <a:pt x="372" y="94"/>
                  <a:pt x="372" y="94"/>
                  <a:pt x="372" y="94"/>
                </a:cubicBezTo>
                <a:cubicBezTo>
                  <a:pt x="372" y="94"/>
                  <a:pt x="372" y="93"/>
                  <a:pt x="373" y="93"/>
                </a:cubicBezTo>
                <a:cubicBezTo>
                  <a:pt x="373" y="94"/>
                  <a:pt x="372" y="94"/>
                  <a:pt x="372" y="94"/>
                </a:cubicBezTo>
                <a:close/>
                <a:moveTo>
                  <a:pt x="373" y="85"/>
                </a:moveTo>
                <a:cubicBezTo>
                  <a:pt x="374" y="86"/>
                  <a:pt x="373" y="86"/>
                  <a:pt x="373" y="86"/>
                </a:cubicBezTo>
                <a:cubicBezTo>
                  <a:pt x="373" y="85"/>
                  <a:pt x="373" y="85"/>
                  <a:pt x="373" y="85"/>
                </a:cubicBezTo>
                <a:close/>
                <a:moveTo>
                  <a:pt x="371" y="70"/>
                </a:moveTo>
                <a:cubicBezTo>
                  <a:pt x="371" y="70"/>
                  <a:pt x="371" y="70"/>
                  <a:pt x="371" y="70"/>
                </a:cubicBezTo>
                <a:cubicBezTo>
                  <a:pt x="372" y="70"/>
                  <a:pt x="372" y="70"/>
                  <a:pt x="372" y="70"/>
                </a:cubicBezTo>
                <a:cubicBezTo>
                  <a:pt x="373" y="70"/>
                  <a:pt x="373" y="70"/>
                  <a:pt x="373" y="71"/>
                </a:cubicBezTo>
                <a:cubicBezTo>
                  <a:pt x="374" y="70"/>
                  <a:pt x="373" y="70"/>
                  <a:pt x="373" y="69"/>
                </a:cubicBezTo>
                <a:cubicBezTo>
                  <a:pt x="374" y="69"/>
                  <a:pt x="374" y="71"/>
                  <a:pt x="373" y="72"/>
                </a:cubicBezTo>
                <a:cubicBezTo>
                  <a:pt x="372" y="71"/>
                  <a:pt x="372" y="73"/>
                  <a:pt x="371" y="72"/>
                </a:cubicBezTo>
                <a:cubicBezTo>
                  <a:pt x="370" y="72"/>
                  <a:pt x="371" y="72"/>
                  <a:pt x="371" y="71"/>
                </a:cubicBezTo>
                <a:cubicBezTo>
                  <a:pt x="371" y="72"/>
                  <a:pt x="370" y="72"/>
                  <a:pt x="370" y="71"/>
                </a:cubicBezTo>
                <a:cubicBezTo>
                  <a:pt x="370" y="71"/>
                  <a:pt x="370" y="71"/>
                  <a:pt x="371" y="70"/>
                </a:cubicBezTo>
                <a:close/>
                <a:moveTo>
                  <a:pt x="370" y="72"/>
                </a:moveTo>
                <a:cubicBezTo>
                  <a:pt x="370" y="73"/>
                  <a:pt x="370" y="73"/>
                  <a:pt x="369" y="72"/>
                </a:cubicBezTo>
                <a:cubicBezTo>
                  <a:pt x="370" y="72"/>
                  <a:pt x="370" y="72"/>
                  <a:pt x="370" y="72"/>
                </a:cubicBezTo>
                <a:close/>
                <a:moveTo>
                  <a:pt x="367" y="72"/>
                </a:moveTo>
                <a:cubicBezTo>
                  <a:pt x="367" y="72"/>
                  <a:pt x="367" y="72"/>
                  <a:pt x="368" y="72"/>
                </a:cubicBezTo>
                <a:cubicBezTo>
                  <a:pt x="368" y="72"/>
                  <a:pt x="368" y="72"/>
                  <a:pt x="368" y="72"/>
                </a:cubicBezTo>
                <a:cubicBezTo>
                  <a:pt x="367" y="73"/>
                  <a:pt x="367" y="73"/>
                  <a:pt x="366" y="73"/>
                </a:cubicBezTo>
                <a:cubicBezTo>
                  <a:pt x="367" y="73"/>
                  <a:pt x="367" y="73"/>
                  <a:pt x="367" y="72"/>
                </a:cubicBezTo>
                <a:close/>
                <a:moveTo>
                  <a:pt x="368" y="96"/>
                </a:moveTo>
                <a:cubicBezTo>
                  <a:pt x="367" y="97"/>
                  <a:pt x="367" y="97"/>
                  <a:pt x="366" y="99"/>
                </a:cubicBezTo>
                <a:cubicBezTo>
                  <a:pt x="366" y="98"/>
                  <a:pt x="366" y="98"/>
                  <a:pt x="366" y="98"/>
                </a:cubicBezTo>
                <a:cubicBezTo>
                  <a:pt x="366" y="98"/>
                  <a:pt x="367" y="96"/>
                  <a:pt x="368" y="96"/>
                </a:cubicBezTo>
                <a:close/>
                <a:moveTo>
                  <a:pt x="365" y="67"/>
                </a:moveTo>
                <a:cubicBezTo>
                  <a:pt x="365" y="67"/>
                  <a:pt x="365" y="67"/>
                  <a:pt x="365" y="67"/>
                </a:cubicBezTo>
                <a:cubicBezTo>
                  <a:pt x="365" y="67"/>
                  <a:pt x="365" y="67"/>
                  <a:pt x="365" y="67"/>
                </a:cubicBezTo>
                <a:cubicBezTo>
                  <a:pt x="365" y="67"/>
                  <a:pt x="365" y="67"/>
                  <a:pt x="365" y="67"/>
                </a:cubicBezTo>
                <a:cubicBezTo>
                  <a:pt x="365" y="67"/>
                  <a:pt x="364" y="67"/>
                  <a:pt x="364" y="67"/>
                </a:cubicBezTo>
                <a:cubicBezTo>
                  <a:pt x="364" y="67"/>
                  <a:pt x="365" y="67"/>
                  <a:pt x="365" y="67"/>
                </a:cubicBezTo>
                <a:close/>
                <a:moveTo>
                  <a:pt x="365" y="98"/>
                </a:moveTo>
                <a:cubicBezTo>
                  <a:pt x="365" y="98"/>
                  <a:pt x="365" y="98"/>
                  <a:pt x="365" y="99"/>
                </a:cubicBezTo>
                <a:cubicBezTo>
                  <a:pt x="365" y="99"/>
                  <a:pt x="364" y="99"/>
                  <a:pt x="364" y="99"/>
                </a:cubicBezTo>
                <a:cubicBezTo>
                  <a:pt x="364" y="99"/>
                  <a:pt x="364" y="99"/>
                  <a:pt x="364" y="99"/>
                </a:cubicBezTo>
                <a:cubicBezTo>
                  <a:pt x="364" y="98"/>
                  <a:pt x="365" y="98"/>
                  <a:pt x="365" y="98"/>
                </a:cubicBezTo>
                <a:close/>
                <a:moveTo>
                  <a:pt x="363" y="99"/>
                </a:moveTo>
                <a:cubicBezTo>
                  <a:pt x="363" y="99"/>
                  <a:pt x="364" y="99"/>
                  <a:pt x="364" y="99"/>
                </a:cubicBezTo>
                <a:cubicBezTo>
                  <a:pt x="364" y="99"/>
                  <a:pt x="364" y="99"/>
                  <a:pt x="364" y="99"/>
                </a:cubicBezTo>
                <a:cubicBezTo>
                  <a:pt x="364" y="99"/>
                  <a:pt x="363" y="100"/>
                  <a:pt x="363" y="100"/>
                </a:cubicBezTo>
                <a:cubicBezTo>
                  <a:pt x="363" y="99"/>
                  <a:pt x="363" y="99"/>
                  <a:pt x="363" y="99"/>
                </a:cubicBezTo>
                <a:close/>
                <a:moveTo>
                  <a:pt x="363" y="100"/>
                </a:moveTo>
                <a:cubicBezTo>
                  <a:pt x="363" y="100"/>
                  <a:pt x="363" y="100"/>
                  <a:pt x="363" y="100"/>
                </a:cubicBezTo>
                <a:cubicBezTo>
                  <a:pt x="363" y="100"/>
                  <a:pt x="363" y="100"/>
                  <a:pt x="363" y="100"/>
                </a:cubicBezTo>
                <a:cubicBezTo>
                  <a:pt x="363" y="100"/>
                  <a:pt x="363" y="100"/>
                  <a:pt x="363" y="100"/>
                </a:cubicBezTo>
                <a:close/>
                <a:moveTo>
                  <a:pt x="361" y="99"/>
                </a:moveTo>
                <a:cubicBezTo>
                  <a:pt x="362" y="99"/>
                  <a:pt x="362" y="99"/>
                  <a:pt x="361" y="100"/>
                </a:cubicBezTo>
                <a:cubicBezTo>
                  <a:pt x="361" y="100"/>
                  <a:pt x="361" y="100"/>
                  <a:pt x="360" y="100"/>
                </a:cubicBezTo>
                <a:cubicBezTo>
                  <a:pt x="360" y="100"/>
                  <a:pt x="360" y="100"/>
                  <a:pt x="360" y="101"/>
                </a:cubicBezTo>
                <a:cubicBezTo>
                  <a:pt x="360" y="101"/>
                  <a:pt x="360" y="101"/>
                  <a:pt x="360" y="101"/>
                </a:cubicBezTo>
                <a:cubicBezTo>
                  <a:pt x="360" y="101"/>
                  <a:pt x="359" y="100"/>
                  <a:pt x="359" y="100"/>
                </a:cubicBezTo>
                <a:cubicBezTo>
                  <a:pt x="360" y="100"/>
                  <a:pt x="361" y="99"/>
                  <a:pt x="361" y="99"/>
                </a:cubicBezTo>
                <a:close/>
                <a:moveTo>
                  <a:pt x="382" y="44"/>
                </a:moveTo>
                <a:cubicBezTo>
                  <a:pt x="382" y="45"/>
                  <a:pt x="382" y="45"/>
                  <a:pt x="381" y="45"/>
                </a:cubicBezTo>
                <a:cubicBezTo>
                  <a:pt x="381" y="45"/>
                  <a:pt x="382" y="44"/>
                  <a:pt x="382" y="44"/>
                </a:cubicBezTo>
                <a:close/>
                <a:moveTo>
                  <a:pt x="359" y="57"/>
                </a:moveTo>
                <a:cubicBezTo>
                  <a:pt x="359" y="57"/>
                  <a:pt x="359" y="56"/>
                  <a:pt x="359" y="56"/>
                </a:cubicBezTo>
                <a:cubicBezTo>
                  <a:pt x="359" y="56"/>
                  <a:pt x="359" y="55"/>
                  <a:pt x="359" y="55"/>
                </a:cubicBezTo>
                <a:cubicBezTo>
                  <a:pt x="360" y="55"/>
                  <a:pt x="360" y="55"/>
                  <a:pt x="360" y="56"/>
                </a:cubicBezTo>
                <a:cubicBezTo>
                  <a:pt x="360" y="56"/>
                  <a:pt x="360" y="56"/>
                  <a:pt x="360" y="56"/>
                </a:cubicBezTo>
                <a:cubicBezTo>
                  <a:pt x="360" y="56"/>
                  <a:pt x="359" y="56"/>
                  <a:pt x="359" y="57"/>
                </a:cubicBezTo>
                <a:close/>
                <a:moveTo>
                  <a:pt x="361" y="57"/>
                </a:moveTo>
                <a:cubicBezTo>
                  <a:pt x="361" y="57"/>
                  <a:pt x="361" y="57"/>
                  <a:pt x="360" y="57"/>
                </a:cubicBezTo>
                <a:cubicBezTo>
                  <a:pt x="361" y="57"/>
                  <a:pt x="360" y="56"/>
                  <a:pt x="361" y="57"/>
                </a:cubicBezTo>
                <a:close/>
                <a:moveTo>
                  <a:pt x="358" y="41"/>
                </a:moveTo>
                <a:cubicBezTo>
                  <a:pt x="359" y="41"/>
                  <a:pt x="359" y="41"/>
                  <a:pt x="359" y="41"/>
                </a:cubicBezTo>
                <a:cubicBezTo>
                  <a:pt x="359" y="41"/>
                  <a:pt x="358" y="42"/>
                  <a:pt x="358" y="41"/>
                </a:cubicBezTo>
                <a:cubicBezTo>
                  <a:pt x="358" y="41"/>
                  <a:pt x="358" y="41"/>
                  <a:pt x="358" y="41"/>
                </a:cubicBezTo>
                <a:close/>
                <a:moveTo>
                  <a:pt x="359" y="41"/>
                </a:moveTo>
                <a:cubicBezTo>
                  <a:pt x="360" y="42"/>
                  <a:pt x="360" y="41"/>
                  <a:pt x="360" y="41"/>
                </a:cubicBezTo>
                <a:cubicBezTo>
                  <a:pt x="361" y="41"/>
                  <a:pt x="361" y="41"/>
                  <a:pt x="361" y="42"/>
                </a:cubicBezTo>
                <a:cubicBezTo>
                  <a:pt x="362" y="42"/>
                  <a:pt x="361" y="41"/>
                  <a:pt x="361" y="41"/>
                </a:cubicBezTo>
                <a:cubicBezTo>
                  <a:pt x="362" y="41"/>
                  <a:pt x="362" y="42"/>
                  <a:pt x="362" y="43"/>
                </a:cubicBezTo>
                <a:cubicBezTo>
                  <a:pt x="361" y="42"/>
                  <a:pt x="360" y="44"/>
                  <a:pt x="359" y="43"/>
                </a:cubicBezTo>
                <a:cubicBezTo>
                  <a:pt x="358" y="43"/>
                  <a:pt x="359" y="43"/>
                  <a:pt x="359" y="43"/>
                </a:cubicBezTo>
                <a:cubicBezTo>
                  <a:pt x="359" y="43"/>
                  <a:pt x="358" y="43"/>
                  <a:pt x="358" y="43"/>
                </a:cubicBezTo>
                <a:cubicBezTo>
                  <a:pt x="359" y="42"/>
                  <a:pt x="359" y="42"/>
                  <a:pt x="359" y="41"/>
                </a:cubicBezTo>
                <a:close/>
                <a:moveTo>
                  <a:pt x="359" y="43"/>
                </a:moveTo>
                <a:cubicBezTo>
                  <a:pt x="358" y="44"/>
                  <a:pt x="358" y="44"/>
                  <a:pt x="358" y="44"/>
                </a:cubicBezTo>
                <a:cubicBezTo>
                  <a:pt x="358" y="43"/>
                  <a:pt x="358" y="43"/>
                  <a:pt x="359" y="43"/>
                </a:cubicBezTo>
                <a:close/>
                <a:moveTo>
                  <a:pt x="307" y="31"/>
                </a:moveTo>
                <a:cubicBezTo>
                  <a:pt x="307" y="31"/>
                  <a:pt x="307" y="32"/>
                  <a:pt x="307" y="32"/>
                </a:cubicBezTo>
                <a:cubicBezTo>
                  <a:pt x="307" y="32"/>
                  <a:pt x="307" y="32"/>
                  <a:pt x="306" y="32"/>
                </a:cubicBezTo>
                <a:cubicBezTo>
                  <a:pt x="306" y="31"/>
                  <a:pt x="307" y="32"/>
                  <a:pt x="307" y="31"/>
                </a:cubicBezTo>
                <a:close/>
                <a:moveTo>
                  <a:pt x="320" y="9"/>
                </a:moveTo>
                <a:cubicBezTo>
                  <a:pt x="320" y="9"/>
                  <a:pt x="319" y="9"/>
                  <a:pt x="319" y="9"/>
                </a:cubicBezTo>
                <a:cubicBezTo>
                  <a:pt x="319" y="9"/>
                  <a:pt x="320" y="8"/>
                  <a:pt x="320" y="9"/>
                </a:cubicBezTo>
                <a:close/>
                <a:moveTo>
                  <a:pt x="302" y="21"/>
                </a:moveTo>
                <a:cubicBezTo>
                  <a:pt x="302" y="21"/>
                  <a:pt x="302" y="21"/>
                  <a:pt x="302" y="20"/>
                </a:cubicBezTo>
                <a:cubicBezTo>
                  <a:pt x="302" y="20"/>
                  <a:pt x="302" y="20"/>
                  <a:pt x="302" y="19"/>
                </a:cubicBezTo>
                <a:cubicBezTo>
                  <a:pt x="303" y="19"/>
                  <a:pt x="302" y="20"/>
                  <a:pt x="302" y="20"/>
                </a:cubicBezTo>
                <a:cubicBezTo>
                  <a:pt x="303" y="20"/>
                  <a:pt x="303" y="20"/>
                  <a:pt x="303" y="20"/>
                </a:cubicBezTo>
                <a:cubicBezTo>
                  <a:pt x="302" y="20"/>
                  <a:pt x="302" y="20"/>
                  <a:pt x="302" y="21"/>
                </a:cubicBezTo>
                <a:close/>
                <a:moveTo>
                  <a:pt x="303" y="21"/>
                </a:moveTo>
                <a:cubicBezTo>
                  <a:pt x="303" y="21"/>
                  <a:pt x="303" y="22"/>
                  <a:pt x="303" y="21"/>
                </a:cubicBezTo>
                <a:cubicBezTo>
                  <a:pt x="303" y="21"/>
                  <a:pt x="303" y="20"/>
                  <a:pt x="303" y="21"/>
                </a:cubicBezTo>
                <a:close/>
                <a:moveTo>
                  <a:pt x="302" y="5"/>
                </a:moveTo>
                <a:cubicBezTo>
                  <a:pt x="302" y="6"/>
                  <a:pt x="302" y="6"/>
                  <a:pt x="302" y="5"/>
                </a:cubicBezTo>
                <a:cubicBezTo>
                  <a:pt x="303" y="6"/>
                  <a:pt x="303" y="6"/>
                  <a:pt x="303" y="7"/>
                </a:cubicBezTo>
                <a:cubicBezTo>
                  <a:pt x="304" y="6"/>
                  <a:pt x="303" y="5"/>
                  <a:pt x="303" y="5"/>
                </a:cubicBezTo>
                <a:cubicBezTo>
                  <a:pt x="304" y="5"/>
                  <a:pt x="304" y="6"/>
                  <a:pt x="303" y="7"/>
                </a:cubicBezTo>
                <a:cubicBezTo>
                  <a:pt x="303" y="6"/>
                  <a:pt x="302" y="8"/>
                  <a:pt x="301" y="8"/>
                </a:cubicBezTo>
                <a:cubicBezTo>
                  <a:pt x="301" y="7"/>
                  <a:pt x="302" y="7"/>
                  <a:pt x="301" y="7"/>
                </a:cubicBezTo>
                <a:cubicBezTo>
                  <a:pt x="301" y="7"/>
                  <a:pt x="301" y="7"/>
                  <a:pt x="300" y="7"/>
                </a:cubicBezTo>
                <a:cubicBezTo>
                  <a:pt x="301" y="6"/>
                  <a:pt x="301" y="6"/>
                  <a:pt x="302" y="5"/>
                </a:cubicBezTo>
                <a:close/>
                <a:moveTo>
                  <a:pt x="301" y="5"/>
                </a:moveTo>
                <a:cubicBezTo>
                  <a:pt x="301" y="5"/>
                  <a:pt x="301" y="5"/>
                  <a:pt x="301" y="5"/>
                </a:cubicBezTo>
                <a:cubicBezTo>
                  <a:pt x="302" y="5"/>
                  <a:pt x="301" y="6"/>
                  <a:pt x="300" y="6"/>
                </a:cubicBezTo>
                <a:cubicBezTo>
                  <a:pt x="301" y="5"/>
                  <a:pt x="301" y="5"/>
                  <a:pt x="301" y="5"/>
                </a:cubicBezTo>
                <a:close/>
                <a:moveTo>
                  <a:pt x="301" y="8"/>
                </a:moveTo>
                <a:cubicBezTo>
                  <a:pt x="301" y="8"/>
                  <a:pt x="301" y="8"/>
                  <a:pt x="300" y="8"/>
                </a:cubicBezTo>
                <a:cubicBezTo>
                  <a:pt x="301" y="7"/>
                  <a:pt x="301" y="7"/>
                  <a:pt x="301" y="8"/>
                </a:cubicBezTo>
                <a:close/>
                <a:moveTo>
                  <a:pt x="299" y="8"/>
                </a:moveTo>
                <a:cubicBezTo>
                  <a:pt x="298" y="8"/>
                  <a:pt x="298" y="9"/>
                  <a:pt x="297" y="8"/>
                </a:cubicBezTo>
                <a:cubicBezTo>
                  <a:pt x="298" y="8"/>
                  <a:pt x="298" y="7"/>
                  <a:pt x="299" y="8"/>
                </a:cubicBezTo>
                <a:close/>
                <a:moveTo>
                  <a:pt x="299" y="31"/>
                </a:moveTo>
                <a:cubicBezTo>
                  <a:pt x="298" y="32"/>
                  <a:pt x="298" y="32"/>
                  <a:pt x="297" y="34"/>
                </a:cubicBezTo>
                <a:cubicBezTo>
                  <a:pt x="297" y="33"/>
                  <a:pt x="297" y="33"/>
                  <a:pt x="297" y="33"/>
                </a:cubicBezTo>
                <a:cubicBezTo>
                  <a:pt x="298" y="33"/>
                  <a:pt x="298" y="31"/>
                  <a:pt x="299" y="31"/>
                </a:cubicBezTo>
                <a:close/>
                <a:moveTo>
                  <a:pt x="296" y="8"/>
                </a:moveTo>
                <a:cubicBezTo>
                  <a:pt x="296" y="7"/>
                  <a:pt x="296" y="8"/>
                  <a:pt x="295" y="8"/>
                </a:cubicBezTo>
                <a:cubicBezTo>
                  <a:pt x="295" y="7"/>
                  <a:pt x="296" y="7"/>
                  <a:pt x="296" y="8"/>
                </a:cubicBezTo>
                <a:close/>
                <a:moveTo>
                  <a:pt x="296" y="33"/>
                </a:moveTo>
                <a:cubicBezTo>
                  <a:pt x="297" y="33"/>
                  <a:pt x="297" y="33"/>
                  <a:pt x="297" y="34"/>
                </a:cubicBezTo>
                <a:cubicBezTo>
                  <a:pt x="296" y="34"/>
                  <a:pt x="295" y="34"/>
                  <a:pt x="295" y="34"/>
                </a:cubicBezTo>
                <a:cubicBezTo>
                  <a:pt x="295" y="34"/>
                  <a:pt x="296" y="33"/>
                  <a:pt x="296" y="33"/>
                </a:cubicBezTo>
                <a:close/>
                <a:moveTo>
                  <a:pt x="292" y="47"/>
                </a:moveTo>
                <a:cubicBezTo>
                  <a:pt x="291" y="47"/>
                  <a:pt x="291" y="47"/>
                  <a:pt x="291" y="47"/>
                </a:cubicBezTo>
                <a:cubicBezTo>
                  <a:pt x="291" y="47"/>
                  <a:pt x="291" y="47"/>
                  <a:pt x="292" y="47"/>
                </a:cubicBezTo>
                <a:cubicBezTo>
                  <a:pt x="292" y="47"/>
                  <a:pt x="292" y="47"/>
                  <a:pt x="292" y="47"/>
                </a:cubicBezTo>
                <a:close/>
                <a:moveTo>
                  <a:pt x="294" y="33"/>
                </a:moveTo>
                <a:cubicBezTo>
                  <a:pt x="294" y="33"/>
                  <a:pt x="294" y="34"/>
                  <a:pt x="294" y="34"/>
                </a:cubicBezTo>
                <a:cubicBezTo>
                  <a:pt x="293" y="34"/>
                  <a:pt x="293" y="34"/>
                  <a:pt x="293" y="34"/>
                </a:cubicBezTo>
                <a:cubicBezTo>
                  <a:pt x="293" y="34"/>
                  <a:pt x="293" y="33"/>
                  <a:pt x="294" y="33"/>
                </a:cubicBezTo>
                <a:close/>
                <a:moveTo>
                  <a:pt x="291" y="35"/>
                </a:moveTo>
                <a:cubicBezTo>
                  <a:pt x="292" y="35"/>
                  <a:pt x="292" y="34"/>
                  <a:pt x="292" y="34"/>
                </a:cubicBezTo>
                <a:cubicBezTo>
                  <a:pt x="293" y="34"/>
                  <a:pt x="293" y="34"/>
                  <a:pt x="293" y="34"/>
                </a:cubicBezTo>
                <a:cubicBezTo>
                  <a:pt x="293" y="35"/>
                  <a:pt x="293" y="35"/>
                  <a:pt x="293" y="35"/>
                </a:cubicBezTo>
                <a:cubicBezTo>
                  <a:pt x="293" y="35"/>
                  <a:pt x="293" y="35"/>
                  <a:pt x="293" y="35"/>
                </a:cubicBezTo>
                <a:cubicBezTo>
                  <a:pt x="292" y="35"/>
                  <a:pt x="292" y="35"/>
                  <a:pt x="292" y="35"/>
                </a:cubicBezTo>
                <a:cubicBezTo>
                  <a:pt x="292" y="35"/>
                  <a:pt x="292" y="36"/>
                  <a:pt x="292" y="36"/>
                </a:cubicBezTo>
                <a:cubicBezTo>
                  <a:pt x="292" y="36"/>
                  <a:pt x="291" y="35"/>
                  <a:pt x="291" y="35"/>
                </a:cubicBezTo>
                <a:close/>
                <a:moveTo>
                  <a:pt x="283" y="50"/>
                </a:moveTo>
                <a:cubicBezTo>
                  <a:pt x="283" y="50"/>
                  <a:pt x="283" y="50"/>
                  <a:pt x="283" y="50"/>
                </a:cubicBezTo>
                <a:cubicBezTo>
                  <a:pt x="283" y="50"/>
                  <a:pt x="283" y="50"/>
                  <a:pt x="284" y="50"/>
                </a:cubicBezTo>
                <a:cubicBezTo>
                  <a:pt x="284" y="50"/>
                  <a:pt x="284" y="50"/>
                  <a:pt x="284" y="50"/>
                </a:cubicBezTo>
                <a:cubicBezTo>
                  <a:pt x="283" y="50"/>
                  <a:pt x="283" y="50"/>
                  <a:pt x="283" y="50"/>
                </a:cubicBezTo>
                <a:close/>
                <a:moveTo>
                  <a:pt x="283" y="6"/>
                </a:moveTo>
                <a:cubicBezTo>
                  <a:pt x="283" y="6"/>
                  <a:pt x="283" y="5"/>
                  <a:pt x="283" y="5"/>
                </a:cubicBezTo>
                <a:cubicBezTo>
                  <a:pt x="284" y="6"/>
                  <a:pt x="283" y="7"/>
                  <a:pt x="284" y="7"/>
                </a:cubicBezTo>
                <a:cubicBezTo>
                  <a:pt x="284" y="7"/>
                  <a:pt x="283" y="8"/>
                  <a:pt x="283" y="7"/>
                </a:cubicBezTo>
                <a:cubicBezTo>
                  <a:pt x="284" y="7"/>
                  <a:pt x="284" y="6"/>
                  <a:pt x="283" y="6"/>
                </a:cubicBezTo>
                <a:close/>
                <a:moveTo>
                  <a:pt x="211" y="24"/>
                </a:moveTo>
                <a:cubicBezTo>
                  <a:pt x="211" y="25"/>
                  <a:pt x="210" y="25"/>
                  <a:pt x="210" y="25"/>
                </a:cubicBezTo>
                <a:cubicBezTo>
                  <a:pt x="210" y="25"/>
                  <a:pt x="210" y="24"/>
                  <a:pt x="210" y="24"/>
                </a:cubicBezTo>
                <a:cubicBezTo>
                  <a:pt x="210" y="24"/>
                  <a:pt x="210" y="24"/>
                  <a:pt x="211" y="24"/>
                </a:cubicBezTo>
                <a:close/>
                <a:moveTo>
                  <a:pt x="176" y="19"/>
                </a:moveTo>
                <a:cubicBezTo>
                  <a:pt x="175" y="18"/>
                  <a:pt x="177" y="17"/>
                  <a:pt x="177" y="17"/>
                </a:cubicBezTo>
                <a:cubicBezTo>
                  <a:pt x="177" y="17"/>
                  <a:pt x="177" y="18"/>
                  <a:pt x="177" y="18"/>
                </a:cubicBezTo>
                <a:cubicBezTo>
                  <a:pt x="178" y="18"/>
                  <a:pt x="177" y="18"/>
                  <a:pt x="178" y="18"/>
                </a:cubicBezTo>
                <a:cubicBezTo>
                  <a:pt x="177" y="18"/>
                  <a:pt x="177" y="18"/>
                  <a:pt x="176" y="19"/>
                </a:cubicBezTo>
                <a:close/>
                <a:moveTo>
                  <a:pt x="179" y="18"/>
                </a:moveTo>
                <a:cubicBezTo>
                  <a:pt x="180" y="17"/>
                  <a:pt x="181" y="16"/>
                  <a:pt x="181" y="16"/>
                </a:cubicBezTo>
                <a:cubicBezTo>
                  <a:pt x="181" y="18"/>
                  <a:pt x="180" y="18"/>
                  <a:pt x="179" y="18"/>
                </a:cubicBezTo>
                <a:close/>
                <a:moveTo>
                  <a:pt x="183" y="16"/>
                </a:moveTo>
                <a:cubicBezTo>
                  <a:pt x="182" y="15"/>
                  <a:pt x="183" y="15"/>
                  <a:pt x="183" y="15"/>
                </a:cubicBezTo>
                <a:cubicBezTo>
                  <a:pt x="183" y="16"/>
                  <a:pt x="183" y="16"/>
                  <a:pt x="183" y="16"/>
                </a:cubicBezTo>
                <a:close/>
                <a:moveTo>
                  <a:pt x="194" y="15"/>
                </a:moveTo>
                <a:cubicBezTo>
                  <a:pt x="193" y="14"/>
                  <a:pt x="194" y="15"/>
                  <a:pt x="195" y="15"/>
                </a:cubicBezTo>
                <a:cubicBezTo>
                  <a:pt x="195" y="15"/>
                  <a:pt x="194" y="15"/>
                  <a:pt x="194" y="15"/>
                </a:cubicBezTo>
                <a:close/>
                <a:moveTo>
                  <a:pt x="31" y="75"/>
                </a:moveTo>
                <a:cubicBezTo>
                  <a:pt x="31" y="74"/>
                  <a:pt x="31" y="74"/>
                  <a:pt x="31" y="74"/>
                </a:cubicBezTo>
                <a:cubicBezTo>
                  <a:pt x="31" y="75"/>
                  <a:pt x="32" y="74"/>
                  <a:pt x="31" y="74"/>
                </a:cubicBezTo>
                <a:cubicBezTo>
                  <a:pt x="32" y="74"/>
                  <a:pt x="32" y="74"/>
                  <a:pt x="32" y="75"/>
                </a:cubicBezTo>
                <a:cubicBezTo>
                  <a:pt x="31" y="75"/>
                  <a:pt x="31" y="75"/>
                  <a:pt x="31" y="75"/>
                </a:cubicBezTo>
                <a:close/>
                <a:moveTo>
                  <a:pt x="38" y="73"/>
                </a:moveTo>
                <a:cubicBezTo>
                  <a:pt x="38" y="73"/>
                  <a:pt x="39" y="72"/>
                  <a:pt x="39" y="73"/>
                </a:cubicBezTo>
                <a:cubicBezTo>
                  <a:pt x="39" y="73"/>
                  <a:pt x="38" y="73"/>
                  <a:pt x="38" y="73"/>
                </a:cubicBezTo>
                <a:close/>
                <a:moveTo>
                  <a:pt x="40" y="73"/>
                </a:moveTo>
                <a:cubicBezTo>
                  <a:pt x="40" y="72"/>
                  <a:pt x="41" y="73"/>
                  <a:pt x="41" y="73"/>
                </a:cubicBezTo>
                <a:cubicBezTo>
                  <a:pt x="40" y="73"/>
                  <a:pt x="40" y="73"/>
                  <a:pt x="40" y="73"/>
                </a:cubicBezTo>
                <a:close/>
                <a:moveTo>
                  <a:pt x="47" y="73"/>
                </a:moveTo>
                <a:cubicBezTo>
                  <a:pt x="48" y="72"/>
                  <a:pt x="48" y="71"/>
                  <a:pt x="48" y="72"/>
                </a:cubicBezTo>
                <a:cubicBezTo>
                  <a:pt x="48" y="72"/>
                  <a:pt x="48" y="73"/>
                  <a:pt x="47" y="73"/>
                </a:cubicBezTo>
                <a:close/>
                <a:moveTo>
                  <a:pt x="49" y="71"/>
                </a:moveTo>
                <a:cubicBezTo>
                  <a:pt x="48" y="70"/>
                  <a:pt x="48" y="71"/>
                  <a:pt x="48" y="70"/>
                </a:cubicBezTo>
                <a:cubicBezTo>
                  <a:pt x="48" y="70"/>
                  <a:pt x="48" y="68"/>
                  <a:pt x="49" y="69"/>
                </a:cubicBezTo>
                <a:cubicBezTo>
                  <a:pt x="49" y="70"/>
                  <a:pt x="49" y="70"/>
                  <a:pt x="49" y="71"/>
                </a:cubicBezTo>
                <a:close/>
                <a:moveTo>
                  <a:pt x="49" y="69"/>
                </a:moveTo>
                <a:cubicBezTo>
                  <a:pt x="50" y="69"/>
                  <a:pt x="50" y="70"/>
                  <a:pt x="50" y="70"/>
                </a:cubicBezTo>
                <a:cubicBezTo>
                  <a:pt x="50" y="70"/>
                  <a:pt x="50" y="70"/>
                  <a:pt x="49" y="70"/>
                </a:cubicBezTo>
                <a:cubicBezTo>
                  <a:pt x="50" y="70"/>
                  <a:pt x="49" y="69"/>
                  <a:pt x="49" y="69"/>
                </a:cubicBezTo>
                <a:close/>
                <a:moveTo>
                  <a:pt x="50" y="72"/>
                </a:moveTo>
                <a:cubicBezTo>
                  <a:pt x="50" y="72"/>
                  <a:pt x="51" y="71"/>
                  <a:pt x="51" y="71"/>
                </a:cubicBezTo>
                <a:cubicBezTo>
                  <a:pt x="50" y="70"/>
                  <a:pt x="50" y="71"/>
                  <a:pt x="50" y="71"/>
                </a:cubicBezTo>
                <a:cubicBezTo>
                  <a:pt x="50" y="71"/>
                  <a:pt x="50" y="70"/>
                  <a:pt x="51" y="71"/>
                </a:cubicBezTo>
                <a:cubicBezTo>
                  <a:pt x="51" y="71"/>
                  <a:pt x="51" y="71"/>
                  <a:pt x="51" y="71"/>
                </a:cubicBezTo>
                <a:cubicBezTo>
                  <a:pt x="51" y="72"/>
                  <a:pt x="51" y="72"/>
                  <a:pt x="50" y="72"/>
                </a:cubicBezTo>
                <a:close/>
                <a:moveTo>
                  <a:pt x="50" y="70"/>
                </a:moveTo>
                <a:cubicBezTo>
                  <a:pt x="50" y="69"/>
                  <a:pt x="51" y="70"/>
                  <a:pt x="51" y="70"/>
                </a:cubicBezTo>
                <a:cubicBezTo>
                  <a:pt x="51" y="70"/>
                  <a:pt x="51" y="70"/>
                  <a:pt x="50" y="70"/>
                </a:cubicBezTo>
                <a:close/>
                <a:moveTo>
                  <a:pt x="55" y="70"/>
                </a:moveTo>
                <a:cubicBezTo>
                  <a:pt x="55" y="70"/>
                  <a:pt x="55" y="69"/>
                  <a:pt x="54" y="70"/>
                </a:cubicBezTo>
                <a:cubicBezTo>
                  <a:pt x="54" y="71"/>
                  <a:pt x="55" y="70"/>
                  <a:pt x="55" y="71"/>
                </a:cubicBezTo>
                <a:cubicBezTo>
                  <a:pt x="55" y="71"/>
                  <a:pt x="54" y="71"/>
                  <a:pt x="54" y="70"/>
                </a:cubicBezTo>
                <a:cubicBezTo>
                  <a:pt x="54" y="70"/>
                  <a:pt x="55" y="69"/>
                  <a:pt x="56" y="70"/>
                </a:cubicBezTo>
                <a:cubicBezTo>
                  <a:pt x="55" y="70"/>
                  <a:pt x="56" y="70"/>
                  <a:pt x="55" y="70"/>
                </a:cubicBezTo>
                <a:close/>
                <a:moveTo>
                  <a:pt x="57" y="70"/>
                </a:moveTo>
                <a:cubicBezTo>
                  <a:pt x="57" y="70"/>
                  <a:pt x="57" y="70"/>
                  <a:pt x="56" y="70"/>
                </a:cubicBezTo>
                <a:cubicBezTo>
                  <a:pt x="57" y="69"/>
                  <a:pt x="57" y="69"/>
                  <a:pt x="57" y="69"/>
                </a:cubicBezTo>
                <a:cubicBezTo>
                  <a:pt x="57" y="69"/>
                  <a:pt x="57" y="70"/>
                  <a:pt x="57" y="70"/>
                </a:cubicBezTo>
                <a:close/>
                <a:moveTo>
                  <a:pt x="56" y="67"/>
                </a:moveTo>
                <a:cubicBezTo>
                  <a:pt x="56" y="66"/>
                  <a:pt x="57" y="66"/>
                  <a:pt x="57" y="66"/>
                </a:cubicBezTo>
                <a:cubicBezTo>
                  <a:pt x="57" y="67"/>
                  <a:pt x="56" y="67"/>
                  <a:pt x="56" y="67"/>
                </a:cubicBezTo>
                <a:close/>
                <a:moveTo>
                  <a:pt x="58" y="70"/>
                </a:moveTo>
                <a:cubicBezTo>
                  <a:pt x="58" y="70"/>
                  <a:pt x="59" y="70"/>
                  <a:pt x="59" y="70"/>
                </a:cubicBezTo>
                <a:cubicBezTo>
                  <a:pt x="59" y="71"/>
                  <a:pt x="59" y="71"/>
                  <a:pt x="58" y="70"/>
                </a:cubicBezTo>
                <a:close/>
                <a:moveTo>
                  <a:pt x="60" y="68"/>
                </a:moveTo>
                <a:cubicBezTo>
                  <a:pt x="59" y="67"/>
                  <a:pt x="60" y="68"/>
                  <a:pt x="60" y="67"/>
                </a:cubicBezTo>
                <a:cubicBezTo>
                  <a:pt x="61" y="67"/>
                  <a:pt x="60" y="67"/>
                  <a:pt x="60" y="68"/>
                </a:cubicBezTo>
                <a:cubicBezTo>
                  <a:pt x="61" y="68"/>
                  <a:pt x="61" y="67"/>
                  <a:pt x="61" y="67"/>
                </a:cubicBezTo>
                <a:cubicBezTo>
                  <a:pt x="61" y="68"/>
                  <a:pt x="60" y="68"/>
                  <a:pt x="60" y="68"/>
                </a:cubicBezTo>
                <a:close/>
                <a:moveTo>
                  <a:pt x="61" y="70"/>
                </a:moveTo>
                <a:cubicBezTo>
                  <a:pt x="61" y="70"/>
                  <a:pt x="61" y="69"/>
                  <a:pt x="62" y="69"/>
                </a:cubicBezTo>
                <a:cubicBezTo>
                  <a:pt x="62" y="70"/>
                  <a:pt x="62" y="70"/>
                  <a:pt x="61" y="70"/>
                </a:cubicBezTo>
                <a:close/>
                <a:moveTo>
                  <a:pt x="63" y="69"/>
                </a:moveTo>
                <a:cubicBezTo>
                  <a:pt x="63" y="68"/>
                  <a:pt x="63" y="67"/>
                  <a:pt x="63" y="67"/>
                </a:cubicBezTo>
                <a:cubicBezTo>
                  <a:pt x="63" y="68"/>
                  <a:pt x="64" y="68"/>
                  <a:pt x="63" y="69"/>
                </a:cubicBezTo>
                <a:close/>
                <a:moveTo>
                  <a:pt x="65" y="68"/>
                </a:moveTo>
                <a:cubicBezTo>
                  <a:pt x="64" y="67"/>
                  <a:pt x="64" y="68"/>
                  <a:pt x="64" y="67"/>
                </a:cubicBezTo>
                <a:cubicBezTo>
                  <a:pt x="64" y="67"/>
                  <a:pt x="64" y="67"/>
                  <a:pt x="65" y="66"/>
                </a:cubicBezTo>
                <a:cubicBezTo>
                  <a:pt x="65" y="67"/>
                  <a:pt x="65" y="67"/>
                  <a:pt x="65" y="67"/>
                </a:cubicBezTo>
                <a:cubicBezTo>
                  <a:pt x="65" y="67"/>
                  <a:pt x="65" y="67"/>
                  <a:pt x="65" y="68"/>
                </a:cubicBezTo>
                <a:close/>
                <a:moveTo>
                  <a:pt x="66" y="70"/>
                </a:moveTo>
                <a:cubicBezTo>
                  <a:pt x="66" y="70"/>
                  <a:pt x="66" y="71"/>
                  <a:pt x="66" y="70"/>
                </a:cubicBezTo>
                <a:cubicBezTo>
                  <a:pt x="66" y="70"/>
                  <a:pt x="66" y="70"/>
                  <a:pt x="66" y="70"/>
                </a:cubicBezTo>
                <a:cubicBezTo>
                  <a:pt x="66" y="70"/>
                  <a:pt x="66" y="70"/>
                  <a:pt x="66" y="70"/>
                </a:cubicBezTo>
                <a:close/>
                <a:moveTo>
                  <a:pt x="67" y="68"/>
                </a:moveTo>
                <a:cubicBezTo>
                  <a:pt x="67" y="68"/>
                  <a:pt x="67" y="68"/>
                  <a:pt x="67" y="68"/>
                </a:cubicBezTo>
                <a:cubicBezTo>
                  <a:pt x="67" y="67"/>
                  <a:pt x="67" y="67"/>
                  <a:pt x="67" y="67"/>
                </a:cubicBezTo>
                <a:cubicBezTo>
                  <a:pt x="67" y="67"/>
                  <a:pt x="68" y="68"/>
                  <a:pt x="67" y="68"/>
                </a:cubicBezTo>
                <a:close/>
                <a:moveTo>
                  <a:pt x="66" y="67"/>
                </a:moveTo>
                <a:cubicBezTo>
                  <a:pt x="66" y="67"/>
                  <a:pt x="68" y="65"/>
                  <a:pt x="68" y="67"/>
                </a:cubicBezTo>
                <a:cubicBezTo>
                  <a:pt x="67" y="66"/>
                  <a:pt x="66" y="68"/>
                  <a:pt x="66" y="67"/>
                </a:cubicBezTo>
                <a:close/>
                <a:moveTo>
                  <a:pt x="71" y="66"/>
                </a:moveTo>
                <a:cubicBezTo>
                  <a:pt x="71" y="66"/>
                  <a:pt x="71" y="66"/>
                  <a:pt x="71" y="66"/>
                </a:cubicBezTo>
                <a:cubicBezTo>
                  <a:pt x="71" y="66"/>
                  <a:pt x="71" y="65"/>
                  <a:pt x="72" y="66"/>
                </a:cubicBezTo>
                <a:cubicBezTo>
                  <a:pt x="71" y="66"/>
                  <a:pt x="71" y="66"/>
                  <a:pt x="71" y="66"/>
                </a:cubicBezTo>
                <a:close/>
                <a:moveTo>
                  <a:pt x="76" y="66"/>
                </a:moveTo>
                <a:cubicBezTo>
                  <a:pt x="76" y="65"/>
                  <a:pt x="76" y="65"/>
                  <a:pt x="76" y="65"/>
                </a:cubicBezTo>
                <a:cubicBezTo>
                  <a:pt x="76" y="65"/>
                  <a:pt x="76" y="65"/>
                  <a:pt x="76" y="65"/>
                </a:cubicBezTo>
                <a:cubicBezTo>
                  <a:pt x="76" y="65"/>
                  <a:pt x="76" y="65"/>
                  <a:pt x="76" y="65"/>
                </a:cubicBezTo>
                <a:cubicBezTo>
                  <a:pt x="76" y="65"/>
                  <a:pt x="76" y="65"/>
                  <a:pt x="76" y="65"/>
                </a:cubicBezTo>
                <a:cubicBezTo>
                  <a:pt x="77" y="65"/>
                  <a:pt x="77" y="65"/>
                  <a:pt x="77" y="65"/>
                </a:cubicBezTo>
                <a:cubicBezTo>
                  <a:pt x="77" y="65"/>
                  <a:pt x="77" y="65"/>
                  <a:pt x="77" y="65"/>
                </a:cubicBezTo>
                <a:cubicBezTo>
                  <a:pt x="77" y="65"/>
                  <a:pt x="76" y="66"/>
                  <a:pt x="76" y="66"/>
                </a:cubicBezTo>
                <a:close/>
                <a:moveTo>
                  <a:pt x="15" y="89"/>
                </a:moveTo>
                <a:cubicBezTo>
                  <a:pt x="15" y="88"/>
                  <a:pt x="15" y="88"/>
                  <a:pt x="15" y="88"/>
                </a:cubicBezTo>
                <a:cubicBezTo>
                  <a:pt x="15" y="88"/>
                  <a:pt x="15" y="88"/>
                  <a:pt x="16" y="88"/>
                </a:cubicBezTo>
                <a:cubicBezTo>
                  <a:pt x="16" y="89"/>
                  <a:pt x="15" y="89"/>
                  <a:pt x="15" y="89"/>
                </a:cubicBezTo>
                <a:close/>
                <a:moveTo>
                  <a:pt x="18" y="88"/>
                </a:moveTo>
                <a:cubicBezTo>
                  <a:pt x="17" y="87"/>
                  <a:pt x="17" y="88"/>
                  <a:pt x="17" y="88"/>
                </a:cubicBezTo>
                <a:cubicBezTo>
                  <a:pt x="16" y="87"/>
                  <a:pt x="18" y="87"/>
                  <a:pt x="18" y="88"/>
                </a:cubicBezTo>
                <a:close/>
                <a:moveTo>
                  <a:pt x="21" y="88"/>
                </a:moveTo>
                <a:cubicBezTo>
                  <a:pt x="20" y="88"/>
                  <a:pt x="20" y="87"/>
                  <a:pt x="20" y="88"/>
                </a:cubicBezTo>
                <a:cubicBezTo>
                  <a:pt x="20" y="86"/>
                  <a:pt x="21" y="88"/>
                  <a:pt x="22" y="88"/>
                </a:cubicBezTo>
                <a:cubicBezTo>
                  <a:pt x="21" y="89"/>
                  <a:pt x="21" y="88"/>
                  <a:pt x="21" y="88"/>
                </a:cubicBezTo>
                <a:close/>
                <a:moveTo>
                  <a:pt x="25" y="89"/>
                </a:moveTo>
                <a:cubicBezTo>
                  <a:pt x="25" y="89"/>
                  <a:pt x="24" y="89"/>
                  <a:pt x="24" y="90"/>
                </a:cubicBezTo>
                <a:cubicBezTo>
                  <a:pt x="24" y="89"/>
                  <a:pt x="24" y="88"/>
                  <a:pt x="25" y="88"/>
                </a:cubicBezTo>
                <a:cubicBezTo>
                  <a:pt x="25" y="89"/>
                  <a:pt x="25" y="89"/>
                  <a:pt x="25" y="89"/>
                </a:cubicBezTo>
                <a:close/>
                <a:moveTo>
                  <a:pt x="20" y="94"/>
                </a:moveTo>
                <a:cubicBezTo>
                  <a:pt x="20" y="94"/>
                  <a:pt x="21" y="94"/>
                  <a:pt x="21" y="95"/>
                </a:cubicBezTo>
                <a:cubicBezTo>
                  <a:pt x="20" y="94"/>
                  <a:pt x="20" y="95"/>
                  <a:pt x="20" y="94"/>
                </a:cubicBezTo>
                <a:close/>
                <a:moveTo>
                  <a:pt x="21" y="95"/>
                </a:moveTo>
                <a:cubicBezTo>
                  <a:pt x="21" y="95"/>
                  <a:pt x="21" y="94"/>
                  <a:pt x="21" y="94"/>
                </a:cubicBezTo>
                <a:cubicBezTo>
                  <a:pt x="22" y="95"/>
                  <a:pt x="22" y="94"/>
                  <a:pt x="22" y="94"/>
                </a:cubicBezTo>
                <a:cubicBezTo>
                  <a:pt x="22" y="94"/>
                  <a:pt x="22" y="95"/>
                  <a:pt x="22" y="95"/>
                </a:cubicBezTo>
                <a:cubicBezTo>
                  <a:pt x="22" y="95"/>
                  <a:pt x="22" y="94"/>
                  <a:pt x="22" y="95"/>
                </a:cubicBezTo>
                <a:lnTo>
                  <a:pt x="21" y="95"/>
                </a:lnTo>
                <a:close/>
                <a:moveTo>
                  <a:pt x="22" y="97"/>
                </a:moveTo>
                <a:cubicBezTo>
                  <a:pt x="22" y="97"/>
                  <a:pt x="23" y="96"/>
                  <a:pt x="24" y="96"/>
                </a:cubicBezTo>
                <a:cubicBezTo>
                  <a:pt x="23" y="97"/>
                  <a:pt x="22" y="97"/>
                  <a:pt x="22" y="97"/>
                </a:cubicBezTo>
                <a:close/>
                <a:moveTo>
                  <a:pt x="23" y="95"/>
                </a:moveTo>
                <a:cubicBezTo>
                  <a:pt x="23" y="95"/>
                  <a:pt x="23" y="95"/>
                  <a:pt x="24" y="95"/>
                </a:cubicBezTo>
                <a:cubicBezTo>
                  <a:pt x="23" y="95"/>
                  <a:pt x="23" y="96"/>
                  <a:pt x="23" y="95"/>
                </a:cubicBezTo>
                <a:close/>
                <a:moveTo>
                  <a:pt x="26" y="94"/>
                </a:moveTo>
                <a:cubicBezTo>
                  <a:pt x="26" y="94"/>
                  <a:pt x="26" y="94"/>
                  <a:pt x="26" y="94"/>
                </a:cubicBezTo>
                <a:cubicBezTo>
                  <a:pt x="26" y="93"/>
                  <a:pt x="26" y="94"/>
                  <a:pt x="27" y="94"/>
                </a:cubicBezTo>
                <a:lnTo>
                  <a:pt x="26" y="94"/>
                </a:lnTo>
                <a:close/>
                <a:moveTo>
                  <a:pt x="33" y="79"/>
                </a:moveTo>
                <a:cubicBezTo>
                  <a:pt x="33" y="80"/>
                  <a:pt x="34" y="80"/>
                  <a:pt x="34" y="80"/>
                </a:cubicBezTo>
                <a:cubicBezTo>
                  <a:pt x="33" y="80"/>
                  <a:pt x="33" y="79"/>
                  <a:pt x="33" y="79"/>
                </a:cubicBezTo>
                <a:close/>
                <a:moveTo>
                  <a:pt x="33" y="84"/>
                </a:moveTo>
                <a:cubicBezTo>
                  <a:pt x="33" y="84"/>
                  <a:pt x="32" y="84"/>
                  <a:pt x="33" y="83"/>
                </a:cubicBezTo>
                <a:cubicBezTo>
                  <a:pt x="33" y="83"/>
                  <a:pt x="33" y="84"/>
                  <a:pt x="34" y="84"/>
                </a:cubicBezTo>
                <a:cubicBezTo>
                  <a:pt x="33" y="85"/>
                  <a:pt x="33" y="85"/>
                  <a:pt x="33" y="85"/>
                </a:cubicBezTo>
                <a:cubicBezTo>
                  <a:pt x="33" y="85"/>
                  <a:pt x="33" y="85"/>
                  <a:pt x="33" y="84"/>
                </a:cubicBezTo>
                <a:cubicBezTo>
                  <a:pt x="33" y="84"/>
                  <a:pt x="33" y="84"/>
                  <a:pt x="33" y="84"/>
                </a:cubicBezTo>
                <a:close/>
                <a:moveTo>
                  <a:pt x="33" y="86"/>
                </a:moveTo>
                <a:cubicBezTo>
                  <a:pt x="33" y="86"/>
                  <a:pt x="32" y="86"/>
                  <a:pt x="32" y="86"/>
                </a:cubicBezTo>
                <a:cubicBezTo>
                  <a:pt x="32" y="85"/>
                  <a:pt x="32" y="85"/>
                  <a:pt x="32" y="85"/>
                </a:cubicBezTo>
                <a:cubicBezTo>
                  <a:pt x="33" y="85"/>
                  <a:pt x="33" y="85"/>
                  <a:pt x="33" y="86"/>
                </a:cubicBezTo>
                <a:close/>
                <a:moveTo>
                  <a:pt x="28" y="89"/>
                </a:moveTo>
                <a:cubicBezTo>
                  <a:pt x="27" y="89"/>
                  <a:pt x="27" y="89"/>
                  <a:pt x="27" y="88"/>
                </a:cubicBezTo>
                <a:cubicBezTo>
                  <a:pt x="27" y="88"/>
                  <a:pt x="27" y="88"/>
                  <a:pt x="28" y="88"/>
                </a:cubicBezTo>
                <a:lnTo>
                  <a:pt x="28" y="89"/>
                </a:lnTo>
                <a:close/>
                <a:moveTo>
                  <a:pt x="28" y="88"/>
                </a:moveTo>
                <a:cubicBezTo>
                  <a:pt x="28" y="88"/>
                  <a:pt x="28" y="88"/>
                  <a:pt x="28" y="88"/>
                </a:cubicBezTo>
                <a:cubicBezTo>
                  <a:pt x="28" y="87"/>
                  <a:pt x="28" y="87"/>
                  <a:pt x="28" y="87"/>
                </a:cubicBezTo>
                <a:cubicBezTo>
                  <a:pt x="28" y="87"/>
                  <a:pt x="28" y="86"/>
                  <a:pt x="28" y="87"/>
                </a:cubicBezTo>
                <a:cubicBezTo>
                  <a:pt x="28" y="88"/>
                  <a:pt x="29" y="87"/>
                  <a:pt x="29" y="88"/>
                </a:cubicBezTo>
                <a:cubicBezTo>
                  <a:pt x="29" y="87"/>
                  <a:pt x="28" y="89"/>
                  <a:pt x="28" y="88"/>
                </a:cubicBezTo>
                <a:close/>
                <a:moveTo>
                  <a:pt x="28" y="85"/>
                </a:moveTo>
                <a:cubicBezTo>
                  <a:pt x="28" y="85"/>
                  <a:pt x="28" y="85"/>
                  <a:pt x="28" y="85"/>
                </a:cubicBezTo>
                <a:cubicBezTo>
                  <a:pt x="28" y="84"/>
                  <a:pt x="28" y="84"/>
                  <a:pt x="28" y="84"/>
                </a:cubicBezTo>
                <a:cubicBezTo>
                  <a:pt x="29" y="83"/>
                  <a:pt x="29" y="83"/>
                  <a:pt x="29" y="83"/>
                </a:cubicBezTo>
                <a:cubicBezTo>
                  <a:pt x="29" y="84"/>
                  <a:pt x="29" y="84"/>
                  <a:pt x="29" y="85"/>
                </a:cubicBezTo>
                <a:cubicBezTo>
                  <a:pt x="30" y="83"/>
                  <a:pt x="30" y="84"/>
                  <a:pt x="31" y="83"/>
                </a:cubicBezTo>
                <a:cubicBezTo>
                  <a:pt x="31" y="84"/>
                  <a:pt x="32" y="84"/>
                  <a:pt x="32" y="84"/>
                </a:cubicBezTo>
                <a:cubicBezTo>
                  <a:pt x="32" y="85"/>
                  <a:pt x="31" y="85"/>
                  <a:pt x="30" y="85"/>
                </a:cubicBezTo>
                <a:cubicBezTo>
                  <a:pt x="31" y="85"/>
                  <a:pt x="31" y="85"/>
                  <a:pt x="31" y="85"/>
                </a:cubicBezTo>
                <a:cubicBezTo>
                  <a:pt x="30" y="85"/>
                  <a:pt x="30" y="85"/>
                  <a:pt x="30" y="85"/>
                </a:cubicBezTo>
                <a:cubicBezTo>
                  <a:pt x="30" y="85"/>
                  <a:pt x="28" y="86"/>
                  <a:pt x="28" y="85"/>
                </a:cubicBezTo>
                <a:close/>
                <a:moveTo>
                  <a:pt x="31" y="86"/>
                </a:moveTo>
                <a:cubicBezTo>
                  <a:pt x="31" y="86"/>
                  <a:pt x="30" y="86"/>
                  <a:pt x="30" y="86"/>
                </a:cubicBezTo>
                <a:cubicBezTo>
                  <a:pt x="31" y="86"/>
                  <a:pt x="31" y="86"/>
                  <a:pt x="31" y="86"/>
                </a:cubicBezTo>
                <a:close/>
                <a:moveTo>
                  <a:pt x="30" y="88"/>
                </a:moveTo>
                <a:cubicBezTo>
                  <a:pt x="30" y="87"/>
                  <a:pt x="30" y="87"/>
                  <a:pt x="29" y="87"/>
                </a:cubicBezTo>
                <a:cubicBezTo>
                  <a:pt x="30" y="87"/>
                  <a:pt x="31" y="87"/>
                  <a:pt x="31" y="87"/>
                </a:cubicBezTo>
                <a:cubicBezTo>
                  <a:pt x="31" y="87"/>
                  <a:pt x="30" y="87"/>
                  <a:pt x="30" y="88"/>
                </a:cubicBezTo>
                <a:close/>
                <a:moveTo>
                  <a:pt x="31" y="87"/>
                </a:moveTo>
                <a:cubicBezTo>
                  <a:pt x="31" y="87"/>
                  <a:pt x="32" y="87"/>
                  <a:pt x="32" y="87"/>
                </a:cubicBezTo>
                <a:cubicBezTo>
                  <a:pt x="31" y="87"/>
                  <a:pt x="31" y="88"/>
                  <a:pt x="31" y="87"/>
                </a:cubicBezTo>
                <a:close/>
                <a:moveTo>
                  <a:pt x="29" y="94"/>
                </a:moveTo>
                <a:cubicBezTo>
                  <a:pt x="30" y="94"/>
                  <a:pt x="30" y="93"/>
                  <a:pt x="30" y="93"/>
                </a:cubicBezTo>
                <a:cubicBezTo>
                  <a:pt x="30" y="94"/>
                  <a:pt x="30" y="94"/>
                  <a:pt x="29" y="94"/>
                </a:cubicBezTo>
                <a:close/>
                <a:moveTo>
                  <a:pt x="31" y="93"/>
                </a:moveTo>
                <a:cubicBezTo>
                  <a:pt x="31" y="93"/>
                  <a:pt x="31" y="93"/>
                  <a:pt x="31" y="93"/>
                </a:cubicBezTo>
                <a:cubicBezTo>
                  <a:pt x="31" y="92"/>
                  <a:pt x="31" y="92"/>
                  <a:pt x="31" y="92"/>
                </a:cubicBezTo>
                <a:cubicBezTo>
                  <a:pt x="31" y="92"/>
                  <a:pt x="30" y="92"/>
                  <a:pt x="30" y="92"/>
                </a:cubicBezTo>
                <a:cubicBezTo>
                  <a:pt x="31" y="92"/>
                  <a:pt x="31" y="91"/>
                  <a:pt x="31" y="92"/>
                </a:cubicBezTo>
                <a:cubicBezTo>
                  <a:pt x="31" y="92"/>
                  <a:pt x="31" y="93"/>
                  <a:pt x="31" y="93"/>
                </a:cubicBezTo>
                <a:close/>
                <a:moveTo>
                  <a:pt x="33" y="91"/>
                </a:moveTo>
                <a:cubicBezTo>
                  <a:pt x="32" y="91"/>
                  <a:pt x="32" y="91"/>
                  <a:pt x="32" y="91"/>
                </a:cubicBezTo>
                <a:cubicBezTo>
                  <a:pt x="32" y="90"/>
                  <a:pt x="32" y="90"/>
                  <a:pt x="33" y="90"/>
                </a:cubicBezTo>
                <a:cubicBezTo>
                  <a:pt x="32" y="90"/>
                  <a:pt x="33" y="90"/>
                  <a:pt x="33" y="90"/>
                </a:cubicBezTo>
                <a:lnTo>
                  <a:pt x="33" y="91"/>
                </a:lnTo>
                <a:close/>
                <a:moveTo>
                  <a:pt x="33" y="87"/>
                </a:moveTo>
                <a:cubicBezTo>
                  <a:pt x="33" y="86"/>
                  <a:pt x="33" y="86"/>
                  <a:pt x="33" y="86"/>
                </a:cubicBezTo>
                <a:cubicBezTo>
                  <a:pt x="34" y="86"/>
                  <a:pt x="33" y="86"/>
                  <a:pt x="34" y="86"/>
                </a:cubicBezTo>
                <a:cubicBezTo>
                  <a:pt x="34" y="87"/>
                  <a:pt x="33" y="87"/>
                  <a:pt x="33" y="87"/>
                </a:cubicBezTo>
                <a:close/>
                <a:moveTo>
                  <a:pt x="34" y="91"/>
                </a:moveTo>
                <a:cubicBezTo>
                  <a:pt x="34" y="90"/>
                  <a:pt x="35" y="90"/>
                  <a:pt x="35" y="91"/>
                </a:cubicBezTo>
                <a:cubicBezTo>
                  <a:pt x="35" y="90"/>
                  <a:pt x="34" y="91"/>
                  <a:pt x="34" y="91"/>
                </a:cubicBezTo>
                <a:close/>
                <a:moveTo>
                  <a:pt x="34" y="86"/>
                </a:moveTo>
                <a:cubicBezTo>
                  <a:pt x="35" y="86"/>
                  <a:pt x="35" y="85"/>
                  <a:pt x="36" y="85"/>
                </a:cubicBezTo>
                <a:cubicBezTo>
                  <a:pt x="36" y="85"/>
                  <a:pt x="35" y="86"/>
                  <a:pt x="35" y="86"/>
                </a:cubicBezTo>
                <a:cubicBezTo>
                  <a:pt x="35" y="86"/>
                  <a:pt x="34" y="86"/>
                  <a:pt x="34" y="86"/>
                </a:cubicBezTo>
                <a:close/>
                <a:moveTo>
                  <a:pt x="35" y="90"/>
                </a:moveTo>
                <a:cubicBezTo>
                  <a:pt x="36" y="90"/>
                  <a:pt x="35" y="89"/>
                  <a:pt x="36" y="89"/>
                </a:cubicBezTo>
                <a:cubicBezTo>
                  <a:pt x="36" y="89"/>
                  <a:pt x="36" y="90"/>
                  <a:pt x="35" y="90"/>
                </a:cubicBezTo>
                <a:close/>
                <a:moveTo>
                  <a:pt x="36" y="92"/>
                </a:moveTo>
                <a:cubicBezTo>
                  <a:pt x="37" y="92"/>
                  <a:pt x="37" y="91"/>
                  <a:pt x="36" y="91"/>
                </a:cubicBezTo>
                <a:cubicBezTo>
                  <a:pt x="36" y="92"/>
                  <a:pt x="36" y="92"/>
                  <a:pt x="36" y="92"/>
                </a:cubicBezTo>
                <a:cubicBezTo>
                  <a:pt x="36" y="92"/>
                  <a:pt x="36" y="91"/>
                  <a:pt x="36" y="91"/>
                </a:cubicBezTo>
                <a:cubicBezTo>
                  <a:pt x="36" y="91"/>
                  <a:pt x="36" y="92"/>
                  <a:pt x="37" y="91"/>
                </a:cubicBezTo>
                <a:cubicBezTo>
                  <a:pt x="37" y="91"/>
                  <a:pt x="36" y="91"/>
                  <a:pt x="36" y="90"/>
                </a:cubicBezTo>
                <a:cubicBezTo>
                  <a:pt x="37" y="91"/>
                  <a:pt x="37" y="91"/>
                  <a:pt x="37" y="91"/>
                </a:cubicBezTo>
                <a:cubicBezTo>
                  <a:pt x="37" y="91"/>
                  <a:pt x="37" y="91"/>
                  <a:pt x="37" y="91"/>
                </a:cubicBezTo>
                <a:cubicBezTo>
                  <a:pt x="37" y="92"/>
                  <a:pt x="37" y="92"/>
                  <a:pt x="36" y="92"/>
                </a:cubicBezTo>
                <a:close/>
                <a:moveTo>
                  <a:pt x="37" y="82"/>
                </a:moveTo>
                <a:cubicBezTo>
                  <a:pt x="37" y="81"/>
                  <a:pt x="37" y="82"/>
                  <a:pt x="37" y="81"/>
                </a:cubicBezTo>
                <a:cubicBezTo>
                  <a:pt x="36" y="82"/>
                  <a:pt x="36" y="82"/>
                  <a:pt x="35" y="82"/>
                </a:cubicBezTo>
                <a:cubicBezTo>
                  <a:pt x="35" y="82"/>
                  <a:pt x="35" y="82"/>
                  <a:pt x="34" y="82"/>
                </a:cubicBezTo>
                <a:cubicBezTo>
                  <a:pt x="34" y="82"/>
                  <a:pt x="35" y="82"/>
                  <a:pt x="35" y="82"/>
                </a:cubicBezTo>
                <a:cubicBezTo>
                  <a:pt x="33" y="82"/>
                  <a:pt x="34" y="81"/>
                  <a:pt x="34" y="80"/>
                </a:cubicBezTo>
                <a:cubicBezTo>
                  <a:pt x="34" y="80"/>
                  <a:pt x="34" y="80"/>
                  <a:pt x="34" y="81"/>
                </a:cubicBezTo>
                <a:cubicBezTo>
                  <a:pt x="34" y="80"/>
                  <a:pt x="34" y="81"/>
                  <a:pt x="35" y="81"/>
                </a:cubicBezTo>
                <a:cubicBezTo>
                  <a:pt x="34" y="80"/>
                  <a:pt x="34" y="80"/>
                  <a:pt x="34" y="80"/>
                </a:cubicBezTo>
                <a:cubicBezTo>
                  <a:pt x="34" y="80"/>
                  <a:pt x="35" y="80"/>
                  <a:pt x="34" y="79"/>
                </a:cubicBezTo>
                <a:cubicBezTo>
                  <a:pt x="35" y="79"/>
                  <a:pt x="35" y="79"/>
                  <a:pt x="35" y="79"/>
                </a:cubicBezTo>
                <a:cubicBezTo>
                  <a:pt x="35" y="80"/>
                  <a:pt x="35" y="80"/>
                  <a:pt x="35" y="80"/>
                </a:cubicBezTo>
                <a:cubicBezTo>
                  <a:pt x="35" y="80"/>
                  <a:pt x="36" y="80"/>
                  <a:pt x="36" y="80"/>
                </a:cubicBezTo>
                <a:cubicBezTo>
                  <a:pt x="36" y="80"/>
                  <a:pt x="36" y="80"/>
                  <a:pt x="36" y="80"/>
                </a:cubicBezTo>
                <a:cubicBezTo>
                  <a:pt x="36" y="81"/>
                  <a:pt x="36" y="80"/>
                  <a:pt x="36" y="81"/>
                </a:cubicBezTo>
                <a:cubicBezTo>
                  <a:pt x="36" y="81"/>
                  <a:pt x="37" y="81"/>
                  <a:pt x="37" y="81"/>
                </a:cubicBezTo>
                <a:cubicBezTo>
                  <a:pt x="37" y="81"/>
                  <a:pt x="38" y="82"/>
                  <a:pt x="37" y="82"/>
                </a:cubicBezTo>
                <a:close/>
                <a:moveTo>
                  <a:pt x="37" y="81"/>
                </a:moveTo>
                <a:cubicBezTo>
                  <a:pt x="37" y="80"/>
                  <a:pt x="38" y="81"/>
                  <a:pt x="38" y="81"/>
                </a:cubicBezTo>
                <a:cubicBezTo>
                  <a:pt x="37" y="81"/>
                  <a:pt x="37" y="81"/>
                  <a:pt x="37" y="81"/>
                </a:cubicBezTo>
                <a:close/>
                <a:moveTo>
                  <a:pt x="38" y="88"/>
                </a:moveTo>
                <a:cubicBezTo>
                  <a:pt x="38" y="87"/>
                  <a:pt x="38" y="87"/>
                  <a:pt x="38" y="87"/>
                </a:cubicBezTo>
                <a:cubicBezTo>
                  <a:pt x="38" y="87"/>
                  <a:pt x="39" y="87"/>
                  <a:pt x="39" y="88"/>
                </a:cubicBezTo>
                <a:cubicBezTo>
                  <a:pt x="38" y="87"/>
                  <a:pt x="38" y="88"/>
                  <a:pt x="38" y="88"/>
                </a:cubicBezTo>
                <a:close/>
                <a:moveTo>
                  <a:pt x="39" y="93"/>
                </a:moveTo>
                <a:cubicBezTo>
                  <a:pt x="39" y="93"/>
                  <a:pt x="39" y="93"/>
                  <a:pt x="40" y="93"/>
                </a:cubicBezTo>
                <a:cubicBezTo>
                  <a:pt x="40" y="94"/>
                  <a:pt x="39" y="94"/>
                  <a:pt x="39" y="93"/>
                </a:cubicBezTo>
                <a:close/>
                <a:moveTo>
                  <a:pt x="40" y="87"/>
                </a:moveTo>
                <a:cubicBezTo>
                  <a:pt x="40" y="87"/>
                  <a:pt x="40" y="87"/>
                  <a:pt x="41" y="87"/>
                </a:cubicBezTo>
                <a:cubicBezTo>
                  <a:pt x="40" y="87"/>
                  <a:pt x="40" y="88"/>
                  <a:pt x="40" y="87"/>
                </a:cubicBezTo>
                <a:close/>
                <a:moveTo>
                  <a:pt x="43" y="85"/>
                </a:moveTo>
                <a:cubicBezTo>
                  <a:pt x="43" y="85"/>
                  <a:pt x="42" y="86"/>
                  <a:pt x="42" y="85"/>
                </a:cubicBezTo>
                <a:cubicBezTo>
                  <a:pt x="42" y="85"/>
                  <a:pt x="43" y="84"/>
                  <a:pt x="43" y="84"/>
                </a:cubicBezTo>
                <a:lnTo>
                  <a:pt x="43" y="85"/>
                </a:lnTo>
                <a:close/>
                <a:moveTo>
                  <a:pt x="42" y="83"/>
                </a:moveTo>
                <a:cubicBezTo>
                  <a:pt x="41" y="84"/>
                  <a:pt x="42" y="86"/>
                  <a:pt x="41" y="86"/>
                </a:cubicBezTo>
                <a:cubicBezTo>
                  <a:pt x="42" y="85"/>
                  <a:pt x="42" y="83"/>
                  <a:pt x="41" y="83"/>
                </a:cubicBezTo>
                <a:cubicBezTo>
                  <a:pt x="40" y="83"/>
                  <a:pt x="41" y="83"/>
                  <a:pt x="41" y="82"/>
                </a:cubicBezTo>
                <a:cubicBezTo>
                  <a:pt x="42" y="83"/>
                  <a:pt x="42" y="82"/>
                  <a:pt x="42" y="83"/>
                </a:cubicBezTo>
                <a:cubicBezTo>
                  <a:pt x="42" y="83"/>
                  <a:pt x="43" y="82"/>
                  <a:pt x="43" y="83"/>
                </a:cubicBezTo>
                <a:cubicBezTo>
                  <a:pt x="43" y="84"/>
                  <a:pt x="42" y="83"/>
                  <a:pt x="42" y="83"/>
                </a:cubicBezTo>
                <a:close/>
                <a:moveTo>
                  <a:pt x="43" y="89"/>
                </a:moveTo>
                <a:cubicBezTo>
                  <a:pt x="43" y="88"/>
                  <a:pt x="44" y="88"/>
                  <a:pt x="45" y="89"/>
                </a:cubicBezTo>
                <a:cubicBezTo>
                  <a:pt x="44" y="88"/>
                  <a:pt x="44" y="89"/>
                  <a:pt x="43" y="89"/>
                </a:cubicBezTo>
                <a:close/>
                <a:moveTo>
                  <a:pt x="44" y="92"/>
                </a:moveTo>
                <a:cubicBezTo>
                  <a:pt x="44" y="92"/>
                  <a:pt x="45" y="92"/>
                  <a:pt x="45" y="92"/>
                </a:cubicBezTo>
                <a:cubicBezTo>
                  <a:pt x="45" y="92"/>
                  <a:pt x="45" y="92"/>
                  <a:pt x="45" y="92"/>
                </a:cubicBezTo>
                <a:cubicBezTo>
                  <a:pt x="45" y="92"/>
                  <a:pt x="44" y="93"/>
                  <a:pt x="44" y="92"/>
                </a:cubicBezTo>
                <a:close/>
                <a:moveTo>
                  <a:pt x="49" y="79"/>
                </a:moveTo>
                <a:cubicBezTo>
                  <a:pt x="50" y="79"/>
                  <a:pt x="50" y="78"/>
                  <a:pt x="50" y="78"/>
                </a:cubicBezTo>
                <a:cubicBezTo>
                  <a:pt x="51" y="79"/>
                  <a:pt x="49" y="79"/>
                  <a:pt x="49" y="79"/>
                </a:cubicBezTo>
                <a:close/>
                <a:moveTo>
                  <a:pt x="51" y="90"/>
                </a:moveTo>
                <a:cubicBezTo>
                  <a:pt x="52" y="90"/>
                  <a:pt x="52" y="90"/>
                  <a:pt x="52" y="90"/>
                </a:cubicBezTo>
                <a:cubicBezTo>
                  <a:pt x="53" y="90"/>
                  <a:pt x="52" y="91"/>
                  <a:pt x="51" y="90"/>
                </a:cubicBezTo>
                <a:close/>
                <a:moveTo>
                  <a:pt x="52" y="79"/>
                </a:moveTo>
                <a:cubicBezTo>
                  <a:pt x="52" y="79"/>
                  <a:pt x="52" y="79"/>
                  <a:pt x="51" y="79"/>
                </a:cubicBezTo>
                <a:cubicBezTo>
                  <a:pt x="52" y="78"/>
                  <a:pt x="52" y="78"/>
                  <a:pt x="52" y="77"/>
                </a:cubicBezTo>
                <a:cubicBezTo>
                  <a:pt x="52" y="78"/>
                  <a:pt x="52" y="78"/>
                  <a:pt x="53" y="78"/>
                </a:cubicBezTo>
                <a:cubicBezTo>
                  <a:pt x="53" y="78"/>
                  <a:pt x="52" y="78"/>
                  <a:pt x="52" y="79"/>
                </a:cubicBezTo>
                <a:close/>
                <a:moveTo>
                  <a:pt x="55" y="77"/>
                </a:moveTo>
                <a:cubicBezTo>
                  <a:pt x="56" y="77"/>
                  <a:pt x="56" y="77"/>
                  <a:pt x="56" y="77"/>
                </a:cubicBezTo>
                <a:cubicBezTo>
                  <a:pt x="56" y="77"/>
                  <a:pt x="56" y="78"/>
                  <a:pt x="55" y="77"/>
                </a:cubicBezTo>
                <a:close/>
                <a:moveTo>
                  <a:pt x="57" y="88"/>
                </a:moveTo>
                <a:cubicBezTo>
                  <a:pt x="58" y="87"/>
                  <a:pt x="58" y="87"/>
                  <a:pt x="58" y="88"/>
                </a:cubicBezTo>
                <a:cubicBezTo>
                  <a:pt x="58" y="88"/>
                  <a:pt x="58" y="88"/>
                  <a:pt x="57" y="88"/>
                </a:cubicBezTo>
                <a:close/>
                <a:moveTo>
                  <a:pt x="59" y="76"/>
                </a:moveTo>
                <a:cubicBezTo>
                  <a:pt x="59" y="76"/>
                  <a:pt x="59" y="76"/>
                  <a:pt x="59" y="76"/>
                </a:cubicBezTo>
                <a:cubicBezTo>
                  <a:pt x="59" y="76"/>
                  <a:pt x="60" y="77"/>
                  <a:pt x="59" y="76"/>
                </a:cubicBezTo>
                <a:close/>
                <a:moveTo>
                  <a:pt x="60" y="76"/>
                </a:moveTo>
                <a:cubicBezTo>
                  <a:pt x="60" y="76"/>
                  <a:pt x="60" y="76"/>
                  <a:pt x="59" y="76"/>
                </a:cubicBezTo>
                <a:cubicBezTo>
                  <a:pt x="59" y="76"/>
                  <a:pt x="60" y="76"/>
                  <a:pt x="60" y="76"/>
                </a:cubicBezTo>
                <a:close/>
                <a:moveTo>
                  <a:pt x="60" y="79"/>
                </a:moveTo>
                <a:cubicBezTo>
                  <a:pt x="60" y="79"/>
                  <a:pt x="60" y="79"/>
                  <a:pt x="60" y="78"/>
                </a:cubicBezTo>
                <a:cubicBezTo>
                  <a:pt x="60" y="79"/>
                  <a:pt x="61" y="78"/>
                  <a:pt x="61" y="78"/>
                </a:cubicBezTo>
                <a:cubicBezTo>
                  <a:pt x="61" y="79"/>
                  <a:pt x="61" y="79"/>
                  <a:pt x="60" y="79"/>
                </a:cubicBezTo>
                <a:cubicBezTo>
                  <a:pt x="60" y="79"/>
                  <a:pt x="60" y="79"/>
                  <a:pt x="60" y="79"/>
                </a:cubicBezTo>
                <a:close/>
                <a:moveTo>
                  <a:pt x="61" y="81"/>
                </a:moveTo>
                <a:cubicBezTo>
                  <a:pt x="61" y="81"/>
                  <a:pt x="61" y="81"/>
                  <a:pt x="60" y="81"/>
                </a:cubicBezTo>
                <a:cubicBezTo>
                  <a:pt x="60" y="80"/>
                  <a:pt x="61" y="80"/>
                  <a:pt x="61" y="81"/>
                </a:cubicBezTo>
                <a:close/>
                <a:moveTo>
                  <a:pt x="61" y="88"/>
                </a:moveTo>
                <a:cubicBezTo>
                  <a:pt x="61" y="88"/>
                  <a:pt x="61" y="88"/>
                  <a:pt x="60" y="88"/>
                </a:cubicBezTo>
                <a:cubicBezTo>
                  <a:pt x="60" y="88"/>
                  <a:pt x="60" y="88"/>
                  <a:pt x="60" y="88"/>
                </a:cubicBezTo>
                <a:cubicBezTo>
                  <a:pt x="60" y="88"/>
                  <a:pt x="60" y="88"/>
                  <a:pt x="60" y="88"/>
                </a:cubicBezTo>
                <a:cubicBezTo>
                  <a:pt x="60" y="87"/>
                  <a:pt x="61" y="87"/>
                  <a:pt x="62" y="88"/>
                </a:cubicBezTo>
                <a:cubicBezTo>
                  <a:pt x="61" y="87"/>
                  <a:pt x="61" y="88"/>
                  <a:pt x="61" y="88"/>
                </a:cubicBezTo>
                <a:close/>
                <a:moveTo>
                  <a:pt x="63" y="89"/>
                </a:moveTo>
                <a:cubicBezTo>
                  <a:pt x="63" y="89"/>
                  <a:pt x="63" y="89"/>
                  <a:pt x="63" y="89"/>
                </a:cubicBezTo>
                <a:cubicBezTo>
                  <a:pt x="63" y="89"/>
                  <a:pt x="63" y="89"/>
                  <a:pt x="63" y="89"/>
                </a:cubicBezTo>
                <a:cubicBezTo>
                  <a:pt x="63" y="89"/>
                  <a:pt x="63" y="89"/>
                  <a:pt x="63" y="89"/>
                </a:cubicBezTo>
                <a:close/>
                <a:moveTo>
                  <a:pt x="63" y="88"/>
                </a:moveTo>
                <a:cubicBezTo>
                  <a:pt x="63" y="88"/>
                  <a:pt x="63" y="88"/>
                  <a:pt x="63" y="88"/>
                </a:cubicBezTo>
                <a:cubicBezTo>
                  <a:pt x="63" y="88"/>
                  <a:pt x="63" y="88"/>
                  <a:pt x="63" y="88"/>
                </a:cubicBezTo>
                <a:cubicBezTo>
                  <a:pt x="63" y="88"/>
                  <a:pt x="63" y="88"/>
                  <a:pt x="63" y="88"/>
                </a:cubicBezTo>
                <a:close/>
                <a:moveTo>
                  <a:pt x="64" y="79"/>
                </a:moveTo>
                <a:cubicBezTo>
                  <a:pt x="63" y="78"/>
                  <a:pt x="63" y="78"/>
                  <a:pt x="63" y="79"/>
                </a:cubicBezTo>
                <a:cubicBezTo>
                  <a:pt x="63" y="79"/>
                  <a:pt x="62" y="78"/>
                  <a:pt x="62" y="78"/>
                </a:cubicBezTo>
                <a:cubicBezTo>
                  <a:pt x="62" y="78"/>
                  <a:pt x="63" y="78"/>
                  <a:pt x="63" y="77"/>
                </a:cubicBezTo>
                <a:cubicBezTo>
                  <a:pt x="63" y="78"/>
                  <a:pt x="64" y="78"/>
                  <a:pt x="64" y="78"/>
                </a:cubicBezTo>
                <a:cubicBezTo>
                  <a:pt x="64" y="78"/>
                  <a:pt x="64" y="78"/>
                  <a:pt x="64" y="79"/>
                </a:cubicBezTo>
                <a:close/>
                <a:moveTo>
                  <a:pt x="65" y="76"/>
                </a:moveTo>
                <a:cubicBezTo>
                  <a:pt x="65" y="76"/>
                  <a:pt x="65" y="76"/>
                  <a:pt x="65" y="76"/>
                </a:cubicBezTo>
                <a:cubicBezTo>
                  <a:pt x="65" y="77"/>
                  <a:pt x="64" y="76"/>
                  <a:pt x="65" y="76"/>
                </a:cubicBezTo>
                <a:close/>
                <a:moveTo>
                  <a:pt x="66" y="76"/>
                </a:moveTo>
                <a:cubicBezTo>
                  <a:pt x="66" y="75"/>
                  <a:pt x="66" y="75"/>
                  <a:pt x="67" y="75"/>
                </a:cubicBezTo>
                <a:cubicBezTo>
                  <a:pt x="66" y="75"/>
                  <a:pt x="66" y="76"/>
                  <a:pt x="66" y="76"/>
                </a:cubicBezTo>
                <a:close/>
                <a:moveTo>
                  <a:pt x="72" y="73"/>
                </a:moveTo>
                <a:cubicBezTo>
                  <a:pt x="72" y="73"/>
                  <a:pt x="72" y="73"/>
                  <a:pt x="72" y="73"/>
                </a:cubicBezTo>
                <a:cubicBezTo>
                  <a:pt x="72" y="73"/>
                  <a:pt x="72" y="73"/>
                  <a:pt x="72" y="73"/>
                </a:cubicBezTo>
                <a:cubicBezTo>
                  <a:pt x="72" y="73"/>
                  <a:pt x="72" y="73"/>
                  <a:pt x="72" y="73"/>
                </a:cubicBezTo>
                <a:cubicBezTo>
                  <a:pt x="72" y="74"/>
                  <a:pt x="71" y="74"/>
                  <a:pt x="71" y="73"/>
                </a:cubicBezTo>
                <a:cubicBezTo>
                  <a:pt x="71" y="73"/>
                  <a:pt x="71" y="73"/>
                  <a:pt x="71" y="73"/>
                </a:cubicBezTo>
                <a:cubicBezTo>
                  <a:pt x="71" y="73"/>
                  <a:pt x="71" y="73"/>
                  <a:pt x="71" y="73"/>
                </a:cubicBezTo>
                <a:cubicBezTo>
                  <a:pt x="71" y="73"/>
                  <a:pt x="71" y="73"/>
                  <a:pt x="72" y="73"/>
                </a:cubicBezTo>
                <a:close/>
                <a:moveTo>
                  <a:pt x="71" y="75"/>
                </a:moveTo>
                <a:cubicBezTo>
                  <a:pt x="71" y="76"/>
                  <a:pt x="70" y="76"/>
                  <a:pt x="69" y="76"/>
                </a:cubicBezTo>
                <a:cubicBezTo>
                  <a:pt x="69" y="75"/>
                  <a:pt x="70" y="75"/>
                  <a:pt x="71" y="75"/>
                </a:cubicBezTo>
                <a:close/>
                <a:moveTo>
                  <a:pt x="69" y="74"/>
                </a:moveTo>
                <a:cubicBezTo>
                  <a:pt x="68" y="74"/>
                  <a:pt x="68" y="74"/>
                  <a:pt x="68" y="74"/>
                </a:cubicBezTo>
                <a:cubicBezTo>
                  <a:pt x="69" y="73"/>
                  <a:pt x="69" y="74"/>
                  <a:pt x="70" y="74"/>
                </a:cubicBezTo>
                <a:cubicBezTo>
                  <a:pt x="70" y="74"/>
                  <a:pt x="70" y="74"/>
                  <a:pt x="70" y="75"/>
                </a:cubicBezTo>
                <a:cubicBezTo>
                  <a:pt x="69" y="75"/>
                  <a:pt x="69" y="74"/>
                  <a:pt x="69" y="74"/>
                </a:cubicBezTo>
                <a:cubicBezTo>
                  <a:pt x="69" y="75"/>
                  <a:pt x="69" y="75"/>
                  <a:pt x="69" y="75"/>
                </a:cubicBezTo>
                <a:cubicBezTo>
                  <a:pt x="68" y="76"/>
                  <a:pt x="68" y="75"/>
                  <a:pt x="68" y="75"/>
                </a:cubicBezTo>
                <a:cubicBezTo>
                  <a:pt x="68" y="74"/>
                  <a:pt x="68" y="74"/>
                  <a:pt x="69" y="74"/>
                </a:cubicBezTo>
                <a:close/>
                <a:moveTo>
                  <a:pt x="68" y="75"/>
                </a:moveTo>
                <a:cubicBezTo>
                  <a:pt x="68" y="76"/>
                  <a:pt x="68" y="76"/>
                  <a:pt x="68" y="76"/>
                </a:cubicBezTo>
                <a:cubicBezTo>
                  <a:pt x="67" y="75"/>
                  <a:pt x="68" y="75"/>
                  <a:pt x="68" y="75"/>
                </a:cubicBezTo>
                <a:close/>
                <a:moveTo>
                  <a:pt x="70" y="77"/>
                </a:moveTo>
                <a:cubicBezTo>
                  <a:pt x="70" y="77"/>
                  <a:pt x="69" y="77"/>
                  <a:pt x="69" y="77"/>
                </a:cubicBezTo>
                <a:cubicBezTo>
                  <a:pt x="69" y="78"/>
                  <a:pt x="68" y="78"/>
                  <a:pt x="68" y="77"/>
                </a:cubicBezTo>
                <a:cubicBezTo>
                  <a:pt x="69" y="77"/>
                  <a:pt x="69" y="76"/>
                  <a:pt x="69" y="77"/>
                </a:cubicBezTo>
                <a:cubicBezTo>
                  <a:pt x="69" y="76"/>
                  <a:pt x="70" y="76"/>
                  <a:pt x="70" y="77"/>
                </a:cubicBezTo>
                <a:cubicBezTo>
                  <a:pt x="70" y="77"/>
                  <a:pt x="70" y="77"/>
                  <a:pt x="70" y="77"/>
                </a:cubicBezTo>
                <a:close/>
                <a:moveTo>
                  <a:pt x="70" y="86"/>
                </a:moveTo>
                <a:cubicBezTo>
                  <a:pt x="70" y="86"/>
                  <a:pt x="70" y="86"/>
                  <a:pt x="70" y="86"/>
                </a:cubicBezTo>
                <a:cubicBezTo>
                  <a:pt x="70" y="86"/>
                  <a:pt x="70" y="86"/>
                  <a:pt x="70" y="86"/>
                </a:cubicBezTo>
                <a:cubicBezTo>
                  <a:pt x="70" y="85"/>
                  <a:pt x="70" y="85"/>
                  <a:pt x="70" y="85"/>
                </a:cubicBezTo>
                <a:cubicBezTo>
                  <a:pt x="71" y="85"/>
                  <a:pt x="71" y="85"/>
                  <a:pt x="71" y="85"/>
                </a:cubicBezTo>
                <a:cubicBezTo>
                  <a:pt x="71" y="86"/>
                  <a:pt x="71" y="86"/>
                  <a:pt x="70" y="86"/>
                </a:cubicBezTo>
                <a:close/>
                <a:moveTo>
                  <a:pt x="71" y="75"/>
                </a:moveTo>
                <a:cubicBezTo>
                  <a:pt x="72" y="75"/>
                  <a:pt x="71" y="74"/>
                  <a:pt x="72" y="74"/>
                </a:cubicBezTo>
                <a:cubicBezTo>
                  <a:pt x="72" y="75"/>
                  <a:pt x="72" y="75"/>
                  <a:pt x="72" y="75"/>
                </a:cubicBezTo>
                <a:cubicBezTo>
                  <a:pt x="71" y="75"/>
                  <a:pt x="71" y="75"/>
                  <a:pt x="71" y="75"/>
                </a:cubicBezTo>
                <a:close/>
                <a:moveTo>
                  <a:pt x="72" y="86"/>
                </a:moveTo>
                <a:cubicBezTo>
                  <a:pt x="72" y="86"/>
                  <a:pt x="72" y="86"/>
                  <a:pt x="72" y="86"/>
                </a:cubicBezTo>
                <a:cubicBezTo>
                  <a:pt x="72" y="85"/>
                  <a:pt x="72" y="85"/>
                  <a:pt x="72" y="85"/>
                </a:cubicBezTo>
                <a:cubicBezTo>
                  <a:pt x="72" y="85"/>
                  <a:pt x="72" y="85"/>
                  <a:pt x="72" y="85"/>
                </a:cubicBezTo>
                <a:cubicBezTo>
                  <a:pt x="72" y="85"/>
                  <a:pt x="72" y="85"/>
                  <a:pt x="72" y="85"/>
                </a:cubicBezTo>
                <a:cubicBezTo>
                  <a:pt x="72" y="85"/>
                  <a:pt x="72" y="85"/>
                  <a:pt x="72" y="85"/>
                </a:cubicBezTo>
                <a:cubicBezTo>
                  <a:pt x="72" y="85"/>
                  <a:pt x="72" y="85"/>
                  <a:pt x="72" y="86"/>
                </a:cubicBezTo>
                <a:cubicBezTo>
                  <a:pt x="72" y="86"/>
                  <a:pt x="72" y="86"/>
                  <a:pt x="72" y="86"/>
                </a:cubicBezTo>
                <a:close/>
                <a:moveTo>
                  <a:pt x="73" y="86"/>
                </a:moveTo>
                <a:cubicBezTo>
                  <a:pt x="73" y="86"/>
                  <a:pt x="73" y="86"/>
                  <a:pt x="73" y="86"/>
                </a:cubicBezTo>
                <a:cubicBezTo>
                  <a:pt x="72" y="86"/>
                  <a:pt x="72" y="86"/>
                  <a:pt x="72" y="86"/>
                </a:cubicBezTo>
                <a:cubicBezTo>
                  <a:pt x="72" y="86"/>
                  <a:pt x="72" y="86"/>
                  <a:pt x="73" y="86"/>
                </a:cubicBezTo>
                <a:cubicBezTo>
                  <a:pt x="73" y="86"/>
                  <a:pt x="73" y="86"/>
                  <a:pt x="73" y="86"/>
                </a:cubicBezTo>
                <a:close/>
                <a:moveTo>
                  <a:pt x="72" y="76"/>
                </a:moveTo>
                <a:cubicBezTo>
                  <a:pt x="73" y="75"/>
                  <a:pt x="74" y="76"/>
                  <a:pt x="74" y="77"/>
                </a:cubicBezTo>
                <a:cubicBezTo>
                  <a:pt x="73" y="77"/>
                  <a:pt x="73" y="76"/>
                  <a:pt x="72" y="76"/>
                </a:cubicBezTo>
                <a:close/>
                <a:moveTo>
                  <a:pt x="78" y="72"/>
                </a:moveTo>
                <a:cubicBezTo>
                  <a:pt x="78" y="73"/>
                  <a:pt x="77" y="72"/>
                  <a:pt x="77" y="72"/>
                </a:cubicBezTo>
                <a:cubicBezTo>
                  <a:pt x="77" y="72"/>
                  <a:pt x="78" y="72"/>
                  <a:pt x="78" y="72"/>
                </a:cubicBezTo>
                <a:close/>
                <a:moveTo>
                  <a:pt x="77" y="85"/>
                </a:moveTo>
                <a:cubicBezTo>
                  <a:pt x="77" y="85"/>
                  <a:pt x="77" y="85"/>
                  <a:pt x="77" y="85"/>
                </a:cubicBezTo>
                <a:cubicBezTo>
                  <a:pt x="77" y="85"/>
                  <a:pt x="77" y="85"/>
                  <a:pt x="77" y="85"/>
                </a:cubicBezTo>
                <a:cubicBezTo>
                  <a:pt x="76" y="85"/>
                  <a:pt x="76" y="85"/>
                  <a:pt x="76" y="85"/>
                </a:cubicBezTo>
                <a:cubicBezTo>
                  <a:pt x="77" y="85"/>
                  <a:pt x="77" y="84"/>
                  <a:pt x="78" y="84"/>
                </a:cubicBezTo>
                <a:cubicBezTo>
                  <a:pt x="78" y="85"/>
                  <a:pt x="78" y="85"/>
                  <a:pt x="77" y="85"/>
                </a:cubicBezTo>
                <a:close/>
                <a:moveTo>
                  <a:pt x="78" y="73"/>
                </a:moveTo>
                <a:cubicBezTo>
                  <a:pt x="78" y="73"/>
                  <a:pt x="78" y="73"/>
                  <a:pt x="78" y="73"/>
                </a:cubicBezTo>
                <a:cubicBezTo>
                  <a:pt x="78" y="73"/>
                  <a:pt x="78" y="73"/>
                  <a:pt x="78" y="73"/>
                </a:cubicBezTo>
                <a:cubicBezTo>
                  <a:pt x="78" y="73"/>
                  <a:pt x="78" y="73"/>
                  <a:pt x="78" y="73"/>
                </a:cubicBezTo>
                <a:cubicBezTo>
                  <a:pt x="77" y="74"/>
                  <a:pt x="77" y="74"/>
                  <a:pt x="77" y="74"/>
                </a:cubicBezTo>
                <a:cubicBezTo>
                  <a:pt x="77" y="74"/>
                  <a:pt x="76" y="74"/>
                  <a:pt x="76" y="74"/>
                </a:cubicBezTo>
                <a:cubicBezTo>
                  <a:pt x="76" y="74"/>
                  <a:pt x="77" y="73"/>
                  <a:pt x="77" y="73"/>
                </a:cubicBezTo>
                <a:cubicBezTo>
                  <a:pt x="77" y="73"/>
                  <a:pt x="77" y="73"/>
                  <a:pt x="77" y="73"/>
                </a:cubicBezTo>
                <a:cubicBezTo>
                  <a:pt x="77" y="73"/>
                  <a:pt x="77" y="73"/>
                  <a:pt x="77" y="73"/>
                </a:cubicBezTo>
                <a:cubicBezTo>
                  <a:pt x="77" y="73"/>
                  <a:pt x="78" y="73"/>
                  <a:pt x="78" y="73"/>
                </a:cubicBezTo>
                <a:cubicBezTo>
                  <a:pt x="78" y="73"/>
                  <a:pt x="78" y="73"/>
                  <a:pt x="78" y="73"/>
                </a:cubicBezTo>
                <a:cubicBezTo>
                  <a:pt x="78" y="73"/>
                  <a:pt x="78" y="73"/>
                  <a:pt x="78" y="73"/>
                </a:cubicBezTo>
                <a:close/>
                <a:moveTo>
                  <a:pt x="80" y="71"/>
                </a:moveTo>
                <a:cubicBezTo>
                  <a:pt x="80" y="71"/>
                  <a:pt x="80" y="71"/>
                  <a:pt x="80" y="71"/>
                </a:cubicBezTo>
                <a:cubicBezTo>
                  <a:pt x="80" y="71"/>
                  <a:pt x="80" y="71"/>
                  <a:pt x="81" y="71"/>
                </a:cubicBezTo>
                <a:cubicBezTo>
                  <a:pt x="80" y="71"/>
                  <a:pt x="80" y="71"/>
                  <a:pt x="80" y="71"/>
                </a:cubicBezTo>
                <a:close/>
                <a:moveTo>
                  <a:pt x="82" y="70"/>
                </a:moveTo>
                <a:cubicBezTo>
                  <a:pt x="82" y="70"/>
                  <a:pt x="82" y="70"/>
                  <a:pt x="82" y="70"/>
                </a:cubicBezTo>
                <a:cubicBezTo>
                  <a:pt x="82" y="70"/>
                  <a:pt x="82" y="70"/>
                  <a:pt x="82" y="70"/>
                </a:cubicBezTo>
                <a:cubicBezTo>
                  <a:pt x="82" y="70"/>
                  <a:pt x="82" y="70"/>
                  <a:pt x="82" y="70"/>
                </a:cubicBezTo>
                <a:close/>
                <a:moveTo>
                  <a:pt x="78" y="65"/>
                </a:moveTo>
                <a:cubicBezTo>
                  <a:pt x="78" y="65"/>
                  <a:pt x="78" y="64"/>
                  <a:pt x="78" y="64"/>
                </a:cubicBezTo>
                <a:cubicBezTo>
                  <a:pt x="78" y="65"/>
                  <a:pt x="78" y="66"/>
                  <a:pt x="78" y="65"/>
                </a:cubicBezTo>
                <a:close/>
                <a:moveTo>
                  <a:pt x="78" y="65"/>
                </a:moveTo>
                <a:cubicBezTo>
                  <a:pt x="79" y="64"/>
                  <a:pt x="79" y="64"/>
                  <a:pt x="80" y="64"/>
                </a:cubicBezTo>
                <a:cubicBezTo>
                  <a:pt x="80" y="65"/>
                  <a:pt x="79" y="65"/>
                  <a:pt x="78" y="65"/>
                </a:cubicBezTo>
                <a:close/>
                <a:moveTo>
                  <a:pt x="80" y="64"/>
                </a:moveTo>
                <a:cubicBezTo>
                  <a:pt x="80" y="64"/>
                  <a:pt x="81" y="64"/>
                  <a:pt x="81" y="64"/>
                </a:cubicBezTo>
                <a:cubicBezTo>
                  <a:pt x="81" y="64"/>
                  <a:pt x="81" y="65"/>
                  <a:pt x="80" y="64"/>
                </a:cubicBezTo>
                <a:close/>
                <a:moveTo>
                  <a:pt x="81" y="69"/>
                </a:moveTo>
                <a:cubicBezTo>
                  <a:pt x="81" y="68"/>
                  <a:pt x="81" y="69"/>
                  <a:pt x="82" y="69"/>
                </a:cubicBezTo>
                <a:cubicBezTo>
                  <a:pt x="81" y="69"/>
                  <a:pt x="81" y="69"/>
                  <a:pt x="81" y="69"/>
                </a:cubicBezTo>
                <a:close/>
                <a:moveTo>
                  <a:pt x="82" y="70"/>
                </a:moveTo>
                <a:cubicBezTo>
                  <a:pt x="82" y="70"/>
                  <a:pt x="81" y="70"/>
                  <a:pt x="81" y="70"/>
                </a:cubicBezTo>
                <a:cubicBezTo>
                  <a:pt x="81" y="70"/>
                  <a:pt x="81" y="70"/>
                  <a:pt x="82" y="70"/>
                </a:cubicBezTo>
                <a:cubicBezTo>
                  <a:pt x="82" y="70"/>
                  <a:pt x="82" y="70"/>
                  <a:pt x="82" y="70"/>
                </a:cubicBezTo>
                <a:close/>
                <a:moveTo>
                  <a:pt x="82" y="72"/>
                </a:moveTo>
                <a:cubicBezTo>
                  <a:pt x="82" y="72"/>
                  <a:pt x="81" y="72"/>
                  <a:pt x="81" y="71"/>
                </a:cubicBezTo>
                <a:cubicBezTo>
                  <a:pt x="81" y="71"/>
                  <a:pt x="82" y="71"/>
                  <a:pt x="82" y="71"/>
                </a:cubicBezTo>
                <a:cubicBezTo>
                  <a:pt x="82" y="72"/>
                  <a:pt x="82" y="72"/>
                  <a:pt x="82" y="72"/>
                </a:cubicBezTo>
                <a:cubicBezTo>
                  <a:pt x="82" y="72"/>
                  <a:pt x="82" y="71"/>
                  <a:pt x="82" y="71"/>
                </a:cubicBezTo>
                <a:cubicBezTo>
                  <a:pt x="82" y="71"/>
                  <a:pt x="82" y="71"/>
                  <a:pt x="83" y="71"/>
                </a:cubicBezTo>
                <a:cubicBezTo>
                  <a:pt x="82" y="71"/>
                  <a:pt x="82" y="71"/>
                  <a:pt x="82" y="72"/>
                </a:cubicBezTo>
                <a:close/>
                <a:moveTo>
                  <a:pt x="84" y="69"/>
                </a:moveTo>
                <a:cubicBezTo>
                  <a:pt x="84" y="69"/>
                  <a:pt x="84" y="69"/>
                  <a:pt x="84" y="69"/>
                </a:cubicBezTo>
                <a:cubicBezTo>
                  <a:pt x="84" y="69"/>
                  <a:pt x="84" y="69"/>
                  <a:pt x="84" y="69"/>
                </a:cubicBezTo>
                <a:cubicBezTo>
                  <a:pt x="84" y="69"/>
                  <a:pt x="84" y="69"/>
                  <a:pt x="84" y="69"/>
                </a:cubicBezTo>
                <a:cubicBezTo>
                  <a:pt x="84" y="69"/>
                  <a:pt x="84" y="69"/>
                  <a:pt x="84" y="69"/>
                </a:cubicBezTo>
                <a:close/>
                <a:moveTo>
                  <a:pt x="84" y="68"/>
                </a:moveTo>
                <a:cubicBezTo>
                  <a:pt x="84" y="68"/>
                  <a:pt x="84" y="68"/>
                  <a:pt x="83" y="68"/>
                </a:cubicBezTo>
                <a:cubicBezTo>
                  <a:pt x="83" y="67"/>
                  <a:pt x="84" y="68"/>
                  <a:pt x="84" y="68"/>
                </a:cubicBezTo>
                <a:close/>
                <a:moveTo>
                  <a:pt x="87" y="70"/>
                </a:moveTo>
                <a:cubicBezTo>
                  <a:pt x="87" y="70"/>
                  <a:pt x="87" y="70"/>
                  <a:pt x="87" y="71"/>
                </a:cubicBezTo>
                <a:cubicBezTo>
                  <a:pt x="87" y="71"/>
                  <a:pt x="87" y="71"/>
                  <a:pt x="87" y="71"/>
                </a:cubicBezTo>
                <a:cubicBezTo>
                  <a:pt x="87" y="70"/>
                  <a:pt x="87" y="70"/>
                  <a:pt x="87" y="70"/>
                </a:cubicBezTo>
                <a:close/>
                <a:moveTo>
                  <a:pt x="87" y="68"/>
                </a:moveTo>
                <a:cubicBezTo>
                  <a:pt x="87" y="68"/>
                  <a:pt x="87" y="68"/>
                  <a:pt x="87" y="68"/>
                </a:cubicBezTo>
                <a:cubicBezTo>
                  <a:pt x="87" y="68"/>
                  <a:pt x="87" y="68"/>
                  <a:pt x="87" y="68"/>
                </a:cubicBezTo>
                <a:close/>
                <a:moveTo>
                  <a:pt x="87" y="69"/>
                </a:moveTo>
                <a:cubicBezTo>
                  <a:pt x="87" y="69"/>
                  <a:pt x="87" y="69"/>
                  <a:pt x="87" y="69"/>
                </a:cubicBezTo>
                <a:cubicBezTo>
                  <a:pt x="87" y="69"/>
                  <a:pt x="87" y="69"/>
                  <a:pt x="87" y="69"/>
                </a:cubicBezTo>
                <a:cubicBezTo>
                  <a:pt x="87" y="69"/>
                  <a:pt x="87" y="69"/>
                  <a:pt x="87" y="69"/>
                </a:cubicBezTo>
                <a:close/>
                <a:moveTo>
                  <a:pt x="86" y="64"/>
                </a:moveTo>
                <a:cubicBezTo>
                  <a:pt x="85" y="64"/>
                  <a:pt x="85" y="64"/>
                  <a:pt x="85" y="64"/>
                </a:cubicBezTo>
                <a:cubicBezTo>
                  <a:pt x="85" y="64"/>
                  <a:pt x="85" y="63"/>
                  <a:pt x="86" y="64"/>
                </a:cubicBezTo>
                <a:close/>
                <a:moveTo>
                  <a:pt x="85" y="69"/>
                </a:moveTo>
                <a:cubicBezTo>
                  <a:pt x="85" y="69"/>
                  <a:pt x="85" y="69"/>
                  <a:pt x="85" y="69"/>
                </a:cubicBezTo>
                <a:cubicBezTo>
                  <a:pt x="85" y="69"/>
                  <a:pt x="85" y="69"/>
                  <a:pt x="85" y="69"/>
                </a:cubicBezTo>
                <a:cubicBezTo>
                  <a:pt x="85" y="69"/>
                  <a:pt x="85" y="69"/>
                  <a:pt x="85" y="69"/>
                </a:cubicBezTo>
                <a:close/>
                <a:moveTo>
                  <a:pt x="85" y="70"/>
                </a:moveTo>
                <a:cubicBezTo>
                  <a:pt x="85" y="70"/>
                  <a:pt x="85" y="70"/>
                  <a:pt x="85" y="70"/>
                </a:cubicBezTo>
                <a:cubicBezTo>
                  <a:pt x="85" y="70"/>
                  <a:pt x="85" y="70"/>
                  <a:pt x="85" y="70"/>
                </a:cubicBezTo>
                <a:cubicBezTo>
                  <a:pt x="85" y="70"/>
                  <a:pt x="85" y="70"/>
                  <a:pt x="85" y="70"/>
                </a:cubicBezTo>
                <a:close/>
                <a:moveTo>
                  <a:pt x="85" y="71"/>
                </a:moveTo>
                <a:cubicBezTo>
                  <a:pt x="85" y="71"/>
                  <a:pt x="84" y="71"/>
                  <a:pt x="84" y="71"/>
                </a:cubicBezTo>
                <a:cubicBezTo>
                  <a:pt x="84" y="71"/>
                  <a:pt x="84" y="71"/>
                  <a:pt x="84" y="71"/>
                </a:cubicBezTo>
                <a:cubicBezTo>
                  <a:pt x="84" y="70"/>
                  <a:pt x="85" y="70"/>
                  <a:pt x="85" y="70"/>
                </a:cubicBezTo>
                <a:cubicBezTo>
                  <a:pt x="85" y="70"/>
                  <a:pt x="85" y="71"/>
                  <a:pt x="85" y="71"/>
                </a:cubicBezTo>
                <a:cubicBezTo>
                  <a:pt x="85" y="71"/>
                  <a:pt x="85" y="71"/>
                  <a:pt x="85" y="71"/>
                </a:cubicBezTo>
                <a:cubicBezTo>
                  <a:pt x="85" y="71"/>
                  <a:pt x="85" y="71"/>
                  <a:pt x="85" y="71"/>
                </a:cubicBezTo>
                <a:close/>
                <a:moveTo>
                  <a:pt x="85" y="84"/>
                </a:moveTo>
                <a:cubicBezTo>
                  <a:pt x="85" y="84"/>
                  <a:pt x="85" y="84"/>
                  <a:pt x="85" y="84"/>
                </a:cubicBezTo>
                <a:cubicBezTo>
                  <a:pt x="85" y="84"/>
                  <a:pt x="85" y="84"/>
                  <a:pt x="85" y="84"/>
                </a:cubicBezTo>
                <a:cubicBezTo>
                  <a:pt x="85" y="84"/>
                  <a:pt x="85" y="83"/>
                  <a:pt x="85" y="83"/>
                </a:cubicBezTo>
                <a:cubicBezTo>
                  <a:pt x="86" y="83"/>
                  <a:pt x="85" y="83"/>
                  <a:pt x="85" y="84"/>
                </a:cubicBezTo>
                <a:close/>
                <a:moveTo>
                  <a:pt x="85" y="68"/>
                </a:moveTo>
                <a:cubicBezTo>
                  <a:pt x="85" y="68"/>
                  <a:pt x="86" y="68"/>
                  <a:pt x="86" y="68"/>
                </a:cubicBezTo>
                <a:cubicBezTo>
                  <a:pt x="86" y="68"/>
                  <a:pt x="85" y="69"/>
                  <a:pt x="85" y="68"/>
                </a:cubicBezTo>
                <a:close/>
                <a:moveTo>
                  <a:pt x="86" y="71"/>
                </a:moveTo>
                <a:cubicBezTo>
                  <a:pt x="86" y="71"/>
                  <a:pt x="86" y="71"/>
                  <a:pt x="86" y="71"/>
                </a:cubicBezTo>
                <a:cubicBezTo>
                  <a:pt x="86" y="71"/>
                  <a:pt x="86" y="71"/>
                  <a:pt x="86" y="71"/>
                </a:cubicBezTo>
                <a:cubicBezTo>
                  <a:pt x="86" y="71"/>
                  <a:pt x="86" y="71"/>
                  <a:pt x="86" y="71"/>
                </a:cubicBezTo>
                <a:close/>
                <a:moveTo>
                  <a:pt x="86" y="71"/>
                </a:moveTo>
                <a:cubicBezTo>
                  <a:pt x="86" y="71"/>
                  <a:pt x="86" y="71"/>
                  <a:pt x="86" y="71"/>
                </a:cubicBezTo>
                <a:cubicBezTo>
                  <a:pt x="86" y="70"/>
                  <a:pt x="86" y="70"/>
                  <a:pt x="86" y="70"/>
                </a:cubicBezTo>
                <a:cubicBezTo>
                  <a:pt x="86" y="70"/>
                  <a:pt x="86" y="70"/>
                  <a:pt x="86" y="70"/>
                </a:cubicBezTo>
                <a:cubicBezTo>
                  <a:pt x="87" y="70"/>
                  <a:pt x="86" y="70"/>
                  <a:pt x="86" y="71"/>
                </a:cubicBezTo>
                <a:close/>
                <a:moveTo>
                  <a:pt x="87" y="84"/>
                </a:moveTo>
                <a:cubicBezTo>
                  <a:pt x="87" y="83"/>
                  <a:pt x="87" y="83"/>
                  <a:pt x="87" y="83"/>
                </a:cubicBezTo>
                <a:cubicBezTo>
                  <a:pt x="87" y="83"/>
                  <a:pt x="87" y="83"/>
                  <a:pt x="87" y="83"/>
                </a:cubicBezTo>
                <a:cubicBezTo>
                  <a:pt x="87" y="83"/>
                  <a:pt x="87" y="83"/>
                  <a:pt x="87" y="84"/>
                </a:cubicBezTo>
                <a:close/>
                <a:moveTo>
                  <a:pt x="87" y="83"/>
                </a:moveTo>
                <a:cubicBezTo>
                  <a:pt x="87" y="83"/>
                  <a:pt x="87" y="83"/>
                  <a:pt x="87" y="83"/>
                </a:cubicBezTo>
                <a:cubicBezTo>
                  <a:pt x="87" y="83"/>
                  <a:pt x="87" y="83"/>
                  <a:pt x="88" y="83"/>
                </a:cubicBezTo>
                <a:cubicBezTo>
                  <a:pt x="87" y="83"/>
                  <a:pt x="87" y="83"/>
                  <a:pt x="87" y="83"/>
                </a:cubicBezTo>
                <a:close/>
                <a:moveTo>
                  <a:pt x="88" y="59"/>
                </a:moveTo>
                <a:cubicBezTo>
                  <a:pt x="87" y="59"/>
                  <a:pt x="87" y="59"/>
                  <a:pt x="87" y="59"/>
                </a:cubicBezTo>
                <a:cubicBezTo>
                  <a:pt x="88" y="59"/>
                  <a:pt x="88" y="58"/>
                  <a:pt x="88" y="58"/>
                </a:cubicBezTo>
                <a:cubicBezTo>
                  <a:pt x="89" y="58"/>
                  <a:pt x="88" y="58"/>
                  <a:pt x="88" y="59"/>
                </a:cubicBezTo>
                <a:cubicBezTo>
                  <a:pt x="88" y="59"/>
                  <a:pt x="88" y="59"/>
                  <a:pt x="88" y="59"/>
                </a:cubicBezTo>
                <a:close/>
                <a:moveTo>
                  <a:pt x="88" y="67"/>
                </a:moveTo>
                <a:cubicBezTo>
                  <a:pt x="88" y="67"/>
                  <a:pt x="88" y="68"/>
                  <a:pt x="88" y="68"/>
                </a:cubicBezTo>
                <a:cubicBezTo>
                  <a:pt x="88" y="68"/>
                  <a:pt x="88" y="67"/>
                  <a:pt x="88" y="67"/>
                </a:cubicBezTo>
                <a:cubicBezTo>
                  <a:pt x="88" y="67"/>
                  <a:pt x="88" y="67"/>
                  <a:pt x="89" y="67"/>
                </a:cubicBezTo>
                <a:cubicBezTo>
                  <a:pt x="89" y="67"/>
                  <a:pt x="89" y="67"/>
                  <a:pt x="89" y="67"/>
                </a:cubicBezTo>
                <a:cubicBezTo>
                  <a:pt x="89" y="67"/>
                  <a:pt x="89" y="67"/>
                  <a:pt x="88" y="67"/>
                </a:cubicBezTo>
                <a:close/>
                <a:moveTo>
                  <a:pt x="89" y="73"/>
                </a:moveTo>
                <a:cubicBezTo>
                  <a:pt x="89" y="73"/>
                  <a:pt x="89" y="73"/>
                  <a:pt x="89" y="73"/>
                </a:cubicBezTo>
                <a:cubicBezTo>
                  <a:pt x="89" y="73"/>
                  <a:pt x="89" y="73"/>
                  <a:pt x="89" y="73"/>
                </a:cubicBezTo>
                <a:cubicBezTo>
                  <a:pt x="89" y="73"/>
                  <a:pt x="89" y="72"/>
                  <a:pt x="89" y="73"/>
                </a:cubicBezTo>
                <a:close/>
                <a:moveTo>
                  <a:pt x="89" y="68"/>
                </a:moveTo>
                <a:cubicBezTo>
                  <a:pt x="89" y="68"/>
                  <a:pt x="89" y="68"/>
                  <a:pt x="89" y="67"/>
                </a:cubicBezTo>
                <a:cubicBezTo>
                  <a:pt x="89" y="68"/>
                  <a:pt x="89" y="68"/>
                  <a:pt x="89" y="68"/>
                </a:cubicBezTo>
                <a:cubicBezTo>
                  <a:pt x="89" y="68"/>
                  <a:pt x="89" y="68"/>
                  <a:pt x="89" y="68"/>
                </a:cubicBezTo>
                <a:close/>
                <a:moveTo>
                  <a:pt x="89" y="67"/>
                </a:moveTo>
                <a:cubicBezTo>
                  <a:pt x="89" y="67"/>
                  <a:pt x="89" y="67"/>
                  <a:pt x="89" y="67"/>
                </a:cubicBezTo>
                <a:cubicBezTo>
                  <a:pt x="89" y="67"/>
                  <a:pt x="89" y="67"/>
                  <a:pt x="90" y="67"/>
                </a:cubicBezTo>
                <a:cubicBezTo>
                  <a:pt x="90" y="67"/>
                  <a:pt x="89" y="67"/>
                  <a:pt x="89" y="67"/>
                </a:cubicBezTo>
                <a:close/>
                <a:moveTo>
                  <a:pt x="89" y="58"/>
                </a:moveTo>
                <a:cubicBezTo>
                  <a:pt x="89" y="58"/>
                  <a:pt x="89" y="57"/>
                  <a:pt x="90" y="57"/>
                </a:cubicBezTo>
                <a:cubicBezTo>
                  <a:pt x="90" y="58"/>
                  <a:pt x="90" y="58"/>
                  <a:pt x="89" y="58"/>
                </a:cubicBezTo>
                <a:cubicBezTo>
                  <a:pt x="90" y="58"/>
                  <a:pt x="90" y="58"/>
                  <a:pt x="90" y="59"/>
                </a:cubicBezTo>
                <a:cubicBezTo>
                  <a:pt x="90" y="59"/>
                  <a:pt x="89" y="59"/>
                  <a:pt x="89" y="58"/>
                </a:cubicBezTo>
                <a:close/>
                <a:moveTo>
                  <a:pt x="90" y="68"/>
                </a:moveTo>
                <a:cubicBezTo>
                  <a:pt x="90" y="68"/>
                  <a:pt x="90" y="68"/>
                  <a:pt x="90" y="68"/>
                </a:cubicBezTo>
                <a:cubicBezTo>
                  <a:pt x="90" y="68"/>
                  <a:pt x="90" y="68"/>
                  <a:pt x="90" y="67"/>
                </a:cubicBezTo>
                <a:cubicBezTo>
                  <a:pt x="90" y="68"/>
                  <a:pt x="90" y="68"/>
                  <a:pt x="90" y="68"/>
                </a:cubicBezTo>
                <a:close/>
                <a:moveTo>
                  <a:pt x="90" y="67"/>
                </a:moveTo>
                <a:cubicBezTo>
                  <a:pt x="90" y="67"/>
                  <a:pt x="90" y="67"/>
                  <a:pt x="90" y="67"/>
                </a:cubicBezTo>
                <a:cubicBezTo>
                  <a:pt x="90" y="67"/>
                  <a:pt x="90" y="67"/>
                  <a:pt x="90" y="67"/>
                </a:cubicBezTo>
                <a:cubicBezTo>
                  <a:pt x="90" y="67"/>
                  <a:pt x="90" y="67"/>
                  <a:pt x="90" y="67"/>
                </a:cubicBezTo>
                <a:close/>
                <a:moveTo>
                  <a:pt x="90" y="67"/>
                </a:moveTo>
                <a:cubicBezTo>
                  <a:pt x="90" y="67"/>
                  <a:pt x="90" y="67"/>
                  <a:pt x="90" y="67"/>
                </a:cubicBezTo>
                <a:cubicBezTo>
                  <a:pt x="90" y="67"/>
                  <a:pt x="91" y="67"/>
                  <a:pt x="91" y="67"/>
                </a:cubicBezTo>
                <a:cubicBezTo>
                  <a:pt x="91" y="67"/>
                  <a:pt x="91" y="67"/>
                  <a:pt x="90" y="67"/>
                </a:cubicBezTo>
                <a:close/>
                <a:moveTo>
                  <a:pt x="90" y="58"/>
                </a:moveTo>
                <a:cubicBezTo>
                  <a:pt x="91" y="59"/>
                  <a:pt x="91" y="58"/>
                  <a:pt x="91" y="58"/>
                </a:cubicBezTo>
                <a:cubicBezTo>
                  <a:pt x="91" y="58"/>
                  <a:pt x="91" y="59"/>
                  <a:pt x="91" y="59"/>
                </a:cubicBezTo>
                <a:cubicBezTo>
                  <a:pt x="91" y="59"/>
                  <a:pt x="90" y="59"/>
                  <a:pt x="90" y="58"/>
                </a:cubicBezTo>
                <a:close/>
                <a:moveTo>
                  <a:pt x="91" y="60"/>
                </a:moveTo>
                <a:cubicBezTo>
                  <a:pt x="92" y="60"/>
                  <a:pt x="91" y="61"/>
                  <a:pt x="91" y="61"/>
                </a:cubicBezTo>
                <a:cubicBezTo>
                  <a:pt x="91" y="60"/>
                  <a:pt x="91" y="60"/>
                  <a:pt x="91" y="60"/>
                </a:cubicBezTo>
                <a:close/>
                <a:moveTo>
                  <a:pt x="91" y="67"/>
                </a:moveTo>
                <a:cubicBezTo>
                  <a:pt x="91" y="67"/>
                  <a:pt x="91" y="67"/>
                  <a:pt x="91" y="67"/>
                </a:cubicBezTo>
                <a:cubicBezTo>
                  <a:pt x="91" y="67"/>
                  <a:pt x="91" y="67"/>
                  <a:pt x="91" y="66"/>
                </a:cubicBezTo>
                <a:cubicBezTo>
                  <a:pt x="91" y="67"/>
                  <a:pt x="91" y="67"/>
                  <a:pt x="91" y="67"/>
                </a:cubicBezTo>
                <a:cubicBezTo>
                  <a:pt x="91" y="67"/>
                  <a:pt x="91" y="67"/>
                  <a:pt x="91" y="67"/>
                </a:cubicBezTo>
                <a:close/>
                <a:moveTo>
                  <a:pt x="91" y="68"/>
                </a:moveTo>
                <a:cubicBezTo>
                  <a:pt x="91" y="68"/>
                  <a:pt x="91" y="68"/>
                  <a:pt x="91" y="68"/>
                </a:cubicBezTo>
                <a:cubicBezTo>
                  <a:pt x="91" y="68"/>
                  <a:pt x="91" y="68"/>
                  <a:pt x="91" y="68"/>
                </a:cubicBezTo>
                <a:cubicBezTo>
                  <a:pt x="91" y="68"/>
                  <a:pt x="91" y="68"/>
                  <a:pt x="91" y="68"/>
                </a:cubicBezTo>
                <a:close/>
                <a:moveTo>
                  <a:pt x="91" y="67"/>
                </a:moveTo>
                <a:cubicBezTo>
                  <a:pt x="91" y="67"/>
                  <a:pt x="91" y="67"/>
                  <a:pt x="91" y="67"/>
                </a:cubicBezTo>
                <a:cubicBezTo>
                  <a:pt x="91" y="67"/>
                  <a:pt x="91" y="67"/>
                  <a:pt x="92" y="66"/>
                </a:cubicBezTo>
                <a:cubicBezTo>
                  <a:pt x="92" y="67"/>
                  <a:pt x="92" y="67"/>
                  <a:pt x="92" y="67"/>
                </a:cubicBezTo>
                <a:cubicBezTo>
                  <a:pt x="92" y="67"/>
                  <a:pt x="91" y="67"/>
                  <a:pt x="91" y="67"/>
                </a:cubicBezTo>
                <a:close/>
                <a:moveTo>
                  <a:pt x="93" y="67"/>
                </a:moveTo>
                <a:cubicBezTo>
                  <a:pt x="93" y="66"/>
                  <a:pt x="93" y="66"/>
                  <a:pt x="93" y="66"/>
                </a:cubicBezTo>
                <a:cubicBezTo>
                  <a:pt x="93" y="67"/>
                  <a:pt x="93" y="67"/>
                  <a:pt x="93" y="67"/>
                </a:cubicBezTo>
                <a:close/>
                <a:moveTo>
                  <a:pt x="92" y="58"/>
                </a:moveTo>
                <a:cubicBezTo>
                  <a:pt x="92" y="58"/>
                  <a:pt x="92" y="58"/>
                  <a:pt x="92" y="58"/>
                </a:cubicBezTo>
                <a:cubicBezTo>
                  <a:pt x="92" y="58"/>
                  <a:pt x="93" y="58"/>
                  <a:pt x="93" y="58"/>
                </a:cubicBezTo>
                <a:cubicBezTo>
                  <a:pt x="93" y="58"/>
                  <a:pt x="92" y="58"/>
                  <a:pt x="92" y="58"/>
                </a:cubicBezTo>
                <a:close/>
                <a:moveTo>
                  <a:pt x="39" y="102"/>
                </a:moveTo>
                <a:cubicBezTo>
                  <a:pt x="39" y="102"/>
                  <a:pt x="39" y="101"/>
                  <a:pt x="39" y="101"/>
                </a:cubicBezTo>
                <a:cubicBezTo>
                  <a:pt x="39" y="101"/>
                  <a:pt x="39" y="102"/>
                  <a:pt x="39" y="102"/>
                </a:cubicBezTo>
                <a:close/>
                <a:moveTo>
                  <a:pt x="40" y="102"/>
                </a:moveTo>
                <a:cubicBezTo>
                  <a:pt x="41" y="102"/>
                  <a:pt x="40" y="102"/>
                  <a:pt x="40" y="101"/>
                </a:cubicBezTo>
                <a:cubicBezTo>
                  <a:pt x="41" y="102"/>
                  <a:pt x="41" y="102"/>
                  <a:pt x="41" y="102"/>
                </a:cubicBezTo>
                <a:cubicBezTo>
                  <a:pt x="41" y="102"/>
                  <a:pt x="41" y="102"/>
                  <a:pt x="40" y="102"/>
                </a:cubicBezTo>
                <a:close/>
                <a:moveTo>
                  <a:pt x="19" y="120"/>
                </a:moveTo>
                <a:cubicBezTo>
                  <a:pt x="19" y="119"/>
                  <a:pt x="19" y="120"/>
                  <a:pt x="18" y="120"/>
                </a:cubicBezTo>
                <a:cubicBezTo>
                  <a:pt x="18" y="119"/>
                  <a:pt x="19" y="119"/>
                  <a:pt x="19" y="119"/>
                </a:cubicBezTo>
                <a:cubicBezTo>
                  <a:pt x="19" y="119"/>
                  <a:pt x="19" y="120"/>
                  <a:pt x="19" y="120"/>
                </a:cubicBezTo>
                <a:close/>
                <a:moveTo>
                  <a:pt x="33" y="118"/>
                </a:moveTo>
                <a:cubicBezTo>
                  <a:pt x="33" y="117"/>
                  <a:pt x="34" y="118"/>
                  <a:pt x="34" y="118"/>
                </a:cubicBezTo>
                <a:cubicBezTo>
                  <a:pt x="34" y="118"/>
                  <a:pt x="34" y="118"/>
                  <a:pt x="33" y="118"/>
                </a:cubicBezTo>
                <a:close/>
                <a:moveTo>
                  <a:pt x="43" y="110"/>
                </a:moveTo>
                <a:cubicBezTo>
                  <a:pt x="43" y="109"/>
                  <a:pt x="44" y="109"/>
                  <a:pt x="44" y="109"/>
                </a:cubicBezTo>
                <a:cubicBezTo>
                  <a:pt x="44" y="109"/>
                  <a:pt x="44" y="110"/>
                  <a:pt x="43" y="110"/>
                </a:cubicBezTo>
                <a:close/>
                <a:moveTo>
                  <a:pt x="49" y="99"/>
                </a:moveTo>
                <a:cubicBezTo>
                  <a:pt x="49" y="99"/>
                  <a:pt x="48" y="99"/>
                  <a:pt x="48" y="99"/>
                </a:cubicBezTo>
                <a:cubicBezTo>
                  <a:pt x="48" y="99"/>
                  <a:pt x="49" y="98"/>
                  <a:pt x="49" y="99"/>
                </a:cubicBezTo>
                <a:close/>
                <a:moveTo>
                  <a:pt x="41" y="104"/>
                </a:moveTo>
                <a:cubicBezTo>
                  <a:pt x="41" y="104"/>
                  <a:pt x="42" y="104"/>
                  <a:pt x="41" y="103"/>
                </a:cubicBezTo>
                <a:cubicBezTo>
                  <a:pt x="41" y="103"/>
                  <a:pt x="41" y="103"/>
                  <a:pt x="42" y="103"/>
                </a:cubicBezTo>
                <a:cubicBezTo>
                  <a:pt x="41" y="103"/>
                  <a:pt x="42" y="105"/>
                  <a:pt x="41" y="104"/>
                </a:cubicBezTo>
                <a:close/>
                <a:moveTo>
                  <a:pt x="45" y="104"/>
                </a:moveTo>
                <a:cubicBezTo>
                  <a:pt x="44" y="103"/>
                  <a:pt x="45" y="104"/>
                  <a:pt x="44" y="103"/>
                </a:cubicBezTo>
                <a:cubicBezTo>
                  <a:pt x="44" y="104"/>
                  <a:pt x="43" y="104"/>
                  <a:pt x="43" y="104"/>
                </a:cubicBezTo>
                <a:cubicBezTo>
                  <a:pt x="43" y="104"/>
                  <a:pt x="43" y="104"/>
                  <a:pt x="43" y="103"/>
                </a:cubicBezTo>
                <a:cubicBezTo>
                  <a:pt x="43" y="104"/>
                  <a:pt x="42" y="104"/>
                  <a:pt x="42" y="104"/>
                </a:cubicBezTo>
                <a:cubicBezTo>
                  <a:pt x="42" y="103"/>
                  <a:pt x="42" y="103"/>
                  <a:pt x="43" y="104"/>
                </a:cubicBezTo>
                <a:cubicBezTo>
                  <a:pt x="43" y="103"/>
                  <a:pt x="43" y="103"/>
                  <a:pt x="43" y="102"/>
                </a:cubicBezTo>
                <a:cubicBezTo>
                  <a:pt x="44" y="103"/>
                  <a:pt x="44" y="101"/>
                  <a:pt x="45" y="102"/>
                </a:cubicBezTo>
                <a:cubicBezTo>
                  <a:pt x="45" y="101"/>
                  <a:pt x="46" y="101"/>
                  <a:pt x="46" y="102"/>
                </a:cubicBezTo>
                <a:cubicBezTo>
                  <a:pt x="45" y="102"/>
                  <a:pt x="46" y="103"/>
                  <a:pt x="45" y="104"/>
                </a:cubicBezTo>
                <a:close/>
                <a:moveTo>
                  <a:pt x="48" y="117"/>
                </a:moveTo>
                <a:cubicBezTo>
                  <a:pt x="48" y="117"/>
                  <a:pt x="48" y="117"/>
                  <a:pt x="49" y="117"/>
                </a:cubicBezTo>
                <a:cubicBezTo>
                  <a:pt x="49" y="118"/>
                  <a:pt x="48" y="118"/>
                  <a:pt x="48" y="117"/>
                </a:cubicBezTo>
                <a:close/>
                <a:moveTo>
                  <a:pt x="50" y="102"/>
                </a:moveTo>
                <a:cubicBezTo>
                  <a:pt x="50" y="102"/>
                  <a:pt x="49" y="102"/>
                  <a:pt x="49" y="103"/>
                </a:cubicBezTo>
                <a:cubicBezTo>
                  <a:pt x="49" y="103"/>
                  <a:pt x="49" y="103"/>
                  <a:pt x="49" y="102"/>
                </a:cubicBezTo>
                <a:cubicBezTo>
                  <a:pt x="48" y="103"/>
                  <a:pt x="47" y="103"/>
                  <a:pt x="47" y="103"/>
                </a:cubicBezTo>
                <a:cubicBezTo>
                  <a:pt x="47" y="103"/>
                  <a:pt x="47" y="102"/>
                  <a:pt x="46" y="103"/>
                </a:cubicBezTo>
                <a:cubicBezTo>
                  <a:pt x="46" y="103"/>
                  <a:pt x="45" y="102"/>
                  <a:pt x="46" y="102"/>
                </a:cubicBezTo>
                <a:cubicBezTo>
                  <a:pt x="46" y="102"/>
                  <a:pt x="46" y="103"/>
                  <a:pt x="46" y="103"/>
                </a:cubicBezTo>
                <a:cubicBezTo>
                  <a:pt x="46" y="101"/>
                  <a:pt x="47" y="101"/>
                  <a:pt x="48" y="101"/>
                </a:cubicBezTo>
                <a:cubicBezTo>
                  <a:pt x="48" y="101"/>
                  <a:pt x="48" y="101"/>
                  <a:pt x="48" y="101"/>
                </a:cubicBezTo>
                <a:cubicBezTo>
                  <a:pt x="49" y="101"/>
                  <a:pt x="49" y="100"/>
                  <a:pt x="49" y="100"/>
                </a:cubicBezTo>
                <a:cubicBezTo>
                  <a:pt x="50" y="101"/>
                  <a:pt x="49" y="102"/>
                  <a:pt x="48" y="102"/>
                </a:cubicBezTo>
                <a:cubicBezTo>
                  <a:pt x="48" y="102"/>
                  <a:pt x="48" y="102"/>
                  <a:pt x="48" y="102"/>
                </a:cubicBezTo>
                <a:cubicBezTo>
                  <a:pt x="48" y="102"/>
                  <a:pt x="49" y="102"/>
                  <a:pt x="49" y="102"/>
                </a:cubicBezTo>
                <a:cubicBezTo>
                  <a:pt x="49" y="101"/>
                  <a:pt x="50" y="101"/>
                  <a:pt x="50" y="101"/>
                </a:cubicBezTo>
                <a:cubicBezTo>
                  <a:pt x="50" y="101"/>
                  <a:pt x="50" y="102"/>
                  <a:pt x="50" y="102"/>
                </a:cubicBezTo>
                <a:close/>
                <a:moveTo>
                  <a:pt x="51" y="116"/>
                </a:moveTo>
                <a:cubicBezTo>
                  <a:pt x="51" y="116"/>
                  <a:pt x="50" y="116"/>
                  <a:pt x="50" y="116"/>
                </a:cubicBezTo>
                <a:cubicBezTo>
                  <a:pt x="51" y="116"/>
                  <a:pt x="51" y="116"/>
                  <a:pt x="51" y="116"/>
                </a:cubicBezTo>
                <a:cubicBezTo>
                  <a:pt x="51" y="116"/>
                  <a:pt x="51" y="116"/>
                  <a:pt x="51" y="116"/>
                </a:cubicBezTo>
                <a:close/>
                <a:moveTo>
                  <a:pt x="51" y="116"/>
                </a:moveTo>
                <a:cubicBezTo>
                  <a:pt x="51" y="116"/>
                  <a:pt x="51" y="116"/>
                  <a:pt x="51" y="116"/>
                </a:cubicBezTo>
                <a:cubicBezTo>
                  <a:pt x="51" y="116"/>
                  <a:pt x="51" y="116"/>
                  <a:pt x="52" y="116"/>
                </a:cubicBezTo>
                <a:cubicBezTo>
                  <a:pt x="52" y="116"/>
                  <a:pt x="51" y="117"/>
                  <a:pt x="51" y="116"/>
                </a:cubicBezTo>
                <a:close/>
                <a:moveTo>
                  <a:pt x="52" y="101"/>
                </a:moveTo>
                <a:cubicBezTo>
                  <a:pt x="51" y="100"/>
                  <a:pt x="51" y="100"/>
                  <a:pt x="51" y="101"/>
                </a:cubicBezTo>
                <a:cubicBezTo>
                  <a:pt x="50" y="101"/>
                  <a:pt x="50" y="101"/>
                  <a:pt x="50" y="101"/>
                </a:cubicBezTo>
                <a:cubicBezTo>
                  <a:pt x="51" y="100"/>
                  <a:pt x="51" y="100"/>
                  <a:pt x="52" y="100"/>
                </a:cubicBezTo>
                <a:lnTo>
                  <a:pt x="52" y="101"/>
                </a:lnTo>
                <a:close/>
                <a:moveTo>
                  <a:pt x="46" y="120"/>
                </a:moveTo>
                <a:cubicBezTo>
                  <a:pt x="46" y="120"/>
                  <a:pt x="46" y="120"/>
                  <a:pt x="46" y="120"/>
                </a:cubicBezTo>
                <a:cubicBezTo>
                  <a:pt x="46" y="120"/>
                  <a:pt x="47" y="120"/>
                  <a:pt x="47" y="120"/>
                </a:cubicBezTo>
                <a:cubicBezTo>
                  <a:pt x="47" y="120"/>
                  <a:pt x="46" y="120"/>
                  <a:pt x="46" y="120"/>
                </a:cubicBezTo>
                <a:close/>
                <a:moveTo>
                  <a:pt x="27" y="126"/>
                </a:moveTo>
                <a:cubicBezTo>
                  <a:pt x="27" y="126"/>
                  <a:pt x="27" y="126"/>
                  <a:pt x="27" y="125"/>
                </a:cubicBezTo>
                <a:cubicBezTo>
                  <a:pt x="27" y="126"/>
                  <a:pt x="28" y="125"/>
                  <a:pt x="28" y="125"/>
                </a:cubicBezTo>
                <a:cubicBezTo>
                  <a:pt x="28" y="125"/>
                  <a:pt x="28" y="126"/>
                  <a:pt x="28" y="126"/>
                </a:cubicBezTo>
                <a:cubicBezTo>
                  <a:pt x="27" y="126"/>
                  <a:pt x="28" y="126"/>
                  <a:pt x="27" y="126"/>
                </a:cubicBezTo>
                <a:close/>
                <a:moveTo>
                  <a:pt x="35" y="124"/>
                </a:moveTo>
                <a:cubicBezTo>
                  <a:pt x="36" y="124"/>
                  <a:pt x="37" y="124"/>
                  <a:pt x="37" y="124"/>
                </a:cubicBezTo>
                <a:cubicBezTo>
                  <a:pt x="36" y="124"/>
                  <a:pt x="36" y="125"/>
                  <a:pt x="35" y="124"/>
                </a:cubicBezTo>
                <a:close/>
                <a:moveTo>
                  <a:pt x="39" y="124"/>
                </a:moveTo>
                <a:cubicBezTo>
                  <a:pt x="39" y="124"/>
                  <a:pt x="38" y="124"/>
                  <a:pt x="38" y="124"/>
                </a:cubicBezTo>
                <a:cubicBezTo>
                  <a:pt x="38" y="123"/>
                  <a:pt x="39" y="124"/>
                  <a:pt x="39" y="124"/>
                </a:cubicBezTo>
                <a:close/>
                <a:moveTo>
                  <a:pt x="40" y="126"/>
                </a:moveTo>
                <a:cubicBezTo>
                  <a:pt x="40" y="126"/>
                  <a:pt x="40" y="126"/>
                  <a:pt x="40" y="126"/>
                </a:cubicBezTo>
                <a:cubicBezTo>
                  <a:pt x="40" y="126"/>
                  <a:pt x="40" y="126"/>
                  <a:pt x="40" y="126"/>
                </a:cubicBezTo>
                <a:cubicBezTo>
                  <a:pt x="39" y="127"/>
                  <a:pt x="38" y="126"/>
                  <a:pt x="38" y="127"/>
                </a:cubicBezTo>
                <a:cubicBezTo>
                  <a:pt x="38" y="126"/>
                  <a:pt x="38" y="126"/>
                  <a:pt x="38" y="125"/>
                </a:cubicBezTo>
                <a:cubicBezTo>
                  <a:pt x="38" y="125"/>
                  <a:pt x="38" y="125"/>
                  <a:pt x="38" y="125"/>
                </a:cubicBezTo>
                <a:cubicBezTo>
                  <a:pt x="38" y="125"/>
                  <a:pt x="38" y="125"/>
                  <a:pt x="37" y="125"/>
                </a:cubicBezTo>
                <a:cubicBezTo>
                  <a:pt x="37" y="125"/>
                  <a:pt x="38" y="125"/>
                  <a:pt x="38" y="125"/>
                </a:cubicBezTo>
                <a:cubicBezTo>
                  <a:pt x="38" y="125"/>
                  <a:pt x="38" y="125"/>
                  <a:pt x="38" y="125"/>
                </a:cubicBezTo>
                <a:cubicBezTo>
                  <a:pt x="38" y="125"/>
                  <a:pt x="38" y="125"/>
                  <a:pt x="38" y="125"/>
                </a:cubicBezTo>
                <a:cubicBezTo>
                  <a:pt x="38" y="126"/>
                  <a:pt x="38" y="126"/>
                  <a:pt x="38" y="126"/>
                </a:cubicBezTo>
                <a:cubicBezTo>
                  <a:pt x="39" y="126"/>
                  <a:pt x="39" y="126"/>
                  <a:pt x="39" y="126"/>
                </a:cubicBezTo>
                <a:cubicBezTo>
                  <a:pt x="39" y="126"/>
                  <a:pt x="39" y="126"/>
                  <a:pt x="38" y="125"/>
                </a:cubicBezTo>
                <a:cubicBezTo>
                  <a:pt x="39" y="125"/>
                  <a:pt x="39" y="125"/>
                  <a:pt x="39" y="126"/>
                </a:cubicBezTo>
                <a:cubicBezTo>
                  <a:pt x="39" y="126"/>
                  <a:pt x="39" y="126"/>
                  <a:pt x="39" y="126"/>
                </a:cubicBezTo>
                <a:cubicBezTo>
                  <a:pt x="39" y="126"/>
                  <a:pt x="39" y="126"/>
                  <a:pt x="39" y="126"/>
                </a:cubicBezTo>
                <a:cubicBezTo>
                  <a:pt x="39" y="126"/>
                  <a:pt x="40" y="126"/>
                  <a:pt x="40" y="126"/>
                </a:cubicBezTo>
                <a:cubicBezTo>
                  <a:pt x="40" y="126"/>
                  <a:pt x="40" y="126"/>
                  <a:pt x="40" y="126"/>
                </a:cubicBezTo>
                <a:cubicBezTo>
                  <a:pt x="40" y="126"/>
                  <a:pt x="40" y="126"/>
                  <a:pt x="40" y="126"/>
                </a:cubicBezTo>
                <a:close/>
                <a:moveTo>
                  <a:pt x="40" y="126"/>
                </a:moveTo>
                <a:cubicBezTo>
                  <a:pt x="40" y="126"/>
                  <a:pt x="40" y="126"/>
                  <a:pt x="40" y="126"/>
                </a:cubicBezTo>
                <a:cubicBezTo>
                  <a:pt x="40" y="126"/>
                  <a:pt x="40" y="126"/>
                  <a:pt x="40" y="126"/>
                </a:cubicBezTo>
                <a:close/>
                <a:moveTo>
                  <a:pt x="40" y="126"/>
                </a:moveTo>
                <a:cubicBezTo>
                  <a:pt x="40" y="126"/>
                  <a:pt x="40" y="126"/>
                  <a:pt x="40" y="125"/>
                </a:cubicBezTo>
                <a:cubicBezTo>
                  <a:pt x="40" y="125"/>
                  <a:pt x="40" y="125"/>
                  <a:pt x="40" y="125"/>
                </a:cubicBezTo>
                <a:cubicBezTo>
                  <a:pt x="40" y="125"/>
                  <a:pt x="39" y="125"/>
                  <a:pt x="39" y="125"/>
                </a:cubicBezTo>
                <a:cubicBezTo>
                  <a:pt x="39" y="125"/>
                  <a:pt x="39" y="125"/>
                  <a:pt x="39" y="125"/>
                </a:cubicBezTo>
                <a:cubicBezTo>
                  <a:pt x="39" y="125"/>
                  <a:pt x="39" y="125"/>
                  <a:pt x="39" y="125"/>
                </a:cubicBezTo>
                <a:cubicBezTo>
                  <a:pt x="39" y="125"/>
                  <a:pt x="40" y="125"/>
                  <a:pt x="40" y="125"/>
                </a:cubicBezTo>
                <a:cubicBezTo>
                  <a:pt x="40" y="125"/>
                  <a:pt x="40" y="126"/>
                  <a:pt x="40" y="126"/>
                </a:cubicBezTo>
                <a:cubicBezTo>
                  <a:pt x="40" y="126"/>
                  <a:pt x="40" y="126"/>
                  <a:pt x="40" y="126"/>
                </a:cubicBezTo>
                <a:close/>
                <a:moveTo>
                  <a:pt x="40" y="124"/>
                </a:moveTo>
                <a:cubicBezTo>
                  <a:pt x="40" y="124"/>
                  <a:pt x="40" y="124"/>
                  <a:pt x="40" y="124"/>
                </a:cubicBezTo>
                <a:cubicBezTo>
                  <a:pt x="40" y="124"/>
                  <a:pt x="40" y="124"/>
                  <a:pt x="40" y="124"/>
                </a:cubicBezTo>
                <a:cubicBezTo>
                  <a:pt x="40" y="124"/>
                  <a:pt x="40" y="124"/>
                  <a:pt x="40" y="124"/>
                </a:cubicBezTo>
                <a:cubicBezTo>
                  <a:pt x="40" y="124"/>
                  <a:pt x="40" y="124"/>
                  <a:pt x="40" y="124"/>
                </a:cubicBezTo>
                <a:cubicBezTo>
                  <a:pt x="40" y="124"/>
                  <a:pt x="40" y="123"/>
                  <a:pt x="40" y="123"/>
                </a:cubicBezTo>
                <a:cubicBezTo>
                  <a:pt x="40" y="123"/>
                  <a:pt x="40" y="123"/>
                  <a:pt x="41" y="124"/>
                </a:cubicBezTo>
                <a:cubicBezTo>
                  <a:pt x="40" y="123"/>
                  <a:pt x="40" y="124"/>
                  <a:pt x="40" y="124"/>
                </a:cubicBezTo>
                <a:close/>
                <a:moveTo>
                  <a:pt x="45" y="124"/>
                </a:moveTo>
                <a:cubicBezTo>
                  <a:pt x="45" y="124"/>
                  <a:pt x="45" y="124"/>
                  <a:pt x="45" y="124"/>
                </a:cubicBezTo>
                <a:cubicBezTo>
                  <a:pt x="45" y="124"/>
                  <a:pt x="45" y="124"/>
                  <a:pt x="45" y="124"/>
                </a:cubicBezTo>
                <a:cubicBezTo>
                  <a:pt x="45" y="124"/>
                  <a:pt x="45" y="124"/>
                  <a:pt x="45" y="124"/>
                </a:cubicBezTo>
                <a:close/>
                <a:moveTo>
                  <a:pt x="51" y="119"/>
                </a:moveTo>
                <a:cubicBezTo>
                  <a:pt x="51" y="119"/>
                  <a:pt x="51" y="119"/>
                  <a:pt x="51" y="119"/>
                </a:cubicBezTo>
                <a:cubicBezTo>
                  <a:pt x="51" y="120"/>
                  <a:pt x="52" y="119"/>
                  <a:pt x="52" y="120"/>
                </a:cubicBezTo>
                <a:cubicBezTo>
                  <a:pt x="52" y="120"/>
                  <a:pt x="51" y="120"/>
                  <a:pt x="51" y="120"/>
                </a:cubicBezTo>
                <a:cubicBezTo>
                  <a:pt x="51" y="120"/>
                  <a:pt x="51" y="120"/>
                  <a:pt x="51" y="119"/>
                </a:cubicBezTo>
                <a:close/>
                <a:moveTo>
                  <a:pt x="50" y="120"/>
                </a:moveTo>
                <a:cubicBezTo>
                  <a:pt x="50" y="120"/>
                  <a:pt x="50" y="120"/>
                  <a:pt x="50" y="120"/>
                </a:cubicBezTo>
                <a:cubicBezTo>
                  <a:pt x="50" y="120"/>
                  <a:pt x="50" y="120"/>
                  <a:pt x="50" y="120"/>
                </a:cubicBezTo>
                <a:cubicBezTo>
                  <a:pt x="50" y="120"/>
                  <a:pt x="50" y="120"/>
                  <a:pt x="50" y="120"/>
                </a:cubicBezTo>
                <a:cubicBezTo>
                  <a:pt x="50" y="120"/>
                  <a:pt x="50" y="120"/>
                  <a:pt x="50" y="120"/>
                </a:cubicBezTo>
                <a:close/>
                <a:moveTo>
                  <a:pt x="50" y="120"/>
                </a:moveTo>
                <a:cubicBezTo>
                  <a:pt x="50" y="120"/>
                  <a:pt x="50" y="120"/>
                  <a:pt x="51" y="121"/>
                </a:cubicBezTo>
                <a:cubicBezTo>
                  <a:pt x="50" y="121"/>
                  <a:pt x="50" y="121"/>
                  <a:pt x="50" y="121"/>
                </a:cubicBezTo>
                <a:cubicBezTo>
                  <a:pt x="50" y="121"/>
                  <a:pt x="50" y="120"/>
                  <a:pt x="50" y="120"/>
                </a:cubicBezTo>
                <a:cubicBezTo>
                  <a:pt x="50" y="120"/>
                  <a:pt x="50" y="120"/>
                  <a:pt x="50" y="120"/>
                </a:cubicBezTo>
                <a:close/>
                <a:moveTo>
                  <a:pt x="48" y="123"/>
                </a:moveTo>
                <a:cubicBezTo>
                  <a:pt x="48" y="123"/>
                  <a:pt x="48" y="123"/>
                  <a:pt x="47" y="123"/>
                </a:cubicBezTo>
                <a:cubicBezTo>
                  <a:pt x="47" y="123"/>
                  <a:pt x="47" y="123"/>
                  <a:pt x="47" y="123"/>
                </a:cubicBezTo>
                <a:cubicBezTo>
                  <a:pt x="47" y="123"/>
                  <a:pt x="48" y="122"/>
                  <a:pt x="48" y="123"/>
                </a:cubicBezTo>
                <a:cubicBezTo>
                  <a:pt x="48" y="123"/>
                  <a:pt x="48" y="123"/>
                  <a:pt x="48" y="123"/>
                </a:cubicBezTo>
                <a:close/>
                <a:moveTo>
                  <a:pt x="48" y="121"/>
                </a:moveTo>
                <a:cubicBezTo>
                  <a:pt x="48" y="121"/>
                  <a:pt x="49" y="119"/>
                  <a:pt x="49" y="120"/>
                </a:cubicBezTo>
                <a:cubicBezTo>
                  <a:pt x="49" y="120"/>
                  <a:pt x="49" y="121"/>
                  <a:pt x="49" y="122"/>
                </a:cubicBezTo>
                <a:cubicBezTo>
                  <a:pt x="48" y="121"/>
                  <a:pt x="48" y="121"/>
                  <a:pt x="48" y="121"/>
                </a:cubicBezTo>
                <a:close/>
                <a:moveTo>
                  <a:pt x="50" y="123"/>
                </a:moveTo>
                <a:cubicBezTo>
                  <a:pt x="50" y="123"/>
                  <a:pt x="50" y="123"/>
                  <a:pt x="49" y="123"/>
                </a:cubicBezTo>
                <a:cubicBezTo>
                  <a:pt x="49" y="123"/>
                  <a:pt x="49" y="123"/>
                  <a:pt x="49" y="122"/>
                </a:cubicBezTo>
                <a:cubicBezTo>
                  <a:pt x="49" y="123"/>
                  <a:pt x="49" y="123"/>
                  <a:pt x="49" y="123"/>
                </a:cubicBezTo>
                <a:cubicBezTo>
                  <a:pt x="49" y="123"/>
                  <a:pt x="49" y="123"/>
                  <a:pt x="49" y="123"/>
                </a:cubicBezTo>
                <a:cubicBezTo>
                  <a:pt x="49" y="122"/>
                  <a:pt x="49" y="122"/>
                  <a:pt x="50" y="122"/>
                </a:cubicBezTo>
                <a:cubicBezTo>
                  <a:pt x="50" y="122"/>
                  <a:pt x="50" y="122"/>
                  <a:pt x="49" y="122"/>
                </a:cubicBezTo>
                <a:cubicBezTo>
                  <a:pt x="49" y="122"/>
                  <a:pt x="50" y="122"/>
                  <a:pt x="50" y="122"/>
                </a:cubicBezTo>
                <a:cubicBezTo>
                  <a:pt x="50" y="122"/>
                  <a:pt x="49" y="122"/>
                  <a:pt x="49" y="123"/>
                </a:cubicBezTo>
                <a:cubicBezTo>
                  <a:pt x="50" y="123"/>
                  <a:pt x="50" y="123"/>
                  <a:pt x="50" y="123"/>
                </a:cubicBezTo>
                <a:cubicBezTo>
                  <a:pt x="50" y="123"/>
                  <a:pt x="50" y="123"/>
                  <a:pt x="50" y="123"/>
                </a:cubicBezTo>
                <a:close/>
                <a:moveTo>
                  <a:pt x="50" y="122"/>
                </a:moveTo>
                <a:cubicBezTo>
                  <a:pt x="50" y="122"/>
                  <a:pt x="50" y="122"/>
                  <a:pt x="50" y="122"/>
                </a:cubicBezTo>
                <a:cubicBezTo>
                  <a:pt x="50" y="122"/>
                  <a:pt x="50" y="122"/>
                  <a:pt x="50" y="122"/>
                </a:cubicBezTo>
                <a:cubicBezTo>
                  <a:pt x="50" y="122"/>
                  <a:pt x="50" y="122"/>
                  <a:pt x="50" y="122"/>
                </a:cubicBezTo>
                <a:close/>
                <a:moveTo>
                  <a:pt x="51" y="122"/>
                </a:moveTo>
                <a:cubicBezTo>
                  <a:pt x="51" y="122"/>
                  <a:pt x="51" y="123"/>
                  <a:pt x="51" y="123"/>
                </a:cubicBezTo>
                <a:cubicBezTo>
                  <a:pt x="51" y="123"/>
                  <a:pt x="51" y="123"/>
                  <a:pt x="51" y="123"/>
                </a:cubicBezTo>
                <a:cubicBezTo>
                  <a:pt x="51" y="122"/>
                  <a:pt x="51" y="122"/>
                  <a:pt x="51" y="122"/>
                </a:cubicBezTo>
                <a:cubicBezTo>
                  <a:pt x="51" y="121"/>
                  <a:pt x="50" y="122"/>
                  <a:pt x="50" y="121"/>
                </a:cubicBezTo>
                <a:cubicBezTo>
                  <a:pt x="50" y="121"/>
                  <a:pt x="51" y="121"/>
                  <a:pt x="51" y="121"/>
                </a:cubicBezTo>
                <a:cubicBezTo>
                  <a:pt x="51" y="122"/>
                  <a:pt x="51" y="122"/>
                  <a:pt x="52" y="122"/>
                </a:cubicBezTo>
                <a:cubicBezTo>
                  <a:pt x="52" y="122"/>
                  <a:pt x="52" y="122"/>
                  <a:pt x="51" y="122"/>
                </a:cubicBezTo>
                <a:close/>
                <a:moveTo>
                  <a:pt x="51" y="121"/>
                </a:moveTo>
                <a:cubicBezTo>
                  <a:pt x="51" y="120"/>
                  <a:pt x="52" y="120"/>
                  <a:pt x="52" y="121"/>
                </a:cubicBezTo>
                <a:cubicBezTo>
                  <a:pt x="52" y="121"/>
                  <a:pt x="51" y="121"/>
                  <a:pt x="51" y="121"/>
                </a:cubicBezTo>
                <a:close/>
                <a:moveTo>
                  <a:pt x="6" y="141"/>
                </a:moveTo>
                <a:cubicBezTo>
                  <a:pt x="6" y="141"/>
                  <a:pt x="6" y="141"/>
                  <a:pt x="6" y="140"/>
                </a:cubicBezTo>
                <a:cubicBezTo>
                  <a:pt x="7" y="141"/>
                  <a:pt x="7" y="140"/>
                  <a:pt x="7" y="141"/>
                </a:cubicBezTo>
                <a:cubicBezTo>
                  <a:pt x="7" y="141"/>
                  <a:pt x="7" y="141"/>
                  <a:pt x="6" y="141"/>
                </a:cubicBezTo>
                <a:close/>
                <a:moveTo>
                  <a:pt x="10" y="140"/>
                </a:moveTo>
                <a:cubicBezTo>
                  <a:pt x="9" y="140"/>
                  <a:pt x="9" y="141"/>
                  <a:pt x="9" y="140"/>
                </a:cubicBezTo>
                <a:cubicBezTo>
                  <a:pt x="8" y="140"/>
                  <a:pt x="10" y="139"/>
                  <a:pt x="10" y="140"/>
                </a:cubicBezTo>
                <a:close/>
                <a:moveTo>
                  <a:pt x="13" y="141"/>
                </a:moveTo>
                <a:cubicBezTo>
                  <a:pt x="13" y="140"/>
                  <a:pt x="13" y="140"/>
                  <a:pt x="12" y="140"/>
                </a:cubicBezTo>
                <a:cubicBezTo>
                  <a:pt x="13" y="139"/>
                  <a:pt x="13" y="140"/>
                  <a:pt x="14" y="140"/>
                </a:cubicBezTo>
                <a:cubicBezTo>
                  <a:pt x="14" y="141"/>
                  <a:pt x="13" y="140"/>
                  <a:pt x="13" y="141"/>
                </a:cubicBezTo>
                <a:close/>
                <a:moveTo>
                  <a:pt x="18" y="141"/>
                </a:moveTo>
                <a:cubicBezTo>
                  <a:pt x="18" y="141"/>
                  <a:pt x="17" y="141"/>
                  <a:pt x="17" y="142"/>
                </a:cubicBezTo>
                <a:cubicBezTo>
                  <a:pt x="17" y="141"/>
                  <a:pt x="18" y="140"/>
                  <a:pt x="18" y="140"/>
                </a:cubicBezTo>
                <a:cubicBezTo>
                  <a:pt x="18" y="141"/>
                  <a:pt x="18" y="141"/>
                  <a:pt x="18" y="141"/>
                </a:cubicBezTo>
                <a:close/>
                <a:moveTo>
                  <a:pt x="17" y="137"/>
                </a:moveTo>
                <a:cubicBezTo>
                  <a:pt x="17" y="137"/>
                  <a:pt x="17" y="137"/>
                  <a:pt x="17" y="137"/>
                </a:cubicBezTo>
                <a:cubicBezTo>
                  <a:pt x="17" y="137"/>
                  <a:pt x="17" y="137"/>
                  <a:pt x="17" y="137"/>
                </a:cubicBezTo>
                <a:cubicBezTo>
                  <a:pt x="17" y="137"/>
                  <a:pt x="17" y="137"/>
                  <a:pt x="17" y="137"/>
                </a:cubicBezTo>
                <a:close/>
                <a:moveTo>
                  <a:pt x="17" y="138"/>
                </a:moveTo>
                <a:cubicBezTo>
                  <a:pt x="17" y="137"/>
                  <a:pt x="18" y="137"/>
                  <a:pt x="18" y="137"/>
                </a:cubicBezTo>
                <a:cubicBezTo>
                  <a:pt x="18" y="137"/>
                  <a:pt x="18" y="137"/>
                  <a:pt x="18" y="137"/>
                </a:cubicBezTo>
                <a:cubicBezTo>
                  <a:pt x="19" y="137"/>
                  <a:pt x="19" y="137"/>
                  <a:pt x="20" y="137"/>
                </a:cubicBezTo>
                <a:cubicBezTo>
                  <a:pt x="19" y="138"/>
                  <a:pt x="18" y="137"/>
                  <a:pt x="17" y="138"/>
                </a:cubicBezTo>
                <a:close/>
                <a:moveTo>
                  <a:pt x="12" y="147"/>
                </a:moveTo>
                <a:cubicBezTo>
                  <a:pt x="12" y="147"/>
                  <a:pt x="11" y="148"/>
                  <a:pt x="11" y="147"/>
                </a:cubicBezTo>
                <a:cubicBezTo>
                  <a:pt x="12" y="147"/>
                  <a:pt x="12" y="146"/>
                  <a:pt x="12" y="147"/>
                </a:cubicBezTo>
                <a:close/>
                <a:moveTo>
                  <a:pt x="13" y="147"/>
                </a:moveTo>
                <a:cubicBezTo>
                  <a:pt x="13" y="147"/>
                  <a:pt x="13" y="147"/>
                  <a:pt x="13" y="146"/>
                </a:cubicBezTo>
                <a:cubicBezTo>
                  <a:pt x="14" y="147"/>
                  <a:pt x="14" y="147"/>
                  <a:pt x="14" y="147"/>
                </a:cubicBezTo>
                <a:cubicBezTo>
                  <a:pt x="14" y="147"/>
                  <a:pt x="14" y="147"/>
                  <a:pt x="14" y="147"/>
                </a:cubicBezTo>
                <a:cubicBezTo>
                  <a:pt x="14" y="147"/>
                  <a:pt x="14" y="147"/>
                  <a:pt x="13" y="147"/>
                </a:cubicBezTo>
                <a:close/>
                <a:moveTo>
                  <a:pt x="13" y="149"/>
                </a:moveTo>
                <a:cubicBezTo>
                  <a:pt x="14" y="149"/>
                  <a:pt x="15" y="149"/>
                  <a:pt x="16" y="149"/>
                </a:cubicBezTo>
                <a:cubicBezTo>
                  <a:pt x="15" y="150"/>
                  <a:pt x="14" y="150"/>
                  <a:pt x="13" y="149"/>
                </a:cubicBezTo>
                <a:close/>
                <a:moveTo>
                  <a:pt x="15" y="148"/>
                </a:moveTo>
                <a:cubicBezTo>
                  <a:pt x="15" y="147"/>
                  <a:pt x="15" y="147"/>
                  <a:pt x="16" y="147"/>
                </a:cubicBezTo>
                <a:cubicBezTo>
                  <a:pt x="16" y="148"/>
                  <a:pt x="15" y="148"/>
                  <a:pt x="15" y="148"/>
                </a:cubicBezTo>
                <a:close/>
                <a:moveTo>
                  <a:pt x="19" y="146"/>
                </a:moveTo>
                <a:cubicBezTo>
                  <a:pt x="19" y="146"/>
                  <a:pt x="19" y="146"/>
                  <a:pt x="19" y="146"/>
                </a:cubicBezTo>
                <a:cubicBezTo>
                  <a:pt x="19" y="146"/>
                  <a:pt x="19" y="146"/>
                  <a:pt x="20" y="146"/>
                </a:cubicBezTo>
                <a:lnTo>
                  <a:pt x="19" y="146"/>
                </a:lnTo>
                <a:close/>
                <a:moveTo>
                  <a:pt x="23" y="146"/>
                </a:moveTo>
                <a:cubicBezTo>
                  <a:pt x="23" y="146"/>
                  <a:pt x="23" y="145"/>
                  <a:pt x="24" y="145"/>
                </a:cubicBezTo>
                <a:cubicBezTo>
                  <a:pt x="24" y="146"/>
                  <a:pt x="23" y="146"/>
                  <a:pt x="23" y="146"/>
                </a:cubicBezTo>
                <a:close/>
                <a:moveTo>
                  <a:pt x="34" y="132"/>
                </a:moveTo>
                <a:cubicBezTo>
                  <a:pt x="34" y="132"/>
                  <a:pt x="35" y="132"/>
                  <a:pt x="35" y="133"/>
                </a:cubicBezTo>
                <a:cubicBezTo>
                  <a:pt x="34" y="133"/>
                  <a:pt x="34" y="132"/>
                  <a:pt x="34" y="132"/>
                </a:cubicBezTo>
                <a:close/>
                <a:moveTo>
                  <a:pt x="33" y="132"/>
                </a:moveTo>
                <a:cubicBezTo>
                  <a:pt x="33" y="132"/>
                  <a:pt x="33" y="132"/>
                  <a:pt x="33" y="132"/>
                </a:cubicBezTo>
                <a:cubicBezTo>
                  <a:pt x="33" y="132"/>
                  <a:pt x="33" y="132"/>
                  <a:pt x="33" y="132"/>
                </a:cubicBezTo>
                <a:close/>
                <a:moveTo>
                  <a:pt x="30" y="132"/>
                </a:moveTo>
                <a:cubicBezTo>
                  <a:pt x="30" y="132"/>
                  <a:pt x="30" y="132"/>
                  <a:pt x="30" y="132"/>
                </a:cubicBezTo>
                <a:cubicBezTo>
                  <a:pt x="30" y="132"/>
                  <a:pt x="30" y="132"/>
                  <a:pt x="30" y="133"/>
                </a:cubicBezTo>
                <a:cubicBezTo>
                  <a:pt x="30" y="132"/>
                  <a:pt x="30" y="132"/>
                  <a:pt x="30" y="132"/>
                </a:cubicBezTo>
                <a:cubicBezTo>
                  <a:pt x="30" y="132"/>
                  <a:pt x="30" y="132"/>
                  <a:pt x="30" y="132"/>
                </a:cubicBezTo>
                <a:close/>
                <a:moveTo>
                  <a:pt x="29" y="131"/>
                </a:moveTo>
                <a:cubicBezTo>
                  <a:pt x="29" y="131"/>
                  <a:pt x="30" y="131"/>
                  <a:pt x="30" y="132"/>
                </a:cubicBezTo>
                <a:cubicBezTo>
                  <a:pt x="29" y="132"/>
                  <a:pt x="29" y="131"/>
                  <a:pt x="29" y="131"/>
                </a:cubicBezTo>
                <a:close/>
                <a:moveTo>
                  <a:pt x="29" y="133"/>
                </a:moveTo>
                <a:cubicBezTo>
                  <a:pt x="29" y="133"/>
                  <a:pt x="29" y="133"/>
                  <a:pt x="29" y="133"/>
                </a:cubicBezTo>
                <a:cubicBezTo>
                  <a:pt x="29" y="133"/>
                  <a:pt x="29" y="133"/>
                  <a:pt x="29" y="133"/>
                </a:cubicBezTo>
                <a:cubicBezTo>
                  <a:pt x="29" y="134"/>
                  <a:pt x="29" y="134"/>
                  <a:pt x="29" y="133"/>
                </a:cubicBezTo>
                <a:cubicBezTo>
                  <a:pt x="29" y="133"/>
                  <a:pt x="29" y="133"/>
                  <a:pt x="29" y="133"/>
                </a:cubicBezTo>
                <a:close/>
                <a:moveTo>
                  <a:pt x="28" y="133"/>
                </a:moveTo>
                <a:cubicBezTo>
                  <a:pt x="28" y="133"/>
                  <a:pt x="28" y="134"/>
                  <a:pt x="28" y="134"/>
                </a:cubicBezTo>
                <a:cubicBezTo>
                  <a:pt x="28" y="134"/>
                  <a:pt x="28" y="134"/>
                  <a:pt x="28" y="133"/>
                </a:cubicBezTo>
                <a:cubicBezTo>
                  <a:pt x="28" y="133"/>
                  <a:pt x="28" y="133"/>
                  <a:pt x="28" y="133"/>
                </a:cubicBezTo>
                <a:close/>
                <a:moveTo>
                  <a:pt x="28" y="135"/>
                </a:moveTo>
                <a:cubicBezTo>
                  <a:pt x="29" y="135"/>
                  <a:pt x="28" y="136"/>
                  <a:pt x="29" y="136"/>
                </a:cubicBezTo>
                <a:cubicBezTo>
                  <a:pt x="29" y="137"/>
                  <a:pt x="29" y="137"/>
                  <a:pt x="29" y="137"/>
                </a:cubicBezTo>
                <a:cubicBezTo>
                  <a:pt x="29" y="136"/>
                  <a:pt x="28" y="137"/>
                  <a:pt x="28" y="136"/>
                </a:cubicBezTo>
                <a:cubicBezTo>
                  <a:pt x="28" y="136"/>
                  <a:pt x="29" y="136"/>
                  <a:pt x="29" y="136"/>
                </a:cubicBezTo>
                <a:cubicBezTo>
                  <a:pt x="29" y="136"/>
                  <a:pt x="28" y="136"/>
                  <a:pt x="28" y="135"/>
                </a:cubicBezTo>
                <a:close/>
                <a:moveTo>
                  <a:pt x="26" y="133"/>
                </a:moveTo>
                <a:cubicBezTo>
                  <a:pt x="27" y="133"/>
                  <a:pt x="27" y="133"/>
                  <a:pt x="27" y="133"/>
                </a:cubicBezTo>
                <a:cubicBezTo>
                  <a:pt x="27" y="133"/>
                  <a:pt x="27" y="133"/>
                  <a:pt x="28" y="133"/>
                </a:cubicBezTo>
                <a:cubicBezTo>
                  <a:pt x="28" y="133"/>
                  <a:pt x="28" y="133"/>
                  <a:pt x="28" y="133"/>
                </a:cubicBezTo>
                <a:cubicBezTo>
                  <a:pt x="28" y="133"/>
                  <a:pt x="28" y="133"/>
                  <a:pt x="28" y="133"/>
                </a:cubicBezTo>
                <a:cubicBezTo>
                  <a:pt x="28" y="133"/>
                  <a:pt x="28" y="134"/>
                  <a:pt x="28" y="134"/>
                </a:cubicBezTo>
                <a:cubicBezTo>
                  <a:pt x="28" y="134"/>
                  <a:pt x="27" y="134"/>
                  <a:pt x="27" y="134"/>
                </a:cubicBezTo>
                <a:cubicBezTo>
                  <a:pt x="27" y="134"/>
                  <a:pt x="27" y="134"/>
                  <a:pt x="27" y="134"/>
                </a:cubicBezTo>
                <a:cubicBezTo>
                  <a:pt x="27" y="133"/>
                  <a:pt x="28" y="134"/>
                  <a:pt x="27" y="133"/>
                </a:cubicBezTo>
                <a:cubicBezTo>
                  <a:pt x="27" y="133"/>
                  <a:pt x="27" y="134"/>
                  <a:pt x="26" y="133"/>
                </a:cubicBezTo>
                <a:close/>
                <a:moveTo>
                  <a:pt x="20" y="137"/>
                </a:moveTo>
                <a:cubicBezTo>
                  <a:pt x="20" y="137"/>
                  <a:pt x="20" y="136"/>
                  <a:pt x="20" y="136"/>
                </a:cubicBezTo>
                <a:cubicBezTo>
                  <a:pt x="20" y="136"/>
                  <a:pt x="20" y="136"/>
                  <a:pt x="21" y="136"/>
                </a:cubicBezTo>
                <a:cubicBezTo>
                  <a:pt x="21" y="136"/>
                  <a:pt x="21" y="136"/>
                  <a:pt x="21" y="136"/>
                </a:cubicBezTo>
                <a:cubicBezTo>
                  <a:pt x="21" y="136"/>
                  <a:pt x="21" y="136"/>
                  <a:pt x="21" y="136"/>
                </a:cubicBezTo>
                <a:cubicBezTo>
                  <a:pt x="21" y="136"/>
                  <a:pt x="20" y="136"/>
                  <a:pt x="20" y="137"/>
                </a:cubicBezTo>
                <a:close/>
                <a:moveTo>
                  <a:pt x="21" y="136"/>
                </a:moveTo>
                <a:cubicBezTo>
                  <a:pt x="21" y="136"/>
                  <a:pt x="21" y="136"/>
                  <a:pt x="21" y="136"/>
                </a:cubicBezTo>
                <a:cubicBezTo>
                  <a:pt x="21" y="136"/>
                  <a:pt x="21" y="136"/>
                  <a:pt x="21" y="136"/>
                </a:cubicBezTo>
                <a:cubicBezTo>
                  <a:pt x="21" y="136"/>
                  <a:pt x="21" y="136"/>
                  <a:pt x="21" y="136"/>
                </a:cubicBezTo>
                <a:close/>
                <a:moveTo>
                  <a:pt x="21" y="141"/>
                </a:moveTo>
                <a:cubicBezTo>
                  <a:pt x="21" y="141"/>
                  <a:pt x="21" y="141"/>
                  <a:pt x="21" y="140"/>
                </a:cubicBezTo>
                <a:cubicBezTo>
                  <a:pt x="21" y="140"/>
                  <a:pt x="21" y="140"/>
                  <a:pt x="22" y="140"/>
                </a:cubicBezTo>
                <a:lnTo>
                  <a:pt x="21" y="141"/>
                </a:lnTo>
                <a:close/>
                <a:moveTo>
                  <a:pt x="22" y="140"/>
                </a:moveTo>
                <a:cubicBezTo>
                  <a:pt x="22" y="140"/>
                  <a:pt x="22" y="140"/>
                  <a:pt x="22" y="140"/>
                </a:cubicBezTo>
                <a:cubicBezTo>
                  <a:pt x="22" y="139"/>
                  <a:pt x="22" y="139"/>
                  <a:pt x="22" y="139"/>
                </a:cubicBezTo>
                <a:cubicBezTo>
                  <a:pt x="22" y="139"/>
                  <a:pt x="22" y="138"/>
                  <a:pt x="22" y="139"/>
                </a:cubicBezTo>
                <a:cubicBezTo>
                  <a:pt x="22" y="140"/>
                  <a:pt x="23" y="139"/>
                  <a:pt x="23" y="140"/>
                </a:cubicBezTo>
                <a:cubicBezTo>
                  <a:pt x="23" y="139"/>
                  <a:pt x="22" y="141"/>
                  <a:pt x="22" y="140"/>
                </a:cubicBezTo>
                <a:close/>
                <a:moveTo>
                  <a:pt x="22" y="137"/>
                </a:moveTo>
                <a:cubicBezTo>
                  <a:pt x="23" y="137"/>
                  <a:pt x="22" y="137"/>
                  <a:pt x="23" y="137"/>
                </a:cubicBezTo>
                <a:cubicBezTo>
                  <a:pt x="23" y="136"/>
                  <a:pt x="23" y="136"/>
                  <a:pt x="23" y="135"/>
                </a:cubicBezTo>
                <a:cubicBezTo>
                  <a:pt x="23" y="135"/>
                  <a:pt x="23" y="135"/>
                  <a:pt x="23" y="135"/>
                </a:cubicBezTo>
                <a:cubicBezTo>
                  <a:pt x="23" y="135"/>
                  <a:pt x="23" y="135"/>
                  <a:pt x="23" y="135"/>
                </a:cubicBezTo>
                <a:cubicBezTo>
                  <a:pt x="24" y="135"/>
                  <a:pt x="24" y="135"/>
                  <a:pt x="24" y="135"/>
                </a:cubicBezTo>
                <a:cubicBezTo>
                  <a:pt x="24" y="136"/>
                  <a:pt x="24" y="136"/>
                  <a:pt x="24" y="136"/>
                </a:cubicBezTo>
                <a:cubicBezTo>
                  <a:pt x="24" y="135"/>
                  <a:pt x="25" y="135"/>
                  <a:pt x="26" y="135"/>
                </a:cubicBezTo>
                <a:cubicBezTo>
                  <a:pt x="26" y="136"/>
                  <a:pt x="27" y="136"/>
                  <a:pt x="28" y="136"/>
                </a:cubicBezTo>
                <a:cubicBezTo>
                  <a:pt x="28" y="136"/>
                  <a:pt x="26" y="136"/>
                  <a:pt x="25" y="136"/>
                </a:cubicBezTo>
                <a:cubicBezTo>
                  <a:pt x="26" y="137"/>
                  <a:pt x="26" y="137"/>
                  <a:pt x="26" y="137"/>
                </a:cubicBezTo>
                <a:cubicBezTo>
                  <a:pt x="25" y="137"/>
                  <a:pt x="25" y="137"/>
                  <a:pt x="25" y="137"/>
                </a:cubicBezTo>
                <a:cubicBezTo>
                  <a:pt x="24" y="137"/>
                  <a:pt x="23" y="138"/>
                  <a:pt x="22" y="137"/>
                </a:cubicBezTo>
                <a:close/>
                <a:moveTo>
                  <a:pt x="26" y="138"/>
                </a:moveTo>
                <a:cubicBezTo>
                  <a:pt x="26" y="138"/>
                  <a:pt x="26" y="138"/>
                  <a:pt x="26" y="138"/>
                </a:cubicBezTo>
                <a:cubicBezTo>
                  <a:pt x="26" y="138"/>
                  <a:pt x="26" y="138"/>
                  <a:pt x="25" y="138"/>
                </a:cubicBezTo>
                <a:cubicBezTo>
                  <a:pt x="25" y="138"/>
                  <a:pt x="26" y="138"/>
                  <a:pt x="26" y="138"/>
                </a:cubicBezTo>
                <a:close/>
                <a:moveTo>
                  <a:pt x="25" y="138"/>
                </a:moveTo>
                <a:cubicBezTo>
                  <a:pt x="25" y="138"/>
                  <a:pt x="25" y="138"/>
                  <a:pt x="25" y="138"/>
                </a:cubicBezTo>
                <a:cubicBezTo>
                  <a:pt x="25" y="138"/>
                  <a:pt x="25" y="138"/>
                  <a:pt x="25" y="138"/>
                </a:cubicBezTo>
                <a:cubicBezTo>
                  <a:pt x="25" y="138"/>
                  <a:pt x="25" y="138"/>
                  <a:pt x="25" y="138"/>
                </a:cubicBezTo>
                <a:close/>
                <a:moveTo>
                  <a:pt x="24" y="140"/>
                </a:moveTo>
                <a:cubicBezTo>
                  <a:pt x="24" y="139"/>
                  <a:pt x="24" y="139"/>
                  <a:pt x="24" y="139"/>
                </a:cubicBezTo>
                <a:cubicBezTo>
                  <a:pt x="24" y="139"/>
                  <a:pt x="25" y="139"/>
                  <a:pt x="26" y="139"/>
                </a:cubicBezTo>
                <a:cubicBezTo>
                  <a:pt x="25" y="139"/>
                  <a:pt x="25" y="139"/>
                  <a:pt x="24" y="140"/>
                </a:cubicBezTo>
                <a:close/>
                <a:moveTo>
                  <a:pt x="25" y="139"/>
                </a:moveTo>
                <a:cubicBezTo>
                  <a:pt x="26" y="139"/>
                  <a:pt x="27" y="139"/>
                  <a:pt x="27" y="139"/>
                </a:cubicBezTo>
                <a:cubicBezTo>
                  <a:pt x="26" y="139"/>
                  <a:pt x="26" y="140"/>
                  <a:pt x="25" y="139"/>
                </a:cubicBezTo>
                <a:close/>
                <a:moveTo>
                  <a:pt x="25" y="145"/>
                </a:moveTo>
                <a:cubicBezTo>
                  <a:pt x="24" y="145"/>
                  <a:pt x="24" y="145"/>
                  <a:pt x="24" y="145"/>
                </a:cubicBezTo>
                <a:cubicBezTo>
                  <a:pt x="25" y="144"/>
                  <a:pt x="25" y="144"/>
                  <a:pt x="25" y="144"/>
                </a:cubicBezTo>
                <a:cubicBezTo>
                  <a:pt x="25" y="144"/>
                  <a:pt x="24" y="144"/>
                  <a:pt x="24" y="144"/>
                </a:cubicBezTo>
                <a:cubicBezTo>
                  <a:pt x="25" y="144"/>
                  <a:pt x="25" y="143"/>
                  <a:pt x="25" y="144"/>
                </a:cubicBezTo>
                <a:cubicBezTo>
                  <a:pt x="25" y="144"/>
                  <a:pt x="25" y="145"/>
                  <a:pt x="25" y="145"/>
                </a:cubicBezTo>
                <a:close/>
                <a:moveTo>
                  <a:pt x="27" y="143"/>
                </a:moveTo>
                <a:cubicBezTo>
                  <a:pt x="27" y="143"/>
                  <a:pt x="26" y="143"/>
                  <a:pt x="26" y="143"/>
                </a:cubicBezTo>
                <a:cubicBezTo>
                  <a:pt x="26" y="142"/>
                  <a:pt x="27" y="142"/>
                  <a:pt x="27" y="142"/>
                </a:cubicBezTo>
                <a:cubicBezTo>
                  <a:pt x="27" y="142"/>
                  <a:pt x="27" y="142"/>
                  <a:pt x="28" y="142"/>
                </a:cubicBezTo>
                <a:lnTo>
                  <a:pt x="27" y="143"/>
                </a:lnTo>
                <a:close/>
                <a:moveTo>
                  <a:pt x="28" y="138"/>
                </a:moveTo>
                <a:cubicBezTo>
                  <a:pt x="28" y="138"/>
                  <a:pt x="28" y="138"/>
                  <a:pt x="28" y="138"/>
                </a:cubicBezTo>
                <a:cubicBezTo>
                  <a:pt x="28" y="138"/>
                  <a:pt x="28" y="138"/>
                  <a:pt x="28" y="138"/>
                </a:cubicBezTo>
                <a:cubicBezTo>
                  <a:pt x="27" y="138"/>
                  <a:pt x="27" y="138"/>
                  <a:pt x="27" y="137"/>
                </a:cubicBezTo>
                <a:cubicBezTo>
                  <a:pt x="27" y="137"/>
                  <a:pt x="27" y="137"/>
                  <a:pt x="27" y="137"/>
                </a:cubicBezTo>
                <a:cubicBezTo>
                  <a:pt x="28" y="137"/>
                  <a:pt x="28" y="137"/>
                  <a:pt x="28" y="137"/>
                </a:cubicBezTo>
                <a:cubicBezTo>
                  <a:pt x="28" y="138"/>
                  <a:pt x="28" y="138"/>
                  <a:pt x="28" y="138"/>
                </a:cubicBezTo>
                <a:close/>
                <a:moveTo>
                  <a:pt x="28" y="139"/>
                </a:moveTo>
                <a:cubicBezTo>
                  <a:pt x="28" y="138"/>
                  <a:pt x="28" y="138"/>
                  <a:pt x="29" y="138"/>
                </a:cubicBezTo>
                <a:cubicBezTo>
                  <a:pt x="29" y="138"/>
                  <a:pt x="28" y="138"/>
                  <a:pt x="29" y="138"/>
                </a:cubicBezTo>
                <a:cubicBezTo>
                  <a:pt x="29" y="139"/>
                  <a:pt x="28" y="139"/>
                  <a:pt x="28" y="139"/>
                </a:cubicBezTo>
                <a:close/>
                <a:moveTo>
                  <a:pt x="29" y="143"/>
                </a:moveTo>
                <a:cubicBezTo>
                  <a:pt x="28" y="141"/>
                  <a:pt x="30" y="142"/>
                  <a:pt x="30" y="143"/>
                </a:cubicBezTo>
                <a:cubicBezTo>
                  <a:pt x="30" y="142"/>
                  <a:pt x="29" y="143"/>
                  <a:pt x="29" y="143"/>
                </a:cubicBezTo>
                <a:close/>
                <a:moveTo>
                  <a:pt x="30" y="138"/>
                </a:moveTo>
                <a:cubicBezTo>
                  <a:pt x="30" y="138"/>
                  <a:pt x="30" y="137"/>
                  <a:pt x="30" y="137"/>
                </a:cubicBezTo>
                <a:cubicBezTo>
                  <a:pt x="31" y="138"/>
                  <a:pt x="31" y="137"/>
                  <a:pt x="32" y="137"/>
                </a:cubicBezTo>
                <a:cubicBezTo>
                  <a:pt x="31" y="137"/>
                  <a:pt x="31" y="138"/>
                  <a:pt x="30" y="138"/>
                </a:cubicBezTo>
                <a:close/>
                <a:moveTo>
                  <a:pt x="30" y="142"/>
                </a:moveTo>
                <a:cubicBezTo>
                  <a:pt x="31" y="141"/>
                  <a:pt x="30" y="141"/>
                  <a:pt x="31" y="141"/>
                </a:cubicBezTo>
                <a:cubicBezTo>
                  <a:pt x="31" y="141"/>
                  <a:pt x="31" y="142"/>
                  <a:pt x="30" y="142"/>
                </a:cubicBezTo>
                <a:close/>
                <a:moveTo>
                  <a:pt x="32" y="144"/>
                </a:moveTo>
                <a:cubicBezTo>
                  <a:pt x="32" y="143"/>
                  <a:pt x="32" y="143"/>
                  <a:pt x="31" y="143"/>
                </a:cubicBezTo>
                <a:cubicBezTo>
                  <a:pt x="31" y="144"/>
                  <a:pt x="31" y="144"/>
                  <a:pt x="31" y="144"/>
                </a:cubicBezTo>
                <a:cubicBezTo>
                  <a:pt x="30" y="144"/>
                  <a:pt x="31" y="143"/>
                  <a:pt x="31" y="143"/>
                </a:cubicBezTo>
                <a:cubicBezTo>
                  <a:pt x="32" y="143"/>
                  <a:pt x="31" y="143"/>
                  <a:pt x="32" y="143"/>
                </a:cubicBezTo>
                <a:cubicBezTo>
                  <a:pt x="32" y="143"/>
                  <a:pt x="31" y="142"/>
                  <a:pt x="32" y="142"/>
                </a:cubicBezTo>
                <a:cubicBezTo>
                  <a:pt x="32" y="142"/>
                  <a:pt x="32" y="142"/>
                  <a:pt x="32" y="142"/>
                </a:cubicBezTo>
                <a:cubicBezTo>
                  <a:pt x="32" y="143"/>
                  <a:pt x="32" y="143"/>
                  <a:pt x="32" y="143"/>
                </a:cubicBezTo>
                <a:cubicBezTo>
                  <a:pt x="32" y="143"/>
                  <a:pt x="32" y="144"/>
                  <a:pt x="32" y="144"/>
                </a:cubicBezTo>
                <a:close/>
                <a:moveTo>
                  <a:pt x="33" y="133"/>
                </a:moveTo>
                <a:cubicBezTo>
                  <a:pt x="33" y="134"/>
                  <a:pt x="32" y="133"/>
                  <a:pt x="32" y="134"/>
                </a:cubicBezTo>
                <a:cubicBezTo>
                  <a:pt x="31" y="133"/>
                  <a:pt x="31" y="133"/>
                  <a:pt x="30" y="133"/>
                </a:cubicBezTo>
                <a:cubicBezTo>
                  <a:pt x="30" y="134"/>
                  <a:pt x="31" y="134"/>
                  <a:pt x="30" y="134"/>
                </a:cubicBezTo>
                <a:cubicBezTo>
                  <a:pt x="30" y="134"/>
                  <a:pt x="30" y="133"/>
                  <a:pt x="30" y="133"/>
                </a:cubicBezTo>
                <a:cubicBezTo>
                  <a:pt x="30" y="133"/>
                  <a:pt x="30" y="132"/>
                  <a:pt x="31" y="133"/>
                </a:cubicBezTo>
                <a:cubicBezTo>
                  <a:pt x="31" y="132"/>
                  <a:pt x="31" y="132"/>
                  <a:pt x="30" y="132"/>
                </a:cubicBezTo>
                <a:cubicBezTo>
                  <a:pt x="31" y="132"/>
                  <a:pt x="31" y="132"/>
                  <a:pt x="31" y="132"/>
                </a:cubicBezTo>
                <a:cubicBezTo>
                  <a:pt x="30" y="132"/>
                  <a:pt x="30" y="132"/>
                  <a:pt x="30" y="132"/>
                </a:cubicBezTo>
                <a:cubicBezTo>
                  <a:pt x="30" y="131"/>
                  <a:pt x="31" y="131"/>
                  <a:pt x="31" y="131"/>
                </a:cubicBezTo>
                <a:cubicBezTo>
                  <a:pt x="31" y="131"/>
                  <a:pt x="31" y="130"/>
                  <a:pt x="32" y="131"/>
                </a:cubicBezTo>
                <a:cubicBezTo>
                  <a:pt x="31" y="131"/>
                  <a:pt x="31" y="131"/>
                  <a:pt x="31" y="131"/>
                </a:cubicBezTo>
                <a:cubicBezTo>
                  <a:pt x="32" y="131"/>
                  <a:pt x="32" y="131"/>
                  <a:pt x="33" y="131"/>
                </a:cubicBezTo>
                <a:cubicBezTo>
                  <a:pt x="33" y="131"/>
                  <a:pt x="33" y="131"/>
                  <a:pt x="33" y="131"/>
                </a:cubicBezTo>
                <a:cubicBezTo>
                  <a:pt x="32" y="132"/>
                  <a:pt x="32" y="132"/>
                  <a:pt x="31" y="132"/>
                </a:cubicBezTo>
                <a:cubicBezTo>
                  <a:pt x="31" y="132"/>
                  <a:pt x="31" y="132"/>
                  <a:pt x="32" y="132"/>
                </a:cubicBezTo>
                <a:cubicBezTo>
                  <a:pt x="31" y="132"/>
                  <a:pt x="31" y="132"/>
                  <a:pt x="31" y="132"/>
                </a:cubicBezTo>
                <a:cubicBezTo>
                  <a:pt x="32" y="133"/>
                  <a:pt x="32" y="132"/>
                  <a:pt x="32" y="133"/>
                </a:cubicBezTo>
                <a:cubicBezTo>
                  <a:pt x="32" y="132"/>
                  <a:pt x="32" y="132"/>
                  <a:pt x="32" y="132"/>
                </a:cubicBezTo>
                <a:cubicBezTo>
                  <a:pt x="32" y="132"/>
                  <a:pt x="32" y="132"/>
                  <a:pt x="32" y="132"/>
                </a:cubicBezTo>
                <a:cubicBezTo>
                  <a:pt x="32" y="132"/>
                  <a:pt x="32" y="132"/>
                  <a:pt x="32" y="132"/>
                </a:cubicBezTo>
                <a:cubicBezTo>
                  <a:pt x="33" y="133"/>
                  <a:pt x="33" y="132"/>
                  <a:pt x="34" y="133"/>
                </a:cubicBezTo>
                <a:cubicBezTo>
                  <a:pt x="34" y="133"/>
                  <a:pt x="35" y="133"/>
                  <a:pt x="34" y="133"/>
                </a:cubicBezTo>
                <a:cubicBezTo>
                  <a:pt x="34" y="133"/>
                  <a:pt x="33" y="133"/>
                  <a:pt x="33" y="133"/>
                </a:cubicBezTo>
                <a:close/>
                <a:moveTo>
                  <a:pt x="34" y="139"/>
                </a:moveTo>
                <a:cubicBezTo>
                  <a:pt x="34" y="139"/>
                  <a:pt x="34" y="139"/>
                  <a:pt x="34" y="139"/>
                </a:cubicBezTo>
                <a:cubicBezTo>
                  <a:pt x="34" y="139"/>
                  <a:pt x="35" y="139"/>
                  <a:pt x="35" y="139"/>
                </a:cubicBezTo>
                <a:cubicBezTo>
                  <a:pt x="34" y="139"/>
                  <a:pt x="34" y="140"/>
                  <a:pt x="34" y="139"/>
                </a:cubicBezTo>
                <a:close/>
                <a:moveTo>
                  <a:pt x="34" y="145"/>
                </a:moveTo>
                <a:cubicBezTo>
                  <a:pt x="34" y="145"/>
                  <a:pt x="35" y="145"/>
                  <a:pt x="36" y="145"/>
                </a:cubicBezTo>
                <a:cubicBezTo>
                  <a:pt x="35" y="146"/>
                  <a:pt x="35" y="146"/>
                  <a:pt x="34" y="145"/>
                </a:cubicBezTo>
                <a:close/>
                <a:moveTo>
                  <a:pt x="36" y="139"/>
                </a:moveTo>
                <a:cubicBezTo>
                  <a:pt x="36" y="138"/>
                  <a:pt x="37" y="139"/>
                  <a:pt x="37" y="139"/>
                </a:cubicBezTo>
                <a:cubicBezTo>
                  <a:pt x="37" y="139"/>
                  <a:pt x="36" y="139"/>
                  <a:pt x="36" y="139"/>
                </a:cubicBezTo>
                <a:close/>
                <a:moveTo>
                  <a:pt x="38" y="137"/>
                </a:moveTo>
                <a:cubicBezTo>
                  <a:pt x="39" y="136"/>
                  <a:pt x="39" y="135"/>
                  <a:pt x="38" y="135"/>
                </a:cubicBezTo>
                <a:cubicBezTo>
                  <a:pt x="37" y="134"/>
                  <a:pt x="38" y="134"/>
                  <a:pt x="38" y="134"/>
                </a:cubicBezTo>
                <a:cubicBezTo>
                  <a:pt x="39" y="135"/>
                  <a:pt x="39" y="134"/>
                  <a:pt x="40" y="134"/>
                </a:cubicBezTo>
                <a:cubicBezTo>
                  <a:pt x="40" y="135"/>
                  <a:pt x="40" y="134"/>
                  <a:pt x="41" y="134"/>
                </a:cubicBezTo>
                <a:cubicBezTo>
                  <a:pt x="41" y="134"/>
                  <a:pt x="41" y="134"/>
                  <a:pt x="41" y="135"/>
                </a:cubicBezTo>
                <a:cubicBezTo>
                  <a:pt x="41" y="135"/>
                  <a:pt x="40" y="135"/>
                  <a:pt x="40" y="135"/>
                </a:cubicBezTo>
                <a:cubicBezTo>
                  <a:pt x="40" y="134"/>
                  <a:pt x="40" y="134"/>
                  <a:pt x="40" y="135"/>
                </a:cubicBezTo>
                <a:cubicBezTo>
                  <a:pt x="40" y="135"/>
                  <a:pt x="39" y="135"/>
                  <a:pt x="39" y="135"/>
                </a:cubicBezTo>
                <a:cubicBezTo>
                  <a:pt x="38" y="136"/>
                  <a:pt x="39" y="137"/>
                  <a:pt x="38" y="137"/>
                </a:cubicBezTo>
                <a:close/>
                <a:moveTo>
                  <a:pt x="39" y="137"/>
                </a:moveTo>
                <a:cubicBezTo>
                  <a:pt x="39" y="136"/>
                  <a:pt x="40" y="135"/>
                  <a:pt x="41" y="136"/>
                </a:cubicBezTo>
                <a:cubicBezTo>
                  <a:pt x="40" y="137"/>
                  <a:pt x="40" y="137"/>
                  <a:pt x="40" y="137"/>
                </a:cubicBezTo>
                <a:cubicBezTo>
                  <a:pt x="40" y="137"/>
                  <a:pt x="40" y="137"/>
                  <a:pt x="39" y="137"/>
                </a:cubicBezTo>
                <a:close/>
                <a:moveTo>
                  <a:pt x="42" y="140"/>
                </a:moveTo>
                <a:cubicBezTo>
                  <a:pt x="41" y="140"/>
                  <a:pt x="41" y="140"/>
                  <a:pt x="40" y="140"/>
                </a:cubicBezTo>
                <a:cubicBezTo>
                  <a:pt x="40" y="139"/>
                  <a:pt x="42" y="140"/>
                  <a:pt x="42" y="140"/>
                </a:cubicBezTo>
                <a:close/>
                <a:moveTo>
                  <a:pt x="40" y="144"/>
                </a:moveTo>
                <a:cubicBezTo>
                  <a:pt x="41" y="143"/>
                  <a:pt x="41" y="144"/>
                  <a:pt x="41" y="143"/>
                </a:cubicBezTo>
                <a:cubicBezTo>
                  <a:pt x="42" y="143"/>
                  <a:pt x="42" y="143"/>
                  <a:pt x="42" y="144"/>
                </a:cubicBezTo>
                <a:cubicBezTo>
                  <a:pt x="42" y="144"/>
                  <a:pt x="41" y="144"/>
                  <a:pt x="40" y="144"/>
                </a:cubicBezTo>
                <a:close/>
                <a:moveTo>
                  <a:pt x="48" y="130"/>
                </a:moveTo>
                <a:cubicBezTo>
                  <a:pt x="49" y="130"/>
                  <a:pt x="49" y="129"/>
                  <a:pt x="50" y="129"/>
                </a:cubicBezTo>
                <a:cubicBezTo>
                  <a:pt x="50" y="130"/>
                  <a:pt x="48" y="130"/>
                  <a:pt x="48" y="130"/>
                </a:cubicBezTo>
                <a:close/>
                <a:moveTo>
                  <a:pt x="50" y="142"/>
                </a:moveTo>
                <a:cubicBezTo>
                  <a:pt x="50" y="141"/>
                  <a:pt x="50" y="141"/>
                  <a:pt x="50" y="141"/>
                </a:cubicBezTo>
                <a:cubicBezTo>
                  <a:pt x="51" y="141"/>
                  <a:pt x="50" y="142"/>
                  <a:pt x="50" y="142"/>
                </a:cubicBezTo>
                <a:close/>
                <a:moveTo>
                  <a:pt x="53" y="129"/>
                </a:moveTo>
                <a:cubicBezTo>
                  <a:pt x="53" y="129"/>
                  <a:pt x="52" y="129"/>
                  <a:pt x="52" y="129"/>
                </a:cubicBezTo>
                <a:cubicBezTo>
                  <a:pt x="52" y="129"/>
                  <a:pt x="52" y="129"/>
                  <a:pt x="52" y="130"/>
                </a:cubicBezTo>
                <a:cubicBezTo>
                  <a:pt x="52" y="130"/>
                  <a:pt x="51" y="130"/>
                  <a:pt x="51" y="130"/>
                </a:cubicBezTo>
                <a:cubicBezTo>
                  <a:pt x="51" y="129"/>
                  <a:pt x="51" y="129"/>
                  <a:pt x="52" y="128"/>
                </a:cubicBezTo>
                <a:cubicBezTo>
                  <a:pt x="52" y="129"/>
                  <a:pt x="52" y="128"/>
                  <a:pt x="53" y="129"/>
                </a:cubicBezTo>
                <a:cubicBezTo>
                  <a:pt x="53" y="129"/>
                  <a:pt x="53" y="129"/>
                  <a:pt x="53" y="129"/>
                </a:cubicBezTo>
                <a:close/>
                <a:moveTo>
                  <a:pt x="56" y="128"/>
                </a:moveTo>
                <a:cubicBezTo>
                  <a:pt x="56" y="128"/>
                  <a:pt x="57" y="128"/>
                  <a:pt x="57" y="128"/>
                </a:cubicBezTo>
                <a:cubicBezTo>
                  <a:pt x="57" y="128"/>
                  <a:pt x="56" y="128"/>
                  <a:pt x="56" y="128"/>
                </a:cubicBezTo>
                <a:close/>
                <a:moveTo>
                  <a:pt x="57" y="139"/>
                </a:moveTo>
                <a:cubicBezTo>
                  <a:pt x="57" y="138"/>
                  <a:pt x="58" y="138"/>
                  <a:pt x="58" y="139"/>
                </a:cubicBezTo>
                <a:cubicBezTo>
                  <a:pt x="58" y="139"/>
                  <a:pt x="58" y="139"/>
                  <a:pt x="57" y="139"/>
                </a:cubicBezTo>
                <a:close/>
                <a:moveTo>
                  <a:pt x="62" y="127"/>
                </a:moveTo>
                <a:cubicBezTo>
                  <a:pt x="62" y="126"/>
                  <a:pt x="61" y="127"/>
                  <a:pt x="61" y="127"/>
                </a:cubicBezTo>
                <a:cubicBezTo>
                  <a:pt x="61" y="126"/>
                  <a:pt x="62" y="126"/>
                  <a:pt x="62" y="127"/>
                </a:cubicBezTo>
                <a:close/>
                <a:moveTo>
                  <a:pt x="60" y="126"/>
                </a:moveTo>
                <a:cubicBezTo>
                  <a:pt x="61" y="126"/>
                  <a:pt x="61" y="127"/>
                  <a:pt x="61" y="127"/>
                </a:cubicBezTo>
                <a:cubicBezTo>
                  <a:pt x="61" y="127"/>
                  <a:pt x="60" y="127"/>
                  <a:pt x="60" y="126"/>
                </a:cubicBezTo>
                <a:close/>
                <a:moveTo>
                  <a:pt x="61" y="139"/>
                </a:moveTo>
                <a:cubicBezTo>
                  <a:pt x="61" y="139"/>
                  <a:pt x="60" y="139"/>
                  <a:pt x="60" y="139"/>
                </a:cubicBezTo>
                <a:cubicBezTo>
                  <a:pt x="61" y="138"/>
                  <a:pt x="62" y="138"/>
                  <a:pt x="62" y="139"/>
                </a:cubicBezTo>
                <a:cubicBezTo>
                  <a:pt x="62" y="138"/>
                  <a:pt x="61" y="139"/>
                  <a:pt x="61" y="139"/>
                </a:cubicBezTo>
                <a:close/>
                <a:moveTo>
                  <a:pt x="61" y="131"/>
                </a:moveTo>
                <a:cubicBezTo>
                  <a:pt x="62" y="131"/>
                  <a:pt x="62" y="131"/>
                  <a:pt x="62" y="131"/>
                </a:cubicBezTo>
                <a:cubicBezTo>
                  <a:pt x="62" y="132"/>
                  <a:pt x="62" y="132"/>
                  <a:pt x="61" y="131"/>
                </a:cubicBezTo>
                <a:close/>
                <a:moveTo>
                  <a:pt x="61" y="130"/>
                </a:moveTo>
                <a:cubicBezTo>
                  <a:pt x="61" y="130"/>
                  <a:pt x="61" y="130"/>
                  <a:pt x="61" y="130"/>
                </a:cubicBezTo>
                <a:cubicBezTo>
                  <a:pt x="61" y="130"/>
                  <a:pt x="61" y="130"/>
                  <a:pt x="61" y="130"/>
                </a:cubicBezTo>
                <a:cubicBezTo>
                  <a:pt x="61" y="129"/>
                  <a:pt x="61" y="129"/>
                  <a:pt x="61" y="129"/>
                </a:cubicBezTo>
                <a:cubicBezTo>
                  <a:pt x="62" y="129"/>
                  <a:pt x="62" y="128"/>
                  <a:pt x="63" y="128"/>
                </a:cubicBezTo>
                <a:cubicBezTo>
                  <a:pt x="63" y="129"/>
                  <a:pt x="62" y="129"/>
                  <a:pt x="61" y="130"/>
                </a:cubicBezTo>
                <a:close/>
                <a:moveTo>
                  <a:pt x="66" y="129"/>
                </a:moveTo>
                <a:cubicBezTo>
                  <a:pt x="65" y="129"/>
                  <a:pt x="65" y="129"/>
                  <a:pt x="65" y="129"/>
                </a:cubicBezTo>
                <a:cubicBezTo>
                  <a:pt x="64" y="129"/>
                  <a:pt x="64" y="129"/>
                  <a:pt x="64" y="129"/>
                </a:cubicBezTo>
                <a:cubicBezTo>
                  <a:pt x="64" y="128"/>
                  <a:pt x="65" y="128"/>
                  <a:pt x="65" y="128"/>
                </a:cubicBezTo>
                <a:cubicBezTo>
                  <a:pt x="65" y="128"/>
                  <a:pt x="66" y="128"/>
                  <a:pt x="66" y="128"/>
                </a:cubicBezTo>
                <a:cubicBezTo>
                  <a:pt x="66" y="129"/>
                  <a:pt x="66" y="128"/>
                  <a:pt x="66" y="129"/>
                </a:cubicBezTo>
                <a:close/>
                <a:moveTo>
                  <a:pt x="67" y="126"/>
                </a:moveTo>
                <a:cubicBezTo>
                  <a:pt x="67" y="126"/>
                  <a:pt x="68" y="126"/>
                  <a:pt x="68" y="126"/>
                </a:cubicBezTo>
                <a:cubicBezTo>
                  <a:pt x="68" y="127"/>
                  <a:pt x="67" y="126"/>
                  <a:pt x="67" y="126"/>
                </a:cubicBezTo>
                <a:close/>
                <a:moveTo>
                  <a:pt x="69" y="126"/>
                </a:moveTo>
                <a:cubicBezTo>
                  <a:pt x="69" y="126"/>
                  <a:pt x="69" y="125"/>
                  <a:pt x="70" y="126"/>
                </a:cubicBezTo>
                <a:cubicBezTo>
                  <a:pt x="69" y="126"/>
                  <a:pt x="69" y="127"/>
                  <a:pt x="69" y="126"/>
                </a:cubicBezTo>
                <a:close/>
                <a:moveTo>
                  <a:pt x="72" y="124"/>
                </a:moveTo>
                <a:cubicBezTo>
                  <a:pt x="72" y="124"/>
                  <a:pt x="72" y="124"/>
                  <a:pt x="72" y="124"/>
                </a:cubicBezTo>
                <a:cubicBezTo>
                  <a:pt x="72" y="123"/>
                  <a:pt x="73" y="124"/>
                  <a:pt x="74" y="124"/>
                </a:cubicBezTo>
                <a:cubicBezTo>
                  <a:pt x="73" y="124"/>
                  <a:pt x="74" y="125"/>
                  <a:pt x="73" y="125"/>
                </a:cubicBezTo>
                <a:cubicBezTo>
                  <a:pt x="73" y="125"/>
                  <a:pt x="73" y="124"/>
                  <a:pt x="73" y="124"/>
                </a:cubicBezTo>
                <a:cubicBezTo>
                  <a:pt x="72" y="125"/>
                  <a:pt x="72" y="125"/>
                  <a:pt x="72" y="126"/>
                </a:cubicBezTo>
                <a:cubicBezTo>
                  <a:pt x="72" y="126"/>
                  <a:pt x="72" y="125"/>
                  <a:pt x="71" y="125"/>
                </a:cubicBezTo>
                <a:cubicBezTo>
                  <a:pt x="72" y="124"/>
                  <a:pt x="72" y="125"/>
                  <a:pt x="72" y="124"/>
                </a:cubicBezTo>
                <a:close/>
                <a:moveTo>
                  <a:pt x="71" y="126"/>
                </a:moveTo>
                <a:cubicBezTo>
                  <a:pt x="70" y="125"/>
                  <a:pt x="71" y="125"/>
                  <a:pt x="72" y="126"/>
                </a:cubicBezTo>
                <a:cubicBezTo>
                  <a:pt x="71" y="126"/>
                  <a:pt x="71" y="126"/>
                  <a:pt x="71" y="126"/>
                </a:cubicBezTo>
                <a:close/>
                <a:moveTo>
                  <a:pt x="71" y="127"/>
                </a:moveTo>
                <a:cubicBezTo>
                  <a:pt x="72" y="128"/>
                  <a:pt x="72" y="126"/>
                  <a:pt x="73" y="127"/>
                </a:cubicBezTo>
                <a:cubicBezTo>
                  <a:pt x="73" y="126"/>
                  <a:pt x="73" y="126"/>
                  <a:pt x="74" y="127"/>
                </a:cubicBezTo>
                <a:cubicBezTo>
                  <a:pt x="74" y="127"/>
                  <a:pt x="74" y="127"/>
                  <a:pt x="74" y="127"/>
                </a:cubicBezTo>
                <a:cubicBezTo>
                  <a:pt x="74" y="127"/>
                  <a:pt x="74" y="127"/>
                  <a:pt x="74" y="127"/>
                </a:cubicBezTo>
                <a:cubicBezTo>
                  <a:pt x="73" y="127"/>
                  <a:pt x="73" y="127"/>
                  <a:pt x="73" y="128"/>
                </a:cubicBezTo>
                <a:cubicBezTo>
                  <a:pt x="73" y="127"/>
                  <a:pt x="73" y="127"/>
                  <a:pt x="73" y="127"/>
                </a:cubicBezTo>
                <a:cubicBezTo>
                  <a:pt x="72" y="128"/>
                  <a:pt x="71" y="128"/>
                  <a:pt x="71" y="127"/>
                </a:cubicBezTo>
                <a:close/>
                <a:moveTo>
                  <a:pt x="73" y="136"/>
                </a:moveTo>
                <a:cubicBezTo>
                  <a:pt x="73" y="135"/>
                  <a:pt x="74" y="135"/>
                  <a:pt x="74" y="135"/>
                </a:cubicBezTo>
                <a:cubicBezTo>
                  <a:pt x="74" y="136"/>
                  <a:pt x="73" y="136"/>
                  <a:pt x="73" y="136"/>
                </a:cubicBezTo>
                <a:close/>
                <a:moveTo>
                  <a:pt x="75" y="125"/>
                </a:moveTo>
                <a:cubicBezTo>
                  <a:pt x="75" y="125"/>
                  <a:pt x="75" y="125"/>
                  <a:pt x="75" y="125"/>
                </a:cubicBezTo>
                <a:cubicBezTo>
                  <a:pt x="75" y="125"/>
                  <a:pt x="75" y="125"/>
                  <a:pt x="75" y="125"/>
                </a:cubicBezTo>
                <a:cubicBezTo>
                  <a:pt x="74" y="126"/>
                  <a:pt x="74" y="126"/>
                  <a:pt x="74" y="126"/>
                </a:cubicBezTo>
                <a:cubicBezTo>
                  <a:pt x="74" y="126"/>
                  <a:pt x="73" y="126"/>
                  <a:pt x="73" y="126"/>
                </a:cubicBezTo>
                <a:cubicBezTo>
                  <a:pt x="73" y="126"/>
                  <a:pt x="73" y="126"/>
                  <a:pt x="73" y="126"/>
                </a:cubicBezTo>
                <a:cubicBezTo>
                  <a:pt x="72" y="125"/>
                  <a:pt x="74" y="125"/>
                  <a:pt x="75" y="125"/>
                </a:cubicBezTo>
                <a:cubicBezTo>
                  <a:pt x="75" y="125"/>
                  <a:pt x="75" y="125"/>
                  <a:pt x="75" y="125"/>
                </a:cubicBezTo>
                <a:close/>
                <a:moveTo>
                  <a:pt x="76" y="125"/>
                </a:moveTo>
                <a:cubicBezTo>
                  <a:pt x="75" y="125"/>
                  <a:pt x="75" y="125"/>
                  <a:pt x="75" y="125"/>
                </a:cubicBezTo>
                <a:cubicBezTo>
                  <a:pt x="75" y="125"/>
                  <a:pt x="75" y="125"/>
                  <a:pt x="75" y="125"/>
                </a:cubicBezTo>
                <a:cubicBezTo>
                  <a:pt x="75" y="125"/>
                  <a:pt x="75" y="125"/>
                  <a:pt x="75" y="125"/>
                </a:cubicBezTo>
                <a:cubicBezTo>
                  <a:pt x="75" y="125"/>
                  <a:pt x="75" y="125"/>
                  <a:pt x="75" y="125"/>
                </a:cubicBezTo>
                <a:cubicBezTo>
                  <a:pt x="76" y="125"/>
                  <a:pt x="76" y="125"/>
                  <a:pt x="76" y="125"/>
                </a:cubicBezTo>
                <a:cubicBezTo>
                  <a:pt x="76" y="125"/>
                  <a:pt x="76" y="125"/>
                  <a:pt x="76" y="124"/>
                </a:cubicBezTo>
                <a:cubicBezTo>
                  <a:pt x="76" y="124"/>
                  <a:pt x="76" y="124"/>
                  <a:pt x="76" y="125"/>
                </a:cubicBezTo>
                <a:close/>
                <a:moveTo>
                  <a:pt x="75" y="123"/>
                </a:moveTo>
                <a:cubicBezTo>
                  <a:pt x="75" y="123"/>
                  <a:pt x="76" y="123"/>
                  <a:pt x="76" y="123"/>
                </a:cubicBezTo>
                <a:cubicBezTo>
                  <a:pt x="76" y="124"/>
                  <a:pt x="76" y="124"/>
                  <a:pt x="75" y="123"/>
                </a:cubicBezTo>
                <a:close/>
                <a:moveTo>
                  <a:pt x="78" y="125"/>
                </a:moveTo>
                <a:cubicBezTo>
                  <a:pt x="77" y="125"/>
                  <a:pt x="77" y="125"/>
                  <a:pt x="76" y="125"/>
                </a:cubicBezTo>
                <a:cubicBezTo>
                  <a:pt x="76" y="125"/>
                  <a:pt x="77" y="124"/>
                  <a:pt x="76" y="124"/>
                </a:cubicBezTo>
                <a:cubicBezTo>
                  <a:pt x="77" y="124"/>
                  <a:pt x="77" y="124"/>
                  <a:pt x="78" y="124"/>
                </a:cubicBezTo>
                <a:cubicBezTo>
                  <a:pt x="78" y="124"/>
                  <a:pt x="77" y="124"/>
                  <a:pt x="77" y="125"/>
                </a:cubicBezTo>
                <a:cubicBezTo>
                  <a:pt x="77" y="125"/>
                  <a:pt x="78" y="125"/>
                  <a:pt x="78" y="125"/>
                </a:cubicBezTo>
                <a:close/>
                <a:moveTo>
                  <a:pt x="81" y="123"/>
                </a:moveTo>
                <a:cubicBezTo>
                  <a:pt x="81" y="123"/>
                  <a:pt x="81" y="123"/>
                  <a:pt x="81" y="123"/>
                </a:cubicBezTo>
                <a:cubicBezTo>
                  <a:pt x="81" y="123"/>
                  <a:pt x="81" y="123"/>
                  <a:pt x="81" y="123"/>
                </a:cubicBezTo>
                <a:cubicBezTo>
                  <a:pt x="81" y="122"/>
                  <a:pt x="81" y="122"/>
                  <a:pt x="81" y="122"/>
                </a:cubicBezTo>
                <a:cubicBezTo>
                  <a:pt x="81" y="122"/>
                  <a:pt x="81" y="122"/>
                  <a:pt x="81" y="122"/>
                </a:cubicBezTo>
                <a:cubicBezTo>
                  <a:pt x="81" y="122"/>
                  <a:pt x="81" y="122"/>
                  <a:pt x="81" y="122"/>
                </a:cubicBezTo>
                <a:cubicBezTo>
                  <a:pt x="81" y="122"/>
                  <a:pt x="81" y="122"/>
                  <a:pt x="81" y="122"/>
                </a:cubicBezTo>
                <a:cubicBezTo>
                  <a:pt x="81" y="122"/>
                  <a:pt x="82" y="123"/>
                  <a:pt x="82" y="123"/>
                </a:cubicBezTo>
                <a:cubicBezTo>
                  <a:pt x="81" y="123"/>
                  <a:pt x="81" y="124"/>
                  <a:pt x="81" y="123"/>
                </a:cubicBezTo>
                <a:cubicBezTo>
                  <a:pt x="81" y="123"/>
                  <a:pt x="81" y="123"/>
                  <a:pt x="81" y="123"/>
                </a:cubicBezTo>
                <a:close/>
                <a:moveTo>
                  <a:pt x="79" y="135"/>
                </a:moveTo>
                <a:cubicBezTo>
                  <a:pt x="79" y="135"/>
                  <a:pt x="79" y="135"/>
                  <a:pt x="79" y="135"/>
                </a:cubicBezTo>
                <a:cubicBezTo>
                  <a:pt x="79" y="135"/>
                  <a:pt x="79" y="135"/>
                  <a:pt x="79" y="135"/>
                </a:cubicBezTo>
                <a:cubicBezTo>
                  <a:pt x="79" y="135"/>
                  <a:pt x="79" y="135"/>
                  <a:pt x="79" y="135"/>
                </a:cubicBezTo>
                <a:close/>
                <a:moveTo>
                  <a:pt x="79" y="125"/>
                </a:moveTo>
                <a:cubicBezTo>
                  <a:pt x="79" y="125"/>
                  <a:pt x="79" y="125"/>
                  <a:pt x="79" y="124"/>
                </a:cubicBezTo>
                <a:cubicBezTo>
                  <a:pt x="79" y="124"/>
                  <a:pt x="79" y="125"/>
                  <a:pt x="80" y="124"/>
                </a:cubicBezTo>
                <a:cubicBezTo>
                  <a:pt x="80" y="124"/>
                  <a:pt x="80" y="124"/>
                  <a:pt x="80" y="124"/>
                </a:cubicBezTo>
                <a:cubicBezTo>
                  <a:pt x="80" y="125"/>
                  <a:pt x="79" y="125"/>
                  <a:pt x="79" y="125"/>
                </a:cubicBezTo>
                <a:close/>
                <a:moveTo>
                  <a:pt x="81" y="135"/>
                </a:moveTo>
                <a:cubicBezTo>
                  <a:pt x="81" y="135"/>
                  <a:pt x="80" y="135"/>
                  <a:pt x="80" y="135"/>
                </a:cubicBezTo>
                <a:cubicBezTo>
                  <a:pt x="81" y="135"/>
                  <a:pt x="81" y="135"/>
                  <a:pt x="81" y="135"/>
                </a:cubicBezTo>
                <a:cubicBezTo>
                  <a:pt x="81" y="135"/>
                  <a:pt x="81" y="135"/>
                  <a:pt x="81" y="135"/>
                </a:cubicBezTo>
                <a:close/>
                <a:moveTo>
                  <a:pt x="81" y="134"/>
                </a:moveTo>
                <a:cubicBezTo>
                  <a:pt x="81" y="134"/>
                  <a:pt x="81" y="134"/>
                  <a:pt x="82" y="134"/>
                </a:cubicBezTo>
                <a:cubicBezTo>
                  <a:pt x="82" y="134"/>
                  <a:pt x="82" y="134"/>
                  <a:pt x="82" y="134"/>
                </a:cubicBezTo>
                <a:cubicBezTo>
                  <a:pt x="81" y="134"/>
                  <a:pt x="81" y="134"/>
                  <a:pt x="81" y="134"/>
                </a:cubicBezTo>
                <a:close/>
                <a:moveTo>
                  <a:pt x="82" y="124"/>
                </a:moveTo>
                <a:cubicBezTo>
                  <a:pt x="82" y="124"/>
                  <a:pt x="82" y="124"/>
                  <a:pt x="82" y="123"/>
                </a:cubicBezTo>
                <a:cubicBezTo>
                  <a:pt x="82" y="123"/>
                  <a:pt x="82" y="123"/>
                  <a:pt x="82" y="123"/>
                </a:cubicBezTo>
                <a:cubicBezTo>
                  <a:pt x="82" y="123"/>
                  <a:pt x="82" y="123"/>
                  <a:pt x="82" y="124"/>
                </a:cubicBezTo>
                <a:cubicBezTo>
                  <a:pt x="82" y="124"/>
                  <a:pt x="82" y="124"/>
                  <a:pt x="82" y="124"/>
                </a:cubicBezTo>
                <a:close/>
                <a:moveTo>
                  <a:pt x="83" y="123"/>
                </a:moveTo>
                <a:cubicBezTo>
                  <a:pt x="83" y="123"/>
                  <a:pt x="83" y="123"/>
                  <a:pt x="82" y="124"/>
                </a:cubicBezTo>
                <a:cubicBezTo>
                  <a:pt x="82" y="123"/>
                  <a:pt x="82" y="123"/>
                  <a:pt x="82" y="123"/>
                </a:cubicBezTo>
                <a:cubicBezTo>
                  <a:pt x="82" y="123"/>
                  <a:pt x="82" y="123"/>
                  <a:pt x="83" y="123"/>
                </a:cubicBezTo>
                <a:cubicBezTo>
                  <a:pt x="83" y="123"/>
                  <a:pt x="83" y="123"/>
                  <a:pt x="83" y="123"/>
                </a:cubicBezTo>
                <a:cubicBezTo>
                  <a:pt x="83" y="123"/>
                  <a:pt x="83" y="123"/>
                  <a:pt x="83" y="123"/>
                </a:cubicBezTo>
                <a:cubicBezTo>
                  <a:pt x="83" y="123"/>
                  <a:pt x="83" y="123"/>
                  <a:pt x="83" y="123"/>
                </a:cubicBezTo>
                <a:close/>
                <a:moveTo>
                  <a:pt x="33" y="154"/>
                </a:moveTo>
                <a:cubicBezTo>
                  <a:pt x="33" y="154"/>
                  <a:pt x="34" y="153"/>
                  <a:pt x="34" y="153"/>
                </a:cubicBezTo>
                <a:cubicBezTo>
                  <a:pt x="34" y="153"/>
                  <a:pt x="34" y="154"/>
                  <a:pt x="33" y="154"/>
                </a:cubicBezTo>
                <a:close/>
                <a:moveTo>
                  <a:pt x="7" y="173"/>
                </a:moveTo>
                <a:cubicBezTo>
                  <a:pt x="7" y="172"/>
                  <a:pt x="7" y="174"/>
                  <a:pt x="6" y="173"/>
                </a:cubicBezTo>
                <a:cubicBezTo>
                  <a:pt x="6" y="172"/>
                  <a:pt x="7" y="172"/>
                  <a:pt x="7" y="173"/>
                </a:cubicBezTo>
                <a:cubicBezTo>
                  <a:pt x="7" y="173"/>
                  <a:pt x="7" y="173"/>
                  <a:pt x="7" y="173"/>
                </a:cubicBezTo>
                <a:close/>
                <a:moveTo>
                  <a:pt x="24" y="171"/>
                </a:moveTo>
                <a:cubicBezTo>
                  <a:pt x="25" y="170"/>
                  <a:pt x="25" y="170"/>
                  <a:pt x="25" y="170"/>
                </a:cubicBezTo>
                <a:cubicBezTo>
                  <a:pt x="25" y="170"/>
                  <a:pt x="25" y="171"/>
                  <a:pt x="24" y="171"/>
                </a:cubicBezTo>
                <a:close/>
                <a:moveTo>
                  <a:pt x="37" y="162"/>
                </a:moveTo>
                <a:cubicBezTo>
                  <a:pt x="37" y="161"/>
                  <a:pt x="38" y="161"/>
                  <a:pt x="38" y="161"/>
                </a:cubicBezTo>
                <a:cubicBezTo>
                  <a:pt x="38" y="161"/>
                  <a:pt x="38" y="162"/>
                  <a:pt x="37" y="162"/>
                </a:cubicBezTo>
                <a:close/>
                <a:moveTo>
                  <a:pt x="46" y="150"/>
                </a:moveTo>
                <a:cubicBezTo>
                  <a:pt x="46" y="150"/>
                  <a:pt x="45" y="151"/>
                  <a:pt x="45" y="150"/>
                </a:cubicBezTo>
                <a:cubicBezTo>
                  <a:pt x="45" y="150"/>
                  <a:pt x="46" y="150"/>
                  <a:pt x="46" y="150"/>
                </a:cubicBezTo>
                <a:close/>
                <a:moveTo>
                  <a:pt x="35" y="154"/>
                </a:moveTo>
                <a:cubicBezTo>
                  <a:pt x="36" y="154"/>
                  <a:pt x="35" y="154"/>
                  <a:pt x="35" y="153"/>
                </a:cubicBezTo>
                <a:cubicBezTo>
                  <a:pt x="36" y="154"/>
                  <a:pt x="36" y="154"/>
                  <a:pt x="36" y="154"/>
                </a:cubicBezTo>
                <a:cubicBezTo>
                  <a:pt x="36" y="154"/>
                  <a:pt x="35" y="154"/>
                  <a:pt x="35" y="154"/>
                </a:cubicBezTo>
                <a:close/>
                <a:moveTo>
                  <a:pt x="36" y="156"/>
                </a:moveTo>
                <a:cubicBezTo>
                  <a:pt x="35" y="156"/>
                  <a:pt x="36" y="156"/>
                  <a:pt x="36" y="155"/>
                </a:cubicBezTo>
                <a:cubicBezTo>
                  <a:pt x="36" y="155"/>
                  <a:pt x="36" y="155"/>
                  <a:pt x="36" y="155"/>
                </a:cubicBezTo>
                <a:cubicBezTo>
                  <a:pt x="36" y="155"/>
                  <a:pt x="37" y="157"/>
                  <a:pt x="36" y="156"/>
                </a:cubicBezTo>
                <a:close/>
                <a:moveTo>
                  <a:pt x="40" y="156"/>
                </a:moveTo>
                <a:cubicBezTo>
                  <a:pt x="40" y="155"/>
                  <a:pt x="40" y="156"/>
                  <a:pt x="39" y="155"/>
                </a:cubicBezTo>
                <a:cubicBezTo>
                  <a:pt x="39" y="155"/>
                  <a:pt x="38" y="156"/>
                  <a:pt x="37" y="156"/>
                </a:cubicBezTo>
                <a:cubicBezTo>
                  <a:pt x="37" y="156"/>
                  <a:pt x="38" y="156"/>
                  <a:pt x="38" y="155"/>
                </a:cubicBezTo>
                <a:cubicBezTo>
                  <a:pt x="37" y="156"/>
                  <a:pt x="37" y="156"/>
                  <a:pt x="36" y="156"/>
                </a:cubicBezTo>
                <a:cubicBezTo>
                  <a:pt x="37" y="155"/>
                  <a:pt x="37" y="155"/>
                  <a:pt x="38" y="156"/>
                </a:cubicBezTo>
                <a:cubicBezTo>
                  <a:pt x="38" y="155"/>
                  <a:pt x="39" y="155"/>
                  <a:pt x="38" y="154"/>
                </a:cubicBezTo>
                <a:cubicBezTo>
                  <a:pt x="39" y="155"/>
                  <a:pt x="40" y="153"/>
                  <a:pt x="41" y="154"/>
                </a:cubicBezTo>
                <a:cubicBezTo>
                  <a:pt x="40" y="153"/>
                  <a:pt x="41" y="153"/>
                  <a:pt x="42" y="153"/>
                </a:cubicBezTo>
                <a:cubicBezTo>
                  <a:pt x="41" y="154"/>
                  <a:pt x="41" y="155"/>
                  <a:pt x="40" y="156"/>
                </a:cubicBezTo>
                <a:close/>
                <a:moveTo>
                  <a:pt x="42" y="170"/>
                </a:moveTo>
                <a:cubicBezTo>
                  <a:pt x="42" y="170"/>
                  <a:pt x="42" y="170"/>
                  <a:pt x="42" y="170"/>
                </a:cubicBezTo>
                <a:cubicBezTo>
                  <a:pt x="42" y="169"/>
                  <a:pt x="43" y="169"/>
                  <a:pt x="43" y="169"/>
                </a:cubicBezTo>
                <a:cubicBezTo>
                  <a:pt x="43" y="169"/>
                  <a:pt x="42" y="169"/>
                  <a:pt x="42" y="170"/>
                </a:cubicBezTo>
                <a:close/>
                <a:moveTo>
                  <a:pt x="43" y="171"/>
                </a:moveTo>
                <a:cubicBezTo>
                  <a:pt x="43" y="170"/>
                  <a:pt x="43" y="170"/>
                  <a:pt x="43" y="170"/>
                </a:cubicBezTo>
                <a:cubicBezTo>
                  <a:pt x="43" y="170"/>
                  <a:pt x="44" y="170"/>
                  <a:pt x="44" y="170"/>
                </a:cubicBezTo>
                <a:cubicBezTo>
                  <a:pt x="44" y="170"/>
                  <a:pt x="44" y="170"/>
                  <a:pt x="44" y="170"/>
                </a:cubicBezTo>
                <a:cubicBezTo>
                  <a:pt x="43" y="170"/>
                  <a:pt x="44" y="171"/>
                  <a:pt x="43" y="171"/>
                </a:cubicBezTo>
                <a:close/>
                <a:moveTo>
                  <a:pt x="44" y="170"/>
                </a:moveTo>
                <a:cubicBezTo>
                  <a:pt x="44" y="170"/>
                  <a:pt x="44" y="170"/>
                  <a:pt x="44" y="170"/>
                </a:cubicBezTo>
                <a:cubicBezTo>
                  <a:pt x="45" y="170"/>
                  <a:pt x="45" y="170"/>
                  <a:pt x="45" y="170"/>
                </a:cubicBezTo>
                <a:cubicBezTo>
                  <a:pt x="45" y="170"/>
                  <a:pt x="45" y="170"/>
                  <a:pt x="44" y="170"/>
                </a:cubicBezTo>
                <a:close/>
                <a:moveTo>
                  <a:pt x="45" y="168"/>
                </a:moveTo>
                <a:cubicBezTo>
                  <a:pt x="46" y="168"/>
                  <a:pt x="46" y="168"/>
                  <a:pt x="47" y="168"/>
                </a:cubicBezTo>
                <a:cubicBezTo>
                  <a:pt x="47" y="169"/>
                  <a:pt x="46" y="169"/>
                  <a:pt x="45" y="168"/>
                </a:cubicBezTo>
                <a:close/>
                <a:moveTo>
                  <a:pt x="46" y="154"/>
                </a:moveTo>
                <a:cubicBezTo>
                  <a:pt x="46" y="153"/>
                  <a:pt x="46" y="154"/>
                  <a:pt x="46" y="154"/>
                </a:cubicBezTo>
                <a:cubicBezTo>
                  <a:pt x="46" y="155"/>
                  <a:pt x="45" y="154"/>
                  <a:pt x="45" y="154"/>
                </a:cubicBezTo>
                <a:cubicBezTo>
                  <a:pt x="45" y="155"/>
                  <a:pt x="43" y="154"/>
                  <a:pt x="43" y="155"/>
                </a:cubicBezTo>
                <a:cubicBezTo>
                  <a:pt x="42" y="155"/>
                  <a:pt x="42" y="154"/>
                  <a:pt x="42" y="155"/>
                </a:cubicBezTo>
                <a:cubicBezTo>
                  <a:pt x="42" y="155"/>
                  <a:pt x="41" y="154"/>
                  <a:pt x="42" y="154"/>
                </a:cubicBezTo>
                <a:cubicBezTo>
                  <a:pt x="42" y="154"/>
                  <a:pt x="42" y="154"/>
                  <a:pt x="42" y="155"/>
                </a:cubicBezTo>
                <a:cubicBezTo>
                  <a:pt x="42" y="153"/>
                  <a:pt x="43" y="153"/>
                  <a:pt x="44" y="152"/>
                </a:cubicBezTo>
                <a:cubicBezTo>
                  <a:pt x="45" y="153"/>
                  <a:pt x="45" y="153"/>
                  <a:pt x="45" y="153"/>
                </a:cubicBezTo>
                <a:cubicBezTo>
                  <a:pt x="45" y="153"/>
                  <a:pt x="45" y="152"/>
                  <a:pt x="46" y="152"/>
                </a:cubicBezTo>
                <a:cubicBezTo>
                  <a:pt x="46" y="153"/>
                  <a:pt x="45" y="154"/>
                  <a:pt x="44" y="153"/>
                </a:cubicBezTo>
                <a:cubicBezTo>
                  <a:pt x="45" y="154"/>
                  <a:pt x="44" y="154"/>
                  <a:pt x="44" y="154"/>
                </a:cubicBezTo>
                <a:cubicBezTo>
                  <a:pt x="45" y="154"/>
                  <a:pt x="45" y="154"/>
                  <a:pt x="46" y="154"/>
                </a:cubicBezTo>
                <a:cubicBezTo>
                  <a:pt x="46" y="153"/>
                  <a:pt x="46" y="152"/>
                  <a:pt x="47" y="153"/>
                </a:cubicBezTo>
                <a:cubicBezTo>
                  <a:pt x="46" y="153"/>
                  <a:pt x="47" y="154"/>
                  <a:pt x="46" y="154"/>
                </a:cubicBezTo>
                <a:close/>
                <a:moveTo>
                  <a:pt x="47" y="152"/>
                </a:moveTo>
                <a:cubicBezTo>
                  <a:pt x="48" y="152"/>
                  <a:pt x="48" y="152"/>
                  <a:pt x="49" y="152"/>
                </a:cubicBezTo>
                <a:cubicBezTo>
                  <a:pt x="49" y="152"/>
                  <a:pt x="49" y="152"/>
                  <a:pt x="49" y="152"/>
                </a:cubicBezTo>
                <a:cubicBezTo>
                  <a:pt x="48" y="152"/>
                  <a:pt x="48" y="152"/>
                  <a:pt x="48" y="153"/>
                </a:cubicBezTo>
                <a:lnTo>
                  <a:pt x="47" y="152"/>
                </a:lnTo>
                <a:close/>
                <a:moveTo>
                  <a:pt x="48" y="170"/>
                </a:moveTo>
                <a:cubicBezTo>
                  <a:pt x="48" y="169"/>
                  <a:pt x="48" y="169"/>
                  <a:pt x="48" y="169"/>
                </a:cubicBezTo>
                <a:cubicBezTo>
                  <a:pt x="48" y="169"/>
                  <a:pt x="49" y="169"/>
                  <a:pt x="49" y="169"/>
                </a:cubicBezTo>
                <a:cubicBezTo>
                  <a:pt x="49" y="169"/>
                  <a:pt x="49" y="169"/>
                  <a:pt x="49" y="169"/>
                </a:cubicBezTo>
                <a:cubicBezTo>
                  <a:pt x="49" y="169"/>
                  <a:pt x="49" y="169"/>
                  <a:pt x="49" y="169"/>
                </a:cubicBezTo>
                <a:cubicBezTo>
                  <a:pt x="49" y="169"/>
                  <a:pt x="49" y="169"/>
                  <a:pt x="49" y="169"/>
                </a:cubicBezTo>
                <a:cubicBezTo>
                  <a:pt x="49" y="169"/>
                  <a:pt x="48" y="170"/>
                  <a:pt x="48" y="170"/>
                </a:cubicBezTo>
                <a:close/>
                <a:moveTo>
                  <a:pt x="50" y="169"/>
                </a:moveTo>
                <a:cubicBezTo>
                  <a:pt x="50" y="169"/>
                  <a:pt x="50" y="169"/>
                  <a:pt x="49" y="169"/>
                </a:cubicBezTo>
                <a:cubicBezTo>
                  <a:pt x="49" y="169"/>
                  <a:pt x="50" y="169"/>
                  <a:pt x="50" y="169"/>
                </a:cubicBezTo>
                <a:cubicBezTo>
                  <a:pt x="50" y="169"/>
                  <a:pt x="50" y="169"/>
                  <a:pt x="50" y="169"/>
                </a:cubicBezTo>
                <a:cubicBezTo>
                  <a:pt x="50" y="169"/>
                  <a:pt x="50" y="169"/>
                  <a:pt x="50" y="169"/>
                </a:cubicBezTo>
                <a:cubicBezTo>
                  <a:pt x="50" y="169"/>
                  <a:pt x="50" y="169"/>
                  <a:pt x="50" y="169"/>
                </a:cubicBezTo>
                <a:close/>
                <a:moveTo>
                  <a:pt x="50" y="152"/>
                </a:moveTo>
                <a:cubicBezTo>
                  <a:pt x="50" y="151"/>
                  <a:pt x="51" y="152"/>
                  <a:pt x="51" y="152"/>
                </a:cubicBezTo>
                <a:cubicBezTo>
                  <a:pt x="51" y="152"/>
                  <a:pt x="51" y="152"/>
                  <a:pt x="50" y="152"/>
                </a:cubicBezTo>
                <a:close/>
                <a:moveTo>
                  <a:pt x="52" y="168"/>
                </a:moveTo>
                <a:cubicBezTo>
                  <a:pt x="52" y="168"/>
                  <a:pt x="52" y="168"/>
                  <a:pt x="52" y="168"/>
                </a:cubicBezTo>
                <a:cubicBezTo>
                  <a:pt x="52" y="168"/>
                  <a:pt x="52" y="168"/>
                  <a:pt x="52" y="168"/>
                </a:cubicBezTo>
                <a:close/>
                <a:moveTo>
                  <a:pt x="52" y="168"/>
                </a:moveTo>
                <a:cubicBezTo>
                  <a:pt x="52" y="168"/>
                  <a:pt x="53" y="168"/>
                  <a:pt x="53" y="168"/>
                </a:cubicBezTo>
                <a:cubicBezTo>
                  <a:pt x="53" y="168"/>
                  <a:pt x="52" y="168"/>
                  <a:pt x="52" y="168"/>
                </a:cubicBezTo>
                <a:close/>
                <a:moveTo>
                  <a:pt x="52" y="151"/>
                </a:moveTo>
                <a:cubicBezTo>
                  <a:pt x="53" y="152"/>
                  <a:pt x="53" y="152"/>
                  <a:pt x="53" y="153"/>
                </a:cubicBezTo>
                <a:cubicBezTo>
                  <a:pt x="52" y="153"/>
                  <a:pt x="52" y="153"/>
                  <a:pt x="51" y="153"/>
                </a:cubicBezTo>
                <a:cubicBezTo>
                  <a:pt x="52" y="152"/>
                  <a:pt x="52" y="152"/>
                  <a:pt x="52" y="152"/>
                </a:cubicBezTo>
                <a:cubicBezTo>
                  <a:pt x="52" y="151"/>
                  <a:pt x="51" y="152"/>
                  <a:pt x="51" y="151"/>
                </a:cubicBezTo>
                <a:cubicBezTo>
                  <a:pt x="51" y="151"/>
                  <a:pt x="51" y="151"/>
                  <a:pt x="51" y="151"/>
                </a:cubicBezTo>
                <a:cubicBezTo>
                  <a:pt x="52" y="151"/>
                  <a:pt x="52" y="151"/>
                  <a:pt x="52" y="151"/>
                </a:cubicBezTo>
                <a:cubicBezTo>
                  <a:pt x="53" y="150"/>
                  <a:pt x="53" y="151"/>
                  <a:pt x="54" y="150"/>
                </a:cubicBezTo>
                <a:cubicBezTo>
                  <a:pt x="54" y="150"/>
                  <a:pt x="54" y="150"/>
                  <a:pt x="54" y="150"/>
                </a:cubicBezTo>
                <a:cubicBezTo>
                  <a:pt x="54" y="151"/>
                  <a:pt x="54" y="151"/>
                  <a:pt x="54" y="151"/>
                </a:cubicBezTo>
                <a:cubicBezTo>
                  <a:pt x="53" y="151"/>
                  <a:pt x="53" y="151"/>
                  <a:pt x="52" y="151"/>
                </a:cubicBezTo>
                <a:close/>
                <a:moveTo>
                  <a:pt x="54" y="168"/>
                </a:moveTo>
                <a:cubicBezTo>
                  <a:pt x="54" y="168"/>
                  <a:pt x="54" y="168"/>
                  <a:pt x="54" y="168"/>
                </a:cubicBezTo>
                <a:cubicBezTo>
                  <a:pt x="54" y="167"/>
                  <a:pt x="54" y="167"/>
                  <a:pt x="54" y="167"/>
                </a:cubicBezTo>
                <a:cubicBezTo>
                  <a:pt x="54" y="167"/>
                  <a:pt x="54" y="167"/>
                  <a:pt x="54" y="167"/>
                </a:cubicBezTo>
                <a:cubicBezTo>
                  <a:pt x="54" y="167"/>
                  <a:pt x="54" y="168"/>
                  <a:pt x="54" y="168"/>
                </a:cubicBezTo>
                <a:cubicBezTo>
                  <a:pt x="55" y="168"/>
                  <a:pt x="55" y="168"/>
                  <a:pt x="55" y="168"/>
                </a:cubicBezTo>
                <a:cubicBezTo>
                  <a:pt x="55" y="168"/>
                  <a:pt x="55" y="168"/>
                  <a:pt x="55" y="168"/>
                </a:cubicBezTo>
                <a:cubicBezTo>
                  <a:pt x="55" y="168"/>
                  <a:pt x="54" y="168"/>
                  <a:pt x="54" y="168"/>
                </a:cubicBezTo>
                <a:close/>
                <a:moveTo>
                  <a:pt x="54" y="167"/>
                </a:moveTo>
                <a:cubicBezTo>
                  <a:pt x="54" y="167"/>
                  <a:pt x="54" y="167"/>
                  <a:pt x="54" y="167"/>
                </a:cubicBezTo>
                <a:cubicBezTo>
                  <a:pt x="55" y="167"/>
                  <a:pt x="55" y="167"/>
                  <a:pt x="55" y="167"/>
                </a:cubicBezTo>
                <a:cubicBezTo>
                  <a:pt x="54" y="167"/>
                  <a:pt x="54" y="167"/>
                  <a:pt x="54" y="167"/>
                </a:cubicBezTo>
                <a:close/>
                <a:moveTo>
                  <a:pt x="54" y="151"/>
                </a:moveTo>
                <a:cubicBezTo>
                  <a:pt x="55" y="150"/>
                  <a:pt x="55" y="150"/>
                  <a:pt x="55" y="150"/>
                </a:cubicBezTo>
                <a:cubicBezTo>
                  <a:pt x="55" y="150"/>
                  <a:pt x="55" y="151"/>
                  <a:pt x="54" y="151"/>
                </a:cubicBezTo>
                <a:close/>
                <a:moveTo>
                  <a:pt x="56" y="166"/>
                </a:moveTo>
                <a:cubicBezTo>
                  <a:pt x="56" y="166"/>
                  <a:pt x="56" y="166"/>
                  <a:pt x="57" y="166"/>
                </a:cubicBezTo>
                <a:cubicBezTo>
                  <a:pt x="57" y="166"/>
                  <a:pt x="56" y="166"/>
                  <a:pt x="56" y="166"/>
                </a:cubicBezTo>
                <a:cubicBezTo>
                  <a:pt x="56" y="166"/>
                  <a:pt x="56" y="166"/>
                  <a:pt x="56" y="166"/>
                </a:cubicBezTo>
                <a:cubicBezTo>
                  <a:pt x="56" y="166"/>
                  <a:pt x="56" y="166"/>
                  <a:pt x="56" y="166"/>
                </a:cubicBezTo>
                <a:cubicBezTo>
                  <a:pt x="56" y="166"/>
                  <a:pt x="56" y="166"/>
                  <a:pt x="56" y="166"/>
                </a:cubicBezTo>
                <a:close/>
                <a:moveTo>
                  <a:pt x="56" y="168"/>
                </a:moveTo>
                <a:cubicBezTo>
                  <a:pt x="56" y="168"/>
                  <a:pt x="56" y="168"/>
                  <a:pt x="56" y="168"/>
                </a:cubicBezTo>
                <a:cubicBezTo>
                  <a:pt x="56" y="168"/>
                  <a:pt x="56" y="168"/>
                  <a:pt x="56" y="168"/>
                </a:cubicBezTo>
                <a:cubicBezTo>
                  <a:pt x="56" y="167"/>
                  <a:pt x="57" y="167"/>
                  <a:pt x="57" y="167"/>
                </a:cubicBezTo>
                <a:cubicBezTo>
                  <a:pt x="57" y="167"/>
                  <a:pt x="57" y="167"/>
                  <a:pt x="57" y="167"/>
                </a:cubicBezTo>
                <a:cubicBezTo>
                  <a:pt x="57" y="167"/>
                  <a:pt x="56" y="167"/>
                  <a:pt x="56" y="168"/>
                </a:cubicBezTo>
                <a:close/>
                <a:moveTo>
                  <a:pt x="57" y="169"/>
                </a:moveTo>
                <a:cubicBezTo>
                  <a:pt x="57" y="169"/>
                  <a:pt x="58" y="169"/>
                  <a:pt x="58" y="169"/>
                </a:cubicBezTo>
                <a:cubicBezTo>
                  <a:pt x="58" y="169"/>
                  <a:pt x="57" y="169"/>
                  <a:pt x="57" y="169"/>
                </a:cubicBezTo>
                <a:close/>
                <a:moveTo>
                  <a:pt x="58" y="166"/>
                </a:moveTo>
                <a:cubicBezTo>
                  <a:pt x="58" y="166"/>
                  <a:pt x="58" y="166"/>
                  <a:pt x="58" y="166"/>
                </a:cubicBezTo>
                <a:cubicBezTo>
                  <a:pt x="58" y="166"/>
                  <a:pt x="58" y="167"/>
                  <a:pt x="58" y="167"/>
                </a:cubicBezTo>
                <a:cubicBezTo>
                  <a:pt x="58" y="167"/>
                  <a:pt x="58" y="166"/>
                  <a:pt x="58" y="166"/>
                </a:cubicBezTo>
                <a:close/>
                <a:moveTo>
                  <a:pt x="58" y="150"/>
                </a:moveTo>
                <a:cubicBezTo>
                  <a:pt x="59" y="149"/>
                  <a:pt x="59" y="149"/>
                  <a:pt x="60" y="149"/>
                </a:cubicBezTo>
                <a:cubicBezTo>
                  <a:pt x="60" y="150"/>
                  <a:pt x="58" y="151"/>
                  <a:pt x="58" y="150"/>
                </a:cubicBezTo>
                <a:close/>
                <a:moveTo>
                  <a:pt x="61" y="144"/>
                </a:moveTo>
                <a:cubicBezTo>
                  <a:pt x="61" y="144"/>
                  <a:pt x="61" y="144"/>
                  <a:pt x="61" y="144"/>
                </a:cubicBezTo>
                <a:cubicBezTo>
                  <a:pt x="61" y="144"/>
                  <a:pt x="61" y="144"/>
                  <a:pt x="61" y="144"/>
                </a:cubicBezTo>
                <a:cubicBezTo>
                  <a:pt x="61" y="144"/>
                  <a:pt x="61" y="144"/>
                  <a:pt x="61" y="144"/>
                </a:cubicBezTo>
                <a:cubicBezTo>
                  <a:pt x="61" y="144"/>
                  <a:pt x="61" y="144"/>
                  <a:pt x="61" y="144"/>
                </a:cubicBezTo>
                <a:close/>
                <a:moveTo>
                  <a:pt x="60" y="145"/>
                </a:moveTo>
                <a:cubicBezTo>
                  <a:pt x="61" y="145"/>
                  <a:pt x="61" y="145"/>
                  <a:pt x="61" y="145"/>
                </a:cubicBezTo>
                <a:cubicBezTo>
                  <a:pt x="61" y="145"/>
                  <a:pt x="61" y="145"/>
                  <a:pt x="61" y="145"/>
                </a:cubicBezTo>
                <a:cubicBezTo>
                  <a:pt x="61" y="145"/>
                  <a:pt x="61" y="145"/>
                  <a:pt x="61" y="145"/>
                </a:cubicBezTo>
                <a:cubicBezTo>
                  <a:pt x="61" y="145"/>
                  <a:pt x="61" y="146"/>
                  <a:pt x="60" y="146"/>
                </a:cubicBezTo>
                <a:cubicBezTo>
                  <a:pt x="60" y="146"/>
                  <a:pt x="60" y="146"/>
                  <a:pt x="60" y="145"/>
                </a:cubicBezTo>
                <a:close/>
                <a:moveTo>
                  <a:pt x="60" y="149"/>
                </a:moveTo>
                <a:cubicBezTo>
                  <a:pt x="60" y="149"/>
                  <a:pt x="61" y="149"/>
                  <a:pt x="61" y="149"/>
                </a:cubicBezTo>
                <a:cubicBezTo>
                  <a:pt x="61" y="149"/>
                  <a:pt x="61" y="150"/>
                  <a:pt x="60" y="149"/>
                </a:cubicBezTo>
                <a:close/>
                <a:moveTo>
                  <a:pt x="60" y="166"/>
                </a:moveTo>
                <a:cubicBezTo>
                  <a:pt x="60" y="166"/>
                  <a:pt x="60" y="166"/>
                  <a:pt x="60" y="166"/>
                </a:cubicBezTo>
                <a:cubicBezTo>
                  <a:pt x="61" y="166"/>
                  <a:pt x="61" y="166"/>
                  <a:pt x="62" y="166"/>
                </a:cubicBezTo>
                <a:cubicBezTo>
                  <a:pt x="61" y="166"/>
                  <a:pt x="61" y="167"/>
                  <a:pt x="60" y="166"/>
                </a:cubicBezTo>
                <a:close/>
                <a:moveTo>
                  <a:pt x="64" y="144"/>
                </a:moveTo>
                <a:cubicBezTo>
                  <a:pt x="64" y="144"/>
                  <a:pt x="64" y="144"/>
                  <a:pt x="64" y="144"/>
                </a:cubicBezTo>
                <a:cubicBezTo>
                  <a:pt x="64" y="144"/>
                  <a:pt x="64" y="144"/>
                  <a:pt x="64" y="144"/>
                </a:cubicBezTo>
                <a:cubicBezTo>
                  <a:pt x="64" y="144"/>
                  <a:pt x="64" y="144"/>
                  <a:pt x="64" y="144"/>
                </a:cubicBezTo>
                <a:close/>
                <a:moveTo>
                  <a:pt x="63" y="164"/>
                </a:moveTo>
                <a:cubicBezTo>
                  <a:pt x="63" y="164"/>
                  <a:pt x="63" y="164"/>
                  <a:pt x="63" y="164"/>
                </a:cubicBezTo>
                <a:cubicBezTo>
                  <a:pt x="63" y="165"/>
                  <a:pt x="63" y="165"/>
                  <a:pt x="63" y="165"/>
                </a:cubicBezTo>
                <a:cubicBezTo>
                  <a:pt x="63" y="164"/>
                  <a:pt x="63" y="164"/>
                  <a:pt x="63" y="164"/>
                </a:cubicBezTo>
                <a:close/>
                <a:moveTo>
                  <a:pt x="63" y="148"/>
                </a:moveTo>
                <a:cubicBezTo>
                  <a:pt x="62" y="148"/>
                  <a:pt x="63" y="148"/>
                  <a:pt x="63" y="148"/>
                </a:cubicBezTo>
                <a:cubicBezTo>
                  <a:pt x="63" y="148"/>
                  <a:pt x="63" y="148"/>
                  <a:pt x="63" y="148"/>
                </a:cubicBezTo>
                <a:cubicBezTo>
                  <a:pt x="63" y="148"/>
                  <a:pt x="63" y="148"/>
                  <a:pt x="63" y="148"/>
                </a:cubicBezTo>
                <a:cubicBezTo>
                  <a:pt x="63" y="148"/>
                  <a:pt x="63" y="148"/>
                  <a:pt x="63" y="148"/>
                </a:cubicBezTo>
                <a:cubicBezTo>
                  <a:pt x="63" y="148"/>
                  <a:pt x="62" y="148"/>
                  <a:pt x="62" y="148"/>
                </a:cubicBezTo>
                <a:cubicBezTo>
                  <a:pt x="62" y="148"/>
                  <a:pt x="62" y="148"/>
                  <a:pt x="63" y="148"/>
                </a:cubicBezTo>
                <a:close/>
                <a:moveTo>
                  <a:pt x="62" y="149"/>
                </a:moveTo>
                <a:cubicBezTo>
                  <a:pt x="62" y="149"/>
                  <a:pt x="62" y="149"/>
                  <a:pt x="62" y="149"/>
                </a:cubicBezTo>
                <a:cubicBezTo>
                  <a:pt x="63" y="149"/>
                  <a:pt x="63" y="149"/>
                  <a:pt x="63" y="149"/>
                </a:cubicBezTo>
                <a:cubicBezTo>
                  <a:pt x="62" y="149"/>
                  <a:pt x="62" y="150"/>
                  <a:pt x="62" y="149"/>
                </a:cubicBezTo>
                <a:close/>
                <a:moveTo>
                  <a:pt x="62" y="168"/>
                </a:moveTo>
                <a:cubicBezTo>
                  <a:pt x="63" y="167"/>
                  <a:pt x="63" y="167"/>
                  <a:pt x="63" y="167"/>
                </a:cubicBezTo>
                <a:cubicBezTo>
                  <a:pt x="63" y="167"/>
                  <a:pt x="63" y="167"/>
                  <a:pt x="64" y="167"/>
                </a:cubicBezTo>
                <a:cubicBezTo>
                  <a:pt x="63" y="168"/>
                  <a:pt x="63" y="168"/>
                  <a:pt x="62" y="168"/>
                </a:cubicBezTo>
                <a:close/>
                <a:moveTo>
                  <a:pt x="63" y="167"/>
                </a:moveTo>
                <a:cubicBezTo>
                  <a:pt x="63" y="167"/>
                  <a:pt x="63" y="167"/>
                  <a:pt x="63" y="167"/>
                </a:cubicBezTo>
                <a:cubicBezTo>
                  <a:pt x="63" y="167"/>
                  <a:pt x="63" y="167"/>
                  <a:pt x="63" y="167"/>
                </a:cubicBezTo>
                <a:cubicBezTo>
                  <a:pt x="63" y="167"/>
                  <a:pt x="63" y="167"/>
                  <a:pt x="63" y="167"/>
                </a:cubicBezTo>
                <a:cubicBezTo>
                  <a:pt x="63" y="166"/>
                  <a:pt x="63" y="165"/>
                  <a:pt x="64" y="166"/>
                </a:cubicBezTo>
                <a:cubicBezTo>
                  <a:pt x="64" y="166"/>
                  <a:pt x="63" y="167"/>
                  <a:pt x="63" y="167"/>
                </a:cubicBezTo>
                <a:close/>
                <a:moveTo>
                  <a:pt x="64" y="165"/>
                </a:moveTo>
                <a:cubicBezTo>
                  <a:pt x="64" y="164"/>
                  <a:pt x="64" y="165"/>
                  <a:pt x="63" y="164"/>
                </a:cubicBezTo>
                <a:cubicBezTo>
                  <a:pt x="63" y="164"/>
                  <a:pt x="64" y="164"/>
                  <a:pt x="64" y="164"/>
                </a:cubicBezTo>
                <a:cubicBezTo>
                  <a:pt x="64" y="164"/>
                  <a:pt x="64" y="164"/>
                  <a:pt x="64" y="164"/>
                </a:cubicBezTo>
                <a:cubicBezTo>
                  <a:pt x="64" y="164"/>
                  <a:pt x="64" y="164"/>
                  <a:pt x="64" y="165"/>
                </a:cubicBezTo>
                <a:close/>
                <a:moveTo>
                  <a:pt x="64" y="145"/>
                </a:moveTo>
                <a:cubicBezTo>
                  <a:pt x="64" y="144"/>
                  <a:pt x="64" y="144"/>
                  <a:pt x="64" y="144"/>
                </a:cubicBezTo>
                <a:cubicBezTo>
                  <a:pt x="65" y="144"/>
                  <a:pt x="65" y="144"/>
                  <a:pt x="65" y="145"/>
                </a:cubicBezTo>
                <a:cubicBezTo>
                  <a:pt x="64" y="145"/>
                  <a:pt x="64" y="145"/>
                  <a:pt x="64" y="145"/>
                </a:cubicBezTo>
                <a:close/>
                <a:moveTo>
                  <a:pt x="65" y="165"/>
                </a:moveTo>
                <a:cubicBezTo>
                  <a:pt x="65" y="165"/>
                  <a:pt x="64" y="165"/>
                  <a:pt x="64" y="165"/>
                </a:cubicBezTo>
                <a:cubicBezTo>
                  <a:pt x="64" y="165"/>
                  <a:pt x="64" y="165"/>
                  <a:pt x="64" y="165"/>
                </a:cubicBezTo>
                <a:cubicBezTo>
                  <a:pt x="65" y="165"/>
                  <a:pt x="65" y="165"/>
                  <a:pt x="65" y="165"/>
                </a:cubicBezTo>
                <a:cubicBezTo>
                  <a:pt x="65" y="165"/>
                  <a:pt x="65" y="165"/>
                  <a:pt x="65" y="165"/>
                </a:cubicBezTo>
                <a:close/>
                <a:moveTo>
                  <a:pt x="65" y="145"/>
                </a:moveTo>
                <a:cubicBezTo>
                  <a:pt x="65" y="144"/>
                  <a:pt x="65" y="144"/>
                  <a:pt x="66" y="144"/>
                </a:cubicBezTo>
                <a:cubicBezTo>
                  <a:pt x="65" y="144"/>
                  <a:pt x="65" y="144"/>
                  <a:pt x="65" y="145"/>
                </a:cubicBezTo>
                <a:close/>
                <a:moveTo>
                  <a:pt x="66" y="144"/>
                </a:moveTo>
                <a:cubicBezTo>
                  <a:pt x="65" y="144"/>
                  <a:pt x="65" y="144"/>
                  <a:pt x="65" y="144"/>
                </a:cubicBezTo>
                <a:cubicBezTo>
                  <a:pt x="65" y="144"/>
                  <a:pt x="65" y="144"/>
                  <a:pt x="66" y="144"/>
                </a:cubicBezTo>
                <a:cubicBezTo>
                  <a:pt x="66" y="144"/>
                  <a:pt x="66" y="144"/>
                  <a:pt x="66" y="144"/>
                </a:cubicBezTo>
                <a:close/>
                <a:moveTo>
                  <a:pt x="66" y="166"/>
                </a:moveTo>
                <a:cubicBezTo>
                  <a:pt x="67" y="165"/>
                  <a:pt x="67" y="165"/>
                  <a:pt x="67" y="165"/>
                </a:cubicBezTo>
                <a:cubicBezTo>
                  <a:pt x="66" y="164"/>
                  <a:pt x="66" y="165"/>
                  <a:pt x="66" y="165"/>
                </a:cubicBezTo>
                <a:cubicBezTo>
                  <a:pt x="66" y="165"/>
                  <a:pt x="66" y="164"/>
                  <a:pt x="66" y="164"/>
                </a:cubicBezTo>
                <a:cubicBezTo>
                  <a:pt x="67" y="164"/>
                  <a:pt x="67" y="164"/>
                  <a:pt x="67" y="165"/>
                </a:cubicBezTo>
                <a:cubicBezTo>
                  <a:pt x="67" y="165"/>
                  <a:pt x="67" y="165"/>
                  <a:pt x="68" y="165"/>
                </a:cubicBezTo>
                <a:cubicBezTo>
                  <a:pt x="67" y="166"/>
                  <a:pt x="67" y="166"/>
                  <a:pt x="66" y="166"/>
                </a:cubicBezTo>
                <a:close/>
                <a:moveTo>
                  <a:pt x="67" y="164"/>
                </a:moveTo>
                <a:cubicBezTo>
                  <a:pt x="67" y="164"/>
                  <a:pt x="68" y="164"/>
                  <a:pt x="68" y="164"/>
                </a:cubicBezTo>
                <a:cubicBezTo>
                  <a:pt x="68" y="164"/>
                  <a:pt x="68" y="164"/>
                  <a:pt x="68" y="164"/>
                </a:cubicBezTo>
                <a:cubicBezTo>
                  <a:pt x="68" y="164"/>
                  <a:pt x="67" y="164"/>
                  <a:pt x="67" y="164"/>
                </a:cubicBezTo>
                <a:close/>
                <a:moveTo>
                  <a:pt x="69" y="167"/>
                </a:moveTo>
                <a:cubicBezTo>
                  <a:pt x="69" y="167"/>
                  <a:pt x="69" y="167"/>
                  <a:pt x="69" y="167"/>
                </a:cubicBezTo>
                <a:cubicBezTo>
                  <a:pt x="69" y="167"/>
                  <a:pt x="69" y="167"/>
                  <a:pt x="69" y="167"/>
                </a:cubicBezTo>
                <a:cubicBezTo>
                  <a:pt x="69" y="167"/>
                  <a:pt x="69" y="167"/>
                  <a:pt x="69" y="167"/>
                </a:cubicBezTo>
                <a:close/>
                <a:moveTo>
                  <a:pt x="69" y="166"/>
                </a:moveTo>
                <a:cubicBezTo>
                  <a:pt x="69" y="166"/>
                  <a:pt x="69" y="166"/>
                  <a:pt x="69" y="166"/>
                </a:cubicBezTo>
                <a:cubicBezTo>
                  <a:pt x="69" y="166"/>
                  <a:pt x="69" y="166"/>
                  <a:pt x="69" y="166"/>
                </a:cubicBezTo>
                <a:cubicBezTo>
                  <a:pt x="69" y="166"/>
                  <a:pt x="69" y="166"/>
                  <a:pt x="69" y="166"/>
                </a:cubicBezTo>
                <a:close/>
                <a:moveTo>
                  <a:pt x="67" y="144"/>
                </a:moveTo>
                <a:cubicBezTo>
                  <a:pt x="68" y="143"/>
                  <a:pt x="69" y="143"/>
                  <a:pt x="70" y="143"/>
                </a:cubicBezTo>
                <a:cubicBezTo>
                  <a:pt x="68" y="144"/>
                  <a:pt x="68" y="144"/>
                  <a:pt x="67" y="144"/>
                </a:cubicBezTo>
                <a:close/>
                <a:moveTo>
                  <a:pt x="23" y="186"/>
                </a:moveTo>
                <a:cubicBezTo>
                  <a:pt x="23" y="186"/>
                  <a:pt x="23" y="186"/>
                  <a:pt x="23" y="185"/>
                </a:cubicBezTo>
                <a:cubicBezTo>
                  <a:pt x="23" y="186"/>
                  <a:pt x="24" y="185"/>
                  <a:pt x="24" y="186"/>
                </a:cubicBezTo>
                <a:cubicBezTo>
                  <a:pt x="24" y="186"/>
                  <a:pt x="24" y="187"/>
                  <a:pt x="23" y="186"/>
                </a:cubicBezTo>
                <a:close/>
                <a:moveTo>
                  <a:pt x="26" y="185"/>
                </a:moveTo>
                <a:cubicBezTo>
                  <a:pt x="26" y="185"/>
                  <a:pt x="26" y="186"/>
                  <a:pt x="25" y="185"/>
                </a:cubicBezTo>
                <a:cubicBezTo>
                  <a:pt x="25" y="185"/>
                  <a:pt x="27" y="184"/>
                  <a:pt x="26" y="185"/>
                </a:cubicBezTo>
                <a:close/>
                <a:moveTo>
                  <a:pt x="30" y="185"/>
                </a:moveTo>
                <a:cubicBezTo>
                  <a:pt x="29" y="185"/>
                  <a:pt x="30" y="185"/>
                  <a:pt x="29" y="185"/>
                </a:cubicBezTo>
                <a:cubicBezTo>
                  <a:pt x="29" y="184"/>
                  <a:pt x="30" y="185"/>
                  <a:pt x="31" y="185"/>
                </a:cubicBezTo>
                <a:cubicBezTo>
                  <a:pt x="31" y="186"/>
                  <a:pt x="30" y="185"/>
                  <a:pt x="30" y="185"/>
                </a:cubicBezTo>
                <a:close/>
                <a:moveTo>
                  <a:pt x="35" y="186"/>
                </a:moveTo>
                <a:cubicBezTo>
                  <a:pt x="34" y="185"/>
                  <a:pt x="34" y="186"/>
                  <a:pt x="34" y="186"/>
                </a:cubicBezTo>
                <a:cubicBezTo>
                  <a:pt x="33" y="186"/>
                  <a:pt x="34" y="185"/>
                  <a:pt x="35" y="185"/>
                </a:cubicBezTo>
                <a:cubicBezTo>
                  <a:pt x="35" y="185"/>
                  <a:pt x="35" y="186"/>
                  <a:pt x="35" y="186"/>
                </a:cubicBezTo>
                <a:close/>
                <a:moveTo>
                  <a:pt x="36" y="181"/>
                </a:moveTo>
                <a:cubicBezTo>
                  <a:pt x="36" y="181"/>
                  <a:pt x="36" y="181"/>
                  <a:pt x="36" y="181"/>
                </a:cubicBezTo>
                <a:cubicBezTo>
                  <a:pt x="36" y="181"/>
                  <a:pt x="36" y="181"/>
                  <a:pt x="37" y="181"/>
                </a:cubicBezTo>
                <a:cubicBezTo>
                  <a:pt x="37" y="181"/>
                  <a:pt x="37" y="181"/>
                  <a:pt x="37" y="181"/>
                </a:cubicBezTo>
                <a:cubicBezTo>
                  <a:pt x="37" y="181"/>
                  <a:pt x="37" y="181"/>
                  <a:pt x="36" y="181"/>
                </a:cubicBezTo>
                <a:close/>
                <a:moveTo>
                  <a:pt x="29" y="192"/>
                </a:moveTo>
                <a:cubicBezTo>
                  <a:pt x="29" y="192"/>
                  <a:pt x="29" y="193"/>
                  <a:pt x="28" y="192"/>
                </a:cubicBezTo>
                <a:cubicBezTo>
                  <a:pt x="29" y="192"/>
                  <a:pt x="29" y="191"/>
                  <a:pt x="29" y="192"/>
                </a:cubicBezTo>
                <a:close/>
                <a:moveTo>
                  <a:pt x="30" y="192"/>
                </a:moveTo>
                <a:cubicBezTo>
                  <a:pt x="30" y="192"/>
                  <a:pt x="30" y="192"/>
                  <a:pt x="30" y="191"/>
                </a:cubicBezTo>
                <a:cubicBezTo>
                  <a:pt x="31" y="192"/>
                  <a:pt x="31" y="191"/>
                  <a:pt x="31" y="191"/>
                </a:cubicBezTo>
                <a:cubicBezTo>
                  <a:pt x="31" y="192"/>
                  <a:pt x="32" y="192"/>
                  <a:pt x="31" y="192"/>
                </a:cubicBezTo>
                <a:cubicBezTo>
                  <a:pt x="31" y="192"/>
                  <a:pt x="31" y="192"/>
                  <a:pt x="30" y="192"/>
                </a:cubicBezTo>
                <a:close/>
                <a:moveTo>
                  <a:pt x="30" y="194"/>
                </a:moveTo>
                <a:cubicBezTo>
                  <a:pt x="31" y="194"/>
                  <a:pt x="32" y="193"/>
                  <a:pt x="33" y="193"/>
                </a:cubicBezTo>
                <a:cubicBezTo>
                  <a:pt x="32" y="194"/>
                  <a:pt x="31" y="195"/>
                  <a:pt x="30" y="194"/>
                </a:cubicBezTo>
                <a:close/>
                <a:moveTo>
                  <a:pt x="32" y="193"/>
                </a:moveTo>
                <a:cubicBezTo>
                  <a:pt x="32" y="192"/>
                  <a:pt x="32" y="192"/>
                  <a:pt x="33" y="192"/>
                </a:cubicBezTo>
                <a:cubicBezTo>
                  <a:pt x="33" y="192"/>
                  <a:pt x="32" y="193"/>
                  <a:pt x="32" y="193"/>
                </a:cubicBezTo>
                <a:close/>
                <a:moveTo>
                  <a:pt x="36" y="191"/>
                </a:moveTo>
                <a:cubicBezTo>
                  <a:pt x="36" y="191"/>
                  <a:pt x="36" y="191"/>
                  <a:pt x="36" y="191"/>
                </a:cubicBezTo>
                <a:cubicBezTo>
                  <a:pt x="36" y="190"/>
                  <a:pt x="36" y="190"/>
                  <a:pt x="37" y="190"/>
                </a:cubicBezTo>
                <a:lnTo>
                  <a:pt x="36" y="191"/>
                </a:lnTo>
                <a:close/>
                <a:moveTo>
                  <a:pt x="26" y="210"/>
                </a:moveTo>
                <a:cubicBezTo>
                  <a:pt x="26" y="209"/>
                  <a:pt x="26" y="209"/>
                  <a:pt x="26" y="209"/>
                </a:cubicBezTo>
                <a:cubicBezTo>
                  <a:pt x="26" y="209"/>
                  <a:pt x="26" y="208"/>
                  <a:pt x="27" y="209"/>
                </a:cubicBezTo>
                <a:cubicBezTo>
                  <a:pt x="26" y="209"/>
                  <a:pt x="26" y="209"/>
                  <a:pt x="26" y="210"/>
                </a:cubicBezTo>
                <a:close/>
                <a:moveTo>
                  <a:pt x="10" y="233"/>
                </a:moveTo>
                <a:cubicBezTo>
                  <a:pt x="10" y="233"/>
                  <a:pt x="10" y="232"/>
                  <a:pt x="11" y="232"/>
                </a:cubicBezTo>
                <a:cubicBezTo>
                  <a:pt x="11" y="233"/>
                  <a:pt x="10" y="233"/>
                  <a:pt x="10" y="233"/>
                </a:cubicBezTo>
                <a:close/>
                <a:moveTo>
                  <a:pt x="21" y="261"/>
                </a:moveTo>
                <a:cubicBezTo>
                  <a:pt x="21" y="260"/>
                  <a:pt x="22" y="260"/>
                  <a:pt x="23" y="260"/>
                </a:cubicBezTo>
                <a:cubicBezTo>
                  <a:pt x="23" y="260"/>
                  <a:pt x="22" y="261"/>
                  <a:pt x="21" y="261"/>
                </a:cubicBezTo>
                <a:close/>
                <a:moveTo>
                  <a:pt x="40" y="274"/>
                </a:moveTo>
                <a:cubicBezTo>
                  <a:pt x="40" y="273"/>
                  <a:pt x="40" y="275"/>
                  <a:pt x="39" y="274"/>
                </a:cubicBezTo>
                <a:cubicBezTo>
                  <a:pt x="39" y="273"/>
                  <a:pt x="40" y="273"/>
                  <a:pt x="40" y="273"/>
                </a:cubicBezTo>
                <a:cubicBezTo>
                  <a:pt x="40" y="273"/>
                  <a:pt x="40" y="274"/>
                  <a:pt x="40" y="274"/>
                </a:cubicBezTo>
                <a:close/>
                <a:moveTo>
                  <a:pt x="84" y="296"/>
                </a:moveTo>
                <a:cubicBezTo>
                  <a:pt x="84" y="296"/>
                  <a:pt x="84" y="296"/>
                  <a:pt x="85" y="296"/>
                </a:cubicBezTo>
                <a:cubicBezTo>
                  <a:pt x="85" y="296"/>
                  <a:pt x="84" y="297"/>
                  <a:pt x="84" y="296"/>
                </a:cubicBezTo>
                <a:close/>
                <a:moveTo>
                  <a:pt x="193" y="281"/>
                </a:moveTo>
                <a:cubicBezTo>
                  <a:pt x="193" y="280"/>
                  <a:pt x="194" y="280"/>
                  <a:pt x="194" y="280"/>
                </a:cubicBezTo>
                <a:cubicBezTo>
                  <a:pt x="194" y="280"/>
                  <a:pt x="194" y="281"/>
                  <a:pt x="194" y="281"/>
                </a:cubicBezTo>
                <a:cubicBezTo>
                  <a:pt x="193" y="281"/>
                  <a:pt x="193" y="281"/>
                  <a:pt x="193" y="281"/>
                </a:cubicBezTo>
                <a:close/>
                <a:moveTo>
                  <a:pt x="227" y="286"/>
                </a:moveTo>
                <a:cubicBezTo>
                  <a:pt x="228" y="287"/>
                  <a:pt x="227" y="288"/>
                  <a:pt x="226" y="288"/>
                </a:cubicBezTo>
                <a:cubicBezTo>
                  <a:pt x="227" y="288"/>
                  <a:pt x="226" y="287"/>
                  <a:pt x="226" y="288"/>
                </a:cubicBezTo>
                <a:cubicBezTo>
                  <a:pt x="226" y="287"/>
                  <a:pt x="226" y="287"/>
                  <a:pt x="226" y="287"/>
                </a:cubicBezTo>
                <a:cubicBezTo>
                  <a:pt x="227" y="287"/>
                  <a:pt x="227" y="287"/>
                  <a:pt x="227" y="286"/>
                </a:cubicBezTo>
                <a:close/>
                <a:moveTo>
                  <a:pt x="225" y="287"/>
                </a:moveTo>
                <a:cubicBezTo>
                  <a:pt x="224" y="288"/>
                  <a:pt x="223" y="289"/>
                  <a:pt x="222" y="289"/>
                </a:cubicBezTo>
                <a:cubicBezTo>
                  <a:pt x="222" y="288"/>
                  <a:pt x="224" y="287"/>
                  <a:pt x="225" y="287"/>
                </a:cubicBezTo>
                <a:close/>
                <a:moveTo>
                  <a:pt x="221" y="289"/>
                </a:moveTo>
                <a:cubicBezTo>
                  <a:pt x="221" y="290"/>
                  <a:pt x="221" y="290"/>
                  <a:pt x="221" y="290"/>
                </a:cubicBezTo>
                <a:cubicBezTo>
                  <a:pt x="221" y="289"/>
                  <a:pt x="221" y="289"/>
                  <a:pt x="221" y="289"/>
                </a:cubicBezTo>
                <a:close/>
                <a:moveTo>
                  <a:pt x="210" y="290"/>
                </a:moveTo>
                <a:cubicBezTo>
                  <a:pt x="210" y="291"/>
                  <a:pt x="209" y="290"/>
                  <a:pt x="209" y="290"/>
                </a:cubicBezTo>
                <a:cubicBezTo>
                  <a:pt x="209" y="290"/>
                  <a:pt x="210" y="290"/>
                  <a:pt x="210" y="290"/>
                </a:cubicBezTo>
                <a:close/>
                <a:moveTo>
                  <a:pt x="310" y="239"/>
                </a:moveTo>
                <a:cubicBezTo>
                  <a:pt x="310" y="239"/>
                  <a:pt x="310" y="239"/>
                  <a:pt x="310" y="239"/>
                </a:cubicBezTo>
                <a:cubicBezTo>
                  <a:pt x="310" y="239"/>
                  <a:pt x="310" y="239"/>
                  <a:pt x="310" y="239"/>
                </a:cubicBezTo>
                <a:cubicBezTo>
                  <a:pt x="310" y="239"/>
                  <a:pt x="310" y="239"/>
                  <a:pt x="310" y="239"/>
                </a:cubicBezTo>
                <a:cubicBezTo>
                  <a:pt x="310" y="239"/>
                  <a:pt x="310" y="239"/>
                  <a:pt x="310" y="239"/>
                </a:cubicBezTo>
                <a:close/>
                <a:moveTo>
                  <a:pt x="303" y="223"/>
                </a:moveTo>
                <a:cubicBezTo>
                  <a:pt x="303" y="223"/>
                  <a:pt x="303" y="223"/>
                  <a:pt x="304" y="223"/>
                </a:cubicBezTo>
                <a:cubicBezTo>
                  <a:pt x="304" y="223"/>
                  <a:pt x="303" y="223"/>
                  <a:pt x="303" y="224"/>
                </a:cubicBezTo>
                <a:cubicBezTo>
                  <a:pt x="303" y="224"/>
                  <a:pt x="303" y="224"/>
                  <a:pt x="303" y="224"/>
                </a:cubicBezTo>
                <a:cubicBezTo>
                  <a:pt x="303" y="223"/>
                  <a:pt x="303" y="223"/>
                  <a:pt x="303" y="223"/>
                </a:cubicBezTo>
                <a:close/>
                <a:moveTo>
                  <a:pt x="303" y="224"/>
                </a:moveTo>
                <a:cubicBezTo>
                  <a:pt x="303" y="224"/>
                  <a:pt x="303" y="224"/>
                  <a:pt x="302" y="224"/>
                </a:cubicBezTo>
                <a:cubicBezTo>
                  <a:pt x="302" y="224"/>
                  <a:pt x="302" y="224"/>
                  <a:pt x="302" y="224"/>
                </a:cubicBezTo>
                <a:cubicBezTo>
                  <a:pt x="302" y="224"/>
                  <a:pt x="302" y="224"/>
                  <a:pt x="302" y="224"/>
                </a:cubicBezTo>
                <a:cubicBezTo>
                  <a:pt x="302" y="224"/>
                  <a:pt x="302" y="224"/>
                  <a:pt x="302" y="223"/>
                </a:cubicBezTo>
                <a:cubicBezTo>
                  <a:pt x="303" y="223"/>
                  <a:pt x="303" y="224"/>
                  <a:pt x="303" y="224"/>
                </a:cubicBezTo>
                <a:cubicBezTo>
                  <a:pt x="303" y="224"/>
                  <a:pt x="303" y="224"/>
                  <a:pt x="303" y="224"/>
                </a:cubicBezTo>
                <a:close/>
                <a:moveTo>
                  <a:pt x="314" y="143"/>
                </a:moveTo>
                <a:cubicBezTo>
                  <a:pt x="314" y="142"/>
                  <a:pt x="314" y="142"/>
                  <a:pt x="314" y="142"/>
                </a:cubicBezTo>
                <a:cubicBezTo>
                  <a:pt x="314" y="142"/>
                  <a:pt x="315" y="142"/>
                  <a:pt x="315" y="142"/>
                </a:cubicBezTo>
                <a:cubicBezTo>
                  <a:pt x="315" y="143"/>
                  <a:pt x="314" y="143"/>
                  <a:pt x="314" y="143"/>
                </a:cubicBezTo>
                <a:cubicBezTo>
                  <a:pt x="314" y="143"/>
                  <a:pt x="314" y="143"/>
                  <a:pt x="314" y="143"/>
                </a:cubicBezTo>
                <a:close/>
                <a:moveTo>
                  <a:pt x="372" y="173"/>
                </a:moveTo>
                <a:cubicBezTo>
                  <a:pt x="372" y="173"/>
                  <a:pt x="372" y="173"/>
                  <a:pt x="372" y="173"/>
                </a:cubicBezTo>
                <a:cubicBezTo>
                  <a:pt x="372" y="173"/>
                  <a:pt x="372" y="173"/>
                  <a:pt x="372" y="173"/>
                </a:cubicBezTo>
                <a:cubicBezTo>
                  <a:pt x="371" y="173"/>
                  <a:pt x="371" y="173"/>
                  <a:pt x="371" y="173"/>
                </a:cubicBezTo>
                <a:cubicBezTo>
                  <a:pt x="371" y="173"/>
                  <a:pt x="371" y="173"/>
                  <a:pt x="371" y="173"/>
                </a:cubicBezTo>
                <a:cubicBezTo>
                  <a:pt x="372" y="173"/>
                  <a:pt x="372" y="173"/>
                  <a:pt x="372" y="173"/>
                </a:cubicBezTo>
                <a:close/>
                <a:moveTo>
                  <a:pt x="331" y="134"/>
                </a:moveTo>
                <a:cubicBezTo>
                  <a:pt x="331" y="134"/>
                  <a:pt x="331" y="134"/>
                  <a:pt x="331" y="134"/>
                </a:cubicBezTo>
                <a:cubicBezTo>
                  <a:pt x="331" y="134"/>
                  <a:pt x="331" y="134"/>
                  <a:pt x="331" y="134"/>
                </a:cubicBezTo>
                <a:cubicBezTo>
                  <a:pt x="331" y="134"/>
                  <a:pt x="331" y="134"/>
                  <a:pt x="331" y="134"/>
                </a:cubicBezTo>
                <a:close/>
                <a:moveTo>
                  <a:pt x="336" y="132"/>
                </a:moveTo>
                <a:cubicBezTo>
                  <a:pt x="336" y="132"/>
                  <a:pt x="336" y="132"/>
                  <a:pt x="336" y="132"/>
                </a:cubicBezTo>
                <a:cubicBezTo>
                  <a:pt x="336" y="132"/>
                  <a:pt x="336" y="132"/>
                  <a:pt x="336" y="132"/>
                </a:cubicBezTo>
                <a:cubicBezTo>
                  <a:pt x="336" y="132"/>
                  <a:pt x="336" y="132"/>
                  <a:pt x="336" y="132"/>
                </a:cubicBezTo>
                <a:cubicBezTo>
                  <a:pt x="336" y="132"/>
                  <a:pt x="336" y="132"/>
                  <a:pt x="336" y="132"/>
                </a:cubicBezTo>
                <a:close/>
                <a:moveTo>
                  <a:pt x="347" y="125"/>
                </a:moveTo>
                <a:cubicBezTo>
                  <a:pt x="347" y="125"/>
                  <a:pt x="347" y="125"/>
                  <a:pt x="347" y="125"/>
                </a:cubicBezTo>
                <a:cubicBezTo>
                  <a:pt x="348" y="125"/>
                  <a:pt x="348" y="125"/>
                  <a:pt x="348" y="125"/>
                </a:cubicBezTo>
                <a:cubicBezTo>
                  <a:pt x="348" y="125"/>
                  <a:pt x="347" y="126"/>
                  <a:pt x="347" y="126"/>
                </a:cubicBezTo>
                <a:cubicBezTo>
                  <a:pt x="347" y="125"/>
                  <a:pt x="347" y="125"/>
                  <a:pt x="347" y="125"/>
                </a:cubicBezTo>
                <a:cubicBezTo>
                  <a:pt x="347" y="125"/>
                  <a:pt x="347" y="125"/>
                  <a:pt x="347" y="125"/>
                </a:cubicBezTo>
                <a:close/>
                <a:moveTo>
                  <a:pt x="349" y="127"/>
                </a:moveTo>
                <a:cubicBezTo>
                  <a:pt x="349" y="127"/>
                  <a:pt x="349" y="127"/>
                  <a:pt x="350" y="127"/>
                </a:cubicBezTo>
                <a:cubicBezTo>
                  <a:pt x="350" y="127"/>
                  <a:pt x="349" y="127"/>
                  <a:pt x="349" y="128"/>
                </a:cubicBezTo>
                <a:cubicBezTo>
                  <a:pt x="349" y="127"/>
                  <a:pt x="349" y="127"/>
                  <a:pt x="349" y="127"/>
                </a:cubicBezTo>
                <a:cubicBezTo>
                  <a:pt x="349" y="127"/>
                  <a:pt x="349" y="127"/>
                  <a:pt x="349" y="127"/>
                </a:cubicBezTo>
                <a:close/>
                <a:moveTo>
                  <a:pt x="351" y="122"/>
                </a:moveTo>
                <a:cubicBezTo>
                  <a:pt x="351" y="122"/>
                  <a:pt x="351" y="122"/>
                  <a:pt x="351" y="122"/>
                </a:cubicBezTo>
                <a:cubicBezTo>
                  <a:pt x="351" y="122"/>
                  <a:pt x="351" y="122"/>
                  <a:pt x="351" y="122"/>
                </a:cubicBezTo>
                <a:cubicBezTo>
                  <a:pt x="351" y="122"/>
                  <a:pt x="351" y="122"/>
                  <a:pt x="351" y="122"/>
                </a:cubicBezTo>
                <a:close/>
                <a:moveTo>
                  <a:pt x="375" y="122"/>
                </a:moveTo>
                <a:cubicBezTo>
                  <a:pt x="375" y="122"/>
                  <a:pt x="376" y="122"/>
                  <a:pt x="376" y="122"/>
                </a:cubicBezTo>
                <a:cubicBezTo>
                  <a:pt x="375" y="122"/>
                  <a:pt x="375" y="123"/>
                  <a:pt x="375" y="122"/>
                </a:cubicBezTo>
                <a:cubicBezTo>
                  <a:pt x="374" y="122"/>
                  <a:pt x="375" y="122"/>
                  <a:pt x="375" y="122"/>
                </a:cubicBezTo>
                <a:cubicBezTo>
                  <a:pt x="375" y="122"/>
                  <a:pt x="375" y="122"/>
                  <a:pt x="375" y="122"/>
                </a:cubicBezTo>
                <a:close/>
                <a:moveTo>
                  <a:pt x="330" y="139"/>
                </a:moveTo>
                <a:cubicBezTo>
                  <a:pt x="330" y="139"/>
                  <a:pt x="330" y="138"/>
                  <a:pt x="330" y="138"/>
                </a:cubicBezTo>
                <a:cubicBezTo>
                  <a:pt x="330" y="138"/>
                  <a:pt x="330" y="138"/>
                  <a:pt x="330" y="139"/>
                </a:cubicBezTo>
                <a:cubicBezTo>
                  <a:pt x="330" y="139"/>
                  <a:pt x="330" y="139"/>
                  <a:pt x="330" y="139"/>
                </a:cubicBezTo>
                <a:close/>
                <a:moveTo>
                  <a:pt x="330" y="139"/>
                </a:moveTo>
                <a:cubicBezTo>
                  <a:pt x="330" y="139"/>
                  <a:pt x="330" y="139"/>
                  <a:pt x="330" y="139"/>
                </a:cubicBezTo>
                <a:cubicBezTo>
                  <a:pt x="330" y="139"/>
                  <a:pt x="330" y="139"/>
                  <a:pt x="330" y="139"/>
                </a:cubicBezTo>
                <a:cubicBezTo>
                  <a:pt x="330" y="139"/>
                  <a:pt x="330" y="139"/>
                  <a:pt x="330" y="139"/>
                </a:cubicBezTo>
                <a:close/>
                <a:moveTo>
                  <a:pt x="347" y="127"/>
                </a:moveTo>
                <a:cubicBezTo>
                  <a:pt x="347" y="127"/>
                  <a:pt x="347" y="127"/>
                  <a:pt x="346" y="127"/>
                </a:cubicBezTo>
                <a:cubicBezTo>
                  <a:pt x="347" y="127"/>
                  <a:pt x="347" y="127"/>
                  <a:pt x="347" y="127"/>
                </a:cubicBezTo>
                <a:cubicBezTo>
                  <a:pt x="347" y="127"/>
                  <a:pt x="347" y="127"/>
                  <a:pt x="347" y="127"/>
                </a:cubicBezTo>
                <a:close/>
                <a:moveTo>
                  <a:pt x="371" y="124"/>
                </a:moveTo>
                <a:cubicBezTo>
                  <a:pt x="371" y="124"/>
                  <a:pt x="370" y="124"/>
                  <a:pt x="370" y="124"/>
                </a:cubicBezTo>
                <a:cubicBezTo>
                  <a:pt x="370" y="124"/>
                  <a:pt x="370" y="124"/>
                  <a:pt x="370" y="124"/>
                </a:cubicBezTo>
                <a:cubicBezTo>
                  <a:pt x="370" y="124"/>
                  <a:pt x="371" y="124"/>
                  <a:pt x="371" y="124"/>
                </a:cubicBezTo>
                <a:close/>
                <a:moveTo>
                  <a:pt x="374" y="123"/>
                </a:moveTo>
                <a:cubicBezTo>
                  <a:pt x="374" y="123"/>
                  <a:pt x="374" y="123"/>
                  <a:pt x="373" y="123"/>
                </a:cubicBezTo>
                <a:cubicBezTo>
                  <a:pt x="374" y="122"/>
                  <a:pt x="374" y="122"/>
                  <a:pt x="374" y="123"/>
                </a:cubicBezTo>
                <a:close/>
                <a:moveTo>
                  <a:pt x="373" y="157"/>
                </a:moveTo>
                <a:cubicBezTo>
                  <a:pt x="373" y="156"/>
                  <a:pt x="374" y="155"/>
                  <a:pt x="375" y="154"/>
                </a:cubicBezTo>
                <a:cubicBezTo>
                  <a:pt x="375" y="155"/>
                  <a:pt x="375" y="155"/>
                  <a:pt x="375" y="155"/>
                </a:cubicBezTo>
                <a:cubicBezTo>
                  <a:pt x="374" y="156"/>
                  <a:pt x="374" y="156"/>
                  <a:pt x="373" y="157"/>
                </a:cubicBezTo>
                <a:close/>
                <a:moveTo>
                  <a:pt x="372" y="123"/>
                </a:moveTo>
                <a:cubicBezTo>
                  <a:pt x="372" y="123"/>
                  <a:pt x="372" y="123"/>
                  <a:pt x="372" y="123"/>
                </a:cubicBezTo>
                <a:cubicBezTo>
                  <a:pt x="371" y="123"/>
                  <a:pt x="371" y="123"/>
                  <a:pt x="371" y="123"/>
                </a:cubicBezTo>
                <a:cubicBezTo>
                  <a:pt x="371" y="123"/>
                  <a:pt x="371" y="123"/>
                  <a:pt x="372" y="123"/>
                </a:cubicBezTo>
                <a:cubicBezTo>
                  <a:pt x="372" y="123"/>
                  <a:pt x="372" y="123"/>
                  <a:pt x="372" y="123"/>
                </a:cubicBezTo>
                <a:close/>
                <a:moveTo>
                  <a:pt x="368" y="123"/>
                </a:moveTo>
                <a:cubicBezTo>
                  <a:pt x="368" y="123"/>
                  <a:pt x="368" y="123"/>
                  <a:pt x="368" y="123"/>
                </a:cubicBezTo>
                <a:cubicBezTo>
                  <a:pt x="368" y="123"/>
                  <a:pt x="368" y="123"/>
                  <a:pt x="368" y="123"/>
                </a:cubicBezTo>
                <a:close/>
                <a:moveTo>
                  <a:pt x="369" y="158"/>
                </a:moveTo>
                <a:cubicBezTo>
                  <a:pt x="370" y="157"/>
                  <a:pt x="371" y="156"/>
                  <a:pt x="371" y="155"/>
                </a:cubicBezTo>
                <a:cubicBezTo>
                  <a:pt x="372" y="156"/>
                  <a:pt x="372" y="156"/>
                  <a:pt x="372" y="157"/>
                </a:cubicBezTo>
                <a:cubicBezTo>
                  <a:pt x="372" y="157"/>
                  <a:pt x="371" y="157"/>
                  <a:pt x="371" y="158"/>
                </a:cubicBezTo>
                <a:cubicBezTo>
                  <a:pt x="371" y="158"/>
                  <a:pt x="371" y="158"/>
                  <a:pt x="371" y="158"/>
                </a:cubicBezTo>
                <a:cubicBezTo>
                  <a:pt x="371" y="158"/>
                  <a:pt x="371" y="158"/>
                  <a:pt x="371" y="158"/>
                </a:cubicBezTo>
                <a:cubicBezTo>
                  <a:pt x="371" y="158"/>
                  <a:pt x="370" y="158"/>
                  <a:pt x="370" y="159"/>
                </a:cubicBezTo>
                <a:cubicBezTo>
                  <a:pt x="370" y="159"/>
                  <a:pt x="369" y="158"/>
                  <a:pt x="369" y="158"/>
                </a:cubicBezTo>
                <a:close/>
                <a:moveTo>
                  <a:pt x="378" y="152"/>
                </a:moveTo>
                <a:cubicBezTo>
                  <a:pt x="377" y="153"/>
                  <a:pt x="376" y="154"/>
                  <a:pt x="376" y="155"/>
                </a:cubicBezTo>
                <a:cubicBezTo>
                  <a:pt x="375" y="155"/>
                  <a:pt x="375" y="155"/>
                  <a:pt x="375" y="155"/>
                </a:cubicBezTo>
                <a:cubicBezTo>
                  <a:pt x="376" y="154"/>
                  <a:pt x="376" y="152"/>
                  <a:pt x="378" y="152"/>
                </a:cubicBezTo>
                <a:close/>
                <a:moveTo>
                  <a:pt x="374" y="122"/>
                </a:moveTo>
                <a:cubicBezTo>
                  <a:pt x="374" y="122"/>
                  <a:pt x="374" y="122"/>
                  <a:pt x="374" y="122"/>
                </a:cubicBezTo>
                <a:cubicBezTo>
                  <a:pt x="374" y="122"/>
                  <a:pt x="374" y="122"/>
                  <a:pt x="374" y="122"/>
                </a:cubicBezTo>
                <a:close/>
                <a:moveTo>
                  <a:pt x="371" y="123"/>
                </a:moveTo>
                <a:cubicBezTo>
                  <a:pt x="371" y="123"/>
                  <a:pt x="371" y="123"/>
                  <a:pt x="371" y="123"/>
                </a:cubicBezTo>
                <a:cubicBezTo>
                  <a:pt x="371" y="123"/>
                  <a:pt x="371" y="123"/>
                  <a:pt x="371" y="123"/>
                </a:cubicBezTo>
                <a:cubicBezTo>
                  <a:pt x="371" y="123"/>
                  <a:pt x="371" y="123"/>
                  <a:pt x="371" y="123"/>
                </a:cubicBezTo>
                <a:close/>
                <a:moveTo>
                  <a:pt x="348" y="127"/>
                </a:moveTo>
                <a:cubicBezTo>
                  <a:pt x="348" y="127"/>
                  <a:pt x="348" y="127"/>
                  <a:pt x="348" y="127"/>
                </a:cubicBezTo>
                <a:cubicBezTo>
                  <a:pt x="348" y="127"/>
                  <a:pt x="348" y="127"/>
                  <a:pt x="348" y="127"/>
                </a:cubicBezTo>
                <a:cubicBezTo>
                  <a:pt x="348" y="127"/>
                  <a:pt x="348" y="127"/>
                  <a:pt x="348" y="127"/>
                </a:cubicBezTo>
                <a:close/>
                <a:moveTo>
                  <a:pt x="378" y="167"/>
                </a:moveTo>
                <a:cubicBezTo>
                  <a:pt x="378" y="167"/>
                  <a:pt x="378" y="167"/>
                  <a:pt x="378" y="168"/>
                </a:cubicBezTo>
                <a:cubicBezTo>
                  <a:pt x="378" y="168"/>
                  <a:pt x="378" y="167"/>
                  <a:pt x="378" y="167"/>
                </a:cubicBezTo>
                <a:cubicBezTo>
                  <a:pt x="378" y="167"/>
                  <a:pt x="378" y="167"/>
                  <a:pt x="378" y="167"/>
                </a:cubicBezTo>
                <a:close/>
                <a:moveTo>
                  <a:pt x="379" y="167"/>
                </a:moveTo>
                <a:cubicBezTo>
                  <a:pt x="379" y="167"/>
                  <a:pt x="379" y="167"/>
                  <a:pt x="379" y="168"/>
                </a:cubicBezTo>
                <a:cubicBezTo>
                  <a:pt x="379" y="167"/>
                  <a:pt x="378" y="168"/>
                  <a:pt x="378" y="168"/>
                </a:cubicBezTo>
                <a:cubicBezTo>
                  <a:pt x="378" y="167"/>
                  <a:pt x="379" y="167"/>
                  <a:pt x="379" y="167"/>
                </a:cubicBezTo>
                <a:close/>
                <a:moveTo>
                  <a:pt x="378" y="166"/>
                </a:moveTo>
                <a:cubicBezTo>
                  <a:pt x="379" y="166"/>
                  <a:pt x="379" y="166"/>
                  <a:pt x="379" y="166"/>
                </a:cubicBezTo>
                <a:cubicBezTo>
                  <a:pt x="379" y="166"/>
                  <a:pt x="379" y="166"/>
                  <a:pt x="380" y="166"/>
                </a:cubicBezTo>
                <a:cubicBezTo>
                  <a:pt x="380" y="166"/>
                  <a:pt x="380" y="166"/>
                  <a:pt x="380" y="166"/>
                </a:cubicBezTo>
                <a:cubicBezTo>
                  <a:pt x="380" y="166"/>
                  <a:pt x="379" y="166"/>
                  <a:pt x="378" y="166"/>
                </a:cubicBezTo>
                <a:close/>
                <a:moveTo>
                  <a:pt x="384" y="137"/>
                </a:moveTo>
                <a:cubicBezTo>
                  <a:pt x="384" y="137"/>
                  <a:pt x="384" y="137"/>
                  <a:pt x="384" y="137"/>
                </a:cubicBezTo>
                <a:cubicBezTo>
                  <a:pt x="384" y="137"/>
                  <a:pt x="384" y="137"/>
                  <a:pt x="384" y="137"/>
                </a:cubicBezTo>
                <a:cubicBezTo>
                  <a:pt x="384" y="137"/>
                  <a:pt x="384" y="137"/>
                  <a:pt x="384" y="137"/>
                </a:cubicBezTo>
                <a:close/>
                <a:moveTo>
                  <a:pt x="381" y="135"/>
                </a:moveTo>
                <a:cubicBezTo>
                  <a:pt x="381" y="134"/>
                  <a:pt x="381" y="134"/>
                  <a:pt x="381" y="134"/>
                </a:cubicBezTo>
                <a:cubicBezTo>
                  <a:pt x="382" y="134"/>
                  <a:pt x="381" y="135"/>
                  <a:pt x="381" y="135"/>
                </a:cubicBezTo>
                <a:close/>
                <a:moveTo>
                  <a:pt x="378" y="120"/>
                </a:moveTo>
                <a:cubicBezTo>
                  <a:pt x="377" y="120"/>
                  <a:pt x="377" y="120"/>
                  <a:pt x="377" y="120"/>
                </a:cubicBezTo>
                <a:cubicBezTo>
                  <a:pt x="378" y="120"/>
                  <a:pt x="378" y="120"/>
                  <a:pt x="378" y="120"/>
                </a:cubicBezTo>
                <a:cubicBezTo>
                  <a:pt x="378" y="120"/>
                  <a:pt x="378" y="120"/>
                  <a:pt x="378" y="120"/>
                </a:cubicBezTo>
                <a:close/>
                <a:moveTo>
                  <a:pt x="375" y="120"/>
                </a:moveTo>
                <a:cubicBezTo>
                  <a:pt x="375" y="121"/>
                  <a:pt x="374" y="121"/>
                  <a:pt x="374" y="121"/>
                </a:cubicBezTo>
                <a:cubicBezTo>
                  <a:pt x="374" y="121"/>
                  <a:pt x="374" y="120"/>
                  <a:pt x="374" y="120"/>
                </a:cubicBezTo>
                <a:cubicBezTo>
                  <a:pt x="374" y="120"/>
                  <a:pt x="374" y="120"/>
                  <a:pt x="375" y="120"/>
                </a:cubicBezTo>
                <a:close/>
                <a:moveTo>
                  <a:pt x="374" y="120"/>
                </a:moveTo>
                <a:cubicBezTo>
                  <a:pt x="374" y="120"/>
                  <a:pt x="374" y="120"/>
                  <a:pt x="374" y="120"/>
                </a:cubicBezTo>
                <a:cubicBezTo>
                  <a:pt x="374" y="120"/>
                  <a:pt x="373" y="120"/>
                  <a:pt x="373" y="120"/>
                </a:cubicBezTo>
                <a:cubicBezTo>
                  <a:pt x="373" y="120"/>
                  <a:pt x="373" y="120"/>
                  <a:pt x="373" y="120"/>
                </a:cubicBezTo>
                <a:cubicBezTo>
                  <a:pt x="373" y="120"/>
                  <a:pt x="374" y="120"/>
                  <a:pt x="374" y="120"/>
                </a:cubicBezTo>
                <a:close/>
                <a:moveTo>
                  <a:pt x="353" y="122"/>
                </a:moveTo>
                <a:cubicBezTo>
                  <a:pt x="353" y="122"/>
                  <a:pt x="353" y="122"/>
                  <a:pt x="353" y="122"/>
                </a:cubicBezTo>
                <a:cubicBezTo>
                  <a:pt x="353" y="122"/>
                  <a:pt x="353" y="122"/>
                  <a:pt x="353" y="122"/>
                </a:cubicBezTo>
                <a:close/>
                <a:moveTo>
                  <a:pt x="351" y="122"/>
                </a:moveTo>
                <a:cubicBezTo>
                  <a:pt x="351" y="122"/>
                  <a:pt x="351" y="122"/>
                  <a:pt x="351" y="123"/>
                </a:cubicBezTo>
                <a:cubicBezTo>
                  <a:pt x="351" y="123"/>
                  <a:pt x="350" y="123"/>
                  <a:pt x="350" y="123"/>
                </a:cubicBezTo>
                <a:cubicBezTo>
                  <a:pt x="350" y="123"/>
                  <a:pt x="350" y="123"/>
                  <a:pt x="350" y="123"/>
                </a:cubicBezTo>
                <a:cubicBezTo>
                  <a:pt x="350" y="123"/>
                  <a:pt x="351" y="122"/>
                  <a:pt x="351" y="122"/>
                </a:cubicBezTo>
                <a:close/>
                <a:moveTo>
                  <a:pt x="349" y="126"/>
                </a:moveTo>
                <a:cubicBezTo>
                  <a:pt x="349" y="127"/>
                  <a:pt x="349" y="127"/>
                  <a:pt x="348" y="127"/>
                </a:cubicBezTo>
                <a:cubicBezTo>
                  <a:pt x="348" y="127"/>
                  <a:pt x="348" y="126"/>
                  <a:pt x="348" y="126"/>
                </a:cubicBezTo>
                <a:cubicBezTo>
                  <a:pt x="349" y="125"/>
                  <a:pt x="348" y="124"/>
                  <a:pt x="349" y="124"/>
                </a:cubicBezTo>
                <a:cubicBezTo>
                  <a:pt x="349" y="125"/>
                  <a:pt x="348" y="126"/>
                  <a:pt x="349" y="126"/>
                </a:cubicBezTo>
                <a:close/>
                <a:moveTo>
                  <a:pt x="330" y="139"/>
                </a:moveTo>
                <a:cubicBezTo>
                  <a:pt x="329" y="139"/>
                  <a:pt x="329" y="139"/>
                  <a:pt x="329" y="139"/>
                </a:cubicBezTo>
                <a:cubicBezTo>
                  <a:pt x="329" y="139"/>
                  <a:pt x="329" y="139"/>
                  <a:pt x="329" y="139"/>
                </a:cubicBezTo>
                <a:cubicBezTo>
                  <a:pt x="329" y="139"/>
                  <a:pt x="329" y="139"/>
                  <a:pt x="329" y="139"/>
                </a:cubicBezTo>
                <a:cubicBezTo>
                  <a:pt x="329" y="139"/>
                  <a:pt x="329" y="139"/>
                  <a:pt x="329" y="139"/>
                </a:cubicBezTo>
                <a:cubicBezTo>
                  <a:pt x="329" y="139"/>
                  <a:pt x="329" y="139"/>
                  <a:pt x="329" y="139"/>
                </a:cubicBezTo>
                <a:cubicBezTo>
                  <a:pt x="329" y="139"/>
                  <a:pt x="329" y="139"/>
                  <a:pt x="329" y="139"/>
                </a:cubicBezTo>
                <a:cubicBezTo>
                  <a:pt x="329" y="139"/>
                  <a:pt x="329" y="139"/>
                  <a:pt x="330" y="139"/>
                </a:cubicBezTo>
                <a:close/>
                <a:moveTo>
                  <a:pt x="319" y="141"/>
                </a:moveTo>
                <a:cubicBezTo>
                  <a:pt x="319" y="141"/>
                  <a:pt x="319" y="141"/>
                  <a:pt x="319" y="141"/>
                </a:cubicBezTo>
                <a:cubicBezTo>
                  <a:pt x="319" y="141"/>
                  <a:pt x="319" y="141"/>
                  <a:pt x="319" y="141"/>
                </a:cubicBezTo>
                <a:cubicBezTo>
                  <a:pt x="319" y="141"/>
                  <a:pt x="319" y="141"/>
                  <a:pt x="319" y="141"/>
                </a:cubicBezTo>
                <a:close/>
                <a:moveTo>
                  <a:pt x="319" y="142"/>
                </a:moveTo>
                <a:cubicBezTo>
                  <a:pt x="319" y="142"/>
                  <a:pt x="319" y="142"/>
                  <a:pt x="319" y="142"/>
                </a:cubicBezTo>
                <a:cubicBezTo>
                  <a:pt x="319" y="142"/>
                  <a:pt x="319" y="142"/>
                  <a:pt x="319" y="142"/>
                </a:cubicBezTo>
                <a:cubicBezTo>
                  <a:pt x="319" y="142"/>
                  <a:pt x="319" y="142"/>
                  <a:pt x="319" y="142"/>
                </a:cubicBezTo>
                <a:close/>
                <a:moveTo>
                  <a:pt x="316" y="142"/>
                </a:moveTo>
                <a:cubicBezTo>
                  <a:pt x="316" y="142"/>
                  <a:pt x="315" y="143"/>
                  <a:pt x="315" y="143"/>
                </a:cubicBezTo>
                <a:cubicBezTo>
                  <a:pt x="315" y="143"/>
                  <a:pt x="315" y="142"/>
                  <a:pt x="315" y="142"/>
                </a:cubicBezTo>
                <a:cubicBezTo>
                  <a:pt x="315" y="142"/>
                  <a:pt x="316" y="142"/>
                  <a:pt x="316" y="142"/>
                </a:cubicBezTo>
                <a:cubicBezTo>
                  <a:pt x="316" y="142"/>
                  <a:pt x="316" y="142"/>
                  <a:pt x="316" y="142"/>
                </a:cubicBezTo>
                <a:close/>
                <a:moveTo>
                  <a:pt x="313" y="221"/>
                </a:moveTo>
                <a:cubicBezTo>
                  <a:pt x="313" y="221"/>
                  <a:pt x="313" y="221"/>
                  <a:pt x="313" y="221"/>
                </a:cubicBezTo>
                <a:cubicBezTo>
                  <a:pt x="313" y="221"/>
                  <a:pt x="313" y="221"/>
                  <a:pt x="313" y="221"/>
                </a:cubicBezTo>
                <a:close/>
                <a:moveTo>
                  <a:pt x="313" y="220"/>
                </a:moveTo>
                <a:cubicBezTo>
                  <a:pt x="313" y="220"/>
                  <a:pt x="313" y="220"/>
                  <a:pt x="313" y="220"/>
                </a:cubicBezTo>
                <a:cubicBezTo>
                  <a:pt x="313" y="220"/>
                  <a:pt x="313" y="220"/>
                  <a:pt x="313" y="220"/>
                </a:cubicBezTo>
                <a:cubicBezTo>
                  <a:pt x="313" y="220"/>
                  <a:pt x="313" y="220"/>
                  <a:pt x="313" y="220"/>
                </a:cubicBezTo>
                <a:close/>
                <a:moveTo>
                  <a:pt x="314" y="219"/>
                </a:moveTo>
                <a:cubicBezTo>
                  <a:pt x="314" y="219"/>
                  <a:pt x="314" y="219"/>
                  <a:pt x="314" y="219"/>
                </a:cubicBezTo>
                <a:cubicBezTo>
                  <a:pt x="314" y="219"/>
                  <a:pt x="314" y="219"/>
                  <a:pt x="314" y="219"/>
                </a:cubicBezTo>
                <a:cubicBezTo>
                  <a:pt x="314" y="219"/>
                  <a:pt x="314" y="219"/>
                  <a:pt x="314" y="219"/>
                </a:cubicBezTo>
                <a:close/>
                <a:moveTo>
                  <a:pt x="317" y="220"/>
                </a:moveTo>
                <a:cubicBezTo>
                  <a:pt x="317" y="219"/>
                  <a:pt x="317" y="219"/>
                  <a:pt x="318" y="219"/>
                </a:cubicBezTo>
                <a:cubicBezTo>
                  <a:pt x="317" y="219"/>
                  <a:pt x="317" y="219"/>
                  <a:pt x="317" y="220"/>
                </a:cubicBezTo>
                <a:close/>
                <a:moveTo>
                  <a:pt x="318" y="219"/>
                </a:moveTo>
                <a:cubicBezTo>
                  <a:pt x="318" y="219"/>
                  <a:pt x="318" y="219"/>
                  <a:pt x="318" y="219"/>
                </a:cubicBezTo>
                <a:cubicBezTo>
                  <a:pt x="318" y="219"/>
                  <a:pt x="318" y="219"/>
                  <a:pt x="318" y="219"/>
                </a:cubicBezTo>
                <a:cubicBezTo>
                  <a:pt x="318" y="219"/>
                  <a:pt x="318" y="219"/>
                  <a:pt x="318" y="219"/>
                </a:cubicBezTo>
                <a:close/>
                <a:moveTo>
                  <a:pt x="319" y="213"/>
                </a:moveTo>
                <a:cubicBezTo>
                  <a:pt x="319" y="212"/>
                  <a:pt x="320" y="212"/>
                  <a:pt x="320" y="212"/>
                </a:cubicBezTo>
                <a:cubicBezTo>
                  <a:pt x="320" y="212"/>
                  <a:pt x="320" y="212"/>
                  <a:pt x="320" y="212"/>
                </a:cubicBezTo>
                <a:cubicBezTo>
                  <a:pt x="320" y="212"/>
                  <a:pt x="320" y="212"/>
                  <a:pt x="320" y="212"/>
                </a:cubicBezTo>
                <a:cubicBezTo>
                  <a:pt x="320" y="212"/>
                  <a:pt x="320" y="212"/>
                  <a:pt x="320" y="212"/>
                </a:cubicBezTo>
                <a:cubicBezTo>
                  <a:pt x="320" y="213"/>
                  <a:pt x="320" y="213"/>
                  <a:pt x="319" y="213"/>
                </a:cubicBezTo>
                <a:close/>
                <a:moveTo>
                  <a:pt x="323" y="217"/>
                </a:moveTo>
                <a:cubicBezTo>
                  <a:pt x="323" y="217"/>
                  <a:pt x="323" y="217"/>
                  <a:pt x="323" y="216"/>
                </a:cubicBezTo>
                <a:cubicBezTo>
                  <a:pt x="323" y="216"/>
                  <a:pt x="324" y="216"/>
                  <a:pt x="324" y="216"/>
                </a:cubicBezTo>
                <a:cubicBezTo>
                  <a:pt x="324" y="216"/>
                  <a:pt x="324" y="216"/>
                  <a:pt x="324" y="217"/>
                </a:cubicBezTo>
                <a:cubicBezTo>
                  <a:pt x="324" y="217"/>
                  <a:pt x="323" y="217"/>
                  <a:pt x="323" y="217"/>
                </a:cubicBezTo>
                <a:close/>
                <a:moveTo>
                  <a:pt x="329" y="215"/>
                </a:moveTo>
                <a:cubicBezTo>
                  <a:pt x="329" y="215"/>
                  <a:pt x="329" y="215"/>
                  <a:pt x="329" y="215"/>
                </a:cubicBezTo>
                <a:cubicBezTo>
                  <a:pt x="329" y="215"/>
                  <a:pt x="329" y="215"/>
                  <a:pt x="329" y="215"/>
                </a:cubicBezTo>
                <a:cubicBezTo>
                  <a:pt x="329" y="215"/>
                  <a:pt x="329" y="215"/>
                  <a:pt x="329" y="215"/>
                </a:cubicBezTo>
                <a:close/>
                <a:moveTo>
                  <a:pt x="331" y="214"/>
                </a:moveTo>
                <a:cubicBezTo>
                  <a:pt x="331" y="214"/>
                  <a:pt x="331" y="214"/>
                  <a:pt x="331" y="214"/>
                </a:cubicBezTo>
                <a:cubicBezTo>
                  <a:pt x="331" y="213"/>
                  <a:pt x="331" y="213"/>
                  <a:pt x="331" y="213"/>
                </a:cubicBezTo>
                <a:cubicBezTo>
                  <a:pt x="331" y="213"/>
                  <a:pt x="331" y="213"/>
                  <a:pt x="331" y="213"/>
                </a:cubicBezTo>
                <a:cubicBezTo>
                  <a:pt x="331" y="214"/>
                  <a:pt x="331" y="214"/>
                  <a:pt x="331" y="214"/>
                </a:cubicBezTo>
                <a:close/>
                <a:moveTo>
                  <a:pt x="331" y="214"/>
                </a:moveTo>
                <a:cubicBezTo>
                  <a:pt x="331" y="214"/>
                  <a:pt x="331" y="214"/>
                  <a:pt x="331" y="214"/>
                </a:cubicBezTo>
                <a:cubicBezTo>
                  <a:pt x="332" y="214"/>
                  <a:pt x="332" y="214"/>
                  <a:pt x="332" y="214"/>
                </a:cubicBezTo>
                <a:cubicBezTo>
                  <a:pt x="332" y="214"/>
                  <a:pt x="332" y="214"/>
                  <a:pt x="331" y="214"/>
                </a:cubicBezTo>
                <a:close/>
                <a:moveTo>
                  <a:pt x="333" y="208"/>
                </a:moveTo>
                <a:cubicBezTo>
                  <a:pt x="333" y="208"/>
                  <a:pt x="333" y="209"/>
                  <a:pt x="333" y="209"/>
                </a:cubicBezTo>
                <a:cubicBezTo>
                  <a:pt x="332" y="208"/>
                  <a:pt x="333" y="208"/>
                  <a:pt x="333" y="208"/>
                </a:cubicBezTo>
                <a:cubicBezTo>
                  <a:pt x="333" y="208"/>
                  <a:pt x="333" y="208"/>
                  <a:pt x="333" y="208"/>
                </a:cubicBezTo>
                <a:close/>
                <a:moveTo>
                  <a:pt x="335" y="213"/>
                </a:moveTo>
                <a:cubicBezTo>
                  <a:pt x="335" y="213"/>
                  <a:pt x="335" y="213"/>
                  <a:pt x="335" y="213"/>
                </a:cubicBezTo>
                <a:cubicBezTo>
                  <a:pt x="335" y="213"/>
                  <a:pt x="335" y="213"/>
                  <a:pt x="335" y="213"/>
                </a:cubicBezTo>
                <a:cubicBezTo>
                  <a:pt x="335" y="213"/>
                  <a:pt x="335" y="213"/>
                  <a:pt x="335" y="213"/>
                </a:cubicBezTo>
                <a:close/>
                <a:moveTo>
                  <a:pt x="336" y="213"/>
                </a:moveTo>
                <a:cubicBezTo>
                  <a:pt x="336" y="213"/>
                  <a:pt x="336" y="213"/>
                  <a:pt x="336" y="212"/>
                </a:cubicBezTo>
                <a:cubicBezTo>
                  <a:pt x="336" y="213"/>
                  <a:pt x="336" y="213"/>
                  <a:pt x="336" y="213"/>
                </a:cubicBezTo>
                <a:cubicBezTo>
                  <a:pt x="336" y="213"/>
                  <a:pt x="336" y="213"/>
                  <a:pt x="336" y="212"/>
                </a:cubicBezTo>
                <a:cubicBezTo>
                  <a:pt x="336" y="212"/>
                  <a:pt x="336" y="212"/>
                  <a:pt x="336" y="212"/>
                </a:cubicBezTo>
                <a:cubicBezTo>
                  <a:pt x="336" y="213"/>
                  <a:pt x="337" y="212"/>
                  <a:pt x="337" y="212"/>
                </a:cubicBezTo>
                <a:cubicBezTo>
                  <a:pt x="337" y="212"/>
                  <a:pt x="337" y="212"/>
                  <a:pt x="338" y="212"/>
                </a:cubicBezTo>
                <a:cubicBezTo>
                  <a:pt x="337" y="213"/>
                  <a:pt x="337" y="213"/>
                  <a:pt x="336" y="213"/>
                </a:cubicBezTo>
                <a:close/>
                <a:moveTo>
                  <a:pt x="341" y="208"/>
                </a:moveTo>
                <a:cubicBezTo>
                  <a:pt x="341" y="208"/>
                  <a:pt x="341" y="208"/>
                  <a:pt x="341" y="208"/>
                </a:cubicBezTo>
                <a:cubicBezTo>
                  <a:pt x="341" y="208"/>
                  <a:pt x="341" y="208"/>
                  <a:pt x="340" y="208"/>
                </a:cubicBezTo>
                <a:cubicBezTo>
                  <a:pt x="341" y="208"/>
                  <a:pt x="341" y="208"/>
                  <a:pt x="341" y="208"/>
                </a:cubicBezTo>
                <a:cubicBezTo>
                  <a:pt x="341" y="208"/>
                  <a:pt x="341" y="208"/>
                  <a:pt x="341" y="208"/>
                </a:cubicBezTo>
                <a:close/>
                <a:moveTo>
                  <a:pt x="341" y="207"/>
                </a:moveTo>
                <a:cubicBezTo>
                  <a:pt x="341" y="207"/>
                  <a:pt x="341" y="207"/>
                  <a:pt x="341" y="207"/>
                </a:cubicBezTo>
                <a:cubicBezTo>
                  <a:pt x="341" y="207"/>
                  <a:pt x="341" y="207"/>
                  <a:pt x="341" y="207"/>
                </a:cubicBezTo>
                <a:cubicBezTo>
                  <a:pt x="341" y="207"/>
                  <a:pt x="341" y="207"/>
                  <a:pt x="341" y="207"/>
                </a:cubicBezTo>
                <a:cubicBezTo>
                  <a:pt x="341" y="207"/>
                  <a:pt x="341" y="207"/>
                  <a:pt x="341" y="207"/>
                </a:cubicBezTo>
                <a:close/>
                <a:moveTo>
                  <a:pt x="343" y="207"/>
                </a:moveTo>
                <a:cubicBezTo>
                  <a:pt x="343" y="207"/>
                  <a:pt x="342" y="207"/>
                  <a:pt x="342" y="207"/>
                </a:cubicBezTo>
                <a:cubicBezTo>
                  <a:pt x="342" y="207"/>
                  <a:pt x="342" y="207"/>
                  <a:pt x="343" y="207"/>
                </a:cubicBezTo>
                <a:close/>
                <a:moveTo>
                  <a:pt x="342" y="211"/>
                </a:moveTo>
                <a:cubicBezTo>
                  <a:pt x="342" y="211"/>
                  <a:pt x="343" y="211"/>
                  <a:pt x="343" y="211"/>
                </a:cubicBezTo>
                <a:cubicBezTo>
                  <a:pt x="343" y="211"/>
                  <a:pt x="342" y="211"/>
                  <a:pt x="342" y="211"/>
                </a:cubicBezTo>
                <a:close/>
                <a:moveTo>
                  <a:pt x="343" y="211"/>
                </a:moveTo>
                <a:cubicBezTo>
                  <a:pt x="343" y="211"/>
                  <a:pt x="343" y="211"/>
                  <a:pt x="342" y="211"/>
                </a:cubicBezTo>
                <a:cubicBezTo>
                  <a:pt x="343" y="211"/>
                  <a:pt x="343" y="210"/>
                  <a:pt x="343" y="210"/>
                </a:cubicBezTo>
                <a:cubicBezTo>
                  <a:pt x="343" y="210"/>
                  <a:pt x="343" y="210"/>
                  <a:pt x="343" y="210"/>
                </a:cubicBezTo>
                <a:cubicBezTo>
                  <a:pt x="343" y="210"/>
                  <a:pt x="343" y="210"/>
                  <a:pt x="343" y="210"/>
                </a:cubicBezTo>
                <a:cubicBezTo>
                  <a:pt x="343" y="211"/>
                  <a:pt x="343" y="211"/>
                  <a:pt x="343" y="211"/>
                </a:cubicBezTo>
                <a:close/>
                <a:moveTo>
                  <a:pt x="343" y="207"/>
                </a:moveTo>
                <a:cubicBezTo>
                  <a:pt x="343" y="207"/>
                  <a:pt x="343" y="206"/>
                  <a:pt x="344" y="206"/>
                </a:cubicBezTo>
                <a:cubicBezTo>
                  <a:pt x="344" y="206"/>
                  <a:pt x="344" y="206"/>
                  <a:pt x="344" y="206"/>
                </a:cubicBezTo>
                <a:cubicBezTo>
                  <a:pt x="344" y="206"/>
                  <a:pt x="344" y="206"/>
                  <a:pt x="344" y="207"/>
                </a:cubicBezTo>
                <a:cubicBezTo>
                  <a:pt x="344" y="207"/>
                  <a:pt x="344" y="207"/>
                  <a:pt x="343" y="207"/>
                </a:cubicBezTo>
                <a:close/>
                <a:moveTo>
                  <a:pt x="347" y="206"/>
                </a:moveTo>
                <a:cubicBezTo>
                  <a:pt x="347" y="206"/>
                  <a:pt x="347" y="206"/>
                  <a:pt x="347" y="206"/>
                </a:cubicBezTo>
                <a:cubicBezTo>
                  <a:pt x="347" y="206"/>
                  <a:pt x="347" y="206"/>
                  <a:pt x="347" y="206"/>
                </a:cubicBezTo>
                <a:cubicBezTo>
                  <a:pt x="347" y="206"/>
                  <a:pt x="347" y="206"/>
                  <a:pt x="347" y="205"/>
                </a:cubicBezTo>
                <a:cubicBezTo>
                  <a:pt x="347" y="205"/>
                  <a:pt x="347" y="205"/>
                  <a:pt x="347" y="206"/>
                </a:cubicBezTo>
                <a:cubicBezTo>
                  <a:pt x="347" y="206"/>
                  <a:pt x="347" y="207"/>
                  <a:pt x="347" y="206"/>
                </a:cubicBezTo>
                <a:close/>
                <a:moveTo>
                  <a:pt x="350" y="206"/>
                </a:moveTo>
                <a:cubicBezTo>
                  <a:pt x="349" y="205"/>
                  <a:pt x="349" y="205"/>
                  <a:pt x="349" y="205"/>
                </a:cubicBezTo>
                <a:cubicBezTo>
                  <a:pt x="349" y="206"/>
                  <a:pt x="349" y="206"/>
                  <a:pt x="348" y="206"/>
                </a:cubicBezTo>
                <a:cubicBezTo>
                  <a:pt x="348" y="206"/>
                  <a:pt x="348" y="206"/>
                  <a:pt x="348" y="205"/>
                </a:cubicBezTo>
                <a:cubicBezTo>
                  <a:pt x="348" y="206"/>
                  <a:pt x="349" y="205"/>
                  <a:pt x="349" y="205"/>
                </a:cubicBezTo>
                <a:cubicBezTo>
                  <a:pt x="349" y="205"/>
                  <a:pt x="349" y="204"/>
                  <a:pt x="349" y="204"/>
                </a:cubicBezTo>
                <a:cubicBezTo>
                  <a:pt x="349" y="204"/>
                  <a:pt x="349" y="204"/>
                  <a:pt x="350" y="204"/>
                </a:cubicBezTo>
                <a:cubicBezTo>
                  <a:pt x="350" y="205"/>
                  <a:pt x="349" y="204"/>
                  <a:pt x="349" y="205"/>
                </a:cubicBezTo>
                <a:cubicBezTo>
                  <a:pt x="350" y="205"/>
                  <a:pt x="350" y="205"/>
                  <a:pt x="350" y="205"/>
                </a:cubicBezTo>
                <a:cubicBezTo>
                  <a:pt x="350" y="205"/>
                  <a:pt x="350" y="205"/>
                  <a:pt x="350" y="206"/>
                </a:cubicBezTo>
                <a:close/>
                <a:moveTo>
                  <a:pt x="350" y="205"/>
                </a:moveTo>
                <a:cubicBezTo>
                  <a:pt x="350" y="204"/>
                  <a:pt x="350" y="204"/>
                  <a:pt x="351" y="205"/>
                </a:cubicBezTo>
                <a:cubicBezTo>
                  <a:pt x="351" y="205"/>
                  <a:pt x="350" y="205"/>
                  <a:pt x="350" y="205"/>
                </a:cubicBezTo>
                <a:close/>
                <a:moveTo>
                  <a:pt x="351" y="188"/>
                </a:moveTo>
                <a:cubicBezTo>
                  <a:pt x="351" y="188"/>
                  <a:pt x="351" y="188"/>
                  <a:pt x="351" y="188"/>
                </a:cubicBezTo>
                <a:cubicBezTo>
                  <a:pt x="351" y="188"/>
                  <a:pt x="351" y="188"/>
                  <a:pt x="351" y="188"/>
                </a:cubicBezTo>
                <a:close/>
                <a:moveTo>
                  <a:pt x="359" y="181"/>
                </a:moveTo>
                <a:cubicBezTo>
                  <a:pt x="359" y="181"/>
                  <a:pt x="359" y="181"/>
                  <a:pt x="359" y="181"/>
                </a:cubicBezTo>
                <a:cubicBezTo>
                  <a:pt x="359" y="181"/>
                  <a:pt x="359" y="181"/>
                  <a:pt x="359" y="181"/>
                </a:cubicBezTo>
                <a:cubicBezTo>
                  <a:pt x="359" y="181"/>
                  <a:pt x="359" y="181"/>
                  <a:pt x="359" y="181"/>
                </a:cubicBezTo>
                <a:cubicBezTo>
                  <a:pt x="359" y="181"/>
                  <a:pt x="359" y="181"/>
                  <a:pt x="359" y="181"/>
                </a:cubicBezTo>
                <a:close/>
                <a:moveTo>
                  <a:pt x="364" y="182"/>
                </a:moveTo>
                <a:cubicBezTo>
                  <a:pt x="364" y="182"/>
                  <a:pt x="363" y="182"/>
                  <a:pt x="363" y="182"/>
                </a:cubicBezTo>
                <a:cubicBezTo>
                  <a:pt x="364" y="182"/>
                  <a:pt x="364" y="181"/>
                  <a:pt x="363" y="181"/>
                </a:cubicBezTo>
                <a:cubicBezTo>
                  <a:pt x="363" y="181"/>
                  <a:pt x="363" y="181"/>
                  <a:pt x="363" y="181"/>
                </a:cubicBezTo>
                <a:cubicBezTo>
                  <a:pt x="364" y="181"/>
                  <a:pt x="364" y="181"/>
                  <a:pt x="364" y="181"/>
                </a:cubicBezTo>
                <a:cubicBezTo>
                  <a:pt x="364" y="181"/>
                  <a:pt x="364" y="181"/>
                  <a:pt x="364" y="181"/>
                </a:cubicBezTo>
                <a:cubicBezTo>
                  <a:pt x="364" y="181"/>
                  <a:pt x="364" y="181"/>
                  <a:pt x="364" y="181"/>
                </a:cubicBezTo>
                <a:cubicBezTo>
                  <a:pt x="364" y="181"/>
                  <a:pt x="364" y="182"/>
                  <a:pt x="364" y="182"/>
                </a:cubicBezTo>
                <a:close/>
                <a:moveTo>
                  <a:pt x="364" y="180"/>
                </a:moveTo>
                <a:cubicBezTo>
                  <a:pt x="364" y="180"/>
                  <a:pt x="364" y="180"/>
                  <a:pt x="364" y="180"/>
                </a:cubicBezTo>
                <a:cubicBezTo>
                  <a:pt x="364" y="180"/>
                  <a:pt x="364" y="180"/>
                  <a:pt x="364" y="179"/>
                </a:cubicBezTo>
                <a:cubicBezTo>
                  <a:pt x="364" y="179"/>
                  <a:pt x="364" y="179"/>
                  <a:pt x="364" y="179"/>
                </a:cubicBezTo>
                <a:cubicBezTo>
                  <a:pt x="364" y="179"/>
                  <a:pt x="364" y="179"/>
                  <a:pt x="364" y="180"/>
                </a:cubicBezTo>
                <a:cubicBezTo>
                  <a:pt x="364" y="180"/>
                  <a:pt x="364" y="180"/>
                  <a:pt x="364" y="180"/>
                </a:cubicBezTo>
                <a:cubicBezTo>
                  <a:pt x="364" y="180"/>
                  <a:pt x="364" y="180"/>
                  <a:pt x="364" y="180"/>
                </a:cubicBezTo>
                <a:cubicBezTo>
                  <a:pt x="364" y="180"/>
                  <a:pt x="364" y="180"/>
                  <a:pt x="364" y="180"/>
                </a:cubicBezTo>
                <a:cubicBezTo>
                  <a:pt x="364" y="180"/>
                  <a:pt x="364" y="180"/>
                  <a:pt x="364" y="180"/>
                </a:cubicBezTo>
                <a:close/>
                <a:moveTo>
                  <a:pt x="364" y="179"/>
                </a:moveTo>
                <a:cubicBezTo>
                  <a:pt x="364" y="179"/>
                  <a:pt x="364" y="179"/>
                  <a:pt x="364" y="179"/>
                </a:cubicBezTo>
                <a:cubicBezTo>
                  <a:pt x="364" y="179"/>
                  <a:pt x="364" y="179"/>
                  <a:pt x="364" y="179"/>
                </a:cubicBezTo>
                <a:close/>
                <a:moveTo>
                  <a:pt x="365" y="181"/>
                </a:moveTo>
                <a:cubicBezTo>
                  <a:pt x="365" y="181"/>
                  <a:pt x="366" y="181"/>
                  <a:pt x="366" y="181"/>
                </a:cubicBezTo>
                <a:cubicBezTo>
                  <a:pt x="366" y="182"/>
                  <a:pt x="365" y="181"/>
                  <a:pt x="365" y="181"/>
                </a:cubicBezTo>
                <a:close/>
                <a:moveTo>
                  <a:pt x="366" y="180"/>
                </a:moveTo>
                <a:cubicBezTo>
                  <a:pt x="366" y="180"/>
                  <a:pt x="366" y="180"/>
                  <a:pt x="366" y="180"/>
                </a:cubicBezTo>
                <a:cubicBezTo>
                  <a:pt x="366" y="180"/>
                  <a:pt x="366" y="180"/>
                  <a:pt x="366" y="180"/>
                </a:cubicBezTo>
                <a:cubicBezTo>
                  <a:pt x="366" y="180"/>
                  <a:pt x="366" y="180"/>
                  <a:pt x="366" y="180"/>
                </a:cubicBezTo>
                <a:cubicBezTo>
                  <a:pt x="366" y="180"/>
                  <a:pt x="366" y="180"/>
                  <a:pt x="366" y="180"/>
                </a:cubicBezTo>
                <a:cubicBezTo>
                  <a:pt x="366" y="180"/>
                  <a:pt x="365" y="180"/>
                  <a:pt x="365" y="180"/>
                </a:cubicBezTo>
                <a:cubicBezTo>
                  <a:pt x="365" y="179"/>
                  <a:pt x="365" y="179"/>
                  <a:pt x="365" y="179"/>
                </a:cubicBezTo>
                <a:cubicBezTo>
                  <a:pt x="365" y="179"/>
                  <a:pt x="365" y="179"/>
                  <a:pt x="365" y="179"/>
                </a:cubicBezTo>
                <a:cubicBezTo>
                  <a:pt x="365" y="179"/>
                  <a:pt x="365" y="179"/>
                  <a:pt x="365" y="180"/>
                </a:cubicBezTo>
                <a:cubicBezTo>
                  <a:pt x="365" y="180"/>
                  <a:pt x="365" y="180"/>
                  <a:pt x="365" y="179"/>
                </a:cubicBezTo>
                <a:cubicBezTo>
                  <a:pt x="365" y="179"/>
                  <a:pt x="365" y="180"/>
                  <a:pt x="365" y="180"/>
                </a:cubicBezTo>
                <a:cubicBezTo>
                  <a:pt x="364" y="179"/>
                  <a:pt x="364" y="179"/>
                  <a:pt x="364" y="179"/>
                </a:cubicBezTo>
                <a:cubicBezTo>
                  <a:pt x="364" y="179"/>
                  <a:pt x="364" y="179"/>
                  <a:pt x="364" y="179"/>
                </a:cubicBezTo>
                <a:cubicBezTo>
                  <a:pt x="364" y="179"/>
                  <a:pt x="364" y="179"/>
                  <a:pt x="364" y="179"/>
                </a:cubicBezTo>
                <a:cubicBezTo>
                  <a:pt x="364" y="179"/>
                  <a:pt x="364" y="179"/>
                  <a:pt x="364" y="179"/>
                </a:cubicBezTo>
                <a:cubicBezTo>
                  <a:pt x="364" y="179"/>
                  <a:pt x="364" y="179"/>
                  <a:pt x="364" y="179"/>
                </a:cubicBezTo>
                <a:cubicBezTo>
                  <a:pt x="364" y="179"/>
                  <a:pt x="364" y="179"/>
                  <a:pt x="364" y="179"/>
                </a:cubicBezTo>
                <a:cubicBezTo>
                  <a:pt x="364" y="178"/>
                  <a:pt x="365" y="179"/>
                  <a:pt x="365" y="178"/>
                </a:cubicBezTo>
                <a:cubicBezTo>
                  <a:pt x="366" y="179"/>
                  <a:pt x="366" y="179"/>
                  <a:pt x="366" y="180"/>
                </a:cubicBezTo>
                <a:close/>
                <a:moveTo>
                  <a:pt x="371" y="173"/>
                </a:moveTo>
                <a:cubicBezTo>
                  <a:pt x="371" y="173"/>
                  <a:pt x="371" y="173"/>
                  <a:pt x="371" y="173"/>
                </a:cubicBezTo>
                <a:cubicBezTo>
                  <a:pt x="371" y="173"/>
                  <a:pt x="371" y="173"/>
                  <a:pt x="371" y="173"/>
                </a:cubicBezTo>
                <a:close/>
                <a:moveTo>
                  <a:pt x="373" y="174"/>
                </a:moveTo>
                <a:cubicBezTo>
                  <a:pt x="373" y="174"/>
                  <a:pt x="373" y="175"/>
                  <a:pt x="372" y="174"/>
                </a:cubicBezTo>
                <a:cubicBezTo>
                  <a:pt x="372" y="174"/>
                  <a:pt x="373" y="174"/>
                  <a:pt x="372" y="174"/>
                </a:cubicBezTo>
                <a:cubicBezTo>
                  <a:pt x="372" y="174"/>
                  <a:pt x="372" y="174"/>
                  <a:pt x="371" y="174"/>
                </a:cubicBezTo>
                <a:cubicBezTo>
                  <a:pt x="371" y="174"/>
                  <a:pt x="371" y="174"/>
                  <a:pt x="371" y="174"/>
                </a:cubicBezTo>
                <a:cubicBezTo>
                  <a:pt x="371" y="173"/>
                  <a:pt x="372" y="173"/>
                  <a:pt x="372" y="173"/>
                </a:cubicBezTo>
                <a:cubicBezTo>
                  <a:pt x="372" y="173"/>
                  <a:pt x="372" y="173"/>
                  <a:pt x="372" y="173"/>
                </a:cubicBezTo>
                <a:cubicBezTo>
                  <a:pt x="372" y="173"/>
                  <a:pt x="372" y="173"/>
                  <a:pt x="373" y="173"/>
                </a:cubicBezTo>
                <a:cubicBezTo>
                  <a:pt x="372" y="173"/>
                  <a:pt x="372" y="173"/>
                  <a:pt x="372" y="173"/>
                </a:cubicBezTo>
                <a:cubicBezTo>
                  <a:pt x="373" y="173"/>
                  <a:pt x="373" y="173"/>
                  <a:pt x="373" y="173"/>
                </a:cubicBezTo>
                <a:cubicBezTo>
                  <a:pt x="373" y="173"/>
                  <a:pt x="373" y="173"/>
                  <a:pt x="373" y="173"/>
                </a:cubicBezTo>
                <a:cubicBezTo>
                  <a:pt x="373" y="173"/>
                  <a:pt x="373" y="173"/>
                  <a:pt x="373" y="173"/>
                </a:cubicBezTo>
                <a:cubicBezTo>
                  <a:pt x="373" y="173"/>
                  <a:pt x="373" y="173"/>
                  <a:pt x="374" y="173"/>
                </a:cubicBezTo>
                <a:cubicBezTo>
                  <a:pt x="373" y="174"/>
                  <a:pt x="373" y="174"/>
                  <a:pt x="373" y="174"/>
                </a:cubicBezTo>
                <a:close/>
                <a:moveTo>
                  <a:pt x="374" y="173"/>
                </a:moveTo>
                <a:cubicBezTo>
                  <a:pt x="374" y="173"/>
                  <a:pt x="373" y="173"/>
                  <a:pt x="373" y="173"/>
                </a:cubicBezTo>
                <a:cubicBezTo>
                  <a:pt x="373" y="173"/>
                  <a:pt x="374" y="173"/>
                  <a:pt x="374" y="173"/>
                </a:cubicBezTo>
                <a:cubicBezTo>
                  <a:pt x="374" y="173"/>
                  <a:pt x="374" y="173"/>
                  <a:pt x="374" y="173"/>
                </a:cubicBezTo>
                <a:cubicBezTo>
                  <a:pt x="374" y="173"/>
                  <a:pt x="374" y="173"/>
                  <a:pt x="374" y="173"/>
                </a:cubicBezTo>
                <a:cubicBezTo>
                  <a:pt x="374" y="173"/>
                  <a:pt x="374" y="173"/>
                  <a:pt x="374" y="173"/>
                </a:cubicBezTo>
                <a:close/>
                <a:moveTo>
                  <a:pt x="374" y="174"/>
                </a:moveTo>
                <a:cubicBezTo>
                  <a:pt x="375" y="174"/>
                  <a:pt x="374" y="174"/>
                  <a:pt x="374" y="174"/>
                </a:cubicBezTo>
                <a:cubicBezTo>
                  <a:pt x="375" y="173"/>
                  <a:pt x="375" y="174"/>
                  <a:pt x="374" y="174"/>
                </a:cubicBezTo>
                <a:close/>
                <a:moveTo>
                  <a:pt x="375" y="172"/>
                </a:moveTo>
                <a:cubicBezTo>
                  <a:pt x="375" y="172"/>
                  <a:pt x="375" y="172"/>
                  <a:pt x="375" y="172"/>
                </a:cubicBezTo>
                <a:cubicBezTo>
                  <a:pt x="375" y="172"/>
                  <a:pt x="375" y="172"/>
                  <a:pt x="375" y="172"/>
                </a:cubicBezTo>
                <a:cubicBezTo>
                  <a:pt x="375" y="172"/>
                  <a:pt x="375" y="172"/>
                  <a:pt x="375" y="172"/>
                </a:cubicBezTo>
                <a:close/>
                <a:moveTo>
                  <a:pt x="375" y="172"/>
                </a:moveTo>
                <a:cubicBezTo>
                  <a:pt x="375" y="172"/>
                  <a:pt x="375" y="171"/>
                  <a:pt x="375" y="171"/>
                </a:cubicBezTo>
                <a:cubicBezTo>
                  <a:pt x="375" y="171"/>
                  <a:pt x="375" y="172"/>
                  <a:pt x="375" y="172"/>
                </a:cubicBezTo>
                <a:cubicBezTo>
                  <a:pt x="375" y="172"/>
                  <a:pt x="375" y="172"/>
                  <a:pt x="375" y="172"/>
                </a:cubicBezTo>
                <a:close/>
                <a:moveTo>
                  <a:pt x="377" y="172"/>
                </a:moveTo>
                <a:cubicBezTo>
                  <a:pt x="377" y="172"/>
                  <a:pt x="377" y="172"/>
                  <a:pt x="377" y="172"/>
                </a:cubicBezTo>
                <a:cubicBezTo>
                  <a:pt x="377" y="172"/>
                  <a:pt x="376" y="172"/>
                  <a:pt x="376" y="172"/>
                </a:cubicBezTo>
                <a:cubicBezTo>
                  <a:pt x="376" y="172"/>
                  <a:pt x="376" y="172"/>
                  <a:pt x="376" y="172"/>
                </a:cubicBezTo>
                <a:cubicBezTo>
                  <a:pt x="376" y="172"/>
                  <a:pt x="376" y="172"/>
                  <a:pt x="376" y="172"/>
                </a:cubicBezTo>
                <a:cubicBezTo>
                  <a:pt x="376" y="172"/>
                  <a:pt x="376" y="171"/>
                  <a:pt x="376" y="171"/>
                </a:cubicBezTo>
                <a:cubicBezTo>
                  <a:pt x="376" y="171"/>
                  <a:pt x="376" y="171"/>
                  <a:pt x="376" y="171"/>
                </a:cubicBezTo>
                <a:cubicBezTo>
                  <a:pt x="376" y="171"/>
                  <a:pt x="376" y="171"/>
                  <a:pt x="376" y="171"/>
                </a:cubicBezTo>
                <a:cubicBezTo>
                  <a:pt x="376" y="171"/>
                  <a:pt x="376" y="171"/>
                  <a:pt x="376" y="171"/>
                </a:cubicBezTo>
                <a:cubicBezTo>
                  <a:pt x="376" y="171"/>
                  <a:pt x="376" y="171"/>
                  <a:pt x="377" y="171"/>
                </a:cubicBezTo>
                <a:cubicBezTo>
                  <a:pt x="377" y="171"/>
                  <a:pt x="377" y="171"/>
                  <a:pt x="377" y="171"/>
                </a:cubicBezTo>
                <a:cubicBezTo>
                  <a:pt x="377" y="172"/>
                  <a:pt x="376" y="171"/>
                  <a:pt x="376" y="172"/>
                </a:cubicBezTo>
                <a:cubicBezTo>
                  <a:pt x="377" y="172"/>
                  <a:pt x="377" y="171"/>
                  <a:pt x="377" y="172"/>
                </a:cubicBezTo>
                <a:close/>
                <a:moveTo>
                  <a:pt x="381" y="169"/>
                </a:moveTo>
                <a:cubicBezTo>
                  <a:pt x="381" y="169"/>
                  <a:pt x="381" y="169"/>
                  <a:pt x="381" y="170"/>
                </a:cubicBezTo>
                <a:cubicBezTo>
                  <a:pt x="381" y="170"/>
                  <a:pt x="381" y="170"/>
                  <a:pt x="380" y="170"/>
                </a:cubicBezTo>
                <a:cubicBezTo>
                  <a:pt x="380" y="170"/>
                  <a:pt x="380" y="170"/>
                  <a:pt x="380" y="170"/>
                </a:cubicBezTo>
                <a:cubicBezTo>
                  <a:pt x="380" y="170"/>
                  <a:pt x="380" y="170"/>
                  <a:pt x="380" y="170"/>
                </a:cubicBezTo>
                <a:cubicBezTo>
                  <a:pt x="380" y="170"/>
                  <a:pt x="380" y="169"/>
                  <a:pt x="380" y="169"/>
                </a:cubicBezTo>
                <a:cubicBezTo>
                  <a:pt x="379" y="170"/>
                  <a:pt x="379" y="170"/>
                  <a:pt x="378" y="170"/>
                </a:cubicBezTo>
                <a:cubicBezTo>
                  <a:pt x="377" y="169"/>
                  <a:pt x="377" y="169"/>
                  <a:pt x="376" y="169"/>
                </a:cubicBezTo>
                <a:cubicBezTo>
                  <a:pt x="376" y="169"/>
                  <a:pt x="377" y="169"/>
                  <a:pt x="377" y="169"/>
                </a:cubicBezTo>
                <a:cubicBezTo>
                  <a:pt x="377" y="169"/>
                  <a:pt x="378" y="169"/>
                  <a:pt x="378" y="169"/>
                </a:cubicBezTo>
                <a:cubicBezTo>
                  <a:pt x="378" y="168"/>
                  <a:pt x="378" y="168"/>
                  <a:pt x="378" y="168"/>
                </a:cubicBezTo>
                <a:cubicBezTo>
                  <a:pt x="379" y="168"/>
                  <a:pt x="379" y="168"/>
                  <a:pt x="379" y="168"/>
                </a:cubicBezTo>
                <a:cubicBezTo>
                  <a:pt x="379" y="168"/>
                  <a:pt x="381" y="167"/>
                  <a:pt x="382" y="168"/>
                </a:cubicBezTo>
                <a:cubicBezTo>
                  <a:pt x="381" y="168"/>
                  <a:pt x="381" y="168"/>
                  <a:pt x="381" y="169"/>
                </a:cubicBezTo>
                <a:close/>
                <a:moveTo>
                  <a:pt x="382" y="166"/>
                </a:moveTo>
                <a:cubicBezTo>
                  <a:pt x="382" y="166"/>
                  <a:pt x="382" y="167"/>
                  <a:pt x="381" y="166"/>
                </a:cubicBezTo>
                <a:cubicBezTo>
                  <a:pt x="382" y="165"/>
                  <a:pt x="380" y="166"/>
                  <a:pt x="380" y="166"/>
                </a:cubicBezTo>
                <a:cubicBezTo>
                  <a:pt x="381" y="166"/>
                  <a:pt x="381" y="166"/>
                  <a:pt x="381" y="166"/>
                </a:cubicBezTo>
                <a:cubicBezTo>
                  <a:pt x="381" y="166"/>
                  <a:pt x="381" y="166"/>
                  <a:pt x="381" y="165"/>
                </a:cubicBezTo>
                <a:cubicBezTo>
                  <a:pt x="381" y="165"/>
                  <a:pt x="382" y="165"/>
                  <a:pt x="382" y="165"/>
                </a:cubicBezTo>
                <a:cubicBezTo>
                  <a:pt x="382" y="165"/>
                  <a:pt x="382" y="165"/>
                  <a:pt x="382" y="165"/>
                </a:cubicBezTo>
                <a:cubicBezTo>
                  <a:pt x="382" y="166"/>
                  <a:pt x="382" y="166"/>
                  <a:pt x="382" y="166"/>
                </a:cubicBezTo>
                <a:close/>
                <a:moveTo>
                  <a:pt x="383" y="165"/>
                </a:moveTo>
                <a:cubicBezTo>
                  <a:pt x="382" y="165"/>
                  <a:pt x="383" y="165"/>
                  <a:pt x="382" y="165"/>
                </a:cubicBezTo>
                <a:cubicBezTo>
                  <a:pt x="382" y="164"/>
                  <a:pt x="382" y="164"/>
                  <a:pt x="382" y="164"/>
                </a:cubicBezTo>
                <a:cubicBezTo>
                  <a:pt x="382" y="164"/>
                  <a:pt x="382" y="164"/>
                  <a:pt x="382" y="164"/>
                </a:cubicBezTo>
                <a:cubicBezTo>
                  <a:pt x="383" y="164"/>
                  <a:pt x="383" y="164"/>
                  <a:pt x="383" y="165"/>
                </a:cubicBezTo>
                <a:close/>
                <a:moveTo>
                  <a:pt x="383" y="169"/>
                </a:moveTo>
                <a:cubicBezTo>
                  <a:pt x="383" y="169"/>
                  <a:pt x="383" y="169"/>
                  <a:pt x="383" y="169"/>
                </a:cubicBezTo>
                <a:cubicBezTo>
                  <a:pt x="383" y="169"/>
                  <a:pt x="383" y="169"/>
                  <a:pt x="383" y="169"/>
                </a:cubicBezTo>
                <a:cubicBezTo>
                  <a:pt x="383" y="169"/>
                  <a:pt x="383" y="169"/>
                  <a:pt x="383" y="169"/>
                </a:cubicBezTo>
                <a:close/>
                <a:moveTo>
                  <a:pt x="383" y="169"/>
                </a:moveTo>
                <a:cubicBezTo>
                  <a:pt x="383" y="169"/>
                  <a:pt x="383" y="169"/>
                  <a:pt x="383" y="169"/>
                </a:cubicBezTo>
                <a:cubicBezTo>
                  <a:pt x="383" y="169"/>
                  <a:pt x="383" y="169"/>
                  <a:pt x="383" y="169"/>
                </a:cubicBezTo>
                <a:cubicBezTo>
                  <a:pt x="383" y="169"/>
                  <a:pt x="384" y="169"/>
                  <a:pt x="384" y="168"/>
                </a:cubicBezTo>
                <a:cubicBezTo>
                  <a:pt x="384" y="169"/>
                  <a:pt x="384" y="169"/>
                  <a:pt x="384" y="169"/>
                </a:cubicBezTo>
                <a:cubicBezTo>
                  <a:pt x="384" y="169"/>
                  <a:pt x="383" y="169"/>
                  <a:pt x="383" y="169"/>
                </a:cubicBezTo>
                <a:close/>
                <a:moveTo>
                  <a:pt x="383" y="164"/>
                </a:moveTo>
                <a:cubicBezTo>
                  <a:pt x="383" y="164"/>
                  <a:pt x="383" y="164"/>
                  <a:pt x="383" y="164"/>
                </a:cubicBezTo>
                <a:cubicBezTo>
                  <a:pt x="384" y="164"/>
                  <a:pt x="384" y="163"/>
                  <a:pt x="384" y="163"/>
                </a:cubicBezTo>
                <a:cubicBezTo>
                  <a:pt x="384" y="164"/>
                  <a:pt x="384" y="164"/>
                  <a:pt x="384" y="164"/>
                </a:cubicBezTo>
                <a:cubicBezTo>
                  <a:pt x="384" y="164"/>
                  <a:pt x="383" y="164"/>
                  <a:pt x="383" y="164"/>
                </a:cubicBezTo>
                <a:close/>
                <a:moveTo>
                  <a:pt x="386" y="168"/>
                </a:moveTo>
                <a:cubicBezTo>
                  <a:pt x="386" y="168"/>
                  <a:pt x="386" y="168"/>
                  <a:pt x="386" y="168"/>
                </a:cubicBezTo>
                <a:cubicBezTo>
                  <a:pt x="386" y="168"/>
                  <a:pt x="386" y="168"/>
                  <a:pt x="386" y="168"/>
                </a:cubicBezTo>
                <a:cubicBezTo>
                  <a:pt x="386" y="168"/>
                  <a:pt x="386" y="168"/>
                  <a:pt x="386" y="168"/>
                </a:cubicBezTo>
                <a:close/>
                <a:moveTo>
                  <a:pt x="387" y="167"/>
                </a:moveTo>
                <a:cubicBezTo>
                  <a:pt x="386" y="168"/>
                  <a:pt x="386" y="168"/>
                  <a:pt x="386" y="168"/>
                </a:cubicBezTo>
                <a:cubicBezTo>
                  <a:pt x="386" y="168"/>
                  <a:pt x="386" y="168"/>
                  <a:pt x="386" y="168"/>
                </a:cubicBezTo>
                <a:cubicBezTo>
                  <a:pt x="385" y="168"/>
                  <a:pt x="385" y="168"/>
                  <a:pt x="384" y="168"/>
                </a:cubicBezTo>
                <a:cubicBezTo>
                  <a:pt x="385" y="167"/>
                  <a:pt x="386" y="168"/>
                  <a:pt x="387" y="167"/>
                </a:cubicBezTo>
                <a:close/>
                <a:moveTo>
                  <a:pt x="391" y="159"/>
                </a:moveTo>
                <a:cubicBezTo>
                  <a:pt x="390" y="158"/>
                  <a:pt x="390" y="159"/>
                  <a:pt x="390" y="158"/>
                </a:cubicBezTo>
                <a:cubicBezTo>
                  <a:pt x="390" y="158"/>
                  <a:pt x="390" y="158"/>
                  <a:pt x="390" y="158"/>
                </a:cubicBezTo>
                <a:cubicBezTo>
                  <a:pt x="390" y="158"/>
                  <a:pt x="390" y="158"/>
                  <a:pt x="390" y="158"/>
                </a:cubicBezTo>
                <a:cubicBezTo>
                  <a:pt x="390" y="158"/>
                  <a:pt x="390" y="158"/>
                  <a:pt x="390" y="158"/>
                </a:cubicBezTo>
                <a:cubicBezTo>
                  <a:pt x="391" y="158"/>
                  <a:pt x="391" y="158"/>
                  <a:pt x="391" y="158"/>
                </a:cubicBezTo>
                <a:cubicBezTo>
                  <a:pt x="391" y="158"/>
                  <a:pt x="391" y="158"/>
                  <a:pt x="391" y="159"/>
                </a:cubicBezTo>
                <a:close/>
                <a:moveTo>
                  <a:pt x="392" y="158"/>
                </a:moveTo>
                <a:cubicBezTo>
                  <a:pt x="392" y="158"/>
                  <a:pt x="391" y="159"/>
                  <a:pt x="391" y="158"/>
                </a:cubicBezTo>
                <a:cubicBezTo>
                  <a:pt x="392" y="158"/>
                  <a:pt x="392" y="157"/>
                  <a:pt x="392" y="158"/>
                </a:cubicBezTo>
                <a:close/>
                <a:moveTo>
                  <a:pt x="388" y="146"/>
                </a:moveTo>
                <a:cubicBezTo>
                  <a:pt x="388" y="146"/>
                  <a:pt x="388" y="146"/>
                  <a:pt x="388" y="146"/>
                </a:cubicBezTo>
                <a:cubicBezTo>
                  <a:pt x="388" y="146"/>
                  <a:pt x="388" y="146"/>
                  <a:pt x="388" y="146"/>
                </a:cubicBezTo>
                <a:close/>
                <a:moveTo>
                  <a:pt x="387" y="150"/>
                </a:moveTo>
                <a:cubicBezTo>
                  <a:pt x="387" y="150"/>
                  <a:pt x="387" y="151"/>
                  <a:pt x="387" y="151"/>
                </a:cubicBezTo>
                <a:cubicBezTo>
                  <a:pt x="387" y="151"/>
                  <a:pt x="387" y="151"/>
                  <a:pt x="386" y="151"/>
                </a:cubicBezTo>
                <a:cubicBezTo>
                  <a:pt x="386" y="150"/>
                  <a:pt x="387" y="150"/>
                  <a:pt x="387" y="150"/>
                </a:cubicBezTo>
                <a:close/>
                <a:moveTo>
                  <a:pt x="382" y="133"/>
                </a:moveTo>
                <a:cubicBezTo>
                  <a:pt x="382" y="133"/>
                  <a:pt x="382" y="133"/>
                  <a:pt x="381" y="134"/>
                </a:cubicBezTo>
                <a:cubicBezTo>
                  <a:pt x="381" y="134"/>
                  <a:pt x="381" y="134"/>
                  <a:pt x="381" y="134"/>
                </a:cubicBezTo>
                <a:cubicBezTo>
                  <a:pt x="381" y="133"/>
                  <a:pt x="381" y="133"/>
                  <a:pt x="381" y="133"/>
                </a:cubicBezTo>
                <a:cubicBezTo>
                  <a:pt x="381" y="133"/>
                  <a:pt x="381" y="133"/>
                  <a:pt x="381" y="133"/>
                </a:cubicBezTo>
                <a:cubicBezTo>
                  <a:pt x="382" y="133"/>
                  <a:pt x="382" y="133"/>
                  <a:pt x="382" y="133"/>
                </a:cubicBezTo>
                <a:close/>
                <a:moveTo>
                  <a:pt x="380" y="119"/>
                </a:moveTo>
                <a:cubicBezTo>
                  <a:pt x="380" y="119"/>
                  <a:pt x="380" y="119"/>
                  <a:pt x="380" y="119"/>
                </a:cubicBezTo>
                <a:cubicBezTo>
                  <a:pt x="380" y="119"/>
                  <a:pt x="380" y="119"/>
                  <a:pt x="380" y="119"/>
                </a:cubicBezTo>
                <a:cubicBezTo>
                  <a:pt x="380" y="119"/>
                  <a:pt x="380" y="119"/>
                  <a:pt x="380" y="119"/>
                </a:cubicBezTo>
                <a:close/>
                <a:moveTo>
                  <a:pt x="375" y="118"/>
                </a:moveTo>
                <a:cubicBezTo>
                  <a:pt x="375" y="118"/>
                  <a:pt x="375" y="118"/>
                  <a:pt x="375" y="118"/>
                </a:cubicBezTo>
                <a:cubicBezTo>
                  <a:pt x="375" y="118"/>
                  <a:pt x="375" y="118"/>
                  <a:pt x="375" y="118"/>
                </a:cubicBezTo>
                <a:cubicBezTo>
                  <a:pt x="375" y="118"/>
                  <a:pt x="375" y="118"/>
                  <a:pt x="375" y="118"/>
                </a:cubicBezTo>
                <a:close/>
                <a:moveTo>
                  <a:pt x="373" y="116"/>
                </a:moveTo>
                <a:cubicBezTo>
                  <a:pt x="373" y="117"/>
                  <a:pt x="373" y="117"/>
                  <a:pt x="373" y="117"/>
                </a:cubicBezTo>
                <a:cubicBezTo>
                  <a:pt x="373" y="117"/>
                  <a:pt x="372" y="117"/>
                  <a:pt x="372" y="117"/>
                </a:cubicBezTo>
                <a:cubicBezTo>
                  <a:pt x="372" y="117"/>
                  <a:pt x="372" y="117"/>
                  <a:pt x="372" y="117"/>
                </a:cubicBezTo>
                <a:cubicBezTo>
                  <a:pt x="372" y="117"/>
                  <a:pt x="372" y="117"/>
                  <a:pt x="372" y="116"/>
                </a:cubicBezTo>
                <a:cubicBezTo>
                  <a:pt x="372" y="116"/>
                  <a:pt x="373" y="116"/>
                  <a:pt x="373" y="116"/>
                </a:cubicBezTo>
                <a:close/>
                <a:moveTo>
                  <a:pt x="372" y="117"/>
                </a:moveTo>
                <a:cubicBezTo>
                  <a:pt x="372" y="117"/>
                  <a:pt x="372" y="117"/>
                  <a:pt x="372" y="117"/>
                </a:cubicBezTo>
                <a:cubicBezTo>
                  <a:pt x="371" y="117"/>
                  <a:pt x="371" y="117"/>
                  <a:pt x="371" y="117"/>
                </a:cubicBezTo>
                <a:cubicBezTo>
                  <a:pt x="371" y="117"/>
                  <a:pt x="371" y="117"/>
                  <a:pt x="371" y="117"/>
                </a:cubicBezTo>
                <a:cubicBezTo>
                  <a:pt x="371" y="117"/>
                  <a:pt x="371" y="117"/>
                  <a:pt x="372" y="117"/>
                </a:cubicBezTo>
                <a:close/>
                <a:moveTo>
                  <a:pt x="364" y="115"/>
                </a:moveTo>
                <a:cubicBezTo>
                  <a:pt x="364" y="115"/>
                  <a:pt x="363" y="116"/>
                  <a:pt x="363" y="116"/>
                </a:cubicBezTo>
                <a:cubicBezTo>
                  <a:pt x="363" y="115"/>
                  <a:pt x="363" y="114"/>
                  <a:pt x="364" y="115"/>
                </a:cubicBezTo>
                <a:close/>
                <a:moveTo>
                  <a:pt x="362" y="116"/>
                </a:moveTo>
                <a:cubicBezTo>
                  <a:pt x="362" y="116"/>
                  <a:pt x="362" y="116"/>
                  <a:pt x="362" y="116"/>
                </a:cubicBezTo>
                <a:cubicBezTo>
                  <a:pt x="362" y="116"/>
                  <a:pt x="362" y="116"/>
                  <a:pt x="362" y="116"/>
                </a:cubicBezTo>
                <a:cubicBezTo>
                  <a:pt x="362" y="117"/>
                  <a:pt x="363" y="117"/>
                  <a:pt x="363" y="117"/>
                </a:cubicBezTo>
                <a:cubicBezTo>
                  <a:pt x="362" y="117"/>
                  <a:pt x="362" y="118"/>
                  <a:pt x="362" y="117"/>
                </a:cubicBezTo>
                <a:cubicBezTo>
                  <a:pt x="362" y="116"/>
                  <a:pt x="362" y="116"/>
                  <a:pt x="362" y="116"/>
                </a:cubicBezTo>
                <a:close/>
                <a:moveTo>
                  <a:pt x="361" y="118"/>
                </a:moveTo>
                <a:cubicBezTo>
                  <a:pt x="361" y="118"/>
                  <a:pt x="361" y="118"/>
                  <a:pt x="361" y="118"/>
                </a:cubicBezTo>
                <a:cubicBezTo>
                  <a:pt x="360" y="118"/>
                  <a:pt x="360" y="119"/>
                  <a:pt x="360" y="118"/>
                </a:cubicBezTo>
                <a:cubicBezTo>
                  <a:pt x="359" y="119"/>
                  <a:pt x="359" y="119"/>
                  <a:pt x="359" y="119"/>
                </a:cubicBezTo>
                <a:cubicBezTo>
                  <a:pt x="359" y="119"/>
                  <a:pt x="359" y="119"/>
                  <a:pt x="359" y="119"/>
                </a:cubicBezTo>
                <a:cubicBezTo>
                  <a:pt x="360" y="118"/>
                  <a:pt x="360" y="118"/>
                  <a:pt x="360" y="118"/>
                </a:cubicBezTo>
                <a:cubicBezTo>
                  <a:pt x="360" y="118"/>
                  <a:pt x="361" y="118"/>
                  <a:pt x="361" y="118"/>
                </a:cubicBezTo>
                <a:close/>
                <a:moveTo>
                  <a:pt x="358" y="119"/>
                </a:moveTo>
                <a:cubicBezTo>
                  <a:pt x="358" y="119"/>
                  <a:pt x="358" y="119"/>
                  <a:pt x="357" y="119"/>
                </a:cubicBezTo>
                <a:cubicBezTo>
                  <a:pt x="357" y="119"/>
                  <a:pt x="357" y="119"/>
                  <a:pt x="357" y="118"/>
                </a:cubicBezTo>
                <a:cubicBezTo>
                  <a:pt x="357" y="119"/>
                  <a:pt x="357" y="119"/>
                  <a:pt x="358" y="119"/>
                </a:cubicBezTo>
                <a:close/>
                <a:moveTo>
                  <a:pt x="355" y="117"/>
                </a:moveTo>
                <a:cubicBezTo>
                  <a:pt x="355" y="118"/>
                  <a:pt x="355" y="118"/>
                  <a:pt x="355" y="118"/>
                </a:cubicBezTo>
                <a:cubicBezTo>
                  <a:pt x="356" y="117"/>
                  <a:pt x="355" y="117"/>
                  <a:pt x="356" y="117"/>
                </a:cubicBezTo>
                <a:cubicBezTo>
                  <a:pt x="356" y="117"/>
                  <a:pt x="356" y="118"/>
                  <a:pt x="356" y="118"/>
                </a:cubicBezTo>
                <a:cubicBezTo>
                  <a:pt x="355" y="119"/>
                  <a:pt x="355" y="118"/>
                  <a:pt x="355" y="118"/>
                </a:cubicBezTo>
                <a:cubicBezTo>
                  <a:pt x="355" y="119"/>
                  <a:pt x="355" y="119"/>
                  <a:pt x="355" y="119"/>
                </a:cubicBezTo>
                <a:cubicBezTo>
                  <a:pt x="355" y="119"/>
                  <a:pt x="355" y="119"/>
                  <a:pt x="355" y="119"/>
                </a:cubicBezTo>
                <a:cubicBezTo>
                  <a:pt x="355" y="118"/>
                  <a:pt x="355" y="118"/>
                  <a:pt x="355" y="118"/>
                </a:cubicBezTo>
                <a:cubicBezTo>
                  <a:pt x="355" y="118"/>
                  <a:pt x="355" y="117"/>
                  <a:pt x="355" y="117"/>
                </a:cubicBezTo>
                <a:close/>
                <a:moveTo>
                  <a:pt x="354" y="67"/>
                </a:moveTo>
                <a:cubicBezTo>
                  <a:pt x="355" y="67"/>
                  <a:pt x="355" y="67"/>
                  <a:pt x="355" y="67"/>
                </a:cubicBezTo>
                <a:cubicBezTo>
                  <a:pt x="355" y="67"/>
                  <a:pt x="355" y="68"/>
                  <a:pt x="354" y="67"/>
                </a:cubicBezTo>
                <a:close/>
                <a:moveTo>
                  <a:pt x="356" y="68"/>
                </a:moveTo>
                <a:cubicBezTo>
                  <a:pt x="356" y="68"/>
                  <a:pt x="356" y="68"/>
                  <a:pt x="356" y="68"/>
                </a:cubicBezTo>
                <a:cubicBezTo>
                  <a:pt x="356" y="68"/>
                  <a:pt x="356" y="68"/>
                  <a:pt x="356" y="68"/>
                </a:cubicBezTo>
                <a:close/>
                <a:moveTo>
                  <a:pt x="356" y="43"/>
                </a:moveTo>
                <a:cubicBezTo>
                  <a:pt x="355" y="44"/>
                  <a:pt x="355" y="44"/>
                  <a:pt x="354" y="44"/>
                </a:cubicBezTo>
                <a:cubicBezTo>
                  <a:pt x="355" y="44"/>
                  <a:pt x="355" y="43"/>
                  <a:pt x="356" y="43"/>
                </a:cubicBezTo>
                <a:close/>
                <a:moveTo>
                  <a:pt x="353" y="69"/>
                </a:moveTo>
                <a:cubicBezTo>
                  <a:pt x="353" y="68"/>
                  <a:pt x="354" y="68"/>
                  <a:pt x="354" y="67"/>
                </a:cubicBezTo>
                <a:cubicBezTo>
                  <a:pt x="354" y="68"/>
                  <a:pt x="354" y="68"/>
                  <a:pt x="354" y="69"/>
                </a:cubicBezTo>
                <a:cubicBezTo>
                  <a:pt x="353" y="69"/>
                  <a:pt x="353" y="69"/>
                  <a:pt x="353" y="69"/>
                </a:cubicBezTo>
                <a:cubicBezTo>
                  <a:pt x="353" y="69"/>
                  <a:pt x="353" y="69"/>
                  <a:pt x="353" y="69"/>
                </a:cubicBezTo>
                <a:cubicBezTo>
                  <a:pt x="353" y="69"/>
                  <a:pt x="353" y="69"/>
                  <a:pt x="353" y="69"/>
                </a:cubicBezTo>
                <a:close/>
                <a:moveTo>
                  <a:pt x="353" y="122"/>
                </a:moveTo>
                <a:cubicBezTo>
                  <a:pt x="353" y="122"/>
                  <a:pt x="353" y="122"/>
                  <a:pt x="353" y="122"/>
                </a:cubicBezTo>
                <a:cubicBezTo>
                  <a:pt x="353" y="122"/>
                  <a:pt x="352" y="122"/>
                  <a:pt x="352" y="122"/>
                </a:cubicBezTo>
                <a:cubicBezTo>
                  <a:pt x="353" y="122"/>
                  <a:pt x="353" y="122"/>
                  <a:pt x="353" y="122"/>
                </a:cubicBezTo>
                <a:close/>
                <a:moveTo>
                  <a:pt x="352" y="44"/>
                </a:moveTo>
                <a:cubicBezTo>
                  <a:pt x="352" y="43"/>
                  <a:pt x="352" y="44"/>
                  <a:pt x="351" y="44"/>
                </a:cubicBezTo>
                <a:cubicBezTo>
                  <a:pt x="352" y="43"/>
                  <a:pt x="352" y="43"/>
                  <a:pt x="352" y="44"/>
                </a:cubicBezTo>
                <a:close/>
                <a:moveTo>
                  <a:pt x="352" y="69"/>
                </a:moveTo>
                <a:cubicBezTo>
                  <a:pt x="352" y="69"/>
                  <a:pt x="351" y="69"/>
                  <a:pt x="351" y="70"/>
                </a:cubicBezTo>
                <a:cubicBezTo>
                  <a:pt x="351" y="70"/>
                  <a:pt x="352" y="70"/>
                  <a:pt x="352" y="70"/>
                </a:cubicBezTo>
                <a:cubicBezTo>
                  <a:pt x="351" y="70"/>
                  <a:pt x="351" y="70"/>
                  <a:pt x="351" y="70"/>
                </a:cubicBezTo>
                <a:cubicBezTo>
                  <a:pt x="351" y="70"/>
                  <a:pt x="351" y="70"/>
                  <a:pt x="351" y="70"/>
                </a:cubicBezTo>
                <a:cubicBezTo>
                  <a:pt x="351" y="70"/>
                  <a:pt x="351" y="70"/>
                  <a:pt x="351" y="70"/>
                </a:cubicBezTo>
                <a:cubicBezTo>
                  <a:pt x="350" y="70"/>
                  <a:pt x="350" y="70"/>
                  <a:pt x="350" y="70"/>
                </a:cubicBezTo>
                <a:cubicBezTo>
                  <a:pt x="350" y="70"/>
                  <a:pt x="351" y="69"/>
                  <a:pt x="352" y="69"/>
                </a:cubicBezTo>
                <a:close/>
                <a:moveTo>
                  <a:pt x="349" y="117"/>
                </a:moveTo>
                <a:cubicBezTo>
                  <a:pt x="348" y="118"/>
                  <a:pt x="348" y="117"/>
                  <a:pt x="348" y="118"/>
                </a:cubicBezTo>
                <a:cubicBezTo>
                  <a:pt x="348" y="117"/>
                  <a:pt x="348" y="117"/>
                  <a:pt x="348" y="117"/>
                </a:cubicBezTo>
                <a:cubicBezTo>
                  <a:pt x="348" y="117"/>
                  <a:pt x="349" y="117"/>
                  <a:pt x="349" y="117"/>
                </a:cubicBezTo>
                <a:cubicBezTo>
                  <a:pt x="349" y="117"/>
                  <a:pt x="349" y="117"/>
                  <a:pt x="349" y="117"/>
                </a:cubicBezTo>
                <a:close/>
                <a:moveTo>
                  <a:pt x="346" y="71"/>
                </a:moveTo>
                <a:cubicBezTo>
                  <a:pt x="346" y="71"/>
                  <a:pt x="346" y="71"/>
                  <a:pt x="347" y="70"/>
                </a:cubicBezTo>
                <a:cubicBezTo>
                  <a:pt x="347" y="70"/>
                  <a:pt x="347" y="70"/>
                  <a:pt x="348" y="70"/>
                </a:cubicBezTo>
                <a:cubicBezTo>
                  <a:pt x="348" y="70"/>
                  <a:pt x="347" y="70"/>
                  <a:pt x="348" y="70"/>
                </a:cubicBezTo>
                <a:cubicBezTo>
                  <a:pt x="348" y="70"/>
                  <a:pt x="348" y="69"/>
                  <a:pt x="348" y="69"/>
                </a:cubicBezTo>
                <a:cubicBezTo>
                  <a:pt x="349" y="69"/>
                  <a:pt x="349" y="70"/>
                  <a:pt x="349" y="70"/>
                </a:cubicBezTo>
                <a:cubicBezTo>
                  <a:pt x="349" y="70"/>
                  <a:pt x="349" y="70"/>
                  <a:pt x="349" y="70"/>
                </a:cubicBezTo>
                <a:cubicBezTo>
                  <a:pt x="349" y="70"/>
                  <a:pt x="349" y="70"/>
                  <a:pt x="349" y="70"/>
                </a:cubicBezTo>
                <a:cubicBezTo>
                  <a:pt x="348" y="70"/>
                  <a:pt x="348" y="70"/>
                  <a:pt x="348" y="71"/>
                </a:cubicBezTo>
                <a:cubicBezTo>
                  <a:pt x="348" y="71"/>
                  <a:pt x="347" y="71"/>
                  <a:pt x="347" y="71"/>
                </a:cubicBezTo>
                <a:cubicBezTo>
                  <a:pt x="347" y="71"/>
                  <a:pt x="347" y="71"/>
                  <a:pt x="347" y="71"/>
                </a:cubicBezTo>
                <a:cubicBezTo>
                  <a:pt x="346" y="71"/>
                  <a:pt x="346" y="71"/>
                  <a:pt x="346" y="72"/>
                </a:cubicBezTo>
                <a:cubicBezTo>
                  <a:pt x="346" y="72"/>
                  <a:pt x="346" y="72"/>
                  <a:pt x="346" y="72"/>
                </a:cubicBezTo>
                <a:cubicBezTo>
                  <a:pt x="346" y="72"/>
                  <a:pt x="346" y="72"/>
                  <a:pt x="346" y="72"/>
                </a:cubicBezTo>
                <a:cubicBezTo>
                  <a:pt x="346" y="72"/>
                  <a:pt x="346" y="71"/>
                  <a:pt x="346" y="71"/>
                </a:cubicBezTo>
                <a:close/>
                <a:moveTo>
                  <a:pt x="346" y="118"/>
                </a:moveTo>
                <a:cubicBezTo>
                  <a:pt x="346" y="118"/>
                  <a:pt x="346" y="118"/>
                  <a:pt x="346" y="118"/>
                </a:cubicBezTo>
                <a:cubicBezTo>
                  <a:pt x="346" y="118"/>
                  <a:pt x="346" y="118"/>
                  <a:pt x="346" y="118"/>
                </a:cubicBezTo>
                <a:close/>
                <a:moveTo>
                  <a:pt x="345" y="118"/>
                </a:moveTo>
                <a:cubicBezTo>
                  <a:pt x="345" y="118"/>
                  <a:pt x="345" y="118"/>
                  <a:pt x="345" y="118"/>
                </a:cubicBezTo>
                <a:cubicBezTo>
                  <a:pt x="345" y="118"/>
                  <a:pt x="345" y="118"/>
                  <a:pt x="345" y="118"/>
                </a:cubicBezTo>
                <a:cubicBezTo>
                  <a:pt x="345" y="118"/>
                  <a:pt x="345" y="118"/>
                  <a:pt x="345" y="118"/>
                </a:cubicBezTo>
                <a:close/>
                <a:moveTo>
                  <a:pt x="347" y="121"/>
                </a:moveTo>
                <a:cubicBezTo>
                  <a:pt x="347" y="122"/>
                  <a:pt x="345" y="122"/>
                  <a:pt x="345" y="122"/>
                </a:cubicBezTo>
                <a:cubicBezTo>
                  <a:pt x="346" y="122"/>
                  <a:pt x="346" y="121"/>
                  <a:pt x="347" y="121"/>
                </a:cubicBezTo>
                <a:close/>
                <a:moveTo>
                  <a:pt x="336" y="42"/>
                </a:moveTo>
                <a:cubicBezTo>
                  <a:pt x="336" y="42"/>
                  <a:pt x="337" y="42"/>
                  <a:pt x="337" y="42"/>
                </a:cubicBezTo>
                <a:cubicBezTo>
                  <a:pt x="338" y="42"/>
                  <a:pt x="336" y="43"/>
                  <a:pt x="337" y="43"/>
                </a:cubicBezTo>
                <a:cubicBezTo>
                  <a:pt x="337" y="44"/>
                  <a:pt x="337" y="44"/>
                  <a:pt x="336" y="44"/>
                </a:cubicBezTo>
                <a:cubicBezTo>
                  <a:pt x="337" y="44"/>
                  <a:pt x="337" y="43"/>
                  <a:pt x="336" y="42"/>
                </a:cubicBezTo>
                <a:close/>
                <a:moveTo>
                  <a:pt x="328" y="47"/>
                </a:moveTo>
                <a:cubicBezTo>
                  <a:pt x="327" y="48"/>
                  <a:pt x="327" y="49"/>
                  <a:pt x="326" y="48"/>
                </a:cubicBezTo>
                <a:cubicBezTo>
                  <a:pt x="326" y="48"/>
                  <a:pt x="327" y="48"/>
                  <a:pt x="328" y="47"/>
                </a:cubicBezTo>
                <a:close/>
                <a:moveTo>
                  <a:pt x="326" y="131"/>
                </a:moveTo>
                <a:cubicBezTo>
                  <a:pt x="326" y="131"/>
                  <a:pt x="325" y="131"/>
                  <a:pt x="325" y="131"/>
                </a:cubicBezTo>
                <a:cubicBezTo>
                  <a:pt x="325" y="131"/>
                  <a:pt x="326" y="131"/>
                  <a:pt x="326" y="131"/>
                </a:cubicBezTo>
                <a:close/>
                <a:moveTo>
                  <a:pt x="326" y="133"/>
                </a:moveTo>
                <a:cubicBezTo>
                  <a:pt x="326" y="133"/>
                  <a:pt x="326" y="132"/>
                  <a:pt x="327" y="133"/>
                </a:cubicBezTo>
                <a:cubicBezTo>
                  <a:pt x="327" y="133"/>
                  <a:pt x="327" y="133"/>
                  <a:pt x="326" y="134"/>
                </a:cubicBezTo>
                <a:cubicBezTo>
                  <a:pt x="326" y="133"/>
                  <a:pt x="325" y="134"/>
                  <a:pt x="325" y="134"/>
                </a:cubicBezTo>
                <a:cubicBezTo>
                  <a:pt x="325" y="133"/>
                  <a:pt x="326" y="133"/>
                  <a:pt x="326" y="133"/>
                </a:cubicBezTo>
                <a:close/>
                <a:moveTo>
                  <a:pt x="322" y="134"/>
                </a:moveTo>
                <a:cubicBezTo>
                  <a:pt x="322" y="134"/>
                  <a:pt x="323" y="134"/>
                  <a:pt x="323" y="133"/>
                </a:cubicBezTo>
                <a:cubicBezTo>
                  <a:pt x="323" y="133"/>
                  <a:pt x="323" y="134"/>
                  <a:pt x="323" y="134"/>
                </a:cubicBezTo>
                <a:cubicBezTo>
                  <a:pt x="323" y="134"/>
                  <a:pt x="323" y="134"/>
                  <a:pt x="323" y="135"/>
                </a:cubicBezTo>
                <a:cubicBezTo>
                  <a:pt x="322" y="134"/>
                  <a:pt x="322" y="135"/>
                  <a:pt x="322" y="135"/>
                </a:cubicBezTo>
                <a:cubicBezTo>
                  <a:pt x="322" y="134"/>
                  <a:pt x="322" y="134"/>
                  <a:pt x="322" y="134"/>
                </a:cubicBezTo>
                <a:close/>
                <a:moveTo>
                  <a:pt x="319" y="143"/>
                </a:moveTo>
                <a:cubicBezTo>
                  <a:pt x="319" y="143"/>
                  <a:pt x="319" y="143"/>
                  <a:pt x="319" y="143"/>
                </a:cubicBezTo>
                <a:cubicBezTo>
                  <a:pt x="319" y="143"/>
                  <a:pt x="319" y="143"/>
                  <a:pt x="319" y="143"/>
                </a:cubicBezTo>
                <a:close/>
                <a:moveTo>
                  <a:pt x="319" y="142"/>
                </a:moveTo>
                <a:cubicBezTo>
                  <a:pt x="319" y="142"/>
                  <a:pt x="319" y="142"/>
                  <a:pt x="319" y="142"/>
                </a:cubicBezTo>
                <a:cubicBezTo>
                  <a:pt x="319" y="142"/>
                  <a:pt x="319" y="142"/>
                  <a:pt x="318" y="142"/>
                </a:cubicBezTo>
                <a:cubicBezTo>
                  <a:pt x="319" y="142"/>
                  <a:pt x="319" y="142"/>
                  <a:pt x="319" y="142"/>
                </a:cubicBezTo>
                <a:close/>
                <a:moveTo>
                  <a:pt x="317" y="140"/>
                </a:moveTo>
                <a:cubicBezTo>
                  <a:pt x="317" y="141"/>
                  <a:pt x="318" y="141"/>
                  <a:pt x="318" y="141"/>
                </a:cubicBezTo>
                <a:cubicBezTo>
                  <a:pt x="318" y="141"/>
                  <a:pt x="318" y="141"/>
                  <a:pt x="318" y="142"/>
                </a:cubicBezTo>
                <a:cubicBezTo>
                  <a:pt x="318" y="142"/>
                  <a:pt x="318" y="142"/>
                  <a:pt x="318" y="142"/>
                </a:cubicBezTo>
                <a:cubicBezTo>
                  <a:pt x="317" y="142"/>
                  <a:pt x="317" y="142"/>
                  <a:pt x="317" y="142"/>
                </a:cubicBezTo>
                <a:cubicBezTo>
                  <a:pt x="317" y="142"/>
                  <a:pt x="317" y="142"/>
                  <a:pt x="317" y="142"/>
                </a:cubicBezTo>
                <a:cubicBezTo>
                  <a:pt x="317" y="142"/>
                  <a:pt x="317" y="141"/>
                  <a:pt x="317" y="140"/>
                </a:cubicBezTo>
                <a:close/>
                <a:moveTo>
                  <a:pt x="317" y="145"/>
                </a:moveTo>
                <a:cubicBezTo>
                  <a:pt x="317" y="145"/>
                  <a:pt x="317" y="145"/>
                  <a:pt x="317" y="145"/>
                </a:cubicBezTo>
                <a:cubicBezTo>
                  <a:pt x="317" y="145"/>
                  <a:pt x="317" y="145"/>
                  <a:pt x="317" y="145"/>
                </a:cubicBezTo>
                <a:cubicBezTo>
                  <a:pt x="317" y="145"/>
                  <a:pt x="317" y="145"/>
                  <a:pt x="317" y="145"/>
                </a:cubicBezTo>
                <a:close/>
                <a:moveTo>
                  <a:pt x="314" y="136"/>
                </a:moveTo>
                <a:cubicBezTo>
                  <a:pt x="315" y="136"/>
                  <a:pt x="315" y="136"/>
                  <a:pt x="315" y="136"/>
                </a:cubicBezTo>
                <a:cubicBezTo>
                  <a:pt x="315" y="136"/>
                  <a:pt x="315" y="136"/>
                  <a:pt x="315" y="136"/>
                </a:cubicBezTo>
                <a:cubicBezTo>
                  <a:pt x="315" y="136"/>
                  <a:pt x="315" y="136"/>
                  <a:pt x="315" y="136"/>
                </a:cubicBezTo>
                <a:cubicBezTo>
                  <a:pt x="315" y="136"/>
                  <a:pt x="316" y="136"/>
                  <a:pt x="316" y="135"/>
                </a:cubicBezTo>
                <a:cubicBezTo>
                  <a:pt x="316" y="135"/>
                  <a:pt x="316" y="136"/>
                  <a:pt x="317" y="136"/>
                </a:cubicBezTo>
                <a:cubicBezTo>
                  <a:pt x="316" y="135"/>
                  <a:pt x="316" y="137"/>
                  <a:pt x="315" y="136"/>
                </a:cubicBezTo>
                <a:cubicBezTo>
                  <a:pt x="315" y="137"/>
                  <a:pt x="314" y="137"/>
                  <a:pt x="314" y="136"/>
                </a:cubicBezTo>
                <a:cubicBezTo>
                  <a:pt x="314" y="136"/>
                  <a:pt x="314" y="136"/>
                  <a:pt x="314" y="136"/>
                </a:cubicBezTo>
                <a:close/>
                <a:moveTo>
                  <a:pt x="315" y="137"/>
                </a:moveTo>
                <a:cubicBezTo>
                  <a:pt x="315" y="137"/>
                  <a:pt x="315" y="137"/>
                  <a:pt x="315" y="137"/>
                </a:cubicBezTo>
                <a:cubicBezTo>
                  <a:pt x="315" y="137"/>
                  <a:pt x="315" y="137"/>
                  <a:pt x="315" y="137"/>
                </a:cubicBezTo>
                <a:cubicBezTo>
                  <a:pt x="315" y="137"/>
                  <a:pt x="315" y="137"/>
                  <a:pt x="315" y="137"/>
                </a:cubicBezTo>
                <a:cubicBezTo>
                  <a:pt x="314" y="137"/>
                  <a:pt x="314" y="137"/>
                  <a:pt x="314" y="137"/>
                </a:cubicBezTo>
                <a:cubicBezTo>
                  <a:pt x="314" y="137"/>
                  <a:pt x="314" y="137"/>
                  <a:pt x="315" y="137"/>
                </a:cubicBezTo>
                <a:close/>
                <a:moveTo>
                  <a:pt x="311" y="137"/>
                </a:moveTo>
                <a:cubicBezTo>
                  <a:pt x="311" y="137"/>
                  <a:pt x="311" y="137"/>
                  <a:pt x="311" y="137"/>
                </a:cubicBezTo>
                <a:cubicBezTo>
                  <a:pt x="311" y="137"/>
                  <a:pt x="311" y="137"/>
                  <a:pt x="311" y="137"/>
                </a:cubicBezTo>
                <a:close/>
                <a:moveTo>
                  <a:pt x="311" y="137"/>
                </a:moveTo>
                <a:cubicBezTo>
                  <a:pt x="311" y="137"/>
                  <a:pt x="310" y="137"/>
                  <a:pt x="310" y="137"/>
                </a:cubicBezTo>
                <a:cubicBezTo>
                  <a:pt x="310" y="137"/>
                  <a:pt x="310" y="137"/>
                  <a:pt x="310" y="136"/>
                </a:cubicBezTo>
                <a:cubicBezTo>
                  <a:pt x="310" y="137"/>
                  <a:pt x="310" y="137"/>
                  <a:pt x="311" y="137"/>
                </a:cubicBezTo>
                <a:close/>
                <a:moveTo>
                  <a:pt x="310" y="138"/>
                </a:moveTo>
                <a:cubicBezTo>
                  <a:pt x="309" y="138"/>
                  <a:pt x="308" y="139"/>
                  <a:pt x="308" y="139"/>
                </a:cubicBezTo>
                <a:cubicBezTo>
                  <a:pt x="308" y="139"/>
                  <a:pt x="307" y="139"/>
                  <a:pt x="307" y="139"/>
                </a:cubicBezTo>
                <a:cubicBezTo>
                  <a:pt x="308" y="139"/>
                  <a:pt x="309" y="138"/>
                  <a:pt x="310" y="138"/>
                </a:cubicBezTo>
                <a:close/>
                <a:moveTo>
                  <a:pt x="306" y="51"/>
                </a:moveTo>
                <a:cubicBezTo>
                  <a:pt x="306" y="51"/>
                  <a:pt x="306" y="51"/>
                  <a:pt x="306" y="51"/>
                </a:cubicBezTo>
                <a:cubicBezTo>
                  <a:pt x="306" y="51"/>
                  <a:pt x="306" y="51"/>
                  <a:pt x="306" y="51"/>
                </a:cubicBezTo>
                <a:cubicBezTo>
                  <a:pt x="306" y="50"/>
                  <a:pt x="306" y="51"/>
                  <a:pt x="306" y="51"/>
                </a:cubicBezTo>
                <a:cubicBezTo>
                  <a:pt x="306" y="51"/>
                  <a:pt x="306" y="51"/>
                  <a:pt x="306" y="51"/>
                </a:cubicBezTo>
                <a:cubicBezTo>
                  <a:pt x="306" y="51"/>
                  <a:pt x="306" y="51"/>
                  <a:pt x="306" y="51"/>
                </a:cubicBezTo>
                <a:close/>
                <a:moveTo>
                  <a:pt x="303" y="145"/>
                </a:moveTo>
                <a:cubicBezTo>
                  <a:pt x="303" y="145"/>
                  <a:pt x="303" y="145"/>
                  <a:pt x="303" y="145"/>
                </a:cubicBezTo>
                <a:cubicBezTo>
                  <a:pt x="303" y="145"/>
                  <a:pt x="303" y="145"/>
                  <a:pt x="303" y="145"/>
                </a:cubicBezTo>
                <a:cubicBezTo>
                  <a:pt x="303" y="145"/>
                  <a:pt x="303" y="145"/>
                  <a:pt x="303" y="145"/>
                </a:cubicBezTo>
                <a:close/>
                <a:moveTo>
                  <a:pt x="295" y="55"/>
                </a:moveTo>
                <a:cubicBezTo>
                  <a:pt x="295" y="55"/>
                  <a:pt x="295" y="55"/>
                  <a:pt x="295" y="56"/>
                </a:cubicBezTo>
                <a:cubicBezTo>
                  <a:pt x="295" y="56"/>
                  <a:pt x="294" y="56"/>
                  <a:pt x="294" y="56"/>
                </a:cubicBezTo>
                <a:cubicBezTo>
                  <a:pt x="294" y="55"/>
                  <a:pt x="294" y="55"/>
                  <a:pt x="295" y="55"/>
                </a:cubicBezTo>
                <a:close/>
                <a:moveTo>
                  <a:pt x="280" y="52"/>
                </a:moveTo>
                <a:cubicBezTo>
                  <a:pt x="280" y="52"/>
                  <a:pt x="280" y="52"/>
                  <a:pt x="280" y="52"/>
                </a:cubicBezTo>
                <a:cubicBezTo>
                  <a:pt x="280" y="52"/>
                  <a:pt x="279" y="52"/>
                  <a:pt x="279" y="52"/>
                </a:cubicBezTo>
                <a:cubicBezTo>
                  <a:pt x="279" y="52"/>
                  <a:pt x="280" y="52"/>
                  <a:pt x="280" y="52"/>
                </a:cubicBezTo>
                <a:close/>
                <a:moveTo>
                  <a:pt x="278" y="53"/>
                </a:moveTo>
                <a:cubicBezTo>
                  <a:pt x="279" y="53"/>
                  <a:pt x="279" y="52"/>
                  <a:pt x="279" y="52"/>
                </a:cubicBezTo>
                <a:cubicBezTo>
                  <a:pt x="279" y="52"/>
                  <a:pt x="280" y="52"/>
                  <a:pt x="280" y="53"/>
                </a:cubicBezTo>
                <a:cubicBezTo>
                  <a:pt x="279" y="53"/>
                  <a:pt x="279" y="53"/>
                  <a:pt x="278" y="54"/>
                </a:cubicBezTo>
                <a:cubicBezTo>
                  <a:pt x="278" y="53"/>
                  <a:pt x="279" y="53"/>
                  <a:pt x="278" y="53"/>
                </a:cubicBezTo>
                <a:close/>
                <a:moveTo>
                  <a:pt x="278" y="54"/>
                </a:moveTo>
                <a:cubicBezTo>
                  <a:pt x="278" y="54"/>
                  <a:pt x="278" y="54"/>
                  <a:pt x="278" y="54"/>
                </a:cubicBezTo>
                <a:cubicBezTo>
                  <a:pt x="278" y="54"/>
                  <a:pt x="278" y="54"/>
                  <a:pt x="277" y="54"/>
                </a:cubicBezTo>
                <a:cubicBezTo>
                  <a:pt x="278" y="54"/>
                  <a:pt x="278" y="54"/>
                  <a:pt x="278" y="54"/>
                </a:cubicBezTo>
                <a:close/>
                <a:moveTo>
                  <a:pt x="101" y="285"/>
                </a:moveTo>
                <a:cubicBezTo>
                  <a:pt x="101" y="285"/>
                  <a:pt x="101" y="285"/>
                  <a:pt x="101" y="285"/>
                </a:cubicBezTo>
                <a:cubicBezTo>
                  <a:pt x="101" y="285"/>
                  <a:pt x="102" y="285"/>
                  <a:pt x="102" y="284"/>
                </a:cubicBezTo>
                <a:cubicBezTo>
                  <a:pt x="102" y="284"/>
                  <a:pt x="102" y="284"/>
                  <a:pt x="102" y="285"/>
                </a:cubicBezTo>
                <a:cubicBezTo>
                  <a:pt x="102" y="285"/>
                  <a:pt x="102" y="286"/>
                  <a:pt x="102" y="286"/>
                </a:cubicBezTo>
                <a:cubicBezTo>
                  <a:pt x="101" y="286"/>
                  <a:pt x="101" y="285"/>
                  <a:pt x="101" y="285"/>
                </a:cubicBezTo>
                <a:close/>
                <a:moveTo>
                  <a:pt x="71" y="264"/>
                </a:moveTo>
                <a:cubicBezTo>
                  <a:pt x="70" y="264"/>
                  <a:pt x="70" y="264"/>
                  <a:pt x="70" y="264"/>
                </a:cubicBezTo>
                <a:cubicBezTo>
                  <a:pt x="70" y="264"/>
                  <a:pt x="70" y="264"/>
                  <a:pt x="70" y="264"/>
                </a:cubicBezTo>
                <a:cubicBezTo>
                  <a:pt x="70" y="263"/>
                  <a:pt x="71" y="263"/>
                  <a:pt x="71" y="264"/>
                </a:cubicBezTo>
                <a:cubicBezTo>
                  <a:pt x="71" y="264"/>
                  <a:pt x="71" y="264"/>
                  <a:pt x="71" y="264"/>
                </a:cubicBezTo>
                <a:cubicBezTo>
                  <a:pt x="71" y="264"/>
                  <a:pt x="71" y="264"/>
                  <a:pt x="71" y="264"/>
                </a:cubicBezTo>
                <a:close/>
                <a:moveTo>
                  <a:pt x="68" y="263"/>
                </a:moveTo>
                <a:cubicBezTo>
                  <a:pt x="67" y="263"/>
                  <a:pt x="67" y="263"/>
                  <a:pt x="67" y="263"/>
                </a:cubicBezTo>
                <a:cubicBezTo>
                  <a:pt x="66" y="263"/>
                  <a:pt x="67" y="262"/>
                  <a:pt x="66" y="262"/>
                </a:cubicBezTo>
                <a:cubicBezTo>
                  <a:pt x="66" y="262"/>
                  <a:pt x="67" y="261"/>
                  <a:pt x="67" y="261"/>
                </a:cubicBezTo>
                <a:cubicBezTo>
                  <a:pt x="67" y="261"/>
                  <a:pt x="67" y="261"/>
                  <a:pt x="67" y="261"/>
                </a:cubicBezTo>
                <a:cubicBezTo>
                  <a:pt x="67" y="261"/>
                  <a:pt x="68" y="261"/>
                  <a:pt x="68" y="261"/>
                </a:cubicBezTo>
                <a:cubicBezTo>
                  <a:pt x="67" y="261"/>
                  <a:pt x="67" y="262"/>
                  <a:pt x="68" y="263"/>
                </a:cubicBezTo>
                <a:close/>
                <a:moveTo>
                  <a:pt x="63" y="265"/>
                </a:moveTo>
                <a:cubicBezTo>
                  <a:pt x="63" y="265"/>
                  <a:pt x="63" y="265"/>
                  <a:pt x="63" y="265"/>
                </a:cubicBezTo>
                <a:cubicBezTo>
                  <a:pt x="63" y="265"/>
                  <a:pt x="63" y="265"/>
                  <a:pt x="63" y="265"/>
                </a:cubicBezTo>
                <a:cubicBezTo>
                  <a:pt x="63" y="265"/>
                  <a:pt x="63" y="265"/>
                  <a:pt x="63" y="265"/>
                </a:cubicBezTo>
                <a:close/>
                <a:moveTo>
                  <a:pt x="60" y="267"/>
                </a:moveTo>
                <a:cubicBezTo>
                  <a:pt x="60" y="267"/>
                  <a:pt x="59" y="267"/>
                  <a:pt x="59" y="267"/>
                </a:cubicBezTo>
                <a:cubicBezTo>
                  <a:pt x="60" y="266"/>
                  <a:pt x="60" y="266"/>
                  <a:pt x="60" y="266"/>
                </a:cubicBezTo>
                <a:cubicBezTo>
                  <a:pt x="60" y="266"/>
                  <a:pt x="60" y="266"/>
                  <a:pt x="60" y="266"/>
                </a:cubicBezTo>
                <a:cubicBezTo>
                  <a:pt x="60" y="266"/>
                  <a:pt x="59" y="266"/>
                  <a:pt x="60" y="267"/>
                </a:cubicBezTo>
                <a:close/>
                <a:moveTo>
                  <a:pt x="44" y="249"/>
                </a:moveTo>
                <a:cubicBezTo>
                  <a:pt x="44" y="249"/>
                  <a:pt x="44" y="249"/>
                  <a:pt x="44" y="249"/>
                </a:cubicBezTo>
                <a:cubicBezTo>
                  <a:pt x="44" y="249"/>
                  <a:pt x="45" y="249"/>
                  <a:pt x="44" y="248"/>
                </a:cubicBezTo>
                <a:cubicBezTo>
                  <a:pt x="45" y="248"/>
                  <a:pt x="45" y="249"/>
                  <a:pt x="45" y="249"/>
                </a:cubicBezTo>
                <a:cubicBezTo>
                  <a:pt x="45" y="249"/>
                  <a:pt x="44" y="250"/>
                  <a:pt x="44" y="250"/>
                </a:cubicBezTo>
                <a:cubicBezTo>
                  <a:pt x="44" y="250"/>
                  <a:pt x="44" y="250"/>
                  <a:pt x="44" y="249"/>
                </a:cubicBezTo>
                <a:close/>
                <a:moveTo>
                  <a:pt x="58" y="187"/>
                </a:moveTo>
                <a:cubicBezTo>
                  <a:pt x="58" y="187"/>
                  <a:pt x="58" y="187"/>
                  <a:pt x="58" y="187"/>
                </a:cubicBezTo>
                <a:cubicBezTo>
                  <a:pt x="58" y="187"/>
                  <a:pt x="58" y="187"/>
                  <a:pt x="58" y="187"/>
                </a:cubicBezTo>
                <a:cubicBezTo>
                  <a:pt x="58" y="187"/>
                  <a:pt x="58" y="187"/>
                  <a:pt x="58" y="187"/>
                </a:cubicBezTo>
                <a:close/>
                <a:moveTo>
                  <a:pt x="84" y="164"/>
                </a:moveTo>
                <a:cubicBezTo>
                  <a:pt x="84" y="164"/>
                  <a:pt x="85" y="164"/>
                  <a:pt x="85" y="164"/>
                </a:cubicBezTo>
                <a:cubicBezTo>
                  <a:pt x="85" y="164"/>
                  <a:pt x="85" y="164"/>
                  <a:pt x="85" y="164"/>
                </a:cubicBezTo>
                <a:cubicBezTo>
                  <a:pt x="85" y="164"/>
                  <a:pt x="85" y="164"/>
                  <a:pt x="84" y="164"/>
                </a:cubicBezTo>
                <a:close/>
                <a:moveTo>
                  <a:pt x="87" y="137"/>
                </a:moveTo>
                <a:cubicBezTo>
                  <a:pt x="88" y="137"/>
                  <a:pt x="87" y="137"/>
                  <a:pt x="87" y="137"/>
                </a:cubicBezTo>
                <a:cubicBezTo>
                  <a:pt x="87" y="137"/>
                  <a:pt x="87" y="137"/>
                  <a:pt x="87" y="137"/>
                </a:cubicBezTo>
                <a:cubicBezTo>
                  <a:pt x="87" y="138"/>
                  <a:pt x="87" y="138"/>
                  <a:pt x="86" y="138"/>
                </a:cubicBezTo>
                <a:cubicBezTo>
                  <a:pt x="87" y="137"/>
                  <a:pt x="87" y="137"/>
                  <a:pt x="87" y="137"/>
                </a:cubicBezTo>
                <a:cubicBezTo>
                  <a:pt x="87" y="137"/>
                  <a:pt x="87" y="137"/>
                  <a:pt x="87" y="137"/>
                </a:cubicBezTo>
                <a:close/>
                <a:moveTo>
                  <a:pt x="88" y="137"/>
                </a:moveTo>
                <a:cubicBezTo>
                  <a:pt x="88" y="137"/>
                  <a:pt x="88" y="137"/>
                  <a:pt x="88" y="137"/>
                </a:cubicBezTo>
                <a:cubicBezTo>
                  <a:pt x="88" y="137"/>
                  <a:pt x="88" y="137"/>
                  <a:pt x="88" y="136"/>
                </a:cubicBezTo>
                <a:cubicBezTo>
                  <a:pt x="88" y="136"/>
                  <a:pt x="88" y="136"/>
                  <a:pt x="88" y="136"/>
                </a:cubicBezTo>
                <a:cubicBezTo>
                  <a:pt x="89" y="136"/>
                  <a:pt x="88" y="137"/>
                  <a:pt x="88" y="137"/>
                </a:cubicBezTo>
                <a:close/>
                <a:moveTo>
                  <a:pt x="88" y="163"/>
                </a:moveTo>
                <a:cubicBezTo>
                  <a:pt x="88" y="163"/>
                  <a:pt x="88" y="162"/>
                  <a:pt x="88" y="162"/>
                </a:cubicBezTo>
                <a:cubicBezTo>
                  <a:pt x="89" y="162"/>
                  <a:pt x="89" y="163"/>
                  <a:pt x="89" y="163"/>
                </a:cubicBezTo>
                <a:cubicBezTo>
                  <a:pt x="88" y="163"/>
                  <a:pt x="88" y="163"/>
                  <a:pt x="88" y="163"/>
                </a:cubicBezTo>
                <a:cubicBezTo>
                  <a:pt x="88" y="163"/>
                  <a:pt x="88" y="163"/>
                  <a:pt x="88" y="163"/>
                </a:cubicBezTo>
                <a:close/>
                <a:moveTo>
                  <a:pt x="89" y="169"/>
                </a:moveTo>
                <a:cubicBezTo>
                  <a:pt x="89" y="169"/>
                  <a:pt x="89" y="168"/>
                  <a:pt x="90" y="169"/>
                </a:cubicBezTo>
                <a:cubicBezTo>
                  <a:pt x="90" y="169"/>
                  <a:pt x="89" y="169"/>
                  <a:pt x="89" y="169"/>
                </a:cubicBezTo>
                <a:cubicBezTo>
                  <a:pt x="89" y="169"/>
                  <a:pt x="89" y="169"/>
                  <a:pt x="89" y="169"/>
                </a:cubicBezTo>
                <a:cubicBezTo>
                  <a:pt x="89" y="169"/>
                  <a:pt x="89" y="169"/>
                  <a:pt x="89" y="169"/>
                </a:cubicBezTo>
                <a:cubicBezTo>
                  <a:pt x="89" y="169"/>
                  <a:pt x="89" y="169"/>
                  <a:pt x="89" y="169"/>
                </a:cubicBezTo>
                <a:cubicBezTo>
                  <a:pt x="88" y="169"/>
                  <a:pt x="88" y="170"/>
                  <a:pt x="87" y="170"/>
                </a:cubicBezTo>
                <a:cubicBezTo>
                  <a:pt x="87" y="170"/>
                  <a:pt x="87" y="170"/>
                  <a:pt x="87" y="169"/>
                </a:cubicBezTo>
                <a:cubicBezTo>
                  <a:pt x="88" y="170"/>
                  <a:pt x="88" y="169"/>
                  <a:pt x="89" y="169"/>
                </a:cubicBezTo>
                <a:close/>
                <a:moveTo>
                  <a:pt x="90" y="168"/>
                </a:moveTo>
                <a:cubicBezTo>
                  <a:pt x="90" y="168"/>
                  <a:pt x="89" y="168"/>
                  <a:pt x="89" y="168"/>
                </a:cubicBezTo>
                <a:cubicBezTo>
                  <a:pt x="89" y="168"/>
                  <a:pt x="89" y="168"/>
                  <a:pt x="89" y="168"/>
                </a:cubicBezTo>
                <a:cubicBezTo>
                  <a:pt x="89" y="168"/>
                  <a:pt x="89" y="168"/>
                  <a:pt x="89" y="168"/>
                </a:cubicBezTo>
                <a:cubicBezTo>
                  <a:pt x="89" y="168"/>
                  <a:pt x="89" y="168"/>
                  <a:pt x="89" y="168"/>
                </a:cubicBezTo>
                <a:cubicBezTo>
                  <a:pt x="89" y="168"/>
                  <a:pt x="90" y="168"/>
                  <a:pt x="90" y="168"/>
                </a:cubicBezTo>
                <a:close/>
                <a:moveTo>
                  <a:pt x="89" y="163"/>
                </a:moveTo>
                <a:cubicBezTo>
                  <a:pt x="89" y="162"/>
                  <a:pt x="89" y="162"/>
                  <a:pt x="90" y="162"/>
                </a:cubicBezTo>
                <a:cubicBezTo>
                  <a:pt x="90" y="162"/>
                  <a:pt x="90" y="162"/>
                  <a:pt x="90" y="162"/>
                </a:cubicBezTo>
                <a:cubicBezTo>
                  <a:pt x="90" y="163"/>
                  <a:pt x="90" y="163"/>
                  <a:pt x="89" y="163"/>
                </a:cubicBezTo>
                <a:cubicBezTo>
                  <a:pt x="89" y="163"/>
                  <a:pt x="89" y="163"/>
                  <a:pt x="89" y="163"/>
                </a:cubicBezTo>
                <a:close/>
                <a:moveTo>
                  <a:pt x="91" y="136"/>
                </a:moveTo>
                <a:cubicBezTo>
                  <a:pt x="91" y="136"/>
                  <a:pt x="92" y="136"/>
                  <a:pt x="92" y="136"/>
                </a:cubicBezTo>
                <a:cubicBezTo>
                  <a:pt x="92" y="136"/>
                  <a:pt x="92" y="136"/>
                  <a:pt x="92" y="136"/>
                </a:cubicBezTo>
                <a:cubicBezTo>
                  <a:pt x="91" y="136"/>
                  <a:pt x="91" y="136"/>
                  <a:pt x="91" y="136"/>
                </a:cubicBezTo>
                <a:cubicBezTo>
                  <a:pt x="91" y="136"/>
                  <a:pt x="91" y="136"/>
                  <a:pt x="91" y="136"/>
                </a:cubicBezTo>
                <a:cubicBezTo>
                  <a:pt x="91" y="136"/>
                  <a:pt x="91" y="136"/>
                  <a:pt x="91" y="136"/>
                </a:cubicBezTo>
                <a:cubicBezTo>
                  <a:pt x="91" y="136"/>
                  <a:pt x="91" y="136"/>
                  <a:pt x="91" y="136"/>
                </a:cubicBezTo>
                <a:close/>
                <a:moveTo>
                  <a:pt x="91" y="135"/>
                </a:moveTo>
                <a:cubicBezTo>
                  <a:pt x="91" y="135"/>
                  <a:pt x="91" y="135"/>
                  <a:pt x="91" y="135"/>
                </a:cubicBezTo>
                <a:cubicBezTo>
                  <a:pt x="91" y="135"/>
                  <a:pt x="91" y="135"/>
                  <a:pt x="91" y="135"/>
                </a:cubicBezTo>
                <a:cubicBezTo>
                  <a:pt x="91" y="135"/>
                  <a:pt x="91" y="135"/>
                  <a:pt x="91" y="135"/>
                </a:cubicBezTo>
                <a:close/>
                <a:moveTo>
                  <a:pt x="92" y="120"/>
                </a:moveTo>
                <a:cubicBezTo>
                  <a:pt x="92" y="119"/>
                  <a:pt x="92" y="120"/>
                  <a:pt x="93" y="120"/>
                </a:cubicBezTo>
                <a:cubicBezTo>
                  <a:pt x="93" y="120"/>
                  <a:pt x="92" y="120"/>
                  <a:pt x="92" y="120"/>
                </a:cubicBezTo>
                <a:cubicBezTo>
                  <a:pt x="92" y="120"/>
                  <a:pt x="92" y="120"/>
                  <a:pt x="92" y="120"/>
                </a:cubicBezTo>
                <a:cubicBezTo>
                  <a:pt x="92" y="120"/>
                  <a:pt x="92" y="120"/>
                  <a:pt x="92" y="120"/>
                </a:cubicBezTo>
                <a:cubicBezTo>
                  <a:pt x="92" y="120"/>
                  <a:pt x="92" y="120"/>
                  <a:pt x="91" y="120"/>
                </a:cubicBezTo>
                <a:cubicBezTo>
                  <a:pt x="92" y="120"/>
                  <a:pt x="92" y="120"/>
                  <a:pt x="92" y="120"/>
                </a:cubicBezTo>
                <a:cubicBezTo>
                  <a:pt x="92" y="120"/>
                  <a:pt x="92" y="120"/>
                  <a:pt x="92" y="120"/>
                </a:cubicBezTo>
                <a:close/>
                <a:moveTo>
                  <a:pt x="93" y="118"/>
                </a:moveTo>
                <a:cubicBezTo>
                  <a:pt x="93" y="118"/>
                  <a:pt x="93" y="119"/>
                  <a:pt x="93" y="119"/>
                </a:cubicBezTo>
                <a:cubicBezTo>
                  <a:pt x="93" y="119"/>
                  <a:pt x="93" y="119"/>
                  <a:pt x="93" y="119"/>
                </a:cubicBezTo>
                <a:cubicBezTo>
                  <a:pt x="93" y="119"/>
                  <a:pt x="93" y="119"/>
                  <a:pt x="92" y="120"/>
                </a:cubicBezTo>
                <a:cubicBezTo>
                  <a:pt x="92" y="120"/>
                  <a:pt x="92" y="120"/>
                  <a:pt x="92" y="119"/>
                </a:cubicBezTo>
                <a:cubicBezTo>
                  <a:pt x="92" y="119"/>
                  <a:pt x="92" y="119"/>
                  <a:pt x="92" y="119"/>
                </a:cubicBezTo>
                <a:cubicBezTo>
                  <a:pt x="92" y="119"/>
                  <a:pt x="92" y="119"/>
                  <a:pt x="92" y="119"/>
                </a:cubicBezTo>
                <a:cubicBezTo>
                  <a:pt x="92" y="119"/>
                  <a:pt x="92" y="119"/>
                  <a:pt x="92" y="119"/>
                </a:cubicBezTo>
                <a:cubicBezTo>
                  <a:pt x="92" y="119"/>
                  <a:pt x="92" y="119"/>
                  <a:pt x="92" y="119"/>
                </a:cubicBezTo>
                <a:cubicBezTo>
                  <a:pt x="92" y="119"/>
                  <a:pt x="92" y="118"/>
                  <a:pt x="92" y="118"/>
                </a:cubicBezTo>
                <a:cubicBezTo>
                  <a:pt x="92" y="118"/>
                  <a:pt x="92" y="118"/>
                  <a:pt x="93" y="118"/>
                </a:cubicBezTo>
                <a:close/>
                <a:moveTo>
                  <a:pt x="93" y="117"/>
                </a:moveTo>
                <a:cubicBezTo>
                  <a:pt x="93" y="117"/>
                  <a:pt x="93" y="117"/>
                  <a:pt x="93" y="117"/>
                </a:cubicBezTo>
                <a:cubicBezTo>
                  <a:pt x="93" y="117"/>
                  <a:pt x="93" y="117"/>
                  <a:pt x="93" y="117"/>
                </a:cubicBezTo>
                <a:cubicBezTo>
                  <a:pt x="93" y="117"/>
                  <a:pt x="93" y="117"/>
                  <a:pt x="93" y="117"/>
                </a:cubicBezTo>
                <a:close/>
                <a:moveTo>
                  <a:pt x="93" y="135"/>
                </a:moveTo>
                <a:cubicBezTo>
                  <a:pt x="93" y="135"/>
                  <a:pt x="94" y="135"/>
                  <a:pt x="94" y="135"/>
                </a:cubicBezTo>
                <a:cubicBezTo>
                  <a:pt x="94" y="135"/>
                  <a:pt x="93" y="135"/>
                  <a:pt x="93" y="135"/>
                </a:cubicBezTo>
                <a:cubicBezTo>
                  <a:pt x="93" y="135"/>
                  <a:pt x="93" y="135"/>
                  <a:pt x="93" y="136"/>
                </a:cubicBezTo>
                <a:cubicBezTo>
                  <a:pt x="93" y="136"/>
                  <a:pt x="92" y="136"/>
                  <a:pt x="92" y="136"/>
                </a:cubicBezTo>
                <a:cubicBezTo>
                  <a:pt x="92" y="136"/>
                  <a:pt x="92" y="136"/>
                  <a:pt x="92" y="135"/>
                </a:cubicBezTo>
                <a:cubicBezTo>
                  <a:pt x="92" y="135"/>
                  <a:pt x="93" y="135"/>
                  <a:pt x="93" y="135"/>
                </a:cubicBezTo>
                <a:close/>
                <a:moveTo>
                  <a:pt x="93" y="132"/>
                </a:moveTo>
                <a:cubicBezTo>
                  <a:pt x="93" y="132"/>
                  <a:pt x="93" y="132"/>
                  <a:pt x="94" y="132"/>
                </a:cubicBezTo>
                <a:cubicBezTo>
                  <a:pt x="93" y="132"/>
                  <a:pt x="93" y="133"/>
                  <a:pt x="93" y="133"/>
                </a:cubicBezTo>
                <a:cubicBezTo>
                  <a:pt x="93" y="133"/>
                  <a:pt x="93" y="133"/>
                  <a:pt x="93" y="132"/>
                </a:cubicBezTo>
                <a:close/>
                <a:moveTo>
                  <a:pt x="96" y="118"/>
                </a:moveTo>
                <a:cubicBezTo>
                  <a:pt x="96" y="117"/>
                  <a:pt x="96" y="117"/>
                  <a:pt x="97" y="117"/>
                </a:cubicBezTo>
                <a:cubicBezTo>
                  <a:pt x="97" y="117"/>
                  <a:pt x="97" y="118"/>
                  <a:pt x="96" y="118"/>
                </a:cubicBezTo>
                <a:cubicBezTo>
                  <a:pt x="96" y="118"/>
                  <a:pt x="96" y="118"/>
                  <a:pt x="95" y="118"/>
                </a:cubicBezTo>
                <a:cubicBezTo>
                  <a:pt x="95" y="118"/>
                  <a:pt x="95" y="118"/>
                  <a:pt x="95" y="118"/>
                </a:cubicBezTo>
                <a:cubicBezTo>
                  <a:pt x="95" y="118"/>
                  <a:pt x="95" y="118"/>
                  <a:pt x="95" y="117"/>
                </a:cubicBezTo>
                <a:cubicBezTo>
                  <a:pt x="95" y="118"/>
                  <a:pt x="95" y="118"/>
                  <a:pt x="95" y="118"/>
                </a:cubicBezTo>
                <a:cubicBezTo>
                  <a:pt x="96" y="118"/>
                  <a:pt x="96" y="118"/>
                  <a:pt x="96" y="118"/>
                </a:cubicBezTo>
                <a:cubicBezTo>
                  <a:pt x="96" y="118"/>
                  <a:pt x="96" y="118"/>
                  <a:pt x="96" y="118"/>
                </a:cubicBezTo>
                <a:close/>
                <a:moveTo>
                  <a:pt x="96" y="116"/>
                </a:moveTo>
                <a:cubicBezTo>
                  <a:pt x="96" y="116"/>
                  <a:pt x="96" y="116"/>
                  <a:pt x="96" y="116"/>
                </a:cubicBezTo>
                <a:cubicBezTo>
                  <a:pt x="96" y="116"/>
                  <a:pt x="96" y="117"/>
                  <a:pt x="96" y="117"/>
                </a:cubicBezTo>
                <a:cubicBezTo>
                  <a:pt x="96" y="117"/>
                  <a:pt x="96" y="116"/>
                  <a:pt x="96" y="116"/>
                </a:cubicBezTo>
                <a:close/>
                <a:moveTo>
                  <a:pt x="98" y="117"/>
                </a:moveTo>
                <a:cubicBezTo>
                  <a:pt x="98" y="117"/>
                  <a:pt x="99" y="117"/>
                  <a:pt x="99" y="116"/>
                </a:cubicBezTo>
                <a:cubicBezTo>
                  <a:pt x="99" y="116"/>
                  <a:pt x="99" y="116"/>
                  <a:pt x="99" y="116"/>
                </a:cubicBezTo>
                <a:cubicBezTo>
                  <a:pt x="99" y="116"/>
                  <a:pt x="99" y="116"/>
                  <a:pt x="100" y="116"/>
                </a:cubicBezTo>
                <a:cubicBezTo>
                  <a:pt x="100" y="116"/>
                  <a:pt x="100" y="116"/>
                  <a:pt x="100" y="116"/>
                </a:cubicBezTo>
                <a:cubicBezTo>
                  <a:pt x="99" y="116"/>
                  <a:pt x="99" y="116"/>
                  <a:pt x="99" y="116"/>
                </a:cubicBezTo>
                <a:cubicBezTo>
                  <a:pt x="99" y="117"/>
                  <a:pt x="98" y="117"/>
                  <a:pt x="98" y="117"/>
                </a:cubicBezTo>
                <a:cubicBezTo>
                  <a:pt x="98" y="117"/>
                  <a:pt x="98" y="117"/>
                  <a:pt x="98" y="117"/>
                </a:cubicBezTo>
                <a:close/>
                <a:moveTo>
                  <a:pt x="98" y="106"/>
                </a:moveTo>
                <a:cubicBezTo>
                  <a:pt x="99" y="106"/>
                  <a:pt x="99" y="106"/>
                  <a:pt x="99" y="106"/>
                </a:cubicBezTo>
                <a:cubicBezTo>
                  <a:pt x="99" y="107"/>
                  <a:pt x="99" y="107"/>
                  <a:pt x="99" y="107"/>
                </a:cubicBezTo>
                <a:cubicBezTo>
                  <a:pt x="99" y="107"/>
                  <a:pt x="99" y="107"/>
                  <a:pt x="99" y="107"/>
                </a:cubicBezTo>
                <a:cubicBezTo>
                  <a:pt x="98" y="107"/>
                  <a:pt x="99" y="107"/>
                  <a:pt x="99" y="107"/>
                </a:cubicBezTo>
                <a:cubicBezTo>
                  <a:pt x="99" y="107"/>
                  <a:pt x="99" y="107"/>
                  <a:pt x="99" y="107"/>
                </a:cubicBezTo>
                <a:cubicBezTo>
                  <a:pt x="99" y="107"/>
                  <a:pt x="99" y="107"/>
                  <a:pt x="99" y="107"/>
                </a:cubicBezTo>
                <a:cubicBezTo>
                  <a:pt x="98" y="107"/>
                  <a:pt x="98" y="107"/>
                  <a:pt x="98" y="107"/>
                </a:cubicBezTo>
                <a:cubicBezTo>
                  <a:pt x="98" y="107"/>
                  <a:pt x="98" y="107"/>
                  <a:pt x="98" y="107"/>
                </a:cubicBezTo>
                <a:cubicBezTo>
                  <a:pt x="99" y="107"/>
                  <a:pt x="99" y="107"/>
                  <a:pt x="99" y="107"/>
                </a:cubicBezTo>
                <a:cubicBezTo>
                  <a:pt x="98" y="106"/>
                  <a:pt x="98" y="106"/>
                  <a:pt x="98" y="106"/>
                </a:cubicBezTo>
                <a:close/>
                <a:moveTo>
                  <a:pt x="100" y="117"/>
                </a:moveTo>
                <a:cubicBezTo>
                  <a:pt x="100" y="117"/>
                  <a:pt x="100" y="117"/>
                  <a:pt x="100" y="117"/>
                </a:cubicBezTo>
                <a:cubicBezTo>
                  <a:pt x="100" y="117"/>
                  <a:pt x="100" y="117"/>
                  <a:pt x="100" y="117"/>
                </a:cubicBezTo>
                <a:cubicBezTo>
                  <a:pt x="100" y="117"/>
                  <a:pt x="100" y="117"/>
                  <a:pt x="100" y="117"/>
                </a:cubicBezTo>
                <a:close/>
                <a:moveTo>
                  <a:pt x="100" y="118"/>
                </a:moveTo>
                <a:cubicBezTo>
                  <a:pt x="100" y="118"/>
                  <a:pt x="100" y="118"/>
                  <a:pt x="100" y="118"/>
                </a:cubicBezTo>
                <a:cubicBezTo>
                  <a:pt x="100" y="118"/>
                  <a:pt x="100" y="118"/>
                  <a:pt x="100" y="118"/>
                </a:cubicBezTo>
                <a:cubicBezTo>
                  <a:pt x="100" y="118"/>
                  <a:pt x="100" y="118"/>
                  <a:pt x="100" y="118"/>
                </a:cubicBezTo>
                <a:close/>
                <a:moveTo>
                  <a:pt x="100" y="160"/>
                </a:moveTo>
                <a:cubicBezTo>
                  <a:pt x="100" y="160"/>
                  <a:pt x="100" y="160"/>
                  <a:pt x="101" y="160"/>
                </a:cubicBezTo>
                <a:cubicBezTo>
                  <a:pt x="101" y="160"/>
                  <a:pt x="101" y="160"/>
                  <a:pt x="101" y="160"/>
                </a:cubicBezTo>
                <a:cubicBezTo>
                  <a:pt x="100" y="160"/>
                  <a:pt x="100" y="160"/>
                  <a:pt x="100" y="160"/>
                </a:cubicBezTo>
                <a:close/>
                <a:moveTo>
                  <a:pt x="103" y="107"/>
                </a:moveTo>
                <a:cubicBezTo>
                  <a:pt x="103" y="107"/>
                  <a:pt x="103" y="107"/>
                  <a:pt x="103" y="107"/>
                </a:cubicBezTo>
                <a:cubicBezTo>
                  <a:pt x="103" y="107"/>
                  <a:pt x="103" y="107"/>
                  <a:pt x="103" y="107"/>
                </a:cubicBezTo>
                <a:cubicBezTo>
                  <a:pt x="103" y="107"/>
                  <a:pt x="103" y="107"/>
                  <a:pt x="103" y="107"/>
                </a:cubicBezTo>
                <a:close/>
                <a:moveTo>
                  <a:pt x="103" y="106"/>
                </a:moveTo>
                <a:cubicBezTo>
                  <a:pt x="103" y="106"/>
                  <a:pt x="103" y="106"/>
                  <a:pt x="103" y="106"/>
                </a:cubicBezTo>
                <a:cubicBezTo>
                  <a:pt x="103" y="106"/>
                  <a:pt x="103" y="106"/>
                  <a:pt x="103" y="106"/>
                </a:cubicBezTo>
                <a:cubicBezTo>
                  <a:pt x="103" y="106"/>
                  <a:pt x="103" y="106"/>
                  <a:pt x="103" y="106"/>
                </a:cubicBezTo>
                <a:close/>
                <a:moveTo>
                  <a:pt x="105" y="107"/>
                </a:moveTo>
                <a:cubicBezTo>
                  <a:pt x="105" y="107"/>
                  <a:pt x="105" y="107"/>
                  <a:pt x="105" y="107"/>
                </a:cubicBezTo>
                <a:cubicBezTo>
                  <a:pt x="105" y="106"/>
                  <a:pt x="104" y="106"/>
                  <a:pt x="104" y="106"/>
                </a:cubicBezTo>
                <a:cubicBezTo>
                  <a:pt x="104" y="106"/>
                  <a:pt x="104" y="106"/>
                  <a:pt x="104" y="106"/>
                </a:cubicBezTo>
                <a:cubicBezTo>
                  <a:pt x="104" y="106"/>
                  <a:pt x="104" y="106"/>
                  <a:pt x="104" y="106"/>
                </a:cubicBezTo>
                <a:cubicBezTo>
                  <a:pt x="104" y="106"/>
                  <a:pt x="105" y="106"/>
                  <a:pt x="105" y="107"/>
                </a:cubicBezTo>
                <a:close/>
                <a:moveTo>
                  <a:pt x="111" y="271"/>
                </a:moveTo>
                <a:cubicBezTo>
                  <a:pt x="111" y="271"/>
                  <a:pt x="111" y="271"/>
                  <a:pt x="111" y="271"/>
                </a:cubicBezTo>
                <a:cubicBezTo>
                  <a:pt x="111" y="270"/>
                  <a:pt x="111" y="270"/>
                  <a:pt x="111" y="270"/>
                </a:cubicBezTo>
                <a:cubicBezTo>
                  <a:pt x="111" y="270"/>
                  <a:pt x="111" y="270"/>
                  <a:pt x="111" y="270"/>
                </a:cubicBezTo>
                <a:cubicBezTo>
                  <a:pt x="111" y="270"/>
                  <a:pt x="112" y="270"/>
                  <a:pt x="112" y="270"/>
                </a:cubicBezTo>
                <a:cubicBezTo>
                  <a:pt x="112" y="270"/>
                  <a:pt x="112" y="269"/>
                  <a:pt x="112" y="269"/>
                </a:cubicBezTo>
                <a:cubicBezTo>
                  <a:pt x="112" y="270"/>
                  <a:pt x="112" y="270"/>
                  <a:pt x="112" y="270"/>
                </a:cubicBezTo>
                <a:cubicBezTo>
                  <a:pt x="112" y="270"/>
                  <a:pt x="112" y="270"/>
                  <a:pt x="112" y="271"/>
                </a:cubicBezTo>
                <a:cubicBezTo>
                  <a:pt x="111" y="271"/>
                  <a:pt x="111" y="271"/>
                  <a:pt x="111" y="271"/>
                </a:cubicBezTo>
                <a:close/>
                <a:moveTo>
                  <a:pt x="103" y="273"/>
                </a:moveTo>
                <a:cubicBezTo>
                  <a:pt x="103" y="273"/>
                  <a:pt x="103" y="273"/>
                  <a:pt x="103" y="273"/>
                </a:cubicBezTo>
                <a:cubicBezTo>
                  <a:pt x="103" y="273"/>
                  <a:pt x="103" y="273"/>
                  <a:pt x="103" y="273"/>
                </a:cubicBezTo>
                <a:cubicBezTo>
                  <a:pt x="103" y="273"/>
                  <a:pt x="103" y="273"/>
                  <a:pt x="103" y="273"/>
                </a:cubicBezTo>
                <a:close/>
                <a:moveTo>
                  <a:pt x="97" y="273"/>
                </a:moveTo>
                <a:cubicBezTo>
                  <a:pt x="97" y="273"/>
                  <a:pt x="97" y="273"/>
                  <a:pt x="97" y="273"/>
                </a:cubicBezTo>
                <a:cubicBezTo>
                  <a:pt x="97" y="273"/>
                  <a:pt x="97" y="273"/>
                  <a:pt x="97" y="273"/>
                </a:cubicBezTo>
                <a:cubicBezTo>
                  <a:pt x="97" y="273"/>
                  <a:pt x="97" y="273"/>
                  <a:pt x="97" y="273"/>
                </a:cubicBezTo>
                <a:cubicBezTo>
                  <a:pt x="97" y="273"/>
                  <a:pt x="97" y="273"/>
                  <a:pt x="97" y="273"/>
                </a:cubicBezTo>
                <a:cubicBezTo>
                  <a:pt x="97" y="273"/>
                  <a:pt x="97" y="273"/>
                  <a:pt x="97" y="273"/>
                </a:cubicBezTo>
                <a:close/>
                <a:moveTo>
                  <a:pt x="97" y="273"/>
                </a:moveTo>
                <a:cubicBezTo>
                  <a:pt x="97" y="273"/>
                  <a:pt x="97" y="273"/>
                  <a:pt x="97" y="274"/>
                </a:cubicBezTo>
                <a:cubicBezTo>
                  <a:pt x="97" y="274"/>
                  <a:pt x="97" y="274"/>
                  <a:pt x="97" y="274"/>
                </a:cubicBezTo>
                <a:cubicBezTo>
                  <a:pt x="97" y="274"/>
                  <a:pt x="97" y="274"/>
                  <a:pt x="97" y="274"/>
                </a:cubicBezTo>
                <a:cubicBezTo>
                  <a:pt x="97" y="274"/>
                  <a:pt x="97" y="274"/>
                  <a:pt x="97" y="273"/>
                </a:cubicBezTo>
                <a:close/>
                <a:moveTo>
                  <a:pt x="73" y="262"/>
                </a:moveTo>
                <a:cubicBezTo>
                  <a:pt x="73" y="262"/>
                  <a:pt x="73" y="262"/>
                  <a:pt x="73" y="262"/>
                </a:cubicBezTo>
                <a:cubicBezTo>
                  <a:pt x="73" y="262"/>
                  <a:pt x="73" y="262"/>
                  <a:pt x="73" y="262"/>
                </a:cubicBezTo>
                <a:cubicBezTo>
                  <a:pt x="73" y="262"/>
                  <a:pt x="73" y="262"/>
                  <a:pt x="73" y="262"/>
                </a:cubicBezTo>
                <a:close/>
                <a:moveTo>
                  <a:pt x="72" y="262"/>
                </a:moveTo>
                <a:cubicBezTo>
                  <a:pt x="72" y="263"/>
                  <a:pt x="71" y="263"/>
                  <a:pt x="71" y="263"/>
                </a:cubicBezTo>
                <a:cubicBezTo>
                  <a:pt x="71" y="263"/>
                  <a:pt x="71" y="263"/>
                  <a:pt x="71" y="263"/>
                </a:cubicBezTo>
                <a:cubicBezTo>
                  <a:pt x="71" y="263"/>
                  <a:pt x="71" y="262"/>
                  <a:pt x="71" y="262"/>
                </a:cubicBezTo>
                <a:cubicBezTo>
                  <a:pt x="71" y="262"/>
                  <a:pt x="71" y="262"/>
                  <a:pt x="72" y="262"/>
                </a:cubicBezTo>
                <a:cubicBezTo>
                  <a:pt x="71" y="262"/>
                  <a:pt x="71" y="262"/>
                  <a:pt x="71" y="262"/>
                </a:cubicBezTo>
                <a:cubicBezTo>
                  <a:pt x="72" y="262"/>
                  <a:pt x="72" y="261"/>
                  <a:pt x="73" y="261"/>
                </a:cubicBezTo>
                <a:cubicBezTo>
                  <a:pt x="73" y="261"/>
                  <a:pt x="73" y="261"/>
                  <a:pt x="73" y="261"/>
                </a:cubicBezTo>
                <a:cubicBezTo>
                  <a:pt x="72" y="261"/>
                  <a:pt x="72" y="262"/>
                  <a:pt x="72" y="262"/>
                </a:cubicBezTo>
                <a:cubicBezTo>
                  <a:pt x="72" y="262"/>
                  <a:pt x="72" y="262"/>
                  <a:pt x="72" y="262"/>
                </a:cubicBezTo>
                <a:close/>
                <a:moveTo>
                  <a:pt x="87" y="165"/>
                </a:moveTo>
                <a:cubicBezTo>
                  <a:pt x="86" y="164"/>
                  <a:pt x="86" y="164"/>
                  <a:pt x="86" y="164"/>
                </a:cubicBezTo>
                <a:cubicBezTo>
                  <a:pt x="86" y="164"/>
                  <a:pt x="86" y="164"/>
                  <a:pt x="86" y="163"/>
                </a:cubicBezTo>
                <a:cubicBezTo>
                  <a:pt x="86" y="163"/>
                  <a:pt x="86" y="163"/>
                  <a:pt x="86" y="163"/>
                </a:cubicBezTo>
                <a:cubicBezTo>
                  <a:pt x="86" y="163"/>
                  <a:pt x="86" y="163"/>
                  <a:pt x="86" y="163"/>
                </a:cubicBezTo>
                <a:cubicBezTo>
                  <a:pt x="87" y="163"/>
                  <a:pt x="87" y="163"/>
                  <a:pt x="87" y="163"/>
                </a:cubicBezTo>
                <a:cubicBezTo>
                  <a:pt x="87" y="163"/>
                  <a:pt x="87" y="164"/>
                  <a:pt x="87" y="165"/>
                </a:cubicBezTo>
                <a:close/>
                <a:moveTo>
                  <a:pt x="95" y="119"/>
                </a:moveTo>
                <a:cubicBezTo>
                  <a:pt x="95" y="119"/>
                  <a:pt x="95" y="120"/>
                  <a:pt x="95" y="120"/>
                </a:cubicBezTo>
                <a:cubicBezTo>
                  <a:pt x="95" y="120"/>
                  <a:pt x="95" y="119"/>
                  <a:pt x="95" y="119"/>
                </a:cubicBezTo>
                <a:cubicBezTo>
                  <a:pt x="94" y="119"/>
                  <a:pt x="94" y="119"/>
                  <a:pt x="94" y="119"/>
                </a:cubicBezTo>
                <a:cubicBezTo>
                  <a:pt x="94" y="120"/>
                  <a:pt x="94" y="120"/>
                  <a:pt x="94" y="120"/>
                </a:cubicBezTo>
                <a:cubicBezTo>
                  <a:pt x="94" y="119"/>
                  <a:pt x="94" y="119"/>
                  <a:pt x="94" y="119"/>
                </a:cubicBezTo>
                <a:cubicBezTo>
                  <a:pt x="94" y="119"/>
                  <a:pt x="94" y="119"/>
                  <a:pt x="94" y="119"/>
                </a:cubicBezTo>
                <a:cubicBezTo>
                  <a:pt x="94" y="119"/>
                  <a:pt x="94" y="119"/>
                  <a:pt x="94" y="119"/>
                </a:cubicBezTo>
                <a:cubicBezTo>
                  <a:pt x="95" y="119"/>
                  <a:pt x="95" y="119"/>
                  <a:pt x="95" y="119"/>
                </a:cubicBezTo>
                <a:close/>
                <a:moveTo>
                  <a:pt x="95" y="118"/>
                </a:moveTo>
                <a:cubicBezTo>
                  <a:pt x="95" y="118"/>
                  <a:pt x="95" y="118"/>
                  <a:pt x="95" y="118"/>
                </a:cubicBezTo>
                <a:cubicBezTo>
                  <a:pt x="95" y="118"/>
                  <a:pt x="95" y="118"/>
                  <a:pt x="95" y="118"/>
                </a:cubicBezTo>
                <a:cubicBezTo>
                  <a:pt x="95" y="118"/>
                  <a:pt x="95" y="118"/>
                  <a:pt x="95" y="118"/>
                </a:cubicBezTo>
                <a:cubicBezTo>
                  <a:pt x="95" y="118"/>
                  <a:pt x="95" y="118"/>
                  <a:pt x="94" y="119"/>
                </a:cubicBezTo>
                <a:cubicBezTo>
                  <a:pt x="94" y="118"/>
                  <a:pt x="95" y="118"/>
                  <a:pt x="95" y="118"/>
                </a:cubicBezTo>
                <a:close/>
                <a:moveTo>
                  <a:pt x="94" y="110"/>
                </a:moveTo>
                <a:cubicBezTo>
                  <a:pt x="94" y="110"/>
                  <a:pt x="95" y="110"/>
                  <a:pt x="95" y="110"/>
                </a:cubicBezTo>
                <a:cubicBezTo>
                  <a:pt x="95" y="110"/>
                  <a:pt x="94" y="110"/>
                  <a:pt x="94" y="110"/>
                </a:cubicBezTo>
                <a:cubicBezTo>
                  <a:pt x="94" y="110"/>
                  <a:pt x="94" y="110"/>
                  <a:pt x="94" y="110"/>
                </a:cubicBezTo>
                <a:close/>
                <a:moveTo>
                  <a:pt x="95" y="110"/>
                </a:moveTo>
                <a:cubicBezTo>
                  <a:pt x="95" y="109"/>
                  <a:pt x="95" y="109"/>
                  <a:pt x="95" y="109"/>
                </a:cubicBezTo>
                <a:cubicBezTo>
                  <a:pt x="95" y="109"/>
                  <a:pt x="95" y="109"/>
                  <a:pt x="95" y="110"/>
                </a:cubicBezTo>
                <a:close/>
                <a:moveTo>
                  <a:pt x="95" y="134"/>
                </a:moveTo>
                <a:cubicBezTo>
                  <a:pt x="95" y="135"/>
                  <a:pt x="94" y="135"/>
                  <a:pt x="94" y="134"/>
                </a:cubicBezTo>
                <a:cubicBezTo>
                  <a:pt x="95" y="134"/>
                  <a:pt x="95" y="135"/>
                  <a:pt x="95" y="134"/>
                </a:cubicBezTo>
                <a:close/>
                <a:moveTo>
                  <a:pt x="94" y="135"/>
                </a:moveTo>
                <a:cubicBezTo>
                  <a:pt x="94" y="135"/>
                  <a:pt x="94" y="135"/>
                  <a:pt x="94" y="135"/>
                </a:cubicBezTo>
                <a:cubicBezTo>
                  <a:pt x="94" y="135"/>
                  <a:pt x="94" y="135"/>
                  <a:pt x="94" y="135"/>
                </a:cubicBezTo>
                <a:cubicBezTo>
                  <a:pt x="94" y="135"/>
                  <a:pt x="94" y="135"/>
                  <a:pt x="94" y="135"/>
                </a:cubicBezTo>
                <a:close/>
                <a:moveTo>
                  <a:pt x="96" y="166"/>
                </a:moveTo>
                <a:cubicBezTo>
                  <a:pt x="96" y="166"/>
                  <a:pt x="96" y="166"/>
                  <a:pt x="97" y="166"/>
                </a:cubicBezTo>
                <a:cubicBezTo>
                  <a:pt x="96" y="166"/>
                  <a:pt x="95" y="167"/>
                  <a:pt x="94" y="167"/>
                </a:cubicBezTo>
                <a:cubicBezTo>
                  <a:pt x="95" y="167"/>
                  <a:pt x="95" y="166"/>
                  <a:pt x="96" y="166"/>
                </a:cubicBezTo>
                <a:close/>
                <a:moveTo>
                  <a:pt x="106" y="273"/>
                </a:moveTo>
                <a:cubicBezTo>
                  <a:pt x="106" y="273"/>
                  <a:pt x="106" y="273"/>
                  <a:pt x="106" y="273"/>
                </a:cubicBezTo>
                <a:cubicBezTo>
                  <a:pt x="106" y="273"/>
                  <a:pt x="106" y="272"/>
                  <a:pt x="106" y="272"/>
                </a:cubicBezTo>
                <a:cubicBezTo>
                  <a:pt x="106" y="272"/>
                  <a:pt x="106" y="273"/>
                  <a:pt x="106" y="273"/>
                </a:cubicBezTo>
                <a:close/>
                <a:moveTo>
                  <a:pt x="53" y="235"/>
                </a:moveTo>
                <a:cubicBezTo>
                  <a:pt x="54" y="235"/>
                  <a:pt x="54" y="235"/>
                  <a:pt x="54" y="235"/>
                </a:cubicBezTo>
                <a:cubicBezTo>
                  <a:pt x="54" y="235"/>
                  <a:pt x="53" y="235"/>
                  <a:pt x="53" y="235"/>
                </a:cubicBezTo>
                <a:cubicBezTo>
                  <a:pt x="53" y="235"/>
                  <a:pt x="53" y="235"/>
                  <a:pt x="53" y="235"/>
                </a:cubicBezTo>
                <a:close/>
                <a:moveTo>
                  <a:pt x="57" y="235"/>
                </a:moveTo>
                <a:cubicBezTo>
                  <a:pt x="57" y="235"/>
                  <a:pt x="56" y="235"/>
                  <a:pt x="56" y="235"/>
                </a:cubicBezTo>
                <a:cubicBezTo>
                  <a:pt x="56" y="235"/>
                  <a:pt x="56" y="235"/>
                  <a:pt x="56" y="235"/>
                </a:cubicBezTo>
                <a:cubicBezTo>
                  <a:pt x="56" y="235"/>
                  <a:pt x="56" y="235"/>
                  <a:pt x="56" y="235"/>
                </a:cubicBezTo>
                <a:cubicBezTo>
                  <a:pt x="56" y="235"/>
                  <a:pt x="56" y="235"/>
                  <a:pt x="55" y="235"/>
                </a:cubicBezTo>
                <a:cubicBezTo>
                  <a:pt x="56" y="234"/>
                  <a:pt x="57" y="235"/>
                  <a:pt x="57" y="234"/>
                </a:cubicBezTo>
                <a:cubicBezTo>
                  <a:pt x="57" y="234"/>
                  <a:pt x="57" y="234"/>
                  <a:pt x="57" y="235"/>
                </a:cubicBezTo>
                <a:cubicBezTo>
                  <a:pt x="57" y="235"/>
                  <a:pt x="57" y="235"/>
                  <a:pt x="57" y="235"/>
                </a:cubicBezTo>
                <a:close/>
                <a:moveTo>
                  <a:pt x="57" y="233"/>
                </a:moveTo>
                <a:cubicBezTo>
                  <a:pt x="58" y="233"/>
                  <a:pt x="58" y="233"/>
                  <a:pt x="58" y="233"/>
                </a:cubicBezTo>
                <a:cubicBezTo>
                  <a:pt x="58" y="233"/>
                  <a:pt x="58" y="233"/>
                  <a:pt x="58" y="233"/>
                </a:cubicBezTo>
                <a:cubicBezTo>
                  <a:pt x="58" y="233"/>
                  <a:pt x="58" y="233"/>
                  <a:pt x="58" y="233"/>
                </a:cubicBezTo>
                <a:cubicBezTo>
                  <a:pt x="58" y="233"/>
                  <a:pt x="58" y="233"/>
                  <a:pt x="58" y="233"/>
                </a:cubicBezTo>
                <a:cubicBezTo>
                  <a:pt x="58" y="233"/>
                  <a:pt x="57" y="233"/>
                  <a:pt x="57" y="233"/>
                </a:cubicBezTo>
                <a:close/>
                <a:moveTo>
                  <a:pt x="55" y="235"/>
                </a:moveTo>
                <a:cubicBezTo>
                  <a:pt x="55" y="235"/>
                  <a:pt x="55" y="235"/>
                  <a:pt x="55" y="235"/>
                </a:cubicBezTo>
                <a:cubicBezTo>
                  <a:pt x="55" y="235"/>
                  <a:pt x="55" y="235"/>
                  <a:pt x="55" y="235"/>
                </a:cubicBezTo>
                <a:cubicBezTo>
                  <a:pt x="55" y="235"/>
                  <a:pt x="55" y="235"/>
                  <a:pt x="55" y="235"/>
                </a:cubicBezTo>
                <a:close/>
                <a:moveTo>
                  <a:pt x="55" y="235"/>
                </a:moveTo>
                <a:cubicBezTo>
                  <a:pt x="55" y="235"/>
                  <a:pt x="55" y="235"/>
                  <a:pt x="55" y="235"/>
                </a:cubicBezTo>
                <a:cubicBezTo>
                  <a:pt x="55" y="235"/>
                  <a:pt x="55" y="235"/>
                  <a:pt x="55" y="235"/>
                </a:cubicBezTo>
                <a:cubicBezTo>
                  <a:pt x="55" y="235"/>
                  <a:pt x="55" y="235"/>
                  <a:pt x="55" y="235"/>
                </a:cubicBezTo>
                <a:close/>
                <a:moveTo>
                  <a:pt x="50" y="237"/>
                </a:moveTo>
                <a:cubicBezTo>
                  <a:pt x="50" y="237"/>
                  <a:pt x="50" y="237"/>
                  <a:pt x="50" y="237"/>
                </a:cubicBezTo>
                <a:cubicBezTo>
                  <a:pt x="50" y="236"/>
                  <a:pt x="50" y="236"/>
                  <a:pt x="50" y="236"/>
                </a:cubicBezTo>
                <a:cubicBezTo>
                  <a:pt x="50" y="236"/>
                  <a:pt x="50" y="236"/>
                  <a:pt x="50" y="237"/>
                </a:cubicBezTo>
                <a:close/>
                <a:moveTo>
                  <a:pt x="72" y="260"/>
                </a:moveTo>
                <a:cubicBezTo>
                  <a:pt x="72" y="261"/>
                  <a:pt x="72" y="261"/>
                  <a:pt x="72" y="261"/>
                </a:cubicBezTo>
                <a:cubicBezTo>
                  <a:pt x="72" y="261"/>
                  <a:pt x="72" y="261"/>
                  <a:pt x="72" y="261"/>
                </a:cubicBezTo>
                <a:cubicBezTo>
                  <a:pt x="72" y="261"/>
                  <a:pt x="72" y="261"/>
                  <a:pt x="72" y="260"/>
                </a:cubicBezTo>
                <a:close/>
                <a:moveTo>
                  <a:pt x="106" y="271"/>
                </a:moveTo>
                <a:cubicBezTo>
                  <a:pt x="106" y="272"/>
                  <a:pt x="106" y="272"/>
                  <a:pt x="106" y="272"/>
                </a:cubicBezTo>
                <a:cubicBezTo>
                  <a:pt x="106" y="272"/>
                  <a:pt x="106" y="272"/>
                  <a:pt x="106" y="272"/>
                </a:cubicBezTo>
                <a:cubicBezTo>
                  <a:pt x="106" y="272"/>
                  <a:pt x="106" y="272"/>
                  <a:pt x="106" y="271"/>
                </a:cubicBezTo>
                <a:close/>
                <a:moveTo>
                  <a:pt x="107" y="272"/>
                </a:moveTo>
                <a:cubicBezTo>
                  <a:pt x="107" y="272"/>
                  <a:pt x="107" y="272"/>
                  <a:pt x="107" y="272"/>
                </a:cubicBezTo>
                <a:cubicBezTo>
                  <a:pt x="107" y="272"/>
                  <a:pt x="107" y="272"/>
                  <a:pt x="107" y="272"/>
                </a:cubicBezTo>
                <a:cubicBezTo>
                  <a:pt x="107" y="272"/>
                  <a:pt x="107" y="272"/>
                  <a:pt x="107" y="272"/>
                </a:cubicBezTo>
                <a:close/>
                <a:moveTo>
                  <a:pt x="108" y="271"/>
                </a:moveTo>
                <a:cubicBezTo>
                  <a:pt x="108" y="271"/>
                  <a:pt x="108" y="271"/>
                  <a:pt x="108" y="272"/>
                </a:cubicBezTo>
                <a:cubicBezTo>
                  <a:pt x="108" y="272"/>
                  <a:pt x="108" y="272"/>
                  <a:pt x="108" y="272"/>
                </a:cubicBezTo>
                <a:cubicBezTo>
                  <a:pt x="107" y="272"/>
                  <a:pt x="107" y="272"/>
                  <a:pt x="107" y="272"/>
                </a:cubicBezTo>
                <a:cubicBezTo>
                  <a:pt x="107" y="272"/>
                  <a:pt x="107" y="271"/>
                  <a:pt x="107" y="271"/>
                </a:cubicBezTo>
                <a:cubicBezTo>
                  <a:pt x="108" y="271"/>
                  <a:pt x="108" y="271"/>
                  <a:pt x="109" y="271"/>
                </a:cubicBezTo>
                <a:cubicBezTo>
                  <a:pt x="109" y="271"/>
                  <a:pt x="109" y="271"/>
                  <a:pt x="108" y="271"/>
                </a:cubicBezTo>
                <a:close/>
                <a:moveTo>
                  <a:pt x="97" y="117"/>
                </a:moveTo>
                <a:cubicBezTo>
                  <a:pt x="97" y="117"/>
                  <a:pt x="97" y="117"/>
                  <a:pt x="97" y="117"/>
                </a:cubicBezTo>
                <a:cubicBezTo>
                  <a:pt x="97" y="117"/>
                  <a:pt x="97" y="117"/>
                  <a:pt x="97" y="117"/>
                </a:cubicBezTo>
                <a:cubicBezTo>
                  <a:pt x="97" y="117"/>
                  <a:pt x="97" y="117"/>
                  <a:pt x="97" y="117"/>
                </a:cubicBezTo>
                <a:close/>
                <a:moveTo>
                  <a:pt x="97" y="122"/>
                </a:moveTo>
                <a:cubicBezTo>
                  <a:pt x="97" y="122"/>
                  <a:pt x="97" y="122"/>
                  <a:pt x="96" y="122"/>
                </a:cubicBezTo>
                <a:cubicBezTo>
                  <a:pt x="96" y="122"/>
                  <a:pt x="97" y="122"/>
                  <a:pt x="97" y="122"/>
                </a:cubicBezTo>
                <a:close/>
                <a:moveTo>
                  <a:pt x="94" y="169"/>
                </a:moveTo>
                <a:cubicBezTo>
                  <a:pt x="94" y="169"/>
                  <a:pt x="94" y="168"/>
                  <a:pt x="93" y="168"/>
                </a:cubicBezTo>
                <a:cubicBezTo>
                  <a:pt x="93" y="168"/>
                  <a:pt x="93" y="168"/>
                  <a:pt x="94" y="168"/>
                </a:cubicBezTo>
                <a:cubicBezTo>
                  <a:pt x="94" y="168"/>
                  <a:pt x="94" y="168"/>
                  <a:pt x="94" y="169"/>
                </a:cubicBezTo>
                <a:close/>
                <a:moveTo>
                  <a:pt x="93" y="168"/>
                </a:moveTo>
                <a:cubicBezTo>
                  <a:pt x="93" y="168"/>
                  <a:pt x="93" y="168"/>
                  <a:pt x="93" y="168"/>
                </a:cubicBezTo>
                <a:cubicBezTo>
                  <a:pt x="93" y="168"/>
                  <a:pt x="93" y="168"/>
                  <a:pt x="93" y="168"/>
                </a:cubicBezTo>
                <a:close/>
                <a:moveTo>
                  <a:pt x="54" y="235"/>
                </a:moveTo>
                <a:cubicBezTo>
                  <a:pt x="54" y="235"/>
                  <a:pt x="54" y="235"/>
                  <a:pt x="54" y="235"/>
                </a:cubicBezTo>
                <a:cubicBezTo>
                  <a:pt x="54" y="235"/>
                  <a:pt x="54" y="235"/>
                  <a:pt x="54" y="235"/>
                </a:cubicBezTo>
                <a:cubicBezTo>
                  <a:pt x="54" y="235"/>
                  <a:pt x="54" y="235"/>
                  <a:pt x="54" y="235"/>
                </a:cubicBezTo>
                <a:close/>
                <a:moveTo>
                  <a:pt x="103" y="271"/>
                </a:moveTo>
                <a:cubicBezTo>
                  <a:pt x="104" y="272"/>
                  <a:pt x="103" y="272"/>
                  <a:pt x="103" y="273"/>
                </a:cubicBezTo>
                <a:cubicBezTo>
                  <a:pt x="103" y="272"/>
                  <a:pt x="103" y="272"/>
                  <a:pt x="103" y="272"/>
                </a:cubicBezTo>
                <a:cubicBezTo>
                  <a:pt x="103" y="272"/>
                  <a:pt x="103" y="272"/>
                  <a:pt x="103" y="271"/>
                </a:cubicBezTo>
                <a:close/>
                <a:moveTo>
                  <a:pt x="104" y="274"/>
                </a:moveTo>
                <a:cubicBezTo>
                  <a:pt x="105" y="273"/>
                  <a:pt x="105" y="273"/>
                  <a:pt x="106" y="273"/>
                </a:cubicBezTo>
                <a:cubicBezTo>
                  <a:pt x="106" y="273"/>
                  <a:pt x="106" y="273"/>
                  <a:pt x="106" y="273"/>
                </a:cubicBezTo>
                <a:cubicBezTo>
                  <a:pt x="105" y="274"/>
                  <a:pt x="105" y="274"/>
                  <a:pt x="104" y="274"/>
                </a:cubicBezTo>
                <a:close/>
                <a:moveTo>
                  <a:pt x="99" y="117"/>
                </a:moveTo>
                <a:cubicBezTo>
                  <a:pt x="99" y="117"/>
                  <a:pt x="100" y="118"/>
                  <a:pt x="100" y="118"/>
                </a:cubicBezTo>
                <a:cubicBezTo>
                  <a:pt x="99" y="118"/>
                  <a:pt x="99" y="118"/>
                  <a:pt x="99" y="117"/>
                </a:cubicBezTo>
                <a:close/>
                <a:moveTo>
                  <a:pt x="98" y="117"/>
                </a:moveTo>
                <a:cubicBezTo>
                  <a:pt x="98" y="117"/>
                  <a:pt x="98" y="117"/>
                  <a:pt x="98" y="117"/>
                </a:cubicBezTo>
                <a:cubicBezTo>
                  <a:pt x="98" y="117"/>
                  <a:pt x="98" y="117"/>
                  <a:pt x="98" y="117"/>
                </a:cubicBezTo>
                <a:cubicBezTo>
                  <a:pt x="98" y="117"/>
                  <a:pt x="98" y="117"/>
                  <a:pt x="98" y="117"/>
                </a:cubicBezTo>
                <a:close/>
                <a:moveTo>
                  <a:pt x="97" y="118"/>
                </a:moveTo>
                <a:cubicBezTo>
                  <a:pt x="97" y="118"/>
                  <a:pt x="97" y="118"/>
                  <a:pt x="97" y="118"/>
                </a:cubicBezTo>
                <a:cubicBezTo>
                  <a:pt x="97" y="118"/>
                  <a:pt x="97" y="117"/>
                  <a:pt x="97" y="117"/>
                </a:cubicBezTo>
                <a:cubicBezTo>
                  <a:pt x="97" y="117"/>
                  <a:pt x="97" y="118"/>
                  <a:pt x="97" y="118"/>
                </a:cubicBezTo>
                <a:close/>
                <a:moveTo>
                  <a:pt x="97" y="107"/>
                </a:moveTo>
                <a:cubicBezTo>
                  <a:pt x="97" y="107"/>
                  <a:pt x="97" y="107"/>
                  <a:pt x="97" y="107"/>
                </a:cubicBezTo>
                <a:cubicBezTo>
                  <a:pt x="97" y="107"/>
                  <a:pt x="97" y="107"/>
                  <a:pt x="97" y="107"/>
                </a:cubicBezTo>
                <a:cubicBezTo>
                  <a:pt x="98" y="107"/>
                  <a:pt x="97" y="107"/>
                  <a:pt x="97" y="107"/>
                </a:cubicBezTo>
                <a:close/>
                <a:moveTo>
                  <a:pt x="97" y="116"/>
                </a:moveTo>
                <a:cubicBezTo>
                  <a:pt x="97" y="116"/>
                  <a:pt x="97" y="117"/>
                  <a:pt x="97" y="117"/>
                </a:cubicBezTo>
                <a:cubicBezTo>
                  <a:pt x="97" y="117"/>
                  <a:pt x="96" y="117"/>
                  <a:pt x="96" y="117"/>
                </a:cubicBezTo>
                <a:cubicBezTo>
                  <a:pt x="96" y="117"/>
                  <a:pt x="96" y="116"/>
                  <a:pt x="97" y="116"/>
                </a:cubicBezTo>
                <a:close/>
                <a:moveTo>
                  <a:pt x="95" y="108"/>
                </a:moveTo>
                <a:cubicBezTo>
                  <a:pt x="95" y="108"/>
                  <a:pt x="94" y="108"/>
                  <a:pt x="94" y="109"/>
                </a:cubicBezTo>
                <a:cubicBezTo>
                  <a:pt x="94" y="109"/>
                  <a:pt x="94" y="109"/>
                  <a:pt x="94" y="108"/>
                </a:cubicBezTo>
                <a:cubicBezTo>
                  <a:pt x="94" y="108"/>
                  <a:pt x="94" y="108"/>
                  <a:pt x="94" y="108"/>
                </a:cubicBezTo>
                <a:cubicBezTo>
                  <a:pt x="94" y="108"/>
                  <a:pt x="94" y="108"/>
                  <a:pt x="95" y="108"/>
                </a:cubicBezTo>
                <a:cubicBezTo>
                  <a:pt x="95" y="108"/>
                  <a:pt x="95" y="108"/>
                  <a:pt x="95" y="108"/>
                </a:cubicBezTo>
                <a:cubicBezTo>
                  <a:pt x="95" y="108"/>
                  <a:pt x="95" y="108"/>
                  <a:pt x="95" y="108"/>
                </a:cubicBezTo>
                <a:cubicBezTo>
                  <a:pt x="95" y="108"/>
                  <a:pt x="95" y="108"/>
                  <a:pt x="95" y="108"/>
                </a:cubicBezTo>
                <a:cubicBezTo>
                  <a:pt x="95" y="108"/>
                  <a:pt x="95" y="108"/>
                  <a:pt x="95" y="108"/>
                </a:cubicBezTo>
                <a:close/>
                <a:moveTo>
                  <a:pt x="94" y="132"/>
                </a:moveTo>
                <a:cubicBezTo>
                  <a:pt x="94" y="132"/>
                  <a:pt x="94" y="132"/>
                  <a:pt x="94" y="132"/>
                </a:cubicBezTo>
                <a:cubicBezTo>
                  <a:pt x="94" y="132"/>
                  <a:pt x="94" y="132"/>
                  <a:pt x="94" y="132"/>
                </a:cubicBezTo>
                <a:cubicBezTo>
                  <a:pt x="94" y="132"/>
                  <a:pt x="94" y="132"/>
                  <a:pt x="94" y="132"/>
                </a:cubicBezTo>
                <a:close/>
                <a:moveTo>
                  <a:pt x="91" y="135"/>
                </a:moveTo>
                <a:cubicBezTo>
                  <a:pt x="92" y="135"/>
                  <a:pt x="92" y="135"/>
                  <a:pt x="92" y="135"/>
                </a:cubicBezTo>
                <a:cubicBezTo>
                  <a:pt x="92" y="135"/>
                  <a:pt x="92" y="135"/>
                  <a:pt x="92" y="135"/>
                </a:cubicBezTo>
                <a:cubicBezTo>
                  <a:pt x="92" y="135"/>
                  <a:pt x="91" y="135"/>
                  <a:pt x="91" y="135"/>
                </a:cubicBezTo>
                <a:close/>
                <a:moveTo>
                  <a:pt x="86" y="160"/>
                </a:moveTo>
                <a:cubicBezTo>
                  <a:pt x="87" y="160"/>
                  <a:pt x="87" y="160"/>
                  <a:pt x="87" y="160"/>
                </a:cubicBezTo>
                <a:cubicBezTo>
                  <a:pt x="87" y="160"/>
                  <a:pt x="87" y="160"/>
                  <a:pt x="87" y="160"/>
                </a:cubicBezTo>
                <a:cubicBezTo>
                  <a:pt x="87" y="160"/>
                  <a:pt x="87" y="160"/>
                  <a:pt x="87" y="160"/>
                </a:cubicBezTo>
                <a:cubicBezTo>
                  <a:pt x="87" y="160"/>
                  <a:pt x="87" y="160"/>
                  <a:pt x="86" y="160"/>
                </a:cubicBezTo>
                <a:cubicBezTo>
                  <a:pt x="86" y="160"/>
                  <a:pt x="86" y="160"/>
                  <a:pt x="86" y="160"/>
                </a:cubicBezTo>
                <a:close/>
                <a:moveTo>
                  <a:pt x="85" y="137"/>
                </a:moveTo>
                <a:cubicBezTo>
                  <a:pt x="85" y="137"/>
                  <a:pt x="85" y="137"/>
                  <a:pt x="85" y="137"/>
                </a:cubicBezTo>
                <a:cubicBezTo>
                  <a:pt x="86" y="137"/>
                  <a:pt x="86" y="137"/>
                  <a:pt x="86" y="137"/>
                </a:cubicBezTo>
                <a:cubicBezTo>
                  <a:pt x="86" y="138"/>
                  <a:pt x="86" y="138"/>
                  <a:pt x="86" y="138"/>
                </a:cubicBezTo>
                <a:cubicBezTo>
                  <a:pt x="86" y="137"/>
                  <a:pt x="86" y="137"/>
                  <a:pt x="85" y="137"/>
                </a:cubicBezTo>
                <a:close/>
                <a:moveTo>
                  <a:pt x="85" y="163"/>
                </a:moveTo>
                <a:cubicBezTo>
                  <a:pt x="85" y="163"/>
                  <a:pt x="85" y="163"/>
                  <a:pt x="85" y="163"/>
                </a:cubicBezTo>
                <a:cubicBezTo>
                  <a:pt x="85" y="163"/>
                  <a:pt x="85" y="163"/>
                  <a:pt x="85" y="163"/>
                </a:cubicBezTo>
                <a:cubicBezTo>
                  <a:pt x="85" y="163"/>
                  <a:pt x="85" y="163"/>
                  <a:pt x="85" y="163"/>
                </a:cubicBezTo>
                <a:close/>
                <a:moveTo>
                  <a:pt x="85" y="162"/>
                </a:moveTo>
                <a:cubicBezTo>
                  <a:pt x="85" y="162"/>
                  <a:pt x="85" y="162"/>
                  <a:pt x="85" y="162"/>
                </a:cubicBezTo>
                <a:cubicBezTo>
                  <a:pt x="85" y="162"/>
                  <a:pt x="85" y="162"/>
                  <a:pt x="85" y="162"/>
                </a:cubicBezTo>
                <a:cubicBezTo>
                  <a:pt x="85" y="162"/>
                  <a:pt x="85" y="162"/>
                  <a:pt x="85" y="162"/>
                </a:cubicBezTo>
                <a:close/>
                <a:moveTo>
                  <a:pt x="85" y="163"/>
                </a:moveTo>
                <a:cubicBezTo>
                  <a:pt x="85" y="163"/>
                  <a:pt x="85" y="163"/>
                  <a:pt x="85" y="163"/>
                </a:cubicBezTo>
                <a:cubicBezTo>
                  <a:pt x="85" y="163"/>
                  <a:pt x="85" y="163"/>
                  <a:pt x="85" y="163"/>
                </a:cubicBezTo>
                <a:cubicBezTo>
                  <a:pt x="85" y="163"/>
                  <a:pt x="85" y="163"/>
                  <a:pt x="85" y="163"/>
                </a:cubicBezTo>
                <a:close/>
                <a:moveTo>
                  <a:pt x="78" y="174"/>
                </a:moveTo>
                <a:cubicBezTo>
                  <a:pt x="78" y="174"/>
                  <a:pt x="78" y="174"/>
                  <a:pt x="79" y="174"/>
                </a:cubicBezTo>
                <a:cubicBezTo>
                  <a:pt x="78" y="174"/>
                  <a:pt x="78" y="174"/>
                  <a:pt x="78" y="174"/>
                </a:cubicBezTo>
                <a:close/>
                <a:moveTo>
                  <a:pt x="74" y="167"/>
                </a:moveTo>
                <a:cubicBezTo>
                  <a:pt x="74" y="166"/>
                  <a:pt x="74" y="166"/>
                  <a:pt x="74" y="166"/>
                </a:cubicBezTo>
                <a:cubicBezTo>
                  <a:pt x="74" y="166"/>
                  <a:pt x="74" y="167"/>
                  <a:pt x="74" y="167"/>
                </a:cubicBezTo>
                <a:cubicBezTo>
                  <a:pt x="74" y="167"/>
                  <a:pt x="74" y="167"/>
                  <a:pt x="74" y="167"/>
                </a:cubicBezTo>
                <a:close/>
                <a:moveTo>
                  <a:pt x="72" y="171"/>
                </a:moveTo>
                <a:cubicBezTo>
                  <a:pt x="72" y="171"/>
                  <a:pt x="72" y="171"/>
                  <a:pt x="73" y="171"/>
                </a:cubicBezTo>
                <a:cubicBezTo>
                  <a:pt x="73" y="171"/>
                  <a:pt x="72" y="171"/>
                  <a:pt x="72" y="171"/>
                </a:cubicBezTo>
                <a:close/>
                <a:moveTo>
                  <a:pt x="57" y="187"/>
                </a:moveTo>
                <a:cubicBezTo>
                  <a:pt x="57" y="187"/>
                  <a:pt x="58" y="187"/>
                  <a:pt x="58" y="187"/>
                </a:cubicBezTo>
                <a:cubicBezTo>
                  <a:pt x="58" y="187"/>
                  <a:pt x="57" y="187"/>
                  <a:pt x="57" y="187"/>
                </a:cubicBezTo>
                <a:close/>
                <a:moveTo>
                  <a:pt x="56" y="180"/>
                </a:moveTo>
                <a:cubicBezTo>
                  <a:pt x="56" y="180"/>
                  <a:pt x="56" y="181"/>
                  <a:pt x="56" y="180"/>
                </a:cubicBezTo>
                <a:cubicBezTo>
                  <a:pt x="55" y="180"/>
                  <a:pt x="56" y="179"/>
                  <a:pt x="57" y="179"/>
                </a:cubicBezTo>
                <a:lnTo>
                  <a:pt x="56" y="180"/>
                </a:lnTo>
                <a:close/>
                <a:moveTo>
                  <a:pt x="56" y="187"/>
                </a:moveTo>
                <a:cubicBezTo>
                  <a:pt x="56" y="188"/>
                  <a:pt x="56" y="188"/>
                  <a:pt x="56" y="188"/>
                </a:cubicBezTo>
                <a:cubicBezTo>
                  <a:pt x="56" y="188"/>
                  <a:pt x="55" y="188"/>
                  <a:pt x="55" y="188"/>
                </a:cubicBezTo>
                <a:cubicBezTo>
                  <a:pt x="55" y="188"/>
                  <a:pt x="55" y="188"/>
                  <a:pt x="55" y="188"/>
                </a:cubicBezTo>
                <a:cubicBezTo>
                  <a:pt x="55" y="187"/>
                  <a:pt x="55" y="188"/>
                  <a:pt x="56" y="187"/>
                </a:cubicBezTo>
                <a:close/>
                <a:moveTo>
                  <a:pt x="68" y="261"/>
                </a:moveTo>
                <a:cubicBezTo>
                  <a:pt x="70" y="261"/>
                  <a:pt x="70" y="260"/>
                  <a:pt x="72" y="261"/>
                </a:cubicBezTo>
                <a:cubicBezTo>
                  <a:pt x="70" y="261"/>
                  <a:pt x="69" y="263"/>
                  <a:pt x="68" y="262"/>
                </a:cubicBezTo>
                <a:cubicBezTo>
                  <a:pt x="68" y="262"/>
                  <a:pt x="68" y="261"/>
                  <a:pt x="68" y="261"/>
                </a:cubicBezTo>
                <a:close/>
                <a:moveTo>
                  <a:pt x="90" y="271"/>
                </a:moveTo>
                <a:cubicBezTo>
                  <a:pt x="90" y="272"/>
                  <a:pt x="90" y="272"/>
                  <a:pt x="89" y="272"/>
                </a:cubicBezTo>
                <a:cubicBezTo>
                  <a:pt x="89" y="271"/>
                  <a:pt x="90" y="271"/>
                  <a:pt x="90" y="271"/>
                </a:cubicBezTo>
                <a:close/>
                <a:moveTo>
                  <a:pt x="95" y="277"/>
                </a:moveTo>
                <a:cubicBezTo>
                  <a:pt x="94" y="277"/>
                  <a:pt x="94" y="277"/>
                  <a:pt x="94" y="277"/>
                </a:cubicBezTo>
                <a:cubicBezTo>
                  <a:pt x="94" y="277"/>
                  <a:pt x="94" y="277"/>
                  <a:pt x="95" y="277"/>
                </a:cubicBezTo>
                <a:close/>
                <a:moveTo>
                  <a:pt x="98" y="275"/>
                </a:moveTo>
                <a:cubicBezTo>
                  <a:pt x="98" y="275"/>
                  <a:pt x="98" y="275"/>
                  <a:pt x="99" y="275"/>
                </a:cubicBezTo>
                <a:cubicBezTo>
                  <a:pt x="99" y="275"/>
                  <a:pt x="99" y="275"/>
                  <a:pt x="99" y="275"/>
                </a:cubicBezTo>
                <a:cubicBezTo>
                  <a:pt x="99" y="275"/>
                  <a:pt x="99" y="275"/>
                  <a:pt x="99" y="275"/>
                </a:cubicBezTo>
                <a:cubicBezTo>
                  <a:pt x="99" y="275"/>
                  <a:pt x="99" y="275"/>
                  <a:pt x="99" y="275"/>
                </a:cubicBezTo>
                <a:cubicBezTo>
                  <a:pt x="99" y="274"/>
                  <a:pt x="99" y="274"/>
                  <a:pt x="99" y="274"/>
                </a:cubicBezTo>
                <a:cubicBezTo>
                  <a:pt x="99" y="274"/>
                  <a:pt x="100" y="274"/>
                  <a:pt x="100" y="274"/>
                </a:cubicBezTo>
                <a:cubicBezTo>
                  <a:pt x="100" y="274"/>
                  <a:pt x="100" y="274"/>
                  <a:pt x="101" y="274"/>
                </a:cubicBezTo>
                <a:cubicBezTo>
                  <a:pt x="101" y="274"/>
                  <a:pt x="100" y="274"/>
                  <a:pt x="100" y="274"/>
                </a:cubicBezTo>
                <a:cubicBezTo>
                  <a:pt x="101" y="274"/>
                  <a:pt x="101" y="273"/>
                  <a:pt x="101" y="273"/>
                </a:cubicBezTo>
                <a:cubicBezTo>
                  <a:pt x="102" y="274"/>
                  <a:pt x="102" y="274"/>
                  <a:pt x="102" y="273"/>
                </a:cubicBezTo>
                <a:cubicBezTo>
                  <a:pt x="102" y="273"/>
                  <a:pt x="103" y="273"/>
                  <a:pt x="103" y="274"/>
                </a:cubicBezTo>
                <a:cubicBezTo>
                  <a:pt x="103" y="273"/>
                  <a:pt x="103" y="273"/>
                  <a:pt x="104" y="273"/>
                </a:cubicBezTo>
                <a:cubicBezTo>
                  <a:pt x="104" y="273"/>
                  <a:pt x="104" y="273"/>
                  <a:pt x="104" y="273"/>
                </a:cubicBezTo>
                <a:cubicBezTo>
                  <a:pt x="103" y="274"/>
                  <a:pt x="103" y="273"/>
                  <a:pt x="103" y="274"/>
                </a:cubicBezTo>
                <a:cubicBezTo>
                  <a:pt x="103" y="275"/>
                  <a:pt x="103" y="273"/>
                  <a:pt x="104" y="274"/>
                </a:cubicBezTo>
                <a:cubicBezTo>
                  <a:pt x="104" y="274"/>
                  <a:pt x="104" y="274"/>
                  <a:pt x="104" y="273"/>
                </a:cubicBezTo>
                <a:cubicBezTo>
                  <a:pt x="104" y="273"/>
                  <a:pt x="104" y="273"/>
                  <a:pt x="104" y="274"/>
                </a:cubicBezTo>
                <a:cubicBezTo>
                  <a:pt x="104" y="273"/>
                  <a:pt x="104" y="273"/>
                  <a:pt x="104" y="273"/>
                </a:cubicBezTo>
                <a:cubicBezTo>
                  <a:pt x="104" y="274"/>
                  <a:pt x="104" y="274"/>
                  <a:pt x="104" y="275"/>
                </a:cubicBezTo>
                <a:cubicBezTo>
                  <a:pt x="104" y="275"/>
                  <a:pt x="104" y="275"/>
                  <a:pt x="104" y="275"/>
                </a:cubicBezTo>
                <a:cubicBezTo>
                  <a:pt x="104" y="275"/>
                  <a:pt x="104" y="274"/>
                  <a:pt x="104" y="274"/>
                </a:cubicBezTo>
                <a:cubicBezTo>
                  <a:pt x="104" y="274"/>
                  <a:pt x="104" y="274"/>
                  <a:pt x="104" y="274"/>
                </a:cubicBezTo>
                <a:cubicBezTo>
                  <a:pt x="104" y="274"/>
                  <a:pt x="103" y="275"/>
                  <a:pt x="103" y="275"/>
                </a:cubicBezTo>
                <a:cubicBezTo>
                  <a:pt x="103" y="275"/>
                  <a:pt x="103" y="275"/>
                  <a:pt x="103" y="275"/>
                </a:cubicBezTo>
                <a:cubicBezTo>
                  <a:pt x="103" y="275"/>
                  <a:pt x="103" y="275"/>
                  <a:pt x="103" y="274"/>
                </a:cubicBezTo>
                <a:cubicBezTo>
                  <a:pt x="103" y="274"/>
                  <a:pt x="103" y="274"/>
                  <a:pt x="102" y="274"/>
                </a:cubicBezTo>
                <a:cubicBezTo>
                  <a:pt x="102" y="274"/>
                  <a:pt x="102" y="274"/>
                  <a:pt x="102" y="274"/>
                </a:cubicBezTo>
                <a:cubicBezTo>
                  <a:pt x="102" y="274"/>
                  <a:pt x="102" y="275"/>
                  <a:pt x="102" y="275"/>
                </a:cubicBezTo>
                <a:cubicBezTo>
                  <a:pt x="101" y="275"/>
                  <a:pt x="101" y="275"/>
                  <a:pt x="101" y="276"/>
                </a:cubicBezTo>
                <a:cubicBezTo>
                  <a:pt x="101" y="275"/>
                  <a:pt x="101" y="275"/>
                  <a:pt x="101" y="275"/>
                </a:cubicBezTo>
                <a:cubicBezTo>
                  <a:pt x="101" y="275"/>
                  <a:pt x="101" y="275"/>
                  <a:pt x="102" y="275"/>
                </a:cubicBezTo>
                <a:cubicBezTo>
                  <a:pt x="101" y="275"/>
                  <a:pt x="101" y="275"/>
                  <a:pt x="101" y="275"/>
                </a:cubicBezTo>
                <a:cubicBezTo>
                  <a:pt x="101" y="275"/>
                  <a:pt x="101" y="275"/>
                  <a:pt x="101" y="275"/>
                </a:cubicBezTo>
                <a:cubicBezTo>
                  <a:pt x="101" y="276"/>
                  <a:pt x="99" y="277"/>
                  <a:pt x="98" y="276"/>
                </a:cubicBezTo>
                <a:cubicBezTo>
                  <a:pt x="98" y="276"/>
                  <a:pt x="97" y="275"/>
                  <a:pt x="97" y="276"/>
                </a:cubicBezTo>
                <a:cubicBezTo>
                  <a:pt x="97" y="276"/>
                  <a:pt x="97" y="276"/>
                  <a:pt x="96" y="276"/>
                </a:cubicBezTo>
                <a:cubicBezTo>
                  <a:pt x="97" y="276"/>
                  <a:pt x="98" y="275"/>
                  <a:pt x="98" y="275"/>
                </a:cubicBezTo>
                <a:close/>
                <a:moveTo>
                  <a:pt x="276" y="11"/>
                </a:moveTo>
                <a:cubicBezTo>
                  <a:pt x="276" y="11"/>
                  <a:pt x="275" y="12"/>
                  <a:pt x="275" y="12"/>
                </a:cubicBezTo>
                <a:cubicBezTo>
                  <a:pt x="275" y="11"/>
                  <a:pt x="276" y="11"/>
                  <a:pt x="276" y="11"/>
                </a:cubicBezTo>
                <a:close/>
                <a:moveTo>
                  <a:pt x="257" y="16"/>
                </a:moveTo>
                <a:cubicBezTo>
                  <a:pt x="257" y="16"/>
                  <a:pt x="257" y="16"/>
                  <a:pt x="257" y="16"/>
                </a:cubicBezTo>
                <a:cubicBezTo>
                  <a:pt x="257" y="16"/>
                  <a:pt x="257" y="16"/>
                  <a:pt x="257" y="16"/>
                </a:cubicBezTo>
                <a:cubicBezTo>
                  <a:pt x="257" y="15"/>
                  <a:pt x="257" y="16"/>
                  <a:pt x="257" y="16"/>
                </a:cubicBezTo>
                <a:close/>
                <a:moveTo>
                  <a:pt x="257" y="17"/>
                </a:moveTo>
                <a:cubicBezTo>
                  <a:pt x="256" y="17"/>
                  <a:pt x="256" y="17"/>
                  <a:pt x="255" y="17"/>
                </a:cubicBezTo>
                <a:cubicBezTo>
                  <a:pt x="256" y="16"/>
                  <a:pt x="256" y="16"/>
                  <a:pt x="257" y="17"/>
                </a:cubicBezTo>
                <a:close/>
                <a:moveTo>
                  <a:pt x="255" y="17"/>
                </a:moveTo>
                <a:cubicBezTo>
                  <a:pt x="255" y="17"/>
                  <a:pt x="255" y="18"/>
                  <a:pt x="254" y="17"/>
                </a:cubicBezTo>
                <a:cubicBezTo>
                  <a:pt x="254" y="17"/>
                  <a:pt x="255" y="16"/>
                  <a:pt x="255" y="17"/>
                </a:cubicBezTo>
                <a:close/>
                <a:moveTo>
                  <a:pt x="237" y="22"/>
                </a:moveTo>
                <a:cubicBezTo>
                  <a:pt x="237" y="22"/>
                  <a:pt x="236" y="22"/>
                  <a:pt x="236" y="22"/>
                </a:cubicBezTo>
                <a:cubicBezTo>
                  <a:pt x="236" y="22"/>
                  <a:pt x="237" y="22"/>
                  <a:pt x="237" y="22"/>
                </a:cubicBezTo>
                <a:close/>
                <a:moveTo>
                  <a:pt x="225" y="25"/>
                </a:moveTo>
                <a:cubicBezTo>
                  <a:pt x="225" y="25"/>
                  <a:pt x="225" y="26"/>
                  <a:pt x="225" y="26"/>
                </a:cubicBezTo>
                <a:cubicBezTo>
                  <a:pt x="224" y="25"/>
                  <a:pt x="225" y="24"/>
                  <a:pt x="225" y="25"/>
                </a:cubicBezTo>
                <a:close/>
                <a:moveTo>
                  <a:pt x="224" y="25"/>
                </a:moveTo>
                <a:cubicBezTo>
                  <a:pt x="224" y="25"/>
                  <a:pt x="224" y="25"/>
                  <a:pt x="224" y="26"/>
                </a:cubicBezTo>
                <a:cubicBezTo>
                  <a:pt x="224" y="26"/>
                  <a:pt x="224" y="26"/>
                  <a:pt x="224" y="26"/>
                </a:cubicBezTo>
                <a:cubicBezTo>
                  <a:pt x="224" y="26"/>
                  <a:pt x="224" y="26"/>
                  <a:pt x="224" y="26"/>
                </a:cubicBezTo>
                <a:cubicBezTo>
                  <a:pt x="223" y="26"/>
                  <a:pt x="223" y="25"/>
                  <a:pt x="223" y="25"/>
                </a:cubicBezTo>
                <a:cubicBezTo>
                  <a:pt x="223" y="25"/>
                  <a:pt x="224" y="25"/>
                  <a:pt x="224" y="25"/>
                </a:cubicBezTo>
                <a:close/>
                <a:moveTo>
                  <a:pt x="213" y="28"/>
                </a:moveTo>
                <a:cubicBezTo>
                  <a:pt x="213" y="28"/>
                  <a:pt x="212" y="29"/>
                  <a:pt x="212" y="28"/>
                </a:cubicBezTo>
                <a:cubicBezTo>
                  <a:pt x="213" y="28"/>
                  <a:pt x="213" y="27"/>
                  <a:pt x="213" y="28"/>
                </a:cubicBezTo>
                <a:close/>
                <a:moveTo>
                  <a:pt x="211" y="27"/>
                </a:moveTo>
                <a:cubicBezTo>
                  <a:pt x="211" y="27"/>
                  <a:pt x="211" y="28"/>
                  <a:pt x="211" y="28"/>
                </a:cubicBezTo>
                <a:cubicBezTo>
                  <a:pt x="211" y="28"/>
                  <a:pt x="211" y="28"/>
                  <a:pt x="210" y="28"/>
                </a:cubicBezTo>
                <a:cubicBezTo>
                  <a:pt x="211" y="27"/>
                  <a:pt x="211" y="27"/>
                  <a:pt x="211" y="27"/>
                </a:cubicBezTo>
                <a:close/>
                <a:moveTo>
                  <a:pt x="210" y="28"/>
                </a:moveTo>
                <a:cubicBezTo>
                  <a:pt x="210" y="28"/>
                  <a:pt x="210" y="28"/>
                  <a:pt x="210" y="28"/>
                </a:cubicBezTo>
                <a:cubicBezTo>
                  <a:pt x="210" y="28"/>
                  <a:pt x="210" y="28"/>
                  <a:pt x="210" y="28"/>
                </a:cubicBezTo>
                <a:cubicBezTo>
                  <a:pt x="210" y="28"/>
                  <a:pt x="210" y="28"/>
                  <a:pt x="210" y="28"/>
                </a:cubicBezTo>
                <a:cubicBezTo>
                  <a:pt x="210" y="28"/>
                  <a:pt x="210" y="28"/>
                  <a:pt x="210" y="28"/>
                </a:cubicBezTo>
                <a:cubicBezTo>
                  <a:pt x="210" y="28"/>
                  <a:pt x="210" y="28"/>
                  <a:pt x="211" y="28"/>
                </a:cubicBezTo>
                <a:cubicBezTo>
                  <a:pt x="210" y="29"/>
                  <a:pt x="210" y="29"/>
                  <a:pt x="210" y="29"/>
                </a:cubicBezTo>
                <a:cubicBezTo>
                  <a:pt x="209" y="29"/>
                  <a:pt x="209" y="29"/>
                  <a:pt x="209" y="29"/>
                </a:cubicBezTo>
                <a:cubicBezTo>
                  <a:pt x="209" y="29"/>
                  <a:pt x="209" y="29"/>
                  <a:pt x="209" y="29"/>
                </a:cubicBezTo>
                <a:cubicBezTo>
                  <a:pt x="210" y="29"/>
                  <a:pt x="210" y="29"/>
                  <a:pt x="210" y="28"/>
                </a:cubicBezTo>
                <a:close/>
                <a:moveTo>
                  <a:pt x="208" y="29"/>
                </a:moveTo>
                <a:cubicBezTo>
                  <a:pt x="208" y="29"/>
                  <a:pt x="208" y="29"/>
                  <a:pt x="208" y="29"/>
                </a:cubicBezTo>
                <a:cubicBezTo>
                  <a:pt x="207" y="29"/>
                  <a:pt x="208" y="29"/>
                  <a:pt x="208" y="29"/>
                </a:cubicBezTo>
                <a:close/>
                <a:moveTo>
                  <a:pt x="207" y="19"/>
                </a:moveTo>
                <a:cubicBezTo>
                  <a:pt x="207" y="18"/>
                  <a:pt x="207" y="18"/>
                  <a:pt x="207" y="18"/>
                </a:cubicBezTo>
                <a:cubicBezTo>
                  <a:pt x="208" y="19"/>
                  <a:pt x="208" y="19"/>
                  <a:pt x="208" y="19"/>
                </a:cubicBezTo>
                <a:cubicBezTo>
                  <a:pt x="207" y="19"/>
                  <a:pt x="207" y="18"/>
                  <a:pt x="207" y="19"/>
                </a:cubicBezTo>
                <a:close/>
                <a:moveTo>
                  <a:pt x="208" y="11"/>
                </a:moveTo>
                <a:cubicBezTo>
                  <a:pt x="208" y="12"/>
                  <a:pt x="208" y="12"/>
                  <a:pt x="209" y="12"/>
                </a:cubicBezTo>
                <a:cubicBezTo>
                  <a:pt x="209" y="12"/>
                  <a:pt x="208" y="12"/>
                  <a:pt x="208" y="12"/>
                </a:cubicBezTo>
                <a:cubicBezTo>
                  <a:pt x="208" y="12"/>
                  <a:pt x="208" y="12"/>
                  <a:pt x="208" y="12"/>
                </a:cubicBezTo>
                <a:lnTo>
                  <a:pt x="208" y="11"/>
                </a:lnTo>
                <a:close/>
                <a:moveTo>
                  <a:pt x="207" y="13"/>
                </a:moveTo>
                <a:cubicBezTo>
                  <a:pt x="208" y="13"/>
                  <a:pt x="208" y="13"/>
                  <a:pt x="208" y="13"/>
                </a:cubicBezTo>
                <a:cubicBezTo>
                  <a:pt x="208" y="13"/>
                  <a:pt x="208" y="14"/>
                  <a:pt x="208" y="14"/>
                </a:cubicBezTo>
                <a:cubicBezTo>
                  <a:pt x="207" y="14"/>
                  <a:pt x="207" y="13"/>
                  <a:pt x="207" y="13"/>
                </a:cubicBezTo>
                <a:close/>
                <a:moveTo>
                  <a:pt x="208" y="15"/>
                </a:moveTo>
                <a:cubicBezTo>
                  <a:pt x="208" y="15"/>
                  <a:pt x="208" y="15"/>
                  <a:pt x="208" y="15"/>
                </a:cubicBezTo>
                <a:cubicBezTo>
                  <a:pt x="208" y="15"/>
                  <a:pt x="209" y="15"/>
                  <a:pt x="209" y="15"/>
                </a:cubicBezTo>
                <a:cubicBezTo>
                  <a:pt x="209" y="16"/>
                  <a:pt x="209" y="17"/>
                  <a:pt x="209" y="18"/>
                </a:cubicBezTo>
                <a:cubicBezTo>
                  <a:pt x="208" y="17"/>
                  <a:pt x="208" y="16"/>
                  <a:pt x="207" y="16"/>
                </a:cubicBezTo>
                <a:cubicBezTo>
                  <a:pt x="207" y="15"/>
                  <a:pt x="208" y="15"/>
                  <a:pt x="208" y="15"/>
                </a:cubicBezTo>
                <a:close/>
                <a:moveTo>
                  <a:pt x="207" y="11"/>
                </a:moveTo>
                <a:cubicBezTo>
                  <a:pt x="207" y="11"/>
                  <a:pt x="207" y="11"/>
                  <a:pt x="207" y="11"/>
                </a:cubicBezTo>
                <a:cubicBezTo>
                  <a:pt x="207" y="11"/>
                  <a:pt x="207" y="12"/>
                  <a:pt x="206" y="12"/>
                </a:cubicBezTo>
                <a:cubicBezTo>
                  <a:pt x="206" y="11"/>
                  <a:pt x="207" y="11"/>
                  <a:pt x="207" y="11"/>
                </a:cubicBezTo>
                <a:close/>
                <a:moveTo>
                  <a:pt x="206" y="15"/>
                </a:moveTo>
                <a:cubicBezTo>
                  <a:pt x="206" y="15"/>
                  <a:pt x="207" y="16"/>
                  <a:pt x="206" y="16"/>
                </a:cubicBezTo>
                <a:cubicBezTo>
                  <a:pt x="206" y="16"/>
                  <a:pt x="205" y="15"/>
                  <a:pt x="206" y="15"/>
                </a:cubicBezTo>
                <a:close/>
                <a:moveTo>
                  <a:pt x="205" y="11"/>
                </a:moveTo>
                <a:cubicBezTo>
                  <a:pt x="205" y="11"/>
                  <a:pt x="206" y="10"/>
                  <a:pt x="206" y="10"/>
                </a:cubicBezTo>
                <a:cubicBezTo>
                  <a:pt x="206" y="11"/>
                  <a:pt x="205" y="12"/>
                  <a:pt x="205" y="12"/>
                </a:cubicBezTo>
                <a:cubicBezTo>
                  <a:pt x="205" y="11"/>
                  <a:pt x="205" y="11"/>
                  <a:pt x="205" y="11"/>
                </a:cubicBezTo>
                <a:close/>
                <a:moveTo>
                  <a:pt x="205" y="13"/>
                </a:moveTo>
                <a:cubicBezTo>
                  <a:pt x="205" y="13"/>
                  <a:pt x="204" y="14"/>
                  <a:pt x="204" y="14"/>
                </a:cubicBezTo>
                <a:cubicBezTo>
                  <a:pt x="204" y="13"/>
                  <a:pt x="205" y="14"/>
                  <a:pt x="205" y="13"/>
                </a:cubicBezTo>
                <a:close/>
                <a:moveTo>
                  <a:pt x="205" y="15"/>
                </a:moveTo>
                <a:cubicBezTo>
                  <a:pt x="205" y="14"/>
                  <a:pt x="205" y="15"/>
                  <a:pt x="205" y="15"/>
                </a:cubicBezTo>
                <a:cubicBezTo>
                  <a:pt x="205" y="16"/>
                  <a:pt x="205" y="16"/>
                  <a:pt x="205" y="18"/>
                </a:cubicBezTo>
                <a:cubicBezTo>
                  <a:pt x="204" y="17"/>
                  <a:pt x="204" y="18"/>
                  <a:pt x="203" y="19"/>
                </a:cubicBezTo>
                <a:cubicBezTo>
                  <a:pt x="203" y="19"/>
                  <a:pt x="203" y="18"/>
                  <a:pt x="202" y="19"/>
                </a:cubicBezTo>
                <a:cubicBezTo>
                  <a:pt x="202" y="18"/>
                  <a:pt x="203" y="18"/>
                  <a:pt x="203" y="18"/>
                </a:cubicBezTo>
                <a:cubicBezTo>
                  <a:pt x="203" y="16"/>
                  <a:pt x="202" y="18"/>
                  <a:pt x="202" y="17"/>
                </a:cubicBezTo>
                <a:cubicBezTo>
                  <a:pt x="202" y="16"/>
                  <a:pt x="204" y="17"/>
                  <a:pt x="205" y="15"/>
                </a:cubicBezTo>
                <a:close/>
                <a:moveTo>
                  <a:pt x="203" y="14"/>
                </a:moveTo>
                <a:cubicBezTo>
                  <a:pt x="203" y="14"/>
                  <a:pt x="203" y="14"/>
                  <a:pt x="202" y="14"/>
                </a:cubicBezTo>
                <a:cubicBezTo>
                  <a:pt x="202" y="14"/>
                  <a:pt x="202" y="13"/>
                  <a:pt x="203" y="14"/>
                </a:cubicBezTo>
                <a:close/>
                <a:moveTo>
                  <a:pt x="202" y="12"/>
                </a:moveTo>
                <a:cubicBezTo>
                  <a:pt x="202" y="12"/>
                  <a:pt x="202" y="12"/>
                  <a:pt x="202" y="13"/>
                </a:cubicBezTo>
                <a:cubicBezTo>
                  <a:pt x="202" y="13"/>
                  <a:pt x="202" y="13"/>
                  <a:pt x="202" y="13"/>
                </a:cubicBezTo>
                <a:cubicBezTo>
                  <a:pt x="202" y="13"/>
                  <a:pt x="200" y="12"/>
                  <a:pt x="202" y="12"/>
                </a:cubicBezTo>
                <a:close/>
                <a:moveTo>
                  <a:pt x="200" y="13"/>
                </a:moveTo>
                <a:cubicBezTo>
                  <a:pt x="200" y="13"/>
                  <a:pt x="200" y="13"/>
                  <a:pt x="199" y="13"/>
                </a:cubicBezTo>
                <a:cubicBezTo>
                  <a:pt x="199" y="12"/>
                  <a:pt x="200" y="12"/>
                  <a:pt x="200" y="13"/>
                </a:cubicBezTo>
                <a:close/>
                <a:moveTo>
                  <a:pt x="195" y="15"/>
                </a:moveTo>
                <a:cubicBezTo>
                  <a:pt x="196" y="15"/>
                  <a:pt x="195" y="16"/>
                  <a:pt x="195" y="15"/>
                </a:cubicBezTo>
                <a:close/>
                <a:moveTo>
                  <a:pt x="191" y="18"/>
                </a:moveTo>
                <a:cubicBezTo>
                  <a:pt x="191" y="17"/>
                  <a:pt x="192" y="18"/>
                  <a:pt x="193" y="17"/>
                </a:cubicBezTo>
                <a:cubicBezTo>
                  <a:pt x="193" y="18"/>
                  <a:pt x="192" y="19"/>
                  <a:pt x="191" y="18"/>
                </a:cubicBezTo>
                <a:close/>
                <a:moveTo>
                  <a:pt x="107" y="103"/>
                </a:moveTo>
                <a:cubicBezTo>
                  <a:pt x="107" y="103"/>
                  <a:pt x="107" y="103"/>
                  <a:pt x="107" y="103"/>
                </a:cubicBezTo>
                <a:cubicBezTo>
                  <a:pt x="107" y="103"/>
                  <a:pt x="107" y="103"/>
                  <a:pt x="107" y="103"/>
                </a:cubicBezTo>
                <a:cubicBezTo>
                  <a:pt x="107" y="103"/>
                  <a:pt x="107" y="103"/>
                  <a:pt x="107" y="103"/>
                </a:cubicBezTo>
                <a:cubicBezTo>
                  <a:pt x="107" y="103"/>
                  <a:pt x="107" y="103"/>
                  <a:pt x="107" y="103"/>
                </a:cubicBezTo>
                <a:cubicBezTo>
                  <a:pt x="107" y="103"/>
                  <a:pt x="107" y="104"/>
                  <a:pt x="107" y="104"/>
                </a:cubicBezTo>
                <a:cubicBezTo>
                  <a:pt x="107" y="104"/>
                  <a:pt x="107" y="104"/>
                  <a:pt x="107" y="104"/>
                </a:cubicBezTo>
                <a:cubicBezTo>
                  <a:pt x="107" y="104"/>
                  <a:pt x="107" y="104"/>
                  <a:pt x="107" y="104"/>
                </a:cubicBezTo>
                <a:cubicBezTo>
                  <a:pt x="107" y="104"/>
                  <a:pt x="107" y="103"/>
                  <a:pt x="107" y="103"/>
                </a:cubicBezTo>
                <a:cubicBezTo>
                  <a:pt x="107" y="103"/>
                  <a:pt x="107" y="103"/>
                  <a:pt x="107" y="103"/>
                </a:cubicBezTo>
                <a:close/>
                <a:moveTo>
                  <a:pt x="106" y="104"/>
                </a:moveTo>
                <a:cubicBezTo>
                  <a:pt x="106" y="104"/>
                  <a:pt x="106" y="104"/>
                  <a:pt x="106" y="104"/>
                </a:cubicBezTo>
                <a:cubicBezTo>
                  <a:pt x="106" y="104"/>
                  <a:pt x="106" y="104"/>
                  <a:pt x="106" y="104"/>
                </a:cubicBezTo>
                <a:close/>
                <a:moveTo>
                  <a:pt x="106" y="104"/>
                </a:moveTo>
                <a:cubicBezTo>
                  <a:pt x="106" y="104"/>
                  <a:pt x="106" y="104"/>
                  <a:pt x="106" y="104"/>
                </a:cubicBezTo>
                <a:cubicBezTo>
                  <a:pt x="106" y="104"/>
                  <a:pt x="106" y="104"/>
                  <a:pt x="106" y="104"/>
                </a:cubicBezTo>
                <a:cubicBezTo>
                  <a:pt x="107" y="104"/>
                  <a:pt x="107" y="104"/>
                  <a:pt x="107" y="104"/>
                </a:cubicBezTo>
                <a:cubicBezTo>
                  <a:pt x="107" y="104"/>
                  <a:pt x="107" y="104"/>
                  <a:pt x="107" y="104"/>
                </a:cubicBezTo>
                <a:cubicBezTo>
                  <a:pt x="107" y="104"/>
                  <a:pt x="107" y="104"/>
                  <a:pt x="107" y="104"/>
                </a:cubicBezTo>
                <a:cubicBezTo>
                  <a:pt x="107" y="104"/>
                  <a:pt x="107" y="104"/>
                  <a:pt x="107" y="104"/>
                </a:cubicBezTo>
                <a:cubicBezTo>
                  <a:pt x="107" y="104"/>
                  <a:pt x="106" y="104"/>
                  <a:pt x="106" y="104"/>
                </a:cubicBezTo>
                <a:cubicBezTo>
                  <a:pt x="106" y="104"/>
                  <a:pt x="106" y="104"/>
                  <a:pt x="106" y="104"/>
                </a:cubicBezTo>
                <a:cubicBezTo>
                  <a:pt x="106" y="104"/>
                  <a:pt x="106" y="104"/>
                  <a:pt x="106" y="104"/>
                </a:cubicBezTo>
                <a:cubicBezTo>
                  <a:pt x="105" y="104"/>
                  <a:pt x="105" y="104"/>
                  <a:pt x="105" y="104"/>
                </a:cubicBezTo>
                <a:cubicBezTo>
                  <a:pt x="105" y="104"/>
                  <a:pt x="105" y="104"/>
                  <a:pt x="105" y="104"/>
                </a:cubicBezTo>
                <a:cubicBezTo>
                  <a:pt x="105" y="104"/>
                  <a:pt x="105" y="104"/>
                  <a:pt x="106" y="104"/>
                </a:cubicBezTo>
                <a:close/>
                <a:moveTo>
                  <a:pt x="103" y="81"/>
                </a:moveTo>
                <a:cubicBezTo>
                  <a:pt x="103" y="81"/>
                  <a:pt x="103" y="81"/>
                  <a:pt x="103" y="81"/>
                </a:cubicBezTo>
                <a:cubicBezTo>
                  <a:pt x="103" y="81"/>
                  <a:pt x="103" y="81"/>
                  <a:pt x="103" y="81"/>
                </a:cubicBezTo>
                <a:cubicBezTo>
                  <a:pt x="103" y="81"/>
                  <a:pt x="103" y="81"/>
                  <a:pt x="103" y="81"/>
                </a:cubicBezTo>
                <a:close/>
                <a:moveTo>
                  <a:pt x="102" y="105"/>
                </a:moveTo>
                <a:cubicBezTo>
                  <a:pt x="103" y="105"/>
                  <a:pt x="103" y="105"/>
                  <a:pt x="103" y="105"/>
                </a:cubicBezTo>
                <a:cubicBezTo>
                  <a:pt x="103" y="104"/>
                  <a:pt x="103" y="104"/>
                  <a:pt x="103" y="104"/>
                </a:cubicBezTo>
                <a:cubicBezTo>
                  <a:pt x="103" y="104"/>
                  <a:pt x="103" y="104"/>
                  <a:pt x="103" y="104"/>
                </a:cubicBezTo>
                <a:cubicBezTo>
                  <a:pt x="103" y="104"/>
                  <a:pt x="103" y="104"/>
                  <a:pt x="103" y="104"/>
                </a:cubicBezTo>
                <a:cubicBezTo>
                  <a:pt x="104" y="104"/>
                  <a:pt x="105" y="105"/>
                  <a:pt x="105" y="104"/>
                </a:cubicBezTo>
                <a:cubicBezTo>
                  <a:pt x="105" y="104"/>
                  <a:pt x="105" y="104"/>
                  <a:pt x="105" y="105"/>
                </a:cubicBezTo>
                <a:cubicBezTo>
                  <a:pt x="104" y="105"/>
                  <a:pt x="104" y="104"/>
                  <a:pt x="104" y="105"/>
                </a:cubicBezTo>
                <a:cubicBezTo>
                  <a:pt x="103" y="105"/>
                  <a:pt x="104" y="105"/>
                  <a:pt x="103" y="105"/>
                </a:cubicBezTo>
                <a:cubicBezTo>
                  <a:pt x="104" y="105"/>
                  <a:pt x="103" y="105"/>
                  <a:pt x="102" y="105"/>
                </a:cubicBezTo>
                <a:cubicBezTo>
                  <a:pt x="102" y="106"/>
                  <a:pt x="103" y="106"/>
                  <a:pt x="103" y="106"/>
                </a:cubicBezTo>
                <a:cubicBezTo>
                  <a:pt x="103" y="106"/>
                  <a:pt x="102" y="106"/>
                  <a:pt x="102" y="106"/>
                </a:cubicBezTo>
                <a:cubicBezTo>
                  <a:pt x="102" y="106"/>
                  <a:pt x="102" y="106"/>
                  <a:pt x="102" y="106"/>
                </a:cubicBezTo>
                <a:cubicBezTo>
                  <a:pt x="102" y="106"/>
                  <a:pt x="102" y="106"/>
                  <a:pt x="102" y="106"/>
                </a:cubicBezTo>
                <a:cubicBezTo>
                  <a:pt x="102" y="105"/>
                  <a:pt x="102" y="105"/>
                  <a:pt x="102" y="105"/>
                </a:cubicBezTo>
                <a:cubicBezTo>
                  <a:pt x="101" y="105"/>
                  <a:pt x="101" y="105"/>
                  <a:pt x="101" y="105"/>
                </a:cubicBezTo>
                <a:cubicBezTo>
                  <a:pt x="101" y="105"/>
                  <a:pt x="101" y="105"/>
                  <a:pt x="101" y="105"/>
                </a:cubicBezTo>
                <a:cubicBezTo>
                  <a:pt x="101" y="105"/>
                  <a:pt x="101" y="105"/>
                  <a:pt x="101" y="105"/>
                </a:cubicBezTo>
                <a:cubicBezTo>
                  <a:pt x="101" y="105"/>
                  <a:pt x="101" y="105"/>
                  <a:pt x="101" y="105"/>
                </a:cubicBezTo>
                <a:cubicBezTo>
                  <a:pt x="101" y="105"/>
                  <a:pt x="102" y="105"/>
                  <a:pt x="102" y="105"/>
                </a:cubicBezTo>
                <a:cubicBezTo>
                  <a:pt x="102" y="105"/>
                  <a:pt x="102" y="105"/>
                  <a:pt x="102" y="105"/>
                </a:cubicBezTo>
                <a:cubicBezTo>
                  <a:pt x="102" y="105"/>
                  <a:pt x="103" y="105"/>
                  <a:pt x="103" y="105"/>
                </a:cubicBezTo>
                <a:cubicBezTo>
                  <a:pt x="103" y="105"/>
                  <a:pt x="103" y="105"/>
                  <a:pt x="102" y="105"/>
                </a:cubicBezTo>
                <a:close/>
                <a:moveTo>
                  <a:pt x="101" y="82"/>
                </a:moveTo>
                <a:cubicBezTo>
                  <a:pt x="101" y="82"/>
                  <a:pt x="100" y="82"/>
                  <a:pt x="100" y="82"/>
                </a:cubicBezTo>
                <a:cubicBezTo>
                  <a:pt x="100" y="82"/>
                  <a:pt x="100" y="82"/>
                  <a:pt x="100" y="82"/>
                </a:cubicBezTo>
                <a:cubicBezTo>
                  <a:pt x="100" y="81"/>
                  <a:pt x="100" y="81"/>
                  <a:pt x="101" y="81"/>
                </a:cubicBezTo>
                <a:cubicBezTo>
                  <a:pt x="101" y="82"/>
                  <a:pt x="101" y="82"/>
                  <a:pt x="101" y="82"/>
                </a:cubicBezTo>
                <a:close/>
                <a:moveTo>
                  <a:pt x="101" y="81"/>
                </a:moveTo>
                <a:cubicBezTo>
                  <a:pt x="101" y="81"/>
                  <a:pt x="101" y="81"/>
                  <a:pt x="101" y="81"/>
                </a:cubicBezTo>
                <a:cubicBezTo>
                  <a:pt x="101" y="81"/>
                  <a:pt x="101" y="81"/>
                  <a:pt x="102" y="81"/>
                </a:cubicBezTo>
                <a:cubicBezTo>
                  <a:pt x="102" y="81"/>
                  <a:pt x="102" y="81"/>
                  <a:pt x="102" y="81"/>
                </a:cubicBezTo>
                <a:cubicBezTo>
                  <a:pt x="101" y="81"/>
                  <a:pt x="101" y="82"/>
                  <a:pt x="101" y="82"/>
                </a:cubicBezTo>
                <a:cubicBezTo>
                  <a:pt x="101" y="82"/>
                  <a:pt x="101" y="81"/>
                  <a:pt x="101" y="81"/>
                </a:cubicBezTo>
                <a:cubicBezTo>
                  <a:pt x="101" y="81"/>
                  <a:pt x="101" y="81"/>
                  <a:pt x="101" y="81"/>
                </a:cubicBezTo>
                <a:close/>
                <a:moveTo>
                  <a:pt x="101" y="54"/>
                </a:moveTo>
                <a:cubicBezTo>
                  <a:pt x="102" y="54"/>
                  <a:pt x="102" y="54"/>
                  <a:pt x="102" y="55"/>
                </a:cubicBezTo>
                <a:cubicBezTo>
                  <a:pt x="102" y="55"/>
                  <a:pt x="102" y="55"/>
                  <a:pt x="102" y="55"/>
                </a:cubicBezTo>
                <a:cubicBezTo>
                  <a:pt x="101" y="55"/>
                  <a:pt x="101" y="54"/>
                  <a:pt x="101" y="54"/>
                </a:cubicBezTo>
                <a:close/>
                <a:moveTo>
                  <a:pt x="101" y="54"/>
                </a:moveTo>
                <a:cubicBezTo>
                  <a:pt x="101" y="54"/>
                  <a:pt x="101" y="54"/>
                  <a:pt x="101" y="54"/>
                </a:cubicBezTo>
                <a:cubicBezTo>
                  <a:pt x="101" y="54"/>
                  <a:pt x="101" y="55"/>
                  <a:pt x="101" y="55"/>
                </a:cubicBezTo>
                <a:cubicBezTo>
                  <a:pt x="101" y="55"/>
                  <a:pt x="101" y="55"/>
                  <a:pt x="100" y="55"/>
                </a:cubicBezTo>
                <a:cubicBezTo>
                  <a:pt x="100" y="54"/>
                  <a:pt x="101" y="54"/>
                  <a:pt x="101" y="54"/>
                </a:cubicBezTo>
                <a:close/>
                <a:moveTo>
                  <a:pt x="100" y="54"/>
                </a:moveTo>
                <a:cubicBezTo>
                  <a:pt x="100" y="54"/>
                  <a:pt x="100" y="54"/>
                  <a:pt x="100" y="54"/>
                </a:cubicBezTo>
                <a:cubicBezTo>
                  <a:pt x="100" y="54"/>
                  <a:pt x="100" y="54"/>
                  <a:pt x="100" y="54"/>
                </a:cubicBezTo>
                <a:cubicBezTo>
                  <a:pt x="100" y="54"/>
                  <a:pt x="100" y="54"/>
                  <a:pt x="100" y="54"/>
                </a:cubicBezTo>
                <a:cubicBezTo>
                  <a:pt x="100" y="54"/>
                  <a:pt x="100" y="54"/>
                  <a:pt x="100" y="54"/>
                </a:cubicBezTo>
                <a:close/>
                <a:moveTo>
                  <a:pt x="100" y="80"/>
                </a:moveTo>
                <a:cubicBezTo>
                  <a:pt x="100" y="80"/>
                  <a:pt x="100" y="80"/>
                  <a:pt x="100" y="80"/>
                </a:cubicBezTo>
                <a:cubicBezTo>
                  <a:pt x="100" y="81"/>
                  <a:pt x="100" y="81"/>
                  <a:pt x="100" y="81"/>
                </a:cubicBezTo>
                <a:cubicBezTo>
                  <a:pt x="100" y="81"/>
                  <a:pt x="100" y="81"/>
                  <a:pt x="100" y="81"/>
                </a:cubicBezTo>
                <a:cubicBezTo>
                  <a:pt x="100" y="81"/>
                  <a:pt x="100" y="81"/>
                  <a:pt x="100" y="81"/>
                </a:cubicBezTo>
                <a:cubicBezTo>
                  <a:pt x="100" y="81"/>
                  <a:pt x="100" y="81"/>
                  <a:pt x="99" y="81"/>
                </a:cubicBezTo>
                <a:cubicBezTo>
                  <a:pt x="100" y="80"/>
                  <a:pt x="100" y="80"/>
                  <a:pt x="100" y="80"/>
                </a:cubicBezTo>
                <a:close/>
                <a:moveTo>
                  <a:pt x="99" y="54"/>
                </a:moveTo>
                <a:cubicBezTo>
                  <a:pt x="99" y="54"/>
                  <a:pt x="99" y="54"/>
                  <a:pt x="99" y="54"/>
                </a:cubicBezTo>
                <a:cubicBezTo>
                  <a:pt x="99" y="54"/>
                  <a:pt x="99" y="54"/>
                  <a:pt x="99" y="54"/>
                </a:cubicBezTo>
                <a:cubicBezTo>
                  <a:pt x="99" y="54"/>
                  <a:pt x="99" y="54"/>
                  <a:pt x="99" y="54"/>
                </a:cubicBezTo>
                <a:close/>
                <a:moveTo>
                  <a:pt x="99" y="105"/>
                </a:moveTo>
                <a:cubicBezTo>
                  <a:pt x="100" y="105"/>
                  <a:pt x="100" y="105"/>
                  <a:pt x="100" y="105"/>
                </a:cubicBezTo>
                <a:cubicBezTo>
                  <a:pt x="100" y="105"/>
                  <a:pt x="100" y="105"/>
                  <a:pt x="100" y="105"/>
                </a:cubicBezTo>
                <a:cubicBezTo>
                  <a:pt x="100" y="105"/>
                  <a:pt x="101" y="105"/>
                  <a:pt x="101" y="105"/>
                </a:cubicBezTo>
                <a:cubicBezTo>
                  <a:pt x="101" y="105"/>
                  <a:pt x="102" y="105"/>
                  <a:pt x="102" y="105"/>
                </a:cubicBezTo>
                <a:cubicBezTo>
                  <a:pt x="101" y="106"/>
                  <a:pt x="101" y="106"/>
                  <a:pt x="101" y="106"/>
                </a:cubicBezTo>
                <a:cubicBezTo>
                  <a:pt x="101" y="105"/>
                  <a:pt x="100" y="106"/>
                  <a:pt x="100" y="106"/>
                </a:cubicBezTo>
                <a:cubicBezTo>
                  <a:pt x="100" y="106"/>
                  <a:pt x="100" y="106"/>
                  <a:pt x="100" y="106"/>
                </a:cubicBezTo>
                <a:cubicBezTo>
                  <a:pt x="100" y="106"/>
                  <a:pt x="100" y="106"/>
                  <a:pt x="100" y="107"/>
                </a:cubicBezTo>
                <a:cubicBezTo>
                  <a:pt x="100" y="107"/>
                  <a:pt x="100" y="107"/>
                  <a:pt x="100" y="107"/>
                </a:cubicBezTo>
                <a:cubicBezTo>
                  <a:pt x="100" y="106"/>
                  <a:pt x="100" y="106"/>
                  <a:pt x="100" y="106"/>
                </a:cubicBezTo>
                <a:cubicBezTo>
                  <a:pt x="100" y="106"/>
                  <a:pt x="99" y="106"/>
                  <a:pt x="98" y="106"/>
                </a:cubicBezTo>
                <a:cubicBezTo>
                  <a:pt x="98" y="106"/>
                  <a:pt x="98" y="106"/>
                  <a:pt x="98" y="106"/>
                </a:cubicBezTo>
                <a:cubicBezTo>
                  <a:pt x="98" y="106"/>
                  <a:pt x="99" y="106"/>
                  <a:pt x="99" y="106"/>
                </a:cubicBezTo>
                <a:cubicBezTo>
                  <a:pt x="99" y="106"/>
                  <a:pt x="99" y="106"/>
                  <a:pt x="99" y="106"/>
                </a:cubicBezTo>
                <a:cubicBezTo>
                  <a:pt x="99" y="106"/>
                  <a:pt x="99" y="106"/>
                  <a:pt x="99" y="105"/>
                </a:cubicBezTo>
                <a:close/>
                <a:moveTo>
                  <a:pt x="99" y="54"/>
                </a:moveTo>
                <a:cubicBezTo>
                  <a:pt x="99" y="54"/>
                  <a:pt x="99" y="54"/>
                  <a:pt x="99" y="54"/>
                </a:cubicBezTo>
                <a:cubicBezTo>
                  <a:pt x="99" y="55"/>
                  <a:pt x="99" y="55"/>
                  <a:pt x="98" y="55"/>
                </a:cubicBezTo>
                <a:cubicBezTo>
                  <a:pt x="99" y="54"/>
                  <a:pt x="99" y="54"/>
                  <a:pt x="99" y="54"/>
                </a:cubicBezTo>
                <a:close/>
                <a:moveTo>
                  <a:pt x="97" y="55"/>
                </a:moveTo>
                <a:cubicBezTo>
                  <a:pt x="97" y="55"/>
                  <a:pt x="97" y="55"/>
                  <a:pt x="97" y="55"/>
                </a:cubicBezTo>
                <a:cubicBezTo>
                  <a:pt x="97" y="55"/>
                  <a:pt x="97" y="55"/>
                  <a:pt x="97" y="55"/>
                </a:cubicBezTo>
                <a:cubicBezTo>
                  <a:pt x="98" y="55"/>
                  <a:pt x="98" y="55"/>
                  <a:pt x="98" y="55"/>
                </a:cubicBezTo>
                <a:cubicBezTo>
                  <a:pt x="98" y="55"/>
                  <a:pt x="98" y="55"/>
                  <a:pt x="98" y="55"/>
                </a:cubicBezTo>
                <a:cubicBezTo>
                  <a:pt x="98" y="55"/>
                  <a:pt x="99" y="55"/>
                  <a:pt x="99" y="55"/>
                </a:cubicBezTo>
                <a:cubicBezTo>
                  <a:pt x="99" y="55"/>
                  <a:pt x="99" y="55"/>
                  <a:pt x="99" y="56"/>
                </a:cubicBezTo>
                <a:cubicBezTo>
                  <a:pt x="99" y="56"/>
                  <a:pt x="98" y="55"/>
                  <a:pt x="98" y="56"/>
                </a:cubicBezTo>
                <a:cubicBezTo>
                  <a:pt x="98" y="56"/>
                  <a:pt x="98" y="56"/>
                  <a:pt x="98" y="55"/>
                </a:cubicBezTo>
                <a:cubicBezTo>
                  <a:pt x="98" y="55"/>
                  <a:pt x="98" y="56"/>
                  <a:pt x="98" y="56"/>
                </a:cubicBezTo>
                <a:cubicBezTo>
                  <a:pt x="97" y="56"/>
                  <a:pt x="97" y="56"/>
                  <a:pt x="96" y="56"/>
                </a:cubicBezTo>
                <a:cubicBezTo>
                  <a:pt x="96" y="56"/>
                  <a:pt x="97" y="56"/>
                  <a:pt x="96" y="55"/>
                </a:cubicBezTo>
                <a:cubicBezTo>
                  <a:pt x="96" y="55"/>
                  <a:pt x="96" y="55"/>
                  <a:pt x="96" y="55"/>
                </a:cubicBezTo>
                <a:cubicBezTo>
                  <a:pt x="96" y="55"/>
                  <a:pt x="97" y="55"/>
                  <a:pt x="97" y="55"/>
                </a:cubicBezTo>
                <a:close/>
                <a:moveTo>
                  <a:pt x="97" y="58"/>
                </a:moveTo>
                <a:cubicBezTo>
                  <a:pt x="97" y="57"/>
                  <a:pt x="97" y="58"/>
                  <a:pt x="96" y="57"/>
                </a:cubicBezTo>
                <a:cubicBezTo>
                  <a:pt x="97" y="57"/>
                  <a:pt x="97" y="57"/>
                  <a:pt x="97" y="57"/>
                </a:cubicBezTo>
                <a:cubicBezTo>
                  <a:pt x="97" y="58"/>
                  <a:pt x="97" y="57"/>
                  <a:pt x="98" y="57"/>
                </a:cubicBezTo>
                <a:cubicBezTo>
                  <a:pt x="98" y="57"/>
                  <a:pt x="98" y="57"/>
                  <a:pt x="97" y="58"/>
                </a:cubicBezTo>
                <a:close/>
                <a:moveTo>
                  <a:pt x="98" y="81"/>
                </a:moveTo>
                <a:cubicBezTo>
                  <a:pt x="97" y="80"/>
                  <a:pt x="97" y="80"/>
                  <a:pt x="97" y="80"/>
                </a:cubicBezTo>
                <a:cubicBezTo>
                  <a:pt x="97" y="80"/>
                  <a:pt x="97" y="80"/>
                  <a:pt x="97" y="80"/>
                </a:cubicBezTo>
                <a:cubicBezTo>
                  <a:pt x="98" y="80"/>
                  <a:pt x="98" y="80"/>
                  <a:pt x="98" y="81"/>
                </a:cubicBezTo>
                <a:close/>
                <a:moveTo>
                  <a:pt x="97" y="62"/>
                </a:moveTo>
                <a:cubicBezTo>
                  <a:pt x="96" y="62"/>
                  <a:pt x="96" y="62"/>
                  <a:pt x="95" y="62"/>
                </a:cubicBezTo>
                <a:cubicBezTo>
                  <a:pt x="95" y="62"/>
                  <a:pt x="96" y="61"/>
                  <a:pt x="97" y="62"/>
                </a:cubicBezTo>
                <a:close/>
                <a:moveTo>
                  <a:pt x="95" y="58"/>
                </a:moveTo>
                <a:cubicBezTo>
                  <a:pt x="96" y="58"/>
                  <a:pt x="96" y="57"/>
                  <a:pt x="96" y="57"/>
                </a:cubicBezTo>
                <a:cubicBezTo>
                  <a:pt x="96" y="58"/>
                  <a:pt x="96" y="58"/>
                  <a:pt x="95" y="58"/>
                </a:cubicBezTo>
                <a:close/>
                <a:moveTo>
                  <a:pt x="95" y="56"/>
                </a:moveTo>
                <a:cubicBezTo>
                  <a:pt x="95" y="56"/>
                  <a:pt x="96" y="55"/>
                  <a:pt x="96" y="55"/>
                </a:cubicBezTo>
                <a:cubicBezTo>
                  <a:pt x="96" y="56"/>
                  <a:pt x="96" y="57"/>
                  <a:pt x="96" y="57"/>
                </a:cubicBezTo>
                <a:cubicBezTo>
                  <a:pt x="95" y="57"/>
                  <a:pt x="95" y="56"/>
                  <a:pt x="95" y="56"/>
                </a:cubicBezTo>
                <a:cubicBezTo>
                  <a:pt x="95" y="56"/>
                  <a:pt x="95" y="56"/>
                  <a:pt x="95" y="57"/>
                </a:cubicBezTo>
                <a:cubicBezTo>
                  <a:pt x="95" y="57"/>
                  <a:pt x="95" y="56"/>
                  <a:pt x="95" y="56"/>
                </a:cubicBezTo>
                <a:cubicBezTo>
                  <a:pt x="95" y="56"/>
                  <a:pt x="95" y="56"/>
                  <a:pt x="95" y="56"/>
                </a:cubicBezTo>
                <a:close/>
                <a:moveTo>
                  <a:pt x="95" y="82"/>
                </a:moveTo>
                <a:cubicBezTo>
                  <a:pt x="95" y="82"/>
                  <a:pt x="95" y="82"/>
                  <a:pt x="95" y="82"/>
                </a:cubicBezTo>
                <a:cubicBezTo>
                  <a:pt x="95" y="82"/>
                  <a:pt x="95" y="82"/>
                  <a:pt x="95" y="82"/>
                </a:cubicBezTo>
                <a:cubicBezTo>
                  <a:pt x="95" y="81"/>
                  <a:pt x="95" y="81"/>
                  <a:pt x="95" y="81"/>
                </a:cubicBezTo>
                <a:cubicBezTo>
                  <a:pt x="95" y="81"/>
                  <a:pt x="95" y="81"/>
                  <a:pt x="95" y="82"/>
                </a:cubicBezTo>
                <a:cubicBezTo>
                  <a:pt x="95" y="81"/>
                  <a:pt x="95" y="81"/>
                  <a:pt x="95" y="81"/>
                </a:cubicBezTo>
                <a:cubicBezTo>
                  <a:pt x="96" y="81"/>
                  <a:pt x="96" y="81"/>
                  <a:pt x="96" y="81"/>
                </a:cubicBezTo>
                <a:cubicBezTo>
                  <a:pt x="96" y="81"/>
                  <a:pt x="96" y="81"/>
                  <a:pt x="96" y="81"/>
                </a:cubicBezTo>
                <a:cubicBezTo>
                  <a:pt x="96" y="81"/>
                  <a:pt x="96" y="81"/>
                  <a:pt x="96" y="81"/>
                </a:cubicBezTo>
                <a:cubicBezTo>
                  <a:pt x="96" y="81"/>
                  <a:pt x="97" y="81"/>
                  <a:pt x="97" y="81"/>
                </a:cubicBezTo>
                <a:cubicBezTo>
                  <a:pt x="97" y="81"/>
                  <a:pt x="97" y="81"/>
                  <a:pt x="97" y="81"/>
                </a:cubicBezTo>
                <a:cubicBezTo>
                  <a:pt x="97" y="81"/>
                  <a:pt x="97" y="81"/>
                  <a:pt x="97" y="81"/>
                </a:cubicBezTo>
                <a:cubicBezTo>
                  <a:pt x="97" y="81"/>
                  <a:pt x="97" y="81"/>
                  <a:pt x="97" y="81"/>
                </a:cubicBezTo>
                <a:cubicBezTo>
                  <a:pt x="97" y="81"/>
                  <a:pt x="97" y="81"/>
                  <a:pt x="98" y="81"/>
                </a:cubicBezTo>
                <a:cubicBezTo>
                  <a:pt x="98" y="81"/>
                  <a:pt x="98" y="81"/>
                  <a:pt x="98" y="81"/>
                </a:cubicBezTo>
                <a:cubicBezTo>
                  <a:pt x="98" y="81"/>
                  <a:pt x="98" y="81"/>
                  <a:pt x="98" y="81"/>
                </a:cubicBezTo>
                <a:cubicBezTo>
                  <a:pt x="98" y="81"/>
                  <a:pt x="98" y="81"/>
                  <a:pt x="99" y="81"/>
                </a:cubicBezTo>
                <a:cubicBezTo>
                  <a:pt x="99" y="81"/>
                  <a:pt x="99" y="81"/>
                  <a:pt x="99" y="81"/>
                </a:cubicBezTo>
                <a:cubicBezTo>
                  <a:pt x="99" y="81"/>
                  <a:pt x="99" y="80"/>
                  <a:pt x="99" y="81"/>
                </a:cubicBezTo>
                <a:cubicBezTo>
                  <a:pt x="99" y="81"/>
                  <a:pt x="99" y="81"/>
                  <a:pt x="99" y="81"/>
                </a:cubicBezTo>
                <a:cubicBezTo>
                  <a:pt x="99" y="81"/>
                  <a:pt x="98" y="81"/>
                  <a:pt x="98" y="81"/>
                </a:cubicBezTo>
                <a:cubicBezTo>
                  <a:pt x="99" y="81"/>
                  <a:pt x="99" y="81"/>
                  <a:pt x="99" y="81"/>
                </a:cubicBezTo>
                <a:cubicBezTo>
                  <a:pt x="98" y="81"/>
                  <a:pt x="98" y="81"/>
                  <a:pt x="98" y="81"/>
                </a:cubicBezTo>
                <a:cubicBezTo>
                  <a:pt x="98" y="81"/>
                  <a:pt x="98" y="81"/>
                  <a:pt x="98" y="81"/>
                </a:cubicBezTo>
                <a:cubicBezTo>
                  <a:pt x="98" y="81"/>
                  <a:pt x="98" y="81"/>
                  <a:pt x="98" y="81"/>
                </a:cubicBezTo>
                <a:cubicBezTo>
                  <a:pt x="97" y="81"/>
                  <a:pt x="96" y="82"/>
                  <a:pt x="96" y="82"/>
                </a:cubicBezTo>
                <a:cubicBezTo>
                  <a:pt x="96" y="82"/>
                  <a:pt x="96" y="82"/>
                  <a:pt x="96" y="82"/>
                </a:cubicBezTo>
                <a:cubicBezTo>
                  <a:pt x="95" y="82"/>
                  <a:pt x="95" y="82"/>
                  <a:pt x="95" y="82"/>
                </a:cubicBezTo>
                <a:cubicBezTo>
                  <a:pt x="95" y="82"/>
                  <a:pt x="95" y="83"/>
                  <a:pt x="95" y="83"/>
                </a:cubicBezTo>
                <a:cubicBezTo>
                  <a:pt x="95" y="83"/>
                  <a:pt x="95" y="83"/>
                  <a:pt x="95" y="83"/>
                </a:cubicBezTo>
                <a:cubicBezTo>
                  <a:pt x="95" y="83"/>
                  <a:pt x="95" y="83"/>
                  <a:pt x="95" y="83"/>
                </a:cubicBezTo>
                <a:cubicBezTo>
                  <a:pt x="96" y="83"/>
                  <a:pt x="96" y="83"/>
                  <a:pt x="96" y="83"/>
                </a:cubicBezTo>
                <a:cubicBezTo>
                  <a:pt x="96" y="83"/>
                  <a:pt x="96" y="82"/>
                  <a:pt x="96" y="82"/>
                </a:cubicBezTo>
                <a:cubicBezTo>
                  <a:pt x="96" y="82"/>
                  <a:pt x="96" y="82"/>
                  <a:pt x="96" y="82"/>
                </a:cubicBezTo>
                <a:cubicBezTo>
                  <a:pt x="96" y="82"/>
                  <a:pt x="96" y="82"/>
                  <a:pt x="96" y="82"/>
                </a:cubicBezTo>
                <a:cubicBezTo>
                  <a:pt x="96" y="82"/>
                  <a:pt x="96" y="82"/>
                  <a:pt x="96" y="82"/>
                </a:cubicBezTo>
                <a:cubicBezTo>
                  <a:pt x="96" y="82"/>
                  <a:pt x="96" y="82"/>
                  <a:pt x="97" y="82"/>
                </a:cubicBezTo>
                <a:cubicBezTo>
                  <a:pt x="97" y="82"/>
                  <a:pt x="97" y="82"/>
                  <a:pt x="97" y="82"/>
                </a:cubicBezTo>
                <a:cubicBezTo>
                  <a:pt x="97" y="82"/>
                  <a:pt x="97" y="82"/>
                  <a:pt x="96" y="82"/>
                </a:cubicBezTo>
                <a:cubicBezTo>
                  <a:pt x="96" y="82"/>
                  <a:pt x="97" y="82"/>
                  <a:pt x="97" y="83"/>
                </a:cubicBezTo>
                <a:cubicBezTo>
                  <a:pt x="97" y="83"/>
                  <a:pt x="97" y="83"/>
                  <a:pt x="97" y="83"/>
                </a:cubicBezTo>
                <a:cubicBezTo>
                  <a:pt x="96" y="83"/>
                  <a:pt x="96" y="84"/>
                  <a:pt x="95" y="83"/>
                </a:cubicBezTo>
                <a:cubicBezTo>
                  <a:pt x="95" y="83"/>
                  <a:pt x="95" y="82"/>
                  <a:pt x="94" y="82"/>
                </a:cubicBezTo>
                <a:cubicBezTo>
                  <a:pt x="94" y="82"/>
                  <a:pt x="94" y="82"/>
                  <a:pt x="95" y="82"/>
                </a:cubicBezTo>
                <a:close/>
                <a:moveTo>
                  <a:pt x="94" y="67"/>
                </a:moveTo>
                <a:cubicBezTo>
                  <a:pt x="94" y="66"/>
                  <a:pt x="94" y="66"/>
                  <a:pt x="94" y="66"/>
                </a:cubicBezTo>
                <a:cubicBezTo>
                  <a:pt x="94" y="66"/>
                  <a:pt x="94" y="66"/>
                  <a:pt x="94" y="66"/>
                </a:cubicBezTo>
                <a:cubicBezTo>
                  <a:pt x="94" y="66"/>
                  <a:pt x="94" y="66"/>
                  <a:pt x="94" y="66"/>
                </a:cubicBezTo>
                <a:cubicBezTo>
                  <a:pt x="94" y="66"/>
                  <a:pt x="94" y="66"/>
                  <a:pt x="94" y="67"/>
                </a:cubicBezTo>
                <a:close/>
                <a:moveTo>
                  <a:pt x="94" y="58"/>
                </a:moveTo>
                <a:cubicBezTo>
                  <a:pt x="94" y="58"/>
                  <a:pt x="94" y="57"/>
                  <a:pt x="94" y="57"/>
                </a:cubicBezTo>
                <a:cubicBezTo>
                  <a:pt x="94" y="58"/>
                  <a:pt x="94" y="58"/>
                  <a:pt x="94" y="58"/>
                </a:cubicBezTo>
                <a:cubicBezTo>
                  <a:pt x="94" y="58"/>
                  <a:pt x="94" y="58"/>
                  <a:pt x="94" y="58"/>
                </a:cubicBezTo>
                <a:close/>
                <a:moveTo>
                  <a:pt x="98" y="106"/>
                </a:moveTo>
                <a:cubicBezTo>
                  <a:pt x="98" y="106"/>
                  <a:pt x="98" y="106"/>
                  <a:pt x="98" y="106"/>
                </a:cubicBezTo>
                <a:cubicBezTo>
                  <a:pt x="98" y="106"/>
                  <a:pt x="98" y="106"/>
                  <a:pt x="98" y="106"/>
                </a:cubicBezTo>
                <a:cubicBezTo>
                  <a:pt x="98" y="107"/>
                  <a:pt x="97" y="107"/>
                  <a:pt x="97" y="106"/>
                </a:cubicBezTo>
                <a:cubicBezTo>
                  <a:pt x="97" y="106"/>
                  <a:pt x="96" y="107"/>
                  <a:pt x="96" y="108"/>
                </a:cubicBezTo>
                <a:cubicBezTo>
                  <a:pt x="96" y="108"/>
                  <a:pt x="96" y="108"/>
                  <a:pt x="95" y="108"/>
                </a:cubicBezTo>
                <a:cubicBezTo>
                  <a:pt x="95" y="107"/>
                  <a:pt x="95" y="107"/>
                  <a:pt x="95" y="107"/>
                </a:cubicBezTo>
                <a:cubicBezTo>
                  <a:pt x="95" y="107"/>
                  <a:pt x="95" y="107"/>
                  <a:pt x="95" y="107"/>
                </a:cubicBezTo>
                <a:cubicBezTo>
                  <a:pt x="95" y="107"/>
                  <a:pt x="95" y="107"/>
                  <a:pt x="95" y="107"/>
                </a:cubicBezTo>
                <a:cubicBezTo>
                  <a:pt x="95" y="107"/>
                  <a:pt x="95" y="107"/>
                  <a:pt x="95" y="107"/>
                </a:cubicBezTo>
                <a:cubicBezTo>
                  <a:pt x="95" y="107"/>
                  <a:pt x="94" y="108"/>
                  <a:pt x="94" y="108"/>
                </a:cubicBezTo>
                <a:cubicBezTo>
                  <a:pt x="94" y="108"/>
                  <a:pt x="94" y="108"/>
                  <a:pt x="94" y="107"/>
                </a:cubicBezTo>
                <a:cubicBezTo>
                  <a:pt x="94" y="107"/>
                  <a:pt x="94" y="107"/>
                  <a:pt x="94" y="108"/>
                </a:cubicBezTo>
                <a:cubicBezTo>
                  <a:pt x="94" y="108"/>
                  <a:pt x="94" y="108"/>
                  <a:pt x="94" y="108"/>
                </a:cubicBezTo>
                <a:cubicBezTo>
                  <a:pt x="93" y="107"/>
                  <a:pt x="94" y="107"/>
                  <a:pt x="94" y="107"/>
                </a:cubicBezTo>
                <a:cubicBezTo>
                  <a:pt x="94" y="107"/>
                  <a:pt x="94" y="107"/>
                  <a:pt x="94" y="107"/>
                </a:cubicBezTo>
                <a:cubicBezTo>
                  <a:pt x="94" y="107"/>
                  <a:pt x="93" y="107"/>
                  <a:pt x="93" y="107"/>
                </a:cubicBezTo>
                <a:cubicBezTo>
                  <a:pt x="95" y="106"/>
                  <a:pt x="97" y="106"/>
                  <a:pt x="98" y="106"/>
                </a:cubicBezTo>
                <a:close/>
                <a:moveTo>
                  <a:pt x="94" y="121"/>
                </a:moveTo>
                <a:cubicBezTo>
                  <a:pt x="93" y="121"/>
                  <a:pt x="93" y="121"/>
                  <a:pt x="93" y="121"/>
                </a:cubicBezTo>
                <a:cubicBezTo>
                  <a:pt x="93" y="121"/>
                  <a:pt x="93" y="121"/>
                  <a:pt x="93" y="121"/>
                </a:cubicBezTo>
                <a:cubicBezTo>
                  <a:pt x="93" y="121"/>
                  <a:pt x="93" y="121"/>
                  <a:pt x="94" y="121"/>
                </a:cubicBezTo>
                <a:close/>
                <a:moveTo>
                  <a:pt x="93" y="120"/>
                </a:moveTo>
                <a:cubicBezTo>
                  <a:pt x="93" y="120"/>
                  <a:pt x="93" y="120"/>
                  <a:pt x="93" y="120"/>
                </a:cubicBezTo>
                <a:cubicBezTo>
                  <a:pt x="93" y="120"/>
                  <a:pt x="93" y="120"/>
                  <a:pt x="93" y="120"/>
                </a:cubicBezTo>
                <a:cubicBezTo>
                  <a:pt x="93" y="120"/>
                  <a:pt x="93" y="120"/>
                  <a:pt x="93" y="120"/>
                </a:cubicBezTo>
                <a:close/>
                <a:moveTo>
                  <a:pt x="92" y="107"/>
                </a:moveTo>
                <a:cubicBezTo>
                  <a:pt x="92" y="107"/>
                  <a:pt x="92" y="107"/>
                  <a:pt x="92" y="107"/>
                </a:cubicBezTo>
                <a:cubicBezTo>
                  <a:pt x="92" y="108"/>
                  <a:pt x="92" y="107"/>
                  <a:pt x="92" y="107"/>
                </a:cubicBezTo>
                <a:cubicBezTo>
                  <a:pt x="92" y="107"/>
                  <a:pt x="92" y="107"/>
                  <a:pt x="92" y="107"/>
                </a:cubicBezTo>
                <a:cubicBezTo>
                  <a:pt x="93" y="107"/>
                  <a:pt x="93" y="107"/>
                  <a:pt x="93" y="107"/>
                </a:cubicBezTo>
                <a:cubicBezTo>
                  <a:pt x="93" y="107"/>
                  <a:pt x="93" y="107"/>
                  <a:pt x="93" y="107"/>
                </a:cubicBezTo>
                <a:cubicBezTo>
                  <a:pt x="93" y="108"/>
                  <a:pt x="92" y="108"/>
                  <a:pt x="91" y="108"/>
                </a:cubicBezTo>
                <a:cubicBezTo>
                  <a:pt x="91" y="107"/>
                  <a:pt x="92" y="107"/>
                  <a:pt x="92" y="107"/>
                </a:cubicBezTo>
                <a:close/>
                <a:moveTo>
                  <a:pt x="92" y="109"/>
                </a:moveTo>
                <a:cubicBezTo>
                  <a:pt x="91" y="108"/>
                  <a:pt x="91" y="108"/>
                  <a:pt x="91" y="108"/>
                </a:cubicBezTo>
                <a:cubicBezTo>
                  <a:pt x="91" y="108"/>
                  <a:pt x="92" y="108"/>
                  <a:pt x="92" y="108"/>
                </a:cubicBezTo>
                <a:cubicBezTo>
                  <a:pt x="92" y="108"/>
                  <a:pt x="92" y="109"/>
                  <a:pt x="92" y="109"/>
                </a:cubicBezTo>
                <a:close/>
                <a:moveTo>
                  <a:pt x="91" y="84"/>
                </a:moveTo>
                <a:cubicBezTo>
                  <a:pt x="91" y="84"/>
                  <a:pt x="91" y="84"/>
                  <a:pt x="91" y="84"/>
                </a:cubicBezTo>
                <a:cubicBezTo>
                  <a:pt x="91" y="84"/>
                  <a:pt x="91" y="84"/>
                  <a:pt x="91" y="84"/>
                </a:cubicBezTo>
                <a:close/>
                <a:moveTo>
                  <a:pt x="91" y="85"/>
                </a:moveTo>
                <a:cubicBezTo>
                  <a:pt x="91" y="85"/>
                  <a:pt x="91" y="85"/>
                  <a:pt x="91" y="85"/>
                </a:cubicBezTo>
                <a:cubicBezTo>
                  <a:pt x="90" y="85"/>
                  <a:pt x="90" y="85"/>
                  <a:pt x="90" y="85"/>
                </a:cubicBezTo>
                <a:cubicBezTo>
                  <a:pt x="90" y="85"/>
                  <a:pt x="91" y="85"/>
                  <a:pt x="91" y="85"/>
                </a:cubicBezTo>
                <a:close/>
                <a:moveTo>
                  <a:pt x="90" y="86"/>
                </a:moveTo>
                <a:cubicBezTo>
                  <a:pt x="90" y="86"/>
                  <a:pt x="90" y="86"/>
                  <a:pt x="90" y="86"/>
                </a:cubicBezTo>
                <a:cubicBezTo>
                  <a:pt x="89" y="86"/>
                  <a:pt x="89" y="86"/>
                  <a:pt x="89" y="86"/>
                </a:cubicBezTo>
                <a:cubicBezTo>
                  <a:pt x="90" y="86"/>
                  <a:pt x="90" y="86"/>
                  <a:pt x="90" y="86"/>
                </a:cubicBezTo>
                <a:close/>
                <a:moveTo>
                  <a:pt x="88" y="108"/>
                </a:moveTo>
                <a:cubicBezTo>
                  <a:pt x="89" y="108"/>
                  <a:pt x="89" y="108"/>
                  <a:pt x="90" y="108"/>
                </a:cubicBezTo>
                <a:cubicBezTo>
                  <a:pt x="90" y="108"/>
                  <a:pt x="90" y="108"/>
                  <a:pt x="90" y="108"/>
                </a:cubicBezTo>
                <a:cubicBezTo>
                  <a:pt x="90" y="108"/>
                  <a:pt x="90" y="108"/>
                  <a:pt x="89" y="108"/>
                </a:cubicBezTo>
                <a:cubicBezTo>
                  <a:pt x="89" y="108"/>
                  <a:pt x="90" y="108"/>
                  <a:pt x="90" y="108"/>
                </a:cubicBezTo>
                <a:cubicBezTo>
                  <a:pt x="89" y="108"/>
                  <a:pt x="89" y="108"/>
                  <a:pt x="89" y="108"/>
                </a:cubicBezTo>
                <a:cubicBezTo>
                  <a:pt x="89" y="108"/>
                  <a:pt x="89" y="108"/>
                  <a:pt x="89" y="108"/>
                </a:cubicBezTo>
                <a:cubicBezTo>
                  <a:pt x="89" y="108"/>
                  <a:pt x="89" y="108"/>
                  <a:pt x="88" y="108"/>
                </a:cubicBezTo>
                <a:cubicBezTo>
                  <a:pt x="88" y="108"/>
                  <a:pt x="88" y="108"/>
                  <a:pt x="88" y="108"/>
                </a:cubicBezTo>
                <a:cubicBezTo>
                  <a:pt x="88" y="108"/>
                  <a:pt x="88" y="108"/>
                  <a:pt x="88" y="108"/>
                </a:cubicBezTo>
                <a:close/>
                <a:moveTo>
                  <a:pt x="87" y="85"/>
                </a:moveTo>
                <a:cubicBezTo>
                  <a:pt x="87" y="86"/>
                  <a:pt x="87" y="86"/>
                  <a:pt x="86" y="86"/>
                </a:cubicBezTo>
                <a:cubicBezTo>
                  <a:pt x="86" y="86"/>
                  <a:pt x="87" y="86"/>
                  <a:pt x="87" y="85"/>
                </a:cubicBezTo>
                <a:close/>
                <a:moveTo>
                  <a:pt x="87" y="109"/>
                </a:moveTo>
                <a:cubicBezTo>
                  <a:pt x="87" y="109"/>
                  <a:pt x="86" y="109"/>
                  <a:pt x="86" y="109"/>
                </a:cubicBezTo>
                <a:cubicBezTo>
                  <a:pt x="87" y="108"/>
                  <a:pt x="87" y="108"/>
                  <a:pt x="88" y="108"/>
                </a:cubicBezTo>
                <a:cubicBezTo>
                  <a:pt x="88" y="108"/>
                  <a:pt x="88" y="108"/>
                  <a:pt x="88" y="108"/>
                </a:cubicBezTo>
                <a:cubicBezTo>
                  <a:pt x="88" y="108"/>
                  <a:pt x="88" y="109"/>
                  <a:pt x="88" y="109"/>
                </a:cubicBezTo>
                <a:cubicBezTo>
                  <a:pt x="88" y="109"/>
                  <a:pt x="88" y="109"/>
                  <a:pt x="88" y="109"/>
                </a:cubicBezTo>
                <a:cubicBezTo>
                  <a:pt x="88" y="109"/>
                  <a:pt x="87" y="108"/>
                  <a:pt x="87" y="109"/>
                </a:cubicBezTo>
                <a:cubicBezTo>
                  <a:pt x="87" y="109"/>
                  <a:pt x="87" y="109"/>
                  <a:pt x="87" y="109"/>
                </a:cubicBezTo>
                <a:cubicBezTo>
                  <a:pt x="87" y="109"/>
                  <a:pt x="87" y="109"/>
                  <a:pt x="87" y="109"/>
                </a:cubicBezTo>
                <a:cubicBezTo>
                  <a:pt x="87" y="109"/>
                  <a:pt x="87" y="109"/>
                  <a:pt x="87" y="109"/>
                </a:cubicBezTo>
                <a:cubicBezTo>
                  <a:pt x="87" y="110"/>
                  <a:pt x="87" y="110"/>
                  <a:pt x="86" y="110"/>
                </a:cubicBezTo>
                <a:cubicBezTo>
                  <a:pt x="86" y="110"/>
                  <a:pt x="86" y="109"/>
                  <a:pt x="86" y="109"/>
                </a:cubicBezTo>
                <a:cubicBezTo>
                  <a:pt x="86" y="109"/>
                  <a:pt x="86" y="109"/>
                  <a:pt x="87" y="109"/>
                </a:cubicBezTo>
                <a:close/>
                <a:moveTo>
                  <a:pt x="86" y="86"/>
                </a:moveTo>
                <a:cubicBezTo>
                  <a:pt x="86" y="86"/>
                  <a:pt x="86" y="86"/>
                  <a:pt x="86" y="86"/>
                </a:cubicBezTo>
                <a:cubicBezTo>
                  <a:pt x="86" y="86"/>
                  <a:pt x="86" y="86"/>
                  <a:pt x="86" y="86"/>
                </a:cubicBezTo>
                <a:cubicBezTo>
                  <a:pt x="86" y="86"/>
                  <a:pt x="86" y="86"/>
                  <a:pt x="86" y="86"/>
                </a:cubicBezTo>
                <a:close/>
                <a:moveTo>
                  <a:pt x="85" y="109"/>
                </a:moveTo>
                <a:cubicBezTo>
                  <a:pt x="85" y="109"/>
                  <a:pt x="86" y="109"/>
                  <a:pt x="86" y="109"/>
                </a:cubicBezTo>
                <a:cubicBezTo>
                  <a:pt x="86" y="109"/>
                  <a:pt x="85" y="109"/>
                  <a:pt x="85" y="109"/>
                </a:cubicBezTo>
                <a:cubicBezTo>
                  <a:pt x="85" y="109"/>
                  <a:pt x="85" y="109"/>
                  <a:pt x="85" y="109"/>
                </a:cubicBezTo>
                <a:close/>
                <a:moveTo>
                  <a:pt x="84" y="92"/>
                </a:moveTo>
                <a:cubicBezTo>
                  <a:pt x="84" y="93"/>
                  <a:pt x="84" y="93"/>
                  <a:pt x="84" y="93"/>
                </a:cubicBezTo>
                <a:cubicBezTo>
                  <a:pt x="84" y="93"/>
                  <a:pt x="84" y="93"/>
                  <a:pt x="84" y="93"/>
                </a:cubicBezTo>
                <a:cubicBezTo>
                  <a:pt x="84" y="93"/>
                  <a:pt x="84" y="93"/>
                  <a:pt x="84" y="93"/>
                </a:cubicBezTo>
                <a:cubicBezTo>
                  <a:pt x="84" y="93"/>
                  <a:pt x="84" y="93"/>
                  <a:pt x="84" y="93"/>
                </a:cubicBezTo>
                <a:cubicBezTo>
                  <a:pt x="84" y="92"/>
                  <a:pt x="84" y="92"/>
                  <a:pt x="84" y="92"/>
                </a:cubicBezTo>
                <a:close/>
                <a:moveTo>
                  <a:pt x="81" y="88"/>
                </a:moveTo>
                <a:cubicBezTo>
                  <a:pt x="81" y="88"/>
                  <a:pt x="81" y="88"/>
                  <a:pt x="81" y="89"/>
                </a:cubicBezTo>
                <a:cubicBezTo>
                  <a:pt x="80" y="89"/>
                  <a:pt x="80" y="89"/>
                  <a:pt x="80" y="89"/>
                </a:cubicBezTo>
                <a:cubicBezTo>
                  <a:pt x="80" y="89"/>
                  <a:pt x="80" y="89"/>
                  <a:pt x="80" y="88"/>
                </a:cubicBezTo>
                <a:cubicBezTo>
                  <a:pt x="80" y="88"/>
                  <a:pt x="80" y="88"/>
                  <a:pt x="81" y="88"/>
                </a:cubicBezTo>
                <a:close/>
                <a:moveTo>
                  <a:pt x="80" y="110"/>
                </a:moveTo>
                <a:cubicBezTo>
                  <a:pt x="80" y="110"/>
                  <a:pt x="80" y="110"/>
                  <a:pt x="80" y="110"/>
                </a:cubicBezTo>
                <a:cubicBezTo>
                  <a:pt x="80" y="110"/>
                  <a:pt x="80" y="110"/>
                  <a:pt x="80" y="110"/>
                </a:cubicBezTo>
                <a:cubicBezTo>
                  <a:pt x="80" y="110"/>
                  <a:pt x="80" y="110"/>
                  <a:pt x="80" y="110"/>
                </a:cubicBezTo>
                <a:close/>
                <a:moveTo>
                  <a:pt x="74" y="90"/>
                </a:moveTo>
                <a:cubicBezTo>
                  <a:pt x="74" y="90"/>
                  <a:pt x="74" y="90"/>
                  <a:pt x="74" y="90"/>
                </a:cubicBezTo>
                <a:cubicBezTo>
                  <a:pt x="74" y="90"/>
                  <a:pt x="74" y="90"/>
                  <a:pt x="74" y="90"/>
                </a:cubicBezTo>
                <a:cubicBezTo>
                  <a:pt x="74" y="90"/>
                  <a:pt x="74" y="90"/>
                  <a:pt x="74" y="90"/>
                </a:cubicBezTo>
                <a:close/>
                <a:moveTo>
                  <a:pt x="73" y="91"/>
                </a:moveTo>
                <a:cubicBezTo>
                  <a:pt x="73" y="91"/>
                  <a:pt x="73" y="91"/>
                  <a:pt x="73" y="91"/>
                </a:cubicBezTo>
                <a:cubicBezTo>
                  <a:pt x="73" y="92"/>
                  <a:pt x="73" y="92"/>
                  <a:pt x="73" y="92"/>
                </a:cubicBezTo>
                <a:cubicBezTo>
                  <a:pt x="73" y="92"/>
                  <a:pt x="72" y="92"/>
                  <a:pt x="72" y="92"/>
                </a:cubicBezTo>
                <a:cubicBezTo>
                  <a:pt x="72" y="91"/>
                  <a:pt x="72" y="91"/>
                  <a:pt x="73" y="91"/>
                </a:cubicBezTo>
                <a:close/>
                <a:moveTo>
                  <a:pt x="72" y="91"/>
                </a:moveTo>
                <a:cubicBezTo>
                  <a:pt x="72" y="91"/>
                  <a:pt x="73" y="91"/>
                  <a:pt x="72" y="91"/>
                </a:cubicBezTo>
                <a:cubicBezTo>
                  <a:pt x="72" y="91"/>
                  <a:pt x="72" y="91"/>
                  <a:pt x="72" y="91"/>
                </a:cubicBezTo>
                <a:cubicBezTo>
                  <a:pt x="72" y="91"/>
                  <a:pt x="72" y="91"/>
                  <a:pt x="72" y="91"/>
                </a:cubicBezTo>
                <a:close/>
                <a:moveTo>
                  <a:pt x="72" y="112"/>
                </a:moveTo>
                <a:cubicBezTo>
                  <a:pt x="72" y="112"/>
                  <a:pt x="72" y="112"/>
                  <a:pt x="72" y="112"/>
                </a:cubicBezTo>
                <a:cubicBezTo>
                  <a:pt x="72" y="112"/>
                  <a:pt x="72" y="112"/>
                  <a:pt x="72" y="112"/>
                </a:cubicBezTo>
                <a:cubicBezTo>
                  <a:pt x="72" y="112"/>
                  <a:pt x="72" y="112"/>
                  <a:pt x="72" y="112"/>
                </a:cubicBezTo>
                <a:close/>
                <a:moveTo>
                  <a:pt x="71" y="97"/>
                </a:moveTo>
                <a:cubicBezTo>
                  <a:pt x="71" y="97"/>
                  <a:pt x="71" y="97"/>
                  <a:pt x="71" y="96"/>
                </a:cubicBezTo>
                <a:cubicBezTo>
                  <a:pt x="71" y="97"/>
                  <a:pt x="71" y="97"/>
                  <a:pt x="71" y="97"/>
                </a:cubicBezTo>
                <a:cubicBezTo>
                  <a:pt x="71" y="97"/>
                  <a:pt x="71" y="97"/>
                  <a:pt x="71" y="97"/>
                </a:cubicBezTo>
                <a:close/>
                <a:moveTo>
                  <a:pt x="71" y="112"/>
                </a:moveTo>
                <a:cubicBezTo>
                  <a:pt x="70" y="112"/>
                  <a:pt x="70" y="112"/>
                  <a:pt x="70" y="112"/>
                </a:cubicBezTo>
                <a:cubicBezTo>
                  <a:pt x="70" y="112"/>
                  <a:pt x="70" y="112"/>
                  <a:pt x="70" y="112"/>
                </a:cubicBezTo>
                <a:cubicBezTo>
                  <a:pt x="70" y="112"/>
                  <a:pt x="70" y="112"/>
                  <a:pt x="69" y="113"/>
                </a:cubicBezTo>
                <a:cubicBezTo>
                  <a:pt x="69" y="112"/>
                  <a:pt x="70" y="112"/>
                  <a:pt x="71" y="112"/>
                </a:cubicBezTo>
                <a:close/>
                <a:moveTo>
                  <a:pt x="69" y="92"/>
                </a:moveTo>
                <a:cubicBezTo>
                  <a:pt x="69" y="92"/>
                  <a:pt x="69" y="92"/>
                  <a:pt x="68" y="92"/>
                </a:cubicBezTo>
                <a:cubicBezTo>
                  <a:pt x="68" y="92"/>
                  <a:pt x="68" y="92"/>
                  <a:pt x="68" y="92"/>
                </a:cubicBezTo>
                <a:cubicBezTo>
                  <a:pt x="68" y="92"/>
                  <a:pt x="69" y="92"/>
                  <a:pt x="69" y="92"/>
                </a:cubicBezTo>
                <a:close/>
                <a:moveTo>
                  <a:pt x="68" y="92"/>
                </a:moveTo>
                <a:cubicBezTo>
                  <a:pt x="68" y="93"/>
                  <a:pt x="68" y="93"/>
                  <a:pt x="68" y="93"/>
                </a:cubicBezTo>
                <a:cubicBezTo>
                  <a:pt x="68" y="93"/>
                  <a:pt x="68" y="93"/>
                  <a:pt x="68" y="92"/>
                </a:cubicBezTo>
                <a:cubicBezTo>
                  <a:pt x="68" y="93"/>
                  <a:pt x="68" y="93"/>
                  <a:pt x="68" y="93"/>
                </a:cubicBezTo>
                <a:cubicBezTo>
                  <a:pt x="68" y="93"/>
                  <a:pt x="68" y="93"/>
                  <a:pt x="68" y="93"/>
                </a:cubicBezTo>
                <a:cubicBezTo>
                  <a:pt x="67" y="93"/>
                  <a:pt x="67" y="93"/>
                  <a:pt x="67" y="93"/>
                </a:cubicBezTo>
                <a:cubicBezTo>
                  <a:pt x="67" y="93"/>
                  <a:pt x="66" y="93"/>
                  <a:pt x="66" y="93"/>
                </a:cubicBezTo>
                <a:cubicBezTo>
                  <a:pt x="66" y="93"/>
                  <a:pt x="67" y="92"/>
                  <a:pt x="68" y="92"/>
                </a:cubicBezTo>
                <a:close/>
                <a:moveTo>
                  <a:pt x="65" y="113"/>
                </a:moveTo>
                <a:cubicBezTo>
                  <a:pt x="65" y="113"/>
                  <a:pt x="65" y="112"/>
                  <a:pt x="66" y="113"/>
                </a:cubicBezTo>
                <a:cubicBezTo>
                  <a:pt x="66" y="113"/>
                  <a:pt x="66" y="113"/>
                  <a:pt x="66" y="113"/>
                </a:cubicBezTo>
                <a:cubicBezTo>
                  <a:pt x="66" y="113"/>
                  <a:pt x="66" y="113"/>
                  <a:pt x="66" y="113"/>
                </a:cubicBezTo>
                <a:cubicBezTo>
                  <a:pt x="65" y="113"/>
                  <a:pt x="65" y="113"/>
                  <a:pt x="65" y="113"/>
                </a:cubicBezTo>
                <a:cubicBezTo>
                  <a:pt x="65" y="113"/>
                  <a:pt x="65" y="113"/>
                  <a:pt x="65" y="113"/>
                </a:cubicBezTo>
                <a:close/>
                <a:moveTo>
                  <a:pt x="63" y="97"/>
                </a:moveTo>
                <a:cubicBezTo>
                  <a:pt x="63" y="97"/>
                  <a:pt x="63" y="97"/>
                  <a:pt x="63" y="97"/>
                </a:cubicBezTo>
                <a:cubicBezTo>
                  <a:pt x="63" y="97"/>
                  <a:pt x="63" y="97"/>
                  <a:pt x="63" y="97"/>
                </a:cubicBezTo>
                <a:cubicBezTo>
                  <a:pt x="63" y="97"/>
                  <a:pt x="63" y="97"/>
                  <a:pt x="62" y="97"/>
                </a:cubicBezTo>
                <a:cubicBezTo>
                  <a:pt x="62" y="97"/>
                  <a:pt x="63" y="97"/>
                  <a:pt x="63" y="97"/>
                </a:cubicBezTo>
                <a:close/>
                <a:moveTo>
                  <a:pt x="62" y="98"/>
                </a:moveTo>
                <a:cubicBezTo>
                  <a:pt x="63" y="98"/>
                  <a:pt x="63" y="98"/>
                  <a:pt x="63" y="98"/>
                </a:cubicBezTo>
                <a:cubicBezTo>
                  <a:pt x="63" y="98"/>
                  <a:pt x="63" y="98"/>
                  <a:pt x="63" y="98"/>
                </a:cubicBezTo>
                <a:cubicBezTo>
                  <a:pt x="63" y="98"/>
                  <a:pt x="63" y="98"/>
                  <a:pt x="63" y="98"/>
                </a:cubicBezTo>
                <a:cubicBezTo>
                  <a:pt x="63" y="98"/>
                  <a:pt x="62" y="98"/>
                  <a:pt x="62" y="98"/>
                </a:cubicBezTo>
                <a:close/>
                <a:moveTo>
                  <a:pt x="61" y="94"/>
                </a:moveTo>
                <a:cubicBezTo>
                  <a:pt x="61" y="94"/>
                  <a:pt x="61" y="94"/>
                  <a:pt x="61" y="94"/>
                </a:cubicBezTo>
                <a:cubicBezTo>
                  <a:pt x="61" y="94"/>
                  <a:pt x="61" y="94"/>
                  <a:pt x="61" y="94"/>
                </a:cubicBezTo>
                <a:close/>
                <a:moveTo>
                  <a:pt x="61" y="94"/>
                </a:moveTo>
                <a:cubicBezTo>
                  <a:pt x="61" y="94"/>
                  <a:pt x="61" y="94"/>
                  <a:pt x="61" y="94"/>
                </a:cubicBezTo>
                <a:cubicBezTo>
                  <a:pt x="61" y="94"/>
                  <a:pt x="61" y="95"/>
                  <a:pt x="61" y="95"/>
                </a:cubicBezTo>
                <a:cubicBezTo>
                  <a:pt x="61" y="95"/>
                  <a:pt x="61" y="95"/>
                  <a:pt x="61" y="95"/>
                </a:cubicBezTo>
                <a:cubicBezTo>
                  <a:pt x="61" y="95"/>
                  <a:pt x="61" y="95"/>
                  <a:pt x="61" y="95"/>
                </a:cubicBezTo>
                <a:cubicBezTo>
                  <a:pt x="61" y="95"/>
                  <a:pt x="61" y="94"/>
                  <a:pt x="61" y="94"/>
                </a:cubicBezTo>
                <a:close/>
                <a:moveTo>
                  <a:pt x="62" y="98"/>
                </a:moveTo>
                <a:cubicBezTo>
                  <a:pt x="62" y="98"/>
                  <a:pt x="61" y="98"/>
                  <a:pt x="61" y="98"/>
                </a:cubicBezTo>
                <a:cubicBezTo>
                  <a:pt x="61" y="98"/>
                  <a:pt x="61" y="98"/>
                  <a:pt x="62" y="98"/>
                </a:cubicBezTo>
                <a:close/>
                <a:moveTo>
                  <a:pt x="61" y="98"/>
                </a:moveTo>
                <a:cubicBezTo>
                  <a:pt x="61" y="99"/>
                  <a:pt x="60" y="99"/>
                  <a:pt x="60" y="99"/>
                </a:cubicBezTo>
                <a:cubicBezTo>
                  <a:pt x="60" y="99"/>
                  <a:pt x="60" y="99"/>
                  <a:pt x="59" y="99"/>
                </a:cubicBezTo>
                <a:cubicBezTo>
                  <a:pt x="59" y="99"/>
                  <a:pt x="59" y="99"/>
                  <a:pt x="59" y="98"/>
                </a:cubicBezTo>
                <a:cubicBezTo>
                  <a:pt x="60" y="98"/>
                  <a:pt x="60" y="98"/>
                  <a:pt x="61" y="98"/>
                </a:cubicBezTo>
                <a:close/>
                <a:moveTo>
                  <a:pt x="59" y="114"/>
                </a:moveTo>
                <a:cubicBezTo>
                  <a:pt x="59" y="114"/>
                  <a:pt x="59" y="114"/>
                  <a:pt x="59" y="114"/>
                </a:cubicBezTo>
                <a:cubicBezTo>
                  <a:pt x="59" y="114"/>
                  <a:pt x="59" y="114"/>
                  <a:pt x="59" y="114"/>
                </a:cubicBezTo>
                <a:cubicBezTo>
                  <a:pt x="59" y="114"/>
                  <a:pt x="59" y="114"/>
                  <a:pt x="59" y="114"/>
                </a:cubicBezTo>
                <a:close/>
                <a:moveTo>
                  <a:pt x="59" y="114"/>
                </a:moveTo>
                <a:cubicBezTo>
                  <a:pt x="59" y="114"/>
                  <a:pt x="59" y="114"/>
                  <a:pt x="59" y="115"/>
                </a:cubicBezTo>
                <a:cubicBezTo>
                  <a:pt x="59" y="115"/>
                  <a:pt x="59" y="115"/>
                  <a:pt x="59" y="115"/>
                </a:cubicBezTo>
                <a:cubicBezTo>
                  <a:pt x="59" y="115"/>
                  <a:pt x="59" y="115"/>
                  <a:pt x="59" y="115"/>
                </a:cubicBezTo>
                <a:cubicBezTo>
                  <a:pt x="59" y="115"/>
                  <a:pt x="59" y="114"/>
                  <a:pt x="59" y="114"/>
                </a:cubicBezTo>
                <a:close/>
                <a:moveTo>
                  <a:pt x="57" y="99"/>
                </a:moveTo>
                <a:cubicBezTo>
                  <a:pt x="57" y="99"/>
                  <a:pt x="57" y="99"/>
                  <a:pt x="57" y="100"/>
                </a:cubicBezTo>
                <a:cubicBezTo>
                  <a:pt x="57" y="99"/>
                  <a:pt x="57" y="99"/>
                  <a:pt x="56" y="99"/>
                </a:cubicBezTo>
                <a:cubicBezTo>
                  <a:pt x="56" y="99"/>
                  <a:pt x="56" y="100"/>
                  <a:pt x="56" y="100"/>
                </a:cubicBezTo>
                <a:cubicBezTo>
                  <a:pt x="56" y="100"/>
                  <a:pt x="56" y="100"/>
                  <a:pt x="56" y="100"/>
                </a:cubicBezTo>
                <a:cubicBezTo>
                  <a:pt x="56" y="99"/>
                  <a:pt x="57" y="98"/>
                  <a:pt x="57" y="99"/>
                </a:cubicBezTo>
                <a:close/>
                <a:moveTo>
                  <a:pt x="57" y="116"/>
                </a:moveTo>
                <a:cubicBezTo>
                  <a:pt x="57" y="116"/>
                  <a:pt x="57" y="116"/>
                  <a:pt x="57" y="116"/>
                </a:cubicBezTo>
                <a:cubicBezTo>
                  <a:pt x="57" y="116"/>
                  <a:pt x="56" y="116"/>
                  <a:pt x="56" y="115"/>
                </a:cubicBezTo>
                <a:cubicBezTo>
                  <a:pt x="57" y="116"/>
                  <a:pt x="57" y="116"/>
                  <a:pt x="57" y="116"/>
                </a:cubicBezTo>
                <a:close/>
                <a:moveTo>
                  <a:pt x="56" y="115"/>
                </a:moveTo>
                <a:cubicBezTo>
                  <a:pt x="56" y="116"/>
                  <a:pt x="56" y="116"/>
                  <a:pt x="56" y="116"/>
                </a:cubicBezTo>
                <a:cubicBezTo>
                  <a:pt x="56" y="116"/>
                  <a:pt x="56" y="116"/>
                  <a:pt x="56" y="116"/>
                </a:cubicBezTo>
                <a:cubicBezTo>
                  <a:pt x="56" y="116"/>
                  <a:pt x="56" y="116"/>
                  <a:pt x="56" y="115"/>
                </a:cubicBezTo>
                <a:close/>
                <a:moveTo>
                  <a:pt x="54" y="100"/>
                </a:moveTo>
                <a:cubicBezTo>
                  <a:pt x="54" y="101"/>
                  <a:pt x="53" y="101"/>
                  <a:pt x="53" y="100"/>
                </a:cubicBezTo>
                <a:cubicBezTo>
                  <a:pt x="53" y="100"/>
                  <a:pt x="53" y="100"/>
                  <a:pt x="54" y="100"/>
                </a:cubicBezTo>
                <a:close/>
                <a:moveTo>
                  <a:pt x="54" y="117"/>
                </a:moveTo>
                <a:cubicBezTo>
                  <a:pt x="53" y="117"/>
                  <a:pt x="53" y="118"/>
                  <a:pt x="52" y="118"/>
                </a:cubicBezTo>
                <a:cubicBezTo>
                  <a:pt x="52" y="117"/>
                  <a:pt x="53" y="117"/>
                  <a:pt x="54" y="117"/>
                </a:cubicBezTo>
                <a:cubicBezTo>
                  <a:pt x="54" y="117"/>
                  <a:pt x="54" y="117"/>
                  <a:pt x="54" y="117"/>
                </a:cubicBezTo>
                <a:cubicBezTo>
                  <a:pt x="54" y="117"/>
                  <a:pt x="54" y="117"/>
                  <a:pt x="54" y="117"/>
                </a:cubicBezTo>
                <a:close/>
                <a:moveTo>
                  <a:pt x="54" y="117"/>
                </a:moveTo>
                <a:cubicBezTo>
                  <a:pt x="54" y="117"/>
                  <a:pt x="54" y="117"/>
                  <a:pt x="54" y="117"/>
                </a:cubicBezTo>
                <a:cubicBezTo>
                  <a:pt x="54" y="117"/>
                  <a:pt x="54" y="117"/>
                  <a:pt x="54" y="117"/>
                </a:cubicBezTo>
                <a:close/>
                <a:moveTo>
                  <a:pt x="54" y="101"/>
                </a:moveTo>
                <a:cubicBezTo>
                  <a:pt x="54" y="101"/>
                  <a:pt x="54" y="101"/>
                  <a:pt x="54" y="100"/>
                </a:cubicBezTo>
                <a:cubicBezTo>
                  <a:pt x="54" y="100"/>
                  <a:pt x="53" y="100"/>
                  <a:pt x="53" y="100"/>
                </a:cubicBezTo>
                <a:cubicBezTo>
                  <a:pt x="53" y="100"/>
                  <a:pt x="54" y="100"/>
                  <a:pt x="54" y="99"/>
                </a:cubicBezTo>
                <a:cubicBezTo>
                  <a:pt x="54" y="100"/>
                  <a:pt x="54" y="100"/>
                  <a:pt x="54" y="100"/>
                </a:cubicBezTo>
                <a:cubicBezTo>
                  <a:pt x="55" y="99"/>
                  <a:pt x="55" y="100"/>
                  <a:pt x="56" y="99"/>
                </a:cubicBezTo>
                <a:cubicBezTo>
                  <a:pt x="56" y="99"/>
                  <a:pt x="56" y="99"/>
                  <a:pt x="56" y="100"/>
                </a:cubicBezTo>
                <a:cubicBezTo>
                  <a:pt x="55" y="99"/>
                  <a:pt x="55" y="100"/>
                  <a:pt x="55" y="100"/>
                </a:cubicBezTo>
                <a:cubicBezTo>
                  <a:pt x="55" y="100"/>
                  <a:pt x="55" y="101"/>
                  <a:pt x="55" y="101"/>
                </a:cubicBezTo>
                <a:cubicBezTo>
                  <a:pt x="55" y="101"/>
                  <a:pt x="54" y="101"/>
                  <a:pt x="54" y="101"/>
                </a:cubicBezTo>
                <a:close/>
                <a:moveTo>
                  <a:pt x="55" y="121"/>
                </a:moveTo>
                <a:cubicBezTo>
                  <a:pt x="55" y="121"/>
                  <a:pt x="55" y="121"/>
                  <a:pt x="55" y="121"/>
                </a:cubicBezTo>
                <a:cubicBezTo>
                  <a:pt x="55" y="121"/>
                  <a:pt x="55" y="121"/>
                  <a:pt x="55" y="121"/>
                </a:cubicBezTo>
                <a:cubicBezTo>
                  <a:pt x="55" y="121"/>
                  <a:pt x="55" y="121"/>
                  <a:pt x="55" y="121"/>
                </a:cubicBezTo>
                <a:cubicBezTo>
                  <a:pt x="55" y="121"/>
                  <a:pt x="55" y="121"/>
                  <a:pt x="55" y="121"/>
                </a:cubicBezTo>
                <a:cubicBezTo>
                  <a:pt x="55" y="121"/>
                  <a:pt x="55" y="121"/>
                  <a:pt x="55" y="121"/>
                </a:cubicBezTo>
                <a:close/>
                <a:moveTo>
                  <a:pt x="56" y="125"/>
                </a:moveTo>
                <a:cubicBezTo>
                  <a:pt x="55" y="125"/>
                  <a:pt x="55" y="125"/>
                  <a:pt x="55" y="125"/>
                </a:cubicBezTo>
                <a:cubicBezTo>
                  <a:pt x="55" y="125"/>
                  <a:pt x="56" y="124"/>
                  <a:pt x="56" y="124"/>
                </a:cubicBezTo>
                <a:cubicBezTo>
                  <a:pt x="56" y="124"/>
                  <a:pt x="56" y="125"/>
                  <a:pt x="56" y="125"/>
                </a:cubicBezTo>
                <a:cubicBezTo>
                  <a:pt x="56" y="125"/>
                  <a:pt x="56" y="125"/>
                  <a:pt x="56" y="125"/>
                </a:cubicBezTo>
                <a:close/>
                <a:moveTo>
                  <a:pt x="56" y="120"/>
                </a:moveTo>
                <a:cubicBezTo>
                  <a:pt x="56" y="120"/>
                  <a:pt x="57" y="120"/>
                  <a:pt x="57" y="120"/>
                </a:cubicBezTo>
                <a:cubicBezTo>
                  <a:pt x="57" y="120"/>
                  <a:pt x="56" y="120"/>
                  <a:pt x="56" y="120"/>
                </a:cubicBezTo>
                <a:close/>
                <a:moveTo>
                  <a:pt x="57" y="124"/>
                </a:moveTo>
                <a:cubicBezTo>
                  <a:pt x="57" y="124"/>
                  <a:pt x="57" y="124"/>
                  <a:pt x="56" y="124"/>
                </a:cubicBezTo>
                <a:cubicBezTo>
                  <a:pt x="57" y="124"/>
                  <a:pt x="57" y="124"/>
                  <a:pt x="57" y="124"/>
                </a:cubicBezTo>
                <a:cubicBezTo>
                  <a:pt x="57" y="124"/>
                  <a:pt x="57" y="124"/>
                  <a:pt x="57" y="124"/>
                </a:cubicBezTo>
                <a:cubicBezTo>
                  <a:pt x="57" y="124"/>
                  <a:pt x="57" y="124"/>
                  <a:pt x="57" y="124"/>
                </a:cubicBezTo>
                <a:close/>
                <a:moveTo>
                  <a:pt x="57" y="124"/>
                </a:moveTo>
                <a:cubicBezTo>
                  <a:pt x="57" y="124"/>
                  <a:pt x="57" y="124"/>
                  <a:pt x="57" y="124"/>
                </a:cubicBezTo>
                <a:cubicBezTo>
                  <a:pt x="57" y="124"/>
                  <a:pt x="57" y="124"/>
                  <a:pt x="57" y="124"/>
                </a:cubicBezTo>
                <a:cubicBezTo>
                  <a:pt x="57" y="124"/>
                  <a:pt x="57" y="124"/>
                  <a:pt x="57" y="124"/>
                </a:cubicBezTo>
                <a:cubicBezTo>
                  <a:pt x="57" y="124"/>
                  <a:pt x="57" y="124"/>
                  <a:pt x="57" y="124"/>
                </a:cubicBezTo>
                <a:close/>
                <a:moveTo>
                  <a:pt x="58" y="117"/>
                </a:moveTo>
                <a:cubicBezTo>
                  <a:pt x="57" y="117"/>
                  <a:pt x="58" y="116"/>
                  <a:pt x="58" y="116"/>
                </a:cubicBezTo>
                <a:cubicBezTo>
                  <a:pt x="57" y="116"/>
                  <a:pt x="56" y="116"/>
                  <a:pt x="55" y="116"/>
                </a:cubicBezTo>
                <a:cubicBezTo>
                  <a:pt x="56" y="116"/>
                  <a:pt x="56" y="116"/>
                  <a:pt x="57" y="116"/>
                </a:cubicBezTo>
                <a:cubicBezTo>
                  <a:pt x="57" y="116"/>
                  <a:pt x="57" y="116"/>
                  <a:pt x="57" y="116"/>
                </a:cubicBezTo>
                <a:cubicBezTo>
                  <a:pt x="57" y="116"/>
                  <a:pt x="57" y="116"/>
                  <a:pt x="57" y="116"/>
                </a:cubicBezTo>
                <a:cubicBezTo>
                  <a:pt x="57" y="116"/>
                  <a:pt x="57" y="116"/>
                  <a:pt x="58" y="116"/>
                </a:cubicBezTo>
                <a:cubicBezTo>
                  <a:pt x="57" y="115"/>
                  <a:pt x="58" y="115"/>
                  <a:pt x="58" y="115"/>
                </a:cubicBezTo>
                <a:cubicBezTo>
                  <a:pt x="58" y="115"/>
                  <a:pt x="58" y="116"/>
                  <a:pt x="58" y="116"/>
                </a:cubicBezTo>
                <a:cubicBezTo>
                  <a:pt x="58" y="116"/>
                  <a:pt x="58" y="116"/>
                  <a:pt x="58" y="116"/>
                </a:cubicBezTo>
                <a:cubicBezTo>
                  <a:pt x="58" y="116"/>
                  <a:pt x="58" y="116"/>
                  <a:pt x="58" y="117"/>
                </a:cubicBezTo>
                <a:cubicBezTo>
                  <a:pt x="58" y="117"/>
                  <a:pt x="58" y="117"/>
                  <a:pt x="58" y="117"/>
                </a:cubicBezTo>
                <a:close/>
                <a:moveTo>
                  <a:pt x="58" y="123"/>
                </a:moveTo>
                <a:cubicBezTo>
                  <a:pt x="58" y="123"/>
                  <a:pt x="58" y="123"/>
                  <a:pt x="58" y="123"/>
                </a:cubicBezTo>
                <a:cubicBezTo>
                  <a:pt x="58" y="123"/>
                  <a:pt x="58" y="123"/>
                  <a:pt x="58" y="123"/>
                </a:cubicBezTo>
                <a:cubicBezTo>
                  <a:pt x="58" y="123"/>
                  <a:pt x="58" y="123"/>
                  <a:pt x="58" y="123"/>
                </a:cubicBezTo>
                <a:cubicBezTo>
                  <a:pt x="58" y="123"/>
                  <a:pt x="59" y="123"/>
                  <a:pt x="59" y="123"/>
                </a:cubicBezTo>
                <a:cubicBezTo>
                  <a:pt x="59" y="123"/>
                  <a:pt x="59" y="123"/>
                  <a:pt x="59" y="123"/>
                </a:cubicBezTo>
                <a:cubicBezTo>
                  <a:pt x="59" y="123"/>
                  <a:pt x="59" y="123"/>
                  <a:pt x="59" y="123"/>
                </a:cubicBezTo>
                <a:cubicBezTo>
                  <a:pt x="59" y="123"/>
                  <a:pt x="58" y="123"/>
                  <a:pt x="58" y="123"/>
                </a:cubicBezTo>
                <a:close/>
                <a:moveTo>
                  <a:pt x="59" y="117"/>
                </a:moveTo>
                <a:cubicBezTo>
                  <a:pt x="59" y="117"/>
                  <a:pt x="59" y="117"/>
                  <a:pt x="59" y="117"/>
                </a:cubicBezTo>
                <a:cubicBezTo>
                  <a:pt x="59" y="117"/>
                  <a:pt x="58" y="117"/>
                  <a:pt x="58" y="117"/>
                </a:cubicBezTo>
                <a:cubicBezTo>
                  <a:pt x="58" y="117"/>
                  <a:pt x="59" y="117"/>
                  <a:pt x="60" y="117"/>
                </a:cubicBezTo>
                <a:cubicBezTo>
                  <a:pt x="60" y="117"/>
                  <a:pt x="60" y="117"/>
                  <a:pt x="59" y="117"/>
                </a:cubicBezTo>
                <a:close/>
                <a:moveTo>
                  <a:pt x="60" y="116"/>
                </a:moveTo>
                <a:cubicBezTo>
                  <a:pt x="59" y="116"/>
                  <a:pt x="60" y="116"/>
                  <a:pt x="59" y="116"/>
                </a:cubicBezTo>
                <a:cubicBezTo>
                  <a:pt x="59" y="116"/>
                  <a:pt x="59" y="116"/>
                  <a:pt x="59" y="117"/>
                </a:cubicBezTo>
                <a:cubicBezTo>
                  <a:pt x="59" y="116"/>
                  <a:pt x="59" y="116"/>
                  <a:pt x="59" y="116"/>
                </a:cubicBezTo>
                <a:cubicBezTo>
                  <a:pt x="59" y="116"/>
                  <a:pt x="59" y="116"/>
                  <a:pt x="58" y="116"/>
                </a:cubicBezTo>
                <a:cubicBezTo>
                  <a:pt x="59" y="116"/>
                  <a:pt x="59" y="116"/>
                  <a:pt x="59" y="116"/>
                </a:cubicBezTo>
                <a:cubicBezTo>
                  <a:pt x="59" y="116"/>
                  <a:pt x="59" y="116"/>
                  <a:pt x="59" y="116"/>
                </a:cubicBezTo>
                <a:cubicBezTo>
                  <a:pt x="60" y="115"/>
                  <a:pt x="60" y="115"/>
                  <a:pt x="60" y="115"/>
                </a:cubicBezTo>
                <a:cubicBezTo>
                  <a:pt x="60" y="116"/>
                  <a:pt x="60" y="116"/>
                  <a:pt x="60" y="116"/>
                </a:cubicBezTo>
                <a:cubicBezTo>
                  <a:pt x="60" y="116"/>
                  <a:pt x="60" y="116"/>
                  <a:pt x="60" y="116"/>
                </a:cubicBezTo>
                <a:close/>
                <a:moveTo>
                  <a:pt x="60" y="123"/>
                </a:moveTo>
                <a:cubicBezTo>
                  <a:pt x="60" y="123"/>
                  <a:pt x="60" y="123"/>
                  <a:pt x="61" y="123"/>
                </a:cubicBezTo>
                <a:cubicBezTo>
                  <a:pt x="61" y="123"/>
                  <a:pt x="61" y="123"/>
                  <a:pt x="61" y="123"/>
                </a:cubicBezTo>
                <a:cubicBezTo>
                  <a:pt x="60" y="123"/>
                  <a:pt x="60" y="123"/>
                  <a:pt x="60" y="123"/>
                </a:cubicBezTo>
                <a:close/>
                <a:moveTo>
                  <a:pt x="62" y="118"/>
                </a:moveTo>
                <a:cubicBezTo>
                  <a:pt x="62" y="118"/>
                  <a:pt x="63" y="118"/>
                  <a:pt x="63" y="117"/>
                </a:cubicBezTo>
                <a:cubicBezTo>
                  <a:pt x="63" y="117"/>
                  <a:pt x="62" y="118"/>
                  <a:pt x="63" y="118"/>
                </a:cubicBezTo>
                <a:cubicBezTo>
                  <a:pt x="63" y="118"/>
                  <a:pt x="63" y="117"/>
                  <a:pt x="64" y="118"/>
                </a:cubicBezTo>
                <a:cubicBezTo>
                  <a:pt x="64" y="118"/>
                  <a:pt x="64" y="118"/>
                  <a:pt x="64" y="118"/>
                </a:cubicBezTo>
                <a:cubicBezTo>
                  <a:pt x="63" y="118"/>
                  <a:pt x="63" y="118"/>
                  <a:pt x="63" y="118"/>
                </a:cubicBezTo>
                <a:cubicBezTo>
                  <a:pt x="63" y="118"/>
                  <a:pt x="63" y="118"/>
                  <a:pt x="63" y="118"/>
                </a:cubicBezTo>
                <a:cubicBezTo>
                  <a:pt x="63" y="118"/>
                  <a:pt x="62" y="118"/>
                  <a:pt x="62" y="118"/>
                </a:cubicBezTo>
                <a:close/>
                <a:moveTo>
                  <a:pt x="63" y="123"/>
                </a:moveTo>
                <a:cubicBezTo>
                  <a:pt x="63" y="123"/>
                  <a:pt x="63" y="123"/>
                  <a:pt x="63" y="123"/>
                </a:cubicBezTo>
                <a:cubicBezTo>
                  <a:pt x="63" y="123"/>
                  <a:pt x="63" y="123"/>
                  <a:pt x="63" y="123"/>
                </a:cubicBezTo>
                <a:cubicBezTo>
                  <a:pt x="63" y="123"/>
                  <a:pt x="63" y="123"/>
                  <a:pt x="63" y="123"/>
                </a:cubicBezTo>
                <a:close/>
                <a:moveTo>
                  <a:pt x="63" y="122"/>
                </a:moveTo>
                <a:cubicBezTo>
                  <a:pt x="63" y="122"/>
                  <a:pt x="63" y="122"/>
                  <a:pt x="63" y="122"/>
                </a:cubicBezTo>
                <a:cubicBezTo>
                  <a:pt x="63" y="122"/>
                  <a:pt x="63" y="122"/>
                  <a:pt x="62" y="122"/>
                </a:cubicBezTo>
                <a:cubicBezTo>
                  <a:pt x="63" y="122"/>
                  <a:pt x="63" y="122"/>
                  <a:pt x="63" y="122"/>
                </a:cubicBezTo>
                <a:close/>
                <a:moveTo>
                  <a:pt x="63" y="124"/>
                </a:moveTo>
                <a:cubicBezTo>
                  <a:pt x="63" y="124"/>
                  <a:pt x="63" y="124"/>
                  <a:pt x="63" y="124"/>
                </a:cubicBezTo>
                <a:cubicBezTo>
                  <a:pt x="63" y="124"/>
                  <a:pt x="62" y="124"/>
                  <a:pt x="62" y="124"/>
                </a:cubicBezTo>
                <a:cubicBezTo>
                  <a:pt x="63" y="123"/>
                  <a:pt x="63" y="123"/>
                  <a:pt x="64" y="123"/>
                </a:cubicBezTo>
                <a:cubicBezTo>
                  <a:pt x="64" y="123"/>
                  <a:pt x="64" y="123"/>
                  <a:pt x="64" y="123"/>
                </a:cubicBezTo>
                <a:cubicBezTo>
                  <a:pt x="63" y="124"/>
                  <a:pt x="63" y="124"/>
                  <a:pt x="63" y="124"/>
                </a:cubicBezTo>
                <a:close/>
                <a:moveTo>
                  <a:pt x="66" y="123"/>
                </a:moveTo>
                <a:cubicBezTo>
                  <a:pt x="66" y="122"/>
                  <a:pt x="67" y="122"/>
                  <a:pt x="67" y="122"/>
                </a:cubicBezTo>
                <a:cubicBezTo>
                  <a:pt x="67" y="123"/>
                  <a:pt x="66" y="123"/>
                  <a:pt x="66" y="123"/>
                </a:cubicBezTo>
                <a:close/>
                <a:moveTo>
                  <a:pt x="66" y="117"/>
                </a:moveTo>
                <a:cubicBezTo>
                  <a:pt x="66" y="117"/>
                  <a:pt x="66" y="117"/>
                  <a:pt x="66" y="117"/>
                </a:cubicBezTo>
                <a:cubicBezTo>
                  <a:pt x="66" y="117"/>
                  <a:pt x="66" y="117"/>
                  <a:pt x="66" y="117"/>
                </a:cubicBezTo>
                <a:cubicBezTo>
                  <a:pt x="66" y="117"/>
                  <a:pt x="66" y="117"/>
                  <a:pt x="66" y="117"/>
                </a:cubicBezTo>
                <a:cubicBezTo>
                  <a:pt x="66" y="117"/>
                  <a:pt x="66" y="117"/>
                  <a:pt x="66" y="117"/>
                </a:cubicBezTo>
                <a:close/>
                <a:moveTo>
                  <a:pt x="66" y="117"/>
                </a:moveTo>
                <a:cubicBezTo>
                  <a:pt x="66" y="117"/>
                  <a:pt x="67" y="118"/>
                  <a:pt x="67" y="118"/>
                </a:cubicBezTo>
                <a:cubicBezTo>
                  <a:pt x="66" y="118"/>
                  <a:pt x="66" y="118"/>
                  <a:pt x="66" y="117"/>
                </a:cubicBezTo>
                <a:close/>
                <a:moveTo>
                  <a:pt x="67" y="117"/>
                </a:moveTo>
                <a:cubicBezTo>
                  <a:pt x="67" y="117"/>
                  <a:pt x="67" y="117"/>
                  <a:pt x="67" y="117"/>
                </a:cubicBezTo>
                <a:cubicBezTo>
                  <a:pt x="67" y="117"/>
                  <a:pt x="67" y="117"/>
                  <a:pt x="67" y="118"/>
                </a:cubicBezTo>
                <a:cubicBezTo>
                  <a:pt x="67" y="118"/>
                  <a:pt x="67" y="118"/>
                  <a:pt x="67" y="117"/>
                </a:cubicBezTo>
                <a:close/>
                <a:moveTo>
                  <a:pt x="68" y="117"/>
                </a:moveTo>
                <a:cubicBezTo>
                  <a:pt x="68" y="117"/>
                  <a:pt x="68" y="117"/>
                  <a:pt x="68" y="117"/>
                </a:cubicBezTo>
                <a:cubicBezTo>
                  <a:pt x="67" y="117"/>
                  <a:pt x="67" y="117"/>
                  <a:pt x="67" y="117"/>
                </a:cubicBezTo>
                <a:cubicBezTo>
                  <a:pt x="68" y="117"/>
                  <a:pt x="68" y="117"/>
                  <a:pt x="68" y="117"/>
                </a:cubicBezTo>
                <a:cubicBezTo>
                  <a:pt x="68" y="117"/>
                  <a:pt x="68" y="117"/>
                  <a:pt x="68" y="117"/>
                </a:cubicBezTo>
                <a:close/>
                <a:moveTo>
                  <a:pt x="69" y="117"/>
                </a:moveTo>
                <a:cubicBezTo>
                  <a:pt x="69" y="117"/>
                  <a:pt x="69" y="117"/>
                  <a:pt x="68" y="117"/>
                </a:cubicBezTo>
                <a:cubicBezTo>
                  <a:pt x="69" y="117"/>
                  <a:pt x="69" y="117"/>
                  <a:pt x="69" y="117"/>
                </a:cubicBezTo>
                <a:cubicBezTo>
                  <a:pt x="69" y="117"/>
                  <a:pt x="69" y="117"/>
                  <a:pt x="69" y="117"/>
                </a:cubicBezTo>
                <a:close/>
                <a:moveTo>
                  <a:pt x="69" y="122"/>
                </a:moveTo>
                <a:cubicBezTo>
                  <a:pt x="69" y="122"/>
                  <a:pt x="69" y="122"/>
                  <a:pt x="69" y="122"/>
                </a:cubicBezTo>
                <a:cubicBezTo>
                  <a:pt x="69" y="122"/>
                  <a:pt x="69" y="122"/>
                  <a:pt x="69" y="122"/>
                </a:cubicBezTo>
                <a:cubicBezTo>
                  <a:pt x="69" y="122"/>
                  <a:pt x="69" y="122"/>
                  <a:pt x="69" y="122"/>
                </a:cubicBezTo>
                <a:close/>
                <a:moveTo>
                  <a:pt x="69" y="123"/>
                </a:moveTo>
                <a:cubicBezTo>
                  <a:pt x="69" y="122"/>
                  <a:pt x="69" y="122"/>
                  <a:pt x="69" y="122"/>
                </a:cubicBezTo>
                <a:cubicBezTo>
                  <a:pt x="69" y="122"/>
                  <a:pt x="70" y="122"/>
                  <a:pt x="70" y="122"/>
                </a:cubicBezTo>
                <a:cubicBezTo>
                  <a:pt x="70" y="122"/>
                  <a:pt x="70" y="122"/>
                  <a:pt x="70" y="122"/>
                </a:cubicBezTo>
                <a:cubicBezTo>
                  <a:pt x="70" y="123"/>
                  <a:pt x="69" y="123"/>
                  <a:pt x="69" y="123"/>
                </a:cubicBezTo>
                <a:close/>
                <a:moveTo>
                  <a:pt x="69" y="117"/>
                </a:moveTo>
                <a:cubicBezTo>
                  <a:pt x="69" y="117"/>
                  <a:pt x="69" y="117"/>
                  <a:pt x="69" y="117"/>
                </a:cubicBezTo>
                <a:cubicBezTo>
                  <a:pt x="70" y="117"/>
                  <a:pt x="70" y="117"/>
                  <a:pt x="70" y="117"/>
                </a:cubicBezTo>
                <a:cubicBezTo>
                  <a:pt x="70" y="117"/>
                  <a:pt x="70" y="117"/>
                  <a:pt x="70" y="117"/>
                </a:cubicBezTo>
                <a:cubicBezTo>
                  <a:pt x="69" y="117"/>
                  <a:pt x="69" y="117"/>
                  <a:pt x="69" y="117"/>
                </a:cubicBezTo>
                <a:close/>
                <a:moveTo>
                  <a:pt x="70" y="117"/>
                </a:moveTo>
                <a:cubicBezTo>
                  <a:pt x="70" y="117"/>
                  <a:pt x="70" y="117"/>
                  <a:pt x="70" y="117"/>
                </a:cubicBezTo>
                <a:cubicBezTo>
                  <a:pt x="70" y="117"/>
                  <a:pt x="70" y="117"/>
                  <a:pt x="70" y="117"/>
                </a:cubicBezTo>
                <a:cubicBezTo>
                  <a:pt x="70" y="117"/>
                  <a:pt x="70" y="117"/>
                  <a:pt x="70" y="117"/>
                </a:cubicBezTo>
                <a:close/>
                <a:moveTo>
                  <a:pt x="71" y="117"/>
                </a:moveTo>
                <a:cubicBezTo>
                  <a:pt x="71" y="117"/>
                  <a:pt x="71" y="117"/>
                  <a:pt x="71" y="117"/>
                </a:cubicBezTo>
                <a:cubicBezTo>
                  <a:pt x="71" y="117"/>
                  <a:pt x="71" y="117"/>
                  <a:pt x="71" y="116"/>
                </a:cubicBezTo>
                <a:cubicBezTo>
                  <a:pt x="71" y="116"/>
                  <a:pt x="71" y="116"/>
                  <a:pt x="72" y="116"/>
                </a:cubicBezTo>
                <a:cubicBezTo>
                  <a:pt x="71" y="116"/>
                  <a:pt x="71" y="117"/>
                  <a:pt x="71" y="117"/>
                </a:cubicBezTo>
                <a:close/>
                <a:moveTo>
                  <a:pt x="73" y="114"/>
                </a:moveTo>
                <a:cubicBezTo>
                  <a:pt x="73" y="114"/>
                  <a:pt x="73" y="114"/>
                  <a:pt x="73" y="114"/>
                </a:cubicBezTo>
                <a:cubicBezTo>
                  <a:pt x="73" y="114"/>
                  <a:pt x="73" y="114"/>
                  <a:pt x="73" y="114"/>
                </a:cubicBezTo>
                <a:cubicBezTo>
                  <a:pt x="73" y="114"/>
                  <a:pt x="73" y="114"/>
                  <a:pt x="73" y="114"/>
                </a:cubicBezTo>
                <a:close/>
                <a:moveTo>
                  <a:pt x="74" y="121"/>
                </a:moveTo>
                <a:cubicBezTo>
                  <a:pt x="74" y="121"/>
                  <a:pt x="74" y="121"/>
                  <a:pt x="75" y="120"/>
                </a:cubicBezTo>
                <a:cubicBezTo>
                  <a:pt x="75" y="120"/>
                  <a:pt x="75" y="120"/>
                  <a:pt x="75" y="120"/>
                </a:cubicBezTo>
                <a:cubicBezTo>
                  <a:pt x="74" y="121"/>
                  <a:pt x="74" y="121"/>
                  <a:pt x="74" y="121"/>
                </a:cubicBezTo>
                <a:close/>
                <a:moveTo>
                  <a:pt x="86" y="111"/>
                </a:moveTo>
                <a:cubicBezTo>
                  <a:pt x="86" y="111"/>
                  <a:pt x="86" y="111"/>
                  <a:pt x="86" y="111"/>
                </a:cubicBezTo>
                <a:cubicBezTo>
                  <a:pt x="86" y="111"/>
                  <a:pt x="86" y="111"/>
                  <a:pt x="86" y="111"/>
                </a:cubicBezTo>
                <a:cubicBezTo>
                  <a:pt x="86" y="111"/>
                  <a:pt x="86" y="111"/>
                  <a:pt x="86" y="111"/>
                </a:cubicBezTo>
                <a:close/>
                <a:moveTo>
                  <a:pt x="86" y="111"/>
                </a:moveTo>
                <a:cubicBezTo>
                  <a:pt x="86" y="111"/>
                  <a:pt x="86" y="111"/>
                  <a:pt x="86" y="111"/>
                </a:cubicBezTo>
                <a:cubicBezTo>
                  <a:pt x="87" y="111"/>
                  <a:pt x="87" y="111"/>
                  <a:pt x="87" y="111"/>
                </a:cubicBezTo>
                <a:cubicBezTo>
                  <a:pt x="87" y="111"/>
                  <a:pt x="87" y="111"/>
                  <a:pt x="86" y="111"/>
                </a:cubicBezTo>
                <a:close/>
                <a:moveTo>
                  <a:pt x="85" y="110"/>
                </a:moveTo>
                <a:cubicBezTo>
                  <a:pt x="85" y="111"/>
                  <a:pt x="85" y="111"/>
                  <a:pt x="84" y="111"/>
                </a:cubicBezTo>
                <a:cubicBezTo>
                  <a:pt x="84" y="111"/>
                  <a:pt x="85" y="110"/>
                  <a:pt x="84" y="110"/>
                </a:cubicBezTo>
                <a:cubicBezTo>
                  <a:pt x="84" y="110"/>
                  <a:pt x="84" y="111"/>
                  <a:pt x="84" y="111"/>
                </a:cubicBezTo>
                <a:cubicBezTo>
                  <a:pt x="84" y="110"/>
                  <a:pt x="84" y="110"/>
                  <a:pt x="84" y="110"/>
                </a:cubicBezTo>
                <a:cubicBezTo>
                  <a:pt x="84" y="111"/>
                  <a:pt x="84" y="110"/>
                  <a:pt x="83" y="111"/>
                </a:cubicBezTo>
                <a:cubicBezTo>
                  <a:pt x="83" y="111"/>
                  <a:pt x="83" y="111"/>
                  <a:pt x="83" y="111"/>
                </a:cubicBezTo>
                <a:cubicBezTo>
                  <a:pt x="83" y="111"/>
                  <a:pt x="82" y="112"/>
                  <a:pt x="81" y="111"/>
                </a:cubicBezTo>
                <a:cubicBezTo>
                  <a:pt x="81" y="112"/>
                  <a:pt x="81" y="112"/>
                  <a:pt x="81" y="112"/>
                </a:cubicBezTo>
                <a:cubicBezTo>
                  <a:pt x="81" y="112"/>
                  <a:pt x="81" y="112"/>
                  <a:pt x="80" y="112"/>
                </a:cubicBezTo>
                <a:cubicBezTo>
                  <a:pt x="80" y="112"/>
                  <a:pt x="80" y="112"/>
                  <a:pt x="80" y="112"/>
                </a:cubicBezTo>
                <a:cubicBezTo>
                  <a:pt x="78" y="111"/>
                  <a:pt x="77" y="113"/>
                  <a:pt x="74" y="113"/>
                </a:cubicBezTo>
                <a:cubicBezTo>
                  <a:pt x="74" y="113"/>
                  <a:pt x="74" y="114"/>
                  <a:pt x="73" y="113"/>
                </a:cubicBezTo>
                <a:cubicBezTo>
                  <a:pt x="73" y="113"/>
                  <a:pt x="73" y="114"/>
                  <a:pt x="73" y="114"/>
                </a:cubicBezTo>
                <a:cubicBezTo>
                  <a:pt x="73" y="114"/>
                  <a:pt x="73" y="114"/>
                  <a:pt x="73" y="114"/>
                </a:cubicBezTo>
                <a:cubicBezTo>
                  <a:pt x="73" y="114"/>
                  <a:pt x="73" y="113"/>
                  <a:pt x="73" y="113"/>
                </a:cubicBezTo>
                <a:cubicBezTo>
                  <a:pt x="72" y="113"/>
                  <a:pt x="73" y="114"/>
                  <a:pt x="72" y="114"/>
                </a:cubicBezTo>
                <a:cubicBezTo>
                  <a:pt x="72" y="114"/>
                  <a:pt x="72" y="114"/>
                  <a:pt x="72" y="114"/>
                </a:cubicBezTo>
                <a:cubicBezTo>
                  <a:pt x="72" y="114"/>
                  <a:pt x="72" y="114"/>
                  <a:pt x="72" y="114"/>
                </a:cubicBezTo>
                <a:cubicBezTo>
                  <a:pt x="72" y="114"/>
                  <a:pt x="72" y="114"/>
                  <a:pt x="72" y="114"/>
                </a:cubicBezTo>
                <a:cubicBezTo>
                  <a:pt x="72" y="114"/>
                  <a:pt x="72" y="114"/>
                  <a:pt x="71" y="115"/>
                </a:cubicBezTo>
                <a:cubicBezTo>
                  <a:pt x="72" y="114"/>
                  <a:pt x="72" y="114"/>
                  <a:pt x="72" y="114"/>
                </a:cubicBezTo>
                <a:cubicBezTo>
                  <a:pt x="71" y="114"/>
                  <a:pt x="71" y="114"/>
                  <a:pt x="71" y="114"/>
                </a:cubicBezTo>
                <a:cubicBezTo>
                  <a:pt x="71" y="114"/>
                  <a:pt x="71" y="114"/>
                  <a:pt x="71" y="115"/>
                </a:cubicBezTo>
                <a:cubicBezTo>
                  <a:pt x="71" y="115"/>
                  <a:pt x="71" y="115"/>
                  <a:pt x="71" y="115"/>
                </a:cubicBezTo>
                <a:cubicBezTo>
                  <a:pt x="71" y="114"/>
                  <a:pt x="71" y="114"/>
                  <a:pt x="71" y="114"/>
                </a:cubicBezTo>
                <a:cubicBezTo>
                  <a:pt x="71" y="114"/>
                  <a:pt x="70" y="114"/>
                  <a:pt x="70" y="114"/>
                </a:cubicBezTo>
                <a:cubicBezTo>
                  <a:pt x="70" y="114"/>
                  <a:pt x="70" y="114"/>
                  <a:pt x="70" y="114"/>
                </a:cubicBezTo>
                <a:cubicBezTo>
                  <a:pt x="70" y="115"/>
                  <a:pt x="70" y="115"/>
                  <a:pt x="69" y="115"/>
                </a:cubicBezTo>
                <a:cubicBezTo>
                  <a:pt x="69" y="115"/>
                  <a:pt x="69" y="115"/>
                  <a:pt x="69" y="115"/>
                </a:cubicBezTo>
                <a:cubicBezTo>
                  <a:pt x="69" y="115"/>
                  <a:pt x="68" y="115"/>
                  <a:pt x="68" y="115"/>
                </a:cubicBezTo>
                <a:cubicBezTo>
                  <a:pt x="68" y="115"/>
                  <a:pt x="68" y="115"/>
                  <a:pt x="68" y="115"/>
                </a:cubicBezTo>
                <a:cubicBezTo>
                  <a:pt x="68" y="116"/>
                  <a:pt x="68" y="116"/>
                  <a:pt x="68" y="116"/>
                </a:cubicBezTo>
                <a:cubicBezTo>
                  <a:pt x="68" y="117"/>
                  <a:pt x="67" y="117"/>
                  <a:pt x="67" y="117"/>
                </a:cubicBezTo>
                <a:cubicBezTo>
                  <a:pt x="67" y="117"/>
                  <a:pt x="67" y="117"/>
                  <a:pt x="67" y="117"/>
                </a:cubicBezTo>
                <a:cubicBezTo>
                  <a:pt x="67" y="117"/>
                  <a:pt x="67" y="117"/>
                  <a:pt x="67" y="117"/>
                </a:cubicBezTo>
                <a:cubicBezTo>
                  <a:pt x="67" y="117"/>
                  <a:pt x="67" y="117"/>
                  <a:pt x="67" y="117"/>
                </a:cubicBezTo>
                <a:cubicBezTo>
                  <a:pt x="67" y="117"/>
                  <a:pt x="67" y="117"/>
                  <a:pt x="67" y="117"/>
                </a:cubicBezTo>
                <a:cubicBezTo>
                  <a:pt x="67" y="116"/>
                  <a:pt x="67" y="116"/>
                  <a:pt x="67" y="116"/>
                </a:cubicBezTo>
                <a:cubicBezTo>
                  <a:pt x="66" y="116"/>
                  <a:pt x="66" y="116"/>
                  <a:pt x="66" y="116"/>
                </a:cubicBezTo>
                <a:cubicBezTo>
                  <a:pt x="67" y="116"/>
                  <a:pt x="67" y="116"/>
                  <a:pt x="67" y="115"/>
                </a:cubicBezTo>
                <a:cubicBezTo>
                  <a:pt x="66" y="115"/>
                  <a:pt x="66" y="115"/>
                  <a:pt x="66" y="115"/>
                </a:cubicBezTo>
                <a:cubicBezTo>
                  <a:pt x="66" y="115"/>
                  <a:pt x="66" y="115"/>
                  <a:pt x="66" y="115"/>
                </a:cubicBezTo>
                <a:cubicBezTo>
                  <a:pt x="66" y="115"/>
                  <a:pt x="66" y="116"/>
                  <a:pt x="66" y="116"/>
                </a:cubicBezTo>
                <a:cubicBezTo>
                  <a:pt x="66" y="116"/>
                  <a:pt x="66" y="116"/>
                  <a:pt x="66" y="115"/>
                </a:cubicBezTo>
                <a:cubicBezTo>
                  <a:pt x="66" y="116"/>
                  <a:pt x="66" y="116"/>
                  <a:pt x="66" y="117"/>
                </a:cubicBezTo>
                <a:cubicBezTo>
                  <a:pt x="66" y="117"/>
                  <a:pt x="66" y="117"/>
                  <a:pt x="65" y="117"/>
                </a:cubicBezTo>
                <a:cubicBezTo>
                  <a:pt x="65" y="117"/>
                  <a:pt x="65" y="117"/>
                  <a:pt x="65" y="116"/>
                </a:cubicBezTo>
                <a:cubicBezTo>
                  <a:pt x="65" y="116"/>
                  <a:pt x="66" y="116"/>
                  <a:pt x="66" y="116"/>
                </a:cubicBezTo>
                <a:cubicBezTo>
                  <a:pt x="66" y="116"/>
                  <a:pt x="66" y="116"/>
                  <a:pt x="66" y="116"/>
                </a:cubicBezTo>
                <a:cubicBezTo>
                  <a:pt x="66" y="116"/>
                  <a:pt x="66" y="115"/>
                  <a:pt x="66" y="115"/>
                </a:cubicBezTo>
                <a:cubicBezTo>
                  <a:pt x="66" y="115"/>
                  <a:pt x="66" y="115"/>
                  <a:pt x="66" y="115"/>
                </a:cubicBezTo>
                <a:cubicBezTo>
                  <a:pt x="65" y="115"/>
                  <a:pt x="63" y="114"/>
                  <a:pt x="63" y="116"/>
                </a:cubicBezTo>
                <a:cubicBezTo>
                  <a:pt x="62" y="116"/>
                  <a:pt x="63" y="115"/>
                  <a:pt x="62" y="115"/>
                </a:cubicBezTo>
                <a:cubicBezTo>
                  <a:pt x="62" y="116"/>
                  <a:pt x="61" y="115"/>
                  <a:pt x="60" y="116"/>
                </a:cubicBezTo>
                <a:cubicBezTo>
                  <a:pt x="60" y="116"/>
                  <a:pt x="60" y="116"/>
                  <a:pt x="60" y="116"/>
                </a:cubicBezTo>
                <a:cubicBezTo>
                  <a:pt x="60" y="116"/>
                  <a:pt x="60" y="115"/>
                  <a:pt x="60" y="115"/>
                </a:cubicBezTo>
                <a:cubicBezTo>
                  <a:pt x="60" y="115"/>
                  <a:pt x="60" y="115"/>
                  <a:pt x="60" y="115"/>
                </a:cubicBezTo>
                <a:cubicBezTo>
                  <a:pt x="60" y="115"/>
                  <a:pt x="60" y="115"/>
                  <a:pt x="60" y="115"/>
                </a:cubicBezTo>
                <a:cubicBezTo>
                  <a:pt x="61" y="116"/>
                  <a:pt x="62" y="115"/>
                  <a:pt x="62" y="115"/>
                </a:cubicBezTo>
                <a:cubicBezTo>
                  <a:pt x="62" y="115"/>
                  <a:pt x="62" y="115"/>
                  <a:pt x="63" y="115"/>
                </a:cubicBezTo>
                <a:cubicBezTo>
                  <a:pt x="63" y="114"/>
                  <a:pt x="64" y="114"/>
                  <a:pt x="65" y="114"/>
                </a:cubicBezTo>
                <a:cubicBezTo>
                  <a:pt x="65" y="114"/>
                  <a:pt x="65" y="114"/>
                  <a:pt x="65" y="115"/>
                </a:cubicBezTo>
                <a:cubicBezTo>
                  <a:pt x="65" y="115"/>
                  <a:pt x="66" y="114"/>
                  <a:pt x="66" y="114"/>
                </a:cubicBezTo>
                <a:cubicBezTo>
                  <a:pt x="66" y="114"/>
                  <a:pt x="65" y="114"/>
                  <a:pt x="65" y="114"/>
                </a:cubicBezTo>
                <a:cubicBezTo>
                  <a:pt x="66" y="114"/>
                  <a:pt x="66" y="114"/>
                  <a:pt x="66" y="113"/>
                </a:cubicBezTo>
                <a:cubicBezTo>
                  <a:pt x="67" y="114"/>
                  <a:pt x="67" y="113"/>
                  <a:pt x="68" y="113"/>
                </a:cubicBezTo>
                <a:cubicBezTo>
                  <a:pt x="68" y="113"/>
                  <a:pt x="68" y="113"/>
                  <a:pt x="68" y="113"/>
                </a:cubicBezTo>
                <a:cubicBezTo>
                  <a:pt x="68" y="113"/>
                  <a:pt x="68" y="113"/>
                  <a:pt x="68" y="113"/>
                </a:cubicBezTo>
                <a:cubicBezTo>
                  <a:pt x="68" y="112"/>
                  <a:pt x="69" y="112"/>
                  <a:pt x="69" y="113"/>
                </a:cubicBezTo>
                <a:cubicBezTo>
                  <a:pt x="69" y="113"/>
                  <a:pt x="68" y="112"/>
                  <a:pt x="68" y="113"/>
                </a:cubicBezTo>
                <a:cubicBezTo>
                  <a:pt x="68" y="113"/>
                  <a:pt x="68" y="113"/>
                  <a:pt x="68" y="113"/>
                </a:cubicBezTo>
                <a:cubicBezTo>
                  <a:pt x="68" y="113"/>
                  <a:pt x="68" y="113"/>
                  <a:pt x="68" y="113"/>
                </a:cubicBezTo>
                <a:cubicBezTo>
                  <a:pt x="68" y="113"/>
                  <a:pt x="68" y="113"/>
                  <a:pt x="68" y="113"/>
                </a:cubicBezTo>
                <a:cubicBezTo>
                  <a:pt x="68" y="113"/>
                  <a:pt x="68" y="114"/>
                  <a:pt x="68" y="114"/>
                </a:cubicBezTo>
                <a:cubicBezTo>
                  <a:pt x="69" y="114"/>
                  <a:pt x="69" y="114"/>
                  <a:pt x="69" y="113"/>
                </a:cubicBezTo>
                <a:cubicBezTo>
                  <a:pt x="69" y="113"/>
                  <a:pt x="69" y="113"/>
                  <a:pt x="69" y="113"/>
                </a:cubicBezTo>
                <a:cubicBezTo>
                  <a:pt x="69" y="113"/>
                  <a:pt x="69" y="113"/>
                  <a:pt x="69" y="113"/>
                </a:cubicBezTo>
                <a:cubicBezTo>
                  <a:pt x="70" y="113"/>
                  <a:pt x="70" y="112"/>
                  <a:pt x="70" y="113"/>
                </a:cubicBezTo>
                <a:cubicBezTo>
                  <a:pt x="70" y="113"/>
                  <a:pt x="71" y="113"/>
                  <a:pt x="71" y="113"/>
                </a:cubicBezTo>
                <a:cubicBezTo>
                  <a:pt x="71" y="113"/>
                  <a:pt x="71" y="113"/>
                  <a:pt x="71" y="113"/>
                </a:cubicBezTo>
                <a:cubicBezTo>
                  <a:pt x="71" y="113"/>
                  <a:pt x="71" y="113"/>
                  <a:pt x="71" y="113"/>
                </a:cubicBezTo>
                <a:cubicBezTo>
                  <a:pt x="72" y="113"/>
                  <a:pt x="72" y="113"/>
                  <a:pt x="73" y="112"/>
                </a:cubicBezTo>
                <a:cubicBezTo>
                  <a:pt x="73" y="112"/>
                  <a:pt x="73" y="112"/>
                  <a:pt x="73" y="112"/>
                </a:cubicBezTo>
                <a:cubicBezTo>
                  <a:pt x="73" y="113"/>
                  <a:pt x="73" y="113"/>
                  <a:pt x="73" y="113"/>
                </a:cubicBezTo>
                <a:cubicBezTo>
                  <a:pt x="73" y="113"/>
                  <a:pt x="73" y="113"/>
                  <a:pt x="74" y="113"/>
                </a:cubicBezTo>
                <a:cubicBezTo>
                  <a:pt x="73" y="112"/>
                  <a:pt x="73" y="112"/>
                  <a:pt x="73" y="112"/>
                </a:cubicBezTo>
                <a:cubicBezTo>
                  <a:pt x="73" y="112"/>
                  <a:pt x="74" y="112"/>
                  <a:pt x="74" y="112"/>
                </a:cubicBezTo>
                <a:cubicBezTo>
                  <a:pt x="74" y="112"/>
                  <a:pt x="74" y="112"/>
                  <a:pt x="74" y="112"/>
                </a:cubicBezTo>
                <a:cubicBezTo>
                  <a:pt x="74" y="112"/>
                  <a:pt x="74" y="112"/>
                  <a:pt x="74" y="111"/>
                </a:cubicBezTo>
                <a:cubicBezTo>
                  <a:pt x="74" y="112"/>
                  <a:pt x="74" y="113"/>
                  <a:pt x="75" y="112"/>
                </a:cubicBezTo>
                <a:cubicBezTo>
                  <a:pt x="75" y="112"/>
                  <a:pt x="75" y="112"/>
                  <a:pt x="75" y="111"/>
                </a:cubicBezTo>
                <a:cubicBezTo>
                  <a:pt x="75" y="111"/>
                  <a:pt x="75" y="111"/>
                  <a:pt x="75" y="111"/>
                </a:cubicBezTo>
                <a:cubicBezTo>
                  <a:pt x="75" y="112"/>
                  <a:pt x="76" y="111"/>
                  <a:pt x="76" y="111"/>
                </a:cubicBezTo>
                <a:cubicBezTo>
                  <a:pt x="76" y="112"/>
                  <a:pt x="76" y="112"/>
                  <a:pt x="77" y="112"/>
                </a:cubicBezTo>
                <a:cubicBezTo>
                  <a:pt x="77" y="111"/>
                  <a:pt x="77" y="112"/>
                  <a:pt x="77" y="111"/>
                </a:cubicBezTo>
                <a:cubicBezTo>
                  <a:pt x="77" y="111"/>
                  <a:pt x="77" y="112"/>
                  <a:pt x="77" y="111"/>
                </a:cubicBezTo>
                <a:cubicBezTo>
                  <a:pt x="77" y="111"/>
                  <a:pt x="77" y="111"/>
                  <a:pt x="77" y="111"/>
                </a:cubicBezTo>
                <a:cubicBezTo>
                  <a:pt x="77" y="111"/>
                  <a:pt x="78" y="111"/>
                  <a:pt x="78" y="110"/>
                </a:cubicBezTo>
                <a:cubicBezTo>
                  <a:pt x="78" y="110"/>
                  <a:pt x="78" y="110"/>
                  <a:pt x="78" y="110"/>
                </a:cubicBezTo>
                <a:cubicBezTo>
                  <a:pt x="78" y="110"/>
                  <a:pt x="78" y="110"/>
                  <a:pt x="78" y="110"/>
                </a:cubicBezTo>
                <a:cubicBezTo>
                  <a:pt x="79" y="111"/>
                  <a:pt x="80" y="111"/>
                  <a:pt x="80" y="111"/>
                </a:cubicBezTo>
                <a:cubicBezTo>
                  <a:pt x="80" y="110"/>
                  <a:pt x="81" y="110"/>
                  <a:pt x="82" y="110"/>
                </a:cubicBezTo>
                <a:cubicBezTo>
                  <a:pt x="82" y="110"/>
                  <a:pt x="82" y="110"/>
                  <a:pt x="82" y="110"/>
                </a:cubicBezTo>
                <a:cubicBezTo>
                  <a:pt x="82" y="110"/>
                  <a:pt x="82" y="110"/>
                  <a:pt x="82" y="110"/>
                </a:cubicBezTo>
                <a:cubicBezTo>
                  <a:pt x="82" y="110"/>
                  <a:pt x="82" y="110"/>
                  <a:pt x="83" y="110"/>
                </a:cubicBezTo>
                <a:cubicBezTo>
                  <a:pt x="83" y="110"/>
                  <a:pt x="83" y="110"/>
                  <a:pt x="83" y="110"/>
                </a:cubicBezTo>
                <a:cubicBezTo>
                  <a:pt x="83" y="110"/>
                  <a:pt x="82" y="110"/>
                  <a:pt x="82" y="111"/>
                </a:cubicBezTo>
                <a:cubicBezTo>
                  <a:pt x="83" y="111"/>
                  <a:pt x="83" y="110"/>
                  <a:pt x="84" y="110"/>
                </a:cubicBezTo>
                <a:cubicBezTo>
                  <a:pt x="84" y="110"/>
                  <a:pt x="84" y="110"/>
                  <a:pt x="84" y="110"/>
                </a:cubicBezTo>
                <a:cubicBezTo>
                  <a:pt x="84" y="110"/>
                  <a:pt x="84" y="110"/>
                  <a:pt x="84" y="110"/>
                </a:cubicBezTo>
                <a:cubicBezTo>
                  <a:pt x="84" y="110"/>
                  <a:pt x="84" y="110"/>
                  <a:pt x="84" y="109"/>
                </a:cubicBezTo>
                <a:cubicBezTo>
                  <a:pt x="84" y="109"/>
                  <a:pt x="84" y="109"/>
                  <a:pt x="85" y="109"/>
                </a:cubicBezTo>
                <a:cubicBezTo>
                  <a:pt x="85" y="109"/>
                  <a:pt x="85" y="109"/>
                  <a:pt x="85" y="109"/>
                </a:cubicBezTo>
                <a:cubicBezTo>
                  <a:pt x="85" y="109"/>
                  <a:pt x="85" y="109"/>
                  <a:pt x="85" y="109"/>
                </a:cubicBezTo>
                <a:cubicBezTo>
                  <a:pt x="85" y="109"/>
                  <a:pt x="85" y="109"/>
                  <a:pt x="86" y="109"/>
                </a:cubicBezTo>
                <a:cubicBezTo>
                  <a:pt x="86" y="109"/>
                  <a:pt x="86" y="109"/>
                  <a:pt x="86" y="110"/>
                </a:cubicBezTo>
                <a:cubicBezTo>
                  <a:pt x="86" y="109"/>
                  <a:pt x="86" y="110"/>
                  <a:pt x="86" y="110"/>
                </a:cubicBezTo>
                <a:cubicBezTo>
                  <a:pt x="86" y="110"/>
                  <a:pt x="86" y="110"/>
                  <a:pt x="86" y="110"/>
                </a:cubicBezTo>
                <a:cubicBezTo>
                  <a:pt x="86" y="110"/>
                  <a:pt x="87" y="110"/>
                  <a:pt x="86" y="110"/>
                </a:cubicBezTo>
                <a:cubicBezTo>
                  <a:pt x="87" y="109"/>
                  <a:pt x="89" y="109"/>
                  <a:pt x="90" y="109"/>
                </a:cubicBezTo>
                <a:cubicBezTo>
                  <a:pt x="90" y="109"/>
                  <a:pt x="90" y="109"/>
                  <a:pt x="90" y="108"/>
                </a:cubicBezTo>
                <a:cubicBezTo>
                  <a:pt x="90" y="108"/>
                  <a:pt x="90" y="108"/>
                  <a:pt x="90" y="108"/>
                </a:cubicBezTo>
                <a:cubicBezTo>
                  <a:pt x="90" y="108"/>
                  <a:pt x="90" y="108"/>
                  <a:pt x="90" y="108"/>
                </a:cubicBezTo>
                <a:cubicBezTo>
                  <a:pt x="90" y="108"/>
                  <a:pt x="90" y="108"/>
                  <a:pt x="90" y="108"/>
                </a:cubicBezTo>
                <a:cubicBezTo>
                  <a:pt x="90" y="108"/>
                  <a:pt x="90" y="108"/>
                  <a:pt x="90" y="108"/>
                </a:cubicBezTo>
                <a:cubicBezTo>
                  <a:pt x="90" y="108"/>
                  <a:pt x="90" y="108"/>
                  <a:pt x="90" y="108"/>
                </a:cubicBezTo>
                <a:cubicBezTo>
                  <a:pt x="90" y="108"/>
                  <a:pt x="90" y="108"/>
                  <a:pt x="90" y="108"/>
                </a:cubicBezTo>
                <a:cubicBezTo>
                  <a:pt x="90" y="108"/>
                  <a:pt x="90" y="108"/>
                  <a:pt x="91" y="109"/>
                </a:cubicBezTo>
                <a:cubicBezTo>
                  <a:pt x="91" y="109"/>
                  <a:pt x="90" y="109"/>
                  <a:pt x="91" y="109"/>
                </a:cubicBezTo>
                <a:cubicBezTo>
                  <a:pt x="91" y="109"/>
                  <a:pt x="91" y="109"/>
                  <a:pt x="91" y="109"/>
                </a:cubicBezTo>
                <a:cubicBezTo>
                  <a:pt x="91" y="109"/>
                  <a:pt x="91" y="109"/>
                  <a:pt x="91" y="109"/>
                </a:cubicBezTo>
                <a:cubicBezTo>
                  <a:pt x="91" y="108"/>
                  <a:pt x="91" y="108"/>
                  <a:pt x="91" y="108"/>
                </a:cubicBezTo>
                <a:cubicBezTo>
                  <a:pt x="91" y="109"/>
                  <a:pt x="91" y="109"/>
                  <a:pt x="92" y="109"/>
                </a:cubicBezTo>
                <a:cubicBezTo>
                  <a:pt x="92" y="109"/>
                  <a:pt x="92" y="109"/>
                  <a:pt x="92" y="109"/>
                </a:cubicBezTo>
                <a:cubicBezTo>
                  <a:pt x="92" y="109"/>
                  <a:pt x="93" y="109"/>
                  <a:pt x="93" y="109"/>
                </a:cubicBezTo>
                <a:cubicBezTo>
                  <a:pt x="93" y="109"/>
                  <a:pt x="93" y="109"/>
                  <a:pt x="93" y="109"/>
                </a:cubicBezTo>
                <a:cubicBezTo>
                  <a:pt x="93" y="109"/>
                  <a:pt x="93" y="109"/>
                  <a:pt x="93" y="109"/>
                </a:cubicBezTo>
                <a:cubicBezTo>
                  <a:pt x="93" y="109"/>
                  <a:pt x="93" y="109"/>
                  <a:pt x="93" y="109"/>
                </a:cubicBezTo>
                <a:cubicBezTo>
                  <a:pt x="93" y="109"/>
                  <a:pt x="93" y="109"/>
                  <a:pt x="93" y="109"/>
                </a:cubicBezTo>
                <a:cubicBezTo>
                  <a:pt x="93" y="109"/>
                  <a:pt x="93" y="109"/>
                  <a:pt x="93" y="109"/>
                </a:cubicBezTo>
                <a:cubicBezTo>
                  <a:pt x="93" y="109"/>
                  <a:pt x="93" y="109"/>
                  <a:pt x="92" y="109"/>
                </a:cubicBezTo>
                <a:cubicBezTo>
                  <a:pt x="92" y="109"/>
                  <a:pt x="92" y="109"/>
                  <a:pt x="92" y="109"/>
                </a:cubicBezTo>
                <a:cubicBezTo>
                  <a:pt x="92" y="109"/>
                  <a:pt x="92" y="109"/>
                  <a:pt x="92" y="109"/>
                </a:cubicBezTo>
                <a:cubicBezTo>
                  <a:pt x="91" y="109"/>
                  <a:pt x="91" y="109"/>
                  <a:pt x="90" y="109"/>
                </a:cubicBezTo>
                <a:cubicBezTo>
                  <a:pt x="90" y="109"/>
                  <a:pt x="90" y="109"/>
                  <a:pt x="91" y="109"/>
                </a:cubicBezTo>
                <a:cubicBezTo>
                  <a:pt x="90" y="109"/>
                  <a:pt x="90" y="110"/>
                  <a:pt x="89" y="110"/>
                </a:cubicBezTo>
                <a:cubicBezTo>
                  <a:pt x="89" y="110"/>
                  <a:pt x="89" y="110"/>
                  <a:pt x="90" y="110"/>
                </a:cubicBezTo>
                <a:cubicBezTo>
                  <a:pt x="90" y="109"/>
                  <a:pt x="88" y="109"/>
                  <a:pt x="89" y="110"/>
                </a:cubicBezTo>
                <a:cubicBezTo>
                  <a:pt x="88" y="110"/>
                  <a:pt x="86" y="111"/>
                  <a:pt x="85" y="110"/>
                </a:cubicBezTo>
                <a:close/>
                <a:moveTo>
                  <a:pt x="69" y="113"/>
                </a:moveTo>
                <a:cubicBezTo>
                  <a:pt x="69" y="113"/>
                  <a:pt x="69" y="113"/>
                  <a:pt x="69" y="113"/>
                </a:cubicBezTo>
                <a:cubicBezTo>
                  <a:pt x="69" y="113"/>
                  <a:pt x="69" y="113"/>
                  <a:pt x="69" y="113"/>
                </a:cubicBezTo>
                <a:cubicBezTo>
                  <a:pt x="69" y="113"/>
                  <a:pt x="69" y="113"/>
                  <a:pt x="69" y="113"/>
                </a:cubicBezTo>
                <a:close/>
                <a:moveTo>
                  <a:pt x="91" y="118"/>
                </a:moveTo>
                <a:cubicBezTo>
                  <a:pt x="91" y="118"/>
                  <a:pt x="91" y="118"/>
                  <a:pt x="91" y="118"/>
                </a:cubicBezTo>
                <a:cubicBezTo>
                  <a:pt x="91" y="119"/>
                  <a:pt x="91" y="119"/>
                  <a:pt x="91" y="119"/>
                </a:cubicBezTo>
                <a:cubicBezTo>
                  <a:pt x="91" y="119"/>
                  <a:pt x="91" y="119"/>
                  <a:pt x="91" y="119"/>
                </a:cubicBezTo>
                <a:cubicBezTo>
                  <a:pt x="90" y="119"/>
                  <a:pt x="91" y="119"/>
                  <a:pt x="91" y="118"/>
                </a:cubicBezTo>
                <a:close/>
                <a:moveTo>
                  <a:pt x="90" y="117"/>
                </a:moveTo>
                <a:cubicBezTo>
                  <a:pt x="90" y="117"/>
                  <a:pt x="91" y="117"/>
                  <a:pt x="91" y="117"/>
                </a:cubicBezTo>
                <a:cubicBezTo>
                  <a:pt x="91" y="117"/>
                  <a:pt x="91" y="118"/>
                  <a:pt x="90" y="117"/>
                </a:cubicBezTo>
                <a:close/>
                <a:moveTo>
                  <a:pt x="88" y="119"/>
                </a:moveTo>
                <a:cubicBezTo>
                  <a:pt x="88" y="120"/>
                  <a:pt x="88" y="120"/>
                  <a:pt x="88" y="120"/>
                </a:cubicBezTo>
                <a:cubicBezTo>
                  <a:pt x="88" y="120"/>
                  <a:pt x="88" y="120"/>
                  <a:pt x="88" y="120"/>
                </a:cubicBezTo>
                <a:cubicBezTo>
                  <a:pt x="88" y="120"/>
                  <a:pt x="88" y="119"/>
                  <a:pt x="88" y="119"/>
                </a:cubicBezTo>
                <a:close/>
                <a:moveTo>
                  <a:pt x="88" y="118"/>
                </a:moveTo>
                <a:cubicBezTo>
                  <a:pt x="88" y="118"/>
                  <a:pt x="88" y="118"/>
                  <a:pt x="88" y="118"/>
                </a:cubicBezTo>
                <a:cubicBezTo>
                  <a:pt x="88" y="118"/>
                  <a:pt x="88" y="118"/>
                  <a:pt x="88" y="118"/>
                </a:cubicBezTo>
                <a:cubicBezTo>
                  <a:pt x="88" y="118"/>
                  <a:pt x="88" y="118"/>
                  <a:pt x="88" y="118"/>
                </a:cubicBezTo>
                <a:close/>
                <a:moveTo>
                  <a:pt x="88" y="119"/>
                </a:moveTo>
                <a:cubicBezTo>
                  <a:pt x="88" y="119"/>
                  <a:pt x="88" y="118"/>
                  <a:pt x="88" y="118"/>
                </a:cubicBezTo>
                <a:lnTo>
                  <a:pt x="88" y="119"/>
                </a:lnTo>
                <a:close/>
                <a:moveTo>
                  <a:pt x="88" y="118"/>
                </a:moveTo>
                <a:cubicBezTo>
                  <a:pt x="88" y="118"/>
                  <a:pt x="88" y="118"/>
                  <a:pt x="88" y="118"/>
                </a:cubicBezTo>
                <a:cubicBezTo>
                  <a:pt x="88" y="118"/>
                  <a:pt x="88" y="118"/>
                  <a:pt x="88" y="118"/>
                </a:cubicBezTo>
                <a:cubicBezTo>
                  <a:pt x="88" y="118"/>
                  <a:pt x="88" y="118"/>
                  <a:pt x="88" y="118"/>
                </a:cubicBezTo>
                <a:close/>
                <a:moveTo>
                  <a:pt x="89" y="119"/>
                </a:moveTo>
                <a:cubicBezTo>
                  <a:pt x="89" y="119"/>
                  <a:pt x="89" y="120"/>
                  <a:pt x="89" y="120"/>
                </a:cubicBezTo>
                <a:cubicBezTo>
                  <a:pt x="89" y="120"/>
                  <a:pt x="89" y="119"/>
                  <a:pt x="89" y="119"/>
                </a:cubicBezTo>
                <a:cubicBezTo>
                  <a:pt x="89" y="120"/>
                  <a:pt x="89" y="120"/>
                  <a:pt x="89" y="120"/>
                </a:cubicBezTo>
                <a:cubicBezTo>
                  <a:pt x="88" y="120"/>
                  <a:pt x="88" y="119"/>
                  <a:pt x="89" y="119"/>
                </a:cubicBezTo>
                <a:close/>
                <a:moveTo>
                  <a:pt x="87" y="120"/>
                </a:moveTo>
                <a:cubicBezTo>
                  <a:pt x="87" y="119"/>
                  <a:pt x="87" y="119"/>
                  <a:pt x="88" y="119"/>
                </a:cubicBezTo>
                <a:cubicBezTo>
                  <a:pt x="88" y="119"/>
                  <a:pt x="88" y="119"/>
                  <a:pt x="88" y="119"/>
                </a:cubicBezTo>
                <a:cubicBezTo>
                  <a:pt x="87" y="120"/>
                  <a:pt x="87" y="119"/>
                  <a:pt x="87" y="120"/>
                </a:cubicBezTo>
                <a:cubicBezTo>
                  <a:pt x="87" y="120"/>
                  <a:pt x="87" y="120"/>
                  <a:pt x="87" y="120"/>
                </a:cubicBezTo>
                <a:close/>
                <a:moveTo>
                  <a:pt x="84" y="135"/>
                </a:moveTo>
                <a:cubicBezTo>
                  <a:pt x="84" y="135"/>
                  <a:pt x="84" y="135"/>
                  <a:pt x="83" y="135"/>
                </a:cubicBezTo>
                <a:cubicBezTo>
                  <a:pt x="84" y="135"/>
                  <a:pt x="84" y="135"/>
                  <a:pt x="84" y="135"/>
                </a:cubicBezTo>
                <a:cubicBezTo>
                  <a:pt x="85" y="135"/>
                  <a:pt x="86" y="134"/>
                  <a:pt x="86" y="136"/>
                </a:cubicBezTo>
                <a:cubicBezTo>
                  <a:pt x="86" y="135"/>
                  <a:pt x="86" y="135"/>
                  <a:pt x="86" y="135"/>
                </a:cubicBezTo>
                <a:cubicBezTo>
                  <a:pt x="86" y="135"/>
                  <a:pt x="86" y="135"/>
                  <a:pt x="86" y="135"/>
                </a:cubicBezTo>
                <a:cubicBezTo>
                  <a:pt x="87" y="135"/>
                  <a:pt x="87" y="135"/>
                  <a:pt x="87" y="135"/>
                </a:cubicBezTo>
                <a:cubicBezTo>
                  <a:pt x="87" y="135"/>
                  <a:pt x="87" y="135"/>
                  <a:pt x="87" y="135"/>
                </a:cubicBezTo>
                <a:cubicBezTo>
                  <a:pt x="87" y="135"/>
                  <a:pt x="87" y="135"/>
                  <a:pt x="87" y="135"/>
                </a:cubicBezTo>
                <a:cubicBezTo>
                  <a:pt x="87" y="135"/>
                  <a:pt x="87" y="135"/>
                  <a:pt x="88" y="135"/>
                </a:cubicBezTo>
                <a:cubicBezTo>
                  <a:pt x="88" y="135"/>
                  <a:pt x="88" y="135"/>
                  <a:pt x="88" y="135"/>
                </a:cubicBezTo>
                <a:cubicBezTo>
                  <a:pt x="88" y="135"/>
                  <a:pt x="88" y="135"/>
                  <a:pt x="88" y="135"/>
                </a:cubicBezTo>
                <a:cubicBezTo>
                  <a:pt x="88" y="135"/>
                  <a:pt x="88" y="135"/>
                  <a:pt x="88" y="135"/>
                </a:cubicBezTo>
                <a:cubicBezTo>
                  <a:pt x="88" y="135"/>
                  <a:pt x="88" y="135"/>
                  <a:pt x="88" y="135"/>
                </a:cubicBezTo>
                <a:cubicBezTo>
                  <a:pt x="88" y="134"/>
                  <a:pt x="89" y="134"/>
                  <a:pt x="89" y="134"/>
                </a:cubicBezTo>
                <a:cubicBezTo>
                  <a:pt x="90" y="134"/>
                  <a:pt x="91" y="134"/>
                  <a:pt x="91" y="133"/>
                </a:cubicBezTo>
                <a:cubicBezTo>
                  <a:pt x="91" y="133"/>
                  <a:pt x="91" y="133"/>
                  <a:pt x="91" y="133"/>
                </a:cubicBezTo>
                <a:cubicBezTo>
                  <a:pt x="91" y="133"/>
                  <a:pt x="91" y="133"/>
                  <a:pt x="91" y="133"/>
                </a:cubicBezTo>
                <a:cubicBezTo>
                  <a:pt x="91" y="133"/>
                  <a:pt x="91" y="133"/>
                  <a:pt x="92" y="132"/>
                </a:cubicBezTo>
                <a:cubicBezTo>
                  <a:pt x="92" y="133"/>
                  <a:pt x="91" y="133"/>
                  <a:pt x="91" y="133"/>
                </a:cubicBezTo>
                <a:cubicBezTo>
                  <a:pt x="92" y="133"/>
                  <a:pt x="92" y="133"/>
                  <a:pt x="93" y="133"/>
                </a:cubicBezTo>
                <a:cubicBezTo>
                  <a:pt x="92" y="134"/>
                  <a:pt x="92" y="134"/>
                  <a:pt x="91" y="134"/>
                </a:cubicBezTo>
                <a:cubicBezTo>
                  <a:pt x="91" y="134"/>
                  <a:pt x="90" y="134"/>
                  <a:pt x="90" y="134"/>
                </a:cubicBezTo>
                <a:cubicBezTo>
                  <a:pt x="90" y="134"/>
                  <a:pt x="91" y="135"/>
                  <a:pt x="91" y="135"/>
                </a:cubicBezTo>
                <a:cubicBezTo>
                  <a:pt x="91" y="135"/>
                  <a:pt x="91" y="135"/>
                  <a:pt x="91" y="135"/>
                </a:cubicBezTo>
                <a:cubicBezTo>
                  <a:pt x="91" y="135"/>
                  <a:pt x="90" y="136"/>
                  <a:pt x="90" y="136"/>
                </a:cubicBezTo>
                <a:cubicBezTo>
                  <a:pt x="90" y="136"/>
                  <a:pt x="90" y="136"/>
                  <a:pt x="90" y="136"/>
                </a:cubicBezTo>
                <a:cubicBezTo>
                  <a:pt x="90" y="136"/>
                  <a:pt x="90" y="136"/>
                  <a:pt x="90" y="136"/>
                </a:cubicBezTo>
                <a:cubicBezTo>
                  <a:pt x="90" y="136"/>
                  <a:pt x="89" y="136"/>
                  <a:pt x="89" y="136"/>
                </a:cubicBezTo>
                <a:cubicBezTo>
                  <a:pt x="89" y="136"/>
                  <a:pt x="90" y="136"/>
                  <a:pt x="89" y="136"/>
                </a:cubicBezTo>
                <a:cubicBezTo>
                  <a:pt x="89" y="135"/>
                  <a:pt x="88" y="136"/>
                  <a:pt x="87" y="136"/>
                </a:cubicBezTo>
                <a:cubicBezTo>
                  <a:pt x="87" y="136"/>
                  <a:pt x="86" y="136"/>
                  <a:pt x="86" y="135"/>
                </a:cubicBezTo>
                <a:cubicBezTo>
                  <a:pt x="86" y="136"/>
                  <a:pt x="86" y="136"/>
                  <a:pt x="86" y="136"/>
                </a:cubicBezTo>
                <a:cubicBezTo>
                  <a:pt x="86" y="136"/>
                  <a:pt x="86" y="136"/>
                  <a:pt x="86" y="136"/>
                </a:cubicBezTo>
                <a:cubicBezTo>
                  <a:pt x="86" y="136"/>
                  <a:pt x="85" y="136"/>
                  <a:pt x="85" y="136"/>
                </a:cubicBezTo>
                <a:cubicBezTo>
                  <a:pt x="85" y="136"/>
                  <a:pt x="85" y="136"/>
                  <a:pt x="84" y="136"/>
                </a:cubicBezTo>
                <a:cubicBezTo>
                  <a:pt x="85" y="136"/>
                  <a:pt x="86" y="136"/>
                  <a:pt x="85" y="135"/>
                </a:cubicBezTo>
                <a:cubicBezTo>
                  <a:pt x="85" y="135"/>
                  <a:pt x="84" y="136"/>
                  <a:pt x="84" y="135"/>
                </a:cubicBezTo>
                <a:close/>
                <a:moveTo>
                  <a:pt x="82" y="161"/>
                </a:moveTo>
                <a:cubicBezTo>
                  <a:pt x="82" y="161"/>
                  <a:pt x="82" y="161"/>
                  <a:pt x="82" y="161"/>
                </a:cubicBezTo>
                <a:cubicBezTo>
                  <a:pt x="82" y="161"/>
                  <a:pt x="82" y="161"/>
                  <a:pt x="82" y="161"/>
                </a:cubicBezTo>
                <a:cubicBezTo>
                  <a:pt x="82" y="161"/>
                  <a:pt x="82" y="161"/>
                  <a:pt x="82" y="161"/>
                </a:cubicBezTo>
                <a:close/>
                <a:moveTo>
                  <a:pt x="81" y="170"/>
                </a:moveTo>
                <a:cubicBezTo>
                  <a:pt x="82" y="171"/>
                  <a:pt x="82" y="171"/>
                  <a:pt x="82" y="171"/>
                </a:cubicBezTo>
                <a:cubicBezTo>
                  <a:pt x="82" y="171"/>
                  <a:pt x="82" y="171"/>
                  <a:pt x="82" y="172"/>
                </a:cubicBezTo>
                <a:cubicBezTo>
                  <a:pt x="81" y="171"/>
                  <a:pt x="81" y="171"/>
                  <a:pt x="81" y="172"/>
                </a:cubicBezTo>
                <a:cubicBezTo>
                  <a:pt x="81" y="172"/>
                  <a:pt x="80" y="171"/>
                  <a:pt x="80" y="171"/>
                </a:cubicBezTo>
                <a:cubicBezTo>
                  <a:pt x="80" y="171"/>
                  <a:pt x="81" y="171"/>
                  <a:pt x="81" y="170"/>
                </a:cubicBezTo>
                <a:close/>
                <a:moveTo>
                  <a:pt x="80" y="162"/>
                </a:moveTo>
                <a:cubicBezTo>
                  <a:pt x="80" y="162"/>
                  <a:pt x="80" y="163"/>
                  <a:pt x="80" y="163"/>
                </a:cubicBezTo>
                <a:cubicBezTo>
                  <a:pt x="80" y="163"/>
                  <a:pt x="80" y="163"/>
                  <a:pt x="80" y="163"/>
                </a:cubicBezTo>
                <a:cubicBezTo>
                  <a:pt x="80" y="163"/>
                  <a:pt x="80" y="162"/>
                  <a:pt x="80" y="162"/>
                </a:cubicBezTo>
                <a:close/>
                <a:moveTo>
                  <a:pt x="79" y="140"/>
                </a:moveTo>
                <a:cubicBezTo>
                  <a:pt x="79" y="140"/>
                  <a:pt x="79" y="140"/>
                  <a:pt x="79" y="140"/>
                </a:cubicBezTo>
                <a:cubicBezTo>
                  <a:pt x="79" y="140"/>
                  <a:pt x="79" y="140"/>
                  <a:pt x="79" y="140"/>
                </a:cubicBezTo>
                <a:cubicBezTo>
                  <a:pt x="79" y="140"/>
                  <a:pt x="79" y="140"/>
                  <a:pt x="79" y="140"/>
                </a:cubicBezTo>
                <a:close/>
                <a:moveTo>
                  <a:pt x="78" y="139"/>
                </a:moveTo>
                <a:cubicBezTo>
                  <a:pt x="79" y="140"/>
                  <a:pt x="78" y="140"/>
                  <a:pt x="78" y="140"/>
                </a:cubicBezTo>
                <a:cubicBezTo>
                  <a:pt x="78" y="140"/>
                  <a:pt x="78" y="140"/>
                  <a:pt x="78" y="140"/>
                </a:cubicBezTo>
                <a:cubicBezTo>
                  <a:pt x="78" y="140"/>
                  <a:pt x="78" y="140"/>
                  <a:pt x="78" y="140"/>
                </a:cubicBezTo>
                <a:cubicBezTo>
                  <a:pt x="78" y="140"/>
                  <a:pt x="78" y="140"/>
                  <a:pt x="78" y="140"/>
                </a:cubicBezTo>
                <a:cubicBezTo>
                  <a:pt x="78" y="140"/>
                  <a:pt x="78" y="140"/>
                  <a:pt x="77" y="140"/>
                </a:cubicBezTo>
                <a:cubicBezTo>
                  <a:pt x="78" y="140"/>
                  <a:pt x="78" y="140"/>
                  <a:pt x="78" y="139"/>
                </a:cubicBezTo>
                <a:close/>
                <a:moveTo>
                  <a:pt x="77" y="172"/>
                </a:moveTo>
                <a:cubicBezTo>
                  <a:pt x="78" y="172"/>
                  <a:pt x="78" y="171"/>
                  <a:pt x="79" y="171"/>
                </a:cubicBezTo>
                <a:cubicBezTo>
                  <a:pt x="79" y="172"/>
                  <a:pt x="78" y="172"/>
                  <a:pt x="77" y="172"/>
                </a:cubicBezTo>
                <a:cubicBezTo>
                  <a:pt x="77" y="172"/>
                  <a:pt x="77" y="173"/>
                  <a:pt x="77" y="172"/>
                </a:cubicBezTo>
                <a:cubicBezTo>
                  <a:pt x="77" y="172"/>
                  <a:pt x="77" y="172"/>
                  <a:pt x="77" y="172"/>
                </a:cubicBezTo>
                <a:close/>
                <a:moveTo>
                  <a:pt x="76" y="163"/>
                </a:moveTo>
                <a:cubicBezTo>
                  <a:pt x="77" y="163"/>
                  <a:pt x="77" y="164"/>
                  <a:pt x="76" y="164"/>
                </a:cubicBezTo>
                <a:cubicBezTo>
                  <a:pt x="76" y="164"/>
                  <a:pt x="76" y="164"/>
                  <a:pt x="76" y="164"/>
                </a:cubicBezTo>
                <a:cubicBezTo>
                  <a:pt x="76" y="164"/>
                  <a:pt x="76" y="164"/>
                  <a:pt x="76" y="164"/>
                </a:cubicBezTo>
                <a:cubicBezTo>
                  <a:pt x="76" y="163"/>
                  <a:pt x="76" y="163"/>
                  <a:pt x="76" y="163"/>
                </a:cubicBezTo>
                <a:close/>
                <a:moveTo>
                  <a:pt x="75" y="140"/>
                </a:moveTo>
                <a:cubicBezTo>
                  <a:pt x="76" y="141"/>
                  <a:pt x="76" y="141"/>
                  <a:pt x="76" y="141"/>
                </a:cubicBezTo>
                <a:cubicBezTo>
                  <a:pt x="76" y="141"/>
                  <a:pt x="76" y="141"/>
                  <a:pt x="76" y="141"/>
                </a:cubicBezTo>
                <a:cubicBezTo>
                  <a:pt x="75" y="141"/>
                  <a:pt x="75" y="141"/>
                  <a:pt x="75" y="140"/>
                </a:cubicBezTo>
                <a:close/>
                <a:moveTo>
                  <a:pt x="75" y="141"/>
                </a:moveTo>
                <a:cubicBezTo>
                  <a:pt x="75" y="141"/>
                  <a:pt x="75" y="142"/>
                  <a:pt x="75" y="142"/>
                </a:cubicBezTo>
                <a:cubicBezTo>
                  <a:pt x="75" y="142"/>
                  <a:pt x="74" y="141"/>
                  <a:pt x="74" y="142"/>
                </a:cubicBezTo>
                <a:cubicBezTo>
                  <a:pt x="75" y="142"/>
                  <a:pt x="75" y="142"/>
                  <a:pt x="75" y="142"/>
                </a:cubicBezTo>
                <a:cubicBezTo>
                  <a:pt x="75" y="142"/>
                  <a:pt x="74" y="142"/>
                  <a:pt x="74" y="142"/>
                </a:cubicBezTo>
                <a:cubicBezTo>
                  <a:pt x="74" y="142"/>
                  <a:pt x="74" y="142"/>
                  <a:pt x="74" y="142"/>
                </a:cubicBezTo>
                <a:cubicBezTo>
                  <a:pt x="74" y="142"/>
                  <a:pt x="74" y="142"/>
                  <a:pt x="74" y="142"/>
                </a:cubicBezTo>
                <a:cubicBezTo>
                  <a:pt x="74" y="141"/>
                  <a:pt x="75" y="142"/>
                  <a:pt x="75" y="141"/>
                </a:cubicBezTo>
                <a:close/>
                <a:moveTo>
                  <a:pt x="75" y="162"/>
                </a:moveTo>
                <a:cubicBezTo>
                  <a:pt x="75" y="162"/>
                  <a:pt x="75" y="162"/>
                  <a:pt x="75" y="162"/>
                </a:cubicBezTo>
                <a:cubicBezTo>
                  <a:pt x="75" y="163"/>
                  <a:pt x="75" y="163"/>
                  <a:pt x="75" y="163"/>
                </a:cubicBezTo>
                <a:cubicBezTo>
                  <a:pt x="74" y="163"/>
                  <a:pt x="74" y="163"/>
                  <a:pt x="74" y="163"/>
                </a:cubicBezTo>
                <a:cubicBezTo>
                  <a:pt x="74" y="163"/>
                  <a:pt x="74" y="163"/>
                  <a:pt x="75" y="162"/>
                </a:cubicBezTo>
                <a:close/>
                <a:moveTo>
                  <a:pt x="73" y="141"/>
                </a:moveTo>
                <a:cubicBezTo>
                  <a:pt x="73" y="141"/>
                  <a:pt x="73" y="141"/>
                  <a:pt x="73" y="141"/>
                </a:cubicBezTo>
                <a:cubicBezTo>
                  <a:pt x="73" y="141"/>
                  <a:pt x="73" y="141"/>
                  <a:pt x="73" y="141"/>
                </a:cubicBezTo>
                <a:close/>
                <a:moveTo>
                  <a:pt x="73" y="141"/>
                </a:moveTo>
                <a:cubicBezTo>
                  <a:pt x="73" y="141"/>
                  <a:pt x="73" y="141"/>
                  <a:pt x="73" y="141"/>
                </a:cubicBezTo>
                <a:cubicBezTo>
                  <a:pt x="73" y="141"/>
                  <a:pt x="73" y="142"/>
                  <a:pt x="73" y="142"/>
                </a:cubicBezTo>
                <a:cubicBezTo>
                  <a:pt x="73" y="141"/>
                  <a:pt x="73" y="141"/>
                  <a:pt x="73" y="141"/>
                </a:cubicBezTo>
                <a:close/>
                <a:moveTo>
                  <a:pt x="74" y="166"/>
                </a:moveTo>
                <a:cubicBezTo>
                  <a:pt x="73" y="166"/>
                  <a:pt x="73" y="166"/>
                  <a:pt x="73" y="166"/>
                </a:cubicBezTo>
                <a:cubicBezTo>
                  <a:pt x="74" y="166"/>
                  <a:pt x="74" y="166"/>
                  <a:pt x="74" y="166"/>
                </a:cubicBezTo>
                <a:cubicBezTo>
                  <a:pt x="74" y="166"/>
                  <a:pt x="74" y="166"/>
                  <a:pt x="74" y="166"/>
                </a:cubicBezTo>
                <a:cubicBezTo>
                  <a:pt x="74" y="166"/>
                  <a:pt x="74" y="166"/>
                  <a:pt x="74" y="166"/>
                </a:cubicBezTo>
                <a:cubicBezTo>
                  <a:pt x="75" y="166"/>
                  <a:pt x="75" y="166"/>
                  <a:pt x="75" y="166"/>
                </a:cubicBezTo>
                <a:cubicBezTo>
                  <a:pt x="75" y="166"/>
                  <a:pt x="74" y="166"/>
                  <a:pt x="74" y="166"/>
                </a:cubicBezTo>
                <a:cubicBezTo>
                  <a:pt x="74" y="166"/>
                  <a:pt x="74" y="166"/>
                  <a:pt x="74" y="166"/>
                </a:cubicBezTo>
                <a:cubicBezTo>
                  <a:pt x="74" y="166"/>
                  <a:pt x="73" y="166"/>
                  <a:pt x="73" y="166"/>
                </a:cubicBezTo>
                <a:cubicBezTo>
                  <a:pt x="73" y="166"/>
                  <a:pt x="73" y="166"/>
                  <a:pt x="73" y="167"/>
                </a:cubicBezTo>
                <a:cubicBezTo>
                  <a:pt x="73" y="167"/>
                  <a:pt x="73" y="167"/>
                  <a:pt x="73" y="167"/>
                </a:cubicBezTo>
                <a:cubicBezTo>
                  <a:pt x="72" y="166"/>
                  <a:pt x="73" y="166"/>
                  <a:pt x="74" y="166"/>
                </a:cubicBezTo>
                <a:close/>
                <a:moveTo>
                  <a:pt x="72" y="147"/>
                </a:moveTo>
                <a:cubicBezTo>
                  <a:pt x="73" y="147"/>
                  <a:pt x="73" y="148"/>
                  <a:pt x="72" y="147"/>
                </a:cubicBezTo>
                <a:cubicBezTo>
                  <a:pt x="72" y="147"/>
                  <a:pt x="72" y="147"/>
                  <a:pt x="72" y="147"/>
                </a:cubicBezTo>
                <a:close/>
                <a:moveTo>
                  <a:pt x="72" y="163"/>
                </a:moveTo>
                <a:cubicBezTo>
                  <a:pt x="72" y="163"/>
                  <a:pt x="72" y="163"/>
                  <a:pt x="72" y="163"/>
                </a:cubicBezTo>
                <a:cubicBezTo>
                  <a:pt x="72" y="163"/>
                  <a:pt x="72" y="163"/>
                  <a:pt x="72" y="163"/>
                </a:cubicBezTo>
                <a:close/>
                <a:moveTo>
                  <a:pt x="71" y="164"/>
                </a:moveTo>
                <a:cubicBezTo>
                  <a:pt x="71" y="164"/>
                  <a:pt x="71" y="164"/>
                  <a:pt x="71" y="164"/>
                </a:cubicBezTo>
                <a:cubicBezTo>
                  <a:pt x="71" y="164"/>
                  <a:pt x="72" y="164"/>
                  <a:pt x="72" y="164"/>
                </a:cubicBezTo>
                <a:cubicBezTo>
                  <a:pt x="72" y="164"/>
                  <a:pt x="71" y="164"/>
                  <a:pt x="71" y="164"/>
                </a:cubicBezTo>
                <a:cubicBezTo>
                  <a:pt x="71" y="164"/>
                  <a:pt x="71" y="164"/>
                  <a:pt x="71" y="164"/>
                </a:cubicBezTo>
                <a:cubicBezTo>
                  <a:pt x="71" y="164"/>
                  <a:pt x="71" y="164"/>
                  <a:pt x="71" y="164"/>
                </a:cubicBezTo>
                <a:cubicBezTo>
                  <a:pt x="71" y="164"/>
                  <a:pt x="71" y="164"/>
                  <a:pt x="71" y="164"/>
                </a:cubicBezTo>
                <a:close/>
                <a:moveTo>
                  <a:pt x="71" y="165"/>
                </a:moveTo>
                <a:cubicBezTo>
                  <a:pt x="71" y="165"/>
                  <a:pt x="71" y="165"/>
                  <a:pt x="70" y="165"/>
                </a:cubicBezTo>
                <a:cubicBezTo>
                  <a:pt x="70" y="165"/>
                  <a:pt x="70" y="165"/>
                  <a:pt x="70" y="164"/>
                </a:cubicBezTo>
                <a:cubicBezTo>
                  <a:pt x="71" y="164"/>
                  <a:pt x="71" y="165"/>
                  <a:pt x="71" y="165"/>
                </a:cubicBezTo>
                <a:close/>
                <a:moveTo>
                  <a:pt x="71" y="165"/>
                </a:moveTo>
                <a:cubicBezTo>
                  <a:pt x="71" y="165"/>
                  <a:pt x="71" y="165"/>
                  <a:pt x="71" y="165"/>
                </a:cubicBezTo>
                <a:cubicBezTo>
                  <a:pt x="71" y="165"/>
                  <a:pt x="71" y="165"/>
                  <a:pt x="71" y="165"/>
                </a:cubicBezTo>
                <a:cubicBezTo>
                  <a:pt x="71" y="165"/>
                  <a:pt x="71" y="165"/>
                  <a:pt x="70" y="165"/>
                </a:cubicBezTo>
                <a:cubicBezTo>
                  <a:pt x="71" y="165"/>
                  <a:pt x="71" y="165"/>
                  <a:pt x="71" y="165"/>
                </a:cubicBezTo>
                <a:close/>
                <a:moveTo>
                  <a:pt x="70" y="166"/>
                </a:moveTo>
                <a:cubicBezTo>
                  <a:pt x="70" y="166"/>
                  <a:pt x="70" y="166"/>
                  <a:pt x="70" y="166"/>
                </a:cubicBezTo>
                <a:cubicBezTo>
                  <a:pt x="70" y="166"/>
                  <a:pt x="70" y="166"/>
                  <a:pt x="70" y="165"/>
                </a:cubicBezTo>
                <a:cubicBezTo>
                  <a:pt x="70" y="166"/>
                  <a:pt x="71" y="166"/>
                  <a:pt x="71" y="166"/>
                </a:cubicBezTo>
                <a:cubicBezTo>
                  <a:pt x="70" y="166"/>
                  <a:pt x="70" y="166"/>
                  <a:pt x="70" y="166"/>
                </a:cubicBezTo>
                <a:close/>
                <a:moveTo>
                  <a:pt x="71" y="166"/>
                </a:moveTo>
                <a:cubicBezTo>
                  <a:pt x="71" y="166"/>
                  <a:pt x="71" y="166"/>
                  <a:pt x="71" y="166"/>
                </a:cubicBezTo>
                <a:cubicBezTo>
                  <a:pt x="71" y="166"/>
                  <a:pt x="72" y="166"/>
                  <a:pt x="72" y="166"/>
                </a:cubicBezTo>
                <a:cubicBezTo>
                  <a:pt x="72" y="166"/>
                  <a:pt x="72" y="166"/>
                  <a:pt x="72" y="166"/>
                </a:cubicBezTo>
                <a:cubicBezTo>
                  <a:pt x="72" y="166"/>
                  <a:pt x="72" y="166"/>
                  <a:pt x="72" y="166"/>
                </a:cubicBezTo>
                <a:cubicBezTo>
                  <a:pt x="72" y="166"/>
                  <a:pt x="72" y="166"/>
                  <a:pt x="72" y="166"/>
                </a:cubicBezTo>
                <a:cubicBezTo>
                  <a:pt x="72" y="167"/>
                  <a:pt x="71" y="166"/>
                  <a:pt x="71" y="166"/>
                </a:cubicBezTo>
                <a:close/>
                <a:moveTo>
                  <a:pt x="68" y="173"/>
                </a:moveTo>
                <a:cubicBezTo>
                  <a:pt x="68" y="173"/>
                  <a:pt x="68" y="173"/>
                  <a:pt x="68" y="173"/>
                </a:cubicBezTo>
                <a:cubicBezTo>
                  <a:pt x="68" y="173"/>
                  <a:pt x="68" y="173"/>
                  <a:pt x="68" y="173"/>
                </a:cubicBezTo>
                <a:cubicBezTo>
                  <a:pt x="68" y="173"/>
                  <a:pt x="68" y="173"/>
                  <a:pt x="68" y="173"/>
                </a:cubicBezTo>
                <a:cubicBezTo>
                  <a:pt x="68" y="173"/>
                  <a:pt x="68" y="173"/>
                  <a:pt x="68" y="173"/>
                </a:cubicBezTo>
                <a:close/>
                <a:moveTo>
                  <a:pt x="58" y="184"/>
                </a:moveTo>
                <a:cubicBezTo>
                  <a:pt x="58" y="184"/>
                  <a:pt x="57" y="184"/>
                  <a:pt x="57" y="184"/>
                </a:cubicBezTo>
                <a:cubicBezTo>
                  <a:pt x="57" y="183"/>
                  <a:pt x="58" y="183"/>
                  <a:pt x="58" y="184"/>
                </a:cubicBezTo>
                <a:close/>
                <a:moveTo>
                  <a:pt x="55" y="177"/>
                </a:moveTo>
                <a:cubicBezTo>
                  <a:pt x="55" y="178"/>
                  <a:pt x="56" y="177"/>
                  <a:pt x="56" y="177"/>
                </a:cubicBezTo>
                <a:cubicBezTo>
                  <a:pt x="56" y="178"/>
                  <a:pt x="57" y="177"/>
                  <a:pt x="57" y="178"/>
                </a:cubicBezTo>
                <a:cubicBezTo>
                  <a:pt x="57" y="178"/>
                  <a:pt x="56" y="178"/>
                  <a:pt x="56" y="178"/>
                </a:cubicBezTo>
                <a:cubicBezTo>
                  <a:pt x="55" y="180"/>
                  <a:pt x="56" y="181"/>
                  <a:pt x="55" y="181"/>
                </a:cubicBezTo>
                <a:cubicBezTo>
                  <a:pt x="55" y="180"/>
                  <a:pt x="55" y="178"/>
                  <a:pt x="54" y="178"/>
                </a:cubicBezTo>
                <a:cubicBezTo>
                  <a:pt x="54" y="178"/>
                  <a:pt x="54" y="178"/>
                  <a:pt x="55" y="177"/>
                </a:cubicBezTo>
                <a:close/>
                <a:moveTo>
                  <a:pt x="54" y="182"/>
                </a:moveTo>
                <a:cubicBezTo>
                  <a:pt x="53" y="183"/>
                  <a:pt x="53" y="183"/>
                  <a:pt x="53" y="183"/>
                </a:cubicBezTo>
                <a:cubicBezTo>
                  <a:pt x="53" y="182"/>
                  <a:pt x="53" y="182"/>
                  <a:pt x="54" y="182"/>
                </a:cubicBezTo>
                <a:close/>
                <a:moveTo>
                  <a:pt x="51" y="183"/>
                </a:moveTo>
                <a:cubicBezTo>
                  <a:pt x="51" y="183"/>
                  <a:pt x="51" y="183"/>
                  <a:pt x="50" y="183"/>
                </a:cubicBezTo>
                <a:cubicBezTo>
                  <a:pt x="51" y="182"/>
                  <a:pt x="51" y="182"/>
                  <a:pt x="51" y="182"/>
                </a:cubicBezTo>
                <a:cubicBezTo>
                  <a:pt x="51" y="183"/>
                  <a:pt x="51" y="183"/>
                  <a:pt x="51" y="183"/>
                </a:cubicBezTo>
                <a:close/>
                <a:moveTo>
                  <a:pt x="51" y="176"/>
                </a:moveTo>
                <a:cubicBezTo>
                  <a:pt x="51" y="176"/>
                  <a:pt x="51" y="177"/>
                  <a:pt x="51" y="177"/>
                </a:cubicBezTo>
                <a:cubicBezTo>
                  <a:pt x="51" y="177"/>
                  <a:pt x="51" y="177"/>
                  <a:pt x="51" y="177"/>
                </a:cubicBezTo>
                <a:cubicBezTo>
                  <a:pt x="51" y="176"/>
                  <a:pt x="51" y="176"/>
                  <a:pt x="51" y="176"/>
                </a:cubicBezTo>
                <a:close/>
                <a:moveTo>
                  <a:pt x="46" y="177"/>
                </a:moveTo>
                <a:cubicBezTo>
                  <a:pt x="46" y="178"/>
                  <a:pt x="47" y="178"/>
                  <a:pt x="47" y="178"/>
                </a:cubicBezTo>
                <a:cubicBezTo>
                  <a:pt x="46" y="178"/>
                  <a:pt x="46" y="178"/>
                  <a:pt x="46" y="178"/>
                </a:cubicBezTo>
                <a:cubicBezTo>
                  <a:pt x="46" y="178"/>
                  <a:pt x="46" y="177"/>
                  <a:pt x="46" y="177"/>
                </a:cubicBezTo>
                <a:close/>
                <a:moveTo>
                  <a:pt x="44" y="180"/>
                </a:moveTo>
                <a:cubicBezTo>
                  <a:pt x="45" y="180"/>
                  <a:pt x="45" y="180"/>
                  <a:pt x="45" y="180"/>
                </a:cubicBezTo>
                <a:cubicBezTo>
                  <a:pt x="45" y="180"/>
                  <a:pt x="44" y="180"/>
                  <a:pt x="45" y="179"/>
                </a:cubicBezTo>
                <a:cubicBezTo>
                  <a:pt x="45" y="179"/>
                  <a:pt x="45" y="180"/>
                  <a:pt x="46" y="180"/>
                </a:cubicBezTo>
                <a:cubicBezTo>
                  <a:pt x="45" y="181"/>
                  <a:pt x="45" y="181"/>
                  <a:pt x="45" y="181"/>
                </a:cubicBezTo>
                <a:cubicBezTo>
                  <a:pt x="45" y="180"/>
                  <a:pt x="44" y="181"/>
                  <a:pt x="44" y="180"/>
                </a:cubicBezTo>
                <a:close/>
                <a:moveTo>
                  <a:pt x="44" y="174"/>
                </a:moveTo>
                <a:cubicBezTo>
                  <a:pt x="44" y="175"/>
                  <a:pt x="44" y="175"/>
                  <a:pt x="44" y="175"/>
                </a:cubicBezTo>
                <a:cubicBezTo>
                  <a:pt x="44" y="175"/>
                  <a:pt x="44" y="175"/>
                  <a:pt x="44" y="174"/>
                </a:cubicBezTo>
                <a:close/>
                <a:moveTo>
                  <a:pt x="44" y="178"/>
                </a:moveTo>
                <a:cubicBezTo>
                  <a:pt x="44" y="178"/>
                  <a:pt x="44" y="178"/>
                  <a:pt x="44" y="179"/>
                </a:cubicBezTo>
                <a:cubicBezTo>
                  <a:pt x="43" y="178"/>
                  <a:pt x="43" y="178"/>
                  <a:pt x="43" y="178"/>
                </a:cubicBezTo>
                <a:cubicBezTo>
                  <a:pt x="44" y="178"/>
                  <a:pt x="44" y="178"/>
                  <a:pt x="44" y="178"/>
                </a:cubicBezTo>
                <a:close/>
                <a:moveTo>
                  <a:pt x="43" y="178"/>
                </a:moveTo>
                <a:cubicBezTo>
                  <a:pt x="43" y="178"/>
                  <a:pt x="42" y="179"/>
                  <a:pt x="42" y="179"/>
                </a:cubicBezTo>
                <a:cubicBezTo>
                  <a:pt x="42" y="179"/>
                  <a:pt x="42" y="179"/>
                  <a:pt x="42" y="179"/>
                </a:cubicBezTo>
                <a:cubicBezTo>
                  <a:pt x="42" y="178"/>
                  <a:pt x="42" y="178"/>
                  <a:pt x="43" y="178"/>
                </a:cubicBezTo>
                <a:close/>
                <a:moveTo>
                  <a:pt x="41" y="178"/>
                </a:moveTo>
                <a:cubicBezTo>
                  <a:pt x="41" y="178"/>
                  <a:pt x="41" y="179"/>
                  <a:pt x="41" y="179"/>
                </a:cubicBezTo>
                <a:cubicBezTo>
                  <a:pt x="41" y="179"/>
                  <a:pt x="41" y="179"/>
                  <a:pt x="41" y="179"/>
                </a:cubicBezTo>
                <a:cubicBezTo>
                  <a:pt x="41" y="179"/>
                  <a:pt x="41" y="179"/>
                  <a:pt x="41" y="179"/>
                </a:cubicBezTo>
                <a:cubicBezTo>
                  <a:pt x="41" y="179"/>
                  <a:pt x="41" y="179"/>
                  <a:pt x="41" y="179"/>
                </a:cubicBezTo>
                <a:cubicBezTo>
                  <a:pt x="41" y="179"/>
                  <a:pt x="41" y="179"/>
                  <a:pt x="41" y="178"/>
                </a:cubicBezTo>
                <a:close/>
                <a:moveTo>
                  <a:pt x="38" y="185"/>
                </a:moveTo>
                <a:cubicBezTo>
                  <a:pt x="38" y="185"/>
                  <a:pt x="38" y="185"/>
                  <a:pt x="38" y="185"/>
                </a:cubicBezTo>
                <a:cubicBezTo>
                  <a:pt x="38" y="185"/>
                  <a:pt x="38" y="184"/>
                  <a:pt x="38" y="185"/>
                </a:cubicBezTo>
                <a:close/>
                <a:moveTo>
                  <a:pt x="38" y="184"/>
                </a:moveTo>
                <a:cubicBezTo>
                  <a:pt x="39" y="184"/>
                  <a:pt x="39" y="184"/>
                  <a:pt x="39" y="184"/>
                </a:cubicBezTo>
                <a:cubicBezTo>
                  <a:pt x="39" y="184"/>
                  <a:pt x="38" y="183"/>
                  <a:pt x="38" y="183"/>
                </a:cubicBezTo>
                <a:cubicBezTo>
                  <a:pt x="39" y="183"/>
                  <a:pt x="39" y="183"/>
                  <a:pt x="39" y="183"/>
                </a:cubicBezTo>
                <a:cubicBezTo>
                  <a:pt x="38" y="184"/>
                  <a:pt x="40" y="183"/>
                  <a:pt x="40" y="184"/>
                </a:cubicBezTo>
                <a:cubicBezTo>
                  <a:pt x="39" y="184"/>
                  <a:pt x="39" y="185"/>
                  <a:pt x="38" y="184"/>
                </a:cubicBezTo>
                <a:close/>
                <a:moveTo>
                  <a:pt x="38" y="181"/>
                </a:moveTo>
                <a:cubicBezTo>
                  <a:pt x="39" y="181"/>
                  <a:pt x="39" y="181"/>
                  <a:pt x="39" y="181"/>
                </a:cubicBezTo>
                <a:cubicBezTo>
                  <a:pt x="39" y="181"/>
                  <a:pt x="39" y="180"/>
                  <a:pt x="39" y="180"/>
                </a:cubicBezTo>
                <a:cubicBezTo>
                  <a:pt x="39" y="180"/>
                  <a:pt x="39" y="180"/>
                  <a:pt x="39" y="180"/>
                </a:cubicBezTo>
                <a:cubicBezTo>
                  <a:pt x="40" y="180"/>
                  <a:pt x="40" y="180"/>
                  <a:pt x="40" y="180"/>
                </a:cubicBezTo>
                <a:cubicBezTo>
                  <a:pt x="40" y="180"/>
                  <a:pt x="40" y="180"/>
                  <a:pt x="40" y="180"/>
                </a:cubicBezTo>
                <a:cubicBezTo>
                  <a:pt x="40" y="180"/>
                  <a:pt x="40" y="180"/>
                  <a:pt x="40" y="180"/>
                </a:cubicBezTo>
                <a:cubicBezTo>
                  <a:pt x="40" y="180"/>
                  <a:pt x="40" y="180"/>
                  <a:pt x="40" y="180"/>
                </a:cubicBezTo>
                <a:cubicBezTo>
                  <a:pt x="41" y="180"/>
                  <a:pt x="41" y="180"/>
                  <a:pt x="41" y="181"/>
                </a:cubicBezTo>
                <a:cubicBezTo>
                  <a:pt x="41" y="180"/>
                  <a:pt x="41" y="180"/>
                  <a:pt x="42" y="179"/>
                </a:cubicBezTo>
                <a:cubicBezTo>
                  <a:pt x="43" y="180"/>
                  <a:pt x="43" y="180"/>
                  <a:pt x="44" y="180"/>
                </a:cubicBezTo>
                <a:cubicBezTo>
                  <a:pt x="44" y="181"/>
                  <a:pt x="43" y="181"/>
                  <a:pt x="42" y="181"/>
                </a:cubicBezTo>
                <a:cubicBezTo>
                  <a:pt x="42" y="181"/>
                  <a:pt x="42" y="181"/>
                  <a:pt x="42" y="181"/>
                </a:cubicBezTo>
                <a:cubicBezTo>
                  <a:pt x="41" y="182"/>
                  <a:pt x="41" y="181"/>
                  <a:pt x="41" y="181"/>
                </a:cubicBezTo>
                <a:cubicBezTo>
                  <a:pt x="41" y="181"/>
                  <a:pt x="39" y="182"/>
                  <a:pt x="38" y="181"/>
                </a:cubicBezTo>
                <a:close/>
                <a:moveTo>
                  <a:pt x="43" y="182"/>
                </a:moveTo>
                <a:cubicBezTo>
                  <a:pt x="42" y="182"/>
                  <a:pt x="41" y="183"/>
                  <a:pt x="42" y="182"/>
                </a:cubicBezTo>
                <a:cubicBezTo>
                  <a:pt x="42" y="182"/>
                  <a:pt x="42" y="182"/>
                  <a:pt x="43" y="182"/>
                </a:cubicBezTo>
                <a:close/>
                <a:moveTo>
                  <a:pt x="41" y="184"/>
                </a:moveTo>
                <a:cubicBezTo>
                  <a:pt x="41" y="184"/>
                  <a:pt x="41" y="184"/>
                  <a:pt x="40" y="183"/>
                </a:cubicBezTo>
                <a:cubicBezTo>
                  <a:pt x="41" y="183"/>
                  <a:pt x="42" y="183"/>
                  <a:pt x="42" y="183"/>
                </a:cubicBezTo>
                <a:cubicBezTo>
                  <a:pt x="42" y="184"/>
                  <a:pt x="41" y="184"/>
                  <a:pt x="41" y="184"/>
                </a:cubicBezTo>
                <a:close/>
                <a:moveTo>
                  <a:pt x="42" y="184"/>
                </a:moveTo>
                <a:cubicBezTo>
                  <a:pt x="42" y="183"/>
                  <a:pt x="43" y="183"/>
                  <a:pt x="43" y="183"/>
                </a:cubicBezTo>
                <a:cubicBezTo>
                  <a:pt x="43" y="183"/>
                  <a:pt x="43" y="184"/>
                  <a:pt x="42" y="184"/>
                </a:cubicBezTo>
                <a:close/>
                <a:moveTo>
                  <a:pt x="40" y="190"/>
                </a:moveTo>
                <a:cubicBezTo>
                  <a:pt x="40" y="190"/>
                  <a:pt x="40" y="189"/>
                  <a:pt x="41" y="189"/>
                </a:cubicBezTo>
                <a:cubicBezTo>
                  <a:pt x="41" y="190"/>
                  <a:pt x="40" y="191"/>
                  <a:pt x="40" y="190"/>
                </a:cubicBezTo>
                <a:close/>
                <a:moveTo>
                  <a:pt x="42" y="190"/>
                </a:moveTo>
                <a:cubicBezTo>
                  <a:pt x="41" y="189"/>
                  <a:pt x="41" y="189"/>
                  <a:pt x="41" y="189"/>
                </a:cubicBezTo>
                <a:cubicBezTo>
                  <a:pt x="41" y="189"/>
                  <a:pt x="41" y="189"/>
                  <a:pt x="41" y="189"/>
                </a:cubicBezTo>
                <a:cubicBezTo>
                  <a:pt x="42" y="188"/>
                  <a:pt x="41" y="188"/>
                  <a:pt x="41" y="188"/>
                </a:cubicBezTo>
                <a:cubicBezTo>
                  <a:pt x="42" y="189"/>
                  <a:pt x="42" y="188"/>
                  <a:pt x="42" y="188"/>
                </a:cubicBezTo>
                <a:cubicBezTo>
                  <a:pt x="42" y="189"/>
                  <a:pt x="42" y="189"/>
                  <a:pt x="42" y="190"/>
                </a:cubicBezTo>
                <a:close/>
                <a:moveTo>
                  <a:pt x="44" y="187"/>
                </a:moveTo>
                <a:cubicBezTo>
                  <a:pt x="44" y="187"/>
                  <a:pt x="43" y="187"/>
                  <a:pt x="43" y="187"/>
                </a:cubicBezTo>
                <a:cubicBezTo>
                  <a:pt x="43" y="187"/>
                  <a:pt x="44" y="186"/>
                  <a:pt x="44" y="186"/>
                </a:cubicBezTo>
                <a:cubicBezTo>
                  <a:pt x="44" y="186"/>
                  <a:pt x="44" y="186"/>
                  <a:pt x="44" y="186"/>
                </a:cubicBezTo>
                <a:lnTo>
                  <a:pt x="44" y="187"/>
                </a:lnTo>
                <a:close/>
                <a:moveTo>
                  <a:pt x="44" y="182"/>
                </a:moveTo>
                <a:cubicBezTo>
                  <a:pt x="44" y="181"/>
                  <a:pt x="44" y="181"/>
                  <a:pt x="44" y="181"/>
                </a:cubicBezTo>
                <a:cubicBezTo>
                  <a:pt x="44" y="181"/>
                  <a:pt x="44" y="181"/>
                  <a:pt x="45" y="181"/>
                </a:cubicBezTo>
                <a:cubicBezTo>
                  <a:pt x="44" y="182"/>
                  <a:pt x="44" y="182"/>
                  <a:pt x="44" y="182"/>
                </a:cubicBezTo>
                <a:close/>
                <a:moveTo>
                  <a:pt x="45" y="183"/>
                </a:moveTo>
                <a:cubicBezTo>
                  <a:pt x="45" y="182"/>
                  <a:pt x="45" y="182"/>
                  <a:pt x="45" y="182"/>
                </a:cubicBezTo>
                <a:cubicBezTo>
                  <a:pt x="46" y="182"/>
                  <a:pt x="45" y="182"/>
                  <a:pt x="46" y="182"/>
                </a:cubicBezTo>
                <a:cubicBezTo>
                  <a:pt x="45" y="183"/>
                  <a:pt x="45" y="183"/>
                  <a:pt x="45" y="183"/>
                </a:cubicBezTo>
                <a:close/>
                <a:moveTo>
                  <a:pt x="45" y="187"/>
                </a:moveTo>
                <a:cubicBezTo>
                  <a:pt x="45" y="186"/>
                  <a:pt x="47" y="186"/>
                  <a:pt x="47" y="187"/>
                </a:cubicBezTo>
                <a:cubicBezTo>
                  <a:pt x="46" y="186"/>
                  <a:pt x="46" y="187"/>
                  <a:pt x="45" y="187"/>
                </a:cubicBezTo>
                <a:close/>
                <a:moveTo>
                  <a:pt x="47" y="182"/>
                </a:moveTo>
                <a:cubicBezTo>
                  <a:pt x="47" y="182"/>
                  <a:pt x="46" y="182"/>
                  <a:pt x="46" y="181"/>
                </a:cubicBezTo>
                <a:cubicBezTo>
                  <a:pt x="47" y="182"/>
                  <a:pt x="48" y="181"/>
                  <a:pt x="48" y="181"/>
                </a:cubicBezTo>
                <a:cubicBezTo>
                  <a:pt x="48" y="181"/>
                  <a:pt x="47" y="182"/>
                  <a:pt x="47" y="182"/>
                </a:cubicBezTo>
                <a:close/>
                <a:moveTo>
                  <a:pt x="47" y="177"/>
                </a:moveTo>
                <a:cubicBezTo>
                  <a:pt x="48" y="177"/>
                  <a:pt x="48" y="177"/>
                  <a:pt x="49" y="177"/>
                </a:cubicBezTo>
                <a:cubicBezTo>
                  <a:pt x="49" y="177"/>
                  <a:pt x="49" y="177"/>
                  <a:pt x="49" y="177"/>
                </a:cubicBezTo>
                <a:cubicBezTo>
                  <a:pt x="49" y="178"/>
                  <a:pt x="48" y="177"/>
                  <a:pt x="48" y="178"/>
                </a:cubicBezTo>
                <a:cubicBezTo>
                  <a:pt x="48" y="177"/>
                  <a:pt x="47" y="177"/>
                  <a:pt x="47" y="177"/>
                </a:cubicBezTo>
                <a:close/>
                <a:moveTo>
                  <a:pt x="47" y="186"/>
                </a:moveTo>
                <a:cubicBezTo>
                  <a:pt x="48" y="185"/>
                  <a:pt x="47" y="185"/>
                  <a:pt x="48" y="185"/>
                </a:cubicBezTo>
                <a:cubicBezTo>
                  <a:pt x="48" y="185"/>
                  <a:pt x="48" y="186"/>
                  <a:pt x="47" y="186"/>
                </a:cubicBezTo>
                <a:close/>
                <a:moveTo>
                  <a:pt x="48" y="188"/>
                </a:moveTo>
                <a:cubicBezTo>
                  <a:pt x="48" y="187"/>
                  <a:pt x="49" y="187"/>
                  <a:pt x="48" y="187"/>
                </a:cubicBezTo>
                <a:cubicBezTo>
                  <a:pt x="48" y="188"/>
                  <a:pt x="48" y="188"/>
                  <a:pt x="48" y="188"/>
                </a:cubicBezTo>
                <a:cubicBezTo>
                  <a:pt x="47" y="188"/>
                  <a:pt x="48" y="187"/>
                  <a:pt x="48" y="187"/>
                </a:cubicBezTo>
                <a:cubicBezTo>
                  <a:pt x="48" y="187"/>
                  <a:pt x="48" y="187"/>
                  <a:pt x="49" y="187"/>
                </a:cubicBezTo>
                <a:cubicBezTo>
                  <a:pt x="49" y="187"/>
                  <a:pt x="48" y="186"/>
                  <a:pt x="48" y="186"/>
                </a:cubicBezTo>
                <a:cubicBezTo>
                  <a:pt x="49" y="186"/>
                  <a:pt x="49" y="186"/>
                  <a:pt x="49" y="186"/>
                </a:cubicBezTo>
                <a:cubicBezTo>
                  <a:pt x="49" y="187"/>
                  <a:pt x="49" y="187"/>
                  <a:pt x="49" y="187"/>
                </a:cubicBezTo>
                <a:cubicBezTo>
                  <a:pt x="49" y="187"/>
                  <a:pt x="49" y="188"/>
                  <a:pt x="48" y="188"/>
                </a:cubicBezTo>
                <a:close/>
                <a:moveTo>
                  <a:pt x="49" y="177"/>
                </a:moveTo>
                <a:cubicBezTo>
                  <a:pt x="49" y="177"/>
                  <a:pt x="49" y="177"/>
                  <a:pt x="49" y="177"/>
                </a:cubicBezTo>
                <a:cubicBezTo>
                  <a:pt x="50" y="177"/>
                  <a:pt x="50" y="177"/>
                  <a:pt x="50" y="177"/>
                </a:cubicBezTo>
                <a:cubicBezTo>
                  <a:pt x="50" y="177"/>
                  <a:pt x="50" y="177"/>
                  <a:pt x="49" y="177"/>
                </a:cubicBezTo>
                <a:close/>
                <a:moveTo>
                  <a:pt x="50" y="173"/>
                </a:moveTo>
                <a:cubicBezTo>
                  <a:pt x="50" y="173"/>
                  <a:pt x="50" y="173"/>
                  <a:pt x="50" y="173"/>
                </a:cubicBezTo>
                <a:cubicBezTo>
                  <a:pt x="49" y="173"/>
                  <a:pt x="49" y="173"/>
                  <a:pt x="48" y="173"/>
                </a:cubicBezTo>
                <a:cubicBezTo>
                  <a:pt x="48" y="174"/>
                  <a:pt x="49" y="173"/>
                  <a:pt x="49" y="173"/>
                </a:cubicBezTo>
                <a:cubicBezTo>
                  <a:pt x="49" y="174"/>
                  <a:pt x="48" y="174"/>
                  <a:pt x="48" y="174"/>
                </a:cubicBezTo>
                <a:cubicBezTo>
                  <a:pt x="48" y="174"/>
                  <a:pt x="48" y="174"/>
                  <a:pt x="48" y="174"/>
                </a:cubicBezTo>
                <a:cubicBezTo>
                  <a:pt x="48" y="174"/>
                  <a:pt x="48" y="174"/>
                  <a:pt x="48" y="174"/>
                </a:cubicBezTo>
                <a:cubicBezTo>
                  <a:pt x="48" y="174"/>
                  <a:pt x="48" y="174"/>
                  <a:pt x="47" y="174"/>
                </a:cubicBezTo>
                <a:cubicBezTo>
                  <a:pt x="47" y="174"/>
                  <a:pt x="47" y="174"/>
                  <a:pt x="47" y="174"/>
                </a:cubicBezTo>
                <a:cubicBezTo>
                  <a:pt x="47" y="174"/>
                  <a:pt x="47" y="173"/>
                  <a:pt x="47" y="173"/>
                </a:cubicBezTo>
                <a:cubicBezTo>
                  <a:pt x="47" y="173"/>
                  <a:pt x="47" y="174"/>
                  <a:pt x="48" y="174"/>
                </a:cubicBezTo>
                <a:cubicBezTo>
                  <a:pt x="48" y="173"/>
                  <a:pt x="49" y="173"/>
                  <a:pt x="49" y="173"/>
                </a:cubicBezTo>
                <a:cubicBezTo>
                  <a:pt x="49" y="173"/>
                  <a:pt x="49" y="173"/>
                  <a:pt x="49" y="173"/>
                </a:cubicBezTo>
                <a:cubicBezTo>
                  <a:pt x="50" y="173"/>
                  <a:pt x="50" y="173"/>
                  <a:pt x="50" y="173"/>
                </a:cubicBezTo>
                <a:cubicBezTo>
                  <a:pt x="50" y="173"/>
                  <a:pt x="50" y="173"/>
                  <a:pt x="50" y="173"/>
                </a:cubicBezTo>
                <a:cubicBezTo>
                  <a:pt x="51" y="173"/>
                  <a:pt x="50" y="173"/>
                  <a:pt x="51" y="173"/>
                </a:cubicBezTo>
                <a:cubicBezTo>
                  <a:pt x="50" y="173"/>
                  <a:pt x="50" y="173"/>
                  <a:pt x="50" y="173"/>
                </a:cubicBezTo>
                <a:cubicBezTo>
                  <a:pt x="50" y="173"/>
                  <a:pt x="50" y="173"/>
                  <a:pt x="50" y="173"/>
                </a:cubicBezTo>
                <a:close/>
                <a:moveTo>
                  <a:pt x="50" y="177"/>
                </a:moveTo>
                <a:cubicBezTo>
                  <a:pt x="50" y="177"/>
                  <a:pt x="50" y="177"/>
                  <a:pt x="50" y="177"/>
                </a:cubicBezTo>
                <a:cubicBezTo>
                  <a:pt x="50" y="177"/>
                  <a:pt x="51" y="177"/>
                  <a:pt x="50" y="177"/>
                </a:cubicBezTo>
                <a:cubicBezTo>
                  <a:pt x="50" y="177"/>
                  <a:pt x="50" y="177"/>
                  <a:pt x="50" y="177"/>
                </a:cubicBezTo>
                <a:close/>
                <a:moveTo>
                  <a:pt x="42" y="205"/>
                </a:moveTo>
                <a:cubicBezTo>
                  <a:pt x="43" y="205"/>
                  <a:pt x="43" y="205"/>
                  <a:pt x="44" y="205"/>
                </a:cubicBezTo>
                <a:cubicBezTo>
                  <a:pt x="43" y="205"/>
                  <a:pt x="44" y="205"/>
                  <a:pt x="44" y="204"/>
                </a:cubicBezTo>
                <a:cubicBezTo>
                  <a:pt x="44" y="204"/>
                  <a:pt x="44" y="204"/>
                  <a:pt x="44" y="204"/>
                </a:cubicBezTo>
                <a:cubicBezTo>
                  <a:pt x="44" y="204"/>
                  <a:pt x="44" y="205"/>
                  <a:pt x="44" y="205"/>
                </a:cubicBezTo>
                <a:cubicBezTo>
                  <a:pt x="44" y="205"/>
                  <a:pt x="43" y="206"/>
                  <a:pt x="42" y="206"/>
                </a:cubicBezTo>
                <a:cubicBezTo>
                  <a:pt x="42" y="206"/>
                  <a:pt x="42" y="206"/>
                  <a:pt x="42" y="205"/>
                </a:cubicBezTo>
                <a:close/>
                <a:moveTo>
                  <a:pt x="39" y="238"/>
                </a:moveTo>
                <a:cubicBezTo>
                  <a:pt x="39" y="238"/>
                  <a:pt x="39" y="238"/>
                  <a:pt x="39" y="238"/>
                </a:cubicBezTo>
                <a:cubicBezTo>
                  <a:pt x="39" y="238"/>
                  <a:pt x="39" y="238"/>
                  <a:pt x="39" y="238"/>
                </a:cubicBezTo>
                <a:cubicBezTo>
                  <a:pt x="39" y="238"/>
                  <a:pt x="39" y="238"/>
                  <a:pt x="40" y="238"/>
                </a:cubicBezTo>
                <a:cubicBezTo>
                  <a:pt x="39" y="238"/>
                  <a:pt x="39" y="238"/>
                  <a:pt x="39" y="238"/>
                </a:cubicBezTo>
                <a:cubicBezTo>
                  <a:pt x="39" y="238"/>
                  <a:pt x="39" y="238"/>
                  <a:pt x="39" y="238"/>
                </a:cubicBezTo>
                <a:close/>
                <a:moveTo>
                  <a:pt x="37" y="233"/>
                </a:moveTo>
                <a:cubicBezTo>
                  <a:pt x="36" y="233"/>
                  <a:pt x="36" y="233"/>
                  <a:pt x="36" y="233"/>
                </a:cubicBezTo>
                <a:cubicBezTo>
                  <a:pt x="36" y="233"/>
                  <a:pt x="36" y="233"/>
                  <a:pt x="36" y="232"/>
                </a:cubicBezTo>
                <a:cubicBezTo>
                  <a:pt x="36" y="232"/>
                  <a:pt x="37" y="232"/>
                  <a:pt x="37" y="232"/>
                </a:cubicBezTo>
                <a:cubicBezTo>
                  <a:pt x="37" y="232"/>
                  <a:pt x="37" y="232"/>
                  <a:pt x="37" y="233"/>
                </a:cubicBezTo>
                <a:close/>
                <a:moveTo>
                  <a:pt x="41" y="205"/>
                </a:moveTo>
                <a:cubicBezTo>
                  <a:pt x="41" y="205"/>
                  <a:pt x="41" y="205"/>
                  <a:pt x="41" y="205"/>
                </a:cubicBezTo>
                <a:cubicBezTo>
                  <a:pt x="41" y="205"/>
                  <a:pt x="41" y="205"/>
                  <a:pt x="41" y="205"/>
                </a:cubicBezTo>
                <a:cubicBezTo>
                  <a:pt x="41" y="205"/>
                  <a:pt x="41" y="205"/>
                  <a:pt x="41" y="205"/>
                </a:cubicBezTo>
                <a:close/>
                <a:moveTo>
                  <a:pt x="40" y="206"/>
                </a:moveTo>
                <a:cubicBezTo>
                  <a:pt x="40" y="206"/>
                  <a:pt x="40" y="206"/>
                  <a:pt x="40" y="206"/>
                </a:cubicBezTo>
                <a:cubicBezTo>
                  <a:pt x="40" y="206"/>
                  <a:pt x="40" y="206"/>
                  <a:pt x="40" y="206"/>
                </a:cubicBezTo>
                <a:cubicBezTo>
                  <a:pt x="40" y="206"/>
                  <a:pt x="40" y="206"/>
                  <a:pt x="40" y="206"/>
                </a:cubicBezTo>
                <a:cubicBezTo>
                  <a:pt x="40" y="206"/>
                  <a:pt x="40" y="206"/>
                  <a:pt x="40" y="206"/>
                </a:cubicBezTo>
                <a:close/>
                <a:moveTo>
                  <a:pt x="40" y="206"/>
                </a:moveTo>
                <a:cubicBezTo>
                  <a:pt x="40" y="206"/>
                  <a:pt x="39" y="206"/>
                  <a:pt x="40" y="206"/>
                </a:cubicBezTo>
                <a:cubicBezTo>
                  <a:pt x="39" y="207"/>
                  <a:pt x="39" y="207"/>
                  <a:pt x="39" y="207"/>
                </a:cubicBezTo>
                <a:cubicBezTo>
                  <a:pt x="39" y="207"/>
                  <a:pt x="38" y="207"/>
                  <a:pt x="39" y="206"/>
                </a:cubicBezTo>
                <a:cubicBezTo>
                  <a:pt x="39" y="206"/>
                  <a:pt x="39" y="206"/>
                  <a:pt x="40" y="206"/>
                </a:cubicBezTo>
                <a:close/>
                <a:moveTo>
                  <a:pt x="38" y="206"/>
                </a:moveTo>
                <a:cubicBezTo>
                  <a:pt x="38" y="207"/>
                  <a:pt x="38" y="207"/>
                  <a:pt x="38" y="207"/>
                </a:cubicBezTo>
                <a:cubicBezTo>
                  <a:pt x="37" y="207"/>
                  <a:pt x="37" y="209"/>
                  <a:pt x="35" y="209"/>
                </a:cubicBezTo>
                <a:cubicBezTo>
                  <a:pt x="36" y="208"/>
                  <a:pt x="37" y="208"/>
                  <a:pt x="38" y="206"/>
                </a:cubicBezTo>
                <a:close/>
                <a:moveTo>
                  <a:pt x="34" y="233"/>
                </a:moveTo>
                <a:cubicBezTo>
                  <a:pt x="34" y="233"/>
                  <a:pt x="34" y="233"/>
                  <a:pt x="33" y="233"/>
                </a:cubicBezTo>
                <a:cubicBezTo>
                  <a:pt x="34" y="232"/>
                  <a:pt x="34" y="232"/>
                  <a:pt x="34" y="233"/>
                </a:cubicBezTo>
                <a:close/>
                <a:moveTo>
                  <a:pt x="33" y="220"/>
                </a:moveTo>
                <a:cubicBezTo>
                  <a:pt x="32" y="220"/>
                  <a:pt x="32" y="221"/>
                  <a:pt x="32" y="221"/>
                </a:cubicBezTo>
                <a:cubicBezTo>
                  <a:pt x="31" y="221"/>
                  <a:pt x="32" y="221"/>
                  <a:pt x="32" y="220"/>
                </a:cubicBezTo>
                <a:cubicBezTo>
                  <a:pt x="31" y="221"/>
                  <a:pt x="31" y="221"/>
                  <a:pt x="31" y="220"/>
                </a:cubicBezTo>
                <a:cubicBezTo>
                  <a:pt x="32" y="220"/>
                  <a:pt x="32" y="220"/>
                  <a:pt x="32" y="219"/>
                </a:cubicBezTo>
                <a:cubicBezTo>
                  <a:pt x="32" y="219"/>
                  <a:pt x="32" y="220"/>
                  <a:pt x="33" y="220"/>
                </a:cubicBezTo>
                <a:close/>
                <a:moveTo>
                  <a:pt x="32" y="211"/>
                </a:moveTo>
                <a:cubicBezTo>
                  <a:pt x="32" y="211"/>
                  <a:pt x="32" y="211"/>
                  <a:pt x="32" y="211"/>
                </a:cubicBezTo>
                <a:cubicBezTo>
                  <a:pt x="32" y="211"/>
                  <a:pt x="31" y="212"/>
                  <a:pt x="31" y="212"/>
                </a:cubicBezTo>
                <a:cubicBezTo>
                  <a:pt x="31" y="212"/>
                  <a:pt x="31" y="211"/>
                  <a:pt x="32" y="211"/>
                </a:cubicBezTo>
                <a:close/>
                <a:moveTo>
                  <a:pt x="30" y="220"/>
                </a:moveTo>
                <a:cubicBezTo>
                  <a:pt x="30" y="219"/>
                  <a:pt x="31" y="219"/>
                  <a:pt x="31" y="219"/>
                </a:cubicBezTo>
                <a:cubicBezTo>
                  <a:pt x="31" y="220"/>
                  <a:pt x="31" y="220"/>
                  <a:pt x="30" y="220"/>
                </a:cubicBezTo>
                <a:close/>
                <a:moveTo>
                  <a:pt x="31" y="236"/>
                </a:moveTo>
                <a:cubicBezTo>
                  <a:pt x="31" y="236"/>
                  <a:pt x="31" y="236"/>
                  <a:pt x="31" y="236"/>
                </a:cubicBezTo>
                <a:cubicBezTo>
                  <a:pt x="31" y="236"/>
                  <a:pt x="31" y="236"/>
                  <a:pt x="31" y="236"/>
                </a:cubicBezTo>
                <a:cubicBezTo>
                  <a:pt x="31" y="236"/>
                  <a:pt x="31" y="236"/>
                  <a:pt x="31" y="236"/>
                </a:cubicBezTo>
                <a:close/>
                <a:moveTo>
                  <a:pt x="32" y="235"/>
                </a:moveTo>
                <a:cubicBezTo>
                  <a:pt x="32" y="235"/>
                  <a:pt x="31" y="235"/>
                  <a:pt x="31" y="235"/>
                </a:cubicBezTo>
                <a:cubicBezTo>
                  <a:pt x="31" y="235"/>
                  <a:pt x="32" y="234"/>
                  <a:pt x="32" y="234"/>
                </a:cubicBezTo>
                <a:cubicBezTo>
                  <a:pt x="31" y="234"/>
                  <a:pt x="31" y="235"/>
                  <a:pt x="31" y="235"/>
                </a:cubicBezTo>
                <a:cubicBezTo>
                  <a:pt x="31" y="235"/>
                  <a:pt x="31" y="234"/>
                  <a:pt x="31" y="234"/>
                </a:cubicBezTo>
                <a:cubicBezTo>
                  <a:pt x="30" y="235"/>
                  <a:pt x="30" y="235"/>
                  <a:pt x="31" y="235"/>
                </a:cubicBezTo>
                <a:cubicBezTo>
                  <a:pt x="31" y="235"/>
                  <a:pt x="31" y="235"/>
                  <a:pt x="30" y="236"/>
                </a:cubicBezTo>
                <a:cubicBezTo>
                  <a:pt x="30" y="235"/>
                  <a:pt x="30" y="234"/>
                  <a:pt x="30" y="233"/>
                </a:cubicBezTo>
                <a:cubicBezTo>
                  <a:pt x="31" y="234"/>
                  <a:pt x="32" y="232"/>
                  <a:pt x="33" y="233"/>
                </a:cubicBezTo>
                <a:cubicBezTo>
                  <a:pt x="33" y="233"/>
                  <a:pt x="32" y="233"/>
                  <a:pt x="33" y="234"/>
                </a:cubicBezTo>
                <a:cubicBezTo>
                  <a:pt x="33" y="233"/>
                  <a:pt x="34" y="233"/>
                  <a:pt x="34" y="233"/>
                </a:cubicBezTo>
                <a:cubicBezTo>
                  <a:pt x="34" y="233"/>
                  <a:pt x="34" y="234"/>
                  <a:pt x="34" y="234"/>
                </a:cubicBezTo>
                <a:cubicBezTo>
                  <a:pt x="34" y="234"/>
                  <a:pt x="33" y="234"/>
                  <a:pt x="33" y="234"/>
                </a:cubicBezTo>
                <a:cubicBezTo>
                  <a:pt x="33" y="234"/>
                  <a:pt x="33" y="234"/>
                  <a:pt x="33" y="234"/>
                </a:cubicBezTo>
                <a:cubicBezTo>
                  <a:pt x="32" y="234"/>
                  <a:pt x="32" y="234"/>
                  <a:pt x="32" y="235"/>
                </a:cubicBezTo>
                <a:cubicBezTo>
                  <a:pt x="32" y="234"/>
                  <a:pt x="32" y="235"/>
                  <a:pt x="33" y="235"/>
                </a:cubicBezTo>
                <a:cubicBezTo>
                  <a:pt x="33" y="235"/>
                  <a:pt x="33" y="235"/>
                  <a:pt x="32" y="235"/>
                </a:cubicBezTo>
                <a:cubicBezTo>
                  <a:pt x="32" y="235"/>
                  <a:pt x="32" y="235"/>
                  <a:pt x="32" y="235"/>
                </a:cubicBezTo>
                <a:close/>
                <a:moveTo>
                  <a:pt x="47" y="238"/>
                </a:moveTo>
                <a:cubicBezTo>
                  <a:pt x="47" y="238"/>
                  <a:pt x="47" y="238"/>
                  <a:pt x="47" y="238"/>
                </a:cubicBezTo>
                <a:cubicBezTo>
                  <a:pt x="47" y="238"/>
                  <a:pt x="47" y="238"/>
                  <a:pt x="47" y="238"/>
                </a:cubicBezTo>
                <a:cubicBezTo>
                  <a:pt x="47" y="238"/>
                  <a:pt x="47" y="238"/>
                  <a:pt x="47" y="238"/>
                </a:cubicBezTo>
                <a:cubicBezTo>
                  <a:pt x="47" y="238"/>
                  <a:pt x="47" y="238"/>
                  <a:pt x="47" y="238"/>
                </a:cubicBezTo>
                <a:cubicBezTo>
                  <a:pt x="47" y="238"/>
                  <a:pt x="47" y="238"/>
                  <a:pt x="47" y="238"/>
                </a:cubicBezTo>
                <a:cubicBezTo>
                  <a:pt x="48" y="239"/>
                  <a:pt x="48" y="239"/>
                  <a:pt x="48" y="239"/>
                </a:cubicBezTo>
                <a:cubicBezTo>
                  <a:pt x="48" y="239"/>
                  <a:pt x="48" y="239"/>
                  <a:pt x="48" y="239"/>
                </a:cubicBezTo>
                <a:cubicBezTo>
                  <a:pt x="48" y="239"/>
                  <a:pt x="48" y="239"/>
                  <a:pt x="48" y="239"/>
                </a:cubicBezTo>
                <a:cubicBezTo>
                  <a:pt x="48" y="239"/>
                  <a:pt x="48" y="239"/>
                  <a:pt x="47" y="239"/>
                </a:cubicBezTo>
                <a:cubicBezTo>
                  <a:pt x="47" y="239"/>
                  <a:pt x="47" y="239"/>
                  <a:pt x="47" y="239"/>
                </a:cubicBezTo>
                <a:cubicBezTo>
                  <a:pt x="47" y="238"/>
                  <a:pt x="47" y="239"/>
                  <a:pt x="47" y="239"/>
                </a:cubicBezTo>
                <a:cubicBezTo>
                  <a:pt x="47" y="239"/>
                  <a:pt x="47" y="239"/>
                  <a:pt x="47" y="238"/>
                </a:cubicBezTo>
                <a:close/>
                <a:moveTo>
                  <a:pt x="44" y="240"/>
                </a:moveTo>
                <a:cubicBezTo>
                  <a:pt x="44" y="240"/>
                  <a:pt x="44" y="241"/>
                  <a:pt x="44" y="241"/>
                </a:cubicBezTo>
                <a:cubicBezTo>
                  <a:pt x="44" y="241"/>
                  <a:pt x="44" y="240"/>
                  <a:pt x="44" y="240"/>
                </a:cubicBezTo>
                <a:cubicBezTo>
                  <a:pt x="44" y="240"/>
                  <a:pt x="44" y="240"/>
                  <a:pt x="44" y="240"/>
                </a:cubicBezTo>
                <a:close/>
                <a:moveTo>
                  <a:pt x="43" y="248"/>
                </a:moveTo>
                <a:cubicBezTo>
                  <a:pt x="43" y="248"/>
                  <a:pt x="43" y="248"/>
                  <a:pt x="44" y="248"/>
                </a:cubicBezTo>
                <a:cubicBezTo>
                  <a:pt x="43" y="248"/>
                  <a:pt x="43" y="249"/>
                  <a:pt x="43" y="248"/>
                </a:cubicBezTo>
                <a:close/>
                <a:moveTo>
                  <a:pt x="45" y="264"/>
                </a:moveTo>
                <a:cubicBezTo>
                  <a:pt x="45" y="264"/>
                  <a:pt x="45" y="264"/>
                  <a:pt x="45" y="264"/>
                </a:cubicBezTo>
                <a:cubicBezTo>
                  <a:pt x="44" y="264"/>
                  <a:pt x="45" y="263"/>
                  <a:pt x="46" y="264"/>
                </a:cubicBezTo>
                <a:cubicBezTo>
                  <a:pt x="46" y="264"/>
                  <a:pt x="46" y="264"/>
                  <a:pt x="45" y="264"/>
                </a:cubicBezTo>
                <a:close/>
                <a:moveTo>
                  <a:pt x="44" y="264"/>
                </a:moveTo>
                <a:cubicBezTo>
                  <a:pt x="44" y="263"/>
                  <a:pt x="44" y="264"/>
                  <a:pt x="43" y="264"/>
                </a:cubicBezTo>
                <a:cubicBezTo>
                  <a:pt x="43" y="264"/>
                  <a:pt x="43" y="264"/>
                  <a:pt x="42" y="263"/>
                </a:cubicBezTo>
                <a:cubicBezTo>
                  <a:pt x="42" y="263"/>
                  <a:pt x="42" y="264"/>
                  <a:pt x="43" y="265"/>
                </a:cubicBezTo>
                <a:cubicBezTo>
                  <a:pt x="41" y="264"/>
                  <a:pt x="41" y="263"/>
                  <a:pt x="42" y="262"/>
                </a:cubicBezTo>
                <a:cubicBezTo>
                  <a:pt x="43" y="263"/>
                  <a:pt x="44" y="261"/>
                  <a:pt x="45" y="262"/>
                </a:cubicBezTo>
                <a:cubicBezTo>
                  <a:pt x="45" y="262"/>
                  <a:pt x="44" y="262"/>
                  <a:pt x="45" y="262"/>
                </a:cubicBezTo>
                <a:cubicBezTo>
                  <a:pt x="45" y="262"/>
                  <a:pt x="46" y="262"/>
                  <a:pt x="46" y="263"/>
                </a:cubicBezTo>
                <a:cubicBezTo>
                  <a:pt x="45" y="263"/>
                  <a:pt x="45" y="263"/>
                  <a:pt x="44" y="264"/>
                </a:cubicBezTo>
                <a:close/>
                <a:moveTo>
                  <a:pt x="45" y="262"/>
                </a:moveTo>
                <a:cubicBezTo>
                  <a:pt x="45" y="261"/>
                  <a:pt x="46" y="261"/>
                  <a:pt x="46" y="262"/>
                </a:cubicBezTo>
                <a:cubicBezTo>
                  <a:pt x="46" y="262"/>
                  <a:pt x="45" y="262"/>
                  <a:pt x="45" y="262"/>
                </a:cubicBezTo>
                <a:close/>
                <a:moveTo>
                  <a:pt x="48" y="262"/>
                </a:moveTo>
                <a:cubicBezTo>
                  <a:pt x="48" y="261"/>
                  <a:pt x="49" y="261"/>
                  <a:pt x="50" y="261"/>
                </a:cubicBezTo>
                <a:cubicBezTo>
                  <a:pt x="49" y="261"/>
                  <a:pt x="48" y="262"/>
                  <a:pt x="48" y="262"/>
                </a:cubicBezTo>
                <a:close/>
                <a:moveTo>
                  <a:pt x="51" y="261"/>
                </a:moveTo>
                <a:cubicBezTo>
                  <a:pt x="52" y="262"/>
                  <a:pt x="52" y="262"/>
                  <a:pt x="52" y="262"/>
                </a:cubicBezTo>
                <a:cubicBezTo>
                  <a:pt x="52" y="261"/>
                  <a:pt x="52" y="261"/>
                  <a:pt x="52" y="261"/>
                </a:cubicBezTo>
                <a:cubicBezTo>
                  <a:pt x="52" y="261"/>
                  <a:pt x="52" y="261"/>
                  <a:pt x="52" y="261"/>
                </a:cubicBezTo>
                <a:cubicBezTo>
                  <a:pt x="52" y="262"/>
                  <a:pt x="51" y="262"/>
                  <a:pt x="51" y="261"/>
                </a:cubicBezTo>
                <a:close/>
                <a:moveTo>
                  <a:pt x="56" y="267"/>
                </a:moveTo>
                <a:cubicBezTo>
                  <a:pt x="56" y="267"/>
                  <a:pt x="56" y="267"/>
                  <a:pt x="56" y="266"/>
                </a:cubicBezTo>
                <a:cubicBezTo>
                  <a:pt x="56" y="266"/>
                  <a:pt x="56" y="266"/>
                  <a:pt x="56" y="266"/>
                </a:cubicBezTo>
                <a:cubicBezTo>
                  <a:pt x="56" y="266"/>
                  <a:pt x="56" y="265"/>
                  <a:pt x="56" y="265"/>
                </a:cubicBezTo>
                <a:cubicBezTo>
                  <a:pt x="56" y="265"/>
                  <a:pt x="56" y="265"/>
                  <a:pt x="57" y="265"/>
                </a:cubicBezTo>
                <a:cubicBezTo>
                  <a:pt x="57" y="267"/>
                  <a:pt x="59" y="264"/>
                  <a:pt x="60" y="264"/>
                </a:cubicBezTo>
                <a:cubicBezTo>
                  <a:pt x="60" y="265"/>
                  <a:pt x="60" y="266"/>
                  <a:pt x="59" y="266"/>
                </a:cubicBezTo>
                <a:cubicBezTo>
                  <a:pt x="59" y="266"/>
                  <a:pt x="59" y="265"/>
                  <a:pt x="59" y="265"/>
                </a:cubicBezTo>
                <a:cubicBezTo>
                  <a:pt x="60" y="265"/>
                  <a:pt x="59" y="265"/>
                  <a:pt x="59" y="265"/>
                </a:cubicBezTo>
                <a:cubicBezTo>
                  <a:pt x="59" y="265"/>
                  <a:pt x="59" y="266"/>
                  <a:pt x="59" y="266"/>
                </a:cubicBezTo>
                <a:cubicBezTo>
                  <a:pt x="58" y="266"/>
                  <a:pt x="58" y="266"/>
                  <a:pt x="58" y="267"/>
                </a:cubicBezTo>
                <a:cubicBezTo>
                  <a:pt x="58" y="267"/>
                  <a:pt x="58" y="267"/>
                  <a:pt x="58" y="267"/>
                </a:cubicBezTo>
                <a:cubicBezTo>
                  <a:pt x="58" y="267"/>
                  <a:pt x="57" y="268"/>
                  <a:pt x="56" y="267"/>
                </a:cubicBezTo>
                <a:close/>
                <a:moveTo>
                  <a:pt x="58" y="273"/>
                </a:moveTo>
                <a:cubicBezTo>
                  <a:pt x="58" y="272"/>
                  <a:pt x="59" y="273"/>
                  <a:pt x="59" y="273"/>
                </a:cubicBezTo>
                <a:cubicBezTo>
                  <a:pt x="58" y="273"/>
                  <a:pt x="58" y="274"/>
                  <a:pt x="58" y="273"/>
                </a:cubicBezTo>
                <a:close/>
                <a:moveTo>
                  <a:pt x="59" y="266"/>
                </a:moveTo>
                <a:cubicBezTo>
                  <a:pt x="59" y="266"/>
                  <a:pt x="59" y="266"/>
                  <a:pt x="59" y="267"/>
                </a:cubicBezTo>
                <a:cubicBezTo>
                  <a:pt x="59" y="267"/>
                  <a:pt x="59" y="267"/>
                  <a:pt x="59" y="266"/>
                </a:cubicBezTo>
                <a:close/>
                <a:moveTo>
                  <a:pt x="62" y="266"/>
                </a:moveTo>
                <a:cubicBezTo>
                  <a:pt x="62" y="266"/>
                  <a:pt x="62" y="266"/>
                  <a:pt x="62" y="266"/>
                </a:cubicBezTo>
                <a:cubicBezTo>
                  <a:pt x="62" y="266"/>
                  <a:pt x="62" y="265"/>
                  <a:pt x="62" y="265"/>
                </a:cubicBezTo>
                <a:cubicBezTo>
                  <a:pt x="63" y="265"/>
                  <a:pt x="63" y="266"/>
                  <a:pt x="63" y="266"/>
                </a:cubicBezTo>
                <a:cubicBezTo>
                  <a:pt x="62" y="266"/>
                  <a:pt x="62" y="266"/>
                  <a:pt x="62" y="266"/>
                </a:cubicBezTo>
                <a:close/>
                <a:moveTo>
                  <a:pt x="64" y="265"/>
                </a:moveTo>
                <a:cubicBezTo>
                  <a:pt x="64" y="265"/>
                  <a:pt x="64" y="265"/>
                  <a:pt x="64" y="265"/>
                </a:cubicBezTo>
                <a:cubicBezTo>
                  <a:pt x="64" y="265"/>
                  <a:pt x="64" y="265"/>
                  <a:pt x="64" y="265"/>
                </a:cubicBezTo>
                <a:close/>
                <a:moveTo>
                  <a:pt x="65" y="265"/>
                </a:moveTo>
                <a:cubicBezTo>
                  <a:pt x="65" y="265"/>
                  <a:pt x="65" y="265"/>
                  <a:pt x="65" y="265"/>
                </a:cubicBezTo>
                <a:cubicBezTo>
                  <a:pt x="66" y="263"/>
                  <a:pt x="66" y="263"/>
                  <a:pt x="66" y="263"/>
                </a:cubicBezTo>
                <a:cubicBezTo>
                  <a:pt x="66" y="264"/>
                  <a:pt x="66" y="264"/>
                  <a:pt x="66" y="264"/>
                </a:cubicBezTo>
                <a:cubicBezTo>
                  <a:pt x="66" y="264"/>
                  <a:pt x="65" y="265"/>
                  <a:pt x="65" y="265"/>
                </a:cubicBezTo>
                <a:close/>
                <a:moveTo>
                  <a:pt x="67" y="264"/>
                </a:moveTo>
                <a:cubicBezTo>
                  <a:pt x="67" y="264"/>
                  <a:pt x="68" y="264"/>
                  <a:pt x="68" y="264"/>
                </a:cubicBezTo>
                <a:cubicBezTo>
                  <a:pt x="68" y="264"/>
                  <a:pt x="68" y="264"/>
                  <a:pt x="68" y="264"/>
                </a:cubicBezTo>
                <a:cubicBezTo>
                  <a:pt x="68" y="264"/>
                  <a:pt x="67" y="264"/>
                  <a:pt x="67" y="264"/>
                </a:cubicBezTo>
                <a:close/>
                <a:moveTo>
                  <a:pt x="69" y="263"/>
                </a:moveTo>
                <a:cubicBezTo>
                  <a:pt x="69" y="264"/>
                  <a:pt x="68" y="264"/>
                  <a:pt x="69" y="264"/>
                </a:cubicBezTo>
                <a:cubicBezTo>
                  <a:pt x="68" y="264"/>
                  <a:pt x="68" y="264"/>
                  <a:pt x="68" y="264"/>
                </a:cubicBezTo>
                <a:cubicBezTo>
                  <a:pt x="68" y="264"/>
                  <a:pt x="69" y="264"/>
                  <a:pt x="68" y="263"/>
                </a:cubicBezTo>
                <a:cubicBezTo>
                  <a:pt x="68" y="263"/>
                  <a:pt x="68" y="263"/>
                  <a:pt x="68" y="263"/>
                </a:cubicBezTo>
                <a:cubicBezTo>
                  <a:pt x="69" y="263"/>
                  <a:pt x="69" y="263"/>
                  <a:pt x="70" y="263"/>
                </a:cubicBezTo>
                <a:cubicBezTo>
                  <a:pt x="70" y="263"/>
                  <a:pt x="69" y="263"/>
                  <a:pt x="69" y="263"/>
                </a:cubicBezTo>
                <a:close/>
                <a:moveTo>
                  <a:pt x="76" y="274"/>
                </a:moveTo>
                <a:cubicBezTo>
                  <a:pt x="76" y="273"/>
                  <a:pt x="76" y="274"/>
                  <a:pt x="77" y="274"/>
                </a:cubicBezTo>
                <a:cubicBezTo>
                  <a:pt x="77" y="274"/>
                  <a:pt x="76" y="275"/>
                  <a:pt x="76" y="274"/>
                </a:cubicBezTo>
                <a:close/>
                <a:moveTo>
                  <a:pt x="79" y="273"/>
                </a:moveTo>
                <a:cubicBezTo>
                  <a:pt x="79" y="273"/>
                  <a:pt x="80" y="272"/>
                  <a:pt x="80" y="273"/>
                </a:cubicBezTo>
                <a:cubicBezTo>
                  <a:pt x="80" y="273"/>
                  <a:pt x="79" y="273"/>
                  <a:pt x="79" y="273"/>
                </a:cubicBezTo>
                <a:close/>
                <a:moveTo>
                  <a:pt x="85" y="273"/>
                </a:moveTo>
                <a:cubicBezTo>
                  <a:pt x="86" y="272"/>
                  <a:pt x="86" y="273"/>
                  <a:pt x="87" y="273"/>
                </a:cubicBezTo>
                <a:cubicBezTo>
                  <a:pt x="87" y="273"/>
                  <a:pt x="86" y="273"/>
                  <a:pt x="85" y="273"/>
                </a:cubicBezTo>
                <a:close/>
                <a:moveTo>
                  <a:pt x="100" y="284"/>
                </a:moveTo>
                <a:cubicBezTo>
                  <a:pt x="100" y="284"/>
                  <a:pt x="101" y="283"/>
                  <a:pt x="101" y="284"/>
                </a:cubicBezTo>
                <a:cubicBezTo>
                  <a:pt x="101" y="284"/>
                  <a:pt x="101" y="285"/>
                  <a:pt x="100" y="284"/>
                </a:cubicBezTo>
                <a:close/>
                <a:moveTo>
                  <a:pt x="102" y="300"/>
                </a:moveTo>
                <a:cubicBezTo>
                  <a:pt x="102" y="299"/>
                  <a:pt x="102" y="299"/>
                  <a:pt x="101" y="300"/>
                </a:cubicBezTo>
                <a:cubicBezTo>
                  <a:pt x="101" y="299"/>
                  <a:pt x="101" y="299"/>
                  <a:pt x="101" y="299"/>
                </a:cubicBezTo>
                <a:cubicBezTo>
                  <a:pt x="100" y="299"/>
                  <a:pt x="101" y="300"/>
                  <a:pt x="101" y="300"/>
                </a:cubicBezTo>
                <a:cubicBezTo>
                  <a:pt x="100" y="300"/>
                  <a:pt x="100" y="299"/>
                  <a:pt x="100" y="298"/>
                </a:cubicBezTo>
                <a:cubicBezTo>
                  <a:pt x="101" y="299"/>
                  <a:pt x="102" y="297"/>
                  <a:pt x="102" y="297"/>
                </a:cubicBezTo>
                <a:cubicBezTo>
                  <a:pt x="103" y="298"/>
                  <a:pt x="102" y="298"/>
                  <a:pt x="102" y="298"/>
                </a:cubicBezTo>
                <a:cubicBezTo>
                  <a:pt x="103" y="298"/>
                  <a:pt x="103" y="298"/>
                  <a:pt x="103" y="298"/>
                </a:cubicBezTo>
                <a:cubicBezTo>
                  <a:pt x="103" y="299"/>
                  <a:pt x="103" y="299"/>
                  <a:pt x="102" y="300"/>
                </a:cubicBezTo>
                <a:close/>
                <a:moveTo>
                  <a:pt x="103" y="300"/>
                </a:moveTo>
                <a:cubicBezTo>
                  <a:pt x="103" y="300"/>
                  <a:pt x="103" y="300"/>
                  <a:pt x="103" y="300"/>
                </a:cubicBezTo>
                <a:cubicBezTo>
                  <a:pt x="102" y="300"/>
                  <a:pt x="103" y="299"/>
                  <a:pt x="103" y="299"/>
                </a:cubicBezTo>
                <a:cubicBezTo>
                  <a:pt x="103" y="300"/>
                  <a:pt x="103" y="300"/>
                  <a:pt x="103" y="300"/>
                </a:cubicBezTo>
                <a:close/>
                <a:moveTo>
                  <a:pt x="103" y="297"/>
                </a:moveTo>
                <a:cubicBezTo>
                  <a:pt x="103" y="297"/>
                  <a:pt x="103" y="297"/>
                  <a:pt x="103" y="297"/>
                </a:cubicBezTo>
                <a:cubicBezTo>
                  <a:pt x="103" y="298"/>
                  <a:pt x="103" y="298"/>
                  <a:pt x="103" y="297"/>
                </a:cubicBezTo>
                <a:close/>
                <a:moveTo>
                  <a:pt x="105" y="297"/>
                </a:moveTo>
                <a:cubicBezTo>
                  <a:pt x="105" y="297"/>
                  <a:pt x="106" y="297"/>
                  <a:pt x="106" y="297"/>
                </a:cubicBezTo>
                <a:cubicBezTo>
                  <a:pt x="106" y="297"/>
                  <a:pt x="105" y="298"/>
                  <a:pt x="105" y="297"/>
                </a:cubicBezTo>
                <a:close/>
                <a:moveTo>
                  <a:pt x="108" y="297"/>
                </a:moveTo>
                <a:cubicBezTo>
                  <a:pt x="108" y="298"/>
                  <a:pt x="108" y="297"/>
                  <a:pt x="108" y="297"/>
                </a:cubicBezTo>
                <a:cubicBezTo>
                  <a:pt x="108" y="298"/>
                  <a:pt x="108" y="298"/>
                  <a:pt x="108" y="297"/>
                </a:cubicBezTo>
                <a:close/>
                <a:moveTo>
                  <a:pt x="121" y="299"/>
                </a:moveTo>
                <a:cubicBezTo>
                  <a:pt x="121" y="300"/>
                  <a:pt x="120" y="300"/>
                  <a:pt x="120" y="300"/>
                </a:cubicBezTo>
                <a:cubicBezTo>
                  <a:pt x="120" y="299"/>
                  <a:pt x="120" y="298"/>
                  <a:pt x="120" y="298"/>
                </a:cubicBezTo>
                <a:cubicBezTo>
                  <a:pt x="120" y="298"/>
                  <a:pt x="120" y="297"/>
                  <a:pt x="121" y="298"/>
                </a:cubicBezTo>
                <a:cubicBezTo>
                  <a:pt x="120" y="298"/>
                  <a:pt x="120" y="299"/>
                  <a:pt x="121" y="299"/>
                </a:cubicBezTo>
                <a:close/>
                <a:moveTo>
                  <a:pt x="128" y="294"/>
                </a:moveTo>
                <a:cubicBezTo>
                  <a:pt x="128" y="294"/>
                  <a:pt x="128" y="293"/>
                  <a:pt x="129" y="293"/>
                </a:cubicBezTo>
                <a:cubicBezTo>
                  <a:pt x="128" y="294"/>
                  <a:pt x="128" y="294"/>
                  <a:pt x="128" y="294"/>
                </a:cubicBezTo>
                <a:close/>
                <a:moveTo>
                  <a:pt x="146" y="289"/>
                </a:moveTo>
                <a:cubicBezTo>
                  <a:pt x="147" y="289"/>
                  <a:pt x="147" y="289"/>
                  <a:pt x="147" y="289"/>
                </a:cubicBezTo>
                <a:cubicBezTo>
                  <a:pt x="147" y="289"/>
                  <a:pt x="147" y="289"/>
                  <a:pt x="147" y="289"/>
                </a:cubicBezTo>
                <a:cubicBezTo>
                  <a:pt x="147" y="290"/>
                  <a:pt x="146" y="289"/>
                  <a:pt x="146" y="289"/>
                </a:cubicBezTo>
                <a:close/>
                <a:moveTo>
                  <a:pt x="147" y="289"/>
                </a:moveTo>
                <a:cubicBezTo>
                  <a:pt x="147" y="288"/>
                  <a:pt x="148" y="288"/>
                  <a:pt x="148" y="288"/>
                </a:cubicBezTo>
                <a:cubicBezTo>
                  <a:pt x="148" y="289"/>
                  <a:pt x="147" y="289"/>
                  <a:pt x="147" y="289"/>
                </a:cubicBezTo>
                <a:close/>
                <a:moveTo>
                  <a:pt x="148" y="288"/>
                </a:moveTo>
                <a:cubicBezTo>
                  <a:pt x="149" y="288"/>
                  <a:pt x="149" y="288"/>
                  <a:pt x="150" y="288"/>
                </a:cubicBezTo>
                <a:cubicBezTo>
                  <a:pt x="149" y="289"/>
                  <a:pt x="149" y="289"/>
                  <a:pt x="148" y="288"/>
                </a:cubicBezTo>
                <a:close/>
                <a:moveTo>
                  <a:pt x="167" y="283"/>
                </a:moveTo>
                <a:cubicBezTo>
                  <a:pt x="167" y="283"/>
                  <a:pt x="167" y="283"/>
                  <a:pt x="168" y="283"/>
                </a:cubicBezTo>
                <a:cubicBezTo>
                  <a:pt x="168" y="283"/>
                  <a:pt x="167" y="283"/>
                  <a:pt x="167" y="283"/>
                </a:cubicBezTo>
                <a:close/>
                <a:moveTo>
                  <a:pt x="178" y="280"/>
                </a:moveTo>
                <a:cubicBezTo>
                  <a:pt x="179" y="280"/>
                  <a:pt x="179" y="279"/>
                  <a:pt x="179" y="279"/>
                </a:cubicBezTo>
                <a:cubicBezTo>
                  <a:pt x="179" y="280"/>
                  <a:pt x="178" y="281"/>
                  <a:pt x="178" y="280"/>
                </a:cubicBezTo>
                <a:close/>
                <a:moveTo>
                  <a:pt x="180" y="280"/>
                </a:moveTo>
                <a:cubicBezTo>
                  <a:pt x="180" y="280"/>
                  <a:pt x="180" y="280"/>
                  <a:pt x="180" y="280"/>
                </a:cubicBezTo>
                <a:cubicBezTo>
                  <a:pt x="180" y="279"/>
                  <a:pt x="180" y="279"/>
                  <a:pt x="180" y="279"/>
                </a:cubicBezTo>
                <a:cubicBezTo>
                  <a:pt x="180" y="279"/>
                  <a:pt x="180" y="279"/>
                  <a:pt x="180" y="279"/>
                </a:cubicBezTo>
                <a:cubicBezTo>
                  <a:pt x="181" y="279"/>
                  <a:pt x="180" y="280"/>
                  <a:pt x="181" y="280"/>
                </a:cubicBezTo>
                <a:cubicBezTo>
                  <a:pt x="180" y="280"/>
                  <a:pt x="180" y="280"/>
                  <a:pt x="180" y="280"/>
                </a:cubicBezTo>
                <a:close/>
                <a:moveTo>
                  <a:pt x="190" y="277"/>
                </a:moveTo>
                <a:cubicBezTo>
                  <a:pt x="191" y="278"/>
                  <a:pt x="191" y="276"/>
                  <a:pt x="191" y="277"/>
                </a:cubicBezTo>
                <a:cubicBezTo>
                  <a:pt x="191" y="277"/>
                  <a:pt x="190" y="278"/>
                  <a:pt x="190" y="277"/>
                </a:cubicBezTo>
                <a:close/>
                <a:moveTo>
                  <a:pt x="193" y="278"/>
                </a:moveTo>
                <a:cubicBezTo>
                  <a:pt x="193" y="278"/>
                  <a:pt x="193" y="277"/>
                  <a:pt x="193" y="277"/>
                </a:cubicBezTo>
                <a:cubicBezTo>
                  <a:pt x="193" y="277"/>
                  <a:pt x="193" y="277"/>
                  <a:pt x="193" y="277"/>
                </a:cubicBezTo>
                <a:cubicBezTo>
                  <a:pt x="193" y="278"/>
                  <a:pt x="193" y="278"/>
                  <a:pt x="193" y="278"/>
                </a:cubicBezTo>
                <a:close/>
                <a:moveTo>
                  <a:pt x="194" y="277"/>
                </a:moveTo>
                <a:cubicBezTo>
                  <a:pt x="194" y="277"/>
                  <a:pt x="194" y="277"/>
                  <a:pt x="194" y="277"/>
                </a:cubicBezTo>
                <a:cubicBezTo>
                  <a:pt x="194" y="277"/>
                  <a:pt x="194" y="277"/>
                  <a:pt x="194" y="277"/>
                </a:cubicBezTo>
                <a:cubicBezTo>
                  <a:pt x="194" y="277"/>
                  <a:pt x="194" y="277"/>
                  <a:pt x="194" y="277"/>
                </a:cubicBezTo>
                <a:cubicBezTo>
                  <a:pt x="194" y="277"/>
                  <a:pt x="194" y="277"/>
                  <a:pt x="194" y="277"/>
                </a:cubicBezTo>
                <a:cubicBezTo>
                  <a:pt x="193" y="277"/>
                  <a:pt x="193" y="277"/>
                  <a:pt x="193" y="277"/>
                </a:cubicBezTo>
                <a:cubicBezTo>
                  <a:pt x="193" y="276"/>
                  <a:pt x="194" y="276"/>
                  <a:pt x="194" y="276"/>
                </a:cubicBezTo>
                <a:cubicBezTo>
                  <a:pt x="194" y="276"/>
                  <a:pt x="194" y="276"/>
                  <a:pt x="194" y="276"/>
                </a:cubicBezTo>
                <a:cubicBezTo>
                  <a:pt x="194" y="276"/>
                  <a:pt x="194" y="276"/>
                  <a:pt x="194" y="276"/>
                </a:cubicBezTo>
                <a:cubicBezTo>
                  <a:pt x="194" y="276"/>
                  <a:pt x="194" y="276"/>
                  <a:pt x="194" y="277"/>
                </a:cubicBezTo>
                <a:close/>
                <a:moveTo>
                  <a:pt x="196" y="276"/>
                </a:moveTo>
                <a:cubicBezTo>
                  <a:pt x="196" y="276"/>
                  <a:pt x="196" y="276"/>
                  <a:pt x="196" y="276"/>
                </a:cubicBezTo>
                <a:cubicBezTo>
                  <a:pt x="196" y="276"/>
                  <a:pt x="196" y="276"/>
                  <a:pt x="196" y="276"/>
                </a:cubicBezTo>
                <a:close/>
                <a:moveTo>
                  <a:pt x="197" y="286"/>
                </a:moveTo>
                <a:cubicBezTo>
                  <a:pt x="197" y="287"/>
                  <a:pt x="196" y="287"/>
                  <a:pt x="196" y="287"/>
                </a:cubicBezTo>
                <a:cubicBezTo>
                  <a:pt x="196" y="286"/>
                  <a:pt x="196" y="286"/>
                  <a:pt x="196" y="286"/>
                </a:cubicBezTo>
                <a:cubicBezTo>
                  <a:pt x="196" y="286"/>
                  <a:pt x="196" y="287"/>
                  <a:pt x="197" y="286"/>
                </a:cubicBezTo>
                <a:close/>
                <a:moveTo>
                  <a:pt x="195" y="294"/>
                </a:moveTo>
                <a:cubicBezTo>
                  <a:pt x="195" y="293"/>
                  <a:pt x="196" y="293"/>
                  <a:pt x="195" y="293"/>
                </a:cubicBezTo>
                <a:cubicBezTo>
                  <a:pt x="195" y="293"/>
                  <a:pt x="195" y="293"/>
                  <a:pt x="196" y="293"/>
                </a:cubicBezTo>
                <a:cubicBezTo>
                  <a:pt x="195" y="293"/>
                  <a:pt x="196" y="293"/>
                  <a:pt x="196" y="294"/>
                </a:cubicBezTo>
                <a:lnTo>
                  <a:pt x="195" y="294"/>
                </a:lnTo>
                <a:close/>
                <a:moveTo>
                  <a:pt x="196" y="292"/>
                </a:moveTo>
                <a:cubicBezTo>
                  <a:pt x="196" y="292"/>
                  <a:pt x="196" y="292"/>
                  <a:pt x="195" y="292"/>
                </a:cubicBezTo>
                <a:cubicBezTo>
                  <a:pt x="196" y="292"/>
                  <a:pt x="196" y="291"/>
                  <a:pt x="196" y="291"/>
                </a:cubicBezTo>
                <a:cubicBezTo>
                  <a:pt x="196" y="291"/>
                  <a:pt x="196" y="292"/>
                  <a:pt x="196" y="292"/>
                </a:cubicBezTo>
                <a:close/>
                <a:moveTo>
                  <a:pt x="196" y="290"/>
                </a:moveTo>
                <a:cubicBezTo>
                  <a:pt x="195" y="290"/>
                  <a:pt x="195" y="290"/>
                  <a:pt x="196" y="290"/>
                </a:cubicBezTo>
                <a:cubicBezTo>
                  <a:pt x="196" y="290"/>
                  <a:pt x="195" y="290"/>
                  <a:pt x="195" y="290"/>
                </a:cubicBezTo>
                <a:cubicBezTo>
                  <a:pt x="195" y="289"/>
                  <a:pt x="195" y="288"/>
                  <a:pt x="195" y="288"/>
                </a:cubicBezTo>
                <a:cubicBezTo>
                  <a:pt x="196" y="288"/>
                  <a:pt x="196" y="289"/>
                  <a:pt x="197" y="289"/>
                </a:cubicBezTo>
                <a:cubicBezTo>
                  <a:pt x="196" y="290"/>
                  <a:pt x="196" y="290"/>
                  <a:pt x="196" y="290"/>
                </a:cubicBezTo>
                <a:close/>
                <a:moveTo>
                  <a:pt x="197" y="294"/>
                </a:moveTo>
                <a:cubicBezTo>
                  <a:pt x="197" y="294"/>
                  <a:pt x="197" y="294"/>
                  <a:pt x="197" y="294"/>
                </a:cubicBezTo>
                <a:cubicBezTo>
                  <a:pt x="197" y="294"/>
                  <a:pt x="197" y="293"/>
                  <a:pt x="197" y="293"/>
                </a:cubicBezTo>
                <a:cubicBezTo>
                  <a:pt x="197" y="294"/>
                  <a:pt x="197" y="294"/>
                  <a:pt x="197" y="294"/>
                </a:cubicBezTo>
                <a:close/>
                <a:moveTo>
                  <a:pt x="197" y="290"/>
                </a:moveTo>
                <a:cubicBezTo>
                  <a:pt x="197" y="290"/>
                  <a:pt x="197" y="289"/>
                  <a:pt x="198" y="289"/>
                </a:cubicBezTo>
                <a:cubicBezTo>
                  <a:pt x="197" y="289"/>
                  <a:pt x="198" y="290"/>
                  <a:pt x="197" y="290"/>
                </a:cubicBezTo>
                <a:close/>
                <a:moveTo>
                  <a:pt x="199" y="294"/>
                </a:moveTo>
                <a:cubicBezTo>
                  <a:pt x="199" y="294"/>
                  <a:pt x="198" y="295"/>
                  <a:pt x="198" y="295"/>
                </a:cubicBezTo>
                <a:cubicBezTo>
                  <a:pt x="198" y="294"/>
                  <a:pt x="199" y="293"/>
                  <a:pt x="199" y="293"/>
                </a:cubicBezTo>
                <a:cubicBezTo>
                  <a:pt x="199" y="294"/>
                  <a:pt x="198" y="294"/>
                  <a:pt x="199" y="294"/>
                </a:cubicBezTo>
                <a:close/>
                <a:moveTo>
                  <a:pt x="199" y="292"/>
                </a:moveTo>
                <a:cubicBezTo>
                  <a:pt x="199" y="292"/>
                  <a:pt x="199" y="291"/>
                  <a:pt x="200" y="291"/>
                </a:cubicBezTo>
                <a:cubicBezTo>
                  <a:pt x="200" y="292"/>
                  <a:pt x="199" y="291"/>
                  <a:pt x="199" y="292"/>
                </a:cubicBezTo>
                <a:close/>
                <a:moveTo>
                  <a:pt x="199" y="290"/>
                </a:moveTo>
                <a:cubicBezTo>
                  <a:pt x="199" y="291"/>
                  <a:pt x="199" y="290"/>
                  <a:pt x="198" y="290"/>
                </a:cubicBezTo>
                <a:cubicBezTo>
                  <a:pt x="198" y="289"/>
                  <a:pt x="198" y="289"/>
                  <a:pt x="199" y="288"/>
                </a:cubicBezTo>
                <a:cubicBezTo>
                  <a:pt x="199" y="288"/>
                  <a:pt x="200" y="287"/>
                  <a:pt x="200" y="286"/>
                </a:cubicBezTo>
                <a:cubicBezTo>
                  <a:pt x="201" y="286"/>
                  <a:pt x="201" y="287"/>
                  <a:pt x="201" y="287"/>
                </a:cubicBezTo>
                <a:cubicBezTo>
                  <a:pt x="202" y="287"/>
                  <a:pt x="201" y="287"/>
                  <a:pt x="201" y="287"/>
                </a:cubicBezTo>
                <a:cubicBezTo>
                  <a:pt x="201" y="289"/>
                  <a:pt x="202" y="287"/>
                  <a:pt x="202" y="288"/>
                </a:cubicBezTo>
                <a:cubicBezTo>
                  <a:pt x="201" y="289"/>
                  <a:pt x="199" y="288"/>
                  <a:pt x="199" y="290"/>
                </a:cubicBezTo>
                <a:close/>
                <a:moveTo>
                  <a:pt x="201" y="291"/>
                </a:moveTo>
                <a:cubicBezTo>
                  <a:pt x="201" y="291"/>
                  <a:pt x="201" y="291"/>
                  <a:pt x="202" y="291"/>
                </a:cubicBezTo>
                <a:cubicBezTo>
                  <a:pt x="201" y="291"/>
                  <a:pt x="201" y="292"/>
                  <a:pt x="201" y="291"/>
                </a:cubicBezTo>
                <a:close/>
                <a:moveTo>
                  <a:pt x="202" y="293"/>
                </a:moveTo>
                <a:cubicBezTo>
                  <a:pt x="202" y="293"/>
                  <a:pt x="202" y="293"/>
                  <a:pt x="202" y="292"/>
                </a:cubicBezTo>
                <a:cubicBezTo>
                  <a:pt x="202" y="292"/>
                  <a:pt x="202" y="292"/>
                  <a:pt x="202" y="292"/>
                </a:cubicBezTo>
                <a:cubicBezTo>
                  <a:pt x="201" y="292"/>
                  <a:pt x="203" y="293"/>
                  <a:pt x="202" y="293"/>
                </a:cubicBezTo>
                <a:close/>
                <a:moveTo>
                  <a:pt x="203" y="292"/>
                </a:moveTo>
                <a:cubicBezTo>
                  <a:pt x="204" y="292"/>
                  <a:pt x="204" y="292"/>
                  <a:pt x="204" y="292"/>
                </a:cubicBezTo>
                <a:cubicBezTo>
                  <a:pt x="204" y="293"/>
                  <a:pt x="204" y="293"/>
                  <a:pt x="203" y="292"/>
                </a:cubicBezTo>
                <a:close/>
                <a:moveTo>
                  <a:pt x="208" y="290"/>
                </a:moveTo>
                <a:cubicBezTo>
                  <a:pt x="208" y="290"/>
                  <a:pt x="209" y="289"/>
                  <a:pt x="209" y="290"/>
                </a:cubicBezTo>
                <a:lnTo>
                  <a:pt x="208" y="290"/>
                </a:lnTo>
                <a:close/>
                <a:moveTo>
                  <a:pt x="213" y="287"/>
                </a:moveTo>
                <a:cubicBezTo>
                  <a:pt x="213" y="288"/>
                  <a:pt x="211" y="287"/>
                  <a:pt x="210" y="288"/>
                </a:cubicBezTo>
                <a:cubicBezTo>
                  <a:pt x="210" y="287"/>
                  <a:pt x="212" y="286"/>
                  <a:pt x="213" y="287"/>
                </a:cubicBezTo>
                <a:close/>
                <a:moveTo>
                  <a:pt x="301" y="224"/>
                </a:moveTo>
                <a:cubicBezTo>
                  <a:pt x="301" y="224"/>
                  <a:pt x="301" y="224"/>
                  <a:pt x="301" y="224"/>
                </a:cubicBezTo>
                <a:cubicBezTo>
                  <a:pt x="301" y="224"/>
                  <a:pt x="301" y="224"/>
                  <a:pt x="301" y="224"/>
                </a:cubicBezTo>
                <a:cubicBezTo>
                  <a:pt x="301" y="224"/>
                  <a:pt x="301" y="224"/>
                  <a:pt x="301" y="224"/>
                </a:cubicBezTo>
                <a:close/>
                <a:moveTo>
                  <a:pt x="302" y="251"/>
                </a:moveTo>
                <a:cubicBezTo>
                  <a:pt x="302" y="251"/>
                  <a:pt x="302" y="251"/>
                  <a:pt x="301" y="250"/>
                </a:cubicBezTo>
                <a:cubicBezTo>
                  <a:pt x="302" y="250"/>
                  <a:pt x="302" y="250"/>
                  <a:pt x="302" y="250"/>
                </a:cubicBezTo>
                <a:cubicBezTo>
                  <a:pt x="302" y="250"/>
                  <a:pt x="302" y="251"/>
                  <a:pt x="302" y="251"/>
                </a:cubicBezTo>
                <a:close/>
                <a:moveTo>
                  <a:pt x="303" y="251"/>
                </a:moveTo>
                <a:cubicBezTo>
                  <a:pt x="303" y="251"/>
                  <a:pt x="303" y="251"/>
                  <a:pt x="303" y="251"/>
                </a:cubicBezTo>
                <a:cubicBezTo>
                  <a:pt x="303" y="251"/>
                  <a:pt x="302" y="251"/>
                  <a:pt x="302" y="250"/>
                </a:cubicBezTo>
                <a:cubicBezTo>
                  <a:pt x="303" y="250"/>
                  <a:pt x="303" y="250"/>
                  <a:pt x="303" y="250"/>
                </a:cubicBezTo>
                <a:cubicBezTo>
                  <a:pt x="303" y="251"/>
                  <a:pt x="303" y="251"/>
                  <a:pt x="303" y="251"/>
                </a:cubicBezTo>
                <a:close/>
                <a:moveTo>
                  <a:pt x="304" y="251"/>
                </a:moveTo>
                <a:cubicBezTo>
                  <a:pt x="304" y="251"/>
                  <a:pt x="304" y="251"/>
                  <a:pt x="304" y="251"/>
                </a:cubicBezTo>
                <a:cubicBezTo>
                  <a:pt x="304" y="251"/>
                  <a:pt x="304" y="251"/>
                  <a:pt x="304" y="251"/>
                </a:cubicBezTo>
                <a:cubicBezTo>
                  <a:pt x="304" y="251"/>
                  <a:pt x="304" y="251"/>
                  <a:pt x="304" y="251"/>
                </a:cubicBezTo>
                <a:cubicBezTo>
                  <a:pt x="304" y="251"/>
                  <a:pt x="304" y="251"/>
                  <a:pt x="304" y="251"/>
                </a:cubicBezTo>
                <a:close/>
                <a:moveTo>
                  <a:pt x="304" y="225"/>
                </a:moveTo>
                <a:cubicBezTo>
                  <a:pt x="303" y="225"/>
                  <a:pt x="303" y="225"/>
                  <a:pt x="303" y="225"/>
                </a:cubicBezTo>
                <a:cubicBezTo>
                  <a:pt x="303" y="225"/>
                  <a:pt x="303" y="224"/>
                  <a:pt x="303" y="224"/>
                </a:cubicBezTo>
                <a:cubicBezTo>
                  <a:pt x="303" y="224"/>
                  <a:pt x="303" y="224"/>
                  <a:pt x="303" y="224"/>
                </a:cubicBezTo>
                <a:cubicBezTo>
                  <a:pt x="303" y="224"/>
                  <a:pt x="304" y="224"/>
                  <a:pt x="304" y="224"/>
                </a:cubicBezTo>
                <a:cubicBezTo>
                  <a:pt x="304" y="224"/>
                  <a:pt x="304" y="224"/>
                  <a:pt x="304" y="225"/>
                </a:cubicBezTo>
                <a:cubicBezTo>
                  <a:pt x="304" y="225"/>
                  <a:pt x="304" y="225"/>
                  <a:pt x="304" y="225"/>
                </a:cubicBezTo>
                <a:close/>
                <a:moveTo>
                  <a:pt x="304" y="251"/>
                </a:moveTo>
                <a:cubicBezTo>
                  <a:pt x="304" y="251"/>
                  <a:pt x="304" y="251"/>
                  <a:pt x="304" y="251"/>
                </a:cubicBezTo>
                <a:cubicBezTo>
                  <a:pt x="304" y="251"/>
                  <a:pt x="304" y="251"/>
                  <a:pt x="304" y="251"/>
                </a:cubicBezTo>
                <a:cubicBezTo>
                  <a:pt x="304" y="251"/>
                  <a:pt x="304" y="251"/>
                  <a:pt x="304" y="251"/>
                </a:cubicBezTo>
                <a:close/>
                <a:moveTo>
                  <a:pt x="305" y="251"/>
                </a:moveTo>
                <a:cubicBezTo>
                  <a:pt x="305" y="251"/>
                  <a:pt x="305" y="251"/>
                  <a:pt x="305" y="251"/>
                </a:cubicBezTo>
                <a:cubicBezTo>
                  <a:pt x="305" y="250"/>
                  <a:pt x="305" y="250"/>
                  <a:pt x="305" y="250"/>
                </a:cubicBezTo>
                <a:cubicBezTo>
                  <a:pt x="305" y="251"/>
                  <a:pt x="305" y="251"/>
                  <a:pt x="305" y="251"/>
                </a:cubicBezTo>
                <a:close/>
                <a:moveTo>
                  <a:pt x="307" y="250"/>
                </a:moveTo>
                <a:cubicBezTo>
                  <a:pt x="307" y="250"/>
                  <a:pt x="307" y="250"/>
                  <a:pt x="307" y="250"/>
                </a:cubicBezTo>
                <a:cubicBezTo>
                  <a:pt x="307" y="250"/>
                  <a:pt x="306" y="250"/>
                  <a:pt x="306" y="250"/>
                </a:cubicBezTo>
                <a:cubicBezTo>
                  <a:pt x="306" y="250"/>
                  <a:pt x="306" y="250"/>
                  <a:pt x="306" y="250"/>
                </a:cubicBezTo>
                <a:cubicBezTo>
                  <a:pt x="306" y="250"/>
                  <a:pt x="305" y="250"/>
                  <a:pt x="305" y="250"/>
                </a:cubicBezTo>
                <a:cubicBezTo>
                  <a:pt x="305" y="250"/>
                  <a:pt x="305" y="250"/>
                  <a:pt x="305" y="250"/>
                </a:cubicBezTo>
                <a:cubicBezTo>
                  <a:pt x="305" y="250"/>
                  <a:pt x="305" y="250"/>
                  <a:pt x="305" y="249"/>
                </a:cubicBezTo>
                <a:cubicBezTo>
                  <a:pt x="305" y="249"/>
                  <a:pt x="305" y="250"/>
                  <a:pt x="305" y="249"/>
                </a:cubicBezTo>
                <a:cubicBezTo>
                  <a:pt x="306" y="249"/>
                  <a:pt x="305" y="249"/>
                  <a:pt x="305" y="250"/>
                </a:cubicBezTo>
                <a:cubicBezTo>
                  <a:pt x="306" y="250"/>
                  <a:pt x="306" y="249"/>
                  <a:pt x="306" y="249"/>
                </a:cubicBezTo>
                <a:cubicBezTo>
                  <a:pt x="306" y="249"/>
                  <a:pt x="307" y="249"/>
                  <a:pt x="307" y="249"/>
                </a:cubicBezTo>
                <a:cubicBezTo>
                  <a:pt x="307" y="249"/>
                  <a:pt x="307" y="250"/>
                  <a:pt x="307" y="250"/>
                </a:cubicBezTo>
                <a:cubicBezTo>
                  <a:pt x="307" y="250"/>
                  <a:pt x="307" y="250"/>
                  <a:pt x="308" y="250"/>
                </a:cubicBezTo>
                <a:cubicBezTo>
                  <a:pt x="307" y="250"/>
                  <a:pt x="307" y="250"/>
                  <a:pt x="307" y="250"/>
                </a:cubicBezTo>
                <a:close/>
                <a:moveTo>
                  <a:pt x="306" y="247"/>
                </a:moveTo>
                <a:cubicBezTo>
                  <a:pt x="307" y="248"/>
                  <a:pt x="307" y="247"/>
                  <a:pt x="307" y="248"/>
                </a:cubicBezTo>
                <a:cubicBezTo>
                  <a:pt x="307" y="248"/>
                  <a:pt x="307" y="248"/>
                  <a:pt x="307" y="248"/>
                </a:cubicBezTo>
                <a:cubicBezTo>
                  <a:pt x="307" y="248"/>
                  <a:pt x="307" y="248"/>
                  <a:pt x="306" y="248"/>
                </a:cubicBezTo>
                <a:cubicBezTo>
                  <a:pt x="306" y="248"/>
                  <a:pt x="306" y="248"/>
                  <a:pt x="306" y="247"/>
                </a:cubicBezTo>
                <a:close/>
                <a:moveTo>
                  <a:pt x="306" y="224"/>
                </a:moveTo>
                <a:cubicBezTo>
                  <a:pt x="306" y="225"/>
                  <a:pt x="306" y="225"/>
                  <a:pt x="306" y="225"/>
                </a:cubicBezTo>
                <a:cubicBezTo>
                  <a:pt x="306" y="225"/>
                  <a:pt x="306" y="225"/>
                  <a:pt x="306" y="225"/>
                </a:cubicBezTo>
                <a:cubicBezTo>
                  <a:pt x="306" y="225"/>
                  <a:pt x="306" y="225"/>
                  <a:pt x="306" y="224"/>
                </a:cubicBezTo>
                <a:close/>
                <a:moveTo>
                  <a:pt x="307" y="243"/>
                </a:moveTo>
                <a:cubicBezTo>
                  <a:pt x="308" y="243"/>
                  <a:pt x="308" y="243"/>
                  <a:pt x="308" y="243"/>
                </a:cubicBezTo>
                <a:cubicBezTo>
                  <a:pt x="308" y="243"/>
                  <a:pt x="307" y="244"/>
                  <a:pt x="307" y="243"/>
                </a:cubicBezTo>
                <a:close/>
                <a:moveTo>
                  <a:pt x="308" y="247"/>
                </a:moveTo>
                <a:cubicBezTo>
                  <a:pt x="308" y="248"/>
                  <a:pt x="308" y="248"/>
                  <a:pt x="308" y="248"/>
                </a:cubicBezTo>
                <a:cubicBezTo>
                  <a:pt x="308" y="247"/>
                  <a:pt x="308" y="247"/>
                  <a:pt x="308" y="247"/>
                </a:cubicBezTo>
                <a:close/>
                <a:moveTo>
                  <a:pt x="309" y="249"/>
                </a:moveTo>
                <a:cubicBezTo>
                  <a:pt x="308" y="249"/>
                  <a:pt x="308" y="250"/>
                  <a:pt x="307" y="250"/>
                </a:cubicBezTo>
                <a:cubicBezTo>
                  <a:pt x="308" y="249"/>
                  <a:pt x="307" y="249"/>
                  <a:pt x="308" y="248"/>
                </a:cubicBezTo>
                <a:cubicBezTo>
                  <a:pt x="309" y="248"/>
                  <a:pt x="308" y="250"/>
                  <a:pt x="309" y="249"/>
                </a:cubicBezTo>
                <a:cubicBezTo>
                  <a:pt x="309" y="249"/>
                  <a:pt x="308" y="249"/>
                  <a:pt x="309" y="248"/>
                </a:cubicBezTo>
                <a:cubicBezTo>
                  <a:pt x="309" y="249"/>
                  <a:pt x="309" y="249"/>
                  <a:pt x="309" y="249"/>
                </a:cubicBezTo>
                <a:cubicBezTo>
                  <a:pt x="309" y="249"/>
                  <a:pt x="309" y="249"/>
                  <a:pt x="309" y="249"/>
                </a:cubicBezTo>
                <a:close/>
                <a:moveTo>
                  <a:pt x="309" y="223"/>
                </a:moveTo>
                <a:cubicBezTo>
                  <a:pt x="309" y="223"/>
                  <a:pt x="309" y="223"/>
                  <a:pt x="309" y="223"/>
                </a:cubicBezTo>
                <a:cubicBezTo>
                  <a:pt x="309" y="223"/>
                  <a:pt x="309" y="223"/>
                  <a:pt x="309" y="224"/>
                </a:cubicBezTo>
                <a:cubicBezTo>
                  <a:pt x="309" y="224"/>
                  <a:pt x="309" y="224"/>
                  <a:pt x="308" y="224"/>
                </a:cubicBezTo>
                <a:cubicBezTo>
                  <a:pt x="308" y="224"/>
                  <a:pt x="308" y="224"/>
                  <a:pt x="308" y="224"/>
                </a:cubicBezTo>
                <a:cubicBezTo>
                  <a:pt x="308" y="224"/>
                  <a:pt x="308" y="224"/>
                  <a:pt x="308" y="224"/>
                </a:cubicBezTo>
                <a:cubicBezTo>
                  <a:pt x="308" y="224"/>
                  <a:pt x="308" y="224"/>
                  <a:pt x="308" y="224"/>
                </a:cubicBezTo>
                <a:cubicBezTo>
                  <a:pt x="308" y="224"/>
                  <a:pt x="308" y="224"/>
                  <a:pt x="308" y="224"/>
                </a:cubicBezTo>
                <a:cubicBezTo>
                  <a:pt x="308" y="224"/>
                  <a:pt x="308" y="224"/>
                  <a:pt x="308" y="224"/>
                </a:cubicBezTo>
                <a:cubicBezTo>
                  <a:pt x="307" y="224"/>
                  <a:pt x="307" y="224"/>
                  <a:pt x="307" y="224"/>
                </a:cubicBezTo>
                <a:cubicBezTo>
                  <a:pt x="307" y="224"/>
                  <a:pt x="307" y="224"/>
                  <a:pt x="307" y="224"/>
                </a:cubicBezTo>
                <a:cubicBezTo>
                  <a:pt x="307" y="224"/>
                  <a:pt x="307" y="224"/>
                  <a:pt x="306" y="224"/>
                </a:cubicBezTo>
                <a:cubicBezTo>
                  <a:pt x="307" y="224"/>
                  <a:pt x="307" y="224"/>
                  <a:pt x="307" y="224"/>
                </a:cubicBezTo>
                <a:cubicBezTo>
                  <a:pt x="306" y="224"/>
                  <a:pt x="306" y="224"/>
                  <a:pt x="306" y="224"/>
                </a:cubicBezTo>
                <a:cubicBezTo>
                  <a:pt x="306" y="224"/>
                  <a:pt x="306" y="224"/>
                  <a:pt x="306" y="224"/>
                </a:cubicBezTo>
                <a:cubicBezTo>
                  <a:pt x="306" y="224"/>
                  <a:pt x="306" y="224"/>
                  <a:pt x="305" y="224"/>
                </a:cubicBezTo>
                <a:cubicBezTo>
                  <a:pt x="305" y="224"/>
                  <a:pt x="305" y="224"/>
                  <a:pt x="305" y="224"/>
                </a:cubicBezTo>
                <a:cubicBezTo>
                  <a:pt x="305" y="224"/>
                  <a:pt x="305" y="224"/>
                  <a:pt x="305" y="225"/>
                </a:cubicBezTo>
                <a:cubicBezTo>
                  <a:pt x="305" y="225"/>
                  <a:pt x="305" y="225"/>
                  <a:pt x="305" y="225"/>
                </a:cubicBezTo>
                <a:cubicBezTo>
                  <a:pt x="305" y="225"/>
                  <a:pt x="305" y="225"/>
                  <a:pt x="305" y="225"/>
                </a:cubicBezTo>
                <a:cubicBezTo>
                  <a:pt x="305" y="224"/>
                  <a:pt x="305" y="225"/>
                  <a:pt x="305" y="224"/>
                </a:cubicBezTo>
                <a:cubicBezTo>
                  <a:pt x="305" y="224"/>
                  <a:pt x="305" y="224"/>
                  <a:pt x="305" y="224"/>
                </a:cubicBezTo>
                <a:cubicBezTo>
                  <a:pt x="305" y="224"/>
                  <a:pt x="306" y="224"/>
                  <a:pt x="306" y="224"/>
                </a:cubicBezTo>
                <a:cubicBezTo>
                  <a:pt x="306" y="224"/>
                  <a:pt x="306" y="224"/>
                  <a:pt x="306" y="224"/>
                </a:cubicBezTo>
                <a:cubicBezTo>
                  <a:pt x="306" y="224"/>
                  <a:pt x="306" y="224"/>
                  <a:pt x="306" y="224"/>
                </a:cubicBezTo>
                <a:cubicBezTo>
                  <a:pt x="306" y="224"/>
                  <a:pt x="307" y="223"/>
                  <a:pt x="308" y="223"/>
                </a:cubicBezTo>
                <a:cubicBezTo>
                  <a:pt x="308" y="223"/>
                  <a:pt x="308" y="223"/>
                  <a:pt x="308" y="223"/>
                </a:cubicBezTo>
                <a:cubicBezTo>
                  <a:pt x="308" y="223"/>
                  <a:pt x="309" y="223"/>
                  <a:pt x="309" y="223"/>
                </a:cubicBezTo>
                <a:cubicBezTo>
                  <a:pt x="309" y="223"/>
                  <a:pt x="308" y="222"/>
                  <a:pt x="308" y="222"/>
                </a:cubicBezTo>
                <a:cubicBezTo>
                  <a:pt x="308" y="222"/>
                  <a:pt x="308" y="222"/>
                  <a:pt x="308" y="222"/>
                </a:cubicBezTo>
                <a:cubicBezTo>
                  <a:pt x="308" y="222"/>
                  <a:pt x="308" y="222"/>
                  <a:pt x="308" y="222"/>
                </a:cubicBezTo>
                <a:cubicBezTo>
                  <a:pt x="308" y="222"/>
                  <a:pt x="308" y="222"/>
                  <a:pt x="308" y="222"/>
                </a:cubicBezTo>
                <a:cubicBezTo>
                  <a:pt x="308" y="222"/>
                  <a:pt x="308" y="223"/>
                  <a:pt x="308" y="223"/>
                </a:cubicBezTo>
                <a:cubicBezTo>
                  <a:pt x="308" y="223"/>
                  <a:pt x="308" y="223"/>
                  <a:pt x="308" y="223"/>
                </a:cubicBezTo>
                <a:cubicBezTo>
                  <a:pt x="308" y="223"/>
                  <a:pt x="308" y="223"/>
                  <a:pt x="307" y="223"/>
                </a:cubicBezTo>
                <a:cubicBezTo>
                  <a:pt x="308" y="223"/>
                  <a:pt x="308" y="223"/>
                  <a:pt x="308" y="223"/>
                </a:cubicBezTo>
                <a:cubicBezTo>
                  <a:pt x="307" y="223"/>
                  <a:pt x="307" y="223"/>
                  <a:pt x="307" y="223"/>
                </a:cubicBezTo>
                <a:cubicBezTo>
                  <a:pt x="307" y="223"/>
                  <a:pt x="307" y="223"/>
                  <a:pt x="307" y="223"/>
                </a:cubicBezTo>
                <a:cubicBezTo>
                  <a:pt x="307" y="223"/>
                  <a:pt x="307" y="223"/>
                  <a:pt x="307" y="223"/>
                </a:cubicBezTo>
                <a:cubicBezTo>
                  <a:pt x="307" y="223"/>
                  <a:pt x="307" y="223"/>
                  <a:pt x="307" y="222"/>
                </a:cubicBezTo>
                <a:cubicBezTo>
                  <a:pt x="307" y="222"/>
                  <a:pt x="307" y="222"/>
                  <a:pt x="307" y="222"/>
                </a:cubicBezTo>
                <a:cubicBezTo>
                  <a:pt x="308" y="222"/>
                  <a:pt x="308" y="221"/>
                  <a:pt x="309" y="222"/>
                </a:cubicBezTo>
                <a:cubicBezTo>
                  <a:pt x="308" y="222"/>
                  <a:pt x="309" y="223"/>
                  <a:pt x="309" y="223"/>
                </a:cubicBezTo>
                <a:cubicBezTo>
                  <a:pt x="309" y="223"/>
                  <a:pt x="309" y="223"/>
                  <a:pt x="309" y="223"/>
                </a:cubicBezTo>
                <a:close/>
                <a:moveTo>
                  <a:pt x="310" y="248"/>
                </a:moveTo>
                <a:cubicBezTo>
                  <a:pt x="310" y="247"/>
                  <a:pt x="309" y="247"/>
                  <a:pt x="309" y="247"/>
                </a:cubicBezTo>
                <a:cubicBezTo>
                  <a:pt x="310" y="247"/>
                  <a:pt x="310" y="247"/>
                  <a:pt x="310" y="247"/>
                </a:cubicBezTo>
                <a:cubicBezTo>
                  <a:pt x="310" y="248"/>
                  <a:pt x="310" y="248"/>
                  <a:pt x="310" y="248"/>
                </a:cubicBezTo>
                <a:close/>
                <a:moveTo>
                  <a:pt x="313" y="238"/>
                </a:moveTo>
                <a:cubicBezTo>
                  <a:pt x="313" y="238"/>
                  <a:pt x="313" y="238"/>
                  <a:pt x="313" y="238"/>
                </a:cubicBezTo>
                <a:cubicBezTo>
                  <a:pt x="313" y="238"/>
                  <a:pt x="313" y="238"/>
                  <a:pt x="313" y="239"/>
                </a:cubicBezTo>
                <a:cubicBezTo>
                  <a:pt x="313" y="238"/>
                  <a:pt x="313" y="238"/>
                  <a:pt x="313" y="238"/>
                </a:cubicBezTo>
                <a:close/>
                <a:moveTo>
                  <a:pt x="313" y="238"/>
                </a:moveTo>
                <a:cubicBezTo>
                  <a:pt x="313" y="238"/>
                  <a:pt x="313" y="238"/>
                  <a:pt x="313" y="239"/>
                </a:cubicBezTo>
                <a:cubicBezTo>
                  <a:pt x="313" y="239"/>
                  <a:pt x="313" y="239"/>
                  <a:pt x="313" y="239"/>
                </a:cubicBezTo>
                <a:cubicBezTo>
                  <a:pt x="313" y="239"/>
                  <a:pt x="312" y="238"/>
                  <a:pt x="312" y="238"/>
                </a:cubicBezTo>
                <a:cubicBezTo>
                  <a:pt x="312" y="238"/>
                  <a:pt x="313" y="238"/>
                  <a:pt x="313" y="238"/>
                </a:cubicBezTo>
                <a:close/>
                <a:moveTo>
                  <a:pt x="312" y="237"/>
                </a:moveTo>
                <a:cubicBezTo>
                  <a:pt x="312" y="237"/>
                  <a:pt x="312" y="237"/>
                  <a:pt x="313" y="237"/>
                </a:cubicBezTo>
                <a:cubicBezTo>
                  <a:pt x="312" y="237"/>
                  <a:pt x="312" y="237"/>
                  <a:pt x="312" y="237"/>
                </a:cubicBezTo>
                <a:cubicBezTo>
                  <a:pt x="312" y="237"/>
                  <a:pt x="312" y="237"/>
                  <a:pt x="312" y="237"/>
                </a:cubicBezTo>
                <a:close/>
                <a:moveTo>
                  <a:pt x="311" y="238"/>
                </a:moveTo>
                <a:cubicBezTo>
                  <a:pt x="311" y="239"/>
                  <a:pt x="310" y="239"/>
                  <a:pt x="310" y="239"/>
                </a:cubicBezTo>
                <a:cubicBezTo>
                  <a:pt x="310" y="238"/>
                  <a:pt x="311" y="238"/>
                  <a:pt x="311" y="238"/>
                </a:cubicBezTo>
                <a:close/>
                <a:moveTo>
                  <a:pt x="312" y="247"/>
                </a:moveTo>
                <a:cubicBezTo>
                  <a:pt x="311" y="247"/>
                  <a:pt x="311" y="247"/>
                  <a:pt x="310" y="247"/>
                </a:cubicBezTo>
                <a:cubicBezTo>
                  <a:pt x="311" y="247"/>
                  <a:pt x="312" y="247"/>
                  <a:pt x="312" y="247"/>
                </a:cubicBezTo>
                <a:close/>
                <a:moveTo>
                  <a:pt x="312" y="239"/>
                </a:moveTo>
                <a:cubicBezTo>
                  <a:pt x="312" y="238"/>
                  <a:pt x="312" y="238"/>
                  <a:pt x="312" y="238"/>
                </a:cubicBezTo>
                <a:cubicBezTo>
                  <a:pt x="312" y="238"/>
                  <a:pt x="312" y="238"/>
                  <a:pt x="312" y="238"/>
                </a:cubicBezTo>
                <a:cubicBezTo>
                  <a:pt x="312" y="238"/>
                  <a:pt x="312" y="238"/>
                  <a:pt x="312" y="238"/>
                </a:cubicBezTo>
                <a:cubicBezTo>
                  <a:pt x="313" y="238"/>
                  <a:pt x="312" y="238"/>
                  <a:pt x="312" y="239"/>
                </a:cubicBezTo>
                <a:close/>
                <a:moveTo>
                  <a:pt x="313" y="244"/>
                </a:moveTo>
                <a:cubicBezTo>
                  <a:pt x="313" y="245"/>
                  <a:pt x="313" y="245"/>
                  <a:pt x="312" y="245"/>
                </a:cubicBezTo>
                <a:cubicBezTo>
                  <a:pt x="312" y="245"/>
                  <a:pt x="312" y="244"/>
                  <a:pt x="313" y="244"/>
                </a:cubicBezTo>
                <a:close/>
                <a:moveTo>
                  <a:pt x="312" y="247"/>
                </a:moveTo>
                <a:cubicBezTo>
                  <a:pt x="312" y="247"/>
                  <a:pt x="312" y="247"/>
                  <a:pt x="312" y="246"/>
                </a:cubicBezTo>
                <a:cubicBezTo>
                  <a:pt x="313" y="247"/>
                  <a:pt x="313" y="246"/>
                  <a:pt x="314" y="247"/>
                </a:cubicBezTo>
                <a:cubicBezTo>
                  <a:pt x="313" y="246"/>
                  <a:pt x="313" y="247"/>
                  <a:pt x="312" y="247"/>
                </a:cubicBezTo>
                <a:close/>
                <a:moveTo>
                  <a:pt x="318" y="222"/>
                </a:moveTo>
                <a:cubicBezTo>
                  <a:pt x="318" y="221"/>
                  <a:pt x="319" y="221"/>
                  <a:pt x="319" y="221"/>
                </a:cubicBezTo>
                <a:cubicBezTo>
                  <a:pt x="319" y="221"/>
                  <a:pt x="319" y="221"/>
                  <a:pt x="319" y="221"/>
                </a:cubicBezTo>
                <a:cubicBezTo>
                  <a:pt x="319" y="222"/>
                  <a:pt x="318" y="222"/>
                  <a:pt x="318" y="222"/>
                </a:cubicBezTo>
                <a:cubicBezTo>
                  <a:pt x="318" y="222"/>
                  <a:pt x="318" y="222"/>
                  <a:pt x="318" y="222"/>
                </a:cubicBezTo>
                <a:close/>
                <a:moveTo>
                  <a:pt x="315" y="232"/>
                </a:moveTo>
                <a:cubicBezTo>
                  <a:pt x="315" y="232"/>
                  <a:pt x="315" y="232"/>
                  <a:pt x="315" y="232"/>
                </a:cubicBezTo>
                <a:cubicBezTo>
                  <a:pt x="315" y="232"/>
                  <a:pt x="315" y="232"/>
                  <a:pt x="315" y="232"/>
                </a:cubicBezTo>
                <a:cubicBezTo>
                  <a:pt x="315" y="232"/>
                  <a:pt x="315" y="233"/>
                  <a:pt x="314" y="232"/>
                </a:cubicBezTo>
                <a:lnTo>
                  <a:pt x="315" y="232"/>
                </a:lnTo>
                <a:close/>
                <a:moveTo>
                  <a:pt x="315" y="237"/>
                </a:moveTo>
                <a:cubicBezTo>
                  <a:pt x="315" y="237"/>
                  <a:pt x="315" y="238"/>
                  <a:pt x="315" y="238"/>
                </a:cubicBezTo>
                <a:cubicBezTo>
                  <a:pt x="315" y="238"/>
                  <a:pt x="315" y="237"/>
                  <a:pt x="315" y="237"/>
                </a:cubicBezTo>
                <a:cubicBezTo>
                  <a:pt x="315" y="237"/>
                  <a:pt x="315" y="237"/>
                  <a:pt x="315" y="237"/>
                </a:cubicBezTo>
                <a:close/>
                <a:moveTo>
                  <a:pt x="314" y="238"/>
                </a:moveTo>
                <a:cubicBezTo>
                  <a:pt x="314" y="238"/>
                  <a:pt x="314" y="238"/>
                  <a:pt x="314" y="238"/>
                </a:cubicBezTo>
                <a:cubicBezTo>
                  <a:pt x="314" y="238"/>
                  <a:pt x="314" y="238"/>
                  <a:pt x="314" y="238"/>
                </a:cubicBezTo>
                <a:cubicBezTo>
                  <a:pt x="314" y="238"/>
                  <a:pt x="314" y="238"/>
                  <a:pt x="314" y="238"/>
                </a:cubicBezTo>
                <a:close/>
                <a:moveTo>
                  <a:pt x="314" y="237"/>
                </a:moveTo>
                <a:cubicBezTo>
                  <a:pt x="314" y="237"/>
                  <a:pt x="314" y="237"/>
                  <a:pt x="314" y="237"/>
                </a:cubicBezTo>
                <a:cubicBezTo>
                  <a:pt x="314" y="237"/>
                  <a:pt x="314" y="238"/>
                  <a:pt x="314" y="238"/>
                </a:cubicBezTo>
                <a:cubicBezTo>
                  <a:pt x="314" y="238"/>
                  <a:pt x="314" y="237"/>
                  <a:pt x="314" y="237"/>
                </a:cubicBezTo>
                <a:close/>
                <a:moveTo>
                  <a:pt x="314" y="238"/>
                </a:moveTo>
                <a:cubicBezTo>
                  <a:pt x="314" y="238"/>
                  <a:pt x="314" y="238"/>
                  <a:pt x="314" y="238"/>
                </a:cubicBezTo>
                <a:cubicBezTo>
                  <a:pt x="314" y="238"/>
                  <a:pt x="314" y="238"/>
                  <a:pt x="314" y="238"/>
                </a:cubicBezTo>
                <a:cubicBezTo>
                  <a:pt x="314" y="238"/>
                  <a:pt x="314" y="238"/>
                  <a:pt x="314" y="238"/>
                </a:cubicBezTo>
                <a:close/>
                <a:moveTo>
                  <a:pt x="314" y="248"/>
                </a:moveTo>
                <a:cubicBezTo>
                  <a:pt x="314" y="247"/>
                  <a:pt x="314" y="247"/>
                  <a:pt x="314" y="247"/>
                </a:cubicBezTo>
                <a:cubicBezTo>
                  <a:pt x="314" y="247"/>
                  <a:pt x="314" y="247"/>
                  <a:pt x="314" y="246"/>
                </a:cubicBezTo>
                <a:cubicBezTo>
                  <a:pt x="314" y="246"/>
                  <a:pt x="315" y="246"/>
                  <a:pt x="315" y="247"/>
                </a:cubicBezTo>
                <a:cubicBezTo>
                  <a:pt x="315" y="247"/>
                  <a:pt x="315" y="248"/>
                  <a:pt x="314" y="248"/>
                </a:cubicBezTo>
                <a:close/>
                <a:moveTo>
                  <a:pt x="315" y="238"/>
                </a:moveTo>
                <a:cubicBezTo>
                  <a:pt x="315" y="238"/>
                  <a:pt x="315" y="238"/>
                  <a:pt x="315" y="238"/>
                </a:cubicBezTo>
                <a:cubicBezTo>
                  <a:pt x="315" y="238"/>
                  <a:pt x="315" y="238"/>
                  <a:pt x="315" y="238"/>
                </a:cubicBezTo>
                <a:cubicBezTo>
                  <a:pt x="315" y="238"/>
                  <a:pt x="316" y="238"/>
                  <a:pt x="316" y="237"/>
                </a:cubicBezTo>
                <a:cubicBezTo>
                  <a:pt x="316" y="238"/>
                  <a:pt x="316" y="238"/>
                  <a:pt x="316" y="238"/>
                </a:cubicBezTo>
                <a:cubicBezTo>
                  <a:pt x="315" y="238"/>
                  <a:pt x="315" y="238"/>
                  <a:pt x="315" y="238"/>
                </a:cubicBezTo>
                <a:close/>
                <a:moveTo>
                  <a:pt x="317" y="246"/>
                </a:moveTo>
                <a:cubicBezTo>
                  <a:pt x="316" y="246"/>
                  <a:pt x="316" y="247"/>
                  <a:pt x="316" y="247"/>
                </a:cubicBezTo>
                <a:cubicBezTo>
                  <a:pt x="315" y="247"/>
                  <a:pt x="316" y="247"/>
                  <a:pt x="316" y="246"/>
                </a:cubicBezTo>
                <a:cubicBezTo>
                  <a:pt x="316" y="246"/>
                  <a:pt x="316" y="246"/>
                  <a:pt x="316" y="246"/>
                </a:cubicBezTo>
                <a:cubicBezTo>
                  <a:pt x="316" y="246"/>
                  <a:pt x="317" y="246"/>
                  <a:pt x="317" y="246"/>
                </a:cubicBezTo>
                <a:close/>
                <a:moveTo>
                  <a:pt x="316" y="237"/>
                </a:moveTo>
                <a:cubicBezTo>
                  <a:pt x="316" y="237"/>
                  <a:pt x="316" y="237"/>
                  <a:pt x="317" y="237"/>
                </a:cubicBezTo>
                <a:cubicBezTo>
                  <a:pt x="316" y="237"/>
                  <a:pt x="316" y="237"/>
                  <a:pt x="316" y="237"/>
                </a:cubicBezTo>
                <a:close/>
                <a:moveTo>
                  <a:pt x="316" y="235"/>
                </a:moveTo>
                <a:cubicBezTo>
                  <a:pt x="317" y="235"/>
                  <a:pt x="317" y="235"/>
                  <a:pt x="317" y="235"/>
                </a:cubicBezTo>
                <a:cubicBezTo>
                  <a:pt x="317" y="235"/>
                  <a:pt x="317" y="235"/>
                  <a:pt x="317" y="235"/>
                </a:cubicBezTo>
                <a:cubicBezTo>
                  <a:pt x="317" y="235"/>
                  <a:pt x="317" y="235"/>
                  <a:pt x="316" y="235"/>
                </a:cubicBezTo>
                <a:close/>
                <a:moveTo>
                  <a:pt x="317" y="237"/>
                </a:moveTo>
                <a:cubicBezTo>
                  <a:pt x="317" y="236"/>
                  <a:pt x="317" y="236"/>
                  <a:pt x="317" y="236"/>
                </a:cubicBezTo>
                <a:cubicBezTo>
                  <a:pt x="317" y="236"/>
                  <a:pt x="317" y="236"/>
                  <a:pt x="317" y="236"/>
                </a:cubicBezTo>
                <a:cubicBezTo>
                  <a:pt x="317" y="236"/>
                  <a:pt x="317" y="236"/>
                  <a:pt x="317" y="237"/>
                </a:cubicBezTo>
                <a:close/>
                <a:moveTo>
                  <a:pt x="317" y="222"/>
                </a:moveTo>
                <a:cubicBezTo>
                  <a:pt x="317" y="222"/>
                  <a:pt x="316" y="222"/>
                  <a:pt x="316" y="222"/>
                </a:cubicBezTo>
                <a:cubicBezTo>
                  <a:pt x="316" y="222"/>
                  <a:pt x="317" y="222"/>
                  <a:pt x="317" y="222"/>
                </a:cubicBezTo>
                <a:cubicBezTo>
                  <a:pt x="317" y="222"/>
                  <a:pt x="317" y="222"/>
                  <a:pt x="317" y="222"/>
                </a:cubicBezTo>
                <a:close/>
                <a:moveTo>
                  <a:pt x="317" y="222"/>
                </a:moveTo>
                <a:cubicBezTo>
                  <a:pt x="317" y="222"/>
                  <a:pt x="317" y="222"/>
                  <a:pt x="317" y="222"/>
                </a:cubicBezTo>
                <a:cubicBezTo>
                  <a:pt x="317" y="222"/>
                  <a:pt x="317" y="222"/>
                  <a:pt x="317" y="222"/>
                </a:cubicBezTo>
                <a:cubicBezTo>
                  <a:pt x="317" y="222"/>
                  <a:pt x="317" y="222"/>
                  <a:pt x="317" y="222"/>
                </a:cubicBezTo>
                <a:close/>
                <a:moveTo>
                  <a:pt x="317" y="235"/>
                </a:moveTo>
                <a:cubicBezTo>
                  <a:pt x="317" y="235"/>
                  <a:pt x="317" y="235"/>
                  <a:pt x="317" y="235"/>
                </a:cubicBezTo>
                <a:cubicBezTo>
                  <a:pt x="317" y="235"/>
                  <a:pt x="317" y="235"/>
                  <a:pt x="317" y="234"/>
                </a:cubicBezTo>
                <a:cubicBezTo>
                  <a:pt x="317" y="235"/>
                  <a:pt x="318" y="235"/>
                  <a:pt x="318" y="235"/>
                </a:cubicBezTo>
                <a:cubicBezTo>
                  <a:pt x="317" y="235"/>
                  <a:pt x="317" y="235"/>
                  <a:pt x="317" y="235"/>
                </a:cubicBezTo>
                <a:close/>
                <a:moveTo>
                  <a:pt x="317" y="234"/>
                </a:moveTo>
                <a:cubicBezTo>
                  <a:pt x="318" y="234"/>
                  <a:pt x="318" y="234"/>
                  <a:pt x="318" y="234"/>
                </a:cubicBezTo>
                <a:cubicBezTo>
                  <a:pt x="318" y="234"/>
                  <a:pt x="318" y="234"/>
                  <a:pt x="318" y="234"/>
                </a:cubicBezTo>
                <a:lnTo>
                  <a:pt x="317" y="234"/>
                </a:lnTo>
                <a:close/>
                <a:moveTo>
                  <a:pt x="318" y="237"/>
                </a:moveTo>
                <a:cubicBezTo>
                  <a:pt x="318" y="237"/>
                  <a:pt x="318" y="236"/>
                  <a:pt x="319" y="237"/>
                </a:cubicBezTo>
                <a:cubicBezTo>
                  <a:pt x="318" y="237"/>
                  <a:pt x="318" y="237"/>
                  <a:pt x="318" y="237"/>
                </a:cubicBezTo>
                <a:close/>
                <a:moveTo>
                  <a:pt x="318" y="236"/>
                </a:moveTo>
                <a:cubicBezTo>
                  <a:pt x="319" y="236"/>
                  <a:pt x="319" y="236"/>
                  <a:pt x="319" y="236"/>
                </a:cubicBezTo>
                <a:cubicBezTo>
                  <a:pt x="319" y="236"/>
                  <a:pt x="319" y="236"/>
                  <a:pt x="318" y="236"/>
                </a:cubicBezTo>
                <a:cubicBezTo>
                  <a:pt x="318" y="236"/>
                  <a:pt x="318" y="236"/>
                  <a:pt x="318" y="236"/>
                </a:cubicBezTo>
                <a:close/>
                <a:moveTo>
                  <a:pt x="319" y="235"/>
                </a:moveTo>
                <a:cubicBezTo>
                  <a:pt x="318" y="235"/>
                  <a:pt x="318" y="235"/>
                  <a:pt x="318" y="235"/>
                </a:cubicBezTo>
                <a:cubicBezTo>
                  <a:pt x="318" y="235"/>
                  <a:pt x="318" y="235"/>
                  <a:pt x="318" y="235"/>
                </a:cubicBezTo>
                <a:cubicBezTo>
                  <a:pt x="319" y="235"/>
                  <a:pt x="319" y="235"/>
                  <a:pt x="319" y="235"/>
                </a:cubicBezTo>
                <a:close/>
                <a:moveTo>
                  <a:pt x="318" y="241"/>
                </a:moveTo>
                <a:cubicBezTo>
                  <a:pt x="318" y="241"/>
                  <a:pt x="318" y="241"/>
                  <a:pt x="319" y="241"/>
                </a:cubicBezTo>
                <a:cubicBezTo>
                  <a:pt x="319" y="241"/>
                  <a:pt x="318" y="242"/>
                  <a:pt x="318" y="241"/>
                </a:cubicBezTo>
                <a:close/>
                <a:moveTo>
                  <a:pt x="319" y="235"/>
                </a:moveTo>
                <a:cubicBezTo>
                  <a:pt x="319" y="235"/>
                  <a:pt x="319" y="235"/>
                  <a:pt x="319" y="235"/>
                </a:cubicBezTo>
                <a:cubicBezTo>
                  <a:pt x="319" y="235"/>
                  <a:pt x="319" y="234"/>
                  <a:pt x="318" y="234"/>
                </a:cubicBezTo>
                <a:cubicBezTo>
                  <a:pt x="318" y="234"/>
                  <a:pt x="318" y="234"/>
                  <a:pt x="319" y="234"/>
                </a:cubicBezTo>
                <a:cubicBezTo>
                  <a:pt x="319" y="234"/>
                  <a:pt x="319" y="234"/>
                  <a:pt x="319" y="234"/>
                </a:cubicBezTo>
                <a:cubicBezTo>
                  <a:pt x="319" y="234"/>
                  <a:pt x="319" y="234"/>
                  <a:pt x="319" y="234"/>
                </a:cubicBezTo>
                <a:cubicBezTo>
                  <a:pt x="319" y="234"/>
                  <a:pt x="319" y="235"/>
                  <a:pt x="319" y="235"/>
                </a:cubicBezTo>
                <a:close/>
                <a:moveTo>
                  <a:pt x="373" y="230"/>
                </a:moveTo>
                <a:cubicBezTo>
                  <a:pt x="373" y="231"/>
                  <a:pt x="373" y="231"/>
                  <a:pt x="373" y="231"/>
                </a:cubicBezTo>
                <a:cubicBezTo>
                  <a:pt x="373" y="231"/>
                  <a:pt x="372" y="231"/>
                  <a:pt x="372" y="231"/>
                </a:cubicBezTo>
                <a:cubicBezTo>
                  <a:pt x="372" y="231"/>
                  <a:pt x="372" y="231"/>
                  <a:pt x="372" y="231"/>
                </a:cubicBezTo>
                <a:cubicBezTo>
                  <a:pt x="372" y="230"/>
                  <a:pt x="372" y="230"/>
                  <a:pt x="373" y="230"/>
                </a:cubicBezTo>
                <a:close/>
                <a:moveTo>
                  <a:pt x="366" y="232"/>
                </a:moveTo>
                <a:cubicBezTo>
                  <a:pt x="366" y="232"/>
                  <a:pt x="365" y="233"/>
                  <a:pt x="365" y="232"/>
                </a:cubicBezTo>
                <a:cubicBezTo>
                  <a:pt x="365" y="232"/>
                  <a:pt x="366" y="232"/>
                  <a:pt x="366" y="232"/>
                </a:cubicBezTo>
                <a:close/>
                <a:moveTo>
                  <a:pt x="364" y="232"/>
                </a:moveTo>
                <a:cubicBezTo>
                  <a:pt x="364" y="233"/>
                  <a:pt x="363" y="232"/>
                  <a:pt x="363" y="232"/>
                </a:cubicBezTo>
                <a:cubicBezTo>
                  <a:pt x="363" y="232"/>
                  <a:pt x="364" y="232"/>
                  <a:pt x="364" y="232"/>
                </a:cubicBezTo>
                <a:close/>
                <a:moveTo>
                  <a:pt x="356" y="232"/>
                </a:moveTo>
                <a:cubicBezTo>
                  <a:pt x="356" y="233"/>
                  <a:pt x="356" y="234"/>
                  <a:pt x="355" y="233"/>
                </a:cubicBezTo>
                <a:cubicBezTo>
                  <a:pt x="356" y="233"/>
                  <a:pt x="356" y="232"/>
                  <a:pt x="356" y="232"/>
                </a:cubicBezTo>
                <a:close/>
                <a:moveTo>
                  <a:pt x="355" y="234"/>
                </a:moveTo>
                <a:cubicBezTo>
                  <a:pt x="355" y="235"/>
                  <a:pt x="355" y="234"/>
                  <a:pt x="356" y="235"/>
                </a:cubicBezTo>
                <a:cubicBezTo>
                  <a:pt x="355" y="235"/>
                  <a:pt x="355" y="237"/>
                  <a:pt x="355" y="236"/>
                </a:cubicBezTo>
                <a:cubicBezTo>
                  <a:pt x="355" y="235"/>
                  <a:pt x="355" y="235"/>
                  <a:pt x="355" y="234"/>
                </a:cubicBezTo>
                <a:close/>
                <a:moveTo>
                  <a:pt x="354" y="236"/>
                </a:moveTo>
                <a:cubicBezTo>
                  <a:pt x="354" y="236"/>
                  <a:pt x="354" y="235"/>
                  <a:pt x="353" y="235"/>
                </a:cubicBezTo>
                <a:cubicBezTo>
                  <a:pt x="354" y="235"/>
                  <a:pt x="354" y="235"/>
                  <a:pt x="354" y="235"/>
                </a:cubicBezTo>
                <a:cubicBezTo>
                  <a:pt x="354" y="235"/>
                  <a:pt x="355" y="236"/>
                  <a:pt x="354" y="236"/>
                </a:cubicBezTo>
                <a:close/>
                <a:moveTo>
                  <a:pt x="353" y="233"/>
                </a:moveTo>
                <a:cubicBezTo>
                  <a:pt x="353" y="233"/>
                  <a:pt x="353" y="234"/>
                  <a:pt x="353" y="234"/>
                </a:cubicBezTo>
                <a:cubicBezTo>
                  <a:pt x="353" y="235"/>
                  <a:pt x="354" y="234"/>
                  <a:pt x="354" y="234"/>
                </a:cubicBezTo>
                <a:cubicBezTo>
                  <a:pt x="354" y="235"/>
                  <a:pt x="353" y="235"/>
                  <a:pt x="353" y="234"/>
                </a:cubicBezTo>
                <a:cubicBezTo>
                  <a:pt x="353" y="234"/>
                  <a:pt x="353" y="234"/>
                  <a:pt x="352" y="234"/>
                </a:cubicBezTo>
                <a:cubicBezTo>
                  <a:pt x="353" y="233"/>
                  <a:pt x="353" y="233"/>
                  <a:pt x="353" y="233"/>
                </a:cubicBezTo>
                <a:close/>
                <a:moveTo>
                  <a:pt x="353" y="235"/>
                </a:moveTo>
                <a:cubicBezTo>
                  <a:pt x="353" y="236"/>
                  <a:pt x="352" y="235"/>
                  <a:pt x="352" y="235"/>
                </a:cubicBezTo>
                <a:cubicBezTo>
                  <a:pt x="353" y="235"/>
                  <a:pt x="353" y="235"/>
                  <a:pt x="353" y="235"/>
                </a:cubicBezTo>
                <a:close/>
                <a:moveTo>
                  <a:pt x="348" y="235"/>
                </a:moveTo>
                <a:cubicBezTo>
                  <a:pt x="349" y="235"/>
                  <a:pt x="349" y="236"/>
                  <a:pt x="349" y="235"/>
                </a:cubicBezTo>
                <a:cubicBezTo>
                  <a:pt x="349" y="234"/>
                  <a:pt x="349" y="235"/>
                  <a:pt x="349" y="234"/>
                </a:cubicBezTo>
                <a:cubicBezTo>
                  <a:pt x="349" y="234"/>
                  <a:pt x="349" y="234"/>
                  <a:pt x="350" y="235"/>
                </a:cubicBezTo>
                <a:cubicBezTo>
                  <a:pt x="350" y="235"/>
                  <a:pt x="349" y="236"/>
                  <a:pt x="348" y="235"/>
                </a:cubicBezTo>
                <a:cubicBezTo>
                  <a:pt x="348" y="236"/>
                  <a:pt x="348" y="235"/>
                  <a:pt x="348" y="235"/>
                </a:cubicBezTo>
                <a:close/>
                <a:moveTo>
                  <a:pt x="347" y="235"/>
                </a:moveTo>
                <a:cubicBezTo>
                  <a:pt x="347" y="235"/>
                  <a:pt x="347" y="235"/>
                  <a:pt x="347" y="236"/>
                </a:cubicBezTo>
                <a:cubicBezTo>
                  <a:pt x="347" y="236"/>
                  <a:pt x="347" y="236"/>
                  <a:pt x="347" y="236"/>
                </a:cubicBezTo>
                <a:cubicBezTo>
                  <a:pt x="347" y="236"/>
                  <a:pt x="347" y="235"/>
                  <a:pt x="347" y="235"/>
                </a:cubicBezTo>
                <a:close/>
                <a:moveTo>
                  <a:pt x="348" y="238"/>
                </a:moveTo>
                <a:cubicBezTo>
                  <a:pt x="347" y="239"/>
                  <a:pt x="347" y="239"/>
                  <a:pt x="346" y="239"/>
                </a:cubicBezTo>
                <a:cubicBezTo>
                  <a:pt x="347" y="238"/>
                  <a:pt x="347" y="238"/>
                  <a:pt x="348" y="238"/>
                </a:cubicBezTo>
                <a:close/>
                <a:moveTo>
                  <a:pt x="345" y="235"/>
                </a:moveTo>
                <a:cubicBezTo>
                  <a:pt x="345" y="235"/>
                  <a:pt x="345" y="235"/>
                  <a:pt x="345" y="235"/>
                </a:cubicBezTo>
                <a:cubicBezTo>
                  <a:pt x="345" y="234"/>
                  <a:pt x="345" y="234"/>
                  <a:pt x="345" y="235"/>
                </a:cubicBezTo>
                <a:close/>
                <a:moveTo>
                  <a:pt x="344" y="237"/>
                </a:moveTo>
                <a:cubicBezTo>
                  <a:pt x="344" y="238"/>
                  <a:pt x="344" y="237"/>
                  <a:pt x="344" y="238"/>
                </a:cubicBezTo>
                <a:cubicBezTo>
                  <a:pt x="343" y="238"/>
                  <a:pt x="344" y="238"/>
                  <a:pt x="343" y="237"/>
                </a:cubicBezTo>
                <a:cubicBezTo>
                  <a:pt x="343" y="237"/>
                  <a:pt x="343" y="238"/>
                  <a:pt x="343" y="238"/>
                </a:cubicBezTo>
                <a:cubicBezTo>
                  <a:pt x="343" y="237"/>
                  <a:pt x="344" y="237"/>
                  <a:pt x="344" y="237"/>
                </a:cubicBezTo>
                <a:close/>
                <a:moveTo>
                  <a:pt x="342" y="235"/>
                </a:moveTo>
                <a:cubicBezTo>
                  <a:pt x="342" y="235"/>
                  <a:pt x="342" y="236"/>
                  <a:pt x="342" y="236"/>
                </a:cubicBezTo>
                <a:cubicBezTo>
                  <a:pt x="342" y="235"/>
                  <a:pt x="342" y="235"/>
                  <a:pt x="342" y="235"/>
                </a:cubicBezTo>
                <a:close/>
                <a:moveTo>
                  <a:pt x="340" y="236"/>
                </a:moveTo>
                <a:cubicBezTo>
                  <a:pt x="341" y="237"/>
                  <a:pt x="341" y="238"/>
                  <a:pt x="341" y="238"/>
                </a:cubicBezTo>
                <a:cubicBezTo>
                  <a:pt x="340" y="238"/>
                  <a:pt x="340" y="237"/>
                  <a:pt x="340" y="236"/>
                </a:cubicBezTo>
                <a:close/>
                <a:moveTo>
                  <a:pt x="339" y="237"/>
                </a:moveTo>
                <a:cubicBezTo>
                  <a:pt x="339" y="238"/>
                  <a:pt x="340" y="237"/>
                  <a:pt x="340" y="238"/>
                </a:cubicBezTo>
                <a:cubicBezTo>
                  <a:pt x="340" y="238"/>
                  <a:pt x="339" y="238"/>
                  <a:pt x="339" y="239"/>
                </a:cubicBezTo>
                <a:cubicBezTo>
                  <a:pt x="339" y="238"/>
                  <a:pt x="338" y="238"/>
                  <a:pt x="338" y="238"/>
                </a:cubicBezTo>
                <a:cubicBezTo>
                  <a:pt x="339" y="238"/>
                  <a:pt x="339" y="238"/>
                  <a:pt x="339" y="237"/>
                </a:cubicBezTo>
                <a:close/>
                <a:moveTo>
                  <a:pt x="338" y="235"/>
                </a:moveTo>
                <a:cubicBezTo>
                  <a:pt x="338" y="235"/>
                  <a:pt x="338" y="235"/>
                  <a:pt x="338" y="235"/>
                </a:cubicBezTo>
                <a:cubicBezTo>
                  <a:pt x="338" y="236"/>
                  <a:pt x="338" y="236"/>
                  <a:pt x="338" y="236"/>
                </a:cubicBezTo>
                <a:cubicBezTo>
                  <a:pt x="337" y="235"/>
                  <a:pt x="338" y="235"/>
                  <a:pt x="338" y="235"/>
                </a:cubicBezTo>
                <a:close/>
                <a:moveTo>
                  <a:pt x="336" y="237"/>
                </a:moveTo>
                <a:cubicBezTo>
                  <a:pt x="336" y="237"/>
                  <a:pt x="337" y="237"/>
                  <a:pt x="337" y="237"/>
                </a:cubicBezTo>
                <a:cubicBezTo>
                  <a:pt x="336" y="238"/>
                  <a:pt x="337" y="238"/>
                  <a:pt x="336" y="238"/>
                </a:cubicBezTo>
                <a:cubicBezTo>
                  <a:pt x="336" y="238"/>
                  <a:pt x="336" y="238"/>
                  <a:pt x="336" y="237"/>
                </a:cubicBezTo>
                <a:close/>
                <a:moveTo>
                  <a:pt x="338" y="238"/>
                </a:moveTo>
                <a:cubicBezTo>
                  <a:pt x="337" y="238"/>
                  <a:pt x="336" y="240"/>
                  <a:pt x="336" y="238"/>
                </a:cubicBezTo>
                <a:cubicBezTo>
                  <a:pt x="337" y="239"/>
                  <a:pt x="337" y="237"/>
                  <a:pt x="338" y="238"/>
                </a:cubicBezTo>
                <a:close/>
                <a:moveTo>
                  <a:pt x="333" y="239"/>
                </a:moveTo>
                <a:cubicBezTo>
                  <a:pt x="333" y="239"/>
                  <a:pt x="333" y="239"/>
                  <a:pt x="333" y="239"/>
                </a:cubicBezTo>
                <a:cubicBezTo>
                  <a:pt x="333" y="239"/>
                  <a:pt x="332" y="240"/>
                  <a:pt x="332" y="239"/>
                </a:cubicBezTo>
                <a:cubicBezTo>
                  <a:pt x="332" y="239"/>
                  <a:pt x="332" y="239"/>
                  <a:pt x="333" y="239"/>
                </a:cubicBezTo>
                <a:close/>
                <a:moveTo>
                  <a:pt x="328" y="239"/>
                </a:moveTo>
                <a:cubicBezTo>
                  <a:pt x="328" y="240"/>
                  <a:pt x="328" y="240"/>
                  <a:pt x="328" y="240"/>
                </a:cubicBezTo>
                <a:cubicBezTo>
                  <a:pt x="328" y="240"/>
                  <a:pt x="328" y="240"/>
                  <a:pt x="328" y="240"/>
                </a:cubicBezTo>
                <a:cubicBezTo>
                  <a:pt x="328" y="240"/>
                  <a:pt x="328" y="240"/>
                  <a:pt x="328" y="240"/>
                </a:cubicBezTo>
                <a:cubicBezTo>
                  <a:pt x="327" y="240"/>
                  <a:pt x="327" y="240"/>
                  <a:pt x="327" y="240"/>
                </a:cubicBezTo>
                <a:cubicBezTo>
                  <a:pt x="327" y="240"/>
                  <a:pt x="327" y="240"/>
                  <a:pt x="327" y="240"/>
                </a:cubicBezTo>
                <a:cubicBezTo>
                  <a:pt x="327" y="240"/>
                  <a:pt x="327" y="240"/>
                  <a:pt x="327" y="240"/>
                </a:cubicBezTo>
                <a:cubicBezTo>
                  <a:pt x="327" y="240"/>
                  <a:pt x="328" y="240"/>
                  <a:pt x="328" y="239"/>
                </a:cubicBezTo>
                <a:close/>
                <a:moveTo>
                  <a:pt x="320" y="236"/>
                </a:moveTo>
                <a:cubicBezTo>
                  <a:pt x="320" y="236"/>
                  <a:pt x="320" y="236"/>
                  <a:pt x="320" y="236"/>
                </a:cubicBezTo>
                <a:cubicBezTo>
                  <a:pt x="320" y="236"/>
                  <a:pt x="320" y="236"/>
                  <a:pt x="320" y="236"/>
                </a:cubicBezTo>
                <a:cubicBezTo>
                  <a:pt x="320" y="236"/>
                  <a:pt x="320" y="236"/>
                  <a:pt x="320" y="236"/>
                </a:cubicBezTo>
                <a:cubicBezTo>
                  <a:pt x="320" y="236"/>
                  <a:pt x="320" y="236"/>
                  <a:pt x="320" y="236"/>
                </a:cubicBezTo>
                <a:close/>
                <a:moveTo>
                  <a:pt x="320" y="237"/>
                </a:moveTo>
                <a:cubicBezTo>
                  <a:pt x="320" y="237"/>
                  <a:pt x="320" y="237"/>
                  <a:pt x="320" y="237"/>
                </a:cubicBezTo>
                <a:cubicBezTo>
                  <a:pt x="320" y="238"/>
                  <a:pt x="320" y="237"/>
                  <a:pt x="320" y="237"/>
                </a:cubicBezTo>
                <a:close/>
                <a:moveTo>
                  <a:pt x="321" y="234"/>
                </a:moveTo>
                <a:cubicBezTo>
                  <a:pt x="321" y="234"/>
                  <a:pt x="321" y="234"/>
                  <a:pt x="321" y="233"/>
                </a:cubicBezTo>
                <a:cubicBezTo>
                  <a:pt x="322" y="233"/>
                  <a:pt x="322" y="233"/>
                  <a:pt x="322" y="234"/>
                </a:cubicBezTo>
                <a:cubicBezTo>
                  <a:pt x="322" y="234"/>
                  <a:pt x="322" y="234"/>
                  <a:pt x="322" y="234"/>
                </a:cubicBezTo>
                <a:cubicBezTo>
                  <a:pt x="322" y="234"/>
                  <a:pt x="322" y="233"/>
                  <a:pt x="322" y="233"/>
                </a:cubicBezTo>
                <a:cubicBezTo>
                  <a:pt x="322" y="233"/>
                  <a:pt x="322" y="234"/>
                  <a:pt x="322" y="234"/>
                </a:cubicBezTo>
                <a:cubicBezTo>
                  <a:pt x="321" y="234"/>
                  <a:pt x="321" y="234"/>
                  <a:pt x="321" y="234"/>
                </a:cubicBezTo>
                <a:close/>
                <a:moveTo>
                  <a:pt x="322" y="235"/>
                </a:moveTo>
                <a:cubicBezTo>
                  <a:pt x="322" y="235"/>
                  <a:pt x="322" y="235"/>
                  <a:pt x="322" y="235"/>
                </a:cubicBezTo>
                <a:cubicBezTo>
                  <a:pt x="322" y="235"/>
                  <a:pt x="322" y="235"/>
                  <a:pt x="322" y="235"/>
                </a:cubicBezTo>
                <a:cubicBezTo>
                  <a:pt x="322" y="235"/>
                  <a:pt x="322" y="235"/>
                  <a:pt x="322" y="235"/>
                </a:cubicBezTo>
                <a:close/>
                <a:moveTo>
                  <a:pt x="322" y="235"/>
                </a:moveTo>
                <a:cubicBezTo>
                  <a:pt x="322" y="235"/>
                  <a:pt x="321" y="235"/>
                  <a:pt x="321" y="235"/>
                </a:cubicBezTo>
                <a:cubicBezTo>
                  <a:pt x="322" y="235"/>
                  <a:pt x="322" y="235"/>
                  <a:pt x="322" y="235"/>
                </a:cubicBezTo>
                <a:cubicBezTo>
                  <a:pt x="322" y="235"/>
                  <a:pt x="322" y="235"/>
                  <a:pt x="322" y="235"/>
                </a:cubicBezTo>
                <a:close/>
                <a:moveTo>
                  <a:pt x="326" y="240"/>
                </a:moveTo>
                <a:cubicBezTo>
                  <a:pt x="326" y="240"/>
                  <a:pt x="326" y="241"/>
                  <a:pt x="325" y="241"/>
                </a:cubicBezTo>
                <a:cubicBezTo>
                  <a:pt x="326" y="240"/>
                  <a:pt x="326" y="239"/>
                  <a:pt x="326" y="240"/>
                </a:cubicBezTo>
                <a:close/>
                <a:moveTo>
                  <a:pt x="325" y="240"/>
                </a:moveTo>
                <a:cubicBezTo>
                  <a:pt x="325" y="241"/>
                  <a:pt x="324" y="241"/>
                  <a:pt x="324" y="241"/>
                </a:cubicBezTo>
                <a:cubicBezTo>
                  <a:pt x="324" y="240"/>
                  <a:pt x="325" y="240"/>
                  <a:pt x="325" y="240"/>
                </a:cubicBezTo>
                <a:close/>
                <a:moveTo>
                  <a:pt x="324" y="241"/>
                </a:moveTo>
                <a:cubicBezTo>
                  <a:pt x="323" y="241"/>
                  <a:pt x="323" y="241"/>
                  <a:pt x="323" y="241"/>
                </a:cubicBezTo>
                <a:cubicBezTo>
                  <a:pt x="323" y="241"/>
                  <a:pt x="323" y="240"/>
                  <a:pt x="324" y="241"/>
                </a:cubicBezTo>
                <a:close/>
                <a:moveTo>
                  <a:pt x="323" y="236"/>
                </a:moveTo>
                <a:cubicBezTo>
                  <a:pt x="323" y="237"/>
                  <a:pt x="322" y="236"/>
                  <a:pt x="322" y="236"/>
                </a:cubicBezTo>
                <a:cubicBezTo>
                  <a:pt x="322" y="236"/>
                  <a:pt x="322" y="236"/>
                  <a:pt x="322" y="236"/>
                </a:cubicBezTo>
                <a:lnTo>
                  <a:pt x="323" y="236"/>
                </a:lnTo>
                <a:close/>
                <a:moveTo>
                  <a:pt x="323" y="234"/>
                </a:moveTo>
                <a:cubicBezTo>
                  <a:pt x="323" y="234"/>
                  <a:pt x="323" y="234"/>
                  <a:pt x="323" y="234"/>
                </a:cubicBezTo>
                <a:cubicBezTo>
                  <a:pt x="323" y="234"/>
                  <a:pt x="323" y="234"/>
                  <a:pt x="323" y="234"/>
                </a:cubicBezTo>
                <a:cubicBezTo>
                  <a:pt x="323" y="234"/>
                  <a:pt x="323" y="234"/>
                  <a:pt x="323" y="234"/>
                </a:cubicBezTo>
                <a:close/>
                <a:moveTo>
                  <a:pt x="326" y="233"/>
                </a:moveTo>
                <a:cubicBezTo>
                  <a:pt x="326" y="233"/>
                  <a:pt x="326" y="233"/>
                  <a:pt x="326" y="233"/>
                </a:cubicBezTo>
                <a:cubicBezTo>
                  <a:pt x="326" y="233"/>
                  <a:pt x="326" y="233"/>
                  <a:pt x="326" y="233"/>
                </a:cubicBezTo>
                <a:close/>
                <a:moveTo>
                  <a:pt x="327" y="232"/>
                </a:moveTo>
                <a:cubicBezTo>
                  <a:pt x="327" y="232"/>
                  <a:pt x="327" y="232"/>
                  <a:pt x="326" y="232"/>
                </a:cubicBezTo>
                <a:cubicBezTo>
                  <a:pt x="326" y="232"/>
                  <a:pt x="326" y="232"/>
                  <a:pt x="327" y="232"/>
                </a:cubicBezTo>
                <a:cubicBezTo>
                  <a:pt x="326" y="232"/>
                  <a:pt x="326" y="232"/>
                  <a:pt x="326" y="233"/>
                </a:cubicBezTo>
                <a:cubicBezTo>
                  <a:pt x="326" y="233"/>
                  <a:pt x="326" y="233"/>
                  <a:pt x="326" y="233"/>
                </a:cubicBezTo>
                <a:cubicBezTo>
                  <a:pt x="326" y="232"/>
                  <a:pt x="326" y="232"/>
                  <a:pt x="326" y="232"/>
                </a:cubicBezTo>
                <a:cubicBezTo>
                  <a:pt x="326" y="232"/>
                  <a:pt x="326" y="232"/>
                  <a:pt x="326" y="232"/>
                </a:cubicBezTo>
                <a:cubicBezTo>
                  <a:pt x="326" y="232"/>
                  <a:pt x="326" y="232"/>
                  <a:pt x="326" y="232"/>
                </a:cubicBezTo>
                <a:cubicBezTo>
                  <a:pt x="326" y="232"/>
                  <a:pt x="326" y="232"/>
                  <a:pt x="326" y="232"/>
                </a:cubicBezTo>
                <a:cubicBezTo>
                  <a:pt x="326" y="231"/>
                  <a:pt x="327" y="232"/>
                  <a:pt x="327" y="231"/>
                </a:cubicBezTo>
                <a:cubicBezTo>
                  <a:pt x="327" y="231"/>
                  <a:pt x="327" y="231"/>
                  <a:pt x="327" y="231"/>
                </a:cubicBezTo>
                <a:cubicBezTo>
                  <a:pt x="327" y="231"/>
                  <a:pt x="327" y="232"/>
                  <a:pt x="327" y="232"/>
                </a:cubicBezTo>
                <a:close/>
                <a:moveTo>
                  <a:pt x="327" y="220"/>
                </a:moveTo>
                <a:cubicBezTo>
                  <a:pt x="327" y="220"/>
                  <a:pt x="327" y="221"/>
                  <a:pt x="326" y="221"/>
                </a:cubicBezTo>
                <a:cubicBezTo>
                  <a:pt x="326" y="221"/>
                  <a:pt x="326" y="220"/>
                  <a:pt x="326" y="220"/>
                </a:cubicBezTo>
                <a:cubicBezTo>
                  <a:pt x="327" y="220"/>
                  <a:pt x="327" y="220"/>
                  <a:pt x="327" y="220"/>
                </a:cubicBezTo>
                <a:cubicBezTo>
                  <a:pt x="327" y="220"/>
                  <a:pt x="327" y="220"/>
                  <a:pt x="327" y="220"/>
                </a:cubicBezTo>
                <a:cubicBezTo>
                  <a:pt x="327" y="220"/>
                  <a:pt x="327" y="220"/>
                  <a:pt x="327" y="220"/>
                </a:cubicBezTo>
                <a:close/>
                <a:moveTo>
                  <a:pt x="330" y="228"/>
                </a:moveTo>
                <a:cubicBezTo>
                  <a:pt x="330" y="228"/>
                  <a:pt x="330" y="229"/>
                  <a:pt x="331" y="229"/>
                </a:cubicBezTo>
                <a:cubicBezTo>
                  <a:pt x="331" y="230"/>
                  <a:pt x="330" y="229"/>
                  <a:pt x="330" y="228"/>
                </a:cubicBezTo>
                <a:close/>
                <a:moveTo>
                  <a:pt x="331" y="219"/>
                </a:moveTo>
                <a:cubicBezTo>
                  <a:pt x="331" y="219"/>
                  <a:pt x="331" y="219"/>
                  <a:pt x="331" y="219"/>
                </a:cubicBezTo>
                <a:cubicBezTo>
                  <a:pt x="331" y="219"/>
                  <a:pt x="331" y="219"/>
                  <a:pt x="331" y="219"/>
                </a:cubicBezTo>
                <a:cubicBezTo>
                  <a:pt x="331" y="219"/>
                  <a:pt x="331" y="219"/>
                  <a:pt x="331" y="219"/>
                </a:cubicBezTo>
                <a:cubicBezTo>
                  <a:pt x="331" y="219"/>
                  <a:pt x="331" y="219"/>
                  <a:pt x="331" y="219"/>
                </a:cubicBezTo>
                <a:close/>
                <a:moveTo>
                  <a:pt x="334" y="228"/>
                </a:moveTo>
                <a:cubicBezTo>
                  <a:pt x="334" y="228"/>
                  <a:pt x="334" y="228"/>
                  <a:pt x="334" y="228"/>
                </a:cubicBezTo>
                <a:cubicBezTo>
                  <a:pt x="334" y="227"/>
                  <a:pt x="335" y="227"/>
                  <a:pt x="336" y="228"/>
                </a:cubicBezTo>
                <a:cubicBezTo>
                  <a:pt x="335" y="228"/>
                  <a:pt x="335" y="229"/>
                  <a:pt x="334" y="228"/>
                </a:cubicBezTo>
                <a:cubicBezTo>
                  <a:pt x="334" y="229"/>
                  <a:pt x="334" y="229"/>
                  <a:pt x="333" y="229"/>
                </a:cubicBezTo>
                <a:cubicBezTo>
                  <a:pt x="334" y="228"/>
                  <a:pt x="334" y="228"/>
                  <a:pt x="334" y="228"/>
                </a:cubicBezTo>
                <a:close/>
                <a:moveTo>
                  <a:pt x="334" y="219"/>
                </a:moveTo>
                <a:cubicBezTo>
                  <a:pt x="334" y="219"/>
                  <a:pt x="334" y="219"/>
                  <a:pt x="334" y="219"/>
                </a:cubicBezTo>
                <a:cubicBezTo>
                  <a:pt x="334" y="219"/>
                  <a:pt x="333" y="219"/>
                  <a:pt x="333" y="219"/>
                </a:cubicBezTo>
                <a:cubicBezTo>
                  <a:pt x="333" y="220"/>
                  <a:pt x="333" y="220"/>
                  <a:pt x="333" y="220"/>
                </a:cubicBezTo>
                <a:cubicBezTo>
                  <a:pt x="333" y="220"/>
                  <a:pt x="333" y="220"/>
                  <a:pt x="332" y="220"/>
                </a:cubicBezTo>
                <a:cubicBezTo>
                  <a:pt x="333" y="220"/>
                  <a:pt x="333" y="219"/>
                  <a:pt x="334" y="219"/>
                </a:cubicBezTo>
                <a:close/>
                <a:moveTo>
                  <a:pt x="332" y="220"/>
                </a:moveTo>
                <a:cubicBezTo>
                  <a:pt x="332" y="219"/>
                  <a:pt x="332" y="219"/>
                  <a:pt x="332" y="219"/>
                </a:cubicBezTo>
                <a:cubicBezTo>
                  <a:pt x="332" y="219"/>
                  <a:pt x="332" y="219"/>
                  <a:pt x="332" y="219"/>
                </a:cubicBezTo>
                <a:cubicBezTo>
                  <a:pt x="332" y="220"/>
                  <a:pt x="332" y="220"/>
                  <a:pt x="332" y="220"/>
                </a:cubicBezTo>
                <a:cubicBezTo>
                  <a:pt x="332" y="220"/>
                  <a:pt x="332" y="220"/>
                  <a:pt x="332" y="220"/>
                </a:cubicBezTo>
                <a:cubicBezTo>
                  <a:pt x="332" y="220"/>
                  <a:pt x="332" y="220"/>
                  <a:pt x="332" y="220"/>
                </a:cubicBezTo>
                <a:cubicBezTo>
                  <a:pt x="332" y="220"/>
                  <a:pt x="332" y="220"/>
                  <a:pt x="332" y="220"/>
                </a:cubicBezTo>
                <a:cubicBezTo>
                  <a:pt x="332" y="220"/>
                  <a:pt x="332" y="220"/>
                  <a:pt x="332" y="220"/>
                </a:cubicBezTo>
                <a:close/>
                <a:moveTo>
                  <a:pt x="332" y="230"/>
                </a:moveTo>
                <a:cubicBezTo>
                  <a:pt x="332" y="230"/>
                  <a:pt x="333" y="230"/>
                  <a:pt x="332" y="230"/>
                </a:cubicBezTo>
                <a:cubicBezTo>
                  <a:pt x="332" y="230"/>
                  <a:pt x="332" y="231"/>
                  <a:pt x="332" y="231"/>
                </a:cubicBezTo>
                <a:lnTo>
                  <a:pt x="332" y="230"/>
                </a:lnTo>
                <a:close/>
                <a:moveTo>
                  <a:pt x="332" y="232"/>
                </a:moveTo>
                <a:cubicBezTo>
                  <a:pt x="332" y="232"/>
                  <a:pt x="332" y="232"/>
                  <a:pt x="332" y="232"/>
                </a:cubicBezTo>
                <a:cubicBezTo>
                  <a:pt x="332" y="232"/>
                  <a:pt x="332" y="232"/>
                  <a:pt x="332" y="232"/>
                </a:cubicBezTo>
                <a:cubicBezTo>
                  <a:pt x="332" y="232"/>
                  <a:pt x="332" y="232"/>
                  <a:pt x="332" y="232"/>
                </a:cubicBezTo>
                <a:cubicBezTo>
                  <a:pt x="332" y="231"/>
                  <a:pt x="332" y="232"/>
                  <a:pt x="333" y="232"/>
                </a:cubicBezTo>
                <a:cubicBezTo>
                  <a:pt x="333" y="232"/>
                  <a:pt x="333" y="232"/>
                  <a:pt x="333" y="232"/>
                </a:cubicBezTo>
                <a:cubicBezTo>
                  <a:pt x="333" y="232"/>
                  <a:pt x="333" y="232"/>
                  <a:pt x="333" y="232"/>
                </a:cubicBezTo>
                <a:cubicBezTo>
                  <a:pt x="333" y="232"/>
                  <a:pt x="332" y="232"/>
                  <a:pt x="332" y="232"/>
                </a:cubicBezTo>
                <a:close/>
                <a:moveTo>
                  <a:pt x="333" y="230"/>
                </a:moveTo>
                <a:cubicBezTo>
                  <a:pt x="333" y="229"/>
                  <a:pt x="334" y="229"/>
                  <a:pt x="335" y="229"/>
                </a:cubicBezTo>
                <a:cubicBezTo>
                  <a:pt x="335" y="231"/>
                  <a:pt x="333" y="230"/>
                  <a:pt x="333" y="230"/>
                </a:cubicBezTo>
                <a:close/>
                <a:moveTo>
                  <a:pt x="335" y="231"/>
                </a:moveTo>
                <a:cubicBezTo>
                  <a:pt x="335" y="231"/>
                  <a:pt x="335" y="231"/>
                  <a:pt x="335" y="231"/>
                </a:cubicBezTo>
                <a:cubicBezTo>
                  <a:pt x="335" y="232"/>
                  <a:pt x="335" y="231"/>
                  <a:pt x="334" y="231"/>
                </a:cubicBezTo>
                <a:cubicBezTo>
                  <a:pt x="334" y="231"/>
                  <a:pt x="334" y="231"/>
                  <a:pt x="334" y="230"/>
                </a:cubicBezTo>
                <a:cubicBezTo>
                  <a:pt x="335" y="230"/>
                  <a:pt x="334" y="231"/>
                  <a:pt x="335" y="231"/>
                </a:cubicBezTo>
                <a:cubicBezTo>
                  <a:pt x="335" y="230"/>
                  <a:pt x="335" y="230"/>
                  <a:pt x="335" y="230"/>
                </a:cubicBezTo>
                <a:cubicBezTo>
                  <a:pt x="335" y="229"/>
                  <a:pt x="335" y="230"/>
                  <a:pt x="336" y="230"/>
                </a:cubicBezTo>
                <a:cubicBezTo>
                  <a:pt x="336" y="231"/>
                  <a:pt x="335" y="231"/>
                  <a:pt x="335" y="231"/>
                </a:cubicBezTo>
                <a:close/>
                <a:moveTo>
                  <a:pt x="335" y="230"/>
                </a:moveTo>
                <a:cubicBezTo>
                  <a:pt x="336" y="229"/>
                  <a:pt x="336" y="229"/>
                  <a:pt x="336" y="229"/>
                </a:cubicBezTo>
                <a:cubicBezTo>
                  <a:pt x="336" y="230"/>
                  <a:pt x="336" y="230"/>
                  <a:pt x="335" y="230"/>
                </a:cubicBezTo>
                <a:close/>
                <a:moveTo>
                  <a:pt x="337" y="230"/>
                </a:moveTo>
                <a:cubicBezTo>
                  <a:pt x="337" y="230"/>
                  <a:pt x="337" y="229"/>
                  <a:pt x="338" y="229"/>
                </a:cubicBezTo>
                <a:cubicBezTo>
                  <a:pt x="338" y="230"/>
                  <a:pt x="337" y="230"/>
                  <a:pt x="337" y="230"/>
                </a:cubicBezTo>
                <a:close/>
                <a:moveTo>
                  <a:pt x="339" y="229"/>
                </a:moveTo>
                <a:cubicBezTo>
                  <a:pt x="339" y="229"/>
                  <a:pt x="339" y="229"/>
                  <a:pt x="338" y="229"/>
                </a:cubicBezTo>
                <a:cubicBezTo>
                  <a:pt x="338" y="228"/>
                  <a:pt x="339" y="229"/>
                  <a:pt x="339" y="229"/>
                </a:cubicBezTo>
                <a:close/>
                <a:moveTo>
                  <a:pt x="341" y="216"/>
                </a:moveTo>
                <a:cubicBezTo>
                  <a:pt x="341" y="216"/>
                  <a:pt x="341" y="216"/>
                  <a:pt x="341" y="216"/>
                </a:cubicBezTo>
                <a:cubicBezTo>
                  <a:pt x="341" y="216"/>
                  <a:pt x="341" y="216"/>
                  <a:pt x="340" y="216"/>
                </a:cubicBezTo>
                <a:cubicBezTo>
                  <a:pt x="341" y="216"/>
                  <a:pt x="341" y="216"/>
                  <a:pt x="341" y="216"/>
                </a:cubicBezTo>
                <a:close/>
                <a:moveTo>
                  <a:pt x="340" y="217"/>
                </a:moveTo>
                <a:cubicBezTo>
                  <a:pt x="340" y="217"/>
                  <a:pt x="340" y="217"/>
                  <a:pt x="340" y="217"/>
                </a:cubicBezTo>
                <a:cubicBezTo>
                  <a:pt x="340" y="217"/>
                  <a:pt x="340" y="217"/>
                  <a:pt x="340" y="217"/>
                </a:cubicBezTo>
                <a:cubicBezTo>
                  <a:pt x="340" y="217"/>
                  <a:pt x="340" y="217"/>
                  <a:pt x="340" y="217"/>
                </a:cubicBezTo>
                <a:close/>
                <a:moveTo>
                  <a:pt x="341" y="228"/>
                </a:moveTo>
                <a:cubicBezTo>
                  <a:pt x="340" y="227"/>
                  <a:pt x="340" y="227"/>
                  <a:pt x="340" y="227"/>
                </a:cubicBezTo>
                <a:cubicBezTo>
                  <a:pt x="340" y="227"/>
                  <a:pt x="340" y="227"/>
                  <a:pt x="340" y="226"/>
                </a:cubicBezTo>
                <a:cubicBezTo>
                  <a:pt x="341" y="227"/>
                  <a:pt x="341" y="227"/>
                  <a:pt x="341" y="226"/>
                </a:cubicBezTo>
                <a:cubicBezTo>
                  <a:pt x="341" y="226"/>
                  <a:pt x="341" y="227"/>
                  <a:pt x="341" y="227"/>
                </a:cubicBezTo>
                <a:cubicBezTo>
                  <a:pt x="341" y="227"/>
                  <a:pt x="341" y="227"/>
                  <a:pt x="341" y="228"/>
                </a:cubicBezTo>
                <a:close/>
                <a:moveTo>
                  <a:pt x="342" y="217"/>
                </a:moveTo>
                <a:cubicBezTo>
                  <a:pt x="343" y="218"/>
                  <a:pt x="343" y="217"/>
                  <a:pt x="343" y="217"/>
                </a:cubicBezTo>
                <a:cubicBezTo>
                  <a:pt x="343" y="217"/>
                  <a:pt x="343" y="217"/>
                  <a:pt x="343" y="217"/>
                </a:cubicBezTo>
                <a:cubicBezTo>
                  <a:pt x="343" y="217"/>
                  <a:pt x="343" y="217"/>
                  <a:pt x="343" y="217"/>
                </a:cubicBezTo>
                <a:cubicBezTo>
                  <a:pt x="343" y="217"/>
                  <a:pt x="344" y="217"/>
                  <a:pt x="344" y="217"/>
                </a:cubicBezTo>
                <a:cubicBezTo>
                  <a:pt x="343" y="218"/>
                  <a:pt x="342" y="218"/>
                  <a:pt x="342" y="217"/>
                </a:cubicBezTo>
                <a:close/>
                <a:moveTo>
                  <a:pt x="343" y="224"/>
                </a:moveTo>
                <a:cubicBezTo>
                  <a:pt x="343" y="225"/>
                  <a:pt x="343" y="225"/>
                  <a:pt x="343" y="224"/>
                </a:cubicBezTo>
                <a:cubicBezTo>
                  <a:pt x="343" y="224"/>
                  <a:pt x="343" y="224"/>
                  <a:pt x="343" y="224"/>
                </a:cubicBezTo>
                <a:close/>
                <a:moveTo>
                  <a:pt x="342" y="227"/>
                </a:moveTo>
                <a:cubicBezTo>
                  <a:pt x="342" y="226"/>
                  <a:pt x="343" y="226"/>
                  <a:pt x="344" y="226"/>
                </a:cubicBezTo>
                <a:cubicBezTo>
                  <a:pt x="344" y="226"/>
                  <a:pt x="344" y="226"/>
                  <a:pt x="344" y="226"/>
                </a:cubicBezTo>
                <a:cubicBezTo>
                  <a:pt x="344" y="226"/>
                  <a:pt x="344" y="226"/>
                  <a:pt x="344" y="227"/>
                </a:cubicBezTo>
                <a:cubicBezTo>
                  <a:pt x="343" y="226"/>
                  <a:pt x="343" y="227"/>
                  <a:pt x="342" y="227"/>
                </a:cubicBezTo>
                <a:close/>
                <a:moveTo>
                  <a:pt x="343" y="229"/>
                </a:moveTo>
                <a:cubicBezTo>
                  <a:pt x="344" y="229"/>
                  <a:pt x="344" y="229"/>
                  <a:pt x="344" y="229"/>
                </a:cubicBezTo>
                <a:cubicBezTo>
                  <a:pt x="344" y="229"/>
                  <a:pt x="343" y="229"/>
                  <a:pt x="343" y="229"/>
                </a:cubicBezTo>
                <a:close/>
                <a:moveTo>
                  <a:pt x="345" y="229"/>
                </a:moveTo>
                <a:cubicBezTo>
                  <a:pt x="344" y="229"/>
                  <a:pt x="344" y="228"/>
                  <a:pt x="345" y="229"/>
                </a:cubicBezTo>
                <a:cubicBezTo>
                  <a:pt x="344" y="229"/>
                  <a:pt x="345" y="229"/>
                  <a:pt x="345" y="229"/>
                </a:cubicBezTo>
                <a:close/>
                <a:moveTo>
                  <a:pt x="346" y="217"/>
                </a:moveTo>
                <a:cubicBezTo>
                  <a:pt x="346" y="217"/>
                  <a:pt x="346" y="217"/>
                  <a:pt x="346" y="217"/>
                </a:cubicBezTo>
                <a:cubicBezTo>
                  <a:pt x="346" y="218"/>
                  <a:pt x="346" y="218"/>
                  <a:pt x="346" y="217"/>
                </a:cubicBezTo>
                <a:close/>
                <a:moveTo>
                  <a:pt x="347" y="228"/>
                </a:moveTo>
                <a:cubicBezTo>
                  <a:pt x="348" y="228"/>
                  <a:pt x="348" y="227"/>
                  <a:pt x="348" y="228"/>
                </a:cubicBezTo>
                <a:cubicBezTo>
                  <a:pt x="348" y="228"/>
                  <a:pt x="348" y="228"/>
                  <a:pt x="347" y="228"/>
                </a:cubicBezTo>
                <a:close/>
                <a:moveTo>
                  <a:pt x="352" y="215"/>
                </a:moveTo>
                <a:cubicBezTo>
                  <a:pt x="352" y="215"/>
                  <a:pt x="352" y="215"/>
                  <a:pt x="352" y="216"/>
                </a:cubicBezTo>
                <a:cubicBezTo>
                  <a:pt x="351" y="215"/>
                  <a:pt x="352" y="214"/>
                  <a:pt x="352" y="215"/>
                </a:cubicBezTo>
                <a:close/>
                <a:moveTo>
                  <a:pt x="352" y="228"/>
                </a:moveTo>
                <a:cubicBezTo>
                  <a:pt x="351" y="227"/>
                  <a:pt x="351" y="227"/>
                  <a:pt x="351" y="227"/>
                </a:cubicBezTo>
                <a:cubicBezTo>
                  <a:pt x="351" y="227"/>
                  <a:pt x="352" y="227"/>
                  <a:pt x="352" y="226"/>
                </a:cubicBezTo>
                <a:cubicBezTo>
                  <a:pt x="352" y="226"/>
                  <a:pt x="352" y="226"/>
                  <a:pt x="352" y="226"/>
                </a:cubicBezTo>
                <a:cubicBezTo>
                  <a:pt x="352" y="227"/>
                  <a:pt x="352" y="227"/>
                  <a:pt x="352" y="228"/>
                </a:cubicBezTo>
                <a:close/>
                <a:moveTo>
                  <a:pt x="353" y="227"/>
                </a:moveTo>
                <a:cubicBezTo>
                  <a:pt x="353" y="226"/>
                  <a:pt x="355" y="226"/>
                  <a:pt x="355" y="227"/>
                </a:cubicBezTo>
                <a:cubicBezTo>
                  <a:pt x="354" y="226"/>
                  <a:pt x="354" y="227"/>
                  <a:pt x="353" y="227"/>
                </a:cubicBezTo>
                <a:close/>
                <a:moveTo>
                  <a:pt x="374" y="217"/>
                </a:moveTo>
                <a:cubicBezTo>
                  <a:pt x="374" y="218"/>
                  <a:pt x="374" y="218"/>
                  <a:pt x="374" y="218"/>
                </a:cubicBezTo>
                <a:cubicBezTo>
                  <a:pt x="374" y="218"/>
                  <a:pt x="373" y="218"/>
                  <a:pt x="373" y="218"/>
                </a:cubicBezTo>
                <a:cubicBezTo>
                  <a:pt x="373" y="218"/>
                  <a:pt x="373" y="218"/>
                  <a:pt x="374" y="217"/>
                </a:cubicBezTo>
                <a:close/>
                <a:moveTo>
                  <a:pt x="373" y="219"/>
                </a:moveTo>
                <a:cubicBezTo>
                  <a:pt x="373" y="219"/>
                  <a:pt x="373" y="220"/>
                  <a:pt x="373" y="219"/>
                </a:cubicBezTo>
                <a:cubicBezTo>
                  <a:pt x="373" y="219"/>
                  <a:pt x="373" y="219"/>
                  <a:pt x="373" y="219"/>
                </a:cubicBezTo>
                <a:close/>
                <a:moveTo>
                  <a:pt x="373" y="218"/>
                </a:moveTo>
                <a:cubicBezTo>
                  <a:pt x="373" y="218"/>
                  <a:pt x="372" y="218"/>
                  <a:pt x="372" y="218"/>
                </a:cubicBezTo>
                <a:cubicBezTo>
                  <a:pt x="372" y="218"/>
                  <a:pt x="372" y="217"/>
                  <a:pt x="373" y="218"/>
                </a:cubicBezTo>
                <a:close/>
                <a:moveTo>
                  <a:pt x="374" y="211"/>
                </a:moveTo>
                <a:cubicBezTo>
                  <a:pt x="374" y="211"/>
                  <a:pt x="374" y="212"/>
                  <a:pt x="374" y="212"/>
                </a:cubicBezTo>
                <a:cubicBezTo>
                  <a:pt x="374" y="211"/>
                  <a:pt x="374" y="211"/>
                  <a:pt x="374" y="211"/>
                </a:cubicBezTo>
                <a:close/>
                <a:moveTo>
                  <a:pt x="373" y="212"/>
                </a:moveTo>
                <a:cubicBezTo>
                  <a:pt x="373" y="212"/>
                  <a:pt x="373" y="212"/>
                  <a:pt x="373" y="212"/>
                </a:cubicBezTo>
                <a:cubicBezTo>
                  <a:pt x="373" y="213"/>
                  <a:pt x="373" y="213"/>
                  <a:pt x="373" y="213"/>
                </a:cubicBezTo>
                <a:cubicBezTo>
                  <a:pt x="373" y="213"/>
                  <a:pt x="373" y="213"/>
                  <a:pt x="373" y="213"/>
                </a:cubicBezTo>
                <a:cubicBezTo>
                  <a:pt x="373" y="213"/>
                  <a:pt x="373" y="214"/>
                  <a:pt x="373" y="213"/>
                </a:cubicBezTo>
                <a:cubicBezTo>
                  <a:pt x="373" y="213"/>
                  <a:pt x="373" y="212"/>
                  <a:pt x="373" y="212"/>
                </a:cubicBezTo>
                <a:close/>
                <a:moveTo>
                  <a:pt x="371" y="214"/>
                </a:moveTo>
                <a:cubicBezTo>
                  <a:pt x="371" y="214"/>
                  <a:pt x="372" y="214"/>
                  <a:pt x="372" y="214"/>
                </a:cubicBezTo>
                <a:cubicBezTo>
                  <a:pt x="372" y="215"/>
                  <a:pt x="371" y="215"/>
                  <a:pt x="371" y="215"/>
                </a:cubicBezTo>
                <a:cubicBezTo>
                  <a:pt x="371" y="215"/>
                  <a:pt x="371" y="215"/>
                  <a:pt x="371" y="215"/>
                </a:cubicBezTo>
                <a:lnTo>
                  <a:pt x="371" y="214"/>
                </a:lnTo>
                <a:close/>
                <a:moveTo>
                  <a:pt x="371" y="218"/>
                </a:moveTo>
                <a:cubicBezTo>
                  <a:pt x="371" y="219"/>
                  <a:pt x="371" y="219"/>
                  <a:pt x="370" y="219"/>
                </a:cubicBezTo>
                <a:cubicBezTo>
                  <a:pt x="370" y="219"/>
                  <a:pt x="370" y="219"/>
                  <a:pt x="370" y="219"/>
                </a:cubicBezTo>
                <a:cubicBezTo>
                  <a:pt x="370" y="218"/>
                  <a:pt x="370" y="218"/>
                  <a:pt x="371" y="218"/>
                </a:cubicBezTo>
                <a:close/>
                <a:moveTo>
                  <a:pt x="370" y="214"/>
                </a:moveTo>
                <a:cubicBezTo>
                  <a:pt x="370" y="216"/>
                  <a:pt x="369" y="215"/>
                  <a:pt x="369" y="214"/>
                </a:cubicBezTo>
                <a:cubicBezTo>
                  <a:pt x="369" y="215"/>
                  <a:pt x="369" y="214"/>
                  <a:pt x="370" y="214"/>
                </a:cubicBezTo>
                <a:close/>
                <a:moveTo>
                  <a:pt x="369" y="220"/>
                </a:moveTo>
                <a:cubicBezTo>
                  <a:pt x="369" y="219"/>
                  <a:pt x="368" y="220"/>
                  <a:pt x="368" y="220"/>
                </a:cubicBezTo>
                <a:cubicBezTo>
                  <a:pt x="368" y="220"/>
                  <a:pt x="368" y="219"/>
                  <a:pt x="369" y="219"/>
                </a:cubicBezTo>
                <a:cubicBezTo>
                  <a:pt x="369" y="219"/>
                  <a:pt x="369" y="219"/>
                  <a:pt x="369" y="220"/>
                </a:cubicBezTo>
                <a:close/>
                <a:moveTo>
                  <a:pt x="368" y="215"/>
                </a:moveTo>
                <a:cubicBezTo>
                  <a:pt x="368" y="216"/>
                  <a:pt x="369" y="216"/>
                  <a:pt x="368" y="216"/>
                </a:cubicBezTo>
                <a:cubicBezTo>
                  <a:pt x="368" y="216"/>
                  <a:pt x="368" y="215"/>
                  <a:pt x="368" y="215"/>
                </a:cubicBezTo>
                <a:close/>
                <a:moveTo>
                  <a:pt x="367" y="213"/>
                </a:moveTo>
                <a:cubicBezTo>
                  <a:pt x="367" y="213"/>
                  <a:pt x="367" y="214"/>
                  <a:pt x="367" y="214"/>
                </a:cubicBezTo>
                <a:cubicBezTo>
                  <a:pt x="368" y="213"/>
                  <a:pt x="367" y="213"/>
                  <a:pt x="368" y="213"/>
                </a:cubicBezTo>
                <a:cubicBezTo>
                  <a:pt x="368" y="213"/>
                  <a:pt x="368" y="214"/>
                  <a:pt x="368" y="214"/>
                </a:cubicBezTo>
                <a:cubicBezTo>
                  <a:pt x="367" y="214"/>
                  <a:pt x="367" y="214"/>
                  <a:pt x="367" y="214"/>
                </a:cubicBezTo>
                <a:cubicBezTo>
                  <a:pt x="367" y="214"/>
                  <a:pt x="367" y="214"/>
                  <a:pt x="367" y="215"/>
                </a:cubicBezTo>
                <a:cubicBezTo>
                  <a:pt x="367" y="214"/>
                  <a:pt x="367" y="214"/>
                  <a:pt x="367" y="214"/>
                </a:cubicBezTo>
                <a:cubicBezTo>
                  <a:pt x="367" y="214"/>
                  <a:pt x="367" y="214"/>
                  <a:pt x="367" y="214"/>
                </a:cubicBezTo>
                <a:cubicBezTo>
                  <a:pt x="367" y="213"/>
                  <a:pt x="367" y="213"/>
                  <a:pt x="367" y="213"/>
                </a:cubicBezTo>
                <a:close/>
                <a:moveTo>
                  <a:pt x="361" y="220"/>
                </a:moveTo>
                <a:cubicBezTo>
                  <a:pt x="361" y="220"/>
                  <a:pt x="361" y="220"/>
                  <a:pt x="361" y="220"/>
                </a:cubicBezTo>
                <a:cubicBezTo>
                  <a:pt x="362" y="220"/>
                  <a:pt x="361" y="221"/>
                  <a:pt x="361" y="221"/>
                </a:cubicBezTo>
                <a:lnTo>
                  <a:pt x="361" y="220"/>
                </a:lnTo>
                <a:close/>
                <a:moveTo>
                  <a:pt x="359" y="214"/>
                </a:moveTo>
                <a:cubicBezTo>
                  <a:pt x="359" y="213"/>
                  <a:pt x="359" y="213"/>
                  <a:pt x="359" y="213"/>
                </a:cubicBezTo>
                <a:cubicBezTo>
                  <a:pt x="359" y="213"/>
                  <a:pt x="359" y="212"/>
                  <a:pt x="360" y="213"/>
                </a:cubicBezTo>
                <a:cubicBezTo>
                  <a:pt x="360" y="213"/>
                  <a:pt x="359" y="213"/>
                  <a:pt x="359" y="214"/>
                </a:cubicBezTo>
                <a:close/>
                <a:moveTo>
                  <a:pt x="359" y="217"/>
                </a:moveTo>
                <a:cubicBezTo>
                  <a:pt x="360" y="217"/>
                  <a:pt x="360" y="216"/>
                  <a:pt x="360" y="217"/>
                </a:cubicBezTo>
                <a:cubicBezTo>
                  <a:pt x="360" y="217"/>
                  <a:pt x="359" y="217"/>
                  <a:pt x="359" y="217"/>
                </a:cubicBezTo>
                <a:close/>
                <a:moveTo>
                  <a:pt x="363" y="223"/>
                </a:moveTo>
                <a:cubicBezTo>
                  <a:pt x="362" y="222"/>
                  <a:pt x="362" y="223"/>
                  <a:pt x="361" y="223"/>
                </a:cubicBezTo>
                <a:cubicBezTo>
                  <a:pt x="361" y="222"/>
                  <a:pt x="361" y="223"/>
                  <a:pt x="360" y="222"/>
                </a:cubicBezTo>
                <a:cubicBezTo>
                  <a:pt x="361" y="222"/>
                  <a:pt x="361" y="222"/>
                  <a:pt x="362" y="222"/>
                </a:cubicBezTo>
                <a:cubicBezTo>
                  <a:pt x="362" y="221"/>
                  <a:pt x="361" y="219"/>
                  <a:pt x="362" y="219"/>
                </a:cubicBezTo>
                <a:cubicBezTo>
                  <a:pt x="362" y="220"/>
                  <a:pt x="362" y="222"/>
                  <a:pt x="363" y="222"/>
                </a:cubicBezTo>
                <a:cubicBezTo>
                  <a:pt x="363" y="222"/>
                  <a:pt x="363" y="222"/>
                  <a:pt x="363" y="223"/>
                </a:cubicBezTo>
                <a:close/>
                <a:moveTo>
                  <a:pt x="363" y="218"/>
                </a:moveTo>
                <a:cubicBezTo>
                  <a:pt x="363" y="218"/>
                  <a:pt x="364" y="217"/>
                  <a:pt x="364" y="218"/>
                </a:cubicBezTo>
                <a:cubicBezTo>
                  <a:pt x="364" y="218"/>
                  <a:pt x="363" y="218"/>
                  <a:pt x="363" y="218"/>
                </a:cubicBezTo>
                <a:close/>
                <a:moveTo>
                  <a:pt x="364" y="212"/>
                </a:moveTo>
                <a:cubicBezTo>
                  <a:pt x="364" y="211"/>
                  <a:pt x="364" y="211"/>
                  <a:pt x="365" y="212"/>
                </a:cubicBezTo>
                <a:cubicBezTo>
                  <a:pt x="365" y="212"/>
                  <a:pt x="364" y="212"/>
                  <a:pt x="364" y="212"/>
                </a:cubicBezTo>
                <a:close/>
                <a:moveTo>
                  <a:pt x="365" y="217"/>
                </a:moveTo>
                <a:cubicBezTo>
                  <a:pt x="365" y="218"/>
                  <a:pt x="365" y="217"/>
                  <a:pt x="366" y="218"/>
                </a:cubicBezTo>
                <a:cubicBezTo>
                  <a:pt x="366" y="218"/>
                  <a:pt x="366" y="218"/>
                  <a:pt x="366" y="218"/>
                </a:cubicBezTo>
                <a:cubicBezTo>
                  <a:pt x="365" y="218"/>
                  <a:pt x="365" y="218"/>
                  <a:pt x="365" y="217"/>
                </a:cubicBezTo>
                <a:close/>
                <a:moveTo>
                  <a:pt x="366" y="224"/>
                </a:moveTo>
                <a:cubicBezTo>
                  <a:pt x="366" y="225"/>
                  <a:pt x="366" y="224"/>
                  <a:pt x="366" y="224"/>
                </a:cubicBezTo>
                <a:cubicBezTo>
                  <a:pt x="366" y="224"/>
                  <a:pt x="367" y="224"/>
                  <a:pt x="366" y="224"/>
                </a:cubicBezTo>
                <a:close/>
                <a:moveTo>
                  <a:pt x="370" y="225"/>
                </a:moveTo>
                <a:cubicBezTo>
                  <a:pt x="370" y="225"/>
                  <a:pt x="370" y="225"/>
                  <a:pt x="370" y="224"/>
                </a:cubicBezTo>
                <a:cubicBezTo>
                  <a:pt x="370" y="225"/>
                  <a:pt x="369" y="224"/>
                  <a:pt x="369" y="224"/>
                </a:cubicBezTo>
                <a:cubicBezTo>
                  <a:pt x="369" y="225"/>
                  <a:pt x="370" y="225"/>
                  <a:pt x="370" y="225"/>
                </a:cubicBezTo>
                <a:cubicBezTo>
                  <a:pt x="369" y="226"/>
                  <a:pt x="369" y="225"/>
                  <a:pt x="369" y="226"/>
                </a:cubicBezTo>
                <a:cubicBezTo>
                  <a:pt x="369" y="226"/>
                  <a:pt x="369" y="226"/>
                  <a:pt x="369" y="226"/>
                </a:cubicBezTo>
                <a:cubicBezTo>
                  <a:pt x="369" y="225"/>
                  <a:pt x="369" y="225"/>
                  <a:pt x="369" y="225"/>
                </a:cubicBezTo>
                <a:cubicBezTo>
                  <a:pt x="368" y="225"/>
                  <a:pt x="368" y="225"/>
                  <a:pt x="368" y="225"/>
                </a:cubicBezTo>
                <a:cubicBezTo>
                  <a:pt x="368" y="225"/>
                  <a:pt x="368" y="225"/>
                  <a:pt x="367" y="225"/>
                </a:cubicBezTo>
                <a:cubicBezTo>
                  <a:pt x="367" y="224"/>
                  <a:pt x="368" y="225"/>
                  <a:pt x="368" y="224"/>
                </a:cubicBezTo>
                <a:cubicBezTo>
                  <a:pt x="367" y="224"/>
                  <a:pt x="367" y="224"/>
                  <a:pt x="367" y="224"/>
                </a:cubicBezTo>
                <a:cubicBezTo>
                  <a:pt x="366" y="224"/>
                  <a:pt x="366" y="223"/>
                  <a:pt x="366" y="223"/>
                </a:cubicBezTo>
                <a:cubicBezTo>
                  <a:pt x="366" y="224"/>
                  <a:pt x="367" y="223"/>
                  <a:pt x="367" y="224"/>
                </a:cubicBezTo>
                <a:cubicBezTo>
                  <a:pt x="367" y="223"/>
                  <a:pt x="368" y="223"/>
                  <a:pt x="368" y="223"/>
                </a:cubicBezTo>
                <a:cubicBezTo>
                  <a:pt x="369" y="223"/>
                  <a:pt x="369" y="223"/>
                  <a:pt x="369" y="223"/>
                </a:cubicBezTo>
                <a:cubicBezTo>
                  <a:pt x="370" y="223"/>
                  <a:pt x="369" y="223"/>
                  <a:pt x="369" y="223"/>
                </a:cubicBezTo>
                <a:cubicBezTo>
                  <a:pt x="370" y="223"/>
                  <a:pt x="370" y="224"/>
                  <a:pt x="370" y="225"/>
                </a:cubicBezTo>
                <a:close/>
                <a:moveTo>
                  <a:pt x="370" y="226"/>
                </a:moveTo>
                <a:cubicBezTo>
                  <a:pt x="371" y="226"/>
                  <a:pt x="370" y="225"/>
                  <a:pt x="370" y="225"/>
                </a:cubicBezTo>
                <a:cubicBezTo>
                  <a:pt x="371" y="225"/>
                  <a:pt x="371" y="226"/>
                  <a:pt x="370" y="226"/>
                </a:cubicBezTo>
                <a:close/>
                <a:moveTo>
                  <a:pt x="370" y="221"/>
                </a:moveTo>
                <a:cubicBezTo>
                  <a:pt x="370" y="221"/>
                  <a:pt x="371" y="221"/>
                  <a:pt x="371" y="222"/>
                </a:cubicBezTo>
                <a:cubicBezTo>
                  <a:pt x="370" y="222"/>
                  <a:pt x="371" y="221"/>
                  <a:pt x="370" y="221"/>
                </a:cubicBezTo>
                <a:cubicBezTo>
                  <a:pt x="370" y="220"/>
                  <a:pt x="370" y="220"/>
                  <a:pt x="370" y="220"/>
                </a:cubicBezTo>
                <a:cubicBezTo>
                  <a:pt x="371" y="220"/>
                  <a:pt x="371" y="220"/>
                  <a:pt x="371" y="221"/>
                </a:cubicBezTo>
                <a:cubicBezTo>
                  <a:pt x="371" y="221"/>
                  <a:pt x="371" y="221"/>
                  <a:pt x="370" y="221"/>
                </a:cubicBezTo>
                <a:close/>
                <a:moveTo>
                  <a:pt x="371" y="220"/>
                </a:moveTo>
                <a:cubicBezTo>
                  <a:pt x="371" y="219"/>
                  <a:pt x="371" y="219"/>
                  <a:pt x="372" y="219"/>
                </a:cubicBezTo>
                <a:cubicBezTo>
                  <a:pt x="371" y="220"/>
                  <a:pt x="371" y="220"/>
                  <a:pt x="371" y="220"/>
                </a:cubicBezTo>
                <a:cubicBezTo>
                  <a:pt x="371" y="220"/>
                  <a:pt x="371" y="220"/>
                  <a:pt x="371" y="220"/>
                </a:cubicBezTo>
                <a:close/>
                <a:moveTo>
                  <a:pt x="375" y="220"/>
                </a:moveTo>
                <a:cubicBezTo>
                  <a:pt x="376" y="221"/>
                  <a:pt x="375" y="221"/>
                  <a:pt x="375" y="221"/>
                </a:cubicBezTo>
                <a:cubicBezTo>
                  <a:pt x="375" y="222"/>
                  <a:pt x="375" y="222"/>
                  <a:pt x="375" y="222"/>
                </a:cubicBezTo>
                <a:cubicBezTo>
                  <a:pt x="374" y="221"/>
                  <a:pt x="374" y="221"/>
                  <a:pt x="374" y="221"/>
                </a:cubicBezTo>
                <a:cubicBezTo>
                  <a:pt x="374" y="222"/>
                  <a:pt x="374" y="221"/>
                  <a:pt x="373" y="222"/>
                </a:cubicBezTo>
                <a:cubicBezTo>
                  <a:pt x="372" y="221"/>
                  <a:pt x="372" y="221"/>
                  <a:pt x="371" y="221"/>
                </a:cubicBezTo>
                <a:cubicBezTo>
                  <a:pt x="371" y="220"/>
                  <a:pt x="373" y="221"/>
                  <a:pt x="373" y="220"/>
                </a:cubicBezTo>
                <a:cubicBezTo>
                  <a:pt x="373" y="220"/>
                  <a:pt x="373" y="220"/>
                  <a:pt x="373" y="220"/>
                </a:cubicBezTo>
                <a:cubicBezTo>
                  <a:pt x="373" y="220"/>
                  <a:pt x="374" y="220"/>
                  <a:pt x="374" y="220"/>
                </a:cubicBezTo>
                <a:cubicBezTo>
                  <a:pt x="374" y="220"/>
                  <a:pt x="375" y="219"/>
                  <a:pt x="376" y="220"/>
                </a:cubicBezTo>
                <a:cubicBezTo>
                  <a:pt x="376" y="220"/>
                  <a:pt x="376" y="220"/>
                  <a:pt x="375" y="220"/>
                </a:cubicBezTo>
                <a:close/>
                <a:moveTo>
                  <a:pt x="375" y="218"/>
                </a:moveTo>
                <a:cubicBezTo>
                  <a:pt x="376" y="217"/>
                  <a:pt x="375" y="218"/>
                  <a:pt x="375" y="217"/>
                </a:cubicBezTo>
                <a:cubicBezTo>
                  <a:pt x="375" y="218"/>
                  <a:pt x="376" y="216"/>
                  <a:pt x="376" y="217"/>
                </a:cubicBezTo>
                <a:cubicBezTo>
                  <a:pt x="376" y="217"/>
                  <a:pt x="376" y="217"/>
                  <a:pt x="376" y="217"/>
                </a:cubicBezTo>
                <a:cubicBezTo>
                  <a:pt x="376" y="218"/>
                  <a:pt x="376" y="218"/>
                  <a:pt x="376" y="218"/>
                </a:cubicBezTo>
                <a:cubicBezTo>
                  <a:pt x="376" y="218"/>
                  <a:pt x="376" y="219"/>
                  <a:pt x="375" y="218"/>
                </a:cubicBezTo>
                <a:close/>
                <a:moveTo>
                  <a:pt x="376" y="217"/>
                </a:moveTo>
                <a:cubicBezTo>
                  <a:pt x="376" y="216"/>
                  <a:pt x="376" y="216"/>
                  <a:pt x="376" y="216"/>
                </a:cubicBezTo>
                <a:cubicBezTo>
                  <a:pt x="376" y="216"/>
                  <a:pt x="377" y="217"/>
                  <a:pt x="376" y="217"/>
                </a:cubicBezTo>
                <a:cubicBezTo>
                  <a:pt x="376" y="217"/>
                  <a:pt x="377" y="217"/>
                  <a:pt x="376" y="217"/>
                </a:cubicBezTo>
                <a:close/>
                <a:moveTo>
                  <a:pt x="379" y="217"/>
                </a:moveTo>
                <a:cubicBezTo>
                  <a:pt x="379" y="216"/>
                  <a:pt x="379" y="216"/>
                  <a:pt x="379" y="216"/>
                </a:cubicBezTo>
                <a:cubicBezTo>
                  <a:pt x="379" y="217"/>
                  <a:pt x="379" y="216"/>
                  <a:pt x="379" y="215"/>
                </a:cubicBezTo>
                <a:cubicBezTo>
                  <a:pt x="380" y="216"/>
                  <a:pt x="379" y="217"/>
                  <a:pt x="379" y="217"/>
                </a:cubicBezTo>
                <a:close/>
                <a:moveTo>
                  <a:pt x="382" y="217"/>
                </a:moveTo>
                <a:cubicBezTo>
                  <a:pt x="382" y="216"/>
                  <a:pt x="383" y="218"/>
                  <a:pt x="383" y="217"/>
                </a:cubicBezTo>
                <a:cubicBezTo>
                  <a:pt x="383" y="217"/>
                  <a:pt x="383" y="218"/>
                  <a:pt x="384" y="217"/>
                </a:cubicBezTo>
                <a:cubicBezTo>
                  <a:pt x="383" y="219"/>
                  <a:pt x="383" y="217"/>
                  <a:pt x="382" y="217"/>
                </a:cubicBezTo>
                <a:close/>
                <a:moveTo>
                  <a:pt x="386" y="217"/>
                </a:moveTo>
                <a:cubicBezTo>
                  <a:pt x="387" y="218"/>
                  <a:pt x="386" y="217"/>
                  <a:pt x="387" y="217"/>
                </a:cubicBezTo>
                <a:cubicBezTo>
                  <a:pt x="387" y="218"/>
                  <a:pt x="386" y="218"/>
                  <a:pt x="386" y="217"/>
                </a:cubicBezTo>
                <a:close/>
                <a:moveTo>
                  <a:pt x="389" y="217"/>
                </a:moveTo>
                <a:cubicBezTo>
                  <a:pt x="388" y="217"/>
                  <a:pt x="388" y="217"/>
                  <a:pt x="388" y="217"/>
                </a:cubicBezTo>
                <a:cubicBezTo>
                  <a:pt x="388" y="216"/>
                  <a:pt x="388" y="216"/>
                  <a:pt x="389" y="216"/>
                </a:cubicBezTo>
                <a:cubicBezTo>
                  <a:pt x="389" y="217"/>
                  <a:pt x="389" y="217"/>
                  <a:pt x="389" y="217"/>
                </a:cubicBezTo>
                <a:close/>
              </a:path>
            </a:pathLst>
          </a:custGeom>
          <a:solidFill>
            <a:schemeClr val="bg2"/>
          </a:solidFill>
          <a:ln>
            <a:noFill/>
          </a:ln>
        </p:spPr>
        <p:txBody>
          <a:bodyPr vert="horz" wrap="square" lIns="91440" tIns="45720" rIns="91440" bIns="45720" numCol="1" anchor="t" anchorCtr="0" compatLnSpc="1">
            <a:prstTxWarp prst="textNoShape">
              <a:avLst/>
            </a:prstTxWarp>
          </a:bodyPr>
          <a:lstStyle/>
          <a:p>
            <a:endParaRPr lang="en-US" dirty="0"/>
          </a:p>
        </p:txBody>
      </p:sp>
    </p:spTree>
    <p:extLst>
      <p:ext uri="{BB962C8B-B14F-4D97-AF65-F5344CB8AC3E}">
        <p14:creationId xmlns:p14="http://schemas.microsoft.com/office/powerpoint/2010/main" xmlns="" val="1654501173"/>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xmlns="" id="{1C002E58-05BD-462A-81A3-6CEB38843CD7}"/>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a:extLst>
              <a:ext uri="{FF2B5EF4-FFF2-40B4-BE49-F238E27FC236}">
                <a16:creationId xmlns:a16="http://schemas.microsoft.com/office/drawing/2014/main" xmlns="" id="{983CFDA2-7489-4ED6-95BE-82E48B8C6BF1}"/>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xmlns="" id="{56001531-1FF7-4ECB-832B-6F96676A9314}"/>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60768B2B-E691-4C8E-9E1F-47887D2B8E14}" type="datetimeFigureOut">
              <a:rPr lang="en-US" smtClean="0"/>
              <a:pPr/>
              <a:t>6/26/2020</a:t>
            </a:fld>
            <a:endParaRPr lang="en-US"/>
          </a:p>
        </p:txBody>
      </p:sp>
      <p:sp>
        <p:nvSpPr>
          <p:cNvPr id="5" name="Footer Placeholder 4">
            <a:extLst>
              <a:ext uri="{FF2B5EF4-FFF2-40B4-BE49-F238E27FC236}">
                <a16:creationId xmlns:a16="http://schemas.microsoft.com/office/drawing/2014/main" xmlns="" id="{E2E882DB-E4F2-4436-9540-9E7AE476211E}"/>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a:extLst>
              <a:ext uri="{FF2B5EF4-FFF2-40B4-BE49-F238E27FC236}">
                <a16:creationId xmlns:a16="http://schemas.microsoft.com/office/drawing/2014/main" xmlns="" id="{23E07EB9-3BEF-40C9-A614-710DC5E4272D}"/>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1364F979-9794-401D-AD6B-5D915FF1DD7B}" type="slidenum">
              <a:rPr lang="en-US" smtClean="0"/>
              <a:pPr/>
              <a:t>‹#›</a:t>
            </a:fld>
            <a:endParaRPr lang="en-US"/>
          </a:p>
        </p:txBody>
      </p:sp>
    </p:spTree>
    <p:extLst>
      <p:ext uri="{BB962C8B-B14F-4D97-AF65-F5344CB8AC3E}">
        <p14:creationId xmlns:p14="http://schemas.microsoft.com/office/powerpoint/2010/main" xmlns="" val="2746571783"/>
      </p:ext>
    </p:extLst>
  </p:cSld>
  <p:clrMap bg1="lt1" tx1="dk1" bg2="lt2" tx2="dk2" accent1="accent1" accent2="accent2" accent3="accent3" accent4="accent4" accent5="accent5" accent6="accent6" hlink="hlink" folHlink="folHlink"/>
  <p:sldLayoutIdLst>
    <p:sldLayoutId id="2147483650" r:id="rId1"/>
    <p:sldLayoutId id="2147483658" r:id="rId2"/>
    <p:sldLayoutId id="2147483663" r:id="rId3"/>
    <p:sldLayoutId id="2147483662" r:id="rId4"/>
    <p:sldLayoutId id="2147483661" r:id="rId5"/>
    <p:sldLayoutId id="2147483660" r:id="rId6"/>
    <p:sldLayoutId id="2147483659" r:id="rId7"/>
    <p:sldLayoutId id="2147483654" r:id="rId8"/>
    <p:sldLayoutId id="2147483657" r:id="rId9"/>
    <p:sldLayoutId id="2147483656" r:id="rId10"/>
    <p:sldLayoutId id="2147483655" r:id="rId1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notesSlide" Target="../notesSlides/notesSlide1.xml"/><Relationship Id="rId1" Type="http://schemas.openxmlformats.org/officeDocument/2006/relationships/slideLayout" Target="../slideLayouts/slideLayout11.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1.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notesSlide" Target="../notesSlides/notesSlide2.xml"/><Relationship Id="rId1" Type="http://schemas.openxmlformats.org/officeDocument/2006/relationships/slideLayout" Target="../slideLayouts/slideLayout11.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9.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9.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slide1.xml><?xml version="1.0" encoding="utf-8"?>
<p:sld xmlns:a="http://schemas.openxmlformats.org/drawingml/2006/main" xmlns:r="http://schemas.openxmlformats.org/officeDocument/2006/relationships" xmlns:p="http://schemas.openxmlformats.org/presentationml/2006/main">
  <p:cSld>
    <p:bg>
      <p:bgPr>
        <a:blipFill dpi="0" rotWithShape="1">
          <a:blip r:embed="rId3" cstate="print">
            <a:lum/>
          </a:blip>
          <a:srcRect/>
          <a:stretch>
            <a:fillRect t="-61000" b="-61000"/>
          </a:stretch>
        </a:blipFill>
        <a:effectLst/>
      </p:bgPr>
    </p:bg>
    <p:spTree>
      <p:nvGrpSpPr>
        <p:cNvPr id="1" name=""/>
        <p:cNvGrpSpPr/>
        <p:nvPr/>
      </p:nvGrpSpPr>
      <p:grpSpPr>
        <a:xfrm>
          <a:off x="0" y="0"/>
          <a:ext cx="0" cy="0"/>
          <a:chOff x="0" y="0"/>
          <a:chExt cx="0" cy="0"/>
        </a:xfrm>
      </p:grpSpPr>
      <p:sp>
        <p:nvSpPr>
          <p:cNvPr id="25" name="Freeform 408">
            <a:extLst>
              <a:ext uri="{FF2B5EF4-FFF2-40B4-BE49-F238E27FC236}">
                <a16:creationId xmlns:a16="http://schemas.microsoft.com/office/drawing/2014/main" xmlns="" id="{81E43BCC-FD1F-4A12-B498-2115AAAAD2C5}"/>
              </a:ext>
            </a:extLst>
          </p:cNvPr>
          <p:cNvSpPr>
            <a:spLocks noEditPoints="1"/>
          </p:cNvSpPr>
          <p:nvPr/>
        </p:nvSpPr>
        <p:spPr bwMode="auto">
          <a:xfrm>
            <a:off x="2038060" y="358985"/>
            <a:ext cx="8115880" cy="6140031"/>
          </a:xfrm>
          <a:custGeom>
            <a:avLst/>
            <a:gdLst>
              <a:gd name="T0" fmla="*/ 331 w 404"/>
              <a:gd name="T1" fmla="*/ 219 h 305"/>
              <a:gd name="T2" fmla="*/ 333 w 404"/>
              <a:gd name="T3" fmla="*/ 215 h 305"/>
              <a:gd name="T4" fmla="*/ 383 w 404"/>
              <a:gd name="T5" fmla="*/ 186 h 305"/>
              <a:gd name="T6" fmla="*/ 366 w 404"/>
              <a:gd name="T7" fmla="*/ 178 h 305"/>
              <a:gd name="T8" fmla="*/ 387 w 404"/>
              <a:gd name="T9" fmla="*/ 160 h 305"/>
              <a:gd name="T10" fmla="*/ 385 w 404"/>
              <a:gd name="T11" fmla="*/ 115 h 305"/>
              <a:gd name="T12" fmla="*/ 378 w 404"/>
              <a:gd name="T13" fmla="*/ 85 h 305"/>
              <a:gd name="T14" fmla="*/ 362 w 404"/>
              <a:gd name="T15" fmla="*/ 43 h 305"/>
              <a:gd name="T16" fmla="*/ 304 w 404"/>
              <a:gd name="T17" fmla="*/ 29 h 305"/>
              <a:gd name="T18" fmla="*/ 249 w 404"/>
              <a:gd name="T19" fmla="*/ 18 h 305"/>
              <a:gd name="T20" fmla="*/ 187 w 404"/>
              <a:gd name="T21" fmla="*/ 21 h 305"/>
              <a:gd name="T22" fmla="*/ 47 w 404"/>
              <a:gd name="T23" fmla="*/ 71 h 305"/>
              <a:gd name="T24" fmla="*/ 73 w 404"/>
              <a:gd name="T25" fmla="*/ 72 h 305"/>
              <a:gd name="T26" fmla="*/ 26 w 404"/>
              <a:gd name="T27" fmla="*/ 93 h 305"/>
              <a:gd name="T28" fmla="*/ 82 w 404"/>
              <a:gd name="T29" fmla="*/ 84 h 305"/>
              <a:gd name="T30" fmla="*/ 42 w 404"/>
              <a:gd name="T31" fmla="*/ 101 h 305"/>
              <a:gd name="T32" fmla="*/ 34 w 404"/>
              <a:gd name="T33" fmla="*/ 121 h 305"/>
              <a:gd name="T34" fmla="*/ 48 w 404"/>
              <a:gd name="T35" fmla="*/ 127 h 305"/>
              <a:gd name="T36" fmla="*/ 79 w 404"/>
              <a:gd name="T37" fmla="*/ 121 h 305"/>
              <a:gd name="T38" fmla="*/ 12 w 404"/>
              <a:gd name="T39" fmla="*/ 144 h 305"/>
              <a:gd name="T40" fmla="*/ 79 w 404"/>
              <a:gd name="T41" fmla="*/ 137 h 305"/>
              <a:gd name="T42" fmla="*/ 39 w 404"/>
              <a:gd name="T43" fmla="*/ 160 h 305"/>
              <a:gd name="T44" fmla="*/ 61 w 404"/>
              <a:gd name="T45" fmla="*/ 168 h 305"/>
              <a:gd name="T46" fmla="*/ 33 w 404"/>
              <a:gd name="T47" fmla="*/ 183 h 305"/>
              <a:gd name="T48" fmla="*/ 31 w 404"/>
              <a:gd name="T49" fmla="*/ 210 h 305"/>
              <a:gd name="T50" fmla="*/ 19 w 404"/>
              <a:gd name="T51" fmla="*/ 266 h 305"/>
              <a:gd name="T52" fmla="*/ 91 w 404"/>
              <a:gd name="T53" fmla="*/ 276 h 305"/>
              <a:gd name="T54" fmla="*/ 107 w 404"/>
              <a:gd name="T55" fmla="*/ 303 h 305"/>
              <a:gd name="T56" fmla="*/ 191 w 404"/>
              <a:gd name="T57" fmla="*/ 285 h 305"/>
              <a:gd name="T58" fmla="*/ 309 w 404"/>
              <a:gd name="T59" fmla="*/ 249 h 305"/>
              <a:gd name="T60" fmla="*/ 340 w 404"/>
              <a:gd name="T61" fmla="*/ 233 h 305"/>
              <a:gd name="T62" fmla="*/ 379 w 404"/>
              <a:gd name="T63" fmla="*/ 219 h 305"/>
              <a:gd name="T64" fmla="*/ 372 w 404"/>
              <a:gd name="T65" fmla="*/ 113 h 305"/>
              <a:gd name="T66" fmla="*/ 291 w 404"/>
              <a:gd name="T67" fmla="*/ 35 h 305"/>
              <a:gd name="T68" fmla="*/ 33 w 404"/>
              <a:gd name="T69" fmla="*/ 79 h 305"/>
              <a:gd name="T70" fmla="*/ 60 w 404"/>
              <a:gd name="T71" fmla="*/ 79 h 305"/>
              <a:gd name="T72" fmla="*/ 85 w 404"/>
              <a:gd name="T73" fmla="*/ 64 h 305"/>
              <a:gd name="T74" fmla="*/ 49 w 404"/>
              <a:gd name="T75" fmla="*/ 100 h 305"/>
              <a:gd name="T76" fmla="*/ 14 w 404"/>
              <a:gd name="T77" fmla="*/ 147 h 305"/>
              <a:gd name="T78" fmla="*/ 33 w 404"/>
              <a:gd name="T79" fmla="*/ 131 h 305"/>
              <a:gd name="T80" fmla="*/ 80 w 404"/>
              <a:gd name="T81" fmla="*/ 124 h 305"/>
              <a:gd name="T82" fmla="*/ 58 w 404"/>
              <a:gd name="T83" fmla="*/ 166 h 305"/>
              <a:gd name="T84" fmla="*/ 227 w 404"/>
              <a:gd name="T85" fmla="*/ 286 h 305"/>
              <a:gd name="T86" fmla="*/ 373 w 404"/>
              <a:gd name="T87" fmla="*/ 120 h 305"/>
              <a:gd name="T88" fmla="*/ 364 w 404"/>
              <a:gd name="T89" fmla="*/ 180 h 305"/>
              <a:gd name="T90" fmla="*/ 380 w 404"/>
              <a:gd name="T91" fmla="*/ 119 h 305"/>
              <a:gd name="T92" fmla="*/ 315 w 404"/>
              <a:gd name="T93" fmla="*/ 137 h 305"/>
              <a:gd name="T94" fmla="*/ 93 w 404"/>
              <a:gd name="T95" fmla="*/ 135 h 305"/>
              <a:gd name="T96" fmla="*/ 56 w 404"/>
              <a:gd name="T97" fmla="*/ 235 h 305"/>
              <a:gd name="T98" fmla="*/ 89 w 404"/>
              <a:gd name="T99" fmla="*/ 272 h 305"/>
              <a:gd name="T100" fmla="*/ 106 w 404"/>
              <a:gd name="T101" fmla="*/ 104 h 305"/>
              <a:gd name="T102" fmla="*/ 98 w 404"/>
              <a:gd name="T103" fmla="*/ 81 h 305"/>
              <a:gd name="T104" fmla="*/ 68 w 404"/>
              <a:gd name="T105" fmla="*/ 92 h 305"/>
              <a:gd name="T106" fmla="*/ 63 w 404"/>
              <a:gd name="T107" fmla="*/ 118 h 305"/>
              <a:gd name="T108" fmla="*/ 69 w 404"/>
              <a:gd name="T109" fmla="*/ 113 h 305"/>
              <a:gd name="T110" fmla="*/ 81 w 404"/>
              <a:gd name="T111" fmla="*/ 172 h 305"/>
              <a:gd name="T112" fmla="*/ 38 w 404"/>
              <a:gd name="T113" fmla="*/ 183 h 305"/>
              <a:gd name="T114" fmla="*/ 31 w 404"/>
              <a:gd name="T115" fmla="*/ 236 h 305"/>
              <a:gd name="T116" fmla="*/ 150 w 404"/>
              <a:gd name="T117" fmla="*/ 288 h 305"/>
              <a:gd name="T118" fmla="*/ 309 w 404"/>
              <a:gd name="T119" fmla="*/ 249 h 305"/>
              <a:gd name="T120" fmla="*/ 318 w 404"/>
              <a:gd name="T121" fmla="*/ 236 h 305"/>
              <a:gd name="T122" fmla="*/ 327 w 404"/>
              <a:gd name="T123" fmla="*/ 231 h 305"/>
              <a:gd name="T124" fmla="*/ 368 w 404"/>
              <a:gd name="T125" fmla="*/ 216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04" h="305">
                <a:moveTo>
                  <a:pt x="393" y="216"/>
                </a:moveTo>
                <a:cubicBezTo>
                  <a:pt x="392" y="216"/>
                  <a:pt x="392" y="215"/>
                  <a:pt x="392" y="215"/>
                </a:cubicBezTo>
                <a:cubicBezTo>
                  <a:pt x="392" y="214"/>
                  <a:pt x="392" y="215"/>
                  <a:pt x="392" y="215"/>
                </a:cubicBezTo>
                <a:cubicBezTo>
                  <a:pt x="393" y="214"/>
                  <a:pt x="392" y="215"/>
                  <a:pt x="392" y="214"/>
                </a:cubicBezTo>
                <a:cubicBezTo>
                  <a:pt x="392" y="215"/>
                  <a:pt x="391" y="215"/>
                  <a:pt x="391" y="214"/>
                </a:cubicBezTo>
                <a:cubicBezTo>
                  <a:pt x="391" y="215"/>
                  <a:pt x="391" y="215"/>
                  <a:pt x="391" y="215"/>
                </a:cubicBezTo>
                <a:cubicBezTo>
                  <a:pt x="391" y="215"/>
                  <a:pt x="391" y="215"/>
                  <a:pt x="392" y="216"/>
                </a:cubicBezTo>
                <a:cubicBezTo>
                  <a:pt x="391" y="216"/>
                  <a:pt x="391" y="215"/>
                  <a:pt x="391" y="216"/>
                </a:cubicBezTo>
                <a:cubicBezTo>
                  <a:pt x="390" y="215"/>
                  <a:pt x="391" y="215"/>
                  <a:pt x="390" y="215"/>
                </a:cubicBezTo>
                <a:cubicBezTo>
                  <a:pt x="391" y="216"/>
                  <a:pt x="390" y="215"/>
                  <a:pt x="389" y="215"/>
                </a:cubicBezTo>
                <a:cubicBezTo>
                  <a:pt x="389" y="215"/>
                  <a:pt x="389" y="215"/>
                  <a:pt x="389" y="215"/>
                </a:cubicBezTo>
                <a:cubicBezTo>
                  <a:pt x="389" y="214"/>
                  <a:pt x="388" y="214"/>
                  <a:pt x="388" y="215"/>
                </a:cubicBezTo>
                <a:cubicBezTo>
                  <a:pt x="387" y="214"/>
                  <a:pt x="387" y="215"/>
                  <a:pt x="386" y="214"/>
                </a:cubicBezTo>
                <a:cubicBezTo>
                  <a:pt x="386" y="214"/>
                  <a:pt x="386" y="215"/>
                  <a:pt x="385" y="215"/>
                </a:cubicBezTo>
                <a:cubicBezTo>
                  <a:pt x="385" y="215"/>
                  <a:pt x="385" y="214"/>
                  <a:pt x="385" y="214"/>
                </a:cubicBezTo>
                <a:cubicBezTo>
                  <a:pt x="385" y="213"/>
                  <a:pt x="384" y="214"/>
                  <a:pt x="384" y="214"/>
                </a:cubicBezTo>
                <a:cubicBezTo>
                  <a:pt x="384" y="214"/>
                  <a:pt x="384" y="214"/>
                  <a:pt x="384" y="214"/>
                </a:cubicBezTo>
                <a:cubicBezTo>
                  <a:pt x="384" y="215"/>
                  <a:pt x="384" y="214"/>
                  <a:pt x="384" y="215"/>
                </a:cubicBezTo>
                <a:cubicBezTo>
                  <a:pt x="384" y="215"/>
                  <a:pt x="383" y="214"/>
                  <a:pt x="383" y="215"/>
                </a:cubicBezTo>
                <a:cubicBezTo>
                  <a:pt x="383" y="214"/>
                  <a:pt x="383" y="214"/>
                  <a:pt x="383" y="214"/>
                </a:cubicBezTo>
                <a:cubicBezTo>
                  <a:pt x="383" y="214"/>
                  <a:pt x="382" y="215"/>
                  <a:pt x="381" y="214"/>
                </a:cubicBezTo>
                <a:cubicBezTo>
                  <a:pt x="382" y="215"/>
                  <a:pt x="380" y="213"/>
                  <a:pt x="380" y="215"/>
                </a:cubicBezTo>
                <a:cubicBezTo>
                  <a:pt x="380" y="214"/>
                  <a:pt x="380" y="215"/>
                  <a:pt x="380" y="214"/>
                </a:cubicBezTo>
                <a:cubicBezTo>
                  <a:pt x="380" y="214"/>
                  <a:pt x="380" y="214"/>
                  <a:pt x="381" y="214"/>
                </a:cubicBezTo>
                <a:cubicBezTo>
                  <a:pt x="381" y="213"/>
                  <a:pt x="382" y="213"/>
                  <a:pt x="383" y="214"/>
                </a:cubicBezTo>
                <a:cubicBezTo>
                  <a:pt x="383" y="213"/>
                  <a:pt x="383" y="213"/>
                  <a:pt x="383" y="213"/>
                </a:cubicBezTo>
                <a:cubicBezTo>
                  <a:pt x="382" y="214"/>
                  <a:pt x="379" y="212"/>
                  <a:pt x="379" y="214"/>
                </a:cubicBezTo>
                <a:cubicBezTo>
                  <a:pt x="379" y="214"/>
                  <a:pt x="378" y="215"/>
                  <a:pt x="377" y="215"/>
                </a:cubicBezTo>
                <a:cubicBezTo>
                  <a:pt x="377" y="215"/>
                  <a:pt x="377" y="215"/>
                  <a:pt x="378" y="215"/>
                </a:cubicBezTo>
                <a:cubicBezTo>
                  <a:pt x="377" y="216"/>
                  <a:pt x="377" y="216"/>
                  <a:pt x="377" y="216"/>
                </a:cubicBezTo>
                <a:cubicBezTo>
                  <a:pt x="377" y="216"/>
                  <a:pt x="377" y="216"/>
                  <a:pt x="377" y="216"/>
                </a:cubicBezTo>
                <a:cubicBezTo>
                  <a:pt x="377" y="215"/>
                  <a:pt x="377" y="216"/>
                  <a:pt x="377" y="215"/>
                </a:cubicBezTo>
                <a:cubicBezTo>
                  <a:pt x="377" y="215"/>
                  <a:pt x="377" y="215"/>
                  <a:pt x="376" y="215"/>
                </a:cubicBezTo>
                <a:cubicBezTo>
                  <a:pt x="376" y="215"/>
                  <a:pt x="376" y="215"/>
                  <a:pt x="376" y="215"/>
                </a:cubicBezTo>
                <a:cubicBezTo>
                  <a:pt x="376" y="215"/>
                  <a:pt x="376" y="215"/>
                  <a:pt x="376" y="215"/>
                </a:cubicBezTo>
                <a:cubicBezTo>
                  <a:pt x="375" y="215"/>
                  <a:pt x="375" y="215"/>
                  <a:pt x="375" y="214"/>
                </a:cubicBezTo>
                <a:cubicBezTo>
                  <a:pt x="375" y="214"/>
                  <a:pt x="376" y="216"/>
                  <a:pt x="375" y="216"/>
                </a:cubicBezTo>
                <a:cubicBezTo>
                  <a:pt x="375" y="216"/>
                  <a:pt x="375" y="216"/>
                  <a:pt x="375" y="216"/>
                </a:cubicBezTo>
                <a:cubicBezTo>
                  <a:pt x="375" y="216"/>
                  <a:pt x="375" y="217"/>
                  <a:pt x="374" y="217"/>
                </a:cubicBezTo>
                <a:cubicBezTo>
                  <a:pt x="374" y="215"/>
                  <a:pt x="373" y="216"/>
                  <a:pt x="372" y="215"/>
                </a:cubicBezTo>
                <a:cubicBezTo>
                  <a:pt x="372" y="215"/>
                  <a:pt x="374" y="215"/>
                  <a:pt x="374" y="214"/>
                </a:cubicBezTo>
                <a:cubicBezTo>
                  <a:pt x="374" y="214"/>
                  <a:pt x="375" y="214"/>
                  <a:pt x="376" y="214"/>
                </a:cubicBezTo>
                <a:cubicBezTo>
                  <a:pt x="375" y="213"/>
                  <a:pt x="375" y="214"/>
                  <a:pt x="374" y="214"/>
                </a:cubicBezTo>
                <a:cubicBezTo>
                  <a:pt x="375" y="213"/>
                  <a:pt x="375" y="213"/>
                  <a:pt x="375" y="212"/>
                </a:cubicBezTo>
                <a:cubicBezTo>
                  <a:pt x="376" y="214"/>
                  <a:pt x="376" y="212"/>
                  <a:pt x="376" y="213"/>
                </a:cubicBezTo>
                <a:cubicBezTo>
                  <a:pt x="377" y="213"/>
                  <a:pt x="376" y="212"/>
                  <a:pt x="376" y="212"/>
                </a:cubicBezTo>
                <a:cubicBezTo>
                  <a:pt x="376" y="212"/>
                  <a:pt x="376" y="212"/>
                  <a:pt x="377" y="213"/>
                </a:cubicBezTo>
                <a:cubicBezTo>
                  <a:pt x="377" y="212"/>
                  <a:pt x="377" y="212"/>
                  <a:pt x="377" y="212"/>
                </a:cubicBezTo>
                <a:cubicBezTo>
                  <a:pt x="378" y="212"/>
                  <a:pt x="377" y="212"/>
                  <a:pt x="378" y="212"/>
                </a:cubicBezTo>
                <a:cubicBezTo>
                  <a:pt x="378" y="212"/>
                  <a:pt x="378" y="212"/>
                  <a:pt x="379" y="212"/>
                </a:cubicBezTo>
                <a:cubicBezTo>
                  <a:pt x="379" y="212"/>
                  <a:pt x="379" y="212"/>
                  <a:pt x="380" y="211"/>
                </a:cubicBezTo>
                <a:cubicBezTo>
                  <a:pt x="380" y="211"/>
                  <a:pt x="380" y="212"/>
                  <a:pt x="380" y="212"/>
                </a:cubicBezTo>
                <a:cubicBezTo>
                  <a:pt x="380" y="212"/>
                  <a:pt x="379" y="212"/>
                  <a:pt x="379" y="213"/>
                </a:cubicBezTo>
                <a:cubicBezTo>
                  <a:pt x="379" y="213"/>
                  <a:pt x="380" y="213"/>
                  <a:pt x="380" y="212"/>
                </a:cubicBezTo>
                <a:cubicBezTo>
                  <a:pt x="380" y="213"/>
                  <a:pt x="380" y="213"/>
                  <a:pt x="380" y="213"/>
                </a:cubicBezTo>
                <a:cubicBezTo>
                  <a:pt x="380" y="212"/>
                  <a:pt x="380" y="212"/>
                  <a:pt x="381" y="212"/>
                </a:cubicBezTo>
                <a:cubicBezTo>
                  <a:pt x="381" y="212"/>
                  <a:pt x="381" y="211"/>
                  <a:pt x="381" y="211"/>
                </a:cubicBezTo>
                <a:cubicBezTo>
                  <a:pt x="381" y="211"/>
                  <a:pt x="381" y="211"/>
                  <a:pt x="381" y="211"/>
                </a:cubicBezTo>
                <a:cubicBezTo>
                  <a:pt x="382" y="211"/>
                  <a:pt x="381" y="211"/>
                  <a:pt x="382" y="212"/>
                </a:cubicBezTo>
                <a:cubicBezTo>
                  <a:pt x="382" y="212"/>
                  <a:pt x="382" y="211"/>
                  <a:pt x="383" y="212"/>
                </a:cubicBezTo>
                <a:cubicBezTo>
                  <a:pt x="383" y="212"/>
                  <a:pt x="383" y="211"/>
                  <a:pt x="382" y="211"/>
                </a:cubicBezTo>
                <a:cubicBezTo>
                  <a:pt x="383" y="211"/>
                  <a:pt x="384" y="212"/>
                  <a:pt x="384" y="210"/>
                </a:cubicBezTo>
                <a:cubicBezTo>
                  <a:pt x="385" y="210"/>
                  <a:pt x="386" y="210"/>
                  <a:pt x="387" y="210"/>
                </a:cubicBezTo>
                <a:cubicBezTo>
                  <a:pt x="387" y="209"/>
                  <a:pt x="388" y="210"/>
                  <a:pt x="388" y="210"/>
                </a:cubicBezTo>
                <a:cubicBezTo>
                  <a:pt x="388" y="209"/>
                  <a:pt x="388" y="209"/>
                  <a:pt x="388" y="208"/>
                </a:cubicBezTo>
                <a:cubicBezTo>
                  <a:pt x="387" y="208"/>
                  <a:pt x="387" y="208"/>
                  <a:pt x="387" y="208"/>
                </a:cubicBezTo>
                <a:cubicBezTo>
                  <a:pt x="387" y="208"/>
                  <a:pt x="387" y="208"/>
                  <a:pt x="387" y="209"/>
                </a:cubicBezTo>
                <a:cubicBezTo>
                  <a:pt x="386" y="209"/>
                  <a:pt x="386" y="209"/>
                  <a:pt x="385" y="210"/>
                </a:cubicBezTo>
                <a:cubicBezTo>
                  <a:pt x="385" y="209"/>
                  <a:pt x="386" y="209"/>
                  <a:pt x="385" y="208"/>
                </a:cubicBezTo>
                <a:cubicBezTo>
                  <a:pt x="385" y="208"/>
                  <a:pt x="384" y="209"/>
                  <a:pt x="384" y="208"/>
                </a:cubicBezTo>
                <a:cubicBezTo>
                  <a:pt x="384" y="208"/>
                  <a:pt x="383" y="209"/>
                  <a:pt x="382" y="208"/>
                </a:cubicBezTo>
                <a:cubicBezTo>
                  <a:pt x="382" y="208"/>
                  <a:pt x="383" y="208"/>
                  <a:pt x="383" y="207"/>
                </a:cubicBezTo>
                <a:cubicBezTo>
                  <a:pt x="383" y="207"/>
                  <a:pt x="383" y="207"/>
                  <a:pt x="382" y="207"/>
                </a:cubicBezTo>
                <a:cubicBezTo>
                  <a:pt x="382" y="208"/>
                  <a:pt x="382" y="208"/>
                  <a:pt x="382" y="207"/>
                </a:cubicBezTo>
                <a:cubicBezTo>
                  <a:pt x="381" y="208"/>
                  <a:pt x="380" y="207"/>
                  <a:pt x="380" y="208"/>
                </a:cubicBezTo>
                <a:cubicBezTo>
                  <a:pt x="379" y="208"/>
                  <a:pt x="379" y="207"/>
                  <a:pt x="379" y="207"/>
                </a:cubicBezTo>
                <a:cubicBezTo>
                  <a:pt x="379" y="207"/>
                  <a:pt x="379" y="207"/>
                  <a:pt x="379" y="207"/>
                </a:cubicBezTo>
                <a:cubicBezTo>
                  <a:pt x="379" y="207"/>
                  <a:pt x="379" y="208"/>
                  <a:pt x="380" y="208"/>
                </a:cubicBezTo>
                <a:cubicBezTo>
                  <a:pt x="380" y="208"/>
                  <a:pt x="380" y="209"/>
                  <a:pt x="380" y="209"/>
                </a:cubicBezTo>
                <a:cubicBezTo>
                  <a:pt x="380" y="209"/>
                  <a:pt x="379" y="209"/>
                  <a:pt x="379" y="209"/>
                </a:cubicBezTo>
                <a:cubicBezTo>
                  <a:pt x="379" y="209"/>
                  <a:pt x="379" y="208"/>
                  <a:pt x="379" y="208"/>
                </a:cubicBezTo>
                <a:cubicBezTo>
                  <a:pt x="379" y="209"/>
                  <a:pt x="379" y="209"/>
                  <a:pt x="379" y="209"/>
                </a:cubicBezTo>
                <a:cubicBezTo>
                  <a:pt x="379" y="209"/>
                  <a:pt x="378" y="209"/>
                  <a:pt x="378" y="209"/>
                </a:cubicBezTo>
                <a:cubicBezTo>
                  <a:pt x="378" y="209"/>
                  <a:pt x="378" y="209"/>
                  <a:pt x="378" y="208"/>
                </a:cubicBezTo>
                <a:cubicBezTo>
                  <a:pt x="378" y="208"/>
                  <a:pt x="379" y="209"/>
                  <a:pt x="379" y="208"/>
                </a:cubicBezTo>
                <a:cubicBezTo>
                  <a:pt x="376" y="208"/>
                  <a:pt x="373" y="210"/>
                  <a:pt x="369" y="210"/>
                </a:cubicBezTo>
                <a:cubicBezTo>
                  <a:pt x="370" y="211"/>
                  <a:pt x="368" y="211"/>
                  <a:pt x="368" y="210"/>
                </a:cubicBezTo>
                <a:cubicBezTo>
                  <a:pt x="368" y="211"/>
                  <a:pt x="368" y="211"/>
                  <a:pt x="368" y="212"/>
                </a:cubicBezTo>
                <a:cubicBezTo>
                  <a:pt x="368" y="212"/>
                  <a:pt x="368" y="211"/>
                  <a:pt x="367" y="212"/>
                </a:cubicBezTo>
                <a:cubicBezTo>
                  <a:pt x="367" y="211"/>
                  <a:pt x="367" y="211"/>
                  <a:pt x="367" y="211"/>
                </a:cubicBezTo>
                <a:cubicBezTo>
                  <a:pt x="367" y="211"/>
                  <a:pt x="366" y="212"/>
                  <a:pt x="366" y="212"/>
                </a:cubicBezTo>
                <a:cubicBezTo>
                  <a:pt x="366" y="210"/>
                  <a:pt x="364" y="211"/>
                  <a:pt x="363" y="211"/>
                </a:cubicBezTo>
                <a:cubicBezTo>
                  <a:pt x="363" y="211"/>
                  <a:pt x="363" y="211"/>
                  <a:pt x="364" y="211"/>
                </a:cubicBezTo>
                <a:cubicBezTo>
                  <a:pt x="363" y="211"/>
                  <a:pt x="363" y="211"/>
                  <a:pt x="362" y="211"/>
                </a:cubicBezTo>
                <a:cubicBezTo>
                  <a:pt x="362" y="211"/>
                  <a:pt x="363" y="211"/>
                  <a:pt x="363" y="212"/>
                </a:cubicBezTo>
                <a:cubicBezTo>
                  <a:pt x="362" y="212"/>
                  <a:pt x="362" y="212"/>
                  <a:pt x="362" y="212"/>
                </a:cubicBezTo>
                <a:cubicBezTo>
                  <a:pt x="362" y="212"/>
                  <a:pt x="362" y="212"/>
                  <a:pt x="362" y="213"/>
                </a:cubicBezTo>
                <a:cubicBezTo>
                  <a:pt x="362" y="213"/>
                  <a:pt x="361" y="212"/>
                  <a:pt x="361" y="213"/>
                </a:cubicBezTo>
                <a:cubicBezTo>
                  <a:pt x="361" y="213"/>
                  <a:pt x="361" y="212"/>
                  <a:pt x="361" y="212"/>
                </a:cubicBezTo>
                <a:cubicBezTo>
                  <a:pt x="360" y="212"/>
                  <a:pt x="360" y="212"/>
                  <a:pt x="358" y="212"/>
                </a:cubicBezTo>
                <a:cubicBezTo>
                  <a:pt x="358" y="212"/>
                  <a:pt x="358" y="212"/>
                  <a:pt x="358" y="212"/>
                </a:cubicBezTo>
                <a:cubicBezTo>
                  <a:pt x="358" y="212"/>
                  <a:pt x="358" y="212"/>
                  <a:pt x="357" y="213"/>
                </a:cubicBezTo>
                <a:cubicBezTo>
                  <a:pt x="357" y="212"/>
                  <a:pt x="357" y="212"/>
                  <a:pt x="357" y="213"/>
                </a:cubicBezTo>
                <a:cubicBezTo>
                  <a:pt x="357" y="213"/>
                  <a:pt x="357" y="213"/>
                  <a:pt x="357" y="213"/>
                </a:cubicBezTo>
                <a:cubicBezTo>
                  <a:pt x="356" y="213"/>
                  <a:pt x="356" y="213"/>
                  <a:pt x="356" y="213"/>
                </a:cubicBezTo>
                <a:cubicBezTo>
                  <a:pt x="356" y="213"/>
                  <a:pt x="355" y="213"/>
                  <a:pt x="355" y="213"/>
                </a:cubicBezTo>
                <a:cubicBezTo>
                  <a:pt x="355" y="213"/>
                  <a:pt x="355" y="213"/>
                  <a:pt x="355" y="214"/>
                </a:cubicBezTo>
                <a:cubicBezTo>
                  <a:pt x="354" y="214"/>
                  <a:pt x="354" y="214"/>
                  <a:pt x="354" y="213"/>
                </a:cubicBezTo>
                <a:cubicBezTo>
                  <a:pt x="353" y="214"/>
                  <a:pt x="352" y="213"/>
                  <a:pt x="351" y="215"/>
                </a:cubicBezTo>
                <a:cubicBezTo>
                  <a:pt x="350" y="214"/>
                  <a:pt x="351" y="214"/>
                  <a:pt x="350" y="214"/>
                </a:cubicBezTo>
                <a:cubicBezTo>
                  <a:pt x="350" y="214"/>
                  <a:pt x="351" y="214"/>
                  <a:pt x="351" y="213"/>
                </a:cubicBezTo>
                <a:cubicBezTo>
                  <a:pt x="350" y="214"/>
                  <a:pt x="349" y="215"/>
                  <a:pt x="348" y="215"/>
                </a:cubicBezTo>
                <a:cubicBezTo>
                  <a:pt x="348" y="215"/>
                  <a:pt x="349" y="215"/>
                  <a:pt x="348" y="216"/>
                </a:cubicBezTo>
                <a:cubicBezTo>
                  <a:pt x="348" y="215"/>
                  <a:pt x="347" y="215"/>
                  <a:pt x="347" y="215"/>
                </a:cubicBezTo>
                <a:cubicBezTo>
                  <a:pt x="347" y="216"/>
                  <a:pt x="347" y="215"/>
                  <a:pt x="347" y="216"/>
                </a:cubicBezTo>
                <a:cubicBezTo>
                  <a:pt x="347" y="216"/>
                  <a:pt x="347" y="216"/>
                  <a:pt x="347" y="216"/>
                </a:cubicBezTo>
                <a:cubicBezTo>
                  <a:pt x="346" y="216"/>
                  <a:pt x="346" y="216"/>
                  <a:pt x="346" y="215"/>
                </a:cubicBezTo>
                <a:cubicBezTo>
                  <a:pt x="345" y="216"/>
                  <a:pt x="345" y="217"/>
                  <a:pt x="344" y="217"/>
                </a:cubicBezTo>
                <a:cubicBezTo>
                  <a:pt x="344" y="216"/>
                  <a:pt x="344" y="216"/>
                  <a:pt x="343" y="216"/>
                </a:cubicBezTo>
                <a:cubicBezTo>
                  <a:pt x="343" y="216"/>
                  <a:pt x="343" y="216"/>
                  <a:pt x="343" y="216"/>
                </a:cubicBezTo>
                <a:cubicBezTo>
                  <a:pt x="343" y="216"/>
                  <a:pt x="343" y="216"/>
                  <a:pt x="343" y="216"/>
                </a:cubicBezTo>
                <a:cubicBezTo>
                  <a:pt x="343" y="216"/>
                  <a:pt x="343" y="216"/>
                  <a:pt x="343" y="216"/>
                </a:cubicBezTo>
                <a:cubicBezTo>
                  <a:pt x="343" y="216"/>
                  <a:pt x="343" y="216"/>
                  <a:pt x="343" y="216"/>
                </a:cubicBezTo>
                <a:cubicBezTo>
                  <a:pt x="343" y="216"/>
                  <a:pt x="343" y="216"/>
                  <a:pt x="343" y="217"/>
                </a:cubicBezTo>
                <a:cubicBezTo>
                  <a:pt x="342" y="217"/>
                  <a:pt x="342" y="216"/>
                  <a:pt x="342" y="216"/>
                </a:cubicBezTo>
                <a:cubicBezTo>
                  <a:pt x="342" y="216"/>
                  <a:pt x="341" y="217"/>
                  <a:pt x="341" y="217"/>
                </a:cubicBezTo>
                <a:cubicBezTo>
                  <a:pt x="341" y="217"/>
                  <a:pt x="341" y="216"/>
                  <a:pt x="341" y="216"/>
                </a:cubicBezTo>
                <a:cubicBezTo>
                  <a:pt x="341" y="216"/>
                  <a:pt x="341" y="216"/>
                  <a:pt x="341" y="215"/>
                </a:cubicBezTo>
                <a:cubicBezTo>
                  <a:pt x="340" y="216"/>
                  <a:pt x="340" y="216"/>
                  <a:pt x="340" y="216"/>
                </a:cubicBezTo>
                <a:cubicBezTo>
                  <a:pt x="340" y="216"/>
                  <a:pt x="341" y="216"/>
                  <a:pt x="341" y="216"/>
                </a:cubicBezTo>
                <a:cubicBezTo>
                  <a:pt x="341" y="216"/>
                  <a:pt x="340" y="216"/>
                  <a:pt x="340" y="216"/>
                </a:cubicBezTo>
                <a:cubicBezTo>
                  <a:pt x="340" y="216"/>
                  <a:pt x="340" y="216"/>
                  <a:pt x="340" y="216"/>
                </a:cubicBezTo>
                <a:cubicBezTo>
                  <a:pt x="340" y="216"/>
                  <a:pt x="339" y="216"/>
                  <a:pt x="339" y="217"/>
                </a:cubicBezTo>
                <a:cubicBezTo>
                  <a:pt x="340" y="217"/>
                  <a:pt x="340" y="217"/>
                  <a:pt x="340" y="217"/>
                </a:cubicBezTo>
                <a:cubicBezTo>
                  <a:pt x="340" y="217"/>
                  <a:pt x="340" y="217"/>
                  <a:pt x="340" y="218"/>
                </a:cubicBezTo>
                <a:cubicBezTo>
                  <a:pt x="339" y="218"/>
                  <a:pt x="339" y="217"/>
                  <a:pt x="339" y="217"/>
                </a:cubicBezTo>
                <a:cubicBezTo>
                  <a:pt x="339" y="217"/>
                  <a:pt x="338" y="218"/>
                  <a:pt x="338" y="218"/>
                </a:cubicBezTo>
                <a:cubicBezTo>
                  <a:pt x="338" y="218"/>
                  <a:pt x="338" y="218"/>
                  <a:pt x="338" y="218"/>
                </a:cubicBezTo>
                <a:cubicBezTo>
                  <a:pt x="338" y="218"/>
                  <a:pt x="338" y="218"/>
                  <a:pt x="337" y="218"/>
                </a:cubicBezTo>
                <a:cubicBezTo>
                  <a:pt x="337" y="218"/>
                  <a:pt x="338" y="217"/>
                  <a:pt x="338" y="218"/>
                </a:cubicBezTo>
                <a:cubicBezTo>
                  <a:pt x="338" y="217"/>
                  <a:pt x="337" y="217"/>
                  <a:pt x="337" y="217"/>
                </a:cubicBezTo>
                <a:cubicBezTo>
                  <a:pt x="337" y="217"/>
                  <a:pt x="337" y="217"/>
                  <a:pt x="337" y="217"/>
                </a:cubicBezTo>
                <a:cubicBezTo>
                  <a:pt x="337" y="216"/>
                  <a:pt x="337" y="217"/>
                  <a:pt x="337" y="216"/>
                </a:cubicBezTo>
                <a:cubicBezTo>
                  <a:pt x="337" y="216"/>
                  <a:pt x="336" y="216"/>
                  <a:pt x="336" y="216"/>
                </a:cubicBezTo>
                <a:cubicBezTo>
                  <a:pt x="336" y="216"/>
                  <a:pt x="336" y="217"/>
                  <a:pt x="336" y="217"/>
                </a:cubicBezTo>
                <a:cubicBezTo>
                  <a:pt x="336" y="217"/>
                  <a:pt x="336" y="217"/>
                  <a:pt x="336" y="217"/>
                </a:cubicBezTo>
                <a:cubicBezTo>
                  <a:pt x="336" y="218"/>
                  <a:pt x="336" y="218"/>
                  <a:pt x="335" y="219"/>
                </a:cubicBezTo>
                <a:cubicBezTo>
                  <a:pt x="335" y="218"/>
                  <a:pt x="335" y="218"/>
                  <a:pt x="335" y="218"/>
                </a:cubicBezTo>
                <a:cubicBezTo>
                  <a:pt x="335" y="218"/>
                  <a:pt x="334" y="218"/>
                  <a:pt x="334" y="219"/>
                </a:cubicBezTo>
                <a:cubicBezTo>
                  <a:pt x="334" y="219"/>
                  <a:pt x="333" y="219"/>
                  <a:pt x="332" y="219"/>
                </a:cubicBezTo>
                <a:cubicBezTo>
                  <a:pt x="332" y="219"/>
                  <a:pt x="332" y="219"/>
                  <a:pt x="332" y="219"/>
                </a:cubicBezTo>
                <a:cubicBezTo>
                  <a:pt x="332" y="219"/>
                  <a:pt x="332" y="219"/>
                  <a:pt x="332" y="219"/>
                </a:cubicBezTo>
                <a:cubicBezTo>
                  <a:pt x="332" y="219"/>
                  <a:pt x="331" y="219"/>
                  <a:pt x="331" y="219"/>
                </a:cubicBezTo>
                <a:cubicBezTo>
                  <a:pt x="331" y="219"/>
                  <a:pt x="331" y="218"/>
                  <a:pt x="331" y="218"/>
                </a:cubicBezTo>
                <a:cubicBezTo>
                  <a:pt x="331" y="219"/>
                  <a:pt x="331" y="219"/>
                  <a:pt x="331" y="219"/>
                </a:cubicBezTo>
                <a:cubicBezTo>
                  <a:pt x="331" y="219"/>
                  <a:pt x="331" y="219"/>
                  <a:pt x="331" y="219"/>
                </a:cubicBezTo>
                <a:cubicBezTo>
                  <a:pt x="331" y="219"/>
                  <a:pt x="331" y="218"/>
                  <a:pt x="330" y="218"/>
                </a:cubicBezTo>
                <a:cubicBezTo>
                  <a:pt x="330" y="218"/>
                  <a:pt x="330" y="218"/>
                  <a:pt x="330" y="218"/>
                </a:cubicBezTo>
                <a:cubicBezTo>
                  <a:pt x="330" y="218"/>
                  <a:pt x="330" y="218"/>
                  <a:pt x="330" y="218"/>
                </a:cubicBezTo>
                <a:cubicBezTo>
                  <a:pt x="330" y="218"/>
                  <a:pt x="330" y="218"/>
                  <a:pt x="330" y="218"/>
                </a:cubicBezTo>
                <a:cubicBezTo>
                  <a:pt x="330" y="218"/>
                  <a:pt x="330" y="218"/>
                  <a:pt x="330" y="218"/>
                </a:cubicBezTo>
                <a:cubicBezTo>
                  <a:pt x="329" y="218"/>
                  <a:pt x="329" y="218"/>
                  <a:pt x="329" y="218"/>
                </a:cubicBezTo>
                <a:cubicBezTo>
                  <a:pt x="329" y="218"/>
                  <a:pt x="329" y="219"/>
                  <a:pt x="330" y="219"/>
                </a:cubicBezTo>
                <a:cubicBezTo>
                  <a:pt x="330" y="219"/>
                  <a:pt x="329" y="219"/>
                  <a:pt x="329" y="219"/>
                </a:cubicBezTo>
                <a:cubicBezTo>
                  <a:pt x="329" y="219"/>
                  <a:pt x="330" y="219"/>
                  <a:pt x="330" y="219"/>
                </a:cubicBezTo>
                <a:cubicBezTo>
                  <a:pt x="330" y="219"/>
                  <a:pt x="330" y="219"/>
                  <a:pt x="330" y="219"/>
                </a:cubicBezTo>
                <a:cubicBezTo>
                  <a:pt x="330" y="219"/>
                  <a:pt x="330" y="219"/>
                  <a:pt x="331" y="219"/>
                </a:cubicBezTo>
                <a:cubicBezTo>
                  <a:pt x="330" y="219"/>
                  <a:pt x="330" y="219"/>
                  <a:pt x="330" y="219"/>
                </a:cubicBezTo>
                <a:cubicBezTo>
                  <a:pt x="330" y="219"/>
                  <a:pt x="331" y="219"/>
                  <a:pt x="330" y="220"/>
                </a:cubicBezTo>
                <a:cubicBezTo>
                  <a:pt x="330" y="220"/>
                  <a:pt x="330" y="220"/>
                  <a:pt x="329" y="219"/>
                </a:cubicBezTo>
                <a:cubicBezTo>
                  <a:pt x="329" y="220"/>
                  <a:pt x="329" y="220"/>
                  <a:pt x="329" y="220"/>
                </a:cubicBezTo>
                <a:cubicBezTo>
                  <a:pt x="329" y="220"/>
                  <a:pt x="328" y="219"/>
                  <a:pt x="328" y="221"/>
                </a:cubicBezTo>
                <a:cubicBezTo>
                  <a:pt x="328" y="220"/>
                  <a:pt x="328" y="220"/>
                  <a:pt x="328" y="220"/>
                </a:cubicBezTo>
                <a:cubicBezTo>
                  <a:pt x="328" y="220"/>
                  <a:pt x="328" y="220"/>
                  <a:pt x="329" y="220"/>
                </a:cubicBezTo>
                <a:cubicBezTo>
                  <a:pt x="329" y="220"/>
                  <a:pt x="329" y="220"/>
                  <a:pt x="329" y="220"/>
                </a:cubicBezTo>
                <a:cubicBezTo>
                  <a:pt x="329" y="219"/>
                  <a:pt x="329" y="219"/>
                  <a:pt x="329" y="219"/>
                </a:cubicBezTo>
                <a:cubicBezTo>
                  <a:pt x="329" y="219"/>
                  <a:pt x="329" y="219"/>
                  <a:pt x="329" y="219"/>
                </a:cubicBezTo>
                <a:cubicBezTo>
                  <a:pt x="329" y="219"/>
                  <a:pt x="329" y="219"/>
                  <a:pt x="329" y="219"/>
                </a:cubicBezTo>
                <a:cubicBezTo>
                  <a:pt x="329" y="219"/>
                  <a:pt x="329" y="218"/>
                  <a:pt x="329" y="218"/>
                </a:cubicBezTo>
                <a:cubicBezTo>
                  <a:pt x="329" y="218"/>
                  <a:pt x="328" y="218"/>
                  <a:pt x="328" y="218"/>
                </a:cubicBezTo>
                <a:cubicBezTo>
                  <a:pt x="328" y="219"/>
                  <a:pt x="328" y="219"/>
                  <a:pt x="328" y="219"/>
                </a:cubicBezTo>
                <a:cubicBezTo>
                  <a:pt x="328" y="219"/>
                  <a:pt x="328" y="219"/>
                  <a:pt x="328" y="219"/>
                </a:cubicBezTo>
                <a:cubicBezTo>
                  <a:pt x="328" y="219"/>
                  <a:pt x="328" y="219"/>
                  <a:pt x="328" y="219"/>
                </a:cubicBezTo>
                <a:cubicBezTo>
                  <a:pt x="328" y="219"/>
                  <a:pt x="328" y="219"/>
                  <a:pt x="328" y="219"/>
                </a:cubicBezTo>
                <a:cubicBezTo>
                  <a:pt x="328" y="219"/>
                  <a:pt x="328" y="219"/>
                  <a:pt x="328" y="219"/>
                </a:cubicBezTo>
                <a:cubicBezTo>
                  <a:pt x="327" y="219"/>
                  <a:pt x="327" y="219"/>
                  <a:pt x="327" y="219"/>
                </a:cubicBezTo>
                <a:cubicBezTo>
                  <a:pt x="327" y="219"/>
                  <a:pt x="327" y="219"/>
                  <a:pt x="327" y="219"/>
                </a:cubicBezTo>
                <a:cubicBezTo>
                  <a:pt x="327" y="219"/>
                  <a:pt x="327" y="219"/>
                  <a:pt x="326" y="219"/>
                </a:cubicBezTo>
                <a:cubicBezTo>
                  <a:pt x="326" y="219"/>
                  <a:pt x="326" y="219"/>
                  <a:pt x="326" y="220"/>
                </a:cubicBezTo>
                <a:cubicBezTo>
                  <a:pt x="326" y="220"/>
                  <a:pt x="326" y="219"/>
                  <a:pt x="326" y="219"/>
                </a:cubicBezTo>
                <a:cubicBezTo>
                  <a:pt x="326" y="219"/>
                  <a:pt x="326" y="219"/>
                  <a:pt x="326" y="219"/>
                </a:cubicBezTo>
                <a:cubicBezTo>
                  <a:pt x="325" y="219"/>
                  <a:pt x="325" y="219"/>
                  <a:pt x="325" y="219"/>
                </a:cubicBezTo>
                <a:cubicBezTo>
                  <a:pt x="325" y="220"/>
                  <a:pt x="325" y="219"/>
                  <a:pt x="324" y="219"/>
                </a:cubicBezTo>
                <a:cubicBezTo>
                  <a:pt x="324" y="220"/>
                  <a:pt x="325" y="220"/>
                  <a:pt x="324" y="220"/>
                </a:cubicBezTo>
                <a:cubicBezTo>
                  <a:pt x="324" y="220"/>
                  <a:pt x="324" y="219"/>
                  <a:pt x="324" y="220"/>
                </a:cubicBezTo>
                <a:cubicBezTo>
                  <a:pt x="324" y="220"/>
                  <a:pt x="324" y="220"/>
                  <a:pt x="324" y="221"/>
                </a:cubicBezTo>
                <a:cubicBezTo>
                  <a:pt x="323" y="221"/>
                  <a:pt x="323" y="221"/>
                  <a:pt x="323" y="221"/>
                </a:cubicBezTo>
                <a:cubicBezTo>
                  <a:pt x="323" y="221"/>
                  <a:pt x="322" y="220"/>
                  <a:pt x="322" y="220"/>
                </a:cubicBezTo>
                <a:cubicBezTo>
                  <a:pt x="322" y="220"/>
                  <a:pt x="322" y="220"/>
                  <a:pt x="322" y="220"/>
                </a:cubicBezTo>
                <a:cubicBezTo>
                  <a:pt x="322" y="220"/>
                  <a:pt x="322" y="220"/>
                  <a:pt x="322" y="220"/>
                </a:cubicBezTo>
                <a:cubicBezTo>
                  <a:pt x="322" y="220"/>
                  <a:pt x="322" y="220"/>
                  <a:pt x="321" y="219"/>
                </a:cubicBezTo>
                <a:cubicBezTo>
                  <a:pt x="322" y="220"/>
                  <a:pt x="322" y="220"/>
                  <a:pt x="322" y="220"/>
                </a:cubicBezTo>
                <a:cubicBezTo>
                  <a:pt x="322" y="220"/>
                  <a:pt x="321" y="220"/>
                  <a:pt x="321" y="220"/>
                </a:cubicBezTo>
                <a:cubicBezTo>
                  <a:pt x="321" y="220"/>
                  <a:pt x="321" y="220"/>
                  <a:pt x="321" y="221"/>
                </a:cubicBezTo>
                <a:cubicBezTo>
                  <a:pt x="321" y="221"/>
                  <a:pt x="321" y="221"/>
                  <a:pt x="321" y="221"/>
                </a:cubicBezTo>
                <a:cubicBezTo>
                  <a:pt x="321" y="221"/>
                  <a:pt x="321" y="221"/>
                  <a:pt x="320" y="221"/>
                </a:cubicBezTo>
                <a:cubicBezTo>
                  <a:pt x="320" y="221"/>
                  <a:pt x="321" y="221"/>
                  <a:pt x="321" y="220"/>
                </a:cubicBezTo>
                <a:cubicBezTo>
                  <a:pt x="320" y="221"/>
                  <a:pt x="320" y="220"/>
                  <a:pt x="320" y="221"/>
                </a:cubicBezTo>
                <a:cubicBezTo>
                  <a:pt x="320" y="221"/>
                  <a:pt x="320" y="221"/>
                  <a:pt x="320" y="221"/>
                </a:cubicBezTo>
                <a:cubicBezTo>
                  <a:pt x="319" y="221"/>
                  <a:pt x="319" y="220"/>
                  <a:pt x="319" y="220"/>
                </a:cubicBezTo>
                <a:cubicBezTo>
                  <a:pt x="319" y="220"/>
                  <a:pt x="319" y="221"/>
                  <a:pt x="319" y="221"/>
                </a:cubicBezTo>
                <a:cubicBezTo>
                  <a:pt x="319" y="221"/>
                  <a:pt x="319" y="221"/>
                  <a:pt x="319" y="221"/>
                </a:cubicBezTo>
                <a:cubicBezTo>
                  <a:pt x="318" y="220"/>
                  <a:pt x="318" y="221"/>
                  <a:pt x="318" y="221"/>
                </a:cubicBezTo>
                <a:cubicBezTo>
                  <a:pt x="318" y="221"/>
                  <a:pt x="318" y="221"/>
                  <a:pt x="318" y="221"/>
                </a:cubicBezTo>
                <a:cubicBezTo>
                  <a:pt x="317" y="221"/>
                  <a:pt x="316" y="222"/>
                  <a:pt x="315" y="222"/>
                </a:cubicBezTo>
                <a:cubicBezTo>
                  <a:pt x="315" y="222"/>
                  <a:pt x="315" y="222"/>
                  <a:pt x="315" y="222"/>
                </a:cubicBezTo>
                <a:cubicBezTo>
                  <a:pt x="315" y="222"/>
                  <a:pt x="314" y="222"/>
                  <a:pt x="314" y="222"/>
                </a:cubicBezTo>
                <a:cubicBezTo>
                  <a:pt x="314" y="222"/>
                  <a:pt x="314" y="223"/>
                  <a:pt x="313" y="222"/>
                </a:cubicBezTo>
                <a:cubicBezTo>
                  <a:pt x="313" y="223"/>
                  <a:pt x="313" y="223"/>
                  <a:pt x="313" y="223"/>
                </a:cubicBezTo>
                <a:cubicBezTo>
                  <a:pt x="313" y="223"/>
                  <a:pt x="313" y="223"/>
                  <a:pt x="313" y="223"/>
                </a:cubicBezTo>
                <a:cubicBezTo>
                  <a:pt x="313" y="223"/>
                  <a:pt x="313" y="223"/>
                  <a:pt x="313" y="223"/>
                </a:cubicBezTo>
                <a:cubicBezTo>
                  <a:pt x="313" y="223"/>
                  <a:pt x="313" y="223"/>
                  <a:pt x="313" y="223"/>
                </a:cubicBezTo>
                <a:cubicBezTo>
                  <a:pt x="313" y="223"/>
                  <a:pt x="313" y="223"/>
                  <a:pt x="312" y="223"/>
                </a:cubicBezTo>
                <a:cubicBezTo>
                  <a:pt x="312" y="223"/>
                  <a:pt x="312" y="223"/>
                  <a:pt x="312" y="223"/>
                </a:cubicBezTo>
                <a:cubicBezTo>
                  <a:pt x="312" y="223"/>
                  <a:pt x="311" y="223"/>
                  <a:pt x="311" y="223"/>
                </a:cubicBezTo>
                <a:cubicBezTo>
                  <a:pt x="311" y="223"/>
                  <a:pt x="311" y="223"/>
                  <a:pt x="311" y="223"/>
                </a:cubicBezTo>
                <a:cubicBezTo>
                  <a:pt x="311" y="223"/>
                  <a:pt x="311" y="223"/>
                  <a:pt x="311" y="224"/>
                </a:cubicBezTo>
                <a:cubicBezTo>
                  <a:pt x="311" y="224"/>
                  <a:pt x="311" y="224"/>
                  <a:pt x="311" y="224"/>
                </a:cubicBezTo>
                <a:cubicBezTo>
                  <a:pt x="311" y="224"/>
                  <a:pt x="311" y="223"/>
                  <a:pt x="311" y="223"/>
                </a:cubicBezTo>
                <a:cubicBezTo>
                  <a:pt x="311" y="223"/>
                  <a:pt x="311" y="223"/>
                  <a:pt x="311" y="223"/>
                </a:cubicBezTo>
                <a:cubicBezTo>
                  <a:pt x="311" y="223"/>
                  <a:pt x="311" y="223"/>
                  <a:pt x="311" y="223"/>
                </a:cubicBezTo>
                <a:cubicBezTo>
                  <a:pt x="311" y="223"/>
                  <a:pt x="311" y="223"/>
                  <a:pt x="311" y="223"/>
                </a:cubicBezTo>
                <a:cubicBezTo>
                  <a:pt x="311" y="223"/>
                  <a:pt x="310" y="223"/>
                  <a:pt x="310" y="223"/>
                </a:cubicBezTo>
                <a:cubicBezTo>
                  <a:pt x="310" y="223"/>
                  <a:pt x="310" y="223"/>
                  <a:pt x="310" y="223"/>
                </a:cubicBezTo>
                <a:cubicBezTo>
                  <a:pt x="310" y="223"/>
                  <a:pt x="310" y="223"/>
                  <a:pt x="310" y="224"/>
                </a:cubicBezTo>
                <a:cubicBezTo>
                  <a:pt x="310" y="223"/>
                  <a:pt x="309" y="223"/>
                  <a:pt x="310" y="223"/>
                </a:cubicBezTo>
                <a:cubicBezTo>
                  <a:pt x="310" y="223"/>
                  <a:pt x="310" y="223"/>
                  <a:pt x="310" y="222"/>
                </a:cubicBezTo>
                <a:cubicBezTo>
                  <a:pt x="310" y="222"/>
                  <a:pt x="310" y="222"/>
                  <a:pt x="310" y="222"/>
                </a:cubicBezTo>
                <a:cubicBezTo>
                  <a:pt x="311" y="222"/>
                  <a:pt x="311" y="223"/>
                  <a:pt x="311" y="223"/>
                </a:cubicBezTo>
                <a:cubicBezTo>
                  <a:pt x="311" y="222"/>
                  <a:pt x="311" y="222"/>
                  <a:pt x="311" y="222"/>
                </a:cubicBezTo>
                <a:cubicBezTo>
                  <a:pt x="311" y="222"/>
                  <a:pt x="311" y="222"/>
                  <a:pt x="311" y="222"/>
                </a:cubicBezTo>
                <a:cubicBezTo>
                  <a:pt x="311" y="222"/>
                  <a:pt x="311" y="222"/>
                  <a:pt x="311" y="222"/>
                </a:cubicBezTo>
                <a:cubicBezTo>
                  <a:pt x="312" y="222"/>
                  <a:pt x="312" y="222"/>
                  <a:pt x="312" y="222"/>
                </a:cubicBezTo>
                <a:cubicBezTo>
                  <a:pt x="312" y="222"/>
                  <a:pt x="311" y="222"/>
                  <a:pt x="312" y="222"/>
                </a:cubicBezTo>
                <a:cubicBezTo>
                  <a:pt x="312" y="222"/>
                  <a:pt x="312" y="222"/>
                  <a:pt x="312" y="222"/>
                </a:cubicBezTo>
                <a:cubicBezTo>
                  <a:pt x="313" y="222"/>
                  <a:pt x="313" y="221"/>
                  <a:pt x="313" y="221"/>
                </a:cubicBezTo>
                <a:cubicBezTo>
                  <a:pt x="313" y="221"/>
                  <a:pt x="313" y="221"/>
                  <a:pt x="313" y="221"/>
                </a:cubicBezTo>
                <a:cubicBezTo>
                  <a:pt x="313" y="221"/>
                  <a:pt x="313" y="221"/>
                  <a:pt x="313" y="221"/>
                </a:cubicBezTo>
                <a:cubicBezTo>
                  <a:pt x="313" y="221"/>
                  <a:pt x="313" y="221"/>
                  <a:pt x="313" y="221"/>
                </a:cubicBezTo>
                <a:cubicBezTo>
                  <a:pt x="313" y="221"/>
                  <a:pt x="314" y="221"/>
                  <a:pt x="314" y="221"/>
                </a:cubicBezTo>
                <a:cubicBezTo>
                  <a:pt x="314" y="221"/>
                  <a:pt x="314" y="221"/>
                  <a:pt x="314" y="221"/>
                </a:cubicBezTo>
                <a:cubicBezTo>
                  <a:pt x="314" y="220"/>
                  <a:pt x="313" y="220"/>
                  <a:pt x="314" y="220"/>
                </a:cubicBezTo>
                <a:cubicBezTo>
                  <a:pt x="314" y="220"/>
                  <a:pt x="314" y="220"/>
                  <a:pt x="314" y="220"/>
                </a:cubicBezTo>
                <a:cubicBezTo>
                  <a:pt x="314" y="220"/>
                  <a:pt x="314" y="220"/>
                  <a:pt x="314" y="220"/>
                </a:cubicBezTo>
                <a:cubicBezTo>
                  <a:pt x="314" y="220"/>
                  <a:pt x="315" y="220"/>
                  <a:pt x="315" y="220"/>
                </a:cubicBezTo>
                <a:cubicBezTo>
                  <a:pt x="315" y="220"/>
                  <a:pt x="315" y="221"/>
                  <a:pt x="315" y="221"/>
                </a:cubicBezTo>
                <a:cubicBezTo>
                  <a:pt x="315" y="220"/>
                  <a:pt x="315" y="220"/>
                  <a:pt x="315" y="220"/>
                </a:cubicBezTo>
                <a:cubicBezTo>
                  <a:pt x="316" y="220"/>
                  <a:pt x="316" y="220"/>
                  <a:pt x="316" y="220"/>
                </a:cubicBezTo>
                <a:cubicBezTo>
                  <a:pt x="316" y="219"/>
                  <a:pt x="316" y="219"/>
                  <a:pt x="316" y="220"/>
                </a:cubicBezTo>
                <a:cubicBezTo>
                  <a:pt x="316" y="220"/>
                  <a:pt x="317" y="220"/>
                  <a:pt x="317" y="220"/>
                </a:cubicBezTo>
                <a:cubicBezTo>
                  <a:pt x="316" y="220"/>
                  <a:pt x="316" y="220"/>
                  <a:pt x="316" y="221"/>
                </a:cubicBezTo>
                <a:cubicBezTo>
                  <a:pt x="316" y="220"/>
                  <a:pt x="317" y="220"/>
                  <a:pt x="317" y="220"/>
                </a:cubicBezTo>
                <a:cubicBezTo>
                  <a:pt x="317" y="220"/>
                  <a:pt x="317" y="220"/>
                  <a:pt x="317" y="220"/>
                </a:cubicBezTo>
                <a:cubicBezTo>
                  <a:pt x="316" y="220"/>
                  <a:pt x="316" y="221"/>
                  <a:pt x="317" y="221"/>
                </a:cubicBezTo>
                <a:cubicBezTo>
                  <a:pt x="316" y="221"/>
                  <a:pt x="317" y="221"/>
                  <a:pt x="317" y="221"/>
                </a:cubicBezTo>
                <a:cubicBezTo>
                  <a:pt x="317" y="220"/>
                  <a:pt x="317" y="220"/>
                  <a:pt x="317" y="220"/>
                </a:cubicBezTo>
                <a:cubicBezTo>
                  <a:pt x="317" y="220"/>
                  <a:pt x="317" y="220"/>
                  <a:pt x="318" y="220"/>
                </a:cubicBezTo>
                <a:cubicBezTo>
                  <a:pt x="318" y="220"/>
                  <a:pt x="318" y="220"/>
                  <a:pt x="318" y="220"/>
                </a:cubicBezTo>
                <a:cubicBezTo>
                  <a:pt x="318" y="220"/>
                  <a:pt x="318" y="220"/>
                  <a:pt x="319" y="220"/>
                </a:cubicBezTo>
                <a:cubicBezTo>
                  <a:pt x="319" y="220"/>
                  <a:pt x="318" y="220"/>
                  <a:pt x="318" y="220"/>
                </a:cubicBezTo>
                <a:cubicBezTo>
                  <a:pt x="319" y="220"/>
                  <a:pt x="319" y="220"/>
                  <a:pt x="319" y="219"/>
                </a:cubicBezTo>
                <a:cubicBezTo>
                  <a:pt x="319" y="219"/>
                  <a:pt x="319" y="219"/>
                  <a:pt x="319" y="219"/>
                </a:cubicBezTo>
                <a:cubicBezTo>
                  <a:pt x="319" y="219"/>
                  <a:pt x="318" y="219"/>
                  <a:pt x="318" y="219"/>
                </a:cubicBezTo>
                <a:cubicBezTo>
                  <a:pt x="318" y="219"/>
                  <a:pt x="318" y="219"/>
                  <a:pt x="318" y="219"/>
                </a:cubicBezTo>
                <a:cubicBezTo>
                  <a:pt x="318" y="219"/>
                  <a:pt x="318" y="219"/>
                  <a:pt x="318" y="219"/>
                </a:cubicBezTo>
                <a:cubicBezTo>
                  <a:pt x="318" y="219"/>
                  <a:pt x="318" y="219"/>
                  <a:pt x="318" y="219"/>
                </a:cubicBezTo>
                <a:cubicBezTo>
                  <a:pt x="318" y="218"/>
                  <a:pt x="318" y="218"/>
                  <a:pt x="319" y="218"/>
                </a:cubicBezTo>
                <a:cubicBezTo>
                  <a:pt x="319" y="219"/>
                  <a:pt x="319" y="219"/>
                  <a:pt x="319" y="219"/>
                </a:cubicBezTo>
                <a:cubicBezTo>
                  <a:pt x="319" y="219"/>
                  <a:pt x="319" y="219"/>
                  <a:pt x="319" y="219"/>
                </a:cubicBezTo>
                <a:cubicBezTo>
                  <a:pt x="319" y="219"/>
                  <a:pt x="319" y="219"/>
                  <a:pt x="319" y="219"/>
                </a:cubicBezTo>
                <a:cubicBezTo>
                  <a:pt x="319" y="219"/>
                  <a:pt x="320" y="218"/>
                  <a:pt x="320" y="218"/>
                </a:cubicBezTo>
                <a:cubicBezTo>
                  <a:pt x="320" y="218"/>
                  <a:pt x="320" y="218"/>
                  <a:pt x="320" y="219"/>
                </a:cubicBezTo>
                <a:cubicBezTo>
                  <a:pt x="321" y="219"/>
                  <a:pt x="320" y="218"/>
                  <a:pt x="321" y="218"/>
                </a:cubicBezTo>
                <a:cubicBezTo>
                  <a:pt x="321" y="218"/>
                  <a:pt x="321" y="219"/>
                  <a:pt x="321" y="219"/>
                </a:cubicBezTo>
                <a:cubicBezTo>
                  <a:pt x="322" y="219"/>
                  <a:pt x="322" y="219"/>
                  <a:pt x="322" y="220"/>
                </a:cubicBezTo>
                <a:cubicBezTo>
                  <a:pt x="322" y="219"/>
                  <a:pt x="322" y="219"/>
                  <a:pt x="322" y="218"/>
                </a:cubicBezTo>
                <a:cubicBezTo>
                  <a:pt x="321" y="218"/>
                  <a:pt x="322" y="219"/>
                  <a:pt x="321" y="219"/>
                </a:cubicBezTo>
                <a:cubicBezTo>
                  <a:pt x="321" y="218"/>
                  <a:pt x="321" y="218"/>
                  <a:pt x="321" y="218"/>
                </a:cubicBezTo>
                <a:cubicBezTo>
                  <a:pt x="321" y="218"/>
                  <a:pt x="321" y="218"/>
                  <a:pt x="321" y="218"/>
                </a:cubicBezTo>
                <a:cubicBezTo>
                  <a:pt x="321" y="218"/>
                  <a:pt x="321" y="218"/>
                  <a:pt x="321" y="218"/>
                </a:cubicBezTo>
                <a:cubicBezTo>
                  <a:pt x="321" y="218"/>
                  <a:pt x="321" y="218"/>
                  <a:pt x="321" y="218"/>
                </a:cubicBezTo>
                <a:cubicBezTo>
                  <a:pt x="322" y="217"/>
                  <a:pt x="323" y="218"/>
                  <a:pt x="324" y="218"/>
                </a:cubicBezTo>
                <a:cubicBezTo>
                  <a:pt x="324" y="218"/>
                  <a:pt x="324" y="218"/>
                  <a:pt x="323" y="218"/>
                </a:cubicBezTo>
                <a:cubicBezTo>
                  <a:pt x="324" y="219"/>
                  <a:pt x="324" y="218"/>
                  <a:pt x="324" y="218"/>
                </a:cubicBezTo>
                <a:cubicBezTo>
                  <a:pt x="324" y="218"/>
                  <a:pt x="324" y="218"/>
                  <a:pt x="324" y="217"/>
                </a:cubicBezTo>
                <a:cubicBezTo>
                  <a:pt x="324" y="217"/>
                  <a:pt x="324" y="218"/>
                  <a:pt x="324" y="217"/>
                </a:cubicBezTo>
                <a:cubicBezTo>
                  <a:pt x="325" y="217"/>
                  <a:pt x="325" y="216"/>
                  <a:pt x="326" y="217"/>
                </a:cubicBezTo>
                <a:cubicBezTo>
                  <a:pt x="326" y="216"/>
                  <a:pt x="327" y="216"/>
                  <a:pt x="327" y="217"/>
                </a:cubicBezTo>
                <a:cubicBezTo>
                  <a:pt x="327" y="215"/>
                  <a:pt x="328" y="215"/>
                  <a:pt x="329" y="215"/>
                </a:cubicBezTo>
                <a:cubicBezTo>
                  <a:pt x="329" y="215"/>
                  <a:pt x="329" y="215"/>
                  <a:pt x="329" y="215"/>
                </a:cubicBezTo>
                <a:cubicBezTo>
                  <a:pt x="329" y="215"/>
                  <a:pt x="329" y="215"/>
                  <a:pt x="329" y="215"/>
                </a:cubicBezTo>
                <a:cubicBezTo>
                  <a:pt x="329" y="215"/>
                  <a:pt x="329" y="215"/>
                  <a:pt x="329" y="215"/>
                </a:cubicBezTo>
                <a:cubicBezTo>
                  <a:pt x="329" y="215"/>
                  <a:pt x="329" y="215"/>
                  <a:pt x="329" y="215"/>
                </a:cubicBezTo>
                <a:cubicBezTo>
                  <a:pt x="329" y="215"/>
                  <a:pt x="329" y="215"/>
                  <a:pt x="329" y="215"/>
                </a:cubicBezTo>
                <a:cubicBezTo>
                  <a:pt x="330" y="215"/>
                  <a:pt x="330" y="215"/>
                  <a:pt x="330" y="215"/>
                </a:cubicBezTo>
                <a:cubicBezTo>
                  <a:pt x="330" y="215"/>
                  <a:pt x="330" y="215"/>
                  <a:pt x="330" y="215"/>
                </a:cubicBezTo>
                <a:cubicBezTo>
                  <a:pt x="330" y="215"/>
                  <a:pt x="330" y="215"/>
                  <a:pt x="330" y="215"/>
                </a:cubicBezTo>
                <a:cubicBezTo>
                  <a:pt x="331" y="215"/>
                  <a:pt x="331" y="215"/>
                  <a:pt x="331" y="215"/>
                </a:cubicBezTo>
                <a:cubicBezTo>
                  <a:pt x="331" y="215"/>
                  <a:pt x="331" y="215"/>
                  <a:pt x="331" y="216"/>
                </a:cubicBezTo>
                <a:cubicBezTo>
                  <a:pt x="331" y="215"/>
                  <a:pt x="332" y="215"/>
                  <a:pt x="332" y="215"/>
                </a:cubicBezTo>
                <a:cubicBezTo>
                  <a:pt x="332" y="215"/>
                  <a:pt x="333" y="214"/>
                  <a:pt x="333" y="214"/>
                </a:cubicBezTo>
                <a:cubicBezTo>
                  <a:pt x="333" y="214"/>
                  <a:pt x="332" y="215"/>
                  <a:pt x="333" y="215"/>
                </a:cubicBezTo>
                <a:cubicBezTo>
                  <a:pt x="333" y="214"/>
                  <a:pt x="334" y="214"/>
                  <a:pt x="335" y="214"/>
                </a:cubicBezTo>
                <a:cubicBezTo>
                  <a:pt x="335" y="214"/>
                  <a:pt x="335" y="214"/>
                  <a:pt x="335" y="213"/>
                </a:cubicBezTo>
                <a:cubicBezTo>
                  <a:pt x="335" y="213"/>
                  <a:pt x="335" y="213"/>
                  <a:pt x="336" y="213"/>
                </a:cubicBezTo>
                <a:cubicBezTo>
                  <a:pt x="336" y="214"/>
                  <a:pt x="336" y="214"/>
                  <a:pt x="336" y="214"/>
                </a:cubicBezTo>
                <a:cubicBezTo>
                  <a:pt x="336" y="214"/>
                  <a:pt x="336" y="214"/>
                  <a:pt x="336" y="215"/>
                </a:cubicBezTo>
                <a:cubicBezTo>
                  <a:pt x="336" y="215"/>
                  <a:pt x="336" y="215"/>
                  <a:pt x="336" y="215"/>
                </a:cubicBezTo>
                <a:cubicBezTo>
                  <a:pt x="336" y="215"/>
                  <a:pt x="336" y="215"/>
                  <a:pt x="336" y="215"/>
                </a:cubicBezTo>
                <a:cubicBezTo>
                  <a:pt x="337" y="215"/>
                  <a:pt x="336" y="214"/>
                  <a:pt x="336" y="214"/>
                </a:cubicBezTo>
                <a:cubicBezTo>
                  <a:pt x="337" y="213"/>
                  <a:pt x="337" y="214"/>
                  <a:pt x="338" y="215"/>
                </a:cubicBezTo>
                <a:cubicBezTo>
                  <a:pt x="338" y="214"/>
                  <a:pt x="338" y="215"/>
                  <a:pt x="339" y="214"/>
                </a:cubicBezTo>
                <a:cubicBezTo>
                  <a:pt x="338" y="213"/>
                  <a:pt x="338" y="214"/>
                  <a:pt x="337" y="214"/>
                </a:cubicBezTo>
                <a:cubicBezTo>
                  <a:pt x="337" y="214"/>
                  <a:pt x="337" y="214"/>
                  <a:pt x="337" y="213"/>
                </a:cubicBezTo>
                <a:cubicBezTo>
                  <a:pt x="337" y="213"/>
                  <a:pt x="337" y="213"/>
                  <a:pt x="338" y="213"/>
                </a:cubicBezTo>
                <a:cubicBezTo>
                  <a:pt x="338" y="213"/>
                  <a:pt x="337" y="213"/>
                  <a:pt x="338" y="212"/>
                </a:cubicBezTo>
                <a:cubicBezTo>
                  <a:pt x="338" y="213"/>
                  <a:pt x="339" y="212"/>
                  <a:pt x="340" y="212"/>
                </a:cubicBezTo>
                <a:cubicBezTo>
                  <a:pt x="340" y="212"/>
                  <a:pt x="339" y="212"/>
                  <a:pt x="339" y="212"/>
                </a:cubicBezTo>
                <a:cubicBezTo>
                  <a:pt x="339" y="212"/>
                  <a:pt x="339" y="212"/>
                  <a:pt x="339" y="211"/>
                </a:cubicBezTo>
                <a:cubicBezTo>
                  <a:pt x="339" y="212"/>
                  <a:pt x="339" y="212"/>
                  <a:pt x="339" y="212"/>
                </a:cubicBezTo>
                <a:cubicBezTo>
                  <a:pt x="339" y="212"/>
                  <a:pt x="339" y="211"/>
                  <a:pt x="339" y="211"/>
                </a:cubicBezTo>
                <a:cubicBezTo>
                  <a:pt x="340" y="211"/>
                  <a:pt x="340" y="211"/>
                  <a:pt x="340" y="211"/>
                </a:cubicBezTo>
                <a:cubicBezTo>
                  <a:pt x="340" y="212"/>
                  <a:pt x="339" y="212"/>
                  <a:pt x="340" y="212"/>
                </a:cubicBezTo>
                <a:cubicBezTo>
                  <a:pt x="340" y="213"/>
                  <a:pt x="340" y="211"/>
                  <a:pt x="341" y="212"/>
                </a:cubicBezTo>
                <a:cubicBezTo>
                  <a:pt x="340" y="213"/>
                  <a:pt x="342" y="211"/>
                  <a:pt x="343" y="212"/>
                </a:cubicBezTo>
                <a:cubicBezTo>
                  <a:pt x="343" y="211"/>
                  <a:pt x="344" y="211"/>
                  <a:pt x="344" y="210"/>
                </a:cubicBezTo>
                <a:cubicBezTo>
                  <a:pt x="344" y="211"/>
                  <a:pt x="346" y="210"/>
                  <a:pt x="346" y="209"/>
                </a:cubicBezTo>
                <a:cubicBezTo>
                  <a:pt x="346" y="209"/>
                  <a:pt x="346" y="209"/>
                  <a:pt x="346" y="210"/>
                </a:cubicBezTo>
                <a:cubicBezTo>
                  <a:pt x="346" y="209"/>
                  <a:pt x="347" y="210"/>
                  <a:pt x="347" y="209"/>
                </a:cubicBezTo>
                <a:cubicBezTo>
                  <a:pt x="348" y="210"/>
                  <a:pt x="348" y="209"/>
                  <a:pt x="348" y="208"/>
                </a:cubicBezTo>
                <a:cubicBezTo>
                  <a:pt x="348" y="208"/>
                  <a:pt x="348" y="209"/>
                  <a:pt x="349" y="209"/>
                </a:cubicBezTo>
                <a:cubicBezTo>
                  <a:pt x="350" y="208"/>
                  <a:pt x="351" y="208"/>
                  <a:pt x="352" y="207"/>
                </a:cubicBezTo>
                <a:cubicBezTo>
                  <a:pt x="352" y="208"/>
                  <a:pt x="352" y="208"/>
                  <a:pt x="352" y="208"/>
                </a:cubicBezTo>
                <a:cubicBezTo>
                  <a:pt x="352" y="207"/>
                  <a:pt x="353" y="207"/>
                  <a:pt x="353" y="208"/>
                </a:cubicBezTo>
                <a:cubicBezTo>
                  <a:pt x="353" y="207"/>
                  <a:pt x="353" y="206"/>
                  <a:pt x="354" y="207"/>
                </a:cubicBezTo>
                <a:cubicBezTo>
                  <a:pt x="354" y="207"/>
                  <a:pt x="353" y="207"/>
                  <a:pt x="354" y="207"/>
                </a:cubicBezTo>
                <a:cubicBezTo>
                  <a:pt x="354" y="208"/>
                  <a:pt x="354" y="207"/>
                  <a:pt x="354" y="208"/>
                </a:cubicBezTo>
                <a:cubicBezTo>
                  <a:pt x="354" y="207"/>
                  <a:pt x="354" y="207"/>
                  <a:pt x="354" y="207"/>
                </a:cubicBezTo>
                <a:cubicBezTo>
                  <a:pt x="355" y="207"/>
                  <a:pt x="354" y="207"/>
                  <a:pt x="355" y="207"/>
                </a:cubicBezTo>
                <a:cubicBezTo>
                  <a:pt x="355" y="208"/>
                  <a:pt x="355" y="207"/>
                  <a:pt x="355" y="207"/>
                </a:cubicBezTo>
                <a:cubicBezTo>
                  <a:pt x="356" y="206"/>
                  <a:pt x="355" y="208"/>
                  <a:pt x="356" y="207"/>
                </a:cubicBezTo>
                <a:cubicBezTo>
                  <a:pt x="356" y="207"/>
                  <a:pt x="356" y="206"/>
                  <a:pt x="356" y="206"/>
                </a:cubicBezTo>
                <a:cubicBezTo>
                  <a:pt x="357" y="207"/>
                  <a:pt x="357" y="206"/>
                  <a:pt x="357" y="206"/>
                </a:cubicBezTo>
                <a:cubicBezTo>
                  <a:pt x="357" y="206"/>
                  <a:pt x="357" y="206"/>
                  <a:pt x="358" y="206"/>
                </a:cubicBezTo>
                <a:cubicBezTo>
                  <a:pt x="358" y="206"/>
                  <a:pt x="358" y="206"/>
                  <a:pt x="358" y="206"/>
                </a:cubicBezTo>
                <a:cubicBezTo>
                  <a:pt x="358" y="206"/>
                  <a:pt x="360" y="206"/>
                  <a:pt x="359" y="205"/>
                </a:cubicBezTo>
                <a:cubicBezTo>
                  <a:pt x="360" y="205"/>
                  <a:pt x="359" y="204"/>
                  <a:pt x="360" y="204"/>
                </a:cubicBezTo>
                <a:cubicBezTo>
                  <a:pt x="360" y="205"/>
                  <a:pt x="360" y="205"/>
                  <a:pt x="360" y="205"/>
                </a:cubicBezTo>
                <a:cubicBezTo>
                  <a:pt x="360" y="205"/>
                  <a:pt x="360" y="205"/>
                  <a:pt x="361" y="205"/>
                </a:cubicBezTo>
                <a:cubicBezTo>
                  <a:pt x="360" y="203"/>
                  <a:pt x="362" y="204"/>
                  <a:pt x="362" y="203"/>
                </a:cubicBezTo>
                <a:cubicBezTo>
                  <a:pt x="362" y="204"/>
                  <a:pt x="362" y="204"/>
                  <a:pt x="362" y="204"/>
                </a:cubicBezTo>
                <a:cubicBezTo>
                  <a:pt x="362" y="204"/>
                  <a:pt x="362" y="204"/>
                  <a:pt x="362" y="204"/>
                </a:cubicBezTo>
                <a:cubicBezTo>
                  <a:pt x="361" y="204"/>
                  <a:pt x="362" y="204"/>
                  <a:pt x="361" y="205"/>
                </a:cubicBezTo>
                <a:cubicBezTo>
                  <a:pt x="362" y="205"/>
                  <a:pt x="362" y="204"/>
                  <a:pt x="363" y="205"/>
                </a:cubicBezTo>
                <a:cubicBezTo>
                  <a:pt x="363" y="205"/>
                  <a:pt x="363" y="205"/>
                  <a:pt x="363" y="204"/>
                </a:cubicBezTo>
                <a:cubicBezTo>
                  <a:pt x="364" y="205"/>
                  <a:pt x="365" y="203"/>
                  <a:pt x="366" y="203"/>
                </a:cubicBezTo>
                <a:cubicBezTo>
                  <a:pt x="367" y="203"/>
                  <a:pt x="367" y="202"/>
                  <a:pt x="367" y="202"/>
                </a:cubicBezTo>
                <a:cubicBezTo>
                  <a:pt x="367" y="201"/>
                  <a:pt x="368" y="202"/>
                  <a:pt x="367" y="201"/>
                </a:cubicBezTo>
                <a:cubicBezTo>
                  <a:pt x="368" y="202"/>
                  <a:pt x="368" y="202"/>
                  <a:pt x="368" y="202"/>
                </a:cubicBezTo>
                <a:cubicBezTo>
                  <a:pt x="368" y="203"/>
                  <a:pt x="367" y="202"/>
                  <a:pt x="367" y="202"/>
                </a:cubicBezTo>
                <a:cubicBezTo>
                  <a:pt x="367" y="203"/>
                  <a:pt x="368" y="203"/>
                  <a:pt x="367" y="203"/>
                </a:cubicBezTo>
                <a:cubicBezTo>
                  <a:pt x="368" y="203"/>
                  <a:pt x="368" y="203"/>
                  <a:pt x="368" y="202"/>
                </a:cubicBezTo>
                <a:cubicBezTo>
                  <a:pt x="368" y="202"/>
                  <a:pt x="368" y="202"/>
                  <a:pt x="368" y="203"/>
                </a:cubicBezTo>
                <a:cubicBezTo>
                  <a:pt x="369" y="202"/>
                  <a:pt x="368" y="202"/>
                  <a:pt x="368" y="202"/>
                </a:cubicBezTo>
                <a:cubicBezTo>
                  <a:pt x="368" y="201"/>
                  <a:pt x="369" y="202"/>
                  <a:pt x="369" y="201"/>
                </a:cubicBezTo>
                <a:cubicBezTo>
                  <a:pt x="367" y="201"/>
                  <a:pt x="365" y="201"/>
                  <a:pt x="364" y="202"/>
                </a:cubicBezTo>
                <a:cubicBezTo>
                  <a:pt x="363" y="202"/>
                  <a:pt x="364" y="201"/>
                  <a:pt x="363" y="201"/>
                </a:cubicBezTo>
                <a:cubicBezTo>
                  <a:pt x="363" y="201"/>
                  <a:pt x="363" y="202"/>
                  <a:pt x="363" y="202"/>
                </a:cubicBezTo>
                <a:cubicBezTo>
                  <a:pt x="363" y="202"/>
                  <a:pt x="363" y="201"/>
                  <a:pt x="363" y="200"/>
                </a:cubicBezTo>
                <a:cubicBezTo>
                  <a:pt x="364" y="200"/>
                  <a:pt x="365" y="201"/>
                  <a:pt x="366" y="200"/>
                </a:cubicBezTo>
                <a:cubicBezTo>
                  <a:pt x="366" y="199"/>
                  <a:pt x="367" y="200"/>
                  <a:pt x="367" y="200"/>
                </a:cubicBezTo>
                <a:cubicBezTo>
                  <a:pt x="367" y="199"/>
                  <a:pt x="367" y="199"/>
                  <a:pt x="367" y="199"/>
                </a:cubicBezTo>
                <a:cubicBezTo>
                  <a:pt x="368" y="199"/>
                  <a:pt x="367" y="199"/>
                  <a:pt x="367" y="198"/>
                </a:cubicBezTo>
                <a:cubicBezTo>
                  <a:pt x="368" y="199"/>
                  <a:pt x="368" y="198"/>
                  <a:pt x="369" y="198"/>
                </a:cubicBezTo>
                <a:cubicBezTo>
                  <a:pt x="369" y="198"/>
                  <a:pt x="369" y="199"/>
                  <a:pt x="370" y="199"/>
                </a:cubicBezTo>
                <a:cubicBezTo>
                  <a:pt x="369" y="198"/>
                  <a:pt x="370" y="198"/>
                  <a:pt x="370" y="198"/>
                </a:cubicBezTo>
                <a:cubicBezTo>
                  <a:pt x="371" y="198"/>
                  <a:pt x="370" y="199"/>
                  <a:pt x="370" y="199"/>
                </a:cubicBezTo>
                <a:cubicBezTo>
                  <a:pt x="370" y="198"/>
                  <a:pt x="371" y="198"/>
                  <a:pt x="371" y="199"/>
                </a:cubicBezTo>
                <a:cubicBezTo>
                  <a:pt x="371" y="198"/>
                  <a:pt x="371" y="198"/>
                  <a:pt x="371" y="198"/>
                </a:cubicBezTo>
                <a:cubicBezTo>
                  <a:pt x="372" y="198"/>
                  <a:pt x="372" y="198"/>
                  <a:pt x="373" y="198"/>
                </a:cubicBezTo>
                <a:cubicBezTo>
                  <a:pt x="373" y="197"/>
                  <a:pt x="374" y="198"/>
                  <a:pt x="374" y="197"/>
                </a:cubicBezTo>
                <a:cubicBezTo>
                  <a:pt x="375" y="198"/>
                  <a:pt x="374" y="198"/>
                  <a:pt x="374" y="198"/>
                </a:cubicBezTo>
                <a:cubicBezTo>
                  <a:pt x="374" y="198"/>
                  <a:pt x="375" y="198"/>
                  <a:pt x="375" y="198"/>
                </a:cubicBezTo>
                <a:cubicBezTo>
                  <a:pt x="375" y="198"/>
                  <a:pt x="375" y="197"/>
                  <a:pt x="375" y="197"/>
                </a:cubicBezTo>
                <a:cubicBezTo>
                  <a:pt x="375" y="197"/>
                  <a:pt x="375" y="197"/>
                  <a:pt x="375" y="196"/>
                </a:cubicBezTo>
                <a:cubicBezTo>
                  <a:pt x="375" y="196"/>
                  <a:pt x="374" y="196"/>
                  <a:pt x="374" y="196"/>
                </a:cubicBezTo>
                <a:cubicBezTo>
                  <a:pt x="373" y="196"/>
                  <a:pt x="374" y="196"/>
                  <a:pt x="373" y="196"/>
                </a:cubicBezTo>
                <a:cubicBezTo>
                  <a:pt x="373" y="196"/>
                  <a:pt x="373" y="196"/>
                  <a:pt x="373" y="197"/>
                </a:cubicBezTo>
                <a:cubicBezTo>
                  <a:pt x="373" y="197"/>
                  <a:pt x="373" y="197"/>
                  <a:pt x="373" y="197"/>
                </a:cubicBezTo>
                <a:cubicBezTo>
                  <a:pt x="373" y="197"/>
                  <a:pt x="372" y="197"/>
                  <a:pt x="372" y="197"/>
                </a:cubicBezTo>
                <a:cubicBezTo>
                  <a:pt x="371" y="197"/>
                  <a:pt x="372" y="197"/>
                  <a:pt x="372" y="196"/>
                </a:cubicBezTo>
                <a:cubicBezTo>
                  <a:pt x="371" y="196"/>
                  <a:pt x="372" y="196"/>
                  <a:pt x="371" y="197"/>
                </a:cubicBezTo>
                <a:cubicBezTo>
                  <a:pt x="371" y="197"/>
                  <a:pt x="371" y="196"/>
                  <a:pt x="370" y="196"/>
                </a:cubicBezTo>
                <a:cubicBezTo>
                  <a:pt x="370" y="197"/>
                  <a:pt x="370" y="197"/>
                  <a:pt x="370" y="198"/>
                </a:cubicBezTo>
                <a:cubicBezTo>
                  <a:pt x="370" y="197"/>
                  <a:pt x="370" y="197"/>
                  <a:pt x="369" y="197"/>
                </a:cubicBezTo>
                <a:cubicBezTo>
                  <a:pt x="369" y="197"/>
                  <a:pt x="369" y="197"/>
                  <a:pt x="368" y="197"/>
                </a:cubicBezTo>
                <a:cubicBezTo>
                  <a:pt x="368" y="196"/>
                  <a:pt x="368" y="196"/>
                  <a:pt x="368" y="196"/>
                </a:cubicBezTo>
                <a:cubicBezTo>
                  <a:pt x="367" y="197"/>
                  <a:pt x="366" y="197"/>
                  <a:pt x="365" y="197"/>
                </a:cubicBezTo>
                <a:cubicBezTo>
                  <a:pt x="364" y="198"/>
                  <a:pt x="363" y="197"/>
                  <a:pt x="363" y="198"/>
                </a:cubicBezTo>
                <a:cubicBezTo>
                  <a:pt x="362" y="197"/>
                  <a:pt x="361" y="199"/>
                  <a:pt x="360" y="198"/>
                </a:cubicBezTo>
                <a:cubicBezTo>
                  <a:pt x="360" y="198"/>
                  <a:pt x="359" y="198"/>
                  <a:pt x="359" y="199"/>
                </a:cubicBezTo>
                <a:cubicBezTo>
                  <a:pt x="359" y="198"/>
                  <a:pt x="358" y="198"/>
                  <a:pt x="358" y="198"/>
                </a:cubicBezTo>
                <a:cubicBezTo>
                  <a:pt x="358" y="198"/>
                  <a:pt x="359" y="198"/>
                  <a:pt x="359" y="197"/>
                </a:cubicBezTo>
                <a:cubicBezTo>
                  <a:pt x="359" y="198"/>
                  <a:pt x="359" y="197"/>
                  <a:pt x="360" y="197"/>
                </a:cubicBezTo>
                <a:cubicBezTo>
                  <a:pt x="360" y="197"/>
                  <a:pt x="359" y="197"/>
                  <a:pt x="359" y="197"/>
                </a:cubicBezTo>
                <a:cubicBezTo>
                  <a:pt x="359" y="196"/>
                  <a:pt x="360" y="197"/>
                  <a:pt x="360" y="196"/>
                </a:cubicBezTo>
                <a:cubicBezTo>
                  <a:pt x="360" y="197"/>
                  <a:pt x="360" y="197"/>
                  <a:pt x="360" y="197"/>
                </a:cubicBezTo>
                <a:cubicBezTo>
                  <a:pt x="360" y="197"/>
                  <a:pt x="361" y="196"/>
                  <a:pt x="361" y="196"/>
                </a:cubicBezTo>
                <a:cubicBezTo>
                  <a:pt x="361" y="196"/>
                  <a:pt x="361" y="197"/>
                  <a:pt x="361" y="196"/>
                </a:cubicBezTo>
                <a:cubicBezTo>
                  <a:pt x="362" y="196"/>
                  <a:pt x="362" y="195"/>
                  <a:pt x="362" y="195"/>
                </a:cubicBezTo>
                <a:cubicBezTo>
                  <a:pt x="363" y="195"/>
                  <a:pt x="362" y="196"/>
                  <a:pt x="363" y="196"/>
                </a:cubicBezTo>
                <a:cubicBezTo>
                  <a:pt x="363" y="195"/>
                  <a:pt x="363" y="195"/>
                  <a:pt x="363" y="195"/>
                </a:cubicBezTo>
                <a:cubicBezTo>
                  <a:pt x="364" y="195"/>
                  <a:pt x="365" y="195"/>
                  <a:pt x="365" y="194"/>
                </a:cubicBezTo>
                <a:cubicBezTo>
                  <a:pt x="365" y="195"/>
                  <a:pt x="366" y="194"/>
                  <a:pt x="366" y="194"/>
                </a:cubicBezTo>
                <a:cubicBezTo>
                  <a:pt x="366" y="194"/>
                  <a:pt x="366" y="194"/>
                  <a:pt x="366" y="194"/>
                </a:cubicBezTo>
                <a:cubicBezTo>
                  <a:pt x="366" y="192"/>
                  <a:pt x="367" y="194"/>
                  <a:pt x="367" y="193"/>
                </a:cubicBezTo>
                <a:cubicBezTo>
                  <a:pt x="368" y="193"/>
                  <a:pt x="368" y="194"/>
                  <a:pt x="368" y="194"/>
                </a:cubicBezTo>
                <a:cubicBezTo>
                  <a:pt x="368" y="194"/>
                  <a:pt x="368" y="193"/>
                  <a:pt x="368" y="193"/>
                </a:cubicBezTo>
                <a:cubicBezTo>
                  <a:pt x="368" y="192"/>
                  <a:pt x="369" y="193"/>
                  <a:pt x="369" y="192"/>
                </a:cubicBezTo>
                <a:cubicBezTo>
                  <a:pt x="369" y="192"/>
                  <a:pt x="370" y="192"/>
                  <a:pt x="370" y="193"/>
                </a:cubicBezTo>
                <a:cubicBezTo>
                  <a:pt x="370" y="192"/>
                  <a:pt x="371" y="192"/>
                  <a:pt x="372" y="192"/>
                </a:cubicBezTo>
                <a:cubicBezTo>
                  <a:pt x="372" y="192"/>
                  <a:pt x="372" y="192"/>
                  <a:pt x="372" y="192"/>
                </a:cubicBezTo>
                <a:cubicBezTo>
                  <a:pt x="372" y="192"/>
                  <a:pt x="372" y="192"/>
                  <a:pt x="372" y="192"/>
                </a:cubicBezTo>
                <a:cubicBezTo>
                  <a:pt x="372" y="192"/>
                  <a:pt x="372" y="192"/>
                  <a:pt x="372" y="192"/>
                </a:cubicBezTo>
                <a:cubicBezTo>
                  <a:pt x="372" y="193"/>
                  <a:pt x="372" y="193"/>
                  <a:pt x="372" y="193"/>
                </a:cubicBezTo>
                <a:cubicBezTo>
                  <a:pt x="372" y="193"/>
                  <a:pt x="373" y="193"/>
                  <a:pt x="373" y="193"/>
                </a:cubicBezTo>
                <a:cubicBezTo>
                  <a:pt x="373" y="193"/>
                  <a:pt x="372" y="193"/>
                  <a:pt x="373" y="193"/>
                </a:cubicBezTo>
                <a:cubicBezTo>
                  <a:pt x="373" y="192"/>
                  <a:pt x="372" y="193"/>
                  <a:pt x="372" y="193"/>
                </a:cubicBezTo>
                <a:cubicBezTo>
                  <a:pt x="372" y="193"/>
                  <a:pt x="372" y="193"/>
                  <a:pt x="372" y="193"/>
                </a:cubicBezTo>
                <a:cubicBezTo>
                  <a:pt x="372" y="193"/>
                  <a:pt x="372" y="193"/>
                  <a:pt x="372" y="193"/>
                </a:cubicBezTo>
                <a:cubicBezTo>
                  <a:pt x="372" y="193"/>
                  <a:pt x="372" y="193"/>
                  <a:pt x="372" y="193"/>
                </a:cubicBezTo>
                <a:cubicBezTo>
                  <a:pt x="372" y="193"/>
                  <a:pt x="372" y="193"/>
                  <a:pt x="372" y="192"/>
                </a:cubicBezTo>
                <a:cubicBezTo>
                  <a:pt x="372" y="192"/>
                  <a:pt x="373" y="192"/>
                  <a:pt x="373" y="192"/>
                </a:cubicBezTo>
                <a:cubicBezTo>
                  <a:pt x="373" y="192"/>
                  <a:pt x="373" y="192"/>
                  <a:pt x="372" y="192"/>
                </a:cubicBezTo>
                <a:cubicBezTo>
                  <a:pt x="373" y="192"/>
                  <a:pt x="373" y="191"/>
                  <a:pt x="374" y="192"/>
                </a:cubicBezTo>
                <a:cubicBezTo>
                  <a:pt x="374" y="192"/>
                  <a:pt x="374" y="190"/>
                  <a:pt x="375" y="190"/>
                </a:cubicBezTo>
                <a:cubicBezTo>
                  <a:pt x="375" y="190"/>
                  <a:pt x="375" y="190"/>
                  <a:pt x="375" y="190"/>
                </a:cubicBezTo>
                <a:cubicBezTo>
                  <a:pt x="376" y="190"/>
                  <a:pt x="376" y="190"/>
                  <a:pt x="376" y="190"/>
                </a:cubicBezTo>
                <a:cubicBezTo>
                  <a:pt x="376" y="191"/>
                  <a:pt x="376" y="189"/>
                  <a:pt x="377" y="190"/>
                </a:cubicBezTo>
                <a:cubicBezTo>
                  <a:pt x="377" y="190"/>
                  <a:pt x="377" y="190"/>
                  <a:pt x="377" y="191"/>
                </a:cubicBezTo>
                <a:cubicBezTo>
                  <a:pt x="378" y="190"/>
                  <a:pt x="378" y="189"/>
                  <a:pt x="379" y="190"/>
                </a:cubicBezTo>
                <a:cubicBezTo>
                  <a:pt x="380" y="190"/>
                  <a:pt x="380" y="190"/>
                  <a:pt x="380" y="189"/>
                </a:cubicBezTo>
                <a:cubicBezTo>
                  <a:pt x="380" y="190"/>
                  <a:pt x="381" y="189"/>
                  <a:pt x="381" y="189"/>
                </a:cubicBezTo>
                <a:cubicBezTo>
                  <a:pt x="381" y="189"/>
                  <a:pt x="381" y="189"/>
                  <a:pt x="381" y="189"/>
                </a:cubicBezTo>
                <a:cubicBezTo>
                  <a:pt x="382" y="189"/>
                  <a:pt x="382" y="189"/>
                  <a:pt x="382" y="189"/>
                </a:cubicBezTo>
                <a:cubicBezTo>
                  <a:pt x="381" y="189"/>
                  <a:pt x="381" y="189"/>
                  <a:pt x="381" y="189"/>
                </a:cubicBezTo>
                <a:cubicBezTo>
                  <a:pt x="381" y="189"/>
                  <a:pt x="381" y="189"/>
                  <a:pt x="380" y="189"/>
                </a:cubicBezTo>
                <a:cubicBezTo>
                  <a:pt x="380" y="189"/>
                  <a:pt x="380" y="189"/>
                  <a:pt x="380" y="189"/>
                </a:cubicBezTo>
                <a:cubicBezTo>
                  <a:pt x="380" y="189"/>
                  <a:pt x="380" y="189"/>
                  <a:pt x="380" y="189"/>
                </a:cubicBezTo>
                <a:cubicBezTo>
                  <a:pt x="380" y="189"/>
                  <a:pt x="380" y="189"/>
                  <a:pt x="380" y="188"/>
                </a:cubicBezTo>
                <a:cubicBezTo>
                  <a:pt x="381" y="189"/>
                  <a:pt x="381" y="188"/>
                  <a:pt x="382" y="188"/>
                </a:cubicBezTo>
                <a:cubicBezTo>
                  <a:pt x="382" y="188"/>
                  <a:pt x="382" y="189"/>
                  <a:pt x="382" y="189"/>
                </a:cubicBezTo>
                <a:cubicBezTo>
                  <a:pt x="382" y="189"/>
                  <a:pt x="383" y="189"/>
                  <a:pt x="384" y="188"/>
                </a:cubicBezTo>
                <a:cubicBezTo>
                  <a:pt x="384" y="188"/>
                  <a:pt x="383" y="189"/>
                  <a:pt x="383" y="188"/>
                </a:cubicBezTo>
                <a:cubicBezTo>
                  <a:pt x="383" y="187"/>
                  <a:pt x="383" y="188"/>
                  <a:pt x="384" y="187"/>
                </a:cubicBezTo>
                <a:cubicBezTo>
                  <a:pt x="383" y="187"/>
                  <a:pt x="383" y="187"/>
                  <a:pt x="383" y="187"/>
                </a:cubicBezTo>
                <a:cubicBezTo>
                  <a:pt x="383" y="186"/>
                  <a:pt x="383" y="187"/>
                  <a:pt x="383" y="186"/>
                </a:cubicBezTo>
                <a:cubicBezTo>
                  <a:pt x="383" y="186"/>
                  <a:pt x="383" y="186"/>
                  <a:pt x="383" y="186"/>
                </a:cubicBezTo>
                <a:cubicBezTo>
                  <a:pt x="384" y="187"/>
                  <a:pt x="384" y="186"/>
                  <a:pt x="385" y="186"/>
                </a:cubicBezTo>
                <a:cubicBezTo>
                  <a:pt x="385" y="187"/>
                  <a:pt x="384" y="186"/>
                  <a:pt x="384" y="187"/>
                </a:cubicBezTo>
                <a:cubicBezTo>
                  <a:pt x="384" y="187"/>
                  <a:pt x="385" y="187"/>
                  <a:pt x="385" y="187"/>
                </a:cubicBezTo>
                <a:cubicBezTo>
                  <a:pt x="385" y="187"/>
                  <a:pt x="385" y="186"/>
                  <a:pt x="386" y="186"/>
                </a:cubicBezTo>
                <a:cubicBezTo>
                  <a:pt x="386" y="186"/>
                  <a:pt x="386" y="187"/>
                  <a:pt x="386" y="187"/>
                </a:cubicBezTo>
                <a:cubicBezTo>
                  <a:pt x="386" y="187"/>
                  <a:pt x="386" y="187"/>
                  <a:pt x="387" y="187"/>
                </a:cubicBezTo>
                <a:cubicBezTo>
                  <a:pt x="387" y="187"/>
                  <a:pt x="386" y="187"/>
                  <a:pt x="386" y="186"/>
                </a:cubicBezTo>
                <a:cubicBezTo>
                  <a:pt x="387" y="186"/>
                  <a:pt x="388" y="186"/>
                  <a:pt x="388" y="185"/>
                </a:cubicBezTo>
                <a:cubicBezTo>
                  <a:pt x="388" y="185"/>
                  <a:pt x="388" y="186"/>
                  <a:pt x="387" y="185"/>
                </a:cubicBezTo>
                <a:cubicBezTo>
                  <a:pt x="387" y="185"/>
                  <a:pt x="387" y="185"/>
                  <a:pt x="387" y="185"/>
                </a:cubicBezTo>
                <a:cubicBezTo>
                  <a:pt x="388" y="185"/>
                  <a:pt x="387" y="185"/>
                  <a:pt x="388" y="184"/>
                </a:cubicBezTo>
                <a:cubicBezTo>
                  <a:pt x="388" y="183"/>
                  <a:pt x="387" y="184"/>
                  <a:pt x="387" y="185"/>
                </a:cubicBezTo>
                <a:cubicBezTo>
                  <a:pt x="387" y="184"/>
                  <a:pt x="387" y="184"/>
                  <a:pt x="387" y="184"/>
                </a:cubicBezTo>
                <a:cubicBezTo>
                  <a:pt x="387" y="183"/>
                  <a:pt x="388" y="183"/>
                  <a:pt x="387" y="183"/>
                </a:cubicBezTo>
                <a:cubicBezTo>
                  <a:pt x="387" y="183"/>
                  <a:pt x="387" y="183"/>
                  <a:pt x="387" y="183"/>
                </a:cubicBezTo>
                <a:cubicBezTo>
                  <a:pt x="387" y="183"/>
                  <a:pt x="387" y="183"/>
                  <a:pt x="386" y="183"/>
                </a:cubicBezTo>
                <a:cubicBezTo>
                  <a:pt x="386" y="183"/>
                  <a:pt x="386" y="184"/>
                  <a:pt x="386" y="184"/>
                </a:cubicBezTo>
                <a:cubicBezTo>
                  <a:pt x="386" y="184"/>
                  <a:pt x="385" y="184"/>
                  <a:pt x="385" y="185"/>
                </a:cubicBezTo>
                <a:cubicBezTo>
                  <a:pt x="384" y="184"/>
                  <a:pt x="383" y="185"/>
                  <a:pt x="382" y="185"/>
                </a:cubicBezTo>
                <a:cubicBezTo>
                  <a:pt x="382" y="184"/>
                  <a:pt x="383" y="185"/>
                  <a:pt x="383" y="184"/>
                </a:cubicBezTo>
                <a:cubicBezTo>
                  <a:pt x="382" y="184"/>
                  <a:pt x="381" y="184"/>
                  <a:pt x="380" y="185"/>
                </a:cubicBezTo>
                <a:cubicBezTo>
                  <a:pt x="380" y="185"/>
                  <a:pt x="380" y="184"/>
                  <a:pt x="379" y="185"/>
                </a:cubicBezTo>
                <a:cubicBezTo>
                  <a:pt x="379" y="185"/>
                  <a:pt x="379" y="184"/>
                  <a:pt x="379" y="184"/>
                </a:cubicBezTo>
                <a:cubicBezTo>
                  <a:pt x="379" y="183"/>
                  <a:pt x="379" y="184"/>
                  <a:pt x="379" y="184"/>
                </a:cubicBezTo>
                <a:cubicBezTo>
                  <a:pt x="379" y="184"/>
                  <a:pt x="378" y="185"/>
                  <a:pt x="379" y="185"/>
                </a:cubicBezTo>
                <a:cubicBezTo>
                  <a:pt x="378" y="185"/>
                  <a:pt x="378" y="186"/>
                  <a:pt x="377" y="186"/>
                </a:cubicBezTo>
                <a:cubicBezTo>
                  <a:pt x="378" y="185"/>
                  <a:pt x="378" y="184"/>
                  <a:pt x="378" y="184"/>
                </a:cubicBezTo>
                <a:cubicBezTo>
                  <a:pt x="378" y="183"/>
                  <a:pt x="377" y="185"/>
                  <a:pt x="376" y="186"/>
                </a:cubicBezTo>
                <a:cubicBezTo>
                  <a:pt x="376" y="185"/>
                  <a:pt x="376" y="185"/>
                  <a:pt x="375" y="186"/>
                </a:cubicBezTo>
                <a:cubicBezTo>
                  <a:pt x="375" y="186"/>
                  <a:pt x="376" y="186"/>
                  <a:pt x="375" y="186"/>
                </a:cubicBezTo>
                <a:cubicBezTo>
                  <a:pt x="375" y="186"/>
                  <a:pt x="375" y="186"/>
                  <a:pt x="375" y="186"/>
                </a:cubicBezTo>
                <a:cubicBezTo>
                  <a:pt x="375" y="186"/>
                  <a:pt x="375" y="186"/>
                  <a:pt x="375" y="186"/>
                </a:cubicBezTo>
                <a:cubicBezTo>
                  <a:pt x="374" y="186"/>
                  <a:pt x="374" y="187"/>
                  <a:pt x="373" y="187"/>
                </a:cubicBezTo>
                <a:cubicBezTo>
                  <a:pt x="373" y="187"/>
                  <a:pt x="373" y="187"/>
                  <a:pt x="373" y="187"/>
                </a:cubicBezTo>
                <a:cubicBezTo>
                  <a:pt x="373" y="186"/>
                  <a:pt x="373" y="186"/>
                  <a:pt x="374" y="185"/>
                </a:cubicBezTo>
                <a:cubicBezTo>
                  <a:pt x="373" y="185"/>
                  <a:pt x="373" y="186"/>
                  <a:pt x="372" y="186"/>
                </a:cubicBezTo>
                <a:cubicBezTo>
                  <a:pt x="372" y="186"/>
                  <a:pt x="372" y="186"/>
                  <a:pt x="372" y="186"/>
                </a:cubicBezTo>
                <a:cubicBezTo>
                  <a:pt x="372" y="186"/>
                  <a:pt x="372" y="186"/>
                  <a:pt x="372" y="186"/>
                </a:cubicBezTo>
                <a:cubicBezTo>
                  <a:pt x="372" y="186"/>
                  <a:pt x="372" y="185"/>
                  <a:pt x="371" y="186"/>
                </a:cubicBezTo>
                <a:cubicBezTo>
                  <a:pt x="371" y="186"/>
                  <a:pt x="371" y="186"/>
                  <a:pt x="371" y="186"/>
                </a:cubicBezTo>
                <a:cubicBezTo>
                  <a:pt x="371" y="186"/>
                  <a:pt x="371" y="186"/>
                  <a:pt x="371" y="186"/>
                </a:cubicBezTo>
                <a:cubicBezTo>
                  <a:pt x="372" y="186"/>
                  <a:pt x="372" y="187"/>
                  <a:pt x="372" y="187"/>
                </a:cubicBezTo>
                <a:cubicBezTo>
                  <a:pt x="373" y="187"/>
                  <a:pt x="372" y="188"/>
                  <a:pt x="372" y="188"/>
                </a:cubicBezTo>
                <a:cubicBezTo>
                  <a:pt x="372" y="187"/>
                  <a:pt x="371" y="187"/>
                  <a:pt x="371" y="187"/>
                </a:cubicBezTo>
                <a:cubicBezTo>
                  <a:pt x="371" y="186"/>
                  <a:pt x="371" y="187"/>
                  <a:pt x="371" y="187"/>
                </a:cubicBezTo>
                <a:cubicBezTo>
                  <a:pt x="370" y="187"/>
                  <a:pt x="371" y="186"/>
                  <a:pt x="371" y="186"/>
                </a:cubicBezTo>
                <a:cubicBezTo>
                  <a:pt x="371" y="186"/>
                  <a:pt x="370" y="186"/>
                  <a:pt x="371" y="185"/>
                </a:cubicBezTo>
                <a:cubicBezTo>
                  <a:pt x="370" y="185"/>
                  <a:pt x="370" y="186"/>
                  <a:pt x="369" y="186"/>
                </a:cubicBezTo>
                <a:cubicBezTo>
                  <a:pt x="369" y="185"/>
                  <a:pt x="370" y="185"/>
                  <a:pt x="370" y="184"/>
                </a:cubicBezTo>
                <a:cubicBezTo>
                  <a:pt x="369" y="184"/>
                  <a:pt x="369" y="185"/>
                  <a:pt x="368" y="184"/>
                </a:cubicBezTo>
                <a:cubicBezTo>
                  <a:pt x="368" y="185"/>
                  <a:pt x="369" y="184"/>
                  <a:pt x="369" y="185"/>
                </a:cubicBezTo>
                <a:cubicBezTo>
                  <a:pt x="369" y="185"/>
                  <a:pt x="369" y="185"/>
                  <a:pt x="368" y="185"/>
                </a:cubicBezTo>
                <a:cubicBezTo>
                  <a:pt x="369" y="185"/>
                  <a:pt x="369" y="186"/>
                  <a:pt x="369" y="186"/>
                </a:cubicBezTo>
                <a:cubicBezTo>
                  <a:pt x="369" y="186"/>
                  <a:pt x="369" y="186"/>
                  <a:pt x="369" y="187"/>
                </a:cubicBezTo>
                <a:cubicBezTo>
                  <a:pt x="368" y="187"/>
                  <a:pt x="369" y="186"/>
                  <a:pt x="368" y="186"/>
                </a:cubicBezTo>
                <a:cubicBezTo>
                  <a:pt x="368" y="187"/>
                  <a:pt x="366" y="187"/>
                  <a:pt x="366" y="186"/>
                </a:cubicBezTo>
                <a:cubicBezTo>
                  <a:pt x="365" y="187"/>
                  <a:pt x="365" y="186"/>
                  <a:pt x="365" y="187"/>
                </a:cubicBezTo>
                <a:cubicBezTo>
                  <a:pt x="365" y="187"/>
                  <a:pt x="365" y="186"/>
                  <a:pt x="364" y="186"/>
                </a:cubicBezTo>
                <a:cubicBezTo>
                  <a:pt x="365" y="186"/>
                  <a:pt x="365" y="185"/>
                  <a:pt x="366" y="185"/>
                </a:cubicBezTo>
                <a:cubicBezTo>
                  <a:pt x="365" y="185"/>
                  <a:pt x="364" y="185"/>
                  <a:pt x="364" y="186"/>
                </a:cubicBezTo>
                <a:cubicBezTo>
                  <a:pt x="363" y="186"/>
                  <a:pt x="364" y="185"/>
                  <a:pt x="363" y="185"/>
                </a:cubicBezTo>
                <a:cubicBezTo>
                  <a:pt x="363" y="186"/>
                  <a:pt x="363" y="186"/>
                  <a:pt x="362" y="186"/>
                </a:cubicBezTo>
                <a:cubicBezTo>
                  <a:pt x="362" y="186"/>
                  <a:pt x="361" y="186"/>
                  <a:pt x="362" y="187"/>
                </a:cubicBezTo>
                <a:cubicBezTo>
                  <a:pt x="361" y="187"/>
                  <a:pt x="361" y="188"/>
                  <a:pt x="361" y="187"/>
                </a:cubicBezTo>
                <a:cubicBezTo>
                  <a:pt x="361" y="188"/>
                  <a:pt x="360" y="188"/>
                  <a:pt x="360" y="188"/>
                </a:cubicBezTo>
                <a:cubicBezTo>
                  <a:pt x="360" y="188"/>
                  <a:pt x="360" y="188"/>
                  <a:pt x="360" y="187"/>
                </a:cubicBezTo>
                <a:cubicBezTo>
                  <a:pt x="360" y="188"/>
                  <a:pt x="359" y="188"/>
                  <a:pt x="359" y="188"/>
                </a:cubicBezTo>
                <a:cubicBezTo>
                  <a:pt x="359" y="188"/>
                  <a:pt x="359" y="187"/>
                  <a:pt x="359" y="187"/>
                </a:cubicBezTo>
                <a:cubicBezTo>
                  <a:pt x="360" y="186"/>
                  <a:pt x="361" y="187"/>
                  <a:pt x="361" y="186"/>
                </a:cubicBezTo>
                <a:cubicBezTo>
                  <a:pt x="361" y="185"/>
                  <a:pt x="361" y="186"/>
                  <a:pt x="361" y="185"/>
                </a:cubicBezTo>
                <a:cubicBezTo>
                  <a:pt x="360" y="187"/>
                  <a:pt x="358" y="186"/>
                  <a:pt x="357" y="187"/>
                </a:cubicBezTo>
                <a:cubicBezTo>
                  <a:pt x="356" y="186"/>
                  <a:pt x="354" y="188"/>
                  <a:pt x="353" y="188"/>
                </a:cubicBezTo>
                <a:cubicBezTo>
                  <a:pt x="353" y="188"/>
                  <a:pt x="353" y="188"/>
                  <a:pt x="353" y="187"/>
                </a:cubicBezTo>
                <a:cubicBezTo>
                  <a:pt x="353" y="188"/>
                  <a:pt x="353" y="188"/>
                  <a:pt x="353" y="188"/>
                </a:cubicBezTo>
                <a:cubicBezTo>
                  <a:pt x="353" y="188"/>
                  <a:pt x="353" y="187"/>
                  <a:pt x="352" y="187"/>
                </a:cubicBezTo>
                <a:cubicBezTo>
                  <a:pt x="352" y="187"/>
                  <a:pt x="352" y="187"/>
                  <a:pt x="352" y="187"/>
                </a:cubicBezTo>
                <a:cubicBezTo>
                  <a:pt x="352" y="187"/>
                  <a:pt x="353" y="186"/>
                  <a:pt x="354" y="186"/>
                </a:cubicBezTo>
                <a:cubicBezTo>
                  <a:pt x="354" y="186"/>
                  <a:pt x="354" y="186"/>
                  <a:pt x="354" y="186"/>
                </a:cubicBezTo>
                <a:cubicBezTo>
                  <a:pt x="354" y="186"/>
                  <a:pt x="354" y="186"/>
                  <a:pt x="354" y="186"/>
                </a:cubicBezTo>
                <a:cubicBezTo>
                  <a:pt x="355" y="186"/>
                  <a:pt x="355" y="186"/>
                  <a:pt x="355" y="186"/>
                </a:cubicBezTo>
                <a:cubicBezTo>
                  <a:pt x="355" y="186"/>
                  <a:pt x="355" y="186"/>
                  <a:pt x="355" y="186"/>
                </a:cubicBezTo>
                <a:cubicBezTo>
                  <a:pt x="355" y="186"/>
                  <a:pt x="355" y="186"/>
                  <a:pt x="355" y="186"/>
                </a:cubicBezTo>
                <a:cubicBezTo>
                  <a:pt x="356" y="186"/>
                  <a:pt x="356" y="186"/>
                  <a:pt x="356" y="186"/>
                </a:cubicBezTo>
                <a:cubicBezTo>
                  <a:pt x="356" y="186"/>
                  <a:pt x="356" y="186"/>
                  <a:pt x="356" y="186"/>
                </a:cubicBezTo>
                <a:cubicBezTo>
                  <a:pt x="356" y="186"/>
                  <a:pt x="357" y="186"/>
                  <a:pt x="357" y="186"/>
                </a:cubicBezTo>
                <a:cubicBezTo>
                  <a:pt x="357" y="186"/>
                  <a:pt x="356" y="185"/>
                  <a:pt x="356" y="185"/>
                </a:cubicBezTo>
                <a:cubicBezTo>
                  <a:pt x="356" y="185"/>
                  <a:pt x="357" y="185"/>
                  <a:pt x="357" y="185"/>
                </a:cubicBezTo>
                <a:cubicBezTo>
                  <a:pt x="357" y="185"/>
                  <a:pt x="357" y="185"/>
                  <a:pt x="358" y="185"/>
                </a:cubicBezTo>
                <a:cubicBezTo>
                  <a:pt x="358" y="185"/>
                  <a:pt x="358" y="185"/>
                  <a:pt x="358" y="185"/>
                </a:cubicBezTo>
                <a:cubicBezTo>
                  <a:pt x="358" y="185"/>
                  <a:pt x="359" y="185"/>
                  <a:pt x="359" y="185"/>
                </a:cubicBezTo>
                <a:cubicBezTo>
                  <a:pt x="359" y="185"/>
                  <a:pt x="359" y="185"/>
                  <a:pt x="359" y="185"/>
                </a:cubicBezTo>
                <a:cubicBezTo>
                  <a:pt x="359" y="185"/>
                  <a:pt x="359" y="184"/>
                  <a:pt x="360" y="185"/>
                </a:cubicBezTo>
                <a:cubicBezTo>
                  <a:pt x="360" y="185"/>
                  <a:pt x="360" y="185"/>
                  <a:pt x="360" y="184"/>
                </a:cubicBezTo>
                <a:cubicBezTo>
                  <a:pt x="360" y="184"/>
                  <a:pt x="360" y="184"/>
                  <a:pt x="360" y="184"/>
                </a:cubicBezTo>
                <a:cubicBezTo>
                  <a:pt x="360" y="184"/>
                  <a:pt x="360" y="184"/>
                  <a:pt x="360" y="184"/>
                </a:cubicBezTo>
                <a:cubicBezTo>
                  <a:pt x="360" y="184"/>
                  <a:pt x="360" y="184"/>
                  <a:pt x="359" y="184"/>
                </a:cubicBezTo>
                <a:cubicBezTo>
                  <a:pt x="359" y="184"/>
                  <a:pt x="359" y="184"/>
                  <a:pt x="359" y="184"/>
                </a:cubicBezTo>
                <a:cubicBezTo>
                  <a:pt x="358" y="184"/>
                  <a:pt x="357" y="185"/>
                  <a:pt x="356" y="185"/>
                </a:cubicBezTo>
                <a:cubicBezTo>
                  <a:pt x="356" y="185"/>
                  <a:pt x="356" y="184"/>
                  <a:pt x="356" y="184"/>
                </a:cubicBezTo>
                <a:cubicBezTo>
                  <a:pt x="357" y="184"/>
                  <a:pt x="357" y="184"/>
                  <a:pt x="357" y="184"/>
                </a:cubicBezTo>
                <a:cubicBezTo>
                  <a:pt x="357" y="184"/>
                  <a:pt x="357" y="184"/>
                  <a:pt x="357" y="184"/>
                </a:cubicBezTo>
                <a:cubicBezTo>
                  <a:pt x="357" y="184"/>
                  <a:pt x="357" y="184"/>
                  <a:pt x="357" y="184"/>
                </a:cubicBezTo>
                <a:cubicBezTo>
                  <a:pt x="357" y="184"/>
                  <a:pt x="357" y="184"/>
                  <a:pt x="357" y="184"/>
                </a:cubicBezTo>
                <a:cubicBezTo>
                  <a:pt x="358" y="183"/>
                  <a:pt x="358" y="182"/>
                  <a:pt x="359" y="182"/>
                </a:cubicBezTo>
                <a:cubicBezTo>
                  <a:pt x="359" y="182"/>
                  <a:pt x="359" y="183"/>
                  <a:pt x="358" y="183"/>
                </a:cubicBezTo>
                <a:cubicBezTo>
                  <a:pt x="358" y="184"/>
                  <a:pt x="359" y="184"/>
                  <a:pt x="359" y="184"/>
                </a:cubicBezTo>
                <a:cubicBezTo>
                  <a:pt x="359" y="184"/>
                  <a:pt x="359" y="182"/>
                  <a:pt x="360" y="182"/>
                </a:cubicBezTo>
                <a:cubicBezTo>
                  <a:pt x="360" y="183"/>
                  <a:pt x="360" y="183"/>
                  <a:pt x="360" y="183"/>
                </a:cubicBezTo>
                <a:cubicBezTo>
                  <a:pt x="361" y="184"/>
                  <a:pt x="361" y="182"/>
                  <a:pt x="362" y="182"/>
                </a:cubicBezTo>
                <a:cubicBezTo>
                  <a:pt x="362" y="182"/>
                  <a:pt x="362" y="182"/>
                  <a:pt x="362" y="182"/>
                </a:cubicBezTo>
                <a:cubicBezTo>
                  <a:pt x="362" y="182"/>
                  <a:pt x="362" y="182"/>
                  <a:pt x="362" y="182"/>
                </a:cubicBezTo>
                <a:cubicBezTo>
                  <a:pt x="362" y="182"/>
                  <a:pt x="362" y="182"/>
                  <a:pt x="362" y="182"/>
                </a:cubicBezTo>
                <a:cubicBezTo>
                  <a:pt x="362" y="183"/>
                  <a:pt x="362" y="183"/>
                  <a:pt x="362" y="183"/>
                </a:cubicBezTo>
                <a:cubicBezTo>
                  <a:pt x="362" y="183"/>
                  <a:pt x="362" y="183"/>
                  <a:pt x="362" y="183"/>
                </a:cubicBezTo>
                <a:cubicBezTo>
                  <a:pt x="362" y="183"/>
                  <a:pt x="362" y="183"/>
                  <a:pt x="362" y="183"/>
                </a:cubicBezTo>
                <a:cubicBezTo>
                  <a:pt x="362" y="183"/>
                  <a:pt x="362" y="183"/>
                  <a:pt x="363" y="183"/>
                </a:cubicBezTo>
                <a:cubicBezTo>
                  <a:pt x="362" y="183"/>
                  <a:pt x="362" y="182"/>
                  <a:pt x="362" y="182"/>
                </a:cubicBezTo>
                <a:cubicBezTo>
                  <a:pt x="362" y="182"/>
                  <a:pt x="363" y="182"/>
                  <a:pt x="363" y="182"/>
                </a:cubicBezTo>
                <a:cubicBezTo>
                  <a:pt x="363" y="182"/>
                  <a:pt x="364" y="182"/>
                  <a:pt x="364" y="182"/>
                </a:cubicBezTo>
                <a:cubicBezTo>
                  <a:pt x="364" y="182"/>
                  <a:pt x="364" y="182"/>
                  <a:pt x="364" y="183"/>
                </a:cubicBezTo>
                <a:cubicBezTo>
                  <a:pt x="364" y="182"/>
                  <a:pt x="365" y="182"/>
                  <a:pt x="365" y="182"/>
                </a:cubicBezTo>
                <a:cubicBezTo>
                  <a:pt x="365" y="182"/>
                  <a:pt x="365" y="182"/>
                  <a:pt x="366" y="182"/>
                </a:cubicBezTo>
                <a:cubicBezTo>
                  <a:pt x="366" y="182"/>
                  <a:pt x="367" y="182"/>
                  <a:pt x="368" y="181"/>
                </a:cubicBezTo>
                <a:cubicBezTo>
                  <a:pt x="368" y="182"/>
                  <a:pt x="367" y="182"/>
                  <a:pt x="367" y="182"/>
                </a:cubicBezTo>
                <a:cubicBezTo>
                  <a:pt x="368" y="182"/>
                  <a:pt x="368" y="181"/>
                  <a:pt x="369" y="181"/>
                </a:cubicBezTo>
                <a:cubicBezTo>
                  <a:pt x="369" y="181"/>
                  <a:pt x="369" y="181"/>
                  <a:pt x="369" y="181"/>
                </a:cubicBezTo>
                <a:cubicBezTo>
                  <a:pt x="369" y="181"/>
                  <a:pt x="369" y="181"/>
                  <a:pt x="369" y="181"/>
                </a:cubicBezTo>
                <a:cubicBezTo>
                  <a:pt x="369" y="181"/>
                  <a:pt x="369" y="181"/>
                  <a:pt x="369" y="181"/>
                </a:cubicBezTo>
                <a:cubicBezTo>
                  <a:pt x="370" y="181"/>
                  <a:pt x="370" y="180"/>
                  <a:pt x="370" y="181"/>
                </a:cubicBezTo>
                <a:cubicBezTo>
                  <a:pt x="370" y="180"/>
                  <a:pt x="370" y="181"/>
                  <a:pt x="369" y="180"/>
                </a:cubicBezTo>
                <a:cubicBezTo>
                  <a:pt x="369" y="180"/>
                  <a:pt x="369" y="180"/>
                  <a:pt x="369" y="180"/>
                </a:cubicBezTo>
                <a:cubicBezTo>
                  <a:pt x="370" y="180"/>
                  <a:pt x="371" y="179"/>
                  <a:pt x="372" y="179"/>
                </a:cubicBezTo>
                <a:cubicBezTo>
                  <a:pt x="372" y="180"/>
                  <a:pt x="371" y="181"/>
                  <a:pt x="371" y="180"/>
                </a:cubicBezTo>
                <a:cubicBezTo>
                  <a:pt x="370" y="180"/>
                  <a:pt x="370" y="181"/>
                  <a:pt x="370" y="181"/>
                </a:cubicBezTo>
                <a:cubicBezTo>
                  <a:pt x="370" y="181"/>
                  <a:pt x="371" y="181"/>
                  <a:pt x="372" y="180"/>
                </a:cubicBezTo>
                <a:cubicBezTo>
                  <a:pt x="372" y="180"/>
                  <a:pt x="372" y="181"/>
                  <a:pt x="372" y="181"/>
                </a:cubicBezTo>
                <a:cubicBezTo>
                  <a:pt x="373" y="180"/>
                  <a:pt x="374" y="180"/>
                  <a:pt x="375" y="179"/>
                </a:cubicBezTo>
                <a:cubicBezTo>
                  <a:pt x="376" y="180"/>
                  <a:pt x="375" y="180"/>
                  <a:pt x="375" y="180"/>
                </a:cubicBezTo>
                <a:cubicBezTo>
                  <a:pt x="375" y="180"/>
                  <a:pt x="375" y="180"/>
                  <a:pt x="376" y="181"/>
                </a:cubicBezTo>
                <a:cubicBezTo>
                  <a:pt x="376" y="180"/>
                  <a:pt x="377" y="180"/>
                  <a:pt x="378" y="180"/>
                </a:cubicBezTo>
                <a:cubicBezTo>
                  <a:pt x="379" y="180"/>
                  <a:pt x="379" y="179"/>
                  <a:pt x="380" y="178"/>
                </a:cubicBezTo>
                <a:cubicBezTo>
                  <a:pt x="379" y="178"/>
                  <a:pt x="379" y="179"/>
                  <a:pt x="378" y="178"/>
                </a:cubicBezTo>
                <a:cubicBezTo>
                  <a:pt x="378" y="179"/>
                  <a:pt x="378" y="179"/>
                  <a:pt x="378" y="179"/>
                </a:cubicBezTo>
                <a:cubicBezTo>
                  <a:pt x="378" y="179"/>
                  <a:pt x="378" y="179"/>
                  <a:pt x="377" y="179"/>
                </a:cubicBezTo>
                <a:cubicBezTo>
                  <a:pt x="377" y="179"/>
                  <a:pt x="377" y="179"/>
                  <a:pt x="378" y="179"/>
                </a:cubicBezTo>
                <a:cubicBezTo>
                  <a:pt x="377" y="178"/>
                  <a:pt x="376" y="178"/>
                  <a:pt x="375" y="179"/>
                </a:cubicBezTo>
                <a:cubicBezTo>
                  <a:pt x="375" y="178"/>
                  <a:pt x="373" y="179"/>
                  <a:pt x="373" y="179"/>
                </a:cubicBezTo>
                <a:cubicBezTo>
                  <a:pt x="372" y="179"/>
                  <a:pt x="372" y="178"/>
                  <a:pt x="372" y="179"/>
                </a:cubicBezTo>
                <a:cubicBezTo>
                  <a:pt x="370" y="179"/>
                  <a:pt x="369" y="179"/>
                  <a:pt x="368" y="180"/>
                </a:cubicBezTo>
                <a:cubicBezTo>
                  <a:pt x="368" y="179"/>
                  <a:pt x="367" y="180"/>
                  <a:pt x="367" y="179"/>
                </a:cubicBezTo>
                <a:cubicBezTo>
                  <a:pt x="367" y="179"/>
                  <a:pt x="366" y="179"/>
                  <a:pt x="366" y="179"/>
                </a:cubicBezTo>
                <a:cubicBezTo>
                  <a:pt x="366" y="179"/>
                  <a:pt x="366" y="179"/>
                  <a:pt x="366" y="178"/>
                </a:cubicBezTo>
                <a:cubicBezTo>
                  <a:pt x="366" y="178"/>
                  <a:pt x="366" y="178"/>
                  <a:pt x="366" y="178"/>
                </a:cubicBezTo>
                <a:cubicBezTo>
                  <a:pt x="366" y="178"/>
                  <a:pt x="366" y="178"/>
                  <a:pt x="366" y="178"/>
                </a:cubicBezTo>
                <a:cubicBezTo>
                  <a:pt x="366" y="178"/>
                  <a:pt x="366" y="178"/>
                  <a:pt x="366" y="178"/>
                </a:cubicBezTo>
                <a:cubicBezTo>
                  <a:pt x="366" y="178"/>
                  <a:pt x="366" y="178"/>
                  <a:pt x="366" y="178"/>
                </a:cubicBezTo>
                <a:cubicBezTo>
                  <a:pt x="366" y="178"/>
                  <a:pt x="366" y="178"/>
                  <a:pt x="366" y="178"/>
                </a:cubicBezTo>
                <a:cubicBezTo>
                  <a:pt x="367" y="178"/>
                  <a:pt x="366" y="179"/>
                  <a:pt x="366" y="179"/>
                </a:cubicBezTo>
                <a:cubicBezTo>
                  <a:pt x="367" y="179"/>
                  <a:pt x="367" y="178"/>
                  <a:pt x="367" y="178"/>
                </a:cubicBezTo>
                <a:cubicBezTo>
                  <a:pt x="368" y="179"/>
                  <a:pt x="367" y="178"/>
                  <a:pt x="368" y="179"/>
                </a:cubicBezTo>
                <a:cubicBezTo>
                  <a:pt x="369" y="178"/>
                  <a:pt x="369" y="178"/>
                  <a:pt x="369" y="178"/>
                </a:cubicBezTo>
                <a:cubicBezTo>
                  <a:pt x="369" y="178"/>
                  <a:pt x="369" y="178"/>
                  <a:pt x="369" y="179"/>
                </a:cubicBezTo>
                <a:cubicBezTo>
                  <a:pt x="369" y="179"/>
                  <a:pt x="369" y="178"/>
                  <a:pt x="369" y="179"/>
                </a:cubicBezTo>
                <a:cubicBezTo>
                  <a:pt x="370" y="179"/>
                  <a:pt x="370" y="178"/>
                  <a:pt x="371" y="178"/>
                </a:cubicBezTo>
                <a:cubicBezTo>
                  <a:pt x="371" y="178"/>
                  <a:pt x="371" y="178"/>
                  <a:pt x="371" y="178"/>
                </a:cubicBezTo>
                <a:cubicBezTo>
                  <a:pt x="371" y="178"/>
                  <a:pt x="371" y="178"/>
                  <a:pt x="371" y="178"/>
                </a:cubicBezTo>
                <a:cubicBezTo>
                  <a:pt x="371" y="177"/>
                  <a:pt x="371" y="178"/>
                  <a:pt x="371" y="177"/>
                </a:cubicBezTo>
                <a:cubicBezTo>
                  <a:pt x="371" y="177"/>
                  <a:pt x="371" y="177"/>
                  <a:pt x="371" y="177"/>
                </a:cubicBezTo>
                <a:cubicBezTo>
                  <a:pt x="371" y="177"/>
                  <a:pt x="371" y="177"/>
                  <a:pt x="371" y="178"/>
                </a:cubicBezTo>
                <a:cubicBezTo>
                  <a:pt x="371" y="178"/>
                  <a:pt x="371" y="177"/>
                  <a:pt x="371" y="177"/>
                </a:cubicBezTo>
                <a:cubicBezTo>
                  <a:pt x="371" y="177"/>
                  <a:pt x="372" y="178"/>
                  <a:pt x="372" y="178"/>
                </a:cubicBezTo>
                <a:cubicBezTo>
                  <a:pt x="372" y="177"/>
                  <a:pt x="372" y="177"/>
                  <a:pt x="372" y="177"/>
                </a:cubicBezTo>
                <a:cubicBezTo>
                  <a:pt x="372" y="177"/>
                  <a:pt x="373" y="177"/>
                  <a:pt x="372" y="176"/>
                </a:cubicBezTo>
                <a:cubicBezTo>
                  <a:pt x="372" y="176"/>
                  <a:pt x="372" y="177"/>
                  <a:pt x="372" y="176"/>
                </a:cubicBezTo>
                <a:cubicBezTo>
                  <a:pt x="372" y="176"/>
                  <a:pt x="372" y="177"/>
                  <a:pt x="372" y="177"/>
                </a:cubicBezTo>
                <a:cubicBezTo>
                  <a:pt x="372" y="177"/>
                  <a:pt x="372" y="177"/>
                  <a:pt x="372" y="176"/>
                </a:cubicBezTo>
                <a:cubicBezTo>
                  <a:pt x="372" y="177"/>
                  <a:pt x="372" y="177"/>
                  <a:pt x="372" y="177"/>
                </a:cubicBezTo>
                <a:cubicBezTo>
                  <a:pt x="371" y="176"/>
                  <a:pt x="371" y="176"/>
                  <a:pt x="371" y="176"/>
                </a:cubicBezTo>
                <a:cubicBezTo>
                  <a:pt x="371" y="177"/>
                  <a:pt x="370" y="177"/>
                  <a:pt x="370" y="178"/>
                </a:cubicBezTo>
                <a:cubicBezTo>
                  <a:pt x="370" y="178"/>
                  <a:pt x="370" y="178"/>
                  <a:pt x="369" y="178"/>
                </a:cubicBezTo>
                <a:cubicBezTo>
                  <a:pt x="369" y="178"/>
                  <a:pt x="369" y="177"/>
                  <a:pt x="369" y="177"/>
                </a:cubicBezTo>
                <a:cubicBezTo>
                  <a:pt x="369" y="177"/>
                  <a:pt x="369" y="177"/>
                  <a:pt x="369" y="177"/>
                </a:cubicBezTo>
                <a:cubicBezTo>
                  <a:pt x="370" y="177"/>
                  <a:pt x="370" y="177"/>
                  <a:pt x="370" y="176"/>
                </a:cubicBezTo>
                <a:cubicBezTo>
                  <a:pt x="370" y="176"/>
                  <a:pt x="369" y="177"/>
                  <a:pt x="369" y="176"/>
                </a:cubicBezTo>
                <a:cubicBezTo>
                  <a:pt x="369" y="176"/>
                  <a:pt x="369" y="177"/>
                  <a:pt x="369" y="177"/>
                </a:cubicBezTo>
                <a:cubicBezTo>
                  <a:pt x="369" y="177"/>
                  <a:pt x="369" y="177"/>
                  <a:pt x="369" y="177"/>
                </a:cubicBezTo>
                <a:cubicBezTo>
                  <a:pt x="368" y="177"/>
                  <a:pt x="369" y="177"/>
                  <a:pt x="368" y="177"/>
                </a:cubicBezTo>
                <a:cubicBezTo>
                  <a:pt x="368" y="177"/>
                  <a:pt x="368" y="177"/>
                  <a:pt x="368" y="177"/>
                </a:cubicBezTo>
                <a:cubicBezTo>
                  <a:pt x="368" y="177"/>
                  <a:pt x="368" y="177"/>
                  <a:pt x="368" y="177"/>
                </a:cubicBezTo>
                <a:cubicBezTo>
                  <a:pt x="368" y="178"/>
                  <a:pt x="367" y="178"/>
                  <a:pt x="367" y="178"/>
                </a:cubicBezTo>
                <a:cubicBezTo>
                  <a:pt x="367" y="177"/>
                  <a:pt x="367" y="177"/>
                  <a:pt x="366" y="177"/>
                </a:cubicBezTo>
                <a:cubicBezTo>
                  <a:pt x="367" y="176"/>
                  <a:pt x="367" y="176"/>
                  <a:pt x="368" y="177"/>
                </a:cubicBezTo>
                <a:cubicBezTo>
                  <a:pt x="368" y="176"/>
                  <a:pt x="368" y="176"/>
                  <a:pt x="369" y="176"/>
                </a:cubicBezTo>
                <a:cubicBezTo>
                  <a:pt x="369" y="176"/>
                  <a:pt x="369" y="176"/>
                  <a:pt x="369" y="175"/>
                </a:cubicBezTo>
                <a:cubicBezTo>
                  <a:pt x="369" y="175"/>
                  <a:pt x="370" y="175"/>
                  <a:pt x="370" y="176"/>
                </a:cubicBezTo>
                <a:cubicBezTo>
                  <a:pt x="371" y="175"/>
                  <a:pt x="372" y="175"/>
                  <a:pt x="373" y="175"/>
                </a:cubicBezTo>
                <a:cubicBezTo>
                  <a:pt x="373" y="176"/>
                  <a:pt x="373" y="176"/>
                  <a:pt x="373" y="177"/>
                </a:cubicBezTo>
                <a:cubicBezTo>
                  <a:pt x="374" y="176"/>
                  <a:pt x="375" y="175"/>
                  <a:pt x="376" y="176"/>
                </a:cubicBezTo>
                <a:cubicBezTo>
                  <a:pt x="376" y="176"/>
                  <a:pt x="376" y="176"/>
                  <a:pt x="376" y="177"/>
                </a:cubicBezTo>
                <a:cubicBezTo>
                  <a:pt x="376" y="176"/>
                  <a:pt x="376" y="176"/>
                  <a:pt x="376" y="176"/>
                </a:cubicBezTo>
                <a:cubicBezTo>
                  <a:pt x="376" y="176"/>
                  <a:pt x="376" y="176"/>
                  <a:pt x="376" y="175"/>
                </a:cubicBezTo>
                <a:cubicBezTo>
                  <a:pt x="376" y="175"/>
                  <a:pt x="376" y="176"/>
                  <a:pt x="376" y="176"/>
                </a:cubicBezTo>
                <a:cubicBezTo>
                  <a:pt x="375" y="175"/>
                  <a:pt x="376" y="174"/>
                  <a:pt x="375" y="173"/>
                </a:cubicBezTo>
                <a:cubicBezTo>
                  <a:pt x="376" y="173"/>
                  <a:pt x="377" y="173"/>
                  <a:pt x="377" y="173"/>
                </a:cubicBezTo>
                <a:cubicBezTo>
                  <a:pt x="377" y="173"/>
                  <a:pt x="377" y="173"/>
                  <a:pt x="377" y="172"/>
                </a:cubicBezTo>
                <a:cubicBezTo>
                  <a:pt x="377" y="172"/>
                  <a:pt x="377" y="172"/>
                  <a:pt x="377" y="172"/>
                </a:cubicBezTo>
                <a:cubicBezTo>
                  <a:pt x="377" y="172"/>
                  <a:pt x="377" y="172"/>
                  <a:pt x="377" y="172"/>
                </a:cubicBezTo>
                <a:cubicBezTo>
                  <a:pt x="377" y="172"/>
                  <a:pt x="377" y="172"/>
                  <a:pt x="377" y="172"/>
                </a:cubicBezTo>
                <a:cubicBezTo>
                  <a:pt x="377" y="172"/>
                  <a:pt x="377" y="172"/>
                  <a:pt x="378" y="172"/>
                </a:cubicBezTo>
                <a:cubicBezTo>
                  <a:pt x="378" y="172"/>
                  <a:pt x="377" y="172"/>
                  <a:pt x="377" y="172"/>
                </a:cubicBezTo>
                <a:cubicBezTo>
                  <a:pt x="377" y="171"/>
                  <a:pt x="378" y="171"/>
                  <a:pt x="378" y="170"/>
                </a:cubicBezTo>
                <a:cubicBezTo>
                  <a:pt x="378" y="171"/>
                  <a:pt x="379" y="171"/>
                  <a:pt x="379" y="171"/>
                </a:cubicBezTo>
                <a:cubicBezTo>
                  <a:pt x="379" y="171"/>
                  <a:pt x="379" y="171"/>
                  <a:pt x="379" y="170"/>
                </a:cubicBezTo>
                <a:cubicBezTo>
                  <a:pt x="379" y="170"/>
                  <a:pt x="379" y="170"/>
                  <a:pt x="379" y="170"/>
                </a:cubicBezTo>
                <a:cubicBezTo>
                  <a:pt x="379" y="171"/>
                  <a:pt x="379" y="171"/>
                  <a:pt x="379" y="171"/>
                </a:cubicBezTo>
                <a:cubicBezTo>
                  <a:pt x="380" y="171"/>
                  <a:pt x="380" y="171"/>
                  <a:pt x="380" y="171"/>
                </a:cubicBezTo>
                <a:cubicBezTo>
                  <a:pt x="380" y="171"/>
                  <a:pt x="380" y="171"/>
                  <a:pt x="380" y="171"/>
                </a:cubicBezTo>
                <a:cubicBezTo>
                  <a:pt x="381" y="171"/>
                  <a:pt x="380" y="171"/>
                  <a:pt x="380" y="172"/>
                </a:cubicBezTo>
                <a:cubicBezTo>
                  <a:pt x="381" y="172"/>
                  <a:pt x="381" y="172"/>
                  <a:pt x="382" y="171"/>
                </a:cubicBezTo>
                <a:cubicBezTo>
                  <a:pt x="382" y="171"/>
                  <a:pt x="381" y="172"/>
                  <a:pt x="382" y="172"/>
                </a:cubicBezTo>
                <a:cubicBezTo>
                  <a:pt x="382" y="172"/>
                  <a:pt x="382" y="171"/>
                  <a:pt x="383" y="171"/>
                </a:cubicBezTo>
                <a:cubicBezTo>
                  <a:pt x="383" y="171"/>
                  <a:pt x="383" y="171"/>
                  <a:pt x="382" y="171"/>
                </a:cubicBezTo>
                <a:cubicBezTo>
                  <a:pt x="383" y="170"/>
                  <a:pt x="383" y="170"/>
                  <a:pt x="383" y="170"/>
                </a:cubicBezTo>
                <a:cubicBezTo>
                  <a:pt x="384" y="170"/>
                  <a:pt x="385" y="170"/>
                  <a:pt x="386" y="169"/>
                </a:cubicBezTo>
                <a:cubicBezTo>
                  <a:pt x="386" y="169"/>
                  <a:pt x="386" y="169"/>
                  <a:pt x="386" y="168"/>
                </a:cubicBezTo>
                <a:cubicBezTo>
                  <a:pt x="387" y="168"/>
                  <a:pt x="387" y="168"/>
                  <a:pt x="387" y="169"/>
                </a:cubicBezTo>
                <a:cubicBezTo>
                  <a:pt x="387" y="169"/>
                  <a:pt x="387" y="169"/>
                  <a:pt x="387" y="169"/>
                </a:cubicBezTo>
                <a:cubicBezTo>
                  <a:pt x="387" y="169"/>
                  <a:pt x="387" y="169"/>
                  <a:pt x="388" y="169"/>
                </a:cubicBezTo>
                <a:cubicBezTo>
                  <a:pt x="388" y="169"/>
                  <a:pt x="388" y="169"/>
                  <a:pt x="388" y="169"/>
                </a:cubicBezTo>
                <a:cubicBezTo>
                  <a:pt x="388" y="169"/>
                  <a:pt x="388" y="169"/>
                  <a:pt x="388" y="168"/>
                </a:cubicBezTo>
                <a:cubicBezTo>
                  <a:pt x="388" y="168"/>
                  <a:pt x="388" y="168"/>
                  <a:pt x="389" y="168"/>
                </a:cubicBezTo>
                <a:cubicBezTo>
                  <a:pt x="388" y="168"/>
                  <a:pt x="388" y="168"/>
                  <a:pt x="388" y="167"/>
                </a:cubicBezTo>
                <a:cubicBezTo>
                  <a:pt x="388" y="167"/>
                  <a:pt x="388" y="167"/>
                  <a:pt x="388" y="167"/>
                </a:cubicBezTo>
                <a:cubicBezTo>
                  <a:pt x="388" y="167"/>
                  <a:pt x="388" y="167"/>
                  <a:pt x="388" y="168"/>
                </a:cubicBezTo>
                <a:cubicBezTo>
                  <a:pt x="387" y="168"/>
                  <a:pt x="387" y="167"/>
                  <a:pt x="387" y="167"/>
                </a:cubicBezTo>
                <a:cubicBezTo>
                  <a:pt x="387" y="168"/>
                  <a:pt x="387" y="168"/>
                  <a:pt x="387" y="168"/>
                </a:cubicBezTo>
                <a:cubicBezTo>
                  <a:pt x="387" y="168"/>
                  <a:pt x="387" y="168"/>
                  <a:pt x="387" y="168"/>
                </a:cubicBezTo>
                <a:cubicBezTo>
                  <a:pt x="387" y="168"/>
                  <a:pt x="387" y="168"/>
                  <a:pt x="387" y="167"/>
                </a:cubicBezTo>
                <a:cubicBezTo>
                  <a:pt x="387" y="167"/>
                  <a:pt x="387" y="167"/>
                  <a:pt x="387" y="167"/>
                </a:cubicBezTo>
                <a:cubicBezTo>
                  <a:pt x="386" y="167"/>
                  <a:pt x="386" y="167"/>
                  <a:pt x="385" y="167"/>
                </a:cubicBezTo>
                <a:cubicBezTo>
                  <a:pt x="385" y="167"/>
                  <a:pt x="386" y="167"/>
                  <a:pt x="386" y="167"/>
                </a:cubicBezTo>
                <a:cubicBezTo>
                  <a:pt x="386" y="167"/>
                  <a:pt x="386" y="167"/>
                  <a:pt x="386" y="167"/>
                </a:cubicBezTo>
                <a:cubicBezTo>
                  <a:pt x="386" y="167"/>
                  <a:pt x="386" y="167"/>
                  <a:pt x="386" y="167"/>
                </a:cubicBezTo>
                <a:cubicBezTo>
                  <a:pt x="386" y="167"/>
                  <a:pt x="386" y="166"/>
                  <a:pt x="386" y="166"/>
                </a:cubicBezTo>
                <a:cubicBezTo>
                  <a:pt x="386" y="166"/>
                  <a:pt x="386" y="166"/>
                  <a:pt x="386" y="166"/>
                </a:cubicBezTo>
                <a:cubicBezTo>
                  <a:pt x="386" y="166"/>
                  <a:pt x="386" y="166"/>
                  <a:pt x="386" y="166"/>
                </a:cubicBezTo>
                <a:cubicBezTo>
                  <a:pt x="386" y="166"/>
                  <a:pt x="386" y="166"/>
                  <a:pt x="386" y="166"/>
                </a:cubicBezTo>
                <a:cubicBezTo>
                  <a:pt x="387" y="166"/>
                  <a:pt x="386" y="167"/>
                  <a:pt x="387" y="167"/>
                </a:cubicBezTo>
                <a:cubicBezTo>
                  <a:pt x="387" y="167"/>
                  <a:pt x="387" y="167"/>
                  <a:pt x="388" y="166"/>
                </a:cubicBezTo>
                <a:cubicBezTo>
                  <a:pt x="388" y="167"/>
                  <a:pt x="388" y="167"/>
                  <a:pt x="388" y="167"/>
                </a:cubicBezTo>
                <a:cubicBezTo>
                  <a:pt x="388" y="167"/>
                  <a:pt x="388" y="167"/>
                  <a:pt x="388" y="167"/>
                </a:cubicBezTo>
                <a:cubicBezTo>
                  <a:pt x="388" y="166"/>
                  <a:pt x="389" y="167"/>
                  <a:pt x="389" y="166"/>
                </a:cubicBezTo>
                <a:cubicBezTo>
                  <a:pt x="390" y="166"/>
                  <a:pt x="389" y="167"/>
                  <a:pt x="390" y="167"/>
                </a:cubicBezTo>
                <a:cubicBezTo>
                  <a:pt x="390" y="166"/>
                  <a:pt x="391" y="166"/>
                  <a:pt x="392" y="167"/>
                </a:cubicBezTo>
                <a:cubicBezTo>
                  <a:pt x="392" y="167"/>
                  <a:pt x="392" y="167"/>
                  <a:pt x="392" y="167"/>
                </a:cubicBezTo>
                <a:cubicBezTo>
                  <a:pt x="392" y="167"/>
                  <a:pt x="392" y="167"/>
                  <a:pt x="392" y="167"/>
                </a:cubicBezTo>
                <a:cubicBezTo>
                  <a:pt x="392" y="167"/>
                  <a:pt x="392" y="167"/>
                  <a:pt x="392" y="167"/>
                </a:cubicBezTo>
                <a:cubicBezTo>
                  <a:pt x="393" y="166"/>
                  <a:pt x="393" y="167"/>
                  <a:pt x="393" y="166"/>
                </a:cubicBezTo>
                <a:cubicBezTo>
                  <a:pt x="394" y="167"/>
                  <a:pt x="393" y="167"/>
                  <a:pt x="393" y="167"/>
                </a:cubicBezTo>
                <a:cubicBezTo>
                  <a:pt x="394" y="167"/>
                  <a:pt x="394" y="167"/>
                  <a:pt x="395" y="167"/>
                </a:cubicBezTo>
                <a:cubicBezTo>
                  <a:pt x="395" y="166"/>
                  <a:pt x="395" y="166"/>
                  <a:pt x="395" y="166"/>
                </a:cubicBezTo>
                <a:cubicBezTo>
                  <a:pt x="396" y="166"/>
                  <a:pt x="396" y="165"/>
                  <a:pt x="396" y="164"/>
                </a:cubicBezTo>
                <a:cubicBezTo>
                  <a:pt x="397" y="164"/>
                  <a:pt x="396" y="165"/>
                  <a:pt x="397" y="165"/>
                </a:cubicBezTo>
                <a:cubicBezTo>
                  <a:pt x="397" y="165"/>
                  <a:pt x="397" y="164"/>
                  <a:pt x="398" y="165"/>
                </a:cubicBezTo>
                <a:cubicBezTo>
                  <a:pt x="398" y="164"/>
                  <a:pt x="398" y="164"/>
                  <a:pt x="398" y="164"/>
                </a:cubicBezTo>
                <a:cubicBezTo>
                  <a:pt x="399" y="164"/>
                  <a:pt x="398" y="165"/>
                  <a:pt x="398" y="165"/>
                </a:cubicBezTo>
                <a:cubicBezTo>
                  <a:pt x="398" y="166"/>
                  <a:pt x="397" y="165"/>
                  <a:pt x="397" y="166"/>
                </a:cubicBezTo>
                <a:cubicBezTo>
                  <a:pt x="398" y="166"/>
                  <a:pt x="399" y="166"/>
                  <a:pt x="399" y="165"/>
                </a:cubicBezTo>
                <a:cubicBezTo>
                  <a:pt x="399" y="165"/>
                  <a:pt x="399" y="166"/>
                  <a:pt x="400" y="166"/>
                </a:cubicBezTo>
                <a:cubicBezTo>
                  <a:pt x="400" y="165"/>
                  <a:pt x="401" y="164"/>
                  <a:pt x="402" y="165"/>
                </a:cubicBezTo>
                <a:cubicBezTo>
                  <a:pt x="402" y="165"/>
                  <a:pt x="402" y="164"/>
                  <a:pt x="402" y="164"/>
                </a:cubicBezTo>
                <a:cubicBezTo>
                  <a:pt x="402" y="164"/>
                  <a:pt x="402" y="164"/>
                  <a:pt x="403" y="164"/>
                </a:cubicBezTo>
                <a:cubicBezTo>
                  <a:pt x="403" y="164"/>
                  <a:pt x="404" y="164"/>
                  <a:pt x="404" y="163"/>
                </a:cubicBezTo>
                <a:cubicBezTo>
                  <a:pt x="403" y="164"/>
                  <a:pt x="402" y="163"/>
                  <a:pt x="402" y="164"/>
                </a:cubicBezTo>
                <a:cubicBezTo>
                  <a:pt x="402" y="164"/>
                  <a:pt x="402" y="164"/>
                  <a:pt x="402" y="163"/>
                </a:cubicBezTo>
                <a:cubicBezTo>
                  <a:pt x="402" y="163"/>
                  <a:pt x="402" y="163"/>
                  <a:pt x="402" y="163"/>
                </a:cubicBezTo>
                <a:cubicBezTo>
                  <a:pt x="402" y="163"/>
                  <a:pt x="402" y="163"/>
                  <a:pt x="402" y="163"/>
                </a:cubicBezTo>
                <a:cubicBezTo>
                  <a:pt x="402" y="163"/>
                  <a:pt x="402" y="163"/>
                  <a:pt x="401" y="163"/>
                </a:cubicBezTo>
                <a:cubicBezTo>
                  <a:pt x="401" y="162"/>
                  <a:pt x="402" y="162"/>
                  <a:pt x="402" y="162"/>
                </a:cubicBezTo>
                <a:cubicBezTo>
                  <a:pt x="402" y="162"/>
                  <a:pt x="402" y="163"/>
                  <a:pt x="402" y="163"/>
                </a:cubicBezTo>
                <a:cubicBezTo>
                  <a:pt x="403" y="163"/>
                  <a:pt x="403" y="162"/>
                  <a:pt x="403" y="162"/>
                </a:cubicBezTo>
                <a:cubicBezTo>
                  <a:pt x="403" y="162"/>
                  <a:pt x="402" y="162"/>
                  <a:pt x="402" y="162"/>
                </a:cubicBezTo>
                <a:cubicBezTo>
                  <a:pt x="402" y="162"/>
                  <a:pt x="401" y="162"/>
                  <a:pt x="401" y="162"/>
                </a:cubicBezTo>
                <a:cubicBezTo>
                  <a:pt x="401" y="162"/>
                  <a:pt x="401" y="162"/>
                  <a:pt x="400" y="162"/>
                </a:cubicBezTo>
                <a:cubicBezTo>
                  <a:pt x="400" y="162"/>
                  <a:pt x="400" y="162"/>
                  <a:pt x="400" y="163"/>
                </a:cubicBezTo>
                <a:cubicBezTo>
                  <a:pt x="401" y="163"/>
                  <a:pt x="401" y="162"/>
                  <a:pt x="401" y="163"/>
                </a:cubicBezTo>
                <a:cubicBezTo>
                  <a:pt x="401" y="163"/>
                  <a:pt x="400" y="163"/>
                  <a:pt x="400" y="163"/>
                </a:cubicBezTo>
                <a:cubicBezTo>
                  <a:pt x="400" y="163"/>
                  <a:pt x="400" y="162"/>
                  <a:pt x="399" y="162"/>
                </a:cubicBezTo>
                <a:cubicBezTo>
                  <a:pt x="400" y="163"/>
                  <a:pt x="399" y="163"/>
                  <a:pt x="398" y="163"/>
                </a:cubicBezTo>
                <a:cubicBezTo>
                  <a:pt x="398" y="163"/>
                  <a:pt x="398" y="162"/>
                  <a:pt x="398" y="162"/>
                </a:cubicBezTo>
                <a:cubicBezTo>
                  <a:pt x="398" y="162"/>
                  <a:pt x="397" y="162"/>
                  <a:pt x="397" y="162"/>
                </a:cubicBezTo>
                <a:cubicBezTo>
                  <a:pt x="396" y="161"/>
                  <a:pt x="395" y="162"/>
                  <a:pt x="395" y="161"/>
                </a:cubicBezTo>
                <a:cubicBezTo>
                  <a:pt x="394" y="162"/>
                  <a:pt x="394" y="162"/>
                  <a:pt x="394" y="162"/>
                </a:cubicBezTo>
                <a:cubicBezTo>
                  <a:pt x="393" y="162"/>
                  <a:pt x="394" y="162"/>
                  <a:pt x="394" y="162"/>
                </a:cubicBezTo>
                <a:cubicBezTo>
                  <a:pt x="393" y="161"/>
                  <a:pt x="393" y="162"/>
                  <a:pt x="392" y="161"/>
                </a:cubicBezTo>
                <a:cubicBezTo>
                  <a:pt x="392" y="162"/>
                  <a:pt x="392" y="162"/>
                  <a:pt x="392" y="162"/>
                </a:cubicBezTo>
                <a:cubicBezTo>
                  <a:pt x="392" y="163"/>
                  <a:pt x="391" y="162"/>
                  <a:pt x="392" y="163"/>
                </a:cubicBezTo>
                <a:cubicBezTo>
                  <a:pt x="392" y="163"/>
                  <a:pt x="391" y="162"/>
                  <a:pt x="391" y="162"/>
                </a:cubicBezTo>
                <a:cubicBezTo>
                  <a:pt x="391" y="162"/>
                  <a:pt x="391" y="162"/>
                  <a:pt x="391" y="162"/>
                </a:cubicBezTo>
                <a:cubicBezTo>
                  <a:pt x="390" y="161"/>
                  <a:pt x="390" y="162"/>
                  <a:pt x="389" y="162"/>
                </a:cubicBezTo>
                <a:cubicBezTo>
                  <a:pt x="389" y="163"/>
                  <a:pt x="388" y="161"/>
                  <a:pt x="388" y="163"/>
                </a:cubicBezTo>
                <a:cubicBezTo>
                  <a:pt x="388" y="162"/>
                  <a:pt x="387" y="162"/>
                  <a:pt x="387" y="162"/>
                </a:cubicBezTo>
                <a:cubicBezTo>
                  <a:pt x="387" y="162"/>
                  <a:pt x="388" y="161"/>
                  <a:pt x="388" y="162"/>
                </a:cubicBezTo>
                <a:cubicBezTo>
                  <a:pt x="388" y="161"/>
                  <a:pt x="390" y="161"/>
                  <a:pt x="391" y="161"/>
                </a:cubicBezTo>
                <a:cubicBezTo>
                  <a:pt x="391" y="161"/>
                  <a:pt x="391" y="161"/>
                  <a:pt x="391" y="160"/>
                </a:cubicBezTo>
                <a:cubicBezTo>
                  <a:pt x="390" y="161"/>
                  <a:pt x="387" y="159"/>
                  <a:pt x="386" y="162"/>
                </a:cubicBezTo>
                <a:cubicBezTo>
                  <a:pt x="386" y="162"/>
                  <a:pt x="385" y="162"/>
                  <a:pt x="385" y="162"/>
                </a:cubicBezTo>
                <a:cubicBezTo>
                  <a:pt x="385" y="162"/>
                  <a:pt x="386" y="162"/>
                  <a:pt x="386" y="161"/>
                </a:cubicBezTo>
                <a:cubicBezTo>
                  <a:pt x="386" y="161"/>
                  <a:pt x="386" y="161"/>
                  <a:pt x="386" y="161"/>
                </a:cubicBezTo>
                <a:cubicBezTo>
                  <a:pt x="386" y="161"/>
                  <a:pt x="386" y="161"/>
                  <a:pt x="386" y="161"/>
                </a:cubicBezTo>
                <a:cubicBezTo>
                  <a:pt x="387" y="161"/>
                  <a:pt x="387" y="161"/>
                  <a:pt x="387" y="160"/>
                </a:cubicBezTo>
                <a:cubicBezTo>
                  <a:pt x="387" y="160"/>
                  <a:pt x="387" y="160"/>
                  <a:pt x="387" y="160"/>
                </a:cubicBezTo>
                <a:cubicBezTo>
                  <a:pt x="387" y="160"/>
                  <a:pt x="387" y="160"/>
                  <a:pt x="388" y="161"/>
                </a:cubicBezTo>
                <a:cubicBezTo>
                  <a:pt x="388" y="160"/>
                  <a:pt x="388" y="160"/>
                  <a:pt x="389" y="160"/>
                </a:cubicBezTo>
                <a:cubicBezTo>
                  <a:pt x="389" y="160"/>
                  <a:pt x="389" y="159"/>
                  <a:pt x="389" y="159"/>
                </a:cubicBezTo>
                <a:cubicBezTo>
                  <a:pt x="389" y="159"/>
                  <a:pt x="389" y="159"/>
                  <a:pt x="389" y="158"/>
                </a:cubicBezTo>
                <a:cubicBezTo>
                  <a:pt x="390" y="159"/>
                  <a:pt x="389" y="159"/>
                  <a:pt x="389" y="159"/>
                </a:cubicBezTo>
                <a:cubicBezTo>
                  <a:pt x="390" y="160"/>
                  <a:pt x="390" y="159"/>
                  <a:pt x="391" y="159"/>
                </a:cubicBezTo>
                <a:cubicBezTo>
                  <a:pt x="391" y="159"/>
                  <a:pt x="391" y="159"/>
                  <a:pt x="390" y="159"/>
                </a:cubicBezTo>
                <a:cubicBezTo>
                  <a:pt x="391" y="158"/>
                  <a:pt x="392" y="159"/>
                  <a:pt x="393" y="158"/>
                </a:cubicBezTo>
                <a:cubicBezTo>
                  <a:pt x="394" y="158"/>
                  <a:pt x="395" y="157"/>
                  <a:pt x="396" y="158"/>
                </a:cubicBezTo>
                <a:cubicBezTo>
                  <a:pt x="396" y="157"/>
                  <a:pt x="397" y="157"/>
                  <a:pt x="397" y="157"/>
                </a:cubicBezTo>
                <a:cubicBezTo>
                  <a:pt x="397" y="156"/>
                  <a:pt x="397" y="156"/>
                  <a:pt x="397" y="156"/>
                </a:cubicBezTo>
                <a:cubicBezTo>
                  <a:pt x="397" y="155"/>
                  <a:pt x="397" y="155"/>
                  <a:pt x="396" y="155"/>
                </a:cubicBezTo>
                <a:cubicBezTo>
                  <a:pt x="396" y="156"/>
                  <a:pt x="396" y="155"/>
                  <a:pt x="396" y="156"/>
                </a:cubicBezTo>
                <a:cubicBezTo>
                  <a:pt x="395" y="157"/>
                  <a:pt x="395" y="156"/>
                  <a:pt x="394" y="157"/>
                </a:cubicBezTo>
                <a:cubicBezTo>
                  <a:pt x="394" y="157"/>
                  <a:pt x="395" y="156"/>
                  <a:pt x="395" y="155"/>
                </a:cubicBezTo>
                <a:cubicBezTo>
                  <a:pt x="394" y="155"/>
                  <a:pt x="393" y="156"/>
                  <a:pt x="393" y="155"/>
                </a:cubicBezTo>
                <a:cubicBezTo>
                  <a:pt x="393" y="155"/>
                  <a:pt x="392" y="156"/>
                  <a:pt x="391" y="156"/>
                </a:cubicBezTo>
                <a:cubicBezTo>
                  <a:pt x="393" y="155"/>
                  <a:pt x="394" y="153"/>
                  <a:pt x="394" y="152"/>
                </a:cubicBezTo>
                <a:cubicBezTo>
                  <a:pt x="396" y="151"/>
                  <a:pt x="397" y="149"/>
                  <a:pt x="397" y="147"/>
                </a:cubicBezTo>
                <a:cubicBezTo>
                  <a:pt x="397" y="147"/>
                  <a:pt x="397" y="147"/>
                  <a:pt x="396" y="146"/>
                </a:cubicBezTo>
                <a:cubicBezTo>
                  <a:pt x="397" y="146"/>
                  <a:pt x="397" y="146"/>
                  <a:pt x="397" y="145"/>
                </a:cubicBezTo>
                <a:cubicBezTo>
                  <a:pt x="397" y="145"/>
                  <a:pt x="396" y="146"/>
                  <a:pt x="396" y="145"/>
                </a:cubicBezTo>
                <a:cubicBezTo>
                  <a:pt x="396" y="147"/>
                  <a:pt x="394" y="145"/>
                  <a:pt x="394" y="147"/>
                </a:cubicBezTo>
                <a:cubicBezTo>
                  <a:pt x="394" y="147"/>
                  <a:pt x="394" y="146"/>
                  <a:pt x="393" y="146"/>
                </a:cubicBezTo>
                <a:cubicBezTo>
                  <a:pt x="393" y="146"/>
                  <a:pt x="392" y="147"/>
                  <a:pt x="391" y="147"/>
                </a:cubicBezTo>
                <a:cubicBezTo>
                  <a:pt x="392" y="146"/>
                  <a:pt x="392" y="146"/>
                  <a:pt x="392" y="144"/>
                </a:cubicBezTo>
                <a:cubicBezTo>
                  <a:pt x="392" y="145"/>
                  <a:pt x="391" y="145"/>
                  <a:pt x="390" y="146"/>
                </a:cubicBezTo>
                <a:cubicBezTo>
                  <a:pt x="389" y="145"/>
                  <a:pt x="389" y="146"/>
                  <a:pt x="389" y="145"/>
                </a:cubicBezTo>
                <a:cubicBezTo>
                  <a:pt x="389" y="146"/>
                  <a:pt x="389" y="146"/>
                  <a:pt x="389" y="146"/>
                </a:cubicBezTo>
                <a:cubicBezTo>
                  <a:pt x="389" y="146"/>
                  <a:pt x="389" y="146"/>
                  <a:pt x="389" y="146"/>
                </a:cubicBezTo>
                <a:cubicBezTo>
                  <a:pt x="389" y="146"/>
                  <a:pt x="388" y="146"/>
                  <a:pt x="388" y="146"/>
                </a:cubicBezTo>
                <a:cubicBezTo>
                  <a:pt x="387" y="146"/>
                  <a:pt x="388" y="146"/>
                  <a:pt x="388" y="147"/>
                </a:cubicBezTo>
                <a:cubicBezTo>
                  <a:pt x="388" y="147"/>
                  <a:pt x="388" y="147"/>
                  <a:pt x="388" y="147"/>
                </a:cubicBezTo>
                <a:cubicBezTo>
                  <a:pt x="386" y="148"/>
                  <a:pt x="385" y="149"/>
                  <a:pt x="383" y="150"/>
                </a:cubicBezTo>
                <a:cubicBezTo>
                  <a:pt x="383" y="151"/>
                  <a:pt x="383" y="151"/>
                  <a:pt x="382" y="150"/>
                </a:cubicBezTo>
                <a:cubicBezTo>
                  <a:pt x="382" y="151"/>
                  <a:pt x="382" y="151"/>
                  <a:pt x="383" y="151"/>
                </a:cubicBezTo>
                <a:cubicBezTo>
                  <a:pt x="382" y="151"/>
                  <a:pt x="382" y="152"/>
                  <a:pt x="382" y="152"/>
                </a:cubicBezTo>
                <a:cubicBezTo>
                  <a:pt x="381" y="151"/>
                  <a:pt x="380" y="153"/>
                  <a:pt x="380" y="155"/>
                </a:cubicBezTo>
                <a:cubicBezTo>
                  <a:pt x="379" y="154"/>
                  <a:pt x="380" y="153"/>
                  <a:pt x="380" y="153"/>
                </a:cubicBezTo>
                <a:cubicBezTo>
                  <a:pt x="380" y="153"/>
                  <a:pt x="379" y="153"/>
                  <a:pt x="379" y="152"/>
                </a:cubicBezTo>
                <a:cubicBezTo>
                  <a:pt x="379" y="151"/>
                  <a:pt x="379" y="152"/>
                  <a:pt x="379" y="151"/>
                </a:cubicBezTo>
                <a:cubicBezTo>
                  <a:pt x="379" y="150"/>
                  <a:pt x="379" y="152"/>
                  <a:pt x="379" y="151"/>
                </a:cubicBezTo>
                <a:cubicBezTo>
                  <a:pt x="378" y="152"/>
                  <a:pt x="379" y="152"/>
                  <a:pt x="378" y="152"/>
                </a:cubicBezTo>
                <a:cubicBezTo>
                  <a:pt x="378" y="152"/>
                  <a:pt x="378" y="153"/>
                  <a:pt x="378" y="152"/>
                </a:cubicBezTo>
                <a:cubicBezTo>
                  <a:pt x="378" y="152"/>
                  <a:pt x="378" y="151"/>
                  <a:pt x="378" y="151"/>
                </a:cubicBezTo>
                <a:cubicBezTo>
                  <a:pt x="378" y="151"/>
                  <a:pt x="378" y="151"/>
                  <a:pt x="378" y="150"/>
                </a:cubicBezTo>
                <a:cubicBezTo>
                  <a:pt x="378" y="152"/>
                  <a:pt x="379" y="150"/>
                  <a:pt x="380" y="150"/>
                </a:cubicBezTo>
                <a:cubicBezTo>
                  <a:pt x="380" y="150"/>
                  <a:pt x="380" y="151"/>
                  <a:pt x="380" y="151"/>
                </a:cubicBezTo>
                <a:cubicBezTo>
                  <a:pt x="381" y="150"/>
                  <a:pt x="381" y="149"/>
                  <a:pt x="381" y="148"/>
                </a:cubicBezTo>
                <a:cubicBezTo>
                  <a:pt x="381" y="148"/>
                  <a:pt x="381" y="148"/>
                  <a:pt x="382" y="148"/>
                </a:cubicBezTo>
                <a:cubicBezTo>
                  <a:pt x="381" y="149"/>
                  <a:pt x="381" y="149"/>
                  <a:pt x="381" y="150"/>
                </a:cubicBezTo>
                <a:cubicBezTo>
                  <a:pt x="381" y="150"/>
                  <a:pt x="382" y="149"/>
                  <a:pt x="382" y="148"/>
                </a:cubicBezTo>
                <a:cubicBezTo>
                  <a:pt x="382" y="148"/>
                  <a:pt x="382" y="148"/>
                  <a:pt x="382" y="148"/>
                </a:cubicBezTo>
                <a:cubicBezTo>
                  <a:pt x="382" y="148"/>
                  <a:pt x="382" y="148"/>
                  <a:pt x="382" y="148"/>
                </a:cubicBezTo>
                <a:cubicBezTo>
                  <a:pt x="383" y="148"/>
                  <a:pt x="383" y="148"/>
                  <a:pt x="384" y="147"/>
                </a:cubicBezTo>
                <a:cubicBezTo>
                  <a:pt x="384" y="147"/>
                  <a:pt x="384" y="148"/>
                  <a:pt x="384" y="148"/>
                </a:cubicBezTo>
                <a:cubicBezTo>
                  <a:pt x="384" y="148"/>
                  <a:pt x="384" y="148"/>
                  <a:pt x="384" y="147"/>
                </a:cubicBezTo>
                <a:cubicBezTo>
                  <a:pt x="385" y="148"/>
                  <a:pt x="385" y="148"/>
                  <a:pt x="385" y="148"/>
                </a:cubicBezTo>
                <a:cubicBezTo>
                  <a:pt x="385" y="147"/>
                  <a:pt x="386" y="147"/>
                  <a:pt x="386" y="147"/>
                </a:cubicBezTo>
                <a:cubicBezTo>
                  <a:pt x="387" y="147"/>
                  <a:pt x="387" y="147"/>
                  <a:pt x="387" y="147"/>
                </a:cubicBezTo>
                <a:cubicBezTo>
                  <a:pt x="388" y="147"/>
                  <a:pt x="387" y="147"/>
                  <a:pt x="387" y="146"/>
                </a:cubicBezTo>
                <a:cubicBezTo>
                  <a:pt x="387" y="146"/>
                  <a:pt x="387" y="146"/>
                  <a:pt x="387" y="146"/>
                </a:cubicBezTo>
                <a:cubicBezTo>
                  <a:pt x="386" y="146"/>
                  <a:pt x="385" y="147"/>
                  <a:pt x="384" y="147"/>
                </a:cubicBezTo>
                <a:cubicBezTo>
                  <a:pt x="384" y="146"/>
                  <a:pt x="384" y="146"/>
                  <a:pt x="385" y="146"/>
                </a:cubicBezTo>
                <a:cubicBezTo>
                  <a:pt x="384" y="145"/>
                  <a:pt x="383" y="147"/>
                  <a:pt x="383" y="147"/>
                </a:cubicBezTo>
                <a:cubicBezTo>
                  <a:pt x="383" y="146"/>
                  <a:pt x="384" y="145"/>
                  <a:pt x="385" y="145"/>
                </a:cubicBezTo>
                <a:cubicBezTo>
                  <a:pt x="386" y="144"/>
                  <a:pt x="387" y="143"/>
                  <a:pt x="388" y="144"/>
                </a:cubicBezTo>
                <a:cubicBezTo>
                  <a:pt x="390" y="141"/>
                  <a:pt x="393" y="140"/>
                  <a:pt x="395" y="138"/>
                </a:cubicBezTo>
                <a:cubicBezTo>
                  <a:pt x="394" y="137"/>
                  <a:pt x="394" y="138"/>
                  <a:pt x="393" y="137"/>
                </a:cubicBezTo>
                <a:cubicBezTo>
                  <a:pt x="392" y="137"/>
                  <a:pt x="391" y="138"/>
                  <a:pt x="391" y="137"/>
                </a:cubicBezTo>
                <a:cubicBezTo>
                  <a:pt x="390" y="137"/>
                  <a:pt x="391" y="137"/>
                  <a:pt x="390" y="138"/>
                </a:cubicBezTo>
                <a:cubicBezTo>
                  <a:pt x="390" y="137"/>
                  <a:pt x="389" y="138"/>
                  <a:pt x="389" y="138"/>
                </a:cubicBezTo>
                <a:cubicBezTo>
                  <a:pt x="388" y="137"/>
                  <a:pt x="389" y="137"/>
                  <a:pt x="389" y="136"/>
                </a:cubicBezTo>
                <a:cubicBezTo>
                  <a:pt x="389" y="136"/>
                  <a:pt x="389" y="136"/>
                  <a:pt x="390" y="137"/>
                </a:cubicBezTo>
                <a:cubicBezTo>
                  <a:pt x="390" y="137"/>
                  <a:pt x="391" y="137"/>
                  <a:pt x="391" y="136"/>
                </a:cubicBezTo>
                <a:cubicBezTo>
                  <a:pt x="391" y="136"/>
                  <a:pt x="390" y="135"/>
                  <a:pt x="391" y="135"/>
                </a:cubicBezTo>
                <a:cubicBezTo>
                  <a:pt x="391" y="136"/>
                  <a:pt x="392" y="134"/>
                  <a:pt x="393" y="135"/>
                </a:cubicBezTo>
                <a:cubicBezTo>
                  <a:pt x="393" y="135"/>
                  <a:pt x="393" y="136"/>
                  <a:pt x="393" y="135"/>
                </a:cubicBezTo>
                <a:cubicBezTo>
                  <a:pt x="393" y="136"/>
                  <a:pt x="394" y="135"/>
                  <a:pt x="395" y="135"/>
                </a:cubicBezTo>
                <a:cubicBezTo>
                  <a:pt x="395" y="134"/>
                  <a:pt x="395" y="135"/>
                  <a:pt x="394" y="135"/>
                </a:cubicBezTo>
                <a:cubicBezTo>
                  <a:pt x="394" y="134"/>
                  <a:pt x="395" y="135"/>
                  <a:pt x="395" y="134"/>
                </a:cubicBezTo>
                <a:cubicBezTo>
                  <a:pt x="395" y="134"/>
                  <a:pt x="395" y="134"/>
                  <a:pt x="395" y="133"/>
                </a:cubicBezTo>
                <a:cubicBezTo>
                  <a:pt x="395" y="133"/>
                  <a:pt x="395" y="133"/>
                  <a:pt x="394" y="133"/>
                </a:cubicBezTo>
                <a:cubicBezTo>
                  <a:pt x="395" y="133"/>
                  <a:pt x="395" y="133"/>
                  <a:pt x="395" y="132"/>
                </a:cubicBezTo>
                <a:cubicBezTo>
                  <a:pt x="396" y="133"/>
                  <a:pt x="396" y="133"/>
                  <a:pt x="397" y="133"/>
                </a:cubicBezTo>
                <a:cubicBezTo>
                  <a:pt x="397" y="134"/>
                  <a:pt x="396" y="133"/>
                  <a:pt x="396" y="134"/>
                </a:cubicBezTo>
                <a:cubicBezTo>
                  <a:pt x="396" y="134"/>
                  <a:pt x="396" y="134"/>
                  <a:pt x="397" y="134"/>
                </a:cubicBezTo>
                <a:cubicBezTo>
                  <a:pt x="396" y="134"/>
                  <a:pt x="397" y="133"/>
                  <a:pt x="398" y="133"/>
                </a:cubicBezTo>
                <a:cubicBezTo>
                  <a:pt x="398" y="133"/>
                  <a:pt x="398" y="133"/>
                  <a:pt x="398" y="133"/>
                </a:cubicBezTo>
                <a:cubicBezTo>
                  <a:pt x="398" y="134"/>
                  <a:pt x="398" y="133"/>
                  <a:pt x="399" y="134"/>
                </a:cubicBezTo>
                <a:cubicBezTo>
                  <a:pt x="399" y="133"/>
                  <a:pt x="398" y="133"/>
                  <a:pt x="398" y="133"/>
                </a:cubicBezTo>
                <a:cubicBezTo>
                  <a:pt x="399" y="132"/>
                  <a:pt x="400" y="133"/>
                  <a:pt x="401" y="132"/>
                </a:cubicBezTo>
                <a:cubicBezTo>
                  <a:pt x="401" y="131"/>
                  <a:pt x="400" y="132"/>
                  <a:pt x="400" y="132"/>
                </a:cubicBezTo>
                <a:cubicBezTo>
                  <a:pt x="400" y="132"/>
                  <a:pt x="400" y="132"/>
                  <a:pt x="399" y="132"/>
                </a:cubicBezTo>
                <a:cubicBezTo>
                  <a:pt x="400" y="132"/>
                  <a:pt x="400" y="131"/>
                  <a:pt x="401" y="131"/>
                </a:cubicBezTo>
                <a:cubicBezTo>
                  <a:pt x="400" y="130"/>
                  <a:pt x="400" y="130"/>
                  <a:pt x="400" y="131"/>
                </a:cubicBezTo>
                <a:cubicBezTo>
                  <a:pt x="399" y="131"/>
                  <a:pt x="400" y="130"/>
                  <a:pt x="399" y="130"/>
                </a:cubicBezTo>
                <a:cubicBezTo>
                  <a:pt x="400" y="130"/>
                  <a:pt x="400" y="129"/>
                  <a:pt x="400" y="129"/>
                </a:cubicBezTo>
                <a:cubicBezTo>
                  <a:pt x="399" y="129"/>
                  <a:pt x="399" y="129"/>
                  <a:pt x="400" y="130"/>
                </a:cubicBezTo>
                <a:cubicBezTo>
                  <a:pt x="400" y="130"/>
                  <a:pt x="399" y="130"/>
                  <a:pt x="399" y="130"/>
                </a:cubicBezTo>
                <a:cubicBezTo>
                  <a:pt x="399" y="130"/>
                  <a:pt x="399" y="130"/>
                  <a:pt x="399" y="131"/>
                </a:cubicBezTo>
                <a:cubicBezTo>
                  <a:pt x="398" y="131"/>
                  <a:pt x="397" y="131"/>
                  <a:pt x="397" y="132"/>
                </a:cubicBezTo>
                <a:cubicBezTo>
                  <a:pt x="395" y="131"/>
                  <a:pt x="395" y="132"/>
                  <a:pt x="394" y="132"/>
                </a:cubicBezTo>
                <a:cubicBezTo>
                  <a:pt x="394" y="131"/>
                  <a:pt x="395" y="131"/>
                  <a:pt x="395" y="130"/>
                </a:cubicBezTo>
                <a:cubicBezTo>
                  <a:pt x="394" y="131"/>
                  <a:pt x="393" y="130"/>
                  <a:pt x="392" y="132"/>
                </a:cubicBezTo>
                <a:cubicBezTo>
                  <a:pt x="391" y="132"/>
                  <a:pt x="391" y="131"/>
                  <a:pt x="390" y="132"/>
                </a:cubicBezTo>
                <a:cubicBezTo>
                  <a:pt x="390" y="132"/>
                  <a:pt x="390" y="131"/>
                  <a:pt x="390" y="131"/>
                </a:cubicBezTo>
                <a:cubicBezTo>
                  <a:pt x="390" y="130"/>
                  <a:pt x="390" y="131"/>
                  <a:pt x="390" y="131"/>
                </a:cubicBezTo>
                <a:cubicBezTo>
                  <a:pt x="390" y="131"/>
                  <a:pt x="389" y="132"/>
                  <a:pt x="390" y="132"/>
                </a:cubicBezTo>
                <a:cubicBezTo>
                  <a:pt x="389" y="132"/>
                  <a:pt x="388" y="133"/>
                  <a:pt x="387" y="133"/>
                </a:cubicBezTo>
                <a:cubicBezTo>
                  <a:pt x="388" y="132"/>
                  <a:pt x="389" y="131"/>
                  <a:pt x="389" y="131"/>
                </a:cubicBezTo>
                <a:cubicBezTo>
                  <a:pt x="388" y="130"/>
                  <a:pt x="388" y="132"/>
                  <a:pt x="387" y="133"/>
                </a:cubicBezTo>
                <a:cubicBezTo>
                  <a:pt x="387" y="132"/>
                  <a:pt x="386" y="132"/>
                  <a:pt x="385" y="133"/>
                </a:cubicBezTo>
                <a:cubicBezTo>
                  <a:pt x="385" y="133"/>
                  <a:pt x="386" y="133"/>
                  <a:pt x="386" y="133"/>
                </a:cubicBezTo>
                <a:cubicBezTo>
                  <a:pt x="385" y="133"/>
                  <a:pt x="385" y="133"/>
                  <a:pt x="385" y="133"/>
                </a:cubicBezTo>
                <a:cubicBezTo>
                  <a:pt x="385" y="133"/>
                  <a:pt x="385" y="133"/>
                  <a:pt x="385" y="133"/>
                </a:cubicBezTo>
                <a:cubicBezTo>
                  <a:pt x="384" y="133"/>
                  <a:pt x="383" y="134"/>
                  <a:pt x="382" y="134"/>
                </a:cubicBezTo>
                <a:cubicBezTo>
                  <a:pt x="382" y="134"/>
                  <a:pt x="382" y="134"/>
                  <a:pt x="382" y="134"/>
                </a:cubicBezTo>
                <a:cubicBezTo>
                  <a:pt x="383" y="133"/>
                  <a:pt x="383" y="133"/>
                  <a:pt x="384" y="132"/>
                </a:cubicBezTo>
                <a:cubicBezTo>
                  <a:pt x="383" y="132"/>
                  <a:pt x="383" y="132"/>
                  <a:pt x="382" y="132"/>
                </a:cubicBezTo>
                <a:cubicBezTo>
                  <a:pt x="383" y="132"/>
                  <a:pt x="384" y="131"/>
                  <a:pt x="386" y="131"/>
                </a:cubicBezTo>
                <a:cubicBezTo>
                  <a:pt x="385" y="130"/>
                  <a:pt x="386" y="130"/>
                  <a:pt x="387" y="130"/>
                </a:cubicBezTo>
                <a:cubicBezTo>
                  <a:pt x="387" y="131"/>
                  <a:pt x="386" y="130"/>
                  <a:pt x="386" y="131"/>
                </a:cubicBezTo>
                <a:cubicBezTo>
                  <a:pt x="387" y="131"/>
                  <a:pt x="387" y="130"/>
                  <a:pt x="388" y="129"/>
                </a:cubicBezTo>
                <a:cubicBezTo>
                  <a:pt x="388" y="130"/>
                  <a:pt x="388" y="130"/>
                  <a:pt x="388" y="130"/>
                </a:cubicBezTo>
                <a:cubicBezTo>
                  <a:pt x="388" y="129"/>
                  <a:pt x="390" y="128"/>
                  <a:pt x="391" y="128"/>
                </a:cubicBezTo>
                <a:cubicBezTo>
                  <a:pt x="391" y="127"/>
                  <a:pt x="392" y="127"/>
                  <a:pt x="393" y="127"/>
                </a:cubicBezTo>
                <a:cubicBezTo>
                  <a:pt x="393" y="126"/>
                  <a:pt x="392" y="127"/>
                  <a:pt x="392" y="127"/>
                </a:cubicBezTo>
                <a:cubicBezTo>
                  <a:pt x="392" y="126"/>
                  <a:pt x="394" y="124"/>
                  <a:pt x="396" y="125"/>
                </a:cubicBezTo>
                <a:cubicBezTo>
                  <a:pt x="396" y="123"/>
                  <a:pt x="400" y="123"/>
                  <a:pt x="399" y="120"/>
                </a:cubicBezTo>
                <a:cubicBezTo>
                  <a:pt x="400" y="120"/>
                  <a:pt x="400" y="119"/>
                  <a:pt x="401" y="119"/>
                </a:cubicBezTo>
                <a:cubicBezTo>
                  <a:pt x="401" y="120"/>
                  <a:pt x="401" y="120"/>
                  <a:pt x="401" y="120"/>
                </a:cubicBezTo>
                <a:cubicBezTo>
                  <a:pt x="403" y="119"/>
                  <a:pt x="404" y="116"/>
                  <a:pt x="403" y="114"/>
                </a:cubicBezTo>
                <a:cubicBezTo>
                  <a:pt x="403" y="114"/>
                  <a:pt x="402" y="113"/>
                  <a:pt x="402" y="113"/>
                </a:cubicBezTo>
                <a:cubicBezTo>
                  <a:pt x="401" y="112"/>
                  <a:pt x="399" y="113"/>
                  <a:pt x="398" y="111"/>
                </a:cubicBezTo>
                <a:cubicBezTo>
                  <a:pt x="398" y="112"/>
                  <a:pt x="397" y="112"/>
                  <a:pt x="397" y="113"/>
                </a:cubicBezTo>
                <a:cubicBezTo>
                  <a:pt x="397" y="113"/>
                  <a:pt x="397" y="113"/>
                  <a:pt x="397" y="112"/>
                </a:cubicBezTo>
                <a:cubicBezTo>
                  <a:pt x="398" y="113"/>
                  <a:pt x="398" y="113"/>
                  <a:pt x="397" y="113"/>
                </a:cubicBezTo>
                <a:cubicBezTo>
                  <a:pt x="397" y="113"/>
                  <a:pt x="396" y="113"/>
                  <a:pt x="396" y="113"/>
                </a:cubicBezTo>
                <a:cubicBezTo>
                  <a:pt x="396" y="113"/>
                  <a:pt x="396" y="112"/>
                  <a:pt x="396" y="112"/>
                </a:cubicBezTo>
                <a:cubicBezTo>
                  <a:pt x="396" y="112"/>
                  <a:pt x="395" y="112"/>
                  <a:pt x="396" y="112"/>
                </a:cubicBezTo>
                <a:cubicBezTo>
                  <a:pt x="394" y="111"/>
                  <a:pt x="393" y="113"/>
                  <a:pt x="392" y="114"/>
                </a:cubicBezTo>
                <a:cubicBezTo>
                  <a:pt x="390" y="113"/>
                  <a:pt x="390" y="115"/>
                  <a:pt x="389" y="117"/>
                </a:cubicBezTo>
                <a:cubicBezTo>
                  <a:pt x="388" y="117"/>
                  <a:pt x="388" y="117"/>
                  <a:pt x="388" y="117"/>
                </a:cubicBezTo>
                <a:cubicBezTo>
                  <a:pt x="388" y="117"/>
                  <a:pt x="388" y="117"/>
                  <a:pt x="388" y="117"/>
                </a:cubicBezTo>
                <a:cubicBezTo>
                  <a:pt x="388" y="117"/>
                  <a:pt x="388" y="117"/>
                  <a:pt x="388" y="117"/>
                </a:cubicBezTo>
                <a:cubicBezTo>
                  <a:pt x="388" y="115"/>
                  <a:pt x="390" y="114"/>
                  <a:pt x="390" y="113"/>
                </a:cubicBezTo>
                <a:cubicBezTo>
                  <a:pt x="389" y="113"/>
                  <a:pt x="389" y="113"/>
                  <a:pt x="389" y="113"/>
                </a:cubicBezTo>
                <a:cubicBezTo>
                  <a:pt x="387" y="115"/>
                  <a:pt x="386" y="115"/>
                  <a:pt x="385" y="116"/>
                </a:cubicBezTo>
                <a:cubicBezTo>
                  <a:pt x="384" y="116"/>
                  <a:pt x="384" y="116"/>
                  <a:pt x="384" y="116"/>
                </a:cubicBezTo>
                <a:cubicBezTo>
                  <a:pt x="384" y="116"/>
                  <a:pt x="384" y="116"/>
                  <a:pt x="384" y="116"/>
                </a:cubicBezTo>
                <a:cubicBezTo>
                  <a:pt x="384" y="116"/>
                  <a:pt x="384" y="116"/>
                  <a:pt x="384" y="116"/>
                </a:cubicBezTo>
                <a:cubicBezTo>
                  <a:pt x="385" y="116"/>
                  <a:pt x="386" y="115"/>
                  <a:pt x="386" y="114"/>
                </a:cubicBezTo>
                <a:cubicBezTo>
                  <a:pt x="385" y="113"/>
                  <a:pt x="385" y="114"/>
                  <a:pt x="385" y="114"/>
                </a:cubicBezTo>
                <a:cubicBezTo>
                  <a:pt x="385" y="114"/>
                  <a:pt x="385" y="114"/>
                  <a:pt x="384" y="114"/>
                </a:cubicBezTo>
                <a:cubicBezTo>
                  <a:pt x="384" y="115"/>
                  <a:pt x="385" y="115"/>
                  <a:pt x="385" y="115"/>
                </a:cubicBezTo>
                <a:cubicBezTo>
                  <a:pt x="384" y="115"/>
                  <a:pt x="382" y="116"/>
                  <a:pt x="383" y="118"/>
                </a:cubicBezTo>
                <a:cubicBezTo>
                  <a:pt x="383" y="118"/>
                  <a:pt x="383" y="118"/>
                  <a:pt x="383" y="118"/>
                </a:cubicBezTo>
                <a:cubicBezTo>
                  <a:pt x="383" y="117"/>
                  <a:pt x="383" y="117"/>
                  <a:pt x="383" y="117"/>
                </a:cubicBezTo>
                <a:cubicBezTo>
                  <a:pt x="383" y="117"/>
                  <a:pt x="382" y="117"/>
                  <a:pt x="382" y="117"/>
                </a:cubicBezTo>
                <a:cubicBezTo>
                  <a:pt x="382" y="117"/>
                  <a:pt x="383" y="117"/>
                  <a:pt x="382" y="116"/>
                </a:cubicBezTo>
                <a:cubicBezTo>
                  <a:pt x="382" y="116"/>
                  <a:pt x="382" y="117"/>
                  <a:pt x="382" y="118"/>
                </a:cubicBezTo>
                <a:cubicBezTo>
                  <a:pt x="382" y="118"/>
                  <a:pt x="382" y="118"/>
                  <a:pt x="382" y="118"/>
                </a:cubicBezTo>
                <a:cubicBezTo>
                  <a:pt x="382" y="118"/>
                  <a:pt x="381" y="117"/>
                  <a:pt x="381" y="117"/>
                </a:cubicBezTo>
                <a:cubicBezTo>
                  <a:pt x="381" y="117"/>
                  <a:pt x="381" y="117"/>
                  <a:pt x="381" y="117"/>
                </a:cubicBezTo>
                <a:cubicBezTo>
                  <a:pt x="381" y="117"/>
                  <a:pt x="380" y="116"/>
                  <a:pt x="380" y="117"/>
                </a:cubicBezTo>
                <a:cubicBezTo>
                  <a:pt x="379" y="116"/>
                  <a:pt x="378" y="117"/>
                  <a:pt x="378" y="116"/>
                </a:cubicBezTo>
                <a:cubicBezTo>
                  <a:pt x="377" y="117"/>
                  <a:pt x="377" y="117"/>
                  <a:pt x="377" y="117"/>
                </a:cubicBezTo>
                <a:cubicBezTo>
                  <a:pt x="377" y="117"/>
                  <a:pt x="377" y="117"/>
                  <a:pt x="377" y="117"/>
                </a:cubicBezTo>
                <a:cubicBezTo>
                  <a:pt x="377" y="117"/>
                  <a:pt x="377" y="117"/>
                  <a:pt x="377" y="117"/>
                </a:cubicBezTo>
                <a:cubicBezTo>
                  <a:pt x="376" y="116"/>
                  <a:pt x="376" y="117"/>
                  <a:pt x="375" y="117"/>
                </a:cubicBezTo>
                <a:cubicBezTo>
                  <a:pt x="375" y="117"/>
                  <a:pt x="375" y="117"/>
                  <a:pt x="376" y="117"/>
                </a:cubicBezTo>
                <a:cubicBezTo>
                  <a:pt x="375" y="117"/>
                  <a:pt x="375" y="117"/>
                  <a:pt x="375" y="117"/>
                </a:cubicBezTo>
                <a:cubicBezTo>
                  <a:pt x="375" y="117"/>
                  <a:pt x="375" y="117"/>
                  <a:pt x="375" y="117"/>
                </a:cubicBezTo>
                <a:cubicBezTo>
                  <a:pt x="375" y="117"/>
                  <a:pt x="374" y="117"/>
                  <a:pt x="374" y="118"/>
                </a:cubicBezTo>
                <a:cubicBezTo>
                  <a:pt x="374" y="117"/>
                  <a:pt x="374" y="117"/>
                  <a:pt x="374" y="117"/>
                </a:cubicBezTo>
                <a:cubicBezTo>
                  <a:pt x="374" y="117"/>
                  <a:pt x="374" y="117"/>
                  <a:pt x="373" y="117"/>
                </a:cubicBezTo>
                <a:cubicBezTo>
                  <a:pt x="373" y="117"/>
                  <a:pt x="373" y="117"/>
                  <a:pt x="373" y="116"/>
                </a:cubicBezTo>
                <a:cubicBezTo>
                  <a:pt x="373" y="116"/>
                  <a:pt x="374" y="117"/>
                  <a:pt x="374" y="117"/>
                </a:cubicBezTo>
                <a:cubicBezTo>
                  <a:pt x="374" y="116"/>
                  <a:pt x="374" y="116"/>
                  <a:pt x="374" y="115"/>
                </a:cubicBezTo>
                <a:cubicBezTo>
                  <a:pt x="373" y="117"/>
                  <a:pt x="370" y="115"/>
                  <a:pt x="370" y="117"/>
                </a:cubicBezTo>
                <a:cubicBezTo>
                  <a:pt x="369" y="117"/>
                  <a:pt x="369" y="117"/>
                  <a:pt x="369" y="117"/>
                </a:cubicBezTo>
                <a:cubicBezTo>
                  <a:pt x="368" y="117"/>
                  <a:pt x="369" y="117"/>
                  <a:pt x="369" y="116"/>
                </a:cubicBezTo>
                <a:cubicBezTo>
                  <a:pt x="368" y="116"/>
                  <a:pt x="368" y="117"/>
                  <a:pt x="368" y="116"/>
                </a:cubicBezTo>
                <a:cubicBezTo>
                  <a:pt x="368" y="116"/>
                  <a:pt x="368" y="116"/>
                  <a:pt x="368" y="116"/>
                </a:cubicBezTo>
                <a:cubicBezTo>
                  <a:pt x="368" y="117"/>
                  <a:pt x="368" y="117"/>
                  <a:pt x="367" y="117"/>
                </a:cubicBezTo>
                <a:cubicBezTo>
                  <a:pt x="367" y="117"/>
                  <a:pt x="366" y="118"/>
                  <a:pt x="365" y="118"/>
                </a:cubicBezTo>
                <a:cubicBezTo>
                  <a:pt x="365" y="118"/>
                  <a:pt x="365" y="118"/>
                  <a:pt x="365" y="118"/>
                </a:cubicBezTo>
                <a:cubicBezTo>
                  <a:pt x="365" y="118"/>
                  <a:pt x="365" y="118"/>
                  <a:pt x="365" y="118"/>
                </a:cubicBezTo>
                <a:cubicBezTo>
                  <a:pt x="364" y="119"/>
                  <a:pt x="363" y="119"/>
                  <a:pt x="363" y="119"/>
                </a:cubicBezTo>
                <a:cubicBezTo>
                  <a:pt x="363" y="119"/>
                  <a:pt x="363" y="119"/>
                  <a:pt x="363" y="120"/>
                </a:cubicBezTo>
                <a:cubicBezTo>
                  <a:pt x="363" y="120"/>
                  <a:pt x="363" y="120"/>
                  <a:pt x="363" y="120"/>
                </a:cubicBezTo>
                <a:cubicBezTo>
                  <a:pt x="363" y="119"/>
                  <a:pt x="361" y="119"/>
                  <a:pt x="361" y="119"/>
                </a:cubicBezTo>
                <a:cubicBezTo>
                  <a:pt x="361" y="119"/>
                  <a:pt x="363" y="119"/>
                  <a:pt x="363" y="118"/>
                </a:cubicBezTo>
                <a:cubicBezTo>
                  <a:pt x="364" y="117"/>
                  <a:pt x="365" y="118"/>
                  <a:pt x="365" y="117"/>
                </a:cubicBezTo>
                <a:cubicBezTo>
                  <a:pt x="365" y="116"/>
                  <a:pt x="364" y="117"/>
                  <a:pt x="364" y="117"/>
                </a:cubicBezTo>
                <a:cubicBezTo>
                  <a:pt x="364" y="117"/>
                  <a:pt x="364" y="117"/>
                  <a:pt x="365" y="116"/>
                </a:cubicBezTo>
                <a:cubicBezTo>
                  <a:pt x="365" y="117"/>
                  <a:pt x="365" y="116"/>
                  <a:pt x="366" y="117"/>
                </a:cubicBezTo>
                <a:cubicBezTo>
                  <a:pt x="366" y="116"/>
                  <a:pt x="366" y="116"/>
                  <a:pt x="366" y="115"/>
                </a:cubicBezTo>
                <a:cubicBezTo>
                  <a:pt x="366" y="115"/>
                  <a:pt x="366" y="116"/>
                  <a:pt x="367" y="116"/>
                </a:cubicBezTo>
                <a:cubicBezTo>
                  <a:pt x="367" y="116"/>
                  <a:pt x="367" y="116"/>
                  <a:pt x="367" y="115"/>
                </a:cubicBezTo>
                <a:cubicBezTo>
                  <a:pt x="368" y="115"/>
                  <a:pt x="368" y="115"/>
                  <a:pt x="368" y="116"/>
                </a:cubicBezTo>
                <a:cubicBezTo>
                  <a:pt x="368" y="115"/>
                  <a:pt x="368" y="115"/>
                  <a:pt x="369" y="115"/>
                </a:cubicBezTo>
                <a:cubicBezTo>
                  <a:pt x="369" y="115"/>
                  <a:pt x="370" y="115"/>
                  <a:pt x="370" y="114"/>
                </a:cubicBezTo>
                <a:cubicBezTo>
                  <a:pt x="371" y="114"/>
                  <a:pt x="371" y="115"/>
                  <a:pt x="371" y="115"/>
                </a:cubicBezTo>
                <a:cubicBezTo>
                  <a:pt x="370" y="116"/>
                  <a:pt x="369" y="115"/>
                  <a:pt x="369" y="116"/>
                </a:cubicBezTo>
                <a:cubicBezTo>
                  <a:pt x="370" y="116"/>
                  <a:pt x="370" y="116"/>
                  <a:pt x="370" y="115"/>
                </a:cubicBezTo>
                <a:cubicBezTo>
                  <a:pt x="370" y="116"/>
                  <a:pt x="370" y="116"/>
                  <a:pt x="371" y="116"/>
                </a:cubicBezTo>
                <a:cubicBezTo>
                  <a:pt x="371" y="115"/>
                  <a:pt x="371" y="115"/>
                  <a:pt x="372" y="115"/>
                </a:cubicBezTo>
                <a:cubicBezTo>
                  <a:pt x="372" y="115"/>
                  <a:pt x="371" y="114"/>
                  <a:pt x="372" y="114"/>
                </a:cubicBezTo>
                <a:cubicBezTo>
                  <a:pt x="372" y="114"/>
                  <a:pt x="372" y="114"/>
                  <a:pt x="372" y="113"/>
                </a:cubicBezTo>
                <a:cubicBezTo>
                  <a:pt x="373" y="114"/>
                  <a:pt x="372" y="114"/>
                  <a:pt x="372" y="114"/>
                </a:cubicBezTo>
                <a:cubicBezTo>
                  <a:pt x="373" y="115"/>
                  <a:pt x="373" y="114"/>
                  <a:pt x="374" y="115"/>
                </a:cubicBezTo>
                <a:cubicBezTo>
                  <a:pt x="374" y="114"/>
                  <a:pt x="374" y="114"/>
                  <a:pt x="373" y="114"/>
                </a:cubicBezTo>
                <a:cubicBezTo>
                  <a:pt x="374" y="114"/>
                  <a:pt x="375" y="114"/>
                  <a:pt x="376" y="113"/>
                </a:cubicBezTo>
                <a:cubicBezTo>
                  <a:pt x="377" y="113"/>
                  <a:pt x="378" y="112"/>
                  <a:pt x="379" y="113"/>
                </a:cubicBezTo>
                <a:cubicBezTo>
                  <a:pt x="379" y="112"/>
                  <a:pt x="380" y="112"/>
                  <a:pt x="380" y="112"/>
                </a:cubicBezTo>
                <a:cubicBezTo>
                  <a:pt x="380" y="111"/>
                  <a:pt x="380" y="111"/>
                  <a:pt x="380" y="111"/>
                </a:cubicBezTo>
                <a:cubicBezTo>
                  <a:pt x="379" y="110"/>
                  <a:pt x="379" y="110"/>
                  <a:pt x="379" y="110"/>
                </a:cubicBezTo>
                <a:cubicBezTo>
                  <a:pt x="379" y="111"/>
                  <a:pt x="379" y="110"/>
                  <a:pt x="379" y="111"/>
                </a:cubicBezTo>
                <a:cubicBezTo>
                  <a:pt x="378" y="111"/>
                  <a:pt x="378" y="111"/>
                  <a:pt x="377" y="112"/>
                </a:cubicBezTo>
                <a:cubicBezTo>
                  <a:pt x="377" y="112"/>
                  <a:pt x="377" y="111"/>
                  <a:pt x="377" y="110"/>
                </a:cubicBezTo>
                <a:cubicBezTo>
                  <a:pt x="377" y="110"/>
                  <a:pt x="376" y="111"/>
                  <a:pt x="376" y="110"/>
                </a:cubicBezTo>
                <a:cubicBezTo>
                  <a:pt x="375" y="110"/>
                  <a:pt x="375" y="112"/>
                  <a:pt x="374" y="111"/>
                </a:cubicBezTo>
                <a:cubicBezTo>
                  <a:pt x="374" y="110"/>
                  <a:pt x="374" y="110"/>
                  <a:pt x="375" y="110"/>
                </a:cubicBezTo>
                <a:cubicBezTo>
                  <a:pt x="374" y="110"/>
                  <a:pt x="374" y="110"/>
                  <a:pt x="374" y="110"/>
                </a:cubicBezTo>
                <a:cubicBezTo>
                  <a:pt x="374" y="110"/>
                  <a:pt x="374" y="110"/>
                  <a:pt x="373" y="110"/>
                </a:cubicBezTo>
                <a:cubicBezTo>
                  <a:pt x="373" y="111"/>
                  <a:pt x="371" y="110"/>
                  <a:pt x="370" y="111"/>
                </a:cubicBezTo>
                <a:cubicBezTo>
                  <a:pt x="370" y="111"/>
                  <a:pt x="370" y="110"/>
                  <a:pt x="370" y="110"/>
                </a:cubicBezTo>
                <a:cubicBezTo>
                  <a:pt x="370" y="110"/>
                  <a:pt x="370" y="110"/>
                  <a:pt x="369" y="110"/>
                </a:cubicBezTo>
                <a:cubicBezTo>
                  <a:pt x="370" y="110"/>
                  <a:pt x="370" y="111"/>
                  <a:pt x="371" y="111"/>
                </a:cubicBezTo>
                <a:cubicBezTo>
                  <a:pt x="371" y="111"/>
                  <a:pt x="371" y="112"/>
                  <a:pt x="371" y="112"/>
                </a:cubicBezTo>
                <a:cubicBezTo>
                  <a:pt x="371" y="112"/>
                  <a:pt x="370" y="112"/>
                  <a:pt x="370" y="112"/>
                </a:cubicBezTo>
                <a:cubicBezTo>
                  <a:pt x="370" y="112"/>
                  <a:pt x="370" y="111"/>
                  <a:pt x="369" y="111"/>
                </a:cubicBezTo>
                <a:cubicBezTo>
                  <a:pt x="369" y="112"/>
                  <a:pt x="369" y="112"/>
                  <a:pt x="369" y="112"/>
                </a:cubicBezTo>
                <a:cubicBezTo>
                  <a:pt x="369" y="112"/>
                  <a:pt x="369" y="112"/>
                  <a:pt x="369" y="112"/>
                </a:cubicBezTo>
                <a:cubicBezTo>
                  <a:pt x="368" y="112"/>
                  <a:pt x="369" y="112"/>
                  <a:pt x="369" y="111"/>
                </a:cubicBezTo>
                <a:cubicBezTo>
                  <a:pt x="369" y="111"/>
                  <a:pt x="370" y="112"/>
                  <a:pt x="370" y="111"/>
                </a:cubicBezTo>
                <a:cubicBezTo>
                  <a:pt x="366" y="112"/>
                  <a:pt x="362" y="113"/>
                  <a:pt x="358" y="114"/>
                </a:cubicBezTo>
                <a:cubicBezTo>
                  <a:pt x="358" y="115"/>
                  <a:pt x="357" y="115"/>
                  <a:pt x="356" y="114"/>
                </a:cubicBezTo>
                <a:cubicBezTo>
                  <a:pt x="356" y="115"/>
                  <a:pt x="357" y="115"/>
                  <a:pt x="357" y="116"/>
                </a:cubicBezTo>
                <a:cubicBezTo>
                  <a:pt x="356" y="116"/>
                  <a:pt x="356" y="115"/>
                  <a:pt x="355" y="116"/>
                </a:cubicBezTo>
                <a:cubicBezTo>
                  <a:pt x="355" y="116"/>
                  <a:pt x="355" y="115"/>
                  <a:pt x="355" y="115"/>
                </a:cubicBezTo>
                <a:cubicBezTo>
                  <a:pt x="355" y="115"/>
                  <a:pt x="354" y="116"/>
                  <a:pt x="354" y="116"/>
                </a:cubicBezTo>
                <a:cubicBezTo>
                  <a:pt x="354" y="116"/>
                  <a:pt x="354" y="115"/>
                  <a:pt x="353" y="115"/>
                </a:cubicBezTo>
                <a:cubicBezTo>
                  <a:pt x="354" y="115"/>
                  <a:pt x="354" y="115"/>
                  <a:pt x="354" y="116"/>
                </a:cubicBezTo>
                <a:cubicBezTo>
                  <a:pt x="355" y="115"/>
                  <a:pt x="355" y="115"/>
                  <a:pt x="355" y="115"/>
                </a:cubicBezTo>
                <a:cubicBezTo>
                  <a:pt x="355" y="114"/>
                  <a:pt x="356" y="114"/>
                  <a:pt x="356" y="114"/>
                </a:cubicBezTo>
                <a:cubicBezTo>
                  <a:pt x="356" y="113"/>
                  <a:pt x="355" y="114"/>
                  <a:pt x="355" y="114"/>
                </a:cubicBezTo>
                <a:cubicBezTo>
                  <a:pt x="357" y="113"/>
                  <a:pt x="359" y="112"/>
                  <a:pt x="361" y="113"/>
                </a:cubicBezTo>
                <a:cubicBezTo>
                  <a:pt x="362" y="112"/>
                  <a:pt x="362" y="112"/>
                  <a:pt x="363" y="112"/>
                </a:cubicBezTo>
                <a:cubicBezTo>
                  <a:pt x="364" y="109"/>
                  <a:pt x="366" y="108"/>
                  <a:pt x="368" y="107"/>
                </a:cubicBezTo>
                <a:cubicBezTo>
                  <a:pt x="369" y="108"/>
                  <a:pt x="369" y="108"/>
                  <a:pt x="369" y="108"/>
                </a:cubicBezTo>
                <a:cubicBezTo>
                  <a:pt x="368" y="107"/>
                  <a:pt x="370" y="107"/>
                  <a:pt x="370" y="106"/>
                </a:cubicBezTo>
                <a:cubicBezTo>
                  <a:pt x="370" y="106"/>
                  <a:pt x="370" y="107"/>
                  <a:pt x="370" y="107"/>
                </a:cubicBezTo>
                <a:cubicBezTo>
                  <a:pt x="372" y="106"/>
                  <a:pt x="374" y="106"/>
                  <a:pt x="375" y="104"/>
                </a:cubicBezTo>
                <a:cubicBezTo>
                  <a:pt x="377" y="103"/>
                  <a:pt x="379" y="103"/>
                  <a:pt x="380" y="101"/>
                </a:cubicBezTo>
                <a:cubicBezTo>
                  <a:pt x="382" y="101"/>
                  <a:pt x="384" y="99"/>
                  <a:pt x="385" y="98"/>
                </a:cubicBezTo>
                <a:cubicBezTo>
                  <a:pt x="386" y="97"/>
                  <a:pt x="388" y="96"/>
                  <a:pt x="389" y="94"/>
                </a:cubicBezTo>
                <a:cubicBezTo>
                  <a:pt x="388" y="94"/>
                  <a:pt x="388" y="94"/>
                  <a:pt x="388" y="93"/>
                </a:cubicBezTo>
                <a:cubicBezTo>
                  <a:pt x="388" y="93"/>
                  <a:pt x="389" y="93"/>
                  <a:pt x="389" y="93"/>
                </a:cubicBezTo>
                <a:cubicBezTo>
                  <a:pt x="388" y="93"/>
                  <a:pt x="388" y="93"/>
                  <a:pt x="388" y="93"/>
                </a:cubicBezTo>
                <a:cubicBezTo>
                  <a:pt x="387" y="94"/>
                  <a:pt x="386" y="92"/>
                  <a:pt x="386" y="93"/>
                </a:cubicBezTo>
                <a:cubicBezTo>
                  <a:pt x="386" y="94"/>
                  <a:pt x="385" y="93"/>
                  <a:pt x="385" y="93"/>
                </a:cubicBezTo>
                <a:cubicBezTo>
                  <a:pt x="384" y="93"/>
                  <a:pt x="383" y="93"/>
                  <a:pt x="383" y="94"/>
                </a:cubicBezTo>
                <a:cubicBezTo>
                  <a:pt x="383" y="93"/>
                  <a:pt x="384" y="93"/>
                  <a:pt x="384" y="91"/>
                </a:cubicBezTo>
                <a:cubicBezTo>
                  <a:pt x="381" y="92"/>
                  <a:pt x="377" y="93"/>
                  <a:pt x="374" y="95"/>
                </a:cubicBezTo>
                <a:cubicBezTo>
                  <a:pt x="374" y="96"/>
                  <a:pt x="374" y="95"/>
                  <a:pt x="373" y="95"/>
                </a:cubicBezTo>
                <a:cubicBezTo>
                  <a:pt x="373" y="95"/>
                  <a:pt x="373" y="96"/>
                  <a:pt x="373" y="96"/>
                </a:cubicBezTo>
                <a:cubicBezTo>
                  <a:pt x="373" y="96"/>
                  <a:pt x="373" y="96"/>
                  <a:pt x="372" y="96"/>
                </a:cubicBezTo>
                <a:cubicBezTo>
                  <a:pt x="372" y="95"/>
                  <a:pt x="370" y="98"/>
                  <a:pt x="370" y="99"/>
                </a:cubicBezTo>
                <a:cubicBezTo>
                  <a:pt x="369" y="98"/>
                  <a:pt x="370" y="98"/>
                  <a:pt x="370" y="97"/>
                </a:cubicBezTo>
                <a:cubicBezTo>
                  <a:pt x="370" y="97"/>
                  <a:pt x="369" y="97"/>
                  <a:pt x="369" y="97"/>
                </a:cubicBezTo>
                <a:cubicBezTo>
                  <a:pt x="370" y="96"/>
                  <a:pt x="370" y="96"/>
                  <a:pt x="370" y="95"/>
                </a:cubicBezTo>
                <a:cubicBezTo>
                  <a:pt x="370" y="95"/>
                  <a:pt x="370" y="96"/>
                  <a:pt x="369" y="96"/>
                </a:cubicBezTo>
                <a:cubicBezTo>
                  <a:pt x="369" y="96"/>
                  <a:pt x="369" y="96"/>
                  <a:pt x="369" y="97"/>
                </a:cubicBezTo>
                <a:cubicBezTo>
                  <a:pt x="369" y="97"/>
                  <a:pt x="369" y="97"/>
                  <a:pt x="368" y="97"/>
                </a:cubicBezTo>
                <a:cubicBezTo>
                  <a:pt x="368" y="96"/>
                  <a:pt x="369" y="96"/>
                  <a:pt x="369" y="95"/>
                </a:cubicBezTo>
                <a:cubicBezTo>
                  <a:pt x="369" y="95"/>
                  <a:pt x="369" y="95"/>
                  <a:pt x="369" y="95"/>
                </a:cubicBezTo>
                <a:cubicBezTo>
                  <a:pt x="369" y="96"/>
                  <a:pt x="370" y="95"/>
                  <a:pt x="370" y="95"/>
                </a:cubicBezTo>
                <a:cubicBezTo>
                  <a:pt x="371" y="95"/>
                  <a:pt x="371" y="95"/>
                  <a:pt x="371" y="96"/>
                </a:cubicBezTo>
                <a:cubicBezTo>
                  <a:pt x="371" y="95"/>
                  <a:pt x="372" y="95"/>
                  <a:pt x="372" y="95"/>
                </a:cubicBezTo>
                <a:cubicBezTo>
                  <a:pt x="372" y="95"/>
                  <a:pt x="372" y="95"/>
                  <a:pt x="372" y="95"/>
                </a:cubicBezTo>
                <a:cubicBezTo>
                  <a:pt x="372" y="95"/>
                  <a:pt x="372" y="95"/>
                  <a:pt x="372" y="95"/>
                </a:cubicBezTo>
                <a:cubicBezTo>
                  <a:pt x="372" y="95"/>
                  <a:pt x="372" y="95"/>
                  <a:pt x="372" y="95"/>
                </a:cubicBezTo>
                <a:cubicBezTo>
                  <a:pt x="372" y="95"/>
                  <a:pt x="372" y="95"/>
                  <a:pt x="372" y="95"/>
                </a:cubicBezTo>
                <a:cubicBezTo>
                  <a:pt x="372" y="95"/>
                  <a:pt x="372" y="95"/>
                  <a:pt x="372" y="95"/>
                </a:cubicBezTo>
                <a:cubicBezTo>
                  <a:pt x="373" y="94"/>
                  <a:pt x="373" y="94"/>
                  <a:pt x="373" y="94"/>
                </a:cubicBezTo>
                <a:cubicBezTo>
                  <a:pt x="374" y="94"/>
                  <a:pt x="375" y="93"/>
                  <a:pt x="376" y="92"/>
                </a:cubicBezTo>
                <a:cubicBezTo>
                  <a:pt x="376" y="91"/>
                  <a:pt x="375" y="93"/>
                  <a:pt x="374" y="93"/>
                </a:cubicBezTo>
                <a:cubicBezTo>
                  <a:pt x="375" y="92"/>
                  <a:pt x="376" y="91"/>
                  <a:pt x="377" y="92"/>
                </a:cubicBezTo>
                <a:cubicBezTo>
                  <a:pt x="378" y="91"/>
                  <a:pt x="379" y="90"/>
                  <a:pt x="380" y="90"/>
                </a:cubicBezTo>
                <a:cubicBezTo>
                  <a:pt x="383" y="88"/>
                  <a:pt x="386" y="88"/>
                  <a:pt x="388" y="86"/>
                </a:cubicBezTo>
                <a:cubicBezTo>
                  <a:pt x="388" y="86"/>
                  <a:pt x="388" y="86"/>
                  <a:pt x="388" y="86"/>
                </a:cubicBezTo>
                <a:cubicBezTo>
                  <a:pt x="388" y="86"/>
                  <a:pt x="388" y="86"/>
                  <a:pt x="388" y="86"/>
                </a:cubicBezTo>
                <a:cubicBezTo>
                  <a:pt x="388" y="86"/>
                  <a:pt x="387" y="85"/>
                  <a:pt x="387" y="86"/>
                </a:cubicBezTo>
                <a:cubicBezTo>
                  <a:pt x="387" y="86"/>
                  <a:pt x="387" y="86"/>
                  <a:pt x="387" y="86"/>
                </a:cubicBezTo>
                <a:cubicBezTo>
                  <a:pt x="387" y="86"/>
                  <a:pt x="387" y="86"/>
                  <a:pt x="386" y="85"/>
                </a:cubicBezTo>
                <a:cubicBezTo>
                  <a:pt x="386" y="86"/>
                  <a:pt x="385" y="86"/>
                  <a:pt x="384" y="85"/>
                </a:cubicBezTo>
                <a:cubicBezTo>
                  <a:pt x="384" y="86"/>
                  <a:pt x="384" y="86"/>
                  <a:pt x="384" y="86"/>
                </a:cubicBezTo>
                <a:cubicBezTo>
                  <a:pt x="383" y="85"/>
                  <a:pt x="383" y="86"/>
                  <a:pt x="382" y="86"/>
                </a:cubicBezTo>
                <a:cubicBezTo>
                  <a:pt x="382" y="86"/>
                  <a:pt x="382" y="85"/>
                  <a:pt x="382" y="85"/>
                </a:cubicBezTo>
                <a:cubicBezTo>
                  <a:pt x="382" y="85"/>
                  <a:pt x="382" y="85"/>
                  <a:pt x="382" y="85"/>
                </a:cubicBezTo>
                <a:cubicBezTo>
                  <a:pt x="382" y="85"/>
                  <a:pt x="382" y="85"/>
                  <a:pt x="382" y="85"/>
                </a:cubicBezTo>
                <a:cubicBezTo>
                  <a:pt x="382" y="84"/>
                  <a:pt x="382" y="84"/>
                  <a:pt x="381" y="85"/>
                </a:cubicBezTo>
                <a:cubicBezTo>
                  <a:pt x="382" y="84"/>
                  <a:pt x="382" y="84"/>
                  <a:pt x="381" y="84"/>
                </a:cubicBezTo>
                <a:cubicBezTo>
                  <a:pt x="381" y="84"/>
                  <a:pt x="381" y="84"/>
                  <a:pt x="381" y="84"/>
                </a:cubicBezTo>
                <a:cubicBezTo>
                  <a:pt x="381" y="85"/>
                  <a:pt x="381" y="84"/>
                  <a:pt x="381" y="84"/>
                </a:cubicBezTo>
                <a:cubicBezTo>
                  <a:pt x="381" y="85"/>
                  <a:pt x="381" y="85"/>
                  <a:pt x="381" y="85"/>
                </a:cubicBezTo>
                <a:cubicBezTo>
                  <a:pt x="381" y="85"/>
                  <a:pt x="380" y="85"/>
                  <a:pt x="380" y="85"/>
                </a:cubicBezTo>
                <a:cubicBezTo>
                  <a:pt x="380" y="85"/>
                  <a:pt x="381" y="84"/>
                  <a:pt x="380" y="84"/>
                </a:cubicBezTo>
                <a:cubicBezTo>
                  <a:pt x="379" y="84"/>
                  <a:pt x="379" y="85"/>
                  <a:pt x="378" y="85"/>
                </a:cubicBezTo>
                <a:cubicBezTo>
                  <a:pt x="377" y="84"/>
                  <a:pt x="378" y="84"/>
                  <a:pt x="379" y="83"/>
                </a:cubicBezTo>
                <a:cubicBezTo>
                  <a:pt x="379" y="83"/>
                  <a:pt x="378" y="83"/>
                  <a:pt x="378" y="83"/>
                </a:cubicBezTo>
                <a:cubicBezTo>
                  <a:pt x="378" y="83"/>
                  <a:pt x="378" y="83"/>
                  <a:pt x="378" y="83"/>
                </a:cubicBezTo>
                <a:cubicBezTo>
                  <a:pt x="378" y="84"/>
                  <a:pt x="377" y="83"/>
                  <a:pt x="377" y="84"/>
                </a:cubicBezTo>
                <a:cubicBezTo>
                  <a:pt x="377" y="84"/>
                  <a:pt x="377" y="84"/>
                  <a:pt x="377" y="83"/>
                </a:cubicBezTo>
                <a:cubicBezTo>
                  <a:pt x="376" y="84"/>
                  <a:pt x="375" y="84"/>
                  <a:pt x="374" y="84"/>
                </a:cubicBezTo>
                <a:cubicBezTo>
                  <a:pt x="374" y="84"/>
                  <a:pt x="374" y="85"/>
                  <a:pt x="374" y="85"/>
                </a:cubicBezTo>
                <a:cubicBezTo>
                  <a:pt x="374" y="85"/>
                  <a:pt x="374" y="86"/>
                  <a:pt x="374" y="86"/>
                </a:cubicBezTo>
                <a:cubicBezTo>
                  <a:pt x="373" y="85"/>
                  <a:pt x="373" y="85"/>
                  <a:pt x="373" y="84"/>
                </a:cubicBezTo>
                <a:cubicBezTo>
                  <a:pt x="374" y="84"/>
                  <a:pt x="375" y="82"/>
                  <a:pt x="376" y="81"/>
                </a:cubicBezTo>
                <a:cubicBezTo>
                  <a:pt x="377" y="81"/>
                  <a:pt x="379" y="80"/>
                  <a:pt x="380" y="80"/>
                </a:cubicBezTo>
                <a:cubicBezTo>
                  <a:pt x="380" y="79"/>
                  <a:pt x="381" y="80"/>
                  <a:pt x="382" y="80"/>
                </a:cubicBezTo>
                <a:cubicBezTo>
                  <a:pt x="382" y="80"/>
                  <a:pt x="381" y="80"/>
                  <a:pt x="381" y="80"/>
                </a:cubicBezTo>
                <a:cubicBezTo>
                  <a:pt x="382" y="81"/>
                  <a:pt x="382" y="79"/>
                  <a:pt x="383" y="79"/>
                </a:cubicBezTo>
                <a:cubicBezTo>
                  <a:pt x="383" y="79"/>
                  <a:pt x="383" y="80"/>
                  <a:pt x="383" y="80"/>
                </a:cubicBezTo>
                <a:cubicBezTo>
                  <a:pt x="383" y="79"/>
                  <a:pt x="385" y="78"/>
                  <a:pt x="386" y="79"/>
                </a:cubicBezTo>
                <a:cubicBezTo>
                  <a:pt x="387" y="78"/>
                  <a:pt x="388" y="78"/>
                  <a:pt x="389" y="77"/>
                </a:cubicBezTo>
                <a:cubicBezTo>
                  <a:pt x="389" y="76"/>
                  <a:pt x="388" y="77"/>
                  <a:pt x="387" y="77"/>
                </a:cubicBezTo>
                <a:cubicBezTo>
                  <a:pt x="388" y="77"/>
                  <a:pt x="390" y="75"/>
                  <a:pt x="392" y="76"/>
                </a:cubicBezTo>
                <a:cubicBezTo>
                  <a:pt x="393" y="75"/>
                  <a:pt x="397" y="75"/>
                  <a:pt x="397" y="73"/>
                </a:cubicBezTo>
                <a:cubicBezTo>
                  <a:pt x="398" y="73"/>
                  <a:pt x="398" y="72"/>
                  <a:pt x="399" y="72"/>
                </a:cubicBezTo>
                <a:cubicBezTo>
                  <a:pt x="399" y="73"/>
                  <a:pt x="398" y="73"/>
                  <a:pt x="399" y="73"/>
                </a:cubicBezTo>
                <a:cubicBezTo>
                  <a:pt x="401" y="72"/>
                  <a:pt x="403" y="71"/>
                  <a:pt x="403" y="69"/>
                </a:cubicBezTo>
                <a:cubicBezTo>
                  <a:pt x="402" y="68"/>
                  <a:pt x="401" y="68"/>
                  <a:pt x="401" y="67"/>
                </a:cubicBezTo>
                <a:cubicBezTo>
                  <a:pt x="400" y="67"/>
                  <a:pt x="398" y="67"/>
                  <a:pt x="398" y="65"/>
                </a:cubicBezTo>
                <a:cubicBezTo>
                  <a:pt x="397" y="66"/>
                  <a:pt x="396" y="66"/>
                  <a:pt x="396" y="67"/>
                </a:cubicBezTo>
                <a:cubicBezTo>
                  <a:pt x="396" y="67"/>
                  <a:pt x="397" y="67"/>
                  <a:pt x="397" y="67"/>
                </a:cubicBezTo>
                <a:cubicBezTo>
                  <a:pt x="397" y="67"/>
                  <a:pt x="397" y="67"/>
                  <a:pt x="396" y="67"/>
                </a:cubicBezTo>
                <a:cubicBezTo>
                  <a:pt x="396" y="67"/>
                  <a:pt x="396" y="67"/>
                  <a:pt x="395" y="67"/>
                </a:cubicBezTo>
                <a:cubicBezTo>
                  <a:pt x="395" y="67"/>
                  <a:pt x="395" y="66"/>
                  <a:pt x="395" y="66"/>
                </a:cubicBezTo>
                <a:cubicBezTo>
                  <a:pt x="395" y="66"/>
                  <a:pt x="395" y="66"/>
                  <a:pt x="395" y="66"/>
                </a:cubicBezTo>
                <a:cubicBezTo>
                  <a:pt x="394" y="65"/>
                  <a:pt x="392" y="67"/>
                  <a:pt x="391" y="67"/>
                </a:cubicBezTo>
                <a:cubicBezTo>
                  <a:pt x="389" y="66"/>
                  <a:pt x="388" y="68"/>
                  <a:pt x="386" y="69"/>
                </a:cubicBezTo>
                <a:cubicBezTo>
                  <a:pt x="386" y="69"/>
                  <a:pt x="386" y="69"/>
                  <a:pt x="386" y="69"/>
                </a:cubicBezTo>
                <a:cubicBezTo>
                  <a:pt x="387" y="67"/>
                  <a:pt x="388" y="67"/>
                  <a:pt x="389" y="66"/>
                </a:cubicBezTo>
                <a:cubicBezTo>
                  <a:pt x="388" y="66"/>
                  <a:pt x="388" y="66"/>
                  <a:pt x="388" y="66"/>
                </a:cubicBezTo>
                <a:cubicBezTo>
                  <a:pt x="386" y="68"/>
                  <a:pt x="384" y="67"/>
                  <a:pt x="382" y="68"/>
                </a:cubicBezTo>
                <a:cubicBezTo>
                  <a:pt x="382" y="68"/>
                  <a:pt x="382" y="68"/>
                  <a:pt x="382" y="68"/>
                </a:cubicBezTo>
                <a:cubicBezTo>
                  <a:pt x="383" y="68"/>
                  <a:pt x="384" y="67"/>
                  <a:pt x="384" y="66"/>
                </a:cubicBezTo>
                <a:cubicBezTo>
                  <a:pt x="384" y="66"/>
                  <a:pt x="384" y="66"/>
                  <a:pt x="383" y="66"/>
                </a:cubicBezTo>
                <a:cubicBezTo>
                  <a:pt x="383" y="67"/>
                  <a:pt x="383" y="67"/>
                  <a:pt x="383" y="66"/>
                </a:cubicBezTo>
                <a:cubicBezTo>
                  <a:pt x="383" y="67"/>
                  <a:pt x="383" y="67"/>
                  <a:pt x="383" y="68"/>
                </a:cubicBezTo>
                <a:cubicBezTo>
                  <a:pt x="382" y="67"/>
                  <a:pt x="380" y="68"/>
                  <a:pt x="381" y="69"/>
                </a:cubicBezTo>
                <a:cubicBezTo>
                  <a:pt x="380" y="70"/>
                  <a:pt x="380" y="68"/>
                  <a:pt x="380" y="69"/>
                </a:cubicBezTo>
                <a:cubicBezTo>
                  <a:pt x="380" y="69"/>
                  <a:pt x="380" y="68"/>
                  <a:pt x="380" y="68"/>
                </a:cubicBezTo>
                <a:cubicBezTo>
                  <a:pt x="380" y="68"/>
                  <a:pt x="379" y="69"/>
                  <a:pt x="379" y="69"/>
                </a:cubicBezTo>
                <a:cubicBezTo>
                  <a:pt x="379" y="70"/>
                  <a:pt x="379" y="69"/>
                  <a:pt x="379" y="69"/>
                </a:cubicBezTo>
                <a:cubicBezTo>
                  <a:pt x="378" y="69"/>
                  <a:pt x="379" y="69"/>
                  <a:pt x="378" y="70"/>
                </a:cubicBezTo>
                <a:cubicBezTo>
                  <a:pt x="378" y="70"/>
                  <a:pt x="378" y="69"/>
                  <a:pt x="378" y="69"/>
                </a:cubicBezTo>
                <a:cubicBezTo>
                  <a:pt x="377" y="69"/>
                  <a:pt x="378" y="70"/>
                  <a:pt x="377" y="70"/>
                </a:cubicBezTo>
                <a:cubicBezTo>
                  <a:pt x="377" y="70"/>
                  <a:pt x="377" y="70"/>
                  <a:pt x="377" y="69"/>
                </a:cubicBezTo>
                <a:cubicBezTo>
                  <a:pt x="377" y="69"/>
                  <a:pt x="377" y="69"/>
                  <a:pt x="377" y="69"/>
                </a:cubicBezTo>
                <a:cubicBezTo>
                  <a:pt x="377" y="68"/>
                  <a:pt x="376" y="69"/>
                  <a:pt x="376" y="70"/>
                </a:cubicBezTo>
                <a:cubicBezTo>
                  <a:pt x="376" y="70"/>
                  <a:pt x="375" y="70"/>
                  <a:pt x="374" y="71"/>
                </a:cubicBezTo>
                <a:cubicBezTo>
                  <a:pt x="374" y="71"/>
                  <a:pt x="374" y="71"/>
                  <a:pt x="374" y="70"/>
                </a:cubicBezTo>
                <a:cubicBezTo>
                  <a:pt x="374" y="70"/>
                  <a:pt x="375" y="70"/>
                  <a:pt x="375" y="70"/>
                </a:cubicBezTo>
                <a:cubicBezTo>
                  <a:pt x="375" y="69"/>
                  <a:pt x="375" y="69"/>
                  <a:pt x="375" y="68"/>
                </a:cubicBezTo>
                <a:cubicBezTo>
                  <a:pt x="375" y="68"/>
                  <a:pt x="375" y="68"/>
                  <a:pt x="375" y="69"/>
                </a:cubicBezTo>
                <a:cubicBezTo>
                  <a:pt x="374" y="68"/>
                  <a:pt x="374" y="68"/>
                  <a:pt x="374" y="68"/>
                </a:cubicBezTo>
                <a:cubicBezTo>
                  <a:pt x="375" y="68"/>
                  <a:pt x="375" y="67"/>
                  <a:pt x="376" y="66"/>
                </a:cubicBezTo>
                <a:cubicBezTo>
                  <a:pt x="376" y="66"/>
                  <a:pt x="375" y="66"/>
                  <a:pt x="375" y="65"/>
                </a:cubicBezTo>
                <a:cubicBezTo>
                  <a:pt x="376" y="65"/>
                  <a:pt x="376" y="65"/>
                  <a:pt x="376" y="65"/>
                </a:cubicBezTo>
                <a:cubicBezTo>
                  <a:pt x="376" y="64"/>
                  <a:pt x="375" y="65"/>
                  <a:pt x="375" y="64"/>
                </a:cubicBezTo>
                <a:cubicBezTo>
                  <a:pt x="374" y="65"/>
                  <a:pt x="373" y="64"/>
                  <a:pt x="373" y="65"/>
                </a:cubicBezTo>
                <a:cubicBezTo>
                  <a:pt x="373" y="66"/>
                  <a:pt x="372" y="65"/>
                  <a:pt x="372" y="65"/>
                </a:cubicBezTo>
                <a:cubicBezTo>
                  <a:pt x="371" y="65"/>
                  <a:pt x="371" y="65"/>
                  <a:pt x="370" y="65"/>
                </a:cubicBezTo>
                <a:cubicBezTo>
                  <a:pt x="370" y="64"/>
                  <a:pt x="371" y="64"/>
                  <a:pt x="372" y="63"/>
                </a:cubicBezTo>
                <a:cubicBezTo>
                  <a:pt x="369" y="64"/>
                  <a:pt x="365" y="64"/>
                  <a:pt x="361" y="67"/>
                </a:cubicBezTo>
                <a:cubicBezTo>
                  <a:pt x="361" y="67"/>
                  <a:pt x="361" y="67"/>
                  <a:pt x="360" y="66"/>
                </a:cubicBezTo>
                <a:cubicBezTo>
                  <a:pt x="360" y="67"/>
                  <a:pt x="360" y="67"/>
                  <a:pt x="360" y="67"/>
                </a:cubicBezTo>
                <a:cubicBezTo>
                  <a:pt x="360" y="67"/>
                  <a:pt x="360" y="67"/>
                  <a:pt x="359" y="68"/>
                </a:cubicBezTo>
                <a:cubicBezTo>
                  <a:pt x="359" y="66"/>
                  <a:pt x="357" y="69"/>
                  <a:pt x="357" y="70"/>
                </a:cubicBezTo>
                <a:cubicBezTo>
                  <a:pt x="357" y="69"/>
                  <a:pt x="357" y="69"/>
                  <a:pt x="357" y="68"/>
                </a:cubicBezTo>
                <a:cubicBezTo>
                  <a:pt x="357" y="68"/>
                  <a:pt x="357" y="68"/>
                  <a:pt x="358" y="68"/>
                </a:cubicBezTo>
                <a:cubicBezTo>
                  <a:pt x="357" y="68"/>
                  <a:pt x="357" y="68"/>
                  <a:pt x="357" y="68"/>
                </a:cubicBezTo>
                <a:cubicBezTo>
                  <a:pt x="356" y="68"/>
                  <a:pt x="356" y="68"/>
                  <a:pt x="356" y="68"/>
                </a:cubicBezTo>
                <a:cubicBezTo>
                  <a:pt x="357" y="67"/>
                  <a:pt x="357" y="67"/>
                  <a:pt x="357" y="67"/>
                </a:cubicBezTo>
                <a:cubicBezTo>
                  <a:pt x="357" y="66"/>
                  <a:pt x="357" y="67"/>
                  <a:pt x="356" y="67"/>
                </a:cubicBezTo>
                <a:cubicBezTo>
                  <a:pt x="356" y="67"/>
                  <a:pt x="356" y="67"/>
                  <a:pt x="356" y="68"/>
                </a:cubicBezTo>
                <a:cubicBezTo>
                  <a:pt x="356" y="68"/>
                  <a:pt x="356" y="68"/>
                  <a:pt x="356" y="68"/>
                </a:cubicBezTo>
                <a:cubicBezTo>
                  <a:pt x="356" y="67"/>
                  <a:pt x="356" y="67"/>
                  <a:pt x="356" y="67"/>
                </a:cubicBezTo>
                <a:cubicBezTo>
                  <a:pt x="356" y="67"/>
                  <a:pt x="356" y="66"/>
                  <a:pt x="356" y="66"/>
                </a:cubicBezTo>
                <a:cubicBezTo>
                  <a:pt x="356" y="66"/>
                  <a:pt x="356" y="66"/>
                  <a:pt x="356" y="66"/>
                </a:cubicBezTo>
                <a:cubicBezTo>
                  <a:pt x="356" y="66"/>
                  <a:pt x="356" y="66"/>
                  <a:pt x="356" y="66"/>
                </a:cubicBezTo>
                <a:cubicBezTo>
                  <a:pt x="356" y="67"/>
                  <a:pt x="357" y="66"/>
                  <a:pt x="358" y="66"/>
                </a:cubicBezTo>
                <a:cubicBezTo>
                  <a:pt x="358" y="66"/>
                  <a:pt x="358" y="66"/>
                  <a:pt x="358" y="67"/>
                </a:cubicBezTo>
                <a:cubicBezTo>
                  <a:pt x="359" y="66"/>
                  <a:pt x="359" y="65"/>
                  <a:pt x="360" y="64"/>
                </a:cubicBezTo>
                <a:cubicBezTo>
                  <a:pt x="360" y="65"/>
                  <a:pt x="359" y="65"/>
                  <a:pt x="359" y="66"/>
                </a:cubicBezTo>
                <a:cubicBezTo>
                  <a:pt x="360" y="66"/>
                  <a:pt x="360" y="65"/>
                  <a:pt x="360" y="65"/>
                </a:cubicBezTo>
                <a:cubicBezTo>
                  <a:pt x="361" y="65"/>
                  <a:pt x="363" y="64"/>
                  <a:pt x="364" y="63"/>
                </a:cubicBezTo>
                <a:cubicBezTo>
                  <a:pt x="363" y="63"/>
                  <a:pt x="362" y="64"/>
                  <a:pt x="361" y="64"/>
                </a:cubicBezTo>
                <a:cubicBezTo>
                  <a:pt x="362" y="63"/>
                  <a:pt x="363" y="62"/>
                  <a:pt x="364" y="63"/>
                </a:cubicBezTo>
                <a:cubicBezTo>
                  <a:pt x="365" y="62"/>
                  <a:pt x="366" y="62"/>
                  <a:pt x="367" y="62"/>
                </a:cubicBezTo>
                <a:cubicBezTo>
                  <a:pt x="370" y="60"/>
                  <a:pt x="373" y="60"/>
                  <a:pt x="376" y="58"/>
                </a:cubicBezTo>
                <a:cubicBezTo>
                  <a:pt x="375" y="58"/>
                  <a:pt x="375" y="58"/>
                  <a:pt x="374" y="57"/>
                </a:cubicBezTo>
                <a:cubicBezTo>
                  <a:pt x="373" y="58"/>
                  <a:pt x="372" y="58"/>
                  <a:pt x="372" y="57"/>
                </a:cubicBezTo>
                <a:cubicBezTo>
                  <a:pt x="371" y="57"/>
                  <a:pt x="372" y="57"/>
                  <a:pt x="371" y="58"/>
                </a:cubicBezTo>
                <a:cubicBezTo>
                  <a:pt x="371" y="57"/>
                  <a:pt x="370" y="58"/>
                  <a:pt x="370" y="57"/>
                </a:cubicBezTo>
                <a:cubicBezTo>
                  <a:pt x="369" y="57"/>
                  <a:pt x="370" y="57"/>
                  <a:pt x="370" y="56"/>
                </a:cubicBezTo>
                <a:cubicBezTo>
                  <a:pt x="369" y="56"/>
                  <a:pt x="369" y="57"/>
                  <a:pt x="368" y="56"/>
                </a:cubicBezTo>
                <a:cubicBezTo>
                  <a:pt x="367" y="56"/>
                  <a:pt x="368" y="56"/>
                  <a:pt x="368" y="55"/>
                </a:cubicBezTo>
                <a:cubicBezTo>
                  <a:pt x="367" y="55"/>
                  <a:pt x="366" y="56"/>
                  <a:pt x="365" y="57"/>
                </a:cubicBezTo>
                <a:cubicBezTo>
                  <a:pt x="365" y="56"/>
                  <a:pt x="366" y="55"/>
                  <a:pt x="366" y="55"/>
                </a:cubicBezTo>
                <a:cubicBezTo>
                  <a:pt x="366" y="55"/>
                  <a:pt x="366" y="55"/>
                  <a:pt x="366" y="54"/>
                </a:cubicBezTo>
                <a:cubicBezTo>
                  <a:pt x="366" y="55"/>
                  <a:pt x="366" y="55"/>
                  <a:pt x="366" y="55"/>
                </a:cubicBezTo>
                <a:cubicBezTo>
                  <a:pt x="365" y="55"/>
                  <a:pt x="365" y="55"/>
                  <a:pt x="365" y="55"/>
                </a:cubicBezTo>
                <a:cubicBezTo>
                  <a:pt x="365" y="55"/>
                  <a:pt x="365" y="55"/>
                  <a:pt x="365" y="55"/>
                </a:cubicBezTo>
                <a:cubicBezTo>
                  <a:pt x="364" y="55"/>
                  <a:pt x="363" y="55"/>
                  <a:pt x="362" y="55"/>
                </a:cubicBezTo>
                <a:cubicBezTo>
                  <a:pt x="362" y="56"/>
                  <a:pt x="362" y="56"/>
                  <a:pt x="362" y="56"/>
                </a:cubicBezTo>
                <a:cubicBezTo>
                  <a:pt x="362" y="57"/>
                  <a:pt x="362" y="57"/>
                  <a:pt x="361" y="57"/>
                </a:cubicBezTo>
                <a:cubicBezTo>
                  <a:pt x="361" y="56"/>
                  <a:pt x="361" y="56"/>
                  <a:pt x="361" y="55"/>
                </a:cubicBezTo>
                <a:cubicBezTo>
                  <a:pt x="362" y="55"/>
                  <a:pt x="363" y="54"/>
                  <a:pt x="363" y="53"/>
                </a:cubicBezTo>
                <a:cubicBezTo>
                  <a:pt x="365" y="52"/>
                  <a:pt x="366" y="52"/>
                  <a:pt x="368" y="52"/>
                </a:cubicBezTo>
                <a:cubicBezTo>
                  <a:pt x="368" y="51"/>
                  <a:pt x="369" y="51"/>
                  <a:pt x="369" y="51"/>
                </a:cubicBezTo>
                <a:cubicBezTo>
                  <a:pt x="370" y="52"/>
                  <a:pt x="369" y="51"/>
                  <a:pt x="369" y="52"/>
                </a:cubicBezTo>
                <a:cubicBezTo>
                  <a:pt x="369" y="52"/>
                  <a:pt x="370" y="51"/>
                  <a:pt x="371" y="51"/>
                </a:cubicBezTo>
                <a:cubicBezTo>
                  <a:pt x="371" y="51"/>
                  <a:pt x="370" y="51"/>
                  <a:pt x="371" y="51"/>
                </a:cubicBezTo>
                <a:cubicBezTo>
                  <a:pt x="371" y="50"/>
                  <a:pt x="373" y="50"/>
                  <a:pt x="374" y="50"/>
                </a:cubicBezTo>
                <a:cubicBezTo>
                  <a:pt x="375" y="49"/>
                  <a:pt x="376" y="50"/>
                  <a:pt x="377" y="49"/>
                </a:cubicBezTo>
                <a:cubicBezTo>
                  <a:pt x="377" y="48"/>
                  <a:pt x="376" y="49"/>
                  <a:pt x="375" y="49"/>
                </a:cubicBezTo>
                <a:cubicBezTo>
                  <a:pt x="376" y="48"/>
                  <a:pt x="378" y="47"/>
                  <a:pt x="380" y="48"/>
                </a:cubicBezTo>
                <a:cubicBezTo>
                  <a:pt x="381" y="47"/>
                  <a:pt x="385" y="48"/>
                  <a:pt x="385" y="45"/>
                </a:cubicBezTo>
                <a:cubicBezTo>
                  <a:pt x="386" y="46"/>
                  <a:pt x="386" y="44"/>
                  <a:pt x="387" y="45"/>
                </a:cubicBezTo>
                <a:cubicBezTo>
                  <a:pt x="387" y="45"/>
                  <a:pt x="387" y="45"/>
                  <a:pt x="387" y="46"/>
                </a:cubicBezTo>
                <a:cubicBezTo>
                  <a:pt x="389" y="45"/>
                  <a:pt x="391" y="43"/>
                  <a:pt x="391" y="41"/>
                </a:cubicBezTo>
                <a:cubicBezTo>
                  <a:pt x="390" y="41"/>
                  <a:pt x="389" y="41"/>
                  <a:pt x="390" y="40"/>
                </a:cubicBezTo>
                <a:cubicBezTo>
                  <a:pt x="389" y="39"/>
                  <a:pt x="387" y="40"/>
                  <a:pt x="386" y="38"/>
                </a:cubicBezTo>
                <a:cubicBezTo>
                  <a:pt x="386" y="39"/>
                  <a:pt x="385" y="38"/>
                  <a:pt x="385" y="39"/>
                </a:cubicBezTo>
                <a:cubicBezTo>
                  <a:pt x="385" y="39"/>
                  <a:pt x="385" y="39"/>
                  <a:pt x="385" y="39"/>
                </a:cubicBezTo>
                <a:cubicBezTo>
                  <a:pt x="386" y="39"/>
                  <a:pt x="385" y="39"/>
                  <a:pt x="385" y="40"/>
                </a:cubicBezTo>
                <a:cubicBezTo>
                  <a:pt x="384" y="39"/>
                  <a:pt x="384" y="39"/>
                  <a:pt x="384" y="39"/>
                </a:cubicBezTo>
                <a:cubicBezTo>
                  <a:pt x="383" y="39"/>
                  <a:pt x="383" y="38"/>
                  <a:pt x="384" y="38"/>
                </a:cubicBezTo>
                <a:cubicBezTo>
                  <a:pt x="384" y="38"/>
                  <a:pt x="383" y="38"/>
                  <a:pt x="383" y="39"/>
                </a:cubicBezTo>
                <a:cubicBezTo>
                  <a:pt x="382" y="38"/>
                  <a:pt x="380" y="39"/>
                  <a:pt x="379" y="39"/>
                </a:cubicBezTo>
                <a:cubicBezTo>
                  <a:pt x="378" y="38"/>
                  <a:pt x="376" y="40"/>
                  <a:pt x="375" y="41"/>
                </a:cubicBezTo>
                <a:cubicBezTo>
                  <a:pt x="374" y="41"/>
                  <a:pt x="374" y="41"/>
                  <a:pt x="374" y="41"/>
                </a:cubicBezTo>
                <a:cubicBezTo>
                  <a:pt x="375" y="39"/>
                  <a:pt x="376" y="39"/>
                  <a:pt x="377" y="38"/>
                </a:cubicBezTo>
                <a:cubicBezTo>
                  <a:pt x="377" y="38"/>
                  <a:pt x="377" y="38"/>
                  <a:pt x="376" y="38"/>
                </a:cubicBezTo>
                <a:cubicBezTo>
                  <a:pt x="374" y="39"/>
                  <a:pt x="373" y="39"/>
                  <a:pt x="371" y="40"/>
                </a:cubicBezTo>
                <a:cubicBezTo>
                  <a:pt x="370" y="40"/>
                  <a:pt x="371" y="40"/>
                  <a:pt x="370" y="40"/>
                </a:cubicBezTo>
                <a:cubicBezTo>
                  <a:pt x="371" y="39"/>
                  <a:pt x="372" y="39"/>
                  <a:pt x="373" y="38"/>
                </a:cubicBezTo>
                <a:cubicBezTo>
                  <a:pt x="372" y="38"/>
                  <a:pt x="372" y="38"/>
                  <a:pt x="372" y="38"/>
                </a:cubicBezTo>
                <a:cubicBezTo>
                  <a:pt x="372" y="38"/>
                  <a:pt x="371" y="38"/>
                  <a:pt x="371" y="38"/>
                </a:cubicBezTo>
                <a:cubicBezTo>
                  <a:pt x="371" y="39"/>
                  <a:pt x="371" y="39"/>
                  <a:pt x="371" y="39"/>
                </a:cubicBezTo>
                <a:cubicBezTo>
                  <a:pt x="370" y="39"/>
                  <a:pt x="369" y="40"/>
                  <a:pt x="369" y="41"/>
                </a:cubicBezTo>
                <a:cubicBezTo>
                  <a:pt x="369" y="41"/>
                  <a:pt x="369" y="40"/>
                  <a:pt x="368" y="40"/>
                </a:cubicBezTo>
                <a:cubicBezTo>
                  <a:pt x="368" y="40"/>
                  <a:pt x="369" y="40"/>
                  <a:pt x="369" y="40"/>
                </a:cubicBezTo>
                <a:cubicBezTo>
                  <a:pt x="368" y="39"/>
                  <a:pt x="368" y="41"/>
                  <a:pt x="368" y="41"/>
                </a:cubicBezTo>
                <a:cubicBezTo>
                  <a:pt x="367" y="41"/>
                  <a:pt x="367" y="40"/>
                  <a:pt x="367" y="40"/>
                </a:cubicBezTo>
                <a:cubicBezTo>
                  <a:pt x="366" y="40"/>
                  <a:pt x="367" y="41"/>
                  <a:pt x="366" y="41"/>
                </a:cubicBezTo>
                <a:cubicBezTo>
                  <a:pt x="366" y="42"/>
                  <a:pt x="366" y="41"/>
                  <a:pt x="366" y="41"/>
                </a:cubicBezTo>
                <a:cubicBezTo>
                  <a:pt x="366" y="41"/>
                  <a:pt x="366" y="41"/>
                  <a:pt x="366" y="42"/>
                </a:cubicBezTo>
                <a:cubicBezTo>
                  <a:pt x="366" y="42"/>
                  <a:pt x="365" y="41"/>
                  <a:pt x="365" y="41"/>
                </a:cubicBezTo>
                <a:cubicBezTo>
                  <a:pt x="365" y="40"/>
                  <a:pt x="365" y="40"/>
                  <a:pt x="366" y="40"/>
                </a:cubicBezTo>
                <a:cubicBezTo>
                  <a:pt x="365" y="40"/>
                  <a:pt x="365" y="41"/>
                  <a:pt x="365" y="41"/>
                </a:cubicBezTo>
                <a:cubicBezTo>
                  <a:pt x="364" y="41"/>
                  <a:pt x="363" y="42"/>
                  <a:pt x="362" y="43"/>
                </a:cubicBezTo>
                <a:cubicBezTo>
                  <a:pt x="362" y="42"/>
                  <a:pt x="362" y="42"/>
                  <a:pt x="362" y="42"/>
                </a:cubicBezTo>
                <a:cubicBezTo>
                  <a:pt x="363" y="41"/>
                  <a:pt x="363" y="41"/>
                  <a:pt x="364" y="41"/>
                </a:cubicBezTo>
                <a:cubicBezTo>
                  <a:pt x="363" y="41"/>
                  <a:pt x="363" y="40"/>
                  <a:pt x="364" y="39"/>
                </a:cubicBezTo>
                <a:cubicBezTo>
                  <a:pt x="363" y="39"/>
                  <a:pt x="363" y="40"/>
                  <a:pt x="363" y="40"/>
                </a:cubicBezTo>
                <a:cubicBezTo>
                  <a:pt x="363" y="39"/>
                  <a:pt x="362" y="40"/>
                  <a:pt x="362" y="39"/>
                </a:cubicBezTo>
                <a:cubicBezTo>
                  <a:pt x="361" y="40"/>
                  <a:pt x="361" y="40"/>
                  <a:pt x="360" y="40"/>
                </a:cubicBezTo>
                <a:cubicBezTo>
                  <a:pt x="360" y="40"/>
                  <a:pt x="360" y="39"/>
                  <a:pt x="361" y="40"/>
                </a:cubicBezTo>
                <a:cubicBezTo>
                  <a:pt x="361" y="40"/>
                  <a:pt x="361" y="40"/>
                  <a:pt x="361" y="40"/>
                </a:cubicBezTo>
                <a:cubicBezTo>
                  <a:pt x="361" y="39"/>
                  <a:pt x="361" y="39"/>
                  <a:pt x="361" y="39"/>
                </a:cubicBezTo>
                <a:cubicBezTo>
                  <a:pt x="360" y="39"/>
                  <a:pt x="360" y="39"/>
                  <a:pt x="359" y="40"/>
                </a:cubicBezTo>
                <a:cubicBezTo>
                  <a:pt x="359" y="39"/>
                  <a:pt x="359" y="39"/>
                  <a:pt x="359" y="38"/>
                </a:cubicBezTo>
                <a:cubicBezTo>
                  <a:pt x="359" y="39"/>
                  <a:pt x="359" y="38"/>
                  <a:pt x="358" y="39"/>
                </a:cubicBezTo>
                <a:cubicBezTo>
                  <a:pt x="358" y="39"/>
                  <a:pt x="358" y="38"/>
                  <a:pt x="357" y="38"/>
                </a:cubicBezTo>
                <a:cubicBezTo>
                  <a:pt x="357" y="38"/>
                  <a:pt x="357" y="39"/>
                  <a:pt x="357" y="39"/>
                </a:cubicBezTo>
                <a:cubicBezTo>
                  <a:pt x="357" y="39"/>
                  <a:pt x="357" y="38"/>
                  <a:pt x="357" y="38"/>
                </a:cubicBezTo>
                <a:cubicBezTo>
                  <a:pt x="356" y="38"/>
                  <a:pt x="355" y="38"/>
                  <a:pt x="354" y="38"/>
                </a:cubicBezTo>
                <a:cubicBezTo>
                  <a:pt x="354" y="38"/>
                  <a:pt x="354" y="38"/>
                  <a:pt x="355" y="37"/>
                </a:cubicBezTo>
                <a:cubicBezTo>
                  <a:pt x="354" y="37"/>
                  <a:pt x="354" y="38"/>
                  <a:pt x="354" y="37"/>
                </a:cubicBezTo>
                <a:cubicBezTo>
                  <a:pt x="354" y="38"/>
                  <a:pt x="353" y="38"/>
                  <a:pt x="353" y="38"/>
                </a:cubicBezTo>
                <a:cubicBezTo>
                  <a:pt x="351" y="38"/>
                  <a:pt x="350" y="39"/>
                  <a:pt x="348" y="39"/>
                </a:cubicBezTo>
                <a:cubicBezTo>
                  <a:pt x="348" y="39"/>
                  <a:pt x="348" y="40"/>
                  <a:pt x="348" y="40"/>
                </a:cubicBezTo>
                <a:cubicBezTo>
                  <a:pt x="348" y="40"/>
                  <a:pt x="347" y="40"/>
                  <a:pt x="347" y="40"/>
                </a:cubicBezTo>
                <a:cubicBezTo>
                  <a:pt x="346" y="38"/>
                  <a:pt x="345" y="41"/>
                  <a:pt x="343" y="41"/>
                </a:cubicBezTo>
                <a:cubicBezTo>
                  <a:pt x="344" y="39"/>
                  <a:pt x="345" y="39"/>
                  <a:pt x="346" y="39"/>
                </a:cubicBezTo>
                <a:cubicBezTo>
                  <a:pt x="345" y="38"/>
                  <a:pt x="345" y="39"/>
                  <a:pt x="345" y="38"/>
                </a:cubicBezTo>
                <a:cubicBezTo>
                  <a:pt x="344" y="39"/>
                  <a:pt x="344" y="39"/>
                  <a:pt x="344" y="39"/>
                </a:cubicBezTo>
                <a:cubicBezTo>
                  <a:pt x="343" y="39"/>
                  <a:pt x="344" y="39"/>
                  <a:pt x="343" y="38"/>
                </a:cubicBezTo>
                <a:cubicBezTo>
                  <a:pt x="344" y="38"/>
                  <a:pt x="344" y="38"/>
                  <a:pt x="344" y="38"/>
                </a:cubicBezTo>
                <a:cubicBezTo>
                  <a:pt x="344" y="38"/>
                  <a:pt x="345" y="38"/>
                  <a:pt x="345" y="37"/>
                </a:cubicBezTo>
                <a:cubicBezTo>
                  <a:pt x="344" y="36"/>
                  <a:pt x="344" y="39"/>
                  <a:pt x="343" y="38"/>
                </a:cubicBezTo>
                <a:cubicBezTo>
                  <a:pt x="342" y="38"/>
                  <a:pt x="342" y="39"/>
                  <a:pt x="341" y="40"/>
                </a:cubicBezTo>
                <a:cubicBezTo>
                  <a:pt x="341" y="40"/>
                  <a:pt x="341" y="39"/>
                  <a:pt x="341" y="39"/>
                </a:cubicBezTo>
                <a:cubicBezTo>
                  <a:pt x="341" y="38"/>
                  <a:pt x="340" y="39"/>
                  <a:pt x="340" y="39"/>
                </a:cubicBezTo>
                <a:cubicBezTo>
                  <a:pt x="340" y="39"/>
                  <a:pt x="340" y="40"/>
                  <a:pt x="340" y="40"/>
                </a:cubicBezTo>
                <a:cubicBezTo>
                  <a:pt x="340" y="40"/>
                  <a:pt x="340" y="40"/>
                  <a:pt x="340" y="40"/>
                </a:cubicBezTo>
                <a:cubicBezTo>
                  <a:pt x="340" y="41"/>
                  <a:pt x="339" y="41"/>
                  <a:pt x="339" y="40"/>
                </a:cubicBezTo>
                <a:cubicBezTo>
                  <a:pt x="338" y="42"/>
                  <a:pt x="338" y="42"/>
                  <a:pt x="338" y="42"/>
                </a:cubicBezTo>
                <a:cubicBezTo>
                  <a:pt x="338" y="41"/>
                  <a:pt x="338" y="41"/>
                  <a:pt x="337" y="41"/>
                </a:cubicBezTo>
                <a:cubicBezTo>
                  <a:pt x="337" y="41"/>
                  <a:pt x="337" y="40"/>
                  <a:pt x="337" y="40"/>
                </a:cubicBezTo>
                <a:cubicBezTo>
                  <a:pt x="337" y="41"/>
                  <a:pt x="336" y="41"/>
                  <a:pt x="335" y="42"/>
                </a:cubicBezTo>
                <a:cubicBezTo>
                  <a:pt x="335" y="42"/>
                  <a:pt x="334" y="42"/>
                  <a:pt x="333" y="42"/>
                </a:cubicBezTo>
                <a:cubicBezTo>
                  <a:pt x="333" y="43"/>
                  <a:pt x="332" y="44"/>
                  <a:pt x="331" y="44"/>
                </a:cubicBezTo>
                <a:cubicBezTo>
                  <a:pt x="330" y="44"/>
                  <a:pt x="331" y="44"/>
                  <a:pt x="331" y="43"/>
                </a:cubicBezTo>
                <a:cubicBezTo>
                  <a:pt x="330" y="44"/>
                  <a:pt x="329" y="46"/>
                  <a:pt x="329" y="47"/>
                </a:cubicBezTo>
                <a:cubicBezTo>
                  <a:pt x="330" y="47"/>
                  <a:pt x="330" y="45"/>
                  <a:pt x="331" y="44"/>
                </a:cubicBezTo>
                <a:cubicBezTo>
                  <a:pt x="331" y="45"/>
                  <a:pt x="331" y="45"/>
                  <a:pt x="331" y="45"/>
                </a:cubicBezTo>
                <a:cubicBezTo>
                  <a:pt x="331" y="45"/>
                  <a:pt x="332" y="44"/>
                  <a:pt x="331" y="44"/>
                </a:cubicBezTo>
                <a:cubicBezTo>
                  <a:pt x="333" y="45"/>
                  <a:pt x="334" y="42"/>
                  <a:pt x="336" y="43"/>
                </a:cubicBezTo>
                <a:cubicBezTo>
                  <a:pt x="335" y="45"/>
                  <a:pt x="333" y="45"/>
                  <a:pt x="332" y="45"/>
                </a:cubicBezTo>
                <a:cubicBezTo>
                  <a:pt x="331" y="47"/>
                  <a:pt x="330" y="47"/>
                  <a:pt x="328" y="48"/>
                </a:cubicBezTo>
                <a:cubicBezTo>
                  <a:pt x="328" y="47"/>
                  <a:pt x="328" y="46"/>
                  <a:pt x="328" y="45"/>
                </a:cubicBezTo>
                <a:cubicBezTo>
                  <a:pt x="328" y="46"/>
                  <a:pt x="328" y="45"/>
                  <a:pt x="327" y="46"/>
                </a:cubicBezTo>
                <a:cubicBezTo>
                  <a:pt x="326" y="45"/>
                  <a:pt x="326" y="47"/>
                  <a:pt x="325" y="46"/>
                </a:cubicBezTo>
                <a:cubicBezTo>
                  <a:pt x="324" y="47"/>
                  <a:pt x="324" y="46"/>
                  <a:pt x="323" y="47"/>
                </a:cubicBezTo>
                <a:cubicBezTo>
                  <a:pt x="323" y="47"/>
                  <a:pt x="323" y="48"/>
                  <a:pt x="323" y="48"/>
                </a:cubicBezTo>
                <a:cubicBezTo>
                  <a:pt x="323" y="48"/>
                  <a:pt x="322" y="48"/>
                  <a:pt x="322" y="48"/>
                </a:cubicBezTo>
                <a:cubicBezTo>
                  <a:pt x="321" y="48"/>
                  <a:pt x="322" y="48"/>
                  <a:pt x="323" y="47"/>
                </a:cubicBezTo>
                <a:cubicBezTo>
                  <a:pt x="322" y="47"/>
                  <a:pt x="321" y="48"/>
                  <a:pt x="321" y="48"/>
                </a:cubicBezTo>
                <a:cubicBezTo>
                  <a:pt x="321" y="49"/>
                  <a:pt x="320" y="49"/>
                  <a:pt x="319" y="48"/>
                </a:cubicBezTo>
                <a:cubicBezTo>
                  <a:pt x="319" y="48"/>
                  <a:pt x="318" y="50"/>
                  <a:pt x="317" y="50"/>
                </a:cubicBezTo>
                <a:cubicBezTo>
                  <a:pt x="317" y="49"/>
                  <a:pt x="317" y="48"/>
                  <a:pt x="318" y="47"/>
                </a:cubicBezTo>
                <a:cubicBezTo>
                  <a:pt x="317" y="48"/>
                  <a:pt x="317" y="49"/>
                  <a:pt x="315" y="49"/>
                </a:cubicBezTo>
                <a:cubicBezTo>
                  <a:pt x="315" y="48"/>
                  <a:pt x="315" y="48"/>
                  <a:pt x="314" y="48"/>
                </a:cubicBezTo>
                <a:cubicBezTo>
                  <a:pt x="314" y="49"/>
                  <a:pt x="315" y="48"/>
                  <a:pt x="315" y="49"/>
                </a:cubicBezTo>
                <a:cubicBezTo>
                  <a:pt x="315" y="49"/>
                  <a:pt x="316" y="49"/>
                  <a:pt x="316" y="49"/>
                </a:cubicBezTo>
                <a:cubicBezTo>
                  <a:pt x="316" y="49"/>
                  <a:pt x="316" y="49"/>
                  <a:pt x="317" y="49"/>
                </a:cubicBezTo>
                <a:cubicBezTo>
                  <a:pt x="317" y="49"/>
                  <a:pt x="317" y="49"/>
                  <a:pt x="317" y="50"/>
                </a:cubicBezTo>
                <a:cubicBezTo>
                  <a:pt x="316" y="50"/>
                  <a:pt x="316" y="49"/>
                  <a:pt x="316" y="49"/>
                </a:cubicBezTo>
                <a:cubicBezTo>
                  <a:pt x="316" y="49"/>
                  <a:pt x="315" y="50"/>
                  <a:pt x="316" y="50"/>
                </a:cubicBezTo>
                <a:cubicBezTo>
                  <a:pt x="315" y="50"/>
                  <a:pt x="315" y="50"/>
                  <a:pt x="314" y="50"/>
                </a:cubicBezTo>
                <a:cubicBezTo>
                  <a:pt x="314" y="50"/>
                  <a:pt x="314" y="50"/>
                  <a:pt x="314" y="49"/>
                </a:cubicBezTo>
                <a:cubicBezTo>
                  <a:pt x="315" y="49"/>
                  <a:pt x="315" y="50"/>
                  <a:pt x="315" y="50"/>
                </a:cubicBezTo>
                <a:cubicBezTo>
                  <a:pt x="315" y="49"/>
                  <a:pt x="315" y="49"/>
                  <a:pt x="315" y="49"/>
                </a:cubicBezTo>
                <a:cubicBezTo>
                  <a:pt x="313" y="51"/>
                  <a:pt x="312" y="51"/>
                  <a:pt x="310" y="52"/>
                </a:cubicBezTo>
                <a:cubicBezTo>
                  <a:pt x="309" y="52"/>
                  <a:pt x="308" y="51"/>
                  <a:pt x="307" y="51"/>
                </a:cubicBezTo>
                <a:cubicBezTo>
                  <a:pt x="307" y="50"/>
                  <a:pt x="309" y="50"/>
                  <a:pt x="310" y="49"/>
                </a:cubicBezTo>
                <a:cubicBezTo>
                  <a:pt x="310" y="49"/>
                  <a:pt x="310" y="48"/>
                  <a:pt x="310" y="47"/>
                </a:cubicBezTo>
                <a:cubicBezTo>
                  <a:pt x="309" y="48"/>
                  <a:pt x="307" y="47"/>
                  <a:pt x="305" y="48"/>
                </a:cubicBezTo>
                <a:cubicBezTo>
                  <a:pt x="304" y="47"/>
                  <a:pt x="302" y="49"/>
                  <a:pt x="301" y="49"/>
                </a:cubicBezTo>
                <a:cubicBezTo>
                  <a:pt x="300" y="49"/>
                  <a:pt x="299" y="49"/>
                  <a:pt x="298" y="51"/>
                </a:cubicBezTo>
                <a:cubicBezTo>
                  <a:pt x="297" y="51"/>
                  <a:pt x="295" y="52"/>
                  <a:pt x="292" y="52"/>
                </a:cubicBezTo>
                <a:cubicBezTo>
                  <a:pt x="292" y="52"/>
                  <a:pt x="293" y="52"/>
                  <a:pt x="292" y="52"/>
                </a:cubicBezTo>
                <a:cubicBezTo>
                  <a:pt x="292" y="53"/>
                  <a:pt x="290" y="52"/>
                  <a:pt x="289" y="53"/>
                </a:cubicBezTo>
                <a:cubicBezTo>
                  <a:pt x="292" y="53"/>
                  <a:pt x="294" y="53"/>
                  <a:pt x="296" y="53"/>
                </a:cubicBezTo>
                <a:cubicBezTo>
                  <a:pt x="296" y="53"/>
                  <a:pt x="296" y="53"/>
                  <a:pt x="296" y="53"/>
                </a:cubicBezTo>
                <a:cubicBezTo>
                  <a:pt x="295" y="53"/>
                  <a:pt x="293" y="56"/>
                  <a:pt x="293" y="55"/>
                </a:cubicBezTo>
                <a:cubicBezTo>
                  <a:pt x="293" y="55"/>
                  <a:pt x="293" y="54"/>
                  <a:pt x="292" y="54"/>
                </a:cubicBezTo>
                <a:cubicBezTo>
                  <a:pt x="292" y="56"/>
                  <a:pt x="291" y="55"/>
                  <a:pt x="290" y="55"/>
                </a:cubicBezTo>
                <a:cubicBezTo>
                  <a:pt x="290" y="55"/>
                  <a:pt x="289" y="55"/>
                  <a:pt x="290" y="56"/>
                </a:cubicBezTo>
                <a:cubicBezTo>
                  <a:pt x="290" y="56"/>
                  <a:pt x="290" y="56"/>
                  <a:pt x="290" y="57"/>
                </a:cubicBezTo>
                <a:cubicBezTo>
                  <a:pt x="290" y="57"/>
                  <a:pt x="290" y="57"/>
                  <a:pt x="290" y="58"/>
                </a:cubicBezTo>
                <a:cubicBezTo>
                  <a:pt x="290" y="58"/>
                  <a:pt x="289" y="58"/>
                  <a:pt x="289" y="58"/>
                </a:cubicBezTo>
                <a:cubicBezTo>
                  <a:pt x="289" y="58"/>
                  <a:pt x="288" y="58"/>
                  <a:pt x="288" y="58"/>
                </a:cubicBezTo>
                <a:cubicBezTo>
                  <a:pt x="288" y="58"/>
                  <a:pt x="287" y="58"/>
                  <a:pt x="287" y="58"/>
                </a:cubicBezTo>
                <a:cubicBezTo>
                  <a:pt x="287" y="58"/>
                  <a:pt x="288" y="58"/>
                  <a:pt x="288" y="58"/>
                </a:cubicBezTo>
                <a:cubicBezTo>
                  <a:pt x="288" y="58"/>
                  <a:pt x="287" y="58"/>
                  <a:pt x="287" y="58"/>
                </a:cubicBezTo>
                <a:cubicBezTo>
                  <a:pt x="287" y="58"/>
                  <a:pt x="287" y="58"/>
                  <a:pt x="287" y="57"/>
                </a:cubicBezTo>
                <a:cubicBezTo>
                  <a:pt x="287" y="58"/>
                  <a:pt x="286" y="58"/>
                  <a:pt x="286" y="57"/>
                </a:cubicBezTo>
                <a:cubicBezTo>
                  <a:pt x="287" y="57"/>
                  <a:pt x="286" y="57"/>
                  <a:pt x="287" y="57"/>
                </a:cubicBezTo>
                <a:cubicBezTo>
                  <a:pt x="287" y="57"/>
                  <a:pt x="287" y="56"/>
                  <a:pt x="286" y="56"/>
                </a:cubicBezTo>
                <a:cubicBezTo>
                  <a:pt x="287" y="56"/>
                  <a:pt x="286" y="55"/>
                  <a:pt x="287" y="54"/>
                </a:cubicBezTo>
                <a:cubicBezTo>
                  <a:pt x="287" y="54"/>
                  <a:pt x="286" y="54"/>
                  <a:pt x="286" y="54"/>
                </a:cubicBezTo>
                <a:cubicBezTo>
                  <a:pt x="286" y="54"/>
                  <a:pt x="287" y="54"/>
                  <a:pt x="287" y="53"/>
                </a:cubicBezTo>
                <a:cubicBezTo>
                  <a:pt x="286" y="53"/>
                  <a:pt x="286" y="53"/>
                  <a:pt x="285" y="53"/>
                </a:cubicBezTo>
                <a:cubicBezTo>
                  <a:pt x="285" y="54"/>
                  <a:pt x="284" y="54"/>
                  <a:pt x="284" y="54"/>
                </a:cubicBezTo>
                <a:cubicBezTo>
                  <a:pt x="284" y="53"/>
                  <a:pt x="284" y="53"/>
                  <a:pt x="285" y="53"/>
                </a:cubicBezTo>
                <a:cubicBezTo>
                  <a:pt x="284" y="52"/>
                  <a:pt x="285" y="53"/>
                  <a:pt x="285" y="52"/>
                </a:cubicBezTo>
                <a:cubicBezTo>
                  <a:pt x="284" y="52"/>
                  <a:pt x="283" y="55"/>
                  <a:pt x="282" y="53"/>
                </a:cubicBezTo>
                <a:cubicBezTo>
                  <a:pt x="284" y="53"/>
                  <a:pt x="284" y="52"/>
                  <a:pt x="284" y="52"/>
                </a:cubicBezTo>
                <a:cubicBezTo>
                  <a:pt x="284" y="51"/>
                  <a:pt x="284" y="50"/>
                  <a:pt x="284" y="50"/>
                </a:cubicBezTo>
                <a:cubicBezTo>
                  <a:pt x="285" y="50"/>
                  <a:pt x="285" y="50"/>
                  <a:pt x="286" y="51"/>
                </a:cubicBezTo>
                <a:cubicBezTo>
                  <a:pt x="286" y="50"/>
                  <a:pt x="287" y="50"/>
                  <a:pt x="287" y="49"/>
                </a:cubicBezTo>
                <a:cubicBezTo>
                  <a:pt x="287" y="49"/>
                  <a:pt x="287" y="49"/>
                  <a:pt x="288" y="50"/>
                </a:cubicBezTo>
                <a:cubicBezTo>
                  <a:pt x="288" y="49"/>
                  <a:pt x="288" y="49"/>
                  <a:pt x="288" y="49"/>
                </a:cubicBezTo>
                <a:cubicBezTo>
                  <a:pt x="288" y="48"/>
                  <a:pt x="289" y="48"/>
                  <a:pt x="289" y="48"/>
                </a:cubicBezTo>
                <a:cubicBezTo>
                  <a:pt x="289" y="47"/>
                  <a:pt x="289" y="48"/>
                  <a:pt x="288" y="48"/>
                </a:cubicBezTo>
                <a:cubicBezTo>
                  <a:pt x="289" y="47"/>
                  <a:pt x="289" y="47"/>
                  <a:pt x="290" y="47"/>
                </a:cubicBezTo>
                <a:cubicBezTo>
                  <a:pt x="291" y="47"/>
                  <a:pt x="291" y="48"/>
                  <a:pt x="292" y="47"/>
                </a:cubicBezTo>
                <a:cubicBezTo>
                  <a:pt x="292" y="47"/>
                  <a:pt x="292" y="47"/>
                  <a:pt x="292" y="47"/>
                </a:cubicBezTo>
                <a:cubicBezTo>
                  <a:pt x="292" y="47"/>
                  <a:pt x="293" y="47"/>
                  <a:pt x="293" y="48"/>
                </a:cubicBezTo>
                <a:cubicBezTo>
                  <a:pt x="294" y="47"/>
                  <a:pt x="294" y="46"/>
                  <a:pt x="295" y="46"/>
                </a:cubicBezTo>
                <a:cubicBezTo>
                  <a:pt x="296" y="44"/>
                  <a:pt x="297" y="43"/>
                  <a:pt x="299" y="42"/>
                </a:cubicBezTo>
                <a:cubicBezTo>
                  <a:pt x="299" y="43"/>
                  <a:pt x="299" y="43"/>
                  <a:pt x="299" y="43"/>
                </a:cubicBezTo>
                <a:cubicBezTo>
                  <a:pt x="299" y="42"/>
                  <a:pt x="300" y="42"/>
                  <a:pt x="301" y="41"/>
                </a:cubicBezTo>
                <a:cubicBezTo>
                  <a:pt x="301" y="42"/>
                  <a:pt x="301" y="42"/>
                  <a:pt x="301" y="42"/>
                </a:cubicBezTo>
                <a:cubicBezTo>
                  <a:pt x="302" y="41"/>
                  <a:pt x="303" y="41"/>
                  <a:pt x="304" y="40"/>
                </a:cubicBezTo>
                <a:cubicBezTo>
                  <a:pt x="306" y="39"/>
                  <a:pt x="308" y="38"/>
                  <a:pt x="309" y="37"/>
                </a:cubicBezTo>
                <a:cubicBezTo>
                  <a:pt x="310" y="37"/>
                  <a:pt x="312" y="35"/>
                  <a:pt x="313" y="34"/>
                </a:cubicBezTo>
                <a:cubicBezTo>
                  <a:pt x="314" y="33"/>
                  <a:pt x="315" y="32"/>
                  <a:pt x="316" y="30"/>
                </a:cubicBezTo>
                <a:cubicBezTo>
                  <a:pt x="316" y="30"/>
                  <a:pt x="315" y="30"/>
                  <a:pt x="315" y="30"/>
                </a:cubicBezTo>
                <a:cubicBezTo>
                  <a:pt x="315" y="29"/>
                  <a:pt x="316" y="30"/>
                  <a:pt x="316" y="29"/>
                </a:cubicBezTo>
                <a:cubicBezTo>
                  <a:pt x="315" y="29"/>
                  <a:pt x="315" y="29"/>
                  <a:pt x="315" y="29"/>
                </a:cubicBezTo>
                <a:cubicBezTo>
                  <a:pt x="315" y="30"/>
                  <a:pt x="314" y="29"/>
                  <a:pt x="313" y="30"/>
                </a:cubicBezTo>
                <a:cubicBezTo>
                  <a:pt x="313" y="30"/>
                  <a:pt x="313" y="29"/>
                  <a:pt x="313" y="29"/>
                </a:cubicBezTo>
                <a:cubicBezTo>
                  <a:pt x="312" y="29"/>
                  <a:pt x="311" y="29"/>
                  <a:pt x="311" y="30"/>
                </a:cubicBezTo>
                <a:cubicBezTo>
                  <a:pt x="311" y="29"/>
                  <a:pt x="312" y="29"/>
                  <a:pt x="312" y="28"/>
                </a:cubicBezTo>
                <a:cubicBezTo>
                  <a:pt x="310" y="28"/>
                  <a:pt x="307" y="29"/>
                  <a:pt x="304" y="31"/>
                </a:cubicBezTo>
                <a:cubicBezTo>
                  <a:pt x="304" y="31"/>
                  <a:pt x="303" y="31"/>
                  <a:pt x="303" y="31"/>
                </a:cubicBezTo>
                <a:cubicBezTo>
                  <a:pt x="303" y="31"/>
                  <a:pt x="303" y="31"/>
                  <a:pt x="303" y="31"/>
                </a:cubicBezTo>
                <a:cubicBezTo>
                  <a:pt x="303" y="31"/>
                  <a:pt x="303" y="32"/>
                  <a:pt x="302" y="32"/>
                </a:cubicBezTo>
                <a:cubicBezTo>
                  <a:pt x="302" y="31"/>
                  <a:pt x="301" y="33"/>
                  <a:pt x="300" y="34"/>
                </a:cubicBezTo>
                <a:cubicBezTo>
                  <a:pt x="300" y="33"/>
                  <a:pt x="301" y="33"/>
                  <a:pt x="301" y="32"/>
                </a:cubicBezTo>
                <a:cubicBezTo>
                  <a:pt x="300" y="33"/>
                  <a:pt x="300" y="32"/>
                  <a:pt x="300" y="32"/>
                </a:cubicBezTo>
                <a:cubicBezTo>
                  <a:pt x="300" y="31"/>
                  <a:pt x="301" y="32"/>
                  <a:pt x="301" y="31"/>
                </a:cubicBezTo>
                <a:cubicBezTo>
                  <a:pt x="301" y="30"/>
                  <a:pt x="300" y="32"/>
                  <a:pt x="300" y="31"/>
                </a:cubicBezTo>
                <a:cubicBezTo>
                  <a:pt x="300" y="31"/>
                  <a:pt x="300" y="31"/>
                  <a:pt x="300" y="32"/>
                </a:cubicBezTo>
                <a:cubicBezTo>
                  <a:pt x="300" y="32"/>
                  <a:pt x="299" y="32"/>
                  <a:pt x="299" y="32"/>
                </a:cubicBezTo>
                <a:cubicBezTo>
                  <a:pt x="299" y="31"/>
                  <a:pt x="300" y="31"/>
                  <a:pt x="300" y="30"/>
                </a:cubicBezTo>
                <a:cubicBezTo>
                  <a:pt x="300" y="30"/>
                  <a:pt x="300" y="30"/>
                  <a:pt x="300" y="30"/>
                </a:cubicBezTo>
                <a:cubicBezTo>
                  <a:pt x="300" y="31"/>
                  <a:pt x="301" y="30"/>
                  <a:pt x="301" y="30"/>
                </a:cubicBezTo>
                <a:cubicBezTo>
                  <a:pt x="301" y="30"/>
                  <a:pt x="301" y="31"/>
                  <a:pt x="301" y="31"/>
                </a:cubicBezTo>
                <a:cubicBezTo>
                  <a:pt x="302" y="30"/>
                  <a:pt x="302" y="29"/>
                  <a:pt x="303" y="29"/>
                </a:cubicBezTo>
                <a:cubicBezTo>
                  <a:pt x="303" y="29"/>
                  <a:pt x="302" y="30"/>
                  <a:pt x="302" y="30"/>
                </a:cubicBezTo>
                <a:cubicBezTo>
                  <a:pt x="303" y="30"/>
                  <a:pt x="303" y="30"/>
                  <a:pt x="303" y="29"/>
                </a:cubicBezTo>
                <a:cubicBezTo>
                  <a:pt x="304" y="29"/>
                  <a:pt x="305" y="28"/>
                  <a:pt x="306" y="27"/>
                </a:cubicBezTo>
                <a:cubicBezTo>
                  <a:pt x="305" y="27"/>
                  <a:pt x="305" y="28"/>
                  <a:pt x="304" y="29"/>
                </a:cubicBezTo>
                <a:cubicBezTo>
                  <a:pt x="304" y="27"/>
                  <a:pt x="305" y="27"/>
                  <a:pt x="306" y="27"/>
                </a:cubicBezTo>
                <a:cubicBezTo>
                  <a:pt x="307" y="27"/>
                  <a:pt x="308" y="26"/>
                  <a:pt x="309" y="26"/>
                </a:cubicBezTo>
                <a:cubicBezTo>
                  <a:pt x="311" y="24"/>
                  <a:pt x="313" y="24"/>
                  <a:pt x="316" y="23"/>
                </a:cubicBezTo>
                <a:cubicBezTo>
                  <a:pt x="315" y="22"/>
                  <a:pt x="314" y="23"/>
                  <a:pt x="314" y="22"/>
                </a:cubicBezTo>
                <a:cubicBezTo>
                  <a:pt x="313" y="22"/>
                  <a:pt x="313" y="22"/>
                  <a:pt x="312" y="21"/>
                </a:cubicBezTo>
                <a:cubicBezTo>
                  <a:pt x="312" y="22"/>
                  <a:pt x="312" y="22"/>
                  <a:pt x="312" y="22"/>
                </a:cubicBezTo>
                <a:cubicBezTo>
                  <a:pt x="311" y="21"/>
                  <a:pt x="311" y="22"/>
                  <a:pt x="310" y="22"/>
                </a:cubicBezTo>
                <a:cubicBezTo>
                  <a:pt x="310" y="21"/>
                  <a:pt x="310" y="21"/>
                  <a:pt x="311" y="21"/>
                </a:cubicBezTo>
                <a:cubicBezTo>
                  <a:pt x="310" y="20"/>
                  <a:pt x="310" y="21"/>
                  <a:pt x="309" y="21"/>
                </a:cubicBezTo>
                <a:cubicBezTo>
                  <a:pt x="309" y="21"/>
                  <a:pt x="309" y="20"/>
                  <a:pt x="309" y="20"/>
                </a:cubicBezTo>
                <a:cubicBezTo>
                  <a:pt x="308" y="20"/>
                  <a:pt x="308" y="21"/>
                  <a:pt x="307" y="21"/>
                </a:cubicBezTo>
                <a:cubicBezTo>
                  <a:pt x="306" y="20"/>
                  <a:pt x="307" y="20"/>
                  <a:pt x="308" y="19"/>
                </a:cubicBezTo>
                <a:cubicBezTo>
                  <a:pt x="308" y="19"/>
                  <a:pt x="307" y="19"/>
                  <a:pt x="307" y="19"/>
                </a:cubicBezTo>
                <a:cubicBezTo>
                  <a:pt x="307" y="19"/>
                  <a:pt x="307" y="19"/>
                  <a:pt x="307" y="19"/>
                </a:cubicBezTo>
                <a:cubicBezTo>
                  <a:pt x="307" y="20"/>
                  <a:pt x="307" y="19"/>
                  <a:pt x="307" y="20"/>
                </a:cubicBezTo>
                <a:cubicBezTo>
                  <a:pt x="306" y="20"/>
                  <a:pt x="306" y="19"/>
                  <a:pt x="306" y="19"/>
                </a:cubicBezTo>
                <a:cubicBezTo>
                  <a:pt x="306" y="20"/>
                  <a:pt x="305" y="20"/>
                  <a:pt x="304" y="19"/>
                </a:cubicBezTo>
                <a:cubicBezTo>
                  <a:pt x="304" y="20"/>
                  <a:pt x="304" y="20"/>
                  <a:pt x="304" y="21"/>
                </a:cubicBezTo>
                <a:cubicBezTo>
                  <a:pt x="304" y="21"/>
                  <a:pt x="304" y="21"/>
                  <a:pt x="304" y="21"/>
                </a:cubicBezTo>
                <a:cubicBezTo>
                  <a:pt x="303" y="21"/>
                  <a:pt x="303" y="20"/>
                  <a:pt x="303" y="20"/>
                </a:cubicBezTo>
                <a:cubicBezTo>
                  <a:pt x="304" y="19"/>
                  <a:pt x="305" y="18"/>
                  <a:pt x="305" y="17"/>
                </a:cubicBezTo>
                <a:cubicBezTo>
                  <a:pt x="306" y="17"/>
                  <a:pt x="308" y="16"/>
                  <a:pt x="309" y="16"/>
                </a:cubicBezTo>
                <a:cubicBezTo>
                  <a:pt x="309" y="15"/>
                  <a:pt x="310" y="16"/>
                  <a:pt x="310" y="16"/>
                </a:cubicBezTo>
                <a:cubicBezTo>
                  <a:pt x="310" y="16"/>
                  <a:pt x="309" y="16"/>
                  <a:pt x="309" y="16"/>
                </a:cubicBezTo>
                <a:cubicBezTo>
                  <a:pt x="310" y="17"/>
                  <a:pt x="310" y="15"/>
                  <a:pt x="311" y="15"/>
                </a:cubicBezTo>
                <a:cubicBezTo>
                  <a:pt x="311" y="15"/>
                  <a:pt x="311" y="16"/>
                  <a:pt x="311" y="16"/>
                </a:cubicBezTo>
                <a:cubicBezTo>
                  <a:pt x="311" y="15"/>
                  <a:pt x="313" y="15"/>
                  <a:pt x="314" y="15"/>
                </a:cubicBezTo>
                <a:cubicBezTo>
                  <a:pt x="314" y="14"/>
                  <a:pt x="315" y="14"/>
                  <a:pt x="316" y="14"/>
                </a:cubicBezTo>
                <a:cubicBezTo>
                  <a:pt x="316" y="13"/>
                  <a:pt x="315" y="14"/>
                  <a:pt x="315" y="14"/>
                </a:cubicBezTo>
                <a:cubicBezTo>
                  <a:pt x="315" y="13"/>
                  <a:pt x="317" y="12"/>
                  <a:pt x="318" y="13"/>
                </a:cubicBezTo>
                <a:cubicBezTo>
                  <a:pt x="319" y="11"/>
                  <a:pt x="322" y="12"/>
                  <a:pt x="322" y="10"/>
                </a:cubicBezTo>
                <a:cubicBezTo>
                  <a:pt x="323" y="10"/>
                  <a:pt x="323" y="9"/>
                  <a:pt x="324" y="9"/>
                </a:cubicBezTo>
                <a:cubicBezTo>
                  <a:pt x="324" y="10"/>
                  <a:pt x="323" y="9"/>
                  <a:pt x="324" y="10"/>
                </a:cubicBezTo>
                <a:cubicBezTo>
                  <a:pt x="325" y="9"/>
                  <a:pt x="327" y="7"/>
                  <a:pt x="327" y="6"/>
                </a:cubicBezTo>
                <a:cubicBezTo>
                  <a:pt x="326" y="5"/>
                  <a:pt x="325" y="5"/>
                  <a:pt x="326" y="4"/>
                </a:cubicBezTo>
                <a:cubicBezTo>
                  <a:pt x="325" y="4"/>
                  <a:pt x="323" y="4"/>
                  <a:pt x="323" y="2"/>
                </a:cubicBezTo>
                <a:cubicBezTo>
                  <a:pt x="322" y="3"/>
                  <a:pt x="322" y="3"/>
                  <a:pt x="322" y="4"/>
                </a:cubicBezTo>
                <a:cubicBezTo>
                  <a:pt x="322" y="4"/>
                  <a:pt x="322" y="3"/>
                  <a:pt x="322" y="3"/>
                </a:cubicBezTo>
                <a:cubicBezTo>
                  <a:pt x="322" y="4"/>
                  <a:pt x="322" y="4"/>
                  <a:pt x="322" y="4"/>
                </a:cubicBezTo>
                <a:cubicBezTo>
                  <a:pt x="321" y="4"/>
                  <a:pt x="321" y="3"/>
                  <a:pt x="321" y="4"/>
                </a:cubicBezTo>
                <a:cubicBezTo>
                  <a:pt x="321" y="3"/>
                  <a:pt x="321" y="3"/>
                  <a:pt x="321" y="3"/>
                </a:cubicBezTo>
                <a:cubicBezTo>
                  <a:pt x="321" y="3"/>
                  <a:pt x="320" y="3"/>
                  <a:pt x="320" y="3"/>
                </a:cubicBezTo>
                <a:cubicBezTo>
                  <a:pt x="320" y="2"/>
                  <a:pt x="318" y="3"/>
                  <a:pt x="317" y="4"/>
                </a:cubicBezTo>
                <a:cubicBezTo>
                  <a:pt x="316" y="3"/>
                  <a:pt x="315" y="4"/>
                  <a:pt x="314" y="6"/>
                </a:cubicBezTo>
                <a:cubicBezTo>
                  <a:pt x="314" y="5"/>
                  <a:pt x="314" y="5"/>
                  <a:pt x="314" y="5"/>
                </a:cubicBezTo>
                <a:cubicBezTo>
                  <a:pt x="314" y="4"/>
                  <a:pt x="315" y="4"/>
                  <a:pt x="316" y="3"/>
                </a:cubicBezTo>
                <a:cubicBezTo>
                  <a:pt x="315" y="2"/>
                  <a:pt x="315" y="3"/>
                  <a:pt x="315" y="2"/>
                </a:cubicBezTo>
                <a:cubicBezTo>
                  <a:pt x="313" y="4"/>
                  <a:pt x="312" y="3"/>
                  <a:pt x="310" y="5"/>
                </a:cubicBezTo>
                <a:cubicBezTo>
                  <a:pt x="310" y="4"/>
                  <a:pt x="310" y="4"/>
                  <a:pt x="310" y="4"/>
                </a:cubicBezTo>
                <a:cubicBezTo>
                  <a:pt x="311" y="4"/>
                  <a:pt x="312" y="3"/>
                  <a:pt x="312" y="2"/>
                </a:cubicBezTo>
                <a:cubicBezTo>
                  <a:pt x="312" y="2"/>
                  <a:pt x="312" y="3"/>
                  <a:pt x="311" y="2"/>
                </a:cubicBezTo>
                <a:cubicBezTo>
                  <a:pt x="311" y="3"/>
                  <a:pt x="311" y="3"/>
                  <a:pt x="311" y="3"/>
                </a:cubicBezTo>
                <a:cubicBezTo>
                  <a:pt x="311" y="3"/>
                  <a:pt x="311" y="3"/>
                  <a:pt x="311" y="4"/>
                </a:cubicBezTo>
                <a:cubicBezTo>
                  <a:pt x="310" y="3"/>
                  <a:pt x="309" y="4"/>
                  <a:pt x="309" y="5"/>
                </a:cubicBezTo>
                <a:cubicBezTo>
                  <a:pt x="309" y="6"/>
                  <a:pt x="309" y="4"/>
                  <a:pt x="309" y="5"/>
                </a:cubicBezTo>
                <a:cubicBezTo>
                  <a:pt x="309" y="5"/>
                  <a:pt x="309" y="4"/>
                  <a:pt x="309" y="4"/>
                </a:cubicBezTo>
                <a:cubicBezTo>
                  <a:pt x="308" y="4"/>
                  <a:pt x="308" y="5"/>
                  <a:pt x="308" y="5"/>
                </a:cubicBezTo>
                <a:cubicBezTo>
                  <a:pt x="308" y="6"/>
                  <a:pt x="308" y="5"/>
                  <a:pt x="308" y="4"/>
                </a:cubicBezTo>
                <a:cubicBezTo>
                  <a:pt x="307" y="5"/>
                  <a:pt x="308" y="5"/>
                  <a:pt x="307" y="6"/>
                </a:cubicBezTo>
                <a:cubicBezTo>
                  <a:pt x="307" y="6"/>
                  <a:pt x="307" y="5"/>
                  <a:pt x="307" y="5"/>
                </a:cubicBezTo>
                <a:cubicBezTo>
                  <a:pt x="307" y="5"/>
                  <a:pt x="307" y="6"/>
                  <a:pt x="307" y="6"/>
                </a:cubicBezTo>
                <a:cubicBezTo>
                  <a:pt x="307" y="6"/>
                  <a:pt x="306" y="6"/>
                  <a:pt x="306" y="5"/>
                </a:cubicBezTo>
                <a:cubicBezTo>
                  <a:pt x="306" y="5"/>
                  <a:pt x="306" y="5"/>
                  <a:pt x="307" y="5"/>
                </a:cubicBezTo>
                <a:cubicBezTo>
                  <a:pt x="306" y="4"/>
                  <a:pt x="306" y="5"/>
                  <a:pt x="306" y="6"/>
                </a:cubicBezTo>
                <a:cubicBezTo>
                  <a:pt x="305" y="6"/>
                  <a:pt x="304" y="6"/>
                  <a:pt x="304" y="7"/>
                </a:cubicBezTo>
                <a:cubicBezTo>
                  <a:pt x="304" y="7"/>
                  <a:pt x="304" y="6"/>
                  <a:pt x="304" y="6"/>
                </a:cubicBezTo>
                <a:cubicBezTo>
                  <a:pt x="304" y="6"/>
                  <a:pt x="305" y="6"/>
                  <a:pt x="305" y="5"/>
                </a:cubicBezTo>
                <a:cubicBezTo>
                  <a:pt x="305" y="5"/>
                  <a:pt x="305" y="4"/>
                  <a:pt x="305" y="4"/>
                </a:cubicBezTo>
                <a:cubicBezTo>
                  <a:pt x="305" y="4"/>
                  <a:pt x="304" y="4"/>
                  <a:pt x="304" y="4"/>
                </a:cubicBezTo>
                <a:cubicBezTo>
                  <a:pt x="304" y="4"/>
                  <a:pt x="304" y="4"/>
                  <a:pt x="304" y="3"/>
                </a:cubicBezTo>
                <a:cubicBezTo>
                  <a:pt x="303" y="4"/>
                  <a:pt x="303" y="4"/>
                  <a:pt x="302" y="4"/>
                </a:cubicBezTo>
                <a:cubicBezTo>
                  <a:pt x="302" y="4"/>
                  <a:pt x="302" y="4"/>
                  <a:pt x="303" y="4"/>
                </a:cubicBezTo>
                <a:cubicBezTo>
                  <a:pt x="303" y="4"/>
                  <a:pt x="303" y="4"/>
                  <a:pt x="303" y="4"/>
                </a:cubicBezTo>
                <a:cubicBezTo>
                  <a:pt x="303" y="4"/>
                  <a:pt x="303" y="4"/>
                  <a:pt x="303" y="4"/>
                </a:cubicBezTo>
                <a:cubicBezTo>
                  <a:pt x="302" y="3"/>
                  <a:pt x="302" y="4"/>
                  <a:pt x="301" y="4"/>
                </a:cubicBezTo>
                <a:cubicBezTo>
                  <a:pt x="301" y="4"/>
                  <a:pt x="301" y="3"/>
                  <a:pt x="301" y="2"/>
                </a:cubicBezTo>
                <a:cubicBezTo>
                  <a:pt x="301" y="3"/>
                  <a:pt x="301" y="3"/>
                  <a:pt x="301" y="3"/>
                </a:cubicBezTo>
                <a:cubicBezTo>
                  <a:pt x="300" y="3"/>
                  <a:pt x="300" y="3"/>
                  <a:pt x="300" y="2"/>
                </a:cubicBezTo>
                <a:cubicBezTo>
                  <a:pt x="300" y="3"/>
                  <a:pt x="300" y="3"/>
                  <a:pt x="300" y="3"/>
                </a:cubicBezTo>
                <a:cubicBezTo>
                  <a:pt x="299" y="3"/>
                  <a:pt x="300" y="3"/>
                  <a:pt x="299" y="2"/>
                </a:cubicBezTo>
                <a:cubicBezTo>
                  <a:pt x="299" y="3"/>
                  <a:pt x="298" y="3"/>
                  <a:pt x="297" y="3"/>
                </a:cubicBezTo>
                <a:cubicBezTo>
                  <a:pt x="297" y="2"/>
                  <a:pt x="298" y="2"/>
                  <a:pt x="298" y="2"/>
                </a:cubicBezTo>
                <a:cubicBezTo>
                  <a:pt x="297" y="1"/>
                  <a:pt x="297" y="2"/>
                  <a:pt x="297" y="2"/>
                </a:cubicBezTo>
                <a:cubicBezTo>
                  <a:pt x="297" y="2"/>
                  <a:pt x="297" y="2"/>
                  <a:pt x="297" y="2"/>
                </a:cubicBezTo>
                <a:cubicBezTo>
                  <a:pt x="295" y="2"/>
                  <a:pt x="294" y="3"/>
                  <a:pt x="292" y="3"/>
                </a:cubicBezTo>
                <a:cubicBezTo>
                  <a:pt x="292" y="3"/>
                  <a:pt x="292" y="4"/>
                  <a:pt x="292" y="4"/>
                </a:cubicBezTo>
                <a:cubicBezTo>
                  <a:pt x="292" y="4"/>
                  <a:pt x="292" y="4"/>
                  <a:pt x="292" y="5"/>
                </a:cubicBezTo>
                <a:cubicBezTo>
                  <a:pt x="291" y="2"/>
                  <a:pt x="290" y="5"/>
                  <a:pt x="289" y="5"/>
                </a:cubicBezTo>
                <a:cubicBezTo>
                  <a:pt x="289" y="3"/>
                  <a:pt x="290" y="3"/>
                  <a:pt x="291" y="3"/>
                </a:cubicBezTo>
                <a:cubicBezTo>
                  <a:pt x="290" y="2"/>
                  <a:pt x="290" y="3"/>
                  <a:pt x="290" y="2"/>
                </a:cubicBezTo>
                <a:cubicBezTo>
                  <a:pt x="289" y="3"/>
                  <a:pt x="289" y="3"/>
                  <a:pt x="289" y="3"/>
                </a:cubicBezTo>
                <a:cubicBezTo>
                  <a:pt x="289" y="3"/>
                  <a:pt x="289" y="3"/>
                  <a:pt x="289" y="2"/>
                </a:cubicBezTo>
                <a:cubicBezTo>
                  <a:pt x="289" y="2"/>
                  <a:pt x="289" y="2"/>
                  <a:pt x="289" y="2"/>
                </a:cubicBezTo>
                <a:cubicBezTo>
                  <a:pt x="289" y="2"/>
                  <a:pt x="290" y="2"/>
                  <a:pt x="290" y="1"/>
                </a:cubicBezTo>
                <a:cubicBezTo>
                  <a:pt x="289" y="0"/>
                  <a:pt x="289" y="3"/>
                  <a:pt x="288" y="2"/>
                </a:cubicBezTo>
                <a:cubicBezTo>
                  <a:pt x="288" y="2"/>
                  <a:pt x="287" y="3"/>
                  <a:pt x="287" y="4"/>
                </a:cubicBezTo>
                <a:cubicBezTo>
                  <a:pt x="287" y="4"/>
                  <a:pt x="287" y="3"/>
                  <a:pt x="287" y="3"/>
                </a:cubicBezTo>
                <a:cubicBezTo>
                  <a:pt x="287" y="2"/>
                  <a:pt x="286" y="3"/>
                  <a:pt x="286" y="3"/>
                </a:cubicBezTo>
                <a:cubicBezTo>
                  <a:pt x="286" y="3"/>
                  <a:pt x="286" y="3"/>
                  <a:pt x="286" y="4"/>
                </a:cubicBezTo>
                <a:cubicBezTo>
                  <a:pt x="286" y="4"/>
                  <a:pt x="286" y="3"/>
                  <a:pt x="286" y="4"/>
                </a:cubicBezTo>
                <a:cubicBezTo>
                  <a:pt x="286" y="4"/>
                  <a:pt x="286" y="4"/>
                  <a:pt x="285" y="4"/>
                </a:cubicBezTo>
                <a:cubicBezTo>
                  <a:pt x="284" y="5"/>
                  <a:pt x="284" y="5"/>
                  <a:pt x="284" y="5"/>
                </a:cubicBezTo>
                <a:cubicBezTo>
                  <a:pt x="284" y="5"/>
                  <a:pt x="285" y="5"/>
                  <a:pt x="284" y="5"/>
                </a:cubicBezTo>
                <a:cubicBezTo>
                  <a:pt x="283" y="4"/>
                  <a:pt x="284" y="4"/>
                  <a:pt x="283" y="4"/>
                </a:cubicBezTo>
                <a:cubicBezTo>
                  <a:pt x="283" y="5"/>
                  <a:pt x="283" y="5"/>
                  <a:pt x="282" y="6"/>
                </a:cubicBezTo>
                <a:cubicBezTo>
                  <a:pt x="282" y="6"/>
                  <a:pt x="281" y="6"/>
                  <a:pt x="280" y="5"/>
                </a:cubicBezTo>
                <a:cubicBezTo>
                  <a:pt x="280" y="7"/>
                  <a:pt x="279" y="7"/>
                  <a:pt x="279" y="8"/>
                </a:cubicBezTo>
                <a:cubicBezTo>
                  <a:pt x="278" y="8"/>
                  <a:pt x="279" y="7"/>
                  <a:pt x="279" y="7"/>
                </a:cubicBezTo>
                <a:cubicBezTo>
                  <a:pt x="278" y="7"/>
                  <a:pt x="277" y="9"/>
                  <a:pt x="277" y="10"/>
                </a:cubicBezTo>
                <a:cubicBezTo>
                  <a:pt x="278" y="10"/>
                  <a:pt x="278" y="8"/>
                  <a:pt x="279" y="8"/>
                </a:cubicBezTo>
                <a:cubicBezTo>
                  <a:pt x="279" y="8"/>
                  <a:pt x="279" y="8"/>
                  <a:pt x="279" y="9"/>
                </a:cubicBezTo>
                <a:cubicBezTo>
                  <a:pt x="279" y="9"/>
                  <a:pt x="279" y="8"/>
                  <a:pt x="279" y="8"/>
                </a:cubicBezTo>
                <a:cubicBezTo>
                  <a:pt x="280" y="9"/>
                  <a:pt x="281" y="5"/>
                  <a:pt x="283" y="7"/>
                </a:cubicBezTo>
                <a:cubicBezTo>
                  <a:pt x="282" y="8"/>
                  <a:pt x="281" y="9"/>
                  <a:pt x="280" y="9"/>
                </a:cubicBezTo>
                <a:cubicBezTo>
                  <a:pt x="279" y="11"/>
                  <a:pt x="278" y="11"/>
                  <a:pt x="276" y="11"/>
                </a:cubicBezTo>
                <a:cubicBezTo>
                  <a:pt x="277" y="10"/>
                  <a:pt x="277" y="9"/>
                  <a:pt x="277" y="8"/>
                </a:cubicBezTo>
                <a:cubicBezTo>
                  <a:pt x="277" y="9"/>
                  <a:pt x="276" y="9"/>
                  <a:pt x="276" y="9"/>
                </a:cubicBezTo>
                <a:cubicBezTo>
                  <a:pt x="275" y="8"/>
                  <a:pt x="275" y="10"/>
                  <a:pt x="274" y="9"/>
                </a:cubicBezTo>
                <a:cubicBezTo>
                  <a:pt x="273" y="10"/>
                  <a:pt x="273" y="10"/>
                  <a:pt x="272" y="10"/>
                </a:cubicBezTo>
                <a:cubicBezTo>
                  <a:pt x="273" y="10"/>
                  <a:pt x="272" y="11"/>
                  <a:pt x="273" y="11"/>
                </a:cubicBezTo>
                <a:cubicBezTo>
                  <a:pt x="272" y="11"/>
                  <a:pt x="272" y="11"/>
                  <a:pt x="272" y="12"/>
                </a:cubicBezTo>
                <a:cubicBezTo>
                  <a:pt x="271" y="11"/>
                  <a:pt x="272" y="11"/>
                  <a:pt x="272" y="11"/>
                </a:cubicBezTo>
                <a:cubicBezTo>
                  <a:pt x="272" y="10"/>
                  <a:pt x="271" y="11"/>
                  <a:pt x="271" y="12"/>
                </a:cubicBezTo>
                <a:cubicBezTo>
                  <a:pt x="270" y="12"/>
                  <a:pt x="270" y="12"/>
                  <a:pt x="270" y="11"/>
                </a:cubicBezTo>
                <a:cubicBezTo>
                  <a:pt x="269" y="11"/>
                  <a:pt x="269" y="13"/>
                  <a:pt x="268" y="13"/>
                </a:cubicBezTo>
                <a:cubicBezTo>
                  <a:pt x="267" y="12"/>
                  <a:pt x="268" y="11"/>
                  <a:pt x="268" y="10"/>
                </a:cubicBezTo>
                <a:cubicBezTo>
                  <a:pt x="267" y="10"/>
                  <a:pt x="267" y="12"/>
                  <a:pt x="266" y="12"/>
                </a:cubicBezTo>
                <a:cubicBezTo>
                  <a:pt x="266" y="11"/>
                  <a:pt x="266" y="11"/>
                  <a:pt x="266" y="11"/>
                </a:cubicBezTo>
                <a:cubicBezTo>
                  <a:pt x="265" y="12"/>
                  <a:pt x="266" y="11"/>
                  <a:pt x="266" y="12"/>
                </a:cubicBezTo>
                <a:cubicBezTo>
                  <a:pt x="266" y="12"/>
                  <a:pt x="267" y="12"/>
                  <a:pt x="267" y="11"/>
                </a:cubicBezTo>
                <a:cubicBezTo>
                  <a:pt x="267" y="12"/>
                  <a:pt x="267" y="12"/>
                  <a:pt x="268" y="12"/>
                </a:cubicBezTo>
                <a:cubicBezTo>
                  <a:pt x="268" y="12"/>
                  <a:pt x="268" y="12"/>
                  <a:pt x="267" y="13"/>
                </a:cubicBezTo>
                <a:cubicBezTo>
                  <a:pt x="267" y="13"/>
                  <a:pt x="267" y="12"/>
                  <a:pt x="267" y="12"/>
                </a:cubicBezTo>
                <a:cubicBezTo>
                  <a:pt x="267" y="12"/>
                  <a:pt x="266" y="13"/>
                  <a:pt x="267" y="13"/>
                </a:cubicBezTo>
                <a:cubicBezTo>
                  <a:pt x="266" y="13"/>
                  <a:pt x="266" y="13"/>
                  <a:pt x="265" y="13"/>
                </a:cubicBezTo>
                <a:cubicBezTo>
                  <a:pt x="265" y="13"/>
                  <a:pt x="265" y="12"/>
                  <a:pt x="266" y="12"/>
                </a:cubicBezTo>
                <a:cubicBezTo>
                  <a:pt x="266" y="12"/>
                  <a:pt x="266" y="13"/>
                  <a:pt x="266" y="13"/>
                </a:cubicBezTo>
                <a:cubicBezTo>
                  <a:pt x="266" y="12"/>
                  <a:pt x="266" y="12"/>
                  <a:pt x="266" y="11"/>
                </a:cubicBezTo>
                <a:cubicBezTo>
                  <a:pt x="265" y="14"/>
                  <a:pt x="263" y="14"/>
                  <a:pt x="262" y="15"/>
                </a:cubicBezTo>
                <a:cubicBezTo>
                  <a:pt x="262" y="15"/>
                  <a:pt x="262" y="15"/>
                  <a:pt x="262" y="15"/>
                </a:cubicBezTo>
                <a:cubicBezTo>
                  <a:pt x="262" y="15"/>
                  <a:pt x="261" y="16"/>
                  <a:pt x="260" y="16"/>
                </a:cubicBezTo>
                <a:cubicBezTo>
                  <a:pt x="260" y="16"/>
                  <a:pt x="261" y="15"/>
                  <a:pt x="261" y="15"/>
                </a:cubicBezTo>
                <a:cubicBezTo>
                  <a:pt x="261" y="15"/>
                  <a:pt x="261" y="15"/>
                  <a:pt x="261" y="14"/>
                </a:cubicBezTo>
                <a:cubicBezTo>
                  <a:pt x="260" y="15"/>
                  <a:pt x="259" y="16"/>
                  <a:pt x="258" y="16"/>
                </a:cubicBezTo>
                <a:cubicBezTo>
                  <a:pt x="257" y="15"/>
                  <a:pt x="259" y="15"/>
                  <a:pt x="259" y="14"/>
                </a:cubicBezTo>
                <a:cubicBezTo>
                  <a:pt x="258" y="14"/>
                  <a:pt x="258" y="14"/>
                  <a:pt x="258" y="15"/>
                </a:cubicBezTo>
                <a:cubicBezTo>
                  <a:pt x="256" y="14"/>
                  <a:pt x="254" y="17"/>
                  <a:pt x="253" y="17"/>
                </a:cubicBezTo>
                <a:cubicBezTo>
                  <a:pt x="253" y="17"/>
                  <a:pt x="254" y="16"/>
                  <a:pt x="253" y="16"/>
                </a:cubicBezTo>
                <a:cubicBezTo>
                  <a:pt x="253" y="17"/>
                  <a:pt x="253" y="17"/>
                  <a:pt x="252" y="17"/>
                </a:cubicBezTo>
                <a:cubicBezTo>
                  <a:pt x="252" y="17"/>
                  <a:pt x="253" y="18"/>
                  <a:pt x="253" y="17"/>
                </a:cubicBezTo>
                <a:cubicBezTo>
                  <a:pt x="253" y="18"/>
                  <a:pt x="253" y="18"/>
                  <a:pt x="253" y="18"/>
                </a:cubicBezTo>
                <a:cubicBezTo>
                  <a:pt x="253" y="18"/>
                  <a:pt x="252" y="17"/>
                  <a:pt x="251" y="19"/>
                </a:cubicBezTo>
                <a:cubicBezTo>
                  <a:pt x="251" y="18"/>
                  <a:pt x="251" y="18"/>
                  <a:pt x="251" y="18"/>
                </a:cubicBezTo>
                <a:cubicBezTo>
                  <a:pt x="251" y="19"/>
                  <a:pt x="250" y="18"/>
                  <a:pt x="250" y="19"/>
                </a:cubicBezTo>
                <a:cubicBezTo>
                  <a:pt x="249" y="18"/>
                  <a:pt x="249" y="18"/>
                  <a:pt x="249" y="18"/>
                </a:cubicBezTo>
                <a:cubicBezTo>
                  <a:pt x="249" y="18"/>
                  <a:pt x="249" y="18"/>
                  <a:pt x="249" y="18"/>
                </a:cubicBezTo>
                <a:cubicBezTo>
                  <a:pt x="248" y="18"/>
                  <a:pt x="249" y="18"/>
                  <a:pt x="249" y="18"/>
                </a:cubicBezTo>
                <a:cubicBezTo>
                  <a:pt x="247" y="19"/>
                  <a:pt x="246" y="19"/>
                  <a:pt x="244" y="20"/>
                </a:cubicBezTo>
                <a:cubicBezTo>
                  <a:pt x="244" y="20"/>
                  <a:pt x="244" y="19"/>
                  <a:pt x="244" y="19"/>
                </a:cubicBezTo>
                <a:cubicBezTo>
                  <a:pt x="244" y="19"/>
                  <a:pt x="243" y="19"/>
                  <a:pt x="243" y="19"/>
                </a:cubicBezTo>
                <a:cubicBezTo>
                  <a:pt x="242" y="20"/>
                  <a:pt x="243" y="20"/>
                  <a:pt x="243" y="20"/>
                </a:cubicBezTo>
                <a:cubicBezTo>
                  <a:pt x="242" y="20"/>
                  <a:pt x="242" y="20"/>
                  <a:pt x="241" y="21"/>
                </a:cubicBezTo>
                <a:cubicBezTo>
                  <a:pt x="241" y="21"/>
                  <a:pt x="241" y="20"/>
                  <a:pt x="241" y="20"/>
                </a:cubicBezTo>
                <a:cubicBezTo>
                  <a:pt x="241" y="20"/>
                  <a:pt x="241" y="21"/>
                  <a:pt x="241" y="21"/>
                </a:cubicBezTo>
                <a:cubicBezTo>
                  <a:pt x="240" y="20"/>
                  <a:pt x="241" y="21"/>
                  <a:pt x="240" y="21"/>
                </a:cubicBezTo>
                <a:cubicBezTo>
                  <a:pt x="239" y="21"/>
                  <a:pt x="240" y="21"/>
                  <a:pt x="239" y="21"/>
                </a:cubicBezTo>
                <a:cubicBezTo>
                  <a:pt x="239" y="21"/>
                  <a:pt x="239" y="21"/>
                  <a:pt x="239" y="21"/>
                </a:cubicBezTo>
                <a:cubicBezTo>
                  <a:pt x="239" y="22"/>
                  <a:pt x="237" y="21"/>
                  <a:pt x="237" y="20"/>
                </a:cubicBezTo>
                <a:cubicBezTo>
                  <a:pt x="236" y="21"/>
                  <a:pt x="238" y="21"/>
                  <a:pt x="238" y="22"/>
                </a:cubicBezTo>
                <a:cubicBezTo>
                  <a:pt x="237" y="22"/>
                  <a:pt x="237" y="22"/>
                  <a:pt x="237" y="21"/>
                </a:cubicBezTo>
                <a:cubicBezTo>
                  <a:pt x="236" y="22"/>
                  <a:pt x="236" y="21"/>
                  <a:pt x="236" y="23"/>
                </a:cubicBezTo>
                <a:cubicBezTo>
                  <a:pt x="235" y="23"/>
                  <a:pt x="235" y="23"/>
                  <a:pt x="234" y="22"/>
                </a:cubicBezTo>
                <a:cubicBezTo>
                  <a:pt x="234" y="23"/>
                  <a:pt x="234" y="23"/>
                  <a:pt x="234" y="23"/>
                </a:cubicBezTo>
                <a:cubicBezTo>
                  <a:pt x="235" y="23"/>
                  <a:pt x="234" y="22"/>
                  <a:pt x="235" y="23"/>
                </a:cubicBezTo>
                <a:cubicBezTo>
                  <a:pt x="234" y="24"/>
                  <a:pt x="233" y="23"/>
                  <a:pt x="232" y="24"/>
                </a:cubicBezTo>
                <a:cubicBezTo>
                  <a:pt x="232" y="24"/>
                  <a:pt x="232" y="23"/>
                  <a:pt x="232" y="23"/>
                </a:cubicBezTo>
                <a:cubicBezTo>
                  <a:pt x="232" y="22"/>
                  <a:pt x="232" y="24"/>
                  <a:pt x="231" y="24"/>
                </a:cubicBezTo>
                <a:cubicBezTo>
                  <a:pt x="230" y="24"/>
                  <a:pt x="230" y="24"/>
                  <a:pt x="230" y="25"/>
                </a:cubicBezTo>
                <a:cubicBezTo>
                  <a:pt x="229" y="24"/>
                  <a:pt x="228" y="25"/>
                  <a:pt x="228" y="25"/>
                </a:cubicBezTo>
                <a:cubicBezTo>
                  <a:pt x="228" y="24"/>
                  <a:pt x="228" y="25"/>
                  <a:pt x="228" y="24"/>
                </a:cubicBezTo>
                <a:cubicBezTo>
                  <a:pt x="228" y="24"/>
                  <a:pt x="229" y="23"/>
                  <a:pt x="228" y="23"/>
                </a:cubicBezTo>
                <a:cubicBezTo>
                  <a:pt x="228" y="24"/>
                  <a:pt x="227" y="24"/>
                  <a:pt x="227" y="25"/>
                </a:cubicBezTo>
                <a:cubicBezTo>
                  <a:pt x="227" y="25"/>
                  <a:pt x="226" y="25"/>
                  <a:pt x="226" y="25"/>
                </a:cubicBezTo>
                <a:cubicBezTo>
                  <a:pt x="226" y="24"/>
                  <a:pt x="227" y="25"/>
                  <a:pt x="226" y="24"/>
                </a:cubicBezTo>
                <a:cubicBezTo>
                  <a:pt x="226" y="23"/>
                  <a:pt x="227" y="24"/>
                  <a:pt x="227" y="23"/>
                </a:cubicBezTo>
                <a:cubicBezTo>
                  <a:pt x="227" y="23"/>
                  <a:pt x="226" y="24"/>
                  <a:pt x="226" y="23"/>
                </a:cubicBezTo>
                <a:cubicBezTo>
                  <a:pt x="226" y="24"/>
                  <a:pt x="225" y="24"/>
                  <a:pt x="225" y="24"/>
                </a:cubicBezTo>
                <a:cubicBezTo>
                  <a:pt x="225" y="23"/>
                  <a:pt x="224" y="24"/>
                  <a:pt x="223" y="24"/>
                </a:cubicBezTo>
                <a:cubicBezTo>
                  <a:pt x="223" y="24"/>
                  <a:pt x="223" y="24"/>
                  <a:pt x="223" y="24"/>
                </a:cubicBezTo>
                <a:cubicBezTo>
                  <a:pt x="223" y="24"/>
                  <a:pt x="222" y="25"/>
                  <a:pt x="222" y="25"/>
                </a:cubicBezTo>
                <a:cubicBezTo>
                  <a:pt x="222" y="25"/>
                  <a:pt x="222" y="25"/>
                  <a:pt x="222" y="25"/>
                </a:cubicBezTo>
                <a:cubicBezTo>
                  <a:pt x="222" y="26"/>
                  <a:pt x="222" y="26"/>
                  <a:pt x="223" y="25"/>
                </a:cubicBezTo>
                <a:cubicBezTo>
                  <a:pt x="223" y="26"/>
                  <a:pt x="222" y="26"/>
                  <a:pt x="221" y="26"/>
                </a:cubicBezTo>
                <a:cubicBezTo>
                  <a:pt x="221" y="26"/>
                  <a:pt x="221" y="25"/>
                  <a:pt x="222" y="25"/>
                </a:cubicBezTo>
                <a:cubicBezTo>
                  <a:pt x="221" y="25"/>
                  <a:pt x="221" y="25"/>
                  <a:pt x="221" y="24"/>
                </a:cubicBezTo>
                <a:cubicBezTo>
                  <a:pt x="221" y="25"/>
                  <a:pt x="220" y="24"/>
                  <a:pt x="220" y="25"/>
                </a:cubicBezTo>
                <a:cubicBezTo>
                  <a:pt x="220" y="26"/>
                  <a:pt x="220" y="25"/>
                  <a:pt x="221" y="26"/>
                </a:cubicBezTo>
                <a:cubicBezTo>
                  <a:pt x="220" y="26"/>
                  <a:pt x="220" y="26"/>
                  <a:pt x="220" y="26"/>
                </a:cubicBezTo>
                <a:cubicBezTo>
                  <a:pt x="220" y="26"/>
                  <a:pt x="220" y="26"/>
                  <a:pt x="220" y="25"/>
                </a:cubicBezTo>
                <a:cubicBezTo>
                  <a:pt x="220" y="25"/>
                  <a:pt x="220" y="25"/>
                  <a:pt x="220" y="25"/>
                </a:cubicBezTo>
                <a:cubicBezTo>
                  <a:pt x="219" y="25"/>
                  <a:pt x="220" y="26"/>
                  <a:pt x="219" y="25"/>
                </a:cubicBezTo>
                <a:cubicBezTo>
                  <a:pt x="219" y="26"/>
                  <a:pt x="220" y="26"/>
                  <a:pt x="219" y="27"/>
                </a:cubicBezTo>
                <a:cubicBezTo>
                  <a:pt x="219" y="27"/>
                  <a:pt x="219" y="26"/>
                  <a:pt x="219" y="26"/>
                </a:cubicBezTo>
                <a:cubicBezTo>
                  <a:pt x="219" y="26"/>
                  <a:pt x="219" y="26"/>
                  <a:pt x="219" y="27"/>
                </a:cubicBezTo>
                <a:cubicBezTo>
                  <a:pt x="219" y="27"/>
                  <a:pt x="219" y="27"/>
                  <a:pt x="218" y="27"/>
                </a:cubicBezTo>
                <a:cubicBezTo>
                  <a:pt x="218" y="27"/>
                  <a:pt x="218" y="26"/>
                  <a:pt x="218" y="25"/>
                </a:cubicBezTo>
                <a:cubicBezTo>
                  <a:pt x="218" y="26"/>
                  <a:pt x="218" y="26"/>
                  <a:pt x="218" y="26"/>
                </a:cubicBezTo>
                <a:cubicBezTo>
                  <a:pt x="218" y="27"/>
                  <a:pt x="217" y="26"/>
                  <a:pt x="217" y="27"/>
                </a:cubicBezTo>
                <a:cubicBezTo>
                  <a:pt x="217" y="27"/>
                  <a:pt x="217" y="26"/>
                  <a:pt x="216" y="26"/>
                </a:cubicBezTo>
                <a:cubicBezTo>
                  <a:pt x="216" y="26"/>
                  <a:pt x="216" y="26"/>
                  <a:pt x="216" y="26"/>
                </a:cubicBezTo>
                <a:cubicBezTo>
                  <a:pt x="216" y="27"/>
                  <a:pt x="216" y="26"/>
                  <a:pt x="215" y="26"/>
                </a:cubicBezTo>
                <a:cubicBezTo>
                  <a:pt x="215" y="26"/>
                  <a:pt x="215" y="26"/>
                  <a:pt x="215" y="26"/>
                </a:cubicBezTo>
                <a:cubicBezTo>
                  <a:pt x="215" y="26"/>
                  <a:pt x="215" y="26"/>
                  <a:pt x="215" y="27"/>
                </a:cubicBezTo>
                <a:cubicBezTo>
                  <a:pt x="215" y="27"/>
                  <a:pt x="215" y="27"/>
                  <a:pt x="215" y="27"/>
                </a:cubicBezTo>
                <a:cubicBezTo>
                  <a:pt x="215" y="27"/>
                  <a:pt x="215" y="27"/>
                  <a:pt x="214" y="27"/>
                </a:cubicBezTo>
                <a:cubicBezTo>
                  <a:pt x="214" y="27"/>
                  <a:pt x="214" y="27"/>
                  <a:pt x="214" y="27"/>
                </a:cubicBezTo>
                <a:cubicBezTo>
                  <a:pt x="214" y="27"/>
                  <a:pt x="214" y="27"/>
                  <a:pt x="214" y="27"/>
                </a:cubicBezTo>
                <a:cubicBezTo>
                  <a:pt x="214" y="27"/>
                  <a:pt x="214" y="26"/>
                  <a:pt x="213" y="26"/>
                </a:cubicBezTo>
                <a:cubicBezTo>
                  <a:pt x="213" y="26"/>
                  <a:pt x="213" y="26"/>
                  <a:pt x="213" y="27"/>
                </a:cubicBezTo>
                <a:cubicBezTo>
                  <a:pt x="213" y="26"/>
                  <a:pt x="213" y="26"/>
                  <a:pt x="213" y="27"/>
                </a:cubicBezTo>
                <a:cubicBezTo>
                  <a:pt x="213" y="27"/>
                  <a:pt x="213" y="27"/>
                  <a:pt x="213" y="27"/>
                </a:cubicBezTo>
                <a:cubicBezTo>
                  <a:pt x="213" y="27"/>
                  <a:pt x="212" y="27"/>
                  <a:pt x="212" y="27"/>
                </a:cubicBezTo>
                <a:cubicBezTo>
                  <a:pt x="211" y="28"/>
                  <a:pt x="212" y="28"/>
                  <a:pt x="212" y="28"/>
                </a:cubicBezTo>
                <a:cubicBezTo>
                  <a:pt x="211" y="28"/>
                  <a:pt x="212" y="28"/>
                  <a:pt x="211" y="27"/>
                </a:cubicBezTo>
                <a:cubicBezTo>
                  <a:pt x="211" y="27"/>
                  <a:pt x="211" y="27"/>
                  <a:pt x="211" y="27"/>
                </a:cubicBezTo>
                <a:cubicBezTo>
                  <a:pt x="211" y="27"/>
                  <a:pt x="211" y="27"/>
                  <a:pt x="210" y="27"/>
                </a:cubicBezTo>
                <a:cubicBezTo>
                  <a:pt x="210" y="27"/>
                  <a:pt x="209" y="28"/>
                  <a:pt x="208" y="28"/>
                </a:cubicBezTo>
                <a:cubicBezTo>
                  <a:pt x="208" y="28"/>
                  <a:pt x="208" y="28"/>
                  <a:pt x="208" y="28"/>
                </a:cubicBezTo>
                <a:cubicBezTo>
                  <a:pt x="209" y="27"/>
                  <a:pt x="210" y="28"/>
                  <a:pt x="210" y="26"/>
                </a:cubicBezTo>
                <a:cubicBezTo>
                  <a:pt x="211" y="26"/>
                  <a:pt x="211" y="26"/>
                  <a:pt x="212" y="26"/>
                </a:cubicBezTo>
                <a:cubicBezTo>
                  <a:pt x="211" y="26"/>
                  <a:pt x="212" y="25"/>
                  <a:pt x="212" y="25"/>
                </a:cubicBezTo>
                <a:cubicBezTo>
                  <a:pt x="212" y="25"/>
                  <a:pt x="212" y="25"/>
                  <a:pt x="212" y="24"/>
                </a:cubicBezTo>
                <a:cubicBezTo>
                  <a:pt x="211" y="24"/>
                  <a:pt x="211" y="25"/>
                  <a:pt x="211" y="24"/>
                </a:cubicBezTo>
                <a:cubicBezTo>
                  <a:pt x="211" y="24"/>
                  <a:pt x="212" y="24"/>
                  <a:pt x="213" y="23"/>
                </a:cubicBezTo>
                <a:cubicBezTo>
                  <a:pt x="212" y="23"/>
                  <a:pt x="213" y="23"/>
                  <a:pt x="213" y="22"/>
                </a:cubicBezTo>
                <a:cubicBezTo>
                  <a:pt x="213" y="22"/>
                  <a:pt x="213" y="22"/>
                  <a:pt x="213" y="22"/>
                </a:cubicBezTo>
                <a:cubicBezTo>
                  <a:pt x="213" y="22"/>
                  <a:pt x="212" y="22"/>
                  <a:pt x="212" y="22"/>
                </a:cubicBezTo>
                <a:cubicBezTo>
                  <a:pt x="213" y="21"/>
                  <a:pt x="212" y="21"/>
                  <a:pt x="212" y="21"/>
                </a:cubicBezTo>
                <a:cubicBezTo>
                  <a:pt x="212" y="20"/>
                  <a:pt x="212" y="20"/>
                  <a:pt x="212" y="20"/>
                </a:cubicBezTo>
                <a:cubicBezTo>
                  <a:pt x="212" y="20"/>
                  <a:pt x="211" y="20"/>
                  <a:pt x="211" y="20"/>
                </a:cubicBezTo>
                <a:cubicBezTo>
                  <a:pt x="212" y="20"/>
                  <a:pt x="212" y="21"/>
                  <a:pt x="211" y="22"/>
                </a:cubicBezTo>
                <a:cubicBezTo>
                  <a:pt x="211" y="21"/>
                  <a:pt x="210" y="22"/>
                  <a:pt x="209" y="21"/>
                </a:cubicBezTo>
                <a:cubicBezTo>
                  <a:pt x="209" y="21"/>
                  <a:pt x="209" y="22"/>
                  <a:pt x="209" y="22"/>
                </a:cubicBezTo>
                <a:cubicBezTo>
                  <a:pt x="208" y="22"/>
                  <a:pt x="208" y="21"/>
                  <a:pt x="208" y="20"/>
                </a:cubicBezTo>
                <a:cubicBezTo>
                  <a:pt x="208" y="21"/>
                  <a:pt x="208" y="20"/>
                  <a:pt x="207" y="20"/>
                </a:cubicBezTo>
                <a:cubicBezTo>
                  <a:pt x="208" y="20"/>
                  <a:pt x="208" y="20"/>
                  <a:pt x="209" y="20"/>
                </a:cubicBezTo>
                <a:cubicBezTo>
                  <a:pt x="209" y="20"/>
                  <a:pt x="209" y="20"/>
                  <a:pt x="209" y="20"/>
                </a:cubicBezTo>
                <a:cubicBezTo>
                  <a:pt x="209" y="20"/>
                  <a:pt x="209" y="19"/>
                  <a:pt x="209" y="19"/>
                </a:cubicBezTo>
                <a:cubicBezTo>
                  <a:pt x="210" y="19"/>
                  <a:pt x="210" y="18"/>
                  <a:pt x="211" y="18"/>
                </a:cubicBezTo>
                <a:cubicBezTo>
                  <a:pt x="210" y="17"/>
                  <a:pt x="210" y="17"/>
                  <a:pt x="210" y="17"/>
                </a:cubicBezTo>
                <a:cubicBezTo>
                  <a:pt x="210" y="17"/>
                  <a:pt x="210" y="18"/>
                  <a:pt x="210" y="17"/>
                </a:cubicBezTo>
                <a:cubicBezTo>
                  <a:pt x="210" y="17"/>
                  <a:pt x="210" y="16"/>
                  <a:pt x="210" y="16"/>
                </a:cubicBezTo>
                <a:cubicBezTo>
                  <a:pt x="210" y="15"/>
                  <a:pt x="210" y="15"/>
                  <a:pt x="210" y="15"/>
                </a:cubicBezTo>
                <a:cubicBezTo>
                  <a:pt x="210" y="15"/>
                  <a:pt x="210" y="15"/>
                  <a:pt x="210" y="14"/>
                </a:cubicBezTo>
                <a:cubicBezTo>
                  <a:pt x="210" y="14"/>
                  <a:pt x="209" y="14"/>
                  <a:pt x="209" y="14"/>
                </a:cubicBezTo>
                <a:cubicBezTo>
                  <a:pt x="209" y="14"/>
                  <a:pt x="209" y="14"/>
                  <a:pt x="209" y="14"/>
                </a:cubicBezTo>
                <a:cubicBezTo>
                  <a:pt x="209" y="14"/>
                  <a:pt x="209" y="13"/>
                  <a:pt x="208" y="13"/>
                </a:cubicBezTo>
                <a:cubicBezTo>
                  <a:pt x="209" y="13"/>
                  <a:pt x="209" y="12"/>
                  <a:pt x="209" y="11"/>
                </a:cubicBezTo>
                <a:cubicBezTo>
                  <a:pt x="209" y="11"/>
                  <a:pt x="209" y="11"/>
                  <a:pt x="209" y="11"/>
                </a:cubicBezTo>
                <a:cubicBezTo>
                  <a:pt x="208" y="12"/>
                  <a:pt x="208" y="11"/>
                  <a:pt x="208" y="11"/>
                </a:cubicBezTo>
                <a:cubicBezTo>
                  <a:pt x="207" y="11"/>
                  <a:pt x="207" y="10"/>
                  <a:pt x="207" y="10"/>
                </a:cubicBezTo>
                <a:cubicBezTo>
                  <a:pt x="208" y="10"/>
                  <a:pt x="208" y="10"/>
                  <a:pt x="208" y="10"/>
                </a:cubicBezTo>
                <a:cubicBezTo>
                  <a:pt x="207" y="10"/>
                  <a:pt x="207" y="10"/>
                  <a:pt x="207" y="11"/>
                </a:cubicBezTo>
                <a:cubicBezTo>
                  <a:pt x="207" y="11"/>
                  <a:pt x="206" y="10"/>
                  <a:pt x="206" y="10"/>
                </a:cubicBezTo>
                <a:cubicBezTo>
                  <a:pt x="206" y="10"/>
                  <a:pt x="206" y="10"/>
                  <a:pt x="206" y="10"/>
                </a:cubicBezTo>
                <a:cubicBezTo>
                  <a:pt x="206" y="9"/>
                  <a:pt x="206" y="9"/>
                  <a:pt x="205" y="10"/>
                </a:cubicBezTo>
                <a:cubicBezTo>
                  <a:pt x="205" y="9"/>
                  <a:pt x="204" y="10"/>
                  <a:pt x="205" y="9"/>
                </a:cubicBezTo>
                <a:cubicBezTo>
                  <a:pt x="204" y="9"/>
                  <a:pt x="205" y="10"/>
                  <a:pt x="204" y="10"/>
                </a:cubicBezTo>
                <a:cubicBezTo>
                  <a:pt x="203" y="9"/>
                  <a:pt x="201" y="10"/>
                  <a:pt x="200" y="11"/>
                </a:cubicBezTo>
                <a:cubicBezTo>
                  <a:pt x="200" y="11"/>
                  <a:pt x="201" y="11"/>
                  <a:pt x="201" y="11"/>
                </a:cubicBezTo>
                <a:cubicBezTo>
                  <a:pt x="199" y="12"/>
                  <a:pt x="198" y="10"/>
                  <a:pt x="197" y="12"/>
                </a:cubicBezTo>
                <a:cubicBezTo>
                  <a:pt x="197" y="12"/>
                  <a:pt x="197" y="12"/>
                  <a:pt x="197" y="11"/>
                </a:cubicBezTo>
                <a:cubicBezTo>
                  <a:pt x="197" y="12"/>
                  <a:pt x="197" y="12"/>
                  <a:pt x="197" y="12"/>
                </a:cubicBezTo>
                <a:cubicBezTo>
                  <a:pt x="197" y="11"/>
                  <a:pt x="197" y="11"/>
                  <a:pt x="197" y="11"/>
                </a:cubicBezTo>
                <a:cubicBezTo>
                  <a:pt x="197" y="11"/>
                  <a:pt x="197" y="11"/>
                  <a:pt x="197" y="11"/>
                </a:cubicBezTo>
                <a:cubicBezTo>
                  <a:pt x="195" y="11"/>
                  <a:pt x="193" y="11"/>
                  <a:pt x="192" y="12"/>
                </a:cubicBezTo>
                <a:cubicBezTo>
                  <a:pt x="191" y="12"/>
                  <a:pt x="191" y="12"/>
                  <a:pt x="191" y="12"/>
                </a:cubicBezTo>
                <a:cubicBezTo>
                  <a:pt x="191" y="12"/>
                  <a:pt x="191" y="12"/>
                  <a:pt x="191" y="12"/>
                </a:cubicBezTo>
                <a:cubicBezTo>
                  <a:pt x="191" y="12"/>
                  <a:pt x="191" y="13"/>
                  <a:pt x="190" y="13"/>
                </a:cubicBezTo>
                <a:cubicBezTo>
                  <a:pt x="190" y="12"/>
                  <a:pt x="189" y="13"/>
                  <a:pt x="189" y="14"/>
                </a:cubicBezTo>
                <a:cubicBezTo>
                  <a:pt x="187" y="13"/>
                  <a:pt x="186" y="15"/>
                  <a:pt x="185" y="14"/>
                </a:cubicBezTo>
                <a:cubicBezTo>
                  <a:pt x="184" y="15"/>
                  <a:pt x="181" y="14"/>
                  <a:pt x="180" y="16"/>
                </a:cubicBezTo>
                <a:cubicBezTo>
                  <a:pt x="180" y="16"/>
                  <a:pt x="180" y="16"/>
                  <a:pt x="180" y="16"/>
                </a:cubicBezTo>
                <a:cubicBezTo>
                  <a:pt x="179" y="16"/>
                  <a:pt x="180" y="17"/>
                  <a:pt x="179" y="17"/>
                </a:cubicBezTo>
                <a:cubicBezTo>
                  <a:pt x="179" y="17"/>
                  <a:pt x="179" y="16"/>
                  <a:pt x="179" y="16"/>
                </a:cubicBezTo>
                <a:cubicBezTo>
                  <a:pt x="179" y="17"/>
                  <a:pt x="178" y="17"/>
                  <a:pt x="179" y="17"/>
                </a:cubicBezTo>
                <a:cubicBezTo>
                  <a:pt x="178" y="17"/>
                  <a:pt x="178" y="17"/>
                  <a:pt x="178" y="16"/>
                </a:cubicBezTo>
                <a:cubicBezTo>
                  <a:pt x="178" y="17"/>
                  <a:pt x="177" y="17"/>
                  <a:pt x="176" y="17"/>
                </a:cubicBezTo>
                <a:cubicBezTo>
                  <a:pt x="175" y="18"/>
                  <a:pt x="173" y="18"/>
                  <a:pt x="171" y="20"/>
                </a:cubicBezTo>
                <a:cubicBezTo>
                  <a:pt x="171" y="20"/>
                  <a:pt x="172" y="20"/>
                  <a:pt x="172" y="20"/>
                </a:cubicBezTo>
                <a:cubicBezTo>
                  <a:pt x="172" y="19"/>
                  <a:pt x="173" y="20"/>
                  <a:pt x="173" y="19"/>
                </a:cubicBezTo>
                <a:cubicBezTo>
                  <a:pt x="174" y="19"/>
                  <a:pt x="174" y="18"/>
                  <a:pt x="175" y="18"/>
                </a:cubicBezTo>
                <a:cubicBezTo>
                  <a:pt x="175" y="18"/>
                  <a:pt x="175" y="18"/>
                  <a:pt x="176" y="18"/>
                </a:cubicBezTo>
                <a:cubicBezTo>
                  <a:pt x="176" y="18"/>
                  <a:pt x="176" y="18"/>
                  <a:pt x="176" y="18"/>
                </a:cubicBezTo>
                <a:cubicBezTo>
                  <a:pt x="175" y="20"/>
                  <a:pt x="174" y="19"/>
                  <a:pt x="173" y="20"/>
                </a:cubicBezTo>
                <a:cubicBezTo>
                  <a:pt x="175" y="20"/>
                  <a:pt x="175" y="20"/>
                  <a:pt x="177" y="19"/>
                </a:cubicBezTo>
                <a:cubicBezTo>
                  <a:pt x="177" y="20"/>
                  <a:pt x="177" y="20"/>
                  <a:pt x="177" y="20"/>
                </a:cubicBezTo>
                <a:cubicBezTo>
                  <a:pt x="178" y="18"/>
                  <a:pt x="180" y="18"/>
                  <a:pt x="181" y="19"/>
                </a:cubicBezTo>
                <a:cubicBezTo>
                  <a:pt x="182" y="18"/>
                  <a:pt x="182" y="17"/>
                  <a:pt x="183" y="18"/>
                </a:cubicBezTo>
                <a:cubicBezTo>
                  <a:pt x="183" y="18"/>
                  <a:pt x="185" y="16"/>
                  <a:pt x="185" y="17"/>
                </a:cubicBezTo>
                <a:cubicBezTo>
                  <a:pt x="185" y="18"/>
                  <a:pt x="185" y="17"/>
                  <a:pt x="185" y="18"/>
                </a:cubicBezTo>
                <a:cubicBezTo>
                  <a:pt x="185" y="18"/>
                  <a:pt x="185" y="17"/>
                  <a:pt x="186" y="18"/>
                </a:cubicBezTo>
                <a:cubicBezTo>
                  <a:pt x="186" y="16"/>
                  <a:pt x="188" y="17"/>
                  <a:pt x="189" y="16"/>
                </a:cubicBezTo>
                <a:cubicBezTo>
                  <a:pt x="189" y="16"/>
                  <a:pt x="189" y="16"/>
                  <a:pt x="189" y="17"/>
                </a:cubicBezTo>
                <a:cubicBezTo>
                  <a:pt x="190" y="16"/>
                  <a:pt x="190" y="16"/>
                  <a:pt x="191" y="16"/>
                </a:cubicBezTo>
                <a:cubicBezTo>
                  <a:pt x="192" y="17"/>
                  <a:pt x="194" y="14"/>
                  <a:pt x="195" y="16"/>
                </a:cubicBezTo>
                <a:cubicBezTo>
                  <a:pt x="193" y="17"/>
                  <a:pt x="190" y="17"/>
                  <a:pt x="189" y="19"/>
                </a:cubicBezTo>
                <a:cubicBezTo>
                  <a:pt x="189" y="19"/>
                  <a:pt x="190" y="19"/>
                  <a:pt x="191" y="18"/>
                </a:cubicBezTo>
                <a:cubicBezTo>
                  <a:pt x="191" y="19"/>
                  <a:pt x="192" y="18"/>
                  <a:pt x="192" y="19"/>
                </a:cubicBezTo>
                <a:cubicBezTo>
                  <a:pt x="191" y="19"/>
                  <a:pt x="189" y="21"/>
                  <a:pt x="188" y="19"/>
                </a:cubicBezTo>
                <a:cubicBezTo>
                  <a:pt x="189" y="20"/>
                  <a:pt x="189" y="20"/>
                  <a:pt x="189" y="20"/>
                </a:cubicBezTo>
                <a:cubicBezTo>
                  <a:pt x="188" y="21"/>
                  <a:pt x="187" y="19"/>
                  <a:pt x="187" y="21"/>
                </a:cubicBezTo>
                <a:cubicBezTo>
                  <a:pt x="187" y="21"/>
                  <a:pt x="187" y="21"/>
                  <a:pt x="186" y="20"/>
                </a:cubicBezTo>
                <a:cubicBezTo>
                  <a:pt x="185" y="21"/>
                  <a:pt x="184" y="21"/>
                  <a:pt x="183" y="21"/>
                </a:cubicBezTo>
                <a:cubicBezTo>
                  <a:pt x="183" y="21"/>
                  <a:pt x="182" y="20"/>
                  <a:pt x="182" y="21"/>
                </a:cubicBezTo>
                <a:cubicBezTo>
                  <a:pt x="181" y="21"/>
                  <a:pt x="181" y="21"/>
                  <a:pt x="181" y="21"/>
                </a:cubicBezTo>
                <a:cubicBezTo>
                  <a:pt x="180" y="21"/>
                  <a:pt x="179" y="21"/>
                  <a:pt x="180" y="21"/>
                </a:cubicBezTo>
                <a:cubicBezTo>
                  <a:pt x="179" y="21"/>
                  <a:pt x="178" y="21"/>
                  <a:pt x="178" y="22"/>
                </a:cubicBezTo>
                <a:cubicBezTo>
                  <a:pt x="178" y="21"/>
                  <a:pt x="177" y="22"/>
                  <a:pt x="177" y="21"/>
                </a:cubicBezTo>
                <a:cubicBezTo>
                  <a:pt x="176" y="22"/>
                  <a:pt x="176" y="22"/>
                  <a:pt x="176" y="22"/>
                </a:cubicBezTo>
                <a:cubicBezTo>
                  <a:pt x="175" y="22"/>
                  <a:pt x="175" y="21"/>
                  <a:pt x="175" y="22"/>
                </a:cubicBezTo>
                <a:cubicBezTo>
                  <a:pt x="174" y="22"/>
                  <a:pt x="173" y="23"/>
                  <a:pt x="171" y="23"/>
                </a:cubicBezTo>
                <a:cubicBezTo>
                  <a:pt x="171" y="23"/>
                  <a:pt x="171" y="24"/>
                  <a:pt x="171" y="24"/>
                </a:cubicBezTo>
                <a:cubicBezTo>
                  <a:pt x="170" y="24"/>
                  <a:pt x="170" y="25"/>
                  <a:pt x="169" y="24"/>
                </a:cubicBezTo>
                <a:cubicBezTo>
                  <a:pt x="169" y="26"/>
                  <a:pt x="168" y="25"/>
                  <a:pt x="167" y="25"/>
                </a:cubicBezTo>
                <a:cubicBezTo>
                  <a:pt x="167" y="25"/>
                  <a:pt x="165" y="27"/>
                  <a:pt x="165" y="25"/>
                </a:cubicBezTo>
                <a:cubicBezTo>
                  <a:pt x="165" y="26"/>
                  <a:pt x="165" y="26"/>
                  <a:pt x="165" y="26"/>
                </a:cubicBezTo>
                <a:cubicBezTo>
                  <a:pt x="165" y="26"/>
                  <a:pt x="164" y="26"/>
                  <a:pt x="164" y="26"/>
                </a:cubicBezTo>
                <a:cubicBezTo>
                  <a:pt x="164" y="27"/>
                  <a:pt x="162" y="26"/>
                  <a:pt x="162" y="27"/>
                </a:cubicBezTo>
                <a:cubicBezTo>
                  <a:pt x="161" y="26"/>
                  <a:pt x="160" y="28"/>
                  <a:pt x="158" y="28"/>
                </a:cubicBezTo>
                <a:cubicBezTo>
                  <a:pt x="158" y="28"/>
                  <a:pt x="158" y="27"/>
                  <a:pt x="158" y="28"/>
                </a:cubicBezTo>
                <a:cubicBezTo>
                  <a:pt x="158" y="28"/>
                  <a:pt x="158" y="28"/>
                  <a:pt x="158" y="29"/>
                </a:cubicBezTo>
                <a:cubicBezTo>
                  <a:pt x="157" y="29"/>
                  <a:pt x="157" y="29"/>
                  <a:pt x="157" y="28"/>
                </a:cubicBezTo>
                <a:cubicBezTo>
                  <a:pt x="157" y="29"/>
                  <a:pt x="157" y="29"/>
                  <a:pt x="157" y="29"/>
                </a:cubicBezTo>
                <a:cubicBezTo>
                  <a:pt x="156" y="29"/>
                  <a:pt x="155" y="29"/>
                  <a:pt x="155" y="30"/>
                </a:cubicBezTo>
                <a:cubicBezTo>
                  <a:pt x="153" y="30"/>
                  <a:pt x="152" y="30"/>
                  <a:pt x="151" y="31"/>
                </a:cubicBezTo>
                <a:cubicBezTo>
                  <a:pt x="150" y="30"/>
                  <a:pt x="149" y="31"/>
                  <a:pt x="149" y="31"/>
                </a:cubicBezTo>
                <a:cubicBezTo>
                  <a:pt x="148" y="31"/>
                  <a:pt x="148" y="31"/>
                  <a:pt x="148" y="31"/>
                </a:cubicBezTo>
                <a:cubicBezTo>
                  <a:pt x="147" y="31"/>
                  <a:pt x="146" y="31"/>
                  <a:pt x="146" y="31"/>
                </a:cubicBezTo>
                <a:cubicBezTo>
                  <a:pt x="144" y="32"/>
                  <a:pt x="144" y="32"/>
                  <a:pt x="143" y="32"/>
                </a:cubicBezTo>
                <a:cubicBezTo>
                  <a:pt x="143" y="32"/>
                  <a:pt x="143" y="32"/>
                  <a:pt x="143" y="32"/>
                </a:cubicBezTo>
                <a:cubicBezTo>
                  <a:pt x="142" y="32"/>
                  <a:pt x="143" y="32"/>
                  <a:pt x="142" y="33"/>
                </a:cubicBezTo>
                <a:cubicBezTo>
                  <a:pt x="142" y="32"/>
                  <a:pt x="141" y="33"/>
                  <a:pt x="141" y="32"/>
                </a:cubicBezTo>
                <a:cubicBezTo>
                  <a:pt x="140" y="32"/>
                  <a:pt x="140" y="33"/>
                  <a:pt x="140" y="33"/>
                </a:cubicBezTo>
                <a:cubicBezTo>
                  <a:pt x="139" y="34"/>
                  <a:pt x="139" y="33"/>
                  <a:pt x="139" y="33"/>
                </a:cubicBezTo>
                <a:cubicBezTo>
                  <a:pt x="139" y="34"/>
                  <a:pt x="139" y="34"/>
                  <a:pt x="138" y="34"/>
                </a:cubicBezTo>
                <a:cubicBezTo>
                  <a:pt x="138" y="34"/>
                  <a:pt x="138" y="34"/>
                  <a:pt x="138" y="33"/>
                </a:cubicBezTo>
                <a:cubicBezTo>
                  <a:pt x="137" y="35"/>
                  <a:pt x="136" y="34"/>
                  <a:pt x="135" y="34"/>
                </a:cubicBezTo>
                <a:cubicBezTo>
                  <a:pt x="135" y="35"/>
                  <a:pt x="135" y="35"/>
                  <a:pt x="134" y="35"/>
                </a:cubicBezTo>
                <a:cubicBezTo>
                  <a:pt x="134" y="34"/>
                  <a:pt x="133" y="34"/>
                  <a:pt x="133" y="34"/>
                </a:cubicBezTo>
                <a:cubicBezTo>
                  <a:pt x="133" y="35"/>
                  <a:pt x="133" y="34"/>
                  <a:pt x="133" y="35"/>
                </a:cubicBezTo>
                <a:cubicBezTo>
                  <a:pt x="133" y="35"/>
                  <a:pt x="133" y="35"/>
                  <a:pt x="133" y="35"/>
                </a:cubicBezTo>
                <a:cubicBezTo>
                  <a:pt x="132" y="35"/>
                  <a:pt x="133" y="35"/>
                  <a:pt x="132" y="35"/>
                </a:cubicBezTo>
                <a:cubicBezTo>
                  <a:pt x="132" y="35"/>
                  <a:pt x="132" y="36"/>
                  <a:pt x="132" y="36"/>
                </a:cubicBezTo>
                <a:cubicBezTo>
                  <a:pt x="132" y="35"/>
                  <a:pt x="132" y="35"/>
                  <a:pt x="132" y="35"/>
                </a:cubicBezTo>
                <a:cubicBezTo>
                  <a:pt x="130" y="37"/>
                  <a:pt x="127" y="36"/>
                  <a:pt x="125" y="38"/>
                </a:cubicBezTo>
                <a:cubicBezTo>
                  <a:pt x="123" y="38"/>
                  <a:pt x="121" y="38"/>
                  <a:pt x="121" y="39"/>
                </a:cubicBezTo>
                <a:cubicBezTo>
                  <a:pt x="119" y="39"/>
                  <a:pt x="118" y="40"/>
                  <a:pt x="117" y="40"/>
                </a:cubicBezTo>
                <a:cubicBezTo>
                  <a:pt x="116" y="40"/>
                  <a:pt x="116" y="40"/>
                  <a:pt x="116" y="40"/>
                </a:cubicBezTo>
                <a:cubicBezTo>
                  <a:pt x="116" y="40"/>
                  <a:pt x="116" y="41"/>
                  <a:pt x="116" y="41"/>
                </a:cubicBezTo>
                <a:cubicBezTo>
                  <a:pt x="115" y="41"/>
                  <a:pt x="115" y="41"/>
                  <a:pt x="115" y="40"/>
                </a:cubicBezTo>
                <a:cubicBezTo>
                  <a:pt x="115" y="41"/>
                  <a:pt x="115" y="41"/>
                  <a:pt x="114" y="41"/>
                </a:cubicBezTo>
                <a:cubicBezTo>
                  <a:pt x="113" y="40"/>
                  <a:pt x="113" y="42"/>
                  <a:pt x="112" y="41"/>
                </a:cubicBezTo>
                <a:cubicBezTo>
                  <a:pt x="111" y="43"/>
                  <a:pt x="108" y="42"/>
                  <a:pt x="107" y="45"/>
                </a:cubicBezTo>
                <a:cubicBezTo>
                  <a:pt x="108" y="45"/>
                  <a:pt x="108" y="43"/>
                  <a:pt x="108" y="44"/>
                </a:cubicBezTo>
                <a:cubicBezTo>
                  <a:pt x="108" y="46"/>
                  <a:pt x="106" y="45"/>
                  <a:pt x="105" y="47"/>
                </a:cubicBezTo>
                <a:cubicBezTo>
                  <a:pt x="105" y="47"/>
                  <a:pt x="105" y="47"/>
                  <a:pt x="106" y="47"/>
                </a:cubicBezTo>
                <a:cubicBezTo>
                  <a:pt x="105" y="48"/>
                  <a:pt x="104" y="48"/>
                  <a:pt x="103" y="48"/>
                </a:cubicBezTo>
                <a:cubicBezTo>
                  <a:pt x="103" y="49"/>
                  <a:pt x="101" y="48"/>
                  <a:pt x="100" y="49"/>
                </a:cubicBezTo>
                <a:cubicBezTo>
                  <a:pt x="100" y="49"/>
                  <a:pt x="99" y="49"/>
                  <a:pt x="99" y="49"/>
                </a:cubicBezTo>
                <a:cubicBezTo>
                  <a:pt x="99" y="49"/>
                  <a:pt x="99" y="49"/>
                  <a:pt x="99" y="48"/>
                </a:cubicBezTo>
                <a:cubicBezTo>
                  <a:pt x="99" y="50"/>
                  <a:pt x="97" y="49"/>
                  <a:pt x="97" y="50"/>
                </a:cubicBezTo>
                <a:cubicBezTo>
                  <a:pt x="96" y="49"/>
                  <a:pt x="95" y="50"/>
                  <a:pt x="94" y="50"/>
                </a:cubicBezTo>
                <a:cubicBezTo>
                  <a:pt x="95" y="51"/>
                  <a:pt x="93" y="51"/>
                  <a:pt x="93" y="51"/>
                </a:cubicBezTo>
                <a:cubicBezTo>
                  <a:pt x="93" y="52"/>
                  <a:pt x="93" y="52"/>
                  <a:pt x="93" y="52"/>
                </a:cubicBezTo>
                <a:cubicBezTo>
                  <a:pt x="93" y="52"/>
                  <a:pt x="93" y="53"/>
                  <a:pt x="93" y="53"/>
                </a:cubicBezTo>
                <a:cubicBezTo>
                  <a:pt x="92" y="53"/>
                  <a:pt x="92" y="52"/>
                  <a:pt x="92" y="53"/>
                </a:cubicBezTo>
                <a:cubicBezTo>
                  <a:pt x="92" y="53"/>
                  <a:pt x="91" y="52"/>
                  <a:pt x="91" y="52"/>
                </a:cubicBezTo>
                <a:cubicBezTo>
                  <a:pt x="92" y="54"/>
                  <a:pt x="91" y="54"/>
                  <a:pt x="90" y="54"/>
                </a:cubicBezTo>
                <a:cubicBezTo>
                  <a:pt x="90" y="55"/>
                  <a:pt x="89" y="54"/>
                  <a:pt x="89" y="55"/>
                </a:cubicBezTo>
                <a:cubicBezTo>
                  <a:pt x="90" y="55"/>
                  <a:pt x="90" y="55"/>
                  <a:pt x="90" y="56"/>
                </a:cubicBezTo>
                <a:cubicBezTo>
                  <a:pt x="90" y="55"/>
                  <a:pt x="90" y="55"/>
                  <a:pt x="90" y="55"/>
                </a:cubicBezTo>
                <a:cubicBezTo>
                  <a:pt x="91" y="55"/>
                  <a:pt x="91" y="55"/>
                  <a:pt x="91" y="55"/>
                </a:cubicBezTo>
                <a:cubicBezTo>
                  <a:pt x="91" y="56"/>
                  <a:pt x="91" y="56"/>
                  <a:pt x="91" y="56"/>
                </a:cubicBezTo>
                <a:cubicBezTo>
                  <a:pt x="91" y="56"/>
                  <a:pt x="91" y="56"/>
                  <a:pt x="91" y="56"/>
                </a:cubicBezTo>
                <a:cubicBezTo>
                  <a:pt x="91" y="56"/>
                  <a:pt x="91" y="56"/>
                  <a:pt x="91" y="56"/>
                </a:cubicBezTo>
                <a:cubicBezTo>
                  <a:pt x="92" y="56"/>
                  <a:pt x="92" y="56"/>
                  <a:pt x="92" y="56"/>
                </a:cubicBezTo>
                <a:cubicBezTo>
                  <a:pt x="92" y="56"/>
                  <a:pt x="93" y="56"/>
                  <a:pt x="93" y="56"/>
                </a:cubicBezTo>
                <a:cubicBezTo>
                  <a:pt x="93" y="56"/>
                  <a:pt x="93" y="56"/>
                  <a:pt x="93" y="56"/>
                </a:cubicBezTo>
                <a:cubicBezTo>
                  <a:pt x="93" y="56"/>
                  <a:pt x="93" y="56"/>
                  <a:pt x="93" y="56"/>
                </a:cubicBezTo>
                <a:cubicBezTo>
                  <a:pt x="93" y="56"/>
                  <a:pt x="93" y="56"/>
                  <a:pt x="93" y="56"/>
                </a:cubicBezTo>
                <a:cubicBezTo>
                  <a:pt x="93" y="56"/>
                  <a:pt x="94" y="56"/>
                  <a:pt x="94" y="56"/>
                </a:cubicBezTo>
                <a:cubicBezTo>
                  <a:pt x="94" y="56"/>
                  <a:pt x="94" y="56"/>
                  <a:pt x="94" y="56"/>
                </a:cubicBezTo>
                <a:cubicBezTo>
                  <a:pt x="94" y="56"/>
                  <a:pt x="94" y="56"/>
                  <a:pt x="94" y="56"/>
                </a:cubicBezTo>
                <a:cubicBezTo>
                  <a:pt x="94" y="56"/>
                  <a:pt x="94" y="56"/>
                  <a:pt x="94" y="56"/>
                </a:cubicBezTo>
                <a:cubicBezTo>
                  <a:pt x="94" y="56"/>
                  <a:pt x="94" y="56"/>
                  <a:pt x="94" y="57"/>
                </a:cubicBezTo>
                <a:cubicBezTo>
                  <a:pt x="93" y="56"/>
                  <a:pt x="94" y="56"/>
                  <a:pt x="93" y="56"/>
                </a:cubicBezTo>
                <a:cubicBezTo>
                  <a:pt x="94" y="57"/>
                  <a:pt x="93" y="57"/>
                  <a:pt x="92" y="57"/>
                </a:cubicBezTo>
                <a:cubicBezTo>
                  <a:pt x="92" y="57"/>
                  <a:pt x="93" y="57"/>
                  <a:pt x="93" y="57"/>
                </a:cubicBezTo>
                <a:cubicBezTo>
                  <a:pt x="93" y="57"/>
                  <a:pt x="93" y="57"/>
                  <a:pt x="93" y="57"/>
                </a:cubicBezTo>
                <a:cubicBezTo>
                  <a:pt x="92" y="57"/>
                  <a:pt x="92" y="57"/>
                  <a:pt x="92" y="57"/>
                </a:cubicBezTo>
                <a:cubicBezTo>
                  <a:pt x="92" y="57"/>
                  <a:pt x="91" y="58"/>
                  <a:pt x="91" y="57"/>
                </a:cubicBezTo>
                <a:cubicBezTo>
                  <a:pt x="91" y="57"/>
                  <a:pt x="91" y="58"/>
                  <a:pt x="90" y="58"/>
                </a:cubicBezTo>
                <a:cubicBezTo>
                  <a:pt x="90" y="58"/>
                  <a:pt x="90" y="57"/>
                  <a:pt x="90" y="57"/>
                </a:cubicBezTo>
                <a:cubicBezTo>
                  <a:pt x="90" y="57"/>
                  <a:pt x="89" y="57"/>
                  <a:pt x="89" y="58"/>
                </a:cubicBezTo>
                <a:cubicBezTo>
                  <a:pt x="89" y="58"/>
                  <a:pt x="88" y="58"/>
                  <a:pt x="88" y="57"/>
                </a:cubicBezTo>
                <a:cubicBezTo>
                  <a:pt x="87" y="58"/>
                  <a:pt x="87" y="59"/>
                  <a:pt x="87" y="60"/>
                </a:cubicBezTo>
                <a:cubicBezTo>
                  <a:pt x="86" y="60"/>
                  <a:pt x="86" y="60"/>
                  <a:pt x="86" y="61"/>
                </a:cubicBezTo>
                <a:cubicBezTo>
                  <a:pt x="86" y="60"/>
                  <a:pt x="86" y="60"/>
                  <a:pt x="85" y="59"/>
                </a:cubicBezTo>
                <a:cubicBezTo>
                  <a:pt x="86" y="59"/>
                  <a:pt x="86" y="59"/>
                  <a:pt x="86" y="59"/>
                </a:cubicBezTo>
                <a:cubicBezTo>
                  <a:pt x="87" y="59"/>
                  <a:pt x="87" y="58"/>
                  <a:pt x="86" y="58"/>
                </a:cubicBezTo>
                <a:cubicBezTo>
                  <a:pt x="86" y="58"/>
                  <a:pt x="86" y="58"/>
                  <a:pt x="86" y="58"/>
                </a:cubicBezTo>
                <a:cubicBezTo>
                  <a:pt x="86" y="59"/>
                  <a:pt x="86" y="59"/>
                  <a:pt x="85" y="59"/>
                </a:cubicBezTo>
                <a:cubicBezTo>
                  <a:pt x="85" y="58"/>
                  <a:pt x="86" y="58"/>
                  <a:pt x="86" y="58"/>
                </a:cubicBezTo>
                <a:cubicBezTo>
                  <a:pt x="85" y="57"/>
                  <a:pt x="85" y="58"/>
                  <a:pt x="85" y="58"/>
                </a:cubicBezTo>
                <a:cubicBezTo>
                  <a:pt x="85" y="59"/>
                  <a:pt x="84" y="59"/>
                  <a:pt x="83" y="58"/>
                </a:cubicBezTo>
                <a:cubicBezTo>
                  <a:pt x="82" y="59"/>
                  <a:pt x="82" y="60"/>
                  <a:pt x="83" y="60"/>
                </a:cubicBezTo>
                <a:cubicBezTo>
                  <a:pt x="83" y="59"/>
                  <a:pt x="83" y="59"/>
                  <a:pt x="84" y="59"/>
                </a:cubicBezTo>
                <a:cubicBezTo>
                  <a:pt x="84" y="59"/>
                  <a:pt x="84" y="59"/>
                  <a:pt x="83" y="59"/>
                </a:cubicBezTo>
                <a:cubicBezTo>
                  <a:pt x="84" y="60"/>
                  <a:pt x="85" y="59"/>
                  <a:pt x="85" y="59"/>
                </a:cubicBezTo>
                <a:cubicBezTo>
                  <a:pt x="84" y="61"/>
                  <a:pt x="81" y="61"/>
                  <a:pt x="79" y="62"/>
                </a:cubicBezTo>
                <a:cubicBezTo>
                  <a:pt x="79" y="62"/>
                  <a:pt x="79" y="61"/>
                  <a:pt x="80" y="61"/>
                </a:cubicBezTo>
                <a:cubicBezTo>
                  <a:pt x="79" y="61"/>
                  <a:pt x="79" y="61"/>
                  <a:pt x="79" y="62"/>
                </a:cubicBezTo>
                <a:cubicBezTo>
                  <a:pt x="78" y="61"/>
                  <a:pt x="78" y="62"/>
                  <a:pt x="78" y="61"/>
                </a:cubicBezTo>
                <a:cubicBezTo>
                  <a:pt x="77" y="61"/>
                  <a:pt x="78" y="61"/>
                  <a:pt x="78" y="61"/>
                </a:cubicBezTo>
                <a:cubicBezTo>
                  <a:pt x="78" y="62"/>
                  <a:pt x="77" y="61"/>
                  <a:pt x="76" y="61"/>
                </a:cubicBezTo>
                <a:cubicBezTo>
                  <a:pt x="76" y="62"/>
                  <a:pt x="76" y="62"/>
                  <a:pt x="75" y="62"/>
                </a:cubicBezTo>
                <a:cubicBezTo>
                  <a:pt x="75" y="62"/>
                  <a:pt x="75" y="62"/>
                  <a:pt x="74" y="63"/>
                </a:cubicBezTo>
                <a:cubicBezTo>
                  <a:pt x="73" y="61"/>
                  <a:pt x="71" y="63"/>
                  <a:pt x="69" y="63"/>
                </a:cubicBezTo>
                <a:cubicBezTo>
                  <a:pt x="69" y="64"/>
                  <a:pt x="69" y="64"/>
                  <a:pt x="69" y="63"/>
                </a:cubicBezTo>
                <a:cubicBezTo>
                  <a:pt x="68" y="64"/>
                  <a:pt x="69" y="64"/>
                  <a:pt x="69" y="64"/>
                </a:cubicBezTo>
                <a:cubicBezTo>
                  <a:pt x="69" y="64"/>
                  <a:pt x="68" y="65"/>
                  <a:pt x="68" y="65"/>
                </a:cubicBezTo>
                <a:cubicBezTo>
                  <a:pt x="68" y="64"/>
                  <a:pt x="68" y="64"/>
                  <a:pt x="68" y="63"/>
                </a:cubicBezTo>
                <a:cubicBezTo>
                  <a:pt x="67" y="63"/>
                  <a:pt x="68" y="64"/>
                  <a:pt x="67" y="64"/>
                </a:cubicBezTo>
                <a:cubicBezTo>
                  <a:pt x="68" y="65"/>
                  <a:pt x="67" y="64"/>
                  <a:pt x="67" y="65"/>
                </a:cubicBezTo>
                <a:cubicBezTo>
                  <a:pt x="66" y="64"/>
                  <a:pt x="67" y="64"/>
                  <a:pt x="67" y="64"/>
                </a:cubicBezTo>
                <a:cubicBezTo>
                  <a:pt x="66" y="65"/>
                  <a:pt x="64" y="65"/>
                  <a:pt x="64" y="66"/>
                </a:cubicBezTo>
                <a:cubicBezTo>
                  <a:pt x="64" y="67"/>
                  <a:pt x="64" y="66"/>
                  <a:pt x="63" y="66"/>
                </a:cubicBezTo>
                <a:cubicBezTo>
                  <a:pt x="63" y="66"/>
                  <a:pt x="63" y="65"/>
                  <a:pt x="63" y="65"/>
                </a:cubicBezTo>
                <a:cubicBezTo>
                  <a:pt x="63" y="66"/>
                  <a:pt x="63" y="66"/>
                  <a:pt x="63" y="66"/>
                </a:cubicBezTo>
                <a:cubicBezTo>
                  <a:pt x="62" y="66"/>
                  <a:pt x="63" y="67"/>
                  <a:pt x="62" y="67"/>
                </a:cubicBezTo>
                <a:cubicBezTo>
                  <a:pt x="62" y="66"/>
                  <a:pt x="62" y="65"/>
                  <a:pt x="63" y="65"/>
                </a:cubicBezTo>
                <a:cubicBezTo>
                  <a:pt x="62" y="65"/>
                  <a:pt x="62" y="65"/>
                  <a:pt x="63" y="65"/>
                </a:cubicBezTo>
                <a:cubicBezTo>
                  <a:pt x="62" y="64"/>
                  <a:pt x="60" y="64"/>
                  <a:pt x="60" y="66"/>
                </a:cubicBezTo>
                <a:cubicBezTo>
                  <a:pt x="59" y="66"/>
                  <a:pt x="60" y="65"/>
                  <a:pt x="59" y="65"/>
                </a:cubicBezTo>
                <a:cubicBezTo>
                  <a:pt x="59" y="66"/>
                  <a:pt x="58" y="65"/>
                  <a:pt x="57" y="65"/>
                </a:cubicBezTo>
                <a:cubicBezTo>
                  <a:pt x="57" y="66"/>
                  <a:pt x="58" y="66"/>
                  <a:pt x="57" y="66"/>
                </a:cubicBezTo>
                <a:cubicBezTo>
                  <a:pt x="57" y="66"/>
                  <a:pt x="57" y="66"/>
                  <a:pt x="57" y="65"/>
                </a:cubicBezTo>
                <a:cubicBezTo>
                  <a:pt x="57" y="66"/>
                  <a:pt x="57" y="66"/>
                  <a:pt x="57" y="66"/>
                </a:cubicBezTo>
                <a:cubicBezTo>
                  <a:pt x="57" y="66"/>
                  <a:pt x="57" y="66"/>
                  <a:pt x="57" y="66"/>
                </a:cubicBezTo>
                <a:cubicBezTo>
                  <a:pt x="56" y="65"/>
                  <a:pt x="56" y="66"/>
                  <a:pt x="56" y="66"/>
                </a:cubicBezTo>
                <a:cubicBezTo>
                  <a:pt x="56" y="66"/>
                  <a:pt x="56" y="66"/>
                  <a:pt x="56" y="66"/>
                </a:cubicBezTo>
                <a:cubicBezTo>
                  <a:pt x="56" y="66"/>
                  <a:pt x="56" y="66"/>
                  <a:pt x="56" y="66"/>
                </a:cubicBezTo>
                <a:cubicBezTo>
                  <a:pt x="55" y="66"/>
                  <a:pt x="53" y="66"/>
                  <a:pt x="53" y="67"/>
                </a:cubicBezTo>
                <a:cubicBezTo>
                  <a:pt x="52" y="66"/>
                  <a:pt x="52" y="67"/>
                  <a:pt x="51" y="67"/>
                </a:cubicBezTo>
                <a:cubicBezTo>
                  <a:pt x="51" y="68"/>
                  <a:pt x="51" y="68"/>
                  <a:pt x="50" y="69"/>
                </a:cubicBezTo>
                <a:cubicBezTo>
                  <a:pt x="51" y="69"/>
                  <a:pt x="51" y="69"/>
                  <a:pt x="51" y="69"/>
                </a:cubicBezTo>
                <a:cubicBezTo>
                  <a:pt x="51" y="69"/>
                  <a:pt x="51" y="69"/>
                  <a:pt x="50" y="69"/>
                </a:cubicBezTo>
                <a:cubicBezTo>
                  <a:pt x="50" y="69"/>
                  <a:pt x="50" y="69"/>
                  <a:pt x="50" y="69"/>
                </a:cubicBezTo>
                <a:cubicBezTo>
                  <a:pt x="50" y="69"/>
                  <a:pt x="49" y="69"/>
                  <a:pt x="48" y="69"/>
                </a:cubicBezTo>
                <a:cubicBezTo>
                  <a:pt x="48" y="69"/>
                  <a:pt x="48" y="68"/>
                  <a:pt x="48" y="68"/>
                </a:cubicBezTo>
                <a:cubicBezTo>
                  <a:pt x="48" y="68"/>
                  <a:pt x="48" y="68"/>
                  <a:pt x="47" y="69"/>
                </a:cubicBezTo>
                <a:cubicBezTo>
                  <a:pt x="48" y="70"/>
                  <a:pt x="45" y="69"/>
                  <a:pt x="44" y="70"/>
                </a:cubicBezTo>
                <a:cubicBezTo>
                  <a:pt x="45" y="70"/>
                  <a:pt x="47" y="70"/>
                  <a:pt x="48" y="70"/>
                </a:cubicBezTo>
                <a:cubicBezTo>
                  <a:pt x="48" y="70"/>
                  <a:pt x="47" y="70"/>
                  <a:pt x="47" y="70"/>
                </a:cubicBezTo>
                <a:cubicBezTo>
                  <a:pt x="47" y="71"/>
                  <a:pt x="47" y="70"/>
                  <a:pt x="48" y="70"/>
                </a:cubicBezTo>
                <a:cubicBezTo>
                  <a:pt x="47" y="71"/>
                  <a:pt x="47" y="71"/>
                  <a:pt x="47" y="71"/>
                </a:cubicBezTo>
                <a:cubicBezTo>
                  <a:pt x="47" y="71"/>
                  <a:pt x="47" y="71"/>
                  <a:pt x="47" y="71"/>
                </a:cubicBezTo>
                <a:cubicBezTo>
                  <a:pt x="46" y="71"/>
                  <a:pt x="47" y="72"/>
                  <a:pt x="45" y="72"/>
                </a:cubicBezTo>
                <a:cubicBezTo>
                  <a:pt x="45" y="72"/>
                  <a:pt x="46" y="71"/>
                  <a:pt x="46" y="71"/>
                </a:cubicBezTo>
                <a:cubicBezTo>
                  <a:pt x="46" y="71"/>
                  <a:pt x="45" y="70"/>
                  <a:pt x="45" y="70"/>
                </a:cubicBezTo>
                <a:cubicBezTo>
                  <a:pt x="45" y="70"/>
                  <a:pt x="45" y="72"/>
                  <a:pt x="44" y="72"/>
                </a:cubicBezTo>
                <a:cubicBezTo>
                  <a:pt x="44" y="72"/>
                  <a:pt x="44" y="71"/>
                  <a:pt x="44" y="71"/>
                </a:cubicBezTo>
                <a:cubicBezTo>
                  <a:pt x="44" y="71"/>
                  <a:pt x="44" y="72"/>
                  <a:pt x="43" y="72"/>
                </a:cubicBezTo>
                <a:cubicBezTo>
                  <a:pt x="43" y="72"/>
                  <a:pt x="43" y="71"/>
                  <a:pt x="43" y="71"/>
                </a:cubicBezTo>
                <a:cubicBezTo>
                  <a:pt x="43" y="71"/>
                  <a:pt x="43" y="71"/>
                  <a:pt x="43" y="71"/>
                </a:cubicBezTo>
                <a:cubicBezTo>
                  <a:pt x="43" y="72"/>
                  <a:pt x="42" y="72"/>
                  <a:pt x="43" y="72"/>
                </a:cubicBezTo>
                <a:cubicBezTo>
                  <a:pt x="42" y="72"/>
                  <a:pt x="42" y="72"/>
                  <a:pt x="42" y="73"/>
                </a:cubicBezTo>
                <a:cubicBezTo>
                  <a:pt x="42" y="73"/>
                  <a:pt x="42" y="73"/>
                  <a:pt x="41" y="73"/>
                </a:cubicBezTo>
                <a:cubicBezTo>
                  <a:pt x="41" y="73"/>
                  <a:pt x="42" y="72"/>
                  <a:pt x="41" y="71"/>
                </a:cubicBezTo>
                <a:cubicBezTo>
                  <a:pt x="41" y="72"/>
                  <a:pt x="41" y="72"/>
                  <a:pt x="41" y="72"/>
                </a:cubicBezTo>
                <a:cubicBezTo>
                  <a:pt x="40" y="72"/>
                  <a:pt x="40" y="72"/>
                  <a:pt x="40" y="72"/>
                </a:cubicBezTo>
                <a:cubicBezTo>
                  <a:pt x="39" y="72"/>
                  <a:pt x="39" y="72"/>
                  <a:pt x="38" y="72"/>
                </a:cubicBezTo>
                <a:cubicBezTo>
                  <a:pt x="38" y="72"/>
                  <a:pt x="38" y="72"/>
                  <a:pt x="38" y="72"/>
                </a:cubicBezTo>
                <a:cubicBezTo>
                  <a:pt x="37" y="71"/>
                  <a:pt x="38" y="73"/>
                  <a:pt x="37" y="73"/>
                </a:cubicBezTo>
                <a:cubicBezTo>
                  <a:pt x="37" y="73"/>
                  <a:pt x="37" y="73"/>
                  <a:pt x="36" y="73"/>
                </a:cubicBezTo>
                <a:cubicBezTo>
                  <a:pt x="36" y="74"/>
                  <a:pt x="37" y="73"/>
                  <a:pt x="37" y="74"/>
                </a:cubicBezTo>
                <a:cubicBezTo>
                  <a:pt x="37" y="74"/>
                  <a:pt x="37" y="74"/>
                  <a:pt x="37" y="74"/>
                </a:cubicBezTo>
                <a:cubicBezTo>
                  <a:pt x="36" y="74"/>
                  <a:pt x="36" y="75"/>
                  <a:pt x="35" y="74"/>
                </a:cubicBezTo>
                <a:cubicBezTo>
                  <a:pt x="35" y="74"/>
                  <a:pt x="35" y="73"/>
                  <a:pt x="36" y="74"/>
                </a:cubicBezTo>
                <a:cubicBezTo>
                  <a:pt x="36" y="73"/>
                  <a:pt x="36" y="73"/>
                  <a:pt x="37" y="73"/>
                </a:cubicBezTo>
                <a:cubicBezTo>
                  <a:pt x="36" y="73"/>
                  <a:pt x="35" y="72"/>
                  <a:pt x="35" y="73"/>
                </a:cubicBezTo>
                <a:cubicBezTo>
                  <a:pt x="34" y="73"/>
                  <a:pt x="35" y="73"/>
                  <a:pt x="34" y="72"/>
                </a:cubicBezTo>
                <a:cubicBezTo>
                  <a:pt x="34" y="73"/>
                  <a:pt x="33" y="74"/>
                  <a:pt x="32" y="74"/>
                </a:cubicBezTo>
                <a:cubicBezTo>
                  <a:pt x="32" y="74"/>
                  <a:pt x="32" y="74"/>
                  <a:pt x="32" y="74"/>
                </a:cubicBezTo>
                <a:cubicBezTo>
                  <a:pt x="32" y="74"/>
                  <a:pt x="32" y="73"/>
                  <a:pt x="31" y="73"/>
                </a:cubicBezTo>
                <a:cubicBezTo>
                  <a:pt x="31" y="74"/>
                  <a:pt x="30" y="73"/>
                  <a:pt x="30" y="74"/>
                </a:cubicBezTo>
                <a:cubicBezTo>
                  <a:pt x="29" y="73"/>
                  <a:pt x="29" y="74"/>
                  <a:pt x="29" y="76"/>
                </a:cubicBezTo>
                <a:cubicBezTo>
                  <a:pt x="29" y="75"/>
                  <a:pt x="29" y="75"/>
                  <a:pt x="30" y="75"/>
                </a:cubicBezTo>
                <a:cubicBezTo>
                  <a:pt x="30" y="75"/>
                  <a:pt x="30" y="75"/>
                  <a:pt x="30" y="75"/>
                </a:cubicBezTo>
                <a:cubicBezTo>
                  <a:pt x="30" y="74"/>
                  <a:pt x="30" y="74"/>
                  <a:pt x="30" y="74"/>
                </a:cubicBezTo>
                <a:cubicBezTo>
                  <a:pt x="31" y="74"/>
                  <a:pt x="30" y="75"/>
                  <a:pt x="30" y="75"/>
                </a:cubicBezTo>
                <a:cubicBezTo>
                  <a:pt x="30" y="75"/>
                  <a:pt x="32" y="76"/>
                  <a:pt x="32" y="75"/>
                </a:cubicBezTo>
                <a:cubicBezTo>
                  <a:pt x="33" y="76"/>
                  <a:pt x="34" y="75"/>
                  <a:pt x="34" y="75"/>
                </a:cubicBezTo>
                <a:cubicBezTo>
                  <a:pt x="35" y="75"/>
                  <a:pt x="35" y="75"/>
                  <a:pt x="35" y="75"/>
                </a:cubicBezTo>
                <a:cubicBezTo>
                  <a:pt x="36" y="75"/>
                  <a:pt x="37" y="75"/>
                  <a:pt x="38" y="74"/>
                </a:cubicBezTo>
                <a:cubicBezTo>
                  <a:pt x="38" y="75"/>
                  <a:pt x="39" y="74"/>
                  <a:pt x="39" y="75"/>
                </a:cubicBezTo>
                <a:cubicBezTo>
                  <a:pt x="39" y="75"/>
                  <a:pt x="40" y="74"/>
                  <a:pt x="40" y="74"/>
                </a:cubicBezTo>
                <a:cubicBezTo>
                  <a:pt x="40" y="74"/>
                  <a:pt x="40" y="74"/>
                  <a:pt x="39" y="74"/>
                </a:cubicBezTo>
                <a:cubicBezTo>
                  <a:pt x="40" y="74"/>
                  <a:pt x="40" y="74"/>
                  <a:pt x="40" y="73"/>
                </a:cubicBezTo>
                <a:cubicBezTo>
                  <a:pt x="40" y="74"/>
                  <a:pt x="40" y="74"/>
                  <a:pt x="40" y="74"/>
                </a:cubicBezTo>
                <a:cubicBezTo>
                  <a:pt x="40" y="74"/>
                  <a:pt x="41" y="74"/>
                  <a:pt x="41" y="74"/>
                </a:cubicBezTo>
                <a:cubicBezTo>
                  <a:pt x="41" y="74"/>
                  <a:pt x="41" y="74"/>
                  <a:pt x="41" y="74"/>
                </a:cubicBezTo>
                <a:cubicBezTo>
                  <a:pt x="41" y="74"/>
                  <a:pt x="42" y="74"/>
                  <a:pt x="42" y="74"/>
                </a:cubicBezTo>
                <a:cubicBezTo>
                  <a:pt x="42" y="74"/>
                  <a:pt x="42" y="74"/>
                  <a:pt x="42" y="74"/>
                </a:cubicBezTo>
                <a:cubicBezTo>
                  <a:pt x="43" y="74"/>
                  <a:pt x="42" y="75"/>
                  <a:pt x="43" y="75"/>
                </a:cubicBezTo>
                <a:cubicBezTo>
                  <a:pt x="43" y="74"/>
                  <a:pt x="45" y="73"/>
                  <a:pt x="45" y="74"/>
                </a:cubicBezTo>
                <a:cubicBezTo>
                  <a:pt x="46" y="74"/>
                  <a:pt x="45" y="74"/>
                  <a:pt x="45" y="73"/>
                </a:cubicBezTo>
                <a:cubicBezTo>
                  <a:pt x="46" y="73"/>
                  <a:pt x="46" y="73"/>
                  <a:pt x="46" y="73"/>
                </a:cubicBezTo>
                <a:cubicBezTo>
                  <a:pt x="46" y="73"/>
                  <a:pt x="46" y="74"/>
                  <a:pt x="47" y="74"/>
                </a:cubicBezTo>
                <a:cubicBezTo>
                  <a:pt x="47" y="73"/>
                  <a:pt x="48" y="73"/>
                  <a:pt x="49" y="73"/>
                </a:cubicBezTo>
                <a:cubicBezTo>
                  <a:pt x="50" y="72"/>
                  <a:pt x="50" y="73"/>
                  <a:pt x="50" y="72"/>
                </a:cubicBezTo>
                <a:cubicBezTo>
                  <a:pt x="49" y="72"/>
                  <a:pt x="50" y="73"/>
                  <a:pt x="49" y="73"/>
                </a:cubicBezTo>
                <a:cubicBezTo>
                  <a:pt x="49" y="72"/>
                  <a:pt x="49" y="72"/>
                  <a:pt x="49" y="72"/>
                </a:cubicBezTo>
                <a:cubicBezTo>
                  <a:pt x="49" y="71"/>
                  <a:pt x="50" y="71"/>
                  <a:pt x="50" y="72"/>
                </a:cubicBezTo>
                <a:cubicBezTo>
                  <a:pt x="50" y="72"/>
                  <a:pt x="49" y="71"/>
                  <a:pt x="49" y="72"/>
                </a:cubicBezTo>
                <a:cubicBezTo>
                  <a:pt x="50" y="72"/>
                  <a:pt x="50" y="72"/>
                  <a:pt x="50" y="73"/>
                </a:cubicBezTo>
                <a:cubicBezTo>
                  <a:pt x="51" y="73"/>
                  <a:pt x="51" y="73"/>
                  <a:pt x="52" y="73"/>
                </a:cubicBezTo>
                <a:cubicBezTo>
                  <a:pt x="52" y="73"/>
                  <a:pt x="52" y="73"/>
                  <a:pt x="53" y="73"/>
                </a:cubicBezTo>
                <a:cubicBezTo>
                  <a:pt x="52" y="74"/>
                  <a:pt x="52" y="73"/>
                  <a:pt x="52" y="73"/>
                </a:cubicBezTo>
                <a:cubicBezTo>
                  <a:pt x="51" y="73"/>
                  <a:pt x="52" y="73"/>
                  <a:pt x="52" y="74"/>
                </a:cubicBezTo>
                <a:cubicBezTo>
                  <a:pt x="52" y="74"/>
                  <a:pt x="53" y="74"/>
                  <a:pt x="53" y="74"/>
                </a:cubicBezTo>
                <a:cubicBezTo>
                  <a:pt x="53" y="73"/>
                  <a:pt x="53" y="73"/>
                  <a:pt x="52" y="73"/>
                </a:cubicBezTo>
                <a:cubicBezTo>
                  <a:pt x="53" y="72"/>
                  <a:pt x="53" y="73"/>
                  <a:pt x="54" y="72"/>
                </a:cubicBezTo>
                <a:cubicBezTo>
                  <a:pt x="54" y="71"/>
                  <a:pt x="53" y="71"/>
                  <a:pt x="53" y="71"/>
                </a:cubicBezTo>
                <a:cubicBezTo>
                  <a:pt x="54" y="70"/>
                  <a:pt x="54" y="71"/>
                  <a:pt x="54" y="71"/>
                </a:cubicBezTo>
                <a:cubicBezTo>
                  <a:pt x="54" y="72"/>
                  <a:pt x="54" y="72"/>
                  <a:pt x="54" y="72"/>
                </a:cubicBezTo>
                <a:cubicBezTo>
                  <a:pt x="55" y="73"/>
                  <a:pt x="56" y="72"/>
                  <a:pt x="57" y="72"/>
                </a:cubicBezTo>
                <a:cubicBezTo>
                  <a:pt x="58" y="71"/>
                  <a:pt x="59" y="72"/>
                  <a:pt x="59" y="71"/>
                </a:cubicBezTo>
                <a:cubicBezTo>
                  <a:pt x="60" y="72"/>
                  <a:pt x="59" y="72"/>
                  <a:pt x="59" y="73"/>
                </a:cubicBezTo>
                <a:cubicBezTo>
                  <a:pt x="60" y="73"/>
                  <a:pt x="60" y="72"/>
                  <a:pt x="60" y="73"/>
                </a:cubicBezTo>
                <a:cubicBezTo>
                  <a:pt x="60" y="72"/>
                  <a:pt x="60" y="72"/>
                  <a:pt x="60" y="72"/>
                </a:cubicBezTo>
                <a:cubicBezTo>
                  <a:pt x="60" y="71"/>
                  <a:pt x="61" y="71"/>
                  <a:pt x="62" y="71"/>
                </a:cubicBezTo>
                <a:cubicBezTo>
                  <a:pt x="62" y="70"/>
                  <a:pt x="63" y="70"/>
                  <a:pt x="63" y="70"/>
                </a:cubicBezTo>
                <a:cubicBezTo>
                  <a:pt x="63" y="70"/>
                  <a:pt x="63" y="71"/>
                  <a:pt x="63" y="71"/>
                </a:cubicBezTo>
                <a:cubicBezTo>
                  <a:pt x="63" y="71"/>
                  <a:pt x="63" y="71"/>
                  <a:pt x="63" y="71"/>
                </a:cubicBezTo>
                <a:cubicBezTo>
                  <a:pt x="63" y="71"/>
                  <a:pt x="63" y="71"/>
                  <a:pt x="63" y="71"/>
                </a:cubicBezTo>
                <a:cubicBezTo>
                  <a:pt x="63" y="71"/>
                  <a:pt x="63" y="71"/>
                  <a:pt x="63" y="71"/>
                </a:cubicBezTo>
                <a:cubicBezTo>
                  <a:pt x="63" y="71"/>
                  <a:pt x="63" y="71"/>
                  <a:pt x="64" y="71"/>
                </a:cubicBezTo>
                <a:cubicBezTo>
                  <a:pt x="64" y="72"/>
                  <a:pt x="63" y="71"/>
                  <a:pt x="63" y="72"/>
                </a:cubicBezTo>
                <a:cubicBezTo>
                  <a:pt x="63" y="72"/>
                  <a:pt x="64" y="72"/>
                  <a:pt x="64" y="72"/>
                </a:cubicBezTo>
                <a:cubicBezTo>
                  <a:pt x="64" y="73"/>
                  <a:pt x="65" y="72"/>
                  <a:pt x="66" y="72"/>
                </a:cubicBezTo>
                <a:cubicBezTo>
                  <a:pt x="65" y="72"/>
                  <a:pt x="65" y="71"/>
                  <a:pt x="66" y="71"/>
                </a:cubicBezTo>
                <a:cubicBezTo>
                  <a:pt x="66" y="72"/>
                  <a:pt x="66" y="71"/>
                  <a:pt x="66" y="72"/>
                </a:cubicBezTo>
                <a:cubicBezTo>
                  <a:pt x="67" y="72"/>
                  <a:pt x="67" y="72"/>
                  <a:pt x="67" y="72"/>
                </a:cubicBezTo>
                <a:cubicBezTo>
                  <a:pt x="66" y="71"/>
                  <a:pt x="67" y="71"/>
                  <a:pt x="67" y="70"/>
                </a:cubicBezTo>
                <a:cubicBezTo>
                  <a:pt x="67" y="70"/>
                  <a:pt x="68" y="71"/>
                  <a:pt x="69" y="70"/>
                </a:cubicBezTo>
                <a:cubicBezTo>
                  <a:pt x="69" y="70"/>
                  <a:pt x="69" y="71"/>
                  <a:pt x="69" y="71"/>
                </a:cubicBezTo>
                <a:cubicBezTo>
                  <a:pt x="70" y="71"/>
                  <a:pt x="70" y="71"/>
                  <a:pt x="71" y="71"/>
                </a:cubicBezTo>
                <a:cubicBezTo>
                  <a:pt x="71" y="71"/>
                  <a:pt x="71" y="71"/>
                  <a:pt x="71" y="71"/>
                </a:cubicBezTo>
                <a:cubicBezTo>
                  <a:pt x="70" y="70"/>
                  <a:pt x="70" y="70"/>
                  <a:pt x="70" y="70"/>
                </a:cubicBezTo>
                <a:cubicBezTo>
                  <a:pt x="70" y="71"/>
                  <a:pt x="70" y="71"/>
                  <a:pt x="69" y="71"/>
                </a:cubicBezTo>
                <a:cubicBezTo>
                  <a:pt x="69" y="70"/>
                  <a:pt x="70" y="71"/>
                  <a:pt x="70" y="70"/>
                </a:cubicBezTo>
                <a:cubicBezTo>
                  <a:pt x="71" y="72"/>
                  <a:pt x="72" y="70"/>
                  <a:pt x="73" y="71"/>
                </a:cubicBezTo>
                <a:cubicBezTo>
                  <a:pt x="72" y="71"/>
                  <a:pt x="72" y="71"/>
                  <a:pt x="72" y="71"/>
                </a:cubicBezTo>
                <a:cubicBezTo>
                  <a:pt x="72" y="72"/>
                  <a:pt x="73" y="71"/>
                  <a:pt x="73" y="71"/>
                </a:cubicBezTo>
                <a:cubicBezTo>
                  <a:pt x="73" y="71"/>
                  <a:pt x="73" y="70"/>
                  <a:pt x="73" y="70"/>
                </a:cubicBezTo>
                <a:cubicBezTo>
                  <a:pt x="73" y="70"/>
                  <a:pt x="73" y="70"/>
                  <a:pt x="74" y="71"/>
                </a:cubicBezTo>
                <a:cubicBezTo>
                  <a:pt x="74" y="70"/>
                  <a:pt x="74" y="70"/>
                  <a:pt x="74" y="71"/>
                </a:cubicBezTo>
                <a:cubicBezTo>
                  <a:pt x="74" y="70"/>
                  <a:pt x="74" y="70"/>
                  <a:pt x="75" y="70"/>
                </a:cubicBezTo>
                <a:cubicBezTo>
                  <a:pt x="75" y="69"/>
                  <a:pt x="75" y="70"/>
                  <a:pt x="75" y="69"/>
                </a:cubicBezTo>
                <a:cubicBezTo>
                  <a:pt x="76" y="70"/>
                  <a:pt x="75" y="70"/>
                  <a:pt x="76" y="70"/>
                </a:cubicBezTo>
                <a:cubicBezTo>
                  <a:pt x="76" y="69"/>
                  <a:pt x="76" y="69"/>
                  <a:pt x="76" y="69"/>
                </a:cubicBezTo>
                <a:cubicBezTo>
                  <a:pt x="77" y="69"/>
                  <a:pt x="76" y="70"/>
                  <a:pt x="76" y="70"/>
                </a:cubicBezTo>
                <a:cubicBezTo>
                  <a:pt x="77" y="70"/>
                  <a:pt x="77" y="70"/>
                  <a:pt x="77" y="69"/>
                </a:cubicBezTo>
                <a:cubicBezTo>
                  <a:pt x="78" y="69"/>
                  <a:pt x="77" y="69"/>
                  <a:pt x="77" y="70"/>
                </a:cubicBezTo>
                <a:cubicBezTo>
                  <a:pt x="77" y="70"/>
                  <a:pt x="77" y="70"/>
                  <a:pt x="77" y="70"/>
                </a:cubicBezTo>
                <a:cubicBezTo>
                  <a:pt x="77" y="70"/>
                  <a:pt x="77" y="70"/>
                  <a:pt x="77" y="71"/>
                </a:cubicBezTo>
                <a:cubicBezTo>
                  <a:pt x="77" y="70"/>
                  <a:pt x="78" y="71"/>
                  <a:pt x="78" y="70"/>
                </a:cubicBezTo>
                <a:cubicBezTo>
                  <a:pt x="78" y="69"/>
                  <a:pt x="78" y="69"/>
                  <a:pt x="79" y="69"/>
                </a:cubicBezTo>
                <a:cubicBezTo>
                  <a:pt x="79" y="69"/>
                  <a:pt x="79" y="69"/>
                  <a:pt x="80" y="69"/>
                </a:cubicBezTo>
                <a:cubicBezTo>
                  <a:pt x="80" y="69"/>
                  <a:pt x="80" y="69"/>
                  <a:pt x="81" y="69"/>
                </a:cubicBezTo>
                <a:cubicBezTo>
                  <a:pt x="81" y="69"/>
                  <a:pt x="81" y="69"/>
                  <a:pt x="81" y="70"/>
                </a:cubicBezTo>
                <a:cubicBezTo>
                  <a:pt x="81" y="70"/>
                  <a:pt x="81" y="70"/>
                  <a:pt x="81" y="70"/>
                </a:cubicBezTo>
                <a:cubicBezTo>
                  <a:pt x="81" y="70"/>
                  <a:pt x="81" y="70"/>
                  <a:pt x="81" y="70"/>
                </a:cubicBezTo>
                <a:cubicBezTo>
                  <a:pt x="80" y="70"/>
                  <a:pt x="81" y="69"/>
                  <a:pt x="80" y="69"/>
                </a:cubicBezTo>
                <a:cubicBezTo>
                  <a:pt x="80" y="69"/>
                  <a:pt x="80" y="70"/>
                  <a:pt x="80" y="70"/>
                </a:cubicBezTo>
                <a:cubicBezTo>
                  <a:pt x="80" y="70"/>
                  <a:pt x="80" y="70"/>
                  <a:pt x="80" y="70"/>
                </a:cubicBezTo>
                <a:cubicBezTo>
                  <a:pt x="80" y="70"/>
                  <a:pt x="80" y="70"/>
                  <a:pt x="80" y="70"/>
                </a:cubicBezTo>
                <a:cubicBezTo>
                  <a:pt x="80" y="70"/>
                  <a:pt x="80" y="70"/>
                  <a:pt x="79" y="70"/>
                </a:cubicBezTo>
                <a:cubicBezTo>
                  <a:pt x="79" y="70"/>
                  <a:pt x="80" y="70"/>
                  <a:pt x="80" y="70"/>
                </a:cubicBezTo>
                <a:cubicBezTo>
                  <a:pt x="80" y="70"/>
                  <a:pt x="79" y="70"/>
                  <a:pt x="79" y="70"/>
                </a:cubicBezTo>
                <a:cubicBezTo>
                  <a:pt x="79" y="71"/>
                  <a:pt x="79" y="71"/>
                  <a:pt x="79" y="71"/>
                </a:cubicBezTo>
                <a:cubicBezTo>
                  <a:pt x="79" y="71"/>
                  <a:pt x="79" y="71"/>
                  <a:pt x="79" y="71"/>
                </a:cubicBezTo>
                <a:cubicBezTo>
                  <a:pt x="79" y="71"/>
                  <a:pt x="79" y="71"/>
                  <a:pt x="79" y="71"/>
                </a:cubicBezTo>
                <a:cubicBezTo>
                  <a:pt x="79" y="71"/>
                  <a:pt x="79" y="71"/>
                  <a:pt x="79" y="71"/>
                </a:cubicBezTo>
                <a:cubicBezTo>
                  <a:pt x="79" y="71"/>
                  <a:pt x="79" y="71"/>
                  <a:pt x="79" y="71"/>
                </a:cubicBezTo>
                <a:cubicBezTo>
                  <a:pt x="79" y="71"/>
                  <a:pt x="79" y="71"/>
                  <a:pt x="79" y="71"/>
                </a:cubicBezTo>
                <a:cubicBezTo>
                  <a:pt x="79" y="72"/>
                  <a:pt x="79" y="71"/>
                  <a:pt x="78" y="71"/>
                </a:cubicBezTo>
                <a:cubicBezTo>
                  <a:pt x="78" y="71"/>
                  <a:pt x="78" y="71"/>
                  <a:pt x="78" y="71"/>
                </a:cubicBezTo>
                <a:cubicBezTo>
                  <a:pt x="78" y="72"/>
                  <a:pt x="78" y="72"/>
                  <a:pt x="78" y="72"/>
                </a:cubicBezTo>
                <a:cubicBezTo>
                  <a:pt x="78" y="72"/>
                  <a:pt x="77" y="72"/>
                  <a:pt x="77" y="72"/>
                </a:cubicBezTo>
                <a:cubicBezTo>
                  <a:pt x="77" y="72"/>
                  <a:pt x="77" y="71"/>
                  <a:pt x="77" y="71"/>
                </a:cubicBezTo>
                <a:cubicBezTo>
                  <a:pt x="77" y="72"/>
                  <a:pt x="77" y="72"/>
                  <a:pt x="77" y="72"/>
                </a:cubicBezTo>
                <a:cubicBezTo>
                  <a:pt x="77" y="72"/>
                  <a:pt x="77" y="72"/>
                  <a:pt x="77" y="72"/>
                </a:cubicBezTo>
                <a:cubicBezTo>
                  <a:pt x="76" y="72"/>
                  <a:pt x="77" y="71"/>
                  <a:pt x="76" y="72"/>
                </a:cubicBezTo>
                <a:cubicBezTo>
                  <a:pt x="76" y="72"/>
                  <a:pt x="76" y="72"/>
                  <a:pt x="76" y="73"/>
                </a:cubicBezTo>
                <a:cubicBezTo>
                  <a:pt x="76" y="73"/>
                  <a:pt x="76" y="73"/>
                  <a:pt x="76" y="73"/>
                </a:cubicBezTo>
                <a:cubicBezTo>
                  <a:pt x="76" y="73"/>
                  <a:pt x="76" y="73"/>
                  <a:pt x="76" y="73"/>
                </a:cubicBezTo>
                <a:cubicBezTo>
                  <a:pt x="76" y="73"/>
                  <a:pt x="76" y="73"/>
                  <a:pt x="76" y="73"/>
                </a:cubicBezTo>
                <a:cubicBezTo>
                  <a:pt x="76" y="75"/>
                  <a:pt x="73" y="75"/>
                  <a:pt x="72" y="75"/>
                </a:cubicBezTo>
                <a:cubicBezTo>
                  <a:pt x="72" y="75"/>
                  <a:pt x="72" y="74"/>
                  <a:pt x="72" y="74"/>
                </a:cubicBezTo>
                <a:cubicBezTo>
                  <a:pt x="73" y="74"/>
                  <a:pt x="75" y="74"/>
                  <a:pt x="76" y="74"/>
                </a:cubicBezTo>
                <a:cubicBezTo>
                  <a:pt x="76" y="73"/>
                  <a:pt x="75" y="73"/>
                  <a:pt x="75" y="74"/>
                </a:cubicBezTo>
                <a:cubicBezTo>
                  <a:pt x="75" y="73"/>
                  <a:pt x="74" y="74"/>
                  <a:pt x="75" y="73"/>
                </a:cubicBezTo>
                <a:cubicBezTo>
                  <a:pt x="74" y="73"/>
                  <a:pt x="74" y="73"/>
                  <a:pt x="74" y="74"/>
                </a:cubicBezTo>
                <a:cubicBezTo>
                  <a:pt x="73" y="73"/>
                  <a:pt x="74" y="73"/>
                  <a:pt x="73" y="73"/>
                </a:cubicBezTo>
                <a:cubicBezTo>
                  <a:pt x="74" y="73"/>
                  <a:pt x="74" y="73"/>
                  <a:pt x="74" y="72"/>
                </a:cubicBezTo>
                <a:cubicBezTo>
                  <a:pt x="74" y="72"/>
                  <a:pt x="73" y="72"/>
                  <a:pt x="73" y="72"/>
                </a:cubicBezTo>
                <a:cubicBezTo>
                  <a:pt x="73" y="72"/>
                  <a:pt x="73" y="72"/>
                  <a:pt x="73" y="73"/>
                </a:cubicBezTo>
                <a:cubicBezTo>
                  <a:pt x="73" y="73"/>
                  <a:pt x="73" y="73"/>
                  <a:pt x="73" y="73"/>
                </a:cubicBezTo>
                <a:cubicBezTo>
                  <a:pt x="73" y="73"/>
                  <a:pt x="73" y="73"/>
                  <a:pt x="73" y="73"/>
                </a:cubicBezTo>
                <a:cubicBezTo>
                  <a:pt x="73" y="73"/>
                  <a:pt x="73" y="73"/>
                  <a:pt x="73" y="73"/>
                </a:cubicBezTo>
                <a:cubicBezTo>
                  <a:pt x="73" y="72"/>
                  <a:pt x="73" y="72"/>
                  <a:pt x="73" y="72"/>
                </a:cubicBezTo>
                <a:cubicBezTo>
                  <a:pt x="72" y="72"/>
                  <a:pt x="73" y="73"/>
                  <a:pt x="73" y="73"/>
                </a:cubicBezTo>
                <a:cubicBezTo>
                  <a:pt x="73" y="73"/>
                  <a:pt x="73" y="73"/>
                  <a:pt x="72" y="73"/>
                </a:cubicBezTo>
                <a:cubicBezTo>
                  <a:pt x="72" y="73"/>
                  <a:pt x="72" y="73"/>
                  <a:pt x="72" y="73"/>
                </a:cubicBezTo>
                <a:cubicBezTo>
                  <a:pt x="72" y="73"/>
                  <a:pt x="72" y="73"/>
                  <a:pt x="72" y="72"/>
                </a:cubicBezTo>
                <a:cubicBezTo>
                  <a:pt x="72" y="72"/>
                  <a:pt x="72" y="72"/>
                  <a:pt x="72" y="73"/>
                </a:cubicBezTo>
                <a:cubicBezTo>
                  <a:pt x="72" y="72"/>
                  <a:pt x="72" y="72"/>
                  <a:pt x="72" y="72"/>
                </a:cubicBezTo>
                <a:cubicBezTo>
                  <a:pt x="71" y="72"/>
                  <a:pt x="71" y="73"/>
                  <a:pt x="71" y="73"/>
                </a:cubicBezTo>
                <a:cubicBezTo>
                  <a:pt x="70" y="73"/>
                  <a:pt x="70" y="73"/>
                  <a:pt x="70" y="73"/>
                </a:cubicBezTo>
                <a:cubicBezTo>
                  <a:pt x="70" y="73"/>
                  <a:pt x="70" y="73"/>
                  <a:pt x="70" y="73"/>
                </a:cubicBezTo>
                <a:cubicBezTo>
                  <a:pt x="70" y="73"/>
                  <a:pt x="70" y="74"/>
                  <a:pt x="70" y="74"/>
                </a:cubicBezTo>
                <a:cubicBezTo>
                  <a:pt x="70" y="74"/>
                  <a:pt x="70" y="73"/>
                  <a:pt x="70" y="73"/>
                </a:cubicBezTo>
                <a:cubicBezTo>
                  <a:pt x="70" y="73"/>
                  <a:pt x="70" y="74"/>
                  <a:pt x="70" y="73"/>
                </a:cubicBezTo>
                <a:cubicBezTo>
                  <a:pt x="69" y="73"/>
                  <a:pt x="69" y="73"/>
                  <a:pt x="68" y="73"/>
                </a:cubicBezTo>
                <a:cubicBezTo>
                  <a:pt x="68" y="74"/>
                  <a:pt x="68" y="74"/>
                  <a:pt x="68" y="74"/>
                </a:cubicBezTo>
                <a:cubicBezTo>
                  <a:pt x="67" y="74"/>
                  <a:pt x="67" y="74"/>
                  <a:pt x="67" y="73"/>
                </a:cubicBezTo>
                <a:cubicBezTo>
                  <a:pt x="67" y="74"/>
                  <a:pt x="67" y="74"/>
                  <a:pt x="68" y="75"/>
                </a:cubicBezTo>
                <a:cubicBezTo>
                  <a:pt x="67" y="75"/>
                  <a:pt x="67" y="74"/>
                  <a:pt x="66" y="75"/>
                </a:cubicBezTo>
                <a:cubicBezTo>
                  <a:pt x="66" y="74"/>
                  <a:pt x="67" y="74"/>
                  <a:pt x="66" y="73"/>
                </a:cubicBezTo>
                <a:cubicBezTo>
                  <a:pt x="66" y="73"/>
                  <a:pt x="66" y="74"/>
                  <a:pt x="66" y="74"/>
                </a:cubicBezTo>
                <a:cubicBezTo>
                  <a:pt x="65" y="74"/>
                  <a:pt x="64" y="74"/>
                  <a:pt x="64" y="74"/>
                </a:cubicBezTo>
                <a:cubicBezTo>
                  <a:pt x="63" y="75"/>
                  <a:pt x="64" y="75"/>
                  <a:pt x="65" y="75"/>
                </a:cubicBezTo>
                <a:cubicBezTo>
                  <a:pt x="64" y="75"/>
                  <a:pt x="64" y="77"/>
                  <a:pt x="64" y="76"/>
                </a:cubicBezTo>
                <a:cubicBezTo>
                  <a:pt x="63" y="76"/>
                  <a:pt x="64" y="76"/>
                  <a:pt x="64" y="76"/>
                </a:cubicBezTo>
                <a:cubicBezTo>
                  <a:pt x="63" y="75"/>
                  <a:pt x="64" y="76"/>
                  <a:pt x="63" y="75"/>
                </a:cubicBezTo>
                <a:cubicBezTo>
                  <a:pt x="63" y="76"/>
                  <a:pt x="63" y="76"/>
                  <a:pt x="63" y="77"/>
                </a:cubicBezTo>
                <a:cubicBezTo>
                  <a:pt x="63" y="76"/>
                  <a:pt x="63" y="76"/>
                  <a:pt x="63" y="76"/>
                </a:cubicBezTo>
                <a:cubicBezTo>
                  <a:pt x="62" y="75"/>
                  <a:pt x="63" y="77"/>
                  <a:pt x="62" y="77"/>
                </a:cubicBezTo>
                <a:cubicBezTo>
                  <a:pt x="62" y="76"/>
                  <a:pt x="62" y="76"/>
                  <a:pt x="62" y="75"/>
                </a:cubicBezTo>
                <a:cubicBezTo>
                  <a:pt x="61" y="76"/>
                  <a:pt x="62" y="76"/>
                  <a:pt x="61" y="76"/>
                </a:cubicBezTo>
                <a:cubicBezTo>
                  <a:pt x="61" y="77"/>
                  <a:pt x="61" y="77"/>
                  <a:pt x="61" y="77"/>
                </a:cubicBezTo>
                <a:cubicBezTo>
                  <a:pt x="61" y="76"/>
                  <a:pt x="61" y="76"/>
                  <a:pt x="61" y="75"/>
                </a:cubicBezTo>
                <a:cubicBezTo>
                  <a:pt x="61" y="76"/>
                  <a:pt x="61" y="75"/>
                  <a:pt x="60" y="75"/>
                </a:cubicBezTo>
                <a:cubicBezTo>
                  <a:pt x="59" y="75"/>
                  <a:pt x="58" y="76"/>
                  <a:pt x="57" y="76"/>
                </a:cubicBezTo>
                <a:cubicBezTo>
                  <a:pt x="58" y="75"/>
                  <a:pt x="56" y="76"/>
                  <a:pt x="55" y="76"/>
                </a:cubicBezTo>
                <a:cubicBezTo>
                  <a:pt x="55" y="75"/>
                  <a:pt x="56" y="76"/>
                  <a:pt x="56" y="75"/>
                </a:cubicBezTo>
                <a:cubicBezTo>
                  <a:pt x="55" y="74"/>
                  <a:pt x="55" y="76"/>
                  <a:pt x="54" y="75"/>
                </a:cubicBezTo>
                <a:cubicBezTo>
                  <a:pt x="54" y="75"/>
                  <a:pt x="54" y="76"/>
                  <a:pt x="54" y="76"/>
                </a:cubicBezTo>
                <a:cubicBezTo>
                  <a:pt x="54" y="76"/>
                  <a:pt x="54" y="76"/>
                  <a:pt x="53" y="76"/>
                </a:cubicBezTo>
                <a:cubicBezTo>
                  <a:pt x="52" y="75"/>
                  <a:pt x="52" y="77"/>
                  <a:pt x="51" y="76"/>
                </a:cubicBezTo>
                <a:cubicBezTo>
                  <a:pt x="50" y="77"/>
                  <a:pt x="49" y="77"/>
                  <a:pt x="49" y="78"/>
                </a:cubicBezTo>
                <a:cubicBezTo>
                  <a:pt x="49" y="78"/>
                  <a:pt x="49" y="78"/>
                  <a:pt x="50" y="78"/>
                </a:cubicBezTo>
                <a:cubicBezTo>
                  <a:pt x="49" y="79"/>
                  <a:pt x="48" y="78"/>
                  <a:pt x="47" y="77"/>
                </a:cubicBezTo>
                <a:cubicBezTo>
                  <a:pt x="47" y="77"/>
                  <a:pt x="48" y="78"/>
                  <a:pt x="48" y="78"/>
                </a:cubicBezTo>
                <a:cubicBezTo>
                  <a:pt x="47" y="78"/>
                  <a:pt x="47" y="79"/>
                  <a:pt x="46" y="78"/>
                </a:cubicBezTo>
                <a:cubicBezTo>
                  <a:pt x="46" y="78"/>
                  <a:pt x="47" y="78"/>
                  <a:pt x="47" y="78"/>
                </a:cubicBezTo>
                <a:cubicBezTo>
                  <a:pt x="47" y="78"/>
                  <a:pt x="45" y="78"/>
                  <a:pt x="45" y="78"/>
                </a:cubicBezTo>
                <a:cubicBezTo>
                  <a:pt x="45" y="78"/>
                  <a:pt x="44" y="77"/>
                  <a:pt x="45" y="77"/>
                </a:cubicBezTo>
                <a:cubicBezTo>
                  <a:pt x="45" y="77"/>
                  <a:pt x="44" y="78"/>
                  <a:pt x="44" y="78"/>
                </a:cubicBezTo>
                <a:cubicBezTo>
                  <a:pt x="44" y="78"/>
                  <a:pt x="44" y="78"/>
                  <a:pt x="45" y="78"/>
                </a:cubicBezTo>
                <a:cubicBezTo>
                  <a:pt x="44" y="78"/>
                  <a:pt x="42" y="77"/>
                  <a:pt x="41" y="78"/>
                </a:cubicBezTo>
                <a:cubicBezTo>
                  <a:pt x="40" y="78"/>
                  <a:pt x="40" y="78"/>
                  <a:pt x="40" y="78"/>
                </a:cubicBezTo>
                <a:cubicBezTo>
                  <a:pt x="40" y="78"/>
                  <a:pt x="40" y="78"/>
                  <a:pt x="40" y="78"/>
                </a:cubicBezTo>
                <a:cubicBezTo>
                  <a:pt x="39" y="77"/>
                  <a:pt x="38" y="79"/>
                  <a:pt x="37" y="78"/>
                </a:cubicBezTo>
                <a:cubicBezTo>
                  <a:pt x="36" y="79"/>
                  <a:pt x="35" y="79"/>
                  <a:pt x="34" y="78"/>
                </a:cubicBezTo>
                <a:cubicBezTo>
                  <a:pt x="34" y="78"/>
                  <a:pt x="34" y="77"/>
                  <a:pt x="35" y="77"/>
                </a:cubicBezTo>
                <a:cubicBezTo>
                  <a:pt x="34" y="77"/>
                  <a:pt x="33" y="79"/>
                  <a:pt x="32" y="78"/>
                </a:cubicBezTo>
                <a:cubicBezTo>
                  <a:pt x="33" y="79"/>
                  <a:pt x="32" y="80"/>
                  <a:pt x="33" y="81"/>
                </a:cubicBezTo>
                <a:cubicBezTo>
                  <a:pt x="32" y="81"/>
                  <a:pt x="32" y="81"/>
                  <a:pt x="31" y="81"/>
                </a:cubicBezTo>
                <a:cubicBezTo>
                  <a:pt x="31" y="82"/>
                  <a:pt x="33" y="80"/>
                  <a:pt x="33" y="82"/>
                </a:cubicBezTo>
                <a:cubicBezTo>
                  <a:pt x="33" y="82"/>
                  <a:pt x="33" y="82"/>
                  <a:pt x="33" y="82"/>
                </a:cubicBezTo>
                <a:cubicBezTo>
                  <a:pt x="33" y="82"/>
                  <a:pt x="32" y="82"/>
                  <a:pt x="32" y="83"/>
                </a:cubicBezTo>
                <a:cubicBezTo>
                  <a:pt x="32" y="82"/>
                  <a:pt x="32" y="82"/>
                  <a:pt x="31" y="82"/>
                </a:cubicBezTo>
                <a:cubicBezTo>
                  <a:pt x="31" y="82"/>
                  <a:pt x="31" y="82"/>
                  <a:pt x="31" y="83"/>
                </a:cubicBezTo>
                <a:cubicBezTo>
                  <a:pt x="30" y="83"/>
                  <a:pt x="29" y="82"/>
                  <a:pt x="30" y="83"/>
                </a:cubicBezTo>
                <a:cubicBezTo>
                  <a:pt x="29" y="83"/>
                  <a:pt x="29" y="82"/>
                  <a:pt x="29" y="82"/>
                </a:cubicBezTo>
                <a:cubicBezTo>
                  <a:pt x="28" y="82"/>
                  <a:pt x="29" y="82"/>
                  <a:pt x="29" y="82"/>
                </a:cubicBezTo>
                <a:cubicBezTo>
                  <a:pt x="28" y="82"/>
                  <a:pt x="28" y="82"/>
                  <a:pt x="28" y="82"/>
                </a:cubicBezTo>
                <a:cubicBezTo>
                  <a:pt x="27" y="82"/>
                  <a:pt x="28" y="81"/>
                  <a:pt x="27" y="81"/>
                </a:cubicBezTo>
                <a:cubicBezTo>
                  <a:pt x="27" y="81"/>
                  <a:pt x="27" y="82"/>
                  <a:pt x="27" y="82"/>
                </a:cubicBezTo>
                <a:cubicBezTo>
                  <a:pt x="27" y="82"/>
                  <a:pt x="27" y="82"/>
                  <a:pt x="27" y="83"/>
                </a:cubicBezTo>
                <a:cubicBezTo>
                  <a:pt x="27" y="83"/>
                  <a:pt x="27" y="83"/>
                  <a:pt x="27" y="84"/>
                </a:cubicBezTo>
                <a:cubicBezTo>
                  <a:pt x="27" y="84"/>
                  <a:pt x="26" y="83"/>
                  <a:pt x="26" y="84"/>
                </a:cubicBezTo>
                <a:cubicBezTo>
                  <a:pt x="26" y="84"/>
                  <a:pt x="26" y="84"/>
                  <a:pt x="27" y="84"/>
                </a:cubicBezTo>
                <a:cubicBezTo>
                  <a:pt x="26" y="85"/>
                  <a:pt x="26" y="84"/>
                  <a:pt x="26" y="85"/>
                </a:cubicBezTo>
                <a:cubicBezTo>
                  <a:pt x="26" y="84"/>
                  <a:pt x="26" y="84"/>
                  <a:pt x="26" y="84"/>
                </a:cubicBezTo>
                <a:cubicBezTo>
                  <a:pt x="26" y="84"/>
                  <a:pt x="25" y="84"/>
                  <a:pt x="25" y="84"/>
                </a:cubicBezTo>
                <a:cubicBezTo>
                  <a:pt x="25" y="85"/>
                  <a:pt x="24" y="85"/>
                  <a:pt x="22" y="84"/>
                </a:cubicBezTo>
                <a:cubicBezTo>
                  <a:pt x="22" y="84"/>
                  <a:pt x="22" y="85"/>
                  <a:pt x="22" y="85"/>
                </a:cubicBezTo>
                <a:cubicBezTo>
                  <a:pt x="23" y="85"/>
                  <a:pt x="23" y="85"/>
                  <a:pt x="23" y="86"/>
                </a:cubicBezTo>
                <a:cubicBezTo>
                  <a:pt x="23" y="85"/>
                  <a:pt x="23" y="85"/>
                  <a:pt x="23" y="85"/>
                </a:cubicBezTo>
                <a:cubicBezTo>
                  <a:pt x="24" y="85"/>
                  <a:pt x="25" y="85"/>
                  <a:pt x="26" y="85"/>
                </a:cubicBezTo>
                <a:cubicBezTo>
                  <a:pt x="25" y="86"/>
                  <a:pt x="24" y="85"/>
                  <a:pt x="24" y="86"/>
                </a:cubicBezTo>
                <a:cubicBezTo>
                  <a:pt x="24" y="86"/>
                  <a:pt x="24" y="86"/>
                  <a:pt x="25" y="86"/>
                </a:cubicBezTo>
                <a:cubicBezTo>
                  <a:pt x="25" y="86"/>
                  <a:pt x="24" y="86"/>
                  <a:pt x="24" y="87"/>
                </a:cubicBezTo>
                <a:cubicBezTo>
                  <a:pt x="24" y="87"/>
                  <a:pt x="24" y="86"/>
                  <a:pt x="23" y="86"/>
                </a:cubicBezTo>
                <a:cubicBezTo>
                  <a:pt x="23" y="86"/>
                  <a:pt x="23" y="86"/>
                  <a:pt x="23" y="87"/>
                </a:cubicBezTo>
                <a:cubicBezTo>
                  <a:pt x="23" y="86"/>
                  <a:pt x="23" y="86"/>
                  <a:pt x="23" y="86"/>
                </a:cubicBezTo>
                <a:cubicBezTo>
                  <a:pt x="23" y="86"/>
                  <a:pt x="23" y="86"/>
                  <a:pt x="22" y="86"/>
                </a:cubicBezTo>
                <a:cubicBezTo>
                  <a:pt x="22" y="87"/>
                  <a:pt x="22" y="86"/>
                  <a:pt x="22" y="87"/>
                </a:cubicBezTo>
                <a:cubicBezTo>
                  <a:pt x="21" y="87"/>
                  <a:pt x="21" y="86"/>
                  <a:pt x="21" y="86"/>
                </a:cubicBezTo>
                <a:cubicBezTo>
                  <a:pt x="21" y="87"/>
                  <a:pt x="20" y="86"/>
                  <a:pt x="19" y="86"/>
                </a:cubicBezTo>
                <a:cubicBezTo>
                  <a:pt x="19" y="87"/>
                  <a:pt x="19" y="86"/>
                  <a:pt x="18" y="86"/>
                </a:cubicBezTo>
                <a:cubicBezTo>
                  <a:pt x="18" y="86"/>
                  <a:pt x="18" y="86"/>
                  <a:pt x="18" y="86"/>
                </a:cubicBezTo>
                <a:cubicBezTo>
                  <a:pt x="18" y="85"/>
                  <a:pt x="17" y="86"/>
                  <a:pt x="17" y="86"/>
                </a:cubicBezTo>
                <a:cubicBezTo>
                  <a:pt x="16" y="86"/>
                  <a:pt x="16" y="87"/>
                  <a:pt x="17" y="87"/>
                </a:cubicBezTo>
                <a:cubicBezTo>
                  <a:pt x="16" y="87"/>
                  <a:pt x="16" y="88"/>
                  <a:pt x="16" y="88"/>
                </a:cubicBezTo>
                <a:cubicBezTo>
                  <a:pt x="15" y="88"/>
                  <a:pt x="16" y="88"/>
                  <a:pt x="15" y="88"/>
                </a:cubicBezTo>
                <a:cubicBezTo>
                  <a:pt x="15" y="88"/>
                  <a:pt x="15" y="88"/>
                  <a:pt x="15" y="88"/>
                </a:cubicBezTo>
                <a:cubicBezTo>
                  <a:pt x="14" y="88"/>
                  <a:pt x="15" y="89"/>
                  <a:pt x="14" y="89"/>
                </a:cubicBezTo>
                <a:cubicBezTo>
                  <a:pt x="14" y="88"/>
                  <a:pt x="14" y="88"/>
                  <a:pt x="14" y="87"/>
                </a:cubicBezTo>
                <a:cubicBezTo>
                  <a:pt x="14" y="87"/>
                  <a:pt x="15" y="88"/>
                  <a:pt x="15" y="87"/>
                </a:cubicBezTo>
                <a:cubicBezTo>
                  <a:pt x="15" y="87"/>
                  <a:pt x="14" y="87"/>
                  <a:pt x="14" y="87"/>
                </a:cubicBezTo>
                <a:cubicBezTo>
                  <a:pt x="13" y="87"/>
                  <a:pt x="13" y="87"/>
                  <a:pt x="13" y="87"/>
                </a:cubicBezTo>
                <a:cubicBezTo>
                  <a:pt x="13" y="87"/>
                  <a:pt x="12" y="88"/>
                  <a:pt x="11" y="88"/>
                </a:cubicBezTo>
                <a:cubicBezTo>
                  <a:pt x="11" y="88"/>
                  <a:pt x="11" y="88"/>
                  <a:pt x="11" y="88"/>
                </a:cubicBezTo>
                <a:cubicBezTo>
                  <a:pt x="11" y="88"/>
                  <a:pt x="11" y="89"/>
                  <a:pt x="10" y="88"/>
                </a:cubicBezTo>
                <a:cubicBezTo>
                  <a:pt x="10" y="89"/>
                  <a:pt x="10" y="89"/>
                  <a:pt x="10" y="89"/>
                </a:cubicBezTo>
                <a:cubicBezTo>
                  <a:pt x="10" y="89"/>
                  <a:pt x="11" y="90"/>
                  <a:pt x="11" y="89"/>
                </a:cubicBezTo>
                <a:cubicBezTo>
                  <a:pt x="12" y="89"/>
                  <a:pt x="11" y="90"/>
                  <a:pt x="12" y="90"/>
                </a:cubicBezTo>
                <a:cubicBezTo>
                  <a:pt x="12" y="91"/>
                  <a:pt x="11" y="90"/>
                  <a:pt x="11" y="90"/>
                </a:cubicBezTo>
                <a:cubicBezTo>
                  <a:pt x="11" y="91"/>
                  <a:pt x="12" y="90"/>
                  <a:pt x="12" y="91"/>
                </a:cubicBezTo>
                <a:cubicBezTo>
                  <a:pt x="12" y="90"/>
                  <a:pt x="12" y="90"/>
                  <a:pt x="13" y="91"/>
                </a:cubicBezTo>
                <a:cubicBezTo>
                  <a:pt x="13" y="90"/>
                  <a:pt x="13" y="90"/>
                  <a:pt x="13" y="90"/>
                </a:cubicBezTo>
                <a:cubicBezTo>
                  <a:pt x="12" y="90"/>
                  <a:pt x="12" y="90"/>
                  <a:pt x="12" y="89"/>
                </a:cubicBezTo>
                <a:cubicBezTo>
                  <a:pt x="12" y="89"/>
                  <a:pt x="13" y="90"/>
                  <a:pt x="13" y="89"/>
                </a:cubicBezTo>
                <a:cubicBezTo>
                  <a:pt x="13" y="90"/>
                  <a:pt x="13" y="90"/>
                  <a:pt x="14" y="90"/>
                </a:cubicBezTo>
                <a:cubicBezTo>
                  <a:pt x="13" y="89"/>
                  <a:pt x="14" y="90"/>
                  <a:pt x="14" y="90"/>
                </a:cubicBezTo>
                <a:cubicBezTo>
                  <a:pt x="14" y="90"/>
                  <a:pt x="15" y="90"/>
                  <a:pt x="14" y="91"/>
                </a:cubicBezTo>
                <a:cubicBezTo>
                  <a:pt x="15" y="91"/>
                  <a:pt x="16" y="91"/>
                  <a:pt x="16" y="91"/>
                </a:cubicBezTo>
                <a:cubicBezTo>
                  <a:pt x="17" y="91"/>
                  <a:pt x="17" y="91"/>
                  <a:pt x="18" y="91"/>
                </a:cubicBezTo>
                <a:cubicBezTo>
                  <a:pt x="18" y="91"/>
                  <a:pt x="18" y="91"/>
                  <a:pt x="18" y="90"/>
                </a:cubicBezTo>
                <a:cubicBezTo>
                  <a:pt x="19" y="91"/>
                  <a:pt x="18" y="91"/>
                  <a:pt x="18" y="91"/>
                </a:cubicBezTo>
                <a:cubicBezTo>
                  <a:pt x="19" y="92"/>
                  <a:pt x="19" y="91"/>
                  <a:pt x="20" y="91"/>
                </a:cubicBezTo>
                <a:cubicBezTo>
                  <a:pt x="20" y="91"/>
                  <a:pt x="20" y="91"/>
                  <a:pt x="19" y="91"/>
                </a:cubicBezTo>
                <a:cubicBezTo>
                  <a:pt x="19" y="90"/>
                  <a:pt x="20" y="91"/>
                  <a:pt x="20" y="90"/>
                </a:cubicBezTo>
                <a:cubicBezTo>
                  <a:pt x="20" y="90"/>
                  <a:pt x="20" y="91"/>
                  <a:pt x="20" y="90"/>
                </a:cubicBezTo>
                <a:cubicBezTo>
                  <a:pt x="21" y="91"/>
                  <a:pt x="21" y="91"/>
                  <a:pt x="20" y="91"/>
                </a:cubicBezTo>
                <a:cubicBezTo>
                  <a:pt x="21" y="91"/>
                  <a:pt x="21" y="91"/>
                  <a:pt x="22" y="91"/>
                </a:cubicBezTo>
                <a:cubicBezTo>
                  <a:pt x="22" y="90"/>
                  <a:pt x="23" y="92"/>
                  <a:pt x="23" y="90"/>
                </a:cubicBezTo>
                <a:cubicBezTo>
                  <a:pt x="23" y="91"/>
                  <a:pt x="24" y="90"/>
                  <a:pt x="24" y="91"/>
                </a:cubicBezTo>
                <a:cubicBezTo>
                  <a:pt x="24" y="91"/>
                  <a:pt x="23" y="92"/>
                  <a:pt x="23" y="91"/>
                </a:cubicBezTo>
                <a:cubicBezTo>
                  <a:pt x="23" y="92"/>
                  <a:pt x="22" y="92"/>
                  <a:pt x="21" y="91"/>
                </a:cubicBezTo>
                <a:cubicBezTo>
                  <a:pt x="21" y="92"/>
                  <a:pt x="21" y="92"/>
                  <a:pt x="21" y="92"/>
                </a:cubicBezTo>
                <a:cubicBezTo>
                  <a:pt x="22" y="91"/>
                  <a:pt x="24" y="93"/>
                  <a:pt x="24" y="91"/>
                </a:cubicBezTo>
                <a:cubicBezTo>
                  <a:pt x="25" y="91"/>
                  <a:pt x="26" y="90"/>
                  <a:pt x="26" y="91"/>
                </a:cubicBezTo>
                <a:cubicBezTo>
                  <a:pt x="26" y="90"/>
                  <a:pt x="26" y="90"/>
                  <a:pt x="26" y="90"/>
                </a:cubicBezTo>
                <a:cubicBezTo>
                  <a:pt x="26" y="89"/>
                  <a:pt x="26" y="89"/>
                  <a:pt x="26" y="89"/>
                </a:cubicBezTo>
                <a:cubicBezTo>
                  <a:pt x="26" y="89"/>
                  <a:pt x="27" y="89"/>
                  <a:pt x="27" y="89"/>
                </a:cubicBezTo>
                <a:cubicBezTo>
                  <a:pt x="27" y="90"/>
                  <a:pt x="26" y="89"/>
                  <a:pt x="26" y="90"/>
                </a:cubicBezTo>
                <a:cubicBezTo>
                  <a:pt x="27" y="90"/>
                  <a:pt x="27" y="90"/>
                  <a:pt x="27" y="90"/>
                </a:cubicBezTo>
                <a:cubicBezTo>
                  <a:pt x="28" y="90"/>
                  <a:pt x="28" y="90"/>
                  <a:pt x="28" y="90"/>
                </a:cubicBezTo>
                <a:cubicBezTo>
                  <a:pt x="28" y="90"/>
                  <a:pt x="28" y="90"/>
                  <a:pt x="28" y="90"/>
                </a:cubicBezTo>
                <a:cubicBezTo>
                  <a:pt x="28" y="90"/>
                  <a:pt x="28" y="90"/>
                  <a:pt x="28" y="91"/>
                </a:cubicBezTo>
                <a:cubicBezTo>
                  <a:pt x="29" y="91"/>
                  <a:pt x="28" y="89"/>
                  <a:pt x="29" y="90"/>
                </a:cubicBezTo>
                <a:cubicBezTo>
                  <a:pt x="29" y="89"/>
                  <a:pt x="29" y="89"/>
                  <a:pt x="29" y="89"/>
                </a:cubicBezTo>
                <a:cubicBezTo>
                  <a:pt x="29" y="89"/>
                  <a:pt x="29" y="88"/>
                  <a:pt x="29" y="88"/>
                </a:cubicBezTo>
                <a:cubicBezTo>
                  <a:pt x="29" y="90"/>
                  <a:pt x="31" y="89"/>
                  <a:pt x="32" y="90"/>
                </a:cubicBezTo>
                <a:cubicBezTo>
                  <a:pt x="31" y="90"/>
                  <a:pt x="29" y="90"/>
                  <a:pt x="30" y="91"/>
                </a:cubicBezTo>
                <a:cubicBezTo>
                  <a:pt x="29" y="91"/>
                  <a:pt x="29" y="91"/>
                  <a:pt x="28" y="91"/>
                </a:cubicBezTo>
                <a:cubicBezTo>
                  <a:pt x="28" y="92"/>
                  <a:pt x="29" y="91"/>
                  <a:pt x="29" y="92"/>
                </a:cubicBezTo>
                <a:cubicBezTo>
                  <a:pt x="29" y="92"/>
                  <a:pt x="29" y="92"/>
                  <a:pt x="29" y="93"/>
                </a:cubicBezTo>
                <a:cubicBezTo>
                  <a:pt x="28" y="92"/>
                  <a:pt x="28" y="93"/>
                  <a:pt x="27" y="92"/>
                </a:cubicBezTo>
                <a:cubicBezTo>
                  <a:pt x="27" y="92"/>
                  <a:pt x="28" y="93"/>
                  <a:pt x="28" y="93"/>
                </a:cubicBezTo>
                <a:cubicBezTo>
                  <a:pt x="28" y="93"/>
                  <a:pt x="27" y="93"/>
                  <a:pt x="27" y="92"/>
                </a:cubicBezTo>
                <a:cubicBezTo>
                  <a:pt x="27" y="93"/>
                  <a:pt x="27" y="93"/>
                  <a:pt x="27" y="93"/>
                </a:cubicBezTo>
                <a:cubicBezTo>
                  <a:pt x="26" y="93"/>
                  <a:pt x="26" y="93"/>
                  <a:pt x="26" y="93"/>
                </a:cubicBezTo>
                <a:cubicBezTo>
                  <a:pt x="26" y="93"/>
                  <a:pt x="26" y="93"/>
                  <a:pt x="25" y="93"/>
                </a:cubicBezTo>
                <a:cubicBezTo>
                  <a:pt x="25" y="93"/>
                  <a:pt x="24" y="93"/>
                  <a:pt x="24" y="94"/>
                </a:cubicBezTo>
                <a:cubicBezTo>
                  <a:pt x="23" y="94"/>
                  <a:pt x="24" y="93"/>
                  <a:pt x="24" y="93"/>
                </a:cubicBezTo>
                <a:cubicBezTo>
                  <a:pt x="24" y="93"/>
                  <a:pt x="25" y="93"/>
                  <a:pt x="25" y="92"/>
                </a:cubicBezTo>
                <a:cubicBezTo>
                  <a:pt x="24" y="92"/>
                  <a:pt x="24" y="92"/>
                  <a:pt x="24" y="93"/>
                </a:cubicBezTo>
                <a:cubicBezTo>
                  <a:pt x="24" y="93"/>
                  <a:pt x="24" y="92"/>
                  <a:pt x="24" y="92"/>
                </a:cubicBezTo>
                <a:cubicBezTo>
                  <a:pt x="23" y="93"/>
                  <a:pt x="23" y="93"/>
                  <a:pt x="23" y="93"/>
                </a:cubicBezTo>
                <a:cubicBezTo>
                  <a:pt x="22" y="93"/>
                  <a:pt x="23" y="94"/>
                  <a:pt x="23" y="94"/>
                </a:cubicBezTo>
                <a:cubicBezTo>
                  <a:pt x="23" y="94"/>
                  <a:pt x="23" y="94"/>
                  <a:pt x="23" y="94"/>
                </a:cubicBezTo>
                <a:cubicBezTo>
                  <a:pt x="22" y="94"/>
                  <a:pt x="22" y="94"/>
                  <a:pt x="22" y="93"/>
                </a:cubicBezTo>
                <a:cubicBezTo>
                  <a:pt x="22" y="93"/>
                  <a:pt x="22" y="94"/>
                  <a:pt x="21" y="93"/>
                </a:cubicBezTo>
                <a:cubicBezTo>
                  <a:pt x="21" y="93"/>
                  <a:pt x="21" y="94"/>
                  <a:pt x="21" y="94"/>
                </a:cubicBezTo>
                <a:cubicBezTo>
                  <a:pt x="21" y="94"/>
                  <a:pt x="20" y="93"/>
                  <a:pt x="20" y="95"/>
                </a:cubicBezTo>
                <a:cubicBezTo>
                  <a:pt x="18" y="95"/>
                  <a:pt x="18" y="95"/>
                  <a:pt x="17" y="95"/>
                </a:cubicBezTo>
                <a:cubicBezTo>
                  <a:pt x="17" y="96"/>
                  <a:pt x="16" y="95"/>
                  <a:pt x="16" y="95"/>
                </a:cubicBezTo>
                <a:cubicBezTo>
                  <a:pt x="16" y="96"/>
                  <a:pt x="16" y="96"/>
                  <a:pt x="16" y="97"/>
                </a:cubicBezTo>
                <a:cubicBezTo>
                  <a:pt x="17" y="97"/>
                  <a:pt x="17" y="97"/>
                  <a:pt x="17" y="97"/>
                </a:cubicBezTo>
                <a:cubicBezTo>
                  <a:pt x="17" y="97"/>
                  <a:pt x="17" y="97"/>
                  <a:pt x="17" y="96"/>
                </a:cubicBezTo>
                <a:cubicBezTo>
                  <a:pt x="17" y="96"/>
                  <a:pt x="18" y="96"/>
                  <a:pt x="18" y="95"/>
                </a:cubicBezTo>
                <a:cubicBezTo>
                  <a:pt x="19" y="96"/>
                  <a:pt x="18" y="97"/>
                  <a:pt x="18" y="97"/>
                </a:cubicBezTo>
                <a:cubicBezTo>
                  <a:pt x="19" y="97"/>
                  <a:pt x="19" y="97"/>
                  <a:pt x="19" y="97"/>
                </a:cubicBezTo>
                <a:cubicBezTo>
                  <a:pt x="20" y="97"/>
                  <a:pt x="20" y="96"/>
                  <a:pt x="21" y="97"/>
                </a:cubicBezTo>
                <a:cubicBezTo>
                  <a:pt x="21" y="97"/>
                  <a:pt x="21" y="97"/>
                  <a:pt x="20" y="98"/>
                </a:cubicBezTo>
                <a:cubicBezTo>
                  <a:pt x="21" y="98"/>
                  <a:pt x="21" y="98"/>
                  <a:pt x="21" y="98"/>
                </a:cubicBezTo>
                <a:cubicBezTo>
                  <a:pt x="21" y="97"/>
                  <a:pt x="21" y="97"/>
                  <a:pt x="22" y="98"/>
                </a:cubicBezTo>
                <a:cubicBezTo>
                  <a:pt x="22" y="97"/>
                  <a:pt x="24" y="98"/>
                  <a:pt x="24" y="97"/>
                </a:cubicBezTo>
                <a:cubicBezTo>
                  <a:pt x="25" y="97"/>
                  <a:pt x="24" y="98"/>
                  <a:pt x="24" y="98"/>
                </a:cubicBezTo>
                <a:cubicBezTo>
                  <a:pt x="25" y="98"/>
                  <a:pt x="25" y="98"/>
                  <a:pt x="25" y="98"/>
                </a:cubicBezTo>
                <a:cubicBezTo>
                  <a:pt x="25" y="98"/>
                  <a:pt x="25" y="97"/>
                  <a:pt x="24" y="97"/>
                </a:cubicBezTo>
                <a:cubicBezTo>
                  <a:pt x="24" y="97"/>
                  <a:pt x="24" y="96"/>
                  <a:pt x="24" y="96"/>
                </a:cubicBezTo>
                <a:cubicBezTo>
                  <a:pt x="24" y="96"/>
                  <a:pt x="24" y="96"/>
                  <a:pt x="24" y="96"/>
                </a:cubicBezTo>
                <a:cubicBezTo>
                  <a:pt x="25" y="96"/>
                  <a:pt x="24" y="97"/>
                  <a:pt x="25" y="97"/>
                </a:cubicBezTo>
                <a:cubicBezTo>
                  <a:pt x="25" y="96"/>
                  <a:pt x="25" y="96"/>
                  <a:pt x="25" y="96"/>
                </a:cubicBezTo>
                <a:cubicBezTo>
                  <a:pt x="25" y="96"/>
                  <a:pt x="25" y="96"/>
                  <a:pt x="25" y="96"/>
                </a:cubicBezTo>
                <a:cubicBezTo>
                  <a:pt x="26" y="96"/>
                  <a:pt x="25" y="96"/>
                  <a:pt x="26" y="97"/>
                </a:cubicBezTo>
                <a:cubicBezTo>
                  <a:pt x="25" y="97"/>
                  <a:pt x="25" y="96"/>
                  <a:pt x="25" y="97"/>
                </a:cubicBezTo>
                <a:cubicBezTo>
                  <a:pt x="28" y="97"/>
                  <a:pt x="31" y="96"/>
                  <a:pt x="34" y="95"/>
                </a:cubicBezTo>
                <a:cubicBezTo>
                  <a:pt x="34" y="94"/>
                  <a:pt x="35" y="94"/>
                  <a:pt x="36" y="95"/>
                </a:cubicBezTo>
                <a:cubicBezTo>
                  <a:pt x="36" y="94"/>
                  <a:pt x="35" y="94"/>
                  <a:pt x="35" y="93"/>
                </a:cubicBezTo>
                <a:cubicBezTo>
                  <a:pt x="36" y="93"/>
                  <a:pt x="36" y="94"/>
                  <a:pt x="36" y="93"/>
                </a:cubicBezTo>
                <a:cubicBezTo>
                  <a:pt x="37" y="94"/>
                  <a:pt x="37" y="94"/>
                  <a:pt x="36" y="94"/>
                </a:cubicBezTo>
                <a:cubicBezTo>
                  <a:pt x="37" y="94"/>
                  <a:pt x="37" y="93"/>
                  <a:pt x="38" y="93"/>
                </a:cubicBezTo>
                <a:cubicBezTo>
                  <a:pt x="38" y="95"/>
                  <a:pt x="39" y="94"/>
                  <a:pt x="41" y="94"/>
                </a:cubicBezTo>
                <a:cubicBezTo>
                  <a:pt x="41" y="94"/>
                  <a:pt x="40" y="94"/>
                  <a:pt x="40" y="94"/>
                </a:cubicBezTo>
                <a:cubicBezTo>
                  <a:pt x="41" y="94"/>
                  <a:pt x="41" y="94"/>
                  <a:pt x="41" y="94"/>
                </a:cubicBezTo>
                <a:cubicBezTo>
                  <a:pt x="41" y="94"/>
                  <a:pt x="41" y="94"/>
                  <a:pt x="41" y="93"/>
                </a:cubicBezTo>
                <a:cubicBezTo>
                  <a:pt x="41" y="93"/>
                  <a:pt x="41" y="93"/>
                  <a:pt x="42" y="93"/>
                </a:cubicBezTo>
                <a:cubicBezTo>
                  <a:pt x="42" y="93"/>
                  <a:pt x="42" y="93"/>
                  <a:pt x="42" y="92"/>
                </a:cubicBezTo>
                <a:cubicBezTo>
                  <a:pt x="42" y="92"/>
                  <a:pt x="42" y="93"/>
                  <a:pt x="43" y="92"/>
                </a:cubicBezTo>
                <a:cubicBezTo>
                  <a:pt x="43" y="92"/>
                  <a:pt x="43" y="93"/>
                  <a:pt x="43" y="93"/>
                </a:cubicBezTo>
                <a:cubicBezTo>
                  <a:pt x="44" y="93"/>
                  <a:pt x="44" y="93"/>
                  <a:pt x="45" y="93"/>
                </a:cubicBezTo>
                <a:cubicBezTo>
                  <a:pt x="46" y="93"/>
                  <a:pt x="46" y="93"/>
                  <a:pt x="45" y="93"/>
                </a:cubicBezTo>
                <a:cubicBezTo>
                  <a:pt x="46" y="93"/>
                  <a:pt x="46" y="93"/>
                  <a:pt x="46" y="92"/>
                </a:cubicBezTo>
                <a:cubicBezTo>
                  <a:pt x="47" y="93"/>
                  <a:pt x="47" y="93"/>
                  <a:pt x="47" y="92"/>
                </a:cubicBezTo>
                <a:cubicBezTo>
                  <a:pt x="47" y="92"/>
                  <a:pt x="47" y="92"/>
                  <a:pt x="47" y="92"/>
                </a:cubicBezTo>
                <a:cubicBezTo>
                  <a:pt x="47" y="92"/>
                  <a:pt x="48" y="92"/>
                  <a:pt x="48" y="92"/>
                </a:cubicBezTo>
                <a:cubicBezTo>
                  <a:pt x="48" y="92"/>
                  <a:pt x="48" y="92"/>
                  <a:pt x="48" y="92"/>
                </a:cubicBezTo>
                <a:cubicBezTo>
                  <a:pt x="49" y="92"/>
                  <a:pt x="49" y="92"/>
                  <a:pt x="49" y="91"/>
                </a:cubicBezTo>
                <a:cubicBezTo>
                  <a:pt x="49" y="91"/>
                  <a:pt x="49" y="91"/>
                  <a:pt x="49" y="92"/>
                </a:cubicBezTo>
                <a:cubicBezTo>
                  <a:pt x="50" y="91"/>
                  <a:pt x="52" y="92"/>
                  <a:pt x="53" y="90"/>
                </a:cubicBezTo>
                <a:cubicBezTo>
                  <a:pt x="53" y="91"/>
                  <a:pt x="53" y="91"/>
                  <a:pt x="53" y="91"/>
                </a:cubicBezTo>
                <a:cubicBezTo>
                  <a:pt x="53" y="92"/>
                  <a:pt x="53" y="91"/>
                  <a:pt x="53" y="92"/>
                </a:cubicBezTo>
                <a:cubicBezTo>
                  <a:pt x="54" y="91"/>
                  <a:pt x="55" y="90"/>
                  <a:pt x="56" y="90"/>
                </a:cubicBezTo>
                <a:cubicBezTo>
                  <a:pt x="56" y="90"/>
                  <a:pt x="55" y="90"/>
                  <a:pt x="55" y="89"/>
                </a:cubicBezTo>
                <a:cubicBezTo>
                  <a:pt x="56" y="90"/>
                  <a:pt x="57" y="90"/>
                  <a:pt x="57" y="90"/>
                </a:cubicBezTo>
                <a:cubicBezTo>
                  <a:pt x="57" y="89"/>
                  <a:pt x="57" y="90"/>
                  <a:pt x="56" y="89"/>
                </a:cubicBezTo>
                <a:cubicBezTo>
                  <a:pt x="56" y="89"/>
                  <a:pt x="57" y="89"/>
                  <a:pt x="57" y="89"/>
                </a:cubicBezTo>
                <a:cubicBezTo>
                  <a:pt x="57" y="89"/>
                  <a:pt x="57" y="90"/>
                  <a:pt x="57" y="90"/>
                </a:cubicBezTo>
                <a:cubicBezTo>
                  <a:pt x="58" y="89"/>
                  <a:pt x="59" y="88"/>
                  <a:pt x="60" y="88"/>
                </a:cubicBezTo>
                <a:cubicBezTo>
                  <a:pt x="60" y="89"/>
                  <a:pt x="60" y="89"/>
                  <a:pt x="60" y="89"/>
                </a:cubicBezTo>
                <a:cubicBezTo>
                  <a:pt x="60" y="89"/>
                  <a:pt x="60" y="89"/>
                  <a:pt x="60" y="89"/>
                </a:cubicBezTo>
                <a:cubicBezTo>
                  <a:pt x="60" y="89"/>
                  <a:pt x="60" y="89"/>
                  <a:pt x="60" y="89"/>
                </a:cubicBezTo>
                <a:cubicBezTo>
                  <a:pt x="60" y="89"/>
                  <a:pt x="60" y="89"/>
                  <a:pt x="61" y="89"/>
                </a:cubicBezTo>
                <a:cubicBezTo>
                  <a:pt x="61" y="89"/>
                  <a:pt x="61" y="89"/>
                  <a:pt x="61" y="89"/>
                </a:cubicBezTo>
                <a:cubicBezTo>
                  <a:pt x="61" y="89"/>
                  <a:pt x="61" y="89"/>
                  <a:pt x="61" y="88"/>
                </a:cubicBezTo>
                <a:cubicBezTo>
                  <a:pt x="61" y="88"/>
                  <a:pt x="61" y="89"/>
                  <a:pt x="62" y="89"/>
                </a:cubicBezTo>
                <a:cubicBezTo>
                  <a:pt x="62" y="89"/>
                  <a:pt x="62" y="89"/>
                  <a:pt x="62" y="88"/>
                </a:cubicBezTo>
                <a:cubicBezTo>
                  <a:pt x="62" y="89"/>
                  <a:pt x="62" y="89"/>
                  <a:pt x="62" y="89"/>
                </a:cubicBezTo>
                <a:cubicBezTo>
                  <a:pt x="63" y="89"/>
                  <a:pt x="63" y="89"/>
                  <a:pt x="63" y="90"/>
                </a:cubicBezTo>
                <a:cubicBezTo>
                  <a:pt x="63" y="90"/>
                  <a:pt x="63" y="90"/>
                  <a:pt x="63" y="90"/>
                </a:cubicBezTo>
                <a:cubicBezTo>
                  <a:pt x="63" y="89"/>
                  <a:pt x="63" y="89"/>
                  <a:pt x="63" y="89"/>
                </a:cubicBezTo>
                <a:cubicBezTo>
                  <a:pt x="63" y="89"/>
                  <a:pt x="63" y="89"/>
                  <a:pt x="63" y="89"/>
                </a:cubicBezTo>
                <a:cubicBezTo>
                  <a:pt x="63" y="89"/>
                  <a:pt x="63" y="89"/>
                  <a:pt x="64" y="89"/>
                </a:cubicBezTo>
                <a:cubicBezTo>
                  <a:pt x="64" y="89"/>
                  <a:pt x="64" y="89"/>
                  <a:pt x="64" y="88"/>
                </a:cubicBezTo>
                <a:cubicBezTo>
                  <a:pt x="64" y="88"/>
                  <a:pt x="64" y="88"/>
                  <a:pt x="64" y="88"/>
                </a:cubicBezTo>
                <a:cubicBezTo>
                  <a:pt x="64" y="88"/>
                  <a:pt x="64" y="88"/>
                  <a:pt x="64" y="87"/>
                </a:cubicBezTo>
                <a:cubicBezTo>
                  <a:pt x="65" y="87"/>
                  <a:pt x="64" y="88"/>
                  <a:pt x="64" y="88"/>
                </a:cubicBezTo>
                <a:cubicBezTo>
                  <a:pt x="65" y="88"/>
                  <a:pt x="65" y="87"/>
                  <a:pt x="66" y="87"/>
                </a:cubicBezTo>
                <a:cubicBezTo>
                  <a:pt x="66" y="87"/>
                  <a:pt x="66" y="87"/>
                  <a:pt x="66" y="87"/>
                </a:cubicBezTo>
                <a:cubicBezTo>
                  <a:pt x="66" y="87"/>
                  <a:pt x="66" y="87"/>
                  <a:pt x="66" y="87"/>
                </a:cubicBezTo>
                <a:cubicBezTo>
                  <a:pt x="66" y="87"/>
                  <a:pt x="66" y="88"/>
                  <a:pt x="66" y="88"/>
                </a:cubicBezTo>
                <a:cubicBezTo>
                  <a:pt x="66" y="88"/>
                  <a:pt x="67" y="88"/>
                  <a:pt x="67" y="88"/>
                </a:cubicBezTo>
                <a:cubicBezTo>
                  <a:pt x="67" y="88"/>
                  <a:pt x="67" y="88"/>
                  <a:pt x="67" y="88"/>
                </a:cubicBezTo>
                <a:cubicBezTo>
                  <a:pt x="67" y="89"/>
                  <a:pt x="67" y="88"/>
                  <a:pt x="67" y="89"/>
                </a:cubicBezTo>
                <a:cubicBezTo>
                  <a:pt x="67" y="89"/>
                  <a:pt x="67" y="89"/>
                  <a:pt x="68" y="89"/>
                </a:cubicBezTo>
                <a:cubicBezTo>
                  <a:pt x="67" y="89"/>
                  <a:pt x="67" y="88"/>
                  <a:pt x="68" y="88"/>
                </a:cubicBezTo>
                <a:cubicBezTo>
                  <a:pt x="68" y="88"/>
                  <a:pt x="68" y="88"/>
                  <a:pt x="67" y="88"/>
                </a:cubicBezTo>
                <a:cubicBezTo>
                  <a:pt x="68" y="87"/>
                  <a:pt x="68" y="87"/>
                  <a:pt x="68" y="86"/>
                </a:cubicBezTo>
                <a:cubicBezTo>
                  <a:pt x="69" y="87"/>
                  <a:pt x="68" y="87"/>
                  <a:pt x="69" y="87"/>
                </a:cubicBezTo>
                <a:cubicBezTo>
                  <a:pt x="69" y="87"/>
                  <a:pt x="69" y="87"/>
                  <a:pt x="69" y="86"/>
                </a:cubicBezTo>
                <a:cubicBezTo>
                  <a:pt x="70" y="86"/>
                  <a:pt x="71" y="86"/>
                  <a:pt x="71" y="86"/>
                </a:cubicBezTo>
                <a:cubicBezTo>
                  <a:pt x="72" y="86"/>
                  <a:pt x="72" y="86"/>
                  <a:pt x="72" y="86"/>
                </a:cubicBezTo>
                <a:cubicBezTo>
                  <a:pt x="72" y="86"/>
                  <a:pt x="72" y="86"/>
                  <a:pt x="72" y="86"/>
                </a:cubicBezTo>
                <a:cubicBezTo>
                  <a:pt x="72" y="86"/>
                  <a:pt x="72" y="86"/>
                  <a:pt x="72" y="86"/>
                </a:cubicBezTo>
                <a:cubicBezTo>
                  <a:pt x="73" y="87"/>
                  <a:pt x="73" y="87"/>
                  <a:pt x="73" y="87"/>
                </a:cubicBezTo>
                <a:cubicBezTo>
                  <a:pt x="73" y="87"/>
                  <a:pt x="73" y="86"/>
                  <a:pt x="73" y="86"/>
                </a:cubicBezTo>
                <a:cubicBezTo>
                  <a:pt x="73" y="86"/>
                  <a:pt x="73" y="86"/>
                  <a:pt x="73" y="86"/>
                </a:cubicBezTo>
                <a:cubicBezTo>
                  <a:pt x="73" y="86"/>
                  <a:pt x="73" y="87"/>
                  <a:pt x="73" y="87"/>
                </a:cubicBezTo>
                <a:cubicBezTo>
                  <a:pt x="73" y="87"/>
                  <a:pt x="73" y="87"/>
                  <a:pt x="74" y="87"/>
                </a:cubicBezTo>
                <a:cubicBezTo>
                  <a:pt x="74" y="87"/>
                  <a:pt x="74" y="87"/>
                  <a:pt x="74" y="87"/>
                </a:cubicBezTo>
                <a:cubicBezTo>
                  <a:pt x="74" y="87"/>
                  <a:pt x="74" y="87"/>
                  <a:pt x="74" y="87"/>
                </a:cubicBezTo>
                <a:cubicBezTo>
                  <a:pt x="74" y="87"/>
                  <a:pt x="74" y="87"/>
                  <a:pt x="74" y="87"/>
                </a:cubicBezTo>
                <a:cubicBezTo>
                  <a:pt x="74" y="87"/>
                  <a:pt x="74" y="87"/>
                  <a:pt x="75" y="87"/>
                </a:cubicBezTo>
                <a:cubicBezTo>
                  <a:pt x="74" y="87"/>
                  <a:pt x="74" y="86"/>
                  <a:pt x="74" y="86"/>
                </a:cubicBezTo>
                <a:cubicBezTo>
                  <a:pt x="74" y="86"/>
                  <a:pt x="74" y="86"/>
                  <a:pt x="74" y="86"/>
                </a:cubicBezTo>
                <a:cubicBezTo>
                  <a:pt x="74" y="86"/>
                  <a:pt x="74" y="86"/>
                  <a:pt x="74" y="86"/>
                </a:cubicBezTo>
                <a:cubicBezTo>
                  <a:pt x="74" y="86"/>
                  <a:pt x="74" y="86"/>
                  <a:pt x="73" y="86"/>
                </a:cubicBezTo>
                <a:cubicBezTo>
                  <a:pt x="73" y="86"/>
                  <a:pt x="73" y="86"/>
                  <a:pt x="73" y="86"/>
                </a:cubicBezTo>
                <a:cubicBezTo>
                  <a:pt x="73" y="86"/>
                  <a:pt x="73" y="86"/>
                  <a:pt x="73" y="86"/>
                </a:cubicBezTo>
                <a:cubicBezTo>
                  <a:pt x="73" y="86"/>
                  <a:pt x="73" y="86"/>
                  <a:pt x="73" y="85"/>
                </a:cubicBezTo>
                <a:cubicBezTo>
                  <a:pt x="74" y="85"/>
                  <a:pt x="74" y="85"/>
                  <a:pt x="74" y="86"/>
                </a:cubicBezTo>
                <a:cubicBezTo>
                  <a:pt x="75" y="85"/>
                  <a:pt x="74" y="85"/>
                  <a:pt x="74" y="85"/>
                </a:cubicBezTo>
                <a:cubicBezTo>
                  <a:pt x="75" y="85"/>
                  <a:pt x="75" y="86"/>
                  <a:pt x="76" y="85"/>
                </a:cubicBezTo>
                <a:cubicBezTo>
                  <a:pt x="76" y="85"/>
                  <a:pt x="76" y="85"/>
                  <a:pt x="76" y="85"/>
                </a:cubicBezTo>
                <a:cubicBezTo>
                  <a:pt x="76" y="85"/>
                  <a:pt x="76" y="85"/>
                  <a:pt x="75" y="86"/>
                </a:cubicBezTo>
                <a:cubicBezTo>
                  <a:pt x="75" y="85"/>
                  <a:pt x="75" y="85"/>
                  <a:pt x="75" y="85"/>
                </a:cubicBezTo>
                <a:cubicBezTo>
                  <a:pt x="75" y="86"/>
                  <a:pt x="74" y="86"/>
                  <a:pt x="74" y="86"/>
                </a:cubicBezTo>
                <a:cubicBezTo>
                  <a:pt x="75" y="86"/>
                  <a:pt x="75" y="86"/>
                  <a:pt x="75" y="86"/>
                </a:cubicBezTo>
                <a:cubicBezTo>
                  <a:pt x="75" y="86"/>
                  <a:pt x="75" y="86"/>
                  <a:pt x="75" y="86"/>
                </a:cubicBezTo>
                <a:cubicBezTo>
                  <a:pt x="75" y="87"/>
                  <a:pt x="75" y="87"/>
                  <a:pt x="75" y="87"/>
                </a:cubicBezTo>
                <a:cubicBezTo>
                  <a:pt x="75" y="87"/>
                  <a:pt x="75" y="87"/>
                  <a:pt x="76" y="87"/>
                </a:cubicBezTo>
                <a:cubicBezTo>
                  <a:pt x="76" y="86"/>
                  <a:pt x="76" y="86"/>
                  <a:pt x="76" y="86"/>
                </a:cubicBezTo>
                <a:cubicBezTo>
                  <a:pt x="76" y="86"/>
                  <a:pt x="76" y="87"/>
                  <a:pt x="75" y="86"/>
                </a:cubicBezTo>
                <a:cubicBezTo>
                  <a:pt x="75" y="86"/>
                  <a:pt x="75" y="86"/>
                  <a:pt x="76" y="86"/>
                </a:cubicBezTo>
                <a:cubicBezTo>
                  <a:pt x="75" y="86"/>
                  <a:pt x="75" y="86"/>
                  <a:pt x="75" y="86"/>
                </a:cubicBezTo>
                <a:cubicBezTo>
                  <a:pt x="76" y="86"/>
                  <a:pt x="76" y="86"/>
                  <a:pt x="76" y="86"/>
                </a:cubicBezTo>
                <a:cubicBezTo>
                  <a:pt x="76" y="86"/>
                  <a:pt x="76" y="86"/>
                  <a:pt x="77" y="86"/>
                </a:cubicBezTo>
                <a:cubicBezTo>
                  <a:pt x="77" y="86"/>
                  <a:pt x="77" y="86"/>
                  <a:pt x="77" y="86"/>
                </a:cubicBezTo>
                <a:cubicBezTo>
                  <a:pt x="77" y="86"/>
                  <a:pt x="77" y="86"/>
                  <a:pt x="77" y="86"/>
                </a:cubicBezTo>
                <a:cubicBezTo>
                  <a:pt x="77" y="86"/>
                  <a:pt x="78" y="86"/>
                  <a:pt x="78" y="86"/>
                </a:cubicBezTo>
                <a:cubicBezTo>
                  <a:pt x="78" y="86"/>
                  <a:pt x="78" y="86"/>
                  <a:pt x="78" y="86"/>
                </a:cubicBezTo>
                <a:cubicBezTo>
                  <a:pt x="78" y="86"/>
                  <a:pt x="78" y="86"/>
                  <a:pt x="78" y="87"/>
                </a:cubicBezTo>
                <a:cubicBezTo>
                  <a:pt x="78" y="86"/>
                  <a:pt x="78" y="86"/>
                  <a:pt x="78" y="86"/>
                </a:cubicBezTo>
                <a:cubicBezTo>
                  <a:pt x="79" y="85"/>
                  <a:pt x="79" y="86"/>
                  <a:pt x="79" y="86"/>
                </a:cubicBezTo>
                <a:cubicBezTo>
                  <a:pt x="79" y="85"/>
                  <a:pt x="79" y="85"/>
                  <a:pt x="79" y="85"/>
                </a:cubicBezTo>
                <a:cubicBezTo>
                  <a:pt x="80" y="85"/>
                  <a:pt x="80" y="86"/>
                  <a:pt x="80" y="85"/>
                </a:cubicBezTo>
                <a:cubicBezTo>
                  <a:pt x="80" y="85"/>
                  <a:pt x="80" y="85"/>
                  <a:pt x="80" y="85"/>
                </a:cubicBezTo>
                <a:cubicBezTo>
                  <a:pt x="80" y="84"/>
                  <a:pt x="81" y="84"/>
                  <a:pt x="81" y="84"/>
                </a:cubicBezTo>
                <a:cubicBezTo>
                  <a:pt x="81" y="84"/>
                  <a:pt x="81" y="85"/>
                  <a:pt x="81" y="85"/>
                </a:cubicBezTo>
                <a:cubicBezTo>
                  <a:pt x="81" y="85"/>
                  <a:pt x="81" y="85"/>
                  <a:pt x="81" y="85"/>
                </a:cubicBezTo>
                <a:cubicBezTo>
                  <a:pt x="81" y="85"/>
                  <a:pt x="82" y="85"/>
                  <a:pt x="82" y="85"/>
                </a:cubicBezTo>
                <a:cubicBezTo>
                  <a:pt x="82" y="85"/>
                  <a:pt x="82" y="86"/>
                  <a:pt x="82" y="86"/>
                </a:cubicBezTo>
                <a:cubicBezTo>
                  <a:pt x="82" y="85"/>
                  <a:pt x="82" y="85"/>
                  <a:pt x="82" y="85"/>
                </a:cubicBezTo>
                <a:cubicBezTo>
                  <a:pt x="82" y="85"/>
                  <a:pt x="82" y="85"/>
                  <a:pt x="82" y="85"/>
                </a:cubicBezTo>
                <a:cubicBezTo>
                  <a:pt x="83" y="85"/>
                  <a:pt x="82" y="85"/>
                  <a:pt x="82" y="84"/>
                </a:cubicBezTo>
                <a:cubicBezTo>
                  <a:pt x="82" y="84"/>
                  <a:pt x="82" y="84"/>
                  <a:pt x="82" y="84"/>
                </a:cubicBezTo>
                <a:cubicBezTo>
                  <a:pt x="83" y="84"/>
                  <a:pt x="83" y="84"/>
                  <a:pt x="83" y="84"/>
                </a:cubicBezTo>
                <a:cubicBezTo>
                  <a:pt x="83" y="84"/>
                  <a:pt x="83" y="84"/>
                  <a:pt x="83" y="85"/>
                </a:cubicBezTo>
                <a:cubicBezTo>
                  <a:pt x="83" y="84"/>
                  <a:pt x="84" y="85"/>
                  <a:pt x="84" y="84"/>
                </a:cubicBezTo>
                <a:cubicBezTo>
                  <a:pt x="84" y="84"/>
                  <a:pt x="84" y="84"/>
                  <a:pt x="84" y="84"/>
                </a:cubicBezTo>
                <a:cubicBezTo>
                  <a:pt x="84" y="84"/>
                  <a:pt x="85" y="85"/>
                  <a:pt x="85" y="85"/>
                </a:cubicBezTo>
                <a:cubicBezTo>
                  <a:pt x="84" y="85"/>
                  <a:pt x="84" y="84"/>
                  <a:pt x="85" y="84"/>
                </a:cubicBezTo>
                <a:cubicBezTo>
                  <a:pt x="85" y="84"/>
                  <a:pt x="85" y="84"/>
                  <a:pt x="85" y="84"/>
                </a:cubicBezTo>
                <a:cubicBezTo>
                  <a:pt x="85" y="85"/>
                  <a:pt x="86" y="84"/>
                  <a:pt x="86" y="84"/>
                </a:cubicBezTo>
                <a:cubicBezTo>
                  <a:pt x="86" y="84"/>
                  <a:pt x="86" y="84"/>
                  <a:pt x="86" y="84"/>
                </a:cubicBezTo>
                <a:cubicBezTo>
                  <a:pt x="87" y="84"/>
                  <a:pt x="87" y="83"/>
                  <a:pt x="88" y="83"/>
                </a:cubicBezTo>
                <a:cubicBezTo>
                  <a:pt x="88" y="83"/>
                  <a:pt x="89" y="83"/>
                  <a:pt x="89" y="83"/>
                </a:cubicBezTo>
                <a:cubicBezTo>
                  <a:pt x="89" y="83"/>
                  <a:pt x="89" y="83"/>
                  <a:pt x="90" y="83"/>
                </a:cubicBezTo>
                <a:cubicBezTo>
                  <a:pt x="90" y="83"/>
                  <a:pt x="90" y="82"/>
                  <a:pt x="90" y="83"/>
                </a:cubicBezTo>
                <a:cubicBezTo>
                  <a:pt x="90" y="82"/>
                  <a:pt x="90" y="82"/>
                  <a:pt x="91" y="82"/>
                </a:cubicBezTo>
                <a:cubicBezTo>
                  <a:pt x="91" y="82"/>
                  <a:pt x="91" y="82"/>
                  <a:pt x="91" y="82"/>
                </a:cubicBezTo>
                <a:cubicBezTo>
                  <a:pt x="91" y="82"/>
                  <a:pt x="91" y="82"/>
                  <a:pt x="91" y="82"/>
                </a:cubicBezTo>
                <a:cubicBezTo>
                  <a:pt x="91" y="82"/>
                  <a:pt x="91" y="82"/>
                  <a:pt x="91" y="82"/>
                </a:cubicBezTo>
                <a:cubicBezTo>
                  <a:pt x="91" y="82"/>
                  <a:pt x="91" y="82"/>
                  <a:pt x="91" y="82"/>
                </a:cubicBezTo>
                <a:cubicBezTo>
                  <a:pt x="91" y="82"/>
                  <a:pt x="92" y="82"/>
                  <a:pt x="92" y="82"/>
                </a:cubicBezTo>
                <a:cubicBezTo>
                  <a:pt x="92" y="82"/>
                  <a:pt x="92" y="82"/>
                  <a:pt x="92" y="82"/>
                </a:cubicBezTo>
                <a:cubicBezTo>
                  <a:pt x="92" y="82"/>
                  <a:pt x="92" y="82"/>
                  <a:pt x="92" y="82"/>
                </a:cubicBezTo>
                <a:cubicBezTo>
                  <a:pt x="92" y="82"/>
                  <a:pt x="93" y="82"/>
                  <a:pt x="93" y="81"/>
                </a:cubicBezTo>
                <a:cubicBezTo>
                  <a:pt x="93" y="81"/>
                  <a:pt x="93" y="81"/>
                  <a:pt x="93" y="81"/>
                </a:cubicBezTo>
                <a:cubicBezTo>
                  <a:pt x="93" y="82"/>
                  <a:pt x="93" y="82"/>
                  <a:pt x="93" y="82"/>
                </a:cubicBezTo>
                <a:cubicBezTo>
                  <a:pt x="93" y="82"/>
                  <a:pt x="93" y="82"/>
                  <a:pt x="93" y="82"/>
                </a:cubicBezTo>
                <a:cubicBezTo>
                  <a:pt x="93" y="82"/>
                  <a:pt x="93" y="82"/>
                  <a:pt x="93" y="82"/>
                </a:cubicBezTo>
                <a:cubicBezTo>
                  <a:pt x="93" y="82"/>
                  <a:pt x="93" y="82"/>
                  <a:pt x="93" y="82"/>
                </a:cubicBezTo>
                <a:cubicBezTo>
                  <a:pt x="93" y="82"/>
                  <a:pt x="93" y="82"/>
                  <a:pt x="93" y="82"/>
                </a:cubicBezTo>
                <a:cubicBezTo>
                  <a:pt x="93" y="82"/>
                  <a:pt x="93" y="82"/>
                  <a:pt x="93" y="82"/>
                </a:cubicBezTo>
                <a:cubicBezTo>
                  <a:pt x="93" y="82"/>
                  <a:pt x="93" y="82"/>
                  <a:pt x="94" y="82"/>
                </a:cubicBezTo>
                <a:cubicBezTo>
                  <a:pt x="94" y="82"/>
                  <a:pt x="94" y="82"/>
                  <a:pt x="94" y="82"/>
                </a:cubicBezTo>
                <a:cubicBezTo>
                  <a:pt x="94" y="82"/>
                  <a:pt x="94" y="82"/>
                  <a:pt x="94" y="83"/>
                </a:cubicBezTo>
                <a:cubicBezTo>
                  <a:pt x="93" y="83"/>
                  <a:pt x="93" y="83"/>
                  <a:pt x="93" y="83"/>
                </a:cubicBezTo>
                <a:cubicBezTo>
                  <a:pt x="93" y="83"/>
                  <a:pt x="93" y="82"/>
                  <a:pt x="93" y="82"/>
                </a:cubicBezTo>
                <a:cubicBezTo>
                  <a:pt x="93" y="83"/>
                  <a:pt x="93" y="83"/>
                  <a:pt x="93" y="83"/>
                </a:cubicBezTo>
                <a:cubicBezTo>
                  <a:pt x="93" y="83"/>
                  <a:pt x="93" y="83"/>
                  <a:pt x="92" y="83"/>
                </a:cubicBezTo>
                <a:cubicBezTo>
                  <a:pt x="92" y="83"/>
                  <a:pt x="92" y="83"/>
                  <a:pt x="92" y="83"/>
                </a:cubicBezTo>
                <a:cubicBezTo>
                  <a:pt x="92" y="83"/>
                  <a:pt x="92" y="83"/>
                  <a:pt x="92" y="83"/>
                </a:cubicBezTo>
                <a:cubicBezTo>
                  <a:pt x="92" y="83"/>
                  <a:pt x="92" y="83"/>
                  <a:pt x="92" y="83"/>
                </a:cubicBezTo>
                <a:cubicBezTo>
                  <a:pt x="92" y="83"/>
                  <a:pt x="92" y="83"/>
                  <a:pt x="91" y="83"/>
                </a:cubicBezTo>
                <a:cubicBezTo>
                  <a:pt x="91" y="83"/>
                  <a:pt x="91" y="84"/>
                  <a:pt x="91" y="84"/>
                </a:cubicBezTo>
                <a:cubicBezTo>
                  <a:pt x="91" y="84"/>
                  <a:pt x="91" y="84"/>
                  <a:pt x="91" y="84"/>
                </a:cubicBezTo>
                <a:cubicBezTo>
                  <a:pt x="91" y="84"/>
                  <a:pt x="91" y="84"/>
                  <a:pt x="90" y="84"/>
                </a:cubicBezTo>
                <a:cubicBezTo>
                  <a:pt x="90" y="84"/>
                  <a:pt x="90" y="84"/>
                  <a:pt x="90" y="84"/>
                </a:cubicBezTo>
                <a:cubicBezTo>
                  <a:pt x="90" y="84"/>
                  <a:pt x="90" y="84"/>
                  <a:pt x="90" y="84"/>
                </a:cubicBezTo>
                <a:cubicBezTo>
                  <a:pt x="90" y="84"/>
                  <a:pt x="90" y="84"/>
                  <a:pt x="90" y="84"/>
                </a:cubicBezTo>
                <a:cubicBezTo>
                  <a:pt x="90" y="85"/>
                  <a:pt x="90" y="85"/>
                  <a:pt x="90" y="85"/>
                </a:cubicBezTo>
                <a:cubicBezTo>
                  <a:pt x="90" y="85"/>
                  <a:pt x="90" y="85"/>
                  <a:pt x="90" y="85"/>
                </a:cubicBezTo>
                <a:cubicBezTo>
                  <a:pt x="90" y="85"/>
                  <a:pt x="89" y="85"/>
                  <a:pt x="89" y="85"/>
                </a:cubicBezTo>
                <a:cubicBezTo>
                  <a:pt x="89" y="85"/>
                  <a:pt x="89" y="85"/>
                  <a:pt x="89" y="85"/>
                </a:cubicBezTo>
                <a:cubicBezTo>
                  <a:pt x="89" y="85"/>
                  <a:pt x="89" y="84"/>
                  <a:pt x="89" y="84"/>
                </a:cubicBezTo>
                <a:cubicBezTo>
                  <a:pt x="89" y="85"/>
                  <a:pt x="89" y="85"/>
                  <a:pt x="88" y="86"/>
                </a:cubicBezTo>
                <a:cubicBezTo>
                  <a:pt x="88" y="86"/>
                  <a:pt x="88" y="85"/>
                  <a:pt x="88" y="85"/>
                </a:cubicBezTo>
                <a:cubicBezTo>
                  <a:pt x="88" y="86"/>
                  <a:pt x="87" y="86"/>
                  <a:pt x="87" y="86"/>
                </a:cubicBezTo>
                <a:cubicBezTo>
                  <a:pt x="87" y="85"/>
                  <a:pt x="87" y="85"/>
                  <a:pt x="87" y="85"/>
                </a:cubicBezTo>
                <a:cubicBezTo>
                  <a:pt x="87" y="85"/>
                  <a:pt x="87" y="85"/>
                  <a:pt x="87" y="85"/>
                </a:cubicBezTo>
                <a:cubicBezTo>
                  <a:pt x="87" y="85"/>
                  <a:pt x="87" y="85"/>
                  <a:pt x="87" y="85"/>
                </a:cubicBezTo>
                <a:cubicBezTo>
                  <a:pt x="87" y="85"/>
                  <a:pt x="87" y="85"/>
                  <a:pt x="87" y="85"/>
                </a:cubicBezTo>
                <a:cubicBezTo>
                  <a:pt x="87" y="85"/>
                  <a:pt x="88" y="84"/>
                  <a:pt x="87" y="84"/>
                </a:cubicBezTo>
                <a:cubicBezTo>
                  <a:pt x="87" y="84"/>
                  <a:pt x="87" y="84"/>
                  <a:pt x="87" y="84"/>
                </a:cubicBezTo>
                <a:cubicBezTo>
                  <a:pt x="87" y="85"/>
                  <a:pt x="87" y="85"/>
                  <a:pt x="87" y="85"/>
                </a:cubicBezTo>
                <a:cubicBezTo>
                  <a:pt x="87" y="85"/>
                  <a:pt x="86" y="85"/>
                  <a:pt x="86" y="85"/>
                </a:cubicBezTo>
                <a:cubicBezTo>
                  <a:pt x="86" y="85"/>
                  <a:pt x="86" y="85"/>
                  <a:pt x="86" y="85"/>
                </a:cubicBezTo>
                <a:cubicBezTo>
                  <a:pt x="86" y="86"/>
                  <a:pt x="85" y="85"/>
                  <a:pt x="85" y="85"/>
                </a:cubicBezTo>
                <a:cubicBezTo>
                  <a:pt x="85" y="85"/>
                  <a:pt x="85" y="85"/>
                  <a:pt x="85" y="85"/>
                </a:cubicBezTo>
                <a:cubicBezTo>
                  <a:pt x="85" y="85"/>
                  <a:pt x="85" y="86"/>
                  <a:pt x="85" y="86"/>
                </a:cubicBezTo>
                <a:cubicBezTo>
                  <a:pt x="85" y="86"/>
                  <a:pt x="85" y="86"/>
                  <a:pt x="85" y="86"/>
                </a:cubicBezTo>
                <a:cubicBezTo>
                  <a:pt x="85" y="86"/>
                  <a:pt x="85" y="86"/>
                  <a:pt x="85" y="86"/>
                </a:cubicBezTo>
                <a:cubicBezTo>
                  <a:pt x="85" y="86"/>
                  <a:pt x="85" y="86"/>
                  <a:pt x="86" y="86"/>
                </a:cubicBezTo>
                <a:cubicBezTo>
                  <a:pt x="86" y="86"/>
                  <a:pt x="86" y="86"/>
                  <a:pt x="86" y="86"/>
                </a:cubicBezTo>
                <a:cubicBezTo>
                  <a:pt x="86" y="86"/>
                  <a:pt x="86" y="86"/>
                  <a:pt x="86" y="87"/>
                </a:cubicBezTo>
                <a:cubicBezTo>
                  <a:pt x="86" y="87"/>
                  <a:pt x="85" y="87"/>
                  <a:pt x="85" y="87"/>
                </a:cubicBezTo>
                <a:cubicBezTo>
                  <a:pt x="85" y="86"/>
                  <a:pt x="85" y="86"/>
                  <a:pt x="85" y="86"/>
                </a:cubicBezTo>
                <a:cubicBezTo>
                  <a:pt x="85" y="86"/>
                  <a:pt x="85" y="86"/>
                  <a:pt x="85" y="87"/>
                </a:cubicBezTo>
                <a:cubicBezTo>
                  <a:pt x="85" y="86"/>
                  <a:pt x="85" y="86"/>
                  <a:pt x="85" y="86"/>
                </a:cubicBezTo>
                <a:cubicBezTo>
                  <a:pt x="84" y="87"/>
                  <a:pt x="84" y="87"/>
                  <a:pt x="84" y="87"/>
                </a:cubicBezTo>
                <a:cubicBezTo>
                  <a:pt x="83" y="87"/>
                  <a:pt x="83" y="87"/>
                  <a:pt x="83" y="86"/>
                </a:cubicBezTo>
                <a:cubicBezTo>
                  <a:pt x="83" y="86"/>
                  <a:pt x="83" y="87"/>
                  <a:pt x="83" y="87"/>
                </a:cubicBezTo>
                <a:cubicBezTo>
                  <a:pt x="83" y="87"/>
                  <a:pt x="83" y="86"/>
                  <a:pt x="83" y="86"/>
                </a:cubicBezTo>
                <a:cubicBezTo>
                  <a:pt x="82" y="86"/>
                  <a:pt x="82" y="86"/>
                  <a:pt x="81" y="86"/>
                </a:cubicBezTo>
                <a:cubicBezTo>
                  <a:pt x="81" y="86"/>
                  <a:pt x="82" y="86"/>
                  <a:pt x="82" y="87"/>
                </a:cubicBezTo>
                <a:cubicBezTo>
                  <a:pt x="82" y="87"/>
                  <a:pt x="81" y="86"/>
                  <a:pt x="82" y="86"/>
                </a:cubicBezTo>
                <a:cubicBezTo>
                  <a:pt x="83" y="87"/>
                  <a:pt x="83" y="87"/>
                  <a:pt x="82" y="87"/>
                </a:cubicBezTo>
                <a:cubicBezTo>
                  <a:pt x="82" y="87"/>
                  <a:pt x="82" y="87"/>
                  <a:pt x="82" y="87"/>
                </a:cubicBezTo>
                <a:cubicBezTo>
                  <a:pt x="82" y="87"/>
                  <a:pt x="82" y="87"/>
                  <a:pt x="82" y="87"/>
                </a:cubicBezTo>
                <a:cubicBezTo>
                  <a:pt x="82" y="87"/>
                  <a:pt x="82" y="87"/>
                  <a:pt x="82" y="87"/>
                </a:cubicBezTo>
                <a:cubicBezTo>
                  <a:pt x="82" y="88"/>
                  <a:pt x="80" y="87"/>
                  <a:pt x="80" y="88"/>
                </a:cubicBezTo>
                <a:cubicBezTo>
                  <a:pt x="79" y="87"/>
                  <a:pt x="80" y="87"/>
                  <a:pt x="80" y="87"/>
                </a:cubicBezTo>
                <a:cubicBezTo>
                  <a:pt x="80" y="86"/>
                  <a:pt x="80" y="87"/>
                  <a:pt x="79" y="87"/>
                </a:cubicBezTo>
                <a:cubicBezTo>
                  <a:pt x="79" y="87"/>
                  <a:pt x="79" y="87"/>
                  <a:pt x="80" y="88"/>
                </a:cubicBezTo>
                <a:cubicBezTo>
                  <a:pt x="79" y="88"/>
                  <a:pt x="79" y="87"/>
                  <a:pt x="79" y="88"/>
                </a:cubicBezTo>
                <a:cubicBezTo>
                  <a:pt x="79" y="88"/>
                  <a:pt x="79" y="89"/>
                  <a:pt x="78" y="88"/>
                </a:cubicBezTo>
                <a:cubicBezTo>
                  <a:pt x="78" y="89"/>
                  <a:pt x="77" y="89"/>
                  <a:pt x="77" y="88"/>
                </a:cubicBezTo>
                <a:cubicBezTo>
                  <a:pt x="77" y="90"/>
                  <a:pt x="76" y="90"/>
                  <a:pt x="75" y="90"/>
                </a:cubicBezTo>
                <a:cubicBezTo>
                  <a:pt x="75" y="90"/>
                  <a:pt x="75" y="90"/>
                  <a:pt x="75" y="90"/>
                </a:cubicBezTo>
                <a:cubicBezTo>
                  <a:pt x="75" y="90"/>
                  <a:pt x="75" y="90"/>
                  <a:pt x="75" y="90"/>
                </a:cubicBezTo>
                <a:cubicBezTo>
                  <a:pt x="75" y="90"/>
                  <a:pt x="75" y="90"/>
                  <a:pt x="75" y="90"/>
                </a:cubicBezTo>
                <a:cubicBezTo>
                  <a:pt x="75" y="90"/>
                  <a:pt x="75" y="90"/>
                  <a:pt x="75" y="90"/>
                </a:cubicBezTo>
                <a:cubicBezTo>
                  <a:pt x="75" y="90"/>
                  <a:pt x="75" y="90"/>
                  <a:pt x="74" y="90"/>
                </a:cubicBezTo>
                <a:cubicBezTo>
                  <a:pt x="74" y="90"/>
                  <a:pt x="74" y="90"/>
                  <a:pt x="74" y="90"/>
                </a:cubicBezTo>
                <a:cubicBezTo>
                  <a:pt x="74" y="90"/>
                  <a:pt x="74" y="90"/>
                  <a:pt x="74" y="90"/>
                </a:cubicBezTo>
                <a:cubicBezTo>
                  <a:pt x="73" y="90"/>
                  <a:pt x="73" y="90"/>
                  <a:pt x="73" y="90"/>
                </a:cubicBezTo>
                <a:cubicBezTo>
                  <a:pt x="73" y="90"/>
                  <a:pt x="73" y="90"/>
                  <a:pt x="73" y="90"/>
                </a:cubicBezTo>
                <a:cubicBezTo>
                  <a:pt x="73" y="90"/>
                  <a:pt x="73" y="90"/>
                  <a:pt x="73" y="89"/>
                </a:cubicBezTo>
                <a:cubicBezTo>
                  <a:pt x="72" y="90"/>
                  <a:pt x="72" y="90"/>
                  <a:pt x="71" y="90"/>
                </a:cubicBezTo>
                <a:cubicBezTo>
                  <a:pt x="71" y="90"/>
                  <a:pt x="71" y="91"/>
                  <a:pt x="71" y="91"/>
                </a:cubicBezTo>
                <a:cubicBezTo>
                  <a:pt x="71" y="91"/>
                  <a:pt x="71" y="90"/>
                  <a:pt x="71" y="90"/>
                </a:cubicBezTo>
                <a:cubicBezTo>
                  <a:pt x="71" y="91"/>
                  <a:pt x="70" y="92"/>
                  <a:pt x="69" y="91"/>
                </a:cubicBezTo>
                <a:cubicBezTo>
                  <a:pt x="69" y="91"/>
                  <a:pt x="69" y="91"/>
                  <a:pt x="69" y="92"/>
                </a:cubicBezTo>
                <a:cubicBezTo>
                  <a:pt x="69" y="92"/>
                  <a:pt x="68" y="92"/>
                  <a:pt x="68" y="92"/>
                </a:cubicBezTo>
                <a:cubicBezTo>
                  <a:pt x="68" y="91"/>
                  <a:pt x="68" y="91"/>
                  <a:pt x="68" y="92"/>
                </a:cubicBezTo>
                <a:cubicBezTo>
                  <a:pt x="68" y="91"/>
                  <a:pt x="68" y="91"/>
                  <a:pt x="68" y="90"/>
                </a:cubicBezTo>
                <a:cubicBezTo>
                  <a:pt x="68" y="90"/>
                  <a:pt x="68" y="90"/>
                  <a:pt x="68" y="90"/>
                </a:cubicBezTo>
                <a:cubicBezTo>
                  <a:pt x="67" y="90"/>
                  <a:pt x="67" y="90"/>
                  <a:pt x="67" y="90"/>
                </a:cubicBezTo>
                <a:cubicBezTo>
                  <a:pt x="67" y="91"/>
                  <a:pt x="68" y="91"/>
                  <a:pt x="67" y="91"/>
                </a:cubicBezTo>
                <a:cubicBezTo>
                  <a:pt x="67" y="92"/>
                  <a:pt x="67" y="91"/>
                  <a:pt x="66" y="91"/>
                </a:cubicBezTo>
                <a:cubicBezTo>
                  <a:pt x="66" y="91"/>
                  <a:pt x="65" y="91"/>
                  <a:pt x="65" y="91"/>
                </a:cubicBezTo>
                <a:cubicBezTo>
                  <a:pt x="66" y="92"/>
                  <a:pt x="66" y="91"/>
                  <a:pt x="66" y="91"/>
                </a:cubicBezTo>
                <a:cubicBezTo>
                  <a:pt x="66" y="91"/>
                  <a:pt x="67" y="91"/>
                  <a:pt x="67" y="92"/>
                </a:cubicBezTo>
                <a:cubicBezTo>
                  <a:pt x="67" y="92"/>
                  <a:pt x="67" y="92"/>
                  <a:pt x="66" y="92"/>
                </a:cubicBezTo>
                <a:cubicBezTo>
                  <a:pt x="66" y="92"/>
                  <a:pt x="67" y="92"/>
                  <a:pt x="66" y="93"/>
                </a:cubicBezTo>
                <a:cubicBezTo>
                  <a:pt x="66" y="92"/>
                  <a:pt x="65" y="93"/>
                  <a:pt x="64" y="93"/>
                </a:cubicBezTo>
                <a:cubicBezTo>
                  <a:pt x="64" y="93"/>
                  <a:pt x="65" y="93"/>
                  <a:pt x="65" y="93"/>
                </a:cubicBezTo>
                <a:cubicBezTo>
                  <a:pt x="65" y="93"/>
                  <a:pt x="65" y="93"/>
                  <a:pt x="65" y="94"/>
                </a:cubicBezTo>
                <a:cubicBezTo>
                  <a:pt x="64" y="93"/>
                  <a:pt x="64" y="93"/>
                  <a:pt x="64" y="93"/>
                </a:cubicBezTo>
                <a:cubicBezTo>
                  <a:pt x="64" y="93"/>
                  <a:pt x="64" y="94"/>
                  <a:pt x="64" y="94"/>
                </a:cubicBezTo>
                <a:cubicBezTo>
                  <a:pt x="64" y="94"/>
                  <a:pt x="64" y="94"/>
                  <a:pt x="64" y="94"/>
                </a:cubicBezTo>
                <a:cubicBezTo>
                  <a:pt x="63" y="93"/>
                  <a:pt x="64" y="93"/>
                  <a:pt x="64" y="93"/>
                </a:cubicBezTo>
                <a:cubicBezTo>
                  <a:pt x="63" y="93"/>
                  <a:pt x="64" y="94"/>
                  <a:pt x="63" y="93"/>
                </a:cubicBezTo>
                <a:cubicBezTo>
                  <a:pt x="63" y="92"/>
                  <a:pt x="62" y="94"/>
                  <a:pt x="61" y="93"/>
                </a:cubicBezTo>
                <a:cubicBezTo>
                  <a:pt x="61" y="94"/>
                  <a:pt x="60" y="94"/>
                  <a:pt x="60" y="95"/>
                </a:cubicBezTo>
                <a:cubicBezTo>
                  <a:pt x="59" y="94"/>
                  <a:pt x="58" y="95"/>
                  <a:pt x="58" y="96"/>
                </a:cubicBezTo>
                <a:cubicBezTo>
                  <a:pt x="58" y="96"/>
                  <a:pt x="58" y="96"/>
                  <a:pt x="58" y="95"/>
                </a:cubicBezTo>
                <a:cubicBezTo>
                  <a:pt x="58" y="96"/>
                  <a:pt x="57" y="96"/>
                  <a:pt x="57" y="96"/>
                </a:cubicBezTo>
                <a:cubicBezTo>
                  <a:pt x="56" y="95"/>
                  <a:pt x="56" y="96"/>
                  <a:pt x="56" y="97"/>
                </a:cubicBezTo>
                <a:cubicBezTo>
                  <a:pt x="55" y="97"/>
                  <a:pt x="55" y="96"/>
                  <a:pt x="55" y="96"/>
                </a:cubicBezTo>
                <a:cubicBezTo>
                  <a:pt x="54" y="97"/>
                  <a:pt x="53" y="97"/>
                  <a:pt x="52" y="98"/>
                </a:cubicBezTo>
                <a:cubicBezTo>
                  <a:pt x="52" y="97"/>
                  <a:pt x="52" y="97"/>
                  <a:pt x="51" y="97"/>
                </a:cubicBezTo>
                <a:cubicBezTo>
                  <a:pt x="52" y="98"/>
                  <a:pt x="51" y="98"/>
                  <a:pt x="50" y="97"/>
                </a:cubicBezTo>
                <a:cubicBezTo>
                  <a:pt x="51" y="98"/>
                  <a:pt x="50" y="99"/>
                  <a:pt x="50" y="99"/>
                </a:cubicBezTo>
                <a:cubicBezTo>
                  <a:pt x="49" y="98"/>
                  <a:pt x="50" y="98"/>
                  <a:pt x="50" y="98"/>
                </a:cubicBezTo>
                <a:cubicBezTo>
                  <a:pt x="50" y="98"/>
                  <a:pt x="50" y="98"/>
                  <a:pt x="49" y="98"/>
                </a:cubicBezTo>
                <a:cubicBezTo>
                  <a:pt x="49" y="98"/>
                  <a:pt x="50" y="98"/>
                  <a:pt x="49" y="98"/>
                </a:cubicBezTo>
                <a:cubicBezTo>
                  <a:pt x="49" y="98"/>
                  <a:pt x="49" y="98"/>
                  <a:pt x="49" y="98"/>
                </a:cubicBezTo>
                <a:cubicBezTo>
                  <a:pt x="48" y="97"/>
                  <a:pt x="48" y="98"/>
                  <a:pt x="49" y="98"/>
                </a:cubicBezTo>
                <a:cubicBezTo>
                  <a:pt x="48" y="99"/>
                  <a:pt x="48" y="98"/>
                  <a:pt x="48" y="98"/>
                </a:cubicBezTo>
                <a:cubicBezTo>
                  <a:pt x="48" y="98"/>
                  <a:pt x="48" y="99"/>
                  <a:pt x="47" y="99"/>
                </a:cubicBezTo>
                <a:cubicBezTo>
                  <a:pt x="47" y="98"/>
                  <a:pt x="47" y="99"/>
                  <a:pt x="47" y="99"/>
                </a:cubicBezTo>
                <a:cubicBezTo>
                  <a:pt x="47" y="99"/>
                  <a:pt x="46" y="99"/>
                  <a:pt x="46" y="99"/>
                </a:cubicBezTo>
                <a:cubicBezTo>
                  <a:pt x="46" y="99"/>
                  <a:pt x="46" y="99"/>
                  <a:pt x="46" y="99"/>
                </a:cubicBezTo>
                <a:cubicBezTo>
                  <a:pt x="46" y="99"/>
                  <a:pt x="44" y="99"/>
                  <a:pt x="45" y="100"/>
                </a:cubicBezTo>
                <a:cubicBezTo>
                  <a:pt x="44" y="100"/>
                  <a:pt x="44" y="101"/>
                  <a:pt x="44" y="101"/>
                </a:cubicBezTo>
                <a:cubicBezTo>
                  <a:pt x="43" y="101"/>
                  <a:pt x="44" y="100"/>
                  <a:pt x="44" y="100"/>
                </a:cubicBezTo>
                <a:cubicBezTo>
                  <a:pt x="44" y="100"/>
                  <a:pt x="43" y="100"/>
                  <a:pt x="43" y="100"/>
                </a:cubicBezTo>
                <a:cubicBezTo>
                  <a:pt x="43" y="102"/>
                  <a:pt x="42" y="101"/>
                  <a:pt x="41" y="102"/>
                </a:cubicBezTo>
                <a:cubicBezTo>
                  <a:pt x="41" y="101"/>
                  <a:pt x="42" y="101"/>
                  <a:pt x="42" y="101"/>
                </a:cubicBezTo>
                <a:cubicBezTo>
                  <a:pt x="42" y="101"/>
                  <a:pt x="42" y="101"/>
                  <a:pt x="42" y="101"/>
                </a:cubicBezTo>
                <a:cubicBezTo>
                  <a:pt x="42" y="101"/>
                  <a:pt x="42" y="101"/>
                  <a:pt x="43" y="100"/>
                </a:cubicBezTo>
                <a:cubicBezTo>
                  <a:pt x="42" y="100"/>
                  <a:pt x="42" y="101"/>
                  <a:pt x="41" y="100"/>
                </a:cubicBezTo>
                <a:cubicBezTo>
                  <a:pt x="41" y="100"/>
                  <a:pt x="41" y="100"/>
                  <a:pt x="41" y="101"/>
                </a:cubicBezTo>
                <a:cubicBezTo>
                  <a:pt x="40" y="100"/>
                  <a:pt x="38" y="102"/>
                  <a:pt x="37" y="102"/>
                </a:cubicBezTo>
                <a:cubicBezTo>
                  <a:pt x="37" y="102"/>
                  <a:pt x="37" y="103"/>
                  <a:pt x="37" y="103"/>
                </a:cubicBezTo>
                <a:cubicBezTo>
                  <a:pt x="37" y="104"/>
                  <a:pt x="36" y="103"/>
                  <a:pt x="36" y="104"/>
                </a:cubicBezTo>
                <a:cubicBezTo>
                  <a:pt x="36" y="103"/>
                  <a:pt x="36" y="103"/>
                  <a:pt x="36" y="103"/>
                </a:cubicBezTo>
                <a:cubicBezTo>
                  <a:pt x="36" y="102"/>
                  <a:pt x="36" y="103"/>
                  <a:pt x="37" y="103"/>
                </a:cubicBezTo>
                <a:cubicBezTo>
                  <a:pt x="37" y="102"/>
                  <a:pt x="36" y="102"/>
                  <a:pt x="37" y="102"/>
                </a:cubicBezTo>
                <a:cubicBezTo>
                  <a:pt x="36" y="102"/>
                  <a:pt x="36" y="102"/>
                  <a:pt x="36" y="103"/>
                </a:cubicBezTo>
                <a:cubicBezTo>
                  <a:pt x="36" y="103"/>
                  <a:pt x="35" y="103"/>
                  <a:pt x="35" y="102"/>
                </a:cubicBezTo>
                <a:cubicBezTo>
                  <a:pt x="35" y="103"/>
                  <a:pt x="36" y="103"/>
                  <a:pt x="36" y="103"/>
                </a:cubicBezTo>
                <a:cubicBezTo>
                  <a:pt x="36" y="104"/>
                  <a:pt x="35" y="103"/>
                  <a:pt x="35" y="104"/>
                </a:cubicBezTo>
                <a:cubicBezTo>
                  <a:pt x="37" y="104"/>
                  <a:pt x="38" y="104"/>
                  <a:pt x="40" y="103"/>
                </a:cubicBezTo>
                <a:cubicBezTo>
                  <a:pt x="40" y="103"/>
                  <a:pt x="40" y="104"/>
                  <a:pt x="40" y="104"/>
                </a:cubicBezTo>
                <a:cubicBezTo>
                  <a:pt x="41" y="104"/>
                  <a:pt x="40" y="104"/>
                  <a:pt x="40" y="103"/>
                </a:cubicBezTo>
                <a:cubicBezTo>
                  <a:pt x="41" y="103"/>
                  <a:pt x="41" y="104"/>
                  <a:pt x="40" y="105"/>
                </a:cubicBezTo>
                <a:cubicBezTo>
                  <a:pt x="40" y="105"/>
                  <a:pt x="38" y="104"/>
                  <a:pt x="38" y="105"/>
                </a:cubicBezTo>
                <a:cubicBezTo>
                  <a:pt x="37" y="106"/>
                  <a:pt x="37" y="105"/>
                  <a:pt x="37" y="105"/>
                </a:cubicBezTo>
                <a:cubicBezTo>
                  <a:pt x="37" y="106"/>
                  <a:pt x="37" y="106"/>
                  <a:pt x="36" y="106"/>
                </a:cubicBezTo>
                <a:cubicBezTo>
                  <a:pt x="36" y="106"/>
                  <a:pt x="36" y="106"/>
                  <a:pt x="36" y="107"/>
                </a:cubicBezTo>
                <a:cubicBezTo>
                  <a:pt x="35" y="106"/>
                  <a:pt x="35" y="107"/>
                  <a:pt x="35" y="107"/>
                </a:cubicBezTo>
                <a:cubicBezTo>
                  <a:pt x="34" y="107"/>
                  <a:pt x="34" y="106"/>
                  <a:pt x="34" y="106"/>
                </a:cubicBezTo>
                <a:cubicBezTo>
                  <a:pt x="34" y="107"/>
                  <a:pt x="34" y="107"/>
                  <a:pt x="34" y="107"/>
                </a:cubicBezTo>
                <a:cubicBezTo>
                  <a:pt x="33" y="107"/>
                  <a:pt x="34" y="106"/>
                  <a:pt x="33" y="106"/>
                </a:cubicBezTo>
                <a:cubicBezTo>
                  <a:pt x="33" y="107"/>
                  <a:pt x="33" y="107"/>
                  <a:pt x="33" y="106"/>
                </a:cubicBezTo>
                <a:cubicBezTo>
                  <a:pt x="33" y="107"/>
                  <a:pt x="33" y="107"/>
                  <a:pt x="33" y="107"/>
                </a:cubicBezTo>
                <a:cubicBezTo>
                  <a:pt x="32" y="107"/>
                  <a:pt x="31" y="107"/>
                  <a:pt x="30" y="107"/>
                </a:cubicBezTo>
                <a:cubicBezTo>
                  <a:pt x="31" y="108"/>
                  <a:pt x="30" y="107"/>
                  <a:pt x="30" y="108"/>
                </a:cubicBezTo>
                <a:cubicBezTo>
                  <a:pt x="29" y="107"/>
                  <a:pt x="30" y="107"/>
                  <a:pt x="30" y="107"/>
                </a:cubicBezTo>
                <a:cubicBezTo>
                  <a:pt x="29" y="107"/>
                  <a:pt x="29" y="107"/>
                  <a:pt x="29" y="107"/>
                </a:cubicBezTo>
                <a:cubicBezTo>
                  <a:pt x="29" y="107"/>
                  <a:pt x="29" y="108"/>
                  <a:pt x="28" y="108"/>
                </a:cubicBezTo>
                <a:cubicBezTo>
                  <a:pt x="29" y="108"/>
                  <a:pt x="29" y="108"/>
                  <a:pt x="28" y="109"/>
                </a:cubicBezTo>
                <a:cubicBezTo>
                  <a:pt x="29" y="109"/>
                  <a:pt x="30" y="109"/>
                  <a:pt x="30" y="109"/>
                </a:cubicBezTo>
                <a:cubicBezTo>
                  <a:pt x="31" y="109"/>
                  <a:pt x="30" y="109"/>
                  <a:pt x="30" y="110"/>
                </a:cubicBezTo>
                <a:cubicBezTo>
                  <a:pt x="31" y="109"/>
                  <a:pt x="31" y="109"/>
                  <a:pt x="30" y="108"/>
                </a:cubicBezTo>
                <a:cubicBezTo>
                  <a:pt x="30" y="108"/>
                  <a:pt x="31" y="108"/>
                  <a:pt x="31" y="108"/>
                </a:cubicBezTo>
                <a:cubicBezTo>
                  <a:pt x="31" y="108"/>
                  <a:pt x="32" y="108"/>
                  <a:pt x="32" y="108"/>
                </a:cubicBezTo>
                <a:cubicBezTo>
                  <a:pt x="32" y="108"/>
                  <a:pt x="32" y="108"/>
                  <a:pt x="32" y="109"/>
                </a:cubicBezTo>
                <a:cubicBezTo>
                  <a:pt x="32" y="109"/>
                  <a:pt x="32" y="109"/>
                  <a:pt x="32" y="108"/>
                </a:cubicBezTo>
                <a:cubicBezTo>
                  <a:pt x="32" y="108"/>
                  <a:pt x="33" y="109"/>
                  <a:pt x="33" y="109"/>
                </a:cubicBezTo>
                <a:cubicBezTo>
                  <a:pt x="33" y="108"/>
                  <a:pt x="34" y="108"/>
                  <a:pt x="34" y="107"/>
                </a:cubicBezTo>
                <a:cubicBezTo>
                  <a:pt x="34" y="108"/>
                  <a:pt x="34" y="108"/>
                  <a:pt x="35" y="108"/>
                </a:cubicBezTo>
                <a:cubicBezTo>
                  <a:pt x="35" y="108"/>
                  <a:pt x="35" y="108"/>
                  <a:pt x="35" y="108"/>
                </a:cubicBezTo>
                <a:cubicBezTo>
                  <a:pt x="35" y="109"/>
                  <a:pt x="36" y="109"/>
                  <a:pt x="36" y="109"/>
                </a:cubicBezTo>
                <a:cubicBezTo>
                  <a:pt x="37" y="108"/>
                  <a:pt x="38" y="108"/>
                  <a:pt x="39" y="108"/>
                </a:cubicBezTo>
                <a:cubicBezTo>
                  <a:pt x="39" y="107"/>
                  <a:pt x="40" y="108"/>
                  <a:pt x="41" y="107"/>
                </a:cubicBezTo>
                <a:cubicBezTo>
                  <a:pt x="42" y="108"/>
                  <a:pt x="43" y="106"/>
                  <a:pt x="44" y="107"/>
                </a:cubicBezTo>
                <a:cubicBezTo>
                  <a:pt x="44" y="107"/>
                  <a:pt x="44" y="107"/>
                  <a:pt x="44" y="106"/>
                </a:cubicBezTo>
                <a:cubicBezTo>
                  <a:pt x="45" y="107"/>
                  <a:pt x="45" y="107"/>
                  <a:pt x="46" y="107"/>
                </a:cubicBezTo>
                <a:cubicBezTo>
                  <a:pt x="45" y="107"/>
                  <a:pt x="45" y="107"/>
                  <a:pt x="45" y="108"/>
                </a:cubicBezTo>
                <a:cubicBezTo>
                  <a:pt x="45" y="107"/>
                  <a:pt x="45" y="108"/>
                  <a:pt x="44" y="108"/>
                </a:cubicBezTo>
                <a:cubicBezTo>
                  <a:pt x="44" y="108"/>
                  <a:pt x="44" y="108"/>
                  <a:pt x="45" y="108"/>
                </a:cubicBezTo>
                <a:cubicBezTo>
                  <a:pt x="45" y="109"/>
                  <a:pt x="44" y="109"/>
                  <a:pt x="43" y="109"/>
                </a:cubicBezTo>
                <a:cubicBezTo>
                  <a:pt x="43" y="108"/>
                  <a:pt x="44" y="108"/>
                  <a:pt x="44" y="108"/>
                </a:cubicBezTo>
                <a:cubicBezTo>
                  <a:pt x="44" y="108"/>
                  <a:pt x="43" y="109"/>
                  <a:pt x="42" y="109"/>
                </a:cubicBezTo>
                <a:cubicBezTo>
                  <a:pt x="43" y="109"/>
                  <a:pt x="43" y="108"/>
                  <a:pt x="43" y="109"/>
                </a:cubicBezTo>
                <a:cubicBezTo>
                  <a:pt x="42" y="109"/>
                  <a:pt x="42" y="110"/>
                  <a:pt x="41" y="110"/>
                </a:cubicBezTo>
                <a:cubicBezTo>
                  <a:pt x="41" y="110"/>
                  <a:pt x="42" y="109"/>
                  <a:pt x="41" y="109"/>
                </a:cubicBezTo>
                <a:cubicBezTo>
                  <a:pt x="41" y="110"/>
                  <a:pt x="41" y="110"/>
                  <a:pt x="41" y="110"/>
                </a:cubicBezTo>
                <a:cubicBezTo>
                  <a:pt x="40" y="110"/>
                  <a:pt x="39" y="110"/>
                  <a:pt x="39" y="111"/>
                </a:cubicBezTo>
                <a:cubicBezTo>
                  <a:pt x="39" y="110"/>
                  <a:pt x="38" y="111"/>
                  <a:pt x="37" y="111"/>
                </a:cubicBezTo>
                <a:cubicBezTo>
                  <a:pt x="38" y="111"/>
                  <a:pt x="37" y="111"/>
                  <a:pt x="38" y="111"/>
                </a:cubicBezTo>
                <a:cubicBezTo>
                  <a:pt x="38" y="113"/>
                  <a:pt x="37" y="111"/>
                  <a:pt x="37" y="112"/>
                </a:cubicBezTo>
                <a:cubicBezTo>
                  <a:pt x="36" y="112"/>
                  <a:pt x="36" y="111"/>
                  <a:pt x="36" y="111"/>
                </a:cubicBezTo>
                <a:cubicBezTo>
                  <a:pt x="36" y="111"/>
                  <a:pt x="36" y="112"/>
                  <a:pt x="36" y="112"/>
                </a:cubicBezTo>
                <a:cubicBezTo>
                  <a:pt x="35" y="113"/>
                  <a:pt x="34" y="112"/>
                  <a:pt x="34" y="113"/>
                </a:cubicBezTo>
                <a:cubicBezTo>
                  <a:pt x="34" y="113"/>
                  <a:pt x="34" y="113"/>
                  <a:pt x="34" y="112"/>
                </a:cubicBezTo>
                <a:cubicBezTo>
                  <a:pt x="33" y="113"/>
                  <a:pt x="32" y="114"/>
                  <a:pt x="31" y="113"/>
                </a:cubicBezTo>
                <a:cubicBezTo>
                  <a:pt x="31" y="113"/>
                  <a:pt x="32" y="113"/>
                  <a:pt x="32" y="113"/>
                </a:cubicBezTo>
                <a:cubicBezTo>
                  <a:pt x="32" y="113"/>
                  <a:pt x="32" y="113"/>
                  <a:pt x="32" y="113"/>
                </a:cubicBezTo>
                <a:cubicBezTo>
                  <a:pt x="32" y="113"/>
                  <a:pt x="32" y="113"/>
                  <a:pt x="32" y="113"/>
                </a:cubicBezTo>
                <a:cubicBezTo>
                  <a:pt x="32" y="112"/>
                  <a:pt x="32" y="112"/>
                  <a:pt x="32" y="112"/>
                </a:cubicBezTo>
                <a:cubicBezTo>
                  <a:pt x="31" y="112"/>
                  <a:pt x="31" y="112"/>
                  <a:pt x="31" y="112"/>
                </a:cubicBezTo>
                <a:cubicBezTo>
                  <a:pt x="30" y="112"/>
                  <a:pt x="31" y="113"/>
                  <a:pt x="31" y="112"/>
                </a:cubicBezTo>
                <a:cubicBezTo>
                  <a:pt x="31" y="113"/>
                  <a:pt x="31" y="112"/>
                  <a:pt x="31" y="112"/>
                </a:cubicBezTo>
                <a:cubicBezTo>
                  <a:pt x="31" y="112"/>
                  <a:pt x="31" y="112"/>
                  <a:pt x="31" y="112"/>
                </a:cubicBezTo>
                <a:cubicBezTo>
                  <a:pt x="31" y="112"/>
                  <a:pt x="31" y="112"/>
                  <a:pt x="31" y="112"/>
                </a:cubicBezTo>
                <a:cubicBezTo>
                  <a:pt x="31" y="112"/>
                  <a:pt x="31" y="112"/>
                  <a:pt x="31" y="112"/>
                </a:cubicBezTo>
                <a:cubicBezTo>
                  <a:pt x="31" y="112"/>
                  <a:pt x="31" y="113"/>
                  <a:pt x="31" y="113"/>
                </a:cubicBezTo>
                <a:cubicBezTo>
                  <a:pt x="31" y="113"/>
                  <a:pt x="31" y="113"/>
                  <a:pt x="31" y="113"/>
                </a:cubicBezTo>
                <a:cubicBezTo>
                  <a:pt x="31" y="113"/>
                  <a:pt x="31" y="113"/>
                  <a:pt x="31" y="113"/>
                </a:cubicBezTo>
                <a:cubicBezTo>
                  <a:pt x="31" y="114"/>
                  <a:pt x="31" y="114"/>
                  <a:pt x="30" y="113"/>
                </a:cubicBezTo>
                <a:cubicBezTo>
                  <a:pt x="29" y="113"/>
                  <a:pt x="29" y="115"/>
                  <a:pt x="28" y="115"/>
                </a:cubicBezTo>
                <a:cubicBezTo>
                  <a:pt x="28" y="115"/>
                  <a:pt x="28" y="115"/>
                  <a:pt x="28" y="115"/>
                </a:cubicBezTo>
                <a:cubicBezTo>
                  <a:pt x="28" y="115"/>
                  <a:pt x="28" y="115"/>
                  <a:pt x="28" y="115"/>
                </a:cubicBezTo>
                <a:cubicBezTo>
                  <a:pt x="27" y="115"/>
                  <a:pt x="27" y="116"/>
                  <a:pt x="27" y="115"/>
                </a:cubicBezTo>
                <a:cubicBezTo>
                  <a:pt x="26" y="115"/>
                  <a:pt x="27" y="115"/>
                  <a:pt x="27" y="114"/>
                </a:cubicBezTo>
                <a:cubicBezTo>
                  <a:pt x="26" y="115"/>
                  <a:pt x="25" y="116"/>
                  <a:pt x="24" y="115"/>
                </a:cubicBezTo>
                <a:cubicBezTo>
                  <a:pt x="24" y="115"/>
                  <a:pt x="24" y="115"/>
                  <a:pt x="24" y="116"/>
                </a:cubicBezTo>
                <a:cubicBezTo>
                  <a:pt x="23" y="116"/>
                  <a:pt x="23" y="116"/>
                  <a:pt x="23" y="116"/>
                </a:cubicBezTo>
                <a:cubicBezTo>
                  <a:pt x="23" y="116"/>
                  <a:pt x="22" y="116"/>
                  <a:pt x="22" y="116"/>
                </a:cubicBezTo>
                <a:cubicBezTo>
                  <a:pt x="22" y="116"/>
                  <a:pt x="22" y="116"/>
                  <a:pt x="22" y="116"/>
                </a:cubicBezTo>
                <a:cubicBezTo>
                  <a:pt x="22" y="116"/>
                  <a:pt x="22" y="116"/>
                  <a:pt x="23" y="116"/>
                </a:cubicBezTo>
                <a:cubicBezTo>
                  <a:pt x="23" y="116"/>
                  <a:pt x="23" y="116"/>
                  <a:pt x="23" y="116"/>
                </a:cubicBezTo>
                <a:cubicBezTo>
                  <a:pt x="23" y="116"/>
                  <a:pt x="23" y="116"/>
                  <a:pt x="24" y="116"/>
                </a:cubicBezTo>
                <a:cubicBezTo>
                  <a:pt x="24" y="116"/>
                  <a:pt x="23" y="116"/>
                  <a:pt x="23" y="116"/>
                </a:cubicBezTo>
                <a:cubicBezTo>
                  <a:pt x="24" y="116"/>
                  <a:pt x="24" y="117"/>
                  <a:pt x="24" y="117"/>
                </a:cubicBezTo>
                <a:cubicBezTo>
                  <a:pt x="23" y="116"/>
                  <a:pt x="22" y="118"/>
                  <a:pt x="22" y="117"/>
                </a:cubicBezTo>
                <a:cubicBezTo>
                  <a:pt x="22" y="117"/>
                  <a:pt x="22" y="116"/>
                  <a:pt x="22" y="116"/>
                </a:cubicBezTo>
                <a:cubicBezTo>
                  <a:pt x="22" y="116"/>
                  <a:pt x="21" y="116"/>
                  <a:pt x="20" y="117"/>
                </a:cubicBezTo>
                <a:cubicBezTo>
                  <a:pt x="20" y="117"/>
                  <a:pt x="20" y="116"/>
                  <a:pt x="21" y="117"/>
                </a:cubicBezTo>
                <a:cubicBezTo>
                  <a:pt x="21" y="118"/>
                  <a:pt x="20" y="117"/>
                  <a:pt x="20" y="118"/>
                </a:cubicBezTo>
                <a:cubicBezTo>
                  <a:pt x="20" y="118"/>
                  <a:pt x="20" y="118"/>
                  <a:pt x="20" y="119"/>
                </a:cubicBezTo>
                <a:cubicBezTo>
                  <a:pt x="21" y="119"/>
                  <a:pt x="21" y="118"/>
                  <a:pt x="21" y="119"/>
                </a:cubicBezTo>
                <a:cubicBezTo>
                  <a:pt x="21" y="119"/>
                  <a:pt x="21" y="119"/>
                  <a:pt x="21" y="119"/>
                </a:cubicBezTo>
                <a:cubicBezTo>
                  <a:pt x="20" y="119"/>
                  <a:pt x="20" y="119"/>
                  <a:pt x="19" y="119"/>
                </a:cubicBezTo>
                <a:cubicBezTo>
                  <a:pt x="19" y="118"/>
                  <a:pt x="20" y="119"/>
                  <a:pt x="20" y="118"/>
                </a:cubicBezTo>
                <a:cubicBezTo>
                  <a:pt x="19" y="118"/>
                  <a:pt x="19" y="118"/>
                  <a:pt x="19" y="118"/>
                </a:cubicBezTo>
                <a:cubicBezTo>
                  <a:pt x="19" y="118"/>
                  <a:pt x="18" y="119"/>
                  <a:pt x="18" y="119"/>
                </a:cubicBezTo>
                <a:cubicBezTo>
                  <a:pt x="18" y="119"/>
                  <a:pt x="18" y="119"/>
                  <a:pt x="18" y="118"/>
                </a:cubicBezTo>
                <a:cubicBezTo>
                  <a:pt x="18" y="118"/>
                  <a:pt x="18" y="118"/>
                  <a:pt x="17" y="118"/>
                </a:cubicBezTo>
                <a:cubicBezTo>
                  <a:pt x="17" y="118"/>
                  <a:pt x="18" y="119"/>
                  <a:pt x="18" y="119"/>
                </a:cubicBezTo>
                <a:cubicBezTo>
                  <a:pt x="17" y="120"/>
                  <a:pt x="16" y="119"/>
                  <a:pt x="16" y="120"/>
                </a:cubicBezTo>
                <a:cubicBezTo>
                  <a:pt x="16" y="120"/>
                  <a:pt x="16" y="119"/>
                  <a:pt x="16" y="120"/>
                </a:cubicBezTo>
                <a:cubicBezTo>
                  <a:pt x="17" y="120"/>
                  <a:pt x="17" y="120"/>
                  <a:pt x="17" y="120"/>
                </a:cubicBezTo>
                <a:cubicBezTo>
                  <a:pt x="16" y="120"/>
                  <a:pt x="16" y="120"/>
                  <a:pt x="16" y="121"/>
                </a:cubicBezTo>
                <a:cubicBezTo>
                  <a:pt x="16" y="122"/>
                  <a:pt x="16" y="121"/>
                  <a:pt x="16" y="121"/>
                </a:cubicBezTo>
                <a:cubicBezTo>
                  <a:pt x="17" y="121"/>
                  <a:pt x="16" y="121"/>
                  <a:pt x="17" y="121"/>
                </a:cubicBezTo>
                <a:cubicBezTo>
                  <a:pt x="17" y="122"/>
                  <a:pt x="16" y="122"/>
                  <a:pt x="17" y="123"/>
                </a:cubicBezTo>
                <a:cubicBezTo>
                  <a:pt x="17" y="122"/>
                  <a:pt x="17" y="122"/>
                  <a:pt x="17" y="122"/>
                </a:cubicBezTo>
                <a:cubicBezTo>
                  <a:pt x="17" y="122"/>
                  <a:pt x="17" y="122"/>
                  <a:pt x="17" y="122"/>
                </a:cubicBezTo>
                <a:cubicBezTo>
                  <a:pt x="17" y="122"/>
                  <a:pt x="17" y="121"/>
                  <a:pt x="17" y="121"/>
                </a:cubicBezTo>
                <a:cubicBezTo>
                  <a:pt x="18" y="121"/>
                  <a:pt x="19" y="121"/>
                  <a:pt x="19" y="120"/>
                </a:cubicBezTo>
                <a:cubicBezTo>
                  <a:pt x="20" y="121"/>
                  <a:pt x="20" y="120"/>
                  <a:pt x="21" y="120"/>
                </a:cubicBezTo>
                <a:cubicBezTo>
                  <a:pt x="22" y="121"/>
                  <a:pt x="20" y="121"/>
                  <a:pt x="21" y="121"/>
                </a:cubicBezTo>
                <a:cubicBezTo>
                  <a:pt x="22" y="121"/>
                  <a:pt x="23" y="121"/>
                  <a:pt x="23" y="120"/>
                </a:cubicBezTo>
                <a:cubicBezTo>
                  <a:pt x="24" y="120"/>
                  <a:pt x="24" y="121"/>
                  <a:pt x="24" y="120"/>
                </a:cubicBezTo>
                <a:cubicBezTo>
                  <a:pt x="25" y="120"/>
                  <a:pt x="25" y="121"/>
                  <a:pt x="25" y="121"/>
                </a:cubicBezTo>
                <a:cubicBezTo>
                  <a:pt x="25" y="122"/>
                  <a:pt x="25" y="121"/>
                  <a:pt x="25" y="121"/>
                </a:cubicBezTo>
                <a:cubicBezTo>
                  <a:pt x="25" y="121"/>
                  <a:pt x="25" y="120"/>
                  <a:pt x="25" y="120"/>
                </a:cubicBezTo>
                <a:cubicBezTo>
                  <a:pt x="26" y="120"/>
                  <a:pt x="26" y="119"/>
                  <a:pt x="27" y="119"/>
                </a:cubicBezTo>
                <a:cubicBezTo>
                  <a:pt x="26" y="120"/>
                  <a:pt x="26" y="121"/>
                  <a:pt x="25" y="121"/>
                </a:cubicBezTo>
                <a:cubicBezTo>
                  <a:pt x="26" y="122"/>
                  <a:pt x="27" y="120"/>
                  <a:pt x="27" y="119"/>
                </a:cubicBezTo>
                <a:cubicBezTo>
                  <a:pt x="28" y="120"/>
                  <a:pt x="28" y="120"/>
                  <a:pt x="28" y="119"/>
                </a:cubicBezTo>
                <a:cubicBezTo>
                  <a:pt x="28" y="119"/>
                  <a:pt x="28" y="119"/>
                  <a:pt x="28" y="119"/>
                </a:cubicBezTo>
                <a:cubicBezTo>
                  <a:pt x="28" y="119"/>
                  <a:pt x="28" y="119"/>
                  <a:pt x="28" y="119"/>
                </a:cubicBezTo>
                <a:cubicBezTo>
                  <a:pt x="29" y="119"/>
                  <a:pt x="28" y="119"/>
                  <a:pt x="29" y="119"/>
                </a:cubicBezTo>
                <a:cubicBezTo>
                  <a:pt x="30" y="119"/>
                  <a:pt x="30" y="118"/>
                  <a:pt x="31" y="118"/>
                </a:cubicBezTo>
                <a:cubicBezTo>
                  <a:pt x="31" y="118"/>
                  <a:pt x="31" y="118"/>
                  <a:pt x="31" y="118"/>
                </a:cubicBezTo>
                <a:cubicBezTo>
                  <a:pt x="30" y="119"/>
                  <a:pt x="30" y="119"/>
                  <a:pt x="30" y="120"/>
                </a:cubicBezTo>
                <a:cubicBezTo>
                  <a:pt x="31" y="120"/>
                  <a:pt x="31" y="119"/>
                  <a:pt x="32" y="120"/>
                </a:cubicBezTo>
                <a:cubicBezTo>
                  <a:pt x="32" y="119"/>
                  <a:pt x="31" y="119"/>
                  <a:pt x="31" y="119"/>
                </a:cubicBezTo>
                <a:cubicBezTo>
                  <a:pt x="31" y="119"/>
                  <a:pt x="31" y="119"/>
                  <a:pt x="32" y="119"/>
                </a:cubicBezTo>
                <a:cubicBezTo>
                  <a:pt x="32" y="119"/>
                  <a:pt x="32" y="120"/>
                  <a:pt x="33" y="119"/>
                </a:cubicBezTo>
                <a:cubicBezTo>
                  <a:pt x="33" y="119"/>
                  <a:pt x="32" y="119"/>
                  <a:pt x="33" y="119"/>
                </a:cubicBezTo>
                <a:cubicBezTo>
                  <a:pt x="32" y="119"/>
                  <a:pt x="32" y="119"/>
                  <a:pt x="32" y="119"/>
                </a:cubicBezTo>
                <a:cubicBezTo>
                  <a:pt x="32" y="119"/>
                  <a:pt x="32" y="118"/>
                  <a:pt x="32" y="119"/>
                </a:cubicBezTo>
                <a:cubicBezTo>
                  <a:pt x="31" y="118"/>
                  <a:pt x="31" y="118"/>
                  <a:pt x="32" y="117"/>
                </a:cubicBezTo>
                <a:cubicBezTo>
                  <a:pt x="32" y="118"/>
                  <a:pt x="33" y="118"/>
                  <a:pt x="32" y="118"/>
                </a:cubicBezTo>
                <a:cubicBezTo>
                  <a:pt x="33" y="119"/>
                  <a:pt x="33" y="118"/>
                  <a:pt x="33" y="118"/>
                </a:cubicBezTo>
                <a:cubicBezTo>
                  <a:pt x="34" y="118"/>
                  <a:pt x="33" y="119"/>
                  <a:pt x="33" y="119"/>
                </a:cubicBezTo>
                <a:cubicBezTo>
                  <a:pt x="33" y="119"/>
                  <a:pt x="33" y="119"/>
                  <a:pt x="33" y="120"/>
                </a:cubicBezTo>
                <a:cubicBezTo>
                  <a:pt x="34" y="120"/>
                  <a:pt x="34" y="119"/>
                  <a:pt x="34" y="120"/>
                </a:cubicBezTo>
                <a:cubicBezTo>
                  <a:pt x="34" y="120"/>
                  <a:pt x="34" y="120"/>
                  <a:pt x="34" y="121"/>
                </a:cubicBezTo>
                <a:cubicBezTo>
                  <a:pt x="35" y="121"/>
                  <a:pt x="35" y="120"/>
                  <a:pt x="35" y="121"/>
                </a:cubicBezTo>
                <a:cubicBezTo>
                  <a:pt x="35" y="120"/>
                  <a:pt x="35" y="121"/>
                  <a:pt x="34" y="120"/>
                </a:cubicBezTo>
                <a:cubicBezTo>
                  <a:pt x="35" y="120"/>
                  <a:pt x="35" y="120"/>
                  <a:pt x="35" y="120"/>
                </a:cubicBezTo>
                <a:cubicBezTo>
                  <a:pt x="35" y="120"/>
                  <a:pt x="35" y="119"/>
                  <a:pt x="35" y="119"/>
                </a:cubicBezTo>
                <a:cubicBezTo>
                  <a:pt x="35" y="119"/>
                  <a:pt x="35" y="119"/>
                  <a:pt x="35" y="118"/>
                </a:cubicBezTo>
                <a:cubicBezTo>
                  <a:pt x="35" y="119"/>
                  <a:pt x="35" y="119"/>
                  <a:pt x="35" y="119"/>
                </a:cubicBezTo>
                <a:cubicBezTo>
                  <a:pt x="35" y="118"/>
                  <a:pt x="38" y="118"/>
                  <a:pt x="38" y="119"/>
                </a:cubicBezTo>
                <a:cubicBezTo>
                  <a:pt x="38" y="118"/>
                  <a:pt x="39" y="119"/>
                  <a:pt x="38" y="118"/>
                </a:cubicBezTo>
                <a:cubicBezTo>
                  <a:pt x="39" y="118"/>
                  <a:pt x="39" y="119"/>
                  <a:pt x="39" y="119"/>
                </a:cubicBezTo>
                <a:cubicBezTo>
                  <a:pt x="39" y="119"/>
                  <a:pt x="39" y="120"/>
                  <a:pt x="38" y="120"/>
                </a:cubicBezTo>
                <a:cubicBezTo>
                  <a:pt x="38" y="120"/>
                  <a:pt x="40" y="120"/>
                  <a:pt x="40" y="119"/>
                </a:cubicBezTo>
                <a:cubicBezTo>
                  <a:pt x="40" y="120"/>
                  <a:pt x="40" y="120"/>
                  <a:pt x="41" y="120"/>
                </a:cubicBezTo>
                <a:cubicBezTo>
                  <a:pt x="41" y="119"/>
                  <a:pt x="41" y="119"/>
                  <a:pt x="42" y="119"/>
                </a:cubicBezTo>
                <a:cubicBezTo>
                  <a:pt x="42" y="119"/>
                  <a:pt x="42" y="119"/>
                  <a:pt x="42" y="118"/>
                </a:cubicBezTo>
                <a:cubicBezTo>
                  <a:pt x="42" y="119"/>
                  <a:pt x="42" y="118"/>
                  <a:pt x="43" y="118"/>
                </a:cubicBezTo>
                <a:cubicBezTo>
                  <a:pt x="42" y="117"/>
                  <a:pt x="44" y="117"/>
                  <a:pt x="43" y="117"/>
                </a:cubicBezTo>
                <a:cubicBezTo>
                  <a:pt x="44" y="117"/>
                  <a:pt x="43" y="118"/>
                  <a:pt x="44" y="118"/>
                </a:cubicBezTo>
                <a:cubicBezTo>
                  <a:pt x="44" y="117"/>
                  <a:pt x="44" y="117"/>
                  <a:pt x="45" y="117"/>
                </a:cubicBezTo>
                <a:cubicBezTo>
                  <a:pt x="45" y="117"/>
                  <a:pt x="45" y="118"/>
                  <a:pt x="45" y="118"/>
                </a:cubicBezTo>
                <a:cubicBezTo>
                  <a:pt x="44" y="119"/>
                  <a:pt x="43" y="119"/>
                  <a:pt x="42" y="119"/>
                </a:cubicBezTo>
                <a:cubicBezTo>
                  <a:pt x="43" y="120"/>
                  <a:pt x="43" y="119"/>
                  <a:pt x="43" y="120"/>
                </a:cubicBezTo>
                <a:cubicBezTo>
                  <a:pt x="44" y="118"/>
                  <a:pt x="46" y="120"/>
                  <a:pt x="47" y="118"/>
                </a:cubicBezTo>
                <a:cubicBezTo>
                  <a:pt x="48" y="119"/>
                  <a:pt x="50" y="117"/>
                  <a:pt x="51" y="117"/>
                </a:cubicBezTo>
                <a:cubicBezTo>
                  <a:pt x="51" y="117"/>
                  <a:pt x="51" y="118"/>
                  <a:pt x="51" y="118"/>
                </a:cubicBezTo>
                <a:cubicBezTo>
                  <a:pt x="51" y="117"/>
                  <a:pt x="51" y="117"/>
                  <a:pt x="51" y="117"/>
                </a:cubicBezTo>
                <a:cubicBezTo>
                  <a:pt x="51" y="118"/>
                  <a:pt x="51" y="118"/>
                  <a:pt x="51" y="118"/>
                </a:cubicBezTo>
                <a:cubicBezTo>
                  <a:pt x="52" y="118"/>
                  <a:pt x="52" y="118"/>
                  <a:pt x="52" y="118"/>
                </a:cubicBezTo>
                <a:cubicBezTo>
                  <a:pt x="52" y="118"/>
                  <a:pt x="52" y="119"/>
                  <a:pt x="52" y="119"/>
                </a:cubicBezTo>
                <a:cubicBezTo>
                  <a:pt x="51" y="119"/>
                  <a:pt x="51" y="119"/>
                  <a:pt x="51" y="119"/>
                </a:cubicBezTo>
                <a:cubicBezTo>
                  <a:pt x="51" y="119"/>
                  <a:pt x="51" y="119"/>
                  <a:pt x="51" y="119"/>
                </a:cubicBezTo>
                <a:cubicBezTo>
                  <a:pt x="50" y="120"/>
                  <a:pt x="50" y="120"/>
                  <a:pt x="50" y="119"/>
                </a:cubicBezTo>
                <a:cubicBezTo>
                  <a:pt x="50" y="119"/>
                  <a:pt x="50" y="119"/>
                  <a:pt x="50" y="119"/>
                </a:cubicBezTo>
                <a:cubicBezTo>
                  <a:pt x="50" y="118"/>
                  <a:pt x="50" y="119"/>
                  <a:pt x="49" y="119"/>
                </a:cubicBezTo>
                <a:cubicBezTo>
                  <a:pt x="49" y="119"/>
                  <a:pt x="49" y="119"/>
                  <a:pt x="49" y="119"/>
                </a:cubicBezTo>
                <a:cubicBezTo>
                  <a:pt x="49" y="119"/>
                  <a:pt x="49" y="119"/>
                  <a:pt x="48" y="120"/>
                </a:cubicBezTo>
                <a:cubicBezTo>
                  <a:pt x="48" y="119"/>
                  <a:pt x="48" y="119"/>
                  <a:pt x="48" y="119"/>
                </a:cubicBezTo>
                <a:cubicBezTo>
                  <a:pt x="48" y="119"/>
                  <a:pt x="48" y="119"/>
                  <a:pt x="47" y="119"/>
                </a:cubicBezTo>
                <a:cubicBezTo>
                  <a:pt x="47" y="120"/>
                  <a:pt x="47" y="120"/>
                  <a:pt x="47" y="120"/>
                </a:cubicBezTo>
                <a:cubicBezTo>
                  <a:pt x="47" y="120"/>
                  <a:pt x="46" y="120"/>
                  <a:pt x="46" y="120"/>
                </a:cubicBezTo>
                <a:cubicBezTo>
                  <a:pt x="46" y="120"/>
                  <a:pt x="46" y="120"/>
                  <a:pt x="46" y="120"/>
                </a:cubicBezTo>
                <a:cubicBezTo>
                  <a:pt x="46" y="120"/>
                  <a:pt x="45" y="120"/>
                  <a:pt x="45" y="120"/>
                </a:cubicBezTo>
                <a:cubicBezTo>
                  <a:pt x="45" y="120"/>
                  <a:pt x="45" y="120"/>
                  <a:pt x="45" y="120"/>
                </a:cubicBezTo>
                <a:cubicBezTo>
                  <a:pt x="44" y="120"/>
                  <a:pt x="44" y="121"/>
                  <a:pt x="44" y="120"/>
                </a:cubicBezTo>
                <a:cubicBezTo>
                  <a:pt x="44" y="120"/>
                  <a:pt x="44" y="121"/>
                  <a:pt x="44" y="121"/>
                </a:cubicBezTo>
                <a:cubicBezTo>
                  <a:pt x="44" y="121"/>
                  <a:pt x="44" y="121"/>
                  <a:pt x="43" y="121"/>
                </a:cubicBezTo>
                <a:cubicBezTo>
                  <a:pt x="44" y="121"/>
                  <a:pt x="44" y="121"/>
                  <a:pt x="44" y="121"/>
                </a:cubicBezTo>
                <a:cubicBezTo>
                  <a:pt x="44" y="121"/>
                  <a:pt x="44" y="121"/>
                  <a:pt x="44" y="121"/>
                </a:cubicBezTo>
                <a:cubicBezTo>
                  <a:pt x="44" y="121"/>
                  <a:pt x="44" y="121"/>
                  <a:pt x="44" y="121"/>
                </a:cubicBezTo>
                <a:cubicBezTo>
                  <a:pt x="46" y="121"/>
                  <a:pt x="47" y="120"/>
                  <a:pt x="48" y="120"/>
                </a:cubicBezTo>
                <a:cubicBezTo>
                  <a:pt x="48" y="121"/>
                  <a:pt x="47" y="121"/>
                  <a:pt x="47" y="121"/>
                </a:cubicBezTo>
                <a:cubicBezTo>
                  <a:pt x="47" y="121"/>
                  <a:pt x="47" y="121"/>
                  <a:pt x="47" y="121"/>
                </a:cubicBezTo>
                <a:cubicBezTo>
                  <a:pt x="47" y="122"/>
                  <a:pt x="47" y="122"/>
                  <a:pt x="47" y="122"/>
                </a:cubicBezTo>
                <a:cubicBezTo>
                  <a:pt x="47" y="122"/>
                  <a:pt x="47" y="122"/>
                  <a:pt x="46" y="121"/>
                </a:cubicBezTo>
                <a:cubicBezTo>
                  <a:pt x="46" y="122"/>
                  <a:pt x="46" y="123"/>
                  <a:pt x="45" y="123"/>
                </a:cubicBezTo>
                <a:cubicBezTo>
                  <a:pt x="44" y="123"/>
                  <a:pt x="45" y="122"/>
                  <a:pt x="45" y="122"/>
                </a:cubicBezTo>
                <a:cubicBezTo>
                  <a:pt x="45" y="122"/>
                  <a:pt x="45" y="121"/>
                  <a:pt x="45" y="121"/>
                </a:cubicBezTo>
                <a:cubicBezTo>
                  <a:pt x="45" y="121"/>
                  <a:pt x="45" y="123"/>
                  <a:pt x="43" y="123"/>
                </a:cubicBezTo>
                <a:cubicBezTo>
                  <a:pt x="43" y="122"/>
                  <a:pt x="43" y="122"/>
                  <a:pt x="43" y="122"/>
                </a:cubicBezTo>
                <a:cubicBezTo>
                  <a:pt x="43" y="122"/>
                  <a:pt x="43" y="123"/>
                  <a:pt x="42" y="123"/>
                </a:cubicBezTo>
                <a:cubicBezTo>
                  <a:pt x="42" y="123"/>
                  <a:pt x="42" y="123"/>
                  <a:pt x="42" y="123"/>
                </a:cubicBezTo>
                <a:cubicBezTo>
                  <a:pt x="42" y="123"/>
                  <a:pt x="42" y="123"/>
                  <a:pt x="42" y="123"/>
                </a:cubicBezTo>
                <a:cubicBezTo>
                  <a:pt x="42" y="123"/>
                  <a:pt x="42" y="123"/>
                  <a:pt x="42" y="123"/>
                </a:cubicBezTo>
                <a:cubicBezTo>
                  <a:pt x="42" y="123"/>
                  <a:pt x="42" y="122"/>
                  <a:pt x="41" y="122"/>
                </a:cubicBezTo>
                <a:cubicBezTo>
                  <a:pt x="41" y="122"/>
                  <a:pt x="41" y="122"/>
                  <a:pt x="42" y="122"/>
                </a:cubicBezTo>
                <a:cubicBezTo>
                  <a:pt x="42" y="122"/>
                  <a:pt x="42" y="122"/>
                  <a:pt x="42" y="122"/>
                </a:cubicBezTo>
                <a:cubicBezTo>
                  <a:pt x="41" y="122"/>
                  <a:pt x="41" y="122"/>
                  <a:pt x="41" y="122"/>
                </a:cubicBezTo>
                <a:cubicBezTo>
                  <a:pt x="41" y="123"/>
                  <a:pt x="41" y="123"/>
                  <a:pt x="41" y="123"/>
                </a:cubicBezTo>
                <a:cubicBezTo>
                  <a:pt x="41" y="123"/>
                  <a:pt x="41" y="123"/>
                  <a:pt x="41" y="123"/>
                </a:cubicBezTo>
                <a:cubicBezTo>
                  <a:pt x="41" y="123"/>
                  <a:pt x="40" y="123"/>
                  <a:pt x="40" y="123"/>
                </a:cubicBezTo>
                <a:cubicBezTo>
                  <a:pt x="40" y="123"/>
                  <a:pt x="40" y="123"/>
                  <a:pt x="40" y="123"/>
                </a:cubicBezTo>
                <a:cubicBezTo>
                  <a:pt x="40" y="123"/>
                  <a:pt x="39" y="123"/>
                  <a:pt x="39" y="124"/>
                </a:cubicBezTo>
                <a:cubicBezTo>
                  <a:pt x="38" y="123"/>
                  <a:pt x="39" y="123"/>
                  <a:pt x="38" y="123"/>
                </a:cubicBezTo>
                <a:cubicBezTo>
                  <a:pt x="37" y="123"/>
                  <a:pt x="37" y="123"/>
                  <a:pt x="36" y="124"/>
                </a:cubicBezTo>
                <a:cubicBezTo>
                  <a:pt x="36" y="123"/>
                  <a:pt x="36" y="123"/>
                  <a:pt x="36" y="123"/>
                </a:cubicBezTo>
                <a:cubicBezTo>
                  <a:pt x="35" y="123"/>
                  <a:pt x="36" y="124"/>
                  <a:pt x="35" y="124"/>
                </a:cubicBezTo>
                <a:cubicBezTo>
                  <a:pt x="35" y="124"/>
                  <a:pt x="35" y="124"/>
                  <a:pt x="35" y="124"/>
                </a:cubicBezTo>
                <a:cubicBezTo>
                  <a:pt x="35" y="124"/>
                  <a:pt x="35" y="124"/>
                  <a:pt x="35" y="124"/>
                </a:cubicBezTo>
                <a:cubicBezTo>
                  <a:pt x="35" y="124"/>
                  <a:pt x="35" y="124"/>
                  <a:pt x="34" y="124"/>
                </a:cubicBezTo>
                <a:cubicBezTo>
                  <a:pt x="34" y="124"/>
                  <a:pt x="34" y="125"/>
                  <a:pt x="34" y="125"/>
                </a:cubicBezTo>
                <a:cubicBezTo>
                  <a:pt x="34" y="125"/>
                  <a:pt x="34" y="124"/>
                  <a:pt x="34" y="125"/>
                </a:cubicBezTo>
                <a:cubicBezTo>
                  <a:pt x="34" y="125"/>
                  <a:pt x="34" y="125"/>
                  <a:pt x="34" y="125"/>
                </a:cubicBezTo>
                <a:cubicBezTo>
                  <a:pt x="33" y="125"/>
                  <a:pt x="33" y="126"/>
                  <a:pt x="32" y="126"/>
                </a:cubicBezTo>
                <a:cubicBezTo>
                  <a:pt x="32" y="125"/>
                  <a:pt x="33" y="125"/>
                  <a:pt x="33" y="125"/>
                </a:cubicBezTo>
                <a:cubicBezTo>
                  <a:pt x="33" y="125"/>
                  <a:pt x="34" y="124"/>
                  <a:pt x="34" y="124"/>
                </a:cubicBezTo>
                <a:cubicBezTo>
                  <a:pt x="34" y="124"/>
                  <a:pt x="32" y="124"/>
                  <a:pt x="32" y="125"/>
                </a:cubicBezTo>
                <a:cubicBezTo>
                  <a:pt x="31" y="125"/>
                  <a:pt x="32" y="124"/>
                  <a:pt x="31" y="124"/>
                </a:cubicBezTo>
                <a:cubicBezTo>
                  <a:pt x="31" y="125"/>
                  <a:pt x="30" y="125"/>
                  <a:pt x="28" y="126"/>
                </a:cubicBezTo>
                <a:cubicBezTo>
                  <a:pt x="28" y="125"/>
                  <a:pt x="29" y="125"/>
                  <a:pt x="29" y="125"/>
                </a:cubicBezTo>
                <a:cubicBezTo>
                  <a:pt x="28" y="125"/>
                  <a:pt x="28" y="125"/>
                  <a:pt x="28" y="124"/>
                </a:cubicBezTo>
                <a:cubicBezTo>
                  <a:pt x="27" y="125"/>
                  <a:pt x="27" y="125"/>
                  <a:pt x="26" y="126"/>
                </a:cubicBezTo>
                <a:cubicBezTo>
                  <a:pt x="25" y="125"/>
                  <a:pt x="25" y="126"/>
                  <a:pt x="24" y="127"/>
                </a:cubicBezTo>
                <a:cubicBezTo>
                  <a:pt x="25" y="127"/>
                  <a:pt x="25" y="127"/>
                  <a:pt x="26" y="127"/>
                </a:cubicBezTo>
                <a:cubicBezTo>
                  <a:pt x="26" y="126"/>
                  <a:pt x="26" y="126"/>
                  <a:pt x="26" y="126"/>
                </a:cubicBezTo>
                <a:cubicBezTo>
                  <a:pt x="26" y="126"/>
                  <a:pt x="26" y="126"/>
                  <a:pt x="26" y="126"/>
                </a:cubicBezTo>
                <a:cubicBezTo>
                  <a:pt x="27" y="126"/>
                  <a:pt x="26" y="126"/>
                  <a:pt x="26" y="126"/>
                </a:cubicBezTo>
                <a:cubicBezTo>
                  <a:pt x="26" y="127"/>
                  <a:pt x="28" y="127"/>
                  <a:pt x="28" y="126"/>
                </a:cubicBezTo>
                <a:cubicBezTo>
                  <a:pt x="29" y="127"/>
                  <a:pt x="30" y="127"/>
                  <a:pt x="31" y="126"/>
                </a:cubicBezTo>
                <a:cubicBezTo>
                  <a:pt x="31" y="126"/>
                  <a:pt x="31" y="127"/>
                  <a:pt x="32" y="126"/>
                </a:cubicBezTo>
                <a:cubicBezTo>
                  <a:pt x="33" y="126"/>
                  <a:pt x="35" y="126"/>
                  <a:pt x="36" y="125"/>
                </a:cubicBezTo>
                <a:cubicBezTo>
                  <a:pt x="36" y="126"/>
                  <a:pt x="37" y="125"/>
                  <a:pt x="37" y="126"/>
                </a:cubicBezTo>
                <a:cubicBezTo>
                  <a:pt x="37" y="126"/>
                  <a:pt x="37" y="126"/>
                  <a:pt x="38" y="126"/>
                </a:cubicBezTo>
                <a:cubicBezTo>
                  <a:pt x="38" y="126"/>
                  <a:pt x="38" y="126"/>
                  <a:pt x="38" y="127"/>
                </a:cubicBezTo>
                <a:cubicBezTo>
                  <a:pt x="38" y="127"/>
                  <a:pt x="37" y="127"/>
                  <a:pt x="37" y="127"/>
                </a:cubicBezTo>
                <a:cubicBezTo>
                  <a:pt x="37" y="127"/>
                  <a:pt x="37" y="126"/>
                  <a:pt x="37" y="126"/>
                </a:cubicBezTo>
                <a:cubicBezTo>
                  <a:pt x="37" y="126"/>
                  <a:pt x="37" y="127"/>
                  <a:pt x="37" y="127"/>
                </a:cubicBezTo>
                <a:cubicBezTo>
                  <a:pt x="36" y="126"/>
                  <a:pt x="36" y="127"/>
                  <a:pt x="35" y="126"/>
                </a:cubicBezTo>
                <a:cubicBezTo>
                  <a:pt x="35" y="127"/>
                  <a:pt x="35" y="127"/>
                  <a:pt x="35" y="127"/>
                </a:cubicBezTo>
                <a:cubicBezTo>
                  <a:pt x="35" y="127"/>
                  <a:pt x="35" y="127"/>
                  <a:pt x="35" y="127"/>
                </a:cubicBezTo>
                <a:cubicBezTo>
                  <a:pt x="35" y="126"/>
                  <a:pt x="34" y="127"/>
                  <a:pt x="34" y="127"/>
                </a:cubicBezTo>
                <a:cubicBezTo>
                  <a:pt x="34" y="126"/>
                  <a:pt x="34" y="127"/>
                  <a:pt x="33" y="127"/>
                </a:cubicBezTo>
                <a:cubicBezTo>
                  <a:pt x="33" y="127"/>
                  <a:pt x="33" y="127"/>
                  <a:pt x="33" y="127"/>
                </a:cubicBezTo>
                <a:cubicBezTo>
                  <a:pt x="33" y="127"/>
                  <a:pt x="33" y="127"/>
                  <a:pt x="33" y="127"/>
                </a:cubicBezTo>
                <a:cubicBezTo>
                  <a:pt x="33" y="128"/>
                  <a:pt x="33" y="127"/>
                  <a:pt x="33" y="128"/>
                </a:cubicBezTo>
                <a:cubicBezTo>
                  <a:pt x="33" y="128"/>
                  <a:pt x="32" y="128"/>
                  <a:pt x="32" y="128"/>
                </a:cubicBezTo>
                <a:cubicBezTo>
                  <a:pt x="32" y="128"/>
                  <a:pt x="32" y="128"/>
                  <a:pt x="32" y="128"/>
                </a:cubicBezTo>
                <a:cubicBezTo>
                  <a:pt x="32" y="128"/>
                  <a:pt x="32" y="128"/>
                  <a:pt x="32" y="128"/>
                </a:cubicBezTo>
                <a:cubicBezTo>
                  <a:pt x="32" y="128"/>
                  <a:pt x="32" y="128"/>
                  <a:pt x="32" y="128"/>
                </a:cubicBezTo>
                <a:cubicBezTo>
                  <a:pt x="32" y="128"/>
                  <a:pt x="32" y="128"/>
                  <a:pt x="31" y="128"/>
                </a:cubicBezTo>
                <a:cubicBezTo>
                  <a:pt x="31" y="128"/>
                  <a:pt x="31" y="129"/>
                  <a:pt x="31" y="129"/>
                </a:cubicBezTo>
                <a:cubicBezTo>
                  <a:pt x="31" y="129"/>
                  <a:pt x="32" y="129"/>
                  <a:pt x="32" y="129"/>
                </a:cubicBezTo>
                <a:cubicBezTo>
                  <a:pt x="32" y="129"/>
                  <a:pt x="32" y="128"/>
                  <a:pt x="32" y="128"/>
                </a:cubicBezTo>
                <a:cubicBezTo>
                  <a:pt x="32" y="128"/>
                  <a:pt x="32" y="128"/>
                  <a:pt x="32" y="129"/>
                </a:cubicBezTo>
                <a:cubicBezTo>
                  <a:pt x="32" y="128"/>
                  <a:pt x="32" y="128"/>
                  <a:pt x="32" y="128"/>
                </a:cubicBezTo>
                <a:cubicBezTo>
                  <a:pt x="32" y="129"/>
                  <a:pt x="33" y="129"/>
                  <a:pt x="33" y="129"/>
                </a:cubicBezTo>
                <a:cubicBezTo>
                  <a:pt x="33" y="128"/>
                  <a:pt x="33" y="128"/>
                  <a:pt x="34" y="127"/>
                </a:cubicBezTo>
                <a:cubicBezTo>
                  <a:pt x="34" y="127"/>
                  <a:pt x="34" y="127"/>
                  <a:pt x="34" y="127"/>
                </a:cubicBezTo>
                <a:cubicBezTo>
                  <a:pt x="34" y="127"/>
                  <a:pt x="34" y="128"/>
                  <a:pt x="34" y="128"/>
                </a:cubicBezTo>
                <a:cubicBezTo>
                  <a:pt x="34" y="128"/>
                  <a:pt x="34" y="128"/>
                  <a:pt x="34" y="128"/>
                </a:cubicBezTo>
                <a:cubicBezTo>
                  <a:pt x="34" y="128"/>
                  <a:pt x="33" y="128"/>
                  <a:pt x="33" y="129"/>
                </a:cubicBezTo>
                <a:cubicBezTo>
                  <a:pt x="34" y="129"/>
                  <a:pt x="34" y="128"/>
                  <a:pt x="35" y="129"/>
                </a:cubicBezTo>
                <a:cubicBezTo>
                  <a:pt x="35" y="129"/>
                  <a:pt x="35" y="128"/>
                  <a:pt x="35" y="128"/>
                </a:cubicBezTo>
                <a:cubicBezTo>
                  <a:pt x="35" y="128"/>
                  <a:pt x="35" y="128"/>
                  <a:pt x="35" y="128"/>
                </a:cubicBezTo>
                <a:cubicBezTo>
                  <a:pt x="35" y="128"/>
                  <a:pt x="35" y="128"/>
                  <a:pt x="36" y="128"/>
                </a:cubicBezTo>
                <a:cubicBezTo>
                  <a:pt x="36" y="128"/>
                  <a:pt x="36" y="128"/>
                  <a:pt x="35" y="128"/>
                </a:cubicBezTo>
                <a:cubicBezTo>
                  <a:pt x="35" y="128"/>
                  <a:pt x="35" y="128"/>
                  <a:pt x="35" y="128"/>
                </a:cubicBezTo>
                <a:cubicBezTo>
                  <a:pt x="36" y="127"/>
                  <a:pt x="38" y="127"/>
                  <a:pt x="38" y="128"/>
                </a:cubicBezTo>
                <a:cubicBezTo>
                  <a:pt x="38" y="128"/>
                  <a:pt x="38" y="127"/>
                  <a:pt x="38" y="127"/>
                </a:cubicBezTo>
                <a:cubicBezTo>
                  <a:pt x="39" y="128"/>
                  <a:pt x="39" y="128"/>
                  <a:pt x="38" y="128"/>
                </a:cubicBezTo>
                <a:cubicBezTo>
                  <a:pt x="39" y="129"/>
                  <a:pt x="40" y="128"/>
                  <a:pt x="39" y="128"/>
                </a:cubicBezTo>
                <a:cubicBezTo>
                  <a:pt x="39" y="127"/>
                  <a:pt x="40" y="128"/>
                  <a:pt x="40" y="127"/>
                </a:cubicBezTo>
                <a:cubicBezTo>
                  <a:pt x="40" y="127"/>
                  <a:pt x="40" y="127"/>
                  <a:pt x="40" y="127"/>
                </a:cubicBezTo>
                <a:cubicBezTo>
                  <a:pt x="40" y="127"/>
                  <a:pt x="40" y="128"/>
                  <a:pt x="40" y="128"/>
                </a:cubicBezTo>
                <a:cubicBezTo>
                  <a:pt x="41" y="128"/>
                  <a:pt x="41" y="127"/>
                  <a:pt x="41" y="128"/>
                </a:cubicBezTo>
                <a:cubicBezTo>
                  <a:pt x="42" y="128"/>
                  <a:pt x="42" y="128"/>
                  <a:pt x="41" y="128"/>
                </a:cubicBezTo>
                <a:cubicBezTo>
                  <a:pt x="42" y="127"/>
                  <a:pt x="42" y="127"/>
                  <a:pt x="43" y="128"/>
                </a:cubicBezTo>
                <a:cubicBezTo>
                  <a:pt x="43" y="127"/>
                  <a:pt x="42" y="127"/>
                  <a:pt x="42" y="127"/>
                </a:cubicBezTo>
                <a:cubicBezTo>
                  <a:pt x="43" y="127"/>
                  <a:pt x="43" y="127"/>
                  <a:pt x="43" y="127"/>
                </a:cubicBezTo>
                <a:cubicBezTo>
                  <a:pt x="43" y="127"/>
                  <a:pt x="43" y="127"/>
                  <a:pt x="43" y="127"/>
                </a:cubicBezTo>
                <a:cubicBezTo>
                  <a:pt x="44" y="126"/>
                  <a:pt x="45" y="126"/>
                  <a:pt x="46" y="126"/>
                </a:cubicBezTo>
                <a:cubicBezTo>
                  <a:pt x="46" y="126"/>
                  <a:pt x="45" y="126"/>
                  <a:pt x="45" y="127"/>
                </a:cubicBezTo>
                <a:cubicBezTo>
                  <a:pt x="46" y="127"/>
                  <a:pt x="46" y="126"/>
                  <a:pt x="46" y="127"/>
                </a:cubicBezTo>
                <a:cubicBezTo>
                  <a:pt x="47" y="126"/>
                  <a:pt x="47" y="128"/>
                  <a:pt x="48" y="127"/>
                </a:cubicBezTo>
                <a:cubicBezTo>
                  <a:pt x="47" y="127"/>
                  <a:pt x="47" y="127"/>
                  <a:pt x="47" y="127"/>
                </a:cubicBezTo>
                <a:cubicBezTo>
                  <a:pt x="47" y="126"/>
                  <a:pt x="47" y="126"/>
                  <a:pt x="48" y="126"/>
                </a:cubicBezTo>
                <a:cubicBezTo>
                  <a:pt x="48" y="126"/>
                  <a:pt x="48" y="126"/>
                  <a:pt x="48" y="126"/>
                </a:cubicBezTo>
                <a:cubicBezTo>
                  <a:pt x="48" y="126"/>
                  <a:pt x="48" y="126"/>
                  <a:pt x="48" y="127"/>
                </a:cubicBezTo>
                <a:cubicBezTo>
                  <a:pt x="48" y="127"/>
                  <a:pt x="48" y="126"/>
                  <a:pt x="48" y="127"/>
                </a:cubicBezTo>
                <a:cubicBezTo>
                  <a:pt x="48" y="126"/>
                  <a:pt x="50" y="126"/>
                  <a:pt x="51" y="126"/>
                </a:cubicBezTo>
                <a:cubicBezTo>
                  <a:pt x="51" y="126"/>
                  <a:pt x="51" y="126"/>
                  <a:pt x="51" y="126"/>
                </a:cubicBezTo>
                <a:cubicBezTo>
                  <a:pt x="51" y="126"/>
                  <a:pt x="52" y="125"/>
                  <a:pt x="52" y="125"/>
                </a:cubicBezTo>
                <a:cubicBezTo>
                  <a:pt x="52" y="126"/>
                  <a:pt x="52" y="126"/>
                  <a:pt x="52" y="126"/>
                </a:cubicBezTo>
                <a:cubicBezTo>
                  <a:pt x="52" y="126"/>
                  <a:pt x="52" y="126"/>
                  <a:pt x="53" y="126"/>
                </a:cubicBezTo>
                <a:cubicBezTo>
                  <a:pt x="53" y="125"/>
                  <a:pt x="52" y="125"/>
                  <a:pt x="52" y="125"/>
                </a:cubicBezTo>
                <a:cubicBezTo>
                  <a:pt x="53" y="125"/>
                  <a:pt x="53" y="125"/>
                  <a:pt x="53" y="125"/>
                </a:cubicBezTo>
                <a:cubicBezTo>
                  <a:pt x="53" y="125"/>
                  <a:pt x="53" y="125"/>
                  <a:pt x="53" y="125"/>
                </a:cubicBezTo>
                <a:cubicBezTo>
                  <a:pt x="54" y="125"/>
                  <a:pt x="54" y="125"/>
                  <a:pt x="54" y="125"/>
                </a:cubicBezTo>
                <a:cubicBezTo>
                  <a:pt x="54" y="125"/>
                  <a:pt x="54" y="125"/>
                  <a:pt x="54" y="126"/>
                </a:cubicBezTo>
                <a:cubicBezTo>
                  <a:pt x="55" y="126"/>
                  <a:pt x="55" y="125"/>
                  <a:pt x="55" y="125"/>
                </a:cubicBezTo>
                <a:cubicBezTo>
                  <a:pt x="55" y="124"/>
                  <a:pt x="55" y="125"/>
                  <a:pt x="56" y="125"/>
                </a:cubicBezTo>
                <a:cubicBezTo>
                  <a:pt x="56" y="125"/>
                  <a:pt x="56" y="125"/>
                  <a:pt x="56" y="125"/>
                </a:cubicBezTo>
                <a:cubicBezTo>
                  <a:pt x="56" y="125"/>
                  <a:pt x="57" y="125"/>
                  <a:pt x="57" y="125"/>
                </a:cubicBezTo>
                <a:cubicBezTo>
                  <a:pt x="57" y="125"/>
                  <a:pt x="57" y="125"/>
                  <a:pt x="57" y="125"/>
                </a:cubicBezTo>
                <a:cubicBezTo>
                  <a:pt x="57" y="125"/>
                  <a:pt x="57" y="125"/>
                  <a:pt x="57" y="124"/>
                </a:cubicBezTo>
                <a:cubicBezTo>
                  <a:pt x="57" y="125"/>
                  <a:pt x="57" y="124"/>
                  <a:pt x="58" y="124"/>
                </a:cubicBezTo>
                <a:cubicBezTo>
                  <a:pt x="58" y="124"/>
                  <a:pt x="58" y="124"/>
                  <a:pt x="58" y="124"/>
                </a:cubicBezTo>
                <a:cubicBezTo>
                  <a:pt x="58" y="124"/>
                  <a:pt x="58" y="124"/>
                  <a:pt x="58" y="124"/>
                </a:cubicBezTo>
                <a:cubicBezTo>
                  <a:pt x="58" y="124"/>
                  <a:pt x="58" y="124"/>
                  <a:pt x="58" y="124"/>
                </a:cubicBezTo>
                <a:cubicBezTo>
                  <a:pt x="58" y="124"/>
                  <a:pt x="58" y="124"/>
                  <a:pt x="58" y="124"/>
                </a:cubicBezTo>
                <a:cubicBezTo>
                  <a:pt x="58" y="124"/>
                  <a:pt x="58" y="124"/>
                  <a:pt x="58" y="124"/>
                </a:cubicBezTo>
                <a:cubicBezTo>
                  <a:pt x="58" y="124"/>
                  <a:pt x="58" y="124"/>
                  <a:pt x="58" y="124"/>
                </a:cubicBezTo>
                <a:cubicBezTo>
                  <a:pt x="58" y="124"/>
                  <a:pt x="58" y="124"/>
                  <a:pt x="58" y="124"/>
                </a:cubicBezTo>
                <a:cubicBezTo>
                  <a:pt x="58" y="124"/>
                  <a:pt x="58" y="124"/>
                  <a:pt x="58" y="123"/>
                </a:cubicBezTo>
                <a:cubicBezTo>
                  <a:pt x="59" y="123"/>
                  <a:pt x="59" y="124"/>
                  <a:pt x="59" y="124"/>
                </a:cubicBezTo>
                <a:cubicBezTo>
                  <a:pt x="59" y="124"/>
                  <a:pt x="59" y="124"/>
                  <a:pt x="59" y="124"/>
                </a:cubicBezTo>
                <a:cubicBezTo>
                  <a:pt x="59" y="125"/>
                  <a:pt x="60" y="124"/>
                  <a:pt x="60" y="124"/>
                </a:cubicBezTo>
                <a:cubicBezTo>
                  <a:pt x="61" y="124"/>
                  <a:pt x="61" y="124"/>
                  <a:pt x="61" y="125"/>
                </a:cubicBezTo>
                <a:cubicBezTo>
                  <a:pt x="61" y="125"/>
                  <a:pt x="61" y="125"/>
                  <a:pt x="61" y="124"/>
                </a:cubicBezTo>
                <a:cubicBezTo>
                  <a:pt x="61" y="125"/>
                  <a:pt x="61" y="125"/>
                  <a:pt x="61" y="125"/>
                </a:cubicBezTo>
                <a:cubicBezTo>
                  <a:pt x="61" y="125"/>
                  <a:pt x="60" y="125"/>
                  <a:pt x="60" y="124"/>
                </a:cubicBezTo>
                <a:cubicBezTo>
                  <a:pt x="60" y="125"/>
                  <a:pt x="59" y="125"/>
                  <a:pt x="59" y="125"/>
                </a:cubicBezTo>
                <a:cubicBezTo>
                  <a:pt x="59" y="126"/>
                  <a:pt x="60" y="125"/>
                  <a:pt x="61" y="125"/>
                </a:cubicBezTo>
                <a:cubicBezTo>
                  <a:pt x="61" y="125"/>
                  <a:pt x="61" y="125"/>
                  <a:pt x="61" y="125"/>
                </a:cubicBezTo>
                <a:cubicBezTo>
                  <a:pt x="61" y="125"/>
                  <a:pt x="62" y="125"/>
                  <a:pt x="61" y="124"/>
                </a:cubicBezTo>
                <a:cubicBezTo>
                  <a:pt x="61" y="124"/>
                  <a:pt x="61" y="124"/>
                  <a:pt x="61" y="124"/>
                </a:cubicBezTo>
                <a:cubicBezTo>
                  <a:pt x="61" y="124"/>
                  <a:pt x="61" y="124"/>
                  <a:pt x="61" y="124"/>
                </a:cubicBezTo>
                <a:cubicBezTo>
                  <a:pt x="60" y="124"/>
                  <a:pt x="60" y="124"/>
                  <a:pt x="60" y="124"/>
                </a:cubicBezTo>
                <a:cubicBezTo>
                  <a:pt x="60" y="124"/>
                  <a:pt x="60" y="124"/>
                  <a:pt x="59" y="124"/>
                </a:cubicBezTo>
                <a:cubicBezTo>
                  <a:pt x="59" y="124"/>
                  <a:pt x="59" y="124"/>
                  <a:pt x="59" y="124"/>
                </a:cubicBezTo>
                <a:cubicBezTo>
                  <a:pt x="59" y="124"/>
                  <a:pt x="59" y="123"/>
                  <a:pt x="59" y="123"/>
                </a:cubicBezTo>
                <a:cubicBezTo>
                  <a:pt x="59" y="123"/>
                  <a:pt x="59" y="123"/>
                  <a:pt x="59" y="123"/>
                </a:cubicBezTo>
                <a:cubicBezTo>
                  <a:pt x="59" y="123"/>
                  <a:pt x="59" y="123"/>
                  <a:pt x="59" y="123"/>
                </a:cubicBezTo>
                <a:cubicBezTo>
                  <a:pt x="59" y="123"/>
                  <a:pt x="59" y="123"/>
                  <a:pt x="59" y="123"/>
                </a:cubicBezTo>
                <a:cubicBezTo>
                  <a:pt x="60" y="123"/>
                  <a:pt x="60" y="123"/>
                  <a:pt x="61" y="123"/>
                </a:cubicBezTo>
                <a:cubicBezTo>
                  <a:pt x="61" y="123"/>
                  <a:pt x="61" y="123"/>
                  <a:pt x="61" y="123"/>
                </a:cubicBezTo>
                <a:cubicBezTo>
                  <a:pt x="61" y="123"/>
                  <a:pt x="61" y="123"/>
                  <a:pt x="61" y="123"/>
                </a:cubicBezTo>
                <a:cubicBezTo>
                  <a:pt x="62" y="124"/>
                  <a:pt x="62" y="123"/>
                  <a:pt x="62" y="123"/>
                </a:cubicBezTo>
                <a:cubicBezTo>
                  <a:pt x="62" y="123"/>
                  <a:pt x="62" y="123"/>
                  <a:pt x="62" y="123"/>
                </a:cubicBezTo>
                <a:cubicBezTo>
                  <a:pt x="62" y="123"/>
                  <a:pt x="62" y="123"/>
                  <a:pt x="62" y="123"/>
                </a:cubicBezTo>
                <a:cubicBezTo>
                  <a:pt x="62" y="123"/>
                  <a:pt x="62" y="123"/>
                  <a:pt x="62" y="124"/>
                </a:cubicBezTo>
                <a:cubicBezTo>
                  <a:pt x="62" y="124"/>
                  <a:pt x="62" y="124"/>
                  <a:pt x="61" y="124"/>
                </a:cubicBezTo>
                <a:cubicBezTo>
                  <a:pt x="61" y="124"/>
                  <a:pt x="62" y="124"/>
                  <a:pt x="62" y="124"/>
                </a:cubicBezTo>
                <a:cubicBezTo>
                  <a:pt x="62" y="124"/>
                  <a:pt x="62" y="124"/>
                  <a:pt x="62" y="124"/>
                </a:cubicBezTo>
                <a:cubicBezTo>
                  <a:pt x="62" y="124"/>
                  <a:pt x="62" y="125"/>
                  <a:pt x="63" y="125"/>
                </a:cubicBezTo>
                <a:cubicBezTo>
                  <a:pt x="63" y="125"/>
                  <a:pt x="63" y="124"/>
                  <a:pt x="63" y="124"/>
                </a:cubicBezTo>
                <a:cubicBezTo>
                  <a:pt x="64" y="124"/>
                  <a:pt x="65" y="124"/>
                  <a:pt x="65" y="123"/>
                </a:cubicBezTo>
                <a:cubicBezTo>
                  <a:pt x="65" y="123"/>
                  <a:pt x="65" y="123"/>
                  <a:pt x="65" y="123"/>
                </a:cubicBezTo>
                <a:cubicBezTo>
                  <a:pt x="65" y="123"/>
                  <a:pt x="64" y="123"/>
                  <a:pt x="64" y="123"/>
                </a:cubicBezTo>
                <a:cubicBezTo>
                  <a:pt x="64" y="123"/>
                  <a:pt x="65" y="122"/>
                  <a:pt x="65" y="122"/>
                </a:cubicBezTo>
                <a:cubicBezTo>
                  <a:pt x="65" y="122"/>
                  <a:pt x="65" y="123"/>
                  <a:pt x="65" y="123"/>
                </a:cubicBezTo>
                <a:cubicBezTo>
                  <a:pt x="65" y="123"/>
                  <a:pt x="66" y="123"/>
                  <a:pt x="66" y="123"/>
                </a:cubicBezTo>
                <a:cubicBezTo>
                  <a:pt x="66" y="123"/>
                  <a:pt x="66" y="123"/>
                  <a:pt x="66" y="123"/>
                </a:cubicBezTo>
                <a:cubicBezTo>
                  <a:pt x="66" y="123"/>
                  <a:pt x="67" y="123"/>
                  <a:pt x="67" y="123"/>
                </a:cubicBezTo>
                <a:cubicBezTo>
                  <a:pt x="67" y="123"/>
                  <a:pt x="67" y="123"/>
                  <a:pt x="67" y="123"/>
                </a:cubicBezTo>
                <a:cubicBezTo>
                  <a:pt x="67" y="123"/>
                  <a:pt x="67" y="123"/>
                  <a:pt x="67" y="123"/>
                </a:cubicBezTo>
                <a:cubicBezTo>
                  <a:pt x="67" y="123"/>
                  <a:pt x="67" y="123"/>
                  <a:pt x="67" y="123"/>
                </a:cubicBezTo>
                <a:cubicBezTo>
                  <a:pt x="68" y="123"/>
                  <a:pt x="68" y="122"/>
                  <a:pt x="68" y="122"/>
                </a:cubicBezTo>
                <a:cubicBezTo>
                  <a:pt x="68" y="122"/>
                  <a:pt x="68" y="122"/>
                  <a:pt x="68" y="122"/>
                </a:cubicBezTo>
                <a:cubicBezTo>
                  <a:pt x="68" y="122"/>
                  <a:pt x="68" y="122"/>
                  <a:pt x="68" y="122"/>
                </a:cubicBezTo>
                <a:cubicBezTo>
                  <a:pt x="69" y="122"/>
                  <a:pt x="69" y="122"/>
                  <a:pt x="69" y="122"/>
                </a:cubicBezTo>
                <a:cubicBezTo>
                  <a:pt x="69" y="122"/>
                  <a:pt x="69" y="123"/>
                  <a:pt x="69" y="123"/>
                </a:cubicBezTo>
                <a:cubicBezTo>
                  <a:pt x="69" y="123"/>
                  <a:pt x="70" y="123"/>
                  <a:pt x="70" y="122"/>
                </a:cubicBezTo>
                <a:cubicBezTo>
                  <a:pt x="70" y="122"/>
                  <a:pt x="70" y="122"/>
                  <a:pt x="70" y="122"/>
                </a:cubicBezTo>
                <a:cubicBezTo>
                  <a:pt x="70" y="122"/>
                  <a:pt x="70" y="122"/>
                  <a:pt x="70" y="122"/>
                </a:cubicBezTo>
                <a:cubicBezTo>
                  <a:pt x="70" y="122"/>
                  <a:pt x="70" y="122"/>
                  <a:pt x="70" y="122"/>
                </a:cubicBezTo>
                <a:cubicBezTo>
                  <a:pt x="70" y="122"/>
                  <a:pt x="70" y="122"/>
                  <a:pt x="70" y="122"/>
                </a:cubicBezTo>
                <a:cubicBezTo>
                  <a:pt x="70" y="123"/>
                  <a:pt x="71" y="122"/>
                  <a:pt x="71" y="122"/>
                </a:cubicBezTo>
                <a:cubicBezTo>
                  <a:pt x="71" y="122"/>
                  <a:pt x="71" y="122"/>
                  <a:pt x="71" y="121"/>
                </a:cubicBezTo>
                <a:cubicBezTo>
                  <a:pt x="71" y="121"/>
                  <a:pt x="72" y="121"/>
                  <a:pt x="72" y="121"/>
                </a:cubicBezTo>
                <a:cubicBezTo>
                  <a:pt x="72" y="121"/>
                  <a:pt x="72" y="121"/>
                  <a:pt x="72" y="122"/>
                </a:cubicBezTo>
                <a:cubicBezTo>
                  <a:pt x="72" y="122"/>
                  <a:pt x="72" y="122"/>
                  <a:pt x="72" y="122"/>
                </a:cubicBezTo>
                <a:cubicBezTo>
                  <a:pt x="72" y="122"/>
                  <a:pt x="72" y="122"/>
                  <a:pt x="72" y="122"/>
                </a:cubicBezTo>
                <a:cubicBezTo>
                  <a:pt x="72" y="122"/>
                  <a:pt x="72" y="122"/>
                  <a:pt x="72" y="122"/>
                </a:cubicBezTo>
                <a:cubicBezTo>
                  <a:pt x="72" y="122"/>
                  <a:pt x="72" y="122"/>
                  <a:pt x="73" y="121"/>
                </a:cubicBezTo>
                <a:cubicBezTo>
                  <a:pt x="73" y="122"/>
                  <a:pt x="73" y="122"/>
                  <a:pt x="73" y="122"/>
                </a:cubicBezTo>
                <a:cubicBezTo>
                  <a:pt x="73" y="121"/>
                  <a:pt x="73" y="121"/>
                  <a:pt x="73" y="121"/>
                </a:cubicBezTo>
                <a:cubicBezTo>
                  <a:pt x="74" y="121"/>
                  <a:pt x="74" y="121"/>
                  <a:pt x="75" y="121"/>
                </a:cubicBezTo>
                <a:cubicBezTo>
                  <a:pt x="75" y="121"/>
                  <a:pt x="75" y="121"/>
                  <a:pt x="75" y="121"/>
                </a:cubicBezTo>
                <a:cubicBezTo>
                  <a:pt x="75" y="120"/>
                  <a:pt x="75" y="120"/>
                  <a:pt x="75" y="120"/>
                </a:cubicBezTo>
                <a:cubicBezTo>
                  <a:pt x="75" y="120"/>
                  <a:pt x="75" y="120"/>
                  <a:pt x="75" y="120"/>
                </a:cubicBezTo>
                <a:cubicBezTo>
                  <a:pt x="76" y="121"/>
                  <a:pt x="77" y="120"/>
                  <a:pt x="78" y="121"/>
                </a:cubicBezTo>
                <a:cubicBezTo>
                  <a:pt x="77" y="121"/>
                  <a:pt x="77" y="121"/>
                  <a:pt x="76" y="121"/>
                </a:cubicBezTo>
                <a:cubicBezTo>
                  <a:pt x="77" y="122"/>
                  <a:pt x="78" y="121"/>
                  <a:pt x="78" y="121"/>
                </a:cubicBezTo>
                <a:cubicBezTo>
                  <a:pt x="78" y="121"/>
                  <a:pt x="78" y="120"/>
                  <a:pt x="78" y="120"/>
                </a:cubicBezTo>
                <a:cubicBezTo>
                  <a:pt x="78" y="120"/>
                  <a:pt x="78" y="120"/>
                  <a:pt x="78" y="120"/>
                </a:cubicBezTo>
                <a:cubicBezTo>
                  <a:pt x="78" y="120"/>
                  <a:pt x="78" y="120"/>
                  <a:pt x="78" y="120"/>
                </a:cubicBezTo>
                <a:cubicBezTo>
                  <a:pt x="78" y="120"/>
                  <a:pt x="78" y="120"/>
                  <a:pt x="79" y="120"/>
                </a:cubicBezTo>
                <a:cubicBezTo>
                  <a:pt x="79" y="120"/>
                  <a:pt x="79" y="120"/>
                  <a:pt x="79" y="120"/>
                </a:cubicBezTo>
                <a:cubicBezTo>
                  <a:pt x="79" y="120"/>
                  <a:pt x="79" y="120"/>
                  <a:pt x="79" y="120"/>
                </a:cubicBezTo>
                <a:cubicBezTo>
                  <a:pt x="79" y="120"/>
                  <a:pt x="80" y="120"/>
                  <a:pt x="80" y="120"/>
                </a:cubicBezTo>
                <a:cubicBezTo>
                  <a:pt x="80" y="120"/>
                  <a:pt x="80" y="120"/>
                  <a:pt x="80" y="120"/>
                </a:cubicBezTo>
                <a:cubicBezTo>
                  <a:pt x="80" y="120"/>
                  <a:pt x="80" y="120"/>
                  <a:pt x="80" y="120"/>
                </a:cubicBezTo>
                <a:cubicBezTo>
                  <a:pt x="80" y="119"/>
                  <a:pt x="80" y="120"/>
                  <a:pt x="81" y="119"/>
                </a:cubicBezTo>
                <a:cubicBezTo>
                  <a:pt x="81" y="119"/>
                  <a:pt x="81" y="119"/>
                  <a:pt x="81" y="119"/>
                </a:cubicBezTo>
                <a:cubicBezTo>
                  <a:pt x="81" y="119"/>
                  <a:pt x="80" y="120"/>
                  <a:pt x="81" y="120"/>
                </a:cubicBezTo>
                <a:cubicBezTo>
                  <a:pt x="81" y="119"/>
                  <a:pt x="82" y="119"/>
                  <a:pt x="82" y="119"/>
                </a:cubicBezTo>
                <a:cubicBezTo>
                  <a:pt x="82" y="119"/>
                  <a:pt x="82" y="119"/>
                  <a:pt x="82" y="119"/>
                </a:cubicBezTo>
                <a:cubicBezTo>
                  <a:pt x="82" y="119"/>
                  <a:pt x="81" y="119"/>
                  <a:pt x="82" y="120"/>
                </a:cubicBezTo>
                <a:cubicBezTo>
                  <a:pt x="82" y="119"/>
                  <a:pt x="82" y="119"/>
                  <a:pt x="83" y="119"/>
                </a:cubicBezTo>
                <a:cubicBezTo>
                  <a:pt x="83" y="119"/>
                  <a:pt x="82" y="119"/>
                  <a:pt x="83" y="120"/>
                </a:cubicBezTo>
                <a:cubicBezTo>
                  <a:pt x="84" y="120"/>
                  <a:pt x="84" y="119"/>
                  <a:pt x="85" y="118"/>
                </a:cubicBezTo>
                <a:cubicBezTo>
                  <a:pt x="85" y="119"/>
                  <a:pt x="85" y="119"/>
                  <a:pt x="86" y="119"/>
                </a:cubicBezTo>
                <a:cubicBezTo>
                  <a:pt x="86" y="119"/>
                  <a:pt x="86" y="119"/>
                  <a:pt x="86" y="119"/>
                </a:cubicBezTo>
                <a:cubicBezTo>
                  <a:pt x="86" y="119"/>
                  <a:pt x="86" y="119"/>
                  <a:pt x="87" y="119"/>
                </a:cubicBezTo>
                <a:cubicBezTo>
                  <a:pt x="87" y="119"/>
                  <a:pt x="87" y="119"/>
                  <a:pt x="87" y="119"/>
                </a:cubicBezTo>
                <a:cubicBezTo>
                  <a:pt x="87" y="118"/>
                  <a:pt x="87" y="118"/>
                  <a:pt x="87" y="118"/>
                </a:cubicBezTo>
                <a:cubicBezTo>
                  <a:pt x="87" y="118"/>
                  <a:pt x="87" y="119"/>
                  <a:pt x="87" y="119"/>
                </a:cubicBezTo>
                <a:cubicBezTo>
                  <a:pt x="87" y="119"/>
                  <a:pt x="87" y="119"/>
                  <a:pt x="87" y="119"/>
                </a:cubicBezTo>
                <a:cubicBezTo>
                  <a:pt x="87" y="119"/>
                  <a:pt x="87" y="119"/>
                  <a:pt x="87" y="119"/>
                </a:cubicBezTo>
                <a:cubicBezTo>
                  <a:pt x="86" y="119"/>
                  <a:pt x="86" y="120"/>
                  <a:pt x="85" y="120"/>
                </a:cubicBezTo>
                <a:cubicBezTo>
                  <a:pt x="85" y="120"/>
                  <a:pt x="85" y="120"/>
                  <a:pt x="85" y="120"/>
                </a:cubicBezTo>
                <a:cubicBezTo>
                  <a:pt x="85" y="119"/>
                  <a:pt x="84" y="119"/>
                  <a:pt x="85" y="120"/>
                </a:cubicBezTo>
                <a:cubicBezTo>
                  <a:pt x="85" y="120"/>
                  <a:pt x="85" y="120"/>
                  <a:pt x="85" y="120"/>
                </a:cubicBezTo>
                <a:cubicBezTo>
                  <a:pt x="86" y="120"/>
                  <a:pt x="86" y="120"/>
                  <a:pt x="87" y="120"/>
                </a:cubicBezTo>
                <a:cubicBezTo>
                  <a:pt x="87" y="120"/>
                  <a:pt x="86" y="120"/>
                  <a:pt x="87" y="120"/>
                </a:cubicBezTo>
                <a:cubicBezTo>
                  <a:pt x="87" y="120"/>
                  <a:pt x="87" y="120"/>
                  <a:pt x="86" y="120"/>
                </a:cubicBezTo>
                <a:cubicBezTo>
                  <a:pt x="86" y="120"/>
                  <a:pt x="86" y="121"/>
                  <a:pt x="85" y="121"/>
                </a:cubicBezTo>
                <a:cubicBezTo>
                  <a:pt x="85" y="121"/>
                  <a:pt x="85" y="121"/>
                  <a:pt x="85" y="121"/>
                </a:cubicBezTo>
                <a:cubicBezTo>
                  <a:pt x="85" y="121"/>
                  <a:pt x="85" y="121"/>
                  <a:pt x="85" y="121"/>
                </a:cubicBezTo>
                <a:cubicBezTo>
                  <a:pt x="85" y="121"/>
                  <a:pt x="85" y="121"/>
                  <a:pt x="85" y="121"/>
                </a:cubicBezTo>
                <a:cubicBezTo>
                  <a:pt x="85" y="121"/>
                  <a:pt x="85" y="121"/>
                  <a:pt x="84" y="121"/>
                </a:cubicBezTo>
                <a:cubicBezTo>
                  <a:pt x="84" y="121"/>
                  <a:pt x="84" y="121"/>
                  <a:pt x="84" y="121"/>
                </a:cubicBezTo>
                <a:cubicBezTo>
                  <a:pt x="84" y="121"/>
                  <a:pt x="84" y="122"/>
                  <a:pt x="84" y="122"/>
                </a:cubicBezTo>
                <a:cubicBezTo>
                  <a:pt x="84" y="122"/>
                  <a:pt x="84" y="121"/>
                  <a:pt x="83" y="121"/>
                </a:cubicBezTo>
                <a:cubicBezTo>
                  <a:pt x="83" y="121"/>
                  <a:pt x="83" y="122"/>
                  <a:pt x="83" y="122"/>
                </a:cubicBezTo>
                <a:cubicBezTo>
                  <a:pt x="83" y="122"/>
                  <a:pt x="83" y="122"/>
                  <a:pt x="83" y="121"/>
                </a:cubicBezTo>
                <a:cubicBezTo>
                  <a:pt x="83" y="121"/>
                  <a:pt x="83" y="122"/>
                  <a:pt x="83" y="122"/>
                </a:cubicBezTo>
                <a:cubicBezTo>
                  <a:pt x="83" y="122"/>
                  <a:pt x="82" y="122"/>
                  <a:pt x="82" y="122"/>
                </a:cubicBezTo>
                <a:cubicBezTo>
                  <a:pt x="82" y="122"/>
                  <a:pt x="82" y="122"/>
                  <a:pt x="82" y="122"/>
                </a:cubicBezTo>
                <a:cubicBezTo>
                  <a:pt x="82" y="122"/>
                  <a:pt x="82" y="121"/>
                  <a:pt x="81" y="121"/>
                </a:cubicBezTo>
                <a:cubicBezTo>
                  <a:pt x="81" y="122"/>
                  <a:pt x="81" y="122"/>
                  <a:pt x="81" y="122"/>
                </a:cubicBezTo>
                <a:cubicBezTo>
                  <a:pt x="81" y="121"/>
                  <a:pt x="81" y="121"/>
                  <a:pt x="81" y="122"/>
                </a:cubicBezTo>
                <a:cubicBezTo>
                  <a:pt x="81" y="122"/>
                  <a:pt x="81" y="122"/>
                  <a:pt x="81" y="122"/>
                </a:cubicBezTo>
                <a:cubicBezTo>
                  <a:pt x="81" y="122"/>
                  <a:pt x="80" y="122"/>
                  <a:pt x="80" y="122"/>
                </a:cubicBezTo>
                <a:cubicBezTo>
                  <a:pt x="80" y="123"/>
                  <a:pt x="79" y="123"/>
                  <a:pt x="79" y="123"/>
                </a:cubicBezTo>
                <a:cubicBezTo>
                  <a:pt x="79" y="122"/>
                  <a:pt x="79" y="122"/>
                  <a:pt x="79" y="122"/>
                </a:cubicBezTo>
                <a:cubicBezTo>
                  <a:pt x="79" y="122"/>
                  <a:pt x="79" y="122"/>
                  <a:pt x="79" y="122"/>
                </a:cubicBezTo>
                <a:cubicBezTo>
                  <a:pt x="79" y="122"/>
                  <a:pt x="79" y="122"/>
                  <a:pt x="79" y="122"/>
                </a:cubicBezTo>
                <a:cubicBezTo>
                  <a:pt x="79" y="122"/>
                  <a:pt x="80" y="121"/>
                  <a:pt x="79" y="121"/>
                </a:cubicBezTo>
                <a:cubicBezTo>
                  <a:pt x="79" y="121"/>
                  <a:pt x="79" y="121"/>
                  <a:pt x="79" y="121"/>
                </a:cubicBezTo>
                <a:cubicBezTo>
                  <a:pt x="79" y="121"/>
                  <a:pt x="79" y="121"/>
                  <a:pt x="79" y="121"/>
                </a:cubicBezTo>
                <a:cubicBezTo>
                  <a:pt x="79" y="121"/>
                  <a:pt x="79" y="121"/>
                  <a:pt x="79" y="121"/>
                </a:cubicBezTo>
                <a:cubicBezTo>
                  <a:pt x="79" y="121"/>
                  <a:pt x="79" y="121"/>
                  <a:pt x="79" y="121"/>
                </a:cubicBezTo>
                <a:cubicBezTo>
                  <a:pt x="79" y="121"/>
                  <a:pt x="79" y="121"/>
                  <a:pt x="79" y="121"/>
                </a:cubicBezTo>
                <a:cubicBezTo>
                  <a:pt x="79" y="121"/>
                  <a:pt x="79" y="121"/>
                  <a:pt x="79" y="122"/>
                </a:cubicBezTo>
                <a:cubicBezTo>
                  <a:pt x="78" y="122"/>
                  <a:pt x="78" y="123"/>
                  <a:pt x="78" y="123"/>
                </a:cubicBezTo>
                <a:cubicBezTo>
                  <a:pt x="78" y="123"/>
                  <a:pt x="78" y="123"/>
                  <a:pt x="78" y="123"/>
                </a:cubicBezTo>
                <a:cubicBezTo>
                  <a:pt x="78" y="123"/>
                  <a:pt x="78" y="123"/>
                  <a:pt x="78" y="122"/>
                </a:cubicBezTo>
                <a:cubicBezTo>
                  <a:pt x="78" y="123"/>
                  <a:pt x="77" y="123"/>
                  <a:pt x="77" y="123"/>
                </a:cubicBezTo>
                <a:cubicBezTo>
                  <a:pt x="76" y="123"/>
                  <a:pt x="77" y="123"/>
                  <a:pt x="76" y="122"/>
                </a:cubicBezTo>
                <a:cubicBezTo>
                  <a:pt x="75" y="122"/>
                  <a:pt x="74" y="123"/>
                  <a:pt x="74" y="124"/>
                </a:cubicBezTo>
                <a:cubicBezTo>
                  <a:pt x="74" y="124"/>
                  <a:pt x="73" y="124"/>
                  <a:pt x="74" y="123"/>
                </a:cubicBezTo>
                <a:cubicBezTo>
                  <a:pt x="74" y="123"/>
                  <a:pt x="74" y="124"/>
                  <a:pt x="74" y="123"/>
                </a:cubicBezTo>
                <a:cubicBezTo>
                  <a:pt x="73" y="123"/>
                  <a:pt x="73" y="123"/>
                  <a:pt x="72" y="123"/>
                </a:cubicBezTo>
                <a:cubicBezTo>
                  <a:pt x="71" y="124"/>
                  <a:pt x="71" y="124"/>
                  <a:pt x="71" y="124"/>
                </a:cubicBezTo>
                <a:cubicBezTo>
                  <a:pt x="71" y="124"/>
                  <a:pt x="71" y="124"/>
                  <a:pt x="70" y="124"/>
                </a:cubicBezTo>
                <a:cubicBezTo>
                  <a:pt x="70" y="125"/>
                  <a:pt x="71" y="124"/>
                  <a:pt x="71" y="125"/>
                </a:cubicBezTo>
                <a:cubicBezTo>
                  <a:pt x="71" y="125"/>
                  <a:pt x="70" y="124"/>
                  <a:pt x="70" y="125"/>
                </a:cubicBezTo>
                <a:cubicBezTo>
                  <a:pt x="69" y="125"/>
                  <a:pt x="70" y="124"/>
                  <a:pt x="69" y="124"/>
                </a:cubicBezTo>
                <a:cubicBezTo>
                  <a:pt x="69" y="124"/>
                  <a:pt x="69" y="124"/>
                  <a:pt x="69" y="124"/>
                </a:cubicBezTo>
                <a:cubicBezTo>
                  <a:pt x="68" y="125"/>
                  <a:pt x="67" y="124"/>
                  <a:pt x="66" y="125"/>
                </a:cubicBezTo>
                <a:cubicBezTo>
                  <a:pt x="66" y="125"/>
                  <a:pt x="66" y="125"/>
                  <a:pt x="67" y="125"/>
                </a:cubicBezTo>
                <a:cubicBezTo>
                  <a:pt x="67" y="125"/>
                  <a:pt x="66" y="126"/>
                  <a:pt x="67" y="126"/>
                </a:cubicBezTo>
                <a:cubicBezTo>
                  <a:pt x="67" y="125"/>
                  <a:pt x="67" y="125"/>
                  <a:pt x="67" y="126"/>
                </a:cubicBezTo>
                <a:cubicBezTo>
                  <a:pt x="67" y="126"/>
                  <a:pt x="67" y="127"/>
                  <a:pt x="66" y="127"/>
                </a:cubicBezTo>
                <a:cubicBezTo>
                  <a:pt x="66" y="126"/>
                  <a:pt x="67" y="126"/>
                  <a:pt x="66" y="126"/>
                </a:cubicBezTo>
                <a:cubicBezTo>
                  <a:pt x="66" y="125"/>
                  <a:pt x="66" y="126"/>
                  <a:pt x="66" y="126"/>
                </a:cubicBezTo>
                <a:cubicBezTo>
                  <a:pt x="65" y="126"/>
                  <a:pt x="66" y="127"/>
                  <a:pt x="65" y="127"/>
                </a:cubicBezTo>
                <a:cubicBezTo>
                  <a:pt x="65" y="127"/>
                  <a:pt x="65" y="127"/>
                  <a:pt x="65" y="126"/>
                </a:cubicBezTo>
                <a:cubicBezTo>
                  <a:pt x="64" y="126"/>
                  <a:pt x="65" y="127"/>
                  <a:pt x="64" y="127"/>
                </a:cubicBezTo>
                <a:cubicBezTo>
                  <a:pt x="64" y="127"/>
                  <a:pt x="64" y="126"/>
                  <a:pt x="64" y="126"/>
                </a:cubicBezTo>
                <a:cubicBezTo>
                  <a:pt x="63" y="126"/>
                  <a:pt x="64" y="127"/>
                  <a:pt x="63" y="127"/>
                </a:cubicBezTo>
                <a:cubicBezTo>
                  <a:pt x="63" y="127"/>
                  <a:pt x="63" y="127"/>
                  <a:pt x="63" y="127"/>
                </a:cubicBezTo>
                <a:cubicBezTo>
                  <a:pt x="63" y="127"/>
                  <a:pt x="63" y="126"/>
                  <a:pt x="63" y="126"/>
                </a:cubicBezTo>
                <a:cubicBezTo>
                  <a:pt x="62" y="126"/>
                  <a:pt x="62" y="126"/>
                  <a:pt x="62" y="125"/>
                </a:cubicBezTo>
                <a:cubicBezTo>
                  <a:pt x="60" y="125"/>
                  <a:pt x="59" y="126"/>
                  <a:pt x="58" y="127"/>
                </a:cubicBezTo>
                <a:cubicBezTo>
                  <a:pt x="59" y="126"/>
                  <a:pt x="57" y="126"/>
                  <a:pt x="56" y="126"/>
                </a:cubicBezTo>
                <a:cubicBezTo>
                  <a:pt x="56" y="126"/>
                  <a:pt x="56" y="126"/>
                  <a:pt x="56" y="126"/>
                </a:cubicBezTo>
                <a:cubicBezTo>
                  <a:pt x="56" y="126"/>
                  <a:pt x="56" y="126"/>
                  <a:pt x="56" y="126"/>
                </a:cubicBezTo>
                <a:cubicBezTo>
                  <a:pt x="56" y="126"/>
                  <a:pt x="56" y="127"/>
                  <a:pt x="55" y="126"/>
                </a:cubicBezTo>
                <a:cubicBezTo>
                  <a:pt x="55" y="126"/>
                  <a:pt x="57" y="126"/>
                  <a:pt x="57" y="125"/>
                </a:cubicBezTo>
                <a:cubicBezTo>
                  <a:pt x="56" y="125"/>
                  <a:pt x="55" y="127"/>
                  <a:pt x="54" y="126"/>
                </a:cubicBezTo>
                <a:cubicBezTo>
                  <a:pt x="54" y="126"/>
                  <a:pt x="54" y="126"/>
                  <a:pt x="55" y="126"/>
                </a:cubicBezTo>
                <a:cubicBezTo>
                  <a:pt x="54" y="127"/>
                  <a:pt x="54" y="127"/>
                  <a:pt x="54" y="127"/>
                </a:cubicBezTo>
                <a:cubicBezTo>
                  <a:pt x="52" y="126"/>
                  <a:pt x="52" y="128"/>
                  <a:pt x="51" y="127"/>
                </a:cubicBezTo>
                <a:cubicBezTo>
                  <a:pt x="50" y="128"/>
                  <a:pt x="49" y="127"/>
                  <a:pt x="48" y="129"/>
                </a:cubicBezTo>
                <a:cubicBezTo>
                  <a:pt x="49" y="129"/>
                  <a:pt x="48" y="129"/>
                  <a:pt x="49" y="129"/>
                </a:cubicBezTo>
                <a:cubicBezTo>
                  <a:pt x="48" y="130"/>
                  <a:pt x="47" y="129"/>
                  <a:pt x="47" y="128"/>
                </a:cubicBezTo>
                <a:cubicBezTo>
                  <a:pt x="46" y="128"/>
                  <a:pt x="47" y="129"/>
                  <a:pt x="47" y="129"/>
                </a:cubicBezTo>
                <a:cubicBezTo>
                  <a:pt x="46" y="130"/>
                  <a:pt x="46" y="130"/>
                  <a:pt x="45" y="130"/>
                </a:cubicBezTo>
                <a:cubicBezTo>
                  <a:pt x="45" y="129"/>
                  <a:pt x="46" y="129"/>
                  <a:pt x="46" y="129"/>
                </a:cubicBezTo>
                <a:cubicBezTo>
                  <a:pt x="45" y="129"/>
                  <a:pt x="44" y="129"/>
                  <a:pt x="43" y="129"/>
                </a:cubicBezTo>
                <a:cubicBezTo>
                  <a:pt x="43" y="129"/>
                  <a:pt x="43" y="128"/>
                  <a:pt x="43" y="129"/>
                </a:cubicBezTo>
                <a:cubicBezTo>
                  <a:pt x="43" y="128"/>
                  <a:pt x="43" y="129"/>
                  <a:pt x="43" y="129"/>
                </a:cubicBezTo>
                <a:cubicBezTo>
                  <a:pt x="42" y="129"/>
                  <a:pt x="43" y="129"/>
                  <a:pt x="43" y="129"/>
                </a:cubicBezTo>
                <a:cubicBezTo>
                  <a:pt x="42" y="130"/>
                  <a:pt x="40" y="129"/>
                  <a:pt x="39" y="130"/>
                </a:cubicBezTo>
                <a:cubicBezTo>
                  <a:pt x="38" y="129"/>
                  <a:pt x="38" y="129"/>
                  <a:pt x="38" y="129"/>
                </a:cubicBezTo>
                <a:cubicBezTo>
                  <a:pt x="38" y="130"/>
                  <a:pt x="37" y="129"/>
                  <a:pt x="37" y="130"/>
                </a:cubicBezTo>
                <a:cubicBezTo>
                  <a:pt x="36" y="129"/>
                  <a:pt x="35" y="130"/>
                  <a:pt x="34" y="129"/>
                </a:cubicBezTo>
                <a:cubicBezTo>
                  <a:pt x="33" y="130"/>
                  <a:pt x="32" y="130"/>
                  <a:pt x="30" y="130"/>
                </a:cubicBezTo>
                <a:cubicBezTo>
                  <a:pt x="31" y="129"/>
                  <a:pt x="31" y="129"/>
                  <a:pt x="31" y="128"/>
                </a:cubicBezTo>
                <a:cubicBezTo>
                  <a:pt x="30" y="129"/>
                  <a:pt x="29" y="130"/>
                  <a:pt x="28" y="129"/>
                </a:cubicBezTo>
                <a:cubicBezTo>
                  <a:pt x="28" y="129"/>
                  <a:pt x="28" y="129"/>
                  <a:pt x="27" y="128"/>
                </a:cubicBezTo>
                <a:cubicBezTo>
                  <a:pt x="27" y="129"/>
                  <a:pt x="27" y="129"/>
                  <a:pt x="27" y="129"/>
                </a:cubicBezTo>
                <a:cubicBezTo>
                  <a:pt x="28" y="129"/>
                  <a:pt x="28" y="129"/>
                  <a:pt x="28" y="130"/>
                </a:cubicBezTo>
                <a:cubicBezTo>
                  <a:pt x="28" y="130"/>
                  <a:pt x="28" y="130"/>
                  <a:pt x="28" y="129"/>
                </a:cubicBezTo>
                <a:cubicBezTo>
                  <a:pt x="28" y="131"/>
                  <a:pt x="28" y="131"/>
                  <a:pt x="28" y="132"/>
                </a:cubicBezTo>
                <a:cubicBezTo>
                  <a:pt x="28" y="132"/>
                  <a:pt x="27" y="132"/>
                  <a:pt x="26" y="132"/>
                </a:cubicBezTo>
                <a:cubicBezTo>
                  <a:pt x="26" y="132"/>
                  <a:pt x="27" y="133"/>
                  <a:pt x="27" y="133"/>
                </a:cubicBezTo>
                <a:cubicBezTo>
                  <a:pt x="26" y="133"/>
                  <a:pt x="26" y="133"/>
                  <a:pt x="27" y="133"/>
                </a:cubicBezTo>
                <a:cubicBezTo>
                  <a:pt x="27" y="133"/>
                  <a:pt x="27" y="133"/>
                  <a:pt x="27" y="133"/>
                </a:cubicBezTo>
                <a:cubicBezTo>
                  <a:pt x="26" y="133"/>
                  <a:pt x="26" y="133"/>
                  <a:pt x="26" y="133"/>
                </a:cubicBezTo>
                <a:cubicBezTo>
                  <a:pt x="26" y="133"/>
                  <a:pt x="26" y="133"/>
                  <a:pt x="26" y="133"/>
                </a:cubicBezTo>
                <a:cubicBezTo>
                  <a:pt x="26" y="133"/>
                  <a:pt x="26" y="133"/>
                  <a:pt x="26" y="133"/>
                </a:cubicBezTo>
                <a:cubicBezTo>
                  <a:pt x="26" y="134"/>
                  <a:pt x="26" y="134"/>
                  <a:pt x="26" y="135"/>
                </a:cubicBezTo>
                <a:cubicBezTo>
                  <a:pt x="26" y="134"/>
                  <a:pt x="25" y="134"/>
                  <a:pt x="25" y="134"/>
                </a:cubicBezTo>
                <a:cubicBezTo>
                  <a:pt x="24" y="134"/>
                  <a:pt x="24" y="134"/>
                  <a:pt x="24" y="135"/>
                </a:cubicBezTo>
                <a:cubicBezTo>
                  <a:pt x="24" y="135"/>
                  <a:pt x="24" y="135"/>
                  <a:pt x="24" y="135"/>
                </a:cubicBezTo>
                <a:cubicBezTo>
                  <a:pt x="24" y="135"/>
                  <a:pt x="24" y="134"/>
                  <a:pt x="24" y="134"/>
                </a:cubicBezTo>
                <a:cubicBezTo>
                  <a:pt x="24" y="134"/>
                  <a:pt x="24" y="134"/>
                  <a:pt x="24" y="134"/>
                </a:cubicBezTo>
                <a:cubicBezTo>
                  <a:pt x="24" y="134"/>
                  <a:pt x="24" y="134"/>
                  <a:pt x="24" y="134"/>
                </a:cubicBezTo>
                <a:cubicBezTo>
                  <a:pt x="23" y="134"/>
                  <a:pt x="23" y="134"/>
                  <a:pt x="24" y="133"/>
                </a:cubicBezTo>
                <a:cubicBezTo>
                  <a:pt x="23" y="133"/>
                  <a:pt x="23" y="133"/>
                  <a:pt x="22" y="134"/>
                </a:cubicBezTo>
                <a:cubicBezTo>
                  <a:pt x="22" y="134"/>
                  <a:pt x="22" y="133"/>
                  <a:pt x="22" y="133"/>
                </a:cubicBezTo>
                <a:cubicBezTo>
                  <a:pt x="22" y="133"/>
                  <a:pt x="22" y="134"/>
                  <a:pt x="21" y="134"/>
                </a:cubicBezTo>
                <a:cubicBezTo>
                  <a:pt x="21" y="134"/>
                  <a:pt x="21" y="134"/>
                  <a:pt x="21" y="135"/>
                </a:cubicBezTo>
                <a:cubicBezTo>
                  <a:pt x="21" y="135"/>
                  <a:pt x="21" y="135"/>
                  <a:pt x="21" y="135"/>
                </a:cubicBezTo>
                <a:cubicBezTo>
                  <a:pt x="20" y="135"/>
                  <a:pt x="19" y="135"/>
                  <a:pt x="17" y="136"/>
                </a:cubicBezTo>
                <a:cubicBezTo>
                  <a:pt x="17" y="136"/>
                  <a:pt x="17" y="136"/>
                  <a:pt x="17" y="137"/>
                </a:cubicBezTo>
                <a:cubicBezTo>
                  <a:pt x="17" y="137"/>
                  <a:pt x="17" y="137"/>
                  <a:pt x="16" y="136"/>
                </a:cubicBezTo>
                <a:cubicBezTo>
                  <a:pt x="16" y="136"/>
                  <a:pt x="16" y="136"/>
                  <a:pt x="16" y="136"/>
                </a:cubicBezTo>
                <a:cubicBezTo>
                  <a:pt x="16" y="136"/>
                  <a:pt x="16" y="136"/>
                  <a:pt x="16" y="136"/>
                </a:cubicBezTo>
                <a:cubicBezTo>
                  <a:pt x="16" y="136"/>
                  <a:pt x="16" y="136"/>
                  <a:pt x="16" y="136"/>
                </a:cubicBezTo>
                <a:cubicBezTo>
                  <a:pt x="16" y="136"/>
                  <a:pt x="16" y="136"/>
                  <a:pt x="16" y="137"/>
                </a:cubicBezTo>
                <a:cubicBezTo>
                  <a:pt x="15" y="137"/>
                  <a:pt x="15" y="137"/>
                  <a:pt x="15" y="137"/>
                </a:cubicBezTo>
                <a:cubicBezTo>
                  <a:pt x="16" y="137"/>
                  <a:pt x="16" y="138"/>
                  <a:pt x="16" y="138"/>
                </a:cubicBezTo>
                <a:cubicBezTo>
                  <a:pt x="16" y="138"/>
                  <a:pt x="16" y="138"/>
                  <a:pt x="16" y="138"/>
                </a:cubicBezTo>
                <a:cubicBezTo>
                  <a:pt x="16" y="138"/>
                  <a:pt x="16" y="138"/>
                  <a:pt x="16" y="137"/>
                </a:cubicBezTo>
                <a:cubicBezTo>
                  <a:pt x="16" y="138"/>
                  <a:pt x="16" y="138"/>
                  <a:pt x="17" y="138"/>
                </a:cubicBezTo>
                <a:cubicBezTo>
                  <a:pt x="17" y="137"/>
                  <a:pt x="16" y="137"/>
                  <a:pt x="16" y="137"/>
                </a:cubicBezTo>
                <a:cubicBezTo>
                  <a:pt x="16" y="137"/>
                  <a:pt x="16" y="137"/>
                  <a:pt x="17" y="137"/>
                </a:cubicBezTo>
                <a:cubicBezTo>
                  <a:pt x="17" y="137"/>
                  <a:pt x="17" y="137"/>
                  <a:pt x="17" y="138"/>
                </a:cubicBezTo>
                <a:cubicBezTo>
                  <a:pt x="17" y="138"/>
                  <a:pt x="17" y="138"/>
                  <a:pt x="17" y="138"/>
                </a:cubicBezTo>
                <a:cubicBezTo>
                  <a:pt x="17" y="138"/>
                  <a:pt x="18" y="138"/>
                  <a:pt x="19" y="138"/>
                </a:cubicBezTo>
                <a:cubicBezTo>
                  <a:pt x="18" y="138"/>
                  <a:pt x="18" y="138"/>
                  <a:pt x="18" y="138"/>
                </a:cubicBezTo>
                <a:cubicBezTo>
                  <a:pt x="18" y="138"/>
                  <a:pt x="18" y="138"/>
                  <a:pt x="17" y="138"/>
                </a:cubicBezTo>
                <a:cubicBezTo>
                  <a:pt x="17" y="138"/>
                  <a:pt x="17" y="138"/>
                  <a:pt x="17" y="138"/>
                </a:cubicBezTo>
                <a:cubicBezTo>
                  <a:pt x="17" y="139"/>
                  <a:pt x="17" y="139"/>
                  <a:pt x="17" y="139"/>
                </a:cubicBezTo>
                <a:cubicBezTo>
                  <a:pt x="17" y="139"/>
                  <a:pt x="17" y="139"/>
                  <a:pt x="17" y="139"/>
                </a:cubicBezTo>
                <a:cubicBezTo>
                  <a:pt x="17" y="139"/>
                  <a:pt x="17" y="139"/>
                  <a:pt x="17" y="139"/>
                </a:cubicBezTo>
                <a:cubicBezTo>
                  <a:pt x="17" y="139"/>
                  <a:pt x="17" y="139"/>
                  <a:pt x="17" y="139"/>
                </a:cubicBezTo>
                <a:cubicBezTo>
                  <a:pt x="17" y="139"/>
                  <a:pt x="17" y="138"/>
                  <a:pt x="17" y="138"/>
                </a:cubicBezTo>
                <a:cubicBezTo>
                  <a:pt x="17" y="138"/>
                  <a:pt x="16" y="138"/>
                  <a:pt x="16" y="139"/>
                </a:cubicBezTo>
                <a:cubicBezTo>
                  <a:pt x="16" y="139"/>
                  <a:pt x="16" y="138"/>
                  <a:pt x="16" y="138"/>
                </a:cubicBezTo>
                <a:cubicBezTo>
                  <a:pt x="16" y="138"/>
                  <a:pt x="16" y="138"/>
                  <a:pt x="15" y="138"/>
                </a:cubicBezTo>
                <a:cubicBezTo>
                  <a:pt x="15" y="139"/>
                  <a:pt x="14" y="139"/>
                  <a:pt x="15" y="139"/>
                </a:cubicBezTo>
                <a:cubicBezTo>
                  <a:pt x="14" y="139"/>
                  <a:pt x="14" y="138"/>
                  <a:pt x="14" y="138"/>
                </a:cubicBezTo>
                <a:cubicBezTo>
                  <a:pt x="13" y="139"/>
                  <a:pt x="13" y="139"/>
                  <a:pt x="12" y="138"/>
                </a:cubicBezTo>
                <a:cubicBezTo>
                  <a:pt x="12" y="138"/>
                  <a:pt x="12" y="138"/>
                  <a:pt x="12" y="138"/>
                </a:cubicBezTo>
                <a:cubicBezTo>
                  <a:pt x="12" y="138"/>
                  <a:pt x="12" y="138"/>
                  <a:pt x="11" y="138"/>
                </a:cubicBezTo>
                <a:cubicBezTo>
                  <a:pt x="11" y="138"/>
                  <a:pt x="12" y="138"/>
                  <a:pt x="12" y="138"/>
                </a:cubicBezTo>
                <a:cubicBezTo>
                  <a:pt x="11" y="139"/>
                  <a:pt x="11" y="138"/>
                  <a:pt x="10" y="139"/>
                </a:cubicBezTo>
                <a:cubicBezTo>
                  <a:pt x="10" y="138"/>
                  <a:pt x="11" y="138"/>
                  <a:pt x="11" y="138"/>
                </a:cubicBezTo>
                <a:cubicBezTo>
                  <a:pt x="10" y="138"/>
                  <a:pt x="9" y="138"/>
                  <a:pt x="8" y="138"/>
                </a:cubicBezTo>
                <a:cubicBezTo>
                  <a:pt x="8" y="139"/>
                  <a:pt x="8" y="139"/>
                  <a:pt x="8" y="140"/>
                </a:cubicBezTo>
                <a:cubicBezTo>
                  <a:pt x="8" y="140"/>
                  <a:pt x="7" y="140"/>
                  <a:pt x="8" y="141"/>
                </a:cubicBezTo>
                <a:cubicBezTo>
                  <a:pt x="7" y="141"/>
                  <a:pt x="8" y="140"/>
                  <a:pt x="7" y="140"/>
                </a:cubicBezTo>
                <a:cubicBezTo>
                  <a:pt x="7" y="140"/>
                  <a:pt x="6" y="141"/>
                  <a:pt x="6" y="140"/>
                </a:cubicBezTo>
                <a:cubicBezTo>
                  <a:pt x="6" y="141"/>
                  <a:pt x="6" y="141"/>
                  <a:pt x="5" y="141"/>
                </a:cubicBezTo>
                <a:cubicBezTo>
                  <a:pt x="5" y="141"/>
                  <a:pt x="6" y="140"/>
                  <a:pt x="6" y="140"/>
                </a:cubicBezTo>
                <a:cubicBezTo>
                  <a:pt x="6" y="139"/>
                  <a:pt x="6" y="140"/>
                  <a:pt x="6" y="139"/>
                </a:cubicBezTo>
                <a:cubicBezTo>
                  <a:pt x="6" y="139"/>
                  <a:pt x="5" y="139"/>
                  <a:pt x="5" y="140"/>
                </a:cubicBezTo>
                <a:cubicBezTo>
                  <a:pt x="4" y="140"/>
                  <a:pt x="4" y="139"/>
                  <a:pt x="4" y="139"/>
                </a:cubicBezTo>
                <a:cubicBezTo>
                  <a:pt x="4" y="140"/>
                  <a:pt x="3" y="141"/>
                  <a:pt x="2" y="140"/>
                </a:cubicBezTo>
                <a:cubicBezTo>
                  <a:pt x="2" y="140"/>
                  <a:pt x="2" y="141"/>
                  <a:pt x="2" y="141"/>
                </a:cubicBezTo>
                <a:cubicBezTo>
                  <a:pt x="2" y="141"/>
                  <a:pt x="1" y="141"/>
                  <a:pt x="1" y="141"/>
                </a:cubicBezTo>
                <a:cubicBezTo>
                  <a:pt x="1" y="141"/>
                  <a:pt x="0" y="141"/>
                  <a:pt x="0" y="142"/>
                </a:cubicBezTo>
                <a:cubicBezTo>
                  <a:pt x="0" y="141"/>
                  <a:pt x="1" y="142"/>
                  <a:pt x="2" y="141"/>
                </a:cubicBezTo>
                <a:cubicBezTo>
                  <a:pt x="2" y="141"/>
                  <a:pt x="2" y="142"/>
                  <a:pt x="2" y="142"/>
                </a:cubicBezTo>
                <a:cubicBezTo>
                  <a:pt x="2" y="142"/>
                  <a:pt x="2" y="142"/>
                  <a:pt x="2" y="142"/>
                </a:cubicBezTo>
                <a:cubicBezTo>
                  <a:pt x="2" y="142"/>
                  <a:pt x="2" y="142"/>
                  <a:pt x="2" y="142"/>
                </a:cubicBezTo>
                <a:cubicBezTo>
                  <a:pt x="2" y="142"/>
                  <a:pt x="2" y="142"/>
                  <a:pt x="3" y="142"/>
                </a:cubicBezTo>
                <a:cubicBezTo>
                  <a:pt x="2" y="143"/>
                  <a:pt x="2" y="143"/>
                  <a:pt x="2" y="143"/>
                </a:cubicBezTo>
                <a:cubicBezTo>
                  <a:pt x="2" y="143"/>
                  <a:pt x="2" y="142"/>
                  <a:pt x="2" y="142"/>
                </a:cubicBezTo>
                <a:cubicBezTo>
                  <a:pt x="1" y="142"/>
                  <a:pt x="1" y="143"/>
                  <a:pt x="0" y="143"/>
                </a:cubicBezTo>
                <a:cubicBezTo>
                  <a:pt x="1" y="143"/>
                  <a:pt x="1" y="143"/>
                  <a:pt x="2" y="143"/>
                </a:cubicBezTo>
                <a:cubicBezTo>
                  <a:pt x="2" y="143"/>
                  <a:pt x="2" y="143"/>
                  <a:pt x="2" y="144"/>
                </a:cubicBezTo>
                <a:cubicBezTo>
                  <a:pt x="3" y="143"/>
                  <a:pt x="3" y="143"/>
                  <a:pt x="3" y="143"/>
                </a:cubicBezTo>
                <a:cubicBezTo>
                  <a:pt x="3" y="143"/>
                  <a:pt x="4" y="143"/>
                  <a:pt x="4" y="142"/>
                </a:cubicBezTo>
                <a:cubicBezTo>
                  <a:pt x="3" y="142"/>
                  <a:pt x="3" y="143"/>
                  <a:pt x="3" y="142"/>
                </a:cubicBezTo>
                <a:cubicBezTo>
                  <a:pt x="3" y="142"/>
                  <a:pt x="4" y="142"/>
                  <a:pt x="4" y="142"/>
                </a:cubicBezTo>
                <a:cubicBezTo>
                  <a:pt x="4" y="142"/>
                  <a:pt x="4" y="143"/>
                  <a:pt x="4" y="143"/>
                </a:cubicBezTo>
                <a:cubicBezTo>
                  <a:pt x="4" y="142"/>
                  <a:pt x="5" y="142"/>
                  <a:pt x="5" y="142"/>
                </a:cubicBezTo>
                <a:cubicBezTo>
                  <a:pt x="5" y="142"/>
                  <a:pt x="6" y="143"/>
                  <a:pt x="5" y="143"/>
                </a:cubicBezTo>
                <a:cubicBezTo>
                  <a:pt x="6" y="143"/>
                  <a:pt x="7" y="143"/>
                  <a:pt x="7" y="143"/>
                </a:cubicBezTo>
                <a:cubicBezTo>
                  <a:pt x="8" y="144"/>
                  <a:pt x="8" y="143"/>
                  <a:pt x="9" y="144"/>
                </a:cubicBezTo>
                <a:cubicBezTo>
                  <a:pt x="10" y="143"/>
                  <a:pt x="9" y="143"/>
                  <a:pt x="10" y="143"/>
                </a:cubicBezTo>
                <a:cubicBezTo>
                  <a:pt x="10" y="143"/>
                  <a:pt x="10" y="143"/>
                  <a:pt x="10" y="143"/>
                </a:cubicBezTo>
                <a:cubicBezTo>
                  <a:pt x="11" y="144"/>
                  <a:pt x="11" y="143"/>
                  <a:pt x="12" y="144"/>
                </a:cubicBezTo>
                <a:cubicBezTo>
                  <a:pt x="12" y="143"/>
                  <a:pt x="12" y="143"/>
                  <a:pt x="11" y="143"/>
                </a:cubicBezTo>
                <a:cubicBezTo>
                  <a:pt x="11" y="142"/>
                  <a:pt x="12" y="143"/>
                  <a:pt x="12" y="142"/>
                </a:cubicBezTo>
                <a:cubicBezTo>
                  <a:pt x="12" y="142"/>
                  <a:pt x="12" y="143"/>
                  <a:pt x="13" y="143"/>
                </a:cubicBezTo>
                <a:cubicBezTo>
                  <a:pt x="13" y="143"/>
                  <a:pt x="13" y="143"/>
                  <a:pt x="12" y="143"/>
                </a:cubicBezTo>
                <a:cubicBezTo>
                  <a:pt x="13" y="144"/>
                  <a:pt x="14" y="143"/>
                  <a:pt x="15" y="144"/>
                </a:cubicBezTo>
                <a:cubicBezTo>
                  <a:pt x="14" y="142"/>
                  <a:pt x="16" y="144"/>
                  <a:pt x="16" y="143"/>
                </a:cubicBezTo>
                <a:cubicBezTo>
                  <a:pt x="16" y="143"/>
                  <a:pt x="17" y="143"/>
                  <a:pt x="17" y="143"/>
                </a:cubicBezTo>
                <a:cubicBezTo>
                  <a:pt x="16" y="143"/>
                  <a:pt x="16" y="144"/>
                  <a:pt x="15" y="143"/>
                </a:cubicBezTo>
                <a:cubicBezTo>
                  <a:pt x="15" y="144"/>
                  <a:pt x="14" y="144"/>
                  <a:pt x="13" y="144"/>
                </a:cubicBezTo>
                <a:cubicBezTo>
                  <a:pt x="13" y="144"/>
                  <a:pt x="13" y="144"/>
                  <a:pt x="13" y="145"/>
                </a:cubicBezTo>
                <a:cubicBezTo>
                  <a:pt x="14" y="144"/>
                  <a:pt x="17" y="146"/>
                  <a:pt x="17" y="143"/>
                </a:cubicBezTo>
                <a:cubicBezTo>
                  <a:pt x="18" y="143"/>
                  <a:pt x="19" y="142"/>
                  <a:pt x="20" y="143"/>
                </a:cubicBezTo>
                <a:cubicBezTo>
                  <a:pt x="20" y="142"/>
                  <a:pt x="20" y="142"/>
                  <a:pt x="19" y="142"/>
                </a:cubicBezTo>
                <a:cubicBezTo>
                  <a:pt x="20" y="141"/>
                  <a:pt x="20" y="141"/>
                  <a:pt x="20" y="141"/>
                </a:cubicBezTo>
                <a:cubicBezTo>
                  <a:pt x="20" y="141"/>
                  <a:pt x="20" y="141"/>
                  <a:pt x="21" y="141"/>
                </a:cubicBezTo>
                <a:cubicBezTo>
                  <a:pt x="20" y="142"/>
                  <a:pt x="20" y="141"/>
                  <a:pt x="20" y="142"/>
                </a:cubicBezTo>
                <a:cubicBezTo>
                  <a:pt x="20" y="142"/>
                  <a:pt x="20" y="142"/>
                  <a:pt x="21" y="143"/>
                </a:cubicBezTo>
                <a:cubicBezTo>
                  <a:pt x="21" y="142"/>
                  <a:pt x="21" y="142"/>
                  <a:pt x="21" y="142"/>
                </a:cubicBezTo>
                <a:cubicBezTo>
                  <a:pt x="21" y="142"/>
                  <a:pt x="22" y="142"/>
                  <a:pt x="22" y="142"/>
                </a:cubicBezTo>
                <a:cubicBezTo>
                  <a:pt x="22" y="142"/>
                  <a:pt x="22" y="142"/>
                  <a:pt x="22" y="143"/>
                </a:cubicBezTo>
                <a:cubicBezTo>
                  <a:pt x="23" y="143"/>
                  <a:pt x="22" y="141"/>
                  <a:pt x="23" y="142"/>
                </a:cubicBezTo>
                <a:cubicBezTo>
                  <a:pt x="23" y="141"/>
                  <a:pt x="23" y="141"/>
                  <a:pt x="23" y="141"/>
                </a:cubicBezTo>
                <a:cubicBezTo>
                  <a:pt x="23" y="141"/>
                  <a:pt x="23" y="140"/>
                  <a:pt x="23" y="140"/>
                </a:cubicBezTo>
                <a:cubicBezTo>
                  <a:pt x="23" y="142"/>
                  <a:pt x="25" y="141"/>
                  <a:pt x="26" y="142"/>
                </a:cubicBezTo>
                <a:cubicBezTo>
                  <a:pt x="25" y="142"/>
                  <a:pt x="23" y="142"/>
                  <a:pt x="24" y="143"/>
                </a:cubicBezTo>
                <a:cubicBezTo>
                  <a:pt x="23" y="143"/>
                  <a:pt x="22" y="143"/>
                  <a:pt x="22" y="143"/>
                </a:cubicBezTo>
                <a:cubicBezTo>
                  <a:pt x="22" y="144"/>
                  <a:pt x="23" y="143"/>
                  <a:pt x="23" y="144"/>
                </a:cubicBezTo>
                <a:cubicBezTo>
                  <a:pt x="22" y="144"/>
                  <a:pt x="22" y="144"/>
                  <a:pt x="22" y="145"/>
                </a:cubicBezTo>
                <a:cubicBezTo>
                  <a:pt x="22" y="144"/>
                  <a:pt x="21" y="145"/>
                  <a:pt x="21" y="144"/>
                </a:cubicBezTo>
                <a:cubicBezTo>
                  <a:pt x="20" y="144"/>
                  <a:pt x="21" y="145"/>
                  <a:pt x="21" y="145"/>
                </a:cubicBezTo>
                <a:cubicBezTo>
                  <a:pt x="21" y="146"/>
                  <a:pt x="20" y="145"/>
                  <a:pt x="20" y="145"/>
                </a:cubicBezTo>
                <a:cubicBezTo>
                  <a:pt x="20" y="145"/>
                  <a:pt x="20" y="145"/>
                  <a:pt x="20" y="146"/>
                </a:cubicBezTo>
                <a:cubicBezTo>
                  <a:pt x="19" y="145"/>
                  <a:pt x="19" y="145"/>
                  <a:pt x="19" y="145"/>
                </a:cubicBezTo>
                <a:cubicBezTo>
                  <a:pt x="18" y="146"/>
                  <a:pt x="18" y="145"/>
                  <a:pt x="18" y="145"/>
                </a:cubicBezTo>
                <a:cubicBezTo>
                  <a:pt x="17" y="146"/>
                  <a:pt x="17" y="145"/>
                  <a:pt x="16" y="146"/>
                </a:cubicBezTo>
                <a:cubicBezTo>
                  <a:pt x="16" y="146"/>
                  <a:pt x="16" y="146"/>
                  <a:pt x="16" y="145"/>
                </a:cubicBezTo>
                <a:cubicBezTo>
                  <a:pt x="16" y="145"/>
                  <a:pt x="18" y="145"/>
                  <a:pt x="17" y="144"/>
                </a:cubicBezTo>
                <a:cubicBezTo>
                  <a:pt x="17" y="144"/>
                  <a:pt x="17" y="145"/>
                  <a:pt x="17" y="145"/>
                </a:cubicBezTo>
                <a:cubicBezTo>
                  <a:pt x="16" y="145"/>
                  <a:pt x="16" y="145"/>
                  <a:pt x="16" y="144"/>
                </a:cubicBezTo>
                <a:cubicBezTo>
                  <a:pt x="16" y="145"/>
                  <a:pt x="16" y="145"/>
                  <a:pt x="15" y="145"/>
                </a:cubicBezTo>
                <a:cubicBezTo>
                  <a:pt x="14" y="146"/>
                  <a:pt x="15" y="146"/>
                  <a:pt x="15" y="147"/>
                </a:cubicBezTo>
                <a:cubicBezTo>
                  <a:pt x="15" y="147"/>
                  <a:pt x="15" y="147"/>
                  <a:pt x="15" y="147"/>
                </a:cubicBezTo>
                <a:cubicBezTo>
                  <a:pt x="14" y="147"/>
                  <a:pt x="14" y="146"/>
                  <a:pt x="14" y="146"/>
                </a:cubicBezTo>
                <a:cubicBezTo>
                  <a:pt x="14" y="145"/>
                  <a:pt x="14" y="146"/>
                  <a:pt x="13" y="146"/>
                </a:cubicBezTo>
                <a:cubicBezTo>
                  <a:pt x="13" y="146"/>
                  <a:pt x="13" y="146"/>
                  <a:pt x="13" y="146"/>
                </a:cubicBezTo>
                <a:cubicBezTo>
                  <a:pt x="13" y="147"/>
                  <a:pt x="11" y="146"/>
                  <a:pt x="11" y="147"/>
                </a:cubicBezTo>
                <a:cubicBezTo>
                  <a:pt x="10" y="147"/>
                  <a:pt x="9" y="148"/>
                  <a:pt x="7" y="147"/>
                </a:cubicBezTo>
                <a:cubicBezTo>
                  <a:pt x="7" y="148"/>
                  <a:pt x="7" y="148"/>
                  <a:pt x="6" y="148"/>
                </a:cubicBezTo>
                <a:cubicBezTo>
                  <a:pt x="6" y="149"/>
                  <a:pt x="7" y="149"/>
                  <a:pt x="6" y="149"/>
                </a:cubicBezTo>
                <a:cubicBezTo>
                  <a:pt x="7" y="150"/>
                  <a:pt x="7" y="150"/>
                  <a:pt x="8" y="150"/>
                </a:cubicBezTo>
                <a:cubicBezTo>
                  <a:pt x="8" y="149"/>
                  <a:pt x="8" y="150"/>
                  <a:pt x="8" y="149"/>
                </a:cubicBezTo>
                <a:cubicBezTo>
                  <a:pt x="8" y="149"/>
                  <a:pt x="9" y="149"/>
                  <a:pt x="9" y="148"/>
                </a:cubicBezTo>
                <a:cubicBezTo>
                  <a:pt x="10" y="148"/>
                  <a:pt x="9" y="149"/>
                  <a:pt x="9" y="150"/>
                </a:cubicBezTo>
                <a:cubicBezTo>
                  <a:pt x="10" y="150"/>
                  <a:pt x="10" y="149"/>
                  <a:pt x="10" y="150"/>
                </a:cubicBezTo>
                <a:cubicBezTo>
                  <a:pt x="11" y="150"/>
                  <a:pt x="12" y="149"/>
                  <a:pt x="13" y="149"/>
                </a:cubicBezTo>
                <a:cubicBezTo>
                  <a:pt x="13" y="150"/>
                  <a:pt x="12" y="150"/>
                  <a:pt x="12" y="150"/>
                </a:cubicBezTo>
                <a:cubicBezTo>
                  <a:pt x="12" y="150"/>
                  <a:pt x="12" y="150"/>
                  <a:pt x="13" y="151"/>
                </a:cubicBezTo>
                <a:cubicBezTo>
                  <a:pt x="13" y="150"/>
                  <a:pt x="13" y="150"/>
                  <a:pt x="13" y="150"/>
                </a:cubicBezTo>
                <a:cubicBezTo>
                  <a:pt x="14" y="149"/>
                  <a:pt x="15" y="150"/>
                  <a:pt x="16" y="150"/>
                </a:cubicBezTo>
                <a:cubicBezTo>
                  <a:pt x="17" y="150"/>
                  <a:pt x="16" y="150"/>
                  <a:pt x="16" y="150"/>
                </a:cubicBezTo>
                <a:cubicBezTo>
                  <a:pt x="17" y="151"/>
                  <a:pt x="17" y="150"/>
                  <a:pt x="17" y="150"/>
                </a:cubicBezTo>
                <a:cubicBezTo>
                  <a:pt x="17" y="150"/>
                  <a:pt x="17" y="150"/>
                  <a:pt x="16" y="149"/>
                </a:cubicBezTo>
                <a:cubicBezTo>
                  <a:pt x="16" y="149"/>
                  <a:pt x="16" y="149"/>
                  <a:pt x="16" y="149"/>
                </a:cubicBezTo>
                <a:cubicBezTo>
                  <a:pt x="16" y="148"/>
                  <a:pt x="16" y="148"/>
                  <a:pt x="17" y="148"/>
                </a:cubicBezTo>
                <a:cubicBezTo>
                  <a:pt x="17" y="149"/>
                  <a:pt x="17" y="149"/>
                  <a:pt x="17" y="149"/>
                </a:cubicBezTo>
                <a:cubicBezTo>
                  <a:pt x="17" y="149"/>
                  <a:pt x="17" y="149"/>
                  <a:pt x="17" y="148"/>
                </a:cubicBezTo>
                <a:cubicBezTo>
                  <a:pt x="17" y="148"/>
                  <a:pt x="18" y="148"/>
                  <a:pt x="18" y="148"/>
                </a:cubicBezTo>
                <a:cubicBezTo>
                  <a:pt x="18" y="149"/>
                  <a:pt x="18" y="149"/>
                  <a:pt x="18" y="149"/>
                </a:cubicBezTo>
                <a:cubicBezTo>
                  <a:pt x="18" y="150"/>
                  <a:pt x="17" y="149"/>
                  <a:pt x="17" y="150"/>
                </a:cubicBezTo>
                <a:cubicBezTo>
                  <a:pt x="21" y="149"/>
                  <a:pt x="25" y="148"/>
                  <a:pt x="29" y="147"/>
                </a:cubicBezTo>
                <a:cubicBezTo>
                  <a:pt x="28" y="146"/>
                  <a:pt x="30" y="146"/>
                  <a:pt x="30" y="147"/>
                </a:cubicBezTo>
                <a:cubicBezTo>
                  <a:pt x="30" y="146"/>
                  <a:pt x="30" y="146"/>
                  <a:pt x="30" y="145"/>
                </a:cubicBezTo>
                <a:cubicBezTo>
                  <a:pt x="31" y="145"/>
                  <a:pt x="31" y="146"/>
                  <a:pt x="31" y="145"/>
                </a:cubicBezTo>
                <a:cubicBezTo>
                  <a:pt x="32" y="145"/>
                  <a:pt x="31" y="146"/>
                  <a:pt x="31" y="146"/>
                </a:cubicBezTo>
                <a:cubicBezTo>
                  <a:pt x="32" y="146"/>
                  <a:pt x="32" y="145"/>
                  <a:pt x="33" y="145"/>
                </a:cubicBezTo>
                <a:cubicBezTo>
                  <a:pt x="33" y="147"/>
                  <a:pt x="35" y="146"/>
                  <a:pt x="36" y="146"/>
                </a:cubicBezTo>
                <a:cubicBezTo>
                  <a:pt x="37" y="146"/>
                  <a:pt x="36" y="146"/>
                  <a:pt x="36" y="146"/>
                </a:cubicBezTo>
                <a:cubicBezTo>
                  <a:pt x="37" y="145"/>
                  <a:pt x="36" y="146"/>
                  <a:pt x="37" y="146"/>
                </a:cubicBezTo>
                <a:cubicBezTo>
                  <a:pt x="37" y="145"/>
                  <a:pt x="37" y="145"/>
                  <a:pt x="37" y="145"/>
                </a:cubicBezTo>
                <a:cubicBezTo>
                  <a:pt x="37" y="145"/>
                  <a:pt x="37" y="145"/>
                  <a:pt x="38" y="145"/>
                </a:cubicBezTo>
                <a:cubicBezTo>
                  <a:pt x="38" y="145"/>
                  <a:pt x="38" y="144"/>
                  <a:pt x="38" y="144"/>
                </a:cubicBezTo>
                <a:cubicBezTo>
                  <a:pt x="38" y="144"/>
                  <a:pt x="39" y="145"/>
                  <a:pt x="39" y="144"/>
                </a:cubicBezTo>
                <a:cubicBezTo>
                  <a:pt x="39" y="144"/>
                  <a:pt x="39" y="144"/>
                  <a:pt x="39" y="145"/>
                </a:cubicBezTo>
                <a:cubicBezTo>
                  <a:pt x="41" y="145"/>
                  <a:pt x="40" y="145"/>
                  <a:pt x="42" y="144"/>
                </a:cubicBezTo>
                <a:cubicBezTo>
                  <a:pt x="42" y="144"/>
                  <a:pt x="42" y="145"/>
                  <a:pt x="42" y="145"/>
                </a:cubicBezTo>
                <a:cubicBezTo>
                  <a:pt x="43" y="144"/>
                  <a:pt x="45" y="144"/>
                  <a:pt x="45" y="143"/>
                </a:cubicBezTo>
                <a:cubicBezTo>
                  <a:pt x="46" y="143"/>
                  <a:pt x="46" y="144"/>
                  <a:pt x="46" y="144"/>
                </a:cubicBezTo>
                <a:cubicBezTo>
                  <a:pt x="46" y="144"/>
                  <a:pt x="46" y="143"/>
                  <a:pt x="47" y="142"/>
                </a:cubicBezTo>
                <a:cubicBezTo>
                  <a:pt x="47" y="143"/>
                  <a:pt x="47" y="143"/>
                  <a:pt x="47" y="143"/>
                </a:cubicBezTo>
                <a:cubicBezTo>
                  <a:pt x="48" y="142"/>
                  <a:pt x="50" y="143"/>
                  <a:pt x="51" y="142"/>
                </a:cubicBezTo>
                <a:cubicBezTo>
                  <a:pt x="52" y="142"/>
                  <a:pt x="51" y="142"/>
                  <a:pt x="52" y="142"/>
                </a:cubicBezTo>
                <a:cubicBezTo>
                  <a:pt x="52" y="143"/>
                  <a:pt x="51" y="142"/>
                  <a:pt x="51" y="143"/>
                </a:cubicBezTo>
                <a:cubicBezTo>
                  <a:pt x="52" y="142"/>
                  <a:pt x="54" y="141"/>
                  <a:pt x="55" y="141"/>
                </a:cubicBezTo>
                <a:cubicBezTo>
                  <a:pt x="55" y="141"/>
                  <a:pt x="54" y="141"/>
                  <a:pt x="55" y="140"/>
                </a:cubicBezTo>
                <a:cubicBezTo>
                  <a:pt x="55" y="141"/>
                  <a:pt x="56" y="141"/>
                  <a:pt x="57" y="141"/>
                </a:cubicBezTo>
                <a:cubicBezTo>
                  <a:pt x="57" y="140"/>
                  <a:pt x="56" y="141"/>
                  <a:pt x="56" y="140"/>
                </a:cubicBezTo>
                <a:cubicBezTo>
                  <a:pt x="56" y="140"/>
                  <a:pt x="56" y="140"/>
                  <a:pt x="57" y="140"/>
                </a:cubicBezTo>
                <a:cubicBezTo>
                  <a:pt x="57" y="140"/>
                  <a:pt x="57" y="141"/>
                  <a:pt x="57" y="141"/>
                </a:cubicBezTo>
                <a:cubicBezTo>
                  <a:pt x="58" y="140"/>
                  <a:pt x="59" y="139"/>
                  <a:pt x="60" y="139"/>
                </a:cubicBezTo>
                <a:cubicBezTo>
                  <a:pt x="60" y="139"/>
                  <a:pt x="60" y="140"/>
                  <a:pt x="60" y="140"/>
                </a:cubicBezTo>
                <a:cubicBezTo>
                  <a:pt x="61" y="140"/>
                  <a:pt x="61" y="140"/>
                  <a:pt x="61" y="140"/>
                </a:cubicBezTo>
                <a:cubicBezTo>
                  <a:pt x="61" y="139"/>
                  <a:pt x="61" y="139"/>
                  <a:pt x="62" y="139"/>
                </a:cubicBezTo>
                <a:cubicBezTo>
                  <a:pt x="62" y="139"/>
                  <a:pt x="62" y="140"/>
                  <a:pt x="62" y="140"/>
                </a:cubicBezTo>
                <a:cubicBezTo>
                  <a:pt x="63" y="139"/>
                  <a:pt x="64" y="139"/>
                  <a:pt x="64" y="139"/>
                </a:cubicBezTo>
                <a:cubicBezTo>
                  <a:pt x="65" y="139"/>
                  <a:pt x="64" y="140"/>
                  <a:pt x="64" y="139"/>
                </a:cubicBezTo>
                <a:cubicBezTo>
                  <a:pt x="64" y="140"/>
                  <a:pt x="65" y="139"/>
                  <a:pt x="65" y="138"/>
                </a:cubicBezTo>
                <a:cubicBezTo>
                  <a:pt x="66" y="138"/>
                  <a:pt x="66" y="139"/>
                  <a:pt x="65" y="139"/>
                </a:cubicBezTo>
                <a:cubicBezTo>
                  <a:pt x="66" y="139"/>
                  <a:pt x="67" y="138"/>
                  <a:pt x="68" y="138"/>
                </a:cubicBezTo>
                <a:cubicBezTo>
                  <a:pt x="68" y="138"/>
                  <a:pt x="68" y="138"/>
                  <a:pt x="67" y="138"/>
                </a:cubicBezTo>
                <a:cubicBezTo>
                  <a:pt x="68" y="139"/>
                  <a:pt x="68" y="139"/>
                  <a:pt x="69" y="139"/>
                </a:cubicBezTo>
                <a:cubicBezTo>
                  <a:pt x="69" y="139"/>
                  <a:pt x="68" y="139"/>
                  <a:pt x="69" y="139"/>
                </a:cubicBezTo>
                <a:cubicBezTo>
                  <a:pt x="69" y="139"/>
                  <a:pt x="68" y="139"/>
                  <a:pt x="68" y="140"/>
                </a:cubicBezTo>
                <a:cubicBezTo>
                  <a:pt x="69" y="140"/>
                  <a:pt x="69" y="139"/>
                  <a:pt x="69" y="139"/>
                </a:cubicBezTo>
                <a:cubicBezTo>
                  <a:pt x="69" y="139"/>
                  <a:pt x="69" y="138"/>
                  <a:pt x="70" y="139"/>
                </a:cubicBezTo>
                <a:cubicBezTo>
                  <a:pt x="70" y="138"/>
                  <a:pt x="70" y="139"/>
                  <a:pt x="69" y="138"/>
                </a:cubicBezTo>
                <a:cubicBezTo>
                  <a:pt x="70" y="138"/>
                  <a:pt x="70" y="138"/>
                  <a:pt x="70" y="137"/>
                </a:cubicBezTo>
                <a:cubicBezTo>
                  <a:pt x="71" y="137"/>
                  <a:pt x="70" y="138"/>
                  <a:pt x="71" y="138"/>
                </a:cubicBezTo>
                <a:cubicBezTo>
                  <a:pt x="71" y="137"/>
                  <a:pt x="72" y="137"/>
                  <a:pt x="72" y="137"/>
                </a:cubicBezTo>
                <a:cubicBezTo>
                  <a:pt x="73" y="136"/>
                  <a:pt x="74" y="136"/>
                  <a:pt x="74" y="136"/>
                </a:cubicBezTo>
                <a:cubicBezTo>
                  <a:pt x="74" y="136"/>
                  <a:pt x="74" y="136"/>
                  <a:pt x="74" y="137"/>
                </a:cubicBezTo>
                <a:cubicBezTo>
                  <a:pt x="74" y="137"/>
                  <a:pt x="75" y="137"/>
                  <a:pt x="75" y="136"/>
                </a:cubicBezTo>
                <a:cubicBezTo>
                  <a:pt x="75" y="136"/>
                  <a:pt x="75" y="136"/>
                  <a:pt x="74" y="136"/>
                </a:cubicBezTo>
                <a:cubicBezTo>
                  <a:pt x="74" y="136"/>
                  <a:pt x="75" y="136"/>
                  <a:pt x="75" y="136"/>
                </a:cubicBezTo>
                <a:cubicBezTo>
                  <a:pt x="75" y="136"/>
                  <a:pt x="74" y="135"/>
                  <a:pt x="75" y="135"/>
                </a:cubicBezTo>
                <a:cubicBezTo>
                  <a:pt x="75" y="136"/>
                  <a:pt x="75" y="136"/>
                  <a:pt x="76" y="136"/>
                </a:cubicBezTo>
                <a:cubicBezTo>
                  <a:pt x="76" y="137"/>
                  <a:pt x="75" y="136"/>
                  <a:pt x="75" y="137"/>
                </a:cubicBezTo>
                <a:cubicBezTo>
                  <a:pt x="75" y="137"/>
                  <a:pt x="76" y="136"/>
                  <a:pt x="77" y="136"/>
                </a:cubicBezTo>
                <a:cubicBezTo>
                  <a:pt x="77" y="136"/>
                  <a:pt x="76" y="136"/>
                  <a:pt x="77" y="136"/>
                </a:cubicBezTo>
                <a:cubicBezTo>
                  <a:pt x="77" y="136"/>
                  <a:pt x="77" y="135"/>
                  <a:pt x="78" y="136"/>
                </a:cubicBezTo>
                <a:cubicBezTo>
                  <a:pt x="78" y="136"/>
                  <a:pt x="78" y="135"/>
                  <a:pt x="78" y="135"/>
                </a:cubicBezTo>
                <a:cubicBezTo>
                  <a:pt x="78" y="135"/>
                  <a:pt x="78" y="135"/>
                  <a:pt x="78" y="135"/>
                </a:cubicBezTo>
                <a:cubicBezTo>
                  <a:pt x="78" y="135"/>
                  <a:pt x="78" y="136"/>
                  <a:pt x="78" y="136"/>
                </a:cubicBezTo>
                <a:cubicBezTo>
                  <a:pt x="78" y="136"/>
                  <a:pt x="78" y="136"/>
                  <a:pt x="78" y="136"/>
                </a:cubicBezTo>
                <a:cubicBezTo>
                  <a:pt x="78" y="136"/>
                  <a:pt x="78" y="136"/>
                  <a:pt x="78" y="136"/>
                </a:cubicBezTo>
                <a:cubicBezTo>
                  <a:pt x="78" y="136"/>
                  <a:pt x="78" y="137"/>
                  <a:pt x="78" y="137"/>
                </a:cubicBezTo>
                <a:cubicBezTo>
                  <a:pt x="78" y="137"/>
                  <a:pt x="78" y="136"/>
                  <a:pt x="78" y="136"/>
                </a:cubicBezTo>
                <a:cubicBezTo>
                  <a:pt x="78" y="136"/>
                  <a:pt x="78" y="136"/>
                  <a:pt x="78" y="136"/>
                </a:cubicBezTo>
                <a:cubicBezTo>
                  <a:pt x="79" y="136"/>
                  <a:pt x="79" y="136"/>
                  <a:pt x="79" y="137"/>
                </a:cubicBezTo>
                <a:cubicBezTo>
                  <a:pt x="79" y="137"/>
                  <a:pt x="79" y="136"/>
                  <a:pt x="79" y="136"/>
                </a:cubicBezTo>
                <a:cubicBezTo>
                  <a:pt x="79" y="136"/>
                  <a:pt x="79" y="136"/>
                  <a:pt x="79" y="136"/>
                </a:cubicBezTo>
                <a:cubicBezTo>
                  <a:pt x="79" y="135"/>
                  <a:pt x="79" y="135"/>
                  <a:pt x="79" y="135"/>
                </a:cubicBezTo>
                <a:cubicBezTo>
                  <a:pt x="79" y="135"/>
                  <a:pt x="79" y="135"/>
                  <a:pt x="79" y="135"/>
                </a:cubicBezTo>
                <a:cubicBezTo>
                  <a:pt x="79" y="135"/>
                  <a:pt x="80" y="135"/>
                  <a:pt x="80" y="136"/>
                </a:cubicBezTo>
                <a:cubicBezTo>
                  <a:pt x="80" y="136"/>
                  <a:pt x="80" y="135"/>
                  <a:pt x="80" y="135"/>
                </a:cubicBezTo>
                <a:cubicBezTo>
                  <a:pt x="80" y="136"/>
                  <a:pt x="80" y="136"/>
                  <a:pt x="79" y="136"/>
                </a:cubicBezTo>
                <a:cubicBezTo>
                  <a:pt x="80" y="136"/>
                  <a:pt x="81" y="136"/>
                  <a:pt x="82" y="136"/>
                </a:cubicBezTo>
                <a:cubicBezTo>
                  <a:pt x="81" y="136"/>
                  <a:pt x="81" y="136"/>
                  <a:pt x="81" y="136"/>
                </a:cubicBezTo>
                <a:cubicBezTo>
                  <a:pt x="82" y="137"/>
                  <a:pt x="82" y="135"/>
                  <a:pt x="83" y="136"/>
                </a:cubicBezTo>
                <a:cubicBezTo>
                  <a:pt x="83" y="136"/>
                  <a:pt x="82" y="136"/>
                  <a:pt x="83" y="136"/>
                </a:cubicBezTo>
                <a:cubicBezTo>
                  <a:pt x="83" y="136"/>
                  <a:pt x="83" y="136"/>
                  <a:pt x="83" y="135"/>
                </a:cubicBezTo>
                <a:cubicBezTo>
                  <a:pt x="83" y="135"/>
                  <a:pt x="84" y="136"/>
                  <a:pt x="84" y="137"/>
                </a:cubicBezTo>
                <a:cubicBezTo>
                  <a:pt x="82" y="137"/>
                  <a:pt x="81" y="138"/>
                  <a:pt x="79" y="137"/>
                </a:cubicBezTo>
                <a:cubicBezTo>
                  <a:pt x="80" y="136"/>
                  <a:pt x="81" y="137"/>
                  <a:pt x="81" y="136"/>
                </a:cubicBezTo>
                <a:cubicBezTo>
                  <a:pt x="81" y="137"/>
                  <a:pt x="80" y="136"/>
                  <a:pt x="80" y="137"/>
                </a:cubicBezTo>
                <a:cubicBezTo>
                  <a:pt x="80" y="137"/>
                  <a:pt x="79" y="136"/>
                  <a:pt x="79" y="136"/>
                </a:cubicBezTo>
                <a:cubicBezTo>
                  <a:pt x="79" y="136"/>
                  <a:pt x="79" y="137"/>
                  <a:pt x="79" y="137"/>
                </a:cubicBezTo>
                <a:cubicBezTo>
                  <a:pt x="79" y="137"/>
                  <a:pt x="79" y="137"/>
                  <a:pt x="78" y="137"/>
                </a:cubicBezTo>
                <a:cubicBezTo>
                  <a:pt x="79" y="138"/>
                  <a:pt x="77" y="138"/>
                  <a:pt x="78" y="139"/>
                </a:cubicBezTo>
                <a:cubicBezTo>
                  <a:pt x="78" y="137"/>
                  <a:pt x="80" y="138"/>
                  <a:pt x="81" y="139"/>
                </a:cubicBezTo>
                <a:cubicBezTo>
                  <a:pt x="82" y="138"/>
                  <a:pt x="81" y="138"/>
                  <a:pt x="81" y="138"/>
                </a:cubicBezTo>
                <a:cubicBezTo>
                  <a:pt x="81" y="138"/>
                  <a:pt x="81" y="138"/>
                  <a:pt x="81" y="138"/>
                </a:cubicBezTo>
                <a:cubicBezTo>
                  <a:pt x="81" y="138"/>
                  <a:pt x="81" y="138"/>
                  <a:pt x="81" y="138"/>
                </a:cubicBezTo>
                <a:cubicBezTo>
                  <a:pt x="81" y="138"/>
                  <a:pt x="82" y="138"/>
                  <a:pt x="82" y="138"/>
                </a:cubicBezTo>
                <a:cubicBezTo>
                  <a:pt x="82" y="138"/>
                  <a:pt x="82" y="138"/>
                  <a:pt x="82" y="138"/>
                </a:cubicBezTo>
                <a:cubicBezTo>
                  <a:pt x="82" y="138"/>
                  <a:pt x="82" y="138"/>
                  <a:pt x="82" y="138"/>
                </a:cubicBezTo>
                <a:cubicBezTo>
                  <a:pt x="82" y="138"/>
                  <a:pt x="82" y="138"/>
                  <a:pt x="81" y="138"/>
                </a:cubicBezTo>
                <a:cubicBezTo>
                  <a:pt x="82" y="139"/>
                  <a:pt x="81" y="139"/>
                  <a:pt x="80" y="139"/>
                </a:cubicBezTo>
                <a:cubicBezTo>
                  <a:pt x="80" y="139"/>
                  <a:pt x="80" y="139"/>
                  <a:pt x="80" y="139"/>
                </a:cubicBezTo>
                <a:cubicBezTo>
                  <a:pt x="80" y="138"/>
                  <a:pt x="80" y="138"/>
                  <a:pt x="80" y="138"/>
                </a:cubicBezTo>
                <a:cubicBezTo>
                  <a:pt x="80" y="139"/>
                  <a:pt x="80" y="139"/>
                  <a:pt x="80" y="139"/>
                </a:cubicBezTo>
                <a:cubicBezTo>
                  <a:pt x="80" y="139"/>
                  <a:pt x="80" y="139"/>
                  <a:pt x="80" y="139"/>
                </a:cubicBezTo>
                <a:cubicBezTo>
                  <a:pt x="80" y="139"/>
                  <a:pt x="80" y="139"/>
                  <a:pt x="80" y="139"/>
                </a:cubicBezTo>
                <a:cubicBezTo>
                  <a:pt x="80" y="139"/>
                  <a:pt x="80" y="139"/>
                  <a:pt x="80" y="139"/>
                </a:cubicBezTo>
                <a:cubicBezTo>
                  <a:pt x="80" y="139"/>
                  <a:pt x="79" y="139"/>
                  <a:pt x="79" y="139"/>
                </a:cubicBezTo>
                <a:cubicBezTo>
                  <a:pt x="79" y="139"/>
                  <a:pt x="79" y="139"/>
                  <a:pt x="79" y="139"/>
                </a:cubicBezTo>
                <a:cubicBezTo>
                  <a:pt x="78" y="139"/>
                  <a:pt x="78" y="139"/>
                  <a:pt x="77" y="139"/>
                </a:cubicBezTo>
                <a:cubicBezTo>
                  <a:pt x="77" y="140"/>
                  <a:pt x="77" y="139"/>
                  <a:pt x="77" y="140"/>
                </a:cubicBezTo>
                <a:cubicBezTo>
                  <a:pt x="76" y="139"/>
                  <a:pt x="76" y="140"/>
                  <a:pt x="75" y="140"/>
                </a:cubicBezTo>
                <a:cubicBezTo>
                  <a:pt x="75" y="140"/>
                  <a:pt x="75" y="140"/>
                  <a:pt x="75" y="140"/>
                </a:cubicBezTo>
                <a:cubicBezTo>
                  <a:pt x="75" y="140"/>
                  <a:pt x="75" y="140"/>
                  <a:pt x="75" y="140"/>
                </a:cubicBezTo>
                <a:cubicBezTo>
                  <a:pt x="75" y="140"/>
                  <a:pt x="75" y="140"/>
                  <a:pt x="75" y="140"/>
                </a:cubicBezTo>
                <a:cubicBezTo>
                  <a:pt x="75" y="140"/>
                  <a:pt x="75" y="140"/>
                  <a:pt x="75" y="140"/>
                </a:cubicBezTo>
                <a:cubicBezTo>
                  <a:pt x="75" y="140"/>
                  <a:pt x="75" y="140"/>
                  <a:pt x="75" y="140"/>
                </a:cubicBezTo>
                <a:cubicBezTo>
                  <a:pt x="75" y="141"/>
                  <a:pt x="74" y="140"/>
                  <a:pt x="74" y="141"/>
                </a:cubicBezTo>
                <a:cubicBezTo>
                  <a:pt x="74" y="141"/>
                  <a:pt x="74" y="141"/>
                  <a:pt x="74" y="140"/>
                </a:cubicBezTo>
                <a:cubicBezTo>
                  <a:pt x="74" y="141"/>
                  <a:pt x="74" y="141"/>
                  <a:pt x="74" y="141"/>
                </a:cubicBezTo>
                <a:cubicBezTo>
                  <a:pt x="73" y="140"/>
                  <a:pt x="73" y="140"/>
                  <a:pt x="73" y="140"/>
                </a:cubicBezTo>
                <a:cubicBezTo>
                  <a:pt x="73" y="141"/>
                  <a:pt x="73" y="141"/>
                  <a:pt x="73" y="141"/>
                </a:cubicBezTo>
                <a:cubicBezTo>
                  <a:pt x="73" y="141"/>
                  <a:pt x="73" y="140"/>
                  <a:pt x="73" y="140"/>
                </a:cubicBezTo>
                <a:cubicBezTo>
                  <a:pt x="73" y="141"/>
                  <a:pt x="73" y="141"/>
                  <a:pt x="73" y="141"/>
                </a:cubicBezTo>
                <a:cubicBezTo>
                  <a:pt x="73" y="141"/>
                  <a:pt x="72" y="140"/>
                  <a:pt x="72" y="141"/>
                </a:cubicBezTo>
                <a:cubicBezTo>
                  <a:pt x="72" y="141"/>
                  <a:pt x="73" y="141"/>
                  <a:pt x="73" y="141"/>
                </a:cubicBezTo>
                <a:cubicBezTo>
                  <a:pt x="73" y="141"/>
                  <a:pt x="72" y="142"/>
                  <a:pt x="72" y="142"/>
                </a:cubicBezTo>
                <a:cubicBezTo>
                  <a:pt x="72" y="142"/>
                  <a:pt x="72" y="142"/>
                  <a:pt x="72" y="142"/>
                </a:cubicBezTo>
                <a:cubicBezTo>
                  <a:pt x="72" y="141"/>
                  <a:pt x="72" y="142"/>
                  <a:pt x="72" y="142"/>
                </a:cubicBezTo>
                <a:cubicBezTo>
                  <a:pt x="72" y="141"/>
                  <a:pt x="71" y="141"/>
                  <a:pt x="71" y="142"/>
                </a:cubicBezTo>
                <a:cubicBezTo>
                  <a:pt x="71" y="142"/>
                  <a:pt x="71" y="142"/>
                  <a:pt x="71" y="142"/>
                </a:cubicBezTo>
                <a:cubicBezTo>
                  <a:pt x="70" y="142"/>
                  <a:pt x="70" y="143"/>
                  <a:pt x="70" y="143"/>
                </a:cubicBezTo>
                <a:cubicBezTo>
                  <a:pt x="70" y="142"/>
                  <a:pt x="70" y="142"/>
                  <a:pt x="69" y="142"/>
                </a:cubicBezTo>
                <a:cubicBezTo>
                  <a:pt x="69" y="142"/>
                  <a:pt x="69" y="141"/>
                  <a:pt x="70" y="141"/>
                </a:cubicBezTo>
                <a:cubicBezTo>
                  <a:pt x="69" y="141"/>
                  <a:pt x="69" y="141"/>
                  <a:pt x="69" y="141"/>
                </a:cubicBezTo>
                <a:cubicBezTo>
                  <a:pt x="69" y="141"/>
                  <a:pt x="69" y="141"/>
                  <a:pt x="69" y="141"/>
                </a:cubicBezTo>
                <a:cubicBezTo>
                  <a:pt x="69" y="141"/>
                  <a:pt x="69" y="141"/>
                  <a:pt x="69" y="142"/>
                </a:cubicBezTo>
                <a:cubicBezTo>
                  <a:pt x="68" y="142"/>
                  <a:pt x="68" y="141"/>
                  <a:pt x="67" y="141"/>
                </a:cubicBezTo>
                <a:cubicBezTo>
                  <a:pt x="67" y="142"/>
                  <a:pt x="66" y="141"/>
                  <a:pt x="66" y="142"/>
                </a:cubicBezTo>
                <a:cubicBezTo>
                  <a:pt x="67" y="142"/>
                  <a:pt x="67" y="142"/>
                  <a:pt x="67" y="142"/>
                </a:cubicBezTo>
                <a:cubicBezTo>
                  <a:pt x="68" y="142"/>
                  <a:pt x="68" y="142"/>
                  <a:pt x="68" y="142"/>
                </a:cubicBezTo>
                <a:cubicBezTo>
                  <a:pt x="68" y="142"/>
                  <a:pt x="68" y="143"/>
                  <a:pt x="67" y="143"/>
                </a:cubicBezTo>
                <a:cubicBezTo>
                  <a:pt x="67" y="143"/>
                  <a:pt x="67" y="143"/>
                  <a:pt x="67" y="143"/>
                </a:cubicBezTo>
                <a:cubicBezTo>
                  <a:pt x="67" y="142"/>
                  <a:pt x="67" y="142"/>
                  <a:pt x="67" y="142"/>
                </a:cubicBezTo>
                <a:cubicBezTo>
                  <a:pt x="67" y="142"/>
                  <a:pt x="67" y="142"/>
                  <a:pt x="67" y="142"/>
                </a:cubicBezTo>
                <a:cubicBezTo>
                  <a:pt x="67" y="142"/>
                  <a:pt x="67" y="143"/>
                  <a:pt x="67" y="143"/>
                </a:cubicBezTo>
                <a:cubicBezTo>
                  <a:pt x="67" y="143"/>
                  <a:pt x="67" y="143"/>
                  <a:pt x="67" y="143"/>
                </a:cubicBezTo>
                <a:cubicBezTo>
                  <a:pt x="67" y="143"/>
                  <a:pt x="66" y="143"/>
                  <a:pt x="65" y="143"/>
                </a:cubicBezTo>
                <a:cubicBezTo>
                  <a:pt x="65" y="143"/>
                  <a:pt x="65" y="143"/>
                  <a:pt x="65" y="143"/>
                </a:cubicBezTo>
                <a:cubicBezTo>
                  <a:pt x="64" y="142"/>
                  <a:pt x="63" y="144"/>
                  <a:pt x="61" y="144"/>
                </a:cubicBezTo>
                <a:cubicBezTo>
                  <a:pt x="61" y="144"/>
                  <a:pt x="61" y="144"/>
                  <a:pt x="61" y="144"/>
                </a:cubicBezTo>
                <a:cubicBezTo>
                  <a:pt x="61" y="144"/>
                  <a:pt x="61" y="144"/>
                  <a:pt x="60" y="144"/>
                </a:cubicBezTo>
                <a:cubicBezTo>
                  <a:pt x="60" y="144"/>
                  <a:pt x="60" y="144"/>
                  <a:pt x="60" y="144"/>
                </a:cubicBezTo>
                <a:cubicBezTo>
                  <a:pt x="60" y="145"/>
                  <a:pt x="60" y="145"/>
                  <a:pt x="60" y="145"/>
                </a:cubicBezTo>
                <a:cubicBezTo>
                  <a:pt x="60" y="145"/>
                  <a:pt x="60" y="145"/>
                  <a:pt x="60" y="145"/>
                </a:cubicBezTo>
                <a:cubicBezTo>
                  <a:pt x="60" y="145"/>
                  <a:pt x="60" y="145"/>
                  <a:pt x="60" y="145"/>
                </a:cubicBezTo>
                <a:cubicBezTo>
                  <a:pt x="60" y="145"/>
                  <a:pt x="59" y="145"/>
                  <a:pt x="59" y="145"/>
                </a:cubicBezTo>
                <a:cubicBezTo>
                  <a:pt x="59" y="144"/>
                  <a:pt x="60" y="145"/>
                  <a:pt x="60" y="144"/>
                </a:cubicBezTo>
                <a:cubicBezTo>
                  <a:pt x="60" y="144"/>
                  <a:pt x="59" y="144"/>
                  <a:pt x="59" y="144"/>
                </a:cubicBezTo>
                <a:cubicBezTo>
                  <a:pt x="59" y="145"/>
                  <a:pt x="60" y="145"/>
                  <a:pt x="59" y="145"/>
                </a:cubicBezTo>
                <a:cubicBezTo>
                  <a:pt x="59" y="146"/>
                  <a:pt x="59" y="146"/>
                  <a:pt x="59" y="146"/>
                </a:cubicBezTo>
                <a:cubicBezTo>
                  <a:pt x="59" y="145"/>
                  <a:pt x="57" y="147"/>
                  <a:pt x="57" y="147"/>
                </a:cubicBezTo>
                <a:cubicBezTo>
                  <a:pt x="57" y="147"/>
                  <a:pt x="56" y="147"/>
                  <a:pt x="57" y="147"/>
                </a:cubicBezTo>
                <a:cubicBezTo>
                  <a:pt x="56" y="147"/>
                  <a:pt x="56" y="147"/>
                  <a:pt x="55" y="147"/>
                </a:cubicBezTo>
                <a:cubicBezTo>
                  <a:pt x="55" y="147"/>
                  <a:pt x="55" y="148"/>
                  <a:pt x="54" y="148"/>
                </a:cubicBezTo>
                <a:cubicBezTo>
                  <a:pt x="54" y="148"/>
                  <a:pt x="54" y="148"/>
                  <a:pt x="53" y="147"/>
                </a:cubicBezTo>
                <a:cubicBezTo>
                  <a:pt x="52" y="149"/>
                  <a:pt x="51" y="148"/>
                  <a:pt x="49" y="149"/>
                </a:cubicBezTo>
                <a:cubicBezTo>
                  <a:pt x="49" y="149"/>
                  <a:pt x="49" y="148"/>
                  <a:pt x="49" y="149"/>
                </a:cubicBezTo>
                <a:cubicBezTo>
                  <a:pt x="49" y="150"/>
                  <a:pt x="48" y="149"/>
                  <a:pt x="48" y="149"/>
                </a:cubicBezTo>
                <a:cubicBezTo>
                  <a:pt x="48" y="149"/>
                  <a:pt x="47" y="150"/>
                  <a:pt x="47" y="150"/>
                </a:cubicBezTo>
                <a:cubicBezTo>
                  <a:pt x="46" y="150"/>
                  <a:pt x="47" y="150"/>
                  <a:pt x="47" y="149"/>
                </a:cubicBezTo>
                <a:cubicBezTo>
                  <a:pt x="47" y="149"/>
                  <a:pt x="47" y="149"/>
                  <a:pt x="46" y="149"/>
                </a:cubicBezTo>
                <a:cubicBezTo>
                  <a:pt x="46" y="149"/>
                  <a:pt x="47" y="150"/>
                  <a:pt x="46" y="150"/>
                </a:cubicBezTo>
                <a:cubicBezTo>
                  <a:pt x="46" y="150"/>
                  <a:pt x="46" y="149"/>
                  <a:pt x="46" y="149"/>
                </a:cubicBezTo>
                <a:cubicBezTo>
                  <a:pt x="45" y="149"/>
                  <a:pt x="45" y="150"/>
                  <a:pt x="45" y="150"/>
                </a:cubicBezTo>
                <a:cubicBezTo>
                  <a:pt x="45" y="150"/>
                  <a:pt x="45" y="149"/>
                  <a:pt x="45" y="149"/>
                </a:cubicBezTo>
                <a:cubicBezTo>
                  <a:pt x="45" y="150"/>
                  <a:pt x="44" y="150"/>
                  <a:pt x="44" y="151"/>
                </a:cubicBezTo>
                <a:cubicBezTo>
                  <a:pt x="43" y="150"/>
                  <a:pt x="43" y="151"/>
                  <a:pt x="43" y="150"/>
                </a:cubicBezTo>
                <a:cubicBezTo>
                  <a:pt x="43" y="151"/>
                  <a:pt x="42" y="151"/>
                  <a:pt x="42" y="151"/>
                </a:cubicBezTo>
                <a:cubicBezTo>
                  <a:pt x="42" y="151"/>
                  <a:pt x="42" y="151"/>
                  <a:pt x="42" y="150"/>
                </a:cubicBezTo>
                <a:cubicBezTo>
                  <a:pt x="42" y="151"/>
                  <a:pt x="40" y="151"/>
                  <a:pt x="40" y="152"/>
                </a:cubicBezTo>
                <a:cubicBezTo>
                  <a:pt x="40" y="152"/>
                  <a:pt x="40" y="153"/>
                  <a:pt x="39" y="153"/>
                </a:cubicBezTo>
                <a:cubicBezTo>
                  <a:pt x="39" y="152"/>
                  <a:pt x="39" y="152"/>
                  <a:pt x="40" y="152"/>
                </a:cubicBezTo>
                <a:cubicBezTo>
                  <a:pt x="39" y="152"/>
                  <a:pt x="39" y="152"/>
                  <a:pt x="38" y="152"/>
                </a:cubicBezTo>
                <a:cubicBezTo>
                  <a:pt x="39" y="154"/>
                  <a:pt x="37" y="153"/>
                  <a:pt x="36" y="154"/>
                </a:cubicBezTo>
                <a:cubicBezTo>
                  <a:pt x="36" y="153"/>
                  <a:pt x="37" y="153"/>
                  <a:pt x="37" y="153"/>
                </a:cubicBezTo>
                <a:cubicBezTo>
                  <a:pt x="37" y="153"/>
                  <a:pt x="37" y="153"/>
                  <a:pt x="37" y="153"/>
                </a:cubicBezTo>
                <a:cubicBezTo>
                  <a:pt x="38" y="153"/>
                  <a:pt x="37" y="153"/>
                  <a:pt x="38" y="152"/>
                </a:cubicBezTo>
                <a:cubicBezTo>
                  <a:pt x="37" y="152"/>
                  <a:pt x="37" y="153"/>
                  <a:pt x="36" y="152"/>
                </a:cubicBezTo>
                <a:cubicBezTo>
                  <a:pt x="35" y="152"/>
                  <a:pt x="36" y="152"/>
                  <a:pt x="36" y="153"/>
                </a:cubicBezTo>
                <a:cubicBezTo>
                  <a:pt x="35" y="152"/>
                  <a:pt x="32" y="154"/>
                  <a:pt x="31" y="154"/>
                </a:cubicBezTo>
                <a:cubicBezTo>
                  <a:pt x="31" y="154"/>
                  <a:pt x="30" y="155"/>
                  <a:pt x="31" y="155"/>
                </a:cubicBezTo>
                <a:cubicBezTo>
                  <a:pt x="31" y="156"/>
                  <a:pt x="30" y="155"/>
                  <a:pt x="30" y="156"/>
                </a:cubicBezTo>
                <a:cubicBezTo>
                  <a:pt x="29" y="156"/>
                  <a:pt x="30" y="155"/>
                  <a:pt x="30" y="155"/>
                </a:cubicBezTo>
                <a:cubicBezTo>
                  <a:pt x="30" y="155"/>
                  <a:pt x="30" y="155"/>
                  <a:pt x="30" y="155"/>
                </a:cubicBezTo>
                <a:cubicBezTo>
                  <a:pt x="31" y="154"/>
                  <a:pt x="30" y="154"/>
                  <a:pt x="30" y="154"/>
                </a:cubicBezTo>
                <a:cubicBezTo>
                  <a:pt x="30" y="154"/>
                  <a:pt x="30" y="154"/>
                  <a:pt x="29" y="155"/>
                </a:cubicBezTo>
                <a:cubicBezTo>
                  <a:pt x="29" y="155"/>
                  <a:pt x="29" y="155"/>
                  <a:pt x="29" y="155"/>
                </a:cubicBezTo>
                <a:cubicBezTo>
                  <a:pt x="29" y="155"/>
                  <a:pt x="29" y="155"/>
                  <a:pt x="29" y="156"/>
                </a:cubicBezTo>
                <a:cubicBezTo>
                  <a:pt x="29" y="156"/>
                  <a:pt x="28" y="156"/>
                  <a:pt x="28" y="156"/>
                </a:cubicBezTo>
                <a:cubicBezTo>
                  <a:pt x="30" y="156"/>
                  <a:pt x="32" y="156"/>
                  <a:pt x="34" y="155"/>
                </a:cubicBezTo>
                <a:cubicBezTo>
                  <a:pt x="35" y="155"/>
                  <a:pt x="34" y="156"/>
                  <a:pt x="35" y="156"/>
                </a:cubicBezTo>
                <a:cubicBezTo>
                  <a:pt x="35" y="156"/>
                  <a:pt x="35" y="156"/>
                  <a:pt x="35" y="155"/>
                </a:cubicBezTo>
                <a:cubicBezTo>
                  <a:pt x="36" y="156"/>
                  <a:pt x="35" y="156"/>
                  <a:pt x="35" y="157"/>
                </a:cubicBezTo>
                <a:cubicBezTo>
                  <a:pt x="34" y="157"/>
                  <a:pt x="32" y="156"/>
                  <a:pt x="31" y="158"/>
                </a:cubicBezTo>
                <a:cubicBezTo>
                  <a:pt x="31" y="158"/>
                  <a:pt x="30" y="157"/>
                  <a:pt x="30" y="158"/>
                </a:cubicBezTo>
                <a:cubicBezTo>
                  <a:pt x="30" y="158"/>
                  <a:pt x="30" y="158"/>
                  <a:pt x="30" y="158"/>
                </a:cubicBezTo>
                <a:cubicBezTo>
                  <a:pt x="29" y="158"/>
                  <a:pt x="30" y="159"/>
                  <a:pt x="30" y="159"/>
                </a:cubicBezTo>
                <a:cubicBezTo>
                  <a:pt x="28" y="158"/>
                  <a:pt x="28" y="159"/>
                  <a:pt x="28" y="159"/>
                </a:cubicBezTo>
                <a:cubicBezTo>
                  <a:pt x="27" y="159"/>
                  <a:pt x="27" y="159"/>
                  <a:pt x="27" y="159"/>
                </a:cubicBezTo>
                <a:cubicBezTo>
                  <a:pt x="27" y="159"/>
                  <a:pt x="27" y="159"/>
                  <a:pt x="27" y="159"/>
                </a:cubicBezTo>
                <a:cubicBezTo>
                  <a:pt x="27" y="159"/>
                  <a:pt x="27" y="159"/>
                  <a:pt x="27" y="159"/>
                </a:cubicBezTo>
                <a:cubicBezTo>
                  <a:pt x="27" y="159"/>
                  <a:pt x="27" y="159"/>
                  <a:pt x="27" y="159"/>
                </a:cubicBezTo>
                <a:cubicBezTo>
                  <a:pt x="27" y="160"/>
                  <a:pt x="26" y="160"/>
                  <a:pt x="26" y="160"/>
                </a:cubicBezTo>
                <a:cubicBezTo>
                  <a:pt x="26" y="159"/>
                  <a:pt x="27" y="159"/>
                  <a:pt x="26" y="159"/>
                </a:cubicBezTo>
                <a:cubicBezTo>
                  <a:pt x="26" y="159"/>
                  <a:pt x="26" y="159"/>
                  <a:pt x="25" y="159"/>
                </a:cubicBezTo>
                <a:cubicBezTo>
                  <a:pt x="25" y="159"/>
                  <a:pt x="25" y="159"/>
                  <a:pt x="25" y="160"/>
                </a:cubicBezTo>
                <a:cubicBezTo>
                  <a:pt x="24" y="160"/>
                  <a:pt x="24" y="160"/>
                  <a:pt x="22" y="159"/>
                </a:cubicBezTo>
                <a:cubicBezTo>
                  <a:pt x="23" y="161"/>
                  <a:pt x="22" y="159"/>
                  <a:pt x="21" y="160"/>
                </a:cubicBezTo>
                <a:cubicBezTo>
                  <a:pt x="21" y="160"/>
                  <a:pt x="22" y="160"/>
                  <a:pt x="22" y="159"/>
                </a:cubicBezTo>
                <a:cubicBezTo>
                  <a:pt x="21" y="160"/>
                  <a:pt x="21" y="160"/>
                  <a:pt x="20" y="160"/>
                </a:cubicBezTo>
                <a:cubicBezTo>
                  <a:pt x="20" y="160"/>
                  <a:pt x="20" y="161"/>
                  <a:pt x="20" y="160"/>
                </a:cubicBezTo>
                <a:cubicBezTo>
                  <a:pt x="20" y="161"/>
                  <a:pt x="20" y="161"/>
                  <a:pt x="20" y="162"/>
                </a:cubicBezTo>
                <a:cubicBezTo>
                  <a:pt x="20" y="161"/>
                  <a:pt x="21" y="162"/>
                  <a:pt x="22" y="161"/>
                </a:cubicBezTo>
                <a:cubicBezTo>
                  <a:pt x="22" y="162"/>
                  <a:pt x="21" y="162"/>
                  <a:pt x="22" y="162"/>
                </a:cubicBezTo>
                <a:cubicBezTo>
                  <a:pt x="22" y="162"/>
                  <a:pt x="22" y="161"/>
                  <a:pt x="22" y="161"/>
                </a:cubicBezTo>
                <a:cubicBezTo>
                  <a:pt x="22" y="161"/>
                  <a:pt x="23" y="161"/>
                  <a:pt x="23" y="160"/>
                </a:cubicBezTo>
                <a:cubicBezTo>
                  <a:pt x="23" y="161"/>
                  <a:pt x="24" y="160"/>
                  <a:pt x="24" y="160"/>
                </a:cubicBezTo>
                <a:cubicBezTo>
                  <a:pt x="25" y="161"/>
                  <a:pt x="24" y="161"/>
                  <a:pt x="24" y="161"/>
                </a:cubicBezTo>
                <a:cubicBezTo>
                  <a:pt x="24" y="161"/>
                  <a:pt x="24" y="161"/>
                  <a:pt x="24" y="161"/>
                </a:cubicBezTo>
                <a:cubicBezTo>
                  <a:pt x="25" y="161"/>
                  <a:pt x="25" y="161"/>
                  <a:pt x="26" y="161"/>
                </a:cubicBezTo>
                <a:cubicBezTo>
                  <a:pt x="26" y="161"/>
                  <a:pt x="26" y="160"/>
                  <a:pt x="26" y="160"/>
                </a:cubicBezTo>
                <a:cubicBezTo>
                  <a:pt x="27" y="160"/>
                  <a:pt x="26" y="161"/>
                  <a:pt x="27" y="161"/>
                </a:cubicBezTo>
                <a:cubicBezTo>
                  <a:pt x="27" y="161"/>
                  <a:pt x="28" y="161"/>
                  <a:pt x="28" y="161"/>
                </a:cubicBezTo>
                <a:cubicBezTo>
                  <a:pt x="28" y="161"/>
                  <a:pt x="28" y="161"/>
                  <a:pt x="28" y="161"/>
                </a:cubicBezTo>
                <a:cubicBezTo>
                  <a:pt x="28" y="161"/>
                  <a:pt x="28" y="161"/>
                  <a:pt x="28" y="161"/>
                </a:cubicBezTo>
                <a:cubicBezTo>
                  <a:pt x="28" y="161"/>
                  <a:pt x="28" y="161"/>
                  <a:pt x="28" y="161"/>
                </a:cubicBezTo>
                <a:cubicBezTo>
                  <a:pt x="28" y="161"/>
                  <a:pt x="28" y="161"/>
                  <a:pt x="29" y="161"/>
                </a:cubicBezTo>
                <a:cubicBezTo>
                  <a:pt x="30" y="161"/>
                  <a:pt x="31" y="161"/>
                  <a:pt x="32" y="161"/>
                </a:cubicBezTo>
                <a:cubicBezTo>
                  <a:pt x="33" y="159"/>
                  <a:pt x="34" y="160"/>
                  <a:pt x="35" y="160"/>
                </a:cubicBezTo>
                <a:cubicBezTo>
                  <a:pt x="36" y="161"/>
                  <a:pt x="37" y="158"/>
                  <a:pt x="39" y="159"/>
                </a:cubicBezTo>
                <a:cubicBezTo>
                  <a:pt x="39" y="159"/>
                  <a:pt x="39" y="159"/>
                  <a:pt x="39" y="158"/>
                </a:cubicBezTo>
                <a:cubicBezTo>
                  <a:pt x="40" y="159"/>
                  <a:pt x="40" y="159"/>
                  <a:pt x="41" y="159"/>
                </a:cubicBezTo>
                <a:cubicBezTo>
                  <a:pt x="40" y="159"/>
                  <a:pt x="40" y="159"/>
                  <a:pt x="40" y="160"/>
                </a:cubicBezTo>
                <a:cubicBezTo>
                  <a:pt x="40" y="159"/>
                  <a:pt x="39" y="160"/>
                  <a:pt x="39" y="160"/>
                </a:cubicBezTo>
                <a:cubicBezTo>
                  <a:pt x="39" y="160"/>
                  <a:pt x="39" y="160"/>
                  <a:pt x="39" y="160"/>
                </a:cubicBezTo>
                <a:cubicBezTo>
                  <a:pt x="39" y="161"/>
                  <a:pt x="38" y="161"/>
                  <a:pt x="38" y="161"/>
                </a:cubicBezTo>
                <a:cubicBezTo>
                  <a:pt x="38" y="161"/>
                  <a:pt x="38" y="160"/>
                  <a:pt x="39" y="160"/>
                </a:cubicBezTo>
                <a:cubicBezTo>
                  <a:pt x="38" y="160"/>
                  <a:pt x="37" y="161"/>
                  <a:pt x="36" y="161"/>
                </a:cubicBezTo>
                <a:cubicBezTo>
                  <a:pt x="37" y="161"/>
                  <a:pt x="37" y="161"/>
                  <a:pt x="37" y="161"/>
                </a:cubicBezTo>
                <a:cubicBezTo>
                  <a:pt x="36" y="161"/>
                  <a:pt x="36" y="162"/>
                  <a:pt x="35" y="162"/>
                </a:cubicBezTo>
                <a:cubicBezTo>
                  <a:pt x="35" y="162"/>
                  <a:pt x="36" y="162"/>
                  <a:pt x="35" y="161"/>
                </a:cubicBezTo>
                <a:cubicBezTo>
                  <a:pt x="35" y="162"/>
                  <a:pt x="35" y="162"/>
                  <a:pt x="35" y="162"/>
                </a:cubicBezTo>
                <a:cubicBezTo>
                  <a:pt x="33" y="162"/>
                  <a:pt x="32" y="163"/>
                  <a:pt x="32" y="163"/>
                </a:cubicBezTo>
                <a:cubicBezTo>
                  <a:pt x="32" y="163"/>
                  <a:pt x="31" y="163"/>
                  <a:pt x="30" y="163"/>
                </a:cubicBezTo>
                <a:cubicBezTo>
                  <a:pt x="30" y="164"/>
                  <a:pt x="30" y="164"/>
                  <a:pt x="31" y="164"/>
                </a:cubicBezTo>
                <a:cubicBezTo>
                  <a:pt x="30" y="165"/>
                  <a:pt x="30" y="164"/>
                  <a:pt x="29" y="165"/>
                </a:cubicBezTo>
                <a:cubicBezTo>
                  <a:pt x="29" y="164"/>
                  <a:pt x="29" y="164"/>
                  <a:pt x="29" y="163"/>
                </a:cubicBezTo>
                <a:cubicBezTo>
                  <a:pt x="28" y="163"/>
                  <a:pt x="28" y="164"/>
                  <a:pt x="28" y="165"/>
                </a:cubicBezTo>
                <a:cubicBezTo>
                  <a:pt x="28" y="165"/>
                  <a:pt x="26" y="164"/>
                  <a:pt x="27" y="165"/>
                </a:cubicBezTo>
                <a:cubicBezTo>
                  <a:pt x="26" y="165"/>
                  <a:pt x="25" y="165"/>
                  <a:pt x="26" y="165"/>
                </a:cubicBezTo>
                <a:cubicBezTo>
                  <a:pt x="25" y="166"/>
                  <a:pt x="24" y="166"/>
                  <a:pt x="23" y="166"/>
                </a:cubicBezTo>
                <a:cubicBezTo>
                  <a:pt x="23" y="166"/>
                  <a:pt x="23" y="166"/>
                  <a:pt x="23" y="165"/>
                </a:cubicBezTo>
                <a:cubicBezTo>
                  <a:pt x="23" y="165"/>
                  <a:pt x="23" y="165"/>
                  <a:pt x="22" y="164"/>
                </a:cubicBezTo>
                <a:cubicBezTo>
                  <a:pt x="22" y="165"/>
                  <a:pt x="23" y="165"/>
                  <a:pt x="22" y="165"/>
                </a:cubicBezTo>
                <a:cubicBezTo>
                  <a:pt x="22" y="166"/>
                  <a:pt x="23" y="165"/>
                  <a:pt x="23" y="165"/>
                </a:cubicBezTo>
                <a:cubicBezTo>
                  <a:pt x="23" y="166"/>
                  <a:pt x="22" y="167"/>
                  <a:pt x="21" y="166"/>
                </a:cubicBezTo>
                <a:cubicBezTo>
                  <a:pt x="20" y="166"/>
                  <a:pt x="20" y="168"/>
                  <a:pt x="19" y="168"/>
                </a:cubicBezTo>
                <a:cubicBezTo>
                  <a:pt x="19" y="168"/>
                  <a:pt x="19" y="168"/>
                  <a:pt x="19" y="168"/>
                </a:cubicBezTo>
                <a:cubicBezTo>
                  <a:pt x="18" y="168"/>
                  <a:pt x="18" y="168"/>
                  <a:pt x="18" y="167"/>
                </a:cubicBezTo>
                <a:cubicBezTo>
                  <a:pt x="18" y="167"/>
                  <a:pt x="18" y="169"/>
                  <a:pt x="17" y="168"/>
                </a:cubicBezTo>
                <a:cubicBezTo>
                  <a:pt x="17" y="168"/>
                  <a:pt x="17" y="168"/>
                  <a:pt x="17" y="167"/>
                </a:cubicBezTo>
                <a:cubicBezTo>
                  <a:pt x="16" y="168"/>
                  <a:pt x="15" y="169"/>
                  <a:pt x="14" y="168"/>
                </a:cubicBezTo>
                <a:cubicBezTo>
                  <a:pt x="13" y="169"/>
                  <a:pt x="13" y="169"/>
                  <a:pt x="13" y="169"/>
                </a:cubicBezTo>
                <a:cubicBezTo>
                  <a:pt x="13" y="169"/>
                  <a:pt x="13" y="170"/>
                  <a:pt x="13" y="170"/>
                </a:cubicBezTo>
                <a:cubicBezTo>
                  <a:pt x="12" y="169"/>
                  <a:pt x="11" y="171"/>
                  <a:pt x="10" y="170"/>
                </a:cubicBezTo>
                <a:cubicBezTo>
                  <a:pt x="11" y="170"/>
                  <a:pt x="11" y="169"/>
                  <a:pt x="11" y="170"/>
                </a:cubicBezTo>
                <a:cubicBezTo>
                  <a:pt x="11" y="169"/>
                  <a:pt x="9" y="170"/>
                  <a:pt x="9" y="170"/>
                </a:cubicBezTo>
                <a:cubicBezTo>
                  <a:pt x="8" y="171"/>
                  <a:pt x="9" y="170"/>
                  <a:pt x="10" y="170"/>
                </a:cubicBezTo>
                <a:cubicBezTo>
                  <a:pt x="9" y="171"/>
                  <a:pt x="9" y="170"/>
                  <a:pt x="9" y="171"/>
                </a:cubicBezTo>
                <a:cubicBezTo>
                  <a:pt x="9" y="171"/>
                  <a:pt x="9" y="172"/>
                  <a:pt x="9" y="172"/>
                </a:cubicBezTo>
                <a:cubicBezTo>
                  <a:pt x="9" y="172"/>
                  <a:pt x="9" y="172"/>
                  <a:pt x="9" y="172"/>
                </a:cubicBezTo>
                <a:cubicBezTo>
                  <a:pt x="9" y="172"/>
                  <a:pt x="9" y="172"/>
                  <a:pt x="9" y="173"/>
                </a:cubicBezTo>
                <a:cubicBezTo>
                  <a:pt x="8" y="172"/>
                  <a:pt x="8" y="172"/>
                  <a:pt x="7" y="172"/>
                </a:cubicBezTo>
                <a:cubicBezTo>
                  <a:pt x="7" y="171"/>
                  <a:pt x="8" y="172"/>
                  <a:pt x="8" y="171"/>
                </a:cubicBezTo>
                <a:cubicBezTo>
                  <a:pt x="8" y="171"/>
                  <a:pt x="7" y="171"/>
                  <a:pt x="7" y="171"/>
                </a:cubicBezTo>
                <a:cubicBezTo>
                  <a:pt x="7" y="171"/>
                  <a:pt x="6" y="172"/>
                  <a:pt x="6" y="172"/>
                </a:cubicBezTo>
                <a:cubicBezTo>
                  <a:pt x="6" y="172"/>
                  <a:pt x="6" y="172"/>
                  <a:pt x="6" y="172"/>
                </a:cubicBezTo>
                <a:cubicBezTo>
                  <a:pt x="5" y="171"/>
                  <a:pt x="5" y="172"/>
                  <a:pt x="5" y="171"/>
                </a:cubicBezTo>
                <a:cubicBezTo>
                  <a:pt x="5" y="172"/>
                  <a:pt x="5" y="172"/>
                  <a:pt x="5" y="172"/>
                </a:cubicBezTo>
                <a:cubicBezTo>
                  <a:pt x="5" y="173"/>
                  <a:pt x="4" y="173"/>
                  <a:pt x="3" y="173"/>
                </a:cubicBezTo>
                <a:cubicBezTo>
                  <a:pt x="3" y="174"/>
                  <a:pt x="3" y="173"/>
                  <a:pt x="4" y="173"/>
                </a:cubicBezTo>
                <a:cubicBezTo>
                  <a:pt x="4" y="173"/>
                  <a:pt x="4" y="173"/>
                  <a:pt x="4" y="173"/>
                </a:cubicBezTo>
                <a:cubicBezTo>
                  <a:pt x="4" y="173"/>
                  <a:pt x="4" y="174"/>
                  <a:pt x="3" y="174"/>
                </a:cubicBezTo>
                <a:cubicBezTo>
                  <a:pt x="3" y="175"/>
                  <a:pt x="4" y="175"/>
                  <a:pt x="4" y="174"/>
                </a:cubicBezTo>
                <a:cubicBezTo>
                  <a:pt x="4" y="174"/>
                  <a:pt x="3" y="175"/>
                  <a:pt x="4" y="175"/>
                </a:cubicBezTo>
                <a:cubicBezTo>
                  <a:pt x="4" y="175"/>
                  <a:pt x="3" y="176"/>
                  <a:pt x="4" y="176"/>
                </a:cubicBezTo>
                <a:cubicBezTo>
                  <a:pt x="4" y="176"/>
                  <a:pt x="4" y="176"/>
                  <a:pt x="4" y="175"/>
                </a:cubicBezTo>
                <a:cubicBezTo>
                  <a:pt x="4" y="175"/>
                  <a:pt x="4" y="175"/>
                  <a:pt x="5" y="175"/>
                </a:cubicBezTo>
                <a:cubicBezTo>
                  <a:pt x="5" y="175"/>
                  <a:pt x="5" y="175"/>
                  <a:pt x="5" y="174"/>
                </a:cubicBezTo>
                <a:cubicBezTo>
                  <a:pt x="6" y="174"/>
                  <a:pt x="6" y="174"/>
                  <a:pt x="7" y="173"/>
                </a:cubicBezTo>
                <a:cubicBezTo>
                  <a:pt x="8" y="174"/>
                  <a:pt x="9" y="173"/>
                  <a:pt x="10" y="173"/>
                </a:cubicBezTo>
                <a:cubicBezTo>
                  <a:pt x="10" y="174"/>
                  <a:pt x="8" y="174"/>
                  <a:pt x="9" y="175"/>
                </a:cubicBezTo>
                <a:cubicBezTo>
                  <a:pt x="10" y="174"/>
                  <a:pt x="11" y="175"/>
                  <a:pt x="12" y="173"/>
                </a:cubicBezTo>
                <a:cubicBezTo>
                  <a:pt x="13" y="174"/>
                  <a:pt x="13" y="174"/>
                  <a:pt x="13" y="173"/>
                </a:cubicBezTo>
                <a:cubicBezTo>
                  <a:pt x="14" y="173"/>
                  <a:pt x="14" y="174"/>
                  <a:pt x="14" y="174"/>
                </a:cubicBezTo>
                <a:cubicBezTo>
                  <a:pt x="14" y="175"/>
                  <a:pt x="14" y="174"/>
                  <a:pt x="14" y="174"/>
                </a:cubicBezTo>
                <a:cubicBezTo>
                  <a:pt x="14" y="174"/>
                  <a:pt x="14" y="173"/>
                  <a:pt x="14" y="173"/>
                </a:cubicBezTo>
                <a:cubicBezTo>
                  <a:pt x="15" y="174"/>
                  <a:pt x="15" y="172"/>
                  <a:pt x="16" y="172"/>
                </a:cubicBezTo>
                <a:cubicBezTo>
                  <a:pt x="15" y="173"/>
                  <a:pt x="15" y="174"/>
                  <a:pt x="15" y="174"/>
                </a:cubicBezTo>
                <a:cubicBezTo>
                  <a:pt x="15" y="175"/>
                  <a:pt x="16" y="173"/>
                  <a:pt x="17" y="173"/>
                </a:cubicBezTo>
                <a:cubicBezTo>
                  <a:pt x="17" y="173"/>
                  <a:pt x="18" y="173"/>
                  <a:pt x="18" y="172"/>
                </a:cubicBezTo>
                <a:cubicBezTo>
                  <a:pt x="18" y="172"/>
                  <a:pt x="18" y="172"/>
                  <a:pt x="18" y="172"/>
                </a:cubicBezTo>
                <a:cubicBezTo>
                  <a:pt x="18" y="172"/>
                  <a:pt x="18" y="172"/>
                  <a:pt x="18" y="172"/>
                </a:cubicBezTo>
                <a:cubicBezTo>
                  <a:pt x="19" y="172"/>
                  <a:pt x="18" y="172"/>
                  <a:pt x="19" y="172"/>
                </a:cubicBezTo>
                <a:cubicBezTo>
                  <a:pt x="20" y="172"/>
                  <a:pt x="21" y="171"/>
                  <a:pt x="22" y="171"/>
                </a:cubicBezTo>
                <a:cubicBezTo>
                  <a:pt x="22" y="171"/>
                  <a:pt x="22" y="171"/>
                  <a:pt x="22" y="171"/>
                </a:cubicBezTo>
                <a:cubicBezTo>
                  <a:pt x="21" y="172"/>
                  <a:pt x="21" y="172"/>
                  <a:pt x="20" y="173"/>
                </a:cubicBezTo>
                <a:cubicBezTo>
                  <a:pt x="21" y="173"/>
                  <a:pt x="21" y="172"/>
                  <a:pt x="22" y="172"/>
                </a:cubicBezTo>
                <a:cubicBezTo>
                  <a:pt x="23" y="172"/>
                  <a:pt x="22" y="172"/>
                  <a:pt x="22" y="172"/>
                </a:cubicBezTo>
                <a:cubicBezTo>
                  <a:pt x="22" y="172"/>
                  <a:pt x="22" y="172"/>
                  <a:pt x="22" y="171"/>
                </a:cubicBezTo>
                <a:cubicBezTo>
                  <a:pt x="23" y="172"/>
                  <a:pt x="23" y="172"/>
                  <a:pt x="23" y="172"/>
                </a:cubicBezTo>
                <a:cubicBezTo>
                  <a:pt x="23" y="172"/>
                  <a:pt x="23" y="172"/>
                  <a:pt x="23" y="172"/>
                </a:cubicBezTo>
                <a:cubicBezTo>
                  <a:pt x="23" y="171"/>
                  <a:pt x="23" y="172"/>
                  <a:pt x="23" y="172"/>
                </a:cubicBezTo>
                <a:cubicBezTo>
                  <a:pt x="23" y="172"/>
                  <a:pt x="22" y="171"/>
                  <a:pt x="22" y="171"/>
                </a:cubicBezTo>
                <a:cubicBezTo>
                  <a:pt x="22" y="171"/>
                  <a:pt x="22" y="170"/>
                  <a:pt x="23" y="170"/>
                </a:cubicBezTo>
                <a:cubicBezTo>
                  <a:pt x="22" y="171"/>
                  <a:pt x="24" y="171"/>
                  <a:pt x="23" y="171"/>
                </a:cubicBezTo>
                <a:cubicBezTo>
                  <a:pt x="24" y="171"/>
                  <a:pt x="24" y="170"/>
                  <a:pt x="24" y="170"/>
                </a:cubicBezTo>
                <a:cubicBezTo>
                  <a:pt x="25" y="171"/>
                  <a:pt x="24" y="171"/>
                  <a:pt x="24" y="172"/>
                </a:cubicBezTo>
                <a:cubicBezTo>
                  <a:pt x="23" y="172"/>
                  <a:pt x="24" y="172"/>
                  <a:pt x="24" y="173"/>
                </a:cubicBezTo>
                <a:cubicBezTo>
                  <a:pt x="25" y="173"/>
                  <a:pt x="25" y="172"/>
                  <a:pt x="25" y="172"/>
                </a:cubicBezTo>
                <a:cubicBezTo>
                  <a:pt x="25" y="173"/>
                  <a:pt x="25" y="173"/>
                  <a:pt x="25" y="174"/>
                </a:cubicBezTo>
                <a:cubicBezTo>
                  <a:pt x="26" y="174"/>
                  <a:pt x="26" y="173"/>
                  <a:pt x="26" y="174"/>
                </a:cubicBezTo>
                <a:cubicBezTo>
                  <a:pt x="26" y="173"/>
                  <a:pt x="26" y="174"/>
                  <a:pt x="25" y="173"/>
                </a:cubicBezTo>
                <a:cubicBezTo>
                  <a:pt x="26" y="173"/>
                  <a:pt x="26" y="173"/>
                  <a:pt x="27" y="173"/>
                </a:cubicBezTo>
                <a:cubicBezTo>
                  <a:pt x="26" y="172"/>
                  <a:pt x="26" y="172"/>
                  <a:pt x="26" y="171"/>
                </a:cubicBezTo>
                <a:cubicBezTo>
                  <a:pt x="26" y="171"/>
                  <a:pt x="26" y="171"/>
                  <a:pt x="26" y="171"/>
                </a:cubicBezTo>
                <a:cubicBezTo>
                  <a:pt x="27" y="171"/>
                  <a:pt x="26" y="172"/>
                  <a:pt x="27" y="172"/>
                </a:cubicBezTo>
                <a:cubicBezTo>
                  <a:pt x="27" y="171"/>
                  <a:pt x="30" y="171"/>
                  <a:pt x="30" y="172"/>
                </a:cubicBezTo>
                <a:cubicBezTo>
                  <a:pt x="30" y="171"/>
                  <a:pt x="31" y="171"/>
                  <a:pt x="31" y="171"/>
                </a:cubicBezTo>
                <a:cubicBezTo>
                  <a:pt x="31" y="171"/>
                  <a:pt x="31" y="171"/>
                  <a:pt x="32" y="172"/>
                </a:cubicBezTo>
                <a:cubicBezTo>
                  <a:pt x="31" y="172"/>
                  <a:pt x="31" y="172"/>
                  <a:pt x="30" y="172"/>
                </a:cubicBezTo>
                <a:cubicBezTo>
                  <a:pt x="30" y="173"/>
                  <a:pt x="32" y="172"/>
                  <a:pt x="32" y="172"/>
                </a:cubicBezTo>
                <a:cubicBezTo>
                  <a:pt x="33" y="172"/>
                  <a:pt x="32" y="172"/>
                  <a:pt x="33" y="173"/>
                </a:cubicBezTo>
                <a:cubicBezTo>
                  <a:pt x="33" y="172"/>
                  <a:pt x="34" y="171"/>
                  <a:pt x="35" y="172"/>
                </a:cubicBezTo>
                <a:cubicBezTo>
                  <a:pt x="35" y="171"/>
                  <a:pt x="35" y="171"/>
                  <a:pt x="35" y="171"/>
                </a:cubicBezTo>
                <a:cubicBezTo>
                  <a:pt x="35" y="171"/>
                  <a:pt x="35" y="170"/>
                  <a:pt x="36" y="170"/>
                </a:cubicBezTo>
                <a:cubicBezTo>
                  <a:pt x="36" y="170"/>
                  <a:pt x="36" y="170"/>
                  <a:pt x="36" y="170"/>
                </a:cubicBezTo>
                <a:cubicBezTo>
                  <a:pt x="36" y="170"/>
                  <a:pt x="36" y="170"/>
                  <a:pt x="37" y="169"/>
                </a:cubicBezTo>
                <a:cubicBezTo>
                  <a:pt x="37" y="169"/>
                  <a:pt x="37" y="169"/>
                  <a:pt x="37" y="169"/>
                </a:cubicBezTo>
                <a:cubicBezTo>
                  <a:pt x="38" y="169"/>
                  <a:pt x="36" y="170"/>
                  <a:pt x="37" y="170"/>
                </a:cubicBezTo>
                <a:cubicBezTo>
                  <a:pt x="37" y="169"/>
                  <a:pt x="38" y="169"/>
                  <a:pt x="38" y="169"/>
                </a:cubicBezTo>
                <a:cubicBezTo>
                  <a:pt x="38" y="170"/>
                  <a:pt x="38" y="170"/>
                  <a:pt x="38" y="170"/>
                </a:cubicBezTo>
                <a:cubicBezTo>
                  <a:pt x="37" y="171"/>
                  <a:pt x="36" y="171"/>
                  <a:pt x="35" y="172"/>
                </a:cubicBezTo>
                <a:cubicBezTo>
                  <a:pt x="35" y="172"/>
                  <a:pt x="36" y="172"/>
                  <a:pt x="36" y="172"/>
                </a:cubicBezTo>
                <a:cubicBezTo>
                  <a:pt x="36" y="172"/>
                  <a:pt x="36" y="172"/>
                  <a:pt x="36" y="172"/>
                </a:cubicBezTo>
                <a:cubicBezTo>
                  <a:pt x="36" y="172"/>
                  <a:pt x="36" y="172"/>
                  <a:pt x="36" y="172"/>
                </a:cubicBezTo>
                <a:cubicBezTo>
                  <a:pt x="36" y="172"/>
                  <a:pt x="36" y="172"/>
                  <a:pt x="36" y="172"/>
                </a:cubicBezTo>
                <a:cubicBezTo>
                  <a:pt x="36" y="172"/>
                  <a:pt x="37" y="172"/>
                  <a:pt x="36" y="172"/>
                </a:cubicBezTo>
                <a:cubicBezTo>
                  <a:pt x="37" y="172"/>
                  <a:pt x="37" y="172"/>
                  <a:pt x="37" y="172"/>
                </a:cubicBezTo>
                <a:cubicBezTo>
                  <a:pt x="37" y="172"/>
                  <a:pt x="37" y="172"/>
                  <a:pt x="36" y="172"/>
                </a:cubicBezTo>
                <a:cubicBezTo>
                  <a:pt x="37" y="170"/>
                  <a:pt x="40" y="172"/>
                  <a:pt x="41" y="170"/>
                </a:cubicBezTo>
                <a:cubicBezTo>
                  <a:pt x="41" y="170"/>
                  <a:pt x="41" y="170"/>
                  <a:pt x="41" y="170"/>
                </a:cubicBezTo>
                <a:cubicBezTo>
                  <a:pt x="41" y="171"/>
                  <a:pt x="41" y="171"/>
                  <a:pt x="40" y="172"/>
                </a:cubicBezTo>
                <a:cubicBezTo>
                  <a:pt x="41" y="171"/>
                  <a:pt x="41" y="171"/>
                  <a:pt x="42" y="171"/>
                </a:cubicBezTo>
                <a:cubicBezTo>
                  <a:pt x="42" y="171"/>
                  <a:pt x="42" y="171"/>
                  <a:pt x="42" y="170"/>
                </a:cubicBezTo>
                <a:cubicBezTo>
                  <a:pt x="42" y="170"/>
                  <a:pt x="42" y="170"/>
                  <a:pt x="42" y="170"/>
                </a:cubicBezTo>
                <a:cubicBezTo>
                  <a:pt x="42" y="170"/>
                  <a:pt x="42" y="170"/>
                  <a:pt x="43" y="170"/>
                </a:cubicBezTo>
                <a:cubicBezTo>
                  <a:pt x="42" y="170"/>
                  <a:pt x="42" y="170"/>
                  <a:pt x="42" y="170"/>
                </a:cubicBezTo>
                <a:cubicBezTo>
                  <a:pt x="42" y="171"/>
                  <a:pt x="44" y="172"/>
                  <a:pt x="44" y="171"/>
                </a:cubicBezTo>
                <a:cubicBezTo>
                  <a:pt x="45" y="171"/>
                  <a:pt x="46" y="171"/>
                  <a:pt x="47" y="170"/>
                </a:cubicBezTo>
                <a:cubicBezTo>
                  <a:pt x="47" y="170"/>
                  <a:pt x="47" y="171"/>
                  <a:pt x="48" y="170"/>
                </a:cubicBezTo>
                <a:cubicBezTo>
                  <a:pt x="49" y="170"/>
                  <a:pt x="51" y="170"/>
                  <a:pt x="52" y="169"/>
                </a:cubicBezTo>
                <a:cubicBezTo>
                  <a:pt x="52" y="170"/>
                  <a:pt x="53" y="169"/>
                  <a:pt x="53" y="169"/>
                </a:cubicBezTo>
                <a:cubicBezTo>
                  <a:pt x="53" y="170"/>
                  <a:pt x="53" y="170"/>
                  <a:pt x="52" y="170"/>
                </a:cubicBezTo>
                <a:cubicBezTo>
                  <a:pt x="53" y="170"/>
                  <a:pt x="53" y="170"/>
                  <a:pt x="53" y="171"/>
                </a:cubicBezTo>
                <a:cubicBezTo>
                  <a:pt x="53" y="170"/>
                  <a:pt x="54" y="170"/>
                  <a:pt x="55" y="169"/>
                </a:cubicBezTo>
                <a:cubicBezTo>
                  <a:pt x="54" y="170"/>
                  <a:pt x="54" y="169"/>
                  <a:pt x="53" y="169"/>
                </a:cubicBezTo>
                <a:cubicBezTo>
                  <a:pt x="54" y="169"/>
                  <a:pt x="54" y="169"/>
                  <a:pt x="54" y="169"/>
                </a:cubicBezTo>
                <a:cubicBezTo>
                  <a:pt x="54" y="169"/>
                  <a:pt x="54" y="169"/>
                  <a:pt x="53" y="169"/>
                </a:cubicBezTo>
                <a:cubicBezTo>
                  <a:pt x="53" y="169"/>
                  <a:pt x="54" y="169"/>
                  <a:pt x="54" y="168"/>
                </a:cubicBezTo>
                <a:cubicBezTo>
                  <a:pt x="54" y="169"/>
                  <a:pt x="54" y="169"/>
                  <a:pt x="54" y="169"/>
                </a:cubicBezTo>
                <a:cubicBezTo>
                  <a:pt x="54" y="169"/>
                  <a:pt x="55" y="169"/>
                  <a:pt x="55" y="169"/>
                </a:cubicBezTo>
                <a:cubicBezTo>
                  <a:pt x="55" y="169"/>
                  <a:pt x="55" y="169"/>
                  <a:pt x="55" y="169"/>
                </a:cubicBezTo>
                <a:cubicBezTo>
                  <a:pt x="56" y="169"/>
                  <a:pt x="56" y="169"/>
                  <a:pt x="56" y="168"/>
                </a:cubicBezTo>
                <a:cubicBezTo>
                  <a:pt x="56" y="169"/>
                  <a:pt x="57" y="169"/>
                  <a:pt x="57" y="169"/>
                </a:cubicBezTo>
                <a:cubicBezTo>
                  <a:pt x="57" y="169"/>
                  <a:pt x="57" y="169"/>
                  <a:pt x="57" y="169"/>
                </a:cubicBezTo>
                <a:cubicBezTo>
                  <a:pt x="57" y="169"/>
                  <a:pt x="57" y="169"/>
                  <a:pt x="57" y="169"/>
                </a:cubicBezTo>
                <a:cubicBezTo>
                  <a:pt x="57" y="169"/>
                  <a:pt x="57" y="169"/>
                  <a:pt x="57" y="169"/>
                </a:cubicBezTo>
                <a:cubicBezTo>
                  <a:pt x="57" y="169"/>
                  <a:pt x="57" y="169"/>
                  <a:pt x="57" y="169"/>
                </a:cubicBezTo>
                <a:cubicBezTo>
                  <a:pt x="57" y="169"/>
                  <a:pt x="57" y="169"/>
                  <a:pt x="57" y="169"/>
                </a:cubicBezTo>
                <a:cubicBezTo>
                  <a:pt x="57" y="169"/>
                  <a:pt x="57" y="169"/>
                  <a:pt x="57" y="169"/>
                </a:cubicBezTo>
                <a:cubicBezTo>
                  <a:pt x="57" y="170"/>
                  <a:pt x="57" y="170"/>
                  <a:pt x="56" y="170"/>
                </a:cubicBezTo>
                <a:cubicBezTo>
                  <a:pt x="56" y="170"/>
                  <a:pt x="57" y="170"/>
                  <a:pt x="58" y="170"/>
                </a:cubicBezTo>
                <a:cubicBezTo>
                  <a:pt x="58" y="170"/>
                  <a:pt x="58" y="170"/>
                  <a:pt x="58" y="169"/>
                </a:cubicBezTo>
                <a:cubicBezTo>
                  <a:pt x="58" y="169"/>
                  <a:pt x="58" y="169"/>
                  <a:pt x="58" y="168"/>
                </a:cubicBezTo>
                <a:cubicBezTo>
                  <a:pt x="59" y="168"/>
                  <a:pt x="60" y="168"/>
                  <a:pt x="60" y="168"/>
                </a:cubicBezTo>
                <a:cubicBezTo>
                  <a:pt x="61" y="169"/>
                  <a:pt x="60" y="168"/>
                  <a:pt x="60" y="168"/>
                </a:cubicBezTo>
                <a:cubicBezTo>
                  <a:pt x="61" y="168"/>
                  <a:pt x="61" y="168"/>
                  <a:pt x="61" y="167"/>
                </a:cubicBezTo>
                <a:cubicBezTo>
                  <a:pt x="61" y="168"/>
                  <a:pt x="61" y="168"/>
                  <a:pt x="61" y="168"/>
                </a:cubicBezTo>
                <a:cubicBezTo>
                  <a:pt x="61" y="168"/>
                  <a:pt x="61" y="168"/>
                  <a:pt x="61" y="168"/>
                </a:cubicBezTo>
                <a:cubicBezTo>
                  <a:pt x="61" y="168"/>
                  <a:pt x="61" y="168"/>
                  <a:pt x="61" y="168"/>
                </a:cubicBezTo>
                <a:cubicBezTo>
                  <a:pt x="62" y="168"/>
                  <a:pt x="62" y="168"/>
                  <a:pt x="62" y="168"/>
                </a:cubicBezTo>
                <a:cubicBezTo>
                  <a:pt x="62" y="168"/>
                  <a:pt x="62" y="168"/>
                  <a:pt x="62" y="168"/>
                </a:cubicBezTo>
                <a:cubicBezTo>
                  <a:pt x="62" y="168"/>
                  <a:pt x="62" y="168"/>
                  <a:pt x="62" y="168"/>
                </a:cubicBezTo>
                <a:cubicBezTo>
                  <a:pt x="62" y="168"/>
                  <a:pt x="62" y="168"/>
                  <a:pt x="62" y="168"/>
                </a:cubicBezTo>
                <a:cubicBezTo>
                  <a:pt x="63" y="168"/>
                  <a:pt x="62" y="168"/>
                  <a:pt x="62" y="169"/>
                </a:cubicBezTo>
                <a:cubicBezTo>
                  <a:pt x="63" y="169"/>
                  <a:pt x="63" y="168"/>
                  <a:pt x="64" y="167"/>
                </a:cubicBezTo>
                <a:cubicBezTo>
                  <a:pt x="64" y="167"/>
                  <a:pt x="64" y="167"/>
                  <a:pt x="64" y="167"/>
                </a:cubicBezTo>
                <a:cubicBezTo>
                  <a:pt x="64" y="167"/>
                  <a:pt x="64" y="167"/>
                  <a:pt x="64" y="167"/>
                </a:cubicBezTo>
                <a:cubicBezTo>
                  <a:pt x="64" y="168"/>
                  <a:pt x="64" y="168"/>
                  <a:pt x="65" y="168"/>
                </a:cubicBezTo>
                <a:cubicBezTo>
                  <a:pt x="65" y="168"/>
                  <a:pt x="65" y="168"/>
                  <a:pt x="66" y="168"/>
                </a:cubicBezTo>
                <a:cubicBezTo>
                  <a:pt x="66" y="168"/>
                  <a:pt x="65" y="168"/>
                  <a:pt x="65" y="168"/>
                </a:cubicBezTo>
                <a:cubicBezTo>
                  <a:pt x="65" y="167"/>
                  <a:pt x="65" y="167"/>
                  <a:pt x="65" y="167"/>
                </a:cubicBezTo>
                <a:cubicBezTo>
                  <a:pt x="65" y="167"/>
                  <a:pt x="65" y="167"/>
                  <a:pt x="65" y="167"/>
                </a:cubicBezTo>
                <a:cubicBezTo>
                  <a:pt x="65" y="166"/>
                  <a:pt x="66" y="167"/>
                  <a:pt x="66" y="166"/>
                </a:cubicBezTo>
                <a:cubicBezTo>
                  <a:pt x="65" y="166"/>
                  <a:pt x="66" y="167"/>
                  <a:pt x="65" y="167"/>
                </a:cubicBezTo>
                <a:cubicBezTo>
                  <a:pt x="65" y="166"/>
                  <a:pt x="65" y="166"/>
                  <a:pt x="64" y="166"/>
                </a:cubicBezTo>
                <a:cubicBezTo>
                  <a:pt x="65" y="165"/>
                  <a:pt x="66" y="165"/>
                  <a:pt x="66" y="165"/>
                </a:cubicBezTo>
                <a:cubicBezTo>
                  <a:pt x="66" y="166"/>
                  <a:pt x="65" y="165"/>
                  <a:pt x="65" y="166"/>
                </a:cubicBezTo>
                <a:cubicBezTo>
                  <a:pt x="66" y="166"/>
                  <a:pt x="66" y="166"/>
                  <a:pt x="66" y="167"/>
                </a:cubicBezTo>
                <a:cubicBezTo>
                  <a:pt x="66" y="167"/>
                  <a:pt x="67" y="167"/>
                  <a:pt x="67" y="167"/>
                </a:cubicBezTo>
                <a:cubicBezTo>
                  <a:pt x="68" y="167"/>
                  <a:pt x="68" y="166"/>
                  <a:pt x="68" y="166"/>
                </a:cubicBezTo>
                <a:cubicBezTo>
                  <a:pt x="68" y="167"/>
                  <a:pt x="68" y="167"/>
                  <a:pt x="68" y="167"/>
                </a:cubicBezTo>
                <a:cubicBezTo>
                  <a:pt x="68" y="167"/>
                  <a:pt x="68" y="167"/>
                  <a:pt x="68" y="167"/>
                </a:cubicBezTo>
                <a:cubicBezTo>
                  <a:pt x="68" y="167"/>
                  <a:pt x="68" y="167"/>
                  <a:pt x="68" y="167"/>
                </a:cubicBezTo>
                <a:cubicBezTo>
                  <a:pt x="68" y="167"/>
                  <a:pt x="68" y="167"/>
                  <a:pt x="68" y="167"/>
                </a:cubicBezTo>
                <a:cubicBezTo>
                  <a:pt x="68" y="167"/>
                  <a:pt x="67" y="167"/>
                  <a:pt x="67" y="168"/>
                </a:cubicBezTo>
                <a:cubicBezTo>
                  <a:pt x="68" y="168"/>
                  <a:pt x="68" y="167"/>
                  <a:pt x="68" y="167"/>
                </a:cubicBezTo>
                <a:cubicBezTo>
                  <a:pt x="68" y="167"/>
                  <a:pt x="68" y="168"/>
                  <a:pt x="68" y="168"/>
                </a:cubicBezTo>
                <a:cubicBezTo>
                  <a:pt x="68" y="167"/>
                  <a:pt x="69" y="168"/>
                  <a:pt x="69" y="167"/>
                </a:cubicBezTo>
                <a:cubicBezTo>
                  <a:pt x="70" y="167"/>
                  <a:pt x="69" y="167"/>
                  <a:pt x="69" y="167"/>
                </a:cubicBezTo>
                <a:cubicBezTo>
                  <a:pt x="69" y="166"/>
                  <a:pt x="70" y="166"/>
                  <a:pt x="70" y="167"/>
                </a:cubicBezTo>
                <a:cubicBezTo>
                  <a:pt x="70" y="167"/>
                  <a:pt x="70" y="167"/>
                  <a:pt x="70" y="167"/>
                </a:cubicBezTo>
                <a:cubicBezTo>
                  <a:pt x="70" y="167"/>
                  <a:pt x="71" y="167"/>
                  <a:pt x="71" y="167"/>
                </a:cubicBezTo>
                <a:cubicBezTo>
                  <a:pt x="71" y="167"/>
                  <a:pt x="72" y="167"/>
                  <a:pt x="72" y="167"/>
                </a:cubicBezTo>
                <a:cubicBezTo>
                  <a:pt x="71" y="167"/>
                  <a:pt x="71" y="167"/>
                  <a:pt x="71" y="168"/>
                </a:cubicBezTo>
                <a:cubicBezTo>
                  <a:pt x="70" y="168"/>
                  <a:pt x="70" y="168"/>
                  <a:pt x="70" y="168"/>
                </a:cubicBezTo>
                <a:cubicBezTo>
                  <a:pt x="70" y="168"/>
                  <a:pt x="70" y="168"/>
                  <a:pt x="70" y="168"/>
                </a:cubicBezTo>
                <a:cubicBezTo>
                  <a:pt x="70" y="168"/>
                  <a:pt x="70" y="168"/>
                  <a:pt x="70" y="167"/>
                </a:cubicBezTo>
                <a:cubicBezTo>
                  <a:pt x="70" y="167"/>
                  <a:pt x="70" y="167"/>
                  <a:pt x="70" y="167"/>
                </a:cubicBezTo>
                <a:cubicBezTo>
                  <a:pt x="70" y="167"/>
                  <a:pt x="70" y="167"/>
                  <a:pt x="70" y="167"/>
                </a:cubicBezTo>
                <a:cubicBezTo>
                  <a:pt x="70" y="168"/>
                  <a:pt x="69" y="168"/>
                  <a:pt x="69" y="168"/>
                </a:cubicBezTo>
                <a:cubicBezTo>
                  <a:pt x="69" y="168"/>
                  <a:pt x="69" y="168"/>
                  <a:pt x="69" y="168"/>
                </a:cubicBezTo>
                <a:cubicBezTo>
                  <a:pt x="69" y="168"/>
                  <a:pt x="69" y="169"/>
                  <a:pt x="69" y="168"/>
                </a:cubicBezTo>
                <a:cubicBezTo>
                  <a:pt x="68" y="168"/>
                  <a:pt x="69" y="168"/>
                  <a:pt x="69" y="168"/>
                </a:cubicBezTo>
                <a:cubicBezTo>
                  <a:pt x="68" y="167"/>
                  <a:pt x="68" y="168"/>
                  <a:pt x="68" y="168"/>
                </a:cubicBezTo>
                <a:cubicBezTo>
                  <a:pt x="68" y="168"/>
                  <a:pt x="68" y="168"/>
                  <a:pt x="68" y="168"/>
                </a:cubicBezTo>
                <a:cubicBezTo>
                  <a:pt x="68" y="168"/>
                  <a:pt x="68" y="168"/>
                  <a:pt x="68" y="168"/>
                </a:cubicBezTo>
                <a:cubicBezTo>
                  <a:pt x="68" y="168"/>
                  <a:pt x="68" y="168"/>
                  <a:pt x="68" y="168"/>
                </a:cubicBezTo>
                <a:cubicBezTo>
                  <a:pt x="68" y="168"/>
                  <a:pt x="67" y="168"/>
                  <a:pt x="67" y="169"/>
                </a:cubicBezTo>
                <a:cubicBezTo>
                  <a:pt x="67" y="168"/>
                  <a:pt x="67" y="168"/>
                  <a:pt x="67" y="168"/>
                </a:cubicBezTo>
                <a:cubicBezTo>
                  <a:pt x="67" y="169"/>
                  <a:pt x="65" y="170"/>
                  <a:pt x="64" y="169"/>
                </a:cubicBezTo>
                <a:cubicBezTo>
                  <a:pt x="64" y="169"/>
                  <a:pt x="64" y="169"/>
                  <a:pt x="64" y="169"/>
                </a:cubicBezTo>
                <a:cubicBezTo>
                  <a:pt x="63" y="169"/>
                  <a:pt x="63" y="169"/>
                  <a:pt x="63" y="169"/>
                </a:cubicBezTo>
                <a:cubicBezTo>
                  <a:pt x="63" y="169"/>
                  <a:pt x="63" y="169"/>
                  <a:pt x="63" y="169"/>
                </a:cubicBezTo>
                <a:cubicBezTo>
                  <a:pt x="63" y="170"/>
                  <a:pt x="63" y="170"/>
                  <a:pt x="63" y="170"/>
                </a:cubicBezTo>
                <a:cubicBezTo>
                  <a:pt x="62" y="169"/>
                  <a:pt x="61" y="170"/>
                  <a:pt x="61" y="169"/>
                </a:cubicBezTo>
                <a:cubicBezTo>
                  <a:pt x="61" y="171"/>
                  <a:pt x="58" y="169"/>
                  <a:pt x="58" y="171"/>
                </a:cubicBezTo>
                <a:cubicBezTo>
                  <a:pt x="58" y="171"/>
                  <a:pt x="57" y="171"/>
                  <a:pt x="57" y="171"/>
                </a:cubicBezTo>
                <a:cubicBezTo>
                  <a:pt x="57" y="171"/>
                  <a:pt x="57" y="171"/>
                  <a:pt x="57" y="171"/>
                </a:cubicBezTo>
                <a:cubicBezTo>
                  <a:pt x="57" y="170"/>
                  <a:pt x="57" y="170"/>
                  <a:pt x="57" y="170"/>
                </a:cubicBezTo>
                <a:cubicBezTo>
                  <a:pt x="58" y="170"/>
                  <a:pt x="59" y="170"/>
                  <a:pt x="59" y="169"/>
                </a:cubicBezTo>
                <a:cubicBezTo>
                  <a:pt x="58" y="170"/>
                  <a:pt x="57" y="170"/>
                  <a:pt x="56" y="170"/>
                </a:cubicBezTo>
                <a:cubicBezTo>
                  <a:pt x="56" y="170"/>
                  <a:pt x="56" y="170"/>
                  <a:pt x="56" y="170"/>
                </a:cubicBezTo>
                <a:cubicBezTo>
                  <a:pt x="55" y="170"/>
                  <a:pt x="56" y="170"/>
                  <a:pt x="56" y="171"/>
                </a:cubicBezTo>
                <a:cubicBezTo>
                  <a:pt x="56" y="171"/>
                  <a:pt x="56" y="171"/>
                  <a:pt x="57" y="171"/>
                </a:cubicBezTo>
                <a:cubicBezTo>
                  <a:pt x="56" y="171"/>
                  <a:pt x="55" y="171"/>
                  <a:pt x="55" y="171"/>
                </a:cubicBezTo>
                <a:cubicBezTo>
                  <a:pt x="54" y="171"/>
                  <a:pt x="55" y="171"/>
                  <a:pt x="54" y="171"/>
                </a:cubicBezTo>
                <a:cubicBezTo>
                  <a:pt x="54" y="172"/>
                  <a:pt x="52" y="172"/>
                  <a:pt x="51" y="172"/>
                </a:cubicBezTo>
                <a:cubicBezTo>
                  <a:pt x="51" y="172"/>
                  <a:pt x="51" y="172"/>
                  <a:pt x="51" y="172"/>
                </a:cubicBezTo>
                <a:cubicBezTo>
                  <a:pt x="51" y="171"/>
                  <a:pt x="52" y="172"/>
                  <a:pt x="51" y="171"/>
                </a:cubicBezTo>
                <a:cubicBezTo>
                  <a:pt x="51" y="171"/>
                  <a:pt x="51" y="172"/>
                  <a:pt x="51" y="171"/>
                </a:cubicBezTo>
                <a:cubicBezTo>
                  <a:pt x="51" y="172"/>
                  <a:pt x="50" y="172"/>
                  <a:pt x="49" y="172"/>
                </a:cubicBezTo>
                <a:cubicBezTo>
                  <a:pt x="49" y="172"/>
                  <a:pt x="49" y="172"/>
                  <a:pt x="49" y="172"/>
                </a:cubicBezTo>
                <a:cubicBezTo>
                  <a:pt x="49" y="173"/>
                  <a:pt x="48" y="173"/>
                  <a:pt x="47" y="173"/>
                </a:cubicBezTo>
                <a:cubicBezTo>
                  <a:pt x="47" y="174"/>
                  <a:pt x="47" y="174"/>
                  <a:pt x="47" y="174"/>
                </a:cubicBezTo>
                <a:cubicBezTo>
                  <a:pt x="47" y="174"/>
                  <a:pt x="46" y="174"/>
                  <a:pt x="46" y="174"/>
                </a:cubicBezTo>
                <a:cubicBezTo>
                  <a:pt x="47" y="173"/>
                  <a:pt x="47" y="173"/>
                  <a:pt x="47" y="172"/>
                </a:cubicBezTo>
                <a:cubicBezTo>
                  <a:pt x="46" y="173"/>
                  <a:pt x="45" y="174"/>
                  <a:pt x="44" y="174"/>
                </a:cubicBezTo>
                <a:cubicBezTo>
                  <a:pt x="44" y="174"/>
                  <a:pt x="44" y="174"/>
                  <a:pt x="44" y="174"/>
                </a:cubicBezTo>
                <a:cubicBezTo>
                  <a:pt x="44" y="174"/>
                  <a:pt x="44" y="174"/>
                  <a:pt x="43" y="174"/>
                </a:cubicBezTo>
                <a:cubicBezTo>
                  <a:pt x="43" y="175"/>
                  <a:pt x="44" y="175"/>
                  <a:pt x="44" y="175"/>
                </a:cubicBezTo>
                <a:cubicBezTo>
                  <a:pt x="44" y="175"/>
                  <a:pt x="43" y="175"/>
                  <a:pt x="43" y="176"/>
                </a:cubicBezTo>
                <a:cubicBezTo>
                  <a:pt x="43" y="175"/>
                  <a:pt x="43" y="175"/>
                  <a:pt x="43" y="175"/>
                </a:cubicBezTo>
                <a:cubicBezTo>
                  <a:pt x="43" y="176"/>
                  <a:pt x="42" y="175"/>
                  <a:pt x="41" y="176"/>
                </a:cubicBezTo>
                <a:cubicBezTo>
                  <a:pt x="41" y="175"/>
                  <a:pt x="41" y="175"/>
                  <a:pt x="40" y="175"/>
                </a:cubicBezTo>
                <a:cubicBezTo>
                  <a:pt x="40" y="176"/>
                  <a:pt x="37" y="176"/>
                  <a:pt x="37" y="177"/>
                </a:cubicBezTo>
                <a:cubicBezTo>
                  <a:pt x="36" y="177"/>
                  <a:pt x="35" y="177"/>
                  <a:pt x="36" y="176"/>
                </a:cubicBezTo>
                <a:cubicBezTo>
                  <a:pt x="35" y="176"/>
                  <a:pt x="35" y="177"/>
                  <a:pt x="36" y="177"/>
                </a:cubicBezTo>
                <a:cubicBezTo>
                  <a:pt x="35" y="177"/>
                  <a:pt x="35" y="177"/>
                  <a:pt x="35" y="177"/>
                </a:cubicBezTo>
                <a:cubicBezTo>
                  <a:pt x="35" y="177"/>
                  <a:pt x="35" y="177"/>
                  <a:pt x="35" y="177"/>
                </a:cubicBezTo>
                <a:cubicBezTo>
                  <a:pt x="35" y="177"/>
                  <a:pt x="35" y="177"/>
                  <a:pt x="35" y="177"/>
                </a:cubicBezTo>
                <a:cubicBezTo>
                  <a:pt x="35" y="177"/>
                  <a:pt x="34" y="176"/>
                  <a:pt x="34" y="177"/>
                </a:cubicBezTo>
                <a:cubicBezTo>
                  <a:pt x="34" y="177"/>
                  <a:pt x="34" y="177"/>
                  <a:pt x="35" y="177"/>
                </a:cubicBezTo>
                <a:cubicBezTo>
                  <a:pt x="35" y="177"/>
                  <a:pt x="35" y="177"/>
                  <a:pt x="35" y="177"/>
                </a:cubicBezTo>
                <a:cubicBezTo>
                  <a:pt x="35" y="177"/>
                  <a:pt x="35" y="177"/>
                  <a:pt x="35" y="177"/>
                </a:cubicBezTo>
                <a:cubicBezTo>
                  <a:pt x="35" y="177"/>
                  <a:pt x="34" y="178"/>
                  <a:pt x="34" y="178"/>
                </a:cubicBezTo>
                <a:cubicBezTo>
                  <a:pt x="34" y="177"/>
                  <a:pt x="34" y="177"/>
                  <a:pt x="34" y="177"/>
                </a:cubicBezTo>
                <a:cubicBezTo>
                  <a:pt x="34" y="177"/>
                  <a:pt x="34" y="178"/>
                  <a:pt x="34" y="178"/>
                </a:cubicBezTo>
                <a:cubicBezTo>
                  <a:pt x="33" y="178"/>
                  <a:pt x="32" y="178"/>
                  <a:pt x="32" y="178"/>
                </a:cubicBezTo>
                <a:cubicBezTo>
                  <a:pt x="31" y="178"/>
                  <a:pt x="31" y="179"/>
                  <a:pt x="31" y="179"/>
                </a:cubicBezTo>
                <a:cubicBezTo>
                  <a:pt x="31" y="178"/>
                  <a:pt x="31" y="178"/>
                  <a:pt x="30" y="178"/>
                </a:cubicBezTo>
                <a:cubicBezTo>
                  <a:pt x="30" y="178"/>
                  <a:pt x="31" y="178"/>
                  <a:pt x="31" y="179"/>
                </a:cubicBezTo>
                <a:cubicBezTo>
                  <a:pt x="30" y="179"/>
                  <a:pt x="30" y="179"/>
                  <a:pt x="29" y="179"/>
                </a:cubicBezTo>
                <a:cubicBezTo>
                  <a:pt x="29" y="179"/>
                  <a:pt x="29" y="179"/>
                  <a:pt x="29" y="178"/>
                </a:cubicBezTo>
                <a:cubicBezTo>
                  <a:pt x="28" y="179"/>
                  <a:pt x="29" y="179"/>
                  <a:pt x="29" y="180"/>
                </a:cubicBezTo>
                <a:cubicBezTo>
                  <a:pt x="29" y="180"/>
                  <a:pt x="28" y="180"/>
                  <a:pt x="28" y="180"/>
                </a:cubicBezTo>
                <a:cubicBezTo>
                  <a:pt x="28" y="180"/>
                  <a:pt x="28" y="180"/>
                  <a:pt x="28" y="180"/>
                </a:cubicBezTo>
                <a:cubicBezTo>
                  <a:pt x="28" y="180"/>
                  <a:pt x="28" y="179"/>
                  <a:pt x="28" y="179"/>
                </a:cubicBezTo>
                <a:cubicBezTo>
                  <a:pt x="28" y="179"/>
                  <a:pt x="27" y="179"/>
                  <a:pt x="28" y="180"/>
                </a:cubicBezTo>
                <a:cubicBezTo>
                  <a:pt x="27" y="180"/>
                  <a:pt x="27" y="180"/>
                  <a:pt x="27" y="180"/>
                </a:cubicBezTo>
                <a:cubicBezTo>
                  <a:pt x="26" y="179"/>
                  <a:pt x="27" y="180"/>
                  <a:pt x="26" y="179"/>
                </a:cubicBezTo>
                <a:cubicBezTo>
                  <a:pt x="25" y="180"/>
                  <a:pt x="25" y="180"/>
                  <a:pt x="24" y="180"/>
                </a:cubicBezTo>
                <a:cubicBezTo>
                  <a:pt x="24" y="180"/>
                  <a:pt x="25" y="180"/>
                  <a:pt x="24" y="181"/>
                </a:cubicBezTo>
                <a:cubicBezTo>
                  <a:pt x="25" y="181"/>
                  <a:pt x="25" y="181"/>
                  <a:pt x="25" y="181"/>
                </a:cubicBezTo>
                <a:cubicBezTo>
                  <a:pt x="25" y="181"/>
                  <a:pt x="25" y="181"/>
                  <a:pt x="26" y="181"/>
                </a:cubicBezTo>
                <a:cubicBezTo>
                  <a:pt x="26" y="181"/>
                  <a:pt x="26" y="181"/>
                  <a:pt x="26" y="181"/>
                </a:cubicBezTo>
                <a:cubicBezTo>
                  <a:pt x="26" y="181"/>
                  <a:pt x="26" y="180"/>
                  <a:pt x="27" y="180"/>
                </a:cubicBezTo>
                <a:cubicBezTo>
                  <a:pt x="27" y="180"/>
                  <a:pt x="27" y="180"/>
                  <a:pt x="27" y="180"/>
                </a:cubicBezTo>
                <a:cubicBezTo>
                  <a:pt x="27" y="180"/>
                  <a:pt x="28" y="181"/>
                  <a:pt x="28" y="181"/>
                </a:cubicBezTo>
                <a:cubicBezTo>
                  <a:pt x="28" y="181"/>
                  <a:pt x="28" y="181"/>
                  <a:pt x="29" y="181"/>
                </a:cubicBezTo>
                <a:cubicBezTo>
                  <a:pt x="29" y="181"/>
                  <a:pt x="29" y="181"/>
                  <a:pt x="29" y="181"/>
                </a:cubicBezTo>
                <a:cubicBezTo>
                  <a:pt x="29" y="181"/>
                  <a:pt x="29" y="181"/>
                  <a:pt x="29" y="180"/>
                </a:cubicBezTo>
                <a:cubicBezTo>
                  <a:pt x="29" y="180"/>
                  <a:pt x="29" y="180"/>
                  <a:pt x="29" y="180"/>
                </a:cubicBezTo>
                <a:cubicBezTo>
                  <a:pt x="30" y="181"/>
                  <a:pt x="29" y="181"/>
                  <a:pt x="29" y="181"/>
                </a:cubicBezTo>
                <a:cubicBezTo>
                  <a:pt x="29" y="181"/>
                  <a:pt x="31" y="181"/>
                  <a:pt x="30" y="181"/>
                </a:cubicBezTo>
                <a:cubicBezTo>
                  <a:pt x="30" y="180"/>
                  <a:pt x="31" y="181"/>
                  <a:pt x="31" y="180"/>
                </a:cubicBezTo>
                <a:cubicBezTo>
                  <a:pt x="32" y="180"/>
                  <a:pt x="31" y="180"/>
                  <a:pt x="31" y="181"/>
                </a:cubicBezTo>
                <a:cubicBezTo>
                  <a:pt x="32" y="181"/>
                  <a:pt x="33" y="180"/>
                  <a:pt x="33" y="181"/>
                </a:cubicBezTo>
                <a:cubicBezTo>
                  <a:pt x="33" y="181"/>
                  <a:pt x="33" y="180"/>
                  <a:pt x="33" y="180"/>
                </a:cubicBezTo>
                <a:cubicBezTo>
                  <a:pt x="33" y="180"/>
                  <a:pt x="34" y="180"/>
                  <a:pt x="34" y="180"/>
                </a:cubicBezTo>
                <a:cubicBezTo>
                  <a:pt x="34" y="180"/>
                  <a:pt x="34" y="180"/>
                  <a:pt x="34" y="180"/>
                </a:cubicBezTo>
                <a:cubicBezTo>
                  <a:pt x="34" y="179"/>
                  <a:pt x="35" y="180"/>
                  <a:pt x="35" y="179"/>
                </a:cubicBezTo>
                <a:cubicBezTo>
                  <a:pt x="35" y="179"/>
                  <a:pt x="35" y="180"/>
                  <a:pt x="35" y="180"/>
                </a:cubicBezTo>
                <a:cubicBezTo>
                  <a:pt x="36" y="179"/>
                  <a:pt x="37" y="179"/>
                  <a:pt x="38" y="179"/>
                </a:cubicBezTo>
                <a:cubicBezTo>
                  <a:pt x="38" y="179"/>
                  <a:pt x="38" y="179"/>
                  <a:pt x="38" y="179"/>
                </a:cubicBezTo>
                <a:cubicBezTo>
                  <a:pt x="37" y="179"/>
                  <a:pt x="37" y="179"/>
                  <a:pt x="37" y="180"/>
                </a:cubicBezTo>
                <a:cubicBezTo>
                  <a:pt x="37" y="180"/>
                  <a:pt x="37" y="180"/>
                  <a:pt x="37" y="180"/>
                </a:cubicBezTo>
                <a:cubicBezTo>
                  <a:pt x="37" y="180"/>
                  <a:pt x="37" y="180"/>
                  <a:pt x="37" y="180"/>
                </a:cubicBezTo>
                <a:cubicBezTo>
                  <a:pt x="37" y="180"/>
                  <a:pt x="37" y="180"/>
                  <a:pt x="37" y="180"/>
                </a:cubicBezTo>
                <a:cubicBezTo>
                  <a:pt x="36" y="180"/>
                  <a:pt x="36" y="180"/>
                  <a:pt x="36" y="180"/>
                </a:cubicBezTo>
                <a:cubicBezTo>
                  <a:pt x="36" y="180"/>
                  <a:pt x="36" y="180"/>
                  <a:pt x="36" y="180"/>
                </a:cubicBezTo>
                <a:cubicBezTo>
                  <a:pt x="36" y="180"/>
                  <a:pt x="36" y="180"/>
                  <a:pt x="36" y="180"/>
                </a:cubicBezTo>
                <a:cubicBezTo>
                  <a:pt x="36" y="180"/>
                  <a:pt x="36" y="180"/>
                  <a:pt x="36" y="181"/>
                </a:cubicBezTo>
                <a:cubicBezTo>
                  <a:pt x="35" y="181"/>
                  <a:pt x="35" y="180"/>
                  <a:pt x="35" y="180"/>
                </a:cubicBezTo>
                <a:cubicBezTo>
                  <a:pt x="35" y="181"/>
                  <a:pt x="34" y="181"/>
                  <a:pt x="32" y="181"/>
                </a:cubicBezTo>
                <a:cubicBezTo>
                  <a:pt x="32" y="181"/>
                  <a:pt x="32" y="181"/>
                  <a:pt x="32" y="181"/>
                </a:cubicBezTo>
                <a:cubicBezTo>
                  <a:pt x="32" y="181"/>
                  <a:pt x="32" y="181"/>
                  <a:pt x="31" y="182"/>
                </a:cubicBezTo>
                <a:cubicBezTo>
                  <a:pt x="32" y="182"/>
                  <a:pt x="32" y="182"/>
                  <a:pt x="32" y="182"/>
                </a:cubicBezTo>
                <a:cubicBezTo>
                  <a:pt x="32" y="182"/>
                  <a:pt x="32" y="182"/>
                  <a:pt x="32" y="182"/>
                </a:cubicBezTo>
                <a:cubicBezTo>
                  <a:pt x="33" y="182"/>
                  <a:pt x="33" y="182"/>
                  <a:pt x="33" y="182"/>
                </a:cubicBezTo>
                <a:cubicBezTo>
                  <a:pt x="33" y="182"/>
                  <a:pt x="33" y="182"/>
                  <a:pt x="33" y="182"/>
                </a:cubicBezTo>
                <a:cubicBezTo>
                  <a:pt x="34" y="181"/>
                  <a:pt x="35" y="182"/>
                  <a:pt x="36" y="182"/>
                </a:cubicBezTo>
                <a:cubicBezTo>
                  <a:pt x="35" y="182"/>
                  <a:pt x="34" y="182"/>
                  <a:pt x="34" y="182"/>
                </a:cubicBezTo>
                <a:cubicBezTo>
                  <a:pt x="34" y="182"/>
                  <a:pt x="35" y="182"/>
                  <a:pt x="35" y="183"/>
                </a:cubicBezTo>
                <a:cubicBezTo>
                  <a:pt x="35" y="183"/>
                  <a:pt x="34" y="183"/>
                  <a:pt x="34" y="184"/>
                </a:cubicBezTo>
                <a:cubicBezTo>
                  <a:pt x="34" y="183"/>
                  <a:pt x="34" y="183"/>
                  <a:pt x="33" y="183"/>
                </a:cubicBezTo>
                <a:cubicBezTo>
                  <a:pt x="33" y="183"/>
                  <a:pt x="33" y="183"/>
                  <a:pt x="33" y="183"/>
                </a:cubicBezTo>
                <a:cubicBezTo>
                  <a:pt x="32" y="183"/>
                  <a:pt x="33" y="183"/>
                  <a:pt x="33" y="183"/>
                </a:cubicBezTo>
                <a:cubicBezTo>
                  <a:pt x="32" y="182"/>
                  <a:pt x="32" y="183"/>
                  <a:pt x="32" y="183"/>
                </a:cubicBezTo>
                <a:cubicBezTo>
                  <a:pt x="32" y="183"/>
                  <a:pt x="31" y="183"/>
                  <a:pt x="31" y="184"/>
                </a:cubicBezTo>
                <a:cubicBezTo>
                  <a:pt x="30" y="184"/>
                  <a:pt x="31" y="183"/>
                  <a:pt x="30" y="183"/>
                </a:cubicBezTo>
                <a:cubicBezTo>
                  <a:pt x="30" y="184"/>
                  <a:pt x="29" y="183"/>
                  <a:pt x="28" y="183"/>
                </a:cubicBezTo>
                <a:cubicBezTo>
                  <a:pt x="28" y="184"/>
                  <a:pt x="28" y="183"/>
                  <a:pt x="27" y="184"/>
                </a:cubicBezTo>
                <a:cubicBezTo>
                  <a:pt x="27" y="183"/>
                  <a:pt x="27" y="183"/>
                  <a:pt x="27" y="183"/>
                </a:cubicBezTo>
                <a:cubicBezTo>
                  <a:pt x="26" y="183"/>
                  <a:pt x="26" y="183"/>
                  <a:pt x="25" y="183"/>
                </a:cubicBezTo>
                <a:cubicBezTo>
                  <a:pt x="25" y="184"/>
                  <a:pt x="25" y="184"/>
                  <a:pt x="25" y="185"/>
                </a:cubicBezTo>
                <a:cubicBezTo>
                  <a:pt x="25" y="185"/>
                  <a:pt x="24" y="185"/>
                  <a:pt x="24" y="186"/>
                </a:cubicBezTo>
                <a:cubicBezTo>
                  <a:pt x="24" y="186"/>
                  <a:pt x="24" y="185"/>
                  <a:pt x="24" y="185"/>
                </a:cubicBezTo>
                <a:cubicBezTo>
                  <a:pt x="23" y="185"/>
                  <a:pt x="23" y="186"/>
                  <a:pt x="23" y="185"/>
                </a:cubicBezTo>
                <a:cubicBezTo>
                  <a:pt x="22" y="186"/>
                  <a:pt x="23" y="186"/>
                  <a:pt x="22" y="186"/>
                </a:cubicBezTo>
                <a:cubicBezTo>
                  <a:pt x="22" y="186"/>
                  <a:pt x="22" y="185"/>
                  <a:pt x="22" y="185"/>
                </a:cubicBezTo>
                <a:cubicBezTo>
                  <a:pt x="22" y="184"/>
                  <a:pt x="23" y="185"/>
                  <a:pt x="23" y="185"/>
                </a:cubicBezTo>
                <a:cubicBezTo>
                  <a:pt x="23" y="184"/>
                  <a:pt x="22" y="185"/>
                  <a:pt x="22" y="185"/>
                </a:cubicBezTo>
                <a:cubicBezTo>
                  <a:pt x="21" y="185"/>
                  <a:pt x="21" y="185"/>
                  <a:pt x="21" y="185"/>
                </a:cubicBezTo>
                <a:cubicBezTo>
                  <a:pt x="20" y="185"/>
                  <a:pt x="19" y="186"/>
                  <a:pt x="19" y="186"/>
                </a:cubicBezTo>
                <a:cubicBezTo>
                  <a:pt x="19" y="186"/>
                  <a:pt x="19" y="186"/>
                  <a:pt x="19" y="186"/>
                </a:cubicBezTo>
                <a:cubicBezTo>
                  <a:pt x="18" y="186"/>
                  <a:pt x="18" y="187"/>
                  <a:pt x="17" y="186"/>
                </a:cubicBezTo>
                <a:cubicBezTo>
                  <a:pt x="17" y="187"/>
                  <a:pt x="17" y="187"/>
                  <a:pt x="17" y="187"/>
                </a:cubicBezTo>
                <a:cubicBezTo>
                  <a:pt x="17" y="187"/>
                  <a:pt x="18" y="188"/>
                  <a:pt x="18" y="187"/>
                </a:cubicBezTo>
                <a:cubicBezTo>
                  <a:pt x="19" y="187"/>
                  <a:pt x="19" y="188"/>
                  <a:pt x="20" y="188"/>
                </a:cubicBezTo>
                <a:cubicBezTo>
                  <a:pt x="19" y="189"/>
                  <a:pt x="19" y="188"/>
                  <a:pt x="18" y="188"/>
                </a:cubicBezTo>
                <a:cubicBezTo>
                  <a:pt x="18" y="189"/>
                  <a:pt x="19" y="188"/>
                  <a:pt x="19" y="189"/>
                </a:cubicBezTo>
                <a:cubicBezTo>
                  <a:pt x="19" y="188"/>
                  <a:pt x="20" y="188"/>
                  <a:pt x="20" y="189"/>
                </a:cubicBezTo>
                <a:cubicBezTo>
                  <a:pt x="20" y="188"/>
                  <a:pt x="21" y="188"/>
                  <a:pt x="20" y="188"/>
                </a:cubicBezTo>
                <a:cubicBezTo>
                  <a:pt x="20" y="188"/>
                  <a:pt x="20" y="188"/>
                  <a:pt x="20" y="187"/>
                </a:cubicBezTo>
                <a:cubicBezTo>
                  <a:pt x="20" y="187"/>
                  <a:pt x="20" y="188"/>
                  <a:pt x="20" y="187"/>
                </a:cubicBezTo>
                <a:cubicBezTo>
                  <a:pt x="21" y="187"/>
                  <a:pt x="20" y="188"/>
                  <a:pt x="21" y="188"/>
                </a:cubicBezTo>
                <a:cubicBezTo>
                  <a:pt x="21" y="187"/>
                  <a:pt x="22" y="188"/>
                  <a:pt x="22" y="187"/>
                </a:cubicBezTo>
                <a:cubicBezTo>
                  <a:pt x="22" y="188"/>
                  <a:pt x="22" y="188"/>
                  <a:pt x="22" y="188"/>
                </a:cubicBezTo>
                <a:cubicBezTo>
                  <a:pt x="23" y="188"/>
                  <a:pt x="24" y="189"/>
                  <a:pt x="24" y="188"/>
                </a:cubicBezTo>
                <a:cubicBezTo>
                  <a:pt x="25" y="189"/>
                  <a:pt x="25" y="188"/>
                  <a:pt x="26" y="189"/>
                </a:cubicBezTo>
                <a:cubicBezTo>
                  <a:pt x="27" y="188"/>
                  <a:pt x="26" y="188"/>
                  <a:pt x="27" y="188"/>
                </a:cubicBezTo>
                <a:cubicBezTo>
                  <a:pt x="27" y="188"/>
                  <a:pt x="27" y="188"/>
                  <a:pt x="27" y="188"/>
                </a:cubicBezTo>
                <a:cubicBezTo>
                  <a:pt x="28" y="189"/>
                  <a:pt x="28" y="188"/>
                  <a:pt x="29" y="189"/>
                </a:cubicBezTo>
                <a:cubicBezTo>
                  <a:pt x="29" y="188"/>
                  <a:pt x="29" y="188"/>
                  <a:pt x="28" y="188"/>
                </a:cubicBezTo>
                <a:cubicBezTo>
                  <a:pt x="28" y="187"/>
                  <a:pt x="29" y="188"/>
                  <a:pt x="29" y="187"/>
                </a:cubicBezTo>
                <a:cubicBezTo>
                  <a:pt x="29" y="187"/>
                  <a:pt x="29" y="188"/>
                  <a:pt x="29" y="187"/>
                </a:cubicBezTo>
                <a:cubicBezTo>
                  <a:pt x="30" y="188"/>
                  <a:pt x="30" y="188"/>
                  <a:pt x="29" y="188"/>
                </a:cubicBezTo>
                <a:cubicBezTo>
                  <a:pt x="30" y="188"/>
                  <a:pt x="31" y="188"/>
                  <a:pt x="32" y="188"/>
                </a:cubicBezTo>
                <a:cubicBezTo>
                  <a:pt x="31" y="187"/>
                  <a:pt x="33" y="189"/>
                  <a:pt x="33" y="187"/>
                </a:cubicBezTo>
                <a:cubicBezTo>
                  <a:pt x="33" y="188"/>
                  <a:pt x="33" y="187"/>
                  <a:pt x="34" y="188"/>
                </a:cubicBezTo>
                <a:cubicBezTo>
                  <a:pt x="33" y="188"/>
                  <a:pt x="33" y="188"/>
                  <a:pt x="32" y="188"/>
                </a:cubicBezTo>
                <a:cubicBezTo>
                  <a:pt x="32" y="189"/>
                  <a:pt x="31" y="189"/>
                  <a:pt x="30" y="188"/>
                </a:cubicBezTo>
                <a:cubicBezTo>
                  <a:pt x="30" y="189"/>
                  <a:pt x="30" y="189"/>
                  <a:pt x="30" y="190"/>
                </a:cubicBezTo>
                <a:cubicBezTo>
                  <a:pt x="31" y="188"/>
                  <a:pt x="34" y="190"/>
                  <a:pt x="34" y="188"/>
                </a:cubicBezTo>
                <a:cubicBezTo>
                  <a:pt x="35" y="187"/>
                  <a:pt x="36" y="187"/>
                  <a:pt x="36" y="187"/>
                </a:cubicBezTo>
                <a:cubicBezTo>
                  <a:pt x="37" y="187"/>
                  <a:pt x="36" y="187"/>
                  <a:pt x="36" y="187"/>
                </a:cubicBezTo>
                <a:cubicBezTo>
                  <a:pt x="36" y="186"/>
                  <a:pt x="36" y="186"/>
                  <a:pt x="36" y="186"/>
                </a:cubicBezTo>
                <a:cubicBezTo>
                  <a:pt x="37" y="186"/>
                  <a:pt x="37" y="186"/>
                  <a:pt x="37" y="186"/>
                </a:cubicBezTo>
                <a:cubicBezTo>
                  <a:pt x="37" y="186"/>
                  <a:pt x="37" y="186"/>
                  <a:pt x="36" y="187"/>
                </a:cubicBezTo>
                <a:cubicBezTo>
                  <a:pt x="37" y="187"/>
                  <a:pt x="37" y="187"/>
                  <a:pt x="38" y="187"/>
                </a:cubicBezTo>
                <a:cubicBezTo>
                  <a:pt x="38" y="186"/>
                  <a:pt x="38" y="186"/>
                  <a:pt x="38" y="186"/>
                </a:cubicBezTo>
                <a:cubicBezTo>
                  <a:pt x="38" y="186"/>
                  <a:pt x="38" y="186"/>
                  <a:pt x="39" y="186"/>
                </a:cubicBezTo>
                <a:cubicBezTo>
                  <a:pt x="39" y="186"/>
                  <a:pt x="39" y="187"/>
                  <a:pt x="39" y="187"/>
                </a:cubicBezTo>
                <a:cubicBezTo>
                  <a:pt x="40" y="187"/>
                  <a:pt x="39" y="186"/>
                  <a:pt x="40" y="186"/>
                </a:cubicBezTo>
                <a:cubicBezTo>
                  <a:pt x="40" y="186"/>
                  <a:pt x="40" y="185"/>
                  <a:pt x="39" y="185"/>
                </a:cubicBezTo>
                <a:cubicBezTo>
                  <a:pt x="40" y="185"/>
                  <a:pt x="40" y="185"/>
                  <a:pt x="40" y="185"/>
                </a:cubicBezTo>
                <a:cubicBezTo>
                  <a:pt x="40" y="186"/>
                  <a:pt x="42" y="186"/>
                  <a:pt x="43" y="186"/>
                </a:cubicBezTo>
                <a:cubicBezTo>
                  <a:pt x="42" y="187"/>
                  <a:pt x="40" y="186"/>
                  <a:pt x="41" y="187"/>
                </a:cubicBezTo>
                <a:cubicBezTo>
                  <a:pt x="40" y="188"/>
                  <a:pt x="39" y="187"/>
                  <a:pt x="38" y="188"/>
                </a:cubicBezTo>
                <a:cubicBezTo>
                  <a:pt x="39" y="189"/>
                  <a:pt x="39" y="188"/>
                  <a:pt x="40" y="188"/>
                </a:cubicBezTo>
                <a:cubicBezTo>
                  <a:pt x="39" y="189"/>
                  <a:pt x="39" y="188"/>
                  <a:pt x="39" y="189"/>
                </a:cubicBezTo>
                <a:cubicBezTo>
                  <a:pt x="38" y="188"/>
                  <a:pt x="38" y="189"/>
                  <a:pt x="38" y="188"/>
                </a:cubicBezTo>
                <a:cubicBezTo>
                  <a:pt x="37" y="189"/>
                  <a:pt x="38" y="189"/>
                  <a:pt x="38" y="190"/>
                </a:cubicBezTo>
                <a:cubicBezTo>
                  <a:pt x="38" y="190"/>
                  <a:pt x="37" y="189"/>
                  <a:pt x="37" y="189"/>
                </a:cubicBezTo>
                <a:cubicBezTo>
                  <a:pt x="37" y="190"/>
                  <a:pt x="37" y="189"/>
                  <a:pt x="36" y="190"/>
                </a:cubicBezTo>
                <a:cubicBezTo>
                  <a:pt x="36" y="190"/>
                  <a:pt x="36" y="190"/>
                  <a:pt x="36" y="189"/>
                </a:cubicBezTo>
                <a:cubicBezTo>
                  <a:pt x="35" y="190"/>
                  <a:pt x="35" y="190"/>
                  <a:pt x="35" y="190"/>
                </a:cubicBezTo>
                <a:cubicBezTo>
                  <a:pt x="34" y="190"/>
                  <a:pt x="34" y="190"/>
                  <a:pt x="33" y="191"/>
                </a:cubicBezTo>
                <a:cubicBezTo>
                  <a:pt x="33" y="191"/>
                  <a:pt x="33" y="190"/>
                  <a:pt x="33" y="190"/>
                </a:cubicBezTo>
                <a:cubicBezTo>
                  <a:pt x="33" y="190"/>
                  <a:pt x="35" y="190"/>
                  <a:pt x="34" y="189"/>
                </a:cubicBezTo>
                <a:cubicBezTo>
                  <a:pt x="34" y="189"/>
                  <a:pt x="34" y="189"/>
                  <a:pt x="33" y="190"/>
                </a:cubicBezTo>
                <a:cubicBezTo>
                  <a:pt x="33" y="189"/>
                  <a:pt x="33" y="189"/>
                  <a:pt x="33" y="189"/>
                </a:cubicBezTo>
                <a:cubicBezTo>
                  <a:pt x="33" y="190"/>
                  <a:pt x="33" y="190"/>
                  <a:pt x="32" y="190"/>
                </a:cubicBezTo>
                <a:cubicBezTo>
                  <a:pt x="31" y="190"/>
                  <a:pt x="32" y="191"/>
                  <a:pt x="32" y="191"/>
                </a:cubicBezTo>
                <a:cubicBezTo>
                  <a:pt x="32" y="191"/>
                  <a:pt x="32" y="191"/>
                  <a:pt x="32" y="192"/>
                </a:cubicBezTo>
                <a:cubicBezTo>
                  <a:pt x="31" y="191"/>
                  <a:pt x="31" y="191"/>
                  <a:pt x="31" y="191"/>
                </a:cubicBezTo>
                <a:cubicBezTo>
                  <a:pt x="31" y="190"/>
                  <a:pt x="31" y="191"/>
                  <a:pt x="30" y="190"/>
                </a:cubicBezTo>
                <a:cubicBezTo>
                  <a:pt x="30" y="191"/>
                  <a:pt x="30" y="191"/>
                  <a:pt x="30" y="191"/>
                </a:cubicBezTo>
                <a:cubicBezTo>
                  <a:pt x="30" y="192"/>
                  <a:pt x="28" y="191"/>
                  <a:pt x="28" y="192"/>
                </a:cubicBezTo>
                <a:cubicBezTo>
                  <a:pt x="27" y="192"/>
                  <a:pt x="26" y="193"/>
                  <a:pt x="25" y="193"/>
                </a:cubicBezTo>
                <a:cubicBezTo>
                  <a:pt x="24" y="193"/>
                  <a:pt x="24" y="193"/>
                  <a:pt x="23" y="193"/>
                </a:cubicBezTo>
                <a:cubicBezTo>
                  <a:pt x="24" y="194"/>
                  <a:pt x="24" y="194"/>
                  <a:pt x="24" y="195"/>
                </a:cubicBezTo>
                <a:cubicBezTo>
                  <a:pt x="24" y="195"/>
                  <a:pt x="24" y="195"/>
                  <a:pt x="25" y="195"/>
                </a:cubicBezTo>
                <a:cubicBezTo>
                  <a:pt x="25" y="194"/>
                  <a:pt x="25" y="195"/>
                  <a:pt x="25" y="194"/>
                </a:cubicBezTo>
                <a:cubicBezTo>
                  <a:pt x="25" y="194"/>
                  <a:pt x="26" y="194"/>
                  <a:pt x="26" y="193"/>
                </a:cubicBezTo>
                <a:cubicBezTo>
                  <a:pt x="27" y="193"/>
                  <a:pt x="26" y="194"/>
                  <a:pt x="26" y="195"/>
                </a:cubicBezTo>
                <a:cubicBezTo>
                  <a:pt x="27" y="195"/>
                  <a:pt x="27" y="194"/>
                  <a:pt x="28" y="195"/>
                </a:cubicBezTo>
                <a:cubicBezTo>
                  <a:pt x="28" y="195"/>
                  <a:pt x="29" y="194"/>
                  <a:pt x="30" y="194"/>
                </a:cubicBezTo>
                <a:cubicBezTo>
                  <a:pt x="30" y="195"/>
                  <a:pt x="29" y="195"/>
                  <a:pt x="29" y="195"/>
                </a:cubicBezTo>
                <a:cubicBezTo>
                  <a:pt x="29" y="195"/>
                  <a:pt x="30" y="195"/>
                  <a:pt x="30" y="195"/>
                </a:cubicBezTo>
                <a:cubicBezTo>
                  <a:pt x="30" y="195"/>
                  <a:pt x="30" y="195"/>
                  <a:pt x="31" y="195"/>
                </a:cubicBezTo>
                <a:cubicBezTo>
                  <a:pt x="31" y="194"/>
                  <a:pt x="33" y="195"/>
                  <a:pt x="33" y="194"/>
                </a:cubicBezTo>
                <a:cubicBezTo>
                  <a:pt x="34" y="194"/>
                  <a:pt x="33" y="195"/>
                  <a:pt x="33" y="195"/>
                </a:cubicBezTo>
                <a:cubicBezTo>
                  <a:pt x="34" y="195"/>
                  <a:pt x="34" y="195"/>
                  <a:pt x="34" y="195"/>
                </a:cubicBezTo>
                <a:cubicBezTo>
                  <a:pt x="34" y="195"/>
                  <a:pt x="34" y="194"/>
                  <a:pt x="33" y="194"/>
                </a:cubicBezTo>
                <a:cubicBezTo>
                  <a:pt x="33" y="194"/>
                  <a:pt x="33" y="194"/>
                  <a:pt x="33" y="193"/>
                </a:cubicBezTo>
                <a:cubicBezTo>
                  <a:pt x="33" y="193"/>
                  <a:pt x="34" y="193"/>
                  <a:pt x="34" y="193"/>
                </a:cubicBezTo>
                <a:cubicBezTo>
                  <a:pt x="34" y="193"/>
                  <a:pt x="34" y="194"/>
                  <a:pt x="34" y="194"/>
                </a:cubicBezTo>
                <a:cubicBezTo>
                  <a:pt x="35" y="193"/>
                  <a:pt x="34" y="193"/>
                  <a:pt x="34" y="193"/>
                </a:cubicBezTo>
                <a:cubicBezTo>
                  <a:pt x="35" y="193"/>
                  <a:pt x="35" y="193"/>
                  <a:pt x="35" y="193"/>
                </a:cubicBezTo>
                <a:cubicBezTo>
                  <a:pt x="35" y="193"/>
                  <a:pt x="35" y="193"/>
                  <a:pt x="35" y="194"/>
                </a:cubicBezTo>
                <a:cubicBezTo>
                  <a:pt x="35" y="194"/>
                  <a:pt x="34" y="193"/>
                  <a:pt x="34" y="194"/>
                </a:cubicBezTo>
                <a:cubicBezTo>
                  <a:pt x="38" y="193"/>
                  <a:pt x="42" y="192"/>
                  <a:pt x="46" y="191"/>
                </a:cubicBezTo>
                <a:cubicBezTo>
                  <a:pt x="45" y="190"/>
                  <a:pt x="47" y="190"/>
                  <a:pt x="47" y="191"/>
                </a:cubicBezTo>
                <a:cubicBezTo>
                  <a:pt x="47" y="190"/>
                  <a:pt x="47" y="190"/>
                  <a:pt x="47" y="189"/>
                </a:cubicBezTo>
                <a:cubicBezTo>
                  <a:pt x="47" y="189"/>
                  <a:pt x="48" y="190"/>
                  <a:pt x="48" y="189"/>
                </a:cubicBezTo>
                <a:cubicBezTo>
                  <a:pt x="49" y="189"/>
                  <a:pt x="48" y="190"/>
                  <a:pt x="48" y="190"/>
                </a:cubicBezTo>
                <a:cubicBezTo>
                  <a:pt x="49" y="190"/>
                  <a:pt x="49" y="189"/>
                  <a:pt x="50" y="189"/>
                </a:cubicBezTo>
                <a:cubicBezTo>
                  <a:pt x="50" y="189"/>
                  <a:pt x="50" y="190"/>
                  <a:pt x="50" y="190"/>
                </a:cubicBezTo>
                <a:cubicBezTo>
                  <a:pt x="50" y="190"/>
                  <a:pt x="50" y="190"/>
                  <a:pt x="49" y="189"/>
                </a:cubicBezTo>
                <a:cubicBezTo>
                  <a:pt x="49" y="190"/>
                  <a:pt x="49" y="190"/>
                  <a:pt x="48" y="190"/>
                </a:cubicBezTo>
                <a:cubicBezTo>
                  <a:pt x="48" y="191"/>
                  <a:pt x="48" y="191"/>
                  <a:pt x="48" y="191"/>
                </a:cubicBezTo>
                <a:cubicBezTo>
                  <a:pt x="48" y="192"/>
                  <a:pt x="48" y="191"/>
                  <a:pt x="49" y="191"/>
                </a:cubicBezTo>
                <a:cubicBezTo>
                  <a:pt x="47" y="193"/>
                  <a:pt x="44" y="193"/>
                  <a:pt x="42" y="192"/>
                </a:cubicBezTo>
                <a:cubicBezTo>
                  <a:pt x="42" y="193"/>
                  <a:pt x="42" y="193"/>
                  <a:pt x="41" y="193"/>
                </a:cubicBezTo>
                <a:cubicBezTo>
                  <a:pt x="40" y="196"/>
                  <a:pt x="38" y="197"/>
                  <a:pt x="36" y="198"/>
                </a:cubicBezTo>
                <a:cubicBezTo>
                  <a:pt x="35" y="197"/>
                  <a:pt x="35" y="197"/>
                  <a:pt x="35" y="197"/>
                </a:cubicBezTo>
                <a:cubicBezTo>
                  <a:pt x="35" y="198"/>
                  <a:pt x="34" y="198"/>
                  <a:pt x="34" y="199"/>
                </a:cubicBezTo>
                <a:cubicBezTo>
                  <a:pt x="33" y="199"/>
                  <a:pt x="33" y="199"/>
                  <a:pt x="33" y="198"/>
                </a:cubicBezTo>
                <a:cubicBezTo>
                  <a:pt x="32" y="199"/>
                  <a:pt x="30" y="200"/>
                  <a:pt x="29" y="201"/>
                </a:cubicBezTo>
                <a:cubicBezTo>
                  <a:pt x="27" y="202"/>
                  <a:pt x="25" y="202"/>
                  <a:pt x="23" y="204"/>
                </a:cubicBezTo>
                <a:cubicBezTo>
                  <a:pt x="22" y="204"/>
                  <a:pt x="20" y="206"/>
                  <a:pt x="19" y="207"/>
                </a:cubicBezTo>
                <a:cubicBezTo>
                  <a:pt x="17" y="208"/>
                  <a:pt x="16" y="209"/>
                  <a:pt x="15" y="211"/>
                </a:cubicBezTo>
                <a:cubicBezTo>
                  <a:pt x="15" y="211"/>
                  <a:pt x="15" y="211"/>
                  <a:pt x="16" y="212"/>
                </a:cubicBezTo>
                <a:cubicBezTo>
                  <a:pt x="15" y="212"/>
                  <a:pt x="15" y="212"/>
                  <a:pt x="15" y="212"/>
                </a:cubicBezTo>
                <a:cubicBezTo>
                  <a:pt x="15" y="212"/>
                  <a:pt x="16" y="212"/>
                  <a:pt x="16" y="212"/>
                </a:cubicBezTo>
                <a:cubicBezTo>
                  <a:pt x="16" y="211"/>
                  <a:pt x="18" y="213"/>
                  <a:pt x="18" y="212"/>
                </a:cubicBezTo>
                <a:cubicBezTo>
                  <a:pt x="18" y="211"/>
                  <a:pt x="18" y="212"/>
                  <a:pt x="19" y="212"/>
                </a:cubicBezTo>
                <a:cubicBezTo>
                  <a:pt x="20" y="212"/>
                  <a:pt x="20" y="212"/>
                  <a:pt x="21" y="212"/>
                </a:cubicBezTo>
                <a:cubicBezTo>
                  <a:pt x="21" y="212"/>
                  <a:pt x="20" y="212"/>
                  <a:pt x="19" y="214"/>
                </a:cubicBezTo>
                <a:cubicBezTo>
                  <a:pt x="22" y="213"/>
                  <a:pt x="26" y="212"/>
                  <a:pt x="29" y="210"/>
                </a:cubicBezTo>
                <a:cubicBezTo>
                  <a:pt x="30" y="209"/>
                  <a:pt x="30" y="210"/>
                  <a:pt x="31" y="210"/>
                </a:cubicBezTo>
                <a:cubicBezTo>
                  <a:pt x="31" y="210"/>
                  <a:pt x="30" y="209"/>
                  <a:pt x="30" y="209"/>
                </a:cubicBezTo>
                <a:cubicBezTo>
                  <a:pt x="31" y="209"/>
                  <a:pt x="31" y="209"/>
                  <a:pt x="31" y="209"/>
                </a:cubicBezTo>
                <a:cubicBezTo>
                  <a:pt x="32" y="210"/>
                  <a:pt x="33" y="207"/>
                  <a:pt x="34" y="207"/>
                </a:cubicBezTo>
                <a:cubicBezTo>
                  <a:pt x="34" y="207"/>
                  <a:pt x="34" y="207"/>
                  <a:pt x="33" y="208"/>
                </a:cubicBezTo>
                <a:cubicBezTo>
                  <a:pt x="34" y="208"/>
                  <a:pt x="34" y="208"/>
                  <a:pt x="34" y="208"/>
                </a:cubicBezTo>
                <a:cubicBezTo>
                  <a:pt x="34" y="209"/>
                  <a:pt x="34" y="209"/>
                  <a:pt x="33" y="210"/>
                </a:cubicBezTo>
                <a:cubicBezTo>
                  <a:pt x="34" y="210"/>
                  <a:pt x="34" y="209"/>
                  <a:pt x="34" y="209"/>
                </a:cubicBezTo>
                <a:cubicBezTo>
                  <a:pt x="35" y="209"/>
                  <a:pt x="34" y="209"/>
                  <a:pt x="35" y="208"/>
                </a:cubicBezTo>
                <a:cubicBezTo>
                  <a:pt x="35" y="208"/>
                  <a:pt x="35" y="208"/>
                  <a:pt x="35" y="208"/>
                </a:cubicBezTo>
                <a:cubicBezTo>
                  <a:pt x="35" y="209"/>
                  <a:pt x="35" y="209"/>
                  <a:pt x="35" y="210"/>
                </a:cubicBezTo>
                <a:cubicBezTo>
                  <a:pt x="35" y="210"/>
                  <a:pt x="35" y="210"/>
                  <a:pt x="35" y="210"/>
                </a:cubicBezTo>
                <a:cubicBezTo>
                  <a:pt x="35" y="209"/>
                  <a:pt x="34" y="210"/>
                  <a:pt x="33" y="210"/>
                </a:cubicBezTo>
                <a:cubicBezTo>
                  <a:pt x="33" y="210"/>
                  <a:pt x="33" y="210"/>
                  <a:pt x="33" y="210"/>
                </a:cubicBezTo>
                <a:cubicBezTo>
                  <a:pt x="32" y="210"/>
                  <a:pt x="32" y="210"/>
                  <a:pt x="32" y="211"/>
                </a:cubicBezTo>
                <a:cubicBezTo>
                  <a:pt x="32" y="210"/>
                  <a:pt x="32" y="210"/>
                  <a:pt x="32" y="210"/>
                </a:cubicBezTo>
                <a:cubicBezTo>
                  <a:pt x="32" y="210"/>
                  <a:pt x="32" y="210"/>
                  <a:pt x="32" y="210"/>
                </a:cubicBezTo>
                <a:cubicBezTo>
                  <a:pt x="32" y="210"/>
                  <a:pt x="32" y="210"/>
                  <a:pt x="32" y="210"/>
                </a:cubicBezTo>
                <a:cubicBezTo>
                  <a:pt x="32" y="210"/>
                  <a:pt x="31" y="210"/>
                  <a:pt x="31" y="210"/>
                </a:cubicBezTo>
                <a:cubicBezTo>
                  <a:pt x="31" y="210"/>
                  <a:pt x="31" y="210"/>
                  <a:pt x="31" y="210"/>
                </a:cubicBezTo>
                <a:cubicBezTo>
                  <a:pt x="31" y="211"/>
                  <a:pt x="30" y="211"/>
                  <a:pt x="31" y="211"/>
                </a:cubicBezTo>
                <a:cubicBezTo>
                  <a:pt x="29" y="211"/>
                  <a:pt x="28" y="212"/>
                  <a:pt x="27" y="213"/>
                </a:cubicBezTo>
                <a:cubicBezTo>
                  <a:pt x="28" y="214"/>
                  <a:pt x="29" y="212"/>
                  <a:pt x="29" y="212"/>
                </a:cubicBezTo>
                <a:cubicBezTo>
                  <a:pt x="29" y="213"/>
                  <a:pt x="28" y="214"/>
                  <a:pt x="27" y="213"/>
                </a:cubicBezTo>
                <a:cubicBezTo>
                  <a:pt x="26" y="214"/>
                  <a:pt x="25" y="215"/>
                  <a:pt x="24" y="215"/>
                </a:cubicBezTo>
                <a:cubicBezTo>
                  <a:pt x="21" y="217"/>
                  <a:pt x="18" y="217"/>
                  <a:pt x="15" y="219"/>
                </a:cubicBezTo>
                <a:cubicBezTo>
                  <a:pt x="15" y="219"/>
                  <a:pt x="16" y="219"/>
                  <a:pt x="16" y="219"/>
                </a:cubicBezTo>
                <a:cubicBezTo>
                  <a:pt x="16" y="219"/>
                  <a:pt x="16" y="219"/>
                  <a:pt x="16" y="219"/>
                </a:cubicBezTo>
                <a:cubicBezTo>
                  <a:pt x="16" y="220"/>
                  <a:pt x="17" y="220"/>
                  <a:pt x="17" y="219"/>
                </a:cubicBezTo>
                <a:cubicBezTo>
                  <a:pt x="17" y="219"/>
                  <a:pt x="17" y="219"/>
                  <a:pt x="17" y="219"/>
                </a:cubicBezTo>
                <a:cubicBezTo>
                  <a:pt x="17" y="219"/>
                  <a:pt x="17" y="219"/>
                  <a:pt x="17" y="220"/>
                </a:cubicBezTo>
                <a:cubicBezTo>
                  <a:pt x="18" y="219"/>
                  <a:pt x="19" y="219"/>
                  <a:pt x="20" y="220"/>
                </a:cubicBezTo>
                <a:cubicBezTo>
                  <a:pt x="20" y="220"/>
                  <a:pt x="20" y="219"/>
                  <a:pt x="20" y="219"/>
                </a:cubicBezTo>
                <a:cubicBezTo>
                  <a:pt x="20" y="220"/>
                  <a:pt x="21" y="219"/>
                  <a:pt x="21" y="219"/>
                </a:cubicBezTo>
                <a:cubicBezTo>
                  <a:pt x="21" y="219"/>
                  <a:pt x="21" y="220"/>
                  <a:pt x="21" y="220"/>
                </a:cubicBezTo>
                <a:cubicBezTo>
                  <a:pt x="21" y="220"/>
                  <a:pt x="21" y="220"/>
                  <a:pt x="22" y="220"/>
                </a:cubicBezTo>
                <a:cubicBezTo>
                  <a:pt x="21" y="220"/>
                  <a:pt x="21" y="220"/>
                  <a:pt x="21" y="220"/>
                </a:cubicBezTo>
                <a:cubicBezTo>
                  <a:pt x="22" y="221"/>
                  <a:pt x="22" y="221"/>
                  <a:pt x="22" y="220"/>
                </a:cubicBezTo>
                <a:cubicBezTo>
                  <a:pt x="22" y="221"/>
                  <a:pt x="22" y="221"/>
                  <a:pt x="22" y="221"/>
                </a:cubicBezTo>
                <a:cubicBezTo>
                  <a:pt x="23" y="221"/>
                  <a:pt x="23" y="221"/>
                  <a:pt x="22" y="221"/>
                </a:cubicBezTo>
                <a:cubicBezTo>
                  <a:pt x="22" y="220"/>
                  <a:pt x="23" y="221"/>
                  <a:pt x="23" y="221"/>
                </a:cubicBezTo>
                <a:cubicBezTo>
                  <a:pt x="23" y="220"/>
                  <a:pt x="23" y="220"/>
                  <a:pt x="23" y="220"/>
                </a:cubicBezTo>
                <a:cubicBezTo>
                  <a:pt x="23" y="220"/>
                  <a:pt x="23" y="220"/>
                  <a:pt x="23" y="220"/>
                </a:cubicBezTo>
                <a:cubicBezTo>
                  <a:pt x="24" y="220"/>
                  <a:pt x="23" y="221"/>
                  <a:pt x="24" y="221"/>
                </a:cubicBezTo>
                <a:cubicBezTo>
                  <a:pt x="25" y="221"/>
                  <a:pt x="25" y="220"/>
                  <a:pt x="26" y="220"/>
                </a:cubicBezTo>
                <a:cubicBezTo>
                  <a:pt x="27" y="221"/>
                  <a:pt x="25" y="221"/>
                  <a:pt x="25" y="222"/>
                </a:cubicBezTo>
                <a:cubicBezTo>
                  <a:pt x="25" y="222"/>
                  <a:pt x="25" y="222"/>
                  <a:pt x="26" y="222"/>
                </a:cubicBezTo>
                <a:cubicBezTo>
                  <a:pt x="26" y="222"/>
                  <a:pt x="25" y="222"/>
                  <a:pt x="25" y="222"/>
                </a:cubicBezTo>
                <a:cubicBezTo>
                  <a:pt x="26" y="221"/>
                  <a:pt x="26" y="222"/>
                  <a:pt x="26" y="221"/>
                </a:cubicBezTo>
                <a:cubicBezTo>
                  <a:pt x="27" y="221"/>
                  <a:pt x="27" y="222"/>
                  <a:pt x="27" y="222"/>
                </a:cubicBezTo>
                <a:cubicBezTo>
                  <a:pt x="28" y="221"/>
                  <a:pt x="29" y="221"/>
                  <a:pt x="29" y="221"/>
                </a:cubicBezTo>
                <a:cubicBezTo>
                  <a:pt x="30" y="221"/>
                  <a:pt x="30" y="220"/>
                  <a:pt x="29" y="220"/>
                </a:cubicBezTo>
                <a:cubicBezTo>
                  <a:pt x="29" y="220"/>
                  <a:pt x="30" y="220"/>
                  <a:pt x="30" y="219"/>
                </a:cubicBezTo>
                <a:cubicBezTo>
                  <a:pt x="30" y="220"/>
                  <a:pt x="30" y="220"/>
                  <a:pt x="31" y="221"/>
                </a:cubicBezTo>
                <a:cubicBezTo>
                  <a:pt x="30" y="221"/>
                  <a:pt x="28" y="223"/>
                  <a:pt x="28" y="224"/>
                </a:cubicBezTo>
                <a:cubicBezTo>
                  <a:pt x="27" y="224"/>
                  <a:pt x="25" y="225"/>
                  <a:pt x="23" y="225"/>
                </a:cubicBezTo>
                <a:cubicBezTo>
                  <a:pt x="24" y="226"/>
                  <a:pt x="23" y="226"/>
                  <a:pt x="22" y="226"/>
                </a:cubicBezTo>
                <a:cubicBezTo>
                  <a:pt x="22" y="225"/>
                  <a:pt x="23" y="225"/>
                  <a:pt x="23" y="225"/>
                </a:cubicBezTo>
                <a:cubicBezTo>
                  <a:pt x="22" y="224"/>
                  <a:pt x="22" y="226"/>
                  <a:pt x="21" y="226"/>
                </a:cubicBezTo>
                <a:cubicBezTo>
                  <a:pt x="20" y="226"/>
                  <a:pt x="21" y="225"/>
                  <a:pt x="20" y="225"/>
                </a:cubicBezTo>
                <a:cubicBezTo>
                  <a:pt x="20" y="226"/>
                  <a:pt x="19" y="227"/>
                  <a:pt x="18" y="226"/>
                </a:cubicBezTo>
                <a:cubicBezTo>
                  <a:pt x="17" y="227"/>
                  <a:pt x="16" y="227"/>
                  <a:pt x="15" y="228"/>
                </a:cubicBezTo>
                <a:cubicBezTo>
                  <a:pt x="15" y="229"/>
                  <a:pt x="16" y="228"/>
                  <a:pt x="16" y="228"/>
                </a:cubicBezTo>
                <a:cubicBezTo>
                  <a:pt x="16" y="228"/>
                  <a:pt x="13" y="230"/>
                  <a:pt x="12" y="229"/>
                </a:cubicBezTo>
                <a:cubicBezTo>
                  <a:pt x="11" y="230"/>
                  <a:pt x="7" y="230"/>
                  <a:pt x="7" y="232"/>
                </a:cubicBezTo>
                <a:cubicBezTo>
                  <a:pt x="6" y="232"/>
                  <a:pt x="6" y="233"/>
                  <a:pt x="5" y="233"/>
                </a:cubicBezTo>
                <a:cubicBezTo>
                  <a:pt x="5" y="232"/>
                  <a:pt x="5" y="232"/>
                  <a:pt x="5" y="232"/>
                </a:cubicBezTo>
                <a:cubicBezTo>
                  <a:pt x="3" y="233"/>
                  <a:pt x="1" y="234"/>
                  <a:pt x="1" y="236"/>
                </a:cubicBezTo>
                <a:cubicBezTo>
                  <a:pt x="2" y="237"/>
                  <a:pt x="3" y="237"/>
                  <a:pt x="2" y="238"/>
                </a:cubicBezTo>
                <a:cubicBezTo>
                  <a:pt x="4" y="238"/>
                  <a:pt x="5" y="238"/>
                  <a:pt x="6" y="240"/>
                </a:cubicBezTo>
                <a:cubicBezTo>
                  <a:pt x="6" y="239"/>
                  <a:pt x="7" y="239"/>
                  <a:pt x="7" y="238"/>
                </a:cubicBezTo>
                <a:cubicBezTo>
                  <a:pt x="7" y="238"/>
                  <a:pt x="7" y="238"/>
                  <a:pt x="7" y="238"/>
                </a:cubicBezTo>
                <a:cubicBezTo>
                  <a:pt x="7" y="238"/>
                  <a:pt x="7" y="238"/>
                  <a:pt x="7" y="238"/>
                </a:cubicBezTo>
                <a:cubicBezTo>
                  <a:pt x="8" y="238"/>
                  <a:pt x="8" y="238"/>
                  <a:pt x="8" y="238"/>
                </a:cubicBezTo>
                <a:cubicBezTo>
                  <a:pt x="9" y="238"/>
                  <a:pt x="9" y="239"/>
                  <a:pt x="8" y="239"/>
                </a:cubicBezTo>
                <a:cubicBezTo>
                  <a:pt x="9" y="239"/>
                  <a:pt x="9" y="239"/>
                  <a:pt x="9" y="239"/>
                </a:cubicBezTo>
                <a:cubicBezTo>
                  <a:pt x="10" y="240"/>
                  <a:pt x="12" y="238"/>
                  <a:pt x="13" y="238"/>
                </a:cubicBezTo>
                <a:cubicBezTo>
                  <a:pt x="15" y="239"/>
                  <a:pt x="16" y="237"/>
                  <a:pt x="17" y="236"/>
                </a:cubicBezTo>
                <a:cubicBezTo>
                  <a:pt x="18" y="236"/>
                  <a:pt x="18" y="236"/>
                  <a:pt x="18" y="236"/>
                </a:cubicBezTo>
                <a:cubicBezTo>
                  <a:pt x="17" y="238"/>
                  <a:pt x="16" y="238"/>
                  <a:pt x="15" y="239"/>
                </a:cubicBezTo>
                <a:cubicBezTo>
                  <a:pt x="15" y="239"/>
                  <a:pt x="16" y="239"/>
                  <a:pt x="16" y="239"/>
                </a:cubicBezTo>
                <a:cubicBezTo>
                  <a:pt x="18" y="238"/>
                  <a:pt x="19" y="238"/>
                  <a:pt x="21" y="237"/>
                </a:cubicBezTo>
                <a:cubicBezTo>
                  <a:pt x="22" y="237"/>
                  <a:pt x="22" y="237"/>
                  <a:pt x="22" y="237"/>
                </a:cubicBezTo>
                <a:cubicBezTo>
                  <a:pt x="21" y="237"/>
                  <a:pt x="20" y="238"/>
                  <a:pt x="19" y="239"/>
                </a:cubicBezTo>
                <a:cubicBezTo>
                  <a:pt x="20" y="239"/>
                  <a:pt x="20" y="239"/>
                  <a:pt x="21" y="239"/>
                </a:cubicBezTo>
                <a:cubicBezTo>
                  <a:pt x="20" y="238"/>
                  <a:pt x="21" y="238"/>
                  <a:pt x="21" y="239"/>
                </a:cubicBezTo>
                <a:cubicBezTo>
                  <a:pt x="21" y="238"/>
                  <a:pt x="21" y="238"/>
                  <a:pt x="21" y="237"/>
                </a:cubicBezTo>
                <a:cubicBezTo>
                  <a:pt x="22" y="238"/>
                  <a:pt x="24" y="237"/>
                  <a:pt x="23" y="236"/>
                </a:cubicBezTo>
                <a:cubicBezTo>
                  <a:pt x="23" y="235"/>
                  <a:pt x="23" y="237"/>
                  <a:pt x="24" y="236"/>
                </a:cubicBezTo>
                <a:cubicBezTo>
                  <a:pt x="24" y="237"/>
                  <a:pt x="23" y="237"/>
                  <a:pt x="24" y="237"/>
                </a:cubicBezTo>
                <a:cubicBezTo>
                  <a:pt x="24" y="237"/>
                  <a:pt x="24" y="236"/>
                  <a:pt x="24" y="236"/>
                </a:cubicBezTo>
                <a:cubicBezTo>
                  <a:pt x="25" y="235"/>
                  <a:pt x="25" y="236"/>
                  <a:pt x="25" y="237"/>
                </a:cubicBezTo>
                <a:cubicBezTo>
                  <a:pt x="26" y="236"/>
                  <a:pt x="25" y="236"/>
                  <a:pt x="26" y="235"/>
                </a:cubicBezTo>
                <a:cubicBezTo>
                  <a:pt x="26" y="235"/>
                  <a:pt x="26" y="236"/>
                  <a:pt x="26" y="236"/>
                </a:cubicBezTo>
                <a:cubicBezTo>
                  <a:pt x="26" y="236"/>
                  <a:pt x="26" y="235"/>
                  <a:pt x="26" y="235"/>
                </a:cubicBezTo>
                <a:cubicBezTo>
                  <a:pt x="26" y="235"/>
                  <a:pt x="27" y="235"/>
                  <a:pt x="27" y="236"/>
                </a:cubicBezTo>
                <a:cubicBezTo>
                  <a:pt x="27" y="236"/>
                  <a:pt x="27" y="236"/>
                  <a:pt x="26" y="236"/>
                </a:cubicBezTo>
                <a:cubicBezTo>
                  <a:pt x="27" y="237"/>
                  <a:pt x="27" y="236"/>
                  <a:pt x="27" y="235"/>
                </a:cubicBezTo>
                <a:cubicBezTo>
                  <a:pt x="28" y="235"/>
                  <a:pt x="29" y="235"/>
                  <a:pt x="29" y="234"/>
                </a:cubicBezTo>
                <a:cubicBezTo>
                  <a:pt x="30" y="234"/>
                  <a:pt x="29" y="234"/>
                  <a:pt x="30" y="235"/>
                </a:cubicBezTo>
                <a:cubicBezTo>
                  <a:pt x="29" y="235"/>
                  <a:pt x="29" y="235"/>
                  <a:pt x="28" y="235"/>
                </a:cubicBezTo>
                <a:cubicBezTo>
                  <a:pt x="29" y="236"/>
                  <a:pt x="29" y="236"/>
                  <a:pt x="29" y="237"/>
                </a:cubicBezTo>
                <a:cubicBezTo>
                  <a:pt x="29" y="237"/>
                  <a:pt x="29" y="237"/>
                  <a:pt x="29" y="236"/>
                </a:cubicBezTo>
                <a:cubicBezTo>
                  <a:pt x="29" y="237"/>
                  <a:pt x="30" y="237"/>
                  <a:pt x="30" y="237"/>
                </a:cubicBezTo>
                <a:cubicBezTo>
                  <a:pt x="29" y="238"/>
                  <a:pt x="28" y="238"/>
                  <a:pt x="28" y="239"/>
                </a:cubicBezTo>
                <a:cubicBezTo>
                  <a:pt x="28" y="239"/>
                  <a:pt x="28" y="239"/>
                  <a:pt x="28" y="240"/>
                </a:cubicBezTo>
                <a:cubicBezTo>
                  <a:pt x="28" y="240"/>
                  <a:pt x="28" y="240"/>
                  <a:pt x="27" y="240"/>
                </a:cubicBezTo>
                <a:cubicBezTo>
                  <a:pt x="28" y="241"/>
                  <a:pt x="28" y="240"/>
                  <a:pt x="29" y="241"/>
                </a:cubicBezTo>
                <a:cubicBezTo>
                  <a:pt x="29" y="240"/>
                  <a:pt x="31" y="241"/>
                  <a:pt x="31" y="240"/>
                </a:cubicBezTo>
                <a:cubicBezTo>
                  <a:pt x="31" y="240"/>
                  <a:pt x="31" y="240"/>
                  <a:pt x="32" y="240"/>
                </a:cubicBezTo>
                <a:cubicBezTo>
                  <a:pt x="32" y="240"/>
                  <a:pt x="33" y="240"/>
                  <a:pt x="34" y="240"/>
                </a:cubicBezTo>
                <a:cubicBezTo>
                  <a:pt x="33" y="241"/>
                  <a:pt x="33" y="241"/>
                  <a:pt x="32" y="242"/>
                </a:cubicBezTo>
                <a:cubicBezTo>
                  <a:pt x="35" y="241"/>
                  <a:pt x="39" y="241"/>
                  <a:pt x="42" y="238"/>
                </a:cubicBezTo>
                <a:cubicBezTo>
                  <a:pt x="43" y="239"/>
                  <a:pt x="43" y="239"/>
                  <a:pt x="43" y="239"/>
                </a:cubicBezTo>
                <a:cubicBezTo>
                  <a:pt x="43" y="239"/>
                  <a:pt x="43" y="239"/>
                  <a:pt x="43" y="239"/>
                </a:cubicBezTo>
                <a:cubicBezTo>
                  <a:pt x="43" y="239"/>
                  <a:pt x="43" y="239"/>
                  <a:pt x="43" y="238"/>
                </a:cubicBezTo>
                <a:cubicBezTo>
                  <a:pt x="44" y="238"/>
                  <a:pt x="44" y="238"/>
                  <a:pt x="44" y="239"/>
                </a:cubicBezTo>
                <a:cubicBezTo>
                  <a:pt x="44" y="238"/>
                  <a:pt x="44" y="238"/>
                  <a:pt x="43" y="238"/>
                </a:cubicBezTo>
                <a:cubicBezTo>
                  <a:pt x="43" y="238"/>
                  <a:pt x="43" y="238"/>
                  <a:pt x="43" y="238"/>
                </a:cubicBezTo>
                <a:cubicBezTo>
                  <a:pt x="44" y="238"/>
                  <a:pt x="44" y="238"/>
                  <a:pt x="44" y="237"/>
                </a:cubicBezTo>
                <a:cubicBezTo>
                  <a:pt x="44" y="238"/>
                  <a:pt x="44" y="238"/>
                  <a:pt x="44" y="238"/>
                </a:cubicBezTo>
                <a:cubicBezTo>
                  <a:pt x="45" y="238"/>
                  <a:pt x="45" y="238"/>
                  <a:pt x="45" y="238"/>
                </a:cubicBezTo>
                <a:cubicBezTo>
                  <a:pt x="45" y="238"/>
                  <a:pt x="45" y="238"/>
                  <a:pt x="44" y="238"/>
                </a:cubicBezTo>
                <a:cubicBezTo>
                  <a:pt x="45" y="239"/>
                  <a:pt x="46" y="238"/>
                  <a:pt x="47" y="239"/>
                </a:cubicBezTo>
                <a:cubicBezTo>
                  <a:pt x="46" y="239"/>
                  <a:pt x="46" y="239"/>
                  <a:pt x="46" y="239"/>
                </a:cubicBezTo>
                <a:cubicBezTo>
                  <a:pt x="46" y="239"/>
                  <a:pt x="46" y="239"/>
                  <a:pt x="46" y="238"/>
                </a:cubicBezTo>
                <a:cubicBezTo>
                  <a:pt x="45" y="239"/>
                  <a:pt x="45" y="239"/>
                  <a:pt x="45" y="239"/>
                </a:cubicBezTo>
                <a:cubicBezTo>
                  <a:pt x="45" y="239"/>
                  <a:pt x="45" y="239"/>
                  <a:pt x="45" y="239"/>
                </a:cubicBezTo>
                <a:cubicBezTo>
                  <a:pt x="45" y="239"/>
                  <a:pt x="45" y="239"/>
                  <a:pt x="45" y="239"/>
                </a:cubicBezTo>
                <a:cubicBezTo>
                  <a:pt x="45" y="239"/>
                  <a:pt x="45" y="240"/>
                  <a:pt x="44" y="240"/>
                </a:cubicBezTo>
                <a:cubicBezTo>
                  <a:pt x="44" y="240"/>
                  <a:pt x="44" y="240"/>
                  <a:pt x="44" y="240"/>
                </a:cubicBezTo>
                <a:cubicBezTo>
                  <a:pt x="44" y="240"/>
                  <a:pt x="45" y="240"/>
                  <a:pt x="45" y="239"/>
                </a:cubicBezTo>
                <a:cubicBezTo>
                  <a:pt x="45" y="239"/>
                  <a:pt x="45" y="239"/>
                  <a:pt x="45" y="239"/>
                </a:cubicBezTo>
                <a:cubicBezTo>
                  <a:pt x="45" y="239"/>
                  <a:pt x="45" y="239"/>
                  <a:pt x="45" y="239"/>
                </a:cubicBezTo>
                <a:cubicBezTo>
                  <a:pt x="44" y="239"/>
                  <a:pt x="43" y="239"/>
                  <a:pt x="43" y="240"/>
                </a:cubicBezTo>
                <a:cubicBezTo>
                  <a:pt x="43" y="240"/>
                  <a:pt x="43" y="240"/>
                  <a:pt x="43" y="240"/>
                </a:cubicBezTo>
                <a:cubicBezTo>
                  <a:pt x="43" y="240"/>
                  <a:pt x="44" y="240"/>
                  <a:pt x="44" y="240"/>
                </a:cubicBezTo>
                <a:cubicBezTo>
                  <a:pt x="42" y="240"/>
                  <a:pt x="41" y="241"/>
                  <a:pt x="40" y="242"/>
                </a:cubicBezTo>
                <a:cubicBezTo>
                  <a:pt x="41" y="242"/>
                  <a:pt x="41" y="241"/>
                  <a:pt x="42" y="241"/>
                </a:cubicBezTo>
                <a:cubicBezTo>
                  <a:pt x="42" y="242"/>
                  <a:pt x="40" y="243"/>
                  <a:pt x="39" y="242"/>
                </a:cubicBezTo>
                <a:cubicBezTo>
                  <a:pt x="39" y="243"/>
                  <a:pt x="38" y="244"/>
                  <a:pt x="37" y="243"/>
                </a:cubicBezTo>
                <a:cubicBezTo>
                  <a:pt x="34" y="245"/>
                  <a:pt x="31" y="245"/>
                  <a:pt x="28" y="247"/>
                </a:cubicBezTo>
                <a:cubicBezTo>
                  <a:pt x="28" y="247"/>
                  <a:pt x="29" y="247"/>
                  <a:pt x="30" y="248"/>
                </a:cubicBezTo>
                <a:cubicBezTo>
                  <a:pt x="31" y="247"/>
                  <a:pt x="31" y="247"/>
                  <a:pt x="32" y="248"/>
                </a:cubicBezTo>
                <a:cubicBezTo>
                  <a:pt x="32" y="248"/>
                  <a:pt x="32" y="248"/>
                  <a:pt x="32" y="247"/>
                </a:cubicBezTo>
                <a:cubicBezTo>
                  <a:pt x="33" y="248"/>
                  <a:pt x="33" y="247"/>
                  <a:pt x="34" y="248"/>
                </a:cubicBezTo>
                <a:cubicBezTo>
                  <a:pt x="34" y="248"/>
                  <a:pt x="34" y="248"/>
                  <a:pt x="34" y="249"/>
                </a:cubicBezTo>
                <a:cubicBezTo>
                  <a:pt x="34" y="249"/>
                  <a:pt x="35" y="249"/>
                  <a:pt x="36" y="249"/>
                </a:cubicBezTo>
                <a:cubicBezTo>
                  <a:pt x="36" y="249"/>
                  <a:pt x="35" y="249"/>
                  <a:pt x="36" y="250"/>
                </a:cubicBezTo>
                <a:cubicBezTo>
                  <a:pt x="37" y="250"/>
                  <a:pt x="37" y="249"/>
                  <a:pt x="39" y="248"/>
                </a:cubicBezTo>
                <a:cubicBezTo>
                  <a:pt x="39" y="249"/>
                  <a:pt x="38" y="250"/>
                  <a:pt x="37" y="250"/>
                </a:cubicBezTo>
                <a:cubicBezTo>
                  <a:pt x="37" y="250"/>
                  <a:pt x="38" y="250"/>
                  <a:pt x="38" y="251"/>
                </a:cubicBezTo>
                <a:cubicBezTo>
                  <a:pt x="38" y="251"/>
                  <a:pt x="38" y="250"/>
                  <a:pt x="38" y="250"/>
                </a:cubicBezTo>
                <a:cubicBezTo>
                  <a:pt x="38" y="250"/>
                  <a:pt x="39" y="250"/>
                  <a:pt x="39" y="250"/>
                </a:cubicBezTo>
                <a:cubicBezTo>
                  <a:pt x="39" y="250"/>
                  <a:pt x="39" y="250"/>
                  <a:pt x="39" y="250"/>
                </a:cubicBezTo>
                <a:cubicBezTo>
                  <a:pt x="40" y="250"/>
                  <a:pt x="41" y="250"/>
                  <a:pt x="42" y="250"/>
                </a:cubicBezTo>
                <a:cubicBezTo>
                  <a:pt x="42" y="249"/>
                  <a:pt x="42" y="249"/>
                  <a:pt x="42" y="249"/>
                </a:cubicBezTo>
                <a:cubicBezTo>
                  <a:pt x="42" y="248"/>
                  <a:pt x="42" y="248"/>
                  <a:pt x="42" y="248"/>
                </a:cubicBezTo>
                <a:cubicBezTo>
                  <a:pt x="43" y="249"/>
                  <a:pt x="43" y="249"/>
                  <a:pt x="43" y="250"/>
                </a:cubicBezTo>
                <a:cubicBezTo>
                  <a:pt x="42" y="250"/>
                  <a:pt x="41" y="251"/>
                  <a:pt x="40" y="252"/>
                </a:cubicBezTo>
                <a:cubicBezTo>
                  <a:pt x="39" y="253"/>
                  <a:pt x="37" y="253"/>
                  <a:pt x="36" y="253"/>
                </a:cubicBezTo>
                <a:cubicBezTo>
                  <a:pt x="36" y="254"/>
                  <a:pt x="35" y="254"/>
                  <a:pt x="34" y="254"/>
                </a:cubicBezTo>
                <a:cubicBezTo>
                  <a:pt x="34" y="253"/>
                  <a:pt x="35" y="254"/>
                  <a:pt x="35" y="253"/>
                </a:cubicBezTo>
                <a:cubicBezTo>
                  <a:pt x="34" y="253"/>
                  <a:pt x="34" y="254"/>
                  <a:pt x="33" y="254"/>
                </a:cubicBezTo>
                <a:cubicBezTo>
                  <a:pt x="33" y="254"/>
                  <a:pt x="33" y="254"/>
                  <a:pt x="33" y="254"/>
                </a:cubicBezTo>
                <a:cubicBezTo>
                  <a:pt x="33" y="255"/>
                  <a:pt x="31" y="255"/>
                  <a:pt x="30" y="255"/>
                </a:cubicBezTo>
                <a:cubicBezTo>
                  <a:pt x="29" y="256"/>
                  <a:pt x="28" y="255"/>
                  <a:pt x="27" y="256"/>
                </a:cubicBezTo>
                <a:cubicBezTo>
                  <a:pt x="27" y="257"/>
                  <a:pt x="28" y="256"/>
                  <a:pt x="28" y="256"/>
                </a:cubicBezTo>
                <a:cubicBezTo>
                  <a:pt x="28" y="257"/>
                  <a:pt x="25" y="258"/>
                  <a:pt x="24" y="257"/>
                </a:cubicBezTo>
                <a:cubicBezTo>
                  <a:pt x="23" y="258"/>
                  <a:pt x="19" y="257"/>
                  <a:pt x="19" y="260"/>
                </a:cubicBezTo>
                <a:cubicBezTo>
                  <a:pt x="18" y="259"/>
                  <a:pt x="17" y="261"/>
                  <a:pt x="17" y="260"/>
                </a:cubicBezTo>
                <a:cubicBezTo>
                  <a:pt x="17" y="260"/>
                  <a:pt x="17" y="260"/>
                  <a:pt x="17" y="259"/>
                </a:cubicBezTo>
                <a:cubicBezTo>
                  <a:pt x="15" y="260"/>
                  <a:pt x="13" y="262"/>
                  <a:pt x="13" y="264"/>
                </a:cubicBezTo>
                <a:cubicBezTo>
                  <a:pt x="13" y="264"/>
                  <a:pt x="14" y="265"/>
                  <a:pt x="14" y="265"/>
                </a:cubicBezTo>
                <a:cubicBezTo>
                  <a:pt x="15" y="266"/>
                  <a:pt x="17" y="266"/>
                  <a:pt x="17" y="267"/>
                </a:cubicBezTo>
                <a:cubicBezTo>
                  <a:pt x="18" y="266"/>
                  <a:pt x="19" y="267"/>
                  <a:pt x="19" y="266"/>
                </a:cubicBezTo>
                <a:cubicBezTo>
                  <a:pt x="19" y="266"/>
                  <a:pt x="19" y="266"/>
                  <a:pt x="18" y="266"/>
                </a:cubicBezTo>
                <a:cubicBezTo>
                  <a:pt x="18" y="266"/>
                  <a:pt x="18" y="266"/>
                  <a:pt x="19" y="265"/>
                </a:cubicBezTo>
                <a:cubicBezTo>
                  <a:pt x="19" y="266"/>
                  <a:pt x="20" y="266"/>
                  <a:pt x="20" y="266"/>
                </a:cubicBezTo>
                <a:cubicBezTo>
                  <a:pt x="20" y="266"/>
                  <a:pt x="20" y="267"/>
                  <a:pt x="20" y="267"/>
                </a:cubicBezTo>
                <a:cubicBezTo>
                  <a:pt x="20" y="267"/>
                  <a:pt x="20" y="267"/>
                  <a:pt x="20" y="266"/>
                </a:cubicBezTo>
                <a:cubicBezTo>
                  <a:pt x="21" y="267"/>
                  <a:pt x="23" y="266"/>
                  <a:pt x="24" y="266"/>
                </a:cubicBezTo>
                <a:cubicBezTo>
                  <a:pt x="26" y="267"/>
                  <a:pt x="27" y="265"/>
                  <a:pt x="29" y="264"/>
                </a:cubicBezTo>
                <a:cubicBezTo>
                  <a:pt x="29" y="264"/>
                  <a:pt x="29" y="264"/>
                  <a:pt x="29" y="264"/>
                </a:cubicBezTo>
                <a:cubicBezTo>
                  <a:pt x="29" y="266"/>
                  <a:pt x="27" y="266"/>
                  <a:pt x="27" y="267"/>
                </a:cubicBezTo>
                <a:cubicBezTo>
                  <a:pt x="27" y="267"/>
                  <a:pt x="27" y="267"/>
                  <a:pt x="27" y="267"/>
                </a:cubicBezTo>
                <a:cubicBezTo>
                  <a:pt x="30" y="266"/>
                  <a:pt x="31" y="266"/>
                  <a:pt x="33" y="265"/>
                </a:cubicBezTo>
                <a:cubicBezTo>
                  <a:pt x="33" y="265"/>
                  <a:pt x="33" y="265"/>
                  <a:pt x="33" y="265"/>
                </a:cubicBezTo>
                <a:cubicBezTo>
                  <a:pt x="33" y="266"/>
                  <a:pt x="31" y="266"/>
                  <a:pt x="31" y="267"/>
                </a:cubicBezTo>
                <a:cubicBezTo>
                  <a:pt x="31" y="268"/>
                  <a:pt x="32" y="267"/>
                  <a:pt x="32" y="267"/>
                </a:cubicBezTo>
                <a:cubicBezTo>
                  <a:pt x="32" y="267"/>
                  <a:pt x="32" y="267"/>
                  <a:pt x="33" y="267"/>
                </a:cubicBezTo>
                <a:cubicBezTo>
                  <a:pt x="33" y="267"/>
                  <a:pt x="33" y="266"/>
                  <a:pt x="33" y="266"/>
                </a:cubicBezTo>
                <a:cubicBezTo>
                  <a:pt x="33" y="266"/>
                  <a:pt x="35" y="265"/>
                  <a:pt x="35" y="264"/>
                </a:cubicBezTo>
                <a:cubicBezTo>
                  <a:pt x="35" y="264"/>
                  <a:pt x="35" y="265"/>
                  <a:pt x="35" y="265"/>
                </a:cubicBezTo>
                <a:cubicBezTo>
                  <a:pt x="36" y="265"/>
                  <a:pt x="35" y="265"/>
                  <a:pt x="35" y="266"/>
                </a:cubicBezTo>
                <a:cubicBezTo>
                  <a:pt x="36" y="266"/>
                  <a:pt x="36" y="264"/>
                  <a:pt x="36" y="264"/>
                </a:cubicBezTo>
                <a:cubicBezTo>
                  <a:pt x="36" y="264"/>
                  <a:pt x="36" y="265"/>
                  <a:pt x="37" y="265"/>
                </a:cubicBezTo>
                <a:cubicBezTo>
                  <a:pt x="37" y="265"/>
                  <a:pt x="37" y="264"/>
                  <a:pt x="37" y="264"/>
                </a:cubicBezTo>
                <a:cubicBezTo>
                  <a:pt x="38" y="263"/>
                  <a:pt x="38" y="264"/>
                  <a:pt x="38" y="264"/>
                </a:cubicBezTo>
                <a:cubicBezTo>
                  <a:pt x="38" y="265"/>
                  <a:pt x="38" y="264"/>
                  <a:pt x="38" y="263"/>
                </a:cubicBezTo>
                <a:cubicBezTo>
                  <a:pt x="38" y="264"/>
                  <a:pt x="39" y="264"/>
                  <a:pt x="39" y="264"/>
                </a:cubicBezTo>
                <a:cubicBezTo>
                  <a:pt x="39" y="265"/>
                  <a:pt x="38" y="265"/>
                  <a:pt x="38" y="265"/>
                </a:cubicBezTo>
                <a:cubicBezTo>
                  <a:pt x="39" y="265"/>
                  <a:pt x="39" y="264"/>
                  <a:pt x="39" y="264"/>
                </a:cubicBezTo>
                <a:cubicBezTo>
                  <a:pt x="40" y="264"/>
                  <a:pt x="41" y="263"/>
                  <a:pt x="41" y="262"/>
                </a:cubicBezTo>
                <a:cubicBezTo>
                  <a:pt x="42" y="263"/>
                  <a:pt x="41" y="263"/>
                  <a:pt x="42" y="263"/>
                </a:cubicBezTo>
                <a:cubicBezTo>
                  <a:pt x="41" y="264"/>
                  <a:pt x="41" y="264"/>
                  <a:pt x="40" y="264"/>
                </a:cubicBezTo>
                <a:cubicBezTo>
                  <a:pt x="41" y="265"/>
                  <a:pt x="41" y="265"/>
                  <a:pt x="40" y="266"/>
                </a:cubicBezTo>
                <a:cubicBezTo>
                  <a:pt x="40" y="266"/>
                  <a:pt x="41" y="266"/>
                  <a:pt x="41" y="265"/>
                </a:cubicBezTo>
                <a:cubicBezTo>
                  <a:pt x="41" y="266"/>
                  <a:pt x="41" y="265"/>
                  <a:pt x="42" y="266"/>
                </a:cubicBezTo>
                <a:cubicBezTo>
                  <a:pt x="42" y="265"/>
                  <a:pt x="43" y="265"/>
                  <a:pt x="44" y="265"/>
                </a:cubicBezTo>
                <a:cubicBezTo>
                  <a:pt x="44" y="265"/>
                  <a:pt x="43" y="266"/>
                  <a:pt x="43" y="265"/>
                </a:cubicBezTo>
                <a:cubicBezTo>
                  <a:pt x="43" y="265"/>
                  <a:pt x="43" y="265"/>
                  <a:pt x="43" y="265"/>
                </a:cubicBezTo>
                <a:cubicBezTo>
                  <a:pt x="43" y="266"/>
                  <a:pt x="43" y="266"/>
                  <a:pt x="43" y="266"/>
                </a:cubicBezTo>
                <a:cubicBezTo>
                  <a:pt x="43" y="266"/>
                  <a:pt x="44" y="266"/>
                  <a:pt x="44" y="265"/>
                </a:cubicBezTo>
                <a:cubicBezTo>
                  <a:pt x="45" y="266"/>
                  <a:pt x="44" y="266"/>
                  <a:pt x="45" y="267"/>
                </a:cubicBezTo>
                <a:cubicBezTo>
                  <a:pt x="45" y="266"/>
                  <a:pt x="45" y="267"/>
                  <a:pt x="46" y="266"/>
                </a:cubicBezTo>
                <a:cubicBezTo>
                  <a:pt x="46" y="266"/>
                  <a:pt x="46" y="267"/>
                  <a:pt x="46" y="267"/>
                </a:cubicBezTo>
                <a:cubicBezTo>
                  <a:pt x="47" y="267"/>
                  <a:pt x="46" y="266"/>
                  <a:pt x="47" y="266"/>
                </a:cubicBezTo>
                <a:cubicBezTo>
                  <a:pt x="47" y="267"/>
                  <a:pt x="47" y="267"/>
                  <a:pt x="47" y="267"/>
                </a:cubicBezTo>
                <a:cubicBezTo>
                  <a:pt x="48" y="267"/>
                  <a:pt x="49" y="267"/>
                  <a:pt x="50" y="267"/>
                </a:cubicBezTo>
                <a:cubicBezTo>
                  <a:pt x="50" y="267"/>
                  <a:pt x="49" y="267"/>
                  <a:pt x="49" y="268"/>
                </a:cubicBezTo>
                <a:cubicBezTo>
                  <a:pt x="49" y="268"/>
                  <a:pt x="50" y="267"/>
                  <a:pt x="50" y="268"/>
                </a:cubicBezTo>
                <a:cubicBezTo>
                  <a:pt x="50" y="267"/>
                  <a:pt x="50" y="267"/>
                  <a:pt x="50" y="267"/>
                </a:cubicBezTo>
                <a:cubicBezTo>
                  <a:pt x="52" y="267"/>
                  <a:pt x="54" y="266"/>
                  <a:pt x="55" y="266"/>
                </a:cubicBezTo>
                <a:cubicBezTo>
                  <a:pt x="55" y="266"/>
                  <a:pt x="55" y="266"/>
                  <a:pt x="55" y="266"/>
                </a:cubicBezTo>
                <a:cubicBezTo>
                  <a:pt x="55" y="267"/>
                  <a:pt x="56" y="266"/>
                  <a:pt x="56" y="266"/>
                </a:cubicBezTo>
                <a:cubicBezTo>
                  <a:pt x="56" y="267"/>
                  <a:pt x="55" y="268"/>
                  <a:pt x="54" y="267"/>
                </a:cubicBezTo>
                <a:cubicBezTo>
                  <a:pt x="53" y="267"/>
                  <a:pt x="53" y="270"/>
                  <a:pt x="52" y="269"/>
                </a:cubicBezTo>
                <a:cubicBezTo>
                  <a:pt x="52" y="269"/>
                  <a:pt x="52" y="269"/>
                  <a:pt x="52" y="269"/>
                </a:cubicBezTo>
                <a:cubicBezTo>
                  <a:pt x="51" y="269"/>
                  <a:pt x="51" y="269"/>
                  <a:pt x="51" y="268"/>
                </a:cubicBezTo>
                <a:cubicBezTo>
                  <a:pt x="51" y="268"/>
                  <a:pt x="51" y="270"/>
                  <a:pt x="50" y="269"/>
                </a:cubicBezTo>
                <a:cubicBezTo>
                  <a:pt x="50" y="269"/>
                  <a:pt x="50" y="269"/>
                  <a:pt x="50" y="268"/>
                </a:cubicBezTo>
                <a:cubicBezTo>
                  <a:pt x="49" y="269"/>
                  <a:pt x="48" y="270"/>
                  <a:pt x="47" y="269"/>
                </a:cubicBezTo>
                <a:cubicBezTo>
                  <a:pt x="46" y="269"/>
                  <a:pt x="46" y="269"/>
                  <a:pt x="46" y="270"/>
                </a:cubicBezTo>
                <a:cubicBezTo>
                  <a:pt x="46" y="270"/>
                  <a:pt x="46" y="270"/>
                  <a:pt x="46" y="271"/>
                </a:cubicBezTo>
                <a:cubicBezTo>
                  <a:pt x="45" y="270"/>
                  <a:pt x="44" y="271"/>
                  <a:pt x="43" y="271"/>
                </a:cubicBezTo>
                <a:cubicBezTo>
                  <a:pt x="43" y="270"/>
                  <a:pt x="44" y="270"/>
                  <a:pt x="44" y="270"/>
                </a:cubicBezTo>
                <a:cubicBezTo>
                  <a:pt x="44" y="270"/>
                  <a:pt x="42" y="270"/>
                  <a:pt x="42" y="270"/>
                </a:cubicBezTo>
                <a:cubicBezTo>
                  <a:pt x="41" y="271"/>
                  <a:pt x="42" y="270"/>
                  <a:pt x="42" y="271"/>
                </a:cubicBezTo>
                <a:cubicBezTo>
                  <a:pt x="42" y="271"/>
                  <a:pt x="42" y="271"/>
                  <a:pt x="41" y="272"/>
                </a:cubicBezTo>
                <a:cubicBezTo>
                  <a:pt x="42" y="272"/>
                  <a:pt x="42" y="272"/>
                  <a:pt x="42" y="272"/>
                </a:cubicBezTo>
                <a:cubicBezTo>
                  <a:pt x="42" y="273"/>
                  <a:pt x="42" y="272"/>
                  <a:pt x="42" y="273"/>
                </a:cubicBezTo>
                <a:cubicBezTo>
                  <a:pt x="42" y="273"/>
                  <a:pt x="42" y="273"/>
                  <a:pt x="42" y="273"/>
                </a:cubicBezTo>
                <a:cubicBezTo>
                  <a:pt x="41" y="272"/>
                  <a:pt x="41" y="273"/>
                  <a:pt x="40" y="272"/>
                </a:cubicBezTo>
                <a:cubicBezTo>
                  <a:pt x="40" y="271"/>
                  <a:pt x="41" y="273"/>
                  <a:pt x="41" y="272"/>
                </a:cubicBezTo>
                <a:cubicBezTo>
                  <a:pt x="41" y="271"/>
                  <a:pt x="40" y="272"/>
                  <a:pt x="40" y="271"/>
                </a:cubicBezTo>
                <a:cubicBezTo>
                  <a:pt x="40" y="272"/>
                  <a:pt x="39" y="273"/>
                  <a:pt x="39" y="273"/>
                </a:cubicBezTo>
                <a:cubicBezTo>
                  <a:pt x="39" y="272"/>
                  <a:pt x="39" y="272"/>
                  <a:pt x="39" y="272"/>
                </a:cubicBezTo>
                <a:cubicBezTo>
                  <a:pt x="38" y="271"/>
                  <a:pt x="38" y="272"/>
                  <a:pt x="38" y="271"/>
                </a:cubicBezTo>
                <a:cubicBezTo>
                  <a:pt x="38" y="272"/>
                  <a:pt x="38" y="272"/>
                  <a:pt x="38" y="272"/>
                </a:cubicBezTo>
                <a:cubicBezTo>
                  <a:pt x="38" y="273"/>
                  <a:pt x="37" y="273"/>
                  <a:pt x="36" y="273"/>
                </a:cubicBezTo>
                <a:cubicBezTo>
                  <a:pt x="36" y="274"/>
                  <a:pt x="36" y="273"/>
                  <a:pt x="37" y="273"/>
                </a:cubicBezTo>
                <a:cubicBezTo>
                  <a:pt x="37" y="273"/>
                  <a:pt x="37" y="274"/>
                  <a:pt x="37" y="274"/>
                </a:cubicBezTo>
                <a:cubicBezTo>
                  <a:pt x="36" y="274"/>
                  <a:pt x="36" y="274"/>
                  <a:pt x="36" y="275"/>
                </a:cubicBezTo>
                <a:cubicBezTo>
                  <a:pt x="36" y="276"/>
                  <a:pt x="37" y="275"/>
                  <a:pt x="37" y="274"/>
                </a:cubicBezTo>
                <a:cubicBezTo>
                  <a:pt x="37" y="275"/>
                  <a:pt x="36" y="276"/>
                  <a:pt x="37" y="275"/>
                </a:cubicBezTo>
                <a:cubicBezTo>
                  <a:pt x="37" y="276"/>
                  <a:pt x="36" y="276"/>
                  <a:pt x="37" y="277"/>
                </a:cubicBezTo>
                <a:cubicBezTo>
                  <a:pt x="37" y="277"/>
                  <a:pt x="37" y="276"/>
                  <a:pt x="37" y="276"/>
                </a:cubicBezTo>
                <a:cubicBezTo>
                  <a:pt x="37" y="276"/>
                  <a:pt x="37" y="276"/>
                  <a:pt x="38" y="276"/>
                </a:cubicBezTo>
                <a:cubicBezTo>
                  <a:pt x="38" y="276"/>
                  <a:pt x="38" y="275"/>
                  <a:pt x="38" y="275"/>
                </a:cubicBezTo>
                <a:cubicBezTo>
                  <a:pt x="39" y="275"/>
                  <a:pt x="39" y="275"/>
                  <a:pt x="40" y="274"/>
                </a:cubicBezTo>
                <a:cubicBezTo>
                  <a:pt x="41" y="276"/>
                  <a:pt x="42" y="274"/>
                  <a:pt x="43" y="274"/>
                </a:cubicBezTo>
                <a:cubicBezTo>
                  <a:pt x="43" y="275"/>
                  <a:pt x="42" y="275"/>
                  <a:pt x="42" y="276"/>
                </a:cubicBezTo>
                <a:cubicBezTo>
                  <a:pt x="43" y="275"/>
                  <a:pt x="44" y="276"/>
                  <a:pt x="45" y="274"/>
                </a:cubicBezTo>
                <a:cubicBezTo>
                  <a:pt x="46" y="275"/>
                  <a:pt x="46" y="276"/>
                  <a:pt x="47" y="274"/>
                </a:cubicBezTo>
                <a:cubicBezTo>
                  <a:pt x="47" y="275"/>
                  <a:pt x="47" y="276"/>
                  <a:pt x="47" y="276"/>
                </a:cubicBezTo>
                <a:cubicBezTo>
                  <a:pt x="47" y="277"/>
                  <a:pt x="47" y="276"/>
                  <a:pt x="47" y="276"/>
                </a:cubicBezTo>
                <a:cubicBezTo>
                  <a:pt x="47" y="276"/>
                  <a:pt x="48" y="275"/>
                  <a:pt x="47" y="275"/>
                </a:cubicBezTo>
                <a:cubicBezTo>
                  <a:pt x="48" y="275"/>
                  <a:pt x="48" y="274"/>
                  <a:pt x="49" y="274"/>
                </a:cubicBezTo>
                <a:cubicBezTo>
                  <a:pt x="48" y="275"/>
                  <a:pt x="48" y="276"/>
                  <a:pt x="48" y="276"/>
                </a:cubicBezTo>
                <a:cubicBezTo>
                  <a:pt x="48" y="277"/>
                  <a:pt x="49" y="275"/>
                  <a:pt x="50" y="274"/>
                </a:cubicBezTo>
                <a:cubicBezTo>
                  <a:pt x="50" y="275"/>
                  <a:pt x="51" y="275"/>
                  <a:pt x="51" y="275"/>
                </a:cubicBezTo>
                <a:cubicBezTo>
                  <a:pt x="52" y="274"/>
                  <a:pt x="51" y="274"/>
                  <a:pt x="51" y="274"/>
                </a:cubicBezTo>
                <a:cubicBezTo>
                  <a:pt x="51" y="274"/>
                  <a:pt x="52" y="274"/>
                  <a:pt x="52" y="274"/>
                </a:cubicBezTo>
                <a:cubicBezTo>
                  <a:pt x="52" y="274"/>
                  <a:pt x="52" y="274"/>
                  <a:pt x="52" y="274"/>
                </a:cubicBezTo>
                <a:cubicBezTo>
                  <a:pt x="53" y="274"/>
                  <a:pt x="54" y="273"/>
                  <a:pt x="55" y="273"/>
                </a:cubicBezTo>
                <a:cubicBezTo>
                  <a:pt x="55" y="273"/>
                  <a:pt x="55" y="273"/>
                  <a:pt x="55" y="273"/>
                </a:cubicBezTo>
                <a:cubicBezTo>
                  <a:pt x="54" y="274"/>
                  <a:pt x="54" y="275"/>
                  <a:pt x="53" y="275"/>
                </a:cubicBezTo>
                <a:cubicBezTo>
                  <a:pt x="54" y="276"/>
                  <a:pt x="55" y="275"/>
                  <a:pt x="56" y="275"/>
                </a:cubicBezTo>
                <a:cubicBezTo>
                  <a:pt x="56" y="274"/>
                  <a:pt x="55" y="275"/>
                  <a:pt x="55" y="275"/>
                </a:cubicBezTo>
                <a:cubicBezTo>
                  <a:pt x="55" y="274"/>
                  <a:pt x="55" y="274"/>
                  <a:pt x="55" y="274"/>
                </a:cubicBezTo>
                <a:cubicBezTo>
                  <a:pt x="56" y="274"/>
                  <a:pt x="56" y="275"/>
                  <a:pt x="57" y="275"/>
                </a:cubicBezTo>
                <a:cubicBezTo>
                  <a:pt x="57" y="275"/>
                  <a:pt x="56" y="274"/>
                  <a:pt x="57" y="274"/>
                </a:cubicBezTo>
                <a:cubicBezTo>
                  <a:pt x="57" y="274"/>
                  <a:pt x="56" y="274"/>
                  <a:pt x="56" y="274"/>
                </a:cubicBezTo>
                <a:cubicBezTo>
                  <a:pt x="56" y="274"/>
                  <a:pt x="56" y="273"/>
                  <a:pt x="56" y="274"/>
                </a:cubicBezTo>
                <a:cubicBezTo>
                  <a:pt x="55" y="273"/>
                  <a:pt x="55" y="273"/>
                  <a:pt x="56" y="273"/>
                </a:cubicBezTo>
                <a:cubicBezTo>
                  <a:pt x="55" y="273"/>
                  <a:pt x="57" y="273"/>
                  <a:pt x="57" y="274"/>
                </a:cubicBezTo>
                <a:cubicBezTo>
                  <a:pt x="57" y="274"/>
                  <a:pt x="57" y="273"/>
                  <a:pt x="57" y="273"/>
                </a:cubicBezTo>
                <a:cubicBezTo>
                  <a:pt x="58" y="273"/>
                  <a:pt x="57" y="274"/>
                  <a:pt x="57" y="274"/>
                </a:cubicBezTo>
                <a:cubicBezTo>
                  <a:pt x="57" y="275"/>
                  <a:pt x="57" y="275"/>
                  <a:pt x="57" y="276"/>
                </a:cubicBezTo>
                <a:cubicBezTo>
                  <a:pt x="58" y="276"/>
                  <a:pt x="58" y="275"/>
                  <a:pt x="59" y="275"/>
                </a:cubicBezTo>
                <a:cubicBezTo>
                  <a:pt x="59" y="276"/>
                  <a:pt x="58" y="276"/>
                  <a:pt x="58" y="277"/>
                </a:cubicBezTo>
                <a:cubicBezTo>
                  <a:pt x="59" y="278"/>
                  <a:pt x="59" y="276"/>
                  <a:pt x="60" y="277"/>
                </a:cubicBezTo>
                <a:cubicBezTo>
                  <a:pt x="60" y="276"/>
                  <a:pt x="59" y="277"/>
                  <a:pt x="59" y="276"/>
                </a:cubicBezTo>
                <a:cubicBezTo>
                  <a:pt x="59" y="276"/>
                  <a:pt x="59" y="276"/>
                  <a:pt x="60" y="276"/>
                </a:cubicBezTo>
                <a:cubicBezTo>
                  <a:pt x="59" y="276"/>
                  <a:pt x="59" y="275"/>
                  <a:pt x="59" y="274"/>
                </a:cubicBezTo>
                <a:cubicBezTo>
                  <a:pt x="59" y="274"/>
                  <a:pt x="59" y="274"/>
                  <a:pt x="60" y="274"/>
                </a:cubicBezTo>
                <a:cubicBezTo>
                  <a:pt x="60" y="274"/>
                  <a:pt x="59" y="275"/>
                  <a:pt x="60" y="275"/>
                </a:cubicBezTo>
                <a:cubicBezTo>
                  <a:pt x="60" y="274"/>
                  <a:pt x="63" y="274"/>
                  <a:pt x="63" y="275"/>
                </a:cubicBezTo>
                <a:cubicBezTo>
                  <a:pt x="64" y="274"/>
                  <a:pt x="64" y="275"/>
                  <a:pt x="64" y="274"/>
                </a:cubicBezTo>
                <a:cubicBezTo>
                  <a:pt x="65" y="274"/>
                  <a:pt x="64" y="275"/>
                  <a:pt x="65" y="275"/>
                </a:cubicBezTo>
                <a:cubicBezTo>
                  <a:pt x="64" y="275"/>
                  <a:pt x="64" y="276"/>
                  <a:pt x="63" y="276"/>
                </a:cubicBezTo>
                <a:cubicBezTo>
                  <a:pt x="64" y="276"/>
                  <a:pt x="65" y="276"/>
                  <a:pt x="66" y="276"/>
                </a:cubicBezTo>
                <a:cubicBezTo>
                  <a:pt x="66" y="276"/>
                  <a:pt x="66" y="276"/>
                  <a:pt x="66" y="277"/>
                </a:cubicBezTo>
                <a:cubicBezTo>
                  <a:pt x="67" y="276"/>
                  <a:pt x="67" y="275"/>
                  <a:pt x="68" y="276"/>
                </a:cubicBezTo>
                <a:cubicBezTo>
                  <a:pt x="68" y="275"/>
                  <a:pt x="69" y="275"/>
                  <a:pt x="68" y="274"/>
                </a:cubicBezTo>
                <a:cubicBezTo>
                  <a:pt x="68" y="275"/>
                  <a:pt x="69" y="274"/>
                  <a:pt x="69" y="274"/>
                </a:cubicBezTo>
                <a:cubicBezTo>
                  <a:pt x="69" y="273"/>
                  <a:pt x="70" y="273"/>
                  <a:pt x="70" y="273"/>
                </a:cubicBezTo>
                <a:cubicBezTo>
                  <a:pt x="71" y="273"/>
                  <a:pt x="70" y="274"/>
                  <a:pt x="71" y="274"/>
                </a:cubicBezTo>
                <a:cubicBezTo>
                  <a:pt x="71" y="273"/>
                  <a:pt x="71" y="273"/>
                  <a:pt x="72" y="273"/>
                </a:cubicBezTo>
                <a:cubicBezTo>
                  <a:pt x="72" y="274"/>
                  <a:pt x="72" y="274"/>
                  <a:pt x="72" y="274"/>
                </a:cubicBezTo>
                <a:cubicBezTo>
                  <a:pt x="71" y="275"/>
                  <a:pt x="69" y="275"/>
                  <a:pt x="69" y="276"/>
                </a:cubicBezTo>
                <a:cubicBezTo>
                  <a:pt x="69" y="277"/>
                  <a:pt x="69" y="276"/>
                  <a:pt x="70" y="276"/>
                </a:cubicBezTo>
                <a:cubicBezTo>
                  <a:pt x="71" y="274"/>
                  <a:pt x="73" y="276"/>
                  <a:pt x="74" y="275"/>
                </a:cubicBezTo>
                <a:cubicBezTo>
                  <a:pt x="76" y="276"/>
                  <a:pt x="78" y="273"/>
                  <a:pt x="80" y="275"/>
                </a:cubicBezTo>
                <a:cubicBezTo>
                  <a:pt x="80" y="275"/>
                  <a:pt x="81" y="275"/>
                  <a:pt x="81" y="275"/>
                </a:cubicBezTo>
                <a:cubicBezTo>
                  <a:pt x="81" y="274"/>
                  <a:pt x="82" y="274"/>
                  <a:pt x="83" y="274"/>
                </a:cubicBezTo>
                <a:cubicBezTo>
                  <a:pt x="83" y="274"/>
                  <a:pt x="83" y="274"/>
                  <a:pt x="83" y="274"/>
                </a:cubicBezTo>
                <a:cubicBezTo>
                  <a:pt x="83" y="274"/>
                  <a:pt x="84" y="273"/>
                  <a:pt x="84" y="274"/>
                </a:cubicBezTo>
                <a:cubicBezTo>
                  <a:pt x="85" y="273"/>
                  <a:pt x="87" y="274"/>
                  <a:pt x="88" y="273"/>
                </a:cubicBezTo>
                <a:cubicBezTo>
                  <a:pt x="87" y="273"/>
                  <a:pt x="88" y="272"/>
                  <a:pt x="88" y="272"/>
                </a:cubicBezTo>
                <a:cubicBezTo>
                  <a:pt x="88" y="272"/>
                  <a:pt x="88" y="273"/>
                  <a:pt x="88" y="273"/>
                </a:cubicBezTo>
                <a:cubicBezTo>
                  <a:pt x="88" y="273"/>
                  <a:pt x="89" y="273"/>
                  <a:pt x="89" y="273"/>
                </a:cubicBezTo>
                <a:cubicBezTo>
                  <a:pt x="88" y="274"/>
                  <a:pt x="88" y="274"/>
                  <a:pt x="88" y="275"/>
                </a:cubicBezTo>
                <a:cubicBezTo>
                  <a:pt x="88" y="275"/>
                  <a:pt x="88" y="275"/>
                  <a:pt x="88" y="275"/>
                </a:cubicBezTo>
                <a:cubicBezTo>
                  <a:pt x="87" y="275"/>
                  <a:pt x="86" y="274"/>
                  <a:pt x="86" y="276"/>
                </a:cubicBezTo>
                <a:cubicBezTo>
                  <a:pt x="86" y="276"/>
                  <a:pt x="87" y="276"/>
                  <a:pt x="87" y="276"/>
                </a:cubicBezTo>
                <a:cubicBezTo>
                  <a:pt x="87" y="276"/>
                  <a:pt x="87" y="276"/>
                  <a:pt x="88" y="276"/>
                </a:cubicBezTo>
                <a:cubicBezTo>
                  <a:pt x="88" y="276"/>
                  <a:pt x="88" y="276"/>
                  <a:pt x="88" y="276"/>
                </a:cubicBezTo>
                <a:cubicBezTo>
                  <a:pt x="88" y="276"/>
                  <a:pt x="88" y="276"/>
                  <a:pt x="89" y="276"/>
                </a:cubicBezTo>
                <a:cubicBezTo>
                  <a:pt x="89" y="275"/>
                  <a:pt x="90" y="276"/>
                  <a:pt x="90" y="275"/>
                </a:cubicBezTo>
                <a:cubicBezTo>
                  <a:pt x="90" y="275"/>
                  <a:pt x="91" y="276"/>
                  <a:pt x="91" y="276"/>
                </a:cubicBezTo>
                <a:cubicBezTo>
                  <a:pt x="91" y="276"/>
                  <a:pt x="91" y="276"/>
                  <a:pt x="92" y="276"/>
                </a:cubicBezTo>
                <a:cubicBezTo>
                  <a:pt x="92" y="276"/>
                  <a:pt x="92" y="276"/>
                  <a:pt x="92" y="276"/>
                </a:cubicBezTo>
                <a:cubicBezTo>
                  <a:pt x="92" y="276"/>
                  <a:pt x="93" y="276"/>
                  <a:pt x="93" y="276"/>
                </a:cubicBezTo>
                <a:cubicBezTo>
                  <a:pt x="92" y="276"/>
                  <a:pt x="92" y="276"/>
                  <a:pt x="92" y="277"/>
                </a:cubicBezTo>
                <a:cubicBezTo>
                  <a:pt x="90" y="277"/>
                  <a:pt x="90" y="278"/>
                  <a:pt x="88" y="278"/>
                </a:cubicBezTo>
                <a:cubicBezTo>
                  <a:pt x="88" y="277"/>
                  <a:pt x="89" y="277"/>
                  <a:pt x="88" y="277"/>
                </a:cubicBezTo>
                <a:cubicBezTo>
                  <a:pt x="87" y="279"/>
                  <a:pt x="85" y="277"/>
                  <a:pt x="84" y="279"/>
                </a:cubicBezTo>
                <a:cubicBezTo>
                  <a:pt x="84" y="279"/>
                  <a:pt x="84" y="279"/>
                  <a:pt x="84" y="279"/>
                </a:cubicBezTo>
                <a:cubicBezTo>
                  <a:pt x="84" y="279"/>
                  <a:pt x="84" y="279"/>
                  <a:pt x="84" y="280"/>
                </a:cubicBezTo>
                <a:cubicBezTo>
                  <a:pt x="84" y="280"/>
                  <a:pt x="83" y="279"/>
                  <a:pt x="82" y="279"/>
                </a:cubicBezTo>
                <a:cubicBezTo>
                  <a:pt x="82" y="280"/>
                  <a:pt x="82" y="279"/>
                  <a:pt x="83" y="280"/>
                </a:cubicBezTo>
                <a:cubicBezTo>
                  <a:pt x="83" y="280"/>
                  <a:pt x="82" y="280"/>
                  <a:pt x="82" y="280"/>
                </a:cubicBezTo>
                <a:cubicBezTo>
                  <a:pt x="82" y="280"/>
                  <a:pt x="82" y="280"/>
                  <a:pt x="81" y="280"/>
                </a:cubicBezTo>
                <a:cubicBezTo>
                  <a:pt x="81" y="282"/>
                  <a:pt x="79" y="280"/>
                  <a:pt x="79" y="281"/>
                </a:cubicBezTo>
                <a:cubicBezTo>
                  <a:pt x="78" y="281"/>
                  <a:pt x="78" y="281"/>
                  <a:pt x="78" y="280"/>
                </a:cubicBezTo>
                <a:cubicBezTo>
                  <a:pt x="78" y="279"/>
                  <a:pt x="78" y="280"/>
                  <a:pt x="77" y="280"/>
                </a:cubicBezTo>
                <a:cubicBezTo>
                  <a:pt x="77" y="280"/>
                  <a:pt x="78" y="280"/>
                  <a:pt x="78" y="281"/>
                </a:cubicBezTo>
                <a:cubicBezTo>
                  <a:pt x="78" y="281"/>
                  <a:pt x="77" y="281"/>
                  <a:pt x="77" y="282"/>
                </a:cubicBezTo>
                <a:cubicBezTo>
                  <a:pt x="77" y="281"/>
                  <a:pt x="77" y="281"/>
                  <a:pt x="77" y="280"/>
                </a:cubicBezTo>
                <a:cubicBezTo>
                  <a:pt x="76" y="281"/>
                  <a:pt x="75" y="281"/>
                  <a:pt x="74" y="281"/>
                </a:cubicBezTo>
                <a:cubicBezTo>
                  <a:pt x="74" y="281"/>
                  <a:pt x="75" y="281"/>
                  <a:pt x="74" y="280"/>
                </a:cubicBezTo>
                <a:cubicBezTo>
                  <a:pt x="74" y="282"/>
                  <a:pt x="71" y="282"/>
                  <a:pt x="70" y="283"/>
                </a:cubicBezTo>
                <a:cubicBezTo>
                  <a:pt x="70" y="282"/>
                  <a:pt x="69" y="282"/>
                  <a:pt x="70" y="282"/>
                </a:cubicBezTo>
                <a:cubicBezTo>
                  <a:pt x="69" y="282"/>
                  <a:pt x="69" y="282"/>
                  <a:pt x="69" y="283"/>
                </a:cubicBezTo>
                <a:cubicBezTo>
                  <a:pt x="69" y="283"/>
                  <a:pt x="68" y="281"/>
                  <a:pt x="68" y="282"/>
                </a:cubicBezTo>
                <a:cubicBezTo>
                  <a:pt x="68" y="283"/>
                  <a:pt x="68" y="282"/>
                  <a:pt x="68" y="282"/>
                </a:cubicBezTo>
                <a:cubicBezTo>
                  <a:pt x="68" y="282"/>
                  <a:pt x="68" y="283"/>
                  <a:pt x="68" y="283"/>
                </a:cubicBezTo>
                <a:cubicBezTo>
                  <a:pt x="67" y="283"/>
                  <a:pt x="66" y="282"/>
                  <a:pt x="65" y="284"/>
                </a:cubicBezTo>
                <a:cubicBezTo>
                  <a:pt x="65" y="283"/>
                  <a:pt x="65" y="283"/>
                  <a:pt x="64" y="282"/>
                </a:cubicBezTo>
                <a:cubicBezTo>
                  <a:pt x="64" y="283"/>
                  <a:pt x="64" y="283"/>
                  <a:pt x="65" y="284"/>
                </a:cubicBezTo>
                <a:cubicBezTo>
                  <a:pt x="65" y="285"/>
                  <a:pt x="63" y="283"/>
                  <a:pt x="63" y="285"/>
                </a:cubicBezTo>
                <a:cubicBezTo>
                  <a:pt x="62" y="284"/>
                  <a:pt x="63" y="283"/>
                  <a:pt x="62" y="283"/>
                </a:cubicBezTo>
                <a:cubicBezTo>
                  <a:pt x="62" y="284"/>
                  <a:pt x="62" y="284"/>
                  <a:pt x="62" y="285"/>
                </a:cubicBezTo>
                <a:cubicBezTo>
                  <a:pt x="62" y="286"/>
                  <a:pt x="62" y="284"/>
                  <a:pt x="62" y="285"/>
                </a:cubicBezTo>
                <a:cubicBezTo>
                  <a:pt x="61" y="284"/>
                  <a:pt x="62" y="284"/>
                  <a:pt x="62" y="284"/>
                </a:cubicBezTo>
                <a:cubicBezTo>
                  <a:pt x="61" y="284"/>
                  <a:pt x="61" y="284"/>
                  <a:pt x="61" y="285"/>
                </a:cubicBezTo>
                <a:cubicBezTo>
                  <a:pt x="60" y="284"/>
                  <a:pt x="60" y="285"/>
                  <a:pt x="59" y="284"/>
                </a:cubicBezTo>
                <a:cubicBezTo>
                  <a:pt x="59" y="285"/>
                  <a:pt x="59" y="285"/>
                  <a:pt x="58" y="284"/>
                </a:cubicBezTo>
                <a:cubicBezTo>
                  <a:pt x="58" y="285"/>
                  <a:pt x="58" y="285"/>
                  <a:pt x="58" y="286"/>
                </a:cubicBezTo>
                <a:cubicBezTo>
                  <a:pt x="59" y="286"/>
                  <a:pt x="59" y="286"/>
                  <a:pt x="59" y="286"/>
                </a:cubicBezTo>
                <a:cubicBezTo>
                  <a:pt x="59" y="286"/>
                  <a:pt x="59" y="285"/>
                  <a:pt x="59" y="286"/>
                </a:cubicBezTo>
                <a:cubicBezTo>
                  <a:pt x="60" y="286"/>
                  <a:pt x="59" y="286"/>
                  <a:pt x="59" y="286"/>
                </a:cubicBezTo>
                <a:cubicBezTo>
                  <a:pt x="60" y="285"/>
                  <a:pt x="62" y="284"/>
                  <a:pt x="62" y="286"/>
                </a:cubicBezTo>
                <a:cubicBezTo>
                  <a:pt x="63" y="286"/>
                  <a:pt x="63" y="285"/>
                  <a:pt x="63" y="285"/>
                </a:cubicBezTo>
                <a:cubicBezTo>
                  <a:pt x="63" y="286"/>
                  <a:pt x="63" y="286"/>
                  <a:pt x="63" y="287"/>
                </a:cubicBezTo>
                <a:cubicBezTo>
                  <a:pt x="63" y="287"/>
                  <a:pt x="64" y="287"/>
                  <a:pt x="64" y="286"/>
                </a:cubicBezTo>
                <a:cubicBezTo>
                  <a:pt x="64" y="286"/>
                  <a:pt x="65" y="286"/>
                  <a:pt x="65" y="285"/>
                </a:cubicBezTo>
                <a:cubicBezTo>
                  <a:pt x="65" y="285"/>
                  <a:pt x="65" y="286"/>
                  <a:pt x="65" y="286"/>
                </a:cubicBezTo>
                <a:cubicBezTo>
                  <a:pt x="66" y="287"/>
                  <a:pt x="66" y="285"/>
                  <a:pt x="67" y="287"/>
                </a:cubicBezTo>
                <a:cubicBezTo>
                  <a:pt x="67" y="287"/>
                  <a:pt x="67" y="286"/>
                  <a:pt x="67" y="286"/>
                </a:cubicBezTo>
                <a:cubicBezTo>
                  <a:pt x="67" y="286"/>
                  <a:pt x="67" y="286"/>
                  <a:pt x="68" y="286"/>
                </a:cubicBezTo>
                <a:cubicBezTo>
                  <a:pt x="68" y="286"/>
                  <a:pt x="68" y="286"/>
                  <a:pt x="68" y="285"/>
                </a:cubicBezTo>
                <a:cubicBezTo>
                  <a:pt x="68" y="285"/>
                  <a:pt x="69" y="285"/>
                  <a:pt x="69" y="285"/>
                </a:cubicBezTo>
                <a:cubicBezTo>
                  <a:pt x="69" y="285"/>
                  <a:pt x="69" y="285"/>
                  <a:pt x="69" y="286"/>
                </a:cubicBezTo>
                <a:cubicBezTo>
                  <a:pt x="70" y="285"/>
                  <a:pt x="71" y="285"/>
                  <a:pt x="72" y="285"/>
                </a:cubicBezTo>
                <a:cubicBezTo>
                  <a:pt x="72" y="285"/>
                  <a:pt x="72" y="285"/>
                  <a:pt x="72" y="285"/>
                </a:cubicBezTo>
                <a:cubicBezTo>
                  <a:pt x="72" y="286"/>
                  <a:pt x="72" y="285"/>
                  <a:pt x="73" y="286"/>
                </a:cubicBezTo>
                <a:cubicBezTo>
                  <a:pt x="73" y="284"/>
                  <a:pt x="74" y="287"/>
                  <a:pt x="75" y="286"/>
                </a:cubicBezTo>
                <a:cubicBezTo>
                  <a:pt x="74" y="286"/>
                  <a:pt x="74" y="286"/>
                  <a:pt x="74" y="286"/>
                </a:cubicBezTo>
                <a:cubicBezTo>
                  <a:pt x="74" y="285"/>
                  <a:pt x="74" y="286"/>
                  <a:pt x="75" y="285"/>
                </a:cubicBezTo>
                <a:cubicBezTo>
                  <a:pt x="75" y="285"/>
                  <a:pt x="75" y="285"/>
                  <a:pt x="75" y="285"/>
                </a:cubicBezTo>
                <a:cubicBezTo>
                  <a:pt x="75" y="285"/>
                  <a:pt x="75" y="285"/>
                  <a:pt x="75" y="285"/>
                </a:cubicBezTo>
                <a:cubicBezTo>
                  <a:pt x="75" y="284"/>
                  <a:pt x="77" y="284"/>
                  <a:pt x="79" y="284"/>
                </a:cubicBezTo>
                <a:cubicBezTo>
                  <a:pt x="79" y="285"/>
                  <a:pt x="79" y="285"/>
                  <a:pt x="79" y="285"/>
                </a:cubicBezTo>
                <a:cubicBezTo>
                  <a:pt x="80" y="284"/>
                  <a:pt x="81" y="284"/>
                  <a:pt x="83" y="284"/>
                </a:cubicBezTo>
                <a:cubicBezTo>
                  <a:pt x="83" y="284"/>
                  <a:pt x="83" y="284"/>
                  <a:pt x="83" y="285"/>
                </a:cubicBezTo>
                <a:cubicBezTo>
                  <a:pt x="84" y="285"/>
                  <a:pt x="84" y="284"/>
                  <a:pt x="83" y="284"/>
                </a:cubicBezTo>
                <a:cubicBezTo>
                  <a:pt x="84" y="283"/>
                  <a:pt x="84" y="285"/>
                  <a:pt x="84" y="285"/>
                </a:cubicBezTo>
                <a:cubicBezTo>
                  <a:pt x="85" y="284"/>
                  <a:pt x="84" y="284"/>
                  <a:pt x="84" y="284"/>
                </a:cubicBezTo>
                <a:cubicBezTo>
                  <a:pt x="85" y="284"/>
                  <a:pt x="86" y="282"/>
                  <a:pt x="87" y="283"/>
                </a:cubicBezTo>
                <a:cubicBezTo>
                  <a:pt x="87" y="282"/>
                  <a:pt x="88" y="282"/>
                  <a:pt x="88" y="282"/>
                </a:cubicBezTo>
                <a:cubicBezTo>
                  <a:pt x="88" y="282"/>
                  <a:pt x="89" y="282"/>
                  <a:pt x="89" y="282"/>
                </a:cubicBezTo>
                <a:cubicBezTo>
                  <a:pt x="88" y="282"/>
                  <a:pt x="88" y="282"/>
                  <a:pt x="88" y="282"/>
                </a:cubicBezTo>
                <a:cubicBezTo>
                  <a:pt x="89" y="283"/>
                  <a:pt x="89" y="282"/>
                  <a:pt x="90" y="283"/>
                </a:cubicBezTo>
                <a:cubicBezTo>
                  <a:pt x="90" y="283"/>
                  <a:pt x="91" y="283"/>
                  <a:pt x="91" y="283"/>
                </a:cubicBezTo>
                <a:cubicBezTo>
                  <a:pt x="90" y="283"/>
                  <a:pt x="89" y="283"/>
                  <a:pt x="88" y="284"/>
                </a:cubicBezTo>
                <a:cubicBezTo>
                  <a:pt x="89" y="284"/>
                  <a:pt x="90" y="284"/>
                  <a:pt x="91" y="283"/>
                </a:cubicBezTo>
                <a:cubicBezTo>
                  <a:pt x="91" y="283"/>
                  <a:pt x="91" y="283"/>
                  <a:pt x="92" y="284"/>
                </a:cubicBezTo>
                <a:cubicBezTo>
                  <a:pt x="92" y="283"/>
                  <a:pt x="92" y="283"/>
                  <a:pt x="92" y="283"/>
                </a:cubicBezTo>
                <a:cubicBezTo>
                  <a:pt x="92" y="284"/>
                  <a:pt x="93" y="283"/>
                  <a:pt x="93" y="283"/>
                </a:cubicBezTo>
                <a:cubicBezTo>
                  <a:pt x="93" y="284"/>
                  <a:pt x="93" y="284"/>
                  <a:pt x="93" y="284"/>
                </a:cubicBezTo>
                <a:cubicBezTo>
                  <a:pt x="94" y="285"/>
                  <a:pt x="94" y="284"/>
                  <a:pt x="95" y="284"/>
                </a:cubicBezTo>
                <a:cubicBezTo>
                  <a:pt x="95" y="285"/>
                  <a:pt x="94" y="285"/>
                  <a:pt x="95" y="285"/>
                </a:cubicBezTo>
                <a:cubicBezTo>
                  <a:pt x="96" y="286"/>
                  <a:pt x="96" y="284"/>
                  <a:pt x="97" y="284"/>
                </a:cubicBezTo>
                <a:cubicBezTo>
                  <a:pt x="97" y="285"/>
                  <a:pt x="96" y="286"/>
                  <a:pt x="96" y="286"/>
                </a:cubicBezTo>
                <a:cubicBezTo>
                  <a:pt x="96" y="286"/>
                  <a:pt x="96" y="286"/>
                  <a:pt x="96" y="286"/>
                </a:cubicBezTo>
                <a:cubicBezTo>
                  <a:pt x="97" y="286"/>
                  <a:pt x="96" y="286"/>
                  <a:pt x="96" y="286"/>
                </a:cubicBezTo>
                <a:cubicBezTo>
                  <a:pt x="97" y="286"/>
                  <a:pt x="97" y="286"/>
                  <a:pt x="97" y="285"/>
                </a:cubicBezTo>
                <a:cubicBezTo>
                  <a:pt x="97" y="286"/>
                  <a:pt x="97" y="286"/>
                  <a:pt x="98" y="286"/>
                </a:cubicBezTo>
                <a:cubicBezTo>
                  <a:pt x="98" y="285"/>
                  <a:pt x="99" y="285"/>
                  <a:pt x="100" y="286"/>
                </a:cubicBezTo>
                <a:cubicBezTo>
                  <a:pt x="100" y="285"/>
                  <a:pt x="100" y="285"/>
                  <a:pt x="99" y="284"/>
                </a:cubicBezTo>
                <a:cubicBezTo>
                  <a:pt x="100" y="284"/>
                  <a:pt x="100" y="284"/>
                  <a:pt x="100" y="284"/>
                </a:cubicBezTo>
                <a:cubicBezTo>
                  <a:pt x="100" y="284"/>
                  <a:pt x="100" y="285"/>
                  <a:pt x="101" y="285"/>
                </a:cubicBezTo>
                <a:cubicBezTo>
                  <a:pt x="100" y="286"/>
                  <a:pt x="99" y="287"/>
                  <a:pt x="99" y="288"/>
                </a:cubicBezTo>
                <a:cubicBezTo>
                  <a:pt x="97" y="289"/>
                  <a:pt x="96" y="289"/>
                  <a:pt x="95" y="289"/>
                </a:cubicBezTo>
                <a:cubicBezTo>
                  <a:pt x="95" y="290"/>
                  <a:pt x="94" y="290"/>
                  <a:pt x="94" y="289"/>
                </a:cubicBezTo>
                <a:cubicBezTo>
                  <a:pt x="93" y="289"/>
                  <a:pt x="94" y="289"/>
                  <a:pt x="94" y="289"/>
                </a:cubicBezTo>
                <a:cubicBezTo>
                  <a:pt x="94" y="288"/>
                  <a:pt x="93" y="290"/>
                  <a:pt x="93" y="290"/>
                </a:cubicBezTo>
                <a:cubicBezTo>
                  <a:pt x="92" y="290"/>
                  <a:pt x="93" y="289"/>
                  <a:pt x="92" y="289"/>
                </a:cubicBezTo>
                <a:cubicBezTo>
                  <a:pt x="92" y="290"/>
                  <a:pt x="91" y="290"/>
                  <a:pt x="90" y="290"/>
                </a:cubicBezTo>
                <a:cubicBezTo>
                  <a:pt x="90" y="291"/>
                  <a:pt x="89" y="291"/>
                  <a:pt x="88" y="291"/>
                </a:cubicBezTo>
                <a:cubicBezTo>
                  <a:pt x="88" y="292"/>
                  <a:pt x="89" y="291"/>
                  <a:pt x="89" y="292"/>
                </a:cubicBezTo>
                <a:cubicBezTo>
                  <a:pt x="88" y="292"/>
                  <a:pt x="87" y="293"/>
                  <a:pt x="85" y="293"/>
                </a:cubicBezTo>
                <a:cubicBezTo>
                  <a:pt x="85" y="294"/>
                  <a:pt x="82" y="293"/>
                  <a:pt x="82" y="295"/>
                </a:cubicBezTo>
                <a:cubicBezTo>
                  <a:pt x="81" y="295"/>
                  <a:pt x="81" y="296"/>
                  <a:pt x="80" y="296"/>
                </a:cubicBezTo>
                <a:cubicBezTo>
                  <a:pt x="80" y="295"/>
                  <a:pt x="80" y="296"/>
                  <a:pt x="80" y="295"/>
                </a:cubicBezTo>
                <a:cubicBezTo>
                  <a:pt x="79" y="296"/>
                  <a:pt x="77" y="298"/>
                  <a:pt x="77" y="299"/>
                </a:cubicBezTo>
                <a:cubicBezTo>
                  <a:pt x="78" y="300"/>
                  <a:pt x="78" y="300"/>
                  <a:pt x="78" y="301"/>
                </a:cubicBezTo>
                <a:cubicBezTo>
                  <a:pt x="79" y="301"/>
                  <a:pt x="81" y="301"/>
                  <a:pt x="81" y="303"/>
                </a:cubicBezTo>
                <a:cubicBezTo>
                  <a:pt x="81" y="302"/>
                  <a:pt x="82" y="302"/>
                  <a:pt x="82" y="301"/>
                </a:cubicBezTo>
                <a:cubicBezTo>
                  <a:pt x="82" y="301"/>
                  <a:pt x="82" y="302"/>
                  <a:pt x="82" y="302"/>
                </a:cubicBezTo>
                <a:cubicBezTo>
                  <a:pt x="81" y="301"/>
                  <a:pt x="82" y="301"/>
                  <a:pt x="82" y="301"/>
                </a:cubicBezTo>
                <a:cubicBezTo>
                  <a:pt x="82" y="302"/>
                  <a:pt x="83" y="302"/>
                  <a:pt x="83" y="302"/>
                </a:cubicBezTo>
                <a:cubicBezTo>
                  <a:pt x="83" y="302"/>
                  <a:pt x="83" y="302"/>
                  <a:pt x="83" y="302"/>
                </a:cubicBezTo>
                <a:cubicBezTo>
                  <a:pt x="83" y="303"/>
                  <a:pt x="83" y="302"/>
                  <a:pt x="83" y="302"/>
                </a:cubicBezTo>
                <a:cubicBezTo>
                  <a:pt x="84" y="303"/>
                  <a:pt x="85" y="302"/>
                  <a:pt x="86" y="301"/>
                </a:cubicBezTo>
                <a:cubicBezTo>
                  <a:pt x="88" y="302"/>
                  <a:pt x="89" y="301"/>
                  <a:pt x="90" y="299"/>
                </a:cubicBezTo>
                <a:cubicBezTo>
                  <a:pt x="90" y="300"/>
                  <a:pt x="90" y="300"/>
                  <a:pt x="90" y="300"/>
                </a:cubicBezTo>
                <a:cubicBezTo>
                  <a:pt x="90" y="301"/>
                  <a:pt x="89" y="301"/>
                  <a:pt x="88" y="302"/>
                </a:cubicBezTo>
                <a:cubicBezTo>
                  <a:pt x="88" y="303"/>
                  <a:pt x="89" y="302"/>
                  <a:pt x="89" y="303"/>
                </a:cubicBezTo>
                <a:cubicBezTo>
                  <a:pt x="90" y="301"/>
                  <a:pt x="92" y="302"/>
                  <a:pt x="93" y="301"/>
                </a:cubicBezTo>
                <a:cubicBezTo>
                  <a:pt x="93" y="301"/>
                  <a:pt x="93" y="301"/>
                  <a:pt x="93" y="301"/>
                </a:cubicBezTo>
                <a:cubicBezTo>
                  <a:pt x="93" y="301"/>
                  <a:pt x="92" y="302"/>
                  <a:pt x="92" y="303"/>
                </a:cubicBezTo>
                <a:cubicBezTo>
                  <a:pt x="92" y="303"/>
                  <a:pt x="92" y="303"/>
                  <a:pt x="92" y="303"/>
                </a:cubicBezTo>
                <a:cubicBezTo>
                  <a:pt x="92" y="302"/>
                  <a:pt x="93" y="302"/>
                  <a:pt x="93" y="302"/>
                </a:cubicBezTo>
                <a:cubicBezTo>
                  <a:pt x="93" y="302"/>
                  <a:pt x="93" y="302"/>
                  <a:pt x="93" y="301"/>
                </a:cubicBezTo>
                <a:cubicBezTo>
                  <a:pt x="94" y="302"/>
                  <a:pt x="95" y="301"/>
                  <a:pt x="94" y="300"/>
                </a:cubicBezTo>
                <a:cubicBezTo>
                  <a:pt x="95" y="299"/>
                  <a:pt x="95" y="301"/>
                  <a:pt x="95" y="300"/>
                </a:cubicBezTo>
                <a:cubicBezTo>
                  <a:pt x="95" y="301"/>
                  <a:pt x="95" y="301"/>
                  <a:pt x="95" y="301"/>
                </a:cubicBezTo>
                <a:cubicBezTo>
                  <a:pt x="95" y="301"/>
                  <a:pt x="96" y="300"/>
                  <a:pt x="95" y="300"/>
                </a:cubicBezTo>
                <a:cubicBezTo>
                  <a:pt x="96" y="299"/>
                  <a:pt x="96" y="300"/>
                  <a:pt x="96" y="301"/>
                </a:cubicBezTo>
                <a:cubicBezTo>
                  <a:pt x="97" y="300"/>
                  <a:pt x="96" y="300"/>
                  <a:pt x="96" y="299"/>
                </a:cubicBezTo>
                <a:cubicBezTo>
                  <a:pt x="97" y="299"/>
                  <a:pt x="97" y="300"/>
                  <a:pt x="97" y="300"/>
                </a:cubicBezTo>
                <a:cubicBezTo>
                  <a:pt x="97" y="300"/>
                  <a:pt x="97" y="299"/>
                  <a:pt x="97" y="299"/>
                </a:cubicBezTo>
                <a:cubicBezTo>
                  <a:pt x="97" y="299"/>
                  <a:pt x="98" y="299"/>
                  <a:pt x="98" y="300"/>
                </a:cubicBezTo>
                <a:cubicBezTo>
                  <a:pt x="98" y="300"/>
                  <a:pt x="97" y="300"/>
                  <a:pt x="97" y="301"/>
                </a:cubicBezTo>
                <a:cubicBezTo>
                  <a:pt x="98" y="301"/>
                  <a:pt x="98" y="300"/>
                  <a:pt x="98" y="299"/>
                </a:cubicBezTo>
                <a:cubicBezTo>
                  <a:pt x="99" y="299"/>
                  <a:pt x="99" y="299"/>
                  <a:pt x="100" y="298"/>
                </a:cubicBezTo>
                <a:cubicBezTo>
                  <a:pt x="100" y="298"/>
                  <a:pt x="100" y="299"/>
                  <a:pt x="100" y="299"/>
                </a:cubicBezTo>
                <a:cubicBezTo>
                  <a:pt x="99" y="299"/>
                  <a:pt x="99" y="299"/>
                  <a:pt x="99" y="300"/>
                </a:cubicBezTo>
                <a:cubicBezTo>
                  <a:pt x="99" y="300"/>
                  <a:pt x="99" y="301"/>
                  <a:pt x="99" y="301"/>
                </a:cubicBezTo>
                <a:cubicBezTo>
                  <a:pt x="99" y="301"/>
                  <a:pt x="99" y="301"/>
                  <a:pt x="99" y="301"/>
                </a:cubicBezTo>
                <a:cubicBezTo>
                  <a:pt x="99" y="301"/>
                  <a:pt x="100" y="301"/>
                  <a:pt x="100" y="302"/>
                </a:cubicBezTo>
                <a:cubicBezTo>
                  <a:pt x="101" y="301"/>
                  <a:pt x="101" y="301"/>
                  <a:pt x="102" y="301"/>
                </a:cubicBezTo>
                <a:cubicBezTo>
                  <a:pt x="102" y="301"/>
                  <a:pt x="101" y="301"/>
                  <a:pt x="101" y="301"/>
                </a:cubicBezTo>
                <a:cubicBezTo>
                  <a:pt x="101" y="301"/>
                  <a:pt x="101" y="301"/>
                  <a:pt x="101" y="301"/>
                </a:cubicBezTo>
                <a:cubicBezTo>
                  <a:pt x="101" y="301"/>
                  <a:pt x="101" y="301"/>
                  <a:pt x="101" y="301"/>
                </a:cubicBezTo>
                <a:cubicBezTo>
                  <a:pt x="101" y="302"/>
                  <a:pt x="102" y="301"/>
                  <a:pt x="102" y="301"/>
                </a:cubicBezTo>
                <a:cubicBezTo>
                  <a:pt x="102" y="302"/>
                  <a:pt x="102" y="302"/>
                  <a:pt x="103" y="303"/>
                </a:cubicBezTo>
                <a:cubicBezTo>
                  <a:pt x="103" y="302"/>
                  <a:pt x="103" y="302"/>
                  <a:pt x="103" y="302"/>
                </a:cubicBezTo>
                <a:cubicBezTo>
                  <a:pt x="104" y="302"/>
                  <a:pt x="103" y="302"/>
                  <a:pt x="104" y="303"/>
                </a:cubicBezTo>
                <a:cubicBezTo>
                  <a:pt x="104" y="302"/>
                  <a:pt x="104" y="302"/>
                  <a:pt x="104" y="302"/>
                </a:cubicBezTo>
                <a:cubicBezTo>
                  <a:pt x="104" y="302"/>
                  <a:pt x="104" y="303"/>
                  <a:pt x="104" y="303"/>
                </a:cubicBezTo>
                <a:cubicBezTo>
                  <a:pt x="105" y="302"/>
                  <a:pt x="106" y="302"/>
                  <a:pt x="106" y="302"/>
                </a:cubicBezTo>
                <a:cubicBezTo>
                  <a:pt x="107" y="303"/>
                  <a:pt x="106" y="303"/>
                  <a:pt x="106" y="303"/>
                </a:cubicBezTo>
                <a:cubicBezTo>
                  <a:pt x="106" y="304"/>
                  <a:pt x="107" y="303"/>
                  <a:pt x="107" y="303"/>
                </a:cubicBezTo>
                <a:cubicBezTo>
                  <a:pt x="107" y="303"/>
                  <a:pt x="107" y="303"/>
                  <a:pt x="107" y="303"/>
                </a:cubicBezTo>
                <a:cubicBezTo>
                  <a:pt x="109" y="303"/>
                  <a:pt x="110" y="302"/>
                  <a:pt x="112" y="302"/>
                </a:cubicBezTo>
                <a:cubicBezTo>
                  <a:pt x="112" y="302"/>
                  <a:pt x="111" y="301"/>
                  <a:pt x="111" y="301"/>
                </a:cubicBezTo>
                <a:cubicBezTo>
                  <a:pt x="111" y="301"/>
                  <a:pt x="112" y="301"/>
                  <a:pt x="112" y="301"/>
                </a:cubicBezTo>
                <a:cubicBezTo>
                  <a:pt x="113" y="303"/>
                  <a:pt x="114" y="300"/>
                  <a:pt x="115" y="300"/>
                </a:cubicBezTo>
                <a:cubicBezTo>
                  <a:pt x="115" y="302"/>
                  <a:pt x="114" y="302"/>
                  <a:pt x="113" y="303"/>
                </a:cubicBezTo>
                <a:cubicBezTo>
                  <a:pt x="113" y="303"/>
                  <a:pt x="114" y="302"/>
                  <a:pt x="114" y="303"/>
                </a:cubicBezTo>
                <a:cubicBezTo>
                  <a:pt x="115" y="302"/>
                  <a:pt x="115" y="302"/>
                  <a:pt x="115" y="302"/>
                </a:cubicBezTo>
                <a:cubicBezTo>
                  <a:pt x="115" y="302"/>
                  <a:pt x="115" y="302"/>
                  <a:pt x="115" y="303"/>
                </a:cubicBezTo>
                <a:cubicBezTo>
                  <a:pt x="115" y="303"/>
                  <a:pt x="115" y="303"/>
                  <a:pt x="114" y="303"/>
                </a:cubicBezTo>
                <a:cubicBezTo>
                  <a:pt x="114" y="304"/>
                  <a:pt x="114" y="303"/>
                  <a:pt x="114" y="304"/>
                </a:cubicBezTo>
                <a:cubicBezTo>
                  <a:pt x="115" y="305"/>
                  <a:pt x="115" y="302"/>
                  <a:pt x="115" y="304"/>
                </a:cubicBezTo>
                <a:cubicBezTo>
                  <a:pt x="116" y="303"/>
                  <a:pt x="116" y="302"/>
                  <a:pt x="117" y="301"/>
                </a:cubicBezTo>
                <a:cubicBezTo>
                  <a:pt x="117" y="301"/>
                  <a:pt x="117" y="302"/>
                  <a:pt x="117" y="302"/>
                </a:cubicBezTo>
                <a:cubicBezTo>
                  <a:pt x="117" y="303"/>
                  <a:pt x="117" y="302"/>
                  <a:pt x="118" y="302"/>
                </a:cubicBezTo>
                <a:cubicBezTo>
                  <a:pt x="118" y="302"/>
                  <a:pt x="118" y="302"/>
                  <a:pt x="118" y="301"/>
                </a:cubicBezTo>
                <a:cubicBezTo>
                  <a:pt x="118" y="301"/>
                  <a:pt x="118" y="302"/>
                  <a:pt x="117" y="301"/>
                </a:cubicBezTo>
                <a:cubicBezTo>
                  <a:pt x="118" y="301"/>
                  <a:pt x="118" y="301"/>
                  <a:pt x="118" y="301"/>
                </a:cubicBezTo>
                <a:cubicBezTo>
                  <a:pt x="119" y="300"/>
                  <a:pt x="119" y="300"/>
                  <a:pt x="119" y="300"/>
                </a:cubicBezTo>
                <a:cubicBezTo>
                  <a:pt x="120" y="300"/>
                  <a:pt x="119" y="300"/>
                  <a:pt x="120" y="300"/>
                </a:cubicBezTo>
                <a:cubicBezTo>
                  <a:pt x="120" y="301"/>
                  <a:pt x="120" y="301"/>
                  <a:pt x="120" y="301"/>
                </a:cubicBezTo>
                <a:cubicBezTo>
                  <a:pt x="120" y="300"/>
                  <a:pt x="121" y="300"/>
                  <a:pt x="121" y="299"/>
                </a:cubicBezTo>
                <a:cubicBezTo>
                  <a:pt x="122" y="299"/>
                  <a:pt x="123" y="299"/>
                  <a:pt x="123" y="300"/>
                </a:cubicBezTo>
                <a:cubicBezTo>
                  <a:pt x="124" y="298"/>
                  <a:pt x="124" y="298"/>
                  <a:pt x="125" y="297"/>
                </a:cubicBezTo>
                <a:cubicBezTo>
                  <a:pt x="125" y="297"/>
                  <a:pt x="125" y="298"/>
                  <a:pt x="125" y="298"/>
                </a:cubicBezTo>
                <a:cubicBezTo>
                  <a:pt x="126" y="298"/>
                  <a:pt x="126" y="296"/>
                  <a:pt x="127" y="295"/>
                </a:cubicBezTo>
                <a:cubicBezTo>
                  <a:pt x="126" y="295"/>
                  <a:pt x="126" y="297"/>
                  <a:pt x="125" y="297"/>
                </a:cubicBezTo>
                <a:cubicBezTo>
                  <a:pt x="125" y="297"/>
                  <a:pt x="125" y="297"/>
                  <a:pt x="125" y="296"/>
                </a:cubicBezTo>
                <a:cubicBezTo>
                  <a:pt x="125" y="296"/>
                  <a:pt x="124" y="297"/>
                  <a:pt x="125" y="297"/>
                </a:cubicBezTo>
                <a:cubicBezTo>
                  <a:pt x="124" y="296"/>
                  <a:pt x="122" y="300"/>
                  <a:pt x="121" y="298"/>
                </a:cubicBezTo>
                <a:cubicBezTo>
                  <a:pt x="121" y="297"/>
                  <a:pt x="123" y="296"/>
                  <a:pt x="124" y="297"/>
                </a:cubicBezTo>
                <a:cubicBezTo>
                  <a:pt x="124" y="295"/>
                  <a:pt x="126" y="295"/>
                  <a:pt x="127" y="294"/>
                </a:cubicBezTo>
                <a:cubicBezTo>
                  <a:pt x="127" y="295"/>
                  <a:pt x="127" y="296"/>
                  <a:pt x="127" y="297"/>
                </a:cubicBezTo>
                <a:cubicBezTo>
                  <a:pt x="127" y="296"/>
                  <a:pt x="127" y="296"/>
                  <a:pt x="128" y="296"/>
                </a:cubicBezTo>
                <a:cubicBezTo>
                  <a:pt x="129" y="297"/>
                  <a:pt x="129" y="295"/>
                  <a:pt x="130" y="296"/>
                </a:cubicBezTo>
                <a:cubicBezTo>
                  <a:pt x="131" y="295"/>
                  <a:pt x="130" y="295"/>
                  <a:pt x="131" y="295"/>
                </a:cubicBezTo>
                <a:cubicBezTo>
                  <a:pt x="131" y="295"/>
                  <a:pt x="131" y="294"/>
                  <a:pt x="131" y="294"/>
                </a:cubicBezTo>
                <a:cubicBezTo>
                  <a:pt x="131" y="294"/>
                  <a:pt x="132" y="294"/>
                  <a:pt x="132" y="294"/>
                </a:cubicBezTo>
                <a:cubicBezTo>
                  <a:pt x="132" y="294"/>
                  <a:pt x="132" y="294"/>
                  <a:pt x="132" y="294"/>
                </a:cubicBezTo>
                <a:cubicBezTo>
                  <a:pt x="132" y="295"/>
                  <a:pt x="133" y="294"/>
                  <a:pt x="133" y="293"/>
                </a:cubicBezTo>
                <a:cubicBezTo>
                  <a:pt x="133" y="293"/>
                  <a:pt x="134" y="293"/>
                  <a:pt x="134" y="294"/>
                </a:cubicBezTo>
                <a:cubicBezTo>
                  <a:pt x="135" y="294"/>
                  <a:pt x="135" y="292"/>
                  <a:pt x="136" y="292"/>
                </a:cubicBezTo>
                <a:cubicBezTo>
                  <a:pt x="136" y="293"/>
                  <a:pt x="136" y="294"/>
                  <a:pt x="135" y="295"/>
                </a:cubicBezTo>
                <a:cubicBezTo>
                  <a:pt x="136" y="295"/>
                  <a:pt x="136" y="293"/>
                  <a:pt x="137" y="294"/>
                </a:cubicBezTo>
                <a:cubicBezTo>
                  <a:pt x="138" y="294"/>
                  <a:pt x="138" y="294"/>
                  <a:pt x="138" y="294"/>
                </a:cubicBezTo>
                <a:cubicBezTo>
                  <a:pt x="138" y="293"/>
                  <a:pt x="137" y="294"/>
                  <a:pt x="138" y="293"/>
                </a:cubicBezTo>
                <a:cubicBezTo>
                  <a:pt x="137" y="293"/>
                  <a:pt x="137" y="293"/>
                  <a:pt x="137" y="294"/>
                </a:cubicBezTo>
                <a:cubicBezTo>
                  <a:pt x="137" y="293"/>
                  <a:pt x="137" y="293"/>
                  <a:pt x="136" y="293"/>
                </a:cubicBezTo>
                <a:cubicBezTo>
                  <a:pt x="136" y="293"/>
                  <a:pt x="136" y="293"/>
                  <a:pt x="136" y="293"/>
                </a:cubicBezTo>
                <a:cubicBezTo>
                  <a:pt x="137" y="292"/>
                  <a:pt x="137" y="293"/>
                  <a:pt x="137" y="293"/>
                </a:cubicBezTo>
                <a:cubicBezTo>
                  <a:pt x="137" y="293"/>
                  <a:pt x="137" y="293"/>
                  <a:pt x="137" y="292"/>
                </a:cubicBezTo>
                <a:cubicBezTo>
                  <a:pt x="138" y="292"/>
                  <a:pt x="138" y="292"/>
                  <a:pt x="138" y="292"/>
                </a:cubicBezTo>
                <a:cubicBezTo>
                  <a:pt x="138" y="293"/>
                  <a:pt x="138" y="293"/>
                  <a:pt x="138" y="293"/>
                </a:cubicBezTo>
                <a:cubicBezTo>
                  <a:pt x="138" y="293"/>
                  <a:pt x="138" y="293"/>
                  <a:pt x="138" y="292"/>
                </a:cubicBezTo>
                <a:cubicBezTo>
                  <a:pt x="138" y="293"/>
                  <a:pt x="138" y="293"/>
                  <a:pt x="138" y="294"/>
                </a:cubicBezTo>
                <a:cubicBezTo>
                  <a:pt x="139" y="291"/>
                  <a:pt x="140" y="291"/>
                  <a:pt x="142" y="290"/>
                </a:cubicBezTo>
                <a:cubicBezTo>
                  <a:pt x="142" y="290"/>
                  <a:pt x="142" y="290"/>
                  <a:pt x="142" y="290"/>
                </a:cubicBezTo>
                <a:cubicBezTo>
                  <a:pt x="142" y="290"/>
                  <a:pt x="143" y="289"/>
                  <a:pt x="144" y="289"/>
                </a:cubicBezTo>
                <a:cubicBezTo>
                  <a:pt x="144" y="290"/>
                  <a:pt x="143" y="290"/>
                  <a:pt x="143" y="290"/>
                </a:cubicBezTo>
                <a:cubicBezTo>
                  <a:pt x="143" y="290"/>
                  <a:pt x="142" y="290"/>
                  <a:pt x="143" y="291"/>
                </a:cubicBezTo>
                <a:cubicBezTo>
                  <a:pt x="144" y="290"/>
                  <a:pt x="145" y="289"/>
                  <a:pt x="146" y="289"/>
                </a:cubicBezTo>
                <a:cubicBezTo>
                  <a:pt x="146" y="290"/>
                  <a:pt x="145" y="290"/>
                  <a:pt x="145" y="291"/>
                </a:cubicBezTo>
                <a:cubicBezTo>
                  <a:pt x="145" y="291"/>
                  <a:pt x="146" y="291"/>
                  <a:pt x="146" y="290"/>
                </a:cubicBezTo>
                <a:cubicBezTo>
                  <a:pt x="147" y="291"/>
                  <a:pt x="149" y="288"/>
                  <a:pt x="151" y="288"/>
                </a:cubicBezTo>
                <a:cubicBezTo>
                  <a:pt x="151" y="288"/>
                  <a:pt x="150" y="289"/>
                  <a:pt x="151" y="289"/>
                </a:cubicBezTo>
                <a:cubicBezTo>
                  <a:pt x="151" y="288"/>
                  <a:pt x="151" y="288"/>
                  <a:pt x="152" y="288"/>
                </a:cubicBezTo>
                <a:cubicBezTo>
                  <a:pt x="151" y="288"/>
                  <a:pt x="151" y="287"/>
                  <a:pt x="151" y="288"/>
                </a:cubicBezTo>
                <a:cubicBezTo>
                  <a:pt x="151" y="288"/>
                  <a:pt x="151" y="287"/>
                  <a:pt x="150" y="287"/>
                </a:cubicBezTo>
                <a:cubicBezTo>
                  <a:pt x="151" y="287"/>
                  <a:pt x="152" y="288"/>
                  <a:pt x="152" y="286"/>
                </a:cubicBezTo>
                <a:cubicBezTo>
                  <a:pt x="153" y="287"/>
                  <a:pt x="152" y="287"/>
                  <a:pt x="153" y="287"/>
                </a:cubicBezTo>
                <a:cubicBezTo>
                  <a:pt x="153" y="286"/>
                  <a:pt x="154" y="287"/>
                  <a:pt x="154" y="286"/>
                </a:cubicBezTo>
                <a:cubicBezTo>
                  <a:pt x="154" y="287"/>
                  <a:pt x="154" y="287"/>
                  <a:pt x="154" y="287"/>
                </a:cubicBezTo>
                <a:cubicBezTo>
                  <a:pt x="155" y="287"/>
                  <a:pt x="155" y="287"/>
                  <a:pt x="155" y="287"/>
                </a:cubicBezTo>
                <a:cubicBezTo>
                  <a:pt x="155" y="287"/>
                  <a:pt x="155" y="287"/>
                  <a:pt x="155" y="287"/>
                </a:cubicBezTo>
                <a:cubicBezTo>
                  <a:pt x="157" y="286"/>
                  <a:pt x="158" y="286"/>
                  <a:pt x="160" y="285"/>
                </a:cubicBezTo>
                <a:cubicBezTo>
                  <a:pt x="160" y="286"/>
                  <a:pt x="160" y="286"/>
                  <a:pt x="160" y="286"/>
                </a:cubicBezTo>
                <a:cubicBezTo>
                  <a:pt x="160" y="286"/>
                  <a:pt x="160" y="286"/>
                  <a:pt x="161" y="286"/>
                </a:cubicBezTo>
                <a:cubicBezTo>
                  <a:pt x="161" y="285"/>
                  <a:pt x="160" y="285"/>
                  <a:pt x="161" y="285"/>
                </a:cubicBezTo>
                <a:cubicBezTo>
                  <a:pt x="161" y="285"/>
                  <a:pt x="162" y="285"/>
                  <a:pt x="162" y="284"/>
                </a:cubicBezTo>
                <a:cubicBezTo>
                  <a:pt x="163" y="284"/>
                  <a:pt x="162" y="285"/>
                  <a:pt x="163" y="285"/>
                </a:cubicBezTo>
                <a:cubicBezTo>
                  <a:pt x="163" y="285"/>
                  <a:pt x="163" y="284"/>
                  <a:pt x="163" y="284"/>
                </a:cubicBezTo>
                <a:cubicBezTo>
                  <a:pt x="163" y="285"/>
                  <a:pt x="163" y="284"/>
                  <a:pt x="164" y="284"/>
                </a:cubicBezTo>
                <a:cubicBezTo>
                  <a:pt x="164" y="284"/>
                  <a:pt x="164" y="284"/>
                  <a:pt x="164" y="284"/>
                </a:cubicBezTo>
                <a:cubicBezTo>
                  <a:pt x="165" y="284"/>
                  <a:pt x="164" y="284"/>
                  <a:pt x="164" y="284"/>
                </a:cubicBezTo>
                <a:cubicBezTo>
                  <a:pt x="165" y="283"/>
                  <a:pt x="166" y="284"/>
                  <a:pt x="167" y="285"/>
                </a:cubicBezTo>
                <a:cubicBezTo>
                  <a:pt x="167" y="284"/>
                  <a:pt x="166" y="284"/>
                  <a:pt x="166" y="283"/>
                </a:cubicBezTo>
                <a:cubicBezTo>
                  <a:pt x="166" y="283"/>
                  <a:pt x="166" y="284"/>
                  <a:pt x="167" y="284"/>
                </a:cubicBezTo>
                <a:cubicBezTo>
                  <a:pt x="167" y="283"/>
                  <a:pt x="168" y="284"/>
                  <a:pt x="168" y="283"/>
                </a:cubicBezTo>
                <a:cubicBezTo>
                  <a:pt x="168" y="282"/>
                  <a:pt x="169" y="282"/>
                  <a:pt x="169" y="283"/>
                </a:cubicBezTo>
                <a:cubicBezTo>
                  <a:pt x="170" y="282"/>
                  <a:pt x="170" y="282"/>
                  <a:pt x="170" y="282"/>
                </a:cubicBezTo>
                <a:cubicBezTo>
                  <a:pt x="169" y="282"/>
                  <a:pt x="170" y="283"/>
                  <a:pt x="169" y="282"/>
                </a:cubicBezTo>
                <a:cubicBezTo>
                  <a:pt x="169" y="281"/>
                  <a:pt x="171" y="282"/>
                  <a:pt x="172" y="281"/>
                </a:cubicBezTo>
                <a:cubicBezTo>
                  <a:pt x="172" y="281"/>
                  <a:pt x="172" y="282"/>
                  <a:pt x="171" y="282"/>
                </a:cubicBezTo>
                <a:cubicBezTo>
                  <a:pt x="172" y="283"/>
                  <a:pt x="172" y="281"/>
                  <a:pt x="173" y="281"/>
                </a:cubicBezTo>
                <a:cubicBezTo>
                  <a:pt x="173" y="281"/>
                  <a:pt x="174" y="281"/>
                  <a:pt x="174" y="280"/>
                </a:cubicBezTo>
                <a:cubicBezTo>
                  <a:pt x="175" y="281"/>
                  <a:pt x="175" y="280"/>
                  <a:pt x="176" y="280"/>
                </a:cubicBezTo>
                <a:cubicBezTo>
                  <a:pt x="176" y="281"/>
                  <a:pt x="175" y="280"/>
                  <a:pt x="175" y="281"/>
                </a:cubicBezTo>
                <a:cubicBezTo>
                  <a:pt x="176" y="281"/>
                  <a:pt x="175" y="282"/>
                  <a:pt x="175" y="282"/>
                </a:cubicBezTo>
                <a:cubicBezTo>
                  <a:pt x="176" y="281"/>
                  <a:pt x="177" y="281"/>
                  <a:pt x="177" y="280"/>
                </a:cubicBezTo>
                <a:cubicBezTo>
                  <a:pt x="177" y="280"/>
                  <a:pt x="177" y="280"/>
                  <a:pt x="178" y="280"/>
                </a:cubicBezTo>
                <a:cubicBezTo>
                  <a:pt x="178" y="281"/>
                  <a:pt x="177" y="280"/>
                  <a:pt x="178" y="281"/>
                </a:cubicBezTo>
                <a:cubicBezTo>
                  <a:pt x="177" y="282"/>
                  <a:pt x="177" y="281"/>
                  <a:pt x="177" y="282"/>
                </a:cubicBezTo>
                <a:cubicBezTo>
                  <a:pt x="177" y="282"/>
                  <a:pt x="178" y="281"/>
                  <a:pt x="178" y="282"/>
                </a:cubicBezTo>
                <a:cubicBezTo>
                  <a:pt x="178" y="281"/>
                  <a:pt x="179" y="282"/>
                  <a:pt x="179" y="281"/>
                </a:cubicBezTo>
                <a:cubicBezTo>
                  <a:pt x="179" y="282"/>
                  <a:pt x="180" y="281"/>
                  <a:pt x="180" y="281"/>
                </a:cubicBezTo>
                <a:cubicBezTo>
                  <a:pt x="180" y="281"/>
                  <a:pt x="181" y="281"/>
                  <a:pt x="181" y="281"/>
                </a:cubicBezTo>
                <a:cubicBezTo>
                  <a:pt x="181" y="281"/>
                  <a:pt x="181" y="281"/>
                  <a:pt x="182" y="280"/>
                </a:cubicBezTo>
                <a:cubicBezTo>
                  <a:pt x="182" y="280"/>
                  <a:pt x="182" y="280"/>
                  <a:pt x="182" y="280"/>
                </a:cubicBezTo>
                <a:cubicBezTo>
                  <a:pt x="182" y="280"/>
                  <a:pt x="181" y="279"/>
                  <a:pt x="181" y="280"/>
                </a:cubicBezTo>
                <a:cubicBezTo>
                  <a:pt x="181" y="279"/>
                  <a:pt x="182" y="279"/>
                  <a:pt x="182" y="279"/>
                </a:cubicBezTo>
                <a:cubicBezTo>
                  <a:pt x="182" y="279"/>
                  <a:pt x="182" y="280"/>
                  <a:pt x="182" y="280"/>
                </a:cubicBezTo>
                <a:cubicBezTo>
                  <a:pt x="182" y="280"/>
                  <a:pt x="183" y="280"/>
                  <a:pt x="183" y="281"/>
                </a:cubicBezTo>
                <a:cubicBezTo>
                  <a:pt x="183" y="280"/>
                  <a:pt x="183" y="281"/>
                  <a:pt x="184" y="280"/>
                </a:cubicBezTo>
                <a:cubicBezTo>
                  <a:pt x="183" y="279"/>
                  <a:pt x="183" y="280"/>
                  <a:pt x="183" y="279"/>
                </a:cubicBezTo>
                <a:cubicBezTo>
                  <a:pt x="183" y="279"/>
                  <a:pt x="183" y="279"/>
                  <a:pt x="184" y="279"/>
                </a:cubicBezTo>
                <a:cubicBezTo>
                  <a:pt x="184" y="279"/>
                  <a:pt x="184" y="279"/>
                  <a:pt x="184" y="280"/>
                </a:cubicBezTo>
                <a:cubicBezTo>
                  <a:pt x="184" y="280"/>
                  <a:pt x="184" y="280"/>
                  <a:pt x="184" y="280"/>
                </a:cubicBezTo>
                <a:cubicBezTo>
                  <a:pt x="185" y="280"/>
                  <a:pt x="184" y="279"/>
                  <a:pt x="185" y="280"/>
                </a:cubicBezTo>
                <a:cubicBezTo>
                  <a:pt x="184" y="279"/>
                  <a:pt x="184" y="279"/>
                  <a:pt x="184" y="278"/>
                </a:cubicBezTo>
                <a:cubicBezTo>
                  <a:pt x="185" y="278"/>
                  <a:pt x="184" y="279"/>
                  <a:pt x="185" y="279"/>
                </a:cubicBezTo>
                <a:cubicBezTo>
                  <a:pt x="185" y="279"/>
                  <a:pt x="185" y="279"/>
                  <a:pt x="185" y="278"/>
                </a:cubicBezTo>
                <a:cubicBezTo>
                  <a:pt x="185" y="278"/>
                  <a:pt x="185" y="278"/>
                  <a:pt x="185" y="278"/>
                </a:cubicBezTo>
                <a:cubicBezTo>
                  <a:pt x="186" y="279"/>
                  <a:pt x="185" y="279"/>
                  <a:pt x="186" y="280"/>
                </a:cubicBezTo>
                <a:cubicBezTo>
                  <a:pt x="186" y="279"/>
                  <a:pt x="186" y="279"/>
                  <a:pt x="186" y="279"/>
                </a:cubicBezTo>
                <a:cubicBezTo>
                  <a:pt x="186" y="278"/>
                  <a:pt x="186" y="279"/>
                  <a:pt x="187" y="278"/>
                </a:cubicBezTo>
                <a:cubicBezTo>
                  <a:pt x="187" y="279"/>
                  <a:pt x="187" y="279"/>
                  <a:pt x="187" y="279"/>
                </a:cubicBezTo>
                <a:cubicBezTo>
                  <a:pt x="187" y="279"/>
                  <a:pt x="187" y="279"/>
                  <a:pt x="187" y="279"/>
                </a:cubicBezTo>
                <a:cubicBezTo>
                  <a:pt x="188" y="279"/>
                  <a:pt x="188" y="279"/>
                  <a:pt x="189" y="279"/>
                </a:cubicBezTo>
                <a:cubicBezTo>
                  <a:pt x="189" y="279"/>
                  <a:pt x="189" y="279"/>
                  <a:pt x="189" y="279"/>
                </a:cubicBezTo>
                <a:cubicBezTo>
                  <a:pt x="189" y="279"/>
                  <a:pt x="189" y="279"/>
                  <a:pt x="189" y="278"/>
                </a:cubicBezTo>
                <a:cubicBezTo>
                  <a:pt x="189" y="278"/>
                  <a:pt x="189" y="278"/>
                  <a:pt x="189" y="278"/>
                </a:cubicBezTo>
                <a:cubicBezTo>
                  <a:pt x="189" y="278"/>
                  <a:pt x="189" y="278"/>
                  <a:pt x="189" y="278"/>
                </a:cubicBezTo>
                <a:cubicBezTo>
                  <a:pt x="189" y="278"/>
                  <a:pt x="190" y="278"/>
                  <a:pt x="190" y="278"/>
                </a:cubicBezTo>
                <a:cubicBezTo>
                  <a:pt x="190" y="278"/>
                  <a:pt x="190" y="278"/>
                  <a:pt x="190" y="278"/>
                </a:cubicBezTo>
                <a:cubicBezTo>
                  <a:pt x="190" y="278"/>
                  <a:pt x="190" y="279"/>
                  <a:pt x="190" y="279"/>
                </a:cubicBezTo>
                <a:cubicBezTo>
                  <a:pt x="190" y="279"/>
                  <a:pt x="190" y="279"/>
                  <a:pt x="190" y="279"/>
                </a:cubicBezTo>
                <a:cubicBezTo>
                  <a:pt x="191" y="279"/>
                  <a:pt x="191" y="279"/>
                  <a:pt x="191" y="278"/>
                </a:cubicBezTo>
                <a:cubicBezTo>
                  <a:pt x="191" y="278"/>
                  <a:pt x="191" y="278"/>
                  <a:pt x="191" y="278"/>
                </a:cubicBezTo>
                <a:cubicBezTo>
                  <a:pt x="191" y="278"/>
                  <a:pt x="191" y="278"/>
                  <a:pt x="192" y="278"/>
                </a:cubicBezTo>
                <a:cubicBezTo>
                  <a:pt x="192" y="277"/>
                  <a:pt x="192" y="277"/>
                  <a:pt x="192" y="277"/>
                </a:cubicBezTo>
                <a:cubicBezTo>
                  <a:pt x="192" y="277"/>
                  <a:pt x="192" y="277"/>
                  <a:pt x="192" y="278"/>
                </a:cubicBezTo>
                <a:cubicBezTo>
                  <a:pt x="192" y="278"/>
                  <a:pt x="192" y="278"/>
                  <a:pt x="193" y="278"/>
                </a:cubicBezTo>
                <a:cubicBezTo>
                  <a:pt x="193" y="278"/>
                  <a:pt x="193" y="278"/>
                  <a:pt x="193" y="278"/>
                </a:cubicBezTo>
                <a:cubicBezTo>
                  <a:pt x="194" y="278"/>
                  <a:pt x="195" y="277"/>
                  <a:pt x="195" y="277"/>
                </a:cubicBezTo>
                <a:cubicBezTo>
                  <a:pt x="195" y="277"/>
                  <a:pt x="195" y="277"/>
                  <a:pt x="195" y="277"/>
                </a:cubicBezTo>
                <a:cubicBezTo>
                  <a:pt x="195" y="278"/>
                  <a:pt x="194" y="277"/>
                  <a:pt x="194" y="279"/>
                </a:cubicBezTo>
                <a:cubicBezTo>
                  <a:pt x="193" y="279"/>
                  <a:pt x="193" y="279"/>
                  <a:pt x="192" y="279"/>
                </a:cubicBezTo>
                <a:cubicBezTo>
                  <a:pt x="193" y="280"/>
                  <a:pt x="192" y="280"/>
                  <a:pt x="192" y="280"/>
                </a:cubicBezTo>
                <a:cubicBezTo>
                  <a:pt x="192" y="281"/>
                  <a:pt x="192" y="280"/>
                  <a:pt x="192" y="281"/>
                </a:cubicBezTo>
                <a:cubicBezTo>
                  <a:pt x="192" y="281"/>
                  <a:pt x="193" y="280"/>
                  <a:pt x="193" y="281"/>
                </a:cubicBezTo>
                <a:cubicBezTo>
                  <a:pt x="192" y="281"/>
                  <a:pt x="192" y="281"/>
                  <a:pt x="191" y="282"/>
                </a:cubicBezTo>
                <a:cubicBezTo>
                  <a:pt x="191" y="282"/>
                  <a:pt x="191" y="282"/>
                  <a:pt x="191" y="283"/>
                </a:cubicBezTo>
                <a:cubicBezTo>
                  <a:pt x="191" y="283"/>
                  <a:pt x="191" y="283"/>
                  <a:pt x="191" y="283"/>
                </a:cubicBezTo>
                <a:cubicBezTo>
                  <a:pt x="191" y="283"/>
                  <a:pt x="191" y="283"/>
                  <a:pt x="192" y="284"/>
                </a:cubicBezTo>
                <a:cubicBezTo>
                  <a:pt x="191" y="284"/>
                  <a:pt x="192" y="284"/>
                  <a:pt x="192" y="284"/>
                </a:cubicBezTo>
                <a:cubicBezTo>
                  <a:pt x="192" y="285"/>
                  <a:pt x="191" y="285"/>
                  <a:pt x="191" y="285"/>
                </a:cubicBezTo>
                <a:cubicBezTo>
                  <a:pt x="192" y="285"/>
                  <a:pt x="193" y="286"/>
                  <a:pt x="193" y="285"/>
                </a:cubicBezTo>
                <a:cubicBezTo>
                  <a:pt x="192" y="285"/>
                  <a:pt x="192" y="284"/>
                  <a:pt x="192" y="283"/>
                </a:cubicBezTo>
                <a:cubicBezTo>
                  <a:pt x="193" y="284"/>
                  <a:pt x="194" y="283"/>
                  <a:pt x="194" y="284"/>
                </a:cubicBezTo>
                <a:cubicBezTo>
                  <a:pt x="195" y="284"/>
                  <a:pt x="195" y="284"/>
                  <a:pt x="195" y="283"/>
                </a:cubicBezTo>
                <a:cubicBezTo>
                  <a:pt x="195" y="283"/>
                  <a:pt x="196" y="284"/>
                  <a:pt x="196" y="285"/>
                </a:cubicBezTo>
                <a:cubicBezTo>
                  <a:pt x="196" y="284"/>
                  <a:pt x="196" y="285"/>
                  <a:pt x="196" y="285"/>
                </a:cubicBezTo>
                <a:cubicBezTo>
                  <a:pt x="196" y="285"/>
                  <a:pt x="195" y="285"/>
                  <a:pt x="195" y="285"/>
                </a:cubicBezTo>
                <a:cubicBezTo>
                  <a:pt x="195" y="285"/>
                  <a:pt x="195" y="285"/>
                  <a:pt x="195" y="285"/>
                </a:cubicBezTo>
                <a:cubicBezTo>
                  <a:pt x="194" y="285"/>
                  <a:pt x="194" y="286"/>
                  <a:pt x="194" y="286"/>
                </a:cubicBezTo>
                <a:cubicBezTo>
                  <a:pt x="194" y="286"/>
                  <a:pt x="194" y="287"/>
                  <a:pt x="193" y="287"/>
                </a:cubicBezTo>
                <a:cubicBezTo>
                  <a:pt x="193" y="288"/>
                  <a:pt x="193" y="288"/>
                  <a:pt x="193" y="288"/>
                </a:cubicBezTo>
                <a:cubicBezTo>
                  <a:pt x="194" y="288"/>
                  <a:pt x="194" y="287"/>
                  <a:pt x="194" y="288"/>
                </a:cubicBezTo>
                <a:cubicBezTo>
                  <a:pt x="194" y="288"/>
                  <a:pt x="194" y="289"/>
                  <a:pt x="194" y="289"/>
                </a:cubicBezTo>
                <a:cubicBezTo>
                  <a:pt x="194" y="290"/>
                  <a:pt x="194" y="290"/>
                  <a:pt x="193" y="290"/>
                </a:cubicBezTo>
                <a:cubicBezTo>
                  <a:pt x="194" y="290"/>
                  <a:pt x="194" y="291"/>
                  <a:pt x="194" y="291"/>
                </a:cubicBezTo>
                <a:cubicBezTo>
                  <a:pt x="194" y="291"/>
                  <a:pt x="194" y="291"/>
                  <a:pt x="194" y="291"/>
                </a:cubicBezTo>
                <a:cubicBezTo>
                  <a:pt x="195" y="291"/>
                  <a:pt x="195" y="291"/>
                  <a:pt x="195" y="291"/>
                </a:cubicBezTo>
                <a:cubicBezTo>
                  <a:pt x="195" y="291"/>
                  <a:pt x="195" y="292"/>
                  <a:pt x="195" y="292"/>
                </a:cubicBezTo>
                <a:cubicBezTo>
                  <a:pt x="195" y="292"/>
                  <a:pt x="195" y="293"/>
                  <a:pt x="195" y="294"/>
                </a:cubicBezTo>
                <a:cubicBezTo>
                  <a:pt x="195" y="294"/>
                  <a:pt x="195" y="294"/>
                  <a:pt x="195" y="294"/>
                </a:cubicBezTo>
                <a:cubicBezTo>
                  <a:pt x="195" y="293"/>
                  <a:pt x="196" y="295"/>
                  <a:pt x="196" y="294"/>
                </a:cubicBezTo>
                <a:cubicBezTo>
                  <a:pt x="196" y="294"/>
                  <a:pt x="196" y="295"/>
                  <a:pt x="196" y="295"/>
                </a:cubicBezTo>
                <a:cubicBezTo>
                  <a:pt x="196" y="295"/>
                  <a:pt x="196" y="295"/>
                  <a:pt x="196" y="295"/>
                </a:cubicBezTo>
                <a:cubicBezTo>
                  <a:pt x="196" y="295"/>
                  <a:pt x="197" y="295"/>
                  <a:pt x="197" y="294"/>
                </a:cubicBezTo>
                <a:cubicBezTo>
                  <a:pt x="197" y="295"/>
                  <a:pt x="198" y="295"/>
                  <a:pt x="198" y="295"/>
                </a:cubicBezTo>
                <a:cubicBezTo>
                  <a:pt x="197" y="295"/>
                  <a:pt x="197" y="295"/>
                  <a:pt x="197" y="295"/>
                </a:cubicBezTo>
                <a:cubicBezTo>
                  <a:pt x="198" y="296"/>
                  <a:pt x="198" y="296"/>
                  <a:pt x="198" y="295"/>
                </a:cubicBezTo>
                <a:cubicBezTo>
                  <a:pt x="199" y="296"/>
                  <a:pt x="199" y="295"/>
                  <a:pt x="199" y="296"/>
                </a:cubicBezTo>
                <a:cubicBezTo>
                  <a:pt x="200" y="296"/>
                  <a:pt x="199" y="295"/>
                  <a:pt x="199" y="295"/>
                </a:cubicBezTo>
                <a:cubicBezTo>
                  <a:pt x="200" y="296"/>
                  <a:pt x="202" y="295"/>
                  <a:pt x="203" y="294"/>
                </a:cubicBezTo>
                <a:cubicBezTo>
                  <a:pt x="203" y="294"/>
                  <a:pt x="203" y="294"/>
                  <a:pt x="203" y="294"/>
                </a:cubicBezTo>
                <a:cubicBezTo>
                  <a:pt x="204" y="294"/>
                  <a:pt x="206" y="295"/>
                  <a:pt x="206" y="293"/>
                </a:cubicBezTo>
                <a:cubicBezTo>
                  <a:pt x="207" y="293"/>
                  <a:pt x="206" y="293"/>
                  <a:pt x="207" y="294"/>
                </a:cubicBezTo>
                <a:cubicBezTo>
                  <a:pt x="207" y="293"/>
                  <a:pt x="207" y="293"/>
                  <a:pt x="207" y="293"/>
                </a:cubicBezTo>
                <a:cubicBezTo>
                  <a:pt x="207" y="294"/>
                  <a:pt x="207" y="294"/>
                  <a:pt x="207" y="294"/>
                </a:cubicBezTo>
                <a:cubicBezTo>
                  <a:pt x="207" y="294"/>
                  <a:pt x="206" y="294"/>
                  <a:pt x="207" y="294"/>
                </a:cubicBezTo>
                <a:cubicBezTo>
                  <a:pt x="208" y="294"/>
                  <a:pt x="211" y="294"/>
                  <a:pt x="212" y="293"/>
                </a:cubicBezTo>
                <a:cubicBezTo>
                  <a:pt x="213" y="293"/>
                  <a:pt x="213" y="293"/>
                  <a:pt x="213" y="293"/>
                </a:cubicBezTo>
                <a:cubicBezTo>
                  <a:pt x="213" y="293"/>
                  <a:pt x="213" y="293"/>
                  <a:pt x="213" y="293"/>
                </a:cubicBezTo>
                <a:cubicBezTo>
                  <a:pt x="213" y="293"/>
                  <a:pt x="213" y="292"/>
                  <a:pt x="213" y="292"/>
                </a:cubicBezTo>
                <a:cubicBezTo>
                  <a:pt x="214" y="293"/>
                  <a:pt x="215" y="292"/>
                  <a:pt x="215" y="292"/>
                </a:cubicBezTo>
                <a:cubicBezTo>
                  <a:pt x="217" y="292"/>
                  <a:pt x="218" y="290"/>
                  <a:pt x="219" y="291"/>
                </a:cubicBezTo>
                <a:cubicBezTo>
                  <a:pt x="220" y="290"/>
                  <a:pt x="223" y="291"/>
                  <a:pt x="223" y="289"/>
                </a:cubicBezTo>
                <a:cubicBezTo>
                  <a:pt x="223" y="289"/>
                  <a:pt x="224" y="289"/>
                  <a:pt x="224" y="289"/>
                </a:cubicBezTo>
                <a:cubicBezTo>
                  <a:pt x="224" y="289"/>
                  <a:pt x="224" y="288"/>
                  <a:pt x="224" y="288"/>
                </a:cubicBezTo>
                <a:cubicBezTo>
                  <a:pt x="225" y="288"/>
                  <a:pt x="225" y="289"/>
                  <a:pt x="225" y="289"/>
                </a:cubicBezTo>
                <a:cubicBezTo>
                  <a:pt x="225" y="288"/>
                  <a:pt x="225" y="288"/>
                  <a:pt x="225" y="288"/>
                </a:cubicBezTo>
                <a:cubicBezTo>
                  <a:pt x="225" y="288"/>
                  <a:pt x="226" y="288"/>
                  <a:pt x="226" y="289"/>
                </a:cubicBezTo>
                <a:cubicBezTo>
                  <a:pt x="226" y="288"/>
                  <a:pt x="227" y="288"/>
                  <a:pt x="227" y="288"/>
                </a:cubicBezTo>
                <a:cubicBezTo>
                  <a:pt x="229" y="287"/>
                  <a:pt x="231" y="287"/>
                  <a:pt x="233" y="285"/>
                </a:cubicBezTo>
                <a:cubicBezTo>
                  <a:pt x="233" y="285"/>
                  <a:pt x="232" y="286"/>
                  <a:pt x="232" y="285"/>
                </a:cubicBezTo>
                <a:cubicBezTo>
                  <a:pt x="232" y="286"/>
                  <a:pt x="231" y="286"/>
                  <a:pt x="231" y="287"/>
                </a:cubicBezTo>
                <a:cubicBezTo>
                  <a:pt x="230" y="286"/>
                  <a:pt x="229" y="287"/>
                  <a:pt x="229" y="287"/>
                </a:cubicBezTo>
                <a:cubicBezTo>
                  <a:pt x="229" y="287"/>
                  <a:pt x="229" y="287"/>
                  <a:pt x="228" y="287"/>
                </a:cubicBezTo>
                <a:cubicBezTo>
                  <a:pt x="228" y="287"/>
                  <a:pt x="228" y="287"/>
                  <a:pt x="228" y="287"/>
                </a:cubicBezTo>
                <a:cubicBezTo>
                  <a:pt x="228" y="285"/>
                  <a:pt x="229" y="286"/>
                  <a:pt x="231" y="285"/>
                </a:cubicBezTo>
                <a:cubicBezTo>
                  <a:pt x="229" y="285"/>
                  <a:pt x="228" y="285"/>
                  <a:pt x="227" y="286"/>
                </a:cubicBezTo>
                <a:cubicBezTo>
                  <a:pt x="227" y="285"/>
                  <a:pt x="227" y="285"/>
                  <a:pt x="226" y="285"/>
                </a:cubicBezTo>
                <a:cubicBezTo>
                  <a:pt x="226" y="287"/>
                  <a:pt x="224" y="287"/>
                  <a:pt x="223" y="286"/>
                </a:cubicBezTo>
                <a:cubicBezTo>
                  <a:pt x="222" y="287"/>
                  <a:pt x="221" y="288"/>
                  <a:pt x="220" y="287"/>
                </a:cubicBezTo>
                <a:cubicBezTo>
                  <a:pt x="221" y="288"/>
                  <a:pt x="219" y="289"/>
                  <a:pt x="219" y="288"/>
                </a:cubicBezTo>
                <a:cubicBezTo>
                  <a:pt x="219" y="287"/>
                  <a:pt x="219" y="288"/>
                  <a:pt x="219" y="287"/>
                </a:cubicBezTo>
                <a:cubicBezTo>
                  <a:pt x="219" y="287"/>
                  <a:pt x="218" y="288"/>
                  <a:pt x="218" y="287"/>
                </a:cubicBezTo>
                <a:cubicBezTo>
                  <a:pt x="218" y="289"/>
                  <a:pt x="215" y="288"/>
                  <a:pt x="215" y="289"/>
                </a:cubicBezTo>
                <a:cubicBezTo>
                  <a:pt x="215" y="289"/>
                  <a:pt x="214" y="289"/>
                  <a:pt x="214" y="288"/>
                </a:cubicBezTo>
                <a:cubicBezTo>
                  <a:pt x="214" y="289"/>
                  <a:pt x="214" y="289"/>
                  <a:pt x="213" y="290"/>
                </a:cubicBezTo>
                <a:cubicBezTo>
                  <a:pt x="212" y="288"/>
                  <a:pt x="210" y="291"/>
                  <a:pt x="209" y="289"/>
                </a:cubicBezTo>
                <a:cubicBezTo>
                  <a:pt x="210" y="288"/>
                  <a:pt x="213" y="288"/>
                  <a:pt x="215" y="286"/>
                </a:cubicBezTo>
                <a:cubicBezTo>
                  <a:pt x="214" y="286"/>
                  <a:pt x="213" y="286"/>
                  <a:pt x="213" y="287"/>
                </a:cubicBezTo>
                <a:cubicBezTo>
                  <a:pt x="213" y="286"/>
                  <a:pt x="212" y="287"/>
                  <a:pt x="212" y="286"/>
                </a:cubicBezTo>
                <a:cubicBezTo>
                  <a:pt x="213" y="286"/>
                  <a:pt x="215" y="284"/>
                  <a:pt x="215" y="286"/>
                </a:cubicBezTo>
                <a:cubicBezTo>
                  <a:pt x="215" y="285"/>
                  <a:pt x="215" y="285"/>
                  <a:pt x="215" y="285"/>
                </a:cubicBezTo>
                <a:cubicBezTo>
                  <a:pt x="215" y="284"/>
                  <a:pt x="216" y="286"/>
                  <a:pt x="217" y="284"/>
                </a:cubicBezTo>
                <a:cubicBezTo>
                  <a:pt x="217" y="285"/>
                  <a:pt x="217" y="284"/>
                  <a:pt x="217" y="285"/>
                </a:cubicBezTo>
                <a:cubicBezTo>
                  <a:pt x="218" y="284"/>
                  <a:pt x="220" y="284"/>
                  <a:pt x="221" y="284"/>
                </a:cubicBezTo>
                <a:cubicBezTo>
                  <a:pt x="221" y="284"/>
                  <a:pt x="222" y="285"/>
                  <a:pt x="222" y="284"/>
                </a:cubicBezTo>
                <a:cubicBezTo>
                  <a:pt x="222" y="284"/>
                  <a:pt x="223" y="284"/>
                  <a:pt x="223" y="284"/>
                </a:cubicBezTo>
                <a:cubicBezTo>
                  <a:pt x="223" y="284"/>
                  <a:pt x="224" y="284"/>
                  <a:pt x="224" y="284"/>
                </a:cubicBezTo>
                <a:cubicBezTo>
                  <a:pt x="225" y="284"/>
                  <a:pt x="225" y="284"/>
                  <a:pt x="226" y="283"/>
                </a:cubicBezTo>
                <a:cubicBezTo>
                  <a:pt x="226" y="284"/>
                  <a:pt x="227" y="283"/>
                  <a:pt x="227" y="284"/>
                </a:cubicBezTo>
                <a:cubicBezTo>
                  <a:pt x="227" y="283"/>
                  <a:pt x="227" y="283"/>
                  <a:pt x="228" y="283"/>
                </a:cubicBezTo>
                <a:cubicBezTo>
                  <a:pt x="228" y="283"/>
                  <a:pt x="229" y="284"/>
                  <a:pt x="229" y="283"/>
                </a:cubicBezTo>
                <a:cubicBezTo>
                  <a:pt x="230" y="283"/>
                  <a:pt x="231" y="282"/>
                  <a:pt x="232" y="282"/>
                </a:cubicBezTo>
                <a:cubicBezTo>
                  <a:pt x="232" y="282"/>
                  <a:pt x="232" y="281"/>
                  <a:pt x="232" y="281"/>
                </a:cubicBezTo>
                <a:cubicBezTo>
                  <a:pt x="233" y="281"/>
                  <a:pt x="234" y="280"/>
                  <a:pt x="235" y="281"/>
                </a:cubicBezTo>
                <a:cubicBezTo>
                  <a:pt x="235" y="280"/>
                  <a:pt x="236" y="280"/>
                  <a:pt x="237" y="280"/>
                </a:cubicBezTo>
                <a:cubicBezTo>
                  <a:pt x="237" y="280"/>
                  <a:pt x="238" y="278"/>
                  <a:pt x="239" y="280"/>
                </a:cubicBezTo>
                <a:cubicBezTo>
                  <a:pt x="239" y="279"/>
                  <a:pt x="239" y="279"/>
                  <a:pt x="239" y="279"/>
                </a:cubicBezTo>
                <a:cubicBezTo>
                  <a:pt x="239" y="279"/>
                  <a:pt x="239" y="279"/>
                  <a:pt x="240" y="279"/>
                </a:cubicBezTo>
                <a:cubicBezTo>
                  <a:pt x="240" y="278"/>
                  <a:pt x="241" y="279"/>
                  <a:pt x="242" y="278"/>
                </a:cubicBezTo>
                <a:cubicBezTo>
                  <a:pt x="243" y="279"/>
                  <a:pt x="244" y="277"/>
                  <a:pt x="245" y="277"/>
                </a:cubicBezTo>
                <a:cubicBezTo>
                  <a:pt x="246" y="277"/>
                  <a:pt x="246" y="278"/>
                  <a:pt x="246" y="277"/>
                </a:cubicBezTo>
                <a:cubicBezTo>
                  <a:pt x="246" y="277"/>
                  <a:pt x="245" y="277"/>
                  <a:pt x="246" y="276"/>
                </a:cubicBezTo>
                <a:cubicBezTo>
                  <a:pt x="246" y="276"/>
                  <a:pt x="247" y="277"/>
                  <a:pt x="247" y="277"/>
                </a:cubicBezTo>
                <a:cubicBezTo>
                  <a:pt x="247" y="276"/>
                  <a:pt x="247" y="276"/>
                  <a:pt x="247" y="276"/>
                </a:cubicBezTo>
                <a:cubicBezTo>
                  <a:pt x="247" y="276"/>
                  <a:pt x="249" y="276"/>
                  <a:pt x="249" y="275"/>
                </a:cubicBezTo>
                <a:cubicBezTo>
                  <a:pt x="250" y="275"/>
                  <a:pt x="252" y="275"/>
                  <a:pt x="253" y="274"/>
                </a:cubicBezTo>
                <a:cubicBezTo>
                  <a:pt x="253" y="275"/>
                  <a:pt x="254" y="274"/>
                  <a:pt x="255" y="274"/>
                </a:cubicBezTo>
                <a:cubicBezTo>
                  <a:pt x="255" y="274"/>
                  <a:pt x="256" y="274"/>
                  <a:pt x="256" y="274"/>
                </a:cubicBezTo>
                <a:cubicBezTo>
                  <a:pt x="257" y="274"/>
                  <a:pt x="257" y="274"/>
                  <a:pt x="258" y="274"/>
                </a:cubicBezTo>
                <a:cubicBezTo>
                  <a:pt x="259" y="274"/>
                  <a:pt x="260" y="273"/>
                  <a:pt x="261" y="273"/>
                </a:cubicBezTo>
                <a:cubicBezTo>
                  <a:pt x="261" y="273"/>
                  <a:pt x="261" y="273"/>
                  <a:pt x="261" y="273"/>
                </a:cubicBezTo>
                <a:cubicBezTo>
                  <a:pt x="261" y="273"/>
                  <a:pt x="261" y="273"/>
                  <a:pt x="262" y="272"/>
                </a:cubicBezTo>
                <a:cubicBezTo>
                  <a:pt x="262" y="273"/>
                  <a:pt x="263" y="272"/>
                  <a:pt x="263" y="273"/>
                </a:cubicBezTo>
                <a:cubicBezTo>
                  <a:pt x="264" y="273"/>
                  <a:pt x="263" y="272"/>
                  <a:pt x="264" y="272"/>
                </a:cubicBezTo>
                <a:cubicBezTo>
                  <a:pt x="264" y="272"/>
                  <a:pt x="264" y="272"/>
                  <a:pt x="265" y="272"/>
                </a:cubicBezTo>
                <a:cubicBezTo>
                  <a:pt x="265" y="271"/>
                  <a:pt x="265" y="271"/>
                  <a:pt x="265" y="271"/>
                </a:cubicBezTo>
                <a:cubicBezTo>
                  <a:pt x="265" y="271"/>
                  <a:pt x="266" y="271"/>
                  <a:pt x="265" y="272"/>
                </a:cubicBezTo>
                <a:cubicBezTo>
                  <a:pt x="267" y="270"/>
                  <a:pt x="268" y="271"/>
                  <a:pt x="269" y="271"/>
                </a:cubicBezTo>
                <a:cubicBezTo>
                  <a:pt x="269" y="271"/>
                  <a:pt x="269" y="270"/>
                  <a:pt x="269" y="270"/>
                </a:cubicBezTo>
                <a:cubicBezTo>
                  <a:pt x="269" y="271"/>
                  <a:pt x="270" y="271"/>
                  <a:pt x="271" y="271"/>
                </a:cubicBezTo>
                <a:cubicBezTo>
                  <a:pt x="271" y="270"/>
                  <a:pt x="270" y="271"/>
                  <a:pt x="270" y="270"/>
                </a:cubicBezTo>
                <a:cubicBezTo>
                  <a:pt x="271" y="270"/>
                  <a:pt x="271" y="271"/>
                  <a:pt x="271" y="270"/>
                </a:cubicBezTo>
                <a:cubicBezTo>
                  <a:pt x="271" y="270"/>
                  <a:pt x="271" y="270"/>
                  <a:pt x="272" y="270"/>
                </a:cubicBezTo>
                <a:cubicBezTo>
                  <a:pt x="271" y="270"/>
                  <a:pt x="271" y="269"/>
                  <a:pt x="272" y="269"/>
                </a:cubicBezTo>
                <a:cubicBezTo>
                  <a:pt x="272" y="270"/>
                  <a:pt x="272" y="270"/>
                  <a:pt x="272" y="270"/>
                </a:cubicBezTo>
                <a:cubicBezTo>
                  <a:pt x="274" y="269"/>
                  <a:pt x="277" y="269"/>
                  <a:pt x="279" y="267"/>
                </a:cubicBezTo>
                <a:cubicBezTo>
                  <a:pt x="280" y="267"/>
                  <a:pt x="282" y="267"/>
                  <a:pt x="283" y="266"/>
                </a:cubicBezTo>
                <a:cubicBezTo>
                  <a:pt x="285" y="266"/>
                  <a:pt x="286" y="265"/>
                  <a:pt x="287" y="265"/>
                </a:cubicBezTo>
                <a:cubicBezTo>
                  <a:pt x="287" y="265"/>
                  <a:pt x="288" y="265"/>
                  <a:pt x="288" y="265"/>
                </a:cubicBezTo>
                <a:cubicBezTo>
                  <a:pt x="288" y="265"/>
                  <a:pt x="288" y="264"/>
                  <a:pt x="288" y="264"/>
                </a:cubicBezTo>
                <a:cubicBezTo>
                  <a:pt x="288" y="264"/>
                  <a:pt x="289" y="265"/>
                  <a:pt x="289" y="265"/>
                </a:cubicBezTo>
                <a:cubicBezTo>
                  <a:pt x="289" y="264"/>
                  <a:pt x="289" y="264"/>
                  <a:pt x="289" y="264"/>
                </a:cubicBezTo>
                <a:cubicBezTo>
                  <a:pt x="290" y="265"/>
                  <a:pt x="290" y="263"/>
                  <a:pt x="292" y="264"/>
                </a:cubicBezTo>
                <a:cubicBezTo>
                  <a:pt x="293" y="262"/>
                  <a:pt x="296" y="263"/>
                  <a:pt x="296" y="260"/>
                </a:cubicBezTo>
                <a:cubicBezTo>
                  <a:pt x="296" y="260"/>
                  <a:pt x="296" y="262"/>
                  <a:pt x="295" y="261"/>
                </a:cubicBezTo>
                <a:cubicBezTo>
                  <a:pt x="296" y="259"/>
                  <a:pt x="297" y="260"/>
                  <a:pt x="298" y="258"/>
                </a:cubicBezTo>
                <a:cubicBezTo>
                  <a:pt x="298" y="258"/>
                  <a:pt x="298" y="258"/>
                  <a:pt x="298" y="258"/>
                </a:cubicBezTo>
                <a:cubicBezTo>
                  <a:pt x="298" y="257"/>
                  <a:pt x="300" y="257"/>
                  <a:pt x="300" y="257"/>
                </a:cubicBezTo>
                <a:cubicBezTo>
                  <a:pt x="301" y="256"/>
                  <a:pt x="303" y="257"/>
                  <a:pt x="304" y="256"/>
                </a:cubicBezTo>
                <a:cubicBezTo>
                  <a:pt x="304" y="256"/>
                  <a:pt x="304" y="256"/>
                  <a:pt x="304" y="256"/>
                </a:cubicBezTo>
                <a:cubicBezTo>
                  <a:pt x="304" y="256"/>
                  <a:pt x="305" y="257"/>
                  <a:pt x="305" y="257"/>
                </a:cubicBezTo>
                <a:cubicBezTo>
                  <a:pt x="305" y="255"/>
                  <a:pt x="307" y="257"/>
                  <a:pt x="307" y="255"/>
                </a:cubicBezTo>
                <a:cubicBezTo>
                  <a:pt x="308" y="256"/>
                  <a:pt x="308" y="255"/>
                  <a:pt x="309" y="255"/>
                </a:cubicBezTo>
                <a:cubicBezTo>
                  <a:pt x="309" y="254"/>
                  <a:pt x="310" y="254"/>
                  <a:pt x="311" y="254"/>
                </a:cubicBezTo>
                <a:cubicBezTo>
                  <a:pt x="311" y="253"/>
                  <a:pt x="311" y="253"/>
                  <a:pt x="311" y="253"/>
                </a:cubicBezTo>
                <a:cubicBezTo>
                  <a:pt x="311" y="253"/>
                  <a:pt x="311" y="253"/>
                  <a:pt x="311" y="252"/>
                </a:cubicBezTo>
                <a:cubicBezTo>
                  <a:pt x="311" y="252"/>
                  <a:pt x="312" y="253"/>
                  <a:pt x="312" y="252"/>
                </a:cubicBezTo>
                <a:cubicBezTo>
                  <a:pt x="312" y="252"/>
                  <a:pt x="312" y="253"/>
                  <a:pt x="312" y="253"/>
                </a:cubicBezTo>
                <a:cubicBezTo>
                  <a:pt x="312" y="251"/>
                  <a:pt x="313" y="251"/>
                  <a:pt x="314" y="251"/>
                </a:cubicBezTo>
                <a:cubicBezTo>
                  <a:pt x="313" y="250"/>
                  <a:pt x="314" y="251"/>
                  <a:pt x="314" y="250"/>
                </a:cubicBezTo>
                <a:cubicBezTo>
                  <a:pt x="314" y="250"/>
                  <a:pt x="314" y="250"/>
                  <a:pt x="313" y="249"/>
                </a:cubicBezTo>
                <a:cubicBezTo>
                  <a:pt x="313" y="250"/>
                  <a:pt x="313" y="250"/>
                  <a:pt x="313" y="250"/>
                </a:cubicBezTo>
                <a:cubicBezTo>
                  <a:pt x="313" y="250"/>
                  <a:pt x="313" y="250"/>
                  <a:pt x="312" y="250"/>
                </a:cubicBezTo>
                <a:cubicBezTo>
                  <a:pt x="313" y="249"/>
                  <a:pt x="313" y="249"/>
                  <a:pt x="313" y="249"/>
                </a:cubicBezTo>
                <a:cubicBezTo>
                  <a:pt x="313" y="249"/>
                  <a:pt x="313" y="249"/>
                  <a:pt x="312" y="249"/>
                </a:cubicBezTo>
                <a:cubicBezTo>
                  <a:pt x="312" y="249"/>
                  <a:pt x="312" y="249"/>
                  <a:pt x="312" y="249"/>
                </a:cubicBezTo>
                <a:cubicBezTo>
                  <a:pt x="312" y="249"/>
                  <a:pt x="312" y="249"/>
                  <a:pt x="312" y="249"/>
                </a:cubicBezTo>
                <a:cubicBezTo>
                  <a:pt x="311" y="249"/>
                  <a:pt x="311" y="249"/>
                  <a:pt x="311" y="249"/>
                </a:cubicBezTo>
                <a:cubicBezTo>
                  <a:pt x="311" y="249"/>
                  <a:pt x="311" y="249"/>
                  <a:pt x="311" y="249"/>
                </a:cubicBezTo>
                <a:cubicBezTo>
                  <a:pt x="311" y="249"/>
                  <a:pt x="311" y="249"/>
                  <a:pt x="311" y="250"/>
                </a:cubicBezTo>
                <a:cubicBezTo>
                  <a:pt x="311" y="249"/>
                  <a:pt x="311" y="249"/>
                  <a:pt x="311" y="249"/>
                </a:cubicBezTo>
                <a:cubicBezTo>
                  <a:pt x="310" y="249"/>
                  <a:pt x="310" y="249"/>
                  <a:pt x="310" y="249"/>
                </a:cubicBezTo>
                <a:cubicBezTo>
                  <a:pt x="309" y="249"/>
                  <a:pt x="309" y="249"/>
                  <a:pt x="309" y="249"/>
                </a:cubicBezTo>
                <a:cubicBezTo>
                  <a:pt x="309" y="249"/>
                  <a:pt x="309" y="249"/>
                  <a:pt x="309" y="249"/>
                </a:cubicBezTo>
                <a:cubicBezTo>
                  <a:pt x="309" y="249"/>
                  <a:pt x="309" y="249"/>
                  <a:pt x="309" y="249"/>
                </a:cubicBezTo>
                <a:cubicBezTo>
                  <a:pt x="310" y="249"/>
                  <a:pt x="310" y="249"/>
                  <a:pt x="310" y="248"/>
                </a:cubicBezTo>
                <a:cubicBezTo>
                  <a:pt x="311" y="249"/>
                  <a:pt x="310" y="249"/>
                  <a:pt x="310" y="249"/>
                </a:cubicBezTo>
                <a:cubicBezTo>
                  <a:pt x="310" y="248"/>
                  <a:pt x="311" y="248"/>
                  <a:pt x="311" y="249"/>
                </a:cubicBezTo>
                <a:cubicBezTo>
                  <a:pt x="311" y="248"/>
                  <a:pt x="311" y="248"/>
                  <a:pt x="311" y="248"/>
                </a:cubicBezTo>
                <a:cubicBezTo>
                  <a:pt x="311" y="248"/>
                  <a:pt x="311" y="248"/>
                  <a:pt x="311" y="248"/>
                </a:cubicBezTo>
                <a:cubicBezTo>
                  <a:pt x="311" y="248"/>
                  <a:pt x="312" y="248"/>
                  <a:pt x="312" y="248"/>
                </a:cubicBezTo>
                <a:cubicBezTo>
                  <a:pt x="312" y="248"/>
                  <a:pt x="312" y="247"/>
                  <a:pt x="313" y="248"/>
                </a:cubicBezTo>
                <a:cubicBezTo>
                  <a:pt x="313" y="248"/>
                  <a:pt x="313" y="247"/>
                  <a:pt x="313" y="247"/>
                </a:cubicBezTo>
                <a:cubicBezTo>
                  <a:pt x="314" y="247"/>
                  <a:pt x="313" y="248"/>
                  <a:pt x="313" y="248"/>
                </a:cubicBezTo>
                <a:cubicBezTo>
                  <a:pt x="314" y="248"/>
                  <a:pt x="315" y="248"/>
                  <a:pt x="315" y="247"/>
                </a:cubicBezTo>
                <a:cubicBezTo>
                  <a:pt x="315" y="247"/>
                  <a:pt x="316" y="247"/>
                  <a:pt x="315" y="248"/>
                </a:cubicBezTo>
                <a:cubicBezTo>
                  <a:pt x="316" y="248"/>
                  <a:pt x="317" y="246"/>
                  <a:pt x="317" y="245"/>
                </a:cubicBezTo>
                <a:cubicBezTo>
                  <a:pt x="317" y="245"/>
                  <a:pt x="317" y="245"/>
                  <a:pt x="318" y="244"/>
                </a:cubicBezTo>
                <a:cubicBezTo>
                  <a:pt x="318" y="245"/>
                  <a:pt x="318" y="245"/>
                  <a:pt x="318" y="246"/>
                </a:cubicBezTo>
                <a:cubicBezTo>
                  <a:pt x="318" y="246"/>
                  <a:pt x="318" y="246"/>
                  <a:pt x="317" y="246"/>
                </a:cubicBezTo>
                <a:cubicBezTo>
                  <a:pt x="317" y="246"/>
                  <a:pt x="317" y="247"/>
                  <a:pt x="318" y="247"/>
                </a:cubicBezTo>
                <a:cubicBezTo>
                  <a:pt x="318" y="247"/>
                  <a:pt x="318" y="247"/>
                  <a:pt x="317" y="247"/>
                </a:cubicBezTo>
                <a:cubicBezTo>
                  <a:pt x="318" y="247"/>
                  <a:pt x="318" y="246"/>
                  <a:pt x="318" y="246"/>
                </a:cubicBezTo>
                <a:cubicBezTo>
                  <a:pt x="319" y="247"/>
                  <a:pt x="318" y="247"/>
                  <a:pt x="318" y="247"/>
                </a:cubicBezTo>
                <a:cubicBezTo>
                  <a:pt x="319" y="248"/>
                  <a:pt x="318" y="247"/>
                  <a:pt x="319" y="247"/>
                </a:cubicBezTo>
                <a:cubicBezTo>
                  <a:pt x="319" y="246"/>
                  <a:pt x="320" y="246"/>
                  <a:pt x="321" y="247"/>
                </a:cubicBezTo>
                <a:cubicBezTo>
                  <a:pt x="321" y="246"/>
                  <a:pt x="321" y="245"/>
                  <a:pt x="321" y="245"/>
                </a:cubicBezTo>
                <a:cubicBezTo>
                  <a:pt x="321" y="246"/>
                  <a:pt x="320" y="246"/>
                  <a:pt x="320" y="246"/>
                </a:cubicBezTo>
                <a:cubicBezTo>
                  <a:pt x="320" y="246"/>
                  <a:pt x="320" y="246"/>
                  <a:pt x="320" y="246"/>
                </a:cubicBezTo>
                <a:cubicBezTo>
                  <a:pt x="320" y="245"/>
                  <a:pt x="319" y="246"/>
                  <a:pt x="318" y="246"/>
                </a:cubicBezTo>
                <a:cubicBezTo>
                  <a:pt x="320" y="244"/>
                  <a:pt x="322" y="244"/>
                  <a:pt x="324" y="243"/>
                </a:cubicBezTo>
                <a:cubicBezTo>
                  <a:pt x="324" y="243"/>
                  <a:pt x="324" y="244"/>
                  <a:pt x="324" y="244"/>
                </a:cubicBezTo>
                <a:cubicBezTo>
                  <a:pt x="325" y="244"/>
                  <a:pt x="325" y="244"/>
                  <a:pt x="325" y="243"/>
                </a:cubicBezTo>
                <a:cubicBezTo>
                  <a:pt x="325" y="244"/>
                  <a:pt x="325" y="243"/>
                  <a:pt x="326" y="244"/>
                </a:cubicBezTo>
                <a:cubicBezTo>
                  <a:pt x="326" y="244"/>
                  <a:pt x="325" y="244"/>
                  <a:pt x="326" y="244"/>
                </a:cubicBezTo>
                <a:cubicBezTo>
                  <a:pt x="326" y="244"/>
                  <a:pt x="327" y="244"/>
                  <a:pt x="327" y="244"/>
                </a:cubicBezTo>
                <a:cubicBezTo>
                  <a:pt x="327" y="243"/>
                  <a:pt x="328" y="243"/>
                  <a:pt x="328" y="243"/>
                </a:cubicBezTo>
                <a:cubicBezTo>
                  <a:pt x="329" y="243"/>
                  <a:pt x="329" y="243"/>
                  <a:pt x="329" y="242"/>
                </a:cubicBezTo>
                <a:cubicBezTo>
                  <a:pt x="331" y="244"/>
                  <a:pt x="332" y="242"/>
                  <a:pt x="334" y="242"/>
                </a:cubicBezTo>
                <a:cubicBezTo>
                  <a:pt x="334" y="242"/>
                  <a:pt x="335" y="241"/>
                  <a:pt x="335" y="242"/>
                </a:cubicBezTo>
                <a:cubicBezTo>
                  <a:pt x="335" y="241"/>
                  <a:pt x="335" y="241"/>
                  <a:pt x="335" y="241"/>
                </a:cubicBezTo>
                <a:cubicBezTo>
                  <a:pt x="335" y="241"/>
                  <a:pt x="335" y="240"/>
                  <a:pt x="335" y="241"/>
                </a:cubicBezTo>
                <a:cubicBezTo>
                  <a:pt x="335" y="241"/>
                  <a:pt x="336" y="241"/>
                  <a:pt x="335" y="242"/>
                </a:cubicBezTo>
                <a:cubicBezTo>
                  <a:pt x="336" y="242"/>
                  <a:pt x="335" y="241"/>
                  <a:pt x="336" y="241"/>
                </a:cubicBezTo>
                <a:cubicBezTo>
                  <a:pt x="336" y="240"/>
                  <a:pt x="336" y="241"/>
                  <a:pt x="337" y="240"/>
                </a:cubicBezTo>
                <a:cubicBezTo>
                  <a:pt x="337" y="241"/>
                  <a:pt x="337" y="241"/>
                  <a:pt x="337" y="241"/>
                </a:cubicBezTo>
                <a:cubicBezTo>
                  <a:pt x="338" y="240"/>
                  <a:pt x="339" y="241"/>
                  <a:pt x="339" y="239"/>
                </a:cubicBezTo>
                <a:cubicBezTo>
                  <a:pt x="340" y="238"/>
                  <a:pt x="340" y="239"/>
                  <a:pt x="340" y="239"/>
                </a:cubicBezTo>
                <a:cubicBezTo>
                  <a:pt x="341" y="239"/>
                  <a:pt x="340" y="240"/>
                  <a:pt x="341" y="240"/>
                </a:cubicBezTo>
                <a:cubicBezTo>
                  <a:pt x="341" y="239"/>
                  <a:pt x="341" y="239"/>
                  <a:pt x="341" y="239"/>
                </a:cubicBezTo>
                <a:cubicBezTo>
                  <a:pt x="341" y="239"/>
                  <a:pt x="341" y="238"/>
                  <a:pt x="341" y="238"/>
                </a:cubicBezTo>
                <a:cubicBezTo>
                  <a:pt x="342" y="239"/>
                  <a:pt x="341" y="240"/>
                  <a:pt x="341" y="240"/>
                </a:cubicBezTo>
                <a:cubicBezTo>
                  <a:pt x="341" y="240"/>
                  <a:pt x="341" y="240"/>
                  <a:pt x="341" y="240"/>
                </a:cubicBezTo>
                <a:cubicBezTo>
                  <a:pt x="342" y="241"/>
                  <a:pt x="343" y="241"/>
                  <a:pt x="344" y="239"/>
                </a:cubicBezTo>
                <a:cubicBezTo>
                  <a:pt x="344" y="240"/>
                  <a:pt x="344" y="240"/>
                  <a:pt x="344" y="240"/>
                </a:cubicBezTo>
                <a:cubicBezTo>
                  <a:pt x="344" y="240"/>
                  <a:pt x="346" y="240"/>
                  <a:pt x="346" y="240"/>
                </a:cubicBezTo>
                <a:cubicBezTo>
                  <a:pt x="346" y="239"/>
                  <a:pt x="346" y="239"/>
                  <a:pt x="346" y="239"/>
                </a:cubicBezTo>
                <a:cubicBezTo>
                  <a:pt x="346" y="239"/>
                  <a:pt x="346" y="239"/>
                  <a:pt x="347" y="240"/>
                </a:cubicBezTo>
                <a:cubicBezTo>
                  <a:pt x="347" y="239"/>
                  <a:pt x="347" y="239"/>
                  <a:pt x="347" y="239"/>
                </a:cubicBezTo>
                <a:cubicBezTo>
                  <a:pt x="347" y="239"/>
                  <a:pt x="347" y="239"/>
                  <a:pt x="347" y="239"/>
                </a:cubicBezTo>
                <a:cubicBezTo>
                  <a:pt x="348" y="240"/>
                  <a:pt x="348" y="239"/>
                  <a:pt x="348" y="239"/>
                </a:cubicBezTo>
                <a:cubicBezTo>
                  <a:pt x="348" y="239"/>
                  <a:pt x="348" y="239"/>
                  <a:pt x="348" y="239"/>
                </a:cubicBezTo>
                <a:cubicBezTo>
                  <a:pt x="348" y="239"/>
                  <a:pt x="348" y="239"/>
                  <a:pt x="348" y="239"/>
                </a:cubicBezTo>
                <a:cubicBezTo>
                  <a:pt x="349" y="239"/>
                  <a:pt x="351" y="239"/>
                  <a:pt x="351" y="238"/>
                </a:cubicBezTo>
                <a:cubicBezTo>
                  <a:pt x="352" y="239"/>
                  <a:pt x="352" y="238"/>
                  <a:pt x="352" y="238"/>
                </a:cubicBezTo>
                <a:cubicBezTo>
                  <a:pt x="352" y="237"/>
                  <a:pt x="353" y="237"/>
                  <a:pt x="353" y="236"/>
                </a:cubicBezTo>
                <a:cubicBezTo>
                  <a:pt x="353" y="236"/>
                  <a:pt x="353" y="236"/>
                  <a:pt x="352" y="236"/>
                </a:cubicBezTo>
                <a:cubicBezTo>
                  <a:pt x="353" y="236"/>
                  <a:pt x="353" y="236"/>
                  <a:pt x="353" y="236"/>
                </a:cubicBezTo>
                <a:cubicBezTo>
                  <a:pt x="353" y="236"/>
                  <a:pt x="353" y="236"/>
                  <a:pt x="353" y="236"/>
                </a:cubicBezTo>
                <a:cubicBezTo>
                  <a:pt x="354" y="236"/>
                  <a:pt x="355" y="236"/>
                  <a:pt x="355" y="236"/>
                </a:cubicBezTo>
                <a:cubicBezTo>
                  <a:pt x="356" y="236"/>
                  <a:pt x="355" y="237"/>
                  <a:pt x="355" y="237"/>
                </a:cubicBezTo>
                <a:cubicBezTo>
                  <a:pt x="356" y="237"/>
                  <a:pt x="356" y="237"/>
                  <a:pt x="356" y="236"/>
                </a:cubicBezTo>
                <a:cubicBezTo>
                  <a:pt x="356" y="235"/>
                  <a:pt x="359" y="236"/>
                  <a:pt x="359" y="235"/>
                </a:cubicBezTo>
                <a:cubicBezTo>
                  <a:pt x="358" y="235"/>
                  <a:pt x="357" y="235"/>
                  <a:pt x="356" y="236"/>
                </a:cubicBezTo>
                <a:cubicBezTo>
                  <a:pt x="356" y="235"/>
                  <a:pt x="356" y="235"/>
                  <a:pt x="357" y="235"/>
                </a:cubicBezTo>
                <a:cubicBezTo>
                  <a:pt x="357" y="234"/>
                  <a:pt x="356" y="235"/>
                  <a:pt x="356" y="235"/>
                </a:cubicBezTo>
                <a:cubicBezTo>
                  <a:pt x="356" y="234"/>
                  <a:pt x="356" y="234"/>
                  <a:pt x="356" y="234"/>
                </a:cubicBezTo>
                <a:cubicBezTo>
                  <a:pt x="357" y="234"/>
                  <a:pt x="357" y="234"/>
                  <a:pt x="357" y="235"/>
                </a:cubicBezTo>
                <a:cubicBezTo>
                  <a:pt x="358" y="234"/>
                  <a:pt x="357" y="233"/>
                  <a:pt x="358" y="233"/>
                </a:cubicBezTo>
                <a:cubicBezTo>
                  <a:pt x="359" y="233"/>
                  <a:pt x="358" y="234"/>
                  <a:pt x="358" y="234"/>
                </a:cubicBezTo>
                <a:cubicBezTo>
                  <a:pt x="358" y="234"/>
                  <a:pt x="358" y="235"/>
                  <a:pt x="358" y="235"/>
                </a:cubicBezTo>
                <a:cubicBezTo>
                  <a:pt x="358" y="235"/>
                  <a:pt x="358" y="233"/>
                  <a:pt x="359" y="233"/>
                </a:cubicBezTo>
                <a:cubicBezTo>
                  <a:pt x="360" y="234"/>
                  <a:pt x="360" y="234"/>
                  <a:pt x="359" y="234"/>
                </a:cubicBezTo>
                <a:cubicBezTo>
                  <a:pt x="360" y="234"/>
                  <a:pt x="360" y="233"/>
                  <a:pt x="360" y="233"/>
                </a:cubicBezTo>
                <a:cubicBezTo>
                  <a:pt x="361" y="233"/>
                  <a:pt x="360" y="234"/>
                  <a:pt x="361" y="234"/>
                </a:cubicBezTo>
                <a:cubicBezTo>
                  <a:pt x="361" y="234"/>
                  <a:pt x="361" y="234"/>
                  <a:pt x="361" y="234"/>
                </a:cubicBezTo>
                <a:cubicBezTo>
                  <a:pt x="361" y="233"/>
                  <a:pt x="361" y="233"/>
                  <a:pt x="361" y="233"/>
                </a:cubicBezTo>
                <a:cubicBezTo>
                  <a:pt x="361" y="233"/>
                  <a:pt x="362" y="233"/>
                  <a:pt x="362" y="232"/>
                </a:cubicBezTo>
                <a:cubicBezTo>
                  <a:pt x="362" y="232"/>
                  <a:pt x="362" y="232"/>
                  <a:pt x="362" y="232"/>
                </a:cubicBezTo>
                <a:cubicBezTo>
                  <a:pt x="363" y="232"/>
                  <a:pt x="362" y="233"/>
                  <a:pt x="362" y="234"/>
                </a:cubicBezTo>
                <a:cubicBezTo>
                  <a:pt x="363" y="233"/>
                  <a:pt x="363" y="233"/>
                  <a:pt x="363" y="233"/>
                </a:cubicBezTo>
                <a:cubicBezTo>
                  <a:pt x="363" y="233"/>
                  <a:pt x="363" y="233"/>
                  <a:pt x="364" y="233"/>
                </a:cubicBezTo>
                <a:cubicBezTo>
                  <a:pt x="364" y="233"/>
                  <a:pt x="365" y="233"/>
                  <a:pt x="366" y="233"/>
                </a:cubicBezTo>
                <a:cubicBezTo>
                  <a:pt x="366" y="233"/>
                  <a:pt x="365" y="233"/>
                  <a:pt x="365" y="233"/>
                </a:cubicBezTo>
                <a:cubicBezTo>
                  <a:pt x="366" y="234"/>
                  <a:pt x="366" y="232"/>
                  <a:pt x="367" y="233"/>
                </a:cubicBezTo>
                <a:cubicBezTo>
                  <a:pt x="367" y="232"/>
                  <a:pt x="367" y="232"/>
                  <a:pt x="367" y="232"/>
                </a:cubicBezTo>
                <a:cubicBezTo>
                  <a:pt x="367" y="231"/>
                  <a:pt x="367" y="232"/>
                  <a:pt x="367" y="231"/>
                </a:cubicBezTo>
                <a:cubicBezTo>
                  <a:pt x="367" y="231"/>
                  <a:pt x="367" y="231"/>
                  <a:pt x="367" y="231"/>
                </a:cubicBezTo>
                <a:cubicBezTo>
                  <a:pt x="368" y="231"/>
                  <a:pt x="368" y="231"/>
                  <a:pt x="369" y="231"/>
                </a:cubicBezTo>
                <a:cubicBezTo>
                  <a:pt x="369" y="232"/>
                  <a:pt x="368" y="232"/>
                  <a:pt x="368" y="231"/>
                </a:cubicBezTo>
                <a:cubicBezTo>
                  <a:pt x="368" y="232"/>
                  <a:pt x="367" y="232"/>
                  <a:pt x="367" y="232"/>
                </a:cubicBezTo>
                <a:cubicBezTo>
                  <a:pt x="367" y="232"/>
                  <a:pt x="369" y="233"/>
                  <a:pt x="369" y="232"/>
                </a:cubicBezTo>
                <a:cubicBezTo>
                  <a:pt x="369" y="232"/>
                  <a:pt x="369" y="232"/>
                  <a:pt x="369" y="233"/>
                </a:cubicBezTo>
                <a:cubicBezTo>
                  <a:pt x="370" y="232"/>
                  <a:pt x="371" y="231"/>
                  <a:pt x="372" y="231"/>
                </a:cubicBezTo>
                <a:cubicBezTo>
                  <a:pt x="372" y="231"/>
                  <a:pt x="371" y="231"/>
                  <a:pt x="371" y="232"/>
                </a:cubicBezTo>
                <a:cubicBezTo>
                  <a:pt x="372" y="231"/>
                  <a:pt x="372" y="232"/>
                  <a:pt x="372" y="232"/>
                </a:cubicBezTo>
                <a:cubicBezTo>
                  <a:pt x="373" y="232"/>
                  <a:pt x="373" y="232"/>
                  <a:pt x="374" y="231"/>
                </a:cubicBezTo>
                <a:cubicBezTo>
                  <a:pt x="375" y="232"/>
                  <a:pt x="374" y="231"/>
                  <a:pt x="375" y="229"/>
                </a:cubicBezTo>
                <a:cubicBezTo>
                  <a:pt x="375" y="230"/>
                  <a:pt x="374" y="230"/>
                  <a:pt x="374" y="230"/>
                </a:cubicBezTo>
                <a:cubicBezTo>
                  <a:pt x="374" y="230"/>
                  <a:pt x="374" y="230"/>
                  <a:pt x="374" y="230"/>
                </a:cubicBezTo>
                <a:cubicBezTo>
                  <a:pt x="374" y="231"/>
                  <a:pt x="374" y="231"/>
                  <a:pt x="373" y="231"/>
                </a:cubicBezTo>
                <a:cubicBezTo>
                  <a:pt x="373" y="231"/>
                  <a:pt x="373" y="230"/>
                  <a:pt x="374" y="230"/>
                </a:cubicBezTo>
                <a:cubicBezTo>
                  <a:pt x="373" y="230"/>
                  <a:pt x="372" y="229"/>
                  <a:pt x="372" y="230"/>
                </a:cubicBezTo>
                <a:cubicBezTo>
                  <a:pt x="371" y="230"/>
                  <a:pt x="370" y="230"/>
                  <a:pt x="369" y="230"/>
                </a:cubicBezTo>
                <a:cubicBezTo>
                  <a:pt x="369" y="230"/>
                  <a:pt x="369" y="230"/>
                  <a:pt x="369" y="231"/>
                </a:cubicBezTo>
                <a:cubicBezTo>
                  <a:pt x="368" y="230"/>
                  <a:pt x="366" y="230"/>
                  <a:pt x="366" y="231"/>
                </a:cubicBezTo>
                <a:cubicBezTo>
                  <a:pt x="365" y="230"/>
                  <a:pt x="364" y="231"/>
                  <a:pt x="364" y="230"/>
                </a:cubicBezTo>
                <a:cubicBezTo>
                  <a:pt x="364" y="231"/>
                  <a:pt x="364" y="231"/>
                  <a:pt x="364" y="231"/>
                </a:cubicBezTo>
                <a:cubicBezTo>
                  <a:pt x="364" y="231"/>
                  <a:pt x="364" y="231"/>
                  <a:pt x="364" y="231"/>
                </a:cubicBezTo>
                <a:cubicBezTo>
                  <a:pt x="364" y="231"/>
                  <a:pt x="364" y="231"/>
                  <a:pt x="364" y="232"/>
                </a:cubicBezTo>
                <a:cubicBezTo>
                  <a:pt x="364" y="231"/>
                  <a:pt x="364" y="231"/>
                  <a:pt x="364" y="231"/>
                </a:cubicBezTo>
                <a:cubicBezTo>
                  <a:pt x="363" y="231"/>
                  <a:pt x="363" y="231"/>
                  <a:pt x="363" y="231"/>
                </a:cubicBezTo>
                <a:cubicBezTo>
                  <a:pt x="363" y="231"/>
                  <a:pt x="363" y="231"/>
                  <a:pt x="363" y="231"/>
                </a:cubicBezTo>
                <a:cubicBezTo>
                  <a:pt x="362" y="231"/>
                  <a:pt x="362" y="231"/>
                  <a:pt x="362" y="231"/>
                </a:cubicBezTo>
                <a:cubicBezTo>
                  <a:pt x="362" y="231"/>
                  <a:pt x="361" y="231"/>
                  <a:pt x="361" y="231"/>
                </a:cubicBezTo>
                <a:cubicBezTo>
                  <a:pt x="361" y="231"/>
                  <a:pt x="362" y="230"/>
                  <a:pt x="361" y="230"/>
                </a:cubicBezTo>
                <a:cubicBezTo>
                  <a:pt x="361" y="231"/>
                  <a:pt x="359" y="232"/>
                  <a:pt x="358" y="231"/>
                </a:cubicBezTo>
                <a:cubicBezTo>
                  <a:pt x="358" y="231"/>
                  <a:pt x="358" y="231"/>
                  <a:pt x="358" y="232"/>
                </a:cubicBezTo>
                <a:cubicBezTo>
                  <a:pt x="358" y="232"/>
                  <a:pt x="358" y="232"/>
                  <a:pt x="358" y="232"/>
                </a:cubicBezTo>
                <a:cubicBezTo>
                  <a:pt x="358" y="232"/>
                  <a:pt x="358" y="231"/>
                  <a:pt x="357" y="231"/>
                </a:cubicBezTo>
                <a:cubicBezTo>
                  <a:pt x="357" y="232"/>
                  <a:pt x="355" y="232"/>
                  <a:pt x="354" y="232"/>
                </a:cubicBezTo>
                <a:cubicBezTo>
                  <a:pt x="354" y="233"/>
                  <a:pt x="354" y="232"/>
                  <a:pt x="354" y="233"/>
                </a:cubicBezTo>
                <a:cubicBezTo>
                  <a:pt x="354" y="233"/>
                  <a:pt x="354" y="232"/>
                  <a:pt x="355" y="232"/>
                </a:cubicBezTo>
                <a:cubicBezTo>
                  <a:pt x="355" y="233"/>
                  <a:pt x="355" y="233"/>
                  <a:pt x="355" y="233"/>
                </a:cubicBezTo>
                <a:cubicBezTo>
                  <a:pt x="355" y="234"/>
                  <a:pt x="354" y="234"/>
                  <a:pt x="354" y="234"/>
                </a:cubicBezTo>
                <a:cubicBezTo>
                  <a:pt x="354" y="233"/>
                  <a:pt x="354" y="234"/>
                  <a:pt x="354" y="233"/>
                </a:cubicBezTo>
                <a:cubicBezTo>
                  <a:pt x="354" y="233"/>
                  <a:pt x="353" y="233"/>
                  <a:pt x="354" y="232"/>
                </a:cubicBezTo>
                <a:cubicBezTo>
                  <a:pt x="353" y="232"/>
                  <a:pt x="352" y="232"/>
                  <a:pt x="352" y="232"/>
                </a:cubicBezTo>
                <a:cubicBezTo>
                  <a:pt x="352" y="232"/>
                  <a:pt x="352" y="232"/>
                  <a:pt x="351" y="232"/>
                </a:cubicBezTo>
                <a:cubicBezTo>
                  <a:pt x="351" y="232"/>
                  <a:pt x="352" y="232"/>
                  <a:pt x="352" y="232"/>
                </a:cubicBezTo>
                <a:cubicBezTo>
                  <a:pt x="352" y="232"/>
                  <a:pt x="352" y="232"/>
                  <a:pt x="352" y="231"/>
                </a:cubicBezTo>
                <a:cubicBezTo>
                  <a:pt x="352" y="232"/>
                  <a:pt x="351" y="231"/>
                  <a:pt x="351" y="231"/>
                </a:cubicBezTo>
                <a:cubicBezTo>
                  <a:pt x="351" y="232"/>
                  <a:pt x="351" y="232"/>
                  <a:pt x="351" y="232"/>
                </a:cubicBezTo>
                <a:cubicBezTo>
                  <a:pt x="351" y="233"/>
                  <a:pt x="350" y="232"/>
                  <a:pt x="350" y="233"/>
                </a:cubicBezTo>
                <a:cubicBezTo>
                  <a:pt x="350" y="234"/>
                  <a:pt x="350" y="234"/>
                  <a:pt x="350" y="234"/>
                </a:cubicBezTo>
                <a:cubicBezTo>
                  <a:pt x="350" y="235"/>
                  <a:pt x="350" y="234"/>
                  <a:pt x="349" y="234"/>
                </a:cubicBezTo>
                <a:cubicBezTo>
                  <a:pt x="349" y="233"/>
                  <a:pt x="350" y="233"/>
                  <a:pt x="350" y="233"/>
                </a:cubicBezTo>
                <a:cubicBezTo>
                  <a:pt x="349" y="232"/>
                  <a:pt x="348" y="233"/>
                  <a:pt x="347" y="233"/>
                </a:cubicBezTo>
                <a:cubicBezTo>
                  <a:pt x="346" y="234"/>
                  <a:pt x="345" y="233"/>
                  <a:pt x="344" y="234"/>
                </a:cubicBezTo>
                <a:cubicBezTo>
                  <a:pt x="344" y="233"/>
                  <a:pt x="345" y="233"/>
                  <a:pt x="344" y="232"/>
                </a:cubicBezTo>
                <a:cubicBezTo>
                  <a:pt x="344" y="232"/>
                  <a:pt x="344" y="233"/>
                  <a:pt x="343" y="232"/>
                </a:cubicBezTo>
                <a:cubicBezTo>
                  <a:pt x="343" y="233"/>
                  <a:pt x="343" y="233"/>
                  <a:pt x="344" y="233"/>
                </a:cubicBezTo>
                <a:cubicBezTo>
                  <a:pt x="343" y="234"/>
                  <a:pt x="342" y="234"/>
                  <a:pt x="342" y="234"/>
                </a:cubicBezTo>
                <a:cubicBezTo>
                  <a:pt x="342" y="235"/>
                  <a:pt x="341" y="235"/>
                  <a:pt x="340" y="235"/>
                </a:cubicBezTo>
                <a:cubicBezTo>
                  <a:pt x="340" y="235"/>
                  <a:pt x="340" y="234"/>
                  <a:pt x="340" y="234"/>
                </a:cubicBezTo>
                <a:cubicBezTo>
                  <a:pt x="341" y="234"/>
                  <a:pt x="341" y="234"/>
                  <a:pt x="341" y="235"/>
                </a:cubicBezTo>
                <a:cubicBezTo>
                  <a:pt x="341" y="234"/>
                  <a:pt x="341" y="234"/>
                  <a:pt x="341" y="234"/>
                </a:cubicBezTo>
                <a:cubicBezTo>
                  <a:pt x="341" y="234"/>
                  <a:pt x="341" y="234"/>
                  <a:pt x="341" y="234"/>
                </a:cubicBezTo>
                <a:cubicBezTo>
                  <a:pt x="341" y="234"/>
                  <a:pt x="341" y="234"/>
                  <a:pt x="340" y="234"/>
                </a:cubicBezTo>
                <a:cubicBezTo>
                  <a:pt x="340" y="233"/>
                  <a:pt x="340" y="234"/>
                  <a:pt x="341" y="233"/>
                </a:cubicBezTo>
                <a:cubicBezTo>
                  <a:pt x="340" y="233"/>
                  <a:pt x="340" y="233"/>
                  <a:pt x="340" y="233"/>
                </a:cubicBezTo>
                <a:cubicBezTo>
                  <a:pt x="340" y="232"/>
                  <a:pt x="339" y="233"/>
                  <a:pt x="338" y="233"/>
                </a:cubicBezTo>
                <a:cubicBezTo>
                  <a:pt x="338" y="233"/>
                  <a:pt x="338" y="234"/>
                  <a:pt x="338" y="234"/>
                </a:cubicBezTo>
                <a:cubicBezTo>
                  <a:pt x="338" y="233"/>
                  <a:pt x="338" y="234"/>
                  <a:pt x="337" y="233"/>
                </a:cubicBezTo>
                <a:cubicBezTo>
                  <a:pt x="337" y="233"/>
                  <a:pt x="337" y="233"/>
                  <a:pt x="337" y="233"/>
                </a:cubicBezTo>
                <a:cubicBezTo>
                  <a:pt x="337" y="234"/>
                  <a:pt x="337" y="234"/>
                  <a:pt x="337" y="235"/>
                </a:cubicBezTo>
                <a:cubicBezTo>
                  <a:pt x="336" y="235"/>
                  <a:pt x="335" y="234"/>
                  <a:pt x="335" y="235"/>
                </a:cubicBezTo>
                <a:cubicBezTo>
                  <a:pt x="335" y="235"/>
                  <a:pt x="335" y="234"/>
                  <a:pt x="335" y="234"/>
                </a:cubicBezTo>
                <a:cubicBezTo>
                  <a:pt x="334" y="234"/>
                  <a:pt x="333" y="234"/>
                  <a:pt x="333" y="234"/>
                </a:cubicBezTo>
                <a:cubicBezTo>
                  <a:pt x="333" y="234"/>
                  <a:pt x="333" y="234"/>
                  <a:pt x="333" y="234"/>
                </a:cubicBezTo>
                <a:cubicBezTo>
                  <a:pt x="333" y="235"/>
                  <a:pt x="333" y="235"/>
                  <a:pt x="333" y="235"/>
                </a:cubicBezTo>
                <a:cubicBezTo>
                  <a:pt x="334" y="234"/>
                  <a:pt x="334" y="235"/>
                  <a:pt x="335" y="234"/>
                </a:cubicBezTo>
                <a:cubicBezTo>
                  <a:pt x="334" y="235"/>
                  <a:pt x="334" y="234"/>
                  <a:pt x="333" y="235"/>
                </a:cubicBezTo>
                <a:cubicBezTo>
                  <a:pt x="333" y="234"/>
                  <a:pt x="332" y="235"/>
                  <a:pt x="331" y="234"/>
                </a:cubicBezTo>
                <a:cubicBezTo>
                  <a:pt x="331" y="234"/>
                  <a:pt x="331" y="234"/>
                  <a:pt x="332" y="234"/>
                </a:cubicBezTo>
                <a:cubicBezTo>
                  <a:pt x="332" y="233"/>
                  <a:pt x="331" y="234"/>
                  <a:pt x="331" y="234"/>
                </a:cubicBezTo>
                <a:cubicBezTo>
                  <a:pt x="331" y="234"/>
                  <a:pt x="331" y="235"/>
                  <a:pt x="331" y="235"/>
                </a:cubicBezTo>
                <a:cubicBezTo>
                  <a:pt x="330" y="236"/>
                  <a:pt x="330" y="235"/>
                  <a:pt x="330" y="234"/>
                </a:cubicBezTo>
                <a:cubicBezTo>
                  <a:pt x="330" y="235"/>
                  <a:pt x="330" y="235"/>
                  <a:pt x="330" y="235"/>
                </a:cubicBezTo>
                <a:cubicBezTo>
                  <a:pt x="330" y="235"/>
                  <a:pt x="329" y="235"/>
                  <a:pt x="329" y="235"/>
                </a:cubicBezTo>
                <a:cubicBezTo>
                  <a:pt x="329" y="236"/>
                  <a:pt x="328" y="235"/>
                  <a:pt x="328" y="236"/>
                </a:cubicBezTo>
                <a:cubicBezTo>
                  <a:pt x="327" y="236"/>
                  <a:pt x="329" y="235"/>
                  <a:pt x="328" y="235"/>
                </a:cubicBezTo>
                <a:cubicBezTo>
                  <a:pt x="328" y="236"/>
                  <a:pt x="328" y="236"/>
                  <a:pt x="327" y="236"/>
                </a:cubicBezTo>
                <a:cubicBezTo>
                  <a:pt x="327" y="236"/>
                  <a:pt x="328" y="236"/>
                  <a:pt x="328" y="235"/>
                </a:cubicBezTo>
                <a:cubicBezTo>
                  <a:pt x="327" y="235"/>
                  <a:pt x="327" y="235"/>
                  <a:pt x="327" y="236"/>
                </a:cubicBezTo>
                <a:cubicBezTo>
                  <a:pt x="326" y="236"/>
                  <a:pt x="327" y="236"/>
                  <a:pt x="327" y="235"/>
                </a:cubicBezTo>
                <a:cubicBezTo>
                  <a:pt x="327" y="235"/>
                  <a:pt x="326" y="235"/>
                  <a:pt x="326" y="235"/>
                </a:cubicBezTo>
                <a:cubicBezTo>
                  <a:pt x="327" y="235"/>
                  <a:pt x="327" y="235"/>
                  <a:pt x="327" y="234"/>
                </a:cubicBezTo>
                <a:cubicBezTo>
                  <a:pt x="327" y="235"/>
                  <a:pt x="326" y="234"/>
                  <a:pt x="326" y="235"/>
                </a:cubicBezTo>
                <a:cubicBezTo>
                  <a:pt x="325" y="236"/>
                  <a:pt x="325" y="236"/>
                  <a:pt x="325" y="236"/>
                </a:cubicBezTo>
                <a:cubicBezTo>
                  <a:pt x="325" y="236"/>
                  <a:pt x="325" y="236"/>
                  <a:pt x="324" y="236"/>
                </a:cubicBezTo>
                <a:cubicBezTo>
                  <a:pt x="324" y="236"/>
                  <a:pt x="323" y="236"/>
                  <a:pt x="323" y="236"/>
                </a:cubicBezTo>
                <a:cubicBezTo>
                  <a:pt x="323" y="236"/>
                  <a:pt x="323" y="236"/>
                  <a:pt x="323" y="235"/>
                </a:cubicBezTo>
                <a:cubicBezTo>
                  <a:pt x="323" y="235"/>
                  <a:pt x="323" y="235"/>
                  <a:pt x="323" y="235"/>
                </a:cubicBezTo>
                <a:cubicBezTo>
                  <a:pt x="323" y="235"/>
                  <a:pt x="323" y="235"/>
                  <a:pt x="323" y="235"/>
                </a:cubicBezTo>
                <a:cubicBezTo>
                  <a:pt x="323" y="235"/>
                  <a:pt x="323" y="236"/>
                  <a:pt x="323" y="236"/>
                </a:cubicBezTo>
                <a:cubicBezTo>
                  <a:pt x="323" y="236"/>
                  <a:pt x="323" y="236"/>
                  <a:pt x="324" y="235"/>
                </a:cubicBezTo>
                <a:cubicBezTo>
                  <a:pt x="324" y="235"/>
                  <a:pt x="324" y="235"/>
                  <a:pt x="324" y="235"/>
                </a:cubicBezTo>
                <a:cubicBezTo>
                  <a:pt x="324" y="235"/>
                  <a:pt x="324" y="235"/>
                  <a:pt x="324" y="235"/>
                </a:cubicBezTo>
                <a:cubicBezTo>
                  <a:pt x="324" y="235"/>
                  <a:pt x="324" y="235"/>
                  <a:pt x="325" y="235"/>
                </a:cubicBezTo>
                <a:cubicBezTo>
                  <a:pt x="324" y="235"/>
                  <a:pt x="324" y="235"/>
                  <a:pt x="324" y="235"/>
                </a:cubicBezTo>
                <a:cubicBezTo>
                  <a:pt x="324" y="235"/>
                  <a:pt x="324" y="235"/>
                  <a:pt x="325" y="235"/>
                </a:cubicBezTo>
                <a:cubicBezTo>
                  <a:pt x="325" y="234"/>
                  <a:pt x="325" y="234"/>
                  <a:pt x="325" y="234"/>
                </a:cubicBezTo>
                <a:cubicBezTo>
                  <a:pt x="325" y="234"/>
                  <a:pt x="325" y="234"/>
                  <a:pt x="325" y="234"/>
                </a:cubicBezTo>
                <a:cubicBezTo>
                  <a:pt x="325" y="234"/>
                  <a:pt x="325" y="234"/>
                  <a:pt x="325" y="234"/>
                </a:cubicBezTo>
                <a:cubicBezTo>
                  <a:pt x="325" y="234"/>
                  <a:pt x="325" y="234"/>
                  <a:pt x="325" y="234"/>
                </a:cubicBezTo>
                <a:cubicBezTo>
                  <a:pt x="325" y="234"/>
                  <a:pt x="325" y="234"/>
                  <a:pt x="325" y="234"/>
                </a:cubicBezTo>
                <a:cubicBezTo>
                  <a:pt x="324" y="234"/>
                  <a:pt x="324" y="234"/>
                  <a:pt x="324" y="234"/>
                </a:cubicBezTo>
                <a:cubicBezTo>
                  <a:pt x="325" y="233"/>
                  <a:pt x="325" y="234"/>
                  <a:pt x="325" y="234"/>
                </a:cubicBezTo>
                <a:cubicBezTo>
                  <a:pt x="325" y="234"/>
                  <a:pt x="325" y="234"/>
                  <a:pt x="326" y="234"/>
                </a:cubicBezTo>
                <a:cubicBezTo>
                  <a:pt x="325" y="233"/>
                  <a:pt x="326" y="233"/>
                  <a:pt x="326" y="233"/>
                </a:cubicBezTo>
                <a:cubicBezTo>
                  <a:pt x="326" y="233"/>
                  <a:pt x="326" y="233"/>
                  <a:pt x="326" y="233"/>
                </a:cubicBezTo>
                <a:cubicBezTo>
                  <a:pt x="326" y="233"/>
                  <a:pt x="326" y="234"/>
                  <a:pt x="326" y="234"/>
                </a:cubicBezTo>
                <a:cubicBezTo>
                  <a:pt x="326" y="234"/>
                  <a:pt x="327" y="233"/>
                  <a:pt x="327" y="233"/>
                </a:cubicBezTo>
                <a:cubicBezTo>
                  <a:pt x="327" y="233"/>
                  <a:pt x="327" y="233"/>
                  <a:pt x="327" y="233"/>
                </a:cubicBezTo>
                <a:cubicBezTo>
                  <a:pt x="327" y="233"/>
                  <a:pt x="327" y="234"/>
                  <a:pt x="328" y="233"/>
                </a:cubicBezTo>
                <a:cubicBezTo>
                  <a:pt x="328" y="233"/>
                  <a:pt x="327" y="233"/>
                  <a:pt x="327" y="232"/>
                </a:cubicBezTo>
                <a:cubicBezTo>
                  <a:pt x="327" y="232"/>
                  <a:pt x="327" y="232"/>
                  <a:pt x="327" y="232"/>
                </a:cubicBezTo>
                <a:cubicBezTo>
                  <a:pt x="327" y="232"/>
                  <a:pt x="327" y="232"/>
                  <a:pt x="327" y="232"/>
                </a:cubicBezTo>
                <a:cubicBezTo>
                  <a:pt x="327" y="232"/>
                  <a:pt x="328" y="232"/>
                  <a:pt x="328" y="232"/>
                </a:cubicBezTo>
                <a:cubicBezTo>
                  <a:pt x="328" y="230"/>
                  <a:pt x="330" y="230"/>
                  <a:pt x="332" y="230"/>
                </a:cubicBezTo>
                <a:cubicBezTo>
                  <a:pt x="332" y="230"/>
                  <a:pt x="331" y="231"/>
                  <a:pt x="332" y="231"/>
                </a:cubicBezTo>
                <a:cubicBezTo>
                  <a:pt x="330" y="231"/>
                  <a:pt x="329" y="231"/>
                  <a:pt x="328" y="231"/>
                </a:cubicBezTo>
                <a:cubicBezTo>
                  <a:pt x="328" y="232"/>
                  <a:pt x="329" y="232"/>
                  <a:pt x="329" y="231"/>
                </a:cubicBezTo>
                <a:cubicBezTo>
                  <a:pt x="329" y="232"/>
                  <a:pt x="329" y="231"/>
                  <a:pt x="329" y="232"/>
                </a:cubicBezTo>
                <a:cubicBezTo>
                  <a:pt x="329" y="232"/>
                  <a:pt x="330" y="232"/>
                  <a:pt x="330" y="232"/>
                </a:cubicBezTo>
                <a:cubicBezTo>
                  <a:pt x="330" y="232"/>
                  <a:pt x="330" y="232"/>
                  <a:pt x="330" y="232"/>
                </a:cubicBezTo>
                <a:cubicBezTo>
                  <a:pt x="330" y="232"/>
                  <a:pt x="330" y="233"/>
                  <a:pt x="330" y="233"/>
                </a:cubicBezTo>
                <a:cubicBezTo>
                  <a:pt x="330" y="233"/>
                  <a:pt x="330" y="233"/>
                  <a:pt x="331" y="233"/>
                </a:cubicBezTo>
                <a:cubicBezTo>
                  <a:pt x="331" y="233"/>
                  <a:pt x="331" y="233"/>
                  <a:pt x="331" y="232"/>
                </a:cubicBezTo>
                <a:cubicBezTo>
                  <a:pt x="331" y="232"/>
                  <a:pt x="331" y="232"/>
                  <a:pt x="331" y="233"/>
                </a:cubicBezTo>
                <a:cubicBezTo>
                  <a:pt x="331" y="232"/>
                  <a:pt x="331" y="232"/>
                  <a:pt x="331" y="232"/>
                </a:cubicBezTo>
                <a:cubicBezTo>
                  <a:pt x="331" y="232"/>
                  <a:pt x="331" y="232"/>
                  <a:pt x="331" y="232"/>
                </a:cubicBezTo>
                <a:cubicBezTo>
                  <a:pt x="331" y="233"/>
                  <a:pt x="331" y="233"/>
                  <a:pt x="331" y="233"/>
                </a:cubicBezTo>
                <a:cubicBezTo>
                  <a:pt x="331" y="233"/>
                  <a:pt x="331" y="232"/>
                  <a:pt x="331" y="232"/>
                </a:cubicBezTo>
                <a:cubicBezTo>
                  <a:pt x="331" y="232"/>
                  <a:pt x="331" y="232"/>
                  <a:pt x="331" y="232"/>
                </a:cubicBezTo>
                <a:cubicBezTo>
                  <a:pt x="332" y="232"/>
                  <a:pt x="332" y="232"/>
                  <a:pt x="332" y="232"/>
                </a:cubicBezTo>
                <a:cubicBezTo>
                  <a:pt x="331" y="232"/>
                  <a:pt x="331" y="232"/>
                  <a:pt x="331" y="233"/>
                </a:cubicBezTo>
                <a:cubicBezTo>
                  <a:pt x="332" y="233"/>
                  <a:pt x="332" y="233"/>
                  <a:pt x="332" y="233"/>
                </a:cubicBezTo>
                <a:cubicBezTo>
                  <a:pt x="332" y="233"/>
                  <a:pt x="332" y="233"/>
                  <a:pt x="332" y="233"/>
                </a:cubicBezTo>
                <a:cubicBezTo>
                  <a:pt x="332" y="233"/>
                  <a:pt x="333" y="232"/>
                  <a:pt x="333" y="232"/>
                </a:cubicBezTo>
                <a:cubicBezTo>
                  <a:pt x="333" y="232"/>
                  <a:pt x="333" y="232"/>
                  <a:pt x="334" y="232"/>
                </a:cubicBezTo>
                <a:cubicBezTo>
                  <a:pt x="334" y="232"/>
                  <a:pt x="333" y="232"/>
                  <a:pt x="333" y="232"/>
                </a:cubicBezTo>
                <a:cubicBezTo>
                  <a:pt x="333" y="232"/>
                  <a:pt x="334" y="231"/>
                  <a:pt x="334" y="231"/>
                </a:cubicBezTo>
                <a:cubicBezTo>
                  <a:pt x="334" y="231"/>
                  <a:pt x="334" y="232"/>
                  <a:pt x="334" y="232"/>
                </a:cubicBezTo>
                <a:cubicBezTo>
                  <a:pt x="334" y="232"/>
                  <a:pt x="334" y="231"/>
                  <a:pt x="334" y="232"/>
                </a:cubicBezTo>
                <a:cubicBezTo>
                  <a:pt x="334" y="232"/>
                  <a:pt x="335" y="232"/>
                  <a:pt x="336" y="232"/>
                </a:cubicBezTo>
                <a:cubicBezTo>
                  <a:pt x="336" y="231"/>
                  <a:pt x="336" y="231"/>
                  <a:pt x="336" y="231"/>
                </a:cubicBezTo>
                <a:cubicBezTo>
                  <a:pt x="336" y="231"/>
                  <a:pt x="336" y="231"/>
                  <a:pt x="337" y="232"/>
                </a:cubicBezTo>
                <a:cubicBezTo>
                  <a:pt x="337" y="231"/>
                  <a:pt x="336" y="231"/>
                  <a:pt x="336" y="231"/>
                </a:cubicBezTo>
                <a:cubicBezTo>
                  <a:pt x="336" y="230"/>
                  <a:pt x="337" y="231"/>
                  <a:pt x="337" y="230"/>
                </a:cubicBezTo>
                <a:cubicBezTo>
                  <a:pt x="338" y="231"/>
                  <a:pt x="337" y="231"/>
                  <a:pt x="338" y="232"/>
                </a:cubicBezTo>
                <a:cubicBezTo>
                  <a:pt x="338" y="232"/>
                  <a:pt x="338" y="232"/>
                  <a:pt x="338" y="231"/>
                </a:cubicBezTo>
                <a:cubicBezTo>
                  <a:pt x="338" y="231"/>
                  <a:pt x="339" y="231"/>
                  <a:pt x="340" y="231"/>
                </a:cubicBezTo>
                <a:cubicBezTo>
                  <a:pt x="340" y="230"/>
                  <a:pt x="339" y="230"/>
                  <a:pt x="339" y="230"/>
                </a:cubicBezTo>
                <a:cubicBezTo>
                  <a:pt x="339" y="230"/>
                  <a:pt x="339" y="228"/>
                  <a:pt x="340" y="229"/>
                </a:cubicBezTo>
                <a:cubicBezTo>
                  <a:pt x="340" y="229"/>
                  <a:pt x="340" y="229"/>
                  <a:pt x="340" y="230"/>
                </a:cubicBezTo>
                <a:cubicBezTo>
                  <a:pt x="340" y="230"/>
                  <a:pt x="340" y="229"/>
                  <a:pt x="341" y="230"/>
                </a:cubicBezTo>
                <a:cubicBezTo>
                  <a:pt x="341" y="229"/>
                  <a:pt x="340" y="229"/>
                  <a:pt x="341" y="229"/>
                </a:cubicBezTo>
                <a:cubicBezTo>
                  <a:pt x="341" y="229"/>
                  <a:pt x="341" y="229"/>
                  <a:pt x="341" y="229"/>
                </a:cubicBezTo>
                <a:cubicBezTo>
                  <a:pt x="342" y="230"/>
                  <a:pt x="341" y="228"/>
                  <a:pt x="342" y="228"/>
                </a:cubicBezTo>
                <a:cubicBezTo>
                  <a:pt x="342" y="229"/>
                  <a:pt x="342" y="229"/>
                  <a:pt x="342" y="230"/>
                </a:cubicBezTo>
                <a:cubicBezTo>
                  <a:pt x="342" y="229"/>
                  <a:pt x="342" y="229"/>
                  <a:pt x="342" y="229"/>
                </a:cubicBezTo>
                <a:cubicBezTo>
                  <a:pt x="342" y="228"/>
                  <a:pt x="342" y="228"/>
                  <a:pt x="343" y="228"/>
                </a:cubicBezTo>
                <a:cubicBezTo>
                  <a:pt x="343" y="229"/>
                  <a:pt x="342" y="229"/>
                  <a:pt x="343" y="230"/>
                </a:cubicBezTo>
                <a:cubicBezTo>
                  <a:pt x="343" y="229"/>
                  <a:pt x="343" y="230"/>
                  <a:pt x="344" y="230"/>
                </a:cubicBezTo>
                <a:cubicBezTo>
                  <a:pt x="345" y="230"/>
                  <a:pt x="346" y="229"/>
                  <a:pt x="346" y="229"/>
                </a:cubicBezTo>
                <a:cubicBezTo>
                  <a:pt x="346" y="230"/>
                  <a:pt x="348" y="229"/>
                  <a:pt x="349" y="229"/>
                </a:cubicBezTo>
                <a:cubicBezTo>
                  <a:pt x="349" y="230"/>
                  <a:pt x="348" y="230"/>
                  <a:pt x="348" y="230"/>
                </a:cubicBezTo>
                <a:cubicBezTo>
                  <a:pt x="349" y="231"/>
                  <a:pt x="349" y="229"/>
                  <a:pt x="350" y="230"/>
                </a:cubicBezTo>
                <a:cubicBezTo>
                  <a:pt x="350" y="230"/>
                  <a:pt x="350" y="230"/>
                  <a:pt x="350" y="229"/>
                </a:cubicBezTo>
                <a:cubicBezTo>
                  <a:pt x="350" y="229"/>
                  <a:pt x="350" y="229"/>
                  <a:pt x="350" y="229"/>
                </a:cubicBezTo>
                <a:cubicBezTo>
                  <a:pt x="351" y="230"/>
                  <a:pt x="352" y="228"/>
                  <a:pt x="353" y="229"/>
                </a:cubicBezTo>
                <a:cubicBezTo>
                  <a:pt x="353" y="228"/>
                  <a:pt x="354" y="229"/>
                  <a:pt x="355" y="227"/>
                </a:cubicBezTo>
                <a:cubicBezTo>
                  <a:pt x="354" y="228"/>
                  <a:pt x="355" y="227"/>
                  <a:pt x="354" y="227"/>
                </a:cubicBezTo>
                <a:cubicBezTo>
                  <a:pt x="355" y="226"/>
                  <a:pt x="356" y="227"/>
                  <a:pt x="356" y="228"/>
                </a:cubicBezTo>
                <a:cubicBezTo>
                  <a:pt x="356" y="228"/>
                  <a:pt x="356" y="227"/>
                  <a:pt x="356" y="227"/>
                </a:cubicBezTo>
                <a:cubicBezTo>
                  <a:pt x="356" y="227"/>
                  <a:pt x="357" y="226"/>
                  <a:pt x="357" y="227"/>
                </a:cubicBezTo>
                <a:cubicBezTo>
                  <a:pt x="358" y="227"/>
                  <a:pt x="357" y="227"/>
                  <a:pt x="357" y="227"/>
                </a:cubicBezTo>
                <a:cubicBezTo>
                  <a:pt x="357" y="227"/>
                  <a:pt x="359" y="227"/>
                  <a:pt x="359" y="227"/>
                </a:cubicBezTo>
                <a:cubicBezTo>
                  <a:pt x="359" y="227"/>
                  <a:pt x="359" y="228"/>
                  <a:pt x="359" y="228"/>
                </a:cubicBezTo>
                <a:cubicBezTo>
                  <a:pt x="359" y="228"/>
                  <a:pt x="359" y="227"/>
                  <a:pt x="359" y="227"/>
                </a:cubicBezTo>
                <a:cubicBezTo>
                  <a:pt x="360" y="227"/>
                  <a:pt x="359" y="227"/>
                  <a:pt x="359" y="227"/>
                </a:cubicBezTo>
                <a:cubicBezTo>
                  <a:pt x="360" y="227"/>
                  <a:pt x="362" y="228"/>
                  <a:pt x="363" y="227"/>
                </a:cubicBezTo>
                <a:cubicBezTo>
                  <a:pt x="363" y="227"/>
                  <a:pt x="363" y="227"/>
                  <a:pt x="363" y="227"/>
                </a:cubicBezTo>
                <a:cubicBezTo>
                  <a:pt x="363" y="227"/>
                  <a:pt x="364" y="227"/>
                  <a:pt x="364" y="227"/>
                </a:cubicBezTo>
                <a:cubicBezTo>
                  <a:pt x="365" y="228"/>
                  <a:pt x="366" y="226"/>
                  <a:pt x="367" y="227"/>
                </a:cubicBezTo>
                <a:cubicBezTo>
                  <a:pt x="368" y="226"/>
                  <a:pt x="369" y="226"/>
                  <a:pt x="370" y="227"/>
                </a:cubicBezTo>
                <a:cubicBezTo>
                  <a:pt x="369" y="227"/>
                  <a:pt x="369" y="228"/>
                  <a:pt x="369" y="228"/>
                </a:cubicBezTo>
                <a:cubicBezTo>
                  <a:pt x="370" y="228"/>
                  <a:pt x="371" y="227"/>
                  <a:pt x="372" y="227"/>
                </a:cubicBezTo>
                <a:cubicBezTo>
                  <a:pt x="371" y="226"/>
                  <a:pt x="372" y="225"/>
                  <a:pt x="371" y="224"/>
                </a:cubicBezTo>
                <a:cubicBezTo>
                  <a:pt x="371" y="224"/>
                  <a:pt x="372" y="224"/>
                  <a:pt x="373" y="224"/>
                </a:cubicBezTo>
                <a:cubicBezTo>
                  <a:pt x="372" y="223"/>
                  <a:pt x="371" y="225"/>
                  <a:pt x="370" y="223"/>
                </a:cubicBezTo>
                <a:cubicBezTo>
                  <a:pt x="370" y="223"/>
                  <a:pt x="371" y="223"/>
                  <a:pt x="371" y="224"/>
                </a:cubicBezTo>
                <a:cubicBezTo>
                  <a:pt x="371" y="223"/>
                  <a:pt x="372" y="223"/>
                  <a:pt x="372" y="222"/>
                </a:cubicBezTo>
                <a:cubicBezTo>
                  <a:pt x="372" y="223"/>
                  <a:pt x="372" y="223"/>
                  <a:pt x="373" y="223"/>
                </a:cubicBezTo>
                <a:cubicBezTo>
                  <a:pt x="373" y="223"/>
                  <a:pt x="373" y="223"/>
                  <a:pt x="373" y="222"/>
                </a:cubicBezTo>
                <a:cubicBezTo>
                  <a:pt x="374" y="222"/>
                  <a:pt x="374" y="223"/>
                  <a:pt x="374" y="222"/>
                </a:cubicBezTo>
                <a:cubicBezTo>
                  <a:pt x="375" y="222"/>
                  <a:pt x="375" y="223"/>
                  <a:pt x="375" y="223"/>
                </a:cubicBezTo>
                <a:cubicBezTo>
                  <a:pt x="375" y="223"/>
                  <a:pt x="375" y="223"/>
                  <a:pt x="375" y="223"/>
                </a:cubicBezTo>
                <a:cubicBezTo>
                  <a:pt x="375" y="223"/>
                  <a:pt x="376" y="223"/>
                  <a:pt x="376" y="223"/>
                </a:cubicBezTo>
                <a:cubicBezTo>
                  <a:pt x="377" y="223"/>
                  <a:pt x="376" y="224"/>
                  <a:pt x="377" y="224"/>
                </a:cubicBezTo>
                <a:cubicBezTo>
                  <a:pt x="377" y="224"/>
                  <a:pt x="376" y="223"/>
                  <a:pt x="377" y="223"/>
                </a:cubicBezTo>
                <a:cubicBezTo>
                  <a:pt x="377" y="223"/>
                  <a:pt x="377" y="223"/>
                  <a:pt x="377" y="222"/>
                </a:cubicBezTo>
                <a:cubicBezTo>
                  <a:pt x="377" y="222"/>
                  <a:pt x="377" y="222"/>
                  <a:pt x="377" y="221"/>
                </a:cubicBezTo>
                <a:cubicBezTo>
                  <a:pt x="377" y="221"/>
                  <a:pt x="378" y="222"/>
                  <a:pt x="378" y="221"/>
                </a:cubicBezTo>
                <a:cubicBezTo>
                  <a:pt x="378" y="221"/>
                  <a:pt x="377" y="221"/>
                  <a:pt x="377" y="221"/>
                </a:cubicBezTo>
                <a:cubicBezTo>
                  <a:pt x="377" y="221"/>
                  <a:pt x="378" y="221"/>
                  <a:pt x="378" y="220"/>
                </a:cubicBezTo>
                <a:cubicBezTo>
                  <a:pt x="378" y="221"/>
                  <a:pt x="378" y="221"/>
                  <a:pt x="378" y="221"/>
                </a:cubicBezTo>
                <a:cubicBezTo>
                  <a:pt x="378" y="221"/>
                  <a:pt x="379" y="221"/>
                  <a:pt x="379" y="221"/>
                </a:cubicBezTo>
                <a:cubicBezTo>
                  <a:pt x="379" y="220"/>
                  <a:pt x="380" y="220"/>
                  <a:pt x="381" y="221"/>
                </a:cubicBezTo>
                <a:cubicBezTo>
                  <a:pt x="381" y="221"/>
                  <a:pt x="381" y="220"/>
                  <a:pt x="381" y="220"/>
                </a:cubicBezTo>
                <a:cubicBezTo>
                  <a:pt x="381" y="220"/>
                  <a:pt x="381" y="220"/>
                  <a:pt x="380" y="219"/>
                </a:cubicBezTo>
                <a:cubicBezTo>
                  <a:pt x="380" y="220"/>
                  <a:pt x="381" y="220"/>
                  <a:pt x="381" y="220"/>
                </a:cubicBezTo>
                <a:cubicBezTo>
                  <a:pt x="380" y="220"/>
                  <a:pt x="379" y="220"/>
                  <a:pt x="378" y="220"/>
                </a:cubicBezTo>
                <a:cubicBezTo>
                  <a:pt x="378" y="219"/>
                  <a:pt x="380" y="220"/>
                  <a:pt x="380" y="219"/>
                </a:cubicBezTo>
                <a:cubicBezTo>
                  <a:pt x="380" y="219"/>
                  <a:pt x="379" y="219"/>
                  <a:pt x="379" y="219"/>
                </a:cubicBezTo>
                <a:cubicBezTo>
                  <a:pt x="379" y="219"/>
                  <a:pt x="380" y="219"/>
                  <a:pt x="380" y="218"/>
                </a:cubicBezTo>
                <a:cubicBezTo>
                  <a:pt x="380" y="218"/>
                  <a:pt x="380" y="219"/>
                  <a:pt x="380" y="219"/>
                </a:cubicBezTo>
                <a:cubicBezTo>
                  <a:pt x="380" y="219"/>
                  <a:pt x="381" y="219"/>
                  <a:pt x="381" y="219"/>
                </a:cubicBezTo>
                <a:cubicBezTo>
                  <a:pt x="381" y="219"/>
                  <a:pt x="381" y="219"/>
                  <a:pt x="381" y="219"/>
                </a:cubicBezTo>
                <a:cubicBezTo>
                  <a:pt x="381" y="219"/>
                  <a:pt x="381" y="219"/>
                  <a:pt x="382" y="219"/>
                </a:cubicBezTo>
                <a:cubicBezTo>
                  <a:pt x="381" y="218"/>
                  <a:pt x="382" y="219"/>
                  <a:pt x="382" y="218"/>
                </a:cubicBezTo>
                <a:cubicBezTo>
                  <a:pt x="383" y="218"/>
                  <a:pt x="382" y="219"/>
                  <a:pt x="383" y="219"/>
                </a:cubicBezTo>
                <a:cubicBezTo>
                  <a:pt x="383" y="219"/>
                  <a:pt x="384" y="219"/>
                  <a:pt x="384" y="219"/>
                </a:cubicBezTo>
                <a:cubicBezTo>
                  <a:pt x="385" y="218"/>
                  <a:pt x="385" y="219"/>
                  <a:pt x="386" y="219"/>
                </a:cubicBezTo>
                <a:cubicBezTo>
                  <a:pt x="386" y="219"/>
                  <a:pt x="385" y="219"/>
                  <a:pt x="385" y="219"/>
                </a:cubicBezTo>
                <a:cubicBezTo>
                  <a:pt x="386" y="220"/>
                  <a:pt x="386" y="219"/>
                  <a:pt x="387" y="219"/>
                </a:cubicBezTo>
                <a:cubicBezTo>
                  <a:pt x="387" y="219"/>
                  <a:pt x="387" y="218"/>
                  <a:pt x="387" y="218"/>
                </a:cubicBezTo>
                <a:cubicBezTo>
                  <a:pt x="387" y="218"/>
                  <a:pt x="388" y="217"/>
                  <a:pt x="388" y="217"/>
                </a:cubicBezTo>
                <a:cubicBezTo>
                  <a:pt x="388" y="217"/>
                  <a:pt x="388" y="217"/>
                  <a:pt x="388" y="217"/>
                </a:cubicBezTo>
                <a:cubicBezTo>
                  <a:pt x="389" y="217"/>
                  <a:pt x="389" y="217"/>
                  <a:pt x="389" y="217"/>
                </a:cubicBezTo>
                <a:cubicBezTo>
                  <a:pt x="389" y="217"/>
                  <a:pt x="389" y="217"/>
                  <a:pt x="389" y="216"/>
                </a:cubicBezTo>
                <a:cubicBezTo>
                  <a:pt x="390" y="217"/>
                  <a:pt x="389" y="217"/>
                  <a:pt x="390" y="218"/>
                </a:cubicBezTo>
                <a:cubicBezTo>
                  <a:pt x="389" y="218"/>
                  <a:pt x="389" y="217"/>
                  <a:pt x="389" y="218"/>
                </a:cubicBezTo>
                <a:cubicBezTo>
                  <a:pt x="389" y="218"/>
                  <a:pt x="390" y="218"/>
                  <a:pt x="390" y="218"/>
                </a:cubicBezTo>
                <a:cubicBezTo>
                  <a:pt x="391" y="218"/>
                  <a:pt x="390" y="218"/>
                  <a:pt x="391" y="218"/>
                </a:cubicBezTo>
                <a:cubicBezTo>
                  <a:pt x="391" y="218"/>
                  <a:pt x="392" y="217"/>
                  <a:pt x="392" y="217"/>
                </a:cubicBezTo>
                <a:cubicBezTo>
                  <a:pt x="393" y="217"/>
                  <a:pt x="392" y="217"/>
                  <a:pt x="392" y="217"/>
                </a:cubicBezTo>
                <a:cubicBezTo>
                  <a:pt x="393" y="217"/>
                  <a:pt x="393" y="216"/>
                  <a:pt x="394" y="217"/>
                </a:cubicBezTo>
                <a:cubicBezTo>
                  <a:pt x="394" y="216"/>
                  <a:pt x="394" y="216"/>
                  <a:pt x="394" y="216"/>
                </a:cubicBezTo>
                <a:cubicBezTo>
                  <a:pt x="394" y="216"/>
                  <a:pt x="393" y="215"/>
                  <a:pt x="393" y="216"/>
                </a:cubicBezTo>
                <a:close/>
                <a:moveTo>
                  <a:pt x="384" y="211"/>
                </a:moveTo>
                <a:cubicBezTo>
                  <a:pt x="383" y="211"/>
                  <a:pt x="383" y="211"/>
                  <a:pt x="383" y="210"/>
                </a:cubicBezTo>
                <a:cubicBezTo>
                  <a:pt x="383" y="211"/>
                  <a:pt x="384" y="210"/>
                  <a:pt x="384" y="211"/>
                </a:cubicBezTo>
                <a:close/>
                <a:moveTo>
                  <a:pt x="382" y="210"/>
                </a:moveTo>
                <a:cubicBezTo>
                  <a:pt x="382" y="211"/>
                  <a:pt x="383" y="211"/>
                  <a:pt x="382" y="211"/>
                </a:cubicBezTo>
                <a:cubicBezTo>
                  <a:pt x="382" y="210"/>
                  <a:pt x="382" y="211"/>
                  <a:pt x="382" y="211"/>
                </a:cubicBezTo>
                <a:cubicBezTo>
                  <a:pt x="382" y="211"/>
                  <a:pt x="381" y="211"/>
                  <a:pt x="381" y="210"/>
                </a:cubicBezTo>
                <a:cubicBezTo>
                  <a:pt x="382" y="210"/>
                  <a:pt x="382" y="211"/>
                  <a:pt x="382" y="210"/>
                </a:cubicBezTo>
                <a:close/>
                <a:moveTo>
                  <a:pt x="382" y="208"/>
                </a:moveTo>
                <a:cubicBezTo>
                  <a:pt x="381" y="208"/>
                  <a:pt x="381" y="209"/>
                  <a:pt x="380" y="209"/>
                </a:cubicBezTo>
                <a:cubicBezTo>
                  <a:pt x="380" y="208"/>
                  <a:pt x="382" y="208"/>
                  <a:pt x="382" y="208"/>
                </a:cubicBezTo>
                <a:close/>
                <a:moveTo>
                  <a:pt x="381" y="210"/>
                </a:moveTo>
                <a:cubicBezTo>
                  <a:pt x="381" y="210"/>
                  <a:pt x="380" y="210"/>
                  <a:pt x="380" y="210"/>
                </a:cubicBezTo>
                <a:cubicBezTo>
                  <a:pt x="380" y="210"/>
                  <a:pt x="380" y="209"/>
                  <a:pt x="381" y="210"/>
                </a:cubicBezTo>
                <a:close/>
                <a:moveTo>
                  <a:pt x="377" y="211"/>
                </a:moveTo>
                <a:cubicBezTo>
                  <a:pt x="378" y="211"/>
                  <a:pt x="378" y="211"/>
                  <a:pt x="378" y="211"/>
                </a:cubicBezTo>
                <a:cubicBezTo>
                  <a:pt x="378" y="212"/>
                  <a:pt x="377" y="211"/>
                  <a:pt x="377" y="211"/>
                </a:cubicBezTo>
                <a:close/>
                <a:moveTo>
                  <a:pt x="365" y="203"/>
                </a:moveTo>
                <a:cubicBezTo>
                  <a:pt x="365" y="203"/>
                  <a:pt x="365" y="204"/>
                  <a:pt x="364" y="204"/>
                </a:cubicBezTo>
                <a:cubicBezTo>
                  <a:pt x="364" y="204"/>
                  <a:pt x="364" y="203"/>
                  <a:pt x="365" y="203"/>
                </a:cubicBezTo>
                <a:close/>
                <a:moveTo>
                  <a:pt x="363" y="203"/>
                </a:moveTo>
                <a:cubicBezTo>
                  <a:pt x="363" y="203"/>
                  <a:pt x="364" y="203"/>
                  <a:pt x="363" y="204"/>
                </a:cubicBezTo>
                <a:cubicBezTo>
                  <a:pt x="363" y="203"/>
                  <a:pt x="363" y="203"/>
                  <a:pt x="363" y="203"/>
                </a:cubicBezTo>
                <a:cubicBezTo>
                  <a:pt x="363" y="203"/>
                  <a:pt x="363" y="203"/>
                  <a:pt x="363" y="203"/>
                </a:cubicBezTo>
                <a:close/>
                <a:moveTo>
                  <a:pt x="384" y="185"/>
                </a:moveTo>
                <a:cubicBezTo>
                  <a:pt x="385" y="186"/>
                  <a:pt x="385" y="185"/>
                  <a:pt x="386" y="185"/>
                </a:cubicBezTo>
                <a:cubicBezTo>
                  <a:pt x="385" y="186"/>
                  <a:pt x="385" y="186"/>
                  <a:pt x="384" y="186"/>
                </a:cubicBezTo>
                <a:cubicBezTo>
                  <a:pt x="385" y="186"/>
                  <a:pt x="384" y="186"/>
                  <a:pt x="384" y="185"/>
                </a:cubicBezTo>
                <a:close/>
                <a:moveTo>
                  <a:pt x="370" y="187"/>
                </a:moveTo>
                <a:cubicBezTo>
                  <a:pt x="370" y="188"/>
                  <a:pt x="370" y="188"/>
                  <a:pt x="370" y="187"/>
                </a:cubicBezTo>
                <a:cubicBezTo>
                  <a:pt x="370" y="187"/>
                  <a:pt x="370" y="187"/>
                  <a:pt x="370" y="187"/>
                </a:cubicBezTo>
                <a:close/>
                <a:moveTo>
                  <a:pt x="361" y="196"/>
                </a:moveTo>
                <a:cubicBezTo>
                  <a:pt x="361" y="196"/>
                  <a:pt x="360" y="197"/>
                  <a:pt x="360" y="196"/>
                </a:cubicBezTo>
                <a:cubicBezTo>
                  <a:pt x="360" y="196"/>
                  <a:pt x="360" y="195"/>
                  <a:pt x="361" y="196"/>
                </a:cubicBezTo>
                <a:close/>
                <a:moveTo>
                  <a:pt x="354" y="206"/>
                </a:moveTo>
                <a:cubicBezTo>
                  <a:pt x="355" y="206"/>
                  <a:pt x="355" y="206"/>
                  <a:pt x="356" y="206"/>
                </a:cubicBezTo>
                <a:cubicBezTo>
                  <a:pt x="355" y="206"/>
                  <a:pt x="355" y="207"/>
                  <a:pt x="354" y="206"/>
                </a:cubicBezTo>
                <a:close/>
                <a:moveTo>
                  <a:pt x="362" y="201"/>
                </a:moveTo>
                <a:cubicBezTo>
                  <a:pt x="363" y="201"/>
                  <a:pt x="362" y="201"/>
                  <a:pt x="363" y="202"/>
                </a:cubicBezTo>
                <a:cubicBezTo>
                  <a:pt x="362" y="202"/>
                  <a:pt x="362" y="202"/>
                  <a:pt x="362" y="202"/>
                </a:cubicBezTo>
                <a:cubicBezTo>
                  <a:pt x="362" y="202"/>
                  <a:pt x="362" y="201"/>
                  <a:pt x="362" y="201"/>
                </a:cubicBezTo>
                <a:close/>
                <a:moveTo>
                  <a:pt x="359" y="201"/>
                </a:moveTo>
                <a:cubicBezTo>
                  <a:pt x="359" y="202"/>
                  <a:pt x="359" y="201"/>
                  <a:pt x="360" y="202"/>
                </a:cubicBezTo>
                <a:cubicBezTo>
                  <a:pt x="360" y="202"/>
                  <a:pt x="361" y="201"/>
                  <a:pt x="361" y="201"/>
                </a:cubicBezTo>
                <a:cubicBezTo>
                  <a:pt x="361" y="201"/>
                  <a:pt x="361" y="201"/>
                  <a:pt x="361" y="202"/>
                </a:cubicBezTo>
                <a:cubicBezTo>
                  <a:pt x="361" y="201"/>
                  <a:pt x="361" y="201"/>
                  <a:pt x="362" y="202"/>
                </a:cubicBezTo>
                <a:cubicBezTo>
                  <a:pt x="362" y="202"/>
                  <a:pt x="361" y="202"/>
                  <a:pt x="361" y="202"/>
                </a:cubicBezTo>
                <a:cubicBezTo>
                  <a:pt x="361" y="202"/>
                  <a:pt x="360" y="202"/>
                  <a:pt x="361" y="203"/>
                </a:cubicBezTo>
                <a:cubicBezTo>
                  <a:pt x="360" y="202"/>
                  <a:pt x="359" y="204"/>
                  <a:pt x="359" y="203"/>
                </a:cubicBezTo>
                <a:cubicBezTo>
                  <a:pt x="359" y="204"/>
                  <a:pt x="358" y="204"/>
                  <a:pt x="358" y="204"/>
                </a:cubicBezTo>
                <a:cubicBezTo>
                  <a:pt x="359" y="203"/>
                  <a:pt x="358" y="202"/>
                  <a:pt x="359" y="201"/>
                </a:cubicBezTo>
                <a:close/>
                <a:moveTo>
                  <a:pt x="356" y="188"/>
                </a:moveTo>
                <a:cubicBezTo>
                  <a:pt x="356" y="188"/>
                  <a:pt x="355" y="188"/>
                  <a:pt x="355" y="188"/>
                </a:cubicBezTo>
                <a:cubicBezTo>
                  <a:pt x="355" y="188"/>
                  <a:pt x="355" y="187"/>
                  <a:pt x="356" y="188"/>
                </a:cubicBezTo>
                <a:close/>
                <a:moveTo>
                  <a:pt x="354" y="203"/>
                </a:moveTo>
                <a:cubicBezTo>
                  <a:pt x="354" y="203"/>
                  <a:pt x="354" y="203"/>
                  <a:pt x="354" y="202"/>
                </a:cubicBezTo>
                <a:cubicBezTo>
                  <a:pt x="355" y="202"/>
                  <a:pt x="355" y="202"/>
                  <a:pt x="355" y="203"/>
                </a:cubicBezTo>
                <a:cubicBezTo>
                  <a:pt x="355" y="202"/>
                  <a:pt x="356" y="202"/>
                  <a:pt x="357" y="202"/>
                </a:cubicBezTo>
                <a:cubicBezTo>
                  <a:pt x="357" y="202"/>
                  <a:pt x="357" y="203"/>
                  <a:pt x="357" y="202"/>
                </a:cubicBezTo>
                <a:cubicBezTo>
                  <a:pt x="358" y="202"/>
                  <a:pt x="358" y="203"/>
                  <a:pt x="358" y="203"/>
                </a:cubicBezTo>
                <a:cubicBezTo>
                  <a:pt x="358" y="203"/>
                  <a:pt x="358" y="202"/>
                  <a:pt x="357" y="202"/>
                </a:cubicBezTo>
                <a:cubicBezTo>
                  <a:pt x="358" y="204"/>
                  <a:pt x="357" y="204"/>
                  <a:pt x="356" y="204"/>
                </a:cubicBezTo>
                <a:cubicBezTo>
                  <a:pt x="355" y="204"/>
                  <a:pt x="355" y="204"/>
                  <a:pt x="355" y="204"/>
                </a:cubicBezTo>
                <a:cubicBezTo>
                  <a:pt x="355" y="204"/>
                  <a:pt x="355" y="205"/>
                  <a:pt x="354" y="205"/>
                </a:cubicBezTo>
                <a:cubicBezTo>
                  <a:pt x="354" y="204"/>
                  <a:pt x="355" y="203"/>
                  <a:pt x="355" y="203"/>
                </a:cubicBezTo>
                <a:cubicBezTo>
                  <a:pt x="355" y="203"/>
                  <a:pt x="355" y="203"/>
                  <a:pt x="356" y="203"/>
                </a:cubicBezTo>
                <a:cubicBezTo>
                  <a:pt x="355" y="203"/>
                  <a:pt x="355" y="203"/>
                  <a:pt x="354" y="203"/>
                </a:cubicBezTo>
                <a:cubicBezTo>
                  <a:pt x="354" y="204"/>
                  <a:pt x="354" y="204"/>
                  <a:pt x="353" y="204"/>
                </a:cubicBezTo>
                <a:cubicBezTo>
                  <a:pt x="354" y="204"/>
                  <a:pt x="354" y="203"/>
                  <a:pt x="354" y="203"/>
                </a:cubicBezTo>
                <a:close/>
                <a:moveTo>
                  <a:pt x="353" y="189"/>
                </a:moveTo>
                <a:cubicBezTo>
                  <a:pt x="353" y="189"/>
                  <a:pt x="353" y="189"/>
                  <a:pt x="353" y="189"/>
                </a:cubicBezTo>
                <a:cubicBezTo>
                  <a:pt x="353" y="189"/>
                  <a:pt x="353" y="189"/>
                  <a:pt x="353" y="189"/>
                </a:cubicBezTo>
                <a:cubicBezTo>
                  <a:pt x="353" y="189"/>
                  <a:pt x="353" y="189"/>
                  <a:pt x="353" y="189"/>
                </a:cubicBezTo>
                <a:close/>
                <a:moveTo>
                  <a:pt x="353" y="189"/>
                </a:moveTo>
                <a:cubicBezTo>
                  <a:pt x="353" y="189"/>
                  <a:pt x="353" y="189"/>
                  <a:pt x="353" y="189"/>
                </a:cubicBezTo>
                <a:cubicBezTo>
                  <a:pt x="353" y="189"/>
                  <a:pt x="352" y="189"/>
                  <a:pt x="352" y="189"/>
                </a:cubicBezTo>
                <a:cubicBezTo>
                  <a:pt x="352" y="189"/>
                  <a:pt x="353" y="188"/>
                  <a:pt x="353" y="189"/>
                </a:cubicBezTo>
                <a:close/>
                <a:moveTo>
                  <a:pt x="352" y="204"/>
                </a:moveTo>
                <a:cubicBezTo>
                  <a:pt x="352" y="205"/>
                  <a:pt x="353" y="205"/>
                  <a:pt x="353" y="204"/>
                </a:cubicBezTo>
                <a:cubicBezTo>
                  <a:pt x="353" y="204"/>
                  <a:pt x="353" y="204"/>
                  <a:pt x="353" y="204"/>
                </a:cubicBezTo>
                <a:cubicBezTo>
                  <a:pt x="353" y="205"/>
                  <a:pt x="352" y="205"/>
                  <a:pt x="352" y="205"/>
                </a:cubicBezTo>
                <a:lnTo>
                  <a:pt x="352" y="204"/>
                </a:lnTo>
                <a:close/>
                <a:moveTo>
                  <a:pt x="358" y="185"/>
                </a:moveTo>
                <a:cubicBezTo>
                  <a:pt x="357" y="185"/>
                  <a:pt x="357" y="185"/>
                  <a:pt x="357" y="185"/>
                </a:cubicBezTo>
                <a:cubicBezTo>
                  <a:pt x="357" y="185"/>
                  <a:pt x="357" y="185"/>
                  <a:pt x="357" y="185"/>
                </a:cubicBezTo>
                <a:cubicBezTo>
                  <a:pt x="357" y="185"/>
                  <a:pt x="357" y="185"/>
                  <a:pt x="358" y="185"/>
                </a:cubicBezTo>
                <a:close/>
                <a:moveTo>
                  <a:pt x="377" y="179"/>
                </a:moveTo>
                <a:cubicBezTo>
                  <a:pt x="377" y="179"/>
                  <a:pt x="377" y="179"/>
                  <a:pt x="376" y="180"/>
                </a:cubicBezTo>
                <a:cubicBezTo>
                  <a:pt x="376" y="179"/>
                  <a:pt x="376" y="180"/>
                  <a:pt x="376" y="180"/>
                </a:cubicBezTo>
                <a:cubicBezTo>
                  <a:pt x="376" y="180"/>
                  <a:pt x="376" y="179"/>
                  <a:pt x="376" y="179"/>
                </a:cubicBezTo>
                <a:cubicBezTo>
                  <a:pt x="376" y="179"/>
                  <a:pt x="376" y="179"/>
                  <a:pt x="377" y="179"/>
                </a:cubicBezTo>
                <a:close/>
                <a:moveTo>
                  <a:pt x="369" y="181"/>
                </a:moveTo>
                <a:cubicBezTo>
                  <a:pt x="368" y="181"/>
                  <a:pt x="367" y="182"/>
                  <a:pt x="367" y="181"/>
                </a:cubicBezTo>
                <a:cubicBezTo>
                  <a:pt x="367" y="181"/>
                  <a:pt x="368" y="181"/>
                  <a:pt x="369" y="181"/>
                </a:cubicBezTo>
                <a:close/>
                <a:moveTo>
                  <a:pt x="397" y="164"/>
                </a:moveTo>
                <a:cubicBezTo>
                  <a:pt x="397" y="164"/>
                  <a:pt x="397" y="164"/>
                  <a:pt x="397" y="165"/>
                </a:cubicBezTo>
                <a:cubicBezTo>
                  <a:pt x="397" y="165"/>
                  <a:pt x="397" y="165"/>
                  <a:pt x="396" y="165"/>
                </a:cubicBezTo>
                <a:cubicBezTo>
                  <a:pt x="397" y="164"/>
                  <a:pt x="397" y="164"/>
                  <a:pt x="397" y="164"/>
                </a:cubicBezTo>
                <a:close/>
                <a:moveTo>
                  <a:pt x="394" y="165"/>
                </a:moveTo>
                <a:cubicBezTo>
                  <a:pt x="395" y="166"/>
                  <a:pt x="395" y="164"/>
                  <a:pt x="395" y="165"/>
                </a:cubicBezTo>
                <a:cubicBezTo>
                  <a:pt x="396" y="165"/>
                  <a:pt x="394" y="166"/>
                  <a:pt x="394" y="165"/>
                </a:cubicBezTo>
                <a:close/>
                <a:moveTo>
                  <a:pt x="391" y="164"/>
                </a:moveTo>
                <a:cubicBezTo>
                  <a:pt x="391" y="165"/>
                  <a:pt x="391" y="165"/>
                  <a:pt x="391" y="165"/>
                </a:cubicBezTo>
                <a:cubicBezTo>
                  <a:pt x="391" y="166"/>
                  <a:pt x="390" y="165"/>
                  <a:pt x="389" y="165"/>
                </a:cubicBezTo>
                <a:cubicBezTo>
                  <a:pt x="390" y="164"/>
                  <a:pt x="390" y="165"/>
                  <a:pt x="391" y="164"/>
                </a:cubicBezTo>
                <a:close/>
                <a:moveTo>
                  <a:pt x="386" y="164"/>
                </a:moveTo>
                <a:cubicBezTo>
                  <a:pt x="386" y="164"/>
                  <a:pt x="386" y="164"/>
                  <a:pt x="386" y="163"/>
                </a:cubicBezTo>
                <a:cubicBezTo>
                  <a:pt x="387" y="164"/>
                  <a:pt x="386" y="165"/>
                  <a:pt x="385" y="165"/>
                </a:cubicBezTo>
                <a:cubicBezTo>
                  <a:pt x="385" y="164"/>
                  <a:pt x="385" y="164"/>
                  <a:pt x="386" y="164"/>
                </a:cubicBezTo>
                <a:close/>
                <a:moveTo>
                  <a:pt x="396" y="132"/>
                </a:moveTo>
                <a:cubicBezTo>
                  <a:pt x="397" y="133"/>
                  <a:pt x="397" y="131"/>
                  <a:pt x="398" y="132"/>
                </a:cubicBezTo>
                <a:cubicBezTo>
                  <a:pt x="398" y="133"/>
                  <a:pt x="396" y="133"/>
                  <a:pt x="396" y="132"/>
                </a:cubicBezTo>
                <a:cubicBezTo>
                  <a:pt x="397" y="133"/>
                  <a:pt x="396" y="132"/>
                  <a:pt x="396" y="132"/>
                </a:cubicBezTo>
                <a:close/>
                <a:moveTo>
                  <a:pt x="396" y="119"/>
                </a:moveTo>
                <a:cubicBezTo>
                  <a:pt x="397" y="120"/>
                  <a:pt x="396" y="121"/>
                  <a:pt x="396" y="121"/>
                </a:cubicBezTo>
                <a:cubicBezTo>
                  <a:pt x="396" y="120"/>
                  <a:pt x="396" y="119"/>
                  <a:pt x="396" y="119"/>
                </a:cubicBezTo>
                <a:close/>
                <a:moveTo>
                  <a:pt x="374" y="113"/>
                </a:moveTo>
                <a:cubicBezTo>
                  <a:pt x="375" y="113"/>
                  <a:pt x="375" y="113"/>
                  <a:pt x="375" y="113"/>
                </a:cubicBezTo>
                <a:cubicBezTo>
                  <a:pt x="375" y="113"/>
                  <a:pt x="374" y="114"/>
                  <a:pt x="374" y="113"/>
                </a:cubicBezTo>
                <a:close/>
                <a:moveTo>
                  <a:pt x="374" y="113"/>
                </a:moveTo>
                <a:cubicBezTo>
                  <a:pt x="374" y="113"/>
                  <a:pt x="374" y="113"/>
                  <a:pt x="374" y="114"/>
                </a:cubicBezTo>
                <a:cubicBezTo>
                  <a:pt x="373" y="113"/>
                  <a:pt x="373" y="114"/>
                  <a:pt x="373" y="114"/>
                </a:cubicBezTo>
                <a:cubicBezTo>
                  <a:pt x="373" y="113"/>
                  <a:pt x="372" y="113"/>
                  <a:pt x="372" y="113"/>
                </a:cubicBezTo>
                <a:cubicBezTo>
                  <a:pt x="373" y="113"/>
                  <a:pt x="373" y="113"/>
                  <a:pt x="373" y="113"/>
                </a:cubicBezTo>
                <a:lnTo>
                  <a:pt x="374" y="113"/>
                </a:lnTo>
                <a:close/>
                <a:moveTo>
                  <a:pt x="373" y="111"/>
                </a:moveTo>
                <a:cubicBezTo>
                  <a:pt x="373" y="111"/>
                  <a:pt x="372" y="112"/>
                  <a:pt x="371" y="112"/>
                </a:cubicBezTo>
                <a:cubicBezTo>
                  <a:pt x="372" y="111"/>
                  <a:pt x="373" y="110"/>
                  <a:pt x="373" y="111"/>
                </a:cubicBezTo>
                <a:close/>
                <a:moveTo>
                  <a:pt x="372" y="113"/>
                </a:moveTo>
                <a:cubicBezTo>
                  <a:pt x="372" y="113"/>
                  <a:pt x="371" y="113"/>
                  <a:pt x="371" y="113"/>
                </a:cubicBezTo>
                <a:cubicBezTo>
                  <a:pt x="371" y="113"/>
                  <a:pt x="371" y="112"/>
                  <a:pt x="372" y="113"/>
                </a:cubicBezTo>
                <a:close/>
                <a:moveTo>
                  <a:pt x="367" y="114"/>
                </a:moveTo>
                <a:cubicBezTo>
                  <a:pt x="368" y="114"/>
                  <a:pt x="368" y="114"/>
                  <a:pt x="368" y="114"/>
                </a:cubicBezTo>
                <a:cubicBezTo>
                  <a:pt x="368" y="115"/>
                  <a:pt x="367" y="115"/>
                  <a:pt x="367" y="115"/>
                </a:cubicBezTo>
                <a:lnTo>
                  <a:pt x="367" y="114"/>
                </a:lnTo>
                <a:close/>
                <a:moveTo>
                  <a:pt x="378" y="95"/>
                </a:moveTo>
                <a:cubicBezTo>
                  <a:pt x="378" y="96"/>
                  <a:pt x="378" y="96"/>
                  <a:pt x="378" y="96"/>
                </a:cubicBezTo>
                <a:cubicBezTo>
                  <a:pt x="378" y="96"/>
                  <a:pt x="377" y="97"/>
                  <a:pt x="377" y="96"/>
                </a:cubicBezTo>
                <a:cubicBezTo>
                  <a:pt x="377" y="96"/>
                  <a:pt x="378" y="96"/>
                  <a:pt x="378" y="95"/>
                </a:cubicBezTo>
                <a:close/>
                <a:moveTo>
                  <a:pt x="394" y="72"/>
                </a:moveTo>
                <a:cubicBezTo>
                  <a:pt x="394" y="73"/>
                  <a:pt x="393" y="73"/>
                  <a:pt x="393" y="73"/>
                </a:cubicBezTo>
                <a:cubicBezTo>
                  <a:pt x="393" y="73"/>
                  <a:pt x="394" y="72"/>
                  <a:pt x="394" y="72"/>
                </a:cubicBezTo>
                <a:close/>
                <a:moveTo>
                  <a:pt x="371" y="85"/>
                </a:moveTo>
                <a:cubicBezTo>
                  <a:pt x="372" y="85"/>
                  <a:pt x="372" y="84"/>
                  <a:pt x="372" y="84"/>
                </a:cubicBezTo>
                <a:cubicBezTo>
                  <a:pt x="372" y="84"/>
                  <a:pt x="372" y="84"/>
                  <a:pt x="372" y="85"/>
                </a:cubicBezTo>
                <a:cubicBezTo>
                  <a:pt x="372" y="84"/>
                  <a:pt x="372" y="85"/>
                  <a:pt x="373" y="85"/>
                </a:cubicBezTo>
                <a:cubicBezTo>
                  <a:pt x="372" y="85"/>
                  <a:pt x="371" y="85"/>
                  <a:pt x="372" y="86"/>
                </a:cubicBezTo>
                <a:cubicBezTo>
                  <a:pt x="371" y="86"/>
                  <a:pt x="371" y="85"/>
                  <a:pt x="371" y="85"/>
                </a:cubicBezTo>
                <a:close/>
                <a:moveTo>
                  <a:pt x="372" y="94"/>
                </a:moveTo>
                <a:cubicBezTo>
                  <a:pt x="372" y="94"/>
                  <a:pt x="372" y="94"/>
                  <a:pt x="372" y="94"/>
                </a:cubicBezTo>
                <a:cubicBezTo>
                  <a:pt x="372" y="94"/>
                  <a:pt x="372" y="93"/>
                  <a:pt x="373" y="93"/>
                </a:cubicBezTo>
                <a:cubicBezTo>
                  <a:pt x="373" y="94"/>
                  <a:pt x="372" y="94"/>
                  <a:pt x="372" y="94"/>
                </a:cubicBezTo>
                <a:close/>
                <a:moveTo>
                  <a:pt x="373" y="85"/>
                </a:moveTo>
                <a:cubicBezTo>
                  <a:pt x="374" y="86"/>
                  <a:pt x="373" y="86"/>
                  <a:pt x="373" y="86"/>
                </a:cubicBezTo>
                <a:cubicBezTo>
                  <a:pt x="373" y="85"/>
                  <a:pt x="373" y="85"/>
                  <a:pt x="373" y="85"/>
                </a:cubicBezTo>
                <a:close/>
                <a:moveTo>
                  <a:pt x="371" y="70"/>
                </a:moveTo>
                <a:cubicBezTo>
                  <a:pt x="371" y="70"/>
                  <a:pt x="371" y="70"/>
                  <a:pt x="371" y="70"/>
                </a:cubicBezTo>
                <a:cubicBezTo>
                  <a:pt x="372" y="70"/>
                  <a:pt x="372" y="70"/>
                  <a:pt x="372" y="70"/>
                </a:cubicBezTo>
                <a:cubicBezTo>
                  <a:pt x="373" y="70"/>
                  <a:pt x="373" y="70"/>
                  <a:pt x="373" y="71"/>
                </a:cubicBezTo>
                <a:cubicBezTo>
                  <a:pt x="374" y="70"/>
                  <a:pt x="373" y="70"/>
                  <a:pt x="373" y="69"/>
                </a:cubicBezTo>
                <a:cubicBezTo>
                  <a:pt x="374" y="69"/>
                  <a:pt x="374" y="71"/>
                  <a:pt x="373" y="72"/>
                </a:cubicBezTo>
                <a:cubicBezTo>
                  <a:pt x="372" y="71"/>
                  <a:pt x="372" y="73"/>
                  <a:pt x="371" y="72"/>
                </a:cubicBezTo>
                <a:cubicBezTo>
                  <a:pt x="370" y="72"/>
                  <a:pt x="371" y="72"/>
                  <a:pt x="371" y="71"/>
                </a:cubicBezTo>
                <a:cubicBezTo>
                  <a:pt x="371" y="72"/>
                  <a:pt x="370" y="72"/>
                  <a:pt x="370" y="71"/>
                </a:cubicBezTo>
                <a:cubicBezTo>
                  <a:pt x="370" y="71"/>
                  <a:pt x="370" y="71"/>
                  <a:pt x="371" y="70"/>
                </a:cubicBezTo>
                <a:close/>
                <a:moveTo>
                  <a:pt x="370" y="72"/>
                </a:moveTo>
                <a:cubicBezTo>
                  <a:pt x="370" y="73"/>
                  <a:pt x="370" y="73"/>
                  <a:pt x="369" y="72"/>
                </a:cubicBezTo>
                <a:cubicBezTo>
                  <a:pt x="370" y="72"/>
                  <a:pt x="370" y="72"/>
                  <a:pt x="370" y="72"/>
                </a:cubicBezTo>
                <a:close/>
                <a:moveTo>
                  <a:pt x="367" y="72"/>
                </a:moveTo>
                <a:cubicBezTo>
                  <a:pt x="367" y="72"/>
                  <a:pt x="367" y="72"/>
                  <a:pt x="368" y="72"/>
                </a:cubicBezTo>
                <a:cubicBezTo>
                  <a:pt x="368" y="72"/>
                  <a:pt x="368" y="72"/>
                  <a:pt x="368" y="72"/>
                </a:cubicBezTo>
                <a:cubicBezTo>
                  <a:pt x="367" y="73"/>
                  <a:pt x="367" y="73"/>
                  <a:pt x="366" y="73"/>
                </a:cubicBezTo>
                <a:cubicBezTo>
                  <a:pt x="367" y="73"/>
                  <a:pt x="367" y="73"/>
                  <a:pt x="367" y="72"/>
                </a:cubicBezTo>
                <a:close/>
                <a:moveTo>
                  <a:pt x="368" y="96"/>
                </a:moveTo>
                <a:cubicBezTo>
                  <a:pt x="367" y="97"/>
                  <a:pt x="367" y="97"/>
                  <a:pt x="366" y="99"/>
                </a:cubicBezTo>
                <a:cubicBezTo>
                  <a:pt x="366" y="98"/>
                  <a:pt x="366" y="98"/>
                  <a:pt x="366" y="98"/>
                </a:cubicBezTo>
                <a:cubicBezTo>
                  <a:pt x="366" y="98"/>
                  <a:pt x="367" y="96"/>
                  <a:pt x="368" y="96"/>
                </a:cubicBezTo>
                <a:close/>
                <a:moveTo>
                  <a:pt x="365" y="67"/>
                </a:moveTo>
                <a:cubicBezTo>
                  <a:pt x="365" y="67"/>
                  <a:pt x="365" y="67"/>
                  <a:pt x="365" y="67"/>
                </a:cubicBezTo>
                <a:cubicBezTo>
                  <a:pt x="365" y="67"/>
                  <a:pt x="365" y="67"/>
                  <a:pt x="365" y="67"/>
                </a:cubicBezTo>
                <a:cubicBezTo>
                  <a:pt x="365" y="67"/>
                  <a:pt x="365" y="67"/>
                  <a:pt x="365" y="67"/>
                </a:cubicBezTo>
                <a:cubicBezTo>
                  <a:pt x="365" y="67"/>
                  <a:pt x="364" y="67"/>
                  <a:pt x="364" y="67"/>
                </a:cubicBezTo>
                <a:cubicBezTo>
                  <a:pt x="364" y="67"/>
                  <a:pt x="365" y="67"/>
                  <a:pt x="365" y="67"/>
                </a:cubicBezTo>
                <a:close/>
                <a:moveTo>
                  <a:pt x="365" y="98"/>
                </a:moveTo>
                <a:cubicBezTo>
                  <a:pt x="365" y="98"/>
                  <a:pt x="365" y="98"/>
                  <a:pt x="365" y="99"/>
                </a:cubicBezTo>
                <a:cubicBezTo>
                  <a:pt x="365" y="99"/>
                  <a:pt x="364" y="99"/>
                  <a:pt x="364" y="99"/>
                </a:cubicBezTo>
                <a:cubicBezTo>
                  <a:pt x="364" y="99"/>
                  <a:pt x="364" y="99"/>
                  <a:pt x="364" y="99"/>
                </a:cubicBezTo>
                <a:cubicBezTo>
                  <a:pt x="364" y="98"/>
                  <a:pt x="365" y="98"/>
                  <a:pt x="365" y="98"/>
                </a:cubicBezTo>
                <a:close/>
                <a:moveTo>
                  <a:pt x="363" y="99"/>
                </a:moveTo>
                <a:cubicBezTo>
                  <a:pt x="363" y="99"/>
                  <a:pt x="364" y="99"/>
                  <a:pt x="364" y="99"/>
                </a:cubicBezTo>
                <a:cubicBezTo>
                  <a:pt x="364" y="99"/>
                  <a:pt x="364" y="99"/>
                  <a:pt x="364" y="99"/>
                </a:cubicBezTo>
                <a:cubicBezTo>
                  <a:pt x="364" y="99"/>
                  <a:pt x="363" y="100"/>
                  <a:pt x="363" y="100"/>
                </a:cubicBezTo>
                <a:cubicBezTo>
                  <a:pt x="363" y="99"/>
                  <a:pt x="363" y="99"/>
                  <a:pt x="363" y="99"/>
                </a:cubicBezTo>
                <a:close/>
                <a:moveTo>
                  <a:pt x="363" y="100"/>
                </a:moveTo>
                <a:cubicBezTo>
                  <a:pt x="363" y="100"/>
                  <a:pt x="363" y="100"/>
                  <a:pt x="363" y="100"/>
                </a:cubicBezTo>
                <a:cubicBezTo>
                  <a:pt x="363" y="100"/>
                  <a:pt x="363" y="100"/>
                  <a:pt x="363" y="100"/>
                </a:cubicBezTo>
                <a:cubicBezTo>
                  <a:pt x="363" y="100"/>
                  <a:pt x="363" y="100"/>
                  <a:pt x="363" y="100"/>
                </a:cubicBezTo>
                <a:close/>
                <a:moveTo>
                  <a:pt x="361" y="99"/>
                </a:moveTo>
                <a:cubicBezTo>
                  <a:pt x="362" y="99"/>
                  <a:pt x="362" y="99"/>
                  <a:pt x="361" y="100"/>
                </a:cubicBezTo>
                <a:cubicBezTo>
                  <a:pt x="361" y="100"/>
                  <a:pt x="361" y="100"/>
                  <a:pt x="360" y="100"/>
                </a:cubicBezTo>
                <a:cubicBezTo>
                  <a:pt x="360" y="100"/>
                  <a:pt x="360" y="100"/>
                  <a:pt x="360" y="101"/>
                </a:cubicBezTo>
                <a:cubicBezTo>
                  <a:pt x="360" y="101"/>
                  <a:pt x="360" y="101"/>
                  <a:pt x="360" y="101"/>
                </a:cubicBezTo>
                <a:cubicBezTo>
                  <a:pt x="360" y="101"/>
                  <a:pt x="359" y="100"/>
                  <a:pt x="359" y="100"/>
                </a:cubicBezTo>
                <a:cubicBezTo>
                  <a:pt x="360" y="100"/>
                  <a:pt x="361" y="99"/>
                  <a:pt x="361" y="99"/>
                </a:cubicBezTo>
                <a:close/>
                <a:moveTo>
                  <a:pt x="382" y="44"/>
                </a:moveTo>
                <a:cubicBezTo>
                  <a:pt x="382" y="45"/>
                  <a:pt x="382" y="45"/>
                  <a:pt x="381" y="45"/>
                </a:cubicBezTo>
                <a:cubicBezTo>
                  <a:pt x="381" y="45"/>
                  <a:pt x="382" y="44"/>
                  <a:pt x="382" y="44"/>
                </a:cubicBezTo>
                <a:close/>
                <a:moveTo>
                  <a:pt x="359" y="57"/>
                </a:moveTo>
                <a:cubicBezTo>
                  <a:pt x="359" y="57"/>
                  <a:pt x="359" y="56"/>
                  <a:pt x="359" y="56"/>
                </a:cubicBezTo>
                <a:cubicBezTo>
                  <a:pt x="359" y="56"/>
                  <a:pt x="359" y="55"/>
                  <a:pt x="359" y="55"/>
                </a:cubicBezTo>
                <a:cubicBezTo>
                  <a:pt x="360" y="55"/>
                  <a:pt x="360" y="55"/>
                  <a:pt x="360" y="56"/>
                </a:cubicBezTo>
                <a:cubicBezTo>
                  <a:pt x="360" y="56"/>
                  <a:pt x="360" y="56"/>
                  <a:pt x="360" y="56"/>
                </a:cubicBezTo>
                <a:cubicBezTo>
                  <a:pt x="360" y="56"/>
                  <a:pt x="359" y="56"/>
                  <a:pt x="359" y="57"/>
                </a:cubicBezTo>
                <a:close/>
                <a:moveTo>
                  <a:pt x="361" y="57"/>
                </a:moveTo>
                <a:cubicBezTo>
                  <a:pt x="361" y="57"/>
                  <a:pt x="361" y="57"/>
                  <a:pt x="360" y="57"/>
                </a:cubicBezTo>
                <a:cubicBezTo>
                  <a:pt x="361" y="57"/>
                  <a:pt x="360" y="56"/>
                  <a:pt x="361" y="57"/>
                </a:cubicBezTo>
                <a:close/>
                <a:moveTo>
                  <a:pt x="358" y="41"/>
                </a:moveTo>
                <a:cubicBezTo>
                  <a:pt x="359" y="41"/>
                  <a:pt x="359" y="41"/>
                  <a:pt x="359" y="41"/>
                </a:cubicBezTo>
                <a:cubicBezTo>
                  <a:pt x="359" y="41"/>
                  <a:pt x="358" y="42"/>
                  <a:pt x="358" y="41"/>
                </a:cubicBezTo>
                <a:cubicBezTo>
                  <a:pt x="358" y="41"/>
                  <a:pt x="358" y="41"/>
                  <a:pt x="358" y="41"/>
                </a:cubicBezTo>
                <a:close/>
                <a:moveTo>
                  <a:pt x="359" y="41"/>
                </a:moveTo>
                <a:cubicBezTo>
                  <a:pt x="360" y="42"/>
                  <a:pt x="360" y="41"/>
                  <a:pt x="360" y="41"/>
                </a:cubicBezTo>
                <a:cubicBezTo>
                  <a:pt x="361" y="41"/>
                  <a:pt x="361" y="41"/>
                  <a:pt x="361" y="42"/>
                </a:cubicBezTo>
                <a:cubicBezTo>
                  <a:pt x="362" y="42"/>
                  <a:pt x="361" y="41"/>
                  <a:pt x="361" y="41"/>
                </a:cubicBezTo>
                <a:cubicBezTo>
                  <a:pt x="362" y="41"/>
                  <a:pt x="362" y="42"/>
                  <a:pt x="362" y="43"/>
                </a:cubicBezTo>
                <a:cubicBezTo>
                  <a:pt x="361" y="42"/>
                  <a:pt x="360" y="44"/>
                  <a:pt x="359" y="43"/>
                </a:cubicBezTo>
                <a:cubicBezTo>
                  <a:pt x="358" y="43"/>
                  <a:pt x="359" y="43"/>
                  <a:pt x="359" y="43"/>
                </a:cubicBezTo>
                <a:cubicBezTo>
                  <a:pt x="359" y="43"/>
                  <a:pt x="358" y="43"/>
                  <a:pt x="358" y="43"/>
                </a:cubicBezTo>
                <a:cubicBezTo>
                  <a:pt x="359" y="42"/>
                  <a:pt x="359" y="42"/>
                  <a:pt x="359" y="41"/>
                </a:cubicBezTo>
                <a:close/>
                <a:moveTo>
                  <a:pt x="359" y="43"/>
                </a:moveTo>
                <a:cubicBezTo>
                  <a:pt x="358" y="44"/>
                  <a:pt x="358" y="44"/>
                  <a:pt x="358" y="44"/>
                </a:cubicBezTo>
                <a:cubicBezTo>
                  <a:pt x="358" y="43"/>
                  <a:pt x="358" y="43"/>
                  <a:pt x="359" y="43"/>
                </a:cubicBezTo>
                <a:close/>
                <a:moveTo>
                  <a:pt x="307" y="31"/>
                </a:moveTo>
                <a:cubicBezTo>
                  <a:pt x="307" y="31"/>
                  <a:pt x="307" y="32"/>
                  <a:pt x="307" y="32"/>
                </a:cubicBezTo>
                <a:cubicBezTo>
                  <a:pt x="307" y="32"/>
                  <a:pt x="307" y="32"/>
                  <a:pt x="306" y="32"/>
                </a:cubicBezTo>
                <a:cubicBezTo>
                  <a:pt x="306" y="31"/>
                  <a:pt x="307" y="32"/>
                  <a:pt x="307" y="31"/>
                </a:cubicBezTo>
                <a:close/>
                <a:moveTo>
                  <a:pt x="320" y="9"/>
                </a:moveTo>
                <a:cubicBezTo>
                  <a:pt x="320" y="9"/>
                  <a:pt x="319" y="9"/>
                  <a:pt x="319" y="9"/>
                </a:cubicBezTo>
                <a:cubicBezTo>
                  <a:pt x="319" y="9"/>
                  <a:pt x="320" y="8"/>
                  <a:pt x="320" y="9"/>
                </a:cubicBezTo>
                <a:close/>
                <a:moveTo>
                  <a:pt x="302" y="21"/>
                </a:moveTo>
                <a:cubicBezTo>
                  <a:pt x="302" y="21"/>
                  <a:pt x="302" y="21"/>
                  <a:pt x="302" y="20"/>
                </a:cubicBezTo>
                <a:cubicBezTo>
                  <a:pt x="302" y="20"/>
                  <a:pt x="302" y="20"/>
                  <a:pt x="302" y="19"/>
                </a:cubicBezTo>
                <a:cubicBezTo>
                  <a:pt x="303" y="19"/>
                  <a:pt x="302" y="20"/>
                  <a:pt x="302" y="20"/>
                </a:cubicBezTo>
                <a:cubicBezTo>
                  <a:pt x="303" y="20"/>
                  <a:pt x="303" y="20"/>
                  <a:pt x="303" y="20"/>
                </a:cubicBezTo>
                <a:cubicBezTo>
                  <a:pt x="302" y="20"/>
                  <a:pt x="302" y="20"/>
                  <a:pt x="302" y="21"/>
                </a:cubicBezTo>
                <a:close/>
                <a:moveTo>
                  <a:pt x="303" y="21"/>
                </a:moveTo>
                <a:cubicBezTo>
                  <a:pt x="303" y="21"/>
                  <a:pt x="303" y="22"/>
                  <a:pt x="303" y="21"/>
                </a:cubicBezTo>
                <a:cubicBezTo>
                  <a:pt x="303" y="21"/>
                  <a:pt x="303" y="20"/>
                  <a:pt x="303" y="21"/>
                </a:cubicBezTo>
                <a:close/>
                <a:moveTo>
                  <a:pt x="302" y="5"/>
                </a:moveTo>
                <a:cubicBezTo>
                  <a:pt x="302" y="6"/>
                  <a:pt x="302" y="6"/>
                  <a:pt x="302" y="5"/>
                </a:cubicBezTo>
                <a:cubicBezTo>
                  <a:pt x="303" y="6"/>
                  <a:pt x="303" y="6"/>
                  <a:pt x="303" y="7"/>
                </a:cubicBezTo>
                <a:cubicBezTo>
                  <a:pt x="304" y="6"/>
                  <a:pt x="303" y="5"/>
                  <a:pt x="303" y="5"/>
                </a:cubicBezTo>
                <a:cubicBezTo>
                  <a:pt x="304" y="5"/>
                  <a:pt x="304" y="6"/>
                  <a:pt x="303" y="7"/>
                </a:cubicBezTo>
                <a:cubicBezTo>
                  <a:pt x="303" y="6"/>
                  <a:pt x="302" y="8"/>
                  <a:pt x="301" y="8"/>
                </a:cubicBezTo>
                <a:cubicBezTo>
                  <a:pt x="301" y="7"/>
                  <a:pt x="302" y="7"/>
                  <a:pt x="301" y="7"/>
                </a:cubicBezTo>
                <a:cubicBezTo>
                  <a:pt x="301" y="7"/>
                  <a:pt x="301" y="7"/>
                  <a:pt x="300" y="7"/>
                </a:cubicBezTo>
                <a:cubicBezTo>
                  <a:pt x="301" y="6"/>
                  <a:pt x="301" y="6"/>
                  <a:pt x="302" y="5"/>
                </a:cubicBezTo>
                <a:close/>
                <a:moveTo>
                  <a:pt x="301" y="5"/>
                </a:moveTo>
                <a:cubicBezTo>
                  <a:pt x="301" y="5"/>
                  <a:pt x="301" y="5"/>
                  <a:pt x="301" y="5"/>
                </a:cubicBezTo>
                <a:cubicBezTo>
                  <a:pt x="302" y="5"/>
                  <a:pt x="301" y="6"/>
                  <a:pt x="300" y="6"/>
                </a:cubicBezTo>
                <a:cubicBezTo>
                  <a:pt x="301" y="5"/>
                  <a:pt x="301" y="5"/>
                  <a:pt x="301" y="5"/>
                </a:cubicBezTo>
                <a:close/>
                <a:moveTo>
                  <a:pt x="301" y="8"/>
                </a:moveTo>
                <a:cubicBezTo>
                  <a:pt x="301" y="8"/>
                  <a:pt x="301" y="8"/>
                  <a:pt x="300" y="8"/>
                </a:cubicBezTo>
                <a:cubicBezTo>
                  <a:pt x="301" y="7"/>
                  <a:pt x="301" y="7"/>
                  <a:pt x="301" y="8"/>
                </a:cubicBezTo>
                <a:close/>
                <a:moveTo>
                  <a:pt x="299" y="8"/>
                </a:moveTo>
                <a:cubicBezTo>
                  <a:pt x="298" y="8"/>
                  <a:pt x="298" y="9"/>
                  <a:pt x="297" y="8"/>
                </a:cubicBezTo>
                <a:cubicBezTo>
                  <a:pt x="298" y="8"/>
                  <a:pt x="298" y="7"/>
                  <a:pt x="299" y="8"/>
                </a:cubicBezTo>
                <a:close/>
                <a:moveTo>
                  <a:pt x="299" y="31"/>
                </a:moveTo>
                <a:cubicBezTo>
                  <a:pt x="298" y="32"/>
                  <a:pt x="298" y="32"/>
                  <a:pt x="297" y="34"/>
                </a:cubicBezTo>
                <a:cubicBezTo>
                  <a:pt x="297" y="33"/>
                  <a:pt x="297" y="33"/>
                  <a:pt x="297" y="33"/>
                </a:cubicBezTo>
                <a:cubicBezTo>
                  <a:pt x="298" y="33"/>
                  <a:pt x="298" y="31"/>
                  <a:pt x="299" y="31"/>
                </a:cubicBezTo>
                <a:close/>
                <a:moveTo>
                  <a:pt x="296" y="8"/>
                </a:moveTo>
                <a:cubicBezTo>
                  <a:pt x="296" y="7"/>
                  <a:pt x="296" y="8"/>
                  <a:pt x="295" y="8"/>
                </a:cubicBezTo>
                <a:cubicBezTo>
                  <a:pt x="295" y="7"/>
                  <a:pt x="296" y="7"/>
                  <a:pt x="296" y="8"/>
                </a:cubicBezTo>
                <a:close/>
                <a:moveTo>
                  <a:pt x="296" y="33"/>
                </a:moveTo>
                <a:cubicBezTo>
                  <a:pt x="297" y="33"/>
                  <a:pt x="297" y="33"/>
                  <a:pt x="297" y="34"/>
                </a:cubicBezTo>
                <a:cubicBezTo>
                  <a:pt x="296" y="34"/>
                  <a:pt x="295" y="34"/>
                  <a:pt x="295" y="34"/>
                </a:cubicBezTo>
                <a:cubicBezTo>
                  <a:pt x="295" y="34"/>
                  <a:pt x="296" y="33"/>
                  <a:pt x="296" y="33"/>
                </a:cubicBezTo>
                <a:close/>
                <a:moveTo>
                  <a:pt x="292" y="47"/>
                </a:moveTo>
                <a:cubicBezTo>
                  <a:pt x="291" y="47"/>
                  <a:pt x="291" y="47"/>
                  <a:pt x="291" y="47"/>
                </a:cubicBezTo>
                <a:cubicBezTo>
                  <a:pt x="291" y="47"/>
                  <a:pt x="291" y="47"/>
                  <a:pt x="292" y="47"/>
                </a:cubicBezTo>
                <a:cubicBezTo>
                  <a:pt x="292" y="47"/>
                  <a:pt x="292" y="47"/>
                  <a:pt x="292" y="47"/>
                </a:cubicBezTo>
                <a:close/>
                <a:moveTo>
                  <a:pt x="294" y="33"/>
                </a:moveTo>
                <a:cubicBezTo>
                  <a:pt x="294" y="33"/>
                  <a:pt x="294" y="34"/>
                  <a:pt x="294" y="34"/>
                </a:cubicBezTo>
                <a:cubicBezTo>
                  <a:pt x="293" y="34"/>
                  <a:pt x="293" y="34"/>
                  <a:pt x="293" y="34"/>
                </a:cubicBezTo>
                <a:cubicBezTo>
                  <a:pt x="293" y="34"/>
                  <a:pt x="293" y="33"/>
                  <a:pt x="294" y="33"/>
                </a:cubicBezTo>
                <a:close/>
                <a:moveTo>
                  <a:pt x="291" y="35"/>
                </a:moveTo>
                <a:cubicBezTo>
                  <a:pt x="292" y="35"/>
                  <a:pt x="292" y="34"/>
                  <a:pt x="292" y="34"/>
                </a:cubicBezTo>
                <a:cubicBezTo>
                  <a:pt x="293" y="34"/>
                  <a:pt x="293" y="34"/>
                  <a:pt x="293" y="34"/>
                </a:cubicBezTo>
                <a:cubicBezTo>
                  <a:pt x="293" y="35"/>
                  <a:pt x="293" y="35"/>
                  <a:pt x="293" y="35"/>
                </a:cubicBezTo>
                <a:cubicBezTo>
                  <a:pt x="293" y="35"/>
                  <a:pt x="293" y="35"/>
                  <a:pt x="293" y="35"/>
                </a:cubicBezTo>
                <a:cubicBezTo>
                  <a:pt x="292" y="35"/>
                  <a:pt x="292" y="35"/>
                  <a:pt x="292" y="35"/>
                </a:cubicBezTo>
                <a:cubicBezTo>
                  <a:pt x="292" y="35"/>
                  <a:pt x="292" y="36"/>
                  <a:pt x="292" y="36"/>
                </a:cubicBezTo>
                <a:cubicBezTo>
                  <a:pt x="292" y="36"/>
                  <a:pt x="291" y="35"/>
                  <a:pt x="291" y="35"/>
                </a:cubicBezTo>
                <a:close/>
                <a:moveTo>
                  <a:pt x="283" y="50"/>
                </a:moveTo>
                <a:cubicBezTo>
                  <a:pt x="283" y="50"/>
                  <a:pt x="283" y="50"/>
                  <a:pt x="283" y="50"/>
                </a:cubicBezTo>
                <a:cubicBezTo>
                  <a:pt x="283" y="50"/>
                  <a:pt x="283" y="50"/>
                  <a:pt x="284" y="50"/>
                </a:cubicBezTo>
                <a:cubicBezTo>
                  <a:pt x="284" y="50"/>
                  <a:pt x="284" y="50"/>
                  <a:pt x="284" y="50"/>
                </a:cubicBezTo>
                <a:cubicBezTo>
                  <a:pt x="283" y="50"/>
                  <a:pt x="283" y="50"/>
                  <a:pt x="283" y="50"/>
                </a:cubicBezTo>
                <a:close/>
                <a:moveTo>
                  <a:pt x="283" y="6"/>
                </a:moveTo>
                <a:cubicBezTo>
                  <a:pt x="283" y="6"/>
                  <a:pt x="283" y="5"/>
                  <a:pt x="283" y="5"/>
                </a:cubicBezTo>
                <a:cubicBezTo>
                  <a:pt x="284" y="6"/>
                  <a:pt x="283" y="7"/>
                  <a:pt x="284" y="7"/>
                </a:cubicBezTo>
                <a:cubicBezTo>
                  <a:pt x="284" y="7"/>
                  <a:pt x="283" y="8"/>
                  <a:pt x="283" y="7"/>
                </a:cubicBezTo>
                <a:cubicBezTo>
                  <a:pt x="284" y="7"/>
                  <a:pt x="284" y="6"/>
                  <a:pt x="283" y="6"/>
                </a:cubicBezTo>
                <a:close/>
                <a:moveTo>
                  <a:pt x="211" y="24"/>
                </a:moveTo>
                <a:cubicBezTo>
                  <a:pt x="211" y="25"/>
                  <a:pt x="210" y="25"/>
                  <a:pt x="210" y="25"/>
                </a:cubicBezTo>
                <a:cubicBezTo>
                  <a:pt x="210" y="25"/>
                  <a:pt x="210" y="24"/>
                  <a:pt x="210" y="24"/>
                </a:cubicBezTo>
                <a:cubicBezTo>
                  <a:pt x="210" y="24"/>
                  <a:pt x="210" y="24"/>
                  <a:pt x="211" y="24"/>
                </a:cubicBezTo>
                <a:close/>
                <a:moveTo>
                  <a:pt x="176" y="19"/>
                </a:moveTo>
                <a:cubicBezTo>
                  <a:pt x="175" y="18"/>
                  <a:pt x="177" y="17"/>
                  <a:pt x="177" y="17"/>
                </a:cubicBezTo>
                <a:cubicBezTo>
                  <a:pt x="177" y="17"/>
                  <a:pt x="177" y="18"/>
                  <a:pt x="177" y="18"/>
                </a:cubicBezTo>
                <a:cubicBezTo>
                  <a:pt x="178" y="18"/>
                  <a:pt x="177" y="18"/>
                  <a:pt x="178" y="18"/>
                </a:cubicBezTo>
                <a:cubicBezTo>
                  <a:pt x="177" y="18"/>
                  <a:pt x="177" y="18"/>
                  <a:pt x="176" y="19"/>
                </a:cubicBezTo>
                <a:close/>
                <a:moveTo>
                  <a:pt x="179" y="18"/>
                </a:moveTo>
                <a:cubicBezTo>
                  <a:pt x="180" y="17"/>
                  <a:pt x="181" y="16"/>
                  <a:pt x="181" y="16"/>
                </a:cubicBezTo>
                <a:cubicBezTo>
                  <a:pt x="181" y="18"/>
                  <a:pt x="180" y="18"/>
                  <a:pt x="179" y="18"/>
                </a:cubicBezTo>
                <a:close/>
                <a:moveTo>
                  <a:pt x="183" y="16"/>
                </a:moveTo>
                <a:cubicBezTo>
                  <a:pt x="182" y="15"/>
                  <a:pt x="183" y="15"/>
                  <a:pt x="183" y="15"/>
                </a:cubicBezTo>
                <a:cubicBezTo>
                  <a:pt x="183" y="16"/>
                  <a:pt x="183" y="16"/>
                  <a:pt x="183" y="16"/>
                </a:cubicBezTo>
                <a:close/>
                <a:moveTo>
                  <a:pt x="194" y="15"/>
                </a:moveTo>
                <a:cubicBezTo>
                  <a:pt x="193" y="14"/>
                  <a:pt x="194" y="15"/>
                  <a:pt x="195" y="15"/>
                </a:cubicBezTo>
                <a:cubicBezTo>
                  <a:pt x="195" y="15"/>
                  <a:pt x="194" y="15"/>
                  <a:pt x="194" y="15"/>
                </a:cubicBezTo>
                <a:close/>
                <a:moveTo>
                  <a:pt x="31" y="75"/>
                </a:moveTo>
                <a:cubicBezTo>
                  <a:pt x="31" y="74"/>
                  <a:pt x="31" y="74"/>
                  <a:pt x="31" y="74"/>
                </a:cubicBezTo>
                <a:cubicBezTo>
                  <a:pt x="31" y="75"/>
                  <a:pt x="32" y="74"/>
                  <a:pt x="31" y="74"/>
                </a:cubicBezTo>
                <a:cubicBezTo>
                  <a:pt x="32" y="74"/>
                  <a:pt x="32" y="74"/>
                  <a:pt x="32" y="75"/>
                </a:cubicBezTo>
                <a:cubicBezTo>
                  <a:pt x="31" y="75"/>
                  <a:pt x="31" y="75"/>
                  <a:pt x="31" y="75"/>
                </a:cubicBezTo>
                <a:close/>
                <a:moveTo>
                  <a:pt x="38" y="73"/>
                </a:moveTo>
                <a:cubicBezTo>
                  <a:pt x="38" y="73"/>
                  <a:pt x="39" y="72"/>
                  <a:pt x="39" y="73"/>
                </a:cubicBezTo>
                <a:cubicBezTo>
                  <a:pt x="39" y="73"/>
                  <a:pt x="38" y="73"/>
                  <a:pt x="38" y="73"/>
                </a:cubicBezTo>
                <a:close/>
                <a:moveTo>
                  <a:pt x="40" y="73"/>
                </a:moveTo>
                <a:cubicBezTo>
                  <a:pt x="40" y="72"/>
                  <a:pt x="41" y="73"/>
                  <a:pt x="41" y="73"/>
                </a:cubicBezTo>
                <a:cubicBezTo>
                  <a:pt x="40" y="73"/>
                  <a:pt x="40" y="73"/>
                  <a:pt x="40" y="73"/>
                </a:cubicBezTo>
                <a:close/>
                <a:moveTo>
                  <a:pt x="47" y="73"/>
                </a:moveTo>
                <a:cubicBezTo>
                  <a:pt x="48" y="72"/>
                  <a:pt x="48" y="71"/>
                  <a:pt x="48" y="72"/>
                </a:cubicBezTo>
                <a:cubicBezTo>
                  <a:pt x="48" y="72"/>
                  <a:pt x="48" y="73"/>
                  <a:pt x="47" y="73"/>
                </a:cubicBezTo>
                <a:close/>
                <a:moveTo>
                  <a:pt x="49" y="71"/>
                </a:moveTo>
                <a:cubicBezTo>
                  <a:pt x="48" y="70"/>
                  <a:pt x="48" y="71"/>
                  <a:pt x="48" y="70"/>
                </a:cubicBezTo>
                <a:cubicBezTo>
                  <a:pt x="48" y="70"/>
                  <a:pt x="48" y="68"/>
                  <a:pt x="49" y="69"/>
                </a:cubicBezTo>
                <a:cubicBezTo>
                  <a:pt x="49" y="70"/>
                  <a:pt x="49" y="70"/>
                  <a:pt x="49" y="71"/>
                </a:cubicBezTo>
                <a:close/>
                <a:moveTo>
                  <a:pt x="49" y="69"/>
                </a:moveTo>
                <a:cubicBezTo>
                  <a:pt x="50" y="69"/>
                  <a:pt x="50" y="70"/>
                  <a:pt x="50" y="70"/>
                </a:cubicBezTo>
                <a:cubicBezTo>
                  <a:pt x="50" y="70"/>
                  <a:pt x="50" y="70"/>
                  <a:pt x="49" y="70"/>
                </a:cubicBezTo>
                <a:cubicBezTo>
                  <a:pt x="50" y="70"/>
                  <a:pt x="49" y="69"/>
                  <a:pt x="49" y="69"/>
                </a:cubicBezTo>
                <a:close/>
                <a:moveTo>
                  <a:pt x="50" y="72"/>
                </a:moveTo>
                <a:cubicBezTo>
                  <a:pt x="50" y="72"/>
                  <a:pt x="51" y="71"/>
                  <a:pt x="51" y="71"/>
                </a:cubicBezTo>
                <a:cubicBezTo>
                  <a:pt x="50" y="70"/>
                  <a:pt x="50" y="71"/>
                  <a:pt x="50" y="71"/>
                </a:cubicBezTo>
                <a:cubicBezTo>
                  <a:pt x="50" y="71"/>
                  <a:pt x="50" y="70"/>
                  <a:pt x="51" y="71"/>
                </a:cubicBezTo>
                <a:cubicBezTo>
                  <a:pt x="51" y="71"/>
                  <a:pt x="51" y="71"/>
                  <a:pt x="51" y="71"/>
                </a:cubicBezTo>
                <a:cubicBezTo>
                  <a:pt x="51" y="72"/>
                  <a:pt x="51" y="72"/>
                  <a:pt x="50" y="72"/>
                </a:cubicBezTo>
                <a:close/>
                <a:moveTo>
                  <a:pt x="50" y="70"/>
                </a:moveTo>
                <a:cubicBezTo>
                  <a:pt x="50" y="69"/>
                  <a:pt x="51" y="70"/>
                  <a:pt x="51" y="70"/>
                </a:cubicBezTo>
                <a:cubicBezTo>
                  <a:pt x="51" y="70"/>
                  <a:pt x="51" y="70"/>
                  <a:pt x="50" y="70"/>
                </a:cubicBezTo>
                <a:close/>
                <a:moveTo>
                  <a:pt x="55" y="70"/>
                </a:moveTo>
                <a:cubicBezTo>
                  <a:pt x="55" y="70"/>
                  <a:pt x="55" y="69"/>
                  <a:pt x="54" y="70"/>
                </a:cubicBezTo>
                <a:cubicBezTo>
                  <a:pt x="54" y="71"/>
                  <a:pt x="55" y="70"/>
                  <a:pt x="55" y="71"/>
                </a:cubicBezTo>
                <a:cubicBezTo>
                  <a:pt x="55" y="71"/>
                  <a:pt x="54" y="71"/>
                  <a:pt x="54" y="70"/>
                </a:cubicBezTo>
                <a:cubicBezTo>
                  <a:pt x="54" y="70"/>
                  <a:pt x="55" y="69"/>
                  <a:pt x="56" y="70"/>
                </a:cubicBezTo>
                <a:cubicBezTo>
                  <a:pt x="55" y="70"/>
                  <a:pt x="56" y="70"/>
                  <a:pt x="55" y="70"/>
                </a:cubicBezTo>
                <a:close/>
                <a:moveTo>
                  <a:pt x="57" y="70"/>
                </a:moveTo>
                <a:cubicBezTo>
                  <a:pt x="57" y="70"/>
                  <a:pt x="57" y="70"/>
                  <a:pt x="56" y="70"/>
                </a:cubicBezTo>
                <a:cubicBezTo>
                  <a:pt x="57" y="69"/>
                  <a:pt x="57" y="69"/>
                  <a:pt x="57" y="69"/>
                </a:cubicBezTo>
                <a:cubicBezTo>
                  <a:pt x="57" y="69"/>
                  <a:pt x="57" y="70"/>
                  <a:pt x="57" y="70"/>
                </a:cubicBezTo>
                <a:close/>
                <a:moveTo>
                  <a:pt x="56" y="67"/>
                </a:moveTo>
                <a:cubicBezTo>
                  <a:pt x="56" y="66"/>
                  <a:pt x="57" y="66"/>
                  <a:pt x="57" y="66"/>
                </a:cubicBezTo>
                <a:cubicBezTo>
                  <a:pt x="57" y="67"/>
                  <a:pt x="56" y="67"/>
                  <a:pt x="56" y="67"/>
                </a:cubicBezTo>
                <a:close/>
                <a:moveTo>
                  <a:pt x="58" y="70"/>
                </a:moveTo>
                <a:cubicBezTo>
                  <a:pt x="58" y="70"/>
                  <a:pt x="59" y="70"/>
                  <a:pt x="59" y="70"/>
                </a:cubicBezTo>
                <a:cubicBezTo>
                  <a:pt x="59" y="71"/>
                  <a:pt x="59" y="71"/>
                  <a:pt x="58" y="70"/>
                </a:cubicBezTo>
                <a:close/>
                <a:moveTo>
                  <a:pt x="60" y="68"/>
                </a:moveTo>
                <a:cubicBezTo>
                  <a:pt x="59" y="67"/>
                  <a:pt x="60" y="68"/>
                  <a:pt x="60" y="67"/>
                </a:cubicBezTo>
                <a:cubicBezTo>
                  <a:pt x="61" y="67"/>
                  <a:pt x="60" y="67"/>
                  <a:pt x="60" y="68"/>
                </a:cubicBezTo>
                <a:cubicBezTo>
                  <a:pt x="61" y="68"/>
                  <a:pt x="61" y="67"/>
                  <a:pt x="61" y="67"/>
                </a:cubicBezTo>
                <a:cubicBezTo>
                  <a:pt x="61" y="68"/>
                  <a:pt x="60" y="68"/>
                  <a:pt x="60" y="68"/>
                </a:cubicBezTo>
                <a:close/>
                <a:moveTo>
                  <a:pt x="61" y="70"/>
                </a:moveTo>
                <a:cubicBezTo>
                  <a:pt x="61" y="70"/>
                  <a:pt x="61" y="69"/>
                  <a:pt x="62" y="69"/>
                </a:cubicBezTo>
                <a:cubicBezTo>
                  <a:pt x="62" y="70"/>
                  <a:pt x="62" y="70"/>
                  <a:pt x="61" y="70"/>
                </a:cubicBezTo>
                <a:close/>
                <a:moveTo>
                  <a:pt x="63" y="69"/>
                </a:moveTo>
                <a:cubicBezTo>
                  <a:pt x="63" y="68"/>
                  <a:pt x="63" y="67"/>
                  <a:pt x="63" y="67"/>
                </a:cubicBezTo>
                <a:cubicBezTo>
                  <a:pt x="63" y="68"/>
                  <a:pt x="64" y="68"/>
                  <a:pt x="63" y="69"/>
                </a:cubicBezTo>
                <a:close/>
                <a:moveTo>
                  <a:pt x="65" y="68"/>
                </a:moveTo>
                <a:cubicBezTo>
                  <a:pt x="64" y="67"/>
                  <a:pt x="64" y="68"/>
                  <a:pt x="64" y="67"/>
                </a:cubicBezTo>
                <a:cubicBezTo>
                  <a:pt x="64" y="67"/>
                  <a:pt x="64" y="67"/>
                  <a:pt x="65" y="66"/>
                </a:cubicBezTo>
                <a:cubicBezTo>
                  <a:pt x="65" y="67"/>
                  <a:pt x="65" y="67"/>
                  <a:pt x="65" y="67"/>
                </a:cubicBezTo>
                <a:cubicBezTo>
                  <a:pt x="65" y="67"/>
                  <a:pt x="65" y="67"/>
                  <a:pt x="65" y="68"/>
                </a:cubicBezTo>
                <a:close/>
                <a:moveTo>
                  <a:pt x="66" y="70"/>
                </a:moveTo>
                <a:cubicBezTo>
                  <a:pt x="66" y="70"/>
                  <a:pt x="66" y="71"/>
                  <a:pt x="66" y="70"/>
                </a:cubicBezTo>
                <a:cubicBezTo>
                  <a:pt x="66" y="70"/>
                  <a:pt x="66" y="70"/>
                  <a:pt x="66" y="70"/>
                </a:cubicBezTo>
                <a:cubicBezTo>
                  <a:pt x="66" y="70"/>
                  <a:pt x="66" y="70"/>
                  <a:pt x="66" y="70"/>
                </a:cubicBezTo>
                <a:close/>
                <a:moveTo>
                  <a:pt x="67" y="68"/>
                </a:moveTo>
                <a:cubicBezTo>
                  <a:pt x="67" y="68"/>
                  <a:pt x="67" y="68"/>
                  <a:pt x="67" y="68"/>
                </a:cubicBezTo>
                <a:cubicBezTo>
                  <a:pt x="67" y="67"/>
                  <a:pt x="67" y="67"/>
                  <a:pt x="67" y="67"/>
                </a:cubicBezTo>
                <a:cubicBezTo>
                  <a:pt x="67" y="67"/>
                  <a:pt x="68" y="68"/>
                  <a:pt x="67" y="68"/>
                </a:cubicBezTo>
                <a:close/>
                <a:moveTo>
                  <a:pt x="66" y="67"/>
                </a:moveTo>
                <a:cubicBezTo>
                  <a:pt x="66" y="67"/>
                  <a:pt x="68" y="65"/>
                  <a:pt x="68" y="67"/>
                </a:cubicBezTo>
                <a:cubicBezTo>
                  <a:pt x="67" y="66"/>
                  <a:pt x="66" y="68"/>
                  <a:pt x="66" y="67"/>
                </a:cubicBezTo>
                <a:close/>
                <a:moveTo>
                  <a:pt x="71" y="66"/>
                </a:moveTo>
                <a:cubicBezTo>
                  <a:pt x="71" y="66"/>
                  <a:pt x="71" y="66"/>
                  <a:pt x="71" y="66"/>
                </a:cubicBezTo>
                <a:cubicBezTo>
                  <a:pt x="71" y="66"/>
                  <a:pt x="71" y="65"/>
                  <a:pt x="72" y="66"/>
                </a:cubicBezTo>
                <a:cubicBezTo>
                  <a:pt x="71" y="66"/>
                  <a:pt x="71" y="66"/>
                  <a:pt x="71" y="66"/>
                </a:cubicBezTo>
                <a:close/>
                <a:moveTo>
                  <a:pt x="76" y="66"/>
                </a:moveTo>
                <a:cubicBezTo>
                  <a:pt x="76" y="65"/>
                  <a:pt x="76" y="65"/>
                  <a:pt x="76" y="65"/>
                </a:cubicBezTo>
                <a:cubicBezTo>
                  <a:pt x="76" y="65"/>
                  <a:pt x="76" y="65"/>
                  <a:pt x="76" y="65"/>
                </a:cubicBezTo>
                <a:cubicBezTo>
                  <a:pt x="76" y="65"/>
                  <a:pt x="76" y="65"/>
                  <a:pt x="76" y="65"/>
                </a:cubicBezTo>
                <a:cubicBezTo>
                  <a:pt x="76" y="65"/>
                  <a:pt x="76" y="65"/>
                  <a:pt x="76" y="65"/>
                </a:cubicBezTo>
                <a:cubicBezTo>
                  <a:pt x="77" y="65"/>
                  <a:pt x="77" y="65"/>
                  <a:pt x="77" y="65"/>
                </a:cubicBezTo>
                <a:cubicBezTo>
                  <a:pt x="77" y="65"/>
                  <a:pt x="77" y="65"/>
                  <a:pt x="77" y="65"/>
                </a:cubicBezTo>
                <a:cubicBezTo>
                  <a:pt x="77" y="65"/>
                  <a:pt x="76" y="66"/>
                  <a:pt x="76" y="66"/>
                </a:cubicBezTo>
                <a:close/>
                <a:moveTo>
                  <a:pt x="15" y="89"/>
                </a:moveTo>
                <a:cubicBezTo>
                  <a:pt x="15" y="88"/>
                  <a:pt x="15" y="88"/>
                  <a:pt x="15" y="88"/>
                </a:cubicBezTo>
                <a:cubicBezTo>
                  <a:pt x="15" y="88"/>
                  <a:pt x="15" y="88"/>
                  <a:pt x="16" y="88"/>
                </a:cubicBezTo>
                <a:cubicBezTo>
                  <a:pt x="16" y="89"/>
                  <a:pt x="15" y="89"/>
                  <a:pt x="15" y="89"/>
                </a:cubicBezTo>
                <a:close/>
                <a:moveTo>
                  <a:pt x="18" y="88"/>
                </a:moveTo>
                <a:cubicBezTo>
                  <a:pt x="17" y="87"/>
                  <a:pt x="17" y="88"/>
                  <a:pt x="17" y="88"/>
                </a:cubicBezTo>
                <a:cubicBezTo>
                  <a:pt x="16" y="87"/>
                  <a:pt x="18" y="87"/>
                  <a:pt x="18" y="88"/>
                </a:cubicBezTo>
                <a:close/>
                <a:moveTo>
                  <a:pt x="21" y="88"/>
                </a:moveTo>
                <a:cubicBezTo>
                  <a:pt x="20" y="88"/>
                  <a:pt x="20" y="87"/>
                  <a:pt x="20" y="88"/>
                </a:cubicBezTo>
                <a:cubicBezTo>
                  <a:pt x="20" y="86"/>
                  <a:pt x="21" y="88"/>
                  <a:pt x="22" y="88"/>
                </a:cubicBezTo>
                <a:cubicBezTo>
                  <a:pt x="21" y="89"/>
                  <a:pt x="21" y="88"/>
                  <a:pt x="21" y="88"/>
                </a:cubicBezTo>
                <a:close/>
                <a:moveTo>
                  <a:pt x="25" y="89"/>
                </a:moveTo>
                <a:cubicBezTo>
                  <a:pt x="25" y="89"/>
                  <a:pt x="24" y="89"/>
                  <a:pt x="24" y="90"/>
                </a:cubicBezTo>
                <a:cubicBezTo>
                  <a:pt x="24" y="89"/>
                  <a:pt x="24" y="88"/>
                  <a:pt x="25" y="88"/>
                </a:cubicBezTo>
                <a:cubicBezTo>
                  <a:pt x="25" y="89"/>
                  <a:pt x="25" y="89"/>
                  <a:pt x="25" y="89"/>
                </a:cubicBezTo>
                <a:close/>
                <a:moveTo>
                  <a:pt x="20" y="94"/>
                </a:moveTo>
                <a:cubicBezTo>
                  <a:pt x="20" y="94"/>
                  <a:pt x="21" y="94"/>
                  <a:pt x="21" y="95"/>
                </a:cubicBezTo>
                <a:cubicBezTo>
                  <a:pt x="20" y="94"/>
                  <a:pt x="20" y="95"/>
                  <a:pt x="20" y="94"/>
                </a:cubicBezTo>
                <a:close/>
                <a:moveTo>
                  <a:pt x="21" y="95"/>
                </a:moveTo>
                <a:cubicBezTo>
                  <a:pt x="21" y="95"/>
                  <a:pt x="21" y="94"/>
                  <a:pt x="21" y="94"/>
                </a:cubicBezTo>
                <a:cubicBezTo>
                  <a:pt x="22" y="95"/>
                  <a:pt x="22" y="94"/>
                  <a:pt x="22" y="94"/>
                </a:cubicBezTo>
                <a:cubicBezTo>
                  <a:pt x="22" y="94"/>
                  <a:pt x="22" y="95"/>
                  <a:pt x="22" y="95"/>
                </a:cubicBezTo>
                <a:cubicBezTo>
                  <a:pt x="22" y="95"/>
                  <a:pt x="22" y="94"/>
                  <a:pt x="22" y="95"/>
                </a:cubicBezTo>
                <a:lnTo>
                  <a:pt x="21" y="95"/>
                </a:lnTo>
                <a:close/>
                <a:moveTo>
                  <a:pt x="22" y="97"/>
                </a:moveTo>
                <a:cubicBezTo>
                  <a:pt x="22" y="97"/>
                  <a:pt x="23" y="96"/>
                  <a:pt x="24" y="96"/>
                </a:cubicBezTo>
                <a:cubicBezTo>
                  <a:pt x="23" y="97"/>
                  <a:pt x="22" y="97"/>
                  <a:pt x="22" y="97"/>
                </a:cubicBezTo>
                <a:close/>
                <a:moveTo>
                  <a:pt x="23" y="95"/>
                </a:moveTo>
                <a:cubicBezTo>
                  <a:pt x="23" y="95"/>
                  <a:pt x="23" y="95"/>
                  <a:pt x="24" y="95"/>
                </a:cubicBezTo>
                <a:cubicBezTo>
                  <a:pt x="23" y="95"/>
                  <a:pt x="23" y="96"/>
                  <a:pt x="23" y="95"/>
                </a:cubicBezTo>
                <a:close/>
                <a:moveTo>
                  <a:pt x="26" y="94"/>
                </a:moveTo>
                <a:cubicBezTo>
                  <a:pt x="26" y="94"/>
                  <a:pt x="26" y="94"/>
                  <a:pt x="26" y="94"/>
                </a:cubicBezTo>
                <a:cubicBezTo>
                  <a:pt x="26" y="93"/>
                  <a:pt x="26" y="94"/>
                  <a:pt x="27" y="94"/>
                </a:cubicBezTo>
                <a:lnTo>
                  <a:pt x="26" y="94"/>
                </a:lnTo>
                <a:close/>
                <a:moveTo>
                  <a:pt x="33" y="79"/>
                </a:moveTo>
                <a:cubicBezTo>
                  <a:pt x="33" y="80"/>
                  <a:pt x="34" y="80"/>
                  <a:pt x="34" y="80"/>
                </a:cubicBezTo>
                <a:cubicBezTo>
                  <a:pt x="33" y="80"/>
                  <a:pt x="33" y="79"/>
                  <a:pt x="33" y="79"/>
                </a:cubicBezTo>
                <a:close/>
                <a:moveTo>
                  <a:pt x="33" y="84"/>
                </a:moveTo>
                <a:cubicBezTo>
                  <a:pt x="33" y="84"/>
                  <a:pt x="32" y="84"/>
                  <a:pt x="33" y="83"/>
                </a:cubicBezTo>
                <a:cubicBezTo>
                  <a:pt x="33" y="83"/>
                  <a:pt x="33" y="84"/>
                  <a:pt x="34" y="84"/>
                </a:cubicBezTo>
                <a:cubicBezTo>
                  <a:pt x="33" y="85"/>
                  <a:pt x="33" y="85"/>
                  <a:pt x="33" y="85"/>
                </a:cubicBezTo>
                <a:cubicBezTo>
                  <a:pt x="33" y="85"/>
                  <a:pt x="33" y="85"/>
                  <a:pt x="33" y="84"/>
                </a:cubicBezTo>
                <a:cubicBezTo>
                  <a:pt x="33" y="84"/>
                  <a:pt x="33" y="84"/>
                  <a:pt x="33" y="84"/>
                </a:cubicBezTo>
                <a:close/>
                <a:moveTo>
                  <a:pt x="33" y="86"/>
                </a:moveTo>
                <a:cubicBezTo>
                  <a:pt x="33" y="86"/>
                  <a:pt x="32" y="86"/>
                  <a:pt x="32" y="86"/>
                </a:cubicBezTo>
                <a:cubicBezTo>
                  <a:pt x="32" y="85"/>
                  <a:pt x="32" y="85"/>
                  <a:pt x="32" y="85"/>
                </a:cubicBezTo>
                <a:cubicBezTo>
                  <a:pt x="33" y="85"/>
                  <a:pt x="33" y="85"/>
                  <a:pt x="33" y="86"/>
                </a:cubicBezTo>
                <a:close/>
                <a:moveTo>
                  <a:pt x="28" y="89"/>
                </a:moveTo>
                <a:cubicBezTo>
                  <a:pt x="27" y="89"/>
                  <a:pt x="27" y="89"/>
                  <a:pt x="27" y="88"/>
                </a:cubicBezTo>
                <a:cubicBezTo>
                  <a:pt x="27" y="88"/>
                  <a:pt x="27" y="88"/>
                  <a:pt x="28" y="88"/>
                </a:cubicBezTo>
                <a:lnTo>
                  <a:pt x="28" y="89"/>
                </a:lnTo>
                <a:close/>
                <a:moveTo>
                  <a:pt x="28" y="88"/>
                </a:moveTo>
                <a:cubicBezTo>
                  <a:pt x="28" y="88"/>
                  <a:pt x="28" y="88"/>
                  <a:pt x="28" y="88"/>
                </a:cubicBezTo>
                <a:cubicBezTo>
                  <a:pt x="28" y="87"/>
                  <a:pt x="28" y="87"/>
                  <a:pt x="28" y="87"/>
                </a:cubicBezTo>
                <a:cubicBezTo>
                  <a:pt x="28" y="87"/>
                  <a:pt x="28" y="86"/>
                  <a:pt x="28" y="87"/>
                </a:cubicBezTo>
                <a:cubicBezTo>
                  <a:pt x="28" y="88"/>
                  <a:pt x="29" y="87"/>
                  <a:pt x="29" y="88"/>
                </a:cubicBezTo>
                <a:cubicBezTo>
                  <a:pt x="29" y="87"/>
                  <a:pt x="28" y="89"/>
                  <a:pt x="28" y="88"/>
                </a:cubicBezTo>
                <a:close/>
                <a:moveTo>
                  <a:pt x="28" y="85"/>
                </a:moveTo>
                <a:cubicBezTo>
                  <a:pt x="28" y="85"/>
                  <a:pt x="28" y="85"/>
                  <a:pt x="28" y="85"/>
                </a:cubicBezTo>
                <a:cubicBezTo>
                  <a:pt x="28" y="84"/>
                  <a:pt x="28" y="84"/>
                  <a:pt x="28" y="84"/>
                </a:cubicBezTo>
                <a:cubicBezTo>
                  <a:pt x="29" y="83"/>
                  <a:pt x="29" y="83"/>
                  <a:pt x="29" y="83"/>
                </a:cubicBezTo>
                <a:cubicBezTo>
                  <a:pt x="29" y="84"/>
                  <a:pt x="29" y="84"/>
                  <a:pt x="29" y="85"/>
                </a:cubicBezTo>
                <a:cubicBezTo>
                  <a:pt x="30" y="83"/>
                  <a:pt x="30" y="84"/>
                  <a:pt x="31" y="83"/>
                </a:cubicBezTo>
                <a:cubicBezTo>
                  <a:pt x="31" y="84"/>
                  <a:pt x="32" y="84"/>
                  <a:pt x="32" y="84"/>
                </a:cubicBezTo>
                <a:cubicBezTo>
                  <a:pt x="32" y="85"/>
                  <a:pt x="31" y="85"/>
                  <a:pt x="30" y="85"/>
                </a:cubicBezTo>
                <a:cubicBezTo>
                  <a:pt x="31" y="85"/>
                  <a:pt x="31" y="85"/>
                  <a:pt x="31" y="85"/>
                </a:cubicBezTo>
                <a:cubicBezTo>
                  <a:pt x="30" y="85"/>
                  <a:pt x="30" y="85"/>
                  <a:pt x="30" y="85"/>
                </a:cubicBezTo>
                <a:cubicBezTo>
                  <a:pt x="30" y="85"/>
                  <a:pt x="28" y="86"/>
                  <a:pt x="28" y="85"/>
                </a:cubicBezTo>
                <a:close/>
                <a:moveTo>
                  <a:pt x="31" y="86"/>
                </a:moveTo>
                <a:cubicBezTo>
                  <a:pt x="31" y="86"/>
                  <a:pt x="30" y="86"/>
                  <a:pt x="30" y="86"/>
                </a:cubicBezTo>
                <a:cubicBezTo>
                  <a:pt x="31" y="86"/>
                  <a:pt x="31" y="86"/>
                  <a:pt x="31" y="86"/>
                </a:cubicBezTo>
                <a:close/>
                <a:moveTo>
                  <a:pt x="30" y="88"/>
                </a:moveTo>
                <a:cubicBezTo>
                  <a:pt x="30" y="87"/>
                  <a:pt x="30" y="87"/>
                  <a:pt x="29" y="87"/>
                </a:cubicBezTo>
                <a:cubicBezTo>
                  <a:pt x="30" y="87"/>
                  <a:pt x="31" y="87"/>
                  <a:pt x="31" y="87"/>
                </a:cubicBezTo>
                <a:cubicBezTo>
                  <a:pt x="31" y="87"/>
                  <a:pt x="30" y="87"/>
                  <a:pt x="30" y="88"/>
                </a:cubicBezTo>
                <a:close/>
                <a:moveTo>
                  <a:pt x="31" y="87"/>
                </a:moveTo>
                <a:cubicBezTo>
                  <a:pt x="31" y="87"/>
                  <a:pt x="32" y="87"/>
                  <a:pt x="32" y="87"/>
                </a:cubicBezTo>
                <a:cubicBezTo>
                  <a:pt x="31" y="87"/>
                  <a:pt x="31" y="88"/>
                  <a:pt x="31" y="87"/>
                </a:cubicBezTo>
                <a:close/>
                <a:moveTo>
                  <a:pt x="29" y="94"/>
                </a:moveTo>
                <a:cubicBezTo>
                  <a:pt x="30" y="94"/>
                  <a:pt x="30" y="93"/>
                  <a:pt x="30" y="93"/>
                </a:cubicBezTo>
                <a:cubicBezTo>
                  <a:pt x="30" y="94"/>
                  <a:pt x="30" y="94"/>
                  <a:pt x="29" y="94"/>
                </a:cubicBezTo>
                <a:close/>
                <a:moveTo>
                  <a:pt x="31" y="93"/>
                </a:moveTo>
                <a:cubicBezTo>
                  <a:pt x="31" y="93"/>
                  <a:pt x="31" y="93"/>
                  <a:pt x="31" y="93"/>
                </a:cubicBezTo>
                <a:cubicBezTo>
                  <a:pt x="31" y="92"/>
                  <a:pt x="31" y="92"/>
                  <a:pt x="31" y="92"/>
                </a:cubicBezTo>
                <a:cubicBezTo>
                  <a:pt x="31" y="92"/>
                  <a:pt x="30" y="92"/>
                  <a:pt x="30" y="92"/>
                </a:cubicBezTo>
                <a:cubicBezTo>
                  <a:pt x="31" y="92"/>
                  <a:pt x="31" y="91"/>
                  <a:pt x="31" y="92"/>
                </a:cubicBezTo>
                <a:cubicBezTo>
                  <a:pt x="31" y="92"/>
                  <a:pt x="31" y="93"/>
                  <a:pt x="31" y="93"/>
                </a:cubicBezTo>
                <a:close/>
                <a:moveTo>
                  <a:pt x="33" y="91"/>
                </a:moveTo>
                <a:cubicBezTo>
                  <a:pt x="32" y="91"/>
                  <a:pt x="32" y="91"/>
                  <a:pt x="32" y="91"/>
                </a:cubicBezTo>
                <a:cubicBezTo>
                  <a:pt x="32" y="90"/>
                  <a:pt x="32" y="90"/>
                  <a:pt x="33" y="90"/>
                </a:cubicBezTo>
                <a:cubicBezTo>
                  <a:pt x="32" y="90"/>
                  <a:pt x="33" y="90"/>
                  <a:pt x="33" y="90"/>
                </a:cubicBezTo>
                <a:lnTo>
                  <a:pt x="33" y="91"/>
                </a:lnTo>
                <a:close/>
                <a:moveTo>
                  <a:pt x="33" y="87"/>
                </a:moveTo>
                <a:cubicBezTo>
                  <a:pt x="33" y="86"/>
                  <a:pt x="33" y="86"/>
                  <a:pt x="33" y="86"/>
                </a:cubicBezTo>
                <a:cubicBezTo>
                  <a:pt x="34" y="86"/>
                  <a:pt x="33" y="86"/>
                  <a:pt x="34" y="86"/>
                </a:cubicBezTo>
                <a:cubicBezTo>
                  <a:pt x="34" y="87"/>
                  <a:pt x="33" y="87"/>
                  <a:pt x="33" y="87"/>
                </a:cubicBezTo>
                <a:close/>
                <a:moveTo>
                  <a:pt x="34" y="91"/>
                </a:moveTo>
                <a:cubicBezTo>
                  <a:pt x="34" y="90"/>
                  <a:pt x="35" y="90"/>
                  <a:pt x="35" y="91"/>
                </a:cubicBezTo>
                <a:cubicBezTo>
                  <a:pt x="35" y="90"/>
                  <a:pt x="34" y="91"/>
                  <a:pt x="34" y="91"/>
                </a:cubicBezTo>
                <a:close/>
                <a:moveTo>
                  <a:pt x="34" y="86"/>
                </a:moveTo>
                <a:cubicBezTo>
                  <a:pt x="35" y="86"/>
                  <a:pt x="35" y="85"/>
                  <a:pt x="36" y="85"/>
                </a:cubicBezTo>
                <a:cubicBezTo>
                  <a:pt x="36" y="85"/>
                  <a:pt x="35" y="86"/>
                  <a:pt x="35" y="86"/>
                </a:cubicBezTo>
                <a:cubicBezTo>
                  <a:pt x="35" y="86"/>
                  <a:pt x="34" y="86"/>
                  <a:pt x="34" y="86"/>
                </a:cubicBezTo>
                <a:close/>
                <a:moveTo>
                  <a:pt x="35" y="90"/>
                </a:moveTo>
                <a:cubicBezTo>
                  <a:pt x="36" y="90"/>
                  <a:pt x="35" y="89"/>
                  <a:pt x="36" y="89"/>
                </a:cubicBezTo>
                <a:cubicBezTo>
                  <a:pt x="36" y="89"/>
                  <a:pt x="36" y="90"/>
                  <a:pt x="35" y="90"/>
                </a:cubicBezTo>
                <a:close/>
                <a:moveTo>
                  <a:pt x="36" y="92"/>
                </a:moveTo>
                <a:cubicBezTo>
                  <a:pt x="37" y="92"/>
                  <a:pt x="37" y="91"/>
                  <a:pt x="36" y="91"/>
                </a:cubicBezTo>
                <a:cubicBezTo>
                  <a:pt x="36" y="92"/>
                  <a:pt x="36" y="92"/>
                  <a:pt x="36" y="92"/>
                </a:cubicBezTo>
                <a:cubicBezTo>
                  <a:pt x="36" y="92"/>
                  <a:pt x="36" y="91"/>
                  <a:pt x="36" y="91"/>
                </a:cubicBezTo>
                <a:cubicBezTo>
                  <a:pt x="36" y="91"/>
                  <a:pt x="36" y="92"/>
                  <a:pt x="37" y="91"/>
                </a:cubicBezTo>
                <a:cubicBezTo>
                  <a:pt x="37" y="91"/>
                  <a:pt x="36" y="91"/>
                  <a:pt x="36" y="90"/>
                </a:cubicBezTo>
                <a:cubicBezTo>
                  <a:pt x="37" y="91"/>
                  <a:pt x="37" y="91"/>
                  <a:pt x="37" y="91"/>
                </a:cubicBezTo>
                <a:cubicBezTo>
                  <a:pt x="37" y="91"/>
                  <a:pt x="37" y="91"/>
                  <a:pt x="37" y="91"/>
                </a:cubicBezTo>
                <a:cubicBezTo>
                  <a:pt x="37" y="92"/>
                  <a:pt x="37" y="92"/>
                  <a:pt x="36" y="92"/>
                </a:cubicBezTo>
                <a:close/>
                <a:moveTo>
                  <a:pt x="37" y="82"/>
                </a:moveTo>
                <a:cubicBezTo>
                  <a:pt x="37" y="81"/>
                  <a:pt x="37" y="82"/>
                  <a:pt x="37" y="81"/>
                </a:cubicBezTo>
                <a:cubicBezTo>
                  <a:pt x="36" y="82"/>
                  <a:pt x="36" y="82"/>
                  <a:pt x="35" y="82"/>
                </a:cubicBezTo>
                <a:cubicBezTo>
                  <a:pt x="35" y="82"/>
                  <a:pt x="35" y="82"/>
                  <a:pt x="34" y="82"/>
                </a:cubicBezTo>
                <a:cubicBezTo>
                  <a:pt x="34" y="82"/>
                  <a:pt x="35" y="82"/>
                  <a:pt x="35" y="82"/>
                </a:cubicBezTo>
                <a:cubicBezTo>
                  <a:pt x="33" y="82"/>
                  <a:pt x="34" y="81"/>
                  <a:pt x="34" y="80"/>
                </a:cubicBezTo>
                <a:cubicBezTo>
                  <a:pt x="34" y="80"/>
                  <a:pt x="34" y="80"/>
                  <a:pt x="34" y="81"/>
                </a:cubicBezTo>
                <a:cubicBezTo>
                  <a:pt x="34" y="80"/>
                  <a:pt x="34" y="81"/>
                  <a:pt x="35" y="81"/>
                </a:cubicBezTo>
                <a:cubicBezTo>
                  <a:pt x="34" y="80"/>
                  <a:pt x="34" y="80"/>
                  <a:pt x="34" y="80"/>
                </a:cubicBezTo>
                <a:cubicBezTo>
                  <a:pt x="34" y="80"/>
                  <a:pt x="35" y="80"/>
                  <a:pt x="34" y="79"/>
                </a:cubicBezTo>
                <a:cubicBezTo>
                  <a:pt x="35" y="79"/>
                  <a:pt x="35" y="79"/>
                  <a:pt x="35" y="79"/>
                </a:cubicBezTo>
                <a:cubicBezTo>
                  <a:pt x="35" y="80"/>
                  <a:pt x="35" y="80"/>
                  <a:pt x="35" y="80"/>
                </a:cubicBezTo>
                <a:cubicBezTo>
                  <a:pt x="35" y="80"/>
                  <a:pt x="36" y="80"/>
                  <a:pt x="36" y="80"/>
                </a:cubicBezTo>
                <a:cubicBezTo>
                  <a:pt x="36" y="80"/>
                  <a:pt x="36" y="80"/>
                  <a:pt x="36" y="80"/>
                </a:cubicBezTo>
                <a:cubicBezTo>
                  <a:pt x="36" y="81"/>
                  <a:pt x="36" y="80"/>
                  <a:pt x="36" y="81"/>
                </a:cubicBezTo>
                <a:cubicBezTo>
                  <a:pt x="36" y="81"/>
                  <a:pt x="37" y="81"/>
                  <a:pt x="37" y="81"/>
                </a:cubicBezTo>
                <a:cubicBezTo>
                  <a:pt x="37" y="81"/>
                  <a:pt x="38" y="82"/>
                  <a:pt x="37" y="82"/>
                </a:cubicBezTo>
                <a:close/>
                <a:moveTo>
                  <a:pt x="37" y="81"/>
                </a:moveTo>
                <a:cubicBezTo>
                  <a:pt x="37" y="80"/>
                  <a:pt x="38" y="81"/>
                  <a:pt x="38" y="81"/>
                </a:cubicBezTo>
                <a:cubicBezTo>
                  <a:pt x="37" y="81"/>
                  <a:pt x="37" y="81"/>
                  <a:pt x="37" y="81"/>
                </a:cubicBezTo>
                <a:close/>
                <a:moveTo>
                  <a:pt x="38" y="88"/>
                </a:moveTo>
                <a:cubicBezTo>
                  <a:pt x="38" y="87"/>
                  <a:pt x="38" y="87"/>
                  <a:pt x="38" y="87"/>
                </a:cubicBezTo>
                <a:cubicBezTo>
                  <a:pt x="38" y="87"/>
                  <a:pt x="39" y="87"/>
                  <a:pt x="39" y="88"/>
                </a:cubicBezTo>
                <a:cubicBezTo>
                  <a:pt x="38" y="87"/>
                  <a:pt x="38" y="88"/>
                  <a:pt x="38" y="88"/>
                </a:cubicBezTo>
                <a:close/>
                <a:moveTo>
                  <a:pt x="39" y="93"/>
                </a:moveTo>
                <a:cubicBezTo>
                  <a:pt x="39" y="93"/>
                  <a:pt x="39" y="93"/>
                  <a:pt x="40" y="93"/>
                </a:cubicBezTo>
                <a:cubicBezTo>
                  <a:pt x="40" y="94"/>
                  <a:pt x="39" y="94"/>
                  <a:pt x="39" y="93"/>
                </a:cubicBezTo>
                <a:close/>
                <a:moveTo>
                  <a:pt x="40" y="87"/>
                </a:moveTo>
                <a:cubicBezTo>
                  <a:pt x="40" y="87"/>
                  <a:pt x="40" y="87"/>
                  <a:pt x="41" y="87"/>
                </a:cubicBezTo>
                <a:cubicBezTo>
                  <a:pt x="40" y="87"/>
                  <a:pt x="40" y="88"/>
                  <a:pt x="40" y="87"/>
                </a:cubicBezTo>
                <a:close/>
                <a:moveTo>
                  <a:pt x="43" y="85"/>
                </a:moveTo>
                <a:cubicBezTo>
                  <a:pt x="43" y="85"/>
                  <a:pt x="42" y="86"/>
                  <a:pt x="42" y="85"/>
                </a:cubicBezTo>
                <a:cubicBezTo>
                  <a:pt x="42" y="85"/>
                  <a:pt x="43" y="84"/>
                  <a:pt x="43" y="84"/>
                </a:cubicBezTo>
                <a:lnTo>
                  <a:pt x="43" y="85"/>
                </a:lnTo>
                <a:close/>
                <a:moveTo>
                  <a:pt x="42" y="83"/>
                </a:moveTo>
                <a:cubicBezTo>
                  <a:pt x="41" y="84"/>
                  <a:pt x="42" y="86"/>
                  <a:pt x="41" y="86"/>
                </a:cubicBezTo>
                <a:cubicBezTo>
                  <a:pt x="42" y="85"/>
                  <a:pt x="42" y="83"/>
                  <a:pt x="41" y="83"/>
                </a:cubicBezTo>
                <a:cubicBezTo>
                  <a:pt x="40" y="83"/>
                  <a:pt x="41" y="83"/>
                  <a:pt x="41" y="82"/>
                </a:cubicBezTo>
                <a:cubicBezTo>
                  <a:pt x="42" y="83"/>
                  <a:pt x="42" y="82"/>
                  <a:pt x="42" y="83"/>
                </a:cubicBezTo>
                <a:cubicBezTo>
                  <a:pt x="42" y="83"/>
                  <a:pt x="43" y="82"/>
                  <a:pt x="43" y="83"/>
                </a:cubicBezTo>
                <a:cubicBezTo>
                  <a:pt x="43" y="84"/>
                  <a:pt x="42" y="83"/>
                  <a:pt x="42" y="83"/>
                </a:cubicBezTo>
                <a:close/>
                <a:moveTo>
                  <a:pt x="43" y="89"/>
                </a:moveTo>
                <a:cubicBezTo>
                  <a:pt x="43" y="88"/>
                  <a:pt x="44" y="88"/>
                  <a:pt x="45" y="89"/>
                </a:cubicBezTo>
                <a:cubicBezTo>
                  <a:pt x="44" y="88"/>
                  <a:pt x="44" y="89"/>
                  <a:pt x="43" y="89"/>
                </a:cubicBezTo>
                <a:close/>
                <a:moveTo>
                  <a:pt x="44" y="92"/>
                </a:moveTo>
                <a:cubicBezTo>
                  <a:pt x="44" y="92"/>
                  <a:pt x="45" y="92"/>
                  <a:pt x="45" y="92"/>
                </a:cubicBezTo>
                <a:cubicBezTo>
                  <a:pt x="45" y="92"/>
                  <a:pt x="45" y="92"/>
                  <a:pt x="45" y="92"/>
                </a:cubicBezTo>
                <a:cubicBezTo>
                  <a:pt x="45" y="92"/>
                  <a:pt x="44" y="93"/>
                  <a:pt x="44" y="92"/>
                </a:cubicBezTo>
                <a:close/>
                <a:moveTo>
                  <a:pt x="49" y="79"/>
                </a:moveTo>
                <a:cubicBezTo>
                  <a:pt x="50" y="79"/>
                  <a:pt x="50" y="78"/>
                  <a:pt x="50" y="78"/>
                </a:cubicBezTo>
                <a:cubicBezTo>
                  <a:pt x="51" y="79"/>
                  <a:pt x="49" y="79"/>
                  <a:pt x="49" y="79"/>
                </a:cubicBezTo>
                <a:close/>
                <a:moveTo>
                  <a:pt x="51" y="90"/>
                </a:moveTo>
                <a:cubicBezTo>
                  <a:pt x="52" y="90"/>
                  <a:pt x="52" y="90"/>
                  <a:pt x="52" y="90"/>
                </a:cubicBezTo>
                <a:cubicBezTo>
                  <a:pt x="53" y="90"/>
                  <a:pt x="52" y="91"/>
                  <a:pt x="51" y="90"/>
                </a:cubicBezTo>
                <a:close/>
                <a:moveTo>
                  <a:pt x="52" y="79"/>
                </a:moveTo>
                <a:cubicBezTo>
                  <a:pt x="52" y="79"/>
                  <a:pt x="52" y="79"/>
                  <a:pt x="51" y="79"/>
                </a:cubicBezTo>
                <a:cubicBezTo>
                  <a:pt x="52" y="78"/>
                  <a:pt x="52" y="78"/>
                  <a:pt x="52" y="77"/>
                </a:cubicBezTo>
                <a:cubicBezTo>
                  <a:pt x="52" y="78"/>
                  <a:pt x="52" y="78"/>
                  <a:pt x="53" y="78"/>
                </a:cubicBezTo>
                <a:cubicBezTo>
                  <a:pt x="53" y="78"/>
                  <a:pt x="52" y="78"/>
                  <a:pt x="52" y="79"/>
                </a:cubicBezTo>
                <a:close/>
                <a:moveTo>
                  <a:pt x="55" y="77"/>
                </a:moveTo>
                <a:cubicBezTo>
                  <a:pt x="56" y="77"/>
                  <a:pt x="56" y="77"/>
                  <a:pt x="56" y="77"/>
                </a:cubicBezTo>
                <a:cubicBezTo>
                  <a:pt x="56" y="77"/>
                  <a:pt x="56" y="78"/>
                  <a:pt x="55" y="77"/>
                </a:cubicBezTo>
                <a:close/>
                <a:moveTo>
                  <a:pt x="57" y="88"/>
                </a:moveTo>
                <a:cubicBezTo>
                  <a:pt x="58" y="87"/>
                  <a:pt x="58" y="87"/>
                  <a:pt x="58" y="88"/>
                </a:cubicBezTo>
                <a:cubicBezTo>
                  <a:pt x="58" y="88"/>
                  <a:pt x="58" y="88"/>
                  <a:pt x="57" y="88"/>
                </a:cubicBezTo>
                <a:close/>
                <a:moveTo>
                  <a:pt x="59" y="76"/>
                </a:moveTo>
                <a:cubicBezTo>
                  <a:pt x="59" y="76"/>
                  <a:pt x="59" y="76"/>
                  <a:pt x="59" y="76"/>
                </a:cubicBezTo>
                <a:cubicBezTo>
                  <a:pt x="59" y="76"/>
                  <a:pt x="60" y="77"/>
                  <a:pt x="59" y="76"/>
                </a:cubicBezTo>
                <a:close/>
                <a:moveTo>
                  <a:pt x="60" y="76"/>
                </a:moveTo>
                <a:cubicBezTo>
                  <a:pt x="60" y="76"/>
                  <a:pt x="60" y="76"/>
                  <a:pt x="59" y="76"/>
                </a:cubicBezTo>
                <a:cubicBezTo>
                  <a:pt x="59" y="76"/>
                  <a:pt x="60" y="76"/>
                  <a:pt x="60" y="76"/>
                </a:cubicBezTo>
                <a:close/>
                <a:moveTo>
                  <a:pt x="60" y="79"/>
                </a:moveTo>
                <a:cubicBezTo>
                  <a:pt x="60" y="79"/>
                  <a:pt x="60" y="79"/>
                  <a:pt x="60" y="78"/>
                </a:cubicBezTo>
                <a:cubicBezTo>
                  <a:pt x="60" y="79"/>
                  <a:pt x="61" y="78"/>
                  <a:pt x="61" y="78"/>
                </a:cubicBezTo>
                <a:cubicBezTo>
                  <a:pt x="61" y="79"/>
                  <a:pt x="61" y="79"/>
                  <a:pt x="60" y="79"/>
                </a:cubicBezTo>
                <a:cubicBezTo>
                  <a:pt x="60" y="79"/>
                  <a:pt x="60" y="79"/>
                  <a:pt x="60" y="79"/>
                </a:cubicBezTo>
                <a:close/>
                <a:moveTo>
                  <a:pt x="61" y="81"/>
                </a:moveTo>
                <a:cubicBezTo>
                  <a:pt x="61" y="81"/>
                  <a:pt x="61" y="81"/>
                  <a:pt x="60" y="81"/>
                </a:cubicBezTo>
                <a:cubicBezTo>
                  <a:pt x="60" y="80"/>
                  <a:pt x="61" y="80"/>
                  <a:pt x="61" y="81"/>
                </a:cubicBezTo>
                <a:close/>
                <a:moveTo>
                  <a:pt x="61" y="88"/>
                </a:moveTo>
                <a:cubicBezTo>
                  <a:pt x="61" y="88"/>
                  <a:pt x="61" y="88"/>
                  <a:pt x="60" y="88"/>
                </a:cubicBezTo>
                <a:cubicBezTo>
                  <a:pt x="60" y="88"/>
                  <a:pt x="60" y="88"/>
                  <a:pt x="60" y="88"/>
                </a:cubicBezTo>
                <a:cubicBezTo>
                  <a:pt x="60" y="88"/>
                  <a:pt x="60" y="88"/>
                  <a:pt x="60" y="88"/>
                </a:cubicBezTo>
                <a:cubicBezTo>
                  <a:pt x="60" y="87"/>
                  <a:pt x="61" y="87"/>
                  <a:pt x="62" y="88"/>
                </a:cubicBezTo>
                <a:cubicBezTo>
                  <a:pt x="61" y="87"/>
                  <a:pt x="61" y="88"/>
                  <a:pt x="61" y="88"/>
                </a:cubicBezTo>
                <a:close/>
                <a:moveTo>
                  <a:pt x="63" y="89"/>
                </a:moveTo>
                <a:cubicBezTo>
                  <a:pt x="63" y="89"/>
                  <a:pt x="63" y="89"/>
                  <a:pt x="63" y="89"/>
                </a:cubicBezTo>
                <a:cubicBezTo>
                  <a:pt x="63" y="89"/>
                  <a:pt x="63" y="89"/>
                  <a:pt x="63" y="89"/>
                </a:cubicBezTo>
                <a:cubicBezTo>
                  <a:pt x="63" y="89"/>
                  <a:pt x="63" y="89"/>
                  <a:pt x="63" y="89"/>
                </a:cubicBezTo>
                <a:close/>
                <a:moveTo>
                  <a:pt x="63" y="88"/>
                </a:moveTo>
                <a:cubicBezTo>
                  <a:pt x="63" y="88"/>
                  <a:pt x="63" y="88"/>
                  <a:pt x="63" y="88"/>
                </a:cubicBezTo>
                <a:cubicBezTo>
                  <a:pt x="63" y="88"/>
                  <a:pt x="63" y="88"/>
                  <a:pt x="63" y="88"/>
                </a:cubicBezTo>
                <a:cubicBezTo>
                  <a:pt x="63" y="88"/>
                  <a:pt x="63" y="88"/>
                  <a:pt x="63" y="88"/>
                </a:cubicBezTo>
                <a:close/>
                <a:moveTo>
                  <a:pt x="64" y="79"/>
                </a:moveTo>
                <a:cubicBezTo>
                  <a:pt x="63" y="78"/>
                  <a:pt x="63" y="78"/>
                  <a:pt x="63" y="79"/>
                </a:cubicBezTo>
                <a:cubicBezTo>
                  <a:pt x="63" y="79"/>
                  <a:pt x="62" y="78"/>
                  <a:pt x="62" y="78"/>
                </a:cubicBezTo>
                <a:cubicBezTo>
                  <a:pt x="62" y="78"/>
                  <a:pt x="63" y="78"/>
                  <a:pt x="63" y="77"/>
                </a:cubicBezTo>
                <a:cubicBezTo>
                  <a:pt x="63" y="78"/>
                  <a:pt x="64" y="78"/>
                  <a:pt x="64" y="78"/>
                </a:cubicBezTo>
                <a:cubicBezTo>
                  <a:pt x="64" y="78"/>
                  <a:pt x="64" y="78"/>
                  <a:pt x="64" y="79"/>
                </a:cubicBezTo>
                <a:close/>
                <a:moveTo>
                  <a:pt x="65" y="76"/>
                </a:moveTo>
                <a:cubicBezTo>
                  <a:pt x="65" y="76"/>
                  <a:pt x="65" y="76"/>
                  <a:pt x="65" y="76"/>
                </a:cubicBezTo>
                <a:cubicBezTo>
                  <a:pt x="65" y="77"/>
                  <a:pt x="64" y="76"/>
                  <a:pt x="65" y="76"/>
                </a:cubicBezTo>
                <a:close/>
                <a:moveTo>
                  <a:pt x="66" y="76"/>
                </a:moveTo>
                <a:cubicBezTo>
                  <a:pt x="66" y="75"/>
                  <a:pt x="66" y="75"/>
                  <a:pt x="67" y="75"/>
                </a:cubicBezTo>
                <a:cubicBezTo>
                  <a:pt x="66" y="75"/>
                  <a:pt x="66" y="76"/>
                  <a:pt x="66" y="76"/>
                </a:cubicBezTo>
                <a:close/>
                <a:moveTo>
                  <a:pt x="72" y="73"/>
                </a:moveTo>
                <a:cubicBezTo>
                  <a:pt x="72" y="73"/>
                  <a:pt x="72" y="73"/>
                  <a:pt x="72" y="73"/>
                </a:cubicBezTo>
                <a:cubicBezTo>
                  <a:pt x="72" y="73"/>
                  <a:pt x="72" y="73"/>
                  <a:pt x="72" y="73"/>
                </a:cubicBezTo>
                <a:cubicBezTo>
                  <a:pt x="72" y="73"/>
                  <a:pt x="72" y="73"/>
                  <a:pt x="72" y="73"/>
                </a:cubicBezTo>
                <a:cubicBezTo>
                  <a:pt x="72" y="74"/>
                  <a:pt x="71" y="74"/>
                  <a:pt x="71" y="73"/>
                </a:cubicBezTo>
                <a:cubicBezTo>
                  <a:pt x="71" y="73"/>
                  <a:pt x="71" y="73"/>
                  <a:pt x="71" y="73"/>
                </a:cubicBezTo>
                <a:cubicBezTo>
                  <a:pt x="71" y="73"/>
                  <a:pt x="71" y="73"/>
                  <a:pt x="71" y="73"/>
                </a:cubicBezTo>
                <a:cubicBezTo>
                  <a:pt x="71" y="73"/>
                  <a:pt x="71" y="73"/>
                  <a:pt x="72" y="73"/>
                </a:cubicBezTo>
                <a:close/>
                <a:moveTo>
                  <a:pt x="71" y="75"/>
                </a:moveTo>
                <a:cubicBezTo>
                  <a:pt x="71" y="76"/>
                  <a:pt x="70" y="76"/>
                  <a:pt x="69" y="76"/>
                </a:cubicBezTo>
                <a:cubicBezTo>
                  <a:pt x="69" y="75"/>
                  <a:pt x="70" y="75"/>
                  <a:pt x="71" y="75"/>
                </a:cubicBezTo>
                <a:close/>
                <a:moveTo>
                  <a:pt x="69" y="74"/>
                </a:moveTo>
                <a:cubicBezTo>
                  <a:pt x="68" y="74"/>
                  <a:pt x="68" y="74"/>
                  <a:pt x="68" y="74"/>
                </a:cubicBezTo>
                <a:cubicBezTo>
                  <a:pt x="69" y="73"/>
                  <a:pt x="69" y="74"/>
                  <a:pt x="70" y="74"/>
                </a:cubicBezTo>
                <a:cubicBezTo>
                  <a:pt x="70" y="74"/>
                  <a:pt x="70" y="74"/>
                  <a:pt x="70" y="75"/>
                </a:cubicBezTo>
                <a:cubicBezTo>
                  <a:pt x="69" y="75"/>
                  <a:pt x="69" y="74"/>
                  <a:pt x="69" y="74"/>
                </a:cubicBezTo>
                <a:cubicBezTo>
                  <a:pt x="69" y="75"/>
                  <a:pt x="69" y="75"/>
                  <a:pt x="69" y="75"/>
                </a:cubicBezTo>
                <a:cubicBezTo>
                  <a:pt x="68" y="76"/>
                  <a:pt x="68" y="75"/>
                  <a:pt x="68" y="75"/>
                </a:cubicBezTo>
                <a:cubicBezTo>
                  <a:pt x="68" y="74"/>
                  <a:pt x="68" y="74"/>
                  <a:pt x="69" y="74"/>
                </a:cubicBezTo>
                <a:close/>
                <a:moveTo>
                  <a:pt x="68" y="75"/>
                </a:moveTo>
                <a:cubicBezTo>
                  <a:pt x="68" y="76"/>
                  <a:pt x="68" y="76"/>
                  <a:pt x="68" y="76"/>
                </a:cubicBezTo>
                <a:cubicBezTo>
                  <a:pt x="67" y="75"/>
                  <a:pt x="68" y="75"/>
                  <a:pt x="68" y="75"/>
                </a:cubicBezTo>
                <a:close/>
                <a:moveTo>
                  <a:pt x="70" y="77"/>
                </a:moveTo>
                <a:cubicBezTo>
                  <a:pt x="70" y="77"/>
                  <a:pt x="69" y="77"/>
                  <a:pt x="69" y="77"/>
                </a:cubicBezTo>
                <a:cubicBezTo>
                  <a:pt x="69" y="78"/>
                  <a:pt x="68" y="78"/>
                  <a:pt x="68" y="77"/>
                </a:cubicBezTo>
                <a:cubicBezTo>
                  <a:pt x="69" y="77"/>
                  <a:pt x="69" y="76"/>
                  <a:pt x="69" y="77"/>
                </a:cubicBezTo>
                <a:cubicBezTo>
                  <a:pt x="69" y="76"/>
                  <a:pt x="70" y="76"/>
                  <a:pt x="70" y="77"/>
                </a:cubicBezTo>
                <a:cubicBezTo>
                  <a:pt x="70" y="77"/>
                  <a:pt x="70" y="77"/>
                  <a:pt x="70" y="77"/>
                </a:cubicBezTo>
                <a:close/>
                <a:moveTo>
                  <a:pt x="70" y="86"/>
                </a:moveTo>
                <a:cubicBezTo>
                  <a:pt x="70" y="86"/>
                  <a:pt x="70" y="86"/>
                  <a:pt x="70" y="86"/>
                </a:cubicBezTo>
                <a:cubicBezTo>
                  <a:pt x="70" y="86"/>
                  <a:pt x="70" y="86"/>
                  <a:pt x="70" y="86"/>
                </a:cubicBezTo>
                <a:cubicBezTo>
                  <a:pt x="70" y="85"/>
                  <a:pt x="70" y="85"/>
                  <a:pt x="70" y="85"/>
                </a:cubicBezTo>
                <a:cubicBezTo>
                  <a:pt x="71" y="85"/>
                  <a:pt x="71" y="85"/>
                  <a:pt x="71" y="85"/>
                </a:cubicBezTo>
                <a:cubicBezTo>
                  <a:pt x="71" y="86"/>
                  <a:pt x="71" y="86"/>
                  <a:pt x="70" y="86"/>
                </a:cubicBezTo>
                <a:close/>
                <a:moveTo>
                  <a:pt x="71" y="75"/>
                </a:moveTo>
                <a:cubicBezTo>
                  <a:pt x="72" y="75"/>
                  <a:pt x="71" y="74"/>
                  <a:pt x="72" y="74"/>
                </a:cubicBezTo>
                <a:cubicBezTo>
                  <a:pt x="72" y="75"/>
                  <a:pt x="72" y="75"/>
                  <a:pt x="72" y="75"/>
                </a:cubicBezTo>
                <a:cubicBezTo>
                  <a:pt x="71" y="75"/>
                  <a:pt x="71" y="75"/>
                  <a:pt x="71" y="75"/>
                </a:cubicBezTo>
                <a:close/>
                <a:moveTo>
                  <a:pt x="72" y="86"/>
                </a:moveTo>
                <a:cubicBezTo>
                  <a:pt x="72" y="86"/>
                  <a:pt x="72" y="86"/>
                  <a:pt x="72" y="86"/>
                </a:cubicBezTo>
                <a:cubicBezTo>
                  <a:pt x="72" y="85"/>
                  <a:pt x="72" y="85"/>
                  <a:pt x="72" y="85"/>
                </a:cubicBezTo>
                <a:cubicBezTo>
                  <a:pt x="72" y="85"/>
                  <a:pt x="72" y="85"/>
                  <a:pt x="72" y="85"/>
                </a:cubicBezTo>
                <a:cubicBezTo>
                  <a:pt x="72" y="85"/>
                  <a:pt x="72" y="85"/>
                  <a:pt x="72" y="85"/>
                </a:cubicBezTo>
                <a:cubicBezTo>
                  <a:pt x="72" y="85"/>
                  <a:pt x="72" y="85"/>
                  <a:pt x="72" y="85"/>
                </a:cubicBezTo>
                <a:cubicBezTo>
                  <a:pt x="72" y="85"/>
                  <a:pt x="72" y="85"/>
                  <a:pt x="72" y="86"/>
                </a:cubicBezTo>
                <a:cubicBezTo>
                  <a:pt x="72" y="86"/>
                  <a:pt x="72" y="86"/>
                  <a:pt x="72" y="86"/>
                </a:cubicBezTo>
                <a:close/>
                <a:moveTo>
                  <a:pt x="73" y="86"/>
                </a:moveTo>
                <a:cubicBezTo>
                  <a:pt x="73" y="86"/>
                  <a:pt x="73" y="86"/>
                  <a:pt x="73" y="86"/>
                </a:cubicBezTo>
                <a:cubicBezTo>
                  <a:pt x="72" y="86"/>
                  <a:pt x="72" y="86"/>
                  <a:pt x="72" y="86"/>
                </a:cubicBezTo>
                <a:cubicBezTo>
                  <a:pt x="72" y="86"/>
                  <a:pt x="72" y="86"/>
                  <a:pt x="73" y="86"/>
                </a:cubicBezTo>
                <a:cubicBezTo>
                  <a:pt x="73" y="86"/>
                  <a:pt x="73" y="86"/>
                  <a:pt x="73" y="86"/>
                </a:cubicBezTo>
                <a:close/>
                <a:moveTo>
                  <a:pt x="72" y="76"/>
                </a:moveTo>
                <a:cubicBezTo>
                  <a:pt x="73" y="75"/>
                  <a:pt x="74" y="76"/>
                  <a:pt x="74" y="77"/>
                </a:cubicBezTo>
                <a:cubicBezTo>
                  <a:pt x="73" y="77"/>
                  <a:pt x="73" y="76"/>
                  <a:pt x="72" y="76"/>
                </a:cubicBezTo>
                <a:close/>
                <a:moveTo>
                  <a:pt x="78" y="72"/>
                </a:moveTo>
                <a:cubicBezTo>
                  <a:pt x="78" y="73"/>
                  <a:pt x="77" y="72"/>
                  <a:pt x="77" y="72"/>
                </a:cubicBezTo>
                <a:cubicBezTo>
                  <a:pt x="77" y="72"/>
                  <a:pt x="78" y="72"/>
                  <a:pt x="78" y="72"/>
                </a:cubicBezTo>
                <a:close/>
                <a:moveTo>
                  <a:pt x="77" y="85"/>
                </a:moveTo>
                <a:cubicBezTo>
                  <a:pt x="77" y="85"/>
                  <a:pt x="77" y="85"/>
                  <a:pt x="77" y="85"/>
                </a:cubicBezTo>
                <a:cubicBezTo>
                  <a:pt x="77" y="85"/>
                  <a:pt x="77" y="85"/>
                  <a:pt x="77" y="85"/>
                </a:cubicBezTo>
                <a:cubicBezTo>
                  <a:pt x="76" y="85"/>
                  <a:pt x="76" y="85"/>
                  <a:pt x="76" y="85"/>
                </a:cubicBezTo>
                <a:cubicBezTo>
                  <a:pt x="77" y="85"/>
                  <a:pt x="77" y="84"/>
                  <a:pt x="78" y="84"/>
                </a:cubicBezTo>
                <a:cubicBezTo>
                  <a:pt x="78" y="85"/>
                  <a:pt x="78" y="85"/>
                  <a:pt x="77" y="85"/>
                </a:cubicBezTo>
                <a:close/>
                <a:moveTo>
                  <a:pt x="78" y="73"/>
                </a:moveTo>
                <a:cubicBezTo>
                  <a:pt x="78" y="73"/>
                  <a:pt x="78" y="73"/>
                  <a:pt x="78" y="73"/>
                </a:cubicBezTo>
                <a:cubicBezTo>
                  <a:pt x="78" y="73"/>
                  <a:pt x="78" y="73"/>
                  <a:pt x="78" y="73"/>
                </a:cubicBezTo>
                <a:cubicBezTo>
                  <a:pt x="78" y="73"/>
                  <a:pt x="78" y="73"/>
                  <a:pt x="78" y="73"/>
                </a:cubicBezTo>
                <a:cubicBezTo>
                  <a:pt x="77" y="74"/>
                  <a:pt x="77" y="74"/>
                  <a:pt x="77" y="74"/>
                </a:cubicBezTo>
                <a:cubicBezTo>
                  <a:pt x="77" y="74"/>
                  <a:pt x="76" y="74"/>
                  <a:pt x="76" y="74"/>
                </a:cubicBezTo>
                <a:cubicBezTo>
                  <a:pt x="76" y="74"/>
                  <a:pt x="77" y="73"/>
                  <a:pt x="77" y="73"/>
                </a:cubicBezTo>
                <a:cubicBezTo>
                  <a:pt x="77" y="73"/>
                  <a:pt x="77" y="73"/>
                  <a:pt x="77" y="73"/>
                </a:cubicBezTo>
                <a:cubicBezTo>
                  <a:pt x="77" y="73"/>
                  <a:pt x="77" y="73"/>
                  <a:pt x="77" y="73"/>
                </a:cubicBezTo>
                <a:cubicBezTo>
                  <a:pt x="77" y="73"/>
                  <a:pt x="78" y="73"/>
                  <a:pt x="78" y="73"/>
                </a:cubicBezTo>
                <a:cubicBezTo>
                  <a:pt x="78" y="73"/>
                  <a:pt x="78" y="73"/>
                  <a:pt x="78" y="73"/>
                </a:cubicBezTo>
                <a:cubicBezTo>
                  <a:pt x="78" y="73"/>
                  <a:pt x="78" y="73"/>
                  <a:pt x="78" y="73"/>
                </a:cubicBezTo>
                <a:close/>
                <a:moveTo>
                  <a:pt x="80" y="71"/>
                </a:moveTo>
                <a:cubicBezTo>
                  <a:pt x="80" y="71"/>
                  <a:pt x="80" y="71"/>
                  <a:pt x="80" y="71"/>
                </a:cubicBezTo>
                <a:cubicBezTo>
                  <a:pt x="80" y="71"/>
                  <a:pt x="80" y="71"/>
                  <a:pt x="81" y="71"/>
                </a:cubicBezTo>
                <a:cubicBezTo>
                  <a:pt x="80" y="71"/>
                  <a:pt x="80" y="71"/>
                  <a:pt x="80" y="71"/>
                </a:cubicBezTo>
                <a:close/>
                <a:moveTo>
                  <a:pt x="82" y="70"/>
                </a:moveTo>
                <a:cubicBezTo>
                  <a:pt x="82" y="70"/>
                  <a:pt x="82" y="70"/>
                  <a:pt x="82" y="70"/>
                </a:cubicBezTo>
                <a:cubicBezTo>
                  <a:pt x="82" y="70"/>
                  <a:pt x="82" y="70"/>
                  <a:pt x="82" y="70"/>
                </a:cubicBezTo>
                <a:cubicBezTo>
                  <a:pt x="82" y="70"/>
                  <a:pt x="82" y="70"/>
                  <a:pt x="82" y="70"/>
                </a:cubicBezTo>
                <a:close/>
                <a:moveTo>
                  <a:pt x="78" y="65"/>
                </a:moveTo>
                <a:cubicBezTo>
                  <a:pt x="78" y="65"/>
                  <a:pt x="78" y="64"/>
                  <a:pt x="78" y="64"/>
                </a:cubicBezTo>
                <a:cubicBezTo>
                  <a:pt x="78" y="65"/>
                  <a:pt x="78" y="66"/>
                  <a:pt x="78" y="65"/>
                </a:cubicBezTo>
                <a:close/>
                <a:moveTo>
                  <a:pt x="78" y="65"/>
                </a:moveTo>
                <a:cubicBezTo>
                  <a:pt x="79" y="64"/>
                  <a:pt x="79" y="64"/>
                  <a:pt x="80" y="64"/>
                </a:cubicBezTo>
                <a:cubicBezTo>
                  <a:pt x="80" y="65"/>
                  <a:pt x="79" y="65"/>
                  <a:pt x="78" y="65"/>
                </a:cubicBezTo>
                <a:close/>
                <a:moveTo>
                  <a:pt x="80" y="64"/>
                </a:moveTo>
                <a:cubicBezTo>
                  <a:pt x="80" y="64"/>
                  <a:pt x="81" y="64"/>
                  <a:pt x="81" y="64"/>
                </a:cubicBezTo>
                <a:cubicBezTo>
                  <a:pt x="81" y="64"/>
                  <a:pt x="81" y="65"/>
                  <a:pt x="80" y="64"/>
                </a:cubicBezTo>
                <a:close/>
                <a:moveTo>
                  <a:pt x="81" y="69"/>
                </a:moveTo>
                <a:cubicBezTo>
                  <a:pt x="81" y="68"/>
                  <a:pt x="81" y="69"/>
                  <a:pt x="82" y="69"/>
                </a:cubicBezTo>
                <a:cubicBezTo>
                  <a:pt x="81" y="69"/>
                  <a:pt x="81" y="69"/>
                  <a:pt x="81" y="69"/>
                </a:cubicBezTo>
                <a:close/>
                <a:moveTo>
                  <a:pt x="82" y="70"/>
                </a:moveTo>
                <a:cubicBezTo>
                  <a:pt x="82" y="70"/>
                  <a:pt x="81" y="70"/>
                  <a:pt x="81" y="70"/>
                </a:cubicBezTo>
                <a:cubicBezTo>
                  <a:pt x="81" y="70"/>
                  <a:pt x="81" y="70"/>
                  <a:pt x="82" y="70"/>
                </a:cubicBezTo>
                <a:cubicBezTo>
                  <a:pt x="82" y="70"/>
                  <a:pt x="82" y="70"/>
                  <a:pt x="82" y="70"/>
                </a:cubicBezTo>
                <a:close/>
                <a:moveTo>
                  <a:pt x="82" y="72"/>
                </a:moveTo>
                <a:cubicBezTo>
                  <a:pt x="82" y="72"/>
                  <a:pt x="81" y="72"/>
                  <a:pt x="81" y="71"/>
                </a:cubicBezTo>
                <a:cubicBezTo>
                  <a:pt x="81" y="71"/>
                  <a:pt x="82" y="71"/>
                  <a:pt x="82" y="71"/>
                </a:cubicBezTo>
                <a:cubicBezTo>
                  <a:pt x="82" y="72"/>
                  <a:pt x="82" y="72"/>
                  <a:pt x="82" y="72"/>
                </a:cubicBezTo>
                <a:cubicBezTo>
                  <a:pt x="82" y="72"/>
                  <a:pt x="82" y="71"/>
                  <a:pt x="82" y="71"/>
                </a:cubicBezTo>
                <a:cubicBezTo>
                  <a:pt x="82" y="71"/>
                  <a:pt x="82" y="71"/>
                  <a:pt x="83" y="71"/>
                </a:cubicBezTo>
                <a:cubicBezTo>
                  <a:pt x="82" y="71"/>
                  <a:pt x="82" y="71"/>
                  <a:pt x="82" y="72"/>
                </a:cubicBezTo>
                <a:close/>
                <a:moveTo>
                  <a:pt x="84" y="69"/>
                </a:moveTo>
                <a:cubicBezTo>
                  <a:pt x="84" y="69"/>
                  <a:pt x="84" y="69"/>
                  <a:pt x="84" y="69"/>
                </a:cubicBezTo>
                <a:cubicBezTo>
                  <a:pt x="84" y="69"/>
                  <a:pt x="84" y="69"/>
                  <a:pt x="84" y="69"/>
                </a:cubicBezTo>
                <a:cubicBezTo>
                  <a:pt x="84" y="69"/>
                  <a:pt x="84" y="69"/>
                  <a:pt x="84" y="69"/>
                </a:cubicBezTo>
                <a:cubicBezTo>
                  <a:pt x="84" y="69"/>
                  <a:pt x="84" y="69"/>
                  <a:pt x="84" y="69"/>
                </a:cubicBezTo>
                <a:close/>
                <a:moveTo>
                  <a:pt x="84" y="68"/>
                </a:moveTo>
                <a:cubicBezTo>
                  <a:pt x="84" y="68"/>
                  <a:pt x="84" y="68"/>
                  <a:pt x="83" y="68"/>
                </a:cubicBezTo>
                <a:cubicBezTo>
                  <a:pt x="83" y="67"/>
                  <a:pt x="84" y="68"/>
                  <a:pt x="84" y="68"/>
                </a:cubicBezTo>
                <a:close/>
                <a:moveTo>
                  <a:pt x="87" y="70"/>
                </a:moveTo>
                <a:cubicBezTo>
                  <a:pt x="87" y="70"/>
                  <a:pt x="87" y="70"/>
                  <a:pt x="87" y="71"/>
                </a:cubicBezTo>
                <a:cubicBezTo>
                  <a:pt x="87" y="71"/>
                  <a:pt x="87" y="71"/>
                  <a:pt x="87" y="71"/>
                </a:cubicBezTo>
                <a:cubicBezTo>
                  <a:pt x="87" y="70"/>
                  <a:pt x="87" y="70"/>
                  <a:pt x="87" y="70"/>
                </a:cubicBezTo>
                <a:close/>
                <a:moveTo>
                  <a:pt x="87" y="68"/>
                </a:moveTo>
                <a:cubicBezTo>
                  <a:pt x="87" y="68"/>
                  <a:pt x="87" y="68"/>
                  <a:pt x="87" y="68"/>
                </a:cubicBezTo>
                <a:cubicBezTo>
                  <a:pt x="87" y="68"/>
                  <a:pt x="87" y="68"/>
                  <a:pt x="87" y="68"/>
                </a:cubicBezTo>
                <a:close/>
                <a:moveTo>
                  <a:pt x="87" y="69"/>
                </a:moveTo>
                <a:cubicBezTo>
                  <a:pt x="87" y="69"/>
                  <a:pt x="87" y="69"/>
                  <a:pt x="87" y="69"/>
                </a:cubicBezTo>
                <a:cubicBezTo>
                  <a:pt x="87" y="69"/>
                  <a:pt x="87" y="69"/>
                  <a:pt x="87" y="69"/>
                </a:cubicBezTo>
                <a:cubicBezTo>
                  <a:pt x="87" y="69"/>
                  <a:pt x="87" y="69"/>
                  <a:pt x="87" y="69"/>
                </a:cubicBezTo>
                <a:close/>
                <a:moveTo>
                  <a:pt x="86" y="64"/>
                </a:moveTo>
                <a:cubicBezTo>
                  <a:pt x="85" y="64"/>
                  <a:pt x="85" y="64"/>
                  <a:pt x="85" y="64"/>
                </a:cubicBezTo>
                <a:cubicBezTo>
                  <a:pt x="85" y="64"/>
                  <a:pt x="85" y="63"/>
                  <a:pt x="86" y="64"/>
                </a:cubicBezTo>
                <a:close/>
                <a:moveTo>
                  <a:pt x="85" y="69"/>
                </a:moveTo>
                <a:cubicBezTo>
                  <a:pt x="85" y="69"/>
                  <a:pt x="85" y="69"/>
                  <a:pt x="85" y="69"/>
                </a:cubicBezTo>
                <a:cubicBezTo>
                  <a:pt x="85" y="69"/>
                  <a:pt x="85" y="69"/>
                  <a:pt x="85" y="69"/>
                </a:cubicBezTo>
                <a:cubicBezTo>
                  <a:pt x="85" y="69"/>
                  <a:pt x="85" y="69"/>
                  <a:pt x="85" y="69"/>
                </a:cubicBezTo>
                <a:close/>
                <a:moveTo>
                  <a:pt x="85" y="70"/>
                </a:moveTo>
                <a:cubicBezTo>
                  <a:pt x="85" y="70"/>
                  <a:pt x="85" y="70"/>
                  <a:pt x="85" y="70"/>
                </a:cubicBezTo>
                <a:cubicBezTo>
                  <a:pt x="85" y="70"/>
                  <a:pt x="85" y="70"/>
                  <a:pt x="85" y="70"/>
                </a:cubicBezTo>
                <a:cubicBezTo>
                  <a:pt x="85" y="70"/>
                  <a:pt x="85" y="70"/>
                  <a:pt x="85" y="70"/>
                </a:cubicBezTo>
                <a:close/>
                <a:moveTo>
                  <a:pt x="85" y="71"/>
                </a:moveTo>
                <a:cubicBezTo>
                  <a:pt x="85" y="71"/>
                  <a:pt x="84" y="71"/>
                  <a:pt x="84" y="71"/>
                </a:cubicBezTo>
                <a:cubicBezTo>
                  <a:pt x="84" y="71"/>
                  <a:pt x="84" y="71"/>
                  <a:pt x="84" y="71"/>
                </a:cubicBezTo>
                <a:cubicBezTo>
                  <a:pt x="84" y="70"/>
                  <a:pt x="85" y="70"/>
                  <a:pt x="85" y="70"/>
                </a:cubicBezTo>
                <a:cubicBezTo>
                  <a:pt x="85" y="70"/>
                  <a:pt x="85" y="71"/>
                  <a:pt x="85" y="71"/>
                </a:cubicBezTo>
                <a:cubicBezTo>
                  <a:pt x="85" y="71"/>
                  <a:pt x="85" y="71"/>
                  <a:pt x="85" y="71"/>
                </a:cubicBezTo>
                <a:cubicBezTo>
                  <a:pt x="85" y="71"/>
                  <a:pt x="85" y="71"/>
                  <a:pt x="85" y="71"/>
                </a:cubicBezTo>
                <a:close/>
                <a:moveTo>
                  <a:pt x="85" y="84"/>
                </a:moveTo>
                <a:cubicBezTo>
                  <a:pt x="85" y="84"/>
                  <a:pt x="85" y="84"/>
                  <a:pt x="85" y="84"/>
                </a:cubicBezTo>
                <a:cubicBezTo>
                  <a:pt x="85" y="84"/>
                  <a:pt x="85" y="84"/>
                  <a:pt x="85" y="84"/>
                </a:cubicBezTo>
                <a:cubicBezTo>
                  <a:pt x="85" y="84"/>
                  <a:pt x="85" y="83"/>
                  <a:pt x="85" y="83"/>
                </a:cubicBezTo>
                <a:cubicBezTo>
                  <a:pt x="86" y="83"/>
                  <a:pt x="85" y="83"/>
                  <a:pt x="85" y="84"/>
                </a:cubicBezTo>
                <a:close/>
                <a:moveTo>
                  <a:pt x="85" y="68"/>
                </a:moveTo>
                <a:cubicBezTo>
                  <a:pt x="85" y="68"/>
                  <a:pt x="86" y="68"/>
                  <a:pt x="86" y="68"/>
                </a:cubicBezTo>
                <a:cubicBezTo>
                  <a:pt x="86" y="68"/>
                  <a:pt x="85" y="69"/>
                  <a:pt x="85" y="68"/>
                </a:cubicBezTo>
                <a:close/>
                <a:moveTo>
                  <a:pt x="86" y="71"/>
                </a:moveTo>
                <a:cubicBezTo>
                  <a:pt x="86" y="71"/>
                  <a:pt x="86" y="71"/>
                  <a:pt x="86" y="71"/>
                </a:cubicBezTo>
                <a:cubicBezTo>
                  <a:pt x="86" y="71"/>
                  <a:pt x="86" y="71"/>
                  <a:pt x="86" y="71"/>
                </a:cubicBezTo>
                <a:cubicBezTo>
                  <a:pt x="86" y="71"/>
                  <a:pt x="86" y="71"/>
                  <a:pt x="86" y="71"/>
                </a:cubicBezTo>
                <a:close/>
                <a:moveTo>
                  <a:pt x="86" y="71"/>
                </a:moveTo>
                <a:cubicBezTo>
                  <a:pt x="86" y="71"/>
                  <a:pt x="86" y="71"/>
                  <a:pt x="86" y="71"/>
                </a:cubicBezTo>
                <a:cubicBezTo>
                  <a:pt x="86" y="70"/>
                  <a:pt x="86" y="70"/>
                  <a:pt x="86" y="70"/>
                </a:cubicBezTo>
                <a:cubicBezTo>
                  <a:pt x="86" y="70"/>
                  <a:pt x="86" y="70"/>
                  <a:pt x="86" y="70"/>
                </a:cubicBezTo>
                <a:cubicBezTo>
                  <a:pt x="87" y="70"/>
                  <a:pt x="86" y="70"/>
                  <a:pt x="86" y="71"/>
                </a:cubicBezTo>
                <a:close/>
                <a:moveTo>
                  <a:pt x="87" y="84"/>
                </a:moveTo>
                <a:cubicBezTo>
                  <a:pt x="87" y="83"/>
                  <a:pt x="87" y="83"/>
                  <a:pt x="87" y="83"/>
                </a:cubicBezTo>
                <a:cubicBezTo>
                  <a:pt x="87" y="83"/>
                  <a:pt x="87" y="83"/>
                  <a:pt x="87" y="83"/>
                </a:cubicBezTo>
                <a:cubicBezTo>
                  <a:pt x="87" y="83"/>
                  <a:pt x="87" y="83"/>
                  <a:pt x="87" y="84"/>
                </a:cubicBezTo>
                <a:close/>
                <a:moveTo>
                  <a:pt x="87" y="83"/>
                </a:moveTo>
                <a:cubicBezTo>
                  <a:pt x="87" y="83"/>
                  <a:pt x="87" y="83"/>
                  <a:pt x="87" y="83"/>
                </a:cubicBezTo>
                <a:cubicBezTo>
                  <a:pt x="87" y="83"/>
                  <a:pt x="87" y="83"/>
                  <a:pt x="88" y="83"/>
                </a:cubicBezTo>
                <a:cubicBezTo>
                  <a:pt x="87" y="83"/>
                  <a:pt x="87" y="83"/>
                  <a:pt x="87" y="83"/>
                </a:cubicBezTo>
                <a:close/>
                <a:moveTo>
                  <a:pt x="88" y="59"/>
                </a:moveTo>
                <a:cubicBezTo>
                  <a:pt x="87" y="59"/>
                  <a:pt x="87" y="59"/>
                  <a:pt x="87" y="59"/>
                </a:cubicBezTo>
                <a:cubicBezTo>
                  <a:pt x="88" y="59"/>
                  <a:pt x="88" y="58"/>
                  <a:pt x="88" y="58"/>
                </a:cubicBezTo>
                <a:cubicBezTo>
                  <a:pt x="89" y="58"/>
                  <a:pt x="88" y="58"/>
                  <a:pt x="88" y="59"/>
                </a:cubicBezTo>
                <a:cubicBezTo>
                  <a:pt x="88" y="59"/>
                  <a:pt x="88" y="59"/>
                  <a:pt x="88" y="59"/>
                </a:cubicBezTo>
                <a:close/>
                <a:moveTo>
                  <a:pt x="88" y="67"/>
                </a:moveTo>
                <a:cubicBezTo>
                  <a:pt x="88" y="67"/>
                  <a:pt x="88" y="68"/>
                  <a:pt x="88" y="68"/>
                </a:cubicBezTo>
                <a:cubicBezTo>
                  <a:pt x="88" y="68"/>
                  <a:pt x="88" y="67"/>
                  <a:pt x="88" y="67"/>
                </a:cubicBezTo>
                <a:cubicBezTo>
                  <a:pt x="88" y="67"/>
                  <a:pt x="88" y="67"/>
                  <a:pt x="89" y="67"/>
                </a:cubicBezTo>
                <a:cubicBezTo>
                  <a:pt x="89" y="67"/>
                  <a:pt x="89" y="67"/>
                  <a:pt x="89" y="67"/>
                </a:cubicBezTo>
                <a:cubicBezTo>
                  <a:pt x="89" y="67"/>
                  <a:pt x="89" y="67"/>
                  <a:pt x="88" y="67"/>
                </a:cubicBezTo>
                <a:close/>
                <a:moveTo>
                  <a:pt x="89" y="73"/>
                </a:moveTo>
                <a:cubicBezTo>
                  <a:pt x="89" y="73"/>
                  <a:pt x="89" y="73"/>
                  <a:pt x="89" y="73"/>
                </a:cubicBezTo>
                <a:cubicBezTo>
                  <a:pt x="89" y="73"/>
                  <a:pt x="89" y="73"/>
                  <a:pt x="89" y="73"/>
                </a:cubicBezTo>
                <a:cubicBezTo>
                  <a:pt x="89" y="73"/>
                  <a:pt x="89" y="72"/>
                  <a:pt x="89" y="73"/>
                </a:cubicBezTo>
                <a:close/>
                <a:moveTo>
                  <a:pt x="89" y="68"/>
                </a:moveTo>
                <a:cubicBezTo>
                  <a:pt x="89" y="68"/>
                  <a:pt x="89" y="68"/>
                  <a:pt x="89" y="67"/>
                </a:cubicBezTo>
                <a:cubicBezTo>
                  <a:pt x="89" y="68"/>
                  <a:pt x="89" y="68"/>
                  <a:pt x="89" y="68"/>
                </a:cubicBezTo>
                <a:cubicBezTo>
                  <a:pt x="89" y="68"/>
                  <a:pt x="89" y="68"/>
                  <a:pt x="89" y="68"/>
                </a:cubicBezTo>
                <a:close/>
                <a:moveTo>
                  <a:pt x="89" y="67"/>
                </a:moveTo>
                <a:cubicBezTo>
                  <a:pt x="89" y="67"/>
                  <a:pt x="89" y="67"/>
                  <a:pt x="89" y="67"/>
                </a:cubicBezTo>
                <a:cubicBezTo>
                  <a:pt x="89" y="67"/>
                  <a:pt x="89" y="67"/>
                  <a:pt x="90" y="67"/>
                </a:cubicBezTo>
                <a:cubicBezTo>
                  <a:pt x="90" y="67"/>
                  <a:pt x="89" y="67"/>
                  <a:pt x="89" y="67"/>
                </a:cubicBezTo>
                <a:close/>
                <a:moveTo>
                  <a:pt x="89" y="58"/>
                </a:moveTo>
                <a:cubicBezTo>
                  <a:pt x="89" y="58"/>
                  <a:pt x="89" y="57"/>
                  <a:pt x="90" y="57"/>
                </a:cubicBezTo>
                <a:cubicBezTo>
                  <a:pt x="90" y="58"/>
                  <a:pt x="90" y="58"/>
                  <a:pt x="89" y="58"/>
                </a:cubicBezTo>
                <a:cubicBezTo>
                  <a:pt x="90" y="58"/>
                  <a:pt x="90" y="58"/>
                  <a:pt x="90" y="59"/>
                </a:cubicBezTo>
                <a:cubicBezTo>
                  <a:pt x="90" y="59"/>
                  <a:pt x="89" y="59"/>
                  <a:pt x="89" y="58"/>
                </a:cubicBezTo>
                <a:close/>
                <a:moveTo>
                  <a:pt x="90" y="68"/>
                </a:moveTo>
                <a:cubicBezTo>
                  <a:pt x="90" y="68"/>
                  <a:pt x="90" y="68"/>
                  <a:pt x="90" y="68"/>
                </a:cubicBezTo>
                <a:cubicBezTo>
                  <a:pt x="90" y="68"/>
                  <a:pt x="90" y="68"/>
                  <a:pt x="90" y="67"/>
                </a:cubicBezTo>
                <a:cubicBezTo>
                  <a:pt x="90" y="68"/>
                  <a:pt x="90" y="68"/>
                  <a:pt x="90" y="68"/>
                </a:cubicBezTo>
                <a:close/>
                <a:moveTo>
                  <a:pt x="90" y="67"/>
                </a:moveTo>
                <a:cubicBezTo>
                  <a:pt x="90" y="67"/>
                  <a:pt x="90" y="67"/>
                  <a:pt x="90" y="67"/>
                </a:cubicBezTo>
                <a:cubicBezTo>
                  <a:pt x="90" y="67"/>
                  <a:pt x="90" y="67"/>
                  <a:pt x="90" y="67"/>
                </a:cubicBezTo>
                <a:cubicBezTo>
                  <a:pt x="90" y="67"/>
                  <a:pt x="90" y="67"/>
                  <a:pt x="90" y="67"/>
                </a:cubicBezTo>
                <a:close/>
                <a:moveTo>
                  <a:pt x="90" y="67"/>
                </a:moveTo>
                <a:cubicBezTo>
                  <a:pt x="90" y="67"/>
                  <a:pt x="90" y="67"/>
                  <a:pt x="90" y="67"/>
                </a:cubicBezTo>
                <a:cubicBezTo>
                  <a:pt x="90" y="67"/>
                  <a:pt x="91" y="67"/>
                  <a:pt x="91" y="67"/>
                </a:cubicBezTo>
                <a:cubicBezTo>
                  <a:pt x="91" y="67"/>
                  <a:pt x="91" y="67"/>
                  <a:pt x="90" y="67"/>
                </a:cubicBezTo>
                <a:close/>
                <a:moveTo>
                  <a:pt x="90" y="58"/>
                </a:moveTo>
                <a:cubicBezTo>
                  <a:pt x="91" y="59"/>
                  <a:pt x="91" y="58"/>
                  <a:pt x="91" y="58"/>
                </a:cubicBezTo>
                <a:cubicBezTo>
                  <a:pt x="91" y="58"/>
                  <a:pt x="91" y="59"/>
                  <a:pt x="91" y="59"/>
                </a:cubicBezTo>
                <a:cubicBezTo>
                  <a:pt x="91" y="59"/>
                  <a:pt x="90" y="59"/>
                  <a:pt x="90" y="58"/>
                </a:cubicBezTo>
                <a:close/>
                <a:moveTo>
                  <a:pt x="91" y="60"/>
                </a:moveTo>
                <a:cubicBezTo>
                  <a:pt x="92" y="60"/>
                  <a:pt x="91" y="61"/>
                  <a:pt x="91" y="61"/>
                </a:cubicBezTo>
                <a:cubicBezTo>
                  <a:pt x="91" y="60"/>
                  <a:pt x="91" y="60"/>
                  <a:pt x="91" y="60"/>
                </a:cubicBezTo>
                <a:close/>
                <a:moveTo>
                  <a:pt x="91" y="67"/>
                </a:moveTo>
                <a:cubicBezTo>
                  <a:pt x="91" y="67"/>
                  <a:pt x="91" y="67"/>
                  <a:pt x="91" y="67"/>
                </a:cubicBezTo>
                <a:cubicBezTo>
                  <a:pt x="91" y="67"/>
                  <a:pt x="91" y="67"/>
                  <a:pt x="91" y="66"/>
                </a:cubicBezTo>
                <a:cubicBezTo>
                  <a:pt x="91" y="67"/>
                  <a:pt x="91" y="67"/>
                  <a:pt x="91" y="67"/>
                </a:cubicBezTo>
                <a:cubicBezTo>
                  <a:pt x="91" y="67"/>
                  <a:pt x="91" y="67"/>
                  <a:pt x="91" y="67"/>
                </a:cubicBezTo>
                <a:close/>
                <a:moveTo>
                  <a:pt x="91" y="68"/>
                </a:moveTo>
                <a:cubicBezTo>
                  <a:pt x="91" y="68"/>
                  <a:pt x="91" y="68"/>
                  <a:pt x="91" y="68"/>
                </a:cubicBezTo>
                <a:cubicBezTo>
                  <a:pt x="91" y="68"/>
                  <a:pt x="91" y="68"/>
                  <a:pt x="91" y="68"/>
                </a:cubicBezTo>
                <a:cubicBezTo>
                  <a:pt x="91" y="68"/>
                  <a:pt x="91" y="68"/>
                  <a:pt x="91" y="68"/>
                </a:cubicBezTo>
                <a:close/>
                <a:moveTo>
                  <a:pt x="91" y="67"/>
                </a:moveTo>
                <a:cubicBezTo>
                  <a:pt x="91" y="67"/>
                  <a:pt x="91" y="67"/>
                  <a:pt x="91" y="67"/>
                </a:cubicBezTo>
                <a:cubicBezTo>
                  <a:pt x="91" y="67"/>
                  <a:pt x="91" y="67"/>
                  <a:pt x="92" y="66"/>
                </a:cubicBezTo>
                <a:cubicBezTo>
                  <a:pt x="92" y="67"/>
                  <a:pt x="92" y="67"/>
                  <a:pt x="92" y="67"/>
                </a:cubicBezTo>
                <a:cubicBezTo>
                  <a:pt x="92" y="67"/>
                  <a:pt x="91" y="67"/>
                  <a:pt x="91" y="67"/>
                </a:cubicBezTo>
                <a:close/>
                <a:moveTo>
                  <a:pt x="93" y="67"/>
                </a:moveTo>
                <a:cubicBezTo>
                  <a:pt x="93" y="66"/>
                  <a:pt x="93" y="66"/>
                  <a:pt x="93" y="66"/>
                </a:cubicBezTo>
                <a:cubicBezTo>
                  <a:pt x="93" y="67"/>
                  <a:pt x="93" y="67"/>
                  <a:pt x="93" y="67"/>
                </a:cubicBezTo>
                <a:close/>
                <a:moveTo>
                  <a:pt x="92" y="58"/>
                </a:moveTo>
                <a:cubicBezTo>
                  <a:pt x="92" y="58"/>
                  <a:pt x="92" y="58"/>
                  <a:pt x="92" y="58"/>
                </a:cubicBezTo>
                <a:cubicBezTo>
                  <a:pt x="92" y="58"/>
                  <a:pt x="93" y="58"/>
                  <a:pt x="93" y="58"/>
                </a:cubicBezTo>
                <a:cubicBezTo>
                  <a:pt x="93" y="58"/>
                  <a:pt x="92" y="58"/>
                  <a:pt x="92" y="58"/>
                </a:cubicBezTo>
                <a:close/>
                <a:moveTo>
                  <a:pt x="39" y="102"/>
                </a:moveTo>
                <a:cubicBezTo>
                  <a:pt x="39" y="102"/>
                  <a:pt x="39" y="101"/>
                  <a:pt x="39" y="101"/>
                </a:cubicBezTo>
                <a:cubicBezTo>
                  <a:pt x="39" y="101"/>
                  <a:pt x="39" y="102"/>
                  <a:pt x="39" y="102"/>
                </a:cubicBezTo>
                <a:close/>
                <a:moveTo>
                  <a:pt x="40" y="102"/>
                </a:moveTo>
                <a:cubicBezTo>
                  <a:pt x="41" y="102"/>
                  <a:pt x="40" y="102"/>
                  <a:pt x="40" y="101"/>
                </a:cubicBezTo>
                <a:cubicBezTo>
                  <a:pt x="41" y="102"/>
                  <a:pt x="41" y="102"/>
                  <a:pt x="41" y="102"/>
                </a:cubicBezTo>
                <a:cubicBezTo>
                  <a:pt x="41" y="102"/>
                  <a:pt x="41" y="102"/>
                  <a:pt x="40" y="102"/>
                </a:cubicBezTo>
                <a:close/>
                <a:moveTo>
                  <a:pt x="19" y="120"/>
                </a:moveTo>
                <a:cubicBezTo>
                  <a:pt x="19" y="119"/>
                  <a:pt x="19" y="120"/>
                  <a:pt x="18" y="120"/>
                </a:cubicBezTo>
                <a:cubicBezTo>
                  <a:pt x="18" y="119"/>
                  <a:pt x="19" y="119"/>
                  <a:pt x="19" y="119"/>
                </a:cubicBezTo>
                <a:cubicBezTo>
                  <a:pt x="19" y="119"/>
                  <a:pt x="19" y="120"/>
                  <a:pt x="19" y="120"/>
                </a:cubicBezTo>
                <a:close/>
                <a:moveTo>
                  <a:pt x="33" y="118"/>
                </a:moveTo>
                <a:cubicBezTo>
                  <a:pt x="33" y="117"/>
                  <a:pt x="34" y="118"/>
                  <a:pt x="34" y="118"/>
                </a:cubicBezTo>
                <a:cubicBezTo>
                  <a:pt x="34" y="118"/>
                  <a:pt x="34" y="118"/>
                  <a:pt x="33" y="118"/>
                </a:cubicBezTo>
                <a:close/>
                <a:moveTo>
                  <a:pt x="43" y="110"/>
                </a:moveTo>
                <a:cubicBezTo>
                  <a:pt x="43" y="109"/>
                  <a:pt x="44" y="109"/>
                  <a:pt x="44" y="109"/>
                </a:cubicBezTo>
                <a:cubicBezTo>
                  <a:pt x="44" y="109"/>
                  <a:pt x="44" y="110"/>
                  <a:pt x="43" y="110"/>
                </a:cubicBezTo>
                <a:close/>
                <a:moveTo>
                  <a:pt x="49" y="99"/>
                </a:moveTo>
                <a:cubicBezTo>
                  <a:pt x="49" y="99"/>
                  <a:pt x="48" y="99"/>
                  <a:pt x="48" y="99"/>
                </a:cubicBezTo>
                <a:cubicBezTo>
                  <a:pt x="48" y="99"/>
                  <a:pt x="49" y="98"/>
                  <a:pt x="49" y="99"/>
                </a:cubicBezTo>
                <a:close/>
                <a:moveTo>
                  <a:pt x="41" y="104"/>
                </a:moveTo>
                <a:cubicBezTo>
                  <a:pt x="41" y="104"/>
                  <a:pt x="42" y="104"/>
                  <a:pt x="41" y="103"/>
                </a:cubicBezTo>
                <a:cubicBezTo>
                  <a:pt x="41" y="103"/>
                  <a:pt x="41" y="103"/>
                  <a:pt x="42" y="103"/>
                </a:cubicBezTo>
                <a:cubicBezTo>
                  <a:pt x="41" y="103"/>
                  <a:pt x="42" y="105"/>
                  <a:pt x="41" y="104"/>
                </a:cubicBezTo>
                <a:close/>
                <a:moveTo>
                  <a:pt x="45" y="104"/>
                </a:moveTo>
                <a:cubicBezTo>
                  <a:pt x="44" y="103"/>
                  <a:pt x="45" y="104"/>
                  <a:pt x="44" y="103"/>
                </a:cubicBezTo>
                <a:cubicBezTo>
                  <a:pt x="44" y="104"/>
                  <a:pt x="43" y="104"/>
                  <a:pt x="43" y="104"/>
                </a:cubicBezTo>
                <a:cubicBezTo>
                  <a:pt x="43" y="104"/>
                  <a:pt x="43" y="104"/>
                  <a:pt x="43" y="103"/>
                </a:cubicBezTo>
                <a:cubicBezTo>
                  <a:pt x="43" y="104"/>
                  <a:pt x="42" y="104"/>
                  <a:pt x="42" y="104"/>
                </a:cubicBezTo>
                <a:cubicBezTo>
                  <a:pt x="42" y="103"/>
                  <a:pt x="42" y="103"/>
                  <a:pt x="43" y="104"/>
                </a:cubicBezTo>
                <a:cubicBezTo>
                  <a:pt x="43" y="103"/>
                  <a:pt x="43" y="103"/>
                  <a:pt x="43" y="102"/>
                </a:cubicBezTo>
                <a:cubicBezTo>
                  <a:pt x="44" y="103"/>
                  <a:pt x="44" y="101"/>
                  <a:pt x="45" y="102"/>
                </a:cubicBezTo>
                <a:cubicBezTo>
                  <a:pt x="45" y="101"/>
                  <a:pt x="46" y="101"/>
                  <a:pt x="46" y="102"/>
                </a:cubicBezTo>
                <a:cubicBezTo>
                  <a:pt x="45" y="102"/>
                  <a:pt x="46" y="103"/>
                  <a:pt x="45" y="104"/>
                </a:cubicBezTo>
                <a:close/>
                <a:moveTo>
                  <a:pt x="48" y="117"/>
                </a:moveTo>
                <a:cubicBezTo>
                  <a:pt x="48" y="117"/>
                  <a:pt x="48" y="117"/>
                  <a:pt x="49" y="117"/>
                </a:cubicBezTo>
                <a:cubicBezTo>
                  <a:pt x="49" y="118"/>
                  <a:pt x="48" y="118"/>
                  <a:pt x="48" y="117"/>
                </a:cubicBezTo>
                <a:close/>
                <a:moveTo>
                  <a:pt x="50" y="102"/>
                </a:moveTo>
                <a:cubicBezTo>
                  <a:pt x="50" y="102"/>
                  <a:pt x="49" y="102"/>
                  <a:pt x="49" y="103"/>
                </a:cubicBezTo>
                <a:cubicBezTo>
                  <a:pt x="49" y="103"/>
                  <a:pt x="49" y="103"/>
                  <a:pt x="49" y="102"/>
                </a:cubicBezTo>
                <a:cubicBezTo>
                  <a:pt x="48" y="103"/>
                  <a:pt x="47" y="103"/>
                  <a:pt x="47" y="103"/>
                </a:cubicBezTo>
                <a:cubicBezTo>
                  <a:pt x="47" y="103"/>
                  <a:pt x="47" y="102"/>
                  <a:pt x="46" y="103"/>
                </a:cubicBezTo>
                <a:cubicBezTo>
                  <a:pt x="46" y="103"/>
                  <a:pt x="45" y="102"/>
                  <a:pt x="46" y="102"/>
                </a:cubicBezTo>
                <a:cubicBezTo>
                  <a:pt x="46" y="102"/>
                  <a:pt x="46" y="103"/>
                  <a:pt x="46" y="103"/>
                </a:cubicBezTo>
                <a:cubicBezTo>
                  <a:pt x="46" y="101"/>
                  <a:pt x="47" y="101"/>
                  <a:pt x="48" y="101"/>
                </a:cubicBezTo>
                <a:cubicBezTo>
                  <a:pt x="48" y="101"/>
                  <a:pt x="48" y="101"/>
                  <a:pt x="48" y="101"/>
                </a:cubicBezTo>
                <a:cubicBezTo>
                  <a:pt x="49" y="101"/>
                  <a:pt x="49" y="100"/>
                  <a:pt x="49" y="100"/>
                </a:cubicBezTo>
                <a:cubicBezTo>
                  <a:pt x="50" y="101"/>
                  <a:pt x="49" y="102"/>
                  <a:pt x="48" y="102"/>
                </a:cubicBezTo>
                <a:cubicBezTo>
                  <a:pt x="48" y="102"/>
                  <a:pt x="48" y="102"/>
                  <a:pt x="48" y="102"/>
                </a:cubicBezTo>
                <a:cubicBezTo>
                  <a:pt x="48" y="102"/>
                  <a:pt x="49" y="102"/>
                  <a:pt x="49" y="102"/>
                </a:cubicBezTo>
                <a:cubicBezTo>
                  <a:pt x="49" y="101"/>
                  <a:pt x="50" y="101"/>
                  <a:pt x="50" y="101"/>
                </a:cubicBezTo>
                <a:cubicBezTo>
                  <a:pt x="50" y="101"/>
                  <a:pt x="50" y="102"/>
                  <a:pt x="50" y="102"/>
                </a:cubicBezTo>
                <a:close/>
                <a:moveTo>
                  <a:pt x="51" y="116"/>
                </a:moveTo>
                <a:cubicBezTo>
                  <a:pt x="51" y="116"/>
                  <a:pt x="50" y="116"/>
                  <a:pt x="50" y="116"/>
                </a:cubicBezTo>
                <a:cubicBezTo>
                  <a:pt x="51" y="116"/>
                  <a:pt x="51" y="116"/>
                  <a:pt x="51" y="116"/>
                </a:cubicBezTo>
                <a:cubicBezTo>
                  <a:pt x="51" y="116"/>
                  <a:pt x="51" y="116"/>
                  <a:pt x="51" y="116"/>
                </a:cubicBezTo>
                <a:close/>
                <a:moveTo>
                  <a:pt x="51" y="116"/>
                </a:moveTo>
                <a:cubicBezTo>
                  <a:pt x="51" y="116"/>
                  <a:pt x="51" y="116"/>
                  <a:pt x="51" y="116"/>
                </a:cubicBezTo>
                <a:cubicBezTo>
                  <a:pt x="51" y="116"/>
                  <a:pt x="51" y="116"/>
                  <a:pt x="52" y="116"/>
                </a:cubicBezTo>
                <a:cubicBezTo>
                  <a:pt x="52" y="116"/>
                  <a:pt x="51" y="117"/>
                  <a:pt x="51" y="116"/>
                </a:cubicBezTo>
                <a:close/>
                <a:moveTo>
                  <a:pt x="52" y="101"/>
                </a:moveTo>
                <a:cubicBezTo>
                  <a:pt x="51" y="100"/>
                  <a:pt x="51" y="100"/>
                  <a:pt x="51" y="101"/>
                </a:cubicBezTo>
                <a:cubicBezTo>
                  <a:pt x="50" y="101"/>
                  <a:pt x="50" y="101"/>
                  <a:pt x="50" y="101"/>
                </a:cubicBezTo>
                <a:cubicBezTo>
                  <a:pt x="51" y="100"/>
                  <a:pt x="51" y="100"/>
                  <a:pt x="52" y="100"/>
                </a:cubicBezTo>
                <a:lnTo>
                  <a:pt x="52" y="101"/>
                </a:lnTo>
                <a:close/>
                <a:moveTo>
                  <a:pt x="46" y="120"/>
                </a:moveTo>
                <a:cubicBezTo>
                  <a:pt x="46" y="120"/>
                  <a:pt x="46" y="120"/>
                  <a:pt x="46" y="120"/>
                </a:cubicBezTo>
                <a:cubicBezTo>
                  <a:pt x="46" y="120"/>
                  <a:pt x="47" y="120"/>
                  <a:pt x="47" y="120"/>
                </a:cubicBezTo>
                <a:cubicBezTo>
                  <a:pt x="47" y="120"/>
                  <a:pt x="46" y="120"/>
                  <a:pt x="46" y="120"/>
                </a:cubicBezTo>
                <a:close/>
                <a:moveTo>
                  <a:pt x="27" y="126"/>
                </a:moveTo>
                <a:cubicBezTo>
                  <a:pt x="27" y="126"/>
                  <a:pt x="27" y="126"/>
                  <a:pt x="27" y="125"/>
                </a:cubicBezTo>
                <a:cubicBezTo>
                  <a:pt x="27" y="126"/>
                  <a:pt x="28" y="125"/>
                  <a:pt x="28" y="125"/>
                </a:cubicBezTo>
                <a:cubicBezTo>
                  <a:pt x="28" y="125"/>
                  <a:pt x="28" y="126"/>
                  <a:pt x="28" y="126"/>
                </a:cubicBezTo>
                <a:cubicBezTo>
                  <a:pt x="27" y="126"/>
                  <a:pt x="28" y="126"/>
                  <a:pt x="27" y="126"/>
                </a:cubicBezTo>
                <a:close/>
                <a:moveTo>
                  <a:pt x="35" y="124"/>
                </a:moveTo>
                <a:cubicBezTo>
                  <a:pt x="36" y="124"/>
                  <a:pt x="37" y="124"/>
                  <a:pt x="37" y="124"/>
                </a:cubicBezTo>
                <a:cubicBezTo>
                  <a:pt x="36" y="124"/>
                  <a:pt x="36" y="125"/>
                  <a:pt x="35" y="124"/>
                </a:cubicBezTo>
                <a:close/>
                <a:moveTo>
                  <a:pt x="39" y="124"/>
                </a:moveTo>
                <a:cubicBezTo>
                  <a:pt x="39" y="124"/>
                  <a:pt x="38" y="124"/>
                  <a:pt x="38" y="124"/>
                </a:cubicBezTo>
                <a:cubicBezTo>
                  <a:pt x="38" y="123"/>
                  <a:pt x="39" y="124"/>
                  <a:pt x="39" y="124"/>
                </a:cubicBezTo>
                <a:close/>
                <a:moveTo>
                  <a:pt x="40" y="126"/>
                </a:moveTo>
                <a:cubicBezTo>
                  <a:pt x="40" y="126"/>
                  <a:pt x="40" y="126"/>
                  <a:pt x="40" y="126"/>
                </a:cubicBezTo>
                <a:cubicBezTo>
                  <a:pt x="40" y="126"/>
                  <a:pt x="40" y="126"/>
                  <a:pt x="40" y="126"/>
                </a:cubicBezTo>
                <a:cubicBezTo>
                  <a:pt x="39" y="127"/>
                  <a:pt x="38" y="126"/>
                  <a:pt x="38" y="127"/>
                </a:cubicBezTo>
                <a:cubicBezTo>
                  <a:pt x="38" y="126"/>
                  <a:pt x="38" y="126"/>
                  <a:pt x="38" y="125"/>
                </a:cubicBezTo>
                <a:cubicBezTo>
                  <a:pt x="38" y="125"/>
                  <a:pt x="38" y="125"/>
                  <a:pt x="38" y="125"/>
                </a:cubicBezTo>
                <a:cubicBezTo>
                  <a:pt x="38" y="125"/>
                  <a:pt x="38" y="125"/>
                  <a:pt x="37" y="125"/>
                </a:cubicBezTo>
                <a:cubicBezTo>
                  <a:pt x="37" y="125"/>
                  <a:pt x="38" y="125"/>
                  <a:pt x="38" y="125"/>
                </a:cubicBezTo>
                <a:cubicBezTo>
                  <a:pt x="38" y="125"/>
                  <a:pt x="38" y="125"/>
                  <a:pt x="38" y="125"/>
                </a:cubicBezTo>
                <a:cubicBezTo>
                  <a:pt x="38" y="125"/>
                  <a:pt x="38" y="125"/>
                  <a:pt x="38" y="125"/>
                </a:cubicBezTo>
                <a:cubicBezTo>
                  <a:pt x="38" y="126"/>
                  <a:pt x="38" y="126"/>
                  <a:pt x="38" y="126"/>
                </a:cubicBezTo>
                <a:cubicBezTo>
                  <a:pt x="39" y="126"/>
                  <a:pt x="39" y="126"/>
                  <a:pt x="39" y="126"/>
                </a:cubicBezTo>
                <a:cubicBezTo>
                  <a:pt x="39" y="126"/>
                  <a:pt x="39" y="126"/>
                  <a:pt x="38" y="125"/>
                </a:cubicBezTo>
                <a:cubicBezTo>
                  <a:pt x="39" y="125"/>
                  <a:pt x="39" y="125"/>
                  <a:pt x="39" y="126"/>
                </a:cubicBezTo>
                <a:cubicBezTo>
                  <a:pt x="39" y="126"/>
                  <a:pt x="39" y="126"/>
                  <a:pt x="39" y="126"/>
                </a:cubicBezTo>
                <a:cubicBezTo>
                  <a:pt x="39" y="126"/>
                  <a:pt x="39" y="126"/>
                  <a:pt x="39" y="126"/>
                </a:cubicBezTo>
                <a:cubicBezTo>
                  <a:pt x="39" y="126"/>
                  <a:pt x="40" y="126"/>
                  <a:pt x="40" y="126"/>
                </a:cubicBezTo>
                <a:cubicBezTo>
                  <a:pt x="40" y="126"/>
                  <a:pt x="40" y="126"/>
                  <a:pt x="40" y="126"/>
                </a:cubicBezTo>
                <a:cubicBezTo>
                  <a:pt x="40" y="126"/>
                  <a:pt x="40" y="126"/>
                  <a:pt x="40" y="126"/>
                </a:cubicBezTo>
                <a:close/>
                <a:moveTo>
                  <a:pt x="40" y="126"/>
                </a:moveTo>
                <a:cubicBezTo>
                  <a:pt x="40" y="126"/>
                  <a:pt x="40" y="126"/>
                  <a:pt x="40" y="126"/>
                </a:cubicBezTo>
                <a:cubicBezTo>
                  <a:pt x="40" y="126"/>
                  <a:pt x="40" y="126"/>
                  <a:pt x="40" y="126"/>
                </a:cubicBezTo>
                <a:close/>
                <a:moveTo>
                  <a:pt x="40" y="126"/>
                </a:moveTo>
                <a:cubicBezTo>
                  <a:pt x="40" y="126"/>
                  <a:pt x="40" y="126"/>
                  <a:pt x="40" y="125"/>
                </a:cubicBezTo>
                <a:cubicBezTo>
                  <a:pt x="40" y="125"/>
                  <a:pt x="40" y="125"/>
                  <a:pt x="40" y="125"/>
                </a:cubicBezTo>
                <a:cubicBezTo>
                  <a:pt x="40" y="125"/>
                  <a:pt x="39" y="125"/>
                  <a:pt x="39" y="125"/>
                </a:cubicBezTo>
                <a:cubicBezTo>
                  <a:pt x="39" y="125"/>
                  <a:pt x="39" y="125"/>
                  <a:pt x="39" y="125"/>
                </a:cubicBezTo>
                <a:cubicBezTo>
                  <a:pt x="39" y="125"/>
                  <a:pt x="39" y="125"/>
                  <a:pt x="39" y="125"/>
                </a:cubicBezTo>
                <a:cubicBezTo>
                  <a:pt x="39" y="125"/>
                  <a:pt x="40" y="125"/>
                  <a:pt x="40" y="125"/>
                </a:cubicBezTo>
                <a:cubicBezTo>
                  <a:pt x="40" y="125"/>
                  <a:pt x="40" y="126"/>
                  <a:pt x="40" y="126"/>
                </a:cubicBezTo>
                <a:cubicBezTo>
                  <a:pt x="40" y="126"/>
                  <a:pt x="40" y="126"/>
                  <a:pt x="40" y="126"/>
                </a:cubicBezTo>
                <a:close/>
                <a:moveTo>
                  <a:pt x="40" y="124"/>
                </a:moveTo>
                <a:cubicBezTo>
                  <a:pt x="40" y="124"/>
                  <a:pt x="40" y="124"/>
                  <a:pt x="40" y="124"/>
                </a:cubicBezTo>
                <a:cubicBezTo>
                  <a:pt x="40" y="124"/>
                  <a:pt x="40" y="124"/>
                  <a:pt x="40" y="124"/>
                </a:cubicBezTo>
                <a:cubicBezTo>
                  <a:pt x="40" y="124"/>
                  <a:pt x="40" y="124"/>
                  <a:pt x="40" y="124"/>
                </a:cubicBezTo>
                <a:cubicBezTo>
                  <a:pt x="40" y="124"/>
                  <a:pt x="40" y="124"/>
                  <a:pt x="40" y="124"/>
                </a:cubicBezTo>
                <a:cubicBezTo>
                  <a:pt x="40" y="124"/>
                  <a:pt x="40" y="123"/>
                  <a:pt x="40" y="123"/>
                </a:cubicBezTo>
                <a:cubicBezTo>
                  <a:pt x="40" y="123"/>
                  <a:pt x="40" y="123"/>
                  <a:pt x="41" y="124"/>
                </a:cubicBezTo>
                <a:cubicBezTo>
                  <a:pt x="40" y="123"/>
                  <a:pt x="40" y="124"/>
                  <a:pt x="40" y="124"/>
                </a:cubicBezTo>
                <a:close/>
                <a:moveTo>
                  <a:pt x="45" y="124"/>
                </a:moveTo>
                <a:cubicBezTo>
                  <a:pt x="45" y="124"/>
                  <a:pt x="45" y="124"/>
                  <a:pt x="45" y="124"/>
                </a:cubicBezTo>
                <a:cubicBezTo>
                  <a:pt x="45" y="124"/>
                  <a:pt x="45" y="124"/>
                  <a:pt x="45" y="124"/>
                </a:cubicBezTo>
                <a:cubicBezTo>
                  <a:pt x="45" y="124"/>
                  <a:pt x="45" y="124"/>
                  <a:pt x="45" y="124"/>
                </a:cubicBezTo>
                <a:close/>
                <a:moveTo>
                  <a:pt x="51" y="119"/>
                </a:moveTo>
                <a:cubicBezTo>
                  <a:pt x="51" y="119"/>
                  <a:pt x="51" y="119"/>
                  <a:pt x="51" y="119"/>
                </a:cubicBezTo>
                <a:cubicBezTo>
                  <a:pt x="51" y="120"/>
                  <a:pt x="52" y="119"/>
                  <a:pt x="52" y="120"/>
                </a:cubicBezTo>
                <a:cubicBezTo>
                  <a:pt x="52" y="120"/>
                  <a:pt x="51" y="120"/>
                  <a:pt x="51" y="120"/>
                </a:cubicBezTo>
                <a:cubicBezTo>
                  <a:pt x="51" y="120"/>
                  <a:pt x="51" y="120"/>
                  <a:pt x="51" y="119"/>
                </a:cubicBezTo>
                <a:close/>
                <a:moveTo>
                  <a:pt x="50" y="120"/>
                </a:moveTo>
                <a:cubicBezTo>
                  <a:pt x="50" y="120"/>
                  <a:pt x="50" y="120"/>
                  <a:pt x="50" y="120"/>
                </a:cubicBezTo>
                <a:cubicBezTo>
                  <a:pt x="50" y="120"/>
                  <a:pt x="50" y="120"/>
                  <a:pt x="50" y="120"/>
                </a:cubicBezTo>
                <a:cubicBezTo>
                  <a:pt x="50" y="120"/>
                  <a:pt x="50" y="120"/>
                  <a:pt x="50" y="120"/>
                </a:cubicBezTo>
                <a:cubicBezTo>
                  <a:pt x="50" y="120"/>
                  <a:pt x="50" y="120"/>
                  <a:pt x="50" y="120"/>
                </a:cubicBezTo>
                <a:close/>
                <a:moveTo>
                  <a:pt x="50" y="120"/>
                </a:moveTo>
                <a:cubicBezTo>
                  <a:pt x="50" y="120"/>
                  <a:pt x="50" y="120"/>
                  <a:pt x="51" y="121"/>
                </a:cubicBezTo>
                <a:cubicBezTo>
                  <a:pt x="50" y="121"/>
                  <a:pt x="50" y="121"/>
                  <a:pt x="50" y="121"/>
                </a:cubicBezTo>
                <a:cubicBezTo>
                  <a:pt x="50" y="121"/>
                  <a:pt x="50" y="120"/>
                  <a:pt x="50" y="120"/>
                </a:cubicBezTo>
                <a:cubicBezTo>
                  <a:pt x="50" y="120"/>
                  <a:pt x="50" y="120"/>
                  <a:pt x="50" y="120"/>
                </a:cubicBezTo>
                <a:close/>
                <a:moveTo>
                  <a:pt x="48" y="123"/>
                </a:moveTo>
                <a:cubicBezTo>
                  <a:pt x="48" y="123"/>
                  <a:pt x="48" y="123"/>
                  <a:pt x="47" y="123"/>
                </a:cubicBezTo>
                <a:cubicBezTo>
                  <a:pt x="47" y="123"/>
                  <a:pt x="47" y="123"/>
                  <a:pt x="47" y="123"/>
                </a:cubicBezTo>
                <a:cubicBezTo>
                  <a:pt x="47" y="123"/>
                  <a:pt x="48" y="122"/>
                  <a:pt x="48" y="123"/>
                </a:cubicBezTo>
                <a:cubicBezTo>
                  <a:pt x="48" y="123"/>
                  <a:pt x="48" y="123"/>
                  <a:pt x="48" y="123"/>
                </a:cubicBezTo>
                <a:close/>
                <a:moveTo>
                  <a:pt x="48" y="121"/>
                </a:moveTo>
                <a:cubicBezTo>
                  <a:pt x="48" y="121"/>
                  <a:pt x="49" y="119"/>
                  <a:pt x="49" y="120"/>
                </a:cubicBezTo>
                <a:cubicBezTo>
                  <a:pt x="49" y="120"/>
                  <a:pt x="49" y="121"/>
                  <a:pt x="49" y="122"/>
                </a:cubicBezTo>
                <a:cubicBezTo>
                  <a:pt x="48" y="121"/>
                  <a:pt x="48" y="121"/>
                  <a:pt x="48" y="121"/>
                </a:cubicBezTo>
                <a:close/>
                <a:moveTo>
                  <a:pt x="50" y="123"/>
                </a:moveTo>
                <a:cubicBezTo>
                  <a:pt x="50" y="123"/>
                  <a:pt x="50" y="123"/>
                  <a:pt x="49" y="123"/>
                </a:cubicBezTo>
                <a:cubicBezTo>
                  <a:pt x="49" y="123"/>
                  <a:pt x="49" y="123"/>
                  <a:pt x="49" y="122"/>
                </a:cubicBezTo>
                <a:cubicBezTo>
                  <a:pt x="49" y="123"/>
                  <a:pt x="49" y="123"/>
                  <a:pt x="49" y="123"/>
                </a:cubicBezTo>
                <a:cubicBezTo>
                  <a:pt x="49" y="123"/>
                  <a:pt x="49" y="123"/>
                  <a:pt x="49" y="123"/>
                </a:cubicBezTo>
                <a:cubicBezTo>
                  <a:pt x="49" y="122"/>
                  <a:pt x="49" y="122"/>
                  <a:pt x="50" y="122"/>
                </a:cubicBezTo>
                <a:cubicBezTo>
                  <a:pt x="50" y="122"/>
                  <a:pt x="50" y="122"/>
                  <a:pt x="49" y="122"/>
                </a:cubicBezTo>
                <a:cubicBezTo>
                  <a:pt x="49" y="122"/>
                  <a:pt x="50" y="122"/>
                  <a:pt x="50" y="122"/>
                </a:cubicBezTo>
                <a:cubicBezTo>
                  <a:pt x="50" y="122"/>
                  <a:pt x="49" y="122"/>
                  <a:pt x="49" y="123"/>
                </a:cubicBezTo>
                <a:cubicBezTo>
                  <a:pt x="50" y="123"/>
                  <a:pt x="50" y="123"/>
                  <a:pt x="50" y="123"/>
                </a:cubicBezTo>
                <a:cubicBezTo>
                  <a:pt x="50" y="123"/>
                  <a:pt x="50" y="123"/>
                  <a:pt x="50" y="123"/>
                </a:cubicBezTo>
                <a:close/>
                <a:moveTo>
                  <a:pt x="50" y="122"/>
                </a:moveTo>
                <a:cubicBezTo>
                  <a:pt x="50" y="122"/>
                  <a:pt x="50" y="122"/>
                  <a:pt x="50" y="122"/>
                </a:cubicBezTo>
                <a:cubicBezTo>
                  <a:pt x="50" y="122"/>
                  <a:pt x="50" y="122"/>
                  <a:pt x="50" y="122"/>
                </a:cubicBezTo>
                <a:cubicBezTo>
                  <a:pt x="50" y="122"/>
                  <a:pt x="50" y="122"/>
                  <a:pt x="50" y="122"/>
                </a:cubicBezTo>
                <a:close/>
                <a:moveTo>
                  <a:pt x="51" y="122"/>
                </a:moveTo>
                <a:cubicBezTo>
                  <a:pt x="51" y="122"/>
                  <a:pt x="51" y="123"/>
                  <a:pt x="51" y="123"/>
                </a:cubicBezTo>
                <a:cubicBezTo>
                  <a:pt x="51" y="123"/>
                  <a:pt x="51" y="123"/>
                  <a:pt x="51" y="123"/>
                </a:cubicBezTo>
                <a:cubicBezTo>
                  <a:pt x="51" y="122"/>
                  <a:pt x="51" y="122"/>
                  <a:pt x="51" y="122"/>
                </a:cubicBezTo>
                <a:cubicBezTo>
                  <a:pt x="51" y="121"/>
                  <a:pt x="50" y="122"/>
                  <a:pt x="50" y="121"/>
                </a:cubicBezTo>
                <a:cubicBezTo>
                  <a:pt x="50" y="121"/>
                  <a:pt x="51" y="121"/>
                  <a:pt x="51" y="121"/>
                </a:cubicBezTo>
                <a:cubicBezTo>
                  <a:pt x="51" y="122"/>
                  <a:pt x="51" y="122"/>
                  <a:pt x="52" y="122"/>
                </a:cubicBezTo>
                <a:cubicBezTo>
                  <a:pt x="52" y="122"/>
                  <a:pt x="52" y="122"/>
                  <a:pt x="51" y="122"/>
                </a:cubicBezTo>
                <a:close/>
                <a:moveTo>
                  <a:pt x="51" y="121"/>
                </a:moveTo>
                <a:cubicBezTo>
                  <a:pt x="51" y="120"/>
                  <a:pt x="52" y="120"/>
                  <a:pt x="52" y="121"/>
                </a:cubicBezTo>
                <a:cubicBezTo>
                  <a:pt x="52" y="121"/>
                  <a:pt x="51" y="121"/>
                  <a:pt x="51" y="121"/>
                </a:cubicBezTo>
                <a:close/>
                <a:moveTo>
                  <a:pt x="6" y="141"/>
                </a:moveTo>
                <a:cubicBezTo>
                  <a:pt x="6" y="141"/>
                  <a:pt x="6" y="141"/>
                  <a:pt x="6" y="140"/>
                </a:cubicBezTo>
                <a:cubicBezTo>
                  <a:pt x="7" y="141"/>
                  <a:pt x="7" y="140"/>
                  <a:pt x="7" y="141"/>
                </a:cubicBezTo>
                <a:cubicBezTo>
                  <a:pt x="7" y="141"/>
                  <a:pt x="7" y="141"/>
                  <a:pt x="6" y="141"/>
                </a:cubicBezTo>
                <a:close/>
                <a:moveTo>
                  <a:pt x="10" y="140"/>
                </a:moveTo>
                <a:cubicBezTo>
                  <a:pt x="9" y="140"/>
                  <a:pt x="9" y="141"/>
                  <a:pt x="9" y="140"/>
                </a:cubicBezTo>
                <a:cubicBezTo>
                  <a:pt x="8" y="140"/>
                  <a:pt x="10" y="139"/>
                  <a:pt x="10" y="140"/>
                </a:cubicBezTo>
                <a:close/>
                <a:moveTo>
                  <a:pt x="13" y="141"/>
                </a:moveTo>
                <a:cubicBezTo>
                  <a:pt x="13" y="140"/>
                  <a:pt x="13" y="140"/>
                  <a:pt x="12" y="140"/>
                </a:cubicBezTo>
                <a:cubicBezTo>
                  <a:pt x="13" y="139"/>
                  <a:pt x="13" y="140"/>
                  <a:pt x="14" y="140"/>
                </a:cubicBezTo>
                <a:cubicBezTo>
                  <a:pt x="14" y="141"/>
                  <a:pt x="13" y="140"/>
                  <a:pt x="13" y="141"/>
                </a:cubicBezTo>
                <a:close/>
                <a:moveTo>
                  <a:pt x="18" y="141"/>
                </a:moveTo>
                <a:cubicBezTo>
                  <a:pt x="18" y="141"/>
                  <a:pt x="17" y="141"/>
                  <a:pt x="17" y="142"/>
                </a:cubicBezTo>
                <a:cubicBezTo>
                  <a:pt x="17" y="141"/>
                  <a:pt x="18" y="140"/>
                  <a:pt x="18" y="140"/>
                </a:cubicBezTo>
                <a:cubicBezTo>
                  <a:pt x="18" y="141"/>
                  <a:pt x="18" y="141"/>
                  <a:pt x="18" y="141"/>
                </a:cubicBezTo>
                <a:close/>
                <a:moveTo>
                  <a:pt x="17" y="137"/>
                </a:moveTo>
                <a:cubicBezTo>
                  <a:pt x="17" y="137"/>
                  <a:pt x="17" y="137"/>
                  <a:pt x="17" y="137"/>
                </a:cubicBezTo>
                <a:cubicBezTo>
                  <a:pt x="17" y="137"/>
                  <a:pt x="17" y="137"/>
                  <a:pt x="17" y="137"/>
                </a:cubicBezTo>
                <a:cubicBezTo>
                  <a:pt x="17" y="137"/>
                  <a:pt x="17" y="137"/>
                  <a:pt x="17" y="137"/>
                </a:cubicBezTo>
                <a:close/>
                <a:moveTo>
                  <a:pt x="17" y="138"/>
                </a:moveTo>
                <a:cubicBezTo>
                  <a:pt x="17" y="137"/>
                  <a:pt x="18" y="137"/>
                  <a:pt x="18" y="137"/>
                </a:cubicBezTo>
                <a:cubicBezTo>
                  <a:pt x="18" y="137"/>
                  <a:pt x="18" y="137"/>
                  <a:pt x="18" y="137"/>
                </a:cubicBezTo>
                <a:cubicBezTo>
                  <a:pt x="19" y="137"/>
                  <a:pt x="19" y="137"/>
                  <a:pt x="20" y="137"/>
                </a:cubicBezTo>
                <a:cubicBezTo>
                  <a:pt x="19" y="138"/>
                  <a:pt x="18" y="137"/>
                  <a:pt x="17" y="138"/>
                </a:cubicBezTo>
                <a:close/>
                <a:moveTo>
                  <a:pt x="12" y="147"/>
                </a:moveTo>
                <a:cubicBezTo>
                  <a:pt x="12" y="147"/>
                  <a:pt x="11" y="148"/>
                  <a:pt x="11" y="147"/>
                </a:cubicBezTo>
                <a:cubicBezTo>
                  <a:pt x="12" y="147"/>
                  <a:pt x="12" y="146"/>
                  <a:pt x="12" y="147"/>
                </a:cubicBezTo>
                <a:close/>
                <a:moveTo>
                  <a:pt x="13" y="147"/>
                </a:moveTo>
                <a:cubicBezTo>
                  <a:pt x="13" y="147"/>
                  <a:pt x="13" y="147"/>
                  <a:pt x="13" y="146"/>
                </a:cubicBezTo>
                <a:cubicBezTo>
                  <a:pt x="14" y="147"/>
                  <a:pt x="14" y="147"/>
                  <a:pt x="14" y="147"/>
                </a:cubicBezTo>
                <a:cubicBezTo>
                  <a:pt x="14" y="147"/>
                  <a:pt x="14" y="147"/>
                  <a:pt x="14" y="147"/>
                </a:cubicBezTo>
                <a:cubicBezTo>
                  <a:pt x="14" y="147"/>
                  <a:pt x="14" y="147"/>
                  <a:pt x="13" y="147"/>
                </a:cubicBezTo>
                <a:close/>
                <a:moveTo>
                  <a:pt x="13" y="149"/>
                </a:moveTo>
                <a:cubicBezTo>
                  <a:pt x="14" y="149"/>
                  <a:pt x="15" y="149"/>
                  <a:pt x="16" y="149"/>
                </a:cubicBezTo>
                <a:cubicBezTo>
                  <a:pt x="15" y="150"/>
                  <a:pt x="14" y="150"/>
                  <a:pt x="13" y="149"/>
                </a:cubicBezTo>
                <a:close/>
                <a:moveTo>
                  <a:pt x="15" y="148"/>
                </a:moveTo>
                <a:cubicBezTo>
                  <a:pt x="15" y="147"/>
                  <a:pt x="15" y="147"/>
                  <a:pt x="16" y="147"/>
                </a:cubicBezTo>
                <a:cubicBezTo>
                  <a:pt x="16" y="148"/>
                  <a:pt x="15" y="148"/>
                  <a:pt x="15" y="148"/>
                </a:cubicBezTo>
                <a:close/>
                <a:moveTo>
                  <a:pt x="19" y="146"/>
                </a:moveTo>
                <a:cubicBezTo>
                  <a:pt x="19" y="146"/>
                  <a:pt x="19" y="146"/>
                  <a:pt x="19" y="146"/>
                </a:cubicBezTo>
                <a:cubicBezTo>
                  <a:pt x="19" y="146"/>
                  <a:pt x="19" y="146"/>
                  <a:pt x="20" y="146"/>
                </a:cubicBezTo>
                <a:lnTo>
                  <a:pt x="19" y="146"/>
                </a:lnTo>
                <a:close/>
                <a:moveTo>
                  <a:pt x="23" y="146"/>
                </a:moveTo>
                <a:cubicBezTo>
                  <a:pt x="23" y="146"/>
                  <a:pt x="23" y="145"/>
                  <a:pt x="24" y="145"/>
                </a:cubicBezTo>
                <a:cubicBezTo>
                  <a:pt x="24" y="146"/>
                  <a:pt x="23" y="146"/>
                  <a:pt x="23" y="146"/>
                </a:cubicBezTo>
                <a:close/>
                <a:moveTo>
                  <a:pt x="34" y="132"/>
                </a:moveTo>
                <a:cubicBezTo>
                  <a:pt x="34" y="132"/>
                  <a:pt x="35" y="132"/>
                  <a:pt x="35" y="133"/>
                </a:cubicBezTo>
                <a:cubicBezTo>
                  <a:pt x="34" y="133"/>
                  <a:pt x="34" y="132"/>
                  <a:pt x="34" y="132"/>
                </a:cubicBezTo>
                <a:close/>
                <a:moveTo>
                  <a:pt x="33" y="132"/>
                </a:moveTo>
                <a:cubicBezTo>
                  <a:pt x="33" y="132"/>
                  <a:pt x="33" y="132"/>
                  <a:pt x="33" y="132"/>
                </a:cubicBezTo>
                <a:cubicBezTo>
                  <a:pt x="33" y="132"/>
                  <a:pt x="33" y="132"/>
                  <a:pt x="33" y="132"/>
                </a:cubicBezTo>
                <a:close/>
                <a:moveTo>
                  <a:pt x="30" y="132"/>
                </a:moveTo>
                <a:cubicBezTo>
                  <a:pt x="30" y="132"/>
                  <a:pt x="30" y="132"/>
                  <a:pt x="30" y="132"/>
                </a:cubicBezTo>
                <a:cubicBezTo>
                  <a:pt x="30" y="132"/>
                  <a:pt x="30" y="132"/>
                  <a:pt x="30" y="133"/>
                </a:cubicBezTo>
                <a:cubicBezTo>
                  <a:pt x="30" y="132"/>
                  <a:pt x="30" y="132"/>
                  <a:pt x="30" y="132"/>
                </a:cubicBezTo>
                <a:cubicBezTo>
                  <a:pt x="30" y="132"/>
                  <a:pt x="30" y="132"/>
                  <a:pt x="30" y="132"/>
                </a:cubicBezTo>
                <a:close/>
                <a:moveTo>
                  <a:pt x="29" y="131"/>
                </a:moveTo>
                <a:cubicBezTo>
                  <a:pt x="29" y="131"/>
                  <a:pt x="30" y="131"/>
                  <a:pt x="30" y="132"/>
                </a:cubicBezTo>
                <a:cubicBezTo>
                  <a:pt x="29" y="132"/>
                  <a:pt x="29" y="131"/>
                  <a:pt x="29" y="131"/>
                </a:cubicBezTo>
                <a:close/>
                <a:moveTo>
                  <a:pt x="29" y="133"/>
                </a:moveTo>
                <a:cubicBezTo>
                  <a:pt x="29" y="133"/>
                  <a:pt x="29" y="133"/>
                  <a:pt x="29" y="133"/>
                </a:cubicBezTo>
                <a:cubicBezTo>
                  <a:pt x="29" y="133"/>
                  <a:pt x="29" y="133"/>
                  <a:pt x="29" y="133"/>
                </a:cubicBezTo>
                <a:cubicBezTo>
                  <a:pt x="29" y="134"/>
                  <a:pt x="29" y="134"/>
                  <a:pt x="29" y="133"/>
                </a:cubicBezTo>
                <a:cubicBezTo>
                  <a:pt x="29" y="133"/>
                  <a:pt x="29" y="133"/>
                  <a:pt x="29" y="133"/>
                </a:cubicBezTo>
                <a:close/>
                <a:moveTo>
                  <a:pt x="28" y="133"/>
                </a:moveTo>
                <a:cubicBezTo>
                  <a:pt x="28" y="133"/>
                  <a:pt x="28" y="134"/>
                  <a:pt x="28" y="134"/>
                </a:cubicBezTo>
                <a:cubicBezTo>
                  <a:pt x="28" y="134"/>
                  <a:pt x="28" y="134"/>
                  <a:pt x="28" y="133"/>
                </a:cubicBezTo>
                <a:cubicBezTo>
                  <a:pt x="28" y="133"/>
                  <a:pt x="28" y="133"/>
                  <a:pt x="28" y="133"/>
                </a:cubicBezTo>
                <a:close/>
                <a:moveTo>
                  <a:pt x="28" y="135"/>
                </a:moveTo>
                <a:cubicBezTo>
                  <a:pt x="29" y="135"/>
                  <a:pt x="28" y="136"/>
                  <a:pt x="29" y="136"/>
                </a:cubicBezTo>
                <a:cubicBezTo>
                  <a:pt x="29" y="137"/>
                  <a:pt x="29" y="137"/>
                  <a:pt x="29" y="137"/>
                </a:cubicBezTo>
                <a:cubicBezTo>
                  <a:pt x="29" y="136"/>
                  <a:pt x="28" y="137"/>
                  <a:pt x="28" y="136"/>
                </a:cubicBezTo>
                <a:cubicBezTo>
                  <a:pt x="28" y="136"/>
                  <a:pt x="29" y="136"/>
                  <a:pt x="29" y="136"/>
                </a:cubicBezTo>
                <a:cubicBezTo>
                  <a:pt x="29" y="136"/>
                  <a:pt x="28" y="136"/>
                  <a:pt x="28" y="135"/>
                </a:cubicBezTo>
                <a:close/>
                <a:moveTo>
                  <a:pt x="26" y="133"/>
                </a:moveTo>
                <a:cubicBezTo>
                  <a:pt x="27" y="133"/>
                  <a:pt x="27" y="133"/>
                  <a:pt x="27" y="133"/>
                </a:cubicBezTo>
                <a:cubicBezTo>
                  <a:pt x="27" y="133"/>
                  <a:pt x="27" y="133"/>
                  <a:pt x="28" y="133"/>
                </a:cubicBezTo>
                <a:cubicBezTo>
                  <a:pt x="28" y="133"/>
                  <a:pt x="28" y="133"/>
                  <a:pt x="28" y="133"/>
                </a:cubicBezTo>
                <a:cubicBezTo>
                  <a:pt x="28" y="133"/>
                  <a:pt x="28" y="133"/>
                  <a:pt x="28" y="133"/>
                </a:cubicBezTo>
                <a:cubicBezTo>
                  <a:pt x="28" y="133"/>
                  <a:pt x="28" y="134"/>
                  <a:pt x="28" y="134"/>
                </a:cubicBezTo>
                <a:cubicBezTo>
                  <a:pt x="28" y="134"/>
                  <a:pt x="27" y="134"/>
                  <a:pt x="27" y="134"/>
                </a:cubicBezTo>
                <a:cubicBezTo>
                  <a:pt x="27" y="134"/>
                  <a:pt x="27" y="134"/>
                  <a:pt x="27" y="134"/>
                </a:cubicBezTo>
                <a:cubicBezTo>
                  <a:pt x="27" y="133"/>
                  <a:pt x="28" y="134"/>
                  <a:pt x="27" y="133"/>
                </a:cubicBezTo>
                <a:cubicBezTo>
                  <a:pt x="27" y="133"/>
                  <a:pt x="27" y="134"/>
                  <a:pt x="26" y="133"/>
                </a:cubicBezTo>
                <a:close/>
                <a:moveTo>
                  <a:pt x="20" y="137"/>
                </a:moveTo>
                <a:cubicBezTo>
                  <a:pt x="20" y="137"/>
                  <a:pt x="20" y="136"/>
                  <a:pt x="20" y="136"/>
                </a:cubicBezTo>
                <a:cubicBezTo>
                  <a:pt x="20" y="136"/>
                  <a:pt x="20" y="136"/>
                  <a:pt x="21" y="136"/>
                </a:cubicBezTo>
                <a:cubicBezTo>
                  <a:pt x="21" y="136"/>
                  <a:pt x="21" y="136"/>
                  <a:pt x="21" y="136"/>
                </a:cubicBezTo>
                <a:cubicBezTo>
                  <a:pt x="21" y="136"/>
                  <a:pt x="21" y="136"/>
                  <a:pt x="21" y="136"/>
                </a:cubicBezTo>
                <a:cubicBezTo>
                  <a:pt x="21" y="136"/>
                  <a:pt x="20" y="136"/>
                  <a:pt x="20" y="137"/>
                </a:cubicBezTo>
                <a:close/>
                <a:moveTo>
                  <a:pt x="21" y="136"/>
                </a:moveTo>
                <a:cubicBezTo>
                  <a:pt x="21" y="136"/>
                  <a:pt x="21" y="136"/>
                  <a:pt x="21" y="136"/>
                </a:cubicBezTo>
                <a:cubicBezTo>
                  <a:pt x="21" y="136"/>
                  <a:pt x="21" y="136"/>
                  <a:pt x="21" y="136"/>
                </a:cubicBezTo>
                <a:cubicBezTo>
                  <a:pt x="21" y="136"/>
                  <a:pt x="21" y="136"/>
                  <a:pt x="21" y="136"/>
                </a:cubicBezTo>
                <a:close/>
                <a:moveTo>
                  <a:pt x="21" y="141"/>
                </a:moveTo>
                <a:cubicBezTo>
                  <a:pt x="21" y="141"/>
                  <a:pt x="21" y="141"/>
                  <a:pt x="21" y="140"/>
                </a:cubicBezTo>
                <a:cubicBezTo>
                  <a:pt x="21" y="140"/>
                  <a:pt x="21" y="140"/>
                  <a:pt x="22" y="140"/>
                </a:cubicBezTo>
                <a:lnTo>
                  <a:pt x="21" y="141"/>
                </a:lnTo>
                <a:close/>
                <a:moveTo>
                  <a:pt x="22" y="140"/>
                </a:moveTo>
                <a:cubicBezTo>
                  <a:pt x="22" y="140"/>
                  <a:pt x="22" y="140"/>
                  <a:pt x="22" y="140"/>
                </a:cubicBezTo>
                <a:cubicBezTo>
                  <a:pt x="22" y="139"/>
                  <a:pt x="22" y="139"/>
                  <a:pt x="22" y="139"/>
                </a:cubicBezTo>
                <a:cubicBezTo>
                  <a:pt x="22" y="139"/>
                  <a:pt x="22" y="138"/>
                  <a:pt x="22" y="139"/>
                </a:cubicBezTo>
                <a:cubicBezTo>
                  <a:pt x="22" y="140"/>
                  <a:pt x="23" y="139"/>
                  <a:pt x="23" y="140"/>
                </a:cubicBezTo>
                <a:cubicBezTo>
                  <a:pt x="23" y="139"/>
                  <a:pt x="22" y="141"/>
                  <a:pt x="22" y="140"/>
                </a:cubicBezTo>
                <a:close/>
                <a:moveTo>
                  <a:pt x="22" y="137"/>
                </a:moveTo>
                <a:cubicBezTo>
                  <a:pt x="23" y="137"/>
                  <a:pt x="22" y="137"/>
                  <a:pt x="23" y="137"/>
                </a:cubicBezTo>
                <a:cubicBezTo>
                  <a:pt x="23" y="136"/>
                  <a:pt x="23" y="136"/>
                  <a:pt x="23" y="135"/>
                </a:cubicBezTo>
                <a:cubicBezTo>
                  <a:pt x="23" y="135"/>
                  <a:pt x="23" y="135"/>
                  <a:pt x="23" y="135"/>
                </a:cubicBezTo>
                <a:cubicBezTo>
                  <a:pt x="23" y="135"/>
                  <a:pt x="23" y="135"/>
                  <a:pt x="23" y="135"/>
                </a:cubicBezTo>
                <a:cubicBezTo>
                  <a:pt x="24" y="135"/>
                  <a:pt x="24" y="135"/>
                  <a:pt x="24" y="135"/>
                </a:cubicBezTo>
                <a:cubicBezTo>
                  <a:pt x="24" y="136"/>
                  <a:pt x="24" y="136"/>
                  <a:pt x="24" y="136"/>
                </a:cubicBezTo>
                <a:cubicBezTo>
                  <a:pt x="24" y="135"/>
                  <a:pt x="25" y="135"/>
                  <a:pt x="26" y="135"/>
                </a:cubicBezTo>
                <a:cubicBezTo>
                  <a:pt x="26" y="136"/>
                  <a:pt x="27" y="136"/>
                  <a:pt x="28" y="136"/>
                </a:cubicBezTo>
                <a:cubicBezTo>
                  <a:pt x="28" y="136"/>
                  <a:pt x="26" y="136"/>
                  <a:pt x="25" y="136"/>
                </a:cubicBezTo>
                <a:cubicBezTo>
                  <a:pt x="26" y="137"/>
                  <a:pt x="26" y="137"/>
                  <a:pt x="26" y="137"/>
                </a:cubicBezTo>
                <a:cubicBezTo>
                  <a:pt x="25" y="137"/>
                  <a:pt x="25" y="137"/>
                  <a:pt x="25" y="137"/>
                </a:cubicBezTo>
                <a:cubicBezTo>
                  <a:pt x="24" y="137"/>
                  <a:pt x="23" y="138"/>
                  <a:pt x="22" y="137"/>
                </a:cubicBezTo>
                <a:close/>
                <a:moveTo>
                  <a:pt x="26" y="138"/>
                </a:moveTo>
                <a:cubicBezTo>
                  <a:pt x="26" y="138"/>
                  <a:pt x="26" y="138"/>
                  <a:pt x="26" y="138"/>
                </a:cubicBezTo>
                <a:cubicBezTo>
                  <a:pt x="26" y="138"/>
                  <a:pt x="26" y="138"/>
                  <a:pt x="25" y="138"/>
                </a:cubicBezTo>
                <a:cubicBezTo>
                  <a:pt x="25" y="138"/>
                  <a:pt x="26" y="138"/>
                  <a:pt x="26" y="138"/>
                </a:cubicBezTo>
                <a:close/>
                <a:moveTo>
                  <a:pt x="25" y="138"/>
                </a:moveTo>
                <a:cubicBezTo>
                  <a:pt x="25" y="138"/>
                  <a:pt x="25" y="138"/>
                  <a:pt x="25" y="138"/>
                </a:cubicBezTo>
                <a:cubicBezTo>
                  <a:pt x="25" y="138"/>
                  <a:pt x="25" y="138"/>
                  <a:pt x="25" y="138"/>
                </a:cubicBezTo>
                <a:cubicBezTo>
                  <a:pt x="25" y="138"/>
                  <a:pt x="25" y="138"/>
                  <a:pt x="25" y="138"/>
                </a:cubicBezTo>
                <a:close/>
                <a:moveTo>
                  <a:pt x="24" y="140"/>
                </a:moveTo>
                <a:cubicBezTo>
                  <a:pt x="24" y="139"/>
                  <a:pt x="24" y="139"/>
                  <a:pt x="24" y="139"/>
                </a:cubicBezTo>
                <a:cubicBezTo>
                  <a:pt x="24" y="139"/>
                  <a:pt x="25" y="139"/>
                  <a:pt x="26" y="139"/>
                </a:cubicBezTo>
                <a:cubicBezTo>
                  <a:pt x="25" y="139"/>
                  <a:pt x="25" y="139"/>
                  <a:pt x="24" y="140"/>
                </a:cubicBezTo>
                <a:close/>
                <a:moveTo>
                  <a:pt x="25" y="139"/>
                </a:moveTo>
                <a:cubicBezTo>
                  <a:pt x="26" y="139"/>
                  <a:pt x="27" y="139"/>
                  <a:pt x="27" y="139"/>
                </a:cubicBezTo>
                <a:cubicBezTo>
                  <a:pt x="26" y="139"/>
                  <a:pt x="26" y="140"/>
                  <a:pt x="25" y="139"/>
                </a:cubicBezTo>
                <a:close/>
                <a:moveTo>
                  <a:pt x="25" y="145"/>
                </a:moveTo>
                <a:cubicBezTo>
                  <a:pt x="24" y="145"/>
                  <a:pt x="24" y="145"/>
                  <a:pt x="24" y="145"/>
                </a:cubicBezTo>
                <a:cubicBezTo>
                  <a:pt x="25" y="144"/>
                  <a:pt x="25" y="144"/>
                  <a:pt x="25" y="144"/>
                </a:cubicBezTo>
                <a:cubicBezTo>
                  <a:pt x="25" y="144"/>
                  <a:pt x="24" y="144"/>
                  <a:pt x="24" y="144"/>
                </a:cubicBezTo>
                <a:cubicBezTo>
                  <a:pt x="25" y="144"/>
                  <a:pt x="25" y="143"/>
                  <a:pt x="25" y="144"/>
                </a:cubicBezTo>
                <a:cubicBezTo>
                  <a:pt x="25" y="144"/>
                  <a:pt x="25" y="145"/>
                  <a:pt x="25" y="145"/>
                </a:cubicBezTo>
                <a:close/>
                <a:moveTo>
                  <a:pt x="27" y="143"/>
                </a:moveTo>
                <a:cubicBezTo>
                  <a:pt x="27" y="143"/>
                  <a:pt x="26" y="143"/>
                  <a:pt x="26" y="143"/>
                </a:cubicBezTo>
                <a:cubicBezTo>
                  <a:pt x="26" y="142"/>
                  <a:pt x="27" y="142"/>
                  <a:pt x="27" y="142"/>
                </a:cubicBezTo>
                <a:cubicBezTo>
                  <a:pt x="27" y="142"/>
                  <a:pt x="27" y="142"/>
                  <a:pt x="28" y="142"/>
                </a:cubicBezTo>
                <a:lnTo>
                  <a:pt x="27" y="143"/>
                </a:lnTo>
                <a:close/>
                <a:moveTo>
                  <a:pt x="28" y="138"/>
                </a:moveTo>
                <a:cubicBezTo>
                  <a:pt x="28" y="138"/>
                  <a:pt x="28" y="138"/>
                  <a:pt x="28" y="138"/>
                </a:cubicBezTo>
                <a:cubicBezTo>
                  <a:pt x="28" y="138"/>
                  <a:pt x="28" y="138"/>
                  <a:pt x="28" y="138"/>
                </a:cubicBezTo>
                <a:cubicBezTo>
                  <a:pt x="27" y="138"/>
                  <a:pt x="27" y="138"/>
                  <a:pt x="27" y="137"/>
                </a:cubicBezTo>
                <a:cubicBezTo>
                  <a:pt x="27" y="137"/>
                  <a:pt x="27" y="137"/>
                  <a:pt x="27" y="137"/>
                </a:cubicBezTo>
                <a:cubicBezTo>
                  <a:pt x="28" y="137"/>
                  <a:pt x="28" y="137"/>
                  <a:pt x="28" y="137"/>
                </a:cubicBezTo>
                <a:cubicBezTo>
                  <a:pt x="28" y="138"/>
                  <a:pt x="28" y="138"/>
                  <a:pt x="28" y="138"/>
                </a:cubicBezTo>
                <a:close/>
                <a:moveTo>
                  <a:pt x="28" y="139"/>
                </a:moveTo>
                <a:cubicBezTo>
                  <a:pt x="28" y="138"/>
                  <a:pt x="28" y="138"/>
                  <a:pt x="29" y="138"/>
                </a:cubicBezTo>
                <a:cubicBezTo>
                  <a:pt x="29" y="138"/>
                  <a:pt x="28" y="138"/>
                  <a:pt x="29" y="138"/>
                </a:cubicBezTo>
                <a:cubicBezTo>
                  <a:pt x="29" y="139"/>
                  <a:pt x="28" y="139"/>
                  <a:pt x="28" y="139"/>
                </a:cubicBezTo>
                <a:close/>
                <a:moveTo>
                  <a:pt x="29" y="143"/>
                </a:moveTo>
                <a:cubicBezTo>
                  <a:pt x="28" y="141"/>
                  <a:pt x="30" y="142"/>
                  <a:pt x="30" y="143"/>
                </a:cubicBezTo>
                <a:cubicBezTo>
                  <a:pt x="30" y="142"/>
                  <a:pt x="29" y="143"/>
                  <a:pt x="29" y="143"/>
                </a:cubicBezTo>
                <a:close/>
                <a:moveTo>
                  <a:pt x="30" y="138"/>
                </a:moveTo>
                <a:cubicBezTo>
                  <a:pt x="30" y="138"/>
                  <a:pt x="30" y="137"/>
                  <a:pt x="30" y="137"/>
                </a:cubicBezTo>
                <a:cubicBezTo>
                  <a:pt x="31" y="138"/>
                  <a:pt x="31" y="137"/>
                  <a:pt x="32" y="137"/>
                </a:cubicBezTo>
                <a:cubicBezTo>
                  <a:pt x="31" y="137"/>
                  <a:pt x="31" y="138"/>
                  <a:pt x="30" y="138"/>
                </a:cubicBezTo>
                <a:close/>
                <a:moveTo>
                  <a:pt x="30" y="142"/>
                </a:moveTo>
                <a:cubicBezTo>
                  <a:pt x="31" y="141"/>
                  <a:pt x="30" y="141"/>
                  <a:pt x="31" y="141"/>
                </a:cubicBezTo>
                <a:cubicBezTo>
                  <a:pt x="31" y="141"/>
                  <a:pt x="31" y="142"/>
                  <a:pt x="30" y="142"/>
                </a:cubicBezTo>
                <a:close/>
                <a:moveTo>
                  <a:pt x="32" y="144"/>
                </a:moveTo>
                <a:cubicBezTo>
                  <a:pt x="32" y="143"/>
                  <a:pt x="32" y="143"/>
                  <a:pt x="31" y="143"/>
                </a:cubicBezTo>
                <a:cubicBezTo>
                  <a:pt x="31" y="144"/>
                  <a:pt x="31" y="144"/>
                  <a:pt x="31" y="144"/>
                </a:cubicBezTo>
                <a:cubicBezTo>
                  <a:pt x="30" y="144"/>
                  <a:pt x="31" y="143"/>
                  <a:pt x="31" y="143"/>
                </a:cubicBezTo>
                <a:cubicBezTo>
                  <a:pt x="32" y="143"/>
                  <a:pt x="31" y="143"/>
                  <a:pt x="32" y="143"/>
                </a:cubicBezTo>
                <a:cubicBezTo>
                  <a:pt x="32" y="143"/>
                  <a:pt x="31" y="142"/>
                  <a:pt x="32" y="142"/>
                </a:cubicBezTo>
                <a:cubicBezTo>
                  <a:pt x="32" y="142"/>
                  <a:pt x="32" y="142"/>
                  <a:pt x="32" y="142"/>
                </a:cubicBezTo>
                <a:cubicBezTo>
                  <a:pt x="32" y="143"/>
                  <a:pt x="32" y="143"/>
                  <a:pt x="32" y="143"/>
                </a:cubicBezTo>
                <a:cubicBezTo>
                  <a:pt x="32" y="143"/>
                  <a:pt x="32" y="144"/>
                  <a:pt x="32" y="144"/>
                </a:cubicBezTo>
                <a:close/>
                <a:moveTo>
                  <a:pt x="33" y="133"/>
                </a:moveTo>
                <a:cubicBezTo>
                  <a:pt x="33" y="134"/>
                  <a:pt x="32" y="133"/>
                  <a:pt x="32" y="134"/>
                </a:cubicBezTo>
                <a:cubicBezTo>
                  <a:pt x="31" y="133"/>
                  <a:pt x="31" y="133"/>
                  <a:pt x="30" y="133"/>
                </a:cubicBezTo>
                <a:cubicBezTo>
                  <a:pt x="30" y="134"/>
                  <a:pt x="31" y="134"/>
                  <a:pt x="30" y="134"/>
                </a:cubicBezTo>
                <a:cubicBezTo>
                  <a:pt x="30" y="134"/>
                  <a:pt x="30" y="133"/>
                  <a:pt x="30" y="133"/>
                </a:cubicBezTo>
                <a:cubicBezTo>
                  <a:pt x="30" y="133"/>
                  <a:pt x="30" y="132"/>
                  <a:pt x="31" y="133"/>
                </a:cubicBezTo>
                <a:cubicBezTo>
                  <a:pt x="31" y="132"/>
                  <a:pt x="31" y="132"/>
                  <a:pt x="30" y="132"/>
                </a:cubicBezTo>
                <a:cubicBezTo>
                  <a:pt x="31" y="132"/>
                  <a:pt x="31" y="132"/>
                  <a:pt x="31" y="132"/>
                </a:cubicBezTo>
                <a:cubicBezTo>
                  <a:pt x="30" y="132"/>
                  <a:pt x="30" y="132"/>
                  <a:pt x="30" y="132"/>
                </a:cubicBezTo>
                <a:cubicBezTo>
                  <a:pt x="30" y="131"/>
                  <a:pt x="31" y="131"/>
                  <a:pt x="31" y="131"/>
                </a:cubicBezTo>
                <a:cubicBezTo>
                  <a:pt x="31" y="131"/>
                  <a:pt x="31" y="130"/>
                  <a:pt x="32" y="131"/>
                </a:cubicBezTo>
                <a:cubicBezTo>
                  <a:pt x="31" y="131"/>
                  <a:pt x="31" y="131"/>
                  <a:pt x="31" y="131"/>
                </a:cubicBezTo>
                <a:cubicBezTo>
                  <a:pt x="32" y="131"/>
                  <a:pt x="32" y="131"/>
                  <a:pt x="33" y="131"/>
                </a:cubicBezTo>
                <a:cubicBezTo>
                  <a:pt x="33" y="131"/>
                  <a:pt x="33" y="131"/>
                  <a:pt x="33" y="131"/>
                </a:cubicBezTo>
                <a:cubicBezTo>
                  <a:pt x="32" y="132"/>
                  <a:pt x="32" y="132"/>
                  <a:pt x="31" y="132"/>
                </a:cubicBezTo>
                <a:cubicBezTo>
                  <a:pt x="31" y="132"/>
                  <a:pt x="31" y="132"/>
                  <a:pt x="32" y="132"/>
                </a:cubicBezTo>
                <a:cubicBezTo>
                  <a:pt x="31" y="132"/>
                  <a:pt x="31" y="132"/>
                  <a:pt x="31" y="132"/>
                </a:cubicBezTo>
                <a:cubicBezTo>
                  <a:pt x="32" y="133"/>
                  <a:pt x="32" y="132"/>
                  <a:pt x="32" y="133"/>
                </a:cubicBezTo>
                <a:cubicBezTo>
                  <a:pt x="32" y="132"/>
                  <a:pt x="32" y="132"/>
                  <a:pt x="32" y="132"/>
                </a:cubicBezTo>
                <a:cubicBezTo>
                  <a:pt x="32" y="132"/>
                  <a:pt x="32" y="132"/>
                  <a:pt x="32" y="132"/>
                </a:cubicBezTo>
                <a:cubicBezTo>
                  <a:pt x="32" y="132"/>
                  <a:pt x="32" y="132"/>
                  <a:pt x="32" y="132"/>
                </a:cubicBezTo>
                <a:cubicBezTo>
                  <a:pt x="33" y="133"/>
                  <a:pt x="33" y="132"/>
                  <a:pt x="34" y="133"/>
                </a:cubicBezTo>
                <a:cubicBezTo>
                  <a:pt x="34" y="133"/>
                  <a:pt x="35" y="133"/>
                  <a:pt x="34" y="133"/>
                </a:cubicBezTo>
                <a:cubicBezTo>
                  <a:pt x="34" y="133"/>
                  <a:pt x="33" y="133"/>
                  <a:pt x="33" y="133"/>
                </a:cubicBezTo>
                <a:close/>
                <a:moveTo>
                  <a:pt x="34" y="139"/>
                </a:moveTo>
                <a:cubicBezTo>
                  <a:pt x="34" y="139"/>
                  <a:pt x="34" y="139"/>
                  <a:pt x="34" y="139"/>
                </a:cubicBezTo>
                <a:cubicBezTo>
                  <a:pt x="34" y="139"/>
                  <a:pt x="35" y="139"/>
                  <a:pt x="35" y="139"/>
                </a:cubicBezTo>
                <a:cubicBezTo>
                  <a:pt x="34" y="139"/>
                  <a:pt x="34" y="140"/>
                  <a:pt x="34" y="139"/>
                </a:cubicBezTo>
                <a:close/>
                <a:moveTo>
                  <a:pt x="34" y="145"/>
                </a:moveTo>
                <a:cubicBezTo>
                  <a:pt x="34" y="145"/>
                  <a:pt x="35" y="145"/>
                  <a:pt x="36" y="145"/>
                </a:cubicBezTo>
                <a:cubicBezTo>
                  <a:pt x="35" y="146"/>
                  <a:pt x="35" y="146"/>
                  <a:pt x="34" y="145"/>
                </a:cubicBezTo>
                <a:close/>
                <a:moveTo>
                  <a:pt x="36" y="139"/>
                </a:moveTo>
                <a:cubicBezTo>
                  <a:pt x="36" y="138"/>
                  <a:pt x="37" y="139"/>
                  <a:pt x="37" y="139"/>
                </a:cubicBezTo>
                <a:cubicBezTo>
                  <a:pt x="37" y="139"/>
                  <a:pt x="36" y="139"/>
                  <a:pt x="36" y="139"/>
                </a:cubicBezTo>
                <a:close/>
                <a:moveTo>
                  <a:pt x="38" y="137"/>
                </a:moveTo>
                <a:cubicBezTo>
                  <a:pt x="39" y="136"/>
                  <a:pt x="39" y="135"/>
                  <a:pt x="38" y="135"/>
                </a:cubicBezTo>
                <a:cubicBezTo>
                  <a:pt x="37" y="134"/>
                  <a:pt x="38" y="134"/>
                  <a:pt x="38" y="134"/>
                </a:cubicBezTo>
                <a:cubicBezTo>
                  <a:pt x="39" y="135"/>
                  <a:pt x="39" y="134"/>
                  <a:pt x="40" y="134"/>
                </a:cubicBezTo>
                <a:cubicBezTo>
                  <a:pt x="40" y="135"/>
                  <a:pt x="40" y="134"/>
                  <a:pt x="41" y="134"/>
                </a:cubicBezTo>
                <a:cubicBezTo>
                  <a:pt x="41" y="134"/>
                  <a:pt x="41" y="134"/>
                  <a:pt x="41" y="135"/>
                </a:cubicBezTo>
                <a:cubicBezTo>
                  <a:pt x="41" y="135"/>
                  <a:pt x="40" y="135"/>
                  <a:pt x="40" y="135"/>
                </a:cubicBezTo>
                <a:cubicBezTo>
                  <a:pt x="40" y="134"/>
                  <a:pt x="40" y="134"/>
                  <a:pt x="40" y="135"/>
                </a:cubicBezTo>
                <a:cubicBezTo>
                  <a:pt x="40" y="135"/>
                  <a:pt x="39" y="135"/>
                  <a:pt x="39" y="135"/>
                </a:cubicBezTo>
                <a:cubicBezTo>
                  <a:pt x="38" y="136"/>
                  <a:pt x="39" y="137"/>
                  <a:pt x="38" y="137"/>
                </a:cubicBezTo>
                <a:close/>
                <a:moveTo>
                  <a:pt x="39" y="137"/>
                </a:moveTo>
                <a:cubicBezTo>
                  <a:pt x="39" y="136"/>
                  <a:pt x="40" y="135"/>
                  <a:pt x="41" y="136"/>
                </a:cubicBezTo>
                <a:cubicBezTo>
                  <a:pt x="40" y="137"/>
                  <a:pt x="40" y="137"/>
                  <a:pt x="40" y="137"/>
                </a:cubicBezTo>
                <a:cubicBezTo>
                  <a:pt x="40" y="137"/>
                  <a:pt x="40" y="137"/>
                  <a:pt x="39" y="137"/>
                </a:cubicBezTo>
                <a:close/>
                <a:moveTo>
                  <a:pt x="42" y="140"/>
                </a:moveTo>
                <a:cubicBezTo>
                  <a:pt x="41" y="140"/>
                  <a:pt x="41" y="140"/>
                  <a:pt x="40" y="140"/>
                </a:cubicBezTo>
                <a:cubicBezTo>
                  <a:pt x="40" y="139"/>
                  <a:pt x="42" y="140"/>
                  <a:pt x="42" y="140"/>
                </a:cubicBezTo>
                <a:close/>
                <a:moveTo>
                  <a:pt x="40" y="144"/>
                </a:moveTo>
                <a:cubicBezTo>
                  <a:pt x="41" y="143"/>
                  <a:pt x="41" y="144"/>
                  <a:pt x="41" y="143"/>
                </a:cubicBezTo>
                <a:cubicBezTo>
                  <a:pt x="42" y="143"/>
                  <a:pt x="42" y="143"/>
                  <a:pt x="42" y="144"/>
                </a:cubicBezTo>
                <a:cubicBezTo>
                  <a:pt x="42" y="144"/>
                  <a:pt x="41" y="144"/>
                  <a:pt x="40" y="144"/>
                </a:cubicBezTo>
                <a:close/>
                <a:moveTo>
                  <a:pt x="48" y="130"/>
                </a:moveTo>
                <a:cubicBezTo>
                  <a:pt x="49" y="130"/>
                  <a:pt x="49" y="129"/>
                  <a:pt x="50" y="129"/>
                </a:cubicBezTo>
                <a:cubicBezTo>
                  <a:pt x="50" y="130"/>
                  <a:pt x="48" y="130"/>
                  <a:pt x="48" y="130"/>
                </a:cubicBezTo>
                <a:close/>
                <a:moveTo>
                  <a:pt x="50" y="142"/>
                </a:moveTo>
                <a:cubicBezTo>
                  <a:pt x="50" y="141"/>
                  <a:pt x="50" y="141"/>
                  <a:pt x="50" y="141"/>
                </a:cubicBezTo>
                <a:cubicBezTo>
                  <a:pt x="51" y="141"/>
                  <a:pt x="50" y="142"/>
                  <a:pt x="50" y="142"/>
                </a:cubicBezTo>
                <a:close/>
                <a:moveTo>
                  <a:pt x="53" y="129"/>
                </a:moveTo>
                <a:cubicBezTo>
                  <a:pt x="53" y="129"/>
                  <a:pt x="52" y="129"/>
                  <a:pt x="52" y="129"/>
                </a:cubicBezTo>
                <a:cubicBezTo>
                  <a:pt x="52" y="129"/>
                  <a:pt x="52" y="129"/>
                  <a:pt x="52" y="130"/>
                </a:cubicBezTo>
                <a:cubicBezTo>
                  <a:pt x="52" y="130"/>
                  <a:pt x="51" y="130"/>
                  <a:pt x="51" y="130"/>
                </a:cubicBezTo>
                <a:cubicBezTo>
                  <a:pt x="51" y="129"/>
                  <a:pt x="51" y="129"/>
                  <a:pt x="52" y="128"/>
                </a:cubicBezTo>
                <a:cubicBezTo>
                  <a:pt x="52" y="129"/>
                  <a:pt x="52" y="128"/>
                  <a:pt x="53" y="129"/>
                </a:cubicBezTo>
                <a:cubicBezTo>
                  <a:pt x="53" y="129"/>
                  <a:pt x="53" y="129"/>
                  <a:pt x="53" y="129"/>
                </a:cubicBezTo>
                <a:close/>
                <a:moveTo>
                  <a:pt x="56" y="128"/>
                </a:moveTo>
                <a:cubicBezTo>
                  <a:pt x="56" y="128"/>
                  <a:pt x="57" y="128"/>
                  <a:pt x="57" y="128"/>
                </a:cubicBezTo>
                <a:cubicBezTo>
                  <a:pt x="57" y="128"/>
                  <a:pt x="56" y="128"/>
                  <a:pt x="56" y="128"/>
                </a:cubicBezTo>
                <a:close/>
                <a:moveTo>
                  <a:pt x="57" y="139"/>
                </a:moveTo>
                <a:cubicBezTo>
                  <a:pt x="57" y="138"/>
                  <a:pt x="58" y="138"/>
                  <a:pt x="58" y="139"/>
                </a:cubicBezTo>
                <a:cubicBezTo>
                  <a:pt x="58" y="139"/>
                  <a:pt x="58" y="139"/>
                  <a:pt x="57" y="139"/>
                </a:cubicBezTo>
                <a:close/>
                <a:moveTo>
                  <a:pt x="62" y="127"/>
                </a:moveTo>
                <a:cubicBezTo>
                  <a:pt x="62" y="126"/>
                  <a:pt x="61" y="127"/>
                  <a:pt x="61" y="127"/>
                </a:cubicBezTo>
                <a:cubicBezTo>
                  <a:pt x="61" y="126"/>
                  <a:pt x="62" y="126"/>
                  <a:pt x="62" y="127"/>
                </a:cubicBezTo>
                <a:close/>
                <a:moveTo>
                  <a:pt x="60" y="126"/>
                </a:moveTo>
                <a:cubicBezTo>
                  <a:pt x="61" y="126"/>
                  <a:pt x="61" y="127"/>
                  <a:pt x="61" y="127"/>
                </a:cubicBezTo>
                <a:cubicBezTo>
                  <a:pt x="61" y="127"/>
                  <a:pt x="60" y="127"/>
                  <a:pt x="60" y="126"/>
                </a:cubicBezTo>
                <a:close/>
                <a:moveTo>
                  <a:pt x="61" y="139"/>
                </a:moveTo>
                <a:cubicBezTo>
                  <a:pt x="61" y="139"/>
                  <a:pt x="60" y="139"/>
                  <a:pt x="60" y="139"/>
                </a:cubicBezTo>
                <a:cubicBezTo>
                  <a:pt x="61" y="138"/>
                  <a:pt x="62" y="138"/>
                  <a:pt x="62" y="139"/>
                </a:cubicBezTo>
                <a:cubicBezTo>
                  <a:pt x="62" y="138"/>
                  <a:pt x="61" y="139"/>
                  <a:pt x="61" y="139"/>
                </a:cubicBezTo>
                <a:close/>
                <a:moveTo>
                  <a:pt x="61" y="131"/>
                </a:moveTo>
                <a:cubicBezTo>
                  <a:pt x="62" y="131"/>
                  <a:pt x="62" y="131"/>
                  <a:pt x="62" y="131"/>
                </a:cubicBezTo>
                <a:cubicBezTo>
                  <a:pt x="62" y="132"/>
                  <a:pt x="62" y="132"/>
                  <a:pt x="61" y="131"/>
                </a:cubicBezTo>
                <a:close/>
                <a:moveTo>
                  <a:pt x="61" y="130"/>
                </a:moveTo>
                <a:cubicBezTo>
                  <a:pt x="61" y="130"/>
                  <a:pt x="61" y="130"/>
                  <a:pt x="61" y="130"/>
                </a:cubicBezTo>
                <a:cubicBezTo>
                  <a:pt x="61" y="130"/>
                  <a:pt x="61" y="130"/>
                  <a:pt x="61" y="130"/>
                </a:cubicBezTo>
                <a:cubicBezTo>
                  <a:pt x="61" y="129"/>
                  <a:pt x="61" y="129"/>
                  <a:pt x="61" y="129"/>
                </a:cubicBezTo>
                <a:cubicBezTo>
                  <a:pt x="62" y="129"/>
                  <a:pt x="62" y="128"/>
                  <a:pt x="63" y="128"/>
                </a:cubicBezTo>
                <a:cubicBezTo>
                  <a:pt x="63" y="129"/>
                  <a:pt x="62" y="129"/>
                  <a:pt x="61" y="130"/>
                </a:cubicBezTo>
                <a:close/>
                <a:moveTo>
                  <a:pt x="66" y="129"/>
                </a:moveTo>
                <a:cubicBezTo>
                  <a:pt x="65" y="129"/>
                  <a:pt x="65" y="129"/>
                  <a:pt x="65" y="129"/>
                </a:cubicBezTo>
                <a:cubicBezTo>
                  <a:pt x="64" y="129"/>
                  <a:pt x="64" y="129"/>
                  <a:pt x="64" y="129"/>
                </a:cubicBezTo>
                <a:cubicBezTo>
                  <a:pt x="64" y="128"/>
                  <a:pt x="65" y="128"/>
                  <a:pt x="65" y="128"/>
                </a:cubicBezTo>
                <a:cubicBezTo>
                  <a:pt x="65" y="128"/>
                  <a:pt x="66" y="128"/>
                  <a:pt x="66" y="128"/>
                </a:cubicBezTo>
                <a:cubicBezTo>
                  <a:pt x="66" y="129"/>
                  <a:pt x="66" y="128"/>
                  <a:pt x="66" y="129"/>
                </a:cubicBezTo>
                <a:close/>
                <a:moveTo>
                  <a:pt x="67" y="126"/>
                </a:moveTo>
                <a:cubicBezTo>
                  <a:pt x="67" y="126"/>
                  <a:pt x="68" y="126"/>
                  <a:pt x="68" y="126"/>
                </a:cubicBezTo>
                <a:cubicBezTo>
                  <a:pt x="68" y="127"/>
                  <a:pt x="67" y="126"/>
                  <a:pt x="67" y="126"/>
                </a:cubicBezTo>
                <a:close/>
                <a:moveTo>
                  <a:pt x="69" y="126"/>
                </a:moveTo>
                <a:cubicBezTo>
                  <a:pt x="69" y="126"/>
                  <a:pt x="69" y="125"/>
                  <a:pt x="70" y="126"/>
                </a:cubicBezTo>
                <a:cubicBezTo>
                  <a:pt x="69" y="126"/>
                  <a:pt x="69" y="127"/>
                  <a:pt x="69" y="126"/>
                </a:cubicBezTo>
                <a:close/>
                <a:moveTo>
                  <a:pt x="72" y="124"/>
                </a:moveTo>
                <a:cubicBezTo>
                  <a:pt x="72" y="124"/>
                  <a:pt x="72" y="124"/>
                  <a:pt x="72" y="124"/>
                </a:cubicBezTo>
                <a:cubicBezTo>
                  <a:pt x="72" y="123"/>
                  <a:pt x="73" y="124"/>
                  <a:pt x="74" y="124"/>
                </a:cubicBezTo>
                <a:cubicBezTo>
                  <a:pt x="73" y="124"/>
                  <a:pt x="74" y="125"/>
                  <a:pt x="73" y="125"/>
                </a:cubicBezTo>
                <a:cubicBezTo>
                  <a:pt x="73" y="125"/>
                  <a:pt x="73" y="124"/>
                  <a:pt x="73" y="124"/>
                </a:cubicBezTo>
                <a:cubicBezTo>
                  <a:pt x="72" y="125"/>
                  <a:pt x="72" y="125"/>
                  <a:pt x="72" y="126"/>
                </a:cubicBezTo>
                <a:cubicBezTo>
                  <a:pt x="72" y="126"/>
                  <a:pt x="72" y="125"/>
                  <a:pt x="71" y="125"/>
                </a:cubicBezTo>
                <a:cubicBezTo>
                  <a:pt x="72" y="124"/>
                  <a:pt x="72" y="125"/>
                  <a:pt x="72" y="124"/>
                </a:cubicBezTo>
                <a:close/>
                <a:moveTo>
                  <a:pt x="71" y="126"/>
                </a:moveTo>
                <a:cubicBezTo>
                  <a:pt x="70" y="125"/>
                  <a:pt x="71" y="125"/>
                  <a:pt x="72" y="126"/>
                </a:cubicBezTo>
                <a:cubicBezTo>
                  <a:pt x="71" y="126"/>
                  <a:pt x="71" y="126"/>
                  <a:pt x="71" y="126"/>
                </a:cubicBezTo>
                <a:close/>
                <a:moveTo>
                  <a:pt x="71" y="127"/>
                </a:moveTo>
                <a:cubicBezTo>
                  <a:pt x="72" y="128"/>
                  <a:pt x="72" y="126"/>
                  <a:pt x="73" y="127"/>
                </a:cubicBezTo>
                <a:cubicBezTo>
                  <a:pt x="73" y="126"/>
                  <a:pt x="73" y="126"/>
                  <a:pt x="74" y="127"/>
                </a:cubicBezTo>
                <a:cubicBezTo>
                  <a:pt x="74" y="127"/>
                  <a:pt x="74" y="127"/>
                  <a:pt x="74" y="127"/>
                </a:cubicBezTo>
                <a:cubicBezTo>
                  <a:pt x="74" y="127"/>
                  <a:pt x="74" y="127"/>
                  <a:pt x="74" y="127"/>
                </a:cubicBezTo>
                <a:cubicBezTo>
                  <a:pt x="73" y="127"/>
                  <a:pt x="73" y="127"/>
                  <a:pt x="73" y="128"/>
                </a:cubicBezTo>
                <a:cubicBezTo>
                  <a:pt x="73" y="127"/>
                  <a:pt x="73" y="127"/>
                  <a:pt x="73" y="127"/>
                </a:cubicBezTo>
                <a:cubicBezTo>
                  <a:pt x="72" y="128"/>
                  <a:pt x="71" y="128"/>
                  <a:pt x="71" y="127"/>
                </a:cubicBezTo>
                <a:close/>
                <a:moveTo>
                  <a:pt x="73" y="136"/>
                </a:moveTo>
                <a:cubicBezTo>
                  <a:pt x="73" y="135"/>
                  <a:pt x="74" y="135"/>
                  <a:pt x="74" y="135"/>
                </a:cubicBezTo>
                <a:cubicBezTo>
                  <a:pt x="74" y="136"/>
                  <a:pt x="73" y="136"/>
                  <a:pt x="73" y="136"/>
                </a:cubicBezTo>
                <a:close/>
                <a:moveTo>
                  <a:pt x="75" y="125"/>
                </a:moveTo>
                <a:cubicBezTo>
                  <a:pt x="75" y="125"/>
                  <a:pt x="75" y="125"/>
                  <a:pt x="75" y="125"/>
                </a:cubicBezTo>
                <a:cubicBezTo>
                  <a:pt x="75" y="125"/>
                  <a:pt x="75" y="125"/>
                  <a:pt x="75" y="125"/>
                </a:cubicBezTo>
                <a:cubicBezTo>
                  <a:pt x="74" y="126"/>
                  <a:pt x="74" y="126"/>
                  <a:pt x="74" y="126"/>
                </a:cubicBezTo>
                <a:cubicBezTo>
                  <a:pt x="74" y="126"/>
                  <a:pt x="73" y="126"/>
                  <a:pt x="73" y="126"/>
                </a:cubicBezTo>
                <a:cubicBezTo>
                  <a:pt x="73" y="126"/>
                  <a:pt x="73" y="126"/>
                  <a:pt x="73" y="126"/>
                </a:cubicBezTo>
                <a:cubicBezTo>
                  <a:pt x="72" y="125"/>
                  <a:pt x="74" y="125"/>
                  <a:pt x="75" y="125"/>
                </a:cubicBezTo>
                <a:cubicBezTo>
                  <a:pt x="75" y="125"/>
                  <a:pt x="75" y="125"/>
                  <a:pt x="75" y="125"/>
                </a:cubicBezTo>
                <a:close/>
                <a:moveTo>
                  <a:pt x="76" y="125"/>
                </a:moveTo>
                <a:cubicBezTo>
                  <a:pt x="75" y="125"/>
                  <a:pt x="75" y="125"/>
                  <a:pt x="75" y="125"/>
                </a:cubicBezTo>
                <a:cubicBezTo>
                  <a:pt x="75" y="125"/>
                  <a:pt x="75" y="125"/>
                  <a:pt x="75" y="125"/>
                </a:cubicBezTo>
                <a:cubicBezTo>
                  <a:pt x="75" y="125"/>
                  <a:pt x="75" y="125"/>
                  <a:pt x="75" y="125"/>
                </a:cubicBezTo>
                <a:cubicBezTo>
                  <a:pt x="75" y="125"/>
                  <a:pt x="75" y="125"/>
                  <a:pt x="75" y="125"/>
                </a:cubicBezTo>
                <a:cubicBezTo>
                  <a:pt x="76" y="125"/>
                  <a:pt x="76" y="125"/>
                  <a:pt x="76" y="125"/>
                </a:cubicBezTo>
                <a:cubicBezTo>
                  <a:pt x="76" y="125"/>
                  <a:pt x="76" y="125"/>
                  <a:pt x="76" y="124"/>
                </a:cubicBezTo>
                <a:cubicBezTo>
                  <a:pt x="76" y="124"/>
                  <a:pt x="76" y="124"/>
                  <a:pt x="76" y="125"/>
                </a:cubicBezTo>
                <a:close/>
                <a:moveTo>
                  <a:pt x="75" y="123"/>
                </a:moveTo>
                <a:cubicBezTo>
                  <a:pt x="75" y="123"/>
                  <a:pt x="76" y="123"/>
                  <a:pt x="76" y="123"/>
                </a:cubicBezTo>
                <a:cubicBezTo>
                  <a:pt x="76" y="124"/>
                  <a:pt x="76" y="124"/>
                  <a:pt x="75" y="123"/>
                </a:cubicBezTo>
                <a:close/>
                <a:moveTo>
                  <a:pt x="78" y="125"/>
                </a:moveTo>
                <a:cubicBezTo>
                  <a:pt x="77" y="125"/>
                  <a:pt x="77" y="125"/>
                  <a:pt x="76" y="125"/>
                </a:cubicBezTo>
                <a:cubicBezTo>
                  <a:pt x="76" y="125"/>
                  <a:pt x="77" y="124"/>
                  <a:pt x="76" y="124"/>
                </a:cubicBezTo>
                <a:cubicBezTo>
                  <a:pt x="77" y="124"/>
                  <a:pt x="77" y="124"/>
                  <a:pt x="78" y="124"/>
                </a:cubicBezTo>
                <a:cubicBezTo>
                  <a:pt x="78" y="124"/>
                  <a:pt x="77" y="124"/>
                  <a:pt x="77" y="125"/>
                </a:cubicBezTo>
                <a:cubicBezTo>
                  <a:pt x="77" y="125"/>
                  <a:pt x="78" y="125"/>
                  <a:pt x="78" y="125"/>
                </a:cubicBezTo>
                <a:close/>
                <a:moveTo>
                  <a:pt x="81" y="123"/>
                </a:moveTo>
                <a:cubicBezTo>
                  <a:pt x="81" y="123"/>
                  <a:pt x="81" y="123"/>
                  <a:pt x="81" y="123"/>
                </a:cubicBezTo>
                <a:cubicBezTo>
                  <a:pt x="81" y="123"/>
                  <a:pt x="81" y="123"/>
                  <a:pt x="81" y="123"/>
                </a:cubicBezTo>
                <a:cubicBezTo>
                  <a:pt x="81" y="122"/>
                  <a:pt x="81" y="122"/>
                  <a:pt x="81" y="122"/>
                </a:cubicBezTo>
                <a:cubicBezTo>
                  <a:pt x="81" y="122"/>
                  <a:pt x="81" y="122"/>
                  <a:pt x="81" y="122"/>
                </a:cubicBezTo>
                <a:cubicBezTo>
                  <a:pt x="81" y="122"/>
                  <a:pt x="81" y="122"/>
                  <a:pt x="81" y="122"/>
                </a:cubicBezTo>
                <a:cubicBezTo>
                  <a:pt x="81" y="122"/>
                  <a:pt x="81" y="122"/>
                  <a:pt x="81" y="122"/>
                </a:cubicBezTo>
                <a:cubicBezTo>
                  <a:pt x="81" y="122"/>
                  <a:pt x="82" y="123"/>
                  <a:pt x="82" y="123"/>
                </a:cubicBezTo>
                <a:cubicBezTo>
                  <a:pt x="81" y="123"/>
                  <a:pt x="81" y="124"/>
                  <a:pt x="81" y="123"/>
                </a:cubicBezTo>
                <a:cubicBezTo>
                  <a:pt x="81" y="123"/>
                  <a:pt x="81" y="123"/>
                  <a:pt x="81" y="123"/>
                </a:cubicBezTo>
                <a:close/>
                <a:moveTo>
                  <a:pt x="79" y="135"/>
                </a:moveTo>
                <a:cubicBezTo>
                  <a:pt x="79" y="135"/>
                  <a:pt x="79" y="135"/>
                  <a:pt x="79" y="135"/>
                </a:cubicBezTo>
                <a:cubicBezTo>
                  <a:pt x="79" y="135"/>
                  <a:pt x="79" y="135"/>
                  <a:pt x="79" y="135"/>
                </a:cubicBezTo>
                <a:cubicBezTo>
                  <a:pt x="79" y="135"/>
                  <a:pt x="79" y="135"/>
                  <a:pt x="79" y="135"/>
                </a:cubicBezTo>
                <a:close/>
                <a:moveTo>
                  <a:pt x="79" y="125"/>
                </a:moveTo>
                <a:cubicBezTo>
                  <a:pt x="79" y="125"/>
                  <a:pt x="79" y="125"/>
                  <a:pt x="79" y="124"/>
                </a:cubicBezTo>
                <a:cubicBezTo>
                  <a:pt x="79" y="124"/>
                  <a:pt x="79" y="125"/>
                  <a:pt x="80" y="124"/>
                </a:cubicBezTo>
                <a:cubicBezTo>
                  <a:pt x="80" y="124"/>
                  <a:pt x="80" y="124"/>
                  <a:pt x="80" y="124"/>
                </a:cubicBezTo>
                <a:cubicBezTo>
                  <a:pt x="80" y="125"/>
                  <a:pt x="79" y="125"/>
                  <a:pt x="79" y="125"/>
                </a:cubicBezTo>
                <a:close/>
                <a:moveTo>
                  <a:pt x="81" y="135"/>
                </a:moveTo>
                <a:cubicBezTo>
                  <a:pt x="81" y="135"/>
                  <a:pt x="80" y="135"/>
                  <a:pt x="80" y="135"/>
                </a:cubicBezTo>
                <a:cubicBezTo>
                  <a:pt x="81" y="135"/>
                  <a:pt x="81" y="135"/>
                  <a:pt x="81" y="135"/>
                </a:cubicBezTo>
                <a:cubicBezTo>
                  <a:pt x="81" y="135"/>
                  <a:pt x="81" y="135"/>
                  <a:pt x="81" y="135"/>
                </a:cubicBezTo>
                <a:close/>
                <a:moveTo>
                  <a:pt x="81" y="134"/>
                </a:moveTo>
                <a:cubicBezTo>
                  <a:pt x="81" y="134"/>
                  <a:pt x="81" y="134"/>
                  <a:pt x="82" y="134"/>
                </a:cubicBezTo>
                <a:cubicBezTo>
                  <a:pt x="82" y="134"/>
                  <a:pt x="82" y="134"/>
                  <a:pt x="82" y="134"/>
                </a:cubicBezTo>
                <a:cubicBezTo>
                  <a:pt x="81" y="134"/>
                  <a:pt x="81" y="134"/>
                  <a:pt x="81" y="134"/>
                </a:cubicBezTo>
                <a:close/>
                <a:moveTo>
                  <a:pt x="82" y="124"/>
                </a:moveTo>
                <a:cubicBezTo>
                  <a:pt x="82" y="124"/>
                  <a:pt x="82" y="124"/>
                  <a:pt x="82" y="123"/>
                </a:cubicBezTo>
                <a:cubicBezTo>
                  <a:pt x="82" y="123"/>
                  <a:pt x="82" y="123"/>
                  <a:pt x="82" y="123"/>
                </a:cubicBezTo>
                <a:cubicBezTo>
                  <a:pt x="82" y="123"/>
                  <a:pt x="82" y="123"/>
                  <a:pt x="82" y="124"/>
                </a:cubicBezTo>
                <a:cubicBezTo>
                  <a:pt x="82" y="124"/>
                  <a:pt x="82" y="124"/>
                  <a:pt x="82" y="124"/>
                </a:cubicBezTo>
                <a:close/>
                <a:moveTo>
                  <a:pt x="83" y="123"/>
                </a:moveTo>
                <a:cubicBezTo>
                  <a:pt x="83" y="123"/>
                  <a:pt x="83" y="123"/>
                  <a:pt x="82" y="124"/>
                </a:cubicBezTo>
                <a:cubicBezTo>
                  <a:pt x="82" y="123"/>
                  <a:pt x="82" y="123"/>
                  <a:pt x="82" y="123"/>
                </a:cubicBezTo>
                <a:cubicBezTo>
                  <a:pt x="82" y="123"/>
                  <a:pt x="82" y="123"/>
                  <a:pt x="83" y="123"/>
                </a:cubicBezTo>
                <a:cubicBezTo>
                  <a:pt x="83" y="123"/>
                  <a:pt x="83" y="123"/>
                  <a:pt x="83" y="123"/>
                </a:cubicBezTo>
                <a:cubicBezTo>
                  <a:pt x="83" y="123"/>
                  <a:pt x="83" y="123"/>
                  <a:pt x="83" y="123"/>
                </a:cubicBezTo>
                <a:cubicBezTo>
                  <a:pt x="83" y="123"/>
                  <a:pt x="83" y="123"/>
                  <a:pt x="83" y="123"/>
                </a:cubicBezTo>
                <a:close/>
                <a:moveTo>
                  <a:pt x="33" y="154"/>
                </a:moveTo>
                <a:cubicBezTo>
                  <a:pt x="33" y="154"/>
                  <a:pt x="34" y="153"/>
                  <a:pt x="34" y="153"/>
                </a:cubicBezTo>
                <a:cubicBezTo>
                  <a:pt x="34" y="153"/>
                  <a:pt x="34" y="154"/>
                  <a:pt x="33" y="154"/>
                </a:cubicBezTo>
                <a:close/>
                <a:moveTo>
                  <a:pt x="7" y="173"/>
                </a:moveTo>
                <a:cubicBezTo>
                  <a:pt x="7" y="172"/>
                  <a:pt x="7" y="174"/>
                  <a:pt x="6" y="173"/>
                </a:cubicBezTo>
                <a:cubicBezTo>
                  <a:pt x="6" y="172"/>
                  <a:pt x="7" y="172"/>
                  <a:pt x="7" y="173"/>
                </a:cubicBezTo>
                <a:cubicBezTo>
                  <a:pt x="7" y="173"/>
                  <a:pt x="7" y="173"/>
                  <a:pt x="7" y="173"/>
                </a:cubicBezTo>
                <a:close/>
                <a:moveTo>
                  <a:pt x="24" y="171"/>
                </a:moveTo>
                <a:cubicBezTo>
                  <a:pt x="25" y="170"/>
                  <a:pt x="25" y="170"/>
                  <a:pt x="25" y="170"/>
                </a:cubicBezTo>
                <a:cubicBezTo>
                  <a:pt x="25" y="170"/>
                  <a:pt x="25" y="171"/>
                  <a:pt x="24" y="171"/>
                </a:cubicBezTo>
                <a:close/>
                <a:moveTo>
                  <a:pt x="37" y="162"/>
                </a:moveTo>
                <a:cubicBezTo>
                  <a:pt x="37" y="161"/>
                  <a:pt x="38" y="161"/>
                  <a:pt x="38" y="161"/>
                </a:cubicBezTo>
                <a:cubicBezTo>
                  <a:pt x="38" y="161"/>
                  <a:pt x="38" y="162"/>
                  <a:pt x="37" y="162"/>
                </a:cubicBezTo>
                <a:close/>
                <a:moveTo>
                  <a:pt x="46" y="150"/>
                </a:moveTo>
                <a:cubicBezTo>
                  <a:pt x="46" y="150"/>
                  <a:pt x="45" y="151"/>
                  <a:pt x="45" y="150"/>
                </a:cubicBezTo>
                <a:cubicBezTo>
                  <a:pt x="45" y="150"/>
                  <a:pt x="46" y="150"/>
                  <a:pt x="46" y="150"/>
                </a:cubicBezTo>
                <a:close/>
                <a:moveTo>
                  <a:pt x="35" y="154"/>
                </a:moveTo>
                <a:cubicBezTo>
                  <a:pt x="36" y="154"/>
                  <a:pt x="35" y="154"/>
                  <a:pt x="35" y="153"/>
                </a:cubicBezTo>
                <a:cubicBezTo>
                  <a:pt x="36" y="154"/>
                  <a:pt x="36" y="154"/>
                  <a:pt x="36" y="154"/>
                </a:cubicBezTo>
                <a:cubicBezTo>
                  <a:pt x="36" y="154"/>
                  <a:pt x="35" y="154"/>
                  <a:pt x="35" y="154"/>
                </a:cubicBezTo>
                <a:close/>
                <a:moveTo>
                  <a:pt x="36" y="156"/>
                </a:moveTo>
                <a:cubicBezTo>
                  <a:pt x="35" y="156"/>
                  <a:pt x="36" y="156"/>
                  <a:pt x="36" y="155"/>
                </a:cubicBezTo>
                <a:cubicBezTo>
                  <a:pt x="36" y="155"/>
                  <a:pt x="36" y="155"/>
                  <a:pt x="36" y="155"/>
                </a:cubicBezTo>
                <a:cubicBezTo>
                  <a:pt x="36" y="155"/>
                  <a:pt x="37" y="157"/>
                  <a:pt x="36" y="156"/>
                </a:cubicBezTo>
                <a:close/>
                <a:moveTo>
                  <a:pt x="40" y="156"/>
                </a:moveTo>
                <a:cubicBezTo>
                  <a:pt x="40" y="155"/>
                  <a:pt x="40" y="156"/>
                  <a:pt x="39" y="155"/>
                </a:cubicBezTo>
                <a:cubicBezTo>
                  <a:pt x="39" y="155"/>
                  <a:pt x="38" y="156"/>
                  <a:pt x="37" y="156"/>
                </a:cubicBezTo>
                <a:cubicBezTo>
                  <a:pt x="37" y="156"/>
                  <a:pt x="38" y="156"/>
                  <a:pt x="38" y="155"/>
                </a:cubicBezTo>
                <a:cubicBezTo>
                  <a:pt x="37" y="156"/>
                  <a:pt x="37" y="156"/>
                  <a:pt x="36" y="156"/>
                </a:cubicBezTo>
                <a:cubicBezTo>
                  <a:pt x="37" y="155"/>
                  <a:pt x="37" y="155"/>
                  <a:pt x="38" y="156"/>
                </a:cubicBezTo>
                <a:cubicBezTo>
                  <a:pt x="38" y="155"/>
                  <a:pt x="39" y="155"/>
                  <a:pt x="38" y="154"/>
                </a:cubicBezTo>
                <a:cubicBezTo>
                  <a:pt x="39" y="155"/>
                  <a:pt x="40" y="153"/>
                  <a:pt x="41" y="154"/>
                </a:cubicBezTo>
                <a:cubicBezTo>
                  <a:pt x="40" y="153"/>
                  <a:pt x="41" y="153"/>
                  <a:pt x="42" y="153"/>
                </a:cubicBezTo>
                <a:cubicBezTo>
                  <a:pt x="41" y="154"/>
                  <a:pt x="41" y="155"/>
                  <a:pt x="40" y="156"/>
                </a:cubicBezTo>
                <a:close/>
                <a:moveTo>
                  <a:pt x="42" y="170"/>
                </a:moveTo>
                <a:cubicBezTo>
                  <a:pt x="42" y="170"/>
                  <a:pt x="42" y="170"/>
                  <a:pt x="42" y="170"/>
                </a:cubicBezTo>
                <a:cubicBezTo>
                  <a:pt x="42" y="169"/>
                  <a:pt x="43" y="169"/>
                  <a:pt x="43" y="169"/>
                </a:cubicBezTo>
                <a:cubicBezTo>
                  <a:pt x="43" y="169"/>
                  <a:pt x="42" y="169"/>
                  <a:pt x="42" y="170"/>
                </a:cubicBezTo>
                <a:close/>
                <a:moveTo>
                  <a:pt x="43" y="171"/>
                </a:moveTo>
                <a:cubicBezTo>
                  <a:pt x="43" y="170"/>
                  <a:pt x="43" y="170"/>
                  <a:pt x="43" y="170"/>
                </a:cubicBezTo>
                <a:cubicBezTo>
                  <a:pt x="43" y="170"/>
                  <a:pt x="44" y="170"/>
                  <a:pt x="44" y="170"/>
                </a:cubicBezTo>
                <a:cubicBezTo>
                  <a:pt x="44" y="170"/>
                  <a:pt x="44" y="170"/>
                  <a:pt x="44" y="170"/>
                </a:cubicBezTo>
                <a:cubicBezTo>
                  <a:pt x="43" y="170"/>
                  <a:pt x="44" y="171"/>
                  <a:pt x="43" y="171"/>
                </a:cubicBezTo>
                <a:close/>
                <a:moveTo>
                  <a:pt x="44" y="170"/>
                </a:moveTo>
                <a:cubicBezTo>
                  <a:pt x="44" y="170"/>
                  <a:pt x="44" y="170"/>
                  <a:pt x="44" y="170"/>
                </a:cubicBezTo>
                <a:cubicBezTo>
                  <a:pt x="45" y="170"/>
                  <a:pt x="45" y="170"/>
                  <a:pt x="45" y="170"/>
                </a:cubicBezTo>
                <a:cubicBezTo>
                  <a:pt x="45" y="170"/>
                  <a:pt x="45" y="170"/>
                  <a:pt x="44" y="170"/>
                </a:cubicBezTo>
                <a:close/>
                <a:moveTo>
                  <a:pt x="45" y="168"/>
                </a:moveTo>
                <a:cubicBezTo>
                  <a:pt x="46" y="168"/>
                  <a:pt x="46" y="168"/>
                  <a:pt x="47" y="168"/>
                </a:cubicBezTo>
                <a:cubicBezTo>
                  <a:pt x="47" y="169"/>
                  <a:pt x="46" y="169"/>
                  <a:pt x="45" y="168"/>
                </a:cubicBezTo>
                <a:close/>
                <a:moveTo>
                  <a:pt x="46" y="154"/>
                </a:moveTo>
                <a:cubicBezTo>
                  <a:pt x="46" y="153"/>
                  <a:pt x="46" y="154"/>
                  <a:pt x="46" y="154"/>
                </a:cubicBezTo>
                <a:cubicBezTo>
                  <a:pt x="46" y="155"/>
                  <a:pt x="45" y="154"/>
                  <a:pt x="45" y="154"/>
                </a:cubicBezTo>
                <a:cubicBezTo>
                  <a:pt x="45" y="155"/>
                  <a:pt x="43" y="154"/>
                  <a:pt x="43" y="155"/>
                </a:cubicBezTo>
                <a:cubicBezTo>
                  <a:pt x="42" y="155"/>
                  <a:pt x="42" y="154"/>
                  <a:pt x="42" y="155"/>
                </a:cubicBezTo>
                <a:cubicBezTo>
                  <a:pt x="42" y="155"/>
                  <a:pt x="41" y="154"/>
                  <a:pt x="42" y="154"/>
                </a:cubicBezTo>
                <a:cubicBezTo>
                  <a:pt x="42" y="154"/>
                  <a:pt x="42" y="154"/>
                  <a:pt x="42" y="155"/>
                </a:cubicBezTo>
                <a:cubicBezTo>
                  <a:pt x="42" y="153"/>
                  <a:pt x="43" y="153"/>
                  <a:pt x="44" y="152"/>
                </a:cubicBezTo>
                <a:cubicBezTo>
                  <a:pt x="45" y="153"/>
                  <a:pt x="45" y="153"/>
                  <a:pt x="45" y="153"/>
                </a:cubicBezTo>
                <a:cubicBezTo>
                  <a:pt x="45" y="153"/>
                  <a:pt x="45" y="152"/>
                  <a:pt x="46" y="152"/>
                </a:cubicBezTo>
                <a:cubicBezTo>
                  <a:pt x="46" y="153"/>
                  <a:pt x="45" y="154"/>
                  <a:pt x="44" y="153"/>
                </a:cubicBezTo>
                <a:cubicBezTo>
                  <a:pt x="45" y="154"/>
                  <a:pt x="44" y="154"/>
                  <a:pt x="44" y="154"/>
                </a:cubicBezTo>
                <a:cubicBezTo>
                  <a:pt x="45" y="154"/>
                  <a:pt x="45" y="154"/>
                  <a:pt x="46" y="154"/>
                </a:cubicBezTo>
                <a:cubicBezTo>
                  <a:pt x="46" y="153"/>
                  <a:pt x="46" y="152"/>
                  <a:pt x="47" y="153"/>
                </a:cubicBezTo>
                <a:cubicBezTo>
                  <a:pt x="46" y="153"/>
                  <a:pt x="47" y="154"/>
                  <a:pt x="46" y="154"/>
                </a:cubicBezTo>
                <a:close/>
                <a:moveTo>
                  <a:pt x="47" y="152"/>
                </a:moveTo>
                <a:cubicBezTo>
                  <a:pt x="48" y="152"/>
                  <a:pt x="48" y="152"/>
                  <a:pt x="49" y="152"/>
                </a:cubicBezTo>
                <a:cubicBezTo>
                  <a:pt x="49" y="152"/>
                  <a:pt x="49" y="152"/>
                  <a:pt x="49" y="152"/>
                </a:cubicBezTo>
                <a:cubicBezTo>
                  <a:pt x="48" y="152"/>
                  <a:pt x="48" y="152"/>
                  <a:pt x="48" y="153"/>
                </a:cubicBezTo>
                <a:lnTo>
                  <a:pt x="47" y="152"/>
                </a:lnTo>
                <a:close/>
                <a:moveTo>
                  <a:pt x="48" y="170"/>
                </a:moveTo>
                <a:cubicBezTo>
                  <a:pt x="48" y="169"/>
                  <a:pt x="48" y="169"/>
                  <a:pt x="48" y="169"/>
                </a:cubicBezTo>
                <a:cubicBezTo>
                  <a:pt x="48" y="169"/>
                  <a:pt x="49" y="169"/>
                  <a:pt x="49" y="169"/>
                </a:cubicBezTo>
                <a:cubicBezTo>
                  <a:pt x="49" y="169"/>
                  <a:pt x="49" y="169"/>
                  <a:pt x="49" y="169"/>
                </a:cubicBezTo>
                <a:cubicBezTo>
                  <a:pt x="49" y="169"/>
                  <a:pt x="49" y="169"/>
                  <a:pt x="49" y="169"/>
                </a:cubicBezTo>
                <a:cubicBezTo>
                  <a:pt x="49" y="169"/>
                  <a:pt x="49" y="169"/>
                  <a:pt x="49" y="169"/>
                </a:cubicBezTo>
                <a:cubicBezTo>
                  <a:pt x="49" y="169"/>
                  <a:pt x="48" y="170"/>
                  <a:pt x="48" y="170"/>
                </a:cubicBezTo>
                <a:close/>
                <a:moveTo>
                  <a:pt x="50" y="169"/>
                </a:moveTo>
                <a:cubicBezTo>
                  <a:pt x="50" y="169"/>
                  <a:pt x="50" y="169"/>
                  <a:pt x="49" y="169"/>
                </a:cubicBezTo>
                <a:cubicBezTo>
                  <a:pt x="49" y="169"/>
                  <a:pt x="50" y="169"/>
                  <a:pt x="50" y="169"/>
                </a:cubicBezTo>
                <a:cubicBezTo>
                  <a:pt x="50" y="169"/>
                  <a:pt x="50" y="169"/>
                  <a:pt x="50" y="169"/>
                </a:cubicBezTo>
                <a:cubicBezTo>
                  <a:pt x="50" y="169"/>
                  <a:pt x="50" y="169"/>
                  <a:pt x="50" y="169"/>
                </a:cubicBezTo>
                <a:cubicBezTo>
                  <a:pt x="50" y="169"/>
                  <a:pt x="50" y="169"/>
                  <a:pt x="50" y="169"/>
                </a:cubicBezTo>
                <a:close/>
                <a:moveTo>
                  <a:pt x="50" y="152"/>
                </a:moveTo>
                <a:cubicBezTo>
                  <a:pt x="50" y="151"/>
                  <a:pt x="51" y="152"/>
                  <a:pt x="51" y="152"/>
                </a:cubicBezTo>
                <a:cubicBezTo>
                  <a:pt x="51" y="152"/>
                  <a:pt x="51" y="152"/>
                  <a:pt x="50" y="152"/>
                </a:cubicBezTo>
                <a:close/>
                <a:moveTo>
                  <a:pt x="52" y="168"/>
                </a:moveTo>
                <a:cubicBezTo>
                  <a:pt x="52" y="168"/>
                  <a:pt x="52" y="168"/>
                  <a:pt x="52" y="168"/>
                </a:cubicBezTo>
                <a:cubicBezTo>
                  <a:pt x="52" y="168"/>
                  <a:pt x="52" y="168"/>
                  <a:pt x="52" y="168"/>
                </a:cubicBezTo>
                <a:close/>
                <a:moveTo>
                  <a:pt x="52" y="168"/>
                </a:moveTo>
                <a:cubicBezTo>
                  <a:pt x="52" y="168"/>
                  <a:pt x="53" y="168"/>
                  <a:pt x="53" y="168"/>
                </a:cubicBezTo>
                <a:cubicBezTo>
                  <a:pt x="53" y="168"/>
                  <a:pt x="52" y="168"/>
                  <a:pt x="52" y="168"/>
                </a:cubicBezTo>
                <a:close/>
                <a:moveTo>
                  <a:pt x="52" y="151"/>
                </a:moveTo>
                <a:cubicBezTo>
                  <a:pt x="53" y="152"/>
                  <a:pt x="53" y="152"/>
                  <a:pt x="53" y="153"/>
                </a:cubicBezTo>
                <a:cubicBezTo>
                  <a:pt x="52" y="153"/>
                  <a:pt x="52" y="153"/>
                  <a:pt x="51" y="153"/>
                </a:cubicBezTo>
                <a:cubicBezTo>
                  <a:pt x="52" y="152"/>
                  <a:pt x="52" y="152"/>
                  <a:pt x="52" y="152"/>
                </a:cubicBezTo>
                <a:cubicBezTo>
                  <a:pt x="52" y="151"/>
                  <a:pt x="51" y="152"/>
                  <a:pt x="51" y="151"/>
                </a:cubicBezTo>
                <a:cubicBezTo>
                  <a:pt x="51" y="151"/>
                  <a:pt x="51" y="151"/>
                  <a:pt x="51" y="151"/>
                </a:cubicBezTo>
                <a:cubicBezTo>
                  <a:pt x="52" y="151"/>
                  <a:pt x="52" y="151"/>
                  <a:pt x="52" y="151"/>
                </a:cubicBezTo>
                <a:cubicBezTo>
                  <a:pt x="53" y="150"/>
                  <a:pt x="53" y="151"/>
                  <a:pt x="54" y="150"/>
                </a:cubicBezTo>
                <a:cubicBezTo>
                  <a:pt x="54" y="150"/>
                  <a:pt x="54" y="150"/>
                  <a:pt x="54" y="150"/>
                </a:cubicBezTo>
                <a:cubicBezTo>
                  <a:pt x="54" y="151"/>
                  <a:pt x="54" y="151"/>
                  <a:pt x="54" y="151"/>
                </a:cubicBezTo>
                <a:cubicBezTo>
                  <a:pt x="53" y="151"/>
                  <a:pt x="53" y="151"/>
                  <a:pt x="52" y="151"/>
                </a:cubicBezTo>
                <a:close/>
                <a:moveTo>
                  <a:pt x="54" y="168"/>
                </a:moveTo>
                <a:cubicBezTo>
                  <a:pt x="54" y="168"/>
                  <a:pt x="54" y="168"/>
                  <a:pt x="54" y="168"/>
                </a:cubicBezTo>
                <a:cubicBezTo>
                  <a:pt x="54" y="167"/>
                  <a:pt x="54" y="167"/>
                  <a:pt x="54" y="167"/>
                </a:cubicBezTo>
                <a:cubicBezTo>
                  <a:pt x="54" y="167"/>
                  <a:pt x="54" y="167"/>
                  <a:pt x="54" y="167"/>
                </a:cubicBezTo>
                <a:cubicBezTo>
                  <a:pt x="54" y="167"/>
                  <a:pt x="54" y="168"/>
                  <a:pt x="54" y="168"/>
                </a:cubicBezTo>
                <a:cubicBezTo>
                  <a:pt x="55" y="168"/>
                  <a:pt x="55" y="168"/>
                  <a:pt x="55" y="168"/>
                </a:cubicBezTo>
                <a:cubicBezTo>
                  <a:pt x="55" y="168"/>
                  <a:pt x="55" y="168"/>
                  <a:pt x="55" y="168"/>
                </a:cubicBezTo>
                <a:cubicBezTo>
                  <a:pt x="55" y="168"/>
                  <a:pt x="54" y="168"/>
                  <a:pt x="54" y="168"/>
                </a:cubicBezTo>
                <a:close/>
                <a:moveTo>
                  <a:pt x="54" y="167"/>
                </a:moveTo>
                <a:cubicBezTo>
                  <a:pt x="54" y="167"/>
                  <a:pt x="54" y="167"/>
                  <a:pt x="54" y="167"/>
                </a:cubicBezTo>
                <a:cubicBezTo>
                  <a:pt x="55" y="167"/>
                  <a:pt x="55" y="167"/>
                  <a:pt x="55" y="167"/>
                </a:cubicBezTo>
                <a:cubicBezTo>
                  <a:pt x="54" y="167"/>
                  <a:pt x="54" y="167"/>
                  <a:pt x="54" y="167"/>
                </a:cubicBezTo>
                <a:close/>
                <a:moveTo>
                  <a:pt x="54" y="151"/>
                </a:moveTo>
                <a:cubicBezTo>
                  <a:pt x="55" y="150"/>
                  <a:pt x="55" y="150"/>
                  <a:pt x="55" y="150"/>
                </a:cubicBezTo>
                <a:cubicBezTo>
                  <a:pt x="55" y="150"/>
                  <a:pt x="55" y="151"/>
                  <a:pt x="54" y="151"/>
                </a:cubicBezTo>
                <a:close/>
                <a:moveTo>
                  <a:pt x="56" y="166"/>
                </a:moveTo>
                <a:cubicBezTo>
                  <a:pt x="56" y="166"/>
                  <a:pt x="56" y="166"/>
                  <a:pt x="57" y="166"/>
                </a:cubicBezTo>
                <a:cubicBezTo>
                  <a:pt x="57" y="166"/>
                  <a:pt x="56" y="166"/>
                  <a:pt x="56" y="166"/>
                </a:cubicBezTo>
                <a:cubicBezTo>
                  <a:pt x="56" y="166"/>
                  <a:pt x="56" y="166"/>
                  <a:pt x="56" y="166"/>
                </a:cubicBezTo>
                <a:cubicBezTo>
                  <a:pt x="56" y="166"/>
                  <a:pt x="56" y="166"/>
                  <a:pt x="56" y="166"/>
                </a:cubicBezTo>
                <a:cubicBezTo>
                  <a:pt x="56" y="166"/>
                  <a:pt x="56" y="166"/>
                  <a:pt x="56" y="166"/>
                </a:cubicBezTo>
                <a:close/>
                <a:moveTo>
                  <a:pt x="56" y="168"/>
                </a:moveTo>
                <a:cubicBezTo>
                  <a:pt x="56" y="168"/>
                  <a:pt x="56" y="168"/>
                  <a:pt x="56" y="168"/>
                </a:cubicBezTo>
                <a:cubicBezTo>
                  <a:pt x="56" y="168"/>
                  <a:pt x="56" y="168"/>
                  <a:pt x="56" y="168"/>
                </a:cubicBezTo>
                <a:cubicBezTo>
                  <a:pt x="56" y="167"/>
                  <a:pt x="57" y="167"/>
                  <a:pt x="57" y="167"/>
                </a:cubicBezTo>
                <a:cubicBezTo>
                  <a:pt x="57" y="167"/>
                  <a:pt x="57" y="167"/>
                  <a:pt x="57" y="167"/>
                </a:cubicBezTo>
                <a:cubicBezTo>
                  <a:pt x="57" y="167"/>
                  <a:pt x="56" y="167"/>
                  <a:pt x="56" y="168"/>
                </a:cubicBezTo>
                <a:close/>
                <a:moveTo>
                  <a:pt x="57" y="169"/>
                </a:moveTo>
                <a:cubicBezTo>
                  <a:pt x="57" y="169"/>
                  <a:pt x="58" y="169"/>
                  <a:pt x="58" y="169"/>
                </a:cubicBezTo>
                <a:cubicBezTo>
                  <a:pt x="58" y="169"/>
                  <a:pt x="57" y="169"/>
                  <a:pt x="57" y="169"/>
                </a:cubicBezTo>
                <a:close/>
                <a:moveTo>
                  <a:pt x="58" y="166"/>
                </a:moveTo>
                <a:cubicBezTo>
                  <a:pt x="58" y="166"/>
                  <a:pt x="58" y="166"/>
                  <a:pt x="58" y="166"/>
                </a:cubicBezTo>
                <a:cubicBezTo>
                  <a:pt x="58" y="166"/>
                  <a:pt x="58" y="167"/>
                  <a:pt x="58" y="167"/>
                </a:cubicBezTo>
                <a:cubicBezTo>
                  <a:pt x="58" y="167"/>
                  <a:pt x="58" y="166"/>
                  <a:pt x="58" y="166"/>
                </a:cubicBezTo>
                <a:close/>
                <a:moveTo>
                  <a:pt x="58" y="150"/>
                </a:moveTo>
                <a:cubicBezTo>
                  <a:pt x="59" y="149"/>
                  <a:pt x="59" y="149"/>
                  <a:pt x="60" y="149"/>
                </a:cubicBezTo>
                <a:cubicBezTo>
                  <a:pt x="60" y="150"/>
                  <a:pt x="58" y="151"/>
                  <a:pt x="58" y="150"/>
                </a:cubicBezTo>
                <a:close/>
                <a:moveTo>
                  <a:pt x="61" y="144"/>
                </a:moveTo>
                <a:cubicBezTo>
                  <a:pt x="61" y="144"/>
                  <a:pt x="61" y="144"/>
                  <a:pt x="61" y="144"/>
                </a:cubicBezTo>
                <a:cubicBezTo>
                  <a:pt x="61" y="144"/>
                  <a:pt x="61" y="144"/>
                  <a:pt x="61" y="144"/>
                </a:cubicBezTo>
                <a:cubicBezTo>
                  <a:pt x="61" y="144"/>
                  <a:pt x="61" y="144"/>
                  <a:pt x="61" y="144"/>
                </a:cubicBezTo>
                <a:cubicBezTo>
                  <a:pt x="61" y="144"/>
                  <a:pt x="61" y="144"/>
                  <a:pt x="61" y="144"/>
                </a:cubicBezTo>
                <a:close/>
                <a:moveTo>
                  <a:pt x="60" y="145"/>
                </a:moveTo>
                <a:cubicBezTo>
                  <a:pt x="61" y="145"/>
                  <a:pt x="61" y="145"/>
                  <a:pt x="61" y="145"/>
                </a:cubicBezTo>
                <a:cubicBezTo>
                  <a:pt x="61" y="145"/>
                  <a:pt x="61" y="145"/>
                  <a:pt x="61" y="145"/>
                </a:cubicBezTo>
                <a:cubicBezTo>
                  <a:pt x="61" y="145"/>
                  <a:pt x="61" y="145"/>
                  <a:pt x="61" y="145"/>
                </a:cubicBezTo>
                <a:cubicBezTo>
                  <a:pt x="61" y="145"/>
                  <a:pt x="61" y="146"/>
                  <a:pt x="60" y="146"/>
                </a:cubicBezTo>
                <a:cubicBezTo>
                  <a:pt x="60" y="146"/>
                  <a:pt x="60" y="146"/>
                  <a:pt x="60" y="145"/>
                </a:cubicBezTo>
                <a:close/>
                <a:moveTo>
                  <a:pt x="60" y="149"/>
                </a:moveTo>
                <a:cubicBezTo>
                  <a:pt x="60" y="149"/>
                  <a:pt x="61" y="149"/>
                  <a:pt x="61" y="149"/>
                </a:cubicBezTo>
                <a:cubicBezTo>
                  <a:pt x="61" y="149"/>
                  <a:pt x="61" y="150"/>
                  <a:pt x="60" y="149"/>
                </a:cubicBezTo>
                <a:close/>
                <a:moveTo>
                  <a:pt x="60" y="166"/>
                </a:moveTo>
                <a:cubicBezTo>
                  <a:pt x="60" y="166"/>
                  <a:pt x="60" y="166"/>
                  <a:pt x="60" y="166"/>
                </a:cubicBezTo>
                <a:cubicBezTo>
                  <a:pt x="61" y="166"/>
                  <a:pt x="61" y="166"/>
                  <a:pt x="62" y="166"/>
                </a:cubicBezTo>
                <a:cubicBezTo>
                  <a:pt x="61" y="166"/>
                  <a:pt x="61" y="167"/>
                  <a:pt x="60" y="166"/>
                </a:cubicBezTo>
                <a:close/>
                <a:moveTo>
                  <a:pt x="64" y="144"/>
                </a:moveTo>
                <a:cubicBezTo>
                  <a:pt x="64" y="144"/>
                  <a:pt x="64" y="144"/>
                  <a:pt x="64" y="144"/>
                </a:cubicBezTo>
                <a:cubicBezTo>
                  <a:pt x="64" y="144"/>
                  <a:pt x="64" y="144"/>
                  <a:pt x="64" y="144"/>
                </a:cubicBezTo>
                <a:cubicBezTo>
                  <a:pt x="64" y="144"/>
                  <a:pt x="64" y="144"/>
                  <a:pt x="64" y="144"/>
                </a:cubicBezTo>
                <a:close/>
                <a:moveTo>
                  <a:pt x="63" y="164"/>
                </a:moveTo>
                <a:cubicBezTo>
                  <a:pt x="63" y="164"/>
                  <a:pt x="63" y="164"/>
                  <a:pt x="63" y="164"/>
                </a:cubicBezTo>
                <a:cubicBezTo>
                  <a:pt x="63" y="165"/>
                  <a:pt x="63" y="165"/>
                  <a:pt x="63" y="165"/>
                </a:cubicBezTo>
                <a:cubicBezTo>
                  <a:pt x="63" y="164"/>
                  <a:pt x="63" y="164"/>
                  <a:pt x="63" y="164"/>
                </a:cubicBezTo>
                <a:close/>
                <a:moveTo>
                  <a:pt x="63" y="148"/>
                </a:moveTo>
                <a:cubicBezTo>
                  <a:pt x="62" y="148"/>
                  <a:pt x="63" y="148"/>
                  <a:pt x="63" y="148"/>
                </a:cubicBezTo>
                <a:cubicBezTo>
                  <a:pt x="63" y="148"/>
                  <a:pt x="63" y="148"/>
                  <a:pt x="63" y="148"/>
                </a:cubicBezTo>
                <a:cubicBezTo>
                  <a:pt x="63" y="148"/>
                  <a:pt x="63" y="148"/>
                  <a:pt x="63" y="148"/>
                </a:cubicBezTo>
                <a:cubicBezTo>
                  <a:pt x="63" y="148"/>
                  <a:pt x="63" y="148"/>
                  <a:pt x="63" y="148"/>
                </a:cubicBezTo>
                <a:cubicBezTo>
                  <a:pt x="63" y="148"/>
                  <a:pt x="62" y="148"/>
                  <a:pt x="62" y="148"/>
                </a:cubicBezTo>
                <a:cubicBezTo>
                  <a:pt x="62" y="148"/>
                  <a:pt x="62" y="148"/>
                  <a:pt x="63" y="148"/>
                </a:cubicBezTo>
                <a:close/>
                <a:moveTo>
                  <a:pt x="62" y="149"/>
                </a:moveTo>
                <a:cubicBezTo>
                  <a:pt x="62" y="149"/>
                  <a:pt x="62" y="149"/>
                  <a:pt x="62" y="149"/>
                </a:cubicBezTo>
                <a:cubicBezTo>
                  <a:pt x="63" y="149"/>
                  <a:pt x="63" y="149"/>
                  <a:pt x="63" y="149"/>
                </a:cubicBezTo>
                <a:cubicBezTo>
                  <a:pt x="62" y="149"/>
                  <a:pt x="62" y="150"/>
                  <a:pt x="62" y="149"/>
                </a:cubicBezTo>
                <a:close/>
                <a:moveTo>
                  <a:pt x="62" y="168"/>
                </a:moveTo>
                <a:cubicBezTo>
                  <a:pt x="63" y="167"/>
                  <a:pt x="63" y="167"/>
                  <a:pt x="63" y="167"/>
                </a:cubicBezTo>
                <a:cubicBezTo>
                  <a:pt x="63" y="167"/>
                  <a:pt x="63" y="167"/>
                  <a:pt x="64" y="167"/>
                </a:cubicBezTo>
                <a:cubicBezTo>
                  <a:pt x="63" y="168"/>
                  <a:pt x="63" y="168"/>
                  <a:pt x="62" y="168"/>
                </a:cubicBezTo>
                <a:close/>
                <a:moveTo>
                  <a:pt x="63" y="167"/>
                </a:moveTo>
                <a:cubicBezTo>
                  <a:pt x="63" y="167"/>
                  <a:pt x="63" y="167"/>
                  <a:pt x="63" y="167"/>
                </a:cubicBezTo>
                <a:cubicBezTo>
                  <a:pt x="63" y="167"/>
                  <a:pt x="63" y="167"/>
                  <a:pt x="63" y="167"/>
                </a:cubicBezTo>
                <a:cubicBezTo>
                  <a:pt x="63" y="167"/>
                  <a:pt x="63" y="167"/>
                  <a:pt x="63" y="167"/>
                </a:cubicBezTo>
                <a:cubicBezTo>
                  <a:pt x="63" y="166"/>
                  <a:pt x="63" y="165"/>
                  <a:pt x="64" y="166"/>
                </a:cubicBezTo>
                <a:cubicBezTo>
                  <a:pt x="64" y="166"/>
                  <a:pt x="63" y="167"/>
                  <a:pt x="63" y="167"/>
                </a:cubicBezTo>
                <a:close/>
                <a:moveTo>
                  <a:pt x="64" y="165"/>
                </a:moveTo>
                <a:cubicBezTo>
                  <a:pt x="64" y="164"/>
                  <a:pt x="64" y="165"/>
                  <a:pt x="63" y="164"/>
                </a:cubicBezTo>
                <a:cubicBezTo>
                  <a:pt x="63" y="164"/>
                  <a:pt x="64" y="164"/>
                  <a:pt x="64" y="164"/>
                </a:cubicBezTo>
                <a:cubicBezTo>
                  <a:pt x="64" y="164"/>
                  <a:pt x="64" y="164"/>
                  <a:pt x="64" y="164"/>
                </a:cubicBezTo>
                <a:cubicBezTo>
                  <a:pt x="64" y="164"/>
                  <a:pt x="64" y="164"/>
                  <a:pt x="64" y="165"/>
                </a:cubicBezTo>
                <a:close/>
                <a:moveTo>
                  <a:pt x="64" y="145"/>
                </a:moveTo>
                <a:cubicBezTo>
                  <a:pt x="64" y="144"/>
                  <a:pt x="64" y="144"/>
                  <a:pt x="64" y="144"/>
                </a:cubicBezTo>
                <a:cubicBezTo>
                  <a:pt x="65" y="144"/>
                  <a:pt x="65" y="144"/>
                  <a:pt x="65" y="145"/>
                </a:cubicBezTo>
                <a:cubicBezTo>
                  <a:pt x="64" y="145"/>
                  <a:pt x="64" y="145"/>
                  <a:pt x="64" y="145"/>
                </a:cubicBezTo>
                <a:close/>
                <a:moveTo>
                  <a:pt x="65" y="165"/>
                </a:moveTo>
                <a:cubicBezTo>
                  <a:pt x="65" y="165"/>
                  <a:pt x="64" y="165"/>
                  <a:pt x="64" y="165"/>
                </a:cubicBezTo>
                <a:cubicBezTo>
                  <a:pt x="64" y="165"/>
                  <a:pt x="64" y="165"/>
                  <a:pt x="64" y="165"/>
                </a:cubicBezTo>
                <a:cubicBezTo>
                  <a:pt x="65" y="165"/>
                  <a:pt x="65" y="165"/>
                  <a:pt x="65" y="165"/>
                </a:cubicBezTo>
                <a:cubicBezTo>
                  <a:pt x="65" y="165"/>
                  <a:pt x="65" y="165"/>
                  <a:pt x="65" y="165"/>
                </a:cubicBezTo>
                <a:close/>
                <a:moveTo>
                  <a:pt x="65" y="145"/>
                </a:moveTo>
                <a:cubicBezTo>
                  <a:pt x="65" y="144"/>
                  <a:pt x="65" y="144"/>
                  <a:pt x="66" y="144"/>
                </a:cubicBezTo>
                <a:cubicBezTo>
                  <a:pt x="65" y="144"/>
                  <a:pt x="65" y="144"/>
                  <a:pt x="65" y="145"/>
                </a:cubicBezTo>
                <a:close/>
                <a:moveTo>
                  <a:pt x="66" y="144"/>
                </a:moveTo>
                <a:cubicBezTo>
                  <a:pt x="65" y="144"/>
                  <a:pt x="65" y="144"/>
                  <a:pt x="65" y="144"/>
                </a:cubicBezTo>
                <a:cubicBezTo>
                  <a:pt x="65" y="144"/>
                  <a:pt x="65" y="144"/>
                  <a:pt x="66" y="144"/>
                </a:cubicBezTo>
                <a:cubicBezTo>
                  <a:pt x="66" y="144"/>
                  <a:pt x="66" y="144"/>
                  <a:pt x="66" y="144"/>
                </a:cubicBezTo>
                <a:close/>
                <a:moveTo>
                  <a:pt x="66" y="166"/>
                </a:moveTo>
                <a:cubicBezTo>
                  <a:pt x="67" y="165"/>
                  <a:pt x="67" y="165"/>
                  <a:pt x="67" y="165"/>
                </a:cubicBezTo>
                <a:cubicBezTo>
                  <a:pt x="66" y="164"/>
                  <a:pt x="66" y="165"/>
                  <a:pt x="66" y="165"/>
                </a:cubicBezTo>
                <a:cubicBezTo>
                  <a:pt x="66" y="165"/>
                  <a:pt x="66" y="164"/>
                  <a:pt x="66" y="164"/>
                </a:cubicBezTo>
                <a:cubicBezTo>
                  <a:pt x="67" y="164"/>
                  <a:pt x="67" y="164"/>
                  <a:pt x="67" y="165"/>
                </a:cubicBezTo>
                <a:cubicBezTo>
                  <a:pt x="67" y="165"/>
                  <a:pt x="67" y="165"/>
                  <a:pt x="68" y="165"/>
                </a:cubicBezTo>
                <a:cubicBezTo>
                  <a:pt x="67" y="166"/>
                  <a:pt x="67" y="166"/>
                  <a:pt x="66" y="166"/>
                </a:cubicBezTo>
                <a:close/>
                <a:moveTo>
                  <a:pt x="67" y="164"/>
                </a:moveTo>
                <a:cubicBezTo>
                  <a:pt x="67" y="164"/>
                  <a:pt x="68" y="164"/>
                  <a:pt x="68" y="164"/>
                </a:cubicBezTo>
                <a:cubicBezTo>
                  <a:pt x="68" y="164"/>
                  <a:pt x="68" y="164"/>
                  <a:pt x="68" y="164"/>
                </a:cubicBezTo>
                <a:cubicBezTo>
                  <a:pt x="68" y="164"/>
                  <a:pt x="67" y="164"/>
                  <a:pt x="67" y="164"/>
                </a:cubicBezTo>
                <a:close/>
                <a:moveTo>
                  <a:pt x="69" y="167"/>
                </a:moveTo>
                <a:cubicBezTo>
                  <a:pt x="69" y="167"/>
                  <a:pt x="69" y="167"/>
                  <a:pt x="69" y="167"/>
                </a:cubicBezTo>
                <a:cubicBezTo>
                  <a:pt x="69" y="167"/>
                  <a:pt x="69" y="167"/>
                  <a:pt x="69" y="167"/>
                </a:cubicBezTo>
                <a:cubicBezTo>
                  <a:pt x="69" y="167"/>
                  <a:pt x="69" y="167"/>
                  <a:pt x="69" y="167"/>
                </a:cubicBezTo>
                <a:close/>
                <a:moveTo>
                  <a:pt x="69" y="166"/>
                </a:moveTo>
                <a:cubicBezTo>
                  <a:pt x="69" y="166"/>
                  <a:pt x="69" y="166"/>
                  <a:pt x="69" y="166"/>
                </a:cubicBezTo>
                <a:cubicBezTo>
                  <a:pt x="69" y="166"/>
                  <a:pt x="69" y="166"/>
                  <a:pt x="69" y="166"/>
                </a:cubicBezTo>
                <a:cubicBezTo>
                  <a:pt x="69" y="166"/>
                  <a:pt x="69" y="166"/>
                  <a:pt x="69" y="166"/>
                </a:cubicBezTo>
                <a:close/>
                <a:moveTo>
                  <a:pt x="67" y="144"/>
                </a:moveTo>
                <a:cubicBezTo>
                  <a:pt x="68" y="143"/>
                  <a:pt x="69" y="143"/>
                  <a:pt x="70" y="143"/>
                </a:cubicBezTo>
                <a:cubicBezTo>
                  <a:pt x="68" y="144"/>
                  <a:pt x="68" y="144"/>
                  <a:pt x="67" y="144"/>
                </a:cubicBezTo>
                <a:close/>
                <a:moveTo>
                  <a:pt x="23" y="186"/>
                </a:moveTo>
                <a:cubicBezTo>
                  <a:pt x="23" y="186"/>
                  <a:pt x="23" y="186"/>
                  <a:pt x="23" y="185"/>
                </a:cubicBezTo>
                <a:cubicBezTo>
                  <a:pt x="23" y="186"/>
                  <a:pt x="24" y="185"/>
                  <a:pt x="24" y="186"/>
                </a:cubicBezTo>
                <a:cubicBezTo>
                  <a:pt x="24" y="186"/>
                  <a:pt x="24" y="187"/>
                  <a:pt x="23" y="186"/>
                </a:cubicBezTo>
                <a:close/>
                <a:moveTo>
                  <a:pt x="26" y="185"/>
                </a:moveTo>
                <a:cubicBezTo>
                  <a:pt x="26" y="185"/>
                  <a:pt x="26" y="186"/>
                  <a:pt x="25" y="185"/>
                </a:cubicBezTo>
                <a:cubicBezTo>
                  <a:pt x="25" y="185"/>
                  <a:pt x="27" y="184"/>
                  <a:pt x="26" y="185"/>
                </a:cubicBezTo>
                <a:close/>
                <a:moveTo>
                  <a:pt x="30" y="185"/>
                </a:moveTo>
                <a:cubicBezTo>
                  <a:pt x="29" y="185"/>
                  <a:pt x="30" y="185"/>
                  <a:pt x="29" y="185"/>
                </a:cubicBezTo>
                <a:cubicBezTo>
                  <a:pt x="29" y="184"/>
                  <a:pt x="30" y="185"/>
                  <a:pt x="31" y="185"/>
                </a:cubicBezTo>
                <a:cubicBezTo>
                  <a:pt x="31" y="186"/>
                  <a:pt x="30" y="185"/>
                  <a:pt x="30" y="185"/>
                </a:cubicBezTo>
                <a:close/>
                <a:moveTo>
                  <a:pt x="35" y="186"/>
                </a:moveTo>
                <a:cubicBezTo>
                  <a:pt x="34" y="185"/>
                  <a:pt x="34" y="186"/>
                  <a:pt x="34" y="186"/>
                </a:cubicBezTo>
                <a:cubicBezTo>
                  <a:pt x="33" y="186"/>
                  <a:pt x="34" y="185"/>
                  <a:pt x="35" y="185"/>
                </a:cubicBezTo>
                <a:cubicBezTo>
                  <a:pt x="35" y="185"/>
                  <a:pt x="35" y="186"/>
                  <a:pt x="35" y="186"/>
                </a:cubicBezTo>
                <a:close/>
                <a:moveTo>
                  <a:pt x="36" y="181"/>
                </a:moveTo>
                <a:cubicBezTo>
                  <a:pt x="36" y="181"/>
                  <a:pt x="36" y="181"/>
                  <a:pt x="36" y="181"/>
                </a:cubicBezTo>
                <a:cubicBezTo>
                  <a:pt x="36" y="181"/>
                  <a:pt x="36" y="181"/>
                  <a:pt x="37" y="181"/>
                </a:cubicBezTo>
                <a:cubicBezTo>
                  <a:pt x="37" y="181"/>
                  <a:pt x="37" y="181"/>
                  <a:pt x="37" y="181"/>
                </a:cubicBezTo>
                <a:cubicBezTo>
                  <a:pt x="37" y="181"/>
                  <a:pt x="37" y="181"/>
                  <a:pt x="36" y="181"/>
                </a:cubicBezTo>
                <a:close/>
                <a:moveTo>
                  <a:pt x="29" y="192"/>
                </a:moveTo>
                <a:cubicBezTo>
                  <a:pt x="29" y="192"/>
                  <a:pt x="29" y="193"/>
                  <a:pt x="28" y="192"/>
                </a:cubicBezTo>
                <a:cubicBezTo>
                  <a:pt x="29" y="192"/>
                  <a:pt x="29" y="191"/>
                  <a:pt x="29" y="192"/>
                </a:cubicBezTo>
                <a:close/>
                <a:moveTo>
                  <a:pt x="30" y="192"/>
                </a:moveTo>
                <a:cubicBezTo>
                  <a:pt x="30" y="192"/>
                  <a:pt x="30" y="192"/>
                  <a:pt x="30" y="191"/>
                </a:cubicBezTo>
                <a:cubicBezTo>
                  <a:pt x="31" y="192"/>
                  <a:pt x="31" y="191"/>
                  <a:pt x="31" y="191"/>
                </a:cubicBezTo>
                <a:cubicBezTo>
                  <a:pt x="31" y="192"/>
                  <a:pt x="32" y="192"/>
                  <a:pt x="31" y="192"/>
                </a:cubicBezTo>
                <a:cubicBezTo>
                  <a:pt x="31" y="192"/>
                  <a:pt x="31" y="192"/>
                  <a:pt x="30" y="192"/>
                </a:cubicBezTo>
                <a:close/>
                <a:moveTo>
                  <a:pt x="30" y="194"/>
                </a:moveTo>
                <a:cubicBezTo>
                  <a:pt x="31" y="194"/>
                  <a:pt x="32" y="193"/>
                  <a:pt x="33" y="193"/>
                </a:cubicBezTo>
                <a:cubicBezTo>
                  <a:pt x="32" y="194"/>
                  <a:pt x="31" y="195"/>
                  <a:pt x="30" y="194"/>
                </a:cubicBezTo>
                <a:close/>
                <a:moveTo>
                  <a:pt x="32" y="193"/>
                </a:moveTo>
                <a:cubicBezTo>
                  <a:pt x="32" y="192"/>
                  <a:pt x="32" y="192"/>
                  <a:pt x="33" y="192"/>
                </a:cubicBezTo>
                <a:cubicBezTo>
                  <a:pt x="33" y="192"/>
                  <a:pt x="32" y="193"/>
                  <a:pt x="32" y="193"/>
                </a:cubicBezTo>
                <a:close/>
                <a:moveTo>
                  <a:pt x="36" y="191"/>
                </a:moveTo>
                <a:cubicBezTo>
                  <a:pt x="36" y="191"/>
                  <a:pt x="36" y="191"/>
                  <a:pt x="36" y="191"/>
                </a:cubicBezTo>
                <a:cubicBezTo>
                  <a:pt x="36" y="190"/>
                  <a:pt x="36" y="190"/>
                  <a:pt x="37" y="190"/>
                </a:cubicBezTo>
                <a:lnTo>
                  <a:pt x="36" y="191"/>
                </a:lnTo>
                <a:close/>
                <a:moveTo>
                  <a:pt x="26" y="210"/>
                </a:moveTo>
                <a:cubicBezTo>
                  <a:pt x="26" y="209"/>
                  <a:pt x="26" y="209"/>
                  <a:pt x="26" y="209"/>
                </a:cubicBezTo>
                <a:cubicBezTo>
                  <a:pt x="26" y="209"/>
                  <a:pt x="26" y="208"/>
                  <a:pt x="27" y="209"/>
                </a:cubicBezTo>
                <a:cubicBezTo>
                  <a:pt x="26" y="209"/>
                  <a:pt x="26" y="209"/>
                  <a:pt x="26" y="210"/>
                </a:cubicBezTo>
                <a:close/>
                <a:moveTo>
                  <a:pt x="10" y="233"/>
                </a:moveTo>
                <a:cubicBezTo>
                  <a:pt x="10" y="233"/>
                  <a:pt x="10" y="232"/>
                  <a:pt x="11" y="232"/>
                </a:cubicBezTo>
                <a:cubicBezTo>
                  <a:pt x="11" y="233"/>
                  <a:pt x="10" y="233"/>
                  <a:pt x="10" y="233"/>
                </a:cubicBezTo>
                <a:close/>
                <a:moveTo>
                  <a:pt x="21" y="261"/>
                </a:moveTo>
                <a:cubicBezTo>
                  <a:pt x="21" y="260"/>
                  <a:pt x="22" y="260"/>
                  <a:pt x="23" y="260"/>
                </a:cubicBezTo>
                <a:cubicBezTo>
                  <a:pt x="23" y="260"/>
                  <a:pt x="22" y="261"/>
                  <a:pt x="21" y="261"/>
                </a:cubicBezTo>
                <a:close/>
                <a:moveTo>
                  <a:pt x="40" y="274"/>
                </a:moveTo>
                <a:cubicBezTo>
                  <a:pt x="40" y="273"/>
                  <a:pt x="40" y="275"/>
                  <a:pt x="39" y="274"/>
                </a:cubicBezTo>
                <a:cubicBezTo>
                  <a:pt x="39" y="273"/>
                  <a:pt x="40" y="273"/>
                  <a:pt x="40" y="273"/>
                </a:cubicBezTo>
                <a:cubicBezTo>
                  <a:pt x="40" y="273"/>
                  <a:pt x="40" y="274"/>
                  <a:pt x="40" y="274"/>
                </a:cubicBezTo>
                <a:close/>
                <a:moveTo>
                  <a:pt x="84" y="296"/>
                </a:moveTo>
                <a:cubicBezTo>
                  <a:pt x="84" y="296"/>
                  <a:pt x="84" y="296"/>
                  <a:pt x="85" y="296"/>
                </a:cubicBezTo>
                <a:cubicBezTo>
                  <a:pt x="85" y="296"/>
                  <a:pt x="84" y="297"/>
                  <a:pt x="84" y="296"/>
                </a:cubicBezTo>
                <a:close/>
                <a:moveTo>
                  <a:pt x="193" y="281"/>
                </a:moveTo>
                <a:cubicBezTo>
                  <a:pt x="193" y="280"/>
                  <a:pt x="194" y="280"/>
                  <a:pt x="194" y="280"/>
                </a:cubicBezTo>
                <a:cubicBezTo>
                  <a:pt x="194" y="280"/>
                  <a:pt x="194" y="281"/>
                  <a:pt x="194" y="281"/>
                </a:cubicBezTo>
                <a:cubicBezTo>
                  <a:pt x="193" y="281"/>
                  <a:pt x="193" y="281"/>
                  <a:pt x="193" y="281"/>
                </a:cubicBezTo>
                <a:close/>
                <a:moveTo>
                  <a:pt x="227" y="286"/>
                </a:moveTo>
                <a:cubicBezTo>
                  <a:pt x="228" y="287"/>
                  <a:pt x="227" y="288"/>
                  <a:pt x="226" y="288"/>
                </a:cubicBezTo>
                <a:cubicBezTo>
                  <a:pt x="227" y="288"/>
                  <a:pt x="226" y="287"/>
                  <a:pt x="226" y="288"/>
                </a:cubicBezTo>
                <a:cubicBezTo>
                  <a:pt x="226" y="287"/>
                  <a:pt x="226" y="287"/>
                  <a:pt x="226" y="287"/>
                </a:cubicBezTo>
                <a:cubicBezTo>
                  <a:pt x="227" y="287"/>
                  <a:pt x="227" y="287"/>
                  <a:pt x="227" y="286"/>
                </a:cubicBezTo>
                <a:close/>
                <a:moveTo>
                  <a:pt x="225" y="287"/>
                </a:moveTo>
                <a:cubicBezTo>
                  <a:pt x="224" y="288"/>
                  <a:pt x="223" y="289"/>
                  <a:pt x="222" y="289"/>
                </a:cubicBezTo>
                <a:cubicBezTo>
                  <a:pt x="222" y="288"/>
                  <a:pt x="224" y="287"/>
                  <a:pt x="225" y="287"/>
                </a:cubicBezTo>
                <a:close/>
                <a:moveTo>
                  <a:pt x="221" y="289"/>
                </a:moveTo>
                <a:cubicBezTo>
                  <a:pt x="221" y="290"/>
                  <a:pt x="221" y="290"/>
                  <a:pt x="221" y="290"/>
                </a:cubicBezTo>
                <a:cubicBezTo>
                  <a:pt x="221" y="289"/>
                  <a:pt x="221" y="289"/>
                  <a:pt x="221" y="289"/>
                </a:cubicBezTo>
                <a:close/>
                <a:moveTo>
                  <a:pt x="210" y="290"/>
                </a:moveTo>
                <a:cubicBezTo>
                  <a:pt x="210" y="291"/>
                  <a:pt x="209" y="290"/>
                  <a:pt x="209" y="290"/>
                </a:cubicBezTo>
                <a:cubicBezTo>
                  <a:pt x="209" y="290"/>
                  <a:pt x="210" y="290"/>
                  <a:pt x="210" y="290"/>
                </a:cubicBezTo>
                <a:close/>
                <a:moveTo>
                  <a:pt x="310" y="239"/>
                </a:moveTo>
                <a:cubicBezTo>
                  <a:pt x="310" y="239"/>
                  <a:pt x="310" y="239"/>
                  <a:pt x="310" y="239"/>
                </a:cubicBezTo>
                <a:cubicBezTo>
                  <a:pt x="310" y="239"/>
                  <a:pt x="310" y="239"/>
                  <a:pt x="310" y="239"/>
                </a:cubicBezTo>
                <a:cubicBezTo>
                  <a:pt x="310" y="239"/>
                  <a:pt x="310" y="239"/>
                  <a:pt x="310" y="239"/>
                </a:cubicBezTo>
                <a:cubicBezTo>
                  <a:pt x="310" y="239"/>
                  <a:pt x="310" y="239"/>
                  <a:pt x="310" y="239"/>
                </a:cubicBezTo>
                <a:close/>
                <a:moveTo>
                  <a:pt x="303" y="223"/>
                </a:moveTo>
                <a:cubicBezTo>
                  <a:pt x="303" y="223"/>
                  <a:pt x="303" y="223"/>
                  <a:pt x="304" y="223"/>
                </a:cubicBezTo>
                <a:cubicBezTo>
                  <a:pt x="304" y="223"/>
                  <a:pt x="303" y="223"/>
                  <a:pt x="303" y="224"/>
                </a:cubicBezTo>
                <a:cubicBezTo>
                  <a:pt x="303" y="224"/>
                  <a:pt x="303" y="224"/>
                  <a:pt x="303" y="224"/>
                </a:cubicBezTo>
                <a:cubicBezTo>
                  <a:pt x="303" y="223"/>
                  <a:pt x="303" y="223"/>
                  <a:pt x="303" y="223"/>
                </a:cubicBezTo>
                <a:close/>
                <a:moveTo>
                  <a:pt x="303" y="224"/>
                </a:moveTo>
                <a:cubicBezTo>
                  <a:pt x="303" y="224"/>
                  <a:pt x="303" y="224"/>
                  <a:pt x="302" y="224"/>
                </a:cubicBezTo>
                <a:cubicBezTo>
                  <a:pt x="302" y="224"/>
                  <a:pt x="302" y="224"/>
                  <a:pt x="302" y="224"/>
                </a:cubicBezTo>
                <a:cubicBezTo>
                  <a:pt x="302" y="224"/>
                  <a:pt x="302" y="224"/>
                  <a:pt x="302" y="224"/>
                </a:cubicBezTo>
                <a:cubicBezTo>
                  <a:pt x="302" y="224"/>
                  <a:pt x="302" y="224"/>
                  <a:pt x="302" y="223"/>
                </a:cubicBezTo>
                <a:cubicBezTo>
                  <a:pt x="303" y="223"/>
                  <a:pt x="303" y="224"/>
                  <a:pt x="303" y="224"/>
                </a:cubicBezTo>
                <a:cubicBezTo>
                  <a:pt x="303" y="224"/>
                  <a:pt x="303" y="224"/>
                  <a:pt x="303" y="224"/>
                </a:cubicBezTo>
                <a:close/>
                <a:moveTo>
                  <a:pt x="314" y="143"/>
                </a:moveTo>
                <a:cubicBezTo>
                  <a:pt x="314" y="142"/>
                  <a:pt x="314" y="142"/>
                  <a:pt x="314" y="142"/>
                </a:cubicBezTo>
                <a:cubicBezTo>
                  <a:pt x="314" y="142"/>
                  <a:pt x="315" y="142"/>
                  <a:pt x="315" y="142"/>
                </a:cubicBezTo>
                <a:cubicBezTo>
                  <a:pt x="315" y="143"/>
                  <a:pt x="314" y="143"/>
                  <a:pt x="314" y="143"/>
                </a:cubicBezTo>
                <a:cubicBezTo>
                  <a:pt x="314" y="143"/>
                  <a:pt x="314" y="143"/>
                  <a:pt x="314" y="143"/>
                </a:cubicBezTo>
                <a:close/>
                <a:moveTo>
                  <a:pt x="372" y="173"/>
                </a:moveTo>
                <a:cubicBezTo>
                  <a:pt x="372" y="173"/>
                  <a:pt x="372" y="173"/>
                  <a:pt x="372" y="173"/>
                </a:cubicBezTo>
                <a:cubicBezTo>
                  <a:pt x="372" y="173"/>
                  <a:pt x="372" y="173"/>
                  <a:pt x="372" y="173"/>
                </a:cubicBezTo>
                <a:cubicBezTo>
                  <a:pt x="371" y="173"/>
                  <a:pt x="371" y="173"/>
                  <a:pt x="371" y="173"/>
                </a:cubicBezTo>
                <a:cubicBezTo>
                  <a:pt x="371" y="173"/>
                  <a:pt x="371" y="173"/>
                  <a:pt x="371" y="173"/>
                </a:cubicBezTo>
                <a:cubicBezTo>
                  <a:pt x="372" y="173"/>
                  <a:pt x="372" y="173"/>
                  <a:pt x="372" y="173"/>
                </a:cubicBezTo>
                <a:close/>
                <a:moveTo>
                  <a:pt x="331" y="134"/>
                </a:moveTo>
                <a:cubicBezTo>
                  <a:pt x="331" y="134"/>
                  <a:pt x="331" y="134"/>
                  <a:pt x="331" y="134"/>
                </a:cubicBezTo>
                <a:cubicBezTo>
                  <a:pt x="331" y="134"/>
                  <a:pt x="331" y="134"/>
                  <a:pt x="331" y="134"/>
                </a:cubicBezTo>
                <a:cubicBezTo>
                  <a:pt x="331" y="134"/>
                  <a:pt x="331" y="134"/>
                  <a:pt x="331" y="134"/>
                </a:cubicBezTo>
                <a:close/>
                <a:moveTo>
                  <a:pt x="336" y="132"/>
                </a:moveTo>
                <a:cubicBezTo>
                  <a:pt x="336" y="132"/>
                  <a:pt x="336" y="132"/>
                  <a:pt x="336" y="132"/>
                </a:cubicBezTo>
                <a:cubicBezTo>
                  <a:pt x="336" y="132"/>
                  <a:pt x="336" y="132"/>
                  <a:pt x="336" y="132"/>
                </a:cubicBezTo>
                <a:cubicBezTo>
                  <a:pt x="336" y="132"/>
                  <a:pt x="336" y="132"/>
                  <a:pt x="336" y="132"/>
                </a:cubicBezTo>
                <a:cubicBezTo>
                  <a:pt x="336" y="132"/>
                  <a:pt x="336" y="132"/>
                  <a:pt x="336" y="132"/>
                </a:cubicBezTo>
                <a:close/>
                <a:moveTo>
                  <a:pt x="347" y="125"/>
                </a:moveTo>
                <a:cubicBezTo>
                  <a:pt x="347" y="125"/>
                  <a:pt x="347" y="125"/>
                  <a:pt x="347" y="125"/>
                </a:cubicBezTo>
                <a:cubicBezTo>
                  <a:pt x="348" y="125"/>
                  <a:pt x="348" y="125"/>
                  <a:pt x="348" y="125"/>
                </a:cubicBezTo>
                <a:cubicBezTo>
                  <a:pt x="348" y="125"/>
                  <a:pt x="347" y="126"/>
                  <a:pt x="347" y="126"/>
                </a:cubicBezTo>
                <a:cubicBezTo>
                  <a:pt x="347" y="125"/>
                  <a:pt x="347" y="125"/>
                  <a:pt x="347" y="125"/>
                </a:cubicBezTo>
                <a:cubicBezTo>
                  <a:pt x="347" y="125"/>
                  <a:pt x="347" y="125"/>
                  <a:pt x="347" y="125"/>
                </a:cubicBezTo>
                <a:close/>
                <a:moveTo>
                  <a:pt x="349" y="127"/>
                </a:moveTo>
                <a:cubicBezTo>
                  <a:pt x="349" y="127"/>
                  <a:pt x="349" y="127"/>
                  <a:pt x="350" y="127"/>
                </a:cubicBezTo>
                <a:cubicBezTo>
                  <a:pt x="350" y="127"/>
                  <a:pt x="349" y="127"/>
                  <a:pt x="349" y="128"/>
                </a:cubicBezTo>
                <a:cubicBezTo>
                  <a:pt x="349" y="127"/>
                  <a:pt x="349" y="127"/>
                  <a:pt x="349" y="127"/>
                </a:cubicBezTo>
                <a:cubicBezTo>
                  <a:pt x="349" y="127"/>
                  <a:pt x="349" y="127"/>
                  <a:pt x="349" y="127"/>
                </a:cubicBezTo>
                <a:close/>
                <a:moveTo>
                  <a:pt x="351" y="122"/>
                </a:moveTo>
                <a:cubicBezTo>
                  <a:pt x="351" y="122"/>
                  <a:pt x="351" y="122"/>
                  <a:pt x="351" y="122"/>
                </a:cubicBezTo>
                <a:cubicBezTo>
                  <a:pt x="351" y="122"/>
                  <a:pt x="351" y="122"/>
                  <a:pt x="351" y="122"/>
                </a:cubicBezTo>
                <a:cubicBezTo>
                  <a:pt x="351" y="122"/>
                  <a:pt x="351" y="122"/>
                  <a:pt x="351" y="122"/>
                </a:cubicBezTo>
                <a:close/>
                <a:moveTo>
                  <a:pt x="375" y="122"/>
                </a:moveTo>
                <a:cubicBezTo>
                  <a:pt x="375" y="122"/>
                  <a:pt x="376" y="122"/>
                  <a:pt x="376" y="122"/>
                </a:cubicBezTo>
                <a:cubicBezTo>
                  <a:pt x="375" y="122"/>
                  <a:pt x="375" y="123"/>
                  <a:pt x="375" y="122"/>
                </a:cubicBezTo>
                <a:cubicBezTo>
                  <a:pt x="374" y="122"/>
                  <a:pt x="375" y="122"/>
                  <a:pt x="375" y="122"/>
                </a:cubicBezTo>
                <a:cubicBezTo>
                  <a:pt x="375" y="122"/>
                  <a:pt x="375" y="122"/>
                  <a:pt x="375" y="122"/>
                </a:cubicBezTo>
                <a:close/>
                <a:moveTo>
                  <a:pt x="330" y="139"/>
                </a:moveTo>
                <a:cubicBezTo>
                  <a:pt x="330" y="139"/>
                  <a:pt x="330" y="138"/>
                  <a:pt x="330" y="138"/>
                </a:cubicBezTo>
                <a:cubicBezTo>
                  <a:pt x="330" y="138"/>
                  <a:pt x="330" y="138"/>
                  <a:pt x="330" y="139"/>
                </a:cubicBezTo>
                <a:cubicBezTo>
                  <a:pt x="330" y="139"/>
                  <a:pt x="330" y="139"/>
                  <a:pt x="330" y="139"/>
                </a:cubicBezTo>
                <a:close/>
                <a:moveTo>
                  <a:pt x="330" y="139"/>
                </a:moveTo>
                <a:cubicBezTo>
                  <a:pt x="330" y="139"/>
                  <a:pt x="330" y="139"/>
                  <a:pt x="330" y="139"/>
                </a:cubicBezTo>
                <a:cubicBezTo>
                  <a:pt x="330" y="139"/>
                  <a:pt x="330" y="139"/>
                  <a:pt x="330" y="139"/>
                </a:cubicBezTo>
                <a:cubicBezTo>
                  <a:pt x="330" y="139"/>
                  <a:pt x="330" y="139"/>
                  <a:pt x="330" y="139"/>
                </a:cubicBezTo>
                <a:close/>
                <a:moveTo>
                  <a:pt x="347" y="127"/>
                </a:moveTo>
                <a:cubicBezTo>
                  <a:pt x="347" y="127"/>
                  <a:pt x="347" y="127"/>
                  <a:pt x="346" y="127"/>
                </a:cubicBezTo>
                <a:cubicBezTo>
                  <a:pt x="347" y="127"/>
                  <a:pt x="347" y="127"/>
                  <a:pt x="347" y="127"/>
                </a:cubicBezTo>
                <a:cubicBezTo>
                  <a:pt x="347" y="127"/>
                  <a:pt x="347" y="127"/>
                  <a:pt x="347" y="127"/>
                </a:cubicBezTo>
                <a:close/>
                <a:moveTo>
                  <a:pt x="371" y="124"/>
                </a:moveTo>
                <a:cubicBezTo>
                  <a:pt x="371" y="124"/>
                  <a:pt x="370" y="124"/>
                  <a:pt x="370" y="124"/>
                </a:cubicBezTo>
                <a:cubicBezTo>
                  <a:pt x="370" y="124"/>
                  <a:pt x="370" y="124"/>
                  <a:pt x="370" y="124"/>
                </a:cubicBezTo>
                <a:cubicBezTo>
                  <a:pt x="370" y="124"/>
                  <a:pt x="371" y="124"/>
                  <a:pt x="371" y="124"/>
                </a:cubicBezTo>
                <a:close/>
                <a:moveTo>
                  <a:pt x="374" y="123"/>
                </a:moveTo>
                <a:cubicBezTo>
                  <a:pt x="374" y="123"/>
                  <a:pt x="374" y="123"/>
                  <a:pt x="373" y="123"/>
                </a:cubicBezTo>
                <a:cubicBezTo>
                  <a:pt x="374" y="122"/>
                  <a:pt x="374" y="122"/>
                  <a:pt x="374" y="123"/>
                </a:cubicBezTo>
                <a:close/>
                <a:moveTo>
                  <a:pt x="373" y="157"/>
                </a:moveTo>
                <a:cubicBezTo>
                  <a:pt x="373" y="156"/>
                  <a:pt x="374" y="155"/>
                  <a:pt x="375" y="154"/>
                </a:cubicBezTo>
                <a:cubicBezTo>
                  <a:pt x="375" y="155"/>
                  <a:pt x="375" y="155"/>
                  <a:pt x="375" y="155"/>
                </a:cubicBezTo>
                <a:cubicBezTo>
                  <a:pt x="374" y="156"/>
                  <a:pt x="374" y="156"/>
                  <a:pt x="373" y="157"/>
                </a:cubicBezTo>
                <a:close/>
                <a:moveTo>
                  <a:pt x="372" y="123"/>
                </a:moveTo>
                <a:cubicBezTo>
                  <a:pt x="372" y="123"/>
                  <a:pt x="372" y="123"/>
                  <a:pt x="372" y="123"/>
                </a:cubicBezTo>
                <a:cubicBezTo>
                  <a:pt x="371" y="123"/>
                  <a:pt x="371" y="123"/>
                  <a:pt x="371" y="123"/>
                </a:cubicBezTo>
                <a:cubicBezTo>
                  <a:pt x="371" y="123"/>
                  <a:pt x="371" y="123"/>
                  <a:pt x="372" y="123"/>
                </a:cubicBezTo>
                <a:cubicBezTo>
                  <a:pt x="372" y="123"/>
                  <a:pt x="372" y="123"/>
                  <a:pt x="372" y="123"/>
                </a:cubicBezTo>
                <a:close/>
                <a:moveTo>
                  <a:pt x="368" y="123"/>
                </a:moveTo>
                <a:cubicBezTo>
                  <a:pt x="368" y="123"/>
                  <a:pt x="368" y="123"/>
                  <a:pt x="368" y="123"/>
                </a:cubicBezTo>
                <a:cubicBezTo>
                  <a:pt x="368" y="123"/>
                  <a:pt x="368" y="123"/>
                  <a:pt x="368" y="123"/>
                </a:cubicBezTo>
                <a:close/>
                <a:moveTo>
                  <a:pt x="369" y="158"/>
                </a:moveTo>
                <a:cubicBezTo>
                  <a:pt x="370" y="157"/>
                  <a:pt x="371" y="156"/>
                  <a:pt x="371" y="155"/>
                </a:cubicBezTo>
                <a:cubicBezTo>
                  <a:pt x="372" y="156"/>
                  <a:pt x="372" y="156"/>
                  <a:pt x="372" y="157"/>
                </a:cubicBezTo>
                <a:cubicBezTo>
                  <a:pt x="372" y="157"/>
                  <a:pt x="371" y="157"/>
                  <a:pt x="371" y="158"/>
                </a:cubicBezTo>
                <a:cubicBezTo>
                  <a:pt x="371" y="158"/>
                  <a:pt x="371" y="158"/>
                  <a:pt x="371" y="158"/>
                </a:cubicBezTo>
                <a:cubicBezTo>
                  <a:pt x="371" y="158"/>
                  <a:pt x="371" y="158"/>
                  <a:pt x="371" y="158"/>
                </a:cubicBezTo>
                <a:cubicBezTo>
                  <a:pt x="371" y="158"/>
                  <a:pt x="370" y="158"/>
                  <a:pt x="370" y="159"/>
                </a:cubicBezTo>
                <a:cubicBezTo>
                  <a:pt x="370" y="159"/>
                  <a:pt x="369" y="158"/>
                  <a:pt x="369" y="158"/>
                </a:cubicBezTo>
                <a:close/>
                <a:moveTo>
                  <a:pt x="378" y="152"/>
                </a:moveTo>
                <a:cubicBezTo>
                  <a:pt x="377" y="153"/>
                  <a:pt x="376" y="154"/>
                  <a:pt x="376" y="155"/>
                </a:cubicBezTo>
                <a:cubicBezTo>
                  <a:pt x="375" y="155"/>
                  <a:pt x="375" y="155"/>
                  <a:pt x="375" y="155"/>
                </a:cubicBezTo>
                <a:cubicBezTo>
                  <a:pt x="376" y="154"/>
                  <a:pt x="376" y="152"/>
                  <a:pt x="378" y="152"/>
                </a:cubicBezTo>
                <a:close/>
                <a:moveTo>
                  <a:pt x="374" y="122"/>
                </a:moveTo>
                <a:cubicBezTo>
                  <a:pt x="374" y="122"/>
                  <a:pt x="374" y="122"/>
                  <a:pt x="374" y="122"/>
                </a:cubicBezTo>
                <a:cubicBezTo>
                  <a:pt x="374" y="122"/>
                  <a:pt x="374" y="122"/>
                  <a:pt x="374" y="122"/>
                </a:cubicBezTo>
                <a:close/>
                <a:moveTo>
                  <a:pt x="371" y="123"/>
                </a:moveTo>
                <a:cubicBezTo>
                  <a:pt x="371" y="123"/>
                  <a:pt x="371" y="123"/>
                  <a:pt x="371" y="123"/>
                </a:cubicBezTo>
                <a:cubicBezTo>
                  <a:pt x="371" y="123"/>
                  <a:pt x="371" y="123"/>
                  <a:pt x="371" y="123"/>
                </a:cubicBezTo>
                <a:cubicBezTo>
                  <a:pt x="371" y="123"/>
                  <a:pt x="371" y="123"/>
                  <a:pt x="371" y="123"/>
                </a:cubicBezTo>
                <a:close/>
                <a:moveTo>
                  <a:pt x="348" y="127"/>
                </a:moveTo>
                <a:cubicBezTo>
                  <a:pt x="348" y="127"/>
                  <a:pt x="348" y="127"/>
                  <a:pt x="348" y="127"/>
                </a:cubicBezTo>
                <a:cubicBezTo>
                  <a:pt x="348" y="127"/>
                  <a:pt x="348" y="127"/>
                  <a:pt x="348" y="127"/>
                </a:cubicBezTo>
                <a:cubicBezTo>
                  <a:pt x="348" y="127"/>
                  <a:pt x="348" y="127"/>
                  <a:pt x="348" y="127"/>
                </a:cubicBezTo>
                <a:close/>
                <a:moveTo>
                  <a:pt x="378" y="167"/>
                </a:moveTo>
                <a:cubicBezTo>
                  <a:pt x="378" y="167"/>
                  <a:pt x="378" y="167"/>
                  <a:pt x="378" y="168"/>
                </a:cubicBezTo>
                <a:cubicBezTo>
                  <a:pt x="378" y="168"/>
                  <a:pt x="378" y="167"/>
                  <a:pt x="378" y="167"/>
                </a:cubicBezTo>
                <a:cubicBezTo>
                  <a:pt x="378" y="167"/>
                  <a:pt x="378" y="167"/>
                  <a:pt x="378" y="167"/>
                </a:cubicBezTo>
                <a:close/>
                <a:moveTo>
                  <a:pt x="379" y="167"/>
                </a:moveTo>
                <a:cubicBezTo>
                  <a:pt x="379" y="167"/>
                  <a:pt x="379" y="167"/>
                  <a:pt x="379" y="168"/>
                </a:cubicBezTo>
                <a:cubicBezTo>
                  <a:pt x="379" y="167"/>
                  <a:pt x="378" y="168"/>
                  <a:pt x="378" y="168"/>
                </a:cubicBezTo>
                <a:cubicBezTo>
                  <a:pt x="378" y="167"/>
                  <a:pt x="379" y="167"/>
                  <a:pt x="379" y="167"/>
                </a:cubicBezTo>
                <a:close/>
                <a:moveTo>
                  <a:pt x="378" y="166"/>
                </a:moveTo>
                <a:cubicBezTo>
                  <a:pt x="379" y="166"/>
                  <a:pt x="379" y="166"/>
                  <a:pt x="379" y="166"/>
                </a:cubicBezTo>
                <a:cubicBezTo>
                  <a:pt x="379" y="166"/>
                  <a:pt x="379" y="166"/>
                  <a:pt x="380" y="166"/>
                </a:cubicBezTo>
                <a:cubicBezTo>
                  <a:pt x="380" y="166"/>
                  <a:pt x="380" y="166"/>
                  <a:pt x="380" y="166"/>
                </a:cubicBezTo>
                <a:cubicBezTo>
                  <a:pt x="380" y="166"/>
                  <a:pt x="379" y="166"/>
                  <a:pt x="378" y="166"/>
                </a:cubicBezTo>
                <a:close/>
                <a:moveTo>
                  <a:pt x="384" y="137"/>
                </a:moveTo>
                <a:cubicBezTo>
                  <a:pt x="384" y="137"/>
                  <a:pt x="384" y="137"/>
                  <a:pt x="384" y="137"/>
                </a:cubicBezTo>
                <a:cubicBezTo>
                  <a:pt x="384" y="137"/>
                  <a:pt x="384" y="137"/>
                  <a:pt x="384" y="137"/>
                </a:cubicBezTo>
                <a:cubicBezTo>
                  <a:pt x="384" y="137"/>
                  <a:pt x="384" y="137"/>
                  <a:pt x="384" y="137"/>
                </a:cubicBezTo>
                <a:close/>
                <a:moveTo>
                  <a:pt x="381" y="135"/>
                </a:moveTo>
                <a:cubicBezTo>
                  <a:pt x="381" y="134"/>
                  <a:pt x="381" y="134"/>
                  <a:pt x="381" y="134"/>
                </a:cubicBezTo>
                <a:cubicBezTo>
                  <a:pt x="382" y="134"/>
                  <a:pt x="381" y="135"/>
                  <a:pt x="381" y="135"/>
                </a:cubicBezTo>
                <a:close/>
                <a:moveTo>
                  <a:pt x="378" y="120"/>
                </a:moveTo>
                <a:cubicBezTo>
                  <a:pt x="377" y="120"/>
                  <a:pt x="377" y="120"/>
                  <a:pt x="377" y="120"/>
                </a:cubicBezTo>
                <a:cubicBezTo>
                  <a:pt x="378" y="120"/>
                  <a:pt x="378" y="120"/>
                  <a:pt x="378" y="120"/>
                </a:cubicBezTo>
                <a:cubicBezTo>
                  <a:pt x="378" y="120"/>
                  <a:pt x="378" y="120"/>
                  <a:pt x="378" y="120"/>
                </a:cubicBezTo>
                <a:close/>
                <a:moveTo>
                  <a:pt x="375" y="120"/>
                </a:moveTo>
                <a:cubicBezTo>
                  <a:pt x="375" y="121"/>
                  <a:pt x="374" y="121"/>
                  <a:pt x="374" y="121"/>
                </a:cubicBezTo>
                <a:cubicBezTo>
                  <a:pt x="374" y="121"/>
                  <a:pt x="374" y="120"/>
                  <a:pt x="374" y="120"/>
                </a:cubicBezTo>
                <a:cubicBezTo>
                  <a:pt x="374" y="120"/>
                  <a:pt x="374" y="120"/>
                  <a:pt x="375" y="120"/>
                </a:cubicBezTo>
                <a:close/>
                <a:moveTo>
                  <a:pt x="374" y="120"/>
                </a:moveTo>
                <a:cubicBezTo>
                  <a:pt x="374" y="120"/>
                  <a:pt x="374" y="120"/>
                  <a:pt x="374" y="120"/>
                </a:cubicBezTo>
                <a:cubicBezTo>
                  <a:pt x="374" y="120"/>
                  <a:pt x="373" y="120"/>
                  <a:pt x="373" y="120"/>
                </a:cubicBezTo>
                <a:cubicBezTo>
                  <a:pt x="373" y="120"/>
                  <a:pt x="373" y="120"/>
                  <a:pt x="373" y="120"/>
                </a:cubicBezTo>
                <a:cubicBezTo>
                  <a:pt x="373" y="120"/>
                  <a:pt x="374" y="120"/>
                  <a:pt x="374" y="120"/>
                </a:cubicBezTo>
                <a:close/>
                <a:moveTo>
                  <a:pt x="353" y="122"/>
                </a:moveTo>
                <a:cubicBezTo>
                  <a:pt x="353" y="122"/>
                  <a:pt x="353" y="122"/>
                  <a:pt x="353" y="122"/>
                </a:cubicBezTo>
                <a:cubicBezTo>
                  <a:pt x="353" y="122"/>
                  <a:pt x="353" y="122"/>
                  <a:pt x="353" y="122"/>
                </a:cubicBezTo>
                <a:close/>
                <a:moveTo>
                  <a:pt x="351" y="122"/>
                </a:moveTo>
                <a:cubicBezTo>
                  <a:pt x="351" y="122"/>
                  <a:pt x="351" y="122"/>
                  <a:pt x="351" y="123"/>
                </a:cubicBezTo>
                <a:cubicBezTo>
                  <a:pt x="351" y="123"/>
                  <a:pt x="350" y="123"/>
                  <a:pt x="350" y="123"/>
                </a:cubicBezTo>
                <a:cubicBezTo>
                  <a:pt x="350" y="123"/>
                  <a:pt x="350" y="123"/>
                  <a:pt x="350" y="123"/>
                </a:cubicBezTo>
                <a:cubicBezTo>
                  <a:pt x="350" y="123"/>
                  <a:pt x="351" y="122"/>
                  <a:pt x="351" y="122"/>
                </a:cubicBezTo>
                <a:close/>
                <a:moveTo>
                  <a:pt x="349" y="126"/>
                </a:moveTo>
                <a:cubicBezTo>
                  <a:pt x="349" y="127"/>
                  <a:pt x="349" y="127"/>
                  <a:pt x="348" y="127"/>
                </a:cubicBezTo>
                <a:cubicBezTo>
                  <a:pt x="348" y="127"/>
                  <a:pt x="348" y="126"/>
                  <a:pt x="348" y="126"/>
                </a:cubicBezTo>
                <a:cubicBezTo>
                  <a:pt x="349" y="125"/>
                  <a:pt x="348" y="124"/>
                  <a:pt x="349" y="124"/>
                </a:cubicBezTo>
                <a:cubicBezTo>
                  <a:pt x="349" y="125"/>
                  <a:pt x="348" y="126"/>
                  <a:pt x="349" y="126"/>
                </a:cubicBezTo>
                <a:close/>
                <a:moveTo>
                  <a:pt x="330" y="139"/>
                </a:moveTo>
                <a:cubicBezTo>
                  <a:pt x="329" y="139"/>
                  <a:pt x="329" y="139"/>
                  <a:pt x="329" y="139"/>
                </a:cubicBezTo>
                <a:cubicBezTo>
                  <a:pt x="329" y="139"/>
                  <a:pt x="329" y="139"/>
                  <a:pt x="329" y="139"/>
                </a:cubicBezTo>
                <a:cubicBezTo>
                  <a:pt x="329" y="139"/>
                  <a:pt x="329" y="139"/>
                  <a:pt x="329" y="139"/>
                </a:cubicBezTo>
                <a:cubicBezTo>
                  <a:pt x="329" y="139"/>
                  <a:pt x="329" y="139"/>
                  <a:pt x="329" y="139"/>
                </a:cubicBezTo>
                <a:cubicBezTo>
                  <a:pt x="329" y="139"/>
                  <a:pt x="329" y="139"/>
                  <a:pt x="329" y="139"/>
                </a:cubicBezTo>
                <a:cubicBezTo>
                  <a:pt x="329" y="139"/>
                  <a:pt x="329" y="139"/>
                  <a:pt x="329" y="139"/>
                </a:cubicBezTo>
                <a:cubicBezTo>
                  <a:pt x="329" y="139"/>
                  <a:pt x="329" y="139"/>
                  <a:pt x="330" y="139"/>
                </a:cubicBezTo>
                <a:close/>
                <a:moveTo>
                  <a:pt x="319" y="141"/>
                </a:moveTo>
                <a:cubicBezTo>
                  <a:pt x="319" y="141"/>
                  <a:pt x="319" y="141"/>
                  <a:pt x="319" y="141"/>
                </a:cubicBezTo>
                <a:cubicBezTo>
                  <a:pt x="319" y="141"/>
                  <a:pt x="319" y="141"/>
                  <a:pt x="319" y="141"/>
                </a:cubicBezTo>
                <a:cubicBezTo>
                  <a:pt x="319" y="141"/>
                  <a:pt x="319" y="141"/>
                  <a:pt x="319" y="141"/>
                </a:cubicBezTo>
                <a:close/>
                <a:moveTo>
                  <a:pt x="319" y="142"/>
                </a:moveTo>
                <a:cubicBezTo>
                  <a:pt x="319" y="142"/>
                  <a:pt x="319" y="142"/>
                  <a:pt x="319" y="142"/>
                </a:cubicBezTo>
                <a:cubicBezTo>
                  <a:pt x="319" y="142"/>
                  <a:pt x="319" y="142"/>
                  <a:pt x="319" y="142"/>
                </a:cubicBezTo>
                <a:cubicBezTo>
                  <a:pt x="319" y="142"/>
                  <a:pt x="319" y="142"/>
                  <a:pt x="319" y="142"/>
                </a:cubicBezTo>
                <a:close/>
                <a:moveTo>
                  <a:pt x="316" y="142"/>
                </a:moveTo>
                <a:cubicBezTo>
                  <a:pt x="316" y="142"/>
                  <a:pt x="315" y="143"/>
                  <a:pt x="315" y="143"/>
                </a:cubicBezTo>
                <a:cubicBezTo>
                  <a:pt x="315" y="143"/>
                  <a:pt x="315" y="142"/>
                  <a:pt x="315" y="142"/>
                </a:cubicBezTo>
                <a:cubicBezTo>
                  <a:pt x="315" y="142"/>
                  <a:pt x="316" y="142"/>
                  <a:pt x="316" y="142"/>
                </a:cubicBezTo>
                <a:cubicBezTo>
                  <a:pt x="316" y="142"/>
                  <a:pt x="316" y="142"/>
                  <a:pt x="316" y="142"/>
                </a:cubicBezTo>
                <a:close/>
                <a:moveTo>
                  <a:pt x="313" y="221"/>
                </a:moveTo>
                <a:cubicBezTo>
                  <a:pt x="313" y="221"/>
                  <a:pt x="313" y="221"/>
                  <a:pt x="313" y="221"/>
                </a:cubicBezTo>
                <a:cubicBezTo>
                  <a:pt x="313" y="221"/>
                  <a:pt x="313" y="221"/>
                  <a:pt x="313" y="221"/>
                </a:cubicBezTo>
                <a:close/>
                <a:moveTo>
                  <a:pt x="313" y="220"/>
                </a:moveTo>
                <a:cubicBezTo>
                  <a:pt x="313" y="220"/>
                  <a:pt x="313" y="220"/>
                  <a:pt x="313" y="220"/>
                </a:cubicBezTo>
                <a:cubicBezTo>
                  <a:pt x="313" y="220"/>
                  <a:pt x="313" y="220"/>
                  <a:pt x="313" y="220"/>
                </a:cubicBezTo>
                <a:cubicBezTo>
                  <a:pt x="313" y="220"/>
                  <a:pt x="313" y="220"/>
                  <a:pt x="313" y="220"/>
                </a:cubicBezTo>
                <a:close/>
                <a:moveTo>
                  <a:pt x="314" y="219"/>
                </a:moveTo>
                <a:cubicBezTo>
                  <a:pt x="314" y="219"/>
                  <a:pt x="314" y="219"/>
                  <a:pt x="314" y="219"/>
                </a:cubicBezTo>
                <a:cubicBezTo>
                  <a:pt x="314" y="219"/>
                  <a:pt x="314" y="219"/>
                  <a:pt x="314" y="219"/>
                </a:cubicBezTo>
                <a:cubicBezTo>
                  <a:pt x="314" y="219"/>
                  <a:pt x="314" y="219"/>
                  <a:pt x="314" y="219"/>
                </a:cubicBezTo>
                <a:close/>
                <a:moveTo>
                  <a:pt x="317" y="220"/>
                </a:moveTo>
                <a:cubicBezTo>
                  <a:pt x="317" y="219"/>
                  <a:pt x="317" y="219"/>
                  <a:pt x="318" y="219"/>
                </a:cubicBezTo>
                <a:cubicBezTo>
                  <a:pt x="317" y="219"/>
                  <a:pt x="317" y="219"/>
                  <a:pt x="317" y="220"/>
                </a:cubicBezTo>
                <a:close/>
                <a:moveTo>
                  <a:pt x="318" y="219"/>
                </a:moveTo>
                <a:cubicBezTo>
                  <a:pt x="318" y="219"/>
                  <a:pt x="318" y="219"/>
                  <a:pt x="318" y="219"/>
                </a:cubicBezTo>
                <a:cubicBezTo>
                  <a:pt x="318" y="219"/>
                  <a:pt x="318" y="219"/>
                  <a:pt x="318" y="219"/>
                </a:cubicBezTo>
                <a:cubicBezTo>
                  <a:pt x="318" y="219"/>
                  <a:pt x="318" y="219"/>
                  <a:pt x="318" y="219"/>
                </a:cubicBezTo>
                <a:close/>
                <a:moveTo>
                  <a:pt x="319" y="213"/>
                </a:moveTo>
                <a:cubicBezTo>
                  <a:pt x="319" y="212"/>
                  <a:pt x="320" y="212"/>
                  <a:pt x="320" y="212"/>
                </a:cubicBezTo>
                <a:cubicBezTo>
                  <a:pt x="320" y="212"/>
                  <a:pt x="320" y="212"/>
                  <a:pt x="320" y="212"/>
                </a:cubicBezTo>
                <a:cubicBezTo>
                  <a:pt x="320" y="212"/>
                  <a:pt x="320" y="212"/>
                  <a:pt x="320" y="212"/>
                </a:cubicBezTo>
                <a:cubicBezTo>
                  <a:pt x="320" y="212"/>
                  <a:pt x="320" y="212"/>
                  <a:pt x="320" y="212"/>
                </a:cubicBezTo>
                <a:cubicBezTo>
                  <a:pt x="320" y="213"/>
                  <a:pt x="320" y="213"/>
                  <a:pt x="319" y="213"/>
                </a:cubicBezTo>
                <a:close/>
                <a:moveTo>
                  <a:pt x="323" y="217"/>
                </a:moveTo>
                <a:cubicBezTo>
                  <a:pt x="323" y="217"/>
                  <a:pt x="323" y="217"/>
                  <a:pt x="323" y="216"/>
                </a:cubicBezTo>
                <a:cubicBezTo>
                  <a:pt x="323" y="216"/>
                  <a:pt x="324" y="216"/>
                  <a:pt x="324" y="216"/>
                </a:cubicBezTo>
                <a:cubicBezTo>
                  <a:pt x="324" y="216"/>
                  <a:pt x="324" y="216"/>
                  <a:pt x="324" y="217"/>
                </a:cubicBezTo>
                <a:cubicBezTo>
                  <a:pt x="324" y="217"/>
                  <a:pt x="323" y="217"/>
                  <a:pt x="323" y="217"/>
                </a:cubicBezTo>
                <a:close/>
                <a:moveTo>
                  <a:pt x="329" y="215"/>
                </a:moveTo>
                <a:cubicBezTo>
                  <a:pt x="329" y="215"/>
                  <a:pt x="329" y="215"/>
                  <a:pt x="329" y="215"/>
                </a:cubicBezTo>
                <a:cubicBezTo>
                  <a:pt x="329" y="215"/>
                  <a:pt x="329" y="215"/>
                  <a:pt x="329" y="215"/>
                </a:cubicBezTo>
                <a:cubicBezTo>
                  <a:pt x="329" y="215"/>
                  <a:pt x="329" y="215"/>
                  <a:pt x="329" y="215"/>
                </a:cubicBezTo>
                <a:close/>
                <a:moveTo>
                  <a:pt x="331" y="214"/>
                </a:moveTo>
                <a:cubicBezTo>
                  <a:pt x="331" y="214"/>
                  <a:pt x="331" y="214"/>
                  <a:pt x="331" y="214"/>
                </a:cubicBezTo>
                <a:cubicBezTo>
                  <a:pt x="331" y="213"/>
                  <a:pt x="331" y="213"/>
                  <a:pt x="331" y="213"/>
                </a:cubicBezTo>
                <a:cubicBezTo>
                  <a:pt x="331" y="213"/>
                  <a:pt x="331" y="213"/>
                  <a:pt x="331" y="213"/>
                </a:cubicBezTo>
                <a:cubicBezTo>
                  <a:pt x="331" y="214"/>
                  <a:pt x="331" y="214"/>
                  <a:pt x="331" y="214"/>
                </a:cubicBezTo>
                <a:close/>
                <a:moveTo>
                  <a:pt x="331" y="214"/>
                </a:moveTo>
                <a:cubicBezTo>
                  <a:pt x="331" y="214"/>
                  <a:pt x="331" y="214"/>
                  <a:pt x="331" y="214"/>
                </a:cubicBezTo>
                <a:cubicBezTo>
                  <a:pt x="332" y="214"/>
                  <a:pt x="332" y="214"/>
                  <a:pt x="332" y="214"/>
                </a:cubicBezTo>
                <a:cubicBezTo>
                  <a:pt x="332" y="214"/>
                  <a:pt x="332" y="214"/>
                  <a:pt x="331" y="214"/>
                </a:cubicBezTo>
                <a:close/>
                <a:moveTo>
                  <a:pt x="333" y="208"/>
                </a:moveTo>
                <a:cubicBezTo>
                  <a:pt x="333" y="208"/>
                  <a:pt x="333" y="209"/>
                  <a:pt x="333" y="209"/>
                </a:cubicBezTo>
                <a:cubicBezTo>
                  <a:pt x="332" y="208"/>
                  <a:pt x="333" y="208"/>
                  <a:pt x="333" y="208"/>
                </a:cubicBezTo>
                <a:cubicBezTo>
                  <a:pt x="333" y="208"/>
                  <a:pt x="333" y="208"/>
                  <a:pt x="333" y="208"/>
                </a:cubicBezTo>
                <a:close/>
                <a:moveTo>
                  <a:pt x="335" y="213"/>
                </a:moveTo>
                <a:cubicBezTo>
                  <a:pt x="335" y="213"/>
                  <a:pt x="335" y="213"/>
                  <a:pt x="335" y="213"/>
                </a:cubicBezTo>
                <a:cubicBezTo>
                  <a:pt x="335" y="213"/>
                  <a:pt x="335" y="213"/>
                  <a:pt x="335" y="213"/>
                </a:cubicBezTo>
                <a:cubicBezTo>
                  <a:pt x="335" y="213"/>
                  <a:pt x="335" y="213"/>
                  <a:pt x="335" y="213"/>
                </a:cubicBezTo>
                <a:close/>
                <a:moveTo>
                  <a:pt x="336" y="213"/>
                </a:moveTo>
                <a:cubicBezTo>
                  <a:pt x="336" y="213"/>
                  <a:pt x="336" y="213"/>
                  <a:pt x="336" y="212"/>
                </a:cubicBezTo>
                <a:cubicBezTo>
                  <a:pt x="336" y="213"/>
                  <a:pt x="336" y="213"/>
                  <a:pt x="336" y="213"/>
                </a:cubicBezTo>
                <a:cubicBezTo>
                  <a:pt x="336" y="213"/>
                  <a:pt x="336" y="213"/>
                  <a:pt x="336" y="212"/>
                </a:cubicBezTo>
                <a:cubicBezTo>
                  <a:pt x="336" y="212"/>
                  <a:pt x="336" y="212"/>
                  <a:pt x="336" y="212"/>
                </a:cubicBezTo>
                <a:cubicBezTo>
                  <a:pt x="336" y="213"/>
                  <a:pt x="337" y="212"/>
                  <a:pt x="337" y="212"/>
                </a:cubicBezTo>
                <a:cubicBezTo>
                  <a:pt x="337" y="212"/>
                  <a:pt x="337" y="212"/>
                  <a:pt x="338" y="212"/>
                </a:cubicBezTo>
                <a:cubicBezTo>
                  <a:pt x="337" y="213"/>
                  <a:pt x="337" y="213"/>
                  <a:pt x="336" y="213"/>
                </a:cubicBezTo>
                <a:close/>
                <a:moveTo>
                  <a:pt x="341" y="208"/>
                </a:moveTo>
                <a:cubicBezTo>
                  <a:pt x="341" y="208"/>
                  <a:pt x="341" y="208"/>
                  <a:pt x="341" y="208"/>
                </a:cubicBezTo>
                <a:cubicBezTo>
                  <a:pt x="341" y="208"/>
                  <a:pt x="341" y="208"/>
                  <a:pt x="340" y="208"/>
                </a:cubicBezTo>
                <a:cubicBezTo>
                  <a:pt x="341" y="208"/>
                  <a:pt x="341" y="208"/>
                  <a:pt x="341" y="208"/>
                </a:cubicBezTo>
                <a:cubicBezTo>
                  <a:pt x="341" y="208"/>
                  <a:pt x="341" y="208"/>
                  <a:pt x="341" y="208"/>
                </a:cubicBezTo>
                <a:close/>
                <a:moveTo>
                  <a:pt x="341" y="207"/>
                </a:moveTo>
                <a:cubicBezTo>
                  <a:pt x="341" y="207"/>
                  <a:pt x="341" y="207"/>
                  <a:pt x="341" y="207"/>
                </a:cubicBezTo>
                <a:cubicBezTo>
                  <a:pt x="341" y="207"/>
                  <a:pt x="341" y="207"/>
                  <a:pt x="341" y="207"/>
                </a:cubicBezTo>
                <a:cubicBezTo>
                  <a:pt x="341" y="207"/>
                  <a:pt x="341" y="207"/>
                  <a:pt x="341" y="207"/>
                </a:cubicBezTo>
                <a:cubicBezTo>
                  <a:pt x="341" y="207"/>
                  <a:pt x="341" y="207"/>
                  <a:pt x="341" y="207"/>
                </a:cubicBezTo>
                <a:close/>
                <a:moveTo>
                  <a:pt x="343" y="207"/>
                </a:moveTo>
                <a:cubicBezTo>
                  <a:pt x="343" y="207"/>
                  <a:pt x="342" y="207"/>
                  <a:pt x="342" y="207"/>
                </a:cubicBezTo>
                <a:cubicBezTo>
                  <a:pt x="342" y="207"/>
                  <a:pt x="342" y="207"/>
                  <a:pt x="343" y="207"/>
                </a:cubicBezTo>
                <a:close/>
                <a:moveTo>
                  <a:pt x="342" y="211"/>
                </a:moveTo>
                <a:cubicBezTo>
                  <a:pt x="342" y="211"/>
                  <a:pt x="343" y="211"/>
                  <a:pt x="343" y="211"/>
                </a:cubicBezTo>
                <a:cubicBezTo>
                  <a:pt x="343" y="211"/>
                  <a:pt x="342" y="211"/>
                  <a:pt x="342" y="211"/>
                </a:cubicBezTo>
                <a:close/>
                <a:moveTo>
                  <a:pt x="343" y="211"/>
                </a:moveTo>
                <a:cubicBezTo>
                  <a:pt x="343" y="211"/>
                  <a:pt x="343" y="211"/>
                  <a:pt x="342" y="211"/>
                </a:cubicBezTo>
                <a:cubicBezTo>
                  <a:pt x="343" y="211"/>
                  <a:pt x="343" y="210"/>
                  <a:pt x="343" y="210"/>
                </a:cubicBezTo>
                <a:cubicBezTo>
                  <a:pt x="343" y="210"/>
                  <a:pt x="343" y="210"/>
                  <a:pt x="343" y="210"/>
                </a:cubicBezTo>
                <a:cubicBezTo>
                  <a:pt x="343" y="210"/>
                  <a:pt x="343" y="210"/>
                  <a:pt x="343" y="210"/>
                </a:cubicBezTo>
                <a:cubicBezTo>
                  <a:pt x="343" y="211"/>
                  <a:pt x="343" y="211"/>
                  <a:pt x="343" y="211"/>
                </a:cubicBezTo>
                <a:close/>
                <a:moveTo>
                  <a:pt x="343" y="207"/>
                </a:moveTo>
                <a:cubicBezTo>
                  <a:pt x="343" y="207"/>
                  <a:pt x="343" y="206"/>
                  <a:pt x="344" y="206"/>
                </a:cubicBezTo>
                <a:cubicBezTo>
                  <a:pt x="344" y="206"/>
                  <a:pt x="344" y="206"/>
                  <a:pt x="344" y="206"/>
                </a:cubicBezTo>
                <a:cubicBezTo>
                  <a:pt x="344" y="206"/>
                  <a:pt x="344" y="206"/>
                  <a:pt x="344" y="207"/>
                </a:cubicBezTo>
                <a:cubicBezTo>
                  <a:pt x="344" y="207"/>
                  <a:pt x="344" y="207"/>
                  <a:pt x="343" y="207"/>
                </a:cubicBezTo>
                <a:close/>
                <a:moveTo>
                  <a:pt x="347" y="206"/>
                </a:moveTo>
                <a:cubicBezTo>
                  <a:pt x="347" y="206"/>
                  <a:pt x="347" y="206"/>
                  <a:pt x="347" y="206"/>
                </a:cubicBezTo>
                <a:cubicBezTo>
                  <a:pt x="347" y="206"/>
                  <a:pt x="347" y="206"/>
                  <a:pt x="347" y="206"/>
                </a:cubicBezTo>
                <a:cubicBezTo>
                  <a:pt x="347" y="206"/>
                  <a:pt x="347" y="206"/>
                  <a:pt x="347" y="205"/>
                </a:cubicBezTo>
                <a:cubicBezTo>
                  <a:pt x="347" y="205"/>
                  <a:pt x="347" y="205"/>
                  <a:pt x="347" y="206"/>
                </a:cubicBezTo>
                <a:cubicBezTo>
                  <a:pt x="347" y="206"/>
                  <a:pt x="347" y="207"/>
                  <a:pt x="347" y="206"/>
                </a:cubicBezTo>
                <a:close/>
                <a:moveTo>
                  <a:pt x="350" y="206"/>
                </a:moveTo>
                <a:cubicBezTo>
                  <a:pt x="349" y="205"/>
                  <a:pt x="349" y="205"/>
                  <a:pt x="349" y="205"/>
                </a:cubicBezTo>
                <a:cubicBezTo>
                  <a:pt x="349" y="206"/>
                  <a:pt x="349" y="206"/>
                  <a:pt x="348" y="206"/>
                </a:cubicBezTo>
                <a:cubicBezTo>
                  <a:pt x="348" y="206"/>
                  <a:pt x="348" y="206"/>
                  <a:pt x="348" y="205"/>
                </a:cubicBezTo>
                <a:cubicBezTo>
                  <a:pt x="348" y="206"/>
                  <a:pt x="349" y="205"/>
                  <a:pt x="349" y="205"/>
                </a:cubicBezTo>
                <a:cubicBezTo>
                  <a:pt x="349" y="205"/>
                  <a:pt x="349" y="204"/>
                  <a:pt x="349" y="204"/>
                </a:cubicBezTo>
                <a:cubicBezTo>
                  <a:pt x="349" y="204"/>
                  <a:pt x="349" y="204"/>
                  <a:pt x="350" y="204"/>
                </a:cubicBezTo>
                <a:cubicBezTo>
                  <a:pt x="350" y="205"/>
                  <a:pt x="349" y="204"/>
                  <a:pt x="349" y="205"/>
                </a:cubicBezTo>
                <a:cubicBezTo>
                  <a:pt x="350" y="205"/>
                  <a:pt x="350" y="205"/>
                  <a:pt x="350" y="205"/>
                </a:cubicBezTo>
                <a:cubicBezTo>
                  <a:pt x="350" y="205"/>
                  <a:pt x="350" y="205"/>
                  <a:pt x="350" y="206"/>
                </a:cubicBezTo>
                <a:close/>
                <a:moveTo>
                  <a:pt x="350" y="205"/>
                </a:moveTo>
                <a:cubicBezTo>
                  <a:pt x="350" y="204"/>
                  <a:pt x="350" y="204"/>
                  <a:pt x="351" y="205"/>
                </a:cubicBezTo>
                <a:cubicBezTo>
                  <a:pt x="351" y="205"/>
                  <a:pt x="350" y="205"/>
                  <a:pt x="350" y="205"/>
                </a:cubicBezTo>
                <a:close/>
                <a:moveTo>
                  <a:pt x="351" y="188"/>
                </a:moveTo>
                <a:cubicBezTo>
                  <a:pt x="351" y="188"/>
                  <a:pt x="351" y="188"/>
                  <a:pt x="351" y="188"/>
                </a:cubicBezTo>
                <a:cubicBezTo>
                  <a:pt x="351" y="188"/>
                  <a:pt x="351" y="188"/>
                  <a:pt x="351" y="188"/>
                </a:cubicBezTo>
                <a:close/>
                <a:moveTo>
                  <a:pt x="359" y="181"/>
                </a:moveTo>
                <a:cubicBezTo>
                  <a:pt x="359" y="181"/>
                  <a:pt x="359" y="181"/>
                  <a:pt x="359" y="181"/>
                </a:cubicBezTo>
                <a:cubicBezTo>
                  <a:pt x="359" y="181"/>
                  <a:pt x="359" y="181"/>
                  <a:pt x="359" y="181"/>
                </a:cubicBezTo>
                <a:cubicBezTo>
                  <a:pt x="359" y="181"/>
                  <a:pt x="359" y="181"/>
                  <a:pt x="359" y="181"/>
                </a:cubicBezTo>
                <a:cubicBezTo>
                  <a:pt x="359" y="181"/>
                  <a:pt x="359" y="181"/>
                  <a:pt x="359" y="181"/>
                </a:cubicBezTo>
                <a:close/>
                <a:moveTo>
                  <a:pt x="364" y="182"/>
                </a:moveTo>
                <a:cubicBezTo>
                  <a:pt x="364" y="182"/>
                  <a:pt x="363" y="182"/>
                  <a:pt x="363" y="182"/>
                </a:cubicBezTo>
                <a:cubicBezTo>
                  <a:pt x="364" y="182"/>
                  <a:pt x="364" y="181"/>
                  <a:pt x="363" y="181"/>
                </a:cubicBezTo>
                <a:cubicBezTo>
                  <a:pt x="363" y="181"/>
                  <a:pt x="363" y="181"/>
                  <a:pt x="363" y="181"/>
                </a:cubicBezTo>
                <a:cubicBezTo>
                  <a:pt x="364" y="181"/>
                  <a:pt x="364" y="181"/>
                  <a:pt x="364" y="181"/>
                </a:cubicBezTo>
                <a:cubicBezTo>
                  <a:pt x="364" y="181"/>
                  <a:pt x="364" y="181"/>
                  <a:pt x="364" y="181"/>
                </a:cubicBezTo>
                <a:cubicBezTo>
                  <a:pt x="364" y="181"/>
                  <a:pt x="364" y="181"/>
                  <a:pt x="364" y="181"/>
                </a:cubicBezTo>
                <a:cubicBezTo>
                  <a:pt x="364" y="181"/>
                  <a:pt x="364" y="182"/>
                  <a:pt x="364" y="182"/>
                </a:cubicBezTo>
                <a:close/>
                <a:moveTo>
                  <a:pt x="364" y="180"/>
                </a:moveTo>
                <a:cubicBezTo>
                  <a:pt x="364" y="180"/>
                  <a:pt x="364" y="180"/>
                  <a:pt x="364" y="180"/>
                </a:cubicBezTo>
                <a:cubicBezTo>
                  <a:pt x="364" y="180"/>
                  <a:pt x="364" y="180"/>
                  <a:pt x="364" y="179"/>
                </a:cubicBezTo>
                <a:cubicBezTo>
                  <a:pt x="364" y="179"/>
                  <a:pt x="364" y="179"/>
                  <a:pt x="364" y="179"/>
                </a:cubicBezTo>
                <a:cubicBezTo>
                  <a:pt x="364" y="179"/>
                  <a:pt x="364" y="179"/>
                  <a:pt x="364" y="180"/>
                </a:cubicBezTo>
                <a:cubicBezTo>
                  <a:pt x="364" y="180"/>
                  <a:pt x="364" y="180"/>
                  <a:pt x="364" y="180"/>
                </a:cubicBezTo>
                <a:cubicBezTo>
                  <a:pt x="364" y="180"/>
                  <a:pt x="364" y="180"/>
                  <a:pt x="364" y="180"/>
                </a:cubicBezTo>
                <a:cubicBezTo>
                  <a:pt x="364" y="180"/>
                  <a:pt x="364" y="180"/>
                  <a:pt x="364" y="180"/>
                </a:cubicBezTo>
                <a:cubicBezTo>
                  <a:pt x="364" y="180"/>
                  <a:pt x="364" y="180"/>
                  <a:pt x="364" y="180"/>
                </a:cubicBezTo>
                <a:close/>
                <a:moveTo>
                  <a:pt x="364" y="179"/>
                </a:moveTo>
                <a:cubicBezTo>
                  <a:pt x="364" y="179"/>
                  <a:pt x="364" y="179"/>
                  <a:pt x="364" y="179"/>
                </a:cubicBezTo>
                <a:cubicBezTo>
                  <a:pt x="364" y="179"/>
                  <a:pt x="364" y="179"/>
                  <a:pt x="364" y="179"/>
                </a:cubicBezTo>
                <a:close/>
                <a:moveTo>
                  <a:pt x="365" y="181"/>
                </a:moveTo>
                <a:cubicBezTo>
                  <a:pt x="365" y="181"/>
                  <a:pt x="366" y="181"/>
                  <a:pt x="366" y="181"/>
                </a:cubicBezTo>
                <a:cubicBezTo>
                  <a:pt x="366" y="182"/>
                  <a:pt x="365" y="181"/>
                  <a:pt x="365" y="181"/>
                </a:cubicBezTo>
                <a:close/>
                <a:moveTo>
                  <a:pt x="366" y="180"/>
                </a:moveTo>
                <a:cubicBezTo>
                  <a:pt x="366" y="180"/>
                  <a:pt x="366" y="180"/>
                  <a:pt x="366" y="180"/>
                </a:cubicBezTo>
                <a:cubicBezTo>
                  <a:pt x="366" y="180"/>
                  <a:pt x="366" y="180"/>
                  <a:pt x="366" y="180"/>
                </a:cubicBezTo>
                <a:cubicBezTo>
                  <a:pt x="366" y="180"/>
                  <a:pt x="366" y="180"/>
                  <a:pt x="366" y="180"/>
                </a:cubicBezTo>
                <a:cubicBezTo>
                  <a:pt x="366" y="180"/>
                  <a:pt x="366" y="180"/>
                  <a:pt x="366" y="180"/>
                </a:cubicBezTo>
                <a:cubicBezTo>
                  <a:pt x="366" y="180"/>
                  <a:pt x="365" y="180"/>
                  <a:pt x="365" y="180"/>
                </a:cubicBezTo>
                <a:cubicBezTo>
                  <a:pt x="365" y="179"/>
                  <a:pt x="365" y="179"/>
                  <a:pt x="365" y="179"/>
                </a:cubicBezTo>
                <a:cubicBezTo>
                  <a:pt x="365" y="179"/>
                  <a:pt x="365" y="179"/>
                  <a:pt x="365" y="179"/>
                </a:cubicBezTo>
                <a:cubicBezTo>
                  <a:pt x="365" y="179"/>
                  <a:pt x="365" y="179"/>
                  <a:pt x="365" y="180"/>
                </a:cubicBezTo>
                <a:cubicBezTo>
                  <a:pt x="365" y="180"/>
                  <a:pt x="365" y="180"/>
                  <a:pt x="365" y="179"/>
                </a:cubicBezTo>
                <a:cubicBezTo>
                  <a:pt x="365" y="179"/>
                  <a:pt x="365" y="180"/>
                  <a:pt x="365" y="180"/>
                </a:cubicBezTo>
                <a:cubicBezTo>
                  <a:pt x="364" y="179"/>
                  <a:pt x="364" y="179"/>
                  <a:pt x="364" y="179"/>
                </a:cubicBezTo>
                <a:cubicBezTo>
                  <a:pt x="364" y="179"/>
                  <a:pt x="364" y="179"/>
                  <a:pt x="364" y="179"/>
                </a:cubicBezTo>
                <a:cubicBezTo>
                  <a:pt x="364" y="179"/>
                  <a:pt x="364" y="179"/>
                  <a:pt x="364" y="179"/>
                </a:cubicBezTo>
                <a:cubicBezTo>
                  <a:pt x="364" y="179"/>
                  <a:pt x="364" y="179"/>
                  <a:pt x="364" y="179"/>
                </a:cubicBezTo>
                <a:cubicBezTo>
                  <a:pt x="364" y="179"/>
                  <a:pt x="364" y="179"/>
                  <a:pt x="364" y="179"/>
                </a:cubicBezTo>
                <a:cubicBezTo>
                  <a:pt x="364" y="179"/>
                  <a:pt x="364" y="179"/>
                  <a:pt x="364" y="179"/>
                </a:cubicBezTo>
                <a:cubicBezTo>
                  <a:pt x="364" y="178"/>
                  <a:pt x="365" y="179"/>
                  <a:pt x="365" y="178"/>
                </a:cubicBezTo>
                <a:cubicBezTo>
                  <a:pt x="366" y="179"/>
                  <a:pt x="366" y="179"/>
                  <a:pt x="366" y="180"/>
                </a:cubicBezTo>
                <a:close/>
                <a:moveTo>
                  <a:pt x="371" y="173"/>
                </a:moveTo>
                <a:cubicBezTo>
                  <a:pt x="371" y="173"/>
                  <a:pt x="371" y="173"/>
                  <a:pt x="371" y="173"/>
                </a:cubicBezTo>
                <a:cubicBezTo>
                  <a:pt x="371" y="173"/>
                  <a:pt x="371" y="173"/>
                  <a:pt x="371" y="173"/>
                </a:cubicBezTo>
                <a:close/>
                <a:moveTo>
                  <a:pt x="373" y="174"/>
                </a:moveTo>
                <a:cubicBezTo>
                  <a:pt x="373" y="174"/>
                  <a:pt x="373" y="175"/>
                  <a:pt x="372" y="174"/>
                </a:cubicBezTo>
                <a:cubicBezTo>
                  <a:pt x="372" y="174"/>
                  <a:pt x="373" y="174"/>
                  <a:pt x="372" y="174"/>
                </a:cubicBezTo>
                <a:cubicBezTo>
                  <a:pt x="372" y="174"/>
                  <a:pt x="372" y="174"/>
                  <a:pt x="371" y="174"/>
                </a:cubicBezTo>
                <a:cubicBezTo>
                  <a:pt x="371" y="174"/>
                  <a:pt x="371" y="174"/>
                  <a:pt x="371" y="174"/>
                </a:cubicBezTo>
                <a:cubicBezTo>
                  <a:pt x="371" y="173"/>
                  <a:pt x="372" y="173"/>
                  <a:pt x="372" y="173"/>
                </a:cubicBezTo>
                <a:cubicBezTo>
                  <a:pt x="372" y="173"/>
                  <a:pt x="372" y="173"/>
                  <a:pt x="372" y="173"/>
                </a:cubicBezTo>
                <a:cubicBezTo>
                  <a:pt x="372" y="173"/>
                  <a:pt x="372" y="173"/>
                  <a:pt x="373" y="173"/>
                </a:cubicBezTo>
                <a:cubicBezTo>
                  <a:pt x="372" y="173"/>
                  <a:pt x="372" y="173"/>
                  <a:pt x="372" y="173"/>
                </a:cubicBezTo>
                <a:cubicBezTo>
                  <a:pt x="373" y="173"/>
                  <a:pt x="373" y="173"/>
                  <a:pt x="373" y="173"/>
                </a:cubicBezTo>
                <a:cubicBezTo>
                  <a:pt x="373" y="173"/>
                  <a:pt x="373" y="173"/>
                  <a:pt x="373" y="173"/>
                </a:cubicBezTo>
                <a:cubicBezTo>
                  <a:pt x="373" y="173"/>
                  <a:pt x="373" y="173"/>
                  <a:pt x="373" y="173"/>
                </a:cubicBezTo>
                <a:cubicBezTo>
                  <a:pt x="373" y="173"/>
                  <a:pt x="373" y="173"/>
                  <a:pt x="374" y="173"/>
                </a:cubicBezTo>
                <a:cubicBezTo>
                  <a:pt x="373" y="174"/>
                  <a:pt x="373" y="174"/>
                  <a:pt x="373" y="174"/>
                </a:cubicBezTo>
                <a:close/>
                <a:moveTo>
                  <a:pt x="374" y="173"/>
                </a:moveTo>
                <a:cubicBezTo>
                  <a:pt x="374" y="173"/>
                  <a:pt x="373" y="173"/>
                  <a:pt x="373" y="173"/>
                </a:cubicBezTo>
                <a:cubicBezTo>
                  <a:pt x="373" y="173"/>
                  <a:pt x="374" y="173"/>
                  <a:pt x="374" y="173"/>
                </a:cubicBezTo>
                <a:cubicBezTo>
                  <a:pt x="374" y="173"/>
                  <a:pt x="374" y="173"/>
                  <a:pt x="374" y="173"/>
                </a:cubicBezTo>
                <a:cubicBezTo>
                  <a:pt x="374" y="173"/>
                  <a:pt x="374" y="173"/>
                  <a:pt x="374" y="173"/>
                </a:cubicBezTo>
                <a:cubicBezTo>
                  <a:pt x="374" y="173"/>
                  <a:pt x="374" y="173"/>
                  <a:pt x="374" y="173"/>
                </a:cubicBezTo>
                <a:close/>
                <a:moveTo>
                  <a:pt x="374" y="174"/>
                </a:moveTo>
                <a:cubicBezTo>
                  <a:pt x="375" y="174"/>
                  <a:pt x="374" y="174"/>
                  <a:pt x="374" y="174"/>
                </a:cubicBezTo>
                <a:cubicBezTo>
                  <a:pt x="375" y="173"/>
                  <a:pt x="375" y="174"/>
                  <a:pt x="374" y="174"/>
                </a:cubicBezTo>
                <a:close/>
                <a:moveTo>
                  <a:pt x="375" y="172"/>
                </a:moveTo>
                <a:cubicBezTo>
                  <a:pt x="375" y="172"/>
                  <a:pt x="375" y="172"/>
                  <a:pt x="375" y="172"/>
                </a:cubicBezTo>
                <a:cubicBezTo>
                  <a:pt x="375" y="172"/>
                  <a:pt x="375" y="172"/>
                  <a:pt x="375" y="172"/>
                </a:cubicBezTo>
                <a:cubicBezTo>
                  <a:pt x="375" y="172"/>
                  <a:pt x="375" y="172"/>
                  <a:pt x="375" y="172"/>
                </a:cubicBezTo>
                <a:close/>
                <a:moveTo>
                  <a:pt x="375" y="172"/>
                </a:moveTo>
                <a:cubicBezTo>
                  <a:pt x="375" y="172"/>
                  <a:pt x="375" y="171"/>
                  <a:pt x="375" y="171"/>
                </a:cubicBezTo>
                <a:cubicBezTo>
                  <a:pt x="375" y="171"/>
                  <a:pt x="375" y="172"/>
                  <a:pt x="375" y="172"/>
                </a:cubicBezTo>
                <a:cubicBezTo>
                  <a:pt x="375" y="172"/>
                  <a:pt x="375" y="172"/>
                  <a:pt x="375" y="172"/>
                </a:cubicBezTo>
                <a:close/>
                <a:moveTo>
                  <a:pt x="377" y="172"/>
                </a:moveTo>
                <a:cubicBezTo>
                  <a:pt x="377" y="172"/>
                  <a:pt x="377" y="172"/>
                  <a:pt x="377" y="172"/>
                </a:cubicBezTo>
                <a:cubicBezTo>
                  <a:pt x="377" y="172"/>
                  <a:pt x="376" y="172"/>
                  <a:pt x="376" y="172"/>
                </a:cubicBezTo>
                <a:cubicBezTo>
                  <a:pt x="376" y="172"/>
                  <a:pt x="376" y="172"/>
                  <a:pt x="376" y="172"/>
                </a:cubicBezTo>
                <a:cubicBezTo>
                  <a:pt x="376" y="172"/>
                  <a:pt x="376" y="172"/>
                  <a:pt x="376" y="172"/>
                </a:cubicBezTo>
                <a:cubicBezTo>
                  <a:pt x="376" y="172"/>
                  <a:pt x="376" y="171"/>
                  <a:pt x="376" y="171"/>
                </a:cubicBezTo>
                <a:cubicBezTo>
                  <a:pt x="376" y="171"/>
                  <a:pt x="376" y="171"/>
                  <a:pt x="376" y="171"/>
                </a:cubicBezTo>
                <a:cubicBezTo>
                  <a:pt x="376" y="171"/>
                  <a:pt x="376" y="171"/>
                  <a:pt x="376" y="171"/>
                </a:cubicBezTo>
                <a:cubicBezTo>
                  <a:pt x="376" y="171"/>
                  <a:pt x="376" y="171"/>
                  <a:pt x="376" y="171"/>
                </a:cubicBezTo>
                <a:cubicBezTo>
                  <a:pt x="376" y="171"/>
                  <a:pt x="376" y="171"/>
                  <a:pt x="377" y="171"/>
                </a:cubicBezTo>
                <a:cubicBezTo>
                  <a:pt x="377" y="171"/>
                  <a:pt x="377" y="171"/>
                  <a:pt x="377" y="171"/>
                </a:cubicBezTo>
                <a:cubicBezTo>
                  <a:pt x="377" y="172"/>
                  <a:pt x="376" y="171"/>
                  <a:pt x="376" y="172"/>
                </a:cubicBezTo>
                <a:cubicBezTo>
                  <a:pt x="377" y="172"/>
                  <a:pt x="377" y="171"/>
                  <a:pt x="377" y="172"/>
                </a:cubicBezTo>
                <a:close/>
                <a:moveTo>
                  <a:pt x="381" y="169"/>
                </a:moveTo>
                <a:cubicBezTo>
                  <a:pt x="381" y="169"/>
                  <a:pt x="381" y="169"/>
                  <a:pt x="381" y="170"/>
                </a:cubicBezTo>
                <a:cubicBezTo>
                  <a:pt x="381" y="170"/>
                  <a:pt x="381" y="170"/>
                  <a:pt x="380" y="170"/>
                </a:cubicBezTo>
                <a:cubicBezTo>
                  <a:pt x="380" y="170"/>
                  <a:pt x="380" y="170"/>
                  <a:pt x="380" y="170"/>
                </a:cubicBezTo>
                <a:cubicBezTo>
                  <a:pt x="380" y="170"/>
                  <a:pt x="380" y="170"/>
                  <a:pt x="380" y="170"/>
                </a:cubicBezTo>
                <a:cubicBezTo>
                  <a:pt x="380" y="170"/>
                  <a:pt x="380" y="169"/>
                  <a:pt x="380" y="169"/>
                </a:cubicBezTo>
                <a:cubicBezTo>
                  <a:pt x="379" y="170"/>
                  <a:pt x="379" y="170"/>
                  <a:pt x="378" y="170"/>
                </a:cubicBezTo>
                <a:cubicBezTo>
                  <a:pt x="377" y="169"/>
                  <a:pt x="377" y="169"/>
                  <a:pt x="376" y="169"/>
                </a:cubicBezTo>
                <a:cubicBezTo>
                  <a:pt x="376" y="169"/>
                  <a:pt x="377" y="169"/>
                  <a:pt x="377" y="169"/>
                </a:cubicBezTo>
                <a:cubicBezTo>
                  <a:pt x="377" y="169"/>
                  <a:pt x="378" y="169"/>
                  <a:pt x="378" y="169"/>
                </a:cubicBezTo>
                <a:cubicBezTo>
                  <a:pt x="378" y="168"/>
                  <a:pt x="378" y="168"/>
                  <a:pt x="378" y="168"/>
                </a:cubicBezTo>
                <a:cubicBezTo>
                  <a:pt x="379" y="168"/>
                  <a:pt x="379" y="168"/>
                  <a:pt x="379" y="168"/>
                </a:cubicBezTo>
                <a:cubicBezTo>
                  <a:pt x="379" y="168"/>
                  <a:pt x="381" y="167"/>
                  <a:pt x="382" y="168"/>
                </a:cubicBezTo>
                <a:cubicBezTo>
                  <a:pt x="381" y="168"/>
                  <a:pt x="381" y="168"/>
                  <a:pt x="381" y="169"/>
                </a:cubicBezTo>
                <a:close/>
                <a:moveTo>
                  <a:pt x="382" y="166"/>
                </a:moveTo>
                <a:cubicBezTo>
                  <a:pt x="382" y="166"/>
                  <a:pt x="382" y="167"/>
                  <a:pt x="381" y="166"/>
                </a:cubicBezTo>
                <a:cubicBezTo>
                  <a:pt x="382" y="165"/>
                  <a:pt x="380" y="166"/>
                  <a:pt x="380" y="166"/>
                </a:cubicBezTo>
                <a:cubicBezTo>
                  <a:pt x="381" y="166"/>
                  <a:pt x="381" y="166"/>
                  <a:pt x="381" y="166"/>
                </a:cubicBezTo>
                <a:cubicBezTo>
                  <a:pt x="381" y="166"/>
                  <a:pt x="381" y="166"/>
                  <a:pt x="381" y="165"/>
                </a:cubicBezTo>
                <a:cubicBezTo>
                  <a:pt x="381" y="165"/>
                  <a:pt x="382" y="165"/>
                  <a:pt x="382" y="165"/>
                </a:cubicBezTo>
                <a:cubicBezTo>
                  <a:pt x="382" y="165"/>
                  <a:pt x="382" y="165"/>
                  <a:pt x="382" y="165"/>
                </a:cubicBezTo>
                <a:cubicBezTo>
                  <a:pt x="382" y="166"/>
                  <a:pt x="382" y="166"/>
                  <a:pt x="382" y="166"/>
                </a:cubicBezTo>
                <a:close/>
                <a:moveTo>
                  <a:pt x="383" y="165"/>
                </a:moveTo>
                <a:cubicBezTo>
                  <a:pt x="382" y="165"/>
                  <a:pt x="383" y="165"/>
                  <a:pt x="382" y="165"/>
                </a:cubicBezTo>
                <a:cubicBezTo>
                  <a:pt x="382" y="164"/>
                  <a:pt x="382" y="164"/>
                  <a:pt x="382" y="164"/>
                </a:cubicBezTo>
                <a:cubicBezTo>
                  <a:pt x="382" y="164"/>
                  <a:pt x="382" y="164"/>
                  <a:pt x="382" y="164"/>
                </a:cubicBezTo>
                <a:cubicBezTo>
                  <a:pt x="383" y="164"/>
                  <a:pt x="383" y="164"/>
                  <a:pt x="383" y="165"/>
                </a:cubicBezTo>
                <a:close/>
                <a:moveTo>
                  <a:pt x="383" y="169"/>
                </a:moveTo>
                <a:cubicBezTo>
                  <a:pt x="383" y="169"/>
                  <a:pt x="383" y="169"/>
                  <a:pt x="383" y="169"/>
                </a:cubicBezTo>
                <a:cubicBezTo>
                  <a:pt x="383" y="169"/>
                  <a:pt x="383" y="169"/>
                  <a:pt x="383" y="169"/>
                </a:cubicBezTo>
                <a:cubicBezTo>
                  <a:pt x="383" y="169"/>
                  <a:pt x="383" y="169"/>
                  <a:pt x="383" y="169"/>
                </a:cubicBezTo>
                <a:close/>
                <a:moveTo>
                  <a:pt x="383" y="169"/>
                </a:moveTo>
                <a:cubicBezTo>
                  <a:pt x="383" y="169"/>
                  <a:pt x="383" y="169"/>
                  <a:pt x="383" y="169"/>
                </a:cubicBezTo>
                <a:cubicBezTo>
                  <a:pt x="383" y="169"/>
                  <a:pt x="383" y="169"/>
                  <a:pt x="383" y="169"/>
                </a:cubicBezTo>
                <a:cubicBezTo>
                  <a:pt x="383" y="169"/>
                  <a:pt x="384" y="169"/>
                  <a:pt x="384" y="168"/>
                </a:cubicBezTo>
                <a:cubicBezTo>
                  <a:pt x="384" y="169"/>
                  <a:pt x="384" y="169"/>
                  <a:pt x="384" y="169"/>
                </a:cubicBezTo>
                <a:cubicBezTo>
                  <a:pt x="384" y="169"/>
                  <a:pt x="383" y="169"/>
                  <a:pt x="383" y="169"/>
                </a:cubicBezTo>
                <a:close/>
                <a:moveTo>
                  <a:pt x="383" y="164"/>
                </a:moveTo>
                <a:cubicBezTo>
                  <a:pt x="383" y="164"/>
                  <a:pt x="383" y="164"/>
                  <a:pt x="383" y="164"/>
                </a:cubicBezTo>
                <a:cubicBezTo>
                  <a:pt x="384" y="164"/>
                  <a:pt x="384" y="163"/>
                  <a:pt x="384" y="163"/>
                </a:cubicBezTo>
                <a:cubicBezTo>
                  <a:pt x="384" y="164"/>
                  <a:pt x="384" y="164"/>
                  <a:pt x="384" y="164"/>
                </a:cubicBezTo>
                <a:cubicBezTo>
                  <a:pt x="384" y="164"/>
                  <a:pt x="383" y="164"/>
                  <a:pt x="383" y="164"/>
                </a:cubicBezTo>
                <a:close/>
                <a:moveTo>
                  <a:pt x="386" y="168"/>
                </a:moveTo>
                <a:cubicBezTo>
                  <a:pt x="386" y="168"/>
                  <a:pt x="386" y="168"/>
                  <a:pt x="386" y="168"/>
                </a:cubicBezTo>
                <a:cubicBezTo>
                  <a:pt x="386" y="168"/>
                  <a:pt x="386" y="168"/>
                  <a:pt x="386" y="168"/>
                </a:cubicBezTo>
                <a:cubicBezTo>
                  <a:pt x="386" y="168"/>
                  <a:pt x="386" y="168"/>
                  <a:pt x="386" y="168"/>
                </a:cubicBezTo>
                <a:close/>
                <a:moveTo>
                  <a:pt x="387" y="167"/>
                </a:moveTo>
                <a:cubicBezTo>
                  <a:pt x="386" y="168"/>
                  <a:pt x="386" y="168"/>
                  <a:pt x="386" y="168"/>
                </a:cubicBezTo>
                <a:cubicBezTo>
                  <a:pt x="386" y="168"/>
                  <a:pt x="386" y="168"/>
                  <a:pt x="386" y="168"/>
                </a:cubicBezTo>
                <a:cubicBezTo>
                  <a:pt x="385" y="168"/>
                  <a:pt x="385" y="168"/>
                  <a:pt x="384" y="168"/>
                </a:cubicBezTo>
                <a:cubicBezTo>
                  <a:pt x="385" y="167"/>
                  <a:pt x="386" y="168"/>
                  <a:pt x="387" y="167"/>
                </a:cubicBezTo>
                <a:close/>
                <a:moveTo>
                  <a:pt x="391" y="159"/>
                </a:moveTo>
                <a:cubicBezTo>
                  <a:pt x="390" y="158"/>
                  <a:pt x="390" y="159"/>
                  <a:pt x="390" y="158"/>
                </a:cubicBezTo>
                <a:cubicBezTo>
                  <a:pt x="390" y="158"/>
                  <a:pt x="390" y="158"/>
                  <a:pt x="390" y="158"/>
                </a:cubicBezTo>
                <a:cubicBezTo>
                  <a:pt x="390" y="158"/>
                  <a:pt x="390" y="158"/>
                  <a:pt x="390" y="158"/>
                </a:cubicBezTo>
                <a:cubicBezTo>
                  <a:pt x="390" y="158"/>
                  <a:pt x="390" y="158"/>
                  <a:pt x="390" y="158"/>
                </a:cubicBezTo>
                <a:cubicBezTo>
                  <a:pt x="391" y="158"/>
                  <a:pt x="391" y="158"/>
                  <a:pt x="391" y="158"/>
                </a:cubicBezTo>
                <a:cubicBezTo>
                  <a:pt x="391" y="158"/>
                  <a:pt x="391" y="158"/>
                  <a:pt x="391" y="159"/>
                </a:cubicBezTo>
                <a:close/>
                <a:moveTo>
                  <a:pt x="392" y="158"/>
                </a:moveTo>
                <a:cubicBezTo>
                  <a:pt x="392" y="158"/>
                  <a:pt x="391" y="159"/>
                  <a:pt x="391" y="158"/>
                </a:cubicBezTo>
                <a:cubicBezTo>
                  <a:pt x="392" y="158"/>
                  <a:pt x="392" y="157"/>
                  <a:pt x="392" y="158"/>
                </a:cubicBezTo>
                <a:close/>
                <a:moveTo>
                  <a:pt x="388" y="146"/>
                </a:moveTo>
                <a:cubicBezTo>
                  <a:pt x="388" y="146"/>
                  <a:pt x="388" y="146"/>
                  <a:pt x="388" y="146"/>
                </a:cubicBezTo>
                <a:cubicBezTo>
                  <a:pt x="388" y="146"/>
                  <a:pt x="388" y="146"/>
                  <a:pt x="388" y="146"/>
                </a:cubicBezTo>
                <a:close/>
                <a:moveTo>
                  <a:pt x="387" y="150"/>
                </a:moveTo>
                <a:cubicBezTo>
                  <a:pt x="387" y="150"/>
                  <a:pt x="387" y="151"/>
                  <a:pt x="387" y="151"/>
                </a:cubicBezTo>
                <a:cubicBezTo>
                  <a:pt x="387" y="151"/>
                  <a:pt x="387" y="151"/>
                  <a:pt x="386" y="151"/>
                </a:cubicBezTo>
                <a:cubicBezTo>
                  <a:pt x="386" y="150"/>
                  <a:pt x="387" y="150"/>
                  <a:pt x="387" y="150"/>
                </a:cubicBezTo>
                <a:close/>
                <a:moveTo>
                  <a:pt x="382" y="133"/>
                </a:moveTo>
                <a:cubicBezTo>
                  <a:pt x="382" y="133"/>
                  <a:pt x="382" y="133"/>
                  <a:pt x="381" y="134"/>
                </a:cubicBezTo>
                <a:cubicBezTo>
                  <a:pt x="381" y="134"/>
                  <a:pt x="381" y="134"/>
                  <a:pt x="381" y="134"/>
                </a:cubicBezTo>
                <a:cubicBezTo>
                  <a:pt x="381" y="133"/>
                  <a:pt x="381" y="133"/>
                  <a:pt x="381" y="133"/>
                </a:cubicBezTo>
                <a:cubicBezTo>
                  <a:pt x="381" y="133"/>
                  <a:pt x="381" y="133"/>
                  <a:pt x="381" y="133"/>
                </a:cubicBezTo>
                <a:cubicBezTo>
                  <a:pt x="382" y="133"/>
                  <a:pt x="382" y="133"/>
                  <a:pt x="382" y="133"/>
                </a:cubicBezTo>
                <a:close/>
                <a:moveTo>
                  <a:pt x="380" y="119"/>
                </a:moveTo>
                <a:cubicBezTo>
                  <a:pt x="380" y="119"/>
                  <a:pt x="380" y="119"/>
                  <a:pt x="380" y="119"/>
                </a:cubicBezTo>
                <a:cubicBezTo>
                  <a:pt x="380" y="119"/>
                  <a:pt x="380" y="119"/>
                  <a:pt x="380" y="119"/>
                </a:cubicBezTo>
                <a:cubicBezTo>
                  <a:pt x="380" y="119"/>
                  <a:pt x="380" y="119"/>
                  <a:pt x="380" y="119"/>
                </a:cubicBezTo>
                <a:close/>
                <a:moveTo>
                  <a:pt x="375" y="118"/>
                </a:moveTo>
                <a:cubicBezTo>
                  <a:pt x="375" y="118"/>
                  <a:pt x="375" y="118"/>
                  <a:pt x="375" y="118"/>
                </a:cubicBezTo>
                <a:cubicBezTo>
                  <a:pt x="375" y="118"/>
                  <a:pt x="375" y="118"/>
                  <a:pt x="375" y="118"/>
                </a:cubicBezTo>
                <a:cubicBezTo>
                  <a:pt x="375" y="118"/>
                  <a:pt x="375" y="118"/>
                  <a:pt x="375" y="118"/>
                </a:cubicBezTo>
                <a:close/>
                <a:moveTo>
                  <a:pt x="373" y="116"/>
                </a:moveTo>
                <a:cubicBezTo>
                  <a:pt x="373" y="117"/>
                  <a:pt x="373" y="117"/>
                  <a:pt x="373" y="117"/>
                </a:cubicBezTo>
                <a:cubicBezTo>
                  <a:pt x="373" y="117"/>
                  <a:pt x="372" y="117"/>
                  <a:pt x="372" y="117"/>
                </a:cubicBezTo>
                <a:cubicBezTo>
                  <a:pt x="372" y="117"/>
                  <a:pt x="372" y="117"/>
                  <a:pt x="372" y="117"/>
                </a:cubicBezTo>
                <a:cubicBezTo>
                  <a:pt x="372" y="117"/>
                  <a:pt x="372" y="117"/>
                  <a:pt x="372" y="116"/>
                </a:cubicBezTo>
                <a:cubicBezTo>
                  <a:pt x="372" y="116"/>
                  <a:pt x="373" y="116"/>
                  <a:pt x="373" y="116"/>
                </a:cubicBezTo>
                <a:close/>
                <a:moveTo>
                  <a:pt x="372" y="117"/>
                </a:moveTo>
                <a:cubicBezTo>
                  <a:pt x="372" y="117"/>
                  <a:pt x="372" y="117"/>
                  <a:pt x="372" y="117"/>
                </a:cubicBezTo>
                <a:cubicBezTo>
                  <a:pt x="371" y="117"/>
                  <a:pt x="371" y="117"/>
                  <a:pt x="371" y="117"/>
                </a:cubicBezTo>
                <a:cubicBezTo>
                  <a:pt x="371" y="117"/>
                  <a:pt x="371" y="117"/>
                  <a:pt x="371" y="117"/>
                </a:cubicBezTo>
                <a:cubicBezTo>
                  <a:pt x="371" y="117"/>
                  <a:pt x="371" y="117"/>
                  <a:pt x="372" y="117"/>
                </a:cubicBezTo>
                <a:close/>
                <a:moveTo>
                  <a:pt x="364" y="115"/>
                </a:moveTo>
                <a:cubicBezTo>
                  <a:pt x="364" y="115"/>
                  <a:pt x="363" y="116"/>
                  <a:pt x="363" y="116"/>
                </a:cubicBezTo>
                <a:cubicBezTo>
                  <a:pt x="363" y="115"/>
                  <a:pt x="363" y="114"/>
                  <a:pt x="364" y="115"/>
                </a:cubicBezTo>
                <a:close/>
                <a:moveTo>
                  <a:pt x="362" y="116"/>
                </a:moveTo>
                <a:cubicBezTo>
                  <a:pt x="362" y="116"/>
                  <a:pt x="362" y="116"/>
                  <a:pt x="362" y="116"/>
                </a:cubicBezTo>
                <a:cubicBezTo>
                  <a:pt x="362" y="116"/>
                  <a:pt x="362" y="116"/>
                  <a:pt x="362" y="116"/>
                </a:cubicBezTo>
                <a:cubicBezTo>
                  <a:pt x="362" y="117"/>
                  <a:pt x="363" y="117"/>
                  <a:pt x="363" y="117"/>
                </a:cubicBezTo>
                <a:cubicBezTo>
                  <a:pt x="362" y="117"/>
                  <a:pt x="362" y="118"/>
                  <a:pt x="362" y="117"/>
                </a:cubicBezTo>
                <a:cubicBezTo>
                  <a:pt x="362" y="116"/>
                  <a:pt x="362" y="116"/>
                  <a:pt x="362" y="116"/>
                </a:cubicBezTo>
                <a:close/>
                <a:moveTo>
                  <a:pt x="361" y="118"/>
                </a:moveTo>
                <a:cubicBezTo>
                  <a:pt x="361" y="118"/>
                  <a:pt x="361" y="118"/>
                  <a:pt x="361" y="118"/>
                </a:cubicBezTo>
                <a:cubicBezTo>
                  <a:pt x="360" y="118"/>
                  <a:pt x="360" y="119"/>
                  <a:pt x="360" y="118"/>
                </a:cubicBezTo>
                <a:cubicBezTo>
                  <a:pt x="359" y="119"/>
                  <a:pt x="359" y="119"/>
                  <a:pt x="359" y="119"/>
                </a:cubicBezTo>
                <a:cubicBezTo>
                  <a:pt x="359" y="119"/>
                  <a:pt x="359" y="119"/>
                  <a:pt x="359" y="119"/>
                </a:cubicBezTo>
                <a:cubicBezTo>
                  <a:pt x="360" y="118"/>
                  <a:pt x="360" y="118"/>
                  <a:pt x="360" y="118"/>
                </a:cubicBezTo>
                <a:cubicBezTo>
                  <a:pt x="360" y="118"/>
                  <a:pt x="361" y="118"/>
                  <a:pt x="361" y="118"/>
                </a:cubicBezTo>
                <a:close/>
                <a:moveTo>
                  <a:pt x="358" y="119"/>
                </a:moveTo>
                <a:cubicBezTo>
                  <a:pt x="358" y="119"/>
                  <a:pt x="358" y="119"/>
                  <a:pt x="357" y="119"/>
                </a:cubicBezTo>
                <a:cubicBezTo>
                  <a:pt x="357" y="119"/>
                  <a:pt x="357" y="119"/>
                  <a:pt x="357" y="118"/>
                </a:cubicBezTo>
                <a:cubicBezTo>
                  <a:pt x="357" y="119"/>
                  <a:pt x="357" y="119"/>
                  <a:pt x="358" y="119"/>
                </a:cubicBezTo>
                <a:close/>
                <a:moveTo>
                  <a:pt x="355" y="117"/>
                </a:moveTo>
                <a:cubicBezTo>
                  <a:pt x="355" y="118"/>
                  <a:pt x="355" y="118"/>
                  <a:pt x="355" y="118"/>
                </a:cubicBezTo>
                <a:cubicBezTo>
                  <a:pt x="356" y="117"/>
                  <a:pt x="355" y="117"/>
                  <a:pt x="356" y="117"/>
                </a:cubicBezTo>
                <a:cubicBezTo>
                  <a:pt x="356" y="117"/>
                  <a:pt x="356" y="118"/>
                  <a:pt x="356" y="118"/>
                </a:cubicBezTo>
                <a:cubicBezTo>
                  <a:pt x="355" y="119"/>
                  <a:pt x="355" y="118"/>
                  <a:pt x="355" y="118"/>
                </a:cubicBezTo>
                <a:cubicBezTo>
                  <a:pt x="355" y="119"/>
                  <a:pt x="355" y="119"/>
                  <a:pt x="355" y="119"/>
                </a:cubicBezTo>
                <a:cubicBezTo>
                  <a:pt x="355" y="119"/>
                  <a:pt x="355" y="119"/>
                  <a:pt x="355" y="119"/>
                </a:cubicBezTo>
                <a:cubicBezTo>
                  <a:pt x="355" y="118"/>
                  <a:pt x="355" y="118"/>
                  <a:pt x="355" y="118"/>
                </a:cubicBezTo>
                <a:cubicBezTo>
                  <a:pt x="355" y="118"/>
                  <a:pt x="355" y="117"/>
                  <a:pt x="355" y="117"/>
                </a:cubicBezTo>
                <a:close/>
                <a:moveTo>
                  <a:pt x="354" y="67"/>
                </a:moveTo>
                <a:cubicBezTo>
                  <a:pt x="355" y="67"/>
                  <a:pt x="355" y="67"/>
                  <a:pt x="355" y="67"/>
                </a:cubicBezTo>
                <a:cubicBezTo>
                  <a:pt x="355" y="67"/>
                  <a:pt x="355" y="68"/>
                  <a:pt x="354" y="67"/>
                </a:cubicBezTo>
                <a:close/>
                <a:moveTo>
                  <a:pt x="356" y="68"/>
                </a:moveTo>
                <a:cubicBezTo>
                  <a:pt x="356" y="68"/>
                  <a:pt x="356" y="68"/>
                  <a:pt x="356" y="68"/>
                </a:cubicBezTo>
                <a:cubicBezTo>
                  <a:pt x="356" y="68"/>
                  <a:pt x="356" y="68"/>
                  <a:pt x="356" y="68"/>
                </a:cubicBezTo>
                <a:close/>
                <a:moveTo>
                  <a:pt x="356" y="43"/>
                </a:moveTo>
                <a:cubicBezTo>
                  <a:pt x="355" y="44"/>
                  <a:pt x="355" y="44"/>
                  <a:pt x="354" y="44"/>
                </a:cubicBezTo>
                <a:cubicBezTo>
                  <a:pt x="355" y="44"/>
                  <a:pt x="355" y="43"/>
                  <a:pt x="356" y="43"/>
                </a:cubicBezTo>
                <a:close/>
                <a:moveTo>
                  <a:pt x="353" y="69"/>
                </a:moveTo>
                <a:cubicBezTo>
                  <a:pt x="353" y="68"/>
                  <a:pt x="354" y="68"/>
                  <a:pt x="354" y="67"/>
                </a:cubicBezTo>
                <a:cubicBezTo>
                  <a:pt x="354" y="68"/>
                  <a:pt x="354" y="68"/>
                  <a:pt x="354" y="69"/>
                </a:cubicBezTo>
                <a:cubicBezTo>
                  <a:pt x="353" y="69"/>
                  <a:pt x="353" y="69"/>
                  <a:pt x="353" y="69"/>
                </a:cubicBezTo>
                <a:cubicBezTo>
                  <a:pt x="353" y="69"/>
                  <a:pt x="353" y="69"/>
                  <a:pt x="353" y="69"/>
                </a:cubicBezTo>
                <a:cubicBezTo>
                  <a:pt x="353" y="69"/>
                  <a:pt x="353" y="69"/>
                  <a:pt x="353" y="69"/>
                </a:cubicBezTo>
                <a:close/>
                <a:moveTo>
                  <a:pt x="353" y="122"/>
                </a:moveTo>
                <a:cubicBezTo>
                  <a:pt x="353" y="122"/>
                  <a:pt x="353" y="122"/>
                  <a:pt x="353" y="122"/>
                </a:cubicBezTo>
                <a:cubicBezTo>
                  <a:pt x="353" y="122"/>
                  <a:pt x="352" y="122"/>
                  <a:pt x="352" y="122"/>
                </a:cubicBezTo>
                <a:cubicBezTo>
                  <a:pt x="353" y="122"/>
                  <a:pt x="353" y="122"/>
                  <a:pt x="353" y="122"/>
                </a:cubicBezTo>
                <a:close/>
                <a:moveTo>
                  <a:pt x="352" y="44"/>
                </a:moveTo>
                <a:cubicBezTo>
                  <a:pt x="352" y="43"/>
                  <a:pt x="352" y="44"/>
                  <a:pt x="351" y="44"/>
                </a:cubicBezTo>
                <a:cubicBezTo>
                  <a:pt x="352" y="43"/>
                  <a:pt x="352" y="43"/>
                  <a:pt x="352" y="44"/>
                </a:cubicBezTo>
                <a:close/>
                <a:moveTo>
                  <a:pt x="352" y="69"/>
                </a:moveTo>
                <a:cubicBezTo>
                  <a:pt x="352" y="69"/>
                  <a:pt x="351" y="69"/>
                  <a:pt x="351" y="70"/>
                </a:cubicBezTo>
                <a:cubicBezTo>
                  <a:pt x="351" y="70"/>
                  <a:pt x="352" y="70"/>
                  <a:pt x="352" y="70"/>
                </a:cubicBezTo>
                <a:cubicBezTo>
                  <a:pt x="351" y="70"/>
                  <a:pt x="351" y="70"/>
                  <a:pt x="351" y="70"/>
                </a:cubicBezTo>
                <a:cubicBezTo>
                  <a:pt x="351" y="70"/>
                  <a:pt x="351" y="70"/>
                  <a:pt x="351" y="70"/>
                </a:cubicBezTo>
                <a:cubicBezTo>
                  <a:pt x="351" y="70"/>
                  <a:pt x="351" y="70"/>
                  <a:pt x="351" y="70"/>
                </a:cubicBezTo>
                <a:cubicBezTo>
                  <a:pt x="350" y="70"/>
                  <a:pt x="350" y="70"/>
                  <a:pt x="350" y="70"/>
                </a:cubicBezTo>
                <a:cubicBezTo>
                  <a:pt x="350" y="70"/>
                  <a:pt x="351" y="69"/>
                  <a:pt x="352" y="69"/>
                </a:cubicBezTo>
                <a:close/>
                <a:moveTo>
                  <a:pt x="349" y="117"/>
                </a:moveTo>
                <a:cubicBezTo>
                  <a:pt x="348" y="118"/>
                  <a:pt x="348" y="117"/>
                  <a:pt x="348" y="118"/>
                </a:cubicBezTo>
                <a:cubicBezTo>
                  <a:pt x="348" y="117"/>
                  <a:pt x="348" y="117"/>
                  <a:pt x="348" y="117"/>
                </a:cubicBezTo>
                <a:cubicBezTo>
                  <a:pt x="348" y="117"/>
                  <a:pt x="349" y="117"/>
                  <a:pt x="349" y="117"/>
                </a:cubicBezTo>
                <a:cubicBezTo>
                  <a:pt x="349" y="117"/>
                  <a:pt x="349" y="117"/>
                  <a:pt x="349" y="117"/>
                </a:cubicBezTo>
                <a:close/>
                <a:moveTo>
                  <a:pt x="346" y="71"/>
                </a:moveTo>
                <a:cubicBezTo>
                  <a:pt x="346" y="71"/>
                  <a:pt x="346" y="71"/>
                  <a:pt x="347" y="70"/>
                </a:cubicBezTo>
                <a:cubicBezTo>
                  <a:pt x="347" y="70"/>
                  <a:pt x="347" y="70"/>
                  <a:pt x="348" y="70"/>
                </a:cubicBezTo>
                <a:cubicBezTo>
                  <a:pt x="348" y="70"/>
                  <a:pt x="347" y="70"/>
                  <a:pt x="348" y="70"/>
                </a:cubicBezTo>
                <a:cubicBezTo>
                  <a:pt x="348" y="70"/>
                  <a:pt x="348" y="69"/>
                  <a:pt x="348" y="69"/>
                </a:cubicBezTo>
                <a:cubicBezTo>
                  <a:pt x="349" y="69"/>
                  <a:pt x="349" y="70"/>
                  <a:pt x="349" y="70"/>
                </a:cubicBezTo>
                <a:cubicBezTo>
                  <a:pt x="349" y="70"/>
                  <a:pt x="349" y="70"/>
                  <a:pt x="349" y="70"/>
                </a:cubicBezTo>
                <a:cubicBezTo>
                  <a:pt x="349" y="70"/>
                  <a:pt x="349" y="70"/>
                  <a:pt x="349" y="70"/>
                </a:cubicBezTo>
                <a:cubicBezTo>
                  <a:pt x="348" y="70"/>
                  <a:pt x="348" y="70"/>
                  <a:pt x="348" y="71"/>
                </a:cubicBezTo>
                <a:cubicBezTo>
                  <a:pt x="348" y="71"/>
                  <a:pt x="347" y="71"/>
                  <a:pt x="347" y="71"/>
                </a:cubicBezTo>
                <a:cubicBezTo>
                  <a:pt x="347" y="71"/>
                  <a:pt x="347" y="71"/>
                  <a:pt x="347" y="71"/>
                </a:cubicBezTo>
                <a:cubicBezTo>
                  <a:pt x="346" y="71"/>
                  <a:pt x="346" y="71"/>
                  <a:pt x="346" y="72"/>
                </a:cubicBezTo>
                <a:cubicBezTo>
                  <a:pt x="346" y="72"/>
                  <a:pt x="346" y="72"/>
                  <a:pt x="346" y="72"/>
                </a:cubicBezTo>
                <a:cubicBezTo>
                  <a:pt x="346" y="72"/>
                  <a:pt x="346" y="72"/>
                  <a:pt x="346" y="72"/>
                </a:cubicBezTo>
                <a:cubicBezTo>
                  <a:pt x="346" y="72"/>
                  <a:pt x="346" y="71"/>
                  <a:pt x="346" y="71"/>
                </a:cubicBezTo>
                <a:close/>
                <a:moveTo>
                  <a:pt x="346" y="118"/>
                </a:moveTo>
                <a:cubicBezTo>
                  <a:pt x="346" y="118"/>
                  <a:pt x="346" y="118"/>
                  <a:pt x="346" y="118"/>
                </a:cubicBezTo>
                <a:cubicBezTo>
                  <a:pt x="346" y="118"/>
                  <a:pt x="346" y="118"/>
                  <a:pt x="346" y="118"/>
                </a:cubicBezTo>
                <a:close/>
                <a:moveTo>
                  <a:pt x="345" y="118"/>
                </a:moveTo>
                <a:cubicBezTo>
                  <a:pt x="345" y="118"/>
                  <a:pt x="345" y="118"/>
                  <a:pt x="345" y="118"/>
                </a:cubicBezTo>
                <a:cubicBezTo>
                  <a:pt x="345" y="118"/>
                  <a:pt x="345" y="118"/>
                  <a:pt x="345" y="118"/>
                </a:cubicBezTo>
                <a:cubicBezTo>
                  <a:pt x="345" y="118"/>
                  <a:pt x="345" y="118"/>
                  <a:pt x="345" y="118"/>
                </a:cubicBezTo>
                <a:close/>
                <a:moveTo>
                  <a:pt x="347" y="121"/>
                </a:moveTo>
                <a:cubicBezTo>
                  <a:pt x="347" y="122"/>
                  <a:pt x="345" y="122"/>
                  <a:pt x="345" y="122"/>
                </a:cubicBezTo>
                <a:cubicBezTo>
                  <a:pt x="346" y="122"/>
                  <a:pt x="346" y="121"/>
                  <a:pt x="347" y="121"/>
                </a:cubicBezTo>
                <a:close/>
                <a:moveTo>
                  <a:pt x="336" y="42"/>
                </a:moveTo>
                <a:cubicBezTo>
                  <a:pt x="336" y="42"/>
                  <a:pt x="337" y="42"/>
                  <a:pt x="337" y="42"/>
                </a:cubicBezTo>
                <a:cubicBezTo>
                  <a:pt x="338" y="42"/>
                  <a:pt x="336" y="43"/>
                  <a:pt x="337" y="43"/>
                </a:cubicBezTo>
                <a:cubicBezTo>
                  <a:pt x="337" y="44"/>
                  <a:pt x="337" y="44"/>
                  <a:pt x="336" y="44"/>
                </a:cubicBezTo>
                <a:cubicBezTo>
                  <a:pt x="337" y="44"/>
                  <a:pt x="337" y="43"/>
                  <a:pt x="336" y="42"/>
                </a:cubicBezTo>
                <a:close/>
                <a:moveTo>
                  <a:pt x="328" y="47"/>
                </a:moveTo>
                <a:cubicBezTo>
                  <a:pt x="327" y="48"/>
                  <a:pt x="327" y="49"/>
                  <a:pt x="326" y="48"/>
                </a:cubicBezTo>
                <a:cubicBezTo>
                  <a:pt x="326" y="48"/>
                  <a:pt x="327" y="48"/>
                  <a:pt x="328" y="47"/>
                </a:cubicBezTo>
                <a:close/>
                <a:moveTo>
                  <a:pt x="326" y="131"/>
                </a:moveTo>
                <a:cubicBezTo>
                  <a:pt x="326" y="131"/>
                  <a:pt x="325" y="131"/>
                  <a:pt x="325" y="131"/>
                </a:cubicBezTo>
                <a:cubicBezTo>
                  <a:pt x="325" y="131"/>
                  <a:pt x="326" y="131"/>
                  <a:pt x="326" y="131"/>
                </a:cubicBezTo>
                <a:close/>
                <a:moveTo>
                  <a:pt x="326" y="133"/>
                </a:moveTo>
                <a:cubicBezTo>
                  <a:pt x="326" y="133"/>
                  <a:pt x="326" y="132"/>
                  <a:pt x="327" y="133"/>
                </a:cubicBezTo>
                <a:cubicBezTo>
                  <a:pt x="327" y="133"/>
                  <a:pt x="327" y="133"/>
                  <a:pt x="326" y="134"/>
                </a:cubicBezTo>
                <a:cubicBezTo>
                  <a:pt x="326" y="133"/>
                  <a:pt x="325" y="134"/>
                  <a:pt x="325" y="134"/>
                </a:cubicBezTo>
                <a:cubicBezTo>
                  <a:pt x="325" y="133"/>
                  <a:pt x="326" y="133"/>
                  <a:pt x="326" y="133"/>
                </a:cubicBezTo>
                <a:close/>
                <a:moveTo>
                  <a:pt x="322" y="134"/>
                </a:moveTo>
                <a:cubicBezTo>
                  <a:pt x="322" y="134"/>
                  <a:pt x="323" y="134"/>
                  <a:pt x="323" y="133"/>
                </a:cubicBezTo>
                <a:cubicBezTo>
                  <a:pt x="323" y="133"/>
                  <a:pt x="323" y="134"/>
                  <a:pt x="323" y="134"/>
                </a:cubicBezTo>
                <a:cubicBezTo>
                  <a:pt x="323" y="134"/>
                  <a:pt x="323" y="134"/>
                  <a:pt x="323" y="135"/>
                </a:cubicBezTo>
                <a:cubicBezTo>
                  <a:pt x="322" y="134"/>
                  <a:pt x="322" y="135"/>
                  <a:pt x="322" y="135"/>
                </a:cubicBezTo>
                <a:cubicBezTo>
                  <a:pt x="322" y="134"/>
                  <a:pt x="322" y="134"/>
                  <a:pt x="322" y="134"/>
                </a:cubicBezTo>
                <a:close/>
                <a:moveTo>
                  <a:pt x="319" y="143"/>
                </a:moveTo>
                <a:cubicBezTo>
                  <a:pt x="319" y="143"/>
                  <a:pt x="319" y="143"/>
                  <a:pt x="319" y="143"/>
                </a:cubicBezTo>
                <a:cubicBezTo>
                  <a:pt x="319" y="143"/>
                  <a:pt x="319" y="143"/>
                  <a:pt x="319" y="143"/>
                </a:cubicBezTo>
                <a:close/>
                <a:moveTo>
                  <a:pt x="319" y="142"/>
                </a:moveTo>
                <a:cubicBezTo>
                  <a:pt x="319" y="142"/>
                  <a:pt x="319" y="142"/>
                  <a:pt x="319" y="142"/>
                </a:cubicBezTo>
                <a:cubicBezTo>
                  <a:pt x="319" y="142"/>
                  <a:pt x="319" y="142"/>
                  <a:pt x="318" y="142"/>
                </a:cubicBezTo>
                <a:cubicBezTo>
                  <a:pt x="319" y="142"/>
                  <a:pt x="319" y="142"/>
                  <a:pt x="319" y="142"/>
                </a:cubicBezTo>
                <a:close/>
                <a:moveTo>
                  <a:pt x="317" y="140"/>
                </a:moveTo>
                <a:cubicBezTo>
                  <a:pt x="317" y="141"/>
                  <a:pt x="318" y="141"/>
                  <a:pt x="318" y="141"/>
                </a:cubicBezTo>
                <a:cubicBezTo>
                  <a:pt x="318" y="141"/>
                  <a:pt x="318" y="141"/>
                  <a:pt x="318" y="142"/>
                </a:cubicBezTo>
                <a:cubicBezTo>
                  <a:pt x="318" y="142"/>
                  <a:pt x="318" y="142"/>
                  <a:pt x="318" y="142"/>
                </a:cubicBezTo>
                <a:cubicBezTo>
                  <a:pt x="317" y="142"/>
                  <a:pt x="317" y="142"/>
                  <a:pt x="317" y="142"/>
                </a:cubicBezTo>
                <a:cubicBezTo>
                  <a:pt x="317" y="142"/>
                  <a:pt x="317" y="142"/>
                  <a:pt x="317" y="142"/>
                </a:cubicBezTo>
                <a:cubicBezTo>
                  <a:pt x="317" y="142"/>
                  <a:pt x="317" y="141"/>
                  <a:pt x="317" y="140"/>
                </a:cubicBezTo>
                <a:close/>
                <a:moveTo>
                  <a:pt x="317" y="145"/>
                </a:moveTo>
                <a:cubicBezTo>
                  <a:pt x="317" y="145"/>
                  <a:pt x="317" y="145"/>
                  <a:pt x="317" y="145"/>
                </a:cubicBezTo>
                <a:cubicBezTo>
                  <a:pt x="317" y="145"/>
                  <a:pt x="317" y="145"/>
                  <a:pt x="317" y="145"/>
                </a:cubicBezTo>
                <a:cubicBezTo>
                  <a:pt x="317" y="145"/>
                  <a:pt x="317" y="145"/>
                  <a:pt x="317" y="145"/>
                </a:cubicBezTo>
                <a:close/>
                <a:moveTo>
                  <a:pt x="314" y="136"/>
                </a:moveTo>
                <a:cubicBezTo>
                  <a:pt x="315" y="136"/>
                  <a:pt x="315" y="136"/>
                  <a:pt x="315" y="136"/>
                </a:cubicBezTo>
                <a:cubicBezTo>
                  <a:pt x="315" y="136"/>
                  <a:pt x="315" y="136"/>
                  <a:pt x="315" y="136"/>
                </a:cubicBezTo>
                <a:cubicBezTo>
                  <a:pt x="315" y="136"/>
                  <a:pt x="315" y="136"/>
                  <a:pt x="315" y="136"/>
                </a:cubicBezTo>
                <a:cubicBezTo>
                  <a:pt x="315" y="136"/>
                  <a:pt x="316" y="136"/>
                  <a:pt x="316" y="135"/>
                </a:cubicBezTo>
                <a:cubicBezTo>
                  <a:pt x="316" y="135"/>
                  <a:pt x="316" y="136"/>
                  <a:pt x="317" y="136"/>
                </a:cubicBezTo>
                <a:cubicBezTo>
                  <a:pt x="316" y="135"/>
                  <a:pt x="316" y="137"/>
                  <a:pt x="315" y="136"/>
                </a:cubicBezTo>
                <a:cubicBezTo>
                  <a:pt x="315" y="137"/>
                  <a:pt x="314" y="137"/>
                  <a:pt x="314" y="136"/>
                </a:cubicBezTo>
                <a:cubicBezTo>
                  <a:pt x="314" y="136"/>
                  <a:pt x="314" y="136"/>
                  <a:pt x="314" y="136"/>
                </a:cubicBezTo>
                <a:close/>
                <a:moveTo>
                  <a:pt x="315" y="137"/>
                </a:moveTo>
                <a:cubicBezTo>
                  <a:pt x="315" y="137"/>
                  <a:pt x="315" y="137"/>
                  <a:pt x="315" y="137"/>
                </a:cubicBezTo>
                <a:cubicBezTo>
                  <a:pt x="315" y="137"/>
                  <a:pt x="315" y="137"/>
                  <a:pt x="315" y="137"/>
                </a:cubicBezTo>
                <a:cubicBezTo>
                  <a:pt x="315" y="137"/>
                  <a:pt x="315" y="137"/>
                  <a:pt x="315" y="137"/>
                </a:cubicBezTo>
                <a:cubicBezTo>
                  <a:pt x="314" y="137"/>
                  <a:pt x="314" y="137"/>
                  <a:pt x="314" y="137"/>
                </a:cubicBezTo>
                <a:cubicBezTo>
                  <a:pt x="314" y="137"/>
                  <a:pt x="314" y="137"/>
                  <a:pt x="315" y="137"/>
                </a:cubicBezTo>
                <a:close/>
                <a:moveTo>
                  <a:pt x="311" y="137"/>
                </a:moveTo>
                <a:cubicBezTo>
                  <a:pt x="311" y="137"/>
                  <a:pt x="311" y="137"/>
                  <a:pt x="311" y="137"/>
                </a:cubicBezTo>
                <a:cubicBezTo>
                  <a:pt x="311" y="137"/>
                  <a:pt x="311" y="137"/>
                  <a:pt x="311" y="137"/>
                </a:cubicBezTo>
                <a:close/>
                <a:moveTo>
                  <a:pt x="311" y="137"/>
                </a:moveTo>
                <a:cubicBezTo>
                  <a:pt x="311" y="137"/>
                  <a:pt x="310" y="137"/>
                  <a:pt x="310" y="137"/>
                </a:cubicBezTo>
                <a:cubicBezTo>
                  <a:pt x="310" y="137"/>
                  <a:pt x="310" y="137"/>
                  <a:pt x="310" y="136"/>
                </a:cubicBezTo>
                <a:cubicBezTo>
                  <a:pt x="310" y="137"/>
                  <a:pt x="310" y="137"/>
                  <a:pt x="311" y="137"/>
                </a:cubicBezTo>
                <a:close/>
                <a:moveTo>
                  <a:pt x="310" y="138"/>
                </a:moveTo>
                <a:cubicBezTo>
                  <a:pt x="309" y="138"/>
                  <a:pt x="308" y="139"/>
                  <a:pt x="308" y="139"/>
                </a:cubicBezTo>
                <a:cubicBezTo>
                  <a:pt x="308" y="139"/>
                  <a:pt x="307" y="139"/>
                  <a:pt x="307" y="139"/>
                </a:cubicBezTo>
                <a:cubicBezTo>
                  <a:pt x="308" y="139"/>
                  <a:pt x="309" y="138"/>
                  <a:pt x="310" y="138"/>
                </a:cubicBezTo>
                <a:close/>
                <a:moveTo>
                  <a:pt x="306" y="51"/>
                </a:moveTo>
                <a:cubicBezTo>
                  <a:pt x="306" y="51"/>
                  <a:pt x="306" y="51"/>
                  <a:pt x="306" y="51"/>
                </a:cubicBezTo>
                <a:cubicBezTo>
                  <a:pt x="306" y="51"/>
                  <a:pt x="306" y="51"/>
                  <a:pt x="306" y="51"/>
                </a:cubicBezTo>
                <a:cubicBezTo>
                  <a:pt x="306" y="50"/>
                  <a:pt x="306" y="51"/>
                  <a:pt x="306" y="51"/>
                </a:cubicBezTo>
                <a:cubicBezTo>
                  <a:pt x="306" y="51"/>
                  <a:pt x="306" y="51"/>
                  <a:pt x="306" y="51"/>
                </a:cubicBezTo>
                <a:cubicBezTo>
                  <a:pt x="306" y="51"/>
                  <a:pt x="306" y="51"/>
                  <a:pt x="306" y="51"/>
                </a:cubicBezTo>
                <a:close/>
                <a:moveTo>
                  <a:pt x="303" y="145"/>
                </a:moveTo>
                <a:cubicBezTo>
                  <a:pt x="303" y="145"/>
                  <a:pt x="303" y="145"/>
                  <a:pt x="303" y="145"/>
                </a:cubicBezTo>
                <a:cubicBezTo>
                  <a:pt x="303" y="145"/>
                  <a:pt x="303" y="145"/>
                  <a:pt x="303" y="145"/>
                </a:cubicBezTo>
                <a:cubicBezTo>
                  <a:pt x="303" y="145"/>
                  <a:pt x="303" y="145"/>
                  <a:pt x="303" y="145"/>
                </a:cubicBezTo>
                <a:close/>
                <a:moveTo>
                  <a:pt x="295" y="55"/>
                </a:moveTo>
                <a:cubicBezTo>
                  <a:pt x="295" y="55"/>
                  <a:pt x="295" y="55"/>
                  <a:pt x="295" y="56"/>
                </a:cubicBezTo>
                <a:cubicBezTo>
                  <a:pt x="295" y="56"/>
                  <a:pt x="294" y="56"/>
                  <a:pt x="294" y="56"/>
                </a:cubicBezTo>
                <a:cubicBezTo>
                  <a:pt x="294" y="55"/>
                  <a:pt x="294" y="55"/>
                  <a:pt x="295" y="55"/>
                </a:cubicBezTo>
                <a:close/>
                <a:moveTo>
                  <a:pt x="280" y="52"/>
                </a:moveTo>
                <a:cubicBezTo>
                  <a:pt x="280" y="52"/>
                  <a:pt x="280" y="52"/>
                  <a:pt x="280" y="52"/>
                </a:cubicBezTo>
                <a:cubicBezTo>
                  <a:pt x="280" y="52"/>
                  <a:pt x="279" y="52"/>
                  <a:pt x="279" y="52"/>
                </a:cubicBezTo>
                <a:cubicBezTo>
                  <a:pt x="279" y="52"/>
                  <a:pt x="280" y="52"/>
                  <a:pt x="280" y="52"/>
                </a:cubicBezTo>
                <a:close/>
                <a:moveTo>
                  <a:pt x="278" y="53"/>
                </a:moveTo>
                <a:cubicBezTo>
                  <a:pt x="279" y="53"/>
                  <a:pt x="279" y="52"/>
                  <a:pt x="279" y="52"/>
                </a:cubicBezTo>
                <a:cubicBezTo>
                  <a:pt x="279" y="52"/>
                  <a:pt x="280" y="52"/>
                  <a:pt x="280" y="53"/>
                </a:cubicBezTo>
                <a:cubicBezTo>
                  <a:pt x="279" y="53"/>
                  <a:pt x="279" y="53"/>
                  <a:pt x="278" y="54"/>
                </a:cubicBezTo>
                <a:cubicBezTo>
                  <a:pt x="278" y="53"/>
                  <a:pt x="279" y="53"/>
                  <a:pt x="278" y="53"/>
                </a:cubicBezTo>
                <a:close/>
                <a:moveTo>
                  <a:pt x="278" y="54"/>
                </a:moveTo>
                <a:cubicBezTo>
                  <a:pt x="278" y="54"/>
                  <a:pt x="278" y="54"/>
                  <a:pt x="278" y="54"/>
                </a:cubicBezTo>
                <a:cubicBezTo>
                  <a:pt x="278" y="54"/>
                  <a:pt x="278" y="54"/>
                  <a:pt x="277" y="54"/>
                </a:cubicBezTo>
                <a:cubicBezTo>
                  <a:pt x="278" y="54"/>
                  <a:pt x="278" y="54"/>
                  <a:pt x="278" y="54"/>
                </a:cubicBezTo>
                <a:close/>
                <a:moveTo>
                  <a:pt x="101" y="285"/>
                </a:moveTo>
                <a:cubicBezTo>
                  <a:pt x="101" y="285"/>
                  <a:pt x="101" y="285"/>
                  <a:pt x="101" y="285"/>
                </a:cubicBezTo>
                <a:cubicBezTo>
                  <a:pt x="101" y="285"/>
                  <a:pt x="102" y="285"/>
                  <a:pt x="102" y="284"/>
                </a:cubicBezTo>
                <a:cubicBezTo>
                  <a:pt x="102" y="284"/>
                  <a:pt x="102" y="284"/>
                  <a:pt x="102" y="285"/>
                </a:cubicBezTo>
                <a:cubicBezTo>
                  <a:pt x="102" y="285"/>
                  <a:pt x="102" y="286"/>
                  <a:pt x="102" y="286"/>
                </a:cubicBezTo>
                <a:cubicBezTo>
                  <a:pt x="101" y="286"/>
                  <a:pt x="101" y="285"/>
                  <a:pt x="101" y="285"/>
                </a:cubicBezTo>
                <a:close/>
                <a:moveTo>
                  <a:pt x="71" y="264"/>
                </a:moveTo>
                <a:cubicBezTo>
                  <a:pt x="70" y="264"/>
                  <a:pt x="70" y="264"/>
                  <a:pt x="70" y="264"/>
                </a:cubicBezTo>
                <a:cubicBezTo>
                  <a:pt x="70" y="264"/>
                  <a:pt x="70" y="264"/>
                  <a:pt x="70" y="264"/>
                </a:cubicBezTo>
                <a:cubicBezTo>
                  <a:pt x="70" y="263"/>
                  <a:pt x="71" y="263"/>
                  <a:pt x="71" y="264"/>
                </a:cubicBezTo>
                <a:cubicBezTo>
                  <a:pt x="71" y="264"/>
                  <a:pt x="71" y="264"/>
                  <a:pt x="71" y="264"/>
                </a:cubicBezTo>
                <a:cubicBezTo>
                  <a:pt x="71" y="264"/>
                  <a:pt x="71" y="264"/>
                  <a:pt x="71" y="264"/>
                </a:cubicBezTo>
                <a:close/>
                <a:moveTo>
                  <a:pt x="68" y="263"/>
                </a:moveTo>
                <a:cubicBezTo>
                  <a:pt x="67" y="263"/>
                  <a:pt x="67" y="263"/>
                  <a:pt x="67" y="263"/>
                </a:cubicBezTo>
                <a:cubicBezTo>
                  <a:pt x="66" y="263"/>
                  <a:pt x="67" y="262"/>
                  <a:pt x="66" y="262"/>
                </a:cubicBezTo>
                <a:cubicBezTo>
                  <a:pt x="66" y="262"/>
                  <a:pt x="67" y="261"/>
                  <a:pt x="67" y="261"/>
                </a:cubicBezTo>
                <a:cubicBezTo>
                  <a:pt x="67" y="261"/>
                  <a:pt x="67" y="261"/>
                  <a:pt x="67" y="261"/>
                </a:cubicBezTo>
                <a:cubicBezTo>
                  <a:pt x="67" y="261"/>
                  <a:pt x="68" y="261"/>
                  <a:pt x="68" y="261"/>
                </a:cubicBezTo>
                <a:cubicBezTo>
                  <a:pt x="67" y="261"/>
                  <a:pt x="67" y="262"/>
                  <a:pt x="68" y="263"/>
                </a:cubicBezTo>
                <a:close/>
                <a:moveTo>
                  <a:pt x="63" y="265"/>
                </a:moveTo>
                <a:cubicBezTo>
                  <a:pt x="63" y="265"/>
                  <a:pt x="63" y="265"/>
                  <a:pt x="63" y="265"/>
                </a:cubicBezTo>
                <a:cubicBezTo>
                  <a:pt x="63" y="265"/>
                  <a:pt x="63" y="265"/>
                  <a:pt x="63" y="265"/>
                </a:cubicBezTo>
                <a:cubicBezTo>
                  <a:pt x="63" y="265"/>
                  <a:pt x="63" y="265"/>
                  <a:pt x="63" y="265"/>
                </a:cubicBezTo>
                <a:close/>
                <a:moveTo>
                  <a:pt x="60" y="267"/>
                </a:moveTo>
                <a:cubicBezTo>
                  <a:pt x="60" y="267"/>
                  <a:pt x="59" y="267"/>
                  <a:pt x="59" y="267"/>
                </a:cubicBezTo>
                <a:cubicBezTo>
                  <a:pt x="60" y="266"/>
                  <a:pt x="60" y="266"/>
                  <a:pt x="60" y="266"/>
                </a:cubicBezTo>
                <a:cubicBezTo>
                  <a:pt x="60" y="266"/>
                  <a:pt x="60" y="266"/>
                  <a:pt x="60" y="266"/>
                </a:cubicBezTo>
                <a:cubicBezTo>
                  <a:pt x="60" y="266"/>
                  <a:pt x="59" y="266"/>
                  <a:pt x="60" y="267"/>
                </a:cubicBezTo>
                <a:close/>
                <a:moveTo>
                  <a:pt x="44" y="249"/>
                </a:moveTo>
                <a:cubicBezTo>
                  <a:pt x="44" y="249"/>
                  <a:pt x="44" y="249"/>
                  <a:pt x="44" y="249"/>
                </a:cubicBezTo>
                <a:cubicBezTo>
                  <a:pt x="44" y="249"/>
                  <a:pt x="45" y="249"/>
                  <a:pt x="44" y="248"/>
                </a:cubicBezTo>
                <a:cubicBezTo>
                  <a:pt x="45" y="248"/>
                  <a:pt x="45" y="249"/>
                  <a:pt x="45" y="249"/>
                </a:cubicBezTo>
                <a:cubicBezTo>
                  <a:pt x="45" y="249"/>
                  <a:pt x="44" y="250"/>
                  <a:pt x="44" y="250"/>
                </a:cubicBezTo>
                <a:cubicBezTo>
                  <a:pt x="44" y="250"/>
                  <a:pt x="44" y="250"/>
                  <a:pt x="44" y="249"/>
                </a:cubicBezTo>
                <a:close/>
                <a:moveTo>
                  <a:pt x="58" y="187"/>
                </a:moveTo>
                <a:cubicBezTo>
                  <a:pt x="58" y="187"/>
                  <a:pt x="58" y="187"/>
                  <a:pt x="58" y="187"/>
                </a:cubicBezTo>
                <a:cubicBezTo>
                  <a:pt x="58" y="187"/>
                  <a:pt x="58" y="187"/>
                  <a:pt x="58" y="187"/>
                </a:cubicBezTo>
                <a:cubicBezTo>
                  <a:pt x="58" y="187"/>
                  <a:pt x="58" y="187"/>
                  <a:pt x="58" y="187"/>
                </a:cubicBezTo>
                <a:close/>
                <a:moveTo>
                  <a:pt x="84" y="164"/>
                </a:moveTo>
                <a:cubicBezTo>
                  <a:pt x="84" y="164"/>
                  <a:pt x="85" y="164"/>
                  <a:pt x="85" y="164"/>
                </a:cubicBezTo>
                <a:cubicBezTo>
                  <a:pt x="85" y="164"/>
                  <a:pt x="85" y="164"/>
                  <a:pt x="85" y="164"/>
                </a:cubicBezTo>
                <a:cubicBezTo>
                  <a:pt x="85" y="164"/>
                  <a:pt x="85" y="164"/>
                  <a:pt x="84" y="164"/>
                </a:cubicBezTo>
                <a:close/>
                <a:moveTo>
                  <a:pt x="87" y="137"/>
                </a:moveTo>
                <a:cubicBezTo>
                  <a:pt x="88" y="137"/>
                  <a:pt x="87" y="137"/>
                  <a:pt x="87" y="137"/>
                </a:cubicBezTo>
                <a:cubicBezTo>
                  <a:pt x="87" y="137"/>
                  <a:pt x="87" y="137"/>
                  <a:pt x="87" y="137"/>
                </a:cubicBezTo>
                <a:cubicBezTo>
                  <a:pt x="87" y="138"/>
                  <a:pt x="87" y="138"/>
                  <a:pt x="86" y="138"/>
                </a:cubicBezTo>
                <a:cubicBezTo>
                  <a:pt x="87" y="137"/>
                  <a:pt x="87" y="137"/>
                  <a:pt x="87" y="137"/>
                </a:cubicBezTo>
                <a:cubicBezTo>
                  <a:pt x="87" y="137"/>
                  <a:pt x="87" y="137"/>
                  <a:pt x="87" y="137"/>
                </a:cubicBezTo>
                <a:close/>
                <a:moveTo>
                  <a:pt x="88" y="137"/>
                </a:moveTo>
                <a:cubicBezTo>
                  <a:pt x="88" y="137"/>
                  <a:pt x="88" y="137"/>
                  <a:pt x="88" y="137"/>
                </a:cubicBezTo>
                <a:cubicBezTo>
                  <a:pt x="88" y="137"/>
                  <a:pt x="88" y="137"/>
                  <a:pt x="88" y="136"/>
                </a:cubicBezTo>
                <a:cubicBezTo>
                  <a:pt x="88" y="136"/>
                  <a:pt x="88" y="136"/>
                  <a:pt x="88" y="136"/>
                </a:cubicBezTo>
                <a:cubicBezTo>
                  <a:pt x="89" y="136"/>
                  <a:pt x="88" y="137"/>
                  <a:pt x="88" y="137"/>
                </a:cubicBezTo>
                <a:close/>
                <a:moveTo>
                  <a:pt x="88" y="163"/>
                </a:moveTo>
                <a:cubicBezTo>
                  <a:pt x="88" y="163"/>
                  <a:pt x="88" y="162"/>
                  <a:pt x="88" y="162"/>
                </a:cubicBezTo>
                <a:cubicBezTo>
                  <a:pt x="89" y="162"/>
                  <a:pt x="89" y="163"/>
                  <a:pt x="89" y="163"/>
                </a:cubicBezTo>
                <a:cubicBezTo>
                  <a:pt x="88" y="163"/>
                  <a:pt x="88" y="163"/>
                  <a:pt x="88" y="163"/>
                </a:cubicBezTo>
                <a:cubicBezTo>
                  <a:pt x="88" y="163"/>
                  <a:pt x="88" y="163"/>
                  <a:pt x="88" y="163"/>
                </a:cubicBezTo>
                <a:close/>
                <a:moveTo>
                  <a:pt x="89" y="169"/>
                </a:moveTo>
                <a:cubicBezTo>
                  <a:pt x="89" y="169"/>
                  <a:pt x="89" y="168"/>
                  <a:pt x="90" y="169"/>
                </a:cubicBezTo>
                <a:cubicBezTo>
                  <a:pt x="90" y="169"/>
                  <a:pt x="89" y="169"/>
                  <a:pt x="89" y="169"/>
                </a:cubicBezTo>
                <a:cubicBezTo>
                  <a:pt x="89" y="169"/>
                  <a:pt x="89" y="169"/>
                  <a:pt x="89" y="169"/>
                </a:cubicBezTo>
                <a:cubicBezTo>
                  <a:pt x="89" y="169"/>
                  <a:pt x="89" y="169"/>
                  <a:pt x="89" y="169"/>
                </a:cubicBezTo>
                <a:cubicBezTo>
                  <a:pt x="89" y="169"/>
                  <a:pt x="89" y="169"/>
                  <a:pt x="89" y="169"/>
                </a:cubicBezTo>
                <a:cubicBezTo>
                  <a:pt x="88" y="169"/>
                  <a:pt x="88" y="170"/>
                  <a:pt x="87" y="170"/>
                </a:cubicBezTo>
                <a:cubicBezTo>
                  <a:pt x="87" y="170"/>
                  <a:pt x="87" y="170"/>
                  <a:pt x="87" y="169"/>
                </a:cubicBezTo>
                <a:cubicBezTo>
                  <a:pt x="88" y="170"/>
                  <a:pt x="88" y="169"/>
                  <a:pt x="89" y="169"/>
                </a:cubicBezTo>
                <a:close/>
                <a:moveTo>
                  <a:pt x="90" y="168"/>
                </a:moveTo>
                <a:cubicBezTo>
                  <a:pt x="90" y="168"/>
                  <a:pt x="89" y="168"/>
                  <a:pt x="89" y="168"/>
                </a:cubicBezTo>
                <a:cubicBezTo>
                  <a:pt x="89" y="168"/>
                  <a:pt x="89" y="168"/>
                  <a:pt x="89" y="168"/>
                </a:cubicBezTo>
                <a:cubicBezTo>
                  <a:pt x="89" y="168"/>
                  <a:pt x="89" y="168"/>
                  <a:pt x="89" y="168"/>
                </a:cubicBezTo>
                <a:cubicBezTo>
                  <a:pt x="89" y="168"/>
                  <a:pt x="89" y="168"/>
                  <a:pt x="89" y="168"/>
                </a:cubicBezTo>
                <a:cubicBezTo>
                  <a:pt x="89" y="168"/>
                  <a:pt x="90" y="168"/>
                  <a:pt x="90" y="168"/>
                </a:cubicBezTo>
                <a:close/>
                <a:moveTo>
                  <a:pt x="89" y="163"/>
                </a:moveTo>
                <a:cubicBezTo>
                  <a:pt x="89" y="162"/>
                  <a:pt x="89" y="162"/>
                  <a:pt x="90" y="162"/>
                </a:cubicBezTo>
                <a:cubicBezTo>
                  <a:pt x="90" y="162"/>
                  <a:pt x="90" y="162"/>
                  <a:pt x="90" y="162"/>
                </a:cubicBezTo>
                <a:cubicBezTo>
                  <a:pt x="90" y="163"/>
                  <a:pt x="90" y="163"/>
                  <a:pt x="89" y="163"/>
                </a:cubicBezTo>
                <a:cubicBezTo>
                  <a:pt x="89" y="163"/>
                  <a:pt x="89" y="163"/>
                  <a:pt x="89" y="163"/>
                </a:cubicBezTo>
                <a:close/>
                <a:moveTo>
                  <a:pt x="91" y="136"/>
                </a:moveTo>
                <a:cubicBezTo>
                  <a:pt x="91" y="136"/>
                  <a:pt x="92" y="136"/>
                  <a:pt x="92" y="136"/>
                </a:cubicBezTo>
                <a:cubicBezTo>
                  <a:pt x="92" y="136"/>
                  <a:pt x="92" y="136"/>
                  <a:pt x="92" y="136"/>
                </a:cubicBezTo>
                <a:cubicBezTo>
                  <a:pt x="91" y="136"/>
                  <a:pt x="91" y="136"/>
                  <a:pt x="91" y="136"/>
                </a:cubicBezTo>
                <a:cubicBezTo>
                  <a:pt x="91" y="136"/>
                  <a:pt x="91" y="136"/>
                  <a:pt x="91" y="136"/>
                </a:cubicBezTo>
                <a:cubicBezTo>
                  <a:pt x="91" y="136"/>
                  <a:pt x="91" y="136"/>
                  <a:pt x="91" y="136"/>
                </a:cubicBezTo>
                <a:cubicBezTo>
                  <a:pt x="91" y="136"/>
                  <a:pt x="91" y="136"/>
                  <a:pt x="91" y="136"/>
                </a:cubicBezTo>
                <a:close/>
                <a:moveTo>
                  <a:pt x="91" y="135"/>
                </a:moveTo>
                <a:cubicBezTo>
                  <a:pt x="91" y="135"/>
                  <a:pt x="91" y="135"/>
                  <a:pt x="91" y="135"/>
                </a:cubicBezTo>
                <a:cubicBezTo>
                  <a:pt x="91" y="135"/>
                  <a:pt x="91" y="135"/>
                  <a:pt x="91" y="135"/>
                </a:cubicBezTo>
                <a:cubicBezTo>
                  <a:pt x="91" y="135"/>
                  <a:pt x="91" y="135"/>
                  <a:pt x="91" y="135"/>
                </a:cubicBezTo>
                <a:close/>
                <a:moveTo>
                  <a:pt x="92" y="120"/>
                </a:moveTo>
                <a:cubicBezTo>
                  <a:pt x="92" y="119"/>
                  <a:pt x="92" y="120"/>
                  <a:pt x="93" y="120"/>
                </a:cubicBezTo>
                <a:cubicBezTo>
                  <a:pt x="93" y="120"/>
                  <a:pt x="92" y="120"/>
                  <a:pt x="92" y="120"/>
                </a:cubicBezTo>
                <a:cubicBezTo>
                  <a:pt x="92" y="120"/>
                  <a:pt x="92" y="120"/>
                  <a:pt x="92" y="120"/>
                </a:cubicBezTo>
                <a:cubicBezTo>
                  <a:pt x="92" y="120"/>
                  <a:pt x="92" y="120"/>
                  <a:pt x="92" y="120"/>
                </a:cubicBezTo>
                <a:cubicBezTo>
                  <a:pt x="92" y="120"/>
                  <a:pt x="92" y="120"/>
                  <a:pt x="91" y="120"/>
                </a:cubicBezTo>
                <a:cubicBezTo>
                  <a:pt x="92" y="120"/>
                  <a:pt x="92" y="120"/>
                  <a:pt x="92" y="120"/>
                </a:cubicBezTo>
                <a:cubicBezTo>
                  <a:pt x="92" y="120"/>
                  <a:pt x="92" y="120"/>
                  <a:pt x="92" y="120"/>
                </a:cubicBezTo>
                <a:close/>
                <a:moveTo>
                  <a:pt x="93" y="118"/>
                </a:moveTo>
                <a:cubicBezTo>
                  <a:pt x="93" y="118"/>
                  <a:pt x="93" y="119"/>
                  <a:pt x="93" y="119"/>
                </a:cubicBezTo>
                <a:cubicBezTo>
                  <a:pt x="93" y="119"/>
                  <a:pt x="93" y="119"/>
                  <a:pt x="93" y="119"/>
                </a:cubicBezTo>
                <a:cubicBezTo>
                  <a:pt x="93" y="119"/>
                  <a:pt x="93" y="119"/>
                  <a:pt x="92" y="120"/>
                </a:cubicBezTo>
                <a:cubicBezTo>
                  <a:pt x="92" y="120"/>
                  <a:pt x="92" y="120"/>
                  <a:pt x="92" y="119"/>
                </a:cubicBezTo>
                <a:cubicBezTo>
                  <a:pt x="92" y="119"/>
                  <a:pt x="92" y="119"/>
                  <a:pt x="92" y="119"/>
                </a:cubicBezTo>
                <a:cubicBezTo>
                  <a:pt x="92" y="119"/>
                  <a:pt x="92" y="119"/>
                  <a:pt x="92" y="119"/>
                </a:cubicBezTo>
                <a:cubicBezTo>
                  <a:pt x="92" y="119"/>
                  <a:pt x="92" y="119"/>
                  <a:pt x="92" y="119"/>
                </a:cubicBezTo>
                <a:cubicBezTo>
                  <a:pt x="92" y="119"/>
                  <a:pt x="92" y="119"/>
                  <a:pt x="92" y="119"/>
                </a:cubicBezTo>
                <a:cubicBezTo>
                  <a:pt x="92" y="119"/>
                  <a:pt x="92" y="118"/>
                  <a:pt x="92" y="118"/>
                </a:cubicBezTo>
                <a:cubicBezTo>
                  <a:pt x="92" y="118"/>
                  <a:pt x="92" y="118"/>
                  <a:pt x="93" y="118"/>
                </a:cubicBezTo>
                <a:close/>
                <a:moveTo>
                  <a:pt x="93" y="117"/>
                </a:moveTo>
                <a:cubicBezTo>
                  <a:pt x="93" y="117"/>
                  <a:pt x="93" y="117"/>
                  <a:pt x="93" y="117"/>
                </a:cubicBezTo>
                <a:cubicBezTo>
                  <a:pt x="93" y="117"/>
                  <a:pt x="93" y="117"/>
                  <a:pt x="93" y="117"/>
                </a:cubicBezTo>
                <a:cubicBezTo>
                  <a:pt x="93" y="117"/>
                  <a:pt x="93" y="117"/>
                  <a:pt x="93" y="117"/>
                </a:cubicBezTo>
                <a:close/>
                <a:moveTo>
                  <a:pt x="93" y="135"/>
                </a:moveTo>
                <a:cubicBezTo>
                  <a:pt x="93" y="135"/>
                  <a:pt x="94" y="135"/>
                  <a:pt x="94" y="135"/>
                </a:cubicBezTo>
                <a:cubicBezTo>
                  <a:pt x="94" y="135"/>
                  <a:pt x="93" y="135"/>
                  <a:pt x="93" y="135"/>
                </a:cubicBezTo>
                <a:cubicBezTo>
                  <a:pt x="93" y="135"/>
                  <a:pt x="93" y="135"/>
                  <a:pt x="93" y="136"/>
                </a:cubicBezTo>
                <a:cubicBezTo>
                  <a:pt x="93" y="136"/>
                  <a:pt x="92" y="136"/>
                  <a:pt x="92" y="136"/>
                </a:cubicBezTo>
                <a:cubicBezTo>
                  <a:pt x="92" y="136"/>
                  <a:pt x="92" y="136"/>
                  <a:pt x="92" y="135"/>
                </a:cubicBezTo>
                <a:cubicBezTo>
                  <a:pt x="92" y="135"/>
                  <a:pt x="93" y="135"/>
                  <a:pt x="93" y="135"/>
                </a:cubicBezTo>
                <a:close/>
                <a:moveTo>
                  <a:pt x="93" y="132"/>
                </a:moveTo>
                <a:cubicBezTo>
                  <a:pt x="93" y="132"/>
                  <a:pt x="93" y="132"/>
                  <a:pt x="94" y="132"/>
                </a:cubicBezTo>
                <a:cubicBezTo>
                  <a:pt x="93" y="132"/>
                  <a:pt x="93" y="133"/>
                  <a:pt x="93" y="133"/>
                </a:cubicBezTo>
                <a:cubicBezTo>
                  <a:pt x="93" y="133"/>
                  <a:pt x="93" y="133"/>
                  <a:pt x="93" y="132"/>
                </a:cubicBezTo>
                <a:close/>
                <a:moveTo>
                  <a:pt x="96" y="118"/>
                </a:moveTo>
                <a:cubicBezTo>
                  <a:pt x="96" y="117"/>
                  <a:pt x="96" y="117"/>
                  <a:pt x="97" y="117"/>
                </a:cubicBezTo>
                <a:cubicBezTo>
                  <a:pt x="97" y="117"/>
                  <a:pt x="97" y="118"/>
                  <a:pt x="96" y="118"/>
                </a:cubicBezTo>
                <a:cubicBezTo>
                  <a:pt x="96" y="118"/>
                  <a:pt x="96" y="118"/>
                  <a:pt x="95" y="118"/>
                </a:cubicBezTo>
                <a:cubicBezTo>
                  <a:pt x="95" y="118"/>
                  <a:pt x="95" y="118"/>
                  <a:pt x="95" y="118"/>
                </a:cubicBezTo>
                <a:cubicBezTo>
                  <a:pt x="95" y="118"/>
                  <a:pt x="95" y="118"/>
                  <a:pt x="95" y="117"/>
                </a:cubicBezTo>
                <a:cubicBezTo>
                  <a:pt x="95" y="118"/>
                  <a:pt x="95" y="118"/>
                  <a:pt x="95" y="118"/>
                </a:cubicBezTo>
                <a:cubicBezTo>
                  <a:pt x="96" y="118"/>
                  <a:pt x="96" y="118"/>
                  <a:pt x="96" y="118"/>
                </a:cubicBezTo>
                <a:cubicBezTo>
                  <a:pt x="96" y="118"/>
                  <a:pt x="96" y="118"/>
                  <a:pt x="96" y="118"/>
                </a:cubicBezTo>
                <a:close/>
                <a:moveTo>
                  <a:pt x="96" y="116"/>
                </a:moveTo>
                <a:cubicBezTo>
                  <a:pt x="96" y="116"/>
                  <a:pt x="96" y="116"/>
                  <a:pt x="96" y="116"/>
                </a:cubicBezTo>
                <a:cubicBezTo>
                  <a:pt x="96" y="116"/>
                  <a:pt x="96" y="117"/>
                  <a:pt x="96" y="117"/>
                </a:cubicBezTo>
                <a:cubicBezTo>
                  <a:pt x="96" y="117"/>
                  <a:pt x="96" y="116"/>
                  <a:pt x="96" y="116"/>
                </a:cubicBezTo>
                <a:close/>
                <a:moveTo>
                  <a:pt x="98" y="117"/>
                </a:moveTo>
                <a:cubicBezTo>
                  <a:pt x="98" y="117"/>
                  <a:pt x="99" y="117"/>
                  <a:pt x="99" y="116"/>
                </a:cubicBezTo>
                <a:cubicBezTo>
                  <a:pt x="99" y="116"/>
                  <a:pt x="99" y="116"/>
                  <a:pt x="99" y="116"/>
                </a:cubicBezTo>
                <a:cubicBezTo>
                  <a:pt x="99" y="116"/>
                  <a:pt x="99" y="116"/>
                  <a:pt x="100" y="116"/>
                </a:cubicBezTo>
                <a:cubicBezTo>
                  <a:pt x="100" y="116"/>
                  <a:pt x="100" y="116"/>
                  <a:pt x="100" y="116"/>
                </a:cubicBezTo>
                <a:cubicBezTo>
                  <a:pt x="99" y="116"/>
                  <a:pt x="99" y="116"/>
                  <a:pt x="99" y="116"/>
                </a:cubicBezTo>
                <a:cubicBezTo>
                  <a:pt x="99" y="117"/>
                  <a:pt x="98" y="117"/>
                  <a:pt x="98" y="117"/>
                </a:cubicBezTo>
                <a:cubicBezTo>
                  <a:pt x="98" y="117"/>
                  <a:pt x="98" y="117"/>
                  <a:pt x="98" y="117"/>
                </a:cubicBezTo>
                <a:close/>
                <a:moveTo>
                  <a:pt x="98" y="106"/>
                </a:moveTo>
                <a:cubicBezTo>
                  <a:pt x="99" y="106"/>
                  <a:pt x="99" y="106"/>
                  <a:pt x="99" y="106"/>
                </a:cubicBezTo>
                <a:cubicBezTo>
                  <a:pt x="99" y="107"/>
                  <a:pt x="99" y="107"/>
                  <a:pt x="99" y="107"/>
                </a:cubicBezTo>
                <a:cubicBezTo>
                  <a:pt x="99" y="107"/>
                  <a:pt x="99" y="107"/>
                  <a:pt x="99" y="107"/>
                </a:cubicBezTo>
                <a:cubicBezTo>
                  <a:pt x="98" y="107"/>
                  <a:pt x="99" y="107"/>
                  <a:pt x="99" y="107"/>
                </a:cubicBezTo>
                <a:cubicBezTo>
                  <a:pt x="99" y="107"/>
                  <a:pt x="99" y="107"/>
                  <a:pt x="99" y="107"/>
                </a:cubicBezTo>
                <a:cubicBezTo>
                  <a:pt x="99" y="107"/>
                  <a:pt x="99" y="107"/>
                  <a:pt x="99" y="107"/>
                </a:cubicBezTo>
                <a:cubicBezTo>
                  <a:pt x="98" y="107"/>
                  <a:pt x="98" y="107"/>
                  <a:pt x="98" y="107"/>
                </a:cubicBezTo>
                <a:cubicBezTo>
                  <a:pt x="98" y="107"/>
                  <a:pt x="98" y="107"/>
                  <a:pt x="98" y="107"/>
                </a:cubicBezTo>
                <a:cubicBezTo>
                  <a:pt x="99" y="107"/>
                  <a:pt x="99" y="107"/>
                  <a:pt x="99" y="107"/>
                </a:cubicBezTo>
                <a:cubicBezTo>
                  <a:pt x="98" y="106"/>
                  <a:pt x="98" y="106"/>
                  <a:pt x="98" y="106"/>
                </a:cubicBezTo>
                <a:close/>
                <a:moveTo>
                  <a:pt x="100" y="117"/>
                </a:moveTo>
                <a:cubicBezTo>
                  <a:pt x="100" y="117"/>
                  <a:pt x="100" y="117"/>
                  <a:pt x="100" y="117"/>
                </a:cubicBezTo>
                <a:cubicBezTo>
                  <a:pt x="100" y="117"/>
                  <a:pt x="100" y="117"/>
                  <a:pt x="100" y="117"/>
                </a:cubicBezTo>
                <a:cubicBezTo>
                  <a:pt x="100" y="117"/>
                  <a:pt x="100" y="117"/>
                  <a:pt x="100" y="117"/>
                </a:cubicBezTo>
                <a:close/>
                <a:moveTo>
                  <a:pt x="100" y="118"/>
                </a:moveTo>
                <a:cubicBezTo>
                  <a:pt x="100" y="118"/>
                  <a:pt x="100" y="118"/>
                  <a:pt x="100" y="118"/>
                </a:cubicBezTo>
                <a:cubicBezTo>
                  <a:pt x="100" y="118"/>
                  <a:pt x="100" y="118"/>
                  <a:pt x="100" y="118"/>
                </a:cubicBezTo>
                <a:cubicBezTo>
                  <a:pt x="100" y="118"/>
                  <a:pt x="100" y="118"/>
                  <a:pt x="100" y="118"/>
                </a:cubicBezTo>
                <a:close/>
                <a:moveTo>
                  <a:pt x="100" y="160"/>
                </a:moveTo>
                <a:cubicBezTo>
                  <a:pt x="100" y="160"/>
                  <a:pt x="100" y="160"/>
                  <a:pt x="101" y="160"/>
                </a:cubicBezTo>
                <a:cubicBezTo>
                  <a:pt x="101" y="160"/>
                  <a:pt x="101" y="160"/>
                  <a:pt x="101" y="160"/>
                </a:cubicBezTo>
                <a:cubicBezTo>
                  <a:pt x="100" y="160"/>
                  <a:pt x="100" y="160"/>
                  <a:pt x="100" y="160"/>
                </a:cubicBezTo>
                <a:close/>
                <a:moveTo>
                  <a:pt x="103" y="107"/>
                </a:moveTo>
                <a:cubicBezTo>
                  <a:pt x="103" y="107"/>
                  <a:pt x="103" y="107"/>
                  <a:pt x="103" y="107"/>
                </a:cubicBezTo>
                <a:cubicBezTo>
                  <a:pt x="103" y="107"/>
                  <a:pt x="103" y="107"/>
                  <a:pt x="103" y="107"/>
                </a:cubicBezTo>
                <a:cubicBezTo>
                  <a:pt x="103" y="107"/>
                  <a:pt x="103" y="107"/>
                  <a:pt x="103" y="107"/>
                </a:cubicBezTo>
                <a:close/>
                <a:moveTo>
                  <a:pt x="103" y="106"/>
                </a:moveTo>
                <a:cubicBezTo>
                  <a:pt x="103" y="106"/>
                  <a:pt x="103" y="106"/>
                  <a:pt x="103" y="106"/>
                </a:cubicBezTo>
                <a:cubicBezTo>
                  <a:pt x="103" y="106"/>
                  <a:pt x="103" y="106"/>
                  <a:pt x="103" y="106"/>
                </a:cubicBezTo>
                <a:cubicBezTo>
                  <a:pt x="103" y="106"/>
                  <a:pt x="103" y="106"/>
                  <a:pt x="103" y="106"/>
                </a:cubicBezTo>
                <a:close/>
                <a:moveTo>
                  <a:pt x="105" y="107"/>
                </a:moveTo>
                <a:cubicBezTo>
                  <a:pt x="105" y="107"/>
                  <a:pt x="105" y="107"/>
                  <a:pt x="105" y="107"/>
                </a:cubicBezTo>
                <a:cubicBezTo>
                  <a:pt x="105" y="106"/>
                  <a:pt x="104" y="106"/>
                  <a:pt x="104" y="106"/>
                </a:cubicBezTo>
                <a:cubicBezTo>
                  <a:pt x="104" y="106"/>
                  <a:pt x="104" y="106"/>
                  <a:pt x="104" y="106"/>
                </a:cubicBezTo>
                <a:cubicBezTo>
                  <a:pt x="104" y="106"/>
                  <a:pt x="104" y="106"/>
                  <a:pt x="104" y="106"/>
                </a:cubicBezTo>
                <a:cubicBezTo>
                  <a:pt x="104" y="106"/>
                  <a:pt x="105" y="106"/>
                  <a:pt x="105" y="107"/>
                </a:cubicBezTo>
                <a:close/>
                <a:moveTo>
                  <a:pt x="111" y="271"/>
                </a:moveTo>
                <a:cubicBezTo>
                  <a:pt x="111" y="271"/>
                  <a:pt x="111" y="271"/>
                  <a:pt x="111" y="271"/>
                </a:cubicBezTo>
                <a:cubicBezTo>
                  <a:pt x="111" y="270"/>
                  <a:pt x="111" y="270"/>
                  <a:pt x="111" y="270"/>
                </a:cubicBezTo>
                <a:cubicBezTo>
                  <a:pt x="111" y="270"/>
                  <a:pt x="111" y="270"/>
                  <a:pt x="111" y="270"/>
                </a:cubicBezTo>
                <a:cubicBezTo>
                  <a:pt x="111" y="270"/>
                  <a:pt x="112" y="270"/>
                  <a:pt x="112" y="270"/>
                </a:cubicBezTo>
                <a:cubicBezTo>
                  <a:pt x="112" y="270"/>
                  <a:pt x="112" y="269"/>
                  <a:pt x="112" y="269"/>
                </a:cubicBezTo>
                <a:cubicBezTo>
                  <a:pt x="112" y="270"/>
                  <a:pt x="112" y="270"/>
                  <a:pt x="112" y="270"/>
                </a:cubicBezTo>
                <a:cubicBezTo>
                  <a:pt x="112" y="270"/>
                  <a:pt x="112" y="270"/>
                  <a:pt x="112" y="271"/>
                </a:cubicBezTo>
                <a:cubicBezTo>
                  <a:pt x="111" y="271"/>
                  <a:pt x="111" y="271"/>
                  <a:pt x="111" y="271"/>
                </a:cubicBezTo>
                <a:close/>
                <a:moveTo>
                  <a:pt x="103" y="273"/>
                </a:moveTo>
                <a:cubicBezTo>
                  <a:pt x="103" y="273"/>
                  <a:pt x="103" y="273"/>
                  <a:pt x="103" y="273"/>
                </a:cubicBezTo>
                <a:cubicBezTo>
                  <a:pt x="103" y="273"/>
                  <a:pt x="103" y="273"/>
                  <a:pt x="103" y="273"/>
                </a:cubicBezTo>
                <a:cubicBezTo>
                  <a:pt x="103" y="273"/>
                  <a:pt x="103" y="273"/>
                  <a:pt x="103" y="273"/>
                </a:cubicBezTo>
                <a:close/>
                <a:moveTo>
                  <a:pt x="97" y="273"/>
                </a:moveTo>
                <a:cubicBezTo>
                  <a:pt x="97" y="273"/>
                  <a:pt x="97" y="273"/>
                  <a:pt x="97" y="273"/>
                </a:cubicBezTo>
                <a:cubicBezTo>
                  <a:pt x="97" y="273"/>
                  <a:pt x="97" y="273"/>
                  <a:pt x="97" y="273"/>
                </a:cubicBezTo>
                <a:cubicBezTo>
                  <a:pt x="97" y="273"/>
                  <a:pt x="97" y="273"/>
                  <a:pt x="97" y="273"/>
                </a:cubicBezTo>
                <a:cubicBezTo>
                  <a:pt x="97" y="273"/>
                  <a:pt x="97" y="273"/>
                  <a:pt x="97" y="273"/>
                </a:cubicBezTo>
                <a:cubicBezTo>
                  <a:pt x="97" y="273"/>
                  <a:pt x="97" y="273"/>
                  <a:pt x="97" y="273"/>
                </a:cubicBezTo>
                <a:close/>
                <a:moveTo>
                  <a:pt x="97" y="273"/>
                </a:moveTo>
                <a:cubicBezTo>
                  <a:pt x="97" y="273"/>
                  <a:pt x="97" y="273"/>
                  <a:pt x="97" y="274"/>
                </a:cubicBezTo>
                <a:cubicBezTo>
                  <a:pt x="97" y="274"/>
                  <a:pt x="97" y="274"/>
                  <a:pt x="97" y="274"/>
                </a:cubicBezTo>
                <a:cubicBezTo>
                  <a:pt x="97" y="274"/>
                  <a:pt x="97" y="274"/>
                  <a:pt x="97" y="274"/>
                </a:cubicBezTo>
                <a:cubicBezTo>
                  <a:pt x="97" y="274"/>
                  <a:pt x="97" y="274"/>
                  <a:pt x="97" y="273"/>
                </a:cubicBezTo>
                <a:close/>
                <a:moveTo>
                  <a:pt x="73" y="262"/>
                </a:moveTo>
                <a:cubicBezTo>
                  <a:pt x="73" y="262"/>
                  <a:pt x="73" y="262"/>
                  <a:pt x="73" y="262"/>
                </a:cubicBezTo>
                <a:cubicBezTo>
                  <a:pt x="73" y="262"/>
                  <a:pt x="73" y="262"/>
                  <a:pt x="73" y="262"/>
                </a:cubicBezTo>
                <a:cubicBezTo>
                  <a:pt x="73" y="262"/>
                  <a:pt x="73" y="262"/>
                  <a:pt x="73" y="262"/>
                </a:cubicBezTo>
                <a:close/>
                <a:moveTo>
                  <a:pt x="72" y="262"/>
                </a:moveTo>
                <a:cubicBezTo>
                  <a:pt x="72" y="263"/>
                  <a:pt x="71" y="263"/>
                  <a:pt x="71" y="263"/>
                </a:cubicBezTo>
                <a:cubicBezTo>
                  <a:pt x="71" y="263"/>
                  <a:pt x="71" y="263"/>
                  <a:pt x="71" y="263"/>
                </a:cubicBezTo>
                <a:cubicBezTo>
                  <a:pt x="71" y="263"/>
                  <a:pt x="71" y="262"/>
                  <a:pt x="71" y="262"/>
                </a:cubicBezTo>
                <a:cubicBezTo>
                  <a:pt x="71" y="262"/>
                  <a:pt x="71" y="262"/>
                  <a:pt x="72" y="262"/>
                </a:cubicBezTo>
                <a:cubicBezTo>
                  <a:pt x="71" y="262"/>
                  <a:pt x="71" y="262"/>
                  <a:pt x="71" y="262"/>
                </a:cubicBezTo>
                <a:cubicBezTo>
                  <a:pt x="72" y="262"/>
                  <a:pt x="72" y="261"/>
                  <a:pt x="73" y="261"/>
                </a:cubicBezTo>
                <a:cubicBezTo>
                  <a:pt x="73" y="261"/>
                  <a:pt x="73" y="261"/>
                  <a:pt x="73" y="261"/>
                </a:cubicBezTo>
                <a:cubicBezTo>
                  <a:pt x="72" y="261"/>
                  <a:pt x="72" y="262"/>
                  <a:pt x="72" y="262"/>
                </a:cubicBezTo>
                <a:cubicBezTo>
                  <a:pt x="72" y="262"/>
                  <a:pt x="72" y="262"/>
                  <a:pt x="72" y="262"/>
                </a:cubicBezTo>
                <a:close/>
                <a:moveTo>
                  <a:pt x="87" y="165"/>
                </a:moveTo>
                <a:cubicBezTo>
                  <a:pt x="86" y="164"/>
                  <a:pt x="86" y="164"/>
                  <a:pt x="86" y="164"/>
                </a:cubicBezTo>
                <a:cubicBezTo>
                  <a:pt x="86" y="164"/>
                  <a:pt x="86" y="164"/>
                  <a:pt x="86" y="163"/>
                </a:cubicBezTo>
                <a:cubicBezTo>
                  <a:pt x="86" y="163"/>
                  <a:pt x="86" y="163"/>
                  <a:pt x="86" y="163"/>
                </a:cubicBezTo>
                <a:cubicBezTo>
                  <a:pt x="86" y="163"/>
                  <a:pt x="86" y="163"/>
                  <a:pt x="86" y="163"/>
                </a:cubicBezTo>
                <a:cubicBezTo>
                  <a:pt x="87" y="163"/>
                  <a:pt x="87" y="163"/>
                  <a:pt x="87" y="163"/>
                </a:cubicBezTo>
                <a:cubicBezTo>
                  <a:pt x="87" y="163"/>
                  <a:pt x="87" y="164"/>
                  <a:pt x="87" y="165"/>
                </a:cubicBezTo>
                <a:close/>
                <a:moveTo>
                  <a:pt x="95" y="119"/>
                </a:moveTo>
                <a:cubicBezTo>
                  <a:pt x="95" y="119"/>
                  <a:pt x="95" y="120"/>
                  <a:pt x="95" y="120"/>
                </a:cubicBezTo>
                <a:cubicBezTo>
                  <a:pt x="95" y="120"/>
                  <a:pt x="95" y="119"/>
                  <a:pt x="95" y="119"/>
                </a:cubicBezTo>
                <a:cubicBezTo>
                  <a:pt x="94" y="119"/>
                  <a:pt x="94" y="119"/>
                  <a:pt x="94" y="119"/>
                </a:cubicBezTo>
                <a:cubicBezTo>
                  <a:pt x="94" y="120"/>
                  <a:pt x="94" y="120"/>
                  <a:pt x="94" y="120"/>
                </a:cubicBezTo>
                <a:cubicBezTo>
                  <a:pt x="94" y="119"/>
                  <a:pt x="94" y="119"/>
                  <a:pt x="94" y="119"/>
                </a:cubicBezTo>
                <a:cubicBezTo>
                  <a:pt x="94" y="119"/>
                  <a:pt x="94" y="119"/>
                  <a:pt x="94" y="119"/>
                </a:cubicBezTo>
                <a:cubicBezTo>
                  <a:pt x="94" y="119"/>
                  <a:pt x="94" y="119"/>
                  <a:pt x="94" y="119"/>
                </a:cubicBezTo>
                <a:cubicBezTo>
                  <a:pt x="95" y="119"/>
                  <a:pt x="95" y="119"/>
                  <a:pt x="95" y="119"/>
                </a:cubicBezTo>
                <a:close/>
                <a:moveTo>
                  <a:pt x="95" y="118"/>
                </a:moveTo>
                <a:cubicBezTo>
                  <a:pt x="95" y="118"/>
                  <a:pt x="95" y="118"/>
                  <a:pt x="95" y="118"/>
                </a:cubicBezTo>
                <a:cubicBezTo>
                  <a:pt x="95" y="118"/>
                  <a:pt x="95" y="118"/>
                  <a:pt x="95" y="118"/>
                </a:cubicBezTo>
                <a:cubicBezTo>
                  <a:pt x="95" y="118"/>
                  <a:pt x="95" y="118"/>
                  <a:pt x="95" y="118"/>
                </a:cubicBezTo>
                <a:cubicBezTo>
                  <a:pt x="95" y="118"/>
                  <a:pt x="95" y="118"/>
                  <a:pt x="94" y="119"/>
                </a:cubicBezTo>
                <a:cubicBezTo>
                  <a:pt x="94" y="118"/>
                  <a:pt x="95" y="118"/>
                  <a:pt x="95" y="118"/>
                </a:cubicBezTo>
                <a:close/>
                <a:moveTo>
                  <a:pt x="94" y="110"/>
                </a:moveTo>
                <a:cubicBezTo>
                  <a:pt x="94" y="110"/>
                  <a:pt x="95" y="110"/>
                  <a:pt x="95" y="110"/>
                </a:cubicBezTo>
                <a:cubicBezTo>
                  <a:pt x="95" y="110"/>
                  <a:pt x="94" y="110"/>
                  <a:pt x="94" y="110"/>
                </a:cubicBezTo>
                <a:cubicBezTo>
                  <a:pt x="94" y="110"/>
                  <a:pt x="94" y="110"/>
                  <a:pt x="94" y="110"/>
                </a:cubicBezTo>
                <a:close/>
                <a:moveTo>
                  <a:pt x="95" y="110"/>
                </a:moveTo>
                <a:cubicBezTo>
                  <a:pt x="95" y="109"/>
                  <a:pt x="95" y="109"/>
                  <a:pt x="95" y="109"/>
                </a:cubicBezTo>
                <a:cubicBezTo>
                  <a:pt x="95" y="109"/>
                  <a:pt x="95" y="109"/>
                  <a:pt x="95" y="110"/>
                </a:cubicBezTo>
                <a:close/>
                <a:moveTo>
                  <a:pt x="95" y="134"/>
                </a:moveTo>
                <a:cubicBezTo>
                  <a:pt x="95" y="135"/>
                  <a:pt x="94" y="135"/>
                  <a:pt x="94" y="134"/>
                </a:cubicBezTo>
                <a:cubicBezTo>
                  <a:pt x="95" y="134"/>
                  <a:pt x="95" y="135"/>
                  <a:pt x="95" y="134"/>
                </a:cubicBezTo>
                <a:close/>
                <a:moveTo>
                  <a:pt x="94" y="135"/>
                </a:moveTo>
                <a:cubicBezTo>
                  <a:pt x="94" y="135"/>
                  <a:pt x="94" y="135"/>
                  <a:pt x="94" y="135"/>
                </a:cubicBezTo>
                <a:cubicBezTo>
                  <a:pt x="94" y="135"/>
                  <a:pt x="94" y="135"/>
                  <a:pt x="94" y="135"/>
                </a:cubicBezTo>
                <a:cubicBezTo>
                  <a:pt x="94" y="135"/>
                  <a:pt x="94" y="135"/>
                  <a:pt x="94" y="135"/>
                </a:cubicBezTo>
                <a:close/>
                <a:moveTo>
                  <a:pt x="96" y="166"/>
                </a:moveTo>
                <a:cubicBezTo>
                  <a:pt x="96" y="166"/>
                  <a:pt x="96" y="166"/>
                  <a:pt x="97" y="166"/>
                </a:cubicBezTo>
                <a:cubicBezTo>
                  <a:pt x="96" y="166"/>
                  <a:pt x="95" y="167"/>
                  <a:pt x="94" y="167"/>
                </a:cubicBezTo>
                <a:cubicBezTo>
                  <a:pt x="95" y="167"/>
                  <a:pt x="95" y="166"/>
                  <a:pt x="96" y="166"/>
                </a:cubicBezTo>
                <a:close/>
                <a:moveTo>
                  <a:pt x="106" y="273"/>
                </a:moveTo>
                <a:cubicBezTo>
                  <a:pt x="106" y="273"/>
                  <a:pt x="106" y="273"/>
                  <a:pt x="106" y="273"/>
                </a:cubicBezTo>
                <a:cubicBezTo>
                  <a:pt x="106" y="273"/>
                  <a:pt x="106" y="272"/>
                  <a:pt x="106" y="272"/>
                </a:cubicBezTo>
                <a:cubicBezTo>
                  <a:pt x="106" y="272"/>
                  <a:pt x="106" y="273"/>
                  <a:pt x="106" y="273"/>
                </a:cubicBezTo>
                <a:close/>
                <a:moveTo>
                  <a:pt x="53" y="235"/>
                </a:moveTo>
                <a:cubicBezTo>
                  <a:pt x="54" y="235"/>
                  <a:pt x="54" y="235"/>
                  <a:pt x="54" y="235"/>
                </a:cubicBezTo>
                <a:cubicBezTo>
                  <a:pt x="54" y="235"/>
                  <a:pt x="53" y="235"/>
                  <a:pt x="53" y="235"/>
                </a:cubicBezTo>
                <a:cubicBezTo>
                  <a:pt x="53" y="235"/>
                  <a:pt x="53" y="235"/>
                  <a:pt x="53" y="235"/>
                </a:cubicBezTo>
                <a:close/>
                <a:moveTo>
                  <a:pt x="57" y="235"/>
                </a:moveTo>
                <a:cubicBezTo>
                  <a:pt x="57" y="235"/>
                  <a:pt x="56" y="235"/>
                  <a:pt x="56" y="235"/>
                </a:cubicBezTo>
                <a:cubicBezTo>
                  <a:pt x="56" y="235"/>
                  <a:pt x="56" y="235"/>
                  <a:pt x="56" y="235"/>
                </a:cubicBezTo>
                <a:cubicBezTo>
                  <a:pt x="56" y="235"/>
                  <a:pt x="56" y="235"/>
                  <a:pt x="56" y="235"/>
                </a:cubicBezTo>
                <a:cubicBezTo>
                  <a:pt x="56" y="235"/>
                  <a:pt x="56" y="235"/>
                  <a:pt x="55" y="235"/>
                </a:cubicBezTo>
                <a:cubicBezTo>
                  <a:pt x="56" y="234"/>
                  <a:pt x="57" y="235"/>
                  <a:pt x="57" y="234"/>
                </a:cubicBezTo>
                <a:cubicBezTo>
                  <a:pt x="57" y="234"/>
                  <a:pt x="57" y="234"/>
                  <a:pt x="57" y="235"/>
                </a:cubicBezTo>
                <a:cubicBezTo>
                  <a:pt x="57" y="235"/>
                  <a:pt x="57" y="235"/>
                  <a:pt x="57" y="235"/>
                </a:cubicBezTo>
                <a:close/>
                <a:moveTo>
                  <a:pt x="57" y="233"/>
                </a:moveTo>
                <a:cubicBezTo>
                  <a:pt x="58" y="233"/>
                  <a:pt x="58" y="233"/>
                  <a:pt x="58" y="233"/>
                </a:cubicBezTo>
                <a:cubicBezTo>
                  <a:pt x="58" y="233"/>
                  <a:pt x="58" y="233"/>
                  <a:pt x="58" y="233"/>
                </a:cubicBezTo>
                <a:cubicBezTo>
                  <a:pt x="58" y="233"/>
                  <a:pt x="58" y="233"/>
                  <a:pt x="58" y="233"/>
                </a:cubicBezTo>
                <a:cubicBezTo>
                  <a:pt x="58" y="233"/>
                  <a:pt x="58" y="233"/>
                  <a:pt x="58" y="233"/>
                </a:cubicBezTo>
                <a:cubicBezTo>
                  <a:pt x="58" y="233"/>
                  <a:pt x="57" y="233"/>
                  <a:pt x="57" y="233"/>
                </a:cubicBezTo>
                <a:close/>
                <a:moveTo>
                  <a:pt x="55" y="235"/>
                </a:moveTo>
                <a:cubicBezTo>
                  <a:pt x="55" y="235"/>
                  <a:pt x="55" y="235"/>
                  <a:pt x="55" y="235"/>
                </a:cubicBezTo>
                <a:cubicBezTo>
                  <a:pt x="55" y="235"/>
                  <a:pt x="55" y="235"/>
                  <a:pt x="55" y="235"/>
                </a:cubicBezTo>
                <a:cubicBezTo>
                  <a:pt x="55" y="235"/>
                  <a:pt x="55" y="235"/>
                  <a:pt x="55" y="235"/>
                </a:cubicBezTo>
                <a:close/>
                <a:moveTo>
                  <a:pt x="55" y="235"/>
                </a:moveTo>
                <a:cubicBezTo>
                  <a:pt x="55" y="235"/>
                  <a:pt x="55" y="235"/>
                  <a:pt x="55" y="235"/>
                </a:cubicBezTo>
                <a:cubicBezTo>
                  <a:pt x="55" y="235"/>
                  <a:pt x="55" y="235"/>
                  <a:pt x="55" y="235"/>
                </a:cubicBezTo>
                <a:cubicBezTo>
                  <a:pt x="55" y="235"/>
                  <a:pt x="55" y="235"/>
                  <a:pt x="55" y="235"/>
                </a:cubicBezTo>
                <a:close/>
                <a:moveTo>
                  <a:pt x="50" y="237"/>
                </a:moveTo>
                <a:cubicBezTo>
                  <a:pt x="50" y="237"/>
                  <a:pt x="50" y="237"/>
                  <a:pt x="50" y="237"/>
                </a:cubicBezTo>
                <a:cubicBezTo>
                  <a:pt x="50" y="236"/>
                  <a:pt x="50" y="236"/>
                  <a:pt x="50" y="236"/>
                </a:cubicBezTo>
                <a:cubicBezTo>
                  <a:pt x="50" y="236"/>
                  <a:pt x="50" y="236"/>
                  <a:pt x="50" y="237"/>
                </a:cubicBezTo>
                <a:close/>
                <a:moveTo>
                  <a:pt x="72" y="260"/>
                </a:moveTo>
                <a:cubicBezTo>
                  <a:pt x="72" y="261"/>
                  <a:pt x="72" y="261"/>
                  <a:pt x="72" y="261"/>
                </a:cubicBezTo>
                <a:cubicBezTo>
                  <a:pt x="72" y="261"/>
                  <a:pt x="72" y="261"/>
                  <a:pt x="72" y="261"/>
                </a:cubicBezTo>
                <a:cubicBezTo>
                  <a:pt x="72" y="261"/>
                  <a:pt x="72" y="261"/>
                  <a:pt x="72" y="260"/>
                </a:cubicBezTo>
                <a:close/>
                <a:moveTo>
                  <a:pt x="106" y="271"/>
                </a:moveTo>
                <a:cubicBezTo>
                  <a:pt x="106" y="272"/>
                  <a:pt x="106" y="272"/>
                  <a:pt x="106" y="272"/>
                </a:cubicBezTo>
                <a:cubicBezTo>
                  <a:pt x="106" y="272"/>
                  <a:pt x="106" y="272"/>
                  <a:pt x="106" y="272"/>
                </a:cubicBezTo>
                <a:cubicBezTo>
                  <a:pt x="106" y="272"/>
                  <a:pt x="106" y="272"/>
                  <a:pt x="106" y="271"/>
                </a:cubicBezTo>
                <a:close/>
                <a:moveTo>
                  <a:pt x="107" y="272"/>
                </a:moveTo>
                <a:cubicBezTo>
                  <a:pt x="107" y="272"/>
                  <a:pt x="107" y="272"/>
                  <a:pt x="107" y="272"/>
                </a:cubicBezTo>
                <a:cubicBezTo>
                  <a:pt x="107" y="272"/>
                  <a:pt x="107" y="272"/>
                  <a:pt x="107" y="272"/>
                </a:cubicBezTo>
                <a:cubicBezTo>
                  <a:pt x="107" y="272"/>
                  <a:pt x="107" y="272"/>
                  <a:pt x="107" y="272"/>
                </a:cubicBezTo>
                <a:close/>
                <a:moveTo>
                  <a:pt x="108" y="271"/>
                </a:moveTo>
                <a:cubicBezTo>
                  <a:pt x="108" y="271"/>
                  <a:pt x="108" y="271"/>
                  <a:pt x="108" y="272"/>
                </a:cubicBezTo>
                <a:cubicBezTo>
                  <a:pt x="108" y="272"/>
                  <a:pt x="108" y="272"/>
                  <a:pt x="108" y="272"/>
                </a:cubicBezTo>
                <a:cubicBezTo>
                  <a:pt x="107" y="272"/>
                  <a:pt x="107" y="272"/>
                  <a:pt x="107" y="272"/>
                </a:cubicBezTo>
                <a:cubicBezTo>
                  <a:pt x="107" y="272"/>
                  <a:pt x="107" y="271"/>
                  <a:pt x="107" y="271"/>
                </a:cubicBezTo>
                <a:cubicBezTo>
                  <a:pt x="108" y="271"/>
                  <a:pt x="108" y="271"/>
                  <a:pt x="109" y="271"/>
                </a:cubicBezTo>
                <a:cubicBezTo>
                  <a:pt x="109" y="271"/>
                  <a:pt x="109" y="271"/>
                  <a:pt x="108" y="271"/>
                </a:cubicBezTo>
                <a:close/>
                <a:moveTo>
                  <a:pt x="97" y="117"/>
                </a:moveTo>
                <a:cubicBezTo>
                  <a:pt x="97" y="117"/>
                  <a:pt x="97" y="117"/>
                  <a:pt x="97" y="117"/>
                </a:cubicBezTo>
                <a:cubicBezTo>
                  <a:pt x="97" y="117"/>
                  <a:pt x="97" y="117"/>
                  <a:pt x="97" y="117"/>
                </a:cubicBezTo>
                <a:cubicBezTo>
                  <a:pt x="97" y="117"/>
                  <a:pt x="97" y="117"/>
                  <a:pt x="97" y="117"/>
                </a:cubicBezTo>
                <a:close/>
                <a:moveTo>
                  <a:pt x="97" y="122"/>
                </a:moveTo>
                <a:cubicBezTo>
                  <a:pt x="97" y="122"/>
                  <a:pt x="97" y="122"/>
                  <a:pt x="96" y="122"/>
                </a:cubicBezTo>
                <a:cubicBezTo>
                  <a:pt x="96" y="122"/>
                  <a:pt x="97" y="122"/>
                  <a:pt x="97" y="122"/>
                </a:cubicBezTo>
                <a:close/>
                <a:moveTo>
                  <a:pt x="94" y="169"/>
                </a:moveTo>
                <a:cubicBezTo>
                  <a:pt x="94" y="169"/>
                  <a:pt x="94" y="168"/>
                  <a:pt x="93" y="168"/>
                </a:cubicBezTo>
                <a:cubicBezTo>
                  <a:pt x="93" y="168"/>
                  <a:pt x="93" y="168"/>
                  <a:pt x="94" y="168"/>
                </a:cubicBezTo>
                <a:cubicBezTo>
                  <a:pt x="94" y="168"/>
                  <a:pt x="94" y="168"/>
                  <a:pt x="94" y="169"/>
                </a:cubicBezTo>
                <a:close/>
                <a:moveTo>
                  <a:pt x="93" y="168"/>
                </a:moveTo>
                <a:cubicBezTo>
                  <a:pt x="93" y="168"/>
                  <a:pt x="93" y="168"/>
                  <a:pt x="93" y="168"/>
                </a:cubicBezTo>
                <a:cubicBezTo>
                  <a:pt x="93" y="168"/>
                  <a:pt x="93" y="168"/>
                  <a:pt x="93" y="168"/>
                </a:cubicBezTo>
                <a:close/>
                <a:moveTo>
                  <a:pt x="54" y="235"/>
                </a:moveTo>
                <a:cubicBezTo>
                  <a:pt x="54" y="235"/>
                  <a:pt x="54" y="235"/>
                  <a:pt x="54" y="235"/>
                </a:cubicBezTo>
                <a:cubicBezTo>
                  <a:pt x="54" y="235"/>
                  <a:pt x="54" y="235"/>
                  <a:pt x="54" y="235"/>
                </a:cubicBezTo>
                <a:cubicBezTo>
                  <a:pt x="54" y="235"/>
                  <a:pt x="54" y="235"/>
                  <a:pt x="54" y="235"/>
                </a:cubicBezTo>
                <a:close/>
                <a:moveTo>
                  <a:pt x="103" y="271"/>
                </a:moveTo>
                <a:cubicBezTo>
                  <a:pt x="104" y="272"/>
                  <a:pt x="103" y="272"/>
                  <a:pt x="103" y="273"/>
                </a:cubicBezTo>
                <a:cubicBezTo>
                  <a:pt x="103" y="272"/>
                  <a:pt x="103" y="272"/>
                  <a:pt x="103" y="272"/>
                </a:cubicBezTo>
                <a:cubicBezTo>
                  <a:pt x="103" y="272"/>
                  <a:pt x="103" y="272"/>
                  <a:pt x="103" y="271"/>
                </a:cubicBezTo>
                <a:close/>
                <a:moveTo>
                  <a:pt x="104" y="274"/>
                </a:moveTo>
                <a:cubicBezTo>
                  <a:pt x="105" y="273"/>
                  <a:pt x="105" y="273"/>
                  <a:pt x="106" y="273"/>
                </a:cubicBezTo>
                <a:cubicBezTo>
                  <a:pt x="106" y="273"/>
                  <a:pt x="106" y="273"/>
                  <a:pt x="106" y="273"/>
                </a:cubicBezTo>
                <a:cubicBezTo>
                  <a:pt x="105" y="274"/>
                  <a:pt x="105" y="274"/>
                  <a:pt x="104" y="274"/>
                </a:cubicBezTo>
                <a:close/>
                <a:moveTo>
                  <a:pt x="99" y="117"/>
                </a:moveTo>
                <a:cubicBezTo>
                  <a:pt x="99" y="117"/>
                  <a:pt x="100" y="118"/>
                  <a:pt x="100" y="118"/>
                </a:cubicBezTo>
                <a:cubicBezTo>
                  <a:pt x="99" y="118"/>
                  <a:pt x="99" y="118"/>
                  <a:pt x="99" y="117"/>
                </a:cubicBezTo>
                <a:close/>
                <a:moveTo>
                  <a:pt x="98" y="117"/>
                </a:moveTo>
                <a:cubicBezTo>
                  <a:pt x="98" y="117"/>
                  <a:pt x="98" y="117"/>
                  <a:pt x="98" y="117"/>
                </a:cubicBezTo>
                <a:cubicBezTo>
                  <a:pt x="98" y="117"/>
                  <a:pt x="98" y="117"/>
                  <a:pt x="98" y="117"/>
                </a:cubicBezTo>
                <a:cubicBezTo>
                  <a:pt x="98" y="117"/>
                  <a:pt x="98" y="117"/>
                  <a:pt x="98" y="117"/>
                </a:cubicBezTo>
                <a:close/>
                <a:moveTo>
                  <a:pt x="97" y="118"/>
                </a:moveTo>
                <a:cubicBezTo>
                  <a:pt x="97" y="118"/>
                  <a:pt x="97" y="118"/>
                  <a:pt x="97" y="118"/>
                </a:cubicBezTo>
                <a:cubicBezTo>
                  <a:pt x="97" y="118"/>
                  <a:pt x="97" y="117"/>
                  <a:pt x="97" y="117"/>
                </a:cubicBezTo>
                <a:cubicBezTo>
                  <a:pt x="97" y="117"/>
                  <a:pt x="97" y="118"/>
                  <a:pt x="97" y="118"/>
                </a:cubicBezTo>
                <a:close/>
                <a:moveTo>
                  <a:pt x="97" y="107"/>
                </a:moveTo>
                <a:cubicBezTo>
                  <a:pt x="97" y="107"/>
                  <a:pt x="97" y="107"/>
                  <a:pt x="97" y="107"/>
                </a:cubicBezTo>
                <a:cubicBezTo>
                  <a:pt x="97" y="107"/>
                  <a:pt x="97" y="107"/>
                  <a:pt x="97" y="107"/>
                </a:cubicBezTo>
                <a:cubicBezTo>
                  <a:pt x="98" y="107"/>
                  <a:pt x="97" y="107"/>
                  <a:pt x="97" y="107"/>
                </a:cubicBezTo>
                <a:close/>
                <a:moveTo>
                  <a:pt x="97" y="116"/>
                </a:moveTo>
                <a:cubicBezTo>
                  <a:pt x="97" y="116"/>
                  <a:pt x="97" y="117"/>
                  <a:pt x="97" y="117"/>
                </a:cubicBezTo>
                <a:cubicBezTo>
                  <a:pt x="97" y="117"/>
                  <a:pt x="96" y="117"/>
                  <a:pt x="96" y="117"/>
                </a:cubicBezTo>
                <a:cubicBezTo>
                  <a:pt x="96" y="117"/>
                  <a:pt x="96" y="116"/>
                  <a:pt x="97" y="116"/>
                </a:cubicBezTo>
                <a:close/>
                <a:moveTo>
                  <a:pt x="95" y="108"/>
                </a:moveTo>
                <a:cubicBezTo>
                  <a:pt x="95" y="108"/>
                  <a:pt x="94" y="108"/>
                  <a:pt x="94" y="109"/>
                </a:cubicBezTo>
                <a:cubicBezTo>
                  <a:pt x="94" y="109"/>
                  <a:pt x="94" y="109"/>
                  <a:pt x="94" y="108"/>
                </a:cubicBezTo>
                <a:cubicBezTo>
                  <a:pt x="94" y="108"/>
                  <a:pt x="94" y="108"/>
                  <a:pt x="94" y="108"/>
                </a:cubicBezTo>
                <a:cubicBezTo>
                  <a:pt x="94" y="108"/>
                  <a:pt x="94" y="108"/>
                  <a:pt x="95" y="108"/>
                </a:cubicBezTo>
                <a:cubicBezTo>
                  <a:pt x="95" y="108"/>
                  <a:pt x="95" y="108"/>
                  <a:pt x="95" y="108"/>
                </a:cubicBezTo>
                <a:cubicBezTo>
                  <a:pt x="95" y="108"/>
                  <a:pt x="95" y="108"/>
                  <a:pt x="95" y="108"/>
                </a:cubicBezTo>
                <a:cubicBezTo>
                  <a:pt x="95" y="108"/>
                  <a:pt x="95" y="108"/>
                  <a:pt x="95" y="108"/>
                </a:cubicBezTo>
                <a:cubicBezTo>
                  <a:pt x="95" y="108"/>
                  <a:pt x="95" y="108"/>
                  <a:pt x="95" y="108"/>
                </a:cubicBezTo>
                <a:close/>
                <a:moveTo>
                  <a:pt x="94" y="132"/>
                </a:moveTo>
                <a:cubicBezTo>
                  <a:pt x="94" y="132"/>
                  <a:pt x="94" y="132"/>
                  <a:pt x="94" y="132"/>
                </a:cubicBezTo>
                <a:cubicBezTo>
                  <a:pt x="94" y="132"/>
                  <a:pt x="94" y="132"/>
                  <a:pt x="94" y="132"/>
                </a:cubicBezTo>
                <a:cubicBezTo>
                  <a:pt x="94" y="132"/>
                  <a:pt x="94" y="132"/>
                  <a:pt x="94" y="132"/>
                </a:cubicBezTo>
                <a:close/>
                <a:moveTo>
                  <a:pt x="91" y="135"/>
                </a:moveTo>
                <a:cubicBezTo>
                  <a:pt x="92" y="135"/>
                  <a:pt x="92" y="135"/>
                  <a:pt x="92" y="135"/>
                </a:cubicBezTo>
                <a:cubicBezTo>
                  <a:pt x="92" y="135"/>
                  <a:pt x="92" y="135"/>
                  <a:pt x="92" y="135"/>
                </a:cubicBezTo>
                <a:cubicBezTo>
                  <a:pt x="92" y="135"/>
                  <a:pt x="91" y="135"/>
                  <a:pt x="91" y="135"/>
                </a:cubicBezTo>
                <a:close/>
                <a:moveTo>
                  <a:pt x="86" y="160"/>
                </a:moveTo>
                <a:cubicBezTo>
                  <a:pt x="87" y="160"/>
                  <a:pt x="87" y="160"/>
                  <a:pt x="87" y="160"/>
                </a:cubicBezTo>
                <a:cubicBezTo>
                  <a:pt x="87" y="160"/>
                  <a:pt x="87" y="160"/>
                  <a:pt x="87" y="160"/>
                </a:cubicBezTo>
                <a:cubicBezTo>
                  <a:pt x="87" y="160"/>
                  <a:pt x="87" y="160"/>
                  <a:pt x="87" y="160"/>
                </a:cubicBezTo>
                <a:cubicBezTo>
                  <a:pt x="87" y="160"/>
                  <a:pt x="87" y="160"/>
                  <a:pt x="86" y="160"/>
                </a:cubicBezTo>
                <a:cubicBezTo>
                  <a:pt x="86" y="160"/>
                  <a:pt x="86" y="160"/>
                  <a:pt x="86" y="160"/>
                </a:cubicBezTo>
                <a:close/>
                <a:moveTo>
                  <a:pt x="85" y="137"/>
                </a:moveTo>
                <a:cubicBezTo>
                  <a:pt x="85" y="137"/>
                  <a:pt x="85" y="137"/>
                  <a:pt x="85" y="137"/>
                </a:cubicBezTo>
                <a:cubicBezTo>
                  <a:pt x="86" y="137"/>
                  <a:pt x="86" y="137"/>
                  <a:pt x="86" y="137"/>
                </a:cubicBezTo>
                <a:cubicBezTo>
                  <a:pt x="86" y="138"/>
                  <a:pt x="86" y="138"/>
                  <a:pt x="86" y="138"/>
                </a:cubicBezTo>
                <a:cubicBezTo>
                  <a:pt x="86" y="137"/>
                  <a:pt x="86" y="137"/>
                  <a:pt x="85" y="137"/>
                </a:cubicBezTo>
                <a:close/>
                <a:moveTo>
                  <a:pt x="85" y="163"/>
                </a:moveTo>
                <a:cubicBezTo>
                  <a:pt x="85" y="163"/>
                  <a:pt x="85" y="163"/>
                  <a:pt x="85" y="163"/>
                </a:cubicBezTo>
                <a:cubicBezTo>
                  <a:pt x="85" y="163"/>
                  <a:pt x="85" y="163"/>
                  <a:pt x="85" y="163"/>
                </a:cubicBezTo>
                <a:cubicBezTo>
                  <a:pt x="85" y="163"/>
                  <a:pt x="85" y="163"/>
                  <a:pt x="85" y="163"/>
                </a:cubicBezTo>
                <a:close/>
                <a:moveTo>
                  <a:pt x="85" y="162"/>
                </a:moveTo>
                <a:cubicBezTo>
                  <a:pt x="85" y="162"/>
                  <a:pt x="85" y="162"/>
                  <a:pt x="85" y="162"/>
                </a:cubicBezTo>
                <a:cubicBezTo>
                  <a:pt x="85" y="162"/>
                  <a:pt x="85" y="162"/>
                  <a:pt x="85" y="162"/>
                </a:cubicBezTo>
                <a:cubicBezTo>
                  <a:pt x="85" y="162"/>
                  <a:pt x="85" y="162"/>
                  <a:pt x="85" y="162"/>
                </a:cubicBezTo>
                <a:close/>
                <a:moveTo>
                  <a:pt x="85" y="163"/>
                </a:moveTo>
                <a:cubicBezTo>
                  <a:pt x="85" y="163"/>
                  <a:pt x="85" y="163"/>
                  <a:pt x="85" y="163"/>
                </a:cubicBezTo>
                <a:cubicBezTo>
                  <a:pt x="85" y="163"/>
                  <a:pt x="85" y="163"/>
                  <a:pt x="85" y="163"/>
                </a:cubicBezTo>
                <a:cubicBezTo>
                  <a:pt x="85" y="163"/>
                  <a:pt x="85" y="163"/>
                  <a:pt x="85" y="163"/>
                </a:cubicBezTo>
                <a:close/>
                <a:moveTo>
                  <a:pt x="78" y="174"/>
                </a:moveTo>
                <a:cubicBezTo>
                  <a:pt x="78" y="174"/>
                  <a:pt x="78" y="174"/>
                  <a:pt x="79" y="174"/>
                </a:cubicBezTo>
                <a:cubicBezTo>
                  <a:pt x="78" y="174"/>
                  <a:pt x="78" y="174"/>
                  <a:pt x="78" y="174"/>
                </a:cubicBezTo>
                <a:close/>
                <a:moveTo>
                  <a:pt x="74" y="167"/>
                </a:moveTo>
                <a:cubicBezTo>
                  <a:pt x="74" y="166"/>
                  <a:pt x="74" y="166"/>
                  <a:pt x="74" y="166"/>
                </a:cubicBezTo>
                <a:cubicBezTo>
                  <a:pt x="74" y="166"/>
                  <a:pt x="74" y="167"/>
                  <a:pt x="74" y="167"/>
                </a:cubicBezTo>
                <a:cubicBezTo>
                  <a:pt x="74" y="167"/>
                  <a:pt x="74" y="167"/>
                  <a:pt x="74" y="167"/>
                </a:cubicBezTo>
                <a:close/>
                <a:moveTo>
                  <a:pt x="72" y="171"/>
                </a:moveTo>
                <a:cubicBezTo>
                  <a:pt x="72" y="171"/>
                  <a:pt x="72" y="171"/>
                  <a:pt x="73" y="171"/>
                </a:cubicBezTo>
                <a:cubicBezTo>
                  <a:pt x="73" y="171"/>
                  <a:pt x="72" y="171"/>
                  <a:pt x="72" y="171"/>
                </a:cubicBezTo>
                <a:close/>
                <a:moveTo>
                  <a:pt x="57" y="187"/>
                </a:moveTo>
                <a:cubicBezTo>
                  <a:pt x="57" y="187"/>
                  <a:pt x="58" y="187"/>
                  <a:pt x="58" y="187"/>
                </a:cubicBezTo>
                <a:cubicBezTo>
                  <a:pt x="58" y="187"/>
                  <a:pt x="57" y="187"/>
                  <a:pt x="57" y="187"/>
                </a:cubicBezTo>
                <a:close/>
                <a:moveTo>
                  <a:pt x="56" y="180"/>
                </a:moveTo>
                <a:cubicBezTo>
                  <a:pt x="56" y="180"/>
                  <a:pt x="56" y="181"/>
                  <a:pt x="56" y="180"/>
                </a:cubicBezTo>
                <a:cubicBezTo>
                  <a:pt x="55" y="180"/>
                  <a:pt x="56" y="179"/>
                  <a:pt x="57" y="179"/>
                </a:cubicBezTo>
                <a:lnTo>
                  <a:pt x="56" y="180"/>
                </a:lnTo>
                <a:close/>
                <a:moveTo>
                  <a:pt x="56" y="187"/>
                </a:moveTo>
                <a:cubicBezTo>
                  <a:pt x="56" y="188"/>
                  <a:pt x="56" y="188"/>
                  <a:pt x="56" y="188"/>
                </a:cubicBezTo>
                <a:cubicBezTo>
                  <a:pt x="56" y="188"/>
                  <a:pt x="55" y="188"/>
                  <a:pt x="55" y="188"/>
                </a:cubicBezTo>
                <a:cubicBezTo>
                  <a:pt x="55" y="188"/>
                  <a:pt x="55" y="188"/>
                  <a:pt x="55" y="188"/>
                </a:cubicBezTo>
                <a:cubicBezTo>
                  <a:pt x="55" y="187"/>
                  <a:pt x="55" y="188"/>
                  <a:pt x="56" y="187"/>
                </a:cubicBezTo>
                <a:close/>
                <a:moveTo>
                  <a:pt x="68" y="261"/>
                </a:moveTo>
                <a:cubicBezTo>
                  <a:pt x="70" y="261"/>
                  <a:pt x="70" y="260"/>
                  <a:pt x="72" y="261"/>
                </a:cubicBezTo>
                <a:cubicBezTo>
                  <a:pt x="70" y="261"/>
                  <a:pt x="69" y="263"/>
                  <a:pt x="68" y="262"/>
                </a:cubicBezTo>
                <a:cubicBezTo>
                  <a:pt x="68" y="262"/>
                  <a:pt x="68" y="261"/>
                  <a:pt x="68" y="261"/>
                </a:cubicBezTo>
                <a:close/>
                <a:moveTo>
                  <a:pt x="90" y="271"/>
                </a:moveTo>
                <a:cubicBezTo>
                  <a:pt x="90" y="272"/>
                  <a:pt x="90" y="272"/>
                  <a:pt x="89" y="272"/>
                </a:cubicBezTo>
                <a:cubicBezTo>
                  <a:pt x="89" y="271"/>
                  <a:pt x="90" y="271"/>
                  <a:pt x="90" y="271"/>
                </a:cubicBezTo>
                <a:close/>
                <a:moveTo>
                  <a:pt x="95" y="277"/>
                </a:moveTo>
                <a:cubicBezTo>
                  <a:pt x="94" y="277"/>
                  <a:pt x="94" y="277"/>
                  <a:pt x="94" y="277"/>
                </a:cubicBezTo>
                <a:cubicBezTo>
                  <a:pt x="94" y="277"/>
                  <a:pt x="94" y="277"/>
                  <a:pt x="95" y="277"/>
                </a:cubicBezTo>
                <a:close/>
                <a:moveTo>
                  <a:pt x="98" y="275"/>
                </a:moveTo>
                <a:cubicBezTo>
                  <a:pt x="98" y="275"/>
                  <a:pt x="98" y="275"/>
                  <a:pt x="99" y="275"/>
                </a:cubicBezTo>
                <a:cubicBezTo>
                  <a:pt x="99" y="275"/>
                  <a:pt x="99" y="275"/>
                  <a:pt x="99" y="275"/>
                </a:cubicBezTo>
                <a:cubicBezTo>
                  <a:pt x="99" y="275"/>
                  <a:pt x="99" y="275"/>
                  <a:pt x="99" y="275"/>
                </a:cubicBezTo>
                <a:cubicBezTo>
                  <a:pt x="99" y="275"/>
                  <a:pt x="99" y="275"/>
                  <a:pt x="99" y="275"/>
                </a:cubicBezTo>
                <a:cubicBezTo>
                  <a:pt x="99" y="274"/>
                  <a:pt x="99" y="274"/>
                  <a:pt x="99" y="274"/>
                </a:cubicBezTo>
                <a:cubicBezTo>
                  <a:pt x="99" y="274"/>
                  <a:pt x="100" y="274"/>
                  <a:pt x="100" y="274"/>
                </a:cubicBezTo>
                <a:cubicBezTo>
                  <a:pt x="100" y="274"/>
                  <a:pt x="100" y="274"/>
                  <a:pt x="101" y="274"/>
                </a:cubicBezTo>
                <a:cubicBezTo>
                  <a:pt x="101" y="274"/>
                  <a:pt x="100" y="274"/>
                  <a:pt x="100" y="274"/>
                </a:cubicBezTo>
                <a:cubicBezTo>
                  <a:pt x="101" y="274"/>
                  <a:pt x="101" y="273"/>
                  <a:pt x="101" y="273"/>
                </a:cubicBezTo>
                <a:cubicBezTo>
                  <a:pt x="102" y="274"/>
                  <a:pt x="102" y="274"/>
                  <a:pt x="102" y="273"/>
                </a:cubicBezTo>
                <a:cubicBezTo>
                  <a:pt x="102" y="273"/>
                  <a:pt x="103" y="273"/>
                  <a:pt x="103" y="274"/>
                </a:cubicBezTo>
                <a:cubicBezTo>
                  <a:pt x="103" y="273"/>
                  <a:pt x="103" y="273"/>
                  <a:pt x="104" y="273"/>
                </a:cubicBezTo>
                <a:cubicBezTo>
                  <a:pt x="104" y="273"/>
                  <a:pt x="104" y="273"/>
                  <a:pt x="104" y="273"/>
                </a:cubicBezTo>
                <a:cubicBezTo>
                  <a:pt x="103" y="274"/>
                  <a:pt x="103" y="273"/>
                  <a:pt x="103" y="274"/>
                </a:cubicBezTo>
                <a:cubicBezTo>
                  <a:pt x="103" y="275"/>
                  <a:pt x="103" y="273"/>
                  <a:pt x="104" y="274"/>
                </a:cubicBezTo>
                <a:cubicBezTo>
                  <a:pt x="104" y="274"/>
                  <a:pt x="104" y="274"/>
                  <a:pt x="104" y="273"/>
                </a:cubicBezTo>
                <a:cubicBezTo>
                  <a:pt x="104" y="273"/>
                  <a:pt x="104" y="273"/>
                  <a:pt x="104" y="274"/>
                </a:cubicBezTo>
                <a:cubicBezTo>
                  <a:pt x="104" y="273"/>
                  <a:pt x="104" y="273"/>
                  <a:pt x="104" y="273"/>
                </a:cubicBezTo>
                <a:cubicBezTo>
                  <a:pt x="104" y="274"/>
                  <a:pt x="104" y="274"/>
                  <a:pt x="104" y="275"/>
                </a:cubicBezTo>
                <a:cubicBezTo>
                  <a:pt x="104" y="275"/>
                  <a:pt x="104" y="275"/>
                  <a:pt x="104" y="275"/>
                </a:cubicBezTo>
                <a:cubicBezTo>
                  <a:pt x="104" y="275"/>
                  <a:pt x="104" y="274"/>
                  <a:pt x="104" y="274"/>
                </a:cubicBezTo>
                <a:cubicBezTo>
                  <a:pt x="104" y="274"/>
                  <a:pt x="104" y="274"/>
                  <a:pt x="104" y="274"/>
                </a:cubicBezTo>
                <a:cubicBezTo>
                  <a:pt x="104" y="274"/>
                  <a:pt x="103" y="275"/>
                  <a:pt x="103" y="275"/>
                </a:cubicBezTo>
                <a:cubicBezTo>
                  <a:pt x="103" y="275"/>
                  <a:pt x="103" y="275"/>
                  <a:pt x="103" y="275"/>
                </a:cubicBezTo>
                <a:cubicBezTo>
                  <a:pt x="103" y="275"/>
                  <a:pt x="103" y="275"/>
                  <a:pt x="103" y="274"/>
                </a:cubicBezTo>
                <a:cubicBezTo>
                  <a:pt x="103" y="274"/>
                  <a:pt x="103" y="274"/>
                  <a:pt x="102" y="274"/>
                </a:cubicBezTo>
                <a:cubicBezTo>
                  <a:pt x="102" y="274"/>
                  <a:pt x="102" y="274"/>
                  <a:pt x="102" y="274"/>
                </a:cubicBezTo>
                <a:cubicBezTo>
                  <a:pt x="102" y="274"/>
                  <a:pt x="102" y="275"/>
                  <a:pt x="102" y="275"/>
                </a:cubicBezTo>
                <a:cubicBezTo>
                  <a:pt x="101" y="275"/>
                  <a:pt x="101" y="275"/>
                  <a:pt x="101" y="276"/>
                </a:cubicBezTo>
                <a:cubicBezTo>
                  <a:pt x="101" y="275"/>
                  <a:pt x="101" y="275"/>
                  <a:pt x="101" y="275"/>
                </a:cubicBezTo>
                <a:cubicBezTo>
                  <a:pt x="101" y="275"/>
                  <a:pt x="101" y="275"/>
                  <a:pt x="102" y="275"/>
                </a:cubicBezTo>
                <a:cubicBezTo>
                  <a:pt x="101" y="275"/>
                  <a:pt x="101" y="275"/>
                  <a:pt x="101" y="275"/>
                </a:cubicBezTo>
                <a:cubicBezTo>
                  <a:pt x="101" y="275"/>
                  <a:pt x="101" y="275"/>
                  <a:pt x="101" y="275"/>
                </a:cubicBezTo>
                <a:cubicBezTo>
                  <a:pt x="101" y="276"/>
                  <a:pt x="99" y="277"/>
                  <a:pt x="98" y="276"/>
                </a:cubicBezTo>
                <a:cubicBezTo>
                  <a:pt x="98" y="276"/>
                  <a:pt x="97" y="275"/>
                  <a:pt x="97" y="276"/>
                </a:cubicBezTo>
                <a:cubicBezTo>
                  <a:pt x="97" y="276"/>
                  <a:pt x="97" y="276"/>
                  <a:pt x="96" y="276"/>
                </a:cubicBezTo>
                <a:cubicBezTo>
                  <a:pt x="97" y="276"/>
                  <a:pt x="98" y="275"/>
                  <a:pt x="98" y="275"/>
                </a:cubicBezTo>
                <a:close/>
                <a:moveTo>
                  <a:pt x="276" y="11"/>
                </a:moveTo>
                <a:cubicBezTo>
                  <a:pt x="276" y="11"/>
                  <a:pt x="275" y="12"/>
                  <a:pt x="275" y="12"/>
                </a:cubicBezTo>
                <a:cubicBezTo>
                  <a:pt x="275" y="11"/>
                  <a:pt x="276" y="11"/>
                  <a:pt x="276" y="11"/>
                </a:cubicBezTo>
                <a:close/>
                <a:moveTo>
                  <a:pt x="257" y="16"/>
                </a:moveTo>
                <a:cubicBezTo>
                  <a:pt x="257" y="16"/>
                  <a:pt x="257" y="16"/>
                  <a:pt x="257" y="16"/>
                </a:cubicBezTo>
                <a:cubicBezTo>
                  <a:pt x="257" y="16"/>
                  <a:pt x="257" y="16"/>
                  <a:pt x="257" y="16"/>
                </a:cubicBezTo>
                <a:cubicBezTo>
                  <a:pt x="257" y="15"/>
                  <a:pt x="257" y="16"/>
                  <a:pt x="257" y="16"/>
                </a:cubicBezTo>
                <a:close/>
                <a:moveTo>
                  <a:pt x="257" y="17"/>
                </a:moveTo>
                <a:cubicBezTo>
                  <a:pt x="256" y="17"/>
                  <a:pt x="256" y="17"/>
                  <a:pt x="255" y="17"/>
                </a:cubicBezTo>
                <a:cubicBezTo>
                  <a:pt x="256" y="16"/>
                  <a:pt x="256" y="16"/>
                  <a:pt x="257" y="17"/>
                </a:cubicBezTo>
                <a:close/>
                <a:moveTo>
                  <a:pt x="255" y="17"/>
                </a:moveTo>
                <a:cubicBezTo>
                  <a:pt x="255" y="17"/>
                  <a:pt x="255" y="18"/>
                  <a:pt x="254" y="17"/>
                </a:cubicBezTo>
                <a:cubicBezTo>
                  <a:pt x="254" y="17"/>
                  <a:pt x="255" y="16"/>
                  <a:pt x="255" y="17"/>
                </a:cubicBezTo>
                <a:close/>
                <a:moveTo>
                  <a:pt x="237" y="22"/>
                </a:moveTo>
                <a:cubicBezTo>
                  <a:pt x="237" y="22"/>
                  <a:pt x="236" y="22"/>
                  <a:pt x="236" y="22"/>
                </a:cubicBezTo>
                <a:cubicBezTo>
                  <a:pt x="236" y="22"/>
                  <a:pt x="237" y="22"/>
                  <a:pt x="237" y="22"/>
                </a:cubicBezTo>
                <a:close/>
                <a:moveTo>
                  <a:pt x="225" y="25"/>
                </a:moveTo>
                <a:cubicBezTo>
                  <a:pt x="225" y="25"/>
                  <a:pt x="225" y="26"/>
                  <a:pt x="225" y="26"/>
                </a:cubicBezTo>
                <a:cubicBezTo>
                  <a:pt x="224" y="25"/>
                  <a:pt x="225" y="24"/>
                  <a:pt x="225" y="25"/>
                </a:cubicBezTo>
                <a:close/>
                <a:moveTo>
                  <a:pt x="224" y="25"/>
                </a:moveTo>
                <a:cubicBezTo>
                  <a:pt x="224" y="25"/>
                  <a:pt x="224" y="25"/>
                  <a:pt x="224" y="26"/>
                </a:cubicBezTo>
                <a:cubicBezTo>
                  <a:pt x="224" y="26"/>
                  <a:pt x="224" y="26"/>
                  <a:pt x="224" y="26"/>
                </a:cubicBezTo>
                <a:cubicBezTo>
                  <a:pt x="224" y="26"/>
                  <a:pt x="224" y="26"/>
                  <a:pt x="224" y="26"/>
                </a:cubicBezTo>
                <a:cubicBezTo>
                  <a:pt x="223" y="26"/>
                  <a:pt x="223" y="25"/>
                  <a:pt x="223" y="25"/>
                </a:cubicBezTo>
                <a:cubicBezTo>
                  <a:pt x="223" y="25"/>
                  <a:pt x="224" y="25"/>
                  <a:pt x="224" y="25"/>
                </a:cubicBezTo>
                <a:close/>
                <a:moveTo>
                  <a:pt x="213" y="28"/>
                </a:moveTo>
                <a:cubicBezTo>
                  <a:pt x="213" y="28"/>
                  <a:pt x="212" y="29"/>
                  <a:pt x="212" y="28"/>
                </a:cubicBezTo>
                <a:cubicBezTo>
                  <a:pt x="213" y="28"/>
                  <a:pt x="213" y="27"/>
                  <a:pt x="213" y="28"/>
                </a:cubicBezTo>
                <a:close/>
                <a:moveTo>
                  <a:pt x="211" y="27"/>
                </a:moveTo>
                <a:cubicBezTo>
                  <a:pt x="211" y="27"/>
                  <a:pt x="211" y="28"/>
                  <a:pt x="211" y="28"/>
                </a:cubicBezTo>
                <a:cubicBezTo>
                  <a:pt x="211" y="28"/>
                  <a:pt x="211" y="28"/>
                  <a:pt x="210" y="28"/>
                </a:cubicBezTo>
                <a:cubicBezTo>
                  <a:pt x="211" y="27"/>
                  <a:pt x="211" y="27"/>
                  <a:pt x="211" y="27"/>
                </a:cubicBezTo>
                <a:close/>
                <a:moveTo>
                  <a:pt x="210" y="28"/>
                </a:moveTo>
                <a:cubicBezTo>
                  <a:pt x="210" y="28"/>
                  <a:pt x="210" y="28"/>
                  <a:pt x="210" y="28"/>
                </a:cubicBezTo>
                <a:cubicBezTo>
                  <a:pt x="210" y="28"/>
                  <a:pt x="210" y="28"/>
                  <a:pt x="210" y="28"/>
                </a:cubicBezTo>
                <a:cubicBezTo>
                  <a:pt x="210" y="28"/>
                  <a:pt x="210" y="28"/>
                  <a:pt x="210" y="28"/>
                </a:cubicBezTo>
                <a:cubicBezTo>
                  <a:pt x="210" y="28"/>
                  <a:pt x="210" y="28"/>
                  <a:pt x="210" y="28"/>
                </a:cubicBezTo>
                <a:cubicBezTo>
                  <a:pt x="210" y="28"/>
                  <a:pt x="210" y="28"/>
                  <a:pt x="211" y="28"/>
                </a:cubicBezTo>
                <a:cubicBezTo>
                  <a:pt x="210" y="29"/>
                  <a:pt x="210" y="29"/>
                  <a:pt x="210" y="29"/>
                </a:cubicBezTo>
                <a:cubicBezTo>
                  <a:pt x="209" y="29"/>
                  <a:pt x="209" y="29"/>
                  <a:pt x="209" y="29"/>
                </a:cubicBezTo>
                <a:cubicBezTo>
                  <a:pt x="209" y="29"/>
                  <a:pt x="209" y="29"/>
                  <a:pt x="209" y="29"/>
                </a:cubicBezTo>
                <a:cubicBezTo>
                  <a:pt x="210" y="29"/>
                  <a:pt x="210" y="29"/>
                  <a:pt x="210" y="28"/>
                </a:cubicBezTo>
                <a:close/>
                <a:moveTo>
                  <a:pt x="208" y="29"/>
                </a:moveTo>
                <a:cubicBezTo>
                  <a:pt x="208" y="29"/>
                  <a:pt x="208" y="29"/>
                  <a:pt x="208" y="29"/>
                </a:cubicBezTo>
                <a:cubicBezTo>
                  <a:pt x="207" y="29"/>
                  <a:pt x="208" y="29"/>
                  <a:pt x="208" y="29"/>
                </a:cubicBezTo>
                <a:close/>
                <a:moveTo>
                  <a:pt x="207" y="19"/>
                </a:moveTo>
                <a:cubicBezTo>
                  <a:pt x="207" y="18"/>
                  <a:pt x="207" y="18"/>
                  <a:pt x="207" y="18"/>
                </a:cubicBezTo>
                <a:cubicBezTo>
                  <a:pt x="208" y="19"/>
                  <a:pt x="208" y="19"/>
                  <a:pt x="208" y="19"/>
                </a:cubicBezTo>
                <a:cubicBezTo>
                  <a:pt x="207" y="19"/>
                  <a:pt x="207" y="18"/>
                  <a:pt x="207" y="19"/>
                </a:cubicBezTo>
                <a:close/>
                <a:moveTo>
                  <a:pt x="208" y="11"/>
                </a:moveTo>
                <a:cubicBezTo>
                  <a:pt x="208" y="12"/>
                  <a:pt x="208" y="12"/>
                  <a:pt x="209" y="12"/>
                </a:cubicBezTo>
                <a:cubicBezTo>
                  <a:pt x="209" y="12"/>
                  <a:pt x="208" y="12"/>
                  <a:pt x="208" y="12"/>
                </a:cubicBezTo>
                <a:cubicBezTo>
                  <a:pt x="208" y="12"/>
                  <a:pt x="208" y="12"/>
                  <a:pt x="208" y="12"/>
                </a:cubicBezTo>
                <a:lnTo>
                  <a:pt x="208" y="11"/>
                </a:lnTo>
                <a:close/>
                <a:moveTo>
                  <a:pt x="207" y="13"/>
                </a:moveTo>
                <a:cubicBezTo>
                  <a:pt x="208" y="13"/>
                  <a:pt x="208" y="13"/>
                  <a:pt x="208" y="13"/>
                </a:cubicBezTo>
                <a:cubicBezTo>
                  <a:pt x="208" y="13"/>
                  <a:pt x="208" y="14"/>
                  <a:pt x="208" y="14"/>
                </a:cubicBezTo>
                <a:cubicBezTo>
                  <a:pt x="207" y="14"/>
                  <a:pt x="207" y="13"/>
                  <a:pt x="207" y="13"/>
                </a:cubicBezTo>
                <a:close/>
                <a:moveTo>
                  <a:pt x="208" y="15"/>
                </a:moveTo>
                <a:cubicBezTo>
                  <a:pt x="208" y="15"/>
                  <a:pt x="208" y="15"/>
                  <a:pt x="208" y="15"/>
                </a:cubicBezTo>
                <a:cubicBezTo>
                  <a:pt x="208" y="15"/>
                  <a:pt x="209" y="15"/>
                  <a:pt x="209" y="15"/>
                </a:cubicBezTo>
                <a:cubicBezTo>
                  <a:pt x="209" y="16"/>
                  <a:pt x="209" y="17"/>
                  <a:pt x="209" y="18"/>
                </a:cubicBezTo>
                <a:cubicBezTo>
                  <a:pt x="208" y="17"/>
                  <a:pt x="208" y="16"/>
                  <a:pt x="207" y="16"/>
                </a:cubicBezTo>
                <a:cubicBezTo>
                  <a:pt x="207" y="15"/>
                  <a:pt x="208" y="15"/>
                  <a:pt x="208" y="15"/>
                </a:cubicBezTo>
                <a:close/>
                <a:moveTo>
                  <a:pt x="207" y="11"/>
                </a:moveTo>
                <a:cubicBezTo>
                  <a:pt x="207" y="11"/>
                  <a:pt x="207" y="11"/>
                  <a:pt x="207" y="11"/>
                </a:cubicBezTo>
                <a:cubicBezTo>
                  <a:pt x="207" y="11"/>
                  <a:pt x="207" y="12"/>
                  <a:pt x="206" y="12"/>
                </a:cubicBezTo>
                <a:cubicBezTo>
                  <a:pt x="206" y="11"/>
                  <a:pt x="207" y="11"/>
                  <a:pt x="207" y="11"/>
                </a:cubicBezTo>
                <a:close/>
                <a:moveTo>
                  <a:pt x="206" y="15"/>
                </a:moveTo>
                <a:cubicBezTo>
                  <a:pt x="206" y="15"/>
                  <a:pt x="207" y="16"/>
                  <a:pt x="206" y="16"/>
                </a:cubicBezTo>
                <a:cubicBezTo>
                  <a:pt x="206" y="16"/>
                  <a:pt x="205" y="15"/>
                  <a:pt x="206" y="15"/>
                </a:cubicBezTo>
                <a:close/>
                <a:moveTo>
                  <a:pt x="205" y="11"/>
                </a:moveTo>
                <a:cubicBezTo>
                  <a:pt x="205" y="11"/>
                  <a:pt x="206" y="10"/>
                  <a:pt x="206" y="10"/>
                </a:cubicBezTo>
                <a:cubicBezTo>
                  <a:pt x="206" y="11"/>
                  <a:pt x="205" y="12"/>
                  <a:pt x="205" y="12"/>
                </a:cubicBezTo>
                <a:cubicBezTo>
                  <a:pt x="205" y="11"/>
                  <a:pt x="205" y="11"/>
                  <a:pt x="205" y="11"/>
                </a:cubicBezTo>
                <a:close/>
                <a:moveTo>
                  <a:pt x="205" y="13"/>
                </a:moveTo>
                <a:cubicBezTo>
                  <a:pt x="205" y="13"/>
                  <a:pt x="204" y="14"/>
                  <a:pt x="204" y="14"/>
                </a:cubicBezTo>
                <a:cubicBezTo>
                  <a:pt x="204" y="13"/>
                  <a:pt x="205" y="14"/>
                  <a:pt x="205" y="13"/>
                </a:cubicBezTo>
                <a:close/>
                <a:moveTo>
                  <a:pt x="205" y="15"/>
                </a:moveTo>
                <a:cubicBezTo>
                  <a:pt x="205" y="14"/>
                  <a:pt x="205" y="15"/>
                  <a:pt x="205" y="15"/>
                </a:cubicBezTo>
                <a:cubicBezTo>
                  <a:pt x="205" y="16"/>
                  <a:pt x="205" y="16"/>
                  <a:pt x="205" y="18"/>
                </a:cubicBezTo>
                <a:cubicBezTo>
                  <a:pt x="204" y="17"/>
                  <a:pt x="204" y="18"/>
                  <a:pt x="203" y="19"/>
                </a:cubicBezTo>
                <a:cubicBezTo>
                  <a:pt x="203" y="19"/>
                  <a:pt x="203" y="18"/>
                  <a:pt x="202" y="19"/>
                </a:cubicBezTo>
                <a:cubicBezTo>
                  <a:pt x="202" y="18"/>
                  <a:pt x="203" y="18"/>
                  <a:pt x="203" y="18"/>
                </a:cubicBezTo>
                <a:cubicBezTo>
                  <a:pt x="203" y="16"/>
                  <a:pt x="202" y="18"/>
                  <a:pt x="202" y="17"/>
                </a:cubicBezTo>
                <a:cubicBezTo>
                  <a:pt x="202" y="16"/>
                  <a:pt x="204" y="17"/>
                  <a:pt x="205" y="15"/>
                </a:cubicBezTo>
                <a:close/>
                <a:moveTo>
                  <a:pt x="203" y="14"/>
                </a:moveTo>
                <a:cubicBezTo>
                  <a:pt x="203" y="14"/>
                  <a:pt x="203" y="14"/>
                  <a:pt x="202" y="14"/>
                </a:cubicBezTo>
                <a:cubicBezTo>
                  <a:pt x="202" y="14"/>
                  <a:pt x="202" y="13"/>
                  <a:pt x="203" y="14"/>
                </a:cubicBezTo>
                <a:close/>
                <a:moveTo>
                  <a:pt x="202" y="12"/>
                </a:moveTo>
                <a:cubicBezTo>
                  <a:pt x="202" y="12"/>
                  <a:pt x="202" y="12"/>
                  <a:pt x="202" y="13"/>
                </a:cubicBezTo>
                <a:cubicBezTo>
                  <a:pt x="202" y="13"/>
                  <a:pt x="202" y="13"/>
                  <a:pt x="202" y="13"/>
                </a:cubicBezTo>
                <a:cubicBezTo>
                  <a:pt x="202" y="13"/>
                  <a:pt x="200" y="12"/>
                  <a:pt x="202" y="12"/>
                </a:cubicBezTo>
                <a:close/>
                <a:moveTo>
                  <a:pt x="200" y="13"/>
                </a:moveTo>
                <a:cubicBezTo>
                  <a:pt x="200" y="13"/>
                  <a:pt x="200" y="13"/>
                  <a:pt x="199" y="13"/>
                </a:cubicBezTo>
                <a:cubicBezTo>
                  <a:pt x="199" y="12"/>
                  <a:pt x="200" y="12"/>
                  <a:pt x="200" y="13"/>
                </a:cubicBezTo>
                <a:close/>
                <a:moveTo>
                  <a:pt x="195" y="15"/>
                </a:moveTo>
                <a:cubicBezTo>
                  <a:pt x="196" y="15"/>
                  <a:pt x="195" y="16"/>
                  <a:pt x="195" y="15"/>
                </a:cubicBezTo>
                <a:close/>
                <a:moveTo>
                  <a:pt x="191" y="18"/>
                </a:moveTo>
                <a:cubicBezTo>
                  <a:pt x="191" y="17"/>
                  <a:pt x="192" y="18"/>
                  <a:pt x="193" y="17"/>
                </a:cubicBezTo>
                <a:cubicBezTo>
                  <a:pt x="193" y="18"/>
                  <a:pt x="192" y="19"/>
                  <a:pt x="191" y="18"/>
                </a:cubicBezTo>
                <a:close/>
                <a:moveTo>
                  <a:pt x="107" y="103"/>
                </a:moveTo>
                <a:cubicBezTo>
                  <a:pt x="107" y="103"/>
                  <a:pt x="107" y="103"/>
                  <a:pt x="107" y="103"/>
                </a:cubicBezTo>
                <a:cubicBezTo>
                  <a:pt x="107" y="103"/>
                  <a:pt x="107" y="103"/>
                  <a:pt x="107" y="103"/>
                </a:cubicBezTo>
                <a:cubicBezTo>
                  <a:pt x="107" y="103"/>
                  <a:pt x="107" y="103"/>
                  <a:pt x="107" y="103"/>
                </a:cubicBezTo>
                <a:cubicBezTo>
                  <a:pt x="107" y="103"/>
                  <a:pt x="107" y="103"/>
                  <a:pt x="107" y="103"/>
                </a:cubicBezTo>
                <a:cubicBezTo>
                  <a:pt x="107" y="103"/>
                  <a:pt x="107" y="104"/>
                  <a:pt x="107" y="104"/>
                </a:cubicBezTo>
                <a:cubicBezTo>
                  <a:pt x="107" y="104"/>
                  <a:pt x="107" y="104"/>
                  <a:pt x="107" y="104"/>
                </a:cubicBezTo>
                <a:cubicBezTo>
                  <a:pt x="107" y="104"/>
                  <a:pt x="107" y="104"/>
                  <a:pt x="107" y="104"/>
                </a:cubicBezTo>
                <a:cubicBezTo>
                  <a:pt x="107" y="104"/>
                  <a:pt x="107" y="103"/>
                  <a:pt x="107" y="103"/>
                </a:cubicBezTo>
                <a:cubicBezTo>
                  <a:pt x="107" y="103"/>
                  <a:pt x="107" y="103"/>
                  <a:pt x="107" y="103"/>
                </a:cubicBezTo>
                <a:close/>
                <a:moveTo>
                  <a:pt x="106" y="104"/>
                </a:moveTo>
                <a:cubicBezTo>
                  <a:pt x="106" y="104"/>
                  <a:pt x="106" y="104"/>
                  <a:pt x="106" y="104"/>
                </a:cubicBezTo>
                <a:cubicBezTo>
                  <a:pt x="106" y="104"/>
                  <a:pt x="106" y="104"/>
                  <a:pt x="106" y="104"/>
                </a:cubicBezTo>
                <a:close/>
                <a:moveTo>
                  <a:pt x="106" y="104"/>
                </a:moveTo>
                <a:cubicBezTo>
                  <a:pt x="106" y="104"/>
                  <a:pt x="106" y="104"/>
                  <a:pt x="106" y="104"/>
                </a:cubicBezTo>
                <a:cubicBezTo>
                  <a:pt x="106" y="104"/>
                  <a:pt x="106" y="104"/>
                  <a:pt x="106" y="104"/>
                </a:cubicBezTo>
                <a:cubicBezTo>
                  <a:pt x="107" y="104"/>
                  <a:pt x="107" y="104"/>
                  <a:pt x="107" y="104"/>
                </a:cubicBezTo>
                <a:cubicBezTo>
                  <a:pt x="107" y="104"/>
                  <a:pt x="107" y="104"/>
                  <a:pt x="107" y="104"/>
                </a:cubicBezTo>
                <a:cubicBezTo>
                  <a:pt x="107" y="104"/>
                  <a:pt x="107" y="104"/>
                  <a:pt x="107" y="104"/>
                </a:cubicBezTo>
                <a:cubicBezTo>
                  <a:pt x="107" y="104"/>
                  <a:pt x="107" y="104"/>
                  <a:pt x="107" y="104"/>
                </a:cubicBezTo>
                <a:cubicBezTo>
                  <a:pt x="107" y="104"/>
                  <a:pt x="106" y="104"/>
                  <a:pt x="106" y="104"/>
                </a:cubicBezTo>
                <a:cubicBezTo>
                  <a:pt x="106" y="104"/>
                  <a:pt x="106" y="104"/>
                  <a:pt x="106" y="104"/>
                </a:cubicBezTo>
                <a:cubicBezTo>
                  <a:pt x="106" y="104"/>
                  <a:pt x="106" y="104"/>
                  <a:pt x="106" y="104"/>
                </a:cubicBezTo>
                <a:cubicBezTo>
                  <a:pt x="105" y="104"/>
                  <a:pt x="105" y="104"/>
                  <a:pt x="105" y="104"/>
                </a:cubicBezTo>
                <a:cubicBezTo>
                  <a:pt x="105" y="104"/>
                  <a:pt x="105" y="104"/>
                  <a:pt x="105" y="104"/>
                </a:cubicBezTo>
                <a:cubicBezTo>
                  <a:pt x="105" y="104"/>
                  <a:pt x="105" y="104"/>
                  <a:pt x="106" y="104"/>
                </a:cubicBezTo>
                <a:close/>
                <a:moveTo>
                  <a:pt x="103" y="81"/>
                </a:moveTo>
                <a:cubicBezTo>
                  <a:pt x="103" y="81"/>
                  <a:pt x="103" y="81"/>
                  <a:pt x="103" y="81"/>
                </a:cubicBezTo>
                <a:cubicBezTo>
                  <a:pt x="103" y="81"/>
                  <a:pt x="103" y="81"/>
                  <a:pt x="103" y="81"/>
                </a:cubicBezTo>
                <a:cubicBezTo>
                  <a:pt x="103" y="81"/>
                  <a:pt x="103" y="81"/>
                  <a:pt x="103" y="81"/>
                </a:cubicBezTo>
                <a:close/>
                <a:moveTo>
                  <a:pt x="102" y="105"/>
                </a:moveTo>
                <a:cubicBezTo>
                  <a:pt x="103" y="105"/>
                  <a:pt x="103" y="105"/>
                  <a:pt x="103" y="105"/>
                </a:cubicBezTo>
                <a:cubicBezTo>
                  <a:pt x="103" y="104"/>
                  <a:pt x="103" y="104"/>
                  <a:pt x="103" y="104"/>
                </a:cubicBezTo>
                <a:cubicBezTo>
                  <a:pt x="103" y="104"/>
                  <a:pt x="103" y="104"/>
                  <a:pt x="103" y="104"/>
                </a:cubicBezTo>
                <a:cubicBezTo>
                  <a:pt x="103" y="104"/>
                  <a:pt x="103" y="104"/>
                  <a:pt x="103" y="104"/>
                </a:cubicBezTo>
                <a:cubicBezTo>
                  <a:pt x="104" y="104"/>
                  <a:pt x="105" y="105"/>
                  <a:pt x="105" y="104"/>
                </a:cubicBezTo>
                <a:cubicBezTo>
                  <a:pt x="105" y="104"/>
                  <a:pt x="105" y="104"/>
                  <a:pt x="105" y="105"/>
                </a:cubicBezTo>
                <a:cubicBezTo>
                  <a:pt x="104" y="105"/>
                  <a:pt x="104" y="104"/>
                  <a:pt x="104" y="105"/>
                </a:cubicBezTo>
                <a:cubicBezTo>
                  <a:pt x="103" y="105"/>
                  <a:pt x="104" y="105"/>
                  <a:pt x="103" y="105"/>
                </a:cubicBezTo>
                <a:cubicBezTo>
                  <a:pt x="104" y="105"/>
                  <a:pt x="103" y="105"/>
                  <a:pt x="102" y="105"/>
                </a:cubicBezTo>
                <a:cubicBezTo>
                  <a:pt x="102" y="106"/>
                  <a:pt x="103" y="106"/>
                  <a:pt x="103" y="106"/>
                </a:cubicBezTo>
                <a:cubicBezTo>
                  <a:pt x="103" y="106"/>
                  <a:pt x="102" y="106"/>
                  <a:pt x="102" y="106"/>
                </a:cubicBezTo>
                <a:cubicBezTo>
                  <a:pt x="102" y="106"/>
                  <a:pt x="102" y="106"/>
                  <a:pt x="102" y="106"/>
                </a:cubicBezTo>
                <a:cubicBezTo>
                  <a:pt x="102" y="106"/>
                  <a:pt x="102" y="106"/>
                  <a:pt x="102" y="106"/>
                </a:cubicBezTo>
                <a:cubicBezTo>
                  <a:pt x="102" y="105"/>
                  <a:pt x="102" y="105"/>
                  <a:pt x="102" y="105"/>
                </a:cubicBezTo>
                <a:cubicBezTo>
                  <a:pt x="101" y="105"/>
                  <a:pt x="101" y="105"/>
                  <a:pt x="101" y="105"/>
                </a:cubicBezTo>
                <a:cubicBezTo>
                  <a:pt x="101" y="105"/>
                  <a:pt x="101" y="105"/>
                  <a:pt x="101" y="105"/>
                </a:cubicBezTo>
                <a:cubicBezTo>
                  <a:pt x="101" y="105"/>
                  <a:pt x="101" y="105"/>
                  <a:pt x="101" y="105"/>
                </a:cubicBezTo>
                <a:cubicBezTo>
                  <a:pt x="101" y="105"/>
                  <a:pt x="101" y="105"/>
                  <a:pt x="101" y="105"/>
                </a:cubicBezTo>
                <a:cubicBezTo>
                  <a:pt x="101" y="105"/>
                  <a:pt x="102" y="105"/>
                  <a:pt x="102" y="105"/>
                </a:cubicBezTo>
                <a:cubicBezTo>
                  <a:pt x="102" y="105"/>
                  <a:pt x="102" y="105"/>
                  <a:pt x="102" y="105"/>
                </a:cubicBezTo>
                <a:cubicBezTo>
                  <a:pt x="102" y="105"/>
                  <a:pt x="103" y="105"/>
                  <a:pt x="103" y="105"/>
                </a:cubicBezTo>
                <a:cubicBezTo>
                  <a:pt x="103" y="105"/>
                  <a:pt x="103" y="105"/>
                  <a:pt x="102" y="105"/>
                </a:cubicBezTo>
                <a:close/>
                <a:moveTo>
                  <a:pt x="101" y="82"/>
                </a:moveTo>
                <a:cubicBezTo>
                  <a:pt x="101" y="82"/>
                  <a:pt x="100" y="82"/>
                  <a:pt x="100" y="82"/>
                </a:cubicBezTo>
                <a:cubicBezTo>
                  <a:pt x="100" y="82"/>
                  <a:pt x="100" y="82"/>
                  <a:pt x="100" y="82"/>
                </a:cubicBezTo>
                <a:cubicBezTo>
                  <a:pt x="100" y="81"/>
                  <a:pt x="100" y="81"/>
                  <a:pt x="101" y="81"/>
                </a:cubicBezTo>
                <a:cubicBezTo>
                  <a:pt x="101" y="82"/>
                  <a:pt x="101" y="82"/>
                  <a:pt x="101" y="82"/>
                </a:cubicBezTo>
                <a:close/>
                <a:moveTo>
                  <a:pt x="101" y="81"/>
                </a:moveTo>
                <a:cubicBezTo>
                  <a:pt x="101" y="81"/>
                  <a:pt x="101" y="81"/>
                  <a:pt x="101" y="81"/>
                </a:cubicBezTo>
                <a:cubicBezTo>
                  <a:pt x="101" y="81"/>
                  <a:pt x="101" y="81"/>
                  <a:pt x="102" y="81"/>
                </a:cubicBezTo>
                <a:cubicBezTo>
                  <a:pt x="102" y="81"/>
                  <a:pt x="102" y="81"/>
                  <a:pt x="102" y="81"/>
                </a:cubicBezTo>
                <a:cubicBezTo>
                  <a:pt x="101" y="81"/>
                  <a:pt x="101" y="82"/>
                  <a:pt x="101" y="82"/>
                </a:cubicBezTo>
                <a:cubicBezTo>
                  <a:pt x="101" y="82"/>
                  <a:pt x="101" y="81"/>
                  <a:pt x="101" y="81"/>
                </a:cubicBezTo>
                <a:cubicBezTo>
                  <a:pt x="101" y="81"/>
                  <a:pt x="101" y="81"/>
                  <a:pt x="101" y="81"/>
                </a:cubicBezTo>
                <a:close/>
                <a:moveTo>
                  <a:pt x="101" y="54"/>
                </a:moveTo>
                <a:cubicBezTo>
                  <a:pt x="102" y="54"/>
                  <a:pt x="102" y="54"/>
                  <a:pt x="102" y="55"/>
                </a:cubicBezTo>
                <a:cubicBezTo>
                  <a:pt x="102" y="55"/>
                  <a:pt x="102" y="55"/>
                  <a:pt x="102" y="55"/>
                </a:cubicBezTo>
                <a:cubicBezTo>
                  <a:pt x="101" y="55"/>
                  <a:pt x="101" y="54"/>
                  <a:pt x="101" y="54"/>
                </a:cubicBezTo>
                <a:close/>
                <a:moveTo>
                  <a:pt x="101" y="54"/>
                </a:moveTo>
                <a:cubicBezTo>
                  <a:pt x="101" y="54"/>
                  <a:pt x="101" y="54"/>
                  <a:pt x="101" y="54"/>
                </a:cubicBezTo>
                <a:cubicBezTo>
                  <a:pt x="101" y="54"/>
                  <a:pt x="101" y="55"/>
                  <a:pt x="101" y="55"/>
                </a:cubicBezTo>
                <a:cubicBezTo>
                  <a:pt x="101" y="55"/>
                  <a:pt x="101" y="55"/>
                  <a:pt x="100" y="55"/>
                </a:cubicBezTo>
                <a:cubicBezTo>
                  <a:pt x="100" y="54"/>
                  <a:pt x="101" y="54"/>
                  <a:pt x="101" y="54"/>
                </a:cubicBezTo>
                <a:close/>
                <a:moveTo>
                  <a:pt x="100" y="54"/>
                </a:moveTo>
                <a:cubicBezTo>
                  <a:pt x="100" y="54"/>
                  <a:pt x="100" y="54"/>
                  <a:pt x="100" y="54"/>
                </a:cubicBezTo>
                <a:cubicBezTo>
                  <a:pt x="100" y="54"/>
                  <a:pt x="100" y="54"/>
                  <a:pt x="100" y="54"/>
                </a:cubicBezTo>
                <a:cubicBezTo>
                  <a:pt x="100" y="54"/>
                  <a:pt x="100" y="54"/>
                  <a:pt x="100" y="54"/>
                </a:cubicBezTo>
                <a:cubicBezTo>
                  <a:pt x="100" y="54"/>
                  <a:pt x="100" y="54"/>
                  <a:pt x="100" y="54"/>
                </a:cubicBezTo>
                <a:close/>
                <a:moveTo>
                  <a:pt x="100" y="80"/>
                </a:moveTo>
                <a:cubicBezTo>
                  <a:pt x="100" y="80"/>
                  <a:pt x="100" y="80"/>
                  <a:pt x="100" y="80"/>
                </a:cubicBezTo>
                <a:cubicBezTo>
                  <a:pt x="100" y="81"/>
                  <a:pt x="100" y="81"/>
                  <a:pt x="100" y="81"/>
                </a:cubicBezTo>
                <a:cubicBezTo>
                  <a:pt x="100" y="81"/>
                  <a:pt x="100" y="81"/>
                  <a:pt x="100" y="81"/>
                </a:cubicBezTo>
                <a:cubicBezTo>
                  <a:pt x="100" y="81"/>
                  <a:pt x="100" y="81"/>
                  <a:pt x="100" y="81"/>
                </a:cubicBezTo>
                <a:cubicBezTo>
                  <a:pt x="100" y="81"/>
                  <a:pt x="100" y="81"/>
                  <a:pt x="99" y="81"/>
                </a:cubicBezTo>
                <a:cubicBezTo>
                  <a:pt x="100" y="80"/>
                  <a:pt x="100" y="80"/>
                  <a:pt x="100" y="80"/>
                </a:cubicBezTo>
                <a:close/>
                <a:moveTo>
                  <a:pt x="99" y="54"/>
                </a:moveTo>
                <a:cubicBezTo>
                  <a:pt x="99" y="54"/>
                  <a:pt x="99" y="54"/>
                  <a:pt x="99" y="54"/>
                </a:cubicBezTo>
                <a:cubicBezTo>
                  <a:pt x="99" y="54"/>
                  <a:pt x="99" y="54"/>
                  <a:pt x="99" y="54"/>
                </a:cubicBezTo>
                <a:cubicBezTo>
                  <a:pt x="99" y="54"/>
                  <a:pt x="99" y="54"/>
                  <a:pt x="99" y="54"/>
                </a:cubicBezTo>
                <a:close/>
                <a:moveTo>
                  <a:pt x="99" y="105"/>
                </a:moveTo>
                <a:cubicBezTo>
                  <a:pt x="100" y="105"/>
                  <a:pt x="100" y="105"/>
                  <a:pt x="100" y="105"/>
                </a:cubicBezTo>
                <a:cubicBezTo>
                  <a:pt x="100" y="105"/>
                  <a:pt x="100" y="105"/>
                  <a:pt x="100" y="105"/>
                </a:cubicBezTo>
                <a:cubicBezTo>
                  <a:pt x="100" y="105"/>
                  <a:pt x="101" y="105"/>
                  <a:pt x="101" y="105"/>
                </a:cubicBezTo>
                <a:cubicBezTo>
                  <a:pt x="101" y="105"/>
                  <a:pt x="102" y="105"/>
                  <a:pt x="102" y="105"/>
                </a:cubicBezTo>
                <a:cubicBezTo>
                  <a:pt x="101" y="106"/>
                  <a:pt x="101" y="106"/>
                  <a:pt x="101" y="106"/>
                </a:cubicBezTo>
                <a:cubicBezTo>
                  <a:pt x="101" y="105"/>
                  <a:pt x="100" y="106"/>
                  <a:pt x="100" y="106"/>
                </a:cubicBezTo>
                <a:cubicBezTo>
                  <a:pt x="100" y="106"/>
                  <a:pt x="100" y="106"/>
                  <a:pt x="100" y="106"/>
                </a:cubicBezTo>
                <a:cubicBezTo>
                  <a:pt x="100" y="106"/>
                  <a:pt x="100" y="106"/>
                  <a:pt x="100" y="107"/>
                </a:cubicBezTo>
                <a:cubicBezTo>
                  <a:pt x="100" y="107"/>
                  <a:pt x="100" y="107"/>
                  <a:pt x="100" y="107"/>
                </a:cubicBezTo>
                <a:cubicBezTo>
                  <a:pt x="100" y="106"/>
                  <a:pt x="100" y="106"/>
                  <a:pt x="100" y="106"/>
                </a:cubicBezTo>
                <a:cubicBezTo>
                  <a:pt x="100" y="106"/>
                  <a:pt x="99" y="106"/>
                  <a:pt x="98" y="106"/>
                </a:cubicBezTo>
                <a:cubicBezTo>
                  <a:pt x="98" y="106"/>
                  <a:pt x="98" y="106"/>
                  <a:pt x="98" y="106"/>
                </a:cubicBezTo>
                <a:cubicBezTo>
                  <a:pt x="98" y="106"/>
                  <a:pt x="99" y="106"/>
                  <a:pt x="99" y="106"/>
                </a:cubicBezTo>
                <a:cubicBezTo>
                  <a:pt x="99" y="106"/>
                  <a:pt x="99" y="106"/>
                  <a:pt x="99" y="106"/>
                </a:cubicBezTo>
                <a:cubicBezTo>
                  <a:pt x="99" y="106"/>
                  <a:pt x="99" y="106"/>
                  <a:pt x="99" y="105"/>
                </a:cubicBezTo>
                <a:close/>
                <a:moveTo>
                  <a:pt x="99" y="54"/>
                </a:moveTo>
                <a:cubicBezTo>
                  <a:pt x="99" y="54"/>
                  <a:pt x="99" y="54"/>
                  <a:pt x="99" y="54"/>
                </a:cubicBezTo>
                <a:cubicBezTo>
                  <a:pt x="99" y="55"/>
                  <a:pt x="99" y="55"/>
                  <a:pt x="98" y="55"/>
                </a:cubicBezTo>
                <a:cubicBezTo>
                  <a:pt x="99" y="54"/>
                  <a:pt x="99" y="54"/>
                  <a:pt x="99" y="54"/>
                </a:cubicBezTo>
                <a:close/>
                <a:moveTo>
                  <a:pt x="97" y="55"/>
                </a:moveTo>
                <a:cubicBezTo>
                  <a:pt x="97" y="55"/>
                  <a:pt x="97" y="55"/>
                  <a:pt x="97" y="55"/>
                </a:cubicBezTo>
                <a:cubicBezTo>
                  <a:pt x="97" y="55"/>
                  <a:pt x="97" y="55"/>
                  <a:pt x="97" y="55"/>
                </a:cubicBezTo>
                <a:cubicBezTo>
                  <a:pt x="98" y="55"/>
                  <a:pt x="98" y="55"/>
                  <a:pt x="98" y="55"/>
                </a:cubicBezTo>
                <a:cubicBezTo>
                  <a:pt x="98" y="55"/>
                  <a:pt x="98" y="55"/>
                  <a:pt x="98" y="55"/>
                </a:cubicBezTo>
                <a:cubicBezTo>
                  <a:pt x="98" y="55"/>
                  <a:pt x="99" y="55"/>
                  <a:pt x="99" y="55"/>
                </a:cubicBezTo>
                <a:cubicBezTo>
                  <a:pt x="99" y="55"/>
                  <a:pt x="99" y="55"/>
                  <a:pt x="99" y="56"/>
                </a:cubicBezTo>
                <a:cubicBezTo>
                  <a:pt x="99" y="56"/>
                  <a:pt x="98" y="55"/>
                  <a:pt x="98" y="56"/>
                </a:cubicBezTo>
                <a:cubicBezTo>
                  <a:pt x="98" y="56"/>
                  <a:pt x="98" y="56"/>
                  <a:pt x="98" y="55"/>
                </a:cubicBezTo>
                <a:cubicBezTo>
                  <a:pt x="98" y="55"/>
                  <a:pt x="98" y="56"/>
                  <a:pt x="98" y="56"/>
                </a:cubicBezTo>
                <a:cubicBezTo>
                  <a:pt x="97" y="56"/>
                  <a:pt x="97" y="56"/>
                  <a:pt x="96" y="56"/>
                </a:cubicBezTo>
                <a:cubicBezTo>
                  <a:pt x="96" y="56"/>
                  <a:pt x="97" y="56"/>
                  <a:pt x="96" y="55"/>
                </a:cubicBezTo>
                <a:cubicBezTo>
                  <a:pt x="96" y="55"/>
                  <a:pt x="96" y="55"/>
                  <a:pt x="96" y="55"/>
                </a:cubicBezTo>
                <a:cubicBezTo>
                  <a:pt x="96" y="55"/>
                  <a:pt x="97" y="55"/>
                  <a:pt x="97" y="55"/>
                </a:cubicBezTo>
                <a:close/>
                <a:moveTo>
                  <a:pt x="97" y="58"/>
                </a:moveTo>
                <a:cubicBezTo>
                  <a:pt x="97" y="57"/>
                  <a:pt x="97" y="58"/>
                  <a:pt x="96" y="57"/>
                </a:cubicBezTo>
                <a:cubicBezTo>
                  <a:pt x="97" y="57"/>
                  <a:pt x="97" y="57"/>
                  <a:pt x="97" y="57"/>
                </a:cubicBezTo>
                <a:cubicBezTo>
                  <a:pt x="97" y="58"/>
                  <a:pt x="97" y="57"/>
                  <a:pt x="98" y="57"/>
                </a:cubicBezTo>
                <a:cubicBezTo>
                  <a:pt x="98" y="57"/>
                  <a:pt x="98" y="57"/>
                  <a:pt x="97" y="58"/>
                </a:cubicBezTo>
                <a:close/>
                <a:moveTo>
                  <a:pt x="98" y="81"/>
                </a:moveTo>
                <a:cubicBezTo>
                  <a:pt x="97" y="80"/>
                  <a:pt x="97" y="80"/>
                  <a:pt x="97" y="80"/>
                </a:cubicBezTo>
                <a:cubicBezTo>
                  <a:pt x="97" y="80"/>
                  <a:pt x="97" y="80"/>
                  <a:pt x="97" y="80"/>
                </a:cubicBezTo>
                <a:cubicBezTo>
                  <a:pt x="98" y="80"/>
                  <a:pt x="98" y="80"/>
                  <a:pt x="98" y="81"/>
                </a:cubicBezTo>
                <a:close/>
                <a:moveTo>
                  <a:pt x="97" y="62"/>
                </a:moveTo>
                <a:cubicBezTo>
                  <a:pt x="96" y="62"/>
                  <a:pt x="96" y="62"/>
                  <a:pt x="95" y="62"/>
                </a:cubicBezTo>
                <a:cubicBezTo>
                  <a:pt x="95" y="62"/>
                  <a:pt x="96" y="61"/>
                  <a:pt x="97" y="62"/>
                </a:cubicBezTo>
                <a:close/>
                <a:moveTo>
                  <a:pt x="95" y="58"/>
                </a:moveTo>
                <a:cubicBezTo>
                  <a:pt x="96" y="58"/>
                  <a:pt x="96" y="57"/>
                  <a:pt x="96" y="57"/>
                </a:cubicBezTo>
                <a:cubicBezTo>
                  <a:pt x="96" y="58"/>
                  <a:pt x="96" y="58"/>
                  <a:pt x="95" y="58"/>
                </a:cubicBezTo>
                <a:close/>
                <a:moveTo>
                  <a:pt x="95" y="56"/>
                </a:moveTo>
                <a:cubicBezTo>
                  <a:pt x="95" y="56"/>
                  <a:pt x="96" y="55"/>
                  <a:pt x="96" y="55"/>
                </a:cubicBezTo>
                <a:cubicBezTo>
                  <a:pt x="96" y="56"/>
                  <a:pt x="96" y="57"/>
                  <a:pt x="96" y="57"/>
                </a:cubicBezTo>
                <a:cubicBezTo>
                  <a:pt x="95" y="57"/>
                  <a:pt x="95" y="56"/>
                  <a:pt x="95" y="56"/>
                </a:cubicBezTo>
                <a:cubicBezTo>
                  <a:pt x="95" y="56"/>
                  <a:pt x="95" y="56"/>
                  <a:pt x="95" y="57"/>
                </a:cubicBezTo>
                <a:cubicBezTo>
                  <a:pt x="95" y="57"/>
                  <a:pt x="95" y="56"/>
                  <a:pt x="95" y="56"/>
                </a:cubicBezTo>
                <a:cubicBezTo>
                  <a:pt x="95" y="56"/>
                  <a:pt x="95" y="56"/>
                  <a:pt x="95" y="56"/>
                </a:cubicBezTo>
                <a:close/>
                <a:moveTo>
                  <a:pt x="95" y="82"/>
                </a:moveTo>
                <a:cubicBezTo>
                  <a:pt x="95" y="82"/>
                  <a:pt x="95" y="82"/>
                  <a:pt x="95" y="82"/>
                </a:cubicBezTo>
                <a:cubicBezTo>
                  <a:pt x="95" y="82"/>
                  <a:pt x="95" y="82"/>
                  <a:pt x="95" y="82"/>
                </a:cubicBezTo>
                <a:cubicBezTo>
                  <a:pt x="95" y="81"/>
                  <a:pt x="95" y="81"/>
                  <a:pt x="95" y="81"/>
                </a:cubicBezTo>
                <a:cubicBezTo>
                  <a:pt x="95" y="81"/>
                  <a:pt x="95" y="81"/>
                  <a:pt x="95" y="82"/>
                </a:cubicBezTo>
                <a:cubicBezTo>
                  <a:pt x="95" y="81"/>
                  <a:pt x="95" y="81"/>
                  <a:pt x="95" y="81"/>
                </a:cubicBezTo>
                <a:cubicBezTo>
                  <a:pt x="96" y="81"/>
                  <a:pt x="96" y="81"/>
                  <a:pt x="96" y="81"/>
                </a:cubicBezTo>
                <a:cubicBezTo>
                  <a:pt x="96" y="81"/>
                  <a:pt x="96" y="81"/>
                  <a:pt x="96" y="81"/>
                </a:cubicBezTo>
                <a:cubicBezTo>
                  <a:pt x="96" y="81"/>
                  <a:pt x="96" y="81"/>
                  <a:pt x="96" y="81"/>
                </a:cubicBezTo>
                <a:cubicBezTo>
                  <a:pt x="96" y="81"/>
                  <a:pt x="97" y="81"/>
                  <a:pt x="97" y="81"/>
                </a:cubicBezTo>
                <a:cubicBezTo>
                  <a:pt x="97" y="81"/>
                  <a:pt x="97" y="81"/>
                  <a:pt x="97" y="81"/>
                </a:cubicBezTo>
                <a:cubicBezTo>
                  <a:pt x="97" y="81"/>
                  <a:pt x="97" y="81"/>
                  <a:pt x="97" y="81"/>
                </a:cubicBezTo>
                <a:cubicBezTo>
                  <a:pt x="97" y="81"/>
                  <a:pt x="97" y="81"/>
                  <a:pt x="97" y="81"/>
                </a:cubicBezTo>
                <a:cubicBezTo>
                  <a:pt x="97" y="81"/>
                  <a:pt x="97" y="81"/>
                  <a:pt x="98" y="81"/>
                </a:cubicBezTo>
                <a:cubicBezTo>
                  <a:pt x="98" y="81"/>
                  <a:pt x="98" y="81"/>
                  <a:pt x="98" y="81"/>
                </a:cubicBezTo>
                <a:cubicBezTo>
                  <a:pt x="98" y="81"/>
                  <a:pt x="98" y="81"/>
                  <a:pt x="98" y="81"/>
                </a:cubicBezTo>
                <a:cubicBezTo>
                  <a:pt x="98" y="81"/>
                  <a:pt x="98" y="81"/>
                  <a:pt x="99" y="81"/>
                </a:cubicBezTo>
                <a:cubicBezTo>
                  <a:pt x="99" y="81"/>
                  <a:pt x="99" y="81"/>
                  <a:pt x="99" y="81"/>
                </a:cubicBezTo>
                <a:cubicBezTo>
                  <a:pt x="99" y="81"/>
                  <a:pt x="99" y="80"/>
                  <a:pt x="99" y="81"/>
                </a:cubicBezTo>
                <a:cubicBezTo>
                  <a:pt x="99" y="81"/>
                  <a:pt x="99" y="81"/>
                  <a:pt x="99" y="81"/>
                </a:cubicBezTo>
                <a:cubicBezTo>
                  <a:pt x="99" y="81"/>
                  <a:pt x="98" y="81"/>
                  <a:pt x="98" y="81"/>
                </a:cubicBezTo>
                <a:cubicBezTo>
                  <a:pt x="99" y="81"/>
                  <a:pt x="99" y="81"/>
                  <a:pt x="99" y="81"/>
                </a:cubicBezTo>
                <a:cubicBezTo>
                  <a:pt x="98" y="81"/>
                  <a:pt x="98" y="81"/>
                  <a:pt x="98" y="81"/>
                </a:cubicBezTo>
                <a:cubicBezTo>
                  <a:pt x="98" y="81"/>
                  <a:pt x="98" y="81"/>
                  <a:pt x="98" y="81"/>
                </a:cubicBezTo>
                <a:cubicBezTo>
                  <a:pt x="98" y="81"/>
                  <a:pt x="98" y="81"/>
                  <a:pt x="98" y="81"/>
                </a:cubicBezTo>
                <a:cubicBezTo>
                  <a:pt x="97" y="81"/>
                  <a:pt x="96" y="82"/>
                  <a:pt x="96" y="82"/>
                </a:cubicBezTo>
                <a:cubicBezTo>
                  <a:pt x="96" y="82"/>
                  <a:pt x="96" y="82"/>
                  <a:pt x="96" y="82"/>
                </a:cubicBezTo>
                <a:cubicBezTo>
                  <a:pt x="95" y="82"/>
                  <a:pt x="95" y="82"/>
                  <a:pt x="95" y="82"/>
                </a:cubicBezTo>
                <a:cubicBezTo>
                  <a:pt x="95" y="82"/>
                  <a:pt x="95" y="83"/>
                  <a:pt x="95" y="83"/>
                </a:cubicBezTo>
                <a:cubicBezTo>
                  <a:pt x="95" y="83"/>
                  <a:pt x="95" y="83"/>
                  <a:pt x="95" y="83"/>
                </a:cubicBezTo>
                <a:cubicBezTo>
                  <a:pt x="95" y="83"/>
                  <a:pt x="95" y="83"/>
                  <a:pt x="95" y="83"/>
                </a:cubicBezTo>
                <a:cubicBezTo>
                  <a:pt x="96" y="83"/>
                  <a:pt x="96" y="83"/>
                  <a:pt x="96" y="83"/>
                </a:cubicBezTo>
                <a:cubicBezTo>
                  <a:pt x="96" y="83"/>
                  <a:pt x="96" y="82"/>
                  <a:pt x="96" y="82"/>
                </a:cubicBezTo>
                <a:cubicBezTo>
                  <a:pt x="96" y="82"/>
                  <a:pt x="96" y="82"/>
                  <a:pt x="96" y="82"/>
                </a:cubicBezTo>
                <a:cubicBezTo>
                  <a:pt x="96" y="82"/>
                  <a:pt x="96" y="82"/>
                  <a:pt x="96" y="82"/>
                </a:cubicBezTo>
                <a:cubicBezTo>
                  <a:pt x="96" y="82"/>
                  <a:pt x="96" y="82"/>
                  <a:pt x="96" y="82"/>
                </a:cubicBezTo>
                <a:cubicBezTo>
                  <a:pt x="96" y="82"/>
                  <a:pt x="96" y="82"/>
                  <a:pt x="97" y="82"/>
                </a:cubicBezTo>
                <a:cubicBezTo>
                  <a:pt x="97" y="82"/>
                  <a:pt x="97" y="82"/>
                  <a:pt x="97" y="82"/>
                </a:cubicBezTo>
                <a:cubicBezTo>
                  <a:pt x="97" y="82"/>
                  <a:pt x="97" y="82"/>
                  <a:pt x="96" y="82"/>
                </a:cubicBezTo>
                <a:cubicBezTo>
                  <a:pt x="96" y="82"/>
                  <a:pt x="97" y="82"/>
                  <a:pt x="97" y="83"/>
                </a:cubicBezTo>
                <a:cubicBezTo>
                  <a:pt x="97" y="83"/>
                  <a:pt x="97" y="83"/>
                  <a:pt x="97" y="83"/>
                </a:cubicBezTo>
                <a:cubicBezTo>
                  <a:pt x="96" y="83"/>
                  <a:pt x="96" y="84"/>
                  <a:pt x="95" y="83"/>
                </a:cubicBezTo>
                <a:cubicBezTo>
                  <a:pt x="95" y="83"/>
                  <a:pt x="95" y="82"/>
                  <a:pt x="94" y="82"/>
                </a:cubicBezTo>
                <a:cubicBezTo>
                  <a:pt x="94" y="82"/>
                  <a:pt x="94" y="82"/>
                  <a:pt x="95" y="82"/>
                </a:cubicBezTo>
                <a:close/>
                <a:moveTo>
                  <a:pt x="94" y="67"/>
                </a:moveTo>
                <a:cubicBezTo>
                  <a:pt x="94" y="66"/>
                  <a:pt x="94" y="66"/>
                  <a:pt x="94" y="66"/>
                </a:cubicBezTo>
                <a:cubicBezTo>
                  <a:pt x="94" y="66"/>
                  <a:pt x="94" y="66"/>
                  <a:pt x="94" y="66"/>
                </a:cubicBezTo>
                <a:cubicBezTo>
                  <a:pt x="94" y="66"/>
                  <a:pt x="94" y="66"/>
                  <a:pt x="94" y="66"/>
                </a:cubicBezTo>
                <a:cubicBezTo>
                  <a:pt x="94" y="66"/>
                  <a:pt x="94" y="66"/>
                  <a:pt x="94" y="67"/>
                </a:cubicBezTo>
                <a:close/>
                <a:moveTo>
                  <a:pt x="94" y="58"/>
                </a:moveTo>
                <a:cubicBezTo>
                  <a:pt x="94" y="58"/>
                  <a:pt x="94" y="57"/>
                  <a:pt x="94" y="57"/>
                </a:cubicBezTo>
                <a:cubicBezTo>
                  <a:pt x="94" y="58"/>
                  <a:pt x="94" y="58"/>
                  <a:pt x="94" y="58"/>
                </a:cubicBezTo>
                <a:cubicBezTo>
                  <a:pt x="94" y="58"/>
                  <a:pt x="94" y="58"/>
                  <a:pt x="94" y="58"/>
                </a:cubicBezTo>
                <a:close/>
                <a:moveTo>
                  <a:pt x="98" y="106"/>
                </a:moveTo>
                <a:cubicBezTo>
                  <a:pt x="98" y="106"/>
                  <a:pt x="98" y="106"/>
                  <a:pt x="98" y="106"/>
                </a:cubicBezTo>
                <a:cubicBezTo>
                  <a:pt x="98" y="106"/>
                  <a:pt x="98" y="106"/>
                  <a:pt x="98" y="106"/>
                </a:cubicBezTo>
                <a:cubicBezTo>
                  <a:pt x="98" y="107"/>
                  <a:pt x="97" y="107"/>
                  <a:pt x="97" y="106"/>
                </a:cubicBezTo>
                <a:cubicBezTo>
                  <a:pt x="97" y="106"/>
                  <a:pt x="96" y="107"/>
                  <a:pt x="96" y="108"/>
                </a:cubicBezTo>
                <a:cubicBezTo>
                  <a:pt x="96" y="108"/>
                  <a:pt x="96" y="108"/>
                  <a:pt x="95" y="108"/>
                </a:cubicBezTo>
                <a:cubicBezTo>
                  <a:pt x="95" y="107"/>
                  <a:pt x="95" y="107"/>
                  <a:pt x="95" y="107"/>
                </a:cubicBezTo>
                <a:cubicBezTo>
                  <a:pt x="95" y="107"/>
                  <a:pt x="95" y="107"/>
                  <a:pt x="95" y="107"/>
                </a:cubicBezTo>
                <a:cubicBezTo>
                  <a:pt x="95" y="107"/>
                  <a:pt x="95" y="107"/>
                  <a:pt x="95" y="107"/>
                </a:cubicBezTo>
                <a:cubicBezTo>
                  <a:pt x="95" y="107"/>
                  <a:pt x="95" y="107"/>
                  <a:pt x="95" y="107"/>
                </a:cubicBezTo>
                <a:cubicBezTo>
                  <a:pt x="95" y="107"/>
                  <a:pt x="94" y="108"/>
                  <a:pt x="94" y="108"/>
                </a:cubicBezTo>
                <a:cubicBezTo>
                  <a:pt x="94" y="108"/>
                  <a:pt x="94" y="108"/>
                  <a:pt x="94" y="107"/>
                </a:cubicBezTo>
                <a:cubicBezTo>
                  <a:pt x="94" y="107"/>
                  <a:pt x="94" y="107"/>
                  <a:pt x="94" y="108"/>
                </a:cubicBezTo>
                <a:cubicBezTo>
                  <a:pt x="94" y="108"/>
                  <a:pt x="94" y="108"/>
                  <a:pt x="94" y="108"/>
                </a:cubicBezTo>
                <a:cubicBezTo>
                  <a:pt x="93" y="107"/>
                  <a:pt x="94" y="107"/>
                  <a:pt x="94" y="107"/>
                </a:cubicBezTo>
                <a:cubicBezTo>
                  <a:pt x="94" y="107"/>
                  <a:pt x="94" y="107"/>
                  <a:pt x="94" y="107"/>
                </a:cubicBezTo>
                <a:cubicBezTo>
                  <a:pt x="94" y="107"/>
                  <a:pt x="93" y="107"/>
                  <a:pt x="93" y="107"/>
                </a:cubicBezTo>
                <a:cubicBezTo>
                  <a:pt x="95" y="106"/>
                  <a:pt x="97" y="106"/>
                  <a:pt x="98" y="106"/>
                </a:cubicBezTo>
                <a:close/>
                <a:moveTo>
                  <a:pt x="94" y="121"/>
                </a:moveTo>
                <a:cubicBezTo>
                  <a:pt x="93" y="121"/>
                  <a:pt x="93" y="121"/>
                  <a:pt x="93" y="121"/>
                </a:cubicBezTo>
                <a:cubicBezTo>
                  <a:pt x="93" y="121"/>
                  <a:pt x="93" y="121"/>
                  <a:pt x="93" y="121"/>
                </a:cubicBezTo>
                <a:cubicBezTo>
                  <a:pt x="93" y="121"/>
                  <a:pt x="93" y="121"/>
                  <a:pt x="94" y="121"/>
                </a:cubicBezTo>
                <a:close/>
                <a:moveTo>
                  <a:pt x="93" y="120"/>
                </a:moveTo>
                <a:cubicBezTo>
                  <a:pt x="93" y="120"/>
                  <a:pt x="93" y="120"/>
                  <a:pt x="93" y="120"/>
                </a:cubicBezTo>
                <a:cubicBezTo>
                  <a:pt x="93" y="120"/>
                  <a:pt x="93" y="120"/>
                  <a:pt x="93" y="120"/>
                </a:cubicBezTo>
                <a:cubicBezTo>
                  <a:pt x="93" y="120"/>
                  <a:pt x="93" y="120"/>
                  <a:pt x="93" y="120"/>
                </a:cubicBezTo>
                <a:close/>
                <a:moveTo>
                  <a:pt x="92" y="107"/>
                </a:moveTo>
                <a:cubicBezTo>
                  <a:pt x="92" y="107"/>
                  <a:pt x="92" y="107"/>
                  <a:pt x="92" y="107"/>
                </a:cubicBezTo>
                <a:cubicBezTo>
                  <a:pt x="92" y="108"/>
                  <a:pt x="92" y="107"/>
                  <a:pt x="92" y="107"/>
                </a:cubicBezTo>
                <a:cubicBezTo>
                  <a:pt x="92" y="107"/>
                  <a:pt x="92" y="107"/>
                  <a:pt x="92" y="107"/>
                </a:cubicBezTo>
                <a:cubicBezTo>
                  <a:pt x="93" y="107"/>
                  <a:pt x="93" y="107"/>
                  <a:pt x="93" y="107"/>
                </a:cubicBezTo>
                <a:cubicBezTo>
                  <a:pt x="93" y="107"/>
                  <a:pt x="93" y="107"/>
                  <a:pt x="93" y="107"/>
                </a:cubicBezTo>
                <a:cubicBezTo>
                  <a:pt x="93" y="108"/>
                  <a:pt x="92" y="108"/>
                  <a:pt x="91" y="108"/>
                </a:cubicBezTo>
                <a:cubicBezTo>
                  <a:pt x="91" y="107"/>
                  <a:pt x="92" y="107"/>
                  <a:pt x="92" y="107"/>
                </a:cubicBezTo>
                <a:close/>
                <a:moveTo>
                  <a:pt x="92" y="109"/>
                </a:moveTo>
                <a:cubicBezTo>
                  <a:pt x="91" y="108"/>
                  <a:pt x="91" y="108"/>
                  <a:pt x="91" y="108"/>
                </a:cubicBezTo>
                <a:cubicBezTo>
                  <a:pt x="91" y="108"/>
                  <a:pt x="92" y="108"/>
                  <a:pt x="92" y="108"/>
                </a:cubicBezTo>
                <a:cubicBezTo>
                  <a:pt x="92" y="108"/>
                  <a:pt x="92" y="109"/>
                  <a:pt x="92" y="109"/>
                </a:cubicBezTo>
                <a:close/>
                <a:moveTo>
                  <a:pt x="91" y="84"/>
                </a:moveTo>
                <a:cubicBezTo>
                  <a:pt x="91" y="84"/>
                  <a:pt x="91" y="84"/>
                  <a:pt x="91" y="84"/>
                </a:cubicBezTo>
                <a:cubicBezTo>
                  <a:pt x="91" y="84"/>
                  <a:pt x="91" y="84"/>
                  <a:pt x="91" y="84"/>
                </a:cubicBezTo>
                <a:close/>
                <a:moveTo>
                  <a:pt x="91" y="85"/>
                </a:moveTo>
                <a:cubicBezTo>
                  <a:pt x="91" y="85"/>
                  <a:pt x="91" y="85"/>
                  <a:pt x="91" y="85"/>
                </a:cubicBezTo>
                <a:cubicBezTo>
                  <a:pt x="90" y="85"/>
                  <a:pt x="90" y="85"/>
                  <a:pt x="90" y="85"/>
                </a:cubicBezTo>
                <a:cubicBezTo>
                  <a:pt x="90" y="85"/>
                  <a:pt x="91" y="85"/>
                  <a:pt x="91" y="85"/>
                </a:cubicBezTo>
                <a:close/>
                <a:moveTo>
                  <a:pt x="90" y="86"/>
                </a:moveTo>
                <a:cubicBezTo>
                  <a:pt x="90" y="86"/>
                  <a:pt x="90" y="86"/>
                  <a:pt x="90" y="86"/>
                </a:cubicBezTo>
                <a:cubicBezTo>
                  <a:pt x="89" y="86"/>
                  <a:pt x="89" y="86"/>
                  <a:pt x="89" y="86"/>
                </a:cubicBezTo>
                <a:cubicBezTo>
                  <a:pt x="90" y="86"/>
                  <a:pt x="90" y="86"/>
                  <a:pt x="90" y="86"/>
                </a:cubicBezTo>
                <a:close/>
                <a:moveTo>
                  <a:pt x="88" y="108"/>
                </a:moveTo>
                <a:cubicBezTo>
                  <a:pt x="89" y="108"/>
                  <a:pt x="89" y="108"/>
                  <a:pt x="90" y="108"/>
                </a:cubicBezTo>
                <a:cubicBezTo>
                  <a:pt x="90" y="108"/>
                  <a:pt x="90" y="108"/>
                  <a:pt x="90" y="108"/>
                </a:cubicBezTo>
                <a:cubicBezTo>
                  <a:pt x="90" y="108"/>
                  <a:pt x="90" y="108"/>
                  <a:pt x="89" y="108"/>
                </a:cubicBezTo>
                <a:cubicBezTo>
                  <a:pt x="89" y="108"/>
                  <a:pt x="90" y="108"/>
                  <a:pt x="90" y="108"/>
                </a:cubicBezTo>
                <a:cubicBezTo>
                  <a:pt x="89" y="108"/>
                  <a:pt x="89" y="108"/>
                  <a:pt x="89" y="108"/>
                </a:cubicBezTo>
                <a:cubicBezTo>
                  <a:pt x="89" y="108"/>
                  <a:pt x="89" y="108"/>
                  <a:pt x="89" y="108"/>
                </a:cubicBezTo>
                <a:cubicBezTo>
                  <a:pt x="89" y="108"/>
                  <a:pt x="89" y="108"/>
                  <a:pt x="88" y="108"/>
                </a:cubicBezTo>
                <a:cubicBezTo>
                  <a:pt x="88" y="108"/>
                  <a:pt x="88" y="108"/>
                  <a:pt x="88" y="108"/>
                </a:cubicBezTo>
                <a:cubicBezTo>
                  <a:pt x="88" y="108"/>
                  <a:pt x="88" y="108"/>
                  <a:pt x="88" y="108"/>
                </a:cubicBezTo>
                <a:close/>
                <a:moveTo>
                  <a:pt x="87" y="85"/>
                </a:moveTo>
                <a:cubicBezTo>
                  <a:pt x="87" y="86"/>
                  <a:pt x="87" y="86"/>
                  <a:pt x="86" y="86"/>
                </a:cubicBezTo>
                <a:cubicBezTo>
                  <a:pt x="86" y="86"/>
                  <a:pt x="87" y="86"/>
                  <a:pt x="87" y="85"/>
                </a:cubicBezTo>
                <a:close/>
                <a:moveTo>
                  <a:pt x="87" y="109"/>
                </a:moveTo>
                <a:cubicBezTo>
                  <a:pt x="87" y="109"/>
                  <a:pt x="86" y="109"/>
                  <a:pt x="86" y="109"/>
                </a:cubicBezTo>
                <a:cubicBezTo>
                  <a:pt x="87" y="108"/>
                  <a:pt x="87" y="108"/>
                  <a:pt x="88" y="108"/>
                </a:cubicBezTo>
                <a:cubicBezTo>
                  <a:pt x="88" y="108"/>
                  <a:pt x="88" y="108"/>
                  <a:pt x="88" y="108"/>
                </a:cubicBezTo>
                <a:cubicBezTo>
                  <a:pt x="88" y="108"/>
                  <a:pt x="88" y="109"/>
                  <a:pt x="88" y="109"/>
                </a:cubicBezTo>
                <a:cubicBezTo>
                  <a:pt x="88" y="109"/>
                  <a:pt x="88" y="109"/>
                  <a:pt x="88" y="109"/>
                </a:cubicBezTo>
                <a:cubicBezTo>
                  <a:pt x="88" y="109"/>
                  <a:pt x="87" y="108"/>
                  <a:pt x="87" y="109"/>
                </a:cubicBezTo>
                <a:cubicBezTo>
                  <a:pt x="87" y="109"/>
                  <a:pt x="87" y="109"/>
                  <a:pt x="87" y="109"/>
                </a:cubicBezTo>
                <a:cubicBezTo>
                  <a:pt x="87" y="109"/>
                  <a:pt x="87" y="109"/>
                  <a:pt x="87" y="109"/>
                </a:cubicBezTo>
                <a:cubicBezTo>
                  <a:pt x="87" y="109"/>
                  <a:pt x="87" y="109"/>
                  <a:pt x="87" y="109"/>
                </a:cubicBezTo>
                <a:cubicBezTo>
                  <a:pt x="87" y="110"/>
                  <a:pt x="87" y="110"/>
                  <a:pt x="86" y="110"/>
                </a:cubicBezTo>
                <a:cubicBezTo>
                  <a:pt x="86" y="110"/>
                  <a:pt x="86" y="109"/>
                  <a:pt x="86" y="109"/>
                </a:cubicBezTo>
                <a:cubicBezTo>
                  <a:pt x="86" y="109"/>
                  <a:pt x="86" y="109"/>
                  <a:pt x="87" y="109"/>
                </a:cubicBezTo>
                <a:close/>
                <a:moveTo>
                  <a:pt x="86" y="86"/>
                </a:moveTo>
                <a:cubicBezTo>
                  <a:pt x="86" y="86"/>
                  <a:pt x="86" y="86"/>
                  <a:pt x="86" y="86"/>
                </a:cubicBezTo>
                <a:cubicBezTo>
                  <a:pt x="86" y="86"/>
                  <a:pt x="86" y="86"/>
                  <a:pt x="86" y="86"/>
                </a:cubicBezTo>
                <a:cubicBezTo>
                  <a:pt x="86" y="86"/>
                  <a:pt x="86" y="86"/>
                  <a:pt x="86" y="86"/>
                </a:cubicBezTo>
                <a:close/>
                <a:moveTo>
                  <a:pt x="85" y="109"/>
                </a:moveTo>
                <a:cubicBezTo>
                  <a:pt x="85" y="109"/>
                  <a:pt x="86" y="109"/>
                  <a:pt x="86" y="109"/>
                </a:cubicBezTo>
                <a:cubicBezTo>
                  <a:pt x="86" y="109"/>
                  <a:pt x="85" y="109"/>
                  <a:pt x="85" y="109"/>
                </a:cubicBezTo>
                <a:cubicBezTo>
                  <a:pt x="85" y="109"/>
                  <a:pt x="85" y="109"/>
                  <a:pt x="85" y="109"/>
                </a:cubicBezTo>
                <a:close/>
                <a:moveTo>
                  <a:pt x="84" y="92"/>
                </a:moveTo>
                <a:cubicBezTo>
                  <a:pt x="84" y="93"/>
                  <a:pt x="84" y="93"/>
                  <a:pt x="84" y="93"/>
                </a:cubicBezTo>
                <a:cubicBezTo>
                  <a:pt x="84" y="93"/>
                  <a:pt x="84" y="93"/>
                  <a:pt x="84" y="93"/>
                </a:cubicBezTo>
                <a:cubicBezTo>
                  <a:pt x="84" y="93"/>
                  <a:pt x="84" y="93"/>
                  <a:pt x="84" y="93"/>
                </a:cubicBezTo>
                <a:cubicBezTo>
                  <a:pt x="84" y="93"/>
                  <a:pt x="84" y="93"/>
                  <a:pt x="84" y="93"/>
                </a:cubicBezTo>
                <a:cubicBezTo>
                  <a:pt x="84" y="92"/>
                  <a:pt x="84" y="92"/>
                  <a:pt x="84" y="92"/>
                </a:cubicBezTo>
                <a:close/>
                <a:moveTo>
                  <a:pt x="81" y="88"/>
                </a:moveTo>
                <a:cubicBezTo>
                  <a:pt x="81" y="88"/>
                  <a:pt x="81" y="88"/>
                  <a:pt x="81" y="89"/>
                </a:cubicBezTo>
                <a:cubicBezTo>
                  <a:pt x="80" y="89"/>
                  <a:pt x="80" y="89"/>
                  <a:pt x="80" y="89"/>
                </a:cubicBezTo>
                <a:cubicBezTo>
                  <a:pt x="80" y="89"/>
                  <a:pt x="80" y="89"/>
                  <a:pt x="80" y="88"/>
                </a:cubicBezTo>
                <a:cubicBezTo>
                  <a:pt x="80" y="88"/>
                  <a:pt x="80" y="88"/>
                  <a:pt x="81" y="88"/>
                </a:cubicBezTo>
                <a:close/>
                <a:moveTo>
                  <a:pt x="80" y="110"/>
                </a:moveTo>
                <a:cubicBezTo>
                  <a:pt x="80" y="110"/>
                  <a:pt x="80" y="110"/>
                  <a:pt x="80" y="110"/>
                </a:cubicBezTo>
                <a:cubicBezTo>
                  <a:pt x="80" y="110"/>
                  <a:pt x="80" y="110"/>
                  <a:pt x="80" y="110"/>
                </a:cubicBezTo>
                <a:cubicBezTo>
                  <a:pt x="80" y="110"/>
                  <a:pt x="80" y="110"/>
                  <a:pt x="80" y="110"/>
                </a:cubicBezTo>
                <a:close/>
                <a:moveTo>
                  <a:pt x="74" y="90"/>
                </a:moveTo>
                <a:cubicBezTo>
                  <a:pt x="74" y="90"/>
                  <a:pt x="74" y="90"/>
                  <a:pt x="74" y="90"/>
                </a:cubicBezTo>
                <a:cubicBezTo>
                  <a:pt x="74" y="90"/>
                  <a:pt x="74" y="90"/>
                  <a:pt x="74" y="90"/>
                </a:cubicBezTo>
                <a:cubicBezTo>
                  <a:pt x="74" y="90"/>
                  <a:pt x="74" y="90"/>
                  <a:pt x="74" y="90"/>
                </a:cubicBezTo>
                <a:close/>
                <a:moveTo>
                  <a:pt x="73" y="91"/>
                </a:moveTo>
                <a:cubicBezTo>
                  <a:pt x="73" y="91"/>
                  <a:pt x="73" y="91"/>
                  <a:pt x="73" y="91"/>
                </a:cubicBezTo>
                <a:cubicBezTo>
                  <a:pt x="73" y="92"/>
                  <a:pt x="73" y="92"/>
                  <a:pt x="73" y="92"/>
                </a:cubicBezTo>
                <a:cubicBezTo>
                  <a:pt x="73" y="92"/>
                  <a:pt x="72" y="92"/>
                  <a:pt x="72" y="92"/>
                </a:cubicBezTo>
                <a:cubicBezTo>
                  <a:pt x="72" y="91"/>
                  <a:pt x="72" y="91"/>
                  <a:pt x="73" y="91"/>
                </a:cubicBezTo>
                <a:close/>
                <a:moveTo>
                  <a:pt x="72" y="91"/>
                </a:moveTo>
                <a:cubicBezTo>
                  <a:pt x="72" y="91"/>
                  <a:pt x="73" y="91"/>
                  <a:pt x="72" y="91"/>
                </a:cubicBezTo>
                <a:cubicBezTo>
                  <a:pt x="72" y="91"/>
                  <a:pt x="72" y="91"/>
                  <a:pt x="72" y="91"/>
                </a:cubicBezTo>
                <a:cubicBezTo>
                  <a:pt x="72" y="91"/>
                  <a:pt x="72" y="91"/>
                  <a:pt x="72" y="91"/>
                </a:cubicBezTo>
                <a:close/>
                <a:moveTo>
                  <a:pt x="72" y="112"/>
                </a:moveTo>
                <a:cubicBezTo>
                  <a:pt x="72" y="112"/>
                  <a:pt x="72" y="112"/>
                  <a:pt x="72" y="112"/>
                </a:cubicBezTo>
                <a:cubicBezTo>
                  <a:pt x="72" y="112"/>
                  <a:pt x="72" y="112"/>
                  <a:pt x="72" y="112"/>
                </a:cubicBezTo>
                <a:cubicBezTo>
                  <a:pt x="72" y="112"/>
                  <a:pt x="72" y="112"/>
                  <a:pt x="72" y="112"/>
                </a:cubicBezTo>
                <a:close/>
                <a:moveTo>
                  <a:pt x="71" y="97"/>
                </a:moveTo>
                <a:cubicBezTo>
                  <a:pt x="71" y="97"/>
                  <a:pt x="71" y="97"/>
                  <a:pt x="71" y="96"/>
                </a:cubicBezTo>
                <a:cubicBezTo>
                  <a:pt x="71" y="97"/>
                  <a:pt x="71" y="97"/>
                  <a:pt x="71" y="97"/>
                </a:cubicBezTo>
                <a:cubicBezTo>
                  <a:pt x="71" y="97"/>
                  <a:pt x="71" y="97"/>
                  <a:pt x="71" y="97"/>
                </a:cubicBezTo>
                <a:close/>
                <a:moveTo>
                  <a:pt x="71" y="112"/>
                </a:moveTo>
                <a:cubicBezTo>
                  <a:pt x="70" y="112"/>
                  <a:pt x="70" y="112"/>
                  <a:pt x="70" y="112"/>
                </a:cubicBezTo>
                <a:cubicBezTo>
                  <a:pt x="70" y="112"/>
                  <a:pt x="70" y="112"/>
                  <a:pt x="70" y="112"/>
                </a:cubicBezTo>
                <a:cubicBezTo>
                  <a:pt x="70" y="112"/>
                  <a:pt x="70" y="112"/>
                  <a:pt x="69" y="113"/>
                </a:cubicBezTo>
                <a:cubicBezTo>
                  <a:pt x="69" y="112"/>
                  <a:pt x="70" y="112"/>
                  <a:pt x="71" y="112"/>
                </a:cubicBezTo>
                <a:close/>
                <a:moveTo>
                  <a:pt x="69" y="92"/>
                </a:moveTo>
                <a:cubicBezTo>
                  <a:pt x="69" y="92"/>
                  <a:pt x="69" y="92"/>
                  <a:pt x="68" y="92"/>
                </a:cubicBezTo>
                <a:cubicBezTo>
                  <a:pt x="68" y="92"/>
                  <a:pt x="68" y="92"/>
                  <a:pt x="68" y="92"/>
                </a:cubicBezTo>
                <a:cubicBezTo>
                  <a:pt x="68" y="92"/>
                  <a:pt x="69" y="92"/>
                  <a:pt x="69" y="92"/>
                </a:cubicBezTo>
                <a:close/>
                <a:moveTo>
                  <a:pt x="68" y="92"/>
                </a:moveTo>
                <a:cubicBezTo>
                  <a:pt x="68" y="93"/>
                  <a:pt x="68" y="93"/>
                  <a:pt x="68" y="93"/>
                </a:cubicBezTo>
                <a:cubicBezTo>
                  <a:pt x="68" y="93"/>
                  <a:pt x="68" y="93"/>
                  <a:pt x="68" y="92"/>
                </a:cubicBezTo>
                <a:cubicBezTo>
                  <a:pt x="68" y="93"/>
                  <a:pt x="68" y="93"/>
                  <a:pt x="68" y="93"/>
                </a:cubicBezTo>
                <a:cubicBezTo>
                  <a:pt x="68" y="93"/>
                  <a:pt x="68" y="93"/>
                  <a:pt x="68" y="93"/>
                </a:cubicBezTo>
                <a:cubicBezTo>
                  <a:pt x="67" y="93"/>
                  <a:pt x="67" y="93"/>
                  <a:pt x="67" y="93"/>
                </a:cubicBezTo>
                <a:cubicBezTo>
                  <a:pt x="67" y="93"/>
                  <a:pt x="66" y="93"/>
                  <a:pt x="66" y="93"/>
                </a:cubicBezTo>
                <a:cubicBezTo>
                  <a:pt x="66" y="93"/>
                  <a:pt x="67" y="92"/>
                  <a:pt x="68" y="92"/>
                </a:cubicBezTo>
                <a:close/>
                <a:moveTo>
                  <a:pt x="65" y="113"/>
                </a:moveTo>
                <a:cubicBezTo>
                  <a:pt x="65" y="113"/>
                  <a:pt x="65" y="112"/>
                  <a:pt x="66" y="113"/>
                </a:cubicBezTo>
                <a:cubicBezTo>
                  <a:pt x="66" y="113"/>
                  <a:pt x="66" y="113"/>
                  <a:pt x="66" y="113"/>
                </a:cubicBezTo>
                <a:cubicBezTo>
                  <a:pt x="66" y="113"/>
                  <a:pt x="66" y="113"/>
                  <a:pt x="66" y="113"/>
                </a:cubicBezTo>
                <a:cubicBezTo>
                  <a:pt x="65" y="113"/>
                  <a:pt x="65" y="113"/>
                  <a:pt x="65" y="113"/>
                </a:cubicBezTo>
                <a:cubicBezTo>
                  <a:pt x="65" y="113"/>
                  <a:pt x="65" y="113"/>
                  <a:pt x="65" y="113"/>
                </a:cubicBezTo>
                <a:close/>
                <a:moveTo>
                  <a:pt x="63" y="97"/>
                </a:moveTo>
                <a:cubicBezTo>
                  <a:pt x="63" y="97"/>
                  <a:pt x="63" y="97"/>
                  <a:pt x="63" y="97"/>
                </a:cubicBezTo>
                <a:cubicBezTo>
                  <a:pt x="63" y="97"/>
                  <a:pt x="63" y="97"/>
                  <a:pt x="63" y="97"/>
                </a:cubicBezTo>
                <a:cubicBezTo>
                  <a:pt x="63" y="97"/>
                  <a:pt x="63" y="97"/>
                  <a:pt x="62" y="97"/>
                </a:cubicBezTo>
                <a:cubicBezTo>
                  <a:pt x="62" y="97"/>
                  <a:pt x="63" y="97"/>
                  <a:pt x="63" y="97"/>
                </a:cubicBezTo>
                <a:close/>
                <a:moveTo>
                  <a:pt x="62" y="98"/>
                </a:moveTo>
                <a:cubicBezTo>
                  <a:pt x="63" y="98"/>
                  <a:pt x="63" y="98"/>
                  <a:pt x="63" y="98"/>
                </a:cubicBezTo>
                <a:cubicBezTo>
                  <a:pt x="63" y="98"/>
                  <a:pt x="63" y="98"/>
                  <a:pt x="63" y="98"/>
                </a:cubicBezTo>
                <a:cubicBezTo>
                  <a:pt x="63" y="98"/>
                  <a:pt x="63" y="98"/>
                  <a:pt x="63" y="98"/>
                </a:cubicBezTo>
                <a:cubicBezTo>
                  <a:pt x="63" y="98"/>
                  <a:pt x="62" y="98"/>
                  <a:pt x="62" y="98"/>
                </a:cubicBezTo>
                <a:close/>
                <a:moveTo>
                  <a:pt x="61" y="94"/>
                </a:moveTo>
                <a:cubicBezTo>
                  <a:pt x="61" y="94"/>
                  <a:pt x="61" y="94"/>
                  <a:pt x="61" y="94"/>
                </a:cubicBezTo>
                <a:cubicBezTo>
                  <a:pt x="61" y="94"/>
                  <a:pt x="61" y="94"/>
                  <a:pt x="61" y="94"/>
                </a:cubicBezTo>
                <a:close/>
                <a:moveTo>
                  <a:pt x="61" y="94"/>
                </a:moveTo>
                <a:cubicBezTo>
                  <a:pt x="61" y="94"/>
                  <a:pt x="61" y="94"/>
                  <a:pt x="61" y="94"/>
                </a:cubicBezTo>
                <a:cubicBezTo>
                  <a:pt x="61" y="94"/>
                  <a:pt x="61" y="95"/>
                  <a:pt x="61" y="95"/>
                </a:cubicBezTo>
                <a:cubicBezTo>
                  <a:pt x="61" y="95"/>
                  <a:pt x="61" y="95"/>
                  <a:pt x="61" y="95"/>
                </a:cubicBezTo>
                <a:cubicBezTo>
                  <a:pt x="61" y="95"/>
                  <a:pt x="61" y="95"/>
                  <a:pt x="61" y="95"/>
                </a:cubicBezTo>
                <a:cubicBezTo>
                  <a:pt x="61" y="95"/>
                  <a:pt x="61" y="94"/>
                  <a:pt x="61" y="94"/>
                </a:cubicBezTo>
                <a:close/>
                <a:moveTo>
                  <a:pt x="62" y="98"/>
                </a:moveTo>
                <a:cubicBezTo>
                  <a:pt x="62" y="98"/>
                  <a:pt x="61" y="98"/>
                  <a:pt x="61" y="98"/>
                </a:cubicBezTo>
                <a:cubicBezTo>
                  <a:pt x="61" y="98"/>
                  <a:pt x="61" y="98"/>
                  <a:pt x="62" y="98"/>
                </a:cubicBezTo>
                <a:close/>
                <a:moveTo>
                  <a:pt x="61" y="98"/>
                </a:moveTo>
                <a:cubicBezTo>
                  <a:pt x="61" y="99"/>
                  <a:pt x="60" y="99"/>
                  <a:pt x="60" y="99"/>
                </a:cubicBezTo>
                <a:cubicBezTo>
                  <a:pt x="60" y="99"/>
                  <a:pt x="60" y="99"/>
                  <a:pt x="59" y="99"/>
                </a:cubicBezTo>
                <a:cubicBezTo>
                  <a:pt x="59" y="99"/>
                  <a:pt x="59" y="99"/>
                  <a:pt x="59" y="98"/>
                </a:cubicBezTo>
                <a:cubicBezTo>
                  <a:pt x="60" y="98"/>
                  <a:pt x="60" y="98"/>
                  <a:pt x="61" y="98"/>
                </a:cubicBezTo>
                <a:close/>
                <a:moveTo>
                  <a:pt x="59" y="114"/>
                </a:moveTo>
                <a:cubicBezTo>
                  <a:pt x="59" y="114"/>
                  <a:pt x="59" y="114"/>
                  <a:pt x="59" y="114"/>
                </a:cubicBezTo>
                <a:cubicBezTo>
                  <a:pt x="59" y="114"/>
                  <a:pt x="59" y="114"/>
                  <a:pt x="59" y="114"/>
                </a:cubicBezTo>
                <a:cubicBezTo>
                  <a:pt x="59" y="114"/>
                  <a:pt x="59" y="114"/>
                  <a:pt x="59" y="114"/>
                </a:cubicBezTo>
                <a:close/>
                <a:moveTo>
                  <a:pt x="59" y="114"/>
                </a:moveTo>
                <a:cubicBezTo>
                  <a:pt x="59" y="114"/>
                  <a:pt x="59" y="114"/>
                  <a:pt x="59" y="115"/>
                </a:cubicBezTo>
                <a:cubicBezTo>
                  <a:pt x="59" y="115"/>
                  <a:pt x="59" y="115"/>
                  <a:pt x="59" y="115"/>
                </a:cubicBezTo>
                <a:cubicBezTo>
                  <a:pt x="59" y="115"/>
                  <a:pt x="59" y="115"/>
                  <a:pt x="59" y="115"/>
                </a:cubicBezTo>
                <a:cubicBezTo>
                  <a:pt x="59" y="115"/>
                  <a:pt x="59" y="114"/>
                  <a:pt x="59" y="114"/>
                </a:cubicBezTo>
                <a:close/>
                <a:moveTo>
                  <a:pt x="57" y="99"/>
                </a:moveTo>
                <a:cubicBezTo>
                  <a:pt x="57" y="99"/>
                  <a:pt x="57" y="99"/>
                  <a:pt x="57" y="100"/>
                </a:cubicBezTo>
                <a:cubicBezTo>
                  <a:pt x="57" y="99"/>
                  <a:pt x="57" y="99"/>
                  <a:pt x="56" y="99"/>
                </a:cubicBezTo>
                <a:cubicBezTo>
                  <a:pt x="56" y="99"/>
                  <a:pt x="56" y="100"/>
                  <a:pt x="56" y="100"/>
                </a:cubicBezTo>
                <a:cubicBezTo>
                  <a:pt x="56" y="100"/>
                  <a:pt x="56" y="100"/>
                  <a:pt x="56" y="100"/>
                </a:cubicBezTo>
                <a:cubicBezTo>
                  <a:pt x="56" y="99"/>
                  <a:pt x="57" y="98"/>
                  <a:pt x="57" y="99"/>
                </a:cubicBezTo>
                <a:close/>
                <a:moveTo>
                  <a:pt x="57" y="116"/>
                </a:moveTo>
                <a:cubicBezTo>
                  <a:pt x="57" y="116"/>
                  <a:pt x="57" y="116"/>
                  <a:pt x="57" y="116"/>
                </a:cubicBezTo>
                <a:cubicBezTo>
                  <a:pt x="57" y="116"/>
                  <a:pt x="56" y="116"/>
                  <a:pt x="56" y="115"/>
                </a:cubicBezTo>
                <a:cubicBezTo>
                  <a:pt x="57" y="116"/>
                  <a:pt x="57" y="116"/>
                  <a:pt x="57" y="116"/>
                </a:cubicBezTo>
                <a:close/>
                <a:moveTo>
                  <a:pt x="56" y="115"/>
                </a:moveTo>
                <a:cubicBezTo>
                  <a:pt x="56" y="116"/>
                  <a:pt x="56" y="116"/>
                  <a:pt x="56" y="116"/>
                </a:cubicBezTo>
                <a:cubicBezTo>
                  <a:pt x="56" y="116"/>
                  <a:pt x="56" y="116"/>
                  <a:pt x="56" y="116"/>
                </a:cubicBezTo>
                <a:cubicBezTo>
                  <a:pt x="56" y="116"/>
                  <a:pt x="56" y="116"/>
                  <a:pt x="56" y="115"/>
                </a:cubicBezTo>
                <a:close/>
                <a:moveTo>
                  <a:pt x="54" y="100"/>
                </a:moveTo>
                <a:cubicBezTo>
                  <a:pt x="54" y="101"/>
                  <a:pt x="53" y="101"/>
                  <a:pt x="53" y="100"/>
                </a:cubicBezTo>
                <a:cubicBezTo>
                  <a:pt x="53" y="100"/>
                  <a:pt x="53" y="100"/>
                  <a:pt x="54" y="100"/>
                </a:cubicBezTo>
                <a:close/>
                <a:moveTo>
                  <a:pt x="54" y="117"/>
                </a:moveTo>
                <a:cubicBezTo>
                  <a:pt x="53" y="117"/>
                  <a:pt x="53" y="118"/>
                  <a:pt x="52" y="118"/>
                </a:cubicBezTo>
                <a:cubicBezTo>
                  <a:pt x="52" y="117"/>
                  <a:pt x="53" y="117"/>
                  <a:pt x="54" y="117"/>
                </a:cubicBezTo>
                <a:cubicBezTo>
                  <a:pt x="54" y="117"/>
                  <a:pt x="54" y="117"/>
                  <a:pt x="54" y="117"/>
                </a:cubicBezTo>
                <a:cubicBezTo>
                  <a:pt x="54" y="117"/>
                  <a:pt x="54" y="117"/>
                  <a:pt x="54" y="117"/>
                </a:cubicBezTo>
                <a:close/>
                <a:moveTo>
                  <a:pt x="54" y="117"/>
                </a:moveTo>
                <a:cubicBezTo>
                  <a:pt x="54" y="117"/>
                  <a:pt x="54" y="117"/>
                  <a:pt x="54" y="117"/>
                </a:cubicBezTo>
                <a:cubicBezTo>
                  <a:pt x="54" y="117"/>
                  <a:pt x="54" y="117"/>
                  <a:pt x="54" y="117"/>
                </a:cubicBezTo>
                <a:close/>
                <a:moveTo>
                  <a:pt x="54" y="101"/>
                </a:moveTo>
                <a:cubicBezTo>
                  <a:pt x="54" y="101"/>
                  <a:pt x="54" y="101"/>
                  <a:pt x="54" y="100"/>
                </a:cubicBezTo>
                <a:cubicBezTo>
                  <a:pt x="54" y="100"/>
                  <a:pt x="53" y="100"/>
                  <a:pt x="53" y="100"/>
                </a:cubicBezTo>
                <a:cubicBezTo>
                  <a:pt x="53" y="100"/>
                  <a:pt x="54" y="100"/>
                  <a:pt x="54" y="99"/>
                </a:cubicBezTo>
                <a:cubicBezTo>
                  <a:pt x="54" y="100"/>
                  <a:pt x="54" y="100"/>
                  <a:pt x="54" y="100"/>
                </a:cubicBezTo>
                <a:cubicBezTo>
                  <a:pt x="55" y="99"/>
                  <a:pt x="55" y="100"/>
                  <a:pt x="56" y="99"/>
                </a:cubicBezTo>
                <a:cubicBezTo>
                  <a:pt x="56" y="99"/>
                  <a:pt x="56" y="99"/>
                  <a:pt x="56" y="100"/>
                </a:cubicBezTo>
                <a:cubicBezTo>
                  <a:pt x="55" y="99"/>
                  <a:pt x="55" y="100"/>
                  <a:pt x="55" y="100"/>
                </a:cubicBezTo>
                <a:cubicBezTo>
                  <a:pt x="55" y="100"/>
                  <a:pt x="55" y="101"/>
                  <a:pt x="55" y="101"/>
                </a:cubicBezTo>
                <a:cubicBezTo>
                  <a:pt x="55" y="101"/>
                  <a:pt x="54" y="101"/>
                  <a:pt x="54" y="101"/>
                </a:cubicBezTo>
                <a:close/>
                <a:moveTo>
                  <a:pt x="55" y="121"/>
                </a:moveTo>
                <a:cubicBezTo>
                  <a:pt x="55" y="121"/>
                  <a:pt x="55" y="121"/>
                  <a:pt x="55" y="121"/>
                </a:cubicBezTo>
                <a:cubicBezTo>
                  <a:pt x="55" y="121"/>
                  <a:pt x="55" y="121"/>
                  <a:pt x="55" y="121"/>
                </a:cubicBezTo>
                <a:cubicBezTo>
                  <a:pt x="55" y="121"/>
                  <a:pt x="55" y="121"/>
                  <a:pt x="55" y="121"/>
                </a:cubicBezTo>
                <a:cubicBezTo>
                  <a:pt x="55" y="121"/>
                  <a:pt x="55" y="121"/>
                  <a:pt x="55" y="121"/>
                </a:cubicBezTo>
                <a:cubicBezTo>
                  <a:pt x="55" y="121"/>
                  <a:pt x="55" y="121"/>
                  <a:pt x="55" y="121"/>
                </a:cubicBezTo>
                <a:close/>
                <a:moveTo>
                  <a:pt x="56" y="125"/>
                </a:moveTo>
                <a:cubicBezTo>
                  <a:pt x="55" y="125"/>
                  <a:pt x="55" y="125"/>
                  <a:pt x="55" y="125"/>
                </a:cubicBezTo>
                <a:cubicBezTo>
                  <a:pt x="55" y="125"/>
                  <a:pt x="56" y="124"/>
                  <a:pt x="56" y="124"/>
                </a:cubicBezTo>
                <a:cubicBezTo>
                  <a:pt x="56" y="124"/>
                  <a:pt x="56" y="125"/>
                  <a:pt x="56" y="125"/>
                </a:cubicBezTo>
                <a:cubicBezTo>
                  <a:pt x="56" y="125"/>
                  <a:pt x="56" y="125"/>
                  <a:pt x="56" y="125"/>
                </a:cubicBezTo>
                <a:close/>
                <a:moveTo>
                  <a:pt x="56" y="120"/>
                </a:moveTo>
                <a:cubicBezTo>
                  <a:pt x="56" y="120"/>
                  <a:pt x="57" y="120"/>
                  <a:pt x="57" y="120"/>
                </a:cubicBezTo>
                <a:cubicBezTo>
                  <a:pt x="57" y="120"/>
                  <a:pt x="56" y="120"/>
                  <a:pt x="56" y="120"/>
                </a:cubicBezTo>
                <a:close/>
                <a:moveTo>
                  <a:pt x="57" y="124"/>
                </a:moveTo>
                <a:cubicBezTo>
                  <a:pt x="57" y="124"/>
                  <a:pt x="57" y="124"/>
                  <a:pt x="56" y="124"/>
                </a:cubicBezTo>
                <a:cubicBezTo>
                  <a:pt x="57" y="124"/>
                  <a:pt x="57" y="124"/>
                  <a:pt x="57" y="124"/>
                </a:cubicBezTo>
                <a:cubicBezTo>
                  <a:pt x="57" y="124"/>
                  <a:pt x="57" y="124"/>
                  <a:pt x="57" y="124"/>
                </a:cubicBezTo>
                <a:cubicBezTo>
                  <a:pt x="57" y="124"/>
                  <a:pt x="57" y="124"/>
                  <a:pt x="57" y="124"/>
                </a:cubicBezTo>
                <a:close/>
                <a:moveTo>
                  <a:pt x="57" y="124"/>
                </a:moveTo>
                <a:cubicBezTo>
                  <a:pt x="57" y="124"/>
                  <a:pt x="57" y="124"/>
                  <a:pt x="57" y="124"/>
                </a:cubicBezTo>
                <a:cubicBezTo>
                  <a:pt x="57" y="124"/>
                  <a:pt x="57" y="124"/>
                  <a:pt x="57" y="124"/>
                </a:cubicBezTo>
                <a:cubicBezTo>
                  <a:pt x="57" y="124"/>
                  <a:pt x="57" y="124"/>
                  <a:pt x="57" y="124"/>
                </a:cubicBezTo>
                <a:cubicBezTo>
                  <a:pt x="57" y="124"/>
                  <a:pt x="57" y="124"/>
                  <a:pt x="57" y="124"/>
                </a:cubicBezTo>
                <a:close/>
                <a:moveTo>
                  <a:pt x="58" y="117"/>
                </a:moveTo>
                <a:cubicBezTo>
                  <a:pt x="57" y="117"/>
                  <a:pt x="58" y="116"/>
                  <a:pt x="58" y="116"/>
                </a:cubicBezTo>
                <a:cubicBezTo>
                  <a:pt x="57" y="116"/>
                  <a:pt x="56" y="116"/>
                  <a:pt x="55" y="116"/>
                </a:cubicBezTo>
                <a:cubicBezTo>
                  <a:pt x="56" y="116"/>
                  <a:pt x="56" y="116"/>
                  <a:pt x="57" y="116"/>
                </a:cubicBezTo>
                <a:cubicBezTo>
                  <a:pt x="57" y="116"/>
                  <a:pt x="57" y="116"/>
                  <a:pt x="57" y="116"/>
                </a:cubicBezTo>
                <a:cubicBezTo>
                  <a:pt x="57" y="116"/>
                  <a:pt x="57" y="116"/>
                  <a:pt x="57" y="116"/>
                </a:cubicBezTo>
                <a:cubicBezTo>
                  <a:pt x="57" y="116"/>
                  <a:pt x="57" y="116"/>
                  <a:pt x="58" y="116"/>
                </a:cubicBezTo>
                <a:cubicBezTo>
                  <a:pt x="57" y="115"/>
                  <a:pt x="58" y="115"/>
                  <a:pt x="58" y="115"/>
                </a:cubicBezTo>
                <a:cubicBezTo>
                  <a:pt x="58" y="115"/>
                  <a:pt x="58" y="116"/>
                  <a:pt x="58" y="116"/>
                </a:cubicBezTo>
                <a:cubicBezTo>
                  <a:pt x="58" y="116"/>
                  <a:pt x="58" y="116"/>
                  <a:pt x="58" y="116"/>
                </a:cubicBezTo>
                <a:cubicBezTo>
                  <a:pt x="58" y="116"/>
                  <a:pt x="58" y="116"/>
                  <a:pt x="58" y="117"/>
                </a:cubicBezTo>
                <a:cubicBezTo>
                  <a:pt x="58" y="117"/>
                  <a:pt x="58" y="117"/>
                  <a:pt x="58" y="117"/>
                </a:cubicBezTo>
                <a:close/>
                <a:moveTo>
                  <a:pt x="58" y="123"/>
                </a:moveTo>
                <a:cubicBezTo>
                  <a:pt x="58" y="123"/>
                  <a:pt x="58" y="123"/>
                  <a:pt x="58" y="123"/>
                </a:cubicBezTo>
                <a:cubicBezTo>
                  <a:pt x="58" y="123"/>
                  <a:pt x="58" y="123"/>
                  <a:pt x="58" y="123"/>
                </a:cubicBezTo>
                <a:cubicBezTo>
                  <a:pt x="58" y="123"/>
                  <a:pt x="58" y="123"/>
                  <a:pt x="58" y="123"/>
                </a:cubicBezTo>
                <a:cubicBezTo>
                  <a:pt x="58" y="123"/>
                  <a:pt x="59" y="123"/>
                  <a:pt x="59" y="123"/>
                </a:cubicBezTo>
                <a:cubicBezTo>
                  <a:pt x="59" y="123"/>
                  <a:pt x="59" y="123"/>
                  <a:pt x="59" y="123"/>
                </a:cubicBezTo>
                <a:cubicBezTo>
                  <a:pt x="59" y="123"/>
                  <a:pt x="59" y="123"/>
                  <a:pt x="59" y="123"/>
                </a:cubicBezTo>
                <a:cubicBezTo>
                  <a:pt x="59" y="123"/>
                  <a:pt x="58" y="123"/>
                  <a:pt x="58" y="123"/>
                </a:cubicBezTo>
                <a:close/>
                <a:moveTo>
                  <a:pt x="59" y="117"/>
                </a:moveTo>
                <a:cubicBezTo>
                  <a:pt x="59" y="117"/>
                  <a:pt x="59" y="117"/>
                  <a:pt x="59" y="117"/>
                </a:cubicBezTo>
                <a:cubicBezTo>
                  <a:pt x="59" y="117"/>
                  <a:pt x="58" y="117"/>
                  <a:pt x="58" y="117"/>
                </a:cubicBezTo>
                <a:cubicBezTo>
                  <a:pt x="58" y="117"/>
                  <a:pt x="59" y="117"/>
                  <a:pt x="60" y="117"/>
                </a:cubicBezTo>
                <a:cubicBezTo>
                  <a:pt x="60" y="117"/>
                  <a:pt x="60" y="117"/>
                  <a:pt x="59" y="117"/>
                </a:cubicBezTo>
                <a:close/>
                <a:moveTo>
                  <a:pt x="60" y="116"/>
                </a:moveTo>
                <a:cubicBezTo>
                  <a:pt x="59" y="116"/>
                  <a:pt x="60" y="116"/>
                  <a:pt x="59" y="116"/>
                </a:cubicBezTo>
                <a:cubicBezTo>
                  <a:pt x="59" y="116"/>
                  <a:pt x="59" y="116"/>
                  <a:pt x="59" y="117"/>
                </a:cubicBezTo>
                <a:cubicBezTo>
                  <a:pt x="59" y="116"/>
                  <a:pt x="59" y="116"/>
                  <a:pt x="59" y="116"/>
                </a:cubicBezTo>
                <a:cubicBezTo>
                  <a:pt x="59" y="116"/>
                  <a:pt x="59" y="116"/>
                  <a:pt x="58" y="116"/>
                </a:cubicBezTo>
                <a:cubicBezTo>
                  <a:pt x="59" y="116"/>
                  <a:pt x="59" y="116"/>
                  <a:pt x="59" y="116"/>
                </a:cubicBezTo>
                <a:cubicBezTo>
                  <a:pt x="59" y="116"/>
                  <a:pt x="59" y="116"/>
                  <a:pt x="59" y="116"/>
                </a:cubicBezTo>
                <a:cubicBezTo>
                  <a:pt x="60" y="115"/>
                  <a:pt x="60" y="115"/>
                  <a:pt x="60" y="115"/>
                </a:cubicBezTo>
                <a:cubicBezTo>
                  <a:pt x="60" y="116"/>
                  <a:pt x="60" y="116"/>
                  <a:pt x="60" y="116"/>
                </a:cubicBezTo>
                <a:cubicBezTo>
                  <a:pt x="60" y="116"/>
                  <a:pt x="60" y="116"/>
                  <a:pt x="60" y="116"/>
                </a:cubicBezTo>
                <a:close/>
                <a:moveTo>
                  <a:pt x="60" y="123"/>
                </a:moveTo>
                <a:cubicBezTo>
                  <a:pt x="60" y="123"/>
                  <a:pt x="60" y="123"/>
                  <a:pt x="61" y="123"/>
                </a:cubicBezTo>
                <a:cubicBezTo>
                  <a:pt x="61" y="123"/>
                  <a:pt x="61" y="123"/>
                  <a:pt x="61" y="123"/>
                </a:cubicBezTo>
                <a:cubicBezTo>
                  <a:pt x="60" y="123"/>
                  <a:pt x="60" y="123"/>
                  <a:pt x="60" y="123"/>
                </a:cubicBezTo>
                <a:close/>
                <a:moveTo>
                  <a:pt x="62" y="118"/>
                </a:moveTo>
                <a:cubicBezTo>
                  <a:pt x="62" y="118"/>
                  <a:pt x="63" y="118"/>
                  <a:pt x="63" y="117"/>
                </a:cubicBezTo>
                <a:cubicBezTo>
                  <a:pt x="63" y="117"/>
                  <a:pt x="62" y="118"/>
                  <a:pt x="63" y="118"/>
                </a:cubicBezTo>
                <a:cubicBezTo>
                  <a:pt x="63" y="118"/>
                  <a:pt x="63" y="117"/>
                  <a:pt x="64" y="118"/>
                </a:cubicBezTo>
                <a:cubicBezTo>
                  <a:pt x="64" y="118"/>
                  <a:pt x="64" y="118"/>
                  <a:pt x="64" y="118"/>
                </a:cubicBezTo>
                <a:cubicBezTo>
                  <a:pt x="63" y="118"/>
                  <a:pt x="63" y="118"/>
                  <a:pt x="63" y="118"/>
                </a:cubicBezTo>
                <a:cubicBezTo>
                  <a:pt x="63" y="118"/>
                  <a:pt x="63" y="118"/>
                  <a:pt x="63" y="118"/>
                </a:cubicBezTo>
                <a:cubicBezTo>
                  <a:pt x="63" y="118"/>
                  <a:pt x="62" y="118"/>
                  <a:pt x="62" y="118"/>
                </a:cubicBezTo>
                <a:close/>
                <a:moveTo>
                  <a:pt x="63" y="123"/>
                </a:moveTo>
                <a:cubicBezTo>
                  <a:pt x="63" y="123"/>
                  <a:pt x="63" y="123"/>
                  <a:pt x="63" y="123"/>
                </a:cubicBezTo>
                <a:cubicBezTo>
                  <a:pt x="63" y="123"/>
                  <a:pt x="63" y="123"/>
                  <a:pt x="63" y="123"/>
                </a:cubicBezTo>
                <a:cubicBezTo>
                  <a:pt x="63" y="123"/>
                  <a:pt x="63" y="123"/>
                  <a:pt x="63" y="123"/>
                </a:cubicBezTo>
                <a:close/>
                <a:moveTo>
                  <a:pt x="63" y="122"/>
                </a:moveTo>
                <a:cubicBezTo>
                  <a:pt x="63" y="122"/>
                  <a:pt x="63" y="122"/>
                  <a:pt x="63" y="122"/>
                </a:cubicBezTo>
                <a:cubicBezTo>
                  <a:pt x="63" y="122"/>
                  <a:pt x="63" y="122"/>
                  <a:pt x="62" y="122"/>
                </a:cubicBezTo>
                <a:cubicBezTo>
                  <a:pt x="63" y="122"/>
                  <a:pt x="63" y="122"/>
                  <a:pt x="63" y="122"/>
                </a:cubicBezTo>
                <a:close/>
                <a:moveTo>
                  <a:pt x="63" y="124"/>
                </a:moveTo>
                <a:cubicBezTo>
                  <a:pt x="63" y="124"/>
                  <a:pt x="63" y="124"/>
                  <a:pt x="63" y="124"/>
                </a:cubicBezTo>
                <a:cubicBezTo>
                  <a:pt x="63" y="124"/>
                  <a:pt x="62" y="124"/>
                  <a:pt x="62" y="124"/>
                </a:cubicBezTo>
                <a:cubicBezTo>
                  <a:pt x="63" y="123"/>
                  <a:pt x="63" y="123"/>
                  <a:pt x="64" y="123"/>
                </a:cubicBezTo>
                <a:cubicBezTo>
                  <a:pt x="64" y="123"/>
                  <a:pt x="64" y="123"/>
                  <a:pt x="64" y="123"/>
                </a:cubicBezTo>
                <a:cubicBezTo>
                  <a:pt x="63" y="124"/>
                  <a:pt x="63" y="124"/>
                  <a:pt x="63" y="124"/>
                </a:cubicBezTo>
                <a:close/>
                <a:moveTo>
                  <a:pt x="66" y="123"/>
                </a:moveTo>
                <a:cubicBezTo>
                  <a:pt x="66" y="122"/>
                  <a:pt x="67" y="122"/>
                  <a:pt x="67" y="122"/>
                </a:cubicBezTo>
                <a:cubicBezTo>
                  <a:pt x="67" y="123"/>
                  <a:pt x="66" y="123"/>
                  <a:pt x="66" y="123"/>
                </a:cubicBezTo>
                <a:close/>
                <a:moveTo>
                  <a:pt x="66" y="117"/>
                </a:moveTo>
                <a:cubicBezTo>
                  <a:pt x="66" y="117"/>
                  <a:pt x="66" y="117"/>
                  <a:pt x="66" y="117"/>
                </a:cubicBezTo>
                <a:cubicBezTo>
                  <a:pt x="66" y="117"/>
                  <a:pt x="66" y="117"/>
                  <a:pt x="66" y="117"/>
                </a:cubicBezTo>
                <a:cubicBezTo>
                  <a:pt x="66" y="117"/>
                  <a:pt x="66" y="117"/>
                  <a:pt x="66" y="117"/>
                </a:cubicBezTo>
                <a:cubicBezTo>
                  <a:pt x="66" y="117"/>
                  <a:pt x="66" y="117"/>
                  <a:pt x="66" y="117"/>
                </a:cubicBezTo>
                <a:close/>
                <a:moveTo>
                  <a:pt x="66" y="117"/>
                </a:moveTo>
                <a:cubicBezTo>
                  <a:pt x="66" y="117"/>
                  <a:pt x="67" y="118"/>
                  <a:pt x="67" y="118"/>
                </a:cubicBezTo>
                <a:cubicBezTo>
                  <a:pt x="66" y="118"/>
                  <a:pt x="66" y="118"/>
                  <a:pt x="66" y="117"/>
                </a:cubicBezTo>
                <a:close/>
                <a:moveTo>
                  <a:pt x="67" y="117"/>
                </a:moveTo>
                <a:cubicBezTo>
                  <a:pt x="67" y="117"/>
                  <a:pt x="67" y="117"/>
                  <a:pt x="67" y="117"/>
                </a:cubicBezTo>
                <a:cubicBezTo>
                  <a:pt x="67" y="117"/>
                  <a:pt x="67" y="117"/>
                  <a:pt x="67" y="118"/>
                </a:cubicBezTo>
                <a:cubicBezTo>
                  <a:pt x="67" y="118"/>
                  <a:pt x="67" y="118"/>
                  <a:pt x="67" y="117"/>
                </a:cubicBezTo>
                <a:close/>
                <a:moveTo>
                  <a:pt x="68" y="117"/>
                </a:moveTo>
                <a:cubicBezTo>
                  <a:pt x="68" y="117"/>
                  <a:pt x="68" y="117"/>
                  <a:pt x="68" y="117"/>
                </a:cubicBezTo>
                <a:cubicBezTo>
                  <a:pt x="67" y="117"/>
                  <a:pt x="67" y="117"/>
                  <a:pt x="67" y="117"/>
                </a:cubicBezTo>
                <a:cubicBezTo>
                  <a:pt x="68" y="117"/>
                  <a:pt x="68" y="117"/>
                  <a:pt x="68" y="117"/>
                </a:cubicBezTo>
                <a:cubicBezTo>
                  <a:pt x="68" y="117"/>
                  <a:pt x="68" y="117"/>
                  <a:pt x="68" y="117"/>
                </a:cubicBezTo>
                <a:close/>
                <a:moveTo>
                  <a:pt x="69" y="117"/>
                </a:moveTo>
                <a:cubicBezTo>
                  <a:pt x="69" y="117"/>
                  <a:pt x="69" y="117"/>
                  <a:pt x="68" y="117"/>
                </a:cubicBezTo>
                <a:cubicBezTo>
                  <a:pt x="69" y="117"/>
                  <a:pt x="69" y="117"/>
                  <a:pt x="69" y="117"/>
                </a:cubicBezTo>
                <a:cubicBezTo>
                  <a:pt x="69" y="117"/>
                  <a:pt x="69" y="117"/>
                  <a:pt x="69" y="117"/>
                </a:cubicBezTo>
                <a:close/>
                <a:moveTo>
                  <a:pt x="69" y="122"/>
                </a:moveTo>
                <a:cubicBezTo>
                  <a:pt x="69" y="122"/>
                  <a:pt x="69" y="122"/>
                  <a:pt x="69" y="122"/>
                </a:cubicBezTo>
                <a:cubicBezTo>
                  <a:pt x="69" y="122"/>
                  <a:pt x="69" y="122"/>
                  <a:pt x="69" y="122"/>
                </a:cubicBezTo>
                <a:cubicBezTo>
                  <a:pt x="69" y="122"/>
                  <a:pt x="69" y="122"/>
                  <a:pt x="69" y="122"/>
                </a:cubicBezTo>
                <a:close/>
                <a:moveTo>
                  <a:pt x="69" y="123"/>
                </a:moveTo>
                <a:cubicBezTo>
                  <a:pt x="69" y="122"/>
                  <a:pt x="69" y="122"/>
                  <a:pt x="69" y="122"/>
                </a:cubicBezTo>
                <a:cubicBezTo>
                  <a:pt x="69" y="122"/>
                  <a:pt x="70" y="122"/>
                  <a:pt x="70" y="122"/>
                </a:cubicBezTo>
                <a:cubicBezTo>
                  <a:pt x="70" y="122"/>
                  <a:pt x="70" y="122"/>
                  <a:pt x="70" y="122"/>
                </a:cubicBezTo>
                <a:cubicBezTo>
                  <a:pt x="70" y="123"/>
                  <a:pt x="69" y="123"/>
                  <a:pt x="69" y="123"/>
                </a:cubicBezTo>
                <a:close/>
                <a:moveTo>
                  <a:pt x="69" y="117"/>
                </a:moveTo>
                <a:cubicBezTo>
                  <a:pt x="69" y="117"/>
                  <a:pt x="69" y="117"/>
                  <a:pt x="69" y="117"/>
                </a:cubicBezTo>
                <a:cubicBezTo>
                  <a:pt x="70" y="117"/>
                  <a:pt x="70" y="117"/>
                  <a:pt x="70" y="117"/>
                </a:cubicBezTo>
                <a:cubicBezTo>
                  <a:pt x="70" y="117"/>
                  <a:pt x="70" y="117"/>
                  <a:pt x="70" y="117"/>
                </a:cubicBezTo>
                <a:cubicBezTo>
                  <a:pt x="69" y="117"/>
                  <a:pt x="69" y="117"/>
                  <a:pt x="69" y="117"/>
                </a:cubicBezTo>
                <a:close/>
                <a:moveTo>
                  <a:pt x="70" y="117"/>
                </a:moveTo>
                <a:cubicBezTo>
                  <a:pt x="70" y="117"/>
                  <a:pt x="70" y="117"/>
                  <a:pt x="70" y="117"/>
                </a:cubicBezTo>
                <a:cubicBezTo>
                  <a:pt x="70" y="117"/>
                  <a:pt x="70" y="117"/>
                  <a:pt x="70" y="117"/>
                </a:cubicBezTo>
                <a:cubicBezTo>
                  <a:pt x="70" y="117"/>
                  <a:pt x="70" y="117"/>
                  <a:pt x="70" y="117"/>
                </a:cubicBezTo>
                <a:close/>
                <a:moveTo>
                  <a:pt x="71" y="117"/>
                </a:moveTo>
                <a:cubicBezTo>
                  <a:pt x="71" y="117"/>
                  <a:pt x="71" y="117"/>
                  <a:pt x="71" y="117"/>
                </a:cubicBezTo>
                <a:cubicBezTo>
                  <a:pt x="71" y="117"/>
                  <a:pt x="71" y="117"/>
                  <a:pt x="71" y="116"/>
                </a:cubicBezTo>
                <a:cubicBezTo>
                  <a:pt x="71" y="116"/>
                  <a:pt x="71" y="116"/>
                  <a:pt x="72" y="116"/>
                </a:cubicBezTo>
                <a:cubicBezTo>
                  <a:pt x="71" y="116"/>
                  <a:pt x="71" y="117"/>
                  <a:pt x="71" y="117"/>
                </a:cubicBezTo>
                <a:close/>
                <a:moveTo>
                  <a:pt x="73" y="114"/>
                </a:moveTo>
                <a:cubicBezTo>
                  <a:pt x="73" y="114"/>
                  <a:pt x="73" y="114"/>
                  <a:pt x="73" y="114"/>
                </a:cubicBezTo>
                <a:cubicBezTo>
                  <a:pt x="73" y="114"/>
                  <a:pt x="73" y="114"/>
                  <a:pt x="73" y="114"/>
                </a:cubicBezTo>
                <a:cubicBezTo>
                  <a:pt x="73" y="114"/>
                  <a:pt x="73" y="114"/>
                  <a:pt x="73" y="114"/>
                </a:cubicBezTo>
                <a:close/>
                <a:moveTo>
                  <a:pt x="74" y="121"/>
                </a:moveTo>
                <a:cubicBezTo>
                  <a:pt x="74" y="121"/>
                  <a:pt x="74" y="121"/>
                  <a:pt x="75" y="120"/>
                </a:cubicBezTo>
                <a:cubicBezTo>
                  <a:pt x="75" y="120"/>
                  <a:pt x="75" y="120"/>
                  <a:pt x="75" y="120"/>
                </a:cubicBezTo>
                <a:cubicBezTo>
                  <a:pt x="74" y="121"/>
                  <a:pt x="74" y="121"/>
                  <a:pt x="74" y="121"/>
                </a:cubicBezTo>
                <a:close/>
                <a:moveTo>
                  <a:pt x="86" y="111"/>
                </a:moveTo>
                <a:cubicBezTo>
                  <a:pt x="86" y="111"/>
                  <a:pt x="86" y="111"/>
                  <a:pt x="86" y="111"/>
                </a:cubicBezTo>
                <a:cubicBezTo>
                  <a:pt x="86" y="111"/>
                  <a:pt x="86" y="111"/>
                  <a:pt x="86" y="111"/>
                </a:cubicBezTo>
                <a:cubicBezTo>
                  <a:pt x="86" y="111"/>
                  <a:pt x="86" y="111"/>
                  <a:pt x="86" y="111"/>
                </a:cubicBezTo>
                <a:close/>
                <a:moveTo>
                  <a:pt x="86" y="111"/>
                </a:moveTo>
                <a:cubicBezTo>
                  <a:pt x="86" y="111"/>
                  <a:pt x="86" y="111"/>
                  <a:pt x="86" y="111"/>
                </a:cubicBezTo>
                <a:cubicBezTo>
                  <a:pt x="87" y="111"/>
                  <a:pt x="87" y="111"/>
                  <a:pt x="87" y="111"/>
                </a:cubicBezTo>
                <a:cubicBezTo>
                  <a:pt x="87" y="111"/>
                  <a:pt x="87" y="111"/>
                  <a:pt x="86" y="111"/>
                </a:cubicBezTo>
                <a:close/>
                <a:moveTo>
                  <a:pt x="85" y="110"/>
                </a:moveTo>
                <a:cubicBezTo>
                  <a:pt x="85" y="111"/>
                  <a:pt x="85" y="111"/>
                  <a:pt x="84" y="111"/>
                </a:cubicBezTo>
                <a:cubicBezTo>
                  <a:pt x="84" y="111"/>
                  <a:pt x="85" y="110"/>
                  <a:pt x="84" y="110"/>
                </a:cubicBezTo>
                <a:cubicBezTo>
                  <a:pt x="84" y="110"/>
                  <a:pt x="84" y="111"/>
                  <a:pt x="84" y="111"/>
                </a:cubicBezTo>
                <a:cubicBezTo>
                  <a:pt x="84" y="110"/>
                  <a:pt x="84" y="110"/>
                  <a:pt x="84" y="110"/>
                </a:cubicBezTo>
                <a:cubicBezTo>
                  <a:pt x="84" y="111"/>
                  <a:pt x="84" y="110"/>
                  <a:pt x="83" y="111"/>
                </a:cubicBezTo>
                <a:cubicBezTo>
                  <a:pt x="83" y="111"/>
                  <a:pt x="83" y="111"/>
                  <a:pt x="83" y="111"/>
                </a:cubicBezTo>
                <a:cubicBezTo>
                  <a:pt x="83" y="111"/>
                  <a:pt x="82" y="112"/>
                  <a:pt x="81" y="111"/>
                </a:cubicBezTo>
                <a:cubicBezTo>
                  <a:pt x="81" y="112"/>
                  <a:pt x="81" y="112"/>
                  <a:pt x="81" y="112"/>
                </a:cubicBezTo>
                <a:cubicBezTo>
                  <a:pt x="81" y="112"/>
                  <a:pt x="81" y="112"/>
                  <a:pt x="80" y="112"/>
                </a:cubicBezTo>
                <a:cubicBezTo>
                  <a:pt x="80" y="112"/>
                  <a:pt x="80" y="112"/>
                  <a:pt x="80" y="112"/>
                </a:cubicBezTo>
                <a:cubicBezTo>
                  <a:pt x="78" y="111"/>
                  <a:pt x="77" y="113"/>
                  <a:pt x="74" y="113"/>
                </a:cubicBezTo>
                <a:cubicBezTo>
                  <a:pt x="74" y="113"/>
                  <a:pt x="74" y="114"/>
                  <a:pt x="73" y="113"/>
                </a:cubicBezTo>
                <a:cubicBezTo>
                  <a:pt x="73" y="113"/>
                  <a:pt x="73" y="114"/>
                  <a:pt x="73" y="114"/>
                </a:cubicBezTo>
                <a:cubicBezTo>
                  <a:pt x="73" y="114"/>
                  <a:pt x="73" y="114"/>
                  <a:pt x="73" y="114"/>
                </a:cubicBezTo>
                <a:cubicBezTo>
                  <a:pt x="73" y="114"/>
                  <a:pt x="73" y="113"/>
                  <a:pt x="73" y="113"/>
                </a:cubicBezTo>
                <a:cubicBezTo>
                  <a:pt x="72" y="113"/>
                  <a:pt x="73" y="114"/>
                  <a:pt x="72" y="114"/>
                </a:cubicBezTo>
                <a:cubicBezTo>
                  <a:pt x="72" y="114"/>
                  <a:pt x="72" y="114"/>
                  <a:pt x="72" y="114"/>
                </a:cubicBezTo>
                <a:cubicBezTo>
                  <a:pt x="72" y="114"/>
                  <a:pt x="72" y="114"/>
                  <a:pt x="72" y="114"/>
                </a:cubicBezTo>
                <a:cubicBezTo>
                  <a:pt x="72" y="114"/>
                  <a:pt x="72" y="114"/>
                  <a:pt x="72" y="114"/>
                </a:cubicBezTo>
                <a:cubicBezTo>
                  <a:pt x="72" y="114"/>
                  <a:pt x="72" y="114"/>
                  <a:pt x="71" y="115"/>
                </a:cubicBezTo>
                <a:cubicBezTo>
                  <a:pt x="72" y="114"/>
                  <a:pt x="72" y="114"/>
                  <a:pt x="72" y="114"/>
                </a:cubicBezTo>
                <a:cubicBezTo>
                  <a:pt x="71" y="114"/>
                  <a:pt x="71" y="114"/>
                  <a:pt x="71" y="114"/>
                </a:cubicBezTo>
                <a:cubicBezTo>
                  <a:pt x="71" y="114"/>
                  <a:pt x="71" y="114"/>
                  <a:pt x="71" y="115"/>
                </a:cubicBezTo>
                <a:cubicBezTo>
                  <a:pt x="71" y="115"/>
                  <a:pt x="71" y="115"/>
                  <a:pt x="71" y="115"/>
                </a:cubicBezTo>
                <a:cubicBezTo>
                  <a:pt x="71" y="114"/>
                  <a:pt x="71" y="114"/>
                  <a:pt x="71" y="114"/>
                </a:cubicBezTo>
                <a:cubicBezTo>
                  <a:pt x="71" y="114"/>
                  <a:pt x="70" y="114"/>
                  <a:pt x="70" y="114"/>
                </a:cubicBezTo>
                <a:cubicBezTo>
                  <a:pt x="70" y="114"/>
                  <a:pt x="70" y="114"/>
                  <a:pt x="70" y="114"/>
                </a:cubicBezTo>
                <a:cubicBezTo>
                  <a:pt x="70" y="115"/>
                  <a:pt x="70" y="115"/>
                  <a:pt x="69" y="115"/>
                </a:cubicBezTo>
                <a:cubicBezTo>
                  <a:pt x="69" y="115"/>
                  <a:pt x="69" y="115"/>
                  <a:pt x="69" y="115"/>
                </a:cubicBezTo>
                <a:cubicBezTo>
                  <a:pt x="69" y="115"/>
                  <a:pt x="68" y="115"/>
                  <a:pt x="68" y="115"/>
                </a:cubicBezTo>
                <a:cubicBezTo>
                  <a:pt x="68" y="115"/>
                  <a:pt x="68" y="115"/>
                  <a:pt x="68" y="115"/>
                </a:cubicBezTo>
                <a:cubicBezTo>
                  <a:pt x="68" y="116"/>
                  <a:pt x="68" y="116"/>
                  <a:pt x="68" y="116"/>
                </a:cubicBezTo>
                <a:cubicBezTo>
                  <a:pt x="68" y="117"/>
                  <a:pt x="67" y="117"/>
                  <a:pt x="67" y="117"/>
                </a:cubicBezTo>
                <a:cubicBezTo>
                  <a:pt x="67" y="117"/>
                  <a:pt x="67" y="117"/>
                  <a:pt x="67" y="117"/>
                </a:cubicBezTo>
                <a:cubicBezTo>
                  <a:pt x="67" y="117"/>
                  <a:pt x="67" y="117"/>
                  <a:pt x="67" y="117"/>
                </a:cubicBezTo>
                <a:cubicBezTo>
                  <a:pt x="67" y="117"/>
                  <a:pt x="67" y="117"/>
                  <a:pt x="67" y="117"/>
                </a:cubicBezTo>
                <a:cubicBezTo>
                  <a:pt x="67" y="117"/>
                  <a:pt x="67" y="117"/>
                  <a:pt x="67" y="117"/>
                </a:cubicBezTo>
                <a:cubicBezTo>
                  <a:pt x="67" y="116"/>
                  <a:pt x="67" y="116"/>
                  <a:pt x="67" y="116"/>
                </a:cubicBezTo>
                <a:cubicBezTo>
                  <a:pt x="66" y="116"/>
                  <a:pt x="66" y="116"/>
                  <a:pt x="66" y="116"/>
                </a:cubicBezTo>
                <a:cubicBezTo>
                  <a:pt x="67" y="116"/>
                  <a:pt x="67" y="116"/>
                  <a:pt x="67" y="115"/>
                </a:cubicBezTo>
                <a:cubicBezTo>
                  <a:pt x="66" y="115"/>
                  <a:pt x="66" y="115"/>
                  <a:pt x="66" y="115"/>
                </a:cubicBezTo>
                <a:cubicBezTo>
                  <a:pt x="66" y="115"/>
                  <a:pt x="66" y="115"/>
                  <a:pt x="66" y="115"/>
                </a:cubicBezTo>
                <a:cubicBezTo>
                  <a:pt x="66" y="115"/>
                  <a:pt x="66" y="116"/>
                  <a:pt x="66" y="116"/>
                </a:cubicBezTo>
                <a:cubicBezTo>
                  <a:pt x="66" y="116"/>
                  <a:pt x="66" y="116"/>
                  <a:pt x="66" y="115"/>
                </a:cubicBezTo>
                <a:cubicBezTo>
                  <a:pt x="66" y="116"/>
                  <a:pt x="66" y="116"/>
                  <a:pt x="66" y="117"/>
                </a:cubicBezTo>
                <a:cubicBezTo>
                  <a:pt x="66" y="117"/>
                  <a:pt x="66" y="117"/>
                  <a:pt x="65" y="117"/>
                </a:cubicBezTo>
                <a:cubicBezTo>
                  <a:pt x="65" y="117"/>
                  <a:pt x="65" y="117"/>
                  <a:pt x="65" y="116"/>
                </a:cubicBezTo>
                <a:cubicBezTo>
                  <a:pt x="65" y="116"/>
                  <a:pt x="66" y="116"/>
                  <a:pt x="66" y="116"/>
                </a:cubicBezTo>
                <a:cubicBezTo>
                  <a:pt x="66" y="116"/>
                  <a:pt x="66" y="116"/>
                  <a:pt x="66" y="116"/>
                </a:cubicBezTo>
                <a:cubicBezTo>
                  <a:pt x="66" y="116"/>
                  <a:pt x="66" y="115"/>
                  <a:pt x="66" y="115"/>
                </a:cubicBezTo>
                <a:cubicBezTo>
                  <a:pt x="66" y="115"/>
                  <a:pt x="66" y="115"/>
                  <a:pt x="66" y="115"/>
                </a:cubicBezTo>
                <a:cubicBezTo>
                  <a:pt x="65" y="115"/>
                  <a:pt x="63" y="114"/>
                  <a:pt x="63" y="116"/>
                </a:cubicBezTo>
                <a:cubicBezTo>
                  <a:pt x="62" y="116"/>
                  <a:pt x="63" y="115"/>
                  <a:pt x="62" y="115"/>
                </a:cubicBezTo>
                <a:cubicBezTo>
                  <a:pt x="62" y="116"/>
                  <a:pt x="61" y="115"/>
                  <a:pt x="60" y="116"/>
                </a:cubicBezTo>
                <a:cubicBezTo>
                  <a:pt x="60" y="116"/>
                  <a:pt x="60" y="116"/>
                  <a:pt x="60" y="116"/>
                </a:cubicBezTo>
                <a:cubicBezTo>
                  <a:pt x="60" y="116"/>
                  <a:pt x="60" y="115"/>
                  <a:pt x="60" y="115"/>
                </a:cubicBezTo>
                <a:cubicBezTo>
                  <a:pt x="60" y="115"/>
                  <a:pt x="60" y="115"/>
                  <a:pt x="60" y="115"/>
                </a:cubicBezTo>
                <a:cubicBezTo>
                  <a:pt x="60" y="115"/>
                  <a:pt x="60" y="115"/>
                  <a:pt x="60" y="115"/>
                </a:cubicBezTo>
                <a:cubicBezTo>
                  <a:pt x="61" y="116"/>
                  <a:pt x="62" y="115"/>
                  <a:pt x="62" y="115"/>
                </a:cubicBezTo>
                <a:cubicBezTo>
                  <a:pt x="62" y="115"/>
                  <a:pt x="62" y="115"/>
                  <a:pt x="63" y="115"/>
                </a:cubicBezTo>
                <a:cubicBezTo>
                  <a:pt x="63" y="114"/>
                  <a:pt x="64" y="114"/>
                  <a:pt x="65" y="114"/>
                </a:cubicBezTo>
                <a:cubicBezTo>
                  <a:pt x="65" y="114"/>
                  <a:pt x="65" y="114"/>
                  <a:pt x="65" y="115"/>
                </a:cubicBezTo>
                <a:cubicBezTo>
                  <a:pt x="65" y="115"/>
                  <a:pt x="66" y="114"/>
                  <a:pt x="66" y="114"/>
                </a:cubicBezTo>
                <a:cubicBezTo>
                  <a:pt x="66" y="114"/>
                  <a:pt x="65" y="114"/>
                  <a:pt x="65" y="114"/>
                </a:cubicBezTo>
                <a:cubicBezTo>
                  <a:pt x="66" y="114"/>
                  <a:pt x="66" y="114"/>
                  <a:pt x="66" y="113"/>
                </a:cubicBezTo>
                <a:cubicBezTo>
                  <a:pt x="67" y="114"/>
                  <a:pt x="67" y="113"/>
                  <a:pt x="68" y="113"/>
                </a:cubicBezTo>
                <a:cubicBezTo>
                  <a:pt x="68" y="113"/>
                  <a:pt x="68" y="113"/>
                  <a:pt x="68" y="113"/>
                </a:cubicBezTo>
                <a:cubicBezTo>
                  <a:pt x="68" y="113"/>
                  <a:pt x="68" y="113"/>
                  <a:pt x="68" y="113"/>
                </a:cubicBezTo>
                <a:cubicBezTo>
                  <a:pt x="68" y="112"/>
                  <a:pt x="69" y="112"/>
                  <a:pt x="69" y="113"/>
                </a:cubicBezTo>
                <a:cubicBezTo>
                  <a:pt x="69" y="113"/>
                  <a:pt x="68" y="112"/>
                  <a:pt x="68" y="113"/>
                </a:cubicBezTo>
                <a:cubicBezTo>
                  <a:pt x="68" y="113"/>
                  <a:pt x="68" y="113"/>
                  <a:pt x="68" y="113"/>
                </a:cubicBezTo>
                <a:cubicBezTo>
                  <a:pt x="68" y="113"/>
                  <a:pt x="68" y="113"/>
                  <a:pt x="68" y="113"/>
                </a:cubicBezTo>
                <a:cubicBezTo>
                  <a:pt x="68" y="113"/>
                  <a:pt x="68" y="113"/>
                  <a:pt x="68" y="113"/>
                </a:cubicBezTo>
                <a:cubicBezTo>
                  <a:pt x="68" y="113"/>
                  <a:pt x="68" y="114"/>
                  <a:pt x="68" y="114"/>
                </a:cubicBezTo>
                <a:cubicBezTo>
                  <a:pt x="69" y="114"/>
                  <a:pt x="69" y="114"/>
                  <a:pt x="69" y="113"/>
                </a:cubicBezTo>
                <a:cubicBezTo>
                  <a:pt x="69" y="113"/>
                  <a:pt x="69" y="113"/>
                  <a:pt x="69" y="113"/>
                </a:cubicBezTo>
                <a:cubicBezTo>
                  <a:pt x="69" y="113"/>
                  <a:pt x="69" y="113"/>
                  <a:pt x="69" y="113"/>
                </a:cubicBezTo>
                <a:cubicBezTo>
                  <a:pt x="70" y="113"/>
                  <a:pt x="70" y="112"/>
                  <a:pt x="70" y="113"/>
                </a:cubicBezTo>
                <a:cubicBezTo>
                  <a:pt x="70" y="113"/>
                  <a:pt x="71" y="113"/>
                  <a:pt x="71" y="113"/>
                </a:cubicBezTo>
                <a:cubicBezTo>
                  <a:pt x="71" y="113"/>
                  <a:pt x="71" y="113"/>
                  <a:pt x="71" y="113"/>
                </a:cubicBezTo>
                <a:cubicBezTo>
                  <a:pt x="71" y="113"/>
                  <a:pt x="71" y="113"/>
                  <a:pt x="71" y="113"/>
                </a:cubicBezTo>
                <a:cubicBezTo>
                  <a:pt x="72" y="113"/>
                  <a:pt x="72" y="113"/>
                  <a:pt x="73" y="112"/>
                </a:cubicBezTo>
                <a:cubicBezTo>
                  <a:pt x="73" y="112"/>
                  <a:pt x="73" y="112"/>
                  <a:pt x="73" y="112"/>
                </a:cubicBezTo>
                <a:cubicBezTo>
                  <a:pt x="73" y="113"/>
                  <a:pt x="73" y="113"/>
                  <a:pt x="73" y="113"/>
                </a:cubicBezTo>
                <a:cubicBezTo>
                  <a:pt x="73" y="113"/>
                  <a:pt x="73" y="113"/>
                  <a:pt x="74" y="113"/>
                </a:cubicBezTo>
                <a:cubicBezTo>
                  <a:pt x="73" y="112"/>
                  <a:pt x="73" y="112"/>
                  <a:pt x="73" y="112"/>
                </a:cubicBezTo>
                <a:cubicBezTo>
                  <a:pt x="73" y="112"/>
                  <a:pt x="74" y="112"/>
                  <a:pt x="74" y="112"/>
                </a:cubicBezTo>
                <a:cubicBezTo>
                  <a:pt x="74" y="112"/>
                  <a:pt x="74" y="112"/>
                  <a:pt x="74" y="112"/>
                </a:cubicBezTo>
                <a:cubicBezTo>
                  <a:pt x="74" y="112"/>
                  <a:pt x="74" y="112"/>
                  <a:pt x="74" y="111"/>
                </a:cubicBezTo>
                <a:cubicBezTo>
                  <a:pt x="74" y="112"/>
                  <a:pt x="74" y="113"/>
                  <a:pt x="75" y="112"/>
                </a:cubicBezTo>
                <a:cubicBezTo>
                  <a:pt x="75" y="112"/>
                  <a:pt x="75" y="112"/>
                  <a:pt x="75" y="111"/>
                </a:cubicBezTo>
                <a:cubicBezTo>
                  <a:pt x="75" y="111"/>
                  <a:pt x="75" y="111"/>
                  <a:pt x="75" y="111"/>
                </a:cubicBezTo>
                <a:cubicBezTo>
                  <a:pt x="75" y="112"/>
                  <a:pt x="76" y="111"/>
                  <a:pt x="76" y="111"/>
                </a:cubicBezTo>
                <a:cubicBezTo>
                  <a:pt x="76" y="112"/>
                  <a:pt x="76" y="112"/>
                  <a:pt x="77" y="112"/>
                </a:cubicBezTo>
                <a:cubicBezTo>
                  <a:pt x="77" y="111"/>
                  <a:pt x="77" y="112"/>
                  <a:pt x="77" y="111"/>
                </a:cubicBezTo>
                <a:cubicBezTo>
                  <a:pt x="77" y="111"/>
                  <a:pt x="77" y="112"/>
                  <a:pt x="77" y="111"/>
                </a:cubicBezTo>
                <a:cubicBezTo>
                  <a:pt x="77" y="111"/>
                  <a:pt x="77" y="111"/>
                  <a:pt x="77" y="111"/>
                </a:cubicBezTo>
                <a:cubicBezTo>
                  <a:pt x="77" y="111"/>
                  <a:pt x="78" y="111"/>
                  <a:pt x="78" y="110"/>
                </a:cubicBezTo>
                <a:cubicBezTo>
                  <a:pt x="78" y="110"/>
                  <a:pt x="78" y="110"/>
                  <a:pt x="78" y="110"/>
                </a:cubicBezTo>
                <a:cubicBezTo>
                  <a:pt x="78" y="110"/>
                  <a:pt x="78" y="110"/>
                  <a:pt x="78" y="110"/>
                </a:cubicBezTo>
                <a:cubicBezTo>
                  <a:pt x="79" y="111"/>
                  <a:pt x="80" y="111"/>
                  <a:pt x="80" y="111"/>
                </a:cubicBezTo>
                <a:cubicBezTo>
                  <a:pt x="80" y="110"/>
                  <a:pt x="81" y="110"/>
                  <a:pt x="82" y="110"/>
                </a:cubicBezTo>
                <a:cubicBezTo>
                  <a:pt x="82" y="110"/>
                  <a:pt x="82" y="110"/>
                  <a:pt x="82" y="110"/>
                </a:cubicBezTo>
                <a:cubicBezTo>
                  <a:pt x="82" y="110"/>
                  <a:pt x="82" y="110"/>
                  <a:pt x="82" y="110"/>
                </a:cubicBezTo>
                <a:cubicBezTo>
                  <a:pt x="82" y="110"/>
                  <a:pt x="82" y="110"/>
                  <a:pt x="83" y="110"/>
                </a:cubicBezTo>
                <a:cubicBezTo>
                  <a:pt x="83" y="110"/>
                  <a:pt x="83" y="110"/>
                  <a:pt x="83" y="110"/>
                </a:cubicBezTo>
                <a:cubicBezTo>
                  <a:pt x="83" y="110"/>
                  <a:pt x="82" y="110"/>
                  <a:pt x="82" y="111"/>
                </a:cubicBezTo>
                <a:cubicBezTo>
                  <a:pt x="83" y="111"/>
                  <a:pt x="83" y="110"/>
                  <a:pt x="84" y="110"/>
                </a:cubicBezTo>
                <a:cubicBezTo>
                  <a:pt x="84" y="110"/>
                  <a:pt x="84" y="110"/>
                  <a:pt x="84" y="110"/>
                </a:cubicBezTo>
                <a:cubicBezTo>
                  <a:pt x="84" y="110"/>
                  <a:pt x="84" y="110"/>
                  <a:pt x="84" y="110"/>
                </a:cubicBezTo>
                <a:cubicBezTo>
                  <a:pt x="84" y="110"/>
                  <a:pt x="84" y="110"/>
                  <a:pt x="84" y="109"/>
                </a:cubicBezTo>
                <a:cubicBezTo>
                  <a:pt x="84" y="109"/>
                  <a:pt x="84" y="109"/>
                  <a:pt x="85" y="109"/>
                </a:cubicBezTo>
                <a:cubicBezTo>
                  <a:pt x="85" y="109"/>
                  <a:pt x="85" y="109"/>
                  <a:pt x="85" y="109"/>
                </a:cubicBezTo>
                <a:cubicBezTo>
                  <a:pt x="85" y="109"/>
                  <a:pt x="85" y="109"/>
                  <a:pt x="85" y="109"/>
                </a:cubicBezTo>
                <a:cubicBezTo>
                  <a:pt x="85" y="109"/>
                  <a:pt x="85" y="109"/>
                  <a:pt x="86" y="109"/>
                </a:cubicBezTo>
                <a:cubicBezTo>
                  <a:pt x="86" y="109"/>
                  <a:pt x="86" y="109"/>
                  <a:pt x="86" y="110"/>
                </a:cubicBezTo>
                <a:cubicBezTo>
                  <a:pt x="86" y="109"/>
                  <a:pt x="86" y="110"/>
                  <a:pt x="86" y="110"/>
                </a:cubicBezTo>
                <a:cubicBezTo>
                  <a:pt x="86" y="110"/>
                  <a:pt x="86" y="110"/>
                  <a:pt x="86" y="110"/>
                </a:cubicBezTo>
                <a:cubicBezTo>
                  <a:pt x="86" y="110"/>
                  <a:pt x="87" y="110"/>
                  <a:pt x="86" y="110"/>
                </a:cubicBezTo>
                <a:cubicBezTo>
                  <a:pt x="87" y="109"/>
                  <a:pt x="89" y="109"/>
                  <a:pt x="90" y="109"/>
                </a:cubicBezTo>
                <a:cubicBezTo>
                  <a:pt x="90" y="109"/>
                  <a:pt x="90" y="109"/>
                  <a:pt x="90" y="108"/>
                </a:cubicBezTo>
                <a:cubicBezTo>
                  <a:pt x="90" y="108"/>
                  <a:pt x="90" y="108"/>
                  <a:pt x="90" y="108"/>
                </a:cubicBezTo>
                <a:cubicBezTo>
                  <a:pt x="90" y="108"/>
                  <a:pt x="90" y="108"/>
                  <a:pt x="90" y="108"/>
                </a:cubicBezTo>
                <a:cubicBezTo>
                  <a:pt x="90" y="108"/>
                  <a:pt x="90" y="108"/>
                  <a:pt x="90" y="108"/>
                </a:cubicBezTo>
                <a:cubicBezTo>
                  <a:pt x="90" y="108"/>
                  <a:pt x="90" y="108"/>
                  <a:pt x="90" y="108"/>
                </a:cubicBezTo>
                <a:cubicBezTo>
                  <a:pt x="90" y="108"/>
                  <a:pt x="90" y="108"/>
                  <a:pt x="90" y="108"/>
                </a:cubicBezTo>
                <a:cubicBezTo>
                  <a:pt x="90" y="108"/>
                  <a:pt x="90" y="108"/>
                  <a:pt x="90" y="108"/>
                </a:cubicBezTo>
                <a:cubicBezTo>
                  <a:pt x="90" y="108"/>
                  <a:pt x="90" y="108"/>
                  <a:pt x="91" y="109"/>
                </a:cubicBezTo>
                <a:cubicBezTo>
                  <a:pt x="91" y="109"/>
                  <a:pt x="90" y="109"/>
                  <a:pt x="91" y="109"/>
                </a:cubicBezTo>
                <a:cubicBezTo>
                  <a:pt x="91" y="109"/>
                  <a:pt x="91" y="109"/>
                  <a:pt x="91" y="109"/>
                </a:cubicBezTo>
                <a:cubicBezTo>
                  <a:pt x="91" y="109"/>
                  <a:pt x="91" y="109"/>
                  <a:pt x="91" y="109"/>
                </a:cubicBezTo>
                <a:cubicBezTo>
                  <a:pt x="91" y="108"/>
                  <a:pt x="91" y="108"/>
                  <a:pt x="91" y="108"/>
                </a:cubicBezTo>
                <a:cubicBezTo>
                  <a:pt x="91" y="109"/>
                  <a:pt x="91" y="109"/>
                  <a:pt x="92" y="109"/>
                </a:cubicBezTo>
                <a:cubicBezTo>
                  <a:pt x="92" y="109"/>
                  <a:pt x="92" y="109"/>
                  <a:pt x="92" y="109"/>
                </a:cubicBezTo>
                <a:cubicBezTo>
                  <a:pt x="92" y="109"/>
                  <a:pt x="93" y="109"/>
                  <a:pt x="93" y="109"/>
                </a:cubicBezTo>
                <a:cubicBezTo>
                  <a:pt x="93" y="109"/>
                  <a:pt x="93" y="109"/>
                  <a:pt x="93" y="109"/>
                </a:cubicBezTo>
                <a:cubicBezTo>
                  <a:pt x="93" y="109"/>
                  <a:pt x="93" y="109"/>
                  <a:pt x="93" y="109"/>
                </a:cubicBezTo>
                <a:cubicBezTo>
                  <a:pt x="93" y="109"/>
                  <a:pt x="93" y="109"/>
                  <a:pt x="93" y="109"/>
                </a:cubicBezTo>
                <a:cubicBezTo>
                  <a:pt x="93" y="109"/>
                  <a:pt x="93" y="109"/>
                  <a:pt x="93" y="109"/>
                </a:cubicBezTo>
                <a:cubicBezTo>
                  <a:pt x="93" y="109"/>
                  <a:pt x="93" y="109"/>
                  <a:pt x="93" y="109"/>
                </a:cubicBezTo>
                <a:cubicBezTo>
                  <a:pt x="93" y="109"/>
                  <a:pt x="93" y="109"/>
                  <a:pt x="92" y="109"/>
                </a:cubicBezTo>
                <a:cubicBezTo>
                  <a:pt x="92" y="109"/>
                  <a:pt x="92" y="109"/>
                  <a:pt x="92" y="109"/>
                </a:cubicBezTo>
                <a:cubicBezTo>
                  <a:pt x="92" y="109"/>
                  <a:pt x="92" y="109"/>
                  <a:pt x="92" y="109"/>
                </a:cubicBezTo>
                <a:cubicBezTo>
                  <a:pt x="91" y="109"/>
                  <a:pt x="91" y="109"/>
                  <a:pt x="90" y="109"/>
                </a:cubicBezTo>
                <a:cubicBezTo>
                  <a:pt x="90" y="109"/>
                  <a:pt x="90" y="109"/>
                  <a:pt x="91" y="109"/>
                </a:cubicBezTo>
                <a:cubicBezTo>
                  <a:pt x="90" y="109"/>
                  <a:pt x="90" y="110"/>
                  <a:pt x="89" y="110"/>
                </a:cubicBezTo>
                <a:cubicBezTo>
                  <a:pt x="89" y="110"/>
                  <a:pt x="89" y="110"/>
                  <a:pt x="90" y="110"/>
                </a:cubicBezTo>
                <a:cubicBezTo>
                  <a:pt x="90" y="109"/>
                  <a:pt x="88" y="109"/>
                  <a:pt x="89" y="110"/>
                </a:cubicBezTo>
                <a:cubicBezTo>
                  <a:pt x="88" y="110"/>
                  <a:pt x="86" y="111"/>
                  <a:pt x="85" y="110"/>
                </a:cubicBezTo>
                <a:close/>
                <a:moveTo>
                  <a:pt x="69" y="113"/>
                </a:moveTo>
                <a:cubicBezTo>
                  <a:pt x="69" y="113"/>
                  <a:pt x="69" y="113"/>
                  <a:pt x="69" y="113"/>
                </a:cubicBezTo>
                <a:cubicBezTo>
                  <a:pt x="69" y="113"/>
                  <a:pt x="69" y="113"/>
                  <a:pt x="69" y="113"/>
                </a:cubicBezTo>
                <a:cubicBezTo>
                  <a:pt x="69" y="113"/>
                  <a:pt x="69" y="113"/>
                  <a:pt x="69" y="113"/>
                </a:cubicBezTo>
                <a:close/>
                <a:moveTo>
                  <a:pt x="91" y="118"/>
                </a:moveTo>
                <a:cubicBezTo>
                  <a:pt x="91" y="118"/>
                  <a:pt x="91" y="118"/>
                  <a:pt x="91" y="118"/>
                </a:cubicBezTo>
                <a:cubicBezTo>
                  <a:pt x="91" y="119"/>
                  <a:pt x="91" y="119"/>
                  <a:pt x="91" y="119"/>
                </a:cubicBezTo>
                <a:cubicBezTo>
                  <a:pt x="91" y="119"/>
                  <a:pt x="91" y="119"/>
                  <a:pt x="91" y="119"/>
                </a:cubicBezTo>
                <a:cubicBezTo>
                  <a:pt x="90" y="119"/>
                  <a:pt x="91" y="119"/>
                  <a:pt x="91" y="118"/>
                </a:cubicBezTo>
                <a:close/>
                <a:moveTo>
                  <a:pt x="90" y="117"/>
                </a:moveTo>
                <a:cubicBezTo>
                  <a:pt x="90" y="117"/>
                  <a:pt x="91" y="117"/>
                  <a:pt x="91" y="117"/>
                </a:cubicBezTo>
                <a:cubicBezTo>
                  <a:pt x="91" y="117"/>
                  <a:pt x="91" y="118"/>
                  <a:pt x="90" y="117"/>
                </a:cubicBezTo>
                <a:close/>
                <a:moveTo>
                  <a:pt x="88" y="119"/>
                </a:moveTo>
                <a:cubicBezTo>
                  <a:pt x="88" y="120"/>
                  <a:pt x="88" y="120"/>
                  <a:pt x="88" y="120"/>
                </a:cubicBezTo>
                <a:cubicBezTo>
                  <a:pt x="88" y="120"/>
                  <a:pt x="88" y="120"/>
                  <a:pt x="88" y="120"/>
                </a:cubicBezTo>
                <a:cubicBezTo>
                  <a:pt x="88" y="120"/>
                  <a:pt x="88" y="119"/>
                  <a:pt x="88" y="119"/>
                </a:cubicBezTo>
                <a:close/>
                <a:moveTo>
                  <a:pt x="88" y="118"/>
                </a:moveTo>
                <a:cubicBezTo>
                  <a:pt x="88" y="118"/>
                  <a:pt x="88" y="118"/>
                  <a:pt x="88" y="118"/>
                </a:cubicBezTo>
                <a:cubicBezTo>
                  <a:pt x="88" y="118"/>
                  <a:pt x="88" y="118"/>
                  <a:pt x="88" y="118"/>
                </a:cubicBezTo>
                <a:cubicBezTo>
                  <a:pt x="88" y="118"/>
                  <a:pt x="88" y="118"/>
                  <a:pt x="88" y="118"/>
                </a:cubicBezTo>
                <a:close/>
                <a:moveTo>
                  <a:pt x="88" y="119"/>
                </a:moveTo>
                <a:cubicBezTo>
                  <a:pt x="88" y="119"/>
                  <a:pt x="88" y="118"/>
                  <a:pt x="88" y="118"/>
                </a:cubicBezTo>
                <a:lnTo>
                  <a:pt x="88" y="119"/>
                </a:lnTo>
                <a:close/>
                <a:moveTo>
                  <a:pt x="88" y="118"/>
                </a:moveTo>
                <a:cubicBezTo>
                  <a:pt x="88" y="118"/>
                  <a:pt x="88" y="118"/>
                  <a:pt x="88" y="118"/>
                </a:cubicBezTo>
                <a:cubicBezTo>
                  <a:pt x="88" y="118"/>
                  <a:pt x="88" y="118"/>
                  <a:pt x="88" y="118"/>
                </a:cubicBezTo>
                <a:cubicBezTo>
                  <a:pt x="88" y="118"/>
                  <a:pt x="88" y="118"/>
                  <a:pt x="88" y="118"/>
                </a:cubicBezTo>
                <a:close/>
                <a:moveTo>
                  <a:pt x="89" y="119"/>
                </a:moveTo>
                <a:cubicBezTo>
                  <a:pt x="89" y="119"/>
                  <a:pt x="89" y="120"/>
                  <a:pt x="89" y="120"/>
                </a:cubicBezTo>
                <a:cubicBezTo>
                  <a:pt x="89" y="120"/>
                  <a:pt x="89" y="119"/>
                  <a:pt x="89" y="119"/>
                </a:cubicBezTo>
                <a:cubicBezTo>
                  <a:pt x="89" y="120"/>
                  <a:pt x="89" y="120"/>
                  <a:pt x="89" y="120"/>
                </a:cubicBezTo>
                <a:cubicBezTo>
                  <a:pt x="88" y="120"/>
                  <a:pt x="88" y="119"/>
                  <a:pt x="89" y="119"/>
                </a:cubicBezTo>
                <a:close/>
                <a:moveTo>
                  <a:pt x="87" y="120"/>
                </a:moveTo>
                <a:cubicBezTo>
                  <a:pt x="87" y="119"/>
                  <a:pt x="87" y="119"/>
                  <a:pt x="88" y="119"/>
                </a:cubicBezTo>
                <a:cubicBezTo>
                  <a:pt x="88" y="119"/>
                  <a:pt x="88" y="119"/>
                  <a:pt x="88" y="119"/>
                </a:cubicBezTo>
                <a:cubicBezTo>
                  <a:pt x="87" y="120"/>
                  <a:pt x="87" y="119"/>
                  <a:pt x="87" y="120"/>
                </a:cubicBezTo>
                <a:cubicBezTo>
                  <a:pt x="87" y="120"/>
                  <a:pt x="87" y="120"/>
                  <a:pt x="87" y="120"/>
                </a:cubicBezTo>
                <a:close/>
                <a:moveTo>
                  <a:pt x="84" y="135"/>
                </a:moveTo>
                <a:cubicBezTo>
                  <a:pt x="84" y="135"/>
                  <a:pt x="84" y="135"/>
                  <a:pt x="83" y="135"/>
                </a:cubicBezTo>
                <a:cubicBezTo>
                  <a:pt x="84" y="135"/>
                  <a:pt x="84" y="135"/>
                  <a:pt x="84" y="135"/>
                </a:cubicBezTo>
                <a:cubicBezTo>
                  <a:pt x="85" y="135"/>
                  <a:pt x="86" y="134"/>
                  <a:pt x="86" y="136"/>
                </a:cubicBezTo>
                <a:cubicBezTo>
                  <a:pt x="86" y="135"/>
                  <a:pt x="86" y="135"/>
                  <a:pt x="86" y="135"/>
                </a:cubicBezTo>
                <a:cubicBezTo>
                  <a:pt x="86" y="135"/>
                  <a:pt x="86" y="135"/>
                  <a:pt x="86" y="135"/>
                </a:cubicBezTo>
                <a:cubicBezTo>
                  <a:pt x="87" y="135"/>
                  <a:pt x="87" y="135"/>
                  <a:pt x="87" y="135"/>
                </a:cubicBezTo>
                <a:cubicBezTo>
                  <a:pt x="87" y="135"/>
                  <a:pt x="87" y="135"/>
                  <a:pt x="87" y="135"/>
                </a:cubicBezTo>
                <a:cubicBezTo>
                  <a:pt x="87" y="135"/>
                  <a:pt x="87" y="135"/>
                  <a:pt x="87" y="135"/>
                </a:cubicBezTo>
                <a:cubicBezTo>
                  <a:pt x="87" y="135"/>
                  <a:pt x="87" y="135"/>
                  <a:pt x="88" y="135"/>
                </a:cubicBezTo>
                <a:cubicBezTo>
                  <a:pt x="88" y="135"/>
                  <a:pt x="88" y="135"/>
                  <a:pt x="88" y="135"/>
                </a:cubicBezTo>
                <a:cubicBezTo>
                  <a:pt x="88" y="135"/>
                  <a:pt x="88" y="135"/>
                  <a:pt x="88" y="135"/>
                </a:cubicBezTo>
                <a:cubicBezTo>
                  <a:pt x="88" y="135"/>
                  <a:pt x="88" y="135"/>
                  <a:pt x="88" y="135"/>
                </a:cubicBezTo>
                <a:cubicBezTo>
                  <a:pt x="88" y="135"/>
                  <a:pt x="88" y="135"/>
                  <a:pt x="88" y="135"/>
                </a:cubicBezTo>
                <a:cubicBezTo>
                  <a:pt x="88" y="134"/>
                  <a:pt x="89" y="134"/>
                  <a:pt x="89" y="134"/>
                </a:cubicBezTo>
                <a:cubicBezTo>
                  <a:pt x="90" y="134"/>
                  <a:pt x="91" y="134"/>
                  <a:pt x="91" y="133"/>
                </a:cubicBezTo>
                <a:cubicBezTo>
                  <a:pt x="91" y="133"/>
                  <a:pt x="91" y="133"/>
                  <a:pt x="91" y="133"/>
                </a:cubicBezTo>
                <a:cubicBezTo>
                  <a:pt x="91" y="133"/>
                  <a:pt x="91" y="133"/>
                  <a:pt x="91" y="133"/>
                </a:cubicBezTo>
                <a:cubicBezTo>
                  <a:pt x="91" y="133"/>
                  <a:pt x="91" y="133"/>
                  <a:pt x="92" y="132"/>
                </a:cubicBezTo>
                <a:cubicBezTo>
                  <a:pt x="92" y="133"/>
                  <a:pt x="91" y="133"/>
                  <a:pt x="91" y="133"/>
                </a:cubicBezTo>
                <a:cubicBezTo>
                  <a:pt x="92" y="133"/>
                  <a:pt x="92" y="133"/>
                  <a:pt x="93" y="133"/>
                </a:cubicBezTo>
                <a:cubicBezTo>
                  <a:pt x="92" y="134"/>
                  <a:pt x="92" y="134"/>
                  <a:pt x="91" y="134"/>
                </a:cubicBezTo>
                <a:cubicBezTo>
                  <a:pt x="91" y="134"/>
                  <a:pt x="90" y="134"/>
                  <a:pt x="90" y="134"/>
                </a:cubicBezTo>
                <a:cubicBezTo>
                  <a:pt x="90" y="134"/>
                  <a:pt x="91" y="135"/>
                  <a:pt x="91" y="135"/>
                </a:cubicBezTo>
                <a:cubicBezTo>
                  <a:pt x="91" y="135"/>
                  <a:pt x="91" y="135"/>
                  <a:pt x="91" y="135"/>
                </a:cubicBezTo>
                <a:cubicBezTo>
                  <a:pt x="91" y="135"/>
                  <a:pt x="90" y="136"/>
                  <a:pt x="90" y="136"/>
                </a:cubicBezTo>
                <a:cubicBezTo>
                  <a:pt x="90" y="136"/>
                  <a:pt x="90" y="136"/>
                  <a:pt x="90" y="136"/>
                </a:cubicBezTo>
                <a:cubicBezTo>
                  <a:pt x="90" y="136"/>
                  <a:pt x="90" y="136"/>
                  <a:pt x="90" y="136"/>
                </a:cubicBezTo>
                <a:cubicBezTo>
                  <a:pt x="90" y="136"/>
                  <a:pt x="89" y="136"/>
                  <a:pt x="89" y="136"/>
                </a:cubicBezTo>
                <a:cubicBezTo>
                  <a:pt x="89" y="136"/>
                  <a:pt x="90" y="136"/>
                  <a:pt x="89" y="136"/>
                </a:cubicBezTo>
                <a:cubicBezTo>
                  <a:pt x="89" y="135"/>
                  <a:pt x="88" y="136"/>
                  <a:pt x="87" y="136"/>
                </a:cubicBezTo>
                <a:cubicBezTo>
                  <a:pt x="87" y="136"/>
                  <a:pt x="86" y="136"/>
                  <a:pt x="86" y="135"/>
                </a:cubicBezTo>
                <a:cubicBezTo>
                  <a:pt x="86" y="136"/>
                  <a:pt x="86" y="136"/>
                  <a:pt x="86" y="136"/>
                </a:cubicBezTo>
                <a:cubicBezTo>
                  <a:pt x="86" y="136"/>
                  <a:pt x="86" y="136"/>
                  <a:pt x="86" y="136"/>
                </a:cubicBezTo>
                <a:cubicBezTo>
                  <a:pt x="86" y="136"/>
                  <a:pt x="85" y="136"/>
                  <a:pt x="85" y="136"/>
                </a:cubicBezTo>
                <a:cubicBezTo>
                  <a:pt x="85" y="136"/>
                  <a:pt x="85" y="136"/>
                  <a:pt x="84" y="136"/>
                </a:cubicBezTo>
                <a:cubicBezTo>
                  <a:pt x="85" y="136"/>
                  <a:pt x="86" y="136"/>
                  <a:pt x="85" y="135"/>
                </a:cubicBezTo>
                <a:cubicBezTo>
                  <a:pt x="85" y="135"/>
                  <a:pt x="84" y="136"/>
                  <a:pt x="84" y="135"/>
                </a:cubicBezTo>
                <a:close/>
                <a:moveTo>
                  <a:pt x="82" y="161"/>
                </a:moveTo>
                <a:cubicBezTo>
                  <a:pt x="82" y="161"/>
                  <a:pt x="82" y="161"/>
                  <a:pt x="82" y="161"/>
                </a:cubicBezTo>
                <a:cubicBezTo>
                  <a:pt x="82" y="161"/>
                  <a:pt x="82" y="161"/>
                  <a:pt x="82" y="161"/>
                </a:cubicBezTo>
                <a:cubicBezTo>
                  <a:pt x="82" y="161"/>
                  <a:pt x="82" y="161"/>
                  <a:pt x="82" y="161"/>
                </a:cubicBezTo>
                <a:close/>
                <a:moveTo>
                  <a:pt x="81" y="170"/>
                </a:moveTo>
                <a:cubicBezTo>
                  <a:pt x="82" y="171"/>
                  <a:pt x="82" y="171"/>
                  <a:pt x="82" y="171"/>
                </a:cubicBezTo>
                <a:cubicBezTo>
                  <a:pt x="82" y="171"/>
                  <a:pt x="82" y="171"/>
                  <a:pt x="82" y="172"/>
                </a:cubicBezTo>
                <a:cubicBezTo>
                  <a:pt x="81" y="171"/>
                  <a:pt x="81" y="171"/>
                  <a:pt x="81" y="172"/>
                </a:cubicBezTo>
                <a:cubicBezTo>
                  <a:pt x="81" y="172"/>
                  <a:pt x="80" y="171"/>
                  <a:pt x="80" y="171"/>
                </a:cubicBezTo>
                <a:cubicBezTo>
                  <a:pt x="80" y="171"/>
                  <a:pt x="81" y="171"/>
                  <a:pt x="81" y="170"/>
                </a:cubicBezTo>
                <a:close/>
                <a:moveTo>
                  <a:pt x="80" y="162"/>
                </a:moveTo>
                <a:cubicBezTo>
                  <a:pt x="80" y="162"/>
                  <a:pt x="80" y="163"/>
                  <a:pt x="80" y="163"/>
                </a:cubicBezTo>
                <a:cubicBezTo>
                  <a:pt x="80" y="163"/>
                  <a:pt x="80" y="163"/>
                  <a:pt x="80" y="163"/>
                </a:cubicBezTo>
                <a:cubicBezTo>
                  <a:pt x="80" y="163"/>
                  <a:pt x="80" y="162"/>
                  <a:pt x="80" y="162"/>
                </a:cubicBezTo>
                <a:close/>
                <a:moveTo>
                  <a:pt x="79" y="140"/>
                </a:moveTo>
                <a:cubicBezTo>
                  <a:pt x="79" y="140"/>
                  <a:pt x="79" y="140"/>
                  <a:pt x="79" y="140"/>
                </a:cubicBezTo>
                <a:cubicBezTo>
                  <a:pt x="79" y="140"/>
                  <a:pt x="79" y="140"/>
                  <a:pt x="79" y="140"/>
                </a:cubicBezTo>
                <a:cubicBezTo>
                  <a:pt x="79" y="140"/>
                  <a:pt x="79" y="140"/>
                  <a:pt x="79" y="140"/>
                </a:cubicBezTo>
                <a:close/>
                <a:moveTo>
                  <a:pt x="78" y="139"/>
                </a:moveTo>
                <a:cubicBezTo>
                  <a:pt x="79" y="140"/>
                  <a:pt x="78" y="140"/>
                  <a:pt x="78" y="140"/>
                </a:cubicBezTo>
                <a:cubicBezTo>
                  <a:pt x="78" y="140"/>
                  <a:pt x="78" y="140"/>
                  <a:pt x="78" y="140"/>
                </a:cubicBezTo>
                <a:cubicBezTo>
                  <a:pt x="78" y="140"/>
                  <a:pt x="78" y="140"/>
                  <a:pt x="78" y="140"/>
                </a:cubicBezTo>
                <a:cubicBezTo>
                  <a:pt x="78" y="140"/>
                  <a:pt x="78" y="140"/>
                  <a:pt x="78" y="140"/>
                </a:cubicBezTo>
                <a:cubicBezTo>
                  <a:pt x="78" y="140"/>
                  <a:pt x="78" y="140"/>
                  <a:pt x="77" y="140"/>
                </a:cubicBezTo>
                <a:cubicBezTo>
                  <a:pt x="78" y="140"/>
                  <a:pt x="78" y="140"/>
                  <a:pt x="78" y="139"/>
                </a:cubicBezTo>
                <a:close/>
                <a:moveTo>
                  <a:pt x="77" y="172"/>
                </a:moveTo>
                <a:cubicBezTo>
                  <a:pt x="78" y="172"/>
                  <a:pt x="78" y="171"/>
                  <a:pt x="79" y="171"/>
                </a:cubicBezTo>
                <a:cubicBezTo>
                  <a:pt x="79" y="172"/>
                  <a:pt x="78" y="172"/>
                  <a:pt x="77" y="172"/>
                </a:cubicBezTo>
                <a:cubicBezTo>
                  <a:pt x="77" y="172"/>
                  <a:pt x="77" y="173"/>
                  <a:pt x="77" y="172"/>
                </a:cubicBezTo>
                <a:cubicBezTo>
                  <a:pt x="77" y="172"/>
                  <a:pt x="77" y="172"/>
                  <a:pt x="77" y="172"/>
                </a:cubicBezTo>
                <a:close/>
                <a:moveTo>
                  <a:pt x="76" y="163"/>
                </a:moveTo>
                <a:cubicBezTo>
                  <a:pt x="77" y="163"/>
                  <a:pt x="77" y="164"/>
                  <a:pt x="76" y="164"/>
                </a:cubicBezTo>
                <a:cubicBezTo>
                  <a:pt x="76" y="164"/>
                  <a:pt x="76" y="164"/>
                  <a:pt x="76" y="164"/>
                </a:cubicBezTo>
                <a:cubicBezTo>
                  <a:pt x="76" y="164"/>
                  <a:pt x="76" y="164"/>
                  <a:pt x="76" y="164"/>
                </a:cubicBezTo>
                <a:cubicBezTo>
                  <a:pt x="76" y="163"/>
                  <a:pt x="76" y="163"/>
                  <a:pt x="76" y="163"/>
                </a:cubicBezTo>
                <a:close/>
                <a:moveTo>
                  <a:pt x="75" y="140"/>
                </a:moveTo>
                <a:cubicBezTo>
                  <a:pt x="76" y="141"/>
                  <a:pt x="76" y="141"/>
                  <a:pt x="76" y="141"/>
                </a:cubicBezTo>
                <a:cubicBezTo>
                  <a:pt x="76" y="141"/>
                  <a:pt x="76" y="141"/>
                  <a:pt x="76" y="141"/>
                </a:cubicBezTo>
                <a:cubicBezTo>
                  <a:pt x="75" y="141"/>
                  <a:pt x="75" y="141"/>
                  <a:pt x="75" y="140"/>
                </a:cubicBezTo>
                <a:close/>
                <a:moveTo>
                  <a:pt x="75" y="141"/>
                </a:moveTo>
                <a:cubicBezTo>
                  <a:pt x="75" y="141"/>
                  <a:pt x="75" y="142"/>
                  <a:pt x="75" y="142"/>
                </a:cubicBezTo>
                <a:cubicBezTo>
                  <a:pt x="75" y="142"/>
                  <a:pt x="74" y="141"/>
                  <a:pt x="74" y="142"/>
                </a:cubicBezTo>
                <a:cubicBezTo>
                  <a:pt x="75" y="142"/>
                  <a:pt x="75" y="142"/>
                  <a:pt x="75" y="142"/>
                </a:cubicBezTo>
                <a:cubicBezTo>
                  <a:pt x="75" y="142"/>
                  <a:pt x="74" y="142"/>
                  <a:pt x="74" y="142"/>
                </a:cubicBezTo>
                <a:cubicBezTo>
                  <a:pt x="74" y="142"/>
                  <a:pt x="74" y="142"/>
                  <a:pt x="74" y="142"/>
                </a:cubicBezTo>
                <a:cubicBezTo>
                  <a:pt x="74" y="142"/>
                  <a:pt x="74" y="142"/>
                  <a:pt x="74" y="142"/>
                </a:cubicBezTo>
                <a:cubicBezTo>
                  <a:pt x="74" y="141"/>
                  <a:pt x="75" y="142"/>
                  <a:pt x="75" y="141"/>
                </a:cubicBezTo>
                <a:close/>
                <a:moveTo>
                  <a:pt x="75" y="162"/>
                </a:moveTo>
                <a:cubicBezTo>
                  <a:pt x="75" y="162"/>
                  <a:pt x="75" y="162"/>
                  <a:pt x="75" y="162"/>
                </a:cubicBezTo>
                <a:cubicBezTo>
                  <a:pt x="75" y="163"/>
                  <a:pt x="75" y="163"/>
                  <a:pt x="75" y="163"/>
                </a:cubicBezTo>
                <a:cubicBezTo>
                  <a:pt x="74" y="163"/>
                  <a:pt x="74" y="163"/>
                  <a:pt x="74" y="163"/>
                </a:cubicBezTo>
                <a:cubicBezTo>
                  <a:pt x="74" y="163"/>
                  <a:pt x="74" y="163"/>
                  <a:pt x="75" y="162"/>
                </a:cubicBezTo>
                <a:close/>
                <a:moveTo>
                  <a:pt x="73" y="141"/>
                </a:moveTo>
                <a:cubicBezTo>
                  <a:pt x="73" y="141"/>
                  <a:pt x="73" y="141"/>
                  <a:pt x="73" y="141"/>
                </a:cubicBezTo>
                <a:cubicBezTo>
                  <a:pt x="73" y="141"/>
                  <a:pt x="73" y="141"/>
                  <a:pt x="73" y="141"/>
                </a:cubicBezTo>
                <a:close/>
                <a:moveTo>
                  <a:pt x="73" y="141"/>
                </a:moveTo>
                <a:cubicBezTo>
                  <a:pt x="73" y="141"/>
                  <a:pt x="73" y="141"/>
                  <a:pt x="73" y="141"/>
                </a:cubicBezTo>
                <a:cubicBezTo>
                  <a:pt x="73" y="141"/>
                  <a:pt x="73" y="142"/>
                  <a:pt x="73" y="142"/>
                </a:cubicBezTo>
                <a:cubicBezTo>
                  <a:pt x="73" y="141"/>
                  <a:pt x="73" y="141"/>
                  <a:pt x="73" y="141"/>
                </a:cubicBezTo>
                <a:close/>
                <a:moveTo>
                  <a:pt x="74" y="166"/>
                </a:moveTo>
                <a:cubicBezTo>
                  <a:pt x="73" y="166"/>
                  <a:pt x="73" y="166"/>
                  <a:pt x="73" y="166"/>
                </a:cubicBezTo>
                <a:cubicBezTo>
                  <a:pt x="74" y="166"/>
                  <a:pt x="74" y="166"/>
                  <a:pt x="74" y="166"/>
                </a:cubicBezTo>
                <a:cubicBezTo>
                  <a:pt x="74" y="166"/>
                  <a:pt x="74" y="166"/>
                  <a:pt x="74" y="166"/>
                </a:cubicBezTo>
                <a:cubicBezTo>
                  <a:pt x="74" y="166"/>
                  <a:pt x="74" y="166"/>
                  <a:pt x="74" y="166"/>
                </a:cubicBezTo>
                <a:cubicBezTo>
                  <a:pt x="75" y="166"/>
                  <a:pt x="75" y="166"/>
                  <a:pt x="75" y="166"/>
                </a:cubicBezTo>
                <a:cubicBezTo>
                  <a:pt x="75" y="166"/>
                  <a:pt x="74" y="166"/>
                  <a:pt x="74" y="166"/>
                </a:cubicBezTo>
                <a:cubicBezTo>
                  <a:pt x="74" y="166"/>
                  <a:pt x="74" y="166"/>
                  <a:pt x="74" y="166"/>
                </a:cubicBezTo>
                <a:cubicBezTo>
                  <a:pt x="74" y="166"/>
                  <a:pt x="73" y="166"/>
                  <a:pt x="73" y="166"/>
                </a:cubicBezTo>
                <a:cubicBezTo>
                  <a:pt x="73" y="166"/>
                  <a:pt x="73" y="166"/>
                  <a:pt x="73" y="167"/>
                </a:cubicBezTo>
                <a:cubicBezTo>
                  <a:pt x="73" y="167"/>
                  <a:pt x="73" y="167"/>
                  <a:pt x="73" y="167"/>
                </a:cubicBezTo>
                <a:cubicBezTo>
                  <a:pt x="72" y="166"/>
                  <a:pt x="73" y="166"/>
                  <a:pt x="74" y="166"/>
                </a:cubicBezTo>
                <a:close/>
                <a:moveTo>
                  <a:pt x="72" y="147"/>
                </a:moveTo>
                <a:cubicBezTo>
                  <a:pt x="73" y="147"/>
                  <a:pt x="73" y="148"/>
                  <a:pt x="72" y="147"/>
                </a:cubicBezTo>
                <a:cubicBezTo>
                  <a:pt x="72" y="147"/>
                  <a:pt x="72" y="147"/>
                  <a:pt x="72" y="147"/>
                </a:cubicBezTo>
                <a:close/>
                <a:moveTo>
                  <a:pt x="72" y="163"/>
                </a:moveTo>
                <a:cubicBezTo>
                  <a:pt x="72" y="163"/>
                  <a:pt x="72" y="163"/>
                  <a:pt x="72" y="163"/>
                </a:cubicBezTo>
                <a:cubicBezTo>
                  <a:pt x="72" y="163"/>
                  <a:pt x="72" y="163"/>
                  <a:pt x="72" y="163"/>
                </a:cubicBezTo>
                <a:close/>
                <a:moveTo>
                  <a:pt x="71" y="164"/>
                </a:moveTo>
                <a:cubicBezTo>
                  <a:pt x="71" y="164"/>
                  <a:pt x="71" y="164"/>
                  <a:pt x="71" y="164"/>
                </a:cubicBezTo>
                <a:cubicBezTo>
                  <a:pt x="71" y="164"/>
                  <a:pt x="72" y="164"/>
                  <a:pt x="72" y="164"/>
                </a:cubicBezTo>
                <a:cubicBezTo>
                  <a:pt x="72" y="164"/>
                  <a:pt x="71" y="164"/>
                  <a:pt x="71" y="164"/>
                </a:cubicBezTo>
                <a:cubicBezTo>
                  <a:pt x="71" y="164"/>
                  <a:pt x="71" y="164"/>
                  <a:pt x="71" y="164"/>
                </a:cubicBezTo>
                <a:cubicBezTo>
                  <a:pt x="71" y="164"/>
                  <a:pt x="71" y="164"/>
                  <a:pt x="71" y="164"/>
                </a:cubicBezTo>
                <a:cubicBezTo>
                  <a:pt x="71" y="164"/>
                  <a:pt x="71" y="164"/>
                  <a:pt x="71" y="164"/>
                </a:cubicBezTo>
                <a:close/>
                <a:moveTo>
                  <a:pt x="71" y="165"/>
                </a:moveTo>
                <a:cubicBezTo>
                  <a:pt x="71" y="165"/>
                  <a:pt x="71" y="165"/>
                  <a:pt x="70" y="165"/>
                </a:cubicBezTo>
                <a:cubicBezTo>
                  <a:pt x="70" y="165"/>
                  <a:pt x="70" y="165"/>
                  <a:pt x="70" y="164"/>
                </a:cubicBezTo>
                <a:cubicBezTo>
                  <a:pt x="71" y="164"/>
                  <a:pt x="71" y="165"/>
                  <a:pt x="71" y="165"/>
                </a:cubicBezTo>
                <a:close/>
                <a:moveTo>
                  <a:pt x="71" y="165"/>
                </a:moveTo>
                <a:cubicBezTo>
                  <a:pt x="71" y="165"/>
                  <a:pt x="71" y="165"/>
                  <a:pt x="71" y="165"/>
                </a:cubicBezTo>
                <a:cubicBezTo>
                  <a:pt x="71" y="165"/>
                  <a:pt x="71" y="165"/>
                  <a:pt x="71" y="165"/>
                </a:cubicBezTo>
                <a:cubicBezTo>
                  <a:pt x="71" y="165"/>
                  <a:pt x="71" y="165"/>
                  <a:pt x="70" y="165"/>
                </a:cubicBezTo>
                <a:cubicBezTo>
                  <a:pt x="71" y="165"/>
                  <a:pt x="71" y="165"/>
                  <a:pt x="71" y="165"/>
                </a:cubicBezTo>
                <a:close/>
                <a:moveTo>
                  <a:pt x="70" y="166"/>
                </a:moveTo>
                <a:cubicBezTo>
                  <a:pt x="70" y="166"/>
                  <a:pt x="70" y="166"/>
                  <a:pt x="70" y="166"/>
                </a:cubicBezTo>
                <a:cubicBezTo>
                  <a:pt x="70" y="166"/>
                  <a:pt x="70" y="166"/>
                  <a:pt x="70" y="165"/>
                </a:cubicBezTo>
                <a:cubicBezTo>
                  <a:pt x="70" y="166"/>
                  <a:pt x="71" y="166"/>
                  <a:pt x="71" y="166"/>
                </a:cubicBezTo>
                <a:cubicBezTo>
                  <a:pt x="70" y="166"/>
                  <a:pt x="70" y="166"/>
                  <a:pt x="70" y="166"/>
                </a:cubicBezTo>
                <a:close/>
                <a:moveTo>
                  <a:pt x="71" y="166"/>
                </a:moveTo>
                <a:cubicBezTo>
                  <a:pt x="71" y="166"/>
                  <a:pt x="71" y="166"/>
                  <a:pt x="71" y="166"/>
                </a:cubicBezTo>
                <a:cubicBezTo>
                  <a:pt x="71" y="166"/>
                  <a:pt x="72" y="166"/>
                  <a:pt x="72" y="166"/>
                </a:cubicBezTo>
                <a:cubicBezTo>
                  <a:pt x="72" y="166"/>
                  <a:pt x="72" y="166"/>
                  <a:pt x="72" y="166"/>
                </a:cubicBezTo>
                <a:cubicBezTo>
                  <a:pt x="72" y="166"/>
                  <a:pt x="72" y="166"/>
                  <a:pt x="72" y="166"/>
                </a:cubicBezTo>
                <a:cubicBezTo>
                  <a:pt x="72" y="166"/>
                  <a:pt x="72" y="166"/>
                  <a:pt x="72" y="166"/>
                </a:cubicBezTo>
                <a:cubicBezTo>
                  <a:pt x="72" y="167"/>
                  <a:pt x="71" y="166"/>
                  <a:pt x="71" y="166"/>
                </a:cubicBezTo>
                <a:close/>
                <a:moveTo>
                  <a:pt x="68" y="173"/>
                </a:moveTo>
                <a:cubicBezTo>
                  <a:pt x="68" y="173"/>
                  <a:pt x="68" y="173"/>
                  <a:pt x="68" y="173"/>
                </a:cubicBezTo>
                <a:cubicBezTo>
                  <a:pt x="68" y="173"/>
                  <a:pt x="68" y="173"/>
                  <a:pt x="68" y="173"/>
                </a:cubicBezTo>
                <a:cubicBezTo>
                  <a:pt x="68" y="173"/>
                  <a:pt x="68" y="173"/>
                  <a:pt x="68" y="173"/>
                </a:cubicBezTo>
                <a:cubicBezTo>
                  <a:pt x="68" y="173"/>
                  <a:pt x="68" y="173"/>
                  <a:pt x="68" y="173"/>
                </a:cubicBezTo>
                <a:close/>
                <a:moveTo>
                  <a:pt x="58" y="184"/>
                </a:moveTo>
                <a:cubicBezTo>
                  <a:pt x="58" y="184"/>
                  <a:pt x="57" y="184"/>
                  <a:pt x="57" y="184"/>
                </a:cubicBezTo>
                <a:cubicBezTo>
                  <a:pt x="57" y="183"/>
                  <a:pt x="58" y="183"/>
                  <a:pt x="58" y="184"/>
                </a:cubicBezTo>
                <a:close/>
                <a:moveTo>
                  <a:pt x="55" y="177"/>
                </a:moveTo>
                <a:cubicBezTo>
                  <a:pt x="55" y="178"/>
                  <a:pt x="56" y="177"/>
                  <a:pt x="56" y="177"/>
                </a:cubicBezTo>
                <a:cubicBezTo>
                  <a:pt x="56" y="178"/>
                  <a:pt x="57" y="177"/>
                  <a:pt x="57" y="178"/>
                </a:cubicBezTo>
                <a:cubicBezTo>
                  <a:pt x="57" y="178"/>
                  <a:pt x="56" y="178"/>
                  <a:pt x="56" y="178"/>
                </a:cubicBezTo>
                <a:cubicBezTo>
                  <a:pt x="55" y="180"/>
                  <a:pt x="56" y="181"/>
                  <a:pt x="55" y="181"/>
                </a:cubicBezTo>
                <a:cubicBezTo>
                  <a:pt x="55" y="180"/>
                  <a:pt x="55" y="178"/>
                  <a:pt x="54" y="178"/>
                </a:cubicBezTo>
                <a:cubicBezTo>
                  <a:pt x="54" y="178"/>
                  <a:pt x="54" y="178"/>
                  <a:pt x="55" y="177"/>
                </a:cubicBezTo>
                <a:close/>
                <a:moveTo>
                  <a:pt x="54" y="182"/>
                </a:moveTo>
                <a:cubicBezTo>
                  <a:pt x="53" y="183"/>
                  <a:pt x="53" y="183"/>
                  <a:pt x="53" y="183"/>
                </a:cubicBezTo>
                <a:cubicBezTo>
                  <a:pt x="53" y="182"/>
                  <a:pt x="53" y="182"/>
                  <a:pt x="54" y="182"/>
                </a:cubicBezTo>
                <a:close/>
                <a:moveTo>
                  <a:pt x="51" y="183"/>
                </a:moveTo>
                <a:cubicBezTo>
                  <a:pt x="51" y="183"/>
                  <a:pt x="51" y="183"/>
                  <a:pt x="50" y="183"/>
                </a:cubicBezTo>
                <a:cubicBezTo>
                  <a:pt x="51" y="182"/>
                  <a:pt x="51" y="182"/>
                  <a:pt x="51" y="182"/>
                </a:cubicBezTo>
                <a:cubicBezTo>
                  <a:pt x="51" y="183"/>
                  <a:pt x="51" y="183"/>
                  <a:pt x="51" y="183"/>
                </a:cubicBezTo>
                <a:close/>
                <a:moveTo>
                  <a:pt x="51" y="176"/>
                </a:moveTo>
                <a:cubicBezTo>
                  <a:pt x="51" y="176"/>
                  <a:pt x="51" y="177"/>
                  <a:pt x="51" y="177"/>
                </a:cubicBezTo>
                <a:cubicBezTo>
                  <a:pt x="51" y="177"/>
                  <a:pt x="51" y="177"/>
                  <a:pt x="51" y="177"/>
                </a:cubicBezTo>
                <a:cubicBezTo>
                  <a:pt x="51" y="176"/>
                  <a:pt x="51" y="176"/>
                  <a:pt x="51" y="176"/>
                </a:cubicBezTo>
                <a:close/>
                <a:moveTo>
                  <a:pt x="46" y="177"/>
                </a:moveTo>
                <a:cubicBezTo>
                  <a:pt x="46" y="178"/>
                  <a:pt x="47" y="178"/>
                  <a:pt x="47" y="178"/>
                </a:cubicBezTo>
                <a:cubicBezTo>
                  <a:pt x="46" y="178"/>
                  <a:pt x="46" y="178"/>
                  <a:pt x="46" y="178"/>
                </a:cubicBezTo>
                <a:cubicBezTo>
                  <a:pt x="46" y="178"/>
                  <a:pt x="46" y="177"/>
                  <a:pt x="46" y="177"/>
                </a:cubicBezTo>
                <a:close/>
                <a:moveTo>
                  <a:pt x="44" y="180"/>
                </a:moveTo>
                <a:cubicBezTo>
                  <a:pt x="45" y="180"/>
                  <a:pt x="45" y="180"/>
                  <a:pt x="45" y="180"/>
                </a:cubicBezTo>
                <a:cubicBezTo>
                  <a:pt x="45" y="180"/>
                  <a:pt x="44" y="180"/>
                  <a:pt x="45" y="179"/>
                </a:cubicBezTo>
                <a:cubicBezTo>
                  <a:pt x="45" y="179"/>
                  <a:pt x="45" y="180"/>
                  <a:pt x="46" y="180"/>
                </a:cubicBezTo>
                <a:cubicBezTo>
                  <a:pt x="45" y="181"/>
                  <a:pt x="45" y="181"/>
                  <a:pt x="45" y="181"/>
                </a:cubicBezTo>
                <a:cubicBezTo>
                  <a:pt x="45" y="180"/>
                  <a:pt x="44" y="181"/>
                  <a:pt x="44" y="180"/>
                </a:cubicBezTo>
                <a:close/>
                <a:moveTo>
                  <a:pt x="44" y="174"/>
                </a:moveTo>
                <a:cubicBezTo>
                  <a:pt x="44" y="175"/>
                  <a:pt x="44" y="175"/>
                  <a:pt x="44" y="175"/>
                </a:cubicBezTo>
                <a:cubicBezTo>
                  <a:pt x="44" y="175"/>
                  <a:pt x="44" y="175"/>
                  <a:pt x="44" y="174"/>
                </a:cubicBezTo>
                <a:close/>
                <a:moveTo>
                  <a:pt x="44" y="178"/>
                </a:moveTo>
                <a:cubicBezTo>
                  <a:pt x="44" y="178"/>
                  <a:pt x="44" y="178"/>
                  <a:pt x="44" y="179"/>
                </a:cubicBezTo>
                <a:cubicBezTo>
                  <a:pt x="43" y="178"/>
                  <a:pt x="43" y="178"/>
                  <a:pt x="43" y="178"/>
                </a:cubicBezTo>
                <a:cubicBezTo>
                  <a:pt x="44" y="178"/>
                  <a:pt x="44" y="178"/>
                  <a:pt x="44" y="178"/>
                </a:cubicBezTo>
                <a:close/>
                <a:moveTo>
                  <a:pt x="43" y="178"/>
                </a:moveTo>
                <a:cubicBezTo>
                  <a:pt x="43" y="178"/>
                  <a:pt x="42" y="179"/>
                  <a:pt x="42" y="179"/>
                </a:cubicBezTo>
                <a:cubicBezTo>
                  <a:pt x="42" y="179"/>
                  <a:pt x="42" y="179"/>
                  <a:pt x="42" y="179"/>
                </a:cubicBezTo>
                <a:cubicBezTo>
                  <a:pt x="42" y="178"/>
                  <a:pt x="42" y="178"/>
                  <a:pt x="43" y="178"/>
                </a:cubicBezTo>
                <a:close/>
                <a:moveTo>
                  <a:pt x="41" y="178"/>
                </a:moveTo>
                <a:cubicBezTo>
                  <a:pt x="41" y="178"/>
                  <a:pt x="41" y="179"/>
                  <a:pt x="41" y="179"/>
                </a:cubicBezTo>
                <a:cubicBezTo>
                  <a:pt x="41" y="179"/>
                  <a:pt x="41" y="179"/>
                  <a:pt x="41" y="179"/>
                </a:cubicBezTo>
                <a:cubicBezTo>
                  <a:pt x="41" y="179"/>
                  <a:pt x="41" y="179"/>
                  <a:pt x="41" y="179"/>
                </a:cubicBezTo>
                <a:cubicBezTo>
                  <a:pt x="41" y="179"/>
                  <a:pt x="41" y="179"/>
                  <a:pt x="41" y="179"/>
                </a:cubicBezTo>
                <a:cubicBezTo>
                  <a:pt x="41" y="179"/>
                  <a:pt x="41" y="179"/>
                  <a:pt x="41" y="178"/>
                </a:cubicBezTo>
                <a:close/>
                <a:moveTo>
                  <a:pt x="38" y="185"/>
                </a:moveTo>
                <a:cubicBezTo>
                  <a:pt x="38" y="185"/>
                  <a:pt x="38" y="185"/>
                  <a:pt x="38" y="185"/>
                </a:cubicBezTo>
                <a:cubicBezTo>
                  <a:pt x="38" y="185"/>
                  <a:pt x="38" y="184"/>
                  <a:pt x="38" y="185"/>
                </a:cubicBezTo>
                <a:close/>
                <a:moveTo>
                  <a:pt x="38" y="184"/>
                </a:moveTo>
                <a:cubicBezTo>
                  <a:pt x="39" y="184"/>
                  <a:pt x="39" y="184"/>
                  <a:pt x="39" y="184"/>
                </a:cubicBezTo>
                <a:cubicBezTo>
                  <a:pt x="39" y="184"/>
                  <a:pt x="38" y="183"/>
                  <a:pt x="38" y="183"/>
                </a:cubicBezTo>
                <a:cubicBezTo>
                  <a:pt x="39" y="183"/>
                  <a:pt x="39" y="183"/>
                  <a:pt x="39" y="183"/>
                </a:cubicBezTo>
                <a:cubicBezTo>
                  <a:pt x="38" y="184"/>
                  <a:pt x="40" y="183"/>
                  <a:pt x="40" y="184"/>
                </a:cubicBezTo>
                <a:cubicBezTo>
                  <a:pt x="39" y="184"/>
                  <a:pt x="39" y="185"/>
                  <a:pt x="38" y="184"/>
                </a:cubicBezTo>
                <a:close/>
                <a:moveTo>
                  <a:pt x="38" y="181"/>
                </a:moveTo>
                <a:cubicBezTo>
                  <a:pt x="39" y="181"/>
                  <a:pt x="39" y="181"/>
                  <a:pt x="39" y="181"/>
                </a:cubicBezTo>
                <a:cubicBezTo>
                  <a:pt x="39" y="181"/>
                  <a:pt x="39" y="180"/>
                  <a:pt x="39" y="180"/>
                </a:cubicBezTo>
                <a:cubicBezTo>
                  <a:pt x="39" y="180"/>
                  <a:pt x="39" y="180"/>
                  <a:pt x="39" y="180"/>
                </a:cubicBezTo>
                <a:cubicBezTo>
                  <a:pt x="40" y="180"/>
                  <a:pt x="40" y="180"/>
                  <a:pt x="40" y="180"/>
                </a:cubicBezTo>
                <a:cubicBezTo>
                  <a:pt x="40" y="180"/>
                  <a:pt x="40" y="180"/>
                  <a:pt x="40" y="180"/>
                </a:cubicBezTo>
                <a:cubicBezTo>
                  <a:pt x="40" y="180"/>
                  <a:pt x="40" y="180"/>
                  <a:pt x="40" y="180"/>
                </a:cubicBezTo>
                <a:cubicBezTo>
                  <a:pt x="40" y="180"/>
                  <a:pt x="40" y="180"/>
                  <a:pt x="40" y="180"/>
                </a:cubicBezTo>
                <a:cubicBezTo>
                  <a:pt x="41" y="180"/>
                  <a:pt x="41" y="180"/>
                  <a:pt x="41" y="181"/>
                </a:cubicBezTo>
                <a:cubicBezTo>
                  <a:pt x="41" y="180"/>
                  <a:pt x="41" y="180"/>
                  <a:pt x="42" y="179"/>
                </a:cubicBezTo>
                <a:cubicBezTo>
                  <a:pt x="43" y="180"/>
                  <a:pt x="43" y="180"/>
                  <a:pt x="44" y="180"/>
                </a:cubicBezTo>
                <a:cubicBezTo>
                  <a:pt x="44" y="181"/>
                  <a:pt x="43" y="181"/>
                  <a:pt x="42" y="181"/>
                </a:cubicBezTo>
                <a:cubicBezTo>
                  <a:pt x="42" y="181"/>
                  <a:pt x="42" y="181"/>
                  <a:pt x="42" y="181"/>
                </a:cubicBezTo>
                <a:cubicBezTo>
                  <a:pt x="41" y="182"/>
                  <a:pt x="41" y="181"/>
                  <a:pt x="41" y="181"/>
                </a:cubicBezTo>
                <a:cubicBezTo>
                  <a:pt x="41" y="181"/>
                  <a:pt x="39" y="182"/>
                  <a:pt x="38" y="181"/>
                </a:cubicBezTo>
                <a:close/>
                <a:moveTo>
                  <a:pt x="43" y="182"/>
                </a:moveTo>
                <a:cubicBezTo>
                  <a:pt x="42" y="182"/>
                  <a:pt x="41" y="183"/>
                  <a:pt x="42" y="182"/>
                </a:cubicBezTo>
                <a:cubicBezTo>
                  <a:pt x="42" y="182"/>
                  <a:pt x="42" y="182"/>
                  <a:pt x="43" y="182"/>
                </a:cubicBezTo>
                <a:close/>
                <a:moveTo>
                  <a:pt x="41" y="184"/>
                </a:moveTo>
                <a:cubicBezTo>
                  <a:pt x="41" y="184"/>
                  <a:pt x="41" y="184"/>
                  <a:pt x="40" y="183"/>
                </a:cubicBezTo>
                <a:cubicBezTo>
                  <a:pt x="41" y="183"/>
                  <a:pt x="42" y="183"/>
                  <a:pt x="42" y="183"/>
                </a:cubicBezTo>
                <a:cubicBezTo>
                  <a:pt x="42" y="184"/>
                  <a:pt x="41" y="184"/>
                  <a:pt x="41" y="184"/>
                </a:cubicBezTo>
                <a:close/>
                <a:moveTo>
                  <a:pt x="42" y="184"/>
                </a:moveTo>
                <a:cubicBezTo>
                  <a:pt x="42" y="183"/>
                  <a:pt x="43" y="183"/>
                  <a:pt x="43" y="183"/>
                </a:cubicBezTo>
                <a:cubicBezTo>
                  <a:pt x="43" y="183"/>
                  <a:pt x="43" y="184"/>
                  <a:pt x="42" y="184"/>
                </a:cubicBezTo>
                <a:close/>
                <a:moveTo>
                  <a:pt x="40" y="190"/>
                </a:moveTo>
                <a:cubicBezTo>
                  <a:pt x="40" y="190"/>
                  <a:pt x="40" y="189"/>
                  <a:pt x="41" y="189"/>
                </a:cubicBezTo>
                <a:cubicBezTo>
                  <a:pt x="41" y="190"/>
                  <a:pt x="40" y="191"/>
                  <a:pt x="40" y="190"/>
                </a:cubicBezTo>
                <a:close/>
                <a:moveTo>
                  <a:pt x="42" y="190"/>
                </a:moveTo>
                <a:cubicBezTo>
                  <a:pt x="41" y="189"/>
                  <a:pt x="41" y="189"/>
                  <a:pt x="41" y="189"/>
                </a:cubicBezTo>
                <a:cubicBezTo>
                  <a:pt x="41" y="189"/>
                  <a:pt x="41" y="189"/>
                  <a:pt x="41" y="189"/>
                </a:cubicBezTo>
                <a:cubicBezTo>
                  <a:pt x="42" y="188"/>
                  <a:pt x="41" y="188"/>
                  <a:pt x="41" y="188"/>
                </a:cubicBezTo>
                <a:cubicBezTo>
                  <a:pt x="42" y="189"/>
                  <a:pt x="42" y="188"/>
                  <a:pt x="42" y="188"/>
                </a:cubicBezTo>
                <a:cubicBezTo>
                  <a:pt x="42" y="189"/>
                  <a:pt x="42" y="189"/>
                  <a:pt x="42" y="190"/>
                </a:cubicBezTo>
                <a:close/>
                <a:moveTo>
                  <a:pt x="44" y="187"/>
                </a:moveTo>
                <a:cubicBezTo>
                  <a:pt x="44" y="187"/>
                  <a:pt x="43" y="187"/>
                  <a:pt x="43" y="187"/>
                </a:cubicBezTo>
                <a:cubicBezTo>
                  <a:pt x="43" y="187"/>
                  <a:pt x="44" y="186"/>
                  <a:pt x="44" y="186"/>
                </a:cubicBezTo>
                <a:cubicBezTo>
                  <a:pt x="44" y="186"/>
                  <a:pt x="44" y="186"/>
                  <a:pt x="44" y="186"/>
                </a:cubicBezTo>
                <a:lnTo>
                  <a:pt x="44" y="187"/>
                </a:lnTo>
                <a:close/>
                <a:moveTo>
                  <a:pt x="44" y="182"/>
                </a:moveTo>
                <a:cubicBezTo>
                  <a:pt x="44" y="181"/>
                  <a:pt x="44" y="181"/>
                  <a:pt x="44" y="181"/>
                </a:cubicBezTo>
                <a:cubicBezTo>
                  <a:pt x="44" y="181"/>
                  <a:pt x="44" y="181"/>
                  <a:pt x="45" y="181"/>
                </a:cubicBezTo>
                <a:cubicBezTo>
                  <a:pt x="44" y="182"/>
                  <a:pt x="44" y="182"/>
                  <a:pt x="44" y="182"/>
                </a:cubicBezTo>
                <a:close/>
                <a:moveTo>
                  <a:pt x="45" y="183"/>
                </a:moveTo>
                <a:cubicBezTo>
                  <a:pt x="45" y="182"/>
                  <a:pt x="45" y="182"/>
                  <a:pt x="45" y="182"/>
                </a:cubicBezTo>
                <a:cubicBezTo>
                  <a:pt x="46" y="182"/>
                  <a:pt x="45" y="182"/>
                  <a:pt x="46" y="182"/>
                </a:cubicBezTo>
                <a:cubicBezTo>
                  <a:pt x="45" y="183"/>
                  <a:pt x="45" y="183"/>
                  <a:pt x="45" y="183"/>
                </a:cubicBezTo>
                <a:close/>
                <a:moveTo>
                  <a:pt x="45" y="187"/>
                </a:moveTo>
                <a:cubicBezTo>
                  <a:pt x="45" y="186"/>
                  <a:pt x="47" y="186"/>
                  <a:pt x="47" y="187"/>
                </a:cubicBezTo>
                <a:cubicBezTo>
                  <a:pt x="46" y="186"/>
                  <a:pt x="46" y="187"/>
                  <a:pt x="45" y="187"/>
                </a:cubicBezTo>
                <a:close/>
                <a:moveTo>
                  <a:pt x="47" y="182"/>
                </a:moveTo>
                <a:cubicBezTo>
                  <a:pt x="47" y="182"/>
                  <a:pt x="46" y="182"/>
                  <a:pt x="46" y="181"/>
                </a:cubicBezTo>
                <a:cubicBezTo>
                  <a:pt x="47" y="182"/>
                  <a:pt x="48" y="181"/>
                  <a:pt x="48" y="181"/>
                </a:cubicBezTo>
                <a:cubicBezTo>
                  <a:pt x="48" y="181"/>
                  <a:pt x="47" y="182"/>
                  <a:pt x="47" y="182"/>
                </a:cubicBezTo>
                <a:close/>
                <a:moveTo>
                  <a:pt x="47" y="177"/>
                </a:moveTo>
                <a:cubicBezTo>
                  <a:pt x="48" y="177"/>
                  <a:pt x="48" y="177"/>
                  <a:pt x="49" y="177"/>
                </a:cubicBezTo>
                <a:cubicBezTo>
                  <a:pt x="49" y="177"/>
                  <a:pt x="49" y="177"/>
                  <a:pt x="49" y="177"/>
                </a:cubicBezTo>
                <a:cubicBezTo>
                  <a:pt x="49" y="178"/>
                  <a:pt x="48" y="177"/>
                  <a:pt x="48" y="178"/>
                </a:cubicBezTo>
                <a:cubicBezTo>
                  <a:pt x="48" y="177"/>
                  <a:pt x="47" y="177"/>
                  <a:pt x="47" y="177"/>
                </a:cubicBezTo>
                <a:close/>
                <a:moveTo>
                  <a:pt x="47" y="186"/>
                </a:moveTo>
                <a:cubicBezTo>
                  <a:pt x="48" y="185"/>
                  <a:pt x="47" y="185"/>
                  <a:pt x="48" y="185"/>
                </a:cubicBezTo>
                <a:cubicBezTo>
                  <a:pt x="48" y="185"/>
                  <a:pt x="48" y="186"/>
                  <a:pt x="47" y="186"/>
                </a:cubicBezTo>
                <a:close/>
                <a:moveTo>
                  <a:pt x="48" y="188"/>
                </a:moveTo>
                <a:cubicBezTo>
                  <a:pt x="48" y="187"/>
                  <a:pt x="49" y="187"/>
                  <a:pt x="48" y="187"/>
                </a:cubicBezTo>
                <a:cubicBezTo>
                  <a:pt x="48" y="188"/>
                  <a:pt x="48" y="188"/>
                  <a:pt x="48" y="188"/>
                </a:cubicBezTo>
                <a:cubicBezTo>
                  <a:pt x="47" y="188"/>
                  <a:pt x="48" y="187"/>
                  <a:pt x="48" y="187"/>
                </a:cubicBezTo>
                <a:cubicBezTo>
                  <a:pt x="48" y="187"/>
                  <a:pt x="48" y="187"/>
                  <a:pt x="49" y="187"/>
                </a:cubicBezTo>
                <a:cubicBezTo>
                  <a:pt x="49" y="187"/>
                  <a:pt x="48" y="186"/>
                  <a:pt x="48" y="186"/>
                </a:cubicBezTo>
                <a:cubicBezTo>
                  <a:pt x="49" y="186"/>
                  <a:pt x="49" y="186"/>
                  <a:pt x="49" y="186"/>
                </a:cubicBezTo>
                <a:cubicBezTo>
                  <a:pt x="49" y="187"/>
                  <a:pt x="49" y="187"/>
                  <a:pt x="49" y="187"/>
                </a:cubicBezTo>
                <a:cubicBezTo>
                  <a:pt x="49" y="187"/>
                  <a:pt x="49" y="188"/>
                  <a:pt x="48" y="188"/>
                </a:cubicBezTo>
                <a:close/>
                <a:moveTo>
                  <a:pt x="49" y="177"/>
                </a:moveTo>
                <a:cubicBezTo>
                  <a:pt x="49" y="177"/>
                  <a:pt x="49" y="177"/>
                  <a:pt x="49" y="177"/>
                </a:cubicBezTo>
                <a:cubicBezTo>
                  <a:pt x="50" y="177"/>
                  <a:pt x="50" y="177"/>
                  <a:pt x="50" y="177"/>
                </a:cubicBezTo>
                <a:cubicBezTo>
                  <a:pt x="50" y="177"/>
                  <a:pt x="50" y="177"/>
                  <a:pt x="49" y="177"/>
                </a:cubicBezTo>
                <a:close/>
                <a:moveTo>
                  <a:pt x="50" y="173"/>
                </a:moveTo>
                <a:cubicBezTo>
                  <a:pt x="50" y="173"/>
                  <a:pt x="50" y="173"/>
                  <a:pt x="50" y="173"/>
                </a:cubicBezTo>
                <a:cubicBezTo>
                  <a:pt x="49" y="173"/>
                  <a:pt x="49" y="173"/>
                  <a:pt x="48" y="173"/>
                </a:cubicBezTo>
                <a:cubicBezTo>
                  <a:pt x="48" y="174"/>
                  <a:pt x="49" y="173"/>
                  <a:pt x="49" y="173"/>
                </a:cubicBezTo>
                <a:cubicBezTo>
                  <a:pt x="49" y="174"/>
                  <a:pt x="48" y="174"/>
                  <a:pt x="48" y="174"/>
                </a:cubicBezTo>
                <a:cubicBezTo>
                  <a:pt x="48" y="174"/>
                  <a:pt x="48" y="174"/>
                  <a:pt x="48" y="174"/>
                </a:cubicBezTo>
                <a:cubicBezTo>
                  <a:pt x="48" y="174"/>
                  <a:pt x="48" y="174"/>
                  <a:pt x="48" y="174"/>
                </a:cubicBezTo>
                <a:cubicBezTo>
                  <a:pt x="48" y="174"/>
                  <a:pt x="48" y="174"/>
                  <a:pt x="47" y="174"/>
                </a:cubicBezTo>
                <a:cubicBezTo>
                  <a:pt x="47" y="174"/>
                  <a:pt x="47" y="174"/>
                  <a:pt x="47" y="174"/>
                </a:cubicBezTo>
                <a:cubicBezTo>
                  <a:pt x="47" y="174"/>
                  <a:pt x="47" y="173"/>
                  <a:pt x="47" y="173"/>
                </a:cubicBezTo>
                <a:cubicBezTo>
                  <a:pt x="47" y="173"/>
                  <a:pt x="47" y="174"/>
                  <a:pt x="48" y="174"/>
                </a:cubicBezTo>
                <a:cubicBezTo>
                  <a:pt x="48" y="173"/>
                  <a:pt x="49" y="173"/>
                  <a:pt x="49" y="173"/>
                </a:cubicBezTo>
                <a:cubicBezTo>
                  <a:pt x="49" y="173"/>
                  <a:pt x="49" y="173"/>
                  <a:pt x="49" y="173"/>
                </a:cubicBezTo>
                <a:cubicBezTo>
                  <a:pt x="50" y="173"/>
                  <a:pt x="50" y="173"/>
                  <a:pt x="50" y="173"/>
                </a:cubicBezTo>
                <a:cubicBezTo>
                  <a:pt x="50" y="173"/>
                  <a:pt x="50" y="173"/>
                  <a:pt x="50" y="173"/>
                </a:cubicBezTo>
                <a:cubicBezTo>
                  <a:pt x="51" y="173"/>
                  <a:pt x="50" y="173"/>
                  <a:pt x="51" y="173"/>
                </a:cubicBezTo>
                <a:cubicBezTo>
                  <a:pt x="50" y="173"/>
                  <a:pt x="50" y="173"/>
                  <a:pt x="50" y="173"/>
                </a:cubicBezTo>
                <a:cubicBezTo>
                  <a:pt x="50" y="173"/>
                  <a:pt x="50" y="173"/>
                  <a:pt x="50" y="173"/>
                </a:cubicBezTo>
                <a:close/>
                <a:moveTo>
                  <a:pt x="50" y="177"/>
                </a:moveTo>
                <a:cubicBezTo>
                  <a:pt x="50" y="177"/>
                  <a:pt x="50" y="177"/>
                  <a:pt x="50" y="177"/>
                </a:cubicBezTo>
                <a:cubicBezTo>
                  <a:pt x="50" y="177"/>
                  <a:pt x="51" y="177"/>
                  <a:pt x="50" y="177"/>
                </a:cubicBezTo>
                <a:cubicBezTo>
                  <a:pt x="50" y="177"/>
                  <a:pt x="50" y="177"/>
                  <a:pt x="50" y="177"/>
                </a:cubicBezTo>
                <a:close/>
                <a:moveTo>
                  <a:pt x="42" y="205"/>
                </a:moveTo>
                <a:cubicBezTo>
                  <a:pt x="43" y="205"/>
                  <a:pt x="43" y="205"/>
                  <a:pt x="44" y="205"/>
                </a:cubicBezTo>
                <a:cubicBezTo>
                  <a:pt x="43" y="205"/>
                  <a:pt x="44" y="205"/>
                  <a:pt x="44" y="204"/>
                </a:cubicBezTo>
                <a:cubicBezTo>
                  <a:pt x="44" y="204"/>
                  <a:pt x="44" y="204"/>
                  <a:pt x="44" y="204"/>
                </a:cubicBezTo>
                <a:cubicBezTo>
                  <a:pt x="44" y="204"/>
                  <a:pt x="44" y="205"/>
                  <a:pt x="44" y="205"/>
                </a:cubicBezTo>
                <a:cubicBezTo>
                  <a:pt x="44" y="205"/>
                  <a:pt x="43" y="206"/>
                  <a:pt x="42" y="206"/>
                </a:cubicBezTo>
                <a:cubicBezTo>
                  <a:pt x="42" y="206"/>
                  <a:pt x="42" y="206"/>
                  <a:pt x="42" y="205"/>
                </a:cubicBezTo>
                <a:close/>
                <a:moveTo>
                  <a:pt x="39" y="238"/>
                </a:moveTo>
                <a:cubicBezTo>
                  <a:pt x="39" y="238"/>
                  <a:pt x="39" y="238"/>
                  <a:pt x="39" y="238"/>
                </a:cubicBezTo>
                <a:cubicBezTo>
                  <a:pt x="39" y="238"/>
                  <a:pt x="39" y="238"/>
                  <a:pt x="39" y="238"/>
                </a:cubicBezTo>
                <a:cubicBezTo>
                  <a:pt x="39" y="238"/>
                  <a:pt x="39" y="238"/>
                  <a:pt x="40" y="238"/>
                </a:cubicBezTo>
                <a:cubicBezTo>
                  <a:pt x="39" y="238"/>
                  <a:pt x="39" y="238"/>
                  <a:pt x="39" y="238"/>
                </a:cubicBezTo>
                <a:cubicBezTo>
                  <a:pt x="39" y="238"/>
                  <a:pt x="39" y="238"/>
                  <a:pt x="39" y="238"/>
                </a:cubicBezTo>
                <a:close/>
                <a:moveTo>
                  <a:pt x="37" y="233"/>
                </a:moveTo>
                <a:cubicBezTo>
                  <a:pt x="36" y="233"/>
                  <a:pt x="36" y="233"/>
                  <a:pt x="36" y="233"/>
                </a:cubicBezTo>
                <a:cubicBezTo>
                  <a:pt x="36" y="233"/>
                  <a:pt x="36" y="233"/>
                  <a:pt x="36" y="232"/>
                </a:cubicBezTo>
                <a:cubicBezTo>
                  <a:pt x="36" y="232"/>
                  <a:pt x="37" y="232"/>
                  <a:pt x="37" y="232"/>
                </a:cubicBezTo>
                <a:cubicBezTo>
                  <a:pt x="37" y="232"/>
                  <a:pt x="37" y="232"/>
                  <a:pt x="37" y="233"/>
                </a:cubicBezTo>
                <a:close/>
                <a:moveTo>
                  <a:pt x="41" y="205"/>
                </a:moveTo>
                <a:cubicBezTo>
                  <a:pt x="41" y="205"/>
                  <a:pt x="41" y="205"/>
                  <a:pt x="41" y="205"/>
                </a:cubicBezTo>
                <a:cubicBezTo>
                  <a:pt x="41" y="205"/>
                  <a:pt x="41" y="205"/>
                  <a:pt x="41" y="205"/>
                </a:cubicBezTo>
                <a:cubicBezTo>
                  <a:pt x="41" y="205"/>
                  <a:pt x="41" y="205"/>
                  <a:pt x="41" y="205"/>
                </a:cubicBezTo>
                <a:close/>
                <a:moveTo>
                  <a:pt x="40" y="206"/>
                </a:moveTo>
                <a:cubicBezTo>
                  <a:pt x="40" y="206"/>
                  <a:pt x="40" y="206"/>
                  <a:pt x="40" y="206"/>
                </a:cubicBezTo>
                <a:cubicBezTo>
                  <a:pt x="40" y="206"/>
                  <a:pt x="40" y="206"/>
                  <a:pt x="40" y="206"/>
                </a:cubicBezTo>
                <a:cubicBezTo>
                  <a:pt x="40" y="206"/>
                  <a:pt x="40" y="206"/>
                  <a:pt x="40" y="206"/>
                </a:cubicBezTo>
                <a:cubicBezTo>
                  <a:pt x="40" y="206"/>
                  <a:pt x="40" y="206"/>
                  <a:pt x="40" y="206"/>
                </a:cubicBezTo>
                <a:close/>
                <a:moveTo>
                  <a:pt x="40" y="206"/>
                </a:moveTo>
                <a:cubicBezTo>
                  <a:pt x="40" y="206"/>
                  <a:pt x="39" y="206"/>
                  <a:pt x="40" y="206"/>
                </a:cubicBezTo>
                <a:cubicBezTo>
                  <a:pt x="39" y="207"/>
                  <a:pt x="39" y="207"/>
                  <a:pt x="39" y="207"/>
                </a:cubicBezTo>
                <a:cubicBezTo>
                  <a:pt x="39" y="207"/>
                  <a:pt x="38" y="207"/>
                  <a:pt x="39" y="206"/>
                </a:cubicBezTo>
                <a:cubicBezTo>
                  <a:pt x="39" y="206"/>
                  <a:pt x="39" y="206"/>
                  <a:pt x="40" y="206"/>
                </a:cubicBezTo>
                <a:close/>
                <a:moveTo>
                  <a:pt x="38" y="206"/>
                </a:moveTo>
                <a:cubicBezTo>
                  <a:pt x="38" y="207"/>
                  <a:pt x="38" y="207"/>
                  <a:pt x="38" y="207"/>
                </a:cubicBezTo>
                <a:cubicBezTo>
                  <a:pt x="37" y="207"/>
                  <a:pt x="37" y="209"/>
                  <a:pt x="35" y="209"/>
                </a:cubicBezTo>
                <a:cubicBezTo>
                  <a:pt x="36" y="208"/>
                  <a:pt x="37" y="208"/>
                  <a:pt x="38" y="206"/>
                </a:cubicBezTo>
                <a:close/>
                <a:moveTo>
                  <a:pt x="34" y="233"/>
                </a:moveTo>
                <a:cubicBezTo>
                  <a:pt x="34" y="233"/>
                  <a:pt x="34" y="233"/>
                  <a:pt x="33" y="233"/>
                </a:cubicBezTo>
                <a:cubicBezTo>
                  <a:pt x="34" y="232"/>
                  <a:pt x="34" y="232"/>
                  <a:pt x="34" y="233"/>
                </a:cubicBezTo>
                <a:close/>
                <a:moveTo>
                  <a:pt x="33" y="220"/>
                </a:moveTo>
                <a:cubicBezTo>
                  <a:pt x="32" y="220"/>
                  <a:pt x="32" y="221"/>
                  <a:pt x="32" y="221"/>
                </a:cubicBezTo>
                <a:cubicBezTo>
                  <a:pt x="31" y="221"/>
                  <a:pt x="32" y="221"/>
                  <a:pt x="32" y="220"/>
                </a:cubicBezTo>
                <a:cubicBezTo>
                  <a:pt x="31" y="221"/>
                  <a:pt x="31" y="221"/>
                  <a:pt x="31" y="220"/>
                </a:cubicBezTo>
                <a:cubicBezTo>
                  <a:pt x="32" y="220"/>
                  <a:pt x="32" y="220"/>
                  <a:pt x="32" y="219"/>
                </a:cubicBezTo>
                <a:cubicBezTo>
                  <a:pt x="32" y="219"/>
                  <a:pt x="32" y="220"/>
                  <a:pt x="33" y="220"/>
                </a:cubicBezTo>
                <a:close/>
                <a:moveTo>
                  <a:pt x="32" y="211"/>
                </a:moveTo>
                <a:cubicBezTo>
                  <a:pt x="32" y="211"/>
                  <a:pt x="32" y="211"/>
                  <a:pt x="32" y="211"/>
                </a:cubicBezTo>
                <a:cubicBezTo>
                  <a:pt x="32" y="211"/>
                  <a:pt x="31" y="212"/>
                  <a:pt x="31" y="212"/>
                </a:cubicBezTo>
                <a:cubicBezTo>
                  <a:pt x="31" y="212"/>
                  <a:pt x="31" y="211"/>
                  <a:pt x="32" y="211"/>
                </a:cubicBezTo>
                <a:close/>
                <a:moveTo>
                  <a:pt x="30" y="220"/>
                </a:moveTo>
                <a:cubicBezTo>
                  <a:pt x="30" y="219"/>
                  <a:pt x="31" y="219"/>
                  <a:pt x="31" y="219"/>
                </a:cubicBezTo>
                <a:cubicBezTo>
                  <a:pt x="31" y="220"/>
                  <a:pt x="31" y="220"/>
                  <a:pt x="30" y="220"/>
                </a:cubicBezTo>
                <a:close/>
                <a:moveTo>
                  <a:pt x="31" y="236"/>
                </a:moveTo>
                <a:cubicBezTo>
                  <a:pt x="31" y="236"/>
                  <a:pt x="31" y="236"/>
                  <a:pt x="31" y="236"/>
                </a:cubicBezTo>
                <a:cubicBezTo>
                  <a:pt x="31" y="236"/>
                  <a:pt x="31" y="236"/>
                  <a:pt x="31" y="236"/>
                </a:cubicBezTo>
                <a:cubicBezTo>
                  <a:pt x="31" y="236"/>
                  <a:pt x="31" y="236"/>
                  <a:pt x="31" y="236"/>
                </a:cubicBezTo>
                <a:close/>
                <a:moveTo>
                  <a:pt x="32" y="235"/>
                </a:moveTo>
                <a:cubicBezTo>
                  <a:pt x="32" y="235"/>
                  <a:pt x="31" y="235"/>
                  <a:pt x="31" y="235"/>
                </a:cubicBezTo>
                <a:cubicBezTo>
                  <a:pt x="31" y="235"/>
                  <a:pt x="32" y="234"/>
                  <a:pt x="32" y="234"/>
                </a:cubicBezTo>
                <a:cubicBezTo>
                  <a:pt x="31" y="234"/>
                  <a:pt x="31" y="235"/>
                  <a:pt x="31" y="235"/>
                </a:cubicBezTo>
                <a:cubicBezTo>
                  <a:pt x="31" y="235"/>
                  <a:pt x="31" y="234"/>
                  <a:pt x="31" y="234"/>
                </a:cubicBezTo>
                <a:cubicBezTo>
                  <a:pt x="30" y="235"/>
                  <a:pt x="30" y="235"/>
                  <a:pt x="31" y="235"/>
                </a:cubicBezTo>
                <a:cubicBezTo>
                  <a:pt x="31" y="235"/>
                  <a:pt x="31" y="235"/>
                  <a:pt x="30" y="236"/>
                </a:cubicBezTo>
                <a:cubicBezTo>
                  <a:pt x="30" y="235"/>
                  <a:pt x="30" y="234"/>
                  <a:pt x="30" y="233"/>
                </a:cubicBezTo>
                <a:cubicBezTo>
                  <a:pt x="31" y="234"/>
                  <a:pt x="32" y="232"/>
                  <a:pt x="33" y="233"/>
                </a:cubicBezTo>
                <a:cubicBezTo>
                  <a:pt x="33" y="233"/>
                  <a:pt x="32" y="233"/>
                  <a:pt x="33" y="234"/>
                </a:cubicBezTo>
                <a:cubicBezTo>
                  <a:pt x="33" y="233"/>
                  <a:pt x="34" y="233"/>
                  <a:pt x="34" y="233"/>
                </a:cubicBezTo>
                <a:cubicBezTo>
                  <a:pt x="34" y="233"/>
                  <a:pt x="34" y="234"/>
                  <a:pt x="34" y="234"/>
                </a:cubicBezTo>
                <a:cubicBezTo>
                  <a:pt x="34" y="234"/>
                  <a:pt x="33" y="234"/>
                  <a:pt x="33" y="234"/>
                </a:cubicBezTo>
                <a:cubicBezTo>
                  <a:pt x="33" y="234"/>
                  <a:pt x="33" y="234"/>
                  <a:pt x="33" y="234"/>
                </a:cubicBezTo>
                <a:cubicBezTo>
                  <a:pt x="32" y="234"/>
                  <a:pt x="32" y="234"/>
                  <a:pt x="32" y="235"/>
                </a:cubicBezTo>
                <a:cubicBezTo>
                  <a:pt x="32" y="234"/>
                  <a:pt x="32" y="235"/>
                  <a:pt x="33" y="235"/>
                </a:cubicBezTo>
                <a:cubicBezTo>
                  <a:pt x="33" y="235"/>
                  <a:pt x="33" y="235"/>
                  <a:pt x="32" y="235"/>
                </a:cubicBezTo>
                <a:cubicBezTo>
                  <a:pt x="32" y="235"/>
                  <a:pt x="32" y="235"/>
                  <a:pt x="32" y="235"/>
                </a:cubicBezTo>
                <a:close/>
                <a:moveTo>
                  <a:pt x="47" y="238"/>
                </a:moveTo>
                <a:cubicBezTo>
                  <a:pt x="47" y="238"/>
                  <a:pt x="47" y="238"/>
                  <a:pt x="47" y="238"/>
                </a:cubicBezTo>
                <a:cubicBezTo>
                  <a:pt x="47" y="238"/>
                  <a:pt x="47" y="238"/>
                  <a:pt x="47" y="238"/>
                </a:cubicBezTo>
                <a:cubicBezTo>
                  <a:pt x="47" y="238"/>
                  <a:pt x="47" y="238"/>
                  <a:pt x="47" y="238"/>
                </a:cubicBezTo>
                <a:cubicBezTo>
                  <a:pt x="47" y="238"/>
                  <a:pt x="47" y="238"/>
                  <a:pt x="47" y="238"/>
                </a:cubicBezTo>
                <a:cubicBezTo>
                  <a:pt x="47" y="238"/>
                  <a:pt x="47" y="238"/>
                  <a:pt x="47" y="238"/>
                </a:cubicBezTo>
                <a:cubicBezTo>
                  <a:pt x="48" y="239"/>
                  <a:pt x="48" y="239"/>
                  <a:pt x="48" y="239"/>
                </a:cubicBezTo>
                <a:cubicBezTo>
                  <a:pt x="48" y="239"/>
                  <a:pt x="48" y="239"/>
                  <a:pt x="48" y="239"/>
                </a:cubicBezTo>
                <a:cubicBezTo>
                  <a:pt x="48" y="239"/>
                  <a:pt x="48" y="239"/>
                  <a:pt x="48" y="239"/>
                </a:cubicBezTo>
                <a:cubicBezTo>
                  <a:pt x="48" y="239"/>
                  <a:pt x="48" y="239"/>
                  <a:pt x="47" y="239"/>
                </a:cubicBezTo>
                <a:cubicBezTo>
                  <a:pt x="47" y="239"/>
                  <a:pt x="47" y="239"/>
                  <a:pt x="47" y="239"/>
                </a:cubicBezTo>
                <a:cubicBezTo>
                  <a:pt x="47" y="238"/>
                  <a:pt x="47" y="239"/>
                  <a:pt x="47" y="239"/>
                </a:cubicBezTo>
                <a:cubicBezTo>
                  <a:pt x="47" y="239"/>
                  <a:pt x="47" y="239"/>
                  <a:pt x="47" y="238"/>
                </a:cubicBezTo>
                <a:close/>
                <a:moveTo>
                  <a:pt x="44" y="240"/>
                </a:moveTo>
                <a:cubicBezTo>
                  <a:pt x="44" y="240"/>
                  <a:pt x="44" y="241"/>
                  <a:pt x="44" y="241"/>
                </a:cubicBezTo>
                <a:cubicBezTo>
                  <a:pt x="44" y="241"/>
                  <a:pt x="44" y="240"/>
                  <a:pt x="44" y="240"/>
                </a:cubicBezTo>
                <a:cubicBezTo>
                  <a:pt x="44" y="240"/>
                  <a:pt x="44" y="240"/>
                  <a:pt x="44" y="240"/>
                </a:cubicBezTo>
                <a:close/>
                <a:moveTo>
                  <a:pt x="43" y="248"/>
                </a:moveTo>
                <a:cubicBezTo>
                  <a:pt x="43" y="248"/>
                  <a:pt x="43" y="248"/>
                  <a:pt x="44" y="248"/>
                </a:cubicBezTo>
                <a:cubicBezTo>
                  <a:pt x="43" y="248"/>
                  <a:pt x="43" y="249"/>
                  <a:pt x="43" y="248"/>
                </a:cubicBezTo>
                <a:close/>
                <a:moveTo>
                  <a:pt x="45" y="264"/>
                </a:moveTo>
                <a:cubicBezTo>
                  <a:pt x="45" y="264"/>
                  <a:pt x="45" y="264"/>
                  <a:pt x="45" y="264"/>
                </a:cubicBezTo>
                <a:cubicBezTo>
                  <a:pt x="44" y="264"/>
                  <a:pt x="45" y="263"/>
                  <a:pt x="46" y="264"/>
                </a:cubicBezTo>
                <a:cubicBezTo>
                  <a:pt x="46" y="264"/>
                  <a:pt x="46" y="264"/>
                  <a:pt x="45" y="264"/>
                </a:cubicBezTo>
                <a:close/>
                <a:moveTo>
                  <a:pt x="44" y="264"/>
                </a:moveTo>
                <a:cubicBezTo>
                  <a:pt x="44" y="263"/>
                  <a:pt x="44" y="264"/>
                  <a:pt x="43" y="264"/>
                </a:cubicBezTo>
                <a:cubicBezTo>
                  <a:pt x="43" y="264"/>
                  <a:pt x="43" y="264"/>
                  <a:pt x="42" y="263"/>
                </a:cubicBezTo>
                <a:cubicBezTo>
                  <a:pt x="42" y="263"/>
                  <a:pt x="42" y="264"/>
                  <a:pt x="43" y="265"/>
                </a:cubicBezTo>
                <a:cubicBezTo>
                  <a:pt x="41" y="264"/>
                  <a:pt x="41" y="263"/>
                  <a:pt x="42" y="262"/>
                </a:cubicBezTo>
                <a:cubicBezTo>
                  <a:pt x="43" y="263"/>
                  <a:pt x="44" y="261"/>
                  <a:pt x="45" y="262"/>
                </a:cubicBezTo>
                <a:cubicBezTo>
                  <a:pt x="45" y="262"/>
                  <a:pt x="44" y="262"/>
                  <a:pt x="45" y="262"/>
                </a:cubicBezTo>
                <a:cubicBezTo>
                  <a:pt x="45" y="262"/>
                  <a:pt x="46" y="262"/>
                  <a:pt x="46" y="263"/>
                </a:cubicBezTo>
                <a:cubicBezTo>
                  <a:pt x="45" y="263"/>
                  <a:pt x="45" y="263"/>
                  <a:pt x="44" y="264"/>
                </a:cubicBezTo>
                <a:close/>
                <a:moveTo>
                  <a:pt x="45" y="262"/>
                </a:moveTo>
                <a:cubicBezTo>
                  <a:pt x="45" y="261"/>
                  <a:pt x="46" y="261"/>
                  <a:pt x="46" y="262"/>
                </a:cubicBezTo>
                <a:cubicBezTo>
                  <a:pt x="46" y="262"/>
                  <a:pt x="45" y="262"/>
                  <a:pt x="45" y="262"/>
                </a:cubicBezTo>
                <a:close/>
                <a:moveTo>
                  <a:pt x="48" y="262"/>
                </a:moveTo>
                <a:cubicBezTo>
                  <a:pt x="48" y="261"/>
                  <a:pt x="49" y="261"/>
                  <a:pt x="50" y="261"/>
                </a:cubicBezTo>
                <a:cubicBezTo>
                  <a:pt x="49" y="261"/>
                  <a:pt x="48" y="262"/>
                  <a:pt x="48" y="262"/>
                </a:cubicBezTo>
                <a:close/>
                <a:moveTo>
                  <a:pt x="51" y="261"/>
                </a:moveTo>
                <a:cubicBezTo>
                  <a:pt x="52" y="262"/>
                  <a:pt x="52" y="262"/>
                  <a:pt x="52" y="262"/>
                </a:cubicBezTo>
                <a:cubicBezTo>
                  <a:pt x="52" y="261"/>
                  <a:pt x="52" y="261"/>
                  <a:pt x="52" y="261"/>
                </a:cubicBezTo>
                <a:cubicBezTo>
                  <a:pt x="52" y="261"/>
                  <a:pt x="52" y="261"/>
                  <a:pt x="52" y="261"/>
                </a:cubicBezTo>
                <a:cubicBezTo>
                  <a:pt x="52" y="262"/>
                  <a:pt x="51" y="262"/>
                  <a:pt x="51" y="261"/>
                </a:cubicBezTo>
                <a:close/>
                <a:moveTo>
                  <a:pt x="56" y="267"/>
                </a:moveTo>
                <a:cubicBezTo>
                  <a:pt x="56" y="267"/>
                  <a:pt x="56" y="267"/>
                  <a:pt x="56" y="266"/>
                </a:cubicBezTo>
                <a:cubicBezTo>
                  <a:pt x="56" y="266"/>
                  <a:pt x="56" y="266"/>
                  <a:pt x="56" y="266"/>
                </a:cubicBezTo>
                <a:cubicBezTo>
                  <a:pt x="56" y="266"/>
                  <a:pt x="56" y="265"/>
                  <a:pt x="56" y="265"/>
                </a:cubicBezTo>
                <a:cubicBezTo>
                  <a:pt x="56" y="265"/>
                  <a:pt x="56" y="265"/>
                  <a:pt x="57" y="265"/>
                </a:cubicBezTo>
                <a:cubicBezTo>
                  <a:pt x="57" y="267"/>
                  <a:pt x="59" y="264"/>
                  <a:pt x="60" y="264"/>
                </a:cubicBezTo>
                <a:cubicBezTo>
                  <a:pt x="60" y="265"/>
                  <a:pt x="60" y="266"/>
                  <a:pt x="59" y="266"/>
                </a:cubicBezTo>
                <a:cubicBezTo>
                  <a:pt x="59" y="266"/>
                  <a:pt x="59" y="265"/>
                  <a:pt x="59" y="265"/>
                </a:cubicBezTo>
                <a:cubicBezTo>
                  <a:pt x="60" y="265"/>
                  <a:pt x="59" y="265"/>
                  <a:pt x="59" y="265"/>
                </a:cubicBezTo>
                <a:cubicBezTo>
                  <a:pt x="59" y="265"/>
                  <a:pt x="59" y="266"/>
                  <a:pt x="59" y="266"/>
                </a:cubicBezTo>
                <a:cubicBezTo>
                  <a:pt x="58" y="266"/>
                  <a:pt x="58" y="266"/>
                  <a:pt x="58" y="267"/>
                </a:cubicBezTo>
                <a:cubicBezTo>
                  <a:pt x="58" y="267"/>
                  <a:pt x="58" y="267"/>
                  <a:pt x="58" y="267"/>
                </a:cubicBezTo>
                <a:cubicBezTo>
                  <a:pt x="58" y="267"/>
                  <a:pt x="57" y="268"/>
                  <a:pt x="56" y="267"/>
                </a:cubicBezTo>
                <a:close/>
                <a:moveTo>
                  <a:pt x="58" y="273"/>
                </a:moveTo>
                <a:cubicBezTo>
                  <a:pt x="58" y="272"/>
                  <a:pt x="59" y="273"/>
                  <a:pt x="59" y="273"/>
                </a:cubicBezTo>
                <a:cubicBezTo>
                  <a:pt x="58" y="273"/>
                  <a:pt x="58" y="274"/>
                  <a:pt x="58" y="273"/>
                </a:cubicBezTo>
                <a:close/>
                <a:moveTo>
                  <a:pt x="59" y="266"/>
                </a:moveTo>
                <a:cubicBezTo>
                  <a:pt x="59" y="266"/>
                  <a:pt x="59" y="266"/>
                  <a:pt x="59" y="267"/>
                </a:cubicBezTo>
                <a:cubicBezTo>
                  <a:pt x="59" y="267"/>
                  <a:pt x="59" y="267"/>
                  <a:pt x="59" y="266"/>
                </a:cubicBezTo>
                <a:close/>
                <a:moveTo>
                  <a:pt x="62" y="266"/>
                </a:moveTo>
                <a:cubicBezTo>
                  <a:pt x="62" y="266"/>
                  <a:pt x="62" y="266"/>
                  <a:pt x="62" y="266"/>
                </a:cubicBezTo>
                <a:cubicBezTo>
                  <a:pt x="62" y="266"/>
                  <a:pt x="62" y="265"/>
                  <a:pt x="62" y="265"/>
                </a:cubicBezTo>
                <a:cubicBezTo>
                  <a:pt x="63" y="265"/>
                  <a:pt x="63" y="266"/>
                  <a:pt x="63" y="266"/>
                </a:cubicBezTo>
                <a:cubicBezTo>
                  <a:pt x="62" y="266"/>
                  <a:pt x="62" y="266"/>
                  <a:pt x="62" y="266"/>
                </a:cubicBezTo>
                <a:close/>
                <a:moveTo>
                  <a:pt x="64" y="265"/>
                </a:moveTo>
                <a:cubicBezTo>
                  <a:pt x="64" y="265"/>
                  <a:pt x="64" y="265"/>
                  <a:pt x="64" y="265"/>
                </a:cubicBezTo>
                <a:cubicBezTo>
                  <a:pt x="64" y="265"/>
                  <a:pt x="64" y="265"/>
                  <a:pt x="64" y="265"/>
                </a:cubicBezTo>
                <a:close/>
                <a:moveTo>
                  <a:pt x="65" y="265"/>
                </a:moveTo>
                <a:cubicBezTo>
                  <a:pt x="65" y="265"/>
                  <a:pt x="65" y="265"/>
                  <a:pt x="65" y="265"/>
                </a:cubicBezTo>
                <a:cubicBezTo>
                  <a:pt x="66" y="263"/>
                  <a:pt x="66" y="263"/>
                  <a:pt x="66" y="263"/>
                </a:cubicBezTo>
                <a:cubicBezTo>
                  <a:pt x="66" y="264"/>
                  <a:pt x="66" y="264"/>
                  <a:pt x="66" y="264"/>
                </a:cubicBezTo>
                <a:cubicBezTo>
                  <a:pt x="66" y="264"/>
                  <a:pt x="65" y="265"/>
                  <a:pt x="65" y="265"/>
                </a:cubicBezTo>
                <a:close/>
                <a:moveTo>
                  <a:pt x="67" y="264"/>
                </a:moveTo>
                <a:cubicBezTo>
                  <a:pt x="67" y="264"/>
                  <a:pt x="68" y="264"/>
                  <a:pt x="68" y="264"/>
                </a:cubicBezTo>
                <a:cubicBezTo>
                  <a:pt x="68" y="264"/>
                  <a:pt x="68" y="264"/>
                  <a:pt x="68" y="264"/>
                </a:cubicBezTo>
                <a:cubicBezTo>
                  <a:pt x="68" y="264"/>
                  <a:pt x="67" y="264"/>
                  <a:pt x="67" y="264"/>
                </a:cubicBezTo>
                <a:close/>
                <a:moveTo>
                  <a:pt x="69" y="263"/>
                </a:moveTo>
                <a:cubicBezTo>
                  <a:pt x="69" y="264"/>
                  <a:pt x="68" y="264"/>
                  <a:pt x="69" y="264"/>
                </a:cubicBezTo>
                <a:cubicBezTo>
                  <a:pt x="68" y="264"/>
                  <a:pt x="68" y="264"/>
                  <a:pt x="68" y="264"/>
                </a:cubicBezTo>
                <a:cubicBezTo>
                  <a:pt x="68" y="264"/>
                  <a:pt x="69" y="264"/>
                  <a:pt x="68" y="263"/>
                </a:cubicBezTo>
                <a:cubicBezTo>
                  <a:pt x="68" y="263"/>
                  <a:pt x="68" y="263"/>
                  <a:pt x="68" y="263"/>
                </a:cubicBezTo>
                <a:cubicBezTo>
                  <a:pt x="69" y="263"/>
                  <a:pt x="69" y="263"/>
                  <a:pt x="70" y="263"/>
                </a:cubicBezTo>
                <a:cubicBezTo>
                  <a:pt x="70" y="263"/>
                  <a:pt x="69" y="263"/>
                  <a:pt x="69" y="263"/>
                </a:cubicBezTo>
                <a:close/>
                <a:moveTo>
                  <a:pt x="76" y="274"/>
                </a:moveTo>
                <a:cubicBezTo>
                  <a:pt x="76" y="273"/>
                  <a:pt x="76" y="274"/>
                  <a:pt x="77" y="274"/>
                </a:cubicBezTo>
                <a:cubicBezTo>
                  <a:pt x="77" y="274"/>
                  <a:pt x="76" y="275"/>
                  <a:pt x="76" y="274"/>
                </a:cubicBezTo>
                <a:close/>
                <a:moveTo>
                  <a:pt x="79" y="273"/>
                </a:moveTo>
                <a:cubicBezTo>
                  <a:pt x="79" y="273"/>
                  <a:pt x="80" y="272"/>
                  <a:pt x="80" y="273"/>
                </a:cubicBezTo>
                <a:cubicBezTo>
                  <a:pt x="80" y="273"/>
                  <a:pt x="79" y="273"/>
                  <a:pt x="79" y="273"/>
                </a:cubicBezTo>
                <a:close/>
                <a:moveTo>
                  <a:pt x="85" y="273"/>
                </a:moveTo>
                <a:cubicBezTo>
                  <a:pt x="86" y="272"/>
                  <a:pt x="86" y="273"/>
                  <a:pt x="87" y="273"/>
                </a:cubicBezTo>
                <a:cubicBezTo>
                  <a:pt x="87" y="273"/>
                  <a:pt x="86" y="273"/>
                  <a:pt x="85" y="273"/>
                </a:cubicBezTo>
                <a:close/>
                <a:moveTo>
                  <a:pt x="100" y="284"/>
                </a:moveTo>
                <a:cubicBezTo>
                  <a:pt x="100" y="284"/>
                  <a:pt x="101" y="283"/>
                  <a:pt x="101" y="284"/>
                </a:cubicBezTo>
                <a:cubicBezTo>
                  <a:pt x="101" y="284"/>
                  <a:pt x="101" y="285"/>
                  <a:pt x="100" y="284"/>
                </a:cubicBezTo>
                <a:close/>
                <a:moveTo>
                  <a:pt x="102" y="300"/>
                </a:moveTo>
                <a:cubicBezTo>
                  <a:pt x="102" y="299"/>
                  <a:pt x="102" y="299"/>
                  <a:pt x="101" y="300"/>
                </a:cubicBezTo>
                <a:cubicBezTo>
                  <a:pt x="101" y="299"/>
                  <a:pt x="101" y="299"/>
                  <a:pt x="101" y="299"/>
                </a:cubicBezTo>
                <a:cubicBezTo>
                  <a:pt x="100" y="299"/>
                  <a:pt x="101" y="300"/>
                  <a:pt x="101" y="300"/>
                </a:cubicBezTo>
                <a:cubicBezTo>
                  <a:pt x="100" y="300"/>
                  <a:pt x="100" y="299"/>
                  <a:pt x="100" y="298"/>
                </a:cubicBezTo>
                <a:cubicBezTo>
                  <a:pt x="101" y="299"/>
                  <a:pt x="102" y="297"/>
                  <a:pt x="102" y="297"/>
                </a:cubicBezTo>
                <a:cubicBezTo>
                  <a:pt x="103" y="298"/>
                  <a:pt x="102" y="298"/>
                  <a:pt x="102" y="298"/>
                </a:cubicBezTo>
                <a:cubicBezTo>
                  <a:pt x="103" y="298"/>
                  <a:pt x="103" y="298"/>
                  <a:pt x="103" y="298"/>
                </a:cubicBezTo>
                <a:cubicBezTo>
                  <a:pt x="103" y="299"/>
                  <a:pt x="103" y="299"/>
                  <a:pt x="102" y="300"/>
                </a:cubicBezTo>
                <a:close/>
                <a:moveTo>
                  <a:pt x="103" y="300"/>
                </a:moveTo>
                <a:cubicBezTo>
                  <a:pt x="103" y="300"/>
                  <a:pt x="103" y="300"/>
                  <a:pt x="103" y="300"/>
                </a:cubicBezTo>
                <a:cubicBezTo>
                  <a:pt x="102" y="300"/>
                  <a:pt x="103" y="299"/>
                  <a:pt x="103" y="299"/>
                </a:cubicBezTo>
                <a:cubicBezTo>
                  <a:pt x="103" y="300"/>
                  <a:pt x="103" y="300"/>
                  <a:pt x="103" y="300"/>
                </a:cubicBezTo>
                <a:close/>
                <a:moveTo>
                  <a:pt x="103" y="297"/>
                </a:moveTo>
                <a:cubicBezTo>
                  <a:pt x="103" y="297"/>
                  <a:pt x="103" y="297"/>
                  <a:pt x="103" y="297"/>
                </a:cubicBezTo>
                <a:cubicBezTo>
                  <a:pt x="103" y="298"/>
                  <a:pt x="103" y="298"/>
                  <a:pt x="103" y="297"/>
                </a:cubicBezTo>
                <a:close/>
                <a:moveTo>
                  <a:pt x="105" y="297"/>
                </a:moveTo>
                <a:cubicBezTo>
                  <a:pt x="105" y="297"/>
                  <a:pt x="106" y="297"/>
                  <a:pt x="106" y="297"/>
                </a:cubicBezTo>
                <a:cubicBezTo>
                  <a:pt x="106" y="297"/>
                  <a:pt x="105" y="298"/>
                  <a:pt x="105" y="297"/>
                </a:cubicBezTo>
                <a:close/>
                <a:moveTo>
                  <a:pt x="108" y="297"/>
                </a:moveTo>
                <a:cubicBezTo>
                  <a:pt x="108" y="298"/>
                  <a:pt x="108" y="297"/>
                  <a:pt x="108" y="297"/>
                </a:cubicBezTo>
                <a:cubicBezTo>
                  <a:pt x="108" y="298"/>
                  <a:pt x="108" y="298"/>
                  <a:pt x="108" y="297"/>
                </a:cubicBezTo>
                <a:close/>
                <a:moveTo>
                  <a:pt x="121" y="299"/>
                </a:moveTo>
                <a:cubicBezTo>
                  <a:pt x="121" y="300"/>
                  <a:pt x="120" y="300"/>
                  <a:pt x="120" y="300"/>
                </a:cubicBezTo>
                <a:cubicBezTo>
                  <a:pt x="120" y="299"/>
                  <a:pt x="120" y="298"/>
                  <a:pt x="120" y="298"/>
                </a:cubicBezTo>
                <a:cubicBezTo>
                  <a:pt x="120" y="298"/>
                  <a:pt x="120" y="297"/>
                  <a:pt x="121" y="298"/>
                </a:cubicBezTo>
                <a:cubicBezTo>
                  <a:pt x="120" y="298"/>
                  <a:pt x="120" y="299"/>
                  <a:pt x="121" y="299"/>
                </a:cubicBezTo>
                <a:close/>
                <a:moveTo>
                  <a:pt x="128" y="294"/>
                </a:moveTo>
                <a:cubicBezTo>
                  <a:pt x="128" y="294"/>
                  <a:pt x="128" y="293"/>
                  <a:pt x="129" y="293"/>
                </a:cubicBezTo>
                <a:cubicBezTo>
                  <a:pt x="128" y="294"/>
                  <a:pt x="128" y="294"/>
                  <a:pt x="128" y="294"/>
                </a:cubicBezTo>
                <a:close/>
                <a:moveTo>
                  <a:pt x="146" y="289"/>
                </a:moveTo>
                <a:cubicBezTo>
                  <a:pt x="147" y="289"/>
                  <a:pt x="147" y="289"/>
                  <a:pt x="147" y="289"/>
                </a:cubicBezTo>
                <a:cubicBezTo>
                  <a:pt x="147" y="289"/>
                  <a:pt x="147" y="289"/>
                  <a:pt x="147" y="289"/>
                </a:cubicBezTo>
                <a:cubicBezTo>
                  <a:pt x="147" y="290"/>
                  <a:pt x="146" y="289"/>
                  <a:pt x="146" y="289"/>
                </a:cubicBezTo>
                <a:close/>
                <a:moveTo>
                  <a:pt x="147" y="289"/>
                </a:moveTo>
                <a:cubicBezTo>
                  <a:pt x="147" y="288"/>
                  <a:pt x="148" y="288"/>
                  <a:pt x="148" y="288"/>
                </a:cubicBezTo>
                <a:cubicBezTo>
                  <a:pt x="148" y="289"/>
                  <a:pt x="147" y="289"/>
                  <a:pt x="147" y="289"/>
                </a:cubicBezTo>
                <a:close/>
                <a:moveTo>
                  <a:pt x="148" y="288"/>
                </a:moveTo>
                <a:cubicBezTo>
                  <a:pt x="149" y="288"/>
                  <a:pt x="149" y="288"/>
                  <a:pt x="150" y="288"/>
                </a:cubicBezTo>
                <a:cubicBezTo>
                  <a:pt x="149" y="289"/>
                  <a:pt x="149" y="289"/>
                  <a:pt x="148" y="288"/>
                </a:cubicBezTo>
                <a:close/>
                <a:moveTo>
                  <a:pt x="167" y="283"/>
                </a:moveTo>
                <a:cubicBezTo>
                  <a:pt x="167" y="283"/>
                  <a:pt x="167" y="283"/>
                  <a:pt x="168" y="283"/>
                </a:cubicBezTo>
                <a:cubicBezTo>
                  <a:pt x="168" y="283"/>
                  <a:pt x="167" y="283"/>
                  <a:pt x="167" y="283"/>
                </a:cubicBezTo>
                <a:close/>
                <a:moveTo>
                  <a:pt x="178" y="280"/>
                </a:moveTo>
                <a:cubicBezTo>
                  <a:pt x="179" y="280"/>
                  <a:pt x="179" y="279"/>
                  <a:pt x="179" y="279"/>
                </a:cubicBezTo>
                <a:cubicBezTo>
                  <a:pt x="179" y="280"/>
                  <a:pt x="178" y="281"/>
                  <a:pt x="178" y="280"/>
                </a:cubicBezTo>
                <a:close/>
                <a:moveTo>
                  <a:pt x="180" y="280"/>
                </a:moveTo>
                <a:cubicBezTo>
                  <a:pt x="180" y="280"/>
                  <a:pt x="180" y="280"/>
                  <a:pt x="180" y="280"/>
                </a:cubicBezTo>
                <a:cubicBezTo>
                  <a:pt x="180" y="279"/>
                  <a:pt x="180" y="279"/>
                  <a:pt x="180" y="279"/>
                </a:cubicBezTo>
                <a:cubicBezTo>
                  <a:pt x="180" y="279"/>
                  <a:pt x="180" y="279"/>
                  <a:pt x="180" y="279"/>
                </a:cubicBezTo>
                <a:cubicBezTo>
                  <a:pt x="181" y="279"/>
                  <a:pt x="180" y="280"/>
                  <a:pt x="181" y="280"/>
                </a:cubicBezTo>
                <a:cubicBezTo>
                  <a:pt x="180" y="280"/>
                  <a:pt x="180" y="280"/>
                  <a:pt x="180" y="280"/>
                </a:cubicBezTo>
                <a:close/>
                <a:moveTo>
                  <a:pt x="190" y="277"/>
                </a:moveTo>
                <a:cubicBezTo>
                  <a:pt x="191" y="278"/>
                  <a:pt x="191" y="276"/>
                  <a:pt x="191" y="277"/>
                </a:cubicBezTo>
                <a:cubicBezTo>
                  <a:pt x="191" y="277"/>
                  <a:pt x="190" y="278"/>
                  <a:pt x="190" y="277"/>
                </a:cubicBezTo>
                <a:close/>
                <a:moveTo>
                  <a:pt x="193" y="278"/>
                </a:moveTo>
                <a:cubicBezTo>
                  <a:pt x="193" y="278"/>
                  <a:pt x="193" y="277"/>
                  <a:pt x="193" y="277"/>
                </a:cubicBezTo>
                <a:cubicBezTo>
                  <a:pt x="193" y="277"/>
                  <a:pt x="193" y="277"/>
                  <a:pt x="193" y="277"/>
                </a:cubicBezTo>
                <a:cubicBezTo>
                  <a:pt x="193" y="278"/>
                  <a:pt x="193" y="278"/>
                  <a:pt x="193" y="278"/>
                </a:cubicBezTo>
                <a:close/>
                <a:moveTo>
                  <a:pt x="194" y="277"/>
                </a:moveTo>
                <a:cubicBezTo>
                  <a:pt x="194" y="277"/>
                  <a:pt x="194" y="277"/>
                  <a:pt x="194" y="277"/>
                </a:cubicBezTo>
                <a:cubicBezTo>
                  <a:pt x="194" y="277"/>
                  <a:pt x="194" y="277"/>
                  <a:pt x="194" y="277"/>
                </a:cubicBezTo>
                <a:cubicBezTo>
                  <a:pt x="194" y="277"/>
                  <a:pt x="194" y="277"/>
                  <a:pt x="194" y="277"/>
                </a:cubicBezTo>
                <a:cubicBezTo>
                  <a:pt x="194" y="277"/>
                  <a:pt x="194" y="277"/>
                  <a:pt x="194" y="277"/>
                </a:cubicBezTo>
                <a:cubicBezTo>
                  <a:pt x="193" y="277"/>
                  <a:pt x="193" y="277"/>
                  <a:pt x="193" y="277"/>
                </a:cubicBezTo>
                <a:cubicBezTo>
                  <a:pt x="193" y="276"/>
                  <a:pt x="194" y="276"/>
                  <a:pt x="194" y="276"/>
                </a:cubicBezTo>
                <a:cubicBezTo>
                  <a:pt x="194" y="276"/>
                  <a:pt x="194" y="276"/>
                  <a:pt x="194" y="276"/>
                </a:cubicBezTo>
                <a:cubicBezTo>
                  <a:pt x="194" y="276"/>
                  <a:pt x="194" y="276"/>
                  <a:pt x="194" y="276"/>
                </a:cubicBezTo>
                <a:cubicBezTo>
                  <a:pt x="194" y="276"/>
                  <a:pt x="194" y="276"/>
                  <a:pt x="194" y="277"/>
                </a:cubicBezTo>
                <a:close/>
                <a:moveTo>
                  <a:pt x="196" y="276"/>
                </a:moveTo>
                <a:cubicBezTo>
                  <a:pt x="196" y="276"/>
                  <a:pt x="196" y="276"/>
                  <a:pt x="196" y="276"/>
                </a:cubicBezTo>
                <a:cubicBezTo>
                  <a:pt x="196" y="276"/>
                  <a:pt x="196" y="276"/>
                  <a:pt x="196" y="276"/>
                </a:cubicBezTo>
                <a:close/>
                <a:moveTo>
                  <a:pt x="197" y="286"/>
                </a:moveTo>
                <a:cubicBezTo>
                  <a:pt x="197" y="287"/>
                  <a:pt x="196" y="287"/>
                  <a:pt x="196" y="287"/>
                </a:cubicBezTo>
                <a:cubicBezTo>
                  <a:pt x="196" y="286"/>
                  <a:pt x="196" y="286"/>
                  <a:pt x="196" y="286"/>
                </a:cubicBezTo>
                <a:cubicBezTo>
                  <a:pt x="196" y="286"/>
                  <a:pt x="196" y="287"/>
                  <a:pt x="197" y="286"/>
                </a:cubicBezTo>
                <a:close/>
                <a:moveTo>
                  <a:pt x="195" y="294"/>
                </a:moveTo>
                <a:cubicBezTo>
                  <a:pt x="195" y="293"/>
                  <a:pt x="196" y="293"/>
                  <a:pt x="195" y="293"/>
                </a:cubicBezTo>
                <a:cubicBezTo>
                  <a:pt x="195" y="293"/>
                  <a:pt x="195" y="293"/>
                  <a:pt x="196" y="293"/>
                </a:cubicBezTo>
                <a:cubicBezTo>
                  <a:pt x="195" y="293"/>
                  <a:pt x="196" y="293"/>
                  <a:pt x="196" y="294"/>
                </a:cubicBezTo>
                <a:lnTo>
                  <a:pt x="195" y="294"/>
                </a:lnTo>
                <a:close/>
                <a:moveTo>
                  <a:pt x="196" y="292"/>
                </a:moveTo>
                <a:cubicBezTo>
                  <a:pt x="196" y="292"/>
                  <a:pt x="196" y="292"/>
                  <a:pt x="195" y="292"/>
                </a:cubicBezTo>
                <a:cubicBezTo>
                  <a:pt x="196" y="292"/>
                  <a:pt x="196" y="291"/>
                  <a:pt x="196" y="291"/>
                </a:cubicBezTo>
                <a:cubicBezTo>
                  <a:pt x="196" y="291"/>
                  <a:pt x="196" y="292"/>
                  <a:pt x="196" y="292"/>
                </a:cubicBezTo>
                <a:close/>
                <a:moveTo>
                  <a:pt x="196" y="290"/>
                </a:moveTo>
                <a:cubicBezTo>
                  <a:pt x="195" y="290"/>
                  <a:pt x="195" y="290"/>
                  <a:pt x="196" y="290"/>
                </a:cubicBezTo>
                <a:cubicBezTo>
                  <a:pt x="196" y="290"/>
                  <a:pt x="195" y="290"/>
                  <a:pt x="195" y="290"/>
                </a:cubicBezTo>
                <a:cubicBezTo>
                  <a:pt x="195" y="289"/>
                  <a:pt x="195" y="288"/>
                  <a:pt x="195" y="288"/>
                </a:cubicBezTo>
                <a:cubicBezTo>
                  <a:pt x="196" y="288"/>
                  <a:pt x="196" y="289"/>
                  <a:pt x="197" y="289"/>
                </a:cubicBezTo>
                <a:cubicBezTo>
                  <a:pt x="196" y="290"/>
                  <a:pt x="196" y="290"/>
                  <a:pt x="196" y="290"/>
                </a:cubicBezTo>
                <a:close/>
                <a:moveTo>
                  <a:pt x="197" y="294"/>
                </a:moveTo>
                <a:cubicBezTo>
                  <a:pt x="197" y="294"/>
                  <a:pt x="197" y="294"/>
                  <a:pt x="197" y="294"/>
                </a:cubicBezTo>
                <a:cubicBezTo>
                  <a:pt x="197" y="294"/>
                  <a:pt x="197" y="293"/>
                  <a:pt x="197" y="293"/>
                </a:cubicBezTo>
                <a:cubicBezTo>
                  <a:pt x="197" y="294"/>
                  <a:pt x="197" y="294"/>
                  <a:pt x="197" y="294"/>
                </a:cubicBezTo>
                <a:close/>
                <a:moveTo>
                  <a:pt x="197" y="290"/>
                </a:moveTo>
                <a:cubicBezTo>
                  <a:pt x="197" y="290"/>
                  <a:pt x="197" y="289"/>
                  <a:pt x="198" y="289"/>
                </a:cubicBezTo>
                <a:cubicBezTo>
                  <a:pt x="197" y="289"/>
                  <a:pt x="198" y="290"/>
                  <a:pt x="197" y="290"/>
                </a:cubicBezTo>
                <a:close/>
                <a:moveTo>
                  <a:pt x="199" y="294"/>
                </a:moveTo>
                <a:cubicBezTo>
                  <a:pt x="199" y="294"/>
                  <a:pt x="198" y="295"/>
                  <a:pt x="198" y="295"/>
                </a:cubicBezTo>
                <a:cubicBezTo>
                  <a:pt x="198" y="294"/>
                  <a:pt x="199" y="293"/>
                  <a:pt x="199" y="293"/>
                </a:cubicBezTo>
                <a:cubicBezTo>
                  <a:pt x="199" y="294"/>
                  <a:pt x="198" y="294"/>
                  <a:pt x="199" y="294"/>
                </a:cubicBezTo>
                <a:close/>
                <a:moveTo>
                  <a:pt x="199" y="292"/>
                </a:moveTo>
                <a:cubicBezTo>
                  <a:pt x="199" y="292"/>
                  <a:pt x="199" y="291"/>
                  <a:pt x="200" y="291"/>
                </a:cubicBezTo>
                <a:cubicBezTo>
                  <a:pt x="200" y="292"/>
                  <a:pt x="199" y="291"/>
                  <a:pt x="199" y="292"/>
                </a:cubicBezTo>
                <a:close/>
                <a:moveTo>
                  <a:pt x="199" y="290"/>
                </a:moveTo>
                <a:cubicBezTo>
                  <a:pt x="199" y="291"/>
                  <a:pt x="199" y="290"/>
                  <a:pt x="198" y="290"/>
                </a:cubicBezTo>
                <a:cubicBezTo>
                  <a:pt x="198" y="289"/>
                  <a:pt x="198" y="289"/>
                  <a:pt x="199" y="288"/>
                </a:cubicBezTo>
                <a:cubicBezTo>
                  <a:pt x="199" y="288"/>
                  <a:pt x="200" y="287"/>
                  <a:pt x="200" y="286"/>
                </a:cubicBezTo>
                <a:cubicBezTo>
                  <a:pt x="201" y="286"/>
                  <a:pt x="201" y="287"/>
                  <a:pt x="201" y="287"/>
                </a:cubicBezTo>
                <a:cubicBezTo>
                  <a:pt x="202" y="287"/>
                  <a:pt x="201" y="287"/>
                  <a:pt x="201" y="287"/>
                </a:cubicBezTo>
                <a:cubicBezTo>
                  <a:pt x="201" y="289"/>
                  <a:pt x="202" y="287"/>
                  <a:pt x="202" y="288"/>
                </a:cubicBezTo>
                <a:cubicBezTo>
                  <a:pt x="201" y="289"/>
                  <a:pt x="199" y="288"/>
                  <a:pt x="199" y="290"/>
                </a:cubicBezTo>
                <a:close/>
                <a:moveTo>
                  <a:pt x="201" y="291"/>
                </a:moveTo>
                <a:cubicBezTo>
                  <a:pt x="201" y="291"/>
                  <a:pt x="201" y="291"/>
                  <a:pt x="202" y="291"/>
                </a:cubicBezTo>
                <a:cubicBezTo>
                  <a:pt x="201" y="291"/>
                  <a:pt x="201" y="292"/>
                  <a:pt x="201" y="291"/>
                </a:cubicBezTo>
                <a:close/>
                <a:moveTo>
                  <a:pt x="202" y="293"/>
                </a:moveTo>
                <a:cubicBezTo>
                  <a:pt x="202" y="293"/>
                  <a:pt x="202" y="293"/>
                  <a:pt x="202" y="292"/>
                </a:cubicBezTo>
                <a:cubicBezTo>
                  <a:pt x="202" y="292"/>
                  <a:pt x="202" y="292"/>
                  <a:pt x="202" y="292"/>
                </a:cubicBezTo>
                <a:cubicBezTo>
                  <a:pt x="201" y="292"/>
                  <a:pt x="203" y="293"/>
                  <a:pt x="202" y="293"/>
                </a:cubicBezTo>
                <a:close/>
                <a:moveTo>
                  <a:pt x="203" y="292"/>
                </a:moveTo>
                <a:cubicBezTo>
                  <a:pt x="204" y="292"/>
                  <a:pt x="204" y="292"/>
                  <a:pt x="204" y="292"/>
                </a:cubicBezTo>
                <a:cubicBezTo>
                  <a:pt x="204" y="293"/>
                  <a:pt x="204" y="293"/>
                  <a:pt x="203" y="292"/>
                </a:cubicBezTo>
                <a:close/>
                <a:moveTo>
                  <a:pt x="208" y="290"/>
                </a:moveTo>
                <a:cubicBezTo>
                  <a:pt x="208" y="290"/>
                  <a:pt x="209" y="289"/>
                  <a:pt x="209" y="290"/>
                </a:cubicBezTo>
                <a:lnTo>
                  <a:pt x="208" y="290"/>
                </a:lnTo>
                <a:close/>
                <a:moveTo>
                  <a:pt x="213" y="287"/>
                </a:moveTo>
                <a:cubicBezTo>
                  <a:pt x="213" y="288"/>
                  <a:pt x="211" y="287"/>
                  <a:pt x="210" y="288"/>
                </a:cubicBezTo>
                <a:cubicBezTo>
                  <a:pt x="210" y="287"/>
                  <a:pt x="212" y="286"/>
                  <a:pt x="213" y="287"/>
                </a:cubicBezTo>
                <a:close/>
                <a:moveTo>
                  <a:pt x="301" y="224"/>
                </a:moveTo>
                <a:cubicBezTo>
                  <a:pt x="301" y="224"/>
                  <a:pt x="301" y="224"/>
                  <a:pt x="301" y="224"/>
                </a:cubicBezTo>
                <a:cubicBezTo>
                  <a:pt x="301" y="224"/>
                  <a:pt x="301" y="224"/>
                  <a:pt x="301" y="224"/>
                </a:cubicBezTo>
                <a:cubicBezTo>
                  <a:pt x="301" y="224"/>
                  <a:pt x="301" y="224"/>
                  <a:pt x="301" y="224"/>
                </a:cubicBezTo>
                <a:close/>
                <a:moveTo>
                  <a:pt x="302" y="251"/>
                </a:moveTo>
                <a:cubicBezTo>
                  <a:pt x="302" y="251"/>
                  <a:pt x="302" y="251"/>
                  <a:pt x="301" y="250"/>
                </a:cubicBezTo>
                <a:cubicBezTo>
                  <a:pt x="302" y="250"/>
                  <a:pt x="302" y="250"/>
                  <a:pt x="302" y="250"/>
                </a:cubicBezTo>
                <a:cubicBezTo>
                  <a:pt x="302" y="250"/>
                  <a:pt x="302" y="251"/>
                  <a:pt x="302" y="251"/>
                </a:cubicBezTo>
                <a:close/>
                <a:moveTo>
                  <a:pt x="303" y="251"/>
                </a:moveTo>
                <a:cubicBezTo>
                  <a:pt x="303" y="251"/>
                  <a:pt x="303" y="251"/>
                  <a:pt x="303" y="251"/>
                </a:cubicBezTo>
                <a:cubicBezTo>
                  <a:pt x="303" y="251"/>
                  <a:pt x="302" y="251"/>
                  <a:pt x="302" y="250"/>
                </a:cubicBezTo>
                <a:cubicBezTo>
                  <a:pt x="303" y="250"/>
                  <a:pt x="303" y="250"/>
                  <a:pt x="303" y="250"/>
                </a:cubicBezTo>
                <a:cubicBezTo>
                  <a:pt x="303" y="251"/>
                  <a:pt x="303" y="251"/>
                  <a:pt x="303" y="251"/>
                </a:cubicBezTo>
                <a:close/>
                <a:moveTo>
                  <a:pt x="304" y="251"/>
                </a:moveTo>
                <a:cubicBezTo>
                  <a:pt x="304" y="251"/>
                  <a:pt x="304" y="251"/>
                  <a:pt x="304" y="251"/>
                </a:cubicBezTo>
                <a:cubicBezTo>
                  <a:pt x="304" y="251"/>
                  <a:pt x="304" y="251"/>
                  <a:pt x="304" y="251"/>
                </a:cubicBezTo>
                <a:cubicBezTo>
                  <a:pt x="304" y="251"/>
                  <a:pt x="304" y="251"/>
                  <a:pt x="304" y="251"/>
                </a:cubicBezTo>
                <a:cubicBezTo>
                  <a:pt x="304" y="251"/>
                  <a:pt x="304" y="251"/>
                  <a:pt x="304" y="251"/>
                </a:cubicBezTo>
                <a:close/>
                <a:moveTo>
                  <a:pt x="304" y="225"/>
                </a:moveTo>
                <a:cubicBezTo>
                  <a:pt x="303" y="225"/>
                  <a:pt x="303" y="225"/>
                  <a:pt x="303" y="225"/>
                </a:cubicBezTo>
                <a:cubicBezTo>
                  <a:pt x="303" y="225"/>
                  <a:pt x="303" y="224"/>
                  <a:pt x="303" y="224"/>
                </a:cubicBezTo>
                <a:cubicBezTo>
                  <a:pt x="303" y="224"/>
                  <a:pt x="303" y="224"/>
                  <a:pt x="303" y="224"/>
                </a:cubicBezTo>
                <a:cubicBezTo>
                  <a:pt x="303" y="224"/>
                  <a:pt x="304" y="224"/>
                  <a:pt x="304" y="224"/>
                </a:cubicBezTo>
                <a:cubicBezTo>
                  <a:pt x="304" y="224"/>
                  <a:pt x="304" y="224"/>
                  <a:pt x="304" y="225"/>
                </a:cubicBezTo>
                <a:cubicBezTo>
                  <a:pt x="304" y="225"/>
                  <a:pt x="304" y="225"/>
                  <a:pt x="304" y="225"/>
                </a:cubicBezTo>
                <a:close/>
                <a:moveTo>
                  <a:pt x="304" y="251"/>
                </a:moveTo>
                <a:cubicBezTo>
                  <a:pt x="304" y="251"/>
                  <a:pt x="304" y="251"/>
                  <a:pt x="304" y="251"/>
                </a:cubicBezTo>
                <a:cubicBezTo>
                  <a:pt x="304" y="251"/>
                  <a:pt x="304" y="251"/>
                  <a:pt x="304" y="251"/>
                </a:cubicBezTo>
                <a:cubicBezTo>
                  <a:pt x="304" y="251"/>
                  <a:pt x="304" y="251"/>
                  <a:pt x="304" y="251"/>
                </a:cubicBezTo>
                <a:close/>
                <a:moveTo>
                  <a:pt x="305" y="251"/>
                </a:moveTo>
                <a:cubicBezTo>
                  <a:pt x="305" y="251"/>
                  <a:pt x="305" y="251"/>
                  <a:pt x="305" y="251"/>
                </a:cubicBezTo>
                <a:cubicBezTo>
                  <a:pt x="305" y="250"/>
                  <a:pt x="305" y="250"/>
                  <a:pt x="305" y="250"/>
                </a:cubicBezTo>
                <a:cubicBezTo>
                  <a:pt x="305" y="251"/>
                  <a:pt x="305" y="251"/>
                  <a:pt x="305" y="251"/>
                </a:cubicBezTo>
                <a:close/>
                <a:moveTo>
                  <a:pt x="307" y="250"/>
                </a:moveTo>
                <a:cubicBezTo>
                  <a:pt x="307" y="250"/>
                  <a:pt x="307" y="250"/>
                  <a:pt x="307" y="250"/>
                </a:cubicBezTo>
                <a:cubicBezTo>
                  <a:pt x="307" y="250"/>
                  <a:pt x="306" y="250"/>
                  <a:pt x="306" y="250"/>
                </a:cubicBezTo>
                <a:cubicBezTo>
                  <a:pt x="306" y="250"/>
                  <a:pt x="306" y="250"/>
                  <a:pt x="306" y="250"/>
                </a:cubicBezTo>
                <a:cubicBezTo>
                  <a:pt x="306" y="250"/>
                  <a:pt x="305" y="250"/>
                  <a:pt x="305" y="250"/>
                </a:cubicBezTo>
                <a:cubicBezTo>
                  <a:pt x="305" y="250"/>
                  <a:pt x="305" y="250"/>
                  <a:pt x="305" y="250"/>
                </a:cubicBezTo>
                <a:cubicBezTo>
                  <a:pt x="305" y="250"/>
                  <a:pt x="305" y="250"/>
                  <a:pt x="305" y="249"/>
                </a:cubicBezTo>
                <a:cubicBezTo>
                  <a:pt x="305" y="249"/>
                  <a:pt x="305" y="250"/>
                  <a:pt x="305" y="249"/>
                </a:cubicBezTo>
                <a:cubicBezTo>
                  <a:pt x="306" y="249"/>
                  <a:pt x="305" y="249"/>
                  <a:pt x="305" y="250"/>
                </a:cubicBezTo>
                <a:cubicBezTo>
                  <a:pt x="306" y="250"/>
                  <a:pt x="306" y="249"/>
                  <a:pt x="306" y="249"/>
                </a:cubicBezTo>
                <a:cubicBezTo>
                  <a:pt x="306" y="249"/>
                  <a:pt x="307" y="249"/>
                  <a:pt x="307" y="249"/>
                </a:cubicBezTo>
                <a:cubicBezTo>
                  <a:pt x="307" y="249"/>
                  <a:pt x="307" y="250"/>
                  <a:pt x="307" y="250"/>
                </a:cubicBezTo>
                <a:cubicBezTo>
                  <a:pt x="307" y="250"/>
                  <a:pt x="307" y="250"/>
                  <a:pt x="308" y="250"/>
                </a:cubicBezTo>
                <a:cubicBezTo>
                  <a:pt x="307" y="250"/>
                  <a:pt x="307" y="250"/>
                  <a:pt x="307" y="250"/>
                </a:cubicBezTo>
                <a:close/>
                <a:moveTo>
                  <a:pt x="306" y="247"/>
                </a:moveTo>
                <a:cubicBezTo>
                  <a:pt x="307" y="248"/>
                  <a:pt x="307" y="247"/>
                  <a:pt x="307" y="248"/>
                </a:cubicBezTo>
                <a:cubicBezTo>
                  <a:pt x="307" y="248"/>
                  <a:pt x="307" y="248"/>
                  <a:pt x="307" y="248"/>
                </a:cubicBezTo>
                <a:cubicBezTo>
                  <a:pt x="307" y="248"/>
                  <a:pt x="307" y="248"/>
                  <a:pt x="306" y="248"/>
                </a:cubicBezTo>
                <a:cubicBezTo>
                  <a:pt x="306" y="248"/>
                  <a:pt x="306" y="248"/>
                  <a:pt x="306" y="247"/>
                </a:cubicBezTo>
                <a:close/>
                <a:moveTo>
                  <a:pt x="306" y="224"/>
                </a:moveTo>
                <a:cubicBezTo>
                  <a:pt x="306" y="225"/>
                  <a:pt x="306" y="225"/>
                  <a:pt x="306" y="225"/>
                </a:cubicBezTo>
                <a:cubicBezTo>
                  <a:pt x="306" y="225"/>
                  <a:pt x="306" y="225"/>
                  <a:pt x="306" y="225"/>
                </a:cubicBezTo>
                <a:cubicBezTo>
                  <a:pt x="306" y="225"/>
                  <a:pt x="306" y="225"/>
                  <a:pt x="306" y="224"/>
                </a:cubicBezTo>
                <a:close/>
                <a:moveTo>
                  <a:pt x="307" y="243"/>
                </a:moveTo>
                <a:cubicBezTo>
                  <a:pt x="308" y="243"/>
                  <a:pt x="308" y="243"/>
                  <a:pt x="308" y="243"/>
                </a:cubicBezTo>
                <a:cubicBezTo>
                  <a:pt x="308" y="243"/>
                  <a:pt x="307" y="244"/>
                  <a:pt x="307" y="243"/>
                </a:cubicBezTo>
                <a:close/>
                <a:moveTo>
                  <a:pt x="308" y="247"/>
                </a:moveTo>
                <a:cubicBezTo>
                  <a:pt x="308" y="248"/>
                  <a:pt x="308" y="248"/>
                  <a:pt x="308" y="248"/>
                </a:cubicBezTo>
                <a:cubicBezTo>
                  <a:pt x="308" y="247"/>
                  <a:pt x="308" y="247"/>
                  <a:pt x="308" y="247"/>
                </a:cubicBezTo>
                <a:close/>
                <a:moveTo>
                  <a:pt x="309" y="249"/>
                </a:moveTo>
                <a:cubicBezTo>
                  <a:pt x="308" y="249"/>
                  <a:pt x="308" y="250"/>
                  <a:pt x="307" y="250"/>
                </a:cubicBezTo>
                <a:cubicBezTo>
                  <a:pt x="308" y="249"/>
                  <a:pt x="307" y="249"/>
                  <a:pt x="308" y="248"/>
                </a:cubicBezTo>
                <a:cubicBezTo>
                  <a:pt x="309" y="248"/>
                  <a:pt x="308" y="250"/>
                  <a:pt x="309" y="249"/>
                </a:cubicBezTo>
                <a:cubicBezTo>
                  <a:pt x="309" y="249"/>
                  <a:pt x="308" y="249"/>
                  <a:pt x="309" y="248"/>
                </a:cubicBezTo>
                <a:cubicBezTo>
                  <a:pt x="309" y="249"/>
                  <a:pt x="309" y="249"/>
                  <a:pt x="309" y="249"/>
                </a:cubicBezTo>
                <a:cubicBezTo>
                  <a:pt x="309" y="249"/>
                  <a:pt x="309" y="249"/>
                  <a:pt x="309" y="249"/>
                </a:cubicBezTo>
                <a:close/>
                <a:moveTo>
                  <a:pt x="309" y="223"/>
                </a:moveTo>
                <a:cubicBezTo>
                  <a:pt x="309" y="223"/>
                  <a:pt x="309" y="223"/>
                  <a:pt x="309" y="223"/>
                </a:cubicBezTo>
                <a:cubicBezTo>
                  <a:pt x="309" y="223"/>
                  <a:pt x="309" y="223"/>
                  <a:pt x="309" y="224"/>
                </a:cubicBezTo>
                <a:cubicBezTo>
                  <a:pt x="309" y="224"/>
                  <a:pt x="309" y="224"/>
                  <a:pt x="308" y="224"/>
                </a:cubicBezTo>
                <a:cubicBezTo>
                  <a:pt x="308" y="224"/>
                  <a:pt x="308" y="224"/>
                  <a:pt x="308" y="224"/>
                </a:cubicBezTo>
                <a:cubicBezTo>
                  <a:pt x="308" y="224"/>
                  <a:pt x="308" y="224"/>
                  <a:pt x="308" y="224"/>
                </a:cubicBezTo>
                <a:cubicBezTo>
                  <a:pt x="308" y="224"/>
                  <a:pt x="308" y="224"/>
                  <a:pt x="308" y="224"/>
                </a:cubicBezTo>
                <a:cubicBezTo>
                  <a:pt x="308" y="224"/>
                  <a:pt x="308" y="224"/>
                  <a:pt x="308" y="224"/>
                </a:cubicBezTo>
                <a:cubicBezTo>
                  <a:pt x="308" y="224"/>
                  <a:pt x="308" y="224"/>
                  <a:pt x="308" y="224"/>
                </a:cubicBezTo>
                <a:cubicBezTo>
                  <a:pt x="307" y="224"/>
                  <a:pt x="307" y="224"/>
                  <a:pt x="307" y="224"/>
                </a:cubicBezTo>
                <a:cubicBezTo>
                  <a:pt x="307" y="224"/>
                  <a:pt x="307" y="224"/>
                  <a:pt x="307" y="224"/>
                </a:cubicBezTo>
                <a:cubicBezTo>
                  <a:pt x="307" y="224"/>
                  <a:pt x="307" y="224"/>
                  <a:pt x="306" y="224"/>
                </a:cubicBezTo>
                <a:cubicBezTo>
                  <a:pt x="307" y="224"/>
                  <a:pt x="307" y="224"/>
                  <a:pt x="307" y="224"/>
                </a:cubicBezTo>
                <a:cubicBezTo>
                  <a:pt x="306" y="224"/>
                  <a:pt x="306" y="224"/>
                  <a:pt x="306" y="224"/>
                </a:cubicBezTo>
                <a:cubicBezTo>
                  <a:pt x="306" y="224"/>
                  <a:pt x="306" y="224"/>
                  <a:pt x="306" y="224"/>
                </a:cubicBezTo>
                <a:cubicBezTo>
                  <a:pt x="306" y="224"/>
                  <a:pt x="306" y="224"/>
                  <a:pt x="305" y="224"/>
                </a:cubicBezTo>
                <a:cubicBezTo>
                  <a:pt x="305" y="224"/>
                  <a:pt x="305" y="224"/>
                  <a:pt x="305" y="224"/>
                </a:cubicBezTo>
                <a:cubicBezTo>
                  <a:pt x="305" y="224"/>
                  <a:pt x="305" y="224"/>
                  <a:pt x="305" y="225"/>
                </a:cubicBezTo>
                <a:cubicBezTo>
                  <a:pt x="305" y="225"/>
                  <a:pt x="305" y="225"/>
                  <a:pt x="305" y="225"/>
                </a:cubicBezTo>
                <a:cubicBezTo>
                  <a:pt x="305" y="225"/>
                  <a:pt x="305" y="225"/>
                  <a:pt x="305" y="225"/>
                </a:cubicBezTo>
                <a:cubicBezTo>
                  <a:pt x="305" y="224"/>
                  <a:pt x="305" y="225"/>
                  <a:pt x="305" y="224"/>
                </a:cubicBezTo>
                <a:cubicBezTo>
                  <a:pt x="305" y="224"/>
                  <a:pt x="305" y="224"/>
                  <a:pt x="305" y="224"/>
                </a:cubicBezTo>
                <a:cubicBezTo>
                  <a:pt x="305" y="224"/>
                  <a:pt x="306" y="224"/>
                  <a:pt x="306" y="224"/>
                </a:cubicBezTo>
                <a:cubicBezTo>
                  <a:pt x="306" y="224"/>
                  <a:pt x="306" y="224"/>
                  <a:pt x="306" y="224"/>
                </a:cubicBezTo>
                <a:cubicBezTo>
                  <a:pt x="306" y="224"/>
                  <a:pt x="306" y="224"/>
                  <a:pt x="306" y="224"/>
                </a:cubicBezTo>
                <a:cubicBezTo>
                  <a:pt x="306" y="224"/>
                  <a:pt x="307" y="223"/>
                  <a:pt x="308" y="223"/>
                </a:cubicBezTo>
                <a:cubicBezTo>
                  <a:pt x="308" y="223"/>
                  <a:pt x="308" y="223"/>
                  <a:pt x="308" y="223"/>
                </a:cubicBezTo>
                <a:cubicBezTo>
                  <a:pt x="308" y="223"/>
                  <a:pt x="309" y="223"/>
                  <a:pt x="309" y="223"/>
                </a:cubicBezTo>
                <a:cubicBezTo>
                  <a:pt x="309" y="223"/>
                  <a:pt x="308" y="222"/>
                  <a:pt x="308" y="222"/>
                </a:cubicBezTo>
                <a:cubicBezTo>
                  <a:pt x="308" y="222"/>
                  <a:pt x="308" y="222"/>
                  <a:pt x="308" y="222"/>
                </a:cubicBezTo>
                <a:cubicBezTo>
                  <a:pt x="308" y="222"/>
                  <a:pt x="308" y="222"/>
                  <a:pt x="308" y="222"/>
                </a:cubicBezTo>
                <a:cubicBezTo>
                  <a:pt x="308" y="222"/>
                  <a:pt x="308" y="222"/>
                  <a:pt x="308" y="222"/>
                </a:cubicBezTo>
                <a:cubicBezTo>
                  <a:pt x="308" y="222"/>
                  <a:pt x="308" y="223"/>
                  <a:pt x="308" y="223"/>
                </a:cubicBezTo>
                <a:cubicBezTo>
                  <a:pt x="308" y="223"/>
                  <a:pt x="308" y="223"/>
                  <a:pt x="308" y="223"/>
                </a:cubicBezTo>
                <a:cubicBezTo>
                  <a:pt x="308" y="223"/>
                  <a:pt x="308" y="223"/>
                  <a:pt x="307" y="223"/>
                </a:cubicBezTo>
                <a:cubicBezTo>
                  <a:pt x="308" y="223"/>
                  <a:pt x="308" y="223"/>
                  <a:pt x="308" y="223"/>
                </a:cubicBezTo>
                <a:cubicBezTo>
                  <a:pt x="307" y="223"/>
                  <a:pt x="307" y="223"/>
                  <a:pt x="307" y="223"/>
                </a:cubicBezTo>
                <a:cubicBezTo>
                  <a:pt x="307" y="223"/>
                  <a:pt x="307" y="223"/>
                  <a:pt x="307" y="223"/>
                </a:cubicBezTo>
                <a:cubicBezTo>
                  <a:pt x="307" y="223"/>
                  <a:pt x="307" y="223"/>
                  <a:pt x="307" y="223"/>
                </a:cubicBezTo>
                <a:cubicBezTo>
                  <a:pt x="307" y="223"/>
                  <a:pt x="307" y="223"/>
                  <a:pt x="307" y="222"/>
                </a:cubicBezTo>
                <a:cubicBezTo>
                  <a:pt x="307" y="222"/>
                  <a:pt x="307" y="222"/>
                  <a:pt x="307" y="222"/>
                </a:cubicBezTo>
                <a:cubicBezTo>
                  <a:pt x="308" y="222"/>
                  <a:pt x="308" y="221"/>
                  <a:pt x="309" y="222"/>
                </a:cubicBezTo>
                <a:cubicBezTo>
                  <a:pt x="308" y="222"/>
                  <a:pt x="309" y="223"/>
                  <a:pt x="309" y="223"/>
                </a:cubicBezTo>
                <a:cubicBezTo>
                  <a:pt x="309" y="223"/>
                  <a:pt x="309" y="223"/>
                  <a:pt x="309" y="223"/>
                </a:cubicBezTo>
                <a:close/>
                <a:moveTo>
                  <a:pt x="310" y="248"/>
                </a:moveTo>
                <a:cubicBezTo>
                  <a:pt x="310" y="247"/>
                  <a:pt x="309" y="247"/>
                  <a:pt x="309" y="247"/>
                </a:cubicBezTo>
                <a:cubicBezTo>
                  <a:pt x="310" y="247"/>
                  <a:pt x="310" y="247"/>
                  <a:pt x="310" y="247"/>
                </a:cubicBezTo>
                <a:cubicBezTo>
                  <a:pt x="310" y="248"/>
                  <a:pt x="310" y="248"/>
                  <a:pt x="310" y="248"/>
                </a:cubicBezTo>
                <a:close/>
                <a:moveTo>
                  <a:pt x="313" y="238"/>
                </a:moveTo>
                <a:cubicBezTo>
                  <a:pt x="313" y="238"/>
                  <a:pt x="313" y="238"/>
                  <a:pt x="313" y="238"/>
                </a:cubicBezTo>
                <a:cubicBezTo>
                  <a:pt x="313" y="238"/>
                  <a:pt x="313" y="238"/>
                  <a:pt x="313" y="239"/>
                </a:cubicBezTo>
                <a:cubicBezTo>
                  <a:pt x="313" y="238"/>
                  <a:pt x="313" y="238"/>
                  <a:pt x="313" y="238"/>
                </a:cubicBezTo>
                <a:close/>
                <a:moveTo>
                  <a:pt x="313" y="238"/>
                </a:moveTo>
                <a:cubicBezTo>
                  <a:pt x="313" y="238"/>
                  <a:pt x="313" y="238"/>
                  <a:pt x="313" y="239"/>
                </a:cubicBezTo>
                <a:cubicBezTo>
                  <a:pt x="313" y="239"/>
                  <a:pt x="313" y="239"/>
                  <a:pt x="313" y="239"/>
                </a:cubicBezTo>
                <a:cubicBezTo>
                  <a:pt x="313" y="239"/>
                  <a:pt x="312" y="238"/>
                  <a:pt x="312" y="238"/>
                </a:cubicBezTo>
                <a:cubicBezTo>
                  <a:pt x="312" y="238"/>
                  <a:pt x="313" y="238"/>
                  <a:pt x="313" y="238"/>
                </a:cubicBezTo>
                <a:close/>
                <a:moveTo>
                  <a:pt x="312" y="237"/>
                </a:moveTo>
                <a:cubicBezTo>
                  <a:pt x="312" y="237"/>
                  <a:pt x="312" y="237"/>
                  <a:pt x="313" y="237"/>
                </a:cubicBezTo>
                <a:cubicBezTo>
                  <a:pt x="312" y="237"/>
                  <a:pt x="312" y="237"/>
                  <a:pt x="312" y="237"/>
                </a:cubicBezTo>
                <a:cubicBezTo>
                  <a:pt x="312" y="237"/>
                  <a:pt x="312" y="237"/>
                  <a:pt x="312" y="237"/>
                </a:cubicBezTo>
                <a:close/>
                <a:moveTo>
                  <a:pt x="311" y="238"/>
                </a:moveTo>
                <a:cubicBezTo>
                  <a:pt x="311" y="239"/>
                  <a:pt x="310" y="239"/>
                  <a:pt x="310" y="239"/>
                </a:cubicBezTo>
                <a:cubicBezTo>
                  <a:pt x="310" y="238"/>
                  <a:pt x="311" y="238"/>
                  <a:pt x="311" y="238"/>
                </a:cubicBezTo>
                <a:close/>
                <a:moveTo>
                  <a:pt x="312" y="247"/>
                </a:moveTo>
                <a:cubicBezTo>
                  <a:pt x="311" y="247"/>
                  <a:pt x="311" y="247"/>
                  <a:pt x="310" y="247"/>
                </a:cubicBezTo>
                <a:cubicBezTo>
                  <a:pt x="311" y="247"/>
                  <a:pt x="312" y="247"/>
                  <a:pt x="312" y="247"/>
                </a:cubicBezTo>
                <a:close/>
                <a:moveTo>
                  <a:pt x="312" y="239"/>
                </a:moveTo>
                <a:cubicBezTo>
                  <a:pt x="312" y="238"/>
                  <a:pt x="312" y="238"/>
                  <a:pt x="312" y="238"/>
                </a:cubicBezTo>
                <a:cubicBezTo>
                  <a:pt x="312" y="238"/>
                  <a:pt x="312" y="238"/>
                  <a:pt x="312" y="238"/>
                </a:cubicBezTo>
                <a:cubicBezTo>
                  <a:pt x="312" y="238"/>
                  <a:pt x="312" y="238"/>
                  <a:pt x="312" y="238"/>
                </a:cubicBezTo>
                <a:cubicBezTo>
                  <a:pt x="313" y="238"/>
                  <a:pt x="312" y="238"/>
                  <a:pt x="312" y="239"/>
                </a:cubicBezTo>
                <a:close/>
                <a:moveTo>
                  <a:pt x="313" y="244"/>
                </a:moveTo>
                <a:cubicBezTo>
                  <a:pt x="313" y="245"/>
                  <a:pt x="313" y="245"/>
                  <a:pt x="312" y="245"/>
                </a:cubicBezTo>
                <a:cubicBezTo>
                  <a:pt x="312" y="245"/>
                  <a:pt x="312" y="244"/>
                  <a:pt x="313" y="244"/>
                </a:cubicBezTo>
                <a:close/>
                <a:moveTo>
                  <a:pt x="312" y="247"/>
                </a:moveTo>
                <a:cubicBezTo>
                  <a:pt x="312" y="247"/>
                  <a:pt x="312" y="247"/>
                  <a:pt x="312" y="246"/>
                </a:cubicBezTo>
                <a:cubicBezTo>
                  <a:pt x="313" y="247"/>
                  <a:pt x="313" y="246"/>
                  <a:pt x="314" y="247"/>
                </a:cubicBezTo>
                <a:cubicBezTo>
                  <a:pt x="313" y="246"/>
                  <a:pt x="313" y="247"/>
                  <a:pt x="312" y="247"/>
                </a:cubicBezTo>
                <a:close/>
                <a:moveTo>
                  <a:pt x="318" y="222"/>
                </a:moveTo>
                <a:cubicBezTo>
                  <a:pt x="318" y="221"/>
                  <a:pt x="319" y="221"/>
                  <a:pt x="319" y="221"/>
                </a:cubicBezTo>
                <a:cubicBezTo>
                  <a:pt x="319" y="221"/>
                  <a:pt x="319" y="221"/>
                  <a:pt x="319" y="221"/>
                </a:cubicBezTo>
                <a:cubicBezTo>
                  <a:pt x="319" y="222"/>
                  <a:pt x="318" y="222"/>
                  <a:pt x="318" y="222"/>
                </a:cubicBezTo>
                <a:cubicBezTo>
                  <a:pt x="318" y="222"/>
                  <a:pt x="318" y="222"/>
                  <a:pt x="318" y="222"/>
                </a:cubicBezTo>
                <a:close/>
                <a:moveTo>
                  <a:pt x="315" y="232"/>
                </a:moveTo>
                <a:cubicBezTo>
                  <a:pt x="315" y="232"/>
                  <a:pt x="315" y="232"/>
                  <a:pt x="315" y="232"/>
                </a:cubicBezTo>
                <a:cubicBezTo>
                  <a:pt x="315" y="232"/>
                  <a:pt x="315" y="232"/>
                  <a:pt x="315" y="232"/>
                </a:cubicBezTo>
                <a:cubicBezTo>
                  <a:pt x="315" y="232"/>
                  <a:pt x="315" y="233"/>
                  <a:pt x="314" y="232"/>
                </a:cubicBezTo>
                <a:lnTo>
                  <a:pt x="315" y="232"/>
                </a:lnTo>
                <a:close/>
                <a:moveTo>
                  <a:pt x="315" y="237"/>
                </a:moveTo>
                <a:cubicBezTo>
                  <a:pt x="315" y="237"/>
                  <a:pt x="315" y="238"/>
                  <a:pt x="315" y="238"/>
                </a:cubicBezTo>
                <a:cubicBezTo>
                  <a:pt x="315" y="238"/>
                  <a:pt x="315" y="237"/>
                  <a:pt x="315" y="237"/>
                </a:cubicBezTo>
                <a:cubicBezTo>
                  <a:pt x="315" y="237"/>
                  <a:pt x="315" y="237"/>
                  <a:pt x="315" y="237"/>
                </a:cubicBezTo>
                <a:close/>
                <a:moveTo>
                  <a:pt x="314" y="238"/>
                </a:moveTo>
                <a:cubicBezTo>
                  <a:pt x="314" y="238"/>
                  <a:pt x="314" y="238"/>
                  <a:pt x="314" y="238"/>
                </a:cubicBezTo>
                <a:cubicBezTo>
                  <a:pt x="314" y="238"/>
                  <a:pt x="314" y="238"/>
                  <a:pt x="314" y="238"/>
                </a:cubicBezTo>
                <a:cubicBezTo>
                  <a:pt x="314" y="238"/>
                  <a:pt x="314" y="238"/>
                  <a:pt x="314" y="238"/>
                </a:cubicBezTo>
                <a:close/>
                <a:moveTo>
                  <a:pt x="314" y="237"/>
                </a:moveTo>
                <a:cubicBezTo>
                  <a:pt x="314" y="237"/>
                  <a:pt x="314" y="237"/>
                  <a:pt x="314" y="237"/>
                </a:cubicBezTo>
                <a:cubicBezTo>
                  <a:pt x="314" y="237"/>
                  <a:pt x="314" y="238"/>
                  <a:pt x="314" y="238"/>
                </a:cubicBezTo>
                <a:cubicBezTo>
                  <a:pt x="314" y="238"/>
                  <a:pt x="314" y="237"/>
                  <a:pt x="314" y="237"/>
                </a:cubicBezTo>
                <a:close/>
                <a:moveTo>
                  <a:pt x="314" y="238"/>
                </a:moveTo>
                <a:cubicBezTo>
                  <a:pt x="314" y="238"/>
                  <a:pt x="314" y="238"/>
                  <a:pt x="314" y="238"/>
                </a:cubicBezTo>
                <a:cubicBezTo>
                  <a:pt x="314" y="238"/>
                  <a:pt x="314" y="238"/>
                  <a:pt x="314" y="238"/>
                </a:cubicBezTo>
                <a:cubicBezTo>
                  <a:pt x="314" y="238"/>
                  <a:pt x="314" y="238"/>
                  <a:pt x="314" y="238"/>
                </a:cubicBezTo>
                <a:close/>
                <a:moveTo>
                  <a:pt x="314" y="248"/>
                </a:moveTo>
                <a:cubicBezTo>
                  <a:pt x="314" y="247"/>
                  <a:pt x="314" y="247"/>
                  <a:pt x="314" y="247"/>
                </a:cubicBezTo>
                <a:cubicBezTo>
                  <a:pt x="314" y="247"/>
                  <a:pt x="314" y="247"/>
                  <a:pt x="314" y="246"/>
                </a:cubicBezTo>
                <a:cubicBezTo>
                  <a:pt x="314" y="246"/>
                  <a:pt x="315" y="246"/>
                  <a:pt x="315" y="247"/>
                </a:cubicBezTo>
                <a:cubicBezTo>
                  <a:pt x="315" y="247"/>
                  <a:pt x="315" y="248"/>
                  <a:pt x="314" y="248"/>
                </a:cubicBezTo>
                <a:close/>
                <a:moveTo>
                  <a:pt x="315" y="238"/>
                </a:moveTo>
                <a:cubicBezTo>
                  <a:pt x="315" y="238"/>
                  <a:pt x="315" y="238"/>
                  <a:pt x="315" y="238"/>
                </a:cubicBezTo>
                <a:cubicBezTo>
                  <a:pt x="315" y="238"/>
                  <a:pt x="315" y="238"/>
                  <a:pt x="315" y="238"/>
                </a:cubicBezTo>
                <a:cubicBezTo>
                  <a:pt x="315" y="238"/>
                  <a:pt x="316" y="238"/>
                  <a:pt x="316" y="237"/>
                </a:cubicBezTo>
                <a:cubicBezTo>
                  <a:pt x="316" y="238"/>
                  <a:pt x="316" y="238"/>
                  <a:pt x="316" y="238"/>
                </a:cubicBezTo>
                <a:cubicBezTo>
                  <a:pt x="315" y="238"/>
                  <a:pt x="315" y="238"/>
                  <a:pt x="315" y="238"/>
                </a:cubicBezTo>
                <a:close/>
                <a:moveTo>
                  <a:pt x="317" y="246"/>
                </a:moveTo>
                <a:cubicBezTo>
                  <a:pt x="316" y="246"/>
                  <a:pt x="316" y="247"/>
                  <a:pt x="316" y="247"/>
                </a:cubicBezTo>
                <a:cubicBezTo>
                  <a:pt x="315" y="247"/>
                  <a:pt x="316" y="247"/>
                  <a:pt x="316" y="246"/>
                </a:cubicBezTo>
                <a:cubicBezTo>
                  <a:pt x="316" y="246"/>
                  <a:pt x="316" y="246"/>
                  <a:pt x="316" y="246"/>
                </a:cubicBezTo>
                <a:cubicBezTo>
                  <a:pt x="316" y="246"/>
                  <a:pt x="317" y="246"/>
                  <a:pt x="317" y="246"/>
                </a:cubicBezTo>
                <a:close/>
                <a:moveTo>
                  <a:pt x="316" y="237"/>
                </a:moveTo>
                <a:cubicBezTo>
                  <a:pt x="316" y="237"/>
                  <a:pt x="316" y="237"/>
                  <a:pt x="317" y="237"/>
                </a:cubicBezTo>
                <a:cubicBezTo>
                  <a:pt x="316" y="237"/>
                  <a:pt x="316" y="237"/>
                  <a:pt x="316" y="237"/>
                </a:cubicBezTo>
                <a:close/>
                <a:moveTo>
                  <a:pt x="316" y="235"/>
                </a:moveTo>
                <a:cubicBezTo>
                  <a:pt x="317" y="235"/>
                  <a:pt x="317" y="235"/>
                  <a:pt x="317" y="235"/>
                </a:cubicBezTo>
                <a:cubicBezTo>
                  <a:pt x="317" y="235"/>
                  <a:pt x="317" y="235"/>
                  <a:pt x="317" y="235"/>
                </a:cubicBezTo>
                <a:cubicBezTo>
                  <a:pt x="317" y="235"/>
                  <a:pt x="317" y="235"/>
                  <a:pt x="316" y="235"/>
                </a:cubicBezTo>
                <a:close/>
                <a:moveTo>
                  <a:pt x="317" y="237"/>
                </a:moveTo>
                <a:cubicBezTo>
                  <a:pt x="317" y="236"/>
                  <a:pt x="317" y="236"/>
                  <a:pt x="317" y="236"/>
                </a:cubicBezTo>
                <a:cubicBezTo>
                  <a:pt x="317" y="236"/>
                  <a:pt x="317" y="236"/>
                  <a:pt x="317" y="236"/>
                </a:cubicBezTo>
                <a:cubicBezTo>
                  <a:pt x="317" y="236"/>
                  <a:pt x="317" y="236"/>
                  <a:pt x="317" y="237"/>
                </a:cubicBezTo>
                <a:close/>
                <a:moveTo>
                  <a:pt x="317" y="222"/>
                </a:moveTo>
                <a:cubicBezTo>
                  <a:pt x="317" y="222"/>
                  <a:pt x="316" y="222"/>
                  <a:pt x="316" y="222"/>
                </a:cubicBezTo>
                <a:cubicBezTo>
                  <a:pt x="316" y="222"/>
                  <a:pt x="317" y="222"/>
                  <a:pt x="317" y="222"/>
                </a:cubicBezTo>
                <a:cubicBezTo>
                  <a:pt x="317" y="222"/>
                  <a:pt x="317" y="222"/>
                  <a:pt x="317" y="222"/>
                </a:cubicBezTo>
                <a:close/>
                <a:moveTo>
                  <a:pt x="317" y="222"/>
                </a:moveTo>
                <a:cubicBezTo>
                  <a:pt x="317" y="222"/>
                  <a:pt x="317" y="222"/>
                  <a:pt x="317" y="222"/>
                </a:cubicBezTo>
                <a:cubicBezTo>
                  <a:pt x="317" y="222"/>
                  <a:pt x="317" y="222"/>
                  <a:pt x="317" y="222"/>
                </a:cubicBezTo>
                <a:cubicBezTo>
                  <a:pt x="317" y="222"/>
                  <a:pt x="317" y="222"/>
                  <a:pt x="317" y="222"/>
                </a:cubicBezTo>
                <a:close/>
                <a:moveTo>
                  <a:pt x="317" y="235"/>
                </a:moveTo>
                <a:cubicBezTo>
                  <a:pt x="317" y="235"/>
                  <a:pt x="317" y="235"/>
                  <a:pt x="317" y="235"/>
                </a:cubicBezTo>
                <a:cubicBezTo>
                  <a:pt x="317" y="235"/>
                  <a:pt x="317" y="235"/>
                  <a:pt x="317" y="234"/>
                </a:cubicBezTo>
                <a:cubicBezTo>
                  <a:pt x="317" y="235"/>
                  <a:pt x="318" y="235"/>
                  <a:pt x="318" y="235"/>
                </a:cubicBezTo>
                <a:cubicBezTo>
                  <a:pt x="317" y="235"/>
                  <a:pt x="317" y="235"/>
                  <a:pt x="317" y="235"/>
                </a:cubicBezTo>
                <a:close/>
                <a:moveTo>
                  <a:pt x="317" y="234"/>
                </a:moveTo>
                <a:cubicBezTo>
                  <a:pt x="318" y="234"/>
                  <a:pt x="318" y="234"/>
                  <a:pt x="318" y="234"/>
                </a:cubicBezTo>
                <a:cubicBezTo>
                  <a:pt x="318" y="234"/>
                  <a:pt x="318" y="234"/>
                  <a:pt x="318" y="234"/>
                </a:cubicBezTo>
                <a:lnTo>
                  <a:pt x="317" y="234"/>
                </a:lnTo>
                <a:close/>
                <a:moveTo>
                  <a:pt x="318" y="237"/>
                </a:moveTo>
                <a:cubicBezTo>
                  <a:pt x="318" y="237"/>
                  <a:pt x="318" y="236"/>
                  <a:pt x="319" y="237"/>
                </a:cubicBezTo>
                <a:cubicBezTo>
                  <a:pt x="318" y="237"/>
                  <a:pt x="318" y="237"/>
                  <a:pt x="318" y="237"/>
                </a:cubicBezTo>
                <a:close/>
                <a:moveTo>
                  <a:pt x="318" y="236"/>
                </a:moveTo>
                <a:cubicBezTo>
                  <a:pt x="319" y="236"/>
                  <a:pt x="319" y="236"/>
                  <a:pt x="319" y="236"/>
                </a:cubicBezTo>
                <a:cubicBezTo>
                  <a:pt x="319" y="236"/>
                  <a:pt x="319" y="236"/>
                  <a:pt x="318" y="236"/>
                </a:cubicBezTo>
                <a:cubicBezTo>
                  <a:pt x="318" y="236"/>
                  <a:pt x="318" y="236"/>
                  <a:pt x="318" y="236"/>
                </a:cubicBezTo>
                <a:close/>
                <a:moveTo>
                  <a:pt x="319" y="235"/>
                </a:moveTo>
                <a:cubicBezTo>
                  <a:pt x="318" y="235"/>
                  <a:pt x="318" y="235"/>
                  <a:pt x="318" y="235"/>
                </a:cubicBezTo>
                <a:cubicBezTo>
                  <a:pt x="318" y="235"/>
                  <a:pt x="318" y="235"/>
                  <a:pt x="318" y="235"/>
                </a:cubicBezTo>
                <a:cubicBezTo>
                  <a:pt x="319" y="235"/>
                  <a:pt x="319" y="235"/>
                  <a:pt x="319" y="235"/>
                </a:cubicBezTo>
                <a:close/>
                <a:moveTo>
                  <a:pt x="318" y="241"/>
                </a:moveTo>
                <a:cubicBezTo>
                  <a:pt x="318" y="241"/>
                  <a:pt x="318" y="241"/>
                  <a:pt x="319" y="241"/>
                </a:cubicBezTo>
                <a:cubicBezTo>
                  <a:pt x="319" y="241"/>
                  <a:pt x="318" y="242"/>
                  <a:pt x="318" y="241"/>
                </a:cubicBezTo>
                <a:close/>
                <a:moveTo>
                  <a:pt x="319" y="235"/>
                </a:moveTo>
                <a:cubicBezTo>
                  <a:pt x="319" y="235"/>
                  <a:pt x="319" y="235"/>
                  <a:pt x="319" y="235"/>
                </a:cubicBezTo>
                <a:cubicBezTo>
                  <a:pt x="319" y="235"/>
                  <a:pt x="319" y="234"/>
                  <a:pt x="318" y="234"/>
                </a:cubicBezTo>
                <a:cubicBezTo>
                  <a:pt x="318" y="234"/>
                  <a:pt x="318" y="234"/>
                  <a:pt x="319" y="234"/>
                </a:cubicBezTo>
                <a:cubicBezTo>
                  <a:pt x="319" y="234"/>
                  <a:pt x="319" y="234"/>
                  <a:pt x="319" y="234"/>
                </a:cubicBezTo>
                <a:cubicBezTo>
                  <a:pt x="319" y="234"/>
                  <a:pt x="319" y="234"/>
                  <a:pt x="319" y="234"/>
                </a:cubicBezTo>
                <a:cubicBezTo>
                  <a:pt x="319" y="234"/>
                  <a:pt x="319" y="235"/>
                  <a:pt x="319" y="235"/>
                </a:cubicBezTo>
                <a:close/>
                <a:moveTo>
                  <a:pt x="373" y="230"/>
                </a:moveTo>
                <a:cubicBezTo>
                  <a:pt x="373" y="231"/>
                  <a:pt x="373" y="231"/>
                  <a:pt x="373" y="231"/>
                </a:cubicBezTo>
                <a:cubicBezTo>
                  <a:pt x="373" y="231"/>
                  <a:pt x="372" y="231"/>
                  <a:pt x="372" y="231"/>
                </a:cubicBezTo>
                <a:cubicBezTo>
                  <a:pt x="372" y="231"/>
                  <a:pt x="372" y="231"/>
                  <a:pt x="372" y="231"/>
                </a:cubicBezTo>
                <a:cubicBezTo>
                  <a:pt x="372" y="230"/>
                  <a:pt x="372" y="230"/>
                  <a:pt x="373" y="230"/>
                </a:cubicBezTo>
                <a:close/>
                <a:moveTo>
                  <a:pt x="366" y="232"/>
                </a:moveTo>
                <a:cubicBezTo>
                  <a:pt x="366" y="232"/>
                  <a:pt x="365" y="233"/>
                  <a:pt x="365" y="232"/>
                </a:cubicBezTo>
                <a:cubicBezTo>
                  <a:pt x="365" y="232"/>
                  <a:pt x="366" y="232"/>
                  <a:pt x="366" y="232"/>
                </a:cubicBezTo>
                <a:close/>
                <a:moveTo>
                  <a:pt x="364" y="232"/>
                </a:moveTo>
                <a:cubicBezTo>
                  <a:pt x="364" y="233"/>
                  <a:pt x="363" y="232"/>
                  <a:pt x="363" y="232"/>
                </a:cubicBezTo>
                <a:cubicBezTo>
                  <a:pt x="363" y="232"/>
                  <a:pt x="364" y="232"/>
                  <a:pt x="364" y="232"/>
                </a:cubicBezTo>
                <a:close/>
                <a:moveTo>
                  <a:pt x="356" y="232"/>
                </a:moveTo>
                <a:cubicBezTo>
                  <a:pt x="356" y="233"/>
                  <a:pt x="356" y="234"/>
                  <a:pt x="355" y="233"/>
                </a:cubicBezTo>
                <a:cubicBezTo>
                  <a:pt x="356" y="233"/>
                  <a:pt x="356" y="232"/>
                  <a:pt x="356" y="232"/>
                </a:cubicBezTo>
                <a:close/>
                <a:moveTo>
                  <a:pt x="355" y="234"/>
                </a:moveTo>
                <a:cubicBezTo>
                  <a:pt x="355" y="235"/>
                  <a:pt x="355" y="234"/>
                  <a:pt x="356" y="235"/>
                </a:cubicBezTo>
                <a:cubicBezTo>
                  <a:pt x="355" y="235"/>
                  <a:pt x="355" y="237"/>
                  <a:pt x="355" y="236"/>
                </a:cubicBezTo>
                <a:cubicBezTo>
                  <a:pt x="355" y="235"/>
                  <a:pt x="355" y="235"/>
                  <a:pt x="355" y="234"/>
                </a:cubicBezTo>
                <a:close/>
                <a:moveTo>
                  <a:pt x="354" y="236"/>
                </a:moveTo>
                <a:cubicBezTo>
                  <a:pt x="354" y="236"/>
                  <a:pt x="354" y="235"/>
                  <a:pt x="353" y="235"/>
                </a:cubicBezTo>
                <a:cubicBezTo>
                  <a:pt x="354" y="235"/>
                  <a:pt x="354" y="235"/>
                  <a:pt x="354" y="235"/>
                </a:cubicBezTo>
                <a:cubicBezTo>
                  <a:pt x="354" y="235"/>
                  <a:pt x="355" y="236"/>
                  <a:pt x="354" y="236"/>
                </a:cubicBezTo>
                <a:close/>
                <a:moveTo>
                  <a:pt x="353" y="233"/>
                </a:moveTo>
                <a:cubicBezTo>
                  <a:pt x="353" y="233"/>
                  <a:pt x="353" y="234"/>
                  <a:pt x="353" y="234"/>
                </a:cubicBezTo>
                <a:cubicBezTo>
                  <a:pt x="353" y="235"/>
                  <a:pt x="354" y="234"/>
                  <a:pt x="354" y="234"/>
                </a:cubicBezTo>
                <a:cubicBezTo>
                  <a:pt x="354" y="235"/>
                  <a:pt x="353" y="235"/>
                  <a:pt x="353" y="234"/>
                </a:cubicBezTo>
                <a:cubicBezTo>
                  <a:pt x="353" y="234"/>
                  <a:pt x="353" y="234"/>
                  <a:pt x="352" y="234"/>
                </a:cubicBezTo>
                <a:cubicBezTo>
                  <a:pt x="353" y="233"/>
                  <a:pt x="353" y="233"/>
                  <a:pt x="353" y="233"/>
                </a:cubicBezTo>
                <a:close/>
                <a:moveTo>
                  <a:pt x="353" y="235"/>
                </a:moveTo>
                <a:cubicBezTo>
                  <a:pt x="353" y="236"/>
                  <a:pt x="352" y="235"/>
                  <a:pt x="352" y="235"/>
                </a:cubicBezTo>
                <a:cubicBezTo>
                  <a:pt x="353" y="235"/>
                  <a:pt x="353" y="235"/>
                  <a:pt x="353" y="235"/>
                </a:cubicBezTo>
                <a:close/>
                <a:moveTo>
                  <a:pt x="348" y="235"/>
                </a:moveTo>
                <a:cubicBezTo>
                  <a:pt x="349" y="235"/>
                  <a:pt x="349" y="236"/>
                  <a:pt x="349" y="235"/>
                </a:cubicBezTo>
                <a:cubicBezTo>
                  <a:pt x="349" y="234"/>
                  <a:pt x="349" y="235"/>
                  <a:pt x="349" y="234"/>
                </a:cubicBezTo>
                <a:cubicBezTo>
                  <a:pt x="349" y="234"/>
                  <a:pt x="349" y="234"/>
                  <a:pt x="350" y="235"/>
                </a:cubicBezTo>
                <a:cubicBezTo>
                  <a:pt x="350" y="235"/>
                  <a:pt x="349" y="236"/>
                  <a:pt x="348" y="235"/>
                </a:cubicBezTo>
                <a:cubicBezTo>
                  <a:pt x="348" y="236"/>
                  <a:pt x="348" y="235"/>
                  <a:pt x="348" y="235"/>
                </a:cubicBezTo>
                <a:close/>
                <a:moveTo>
                  <a:pt x="347" y="235"/>
                </a:moveTo>
                <a:cubicBezTo>
                  <a:pt x="347" y="235"/>
                  <a:pt x="347" y="235"/>
                  <a:pt x="347" y="236"/>
                </a:cubicBezTo>
                <a:cubicBezTo>
                  <a:pt x="347" y="236"/>
                  <a:pt x="347" y="236"/>
                  <a:pt x="347" y="236"/>
                </a:cubicBezTo>
                <a:cubicBezTo>
                  <a:pt x="347" y="236"/>
                  <a:pt x="347" y="235"/>
                  <a:pt x="347" y="235"/>
                </a:cubicBezTo>
                <a:close/>
                <a:moveTo>
                  <a:pt x="348" y="238"/>
                </a:moveTo>
                <a:cubicBezTo>
                  <a:pt x="347" y="239"/>
                  <a:pt x="347" y="239"/>
                  <a:pt x="346" y="239"/>
                </a:cubicBezTo>
                <a:cubicBezTo>
                  <a:pt x="347" y="238"/>
                  <a:pt x="347" y="238"/>
                  <a:pt x="348" y="238"/>
                </a:cubicBezTo>
                <a:close/>
                <a:moveTo>
                  <a:pt x="345" y="235"/>
                </a:moveTo>
                <a:cubicBezTo>
                  <a:pt x="345" y="235"/>
                  <a:pt x="345" y="235"/>
                  <a:pt x="345" y="235"/>
                </a:cubicBezTo>
                <a:cubicBezTo>
                  <a:pt x="345" y="234"/>
                  <a:pt x="345" y="234"/>
                  <a:pt x="345" y="235"/>
                </a:cubicBezTo>
                <a:close/>
                <a:moveTo>
                  <a:pt x="344" y="237"/>
                </a:moveTo>
                <a:cubicBezTo>
                  <a:pt x="344" y="238"/>
                  <a:pt x="344" y="237"/>
                  <a:pt x="344" y="238"/>
                </a:cubicBezTo>
                <a:cubicBezTo>
                  <a:pt x="343" y="238"/>
                  <a:pt x="344" y="238"/>
                  <a:pt x="343" y="237"/>
                </a:cubicBezTo>
                <a:cubicBezTo>
                  <a:pt x="343" y="237"/>
                  <a:pt x="343" y="238"/>
                  <a:pt x="343" y="238"/>
                </a:cubicBezTo>
                <a:cubicBezTo>
                  <a:pt x="343" y="237"/>
                  <a:pt x="344" y="237"/>
                  <a:pt x="344" y="237"/>
                </a:cubicBezTo>
                <a:close/>
                <a:moveTo>
                  <a:pt x="342" y="235"/>
                </a:moveTo>
                <a:cubicBezTo>
                  <a:pt x="342" y="235"/>
                  <a:pt x="342" y="236"/>
                  <a:pt x="342" y="236"/>
                </a:cubicBezTo>
                <a:cubicBezTo>
                  <a:pt x="342" y="235"/>
                  <a:pt x="342" y="235"/>
                  <a:pt x="342" y="235"/>
                </a:cubicBezTo>
                <a:close/>
                <a:moveTo>
                  <a:pt x="340" y="236"/>
                </a:moveTo>
                <a:cubicBezTo>
                  <a:pt x="341" y="237"/>
                  <a:pt x="341" y="238"/>
                  <a:pt x="341" y="238"/>
                </a:cubicBezTo>
                <a:cubicBezTo>
                  <a:pt x="340" y="238"/>
                  <a:pt x="340" y="237"/>
                  <a:pt x="340" y="236"/>
                </a:cubicBezTo>
                <a:close/>
                <a:moveTo>
                  <a:pt x="339" y="237"/>
                </a:moveTo>
                <a:cubicBezTo>
                  <a:pt x="339" y="238"/>
                  <a:pt x="340" y="237"/>
                  <a:pt x="340" y="238"/>
                </a:cubicBezTo>
                <a:cubicBezTo>
                  <a:pt x="340" y="238"/>
                  <a:pt x="339" y="238"/>
                  <a:pt x="339" y="239"/>
                </a:cubicBezTo>
                <a:cubicBezTo>
                  <a:pt x="339" y="238"/>
                  <a:pt x="338" y="238"/>
                  <a:pt x="338" y="238"/>
                </a:cubicBezTo>
                <a:cubicBezTo>
                  <a:pt x="339" y="238"/>
                  <a:pt x="339" y="238"/>
                  <a:pt x="339" y="237"/>
                </a:cubicBezTo>
                <a:close/>
                <a:moveTo>
                  <a:pt x="338" y="235"/>
                </a:moveTo>
                <a:cubicBezTo>
                  <a:pt x="338" y="235"/>
                  <a:pt x="338" y="235"/>
                  <a:pt x="338" y="235"/>
                </a:cubicBezTo>
                <a:cubicBezTo>
                  <a:pt x="338" y="236"/>
                  <a:pt x="338" y="236"/>
                  <a:pt x="338" y="236"/>
                </a:cubicBezTo>
                <a:cubicBezTo>
                  <a:pt x="337" y="235"/>
                  <a:pt x="338" y="235"/>
                  <a:pt x="338" y="235"/>
                </a:cubicBezTo>
                <a:close/>
                <a:moveTo>
                  <a:pt x="336" y="237"/>
                </a:moveTo>
                <a:cubicBezTo>
                  <a:pt x="336" y="237"/>
                  <a:pt x="337" y="237"/>
                  <a:pt x="337" y="237"/>
                </a:cubicBezTo>
                <a:cubicBezTo>
                  <a:pt x="336" y="238"/>
                  <a:pt x="337" y="238"/>
                  <a:pt x="336" y="238"/>
                </a:cubicBezTo>
                <a:cubicBezTo>
                  <a:pt x="336" y="238"/>
                  <a:pt x="336" y="238"/>
                  <a:pt x="336" y="237"/>
                </a:cubicBezTo>
                <a:close/>
                <a:moveTo>
                  <a:pt x="338" y="238"/>
                </a:moveTo>
                <a:cubicBezTo>
                  <a:pt x="337" y="238"/>
                  <a:pt x="336" y="240"/>
                  <a:pt x="336" y="238"/>
                </a:cubicBezTo>
                <a:cubicBezTo>
                  <a:pt x="337" y="239"/>
                  <a:pt x="337" y="237"/>
                  <a:pt x="338" y="238"/>
                </a:cubicBezTo>
                <a:close/>
                <a:moveTo>
                  <a:pt x="333" y="239"/>
                </a:moveTo>
                <a:cubicBezTo>
                  <a:pt x="333" y="239"/>
                  <a:pt x="333" y="239"/>
                  <a:pt x="333" y="239"/>
                </a:cubicBezTo>
                <a:cubicBezTo>
                  <a:pt x="333" y="239"/>
                  <a:pt x="332" y="240"/>
                  <a:pt x="332" y="239"/>
                </a:cubicBezTo>
                <a:cubicBezTo>
                  <a:pt x="332" y="239"/>
                  <a:pt x="332" y="239"/>
                  <a:pt x="333" y="239"/>
                </a:cubicBezTo>
                <a:close/>
                <a:moveTo>
                  <a:pt x="328" y="239"/>
                </a:moveTo>
                <a:cubicBezTo>
                  <a:pt x="328" y="240"/>
                  <a:pt x="328" y="240"/>
                  <a:pt x="328" y="240"/>
                </a:cubicBezTo>
                <a:cubicBezTo>
                  <a:pt x="328" y="240"/>
                  <a:pt x="328" y="240"/>
                  <a:pt x="328" y="240"/>
                </a:cubicBezTo>
                <a:cubicBezTo>
                  <a:pt x="328" y="240"/>
                  <a:pt x="328" y="240"/>
                  <a:pt x="328" y="240"/>
                </a:cubicBezTo>
                <a:cubicBezTo>
                  <a:pt x="327" y="240"/>
                  <a:pt x="327" y="240"/>
                  <a:pt x="327" y="240"/>
                </a:cubicBezTo>
                <a:cubicBezTo>
                  <a:pt x="327" y="240"/>
                  <a:pt x="327" y="240"/>
                  <a:pt x="327" y="240"/>
                </a:cubicBezTo>
                <a:cubicBezTo>
                  <a:pt x="327" y="240"/>
                  <a:pt x="327" y="240"/>
                  <a:pt x="327" y="240"/>
                </a:cubicBezTo>
                <a:cubicBezTo>
                  <a:pt x="327" y="240"/>
                  <a:pt x="328" y="240"/>
                  <a:pt x="328" y="239"/>
                </a:cubicBezTo>
                <a:close/>
                <a:moveTo>
                  <a:pt x="320" y="236"/>
                </a:moveTo>
                <a:cubicBezTo>
                  <a:pt x="320" y="236"/>
                  <a:pt x="320" y="236"/>
                  <a:pt x="320" y="236"/>
                </a:cubicBezTo>
                <a:cubicBezTo>
                  <a:pt x="320" y="236"/>
                  <a:pt x="320" y="236"/>
                  <a:pt x="320" y="236"/>
                </a:cubicBezTo>
                <a:cubicBezTo>
                  <a:pt x="320" y="236"/>
                  <a:pt x="320" y="236"/>
                  <a:pt x="320" y="236"/>
                </a:cubicBezTo>
                <a:cubicBezTo>
                  <a:pt x="320" y="236"/>
                  <a:pt x="320" y="236"/>
                  <a:pt x="320" y="236"/>
                </a:cubicBezTo>
                <a:close/>
                <a:moveTo>
                  <a:pt x="320" y="237"/>
                </a:moveTo>
                <a:cubicBezTo>
                  <a:pt x="320" y="237"/>
                  <a:pt x="320" y="237"/>
                  <a:pt x="320" y="237"/>
                </a:cubicBezTo>
                <a:cubicBezTo>
                  <a:pt x="320" y="238"/>
                  <a:pt x="320" y="237"/>
                  <a:pt x="320" y="237"/>
                </a:cubicBezTo>
                <a:close/>
                <a:moveTo>
                  <a:pt x="321" y="234"/>
                </a:moveTo>
                <a:cubicBezTo>
                  <a:pt x="321" y="234"/>
                  <a:pt x="321" y="234"/>
                  <a:pt x="321" y="233"/>
                </a:cubicBezTo>
                <a:cubicBezTo>
                  <a:pt x="322" y="233"/>
                  <a:pt x="322" y="233"/>
                  <a:pt x="322" y="234"/>
                </a:cubicBezTo>
                <a:cubicBezTo>
                  <a:pt x="322" y="234"/>
                  <a:pt x="322" y="234"/>
                  <a:pt x="322" y="234"/>
                </a:cubicBezTo>
                <a:cubicBezTo>
                  <a:pt x="322" y="234"/>
                  <a:pt x="322" y="233"/>
                  <a:pt x="322" y="233"/>
                </a:cubicBezTo>
                <a:cubicBezTo>
                  <a:pt x="322" y="233"/>
                  <a:pt x="322" y="234"/>
                  <a:pt x="322" y="234"/>
                </a:cubicBezTo>
                <a:cubicBezTo>
                  <a:pt x="321" y="234"/>
                  <a:pt x="321" y="234"/>
                  <a:pt x="321" y="234"/>
                </a:cubicBezTo>
                <a:close/>
                <a:moveTo>
                  <a:pt x="322" y="235"/>
                </a:moveTo>
                <a:cubicBezTo>
                  <a:pt x="322" y="235"/>
                  <a:pt x="322" y="235"/>
                  <a:pt x="322" y="235"/>
                </a:cubicBezTo>
                <a:cubicBezTo>
                  <a:pt x="322" y="235"/>
                  <a:pt x="322" y="235"/>
                  <a:pt x="322" y="235"/>
                </a:cubicBezTo>
                <a:cubicBezTo>
                  <a:pt x="322" y="235"/>
                  <a:pt x="322" y="235"/>
                  <a:pt x="322" y="235"/>
                </a:cubicBezTo>
                <a:close/>
                <a:moveTo>
                  <a:pt x="322" y="235"/>
                </a:moveTo>
                <a:cubicBezTo>
                  <a:pt x="322" y="235"/>
                  <a:pt x="321" y="235"/>
                  <a:pt x="321" y="235"/>
                </a:cubicBezTo>
                <a:cubicBezTo>
                  <a:pt x="322" y="235"/>
                  <a:pt x="322" y="235"/>
                  <a:pt x="322" y="235"/>
                </a:cubicBezTo>
                <a:cubicBezTo>
                  <a:pt x="322" y="235"/>
                  <a:pt x="322" y="235"/>
                  <a:pt x="322" y="235"/>
                </a:cubicBezTo>
                <a:close/>
                <a:moveTo>
                  <a:pt x="326" y="240"/>
                </a:moveTo>
                <a:cubicBezTo>
                  <a:pt x="326" y="240"/>
                  <a:pt x="326" y="241"/>
                  <a:pt x="325" y="241"/>
                </a:cubicBezTo>
                <a:cubicBezTo>
                  <a:pt x="326" y="240"/>
                  <a:pt x="326" y="239"/>
                  <a:pt x="326" y="240"/>
                </a:cubicBezTo>
                <a:close/>
                <a:moveTo>
                  <a:pt x="325" y="240"/>
                </a:moveTo>
                <a:cubicBezTo>
                  <a:pt x="325" y="241"/>
                  <a:pt x="324" y="241"/>
                  <a:pt x="324" y="241"/>
                </a:cubicBezTo>
                <a:cubicBezTo>
                  <a:pt x="324" y="240"/>
                  <a:pt x="325" y="240"/>
                  <a:pt x="325" y="240"/>
                </a:cubicBezTo>
                <a:close/>
                <a:moveTo>
                  <a:pt x="324" y="241"/>
                </a:moveTo>
                <a:cubicBezTo>
                  <a:pt x="323" y="241"/>
                  <a:pt x="323" y="241"/>
                  <a:pt x="323" y="241"/>
                </a:cubicBezTo>
                <a:cubicBezTo>
                  <a:pt x="323" y="241"/>
                  <a:pt x="323" y="240"/>
                  <a:pt x="324" y="241"/>
                </a:cubicBezTo>
                <a:close/>
                <a:moveTo>
                  <a:pt x="323" y="236"/>
                </a:moveTo>
                <a:cubicBezTo>
                  <a:pt x="323" y="237"/>
                  <a:pt x="322" y="236"/>
                  <a:pt x="322" y="236"/>
                </a:cubicBezTo>
                <a:cubicBezTo>
                  <a:pt x="322" y="236"/>
                  <a:pt x="322" y="236"/>
                  <a:pt x="322" y="236"/>
                </a:cubicBezTo>
                <a:lnTo>
                  <a:pt x="323" y="236"/>
                </a:lnTo>
                <a:close/>
                <a:moveTo>
                  <a:pt x="323" y="234"/>
                </a:moveTo>
                <a:cubicBezTo>
                  <a:pt x="323" y="234"/>
                  <a:pt x="323" y="234"/>
                  <a:pt x="323" y="234"/>
                </a:cubicBezTo>
                <a:cubicBezTo>
                  <a:pt x="323" y="234"/>
                  <a:pt x="323" y="234"/>
                  <a:pt x="323" y="234"/>
                </a:cubicBezTo>
                <a:cubicBezTo>
                  <a:pt x="323" y="234"/>
                  <a:pt x="323" y="234"/>
                  <a:pt x="323" y="234"/>
                </a:cubicBezTo>
                <a:close/>
                <a:moveTo>
                  <a:pt x="326" y="233"/>
                </a:moveTo>
                <a:cubicBezTo>
                  <a:pt x="326" y="233"/>
                  <a:pt x="326" y="233"/>
                  <a:pt x="326" y="233"/>
                </a:cubicBezTo>
                <a:cubicBezTo>
                  <a:pt x="326" y="233"/>
                  <a:pt x="326" y="233"/>
                  <a:pt x="326" y="233"/>
                </a:cubicBezTo>
                <a:close/>
                <a:moveTo>
                  <a:pt x="327" y="232"/>
                </a:moveTo>
                <a:cubicBezTo>
                  <a:pt x="327" y="232"/>
                  <a:pt x="327" y="232"/>
                  <a:pt x="326" y="232"/>
                </a:cubicBezTo>
                <a:cubicBezTo>
                  <a:pt x="326" y="232"/>
                  <a:pt x="326" y="232"/>
                  <a:pt x="327" y="232"/>
                </a:cubicBezTo>
                <a:cubicBezTo>
                  <a:pt x="326" y="232"/>
                  <a:pt x="326" y="232"/>
                  <a:pt x="326" y="233"/>
                </a:cubicBezTo>
                <a:cubicBezTo>
                  <a:pt x="326" y="233"/>
                  <a:pt x="326" y="233"/>
                  <a:pt x="326" y="233"/>
                </a:cubicBezTo>
                <a:cubicBezTo>
                  <a:pt x="326" y="232"/>
                  <a:pt x="326" y="232"/>
                  <a:pt x="326" y="232"/>
                </a:cubicBezTo>
                <a:cubicBezTo>
                  <a:pt x="326" y="232"/>
                  <a:pt x="326" y="232"/>
                  <a:pt x="326" y="232"/>
                </a:cubicBezTo>
                <a:cubicBezTo>
                  <a:pt x="326" y="232"/>
                  <a:pt x="326" y="232"/>
                  <a:pt x="326" y="232"/>
                </a:cubicBezTo>
                <a:cubicBezTo>
                  <a:pt x="326" y="232"/>
                  <a:pt x="326" y="232"/>
                  <a:pt x="326" y="232"/>
                </a:cubicBezTo>
                <a:cubicBezTo>
                  <a:pt x="326" y="231"/>
                  <a:pt x="327" y="232"/>
                  <a:pt x="327" y="231"/>
                </a:cubicBezTo>
                <a:cubicBezTo>
                  <a:pt x="327" y="231"/>
                  <a:pt x="327" y="231"/>
                  <a:pt x="327" y="231"/>
                </a:cubicBezTo>
                <a:cubicBezTo>
                  <a:pt x="327" y="231"/>
                  <a:pt x="327" y="232"/>
                  <a:pt x="327" y="232"/>
                </a:cubicBezTo>
                <a:close/>
                <a:moveTo>
                  <a:pt x="327" y="220"/>
                </a:moveTo>
                <a:cubicBezTo>
                  <a:pt x="327" y="220"/>
                  <a:pt x="327" y="221"/>
                  <a:pt x="326" y="221"/>
                </a:cubicBezTo>
                <a:cubicBezTo>
                  <a:pt x="326" y="221"/>
                  <a:pt x="326" y="220"/>
                  <a:pt x="326" y="220"/>
                </a:cubicBezTo>
                <a:cubicBezTo>
                  <a:pt x="327" y="220"/>
                  <a:pt x="327" y="220"/>
                  <a:pt x="327" y="220"/>
                </a:cubicBezTo>
                <a:cubicBezTo>
                  <a:pt x="327" y="220"/>
                  <a:pt x="327" y="220"/>
                  <a:pt x="327" y="220"/>
                </a:cubicBezTo>
                <a:cubicBezTo>
                  <a:pt x="327" y="220"/>
                  <a:pt x="327" y="220"/>
                  <a:pt x="327" y="220"/>
                </a:cubicBezTo>
                <a:close/>
                <a:moveTo>
                  <a:pt x="330" y="228"/>
                </a:moveTo>
                <a:cubicBezTo>
                  <a:pt x="330" y="228"/>
                  <a:pt x="330" y="229"/>
                  <a:pt x="331" y="229"/>
                </a:cubicBezTo>
                <a:cubicBezTo>
                  <a:pt x="331" y="230"/>
                  <a:pt x="330" y="229"/>
                  <a:pt x="330" y="228"/>
                </a:cubicBezTo>
                <a:close/>
                <a:moveTo>
                  <a:pt x="331" y="219"/>
                </a:moveTo>
                <a:cubicBezTo>
                  <a:pt x="331" y="219"/>
                  <a:pt x="331" y="219"/>
                  <a:pt x="331" y="219"/>
                </a:cubicBezTo>
                <a:cubicBezTo>
                  <a:pt x="331" y="219"/>
                  <a:pt x="331" y="219"/>
                  <a:pt x="331" y="219"/>
                </a:cubicBezTo>
                <a:cubicBezTo>
                  <a:pt x="331" y="219"/>
                  <a:pt x="331" y="219"/>
                  <a:pt x="331" y="219"/>
                </a:cubicBezTo>
                <a:cubicBezTo>
                  <a:pt x="331" y="219"/>
                  <a:pt x="331" y="219"/>
                  <a:pt x="331" y="219"/>
                </a:cubicBezTo>
                <a:close/>
                <a:moveTo>
                  <a:pt x="334" y="228"/>
                </a:moveTo>
                <a:cubicBezTo>
                  <a:pt x="334" y="228"/>
                  <a:pt x="334" y="228"/>
                  <a:pt x="334" y="228"/>
                </a:cubicBezTo>
                <a:cubicBezTo>
                  <a:pt x="334" y="227"/>
                  <a:pt x="335" y="227"/>
                  <a:pt x="336" y="228"/>
                </a:cubicBezTo>
                <a:cubicBezTo>
                  <a:pt x="335" y="228"/>
                  <a:pt x="335" y="229"/>
                  <a:pt x="334" y="228"/>
                </a:cubicBezTo>
                <a:cubicBezTo>
                  <a:pt x="334" y="229"/>
                  <a:pt x="334" y="229"/>
                  <a:pt x="333" y="229"/>
                </a:cubicBezTo>
                <a:cubicBezTo>
                  <a:pt x="334" y="228"/>
                  <a:pt x="334" y="228"/>
                  <a:pt x="334" y="228"/>
                </a:cubicBezTo>
                <a:close/>
                <a:moveTo>
                  <a:pt x="334" y="219"/>
                </a:moveTo>
                <a:cubicBezTo>
                  <a:pt x="334" y="219"/>
                  <a:pt x="334" y="219"/>
                  <a:pt x="334" y="219"/>
                </a:cubicBezTo>
                <a:cubicBezTo>
                  <a:pt x="334" y="219"/>
                  <a:pt x="333" y="219"/>
                  <a:pt x="333" y="219"/>
                </a:cubicBezTo>
                <a:cubicBezTo>
                  <a:pt x="333" y="220"/>
                  <a:pt x="333" y="220"/>
                  <a:pt x="333" y="220"/>
                </a:cubicBezTo>
                <a:cubicBezTo>
                  <a:pt x="333" y="220"/>
                  <a:pt x="333" y="220"/>
                  <a:pt x="332" y="220"/>
                </a:cubicBezTo>
                <a:cubicBezTo>
                  <a:pt x="333" y="220"/>
                  <a:pt x="333" y="219"/>
                  <a:pt x="334" y="219"/>
                </a:cubicBezTo>
                <a:close/>
                <a:moveTo>
                  <a:pt x="332" y="220"/>
                </a:moveTo>
                <a:cubicBezTo>
                  <a:pt x="332" y="219"/>
                  <a:pt x="332" y="219"/>
                  <a:pt x="332" y="219"/>
                </a:cubicBezTo>
                <a:cubicBezTo>
                  <a:pt x="332" y="219"/>
                  <a:pt x="332" y="219"/>
                  <a:pt x="332" y="219"/>
                </a:cubicBezTo>
                <a:cubicBezTo>
                  <a:pt x="332" y="220"/>
                  <a:pt x="332" y="220"/>
                  <a:pt x="332" y="220"/>
                </a:cubicBezTo>
                <a:cubicBezTo>
                  <a:pt x="332" y="220"/>
                  <a:pt x="332" y="220"/>
                  <a:pt x="332" y="220"/>
                </a:cubicBezTo>
                <a:cubicBezTo>
                  <a:pt x="332" y="220"/>
                  <a:pt x="332" y="220"/>
                  <a:pt x="332" y="220"/>
                </a:cubicBezTo>
                <a:cubicBezTo>
                  <a:pt x="332" y="220"/>
                  <a:pt x="332" y="220"/>
                  <a:pt x="332" y="220"/>
                </a:cubicBezTo>
                <a:cubicBezTo>
                  <a:pt x="332" y="220"/>
                  <a:pt x="332" y="220"/>
                  <a:pt x="332" y="220"/>
                </a:cubicBezTo>
                <a:close/>
                <a:moveTo>
                  <a:pt x="332" y="230"/>
                </a:moveTo>
                <a:cubicBezTo>
                  <a:pt x="332" y="230"/>
                  <a:pt x="333" y="230"/>
                  <a:pt x="332" y="230"/>
                </a:cubicBezTo>
                <a:cubicBezTo>
                  <a:pt x="332" y="230"/>
                  <a:pt x="332" y="231"/>
                  <a:pt x="332" y="231"/>
                </a:cubicBezTo>
                <a:lnTo>
                  <a:pt x="332" y="230"/>
                </a:lnTo>
                <a:close/>
                <a:moveTo>
                  <a:pt x="332" y="232"/>
                </a:moveTo>
                <a:cubicBezTo>
                  <a:pt x="332" y="232"/>
                  <a:pt x="332" y="232"/>
                  <a:pt x="332" y="232"/>
                </a:cubicBezTo>
                <a:cubicBezTo>
                  <a:pt x="332" y="232"/>
                  <a:pt x="332" y="232"/>
                  <a:pt x="332" y="232"/>
                </a:cubicBezTo>
                <a:cubicBezTo>
                  <a:pt x="332" y="232"/>
                  <a:pt x="332" y="232"/>
                  <a:pt x="332" y="232"/>
                </a:cubicBezTo>
                <a:cubicBezTo>
                  <a:pt x="332" y="231"/>
                  <a:pt x="332" y="232"/>
                  <a:pt x="333" y="232"/>
                </a:cubicBezTo>
                <a:cubicBezTo>
                  <a:pt x="333" y="232"/>
                  <a:pt x="333" y="232"/>
                  <a:pt x="333" y="232"/>
                </a:cubicBezTo>
                <a:cubicBezTo>
                  <a:pt x="333" y="232"/>
                  <a:pt x="333" y="232"/>
                  <a:pt x="333" y="232"/>
                </a:cubicBezTo>
                <a:cubicBezTo>
                  <a:pt x="333" y="232"/>
                  <a:pt x="332" y="232"/>
                  <a:pt x="332" y="232"/>
                </a:cubicBezTo>
                <a:close/>
                <a:moveTo>
                  <a:pt x="333" y="230"/>
                </a:moveTo>
                <a:cubicBezTo>
                  <a:pt x="333" y="229"/>
                  <a:pt x="334" y="229"/>
                  <a:pt x="335" y="229"/>
                </a:cubicBezTo>
                <a:cubicBezTo>
                  <a:pt x="335" y="231"/>
                  <a:pt x="333" y="230"/>
                  <a:pt x="333" y="230"/>
                </a:cubicBezTo>
                <a:close/>
                <a:moveTo>
                  <a:pt x="335" y="231"/>
                </a:moveTo>
                <a:cubicBezTo>
                  <a:pt x="335" y="231"/>
                  <a:pt x="335" y="231"/>
                  <a:pt x="335" y="231"/>
                </a:cubicBezTo>
                <a:cubicBezTo>
                  <a:pt x="335" y="232"/>
                  <a:pt x="335" y="231"/>
                  <a:pt x="334" y="231"/>
                </a:cubicBezTo>
                <a:cubicBezTo>
                  <a:pt x="334" y="231"/>
                  <a:pt x="334" y="231"/>
                  <a:pt x="334" y="230"/>
                </a:cubicBezTo>
                <a:cubicBezTo>
                  <a:pt x="335" y="230"/>
                  <a:pt x="334" y="231"/>
                  <a:pt x="335" y="231"/>
                </a:cubicBezTo>
                <a:cubicBezTo>
                  <a:pt x="335" y="230"/>
                  <a:pt x="335" y="230"/>
                  <a:pt x="335" y="230"/>
                </a:cubicBezTo>
                <a:cubicBezTo>
                  <a:pt x="335" y="229"/>
                  <a:pt x="335" y="230"/>
                  <a:pt x="336" y="230"/>
                </a:cubicBezTo>
                <a:cubicBezTo>
                  <a:pt x="336" y="231"/>
                  <a:pt x="335" y="231"/>
                  <a:pt x="335" y="231"/>
                </a:cubicBezTo>
                <a:close/>
                <a:moveTo>
                  <a:pt x="335" y="230"/>
                </a:moveTo>
                <a:cubicBezTo>
                  <a:pt x="336" y="229"/>
                  <a:pt x="336" y="229"/>
                  <a:pt x="336" y="229"/>
                </a:cubicBezTo>
                <a:cubicBezTo>
                  <a:pt x="336" y="230"/>
                  <a:pt x="336" y="230"/>
                  <a:pt x="335" y="230"/>
                </a:cubicBezTo>
                <a:close/>
                <a:moveTo>
                  <a:pt x="337" y="230"/>
                </a:moveTo>
                <a:cubicBezTo>
                  <a:pt x="337" y="230"/>
                  <a:pt x="337" y="229"/>
                  <a:pt x="338" y="229"/>
                </a:cubicBezTo>
                <a:cubicBezTo>
                  <a:pt x="338" y="230"/>
                  <a:pt x="337" y="230"/>
                  <a:pt x="337" y="230"/>
                </a:cubicBezTo>
                <a:close/>
                <a:moveTo>
                  <a:pt x="339" y="229"/>
                </a:moveTo>
                <a:cubicBezTo>
                  <a:pt x="339" y="229"/>
                  <a:pt x="339" y="229"/>
                  <a:pt x="338" y="229"/>
                </a:cubicBezTo>
                <a:cubicBezTo>
                  <a:pt x="338" y="228"/>
                  <a:pt x="339" y="229"/>
                  <a:pt x="339" y="229"/>
                </a:cubicBezTo>
                <a:close/>
                <a:moveTo>
                  <a:pt x="341" y="216"/>
                </a:moveTo>
                <a:cubicBezTo>
                  <a:pt x="341" y="216"/>
                  <a:pt x="341" y="216"/>
                  <a:pt x="341" y="216"/>
                </a:cubicBezTo>
                <a:cubicBezTo>
                  <a:pt x="341" y="216"/>
                  <a:pt x="341" y="216"/>
                  <a:pt x="340" y="216"/>
                </a:cubicBezTo>
                <a:cubicBezTo>
                  <a:pt x="341" y="216"/>
                  <a:pt x="341" y="216"/>
                  <a:pt x="341" y="216"/>
                </a:cubicBezTo>
                <a:close/>
                <a:moveTo>
                  <a:pt x="340" y="217"/>
                </a:moveTo>
                <a:cubicBezTo>
                  <a:pt x="340" y="217"/>
                  <a:pt x="340" y="217"/>
                  <a:pt x="340" y="217"/>
                </a:cubicBezTo>
                <a:cubicBezTo>
                  <a:pt x="340" y="217"/>
                  <a:pt x="340" y="217"/>
                  <a:pt x="340" y="217"/>
                </a:cubicBezTo>
                <a:cubicBezTo>
                  <a:pt x="340" y="217"/>
                  <a:pt x="340" y="217"/>
                  <a:pt x="340" y="217"/>
                </a:cubicBezTo>
                <a:close/>
                <a:moveTo>
                  <a:pt x="341" y="228"/>
                </a:moveTo>
                <a:cubicBezTo>
                  <a:pt x="340" y="227"/>
                  <a:pt x="340" y="227"/>
                  <a:pt x="340" y="227"/>
                </a:cubicBezTo>
                <a:cubicBezTo>
                  <a:pt x="340" y="227"/>
                  <a:pt x="340" y="227"/>
                  <a:pt x="340" y="226"/>
                </a:cubicBezTo>
                <a:cubicBezTo>
                  <a:pt x="341" y="227"/>
                  <a:pt x="341" y="227"/>
                  <a:pt x="341" y="226"/>
                </a:cubicBezTo>
                <a:cubicBezTo>
                  <a:pt x="341" y="226"/>
                  <a:pt x="341" y="227"/>
                  <a:pt x="341" y="227"/>
                </a:cubicBezTo>
                <a:cubicBezTo>
                  <a:pt x="341" y="227"/>
                  <a:pt x="341" y="227"/>
                  <a:pt x="341" y="228"/>
                </a:cubicBezTo>
                <a:close/>
                <a:moveTo>
                  <a:pt x="342" y="217"/>
                </a:moveTo>
                <a:cubicBezTo>
                  <a:pt x="343" y="218"/>
                  <a:pt x="343" y="217"/>
                  <a:pt x="343" y="217"/>
                </a:cubicBezTo>
                <a:cubicBezTo>
                  <a:pt x="343" y="217"/>
                  <a:pt x="343" y="217"/>
                  <a:pt x="343" y="217"/>
                </a:cubicBezTo>
                <a:cubicBezTo>
                  <a:pt x="343" y="217"/>
                  <a:pt x="343" y="217"/>
                  <a:pt x="343" y="217"/>
                </a:cubicBezTo>
                <a:cubicBezTo>
                  <a:pt x="343" y="217"/>
                  <a:pt x="344" y="217"/>
                  <a:pt x="344" y="217"/>
                </a:cubicBezTo>
                <a:cubicBezTo>
                  <a:pt x="343" y="218"/>
                  <a:pt x="342" y="218"/>
                  <a:pt x="342" y="217"/>
                </a:cubicBezTo>
                <a:close/>
                <a:moveTo>
                  <a:pt x="343" y="224"/>
                </a:moveTo>
                <a:cubicBezTo>
                  <a:pt x="343" y="225"/>
                  <a:pt x="343" y="225"/>
                  <a:pt x="343" y="224"/>
                </a:cubicBezTo>
                <a:cubicBezTo>
                  <a:pt x="343" y="224"/>
                  <a:pt x="343" y="224"/>
                  <a:pt x="343" y="224"/>
                </a:cubicBezTo>
                <a:close/>
                <a:moveTo>
                  <a:pt x="342" y="227"/>
                </a:moveTo>
                <a:cubicBezTo>
                  <a:pt x="342" y="226"/>
                  <a:pt x="343" y="226"/>
                  <a:pt x="344" y="226"/>
                </a:cubicBezTo>
                <a:cubicBezTo>
                  <a:pt x="344" y="226"/>
                  <a:pt x="344" y="226"/>
                  <a:pt x="344" y="226"/>
                </a:cubicBezTo>
                <a:cubicBezTo>
                  <a:pt x="344" y="226"/>
                  <a:pt x="344" y="226"/>
                  <a:pt x="344" y="227"/>
                </a:cubicBezTo>
                <a:cubicBezTo>
                  <a:pt x="343" y="226"/>
                  <a:pt x="343" y="227"/>
                  <a:pt x="342" y="227"/>
                </a:cubicBezTo>
                <a:close/>
                <a:moveTo>
                  <a:pt x="343" y="229"/>
                </a:moveTo>
                <a:cubicBezTo>
                  <a:pt x="344" y="229"/>
                  <a:pt x="344" y="229"/>
                  <a:pt x="344" y="229"/>
                </a:cubicBezTo>
                <a:cubicBezTo>
                  <a:pt x="344" y="229"/>
                  <a:pt x="343" y="229"/>
                  <a:pt x="343" y="229"/>
                </a:cubicBezTo>
                <a:close/>
                <a:moveTo>
                  <a:pt x="345" y="229"/>
                </a:moveTo>
                <a:cubicBezTo>
                  <a:pt x="344" y="229"/>
                  <a:pt x="344" y="228"/>
                  <a:pt x="345" y="229"/>
                </a:cubicBezTo>
                <a:cubicBezTo>
                  <a:pt x="344" y="229"/>
                  <a:pt x="345" y="229"/>
                  <a:pt x="345" y="229"/>
                </a:cubicBezTo>
                <a:close/>
                <a:moveTo>
                  <a:pt x="346" y="217"/>
                </a:moveTo>
                <a:cubicBezTo>
                  <a:pt x="346" y="217"/>
                  <a:pt x="346" y="217"/>
                  <a:pt x="346" y="217"/>
                </a:cubicBezTo>
                <a:cubicBezTo>
                  <a:pt x="346" y="218"/>
                  <a:pt x="346" y="218"/>
                  <a:pt x="346" y="217"/>
                </a:cubicBezTo>
                <a:close/>
                <a:moveTo>
                  <a:pt x="347" y="228"/>
                </a:moveTo>
                <a:cubicBezTo>
                  <a:pt x="348" y="228"/>
                  <a:pt x="348" y="227"/>
                  <a:pt x="348" y="228"/>
                </a:cubicBezTo>
                <a:cubicBezTo>
                  <a:pt x="348" y="228"/>
                  <a:pt x="348" y="228"/>
                  <a:pt x="347" y="228"/>
                </a:cubicBezTo>
                <a:close/>
                <a:moveTo>
                  <a:pt x="352" y="215"/>
                </a:moveTo>
                <a:cubicBezTo>
                  <a:pt x="352" y="215"/>
                  <a:pt x="352" y="215"/>
                  <a:pt x="352" y="216"/>
                </a:cubicBezTo>
                <a:cubicBezTo>
                  <a:pt x="351" y="215"/>
                  <a:pt x="352" y="214"/>
                  <a:pt x="352" y="215"/>
                </a:cubicBezTo>
                <a:close/>
                <a:moveTo>
                  <a:pt x="352" y="228"/>
                </a:moveTo>
                <a:cubicBezTo>
                  <a:pt x="351" y="227"/>
                  <a:pt x="351" y="227"/>
                  <a:pt x="351" y="227"/>
                </a:cubicBezTo>
                <a:cubicBezTo>
                  <a:pt x="351" y="227"/>
                  <a:pt x="352" y="227"/>
                  <a:pt x="352" y="226"/>
                </a:cubicBezTo>
                <a:cubicBezTo>
                  <a:pt x="352" y="226"/>
                  <a:pt x="352" y="226"/>
                  <a:pt x="352" y="226"/>
                </a:cubicBezTo>
                <a:cubicBezTo>
                  <a:pt x="352" y="227"/>
                  <a:pt x="352" y="227"/>
                  <a:pt x="352" y="228"/>
                </a:cubicBezTo>
                <a:close/>
                <a:moveTo>
                  <a:pt x="353" y="227"/>
                </a:moveTo>
                <a:cubicBezTo>
                  <a:pt x="353" y="226"/>
                  <a:pt x="355" y="226"/>
                  <a:pt x="355" y="227"/>
                </a:cubicBezTo>
                <a:cubicBezTo>
                  <a:pt x="354" y="226"/>
                  <a:pt x="354" y="227"/>
                  <a:pt x="353" y="227"/>
                </a:cubicBezTo>
                <a:close/>
                <a:moveTo>
                  <a:pt x="374" y="217"/>
                </a:moveTo>
                <a:cubicBezTo>
                  <a:pt x="374" y="218"/>
                  <a:pt x="374" y="218"/>
                  <a:pt x="374" y="218"/>
                </a:cubicBezTo>
                <a:cubicBezTo>
                  <a:pt x="374" y="218"/>
                  <a:pt x="373" y="218"/>
                  <a:pt x="373" y="218"/>
                </a:cubicBezTo>
                <a:cubicBezTo>
                  <a:pt x="373" y="218"/>
                  <a:pt x="373" y="218"/>
                  <a:pt x="374" y="217"/>
                </a:cubicBezTo>
                <a:close/>
                <a:moveTo>
                  <a:pt x="373" y="219"/>
                </a:moveTo>
                <a:cubicBezTo>
                  <a:pt x="373" y="219"/>
                  <a:pt x="373" y="220"/>
                  <a:pt x="373" y="219"/>
                </a:cubicBezTo>
                <a:cubicBezTo>
                  <a:pt x="373" y="219"/>
                  <a:pt x="373" y="219"/>
                  <a:pt x="373" y="219"/>
                </a:cubicBezTo>
                <a:close/>
                <a:moveTo>
                  <a:pt x="373" y="218"/>
                </a:moveTo>
                <a:cubicBezTo>
                  <a:pt x="373" y="218"/>
                  <a:pt x="372" y="218"/>
                  <a:pt x="372" y="218"/>
                </a:cubicBezTo>
                <a:cubicBezTo>
                  <a:pt x="372" y="218"/>
                  <a:pt x="372" y="217"/>
                  <a:pt x="373" y="218"/>
                </a:cubicBezTo>
                <a:close/>
                <a:moveTo>
                  <a:pt x="374" y="211"/>
                </a:moveTo>
                <a:cubicBezTo>
                  <a:pt x="374" y="211"/>
                  <a:pt x="374" y="212"/>
                  <a:pt x="374" y="212"/>
                </a:cubicBezTo>
                <a:cubicBezTo>
                  <a:pt x="374" y="211"/>
                  <a:pt x="374" y="211"/>
                  <a:pt x="374" y="211"/>
                </a:cubicBezTo>
                <a:close/>
                <a:moveTo>
                  <a:pt x="373" y="212"/>
                </a:moveTo>
                <a:cubicBezTo>
                  <a:pt x="373" y="212"/>
                  <a:pt x="373" y="212"/>
                  <a:pt x="373" y="212"/>
                </a:cubicBezTo>
                <a:cubicBezTo>
                  <a:pt x="373" y="213"/>
                  <a:pt x="373" y="213"/>
                  <a:pt x="373" y="213"/>
                </a:cubicBezTo>
                <a:cubicBezTo>
                  <a:pt x="373" y="213"/>
                  <a:pt x="373" y="213"/>
                  <a:pt x="373" y="213"/>
                </a:cubicBezTo>
                <a:cubicBezTo>
                  <a:pt x="373" y="213"/>
                  <a:pt x="373" y="214"/>
                  <a:pt x="373" y="213"/>
                </a:cubicBezTo>
                <a:cubicBezTo>
                  <a:pt x="373" y="213"/>
                  <a:pt x="373" y="212"/>
                  <a:pt x="373" y="212"/>
                </a:cubicBezTo>
                <a:close/>
                <a:moveTo>
                  <a:pt x="371" y="214"/>
                </a:moveTo>
                <a:cubicBezTo>
                  <a:pt x="371" y="214"/>
                  <a:pt x="372" y="214"/>
                  <a:pt x="372" y="214"/>
                </a:cubicBezTo>
                <a:cubicBezTo>
                  <a:pt x="372" y="215"/>
                  <a:pt x="371" y="215"/>
                  <a:pt x="371" y="215"/>
                </a:cubicBezTo>
                <a:cubicBezTo>
                  <a:pt x="371" y="215"/>
                  <a:pt x="371" y="215"/>
                  <a:pt x="371" y="215"/>
                </a:cubicBezTo>
                <a:lnTo>
                  <a:pt x="371" y="214"/>
                </a:lnTo>
                <a:close/>
                <a:moveTo>
                  <a:pt x="371" y="218"/>
                </a:moveTo>
                <a:cubicBezTo>
                  <a:pt x="371" y="219"/>
                  <a:pt x="371" y="219"/>
                  <a:pt x="370" y="219"/>
                </a:cubicBezTo>
                <a:cubicBezTo>
                  <a:pt x="370" y="219"/>
                  <a:pt x="370" y="219"/>
                  <a:pt x="370" y="219"/>
                </a:cubicBezTo>
                <a:cubicBezTo>
                  <a:pt x="370" y="218"/>
                  <a:pt x="370" y="218"/>
                  <a:pt x="371" y="218"/>
                </a:cubicBezTo>
                <a:close/>
                <a:moveTo>
                  <a:pt x="370" y="214"/>
                </a:moveTo>
                <a:cubicBezTo>
                  <a:pt x="370" y="216"/>
                  <a:pt x="369" y="215"/>
                  <a:pt x="369" y="214"/>
                </a:cubicBezTo>
                <a:cubicBezTo>
                  <a:pt x="369" y="215"/>
                  <a:pt x="369" y="214"/>
                  <a:pt x="370" y="214"/>
                </a:cubicBezTo>
                <a:close/>
                <a:moveTo>
                  <a:pt x="369" y="220"/>
                </a:moveTo>
                <a:cubicBezTo>
                  <a:pt x="369" y="219"/>
                  <a:pt x="368" y="220"/>
                  <a:pt x="368" y="220"/>
                </a:cubicBezTo>
                <a:cubicBezTo>
                  <a:pt x="368" y="220"/>
                  <a:pt x="368" y="219"/>
                  <a:pt x="369" y="219"/>
                </a:cubicBezTo>
                <a:cubicBezTo>
                  <a:pt x="369" y="219"/>
                  <a:pt x="369" y="219"/>
                  <a:pt x="369" y="220"/>
                </a:cubicBezTo>
                <a:close/>
                <a:moveTo>
                  <a:pt x="368" y="215"/>
                </a:moveTo>
                <a:cubicBezTo>
                  <a:pt x="368" y="216"/>
                  <a:pt x="369" y="216"/>
                  <a:pt x="368" y="216"/>
                </a:cubicBezTo>
                <a:cubicBezTo>
                  <a:pt x="368" y="216"/>
                  <a:pt x="368" y="215"/>
                  <a:pt x="368" y="215"/>
                </a:cubicBezTo>
                <a:close/>
                <a:moveTo>
                  <a:pt x="367" y="213"/>
                </a:moveTo>
                <a:cubicBezTo>
                  <a:pt x="367" y="213"/>
                  <a:pt x="367" y="214"/>
                  <a:pt x="367" y="214"/>
                </a:cubicBezTo>
                <a:cubicBezTo>
                  <a:pt x="368" y="213"/>
                  <a:pt x="367" y="213"/>
                  <a:pt x="368" y="213"/>
                </a:cubicBezTo>
                <a:cubicBezTo>
                  <a:pt x="368" y="213"/>
                  <a:pt x="368" y="214"/>
                  <a:pt x="368" y="214"/>
                </a:cubicBezTo>
                <a:cubicBezTo>
                  <a:pt x="367" y="214"/>
                  <a:pt x="367" y="214"/>
                  <a:pt x="367" y="214"/>
                </a:cubicBezTo>
                <a:cubicBezTo>
                  <a:pt x="367" y="214"/>
                  <a:pt x="367" y="214"/>
                  <a:pt x="367" y="215"/>
                </a:cubicBezTo>
                <a:cubicBezTo>
                  <a:pt x="367" y="214"/>
                  <a:pt x="367" y="214"/>
                  <a:pt x="367" y="214"/>
                </a:cubicBezTo>
                <a:cubicBezTo>
                  <a:pt x="367" y="214"/>
                  <a:pt x="367" y="214"/>
                  <a:pt x="367" y="214"/>
                </a:cubicBezTo>
                <a:cubicBezTo>
                  <a:pt x="367" y="213"/>
                  <a:pt x="367" y="213"/>
                  <a:pt x="367" y="213"/>
                </a:cubicBezTo>
                <a:close/>
                <a:moveTo>
                  <a:pt x="361" y="220"/>
                </a:moveTo>
                <a:cubicBezTo>
                  <a:pt x="361" y="220"/>
                  <a:pt x="361" y="220"/>
                  <a:pt x="361" y="220"/>
                </a:cubicBezTo>
                <a:cubicBezTo>
                  <a:pt x="362" y="220"/>
                  <a:pt x="361" y="221"/>
                  <a:pt x="361" y="221"/>
                </a:cubicBezTo>
                <a:lnTo>
                  <a:pt x="361" y="220"/>
                </a:lnTo>
                <a:close/>
                <a:moveTo>
                  <a:pt x="359" y="214"/>
                </a:moveTo>
                <a:cubicBezTo>
                  <a:pt x="359" y="213"/>
                  <a:pt x="359" y="213"/>
                  <a:pt x="359" y="213"/>
                </a:cubicBezTo>
                <a:cubicBezTo>
                  <a:pt x="359" y="213"/>
                  <a:pt x="359" y="212"/>
                  <a:pt x="360" y="213"/>
                </a:cubicBezTo>
                <a:cubicBezTo>
                  <a:pt x="360" y="213"/>
                  <a:pt x="359" y="213"/>
                  <a:pt x="359" y="214"/>
                </a:cubicBezTo>
                <a:close/>
                <a:moveTo>
                  <a:pt x="359" y="217"/>
                </a:moveTo>
                <a:cubicBezTo>
                  <a:pt x="360" y="217"/>
                  <a:pt x="360" y="216"/>
                  <a:pt x="360" y="217"/>
                </a:cubicBezTo>
                <a:cubicBezTo>
                  <a:pt x="360" y="217"/>
                  <a:pt x="359" y="217"/>
                  <a:pt x="359" y="217"/>
                </a:cubicBezTo>
                <a:close/>
                <a:moveTo>
                  <a:pt x="363" y="223"/>
                </a:moveTo>
                <a:cubicBezTo>
                  <a:pt x="362" y="222"/>
                  <a:pt x="362" y="223"/>
                  <a:pt x="361" y="223"/>
                </a:cubicBezTo>
                <a:cubicBezTo>
                  <a:pt x="361" y="222"/>
                  <a:pt x="361" y="223"/>
                  <a:pt x="360" y="222"/>
                </a:cubicBezTo>
                <a:cubicBezTo>
                  <a:pt x="361" y="222"/>
                  <a:pt x="361" y="222"/>
                  <a:pt x="362" y="222"/>
                </a:cubicBezTo>
                <a:cubicBezTo>
                  <a:pt x="362" y="221"/>
                  <a:pt x="361" y="219"/>
                  <a:pt x="362" y="219"/>
                </a:cubicBezTo>
                <a:cubicBezTo>
                  <a:pt x="362" y="220"/>
                  <a:pt x="362" y="222"/>
                  <a:pt x="363" y="222"/>
                </a:cubicBezTo>
                <a:cubicBezTo>
                  <a:pt x="363" y="222"/>
                  <a:pt x="363" y="222"/>
                  <a:pt x="363" y="223"/>
                </a:cubicBezTo>
                <a:close/>
                <a:moveTo>
                  <a:pt x="363" y="218"/>
                </a:moveTo>
                <a:cubicBezTo>
                  <a:pt x="363" y="218"/>
                  <a:pt x="364" y="217"/>
                  <a:pt x="364" y="218"/>
                </a:cubicBezTo>
                <a:cubicBezTo>
                  <a:pt x="364" y="218"/>
                  <a:pt x="363" y="218"/>
                  <a:pt x="363" y="218"/>
                </a:cubicBezTo>
                <a:close/>
                <a:moveTo>
                  <a:pt x="364" y="212"/>
                </a:moveTo>
                <a:cubicBezTo>
                  <a:pt x="364" y="211"/>
                  <a:pt x="364" y="211"/>
                  <a:pt x="365" y="212"/>
                </a:cubicBezTo>
                <a:cubicBezTo>
                  <a:pt x="365" y="212"/>
                  <a:pt x="364" y="212"/>
                  <a:pt x="364" y="212"/>
                </a:cubicBezTo>
                <a:close/>
                <a:moveTo>
                  <a:pt x="365" y="217"/>
                </a:moveTo>
                <a:cubicBezTo>
                  <a:pt x="365" y="218"/>
                  <a:pt x="365" y="217"/>
                  <a:pt x="366" y="218"/>
                </a:cubicBezTo>
                <a:cubicBezTo>
                  <a:pt x="366" y="218"/>
                  <a:pt x="366" y="218"/>
                  <a:pt x="366" y="218"/>
                </a:cubicBezTo>
                <a:cubicBezTo>
                  <a:pt x="365" y="218"/>
                  <a:pt x="365" y="218"/>
                  <a:pt x="365" y="217"/>
                </a:cubicBezTo>
                <a:close/>
                <a:moveTo>
                  <a:pt x="366" y="224"/>
                </a:moveTo>
                <a:cubicBezTo>
                  <a:pt x="366" y="225"/>
                  <a:pt x="366" y="224"/>
                  <a:pt x="366" y="224"/>
                </a:cubicBezTo>
                <a:cubicBezTo>
                  <a:pt x="366" y="224"/>
                  <a:pt x="367" y="224"/>
                  <a:pt x="366" y="224"/>
                </a:cubicBezTo>
                <a:close/>
                <a:moveTo>
                  <a:pt x="370" y="225"/>
                </a:moveTo>
                <a:cubicBezTo>
                  <a:pt x="370" y="225"/>
                  <a:pt x="370" y="225"/>
                  <a:pt x="370" y="224"/>
                </a:cubicBezTo>
                <a:cubicBezTo>
                  <a:pt x="370" y="225"/>
                  <a:pt x="369" y="224"/>
                  <a:pt x="369" y="224"/>
                </a:cubicBezTo>
                <a:cubicBezTo>
                  <a:pt x="369" y="225"/>
                  <a:pt x="370" y="225"/>
                  <a:pt x="370" y="225"/>
                </a:cubicBezTo>
                <a:cubicBezTo>
                  <a:pt x="369" y="226"/>
                  <a:pt x="369" y="225"/>
                  <a:pt x="369" y="226"/>
                </a:cubicBezTo>
                <a:cubicBezTo>
                  <a:pt x="369" y="226"/>
                  <a:pt x="369" y="226"/>
                  <a:pt x="369" y="226"/>
                </a:cubicBezTo>
                <a:cubicBezTo>
                  <a:pt x="369" y="225"/>
                  <a:pt x="369" y="225"/>
                  <a:pt x="369" y="225"/>
                </a:cubicBezTo>
                <a:cubicBezTo>
                  <a:pt x="368" y="225"/>
                  <a:pt x="368" y="225"/>
                  <a:pt x="368" y="225"/>
                </a:cubicBezTo>
                <a:cubicBezTo>
                  <a:pt x="368" y="225"/>
                  <a:pt x="368" y="225"/>
                  <a:pt x="367" y="225"/>
                </a:cubicBezTo>
                <a:cubicBezTo>
                  <a:pt x="367" y="224"/>
                  <a:pt x="368" y="225"/>
                  <a:pt x="368" y="224"/>
                </a:cubicBezTo>
                <a:cubicBezTo>
                  <a:pt x="367" y="224"/>
                  <a:pt x="367" y="224"/>
                  <a:pt x="367" y="224"/>
                </a:cubicBezTo>
                <a:cubicBezTo>
                  <a:pt x="366" y="224"/>
                  <a:pt x="366" y="223"/>
                  <a:pt x="366" y="223"/>
                </a:cubicBezTo>
                <a:cubicBezTo>
                  <a:pt x="366" y="224"/>
                  <a:pt x="367" y="223"/>
                  <a:pt x="367" y="224"/>
                </a:cubicBezTo>
                <a:cubicBezTo>
                  <a:pt x="367" y="223"/>
                  <a:pt x="368" y="223"/>
                  <a:pt x="368" y="223"/>
                </a:cubicBezTo>
                <a:cubicBezTo>
                  <a:pt x="369" y="223"/>
                  <a:pt x="369" y="223"/>
                  <a:pt x="369" y="223"/>
                </a:cubicBezTo>
                <a:cubicBezTo>
                  <a:pt x="370" y="223"/>
                  <a:pt x="369" y="223"/>
                  <a:pt x="369" y="223"/>
                </a:cubicBezTo>
                <a:cubicBezTo>
                  <a:pt x="370" y="223"/>
                  <a:pt x="370" y="224"/>
                  <a:pt x="370" y="225"/>
                </a:cubicBezTo>
                <a:close/>
                <a:moveTo>
                  <a:pt x="370" y="226"/>
                </a:moveTo>
                <a:cubicBezTo>
                  <a:pt x="371" y="226"/>
                  <a:pt x="370" y="225"/>
                  <a:pt x="370" y="225"/>
                </a:cubicBezTo>
                <a:cubicBezTo>
                  <a:pt x="371" y="225"/>
                  <a:pt x="371" y="226"/>
                  <a:pt x="370" y="226"/>
                </a:cubicBezTo>
                <a:close/>
                <a:moveTo>
                  <a:pt x="370" y="221"/>
                </a:moveTo>
                <a:cubicBezTo>
                  <a:pt x="370" y="221"/>
                  <a:pt x="371" y="221"/>
                  <a:pt x="371" y="222"/>
                </a:cubicBezTo>
                <a:cubicBezTo>
                  <a:pt x="370" y="222"/>
                  <a:pt x="371" y="221"/>
                  <a:pt x="370" y="221"/>
                </a:cubicBezTo>
                <a:cubicBezTo>
                  <a:pt x="370" y="220"/>
                  <a:pt x="370" y="220"/>
                  <a:pt x="370" y="220"/>
                </a:cubicBezTo>
                <a:cubicBezTo>
                  <a:pt x="371" y="220"/>
                  <a:pt x="371" y="220"/>
                  <a:pt x="371" y="221"/>
                </a:cubicBezTo>
                <a:cubicBezTo>
                  <a:pt x="371" y="221"/>
                  <a:pt x="371" y="221"/>
                  <a:pt x="370" y="221"/>
                </a:cubicBezTo>
                <a:close/>
                <a:moveTo>
                  <a:pt x="371" y="220"/>
                </a:moveTo>
                <a:cubicBezTo>
                  <a:pt x="371" y="219"/>
                  <a:pt x="371" y="219"/>
                  <a:pt x="372" y="219"/>
                </a:cubicBezTo>
                <a:cubicBezTo>
                  <a:pt x="371" y="220"/>
                  <a:pt x="371" y="220"/>
                  <a:pt x="371" y="220"/>
                </a:cubicBezTo>
                <a:cubicBezTo>
                  <a:pt x="371" y="220"/>
                  <a:pt x="371" y="220"/>
                  <a:pt x="371" y="220"/>
                </a:cubicBezTo>
                <a:close/>
                <a:moveTo>
                  <a:pt x="375" y="220"/>
                </a:moveTo>
                <a:cubicBezTo>
                  <a:pt x="376" y="221"/>
                  <a:pt x="375" y="221"/>
                  <a:pt x="375" y="221"/>
                </a:cubicBezTo>
                <a:cubicBezTo>
                  <a:pt x="375" y="222"/>
                  <a:pt x="375" y="222"/>
                  <a:pt x="375" y="222"/>
                </a:cubicBezTo>
                <a:cubicBezTo>
                  <a:pt x="374" y="221"/>
                  <a:pt x="374" y="221"/>
                  <a:pt x="374" y="221"/>
                </a:cubicBezTo>
                <a:cubicBezTo>
                  <a:pt x="374" y="222"/>
                  <a:pt x="374" y="221"/>
                  <a:pt x="373" y="222"/>
                </a:cubicBezTo>
                <a:cubicBezTo>
                  <a:pt x="372" y="221"/>
                  <a:pt x="372" y="221"/>
                  <a:pt x="371" y="221"/>
                </a:cubicBezTo>
                <a:cubicBezTo>
                  <a:pt x="371" y="220"/>
                  <a:pt x="373" y="221"/>
                  <a:pt x="373" y="220"/>
                </a:cubicBezTo>
                <a:cubicBezTo>
                  <a:pt x="373" y="220"/>
                  <a:pt x="373" y="220"/>
                  <a:pt x="373" y="220"/>
                </a:cubicBezTo>
                <a:cubicBezTo>
                  <a:pt x="373" y="220"/>
                  <a:pt x="374" y="220"/>
                  <a:pt x="374" y="220"/>
                </a:cubicBezTo>
                <a:cubicBezTo>
                  <a:pt x="374" y="220"/>
                  <a:pt x="375" y="219"/>
                  <a:pt x="376" y="220"/>
                </a:cubicBezTo>
                <a:cubicBezTo>
                  <a:pt x="376" y="220"/>
                  <a:pt x="376" y="220"/>
                  <a:pt x="375" y="220"/>
                </a:cubicBezTo>
                <a:close/>
                <a:moveTo>
                  <a:pt x="375" y="218"/>
                </a:moveTo>
                <a:cubicBezTo>
                  <a:pt x="376" y="217"/>
                  <a:pt x="375" y="218"/>
                  <a:pt x="375" y="217"/>
                </a:cubicBezTo>
                <a:cubicBezTo>
                  <a:pt x="375" y="218"/>
                  <a:pt x="376" y="216"/>
                  <a:pt x="376" y="217"/>
                </a:cubicBezTo>
                <a:cubicBezTo>
                  <a:pt x="376" y="217"/>
                  <a:pt x="376" y="217"/>
                  <a:pt x="376" y="217"/>
                </a:cubicBezTo>
                <a:cubicBezTo>
                  <a:pt x="376" y="218"/>
                  <a:pt x="376" y="218"/>
                  <a:pt x="376" y="218"/>
                </a:cubicBezTo>
                <a:cubicBezTo>
                  <a:pt x="376" y="218"/>
                  <a:pt x="376" y="219"/>
                  <a:pt x="375" y="218"/>
                </a:cubicBezTo>
                <a:close/>
                <a:moveTo>
                  <a:pt x="376" y="217"/>
                </a:moveTo>
                <a:cubicBezTo>
                  <a:pt x="376" y="216"/>
                  <a:pt x="376" y="216"/>
                  <a:pt x="376" y="216"/>
                </a:cubicBezTo>
                <a:cubicBezTo>
                  <a:pt x="376" y="216"/>
                  <a:pt x="377" y="217"/>
                  <a:pt x="376" y="217"/>
                </a:cubicBezTo>
                <a:cubicBezTo>
                  <a:pt x="376" y="217"/>
                  <a:pt x="377" y="217"/>
                  <a:pt x="376" y="217"/>
                </a:cubicBezTo>
                <a:close/>
                <a:moveTo>
                  <a:pt x="379" y="217"/>
                </a:moveTo>
                <a:cubicBezTo>
                  <a:pt x="379" y="216"/>
                  <a:pt x="379" y="216"/>
                  <a:pt x="379" y="216"/>
                </a:cubicBezTo>
                <a:cubicBezTo>
                  <a:pt x="379" y="217"/>
                  <a:pt x="379" y="216"/>
                  <a:pt x="379" y="215"/>
                </a:cubicBezTo>
                <a:cubicBezTo>
                  <a:pt x="380" y="216"/>
                  <a:pt x="379" y="217"/>
                  <a:pt x="379" y="217"/>
                </a:cubicBezTo>
                <a:close/>
                <a:moveTo>
                  <a:pt x="382" y="217"/>
                </a:moveTo>
                <a:cubicBezTo>
                  <a:pt x="382" y="216"/>
                  <a:pt x="383" y="218"/>
                  <a:pt x="383" y="217"/>
                </a:cubicBezTo>
                <a:cubicBezTo>
                  <a:pt x="383" y="217"/>
                  <a:pt x="383" y="218"/>
                  <a:pt x="384" y="217"/>
                </a:cubicBezTo>
                <a:cubicBezTo>
                  <a:pt x="383" y="219"/>
                  <a:pt x="383" y="217"/>
                  <a:pt x="382" y="217"/>
                </a:cubicBezTo>
                <a:close/>
                <a:moveTo>
                  <a:pt x="386" y="217"/>
                </a:moveTo>
                <a:cubicBezTo>
                  <a:pt x="387" y="218"/>
                  <a:pt x="386" y="217"/>
                  <a:pt x="387" y="217"/>
                </a:cubicBezTo>
                <a:cubicBezTo>
                  <a:pt x="387" y="218"/>
                  <a:pt x="386" y="218"/>
                  <a:pt x="386" y="217"/>
                </a:cubicBezTo>
                <a:close/>
                <a:moveTo>
                  <a:pt x="389" y="217"/>
                </a:moveTo>
                <a:cubicBezTo>
                  <a:pt x="388" y="217"/>
                  <a:pt x="388" y="217"/>
                  <a:pt x="388" y="217"/>
                </a:cubicBezTo>
                <a:cubicBezTo>
                  <a:pt x="388" y="216"/>
                  <a:pt x="388" y="216"/>
                  <a:pt x="389" y="216"/>
                </a:cubicBezTo>
                <a:cubicBezTo>
                  <a:pt x="389" y="217"/>
                  <a:pt x="389" y="217"/>
                  <a:pt x="389" y="217"/>
                </a:cubicBezTo>
                <a:close/>
              </a:path>
            </a:pathLst>
          </a:custGeom>
          <a:gradFill flip="none" rotWithShape="1">
            <a:gsLst>
              <a:gs pos="0">
                <a:srgbClr val="EBF0C2">
                  <a:alpha val="50000"/>
                </a:srgbClr>
              </a:gs>
              <a:gs pos="100000">
                <a:srgbClr val="9BBFAB"/>
              </a:gs>
            </a:gsLst>
            <a:lin ang="135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lt1"/>
              </a:solidFill>
            </a:endParaRPr>
          </a:p>
        </p:txBody>
      </p:sp>
      <p:sp>
        <p:nvSpPr>
          <p:cNvPr id="4" name="Rectangle 3">
            <a:extLst>
              <a:ext uri="{FF2B5EF4-FFF2-40B4-BE49-F238E27FC236}">
                <a16:creationId xmlns:a16="http://schemas.microsoft.com/office/drawing/2014/main" xmlns="" id="{CB10ED56-DB45-4870-8943-722CA4B94EAA}"/>
              </a:ext>
            </a:extLst>
          </p:cNvPr>
          <p:cNvSpPr/>
          <p:nvPr/>
        </p:nvSpPr>
        <p:spPr>
          <a:xfrm>
            <a:off x="177800" y="203200"/>
            <a:ext cx="11836400" cy="6451600"/>
          </a:xfrm>
          <a:prstGeom prst="rect">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TextBox 2">
            <a:extLst>
              <a:ext uri="{FF2B5EF4-FFF2-40B4-BE49-F238E27FC236}">
                <a16:creationId xmlns:a16="http://schemas.microsoft.com/office/drawing/2014/main" xmlns="" id="{5410D770-9781-48CC-9D2D-166D7C38D388}"/>
              </a:ext>
            </a:extLst>
          </p:cNvPr>
          <p:cNvSpPr txBox="1"/>
          <p:nvPr/>
        </p:nvSpPr>
        <p:spPr>
          <a:xfrm>
            <a:off x="4174051" y="2240557"/>
            <a:ext cx="5183705" cy="3077766"/>
          </a:xfrm>
          <a:prstGeom prst="rect">
            <a:avLst/>
          </a:prstGeom>
          <a:noFill/>
          <a:effectLst/>
        </p:spPr>
        <p:txBody>
          <a:bodyPr wrap="square" lIns="0" tIns="0" rIns="0" bIns="0" rtlCol="0" anchor="t">
            <a:spAutoFit/>
          </a:bodyPr>
          <a:lstStyle/>
          <a:p>
            <a:r>
              <a:rPr lang="id-ID" sz="4000" b="1" dirty="0">
                <a:latin typeface="Tahoma" panose="020B0604030504040204" pitchFamily="34" charset="0"/>
                <a:ea typeface="Tahoma" panose="020B0604030504040204" pitchFamily="34" charset="0"/>
                <a:cs typeface="Tahoma" panose="020B0604030504040204" pitchFamily="34" charset="0"/>
              </a:rPr>
              <a:t>PERKEMBANGAN AKUNTANSI SYARIAH DAN IMPLEMENTASI DI INDONESIA</a:t>
            </a:r>
            <a:endParaRPr lang="id-ID" sz="4000" dirty="0">
              <a:latin typeface="Tahoma" panose="020B0604030504040204" pitchFamily="34" charset="0"/>
              <a:ea typeface="Tahoma" panose="020B0604030504040204" pitchFamily="34" charset="0"/>
              <a:cs typeface="Tahoma" panose="020B0604030504040204" pitchFamily="34" charset="0"/>
            </a:endParaRPr>
          </a:p>
        </p:txBody>
      </p:sp>
      <p:cxnSp>
        <p:nvCxnSpPr>
          <p:cNvPr id="20" name="Straight Connector 19">
            <a:extLst>
              <a:ext uri="{FF2B5EF4-FFF2-40B4-BE49-F238E27FC236}">
                <a16:creationId xmlns:a16="http://schemas.microsoft.com/office/drawing/2014/main" xmlns="" id="{B1C9838E-FBE8-4444-9E94-6B0028D7DCC5}"/>
              </a:ext>
            </a:extLst>
          </p:cNvPr>
          <p:cNvCxnSpPr>
            <a:cxnSpLocks/>
          </p:cNvCxnSpPr>
          <p:nvPr/>
        </p:nvCxnSpPr>
        <p:spPr>
          <a:xfrm>
            <a:off x="10718800" y="114300"/>
            <a:ext cx="1371600" cy="1371600"/>
          </a:xfrm>
          <a:prstGeom prst="line">
            <a:avLst/>
          </a:prstGeom>
          <a:ln>
            <a:solidFill>
              <a:srgbClr val="774E26"/>
            </a:solidFill>
          </a:ln>
        </p:spPr>
        <p:style>
          <a:lnRef idx="1">
            <a:schemeClr val="accent1"/>
          </a:lnRef>
          <a:fillRef idx="0">
            <a:schemeClr val="accent1"/>
          </a:fillRef>
          <a:effectRef idx="0">
            <a:schemeClr val="accent1"/>
          </a:effectRef>
          <a:fontRef idx="minor">
            <a:schemeClr val="tx1"/>
          </a:fontRef>
        </p:style>
      </p:cxnSp>
      <p:cxnSp>
        <p:nvCxnSpPr>
          <p:cNvPr id="23" name="Straight Connector 22">
            <a:extLst>
              <a:ext uri="{FF2B5EF4-FFF2-40B4-BE49-F238E27FC236}">
                <a16:creationId xmlns:a16="http://schemas.microsoft.com/office/drawing/2014/main" xmlns="" id="{ED952102-AF96-4FF9-938C-D3758CCB33D8}"/>
              </a:ext>
            </a:extLst>
          </p:cNvPr>
          <p:cNvCxnSpPr>
            <a:cxnSpLocks/>
          </p:cNvCxnSpPr>
          <p:nvPr/>
        </p:nvCxnSpPr>
        <p:spPr>
          <a:xfrm>
            <a:off x="56243" y="3331170"/>
            <a:ext cx="1371600" cy="1371600"/>
          </a:xfrm>
          <a:prstGeom prst="line">
            <a:avLst/>
          </a:prstGeom>
          <a:ln>
            <a:solidFill>
              <a:srgbClr val="774E26"/>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xmlns="" val="4198064849"/>
      </p:ext>
    </p:extLst>
  </p:cSld>
  <p:clrMapOvr>
    <a:masterClrMapping/>
  </p:clrMapOvr>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xmlns="" id="{4BBFF235-AB1A-4922-846E-98069A870D3F}"/>
              </a:ext>
            </a:extLst>
          </p:cNvPr>
          <p:cNvSpPr/>
          <p:nvPr/>
        </p:nvSpPr>
        <p:spPr>
          <a:xfrm>
            <a:off x="0" y="146649"/>
            <a:ext cx="12192000" cy="51759"/>
          </a:xfrm>
          <a:prstGeom prst="rect">
            <a:avLst/>
          </a:prstGeom>
          <a:solidFill>
            <a:srgbClr val="774E2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Rectangle: Top Corners Rounded 5">
            <a:extLst>
              <a:ext uri="{FF2B5EF4-FFF2-40B4-BE49-F238E27FC236}">
                <a16:creationId xmlns:a16="http://schemas.microsoft.com/office/drawing/2014/main" xmlns="" id="{7477C95C-5914-4464-9B82-0977C0E13BE2}"/>
              </a:ext>
            </a:extLst>
          </p:cNvPr>
          <p:cNvSpPr/>
          <p:nvPr/>
        </p:nvSpPr>
        <p:spPr>
          <a:xfrm>
            <a:off x="308335" y="80334"/>
            <a:ext cx="811646" cy="66315"/>
          </a:xfrm>
          <a:prstGeom prst="round2SameRect">
            <a:avLst>
              <a:gd name="adj1" fmla="val 50000"/>
              <a:gd name="adj2" fmla="val 0"/>
            </a:avLst>
          </a:prstGeom>
          <a:solidFill>
            <a:schemeClr val="bg2">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Rectangle: Top Corners Rounded 4">
            <a:extLst>
              <a:ext uri="{FF2B5EF4-FFF2-40B4-BE49-F238E27FC236}">
                <a16:creationId xmlns:a16="http://schemas.microsoft.com/office/drawing/2014/main" xmlns="" id="{289BB9CB-B6CA-465F-BECB-D12EDC033240}"/>
              </a:ext>
            </a:extLst>
          </p:cNvPr>
          <p:cNvSpPr/>
          <p:nvPr/>
        </p:nvSpPr>
        <p:spPr>
          <a:xfrm>
            <a:off x="347446" y="80334"/>
            <a:ext cx="733425" cy="846766"/>
          </a:xfrm>
          <a:prstGeom prst="round2SameRect">
            <a:avLst>
              <a:gd name="adj1" fmla="val 0"/>
              <a:gd name="adj2" fmla="val 23611"/>
            </a:avLst>
          </a:prstGeom>
          <a:gradFill flip="none" rotWithShape="1">
            <a:gsLst>
              <a:gs pos="0">
                <a:srgbClr val="EBF0C2"/>
              </a:gs>
              <a:gs pos="100000">
                <a:srgbClr val="9BBFAB"/>
              </a:gs>
            </a:gsLst>
            <a:lin ang="2700000" scaled="1"/>
            <a:tileRect/>
          </a:gradFill>
          <a:ln>
            <a:noFill/>
          </a:ln>
          <a:effectLst>
            <a:outerShdw blurRad="50800" dist="381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TextBox 11">
            <a:extLst>
              <a:ext uri="{FF2B5EF4-FFF2-40B4-BE49-F238E27FC236}">
                <a16:creationId xmlns:a16="http://schemas.microsoft.com/office/drawing/2014/main" xmlns="" id="{7E584C26-CB81-4922-82E9-D380C7E46A66}"/>
              </a:ext>
            </a:extLst>
          </p:cNvPr>
          <p:cNvSpPr txBox="1"/>
          <p:nvPr/>
        </p:nvSpPr>
        <p:spPr>
          <a:xfrm>
            <a:off x="1080871" y="1951346"/>
            <a:ext cx="9579428" cy="430887"/>
          </a:xfrm>
          <a:prstGeom prst="rect">
            <a:avLst/>
          </a:prstGeom>
          <a:noFill/>
          <a:effectLst/>
        </p:spPr>
        <p:txBody>
          <a:bodyPr wrap="square" lIns="0" tIns="0" rIns="0" bIns="0" rtlCol="0" anchor="t">
            <a:spAutoFit/>
          </a:bodyPr>
          <a:lstStyle/>
          <a:p>
            <a:r>
              <a:rPr lang="id-ID" sz="2800" b="1" dirty="0">
                <a:latin typeface="+mj-lt"/>
              </a:rPr>
              <a:t>Implementasi Akuntansi syariah di Indonesia </a:t>
            </a:r>
            <a:endParaRPr lang="en-US" sz="2800" b="1" dirty="0">
              <a:solidFill>
                <a:schemeClr val="tx1">
                  <a:lumMod val="75000"/>
                  <a:lumOff val="25000"/>
                </a:schemeClr>
              </a:solidFill>
              <a:latin typeface="+mj-lt"/>
              <a:ea typeface="Segoe UI Black" panose="020B0A02040204020203" pitchFamily="34" charset="0"/>
              <a:cs typeface="Segoe UI" panose="020B0502040204020203" pitchFamily="34" charset="0"/>
            </a:endParaRPr>
          </a:p>
        </p:txBody>
      </p:sp>
      <p:sp>
        <p:nvSpPr>
          <p:cNvPr id="15" name="Rectangle 14">
            <a:extLst>
              <a:ext uri="{FF2B5EF4-FFF2-40B4-BE49-F238E27FC236}">
                <a16:creationId xmlns:a16="http://schemas.microsoft.com/office/drawing/2014/main" xmlns="" id="{D60F52F2-0F18-48F8-8C43-F448879D3CC8}"/>
              </a:ext>
            </a:extLst>
          </p:cNvPr>
          <p:cNvSpPr/>
          <p:nvPr/>
        </p:nvSpPr>
        <p:spPr>
          <a:xfrm rot="10800000" flipV="1">
            <a:off x="0" y="6763108"/>
            <a:ext cx="12192000" cy="94891"/>
          </a:xfrm>
          <a:prstGeom prst="rect">
            <a:avLst/>
          </a:prstGeom>
          <a:solidFill>
            <a:srgbClr val="774E2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Slide Number Placeholder 16">
            <a:extLst>
              <a:ext uri="{FF2B5EF4-FFF2-40B4-BE49-F238E27FC236}">
                <a16:creationId xmlns:a16="http://schemas.microsoft.com/office/drawing/2014/main" xmlns="" id="{3DA5F1E6-7E46-4814-AF2A-B534AEC9EC58}"/>
              </a:ext>
            </a:extLst>
          </p:cNvPr>
          <p:cNvSpPr>
            <a:spLocks noGrp="1"/>
          </p:cNvSpPr>
          <p:nvPr>
            <p:ph type="sldNum" sz="quarter" idx="12"/>
          </p:nvPr>
        </p:nvSpPr>
        <p:spPr/>
        <p:txBody>
          <a:bodyPr/>
          <a:lstStyle/>
          <a:p>
            <a:fld id="{1364F979-9794-401D-AD6B-5D915FF1DD7B}" type="slidenum">
              <a:rPr lang="en-US" smtClean="0"/>
              <a:pPr/>
              <a:t>10</a:t>
            </a:fld>
            <a:endParaRPr lang="en-US"/>
          </a:p>
        </p:txBody>
      </p:sp>
      <p:sp>
        <p:nvSpPr>
          <p:cNvPr id="88" name="TextBox 87">
            <a:extLst>
              <a:ext uri="{FF2B5EF4-FFF2-40B4-BE49-F238E27FC236}">
                <a16:creationId xmlns:a16="http://schemas.microsoft.com/office/drawing/2014/main" xmlns="" id="{D3117F7B-6604-4A61-A844-DDAFEB2ED90C}"/>
              </a:ext>
            </a:extLst>
          </p:cNvPr>
          <p:cNvSpPr txBox="1"/>
          <p:nvPr/>
        </p:nvSpPr>
        <p:spPr>
          <a:xfrm>
            <a:off x="1080871" y="3123508"/>
            <a:ext cx="8061089" cy="1384995"/>
          </a:xfrm>
          <a:prstGeom prst="rect">
            <a:avLst/>
          </a:prstGeom>
          <a:noFill/>
          <a:ln>
            <a:noFill/>
          </a:ln>
        </p:spPr>
        <p:txBody>
          <a:bodyPr wrap="square" lIns="0" tIns="0" rIns="0" bIns="0" rtlCol="0" anchor="t">
            <a:spAutoFit/>
          </a:bodyPr>
          <a:lstStyle/>
          <a:p>
            <a:pPr lvl="0"/>
            <a:r>
              <a:rPr lang="id-ID" dirty="0"/>
              <a:t>Bermunculannya perbankan Syariah menjadi salah satu bukti berkembangannya akuntansi syariah di Indonesia . Perbankan syariah merupakan sistem perbankan yang dijalankan dengan berlandaskan pada hukum Islam</a:t>
            </a:r>
          </a:p>
          <a:p>
            <a:endParaRPr lang="id-ID" b="1" dirty="0"/>
          </a:p>
          <a:p>
            <a:pPr algn="ctr">
              <a:buClr>
                <a:schemeClr val="accent1"/>
              </a:buClr>
            </a:pPr>
            <a:r>
              <a:rPr lang="en-US" b="1" dirty="0" smtClean="0"/>
              <a:t>. </a:t>
            </a:r>
            <a:endParaRPr lang="en-US" b="1" dirty="0"/>
          </a:p>
        </p:txBody>
      </p:sp>
    </p:spTree>
    <p:extLst>
      <p:ext uri="{BB962C8B-B14F-4D97-AF65-F5344CB8AC3E}">
        <p14:creationId xmlns:p14="http://schemas.microsoft.com/office/powerpoint/2010/main" xmlns="" val="2053920010"/>
      </p:ext>
    </p:extLst>
  </p:cSld>
  <p:clrMapOvr>
    <a:masterClrMapping/>
  </p:clrMapOvr>
  <p:timing>
    <p:tnLst>
      <p:par>
        <p:cTn id="1" dur="indefinite" restart="never" nodeType="tmRoot"/>
      </p:par>
    </p:tnLst>
  </p:timing>
</p:sld>
</file>

<file path=ppt/slides/slide11.xml><?xml version="1.0" encoding="utf-8"?>
<p:sld xmlns:a="http://schemas.openxmlformats.org/drawingml/2006/main" xmlns:r="http://schemas.openxmlformats.org/officeDocument/2006/relationships" xmlns:p="http://schemas.openxmlformats.org/presentationml/2006/main">
  <p:cSld>
    <p:bg>
      <p:bgPr>
        <a:blipFill dpi="0" rotWithShape="1">
          <a:blip r:embed="rId3" cstate="print">
            <a:lum/>
          </a:blip>
          <a:srcRect/>
          <a:stretch>
            <a:fillRect t="-61000" b="-61000"/>
          </a:stretch>
        </a:blipFill>
        <a:effectLst/>
      </p:bgPr>
    </p:bg>
    <p:spTree>
      <p:nvGrpSpPr>
        <p:cNvPr id="1" name=""/>
        <p:cNvGrpSpPr/>
        <p:nvPr/>
      </p:nvGrpSpPr>
      <p:grpSpPr>
        <a:xfrm>
          <a:off x="0" y="0"/>
          <a:ext cx="0" cy="0"/>
          <a:chOff x="0" y="0"/>
          <a:chExt cx="0" cy="0"/>
        </a:xfrm>
      </p:grpSpPr>
      <p:sp>
        <p:nvSpPr>
          <p:cNvPr id="25" name="Freeform 408">
            <a:extLst>
              <a:ext uri="{FF2B5EF4-FFF2-40B4-BE49-F238E27FC236}">
                <a16:creationId xmlns:a16="http://schemas.microsoft.com/office/drawing/2014/main" xmlns="" id="{81E43BCC-FD1F-4A12-B498-2115AAAAD2C5}"/>
              </a:ext>
            </a:extLst>
          </p:cNvPr>
          <p:cNvSpPr>
            <a:spLocks noEditPoints="1"/>
          </p:cNvSpPr>
          <p:nvPr/>
        </p:nvSpPr>
        <p:spPr bwMode="auto">
          <a:xfrm>
            <a:off x="2038060" y="358985"/>
            <a:ext cx="8115880" cy="6140031"/>
          </a:xfrm>
          <a:custGeom>
            <a:avLst/>
            <a:gdLst>
              <a:gd name="T0" fmla="*/ 331 w 404"/>
              <a:gd name="T1" fmla="*/ 219 h 305"/>
              <a:gd name="T2" fmla="*/ 333 w 404"/>
              <a:gd name="T3" fmla="*/ 215 h 305"/>
              <a:gd name="T4" fmla="*/ 383 w 404"/>
              <a:gd name="T5" fmla="*/ 186 h 305"/>
              <a:gd name="T6" fmla="*/ 366 w 404"/>
              <a:gd name="T7" fmla="*/ 178 h 305"/>
              <a:gd name="T8" fmla="*/ 387 w 404"/>
              <a:gd name="T9" fmla="*/ 160 h 305"/>
              <a:gd name="T10" fmla="*/ 385 w 404"/>
              <a:gd name="T11" fmla="*/ 115 h 305"/>
              <a:gd name="T12" fmla="*/ 378 w 404"/>
              <a:gd name="T13" fmla="*/ 85 h 305"/>
              <a:gd name="T14" fmla="*/ 362 w 404"/>
              <a:gd name="T15" fmla="*/ 43 h 305"/>
              <a:gd name="T16" fmla="*/ 304 w 404"/>
              <a:gd name="T17" fmla="*/ 29 h 305"/>
              <a:gd name="T18" fmla="*/ 249 w 404"/>
              <a:gd name="T19" fmla="*/ 18 h 305"/>
              <a:gd name="T20" fmla="*/ 187 w 404"/>
              <a:gd name="T21" fmla="*/ 21 h 305"/>
              <a:gd name="T22" fmla="*/ 47 w 404"/>
              <a:gd name="T23" fmla="*/ 71 h 305"/>
              <a:gd name="T24" fmla="*/ 73 w 404"/>
              <a:gd name="T25" fmla="*/ 72 h 305"/>
              <a:gd name="T26" fmla="*/ 26 w 404"/>
              <a:gd name="T27" fmla="*/ 93 h 305"/>
              <a:gd name="T28" fmla="*/ 82 w 404"/>
              <a:gd name="T29" fmla="*/ 84 h 305"/>
              <a:gd name="T30" fmla="*/ 42 w 404"/>
              <a:gd name="T31" fmla="*/ 101 h 305"/>
              <a:gd name="T32" fmla="*/ 34 w 404"/>
              <a:gd name="T33" fmla="*/ 121 h 305"/>
              <a:gd name="T34" fmla="*/ 48 w 404"/>
              <a:gd name="T35" fmla="*/ 127 h 305"/>
              <a:gd name="T36" fmla="*/ 79 w 404"/>
              <a:gd name="T37" fmla="*/ 121 h 305"/>
              <a:gd name="T38" fmla="*/ 12 w 404"/>
              <a:gd name="T39" fmla="*/ 144 h 305"/>
              <a:gd name="T40" fmla="*/ 79 w 404"/>
              <a:gd name="T41" fmla="*/ 137 h 305"/>
              <a:gd name="T42" fmla="*/ 39 w 404"/>
              <a:gd name="T43" fmla="*/ 160 h 305"/>
              <a:gd name="T44" fmla="*/ 61 w 404"/>
              <a:gd name="T45" fmla="*/ 168 h 305"/>
              <a:gd name="T46" fmla="*/ 33 w 404"/>
              <a:gd name="T47" fmla="*/ 183 h 305"/>
              <a:gd name="T48" fmla="*/ 31 w 404"/>
              <a:gd name="T49" fmla="*/ 210 h 305"/>
              <a:gd name="T50" fmla="*/ 19 w 404"/>
              <a:gd name="T51" fmla="*/ 266 h 305"/>
              <a:gd name="T52" fmla="*/ 91 w 404"/>
              <a:gd name="T53" fmla="*/ 276 h 305"/>
              <a:gd name="T54" fmla="*/ 107 w 404"/>
              <a:gd name="T55" fmla="*/ 303 h 305"/>
              <a:gd name="T56" fmla="*/ 191 w 404"/>
              <a:gd name="T57" fmla="*/ 285 h 305"/>
              <a:gd name="T58" fmla="*/ 309 w 404"/>
              <a:gd name="T59" fmla="*/ 249 h 305"/>
              <a:gd name="T60" fmla="*/ 340 w 404"/>
              <a:gd name="T61" fmla="*/ 233 h 305"/>
              <a:gd name="T62" fmla="*/ 379 w 404"/>
              <a:gd name="T63" fmla="*/ 219 h 305"/>
              <a:gd name="T64" fmla="*/ 372 w 404"/>
              <a:gd name="T65" fmla="*/ 113 h 305"/>
              <a:gd name="T66" fmla="*/ 291 w 404"/>
              <a:gd name="T67" fmla="*/ 35 h 305"/>
              <a:gd name="T68" fmla="*/ 33 w 404"/>
              <a:gd name="T69" fmla="*/ 79 h 305"/>
              <a:gd name="T70" fmla="*/ 60 w 404"/>
              <a:gd name="T71" fmla="*/ 79 h 305"/>
              <a:gd name="T72" fmla="*/ 85 w 404"/>
              <a:gd name="T73" fmla="*/ 64 h 305"/>
              <a:gd name="T74" fmla="*/ 49 w 404"/>
              <a:gd name="T75" fmla="*/ 100 h 305"/>
              <a:gd name="T76" fmla="*/ 14 w 404"/>
              <a:gd name="T77" fmla="*/ 147 h 305"/>
              <a:gd name="T78" fmla="*/ 33 w 404"/>
              <a:gd name="T79" fmla="*/ 131 h 305"/>
              <a:gd name="T80" fmla="*/ 80 w 404"/>
              <a:gd name="T81" fmla="*/ 124 h 305"/>
              <a:gd name="T82" fmla="*/ 58 w 404"/>
              <a:gd name="T83" fmla="*/ 166 h 305"/>
              <a:gd name="T84" fmla="*/ 227 w 404"/>
              <a:gd name="T85" fmla="*/ 286 h 305"/>
              <a:gd name="T86" fmla="*/ 373 w 404"/>
              <a:gd name="T87" fmla="*/ 120 h 305"/>
              <a:gd name="T88" fmla="*/ 364 w 404"/>
              <a:gd name="T89" fmla="*/ 180 h 305"/>
              <a:gd name="T90" fmla="*/ 380 w 404"/>
              <a:gd name="T91" fmla="*/ 119 h 305"/>
              <a:gd name="T92" fmla="*/ 315 w 404"/>
              <a:gd name="T93" fmla="*/ 137 h 305"/>
              <a:gd name="T94" fmla="*/ 93 w 404"/>
              <a:gd name="T95" fmla="*/ 135 h 305"/>
              <a:gd name="T96" fmla="*/ 56 w 404"/>
              <a:gd name="T97" fmla="*/ 235 h 305"/>
              <a:gd name="T98" fmla="*/ 89 w 404"/>
              <a:gd name="T99" fmla="*/ 272 h 305"/>
              <a:gd name="T100" fmla="*/ 106 w 404"/>
              <a:gd name="T101" fmla="*/ 104 h 305"/>
              <a:gd name="T102" fmla="*/ 98 w 404"/>
              <a:gd name="T103" fmla="*/ 81 h 305"/>
              <a:gd name="T104" fmla="*/ 68 w 404"/>
              <a:gd name="T105" fmla="*/ 92 h 305"/>
              <a:gd name="T106" fmla="*/ 63 w 404"/>
              <a:gd name="T107" fmla="*/ 118 h 305"/>
              <a:gd name="T108" fmla="*/ 69 w 404"/>
              <a:gd name="T109" fmla="*/ 113 h 305"/>
              <a:gd name="T110" fmla="*/ 81 w 404"/>
              <a:gd name="T111" fmla="*/ 172 h 305"/>
              <a:gd name="T112" fmla="*/ 38 w 404"/>
              <a:gd name="T113" fmla="*/ 183 h 305"/>
              <a:gd name="T114" fmla="*/ 31 w 404"/>
              <a:gd name="T115" fmla="*/ 236 h 305"/>
              <a:gd name="T116" fmla="*/ 150 w 404"/>
              <a:gd name="T117" fmla="*/ 288 h 305"/>
              <a:gd name="T118" fmla="*/ 309 w 404"/>
              <a:gd name="T119" fmla="*/ 249 h 305"/>
              <a:gd name="T120" fmla="*/ 318 w 404"/>
              <a:gd name="T121" fmla="*/ 236 h 305"/>
              <a:gd name="T122" fmla="*/ 327 w 404"/>
              <a:gd name="T123" fmla="*/ 231 h 305"/>
              <a:gd name="T124" fmla="*/ 368 w 404"/>
              <a:gd name="T125" fmla="*/ 216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04" h="305">
                <a:moveTo>
                  <a:pt x="393" y="216"/>
                </a:moveTo>
                <a:cubicBezTo>
                  <a:pt x="392" y="216"/>
                  <a:pt x="392" y="215"/>
                  <a:pt x="392" y="215"/>
                </a:cubicBezTo>
                <a:cubicBezTo>
                  <a:pt x="392" y="214"/>
                  <a:pt x="392" y="215"/>
                  <a:pt x="392" y="215"/>
                </a:cubicBezTo>
                <a:cubicBezTo>
                  <a:pt x="393" y="214"/>
                  <a:pt x="392" y="215"/>
                  <a:pt x="392" y="214"/>
                </a:cubicBezTo>
                <a:cubicBezTo>
                  <a:pt x="392" y="215"/>
                  <a:pt x="391" y="215"/>
                  <a:pt x="391" y="214"/>
                </a:cubicBezTo>
                <a:cubicBezTo>
                  <a:pt x="391" y="215"/>
                  <a:pt x="391" y="215"/>
                  <a:pt x="391" y="215"/>
                </a:cubicBezTo>
                <a:cubicBezTo>
                  <a:pt x="391" y="215"/>
                  <a:pt x="391" y="215"/>
                  <a:pt x="392" y="216"/>
                </a:cubicBezTo>
                <a:cubicBezTo>
                  <a:pt x="391" y="216"/>
                  <a:pt x="391" y="215"/>
                  <a:pt x="391" y="216"/>
                </a:cubicBezTo>
                <a:cubicBezTo>
                  <a:pt x="390" y="215"/>
                  <a:pt x="391" y="215"/>
                  <a:pt x="390" y="215"/>
                </a:cubicBezTo>
                <a:cubicBezTo>
                  <a:pt x="391" y="216"/>
                  <a:pt x="390" y="215"/>
                  <a:pt x="389" y="215"/>
                </a:cubicBezTo>
                <a:cubicBezTo>
                  <a:pt x="389" y="215"/>
                  <a:pt x="389" y="215"/>
                  <a:pt x="389" y="215"/>
                </a:cubicBezTo>
                <a:cubicBezTo>
                  <a:pt x="389" y="214"/>
                  <a:pt x="388" y="214"/>
                  <a:pt x="388" y="215"/>
                </a:cubicBezTo>
                <a:cubicBezTo>
                  <a:pt x="387" y="214"/>
                  <a:pt x="387" y="215"/>
                  <a:pt x="386" y="214"/>
                </a:cubicBezTo>
                <a:cubicBezTo>
                  <a:pt x="386" y="214"/>
                  <a:pt x="386" y="215"/>
                  <a:pt x="385" y="215"/>
                </a:cubicBezTo>
                <a:cubicBezTo>
                  <a:pt x="385" y="215"/>
                  <a:pt x="385" y="214"/>
                  <a:pt x="385" y="214"/>
                </a:cubicBezTo>
                <a:cubicBezTo>
                  <a:pt x="385" y="213"/>
                  <a:pt x="384" y="214"/>
                  <a:pt x="384" y="214"/>
                </a:cubicBezTo>
                <a:cubicBezTo>
                  <a:pt x="384" y="214"/>
                  <a:pt x="384" y="214"/>
                  <a:pt x="384" y="214"/>
                </a:cubicBezTo>
                <a:cubicBezTo>
                  <a:pt x="384" y="215"/>
                  <a:pt x="384" y="214"/>
                  <a:pt x="384" y="215"/>
                </a:cubicBezTo>
                <a:cubicBezTo>
                  <a:pt x="384" y="215"/>
                  <a:pt x="383" y="214"/>
                  <a:pt x="383" y="215"/>
                </a:cubicBezTo>
                <a:cubicBezTo>
                  <a:pt x="383" y="214"/>
                  <a:pt x="383" y="214"/>
                  <a:pt x="383" y="214"/>
                </a:cubicBezTo>
                <a:cubicBezTo>
                  <a:pt x="383" y="214"/>
                  <a:pt x="382" y="215"/>
                  <a:pt x="381" y="214"/>
                </a:cubicBezTo>
                <a:cubicBezTo>
                  <a:pt x="382" y="215"/>
                  <a:pt x="380" y="213"/>
                  <a:pt x="380" y="215"/>
                </a:cubicBezTo>
                <a:cubicBezTo>
                  <a:pt x="380" y="214"/>
                  <a:pt x="380" y="215"/>
                  <a:pt x="380" y="214"/>
                </a:cubicBezTo>
                <a:cubicBezTo>
                  <a:pt x="380" y="214"/>
                  <a:pt x="380" y="214"/>
                  <a:pt x="381" y="214"/>
                </a:cubicBezTo>
                <a:cubicBezTo>
                  <a:pt x="381" y="213"/>
                  <a:pt x="382" y="213"/>
                  <a:pt x="383" y="214"/>
                </a:cubicBezTo>
                <a:cubicBezTo>
                  <a:pt x="383" y="213"/>
                  <a:pt x="383" y="213"/>
                  <a:pt x="383" y="213"/>
                </a:cubicBezTo>
                <a:cubicBezTo>
                  <a:pt x="382" y="214"/>
                  <a:pt x="379" y="212"/>
                  <a:pt x="379" y="214"/>
                </a:cubicBezTo>
                <a:cubicBezTo>
                  <a:pt x="379" y="214"/>
                  <a:pt x="378" y="215"/>
                  <a:pt x="377" y="215"/>
                </a:cubicBezTo>
                <a:cubicBezTo>
                  <a:pt x="377" y="215"/>
                  <a:pt x="377" y="215"/>
                  <a:pt x="378" y="215"/>
                </a:cubicBezTo>
                <a:cubicBezTo>
                  <a:pt x="377" y="216"/>
                  <a:pt x="377" y="216"/>
                  <a:pt x="377" y="216"/>
                </a:cubicBezTo>
                <a:cubicBezTo>
                  <a:pt x="377" y="216"/>
                  <a:pt x="377" y="216"/>
                  <a:pt x="377" y="216"/>
                </a:cubicBezTo>
                <a:cubicBezTo>
                  <a:pt x="377" y="215"/>
                  <a:pt x="377" y="216"/>
                  <a:pt x="377" y="215"/>
                </a:cubicBezTo>
                <a:cubicBezTo>
                  <a:pt x="377" y="215"/>
                  <a:pt x="377" y="215"/>
                  <a:pt x="376" y="215"/>
                </a:cubicBezTo>
                <a:cubicBezTo>
                  <a:pt x="376" y="215"/>
                  <a:pt x="376" y="215"/>
                  <a:pt x="376" y="215"/>
                </a:cubicBezTo>
                <a:cubicBezTo>
                  <a:pt x="376" y="215"/>
                  <a:pt x="376" y="215"/>
                  <a:pt x="376" y="215"/>
                </a:cubicBezTo>
                <a:cubicBezTo>
                  <a:pt x="375" y="215"/>
                  <a:pt x="375" y="215"/>
                  <a:pt x="375" y="214"/>
                </a:cubicBezTo>
                <a:cubicBezTo>
                  <a:pt x="375" y="214"/>
                  <a:pt x="376" y="216"/>
                  <a:pt x="375" y="216"/>
                </a:cubicBezTo>
                <a:cubicBezTo>
                  <a:pt x="375" y="216"/>
                  <a:pt x="375" y="216"/>
                  <a:pt x="375" y="216"/>
                </a:cubicBezTo>
                <a:cubicBezTo>
                  <a:pt x="375" y="216"/>
                  <a:pt x="375" y="217"/>
                  <a:pt x="374" y="217"/>
                </a:cubicBezTo>
                <a:cubicBezTo>
                  <a:pt x="374" y="215"/>
                  <a:pt x="373" y="216"/>
                  <a:pt x="372" y="215"/>
                </a:cubicBezTo>
                <a:cubicBezTo>
                  <a:pt x="372" y="215"/>
                  <a:pt x="374" y="215"/>
                  <a:pt x="374" y="214"/>
                </a:cubicBezTo>
                <a:cubicBezTo>
                  <a:pt x="374" y="214"/>
                  <a:pt x="375" y="214"/>
                  <a:pt x="376" y="214"/>
                </a:cubicBezTo>
                <a:cubicBezTo>
                  <a:pt x="375" y="213"/>
                  <a:pt x="375" y="214"/>
                  <a:pt x="374" y="214"/>
                </a:cubicBezTo>
                <a:cubicBezTo>
                  <a:pt x="375" y="213"/>
                  <a:pt x="375" y="213"/>
                  <a:pt x="375" y="212"/>
                </a:cubicBezTo>
                <a:cubicBezTo>
                  <a:pt x="376" y="214"/>
                  <a:pt x="376" y="212"/>
                  <a:pt x="376" y="213"/>
                </a:cubicBezTo>
                <a:cubicBezTo>
                  <a:pt x="377" y="213"/>
                  <a:pt x="376" y="212"/>
                  <a:pt x="376" y="212"/>
                </a:cubicBezTo>
                <a:cubicBezTo>
                  <a:pt x="376" y="212"/>
                  <a:pt x="376" y="212"/>
                  <a:pt x="377" y="213"/>
                </a:cubicBezTo>
                <a:cubicBezTo>
                  <a:pt x="377" y="212"/>
                  <a:pt x="377" y="212"/>
                  <a:pt x="377" y="212"/>
                </a:cubicBezTo>
                <a:cubicBezTo>
                  <a:pt x="378" y="212"/>
                  <a:pt x="377" y="212"/>
                  <a:pt x="378" y="212"/>
                </a:cubicBezTo>
                <a:cubicBezTo>
                  <a:pt x="378" y="212"/>
                  <a:pt x="378" y="212"/>
                  <a:pt x="379" y="212"/>
                </a:cubicBezTo>
                <a:cubicBezTo>
                  <a:pt x="379" y="212"/>
                  <a:pt x="379" y="212"/>
                  <a:pt x="380" y="211"/>
                </a:cubicBezTo>
                <a:cubicBezTo>
                  <a:pt x="380" y="211"/>
                  <a:pt x="380" y="212"/>
                  <a:pt x="380" y="212"/>
                </a:cubicBezTo>
                <a:cubicBezTo>
                  <a:pt x="380" y="212"/>
                  <a:pt x="379" y="212"/>
                  <a:pt x="379" y="213"/>
                </a:cubicBezTo>
                <a:cubicBezTo>
                  <a:pt x="379" y="213"/>
                  <a:pt x="380" y="213"/>
                  <a:pt x="380" y="212"/>
                </a:cubicBezTo>
                <a:cubicBezTo>
                  <a:pt x="380" y="213"/>
                  <a:pt x="380" y="213"/>
                  <a:pt x="380" y="213"/>
                </a:cubicBezTo>
                <a:cubicBezTo>
                  <a:pt x="380" y="212"/>
                  <a:pt x="380" y="212"/>
                  <a:pt x="381" y="212"/>
                </a:cubicBezTo>
                <a:cubicBezTo>
                  <a:pt x="381" y="212"/>
                  <a:pt x="381" y="211"/>
                  <a:pt x="381" y="211"/>
                </a:cubicBezTo>
                <a:cubicBezTo>
                  <a:pt x="381" y="211"/>
                  <a:pt x="381" y="211"/>
                  <a:pt x="381" y="211"/>
                </a:cubicBezTo>
                <a:cubicBezTo>
                  <a:pt x="382" y="211"/>
                  <a:pt x="381" y="211"/>
                  <a:pt x="382" y="212"/>
                </a:cubicBezTo>
                <a:cubicBezTo>
                  <a:pt x="382" y="212"/>
                  <a:pt x="382" y="211"/>
                  <a:pt x="383" y="212"/>
                </a:cubicBezTo>
                <a:cubicBezTo>
                  <a:pt x="383" y="212"/>
                  <a:pt x="383" y="211"/>
                  <a:pt x="382" y="211"/>
                </a:cubicBezTo>
                <a:cubicBezTo>
                  <a:pt x="383" y="211"/>
                  <a:pt x="384" y="212"/>
                  <a:pt x="384" y="210"/>
                </a:cubicBezTo>
                <a:cubicBezTo>
                  <a:pt x="385" y="210"/>
                  <a:pt x="386" y="210"/>
                  <a:pt x="387" y="210"/>
                </a:cubicBezTo>
                <a:cubicBezTo>
                  <a:pt x="387" y="209"/>
                  <a:pt x="388" y="210"/>
                  <a:pt x="388" y="210"/>
                </a:cubicBezTo>
                <a:cubicBezTo>
                  <a:pt x="388" y="209"/>
                  <a:pt x="388" y="209"/>
                  <a:pt x="388" y="208"/>
                </a:cubicBezTo>
                <a:cubicBezTo>
                  <a:pt x="387" y="208"/>
                  <a:pt x="387" y="208"/>
                  <a:pt x="387" y="208"/>
                </a:cubicBezTo>
                <a:cubicBezTo>
                  <a:pt x="387" y="208"/>
                  <a:pt x="387" y="208"/>
                  <a:pt x="387" y="209"/>
                </a:cubicBezTo>
                <a:cubicBezTo>
                  <a:pt x="386" y="209"/>
                  <a:pt x="386" y="209"/>
                  <a:pt x="385" y="210"/>
                </a:cubicBezTo>
                <a:cubicBezTo>
                  <a:pt x="385" y="209"/>
                  <a:pt x="386" y="209"/>
                  <a:pt x="385" y="208"/>
                </a:cubicBezTo>
                <a:cubicBezTo>
                  <a:pt x="385" y="208"/>
                  <a:pt x="384" y="209"/>
                  <a:pt x="384" y="208"/>
                </a:cubicBezTo>
                <a:cubicBezTo>
                  <a:pt x="384" y="208"/>
                  <a:pt x="383" y="209"/>
                  <a:pt x="382" y="208"/>
                </a:cubicBezTo>
                <a:cubicBezTo>
                  <a:pt x="382" y="208"/>
                  <a:pt x="383" y="208"/>
                  <a:pt x="383" y="207"/>
                </a:cubicBezTo>
                <a:cubicBezTo>
                  <a:pt x="383" y="207"/>
                  <a:pt x="383" y="207"/>
                  <a:pt x="382" y="207"/>
                </a:cubicBezTo>
                <a:cubicBezTo>
                  <a:pt x="382" y="208"/>
                  <a:pt x="382" y="208"/>
                  <a:pt x="382" y="207"/>
                </a:cubicBezTo>
                <a:cubicBezTo>
                  <a:pt x="381" y="208"/>
                  <a:pt x="380" y="207"/>
                  <a:pt x="380" y="208"/>
                </a:cubicBezTo>
                <a:cubicBezTo>
                  <a:pt x="379" y="208"/>
                  <a:pt x="379" y="207"/>
                  <a:pt x="379" y="207"/>
                </a:cubicBezTo>
                <a:cubicBezTo>
                  <a:pt x="379" y="207"/>
                  <a:pt x="379" y="207"/>
                  <a:pt x="379" y="207"/>
                </a:cubicBezTo>
                <a:cubicBezTo>
                  <a:pt x="379" y="207"/>
                  <a:pt x="379" y="208"/>
                  <a:pt x="380" y="208"/>
                </a:cubicBezTo>
                <a:cubicBezTo>
                  <a:pt x="380" y="208"/>
                  <a:pt x="380" y="209"/>
                  <a:pt x="380" y="209"/>
                </a:cubicBezTo>
                <a:cubicBezTo>
                  <a:pt x="380" y="209"/>
                  <a:pt x="379" y="209"/>
                  <a:pt x="379" y="209"/>
                </a:cubicBezTo>
                <a:cubicBezTo>
                  <a:pt x="379" y="209"/>
                  <a:pt x="379" y="208"/>
                  <a:pt x="379" y="208"/>
                </a:cubicBezTo>
                <a:cubicBezTo>
                  <a:pt x="379" y="209"/>
                  <a:pt x="379" y="209"/>
                  <a:pt x="379" y="209"/>
                </a:cubicBezTo>
                <a:cubicBezTo>
                  <a:pt x="379" y="209"/>
                  <a:pt x="378" y="209"/>
                  <a:pt x="378" y="209"/>
                </a:cubicBezTo>
                <a:cubicBezTo>
                  <a:pt x="378" y="209"/>
                  <a:pt x="378" y="209"/>
                  <a:pt x="378" y="208"/>
                </a:cubicBezTo>
                <a:cubicBezTo>
                  <a:pt x="378" y="208"/>
                  <a:pt x="379" y="209"/>
                  <a:pt x="379" y="208"/>
                </a:cubicBezTo>
                <a:cubicBezTo>
                  <a:pt x="376" y="208"/>
                  <a:pt x="373" y="210"/>
                  <a:pt x="369" y="210"/>
                </a:cubicBezTo>
                <a:cubicBezTo>
                  <a:pt x="370" y="211"/>
                  <a:pt x="368" y="211"/>
                  <a:pt x="368" y="210"/>
                </a:cubicBezTo>
                <a:cubicBezTo>
                  <a:pt x="368" y="211"/>
                  <a:pt x="368" y="211"/>
                  <a:pt x="368" y="212"/>
                </a:cubicBezTo>
                <a:cubicBezTo>
                  <a:pt x="368" y="212"/>
                  <a:pt x="368" y="211"/>
                  <a:pt x="367" y="212"/>
                </a:cubicBezTo>
                <a:cubicBezTo>
                  <a:pt x="367" y="211"/>
                  <a:pt x="367" y="211"/>
                  <a:pt x="367" y="211"/>
                </a:cubicBezTo>
                <a:cubicBezTo>
                  <a:pt x="367" y="211"/>
                  <a:pt x="366" y="212"/>
                  <a:pt x="366" y="212"/>
                </a:cubicBezTo>
                <a:cubicBezTo>
                  <a:pt x="366" y="210"/>
                  <a:pt x="364" y="211"/>
                  <a:pt x="363" y="211"/>
                </a:cubicBezTo>
                <a:cubicBezTo>
                  <a:pt x="363" y="211"/>
                  <a:pt x="363" y="211"/>
                  <a:pt x="364" y="211"/>
                </a:cubicBezTo>
                <a:cubicBezTo>
                  <a:pt x="363" y="211"/>
                  <a:pt x="363" y="211"/>
                  <a:pt x="362" y="211"/>
                </a:cubicBezTo>
                <a:cubicBezTo>
                  <a:pt x="362" y="211"/>
                  <a:pt x="363" y="211"/>
                  <a:pt x="363" y="212"/>
                </a:cubicBezTo>
                <a:cubicBezTo>
                  <a:pt x="362" y="212"/>
                  <a:pt x="362" y="212"/>
                  <a:pt x="362" y="212"/>
                </a:cubicBezTo>
                <a:cubicBezTo>
                  <a:pt x="362" y="212"/>
                  <a:pt x="362" y="212"/>
                  <a:pt x="362" y="213"/>
                </a:cubicBezTo>
                <a:cubicBezTo>
                  <a:pt x="362" y="213"/>
                  <a:pt x="361" y="212"/>
                  <a:pt x="361" y="213"/>
                </a:cubicBezTo>
                <a:cubicBezTo>
                  <a:pt x="361" y="213"/>
                  <a:pt x="361" y="212"/>
                  <a:pt x="361" y="212"/>
                </a:cubicBezTo>
                <a:cubicBezTo>
                  <a:pt x="360" y="212"/>
                  <a:pt x="360" y="212"/>
                  <a:pt x="358" y="212"/>
                </a:cubicBezTo>
                <a:cubicBezTo>
                  <a:pt x="358" y="212"/>
                  <a:pt x="358" y="212"/>
                  <a:pt x="358" y="212"/>
                </a:cubicBezTo>
                <a:cubicBezTo>
                  <a:pt x="358" y="212"/>
                  <a:pt x="358" y="212"/>
                  <a:pt x="357" y="213"/>
                </a:cubicBezTo>
                <a:cubicBezTo>
                  <a:pt x="357" y="212"/>
                  <a:pt x="357" y="212"/>
                  <a:pt x="357" y="213"/>
                </a:cubicBezTo>
                <a:cubicBezTo>
                  <a:pt x="357" y="213"/>
                  <a:pt x="357" y="213"/>
                  <a:pt x="357" y="213"/>
                </a:cubicBezTo>
                <a:cubicBezTo>
                  <a:pt x="356" y="213"/>
                  <a:pt x="356" y="213"/>
                  <a:pt x="356" y="213"/>
                </a:cubicBezTo>
                <a:cubicBezTo>
                  <a:pt x="356" y="213"/>
                  <a:pt x="355" y="213"/>
                  <a:pt x="355" y="213"/>
                </a:cubicBezTo>
                <a:cubicBezTo>
                  <a:pt x="355" y="213"/>
                  <a:pt x="355" y="213"/>
                  <a:pt x="355" y="214"/>
                </a:cubicBezTo>
                <a:cubicBezTo>
                  <a:pt x="354" y="214"/>
                  <a:pt x="354" y="214"/>
                  <a:pt x="354" y="213"/>
                </a:cubicBezTo>
                <a:cubicBezTo>
                  <a:pt x="353" y="214"/>
                  <a:pt x="352" y="213"/>
                  <a:pt x="351" y="215"/>
                </a:cubicBezTo>
                <a:cubicBezTo>
                  <a:pt x="350" y="214"/>
                  <a:pt x="351" y="214"/>
                  <a:pt x="350" y="214"/>
                </a:cubicBezTo>
                <a:cubicBezTo>
                  <a:pt x="350" y="214"/>
                  <a:pt x="351" y="214"/>
                  <a:pt x="351" y="213"/>
                </a:cubicBezTo>
                <a:cubicBezTo>
                  <a:pt x="350" y="214"/>
                  <a:pt x="349" y="215"/>
                  <a:pt x="348" y="215"/>
                </a:cubicBezTo>
                <a:cubicBezTo>
                  <a:pt x="348" y="215"/>
                  <a:pt x="349" y="215"/>
                  <a:pt x="348" y="216"/>
                </a:cubicBezTo>
                <a:cubicBezTo>
                  <a:pt x="348" y="215"/>
                  <a:pt x="347" y="215"/>
                  <a:pt x="347" y="215"/>
                </a:cubicBezTo>
                <a:cubicBezTo>
                  <a:pt x="347" y="216"/>
                  <a:pt x="347" y="215"/>
                  <a:pt x="347" y="216"/>
                </a:cubicBezTo>
                <a:cubicBezTo>
                  <a:pt x="347" y="216"/>
                  <a:pt x="347" y="216"/>
                  <a:pt x="347" y="216"/>
                </a:cubicBezTo>
                <a:cubicBezTo>
                  <a:pt x="346" y="216"/>
                  <a:pt x="346" y="216"/>
                  <a:pt x="346" y="215"/>
                </a:cubicBezTo>
                <a:cubicBezTo>
                  <a:pt x="345" y="216"/>
                  <a:pt x="345" y="217"/>
                  <a:pt x="344" y="217"/>
                </a:cubicBezTo>
                <a:cubicBezTo>
                  <a:pt x="344" y="216"/>
                  <a:pt x="344" y="216"/>
                  <a:pt x="343" y="216"/>
                </a:cubicBezTo>
                <a:cubicBezTo>
                  <a:pt x="343" y="216"/>
                  <a:pt x="343" y="216"/>
                  <a:pt x="343" y="216"/>
                </a:cubicBezTo>
                <a:cubicBezTo>
                  <a:pt x="343" y="216"/>
                  <a:pt x="343" y="216"/>
                  <a:pt x="343" y="216"/>
                </a:cubicBezTo>
                <a:cubicBezTo>
                  <a:pt x="343" y="216"/>
                  <a:pt x="343" y="216"/>
                  <a:pt x="343" y="216"/>
                </a:cubicBezTo>
                <a:cubicBezTo>
                  <a:pt x="343" y="216"/>
                  <a:pt x="343" y="216"/>
                  <a:pt x="343" y="216"/>
                </a:cubicBezTo>
                <a:cubicBezTo>
                  <a:pt x="343" y="216"/>
                  <a:pt x="343" y="216"/>
                  <a:pt x="343" y="217"/>
                </a:cubicBezTo>
                <a:cubicBezTo>
                  <a:pt x="342" y="217"/>
                  <a:pt x="342" y="216"/>
                  <a:pt x="342" y="216"/>
                </a:cubicBezTo>
                <a:cubicBezTo>
                  <a:pt x="342" y="216"/>
                  <a:pt x="341" y="217"/>
                  <a:pt x="341" y="217"/>
                </a:cubicBezTo>
                <a:cubicBezTo>
                  <a:pt x="341" y="217"/>
                  <a:pt x="341" y="216"/>
                  <a:pt x="341" y="216"/>
                </a:cubicBezTo>
                <a:cubicBezTo>
                  <a:pt x="341" y="216"/>
                  <a:pt x="341" y="216"/>
                  <a:pt x="341" y="215"/>
                </a:cubicBezTo>
                <a:cubicBezTo>
                  <a:pt x="340" y="216"/>
                  <a:pt x="340" y="216"/>
                  <a:pt x="340" y="216"/>
                </a:cubicBezTo>
                <a:cubicBezTo>
                  <a:pt x="340" y="216"/>
                  <a:pt x="341" y="216"/>
                  <a:pt x="341" y="216"/>
                </a:cubicBezTo>
                <a:cubicBezTo>
                  <a:pt x="341" y="216"/>
                  <a:pt x="340" y="216"/>
                  <a:pt x="340" y="216"/>
                </a:cubicBezTo>
                <a:cubicBezTo>
                  <a:pt x="340" y="216"/>
                  <a:pt x="340" y="216"/>
                  <a:pt x="340" y="216"/>
                </a:cubicBezTo>
                <a:cubicBezTo>
                  <a:pt x="340" y="216"/>
                  <a:pt x="339" y="216"/>
                  <a:pt x="339" y="217"/>
                </a:cubicBezTo>
                <a:cubicBezTo>
                  <a:pt x="340" y="217"/>
                  <a:pt x="340" y="217"/>
                  <a:pt x="340" y="217"/>
                </a:cubicBezTo>
                <a:cubicBezTo>
                  <a:pt x="340" y="217"/>
                  <a:pt x="340" y="217"/>
                  <a:pt x="340" y="218"/>
                </a:cubicBezTo>
                <a:cubicBezTo>
                  <a:pt x="339" y="218"/>
                  <a:pt x="339" y="217"/>
                  <a:pt x="339" y="217"/>
                </a:cubicBezTo>
                <a:cubicBezTo>
                  <a:pt x="339" y="217"/>
                  <a:pt x="338" y="218"/>
                  <a:pt x="338" y="218"/>
                </a:cubicBezTo>
                <a:cubicBezTo>
                  <a:pt x="338" y="218"/>
                  <a:pt x="338" y="218"/>
                  <a:pt x="338" y="218"/>
                </a:cubicBezTo>
                <a:cubicBezTo>
                  <a:pt x="338" y="218"/>
                  <a:pt x="338" y="218"/>
                  <a:pt x="337" y="218"/>
                </a:cubicBezTo>
                <a:cubicBezTo>
                  <a:pt x="337" y="218"/>
                  <a:pt x="338" y="217"/>
                  <a:pt x="338" y="218"/>
                </a:cubicBezTo>
                <a:cubicBezTo>
                  <a:pt x="338" y="217"/>
                  <a:pt x="337" y="217"/>
                  <a:pt x="337" y="217"/>
                </a:cubicBezTo>
                <a:cubicBezTo>
                  <a:pt x="337" y="217"/>
                  <a:pt x="337" y="217"/>
                  <a:pt x="337" y="217"/>
                </a:cubicBezTo>
                <a:cubicBezTo>
                  <a:pt x="337" y="216"/>
                  <a:pt x="337" y="217"/>
                  <a:pt x="337" y="216"/>
                </a:cubicBezTo>
                <a:cubicBezTo>
                  <a:pt x="337" y="216"/>
                  <a:pt x="336" y="216"/>
                  <a:pt x="336" y="216"/>
                </a:cubicBezTo>
                <a:cubicBezTo>
                  <a:pt x="336" y="216"/>
                  <a:pt x="336" y="217"/>
                  <a:pt x="336" y="217"/>
                </a:cubicBezTo>
                <a:cubicBezTo>
                  <a:pt x="336" y="217"/>
                  <a:pt x="336" y="217"/>
                  <a:pt x="336" y="217"/>
                </a:cubicBezTo>
                <a:cubicBezTo>
                  <a:pt x="336" y="218"/>
                  <a:pt x="336" y="218"/>
                  <a:pt x="335" y="219"/>
                </a:cubicBezTo>
                <a:cubicBezTo>
                  <a:pt x="335" y="218"/>
                  <a:pt x="335" y="218"/>
                  <a:pt x="335" y="218"/>
                </a:cubicBezTo>
                <a:cubicBezTo>
                  <a:pt x="335" y="218"/>
                  <a:pt x="334" y="218"/>
                  <a:pt x="334" y="219"/>
                </a:cubicBezTo>
                <a:cubicBezTo>
                  <a:pt x="334" y="219"/>
                  <a:pt x="333" y="219"/>
                  <a:pt x="332" y="219"/>
                </a:cubicBezTo>
                <a:cubicBezTo>
                  <a:pt x="332" y="219"/>
                  <a:pt x="332" y="219"/>
                  <a:pt x="332" y="219"/>
                </a:cubicBezTo>
                <a:cubicBezTo>
                  <a:pt x="332" y="219"/>
                  <a:pt x="332" y="219"/>
                  <a:pt x="332" y="219"/>
                </a:cubicBezTo>
                <a:cubicBezTo>
                  <a:pt x="332" y="219"/>
                  <a:pt x="331" y="219"/>
                  <a:pt x="331" y="219"/>
                </a:cubicBezTo>
                <a:cubicBezTo>
                  <a:pt x="331" y="219"/>
                  <a:pt x="331" y="218"/>
                  <a:pt x="331" y="218"/>
                </a:cubicBezTo>
                <a:cubicBezTo>
                  <a:pt x="331" y="219"/>
                  <a:pt x="331" y="219"/>
                  <a:pt x="331" y="219"/>
                </a:cubicBezTo>
                <a:cubicBezTo>
                  <a:pt x="331" y="219"/>
                  <a:pt x="331" y="219"/>
                  <a:pt x="331" y="219"/>
                </a:cubicBezTo>
                <a:cubicBezTo>
                  <a:pt x="331" y="219"/>
                  <a:pt x="331" y="218"/>
                  <a:pt x="330" y="218"/>
                </a:cubicBezTo>
                <a:cubicBezTo>
                  <a:pt x="330" y="218"/>
                  <a:pt x="330" y="218"/>
                  <a:pt x="330" y="218"/>
                </a:cubicBezTo>
                <a:cubicBezTo>
                  <a:pt x="330" y="218"/>
                  <a:pt x="330" y="218"/>
                  <a:pt x="330" y="218"/>
                </a:cubicBezTo>
                <a:cubicBezTo>
                  <a:pt x="330" y="218"/>
                  <a:pt x="330" y="218"/>
                  <a:pt x="330" y="218"/>
                </a:cubicBezTo>
                <a:cubicBezTo>
                  <a:pt x="330" y="218"/>
                  <a:pt x="330" y="218"/>
                  <a:pt x="330" y="218"/>
                </a:cubicBezTo>
                <a:cubicBezTo>
                  <a:pt x="329" y="218"/>
                  <a:pt x="329" y="218"/>
                  <a:pt x="329" y="218"/>
                </a:cubicBezTo>
                <a:cubicBezTo>
                  <a:pt x="329" y="218"/>
                  <a:pt x="329" y="219"/>
                  <a:pt x="330" y="219"/>
                </a:cubicBezTo>
                <a:cubicBezTo>
                  <a:pt x="330" y="219"/>
                  <a:pt x="329" y="219"/>
                  <a:pt x="329" y="219"/>
                </a:cubicBezTo>
                <a:cubicBezTo>
                  <a:pt x="329" y="219"/>
                  <a:pt x="330" y="219"/>
                  <a:pt x="330" y="219"/>
                </a:cubicBezTo>
                <a:cubicBezTo>
                  <a:pt x="330" y="219"/>
                  <a:pt x="330" y="219"/>
                  <a:pt x="330" y="219"/>
                </a:cubicBezTo>
                <a:cubicBezTo>
                  <a:pt x="330" y="219"/>
                  <a:pt x="330" y="219"/>
                  <a:pt x="331" y="219"/>
                </a:cubicBezTo>
                <a:cubicBezTo>
                  <a:pt x="330" y="219"/>
                  <a:pt x="330" y="219"/>
                  <a:pt x="330" y="219"/>
                </a:cubicBezTo>
                <a:cubicBezTo>
                  <a:pt x="330" y="219"/>
                  <a:pt x="331" y="219"/>
                  <a:pt x="330" y="220"/>
                </a:cubicBezTo>
                <a:cubicBezTo>
                  <a:pt x="330" y="220"/>
                  <a:pt x="330" y="220"/>
                  <a:pt x="329" y="219"/>
                </a:cubicBezTo>
                <a:cubicBezTo>
                  <a:pt x="329" y="220"/>
                  <a:pt x="329" y="220"/>
                  <a:pt x="329" y="220"/>
                </a:cubicBezTo>
                <a:cubicBezTo>
                  <a:pt x="329" y="220"/>
                  <a:pt x="328" y="219"/>
                  <a:pt x="328" y="221"/>
                </a:cubicBezTo>
                <a:cubicBezTo>
                  <a:pt x="328" y="220"/>
                  <a:pt x="328" y="220"/>
                  <a:pt x="328" y="220"/>
                </a:cubicBezTo>
                <a:cubicBezTo>
                  <a:pt x="328" y="220"/>
                  <a:pt x="328" y="220"/>
                  <a:pt x="329" y="220"/>
                </a:cubicBezTo>
                <a:cubicBezTo>
                  <a:pt x="329" y="220"/>
                  <a:pt x="329" y="220"/>
                  <a:pt x="329" y="220"/>
                </a:cubicBezTo>
                <a:cubicBezTo>
                  <a:pt x="329" y="219"/>
                  <a:pt x="329" y="219"/>
                  <a:pt x="329" y="219"/>
                </a:cubicBezTo>
                <a:cubicBezTo>
                  <a:pt x="329" y="219"/>
                  <a:pt x="329" y="219"/>
                  <a:pt x="329" y="219"/>
                </a:cubicBezTo>
                <a:cubicBezTo>
                  <a:pt x="329" y="219"/>
                  <a:pt x="329" y="219"/>
                  <a:pt x="329" y="219"/>
                </a:cubicBezTo>
                <a:cubicBezTo>
                  <a:pt x="329" y="219"/>
                  <a:pt x="329" y="218"/>
                  <a:pt x="329" y="218"/>
                </a:cubicBezTo>
                <a:cubicBezTo>
                  <a:pt x="329" y="218"/>
                  <a:pt x="328" y="218"/>
                  <a:pt x="328" y="218"/>
                </a:cubicBezTo>
                <a:cubicBezTo>
                  <a:pt x="328" y="219"/>
                  <a:pt x="328" y="219"/>
                  <a:pt x="328" y="219"/>
                </a:cubicBezTo>
                <a:cubicBezTo>
                  <a:pt x="328" y="219"/>
                  <a:pt x="328" y="219"/>
                  <a:pt x="328" y="219"/>
                </a:cubicBezTo>
                <a:cubicBezTo>
                  <a:pt x="328" y="219"/>
                  <a:pt x="328" y="219"/>
                  <a:pt x="328" y="219"/>
                </a:cubicBezTo>
                <a:cubicBezTo>
                  <a:pt x="328" y="219"/>
                  <a:pt x="328" y="219"/>
                  <a:pt x="328" y="219"/>
                </a:cubicBezTo>
                <a:cubicBezTo>
                  <a:pt x="328" y="219"/>
                  <a:pt x="328" y="219"/>
                  <a:pt x="328" y="219"/>
                </a:cubicBezTo>
                <a:cubicBezTo>
                  <a:pt x="327" y="219"/>
                  <a:pt x="327" y="219"/>
                  <a:pt x="327" y="219"/>
                </a:cubicBezTo>
                <a:cubicBezTo>
                  <a:pt x="327" y="219"/>
                  <a:pt x="327" y="219"/>
                  <a:pt x="327" y="219"/>
                </a:cubicBezTo>
                <a:cubicBezTo>
                  <a:pt x="327" y="219"/>
                  <a:pt x="327" y="219"/>
                  <a:pt x="326" y="219"/>
                </a:cubicBezTo>
                <a:cubicBezTo>
                  <a:pt x="326" y="219"/>
                  <a:pt x="326" y="219"/>
                  <a:pt x="326" y="220"/>
                </a:cubicBezTo>
                <a:cubicBezTo>
                  <a:pt x="326" y="220"/>
                  <a:pt x="326" y="219"/>
                  <a:pt x="326" y="219"/>
                </a:cubicBezTo>
                <a:cubicBezTo>
                  <a:pt x="326" y="219"/>
                  <a:pt x="326" y="219"/>
                  <a:pt x="326" y="219"/>
                </a:cubicBezTo>
                <a:cubicBezTo>
                  <a:pt x="325" y="219"/>
                  <a:pt x="325" y="219"/>
                  <a:pt x="325" y="219"/>
                </a:cubicBezTo>
                <a:cubicBezTo>
                  <a:pt x="325" y="220"/>
                  <a:pt x="325" y="219"/>
                  <a:pt x="324" y="219"/>
                </a:cubicBezTo>
                <a:cubicBezTo>
                  <a:pt x="324" y="220"/>
                  <a:pt x="325" y="220"/>
                  <a:pt x="324" y="220"/>
                </a:cubicBezTo>
                <a:cubicBezTo>
                  <a:pt x="324" y="220"/>
                  <a:pt x="324" y="219"/>
                  <a:pt x="324" y="220"/>
                </a:cubicBezTo>
                <a:cubicBezTo>
                  <a:pt x="324" y="220"/>
                  <a:pt x="324" y="220"/>
                  <a:pt x="324" y="221"/>
                </a:cubicBezTo>
                <a:cubicBezTo>
                  <a:pt x="323" y="221"/>
                  <a:pt x="323" y="221"/>
                  <a:pt x="323" y="221"/>
                </a:cubicBezTo>
                <a:cubicBezTo>
                  <a:pt x="323" y="221"/>
                  <a:pt x="322" y="220"/>
                  <a:pt x="322" y="220"/>
                </a:cubicBezTo>
                <a:cubicBezTo>
                  <a:pt x="322" y="220"/>
                  <a:pt x="322" y="220"/>
                  <a:pt x="322" y="220"/>
                </a:cubicBezTo>
                <a:cubicBezTo>
                  <a:pt x="322" y="220"/>
                  <a:pt x="322" y="220"/>
                  <a:pt x="322" y="220"/>
                </a:cubicBezTo>
                <a:cubicBezTo>
                  <a:pt x="322" y="220"/>
                  <a:pt x="322" y="220"/>
                  <a:pt x="321" y="219"/>
                </a:cubicBezTo>
                <a:cubicBezTo>
                  <a:pt x="322" y="220"/>
                  <a:pt x="322" y="220"/>
                  <a:pt x="322" y="220"/>
                </a:cubicBezTo>
                <a:cubicBezTo>
                  <a:pt x="322" y="220"/>
                  <a:pt x="321" y="220"/>
                  <a:pt x="321" y="220"/>
                </a:cubicBezTo>
                <a:cubicBezTo>
                  <a:pt x="321" y="220"/>
                  <a:pt x="321" y="220"/>
                  <a:pt x="321" y="221"/>
                </a:cubicBezTo>
                <a:cubicBezTo>
                  <a:pt x="321" y="221"/>
                  <a:pt x="321" y="221"/>
                  <a:pt x="321" y="221"/>
                </a:cubicBezTo>
                <a:cubicBezTo>
                  <a:pt x="321" y="221"/>
                  <a:pt x="321" y="221"/>
                  <a:pt x="320" y="221"/>
                </a:cubicBezTo>
                <a:cubicBezTo>
                  <a:pt x="320" y="221"/>
                  <a:pt x="321" y="221"/>
                  <a:pt x="321" y="220"/>
                </a:cubicBezTo>
                <a:cubicBezTo>
                  <a:pt x="320" y="221"/>
                  <a:pt x="320" y="220"/>
                  <a:pt x="320" y="221"/>
                </a:cubicBezTo>
                <a:cubicBezTo>
                  <a:pt x="320" y="221"/>
                  <a:pt x="320" y="221"/>
                  <a:pt x="320" y="221"/>
                </a:cubicBezTo>
                <a:cubicBezTo>
                  <a:pt x="319" y="221"/>
                  <a:pt x="319" y="220"/>
                  <a:pt x="319" y="220"/>
                </a:cubicBezTo>
                <a:cubicBezTo>
                  <a:pt x="319" y="220"/>
                  <a:pt x="319" y="221"/>
                  <a:pt x="319" y="221"/>
                </a:cubicBezTo>
                <a:cubicBezTo>
                  <a:pt x="319" y="221"/>
                  <a:pt x="319" y="221"/>
                  <a:pt x="319" y="221"/>
                </a:cubicBezTo>
                <a:cubicBezTo>
                  <a:pt x="318" y="220"/>
                  <a:pt x="318" y="221"/>
                  <a:pt x="318" y="221"/>
                </a:cubicBezTo>
                <a:cubicBezTo>
                  <a:pt x="318" y="221"/>
                  <a:pt x="318" y="221"/>
                  <a:pt x="318" y="221"/>
                </a:cubicBezTo>
                <a:cubicBezTo>
                  <a:pt x="317" y="221"/>
                  <a:pt x="316" y="222"/>
                  <a:pt x="315" y="222"/>
                </a:cubicBezTo>
                <a:cubicBezTo>
                  <a:pt x="315" y="222"/>
                  <a:pt x="315" y="222"/>
                  <a:pt x="315" y="222"/>
                </a:cubicBezTo>
                <a:cubicBezTo>
                  <a:pt x="315" y="222"/>
                  <a:pt x="314" y="222"/>
                  <a:pt x="314" y="222"/>
                </a:cubicBezTo>
                <a:cubicBezTo>
                  <a:pt x="314" y="222"/>
                  <a:pt x="314" y="223"/>
                  <a:pt x="313" y="222"/>
                </a:cubicBezTo>
                <a:cubicBezTo>
                  <a:pt x="313" y="223"/>
                  <a:pt x="313" y="223"/>
                  <a:pt x="313" y="223"/>
                </a:cubicBezTo>
                <a:cubicBezTo>
                  <a:pt x="313" y="223"/>
                  <a:pt x="313" y="223"/>
                  <a:pt x="313" y="223"/>
                </a:cubicBezTo>
                <a:cubicBezTo>
                  <a:pt x="313" y="223"/>
                  <a:pt x="313" y="223"/>
                  <a:pt x="313" y="223"/>
                </a:cubicBezTo>
                <a:cubicBezTo>
                  <a:pt x="313" y="223"/>
                  <a:pt x="313" y="223"/>
                  <a:pt x="313" y="223"/>
                </a:cubicBezTo>
                <a:cubicBezTo>
                  <a:pt x="313" y="223"/>
                  <a:pt x="313" y="223"/>
                  <a:pt x="312" y="223"/>
                </a:cubicBezTo>
                <a:cubicBezTo>
                  <a:pt x="312" y="223"/>
                  <a:pt x="312" y="223"/>
                  <a:pt x="312" y="223"/>
                </a:cubicBezTo>
                <a:cubicBezTo>
                  <a:pt x="312" y="223"/>
                  <a:pt x="311" y="223"/>
                  <a:pt x="311" y="223"/>
                </a:cubicBezTo>
                <a:cubicBezTo>
                  <a:pt x="311" y="223"/>
                  <a:pt x="311" y="223"/>
                  <a:pt x="311" y="223"/>
                </a:cubicBezTo>
                <a:cubicBezTo>
                  <a:pt x="311" y="223"/>
                  <a:pt x="311" y="223"/>
                  <a:pt x="311" y="224"/>
                </a:cubicBezTo>
                <a:cubicBezTo>
                  <a:pt x="311" y="224"/>
                  <a:pt x="311" y="224"/>
                  <a:pt x="311" y="224"/>
                </a:cubicBezTo>
                <a:cubicBezTo>
                  <a:pt x="311" y="224"/>
                  <a:pt x="311" y="223"/>
                  <a:pt x="311" y="223"/>
                </a:cubicBezTo>
                <a:cubicBezTo>
                  <a:pt x="311" y="223"/>
                  <a:pt x="311" y="223"/>
                  <a:pt x="311" y="223"/>
                </a:cubicBezTo>
                <a:cubicBezTo>
                  <a:pt x="311" y="223"/>
                  <a:pt x="311" y="223"/>
                  <a:pt x="311" y="223"/>
                </a:cubicBezTo>
                <a:cubicBezTo>
                  <a:pt x="311" y="223"/>
                  <a:pt x="311" y="223"/>
                  <a:pt x="311" y="223"/>
                </a:cubicBezTo>
                <a:cubicBezTo>
                  <a:pt x="311" y="223"/>
                  <a:pt x="310" y="223"/>
                  <a:pt x="310" y="223"/>
                </a:cubicBezTo>
                <a:cubicBezTo>
                  <a:pt x="310" y="223"/>
                  <a:pt x="310" y="223"/>
                  <a:pt x="310" y="223"/>
                </a:cubicBezTo>
                <a:cubicBezTo>
                  <a:pt x="310" y="223"/>
                  <a:pt x="310" y="223"/>
                  <a:pt x="310" y="224"/>
                </a:cubicBezTo>
                <a:cubicBezTo>
                  <a:pt x="310" y="223"/>
                  <a:pt x="309" y="223"/>
                  <a:pt x="310" y="223"/>
                </a:cubicBezTo>
                <a:cubicBezTo>
                  <a:pt x="310" y="223"/>
                  <a:pt x="310" y="223"/>
                  <a:pt x="310" y="222"/>
                </a:cubicBezTo>
                <a:cubicBezTo>
                  <a:pt x="310" y="222"/>
                  <a:pt x="310" y="222"/>
                  <a:pt x="310" y="222"/>
                </a:cubicBezTo>
                <a:cubicBezTo>
                  <a:pt x="311" y="222"/>
                  <a:pt x="311" y="223"/>
                  <a:pt x="311" y="223"/>
                </a:cubicBezTo>
                <a:cubicBezTo>
                  <a:pt x="311" y="222"/>
                  <a:pt x="311" y="222"/>
                  <a:pt x="311" y="222"/>
                </a:cubicBezTo>
                <a:cubicBezTo>
                  <a:pt x="311" y="222"/>
                  <a:pt x="311" y="222"/>
                  <a:pt x="311" y="222"/>
                </a:cubicBezTo>
                <a:cubicBezTo>
                  <a:pt x="311" y="222"/>
                  <a:pt x="311" y="222"/>
                  <a:pt x="311" y="222"/>
                </a:cubicBezTo>
                <a:cubicBezTo>
                  <a:pt x="312" y="222"/>
                  <a:pt x="312" y="222"/>
                  <a:pt x="312" y="222"/>
                </a:cubicBezTo>
                <a:cubicBezTo>
                  <a:pt x="312" y="222"/>
                  <a:pt x="311" y="222"/>
                  <a:pt x="312" y="222"/>
                </a:cubicBezTo>
                <a:cubicBezTo>
                  <a:pt x="312" y="222"/>
                  <a:pt x="312" y="222"/>
                  <a:pt x="312" y="222"/>
                </a:cubicBezTo>
                <a:cubicBezTo>
                  <a:pt x="313" y="222"/>
                  <a:pt x="313" y="221"/>
                  <a:pt x="313" y="221"/>
                </a:cubicBezTo>
                <a:cubicBezTo>
                  <a:pt x="313" y="221"/>
                  <a:pt x="313" y="221"/>
                  <a:pt x="313" y="221"/>
                </a:cubicBezTo>
                <a:cubicBezTo>
                  <a:pt x="313" y="221"/>
                  <a:pt x="313" y="221"/>
                  <a:pt x="313" y="221"/>
                </a:cubicBezTo>
                <a:cubicBezTo>
                  <a:pt x="313" y="221"/>
                  <a:pt x="313" y="221"/>
                  <a:pt x="313" y="221"/>
                </a:cubicBezTo>
                <a:cubicBezTo>
                  <a:pt x="313" y="221"/>
                  <a:pt x="314" y="221"/>
                  <a:pt x="314" y="221"/>
                </a:cubicBezTo>
                <a:cubicBezTo>
                  <a:pt x="314" y="221"/>
                  <a:pt x="314" y="221"/>
                  <a:pt x="314" y="221"/>
                </a:cubicBezTo>
                <a:cubicBezTo>
                  <a:pt x="314" y="220"/>
                  <a:pt x="313" y="220"/>
                  <a:pt x="314" y="220"/>
                </a:cubicBezTo>
                <a:cubicBezTo>
                  <a:pt x="314" y="220"/>
                  <a:pt x="314" y="220"/>
                  <a:pt x="314" y="220"/>
                </a:cubicBezTo>
                <a:cubicBezTo>
                  <a:pt x="314" y="220"/>
                  <a:pt x="314" y="220"/>
                  <a:pt x="314" y="220"/>
                </a:cubicBezTo>
                <a:cubicBezTo>
                  <a:pt x="314" y="220"/>
                  <a:pt x="315" y="220"/>
                  <a:pt x="315" y="220"/>
                </a:cubicBezTo>
                <a:cubicBezTo>
                  <a:pt x="315" y="220"/>
                  <a:pt x="315" y="221"/>
                  <a:pt x="315" y="221"/>
                </a:cubicBezTo>
                <a:cubicBezTo>
                  <a:pt x="315" y="220"/>
                  <a:pt x="315" y="220"/>
                  <a:pt x="315" y="220"/>
                </a:cubicBezTo>
                <a:cubicBezTo>
                  <a:pt x="316" y="220"/>
                  <a:pt x="316" y="220"/>
                  <a:pt x="316" y="220"/>
                </a:cubicBezTo>
                <a:cubicBezTo>
                  <a:pt x="316" y="219"/>
                  <a:pt x="316" y="219"/>
                  <a:pt x="316" y="220"/>
                </a:cubicBezTo>
                <a:cubicBezTo>
                  <a:pt x="316" y="220"/>
                  <a:pt x="317" y="220"/>
                  <a:pt x="317" y="220"/>
                </a:cubicBezTo>
                <a:cubicBezTo>
                  <a:pt x="316" y="220"/>
                  <a:pt x="316" y="220"/>
                  <a:pt x="316" y="221"/>
                </a:cubicBezTo>
                <a:cubicBezTo>
                  <a:pt x="316" y="220"/>
                  <a:pt x="317" y="220"/>
                  <a:pt x="317" y="220"/>
                </a:cubicBezTo>
                <a:cubicBezTo>
                  <a:pt x="317" y="220"/>
                  <a:pt x="317" y="220"/>
                  <a:pt x="317" y="220"/>
                </a:cubicBezTo>
                <a:cubicBezTo>
                  <a:pt x="316" y="220"/>
                  <a:pt x="316" y="221"/>
                  <a:pt x="317" y="221"/>
                </a:cubicBezTo>
                <a:cubicBezTo>
                  <a:pt x="316" y="221"/>
                  <a:pt x="317" y="221"/>
                  <a:pt x="317" y="221"/>
                </a:cubicBezTo>
                <a:cubicBezTo>
                  <a:pt x="317" y="220"/>
                  <a:pt x="317" y="220"/>
                  <a:pt x="317" y="220"/>
                </a:cubicBezTo>
                <a:cubicBezTo>
                  <a:pt x="317" y="220"/>
                  <a:pt x="317" y="220"/>
                  <a:pt x="318" y="220"/>
                </a:cubicBezTo>
                <a:cubicBezTo>
                  <a:pt x="318" y="220"/>
                  <a:pt x="318" y="220"/>
                  <a:pt x="318" y="220"/>
                </a:cubicBezTo>
                <a:cubicBezTo>
                  <a:pt x="318" y="220"/>
                  <a:pt x="318" y="220"/>
                  <a:pt x="319" y="220"/>
                </a:cubicBezTo>
                <a:cubicBezTo>
                  <a:pt x="319" y="220"/>
                  <a:pt x="318" y="220"/>
                  <a:pt x="318" y="220"/>
                </a:cubicBezTo>
                <a:cubicBezTo>
                  <a:pt x="319" y="220"/>
                  <a:pt x="319" y="220"/>
                  <a:pt x="319" y="219"/>
                </a:cubicBezTo>
                <a:cubicBezTo>
                  <a:pt x="319" y="219"/>
                  <a:pt x="319" y="219"/>
                  <a:pt x="319" y="219"/>
                </a:cubicBezTo>
                <a:cubicBezTo>
                  <a:pt x="319" y="219"/>
                  <a:pt x="318" y="219"/>
                  <a:pt x="318" y="219"/>
                </a:cubicBezTo>
                <a:cubicBezTo>
                  <a:pt x="318" y="219"/>
                  <a:pt x="318" y="219"/>
                  <a:pt x="318" y="219"/>
                </a:cubicBezTo>
                <a:cubicBezTo>
                  <a:pt x="318" y="219"/>
                  <a:pt x="318" y="219"/>
                  <a:pt x="318" y="219"/>
                </a:cubicBezTo>
                <a:cubicBezTo>
                  <a:pt x="318" y="219"/>
                  <a:pt x="318" y="219"/>
                  <a:pt x="318" y="219"/>
                </a:cubicBezTo>
                <a:cubicBezTo>
                  <a:pt x="318" y="218"/>
                  <a:pt x="318" y="218"/>
                  <a:pt x="319" y="218"/>
                </a:cubicBezTo>
                <a:cubicBezTo>
                  <a:pt x="319" y="219"/>
                  <a:pt x="319" y="219"/>
                  <a:pt x="319" y="219"/>
                </a:cubicBezTo>
                <a:cubicBezTo>
                  <a:pt x="319" y="219"/>
                  <a:pt x="319" y="219"/>
                  <a:pt x="319" y="219"/>
                </a:cubicBezTo>
                <a:cubicBezTo>
                  <a:pt x="319" y="219"/>
                  <a:pt x="319" y="219"/>
                  <a:pt x="319" y="219"/>
                </a:cubicBezTo>
                <a:cubicBezTo>
                  <a:pt x="319" y="219"/>
                  <a:pt x="320" y="218"/>
                  <a:pt x="320" y="218"/>
                </a:cubicBezTo>
                <a:cubicBezTo>
                  <a:pt x="320" y="218"/>
                  <a:pt x="320" y="218"/>
                  <a:pt x="320" y="219"/>
                </a:cubicBezTo>
                <a:cubicBezTo>
                  <a:pt x="321" y="219"/>
                  <a:pt x="320" y="218"/>
                  <a:pt x="321" y="218"/>
                </a:cubicBezTo>
                <a:cubicBezTo>
                  <a:pt x="321" y="218"/>
                  <a:pt x="321" y="219"/>
                  <a:pt x="321" y="219"/>
                </a:cubicBezTo>
                <a:cubicBezTo>
                  <a:pt x="322" y="219"/>
                  <a:pt x="322" y="219"/>
                  <a:pt x="322" y="220"/>
                </a:cubicBezTo>
                <a:cubicBezTo>
                  <a:pt x="322" y="219"/>
                  <a:pt x="322" y="219"/>
                  <a:pt x="322" y="218"/>
                </a:cubicBezTo>
                <a:cubicBezTo>
                  <a:pt x="321" y="218"/>
                  <a:pt x="322" y="219"/>
                  <a:pt x="321" y="219"/>
                </a:cubicBezTo>
                <a:cubicBezTo>
                  <a:pt x="321" y="218"/>
                  <a:pt x="321" y="218"/>
                  <a:pt x="321" y="218"/>
                </a:cubicBezTo>
                <a:cubicBezTo>
                  <a:pt x="321" y="218"/>
                  <a:pt x="321" y="218"/>
                  <a:pt x="321" y="218"/>
                </a:cubicBezTo>
                <a:cubicBezTo>
                  <a:pt x="321" y="218"/>
                  <a:pt x="321" y="218"/>
                  <a:pt x="321" y="218"/>
                </a:cubicBezTo>
                <a:cubicBezTo>
                  <a:pt x="321" y="218"/>
                  <a:pt x="321" y="218"/>
                  <a:pt x="321" y="218"/>
                </a:cubicBezTo>
                <a:cubicBezTo>
                  <a:pt x="322" y="217"/>
                  <a:pt x="323" y="218"/>
                  <a:pt x="324" y="218"/>
                </a:cubicBezTo>
                <a:cubicBezTo>
                  <a:pt x="324" y="218"/>
                  <a:pt x="324" y="218"/>
                  <a:pt x="323" y="218"/>
                </a:cubicBezTo>
                <a:cubicBezTo>
                  <a:pt x="324" y="219"/>
                  <a:pt x="324" y="218"/>
                  <a:pt x="324" y="218"/>
                </a:cubicBezTo>
                <a:cubicBezTo>
                  <a:pt x="324" y="218"/>
                  <a:pt x="324" y="218"/>
                  <a:pt x="324" y="217"/>
                </a:cubicBezTo>
                <a:cubicBezTo>
                  <a:pt x="324" y="217"/>
                  <a:pt x="324" y="218"/>
                  <a:pt x="324" y="217"/>
                </a:cubicBezTo>
                <a:cubicBezTo>
                  <a:pt x="325" y="217"/>
                  <a:pt x="325" y="216"/>
                  <a:pt x="326" y="217"/>
                </a:cubicBezTo>
                <a:cubicBezTo>
                  <a:pt x="326" y="216"/>
                  <a:pt x="327" y="216"/>
                  <a:pt x="327" y="217"/>
                </a:cubicBezTo>
                <a:cubicBezTo>
                  <a:pt x="327" y="215"/>
                  <a:pt x="328" y="215"/>
                  <a:pt x="329" y="215"/>
                </a:cubicBezTo>
                <a:cubicBezTo>
                  <a:pt x="329" y="215"/>
                  <a:pt x="329" y="215"/>
                  <a:pt x="329" y="215"/>
                </a:cubicBezTo>
                <a:cubicBezTo>
                  <a:pt x="329" y="215"/>
                  <a:pt x="329" y="215"/>
                  <a:pt x="329" y="215"/>
                </a:cubicBezTo>
                <a:cubicBezTo>
                  <a:pt x="329" y="215"/>
                  <a:pt x="329" y="215"/>
                  <a:pt x="329" y="215"/>
                </a:cubicBezTo>
                <a:cubicBezTo>
                  <a:pt x="329" y="215"/>
                  <a:pt x="329" y="215"/>
                  <a:pt x="329" y="215"/>
                </a:cubicBezTo>
                <a:cubicBezTo>
                  <a:pt x="329" y="215"/>
                  <a:pt x="329" y="215"/>
                  <a:pt x="329" y="215"/>
                </a:cubicBezTo>
                <a:cubicBezTo>
                  <a:pt x="330" y="215"/>
                  <a:pt x="330" y="215"/>
                  <a:pt x="330" y="215"/>
                </a:cubicBezTo>
                <a:cubicBezTo>
                  <a:pt x="330" y="215"/>
                  <a:pt x="330" y="215"/>
                  <a:pt x="330" y="215"/>
                </a:cubicBezTo>
                <a:cubicBezTo>
                  <a:pt x="330" y="215"/>
                  <a:pt x="330" y="215"/>
                  <a:pt x="330" y="215"/>
                </a:cubicBezTo>
                <a:cubicBezTo>
                  <a:pt x="331" y="215"/>
                  <a:pt x="331" y="215"/>
                  <a:pt x="331" y="215"/>
                </a:cubicBezTo>
                <a:cubicBezTo>
                  <a:pt x="331" y="215"/>
                  <a:pt x="331" y="215"/>
                  <a:pt x="331" y="216"/>
                </a:cubicBezTo>
                <a:cubicBezTo>
                  <a:pt x="331" y="215"/>
                  <a:pt x="332" y="215"/>
                  <a:pt x="332" y="215"/>
                </a:cubicBezTo>
                <a:cubicBezTo>
                  <a:pt x="332" y="215"/>
                  <a:pt x="333" y="214"/>
                  <a:pt x="333" y="214"/>
                </a:cubicBezTo>
                <a:cubicBezTo>
                  <a:pt x="333" y="214"/>
                  <a:pt x="332" y="215"/>
                  <a:pt x="333" y="215"/>
                </a:cubicBezTo>
                <a:cubicBezTo>
                  <a:pt x="333" y="214"/>
                  <a:pt x="334" y="214"/>
                  <a:pt x="335" y="214"/>
                </a:cubicBezTo>
                <a:cubicBezTo>
                  <a:pt x="335" y="214"/>
                  <a:pt x="335" y="214"/>
                  <a:pt x="335" y="213"/>
                </a:cubicBezTo>
                <a:cubicBezTo>
                  <a:pt x="335" y="213"/>
                  <a:pt x="335" y="213"/>
                  <a:pt x="336" y="213"/>
                </a:cubicBezTo>
                <a:cubicBezTo>
                  <a:pt x="336" y="214"/>
                  <a:pt x="336" y="214"/>
                  <a:pt x="336" y="214"/>
                </a:cubicBezTo>
                <a:cubicBezTo>
                  <a:pt x="336" y="214"/>
                  <a:pt x="336" y="214"/>
                  <a:pt x="336" y="215"/>
                </a:cubicBezTo>
                <a:cubicBezTo>
                  <a:pt x="336" y="215"/>
                  <a:pt x="336" y="215"/>
                  <a:pt x="336" y="215"/>
                </a:cubicBezTo>
                <a:cubicBezTo>
                  <a:pt x="336" y="215"/>
                  <a:pt x="336" y="215"/>
                  <a:pt x="336" y="215"/>
                </a:cubicBezTo>
                <a:cubicBezTo>
                  <a:pt x="337" y="215"/>
                  <a:pt x="336" y="214"/>
                  <a:pt x="336" y="214"/>
                </a:cubicBezTo>
                <a:cubicBezTo>
                  <a:pt x="337" y="213"/>
                  <a:pt x="337" y="214"/>
                  <a:pt x="338" y="215"/>
                </a:cubicBezTo>
                <a:cubicBezTo>
                  <a:pt x="338" y="214"/>
                  <a:pt x="338" y="215"/>
                  <a:pt x="339" y="214"/>
                </a:cubicBezTo>
                <a:cubicBezTo>
                  <a:pt x="338" y="213"/>
                  <a:pt x="338" y="214"/>
                  <a:pt x="337" y="214"/>
                </a:cubicBezTo>
                <a:cubicBezTo>
                  <a:pt x="337" y="214"/>
                  <a:pt x="337" y="214"/>
                  <a:pt x="337" y="213"/>
                </a:cubicBezTo>
                <a:cubicBezTo>
                  <a:pt x="337" y="213"/>
                  <a:pt x="337" y="213"/>
                  <a:pt x="338" y="213"/>
                </a:cubicBezTo>
                <a:cubicBezTo>
                  <a:pt x="338" y="213"/>
                  <a:pt x="337" y="213"/>
                  <a:pt x="338" y="212"/>
                </a:cubicBezTo>
                <a:cubicBezTo>
                  <a:pt x="338" y="213"/>
                  <a:pt x="339" y="212"/>
                  <a:pt x="340" y="212"/>
                </a:cubicBezTo>
                <a:cubicBezTo>
                  <a:pt x="340" y="212"/>
                  <a:pt x="339" y="212"/>
                  <a:pt x="339" y="212"/>
                </a:cubicBezTo>
                <a:cubicBezTo>
                  <a:pt x="339" y="212"/>
                  <a:pt x="339" y="212"/>
                  <a:pt x="339" y="211"/>
                </a:cubicBezTo>
                <a:cubicBezTo>
                  <a:pt x="339" y="212"/>
                  <a:pt x="339" y="212"/>
                  <a:pt x="339" y="212"/>
                </a:cubicBezTo>
                <a:cubicBezTo>
                  <a:pt x="339" y="212"/>
                  <a:pt x="339" y="211"/>
                  <a:pt x="339" y="211"/>
                </a:cubicBezTo>
                <a:cubicBezTo>
                  <a:pt x="340" y="211"/>
                  <a:pt x="340" y="211"/>
                  <a:pt x="340" y="211"/>
                </a:cubicBezTo>
                <a:cubicBezTo>
                  <a:pt x="340" y="212"/>
                  <a:pt x="339" y="212"/>
                  <a:pt x="340" y="212"/>
                </a:cubicBezTo>
                <a:cubicBezTo>
                  <a:pt x="340" y="213"/>
                  <a:pt x="340" y="211"/>
                  <a:pt x="341" y="212"/>
                </a:cubicBezTo>
                <a:cubicBezTo>
                  <a:pt x="340" y="213"/>
                  <a:pt x="342" y="211"/>
                  <a:pt x="343" y="212"/>
                </a:cubicBezTo>
                <a:cubicBezTo>
                  <a:pt x="343" y="211"/>
                  <a:pt x="344" y="211"/>
                  <a:pt x="344" y="210"/>
                </a:cubicBezTo>
                <a:cubicBezTo>
                  <a:pt x="344" y="211"/>
                  <a:pt x="346" y="210"/>
                  <a:pt x="346" y="209"/>
                </a:cubicBezTo>
                <a:cubicBezTo>
                  <a:pt x="346" y="209"/>
                  <a:pt x="346" y="209"/>
                  <a:pt x="346" y="210"/>
                </a:cubicBezTo>
                <a:cubicBezTo>
                  <a:pt x="346" y="209"/>
                  <a:pt x="347" y="210"/>
                  <a:pt x="347" y="209"/>
                </a:cubicBezTo>
                <a:cubicBezTo>
                  <a:pt x="348" y="210"/>
                  <a:pt x="348" y="209"/>
                  <a:pt x="348" y="208"/>
                </a:cubicBezTo>
                <a:cubicBezTo>
                  <a:pt x="348" y="208"/>
                  <a:pt x="348" y="209"/>
                  <a:pt x="349" y="209"/>
                </a:cubicBezTo>
                <a:cubicBezTo>
                  <a:pt x="350" y="208"/>
                  <a:pt x="351" y="208"/>
                  <a:pt x="352" y="207"/>
                </a:cubicBezTo>
                <a:cubicBezTo>
                  <a:pt x="352" y="208"/>
                  <a:pt x="352" y="208"/>
                  <a:pt x="352" y="208"/>
                </a:cubicBezTo>
                <a:cubicBezTo>
                  <a:pt x="352" y="207"/>
                  <a:pt x="353" y="207"/>
                  <a:pt x="353" y="208"/>
                </a:cubicBezTo>
                <a:cubicBezTo>
                  <a:pt x="353" y="207"/>
                  <a:pt x="353" y="206"/>
                  <a:pt x="354" y="207"/>
                </a:cubicBezTo>
                <a:cubicBezTo>
                  <a:pt x="354" y="207"/>
                  <a:pt x="353" y="207"/>
                  <a:pt x="354" y="207"/>
                </a:cubicBezTo>
                <a:cubicBezTo>
                  <a:pt x="354" y="208"/>
                  <a:pt x="354" y="207"/>
                  <a:pt x="354" y="208"/>
                </a:cubicBezTo>
                <a:cubicBezTo>
                  <a:pt x="354" y="207"/>
                  <a:pt x="354" y="207"/>
                  <a:pt x="354" y="207"/>
                </a:cubicBezTo>
                <a:cubicBezTo>
                  <a:pt x="355" y="207"/>
                  <a:pt x="354" y="207"/>
                  <a:pt x="355" y="207"/>
                </a:cubicBezTo>
                <a:cubicBezTo>
                  <a:pt x="355" y="208"/>
                  <a:pt x="355" y="207"/>
                  <a:pt x="355" y="207"/>
                </a:cubicBezTo>
                <a:cubicBezTo>
                  <a:pt x="356" y="206"/>
                  <a:pt x="355" y="208"/>
                  <a:pt x="356" y="207"/>
                </a:cubicBezTo>
                <a:cubicBezTo>
                  <a:pt x="356" y="207"/>
                  <a:pt x="356" y="206"/>
                  <a:pt x="356" y="206"/>
                </a:cubicBezTo>
                <a:cubicBezTo>
                  <a:pt x="357" y="207"/>
                  <a:pt x="357" y="206"/>
                  <a:pt x="357" y="206"/>
                </a:cubicBezTo>
                <a:cubicBezTo>
                  <a:pt x="357" y="206"/>
                  <a:pt x="357" y="206"/>
                  <a:pt x="358" y="206"/>
                </a:cubicBezTo>
                <a:cubicBezTo>
                  <a:pt x="358" y="206"/>
                  <a:pt x="358" y="206"/>
                  <a:pt x="358" y="206"/>
                </a:cubicBezTo>
                <a:cubicBezTo>
                  <a:pt x="358" y="206"/>
                  <a:pt x="360" y="206"/>
                  <a:pt x="359" y="205"/>
                </a:cubicBezTo>
                <a:cubicBezTo>
                  <a:pt x="360" y="205"/>
                  <a:pt x="359" y="204"/>
                  <a:pt x="360" y="204"/>
                </a:cubicBezTo>
                <a:cubicBezTo>
                  <a:pt x="360" y="205"/>
                  <a:pt x="360" y="205"/>
                  <a:pt x="360" y="205"/>
                </a:cubicBezTo>
                <a:cubicBezTo>
                  <a:pt x="360" y="205"/>
                  <a:pt x="360" y="205"/>
                  <a:pt x="361" y="205"/>
                </a:cubicBezTo>
                <a:cubicBezTo>
                  <a:pt x="360" y="203"/>
                  <a:pt x="362" y="204"/>
                  <a:pt x="362" y="203"/>
                </a:cubicBezTo>
                <a:cubicBezTo>
                  <a:pt x="362" y="204"/>
                  <a:pt x="362" y="204"/>
                  <a:pt x="362" y="204"/>
                </a:cubicBezTo>
                <a:cubicBezTo>
                  <a:pt x="362" y="204"/>
                  <a:pt x="362" y="204"/>
                  <a:pt x="362" y="204"/>
                </a:cubicBezTo>
                <a:cubicBezTo>
                  <a:pt x="361" y="204"/>
                  <a:pt x="362" y="204"/>
                  <a:pt x="361" y="205"/>
                </a:cubicBezTo>
                <a:cubicBezTo>
                  <a:pt x="362" y="205"/>
                  <a:pt x="362" y="204"/>
                  <a:pt x="363" y="205"/>
                </a:cubicBezTo>
                <a:cubicBezTo>
                  <a:pt x="363" y="205"/>
                  <a:pt x="363" y="205"/>
                  <a:pt x="363" y="204"/>
                </a:cubicBezTo>
                <a:cubicBezTo>
                  <a:pt x="364" y="205"/>
                  <a:pt x="365" y="203"/>
                  <a:pt x="366" y="203"/>
                </a:cubicBezTo>
                <a:cubicBezTo>
                  <a:pt x="367" y="203"/>
                  <a:pt x="367" y="202"/>
                  <a:pt x="367" y="202"/>
                </a:cubicBezTo>
                <a:cubicBezTo>
                  <a:pt x="367" y="201"/>
                  <a:pt x="368" y="202"/>
                  <a:pt x="367" y="201"/>
                </a:cubicBezTo>
                <a:cubicBezTo>
                  <a:pt x="368" y="202"/>
                  <a:pt x="368" y="202"/>
                  <a:pt x="368" y="202"/>
                </a:cubicBezTo>
                <a:cubicBezTo>
                  <a:pt x="368" y="203"/>
                  <a:pt x="367" y="202"/>
                  <a:pt x="367" y="202"/>
                </a:cubicBezTo>
                <a:cubicBezTo>
                  <a:pt x="367" y="203"/>
                  <a:pt x="368" y="203"/>
                  <a:pt x="367" y="203"/>
                </a:cubicBezTo>
                <a:cubicBezTo>
                  <a:pt x="368" y="203"/>
                  <a:pt x="368" y="203"/>
                  <a:pt x="368" y="202"/>
                </a:cubicBezTo>
                <a:cubicBezTo>
                  <a:pt x="368" y="202"/>
                  <a:pt x="368" y="202"/>
                  <a:pt x="368" y="203"/>
                </a:cubicBezTo>
                <a:cubicBezTo>
                  <a:pt x="369" y="202"/>
                  <a:pt x="368" y="202"/>
                  <a:pt x="368" y="202"/>
                </a:cubicBezTo>
                <a:cubicBezTo>
                  <a:pt x="368" y="201"/>
                  <a:pt x="369" y="202"/>
                  <a:pt x="369" y="201"/>
                </a:cubicBezTo>
                <a:cubicBezTo>
                  <a:pt x="367" y="201"/>
                  <a:pt x="365" y="201"/>
                  <a:pt x="364" y="202"/>
                </a:cubicBezTo>
                <a:cubicBezTo>
                  <a:pt x="363" y="202"/>
                  <a:pt x="364" y="201"/>
                  <a:pt x="363" y="201"/>
                </a:cubicBezTo>
                <a:cubicBezTo>
                  <a:pt x="363" y="201"/>
                  <a:pt x="363" y="202"/>
                  <a:pt x="363" y="202"/>
                </a:cubicBezTo>
                <a:cubicBezTo>
                  <a:pt x="363" y="202"/>
                  <a:pt x="363" y="201"/>
                  <a:pt x="363" y="200"/>
                </a:cubicBezTo>
                <a:cubicBezTo>
                  <a:pt x="364" y="200"/>
                  <a:pt x="365" y="201"/>
                  <a:pt x="366" y="200"/>
                </a:cubicBezTo>
                <a:cubicBezTo>
                  <a:pt x="366" y="199"/>
                  <a:pt x="367" y="200"/>
                  <a:pt x="367" y="200"/>
                </a:cubicBezTo>
                <a:cubicBezTo>
                  <a:pt x="367" y="199"/>
                  <a:pt x="367" y="199"/>
                  <a:pt x="367" y="199"/>
                </a:cubicBezTo>
                <a:cubicBezTo>
                  <a:pt x="368" y="199"/>
                  <a:pt x="367" y="199"/>
                  <a:pt x="367" y="198"/>
                </a:cubicBezTo>
                <a:cubicBezTo>
                  <a:pt x="368" y="199"/>
                  <a:pt x="368" y="198"/>
                  <a:pt x="369" y="198"/>
                </a:cubicBezTo>
                <a:cubicBezTo>
                  <a:pt x="369" y="198"/>
                  <a:pt x="369" y="199"/>
                  <a:pt x="370" y="199"/>
                </a:cubicBezTo>
                <a:cubicBezTo>
                  <a:pt x="369" y="198"/>
                  <a:pt x="370" y="198"/>
                  <a:pt x="370" y="198"/>
                </a:cubicBezTo>
                <a:cubicBezTo>
                  <a:pt x="371" y="198"/>
                  <a:pt x="370" y="199"/>
                  <a:pt x="370" y="199"/>
                </a:cubicBezTo>
                <a:cubicBezTo>
                  <a:pt x="370" y="198"/>
                  <a:pt x="371" y="198"/>
                  <a:pt x="371" y="199"/>
                </a:cubicBezTo>
                <a:cubicBezTo>
                  <a:pt x="371" y="198"/>
                  <a:pt x="371" y="198"/>
                  <a:pt x="371" y="198"/>
                </a:cubicBezTo>
                <a:cubicBezTo>
                  <a:pt x="372" y="198"/>
                  <a:pt x="372" y="198"/>
                  <a:pt x="373" y="198"/>
                </a:cubicBezTo>
                <a:cubicBezTo>
                  <a:pt x="373" y="197"/>
                  <a:pt x="374" y="198"/>
                  <a:pt x="374" y="197"/>
                </a:cubicBezTo>
                <a:cubicBezTo>
                  <a:pt x="375" y="198"/>
                  <a:pt x="374" y="198"/>
                  <a:pt x="374" y="198"/>
                </a:cubicBezTo>
                <a:cubicBezTo>
                  <a:pt x="374" y="198"/>
                  <a:pt x="375" y="198"/>
                  <a:pt x="375" y="198"/>
                </a:cubicBezTo>
                <a:cubicBezTo>
                  <a:pt x="375" y="198"/>
                  <a:pt x="375" y="197"/>
                  <a:pt x="375" y="197"/>
                </a:cubicBezTo>
                <a:cubicBezTo>
                  <a:pt x="375" y="197"/>
                  <a:pt x="375" y="197"/>
                  <a:pt x="375" y="196"/>
                </a:cubicBezTo>
                <a:cubicBezTo>
                  <a:pt x="375" y="196"/>
                  <a:pt x="374" y="196"/>
                  <a:pt x="374" y="196"/>
                </a:cubicBezTo>
                <a:cubicBezTo>
                  <a:pt x="373" y="196"/>
                  <a:pt x="374" y="196"/>
                  <a:pt x="373" y="196"/>
                </a:cubicBezTo>
                <a:cubicBezTo>
                  <a:pt x="373" y="196"/>
                  <a:pt x="373" y="196"/>
                  <a:pt x="373" y="197"/>
                </a:cubicBezTo>
                <a:cubicBezTo>
                  <a:pt x="373" y="197"/>
                  <a:pt x="373" y="197"/>
                  <a:pt x="373" y="197"/>
                </a:cubicBezTo>
                <a:cubicBezTo>
                  <a:pt x="373" y="197"/>
                  <a:pt x="372" y="197"/>
                  <a:pt x="372" y="197"/>
                </a:cubicBezTo>
                <a:cubicBezTo>
                  <a:pt x="371" y="197"/>
                  <a:pt x="372" y="197"/>
                  <a:pt x="372" y="196"/>
                </a:cubicBezTo>
                <a:cubicBezTo>
                  <a:pt x="371" y="196"/>
                  <a:pt x="372" y="196"/>
                  <a:pt x="371" y="197"/>
                </a:cubicBezTo>
                <a:cubicBezTo>
                  <a:pt x="371" y="197"/>
                  <a:pt x="371" y="196"/>
                  <a:pt x="370" y="196"/>
                </a:cubicBezTo>
                <a:cubicBezTo>
                  <a:pt x="370" y="197"/>
                  <a:pt x="370" y="197"/>
                  <a:pt x="370" y="198"/>
                </a:cubicBezTo>
                <a:cubicBezTo>
                  <a:pt x="370" y="197"/>
                  <a:pt x="370" y="197"/>
                  <a:pt x="369" y="197"/>
                </a:cubicBezTo>
                <a:cubicBezTo>
                  <a:pt x="369" y="197"/>
                  <a:pt x="369" y="197"/>
                  <a:pt x="368" y="197"/>
                </a:cubicBezTo>
                <a:cubicBezTo>
                  <a:pt x="368" y="196"/>
                  <a:pt x="368" y="196"/>
                  <a:pt x="368" y="196"/>
                </a:cubicBezTo>
                <a:cubicBezTo>
                  <a:pt x="367" y="197"/>
                  <a:pt x="366" y="197"/>
                  <a:pt x="365" y="197"/>
                </a:cubicBezTo>
                <a:cubicBezTo>
                  <a:pt x="364" y="198"/>
                  <a:pt x="363" y="197"/>
                  <a:pt x="363" y="198"/>
                </a:cubicBezTo>
                <a:cubicBezTo>
                  <a:pt x="362" y="197"/>
                  <a:pt x="361" y="199"/>
                  <a:pt x="360" y="198"/>
                </a:cubicBezTo>
                <a:cubicBezTo>
                  <a:pt x="360" y="198"/>
                  <a:pt x="359" y="198"/>
                  <a:pt x="359" y="199"/>
                </a:cubicBezTo>
                <a:cubicBezTo>
                  <a:pt x="359" y="198"/>
                  <a:pt x="358" y="198"/>
                  <a:pt x="358" y="198"/>
                </a:cubicBezTo>
                <a:cubicBezTo>
                  <a:pt x="358" y="198"/>
                  <a:pt x="359" y="198"/>
                  <a:pt x="359" y="197"/>
                </a:cubicBezTo>
                <a:cubicBezTo>
                  <a:pt x="359" y="198"/>
                  <a:pt x="359" y="197"/>
                  <a:pt x="360" y="197"/>
                </a:cubicBezTo>
                <a:cubicBezTo>
                  <a:pt x="360" y="197"/>
                  <a:pt x="359" y="197"/>
                  <a:pt x="359" y="197"/>
                </a:cubicBezTo>
                <a:cubicBezTo>
                  <a:pt x="359" y="196"/>
                  <a:pt x="360" y="197"/>
                  <a:pt x="360" y="196"/>
                </a:cubicBezTo>
                <a:cubicBezTo>
                  <a:pt x="360" y="197"/>
                  <a:pt x="360" y="197"/>
                  <a:pt x="360" y="197"/>
                </a:cubicBezTo>
                <a:cubicBezTo>
                  <a:pt x="360" y="197"/>
                  <a:pt x="361" y="196"/>
                  <a:pt x="361" y="196"/>
                </a:cubicBezTo>
                <a:cubicBezTo>
                  <a:pt x="361" y="196"/>
                  <a:pt x="361" y="197"/>
                  <a:pt x="361" y="196"/>
                </a:cubicBezTo>
                <a:cubicBezTo>
                  <a:pt x="362" y="196"/>
                  <a:pt x="362" y="195"/>
                  <a:pt x="362" y="195"/>
                </a:cubicBezTo>
                <a:cubicBezTo>
                  <a:pt x="363" y="195"/>
                  <a:pt x="362" y="196"/>
                  <a:pt x="363" y="196"/>
                </a:cubicBezTo>
                <a:cubicBezTo>
                  <a:pt x="363" y="195"/>
                  <a:pt x="363" y="195"/>
                  <a:pt x="363" y="195"/>
                </a:cubicBezTo>
                <a:cubicBezTo>
                  <a:pt x="364" y="195"/>
                  <a:pt x="365" y="195"/>
                  <a:pt x="365" y="194"/>
                </a:cubicBezTo>
                <a:cubicBezTo>
                  <a:pt x="365" y="195"/>
                  <a:pt x="366" y="194"/>
                  <a:pt x="366" y="194"/>
                </a:cubicBezTo>
                <a:cubicBezTo>
                  <a:pt x="366" y="194"/>
                  <a:pt x="366" y="194"/>
                  <a:pt x="366" y="194"/>
                </a:cubicBezTo>
                <a:cubicBezTo>
                  <a:pt x="366" y="192"/>
                  <a:pt x="367" y="194"/>
                  <a:pt x="367" y="193"/>
                </a:cubicBezTo>
                <a:cubicBezTo>
                  <a:pt x="368" y="193"/>
                  <a:pt x="368" y="194"/>
                  <a:pt x="368" y="194"/>
                </a:cubicBezTo>
                <a:cubicBezTo>
                  <a:pt x="368" y="194"/>
                  <a:pt x="368" y="193"/>
                  <a:pt x="368" y="193"/>
                </a:cubicBezTo>
                <a:cubicBezTo>
                  <a:pt x="368" y="192"/>
                  <a:pt x="369" y="193"/>
                  <a:pt x="369" y="192"/>
                </a:cubicBezTo>
                <a:cubicBezTo>
                  <a:pt x="369" y="192"/>
                  <a:pt x="370" y="192"/>
                  <a:pt x="370" y="193"/>
                </a:cubicBezTo>
                <a:cubicBezTo>
                  <a:pt x="370" y="192"/>
                  <a:pt x="371" y="192"/>
                  <a:pt x="372" y="192"/>
                </a:cubicBezTo>
                <a:cubicBezTo>
                  <a:pt x="372" y="192"/>
                  <a:pt x="372" y="192"/>
                  <a:pt x="372" y="192"/>
                </a:cubicBezTo>
                <a:cubicBezTo>
                  <a:pt x="372" y="192"/>
                  <a:pt x="372" y="192"/>
                  <a:pt x="372" y="192"/>
                </a:cubicBezTo>
                <a:cubicBezTo>
                  <a:pt x="372" y="192"/>
                  <a:pt x="372" y="192"/>
                  <a:pt x="372" y="192"/>
                </a:cubicBezTo>
                <a:cubicBezTo>
                  <a:pt x="372" y="193"/>
                  <a:pt x="372" y="193"/>
                  <a:pt x="372" y="193"/>
                </a:cubicBezTo>
                <a:cubicBezTo>
                  <a:pt x="372" y="193"/>
                  <a:pt x="373" y="193"/>
                  <a:pt x="373" y="193"/>
                </a:cubicBezTo>
                <a:cubicBezTo>
                  <a:pt x="373" y="193"/>
                  <a:pt x="372" y="193"/>
                  <a:pt x="373" y="193"/>
                </a:cubicBezTo>
                <a:cubicBezTo>
                  <a:pt x="373" y="192"/>
                  <a:pt x="372" y="193"/>
                  <a:pt x="372" y="193"/>
                </a:cubicBezTo>
                <a:cubicBezTo>
                  <a:pt x="372" y="193"/>
                  <a:pt x="372" y="193"/>
                  <a:pt x="372" y="193"/>
                </a:cubicBezTo>
                <a:cubicBezTo>
                  <a:pt x="372" y="193"/>
                  <a:pt x="372" y="193"/>
                  <a:pt x="372" y="193"/>
                </a:cubicBezTo>
                <a:cubicBezTo>
                  <a:pt x="372" y="193"/>
                  <a:pt x="372" y="193"/>
                  <a:pt x="372" y="193"/>
                </a:cubicBezTo>
                <a:cubicBezTo>
                  <a:pt x="372" y="193"/>
                  <a:pt x="372" y="193"/>
                  <a:pt x="372" y="192"/>
                </a:cubicBezTo>
                <a:cubicBezTo>
                  <a:pt x="372" y="192"/>
                  <a:pt x="373" y="192"/>
                  <a:pt x="373" y="192"/>
                </a:cubicBezTo>
                <a:cubicBezTo>
                  <a:pt x="373" y="192"/>
                  <a:pt x="373" y="192"/>
                  <a:pt x="372" y="192"/>
                </a:cubicBezTo>
                <a:cubicBezTo>
                  <a:pt x="373" y="192"/>
                  <a:pt x="373" y="191"/>
                  <a:pt x="374" y="192"/>
                </a:cubicBezTo>
                <a:cubicBezTo>
                  <a:pt x="374" y="192"/>
                  <a:pt x="374" y="190"/>
                  <a:pt x="375" y="190"/>
                </a:cubicBezTo>
                <a:cubicBezTo>
                  <a:pt x="375" y="190"/>
                  <a:pt x="375" y="190"/>
                  <a:pt x="375" y="190"/>
                </a:cubicBezTo>
                <a:cubicBezTo>
                  <a:pt x="376" y="190"/>
                  <a:pt x="376" y="190"/>
                  <a:pt x="376" y="190"/>
                </a:cubicBezTo>
                <a:cubicBezTo>
                  <a:pt x="376" y="191"/>
                  <a:pt x="376" y="189"/>
                  <a:pt x="377" y="190"/>
                </a:cubicBezTo>
                <a:cubicBezTo>
                  <a:pt x="377" y="190"/>
                  <a:pt x="377" y="190"/>
                  <a:pt x="377" y="191"/>
                </a:cubicBezTo>
                <a:cubicBezTo>
                  <a:pt x="378" y="190"/>
                  <a:pt x="378" y="189"/>
                  <a:pt x="379" y="190"/>
                </a:cubicBezTo>
                <a:cubicBezTo>
                  <a:pt x="380" y="190"/>
                  <a:pt x="380" y="190"/>
                  <a:pt x="380" y="189"/>
                </a:cubicBezTo>
                <a:cubicBezTo>
                  <a:pt x="380" y="190"/>
                  <a:pt x="381" y="189"/>
                  <a:pt x="381" y="189"/>
                </a:cubicBezTo>
                <a:cubicBezTo>
                  <a:pt x="381" y="189"/>
                  <a:pt x="381" y="189"/>
                  <a:pt x="381" y="189"/>
                </a:cubicBezTo>
                <a:cubicBezTo>
                  <a:pt x="382" y="189"/>
                  <a:pt x="382" y="189"/>
                  <a:pt x="382" y="189"/>
                </a:cubicBezTo>
                <a:cubicBezTo>
                  <a:pt x="381" y="189"/>
                  <a:pt x="381" y="189"/>
                  <a:pt x="381" y="189"/>
                </a:cubicBezTo>
                <a:cubicBezTo>
                  <a:pt x="381" y="189"/>
                  <a:pt x="381" y="189"/>
                  <a:pt x="380" y="189"/>
                </a:cubicBezTo>
                <a:cubicBezTo>
                  <a:pt x="380" y="189"/>
                  <a:pt x="380" y="189"/>
                  <a:pt x="380" y="189"/>
                </a:cubicBezTo>
                <a:cubicBezTo>
                  <a:pt x="380" y="189"/>
                  <a:pt x="380" y="189"/>
                  <a:pt x="380" y="189"/>
                </a:cubicBezTo>
                <a:cubicBezTo>
                  <a:pt x="380" y="189"/>
                  <a:pt x="380" y="189"/>
                  <a:pt x="380" y="188"/>
                </a:cubicBezTo>
                <a:cubicBezTo>
                  <a:pt x="381" y="189"/>
                  <a:pt x="381" y="188"/>
                  <a:pt x="382" y="188"/>
                </a:cubicBezTo>
                <a:cubicBezTo>
                  <a:pt x="382" y="188"/>
                  <a:pt x="382" y="189"/>
                  <a:pt x="382" y="189"/>
                </a:cubicBezTo>
                <a:cubicBezTo>
                  <a:pt x="382" y="189"/>
                  <a:pt x="383" y="189"/>
                  <a:pt x="384" y="188"/>
                </a:cubicBezTo>
                <a:cubicBezTo>
                  <a:pt x="384" y="188"/>
                  <a:pt x="383" y="189"/>
                  <a:pt x="383" y="188"/>
                </a:cubicBezTo>
                <a:cubicBezTo>
                  <a:pt x="383" y="187"/>
                  <a:pt x="383" y="188"/>
                  <a:pt x="384" y="187"/>
                </a:cubicBezTo>
                <a:cubicBezTo>
                  <a:pt x="383" y="187"/>
                  <a:pt x="383" y="187"/>
                  <a:pt x="383" y="187"/>
                </a:cubicBezTo>
                <a:cubicBezTo>
                  <a:pt x="383" y="186"/>
                  <a:pt x="383" y="187"/>
                  <a:pt x="383" y="186"/>
                </a:cubicBezTo>
                <a:cubicBezTo>
                  <a:pt x="383" y="186"/>
                  <a:pt x="383" y="186"/>
                  <a:pt x="383" y="186"/>
                </a:cubicBezTo>
                <a:cubicBezTo>
                  <a:pt x="384" y="187"/>
                  <a:pt x="384" y="186"/>
                  <a:pt x="385" y="186"/>
                </a:cubicBezTo>
                <a:cubicBezTo>
                  <a:pt x="385" y="187"/>
                  <a:pt x="384" y="186"/>
                  <a:pt x="384" y="187"/>
                </a:cubicBezTo>
                <a:cubicBezTo>
                  <a:pt x="384" y="187"/>
                  <a:pt x="385" y="187"/>
                  <a:pt x="385" y="187"/>
                </a:cubicBezTo>
                <a:cubicBezTo>
                  <a:pt x="385" y="187"/>
                  <a:pt x="385" y="186"/>
                  <a:pt x="386" y="186"/>
                </a:cubicBezTo>
                <a:cubicBezTo>
                  <a:pt x="386" y="186"/>
                  <a:pt x="386" y="187"/>
                  <a:pt x="386" y="187"/>
                </a:cubicBezTo>
                <a:cubicBezTo>
                  <a:pt x="386" y="187"/>
                  <a:pt x="386" y="187"/>
                  <a:pt x="387" y="187"/>
                </a:cubicBezTo>
                <a:cubicBezTo>
                  <a:pt x="387" y="187"/>
                  <a:pt x="386" y="187"/>
                  <a:pt x="386" y="186"/>
                </a:cubicBezTo>
                <a:cubicBezTo>
                  <a:pt x="387" y="186"/>
                  <a:pt x="388" y="186"/>
                  <a:pt x="388" y="185"/>
                </a:cubicBezTo>
                <a:cubicBezTo>
                  <a:pt x="388" y="185"/>
                  <a:pt x="388" y="186"/>
                  <a:pt x="387" y="185"/>
                </a:cubicBezTo>
                <a:cubicBezTo>
                  <a:pt x="387" y="185"/>
                  <a:pt x="387" y="185"/>
                  <a:pt x="387" y="185"/>
                </a:cubicBezTo>
                <a:cubicBezTo>
                  <a:pt x="388" y="185"/>
                  <a:pt x="387" y="185"/>
                  <a:pt x="388" y="184"/>
                </a:cubicBezTo>
                <a:cubicBezTo>
                  <a:pt x="388" y="183"/>
                  <a:pt x="387" y="184"/>
                  <a:pt x="387" y="185"/>
                </a:cubicBezTo>
                <a:cubicBezTo>
                  <a:pt x="387" y="184"/>
                  <a:pt x="387" y="184"/>
                  <a:pt x="387" y="184"/>
                </a:cubicBezTo>
                <a:cubicBezTo>
                  <a:pt x="387" y="183"/>
                  <a:pt x="388" y="183"/>
                  <a:pt x="387" y="183"/>
                </a:cubicBezTo>
                <a:cubicBezTo>
                  <a:pt x="387" y="183"/>
                  <a:pt x="387" y="183"/>
                  <a:pt x="387" y="183"/>
                </a:cubicBezTo>
                <a:cubicBezTo>
                  <a:pt x="387" y="183"/>
                  <a:pt x="387" y="183"/>
                  <a:pt x="386" y="183"/>
                </a:cubicBezTo>
                <a:cubicBezTo>
                  <a:pt x="386" y="183"/>
                  <a:pt x="386" y="184"/>
                  <a:pt x="386" y="184"/>
                </a:cubicBezTo>
                <a:cubicBezTo>
                  <a:pt x="386" y="184"/>
                  <a:pt x="385" y="184"/>
                  <a:pt x="385" y="185"/>
                </a:cubicBezTo>
                <a:cubicBezTo>
                  <a:pt x="384" y="184"/>
                  <a:pt x="383" y="185"/>
                  <a:pt x="382" y="185"/>
                </a:cubicBezTo>
                <a:cubicBezTo>
                  <a:pt x="382" y="184"/>
                  <a:pt x="383" y="185"/>
                  <a:pt x="383" y="184"/>
                </a:cubicBezTo>
                <a:cubicBezTo>
                  <a:pt x="382" y="184"/>
                  <a:pt x="381" y="184"/>
                  <a:pt x="380" y="185"/>
                </a:cubicBezTo>
                <a:cubicBezTo>
                  <a:pt x="380" y="185"/>
                  <a:pt x="380" y="184"/>
                  <a:pt x="379" y="185"/>
                </a:cubicBezTo>
                <a:cubicBezTo>
                  <a:pt x="379" y="185"/>
                  <a:pt x="379" y="184"/>
                  <a:pt x="379" y="184"/>
                </a:cubicBezTo>
                <a:cubicBezTo>
                  <a:pt x="379" y="183"/>
                  <a:pt x="379" y="184"/>
                  <a:pt x="379" y="184"/>
                </a:cubicBezTo>
                <a:cubicBezTo>
                  <a:pt x="379" y="184"/>
                  <a:pt x="378" y="185"/>
                  <a:pt x="379" y="185"/>
                </a:cubicBezTo>
                <a:cubicBezTo>
                  <a:pt x="378" y="185"/>
                  <a:pt x="378" y="186"/>
                  <a:pt x="377" y="186"/>
                </a:cubicBezTo>
                <a:cubicBezTo>
                  <a:pt x="378" y="185"/>
                  <a:pt x="378" y="184"/>
                  <a:pt x="378" y="184"/>
                </a:cubicBezTo>
                <a:cubicBezTo>
                  <a:pt x="378" y="183"/>
                  <a:pt x="377" y="185"/>
                  <a:pt x="376" y="186"/>
                </a:cubicBezTo>
                <a:cubicBezTo>
                  <a:pt x="376" y="185"/>
                  <a:pt x="376" y="185"/>
                  <a:pt x="375" y="186"/>
                </a:cubicBezTo>
                <a:cubicBezTo>
                  <a:pt x="375" y="186"/>
                  <a:pt x="376" y="186"/>
                  <a:pt x="375" y="186"/>
                </a:cubicBezTo>
                <a:cubicBezTo>
                  <a:pt x="375" y="186"/>
                  <a:pt x="375" y="186"/>
                  <a:pt x="375" y="186"/>
                </a:cubicBezTo>
                <a:cubicBezTo>
                  <a:pt x="375" y="186"/>
                  <a:pt x="375" y="186"/>
                  <a:pt x="375" y="186"/>
                </a:cubicBezTo>
                <a:cubicBezTo>
                  <a:pt x="374" y="186"/>
                  <a:pt x="374" y="187"/>
                  <a:pt x="373" y="187"/>
                </a:cubicBezTo>
                <a:cubicBezTo>
                  <a:pt x="373" y="187"/>
                  <a:pt x="373" y="187"/>
                  <a:pt x="373" y="187"/>
                </a:cubicBezTo>
                <a:cubicBezTo>
                  <a:pt x="373" y="186"/>
                  <a:pt x="373" y="186"/>
                  <a:pt x="374" y="185"/>
                </a:cubicBezTo>
                <a:cubicBezTo>
                  <a:pt x="373" y="185"/>
                  <a:pt x="373" y="186"/>
                  <a:pt x="372" y="186"/>
                </a:cubicBezTo>
                <a:cubicBezTo>
                  <a:pt x="372" y="186"/>
                  <a:pt x="372" y="186"/>
                  <a:pt x="372" y="186"/>
                </a:cubicBezTo>
                <a:cubicBezTo>
                  <a:pt x="372" y="186"/>
                  <a:pt x="372" y="186"/>
                  <a:pt x="372" y="186"/>
                </a:cubicBezTo>
                <a:cubicBezTo>
                  <a:pt x="372" y="186"/>
                  <a:pt x="372" y="185"/>
                  <a:pt x="371" y="186"/>
                </a:cubicBezTo>
                <a:cubicBezTo>
                  <a:pt x="371" y="186"/>
                  <a:pt x="371" y="186"/>
                  <a:pt x="371" y="186"/>
                </a:cubicBezTo>
                <a:cubicBezTo>
                  <a:pt x="371" y="186"/>
                  <a:pt x="371" y="186"/>
                  <a:pt x="371" y="186"/>
                </a:cubicBezTo>
                <a:cubicBezTo>
                  <a:pt x="372" y="186"/>
                  <a:pt x="372" y="187"/>
                  <a:pt x="372" y="187"/>
                </a:cubicBezTo>
                <a:cubicBezTo>
                  <a:pt x="373" y="187"/>
                  <a:pt x="372" y="188"/>
                  <a:pt x="372" y="188"/>
                </a:cubicBezTo>
                <a:cubicBezTo>
                  <a:pt x="372" y="187"/>
                  <a:pt x="371" y="187"/>
                  <a:pt x="371" y="187"/>
                </a:cubicBezTo>
                <a:cubicBezTo>
                  <a:pt x="371" y="186"/>
                  <a:pt x="371" y="187"/>
                  <a:pt x="371" y="187"/>
                </a:cubicBezTo>
                <a:cubicBezTo>
                  <a:pt x="370" y="187"/>
                  <a:pt x="371" y="186"/>
                  <a:pt x="371" y="186"/>
                </a:cubicBezTo>
                <a:cubicBezTo>
                  <a:pt x="371" y="186"/>
                  <a:pt x="370" y="186"/>
                  <a:pt x="371" y="185"/>
                </a:cubicBezTo>
                <a:cubicBezTo>
                  <a:pt x="370" y="185"/>
                  <a:pt x="370" y="186"/>
                  <a:pt x="369" y="186"/>
                </a:cubicBezTo>
                <a:cubicBezTo>
                  <a:pt x="369" y="185"/>
                  <a:pt x="370" y="185"/>
                  <a:pt x="370" y="184"/>
                </a:cubicBezTo>
                <a:cubicBezTo>
                  <a:pt x="369" y="184"/>
                  <a:pt x="369" y="185"/>
                  <a:pt x="368" y="184"/>
                </a:cubicBezTo>
                <a:cubicBezTo>
                  <a:pt x="368" y="185"/>
                  <a:pt x="369" y="184"/>
                  <a:pt x="369" y="185"/>
                </a:cubicBezTo>
                <a:cubicBezTo>
                  <a:pt x="369" y="185"/>
                  <a:pt x="369" y="185"/>
                  <a:pt x="368" y="185"/>
                </a:cubicBezTo>
                <a:cubicBezTo>
                  <a:pt x="369" y="185"/>
                  <a:pt x="369" y="186"/>
                  <a:pt x="369" y="186"/>
                </a:cubicBezTo>
                <a:cubicBezTo>
                  <a:pt x="369" y="186"/>
                  <a:pt x="369" y="186"/>
                  <a:pt x="369" y="187"/>
                </a:cubicBezTo>
                <a:cubicBezTo>
                  <a:pt x="368" y="187"/>
                  <a:pt x="369" y="186"/>
                  <a:pt x="368" y="186"/>
                </a:cubicBezTo>
                <a:cubicBezTo>
                  <a:pt x="368" y="187"/>
                  <a:pt x="366" y="187"/>
                  <a:pt x="366" y="186"/>
                </a:cubicBezTo>
                <a:cubicBezTo>
                  <a:pt x="365" y="187"/>
                  <a:pt x="365" y="186"/>
                  <a:pt x="365" y="187"/>
                </a:cubicBezTo>
                <a:cubicBezTo>
                  <a:pt x="365" y="187"/>
                  <a:pt x="365" y="186"/>
                  <a:pt x="364" y="186"/>
                </a:cubicBezTo>
                <a:cubicBezTo>
                  <a:pt x="365" y="186"/>
                  <a:pt x="365" y="185"/>
                  <a:pt x="366" y="185"/>
                </a:cubicBezTo>
                <a:cubicBezTo>
                  <a:pt x="365" y="185"/>
                  <a:pt x="364" y="185"/>
                  <a:pt x="364" y="186"/>
                </a:cubicBezTo>
                <a:cubicBezTo>
                  <a:pt x="363" y="186"/>
                  <a:pt x="364" y="185"/>
                  <a:pt x="363" y="185"/>
                </a:cubicBezTo>
                <a:cubicBezTo>
                  <a:pt x="363" y="186"/>
                  <a:pt x="363" y="186"/>
                  <a:pt x="362" y="186"/>
                </a:cubicBezTo>
                <a:cubicBezTo>
                  <a:pt x="362" y="186"/>
                  <a:pt x="361" y="186"/>
                  <a:pt x="362" y="187"/>
                </a:cubicBezTo>
                <a:cubicBezTo>
                  <a:pt x="361" y="187"/>
                  <a:pt x="361" y="188"/>
                  <a:pt x="361" y="187"/>
                </a:cubicBezTo>
                <a:cubicBezTo>
                  <a:pt x="361" y="188"/>
                  <a:pt x="360" y="188"/>
                  <a:pt x="360" y="188"/>
                </a:cubicBezTo>
                <a:cubicBezTo>
                  <a:pt x="360" y="188"/>
                  <a:pt x="360" y="188"/>
                  <a:pt x="360" y="187"/>
                </a:cubicBezTo>
                <a:cubicBezTo>
                  <a:pt x="360" y="188"/>
                  <a:pt x="359" y="188"/>
                  <a:pt x="359" y="188"/>
                </a:cubicBezTo>
                <a:cubicBezTo>
                  <a:pt x="359" y="188"/>
                  <a:pt x="359" y="187"/>
                  <a:pt x="359" y="187"/>
                </a:cubicBezTo>
                <a:cubicBezTo>
                  <a:pt x="360" y="186"/>
                  <a:pt x="361" y="187"/>
                  <a:pt x="361" y="186"/>
                </a:cubicBezTo>
                <a:cubicBezTo>
                  <a:pt x="361" y="185"/>
                  <a:pt x="361" y="186"/>
                  <a:pt x="361" y="185"/>
                </a:cubicBezTo>
                <a:cubicBezTo>
                  <a:pt x="360" y="187"/>
                  <a:pt x="358" y="186"/>
                  <a:pt x="357" y="187"/>
                </a:cubicBezTo>
                <a:cubicBezTo>
                  <a:pt x="356" y="186"/>
                  <a:pt x="354" y="188"/>
                  <a:pt x="353" y="188"/>
                </a:cubicBezTo>
                <a:cubicBezTo>
                  <a:pt x="353" y="188"/>
                  <a:pt x="353" y="188"/>
                  <a:pt x="353" y="187"/>
                </a:cubicBezTo>
                <a:cubicBezTo>
                  <a:pt x="353" y="188"/>
                  <a:pt x="353" y="188"/>
                  <a:pt x="353" y="188"/>
                </a:cubicBezTo>
                <a:cubicBezTo>
                  <a:pt x="353" y="188"/>
                  <a:pt x="353" y="187"/>
                  <a:pt x="352" y="187"/>
                </a:cubicBezTo>
                <a:cubicBezTo>
                  <a:pt x="352" y="187"/>
                  <a:pt x="352" y="187"/>
                  <a:pt x="352" y="187"/>
                </a:cubicBezTo>
                <a:cubicBezTo>
                  <a:pt x="352" y="187"/>
                  <a:pt x="353" y="186"/>
                  <a:pt x="354" y="186"/>
                </a:cubicBezTo>
                <a:cubicBezTo>
                  <a:pt x="354" y="186"/>
                  <a:pt x="354" y="186"/>
                  <a:pt x="354" y="186"/>
                </a:cubicBezTo>
                <a:cubicBezTo>
                  <a:pt x="354" y="186"/>
                  <a:pt x="354" y="186"/>
                  <a:pt x="354" y="186"/>
                </a:cubicBezTo>
                <a:cubicBezTo>
                  <a:pt x="355" y="186"/>
                  <a:pt x="355" y="186"/>
                  <a:pt x="355" y="186"/>
                </a:cubicBezTo>
                <a:cubicBezTo>
                  <a:pt x="355" y="186"/>
                  <a:pt x="355" y="186"/>
                  <a:pt x="355" y="186"/>
                </a:cubicBezTo>
                <a:cubicBezTo>
                  <a:pt x="355" y="186"/>
                  <a:pt x="355" y="186"/>
                  <a:pt x="355" y="186"/>
                </a:cubicBezTo>
                <a:cubicBezTo>
                  <a:pt x="356" y="186"/>
                  <a:pt x="356" y="186"/>
                  <a:pt x="356" y="186"/>
                </a:cubicBezTo>
                <a:cubicBezTo>
                  <a:pt x="356" y="186"/>
                  <a:pt x="356" y="186"/>
                  <a:pt x="356" y="186"/>
                </a:cubicBezTo>
                <a:cubicBezTo>
                  <a:pt x="356" y="186"/>
                  <a:pt x="357" y="186"/>
                  <a:pt x="357" y="186"/>
                </a:cubicBezTo>
                <a:cubicBezTo>
                  <a:pt x="357" y="186"/>
                  <a:pt x="356" y="185"/>
                  <a:pt x="356" y="185"/>
                </a:cubicBezTo>
                <a:cubicBezTo>
                  <a:pt x="356" y="185"/>
                  <a:pt x="357" y="185"/>
                  <a:pt x="357" y="185"/>
                </a:cubicBezTo>
                <a:cubicBezTo>
                  <a:pt x="357" y="185"/>
                  <a:pt x="357" y="185"/>
                  <a:pt x="358" y="185"/>
                </a:cubicBezTo>
                <a:cubicBezTo>
                  <a:pt x="358" y="185"/>
                  <a:pt x="358" y="185"/>
                  <a:pt x="358" y="185"/>
                </a:cubicBezTo>
                <a:cubicBezTo>
                  <a:pt x="358" y="185"/>
                  <a:pt x="359" y="185"/>
                  <a:pt x="359" y="185"/>
                </a:cubicBezTo>
                <a:cubicBezTo>
                  <a:pt x="359" y="185"/>
                  <a:pt x="359" y="185"/>
                  <a:pt x="359" y="185"/>
                </a:cubicBezTo>
                <a:cubicBezTo>
                  <a:pt x="359" y="185"/>
                  <a:pt x="359" y="184"/>
                  <a:pt x="360" y="185"/>
                </a:cubicBezTo>
                <a:cubicBezTo>
                  <a:pt x="360" y="185"/>
                  <a:pt x="360" y="185"/>
                  <a:pt x="360" y="184"/>
                </a:cubicBezTo>
                <a:cubicBezTo>
                  <a:pt x="360" y="184"/>
                  <a:pt x="360" y="184"/>
                  <a:pt x="360" y="184"/>
                </a:cubicBezTo>
                <a:cubicBezTo>
                  <a:pt x="360" y="184"/>
                  <a:pt x="360" y="184"/>
                  <a:pt x="360" y="184"/>
                </a:cubicBezTo>
                <a:cubicBezTo>
                  <a:pt x="360" y="184"/>
                  <a:pt x="360" y="184"/>
                  <a:pt x="359" y="184"/>
                </a:cubicBezTo>
                <a:cubicBezTo>
                  <a:pt x="359" y="184"/>
                  <a:pt x="359" y="184"/>
                  <a:pt x="359" y="184"/>
                </a:cubicBezTo>
                <a:cubicBezTo>
                  <a:pt x="358" y="184"/>
                  <a:pt x="357" y="185"/>
                  <a:pt x="356" y="185"/>
                </a:cubicBezTo>
                <a:cubicBezTo>
                  <a:pt x="356" y="185"/>
                  <a:pt x="356" y="184"/>
                  <a:pt x="356" y="184"/>
                </a:cubicBezTo>
                <a:cubicBezTo>
                  <a:pt x="357" y="184"/>
                  <a:pt x="357" y="184"/>
                  <a:pt x="357" y="184"/>
                </a:cubicBezTo>
                <a:cubicBezTo>
                  <a:pt x="357" y="184"/>
                  <a:pt x="357" y="184"/>
                  <a:pt x="357" y="184"/>
                </a:cubicBezTo>
                <a:cubicBezTo>
                  <a:pt x="357" y="184"/>
                  <a:pt x="357" y="184"/>
                  <a:pt x="357" y="184"/>
                </a:cubicBezTo>
                <a:cubicBezTo>
                  <a:pt x="357" y="184"/>
                  <a:pt x="357" y="184"/>
                  <a:pt x="357" y="184"/>
                </a:cubicBezTo>
                <a:cubicBezTo>
                  <a:pt x="358" y="183"/>
                  <a:pt x="358" y="182"/>
                  <a:pt x="359" y="182"/>
                </a:cubicBezTo>
                <a:cubicBezTo>
                  <a:pt x="359" y="182"/>
                  <a:pt x="359" y="183"/>
                  <a:pt x="358" y="183"/>
                </a:cubicBezTo>
                <a:cubicBezTo>
                  <a:pt x="358" y="184"/>
                  <a:pt x="359" y="184"/>
                  <a:pt x="359" y="184"/>
                </a:cubicBezTo>
                <a:cubicBezTo>
                  <a:pt x="359" y="184"/>
                  <a:pt x="359" y="182"/>
                  <a:pt x="360" y="182"/>
                </a:cubicBezTo>
                <a:cubicBezTo>
                  <a:pt x="360" y="183"/>
                  <a:pt x="360" y="183"/>
                  <a:pt x="360" y="183"/>
                </a:cubicBezTo>
                <a:cubicBezTo>
                  <a:pt x="361" y="184"/>
                  <a:pt x="361" y="182"/>
                  <a:pt x="362" y="182"/>
                </a:cubicBezTo>
                <a:cubicBezTo>
                  <a:pt x="362" y="182"/>
                  <a:pt x="362" y="182"/>
                  <a:pt x="362" y="182"/>
                </a:cubicBezTo>
                <a:cubicBezTo>
                  <a:pt x="362" y="182"/>
                  <a:pt x="362" y="182"/>
                  <a:pt x="362" y="182"/>
                </a:cubicBezTo>
                <a:cubicBezTo>
                  <a:pt x="362" y="182"/>
                  <a:pt x="362" y="182"/>
                  <a:pt x="362" y="182"/>
                </a:cubicBezTo>
                <a:cubicBezTo>
                  <a:pt x="362" y="183"/>
                  <a:pt x="362" y="183"/>
                  <a:pt x="362" y="183"/>
                </a:cubicBezTo>
                <a:cubicBezTo>
                  <a:pt x="362" y="183"/>
                  <a:pt x="362" y="183"/>
                  <a:pt x="362" y="183"/>
                </a:cubicBezTo>
                <a:cubicBezTo>
                  <a:pt x="362" y="183"/>
                  <a:pt x="362" y="183"/>
                  <a:pt x="362" y="183"/>
                </a:cubicBezTo>
                <a:cubicBezTo>
                  <a:pt x="362" y="183"/>
                  <a:pt x="362" y="183"/>
                  <a:pt x="363" y="183"/>
                </a:cubicBezTo>
                <a:cubicBezTo>
                  <a:pt x="362" y="183"/>
                  <a:pt x="362" y="182"/>
                  <a:pt x="362" y="182"/>
                </a:cubicBezTo>
                <a:cubicBezTo>
                  <a:pt x="362" y="182"/>
                  <a:pt x="363" y="182"/>
                  <a:pt x="363" y="182"/>
                </a:cubicBezTo>
                <a:cubicBezTo>
                  <a:pt x="363" y="182"/>
                  <a:pt x="364" y="182"/>
                  <a:pt x="364" y="182"/>
                </a:cubicBezTo>
                <a:cubicBezTo>
                  <a:pt x="364" y="182"/>
                  <a:pt x="364" y="182"/>
                  <a:pt x="364" y="183"/>
                </a:cubicBezTo>
                <a:cubicBezTo>
                  <a:pt x="364" y="182"/>
                  <a:pt x="365" y="182"/>
                  <a:pt x="365" y="182"/>
                </a:cubicBezTo>
                <a:cubicBezTo>
                  <a:pt x="365" y="182"/>
                  <a:pt x="365" y="182"/>
                  <a:pt x="366" y="182"/>
                </a:cubicBezTo>
                <a:cubicBezTo>
                  <a:pt x="366" y="182"/>
                  <a:pt x="367" y="182"/>
                  <a:pt x="368" y="181"/>
                </a:cubicBezTo>
                <a:cubicBezTo>
                  <a:pt x="368" y="182"/>
                  <a:pt x="367" y="182"/>
                  <a:pt x="367" y="182"/>
                </a:cubicBezTo>
                <a:cubicBezTo>
                  <a:pt x="368" y="182"/>
                  <a:pt x="368" y="181"/>
                  <a:pt x="369" y="181"/>
                </a:cubicBezTo>
                <a:cubicBezTo>
                  <a:pt x="369" y="181"/>
                  <a:pt x="369" y="181"/>
                  <a:pt x="369" y="181"/>
                </a:cubicBezTo>
                <a:cubicBezTo>
                  <a:pt x="369" y="181"/>
                  <a:pt x="369" y="181"/>
                  <a:pt x="369" y="181"/>
                </a:cubicBezTo>
                <a:cubicBezTo>
                  <a:pt x="369" y="181"/>
                  <a:pt x="369" y="181"/>
                  <a:pt x="369" y="181"/>
                </a:cubicBezTo>
                <a:cubicBezTo>
                  <a:pt x="370" y="181"/>
                  <a:pt x="370" y="180"/>
                  <a:pt x="370" y="181"/>
                </a:cubicBezTo>
                <a:cubicBezTo>
                  <a:pt x="370" y="180"/>
                  <a:pt x="370" y="181"/>
                  <a:pt x="369" y="180"/>
                </a:cubicBezTo>
                <a:cubicBezTo>
                  <a:pt x="369" y="180"/>
                  <a:pt x="369" y="180"/>
                  <a:pt x="369" y="180"/>
                </a:cubicBezTo>
                <a:cubicBezTo>
                  <a:pt x="370" y="180"/>
                  <a:pt x="371" y="179"/>
                  <a:pt x="372" y="179"/>
                </a:cubicBezTo>
                <a:cubicBezTo>
                  <a:pt x="372" y="180"/>
                  <a:pt x="371" y="181"/>
                  <a:pt x="371" y="180"/>
                </a:cubicBezTo>
                <a:cubicBezTo>
                  <a:pt x="370" y="180"/>
                  <a:pt x="370" y="181"/>
                  <a:pt x="370" y="181"/>
                </a:cubicBezTo>
                <a:cubicBezTo>
                  <a:pt x="370" y="181"/>
                  <a:pt x="371" y="181"/>
                  <a:pt x="372" y="180"/>
                </a:cubicBezTo>
                <a:cubicBezTo>
                  <a:pt x="372" y="180"/>
                  <a:pt x="372" y="181"/>
                  <a:pt x="372" y="181"/>
                </a:cubicBezTo>
                <a:cubicBezTo>
                  <a:pt x="373" y="180"/>
                  <a:pt x="374" y="180"/>
                  <a:pt x="375" y="179"/>
                </a:cubicBezTo>
                <a:cubicBezTo>
                  <a:pt x="376" y="180"/>
                  <a:pt x="375" y="180"/>
                  <a:pt x="375" y="180"/>
                </a:cubicBezTo>
                <a:cubicBezTo>
                  <a:pt x="375" y="180"/>
                  <a:pt x="375" y="180"/>
                  <a:pt x="376" y="181"/>
                </a:cubicBezTo>
                <a:cubicBezTo>
                  <a:pt x="376" y="180"/>
                  <a:pt x="377" y="180"/>
                  <a:pt x="378" y="180"/>
                </a:cubicBezTo>
                <a:cubicBezTo>
                  <a:pt x="379" y="180"/>
                  <a:pt x="379" y="179"/>
                  <a:pt x="380" y="178"/>
                </a:cubicBezTo>
                <a:cubicBezTo>
                  <a:pt x="379" y="178"/>
                  <a:pt x="379" y="179"/>
                  <a:pt x="378" y="178"/>
                </a:cubicBezTo>
                <a:cubicBezTo>
                  <a:pt x="378" y="179"/>
                  <a:pt x="378" y="179"/>
                  <a:pt x="378" y="179"/>
                </a:cubicBezTo>
                <a:cubicBezTo>
                  <a:pt x="378" y="179"/>
                  <a:pt x="378" y="179"/>
                  <a:pt x="377" y="179"/>
                </a:cubicBezTo>
                <a:cubicBezTo>
                  <a:pt x="377" y="179"/>
                  <a:pt x="377" y="179"/>
                  <a:pt x="378" y="179"/>
                </a:cubicBezTo>
                <a:cubicBezTo>
                  <a:pt x="377" y="178"/>
                  <a:pt x="376" y="178"/>
                  <a:pt x="375" y="179"/>
                </a:cubicBezTo>
                <a:cubicBezTo>
                  <a:pt x="375" y="178"/>
                  <a:pt x="373" y="179"/>
                  <a:pt x="373" y="179"/>
                </a:cubicBezTo>
                <a:cubicBezTo>
                  <a:pt x="372" y="179"/>
                  <a:pt x="372" y="178"/>
                  <a:pt x="372" y="179"/>
                </a:cubicBezTo>
                <a:cubicBezTo>
                  <a:pt x="370" y="179"/>
                  <a:pt x="369" y="179"/>
                  <a:pt x="368" y="180"/>
                </a:cubicBezTo>
                <a:cubicBezTo>
                  <a:pt x="368" y="179"/>
                  <a:pt x="367" y="180"/>
                  <a:pt x="367" y="179"/>
                </a:cubicBezTo>
                <a:cubicBezTo>
                  <a:pt x="367" y="179"/>
                  <a:pt x="366" y="179"/>
                  <a:pt x="366" y="179"/>
                </a:cubicBezTo>
                <a:cubicBezTo>
                  <a:pt x="366" y="179"/>
                  <a:pt x="366" y="179"/>
                  <a:pt x="366" y="178"/>
                </a:cubicBezTo>
                <a:cubicBezTo>
                  <a:pt x="366" y="178"/>
                  <a:pt x="366" y="178"/>
                  <a:pt x="366" y="178"/>
                </a:cubicBezTo>
                <a:cubicBezTo>
                  <a:pt x="366" y="178"/>
                  <a:pt x="366" y="178"/>
                  <a:pt x="366" y="178"/>
                </a:cubicBezTo>
                <a:cubicBezTo>
                  <a:pt x="366" y="178"/>
                  <a:pt x="366" y="178"/>
                  <a:pt x="366" y="178"/>
                </a:cubicBezTo>
                <a:cubicBezTo>
                  <a:pt x="366" y="178"/>
                  <a:pt x="366" y="178"/>
                  <a:pt x="366" y="178"/>
                </a:cubicBezTo>
                <a:cubicBezTo>
                  <a:pt x="366" y="178"/>
                  <a:pt x="366" y="178"/>
                  <a:pt x="366" y="178"/>
                </a:cubicBezTo>
                <a:cubicBezTo>
                  <a:pt x="367" y="178"/>
                  <a:pt x="366" y="179"/>
                  <a:pt x="366" y="179"/>
                </a:cubicBezTo>
                <a:cubicBezTo>
                  <a:pt x="367" y="179"/>
                  <a:pt x="367" y="178"/>
                  <a:pt x="367" y="178"/>
                </a:cubicBezTo>
                <a:cubicBezTo>
                  <a:pt x="368" y="179"/>
                  <a:pt x="367" y="178"/>
                  <a:pt x="368" y="179"/>
                </a:cubicBezTo>
                <a:cubicBezTo>
                  <a:pt x="369" y="178"/>
                  <a:pt x="369" y="178"/>
                  <a:pt x="369" y="178"/>
                </a:cubicBezTo>
                <a:cubicBezTo>
                  <a:pt x="369" y="178"/>
                  <a:pt x="369" y="178"/>
                  <a:pt x="369" y="179"/>
                </a:cubicBezTo>
                <a:cubicBezTo>
                  <a:pt x="369" y="179"/>
                  <a:pt x="369" y="178"/>
                  <a:pt x="369" y="179"/>
                </a:cubicBezTo>
                <a:cubicBezTo>
                  <a:pt x="370" y="179"/>
                  <a:pt x="370" y="178"/>
                  <a:pt x="371" y="178"/>
                </a:cubicBezTo>
                <a:cubicBezTo>
                  <a:pt x="371" y="178"/>
                  <a:pt x="371" y="178"/>
                  <a:pt x="371" y="178"/>
                </a:cubicBezTo>
                <a:cubicBezTo>
                  <a:pt x="371" y="178"/>
                  <a:pt x="371" y="178"/>
                  <a:pt x="371" y="178"/>
                </a:cubicBezTo>
                <a:cubicBezTo>
                  <a:pt x="371" y="177"/>
                  <a:pt x="371" y="178"/>
                  <a:pt x="371" y="177"/>
                </a:cubicBezTo>
                <a:cubicBezTo>
                  <a:pt x="371" y="177"/>
                  <a:pt x="371" y="177"/>
                  <a:pt x="371" y="177"/>
                </a:cubicBezTo>
                <a:cubicBezTo>
                  <a:pt x="371" y="177"/>
                  <a:pt x="371" y="177"/>
                  <a:pt x="371" y="178"/>
                </a:cubicBezTo>
                <a:cubicBezTo>
                  <a:pt x="371" y="178"/>
                  <a:pt x="371" y="177"/>
                  <a:pt x="371" y="177"/>
                </a:cubicBezTo>
                <a:cubicBezTo>
                  <a:pt x="371" y="177"/>
                  <a:pt x="372" y="178"/>
                  <a:pt x="372" y="178"/>
                </a:cubicBezTo>
                <a:cubicBezTo>
                  <a:pt x="372" y="177"/>
                  <a:pt x="372" y="177"/>
                  <a:pt x="372" y="177"/>
                </a:cubicBezTo>
                <a:cubicBezTo>
                  <a:pt x="372" y="177"/>
                  <a:pt x="373" y="177"/>
                  <a:pt x="372" y="176"/>
                </a:cubicBezTo>
                <a:cubicBezTo>
                  <a:pt x="372" y="176"/>
                  <a:pt x="372" y="177"/>
                  <a:pt x="372" y="176"/>
                </a:cubicBezTo>
                <a:cubicBezTo>
                  <a:pt x="372" y="176"/>
                  <a:pt x="372" y="177"/>
                  <a:pt x="372" y="177"/>
                </a:cubicBezTo>
                <a:cubicBezTo>
                  <a:pt x="372" y="177"/>
                  <a:pt x="372" y="177"/>
                  <a:pt x="372" y="176"/>
                </a:cubicBezTo>
                <a:cubicBezTo>
                  <a:pt x="372" y="177"/>
                  <a:pt x="372" y="177"/>
                  <a:pt x="372" y="177"/>
                </a:cubicBezTo>
                <a:cubicBezTo>
                  <a:pt x="371" y="176"/>
                  <a:pt x="371" y="176"/>
                  <a:pt x="371" y="176"/>
                </a:cubicBezTo>
                <a:cubicBezTo>
                  <a:pt x="371" y="177"/>
                  <a:pt x="370" y="177"/>
                  <a:pt x="370" y="178"/>
                </a:cubicBezTo>
                <a:cubicBezTo>
                  <a:pt x="370" y="178"/>
                  <a:pt x="370" y="178"/>
                  <a:pt x="369" y="178"/>
                </a:cubicBezTo>
                <a:cubicBezTo>
                  <a:pt x="369" y="178"/>
                  <a:pt x="369" y="177"/>
                  <a:pt x="369" y="177"/>
                </a:cubicBezTo>
                <a:cubicBezTo>
                  <a:pt x="369" y="177"/>
                  <a:pt x="369" y="177"/>
                  <a:pt x="369" y="177"/>
                </a:cubicBezTo>
                <a:cubicBezTo>
                  <a:pt x="370" y="177"/>
                  <a:pt x="370" y="177"/>
                  <a:pt x="370" y="176"/>
                </a:cubicBezTo>
                <a:cubicBezTo>
                  <a:pt x="370" y="176"/>
                  <a:pt x="369" y="177"/>
                  <a:pt x="369" y="176"/>
                </a:cubicBezTo>
                <a:cubicBezTo>
                  <a:pt x="369" y="176"/>
                  <a:pt x="369" y="177"/>
                  <a:pt x="369" y="177"/>
                </a:cubicBezTo>
                <a:cubicBezTo>
                  <a:pt x="369" y="177"/>
                  <a:pt x="369" y="177"/>
                  <a:pt x="369" y="177"/>
                </a:cubicBezTo>
                <a:cubicBezTo>
                  <a:pt x="368" y="177"/>
                  <a:pt x="369" y="177"/>
                  <a:pt x="368" y="177"/>
                </a:cubicBezTo>
                <a:cubicBezTo>
                  <a:pt x="368" y="177"/>
                  <a:pt x="368" y="177"/>
                  <a:pt x="368" y="177"/>
                </a:cubicBezTo>
                <a:cubicBezTo>
                  <a:pt x="368" y="177"/>
                  <a:pt x="368" y="177"/>
                  <a:pt x="368" y="177"/>
                </a:cubicBezTo>
                <a:cubicBezTo>
                  <a:pt x="368" y="178"/>
                  <a:pt x="367" y="178"/>
                  <a:pt x="367" y="178"/>
                </a:cubicBezTo>
                <a:cubicBezTo>
                  <a:pt x="367" y="177"/>
                  <a:pt x="367" y="177"/>
                  <a:pt x="366" y="177"/>
                </a:cubicBezTo>
                <a:cubicBezTo>
                  <a:pt x="367" y="176"/>
                  <a:pt x="367" y="176"/>
                  <a:pt x="368" y="177"/>
                </a:cubicBezTo>
                <a:cubicBezTo>
                  <a:pt x="368" y="176"/>
                  <a:pt x="368" y="176"/>
                  <a:pt x="369" y="176"/>
                </a:cubicBezTo>
                <a:cubicBezTo>
                  <a:pt x="369" y="176"/>
                  <a:pt x="369" y="176"/>
                  <a:pt x="369" y="175"/>
                </a:cubicBezTo>
                <a:cubicBezTo>
                  <a:pt x="369" y="175"/>
                  <a:pt x="370" y="175"/>
                  <a:pt x="370" y="176"/>
                </a:cubicBezTo>
                <a:cubicBezTo>
                  <a:pt x="371" y="175"/>
                  <a:pt x="372" y="175"/>
                  <a:pt x="373" y="175"/>
                </a:cubicBezTo>
                <a:cubicBezTo>
                  <a:pt x="373" y="176"/>
                  <a:pt x="373" y="176"/>
                  <a:pt x="373" y="177"/>
                </a:cubicBezTo>
                <a:cubicBezTo>
                  <a:pt x="374" y="176"/>
                  <a:pt x="375" y="175"/>
                  <a:pt x="376" y="176"/>
                </a:cubicBezTo>
                <a:cubicBezTo>
                  <a:pt x="376" y="176"/>
                  <a:pt x="376" y="176"/>
                  <a:pt x="376" y="177"/>
                </a:cubicBezTo>
                <a:cubicBezTo>
                  <a:pt x="376" y="176"/>
                  <a:pt x="376" y="176"/>
                  <a:pt x="376" y="176"/>
                </a:cubicBezTo>
                <a:cubicBezTo>
                  <a:pt x="376" y="176"/>
                  <a:pt x="376" y="176"/>
                  <a:pt x="376" y="175"/>
                </a:cubicBezTo>
                <a:cubicBezTo>
                  <a:pt x="376" y="175"/>
                  <a:pt x="376" y="176"/>
                  <a:pt x="376" y="176"/>
                </a:cubicBezTo>
                <a:cubicBezTo>
                  <a:pt x="375" y="175"/>
                  <a:pt x="376" y="174"/>
                  <a:pt x="375" y="173"/>
                </a:cubicBezTo>
                <a:cubicBezTo>
                  <a:pt x="376" y="173"/>
                  <a:pt x="377" y="173"/>
                  <a:pt x="377" y="173"/>
                </a:cubicBezTo>
                <a:cubicBezTo>
                  <a:pt x="377" y="173"/>
                  <a:pt x="377" y="173"/>
                  <a:pt x="377" y="172"/>
                </a:cubicBezTo>
                <a:cubicBezTo>
                  <a:pt x="377" y="172"/>
                  <a:pt x="377" y="172"/>
                  <a:pt x="377" y="172"/>
                </a:cubicBezTo>
                <a:cubicBezTo>
                  <a:pt x="377" y="172"/>
                  <a:pt x="377" y="172"/>
                  <a:pt x="377" y="172"/>
                </a:cubicBezTo>
                <a:cubicBezTo>
                  <a:pt x="377" y="172"/>
                  <a:pt x="377" y="172"/>
                  <a:pt x="377" y="172"/>
                </a:cubicBezTo>
                <a:cubicBezTo>
                  <a:pt x="377" y="172"/>
                  <a:pt x="377" y="172"/>
                  <a:pt x="378" y="172"/>
                </a:cubicBezTo>
                <a:cubicBezTo>
                  <a:pt x="378" y="172"/>
                  <a:pt x="377" y="172"/>
                  <a:pt x="377" y="172"/>
                </a:cubicBezTo>
                <a:cubicBezTo>
                  <a:pt x="377" y="171"/>
                  <a:pt x="378" y="171"/>
                  <a:pt x="378" y="170"/>
                </a:cubicBezTo>
                <a:cubicBezTo>
                  <a:pt x="378" y="171"/>
                  <a:pt x="379" y="171"/>
                  <a:pt x="379" y="171"/>
                </a:cubicBezTo>
                <a:cubicBezTo>
                  <a:pt x="379" y="171"/>
                  <a:pt x="379" y="171"/>
                  <a:pt x="379" y="170"/>
                </a:cubicBezTo>
                <a:cubicBezTo>
                  <a:pt x="379" y="170"/>
                  <a:pt x="379" y="170"/>
                  <a:pt x="379" y="170"/>
                </a:cubicBezTo>
                <a:cubicBezTo>
                  <a:pt x="379" y="171"/>
                  <a:pt x="379" y="171"/>
                  <a:pt x="379" y="171"/>
                </a:cubicBezTo>
                <a:cubicBezTo>
                  <a:pt x="380" y="171"/>
                  <a:pt x="380" y="171"/>
                  <a:pt x="380" y="171"/>
                </a:cubicBezTo>
                <a:cubicBezTo>
                  <a:pt x="380" y="171"/>
                  <a:pt x="380" y="171"/>
                  <a:pt x="380" y="171"/>
                </a:cubicBezTo>
                <a:cubicBezTo>
                  <a:pt x="381" y="171"/>
                  <a:pt x="380" y="171"/>
                  <a:pt x="380" y="172"/>
                </a:cubicBezTo>
                <a:cubicBezTo>
                  <a:pt x="381" y="172"/>
                  <a:pt x="381" y="172"/>
                  <a:pt x="382" y="171"/>
                </a:cubicBezTo>
                <a:cubicBezTo>
                  <a:pt x="382" y="171"/>
                  <a:pt x="381" y="172"/>
                  <a:pt x="382" y="172"/>
                </a:cubicBezTo>
                <a:cubicBezTo>
                  <a:pt x="382" y="172"/>
                  <a:pt x="382" y="171"/>
                  <a:pt x="383" y="171"/>
                </a:cubicBezTo>
                <a:cubicBezTo>
                  <a:pt x="383" y="171"/>
                  <a:pt x="383" y="171"/>
                  <a:pt x="382" y="171"/>
                </a:cubicBezTo>
                <a:cubicBezTo>
                  <a:pt x="383" y="170"/>
                  <a:pt x="383" y="170"/>
                  <a:pt x="383" y="170"/>
                </a:cubicBezTo>
                <a:cubicBezTo>
                  <a:pt x="384" y="170"/>
                  <a:pt x="385" y="170"/>
                  <a:pt x="386" y="169"/>
                </a:cubicBezTo>
                <a:cubicBezTo>
                  <a:pt x="386" y="169"/>
                  <a:pt x="386" y="169"/>
                  <a:pt x="386" y="168"/>
                </a:cubicBezTo>
                <a:cubicBezTo>
                  <a:pt x="387" y="168"/>
                  <a:pt x="387" y="168"/>
                  <a:pt x="387" y="169"/>
                </a:cubicBezTo>
                <a:cubicBezTo>
                  <a:pt x="387" y="169"/>
                  <a:pt x="387" y="169"/>
                  <a:pt x="387" y="169"/>
                </a:cubicBezTo>
                <a:cubicBezTo>
                  <a:pt x="387" y="169"/>
                  <a:pt x="387" y="169"/>
                  <a:pt x="388" y="169"/>
                </a:cubicBezTo>
                <a:cubicBezTo>
                  <a:pt x="388" y="169"/>
                  <a:pt x="388" y="169"/>
                  <a:pt x="388" y="169"/>
                </a:cubicBezTo>
                <a:cubicBezTo>
                  <a:pt x="388" y="169"/>
                  <a:pt x="388" y="169"/>
                  <a:pt x="388" y="168"/>
                </a:cubicBezTo>
                <a:cubicBezTo>
                  <a:pt x="388" y="168"/>
                  <a:pt x="388" y="168"/>
                  <a:pt x="389" y="168"/>
                </a:cubicBezTo>
                <a:cubicBezTo>
                  <a:pt x="388" y="168"/>
                  <a:pt x="388" y="168"/>
                  <a:pt x="388" y="167"/>
                </a:cubicBezTo>
                <a:cubicBezTo>
                  <a:pt x="388" y="167"/>
                  <a:pt x="388" y="167"/>
                  <a:pt x="388" y="167"/>
                </a:cubicBezTo>
                <a:cubicBezTo>
                  <a:pt x="388" y="167"/>
                  <a:pt x="388" y="167"/>
                  <a:pt x="388" y="168"/>
                </a:cubicBezTo>
                <a:cubicBezTo>
                  <a:pt x="387" y="168"/>
                  <a:pt x="387" y="167"/>
                  <a:pt x="387" y="167"/>
                </a:cubicBezTo>
                <a:cubicBezTo>
                  <a:pt x="387" y="168"/>
                  <a:pt x="387" y="168"/>
                  <a:pt x="387" y="168"/>
                </a:cubicBezTo>
                <a:cubicBezTo>
                  <a:pt x="387" y="168"/>
                  <a:pt x="387" y="168"/>
                  <a:pt x="387" y="168"/>
                </a:cubicBezTo>
                <a:cubicBezTo>
                  <a:pt x="387" y="168"/>
                  <a:pt x="387" y="168"/>
                  <a:pt x="387" y="167"/>
                </a:cubicBezTo>
                <a:cubicBezTo>
                  <a:pt x="387" y="167"/>
                  <a:pt x="387" y="167"/>
                  <a:pt x="387" y="167"/>
                </a:cubicBezTo>
                <a:cubicBezTo>
                  <a:pt x="386" y="167"/>
                  <a:pt x="386" y="167"/>
                  <a:pt x="385" y="167"/>
                </a:cubicBezTo>
                <a:cubicBezTo>
                  <a:pt x="385" y="167"/>
                  <a:pt x="386" y="167"/>
                  <a:pt x="386" y="167"/>
                </a:cubicBezTo>
                <a:cubicBezTo>
                  <a:pt x="386" y="167"/>
                  <a:pt x="386" y="167"/>
                  <a:pt x="386" y="167"/>
                </a:cubicBezTo>
                <a:cubicBezTo>
                  <a:pt x="386" y="167"/>
                  <a:pt x="386" y="167"/>
                  <a:pt x="386" y="167"/>
                </a:cubicBezTo>
                <a:cubicBezTo>
                  <a:pt x="386" y="167"/>
                  <a:pt x="386" y="166"/>
                  <a:pt x="386" y="166"/>
                </a:cubicBezTo>
                <a:cubicBezTo>
                  <a:pt x="386" y="166"/>
                  <a:pt x="386" y="166"/>
                  <a:pt x="386" y="166"/>
                </a:cubicBezTo>
                <a:cubicBezTo>
                  <a:pt x="386" y="166"/>
                  <a:pt x="386" y="166"/>
                  <a:pt x="386" y="166"/>
                </a:cubicBezTo>
                <a:cubicBezTo>
                  <a:pt x="386" y="166"/>
                  <a:pt x="386" y="166"/>
                  <a:pt x="386" y="166"/>
                </a:cubicBezTo>
                <a:cubicBezTo>
                  <a:pt x="387" y="166"/>
                  <a:pt x="386" y="167"/>
                  <a:pt x="387" y="167"/>
                </a:cubicBezTo>
                <a:cubicBezTo>
                  <a:pt x="387" y="167"/>
                  <a:pt x="387" y="167"/>
                  <a:pt x="388" y="166"/>
                </a:cubicBezTo>
                <a:cubicBezTo>
                  <a:pt x="388" y="167"/>
                  <a:pt x="388" y="167"/>
                  <a:pt x="388" y="167"/>
                </a:cubicBezTo>
                <a:cubicBezTo>
                  <a:pt x="388" y="167"/>
                  <a:pt x="388" y="167"/>
                  <a:pt x="388" y="167"/>
                </a:cubicBezTo>
                <a:cubicBezTo>
                  <a:pt x="388" y="166"/>
                  <a:pt x="389" y="167"/>
                  <a:pt x="389" y="166"/>
                </a:cubicBezTo>
                <a:cubicBezTo>
                  <a:pt x="390" y="166"/>
                  <a:pt x="389" y="167"/>
                  <a:pt x="390" y="167"/>
                </a:cubicBezTo>
                <a:cubicBezTo>
                  <a:pt x="390" y="166"/>
                  <a:pt x="391" y="166"/>
                  <a:pt x="392" y="167"/>
                </a:cubicBezTo>
                <a:cubicBezTo>
                  <a:pt x="392" y="167"/>
                  <a:pt x="392" y="167"/>
                  <a:pt x="392" y="167"/>
                </a:cubicBezTo>
                <a:cubicBezTo>
                  <a:pt x="392" y="167"/>
                  <a:pt x="392" y="167"/>
                  <a:pt x="392" y="167"/>
                </a:cubicBezTo>
                <a:cubicBezTo>
                  <a:pt x="392" y="167"/>
                  <a:pt x="392" y="167"/>
                  <a:pt x="392" y="167"/>
                </a:cubicBezTo>
                <a:cubicBezTo>
                  <a:pt x="393" y="166"/>
                  <a:pt x="393" y="167"/>
                  <a:pt x="393" y="166"/>
                </a:cubicBezTo>
                <a:cubicBezTo>
                  <a:pt x="394" y="167"/>
                  <a:pt x="393" y="167"/>
                  <a:pt x="393" y="167"/>
                </a:cubicBezTo>
                <a:cubicBezTo>
                  <a:pt x="394" y="167"/>
                  <a:pt x="394" y="167"/>
                  <a:pt x="395" y="167"/>
                </a:cubicBezTo>
                <a:cubicBezTo>
                  <a:pt x="395" y="166"/>
                  <a:pt x="395" y="166"/>
                  <a:pt x="395" y="166"/>
                </a:cubicBezTo>
                <a:cubicBezTo>
                  <a:pt x="396" y="166"/>
                  <a:pt x="396" y="165"/>
                  <a:pt x="396" y="164"/>
                </a:cubicBezTo>
                <a:cubicBezTo>
                  <a:pt x="397" y="164"/>
                  <a:pt x="396" y="165"/>
                  <a:pt x="397" y="165"/>
                </a:cubicBezTo>
                <a:cubicBezTo>
                  <a:pt x="397" y="165"/>
                  <a:pt x="397" y="164"/>
                  <a:pt x="398" y="165"/>
                </a:cubicBezTo>
                <a:cubicBezTo>
                  <a:pt x="398" y="164"/>
                  <a:pt x="398" y="164"/>
                  <a:pt x="398" y="164"/>
                </a:cubicBezTo>
                <a:cubicBezTo>
                  <a:pt x="399" y="164"/>
                  <a:pt x="398" y="165"/>
                  <a:pt x="398" y="165"/>
                </a:cubicBezTo>
                <a:cubicBezTo>
                  <a:pt x="398" y="166"/>
                  <a:pt x="397" y="165"/>
                  <a:pt x="397" y="166"/>
                </a:cubicBezTo>
                <a:cubicBezTo>
                  <a:pt x="398" y="166"/>
                  <a:pt x="399" y="166"/>
                  <a:pt x="399" y="165"/>
                </a:cubicBezTo>
                <a:cubicBezTo>
                  <a:pt x="399" y="165"/>
                  <a:pt x="399" y="166"/>
                  <a:pt x="400" y="166"/>
                </a:cubicBezTo>
                <a:cubicBezTo>
                  <a:pt x="400" y="165"/>
                  <a:pt x="401" y="164"/>
                  <a:pt x="402" y="165"/>
                </a:cubicBezTo>
                <a:cubicBezTo>
                  <a:pt x="402" y="165"/>
                  <a:pt x="402" y="164"/>
                  <a:pt x="402" y="164"/>
                </a:cubicBezTo>
                <a:cubicBezTo>
                  <a:pt x="402" y="164"/>
                  <a:pt x="402" y="164"/>
                  <a:pt x="403" y="164"/>
                </a:cubicBezTo>
                <a:cubicBezTo>
                  <a:pt x="403" y="164"/>
                  <a:pt x="404" y="164"/>
                  <a:pt x="404" y="163"/>
                </a:cubicBezTo>
                <a:cubicBezTo>
                  <a:pt x="403" y="164"/>
                  <a:pt x="402" y="163"/>
                  <a:pt x="402" y="164"/>
                </a:cubicBezTo>
                <a:cubicBezTo>
                  <a:pt x="402" y="164"/>
                  <a:pt x="402" y="164"/>
                  <a:pt x="402" y="163"/>
                </a:cubicBezTo>
                <a:cubicBezTo>
                  <a:pt x="402" y="163"/>
                  <a:pt x="402" y="163"/>
                  <a:pt x="402" y="163"/>
                </a:cubicBezTo>
                <a:cubicBezTo>
                  <a:pt x="402" y="163"/>
                  <a:pt x="402" y="163"/>
                  <a:pt x="402" y="163"/>
                </a:cubicBezTo>
                <a:cubicBezTo>
                  <a:pt x="402" y="163"/>
                  <a:pt x="402" y="163"/>
                  <a:pt x="401" y="163"/>
                </a:cubicBezTo>
                <a:cubicBezTo>
                  <a:pt x="401" y="162"/>
                  <a:pt x="402" y="162"/>
                  <a:pt x="402" y="162"/>
                </a:cubicBezTo>
                <a:cubicBezTo>
                  <a:pt x="402" y="162"/>
                  <a:pt x="402" y="163"/>
                  <a:pt x="402" y="163"/>
                </a:cubicBezTo>
                <a:cubicBezTo>
                  <a:pt x="403" y="163"/>
                  <a:pt x="403" y="162"/>
                  <a:pt x="403" y="162"/>
                </a:cubicBezTo>
                <a:cubicBezTo>
                  <a:pt x="403" y="162"/>
                  <a:pt x="402" y="162"/>
                  <a:pt x="402" y="162"/>
                </a:cubicBezTo>
                <a:cubicBezTo>
                  <a:pt x="402" y="162"/>
                  <a:pt x="401" y="162"/>
                  <a:pt x="401" y="162"/>
                </a:cubicBezTo>
                <a:cubicBezTo>
                  <a:pt x="401" y="162"/>
                  <a:pt x="401" y="162"/>
                  <a:pt x="400" y="162"/>
                </a:cubicBezTo>
                <a:cubicBezTo>
                  <a:pt x="400" y="162"/>
                  <a:pt x="400" y="162"/>
                  <a:pt x="400" y="163"/>
                </a:cubicBezTo>
                <a:cubicBezTo>
                  <a:pt x="401" y="163"/>
                  <a:pt x="401" y="162"/>
                  <a:pt x="401" y="163"/>
                </a:cubicBezTo>
                <a:cubicBezTo>
                  <a:pt x="401" y="163"/>
                  <a:pt x="400" y="163"/>
                  <a:pt x="400" y="163"/>
                </a:cubicBezTo>
                <a:cubicBezTo>
                  <a:pt x="400" y="163"/>
                  <a:pt x="400" y="162"/>
                  <a:pt x="399" y="162"/>
                </a:cubicBezTo>
                <a:cubicBezTo>
                  <a:pt x="400" y="163"/>
                  <a:pt x="399" y="163"/>
                  <a:pt x="398" y="163"/>
                </a:cubicBezTo>
                <a:cubicBezTo>
                  <a:pt x="398" y="163"/>
                  <a:pt x="398" y="162"/>
                  <a:pt x="398" y="162"/>
                </a:cubicBezTo>
                <a:cubicBezTo>
                  <a:pt x="398" y="162"/>
                  <a:pt x="397" y="162"/>
                  <a:pt x="397" y="162"/>
                </a:cubicBezTo>
                <a:cubicBezTo>
                  <a:pt x="396" y="161"/>
                  <a:pt x="395" y="162"/>
                  <a:pt x="395" y="161"/>
                </a:cubicBezTo>
                <a:cubicBezTo>
                  <a:pt x="394" y="162"/>
                  <a:pt x="394" y="162"/>
                  <a:pt x="394" y="162"/>
                </a:cubicBezTo>
                <a:cubicBezTo>
                  <a:pt x="393" y="162"/>
                  <a:pt x="394" y="162"/>
                  <a:pt x="394" y="162"/>
                </a:cubicBezTo>
                <a:cubicBezTo>
                  <a:pt x="393" y="161"/>
                  <a:pt x="393" y="162"/>
                  <a:pt x="392" y="161"/>
                </a:cubicBezTo>
                <a:cubicBezTo>
                  <a:pt x="392" y="162"/>
                  <a:pt x="392" y="162"/>
                  <a:pt x="392" y="162"/>
                </a:cubicBezTo>
                <a:cubicBezTo>
                  <a:pt x="392" y="163"/>
                  <a:pt x="391" y="162"/>
                  <a:pt x="392" y="163"/>
                </a:cubicBezTo>
                <a:cubicBezTo>
                  <a:pt x="392" y="163"/>
                  <a:pt x="391" y="162"/>
                  <a:pt x="391" y="162"/>
                </a:cubicBezTo>
                <a:cubicBezTo>
                  <a:pt x="391" y="162"/>
                  <a:pt x="391" y="162"/>
                  <a:pt x="391" y="162"/>
                </a:cubicBezTo>
                <a:cubicBezTo>
                  <a:pt x="390" y="161"/>
                  <a:pt x="390" y="162"/>
                  <a:pt x="389" y="162"/>
                </a:cubicBezTo>
                <a:cubicBezTo>
                  <a:pt x="389" y="163"/>
                  <a:pt x="388" y="161"/>
                  <a:pt x="388" y="163"/>
                </a:cubicBezTo>
                <a:cubicBezTo>
                  <a:pt x="388" y="162"/>
                  <a:pt x="387" y="162"/>
                  <a:pt x="387" y="162"/>
                </a:cubicBezTo>
                <a:cubicBezTo>
                  <a:pt x="387" y="162"/>
                  <a:pt x="388" y="161"/>
                  <a:pt x="388" y="162"/>
                </a:cubicBezTo>
                <a:cubicBezTo>
                  <a:pt x="388" y="161"/>
                  <a:pt x="390" y="161"/>
                  <a:pt x="391" y="161"/>
                </a:cubicBezTo>
                <a:cubicBezTo>
                  <a:pt x="391" y="161"/>
                  <a:pt x="391" y="161"/>
                  <a:pt x="391" y="160"/>
                </a:cubicBezTo>
                <a:cubicBezTo>
                  <a:pt x="390" y="161"/>
                  <a:pt x="387" y="159"/>
                  <a:pt x="386" y="162"/>
                </a:cubicBezTo>
                <a:cubicBezTo>
                  <a:pt x="386" y="162"/>
                  <a:pt x="385" y="162"/>
                  <a:pt x="385" y="162"/>
                </a:cubicBezTo>
                <a:cubicBezTo>
                  <a:pt x="385" y="162"/>
                  <a:pt x="386" y="162"/>
                  <a:pt x="386" y="161"/>
                </a:cubicBezTo>
                <a:cubicBezTo>
                  <a:pt x="386" y="161"/>
                  <a:pt x="386" y="161"/>
                  <a:pt x="386" y="161"/>
                </a:cubicBezTo>
                <a:cubicBezTo>
                  <a:pt x="386" y="161"/>
                  <a:pt x="386" y="161"/>
                  <a:pt x="386" y="161"/>
                </a:cubicBezTo>
                <a:cubicBezTo>
                  <a:pt x="387" y="161"/>
                  <a:pt x="387" y="161"/>
                  <a:pt x="387" y="160"/>
                </a:cubicBezTo>
                <a:cubicBezTo>
                  <a:pt x="387" y="160"/>
                  <a:pt x="387" y="160"/>
                  <a:pt x="387" y="160"/>
                </a:cubicBezTo>
                <a:cubicBezTo>
                  <a:pt x="387" y="160"/>
                  <a:pt x="387" y="160"/>
                  <a:pt x="388" y="161"/>
                </a:cubicBezTo>
                <a:cubicBezTo>
                  <a:pt x="388" y="160"/>
                  <a:pt x="388" y="160"/>
                  <a:pt x="389" y="160"/>
                </a:cubicBezTo>
                <a:cubicBezTo>
                  <a:pt x="389" y="160"/>
                  <a:pt x="389" y="159"/>
                  <a:pt x="389" y="159"/>
                </a:cubicBezTo>
                <a:cubicBezTo>
                  <a:pt x="389" y="159"/>
                  <a:pt x="389" y="159"/>
                  <a:pt x="389" y="158"/>
                </a:cubicBezTo>
                <a:cubicBezTo>
                  <a:pt x="390" y="159"/>
                  <a:pt x="389" y="159"/>
                  <a:pt x="389" y="159"/>
                </a:cubicBezTo>
                <a:cubicBezTo>
                  <a:pt x="390" y="160"/>
                  <a:pt x="390" y="159"/>
                  <a:pt x="391" y="159"/>
                </a:cubicBezTo>
                <a:cubicBezTo>
                  <a:pt x="391" y="159"/>
                  <a:pt x="391" y="159"/>
                  <a:pt x="390" y="159"/>
                </a:cubicBezTo>
                <a:cubicBezTo>
                  <a:pt x="391" y="158"/>
                  <a:pt x="392" y="159"/>
                  <a:pt x="393" y="158"/>
                </a:cubicBezTo>
                <a:cubicBezTo>
                  <a:pt x="394" y="158"/>
                  <a:pt x="395" y="157"/>
                  <a:pt x="396" y="158"/>
                </a:cubicBezTo>
                <a:cubicBezTo>
                  <a:pt x="396" y="157"/>
                  <a:pt x="397" y="157"/>
                  <a:pt x="397" y="157"/>
                </a:cubicBezTo>
                <a:cubicBezTo>
                  <a:pt x="397" y="156"/>
                  <a:pt x="397" y="156"/>
                  <a:pt x="397" y="156"/>
                </a:cubicBezTo>
                <a:cubicBezTo>
                  <a:pt x="397" y="155"/>
                  <a:pt x="397" y="155"/>
                  <a:pt x="396" y="155"/>
                </a:cubicBezTo>
                <a:cubicBezTo>
                  <a:pt x="396" y="156"/>
                  <a:pt x="396" y="155"/>
                  <a:pt x="396" y="156"/>
                </a:cubicBezTo>
                <a:cubicBezTo>
                  <a:pt x="395" y="157"/>
                  <a:pt x="395" y="156"/>
                  <a:pt x="394" y="157"/>
                </a:cubicBezTo>
                <a:cubicBezTo>
                  <a:pt x="394" y="157"/>
                  <a:pt x="395" y="156"/>
                  <a:pt x="395" y="155"/>
                </a:cubicBezTo>
                <a:cubicBezTo>
                  <a:pt x="394" y="155"/>
                  <a:pt x="393" y="156"/>
                  <a:pt x="393" y="155"/>
                </a:cubicBezTo>
                <a:cubicBezTo>
                  <a:pt x="393" y="155"/>
                  <a:pt x="392" y="156"/>
                  <a:pt x="391" y="156"/>
                </a:cubicBezTo>
                <a:cubicBezTo>
                  <a:pt x="393" y="155"/>
                  <a:pt x="394" y="153"/>
                  <a:pt x="394" y="152"/>
                </a:cubicBezTo>
                <a:cubicBezTo>
                  <a:pt x="396" y="151"/>
                  <a:pt x="397" y="149"/>
                  <a:pt x="397" y="147"/>
                </a:cubicBezTo>
                <a:cubicBezTo>
                  <a:pt x="397" y="147"/>
                  <a:pt x="397" y="147"/>
                  <a:pt x="396" y="146"/>
                </a:cubicBezTo>
                <a:cubicBezTo>
                  <a:pt x="397" y="146"/>
                  <a:pt x="397" y="146"/>
                  <a:pt x="397" y="145"/>
                </a:cubicBezTo>
                <a:cubicBezTo>
                  <a:pt x="397" y="145"/>
                  <a:pt x="396" y="146"/>
                  <a:pt x="396" y="145"/>
                </a:cubicBezTo>
                <a:cubicBezTo>
                  <a:pt x="396" y="147"/>
                  <a:pt x="394" y="145"/>
                  <a:pt x="394" y="147"/>
                </a:cubicBezTo>
                <a:cubicBezTo>
                  <a:pt x="394" y="147"/>
                  <a:pt x="394" y="146"/>
                  <a:pt x="393" y="146"/>
                </a:cubicBezTo>
                <a:cubicBezTo>
                  <a:pt x="393" y="146"/>
                  <a:pt x="392" y="147"/>
                  <a:pt x="391" y="147"/>
                </a:cubicBezTo>
                <a:cubicBezTo>
                  <a:pt x="392" y="146"/>
                  <a:pt x="392" y="146"/>
                  <a:pt x="392" y="144"/>
                </a:cubicBezTo>
                <a:cubicBezTo>
                  <a:pt x="392" y="145"/>
                  <a:pt x="391" y="145"/>
                  <a:pt x="390" y="146"/>
                </a:cubicBezTo>
                <a:cubicBezTo>
                  <a:pt x="389" y="145"/>
                  <a:pt x="389" y="146"/>
                  <a:pt x="389" y="145"/>
                </a:cubicBezTo>
                <a:cubicBezTo>
                  <a:pt x="389" y="146"/>
                  <a:pt x="389" y="146"/>
                  <a:pt x="389" y="146"/>
                </a:cubicBezTo>
                <a:cubicBezTo>
                  <a:pt x="389" y="146"/>
                  <a:pt x="389" y="146"/>
                  <a:pt x="389" y="146"/>
                </a:cubicBezTo>
                <a:cubicBezTo>
                  <a:pt x="389" y="146"/>
                  <a:pt x="388" y="146"/>
                  <a:pt x="388" y="146"/>
                </a:cubicBezTo>
                <a:cubicBezTo>
                  <a:pt x="387" y="146"/>
                  <a:pt x="388" y="146"/>
                  <a:pt x="388" y="147"/>
                </a:cubicBezTo>
                <a:cubicBezTo>
                  <a:pt x="388" y="147"/>
                  <a:pt x="388" y="147"/>
                  <a:pt x="388" y="147"/>
                </a:cubicBezTo>
                <a:cubicBezTo>
                  <a:pt x="386" y="148"/>
                  <a:pt x="385" y="149"/>
                  <a:pt x="383" y="150"/>
                </a:cubicBezTo>
                <a:cubicBezTo>
                  <a:pt x="383" y="151"/>
                  <a:pt x="383" y="151"/>
                  <a:pt x="382" y="150"/>
                </a:cubicBezTo>
                <a:cubicBezTo>
                  <a:pt x="382" y="151"/>
                  <a:pt x="382" y="151"/>
                  <a:pt x="383" y="151"/>
                </a:cubicBezTo>
                <a:cubicBezTo>
                  <a:pt x="382" y="151"/>
                  <a:pt x="382" y="152"/>
                  <a:pt x="382" y="152"/>
                </a:cubicBezTo>
                <a:cubicBezTo>
                  <a:pt x="381" y="151"/>
                  <a:pt x="380" y="153"/>
                  <a:pt x="380" y="155"/>
                </a:cubicBezTo>
                <a:cubicBezTo>
                  <a:pt x="379" y="154"/>
                  <a:pt x="380" y="153"/>
                  <a:pt x="380" y="153"/>
                </a:cubicBezTo>
                <a:cubicBezTo>
                  <a:pt x="380" y="153"/>
                  <a:pt x="379" y="153"/>
                  <a:pt x="379" y="152"/>
                </a:cubicBezTo>
                <a:cubicBezTo>
                  <a:pt x="379" y="151"/>
                  <a:pt x="379" y="152"/>
                  <a:pt x="379" y="151"/>
                </a:cubicBezTo>
                <a:cubicBezTo>
                  <a:pt x="379" y="150"/>
                  <a:pt x="379" y="152"/>
                  <a:pt x="379" y="151"/>
                </a:cubicBezTo>
                <a:cubicBezTo>
                  <a:pt x="378" y="152"/>
                  <a:pt x="379" y="152"/>
                  <a:pt x="378" y="152"/>
                </a:cubicBezTo>
                <a:cubicBezTo>
                  <a:pt x="378" y="152"/>
                  <a:pt x="378" y="153"/>
                  <a:pt x="378" y="152"/>
                </a:cubicBezTo>
                <a:cubicBezTo>
                  <a:pt x="378" y="152"/>
                  <a:pt x="378" y="151"/>
                  <a:pt x="378" y="151"/>
                </a:cubicBezTo>
                <a:cubicBezTo>
                  <a:pt x="378" y="151"/>
                  <a:pt x="378" y="151"/>
                  <a:pt x="378" y="150"/>
                </a:cubicBezTo>
                <a:cubicBezTo>
                  <a:pt x="378" y="152"/>
                  <a:pt x="379" y="150"/>
                  <a:pt x="380" y="150"/>
                </a:cubicBezTo>
                <a:cubicBezTo>
                  <a:pt x="380" y="150"/>
                  <a:pt x="380" y="151"/>
                  <a:pt x="380" y="151"/>
                </a:cubicBezTo>
                <a:cubicBezTo>
                  <a:pt x="381" y="150"/>
                  <a:pt x="381" y="149"/>
                  <a:pt x="381" y="148"/>
                </a:cubicBezTo>
                <a:cubicBezTo>
                  <a:pt x="381" y="148"/>
                  <a:pt x="381" y="148"/>
                  <a:pt x="382" y="148"/>
                </a:cubicBezTo>
                <a:cubicBezTo>
                  <a:pt x="381" y="149"/>
                  <a:pt x="381" y="149"/>
                  <a:pt x="381" y="150"/>
                </a:cubicBezTo>
                <a:cubicBezTo>
                  <a:pt x="381" y="150"/>
                  <a:pt x="382" y="149"/>
                  <a:pt x="382" y="148"/>
                </a:cubicBezTo>
                <a:cubicBezTo>
                  <a:pt x="382" y="148"/>
                  <a:pt x="382" y="148"/>
                  <a:pt x="382" y="148"/>
                </a:cubicBezTo>
                <a:cubicBezTo>
                  <a:pt x="382" y="148"/>
                  <a:pt x="382" y="148"/>
                  <a:pt x="382" y="148"/>
                </a:cubicBezTo>
                <a:cubicBezTo>
                  <a:pt x="383" y="148"/>
                  <a:pt x="383" y="148"/>
                  <a:pt x="384" y="147"/>
                </a:cubicBezTo>
                <a:cubicBezTo>
                  <a:pt x="384" y="147"/>
                  <a:pt x="384" y="148"/>
                  <a:pt x="384" y="148"/>
                </a:cubicBezTo>
                <a:cubicBezTo>
                  <a:pt x="384" y="148"/>
                  <a:pt x="384" y="148"/>
                  <a:pt x="384" y="147"/>
                </a:cubicBezTo>
                <a:cubicBezTo>
                  <a:pt x="385" y="148"/>
                  <a:pt x="385" y="148"/>
                  <a:pt x="385" y="148"/>
                </a:cubicBezTo>
                <a:cubicBezTo>
                  <a:pt x="385" y="147"/>
                  <a:pt x="386" y="147"/>
                  <a:pt x="386" y="147"/>
                </a:cubicBezTo>
                <a:cubicBezTo>
                  <a:pt x="387" y="147"/>
                  <a:pt x="387" y="147"/>
                  <a:pt x="387" y="147"/>
                </a:cubicBezTo>
                <a:cubicBezTo>
                  <a:pt x="388" y="147"/>
                  <a:pt x="387" y="147"/>
                  <a:pt x="387" y="146"/>
                </a:cubicBezTo>
                <a:cubicBezTo>
                  <a:pt x="387" y="146"/>
                  <a:pt x="387" y="146"/>
                  <a:pt x="387" y="146"/>
                </a:cubicBezTo>
                <a:cubicBezTo>
                  <a:pt x="386" y="146"/>
                  <a:pt x="385" y="147"/>
                  <a:pt x="384" y="147"/>
                </a:cubicBezTo>
                <a:cubicBezTo>
                  <a:pt x="384" y="146"/>
                  <a:pt x="384" y="146"/>
                  <a:pt x="385" y="146"/>
                </a:cubicBezTo>
                <a:cubicBezTo>
                  <a:pt x="384" y="145"/>
                  <a:pt x="383" y="147"/>
                  <a:pt x="383" y="147"/>
                </a:cubicBezTo>
                <a:cubicBezTo>
                  <a:pt x="383" y="146"/>
                  <a:pt x="384" y="145"/>
                  <a:pt x="385" y="145"/>
                </a:cubicBezTo>
                <a:cubicBezTo>
                  <a:pt x="386" y="144"/>
                  <a:pt x="387" y="143"/>
                  <a:pt x="388" y="144"/>
                </a:cubicBezTo>
                <a:cubicBezTo>
                  <a:pt x="390" y="141"/>
                  <a:pt x="393" y="140"/>
                  <a:pt x="395" y="138"/>
                </a:cubicBezTo>
                <a:cubicBezTo>
                  <a:pt x="394" y="137"/>
                  <a:pt x="394" y="138"/>
                  <a:pt x="393" y="137"/>
                </a:cubicBezTo>
                <a:cubicBezTo>
                  <a:pt x="392" y="137"/>
                  <a:pt x="391" y="138"/>
                  <a:pt x="391" y="137"/>
                </a:cubicBezTo>
                <a:cubicBezTo>
                  <a:pt x="390" y="137"/>
                  <a:pt x="391" y="137"/>
                  <a:pt x="390" y="138"/>
                </a:cubicBezTo>
                <a:cubicBezTo>
                  <a:pt x="390" y="137"/>
                  <a:pt x="389" y="138"/>
                  <a:pt x="389" y="138"/>
                </a:cubicBezTo>
                <a:cubicBezTo>
                  <a:pt x="388" y="137"/>
                  <a:pt x="389" y="137"/>
                  <a:pt x="389" y="136"/>
                </a:cubicBezTo>
                <a:cubicBezTo>
                  <a:pt x="389" y="136"/>
                  <a:pt x="389" y="136"/>
                  <a:pt x="390" y="137"/>
                </a:cubicBezTo>
                <a:cubicBezTo>
                  <a:pt x="390" y="137"/>
                  <a:pt x="391" y="137"/>
                  <a:pt x="391" y="136"/>
                </a:cubicBezTo>
                <a:cubicBezTo>
                  <a:pt x="391" y="136"/>
                  <a:pt x="390" y="135"/>
                  <a:pt x="391" y="135"/>
                </a:cubicBezTo>
                <a:cubicBezTo>
                  <a:pt x="391" y="136"/>
                  <a:pt x="392" y="134"/>
                  <a:pt x="393" y="135"/>
                </a:cubicBezTo>
                <a:cubicBezTo>
                  <a:pt x="393" y="135"/>
                  <a:pt x="393" y="136"/>
                  <a:pt x="393" y="135"/>
                </a:cubicBezTo>
                <a:cubicBezTo>
                  <a:pt x="393" y="136"/>
                  <a:pt x="394" y="135"/>
                  <a:pt x="395" y="135"/>
                </a:cubicBezTo>
                <a:cubicBezTo>
                  <a:pt x="395" y="134"/>
                  <a:pt x="395" y="135"/>
                  <a:pt x="394" y="135"/>
                </a:cubicBezTo>
                <a:cubicBezTo>
                  <a:pt x="394" y="134"/>
                  <a:pt x="395" y="135"/>
                  <a:pt x="395" y="134"/>
                </a:cubicBezTo>
                <a:cubicBezTo>
                  <a:pt x="395" y="134"/>
                  <a:pt x="395" y="134"/>
                  <a:pt x="395" y="133"/>
                </a:cubicBezTo>
                <a:cubicBezTo>
                  <a:pt x="395" y="133"/>
                  <a:pt x="395" y="133"/>
                  <a:pt x="394" y="133"/>
                </a:cubicBezTo>
                <a:cubicBezTo>
                  <a:pt x="395" y="133"/>
                  <a:pt x="395" y="133"/>
                  <a:pt x="395" y="132"/>
                </a:cubicBezTo>
                <a:cubicBezTo>
                  <a:pt x="396" y="133"/>
                  <a:pt x="396" y="133"/>
                  <a:pt x="397" y="133"/>
                </a:cubicBezTo>
                <a:cubicBezTo>
                  <a:pt x="397" y="134"/>
                  <a:pt x="396" y="133"/>
                  <a:pt x="396" y="134"/>
                </a:cubicBezTo>
                <a:cubicBezTo>
                  <a:pt x="396" y="134"/>
                  <a:pt x="396" y="134"/>
                  <a:pt x="397" y="134"/>
                </a:cubicBezTo>
                <a:cubicBezTo>
                  <a:pt x="396" y="134"/>
                  <a:pt x="397" y="133"/>
                  <a:pt x="398" y="133"/>
                </a:cubicBezTo>
                <a:cubicBezTo>
                  <a:pt x="398" y="133"/>
                  <a:pt x="398" y="133"/>
                  <a:pt x="398" y="133"/>
                </a:cubicBezTo>
                <a:cubicBezTo>
                  <a:pt x="398" y="134"/>
                  <a:pt x="398" y="133"/>
                  <a:pt x="399" y="134"/>
                </a:cubicBezTo>
                <a:cubicBezTo>
                  <a:pt x="399" y="133"/>
                  <a:pt x="398" y="133"/>
                  <a:pt x="398" y="133"/>
                </a:cubicBezTo>
                <a:cubicBezTo>
                  <a:pt x="399" y="132"/>
                  <a:pt x="400" y="133"/>
                  <a:pt x="401" y="132"/>
                </a:cubicBezTo>
                <a:cubicBezTo>
                  <a:pt x="401" y="131"/>
                  <a:pt x="400" y="132"/>
                  <a:pt x="400" y="132"/>
                </a:cubicBezTo>
                <a:cubicBezTo>
                  <a:pt x="400" y="132"/>
                  <a:pt x="400" y="132"/>
                  <a:pt x="399" y="132"/>
                </a:cubicBezTo>
                <a:cubicBezTo>
                  <a:pt x="400" y="132"/>
                  <a:pt x="400" y="131"/>
                  <a:pt x="401" y="131"/>
                </a:cubicBezTo>
                <a:cubicBezTo>
                  <a:pt x="400" y="130"/>
                  <a:pt x="400" y="130"/>
                  <a:pt x="400" y="131"/>
                </a:cubicBezTo>
                <a:cubicBezTo>
                  <a:pt x="399" y="131"/>
                  <a:pt x="400" y="130"/>
                  <a:pt x="399" y="130"/>
                </a:cubicBezTo>
                <a:cubicBezTo>
                  <a:pt x="400" y="130"/>
                  <a:pt x="400" y="129"/>
                  <a:pt x="400" y="129"/>
                </a:cubicBezTo>
                <a:cubicBezTo>
                  <a:pt x="399" y="129"/>
                  <a:pt x="399" y="129"/>
                  <a:pt x="400" y="130"/>
                </a:cubicBezTo>
                <a:cubicBezTo>
                  <a:pt x="400" y="130"/>
                  <a:pt x="399" y="130"/>
                  <a:pt x="399" y="130"/>
                </a:cubicBezTo>
                <a:cubicBezTo>
                  <a:pt x="399" y="130"/>
                  <a:pt x="399" y="130"/>
                  <a:pt x="399" y="131"/>
                </a:cubicBezTo>
                <a:cubicBezTo>
                  <a:pt x="398" y="131"/>
                  <a:pt x="397" y="131"/>
                  <a:pt x="397" y="132"/>
                </a:cubicBezTo>
                <a:cubicBezTo>
                  <a:pt x="395" y="131"/>
                  <a:pt x="395" y="132"/>
                  <a:pt x="394" y="132"/>
                </a:cubicBezTo>
                <a:cubicBezTo>
                  <a:pt x="394" y="131"/>
                  <a:pt x="395" y="131"/>
                  <a:pt x="395" y="130"/>
                </a:cubicBezTo>
                <a:cubicBezTo>
                  <a:pt x="394" y="131"/>
                  <a:pt x="393" y="130"/>
                  <a:pt x="392" y="132"/>
                </a:cubicBezTo>
                <a:cubicBezTo>
                  <a:pt x="391" y="132"/>
                  <a:pt x="391" y="131"/>
                  <a:pt x="390" y="132"/>
                </a:cubicBezTo>
                <a:cubicBezTo>
                  <a:pt x="390" y="132"/>
                  <a:pt x="390" y="131"/>
                  <a:pt x="390" y="131"/>
                </a:cubicBezTo>
                <a:cubicBezTo>
                  <a:pt x="390" y="130"/>
                  <a:pt x="390" y="131"/>
                  <a:pt x="390" y="131"/>
                </a:cubicBezTo>
                <a:cubicBezTo>
                  <a:pt x="390" y="131"/>
                  <a:pt x="389" y="132"/>
                  <a:pt x="390" y="132"/>
                </a:cubicBezTo>
                <a:cubicBezTo>
                  <a:pt x="389" y="132"/>
                  <a:pt x="388" y="133"/>
                  <a:pt x="387" y="133"/>
                </a:cubicBezTo>
                <a:cubicBezTo>
                  <a:pt x="388" y="132"/>
                  <a:pt x="389" y="131"/>
                  <a:pt x="389" y="131"/>
                </a:cubicBezTo>
                <a:cubicBezTo>
                  <a:pt x="388" y="130"/>
                  <a:pt x="388" y="132"/>
                  <a:pt x="387" y="133"/>
                </a:cubicBezTo>
                <a:cubicBezTo>
                  <a:pt x="387" y="132"/>
                  <a:pt x="386" y="132"/>
                  <a:pt x="385" y="133"/>
                </a:cubicBezTo>
                <a:cubicBezTo>
                  <a:pt x="385" y="133"/>
                  <a:pt x="386" y="133"/>
                  <a:pt x="386" y="133"/>
                </a:cubicBezTo>
                <a:cubicBezTo>
                  <a:pt x="385" y="133"/>
                  <a:pt x="385" y="133"/>
                  <a:pt x="385" y="133"/>
                </a:cubicBezTo>
                <a:cubicBezTo>
                  <a:pt x="385" y="133"/>
                  <a:pt x="385" y="133"/>
                  <a:pt x="385" y="133"/>
                </a:cubicBezTo>
                <a:cubicBezTo>
                  <a:pt x="384" y="133"/>
                  <a:pt x="383" y="134"/>
                  <a:pt x="382" y="134"/>
                </a:cubicBezTo>
                <a:cubicBezTo>
                  <a:pt x="382" y="134"/>
                  <a:pt x="382" y="134"/>
                  <a:pt x="382" y="134"/>
                </a:cubicBezTo>
                <a:cubicBezTo>
                  <a:pt x="383" y="133"/>
                  <a:pt x="383" y="133"/>
                  <a:pt x="384" y="132"/>
                </a:cubicBezTo>
                <a:cubicBezTo>
                  <a:pt x="383" y="132"/>
                  <a:pt x="383" y="132"/>
                  <a:pt x="382" y="132"/>
                </a:cubicBezTo>
                <a:cubicBezTo>
                  <a:pt x="383" y="132"/>
                  <a:pt x="384" y="131"/>
                  <a:pt x="386" y="131"/>
                </a:cubicBezTo>
                <a:cubicBezTo>
                  <a:pt x="385" y="130"/>
                  <a:pt x="386" y="130"/>
                  <a:pt x="387" y="130"/>
                </a:cubicBezTo>
                <a:cubicBezTo>
                  <a:pt x="387" y="131"/>
                  <a:pt x="386" y="130"/>
                  <a:pt x="386" y="131"/>
                </a:cubicBezTo>
                <a:cubicBezTo>
                  <a:pt x="387" y="131"/>
                  <a:pt x="387" y="130"/>
                  <a:pt x="388" y="129"/>
                </a:cubicBezTo>
                <a:cubicBezTo>
                  <a:pt x="388" y="130"/>
                  <a:pt x="388" y="130"/>
                  <a:pt x="388" y="130"/>
                </a:cubicBezTo>
                <a:cubicBezTo>
                  <a:pt x="388" y="129"/>
                  <a:pt x="390" y="128"/>
                  <a:pt x="391" y="128"/>
                </a:cubicBezTo>
                <a:cubicBezTo>
                  <a:pt x="391" y="127"/>
                  <a:pt x="392" y="127"/>
                  <a:pt x="393" y="127"/>
                </a:cubicBezTo>
                <a:cubicBezTo>
                  <a:pt x="393" y="126"/>
                  <a:pt x="392" y="127"/>
                  <a:pt x="392" y="127"/>
                </a:cubicBezTo>
                <a:cubicBezTo>
                  <a:pt x="392" y="126"/>
                  <a:pt x="394" y="124"/>
                  <a:pt x="396" y="125"/>
                </a:cubicBezTo>
                <a:cubicBezTo>
                  <a:pt x="396" y="123"/>
                  <a:pt x="400" y="123"/>
                  <a:pt x="399" y="120"/>
                </a:cubicBezTo>
                <a:cubicBezTo>
                  <a:pt x="400" y="120"/>
                  <a:pt x="400" y="119"/>
                  <a:pt x="401" y="119"/>
                </a:cubicBezTo>
                <a:cubicBezTo>
                  <a:pt x="401" y="120"/>
                  <a:pt x="401" y="120"/>
                  <a:pt x="401" y="120"/>
                </a:cubicBezTo>
                <a:cubicBezTo>
                  <a:pt x="403" y="119"/>
                  <a:pt x="404" y="116"/>
                  <a:pt x="403" y="114"/>
                </a:cubicBezTo>
                <a:cubicBezTo>
                  <a:pt x="403" y="114"/>
                  <a:pt x="402" y="113"/>
                  <a:pt x="402" y="113"/>
                </a:cubicBezTo>
                <a:cubicBezTo>
                  <a:pt x="401" y="112"/>
                  <a:pt x="399" y="113"/>
                  <a:pt x="398" y="111"/>
                </a:cubicBezTo>
                <a:cubicBezTo>
                  <a:pt x="398" y="112"/>
                  <a:pt x="397" y="112"/>
                  <a:pt x="397" y="113"/>
                </a:cubicBezTo>
                <a:cubicBezTo>
                  <a:pt x="397" y="113"/>
                  <a:pt x="397" y="113"/>
                  <a:pt x="397" y="112"/>
                </a:cubicBezTo>
                <a:cubicBezTo>
                  <a:pt x="398" y="113"/>
                  <a:pt x="398" y="113"/>
                  <a:pt x="397" y="113"/>
                </a:cubicBezTo>
                <a:cubicBezTo>
                  <a:pt x="397" y="113"/>
                  <a:pt x="396" y="113"/>
                  <a:pt x="396" y="113"/>
                </a:cubicBezTo>
                <a:cubicBezTo>
                  <a:pt x="396" y="113"/>
                  <a:pt x="396" y="112"/>
                  <a:pt x="396" y="112"/>
                </a:cubicBezTo>
                <a:cubicBezTo>
                  <a:pt x="396" y="112"/>
                  <a:pt x="395" y="112"/>
                  <a:pt x="396" y="112"/>
                </a:cubicBezTo>
                <a:cubicBezTo>
                  <a:pt x="394" y="111"/>
                  <a:pt x="393" y="113"/>
                  <a:pt x="392" y="114"/>
                </a:cubicBezTo>
                <a:cubicBezTo>
                  <a:pt x="390" y="113"/>
                  <a:pt x="390" y="115"/>
                  <a:pt x="389" y="117"/>
                </a:cubicBezTo>
                <a:cubicBezTo>
                  <a:pt x="388" y="117"/>
                  <a:pt x="388" y="117"/>
                  <a:pt x="388" y="117"/>
                </a:cubicBezTo>
                <a:cubicBezTo>
                  <a:pt x="388" y="117"/>
                  <a:pt x="388" y="117"/>
                  <a:pt x="388" y="117"/>
                </a:cubicBezTo>
                <a:cubicBezTo>
                  <a:pt x="388" y="117"/>
                  <a:pt x="388" y="117"/>
                  <a:pt x="388" y="117"/>
                </a:cubicBezTo>
                <a:cubicBezTo>
                  <a:pt x="388" y="115"/>
                  <a:pt x="390" y="114"/>
                  <a:pt x="390" y="113"/>
                </a:cubicBezTo>
                <a:cubicBezTo>
                  <a:pt x="389" y="113"/>
                  <a:pt x="389" y="113"/>
                  <a:pt x="389" y="113"/>
                </a:cubicBezTo>
                <a:cubicBezTo>
                  <a:pt x="387" y="115"/>
                  <a:pt x="386" y="115"/>
                  <a:pt x="385" y="116"/>
                </a:cubicBezTo>
                <a:cubicBezTo>
                  <a:pt x="384" y="116"/>
                  <a:pt x="384" y="116"/>
                  <a:pt x="384" y="116"/>
                </a:cubicBezTo>
                <a:cubicBezTo>
                  <a:pt x="384" y="116"/>
                  <a:pt x="384" y="116"/>
                  <a:pt x="384" y="116"/>
                </a:cubicBezTo>
                <a:cubicBezTo>
                  <a:pt x="384" y="116"/>
                  <a:pt x="384" y="116"/>
                  <a:pt x="384" y="116"/>
                </a:cubicBezTo>
                <a:cubicBezTo>
                  <a:pt x="385" y="116"/>
                  <a:pt x="386" y="115"/>
                  <a:pt x="386" y="114"/>
                </a:cubicBezTo>
                <a:cubicBezTo>
                  <a:pt x="385" y="113"/>
                  <a:pt x="385" y="114"/>
                  <a:pt x="385" y="114"/>
                </a:cubicBezTo>
                <a:cubicBezTo>
                  <a:pt x="385" y="114"/>
                  <a:pt x="385" y="114"/>
                  <a:pt x="384" y="114"/>
                </a:cubicBezTo>
                <a:cubicBezTo>
                  <a:pt x="384" y="115"/>
                  <a:pt x="385" y="115"/>
                  <a:pt x="385" y="115"/>
                </a:cubicBezTo>
                <a:cubicBezTo>
                  <a:pt x="384" y="115"/>
                  <a:pt x="382" y="116"/>
                  <a:pt x="383" y="118"/>
                </a:cubicBezTo>
                <a:cubicBezTo>
                  <a:pt x="383" y="118"/>
                  <a:pt x="383" y="118"/>
                  <a:pt x="383" y="118"/>
                </a:cubicBezTo>
                <a:cubicBezTo>
                  <a:pt x="383" y="117"/>
                  <a:pt x="383" y="117"/>
                  <a:pt x="383" y="117"/>
                </a:cubicBezTo>
                <a:cubicBezTo>
                  <a:pt x="383" y="117"/>
                  <a:pt x="382" y="117"/>
                  <a:pt x="382" y="117"/>
                </a:cubicBezTo>
                <a:cubicBezTo>
                  <a:pt x="382" y="117"/>
                  <a:pt x="383" y="117"/>
                  <a:pt x="382" y="116"/>
                </a:cubicBezTo>
                <a:cubicBezTo>
                  <a:pt x="382" y="116"/>
                  <a:pt x="382" y="117"/>
                  <a:pt x="382" y="118"/>
                </a:cubicBezTo>
                <a:cubicBezTo>
                  <a:pt x="382" y="118"/>
                  <a:pt x="382" y="118"/>
                  <a:pt x="382" y="118"/>
                </a:cubicBezTo>
                <a:cubicBezTo>
                  <a:pt x="382" y="118"/>
                  <a:pt x="381" y="117"/>
                  <a:pt x="381" y="117"/>
                </a:cubicBezTo>
                <a:cubicBezTo>
                  <a:pt x="381" y="117"/>
                  <a:pt x="381" y="117"/>
                  <a:pt x="381" y="117"/>
                </a:cubicBezTo>
                <a:cubicBezTo>
                  <a:pt x="381" y="117"/>
                  <a:pt x="380" y="116"/>
                  <a:pt x="380" y="117"/>
                </a:cubicBezTo>
                <a:cubicBezTo>
                  <a:pt x="379" y="116"/>
                  <a:pt x="378" y="117"/>
                  <a:pt x="378" y="116"/>
                </a:cubicBezTo>
                <a:cubicBezTo>
                  <a:pt x="377" y="117"/>
                  <a:pt x="377" y="117"/>
                  <a:pt x="377" y="117"/>
                </a:cubicBezTo>
                <a:cubicBezTo>
                  <a:pt x="377" y="117"/>
                  <a:pt x="377" y="117"/>
                  <a:pt x="377" y="117"/>
                </a:cubicBezTo>
                <a:cubicBezTo>
                  <a:pt x="377" y="117"/>
                  <a:pt x="377" y="117"/>
                  <a:pt x="377" y="117"/>
                </a:cubicBezTo>
                <a:cubicBezTo>
                  <a:pt x="376" y="116"/>
                  <a:pt x="376" y="117"/>
                  <a:pt x="375" y="117"/>
                </a:cubicBezTo>
                <a:cubicBezTo>
                  <a:pt x="375" y="117"/>
                  <a:pt x="375" y="117"/>
                  <a:pt x="376" y="117"/>
                </a:cubicBezTo>
                <a:cubicBezTo>
                  <a:pt x="375" y="117"/>
                  <a:pt x="375" y="117"/>
                  <a:pt x="375" y="117"/>
                </a:cubicBezTo>
                <a:cubicBezTo>
                  <a:pt x="375" y="117"/>
                  <a:pt x="375" y="117"/>
                  <a:pt x="375" y="117"/>
                </a:cubicBezTo>
                <a:cubicBezTo>
                  <a:pt x="375" y="117"/>
                  <a:pt x="374" y="117"/>
                  <a:pt x="374" y="118"/>
                </a:cubicBezTo>
                <a:cubicBezTo>
                  <a:pt x="374" y="117"/>
                  <a:pt x="374" y="117"/>
                  <a:pt x="374" y="117"/>
                </a:cubicBezTo>
                <a:cubicBezTo>
                  <a:pt x="374" y="117"/>
                  <a:pt x="374" y="117"/>
                  <a:pt x="373" y="117"/>
                </a:cubicBezTo>
                <a:cubicBezTo>
                  <a:pt x="373" y="117"/>
                  <a:pt x="373" y="117"/>
                  <a:pt x="373" y="116"/>
                </a:cubicBezTo>
                <a:cubicBezTo>
                  <a:pt x="373" y="116"/>
                  <a:pt x="374" y="117"/>
                  <a:pt x="374" y="117"/>
                </a:cubicBezTo>
                <a:cubicBezTo>
                  <a:pt x="374" y="116"/>
                  <a:pt x="374" y="116"/>
                  <a:pt x="374" y="115"/>
                </a:cubicBezTo>
                <a:cubicBezTo>
                  <a:pt x="373" y="117"/>
                  <a:pt x="370" y="115"/>
                  <a:pt x="370" y="117"/>
                </a:cubicBezTo>
                <a:cubicBezTo>
                  <a:pt x="369" y="117"/>
                  <a:pt x="369" y="117"/>
                  <a:pt x="369" y="117"/>
                </a:cubicBezTo>
                <a:cubicBezTo>
                  <a:pt x="368" y="117"/>
                  <a:pt x="369" y="117"/>
                  <a:pt x="369" y="116"/>
                </a:cubicBezTo>
                <a:cubicBezTo>
                  <a:pt x="368" y="116"/>
                  <a:pt x="368" y="117"/>
                  <a:pt x="368" y="116"/>
                </a:cubicBezTo>
                <a:cubicBezTo>
                  <a:pt x="368" y="116"/>
                  <a:pt x="368" y="116"/>
                  <a:pt x="368" y="116"/>
                </a:cubicBezTo>
                <a:cubicBezTo>
                  <a:pt x="368" y="117"/>
                  <a:pt x="368" y="117"/>
                  <a:pt x="367" y="117"/>
                </a:cubicBezTo>
                <a:cubicBezTo>
                  <a:pt x="367" y="117"/>
                  <a:pt x="366" y="118"/>
                  <a:pt x="365" y="118"/>
                </a:cubicBezTo>
                <a:cubicBezTo>
                  <a:pt x="365" y="118"/>
                  <a:pt x="365" y="118"/>
                  <a:pt x="365" y="118"/>
                </a:cubicBezTo>
                <a:cubicBezTo>
                  <a:pt x="365" y="118"/>
                  <a:pt x="365" y="118"/>
                  <a:pt x="365" y="118"/>
                </a:cubicBezTo>
                <a:cubicBezTo>
                  <a:pt x="364" y="119"/>
                  <a:pt x="363" y="119"/>
                  <a:pt x="363" y="119"/>
                </a:cubicBezTo>
                <a:cubicBezTo>
                  <a:pt x="363" y="119"/>
                  <a:pt x="363" y="119"/>
                  <a:pt x="363" y="120"/>
                </a:cubicBezTo>
                <a:cubicBezTo>
                  <a:pt x="363" y="120"/>
                  <a:pt x="363" y="120"/>
                  <a:pt x="363" y="120"/>
                </a:cubicBezTo>
                <a:cubicBezTo>
                  <a:pt x="363" y="119"/>
                  <a:pt x="361" y="119"/>
                  <a:pt x="361" y="119"/>
                </a:cubicBezTo>
                <a:cubicBezTo>
                  <a:pt x="361" y="119"/>
                  <a:pt x="363" y="119"/>
                  <a:pt x="363" y="118"/>
                </a:cubicBezTo>
                <a:cubicBezTo>
                  <a:pt x="364" y="117"/>
                  <a:pt x="365" y="118"/>
                  <a:pt x="365" y="117"/>
                </a:cubicBezTo>
                <a:cubicBezTo>
                  <a:pt x="365" y="116"/>
                  <a:pt x="364" y="117"/>
                  <a:pt x="364" y="117"/>
                </a:cubicBezTo>
                <a:cubicBezTo>
                  <a:pt x="364" y="117"/>
                  <a:pt x="364" y="117"/>
                  <a:pt x="365" y="116"/>
                </a:cubicBezTo>
                <a:cubicBezTo>
                  <a:pt x="365" y="117"/>
                  <a:pt x="365" y="116"/>
                  <a:pt x="366" y="117"/>
                </a:cubicBezTo>
                <a:cubicBezTo>
                  <a:pt x="366" y="116"/>
                  <a:pt x="366" y="116"/>
                  <a:pt x="366" y="115"/>
                </a:cubicBezTo>
                <a:cubicBezTo>
                  <a:pt x="366" y="115"/>
                  <a:pt x="366" y="116"/>
                  <a:pt x="367" y="116"/>
                </a:cubicBezTo>
                <a:cubicBezTo>
                  <a:pt x="367" y="116"/>
                  <a:pt x="367" y="116"/>
                  <a:pt x="367" y="115"/>
                </a:cubicBezTo>
                <a:cubicBezTo>
                  <a:pt x="368" y="115"/>
                  <a:pt x="368" y="115"/>
                  <a:pt x="368" y="116"/>
                </a:cubicBezTo>
                <a:cubicBezTo>
                  <a:pt x="368" y="115"/>
                  <a:pt x="368" y="115"/>
                  <a:pt x="369" y="115"/>
                </a:cubicBezTo>
                <a:cubicBezTo>
                  <a:pt x="369" y="115"/>
                  <a:pt x="370" y="115"/>
                  <a:pt x="370" y="114"/>
                </a:cubicBezTo>
                <a:cubicBezTo>
                  <a:pt x="371" y="114"/>
                  <a:pt x="371" y="115"/>
                  <a:pt x="371" y="115"/>
                </a:cubicBezTo>
                <a:cubicBezTo>
                  <a:pt x="370" y="116"/>
                  <a:pt x="369" y="115"/>
                  <a:pt x="369" y="116"/>
                </a:cubicBezTo>
                <a:cubicBezTo>
                  <a:pt x="370" y="116"/>
                  <a:pt x="370" y="116"/>
                  <a:pt x="370" y="115"/>
                </a:cubicBezTo>
                <a:cubicBezTo>
                  <a:pt x="370" y="116"/>
                  <a:pt x="370" y="116"/>
                  <a:pt x="371" y="116"/>
                </a:cubicBezTo>
                <a:cubicBezTo>
                  <a:pt x="371" y="115"/>
                  <a:pt x="371" y="115"/>
                  <a:pt x="372" y="115"/>
                </a:cubicBezTo>
                <a:cubicBezTo>
                  <a:pt x="372" y="115"/>
                  <a:pt x="371" y="114"/>
                  <a:pt x="372" y="114"/>
                </a:cubicBezTo>
                <a:cubicBezTo>
                  <a:pt x="372" y="114"/>
                  <a:pt x="372" y="114"/>
                  <a:pt x="372" y="113"/>
                </a:cubicBezTo>
                <a:cubicBezTo>
                  <a:pt x="373" y="114"/>
                  <a:pt x="372" y="114"/>
                  <a:pt x="372" y="114"/>
                </a:cubicBezTo>
                <a:cubicBezTo>
                  <a:pt x="373" y="115"/>
                  <a:pt x="373" y="114"/>
                  <a:pt x="374" y="115"/>
                </a:cubicBezTo>
                <a:cubicBezTo>
                  <a:pt x="374" y="114"/>
                  <a:pt x="374" y="114"/>
                  <a:pt x="373" y="114"/>
                </a:cubicBezTo>
                <a:cubicBezTo>
                  <a:pt x="374" y="114"/>
                  <a:pt x="375" y="114"/>
                  <a:pt x="376" y="113"/>
                </a:cubicBezTo>
                <a:cubicBezTo>
                  <a:pt x="377" y="113"/>
                  <a:pt x="378" y="112"/>
                  <a:pt x="379" y="113"/>
                </a:cubicBezTo>
                <a:cubicBezTo>
                  <a:pt x="379" y="112"/>
                  <a:pt x="380" y="112"/>
                  <a:pt x="380" y="112"/>
                </a:cubicBezTo>
                <a:cubicBezTo>
                  <a:pt x="380" y="111"/>
                  <a:pt x="380" y="111"/>
                  <a:pt x="380" y="111"/>
                </a:cubicBezTo>
                <a:cubicBezTo>
                  <a:pt x="379" y="110"/>
                  <a:pt x="379" y="110"/>
                  <a:pt x="379" y="110"/>
                </a:cubicBezTo>
                <a:cubicBezTo>
                  <a:pt x="379" y="111"/>
                  <a:pt x="379" y="110"/>
                  <a:pt x="379" y="111"/>
                </a:cubicBezTo>
                <a:cubicBezTo>
                  <a:pt x="378" y="111"/>
                  <a:pt x="378" y="111"/>
                  <a:pt x="377" y="112"/>
                </a:cubicBezTo>
                <a:cubicBezTo>
                  <a:pt x="377" y="112"/>
                  <a:pt x="377" y="111"/>
                  <a:pt x="377" y="110"/>
                </a:cubicBezTo>
                <a:cubicBezTo>
                  <a:pt x="377" y="110"/>
                  <a:pt x="376" y="111"/>
                  <a:pt x="376" y="110"/>
                </a:cubicBezTo>
                <a:cubicBezTo>
                  <a:pt x="375" y="110"/>
                  <a:pt x="375" y="112"/>
                  <a:pt x="374" y="111"/>
                </a:cubicBezTo>
                <a:cubicBezTo>
                  <a:pt x="374" y="110"/>
                  <a:pt x="374" y="110"/>
                  <a:pt x="375" y="110"/>
                </a:cubicBezTo>
                <a:cubicBezTo>
                  <a:pt x="374" y="110"/>
                  <a:pt x="374" y="110"/>
                  <a:pt x="374" y="110"/>
                </a:cubicBezTo>
                <a:cubicBezTo>
                  <a:pt x="374" y="110"/>
                  <a:pt x="374" y="110"/>
                  <a:pt x="373" y="110"/>
                </a:cubicBezTo>
                <a:cubicBezTo>
                  <a:pt x="373" y="111"/>
                  <a:pt x="371" y="110"/>
                  <a:pt x="370" y="111"/>
                </a:cubicBezTo>
                <a:cubicBezTo>
                  <a:pt x="370" y="111"/>
                  <a:pt x="370" y="110"/>
                  <a:pt x="370" y="110"/>
                </a:cubicBezTo>
                <a:cubicBezTo>
                  <a:pt x="370" y="110"/>
                  <a:pt x="370" y="110"/>
                  <a:pt x="369" y="110"/>
                </a:cubicBezTo>
                <a:cubicBezTo>
                  <a:pt x="370" y="110"/>
                  <a:pt x="370" y="111"/>
                  <a:pt x="371" y="111"/>
                </a:cubicBezTo>
                <a:cubicBezTo>
                  <a:pt x="371" y="111"/>
                  <a:pt x="371" y="112"/>
                  <a:pt x="371" y="112"/>
                </a:cubicBezTo>
                <a:cubicBezTo>
                  <a:pt x="371" y="112"/>
                  <a:pt x="370" y="112"/>
                  <a:pt x="370" y="112"/>
                </a:cubicBezTo>
                <a:cubicBezTo>
                  <a:pt x="370" y="112"/>
                  <a:pt x="370" y="111"/>
                  <a:pt x="369" y="111"/>
                </a:cubicBezTo>
                <a:cubicBezTo>
                  <a:pt x="369" y="112"/>
                  <a:pt x="369" y="112"/>
                  <a:pt x="369" y="112"/>
                </a:cubicBezTo>
                <a:cubicBezTo>
                  <a:pt x="369" y="112"/>
                  <a:pt x="369" y="112"/>
                  <a:pt x="369" y="112"/>
                </a:cubicBezTo>
                <a:cubicBezTo>
                  <a:pt x="368" y="112"/>
                  <a:pt x="369" y="112"/>
                  <a:pt x="369" y="111"/>
                </a:cubicBezTo>
                <a:cubicBezTo>
                  <a:pt x="369" y="111"/>
                  <a:pt x="370" y="112"/>
                  <a:pt x="370" y="111"/>
                </a:cubicBezTo>
                <a:cubicBezTo>
                  <a:pt x="366" y="112"/>
                  <a:pt x="362" y="113"/>
                  <a:pt x="358" y="114"/>
                </a:cubicBezTo>
                <a:cubicBezTo>
                  <a:pt x="358" y="115"/>
                  <a:pt x="357" y="115"/>
                  <a:pt x="356" y="114"/>
                </a:cubicBezTo>
                <a:cubicBezTo>
                  <a:pt x="356" y="115"/>
                  <a:pt x="357" y="115"/>
                  <a:pt x="357" y="116"/>
                </a:cubicBezTo>
                <a:cubicBezTo>
                  <a:pt x="356" y="116"/>
                  <a:pt x="356" y="115"/>
                  <a:pt x="355" y="116"/>
                </a:cubicBezTo>
                <a:cubicBezTo>
                  <a:pt x="355" y="116"/>
                  <a:pt x="355" y="115"/>
                  <a:pt x="355" y="115"/>
                </a:cubicBezTo>
                <a:cubicBezTo>
                  <a:pt x="355" y="115"/>
                  <a:pt x="354" y="116"/>
                  <a:pt x="354" y="116"/>
                </a:cubicBezTo>
                <a:cubicBezTo>
                  <a:pt x="354" y="116"/>
                  <a:pt x="354" y="115"/>
                  <a:pt x="353" y="115"/>
                </a:cubicBezTo>
                <a:cubicBezTo>
                  <a:pt x="354" y="115"/>
                  <a:pt x="354" y="115"/>
                  <a:pt x="354" y="116"/>
                </a:cubicBezTo>
                <a:cubicBezTo>
                  <a:pt x="355" y="115"/>
                  <a:pt x="355" y="115"/>
                  <a:pt x="355" y="115"/>
                </a:cubicBezTo>
                <a:cubicBezTo>
                  <a:pt x="355" y="114"/>
                  <a:pt x="356" y="114"/>
                  <a:pt x="356" y="114"/>
                </a:cubicBezTo>
                <a:cubicBezTo>
                  <a:pt x="356" y="113"/>
                  <a:pt x="355" y="114"/>
                  <a:pt x="355" y="114"/>
                </a:cubicBezTo>
                <a:cubicBezTo>
                  <a:pt x="357" y="113"/>
                  <a:pt x="359" y="112"/>
                  <a:pt x="361" y="113"/>
                </a:cubicBezTo>
                <a:cubicBezTo>
                  <a:pt x="362" y="112"/>
                  <a:pt x="362" y="112"/>
                  <a:pt x="363" y="112"/>
                </a:cubicBezTo>
                <a:cubicBezTo>
                  <a:pt x="364" y="109"/>
                  <a:pt x="366" y="108"/>
                  <a:pt x="368" y="107"/>
                </a:cubicBezTo>
                <a:cubicBezTo>
                  <a:pt x="369" y="108"/>
                  <a:pt x="369" y="108"/>
                  <a:pt x="369" y="108"/>
                </a:cubicBezTo>
                <a:cubicBezTo>
                  <a:pt x="368" y="107"/>
                  <a:pt x="370" y="107"/>
                  <a:pt x="370" y="106"/>
                </a:cubicBezTo>
                <a:cubicBezTo>
                  <a:pt x="370" y="106"/>
                  <a:pt x="370" y="107"/>
                  <a:pt x="370" y="107"/>
                </a:cubicBezTo>
                <a:cubicBezTo>
                  <a:pt x="372" y="106"/>
                  <a:pt x="374" y="106"/>
                  <a:pt x="375" y="104"/>
                </a:cubicBezTo>
                <a:cubicBezTo>
                  <a:pt x="377" y="103"/>
                  <a:pt x="379" y="103"/>
                  <a:pt x="380" y="101"/>
                </a:cubicBezTo>
                <a:cubicBezTo>
                  <a:pt x="382" y="101"/>
                  <a:pt x="384" y="99"/>
                  <a:pt x="385" y="98"/>
                </a:cubicBezTo>
                <a:cubicBezTo>
                  <a:pt x="386" y="97"/>
                  <a:pt x="388" y="96"/>
                  <a:pt x="389" y="94"/>
                </a:cubicBezTo>
                <a:cubicBezTo>
                  <a:pt x="388" y="94"/>
                  <a:pt x="388" y="94"/>
                  <a:pt x="388" y="93"/>
                </a:cubicBezTo>
                <a:cubicBezTo>
                  <a:pt x="388" y="93"/>
                  <a:pt x="389" y="93"/>
                  <a:pt x="389" y="93"/>
                </a:cubicBezTo>
                <a:cubicBezTo>
                  <a:pt x="388" y="93"/>
                  <a:pt x="388" y="93"/>
                  <a:pt x="388" y="93"/>
                </a:cubicBezTo>
                <a:cubicBezTo>
                  <a:pt x="387" y="94"/>
                  <a:pt x="386" y="92"/>
                  <a:pt x="386" y="93"/>
                </a:cubicBezTo>
                <a:cubicBezTo>
                  <a:pt x="386" y="94"/>
                  <a:pt x="385" y="93"/>
                  <a:pt x="385" y="93"/>
                </a:cubicBezTo>
                <a:cubicBezTo>
                  <a:pt x="384" y="93"/>
                  <a:pt x="383" y="93"/>
                  <a:pt x="383" y="94"/>
                </a:cubicBezTo>
                <a:cubicBezTo>
                  <a:pt x="383" y="93"/>
                  <a:pt x="384" y="93"/>
                  <a:pt x="384" y="91"/>
                </a:cubicBezTo>
                <a:cubicBezTo>
                  <a:pt x="381" y="92"/>
                  <a:pt x="377" y="93"/>
                  <a:pt x="374" y="95"/>
                </a:cubicBezTo>
                <a:cubicBezTo>
                  <a:pt x="374" y="96"/>
                  <a:pt x="374" y="95"/>
                  <a:pt x="373" y="95"/>
                </a:cubicBezTo>
                <a:cubicBezTo>
                  <a:pt x="373" y="95"/>
                  <a:pt x="373" y="96"/>
                  <a:pt x="373" y="96"/>
                </a:cubicBezTo>
                <a:cubicBezTo>
                  <a:pt x="373" y="96"/>
                  <a:pt x="373" y="96"/>
                  <a:pt x="372" y="96"/>
                </a:cubicBezTo>
                <a:cubicBezTo>
                  <a:pt x="372" y="95"/>
                  <a:pt x="370" y="98"/>
                  <a:pt x="370" y="99"/>
                </a:cubicBezTo>
                <a:cubicBezTo>
                  <a:pt x="369" y="98"/>
                  <a:pt x="370" y="98"/>
                  <a:pt x="370" y="97"/>
                </a:cubicBezTo>
                <a:cubicBezTo>
                  <a:pt x="370" y="97"/>
                  <a:pt x="369" y="97"/>
                  <a:pt x="369" y="97"/>
                </a:cubicBezTo>
                <a:cubicBezTo>
                  <a:pt x="370" y="96"/>
                  <a:pt x="370" y="96"/>
                  <a:pt x="370" y="95"/>
                </a:cubicBezTo>
                <a:cubicBezTo>
                  <a:pt x="370" y="95"/>
                  <a:pt x="370" y="96"/>
                  <a:pt x="369" y="96"/>
                </a:cubicBezTo>
                <a:cubicBezTo>
                  <a:pt x="369" y="96"/>
                  <a:pt x="369" y="96"/>
                  <a:pt x="369" y="97"/>
                </a:cubicBezTo>
                <a:cubicBezTo>
                  <a:pt x="369" y="97"/>
                  <a:pt x="369" y="97"/>
                  <a:pt x="368" y="97"/>
                </a:cubicBezTo>
                <a:cubicBezTo>
                  <a:pt x="368" y="96"/>
                  <a:pt x="369" y="96"/>
                  <a:pt x="369" y="95"/>
                </a:cubicBezTo>
                <a:cubicBezTo>
                  <a:pt x="369" y="95"/>
                  <a:pt x="369" y="95"/>
                  <a:pt x="369" y="95"/>
                </a:cubicBezTo>
                <a:cubicBezTo>
                  <a:pt x="369" y="96"/>
                  <a:pt x="370" y="95"/>
                  <a:pt x="370" y="95"/>
                </a:cubicBezTo>
                <a:cubicBezTo>
                  <a:pt x="371" y="95"/>
                  <a:pt x="371" y="95"/>
                  <a:pt x="371" y="96"/>
                </a:cubicBezTo>
                <a:cubicBezTo>
                  <a:pt x="371" y="95"/>
                  <a:pt x="372" y="95"/>
                  <a:pt x="372" y="95"/>
                </a:cubicBezTo>
                <a:cubicBezTo>
                  <a:pt x="372" y="95"/>
                  <a:pt x="372" y="95"/>
                  <a:pt x="372" y="95"/>
                </a:cubicBezTo>
                <a:cubicBezTo>
                  <a:pt x="372" y="95"/>
                  <a:pt x="372" y="95"/>
                  <a:pt x="372" y="95"/>
                </a:cubicBezTo>
                <a:cubicBezTo>
                  <a:pt x="372" y="95"/>
                  <a:pt x="372" y="95"/>
                  <a:pt x="372" y="95"/>
                </a:cubicBezTo>
                <a:cubicBezTo>
                  <a:pt x="372" y="95"/>
                  <a:pt x="372" y="95"/>
                  <a:pt x="372" y="95"/>
                </a:cubicBezTo>
                <a:cubicBezTo>
                  <a:pt x="372" y="95"/>
                  <a:pt x="372" y="95"/>
                  <a:pt x="372" y="95"/>
                </a:cubicBezTo>
                <a:cubicBezTo>
                  <a:pt x="373" y="94"/>
                  <a:pt x="373" y="94"/>
                  <a:pt x="373" y="94"/>
                </a:cubicBezTo>
                <a:cubicBezTo>
                  <a:pt x="374" y="94"/>
                  <a:pt x="375" y="93"/>
                  <a:pt x="376" y="92"/>
                </a:cubicBezTo>
                <a:cubicBezTo>
                  <a:pt x="376" y="91"/>
                  <a:pt x="375" y="93"/>
                  <a:pt x="374" y="93"/>
                </a:cubicBezTo>
                <a:cubicBezTo>
                  <a:pt x="375" y="92"/>
                  <a:pt x="376" y="91"/>
                  <a:pt x="377" y="92"/>
                </a:cubicBezTo>
                <a:cubicBezTo>
                  <a:pt x="378" y="91"/>
                  <a:pt x="379" y="90"/>
                  <a:pt x="380" y="90"/>
                </a:cubicBezTo>
                <a:cubicBezTo>
                  <a:pt x="383" y="88"/>
                  <a:pt x="386" y="88"/>
                  <a:pt x="388" y="86"/>
                </a:cubicBezTo>
                <a:cubicBezTo>
                  <a:pt x="388" y="86"/>
                  <a:pt x="388" y="86"/>
                  <a:pt x="388" y="86"/>
                </a:cubicBezTo>
                <a:cubicBezTo>
                  <a:pt x="388" y="86"/>
                  <a:pt x="388" y="86"/>
                  <a:pt x="388" y="86"/>
                </a:cubicBezTo>
                <a:cubicBezTo>
                  <a:pt x="388" y="86"/>
                  <a:pt x="387" y="85"/>
                  <a:pt x="387" y="86"/>
                </a:cubicBezTo>
                <a:cubicBezTo>
                  <a:pt x="387" y="86"/>
                  <a:pt x="387" y="86"/>
                  <a:pt x="387" y="86"/>
                </a:cubicBezTo>
                <a:cubicBezTo>
                  <a:pt x="387" y="86"/>
                  <a:pt x="387" y="86"/>
                  <a:pt x="386" y="85"/>
                </a:cubicBezTo>
                <a:cubicBezTo>
                  <a:pt x="386" y="86"/>
                  <a:pt x="385" y="86"/>
                  <a:pt x="384" y="85"/>
                </a:cubicBezTo>
                <a:cubicBezTo>
                  <a:pt x="384" y="86"/>
                  <a:pt x="384" y="86"/>
                  <a:pt x="384" y="86"/>
                </a:cubicBezTo>
                <a:cubicBezTo>
                  <a:pt x="383" y="85"/>
                  <a:pt x="383" y="86"/>
                  <a:pt x="382" y="86"/>
                </a:cubicBezTo>
                <a:cubicBezTo>
                  <a:pt x="382" y="86"/>
                  <a:pt x="382" y="85"/>
                  <a:pt x="382" y="85"/>
                </a:cubicBezTo>
                <a:cubicBezTo>
                  <a:pt x="382" y="85"/>
                  <a:pt x="382" y="85"/>
                  <a:pt x="382" y="85"/>
                </a:cubicBezTo>
                <a:cubicBezTo>
                  <a:pt x="382" y="85"/>
                  <a:pt x="382" y="85"/>
                  <a:pt x="382" y="85"/>
                </a:cubicBezTo>
                <a:cubicBezTo>
                  <a:pt x="382" y="84"/>
                  <a:pt x="382" y="84"/>
                  <a:pt x="381" y="85"/>
                </a:cubicBezTo>
                <a:cubicBezTo>
                  <a:pt x="382" y="84"/>
                  <a:pt x="382" y="84"/>
                  <a:pt x="381" y="84"/>
                </a:cubicBezTo>
                <a:cubicBezTo>
                  <a:pt x="381" y="84"/>
                  <a:pt x="381" y="84"/>
                  <a:pt x="381" y="84"/>
                </a:cubicBezTo>
                <a:cubicBezTo>
                  <a:pt x="381" y="85"/>
                  <a:pt x="381" y="84"/>
                  <a:pt x="381" y="84"/>
                </a:cubicBezTo>
                <a:cubicBezTo>
                  <a:pt x="381" y="85"/>
                  <a:pt x="381" y="85"/>
                  <a:pt x="381" y="85"/>
                </a:cubicBezTo>
                <a:cubicBezTo>
                  <a:pt x="381" y="85"/>
                  <a:pt x="380" y="85"/>
                  <a:pt x="380" y="85"/>
                </a:cubicBezTo>
                <a:cubicBezTo>
                  <a:pt x="380" y="85"/>
                  <a:pt x="381" y="84"/>
                  <a:pt x="380" y="84"/>
                </a:cubicBezTo>
                <a:cubicBezTo>
                  <a:pt x="379" y="84"/>
                  <a:pt x="379" y="85"/>
                  <a:pt x="378" y="85"/>
                </a:cubicBezTo>
                <a:cubicBezTo>
                  <a:pt x="377" y="84"/>
                  <a:pt x="378" y="84"/>
                  <a:pt x="379" y="83"/>
                </a:cubicBezTo>
                <a:cubicBezTo>
                  <a:pt x="379" y="83"/>
                  <a:pt x="378" y="83"/>
                  <a:pt x="378" y="83"/>
                </a:cubicBezTo>
                <a:cubicBezTo>
                  <a:pt x="378" y="83"/>
                  <a:pt x="378" y="83"/>
                  <a:pt x="378" y="83"/>
                </a:cubicBezTo>
                <a:cubicBezTo>
                  <a:pt x="378" y="84"/>
                  <a:pt x="377" y="83"/>
                  <a:pt x="377" y="84"/>
                </a:cubicBezTo>
                <a:cubicBezTo>
                  <a:pt x="377" y="84"/>
                  <a:pt x="377" y="84"/>
                  <a:pt x="377" y="83"/>
                </a:cubicBezTo>
                <a:cubicBezTo>
                  <a:pt x="376" y="84"/>
                  <a:pt x="375" y="84"/>
                  <a:pt x="374" y="84"/>
                </a:cubicBezTo>
                <a:cubicBezTo>
                  <a:pt x="374" y="84"/>
                  <a:pt x="374" y="85"/>
                  <a:pt x="374" y="85"/>
                </a:cubicBezTo>
                <a:cubicBezTo>
                  <a:pt x="374" y="85"/>
                  <a:pt x="374" y="86"/>
                  <a:pt x="374" y="86"/>
                </a:cubicBezTo>
                <a:cubicBezTo>
                  <a:pt x="373" y="85"/>
                  <a:pt x="373" y="85"/>
                  <a:pt x="373" y="84"/>
                </a:cubicBezTo>
                <a:cubicBezTo>
                  <a:pt x="374" y="84"/>
                  <a:pt x="375" y="82"/>
                  <a:pt x="376" y="81"/>
                </a:cubicBezTo>
                <a:cubicBezTo>
                  <a:pt x="377" y="81"/>
                  <a:pt x="379" y="80"/>
                  <a:pt x="380" y="80"/>
                </a:cubicBezTo>
                <a:cubicBezTo>
                  <a:pt x="380" y="79"/>
                  <a:pt x="381" y="80"/>
                  <a:pt x="382" y="80"/>
                </a:cubicBezTo>
                <a:cubicBezTo>
                  <a:pt x="382" y="80"/>
                  <a:pt x="381" y="80"/>
                  <a:pt x="381" y="80"/>
                </a:cubicBezTo>
                <a:cubicBezTo>
                  <a:pt x="382" y="81"/>
                  <a:pt x="382" y="79"/>
                  <a:pt x="383" y="79"/>
                </a:cubicBezTo>
                <a:cubicBezTo>
                  <a:pt x="383" y="79"/>
                  <a:pt x="383" y="80"/>
                  <a:pt x="383" y="80"/>
                </a:cubicBezTo>
                <a:cubicBezTo>
                  <a:pt x="383" y="79"/>
                  <a:pt x="385" y="78"/>
                  <a:pt x="386" y="79"/>
                </a:cubicBezTo>
                <a:cubicBezTo>
                  <a:pt x="387" y="78"/>
                  <a:pt x="388" y="78"/>
                  <a:pt x="389" y="77"/>
                </a:cubicBezTo>
                <a:cubicBezTo>
                  <a:pt x="389" y="76"/>
                  <a:pt x="388" y="77"/>
                  <a:pt x="387" y="77"/>
                </a:cubicBezTo>
                <a:cubicBezTo>
                  <a:pt x="388" y="77"/>
                  <a:pt x="390" y="75"/>
                  <a:pt x="392" y="76"/>
                </a:cubicBezTo>
                <a:cubicBezTo>
                  <a:pt x="393" y="75"/>
                  <a:pt x="397" y="75"/>
                  <a:pt x="397" y="73"/>
                </a:cubicBezTo>
                <a:cubicBezTo>
                  <a:pt x="398" y="73"/>
                  <a:pt x="398" y="72"/>
                  <a:pt x="399" y="72"/>
                </a:cubicBezTo>
                <a:cubicBezTo>
                  <a:pt x="399" y="73"/>
                  <a:pt x="398" y="73"/>
                  <a:pt x="399" y="73"/>
                </a:cubicBezTo>
                <a:cubicBezTo>
                  <a:pt x="401" y="72"/>
                  <a:pt x="403" y="71"/>
                  <a:pt x="403" y="69"/>
                </a:cubicBezTo>
                <a:cubicBezTo>
                  <a:pt x="402" y="68"/>
                  <a:pt x="401" y="68"/>
                  <a:pt x="401" y="67"/>
                </a:cubicBezTo>
                <a:cubicBezTo>
                  <a:pt x="400" y="67"/>
                  <a:pt x="398" y="67"/>
                  <a:pt x="398" y="65"/>
                </a:cubicBezTo>
                <a:cubicBezTo>
                  <a:pt x="397" y="66"/>
                  <a:pt x="396" y="66"/>
                  <a:pt x="396" y="67"/>
                </a:cubicBezTo>
                <a:cubicBezTo>
                  <a:pt x="396" y="67"/>
                  <a:pt x="397" y="67"/>
                  <a:pt x="397" y="67"/>
                </a:cubicBezTo>
                <a:cubicBezTo>
                  <a:pt x="397" y="67"/>
                  <a:pt x="397" y="67"/>
                  <a:pt x="396" y="67"/>
                </a:cubicBezTo>
                <a:cubicBezTo>
                  <a:pt x="396" y="67"/>
                  <a:pt x="396" y="67"/>
                  <a:pt x="395" y="67"/>
                </a:cubicBezTo>
                <a:cubicBezTo>
                  <a:pt x="395" y="67"/>
                  <a:pt x="395" y="66"/>
                  <a:pt x="395" y="66"/>
                </a:cubicBezTo>
                <a:cubicBezTo>
                  <a:pt x="395" y="66"/>
                  <a:pt x="395" y="66"/>
                  <a:pt x="395" y="66"/>
                </a:cubicBezTo>
                <a:cubicBezTo>
                  <a:pt x="394" y="65"/>
                  <a:pt x="392" y="67"/>
                  <a:pt x="391" y="67"/>
                </a:cubicBezTo>
                <a:cubicBezTo>
                  <a:pt x="389" y="66"/>
                  <a:pt x="388" y="68"/>
                  <a:pt x="386" y="69"/>
                </a:cubicBezTo>
                <a:cubicBezTo>
                  <a:pt x="386" y="69"/>
                  <a:pt x="386" y="69"/>
                  <a:pt x="386" y="69"/>
                </a:cubicBezTo>
                <a:cubicBezTo>
                  <a:pt x="387" y="67"/>
                  <a:pt x="388" y="67"/>
                  <a:pt x="389" y="66"/>
                </a:cubicBezTo>
                <a:cubicBezTo>
                  <a:pt x="388" y="66"/>
                  <a:pt x="388" y="66"/>
                  <a:pt x="388" y="66"/>
                </a:cubicBezTo>
                <a:cubicBezTo>
                  <a:pt x="386" y="68"/>
                  <a:pt x="384" y="67"/>
                  <a:pt x="382" y="68"/>
                </a:cubicBezTo>
                <a:cubicBezTo>
                  <a:pt x="382" y="68"/>
                  <a:pt x="382" y="68"/>
                  <a:pt x="382" y="68"/>
                </a:cubicBezTo>
                <a:cubicBezTo>
                  <a:pt x="383" y="68"/>
                  <a:pt x="384" y="67"/>
                  <a:pt x="384" y="66"/>
                </a:cubicBezTo>
                <a:cubicBezTo>
                  <a:pt x="384" y="66"/>
                  <a:pt x="384" y="66"/>
                  <a:pt x="383" y="66"/>
                </a:cubicBezTo>
                <a:cubicBezTo>
                  <a:pt x="383" y="67"/>
                  <a:pt x="383" y="67"/>
                  <a:pt x="383" y="66"/>
                </a:cubicBezTo>
                <a:cubicBezTo>
                  <a:pt x="383" y="67"/>
                  <a:pt x="383" y="67"/>
                  <a:pt x="383" y="68"/>
                </a:cubicBezTo>
                <a:cubicBezTo>
                  <a:pt x="382" y="67"/>
                  <a:pt x="380" y="68"/>
                  <a:pt x="381" y="69"/>
                </a:cubicBezTo>
                <a:cubicBezTo>
                  <a:pt x="380" y="70"/>
                  <a:pt x="380" y="68"/>
                  <a:pt x="380" y="69"/>
                </a:cubicBezTo>
                <a:cubicBezTo>
                  <a:pt x="380" y="69"/>
                  <a:pt x="380" y="68"/>
                  <a:pt x="380" y="68"/>
                </a:cubicBezTo>
                <a:cubicBezTo>
                  <a:pt x="380" y="68"/>
                  <a:pt x="379" y="69"/>
                  <a:pt x="379" y="69"/>
                </a:cubicBezTo>
                <a:cubicBezTo>
                  <a:pt x="379" y="70"/>
                  <a:pt x="379" y="69"/>
                  <a:pt x="379" y="69"/>
                </a:cubicBezTo>
                <a:cubicBezTo>
                  <a:pt x="378" y="69"/>
                  <a:pt x="379" y="69"/>
                  <a:pt x="378" y="70"/>
                </a:cubicBezTo>
                <a:cubicBezTo>
                  <a:pt x="378" y="70"/>
                  <a:pt x="378" y="69"/>
                  <a:pt x="378" y="69"/>
                </a:cubicBezTo>
                <a:cubicBezTo>
                  <a:pt x="377" y="69"/>
                  <a:pt x="378" y="70"/>
                  <a:pt x="377" y="70"/>
                </a:cubicBezTo>
                <a:cubicBezTo>
                  <a:pt x="377" y="70"/>
                  <a:pt x="377" y="70"/>
                  <a:pt x="377" y="69"/>
                </a:cubicBezTo>
                <a:cubicBezTo>
                  <a:pt x="377" y="69"/>
                  <a:pt x="377" y="69"/>
                  <a:pt x="377" y="69"/>
                </a:cubicBezTo>
                <a:cubicBezTo>
                  <a:pt x="377" y="68"/>
                  <a:pt x="376" y="69"/>
                  <a:pt x="376" y="70"/>
                </a:cubicBezTo>
                <a:cubicBezTo>
                  <a:pt x="376" y="70"/>
                  <a:pt x="375" y="70"/>
                  <a:pt x="374" y="71"/>
                </a:cubicBezTo>
                <a:cubicBezTo>
                  <a:pt x="374" y="71"/>
                  <a:pt x="374" y="71"/>
                  <a:pt x="374" y="70"/>
                </a:cubicBezTo>
                <a:cubicBezTo>
                  <a:pt x="374" y="70"/>
                  <a:pt x="375" y="70"/>
                  <a:pt x="375" y="70"/>
                </a:cubicBezTo>
                <a:cubicBezTo>
                  <a:pt x="375" y="69"/>
                  <a:pt x="375" y="69"/>
                  <a:pt x="375" y="68"/>
                </a:cubicBezTo>
                <a:cubicBezTo>
                  <a:pt x="375" y="68"/>
                  <a:pt x="375" y="68"/>
                  <a:pt x="375" y="69"/>
                </a:cubicBezTo>
                <a:cubicBezTo>
                  <a:pt x="374" y="68"/>
                  <a:pt x="374" y="68"/>
                  <a:pt x="374" y="68"/>
                </a:cubicBezTo>
                <a:cubicBezTo>
                  <a:pt x="375" y="68"/>
                  <a:pt x="375" y="67"/>
                  <a:pt x="376" y="66"/>
                </a:cubicBezTo>
                <a:cubicBezTo>
                  <a:pt x="376" y="66"/>
                  <a:pt x="375" y="66"/>
                  <a:pt x="375" y="65"/>
                </a:cubicBezTo>
                <a:cubicBezTo>
                  <a:pt x="376" y="65"/>
                  <a:pt x="376" y="65"/>
                  <a:pt x="376" y="65"/>
                </a:cubicBezTo>
                <a:cubicBezTo>
                  <a:pt x="376" y="64"/>
                  <a:pt x="375" y="65"/>
                  <a:pt x="375" y="64"/>
                </a:cubicBezTo>
                <a:cubicBezTo>
                  <a:pt x="374" y="65"/>
                  <a:pt x="373" y="64"/>
                  <a:pt x="373" y="65"/>
                </a:cubicBezTo>
                <a:cubicBezTo>
                  <a:pt x="373" y="66"/>
                  <a:pt x="372" y="65"/>
                  <a:pt x="372" y="65"/>
                </a:cubicBezTo>
                <a:cubicBezTo>
                  <a:pt x="371" y="65"/>
                  <a:pt x="371" y="65"/>
                  <a:pt x="370" y="65"/>
                </a:cubicBezTo>
                <a:cubicBezTo>
                  <a:pt x="370" y="64"/>
                  <a:pt x="371" y="64"/>
                  <a:pt x="372" y="63"/>
                </a:cubicBezTo>
                <a:cubicBezTo>
                  <a:pt x="369" y="64"/>
                  <a:pt x="365" y="64"/>
                  <a:pt x="361" y="67"/>
                </a:cubicBezTo>
                <a:cubicBezTo>
                  <a:pt x="361" y="67"/>
                  <a:pt x="361" y="67"/>
                  <a:pt x="360" y="66"/>
                </a:cubicBezTo>
                <a:cubicBezTo>
                  <a:pt x="360" y="67"/>
                  <a:pt x="360" y="67"/>
                  <a:pt x="360" y="67"/>
                </a:cubicBezTo>
                <a:cubicBezTo>
                  <a:pt x="360" y="67"/>
                  <a:pt x="360" y="67"/>
                  <a:pt x="359" y="68"/>
                </a:cubicBezTo>
                <a:cubicBezTo>
                  <a:pt x="359" y="66"/>
                  <a:pt x="357" y="69"/>
                  <a:pt x="357" y="70"/>
                </a:cubicBezTo>
                <a:cubicBezTo>
                  <a:pt x="357" y="69"/>
                  <a:pt x="357" y="69"/>
                  <a:pt x="357" y="68"/>
                </a:cubicBezTo>
                <a:cubicBezTo>
                  <a:pt x="357" y="68"/>
                  <a:pt x="357" y="68"/>
                  <a:pt x="358" y="68"/>
                </a:cubicBezTo>
                <a:cubicBezTo>
                  <a:pt x="357" y="68"/>
                  <a:pt x="357" y="68"/>
                  <a:pt x="357" y="68"/>
                </a:cubicBezTo>
                <a:cubicBezTo>
                  <a:pt x="356" y="68"/>
                  <a:pt x="356" y="68"/>
                  <a:pt x="356" y="68"/>
                </a:cubicBezTo>
                <a:cubicBezTo>
                  <a:pt x="357" y="67"/>
                  <a:pt x="357" y="67"/>
                  <a:pt x="357" y="67"/>
                </a:cubicBezTo>
                <a:cubicBezTo>
                  <a:pt x="357" y="66"/>
                  <a:pt x="357" y="67"/>
                  <a:pt x="356" y="67"/>
                </a:cubicBezTo>
                <a:cubicBezTo>
                  <a:pt x="356" y="67"/>
                  <a:pt x="356" y="67"/>
                  <a:pt x="356" y="68"/>
                </a:cubicBezTo>
                <a:cubicBezTo>
                  <a:pt x="356" y="68"/>
                  <a:pt x="356" y="68"/>
                  <a:pt x="356" y="68"/>
                </a:cubicBezTo>
                <a:cubicBezTo>
                  <a:pt x="356" y="67"/>
                  <a:pt x="356" y="67"/>
                  <a:pt x="356" y="67"/>
                </a:cubicBezTo>
                <a:cubicBezTo>
                  <a:pt x="356" y="67"/>
                  <a:pt x="356" y="66"/>
                  <a:pt x="356" y="66"/>
                </a:cubicBezTo>
                <a:cubicBezTo>
                  <a:pt x="356" y="66"/>
                  <a:pt x="356" y="66"/>
                  <a:pt x="356" y="66"/>
                </a:cubicBezTo>
                <a:cubicBezTo>
                  <a:pt x="356" y="66"/>
                  <a:pt x="356" y="66"/>
                  <a:pt x="356" y="66"/>
                </a:cubicBezTo>
                <a:cubicBezTo>
                  <a:pt x="356" y="67"/>
                  <a:pt x="357" y="66"/>
                  <a:pt x="358" y="66"/>
                </a:cubicBezTo>
                <a:cubicBezTo>
                  <a:pt x="358" y="66"/>
                  <a:pt x="358" y="66"/>
                  <a:pt x="358" y="67"/>
                </a:cubicBezTo>
                <a:cubicBezTo>
                  <a:pt x="359" y="66"/>
                  <a:pt x="359" y="65"/>
                  <a:pt x="360" y="64"/>
                </a:cubicBezTo>
                <a:cubicBezTo>
                  <a:pt x="360" y="65"/>
                  <a:pt x="359" y="65"/>
                  <a:pt x="359" y="66"/>
                </a:cubicBezTo>
                <a:cubicBezTo>
                  <a:pt x="360" y="66"/>
                  <a:pt x="360" y="65"/>
                  <a:pt x="360" y="65"/>
                </a:cubicBezTo>
                <a:cubicBezTo>
                  <a:pt x="361" y="65"/>
                  <a:pt x="363" y="64"/>
                  <a:pt x="364" y="63"/>
                </a:cubicBezTo>
                <a:cubicBezTo>
                  <a:pt x="363" y="63"/>
                  <a:pt x="362" y="64"/>
                  <a:pt x="361" y="64"/>
                </a:cubicBezTo>
                <a:cubicBezTo>
                  <a:pt x="362" y="63"/>
                  <a:pt x="363" y="62"/>
                  <a:pt x="364" y="63"/>
                </a:cubicBezTo>
                <a:cubicBezTo>
                  <a:pt x="365" y="62"/>
                  <a:pt x="366" y="62"/>
                  <a:pt x="367" y="62"/>
                </a:cubicBezTo>
                <a:cubicBezTo>
                  <a:pt x="370" y="60"/>
                  <a:pt x="373" y="60"/>
                  <a:pt x="376" y="58"/>
                </a:cubicBezTo>
                <a:cubicBezTo>
                  <a:pt x="375" y="58"/>
                  <a:pt x="375" y="58"/>
                  <a:pt x="374" y="57"/>
                </a:cubicBezTo>
                <a:cubicBezTo>
                  <a:pt x="373" y="58"/>
                  <a:pt x="372" y="58"/>
                  <a:pt x="372" y="57"/>
                </a:cubicBezTo>
                <a:cubicBezTo>
                  <a:pt x="371" y="57"/>
                  <a:pt x="372" y="57"/>
                  <a:pt x="371" y="58"/>
                </a:cubicBezTo>
                <a:cubicBezTo>
                  <a:pt x="371" y="57"/>
                  <a:pt x="370" y="58"/>
                  <a:pt x="370" y="57"/>
                </a:cubicBezTo>
                <a:cubicBezTo>
                  <a:pt x="369" y="57"/>
                  <a:pt x="370" y="57"/>
                  <a:pt x="370" y="56"/>
                </a:cubicBezTo>
                <a:cubicBezTo>
                  <a:pt x="369" y="56"/>
                  <a:pt x="369" y="57"/>
                  <a:pt x="368" y="56"/>
                </a:cubicBezTo>
                <a:cubicBezTo>
                  <a:pt x="367" y="56"/>
                  <a:pt x="368" y="56"/>
                  <a:pt x="368" y="55"/>
                </a:cubicBezTo>
                <a:cubicBezTo>
                  <a:pt x="367" y="55"/>
                  <a:pt x="366" y="56"/>
                  <a:pt x="365" y="57"/>
                </a:cubicBezTo>
                <a:cubicBezTo>
                  <a:pt x="365" y="56"/>
                  <a:pt x="366" y="55"/>
                  <a:pt x="366" y="55"/>
                </a:cubicBezTo>
                <a:cubicBezTo>
                  <a:pt x="366" y="55"/>
                  <a:pt x="366" y="55"/>
                  <a:pt x="366" y="54"/>
                </a:cubicBezTo>
                <a:cubicBezTo>
                  <a:pt x="366" y="55"/>
                  <a:pt x="366" y="55"/>
                  <a:pt x="366" y="55"/>
                </a:cubicBezTo>
                <a:cubicBezTo>
                  <a:pt x="365" y="55"/>
                  <a:pt x="365" y="55"/>
                  <a:pt x="365" y="55"/>
                </a:cubicBezTo>
                <a:cubicBezTo>
                  <a:pt x="365" y="55"/>
                  <a:pt x="365" y="55"/>
                  <a:pt x="365" y="55"/>
                </a:cubicBezTo>
                <a:cubicBezTo>
                  <a:pt x="364" y="55"/>
                  <a:pt x="363" y="55"/>
                  <a:pt x="362" y="55"/>
                </a:cubicBezTo>
                <a:cubicBezTo>
                  <a:pt x="362" y="56"/>
                  <a:pt x="362" y="56"/>
                  <a:pt x="362" y="56"/>
                </a:cubicBezTo>
                <a:cubicBezTo>
                  <a:pt x="362" y="57"/>
                  <a:pt x="362" y="57"/>
                  <a:pt x="361" y="57"/>
                </a:cubicBezTo>
                <a:cubicBezTo>
                  <a:pt x="361" y="56"/>
                  <a:pt x="361" y="56"/>
                  <a:pt x="361" y="55"/>
                </a:cubicBezTo>
                <a:cubicBezTo>
                  <a:pt x="362" y="55"/>
                  <a:pt x="363" y="54"/>
                  <a:pt x="363" y="53"/>
                </a:cubicBezTo>
                <a:cubicBezTo>
                  <a:pt x="365" y="52"/>
                  <a:pt x="366" y="52"/>
                  <a:pt x="368" y="52"/>
                </a:cubicBezTo>
                <a:cubicBezTo>
                  <a:pt x="368" y="51"/>
                  <a:pt x="369" y="51"/>
                  <a:pt x="369" y="51"/>
                </a:cubicBezTo>
                <a:cubicBezTo>
                  <a:pt x="370" y="52"/>
                  <a:pt x="369" y="51"/>
                  <a:pt x="369" y="52"/>
                </a:cubicBezTo>
                <a:cubicBezTo>
                  <a:pt x="369" y="52"/>
                  <a:pt x="370" y="51"/>
                  <a:pt x="371" y="51"/>
                </a:cubicBezTo>
                <a:cubicBezTo>
                  <a:pt x="371" y="51"/>
                  <a:pt x="370" y="51"/>
                  <a:pt x="371" y="51"/>
                </a:cubicBezTo>
                <a:cubicBezTo>
                  <a:pt x="371" y="50"/>
                  <a:pt x="373" y="50"/>
                  <a:pt x="374" y="50"/>
                </a:cubicBezTo>
                <a:cubicBezTo>
                  <a:pt x="375" y="49"/>
                  <a:pt x="376" y="50"/>
                  <a:pt x="377" y="49"/>
                </a:cubicBezTo>
                <a:cubicBezTo>
                  <a:pt x="377" y="48"/>
                  <a:pt x="376" y="49"/>
                  <a:pt x="375" y="49"/>
                </a:cubicBezTo>
                <a:cubicBezTo>
                  <a:pt x="376" y="48"/>
                  <a:pt x="378" y="47"/>
                  <a:pt x="380" y="48"/>
                </a:cubicBezTo>
                <a:cubicBezTo>
                  <a:pt x="381" y="47"/>
                  <a:pt x="385" y="48"/>
                  <a:pt x="385" y="45"/>
                </a:cubicBezTo>
                <a:cubicBezTo>
                  <a:pt x="386" y="46"/>
                  <a:pt x="386" y="44"/>
                  <a:pt x="387" y="45"/>
                </a:cubicBezTo>
                <a:cubicBezTo>
                  <a:pt x="387" y="45"/>
                  <a:pt x="387" y="45"/>
                  <a:pt x="387" y="46"/>
                </a:cubicBezTo>
                <a:cubicBezTo>
                  <a:pt x="389" y="45"/>
                  <a:pt x="391" y="43"/>
                  <a:pt x="391" y="41"/>
                </a:cubicBezTo>
                <a:cubicBezTo>
                  <a:pt x="390" y="41"/>
                  <a:pt x="389" y="41"/>
                  <a:pt x="390" y="40"/>
                </a:cubicBezTo>
                <a:cubicBezTo>
                  <a:pt x="389" y="39"/>
                  <a:pt x="387" y="40"/>
                  <a:pt x="386" y="38"/>
                </a:cubicBezTo>
                <a:cubicBezTo>
                  <a:pt x="386" y="39"/>
                  <a:pt x="385" y="38"/>
                  <a:pt x="385" y="39"/>
                </a:cubicBezTo>
                <a:cubicBezTo>
                  <a:pt x="385" y="39"/>
                  <a:pt x="385" y="39"/>
                  <a:pt x="385" y="39"/>
                </a:cubicBezTo>
                <a:cubicBezTo>
                  <a:pt x="386" y="39"/>
                  <a:pt x="385" y="39"/>
                  <a:pt x="385" y="40"/>
                </a:cubicBezTo>
                <a:cubicBezTo>
                  <a:pt x="384" y="39"/>
                  <a:pt x="384" y="39"/>
                  <a:pt x="384" y="39"/>
                </a:cubicBezTo>
                <a:cubicBezTo>
                  <a:pt x="383" y="39"/>
                  <a:pt x="383" y="38"/>
                  <a:pt x="384" y="38"/>
                </a:cubicBezTo>
                <a:cubicBezTo>
                  <a:pt x="384" y="38"/>
                  <a:pt x="383" y="38"/>
                  <a:pt x="383" y="39"/>
                </a:cubicBezTo>
                <a:cubicBezTo>
                  <a:pt x="382" y="38"/>
                  <a:pt x="380" y="39"/>
                  <a:pt x="379" y="39"/>
                </a:cubicBezTo>
                <a:cubicBezTo>
                  <a:pt x="378" y="38"/>
                  <a:pt x="376" y="40"/>
                  <a:pt x="375" y="41"/>
                </a:cubicBezTo>
                <a:cubicBezTo>
                  <a:pt x="374" y="41"/>
                  <a:pt x="374" y="41"/>
                  <a:pt x="374" y="41"/>
                </a:cubicBezTo>
                <a:cubicBezTo>
                  <a:pt x="375" y="39"/>
                  <a:pt x="376" y="39"/>
                  <a:pt x="377" y="38"/>
                </a:cubicBezTo>
                <a:cubicBezTo>
                  <a:pt x="377" y="38"/>
                  <a:pt x="377" y="38"/>
                  <a:pt x="376" y="38"/>
                </a:cubicBezTo>
                <a:cubicBezTo>
                  <a:pt x="374" y="39"/>
                  <a:pt x="373" y="39"/>
                  <a:pt x="371" y="40"/>
                </a:cubicBezTo>
                <a:cubicBezTo>
                  <a:pt x="370" y="40"/>
                  <a:pt x="371" y="40"/>
                  <a:pt x="370" y="40"/>
                </a:cubicBezTo>
                <a:cubicBezTo>
                  <a:pt x="371" y="39"/>
                  <a:pt x="372" y="39"/>
                  <a:pt x="373" y="38"/>
                </a:cubicBezTo>
                <a:cubicBezTo>
                  <a:pt x="372" y="38"/>
                  <a:pt x="372" y="38"/>
                  <a:pt x="372" y="38"/>
                </a:cubicBezTo>
                <a:cubicBezTo>
                  <a:pt x="372" y="38"/>
                  <a:pt x="371" y="38"/>
                  <a:pt x="371" y="38"/>
                </a:cubicBezTo>
                <a:cubicBezTo>
                  <a:pt x="371" y="39"/>
                  <a:pt x="371" y="39"/>
                  <a:pt x="371" y="39"/>
                </a:cubicBezTo>
                <a:cubicBezTo>
                  <a:pt x="370" y="39"/>
                  <a:pt x="369" y="40"/>
                  <a:pt x="369" y="41"/>
                </a:cubicBezTo>
                <a:cubicBezTo>
                  <a:pt x="369" y="41"/>
                  <a:pt x="369" y="40"/>
                  <a:pt x="368" y="40"/>
                </a:cubicBezTo>
                <a:cubicBezTo>
                  <a:pt x="368" y="40"/>
                  <a:pt x="369" y="40"/>
                  <a:pt x="369" y="40"/>
                </a:cubicBezTo>
                <a:cubicBezTo>
                  <a:pt x="368" y="39"/>
                  <a:pt x="368" y="41"/>
                  <a:pt x="368" y="41"/>
                </a:cubicBezTo>
                <a:cubicBezTo>
                  <a:pt x="367" y="41"/>
                  <a:pt x="367" y="40"/>
                  <a:pt x="367" y="40"/>
                </a:cubicBezTo>
                <a:cubicBezTo>
                  <a:pt x="366" y="40"/>
                  <a:pt x="367" y="41"/>
                  <a:pt x="366" y="41"/>
                </a:cubicBezTo>
                <a:cubicBezTo>
                  <a:pt x="366" y="42"/>
                  <a:pt x="366" y="41"/>
                  <a:pt x="366" y="41"/>
                </a:cubicBezTo>
                <a:cubicBezTo>
                  <a:pt x="366" y="41"/>
                  <a:pt x="366" y="41"/>
                  <a:pt x="366" y="42"/>
                </a:cubicBezTo>
                <a:cubicBezTo>
                  <a:pt x="366" y="42"/>
                  <a:pt x="365" y="41"/>
                  <a:pt x="365" y="41"/>
                </a:cubicBezTo>
                <a:cubicBezTo>
                  <a:pt x="365" y="40"/>
                  <a:pt x="365" y="40"/>
                  <a:pt x="366" y="40"/>
                </a:cubicBezTo>
                <a:cubicBezTo>
                  <a:pt x="365" y="40"/>
                  <a:pt x="365" y="41"/>
                  <a:pt x="365" y="41"/>
                </a:cubicBezTo>
                <a:cubicBezTo>
                  <a:pt x="364" y="41"/>
                  <a:pt x="363" y="42"/>
                  <a:pt x="362" y="43"/>
                </a:cubicBezTo>
                <a:cubicBezTo>
                  <a:pt x="362" y="42"/>
                  <a:pt x="362" y="42"/>
                  <a:pt x="362" y="42"/>
                </a:cubicBezTo>
                <a:cubicBezTo>
                  <a:pt x="363" y="41"/>
                  <a:pt x="363" y="41"/>
                  <a:pt x="364" y="41"/>
                </a:cubicBezTo>
                <a:cubicBezTo>
                  <a:pt x="363" y="41"/>
                  <a:pt x="363" y="40"/>
                  <a:pt x="364" y="39"/>
                </a:cubicBezTo>
                <a:cubicBezTo>
                  <a:pt x="363" y="39"/>
                  <a:pt x="363" y="40"/>
                  <a:pt x="363" y="40"/>
                </a:cubicBezTo>
                <a:cubicBezTo>
                  <a:pt x="363" y="39"/>
                  <a:pt x="362" y="40"/>
                  <a:pt x="362" y="39"/>
                </a:cubicBezTo>
                <a:cubicBezTo>
                  <a:pt x="361" y="40"/>
                  <a:pt x="361" y="40"/>
                  <a:pt x="360" y="40"/>
                </a:cubicBezTo>
                <a:cubicBezTo>
                  <a:pt x="360" y="40"/>
                  <a:pt x="360" y="39"/>
                  <a:pt x="361" y="40"/>
                </a:cubicBezTo>
                <a:cubicBezTo>
                  <a:pt x="361" y="40"/>
                  <a:pt x="361" y="40"/>
                  <a:pt x="361" y="40"/>
                </a:cubicBezTo>
                <a:cubicBezTo>
                  <a:pt x="361" y="39"/>
                  <a:pt x="361" y="39"/>
                  <a:pt x="361" y="39"/>
                </a:cubicBezTo>
                <a:cubicBezTo>
                  <a:pt x="360" y="39"/>
                  <a:pt x="360" y="39"/>
                  <a:pt x="359" y="40"/>
                </a:cubicBezTo>
                <a:cubicBezTo>
                  <a:pt x="359" y="39"/>
                  <a:pt x="359" y="39"/>
                  <a:pt x="359" y="38"/>
                </a:cubicBezTo>
                <a:cubicBezTo>
                  <a:pt x="359" y="39"/>
                  <a:pt x="359" y="38"/>
                  <a:pt x="358" y="39"/>
                </a:cubicBezTo>
                <a:cubicBezTo>
                  <a:pt x="358" y="39"/>
                  <a:pt x="358" y="38"/>
                  <a:pt x="357" y="38"/>
                </a:cubicBezTo>
                <a:cubicBezTo>
                  <a:pt x="357" y="38"/>
                  <a:pt x="357" y="39"/>
                  <a:pt x="357" y="39"/>
                </a:cubicBezTo>
                <a:cubicBezTo>
                  <a:pt x="357" y="39"/>
                  <a:pt x="357" y="38"/>
                  <a:pt x="357" y="38"/>
                </a:cubicBezTo>
                <a:cubicBezTo>
                  <a:pt x="356" y="38"/>
                  <a:pt x="355" y="38"/>
                  <a:pt x="354" y="38"/>
                </a:cubicBezTo>
                <a:cubicBezTo>
                  <a:pt x="354" y="38"/>
                  <a:pt x="354" y="38"/>
                  <a:pt x="355" y="37"/>
                </a:cubicBezTo>
                <a:cubicBezTo>
                  <a:pt x="354" y="37"/>
                  <a:pt x="354" y="38"/>
                  <a:pt x="354" y="37"/>
                </a:cubicBezTo>
                <a:cubicBezTo>
                  <a:pt x="354" y="38"/>
                  <a:pt x="353" y="38"/>
                  <a:pt x="353" y="38"/>
                </a:cubicBezTo>
                <a:cubicBezTo>
                  <a:pt x="351" y="38"/>
                  <a:pt x="350" y="39"/>
                  <a:pt x="348" y="39"/>
                </a:cubicBezTo>
                <a:cubicBezTo>
                  <a:pt x="348" y="39"/>
                  <a:pt x="348" y="40"/>
                  <a:pt x="348" y="40"/>
                </a:cubicBezTo>
                <a:cubicBezTo>
                  <a:pt x="348" y="40"/>
                  <a:pt x="347" y="40"/>
                  <a:pt x="347" y="40"/>
                </a:cubicBezTo>
                <a:cubicBezTo>
                  <a:pt x="346" y="38"/>
                  <a:pt x="345" y="41"/>
                  <a:pt x="343" y="41"/>
                </a:cubicBezTo>
                <a:cubicBezTo>
                  <a:pt x="344" y="39"/>
                  <a:pt x="345" y="39"/>
                  <a:pt x="346" y="39"/>
                </a:cubicBezTo>
                <a:cubicBezTo>
                  <a:pt x="345" y="38"/>
                  <a:pt x="345" y="39"/>
                  <a:pt x="345" y="38"/>
                </a:cubicBezTo>
                <a:cubicBezTo>
                  <a:pt x="344" y="39"/>
                  <a:pt x="344" y="39"/>
                  <a:pt x="344" y="39"/>
                </a:cubicBezTo>
                <a:cubicBezTo>
                  <a:pt x="343" y="39"/>
                  <a:pt x="344" y="39"/>
                  <a:pt x="343" y="38"/>
                </a:cubicBezTo>
                <a:cubicBezTo>
                  <a:pt x="344" y="38"/>
                  <a:pt x="344" y="38"/>
                  <a:pt x="344" y="38"/>
                </a:cubicBezTo>
                <a:cubicBezTo>
                  <a:pt x="344" y="38"/>
                  <a:pt x="345" y="38"/>
                  <a:pt x="345" y="37"/>
                </a:cubicBezTo>
                <a:cubicBezTo>
                  <a:pt x="344" y="36"/>
                  <a:pt x="344" y="39"/>
                  <a:pt x="343" y="38"/>
                </a:cubicBezTo>
                <a:cubicBezTo>
                  <a:pt x="342" y="38"/>
                  <a:pt x="342" y="39"/>
                  <a:pt x="341" y="40"/>
                </a:cubicBezTo>
                <a:cubicBezTo>
                  <a:pt x="341" y="40"/>
                  <a:pt x="341" y="39"/>
                  <a:pt x="341" y="39"/>
                </a:cubicBezTo>
                <a:cubicBezTo>
                  <a:pt x="341" y="38"/>
                  <a:pt x="340" y="39"/>
                  <a:pt x="340" y="39"/>
                </a:cubicBezTo>
                <a:cubicBezTo>
                  <a:pt x="340" y="39"/>
                  <a:pt x="340" y="40"/>
                  <a:pt x="340" y="40"/>
                </a:cubicBezTo>
                <a:cubicBezTo>
                  <a:pt x="340" y="40"/>
                  <a:pt x="340" y="40"/>
                  <a:pt x="340" y="40"/>
                </a:cubicBezTo>
                <a:cubicBezTo>
                  <a:pt x="340" y="41"/>
                  <a:pt x="339" y="41"/>
                  <a:pt x="339" y="40"/>
                </a:cubicBezTo>
                <a:cubicBezTo>
                  <a:pt x="338" y="42"/>
                  <a:pt x="338" y="42"/>
                  <a:pt x="338" y="42"/>
                </a:cubicBezTo>
                <a:cubicBezTo>
                  <a:pt x="338" y="41"/>
                  <a:pt x="338" y="41"/>
                  <a:pt x="337" y="41"/>
                </a:cubicBezTo>
                <a:cubicBezTo>
                  <a:pt x="337" y="41"/>
                  <a:pt x="337" y="40"/>
                  <a:pt x="337" y="40"/>
                </a:cubicBezTo>
                <a:cubicBezTo>
                  <a:pt x="337" y="41"/>
                  <a:pt x="336" y="41"/>
                  <a:pt x="335" y="42"/>
                </a:cubicBezTo>
                <a:cubicBezTo>
                  <a:pt x="335" y="42"/>
                  <a:pt x="334" y="42"/>
                  <a:pt x="333" y="42"/>
                </a:cubicBezTo>
                <a:cubicBezTo>
                  <a:pt x="333" y="43"/>
                  <a:pt x="332" y="44"/>
                  <a:pt x="331" y="44"/>
                </a:cubicBezTo>
                <a:cubicBezTo>
                  <a:pt x="330" y="44"/>
                  <a:pt x="331" y="44"/>
                  <a:pt x="331" y="43"/>
                </a:cubicBezTo>
                <a:cubicBezTo>
                  <a:pt x="330" y="44"/>
                  <a:pt x="329" y="46"/>
                  <a:pt x="329" y="47"/>
                </a:cubicBezTo>
                <a:cubicBezTo>
                  <a:pt x="330" y="47"/>
                  <a:pt x="330" y="45"/>
                  <a:pt x="331" y="44"/>
                </a:cubicBezTo>
                <a:cubicBezTo>
                  <a:pt x="331" y="45"/>
                  <a:pt x="331" y="45"/>
                  <a:pt x="331" y="45"/>
                </a:cubicBezTo>
                <a:cubicBezTo>
                  <a:pt x="331" y="45"/>
                  <a:pt x="332" y="44"/>
                  <a:pt x="331" y="44"/>
                </a:cubicBezTo>
                <a:cubicBezTo>
                  <a:pt x="333" y="45"/>
                  <a:pt x="334" y="42"/>
                  <a:pt x="336" y="43"/>
                </a:cubicBezTo>
                <a:cubicBezTo>
                  <a:pt x="335" y="45"/>
                  <a:pt x="333" y="45"/>
                  <a:pt x="332" y="45"/>
                </a:cubicBezTo>
                <a:cubicBezTo>
                  <a:pt x="331" y="47"/>
                  <a:pt x="330" y="47"/>
                  <a:pt x="328" y="48"/>
                </a:cubicBezTo>
                <a:cubicBezTo>
                  <a:pt x="328" y="47"/>
                  <a:pt x="328" y="46"/>
                  <a:pt x="328" y="45"/>
                </a:cubicBezTo>
                <a:cubicBezTo>
                  <a:pt x="328" y="46"/>
                  <a:pt x="328" y="45"/>
                  <a:pt x="327" y="46"/>
                </a:cubicBezTo>
                <a:cubicBezTo>
                  <a:pt x="326" y="45"/>
                  <a:pt x="326" y="47"/>
                  <a:pt x="325" y="46"/>
                </a:cubicBezTo>
                <a:cubicBezTo>
                  <a:pt x="324" y="47"/>
                  <a:pt x="324" y="46"/>
                  <a:pt x="323" y="47"/>
                </a:cubicBezTo>
                <a:cubicBezTo>
                  <a:pt x="323" y="47"/>
                  <a:pt x="323" y="48"/>
                  <a:pt x="323" y="48"/>
                </a:cubicBezTo>
                <a:cubicBezTo>
                  <a:pt x="323" y="48"/>
                  <a:pt x="322" y="48"/>
                  <a:pt x="322" y="48"/>
                </a:cubicBezTo>
                <a:cubicBezTo>
                  <a:pt x="321" y="48"/>
                  <a:pt x="322" y="48"/>
                  <a:pt x="323" y="47"/>
                </a:cubicBezTo>
                <a:cubicBezTo>
                  <a:pt x="322" y="47"/>
                  <a:pt x="321" y="48"/>
                  <a:pt x="321" y="48"/>
                </a:cubicBezTo>
                <a:cubicBezTo>
                  <a:pt x="321" y="49"/>
                  <a:pt x="320" y="49"/>
                  <a:pt x="319" y="48"/>
                </a:cubicBezTo>
                <a:cubicBezTo>
                  <a:pt x="319" y="48"/>
                  <a:pt x="318" y="50"/>
                  <a:pt x="317" y="50"/>
                </a:cubicBezTo>
                <a:cubicBezTo>
                  <a:pt x="317" y="49"/>
                  <a:pt x="317" y="48"/>
                  <a:pt x="318" y="47"/>
                </a:cubicBezTo>
                <a:cubicBezTo>
                  <a:pt x="317" y="48"/>
                  <a:pt x="317" y="49"/>
                  <a:pt x="315" y="49"/>
                </a:cubicBezTo>
                <a:cubicBezTo>
                  <a:pt x="315" y="48"/>
                  <a:pt x="315" y="48"/>
                  <a:pt x="314" y="48"/>
                </a:cubicBezTo>
                <a:cubicBezTo>
                  <a:pt x="314" y="49"/>
                  <a:pt x="315" y="48"/>
                  <a:pt x="315" y="49"/>
                </a:cubicBezTo>
                <a:cubicBezTo>
                  <a:pt x="315" y="49"/>
                  <a:pt x="316" y="49"/>
                  <a:pt x="316" y="49"/>
                </a:cubicBezTo>
                <a:cubicBezTo>
                  <a:pt x="316" y="49"/>
                  <a:pt x="316" y="49"/>
                  <a:pt x="317" y="49"/>
                </a:cubicBezTo>
                <a:cubicBezTo>
                  <a:pt x="317" y="49"/>
                  <a:pt x="317" y="49"/>
                  <a:pt x="317" y="50"/>
                </a:cubicBezTo>
                <a:cubicBezTo>
                  <a:pt x="316" y="50"/>
                  <a:pt x="316" y="49"/>
                  <a:pt x="316" y="49"/>
                </a:cubicBezTo>
                <a:cubicBezTo>
                  <a:pt x="316" y="49"/>
                  <a:pt x="315" y="50"/>
                  <a:pt x="316" y="50"/>
                </a:cubicBezTo>
                <a:cubicBezTo>
                  <a:pt x="315" y="50"/>
                  <a:pt x="315" y="50"/>
                  <a:pt x="314" y="50"/>
                </a:cubicBezTo>
                <a:cubicBezTo>
                  <a:pt x="314" y="50"/>
                  <a:pt x="314" y="50"/>
                  <a:pt x="314" y="49"/>
                </a:cubicBezTo>
                <a:cubicBezTo>
                  <a:pt x="315" y="49"/>
                  <a:pt x="315" y="50"/>
                  <a:pt x="315" y="50"/>
                </a:cubicBezTo>
                <a:cubicBezTo>
                  <a:pt x="315" y="49"/>
                  <a:pt x="315" y="49"/>
                  <a:pt x="315" y="49"/>
                </a:cubicBezTo>
                <a:cubicBezTo>
                  <a:pt x="313" y="51"/>
                  <a:pt x="312" y="51"/>
                  <a:pt x="310" y="52"/>
                </a:cubicBezTo>
                <a:cubicBezTo>
                  <a:pt x="309" y="52"/>
                  <a:pt x="308" y="51"/>
                  <a:pt x="307" y="51"/>
                </a:cubicBezTo>
                <a:cubicBezTo>
                  <a:pt x="307" y="50"/>
                  <a:pt x="309" y="50"/>
                  <a:pt x="310" y="49"/>
                </a:cubicBezTo>
                <a:cubicBezTo>
                  <a:pt x="310" y="49"/>
                  <a:pt x="310" y="48"/>
                  <a:pt x="310" y="47"/>
                </a:cubicBezTo>
                <a:cubicBezTo>
                  <a:pt x="309" y="48"/>
                  <a:pt x="307" y="47"/>
                  <a:pt x="305" y="48"/>
                </a:cubicBezTo>
                <a:cubicBezTo>
                  <a:pt x="304" y="47"/>
                  <a:pt x="302" y="49"/>
                  <a:pt x="301" y="49"/>
                </a:cubicBezTo>
                <a:cubicBezTo>
                  <a:pt x="300" y="49"/>
                  <a:pt x="299" y="49"/>
                  <a:pt x="298" y="51"/>
                </a:cubicBezTo>
                <a:cubicBezTo>
                  <a:pt x="297" y="51"/>
                  <a:pt x="295" y="52"/>
                  <a:pt x="292" y="52"/>
                </a:cubicBezTo>
                <a:cubicBezTo>
                  <a:pt x="292" y="52"/>
                  <a:pt x="293" y="52"/>
                  <a:pt x="292" y="52"/>
                </a:cubicBezTo>
                <a:cubicBezTo>
                  <a:pt x="292" y="53"/>
                  <a:pt x="290" y="52"/>
                  <a:pt x="289" y="53"/>
                </a:cubicBezTo>
                <a:cubicBezTo>
                  <a:pt x="292" y="53"/>
                  <a:pt x="294" y="53"/>
                  <a:pt x="296" y="53"/>
                </a:cubicBezTo>
                <a:cubicBezTo>
                  <a:pt x="296" y="53"/>
                  <a:pt x="296" y="53"/>
                  <a:pt x="296" y="53"/>
                </a:cubicBezTo>
                <a:cubicBezTo>
                  <a:pt x="295" y="53"/>
                  <a:pt x="293" y="56"/>
                  <a:pt x="293" y="55"/>
                </a:cubicBezTo>
                <a:cubicBezTo>
                  <a:pt x="293" y="55"/>
                  <a:pt x="293" y="54"/>
                  <a:pt x="292" y="54"/>
                </a:cubicBezTo>
                <a:cubicBezTo>
                  <a:pt x="292" y="56"/>
                  <a:pt x="291" y="55"/>
                  <a:pt x="290" y="55"/>
                </a:cubicBezTo>
                <a:cubicBezTo>
                  <a:pt x="290" y="55"/>
                  <a:pt x="289" y="55"/>
                  <a:pt x="290" y="56"/>
                </a:cubicBezTo>
                <a:cubicBezTo>
                  <a:pt x="290" y="56"/>
                  <a:pt x="290" y="56"/>
                  <a:pt x="290" y="57"/>
                </a:cubicBezTo>
                <a:cubicBezTo>
                  <a:pt x="290" y="57"/>
                  <a:pt x="290" y="57"/>
                  <a:pt x="290" y="58"/>
                </a:cubicBezTo>
                <a:cubicBezTo>
                  <a:pt x="290" y="58"/>
                  <a:pt x="289" y="58"/>
                  <a:pt x="289" y="58"/>
                </a:cubicBezTo>
                <a:cubicBezTo>
                  <a:pt x="289" y="58"/>
                  <a:pt x="288" y="58"/>
                  <a:pt x="288" y="58"/>
                </a:cubicBezTo>
                <a:cubicBezTo>
                  <a:pt x="288" y="58"/>
                  <a:pt x="287" y="58"/>
                  <a:pt x="287" y="58"/>
                </a:cubicBezTo>
                <a:cubicBezTo>
                  <a:pt x="287" y="58"/>
                  <a:pt x="288" y="58"/>
                  <a:pt x="288" y="58"/>
                </a:cubicBezTo>
                <a:cubicBezTo>
                  <a:pt x="288" y="58"/>
                  <a:pt x="287" y="58"/>
                  <a:pt x="287" y="58"/>
                </a:cubicBezTo>
                <a:cubicBezTo>
                  <a:pt x="287" y="58"/>
                  <a:pt x="287" y="58"/>
                  <a:pt x="287" y="57"/>
                </a:cubicBezTo>
                <a:cubicBezTo>
                  <a:pt x="287" y="58"/>
                  <a:pt x="286" y="58"/>
                  <a:pt x="286" y="57"/>
                </a:cubicBezTo>
                <a:cubicBezTo>
                  <a:pt x="287" y="57"/>
                  <a:pt x="286" y="57"/>
                  <a:pt x="287" y="57"/>
                </a:cubicBezTo>
                <a:cubicBezTo>
                  <a:pt x="287" y="57"/>
                  <a:pt x="287" y="56"/>
                  <a:pt x="286" y="56"/>
                </a:cubicBezTo>
                <a:cubicBezTo>
                  <a:pt x="287" y="56"/>
                  <a:pt x="286" y="55"/>
                  <a:pt x="287" y="54"/>
                </a:cubicBezTo>
                <a:cubicBezTo>
                  <a:pt x="287" y="54"/>
                  <a:pt x="286" y="54"/>
                  <a:pt x="286" y="54"/>
                </a:cubicBezTo>
                <a:cubicBezTo>
                  <a:pt x="286" y="54"/>
                  <a:pt x="287" y="54"/>
                  <a:pt x="287" y="53"/>
                </a:cubicBezTo>
                <a:cubicBezTo>
                  <a:pt x="286" y="53"/>
                  <a:pt x="286" y="53"/>
                  <a:pt x="285" y="53"/>
                </a:cubicBezTo>
                <a:cubicBezTo>
                  <a:pt x="285" y="54"/>
                  <a:pt x="284" y="54"/>
                  <a:pt x="284" y="54"/>
                </a:cubicBezTo>
                <a:cubicBezTo>
                  <a:pt x="284" y="53"/>
                  <a:pt x="284" y="53"/>
                  <a:pt x="285" y="53"/>
                </a:cubicBezTo>
                <a:cubicBezTo>
                  <a:pt x="284" y="52"/>
                  <a:pt x="285" y="53"/>
                  <a:pt x="285" y="52"/>
                </a:cubicBezTo>
                <a:cubicBezTo>
                  <a:pt x="284" y="52"/>
                  <a:pt x="283" y="55"/>
                  <a:pt x="282" y="53"/>
                </a:cubicBezTo>
                <a:cubicBezTo>
                  <a:pt x="284" y="53"/>
                  <a:pt x="284" y="52"/>
                  <a:pt x="284" y="52"/>
                </a:cubicBezTo>
                <a:cubicBezTo>
                  <a:pt x="284" y="51"/>
                  <a:pt x="284" y="50"/>
                  <a:pt x="284" y="50"/>
                </a:cubicBezTo>
                <a:cubicBezTo>
                  <a:pt x="285" y="50"/>
                  <a:pt x="285" y="50"/>
                  <a:pt x="286" y="51"/>
                </a:cubicBezTo>
                <a:cubicBezTo>
                  <a:pt x="286" y="50"/>
                  <a:pt x="287" y="50"/>
                  <a:pt x="287" y="49"/>
                </a:cubicBezTo>
                <a:cubicBezTo>
                  <a:pt x="287" y="49"/>
                  <a:pt x="287" y="49"/>
                  <a:pt x="288" y="50"/>
                </a:cubicBezTo>
                <a:cubicBezTo>
                  <a:pt x="288" y="49"/>
                  <a:pt x="288" y="49"/>
                  <a:pt x="288" y="49"/>
                </a:cubicBezTo>
                <a:cubicBezTo>
                  <a:pt x="288" y="48"/>
                  <a:pt x="289" y="48"/>
                  <a:pt x="289" y="48"/>
                </a:cubicBezTo>
                <a:cubicBezTo>
                  <a:pt x="289" y="47"/>
                  <a:pt x="289" y="48"/>
                  <a:pt x="288" y="48"/>
                </a:cubicBezTo>
                <a:cubicBezTo>
                  <a:pt x="289" y="47"/>
                  <a:pt x="289" y="47"/>
                  <a:pt x="290" y="47"/>
                </a:cubicBezTo>
                <a:cubicBezTo>
                  <a:pt x="291" y="47"/>
                  <a:pt x="291" y="48"/>
                  <a:pt x="292" y="47"/>
                </a:cubicBezTo>
                <a:cubicBezTo>
                  <a:pt x="292" y="47"/>
                  <a:pt x="292" y="47"/>
                  <a:pt x="292" y="47"/>
                </a:cubicBezTo>
                <a:cubicBezTo>
                  <a:pt x="292" y="47"/>
                  <a:pt x="293" y="47"/>
                  <a:pt x="293" y="48"/>
                </a:cubicBezTo>
                <a:cubicBezTo>
                  <a:pt x="294" y="47"/>
                  <a:pt x="294" y="46"/>
                  <a:pt x="295" y="46"/>
                </a:cubicBezTo>
                <a:cubicBezTo>
                  <a:pt x="296" y="44"/>
                  <a:pt x="297" y="43"/>
                  <a:pt x="299" y="42"/>
                </a:cubicBezTo>
                <a:cubicBezTo>
                  <a:pt x="299" y="43"/>
                  <a:pt x="299" y="43"/>
                  <a:pt x="299" y="43"/>
                </a:cubicBezTo>
                <a:cubicBezTo>
                  <a:pt x="299" y="42"/>
                  <a:pt x="300" y="42"/>
                  <a:pt x="301" y="41"/>
                </a:cubicBezTo>
                <a:cubicBezTo>
                  <a:pt x="301" y="42"/>
                  <a:pt x="301" y="42"/>
                  <a:pt x="301" y="42"/>
                </a:cubicBezTo>
                <a:cubicBezTo>
                  <a:pt x="302" y="41"/>
                  <a:pt x="303" y="41"/>
                  <a:pt x="304" y="40"/>
                </a:cubicBezTo>
                <a:cubicBezTo>
                  <a:pt x="306" y="39"/>
                  <a:pt x="308" y="38"/>
                  <a:pt x="309" y="37"/>
                </a:cubicBezTo>
                <a:cubicBezTo>
                  <a:pt x="310" y="37"/>
                  <a:pt x="312" y="35"/>
                  <a:pt x="313" y="34"/>
                </a:cubicBezTo>
                <a:cubicBezTo>
                  <a:pt x="314" y="33"/>
                  <a:pt x="315" y="32"/>
                  <a:pt x="316" y="30"/>
                </a:cubicBezTo>
                <a:cubicBezTo>
                  <a:pt x="316" y="30"/>
                  <a:pt x="315" y="30"/>
                  <a:pt x="315" y="30"/>
                </a:cubicBezTo>
                <a:cubicBezTo>
                  <a:pt x="315" y="29"/>
                  <a:pt x="316" y="30"/>
                  <a:pt x="316" y="29"/>
                </a:cubicBezTo>
                <a:cubicBezTo>
                  <a:pt x="315" y="29"/>
                  <a:pt x="315" y="29"/>
                  <a:pt x="315" y="29"/>
                </a:cubicBezTo>
                <a:cubicBezTo>
                  <a:pt x="315" y="30"/>
                  <a:pt x="314" y="29"/>
                  <a:pt x="313" y="30"/>
                </a:cubicBezTo>
                <a:cubicBezTo>
                  <a:pt x="313" y="30"/>
                  <a:pt x="313" y="29"/>
                  <a:pt x="313" y="29"/>
                </a:cubicBezTo>
                <a:cubicBezTo>
                  <a:pt x="312" y="29"/>
                  <a:pt x="311" y="29"/>
                  <a:pt x="311" y="30"/>
                </a:cubicBezTo>
                <a:cubicBezTo>
                  <a:pt x="311" y="29"/>
                  <a:pt x="312" y="29"/>
                  <a:pt x="312" y="28"/>
                </a:cubicBezTo>
                <a:cubicBezTo>
                  <a:pt x="310" y="28"/>
                  <a:pt x="307" y="29"/>
                  <a:pt x="304" y="31"/>
                </a:cubicBezTo>
                <a:cubicBezTo>
                  <a:pt x="304" y="31"/>
                  <a:pt x="303" y="31"/>
                  <a:pt x="303" y="31"/>
                </a:cubicBezTo>
                <a:cubicBezTo>
                  <a:pt x="303" y="31"/>
                  <a:pt x="303" y="31"/>
                  <a:pt x="303" y="31"/>
                </a:cubicBezTo>
                <a:cubicBezTo>
                  <a:pt x="303" y="31"/>
                  <a:pt x="303" y="32"/>
                  <a:pt x="302" y="32"/>
                </a:cubicBezTo>
                <a:cubicBezTo>
                  <a:pt x="302" y="31"/>
                  <a:pt x="301" y="33"/>
                  <a:pt x="300" y="34"/>
                </a:cubicBezTo>
                <a:cubicBezTo>
                  <a:pt x="300" y="33"/>
                  <a:pt x="301" y="33"/>
                  <a:pt x="301" y="32"/>
                </a:cubicBezTo>
                <a:cubicBezTo>
                  <a:pt x="300" y="33"/>
                  <a:pt x="300" y="32"/>
                  <a:pt x="300" y="32"/>
                </a:cubicBezTo>
                <a:cubicBezTo>
                  <a:pt x="300" y="31"/>
                  <a:pt x="301" y="32"/>
                  <a:pt x="301" y="31"/>
                </a:cubicBezTo>
                <a:cubicBezTo>
                  <a:pt x="301" y="30"/>
                  <a:pt x="300" y="32"/>
                  <a:pt x="300" y="31"/>
                </a:cubicBezTo>
                <a:cubicBezTo>
                  <a:pt x="300" y="31"/>
                  <a:pt x="300" y="31"/>
                  <a:pt x="300" y="32"/>
                </a:cubicBezTo>
                <a:cubicBezTo>
                  <a:pt x="300" y="32"/>
                  <a:pt x="299" y="32"/>
                  <a:pt x="299" y="32"/>
                </a:cubicBezTo>
                <a:cubicBezTo>
                  <a:pt x="299" y="31"/>
                  <a:pt x="300" y="31"/>
                  <a:pt x="300" y="30"/>
                </a:cubicBezTo>
                <a:cubicBezTo>
                  <a:pt x="300" y="30"/>
                  <a:pt x="300" y="30"/>
                  <a:pt x="300" y="30"/>
                </a:cubicBezTo>
                <a:cubicBezTo>
                  <a:pt x="300" y="31"/>
                  <a:pt x="301" y="30"/>
                  <a:pt x="301" y="30"/>
                </a:cubicBezTo>
                <a:cubicBezTo>
                  <a:pt x="301" y="30"/>
                  <a:pt x="301" y="31"/>
                  <a:pt x="301" y="31"/>
                </a:cubicBezTo>
                <a:cubicBezTo>
                  <a:pt x="302" y="30"/>
                  <a:pt x="302" y="29"/>
                  <a:pt x="303" y="29"/>
                </a:cubicBezTo>
                <a:cubicBezTo>
                  <a:pt x="303" y="29"/>
                  <a:pt x="302" y="30"/>
                  <a:pt x="302" y="30"/>
                </a:cubicBezTo>
                <a:cubicBezTo>
                  <a:pt x="303" y="30"/>
                  <a:pt x="303" y="30"/>
                  <a:pt x="303" y="29"/>
                </a:cubicBezTo>
                <a:cubicBezTo>
                  <a:pt x="304" y="29"/>
                  <a:pt x="305" y="28"/>
                  <a:pt x="306" y="27"/>
                </a:cubicBezTo>
                <a:cubicBezTo>
                  <a:pt x="305" y="27"/>
                  <a:pt x="305" y="28"/>
                  <a:pt x="304" y="29"/>
                </a:cubicBezTo>
                <a:cubicBezTo>
                  <a:pt x="304" y="27"/>
                  <a:pt x="305" y="27"/>
                  <a:pt x="306" y="27"/>
                </a:cubicBezTo>
                <a:cubicBezTo>
                  <a:pt x="307" y="27"/>
                  <a:pt x="308" y="26"/>
                  <a:pt x="309" y="26"/>
                </a:cubicBezTo>
                <a:cubicBezTo>
                  <a:pt x="311" y="24"/>
                  <a:pt x="313" y="24"/>
                  <a:pt x="316" y="23"/>
                </a:cubicBezTo>
                <a:cubicBezTo>
                  <a:pt x="315" y="22"/>
                  <a:pt x="314" y="23"/>
                  <a:pt x="314" y="22"/>
                </a:cubicBezTo>
                <a:cubicBezTo>
                  <a:pt x="313" y="22"/>
                  <a:pt x="313" y="22"/>
                  <a:pt x="312" y="21"/>
                </a:cubicBezTo>
                <a:cubicBezTo>
                  <a:pt x="312" y="22"/>
                  <a:pt x="312" y="22"/>
                  <a:pt x="312" y="22"/>
                </a:cubicBezTo>
                <a:cubicBezTo>
                  <a:pt x="311" y="21"/>
                  <a:pt x="311" y="22"/>
                  <a:pt x="310" y="22"/>
                </a:cubicBezTo>
                <a:cubicBezTo>
                  <a:pt x="310" y="21"/>
                  <a:pt x="310" y="21"/>
                  <a:pt x="311" y="21"/>
                </a:cubicBezTo>
                <a:cubicBezTo>
                  <a:pt x="310" y="20"/>
                  <a:pt x="310" y="21"/>
                  <a:pt x="309" y="21"/>
                </a:cubicBezTo>
                <a:cubicBezTo>
                  <a:pt x="309" y="21"/>
                  <a:pt x="309" y="20"/>
                  <a:pt x="309" y="20"/>
                </a:cubicBezTo>
                <a:cubicBezTo>
                  <a:pt x="308" y="20"/>
                  <a:pt x="308" y="21"/>
                  <a:pt x="307" y="21"/>
                </a:cubicBezTo>
                <a:cubicBezTo>
                  <a:pt x="306" y="20"/>
                  <a:pt x="307" y="20"/>
                  <a:pt x="308" y="19"/>
                </a:cubicBezTo>
                <a:cubicBezTo>
                  <a:pt x="308" y="19"/>
                  <a:pt x="307" y="19"/>
                  <a:pt x="307" y="19"/>
                </a:cubicBezTo>
                <a:cubicBezTo>
                  <a:pt x="307" y="19"/>
                  <a:pt x="307" y="19"/>
                  <a:pt x="307" y="19"/>
                </a:cubicBezTo>
                <a:cubicBezTo>
                  <a:pt x="307" y="20"/>
                  <a:pt x="307" y="19"/>
                  <a:pt x="307" y="20"/>
                </a:cubicBezTo>
                <a:cubicBezTo>
                  <a:pt x="306" y="20"/>
                  <a:pt x="306" y="19"/>
                  <a:pt x="306" y="19"/>
                </a:cubicBezTo>
                <a:cubicBezTo>
                  <a:pt x="306" y="20"/>
                  <a:pt x="305" y="20"/>
                  <a:pt x="304" y="19"/>
                </a:cubicBezTo>
                <a:cubicBezTo>
                  <a:pt x="304" y="20"/>
                  <a:pt x="304" y="20"/>
                  <a:pt x="304" y="21"/>
                </a:cubicBezTo>
                <a:cubicBezTo>
                  <a:pt x="304" y="21"/>
                  <a:pt x="304" y="21"/>
                  <a:pt x="304" y="21"/>
                </a:cubicBezTo>
                <a:cubicBezTo>
                  <a:pt x="303" y="21"/>
                  <a:pt x="303" y="20"/>
                  <a:pt x="303" y="20"/>
                </a:cubicBezTo>
                <a:cubicBezTo>
                  <a:pt x="304" y="19"/>
                  <a:pt x="305" y="18"/>
                  <a:pt x="305" y="17"/>
                </a:cubicBezTo>
                <a:cubicBezTo>
                  <a:pt x="306" y="17"/>
                  <a:pt x="308" y="16"/>
                  <a:pt x="309" y="16"/>
                </a:cubicBezTo>
                <a:cubicBezTo>
                  <a:pt x="309" y="15"/>
                  <a:pt x="310" y="16"/>
                  <a:pt x="310" y="16"/>
                </a:cubicBezTo>
                <a:cubicBezTo>
                  <a:pt x="310" y="16"/>
                  <a:pt x="309" y="16"/>
                  <a:pt x="309" y="16"/>
                </a:cubicBezTo>
                <a:cubicBezTo>
                  <a:pt x="310" y="17"/>
                  <a:pt x="310" y="15"/>
                  <a:pt x="311" y="15"/>
                </a:cubicBezTo>
                <a:cubicBezTo>
                  <a:pt x="311" y="15"/>
                  <a:pt x="311" y="16"/>
                  <a:pt x="311" y="16"/>
                </a:cubicBezTo>
                <a:cubicBezTo>
                  <a:pt x="311" y="15"/>
                  <a:pt x="313" y="15"/>
                  <a:pt x="314" y="15"/>
                </a:cubicBezTo>
                <a:cubicBezTo>
                  <a:pt x="314" y="14"/>
                  <a:pt x="315" y="14"/>
                  <a:pt x="316" y="14"/>
                </a:cubicBezTo>
                <a:cubicBezTo>
                  <a:pt x="316" y="13"/>
                  <a:pt x="315" y="14"/>
                  <a:pt x="315" y="14"/>
                </a:cubicBezTo>
                <a:cubicBezTo>
                  <a:pt x="315" y="13"/>
                  <a:pt x="317" y="12"/>
                  <a:pt x="318" y="13"/>
                </a:cubicBezTo>
                <a:cubicBezTo>
                  <a:pt x="319" y="11"/>
                  <a:pt x="322" y="12"/>
                  <a:pt x="322" y="10"/>
                </a:cubicBezTo>
                <a:cubicBezTo>
                  <a:pt x="323" y="10"/>
                  <a:pt x="323" y="9"/>
                  <a:pt x="324" y="9"/>
                </a:cubicBezTo>
                <a:cubicBezTo>
                  <a:pt x="324" y="10"/>
                  <a:pt x="323" y="9"/>
                  <a:pt x="324" y="10"/>
                </a:cubicBezTo>
                <a:cubicBezTo>
                  <a:pt x="325" y="9"/>
                  <a:pt x="327" y="7"/>
                  <a:pt x="327" y="6"/>
                </a:cubicBezTo>
                <a:cubicBezTo>
                  <a:pt x="326" y="5"/>
                  <a:pt x="325" y="5"/>
                  <a:pt x="326" y="4"/>
                </a:cubicBezTo>
                <a:cubicBezTo>
                  <a:pt x="325" y="4"/>
                  <a:pt x="323" y="4"/>
                  <a:pt x="323" y="2"/>
                </a:cubicBezTo>
                <a:cubicBezTo>
                  <a:pt x="322" y="3"/>
                  <a:pt x="322" y="3"/>
                  <a:pt x="322" y="4"/>
                </a:cubicBezTo>
                <a:cubicBezTo>
                  <a:pt x="322" y="4"/>
                  <a:pt x="322" y="3"/>
                  <a:pt x="322" y="3"/>
                </a:cubicBezTo>
                <a:cubicBezTo>
                  <a:pt x="322" y="4"/>
                  <a:pt x="322" y="4"/>
                  <a:pt x="322" y="4"/>
                </a:cubicBezTo>
                <a:cubicBezTo>
                  <a:pt x="321" y="4"/>
                  <a:pt x="321" y="3"/>
                  <a:pt x="321" y="4"/>
                </a:cubicBezTo>
                <a:cubicBezTo>
                  <a:pt x="321" y="3"/>
                  <a:pt x="321" y="3"/>
                  <a:pt x="321" y="3"/>
                </a:cubicBezTo>
                <a:cubicBezTo>
                  <a:pt x="321" y="3"/>
                  <a:pt x="320" y="3"/>
                  <a:pt x="320" y="3"/>
                </a:cubicBezTo>
                <a:cubicBezTo>
                  <a:pt x="320" y="2"/>
                  <a:pt x="318" y="3"/>
                  <a:pt x="317" y="4"/>
                </a:cubicBezTo>
                <a:cubicBezTo>
                  <a:pt x="316" y="3"/>
                  <a:pt x="315" y="4"/>
                  <a:pt x="314" y="6"/>
                </a:cubicBezTo>
                <a:cubicBezTo>
                  <a:pt x="314" y="5"/>
                  <a:pt x="314" y="5"/>
                  <a:pt x="314" y="5"/>
                </a:cubicBezTo>
                <a:cubicBezTo>
                  <a:pt x="314" y="4"/>
                  <a:pt x="315" y="4"/>
                  <a:pt x="316" y="3"/>
                </a:cubicBezTo>
                <a:cubicBezTo>
                  <a:pt x="315" y="2"/>
                  <a:pt x="315" y="3"/>
                  <a:pt x="315" y="2"/>
                </a:cubicBezTo>
                <a:cubicBezTo>
                  <a:pt x="313" y="4"/>
                  <a:pt x="312" y="3"/>
                  <a:pt x="310" y="5"/>
                </a:cubicBezTo>
                <a:cubicBezTo>
                  <a:pt x="310" y="4"/>
                  <a:pt x="310" y="4"/>
                  <a:pt x="310" y="4"/>
                </a:cubicBezTo>
                <a:cubicBezTo>
                  <a:pt x="311" y="4"/>
                  <a:pt x="312" y="3"/>
                  <a:pt x="312" y="2"/>
                </a:cubicBezTo>
                <a:cubicBezTo>
                  <a:pt x="312" y="2"/>
                  <a:pt x="312" y="3"/>
                  <a:pt x="311" y="2"/>
                </a:cubicBezTo>
                <a:cubicBezTo>
                  <a:pt x="311" y="3"/>
                  <a:pt x="311" y="3"/>
                  <a:pt x="311" y="3"/>
                </a:cubicBezTo>
                <a:cubicBezTo>
                  <a:pt x="311" y="3"/>
                  <a:pt x="311" y="3"/>
                  <a:pt x="311" y="4"/>
                </a:cubicBezTo>
                <a:cubicBezTo>
                  <a:pt x="310" y="3"/>
                  <a:pt x="309" y="4"/>
                  <a:pt x="309" y="5"/>
                </a:cubicBezTo>
                <a:cubicBezTo>
                  <a:pt x="309" y="6"/>
                  <a:pt x="309" y="4"/>
                  <a:pt x="309" y="5"/>
                </a:cubicBezTo>
                <a:cubicBezTo>
                  <a:pt x="309" y="5"/>
                  <a:pt x="309" y="4"/>
                  <a:pt x="309" y="4"/>
                </a:cubicBezTo>
                <a:cubicBezTo>
                  <a:pt x="308" y="4"/>
                  <a:pt x="308" y="5"/>
                  <a:pt x="308" y="5"/>
                </a:cubicBezTo>
                <a:cubicBezTo>
                  <a:pt x="308" y="6"/>
                  <a:pt x="308" y="5"/>
                  <a:pt x="308" y="4"/>
                </a:cubicBezTo>
                <a:cubicBezTo>
                  <a:pt x="307" y="5"/>
                  <a:pt x="308" y="5"/>
                  <a:pt x="307" y="6"/>
                </a:cubicBezTo>
                <a:cubicBezTo>
                  <a:pt x="307" y="6"/>
                  <a:pt x="307" y="5"/>
                  <a:pt x="307" y="5"/>
                </a:cubicBezTo>
                <a:cubicBezTo>
                  <a:pt x="307" y="5"/>
                  <a:pt x="307" y="6"/>
                  <a:pt x="307" y="6"/>
                </a:cubicBezTo>
                <a:cubicBezTo>
                  <a:pt x="307" y="6"/>
                  <a:pt x="306" y="6"/>
                  <a:pt x="306" y="5"/>
                </a:cubicBezTo>
                <a:cubicBezTo>
                  <a:pt x="306" y="5"/>
                  <a:pt x="306" y="5"/>
                  <a:pt x="307" y="5"/>
                </a:cubicBezTo>
                <a:cubicBezTo>
                  <a:pt x="306" y="4"/>
                  <a:pt x="306" y="5"/>
                  <a:pt x="306" y="6"/>
                </a:cubicBezTo>
                <a:cubicBezTo>
                  <a:pt x="305" y="6"/>
                  <a:pt x="304" y="6"/>
                  <a:pt x="304" y="7"/>
                </a:cubicBezTo>
                <a:cubicBezTo>
                  <a:pt x="304" y="7"/>
                  <a:pt x="304" y="6"/>
                  <a:pt x="304" y="6"/>
                </a:cubicBezTo>
                <a:cubicBezTo>
                  <a:pt x="304" y="6"/>
                  <a:pt x="305" y="6"/>
                  <a:pt x="305" y="5"/>
                </a:cubicBezTo>
                <a:cubicBezTo>
                  <a:pt x="305" y="5"/>
                  <a:pt x="305" y="4"/>
                  <a:pt x="305" y="4"/>
                </a:cubicBezTo>
                <a:cubicBezTo>
                  <a:pt x="305" y="4"/>
                  <a:pt x="304" y="4"/>
                  <a:pt x="304" y="4"/>
                </a:cubicBezTo>
                <a:cubicBezTo>
                  <a:pt x="304" y="4"/>
                  <a:pt x="304" y="4"/>
                  <a:pt x="304" y="3"/>
                </a:cubicBezTo>
                <a:cubicBezTo>
                  <a:pt x="303" y="4"/>
                  <a:pt x="303" y="4"/>
                  <a:pt x="302" y="4"/>
                </a:cubicBezTo>
                <a:cubicBezTo>
                  <a:pt x="302" y="4"/>
                  <a:pt x="302" y="4"/>
                  <a:pt x="303" y="4"/>
                </a:cubicBezTo>
                <a:cubicBezTo>
                  <a:pt x="303" y="4"/>
                  <a:pt x="303" y="4"/>
                  <a:pt x="303" y="4"/>
                </a:cubicBezTo>
                <a:cubicBezTo>
                  <a:pt x="303" y="4"/>
                  <a:pt x="303" y="4"/>
                  <a:pt x="303" y="4"/>
                </a:cubicBezTo>
                <a:cubicBezTo>
                  <a:pt x="302" y="3"/>
                  <a:pt x="302" y="4"/>
                  <a:pt x="301" y="4"/>
                </a:cubicBezTo>
                <a:cubicBezTo>
                  <a:pt x="301" y="4"/>
                  <a:pt x="301" y="3"/>
                  <a:pt x="301" y="2"/>
                </a:cubicBezTo>
                <a:cubicBezTo>
                  <a:pt x="301" y="3"/>
                  <a:pt x="301" y="3"/>
                  <a:pt x="301" y="3"/>
                </a:cubicBezTo>
                <a:cubicBezTo>
                  <a:pt x="300" y="3"/>
                  <a:pt x="300" y="3"/>
                  <a:pt x="300" y="2"/>
                </a:cubicBezTo>
                <a:cubicBezTo>
                  <a:pt x="300" y="3"/>
                  <a:pt x="300" y="3"/>
                  <a:pt x="300" y="3"/>
                </a:cubicBezTo>
                <a:cubicBezTo>
                  <a:pt x="299" y="3"/>
                  <a:pt x="300" y="3"/>
                  <a:pt x="299" y="2"/>
                </a:cubicBezTo>
                <a:cubicBezTo>
                  <a:pt x="299" y="3"/>
                  <a:pt x="298" y="3"/>
                  <a:pt x="297" y="3"/>
                </a:cubicBezTo>
                <a:cubicBezTo>
                  <a:pt x="297" y="2"/>
                  <a:pt x="298" y="2"/>
                  <a:pt x="298" y="2"/>
                </a:cubicBezTo>
                <a:cubicBezTo>
                  <a:pt x="297" y="1"/>
                  <a:pt x="297" y="2"/>
                  <a:pt x="297" y="2"/>
                </a:cubicBezTo>
                <a:cubicBezTo>
                  <a:pt x="297" y="2"/>
                  <a:pt x="297" y="2"/>
                  <a:pt x="297" y="2"/>
                </a:cubicBezTo>
                <a:cubicBezTo>
                  <a:pt x="295" y="2"/>
                  <a:pt x="294" y="3"/>
                  <a:pt x="292" y="3"/>
                </a:cubicBezTo>
                <a:cubicBezTo>
                  <a:pt x="292" y="3"/>
                  <a:pt x="292" y="4"/>
                  <a:pt x="292" y="4"/>
                </a:cubicBezTo>
                <a:cubicBezTo>
                  <a:pt x="292" y="4"/>
                  <a:pt x="292" y="4"/>
                  <a:pt x="292" y="5"/>
                </a:cubicBezTo>
                <a:cubicBezTo>
                  <a:pt x="291" y="2"/>
                  <a:pt x="290" y="5"/>
                  <a:pt x="289" y="5"/>
                </a:cubicBezTo>
                <a:cubicBezTo>
                  <a:pt x="289" y="3"/>
                  <a:pt x="290" y="3"/>
                  <a:pt x="291" y="3"/>
                </a:cubicBezTo>
                <a:cubicBezTo>
                  <a:pt x="290" y="2"/>
                  <a:pt x="290" y="3"/>
                  <a:pt x="290" y="2"/>
                </a:cubicBezTo>
                <a:cubicBezTo>
                  <a:pt x="289" y="3"/>
                  <a:pt x="289" y="3"/>
                  <a:pt x="289" y="3"/>
                </a:cubicBezTo>
                <a:cubicBezTo>
                  <a:pt x="289" y="3"/>
                  <a:pt x="289" y="3"/>
                  <a:pt x="289" y="2"/>
                </a:cubicBezTo>
                <a:cubicBezTo>
                  <a:pt x="289" y="2"/>
                  <a:pt x="289" y="2"/>
                  <a:pt x="289" y="2"/>
                </a:cubicBezTo>
                <a:cubicBezTo>
                  <a:pt x="289" y="2"/>
                  <a:pt x="290" y="2"/>
                  <a:pt x="290" y="1"/>
                </a:cubicBezTo>
                <a:cubicBezTo>
                  <a:pt x="289" y="0"/>
                  <a:pt x="289" y="3"/>
                  <a:pt x="288" y="2"/>
                </a:cubicBezTo>
                <a:cubicBezTo>
                  <a:pt x="288" y="2"/>
                  <a:pt x="287" y="3"/>
                  <a:pt x="287" y="4"/>
                </a:cubicBezTo>
                <a:cubicBezTo>
                  <a:pt x="287" y="4"/>
                  <a:pt x="287" y="3"/>
                  <a:pt x="287" y="3"/>
                </a:cubicBezTo>
                <a:cubicBezTo>
                  <a:pt x="287" y="2"/>
                  <a:pt x="286" y="3"/>
                  <a:pt x="286" y="3"/>
                </a:cubicBezTo>
                <a:cubicBezTo>
                  <a:pt x="286" y="3"/>
                  <a:pt x="286" y="3"/>
                  <a:pt x="286" y="4"/>
                </a:cubicBezTo>
                <a:cubicBezTo>
                  <a:pt x="286" y="4"/>
                  <a:pt x="286" y="3"/>
                  <a:pt x="286" y="4"/>
                </a:cubicBezTo>
                <a:cubicBezTo>
                  <a:pt x="286" y="4"/>
                  <a:pt x="286" y="4"/>
                  <a:pt x="285" y="4"/>
                </a:cubicBezTo>
                <a:cubicBezTo>
                  <a:pt x="284" y="5"/>
                  <a:pt x="284" y="5"/>
                  <a:pt x="284" y="5"/>
                </a:cubicBezTo>
                <a:cubicBezTo>
                  <a:pt x="284" y="5"/>
                  <a:pt x="285" y="5"/>
                  <a:pt x="284" y="5"/>
                </a:cubicBezTo>
                <a:cubicBezTo>
                  <a:pt x="283" y="4"/>
                  <a:pt x="284" y="4"/>
                  <a:pt x="283" y="4"/>
                </a:cubicBezTo>
                <a:cubicBezTo>
                  <a:pt x="283" y="5"/>
                  <a:pt x="283" y="5"/>
                  <a:pt x="282" y="6"/>
                </a:cubicBezTo>
                <a:cubicBezTo>
                  <a:pt x="282" y="6"/>
                  <a:pt x="281" y="6"/>
                  <a:pt x="280" y="5"/>
                </a:cubicBezTo>
                <a:cubicBezTo>
                  <a:pt x="280" y="7"/>
                  <a:pt x="279" y="7"/>
                  <a:pt x="279" y="8"/>
                </a:cubicBezTo>
                <a:cubicBezTo>
                  <a:pt x="278" y="8"/>
                  <a:pt x="279" y="7"/>
                  <a:pt x="279" y="7"/>
                </a:cubicBezTo>
                <a:cubicBezTo>
                  <a:pt x="278" y="7"/>
                  <a:pt x="277" y="9"/>
                  <a:pt x="277" y="10"/>
                </a:cubicBezTo>
                <a:cubicBezTo>
                  <a:pt x="278" y="10"/>
                  <a:pt x="278" y="8"/>
                  <a:pt x="279" y="8"/>
                </a:cubicBezTo>
                <a:cubicBezTo>
                  <a:pt x="279" y="8"/>
                  <a:pt x="279" y="8"/>
                  <a:pt x="279" y="9"/>
                </a:cubicBezTo>
                <a:cubicBezTo>
                  <a:pt x="279" y="9"/>
                  <a:pt x="279" y="8"/>
                  <a:pt x="279" y="8"/>
                </a:cubicBezTo>
                <a:cubicBezTo>
                  <a:pt x="280" y="9"/>
                  <a:pt x="281" y="5"/>
                  <a:pt x="283" y="7"/>
                </a:cubicBezTo>
                <a:cubicBezTo>
                  <a:pt x="282" y="8"/>
                  <a:pt x="281" y="9"/>
                  <a:pt x="280" y="9"/>
                </a:cubicBezTo>
                <a:cubicBezTo>
                  <a:pt x="279" y="11"/>
                  <a:pt x="278" y="11"/>
                  <a:pt x="276" y="11"/>
                </a:cubicBezTo>
                <a:cubicBezTo>
                  <a:pt x="277" y="10"/>
                  <a:pt x="277" y="9"/>
                  <a:pt x="277" y="8"/>
                </a:cubicBezTo>
                <a:cubicBezTo>
                  <a:pt x="277" y="9"/>
                  <a:pt x="276" y="9"/>
                  <a:pt x="276" y="9"/>
                </a:cubicBezTo>
                <a:cubicBezTo>
                  <a:pt x="275" y="8"/>
                  <a:pt x="275" y="10"/>
                  <a:pt x="274" y="9"/>
                </a:cubicBezTo>
                <a:cubicBezTo>
                  <a:pt x="273" y="10"/>
                  <a:pt x="273" y="10"/>
                  <a:pt x="272" y="10"/>
                </a:cubicBezTo>
                <a:cubicBezTo>
                  <a:pt x="273" y="10"/>
                  <a:pt x="272" y="11"/>
                  <a:pt x="273" y="11"/>
                </a:cubicBezTo>
                <a:cubicBezTo>
                  <a:pt x="272" y="11"/>
                  <a:pt x="272" y="11"/>
                  <a:pt x="272" y="12"/>
                </a:cubicBezTo>
                <a:cubicBezTo>
                  <a:pt x="271" y="11"/>
                  <a:pt x="272" y="11"/>
                  <a:pt x="272" y="11"/>
                </a:cubicBezTo>
                <a:cubicBezTo>
                  <a:pt x="272" y="10"/>
                  <a:pt x="271" y="11"/>
                  <a:pt x="271" y="12"/>
                </a:cubicBezTo>
                <a:cubicBezTo>
                  <a:pt x="270" y="12"/>
                  <a:pt x="270" y="12"/>
                  <a:pt x="270" y="11"/>
                </a:cubicBezTo>
                <a:cubicBezTo>
                  <a:pt x="269" y="11"/>
                  <a:pt x="269" y="13"/>
                  <a:pt x="268" y="13"/>
                </a:cubicBezTo>
                <a:cubicBezTo>
                  <a:pt x="267" y="12"/>
                  <a:pt x="268" y="11"/>
                  <a:pt x="268" y="10"/>
                </a:cubicBezTo>
                <a:cubicBezTo>
                  <a:pt x="267" y="10"/>
                  <a:pt x="267" y="12"/>
                  <a:pt x="266" y="12"/>
                </a:cubicBezTo>
                <a:cubicBezTo>
                  <a:pt x="266" y="11"/>
                  <a:pt x="266" y="11"/>
                  <a:pt x="266" y="11"/>
                </a:cubicBezTo>
                <a:cubicBezTo>
                  <a:pt x="265" y="12"/>
                  <a:pt x="266" y="11"/>
                  <a:pt x="266" y="12"/>
                </a:cubicBezTo>
                <a:cubicBezTo>
                  <a:pt x="266" y="12"/>
                  <a:pt x="267" y="12"/>
                  <a:pt x="267" y="11"/>
                </a:cubicBezTo>
                <a:cubicBezTo>
                  <a:pt x="267" y="12"/>
                  <a:pt x="267" y="12"/>
                  <a:pt x="268" y="12"/>
                </a:cubicBezTo>
                <a:cubicBezTo>
                  <a:pt x="268" y="12"/>
                  <a:pt x="268" y="12"/>
                  <a:pt x="267" y="13"/>
                </a:cubicBezTo>
                <a:cubicBezTo>
                  <a:pt x="267" y="13"/>
                  <a:pt x="267" y="12"/>
                  <a:pt x="267" y="12"/>
                </a:cubicBezTo>
                <a:cubicBezTo>
                  <a:pt x="267" y="12"/>
                  <a:pt x="266" y="13"/>
                  <a:pt x="267" y="13"/>
                </a:cubicBezTo>
                <a:cubicBezTo>
                  <a:pt x="266" y="13"/>
                  <a:pt x="266" y="13"/>
                  <a:pt x="265" y="13"/>
                </a:cubicBezTo>
                <a:cubicBezTo>
                  <a:pt x="265" y="13"/>
                  <a:pt x="265" y="12"/>
                  <a:pt x="266" y="12"/>
                </a:cubicBezTo>
                <a:cubicBezTo>
                  <a:pt x="266" y="12"/>
                  <a:pt x="266" y="13"/>
                  <a:pt x="266" y="13"/>
                </a:cubicBezTo>
                <a:cubicBezTo>
                  <a:pt x="266" y="12"/>
                  <a:pt x="266" y="12"/>
                  <a:pt x="266" y="11"/>
                </a:cubicBezTo>
                <a:cubicBezTo>
                  <a:pt x="265" y="14"/>
                  <a:pt x="263" y="14"/>
                  <a:pt x="262" y="15"/>
                </a:cubicBezTo>
                <a:cubicBezTo>
                  <a:pt x="262" y="15"/>
                  <a:pt x="262" y="15"/>
                  <a:pt x="262" y="15"/>
                </a:cubicBezTo>
                <a:cubicBezTo>
                  <a:pt x="262" y="15"/>
                  <a:pt x="261" y="16"/>
                  <a:pt x="260" y="16"/>
                </a:cubicBezTo>
                <a:cubicBezTo>
                  <a:pt x="260" y="16"/>
                  <a:pt x="261" y="15"/>
                  <a:pt x="261" y="15"/>
                </a:cubicBezTo>
                <a:cubicBezTo>
                  <a:pt x="261" y="15"/>
                  <a:pt x="261" y="15"/>
                  <a:pt x="261" y="14"/>
                </a:cubicBezTo>
                <a:cubicBezTo>
                  <a:pt x="260" y="15"/>
                  <a:pt x="259" y="16"/>
                  <a:pt x="258" y="16"/>
                </a:cubicBezTo>
                <a:cubicBezTo>
                  <a:pt x="257" y="15"/>
                  <a:pt x="259" y="15"/>
                  <a:pt x="259" y="14"/>
                </a:cubicBezTo>
                <a:cubicBezTo>
                  <a:pt x="258" y="14"/>
                  <a:pt x="258" y="14"/>
                  <a:pt x="258" y="15"/>
                </a:cubicBezTo>
                <a:cubicBezTo>
                  <a:pt x="256" y="14"/>
                  <a:pt x="254" y="17"/>
                  <a:pt x="253" y="17"/>
                </a:cubicBezTo>
                <a:cubicBezTo>
                  <a:pt x="253" y="17"/>
                  <a:pt x="254" y="16"/>
                  <a:pt x="253" y="16"/>
                </a:cubicBezTo>
                <a:cubicBezTo>
                  <a:pt x="253" y="17"/>
                  <a:pt x="253" y="17"/>
                  <a:pt x="252" y="17"/>
                </a:cubicBezTo>
                <a:cubicBezTo>
                  <a:pt x="252" y="17"/>
                  <a:pt x="253" y="18"/>
                  <a:pt x="253" y="17"/>
                </a:cubicBezTo>
                <a:cubicBezTo>
                  <a:pt x="253" y="18"/>
                  <a:pt x="253" y="18"/>
                  <a:pt x="253" y="18"/>
                </a:cubicBezTo>
                <a:cubicBezTo>
                  <a:pt x="253" y="18"/>
                  <a:pt x="252" y="17"/>
                  <a:pt x="251" y="19"/>
                </a:cubicBezTo>
                <a:cubicBezTo>
                  <a:pt x="251" y="18"/>
                  <a:pt x="251" y="18"/>
                  <a:pt x="251" y="18"/>
                </a:cubicBezTo>
                <a:cubicBezTo>
                  <a:pt x="251" y="19"/>
                  <a:pt x="250" y="18"/>
                  <a:pt x="250" y="19"/>
                </a:cubicBezTo>
                <a:cubicBezTo>
                  <a:pt x="249" y="18"/>
                  <a:pt x="249" y="18"/>
                  <a:pt x="249" y="18"/>
                </a:cubicBezTo>
                <a:cubicBezTo>
                  <a:pt x="249" y="18"/>
                  <a:pt x="249" y="18"/>
                  <a:pt x="249" y="18"/>
                </a:cubicBezTo>
                <a:cubicBezTo>
                  <a:pt x="248" y="18"/>
                  <a:pt x="249" y="18"/>
                  <a:pt x="249" y="18"/>
                </a:cubicBezTo>
                <a:cubicBezTo>
                  <a:pt x="247" y="19"/>
                  <a:pt x="246" y="19"/>
                  <a:pt x="244" y="20"/>
                </a:cubicBezTo>
                <a:cubicBezTo>
                  <a:pt x="244" y="20"/>
                  <a:pt x="244" y="19"/>
                  <a:pt x="244" y="19"/>
                </a:cubicBezTo>
                <a:cubicBezTo>
                  <a:pt x="244" y="19"/>
                  <a:pt x="243" y="19"/>
                  <a:pt x="243" y="19"/>
                </a:cubicBezTo>
                <a:cubicBezTo>
                  <a:pt x="242" y="20"/>
                  <a:pt x="243" y="20"/>
                  <a:pt x="243" y="20"/>
                </a:cubicBezTo>
                <a:cubicBezTo>
                  <a:pt x="242" y="20"/>
                  <a:pt x="242" y="20"/>
                  <a:pt x="241" y="21"/>
                </a:cubicBezTo>
                <a:cubicBezTo>
                  <a:pt x="241" y="21"/>
                  <a:pt x="241" y="20"/>
                  <a:pt x="241" y="20"/>
                </a:cubicBezTo>
                <a:cubicBezTo>
                  <a:pt x="241" y="20"/>
                  <a:pt x="241" y="21"/>
                  <a:pt x="241" y="21"/>
                </a:cubicBezTo>
                <a:cubicBezTo>
                  <a:pt x="240" y="20"/>
                  <a:pt x="241" y="21"/>
                  <a:pt x="240" y="21"/>
                </a:cubicBezTo>
                <a:cubicBezTo>
                  <a:pt x="239" y="21"/>
                  <a:pt x="240" y="21"/>
                  <a:pt x="239" y="21"/>
                </a:cubicBezTo>
                <a:cubicBezTo>
                  <a:pt x="239" y="21"/>
                  <a:pt x="239" y="21"/>
                  <a:pt x="239" y="21"/>
                </a:cubicBezTo>
                <a:cubicBezTo>
                  <a:pt x="239" y="22"/>
                  <a:pt x="237" y="21"/>
                  <a:pt x="237" y="20"/>
                </a:cubicBezTo>
                <a:cubicBezTo>
                  <a:pt x="236" y="21"/>
                  <a:pt x="238" y="21"/>
                  <a:pt x="238" y="22"/>
                </a:cubicBezTo>
                <a:cubicBezTo>
                  <a:pt x="237" y="22"/>
                  <a:pt x="237" y="22"/>
                  <a:pt x="237" y="21"/>
                </a:cubicBezTo>
                <a:cubicBezTo>
                  <a:pt x="236" y="22"/>
                  <a:pt x="236" y="21"/>
                  <a:pt x="236" y="23"/>
                </a:cubicBezTo>
                <a:cubicBezTo>
                  <a:pt x="235" y="23"/>
                  <a:pt x="235" y="23"/>
                  <a:pt x="234" y="22"/>
                </a:cubicBezTo>
                <a:cubicBezTo>
                  <a:pt x="234" y="23"/>
                  <a:pt x="234" y="23"/>
                  <a:pt x="234" y="23"/>
                </a:cubicBezTo>
                <a:cubicBezTo>
                  <a:pt x="235" y="23"/>
                  <a:pt x="234" y="22"/>
                  <a:pt x="235" y="23"/>
                </a:cubicBezTo>
                <a:cubicBezTo>
                  <a:pt x="234" y="24"/>
                  <a:pt x="233" y="23"/>
                  <a:pt x="232" y="24"/>
                </a:cubicBezTo>
                <a:cubicBezTo>
                  <a:pt x="232" y="24"/>
                  <a:pt x="232" y="23"/>
                  <a:pt x="232" y="23"/>
                </a:cubicBezTo>
                <a:cubicBezTo>
                  <a:pt x="232" y="22"/>
                  <a:pt x="232" y="24"/>
                  <a:pt x="231" y="24"/>
                </a:cubicBezTo>
                <a:cubicBezTo>
                  <a:pt x="230" y="24"/>
                  <a:pt x="230" y="24"/>
                  <a:pt x="230" y="25"/>
                </a:cubicBezTo>
                <a:cubicBezTo>
                  <a:pt x="229" y="24"/>
                  <a:pt x="228" y="25"/>
                  <a:pt x="228" y="25"/>
                </a:cubicBezTo>
                <a:cubicBezTo>
                  <a:pt x="228" y="24"/>
                  <a:pt x="228" y="25"/>
                  <a:pt x="228" y="24"/>
                </a:cubicBezTo>
                <a:cubicBezTo>
                  <a:pt x="228" y="24"/>
                  <a:pt x="229" y="23"/>
                  <a:pt x="228" y="23"/>
                </a:cubicBezTo>
                <a:cubicBezTo>
                  <a:pt x="228" y="24"/>
                  <a:pt x="227" y="24"/>
                  <a:pt x="227" y="25"/>
                </a:cubicBezTo>
                <a:cubicBezTo>
                  <a:pt x="227" y="25"/>
                  <a:pt x="226" y="25"/>
                  <a:pt x="226" y="25"/>
                </a:cubicBezTo>
                <a:cubicBezTo>
                  <a:pt x="226" y="24"/>
                  <a:pt x="227" y="25"/>
                  <a:pt x="226" y="24"/>
                </a:cubicBezTo>
                <a:cubicBezTo>
                  <a:pt x="226" y="23"/>
                  <a:pt x="227" y="24"/>
                  <a:pt x="227" y="23"/>
                </a:cubicBezTo>
                <a:cubicBezTo>
                  <a:pt x="227" y="23"/>
                  <a:pt x="226" y="24"/>
                  <a:pt x="226" y="23"/>
                </a:cubicBezTo>
                <a:cubicBezTo>
                  <a:pt x="226" y="24"/>
                  <a:pt x="225" y="24"/>
                  <a:pt x="225" y="24"/>
                </a:cubicBezTo>
                <a:cubicBezTo>
                  <a:pt x="225" y="23"/>
                  <a:pt x="224" y="24"/>
                  <a:pt x="223" y="24"/>
                </a:cubicBezTo>
                <a:cubicBezTo>
                  <a:pt x="223" y="24"/>
                  <a:pt x="223" y="24"/>
                  <a:pt x="223" y="24"/>
                </a:cubicBezTo>
                <a:cubicBezTo>
                  <a:pt x="223" y="24"/>
                  <a:pt x="222" y="25"/>
                  <a:pt x="222" y="25"/>
                </a:cubicBezTo>
                <a:cubicBezTo>
                  <a:pt x="222" y="25"/>
                  <a:pt x="222" y="25"/>
                  <a:pt x="222" y="25"/>
                </a:cubicBezTo>
                <a:cubicBezTo>
                  <a:pt x="222" y="26"/>
                  <a:pt x="222" y="26"/>
                  <a:pt x="223" y="25"/>
                </a:cubicBezTo>
                <a:cubicBezTo>
                  <a:pt x="223" y="26"/>
                  <a:pt x="222" y="26"/>
                  <a:pt x="221" y="26"/>
                </a:cubicBezTo>
                <a:cubicBezTo>
                  <a:pt x="221" y="26"/>
                  <a:pt x="221" y="25"/>
                  <a:pt x="222" y="25"/>
                </a:cubicBezTo>
                <a:cubicBezTo>
                  <a:pt x="221" y="25"/>
                  <a:pt x="221" y="25"/>
                  <a:pt x="221" y="24"/>
                </a:cubicBezTo>
                <a:cubicBezTo>
                  <a:pt x="221" y="25"/>
                  <a:pt x="220" y="24"/>
                  <a:pt x="220" y="25"/>
                </a:cubicBezTo>
                <a:cubicBezTo>
                  <a:pt x="220" y="26"/>
                  <a:pt x="220" y="25"/>
                  <a:pt x="221" y="26"/>
                </a:cubicBezTo>
                <a:cubicBezTo>
                  <a:pt x="220" y="26"/>
                  <a:pt x="220" y="26"/>
                  <a:pt x="220" y="26"/>
                </a:cubicBezTo>
                <a:cubicBezTo>
                  <a:pt x="220" y="26"/>
                  <a:pt x="220" y="26"/>
                  <a:pt x="220" y="25"/>
                </a:cubicBezTo>
                <a:cubicBezTo>
                  <a:pt x="220" y="25"/>
                  <a:pt x="220" y="25"/>
                  <a:pt x="220" y="25"/>
                </a:cubicBezTo>
                <a:cubicBezTo>
                  <a:pt x="219" y="25"/>
                  <a:pt x="220" y="26"/>
                  <a:pt x="219" y="25"/>
                </a:cubicBezTo>
                <a:cubicBezTo>
                  <a:pt x="219" y="26"/>
                  <a:pt x="220" y="26"/>
                  <a:pt x="219" y="27"/>
                </a:cubicBezTo>
                <a:cubicBezTo>
                  <a:pt x="219" y="27"/>
                  <a:pt x="219" y="26"/>
                  <a:pt x="219" y="26"/>
                </a:cubicBezTo>
                <a:cubicBezTo>
                  <a:pt x="219" y="26"/>
                  <a:pt x="219" y="26"/>
                  <a:pt x="219" y="27"/>
                </a:cubicBezTo>
                <a:cubicBezTo>
                  <a:pt x="219" y="27"/>
                  <a:pt x="219" y="27"/>
                  <a:pt x="218" y="27"/>
                </a:cubicBezTo>
                <a:cubicBezTo>
                  <a:pt x="218" y="27"/>
                  <a:pt x="218" y="26"/>
                  <a:pt x="218" y="25"/>
                </a:cubicBezTo>
                <a:cubicBezTo>
                  <a:pt x="218" y="26"/>
                  <a:pt x="218" y="26"/>
                  <a:pt x="218" y="26"/>
                </a:cubicBezTo>
                <a:cubicBezTo>
                  <a:pt x="218" y="27"/>
                  <a:pt x="217" y="26"/>
                  <a:pt x="217" y="27"/>
                </a:cubicBezTo>
                <a:cubicBezTo>
                  <a:pt x="217" y="27"/>
                  <a:pt x="217" y="26"/>
                  <a:pt x="216" y="26"/>
                </a:cubicBezTo>
                <a:cubicBezTo>
                  <a:pt x="216" y="26"/>
                  <a:pt x="216" y="26"/>
                  <a:pt x="216" y="26"/>
                </a:cubicBezTo>
                <a:cubicBezTo>
                  <a:pt x="216" y="27"/>
                  <a:pt x="216" y="26"/>
                  <a:pt x="215" y="26"/>
                </a:cubicBezTo>
                <a:cubicBezTo>
                  <a:pt x="215" y="26"/>
                  <a:pt x="215" y="26"/>
                  <a:pt x="215" y="26"/>
                </a:cubicBezTo>
                <a:cubicBezTo>
                  <a:pt x="215" y="26"/>
                  <a:pt x="215" y="26"/>
                  <a:pt x="215" y="27"/>
                </a:cubicBezTo>
                <a:cubicBezTo>
                  <a:pt x="215" y="27"/>
                  <a:pt x="215" y="27"/>
                  <a:pt x="215" y="27"/>
                </a:cubicBezTo>
                <a:cubicBezTo>
                  <a:pt x="215" y="27"/>
                  <a:pt x="215" y="27"/>
                  <a:pt x="214" y="27"/>
                </a:cubicBezTo>
                <a:cubicBezTo>
                  <a:pt x="214" y="27"/>
                  <a:pt x="214" y="27"/>
                  <a:pt x="214" y="27"/>
                </a:cubicBezTo>
                <a:cubicBezTo>
                  <a:pt x="214" y="27"/>
                  <a:pt x="214" y="27"/>
                  <a:pt x="214" y="27"/>
                </a:cubicBezTo>
                <a:cubicBezTo>
                  <a:pt x="214" y="27"/>
                  <a:pt x="214" y="26"/>
                  <a:pt x="213" y="26"/>
                </a:cubicBezTo>
                <a:cubicBezTo>
                  <a:pt x="213" y="26"/>
                  <a:pt x="213" y="26"/>
                  <a:pt x="213" y="27"/>
                </a:cubicBezTo>
                <a:cubicBezTo>
                  <a:pt x="213" y="26"/>
                  <a:pt x="213" y="26"/>
                  <a:pt x="213" y="27"/>
                </a:cubicBezTo>
                <a:cubicBezTo>
                  <a:pt x="213" y="27"/>
                  <a:pt x="213" y="27"/>
                  <a:pt x="213" y="27"/>
                </a:cubicBezTo>
                <a:cubicBezTo>
                  <a:pt x="213" y="27"/>
                  <a:pt x="212" y="27"/>
                  <a:pt x="212" y="27"/>
                </a:cubicBezTo>
                <a:cubicBezTo>
                  <a:pt x="211" y="28"/>
                  <a:pt x="212" y="28"/>
                  <a:pt x="212" y="28"/>
                </a:cubicBezTo>
                <a:cubicBezTo>
                  <a:pt x="211" y="28"/>
                  <a:pt x="212" y="28"/>
                  <a:pt x="211" y="27"/>
                </a:cubicBezTo>
                <a:cubicBezTo>
                  <a:pt x="211" y="27"/>
                  <a:pt x="211" y="27"/>
                  <a:pt x="211" y="27"/>
                </a:cubicBezTo>
                <a:cubicBezTo>
                  <a:pt x="211" y="27"/>
                  <a:pt x="211" y="27"/>
                  <a:pt x="210" y="27"/>
                </a:cubicBezTo>
                <a:cubicBezTo>
                  <a:pt x="210" y="27"/>
                  <a:pt x="209" y="28"/>
                  <a:pt x="208" y="28"/>
                </a:cubicBezTo>
                <a:cubicBezTo>
                  <a:pt x="208" y="28"/>
                  <a:pt x="208" y="28"/>
                  <a:pt x="208" y="28"/>
                </a:cubicBezTo>
                <a:cubicBezTo>
                  <a:pt x="209" y="27"/>
                  <a:pt x="210" y="28"/>
                  <a:pt x="210" y="26"/>
                </a:cubicBezTo>
                <a:cubicBezTo>
                  <a:pt x="211" y="26"/>
                  <a:pt x="211" y="26"/>
                  <a:pt x="212" y="26"/>
                </a:cubicBezTo>
                <a:cubicBezTo>
                  <a:pt x="211" y="26"/>
                  <a:pt x="212" y="25"/>
                  <a:pt x="212" y="25"/>
                </a:cubicBezTo>
                <a:cubicBezTo>
                  <a:pt x="212" y="25"/>
                  <a:pt x="212" y="25"/>
                  <a:pt x="212" y="24"/>
                </a:cubicBezTo>
                <a:cubicBezTo>
                  <a:pt x="211" y="24"/>
                  <a:pt x="211" y="25"/>
                  <a:pt x="211" y="24"/>
                </a:cubicBezTo>
                <a:cubicBezTo>
                  <a:pt x="211" y="24"/>
                  <a:pt x="212" y="24"/>
                  <a:pt x="213" y="23"/>
                </a:cubicBezTo>
                <a:cubicBezTo>
                  <a:pt x="212" y="23"/>
                  <a:pt x="213" y="23"/>
                  <a:pt x="213" y="22"/>
                </a:cubicBezTo>
                <a:cubicBezTo>
                  <a:pt x="213" y="22"/>
                  <a:pt x="213" y="22"/>
                  <a:pt x="213" y="22"/>
                </a:cubicBezTo>
                <a:cubicBezTo>
                  <a:pt x="213" y="22"/>
                  <a:pt x="212" y="22"/>
                  <a:pt x="212" y="22"/>
                </a:cubicBezTo>
                <a:cubicBezTo>
                  <a:pt x="213" y="21"/>
                  <a:pt x="212" y="21"/>
                  <a:pt x="212" y="21"/>
                </a:cubicBezTo>
                <a:cubicBezTo>
                  <a:pt x="212" y="20"/>
                  <a:pt x="212" y="20"/>
                  <a:pt x="212" y="20"/>
                </a:cubicBezTo>
                <a:cubicBezTo>
                  <a:pt x="212" y="20"/>
                  <a:pt x="211" y="20"/>
                  <a:pt x="211" y="20"/>
                </a:cubicBezTo>
                <a:cubicBezTo>
                  <a:pt x="212" y="20"/>
                  <a:pt x="212" y="21"/>
                  <a:pt x="211" y="22"/>
                </a:cubicBezTo>
                <a:cubicBezTo>
                  <a:pt x="211" y="21"/>
                  <a:pt x="210" y="22"/>
                  <a:pt x="209" y="21"/>
                </a:cubicBezTo>
                <a:cubicBezTo>
                  <a:pt x="209" y="21"/>
                  <a:pt x="209" y="22"/>
                  <a:pt x="209" y="22"/>
                </a:cubicBezTo>
                <a:cubicBezTo>
                  <a:pt x="208" y="22"/>
                  <a:pt x="208" y="21"/>
                  <a:pt x="208" y="20"/>
                </a:cubicBezTo>
                <a:cubicBezTo>
                  <a:pt x="208" y="21"/>
                  <a:pt x="208" y="20"/>
                  <a:pt x="207" y="20"/>
                </a:cubicBezTo>
                <a:cubicBezTo>
                  <a:pt x="208" y="20"/>
                  <a:pt x="208" y="20"/>
                  <a:pt x="209" y="20"/>
                </a:cubicBezTo>
                <a:cubicBezTo>
                  <a:pt x="209" y="20"/>
                  <a:pt x="209" y="20"/>
                  <a:pt x="209" y="20"/>
                </a:cubicBezTo>
                <a:cubicBezTo>
                  <a:pt x="209" y="20"/>
                  <a:pt x="209" y="19"/>
                  <a:pt x="209" y="19"/>
                </a:cubicBezTo>
                <a:cubicBezTo>
                  <a:pt x="210" y="19"/>
                  <a:pt x="210" y="18"/>
                  <a:pt x="211" y="18"/>
                </a:cubicBezTo>
                <a:cubicBezTo>
                  <a:pt x="210" y="17"/>
                  <a:pt x="210" y="17"/>
                  <a:pt x="210" y="17"/>
                </a:cubicBezTo>
                <a:cubicBezTo>
                  <a:pt x="210" y="17"/>
                  <a:pt x="210" y="18"/>
                  <a:pt x="210" y="17"/>
                </a:cubicBezTo>
                <a:cubicBezTo>
                  <a:pt x="210" y="17"/>
                  <a:pt x="210" y="16"/>
                  <a:pt x="210" y="16"/>
                </a:cubicBezTo>
                <a:cubicBezTo>
                  <a:pt x="210" y="15"/>
                  <a:pt x="210" y="15"/>
                  <a:pt x="210" y="15"/>
                </a:cubicBezTo>
                <a:cubicBezTo>
                  <a:pt x="210" y="15"/>
                  <a:pt x="210" y="15"/>
                  <a:pt x="210" y="14"/>
                </a:cubicBezTo>
                <a:cubicBezTo>
                  <a:pt x="210" y="14"/>
                  <a:pt x="209" y="14"/>
                  <a:pt x="209" y="14"/>
                </a:cubicBezTo>
                <a:cubicBezTo>
                  <a:pt x="209" y="14"/>
                  <a:pt x="209" y="14"/>
                  <a:pt x="209" y="14"/>
                </a:cubicBezTo>
                <a:cubicBezTo>
                  <a:pt x="209" y="14"/>
                  <a:pt x="209" y="13"/>
                  <a:pt x="208" y="13"/>
                </a:cubicBezTo>
                <a:cubicBezTo>
                  <a:pt x="209" y="13"/>
                  <a:pt x="209" y="12"/>
                  <a:pt x="209" y="11"/>
                </a:cubicBezTo>
                <a:cubicBezTo>
                  <a:pt x="209" y="11"/>
                  <a:pt x="209" y="11"/>
                  <a:pt x="209" y="11"/>
                </a:cubicBezTo>
                <a:cubicBezTo>
                  <a:pt x="208" y="12"/>
                  <a:pt x="208" y="11"/>
                  <a:pt x="208" y="11"/>
                </a:cubicBezTo>
                <a:cubicBezTo>
                  <a:pt x="207" y="11"/>
                  <a:pt x="207" y="10"/>
                  <a:pt x="207" y="10"/>
                </a:cubicBezTo>
                <a:cubicBezTo>
                  <a:pt x="208" y="10"/>
                  <a:pt x="208" y="10"/>
                  <a:pt x="208" y="10"/>
                </a:cubicBezTo>
                <a:cubicBezTo>
                  <a:pt x="207" y="10"/>
                  <a:pt x="207" y="10"/>
                  <a:pt x="207" y="11"/>
                </a:cubicBezTo>
                <a:cubicBezTo>
                  <a:pt x="207" y="11"/>
                  <a:pt x="206" y="10"/>
                  <a:pt x="206" y="10"/>
                </a:cubicBezTo>
                <a:cubicBezTo>
                  <a:pt x="206" y="10"/>
                  <a:pt x="206" y="10"/>
                  <a:pt x="206" y="10"/>
                </a:cubicBezTo>
                <a:cubicBezTo>
                  <a:pt x="206" y="9"/>
                  <a:pt x="206" y="9"/>
                  <a:pt x="205" y="10"/>
                </a:cubicBezTo>
                <a:cubicBezTo>
                  <a:pt x="205" y="9"/>
                  <a:pt x="204" y="10"/>
                  <a:pt x="205" y="9"/>
                </a:cubicBezTo>
                <a:cubicBezTo>
                  <a:pt x="204" y="9"/>
                  <a:pt x="205" y="10"/>
                  <a:pt x="204" y="10"/>
                </a:cubicBezTo>
                <a:cubicBezTo>
                  <a:pt x="203" y="9"/>
                  <a:pt x="201" y="10"/>
                  <a:pt x="200" y="11"/>
                </a:cubicBezTo>
                <a:cubicBezTo>
                  <a:pt x="200" y="11"/>
                  <a:pt x="201" y="11"/>
                  <a:pt x="201" y="11"/>
                </a:cubicBezTo>
                <a:cubicBezTo>
                  <a:pt x="199" y="12"/>
                  <a:pt x="198" y="10"/>
                  <a:pt x="197" y="12"/>
                </a:cubicBezTo>
                <a:cubicBezTo>
                  <a:pt x="197" y="12"/>
                  <a:pt x="197" y="12"/>
                  <a:pt x="197" y="11"/>
                </a:cubicBezTo>
                <a:cubicBezTo>
                  <a:pt x="197" y="12"/>
                  <a:pt x="197" y="12"/>
                  <a:pt x="197" y="12"/>
                </a:cubicBezTo>
                <a:cubicBezTo>
                  <a:pt x="197" y="11"/>
                  <a:pt x="197" y="11"/>
                  <a:pt x="197" y="11"/>
                </a:cubicBezTo>
                <a:cubicBezTo>
                  <a:pt x="197" y="11"/>
                  <a:pt x="197" y="11"/>
                  <a:pt x="197" y="11"/>
                </a:cubicBezTo>
                <a:cubicBezTo>
                  <a:pt x="195" y="11"/>
                  <a:pt x="193" y="11"/>
                  <a:pt x="192" y="12"/>
                </a:cubicBezTo>
                <a:cubicBezTo>
                  <a:pt x="191" y="12"/>
                  <a:pt x="191" y="12"/>
                  <a:pt x="191" y="12"/>
                </a:cubicBezTo>
                <a:cubicBezTo>
                  <a:pt x="191" y="12"/>
                  <a:pt x="191" y="12"/>
                  <a:pt x="191" y="12"/>
                </a:cubicBezTo>
                <a:cubicBezTo>
                  <a:pt x="191" y="12"/>
                  <a:pt x="191" y="13"/>
                  <a:pt x="190" y="13"/>
                </a:cubicBezTo>
                <a:cubicBezTo>
                  <a:pt x="190" y="12"/>
                  <a:pt x="189" y="13"/>
                  <a:pt x="189" y="14"/>
                </a:cubicBezTo>
                <a:cubicBezTo>
                  <a:pt x="187" y="13"/>
                  <a:pt x="186" y="15"/>
                  <a:pt x="185" y="14"/>
                </a:cubicBezTo>
                <a:cubicBezTo>
                  <a:pt x="184" y="15"/>
                  <a:pt x="181" y="14"/>
                  <a:pt x="180" y="16"/>
                </a:cubicBezTo>
                <a:cubicBezTo>
                  <a:pt x="180" y="16"/>
                  <a:pt x="180" y="16"/>
                  <a:pt x="180" y="16"/>
                </a:cubicBezTo>
                <a:cubicBezTo>
                  <a:pt x="179" y="16"/>
                  <a:pt x="180" y="17"/>
                  <a:pt x="179" y="17"/>
                </a:cubicBezTo>
                <a:cubicBezTo>
                  <a:pt x="179" y="17"/>
                  <a:pt x="179" y="16"/>
                  <a:pt x="179" y="16"/>
                </a:cubicBezTo>
                <a:cubicBezTo>
                  <a:pt x="179" y="17"/>
                  <a:pt x="178" y="17"/>
                  <a:pt x="179" y="17"/>
                </a:cubicBezTo>
                <a:cubicBezTo>
                  <a:pt x="178" y="17"/>
                  <a:pt x="178" y="17"/>
                  <a:pt x="178" y="16"/>
                </a:cubicBezTo>
                <a:cubicBezTo>
                  <a:pt x="178" y="17"/>
                  <a:pt x="177" y="17"/>
                  <a:pt x="176" y="17"/>
                </a:cubicBezTo>
                <a:cubicBezTo>
                  <a:pt x="175" y="18"/>
                  <a:pt x="173" y="18"/>
                  <a:pt x="171" y="20"/>
                </a:cubicBezTo>
                <a:cubicBezTo>
                  <a:pt x="171" y="20"/>
                  <a:pt x="172" y="20"/>
                  <a:pt x="172" y="20"/>
                </a:cubicBezTo>
                <a:cubicBezTo>
                  <a:pt x="172" y="19"/>
                  <a:pt x="173" y="20"/>
                  <a:pt x="173" y="19"/>
                </a:cubicBezTo>
                <a:cubicBezTo>
                  <a:pt x="174" y="19"/>
                  <a:pt x="174" y="18"/>
                  <a:pt x="175" y="18"/>
                </a:cubicBezTo>
                <a:cubicBezTo>
                  <a:pt x="175" y="18"/>
                  <a:pt x="175" y="18"/>
                  <a:pt x="176" y="18"/>
                </a:cubicBezTo>
                <a:cubicBezTo>
                  <a:pt x="176" y="18"/>
                  <a:pt x="176" y="18"/>
                  <a:pt x="176" y="18"/>
                </a:cubicBezTo>
                <a:cubicBezTo>
                  <a:pt x="175" y="20"/>
                  <a:pt x="174" y="19"/>
                  <a:pt x="173" y="20"/>
                </a:cubicBezTo>
                <a:cubicBezTo>
                  <a:pt x="175" y="20"/>
                  <a:pt x="175" y="20"/>
                  <a:pt x="177" y="19"/>
                </a:cubicBezTo>
                <a:cubicBezTo>
                  <a:pt x="177" y="20"/>
                  <a:pt x="177" y="20"/>
                  <a:pt x="177" y="20"/>
                </a:cubicBezTo>
                <a:cubicBezTo>
                  <a:pt x="178" y="18"/>
                  <a:pt x="180" y="18"/>
                  <a:pt x="181" y="19"/>
                </a:cubicBezTo>
                <a:cubicBezTo>
                  <a:pt x="182" y="18"/>
                  <a:pt x="182" y="17"/>
                  <a:pt x="183" y="18"/>
                </a:cubicBezTo>
                <a:cubicBezTo>
                  <a:pt x="183" y="18"/>
                  <a:pt x="185" y="16"/>
                  <a:pt x="185" y="17"/>
                </a:cubicBezTo>
                <a:cubicBezTo>
                  <a:pt x="185" y="18"/>
                  <a:pt x="185" y="17"/>
                  <a:pt x="185" y="18"/>
                </a:cubicBezTo>
                <a:cubicBezTo>
                  <a:pt x="185" y="18"/>
                  <a:pt x="185" y="17"/>
                  <a:pt x="186" y="18"/>
                </a:cubicBezTo>
                <a:cubicBezTo>
                  <a:pt x="186" y="16"/>
                  <a:pt x="188" y="17"/>
                  <a:pt x="189" y="16"/>
                </a:cubicBezTo>
                <a:cubicBezTo>
                  <a:pt x="189" y="16"/>
                  <a:pt x="189" y="16"/>
                  <a:pt x="189" y="17"/>
                </a:cubicBezTo>
                <a:cubicBezTo>
                  <a:pt x="190" y="16"/>
                  <a:pt x="190" y="16"/>
                  <a:pt x="191" y="16"/>
                </a:cubicBezTo>
                <a:cubicBezTo>
                  <a:pt x="192" y="17"/>
                  <a:pt x="194" y="14"/>
                  <a:pt x="195" y="16"/>
                </a:cubicBezTo>
                <a:cubicBezTo>
                  <a:pt x="193" y="17"/>
                  <a:pt x="190" y="17"/>
                  <a:pt x="189" y="19"/>
                </a:cubicBezTo>
                <a:cubicBezTo>
                  <a:pt x="189" y="19"/>
                  <a:pt x="190" y="19"/>
                  <a:pt x="191" y="18"/>
                </a:cubicBezTo>
                <a:cubicBezTo>
                  <a:pt x="191" y="19"/>
                  <a:pt x="192" y="18"/>
                  <a:pt x="192" y="19"/>
                </a:cubicBezTo>
                <a:cubicBezTo>
                  <a:pt x="191" y="19"/>
                  <a:pt x="189" y="21"/>
                  <a:pt x="188" y="19"/>
                </a:cubicBezTo>
                <a:cubicBezTo>
                  <a:pt x="189" y="20"/>
                  <a:pt x="189" y="20"/>
                  <a:pt x="189" y="20"/>
                </a:cubicBezTo>
                <a:cubicBezTo>
                  <a:pt x="188" y="21"/>
                  <a:pt x="187" y="19"/>
                  <a:pt x="187" y="21"/>
                </a:cubicBezTo>
                <a:cubicBezTo>
                  <a:pt x="187" y="21"/>
                  <a:pt x="187" y="21"/>
                  <a:pt x="186" y="20"/>
                </a:cubicBezTo>
                <a:cubicBezTo>
                  <a:pt x="185" y="21"/>
                  <a:pt x="184" y="21"/>
                  <a:pt x="183" y="21"/>
                </a:cubicBezTo>
                <a:cubicBezTo>
                  <a:pt x="183" y="21"/>
                  <a:pt x="182" y="20"/>
                  <a:pt x="182" y="21"/>
                </a:cubicBezTo>
                <a:cubicBezTo>
                  <a:pt x="181" y="21"/>
                  <a:pt x="181" y="21"/>
                  <a:pt x="181" y="21"/>
                </a:cubicBezTo>
                <a:cubicBezTo>
                  <a:pt x="180" y="21"/>
                  <a:pt x="179" y="21"/>
                  <a:pt x="180" y="21"/>
                </a:cubicBezTo>
                <a:cubicBezTo>
                  <a:pt x="179" y="21"/>
                  <a:pt x="178" y="21"/>
                  <a:pt x="178" y="22"/>
                </a:cubicBezTo>
                <a:cubicBezTo>
                  <a:pt x="178" y="21"/>
                  <a:pt x="177" y="22"/>
                  <a:pt x="177" y="21"/>
                </a:cubicBezTo>
                <a:cubicBezTo>
                  <a:pt x="176" y="22"/>
                  <a:pt x="176" y="22"/>
                  <a:pt x="176" y="22"/>
                </a:cubicBezTo>
                <a:cubicBezTo>
                  <a:pt x="175" y="22"/>
                  <a:pt x="175" y="21"/>
                  <a:pt x="175" y="22"/>
                </a:cubicBezTo>
                <a:cubicBezTo>
                  <a:pt x="174" y="22"/>
                  <a:pt x="173" y="23"/>
                  <a:pt x="171" y="23"/>
                </a:cubicBezTo>
                <a:cubicBezTo>
                  <a:pt x="171" y="23"/>
                  <a:pt x="171" y="24"/>
                  <a:pt x="171" y="24"/>
                </a:cubicBezTo>
                <a:cubicBezTo>
                  <a:pt x="170" y="24"/>
                  <a:pt x="170" y="25"/>
                  <a:pt x="169" y="24"/>
                </a:cubicBezTo>
                <a:cubicBezTo>
                  <a:pt x="169" y="26"/>
                  <a:pt x="168" y="25"/>
                  <a:pt x="167" y="25"/>
                </a:cubicBezTo>
                <a:cubicBezTo>
                  <a:pt x="167" y="25"/>
                  <a:pt x="165" y="27"/>
                  <a:pt x="165" y="25"/>
                </a:cubicBezTo>
                <a:cubicBezTo>
                  <a:pt x="165" y="26"/>
                  <a:pt x="165" y="26"/>
                  <a:pt x="165" y="26"/>
                </a:cubicBezTo>
                <a:cubicBezTo>
                  <a:pt x="165" y="26"/>
                  <a:pt x="164" y="26"/>
                  <a:pt x="164" y="26"/>
                </a:cubicBezTo>
                <a:cubicBezTo>
                  <a:pt x="164" y="27"/>
                  <a:pt x="162" y="26"/>
                  <a:pt x="162" y="27"/>
                </a:cubicBezTo>
                <a:cubicBezTo>
                  <a:pt x="161" y="26"/>
                  <a:pt x="160" y="28"/>
                  <a:pt x="158" y="28"/>
                </a:cubicBezTo>
                <a:cubicBezTo>
                  <a:pt x="158" y="28"/>
                  <a:pt x="158" y="27"/>
                  <a:pt x="158" y="28"/>
                </a:cubicBezTo>
                <a:cubicBezTo>
                  <a:pt x="158" y="28"/>
                  <a:pt x="158" y="28"/>
                  <a:pt x="158" y="29"/>
                </a:cubicBezTo>
                <a:cubicBezTo>
                  <a:pt x="157" y="29"/>
                  <a:pt x="157" y="29"/>
                  <a:pt x="157" y="28"/>
                </a:cubicBezTo>
                <a:cubicBezTo>
                  <a:pt x="157" y="29"/>
                  <a:pt x="157" y="29"/>
                  <a:pt x="157" y="29"/>
                </a:cubicBezTo>
                <a:cubicBezTo>
                  <a:pt x="156" y="29"/>
                  <a:pt x="155" y="29"/>
                  <a:pt x="155" y="30"/>
                </a:cubicBezTo>
                <a:cubicBezTo>
                  <a:pt x="153" y="30"/>
                  <a:pt x="152" y="30"/>
                  <a:pt x="151" y="31"/>
                </a:cubicBezTo>
                <a:cubicBezTo>
                  <a:pt x="150" y="30"/>
                  <a:pt x="149" y="31"/>
                  <a:pt x="149" y="31"/>
                </a:cubicBezTo>
                <a:cubicBezTo>
                  <a:pt x="148" y="31"/>
                  <a:pt x="148" y="31"/>
                  <a:pt x="148" y="31"/>
                </a:cubicBezTo>
                <a:cubicBezTo>
                  <a:pt x="147" y="31"/>
                  <a:pt x="146" y="31"/>
                  <a:pt x="146" y="31"/>
                </a:cubicBezTo>
                <a:cubicBezTo>
                  <a:pt x="144" y="32"/>
                  <a:pt x="144" y="32"/>
                  <a:pt x="143" y="32"/>
                </a:cubicBezTo>
                <a:cubicBezTo>
                  <a:pt x="143" y="32"/>
                  <a:pt x="143" y="32"/>
                  <a:pt x="143" y="32"/>
                </a:cubicBezTo>
                <a:cubicBezTo>
                  <a:pt x="142" y="32"/>
                  <a:pt x="143" y="32"/>
                  <a:pt x="142" y="33"/>
                </a:cubicBezTo>
                <a:cubicBezTo>
                  <a:pt x="142" y="32"/>
                  <a:pt x="141" y="33"/>
                  <a:pt x="141" y="32"/>
                </a:cubicBezTo>
                <a:cubicBezTo>
                  <a:pt x="140" y="32"/>
                  <a:pt x="140" y="33"/>
                  <a:pt x="140" y="33"/>
                </a:cubicBezTo>
                <a:cubicBezTo>
                  <a:pt x="139" y="34"/>
                  <a:pt x="139" y="33"/>
                  <a:pt x="139" y="33"/>
                </a:cubicBezTo>
                <a:cubicBezTo>
                  <a:pt x="139" y="34"/>
                  <a:pt x="139" y="34"/>
                  <a:pt x="138" y="34"/>
                </a:cubicBezTo>
                <a:cubicBezTo>
                  <a:pt x="138" y="34"/>
                  <a:pt x="138" y="34"/>
                  <a:pt x="138" y="33"/>
                </a:cubicBezTo>
                <a:cubicBezTo>
                  <a:pt x="137" y="35"/>
                  <a:pt x="136" y="34"/>
                  <a:pt x="135" y="34"/>
                </a:cubicBezTo>
                <a:cubicBezTo>
                  <a:pt x="135" y="35"/>
                  <a:pt x="135" y="35"/>
                  <a:pt x="134" y="35"/>
                </a:cubicBezTo>
                <a:cubicBezTo>
                  <a:pt x="134" y="34"/>
                  <a:pt x="133" y="34"/>
                  <a:pt x="133" y="34"/>
                </a:cubicBezTo>
                <a:cubicBezTo>
                  <a:pt x="133" y="35"/>
                  <a:pt x="133" y="34"/>
                  <a:pt x="133" y="35"/>
                </a:cubicBezTo>
                <a:cubicBezTo>
                  <a:pt x="133" y="35"/>
                  <a:pt x="133" y="35"/>
                  <a:pt x="133" y="35"/>
                </a:cubicBezTo>
                <a:cubicBezTo>
                  <a:pt x="132" y="35"/>
                  <a:pt x="133" y="35"/>
                  <a:pt x="132" y="35"/>
                </a:cubicBezTo>
                <a:cubicBezTo>
                  <a:pt x="132" y="35"/>
                  <a:pt x="132" y="36"/>
                  <a:pt x="132" y="36"/>
                </a:cubicBezTo>
                <a:cubicBezTo>
                  <a:pt x="132" y="35"/>
                  <a:pt x="132" y="35"/>
                  <a:pt x="132" y="35"/>
                </a:cubicBezTo>
                <a:cubicBezTo>
                  <a:pt x="130" y="37"/>
                  <a:pt x="127" y="36"/>
                  <a:pt x="125" y="38"/>
                </a:cubicBezTo>
                <a:cubicBezTo>
                  <a:pt x="123" y="38"/>
                  <a:pt x="121" y="38"/>
                  <a:pt x="121" y="39"/>
                </a:cubicBezTo>
                <a:cubicBezTo>
                  <a:pt x="119" y="39"/>
                  <a:pt x="118" y="40"/>
                  <a:pt x="117" y="40"/>
                </a:cubicBezTo>
                <a:cubicBezTo>
                  <a:pt x="116" y="40"/>
                  <a:pt x="116" y="40"/>
                  <a:pt x="116" y="40"/>
                </a:cubicBezTo>
                <a:cubicBezTo>
                  <a:pt x="116" y="40"/>
                  <a:pt x="116" y="41"/>
                  <a:pt x="116" y="41"/>
                </a:cubicBezTo>
                <a:cubicBezTo>
                  <a:pt x="115" y="41"/>
                  <a:pt x="115" y="41"/>
                  <a:pt x="115" y="40"/>
                </a:cubicBezTo>
                <a:cubicBezTo>
                  <a:pt x="115" y="41"/>
                  <a:pt x="115" y="41"/>
                  <a:pt x="114" y="41"/>
                </a:cubicBezTo>
                <a:cubicBezTo>
                  <a:pt x="113" y="40"/>
                  <a:pt x="113" y="42"/>
                  <a:pt x="112" y="41"/>
                </a:cubicBezTo>
                <a:cubicBezTo>
                  <a:pt x="111" y="43"/>
                  <a:pt x="108" y="42"/>
                  <a:pt x="107" y="45"/>
                </a:cubicBezTo>
                <a:cubicBezTo>
                  <a:pt x="108" y="45"/>
                  <a:pt x="108" y="43"/>
                  <a:pt x="108" y="44"/>
                </a:cubicBezTo>
                <a:cubicBezTo>
                  <a:pt x="108" y="46"/>
                  <a:pt x="106" y="45"/>
                  <a:pt x="105" y="47"/>
                </a:cubicBezTo>
                <a:cubicBezTo>
                  <a:pt x="105" y="47"/>
                  <a:pt x="105" y="47"/>
                  <a:pt x="106" y="47"/>
                </a:cubicBezTo>
                <a:cubicBezTo>
                  <a:pt x="105" y="48"/>
                  <a:pt x="104" y="48"/>
                  <a:pt x="103" y="48"/>
                </a:cubicBezTo>
                <a:cubicBezTo>
                  <a:pt x="103" y="49"/>
                  <a:pt x="101" y="48"/>
                  <a:pt x="100" y="49"/>
                </a:cubicBezTo>
                <a:cubicBezTo>
                  <a:pt x="100" y="49"/>
                  <a:pt x="99" y="49"/>
                  <a:pt x="99" y="49"/>
                </a:cubicBezTo>
                <a:cubicBezTo>
                  <a:pt x="99" y="49"/>
                  <a:pt x="99" y="49"/>
                  <a:pt x="99" y="48"/>
                </a:cubicBezTo>
                <a:cubicBezTo>
                  <a:pt x="99" y="50"/>
                  <a:pt x="97" y="49"/>
                  <a:pt x="97" y="50"/>
                </a:cubicBezTo>
                <a:cubicBezTo>
                  <a:pt x="96" y="49"/>
                  <a:pt x="95" y="50"/>
                  <a:pt x="94" y="50"/>
                </a:cubicBezTo>
                <a:cubicBezTo>
                  <a:pt x="95" y="51"/>
                  <a:pt x="93" y="51"/>
                  <a:pt x="93" y="51"/>
                </a:cubicBezTo>
                <a:cubicBezTo>
                  <a:pt x="93" y="52"/>
                  <a:pt x="93" y="52"/>
                  <a:pt x="93" y="52"/>
                </a:cubicBezTo>
                <a:cubicBezTo>
                  <a:pt x="93" y="52"/>
                  <a:pt x="93" y="53"/>
                  <a:pt x="93" y="53"/>
                </a:cubicBezTo>
                <a:cubicBezTo>
                  <a:pt x="92" y="53"/>
                  <a:pt x="92" y="52"/>
                  <a:pt x="92" y="53"/>
                </a:cubicBezTo>
                <a:cubicBezTo>
                  <a:pt x="92" y="53"/>
                  <a:pt x="91" y="52"/>
                  <a:pt x="91" y="52"/>
                </a:cubicBezTo>
                <a:cubicBezTo>
                  <a:pt x="92" y="54"/>
                  <a:pt x="91" y="54"/>
                  <a:pt x="90" y="54"/>
                </a:cubicBezTo>
                <a:cubicBezTo>
                  <a:pt x="90" y="55"/>
                  <a:pt x="89" y="54"/>
                  <a:pt x="89" y="55"/>
                </a:cubicBezTo>
                <a:cubicBezTo>
                  <a:pt x="90" y="55"/>
                  <a:pt x="90" y="55"/>
                  <a:pt x="90" y="56"/>
                </a:cubicBezTo>
                <a:cubicBezTo>
                  <a:pt x="90" y="55"/>
                  <a:pt x="90" y="55"/>
                  <a:pt x="90" y="55"/>
                </a:cubicBezTo>
                <a:cubicBezTo>
                  <a:pt x="91" y="55"/>
                  <a:pt x="91" y="55"/>
                  <a:pt x="91" y="55"/>
                </a:cubicBezTo>
                <a:cubicBezTo>
                  <a:pt x="91" y="56"/>
                  <a:pt x="91" y="56"/>
                  <a:pt x="91" y="56"/>
                </a:cubicBezTo>
                <a:cubicBezTo>
                  <a:pt x="91" y="56"/>
                  <a:pt x="91" y="56"/>
                  <a:pt x="91" y="56"/>
                </a:cubicBezTo>
                <a:cubicBezTo>
                  <a:pt x="91" y="56"/>
                  <a:pt x="91" y="56"/>
                  <a:pt x="91" y="56"/>
                </a:cubicBezTo>
                <a:cubicBezTo>
                  <a:pt x="92" y="56"/>
                  <a:pt x="92" y="56"/>
                  <a:pt x="92" y="56"/>
                </a:cubicBezTo>
                <a:cubicBezTo>
                  <a:pt x="92" y="56"/>
                  <a:pt x="93" y="56"/>
                  <a:pt x="93" y="56"/>
                </a:cubicBezTo>
                <a:cubicBezTo>
                  <a:pt x="93" y="56"/>
                  <a:pt x="93" y="56"/>
                  <a:pt x="93" y="56"/>
                </a:cubicBezTo>
                <a:cubicBezTo>
                  <a:pt x="93" y="56"/>
                  <a:pt x="93" y="56"/>
                  <a:pt x="93" y="56"/>
                </a:cubicBezTo>
                <a:cubicBezTo>
                  <a:pt x="93" y="56"/>
                  <a:pt x="93" y="56"/>
                  <a:pt x="93" y="56"/>
                </a:cubicBezTo>
                <a:cubicBezTo>
                  <a:pt x="93" y="56"/>
                  <a:pt x="94" y="56"/>
                  <a:pt x="94" y="56"/>
                </a:cubicBezTo>
                <a:cubicBezTo>
                  <a:pt x="94" y="56"/>
                  <a:pt x="94" y="56"/>
                  <a:pt x="94" y="56"/>
                </a:cubicBezTo>
                <a:cubicBezTo>
                  <a:pt x="94" y="56"/>
                  <a:pt x="94" y="56"/>
                  <a:pt x="94" y="56"/>
                </a:cubicBezTo>
                <a:cubicBezTo>
                  <a:pt x="94" y="56"/>
                  <a:pt x="94" y="56"/>
                  <a:pt x="94" y="56"/>
                </a:cubicBezTo>
                <a:cubicBezTo>
                  <a:pt x="94" y="56"/>
                  <a:pt x="94" y="56"/>
                  <a:pt x="94" y="57"/>
                </a:cubicBezTo>
                <a:cubicBezTo>
                  <a:pt x="93" y="56"/>
                  <a:pt x="94" y="56"/>
                  <a:pt x="93" y="56"/>
                </a:cubicBezTo>
                <a:cubicBezTo>
                  <a:pt x="94" y="57"/>
                  <a:pt x="93" y="57"/>
                  <a:pt x="92" y="57"/>
                </a:cubicBezTo>
                <a:cubicBezTo>
                  <a:pt x="92" y="57"/>
                  <a:pt x="93" y="57"/>
                  <a:pt x="93" y="57"/>
                </a:cubicBezTo>
                <a:cubicBezTo>
                  <a:pt x="93" y="57"/>
                  <a:pt x="93" y="57"/>
                  <a:pt x="93" y="57"/>
                </a:cubicBezTo>
                <a:cubicBezTo>
                  <a:pt x="92" y="57"/>
                  <a:pt x="92" y="57"/>
                  <a:pt x="92" y="57"/>
                </a:cubicBezTo>
                <a:cubicBezTo>
                  <a:pt x="92" y="57"/>
                  <a:pt x="91" y="58"/>
                  <a:pt x="91" y="57"/>
                </a:cubicBezTo>
                <a:cubicBezTo>
                  <a:pt x="91" y="57"/>
                  <a:pt x="91" y="58"/>
                  <a:pt x="90" y="58"/>
                </a:cubicBezTo>
                <a:cubicBezTo>
                  <a:pt x="90" y="58"/>
                  <a:pt x="90" y="57"/>
                  <a:pt x="90" y="57"/>
                </a:cubicBezTo>
                <a:cubicBezTo>
                  <a:pt x="90" y="57"/>
                  <a:pt x="89" y="57"/>
                  <a:pt x="89" y="58"/>
                </a:cubicBezTo>
                <a:cubicBezTo>
                  <a:pt x="89" y="58"/>
                  <a:pt x="88" y="58"/>
                  <a:pt x="88" y="57"/>
                </a:cubicBezTo>
                <a:cubicBezTo>
                  <a:pt x="87" y="58"/>
                  <a:pt x="87" y="59"/>
                  <a:pt x="87" y="60"/>
                </a:cubicBezTo>
                <a:cubicBezTo>
                  <a:pt x="86" y="60"/>
                  <a:pt x="86" y="60"/>
                  <a:pt x="86" y="61"/>
                </a:cubicBezTo>
                <a:cubicBezTo>
                  <a:pt x="86" y="60"/>
                  <a:pt x="86" y="60"/>
                  <a:pt x="85" y="59"/>
                </a:cubicBezTo>
                <a:cubicBezTo>
                  <a:pt x="86" y="59"/>
                  <a:pt x="86" y="59"/>
                  <a:pt x="86" y="59"/>
                </a:cubicBezTo>
                <a:cubicBezTo>
                  <a:pt x="87" y="59"/>
                  <a:pt x="87" y="58"/>
                  <a:pt x="86" y="58"/>
                </a:cubicBezTo>
                <a:cubicBezTo>
                  <a:pt x="86" y="58"/>
                  <a:pt x="86" y="58"/>
                  <a:pt x="86" y="58"/>
                </a:cubicBezTo>
                <a:cubicBezTo>
                  <a:pt x="86" y="59"/>
                  <a:pt x="86" y="59"/>
                  <a:pt x="85" y="59"/>
                </a:cubicBezTo>
                <a:cubicBezTo>
                  <a:pt x="85" y="58"/>
                  <a:pt x="86" y="58"/>
                  <a:pt x="86" y="58"/>
                </a:cubicBezTo>
                <a:cubicBezTo>
                  <a:pt x="85" y="57"/>
                  <a:pt x="85" y="58"/>
                  <a:pt x="85" y="58"/>
                </a:cubicBezTo>
                <a:cubicBezTo>
                  <a:pt x="85" y="59"/>
                  <a:pt x="84" y="59"/>
                  <a:pt x="83" y="58"/>
                </a:cubicBezTo>
                <a:cubicBezTo>
                  <a:pt x="82" y="59"/>
                  <a:pt x="82" y="60"/>
                  <a:pt x="83" y="60"/>
                </a:cubicBezTo>
                <a:cubicBezTo>
                  <a:pt x="83" y="59"/>
                  <a:pt x="83" y="59"/>
                  <a:pt x="84" y="59"/>
                </a:cubicBezTo>
                <a:cubicBezTo>
                  <a:pt x="84" y="59"/>
                  <a:pt x="84" y="59"/>
                  <a:pt x="83" y="59"/>
                </a:cubicBezTo>
                <a:cubicBezTo>
                  <a:pt x="84" y="60"/>
                  <a:pt x="85" y="59"/>
                  <a:pt x="85" y="59"/>
                </a:cubicBezTo>
                <a:cubicBezTo>
                  <a:pt x="84" y="61"/>
                  <a:pt x="81" y="61"/>
                  <a:pt x="79" y="62"/>
                </a:cubicBezTo>
                <a:cubicBezTo>
                  <a:pt x="79" y="62"/>
                  <a:pt x="79" y="61"/>
                  <a:pt x="80" y="61"/>
                </a:cubicBezTo>
                <a:cubicBezTo>
                  <a:pt x="79" y="61"/>
                  <a:pt x="79" y="61"/>
                  <a:pt x="79" y="62"/>
                </a:cubicBezTo>
                <a:cubicBezTo>
                  <a:pt x="78" y="61"/>
                  <a:pt x="78" y="62"/>
                  <a:pt x="78" y="61"/>
                </a:cubicBezTo>
                <a:cubicBezTo>
                  <a:pt x="77" y="61"/>
                  <a:pt x="78" y="61"/>
                  <a:pt x="78" y="61"/>
                </a:cubicBezTo>
                <a:cubicBezTo>
                  <a:pt x="78" y="62"/>
                  <a:pt x="77" y="61"/>
                  <a:pt x="76" y="61"/>
                </a:cubicBezTo>
                <a:cubicBezTo>
                  <a:pt x="76" y="62"/>
                  <a:pt x="76" y="62"/>
                  <a:pt x="75" y="62"/>
                </a:cubicBezTo>
                <a:cubicBezTo>
                  <a:pt x="75" y="62"/>
                  <a:pt x="75" y="62"/>
                  <a:pt x="74" y="63"/>
                </a:cubicBezTo>
                <a:cubicBezTo>
                  <a:pt x="73" y="61"/>
                  <a:pt x="71" y="63"/>
                  <a:pt x="69" y="63"/>
                </a:cubicBezTo>
                <a:cubicBezTo>
                  <a:pt x="69" y="64"/>
                  <a:pt x="69" y="64"/>
                  <a:pt x="69" y="63"/>
                </a:cubicBezTo>
                <a:cubicBezTo>
                  <a:pt x="68" y="64"/>
                  <a:pt x="69" y="64"/>
                  <a:pt x="69" y="64"/>
                </a:cubicBezTo>
                <a:cubicBezTo>
                  <a:pt x="69" y="64"/>
                  <a:pt x="68" y="65"/>
                  <a:pt x="68" y="65"/>
                </a:cubicBezTo>
                <a:cubicBezTo>
                  <a:pt x="68" y="64"/>
                  <a:pt x="68" y="64"/>
                  <a:pt x="68" y="63"/>
                </a:cubicBezTo>
                <a:cubicBezTo>
                  <a:pt x="67" y="63"/>
                  <a:pt x="68" y="64"/>
                  <a:pt x="67" y="64"/>
                </a:cubicBezTo>
                <a:cubicBezTo>
                  <a:pt x="68" y="65"/>
                  <a:pt x="67" y="64"/>
                  <a:pt x="67" y="65"/>
                </a:cubicBezTo>
                <a:cubicBezTo>
                  <a:pt x="66" y="64"/>
                  <a:pt x="67" y="64"/>
                  <a:pt x="67" y="64"/>
                </a:cubicBezTo>
                <a:cubicBezTo>
                  <a:pt x="66" y="65"/>
                  <a:pt x="64" y="65"/>
                  <a:pt x="64" y="66"/>
                </a:cubicBezTo>
                <a:cubicBezTo>
                  <a:pt x="64" y="67"/>
                  <a:pt x="64" y="66"/>
                  <a:pt x="63" y="66"/>
                </a:cubicBezTo>
                <a:cubicBezTo>
                  <a:pt x="63" y="66"/>
                  <a:pt x="63" y="65"/>
                  <a:pt x="63" y="65"/>
                </a:cubicBezTo>
                <a:cubicBezTo>
                  <a:pt x="63" y="66"/>
                  <a:pt x="63" y="66"/>
                  <a:pt x="63" y="66"/>
                </a:cubicBezTo>
                <a:cubicBezTo>
                  <a:pt x="62" y="66"/>
                  <a:pt x="63" y="67"/>
                  <a:pt x="62" y="67"/>
                </a:cubicBezTo>
                <a:cubicBezTo>
                  <a:pt x="62" y="66"/>
                  <a:pt x="62" y="65"/>
                  <a:pt x="63" y="65"/>
                </a:cubicBezTo>
                <a:cubicBezTo>
                  <a:pt x="62" y="65"/>
                  <a:pt x="62" y="65"/>
                  <a:pt x="63" y="65"/>
                </a:cubicBezTo>
                <a:cubicBezTo>
                  <a:pt x="62" y="64"/>
                  <a:pt x="60" y="64"/>
                  <a:pt x="60" y="66"/>
                </a:cubicBezTo>
                <a:cubicBezTo>
                  <a:pt x="59" y="66"/>
                  <a:pt x="60" y="65"/>
                  <a:pt x="59" y="65"/>
                </a:cubicBezTo>
                <a:cubicBezTo>
                  <a:pt x="59" y="66"/>
                  <a:pt x="58" y="65"/>
                  <a:pt x="57" y="65"/>
                </a:cubicBezTo>
                <a:cubicBezTo>
                  <a:pt x="57" y="66"/>
                  <a:pt x="58" y="66"/>
                  <a:pt x="57" y="66"/>
                </a:cubicBezTo>
                <a:cubicBezTo>
                  <a:pt x="57" y="66"/>
                  <a:pt x="57" y="66"/>
                  <a:pt x="57" y="65"/>
                </a:cubicBezTo>
                <a:cubicBezTo>
                  <a:pt x="57" y="66"/>
                  <a:pt x="57" y="66"/>
                  <a:pt x="57" y="66"/>
                </a:cubicBezTo>
                <a:cubicBezTo>
                  <a:pt x="57" y="66"/>
                  <a:pt x="57" y="66"/>
                  <a:pt x="57" y="66"/>
                </a:cubicBezTo>
                <a:cubicBezTo>
                  <a:pt x="56" y="65"/>
                  <a:pt x="56" y="66"/>
                  <a:pt x="56" y="66"/>
                </a:cubicBezTo>
                <a:cubicBezTo>
                  <a:pt x="56" y="66"/>
                  <a:pt x="56" y="66"/>
                  <a:pt x="56" y="66"/>
                </a:cubicBezTo>
                <a:cubicBezTo>
                  <a:pt x="56" y="66"/>
                  <a:pt x="56" y="66"/>
                  <a:pt x="56" y="66"/>
                </a:cubicBezTo>
                <a:cubicBezTo>
                  <a:pt x="55" y="66"/>
                  <a:pt x="53" y="66"/>
                  <a:pt x="53" y="67"/>
                </a:cubicBezTo>
                <a:cubicBezTo>
                  <a:pt x="52" y="66"/>
                  <a:pt x="52" y="67"/>
                  <a:pt x="51" y="67"/>
                </a:cubicBezTo>
                <a:cubicBezTo>
                  <a:pt x="51" y="68"/>
                  <a:pt x="51" y="68"/>
                  <a:pt x="50" y="69"/>
                </a:cubicBezTo>
                <a:cubicBezTo>
                  <a:pt x="51" y="69"/>
                  <a:pt x="51" y="69"/>
                  <a:pt x="51" y="69"/>
                </a:cubicBezTo>
                <a:cubicBezTo>
                  <a:pt x="51" y="69"/>
                  <a:pt x="51" y="69"/>
                  <a:pt x="50" y="69"/>
                </a:cubicBezTo>
                <a:cubicBezTo>
                  <a:pt x="50" y="69"/>
                  <a:pt x="50" y="69"/>
                  <a:pt x="50" y="69"/>
                </a:cubicBezTo>
                <a:cubicBezTo>
                  <a:pt x="50" y="69"/>
                  <a:pt x="49" y="69"/>
                  <a:pt x="48" y="69"/>
                </a:cubicBezTo>
                <a:cubicBezTo>
                  <a:pt x="48" y="69"/>
                  <a:pt x="48" y="68"/>
                  <a:pt x="48" y="68"/>
                </a:cubicBezTo>
                <a:cubicBezTo>
                  <a:pt x="48" y="68"/>
                  <a:pt x="48" y="68"/>
                  <a:pt x="47" y="69"/>
                </a:cubicBezTo>
                <a:cubicBezTo>
                  <a:pt x="48" y="70"/>
                  <a:pt x="45" y="69"/>
                  <a:pt x="44" y="70"/>
                </a:cubicBezTo>
                <a:cubicBezTo>
                  <a:pt x="45" y="70"/>
                  <a:pt x="47" y="70"/>
                  <a:pt x="48" y="70"/>
                </a:cubicBezTo>
                <a:cubicBezTo>
                  <a:pt x="48" y="70"/>
                  <a:pt x="47" y="70"/>
                  <a:pt x="47" y="70"/>
                </a:cubicBezTo>
                <a:cubicBezTo>
                  <a:pt x="47" y="71"/>
                  <a:pt x="47" y="70"/>
                  <a:pt x="48" y="70"/>
                </a:cubicBezTo>
                <a:cubicBezTo>
                  <a:pt x="47" y="71"/>
                  <a:pt x="47" y="71"/>
                  <a:pt x="47" y="71"/>
                </a:cubicBezTo>
                <a:cubicBezTo>
                  <a:pt x="47" y="71"/>
                  <a:pt x="47" y="71"/>
                  <a:pt x="47" y="71"/>
                </a:cubicBezTo>
                <a:cubicBezTo>
                  <a:pt x="46" y="71"/>
                  <a:pt x="47" y="72"/>
                  <a:pt x="45" y="72"/>
                </a:cubicBezTo>
                <a:cubicBezTo>
                  <a:pt x="45" y="72"/>
                  <a:pt x="46" y="71"/>
                  <a:pt x="46" y="71"/>
                </a:cubicBezTo>
                <a:cubicBezTo>
                  <a:pt x="46" y="71"/>
                  <a:pt x="45" y="70"/>
                  <a:pt x="45" y="70"/>
                </a:cubicBezTo>
                <a:cubicBezTo>
                  <a:pt x="45" y="70"/>
                  <a:pt x="45" y="72"/>
                  <a:pt x="44" y="72"/>
                </a:cubicBezTo>
                <a:cubicBezTo>
                  <a:pt x="44" y="72"/>
                  <a:pt x="44" y="71"/>
                  <a:pt x="44" y="71"/>
                </a:cubicBezTo>
                <a:cubicBezTo>
                  <a:pt x="44" y="71"/>
                  <a:pt x="44" y="72"/>
                  <a:pt x="43" y="72"/>
                </a:cubicBezTo>
                <a:cubicBezTo>
                  <a:pt x="43" y="72"/>
                  <a:pt x="43" y="71"/>
                  <a:pt x="43" y="71"/>
                </a:cubicBezTo>
                <a:cubicBezTo>
                  <a:pt x="43" y="71"/>
                  <a:pt x="43" y="71"/>
                  <a:pt x="43" y="71"/>
                </a:cubicBezTo>
                <a:cubicBezTo>
                  <a:pt x="43" y="72"/>
                  <a:pt x="42" y="72"/>
                  <a:pt x="43" y="72"/>
                </a:cubicBezTo>
                <a:cubicBezTo>
                  <a:pt x="42" y="72"/>
                  <a:pt x="42" y="72"/>
                  <a:pt x="42" y="73"/>
                </a:cubicBezTo>
                <a:cubicBezTo>
                  <a:pt x="42" y="73"/>
                  <a:pt x="42" y="73"/>
                  <a:pt x="41" y="73"/>
                </a:cubicBezTo>
                <a:cubicBezTo>
                  <a:pt x="41" y="73"/>
                  <a:pt x="42" y="72"/>
                  <a:pt x="41" y="71"/>
                </a:cubicBezTo>
                <a:cubicBezTo>
                  <a:pt x="41" y="72"/>
                  <a:pt x="41" y="72"/>
                  <a:pt x="41" y="72"/>
                </a:cubicBezTo>
                <a:cubicBezTo>
                  <a:pt x="40" y="72"/>
                  <a:pt x="40" y="72"/>
                  <a:pt x="40" y="72"/>
                </a:cubicBezTo>
                <a:cubicBezTo>
                  <a:pt x="39" y="72"/>
                  <a:pt x="39" y="72"/>
                  <a:pt x="38" y="72"/>
                </a:cubicBezTo>
                <a:cubicBezTo>
                  <a:pt x="38" y="72"/>
                  <a:pt x="38" y="72"/>
                  <a:pt x="38" y="72"/>
                </a:cubicBezTo>
                <a:cubicBezTo>
                  <a:pt x="37" y="71"/>
                  <a:pt x="38" y="73"/>
                  <a:pt x="37" y="73"/>
                </a:cubicBezTo>
                <a:cubicBezTo>
                  <a:pt x="37" y="73"/>
                  <a:pt x="37" y="73"/>
                  <a:pt x="36" y="73"/>
                </a:cubicBezTo>
                <a:cubicBezTo>
                  <a:pt x="36" y="74"/>
                  <a:pt x="37" y="73"/>
                  <a:pt x="37" y="74"/>
                </a:cubicBezTo>
                <a:cubicBezTo>
                  <a:pt x="37" y="74"/>
                  <a:pt x="37" y="74"/>
                  <a:pt x="37" y="74"/>
                </a:cubicBezTo>
                <a:cubicBezTo>
                  <a:pt x="36" y="74"/>
                  <a:pt x="36" y="75"/>
                  <a:pt x="35" y="74"/>
                </a:cubicBezTo>
                <a:cubicBezTo>
                  <a:pt x="35" y="74"/>
                  <a:pt x="35" y="73"/>
                  <a:pt x="36" y="74"/>
                </a:cubicBezTo>
                <a:cubicBezTo>
                  <a:pt x="36" y="73"/>
                  <a:pt x="36" y="73"/>
                  <a:pt x="37" y="73"/>
                </a:cubicBezTo>
                <a:cubicBezTo>
                  <a:pt x="36" y="73"/>
                  <a:pt x="35" y="72"/>
                  <a:pt x="35" y="73"/>
                </a:cubicBezTo>
                <a:cubicBezTo>
                  <a:pt x="34" y="73"/>
                  <a:pt x="35" y="73"/>
                  <a:pt x="34" y="72"/>
                </a:cubicBezTo>
                <a:cubicBezTo>
                  <a:pt x="34" y="73"/>
                  <a:pt x="33" y="74"/>
                  <a:pt x="32" y="74"/>
                </a:cubicBezTo>
                <a:cubicBezTo>
                  <a:pt x="32" y="74"/>
                  <a:pt x="32" y="74"/>
                  <a:pt x="32" y="74"/>
                </a:cubicBezTo>
                <a:cubicBezTo>
                  <a:pt x="32" y="74"/>
                  <a:pt x="32" y="73"/>
                  <a:pt x="31" y="73"/>
                </a:cubicBezTo>
                <a:cubicBezTo>
                  <a:pt x="31" y="74"/>
                  <a:pt x="30" y="73"/>
                  <a:pt x="30" y="74"/>
                </a:cubicBezTo>
                <a:cubicBezTo>
                  <a:pt x="29" y="73"/>
                  <a:pt x="29" y="74"/>
                  <a:pt x="29" y="76"/>
                </a:cubicBezTo>
                <a:cubicBezTo>
                  <a:pt x="29" y="75"/>
                  <a:pt x="29" y="75"/>
                  <a:pt x="30" y="75"/>
                </a:cubicBezTo>
                <a:cubicBezTo>
                  <a:pt x="30" y="75"/>
                  <a:pt x="30" y="75"/>
                  <a:pt x="30" y="75"/>
                </a:cubicBezTo>
                <a:cubicBezTo>
                  <a:pt x="30" y="74"/>
                  <a:pt x="30" y="74"/>
                  <a:pt x="30" y="74"/>
                </a:cubicBezTo>
                <a:cubicBezTo>
                  <a:pt x="31" y="74"/>
                  <a:pt x="30" y="75"/>
                  <a:pt x="30" y="75"/>
                </a:cubicBezTo>
                <a:cubicBezTo>
                  <a:pt x="30" y="75"/>
                  <a:pt x="32" y="76"/>
                  <a:pt x="32" y="75"/>
                </a:cubicBezTo>
                <a:cubicBezTo>
                  <a:pt x="33" y="76"/>
                  <a:pt x="34" y="75"/>
                  <a:pt x="34" y="75"/>
                </a:cubicBezTo>
                <a:cubicBezTo>
                  <a:pt x="35" y="75"/>
                  <a:pt x="35" y="75"/>
                  <a:pt x="35" y="75"/>
                </a:cubicBezTo>
                <a:cubicBezTo>
                  <a:pt x="36" y="75"/>
                  <a:pt x="37" y="75"/>
                  <a:pt x="38" y="74"/>
                </a:cubicBezTo>
                <a:cubicBezTo>
                  <a:pt x="38" y="75"/>
                  <a:pt x="39" y="74"/>
                  <a:pt x="39" y="75"/>
                </a:cubicBezTo>
                <a:cubicBezTo>
                  <a:pt x="39" y="75"/>
                  <a:pt x="40" y="74"/>
                  <a:pt x="40" y="74"/>
                </a:cubicBezTo>
                <a:cubicBezTo>
                  <a:pt x="40" y="74"/>
                  <a:pt x="40" y="74"/>
                  <a:pt x="39" y="74"/>
                </a:cubicBezTo>
                <a:cubicBezTo>
                  <a:pt x="40" y="74"/>
                  <a:pt x="40" y="74"/>
                  <a:pt x="40" y="73"/>
                </a:cubicBezTo>
                <a:cubicBezTo>
                  <a:pt x="40" y="74"/>
                  <a:pt x="40" y="74"/>
                  <a:pt x="40" y="74"/>
                </a:cubicBezTo>
                <a:cubicBezTo>
                  <a:pt x="40" y="74"/>
                  <a:pt x="41" y="74"/>
                  <a:pt x="41" y="74"/>
                </a:cubicBezTo>
                <a:cubicBezTo>
                  <a:pt x="41" y="74"/>
                  <a:pt x="41" y="74"/>
                  <a:pt x="41" y="74"/>
                </a:cubicBezTo>
                <a:cubicBezTo>
                  <a:pt x="41" y="74"/>
                  <a:pt x="42" y="74"/>
                  <a:pt x="42" y="74"/>
                </a:cubicBezTo>
                <a:cubicBezTo>
                  <a:pt x="42" y="74"/>
                  <a:pt x="42" y="74"/>
                  <a:pt x="42" y="74"/>
                </a:cubicBezTo>
                <a:cubicBezTo>
                  <a:pt x="43" y="74"/>
                  <a:pt x="42" y="75"/>
                  <a:pt x="43" y="75"/>
                </a:cubicBezTo>
                <a:cubicBezTo>
                  <a:pt x="43" y="74"/>
                  <a:pt x="45" y="73"/>
                  <a:pt x="45" y="74"/>
                </a:cubicBezTo>
                <a:cubicBezTo>
                  <a:pt x="46" y="74"/>
                  <a:pt x="45" y="74"/>
                  <a:pt x="45" y="73"/>
                </a:cubicBezTo>
                <a:cubicBezTo>
                  <a:pt x="46" y="73"/>
                  <a:pt x="46" y="73"/>
                  <a:pt x="46" y="73"/>
                </a:cubicBezTo>
                <a:cubicBezTo>
                  <a:pt x="46" y="73"/>
                  <a:pt x="46" y="74"/>
                  <a:pt x="47" y="74"/>
                </a:cubicBezTo>
                <a:cubicBezTo>
                  <a:pt x="47" y="73"/>
                  <a:pt x="48" y="73"/>
                  <a:pt x="49" y="73"/>
                </a:cubicBezTo>
                <a:cubicBezTo>
                  <a:pt x="50" y="72"/>
                  <a:pt x="50" y="73"/>
                  <a:pt x="50" y="72"/>
                </a:cubicBezTo>
                <a:cubicBezTo>
                  <a:pt x="49" y="72"/>
                  <a:pt x="50" y="73"/>
                  <a:pt x="49" y="73"/>
                </a:cubicBezTo>
                <a:cubicBezTo>
                  <a:pt x="49" y="72"/>
                  <a:pt x="49" y="72"/>
                  <a:pt x="49" y="72"/>
                </a:cubicBezTo>
                <a:cubicBezTo>
                  <a:pt x="49" y="71"/>
                  <a:pt x="50" y="71"/>
                  <a:pt x="50" y="72"/>
                </a:cubicBezTo>
                <a:cubicBezTo>
                  <a:pt x="50" y="72"/>
                  <a:pt x="49" y="71"/>
                  <a:pt x="49" y="72"/>
                </a:cubicBezTo>
                <a:cubicBezTo>
                  <a:pt x="50" y="72"/>
                  <a:pt x="50" y="72"/>
                  <a:pt x="50" y="73"/>
                </a:cubicBezTo>
                <a:cubicBezTo>
                  <a:pt x="51" y="73"/>
                  <a:pt x="51" y="73"/>
                  <a:pt x="52" y="73"/>
                </a:cubicBezTo>
                <a:cubicBezTo>
                  <a:pt x="52" y="73"/>
                  <a:pt x="52" y="73"/>
                  <a:pt x="53" y="73"/>
                </a:cubicBezTo>
                <a:cubicBezTo>
                  <a:pt x="52" y="74"/>
                  <a:pt x="52" y="73"/>
                  <a:pt x="52" y="73"/>
                </a:cubicBezTo>
                <a:cubicBezTo>
                  <a:pt x="51" y="73"/>
                  <a:pt x="52" y="73"/>
                  <a:pt x="52" y="74"/>
                </a:cubicBezTo>
                <a:cubicBezTo>
                  <a:pt x="52" y="74"/>
                  <a:pt x="53" y="74"/>
                  <a:pt x="53" y="74"/>
                </a:cubicBezTo>
                <a:cubicBezTo>
                  <a:pt x="53" y="73"/>
                  <a:pt x="53" y="73"/>
                  <a:pt x="52" y="73"/>
                </a:cubicBezTo>
                <a:cubicBezTo>
                  <a:pt x="53" y="72"/>
                  <a:pt x="53" y="73"/>
                  <a:pt x="54" y="72"/>
                </a:cubicBezTo>
                <a:cubicBezTo>
                  <a:pt x="54" y="71"/>
                  <a:pt x="53" y="71"/>
                  <a:pt x="53" y="71"/>
                </a:cubicBezTo>
                <a:cubicBezTo>
                  <a:pt x="54" y="70"/>
                  <a:pt x="54" y="71"/>
                  <a:pt x="54" y="71"/>
                </a:cubicBezTo>
                <a:cubicBezTo>
                  <a:pt x="54" y="72"/>
                  <a:pt x="54" y="72"/>
                  <a:pt x="54" y="72"/>
                </a:cubicBezTo>
                <a:cubicBezTo>
                  <a:pt x="55" y="73"/>
                  <a:pt x="56" y="72"/>
                  <a:pt x="57" y="72"/>
                </a:cubicBezTo>
                <a:cubicBezTo>
                  <a:pt x="58" y="71"/>
                  <a:pt x="59" y="72"/>
                  <a:pt x="59" y="71"/>
                </a:cubicBezTo>
                <a:cubicBezTo>
                  <a:pt x="60" y="72"/>
                  <a:pt x="59" y="72"/>
                  <a:pt x="59" y="73"/>
                </a:cubicBezTo>
                <a:cubicBezTo>
                  <a:pt x="60" y="73"/>
                  <a:pt x="60" y="72"/>
                  <a:pt x="60" y="73"/>
                </a:cubicBezTo>
                <a:cubicBezTo>
                  <a:pt x="60" y="72"/>
                  <a:pt x="60" y="72"/>
                  <a:pt x="60" y="72"/>
                </a:cubicBezTo>
                <a:cubicBezTo>
                  <a:pt x="60" y="71"/>
                  <a:pt x="61" y="71"/>
                  <a:pt x="62" y="71"/>
                </a:cubicBezTo>
                <a:cubicBezTo>
                  <a:pt x="62" y="70"/>
                  <a:pt x="63" y="70"/>
                  <a:pt x="63" y="70"/>
                </a:cubicBezTo>
                <a:cubicBezTo>
                  <a:pt x="63" y="70"/>
                  <a:pt x="63" y="71"/>
                  <a:pt x="63" y="71"/>
                </a:cubicBezTo>
                <a:cubicBezTo>
                  <a:pt x="63" y="71"/>
                  <a:pt x="63" y="71"/>
                  <a:pt x="63" y="71"/>
                </a:cubicBezTo>
                <a:cubicBezTo>
                  <a:pt x="63" y="71"/>
                  <a:pt x="63" y="71"/>
                  <a:pt x="63" y="71"/>
                </a:cubicBezTo>
                <a:cubicBezTo>
                  <a:pt x="63" y="71"/>
                  <a:pt x="63" y="71"/>
                  <a:pt x="63" y="71"/>
                </a:cubicBezTo>
                <a:cubicBezTo>
                  <a:pt x="63" y="71"/>
                  <a:pt x="63" y="71"/>
                  <a:pt x="64" y="71"/>
                </a:cubicBezTo>
                <a:cubicBezTo>
                  <a:pt x="64" y="72"/>
                  <a:pt x="63" y="71"/>
                  <a:pt x="63" y="72"/>
                </a:cubicBezTo>
                <a:cubicBezTo>
                  <a:pt x="63" y="72"/>
                  <a:pt x="64" y="72"/>
                  <a:pt x="64" y="72"/>
                </a:cubicBezTo>
                <a:cubicBezTo>
                  <a:pt x="64" y="73"/>
                  <a:pt x="65" y="72"/>
                  <a:pt x="66" y="72"/>
                </a:cubicBezTo>
                <a:cubicBezTo>
                  <a:pt x="65" y="72"/>
                  <a:pt x="65" y="71"/>
                  <a:pt x="66" y="71"/>
                </a:cubicBezTo>
                <a:cubicBezTo>
                  <a:pt x="66" y="72"/>
                  <a:pt x="66" y="71"/>
                  <a:pt x="66" y="72"/>
                </a:cubicBezTo>
                <a:cubicBezTo>
                  <a:pt x="67" y="72"/>
                  <a:pt x="67" y="72"/>
                  <a:pt x="67" y="72"/>
                </a:cubicBezTo>
                <a:cubicBezTo>
                  <a:pt x="66" y="71"/>
                  <a:pt x="67" y="71"/>
                  <a:pt x="67" y="70"/>
                </a:cubicBezTo>
                <a:cubicBezTo>
                  <a:pt x="67" y="70"/>
                  <a:pt x="68" y="71"/>
                  <a:pt x="69" y="70"/>
                </a:cubicBezTo>
                <a:cubicBezTo>
                  <a:pt x="69" y="70"/>
                  <a:pt x="69" y="71"/>
                  <a:pt x="69" y="71"/>
                </a:cubicBezTo>
                <a:cubicBezTo>
                  <a:pt x="70" y="71"/>
                  <a:pt x="70" y="71"/>
                  <a:pt x="71" y="71"/>
                </a:cubicBezTo>
                <a:cubicBezTo>
                  <a:pt x="71" y="71"/>
                  <a:pt x="71" y="71"/>
                  <a:pt x="71" y="71"/>
                </a:cubicBezTo>
                <a:cubicBezTo>
                  <a:pt x="70" y="70"/>
                  <a:pt x="70" y="70"/>
                  <a:pt x="70" y="70"/>
                </a:cubicBezTo>
                <a:cubicBezTo>
                  <a:pt x="70" y="71"/>
                  <a:pt x="70" y="71"/>
                  <a:pt x="69" y="71"/>
                </a:cubicBezTo>
                <a:cubicBezTo>
                  <a:pt x="69" y="70"/>
                  <a:pt x="70" y="71"/>
                  <a:pt x="70" y="70"/>
                </a:cubicBezTo>
                <a:cubicBezTo>
                  <a:pt x="71" y="72"/>
                  <a:pt x="72" y="70"/>
                  <a:pt x="73" y="71"/>
                </a:cubicBezTo>
                <a:cubicBezTo>
                  <a:pt x="72" y="71"/>
                  <a:pt x="72" y="71"/>
                  <a:pt x="72" y="71"/>
                </a:cubicBezTo>
                <a:cubicBezTo>
                  <a:pt x="72" y="72"/>
                  <a:pt x="73" y="71"/>
                  <a:pt x="73" y="71"/>
                </a:cubicBezTo>
                <a:cubicBezTo>
                  <a:pt x="73" y="71"/>
                  <a:pt x="73" y="70"/>
                  <a:pt x="73" y="70"/>
                </a:cubicBezTo>
                <a:cubicBezTo>
                  <a:pt x="73" y="70"/>
                  <a:pt x="73" y="70"/>
                  <a:pt x="74" y="71"/>
                </a:cubicBezTo>
                <a:cubicBezTo>
                  <a:pt x="74" y="70"/>
                  <a:pt x="74" y="70"/>
                  <a:pt x="74" y="71"/>
                </a:cubicBezTo>
                <a:cubicBezTo>
                  <a:pt x="74" y="70"/>
                  <a:pt x="74" y="70"/>
                  <a:pt x="75" y="70"/>
                </a:cubicBezTo>
                <a:cubicBezTo>
                  <a:pt x="75" y="69"/>
                  <a:pt x="75" y="70"/>
                  <a:pt x="75" y="69"/>
                </a:cubicBezTo>
                <a:cubicBezTo>
                  <a:pt x="76" y="70"/>
                  <a:pt x="75" y="70"/>
                  <a:pt x="76" y="70"/>
                </a:cubicBezTo>
                <a:cubicBezTo>
                  <a:pt x="76" y="69"/>
                  <a:pt x="76" y="69"/>
                  <a:pt x="76" y="69"/>
                </a:cubicBezTo>
                <a:cubicBezTo>
                  <a:pt x="77" y="69"/>
                  <a:pt x="76" y="70"/>
                  <a:pt x="76" y="70"/>
                </a:cubicBezTo>
                <a:cubicBezTo>
                  <a:pt x="77" y="70"/>
                  <a:pt x="77" y="70"/>
                  <a:pt x="77" y="69"/>
                </a:cubicBezTo>
                <a:cubicBezTo>
                  <a:pt x="78" y="69"/>
                  <a:pt x="77" y="69"/>
                  <a:pt x="77" y="70"/>
                </a:cubicBezTo>
                <a:cubicBezTo>
                  <a:pt x="77" y="70"/>
                  <a:pt x="77" y="70"/>
                  <a:pt x="77" y="70"/>
                </a:cubicBezTo>
                <a:cubicBezTo>
                  <a:pt x="77" y="70"/>
                  <a:pt x="77" y="70"/>
                  <a:pt x="77" y="71"/>
                </a:cubicBezTo>
                <a:cubicBezTo>
                  <a:pt x="77" y="70"/>
                  <a:pt x="78" y="71"/>
                  <a:pt x="78" y="70"/>
                </a:cubicBezTo>
                <a:cubicBezTo>
                  <a:pt x="78" y="69"/>
                  <a:pt x="78" y="69"/>
                  <a:pt x="79" y="69"/>
                </a:cubicBezTo>
                <a:cubicBezTo>
                  <a:pt x="79" y="69"/>
                  <a:pt x="79" y="69"/>
                  <a:pt x="80" y="69"/>
                </a:cubicBezTo>
                <a:cubicBezTo>
                  <a:pt x="80" y="69"/>
                  <a:pt x="80" y="69"/>
                  <a:pt x="81" y="69"/>
                </a:cubicBezTo>
                <a:cubicBezTo>
                  <a:pt x="81" y="69"/>
                  <a:pt x="81" y="69"/>
                  <a:pt x="81" y="70"/>
                </a:cubicBezTo>
                <a:cubicBezTo>
                  <a:pt x="81" y="70"/>
                  <a:pt x="81" y="70"/>
                  <a:pt x="81" y="70"/>
                </a:cubicBezTo>
                <a:cubicBezTo>
                  <a:pt x="81" y="70"/>
                  <a:pt x="81" y="70"/>
                  <a:pt x="81" y="70"/>
                </a:cubicBezTo>
                <a:cubicBezTo>
                  <a:pt x="80" y="70"/>
                  <a:pt x="81" y="69"/>
                  <a:pt x="80" y="69"/>
                </a:cubicBezTo>
                <a:cubicBezTo>
                  <a:pt x="80" y="69"/>
                  <a:pt x="80" y="70"/>
                  <a:pt x="80" y="70"/>
                </a:cubicBezTo>
                <a:cubicBezTo>
                  <a:pt x="80" y="70"/>
                  <a:pt x="80" y="70"/>
                  <a:pt x="80" y="70"/>
                </a:cubicBezTo>
                <a:cubicBezTo>
                  <a:pt x="80" y="70"/>
                  <a:pt x="80" y="70"/>
                  <a:pt x="80" y="70"/>
                </a:cubicBezTo>
                <a:cubicBezTo>
                  <a:pt x="80" y="70"/>
                  <a:pt x="80" y="70"/>
                  <a:pt x="79" y="70"/>
                </a:cubicBezTo>
                <a:cubicBezTo>
                  <a:pt x="79" y="70"/>
                  <a:pt x="80" y="70"/>
                  <a:pt x="80" y="70"/>
                </a:cubicBezTo>
                <a:cubicBezTo>
                  <a:pt x="80" y="70"/>
                  <a:pt x="79" y="70"/>
                  <a:pt x="79" y="70"/>
                </a:cubicBezTo>
                <a:cubicBezTo>
                  <a:pt x="79" y="71"/>
                  <a:pt x="79" y="71"/>
                  <a:pt x="79" y="71"/>
                </a:cubicBezTo>
                <a:cubicBezTo>
                  <a:pt x="79" y="71"/>
                  <a:pt x="79" y="71"/>
                  <a:pt x="79" y="71"/>
                </a:cubicBezTo>
                <a:cubicBezTo>
                  <a:pt x="79" y="71"/>
                  <a:pt x="79" y="71"/>
                  <a:pt x="79" y="71"/>
                </a:cubicBezTo>
                <a:cubicBezTo>
                  <a:pt x="79" y="71"/>
                  <a:pt x="79" y="71"/>
                  <a:pt x="79" y="71"/>
                </a:cubicBezTo>
                <a:cubicBezTo>
                  <a:pt x="79" y="71"/>
                  <a:pt x="79" y="71"/>
                  <a:pt x="79" y="71"/>
                </a:cubicBezTo>
                <a:cubicBezTo>
                  <a:pt x="79" y="71"/>
                  <a:pt x="79" y="71"/>
                  <a:pt x="79" y="71"/>
                </a:cubicBezTo>
                <a:cubicBezTo>
                  <a:pt x="79" y="72"/>
                  <a:pt x="79" y="71"/>
                  <a:pt x="78" y="71"/>
                </a:cubicBezTo>
                <a:cubicBezTo>
                  <a:pt x="78" y="71"/>
                  <a:pt x="78" y="71"/>
                  <a:pt x="78" y="71"/>
                </a:cubicBezTo>
                <a:cubicBezTo>
                  <a:pt x="78" y="72"/>
                  <a:pt x="78" y="72"/>
                  <a:pt x="78" y="72"/>
                </a:cubicBezTo>
                <a:cubicBezTo>
                  <a:pt x="78" y="72"/>
                  <a:pt x="77" y="72"/>
                  <a:pt x="77" y="72"/>
                </a:cubicBezTo>
                <a:cubicBezTo>
                  <a:pt x="77" y="72"/>
                  <a:pt x="77" y="71"/>
                  <a:pt x="77" y="71"/>
                </a:cubicBezTo>
                <a:cubicBezTo>
                  <a:pt x="77" y="72"/>
                  <a:pt x="77" y="72"/>
                  <a:pt x="77" y="72"/>
                </a:cubicBezTo>
                <a:cubicBezTo>
                  <a:pt x="77" y="72"/>
                  <a:pt x="77" y="72"/>
                  <a:pt x="77" y="72"/>
                </a:cubicBezTo>
                <a:cubicBezTo>
                  <a:pt x="76" y="72"/>
                  <a:pt x="77" y="71"/>
                  <a:pt x="76" y="72"/>
                </a:cubicBezTo>
                <a:cubicBezTo>
                  <a:pt x="76" y="72"/>
                  <a:pt x="76" y="72"/>
                  <a:pt x="76" y="73"/>
                </a:cubicBezTo>
                <a:cubicBezTo>
                  <a:pt x="76" y="73"/>
                  <a:pt x="76" y="73"/>
                  <a:pt x="76" y="73"/>
                </a:cubicBezTo>
                <a:cubicBezTo>
                  <a:pt x="76" y="73"/>
                  <a:pt x="76" y="73"/>
                  <a:pt x="76" y="73"/>
                </a:cubicBezTo>
                <a:cubicBezTo>
                  <a:pt x="76" y="73"/>
                  <a:pt x="76" y="73"/>
                  <a:pt x="76" y="73"/>
                </a:cubicBezTo>
                <a:cubicBezTo>
                  <a:pt x="76" y="75"/>
                  <a:pt x="73" y="75"/>
                  <a:pt x="72" y="75"/>
                </a:cubicBezTo>
                <a:cubicBezTo>
                  <a:pt x="72" y="75"/>
                  <a:pt x="72" y="74"/>
                  <a:pt x="72" y="74"/>
                </a:cubicBezTo>
                <a:cubicBezTo>
                  <a:pt x="73" y="74"/>
                  <a:pt x="75" y="74"/>
                  <a:pt x="76" y="74"/>
                </a:cubicBezTo>
                <a:cubicBezTo>
                  <a:pt x="76" y="73"/>
                  <a:pt x="75" y="73"/>
                  <a:pt x="75" y="74"/>
                </a:cubicBezTo>
                <a:cubicBezTo>
                  <a:pt x="75" y="73"/>
                  <a:pt x="74" y="74"/>
                  <a:pt x="75" y="73"/>
                </a:cubicBezTo>
                <a:cubicBezTo>
                  <a:pt x="74" y="73"/>
                  <a:pt x="74" y="73"/>
                  <a:pt x="74" y="74"/>
                </a:cubicBezTo>
                <a:cubicBezTo>
                  <a:pt x="73" y="73"/>
                  <a:pt x="74" y="73"/>
                  <a:pt x="73" y="73"/>
                </a:cubicBezTo>
                <a:cubicBezTo>
                  <a:pt x="74" y="73"/>
                  <a:pt x="74" y="73"/>
                  <a:pt x="74" y="72"/>
                </a:cubicBezTo>
                <a:cubicBezTo>
                  <a:pt x="74" y="72"/>
                  <a:pt x="73" y="72"/>
                  <a:pt x="73" y="72"/>
                </a:cubicBezTo>
                <a:cubicBezTo>
                  <a:pt x="73" y="72"/>
                  <a:pt x="73" y="72"/>
                  <a:pt x="73" y="73"/>
                </a:cubicBezTo>
                <a:cubicBezTo>
                  <a:pt x="73" y="73"/>
                  <a:pt x="73" y="73"/>
                  <a:pt x="73" y="73"/>
                </a:cubicBezTo>
                <a:cubicBezTo>
                  <a:pt x="73" y="73"/>
                  <a:pt x="73" y="73"/>
                  <a:pt x="73" y="73"/>
                </a:cubicBezTo>
                <a:cubicBezTo>
                  <a:pt x="73" y="73"/>
                  <a:pt x="73" y="73"/>
                  <a:pt x="73" y="73"/>
                </a:cubicBezTo>
                <a:cubicBezTo>
                  <a:pt x="73" y="72"/>
                  <a:pt x="73" y="72"/>
                  <a:pt x="73" y="72"/>
                </a:cubicBezTo>
                <a:cubicBezTo>
                  <a:pt x="72" y="72"/>
                  <a:pt x="73" y="73"/>
                  <a:pt x="73" y="73"/>
                </a:cubicBezTo>
                <a:cubicBezTo>
                  <a:pt x="73" y="73"/>
                  <a:pt x="73" y="73"/>
                  <a:pt x="72" y="73"/>
                </a:cubicBezTo>
                <a:cubicBezTo>
                  <a:pt x="72" y="73"/>
                  <a:pt x="72" y="73"/>
                  <a:pt x="72" y="73"/>
                </a:cubicBezTo>
                <a:cubicBezTo>
                  <a:pt x="72" y="73"/>
                  <a:pt x="72" y="73"/>
                  <a:pt x="72" y="72"/>
                </a:cubicBezTo>
                <a:cubicBezTo>
                  <a:pt x="72" y="72"/>
                  <a:pt x="72" y="72"/>
                  <a:pt x="72" y="73"/>
                </a:cubicBezTo>
                <a:cubicBezTo>
                  <a:pt x="72" y="72"/>
                  <a:pt x="72" y="72"/>
                  <a:pt x="72" y="72"/>
                </a:cubicBezTo>
                <a:cubicBezTo>
                  <a:pt x="71" y="72"/>
                  <a:pt x="71" y="73"/>
                  <a:pt x="71" y="73"/>
                </a:cubicBezTo>
                <a:cubicBezTo>
                  <a:pt x="70" y="73"/>
                  <a:pt x="70" y="73"/>
                  <a:pt x="70" y="73"/>
                </a:cubicBezTo>
                <a:cubicBezTo>
                  <a:pt x="70" y="73"/>
                  <a:pt x="70" y="73"/>
                  <a:pt x="70" y="73"/>
                </a:cubicBezTo>
                <a:cubicBezTo>
                  <a:pt x="70" y="73"/>
                  <a:pt x="70" y="74"/>
                  <a:pt x="70" y="74"/>
                </a:cubicBezTo>
                <a:cubicBezTo>
                  <a:pt x="70" y="74"/>
                  <a:pt x="70" y="73"/>
                  <a:pt x="70" y="73"/>
                </a:cubicBezTo>
                <a:cubicBezTo>
                  <a:pt x="70" y="73"/>
                  <a:pt x="70" y="74"/>
                  <a:pt x="70" y="73"/>
                </a:cubicBezTo>
                <a:cubicBezTo>
                  <a:pt x="69" y="73"/>
                  <a:pt x="69" y="73"/>
                  <a:pt x="68" y="73"/>
                </a:cubicBezTo>
                <a:cubicBezTo>
                  <a:pt x="68" y="74"/>
                  <a:pt x="68" y="74"/>
                  <a:pt x="68" y="74"/>
                </a:cubicBezTo>
                <a:cubicBezTo>
                  <a:pt x="67" y="74"/>
                  <a:pt x="67" y="74"/>
                  <a:pt x="67" y="73"/>
                </a:cubicBezTo>
                <a:cubicBezTo>
                  <a:pt x="67" y="74"/>
                  <a:pt x="67" y="74"/>
                  <a:pt x="68" y="75"/>
                </a:cubicBezTo>
                <a:cubicBezTo>
                  <a:pt x="67" y="75"/>
                  <a:pt x="67" y="74"/>
                  <a:pt x="66" y="75"/>
                </a:cubicBezTo>
                <a:cubicBezTo>
                  <a:pt x="66" y="74"/>
                  <a:pt x="67" y="74"/>
                  <a:pt x="66" y="73"/>
                </a:cubicBezTo>
                <a:cubicBezTo>
                  <a:pt x="66" y="73"/>
                  <a:pt x="66" y="74"/>
                  <a:pt x="66" y="74"/>
                </a:cubicBezTo>
                <a:cubicBezTo>
                  <a:pt x="65" y="74"/>
                  <a:pt x="64" y="74"/>
                  <a:pt x="64" y="74"/>
                </a:cubicBezTo>
                <a:cubicBezTo>
                  <a:pt x="63" y="75"/>
                  <a:pt x="64" y="75"/>
                  <a:pt x="65" y="75"/>
                </a:cubicBezTo>
                <a:cubicBezTo>
                  <a:pt x="64" y="75"/>
                  <a:pt x="64" y="77"/>
                  <a:pt x="64" y="76"/>
                </a:cubicBezTo>
                <a:cubicBezTo>
                  <a:pt x="63" y="76"/>
                  <a:pt x="64" y="76"/>
                  <a:pt x="64" y="76"/>
                </a:cubicBezTo>
                <a:cubicBezTo>
                  <a:pt x="63" y="75"/>
                  <a:pt x="64" y="76"/>
                  <a:pt x="63" y="75"/>
                </a:cubicBezTo>
                <a:cubicBezTo>
                  <a:pt x="63" y="76"/>
                  <a:pt x="63" y="76"/>
                  <a:pt x="63" y="77"/>
                </a:cubicBezTo>
                <a:cubicBezTo>
                  <a:pt x="63" y="76"/>
                  <a:pt x="63" y="76"/>
                  <a:pt x="63" y="76"/>
                </a:cubicBezTo>
                <a:cubicBezTo>
                  <a:pt x="62" y="75"/>
                  <a:pt x="63" y="77"/>
                  <a:pt x="62" y="77"/>
                </a:cubicBezTo>
                <a:cubicBezTo>
                  <a:pt x="62" y="76"/>
                  <a:pt x="62" y="76"/>
                  <a:pt x="62" y="75"/>
                </a:cubicBezTo>
                <a:cubicBezTo>
                  <a:pt x="61" y="76"/>
                  <a:pt x="62" y="76"/>
                  <a:pt x="61" y="76"/>
                </a:cubicBezTo>
                <a:cubicBezTo>
                  <a:pt x="61" y="77"/>
                  <a:pt x="61" y="77"/>
                  <a:pt x="61" y="77"/>
                </a:cubicBezTo>
                <a:cubicBezTo>
                  <a:pt x="61" y="76"/>
                  <a:pt x="61" y="76"/>
                  <a:pt x="61" y="75"/>
                </a:cubicBezTo>
                <a:cubicBezTo>
                  <a:pt x="61" y="76"/>
                  <a:pt x="61" y="75"/>
                  <a:pt x="60" y="75"/>
                </a:cubicBezTo>
                <a:cubicBezTo>
                  <a:pt x="59" y="75"/>
                  <a:pt x="58" y="76"/>
                  <a:pt x="57" y="76"/>
                </a:cubicBezTo>
                <a:cubicBezTo>
                  <a:pt x="58" y="75"/>
                  <a:pt x="56" y="76"/>
                  <a:pt x="55" y="76"/>
                </a:cubicBezTo>
                <a:cubicBezTo>
                  <a:pt x="55" y="75"/>
                  <a:pt x="56" y="76"/>
                  <a:pt x="56" y="75"/>
                </a:cubicBezTo>
                <a:cubicBezTo>
                  <a:pt x="55" y="74"/>
                  <a:pt x="55" y="76"/>
                  <a:pt x="54" y="75"/>
                </a:cubicBezTo>
                <a:cubicBezTo>
                  <a:pt x="54" y="75"/>
                  <a:pt x="54" y="76"/>
                  <a:pt x="54" y="76"/>
                </a:cubicBezTo>
                <a:cubicBezTo>
                  <a:pt x="54" y="76"/>
                  <a:pt x="54" y="76"/>
                  <a:pt x="53" y="76"/>
                </a:cubicBezTo>
                <a:cubicBezTo>
                  <a:pt x="52" y="75"/>
                  <a:pt x="52" y="77"/>
                  <a:pt x="51" y="76"/>
                </a:cubicBezTo>
                <a:cubicBezTo>
                  <a:pt x="50" y="77"/>
                  <a:pt x="49" y="77"/>
                  <a:pt x="49" y="78"/>
                </a:cubicBezTo>
                <a:cubicBezTo>
                  <a:pt x="49" y="78"/>
                  <a:pt x="49" y="78"/>
                  <a:pt x="50" y="78"/>
                </a:cubicBezTo>
                <a:cubicBezTo>
                  <a:pt x="49" y="79"/>
                  <a:pt x="48" y="78"/>
                  <a:pt x="47" y="77"/>
                </a:cubicBezTo>
                <a:cubicBezTo>
                  <a:pt x="47" y="77"/>
                  <a:pt x="48" y="78"/>
                  <a:pt x="48" y="78"/>
                </a:cubicBezTo>
                <a:cubicBezTo>
                  <a:pt x="47" y="78"/>
                  <a:pt x="47" y="79"/>
                  <a:pt x="46" y="78"/>
                </a:cubicBezTo>
                <a:cubicBezTo>
                  <a:pt x="46" y="78"/>
                  <a:pt x="47" y="78"/>
                  <a:pt x="47" y="78"/>
                </a:cubicBezTo>
                <a:cubicBezTo>
                  <a:pt x="47" y="78"/>
                  <a:pt x="45" y="78"/>
                  <a:pt x="45" y="78"/>
                </a:cubicBezTo>
                <a:cubicBezTo>
                  <a:pt x="45" y="78"/>
                  <a:pt x="44" y="77"/>
                  <a:pt x="45" y="77"/>
                </a:cubicBezTo>
                <a:cubicBezTo>
                  <a:pt x="45" y="77"/>
                  <a:pt x="44" y="78"/>
                  <a:pt x="44" y="78"/>
                </a:cubicBezTo>
                <a:cubicBezTo>
                  <a:pt x="44" y="78"/>
                  <a:pt x="44" y="78"/>
                  <a:pt x="45" y="78"/>
                </a:cubicBezTo>
                <a:cubicBezTo>
                  <a:pt x="44" y="78"/>
                  <a:pt x="42" y="77"/>
                  <a:pt x="41" y="78"/>
                </a:cubicBezTo>
                <a:cubicBezTo>
                  <a:pt x="40" y="78"/>
                  <a:pt x="40" y="78"/>
                  <a:pt x="40" y="78"/>
                </a:cubicBezTo>
                <a:cubicBezTo>
                  <a:pt x="40" y="78"/>
                  <a:pt x="40" y="78"/>
                  <a:pt x="40" y="78"/>
                </a:cubicBezTo>
                <a:cubicBezTo>
                  <a:pt x="39" y="77"/>
                  <a:pt x="38" y="79"/>
                  <a:pt x="37" y="78"/>
                </a:cubicBezTo>
                <a:cubicBezTo>
                  <a:pt x="36" y="79"/>
                  <a:pt x="35" y="79"/>
                  <a:pt x="34" y="78"/>
                </a:cubicBezTo>
                <a:cubicBezTo>
                  <a:pt x="34" y="78"/>
                  <a:pt x="34" y="77"/>
                  <a:pt x="35" y="77"/>
                </a:cubicBezTo>
                <a:cubicBezTo>
                  <a:pt x="34" y="77"/>
                  <a:pt x="33" y="79"/>
                  <a:pt x="32" y="78"/>
                </a:cubicBezTo>
                <a:cubicBezTo>
                  <a:pt x="33" y="79"/>
                  <a:pt x="32" y="80"/>
                  <a:pt x="33" y="81"/>
                </a:cubicBezTo>
                <a:cubicBezTo>
                  <a:pt x="32" y="81"/>
                  <a:pt x="32" y="81"/>
                  <a:pt x="31" y="81"/>
                </a:cubicBezTo>
                <a:cubicBezTo>
                  <a:pt x="31" y="82"/>
                  <a:pt x="33" y="80"/>
                  <a:pt x="33" y="82"/>
                </a:cubicBezTo>
                <a:cubicBezTo>
                  <a:pt x="33" y="82"/>
                  <a:pt x="33" y="82"/>
                  <a:pt x="33" y="82"/>
                </a:cubicBezTo>
                <a:cubicBezTo>
                  <a:pt x="33" y="82"/>
                  <a:pt x="32" y="82"/>
                  <a:pt x="32" y="83"/>
                </a:cubicBezTo>
                <a:cubicBezTo>
                  <a:pt x="32" y="82"/>
                  <a:pt x="32" y="82"/>
                  <a:pt x="31" y="82"/>
                </a:cubicBezTo>
                <a:cubicBezTo>
                  <a:pt x="31" y="82"/>
                  <a:pt x="31" y="82"/>
                  <a:pt x="31" y="83"/>
                </a:cubicBezTo>
                <a:cubicBezTo>
                  <a:pt x="30" y="83"/>
                  <a:pt x="29" y="82"/>
                  <a:pt x="30" y="83"/>
                </a:cubicBezTo>
                <a:cubicBezTo>
                  <a:pt x="29" y="83"/>
                  <a:pt x="29" y="82"/>
                  <a:pt x="29" y="82"/>
                </a:cubicBezTo>
                <a:cubicBezTo>
                  <a:pt x="28" y="82"/>
                  <a:pt x="29" y="82"/>
                  <a:pt x="29" y="82"/>
                </a:cubicBezTo>
                <a:cubicBezTo>
                  <a:pt x="28" y="82"/>
                  <a:pt x="28" y="82"/>
                  <a:pt x="28" y="82"/>
                </a:cubicBezTo>
                <a:cubicBezTo>
                  <a:pt x="27" y="82"/>
                  <a:pt x="28" y="81"/>
                  <a:pt x="27" y="81"/>
                </a:cubicBezTo>
                <a:cubicBezTo>
                  <a:pt x="27" y="81"/>
                  <a:pt x="27" y="82"/>
                  <a:pt x="27" y="82"/>
                </a:cubicBezTo>
                <a:cubicBezTo>
                  <a:pt x="27" y="82"/>
                  <a:pt x="27" y="82"/>
                  <a:pt x="27" y="83"/>
                </a:cubicBezTo>
                <a:cubicBezTo>
                  <a:pt x="27" y="83"/>
                  <a:pt x="27" y="83"/>
                  <a:pt x="27" y="84"/>
                </a:cubicBezTo>
                <a:cubicBezTo>
                  <a:pt x="27" y="84"/>
                  <a:pt x="26" y="83"/>
                  <a:pt x="26" y="84"/>
                </a:cubicBezTo>
                <a:cubicBezTo>
                  <a:pt x="26" y="84"/>
                  <a:pt x="26" y="84"/>
                  <a:pt x="27" y="84"/>
                </a:cubicBezTo>
                <a:cubicBezTo>
                  <a:pt x="26" y="85"/>
                  <a:pt x="26" y="84"/>
                  <a:pt x="26" y="85"/>
                </a:cubicBezTo>
                <a:cubicBezTo>
                  <a:pt x="26" y="84"/>
                  <a:pt x="26" y="84"/>
                  <a:pt x="26" y="84"/>
                </a:cubicBezTo>
                <a:cubicBezTo>
                  <a:pt x="26" y="84"/>
                  <a:pt x="25" y="84"/>
                  <a:pt x="25" y="84"/>
                </a:cubicBezTo>
                <a:cubicBezTo>
                  <a:pt x="25" y="85"/>
                  <a:pt x="24" y="85"/>
                  <a:pt x="22" y="84"/>
                </a:cubicBezTo>
                <a:cubicBezTo>
                  <a:pt x="22" y="84"/>
                  <a:pt x="22" y="85"/>
                  <a:pt x="22" y="85"/>
                </a:cubicBezTo>
                <a:cubicBezTo>
                  <a:pt x="23" y="85"/>
                  <a:pt x="23" y="85"/>
                  <a:pt x="23" y="86"/>
                </a:cubicBezTo>
                <a:cubicBezTo>
                  <a:pt x="23" y="85"/>
                  <a:pt x="23" y="85"/>
                  <a:pt x="23" y="85"/>
                </a:cubicBezTo>
                <a:cubicBezTo>
                  <a:pt x="24" y="85"/>
                  <a:pt x="25" y="85"/>
                  <a:pt x="26" y="85"/>
                </a:cubicBezTo>
                <a:cubicBezTo>
                  <a:pt x="25" y="86"/>
                  <a:pt x="24" y="85"/>
                  <a:pt x="24" y="86"/>
                </a:cubicBezTo>
                <a:cubicBezTo>
                  <a:pt x="24" y="86"/>
                  <a:pt x="24" y="86"/>
                  <a:pt x="25" y="86"/>
                </a:cubicBezTo>
                <a:cubicBezTo>
                  <a:pt x="25" y="86"/>
                  <a:pt x="24" y="86"/>
                  <a:pt x="24" y="87"/>
                </a:cubicBezTo>
                <a:cubicBezTo>
                  <a:pt x="24" y="87"/>
                  <a:pt x="24" y="86"/>
                  <a:pt x="23" y="86"/>
                </a:cubicBezTo>
                <a:cubicBezTo>
                  <a:pt x="23" y="86"/>
                  <a:pt x="23" y="86"/>
                  <a:pt x="23" y="87"/>
                </a:cubicBezTo>
                <a:cubicBezTo>
                  <a:pt x="23" y="86"/>
                  <a:pt x="23" y="86"/>
                  <a:pt x="23" y="86"/>
                </a:cubicBezTo>
                <a:cubicBezTo>
                  <a:pt x="23" y="86"/>
                  <a:pt x="23" y="86"/>
                  <a:pt x="22" y="86"/>
                </a:cubicBezTo>
                <a:cubicBezTo>
                  <a:pt x="22" y="87"/>
                  <a:pt x="22" y="86"/>
                  <a:pt x="22" y="87"/>
                </a:cubicBezTo>
                <a:cubicBezTo>
                  <a:pt x="21" y="87"/>
                  <a:pt x="21" y="86"/>
                  <a:pt x="21" y="86"/>
                </a:cubicBezTo>
                <a:cubicBezTo>
                  <a:pt x="21" y="87"/>
                  <a:pt x="20" y="86"/>
                  <a:pt x="19" y="86"/>
                </a:cubicBezTo>
                <a:cubicBezTo>
                  <a:pt x="19" y="87"/>
                  <a:pt x="19" y="86"/>
                  <a:pt x="18" y="86"/>
                </a:cubicBezTo>
                <a:cubicBezTo>
                  <a:pt x="18" y="86"/>
                  <a:pt x="18" y="86"/>
                  <a:pt x="18" y="86"/>
                </a:cubicBezTo>
                <a:cubicBezTo>
                  <a:pt x="18" y="85"/>
                  <a:pt x="17" y="86"/>
                  <a:pt x="17" y="86"/>
                </a:cubicBezTo>
                <a:cubicBezTo>
                  <a:pt x="16" y="86"/>
                  <a:pt x="16" y="87"/>
                  <a:pt x="17" y="87"/>
                </a:cubicBezTo>
                <a:cubicBezTo>
                  <a:pt x="16" y="87"/>
                  <a:pt x="16" y="88"/>
                  <a:pt x="16" y="88"/>
                </a:cubicBezTo>
                <a:cubicBezTo>
                  <a:pt x="15" y="88"/>
                  <a:pt x="16" y="88"/>
                  <a:pt x="15" y="88"/>
                </a:cubicBezTo>
                <a:cubicBezTo>
                  <a:pt x="15" y="88"/>
                  <a:pt x="15" y="88"/>
                  <a:pt x="15" y="88"/>
                </a:cubicBezTo>
                <a:cubicBezTo>
                  <a:pt x="14" y="88"/>
                  <a:pt x="15" y="89"/>
                  <a:pt x="14" y="89"/>
                </a:cubicBezTo>
                <a:cubicBezTo>
                  <a:pt x="14" y="88"/>
                  <a:pt x="14" y="88"/>
                  <a:pt x="14" y="87"/>
                </a:cubicBezTo>
                <a:cubicBezTo>
                  <a:pt x="14" y="87"/>
                  <a:pt x="15" y="88"/>
                  <a:pt x="15" y="87"/>
                </a:cubicBezTo>
                <a:cubicBezTo>
                  <a:pt x="15" y="87"/>
                  <a:pt x="14" y="87"/>
                  <a:pt x="14" y="87"/>
                </a:cubicBezTo>
                <a:cubicBezTo>
                  <a:pt x="13" y="87"/>
                  <a:pt x="13" y="87"/>
                  <a:pt x="13" y="87"/>
                </a:cubicBezTo>
                <a:cubicBezTo>
                  <a:pt x="13" y="87"/>
                  <a:pt x="12" y="88"/>
                  <a:pt x="11" y="88"/>
                </a:cubicBezTo>
                <a:cubicBezTo>
                  <a:pt x="11" y="88"/>
                  <a:pt x="11" y="88"/>
                  <a:pt x="11" y="88"/>
                </a:cubicBezTo>
                <a:cubicBezTo>
                  <a:pt x="11" y="88"/>
                  <a:pt x="11" y="89"/>
                  <a:pt x="10" y="88"/>
                </a:cubicBezTo>
                <a:cubicBezTo>
                  <a:pt x="10" y="89"/>
                  <a:pt x="10" y="89"/>
                  <a:pt x="10" y="89"/>
                </a:cubicBezTo>
                <a:cubicBezTo>
                  <a:pt x="10" y="89"/>
                  <a:pt x="11" y="90"/>
                  <a:pt x="11" y="89"/>
                </a:cubicBezTo>
                <a:cubicBezTo>
                  <a:pt x="12" y="89"/>
                  <a:pt x="11" y="90"/>
                  <a:pt x="12" y="90"/>
                </a:cubicBezTo>
                <a:cubicBezTo>
                  <a:pt x="12" y="91"/>
                  <a:pt x="11" y="90"/>
                  <a:pt x="11" y="90"/>
                </a:cubicBezTo>
                <a:cubicBezTo>
                  <a:pt x="11" y="91"/>
                  <a:pt x="12" y="90"/>
                  <a:pt x="12" y="91"/>
                </a:cubicBezTo>
                <a:cubicBezTo>
                  <a:pt x="12" y="90"/>
                  <a:pt x="12" y="90"/>
                  <a:pt x="13" y="91"/>
                </a:cubicBezTo>
                <a:cubicBezTo>
                  <a:pt x="13" y="90"/>
                  <a:pt x="13" y="90"/>
                  <a:pt x="13" y="90"/>
                </a:cubicBezTo>
                <a:cubicBezTo>
                  <a:pt x="12" y="90"/>
                  <a:pt x="12" y="90"/>
                  <a:pt x="12" y="89"/>
                </a:cubicBezTo>
                <a:cubicBezTo>
                  <a:pt x="12" y="89"/>
                  <a:pt x="13" y="90"/>
                  <a:pt x="13" y="89"/>
                </a:cubicBezTo>
                <a:cubicBezTo>
                  <a:pt x="13" y="90"/>
                  <a:pt x="13" y="90"/>
                  <a:pt x="14" y="90"/>
                </a:cubicBezTo>
                <a:cubicBezTo>
                  <a:pt x="13" y="89"/>
                  <a:pt x="14" y="90"/>
                  <a:pt x="14" y="90"/>
                </a:cubicBezTo>
                <a:cubicBezTo>
                  <a:pt x="14" y="90"/>
                  <a:pt x="15" y="90"/>
                  <a:pt x="14" y="91"/>
                </a:cubicBezTo>
                <a:cubicBezTo>
                  <a:pt x="15" y="91"/>
                  <a:pt x="16" y="91"/>
                  <a:pt x="16" y="91"/>
                </a:cubicBezTo>
                <a:cubicBezTo>
                  <a:pt x="17" y="91"/>
                  <a:pt x="17" y="91"/>
                  <a:pt x="18" y="91"/>
                </a:cubicBezTo>
                <a:cubicBezTo>
                  <a:pt x="18" y="91"/>
                  <a:pt x="18" y="91"/>
                  <a:pt x="18" y="90"/>
                </a:cubicBezTo>
                <a:cubicBezTo>
                  <a:pt x="19" y="91"/>
                  <a:pt x="18" y="91"/>
                  <a:pt x="18" y="91"/>
                </a:cubicBezTo>
                <a:cubicBezTo>
                  <a:pt x="19" y="92"/>
                  <a:pt x="19" y="91"/>
                  <a:pt x="20" y="91"/>
                </a:cubicBezTo>
                <a:cubicBezTo>
                  <a:pt x="20" y="91"/>
                  <a:pt x="20" y="91"/>
                  <a:pt x="19" y="91"/>
                </a:cubicBezTo>
                <a:cubicBezTo>
                  <a:pt x="19" y="90"/>
                  <a:pt x="20" y="91"/>
                  <a:pt x="20" y="90"/>
                </a:cubicBezTo>
                <a:cubicBezTo>
                  <a:pt x="20" y="90"/>
                  <a:pt x="20" y="91"/>
                  <a:pt x="20" y="90"/>
                </a:cubicBezTo>
                <a:cubicBezTo>
                  <a:pt x="21" y="91"/>
                  <a:pt x="21" y="91"/>
                  <a:pt x="20" y="91"/>
                </a:cubicBezTo>
                <a:cubicBezTo>
                  <a:pt x="21" y="91"/>
                  <a:pt x="21" y="91"/>
                  <a:pt x="22" y="91"/>
                </a:cubicBezTo>
                <a:cubicBezTo>
                  <a:pt x="22" y="90"/>
                  <a:pt x="23" y="92"/>
                  <a:pt x="23" y="90"/>
                </a:cubicBezTo>
                <a:cubicBezTo>
                  <a:pt x="23" y="91"/>
                  <a:pt x="24" y="90"/>
                  <a:pt x="24" y="91"/>
                </a:cubicBezTo>
                <a:cubicBezTo>
                  <a:pt x="24" y="91"/>
                  <a:pt x="23" y="92"/>
                  <a:pt x="23" y="91"/>
                </a:cubicBezTo>
                <a:cubicBezTo>
                  <a:pt x="23" y="92"/>
                  <a:pt x="22" y="92"/>
                  <a:pt x="21" y="91"/>
                </a:cubicBezTo>
                <a:cubicBezTo>
                  <a:pt x="21" y="92"/>
                  <a:pt x="21" y="92"/>
                  <a:pt x="21" y="92"/>
                </a:cubicBezTo>
                <a:cubicBezTo>
                  <a:pt x="22" y="91"/>
                  <a:pt x="24" y="93"/>
                  <a:pt x="24" y="91"/>
                </a:cubicBezTo>
                <a:cubicBezTo>
                  <a:pt x="25" y="91"/>
                  <a:pt x="26" y="90"/>
                  <a:pt x="26" y="91"/>
                </a:cubicBezTo>
                <a:cubicBezTo>
                  <a:pt x="26" y="90"/>
                  <a:pt x="26" y="90"/>
                  <a:pt x="26" y="90"/>
                </a:cubicBezTo>
                <a:cubicBezTo>
                  <a:pt x="26" y="89"/>
                  <a:pt x="26" y="89"/>
                  <a:pt x="26" y="89"/>
                </a:cubicBezTo>
                <a:cubicBezTo>
                  <a:pt x="26" y="89"/>
                  <a:pt x="27" y="89"/>
                  <a:pt x="27" y="89"/>
                </a:cubicBezTo>
                <a:cubicBezTo>
                  <a:pt x="27" y="90"/>
                  <a:pt x="26" y="89"/>
                  <a:pt x="26" y="90"/>
                </a:cubicBezTo>
                <a:cubicBezTo>
                  <a:pt x="27" y="90"/>
                  <a:pt x="27" y="90"/>
                  <a:pt x="27" y="90"/>
                </a:cubicBezTo>
                <a:cubicBezTo>
                  <a:pt x="28" y="90"/>
                  <a:pt x="28" y="90"/>
                  <a:pt x="28" y="90"/>
                </a:cubicBezTo>
                <a:cubicBezTo>
                  <a:pt x="28" y="90"/>
                  <a:pt x="28" y="90"/>
                  <a:pt x="28" y="90"/>
                </a:cubicBezTo>
                <a:cubicBezTo>
                  <a:pt x="28" y="90"/>
                  <a:pt x="28" y="90"/>
                  <a:pt x="28" y="91"/>
                </a:cubicBezTo>
                <a:cubicBezTo>
                  <a:pt x="29" y="91"/>
                  <a:pt x="28" y="89"/>
                  <a:pt x="29" y="90"/>
                </a:cubicBezTo>
                <a:cubicBezTo>
                  <a:pt x="29" y="89"/>
                  <a:pt x="29" y="89"/>
                  <a:pt x="29" y="89"/>
                </a:cubicBezTo>
                <a:cubicBezTo>
                  <a:pt x="29" y="89"/>
                  <a:pt x="29" y="88"/>
                  <a:pt x="29" y="88"/>
                </a:cubicBezTo>
                <a:cubicBezTo>
                  <a:pt x="29" y="90"/>
                  <a:pt x="31" y="89"/>
                  <a:pt x="32" y="90"/>
                </a:cubicBezTo>
                <a:cubicBezTo>
                  <a:pt x="31" y="90"/>
                  <a:pt x="29" y="90"/>
                  <a:pt x="30" y="91"/>
                </a:cubicBezTo>
                <a:cubicBezTo>
                  <a:pt x="29" y="91"/>
                  <a:pt x="29" y="91"/>
                  <a:pt x="28" y="91"/>
                </a:cubicBezTo>
                <a:cubicBezTo>
                  <a:pt x="28" y="92"/>
                  <a:pt x="29" y="91"/>
                  <a:pt x="29" y="92"/>
                </a:cubicBezTo>
                <a:cubicBezTo>
                  <a:pt x="29" y="92"/>
                  <a:pt x="29" y="92"/>
                  <a:pt x="29" y="93"/>
                </a:cubicBezTo>
                <a:cubicBezTo>
                  <a:pt x="28" y="92"/>
                  <a:pt x="28" y="93"/>
                  <a:pt x="27" y="92"/>
                </a:cubicBezTo>
                <a:cubicBezTo>
                  <a:pt x="27" y="92"/>
                  <a:pt x="28" y="93"/>
                  <a:pt x="28" y="93"/>
                </a:cubicBezTo>
                <a:cubicBezTo>
                  <a:pt x="28" y="93"/>
                  <a:pt x="27" y="93"/>
                  <a:pt x="27" y="92"/>
                </a:cubicBezTo>
                <a:cubicBezTo>
                  <a:pt x="27" y="93"/>
                  <a:pt x="27" y="93"/>
                  <a:pt x="27" y="93"/>
                </a:cubicBezTo>
                <a:cubicBezTo>
                  <a:pt x="26" y="93"/>
                  <a:pt x="26" y="93"/>
                  <a:pt x="26" y="93"/>
                </a:cubicBezTo>
                <a:cubicBezTo>
                  <a:pt x="26" y="93"/>
                  <a:pt x="26" y="93"/>
                  <a:pt x="25" y="93"/>
                </a:cubicBezTo>
                <a:cubicBezTo>
                  <a:pt x="25" y="93"/>
                  <a:pt x="24" y="93"/>
                  <a:pt x="24" y="94"/>
                </a:cubicBezTo>
                <a:cubicBezTo>
                  <a:pt x="23" y="94"/>
                  <a:pt x="24" y="93"/>
                  <a:pt x="24" y="93"/>
                </a:cubicBezTo>
                <a:cubicBezTo>
                  <a:pt x="24" y="93"/>
                  <a:pt x="25" y="93"/>
                  <a:pt x="25" y="92"/>
                </a:cubicBezTo>
                <a:cubicBezTo>
                  <a:pt x="24" y="92"/>
                  <a:pt x="24" y="92"/>
                  <a:pt x="24" y="93"/>
                </a:cubicBezTo>
                <a:cubicBezTo>
                  <a:pt x="24" y="93"/>
                  <a:pt x="24" y="92"/>
                  <a:pt x="24" y="92"/>
                </a:cubicBezTo>
                <a:cubicBezTo>
                  <a:pt x="23" y="93"/>
                  <a:pt x="23" y="93"/>
                  <a:pt x="23" y="93"/>
                </a:cubicBezTo>
                <a:cubicBezTo>
                  <a:pt x="22" y="93"/>
                  <a:pt x="23" y="94"/>
                  <a:pt x="23" y="94"/>
                </a:cubicBezTo>
                <a:cubicBezTo>
                  <a:pt x="23" y="94"/>
                  <a:pt x="23" y="94"/>
                  <a:pt x="23" y="94"/>
                </a:cubicBezTo>
                <a:cubicBezTo>
                  <a:pt x="22" y="94"/>
                  <a:pt x="22" y="94"/>
                  <a:pt x="22" y="93"/>
                </a:cubicBezTo>
                <a:cubicBezTo>
                  <a:pt x="22" y="93"/>
                  <a:pt x="22" y="94"/>
                  <a:pt x="21" y="93"/>
                </a:cubicBezTo>
                <a:cubicBezTo>
                  <a:pt x="21" y="93"/>
                  <a:pt x="21" y="94"/>
                  <a:pt x="21" y="94"/>
                </a:cubicBezTo>
                <a:cubicBezTo>
                  <a:pt x="21" y="94"/>
                  <a:pt x="20" y="93"/>
                  <a:pt x="20" y="95"/>
                </a:cubicBezTo>
                <a:cubicBezTo>
                  <a:pt x="18" y="95"/>
                  <a:pt x="18" y="95"/>
                  <a:pt x="17" y="95"/>
                </a:cubicBezTo>
                <a:cubicBezTo>
                  <a:pt x="17" y="96"/>
                  <a:pt x="16" y="95"/>
                  <a:pt x="16" y="95"/>
                </a:cubicBezTo>
                <a:cubicBezTo>
                  <a:pt x="16" y="96"/>
                  <a:pt x="16" y="96"/>
                  <a:pt x="16" y="97"/>
                </a:cubicBezTo>
                <a:cubicBezTo>
                  <a:pt x="17" y="97"/>
                  <a:pt x="17" y="97"/>
                  <a:pt x="17" y="97"/>
                </a:cubicBezTo>
                <a:cubicBezTo>
                  <a:pt x="17" y="97"/>
                  <a:pt x="17" y="97"/>
                  <a:pt x="17" y="96"/>
                </a:cubicBezTo>
                <a:cubicBezTo>
                  <a:pt x="17" y="96"/>
                  <a:pt x="18" y="96"/>
                  <a:pt x="18" y="95"/>
                </a:cubicBezTo>
                <a:cubicBezTo>
                  <a:pt x="19" y="96"/>
                  <a:pt x="18" y="97"/>
                  <a:pt x="18" y="97"/>
                </a:cubicBezTo>
                <a:cubicBezTo>
                  <a:pt x="19" y="97"/>
                  <a:pt x="19" y="97"/>
                  <a:pt x="19" y="97"/>
                </a:cubicBezTo>
                <a:cubicBezTo>
                  <a:pt x="20" y="97"/>
                  <a:pt x="20" y="96"/>
                  <a:pt x="21" y="97"/>
                </a:cubicBezTo>
                <a:cubicBezTo>
                  <a:pt x="21" y="97"/>
                  <a:pt x="21" y="97"/>
                  <a:pt x="20" y="98"/>
                </a:cubicBezTo>
                <a:cubicBezTo>
                  <a:pt x="21" y="98"/>
                  <a:pt x="21" y="98"/>
                  <a:pt x="21" y="98"/>
                </a:cubicBezTo>
                <a:cubicBezTo>
                  <a:pt x="21" y="97"/>
                  <a:pt x="21" y="97"/>
                  <a:pt x="22" y="98"/>
                </a:cubicBezTo>
                <a:cubicBezTo>
                  <a:pt x="22" y="97"/>
                  <a:pt x="24" y="98"/>
                  <a:pt x="24" y="97"/>
                </a:cubicBezTo>
                <a:cubicBezTo>
                  <a:pt x="25" y="97"/>
                  <a:pt x="24" y="98"/>
                  <a:pt x="24" y="98"/>
                </a:cubicBezTo>
                <a:cubicBezTo>
                  <a:pt x="25" y="98"/>
                  <a:pt x="25" y="98"/>
                  <a:pt x="25" y="98"/>
                </a:cubicBezTo>
                <a:cubicBezTo>
                  <a:pt x="25" y="98"/>
                  <a:pt x="25" y="97"/>
                  <a:pt x="24" y="97"/>
                </a:cubicBezTo>
                <a:cubicBezTo>
                  <a:pt x="24" y="97"/>
                  <a:pt x="24" y="96"/>
                  <a:pt x="24" y="96"/>
                </a:cubicBezTo>
                <a:cubicBezTo>
                  <a:pt x="24" y="96"/>
                  <a:pt x="24" y="96"/>
                  <a:pt x="24" y="96"/>
                </a:cubicBezTo>
                <a:cubicBezTo>
                  <a:pt x="25" y="96"/>
                  <a:pt x="24" y="97"/>
                  <a:pt x="25" y="97"/>
                </a:cubicBezTo>
                <a:cubicBezTo>
                  <a:pt x="25" y="96"/>
                  <a:pt x="25" y="96"/>
                  <a:pt x="25" y="96"/>
                </a:cubicBezTo>
                <a:cubicBezTo>
                  <a:pt x="25" y="96"/>
                  <a:pt x="25" y="96"/>
                  <a:pt x="25" y="96"/>
                </a:cubicBezTo>
                <a:cubicBezTo>
                  <a:pt x="26" y="96"/>
                  <a:pt x="25" y="96"/>
                  <a:pt x="26" y="97"/>
                </a:cubicBezTo>
                <a:cubicBezTo>
                  <a:pt x="25" y="97"/>
                  <a:pt x="25" y="96"/>
                  <a:pt x="25" y="97"/>
                </a:cubicBezTo>
                <a:cubicBezTo>
                  <a:pt x="28" y="97"/>
                  <a:pt x="31" y="96"/>
                  <a:pt x="34" y="95"/>
                </a:cubicBezTo>
                <a:cubicBezTo>
                  <a:pt x="34" y="94"/>
                  <a:pt x="35" y="94"/>
                  <a:pt x="36" y="95"/>
                </a:cubicBezTo>
                <a:cubicBezTo>
                  <a:pt x="36" y="94"/>
                  <a:pt x="35" y="94"/>
                  <a:pt x="35" y="93"/>
                </a:cubicBezTo>
                <a:cubicBezTo>
                  <a:pt x="36" y="93"/>
                  <a:pt x="36" y="94"/>
                  <a:pt x="36" y="93"/>
                </a:cubicBezTo>
                <a:cubicBezTo>
                  <a:pt x="37" y="94"/>
                  <a:pt x="37" y="94"/>
                  <a:pt x="36" y="94"/>
                </a:cubicBezTo>
                <a:cubicBezTo>
                  <a:pt x="37" y="94"/>
                  <a:pt x="37" y="93"/>
                  <a:pt x="38" y="93"/>
                </a:cubicBezTo>
                <a:cubicBezTo>
                  <a:pt x="38" y="95"/>
                  <a:pt x="39" y="94"/>
                  <a:pt x="41" y="94"/>
                </a:cubicBezTo>
                <a:cubicBezTo>
                  <a:pt x="41" y="94"/>
                  <a:pt x="40" y="94"/>
                  <a:pt x="40" y="94"/>
                </a:cubicBezTo>
                <a:cubicBezTo>
                  <a:pt x="41" y="94"/>
                  <a:pt x="41" y="94"/>
                  <a:pt x="41" y="94"/>
                </a:cubicBezTo>
                <a:cubicBezTo>
                  <a:pt x="41" y="94"/>
                  <a:pt x="41" y="94"/>
                  <a:pt x="41" y="93"/>
                </a:cubicBezTo>
                <a:cubicBezTo>
                  <a:pt x="41" y="93"/>
                  <a:pt x="41" y="93"/>
                  <a:pt x="42" y="93"/>
                </a:cubicBezTo>
                <a:cubicBezTo>
                  <a:pt x="42" y="93"/>
                  <a:pt x="42" y="93"/>
                  <a:pt x="42" y="92"/>
                </a:cubicBezTo>
                <a:cubicBezTo>
                  <a:pt x="42" y="92"/>
                  <a:pt x="42" y="93"/>
                  <a:pt x="43" y="92"/>
                </a:cubicBezTo>
                <a:cubicBezTo>
                  <a:pt x="43" y="92"/>
                  <a:pt x="43" y="93"/>
                  <a:pt x="43" y="93"/>
                </a:cubicBezTo>
                <a:cubicBezTo>
                  <a:pt x="44" y="93"/>
                  <a:pt x="44" y="93"/>
                  <a:pt x="45" y="93"/>
                </a:cubicBezTo>
                <a:cubicBezTo>
                  <a:pt x="46" y="93"/>
                  <a:pt x="46" y="93"/>
                  <a:pt x="45" y="93"/>
                </a:cubicBezTo>
                <a:cubicBezTo>
                  <a:pt x="46" y="93"/>
                  <a:pt x="46" y="93"/>
                  <a:pt x="46" y="92"/>
                </a:cubicBezTo>
                <a:cubicBezTo>
                  <a:pt x="47" y="93"/>
                  <a:pt x="47" y="93"/>
                  <a:pt x="47" y="92"/>
                </a:cubicBezTo>
                <a:cubicBezTo>
                  <a:pt x="47" y="92"/>
                  <a:pt x="47" y="92"/>
                  <a:pt x="47" y="92"/>
                </a:cubicBezTo>
                <a:cubicBezTo>
                  <a:pt x="47" y="92"/>
                  <a:pt x="48" y="92"/>
                  <a:pt x="48" y="92"/>
                </a:cubicBezTo>
                <a:cubicBezTo>
                  <a:pt x="48" y="92"/>
                  <a:pt x="48" y="92"/>
                  <a:pt x="48" y="92"/>
                </a:cubicBezTo>
                <a:cubicBezTo>
                  <a:pt x="49" y="92"/>
                  <a:pt x="49" y="92"/>
                  <a:pt x="49" y="91"/>
                </a:cubicBezTo>
                <a:cubicBezTo>
                  <a:pt x="49" y="91"/>
                  <a:pt x="49" y="91"/>
                  <a:pt x="49" y="92"/>
                </a:cubicBezTo>
                <a:cubicBezTo>
                  <a:pt x="50" y="91"/>
                  <a:pt x="52" y="92"/>
                  <a:pt x="53" y="90"/>
                </a:cubicBezTo>
                <a:cubicBezTo>
                  <a:pt x="53" y="91"/>
                  <a:pt x="53" y="91"/>
                  <a:pt x="53" y="91"/>
                </a:cubicBezTo>
                <a:cubicBezTo>
                  <a:pt x="53" y="92"/>
                  <a:pt x="53" y="91"/>
                  <a:pt x="53" y="92"/>
                </a:cubicBezTo>
                <a:cubicBezTo>
                  <a:pt x="54" y="91"/>
                  <a:pt x="55" y="90"/>
                  <a:pt x="56" y="90"/>
                </a:cubicBezTo>
                <a:cubicBezTo>
                  <a:pt x="56" y="90"/>
                  <a:pt x="55" y="90"/>
                  <a:pt x="55" y="89"/>
                </a:cubicBezTo>
                <a:cubicBezTo>
                  <a:pt x="56" y="90"/>
                  <a:pt x="57" y="90"/>
                  <a:pt x="57" y="90"/>
                </a:cubicBezTo>
                <a:cubicBezTo>
                  <a:pt x="57" y="89"/>
                  <a:pt x="57" y="90"/>
                  <a:pt x="56" y="89"/>
                </a:cubicBezTo>
                <a:cubicBezTo>
                  <a:pt x="56" y="89"/>
                  <a:pt x="57" y="89"/>
                  <a:pt x="57" y="89"/>
                </a:cubicBezTo>
                <a:cubicBezTo>
                  <a:pt x="57" y="89"/>
                  <a:pt x="57" y="90"/>
                  <a:pt x="57" y="90"/>
                </a:cubicBezTo>
                <a:cubicBezTo>
                  <a:pt x="58" y="89"/>
                  <a:pt x="59" y="88"/>
                  <a:pt x="60" y="88"/>
                </a:cubicBezTo>
                <a:cubicBezTo>
                  <a:pt x="60" y="89"/>
                  <a:pt x="60" y="89"/>
                  <a:pt x="60" y="89"/>
                </a:cubicBezTo>
                <a:cubicBezTo>
                  <a:pt x="60" y="89"/>
                  <a:pt x="60" y="89"/>
                  <a:pt x="60" y="89"/>
                </a:cubicBezTo>
                <a:cubicBezTo>
                  <a:pt x="60" y="89"/>
                  <a:pt x="60" y="89"/>
                  <a:pt x="60" y="89"/>
                </a:cubicBezTo>
                <a:cubicBezTo>
                  <a:pt x="60" y="89"/>
                  <a:pt x="60" y="89"/>
                  <a:pt x="61" y="89"/>
                </a:cubicBezTo>
                <a:cubicBezTo>
                  <a:pt x="61" y="89"/>
                  <a:pt x="61" y="89"/>
                  <a:pt x="61" y="89"/>
                </a:cubicBezTo>
                <a:cubicBezTo>
                  <a:pt x="61" y="89"/>
                  <a:pt x="61" y="89"/>
                  <a:pt x="61" y="88"/>
                </a:cubicBezTo>
                <a:cubicBezTo>
                  <a:pt x="61" y="88"/>
                  <a:pt x="61" y="89"/>
                  <a:pt x="62" y="89"/>
                </a:cubicBezTo>
                <a:cubicBezTo>
                  <a:pt x="62" y="89"/>
                  <a:pt x="62" y="89"/>
                  <a:pt x="62" y="88"/>
                </a:cubicBezTo>
                <a:cubicBezTo>
                  <a:pt x="62" y="89"/>
                  <a:pt x="62" y="89"/>
                  <a:pt x="62" y="89"/>
                </a:cubicBezTo>
                <a:cubicBezTo>
                  <a:pt x="63" y="89"/>
                  <a:pt x="63" y="89"/>
                  <a:pt x="63" y="90"/>
                </a:cubicBezTo>
                <a:cubicBezTo>
                  <a:pt x="63" y="90"/>
                  <a:pt x="63" y="90"/>
                  <a:pt x="63" y="90"/>
                </a:cubicBezTo>
                <a:cubicBezTo>
                  <a:pt x="63" y="89"/>
                  <a:pt x="63" y="89"/>
                  <a:pt x="63" y="89"/>
                </a:cubicBezTo>
                <a:cubicBezTo>
                  <a:pt x="63" y="89"/>
                  <a:pt x="63" y="89"/>
                  <a:pt x="63" y="89"/>
                </a:cubicBezTo>
                <a:cubicBezTo>
                  <a:pt x="63" y="89"/>
                  <a:pt x="63" y="89"/>
                  <a:pt x="64" y="89"/>
                </a:cubicBezTo>
                <a:cubicBezTo>
                  <a:pt x="64" y="89"/>
                  <a:pt x="64" y="89"/>
                  <a:pt x="64" y="88"/>
                </a:cubicBezTo>
                <a:cubicBezTo>
                  <a:pt x="64" y="88"/>
                  <a:pt x="64" y="88"/>
                  <a:pt x="64" y="88"/>
                </a:cubicBezTo>
                <a:cubicBezTo>
                  <a:pt x="64" y="88"/>
                  <a:pt x="64" y="88"/>
                  <a:pt x="64" y="87"/>
                </a:cubicBezTo>
                <a:cubicBezTo>
                  <a:pt x="65" y="87"/>
                  <a:pt x="64" y="88"/>
                  <a:pt x="64" y="88"/>
                </a:cubicBezTo>
                <a:cubicBezTo>
                  <a:pt x="65" y="88"/>
                  <a:pt x="65" y="87"/>
                  <a:pt x="66" y="87"/>
                </a:cubicBezTo>
                <a:cubicBezTo>
                  <a:pt x="66" y="87"/>
                  <a:pt x="66" y="87"/>
                  <a:pt x="66" y="87"/>
                </a:cubicBezTo>
                <a:cubicBezTo>
                  <a:pt x="66" y="87"/>
                  <a:pt x="66" y="87"/>
                  <a:pt x="66" y="87"/>
                </a:cubicBezTo>
                <a:cubicBezTo>
                  <a:pt x="66" y="87"/>
                  <a:pt x="66" y="88"/>
                  <a:pt x="66" y="88"/>
                </a:cubicBezTo>
                <a:cubicBezTo>
                  <a:pt x="66" y="88"/>
                  <a:pt x="67" y="88"/>
                  <a:pt x="67" y="88"/>
                </a:cubicBezTo>
                <a:cubicBezTo>
                  <a:pt x="67" y="88"/>
                  <a:pt x="67" y="88"/>
                  <a:pt x="67" y="88"/>
                </a:cubicBezTo>
                <a:cubicBezTo>
                  <a:pt x="67" y="89"/>
                  <a:pt x="67" y="88"/>
                  <a:pt x="67" y="89"/>
                </a:cubicBezTo>
                <a:cubicBezTo>
                  <a:pt x="67" y="89"/>
                  <a:pt x="67" y="89"/>
                  <a:pt x="68" y="89"/>
                </a:cubicBezTo>
                <a:cubicBezTo>
                  <a:pt x="67" y="89"/>
                  <a:pt x="67" y="88"/>
                  <a:pt x="68" y="88"/>
                </a:cubicBezTo>
                <a:cubicBezTo>
                  <a:pt x="68" y="88"/>
                  <a:pt x="68" y="88"/>
                  <a:pt x="67" y="88"/>
                </a:cubicBezTo>
                <a:cubicBezTo>
                  <a:pt x="68" y="87"/>
                  <a:pt x="68" y="87"/>
                  <a:pt x="68" y="86"/>
                </a:cubicBezTo>
                <a:cubicBezTo>
                  <a:pt x="69" y="87"/>
                  <a:pt x="68" y="87"/>
                  <a:pt x="69" y="87"/>
                </a:cubicBezTo>
                <a:cubicBezTo>
                  <a:pt x="69" y="87"/>
                  <a:pt x="69" y="87"/>
                  <a:pt x="69" y="86"/>
                </a:cubicBezTo>
                <a:cubicBezTo>
                  <a:pt x="70" y="86"/>
                  <a:pt x="71" y="86"/>
                  <a:pt x="71" y="86"/>
                </a:cubicBezTo>
                <a:cubicBezTo>
                  <a:pt x="72" y="86"/>
                  <a:pt x="72" y="86"/>
                  <a:pt x="72" y="86"/>
                </a:cubicBezTo>
                <a:cubicBezTo>
                  <a:pt x="72" y="86"/>
                  <a:pt x="72" y="86"/>
                  <a:pt x="72" y="86"/>
                </a:cubicBezTo>
                <a:cubicBezTo>
                  <a:pt x="72" y="86"/>
                  <a:pt x="72" y="86"/>
                  <a:pt x="72" y="86"/>
                </a:cubicBezTo>
                <a:cubicBezTo>
                  <a:pt x="73" y="87"/>
                  <a:pt x="73" y="87"/>
                  <a:pt x="73" y="87"/>
                </a:cubicBezTo>
                <a:cubicBezTo>
                  <a:pt x="73" y="87"/>
                  <a:pt x="73" y="86"/>
                  <a:pt x="73" y="86"/>
                </a:cubicBezTo>
                <a:cubicBezTo>
                  <a:pt x="73" y="86"/>
                  <a:pt x="73" y="86"/>
                  <a:pt x="73" y="86"/>
                </a:cubicBezTo>
                <a:cubicBezTo>
                  <a:pt x="73" y="86"/>
                  <a:pt x="73" y="87"/>
                  <a:pt x="73" y="87"/>
                </a:cubicBezTo>
                <a:cubicBezTo>
                  <a:pt x="73" y="87"/>
                  <a:pt x="73" y="87"/>
                  <a:pt x="74" y="87"/>
                </a:cubicBezTo>
                <a:cubicBezTo>
                  <a:pt x="74" y="87"/>
                  <a:pt x="74" y="87"/>
                  <a:pt x="74" y="87"/>
                </a:cubicBezTo>
                <a:cubicBezTo>
                  <a:pt x="74" y="87"/>
                  <a:pt x="74" y="87"/>
                  <a:pt x="74" y="87"/>
                </a:cubicBezTo>
                <a:cubicBezTo>
                  <a:pt x="74" y="87"/>
                  <a:pt x="74" y="87"/>
                  <a:pt x="74" y="87"/>
                </a:cubicBezTo>
                <a:cubicBezTo>
                  <a:pt x="74" y="87"/>
                  <a:pt x="74" y="87"/>
                  <a:pt x="75" y="87"/>
                </a:cubicBezTo>
                <a:cubicBezTo>
                  <a:pt x="74" y="87"/>
                  <a:pt x="74" y="86"/>
                  <a:pt x="74" y="86"/>
                </a:cubicBezTo>
                <a:cubicBezTo>
                  <a:pt x="74" y="86"/>
                  <a:pt x="74" y="86"/>
                  <a:pt x="74" y="86"/>
                </a:cubicBezTo>
                <a:cubicBezTo>
                  <a:pt x="74" y="86"/>
                  <a:pt x="74" y="86"/>
                  <a:pt x="74" y="86"/>
                </a:cubicBezTo>
                <a:cubicBezTo>
                  <a:pt x="74" y="86"/>
                  <a:pt x="74" y="86"/>
                  <a:pt x="73" y="86"/>
                </a:cubicBezTo>
                <a:cubicBezTo>
                  <a:pt x="73" y="86"/>
                  <a:pt x="73" y="86"/>
                  <a:pt x="73" y="86"/>
                </a:cubicBezTo>
                <a:cubicBezTo>
                  <a:pt x="73" y="86"/>
                  <a:pt x="73" y="86"/>
                  <a:pt x="73" y="86"/>
                </a:cubicBezTo>
                <a:cubicBezTo>
                  <a:pt x="73" y="86"/>
                  <a:pt x="73" y="86"/>
                  <a:pt x="73" y="85"/>
                </a:cubicBezTo>
                <a:cubicBezTo>
                  <a:pt x="74" y="85"/>
                  <a:pt x="74" y="85"/>
                  <a:pt x="74" y="86"/>
                </a:cubicBezTo>
                <a:cubicBezTo>
                  <a:pt x="75" y="85"/>
                  <a:pt x="74" y="85"/>
                  <a:pt x="74" y="85"/>
                </a:cubicBezTo>
                <a:cubicBezTo>
                  <a:pt x="75" y="85"/>
                  <a:pt x="75" y="86"/>
                  <a:pt x="76" y="85"/>
                </a:cubicBezTo>
                <a:cubicBezTo>
                  <a:pt x="76" y="85"/>
                  <a:pt x="76" y="85"/>
                  <a:pt x="76" y="85"/>
                </a:cubicBezTo>
                <a:cubicBezTo>
                  <a:pt x="76" y="85"/>
                  <a:pt x="76" y="85"/>
                  <a:pt x="75" y="86"/>
                </a:cubicBezTo>
                <a:cubicBezTo>
                  <a:pt x="75" y="85"/>
                  <a:pt x="75" y="85"/>
                  <a:pt x="75" y="85"/>
                </a:cubicBezTo>
                <a:cubicBezTo>
                  <a:pt x="75" y="86"/>
                  <a:pt x="74" y="86"/>
                  <a:pt x="74" y="86"/>
                </a:cubicBezTo>
                <a:cubicBezTo>
                  <a:pt x="75" y="86"/>
                  <a:pt x="75" y="86"/>
                  <a:pt x="75" y="86"/>
                </a:cubicBezTo>
                <a:cubicBezTo>
                  <a:pt x="75" y="86"/>
                  <a:pt x="75" y="86"/>
                  <a:pt x="75" y="86"/>
                </a:cubicBezTo>
                <a:cubicBezTo>
                  <a:pt x="75" y="87"/>
                  <a:pt x="75" y="87"/>
                  <a:pt x="75" y="87"/>
                </a:cubicBezTo>
                <a:cubicBezTo>
                  <a:pt x="75" y="87"/>
                  <a:pt x="75" y="87"/>
                  <a:pt x="76" y="87"/>
                </a:cubicBezTo>
                <a:cubicBezTo>
                  <a:pt x="76" y="86"/>
                  <a:pt x="76" y="86"/>
                  <a:pt x="76" y="86"/>
                </a:cubicBezTo>
                <a:cubicBezTo>
                  <a:pt x="76" y="86"/>
                  <a:pt x="76" y="87"/>
                  <a:pt x="75" y="86"/>
                </a:cubicBezTo>
                <a:cubicBezTo>
                  <a:pt x="75" y="86"/>
                  <a:pt x="75" y="86"/>
                  <a:pt x="76" y="86"/>
                </a:cubicBezTo>
                <a:cubicBezTo>
                  <a:pt x="75" y="86"/>
                  <a:pt x="75" y="86"/>
                  <a:pt x="75" y="86"/>
                </a:cubicBezTo>
                <a:cubicBezTo>
                  <a:pt x="76" y="86"/>
                  <a:pt x="76" y="86"/>
                  <a:pt x="76" y="86"/>
                </a:cubicBezTo>
                <a:cubicBezTo>
                  <a:pt x="76" y="86"/>
                  <a:pt x="76" y="86"/>
                  <a:pt x="77" y="86"/>
                </a:cubicBezTo>
                <a:cubicBezTo>
                  <a:pt x="77" y="86"/>
                  <a:pt x="77" y="86"/>
                  <a:pt x="77" y="86"/>
                </a:cubicBezTo>
                <a:cubicBezTo>
                  <a:pt x="77" y="86"/>
                  <a:pt x="77" y="86"/>
                  <a:pt x="77" y="86"/>
                </a:cubicBezTo>
                <a:cubicBezTo>
                  <a:pt x="77" y="86"/>
                  <a:pt x="78" y="86"/>
                  <a:pt x="78" y="86"/>
                </a:cubicBezTo>
                <a:cubicBezTo>
                  <a:pt x="78" y="86"/>
                  <a:pt x="78" y="86"/>
                  <a:pt x="78" y="86"/>
                </a:cubicBezTo>
                <a:cubicBezTo>
                  <a:pt x="78" y="86"/>
                  <a:pt x="78" y="86"/>
                  <a:pt x="78" y="87"/>
                </a:cubicBezTo>
                <a:cubicBezTo>
                  <a:pt x="78" y="86"/>
                  <a:pt x="78" y="86"/>
                  <a:pt x="78" y="86"/>
                </a:cubicBezTo>
                <a:cubicBezTo>
                  <a:pt x="79" y="85"/>
                  <a:pt x="79" y="86"/>
                  <a:pt x="79" y="86"/>
                </a:cubicBezTo>
                <a:cubicBezTo>
                  <a:pt x="79" y="85"/>
                  <a:pt x="79" y="85"/>
                  <a:pt x="79" y="85"/>
                </a:cubicBezTo>
                <a:cubicBezTo>
                  <a:pt x="80" y="85"/>
                  <a:pt x="80" y="86"/>
                  <a:pt x="80" y="85"/>
                </a:cubicBezTo>
                <a:cubicBezTo>
                  <a:pt x="80" y="85"/>
                  <a:pt x="80" y="85"/>
                  <a:pt x="80" y="85"/>
                </a:cubicBezTo>
                <a:cubicBezTo>
                  <a:pt x="80" y="84"/>
                  <a:pt x="81" y="84"/>
                  <a:pt x="81" y="84"/>
                </a:cubicBezTo>
                <a:cubicBezTo>
                  <a:pt x="81" y="84"/>
                  <a:pt x="81" y="85"/>
                  <a:pt x="81" y="85"/>
                </a:cubicBezTo>
                <a:cubicBezTo>
                  <a:pt x="81" y="85"/>
                  <a:pt x="81" y="85"/>
                  <a:pt x="81" y="85"/>
                </a:cubicBezTo>
                <a:cubicBezTo>
                  <a:pt x="81" y="85"/>
                  <a:pt x="82" y="85"/>
                  <a:pt x="82" y="85"/>
                </a:cubicBezTo>
                <a:cubicBezTo>
                  <a:pt x="82" y="85"/>
                  <a:pt x="82" y="86"/>
                  <a:pt x="82" y="86"/>
                </a:cubicBezTo>
                <a:cubicBezTo>
                  <a:pt x="82" y="85"/>
                  <a:pt x="82" y="85"/>
                  <a:pt x="82" y="85"/>
                </a:cubicBezTo>
                <a:cubicBezTo>
                  <a:pt x="82" y="85"/>
                  <a:pt x="82" y="85"/>
                  <a:pt x="82" y="85"/>
                </a:cubicBezTo>
                <a:cubicBezTo>
                  <a:pt x="83" y="85"/>
                  <a:pt x="82" y="85"/>
                  <a:pt x="82" y="84"/>
                </a:cubicBezTo>
                <a:cubicBezTo>
                  <a:pt x="82" y="84"/>
                  <a:pt x="82" y="84"/>
                  <a:pt x="82" y="84"/>
                </a:cubicBezTo>
                <a:cubicBezTo>
                  <a:pt x="83" y="84"/>
                  <a:pt x="83" y="84"/>
                  <a:pt x="83" y="84"/>
                </a:cubicBezTo>
                <a:cubicBezTo>
                  <a:pt x="83" y="84"/>
                  <a:pt x="83" y="84"/>
                  <a:pt x="83" y="85"/>
                </a:cubicBezTo>
                <a:cubicBezTo>
                  <a:pt x="83" y="84"/>
                  <a:pt x="84" y="85"/>
                  <a:pt x="84" y="84"/>
                </a:cubicBezTo>
                <a:cubicBezTo>
                  <a:pt x="84" y="84"/>
                  <a:pt x="84" y="84"/>
                  <a:pt x="84" y="84"/>
                </a:cubicBezTo>
                <a:cubicBezTo>
                  <a:pt x="84" y="84"/>
                  <a:pt x="85" y="85"/>
                  <a:pt x="85" y="85"/>
                </a:cubicBezTo>
                <a:cubicBezTo>
                  <a:pt x="84" y="85"/>
                  <a:pt x="84" y="84"/>
                  <a:pt x="85" y="84"/>
                </a:cubicBezTo>
                <a:cubicBezTo>
                  <a:pt x="85" y="84"/>
                  <a:pt x="85" y="84"/>
                  <a:pt x="85" y="84"/>
                </a:cubicBezTo>
                <a:cubicBezTo>
                  <a:pt x="85" y="85"/>
                  <a:pt x="86" y="84"/>
                  <a:pt x="86" y="84"/>
                </a:cubicBezTo>
                <a:cubicBezTo>
                  <a:pt x="86" y="84"/>
                  <a:pt x="86" y="84"/>
                  <a:pt x="86" y="84"/>
                </a:cubicBezTo>
                <a:cubicBezTo>
                  <a:pt x="87" y="84"/>
                  <a:pt x="87" y="83"/>
                  <a:pt x="88" y="83"/>
                </a:cubicBezTo>
                <a:cubicBezTo>
                  <a:pt x="88" y="83"/>
                  <a:pt x="89" y="83"/>
                  <a:pt x="89" y="83"/>
                </a:cubicBezTo>
                <a:cubicBezTo>
                  <a:pt x="89" y="83"/>
                  <a:pt x="89" y="83"/>
                  <a:pt x="90" y="83"/>
                </a:cubicBezTo>
                <a:cubicBezTo>
                  <a:pt x="90" y="83"/>
                  <a:pt x="90" y="82"/>
                  <a:pt x="90" y="83"/>
                </a:cubicBezTo>
                <a:cubicBezTo>
                  <a:pt x="90" y="82"/>
                  <a:pt x="90" y="82"/>
                  <a:pt x="91" y="82"/>
                </a:cubicBezTo>
                <a:cubicBezTo>
                  <a:pt x="91" y="82"/>
                  <a:pt x="91" y="82"/>
                  <a:pt x="91" y="82"/>
                </a:cubicBezTo>
                <a:cubicBezTo>
                  <a:pt x="91" y="82"/>
                  <a:pt x="91" y="82"/>
                  <a:pt x="91" y="82"/>
                </a:cubicBezTo>
                <a:cubicBezTo>
                  <a:pt x="91" y="82"/>
                  <a:pt x="91" y="82"/>
                  <a:pt x="91" y="82"/>
                </a:cubicBezTo>
                <a:cubicBezTo>
                  <a:pt x="91" y="82"/>
                  <a:pt x="91" y="82"/>
                  <a:pt x="91" y="82"/>
                </a:cubicBezTo>
                <a:cubicBezTo>
                  <a:pt x="91" y="82"/>
                  <a:pt x="92" y="82"/>
                  <a:pt x="92" y="82"/>
                </a:cubicBezTo>
                <a:cubicBezTo>
                  <a:pt x="92" y="82"/>
                  <a:pt x="92" y="82"/>
                  <a:pt x="92" y="82"/>
                </a:cubicBezTo>
                <a:cubicBezTo>
                  <a:pt x="92" y="82"/>
                  <a:pt x="92" y="82"/>
                  <a:pt x="92" y="82"/>
                </a:cubicBezTo>
                <a:cubicBezTo>
                  <a:pt x="92" y="82"/>
                  <a:pt x="93" y="82"/>
                  <a:pt x="93" y="81"/>
                </a:cubicBezTo>
                <a:cubicBezTo>
                  <a:pt x="93" y="81"/>
                  <a:pt x="93" y="81"/>
                  <a:pt x="93" y="81"/>
                </a:cubicBezTo>
                <a:cubicBezTo>
                  <a:pt x="93" y="82"/>
                  <a:pt x="93" y="82"/>
                  <a:pt x="93" y="82"/>
                </a:cubicBezTo>
                <a:cubicBezTo>
                  <a:pt x="93" y="82"/>
                  <a:pt x="93" y="82"/>
                  <a:pt x="93" y="82"/>
                </a:cubicBezTo>
                <a:cubicBezTo>
                  <a:pt x="93" y="82"/>
                  <a:pt x="93" y="82"/>
                  <a:pt x="93" y="82"/>
                </a:cubicBezTo>
                <a:cubicBezTo>
                  <a:pt x="93" y="82"/>
                  <a:pt x="93" y="82"/>
                  <a:pt x="93" y="82"/>
                </a:cubicBezTo>
                <a:cubicBezTo>
                  <a:pt x="93" y="82"/>
                  <a:pt x="93" y="82"/>
                  <a:pt x="93" y="82"/>
                </a:cubicBezTo>
                <a:cubicBezTo>
                  <a:pt x="93" y="82"/>
                  <a:pt x="93" y="82"/>
                  <a:pt x="93" y="82"/>
                </a:cubicBezTo>
                <a:cubicBezTo>
                  <a:pt x="93" y="82"/>
                  <a:pt x="93" y="82"/>
                  <a:pt x="94" y="82"/>
                </a:cubicBezTo>
                <a:cubicBezTo>
                  <a:pt x="94" y="82"/>
                  <a:pt x="94" y="82"/>
                  <a:pt x="94" y="82"/>
                </a:cubicBezTo>
                <a:cubicBezTo>
                  <a:pt x="94" y="82"/>
                  <a:pt x="94" y="82"/>
                  <a:pt x="94" y="83"/>
                </a:cubicBezTo>
                <a:cubicBezTo>
                  <a:pt x="93" y="83"/>
                  <a:pt x="93" y="83"/>
                  <a:pt x="93" y="83"/>
                </a:cubicBezTo>
                <a:cubicBezTo>
                  <a:pt x="93" y="83"/>
                  <a:pt x="93" y="82"/>
                  <a:pt x="93" y="82"/>
                </a:cubicBezTo>
                <a:cubicBezTo>
                  <a:pt x="93" y="83"/>
                  <a:pt x="93" y="83"/>
                  <a:pt x="93" y="83"/>
                </a:cubicBezTo>
                <a:cubicBezTo>
                  <a:pt x="93" y="83"/>
                  <a:pt x="93" y="83"/>
                  <a:pt x="92" y="83"/>
                </a:cubicBezTo>
                <a:cubicBezTo>
                  <a:pt x="92" y="83"/>
                  <a:pt x="92" y="83"/>
                  <a:pt x="92" y="83"/>
                </a:cubicBezTo>
                <a:cubicBezTo>
                  <a:pt x="92" y="83"/>
                  <a:pt x="92" y="83"/>
                  <a:pt x="92" y="83"/>
                </a:cubicBezTo>
                <a:cubicBezTo>
                  <a:pt x="92" y="83"/>
                  <a:pt x="92" y="83"/>
                  <a:pt x="92" y="83"/>
                </a:cubicBezTo>
                <a:cubicBezTo>
                  <a:pt x="92" y="83"/>
                  <a:pt x="92" y="83"/>
                  <a:pt x="91" y="83"/>
                </a:cubicBezTo>
                <a:cubicBezTo>
                  <a:pt x="91" y="83"/>
                  <a:pt x="91" y="84"/>
                  <a:pt x="91" y="84"/>
                </a:cubicBezTo>
                <a:cubicBezTo>
                  <a:pt x="91" y="84"/>
                  <a:pt x="91" y="84"/>
                  <a:pt x="91" y="84"/>
                </a:cubicBezTo>
                <a:cubicBezTo>
                  <a:pt x="91" y="84"/>
                  <a:pt x="91" y="84"/>
                  <a:pt x="90" y="84"/>
                </a:cubicBezTo>
                <a:cubicBezTo>
                  <a:pt x="90" y="84"/>
                  <a:pt x="90" y="84"/>
                  <a:pt x="90" y="84"/>
                </a:cubicBezTo>
                <a:cubicBezTo>
                  <a:pt x="90" y="84"/>
                  <a:pt x="90" y="84"/>
                  <a:pt x="90" y="84"/>
                </a:cubicBezTo>
                <a:cubicBezTo>
                  <a:pt x="90" y="84"/>
                  <a:pt x="90" y="84"/>
                  <a:pt x="90" y="84"/>
                </a:cubicBezTo>
                <a:cubicBezTo>
                  <a:pt x="90" y="85"/>
                  <a:pt x="90" y="85"/>
                  <a:pt x="90" y="85"/>
                </a:cubicBezTo>
                <a:cubicBezTo>
                  <a:pt x="90" y="85"/>
                  <a:pt x="90" y="85"/>
                  <a:pt x="90" y="85"/>
                </a:cubicBezTo>
                <a:cubicBezTo>
                  <a:pt x="90" y="85"/>
                  <a:pt x="89" y="85"/>
                  <a:pt x="89" y="85"/>
                </a:cubicBezTo>
                <a:cubicBezTo>
                  <a:pt x="89" y="85"/>
                  <a:pt x="89" y="85"/>
                  <a:pt x="89" y="85"/>
                </a:cubicBezTo>
                <a:cubicBezTo>
                  <a:pt x="89" y="85"/>
                  <a:pt x="89" y="84"/>
                  <a:pt x="89" y="84"/>
                </a:cubicBezTo>
                <a:cubicBezTo>
                  <a:pt x="89" y="85"/>
                  <a:pt x="89" y="85"/>
                  <a:pt x="88" y="86"/>
                </a:cubicBezTo>
                <a:cubicBezTo>
                  <a:pt x="88" y="86"/>
                  <a:pt x="88" y="85"/>
                  <a:pt x="88" y="85"/>
                </a:cubicBezTo>
                <a:cubicBezTo>
                  <a:pt x="88" y="86"/>
                  <a:pt x="87" y="86"/>
                  <a:pt x="87" y="86"/>
                </a:cubicBezTo>
                <a:cubicBezTo>
                  <a:pt x="87" y="85"/>
                  <a:pt x="87" y="85"/>
                  <a:pt x="87" y="85"/>
                </a:cubicBezTo>
                <a:cubicBezTo>
                  <a:pt x="87" y="85"/>
                  <a:pt x="87" y="85"/>
                  <a:pt x="87" y="85"/>
                </a:cubicBezTo>
                <a:cubicBezTo>
                  <a:pt x="87" y="85"/>
                  <a:pt x="87" y="85"/>
                  <a:pt x="87" y="85"/>
                </a:cubicBezTo>
                <a:cubicBezTo>
                  <a:pt x="87" y="85"/>
                  <a:pt x="87" y="85"/>
                  <a:pt x="87" y="85"/>
                </a:cubicBezTo>
                <a:cubicBezTo>
                  <a:pt x="87" y="85"/>
                  <a:pt x="88" y="84"/>
                  <a:pt x="87" y="84"/>
                </a:cubicBezTo>
                <a:cubicBezTo>
                  <a:pt x="87" y="84"/>
                  <a:pt x="87" y="84"/>
                  <a:pt x="87" y="84"/>
                </a:cubicBezTo>
                <a:cubicBezTo>
                  <a:pt x="87" y="85"/>
                  <a:pt x="87" y="85"/>
                  <a:pt x="87" y="85"/>
                </a:cubicBezTo>
                <a:cubicBezTo>
                  <a:pt x="87" y="85"/>
                  <a:pt x="86" y="85"/>
                  <a:pt x="86" y="85"/>
                </a:cubicBezTo>
                <a:cubicBezTo>
                  <a:pt x="86" y="85"/>
                  <a:pt x="86" y="85"/>
                  <a:pt x="86" y="85"/>
                </a:cubicBezTo>
                <a:cubicBezTo>
                  <a:pt x="86" y="86"/>
                  <a:pt x="85" y="85"/>
                  <a:pt x="85" y="85"/>
                </a:cubicBezTo>
                <a:cubicBezTo>
                  <a:pt x="85" y="85"/>
                  <a:pt x="85" y="85"/>
                  <a:pt x="85" y="85"/>
                </a:cubicBezTo>
                <a:cubicBezTo>
                  <a:pt x="85" y="85"/>
                  <a:pt x="85" y="86"/>
                  <a:pt x="85" y="86"/>
                </a:cubicBezTo>
                <a:cubicBezTo>
                  <a:pt x="85" y="86"/>
                  <a:pt x="85" y="86"/>
                  <a:pt x="85" y="86"/>
                </a:cubicBezTo>
                <a:cubicBezTo>
                  <a:pt x="85" y="86"/>
                  <a:pt x="85" y="86"/>
                  <a:pt x="85" y="86"/>
                </a:cubicBezTo>
                <a:cubicBezTo>
                  <a:pt x="85" y="86"/>
                  <a:pt x="85" y="86"/>
                  <a:pt x="86" y="86"/>
                </a:cubicBezTo>
                <a:cubicBezTo>
                  <a:pt x="86" y="86"/>
                  <a:pt x="86" y="86"/>
                  <a:pt x="86" y="86"/>
                </a:cubicBezTo>
                <a:cubicBezTo>
                  <a:pt x="86" y="86"/>
                  <a:pt x="86" y="86"/>
                  <a:pt x="86" y="87"/>
                </a:cubicBezTo>
                <a:cubicBezTo>
                  <a:pt x="86" y="87"/>
                  <a:pt x="85" y="87"/>
                  <a:pt x="85" y="87"/>
                </a:cubicBezTo>
                <a:cubicBezTo>
                  <a:pt x="85" y="86"/>
                  <a:pt x="85" y="86"/>
                  <a:pt x="85" y="86"/>
                </a:cubicBezTo>
                <a:cubicBezTo>
                  <a:pt x="85" y="86"/>
                  <a:pt x="85" y="86"/>
                  <a:pt x="85" y="87"/>
                </a:cubicBezTo>
                <a:cubicBezTo>
                  <a:pt x="85" y="86"/>
                  <a:pt x="85" y="86"/>
                  <a:pt x="85" y="86"/>
                </a:cubicBezTo>
                <a:cubicBezTo>
                  <a:pt x="84" y="87"/>
                  <a:pt x="84" y="87"/>
                  <a:pt x="84" y="87"/>
                </a:cubicBezTo>
                <a:cubicBezTo>
                  <a:pt x="83" y="87"/>
                  <a:pt x="83" y="87"/>
                  <a:pt x="83" y="86"/>
                </a:cubicBezTo>
                <a:cubicBezTo>
                  <a:pt x="83" y="86"/>
                  <a:pt x="83" y="87"/>
                  <a:pt x="83" y="87"/>
                </a:cubicBezTo>
                <a:cubicBezTo>
                  <a:pt x="83" y="87"/>
                  <a:pt x="83" y="86"/>
                  <a:pt x="83" y="86"/>
                </a:cubicBezTo>
                <a:cubicBezTo>
                  <a:pt x="82" y="86"/>
                  <a:pt x="82" y="86"/>
                  <a:pt x="81" y="86"/>
                </a:cubicBezTo>
                <a:cubicBezTo>
                  <a:pt x="81" y="86"/>
                  <a:pt x="82" y="86"/>
                  <a:pt x="82" y="87"/>
                </a:cubicBezTo>
                <a:cubicBezTo>
                  <a:pt x="82" y="87"/>
                  <a:pt x="81" y="86"/>
                  <a:pt x="82" y="86"/>
                </a:cubicBezTo>
                <a:cubicBezTo>
                  <a:pt x="83" y="87"/>
                  <a:pt x="83" y="87"/>
                  <a:pt x="82" y="87"/>
                </a:cubicBezTo>
                <a:cubicBezTo>
                  <a:pt x="82" y="87"/>
                  <a:pt x="82" y="87"/>
                  <a:pt x="82" y="87"/>
                </a:cubicBezTo>
                <a:cubicBezTo>
                  <a:pt x="82" y="87"/>
                  <a:pt x="82" y="87"/>
                  <a:pt x="82" y="87"/>
                </a:cubicBezTo>
                <a:cubicBezTo>
                  <a:pt x="82" y="87"/>
                  <a:pt x="82" y="87"/>
                  <a:pt x="82" y="87"/>
                </a:cubicBezTo>
                <a:cubicBezTo>
                  <a:pt x="82" y="88"/>
                  <a:pt x="80" y="87"/>
                  <a:pt x="80" y="88"/>
                </a:cubicBezTo>
                <a:cubicBezTo>
                  <a:pt x="79" y="87"/>
                  <a:pt x="80" y="87"/>
                  <a:pt x="80" y="87"/>
                </a:cubicBezTo>
                <a:cubicBezTo>
                  <a:pt x="80" y="86"/>
                  <a:pt x="80" y="87"/>
                  <a:pt x="79" y="87"/>
                </a:cubicBezTo>
                <a:cubicBezTo>
                  <a:pt x="79" y="87"/>
                  <a:pt x="79" y="87"/>
                  <a:pt x="80" y="88"/>
                </a:cubicBezTo>
                <a:cubicBezTo>
                  <a:pt x="79" y="88"/>
                  <a:pt x="79" y="87"/>
                  <a:pt x="79" y="88"/>
                </a:cubicBezTo>
                <a:cubicBezTo>
                  <a:pt x="79" y="88"/>
                  <a:pt x="79" y="89"/>
                  <a:pt x="78" y="88"/>
                </a:cubicBezTo>
                <a:cubicBezTo>
                  <a:pt x="78" y="89"/>
                  <a:pt x="77" y="89"/>
                  <a:pt x="77" y="88"/>
                </a:cubicBezTo>
                <a:cubicBezTo>
                  <a:pt x="77" y="90"/>
                  <a:pt x="76" y="90"/>
                  <a:pt x="75" y="90"/>
                </a:cubicBezTo>
                <a:cubicBezTo>
                  <a:pt x="75" y="90"/>
                  <a:pt x="75" y="90"/>
                  <a:pt x="75" y="90"/>
                </a:cubicBezTo>
                <a:cubicBezTo>
                  <a:pt x="75" y="90"/>
                  <a:pt x="75" y="90"/>
                  <a:pt x="75" y="90"/>
                </a:cubicBezTo>
                <a:cubicBezTo>
                  <a:pt x="75" y="90"/>
                  <a:pt x="75" y="90"/>
                  <a:pt x="75" y="90"/>
                </a:cubicBezTo>
                <a:cubicBezTo>
                  <a:pt x="75" y="90"/>
                  <a:pt x="75" y="90"/>
                  <a:pt x="75" y="90"/>
                </a:cubicBezTo>
                <a:cubicBezTo>
                  <a:pt x="75" y="90"/>
                  <a:pt x="75" y="90"/>
                  <a:pt x="74" y="90"/>
                </a:cubicBezTo>
                <a:cubicBezTo>
                  <a:pt x="74" y="90"/>
                  <a:pt x="74" y="90"/>
                  <a:pt x="74" y="90"/>
                </a:cubicBezTo>
                <a:cubicBezTo>
                  <a:pt x="74" y="90"/>
                  <a:pt x="74" y="90"/>
                  <a:pt x="74" y="90"/>
                </a:cubicBezTo>
                <a:cubicBezTo>
                  <a:pt x="73" y="90"/>
                  <a:pt x="73" y="90"/>
                  <a:pt x="73" y="90"/>
                </a:cubicBezTo>
                <a:cubicBezTo>
                  <a:pt x="73" y="90"/>
                  <a:pt x="73" y="90"/>
                  <a:pt x="73" y="90"/>
                </a:cubicBezTo>
                <a:cubicBezTo>
                  <a:pt x="73" y="90"/>
                  <a:pt x="73" y="90"/>
                  <a:pt x="73" y="89"/>
                </a:cubicBezTo>
                <a:cubicBezTo>
                  <a:pt x="72" y="90"/>
                  <a:pt x="72" y="90"/>
                  <a:pt x="71" y="90"/>
                </a:cubicBezTo>
                <a:cubicBezTo>
                  <a:pt x="71" y="90"/>
                  <a:pt x="71" y="91"/>
                  <a:pt x="71" y="91"/>
                </a:cubicBezTo>
                <a:cubicBezTo>
                  <a:pt x="71" y="91"/>
                  <a:pt x="71" y="90"/>
                  <a:pt x="71" y="90"/>
                </a:cubicBezTo>
                <a:cubicBezTo>
                  <a:pt x="71" y="91"/>
                  <a:pt x="70" y="92"/>
                  <a:pt x="69" y="91"/>
                </a:cubicBezTo>
                <a:cubicBezTo>
                  <a:pt x="69" y="91"/>
                  <a:pt x="69" y="91"/>
                  <a:pt x="69" y="92"/>
                </a:cubicBezTo>
                <a:cubicBezTo>
                  <a:pt x="69" y="92"/>
                  <a:pt x="68" y="92"/>
                  <a:pt x="68" y="92"/>
                </a:cubicBezTo>
                <a:cubicBezTo>
                  <a:pt x="68" y="91"/>
                  <a:pt x="68" y="91"/>
                  <a:pt x="68" y="92"/>
                </a:cubicBezTo>
                <a:cubicBezTo>
                  <a:pt x="68" y="91"/>
                  <a:pt x="68" y="91"/>
                  <a:pt x="68" y="90"/>
                </a:cubicBezTo>
                <a:cubicBezTo>
                  <a:pt x="68" y="90"/>
                  <a:pt x="68" y="90"/>
                  <a:pt x="68" y="90"/>
                </a:cubicBezTo>
                <a:cubicBezTo>
                  <a:pt x="67" y="90"/>
                  <a:pt x="67" y="90"/>
                  <a:pt x="67" y="90"/>
                </a:cubicBezTo>
                <a:cubicBezTo>
                  <a:pt x="67" y="91"/>
                  <a:pt x="68" y="91"/>
                  <a:pt x="67" y="91"/>
                </a:cubicBezTo>
                <a:cubicBezTo>
                  <a:pt x="67" y="92"/>
                  <a:pt x="67" y="91"/>
                  <a:pt x="66" y="91"/>
                </a:cubicBezTo>
                <a:cubicBezTo>
                  <a:pt x="66" y="91"/>
                  <a:pt x="65" y="91"/>
                  <a:pt x="65" y="91"/>
                </a:cubicBezTo>
                <a:cubicBezTo>
                  <a:pt x="66" y="92"/>
                  <a:pt x="66" y="91"/>
                  <a:pt x="66" y="91"/>
                </a:cubicBezTo>
                <a:cubicBezTo>
                  <a:pt x="66" y="91"/>
                  <a:pt x="67" y="91"/>
                  <a:pt x="67" y="92"/>
                </a:cubicBezTo>
                <a:cubicBezTo>
                  <a:pt x="67" y="92"/>
                  <a:pt x="67" y="92"/>
                  <a:pt x="66" y="92"/>
                </a:cubicBezTo>
                <a:cubicBezTo>
                  <a:pt x="66" y="92"/>
                  <a:pt x="67" y="92"/>
                  <a:pt x="66" y="93"/>
                </a:cubicBezTo>
                <a:cubicBezTo>
                  <a:pt x="66" y="92"/>
                  <a:pt x="65" y="93"/>
                  <a:pt x="64" y="93"/>
                </a:cubicBezTo>
                <a:cubicBezTo>
                  <a:pt x="64" y="93"/>
                  <a:pt x="65" y="93"/>
                  <a:pt x="65" y="93"/>
                </a:cubicBezTo>
                <a:cubicBezTo>
                  <a:pt x="65" y="93"/>
                  <a:pt x="65" y="93"/>
                  <a:pt x="65" y="94"/>
                </a:cubicBezTo>
                <a:cubicBezTo>
                  <a:pt x="64" y="93"/>
                  <a:pt x="64" y="93"/>
                  <a:pt x="64" y="93"/>
                </a:cubicBezTo>
                <a:cubicBezTo>
                  <a:pt x="64" y="93"/>
                  <a:pt x="64" y="94"/>
                  <a:pt x="64" y="94"/>
                </a:cubicBezTo>
                <a:cubicBezTo>
                  <a:pt x="64" y="94"/>
                  <a:pt x="64" y="94"/>
                  <a:pt x="64" y="94"/>
                </a:cubicBezTo>
                <a:cubicBezTo>
                  <a:pt x="63" y="93"/>
                  <a:pt x="64" y="93"/>
                  <a:pt x="64" y="93"/>
                </a:cubicBezTo>
                <a:cubicBezTo>
                  <a:pt x="63" y="93"/>
                  <a:pt x="64" y="94"/>
                  <a:pt x="63" y="93"/>
                </a:cubicBezTo>
                <a:cubicBezTo>
                  <a:pt x="63" y="92"/>
                  <a:pt x="62" y="94"/>
                  <a:pt x="61" y="93"/>
                </a:cubicBezTo>
                <a:cubicBezTo>
                  <a:pt x="61" y="94"/>
                  <a:pt x="60" y="94"/>
                  <a:pt x="60" y="95"/>
                </a:cubicBezTo>
                <a:cubicBezTo>
                  <a:pt x="59" y="94"/>
                  <a:pt x="58" y="95"/>
                  <a:pt x="58" y="96"/>
                </a:cubicBezTo>
                <a:cubicBezTo>
                  <a:pt x="58" y="96"/>
                  <a:pt x="58" y="96"/>
                  <a:pt x="58" y="95"/>
                </a:cubicBezTo>
                <a:cubicBezTo>
                  <a:pt x="58" y="96"/>
                  <a:pt x="57" y="96"/>
                  <a:pt x="57" y="96"/>
                </a:cubicBezTo>
                <a:cubicBezTo>
                  <a:pt x="56" y="95"/>
                  <a:pt x="56" y="96"/>
                  <a:pt x="56" y="97"/>
                </a:cubicBezTo>
                <a:cubicBezTo>
                  <a:pt x="55" y="97"/>
                  <a:pt x="55" y="96"/>
                  <a:pt x="55" y="96"/>
                </a:cubicBezTo>
                <a:cubicBezTo>
                  <a:pt x="54" y="97"/>
                  <a:pt x="53" y="97"/>
                  <a:pt x="52" y="98"/>
                </a:cubicBezTo>
                <a:cubicBezTo>
                  <a:pt x="52" y="97"/>
                  <a:pt x="52" y="97"/>
                  <a:pt x="51" y="97"/>
                </a:cubicBezTo>
                <a:cubicBezTo>
                  <a:pt x="52" y="98"/>
                  <a:pt x="51" y="98"/>
                  <a:pt x="50" y="97"/>
                </a:cubicBezTo>
                <a:cubicBezTo>
                  <a:pt x="51" y="98"/>
                  <a:pt x="50" y="99"/>
                  <a:pt x="50" y="99"/>
                </a:cubicBezTo>
                <a:cubicBezTo>
                  <a:pt x="49" y="98"/>
                  <a:pt x="50" y="98"/>
                  <a:pt x="50" y="98"/>
                </a:cubicBezTo>
                <a:cubicBezTo>
                  <a:pt x="50" y="98"/>
                  <a:pt x="50" y="98"/>
                  <a:pt x="49" y="98"/>
                </a:cubicBezTo>
                <a:cubicBezTo>
                  <a:pt x="49" y="98"/>
                  <a:pt x="50" y="98"/>
                  <a:pt x="49" y="98"/>
                </a:cubicBezTo>
                <a:cubicBezTo>
                  <a:pt x="49" y="98"/>
                  <a:pt x="49" y="98"/>
                  <a:pt x="49" y="98"/>
                </a:cubicBezTo>
                <a:cubicBezTo>
                  <a:pt x="48" y="97"/>
                  <a:pt x="48" y="98"/>
                  <a:pt x="49" y="98"/>
                </a:cubicBezTo>
                <a:cubicBezTo>
                  <a:pt x="48" y="99"/>
                  <a:pt x="48" y="98"/>
                  <a:pt x="48" y="98"/>
                </a:cubicBezTo>
                <a:cubicBezTo>
                  <a:pt x="48" y="98"/>
                  <a:pt x="48" y="99"/>
                  <a:pt x="47" y="99"/>
                </a:cubicBezTo>
                <a:cubicBezTo>
                  <a:pt x="47" y="98"/>
                  <a:pt x="47" y="99"/>
                  <a:pt x="47" y="99"/>
                </a:cubicBezTo>
                <a:cubicBezTo>
                  <a:pt x="47" y="99"/>
                  <a:pt x="46" y="99"/>
                  <a:pt x="46" y="99"/>
                </a:cubicBezTo>
                <a:cubicBezTo>
                  <a:pt x="46" y="99"/>
                  <a:pt x="46" y="99"/>
                  <a:pt x="46" y="99"/>
                </a:cubicBezTo>
                <a:cubicBezTo>
                  <a:pt x="46" y="99"/>
                  <a:pt x="44" y="99"/>
                  <a:pt x="45" y="100"/>
                </a:cubicBezTo>
                <a:cubicBezTo>
                  <a:pt x="44" y="100"/>
                  <a:pt x="44" y="101"/>
                  <a:pt x="44" y="101"/>
                </a:cubicBezTo>
                <a:cubicBezTo>
                  <a:pt x="43" y="101"/>
                  <a:pt x="44" y="100"/>
                  <a:pt x="44" y="100"/>
                </a:cubicBezTo>
                <a:cubicBezTo>
                  <a:pt x="44" y="100"/>
                  <a:pt x="43" y="100"/>
                  <a:pt x="43" y="100"/>
                </a:cubicBezTo>
                <a:cubicBezTo>
                  <a:pt x="43" y="102"/>
                  <a:pt x="42" y="101"/>
                  <a:pt x="41" y="102"/>
                </a:cubicBezTo>
                <a:cubicBezTo>
                  <a:pt x="41" y="101"/>
                  <a:pt x="42" y="101"/>
                  <a:pt x="42" y="101"/>
                </a:cubicBezTo>
                <a:cubicBezTo>
                  <a:pt x="42" y="101"/>
                  <a:pt x="42" y="101"/>
                  <a:pt x="42" y="101"/>
                </a:cubicBezTo>
                <a:cubicBezTo>
                  <a:pt x="42" y="101"/>
                  <a:pt x="42" y="101"/>
                  <a:pt x="43" y="100"/>
                </a:cubicBezTo>
                <a:cubicBezTo>
                  <a:pt x="42" y="100"/>
                  <a:pt x="42" y="101"/>
                  <a:pt x="41" y="100"/>
                </a:cubicBezTo>
                <a:cubicBezTo>
                  <a:pt x="41" y="100"/>
                  <a:pt x="41" y="100"/>
                  <a:pt x="41" y="101"/>
                </a:cubicBezTo>
                <a:cubicBezTo>
                  <a:pt x="40" y="100"/>
                  <a:pt x="38" y="102"/>
                  <a:pt x="37" y="102"/>
                </a:cubicBezTo>
                <a:cubicBezTo>
                  <a:pt x="37" y="102"/>
                  <a:pt x="37" y="103"/>
                  <a:pt x="37" y="103"/>
                </a:cubicBezTo>
                <a:cubicBezTo>
                  <a:pt x="37" y="104"/>
                  <a:pt x="36" y="103"/>
                  <a:pt x="36" y="104"/>
                </a:cubicBezTo>
                <a:cubicBezTo>
                  <a:pt x="36" y="103"/>
                  <a:pt x="36" y="103"/>
                  <a:pt x="36" y="103"/>
                </a:cubicBezTo>
                <a:cubicBezTo>
                  <a:pt x="36" y="102"/>
                  <a:pt x="36" y="103"/>
                  <a:pt x="37" y="103"/>
                </a:cubicBezTo>
                <a:cubicBezTo>
                  <a:pt x="37" y="102"/>
                  <a:pt x="36" y="102"/>
                  <a:pt x="37" y="102"/>
                </a:cubicBezTo>
                <a:cubicBezTo>
                  <a:pt x="36" y="102"/>
                  <a:pt x="36" y="102"/>
                  <a:pt x="36" y="103"/>
                </a:cubicBezTo>
                <a:cubicBezTo>
                  <a:pt x="36" y="103"/>
                  <a:pt x="35" y="103"/>
                  <a:pt x="35" y="102"/>
                </a:cubicBezTo>
                <a:cubicBezTo>
                  <a:pt x="35" y="103"/>
                  <a:pt x="36" y="103"/>
                  <a:pt x="36" y="103"/>
                </a:cubicBezTo>
                <a:cubicBezTo>
                  <a:pt x="36" y="104"/>
                  <a:pt x="35" y="103"/>
                  <a:pt x="35" y="104"/>
                </a:cubicBezTo>
                <a:cubicBezTo>
                  <a:pt x="37" y="104"/>
                  <a:pt x="38" y="104"/>
                  <a:pt x="40" y="103"/>
                </a:cubicBezTo>
                <a:cubicBezTo>
                  <a:pt x="40" y="103"/>
                  <a:pt x="40" y="104"/>
                  <a:pt x="40" y="104"/>
                </a:cubicBezTo>
                <a:cubicBezTo>
                  <a:pt x="41" y="104"/>
                  <a:pt x="40" y="104"/>
                  <a:pt x="40" y="103"/>
                </a:cubicBezTo>
                <a:cubicBezTo>
                  <a:pt x="41" y="103"/>
                  <a:pt x="41" y="104"/>
                  <a:pt x="40" y="105"/>
                </a:cubicBezTo>
                <a:cubicBezTo>
                  <a:pt x="40" y="105"/>
                  <a:pt x="38" y="104"/>
                  <a:pt x="38" y="105"/>
                </a:cubicBezTo>
                <a:cubicBezTo>
                  <a:pt x="37" y="106"/>
                  <a:pt x="37" y="105"/>
                  <a:pt x="37" y="105"/>
                </a:cubicBezTo>
                <a:cubicBezTo>
                  <a:pt x="37" y="106"/>
                  <a:pt x="37" y="106"/>
                  <a:pt x="36" y="106"/>
                </a:cubicBezTo>
                <a:cubicBezTo>
                  <a:pt x="36" y="106"/>
                  <a:pt x="36" y="106"/>
                  <a:pt x="36" y="107"/>
                </a:cubicBezTo>
                <a:cubicBezTo>
                  <a:pt x="35" y="106"/>
                  <a:pt x="35" y="107"/>
                  <a:pt x="35" y="107"/>
                </a:cubicBezTo>
                <a:cubicBezTo>
                  <a:pt x="34" y="107"/>
                  <a:pt x="34" y="106"/>
                  <a:pt x="34" y="106"/>
                </a:cubicBezTo>
                <a:cubicBezTo>
                  <a:pt x="34" y="107"/>
                  <a:pt x="34" y="107"/>
                  <a:pt x="34" y="107"/>
                </a:cubicBezTo>
                <a:cubicBezTo>
                  <a:pt x="33" y="107"/>
                  <a:pt x="34" y="106"/>
                  <a:pt x="33" y="106"/>
                </a:cubicBezTo>
                <a:cubicBezTo>
                  <a:pt x="33" y="107"/>
                  <a:pt x="33" y="107"/>
                  <a:pt x="33" y="106"/>
                </a:cubicBezTo>
                <a:cubicBezTo>
                  <a:pt x="33" y="107"/>
                  <a:pt x="33" y="107"/>
                  <a:pt x="33" y="107"/>
                </a:cubicBezTo>
                <a:cubicBezTo>
                  <a:pt x="32" y="107"/>
                  <a:pt x="31" y="107"/>
                  <a:pt x="30" y="107"/>
                </a:cubicBezTo>
                <a:cubicBezTo>
                  <a:pt x="31" y="108"/>
                  <a:pt x="30" y="107"/>
                  <a:pt x="30" y="108"/>
                </a:cubicBezTo>
                <a:cubicBezTo>
                  <a:pt x="29" y="107"/>
                  <a:pt x="30" y="107"/>
                  <a:pt x="30" y="107"/>
                </a:cubicBezTo>
                <a:cubicBezTo>
                  <a:pt x="29" y="107"/>
                  <a:pt x="29" y="107"/>
                  <a:pt x="29" y="107"/>
                </a:cubicBezTo>
                <a:cubicBezTo>
                  <a:pt x="29" y="107"/>
                  <a:pt x="29" y="108"/>
                  <a:pt x="28" y="108"/>
                </a:cubicBezTo>
                <a:cubicBezTo>
                  <a:pt x="29" y="108"/>
                  <a:pt x="29" y="108"/>
                  <a:pt x="28" y="109"/>
                </a:cubicBezTo>
                <a:cubicBezTo>
                  <a:pt x="29" y="109"/>
                  <a:pt x="30" y="109"/>
                  <a:pt x="30" y="109"/>
                </a:cubicBezTo>
                <a:cubicBezTo>
                  <a:pt x="31" y="109"/>
                  <a:pt x="30" y="109"/>
                  <a:pt x="30" y="110"/>
                </a:cubicBezTo>
                <a:cubicBezTo>
                  <a:pt x="31" y="109"/>
                  <a:pt x="31" y="109"/>
                  <a:pt x="30" y="108"/>
                </a:cubicBezTo>
                <a:cubicBezTo>
                  <a:pt x="30" y="108"/>
                  <a:pt x="31" y="108"/>
                  <a:pt x="31" y="108"/>
                </a:cubicBezTo>
                <a:cubicBezTo>
                  <a:pt x="31" y="108"/>
                  <a:pt x="32" y="108"/>
                  <a:pt x="32" y="108"/>
                </a:cubicBezTo>
                <a:cubicBezTo>
                  <a:pt x="32" y="108"/>
                  <a:pt x="32" y="108"/>
                  <a:pt x="32" y="109"/>
                </a:cubicBezTo>
                <a:cubicBezTo>
                  <a:pt x="32" y="109"/>
                  <a:pt x="32" y="109"/>
                  <a:pt x="32" y="108"/>
                </a:cubicBezTo>
                <a:cubicBezTo>
                  <a:pt x="32" y="108"/>
                  <a:pt x="33" y="109"/>
                  <a:pt x="33" y="109"/>
                </a:cubicBezTo>
                <a:cubicBezTo>
                  <a:pt x="33" y="108"/>
                  <a:pt x="34" y="108"/>
                  <a:pt x="34" y="107"/>
                </a:cubicBezTo>
                <a:cubicBezTo>
                  <a:pt x="34" y="108"/>
                  <a:pt x="34" y="108"/>
                  <a:pt x="35" y="108"/>
                </a:cubicBezTo>
                <a:cubicBezTo>
                  <a:pt x="35" y="108"/>
                  <a:pt x="35" y="108"/>
                  <a:pt x="35" y="108"/>
                </a:cubicBezTo>
                <a:cubicBezTo>
                  <a:pt x="35" y="109"/>
                  <a:pt x="36" y="109"/>
                  <a:pt x="36" y="109"/>
                </a:cubicBezTo>
                <a:cubicBezTo>
                  <a:pt x="37" y="108"/>
                  <a:pt x="38" y="108"/>
                  <a:pt x="39" y="108"/>
                </a:cubicBezTo>
                <a:cubicBezTo>
                  <a:pt x="39" y="107"/>
                  <a:pt x="40" y="108"/>
                  <a:pt x="41" y="107"/>
                </a:cubicBezTo>
                <a:cubicBezTo>
                  <a:pt x="42" y="108"/>
                  <a:pt x="43" y="106"/>
                  <a:pt x="44" y="107"/>
                </a:cubicBezTo>
                <a:cubicBezTo>
                  <a:pt x="44" y="107"/>
                  <a:pt x="44" y="107"/>
                  <a:pt x="44" y="106"/>
                </a:cubicBezTo>
                <a:cubicBezTo>
                  <a:pt x="45" y="107"/>
                  <a:pt x="45" y="107"/>
                  <a:pt x="46" y="107"/>
                </a:cubicBezTo>
                <a:cubicBezTo>
                  <a:pt x="45" y="107"/>
                  <a:pt x="45" y="107"/>
                  <a:pt x="45" y="108"/>
                </a:cubicBezTo>
                <a:cubicBezTo>
                  <a:pt x="45" y="107"/>
                  <a:pt x="45" y="108"/>
                  <a:pt x="44" y="108"/>
                </a:cubicBezTo>
                <a:cubicBezTo>
                  <a:pt x="44" y="108"/>
                  <a:pt x="44" y="108"/>
                  <a:pt x="45" y="108"/>
                </a:cubicBezTo>
                <a:cubicBezTo>
                  <a:pt x="45" y="109"/>
                  <a:pt x="44" y="109"/>
                  <a:pt x="43" y="109"/>
                </a:cubicBezTo>
                <a:cubicBezTo>
                  <a:pt x="43" y="108"/>
                  <a:pt x="44" y="108"/>
                  <a:pt x="44" y="108"/>
                </a:cubicBezTo>
                <a:cubicBezTo>
                  <a:pt x="44" y="108"/>
                  <a:pt x="43" y="109"/>
                  <a:pt x="42" y="109"/>
                </a:cubicBezTo>
                <a:cubicBezTo>
                  <a:pt x="43" y="109"/>
                  <a:pt x="43" y="108"/>
                  <a:pt x="43" y="109"/>
                </a:cubicBezTo>
                <a:cubicBezTo>
                  <a:pt x="42" y="109"/>
                  <a:pt x="42" y="110"/>
                  <a:pt x="41" y="110"/>
                </a:cubicBezTo>
                <a:cubicBezTo>
                  <a:pt x="41" y="110"/>
                  <a:pt x="42" y="109"/>
                  <a:pt x="41" y="109"/>
                </a:cubicBezTo>
                <a:cubicBezTo>
                  <a:pt x="41" y="110"/>
                  <a:pt x="41" y="110"/>
                  <a:pt x="41" y="110"/>
                </a:cubicBezTo>
                <a:cubicBezTo>
                  <a:pt x="40" y="110"/>
                  <a:pt x="39" y="110"/>
                  <a:pt x="39" y="111"/>
                </a:cubicBezTo>
                <a:cubicBezTo>
                  <a:pt x="39" y="110"/>
                  <a:pt x="38" y="111"/>
                  <a:pt x="37" y="111"/>
                </a:cubicBezTo>
                <a:cubicBezTo>
                  <a:pt x="38" y="111"/>
                  <a:pt x="37" y="111"/>
                  <a:pt x="38" y="111"/>
                </a:cubicBezTo>
                <a:cubicBezTo>
                  <a:pt x="38" y="113"/>
                  <a:pt x="37" y="111"/>
                  <a:pt x="37" y="112"/>
                </a:cubicBezTo>
                <a:cubicBezTo>
                  <a:pt x="36" y="112"/>
                  <a:pt x="36" y="111"/>
                  <a:pt x="36" y="111"/>
                </a:cubicBezTo>
                <a:cubicBezTo>
                  <a:pt x="36" y="111"/>
                  <a:pt x="36" y="112"/>
                  <a:pt x="36" y="112"/>
                </a:cubicBezTo>
                <a:cubicBezTo>
                  <a:pt x="35" y="113"/>
                  <a:pt x="34" y="112"/>
                  <a:pt x="34" y="113"/>
                </a:cubicBezTo>
                <a:cubicBezTo>
                  <a:pt x="34" y="113"/>
                  <a:pt x="34" y="113"/>
                  <a:pt x="34" y="112"/>
                </a:cubicBezTo>
                <a:cubicBezTo>
                  <a:pt x="33" y="113"/>
                  <a:pt x="32" y="114"/>
                  <a:pt x="31" y="113"/>
                </a:cubicBezTo>
                <a:cubicBezTo>
                  <a:pt x="31" y="113"/>
                  <a:pt x="32" y="113"/>
                  <a:pt x="32" y="113"/>
                </a:cubicBezTo>
                <a:cubicBezTo>
                  <a:pt x="32" y="113"/>
                  <a:pt x="32" y="113"/>
                  <a:pt x="32" y="113"/>
                </a:cubicBezTo>
                <a:cubicBezTo>
                  <a:pt x="32" y="113"/>
                  <a:pt x="32" y="113"/>
                  <a:pt x="32" y="113"/>
                </a:cubicBezTo>
                <a:cubicBezTo>
                  <a:pt x="32" y="112"/>
                  <a:pt x="32" y="112"/>
                  <a:pt x="32" y="112"/>
                </a:cubicBezTo>
                <a:cubicBezTo>
                  <a:pt x="31" y="112"/>
                  <a:pt x="31" y="112"/>
                  <a:pt x="31" y="112"/>
                </a:cubicBezTo>
                <a:cubicBezTo>
                  <a:pt x="30" y="112"/>
                  <a:pt x="31" y="113"/>
                  <a:pt x="31" y="112"/>
                </a:cubicBezTo>
                <a:cubicBezTo>
                  <a:pt x="31" y="113"/>
                  <a:pt x="31" y="112"/>
                  <a:pt x="31" y="112"/>
                </a:cubicBezTo>
                <a:cubicBezTo>
                  <a:pt x="31" y="112"/>
                  <a:pt x="31" y="112"/>
                  <a:pt x="31" y="112"/>
                </a:cubicBezTo>
                <a:cubicBezTo>
                  <a:pt x="31" y="112"/>
                  <a:pt x="31" y="112"/>
                  <a:pt x="31" y="112"/>
                </a:cubicBezTo>
                <a:cubicBezTo>
                  <a:pt x="31" y="112"/>
                  <a:pt x="31" y="112"/>
                  <a:pt x="31" y="112"/>
                </a:cubicBezTo>
                <a:cubicBezTo>
                  <a:pt x="31" y="112"/>
                  <a:pt x="31" y="113"/>
                  <a:pt x="31" y="113"/>
                </a:cubicBezTo>
                <a:cubicBezTo>
                  <a:pt x="31" y="113"/>
                  <a:pt x="31" y="113"/>
                  <a:pt x="31" y="113"/>
                </a:cubicBezTo>
                <a:cubicBezTo>
                  <a:pt x="31" y="113"/>
                  <a:pt x="31" y="113"/>
                  <a:pt x="31" y="113"/>
                </a:cubicBezTo>
                <a:cubicBezTo>
                  <a:pt x="31" y="114"/>
                  <a:pt x="31" y="114"/>
                  <a:pt x="30" y="113"/>
                </a:cubicBezTo>
                <a:cubicBezTo>
                  <a:pt x="29" y="113"/>
                  <a:pt x="29" y="115"/>
                  <a:pt x="28" y="115"/>
                </a:cubicBezTo>
                <a:cubicBezTo>
                  <a:pt x="28" y="115"/>
                  <a:pt x="28" y="115"/>
                  <a:pt x="28" y="115"/>
                </a:cubicBezTo>
                <a:cubicBezTo>
                  <a:pt x="28" y="115"/>
                  <a:pt x="28" y="115"/>
                  <a:pt x="28" y="115"/>
                </a:cubicBezTo>
                <a:cubicBezTo>
                  <a:pt x="27" y="115"/>
                  <a:pt x="27" y="116"/>
                  <a:pt x="27" y="115"/>
                </a:cubicBezTo>
                <a:cubicBezTo>
                  <a:pt x="26" y="115"/>
                  <a:pt x="27" y="115"/>
                  <a:pt x="27" y="114"/>
                </a:cubicBezTo>
                <a:cubicBezTo>
                  <a:pt x="26" y="115"/>
                  <a:pt x="25" y="116"/>
                  <a:pt x="24" y="115"/>
                </a:cubicBezTo>
                <a:cubicBezTo>
                  <a:pt x="24" y="115"/>
                  <a:pt x="24" y="115"/>
                  <a:pt x="24" y="116"/>
                </a:cubicBezTo>
                <a:cubicBezTo>
                  <a:pt x="23" y="116"/>
                  <a:pt x="23" y="116"/>
                  <a:pt x="23" y="116"/>
                </a:cubicBezTo>
                <a:cubicBezTo>
                  <a:pt x="23" y="116"/>
                  <a:pt x="22" y="116"/>
                  <a:pt x="22" y="116"/>
                </a:cubicBezTo>
                <a:cubicBezTo>
                  <a:pt x="22" y="116"/>
                  <a:pt x="22" y="116"/>
                  <a:pt x="22" y="116"/>
                </a:cubicBezTo>
                <a:cubicBezTo>
                  <a:pt x="22" y="116"/>
                  <a:pt x="22" y="116"/>
                  <a:pt x="23" y="116"/>
                </a:cubicBezTo>
                <a:cubicBezTo>
                  <a:pt x="23" y="116"/>
                  <a:pt x="23" y="116"/>
                  <a:pt x="23" y="116"/>
                </a:cubicBezTo>
                <a:cubicBezTo>
                  <a:pt x="23" y="116"/>
                  <a:pt x="23" y="116"/>
                  <a:pt x="24" y="116"/>
                </a:cubicBezTo>
                <a:cubicBezTo>
                  <a:pt x="24" y="116"/>
                  <a:pt x="23" y="116"/>
                  <a:pt x="23" y="116"/>
                </a:cubicBezTo>
                <a:cubicBezTo>
                  <a:pt x="24" y="116"/>
                  <a:pt x="24" y="117"/>
                  <a:pt x="24" y="117"/>
                </a:cubicBezTo>
                <a:cubicBezTo>
                  <a:pt x="23" y="116"/>
                  <a:pt x="22" y="118"/>
                  <a:pt x="22" y="117"/>
                </a:cubicBezTo>
                <a:cubicBezTo>
                  <a:pt x="22" y="117"/>
                  <a:pt x="22" y="116"/>
                  <a:pt x="22" y="116"/>
                </a:cubicBezTo>
                <a:cubicBezTo>
                  <a:pt x="22" y="116"/>
                  <a:pt x="21" y="116"/>
                  <a:pt x="20" y="117"/>
                </a:cubicBezTo>
                <a:cubicBezTo>
                  <a:pt x="20" y="117"/>
                  <a:pt x="20" y="116"/>
                  <a:pt x="21" y="117"/>
                </a:cubicBezTo>
                <a:cubicBezTo>
                  <a:pt x="21" y="118"/>
                  <a:pt x="20" y="117"/>
                  <a:pt x="20" y="118"/>
                </a:cubicBezTo>
                <a:cubicBezTo>
                  <a:pt x="20" y="118"/>
                  <a:pt x="20" y="118"/>
                  <a:pt x="20" y="119"/>
                </a:cubicBezTo>
                <a:cubicBezTo>
                  <a:pt x="21" y="119"/>
                  <a:pt x="21" y="118"/>
                  <a:pt x="21" y="119"/>
                </a:cubicBezTo>
                <a:cubicBezTo>
                  <a:pt x="21" y="119"/>
                  <a:pt x="21" y="119"/>
                  <a:pt x="21" y="119"/>
                </a:cubicBezTo>
                <a:cubicBezTo>
                  <a:pt x="20" y="119"/>
                  <a:pt x="20" y="119"/>
                  <a:pt x="19" y="119"/>
                </a:cubicBezTo>
                <a:cubicBezTo>
                  <a:pt x="19" y="118"/>
                  <a:pt x="20" y="119"/>
                  <a:pt x="20" y="118"/>
                </a:cubicBezTo>
                <a:cubicBezTo>
                  <a:pt x="19" y="118"/>
                  <a:pt x="19" y="118"/>
                  <a:pt x="19" y="118"/>
                </a:cubicBezTo>
                <a:cubicBezTo>
                  <a:pt x="19" y="118"/>
                  <a:pt x="18" y="119"/>
                  <a:pt x="18" y="119"/>
                </a:cubicBezTo>
                <a:cubicBezTo>
                  <a:pt x="18" y="119"/>
                  <a:pt x="18" y="119"/>
                  <a:pt x="18" y="118"/>
                </a:cubicBezTo>
                <a:cubicBezTo>
                  <a:pt x="18" y="118"/>
                  <a:pt x="18" y="118"/>
                  <a:pt x="17" y="118"/>
                </a:cubicBezTo>
                <a:cubicBezTo>
                  <a:pt x="17" y="118"/>
                  <a:pt x="18" y="119"/>
                  <a:pt x="18" y="119"/>
                </a:cubicBezTo>
                <a:cubicBezTo>
                  <a:pt x="17" y="120"/>
                  <a:pt x="16" y="119"/>
                  <a:pt x="16" y="120"/>
                </a:cubicBezTo>
                <a:cubicBezTo>
                  <a:pt x="16" y="120"/>
                  <a:pt x="16" y="119"/>
                  <a:pt x="16" y="120"/>
                </a:cubicBezTo>
                <a:cubicBezTo>
                  <a:pt x="17" y="120"/>
                  <a:pt x="17" y="120"/>
                  <a:pt x="17" y="120"/>
                </a:cubicBezTo>
                <a:cubicBezTo>
                  <a:pt x="16" y="120"/>
                  <a:pt x="16" y="120"/>
                  <a:pt x="16" y="121"/>
                </a:cubicBezTo>
                <a:cubicBezTo>
                  <a:pt x="16" y="122"/>
                  <a:pt x="16" y="121"/>
                  <a:pt x="16" y="121"/>
                </a:cubicBezTo>
                <a:cubicBezTo>
                  <a:pt x="17" y="121"/>
                  <a:pt x="16" y="121"/>
                  <a:pt x="17" y="121"/>
                </a:cubicBezTo>
                <a:cubicBezTo>
                  <a:pt x="17" y="122"/>
                  <a:pt x="16" y="122"/>
                  <a:pt x="17" y="123"/>
                </a:cubicBezTo>
                <a:cubicBezTo>
                  <a:pt x="17" y="122"/>
                  <a:pt x="17" y="122"/>
                  <a:pt x="17" y="122"/>
                </a:cubicBezTo>
                <a:cubicBezTo>
                  <a:pt x="17" y="122"/>
                  <a:pt x="17" y="122"/>
                  <a:pt x="17" y="122"/>
                </a:cubicBezTo>
                <a:cubicBezTo>
                  <a:pt x="17" y="122"/>
                  <a:pt x="17" y="121"/>
                  <a:pt x="17" y="121"/>
                </a:cubicBezTo>
                <a:cubicBezTo>
                  <a:pt x="18" y="121"/>
                  <a:pt x="19" y="121"/>
                  <a:pt x="19" y="120"/>
                </a:cubicBezTo>
                <a:cubicBezTo>
                  <a:pt x="20" y="121"/>
                  <a:pt x="20" y="120"/>
                  <a:pt x="21" y="120"/>
                </a:cubicBezTo>
                <a:cubicBezTo>
                  <a:pt x="22" y="121"/>
                  <a:pt x="20" y="121"/>
                  <a:pt x="21" y="121"/>
                </a:cubicBezTo>
                <a:cubicBezTo>
                  <a:pt x="22" y="121"/>
                  <a:pt x="23" y="121"/>
                  <a:pt x="23" y="120"/>
                </a:cubicBezTo>
                <a:cubicBezTo>
                  <a:pt x="24" y="120"/>
                  <a:pt x="24" y="121"/>
                  <a:pt x="24" y="120"/>
                </a:cubicBezTo>
                <a:cubicBezTo>
                  <a:pt x="25" y="120"/>
                  <a:pt x="25" y="121"/>
                  <a:pt x="25" y="121"/>
                </a:cubicBezTo>
                <a:cubicBezTo>
                  <a:pt x="25" y="122"/>
                  <a:pt x="25" y="121"/>
                  <a:pt x="25" y="121"/>
                </a:cubicBezTo>
                <a:cubicBezTo>
                  <a:pt x="25" y="121"/>
                  <a:pt x="25" y="120"/>
                  <a:pt x="25" y="120"/>
                </a:cubicBezTo>
                <a:cubicBezTo>
                  <a:pt x="26" y="120"/>
                  <a:pt x="26" y="119"/>
                  <a:pt x="27" y="119"/>
                </a:cubicBezTo>
                <a:cubicBezTo>
                  <a:pt x="26" y="120"/>
                  <a:pt x="26" y="121"/>
                  <a:pt x="25" y="121"/>
                </a:cubicBezTo>
                <a:cubicBezTo>
                  <a:pt x="26" y="122"/>
                  <a:pt x="27" y="120"/>
                  <a:pt x="27" y="119"/>
                </a:cubicBezTo>
                <a:cubicBezTo>
                  <a:pt x="28" y="120"/>
                  <a:pt x="28" y="120"/>
                  <a:pt x="28" y="119"/>
                </a:cubicBezTo>
                <a:cubicBezTo>
                  <a:pt x="28" y="119"/>
                  <a:pt x="28" y="119"/>
                  <a:pt x="28" y="119"/>
                </a:cubicBezTo>
                <a:cubicBezTo>
                  <a:pt x="28" y="119"/>
                  <a:pt x="28" y="119"/>
                  <a:pt x="28" y="119"/>
                </a:cubicBezTo>
                <a:cubicBezTo>
                  <a:pt x="29" y="119"/>
                  <a:pt x="28" y="119"/>
                  <a:pt x="29" y="119"/>
                </a:cubicBezTo>
                <a:cubicBezTo>
                  <a:pt x="30" y="119"/>
                  <a:pt x="30" y="118"/>
                  <a:pt x="31" y="118"/>
                </a:cubicBezTo>
                <a:cubicBezTo>
                  <a:pt x="31" y="118"/>
                  <a:pt x="31" y="118"/>
                  <a:pt x="31" y="118"/>
                </a:cubicBezTo>
                <a:cubicBezTo>
                  <a:pt x="30" y="119"/>
                  <a:pt x="30" y="119"/>
                  <a:pt x="30" y="120"/>
                </a:cubicBezTo>
                <a:cubicBezTo>
                  <a:pt x="31" y="120"/>
                  <a:pt x="31" y="119"/>
                  <a:pt x="32" y="120"/>
                </a:cubicBezTo>
                <a:cubicBezTo>
                  <a:pt x="32" y="119"/>
                  <a:pt x="31" y="119"/>
                  <a:pt x="31" y="119"/>
                </a:cubicBezTo>
                <a:cubicBezTo>
                  <a:pt x="31" y="119"/>
                  <a:pt x="31" y="119"/>
                  <a:pt x="32" y="119"/>
                </a:cubicBezTo>
                <a:cubicBezTo>
                  <a:pt x="32" y="119"/>
                  <a:pt x="32" y="120"/>
                  <a:pt x="33" y="119"/>
                </a:cubicBezTo>
                <a:cubicBezTo>
                  <a:pt x="33" y="119"/>
                  <a:pt x="32" y="119"/>
                  <a:pt x="33" y="119"/>
                </a:cubicBezTo>
                <a:cubicBezTo>
                  <a:pt x="32" y="119"/>
                  <a:pt x="32" y="119"/>
                  <a:pt x="32" y="119"/>
                </a:cubicBezTo>
                <a:cubicBezTo>
                  <a:pt x="32" y="119"/>
                  <a:pt x="32" y="118"/>
                  <a:pt x="32" y="119"/>
                </a:cubicBezTo>
                <a:cubicBezTo>
                  <a:pt x="31" y="118"/>
                  <a:pt x="31" y="118"/>
                  <a:pt x="32" y="117"/>
                </a:cubicBezTo>
                <a:cubicBezTo>
                  <a:pt x="32" y="118"/>
                  <a:pt x="33" y="118"/>
                  <a:pt x="32" y="118"/>
                </a:cubicBezTo>
                <a:cubicBezTo>
                  <a:pt x="33" y="119"/>
                  <a:pt x="33" y="118"/>
                  <a:pt x="33" y="118"/>
                </a:cubicBezTo>
                <a:cubicBezTo>
                  <a:pt x="34" y="118"/>
                  <a:pt x="33" y="119"/>
                  <a:pt x="33" y="119"/>
                </a:cubicBezTo>
                <a:cubicBezTo>
                  <a:pt x="33" y="119"/>
                  <a:pt x="33" y="119"/>
                  <a:pt x="33" y="120"/>
                </a:cubicBezTo>
                <a:cubicBezTo>
                  <a:pt x="34" y="120"/>
                  <a:pt x="34" y="119"/>
                  <a:pt x="34" y="120"/>
                </a:cubicBezTo>
                <a:cubicBezTo>
                  <a:pt x="34" y="120"/>
                  <a:pt x="34" y="120"/>
                  <a:pt x="34" y="121"/>
                </a:cubicBezTo>
                <a:cubicBezTo>
                  <a:pt x="35" y="121"/>
                  <a:pt x="35" y="120"/>
                  <a:pt x="35" y="121"/>
                </a:cubicBezTo>
                <a:cubicBezTo>
                  <a:pt x="35" y="120"/>
                  <a:pt x="35" y="121"/>
                  <a:pt x="34" y="120"/>
                </a:cubicBezTo>
                <a:cubicBezTo>
                  <a:pt x="35" y="120"/>
                  <a:pt x="35" y="120"/>
                  <a:pt x="35" y="120"/>
                </a:cubicBezTo>
                <a:cubicBezTo>
                  <a:pt x="35" y="120"/>
                  <a:pt x="35" y="119"/>
                  <a:pt x="35" y="119"/>
                </a:cubicBezTo>
                <a:cubicBezTo>
                  <a:pt x="35" y="119"/>
                  <a:pt x="35" y="119"/>
                  <a:pt x="35" y="118"/>
                </a:cubicBezTo>
                <a:cubicBezTo>
                  <a:pt x="35" y="119"/>
                  <a:pt x="35" y="119"/>
                  <a:pt x="35" y="119"/>
                </a:cubicBezTo>
                <a:cubicBezTo>
                  <a:pt x="35" y="118"/>
                  <a:pt x="38" y="118"/>
                  <a:pt x="38" y="119"/>
                </a:cubicBezTo>
                <a:cubicBezTo>
                  <a:pt x="38" y="118"/>
                  <a:pt x="39" y="119"/>
                  <a:pt x="38" y="118"/>
                </a:cubicBezTo>
                <a:cubicBezTo>
                  <a:pt x="39" y="118"/>
                  <a:pt x="39" y="119"/>
                  <a:pt x="39" y="119"/>
                </a:cubicBezTo>
                <a:cubicBezTo>
                  <a:pt x="39" y="119"/>
                  <a:pt x="39" y="120"/>
                  <a:pt x="38" y="120"/>
                </a:cubicBezTo>
                <a:cubicBezTo>
                  <a:pt x="38" y="120"/>
                  <a:pt x="40" y="120"/>
                  <a:pt x="40" y="119"/>
                </a:cubicBezTo>
                <a:cubicBezTo>
                  <a:pt x="40" y="120"/>
                  <a:pt x="40" y="120"/>
                  <a:pt x="41" y="120"/>
                </a:cubicBezTo>
                <a:cubicBezTo>
                  <a:pt x="41" y="119"/>
                  <a:pt x="41" y="119"/>
                  <a:pt x="42" y="119"/>
                </a:cubicBezTo>
                <a:cubicBezTo>
                  <a:pt x="42" y="119"/>
                  <a:pt x="42" y="119"/>
                  <a:pt x="42" y="118"/>
                </a:cubicBezTo>
                <a:cubicBezTo>
                  <a:pt x="42" y="119"/>
                  <a:pt x="42" y="118"/>
                  <a:pt x="43" y="118"/>
                </a:cubicBezTo>
                <a:cubicBezTo>
                  <a:pt x="42" y="117"/>
                  <a:pt x="44" y="117"/>
                  <a:pt x="43" y="117"/>
                </a:cubicBezTo>
                <a:cubicBezTo>
                  <a:pt x="44" y="117"/>
                  <a:pt x="43" y="118"/>
                  <a:pt x="44" y="118"/>
                </a:cubicBezTo>
                <a:cubicBezTo>
                  <a:pt x="44" y="117"/>
                  <a:pt x="44" y="117"/>
                  <a:pt x="45" y="117"/>
                </a:cubicBezTo>
                <a:cubicBezTo>
                  <a:pt x="45" y="117"/>
                  <a:pt x="45" y="118"/>
                  <a:pt x="45" y="118"/>
                </a:cubicBezTo>
                <a:cubicBezTo>
                  <a:pt x="44" y="119"/>
                  <a:pt x="43" y="119"/>
                  <a:pt x="42" y="119"/>
                </a:cubicBezTo>
                <a:cubicBezTo>
                  <a:pt x="43" y="120"/>
                  <a:pt x="43" y="119"/>
                  <a:pt x="43" y="120"/>
                </a:cubicBezTo>
                <a:cubicBezTo>
                  <a:pt x="44" y="118"/>
                  <a:pt x="46" y="120"/>
                  <a:pt x="47" y="118"/>
                </a:cubicBezTo>
                <a:cubicBezTo>
                  <a:pt x="48" y="119"/>
                  <a:pt x="50" y="117"/>
                  <a:pt x="51" y="117"/>
                </a:cubicBezTo>
                <a:cubicBezTo>
                  <a:pt x="51" y="117"/>
                  <a:pt x="51" y="118"/>
                  <a:pt x="51" y="118"/>
                </a:cubicBezTo>
                <a:cubicBezTo>
                  <a:pt x="51" y="117"/>
                  <a:pt x="51" y="117"/>
                  <a:pt x="51" y="117"/>
                </a:cubicBezTo>
                <a:cubicBezTo>
                  <a:pt x="51" y="118"/>
                  <a:pt x="51" y="118"/>
                  <a:pt x="51" y="118"/>
                </a:cubicBezTo>
                <a:cubicBezTo>
                  <a:pt x="52" y="118"/>
                  <a:pt x="52" y="118"/>
                  <a:pt x="52" y="118"/>
                </a:cubicBezTo>
                <a:cubicBezTo>
                  <a:pt x="52" y="118"/>
                  <a:pt x="52" y="119"/>
                  <a:pt x="52" y="119"/>
                </a:cubicBezTo>
                <a:cubicBezTo>
                  <a:pt x="51" y="119"/>
                  <a:pt x="51" y="119"/>
                  <a:pt x="51" y="119"/>
                </a:cubicBezTo>
                <a:cubicBezTo>
                  <a:pt x="51" y="119"/>
                  <a:pt x="51" y="119"/>
                  <a:pt x="51" y="119"/>
                </a:cubicBezTo>
                <a:cubicBezTo>
                  <a:pt x="50" y="120"/>
                  <a:pt x="50" y="120"/>
                  <a:pt x="50" y="119"/>
                </a:cubicBezTo>
                <a:cubicBezTo>
                  <a:pt x="50" y="119"/>
                  <a:pt x="50" y="119"/>
                  <a:pt x="50" y="119"/>
                </a:cubicBezTo>
                <a:cubicBezTo>
                  <a:pt x="50" y="118"/>
                  <a:pt x="50" y="119"/>
                  <a:pt x="49" y="119"/>
                </a:cubicBezTo>
                <a:cubicBezTo>
                  <a:pt x="49" y="119"/>
                  <a:pt x="49" y="119"/>
                  <a:pt x="49" y="119"/>
                </a:cubicBezTo>
                <a:cubicBezTo>
                  <a:pt x="49" y="119"/>
                  <a:pt x="49" y="119"/>
                  <a:pt x="48" y="120"/>
                </a:cubicBezTo>
                <a:cubicBezTo>
                  <a:pt x="48" y="119"/>
                  <a:pt x="48" y="119"/>
                  <a:pt x="48" y="119"/>
                </a:cubicBezTo>
                <a:cubicBezTo>
                  <a:pt x="48" y="119"/>
                  <a:pt x="48" y="119"/>
                  <a:pt x="47" y="119"/>
                </a:cubicBezTo>
                <a:cubicBezTo>
                  <a:pt x="47" y="120"/>
                  <a:pt x="47" y="120"/>
                  <a:pt x="47" y="120"/>
                </a:cubicBezTo>
                <a:cubicBezTo>
                  <a:pt x="47" y="120"/>
                  <a:pt x="46" y="120"/>
                  <a:pt x="46" y="120"/>
                </a:cubicBezTo>
                <a:cubicBezTo>
                  <a:pt x="46" y="120"/>
                  <a:pt x="46" y="120"/>
                  <a:pt x="46" y="120"/>
                </a:cubicBezTo>
                <a:cubicBezTo>
                  <a:pt x="46" y="120"/>
                  <a:pt x="45" y="120"/>
                  <a:pt x="45" y="120"/>
                </a:cubicBezTo>
                <a:cubicBezTo>
                  <a:pt x="45" y="120"/>
                  <a:pt x="45" y="120"/>
                  <a:pt x="45" y="120"/>
                </a:cubicBezTo>
                <a:cubicBezTo>
                  <a:pt x="44" y="120"/>
                  <a:pt x="44" y="121"/>
                  <a:pt x="44" y="120"/>
                </a:cubicBezTo>
                <a:cubicBezTo>
                  <a:pt x="44" y="120"/>
                  <a:pt x="44" y="121"/>
                  <a:pt x="44" y="121"/>
                </a:cubicBezTo>
                <a:cubicBezTo>
                  <a:pt x="44" y="121"/>
                  <a:pt x="44" y="121"/>
                  <a:pt x="43" y="121"/>
                </a:cubicBezTo>
                <a:cubicBezTo>
                  <a:pt x="44" y="121"/>
                  <a:pt x="44" y="121"/>
                  <a:pt x="44" y="121"/>
                </a:cubicBezTo>
                <a:cubicBezTo>
                  <a:pt x="44" y="121"/>
                  <a:pt x="44" y="121"/>
                  <a:pt x="44" y="121"/>
                </a:cubicBezTo>
                <a:cubicBezTo>
                  <a:pt x="44" y="121"/>
                  <a:pt x="44" y="121"/>
                  <a:pt x="44" y="121"/>
                </a:cubicBezTo>
                <a:cubicBezTo>
                  <a:pt x="46" y="121"/>
                  <a:pt x="47" y="120"/>
                  <a:pt x="48" y="120"/>
                </a:cubicBezTo>
                <a:cubicBezTo>
                  <a:pt x="48" y="121"/>
                  <a:pt x="47" y="121"/>
                  <a:pt x="47" y="121"/>
                </a:cubicBezTo>
                <a:cubicBezTo>
                  <a:pt x="47" y="121"/>
                  <a:pt x="47" y="121"/>
                  <a:pt x="47" y="121"/>
                </a:cubicBezTo>
                <a:cubicBezTo>
                  <a:pt x="47" y="122"/>
                  <a:pt x="47" y="122"/>
                  <a:pt x="47" y="122"/>
                </a:cubicBezTo>
                <a:cubicBezTo>
                  <a:pt x="47" y="122"/>
                  <a:pt x="47" y="122"/>
                  <a:pt x="46" y="121"/>
                </a:cubicBezTo>
                <a:cubicBezTo>
                  <a:pt x="46" y="122"/>
                  <a:pt x="46" y="123"/>
                  <a:pt x="45" y="123"/>
                </a:cubicBezTo>
                <a:cubicBezTo>
                  <a:pt x="44" y="123"/>
                  <a:pt x="45" y="122"/>
                  <a:pt x="45" y="122"/>
                </a:cubicBezTo>
                <a:cubicBezTo>
                  <a:pt x="45" y="122"/>
                  <a:pt x="45" y="121"/>
                  <a:pt x="45" y="121"/>
                </a:cubicBezTo>
                <a:cubicBezTo>
                  <a:pt x="45" y="121"/>
                  <a:pt x="45" y="123"/>
                  <a:pt x="43" y="123"/>
                </a:cubicBezTo>
                <a:cubicBezTo>
                  <a:pt x="43" y="122"/>
                  <a:pt x="43" y="122"/>
                  <a:pt x="43" y="122"/>
                </a:cubicBezTo>
                <a:cubicBezTo>
                  <a:pt x="43" y="122"/>
                  <a:pt x="43" y="123"/>
                  <a:pt x="42" y="123"/>
                </a:cubicBezTo>
                <a:cubicBezTo>
                  <a:pt x="42" y="123"/>
                  <a:pt x="42" y="123"/>
                  <a:pt x="42" y="123"/>
                </a:cubicBezTo>
                <a:cubicBezTo>
                  <a:pt x="42" y="123"/>
                  <a:pt x="42" y="123"/>
                  <a:pt x="42" y="123"/>
                </a:cubicBezTo>
                <a:cubicBezTo>
                  <a:pt x="42" y="123"/>
                  <a:pt x="42" y="123"/>
                  <a:pt x="42" y="123"/>
                </a:cubicBezTo>
                <a:cubicBezTo>
                  <a:pt x="42" y="123"/>
                  <a:pt x="42" y="122"/>
                  <a:pt x="41" y="122"/>
                </a:cubicBezTo>
                <a:cubicBezTo>
                  <a:pt x="41" y="122"/>
                  <a:pt x="41" y="122"/>
                  <a:pt x="42" y="122"/>
                </a:cubicBezTo>
                <a:cubicBezTo>
                  <a:pt x="42" y="122"/>
                  <a:pt x="42" y="122"/>
                  <a:pt x="42" y="122"/>
                </a:cubicBezTo>
                <a:cubicBezTo>
                  <a:pt x="41" y="122"/>
                  <a:pt x="41" y="122"/>
                  <a:pt x="41" y="122"/>
                </a:cubicBezTo>
                <a:cubicBezTo>
                  <a:pt x="41" y="123"/>
                  <a:pt x="41" y="123"/>
                  <a:pt x="41" y="123"/>
                </a:cubicBezTo>
                <a:cubicBezTo>
                  <a:pt x="41" y="123"/>
                  <a:pt x="41" y="123"/>
                  <a:pt x="41" y="123"/>
                </a:cubicBezTo>
                <a:cubicBezTo>
                  <a:pt x="41" y="123"/>
                  <a:pt x="40" y="123"/>
                  <a:pt x="40" y="123"/>
                </a:cubicBezTo>
                <a:cubicBezTo>
                  <a:pt x="40" y="123"/>
                  <a:pt x="40" y="123"/>
                  <a:pt x="40" y="123"/>
                </a:cubicBezTo>
                <a:cubicBezTo>
                  <a:pt x="40" y="123"/>
                  <a:pt x="39" y="123"/>
                  <a:pt x="39" y="124"/>
                </a:cubicBezTo>
                <a:cubicBezTo>
                  <a:pt x="38" y="123"/>
                  <a:pt x="39" y="123"/>
                  <a:pt x="38" y="123"/>
                </a:cubicBezTo>
                <a:cubicBezTo>
                  <a:pt x="37" y="123"/>
                  <a:pt x="37" y="123"/>
                  <a:pt x="36" y="124"/>
                </a:cubicBezTo>
                <a:cubicBezTo>
                  <a:pt x="36" y="123"/>
                  <a:pt x="36" y="123"/>
                  <a:pt x="36" y="123"/>
                </a:cubicBezTo>
                <a:cubicBezTo>
                  <a:pt x="35" y="123"/>
                  <a:pt x="36" y="124"/>
                  <a:pt x="35" y="124"/>
                </a:cubicBezTo>
                <a:cubicBezTo>
                  <a:pt x="35" y="124"/>
                  <a:pt x="35" y="124"/>
                  <a:pt x="35" y="124"/>
                </a:cubicBezTo>
                <a:cubicBezTo>
                  <a:pt x="35" y="124"/>
                  <a:pt x="35" y="124"/>
                  <a:pt x="35" y="124"/>
                </a:cubicBezTo>
                <a:cubicBezTo>
                  <a:pt x="35" y="124"/>
                  <a:pt x="35" y="124"/>
                  <a:pt x="34" y="124"/>
                </a:cubicBezTo>
                <a:cubicBezTo>
                  <a:pt x="34" y="124"/>
                  <a:pt x="34" y="125"/>
                  <a:pt x="34" y="125"/>
                </a:cubicBezTo>
                <a:cubicBezTo>
                  <a:pt x="34" y="125"/>
                  <a:pt x="34" y="124"/>
                  <a:pt x="34" y="125"/>
                </a:cubicBezTo>
                <a:cubicBezTo>
                  <a:pt x="34" y="125"/>
                  <a:pt x="34" y="125"/>
                  <a:pt x="34" y="125"/>
                </a:cubicBezTo>
                <a:cubicBezTo>
                  <a:pt x="33" y="125"/>
                  <a:pt x="33" y="126"/>
                  <a:pt x="32" y="126"/>
                </a:cubicBezTo>
                <a:cubicBezTo>
                  <a:pt x="32" y="125"/>
                  <a:pt x="33" y="125"/>
                  <a:pt x="33" y="125"/>
                </a:cubicBezTo>
                <a:cubicBezTo>
                  <a:pt x="33" y="125"/>
                  <a:pt x="34" y="124"/>
                  <a:pt x="34" y="124"/>
                </a:cubicBezTo>
                <a:cubicBezTo>
                  <a:pt x="34" y="124"/>
                  <a:pt x="32" y="124"/>
                  <a:pt x="32" y="125"/>
                </a:cubicBezTo>
                <a:cubicBezTo>
                  <a:pt x="31" y="125"/>
                  <a:pt x="32" y="124"/>
                  <a:pt x="31" y="124"/>
                </a:cubicBezTo>
                <a:cubicBezTo>
                  <a:pt x="31" y="125"/>
                  <a:pt x="30" y="125"/>
                  <a:pt x="28" y="126"/>
                </a:cubicBezTo>
                <a:cubicBezTo>
                  <a:pt x="28" y="125"/>
                  <a:pt x="29" y="125"/>
                  <a:pt x="29" y="125"/>
                </a:cubicBezTo>
                <a:cubicBezTo>
                  <a:pt x="28" y="125"/>
                  <a:pt x="28" y="125"/>
                  <a:pt x="28" y="124"/>
                </a:cubicBezTo>
                <a:cubicBezTo>
                  <a:pt x="27" y="125"/>
                  <a:pt x="27" y="125"/>
                  <a:pt x="26" y="126"/>
                </a:cubicBezTo>
                <a:cubicBezTo>
                  <a:pt x="25" y="125"/>
                  <a:pt x="25" y="126"/>
                  <a:pt x="24" y="127"/>
                </a:cubicBezTo>
                <a:cubicBezTo>
                  <a:pt x="25" y="127"/>
                  <a:pt x="25" y="127"/>
                  <a:pt x="26" y="127"/>
                </a:cubicBezTo>
                <a:cubicBezTo>
                  <a:pt x="26" y="126"/>
                  <a:pt x="26" y="126"/>
                  <a:pt x="26" y="126"/>
                </a:cubicBezTo>
                <a:cubicBezTo>
                  <a:pt x="26" y="126"/>
                  <a:pt x="26" y="126"/>
                  <a:pt x="26" y="126"/>
                </a:cubicBezTo>
                <a:cubicBezTo>
                  <a:pt x="27" y="126"/>
                  <a:pt x="26" y="126"/>
                  <a:pt x="26" y="126"/>
                </a:cubicBezTo>
                <a:cubicBezTo>
                  <a:pt x="26" y="127"/>
                  <a:pt x="28" y="127"/>
                  <a:pt x="28" y="126"/>
                </a:cubicBezTo>
                <a:cubicBezTo>
                  <a:pt x="29" y="127"/>
                  <a:pt x="30" y="127"/>
                  <a:pt x="31" y="126"/>
                </a:cubicBezTo>
                <a:cubicBezTo>
                  <a:pt x="31" y="126"/>
                  <a:pt x="31" y="127"/>
                  <a:pt x="32" y="126"/>
                </a:cubicBezTo>
                <a:cubicBezTo>
                  <a:pt x="33" y="126"/>
                  <a:pt x="35" y="126"/>
                  <a:pt x="36" y="125"/>
                </a:cubicBezTo>
                <a:cubicBezTo>
                  <a:pt x="36" y="126"/>
                  <a:pt x="37" y="125"/>
                  <a:pt x="37" y="126"/>
                </a:cubicBezTo>
                <a:cubicBezTo>
                  <a:pt x="37" y="126"/>
                  <a:pt x="37" y="126"/>
                  <a:pt x="38" y="126"/>
                </a:cubicBezTo>
                <a:cubicBezTo>
                  <a:pt x="38" y="126"/>
                  <a:pt x="38" y="126"/>
                  <a:pt x="38" y="127"/>
                </a:cubicBezTo>
                <a:cubicBezTo>
                  <a:pt x="38" y="127"/>
                  <a:pt x="37" y="127"/>
                  <a:pt x="37" y="127"/>
                </a:cubicBezTo>
                <a:cubicBezTo>
                  <a:pt x="37" y="127"/>
                  <a:pt x="37" y="126"/>
                  <a:pt x="37" y="126"/>
                </a:cubicBezTo>
                <a:cubicBezTo>
                  <a:pt x="37" y="126"/>
                  <a:pt x="37" y="127"/>
                  <a:pt x="37" y="127"/>
                </a:cubicBezTo>
                <a:cubicBezTo>
                  <a:pt x="36" y="126"/>
                  <a:pt x="36" y="127"/>
                  <a:pt x="35" y="126"/>
                </a:cubicBezTo>
                <a:cubicBezTo>
                  <a:pt x="35" y="127"/>
                  <a:pt x="35" y="127"/>
                  <a:pt x="35" y="127"/>
                </a:cubicBezTo>
                <a:cubicBezTo>
                  <a:pt x="35" y="127"/>
                  <a:pt x="35" y="127"/>
                  <a:pt x="35" y="127"/>
                </a:cubicBezTo>
                <a:cubicBezTo>
                  <a:pt x="35" y="126"/>
                  <a:pt x="34" y="127"/>
                  <a:pt x="34" y="127"/>
                </a:cubicBezTo>
                <a:cubicBezTo>
                  <a:pt x="34" y="126"/>
                  <a:pt x="34" y="127"/>
                  <a:pt x="33" y="127"/>
                </a:cubicBezTo>
                <a:cubicBezTo>
                  <a:pt x="33" y="127"/>
                  <a:pt x="33" y="127"/>
                  <a:pt x="33" y="127"/>
                </a:cubicBezTo>
                <a:cubicBezTo>
                  <a:pt x="33" y="127"/>
                  <a:pt x="33" y="127"/>
                  <a:pt x="33" y="127"/>
                </a:cubicBezTo>
                <a:cubicBezTo>
                  <a:pt x="33" y="128"/>
                  <a:pt x="33" y="127"/>
                  <a:pt x="33" y="128"/>
                </a:cubicBezTo>
                <a:cubicBezTo>
                  <a:pt x="33" y="128"/>
                  <a:pt x="32" y="128"/>
                  <a:pt x="32" y="128"/>
                </a:cubicBezTo>
                <a:cubicBezTo>
                  <a:pt x="32" y="128"/>
                  <a:pt x="32" y="128"/>
                  <a:pt x="32" y="128"/>
                </a:cubicBezTo>
                <a:cubicBezTo>
                  <a:pt x="32" y="128"/>
                  <a:pt x="32" y="128"/>
                  <a:pt x="32" y="128"/>
                </a:cubicBezTo>
                <a:cubicBezTo>
                  <a:pt x="32" y="128"/>
                  <a:pt x="32" y="128"/>
                  <a:pt x="32" y="128"/>
                </a:cubicBezTo>
                <a:cubicBezTo>
                  <a:pt x="32" y="128"/>
                  <a:pt x="32" y="128"/>
                  <a:pt x="31" y="128"/>
                </a:cubicBezTo>
                <a:cubicBezTo>
                  <a:pt x="31" y="128"/>
                  <a:pt x="31" y="129"/>
                  <a:pt x="31" y="129"/>
                </a:cubicBezTo>
                <a:cubicBezTo>
                  <a:pt x="31" y="129"/>
                  <a:pt x="32" y="129"/>
                  <a:pt x="32" y="129"/>
                </a:cubicBezTo>
                <a:cubicBezTo>
                  <a:pt x="32" y="129"/>
                  <a:pt x="32" y="128"/>
                  <a:pt x="32" y="128"/>
                </a:cubicBezTo>
                <a:cubicBezTo>
                  <a:pt x="32" y="128"/>
                  <a:pt x="32" y="128"/>
                  <a:pt x="32" y="129"/>
                </a:cubicBezTo>
                <a:cubicBezTo>
                  <a:pt x="32" y="128"/>
                  <a:pt x="32" y="128"/>
                  <a:pt x="32" y="128"/>
                </a:cubicBezTo>
                <a:cubicBezTo>
                  <a:pt x="32" y="129"/>
                  <a:pt x="33" y="129"/>
                  <a:pt x="33" y="129"/>
                </a:cubicBezTo>
                <a:cubicBezTo>
                  <a:pt x="33" y="128"/>
                  <a:pt x="33" y="128"/>
                  <a:pt x="34" y="127"/>
                </a:cubicBezTo>
                <a:cubicBezTo>
                  <a:pt x="34" y="127"/>
                  <a:pt x="34" y="127"/>
                  <a:pt x="34" y="127"/>
                </a:cubicBezTo>
                <a:cubicBezTo>
                  <a:pt x="34" y="127"/>
                  <a:pt x="34" y="128"/>
                  <a:pt x="34" y="128"/>
                </a:cubicBezTo>
                <a:cubicBezTo>
                  <a:pt x="34" y="128"/>
                  <a:pt x="34" y="128"/>
                  <a:pt x="34" y="128"/>
                </a:cubicBezTo>
                <a:cubicBezTo>
                  <a:pt x="34" y="128"/>
                  <a:pt x="33" y="128"/>
                  <a:pt x="33" y="129"/>
                </a:cubicBezTo>
                <a:cubicBezTo>
                  <a:pt x="34" y="129"/>
                  <a:pt x="34" y="128"/>
                  <a:pt x="35" y="129"/>
                </a:cubicBezTo>
                <a:cubicBezTo>
                  <a:pt x="35" y="129"/>
                  <a:pt x="35" y="128"/>
                  <a:pt x="35" y="128"/>
                </a:cubicBezTo>
                <a:cubicBezTo>
                  <a:pt x="35" y="128"/>
                  <a:pt x="35" y="128"/>
                  <a:pt x="35" y="128"/>
                </a:cubicBezTo>
                <a:cubicBezTo>
                  <a:pt x="35" y="128"/>
                  <a:pt x="35" y="128"/>
                  <a:pt x="36" y="128"/>
                </a:cubicBezTo>
                <a:cubicBezTo>
                  <a:pt x="36" y="128"/>
                  <a:pt x="36" y="128"/>
                  <a:pt x="35" y="128"/>
                </a:cubicBezTo>
                <a:cubicBezTo>
                  <a:pt x="35" y="128"/>
                  <a:pt x="35" y="128"/>
                  <a:pt x="35" y="128"/>
                </a:cubicBezTo>
                <a:cubicBezTo>
                  <a:pt x="36" y="127"/>
                  <a:pt x="38" y="127"/>
                  <a:pt x="38" y="128"/>
                </a:cubicBezTo>
                <a:cubicBezTo>
                  <a:pt x="38" y="128"/>
                  <a:pt x="38" y="127"/>
                  <a:pt x="38" y="127"/>
                </a:cubicBezTo>
                <a:cubicBezTo>
                  <a:pt x="39" y="128"/>
                  <a:pt x="39" y="128"/>
                  <a:pt x="38" y="128"/>
                </a:cubicBezTo>
                <a:cubicBezTo>
                  <a:pt x="39" y="129"/>
                  <a:pt x="40" y="128"/>
                  <a:pt x="39" y="128"/>
                </a:cubicBezTo>
                <a:cubicBezTo>
                  <a:pt x="39" y="127"/>
                  <a:pt x="40" y="128"/>
                  <a:pt x="40" y="127"/>
                </a:cubicBezTo>
                <a:cubicBezTo>
                  <a:pt x="40" y="127"/>
                  <a:pt x="40" y="127"/>
                  <a:pt x="40" y="127"/>
                </a:cubicBezTo>
                <a:cubicBezTo>
                  <a:pt x="40" y="127"/>
                  <a:pt x="40" y="128"/>
                  <a:pt x="40" y="128"/>
                </a:cubicBezTo>
                <a:cubicBezTo>
                  <a:pt x="41" y="128"/>
                  <a:pt x="41" y="127"/>
                  <a:pt x="41" y="128"/>
                </a:cubicBezTo>
                <a:cubicBezTo>
                  <a:pt x="42" y="128"/>
                  <a:pt x="42" y="128"/>
                  <a:pt x="41" y="128"/>
                </a:cubicBezTo>
                <a:cubicBezTo>
                  <a:pt x="42" y="127"/>
                  <a:pt x="42" y="127"/>
                  <a:pt x="43" y="128"/>
                </a:cubicBezTo>
                <a:cubicBezTo>
                  <a:pt x="43" y="127"/>
                  <a:pt x="42" y="127"/>
                  <a:pt x="42" y="127"/>
                </a:cubicBezTo>
                <a:cubicBezTo>
                  <a:pt x="43" y="127"/>
                  <a:pt x="43" y="127"/>
                  <a:pt x="43" y="127"/>
                </a:cubicBezTo>
                <a:cubicBezTo>
                  <a:pt x="43" y="127"/>
                  <a:pt x="43" y="127"/>
                  <a:pt x="43" y="127"/>
                </a:cubicBezTo>
                <a:cubicBezTo>
                  <a:pt x="44" y="126"/>
                  <a:pt x="45" y="126"/>
                  <a:pt x="46" y="126"/>
                </a:cubicBezTo>
                <a:cubicBezTo>
                  <a:pt x="46" y="126"/>
                  <a:pt x="45" y="126"/>
                  <a:pt x="45" y="127"/>
                </a:cubicBezTo>
                <a:cubicBezTo>
                  <a:pt x="46" y="127"/>
                  <a:pt x="46" y="126"/>
                  <a:pt x="46" y="127"/>
                </a:cubicBezTo>
                <a:cubicBezTo>
                  <a:pt x="47" y="126"/>
                  <a:pt x="47" y="128"/>
                  <a:pt x="48" y="127"/>
                </a:cubicBezTo>
                <a:cubicBezTo>
                  <a:pt x="47" y="127"/>
                  <a:pt x="47" y="127"/>
                  <a:pt x="47" y="127"/>
                </a:cubicBezTo>
                <a:cubicBezTo>
                  <a:pt x="47" y="126"/>
                  <a:pt x="47" y="126"/>
                  <a:pt x="48" y="126"/>
                </a:cubicBezTo>
                <a:cubicBezTo>
                  <a:pt x="48" y="126"/>
                  <a:pt x="48" y="126"/>
                  <a:pt x="48" y="126"/>
                </a:cubicBezTo>
                <a:cubicBezTo>
                  <a:pt x="48" y="126"/>
                  <a:pt x="48" y="126"/>
                  <a:pt x="48" y="127"/>
                </a:cubicBezTo>
                <a:cubicBezTo>
                  <a:pt x="48" y="127"/>
                  <a:pt x="48" y="126"/>
                  <a:pt x="48" y="127"/>
                </a:cubicBezTo>
                <a:cubicBezTo>
                  <a:pt x="48" y="126"/>
                  <a:pt x="50" y="126"/>
                  <a:pt x="51" y="126"/>
                </a:cubicBezTo>
                <a:cubicBezTo>
                  <a:pt x="51" y="126"/>
                  <a:pt x="51" y="126"/>
                  <a:pt x="51" y="126"/>
                </a:cubicBezTo>
                <a:cubicBezTo>
                  <a:pt x="51" y="126"/>
                  <a:pt x="52" y="125"/>
                  <a:pt x="52" y="125"/>
                </a:cubicBezTo>
                <a:cubicBezTo>
                  <a:pt x="52" y="126"/>
                  <a:pt x="52" y="126"/>
                  <a:pt x="52" y="126"/>
                </a:cubicBezTo>
                <a:cubicBezTo>
                  <a:pt x="52" y="126"/>
                  <a:pt x="52" y="126"/>
                  <a:pt x="53" y="126"/>
                </a:cubicBezTo>
                <a:cubicBezTo>
                  <a:pt x="53" y="125"/>
                  <a:pt x="52" y="125"/>
                  <a:pt x="52" y="125"/>
                </a:cubicBezTo>
                <a:cubicBezTo>
                  <a:pt x="53" y="125"/>
                  <a:pt x="53" y="125"/>
                  <a:pt x="53" y="125"/>
                </a:cubicBezTo>
                <a:cubicBezTo>
                  <a:pt x="53" y="125"/>
                  <a:pt x="53" y="125"/>
                  <a:pt x="53" y="125"/>
                </a:cubicBezTo>
                <a:cubicBezTo>
                  <a:pt x="54" y="125"/>
                  <a:pt x="54" y="125"/>
                  <a:pt x="54" y="125"/>
                </a:cubicBezTo>
                <a:cubicBezTo>
                  <a:pt x="54" y="125"/>
                  <a:pt x="54" y="125"/>
                  <a:pt x="54" y="126"/>
                </a:cubicBezTo>
                <a:cubicBezTo>
                  <a:pt x="55" y="126"/>
                  <a:pt x="55" y="125"/>
                  <a:pt x="55" y="125"/>
                </a:cubicBezTo>
                <a:cubicBezTo>
                  <a:pt x="55" y="124"/>
                  <a:pt x="55" y="125"/>
                  <a:pt x="56" y="125"/>
                </a:cubicBezTo>
                <a:cubicBezTo>
                  <a:pt x="56" y="125"/>
                  <a:pt x="56" y="125"/>
                  <a:pt x="56" y="125"/>
                </a:cubicBezTo>
                <a:cubicBezTo>
                  <a:pt x="56" y="125"/>
                  <a:pt x="57" y="125"/>
                  <a:pt x="57" y="125"/>
                </a:cubicBezTo>
                <a:cubicBezTo>
                  <a:pt x="57" y="125"/>
                  <a:pt x="57" y="125"/>
                  <a:pt x="57" y="125"/>
                </a:cubicBezTo>
                <a:cubicBezTo>
                  <a:pt x="57" y="125"/>
                  <a:pt x="57" y="125"/>
                  <a:pt x="57" y="124"/>
                </a:cubicBezTo>
                <a:cubicBezTo>
                  <a:pt x="57" y="125"/>
                  <a:pt x="57" y="124"/>
                  <a:pt x="58" y="124"/>
                </a:cubicBezTo>
                <a:cubicBezTo>
                  <a:pt x="58" y="124"/>
                  <a:pt x="58" y="124"/>
                  <a:pt x="58" y="124"/>
                </a:cubicBezTo>
                <a:cubicBezTo>
                  <a:pt x="58" y="124"/>
                  <a:pt x="58" y="124"/>
                  <a:pt x="58" y="124"/>
                </a:cubicBezTo>
                <a:cubicBezTo>
                  <a:pt x="58" y="124"/>
                  <a:pt x="58" y="124"/>
                  <a:pt x="58" y="124"/>
                </a:cubicBezTo>
                <a:cubicBezTo>
                  <a:pt x="58" y="124"/>
                  <a:pt x="58" y="124"/>
                  <a:pt x="58" y="124"/>
                </a:cubicBezTo>
                <a:cubicBezTo>
                  <a:pt x="58" y="124"/>
                  <a:pt x="58" y="124"/>
                  <a:pt x="58" y="124"/>
                </a:cubicBezTo>
                <a:cubicBezTo>
                  <a:pt x="58" y="124"/>
                  <a:pt x="58" y="124"/>
                  <a:pt x="58" y="124"/>
                </a:cubicBezTo>
                <a:cubicBezTo>
                  <a:pt x="58" y="124"/>
                  <a:pt x="58" y="124"/>
                  <a:pt x="58" y="124"/>
                </a:cubicBezTo>
                <a:cubicBezTo>
                  <a:pt x="58" y="124"/>
                  <a:pt x="58" y="124"/>
                  <a:pt x="58" y="123"/>
                </a:cubicBezTo>
                <a:cubicBezTo>
                  <a:pt x="59" y="123"/>
                  <a:pt x="59" y="124"/>
                  <a:pt x="59" y="124"/>
                </a:cubicBezTo>
                <a:cubicBezTo>
                  <a:pt x="59" y="124"/>
                  <a:pt x="59" y="124"/>
                  <a:pt x="59" y="124"/>
                </a:cubicBezTo>
                <a:cubicBezTo>
                  <a:pt x="59" y="125"/>
                  <a:pt x="60" y="124"/>
                  <a:pt x="60" y="124"/>
                </a:cubicBezTo>
                <a:cubicBezTo>
                  <a:pt x="61" y="124"/>
                  <a:pt x="61" y="124"/>
                  <a:pt x="61" y="125"/>
                </a:cubicBezTo>
                <a:cubicBezTo>
                  <a:pt x="61" y="125"/>
                  <a:pt x="61" y="125"/>
                  <a:pt x="61" y="124"/>
                </a:cubicBezTo>
                <a:cubicBezTo>
                  <a:pt x="61" y="125"/>
                  <a:pt x="61" y="125"/>
                  <a:pt x="61" y="125"/>
                </a:cubicBezTo>
                <a:cubicBezTo>
                  <a:pt x="61" y="125"/>
                  <a:pt x="60" y="125"/>
                  <a:pt x="60" y="124"/>
                </a:cubicBezTo>
                <a:cubicBezTo>
                  <a:pt x="60" y="125"/>
                  <a:pt x="59" y="125"/>
                  <a:pt x="59" y="125"/>
                </a:cubicBezTo>
                <a:cubicBezTo>
                  <a:pt x="59" y="126"/>
                  <a:pt x="60" y="125"/>
                  <a:pt x="61" y="125"/>
                </a:cubicBezTo>
                <a:cubicBezTo>
                  <a:pt x="61" y="125"/>
                  <a:pt x="61" y="125"/>
                  <a:pt x="61" y="125"/>
                </a:cubicBezTo>
                <a:cubicBezTo>
                  <a:pt x="61" y="125"/>
                  <a:pt x="62" y="125"/>
                  <a:pt x="61" y="124"/>
                </a:cubicBezTo>
                <a:cubicBezTo>
                  <a:pt x="61" y="124"/>
                  <a:pt x="61" y="124"/>
                  <a:pt x="61" y="124"/>
                </a:cubicBezTo>
                <a:cubicBezTo>
                  <a:pt x="61" y="124"/>
                  <a:pt x="61" y="124"/>
                  <a:pt x="61" y="124"/>
                </a:cubicBezTo>
                <a:cubicBezTo>
                  <a:pt x="60" y="124"/>
                  <a:pt x="60" y="124"/>
                  <a:pt x="60" y="124"/>
                </a:cubicBezTo>
                <a:cubicBezTo>
                  <a:pt x="60" y="124"/>
                  <a:pt x="60" y="124"/>
                  <a:pt x="59" y="124"/>
                </a:cubicBezTo>
                <a:cubicBezTo>
                  <a:pt x="59" y="124"/>
                  <a:pt x="59" y="124"/>
                  <a:pt x="59" y="124"/>
                </a:cubicBezTo>
                <a:cubicBezTo>
                  <a:pt x="59" y="124"/>
                  <a:pt x="59" y="123"/>
                  <a:pt x="59" y="123"/>
                </a:cubicBezTo>
                <a:cubicBezTo>
                  <a:pt x="59" y="123"/>
                  <a:pt x="59" y="123"/>
                  <a:pt x="59" y="123"/>
                </a:cubicBezTo>
                <a:cubicBezTo>
                  <a:pt x="59" y="123"/>
                  <a:pt x="59" y="123"/>
                  <a:pt x="59" y="123"/>
                </a:cubicBezTo>
                <a:cubicBezTo>
                  <a:pt x="59" y="123"/>
                  <a:pt x="59" y="123"/>
                  <a:pt x="59" y="123"/>
                </a:cubicBezTo>
                <a:cubicBezTo>
                  <a:pt x="60" y="123"/>
                  <a:pt x="60" y="123"/>
                  <a:pt x="61" y="123"/>
                </a:cubicBezTo>
                <a:cubicBezTo>
                  <a:pt x="61" y="123"/>
                  <a:pt x="61" y="123"/>
                  <a:pt x="61" y="123"/>
                </a:cubicBezTo>
                <a:cubicBezTo>
                  <a:pt x="61" y="123"/>
                  <a:pt x="61" y="123"/>
                  <a:pt x="61" y="123"/>
                </a:cubicBezTo>
                <a:cubicBezTo>
                  <a:pt x="62" y="124"/>
                  <a:pt x="62" y="123"/>
                  <a:pt x="62" y="123"/>
                </a:cubicBezTo>
                <a:cubicBezTo>
                  <a:pt x="62" y="123"/>
                  <a:pt x="62" y="123"/>
                  <a:pt x="62" y="123"/>
                </a:cubicBezTo>
                <a:cubicBezTo>
                  <a:pt x="62" y="123"/>
                  <a:pt x="62" y="123"/>
                  <a:pt x="62" y="123"/>
                </a:cubicBezTo>
                <a:cubicBezTo>
                  <a:pt x="62" y="123"/>
                  <a:pt x="62" y="123"/>
                  <a:pt x="62" y="124"/>
                </a:cubicBezTo>
                <a:cubicBezTo>
                  <a:pt x="62" y="124"/>
                  <a:pt x="62" y="124"/>
                  <a:pt x="61" y="124"/>
                </a:cubicBezTo>
                <a:cubicBezTo>
                  <a:pt x="61" y="124"/>
                  <a:pt x="62" y="124"/>
                  <a:pt x="62" y="124"/>
                </a:cubicBezTo>
                <a:cubicBezTo>
                  <a:pt x="62" y="124"/>
                  <a:pt x="62" y="124"/>
                  <a:pt x="62" y="124"/>
                </a:cubicBezTo>
                <a:cubicBezTo>
                  <a:pt x="62" y="124"/>
                  <a:pt x="62" y="125"/>
                  <a:pt x="63" y="125"/>
                </a:cubicBezTo>
                <a:cubicBezTo>
                  <a:pt x="63" y="125"/>
                  <a:pt x="63" y="124"/>
                  <a:pt x="63" y="124"/>
                </a:cubicBezTo>
                <a:cubicBezTo>
                  <a:pt x="64" y="124"/>
                  <a:pt x="65" y="124"/>
                  <a:pt x="65" y="123"/>
                </a:cubicBezTo>
                <a:cubicBezTo>
                  <a:pt x="65" y="123"/>
                  <a:pt x="65" y="123"/>
                  <a:pt x="65" y="123"/>
                </a:cubicBezTo>
                <a:cubicBezTo>
                  <a:pt x="65" y="123"/>
                  <a:pt x="64" y="123"/>
                  <a:pt x="64" y="123"/>
                </a:cubicBezTo>
                <a:cubicBezTo>
                  <a:pt x="64" y="123"/>
                  <a:pt x="65" y="122"/>
                  <a:pt x="65" y="122"/>
                </a:cubicBezTo>
                <a:cubicBezTo>
                  <a:pt x="65" y="122"/>
                  <a:pt x="65" y="123"/>
                  <a:pt x="65" y="123"/>
                </a:cubicBezTo>
                <a:cubicBezTo>
                  <a:pt x="65" y="123"/>
                  <a:pt x="66" y="123"/>
                  <a:pt x="66" y="123"/>
                </a:cubicBezTo>
                <a:cubicBezTo>
                  <a:pt x="66" y="123"/>
                  <a:pt x="66" y="123"/>
                  <a:pt x="66" y="123"/>
                </a:cubicBezTo>
                <a:cubicBezTo>
                  <a:pt x="66" y="123"/>
                  <a:pt x="67" y="123"/>
                  <a:pt x="67" y="123"/>
                </a:cubicBezTo>
                <a:cubicBezTo>
                  <a:pt x="67" y="123"/>
                  <a:pt x="67" y="123"/>
                  <a:pt x="67" y="123"/>
                </a:cubicBezTo>
                <a:cubicBezTo>
                  <a:pt x="67" y="123"/>
                  <a:pt x="67" y="123"/>
                  <a:pt x="67" y="123"/>
                </a:cubicBezTo>
                <a:cubicBezTo>
                  <a:pt x="67" y="123"/>
                  <a:pt x="67" y="123"/>
                  <a:pt x="67" y="123"/>
                </a:cubicBezTo>
                <a:cubicBezTo>
                  <a:pt x="68" y="123"/>
                  <a:pt x="68" y="122"/>
                  <a:pt x="68" y="122"/>
                </a:cubicBezTo>
                <a:cubicBezTo>
                  <a:pt x="68" y="122"/>
                  <a:pt x="68" y="122"/>
                  <a:pt x="68" y="122"/>
                </a:cubicBezTo>
                <a:cubicBezTo>
                  <a:pt x="68" y="122"/>
                  <a:pt x="68" y="122"/>
                  <a:pt x="68" y="122"/>
                </a:cubicBezTo>
                <a:cubicBezTo>
                  <a:pt x="69" y="122"/>
                  <a:pt x="69" y="122"/>
                  <a:pt x="69" y="122"/>
                </a:cubicBezTo>
                <a:cubicBezTo>
                  <a:pt x="69" y="122"/>
                  <a:pt x="69" y="123"/>
                  <a:pt x="69" y="123"/>
                </a:cubicBezTo>
                <a:cubicBezTo>
                  <a:pt x="69" y="123"/>
                  <a:pt x="70" y="123"/>
                  <a:pt x="70" y="122"/>
                </a:cubicBezTo>
                <a:cubicBezTo>
                  <a:pt x="70" y="122"/>
                  <a:pt x="70" y="122"/>
                  <a:pt x="70" y="122"/>
                </a:cubicBezTo>
                <a:cubicBezTo>
                  <a:pt x="70" y="122"/>
                  <a:pt x="70" y="122"/>
                  <a:pt x="70" y="122"/>
                </a:cubicBezTo>
                <a:cubicBezTo>
                  <a:pt x="70" y="122"/>
                  <a:pt x="70" y="122"/>
                  <a:pt x="70" y="122"/>
                </a:cubicBezTo>
                <a:cubicBezTo>
                  <a:pt x="70" y="122"/>
                  <a:pt x="70" y="122"/>
                  <a:pt x="70" y="122"/>
                </a:cubicBezTo>
                <a:cubicBezTo>
                  <a:pt x="70" y="123"/>
                  <a:pt x="71" y="122"/>
                  <a:pt x="71" y="122"/>
                </a:cubicBezTo>
                <a:cubicBezTo>
                  <a:pt x="71" y="122"/>
                  <a:pt x="71" y="122"/>
                  <a:pt x="71" y="121"/>
                </a:cubicBezTo>
                <a:cubicBezTo>
                  <a:pt x="71" y="121"/>
                  <a:pt x="72" y="121"/>
                  <a:pt x="72" y="121"/>
                </a:cubicBezTo>
                <a:cubicBezTo>
                  <a:pt x="72" y="121"/>
                  <a:pt x="72" y="121"/>
                  <a:pt x="72" y="122"/>
                </a:cubicBezTo>
                <a:cubicBezTo>
                  <a:pt x="72" y="122"/>
                  <a:pt x="72" y="122"/>
                  <a:pt x="72" y="122"/>
                </a:cubicBezTo>
                <a:cubicBezTo>
                  <a:pt x="72" y="122"/>
                  <a:pt x="72" y="122"/>
                  <a:pt x="72" y="122"/>
                </a:cubicBezTo>
                <a:cubicBezTo>
                  <a:pt x="72" y="122"/>
                  <a:pt x="72" y="122"/>
                  <a:pt x="72" y="122"/>
                </a:cubicBezTo>
                <a:cubicBezTo>
                  <a:pt x="72" y="122"/>
                  <a:pt x="72" y="122"/>
                  <a:pt x="73" y="121"/>
                </a:cubicBezTo>
                <a:cubicBezTo>
                  <a:pt x="73" y="122"/>
                  <a:pt x="73" y="122"/>
                  <a:pt x="73" y="122"/>
                </a:cubicBezTo>
                <a:cubicBezTo>
                  <a:pt x="73" y="121"/>
                  <a:pt x="73" y="121"/>
                  <a:pt x="73" y="121"/>
                </a:cubicBezTo>
                <a:cubicBezTo>
                  <a:pt x="74" y="121"/>
                  <a:pt x="74" y="121"/>
                  <a:pt x="75" y="121"/>
                </a:cubicBezTo>
                <a:cubicBezTo>
                  <a:pt x="75" y="121"/>
                  <a:pt x="75" y="121"/>
                  <a:pt x="75" y="121"/>
                </a:cubicBezTo>
                <a:cubicBezTo>
                  <a:pt x="75" y="120"/>
                  <a:pt x="75" y="120"/>
                  <a:pt x="75" y="120"/>
                </a:cubicBezTo>
                <a:cubicBezTo>
                  <a:pt x="75" y="120"/>
                  <a:pt x="75" y="120"/>
                  <a:pt x="75" y="120"/>
                </a:cubicBezTo>
                <a:cubicBezTo>
                  <a:pt x="76" y="121"/>
                  <a:pt x="77" y="120"/>
                  <a:pt x="78" y="121"/>
                </a:cubicBezTo>
                <a:cubicBezTo>
                  <a:pt x="77" y="121"/>
                  <a:pt x="77" y="121"/>
                  <a:pt x="76" y="121"/>
                </a:cubicBezTo>
                <a:cubicBezTo>
                  <a:pt x="77" y="122"/>
                  <a:pt x="78" y="121"/>
                  <a:pt x="78" y="121"/>
                </a:cubicBezTo>
                <a:cubicBezTo>
                  <a:pt x="78" y="121"/>
                  <a:pt x="78" y="120"/>
                  <a:pt x="78" y="120"/>
                </a:cubicBezTo>
                <a:cubicBezTo>
                  <a:pt x="78" y="120"/>
                  <a:pt x="78" y="120"/>
                  <a:pt x="78" y="120"/>
                </a:cubicBezTo>
                <a:cubicBezTo>
                  <a:pt x="78" y="120"/>
                  <a:pt x="78" y="120"/>
                  <a:pt x="78" y="120"/>
                </a:cubicBezTo>
                <a:cubicBezTo>
                  <a:pt x="78" y="120"/>
                  <a:pt x="78" y="120"/>
                  <a:pt x="79" y="120"/>
                </a:cubicBezTo>
                <a:cubicBezTo>
                  <a:pt x="79" y="120"/>
                  <a:pt x="79" y="120"/>
                  <a:pt x="79" y="120"/>
                </a:cubicBezTo>
                <a:cubicBezTo>
                  <a:pt x="79" y="120"/>
                  <a:pt x="79" y="120"/>
                  <a:pt x="79" y="120"/>
                </a:cubicBezTo>
                <a:cubicBezTo>
                  <a:pt x="79" y="120"/>
                  <a:pt x="80" y="120"/>
                  <a:pt x="80" y="120"/>
                </a:cubicBezTo>
                <a:cubicBezTo>
                  <a:pt x="80" y="120"/>
                  <a:pt x="80" y="120"/>
                  <a:pt x="80" y="120"/>
                </a:cubicBezTo>
                <a:cubicBezTo>
                  <a:pt x="80" y="120"/>
                  <a:pt x="80" y="120"/>
                  <a:pt x="80" y="120"/>
                </a:cubicBezTo>
                <a:cubicBezTo>
                  <a:pt x="80" y="119"/>
                  <a:pt x="80" y="120"/>
                  <a:pt x="81" y="119"/>
                </a:cubicBezTo>
                <a:cubicBezTo>
                  <a:pt x="81" y="119"/>
                  <a:pt x="81" y="119"/>
                  <a:pt x="81" y="119"/>
                </a:cubicBezTo>
                <a:cubicBezTo>
                  <a:pt x="81" y="119"/>
                  <a:pt x="80" y="120"/>
                  <a:pt x="81" y="120"/>
                </a:cubicBezTo>
                <a:cubicBezTo>
                  <a:pt x="81" y="119"/>
                  <a:pt x="82" y="119"/>
                  <a:pt x="82" y="119"/>
                </a:cubicBezTo>
                <a:cubicBezTo>
                  <a:pt x="82" y="119"/>
                  <a:pt x="82" y="119"/>
                  <a:pt x="82" y="119"/>
                </a:cubicBezTo>
                <a:cubicBezTo>
                  <a:pt x="82" y="119"/>
                  <a:pt x="81" y="119"/>
                  <a:pt x="82" y="120"/>
                </a:cubicBezTo>
                <a:cubicBezTo>
                  <a:pt x="82" y="119"/>
                  <a:pt x="82" y="119"/>
                  <a:pt x="83" y="119"/>
                </a:cubicBezTo>
                <a:cubicBezTo>
                  <a:pt x="83" y="119"/>
                  <a:pt x="82" y="119"/>
                  <a:pt x="83" y="120"/>
                </a:cubicBezTo>
                <a:cubicBezTo>
                  <a:pt x="84" y="120"/>
                  <a:pt x="84" y="119"/>
                  <a:pt x="85" y="118"/>
                </a:cubicBezTo>
                <a:cubicBezTo>
                  <a:pt x="85" y="119"/>
                  <a:pt x="85" y="119"/>
                  <a:pt x="86" y="119"/>
                </a:cubicBezTo>
                <a:cubicBezTo>
                  <a:pt x="86" y="119"/>
                  <a:pt x="86" y="119"/>
                  <a:pt x="86" y="119"/>
                </a:cubicBezTo>
                <a:cubicBezTo>
                  <a:pt x="86" y="119"/>
                  <a:pt x="86" y="119"/>
                  <a:pt x="87" y="119"/>
                </a:cubicBezTo>
                <a:cubicBezTo>
                  <a:pt x="87" y="119"/>
                  <a:pt x="87" y="119"/>
                  <a:pt x="87" y="119"/>
                </a:cubicBezTo>
                <a:cubicBezTo>
                  <a:pt x="87" y="118"/>
                  <a:pt x="87" y="118"/>
                  <a:pt x="87" y="118"/>
                </a:cubicBezTo>
                <a:cubicBezTo>
                  <a:pt x="87" y="118"/>
                  <a:pt x="87" y="119"/>
                  <a:pt x="87" y="119"/>
                </a:cubicBezTo>
                <a:cubicBezTo>
                  <a:pt x="87" y="119"/>
                  <a:pt x="87" y="119"/>
                  <a:pt x="87" y="119"/>
                </a:cubicBezTo>
                <a:cubicBezTo>
                  <a:pt x="87" y="119"/>
                  <a:pt x="87" y="119"/>
                  <a:pt x="87" y="119"/>
                </a:cubicBezTo>
                <a:cubicBezTo>
                  <a:pt x="86" y="119"/>
                  <a:pt x="86" y="120"/>
                  <a:pt x="85" y="120"/>
                </a:cubicBezTo>
                <a:cubicBezTo>
                  <a:pt x="85" y="120"/>
                  <a:pt x="85" y="120"/>
                  <a:pt x="85" y="120"/>
                </a:cubicBezTo>
                <a:cubicBezTo>
                  <a:pt x="85" y="119"/>
                  <a:pt x="84" y="119"/>
                  <a:pt x="85" y="120"/>
                </a:cubicBezTo>
                <a:cubicBezTo>
                  <a:pt x="85" y="120"/>
                  <a:pt x="85" y="120"/>
                  <a:pt x="85" y="120"/>
                </a:cubicBezTo>
                <a:cubicBezTo>
                  <a:pt x="86" y="120"/>
                  <a:pt x="86" y="120"/>
                  <a:pt x="87" y="120"/>
                </a:cubicBezTo>
                <a:cubicBezTo>
                  <a:pt x="87" y="120"/>
                  <a:pt x="86" y="120"/>
                  <a:pt x="87" y="120"/>
                </a:cubicBezTo>
                <a:cubicBezTo>
                  <a:pt x="87" y="120"/>
                  <a:pt x="87" y="120"/>
                  <a:pt x="86" y="120"/>
                </a:cubicBezTo>
                <a:cubicBezTo>
                  <a:pt x="86" y="120"/>
                  <a:pt x="86" y="121"/>
                  <a:pt x="85" y="121"/>
                </a:cubicBezTo>
                <a:cubicBezTo>
                  <a:pt x="85" y="121"/>
                  <a:pt x="85" y="121"/>
                  <a:pt x="85" y="121"/>
                </a:cubicBezTo>
                <a:cubicBezTo>
                  <a:pt x="85" y="121"/>
                  <a:pt x="85" y="121"/>
                  <a:pt x="85" y="121"/>
                </a:cubicBezTo>
                <a:cubicBezTo>
                  <a:pt x="85" y="121"/>
                  <a:pt x="85" y="121"/>
                  <a:pt x="85" y="121"/>
                </a:cubicBezTo>
                <a:cubicBezTo>
                  <a:pt x="85" y="121"/>
                  <a:pt x="85" y="121"/>
                  <a:pt x="84" y="121"/>
                </a:cubicBezTo>
                <a:cubicBezTo>
                  <a:pt x="84" y="121"/>
                  <a:pt x="84" y="121"/>
                  <a:pt x="84" y="121"/>
                </a:cubicBezTo>
                <a:cubicBezTo>
                  <a:pt x="84" y="121"/>
                  <a:pt x="84" y="122"/>
                  <a:pt x="84" y="122"/>
                </a:cubicBezTo>
                <a:cubicBezTo>
                  <a:pt x="84" y="122"/>
                  <a:pt x="84" y="121"/>
                  <a:pt x="83" y="121"/>
                </a:cubicBezTo>
                <a:cubicBezTo>
                  <a:pt x="83" y="121"/>
                  <a:pt x="83" y="122"/>
                  <a:pt x="83" y="122"/>
                </a:cubicBezTo>
                <a:cubicBezTo>
                  <a:pt x="83" y="122"/>
                  <a:pt x="83" y="122"/>
                  <a:pt x="83" y="121"/>
                </a:cubicBezTo>
                <a:cubicBezTo>
                  <a:pt x="83" y="121"/>
                  <a:pt x="83" y="122"/>
                  <a:pt x="83" y="122"/>
                </a:cubicBezTo>
                <a:cubicBezTo>
                  <a:pt x="83" y="122"/>
                  <a:pt x="82" y="122"/>
                  <a:pt x="82" y="122"/>
                </a:cubicBezTo>
                <a:cubicBezTo>
                  <a:pt x="82" y="122"/>
                  <a:pt x="82" y="122"/>
                  <a:pt x="82" y="122"/>
                </a:cubicBezTo>
                <a:cubicBezTo>
                  <a:pt x="82" y="122"/>
                  <a:pt x="82" y="121"/>
                  <a:pt x="81" y="121"/>
                </a:cubicBezTo>
                <a:cubicBezTo>
                  <a:pt x="81" y="122"/>
                  <a:pt x="81" y="122"/>
                  <a:pt x="81" y="122"/>
                </a:cubicBezTo>
                <a:cubicBezTo>
                  <a:pt x="81" y="121"/>
                  <a:pt x="81" y="121"/>
                  <a:pt x="81" y="122"/>
                </a:cubicBezTo>
                <a:cubicBezTo>
                  <a:pt x="81" y="122"/>
                  <a:pt x="81" y="122"/>
                  <a:pt x="81" y="122"/>
                </a:cubicBezTo>
                <a:cubicBezTo>
                  <a:pt x="81" y="122"/>
                  <a:pt x="80" y="122"/>
                  <a:pt x="80" y="122"/>
                </a:cubicBezTo>
                <a:cubicBezTo>
                  <a:pt x="80" y="123"/>
                  <a:pt x="79" y="123"/>
                  <a:pt x="79" y="123"/>
                </a:cubicBezTo>
                <a:cubicBezTo>
                  <a:pt x="79" y="122"/>
                  <a:pt x="79" y="122"/>
                  <a:pt x="79" y="122"/>
                </a:cubicBezTo>
                <a:cubicBezTo>
                  <a:pt x="79" y="122"/>
                  <a:pt x="79" y="122"/>
                  <a:pt x="79" y="122"/>
                </a:cubicBezTo>
                <a:cubicBezTo>
                  <a:pt x="79" y="122"/>
                  <a:pt x="79" y="122"/>
                  <a:pt x="79" y="122"/>
                </a:cubicBezTo>
                <a:cubicBezTo>
                  <a:pt x="79" y="122"/>
                  <a:pt x="80" y="121"/>
                  <a:pt x="79" y="121"/>
                </a:cubicBezTo>
                <a:cubicBezTo>
                  <a:pt x="79" y="121"/>
                  <a:pt x="79" y="121"/>
                  <a:pt x="79" y="121"/>
                </a:cubicBezTo>
                <a:cubicBezTo>
                  <a:pt x="79" y="121"/>
                  <a:pt x="79" y="121"/>
                  <a:pt x="79" y="121"/>
                </a:cubicBezTo>
                <a:cubicBezTo>
                  <a:pt x="79" y="121"/>
                  <a:pt x="79" y="121"/>
                  <a:pt x="79" y="121"/>
                </a:cubicBezTo>
                <a:cubicBezTo>
                  <a:pt x="79" y="121"/>
                  <a:pt x="79" y="121"/>
                  <a:pt x="79" y="121"/>
                </a:cubicBezTo>
                <a:cubicBezTo>
                  <a:pt x="79" y="121"/>
                  <a:pt x="79" y="121"/>
                  <a:pt x="79" y="121"/>
                </a:cubicBezTo>
                <a:cubicBezTo>
                  <a:pt x="79" y="121"/>
                  <a:pt x="79" y="121"/>
                  <a:pt x="79" y="122"/>
                </a:cubicBezTo>
                <a:cubicBezTo>
                  <a:pt x="78" y="122"/>
                  <a:pt x="78" y="123"/>
                  <a:pt x="78" y="123"/>
                </a:cubicBezTo>
                <a:cubicBezTo>
                  <a:pt x="78" y="123"/>
                  <a:pt x="78" y="123"/>
                  <a:pt x="78" y="123"/>
                </a:cubicBezTo>
                <a:cubicBezTo>
                  <a:pt x="78" y="123"/>
                  <a:pt x="78" y="123"/>
                  <a:pt x="78" y="122"/>
                </a:cubicBezTo>
                <a:cubicBezTo>
                  <a:pt x="78" y="123"/>
                  <a:pt x="77" y="123"/>
                  <a:pt x="77" y="123"/>
                </a:cubicBezTo>
                <a:cubicBezTo>
                  <a:pt x="76" y="123"/>
                  <a:pt x="77" y="123"/>
                  <a:pt x="76" y="122"/>
                </a:cubicBezTo>
                <a:cubicBezTo>
                  <a:pt x="75" y="122"/>
                  <a:pt x="74" y="123"/>
                  <a:pt x="74" y="124"/>
                </a:cubicBezTo>
                <a:cubicBezTo>
                  <a:pt x="74" y="124"/>
                  <a:pt x="73" y="124"/>
                  <a:pt x="74" y="123"/>
                </a:cubicBezTo>
                <a:cubicBezTo>
                  <a:pt x="74" y="123"/>
                  <a:pt x="74" y="124"/>
                  <a:pt x="74" y="123"/>
                </a:cubicBezTo>
                <a:cubicBezTo>
                  <a:pt x="73" y="123"/>
                  <a:pt x="73" y="123"/>
                  <a:pt x="72" y="123"/>
                </a:cubicBezTo>
                <a:cubicBezTo>
                  <a:pt x="71" y="124"/>
                  <a:pt x="71" y="124"/>
                  <a:pt x="71" y="124"/>
                </a:cubicBezTo>
                <a:cubicBezTo>
                  <a:pt x="71" y="124"/>
                  <a:pt x="71" y="124"/>
                  <a:pt x="70" y="124"/>
                </a:cubicBezTo>
                <a:cubicBezTo>
                  <a:pt x="70" y="125"/>
                  <a:pt x="71" y="124"/>
                  <a:pt x="71" y="125"/>
                </a:cubicBezTo>
                <a:cubicBezTo>
                  <a:pt x="71" y="125"/>
                  <a:pt x="70" y="124"/>
                  <a:pt x="70" y="125"/>
                </a:cubicBezTo>
                <a:cubicBezTo>
                  <a:pt x="69" y="125"/>
                  <a:pt x="70" y="124"/>
                  <a:pt x="69" y="124"/>
                </a:cubicBezTo>
                <a:cubicBezTo>
                  <a:pt x="69" y="124"/>
                  <a:pt x="69" y="124"/>
                  <a:pt x="69" y="124"/>
                </a:cubicBezTo>
                <a:cubicBezTo>
                  <a:pt x="68" y="125"/>
                  <a:pt x="67" y="124"/>
                  <a:pt x="66" y="125"/>
                </a:cubicBezTo>
                <a:cubicBezTo>
                  <a:pt x="66" y="125"/>
                  <a:pt x="66" y="125"/>
                  <a:pt x="67" y="125"/>
                </a:cubicBezTo>
                <a:cubicBezTo>
                  <a:pt x="67" y="125"/>
                  <a:pt x="66" y="126"/>
                  <a:pt x="67" y="126"/>
                </a:cubicBezTo>
                <a:cubicBezTo>
                  <a:pt x="67" y="125"/>
                  <a:pt x="67" y="125"/>
                  <a:pt x="67" y="126"/>
                </a:cubicBezTo>
                <a:cubicBezTo>
                  <a:pt x="67" y="126"/>
                  <a:pt x="67" y="127"/>
                  <a:pt x="66" y="127"/>
                </a:cubicBezTo>
                <a:cubicBezTo>
                  <a:pt x="66" y="126"/>
                  <a:pt x="67" y="126"/>
                  <a:pt x="66" y="126"/>
                </a:cubicBezTo>
                <a:cubicBezTo>
                  <a:pt x="66" y="125"/>
                  <a:pt x="66" y="126"/>
                  <a:pt x="66" y="126"/>
                </a:cubicBezTo>
                <a:cubicBezTo>
                  <a:pt x="65" y="126"/>
                  <a:pt x="66" y="127"/>
                  <a:pt x="65" y="127"/>
                </a:cubicBezTo>
                <a:cubicBezTo>
                  <a:pt x="65" y="127"/>
                  <a:pt x="65" y="127"/>
                  <a:pt x="65" y="126"/>
                </a:cubicBezTo>
                <a:cubicBezTo>
                  <a:pt x="64" y="126"/>
                  <a:pt x="65" y="127"/>
                  <a:pt x="64" y="127"/>
                </a:cubicBezTo>
                <a:cubicBezTo>
                  <a:pt x="64" y="127"/>
                  <a:pt x="64" y="126"/>
                  <a:pt x="64" y="126"/>
                </a:cubicBezTo>
                <a:cubicBezTo>
                  <a:pt x="63" y="126"/>
                  <a:pt x="64" y="127"/>
                  <a:pt x="63" y="127"/>
                </a:cubicBezTo>
                <a:cubicBezTo>
                  <a:pt x="63" y="127"/>
                  <a:pt x="63" y="127"/>
                  <a:pt x="63" y="127"/>
                </a:cubicBezTo>
                <a:cubicBezTo>
                  <a:pt x="63" y="127"/>
                  <a:pt x="63" y="126"/>
                  <a:pt x="63" y="126"/>
                </a:cubicBezTo>
                <a:cubicBezTo>
                  <a:pt x="62" y="126"/>
                  <a:pt x="62" y="126"/>
                  <a:pt x="62" y="125"/>
                </a:cubicBezTo>
                <a:cubicBezTo>
                  <a:pt x="60" y="125"/>
                  <a:pt x="59" y="126"/>
                  <a:pt x="58" y="127"/>
                </a:cubicBezTo>
                <a:cubicBezTo>
                  <a:pt x="59" y="126"/>
                  <a:pt x="57" y="126"/>
                  <a:pt x="56" y="126"/>
                </a:cubicBezTo>
                <a:cubicBezTo>
                  <a:pt x="56" y="126"/>
                  <a:pt x="56" y="126"/>
                  <a:pt x="56" y="126"/>
                </a:cubicBezTo>
                <a:cubicBezTo>
                  <a:pt x="56" y="126"/>
                  <a:pt x="56" y="126"/>
                  <a:pt x="56" y="126"/>
                </a:cubicBezTo>
                <a:cubicBezTo>
                  <a:pt x="56" y="126"/>
                  <a:pt x="56" y="127"/>
                  <a:pt x="55" y="126"/>
                </a:cubicBezTo>
                <a:cubicBezTo>
                  <a:pt x="55" y="126"/>
                  <a:pt x="57" y="126"/>
                  <a:pt x="57" y="125"/>
                </a:cubicBezTo>
                <a:cubicBezTo>
                  <a:pt x="56" y="125"/>
                  <a:pt x="55" y="127"/>
                  <a:pt x="54" y="126"/>
                </a:cubicBezTo>
                <a:cubicBezTo>
                  <a:pt x="54" y="126"/>
                  <a:pt x="54" y="126"/>
                  <a:pt x="55" y="126"/>
                </a:cubicBezTo>
                <a:cubicBezTo>
                  <a:pt x="54" y="127"/>
                  <a:pt x="54" y="127"/>
                  <a:pt x="54" y="127"/>
                </a:cubicBezTo>
                <a:cubicBezTo>
                  <a:pt x="52" y="126"/>
                  <a:pt x="52" y="128"/>
                  <a:pt x="51" y="127"/>
                </a:cubicBezTo>
                <a:cubicBezTo>
                  <a:pt x="50" y="128"/>
                  <a:pt x="49" y="127"/>
                  <a:pt x="48" y="129"/>
                </a:cubicBezTo>
                <a:cubicBezTo>
                  <a:pt x="49" y="129"/>
                  <a:pt x="48" y="129"/>
                  <a:pt x="49" y="129"/>
                </a:cubicBezTo>
                <a:cubicBezTo>
                  <a:pt x="48" y="130"/>
                  <a:pt x="47" y="129"/>
                  <a:pt x="47" y="128"/>
                </a:cubicBezTo>
                <a:cubicBezTo>
                  <a:pt x="46" y="128"/>
                  <a:pt x="47" y="129"/>
                  <a:pt x="47" y="129"/>
                </a:cubicBezTo>
                <a:cubicBezTo>
                  <a:pt x="46" y="130"/>
                  <a:pt x="46" y="130"/>
                  <a:pt x="45" y="130"/>
                </a:cubicBezTo>
                <a:cubicBezTo>
                  <a:pt x="45" y="129"/>
                  <a:pt x="46" y="129"/>
                  <a:pt x="46" y="129"/>
                </a:cubicBezTo>
                <a:cubicBezTo>
                  <a:pt x="45" y="129"/>
                  <a:pt x="44" y="129"/>
                  <a:pt x="43" y="129"/>
                </a:cubicBezTo>
                <a:cubicBezTo>
                  <a:pt x="43" y="129"/>
                  <a:pt x="43" y="128"/>
                  <a:pt x="43" y="129"/>
                </a:cubicBezTo>
                <a:cubicBezTo>
                  <a:pt x="43" y="128"/>
                  <a:pt x="43" y="129"/>
                  <a:pt x="43" y="129"/>
                </a:cubicBezTo>
                <a:cubicBezTo>
                  <a:pt x="42" y="129"/>
                  <a:pt x="43" y="129"/>
                  <a:pt x="43" y="129"/>
                </a:cubicBezTo>
                <a:cubicBezTo>
                  <a:pt x="42" y="130"/>
                  <a:pt x="40" y="129"/>
                  <a:pt x="39" y="130"/>
                </a:cubicBezTo>
                <a:cubicBezTo>
                  <a:pt x="38" y="129"/>
                  <a:pt x="38" y="129"/>
                  <a:pt x="38" y="129"/>
                </a:cubicBezTo>
                <a:cubicBezTo>
                  <a:pt x="38" y="130"/>
                  <a:pt x="37" y="129"/>
                  <a:pt x="37" y="130"/>
                </a:cubicBezTo>
                <a:cubicBezTo>
                  <a:pt x="36" y="129"/>
                  <a:pt x="35" y="130"/>
                  <a:pt x="34" y="129"/>
                </a:cubicBezTo>
                <a:cubicBezTo>
                  <a:pt x="33" y="130"/>
                  <a:pt x="32" y="130"/>
                  <a:pt x="30" y="130"/>
                </a:cubicBezTo>
                <a:cubicBezTo>
                  <a:pt x="31" y="129"/>
                  <a:pt x="31" y="129"/>
                  <a:pt x="31" y="128"/>
                </a:cubicBezTo>
                <a:cubicBezTo>
                  <a:pt x="30" y="129"/>
                  <a:pt x="29" y="130"/>
                  <a:pt x="28" y="129"/>
                </a:cubicBezTo>
                <a:cubicBezTo>
                  <a:pt x="28" y="129"/>
                  <a:pt x="28" y="129"/>
                  <a:pt x="27" y="128"/>
                </a:cubicBezTo>
                <a:cubicBezTo>
                  <a:pt x="27" y="129"/>
                  <a:pt x="27" y="129"/>
                  <a:pt x="27" y="129"/>
                </a:cubicBezTo>
                <a:cubicBezTo>
                  <a:pt x="28" y="129"/>
                  <a:pt x="28" y="129"/>
                  <a:pt x="28" y="130"/>
                </a:cubicBezTo>
                <a:cubicBezTo>
                  <a:pt x="28" y="130"/>
                  <a:pt x="28" y="130"/>
                  <a:pt x="28" y="129"/>
                </a:cubicBezTo>
                <a:cubicBezTo>
                  <a:pt x="28" y="131"/>
                  <a:pt x="28" y="131"/>
                  <a:pt x="28" y="132"/>
                </a:cubicBezTo>
                <a:cubicBezTo>
                  <a:pt x="28" y="132"/>
                  <a:pt x="27" y="132"/>
                  <a:pt x="26" y="132"/>
                </a:cubicBezTo>
                <a:cubicBezTo>
                  <a:pt x="26" y="132"/>
                  <a:pt x="27" y="133"/>
                  <a:pt x="27" y="133"/>
                </a:cubicBezTo>
                <a:cubicBezTo>
                  <a:pt x="26" y="133"/>
                  <a:pt x="26" y="133"/>
                  <a:pt x="27" y="133"/>
                </a:cubicBezTo>
                <a:cubicBezTo>
                  <a:pt x="27" y="133"/>
                  <a:pt x="27" y="133"/>
                  <a:pt x="27" y="133"/>
                </a:cubicBezTo>
                <a:cubicBezTo>
                  <a:pt x="26" y="133"/>
                  <a:pt x="26" y="133"/>
                  <a:pt x="26" y="133"/>
                </a:cubicBezTo>
                <a:cubicBezTo>
                  <a:pt x="26" y="133"/>
                  <a:pt x="26" y="133"/>
                  <a:pt x="26" y="133"/>
                </a:cubicBezTo>
                <a:cubicBezTo>
                  <a:pt x="26" y="133"/>
                  <a:pt x="26" y="133"/>
                  <a:pt x="26" y="133"/>
                </a:cubicBezTo>
                <a:cubicBezTo>
                  <a:pt x="26" y="134"/>
                  <a:pt x="26" y="134"/>
                  <a:pt x="26" y="135"/>
                </a:cubicBezTo>
                <a:cubicBezTo>
                  <a:pt x="26" y="134"/>
                  <a:pt x="25" y="134"/>
                  <a:pt x="25" y="134"/>
                </a:cubicBezTo>
                <a:cubicBezTo>
                  <a:pt x="24" y="134"/>
                  <a:pt x="24" y="134"/>
                  <a:pt x="24" y="135"/>
                </a:cubicBezTo>
                <a:cubicBezTo>
                  <a:pt x="24" y="135"/>
                  <a:pt x="24" y="135"/>
                  <a:pt x="24" y="135"/>
                </a:cubicBezTo>
                <a:cubicBezTo>
                  <a:pt x="24" y="135"/>
                  <a:pt x="24" y="134"/>
                  <a:pt x="24" y="134"/>
                </a:cubicBezTo>
                <a:cubicBezTo>
                  <a:pt x="24" y="134"/>
                  <a:pt x="24" y="134"/>
                  <a:pt x="24" y="134"/>
                </a:cubicBezTo>
                <a:cubicBezTo>
                  <a:pt x="24" y="134"/>
                  <a:pt x="24" y="134"/>
                  <a:pt x="24" y="134"/>
                </a:cubicBezTo>
                <a:cubicBezTo>
                  <a:pt x="23" y="134"/>
                  <a:pt x="23" y="134"/>
                  <a:pt x="24" y="133"/>
                </a:cubicBezTo>
                <a:cubicBezTo>
                  <a:pt x="23" y="133"/>
                  <a:pt x="23" y="133"/>
                  <a:pt x="22" y="134"/>
                </a:cubicBezTo>
                <a:cubicBezTo>
                  <a:pt x="22" y="134"/>
                  <a:pt x="22" y="133"/>
                  <a:pt x="22" y="133"/>
                </a:cubicBezTo>
                <a:cubicBezTo>
                  <a:pt x="22" y="133"/>
                  <a:pt x="22" y="134"/>
                  <a:pt x="21" y="134"/>
                </a:cubicBezTo>
                <a:cubicBezTo>
                  <a:pt x="21" y="134"/>
                  <a:pt x="21" y="134"/>
                  <a:pt x="21" y="135"/>
                </a:cubicBezTo>
                <a:cubicBezTo>
                  <a:pt x="21" y="135"/>
                  <a:pt x="21" y="135"/>
                  <a:pt x="21" y="135"/>
                </a:cubicBezTo>
                <a:cubicBezTo>
                  <a:pt x="20" y="135"/>
                  <a:pt x="19" y="135"/>
                  <a:pt x="17" y="136"/>
                </a:cubicBezTo>
                <a:cubicBezTo>
                  <a:pt x="17" y="136"/>
                  <a:pt x="17" y="136"/>
                  <a:pt x="17" y="137"/>
                </a:cubicBezTo>
                <a:cubicBezTo>
                  <a:pt x="17" y="137"/>
                  <a:pt x="17" y="137"/>
                  <a:pt x="16" y="136"/>
                </a:cubicBezTo>
                <a:cubicBezTo>
                  <a:pt x="16" y="136"/>
                  <a:pt x="16" y="136"/>
                  <a:pt x="16" y="136"/>
                </a:cubicBezTo>
                <a:cubicBezTo>
                  <a:pt x="16" y="136"/>
                  <a:pt x="16" y="136"/>
                  <a:pt x="16" y="136"/>
                </a:cubicBezTo>
                <a:cubicBezTo>
                  <a:pt x="16" y="136"/>
                  <a:pt x="16" y="136"/>
                  <a:pt x="16" y="136"/>
                </a:cubicBezTo>
                <a:cubicBezTo>
                  <a:pt x="16" y="136"/>
                  <a:pt x="16" y="136"/>
                  <a:pt x="16" y="137"/>
                </a:cubicBezTo>
                <a:cubicBezTo>
                  <a:pt x="15" y="137"/>
                  <a:pt x="15" y="137"/>
                  <a:pt x="15" y="137"/>
                </a:cubicBezTo>
                <a:cubicBezTo>
                  <a:pt x="16" y="137"/>
                  <a:pt x="16" y="138"/>
                  <a:pt x="16" y="138"/>
                </a:cubicBezTo>
                <a:cubicBezTo>
                  <a:pt x="16" y="138"/>
                  <a:pt x="16" y="138"/>
                  <a:pt x="16" y="138"/>
                </a:cubicBezTo>
                <a:cubicBezTo>
                  <a:pt x="16" y="138"/>
                  <a:pt x="16" y="138"/>
                  <a:pt x="16" y="137"/>
                </a:cubicBezTo>
                <a:cubicBezTo>
                  <a:pt x="16" y="138"/>
                  <a:pt x="16" y="138"/>
                  <a:pt x="17" y="138"/>
                </a:cubicBezTo>
                <a:cubicBezTo>
                  <a:pt x="17" y="137"/>
                  <a:pt x="16" y="137"/>
                  <a:pt x="16" y="137"/>
                </a:cubicBezTo>
                <a:cubicBezTo>
                  <a:pt x="16" y="137"/>
                  <a:pt x="16" y="137"/>
                  <a:pt x="17" y="137"/>
                </a:cubicBezTo>
                <a:cubicBezTo>
                  <a:pt x="17" y="137"/>
                  <a:pt x="17" y="137"/>
                  <a:pt x="17" y="138"/>
                </a:cubicBezTo>
                <a:cubicBezTo>
                  <a:pt x="17" y="138"/>
                  <a:pt x="17" y="138"/>
                  <a:pt x="17" y="138"/>
                </a:cubicBezTo>
                <a:cubicBezTo>
                  <a:pt x="17" y="138"/>
                  <a:pt x="18" y="138"/>
                  <a:pt x="19" y="138"/>
                </a:cubicBezTo>
                <a:cubicBezTo>
                  <a:pt x="18" y="138"/>
                  <a:pt x="18" y="138"/>
                  <a:pt x="18" y="138"/>
                </a:cubicBezTo>
                <a:cubicBezTo>
                  <a:pt x="18" y="138"/>
                  <a:pt x="18" y="138"/>
                  <a:pt x="17" y="138"/>
                </a:cubicBezTo>
                <a:cubicBezTo>
                  <a:pt x="17" y="138"/>
                  <a:pt x="17" y="138"/>
                  <a:pt x="17" y="138"/>
                </a:cubicBezTo>
                <a:cubicBezTo>
                  <a:pt x="17" y="139"/>
                  <a:pt x="17" y="139"/>
                  <a:pt x="17" y="139"/>
                </a:cubicBezTo>
                <a:cubicBezTo>
                  <a:pt x="17" y="139"/>
                  <a:pt x="17" y="139"/>
                  <a:pt x="17" y="139"/>
                </a:cubicBezTo>
                <a:cubicBezTo>
                  <a:pt x="17" y="139"/>
                  <a:pt x="17" y="139"/>
                  <a:pt x="17" y="139"/>
                </a:cubicBezTo>
                <a:cubicBezTo>
                  <a:pt x="17" y="139"/>
                  <a:pt x="17" y="139"/>
                  <a:pt x="17" y="139"/>
                </a:cubicBezTo>
                <a:cubicBezTo>
                  <a:pt x="17" y="139"/>
                  <a:pt x="17" y="138"/>
                  <a:pt x="17" y="138"/>
                </a:cubicBezTo>
                <a:cubicBezTo>
                  <a:pt x="17" y="138"/>
                  <a:pt x="16" y="138"/>
                  <a:pt x="16" y="139"/>
                </a:cubicBezTo>
                <a:cubicBezTo>
                  <a:pt x="16" y="139"/>
                  <a:pt x="16" y="138"/>
                  <a:pt x="16" y="138"/>
                </a:cubicBezTo>
                <a:cubicBezTo>
                  <a:pt x="16" y="138"/>
                  <a:pt x="16" y="138"/>
                  <a:pt x="15" y="138"/>
                </a:cubicBezTo>
                <a:cubicBezTo>
                  <a:pt x="15" y="139"/>
                  <a:pt x="14" y="139"/>
                  <a:pt x="15" y="139"/>
                </a:cubicBezTo>
                <a:cubicBezTo>
                  <a:pt x="14" y="139"/>
                  <a:pt x="14" y="138"/>
                  <a:pt x="14" y="138"/>
                </a:cubicBezTo>
                <a:cubicBezTo>
                  <a:pt x="13" y="139"/>
                  <a:pt x="13" y="139"/>
                  <a:pt x="12" y="138"/>
                </a:cubicBezTo>
                <a:cubicBezTo>
                  <a:pt x="12" y="138"/>
                  <a:pt x="12" y="138"/>
                  <a:pt x="12" y="138"/>
                </a:cubicBezTo>
                <a:cubicBezTo>
                  <a:pt x="12" y="138"/>
                  <a:pt x="12" y="138"/>
                  <a:pt x="11" y="138"/>
                </a:cubicBezTo>
                <a:cubicBezTo>
                  <a:pt x="11" y="138"/>
                  <a:pt x="12" y="138"/>
                  <a:pt x="12" y="138"/>
                </a:cubicBezTo>
                <a:cubicBezTo>
                  <a:pt x="11" y="139"/>
                  <a:pt x="11" y="138"/>
                  <a:pt x="10" y="139"/>
                </a:cubicBezTo>
                <a:cubicBezTo>
                  <a:pt x="10" y="138"/>
                  <a:pt x="11" y="138"/>
                  <a:pt x="11" y="138"/>
                </a:cubicBezTo>
                <a:cubicBezTo>
                  <a:pt x="10" y="138"/>
                  <a:pt x="9" y="138"/>
                  <a:pt x="8" y="138"/>
                </a:cubicBezTo>
                <a:cubicBezTo>
                  <a:pt x="8" y="139"/>
                  <a:pt x="8" y="139"/>
                  <a:pt x="8" y="140"/>
                </a:cubicBezTo>
                <a:cubicBezTo>
                  <a:pt x="8" y="140"/>
                  <a:pt x="7" y="140"/>
                  <a:pt x="8" y="141"/>
                </a:cubicBezTo>
                <a:cubicBezTo>
                  <a:pt x="7" y="141"/>
                  <a:pt x="8" y="140"/>
                  <a:pt x="7" y="140"/>
                </a:cubicBezTo>
                <a:cubicBezTo>
                  <a:pt x="7" y="140"/>
                  <a:pt x="6" y="141"/>
                  <a:pt x="6" y="140"/>
                </a:cubicBezTo>
                <a:cubicBezTo>
                  <a:pt x="6" y="141"/>
                  <a:pt x="6" y="141"/>
                  <a:pt x="5" y="141"/>
                </a:cubicBezTo>
                <a:cubicBezTo>
                  <a:pt x="5" y="141"/>
                  <a:pt x="6" y="140"/>
                  <a:pt x="6" y="140"/>
                </a:cubicBezTo>
                <a:cubicBezTo>
                  <a:pt x="6" y="139"/>
                  <a:pt x="6" y="140"/>
                  <a:pt x="6" y="139"/>
                </a:cubicBezTo>
                <a:cubicBezTo>
                  <a:pt x="6" y="139"/>
                  <a:pt x="5" y="139"/>
                  <a:pt x="5" y="140"/>
                </a:cubicBezTo>
                <a:cubicBezTo>
                  <a:pt x="4" y="140"/>
                  <a:pt x="4" y="139"/>
                  <a:pt x="4" y="139"/>
                </a:cubicBezTo>
                <a:cubicBezTo>
                  <a:pt x="4" y="140"/>
                  <a:pt x="3" y="141"/>
                  <a:pt x="2" y="140"/>
                </a:cubicBezTo>
                <a:cubicBezTo>
                  <a:pt x="2" y="140"/>
                  <a:pt x="2" y="141"/>
                  <a:pt x="2" y="141"/>
                </a:cubicBezTo>
                <a:cubicBezTo>
                  <a:pt x="2" y="141"/>
                  <a:pt x="1" y="141"/>
                  <a:pt x="1" y="141"/>
                </a:cubicBezTo>
                <a:cubicBezTo>
                  <a:pt x="1" y="141"/>
                  <a:pt x="0" y="141"/>
                  <a:pt x="0" y="142"/>
                </a:cubicBezTo>
                <a:cubicBezTo>
                  <a:pt x="0" y="141"/>
                  <a:pt x="1" y="142"/>
                  <a:pt x="2" y="141"/>
                </a:cubicBezTo>
                <a:cubicBezTo>
                  <a:pt x="2" y="141"/>
                  <a:pt x="2" y="142"/>
                  <a:pt x="2" y="142"/>
                </a:cubicBezTo>
                <a:cubicBezTo>
                  <a:pt x="2" y="142"/>
                  <a:pt x="2" y="142"/>
                  <a:pt x="2" y="142"/>
                </a:cubicBezTo>
                <a:cubicBezTo>
                  <a:pt x="2" y="142"/>
                  <a:pt x="2" y="142"/>
                  <a:pt x="2" y="142"/>
                </a:cubicBezTo>
                <a:cubicBezTo>
                  <a:pt x="2" y="142"/>
                  <a:pt x="2" y="142"/>
                  <a:pt x="3" y="142"/>
                </a:cubicBezTo>
                <a:cubicBezTo>
                  <a:pt x="2" y="143"/>
                  <a:pt x="2" y="143"/>
                  <a:pt x="2" y="143"/>
                </a:cubicBezTo>
                <a:cubicBezTo>
                  <a:pt x="2" y="143"/>
                  <a:pt x="2" y="142"/>
                  <a:pt x="2" y="142"/>
                </a:cubicBezTo>
                <a:cubicBezTo>
                  <a:pt x="1" y="142"/>
                  <a:pt x="1" y="143"/>
                  <a:pt x="0" y="143"/>
                </a:cubicBezTo>
                <a:cubicBezTo>
                  <a:pt x="1" y="143"/>
                  <a:pt x="1" y="143"/>
                  <a:pt x="2" y="143"/>
                </a:cubicBezTo>
                <a:cubicBezTo>
                  <a:pt x="2" y="143"/>
                  <a:pt x="2" y="143"/>
                  <a:pt x="2" y="144"/>
                </a:cubicBezTo>
                <a:cubicBezTo>
                  <a:pt x="3" y="143"/>
                  <a:pt x="3" y="143"/>
                  <a:pt x="3" y="143"/>
                </a:cubicBezTo>
                <a:cubicBezTo>
                  <a:pt x="3" y="143"/>
                  <a:pt x="4" y="143"/>
                  <a:pt x="4" y="142"/>
                </a:cubicBezTo>
                <a:cubicBezTo>
                  <a:pt x="3" y="142"/>
                  <a:pt x="3" y="143"/>
                  <a:pt x="3" y="142"/>
                </a:cubicBezTo>
                <a:cubicBezTo>
                  <a:pt x="3" y="142"/>
                  <a:pt x="4" y="142"/>
                  <a:pt x="4" y="142"/>
                </a:cubicBezTo>
                <a:cubicBezTo>
                  <a:pt x="4" y="142"/>
                  <a:pt x="4" y="143"/>
                  <a:pt x="4" y="143"/>
                </a:cubicBezTo>
                <a:cubicBezTo>
                  <a:pt x="4" y="142"/>
                  <a:pt x="5" y="142"/>
                  <a:pt x="5" y="142"/>
                </a:cubicBezTo>
                <a:cubicBezTo>
                  <a:pt x="5" y="142"/>
                  <a:pt x="6" y="143"/>
                  <a:pt x="5" y="143"/>
                </a:cubicBezTo>
                <a:cubicBezTo>
                  <a:pt x="6" y="143"/>
                  <a:pt x="7" y="143"/>
                  <a:pt x="7" y="143"/>
                </a:cubicBezTo>
                <a:cubicBezTo>
                  <a:pt x="8" y="144"/>
                  <a:pt x="8" y="143"/>
                  <a:pt x="9" y="144"/>
                </a:cubicBezTo>
                <a:cubicBezTo>
                  <a:pt x="10" y="143"/>
                  <a:pt x="9" y="143"/>
                  <a:pt x="10" y="143"/>
                </a:cubicBezTo>
                <a:cubicBezTo>
                  <a:pt x="10" y="143"/>
                  <a:pt x="10" y="143"/>
                  <a:pt x="10" y="143"/>
                </a:cubicBezTo>
                <a:cubicBezTo>
                  <a:pt x="11" y="144"/>
                  <a:pt x="11" y="143"/>
                  <a:pt x="12" y="144"/>
                </a:cubicBezTo>
                <a:cubicBezTo>
                  <a:pt x="12" y="143"/>
                  <a:pt x="12" y="143"/>
                  <a:pt x="11" y="143"/>
                </a:cubicBezTo>
                <a:cubicBezTo>
                  <a:pt x="11" y="142"/>
                  <a:pt x="12" y="143"/>
                  <a:pt x="12" y="142"/>
                </a:cubicBezTo>
                <a:cubicBezTo>
                  <a:pt x="12" y="142"/>
                  <a:pt x="12" y="143"/>
                  <a:pt x="13" y="143"/>
                </a:cubicBezTo>
                <a:cubicBezTo>
                  <a:pt x="13" y="143"/>
                  <a:pt x="13" y="143"/>
                  <a:pt x="12" y="143"/>
                </a:cubicBezTo>
                <a:cubicBezTo>
                  <a:pt x="13" y="144"/>
                  <a:pt x="14" y="143"/>
                  <a:pt x="15" y="144"/>
                </a:cubicBezTo>
                <a:cubicBezTo>
                  <a:pt x="14" y="142"/>
                  <a:pt x="16" y="144"/>
                  <a:pt x="16" y="143"/>
                </a:cubicBezTo>
                <a:cubicBezTo>
                  <a:pt x="16" y="143"/>
                  <a:pt x="17" y="143"/>
                  <a:pt x="17" y="143"/>
                </a:cubicBezTo>
                <a:cubicBezTo>
                  <a:pt x="16" y="143"/>
                  <a:pt x="16" y="144"/>
                  <a:pt x="15" y="143"/>
                </a:cubicBezTo>
                <a:cubicBezTo>
                  <a:pt x="15" y="144"/>
                  <a:pt x="14" y="144"/>
                  <a:pt x="13" y="144"/>
                </a:cubicBezTo>
                <a:cubicBezTo>
                  <a:pt x="13" y="144"/>
                  <a:pt x="13" y="144"/>
                  <a:pt x="13" y="145"/>
                </a:cubicBezTo>
                <a:cubicBezTo>
                  <a:pt x="14" y="144"/>
                  <a:pt x="17" y="146"/>
                  <a:pt x="17" y="143"/>
                </a:cubicBezTo>
                <a:cubicBezTo>
                  <a:pt x="18" y="143"/>
                  <a:pt x="19" y="142"/>
                  <a:pt x="20" y="143"/>
                </a:cubicBezTo>
                <a:cubicBezTo>
                  <a:pt x="20" y="142"/>
                  <a:pt x="20" y="142"/>
                  <a:pt x="19" y="142"/>
                </a:cubicBezTo>
                <a:cubicBezTo>
                  <a:pt x="20" y="141"/>
                  <a:pt x="20" y="141"/>
                  <a:pt x="20" y="141"/>
                </a:cubicBezTo>
                <a:cubicBezTo>
                  <a:pt x="20" y="141"/>
                  <a:pt x="20" y="141"/>
                  <a:pt x="21" y="141"/>
                </a:cubicBezTo>
                <a:cubicBezTo>
                  <a:pt x="20" y="142"/>
                  <a:pt x="20" y="141"/>
                  <a:pt x="20" y="142"/>
                </a:cubicBezTo>
                <a:cubicBezTo>
                  <a:pt x="20" y="142"/>
                  <a:pt x="20" y="142"/>
                  <a:pt x="21" y="143"/>
                </a:cubicBezTo>
                <a:cubicBezTo>
                  <a:pt x="21" y="142"/>
                  <a:pt x="21" y="142"/>
                  <a:pt x="21" y="142"/>
                </a:cubicBezTo>
                <a:cubicBezTo>
                  <a:pt x="21" y="142"/>
                  <a:pt x="22" y="142"/>
                  <a:pt x="22" y="142"/>
                </a:cubicBezTo>
                <a:cubicBezTo>
                  <a:pt x="22" y="142"/>
                  <a:pt x="22" y="142"/>
                  <a:pt x="22" y="143"/>
                </a:cubicBezTo>
                <a:cubicBezTo>
                  <a:pt x="23" y="143"/>
                  <a:pt x="22" y="141"/>
                  <a:pt x="23" y="142"/>
                </a:cubicBezTo>
                <a:cubicBezTo>
                  <a:pt x="23" y="141"/>
                  <a:pt x="23" y="141"/>
                  <a:pt x="23" y="141"/>
                </a:cubicBezTo>
                <a:cubicBezTo>
                  <a:pt x="23" y="141"/>
                  <a:pt x="23" y="140"/>
                  <a:pt x="23" y="140"/>
                </a:cubicBezTo>
                <a:cubicBezTo>
                  <a:pt x="23" y="142"/>
                  <a:pt x="25" y="141"/>
                  <a:pt x="26" y="142"/>
                </a:cubicBezTo>
                <a:cubicBezTo>
                  <a:pt x="25" y="142"/>
                  <a:pt x="23" y="142"/>
                  <a:pt x="24" y="143"/>
                </a:cubicBezTo>
                <a:cubicBezTo>
                  <a:pt x="23" y="143"/>
                  <a:pt x="22" y="143"/>
                  <a:pt x="22" y="143"/>
                </a:cubicBezTo>
                <a:cubicBezTo>
                  <a:pt x="22" y="144"/>
                  <a:pt x="23" y="143"/>
                  <a:pt x="23" y="144"/>
                </a:cubicBezTo>
                <a:cubicBezTo>
                  <a:pt x="22" y="144"/>
                  <a:pt x="22" y="144"/>
                  <a:pt x="22" y="145"/>
                </a:cubicBezTo>
                <a:cubicBezTo>
                  <a:pt x="22" y="144"/>
                  <a:pt x="21" y="145"/>
                  <a:pt x="21" y="144"/>
                </a:cubicBezTo>
                <a:cubicBezTo>
                  <a:pt x="20" y="144"/>
                  <a:pt x="21" y="145"/>
                  <a:pt x="21" y="145"/>
                </a:cubicBezTo>
                <a:cubicBezTo>
                  <a:pt x="21" y="146"/>
                  <a:pt x="20" y="145"/>
                  <a:pt x="20" y="145"/>
                </a:cubicBezTo>
                <a:cubicBezTo>
                  <a:pt x="20" y="145"/>
                  <a:pt x="20" y="145"/>
                  <a:pt x="20" y="146"/>
                </a:cubicBezTo>
                <a:cubicBezTo>
                  <a:pt x="19" y="145"/>
                  <a:pt x="19" y="145"/>
                  <a:pt x="19" y="145"/>
                </a:cubicBezTo>
                <a:cubicBezTo>
                  <a:pt x="18" y="146"/>
                  <a:pt x="18" y="145"/>
                  <a:pt x="18" y="145"/>
                </a:cubicBezTo>
                <a:cubicBezTo>
                  <a:pt x="17" y="146"/>
                  <a:pt x="17" y="145"/>
                  <a:pt x="16" y="146"/>
                </a:cubicBezTo>
                <a:cubicBezTo>
                  <a:pt x="16" y="146"/>
                  <a:pt x="16" y="146"/>
                  <a:pt x="16" y="145"/>
                </a:cubicBezTo>
                <a:cubicBezTo>
                  <a:pt x="16" y="145"/>
                  <a:pt x="18" y="145"/>
                  <a:pt x="17" y="144"/>
                </a:cubicBezTo>
                <a:cubicBezTo>
                  <a:pt x="17" y="144"/>
                  <a:pt x="17" y="145"/>
                  <a:pt x="17" y="145"/>
                </a:cubicBezTo>
                <a:cubicBezTo>
                  <a:pt x="16" y="145"/>
                  <a:pt x="16" y="145"/>
                  <a:pt x="16" y="144"/>
                </a:cubicBezTo>
                <a:cubicBezTo>
                  <a:pt x="16" y="145"/>
                  <a:pt x="16" y="145"/>
                  <a:pt x="15" y="145"/>
                </a:cubicBezTo>
                <a:cubicBezTo>
                  <a:pt x="14" y="146"/>
                  <a:pt x="15" y="146"/>
                  <a:pt x="15" y="147"/>
                </a:cubicBezTo>
                <a:cubicBezTo>
                  <a:pt x="15" y="147"/>
                  <a:pt x="15" y="147"/>
                  <a:pt x="15" y="147"/>
                </a:cubicBezTo>
                <a:cubicBezTo>
                  <a:pt x="14" y="147"/>
                  <a:pt x="14" y="146"/>
                  <a:pt x="14" y="146"/>
                </a:cubicBezTo>
                <a:cubicBezTo>
                  <a:pt x="14" y="145"/>
                  <a:pt x="14" y="146"/>
                  <a:pt x="13" y="146"/>
                </a:cubicBezTo>
                <a:cubicBezTo>
                  <a:pt x="13" y="146"/>
                  <a:pt x="13" y="146"/>
                  <a:pt x="13" y="146"/>
                </a:cubicBezTo>
                <a:cubicBezTo>
                  <a:pt x="13" y="147"/>
                  <a:pt x="11" y="146"/>
                  <a:pt x="11" y="147"/>
                </a:cubicBezTo>
                <a:cubicBezTo>
                  <a:pt x="10" y="147"/>
                  <a:pt x="9" y="148"/>
                  <a:pt x="7" y="147"/>
                </a:cubicBezTo>
                <a:cubicBezTo>
                  <a:pt x="7" y="148"/>
                  <a:pt x="7" y="148"/>
                  <a:pt x="6" y="148"/>
                </a:cubicBezTo>
                <a:cubicBezTo>
                  <a:pt x="6" y="149"/>
                  <a:pt x="7" y="149"/>
                  <a:pt x="6" y="149"/>
                </a:cubicBezTo>
                <a:cubicBezTo>
                  <a:pt x="7" y="150"/>
                  <a:pt x="7" y="150"/>
                  <a:pt x="8" y="150"/>
                </a:cubicBezTo>
                <a:cubicBezTo>
                  <a:pt x="8" y="149"/>
                  <a:pt x="8" y="150"/>
                  <a:pt x="8" y="149"/>
                </a:cubicBezTo>
                <a:cubicBezTo>
                  <a:pt x="8" y="149"/>
                  <a:pt x="9" y="149"/>
                  <a:pt x="9" y="148"/>
                </a:cubicBezTo>
                <a:cubicBezTo>
                  <a:pt x="10" y="148"/>
                  <a:pt x="9" y="149"/>
                  <a:pt x="9" y="150"/>
                </a:cubicBezTo>
                <a:cubicBezTo>
                  <a:pt x="10" y="150"/>
                  <a:pt x="10" y="149"/>
                  <a:pt x="10" y="150"/>
                </a:cubicBezTo>
                <a:cubicBezTo>
                  <a:pt x="11" y="150"/>
                  <a:pt x="12" y="149"/>
                  <a:pt x="13" y="149"/>
                </a:cubicBezTo>
                <a:cubicBezTo>
                  <a:pt x="13" y="150"/>
                  <a:pt x="12" y="150"/>
                  <a:pt x="12" y="150"/>
                </a:cubicBezTo>
                <a:cubicBezTo>
                  <a:pt x="12" y="150"/>
                  <a:pt x="12" y="150"/>
                  <a:pt x="13" y="151"/>
                </a:cubicBezTo>
                <a:cubicBezTo>
                  <a:pt x="13" y="150"/>
                  <a:pt x="13" y="150"/>
                  <a:pt x="13" y="150"/>
                </a:cubicBezTo>
                <a:cubicBezTo>
                  <a:pt x="14" y="149"/>
                  <a:pt x="15" y="150"/>
                  <a:pt x="16" y="150"/>
                </a:cubicBezTo>
                <a:cubicBezTo>
                  <a:pt x="17" y="150"/>
                  <a:pt x="16" y="150"/>
                  <a:pt x="16" y="150"/>
                </a:cubicBezTo>
                <a:cubicBezTo>
                  <a:pt x="17" y="151"/>
                  <a:pt x="17" y="150"/>
                  <a:pt x="17" y="150"/>
                </a:cubicBezTo>
                <a:cubicBezTo>
                  <a:pt x="17" y="150"/>
                  <a:pt x="17" y="150"/>
                  <a:pt x="16" y="149"/>
                </a:cubicBezTo>
                <a:cubicBezTo>
                  <a:pt x="16" y="149"/>
                  <a:pt x="16" y="149"/>
                  <a:pt x="16" y="149"/>
                </a:cubicBezTo>
                <a:cubicBezTo>
                  <a:pt x="16" y="148"/>
                  <a:pt x="16" y="148"/>
                  <a:pt x="17" y="148"/>
                </a:cubicBezTo>
                <a:cubicBezTo>
                  <a:pt x="17" y="149"/>
                  <a:pt x="17" y="149"/>
                  <a:pt x="17" y="149"/>
                </a:cubicBezTo>
                <a:cubicBezTo>
                  <a:pt x="17" y="149"/>
                  <a:pt x="17" y="149"/>
                  <a:pt x="17" y="148"/>
                </a:cubicBezTo>
                <a:cubicBezTo>
                  <a:pt x="17" y="148"/>
                  <a:pt x="18" y="148"/>
                  <a:pt x="18" y="148"/>
                </a:cubicBezTo>
                <a:cubicBezTo>
                  <a:pt x="18" y="149"/>
                  <a:pt x="18" y="149"/>
                  <a:pt x="18" y="149"/>
                </a:cubicBezTo>
                <a:cubicBezTo>
                  <a:pt x="18" y="150"/>
                  <a:pt x="17" y="149"/>
                  <a:pt x="17" y="150"/>
                </a:cubicBezTo>
                <a:cubicBezTo>
                  <a:pt x="21" y="149"/>
                  <a:pt x="25" y="148"/>
                  <a:pt x="29" y="147"/>
                </a:cubicBezTo>
                <a:cubicBezTo>
                  <a:pt x="28" y="146"/>
                  <a:pt x="30" y="146"/>
                  <a:pt x="30" y="147"/>
                </a:cubicBezTo>
                <a:cubicBezTo>
                  <a:pt x="30" y="146"/>
                  <a:pt x="30" y="146"/>
                  <a:pt x="30" y="145"/>
                </a:cubicBezTo>
                <a:cubicBezTo>
                  <a:pt x="31" y="145"/>
                  <a:pt x="31" y="146"/>
                  <a:pt x="31" y="145"/>
                </a:cubicBezTo>
                <a:cubicBezTo>
                  <a:pt x="32" y="145"/>
                  <a:pt x="31" y="146"/>
                  <a:pt x="31" y="146"/>
                </a:cubicBezTo>
                <a:cubicBezTo>
                  <a:pt x="32" y="146"/>
                  <a:pt x="32" y="145"/>
                  <a:pt x="33" y="145"/>
                </a:cubicBezTo>
                <a:cubicBezTo>
                  <a:pt x="33" y="147"/>
                  <a:pt x="35" y="146"/>
                  <a:pt x="36" y="146"/>
                </a:cubicBezTo>
                <a:cubicBezTo>
                  <a:pt x="37" y="146"/>
                  <a:pt x="36" y="146"/>
                  <a:pt x="36" y="146"/>
                </a:cubicBezTo>
                <a:cubicBezTo>
                  <a:pt x="37" y="145"/>
                  <a:pt x="36" y="146"/>
                  <a:pt x="37" y="146"/>
                </a:cubicBezTo>
                <a:cubicBezTo>
                  <a:pt x="37" y="145"/>
                  <a:pt x="37" y="145"/>
                  <a:pt x="37" y="145"/>
                </a:cubicBezTo>
                <a:cubicBezTo>
                  <a:pt x="37" y="145"/>
                  <a:pt x="37" y="145"/>
                  <a:pt x="38" y="145"/>
                </a:cubicBezTo>
                <a:cubicBezTo>
                  <a:pt x="38" y="145"/>
                  <a:pt x="38" y="144"/>
                  <a:pt x="38" y="144"/>
                </a:cubicBezTo>
                <a:cubicBezTo>
                  <a:pt x="38" y="144"/>
                  <a:pt x="39" y="145"/>
                  <a:pt x="39" y="144"/>
                </a:cubicBezTo>
                <a:cubicBezTo>
                  <a:pt x="39" y="144"/>
                  <a:pt x="39" y="144"/>
                  <a:pt x="39" y="145"/>
                </a:cubicBezTo>
                <a:cubicBezTo>
                  <a:pt x="41" y="145"/>
                  <a:pt x="40" y="145"/>
                  <a:pt x="42" y="144"/>
                </a:cubicBezTo>
                <a:cubicBezTo>
                  <a:pt x="42" y="144"/>
                  <a:pt x="42" y="145"/>
                  <a:pt x="42" y="145"/>
                </a:cubicBezTo>
                <a:cubicBezTo>
                  <a:pt x="43" y="144"/>
                  <a:pt x="45" y="144"/>
                  <a:pt x="45" y="143"/>
                </a:cubicBezTo>
                <a:cubicBezTo>
                  <a:pt x="46" y="143"/>
                  <a:pt x="46" y="144"/>
                  <a:pt x="46" y="144"/>
                </a:cubicBezTo>
                <a:cubicBezTo>
                  <a:pt x="46" y="144"/>
                  <a:pt x="46" y="143"/>
                  <a:pt x="47" y="142"/>
                </a:cubicBezTo>
                <a:cubicBezTo>
                  <a:pt x="47" y="143"/>
                  <a:pt x="47" y="143"/>
                  <a:pt x="47" y="143"/>
                </a:cubicBezTo>
                <a:cubicBezTo>
                  <a:pt x="48" y="142"/>
                  <a:pt x="50" y="143"/>
                  <a:pt x="51" y="142"/>
                </a:cubicBezTo>
                <a:cubicBezTo>
                  <a:pt x="52" y="142"/>
                  <a:pt x="51" y="142"/>
                  <a:pt x="52" y="142"/>
                </a:cubicBezTo>
                <a:cubicBezTo>
                  <a:pt x="52" y="143"/>
                  <a:pt x="51" y="142"/>
                  <a:pt x="51" y="143"/>
                </a:cubicBezTo>
                <a:cubicBezTo>
                  <a:pt x="52" y="142"/>
                  <a:pt x="54" y="141"/>
                  <a:pt x="55" y="141"/>
                </a:cubicBezTo>
                <a:cubicBezTo>
                  <a:pt x="55" y="141"/>
                  <a:pt x="54" y="141"/>
                  <a:pt x="55" y="140"/>
                </a:cubicBezTo>
                <a:cubicBezTo>
                  <a:pt x="55" y="141"/>
                  <a:pt x="56" y="141"/>
                  <a:pt x="57" y="141"/>
                </a:cubicBezTo>
                <a:cubicBezTo>
                  <a:pt x="57" y="140"/>
                  <a:pt x="56" y="141"/>
                  <a:pt x="56" y="140"/>
                </a:cubicBezTo>
                <a:cubicBezTo>
                  <a:pt x="56" y="140"/>
                  <a:pt x="56" y="140"/>
                  <a:pt x="57" y="140"/>
                </a:cubicBezTo>
                <a:cubicBezTo>
                  <a:pt x="57" y="140"/>
                  <a:pt x="57" y="141"/>
                  <a:pt x="57" y="141"/>
                </a:cubicBezTo>
                <a:cubicBezTo>
                  <a:pt x="58" y="140"/>
                  <a:pt x="59" y="139"/>
                  <a:pt x="60" y="139"/>
                </a:cubicBezTo>
                <a:cubicBezTo>
                  <a:pt x="60" y="139"/>
                  <a:pt x="60" y="140"/>
                  <a:pt x="60" y="140"/>
                </a:cubicBezTo>
                <a:cubicBezTo>
                  <a:pt x="61" y="140"/>
                  <a:pt x="61" y="140"/>
                  <a:pt x="61" y="140"/>
                </a:cubicBezTo>
                <a:cubicBezTo>
                  <a:pt x="61" y="139"/>
                  <a:pt x="61" y="139"/>
                  <a:pt x="62" y="139"/>
                </a:cubicBezTo>
                <a:cubicBezTo>
                  <a:pt x="62" y="139"/>
                  <a:pt x="62" y="140"/>
                  <a:pt x="62" y="140"/>
                </a:cubicBezTo>
                <a:cubicBezTo>
                  <a:pt x="63" y="139"/>
                  <a:pt x="64" y="139"/>
                  <a:pt x="64" y="139"/>
                </a:cubicBezTo>
                <a:cubicBezTo>
                  <a:pt x="65" y="139"/>
                  <a:pt x="64" y="140"/>
                  <a:pt x="64" y="139"/>
                </a:cubicBezTo>
                <a:cubicBezTo>
                  <a:pt x="64" y="140"/>
                  <a:pt x="65" y="139"/>
                  <a:pt x="65" y="138"/>
                </a:cubicBezTo>
                <a:cubicBezTo>
                  <a:pt x="66" y="138"/>
                  <a:pt x="66" y="139"/>
                  <a:pt x="65" y="139"/>
                </a:cubicBezTo>
                <a:cubicBezTo>
                  <a:pt x="66" y="139"/>
                  <a:pt x="67" y="138"/>
                  <a:pt x="68" y="138"/>
                </a:cubicBezTo>
                <a:cubicBezTo>
                  <a:pt x="68" y="138"/>
                  <a:pt x="68" y="138"/>
                  <a:pt x="67" y="138"/>
                </a:cubicBezTo>
                <a:cubicBezTo>
                  <a:pt x="68" y="139"/>
                  <a:pt x="68" y="139"/>
                  <a:pt x="69" y="139"/>
                </a:cubicBezTo>
                <a:cubicBezTo>
                  <a:pt x="69" y="139"/>
                  <a:pt x="68" y="139"/>
                  <a:pt x="69" y="139"/>
                </a:cubicBezTo>
                <a:cubicBezTo>
                  <a:pt x="69" y="139"/>
                  <a:pt x="68" y="139"/>
                  <a:pt x="68" y="140"/>
                </a:cubicBezTo>
                <a:cubicBezTo>
                  <a:pt x="69" y="140"/>
                  <a:pt x="69" y="139"/>
                  <a:pt x="69" y="139"/>
                </a:cubicBezTo>
                <a:cubicBezTo>
                  <a:pt x="69" y="139"/>
                  <a:pt x="69" y="138"/>
                  <a:pt x="70" y="139"/>
                </a:cubicBezTo>
                <a:cubicBezTo>
                  <a:pt x="70" y="138"/>
                  <a:pt x="70" y="139"/>
                  <a:pt x="69" y="138"/>
                </a:cubicBezTo>
                <a:cubicBezTo>
                  <a:pt x="70" y="138"/>
                  <a:pt x="70" y="138"/>
                  <a:pt x="70" y="137"/>
                </a:cubicBezTo>
                <a:cubicBezTo>
                  <a:pt x="71" y="137"/>
                  <a:pt x="70" y="138"/>
                  <a:pt x="71" y="138"/>
                </a:cubicBezTo>
                <a:cubicBezTo>
                  <a:pt x="71" y="137"/>
                  <a:pt x="72" y="137"/>
                  <a:pt x="72" y="137"/>
                </a:cubicBezTo>
                <a:cubicBezTo>
                  <a:pt x="73" y="136"/>
                  <a:pt x="74" y="136"/>
                  <a:pt x="74" y="136"/>
                </a:cubicBezTo>
                <a:cubicBezTo>
                  <a:pt x="74" y="136"/>
                  <a:pt x="74" y="136"/>
                  <a:pt x="74" y="137"/>
                </a:cubicBezTo>
                <a:cubicBezTo>
                  <a:pt x="74" y="137"/>
                  <a:pt x="75" y="137"/>
                  <a:pt x="75" y="136"/>
                </a:cubicBezTo>
                <a:cubicBezTo>
                  <a:pt x="75" y="136"/>
                  <a:pt x="75" y="136"/>
                  <a:pt x="74" y="136"/>
                </a:cubicBezTo>
                <a:cubicBezTo>
                  <a:pt x="74" y="136"/>
                  <a:pt x="75" y="136"/>
                  <a:pt x="75" y="136"/>
                </a:cubicBezTo>
                <a:cubicBezTo>
                  <a:pt x="75" y="136"/>
                  <a:pt x="74" y="135"/>
                  <a:pt x="75" y="135"/>
                </a:cubicBezTo>
                <a:cubicBezTo>
                  <a:pt x="75" y="136"/>
                  <a:pt x="75" y="136"/>
                  <a:pt x="76" y="136"/>
                </a:cubicBezTo>
                <a:cubicBezTo>
                  <a:pt x="76" y="137"/>
                  <a:pt x="75" y="136"/>
                  <a:pt x="75" y="137"/>
                </a:cubicBezTo>
                <a:cubicBezTo>
                  <a:pt x="75" y="137"/>
                  <a:pt x="76" y="136"/>
                  <a:pt x="77" y="136"/>
                </a:cubicBezTo>
                <a:cubicBezTo>
                  <a:pt x="77" y="136"/>
                  <a:pt x="76" y="136"/>
                  <a:pt x="77" y="136"/>
                </a:cubicBezTo>
                <a:cubicBezTo>
                  <a:pt x="77" y="136"/>
                  <a:pt x="77" y="135"/>
                  <a:pt x="78" y="136"/>
                </a:cubicBezTo>
                <a:cubicBezTo>
                  <a:pt x="78" y="136"/>
                  <a:pt x="78" y="135"/>
                  <a:pt x="78" y="135"/>
                </a:cubicBezTo>
                <a:cubicBezTo>
                  <a:pt x="78" y="135"/>
                  <a:pt x="78" y="135"/>
                  <a:pt x="78" y="135"/>
                </a:cubicBezTo>
                <a:cubicBezTo>
                  <a:pt x="78" y="135"/>
                  <a:pt x="78" y="136"/>
                  <a:pt x="78" y="136"/>
                </a:cubicBezTo>
                <a:cubicBezTo>
                  <a:pt x="78" y="136"/>
                  <a:pt x="78" y="136"/>
                  <a:pt x="78" y="136"/>
                </a:cubicBezTo>
                <a:cubicBezTo>
                  <a:pt x="78" y="136"/>
                  <a:pt x="78" y="136"/>
                  <a:pt x="78" y="136"/>
                </a:cubicBezTo>
                <a:cubicBezTo>
                  <a:pt x="78" y="136"/>
                  <a:pt x="78" y="137"/>
                  <a:pt x="78" y="137"/>
                </a:cubicBezTo>
                <a:cubicBezTo>
                  <a:pt x="78" y="137"/>
                  <a:pt x="78" y="136"/>
                  <a:pt x="78" y="136"/>
                </a:cubicBezTo>
                <a:cubicBezTo>
                  <a:pt x="78" y="136"/>
                  <a:pt x="78" y="136"/>
                  <a:pt x="78" y="136"/>
                </a:cubicBezTo>
                <a:cubicBezTo>
                  <a:pt x="79" y="136"/>
                  <a:pt x="79" y="136"/>
                  <a:pt x="79" y="137"/>
                </a:cubicBezTo>
                <a:cubicBezTo>
                  <a:pt x="79" y="137"/>
                  <a:pt x="79" y="136"/>
                  <a:pt x="79" y="136"/>
                </a:cubicBezTo>
                <a:cubicBezTo>
                  <a:pt x="79" y="136"/>
                  <a:pt x="79" y="136"/>
                  <a:pt x="79" y="136"/>
                </a:cubicBezTo>
                <a:cubicBezTo>
                  <a:pt x="79" y="135"/>
                  <a:pt x="79" y="135"/>
                  <a:pt x="79" y="135"/>
                </a:cubicBezTo>
                <a:cubicBezTo>
                  <a:pt x="79" y="135"/>
                  <a:pt x="79" y="135"/>
                  <a:pt x="79" y="135"/>
                </a:cubicBezTo>
                <a:cubicBezTo>
                  <a:pt x="79" y="135"/>
                  <a:pt x="80" y="135"/>
                  <a:pt x="80" y="136"/>
                </a:cubicBezTo>
                <a:cubicBezTo>
                  <a:pt x="80" y="136"/>
                  <a:pt x="80" y="135"/>
                  <a:pt x="80" y="135"/>
                </a:cubicBezTo>
                <a:cubicBezTo>
                  <a:pt x="80" y="136"/>
                  <a:pt x="80" y="136"/>
                  <a:pt x="79" y="136"/>
                </a:cubicBezTo>
                <a:cubicBezTo>
                  <a:pt x="80" y="136"/>
                  <a:pt x="81" y="136"/>
                  <a:pt x="82" y="136"/>
                </a:cubicBezTo>
                <a:cubicBezTo>
                  <a:pt x="81" y="136"/>
                  <a:pt x="81" y="136"/>
                  <a:pt x="81" y="136"/>
                </a:cubicBezTo>
                <a:cubicBezTo>
                  <a:pt x="82" y="137"/>
                  <a:pt x="82" y="135"/>
                  <a:pt x="83" y="136"/>
                </a:cubicBezTo>
                <a:cubicBezTo>
                  <a:pt x="83" y="136"/>
                  <a:pt x="82" y="136"/>
                  <a:pt x="83" y="136"/>
                </a:cubicBezTo>
                <a:cubicBezTo>
                  <a:pt x="83" y="136"/>
                  <a:pt x="83" y="136"/>
                  <a:pt x="83" y="135"/>
                </a:cubicBezTo>
                <a:cubicBezTo>
                  <a:pt x="83" y="135"/>
                  <a:pt x="84" y="136"/>
                  <a:pt x="84" y="137"/>
                </a:cubicBezTo>
                <a:cubicBezTo>
                  <a:pt x="82" y="137"/>
                  <a:pt x="81" y="138"/>
                  <a:pt x="79" y="137"/>
                </a:cubicBezTo>
                <a:cubicBezTo>
                  <a:pt x="80" y="136"/>
                  <a:pt x="81" y="137"/>
                  <a:pt x="81" y="136"/>
                </a:cubicBezTo>
                <a:cubicBezTo>
                  <a:pt x="81" y="137"/>
                  <a:pt x="80" y="136"/>
                  <a:pt x="80" y="137"/>
                </a:cubicBezTo>
                <a:cubicBezTo>
                  <a:pt x="80" y="137"/>
                  <a:pt x="79" y="136"/>
                  <a:pt x="79" y="136"/>
                </a:cubicBezTo>
                <a:cubicBezTo>
                  <a:pt x="79" y="136"/>
                  <a:pt x="79" y="137"/>
                  <a:pt x="79" y="137"/>
                </a:cubicBezTo>
                <a:cubicBezTo>
                  <a:pt x="79" y="137"/>
                  <a:pt x="79" y="137"/>
                  <a:pt x="78" y="137"/>
                </a:cubicBezTo>
                <a:cubicBezTo>
                  <a:pt x="79" y="138"/>
                  <a:pt x="77" y="138"/>
                  <a:pt x="78" y="139"/>
                </a:cubicBezTo>
                <a:cubicBezTo>
                  <a:pt x="78" y="137"/>
                  <a:pt x="80" y="138"/>
                  <a:pt x="81" y="139"/>
                </a:cubicBezTo>
                <a:cubicBezTo>
                  <a:pt x="82" y="138"/>
                  <a:pt x="81" y="138"/>
                  <a:pt x="81" y="138"/>
                </a:cubicBezTo>
                <a:cubicBezTo>
                  <a:pt x="81" y="138"/>
                  <a:pt x="81" y="138"/>
                  <a:pt x="81" y="138"/>
                </a:cubicBezTo>
                <a:cubicBezTo>
                  <a:pt x="81" y="138"/>
                  <a:pt x="81" y="138"/>
                  <a:pt x="81" y="138"/>
                </a:cubicBezTo>
                <a:cubicBezTo>
                  <a:pt x="81" y="138"/>
                  <a:pt x="82" y="138"/>
                  <a:pt x="82" y="138"/>
                </a:cubicBezTo>
                <a:cubicBezTo>
                  <a:pt x="82" y="138"/>
                  <a:pt x="82" y="138"/>
                  <a:pt x="82" y="138"/>
                </a:cubicBezTo>
                <a:cubicBezTo>
                  <a:pt x="82" y="138"/>
                  <a:pt x="82" y="138"/>
                  <a:pt x="82" y="138"/>
                </a:cubicBezTo>
                <a:cubicBezTo>
                  <a:pt x="82" y="138"/>
                  <a:pt x="82" y="138"/>
                  <a:pt x="81" y="138"/>
                </a:cubicBezTo>
                <a:cubicBezTo>
                  <a:pt x="82" y="139"/>
                  <a:pt x="81" y="139"/>
                  <a:pt x="80" y="139"/>
                </a:cubicBezTo>
                <a:cubicBezTo>
                  <a:pt x="80" y="139"/>
                  <a:pt x="80" y="139"/>
                  <a:pt x="80" y="139"/>
                </a:cubicBezTo>
                <a:cubicBezTo>
                  <a:pt x="80" y="138"/>
                  <a:pt x="80" y="138"/>
                  <a:pt x="80" y="138"/>
                </a:cubicBezTo>
                <a:cubicBezTo>
                  <a:pt x="80" y="139"/>
                  <a:pt x="80" y="139"/>
                  <a:pt x="80" y="139"/>
                </a:cubicBezTo>
                <a:cubicBezTo>
                  <a:pt x="80" y="139"/>
                  <a:pt x="80" y="139"/>
                  <a:pt x="80" y="139"/>
                </a:cubicBezTo>
                <a:cubicBezTo>
                  <a:pt x="80" y="139"/>
                  <a:pt x="80" y="139"/>
                  <a:pt x="80" y="139"/>
                </a:cubicBezTo>
                <a:cubicBezTo>
                  <a:pt x="80" y="139"/>
                  <a:pt x="80" y="139"/>
                  <a:pt x="80" y="139"/>
                </a:cubicBezTo>
                <a:cubicBezTo>
                  <a:pt x="80" y="139"/>
                  <a:pt x="79" y="139"/>
                  <a:pt x="79" y="139"/>
                </a:cubicBezTo>
                <a:cubicBezTo>
                  <a:pt x="79" y="139"/>
                  <a:pt x="79" y="139"/>
                  <a:pt x="79" y="139"/>
                </a:cubicBezTo>
                <a:cubicBezTo>
                  <a:pt x="78" y="139"/>
                  <a:pt x="78" y="139"/>
                  <a:pt x="77" y="139"/>
                </a:cubicBezTo>
                <a:cubicBezTo>
                  <a:pt x="77" y="140"/>
                  <a:pt x="77" y="139"/>
                  <a:pt x="77" y="140"/>
                </a:cubicBezTo>
                <a:cubicBezTo>
                  <a:pt x="76" y="139"/>
                  <a:pt x="76" y="140"/>
                  <a:pt x="75" y="140"/>
                </a:cubicBezTo>
                <a:cubicBezTo>
                  <a:pt x="75" y="140"/>
                  <a:pt x="75" y="140"/>
                  <a:pt x="75" y="140"/>
                </a:cubicBezTo>
                <a:cubicBezTo>
                  <a:pt x="75" y="140"/>
                  <a:pt x="75" y="140"/>
                  <a:pt x="75" y="140"/>
                </a:cubicBezTo>
                <a:cubicBezTo>
                  <a:pt x="75" y="140"/>
                  <a:pt x="75" y="140"/>
                  <a:pt x="75" y="140"/>
                </a:cubicBezTo>
                <a:cubicBezTo>
                  <a:pt x="75" y="140"/>
                  <a:pt x="75" y="140"/>
                  <a:pt x="75" y="140"/>
                </a:cubicBezTo>
                <a:cubicBezTo>
                  <a:pt x="75" y="140"/>
                  <a:pt x="75" y="140"/>
                  <a:pt x="75" y="140"/>
                </a:cubicBezTo>
                <a:cubicBezTo>
                  <a:pt x="75" y="141"/>
                  <a:pt x="74" y="140"/>
                  <a:pt x="74" y="141"/>
                </a:cubicBezTo>
                <a:cubicBezTo>
                  <a:pt x="74" y="141"/>
                  <a:pt x="74" y="141"/>
                  <a:pt x="74" y="140"/>
                </a:cubicBezTo>
                <a:cubicBezTo>
                  <a:pt x="74" y="141"/>
                  <a:pt x="74" y="141"/>
                  <a:pt x="74" y="141"/>
                </a:cubicBezTo>
                <a:cubicBezTo>
                  <a:pt x="73" y="140"/>
                  <a:pt x="73" y="140"/>
                  <a:pt x="73" y="140"/>
                </a:cubicBezTo>
                <a:cubicBezTo>
                  <a:pt x="73" y="141"/>
                  <a:pt x="73" y="141"/>
                  <a:pt x="73" y="141"/>
                </a:cubicBezTo>
                <a:cubicBezTo>
                  <a:pt x="73" y="141"/>
                  <a:pt x="73" y="140"/>
                  <a:pt x="73" y="140"/>
                </a:cubicBezTo>
                <a:cubicBezTo>
                  <a:pt x="73" y="141"/>
                  <a:pt x="73" y="141"/>
                  <a:pt x="73" y="141"/>
                </a:cubicBezTo>
                <a:cubicBezTo>
                  <a:pt x="73" y="141"/>
                  <a:pt x="72" y="140"/>
                  <a:pt x="72" y="141"/>
                </a:cubicBezTo>
                <a:cubicBezTo>
                  <a:pt x="72" y="141"/>
                  <a:pt x="73" y="141"/>
                  <a:pt x="73" y="141"/>
                </a:cubicBezTo>
                <a:cubicBezTo>
                  <a:pt x="73" y="141"/>
                  <a:pt x="72" y="142"/>
                  <a:pt x="72" y="142"/>
                </a:cubicBezTo>
                <a:cubicBezTo>
                  <a:pt x="72" y="142"/>
                  <a:pt x="72" y="142"/>
                  <a:pt x="72" y="142"/>
                </a:cubicBezTo>
                <a:cubicBezTo>
                  <a:pt x="72" y="141"/>
                  <a:pt x="72" y="142"/>
                  <a:pt x="72" y="142"/>
                </a:cubicBezTo>
                <a:cubicBezTo>
                  <a:pt x="72" y="141"/>
                  <a:pt x="71" y="141"/>
                  <a:pt x="71" y="142"/>
                </a:cubicBezTo>
                <a:cubicBezTo>
                  <a:pt x="71" y="142"/>
                  <a:pt x="71" y="142"/>
                  <a:pt x="71" y="142"/>
                </a:cubicBezTo>
                <a:cubicBezTo>
                  <a:pt x="70" y="142"/>
                  <a:pt x="70" y="143"/>
                  <a:pt x="70" y="143"/>
                </a:cubicBezTo>
                <a:cubicBezTo>
                  <a:pt x="70" y="142"/>
                  <a:pt x="70" y="142"/>
                  <a:pt x="69" y="142"/>
                </a:cubicBezTo>
                <a:cubicBezTo>
                  <a:pt x="69" y="142"/>
                  <a:pt x="69" y="141"/>
                  <a:pt x="70" y="141"/>
                </a:cubicBezTo>
                <a:cubicBezTo>
                  <a:pt x="69" y="141"/>
                  <a:pt x="69" y="141"/>
                  <a:pt x="69" y="141"/>
                </a:cubicBezTo>
                <a:cubicBezTo>
                  <a:pt x="69" y="141"/>
                  <a:pt x="69" y="141"/>
                  <a:pt x="69" y="141"/>
                </a:cubicBezTo>
                <a:cubicBezTo>
                  <a:pt x="69" y="141"/>
                  <a:pt x="69" y="141"/>
                  <a:pt x="69" y="142"/>
                </a:cubicBezTo>
                <a:cubicBezTo>
                  <a:pt x="68" y="142"/>
                  <a:pt x="68" y="141"/>
                  <a:pt x="67" y="141"/>
                </a:cubicBezTo>
                <a:cubicBezTo>
                  <a:pt x="67" y="142"/>
                  <a:pt x="66" y="141"/>
                  <a:pt x="66" y="142"/>
                </a:cubicBezTo>
                <a:cubicBezTo>
                  <a:pt x="67" y="142"/>
                  <a:pt x="67" y="142"/>
                  <a:pt x="67" y="142"/>
                </a:cubicBezTo>
                <a:cubicBezTo>
                  <a:pt x="68" y="142"/>
                  <a:pt x="68" y="142"/>
                  <a:pt x="68" y="142"/>
                </a:cubicBezTo>
                <a:cubicBezTo>
                  <a:pt x="68" y="142"/>
                  <a:pt x="68" y="143"/>
                  <a:pt x="67" y="143"/>
                </a:cubicBezTo>
                <a:cubicBezTo>
                  <a:pt x="67" y="143"/>
                  <a:pt x="67" y="143"/>
                  <a:pt x="67" y="143"/>
                </a:cubicBezTo>
                <a:cubicBezTo>
                  <a:pt x="67" y="142"/>
                  <a:pt x="67" y="142"/>
                  <a:pt x="67" y="142"/>
                </a:cubicBezTo>
                <a:cubicBezTo>
                  <a:pt x="67" y="142"/>
                  <a:pt x="67" y="142"/>
                  <a:pt x="67" y="142"/>
                </a:cubicBezTo>
                <a:cubicBezTo>
                  <a:pt x="67" y="142"/>
                  <a:pt x="67" y="143"/>
                  <a:pt x="67" y="143"/>
                </a:cubicBezTo>
                <a:cubicBezTo>
                  <a:pt x="67" y="143"/>
                  <a:pt x="67" y="143"/>
                  <a:pt x="67" y="143"/>
                </a:cubicBezTo>
                <a:cubicBezTo>
                  <a:pt x="67" y="143"/>
                  <a:pt x="66" y="143"/>
                  <a:pt x="65" y="143"/>
                </a:cubicBezTo>
                <a:cubicBezTo>
                  <a:pt x="65" y="143"/>
                  <a:pt x="65" y="143"/>
                  <a:pt x="65" y="143"/>
                </a:cubicBezTo>
                <a:cubicBezTo>
                  <a:pt x="64" y="142"/>
                  <a:pt x="63" y="144"/>
                  <a:pt x="61" y="144"/>
                </a:cubicBezTo>
                <a:cubicBezTo>
                  <a:pt x="61" y="144"/>
                  <a:pt x="61" y="144"/>
                  <a:pt x="61" y="144"/>
                </a:cubicBezTo>
                <a:cubicBezTo>
                  <a:pt x="61" y="144"/>
                  <a:pt x="61" y="144"/>
                  <a:pt x="60" y="144"/>
                </a:cubicBezTo>
                <a:cubicBezTo>
                  <a:pt x="60" y="144"/>
                  <a:pt x="60" y="144"/>
                  <a:pt x="60" y="144"/>
                </a:cubicBezTo>
                <a:cubicBezTo>
                  <a:pt x="60" y="145"/>
                  <a:pt x="60" y="145"/>
                  <a:pt x="60" y="145"/>
                </a:cubicBezTo>
                <a:cubicBezTo>
                  <a:pt x="60" y="145"/>
                  <a:pt x="60" y="145"/>
                  <a:pt x="60" y="145"/>
                </a:cubicBezTo>
                <a:cubicBezTo>
                  <a:pt x="60" y="145"/>
                  <a:pt x="60" y="145"/>
                  <a:pt x="60" y="145"/>
                </a:cubicBezTo>
                <a:cubicBezTo>
                  <a:pt x="60" y="145"/>
                  <a:pt x="59" y="145"/>
                  <a:pt x="59" y="145"/>
                </a:cubicBezTo>
                <a:cubicBezTo>
                  <a:pt x="59" y="144"/>
                  <a:pt x="60" y="145"/>
                  <a:pt x="60" y="144"/>
                </a:cubicBezTo>
                <a:cubicBezTo>
                  <a:pt x="60" y="144"/>
                  <a:pt x="59" y="144"/>
                  <a:pt x="59" y="144"/>
                </a:cubicBezTo>
                <a:cubicBezTo>
                  <a:pt x="59" y="145"/>
                  <a:pt x="60" y="145"/>
                  <a:pt x="59" y="145"/>
                </a:cubicBezTo>
                <a:cubicBezTo>
                  <a:pt x="59" y="146"/>
                  <a:pt x="59" y="146"/>
                  <a:pt x="59" y="146"/>
                </a:cubicBezTo>
                <a:cubicBezTo>
                  <a:pt x="59" y="145"/>
                  <a:pt x="57" y="147"/>
                  <a:pt x="57" y="147"/>
                </a:cubicBezTo>
                <a:cubicBezTo>
                  <a:pt x="57" y="147"/>
                  <a:pt x="56" y="147"/>
                  <a:pt x="57" y="147"/>
                </a:cubicBezTo>
                <a:cubicBezTo>
                  <a:pt x="56" y="147"/>
                  <a:pt x="56" y="147"/>
                  <a:pt x="55" y="147"/>
                </a:cubicBezTo>
                <a:cubicBezTo>
                  <a:pt x="55" y="147"/>
                  <a:pt x="55" y="148"/>
                  <a:pt x="54" y="148"/>
                </a:cubicBezTo>
                <a:cubicBezTo>
                  <a:pt x="54" y="148"/>
                  <a:pt x="54" y="148"/>
                  <a:pt x="53" y="147"/>
                </a:cubicBezTo>
                <a:cubicBezTo>
                  <a:pt x="52" y="149"/>
                  <a:pt x="51" y="148"/>
                  <a:pt x="49" y="149"/>
                </a:cubicBezTo>
                <a:cubicBezTo>
                  <a:pt x="49" y="149"/>
                  <a:pt x="49" y="148"/>
                  <a:pt x="49" y="149"/>
                </a:cubicBezTo>
                <a:cubicBezTo>
                  <a:pt x="49" y="150"/>
                  <a:pt x="48" y="149"/>
                  <a:pt x="48" y="149"/>
                </a:cubicBezTo>
                <a:cubicBezTo>
                  <a:pt x="48" y="149"/>
                  <a:pt x="47" y="150"/>
                  <a:pt x="47" y="150"/>
                </a:cubicBezTo>
                <a:cubicBezTo>
                  <a:pt x="46" y="150"/>
                  <a:pt x="47" y="150"/>
                  <a:pt x="47" y="149"/>
                </a:cubicBezTo>
                <a:cubicBezTo>
                  <a:pt x="47" y="149"/>
                  <a:pt x="47" y="149"/>
                  <a:pt x="46" y="149"/>
                </a:cubicBezTo>
                <a:cubicBezTo>
                  <a:pt x="46" y="149"/>
                  <a:pt x="47" y="150"/>
                  <a:pt x="46" y="150"/>
                </a:cubicBezTo>
                <a:cubicBezTo>
                  <a:pt x="46" y="150"/>
                  <a:pt x="46" y="149"/>
                  <a:pt x="46" y="149"/>
                </a:cubicBezTo>
                <a:cubicBezTo>
                  <a:pt x="45" y="149"/>
                  <a:pt x="45" y="150"/>
                  <a:pt x="45" y="150"/>
                </a:cubicBezTo>
                <a:cubicBezTo>
                  <a:pt x="45" y="150"/>
                  <a:pt x="45" y="149"/>
                  <a:pt x="45" y="149"/>
                </a:cubicBezTo>
                <a:cubicBezTo>
                  <a:pt x="45" y="150"/>
                  <a:pt x="44" y="150"/>
                  <a:pt x="44" y="151"/>
                </a:cubicBezTo>
                <a:cubicBezTo>
                  <a:pt x="43" y="150"/>
                  <a:pt x="43" y="151"/>
                  <a:pt x="43" y="150"/>
                </a:cubicBezTo>
                <a:cubicBezTo>
                  <a:pt x="43" y="151"/>
                  <a:pt x="42" y="151"/>
                  <a:pt x="42" y="151"/>
                </a:cubicBezTo>
                <a:cubicBezTo>
                  <a:pt x="42" y="151"/>
                  <a:pt x="42" y="151"/>
                  <a:pt x="42" y="150"/>
                </a:cubicBezTo>
                <a:cubicBezTo>
                  <a:pt x="42" y="151"/>
                  <a:pt x="40" y="151"/>
                  <a:pt x="40" y="152"/>
                </a:cubicBezTo>
                <a:cubicBezTo>
                  <a:pt x="40" y="152"/>
                  <a:pt x="40" y="153"/>
                  <a:pt x="39" y="153"/>
                </a:cubicBezTo>
                <a:cubicBezTo>
                  <a:pt x="39" y="152"/>
                  <a:pt x="39" y="152"/>
                  <a:pt x="40" y="152"/>
                </a:cubicBezTo>
                <a:cubicBezTo>
                  <a:pt x="39" y="152"/>
                  <a:pt x="39" y="152"/>
                  <a:pt x="38" y="152"/>
                </a:cubicBezTo>
                <a:cubicBezTo>
                  <a:pt x="39" y="154"/>
                  <a:pt x="37" y="153"/>
                  <a:pt x="36" y="154"/>
                </a:cubicBezTo>
                <a:cubicBezTo>
                  <a:pt x="36" y="153"/>
                  <a:pt x="37" y="153"/>
                  <a:pt x="37" y="153"/>
                </a:cubicBezTo>
                <a:cubicBezTo>
                  <a:pt x="37" y="153"/>
                  <a:pt x="37" y="153"/>
                  <a:pt x="37" y="153"/>
                </a:cubicBezTo>
                <a:cubicBezTo>
                  <a:pt x="38" y="153"/>
                  <a:pt x="37" y="153"/>
                  <a:pt x="38" y="152"/>
                </a:cubicBezTo>
                <a:cubicBezTo>
                  <a:pt x="37" y="152"/>
                  <a:pt x="37" y="153"/>
                  <a:pt x="36" y="152"/>
                </a:cubicBezTo>
                <a:cubicBezTo>
                  <a:pt x="35" y="152"/>
                  <a:pt x="36" y="152"/>
                  <a:pt x="36" y="153"/>
                </a:cubicBezTo>
                <a:cubicBezTo>
                  <a:pt x="35" y="152"/>
                  <a:pt x="32" y="154"/>
                  <a:pt x="31" y="154"/>
                </a:cubicBezTo>
                <a:cubicBezTo>
                  <a:pt x="31" y="154"/>
                  <a:pt x="30" y="155"/>
                  <a:pt x="31" y="155"/>
                </a:cubicBezTo>
                <a:cubicBezTo>
                  <a:pt x="31" y="156"/>
                  <a:pt x="30" y="155"/>
                  <a:pt x="30" y="156"/>
                </a:cubicBezTo>
                <a:cubicBezTo>
                  <a:pt x="29" y="156"/>
                  <a:pt x="30" y="155"/>
                  <a:pt x="30" y="155"/>
                </a:cubicBezTo>
                <a:cubicBezTo>
                  <a:pt x="30" y="155"/>
                  <a:pt x="30" y="155"/>
                  <a:pt x="30" y="155"/>
                </a:cubicBezTo>
                <a:cubicBezTo>
                  <a:pt x="31" y="154"/>
                  <a:pt x="30" y="154"/>
                  <a:pt x="30" y="154"/>
                </a:cubicBezTo>
                <a:cubicBezTo>
                  <a:pt x="30" y="154"/>
                  <a:pt x="30" y="154"/>
                  <a:pt x="29" y="155"/>
                </a:cubicBezTo>
                <a:cubicBezTo>
                  <a:pt x="29" y="155"/>
                  <a:pt x="29" y="155"/>
                  <a:pt x="29" y="155"/>
                </a:cubicBezTo>
                <a:cubicBezTo>
                  <a:pt x="29" y="155"/>
                  <a:pt x="29" y="155"/>
                  <a:pt x="29" y="156"/>
                </a:cubicBezTo>
                <a:cubicBezTo>
                  <a:pt x="29" y="156"/>
                  <a:pt x="28" y="156"/>
                  <a:pt x="28" y="156"/>
                </a:cubicBezTo>
                <a:cubicBezTo>
                  <a:pt x="30" y="156"/>
                  <a:pt x="32" y="156"/>
                  <a:pt x="34" y="155"/>
                </a:cubicBezTo>
                <a:cubicBezTo>
                  <a:pt x="35" y="155"/>
                  <a:pt x="34" y="156"/>
                  <a:pt x="35" y="156"/>
                </a:cubicBezTo>
                <a:cubicBezTo>
                  <a:pt x="35" y="156"/>
                  <a:pt x="35" y="156"/>
                  <a:pt x="35" y="155"/>
                </a:cubicBezTo>
                <a:cubicBezTo>
                  <a:pt x="36" y="156"/>
                  <a:pt x="35" y="156"/>
                  <a:pt x="35" y="157"/>
                </a:cubicBezTo>
                <a:cubicBezTo>
                  <a:pt x="34" y="157"/>
                  <a:pt x="32" y="156"/>
                  <a:pt x="31" y="158"/>
                </a:cubicBezTo>
                <a:cubicBezTo>
                  <a:pt x="31" y="158"/>
                  <a:pt x="30" y="157"/>
                  <a:pt x="30" y="158"/>
                </a:cubicBezTo>
                <a:cubicBezTo>
                  <a:pt x="30" y="158"/>
                  <a:pt x="30" y="158"/>
                  <a:pt x="30" y="158"/>
                </a:cubicBezTo>
                <a:cubicBezTo>
                  <a:pt x="29" y="158"/>
                  <a:pt x="30" y="159"/>
                  <a:pt x="30" y="159"/>
                </a:cubicBezTo>
                <a:cubicBezTo>
                  <a:pt x="28" y="158"/>
                  <a:pt x="28" y="159"/>
                  <a:pt x="28" y="159"/>
                </a:cubicBezTo>
                <a:cubicBezTo>
                  <a:pt x="27" y="159"/>
                  <a:pt x="27" y="159"/>
                  <a:pt x="27" y="159"/>
                </a:cubicBezTo>
                <a:cubicBezTo>
                  <a:pt x="27" y="159"/>
                  <a:pt x="27" y="159"/>
                  <a:pt x="27" y="159"/>
                </a:cubicBezTo>
                <a:cubicBezTo>
                  <a:pt x="27" y="159"/>
                  <a:pt x="27" y="159"/>
                  <a:pt x="27" y="159"/>
                </a:cubicBezTo>
                <a:cubicBezTo>
                  <a:pt x="27" y="159"/>
                  <a:pt x="27" y="159"/>
                  <a:pt x="27" y="159"/>
                </a:cubicBezTo>
                <a:cubicBezTo>
                  <a:pt x="27" y="160"/>
                  <a:pt x="26" y="160"/>
                  <a:pt x="26" y="160"/>
                </a:cubicBezTo>
                <a:cubicBezTo>
                  <a:pt x="26" y="159"/>
                  <a:pt x="27" y="159"/>
                  <a:pt x="26" y="159"/>
                </a:cubicBezTo>
                <a:cubicBezTo>
                  <a:pt x="26" y="159"/>
                  <a:pt x="26" y="159"/>
                  <a:pt x="25" y="159"/>
                </a:cubicBezTo>
                <a:cubicBezTo>
                  <a:pt x="25" y="159"/>
                  <a:pt x="25" y="159"/>
                  <a:pt x="25" y="160"/>
                </a:cubicBezTo>
                <a:cubicBezTo>
                  <a:pt x="24" y="160"/>
                  <a:pt x="24" y="160"/>
                  <a:pt x="22" y="159"/>
                </a:cubicBezTo>
                <a:cubicBezTo>
                  <a:pt x="23" y="161"/>
                  <a:pt x="22" y="159"/>
                  <a:pt x="21" y="160"/>
                </a:cubicBezTo>
                <a:cubicBezTo>
                  <a:pt x="21" y="160"/>
                  <a:pt x="22" y="160"/>
                  <a:pt x="22" y="159"/>
                </a:cubicBezTo>
                <a:cubicBezTo>
                  <a:pt x="21" y="160"/>
                  <a:pt x="21" y="160"/>
                  <a:pt x="20" y="160"/>
                </a:cubicBezTo>
                <a:cubicBezTo>
                  <a:pt x="20" y="160"/>
                  <a:pt x="20" y="161"/>
                  <a:pt x="20" y="160"/>
                </a:cubicBezTo>
                <a:cubicBezTo>
                  <a:pt x="20" y="161"/>
                  <a:pt x="20" y="161"/>
                  <a:pt x="20" y="162"/>
                </a:cubicBezTo>
                <a:cubicBezTo>
                  <a:pt x="20" y="161"/>
                  <a:pt x="21" y="162"/>
                  <a:pt x="22" y="161"/>
                </a:cubicBezTo>
                <a:cubicBezTo>
                  <a:pt x="22" y="162"/>
                  <a:pt x="21" y="162"/>
                  <a:pt x="22" y="162"/>
                </a:cubicBezTo>
                <a:cubicBezTo>
                  <a:pt x="22" y="162"/>
                  <a:pt x="22" y="161"/>
                  <a:pt x="22" y="161"/>
                </a:cubicBezTo>
                <a:cubicBezTo>
                  <a:pt x="22" y="161"/>
                  <a:pt x="23" y="161"/>
                  <a:pt x="23" y="160"/>
                </a:cubicBezTo>
                <a:cubicBezTo>
                  <a:pt x="23" y="161"/>
                  <a:pt x="24" y="160"/>
                  <a:pt x="24" y="160"/>
                </a:cubicBezTo>
                <a:cubicBezTo>
                  <a:pt x="25" y="161"/>
                  <a:pt x="24" y="161"/>
                  <a:pt x="24" y="161"/>
                </a:cubicBezTo>
                <a:cubicBezTo>
                  <a:pt x="24" y="161"/>
                  <a:pt x="24" y="161"/>
                  <a:pt x="24" y="161"/>
                </a:cubicBezTo>
                <a:cubicBezTo>
                  <a:pt x="25" y="161"/>
                  <a:pt x="25" y="161"/>
                  <a:pt x="26" y="161"/>
                </a:cubicBezTo>
                <a:cubicBezTo>
                  <a:pt x="26" y="161"/>
                  <a:pt x="26" y="160"/>
                  <a:pt x="26" y="160"/>
                </a:cubicBezTo>
                <a:cubicBezTo>
                  <a:pt x="27" y="160"/>
                  <a:pt x="26" y="161"/>
                  <a:pt x="27" y="161"/>
                </a:cubicBezTo>
                <a:cubicBezTo>
                  <a:pt x="27" y="161"/>
                  <a:pt x="28" y="161"/>
                  <a:pt x="28" y="161"/>
                </a:cubicBezTo>
                <a:cubicBezTo>
                  <a:pt x="28" y="161"/>
                  <a:pt x="28" y="161"/>
                  <a:pt x="28" y="161"/>
                </a:cubicBezTo>
                <a:cubicBezTo>
                  <a:pt x="28" y="161"/>
                  <a:pt x="28" y="161"/>
                  <a:pt x="28" y="161"/>
                </a:cubicBezTo>
                <a:cubicBezTo>
                  <a:pt x="28" y="161"/>
                  <a:pt x="28" y="161"/>
                  <a:pt x="28" y="161"/>
                </a:cubicBezTo>
                <a:cubicBezTo>
                  <a:pt x="28" y="161"/>
                  <a:pt x="28" y="161"/>
                  <a:pt x="29" y="161"/>
                </a:cubicBezTo>
                <a:cubicBezTo>
                  <a:pt x="30" y="161"/>
                  <a:pt x="31" y="161"/>
                  <a:pt x="32" y="161"/>
                </a:cubicBezTo>
                <a:cubicBezTo>
                  <a:pt x="33" y="159"/>
                  <a:pt x="34" y="160"/>
                  <a:pt x="35" y="160"/>
                </a:cubicBezTo>
                <a:cubicBezTo>
                  <a:pt x="36" y="161"/>
                  <a:pt x="37" y="158"/>
                  <a:pt x="39" y="159"/>
                </a:cubicBezTo>
                <a:cubicBezTo>
                  <a:pt x="39" y="159"/>
                  <a:pt x="39" y="159"/>
                  <a:pt x="39" y="158"/>
                </a:cubicBezTo>
                <a:cubicBezTo>
                  <a:pt x="40" y="159"/>
                  <a:pt x="40" y="159"/>
                  <a:pt x="41" y="159"/>
                </a:cubicBezTo>
                <a:cubicBezTo>
                  <a:pt x="40" y="159"/>
                  <a:pt x="40" y="159"/>
                  <a:pt x="40" y="160"/>
                </a:cubicBezTo>
                <a:cubicBezTo>
                  <a:pt x="40" y="159"/>
                  <a:pt x="39" y="160"/>
                  <a:pt x="39" y="160"/>
                </a:cubicBezTo>
                <a:cubicBezTo>
                  <a:pt x="39" y="160"/>
                  <a:pt x="39" y="160"/>
                  <a:pt x="39" y="160"/>
                </a:cubicBezTo>
                <a:cubicBezTo>
                  <a:pt x="39" y="161"/>
                  <a:pt x="38" y="161"/>
                  <a:pt x="38" y="161"/>
                </a:cubicBezTo>
                <a:cubicBezTo>
                  <a:pt x="38" y="161"/>
                  <a:pt x="38" y="160"/>
                  <a:pt x="39" y="160"/>
                </a:cubicBezTo>
                <a:cubicBezTo>
                  <a:pt x="38" y="160"/>
                  <a:pt x="37" y="161"/>
                  <a:pt x="36" y="161"/>
                </a:cubicBezTo>
                <a:cubicBezTo>
                  <a:pt x="37" y="161"/>
                  <a:pt x="37" y="161"/>
                  <a:pt x="37" y="161"/>
                </a:cubicBezTo>
                <a:cubicBezTo>
                  <a:pt x="36" y="161"/>
                  <a:pt x="36" y="162"/>
                  <a:pt x="35" y="162"/>
                </a:cubicBezTo>
                <a:cubicBezTo>
                  <a:pt x="35" y="162"/>
                  <a:pt x="36" y="162"/>
                  <a:pt x="35" y="161"/>
                </a:cubicBezTo>
                <a:cubicBezTo>
                  <a:pt x="35" y="162"/>
                  <a:pt x="35" y="162"/>
                  <a:pt x="35" y="162"/>
                </a:cubicBezTo>
                <a:cubicBezTo>
                  <a:pt x="33" y="162"/>
                  <a:pt x="32" y="163"/>
                  <a:pt x="32" y="163"/>
                </a:cubicBezTo>
                <a:cubicBezTo>
                  <a:pt x="32" y="163"/>
                  <a:pt x="31" y="163"/>
                  <a:pt x="30" y="163"/>
                </a:cubicBezTo>
                <a:cubicBezTo>
                  <a:pt x="30" y="164"/>
                  <a:pt x="30" y="164"/>
                  <a:pt x="31" y="164"/>
                </a:cubicBezTo>
                <a:cubicBezTo>
                  <a:pt x="30" y="165"/>
                  <a:pt x="30" y="164"/>
                  <a:pt x="29" y="165"/>
                </a:cubicBezTo>
                <a:cubicBezTo>
                  <a:pt x="29" y="164"/>
                  <a:pt x="29" y="164"/>
                  <a:pt x="29" y="163"/>
                </a:cubicBezTo>
                <a:cubicBezTo>
                  <a:pt x="28" y="163"/>
                  <a:pt x="28" y="164"/>
                  <a:pt x="28" y="165"/>
                </a:cubicBezTo>
                <a:cubicBezTo>
                  <a:pt x="28" y="165"/>
                  <a:pt x="26" y="164"/>
                  <a:pt x="27" y="165"/>
                </a:cubicBezTo>
                <a:cubicBezTo>
                  <a:pt x="26" y="165"/>
                  <a:pt x="25" y="165"/>
                  <a:pt x="26" y="165"/>
                </a:cubicBezTo>
                <a:cubicBezTo>
                  <a:pt x="25" y="166"/>
                  <a:pt x="24" y="166"/>
                  <a:pt x="23" y="166"/>
                </a:cubicBezTo>
                <a:cubicBezTo>
                  <a:pt x="23" y="166"/>
                  <a:pt x="23" y="166"/>
                  <a:pt x="23" y="165"/>
                </a:cubicBezTo>
                <a:cubicBezTo>
                  <a:pt x="23" y="165"/>
                  <a:pt x="23" y="165"/>
                  <a:pt x="22" y="164"/>
                </a:cubicBezTo>
                <a:cubicBezTo>
                  <a:pt x="22" y="165"/>
                  <a:pt x="23" y="165"/>
                  <a:pt x="22" y="165"/>
                </a:cubicBezTo>
                <a:cubicBezTo>
                  <a:pt x="22" y="166"/>
                  <a:pt x="23" y="165"/>
                  <a:pt x="23" y="165"/>
                </a:cubicBezTo>
                <a:cubicBezTo>
                  <a:pt x="23" y="166"/>
                  <a:pt x="22" y="167"/>
                  <a:pt x="21" y="166"/>
                </a:cubicBezTo>
                <a:cubicBezTo>
                  <a:pt x="20" y="166"/>
                  <a:pt x="20" y="168"/>
                  <a:pt x="19" y="168"/>
                </a:cubicBezTo>
                <a:cubicBezTo>
                  <a:pt x="19" y="168"/>
                  <a:pt x="19" y="168"/>
                  <a:pt x="19" y="168"/>
                </a:cubicBezTo>
                <a:cubicBezTo>
                  <a:pt x="18" y="168"/>
                  <a:pt x="18" y="168"/>
                  <a:pt x="18" y="167"/>
                </a:cubicBezTo>
                <a:cubicBezTo>
                  <a:pt x="18" y="167"/>
                  <a:pt x="18" y="169"/>
                  <a:pt x="17" y="168"/>
                </a:cubicBezTo>
                <a:cubicBezTo>
                  <a:pt x="17" y="168"/>
                  <a:pt x="17" y="168"/>
                  <a:pt x="17" y="167"/>
                </a:cubicBezTo>
                <a:cubicBezTo>
                  <a:pt x="16" y="168"/>
                  <a:pt x="15" y="169"/>
                  <a:pt x="14" y="168"/>
                </a:cubicBezTo>
                <a:cubicBezTo>
                  <a:pt x="13" y="169"/>
                  <a:pt x="13" y="169"/>
                  <a:pt x="13" y="169"/>
                </a:cubicBezTo>
                <a:cubicBezTo>
                  <a:pt x="13" y="169"/>
                  <a:pt x="13" y="170"/>
                  <a:pt x="13" y="170"/>
                </a:cubicBezTo>
                <a:cubicBezTo>
                  <a:pt x="12" y="169"/>
                  <a:pt x="11" y="171"/>
                  <a:pt x="10" y="170"/>
                </a:cubicBezTo>
                <a:cubicBezTo>
                  <a:pt x="11" y="170"/>
                  <a:pt x="11" y="169"/>
                  <a:pt x="11" y="170"/>
                </a:cubicBezTo>
                <a:cubicBezTo>
                  <a:pt x="11" y="169"/>
                  <a:pt x="9" y="170"/>
                  <a:pt x="9" y="170"/>
                </a:cubicBezTo>
                <a:cubicBezTo>
                  <a:pt x="8" y="171"/>
                  <a:pt x="9" y="170"/>
                  <a:pt x="10" y="170"/>
                </a:cubicBezTo>
                <a:cubicBezTo>
                  <a:pt x="9" y="171"/>
                  <a:pt x="9" y="170"/>
                  <a:pt x="9" y="171"/>
                </a:cubicBezTo>
                <a:cubicBezTo>
                  <a:pt x="9" y="171"/>
                  <a:pt x="9" y="172"/>
                  <a:pt x="9" y="172"/>
                </a:cubicBezTo>
                <a:cubicBezTo>
                  <a:pt x="9" y="172"/>
                  <a:pt x="9" y="172"/>
                  <a:pt x="9" y="172"/>
                </a:cubicBezTo>
                <a:cubicBezTo>
                  <a:pt x="9" y="172"/>
                  <a:pt x="9" y="172"/>
                  <a:pt x="9" y="173"/>
                </a:cubicBezTo>
                <a:cubicBezTo>
                  <a:pt x="8" y="172"/>
                  <a:pt x="8" y="172"/>
                  <a:pt x="7" y="172"/>
                </a:cubicBezTo>
                <a:cubicBezTo>
                  <a:pt x="7" y="171"/>
                  <a:pt x="8" y="172"/>
                  <a:pt x="8" y="171"/>
                </a:cubicBezTo>
                <a:cubicBezTo>
                  <a:pt x="8" y="171"/>
                  <a:pt x="7" y="171"/>
                  <a:pt x="7" y="171"/>
                </a:cubicBezTo>
                <a:cubicBezTo>
                  <a:pt x="7" y="171"/>
                  <a:pt x="6" y="172"/>
                  <a:pt x="6" y="172"/>
                </a:cubicBezTo>
                <a:cubicBezTo>
                  <a:pt x="6" y="172"/>
                  <a:pt x="6" y="172"/>
                  <a:pt x="6" y="172"/>
                </a:cubicBezTo>
                <a:cubicBezTo>
                  <a:pt x="5" y="171"/>
                  <a:pt x="5" y="172"/>
                  <a:pt x="5" y="171"/>
                </a:cubicBezTo>
                <a:cubicBezTo>
                  <a:pt x="5" y="172"/>
                  <a:pt x="5" y="172"/>
                  <a:pt x="5" y="172"/>
                </a:cubicBezTo>
                <a:cubicBezTo>
                  <a:pt x="5" y="173"/>
                  <a:pt x="4" y="173"/>
                  <a:pt x="3" y="173"/>
                </a:cubicBezTo>
                <a:cubicBezTo>
                  <a:pt x="3" y="174"/>
                  <a:pt x="3" y="173"/>
                  <a:pt x="4" y="173"/>
                </a:cubicBezTo>
                <a:cubicBezTo>
                  <a:pt x="4" y="173"/>
                  <a:pt x="4" y="173"/>
                  <a:pt x="4" y="173"/>
                </a:cubicBezTo>
                <a:cubicBezTo>
                  <a:pt x="4" y="173"/>
                  <a:pt x="4" y="174"/>
                  <a:pt x="3" y="174"/>
                </a:cubicBezTo>
                <a:cubicBezTo>
                  <a:pt x="3" y="175"/>
                  <a:pt x="4" y="175"/>
                  <a:pt x="4" y="174"/>
                </a:cubicBezTo>
                <a:cubicBezTo>
                  <a:pt x="4" y="174"/>
                  <a:pt x="3" y="175"/>
                  <a:pt x="4" y="175"/>
                </a:cubicBezTo>
                <a:cubicBezTo>
                  <a:pt x="4" y="175"/>
                  <a:pt x="3" y="176"/>
                  <a:pt x="4" y="176"/>
                </a:cubicBezTo>
                <a:cubicBezTo>
                  <a:pt x="4" y="176"/>
                  <a:pt x="4" y="176"/>
                  <a:pt x="4" y="175"/>
                </a:cubicBezTo>
                <a:cubicBezTo>
                  <a:pt x="4" y="175"/>
                  <a:pt x="4" y="175"/>
                  <a:pt x="5" y="175"/>
                </a:cubicBezTo>
                <a:cubicBezTo>
                  <a:pt x="5" y="175"/>
                  <a:pt x="5" y="175"/>
                  <a:pt x="5" y="174"/>
                </a:cubicBezTo>
                <a:cubicBezTo>
                  <a:pt x="6" y="174"/>
                  <a:pt x="6" y="174"/>
                  <a:pt x="7" y="173"/>
                </a:cubicBezTo>
                <a:cubicBezTo>
                  <a:pt x="8" y="174"/>
                  <a:pt x="9" y="173"/>
                  <a:pt x="10" y="173"/>
                </a:cubicBezTo>
                <a:cubicBezTo>
                  <a:pt x="10" y="174"/>
                  <a:pt x="8" y="174"/>
                  <a:pt x="9" y="175"/>
                </a:cubicBezTo>
                <a:cubicBezTo>
                  <a:pt x="10" y="174"/>
                  <a:pt x="11" y="175"/>
                  <a:pt x="12" y="173"/>
                </a:cubicBezTo>
                <a:cubicBezTo>
                  <a:pt x="13" y="174"/>
                  <a:pt x="13" y="174"/>
                  <a:pt x="13" y="173"/>
                </a:cubicBezTo>
                <a:cubicBezTo>
                  <a:pt x="14" y="173"/>
                  <a:pt x="14" y="174"/>
                  <a:pt x="14" y="174"/>
                </a:cubicBezTo>
                <a:cubicBezTo>
                  <a:pt x="14" y="175"/>
                  <a:pt x="14" y="174"/>
                  <a:pt x="14" y="174"/>
                </a:cubicBezTo>
                <a:cubicBezTo>
                  <a:pt x="14" y="174"/>
                  <a:pt x="14" y="173"/>
                  <a:pt x="14" y="173"/>
                </a:cubicBezTo>
                <a:cubicBezTo>
                  <a:pt x="15" y="174"/>
                  <a:pt x="15" y="172"/>
                  <a:pt x="16" y="172"/>
                </a:cubicBezTo>
                <a:cubicBezTo>
                  <a:pt x="15" y="173"/>
                  <a:pt x="15" y="174"/>
                  <a:pt x="15" y="174"/>
                </a:cubicBezTo>
                <a:cubicBezTo>
                  <a:pt x="15" y="175"/>
                  <a:pt x="16" y="173"/>
                  <a:pt x="17" y="173"/>
                </a:cubicBezTo>
                <a:cubicBezTo>
                  <a:pt x="17" y="173"/>
                  <a:pt x="18" y="173"/>
                  <a:pt x="18" y="172"/>
                </a:cubicBezTo>
                <a:cubicBezTo>
                  <a:pt x="18" y="172"/>
                  <a:pt x="18" y="172"/>
                  <a:pt x="18" y="172"/>
                </a:cubicBezTo>
                <a:cubicBezTo>
                  <a:pt x="18" y="172"/>
                  <a:pt x="18" y="172"/>
                  <a:pt x="18" y="172"/>
                </a:cubicBezTo>
                <a:cubicBezTo>
                  <a:pt x="19" y="172"/>
                  <a:pt x="18" y="172"/>
                  <a:pt x="19" y="172"/>
                </a:cubicBezTo>
                <a:cubicBezTo>
                  <a:pt x="20" y="172"/>
                  <a:pt x="21" y="171"/>
                  <a:pt x="22" y="171"/>
                </a:cubicBezTo>
                <a:cubicBezTo>
                  <a:pt x="22" y="171"/>
                  <a:pt x="22" y="171"/>
                  <a:pt x="22" y="171"/>
                </a:cubicBezTo>
                <a:cubicBezTo>
                  <a:pt x="21" y="172"/>
                  <a:pt x="21" y="172"/>
                  <a:pt x="20" y="173"/>
                </a:cubicBezTo>
                <a:cubicBezTo>
                  <a:pt x="21" y="173"/>
                  <a:pt x="21" y="172"/>
                  <a:pt x="22" y="172"/>
                </a:cubicBezTo>
                <a:cubicBezTo>
                  <a:pt x="23" y="172"/>
                  <a:pt x="22" y="172"/>
                  <a:pt x="22" y="172"/>
                </a:cubicBezTo>
                <a:cubicBezTo>
                  <a:pt x="22" y="172"/>
                  <a:pt x="22" y="172"/>
                  <a:pt x="22" y="171"/>
                </a:cubicBezTo>
                <a:cubicBezTo>
                  <a:pt x="23" y="172"/>
                  <a:pt x="23" y="172"/>
                  <a:pt x="23" y="172"/>
                </a:cubicBezTo>
                <a:cubicBezTo>
                  <a:pt x="23" y="172"/>
                  <a:pt x="23" y="172"/>
                  <a:pt x="23" y="172"/>
                </a:cubicBezTo>
                <a:cubicBezTo>
                  <a:pt x="23" y="171"/>
                  <a:pt x="23" y="172"/>
                  <a:pt x="23" y="172"/>
                </a:cubicBezTo>
                <a:cubicBezTo>
                  <a:pt x="23" y="172"/>
                  <a:pt x="22" y="171"/>
                  <a:pt x="22" y="171"/>
                </a:cubicBezTo>
                <a:cubicBezTo>
                  <a:pt x="22" y="171"/>
                  <a:pt x="22" y="170"/>
                  <a:pt x="23" y="170"/>
                </a:cubicBezTo>
                <a:cubicBezTo>
                  <a:pt x="22" y="171"/>
                  <a:pt x="24" y="171"/>
                  <a:pt x="23" y="171"/>
                </a:cubicBezTo>
                <a:cubicBezTo>
                  <a:pt x="24" y="171"/>
                  <a:pt x="24" y="170"/>
                  <a:pt x="24" y="170"/>
                </a:cubicBezTo>
                <a:cubicBezTo>
                  <a:pt x="25" y="171"/>
                  <a:pt x="24" y="171"/>
                  <a:pt x="24" y="172"/>
                </a:cubicBezTo>
                <a:cubicBezTo>
                  <a:pt x="23" y="172"/>
                  <a:pt x="24" y="172"/>
                  <a:pt x="24" y="173"/>
                </a:cubicBezTo>
                <a:cubicBezTo>
                  <a:pt x="25" y="173"/>
                  <a:pt x="25" y="172"/>
                  <a:pt x="25" y="172"/>
                </a:cubicBezTo>
                <a:cubicBezTo>
                  <a:pt x="25" y="173"/>
                  <a:pt x="25" y="173"/>
                  <a:pt x="25" y="174"/>
                </a:cubicBezTo>
                <a:cubicBezTo>
                  <a:pt x="26" y="174"/>
                  <a:pt x="26" y="173"/>
                  <a:pt x="26" y="174"/>
                </a:cubicBezTo>
                <a:cubicBezTo>
                  <a:pt x="26" y="173"/>
                  <a:pt x="26" y="174"/>
                  <a:pt x="25" y="173"/>
                </a:cubicBezTo>
                <a:cubicBezTo>
                  <a:pt x="26" y="173"/>
                  <a:pt x="26" y="173"/>
                  <a:pt x="27" y="173"/>
                </a:cubicBezTo>
                <a:cubicBezTo>
                  <a:pt x="26" y="172"/>
                  <a:pt x="26" y="172"/>
                  <a:pt x="26" y="171"/>
                </a:cubicBezTo>
                <a:cubicBezTo>
                  <a:pt x="26" y="171"/>
                  <a:pt x="26" y="171"/>
                  <a:pt x="26" y="171"/>
                </a:cubicBezTo>
                <a:cubicBezTo>
                  <a:pt x="27" y="171"/>
                  <a:pt x="26" y="172"/>
                  <a:pt x="27" y="172"/>
                </a:cubicBezTo>
                <a:cubicBezTo>
                  <a:pt x="27" y="171"/>
                  <a:pt x="30" y="171"/>
                  <a:pt x="30" y="172"/>
                </a:cubicBezTo>
                <a:cubicBezTo>
                  <a:pt x="30" y="171"/>
                  <a:pt x="31" y="171"/>
                  <a:pt x="31" y="171"/>
                </a:cubicBezTo>
                <a:cubicBezTo>
                  <a:pt x="31" y="171"/>
                  <a:pt x="31" y="171"/>
                  <a:pt x="32" y="172"/>
                </a:cubicBezTo>
                <a:cubicBezTo>
                  <a:pt x="31" y="172"/>
                  <a:pt x="31" y="172"/>
                  <a:pt x="30" y="172"/>
                </a:cubicBezTo>
                <a:cubicBezTo>
                  <a:pt x="30" y="173"/>
                  <a:pt x="32" y="172"/>
                  <a:pt x="32" y="172"/>
                </a:cubicBezTo>
                <a:cubicBezTo>
                  <a:pt x="33" y="172"/>
                  <a:pt x="32" y="172"/>
                  <a:pt x="33" y="173"/>
                </a:cubicBezTo>
                <a:cubicBezTo>
                  <a:pt x="33" y="172"/>
                  <a:pt x="34" y="171"/>
                  <a:pt x="35" y="172"/>
                </a:cubicBezTo>
                <a:cubicBezTo>
                  <a:pt x="35" y="171"/>
                  <a:pt x="35" y="171"/>
                  <a:pt x="35" y="171"/>
                </a:cubicBezTo>
                <a:cubicBezTo>
                  <a:pt x="35" y="171"/>
                  <a:pt x="35" y="170"/>
                  <a:pt x="36" y="170"/>
                </a:cubicBezTo>
                <a:cubicBezTo>
                  <a:pt x="36" y="170"/>
                  <a:pt x="36" y="170"/>
                  <a:pt x="36" y="170"/>
                </a:cubicBezTo>
                <a:cubicBezTo>
                  <a:pt x="36" y="170"/>
                  <a:pt x="36" y="170"/>
                  <a:pt x="37" y="169"/>
                </a:cubicBezTo>
                <a:cubicBezTo>
                  <a:pt x="37" y="169"/>
                  <a:pt x="37" y="169"/>
                  <a:pt x="37" y="169"/>
                </a:cubicBezTo>
                <a:cubicBezTo>
                  <a:pt x="38" y="169"/>
                  <a:pt x="36" y="170"/>
                  <a:pt x="37" y="170"/>
                </a:cubicBezTo>
                <a:cubicBezTo>
                  <a:pt x="37" y="169"/>
                  <a:pt x="38" y="169"/>
                  <a:pt x="38" y="169"/>
                </a:cubicBezTo>
                <a:cubicBezTo>
                  <a:pt x="38" y="170"/>
                  <a:pt x="38" y="170"/>
                  <a:pt x="38" y="170"/>
                </a:cubicBezTo>
                <a:cubicBezTo>
                  <a:pt x="37" y="171"/>
                  <a:pt x="36" y="171"/>
                  <a:pt x="35" y="172"/>
                </a:cubicBezTo>
                <a:cubicBezTo>
                  <a:pt x="35" y="172"/>
                  <a:pt x="36" y="172"/>
                  <a:pt x="36" y="172"/>
                </a:cubicBezTo>
                <a:cubicBezTo>
                  <a:pt x="36" y="172"/>
                  <a:pt x="36" y="172"/>
                  <a:pt x="36" y="172"/>
                </a:cubicBezTo>
                <a:cubicBezTo>
                  <a:pt x="36" y="172"/>
                  <a:pt x="36" y="172"/>
                  <a:pt x="36" y="172"/>
                </a:cubicBezTo>
                <a:cubicBezTo>
                  <a:pt x="36" y="172"/>
                  <a:pt x="36" y="172"/>
                  <a:pt x="36" y="172"/>
                </a:cubicBezTo>
                <a:cubicBezTo>
                  <a:pt x="36" y="172"/>
                  <a:pt x="37" y="172"/>
                  <a:pt x="36" y="172"/>
                </a:cubicBezTo>
                <a:cubicBezTo>
                  <a:pt x="37" y="172"/>
                  <a:pt x="37" y="172"/>
                  <a:pt x="37" y="172"/>
                </a:cubicBezTo>
                <a:cubicBezTo>
                  <a:pt x="37" y="172"/>
                  <a:pt x="37" y="172"/>
                  <a:pt x="36" y="172"/>
                </a:cubicBezTo>
                <a:cubicBezTo>
                  <a:pt x="37" y="170"/>
                  <a:pt x="40" y="172"/>
                  <a:pt x="41" y="170"/>
                </a:cubicBezTo>
                <a:cubicBezTo>
                  <a:pt x="41" y="170"/>
                  <a:pt x="41" y="170"/>
                  <a:pt x="41" y="170"/>
                </a:cubicBezTo>
                <a:cubicBezTo>
                  <a:pt x="41" y="171"/>
                  <a:pt x="41" y="171"/>
                  <a:pt x="40" y="172"/>
                </a:cubicBezTo>
                <a:cubicBezTo>
                  <a:pt x="41" y="171"/>
                  <a:pt x="41" y="171"/>
                  <a:pt x="42" y="171"/>
                </a:cubicBezTo>
                <a:cubicBezTo>
                  <a:pt x="42" y="171"/>
                  <a:pt x="42" y="171"/>
                  <a:pt x="42" y="170"/>
                </a:cubicBezTo>
                <a:cubicBezTo>
                  <a:pt x="42" y="170"/>
                  <a:pt x="42" y="170"/>
                  <a:pt x="42" y="170"/>
                </a:cubicBezTo>
                <a:cubicBezTo>
                  <a:pt x="42" y="170"/>
                  <a:pt x="42" y="170"/>
                  <a:pt x="43" y="170"/>
                </a:cubicBezTo>
                <a:cubicBezTo>
                  <a:pt x="42" y="170"/>
                  <a:pt x="42" y="170"/>
                  <a:pt x="42" y="170"/>
                </a:cubicBezTo>
                <a:cubicBezTo>
                  <a:pt x="42" y="171"/>
                  <a:pt x="44" y="172"/>
                  <a:pt x="44" y="171"/>
                </a:cubicBezTo>
                <a:cubicBezTo>
                  <a:pt x="45" y="171"/>
                  <a:pt x="46" y="171"/>
                  <a:pt x="47" y="170"/>
                </a:cubicBezTo>
                <a:cubicBezTo>
                  <a:pt x="47" y="170"/>
                  <a:pt x="47" y="171"/>
                  <a:pt x="48" y="170"/>
                </a:cubicBezTo>
                <a:cubicBezTo>
                  <a:pt x="49" y="170"/>
                  <a:pt x="51" y="170"/>
                  <a:pt x="52" y="169"/>
                </a:cubicBezTo>
                <a:cubicBezTo>
                  <a:pt x="52" y="170"/>
                  <a:pt x="53" y="169"/>
                  <a:pt x="53" y="169"/>
                </a:cubicBezTo>
                <a:cubicBezTo>
                  <a:pt x="53" y="170"/>
                  <a:pt x="53" y="170"/>
                  <a:pt x="52" y="170"/>
                </a:cubicBezTo>
                <a:cubicBezTo>
                  <a:pt x="53" y="170"/>
                  <a:pt x="53" y="170"/>
                  <a:pt x="53" y="171"/>
                </a:cubicBezTo>
                <a:cubicBezTo>
                  <a:pt x="53" y="170"/>
                  <a:pt x="54" y="170"/>
                  <a:pt x="55" y="169"/>
                </a:cubicBezTo>
                <a:cubicBezTo>
                  <a:pt x="54" y="170"/>
                  <a:pt x="54" y="169"/>
                  <a:pt x="53" y="169"/>
                </a:cubicBezTo>
                <a:cubicBezTo>
                  <a:pt x="54" y="169"/>
                  <a:pt x="54" y="169"/>
                  <a:pt x="54" y="169"/>
                </a:cubicBezTo>
                <a:cubicBezTo>
                  <a:pt x="54" y="169"/>
                  <a:pt x="54" y="169"/>
                  <a:pt x="53" y="169"/>
                </a:cubicBezTo>
                <a:cubicBezTo>
                  <a:pt x="53" y="169"/>
                  <a:pt x="54" y="169"/>
                  <a:pt x="54" y="168"/>
                </a:cubicBezTo>
                <a:cubicBezTo>
                  <a:pt x="54" y="169"/>
                  <a:pt x="54" y="169"/>
                  <a:pt x="54" y="169"/>
                </a:cubicBezTo>
                <a:cubicBezTo>
                  <a:pt x="54" y="169"/>
                  <a:pt x="55" y="169"/>
                  <a:pt x="55" y="169"/>
                </a:cubicBezTo>
                <a:cubicBezTo>
                  <a:pt x="55" y="169"/>
                  <a:pt x="55" y="169"/>
                  <a:pt x="55" y="169"/>
                </a:cubicBezTo>
                <a:cubicBezTo>
                  <a:pt x="56" y="169"/>
                  <a:pt x="56" y="169"/>
                  <a:pt x="56" y="168"/>
                </a:cubicBezTo>
                <a:cubicBezTo>
                  <a:pt x="56" y="169"/>
                  <a:pt x="57" y="169"/>
                  <a:pt x="57" y="169"/>
                </a:cubicBezTo>
                <a:cubicBezTo>
                  <a:pt x="57" y="169"/>
                  <a:pt x="57" y="169"/>
                  <a:pt x="57" y="169"/>
                </a:cubicBezTo>
                <a:cubicBezTo>
                  <a:pt x="57" y="169"/>
                  <a:pt x="57" y="169"/>
                  <a:pt x="57" y="169"/>
                </a:cubicBezTo>
                <a:cubicBezTo>
                  <a:pt x="57" y="169"/>
                  <a:pt x="57" y="169"/>
                  <a:pt x="57" y="169"/>
                </a:cubicBezTo>
                <a:cubicBezTo>
                  <a:pt x="57" y="169"/>
                  <a:pt x="57" y="169"/>
                  <a:pt x="57" y="169"/>
                </a:cubicBezTo>
                <a:cubicBezTo>
                  <a:pt x="57" y="169"/>
                  <a:pt x="57" y="169"/>
                  <a:pt x="57" y="169"/>
                </a:cubicBezTo>
                <a:cubicBezTo>
                  <a:pt x="57" y="169"/>
                  <a:pt x="57" y="169"/>
                  <a:pt x="57" y="169"/>
                </a:cubicBezTo>
                <a:cubicBezTo>
                  <a:pt x="57" y="170"/>
                  <a:pt x="57" y="170"/>
                  <a:pt x="56" y="170"/>
                </a:cubicBezTo>
                <a:cubicBezTo>
                  <a:pt x="56" y="170"/>
                  <a:pt x="57" y="170"/>
                  <a:pt x="58" y="170"/>
                </a:cubicBezTo>
                <a:cubicBezTo>
                  <a:pt x="58" y="170"/>
                  <a:pt x="58" y="170"/>
                  <a:pt x="58" y="169"/>
                </a:cubicBezTo>
                <a:cubicBezTo>
                  <a:pt x="58" y="169"/>
                  <a:pt x="58" y="169"/>
                  <a:pt x="58" y="168"/>
                </a:cubicBezTo>
                <a:cubicBezTo>
                  <a:pt x="59" y="168"/>
                  <a:pt x="60" y="168"/>
                  <a:pt x="60" y="168"/>
                </a:cubicBezTo>
                <a:cubicBezTo>
                  <a:pt x="61" y="169"/>
                  <a:pt x="60" y="168"/>
                  <a:pt x="60" y="168"/>
                </a:cubicBezTo>
                <a:cubicBezTo>
                  <a:pt x="61" y="168"/>
                  <a:pt x="61" y="168"/>
                  <a:pt x="61" y="167"/>
                </a:cubicBezTo>
                <a:cubicBezTo>
                  <a:pt x="61" y="168"/>
                  <a:pt x="61" y="168"/>
                  <a:pt x="61" y="168"/>
                </a:cubicBezTo>
                <a:cubicBezTo>
                  <a:pt x="61" y="168"/>
                  <a:pt x="61" y="168"/>
                  <a:pt x="61" y="168"/>
                </a:cubicBezTo>
                <a:cubicBezTo>
                  <a:pt x="61" y="168"/>
                  <a:pt x="61" y="168"/>
                  <a:pt x="61" y="168"/>
                </a:cubicBezTo>
                <a:cubicBezTo>
                  <a:pt x="62" y="168"/>
                  <a:pt x="62" y="168"/>
                  <a:pt x="62" y="168"/>
                </a:cubicBezTo>
                <a:cubicBezTo>
                  <a:pt x="62" y="168"/>
                  <a:pt x="62" y="168"/>
                  <a:pt x="62" y="168"/>
                </a:cubicBezTo>
                <a:cubicBezTo>
                  <a:pt x="62" y="168"/>
                  <a:pt x="62" y="168"/>
                  <a:pt x="62" y="168"/>
                </a:cubicBezTo>
                <a:cubicBezTo>
                  <a:pt x="62" y="168"/>
                  <a:pt x="62" y="168"/>
                  <a:pt x="62" y="168"/>
                </a:cubicBezTo>
                <a:cubicBezTo>
                  <a:pt x="63" y="168"/>
                  <a:pt x="62" y="168"/>
                  <a:pt x="62" y="169"/>
                </a:cubicBezTo>
                <a:cubicBezTo>
                  <a:pt x="63" y="169"/>
                  <a:pt x="63" y="168"/>
                  <a:pt x="64" y="167"/>
                </a:cubicBezTo>
                <a:cubicBezTo>
                  <a:pt x="64" y="167"/>
                  <a:pt x="64" y="167"/>
                  <a:pt x="64" y="167"/>
                </a:cubicBezTo>
                <a:cubicBezTo>
                  <a:pt x="64" y="167"/>
                  <a:pt x="64" y="167"/>
                  <a:pt x="64" y="167"/>
                </a:cubicBezTo>
                <a:cubicBezTo>
                  <a:pt x="64" y="168"/>
                  <a:pt x="64" y="168"/>
                  <a:pt x="65" y="168"/>
                </a:cubicBezTo>
                <a:cubicBezTo>
                  <a:pt x="65" y="168"/>
                  <a:pt x="65" y="168"/>
                  <a:pt x="66" y="168"/>
                </a:cubicBezTo>
                <a:cubicBezTo>
                  <a:pt x="66" y="168"/>
                  <a:pt x="65" y="168"/>
                  <a:pt x="65" y="168"/>
                </a:cubicBezTo>
                <a:cubicBezTo>
                  <a:pt x="65" y="167"/>
                  <a:pt x="65" y="167"/>
                  <a:pt x="65" y="167"/>
                </a:cubicBezTo>
                <a:cubicBezTo>
                  <a:pt x="65" y="167"/>
                  <a:pt x="65" y="167"/>
                  <a:pt x="65" y="167"/>
                </a:cubicBezTo>
                <a:cubicBezTo>
                  <a:pt x="65" y="166"/>
                  <a:pt x="66" y="167"/>
                  <a:pt x="66" y="166"/>
                </a:cubicBezTo>
                <a:cubicBezTo>
                  <a:pt x="65" y="166"/>
                  <a:pt x="66" y="167"/>
                  <a:pt x="65" y="167"/>
                </a:cubicBezTo>
                <a:cubicBezTo>
                  <a:pt x="65" y="166"/>
                  <a:pt x="65" y="166"/>
                  <a:pt x="64" y="166"/>
                </a:cubicBezTo>
                <a:cubicBezTo>
                  <a:pt x="65" y="165"/>
                  <a:pt x="66" y="165"/>
                  <a:pt x="66" y="165"/>
                </a:cubicBezTo>
                <a:cubicBezTo>
                  <a:pt x="66" y="166"/>
                  <a:pt x="65" y="165"/>
                  <a:pt x="65" y="166"/>
                </a:cubicBezTo>
                <a:cubicBezTo>
                  <a:pt x="66" y="166"/>
                  <a:pt x="66" y="166"/>
                  <a:pt x="66" y="167"/>
                </a:cubicBezTo>
                <a:cubicBezTo>
                  <a:pt x="66" y="167"/>
                  <a:pt x="67" y="167"/>
                  <a:pt x="67" y="167"/>
                </a:cubicBezTo>
                <a:cubicBezTo>
                  <a:pt x="68" y="167"/>
                  <a:pt x="68" y="166"/>
                  <a:pt x="68" y="166"/>
                </a:cubicBezTo>
                <a:cubicBezTo>
                  <a:pt x="68" y="167"/>
                  <a:pt x="68" y="167"/>
                  <a:pt x="68" y="167"/>
                </a:cubicBezTo>
                <a:cubicBezTo>
                  <a:pt x="68" y="167"/>
                  <a:pt x="68" y="167"/>
                  <a:pt x="68" y="167"/>
                </a:cubicBezTo>
                <a:cubicBezTo>
                  <a:pt x="68" y="167"/>
                  <a:pt x="68" y="167"/>
                  <a:pt x="68" y="167"/>
                </a:cubicBezTo>
                <a:cubicBezTo>
                  <a:pt x="68" y="167"/>
                  <a:pt x="68" y="167"/>
                  <a:pt x="68" y="167"/>
                </a:cubicBezTo>
                <a:cubicBezTo>
                  <a:pt x="68" y="167"/>
                  <a:pt x="67" y="167"/>
                  <a:pt x="67" y="168"/>
                </a:cubicBezTo>
                <a:cubicBezTo>
                  <a:pt x="68" y="168"/>
                  <a:pt x="68" y="167"/>
                  <a:pt x="68" y="167"/>
                </a:cubicBezTo>
                <a:cubicBezTo>
                  <a:pt x="68" y="167"/>
                  <a:pt x="68" y="168"/>
                  <a:pt x="68" y="168"/>
                </a:cubicBezTo>
                <a:cubicBezTo>
                  <a:pt x="68" y="167"/>
                  <a:pt x="69" y="168"/>
                  <a:pt x="69" y="167"/>
                </a:cubicBezTo>
                <a:cubicBezTo>
                  <a:pt x="70" y="167"/>
                  <a:pt x="69" y="167"/>
                  <a:pt x="69" y="167"/>
                </a:cubicBezTo>
                <a:cubicBezTo>
                  <a:pt x="69" y="166"/>
                  <a:pt x="70" y="166"/>
                  <a:pt x="70" y="167"/>
                </a:cubicBezTo>
                <a:cubicBezTo>
                  <a:pt x="70" y="167"/>
                  <a:pt x="70" y="167"/>
                  <a:pt x="70" y="167"/>
                </a:cubicBezTo>
                <a:cubicBezTo>
                  <a:pt x="70" y="167"/>
                  <a:pt x="71" y="167"/>
                  <a:pt x="71" y="167"/>
                </a:cubicBezTo>
                <a:cubicBezTo>
                  <a:pt x="71" y="167"/>
                  <a:pt x="72" y="167"/>
                  <a:pt x="72" y="167"/>
                </a:cubicBezTo>
                <a:cubicBezTo>
                  <a:pt x="71" y="167"/>
                  <a:pt x="71" y="167"/>
                  <a:pt x="71" y="168"/>
                </a:cubicBezTo>
                <a:cubicBezTo>
                  <a:pt x="70" y="168"/>
                  <a:pt x="70" y="168"/>
                  <a:pt x="70" y="168"/>
                </a:cubicBezTo>
                <a:cubicBezTo>
                  <a:pt x="70" y="168"/>
                  <a:pt x="70" y="168"/>
                  <a:pt x="70" y="168"/>
                </a:cubicBezTo>
                <a:cubicBezTo>
                  <a:pt x="70" y="168"/>
                  <a:pt x="70" y="168"/>
                  <a:pt x="70" y="167"/>
                </a:cubicBezTo>
                <a:cubicBezTo>
                  <a:pt x="70" y="167"/>
                  <a:pt x="70" y="167"/>
                  <a:pt x="70" y="167"/>
                </a:cubicBezTo>
                <a:cubicBezTo>
                  <a:pt x="70" y="167"/>
                  <a:pt x="70" y="167"/>
                  <a:pt x="70" y="167"/>
                </a:cubicBezTo>
                <a:cubicBezTo>
                  <a:pt x="70" y="168"/>
                  <a:pt x="69" y="168"/>
                  <a:pt x="69" y="168"/>
                </a:cubicBezTo>
                <a:cubicBezTo>
                  <a:pt x="69" y="168"/>
                  <a:pt x="69" y="168"/>
                  <a:pt x="69" y="168"/>
                </a:cubicBezTo>
                <a:cubicBezTo>
                  <a:pt x="69" y="168"/>
                  <a:pt x="69" y="169"/>
                  <a:pt x="69" y="168"/>
                </a:cubicBezTo>
                <a:cubicBezTo>
                  <a:pt x="68" y="168"/>
                  <a:pt x="69" y="168"/>
                  <a:pt x="69" y="168"/>
                </a:cubicBezTo>
                <a:cubicBezTo>
                  <a:pt x="68" y="167"/>
                  <a:pt x="68" y="168"/>
                  <a:pt x="68" y="168"/>
                </a:cubicBezTo>
                <a:cubicBezTo>
                  <a:pt x="68" y="168"/>
                  <a:pt x="68" y="168"/>
                  <a:pt x="68" y="168"/>
                </a:cubicBezTo>
                <a:cubicBezTo>
                  <a:pt x="68" y="168"/>
                  <a:pt x="68" y="168"/>
                  <a:pt x="68" y="168"/>
                </a:cubicBezTo>
                <a:cubicBezTo>
                  <a:pt x="68" y="168"/>
                  <a:pt x="68" y="168"/>
                  <a:pt x="68" y="168"/>
                </a:cubicBezTo>
                <a:cubicBezTo>
                  <a:pt x="68" y="168"/>
                  <a:pt x="67" y="168"/>
                  <a:pt x="67" y="169"/>
                </a:cubicBezTo>
                <a:cubicBezTo>
                  <a:pt x="67" y="168"/>
                  <a:pt x="67" y="168"/>
                  <a:pt x="67" y="168"/>
                </a:cubicBezTo>
                <a:cubicBezTo>
                  <a:pt x="67" y="169"/>
                  <a:pt x="65" y="170"/>
                  <a:pt x="64" y="169"/>
                </a:cubicBezTo>
                <a:cubicBezTo>
                  <a:pt x="64" y="169"/>
                  <a:pt x="64" y="169"/>
                  <a:pt x="64" y="169"/>
                </a:cubicBezTo>
                <a:cubicBezTo>
                  <a:pt x="63" y="169"/>
                  <a:pt x="63" y="169"/>
                  <a:pt x="63" y="169"/>
                </a:cubicBezTo>
                <a:cubicBezTo>
                  <a:pt x="63" y="169"/>
                  <a:pt x="63" y="169"/>
                  <a:pt x="63" y="169"/>
                </a:cubicBezTo>
                <a:cubicBezTo>
                  <a:pt x="63" y="170"/>
                  <a:pt x="63" y="170"/>
                  <a:pt x="63" y="170"/>
                </a:cubicBezTo>
                <a:cubicBezTo>
                  <a:pt x="62" y="169"/>
                  <a:pt x="61" y="170"/>
                  <a:pt x="61" y="169"/>
                </a:cubicBezTo>
                <a:cubicBezTo>
                  <a:pt x="61" y="171"/>
                  <a:pt x="58" y="169"/>
                  <a:pt x="58" y="171"/>
                </a:cubicBezTo>
                <a:cubicBezTo>
                  <a:pt x="58" y="171"/>
                  <a:pt x="57" y="171"/>
                  <a:pt x="57" y="171"/>
                </a:cubicBezTo>
                <a:cubicBezTo>
                  <a:pt x="57" y="171"/>
                  <a:pt x="57" y="171"/>
                  <a:pt x="57" y="171"/>
                </a:cubicBezTo>
                <a:cubicBezTo>
                  <a:pt x="57" y="170"/>
                  <a:pt x="57" y="170"/>
                  <a:pt x="57" y="170"/>
                </a:cubicBezTo>
                <a:cubicBezTo>
                  <a:pt x="58" y="170"/>
                  <a:pt x="59" y="170"/>
                  <a:pt x="59" y="169"/>
                </a:cubicBezTo>
                <a:cubicBezTo>
                  <a:pt x="58" y="170"/>
                  <a:pt x="57" y="170"/>
                  <a:pt x="56" y="170"/>
                </a:cubicBezTo>
                <a:cubicBezTo>
                  <a:pt x="56" y="170"/>
                  <a:pt x="56" y="170"/>
                  <a:pt x="56" y="170"/>
                </a:cubicBezTo>
                <a:cubicBezTo>
                  <a:pt x="55" y="170"/>
                  <a:pt x="56" y="170"/>
                  <a:pt x="56" y="171"/>
                </a:cubicBezTo>
                <a:cubicBezTo>
                  <a:pt x="56" y="171"/>
                  <a:pt x="56" y="171"/>
                  <a:pt x="57" y="171"/>
                </a:cubicBezTo>
                <a:cubicBezTo>
                  <a:pt x="56" y="171"/>
                  <a:pt x="55" y="171"/>
                  <a:pt x="55" y="171"/>
                </a:cubicBezTo>
                <a:cubicBezTo>
                  <a:pt x="54" y="171"/>
                  <a:pt x="55" y="171"/>
                  <a:pt x="54" y="171"/>
                </a:cubicBezTo>
                <a:cubicBezTo>
                  <a:pt x="54" y="172"/>
                  <a:pt x="52" y="172"/>
                  <a:pt x="51" y="172"/>
                </a:cubicBezTo>
                <a:cubicBezTo>
                  <a:pt x="51" y="172"/>
                  <a:pt x="51" y="172"/>
                  <a:pt x="51" y="172"/>
                </a:cubicBezTo>
                <a:cubicBezTo>
                  <a:pt x="51" y="171"/>
                  <a:pt x="52" y="172"/>
                  <a:pt x="51" y="171"/>
                </a:cubicBezTo>
                <a:cubicBezTo>
                  <a:pt x="51" y="171"/>
                  <a:pt x="51" y="172"/>
                  <a:pt x="51" y="171"/>
                </a:cubicBezTo>
                <a:cubicBezTo>
                  <a:pt x="51" y="172"/>
                  <a:pt x="50" y="172"/>
                  <a:pt x="49" y="172"/>
                </a:cubicBezTo>
                <a:cubicBezTo>
                  <a:pt x="49" y="172"/>
                  <a:pt x="49" y="172"/>
                  <a:pt x="49" y="172"/>
                </a:cubicBezTo>
                <a:cubicBezTo>
                  <a:pt x="49" y="173"/>
                  <a:pt x="48" y="173"/>
                  <a:pt x="47" y="173"/>
                </a:cubicBezTo>
                <a:cubicBezTo>
                  <a:pt x="47" y="174"/>
                  <a:pt x="47" y="174"/>
                  <a:pt x="47" y="174"/>
                </a:cubicBezTo>
                <a:cubicBezTo>
                  <a:pt x="47" y="174"/>
                  <a:pt x="46" y="174"/>
                  <a:pt x="46" y="174"/>
                </a:cubicBezTo>
                <a:cubicBezTo>
                  <a:pt x="47" y="173"/>
                  <a:pt x="47" y="173"/>
                  <a:pt x="47" y="172"/>
                </a:cubicBezTo>
                <a:cubicBezTo>
                  <a:pt x="46" y="173"/>
                  <a:pt x="45" y="174"/>
                  <a:pt x="44" y="174"/>
                </a:cubicBezTo>
                <a:cubicBezTo>
                  <a:pt x="44" y="174"/>
                  <a:pt x="44" y="174"/>
                  <a:pt x="44" y="174"/>
                </a:cubicBezTo>
                <a:cubicBezTo>
                  <a:pt x="44" y="174"/>
                  <a:pt x="44" y="174"/>
                  <a:pt x="43" y="174"/>
                </a:cubicBezTo>
                <a:cubicBezTo>
                  <a:pt x="43" y="175"/>
                  <a:pt x="44" y="175"/>
                  <a:pt x="44" y="175"/>
                </a:cubicBezTo>
                <a:cubicBezTo>
                  <a:pt x="44" y="175"/>
                  <a:pt x="43" y="175"/>
                  <a:pt x="43" y="176"/>
                </a:cubicBezTo>
                <a:cubicBezTo>
                  <a:pt x="43" y="175"/>
                  <a:pt x="43" y="175"/>
                  <a:pt x="43" y="175"/>
                </a:cubicBezTo>
                <a:cubicBezTo>
                  <a:pt x="43" y="176"/>
                  <a:pt x="42" y="175"/>
                  <a:pt x="41" y="176"/>
                </a:cubicBezTo>
                <a:cubicBezTo>
                  <a:pt x="41" y="175"/>
                  <a:pt x="41" y="175"/>
                  <a:pt x="40" y="175"/>
                </a:cubicBezTo>
                <a:cubicBezTo>
                  <a:pt x="40" y="176"/>
                  <a:pt x="37" y="176"/>
                  <a:pt x="37" y="177"/>
                </a:cubicBezTo>
                <a:cubicBezTo>
                  <a:pt x="36" y="177"/>
                  <a:pt x="35" y="177"/>
                  <a:pt x="36" y="176"/>
                </a:cubicBezTo>
                <a:cubicBezTo>
                  <a:pt x="35" y="176"/>
                  <a:pt x="35" y="177"/>
                  <a:pt x="36" y="177"/>
                </a:cubicBezTo>
                <a:cubicBezTo>
                  <a:pt x="35" y="177"/>
                  <a:pt x="35" y="177"/>
                  <a:pt x="35" y="177"/>
                </a:cubicBezTo>
                <a:cubicBezTo>
                  <a:pt x="35" y="177"/>
                  <a:pt x="35" y="177"/>
                  <a:pt x="35" y="177"/>
                </a:cubicBezTo>
                <a:cubicBezTo>
                  <a:pt x="35" y="177"/>
                  <a:pt x="35" y="177"/>
                  <a:pt x="35" y="177"/>
                </a:cubicBezTo>
                <a:cubicBezTo>
                  <a:pt x="35" y="177"/>
                  <a:pt x="34" y="176"/>
                  <a:pt x="34" y="177"/>
                </a:cubicBezTo>
                <a:cubicBezTo>
                  <a:pt x="34" y="177"/>
                  <a:pt x="34" y="177"/>
                  <a:pt x="35" y="177"/>
                </a:cubicBezTo>
                <a:cubicBezTo>
                  <a:pt x="35" y="177"/>
                  <a:pt x="35" y="177"/>
                  <a:pt x="35" y="177"/>
                </a:cubicBezTo>
                <a:cubicBezTo>
                  <a:pt x="35" y="177"/>
                  <a:pt x="35" y="177"/>
                  <a:pt x="35" y="177"/>
                </a:cubicBezTo>
                <a:cubicBezTo>
                  <a:pt x="35" y="177"/>
                  <a:pt x="34" y="178"/>
                  <a:pt x="34" y="178"/>
                </a:cubicBezTo>
                <a:cubicBezTo>
                  <a:pt x="34" y="177"/>
                  <a:pt x="34" y="177"/>
                  <a:pt x="34" y="177"/>
                </a:cubicBezTo>
                <a:cubicBezTo>
                  <a:pt x="34" y="177"/>
                  <a:pt x="34" y="178"/>
                  <a:pt x="34" y="178"/>
                </a:cubicBezTo>
                <a:cubicBezTo>
                  <a:pt x="33" y="178"/>
                  <a:pt x="32" y="178"/>
                  <a:pt x="32" y="178"/>
                </a:cubicBezTo>
                <a:cubicBezTo>
                  <a:pt x="31" y="178"/>
                  <a:pt x="31" y="179"/>
                  <a:pt x="31" y="179"/>
                </a:cubicBezTo>
                <a:cubicBezTo>
                  <a:pt x="31" y="178"/>
                  <a:pt x="31" y="178"/>
                  <a:pt x="30" y="178"/>
                </a:cubicBezTo>
                <a:cubicBezTo>
                  <a:pt x="30" y="178"/>
                  <a:pt x="31" y="178"/>
                  <a:pt x="31" y="179"/>
                </a:cubicBezTo>
                <a:cubicBezTo>
                  <a:pt x="30" y="179"/>
                  <a:pt x="30" y="179"/>
                  <a:pt x="29" y="179"/>
                </a:cubicBezTo>
                <a:cubicBezTo>
                  <a:pt x="29" y="179"/>
                  <a:pt x="29" y="179"/>
                  <a:pt x="29" y="178"/>
                </a:cubicBezTo>
                <a:cubicBezTo>
                  <a:pt x="28" y="179"/>
                  <a:pt x="29" y="179"/>
                  <a:pt x="29" y="180"/>
                </a:cubicBezTo>
                <a:cubicBezTo>
                  <a:pt x="29" y="180"/>
                  <a:pt x="28" y="180"/>
                  <a:pt x="28" y="180"/>
                </a:cubicBezTo>
                <a:cubicBezTo>
                  <a:pt x="28" y="180"/>
                  <a:pt x="28" y="180"/>
                  <a:pt x="28" y="180"/>
                </a:cubicBezTo>
                <a:cubicBezTo>
                  <a:pt x="28" y="180"/>
                  <a:pt x="28" y="179"/>
                  <a:pt x="28" y="179"/>
                </a:cubicBezTo>
                <a:cubicBezTo>
                  <a:pt x="28" y="179"/>
                  <a:pt x="27" y="179"/>
                  <a:pt x="28" y="180"/>
                </a:cubicBezTo>
                <a:cubicBezTo>
                  <a:pt x="27" y="180"/>
                  <a:pt x="27" y="180"/>
                  <a:pt x="27" y="180"/>
                </a:cubicBezTo>
                <a:cubicBezTo>
                  <a:pt x="26" y="179"/>
                  <a:pt x="27" y="180"/>
                  <a:pt x="26" y="179"/>
                </a:cubicBezTo>
                <a:cubicBezTo>
                  <a:pt x="25" y="180"/>
                  <a:pt x="25" y="180"/>
                  <a:pt x="24" y="180"/>
                </a:cubicBezTo>
                <a:cubicBezTo>
                  <a:pt x="24" y="180"/>
                  <a:pt x="25" y="180"/>
                  <a:pt x="24" y="181"/>
                </a:cubicBezTo>
                <a:cubicBezTo>
                  <a:pt x="25" y="181"/>
                  <a:pt x="25" y="181"/>
                  <a:pt x="25" y="181"/>
                </a:cubicBezTo>
                <a:cubicBezTo>
                  <a:pt x="25" y="181"/>
                  <a:pt x="25" y="181"/>
                  <a:pt x="26" y="181"/>
                </a:cubicBezTo>
                <a:cubicBezTo>
                  <a:pt x="26" y="181"/>
                  <a:pt x="26" y="181"/>
                  <a:pt x="26" y="181"/>
                </a:cubicBezTo>
                <a:cubicBezTo>
                  <a:pt x="26" y="181"/>
                  <a:pt x="26" y="180"/>
                  <a:pt x="27" y="180"/>
                </a:cubicBezTo>
                <a:cubicBezTo>
                  <a:pt x="27" y="180"/>
                  <a:pt x="27" y="180"/>
                  <a:pt x="27" y="180"/>
                </a:cubicBezTo>
                <a:cubicBezTo>
                  <a:pt x="27" y="180"/>
                  <a:pt x="28" y="181"/>
                  <a:pt x="28" y="181"/>
                </a:cubicBezTo>
                <a:cubicBezTo>
                  <a:pt x="28" y="181"/>
                  <a:pt x="28" y="181"/>
                  <a:pt x="29" y="181"/>
                </a:cubicBezTo>
                <a:cubicBezTo>
                  <a:pt x="29" y="181"/>
                  <a:pt x="29" y="181"/>
                  <a:pt x="29" y="181"/>
                </a:cubicBezTo>
                <a:cubicBezTo>
                  <a:pt x="29" y="181"/>
                  <a:pt x="29" y="181"/>
                  <a:pt x="29" y="180"/>
                </a:cubicBezTo>
                <a:cubicBezTo>
                  <a:pt x="29" y="180"/>
                  <a:pt x="29" y="180"/>
                  <a:pt x="29" y="180"/>
                </a:cubicBezTo>
                <a:cubicBezTo>
                  <a:pt x="30" y="181"/>
                  <a:pt x="29" y="181"/>
                  <a:pt x="29" y="181"/>
                </a:cubicBezTo>
                <a:cubicBezTo>
                  <a:pt x="29" y="181"/>
                  <a:pt x="31" y="181"/>
                  <a:pt x="30" y="181"/>
                </a:cubicBezTo>
                <a:cubicBezTo>
                  <a:pt x="30" y="180"/>
                  <a:pt x="31" y="181"/>
                  <a:pt x="31" y="180"/>
                </a:cubicBezTo>
                <a:cubicBezTo>
                  <a:pt x="32" y="180"/>
                  <a:pt x="31" y="180"/>
                  <a:pt x="31" y="181"/>
                </a:cubicBezTo>
                <a:cubicBezTo>
                  <a:pt x="32" y="181"/>
                  <a:pt x="33" y="180"/>
                  <a:pt x="33" y="181"/>
                </a:cubicBezTo>
                <a:cubicBezTo>
                  <a:pt x="33" y="181"/>
                  <a:pt x="33" y="180"/>
                  <a:pt x="33" y="180"/>
                </a:cubicBezTo>
                <a:cubicBezTo>
                  <a:pt x="33" y="180"/>
                  <a:pt x="34" y="180"/>
                  <a:pt x="34" y="180"/>
                </a:cubicBezTo>
                <a:cubicBezTo>
                  <a:pt x="34" y="180"/>
                  <a:pt x="34" y="180"/>
                  <a:pt x="34" y="180"/>
                </a:cubicBezTo>
                <a:cubicBezTo>
                  <a:pt x="34" y="179"/>
                  <a:pt x="35" y="180"/>
                  <a:pt x="35" y="179"/>
                </a:cubicBezTo>
                <a:cubicBezTo>
                  <a:pt x="35" y="179"/>
                  <a:pt x="35" y="180"/>
                  <a:pt x="35" y="180"/>
                </a:cubicBezTo>
                <a:cubicBezTo>
                  <a:pt x="36" y="179"/>
                  <a:pt x="37" y="179"/>
                  <a:pt x="38" y="179"/>
                </a:cubicBezTo>
                <a:cubicBezTo>
                  <a:pt x="38" y="179"/>
                  <a:pt x="38" y="179"/>
                  <a:pt x="38" y="179"/>
                </a:cubicBezTo>
                <a:cubicBezTo>
                  <a:pt x="37" y="179"/>
                  <a:pt x="37" y="179"/>
                  <a:pt x="37" y="180"/>
                </a:cubicBezTo>
                <a:cubicBezTo>
                  <a:pt x="37" y="180"/>
                  <a:pt x="37" y="180"/>
                  <a:pt x="37" y="180"/>
                </a:cubicBezTo>
                <a:cubicBezTo>
                  <a:pt x="37" y="180"/>
                  <a:pt x="37" y="180"/>
                  <a:pt x="37" y="180"/>
                </a:cubicBezTo>
                <a:cubicBezTo>
                  <a:pt x="37" y="180"/>
                  <a:pt x="37" y="180"/>
                  <a:pt x="37" y="180"/>
                </a:cubicBezTo>
                <a:cubicBezTo>
                  <a:pt x="36" y="180"/>
                  <a:pt x="36" y="180"/>
                  <a:pt x="36" y="180"/>
                </a:cubicBezTo>
                <a:cubicBezTo>
                  <a:pt x="36" y="180"/>
                  <a:pt x="36" y="180"/>
                  <a:pt x="36" y="180"/>
                </a:cubicBezTo>
                <a:cubicBezTo>
                  <a:pt x="36" y="180"/>
                  <a:pt x="36" y="180"/>
                  <a:pt x="36" y="180"/>
                </a:cubicBezTo>
                <a:cubicBezTo>
                  <a:pt x="36" y="180"/>
                  <a:pt x="36" y="180"/>
                  <a:pt x="36" y="181"/>
                </a:cubicBezTo>
                <a:cubicBezTo>
                  <a:pt x="35" y="181"/>
                  <a:pt x="35" y="180"/>
                  <a:pt x="35" y="180"/>
                </a:cubicBezTo>
                <a:cubicBezTo>
                  <a:pt x="35" y="181"/>
                  <a:pt x="34" y="181"/>
                  <a:pt x="32" y="181"/>
                </a:cubicBezTo>
                <a:cubicBezTo>
                  <a:pt x="32" y="181"/>
                  <a:pt x="32" y="181"/>
                  <a:pt x="32" y="181"/>
                </a:cubicBezTo>
                <a:cubicBezTo>
                  <a:pt x="32" y="181"/>
                  <a:pt x="32" y="181"/>
                  <a:pt x="31" y="182"/>
                </a:cubicBezTo>
                <a:cubicBezTo>
                  <a:pt x="32" y="182"/>
                  <a:pt x="32" y="182"/>
                  <a:pt x="32" y="182"/>
                </a:cubicBezTo>
                <a:cubicBezTo>
                  <a:pt x="32" y="182"/>
                  <a:pt x="32" y="182"/>
                  <a:pt x="32" y="182"/>
                </a:cubicBezTo>
                <a:cubicBezTo>
                  <a:pt x="33" y="182"/>
                  <a:pt x="33" y="182"/>
                  <a:pt x="33" y="182"/>
                </a:cubicBezTo>
                <a:cubicBezTo>
                  <a:pt x="33" y="182"/>
                  <a:pt x="33" y="182"/>
                  <a:pt x="33" y="182"/>
                </a:cubicBezTo>
                <a:cubicBezTo>
                  <a:pt x="34" y="181"/>
                  <a:pt x="35" y="182"/>
                  <a:pt x="36" y="182"/>
                </a:cubicBezTo>
                <a:cubicBezTo>
                  <a:pt x="35" y="182"/>
                  <a:pt x="34" y="182"/>
                  <a:pt x="34" y="182"/>
                </a:cubicBezTo>
                <a:cubicBezTo>
                  <a:pt x="34" y="182"/>
                  <a:pt x="35" y="182"/>
                  <a:pt x="35" y="183"/>
                </a:cubicBezTo>
                <a:cubicBezTo>
                  <a:pt x="35" y="183"/>
                  <a:pt x="34" y="183"/>
                  <a:pt x="34" y="184"/>
                </a:cubicBezTo>
                <a:cubicBezTo>
                  <a:pt x="34" y="183"/>
                  <a:pt x="34" y="183"/>
                  <a:pt x="33" y="183"/>
                </a:cubicBezTo>
                <a:cubicBezTo>
                  <a:pt x="33" y="183"/>
                  <a:pt x="33" y="183"/>
                  <a:pt x="33" y="183"/>
                </a:cubicBezTo>
                <a:cubicBezTo>
                  <a:pt x="32" y="183"/>
                  <a:pt x="33" y="183"/>
                  <a:pt x="33" y="183"/>
                </a:cubicBezTo>
                <a:cubicBezTo>
                  <a:pt x="32" y="182"/>
                  <a:pt x="32" y="183"/>
                  <a:pt x="32" y="183"/>
                </a:cubicBezTo>
                <a:cubicBezTo>
                  <a:pt x="32" y="183"/>
                  <a:pt x="31" y="183"/>
                  <a:pt x="31" y="184"/>
                </a:cubicBezTo>
                <a:cubicBezTo>
                  <a:pt x="30" y="184"/>
                  <a:pt x="31" y="183"/>
                  <a:pt x="30" y="183"/>
                </a:cubicBezTo>
                <a:cubicBezTo>
                  <a:pt x="30" y="184"/>
                  <a:pt x="29" y="183"/>
                  <a:pt x="28" y="183"/>
                </a:cubicBezTo>
                <a:cubicBezTo>
                  <a:pt x="28" y="184"/>
                  <a:pt x="28" y="183"/>
                  <a:pt x="27" y="184"/>
                </a:cubicBezTo>
                <a:cubicBezTo>
                  <a:pt x="27" y="183"/>
                  <a:pt x="27" y="183"/>
                  <a:pt x="27" y="183"/>
                </a:cubicBezTo>
                <a:cubicBezTo>
                  <a:pt x="26" y="183"/>
                  <a:pt x="26" y="183"/>
                  <a:pt x="25" y="183"/>
                </a:cubicBezTo>
                <a:cubicBezTo>
                  <a:pt x="25" y="184"/>
                  <a:pt x="25" y="184"/>
                  <a:pt x="25" y="185"/>
                </a:cubicBezTo>
                <a:cubicBezTo>
                  <a:pt x="25" y="185"/>
                  <a:pt x="24" y="185"/>
                  <a:pt x="24" y="186"/>
                </a:cubicBezTo>
                <a:cubicBezTo>
                  <a:pt x="24" y="186"/>
                  <a:pt x="24" y="185"/>
                  <a:pt x="24" y="185"/>
                </a:cubicBezTo>
                <a:cubicBezTo>
                  <a:pt x="23" y="185"/>
                  <a:pt x="23" y="186"/>
                  <a:pt x="23" y="185"/>
                </a:cubicBezTo>
                <a:cubicBezTo>
                  <a:pt x="22" y="186"/>
                  <a:pt x="23" y="186"/>
                  <a:pt x="22" y="186"/>
                </a:cubicBezTo>
                <a:cubicBezTo>
                  <a:pt x="22" y="186"/>
                  <a:pt x="22" y="185"/>
                  <a:pt x="22" y="185"/>
                </a:cubicBezTo>
                <a:cubicBezTo>
                  <a:pt x="22" y="184"/>
                  <a:pt x="23" y="185"/>
                  <a:pt x="23" y="185"/>
                </a:cubicBezTo>
                <a:cubicBezTo>
                  <a:pt x="23" y="184"/>
                  <a:pt x="22" y="185"/>
                  <a:pt x="22" y="185"/>
                </a:cubicBezTo>
                <a:cubicBezTo>
                  <a:pt x="21" y="185"/>
                  <a:pt x="21" y="185"/>
                  <a:pt x="21" y="185"/>
                </a:cubicBezTo>
                <a:cubicBezTo>
                  <a:pt x="20" y="185"/>
                  <a:pt x="19" y="186"/>
                  <a:pt x="19" y="186"/>
                </a:cubicBezTo>
                <a:cubicBezTo>
                  <a:pt x="19" y="186"/>
                  <a:pt x="19" y="186"/>
                  <a:pt x="19" y="186"/>
                </a:cubicBezTo>
                <a:cubicBezTo>
                  <a:pt x="18" y="186"/>
                  <a:pt x="18" y="187"/>
                  <a:pt x="17" y="186"/>
                </a:cubicBezTo>
                <a:cubicBezTo>
                  <a:pt x="17" y="187"/>
                  <a:pt x="17" y="187"/>
                  <a:pt x="17" y="187"/>
                </a:cubicBezTo>
                <a:cubicBezTo>
                  <a:pt x="17" y="187"/>
                  <a:pt x="18" y="188"/>
                  <a:pt x="18" y="187"/>
                </a:cubicBezTo>
                <a:cubicBezTo>
                  <a:pt x="19" y="187"/>
                  <a:pt x="19" y="188"/>
                  <a:pt x="20" y="188"/>
                </a:cubicBezTo>
                <a:cubicBezTo>
                  <a:pt x="19" y="189"/>
                  <a:pt x="19" y="188"/>
                  <a:pt x="18" y="188"/>
                </a:cubicBezTo>
                <a:cubicBezTo>
                  <a:pt x="18" y="189"/>
                  <a:pt x="19" y="188"/>
                  <a:pt x="19" y="189"/>
                </a:cubicBezTo>
                <a:cubicBezTo>
                  <a:pt x="19" y="188"/>
                  <a:pt x="20" y="188"/>
                  <a:pt x="20" y="189"/>
                </a:cubicBezTo>
                <a:cubicBezTo>
                  <a:pt x="20" y="188"/>
                  <a:pt x="21" y="188"/>
                  <a:pt x="20" y="188"/>
                </a:cubicBezTo>
                <a:cubicBezTo>
                  <a:pt x="20" y="188"/>
                  <a:pt x="20" y="188"/>
                  <a:pt x="20" y="187"/>
                </a:cubicBezTo>
                <a:cubicBezTo>
                  <a:pt x="20" y="187"/>
                  <a:pt x="20" y="188"/>
                  <a:pt x="20" y="187"/>
                </a:cubicBezTo>
                <a:cubicBezTo>
                  <a:pt x="21" y="187"/>
                  <a:pt x="20" y="188"/>
                  <a:pt x="21" y="188"/>
                </a:cubicBezTo>
                <a:cubicBezTo>
                  <a:pt x="21" y="187"/>
                  <a:pt x="22" y="188"/>
                  <a:pt x="22" y="187"/>
                </a:cubicBezTo>
                <a:cubicBezTo>
                  <a:pt x="22" y="188"/>
                  <a:pt x="22" y="188"/>
                  <a:pt x="22" y="188"/>
                </a:cubicBezTo>
                <a:cubicBezTo>
                  <a:pt x="23" y="188"/>
                  <a:pt x="24" y="189"/>
                  <a:pt x="24" y="188"/>
                </a:cubicBezTo>
                <a:cubicBezTo>
                  <a:pt x="25" y="189"/>
                  <a:pt x="25" y="188"/>
                  <a:pt x="26" y="189"/>
                </a:cubicBezTo>
                <a:cubicBezTo>
                  <a:pt x="27" y="188"/>
                  <a:pt x="26" y="188"/>
                  <a:pt x="27" y="188"/>
                </a:cubicBezTo>
                <a:cubicBezTo>
                  <a:pt x="27" y="188"/>
                  <a:pt x="27" y="188"/>
                  <a:pt x="27" y="188"/>
                </a:cubicBezTo>
                <a:cubicBezTo>
                  <a:pt x="28" y="189"/>
                  <a:pt x="28" y="188"/>
                  <a:pt x="29" y="189"/>
                </a:cubicBezTo>
                <a:cubicBezTo>
                  <a:pt x="29" y="188"/>
                  <a:pt x="29" y="188"/>
                  <a:pt x="28" y="188"/>
                </a:cubicBezTo>
                <a:cubicBezTo>
                  <a:pt x="28" y="187"/>
                  <a:pt x="29" y="188"/>
                  <a:pt x="29" y="187"/>
                </a:cubicBezTo>
                <a:cubicBezTo>
                  <a:pt x="29" y="187"/>
                  <a:pt x="29" y="188"/>
                  <a:pt x="29" y="187"/>
                </a:cubicBezTo>
                <a:cubicBezTo>
                  <a:pt x="30" y="188"/>
                  <a:pt x="30" y="188"/>
                  <a:pt x="29" y="188"/>
                </a:cubicBezTo>
                <a:cubicBezTo>
                  <a:pt x="30" y="188"/>
                  <a:pt x="31" y="188"/>
                  <a:pt x="32" y="188"/>
                </a:cubicBezTo>
                <a:cubicBezTo>
                  <a:pt x="31" y="187"/>
                  <a:pt x="33" y="189"/>
                  <a:pt x="33" y="187"/>
                </a:cubicBezTo>
                <a:cubicBezTo>
                  <a:pt x="33" y="188"/>
                  <a:pt x="33" y="187"/>
                  <a:pt x="34" y="188"/>
                </a:cubicBezTo>
                <a:cubicBezTo>
                  <a:pt x="33" y="188"/>
                  <a:pt x="33" y="188"/>
                  <a:pt x="32" y="188"/>
                </a:cubicBezTo>
                <a:cubicBezTo>
                  <a:pt x="32" y="189"/>
                  <a:pt x="31" y="189"/>
                  <a:pt x="30" y="188"/>
                </a:cubicBezTo>
                <a:cubicBezTo>
                  <a:pt x="30" y="189"/>
                  <a:pt x="30" y="189"/>
                  <a:pt x="30" y="190"/>
                </a:cubicBezTo>
                <a:cubicBezTo>
                  <a:pt x="31" y="188"/>
                  <a:pt x="34" y="190"/>
                  <a:pt x="34" y="188"/>
                </a:cubicBezTo>
                <a:cubicBezTo>
                  <a:pt x="35" y="187"/>
                  <a:pt x="36" y="187"/>
                  <a:pt x="36" y="187"/>
                </a:cubicBezTo>
                <a:cubicBezTo>
                  <a:pt x="37" y="187"/>
                  <a:pt x="36" y="187"/>
                  <a:pt x="36" y="187"/>
                </a:cubicBezTo>
                <a:cubicBezTo>
                  <a:pt x="36" y="186"/>
                  <a:pt x="36" y="186"/>
                  <a:pt x="36" y="186"/>
                </a:cubicBezTo>
                <a:cubicBezTo>
                  <a:pt x="37" y="186"/>
                  <a:pt x="37" y="186"/>
                  <a:pt x="37" y="186"/>
                </a:cubicBezTo>
                <a:cubicBezTo>
                  <a:pt x="37" y="186"/>
                  <a:pt x="37" y="186"/>
                  <a:pt x="36" y="187"/>
                </a:cubicBezTo>
                <a:cubicBezTo>
                  <a:pt x="37" y="187"/>
                  <a:pt x="37" y="187"/>
                  <a:pt x="38" y="187"/>
                </a:cubicBezTo>
                <a:cubicBezTo>
                  <a:pt x="38" y="186"/>
                  <a:pt x="38" y="186"/>
                  <a:pt x="38" y="186"/>
                </a:cubicBezTo>
                <a:cubicBezTo>
                  <a:pt x="38" y="186"/>
                  <a:pt x="38" y="186"/>
                  <a:pt x="39" y="186"/>
                </a:cubicBezTo>
                <a:cubicBezTo>
                  <a:pt x="39" y="186"/>
                  <a:pt x="39" y="187"/>
                  <a:pt x="39" y="187"/>
                </a:cubicBezTo>
                <a:cubicBezTo>
                  <a:pt x="40" y="187"/>
                  <a:pt x="39" y="186"/>
                  <a:pt x="40" y="186"/>
                </a:cubicBezTo>
                <a:cubicBezTo>
                  <a:pt x="40" y="186"/>
                  <a:pt x="40" y="185"/>
                  <a:pt x="39" y="185"/>
                </a:cubicBezTo>
                <a:cubicBezTo>
                  <a:pt x="40" y="185"/>
                  <a:pt x="40" y="185"/>
                  <a:pt x="40" y="185"/>
                </a:cubicBezTo>
                <a:cubicBezTo>
                  <a:pt x="40" y="186"/>
                  <a:pt x="42" y="186"/>
                  <a:pt x="43" y="186"/>
                </a:cubicBezTo>
                <a:cubicBezTo>
                  <a:pt x="42" y="187"/>
                  <a:pt x="40" y="186"/>
                  <a:pt x="41" y="187"/>
                </a:cubicBezTo>
                <a:cubicBezTo>
                  <a:pt x="40" y="188"/>
                  <a:pt x="39" y="187"/>
                  <a:pt x="38" y="188"/>
                </a:cubicBezTo>
                <a:cubicBezTo>
                  <a:pt x="39" y="189"/>
                  <a:pt x="39" y="188"/>
                  <a:pt x="40" y="188"/>
                </a:cubicBezTo>
                <a:cubicBezTo>
                  <a:pt x="39" y="189"/>
                  <a:pt x="39" y="188"/>
                  <a:pt x="39" y="189"/>
                </a:cubicBezTo>
                <a:cubicBezTo>
                  <a:pt x="38" y="188"/>
                  <a:pt x="38" y="189"/>
                  <a:pt x="38" y="188"/>
                </a:cubicBezTo>
                <a:cubicBezTo>
                  <a:pt x="37" y="189"/>
                  <a:pt x="38" y="189"/>
                  <a:pt x="38" y="190"/>
                </a:cubicBezTo>
                <a:cubicBezTo>
                  <a:pt x="38" y="190"/>
                  <a:pt x="37" y="189"/>
                  <a:pt x="37" y="189"/>
                </a:cubicBezTo>
                <a:cubicBezTo>
                  <a:pt x="37" y="190"/>
                  <a:pt x="37" y="189"/>
                  <a:pt x="36" y="190"/>
                </a:cubicBezTo>
                <a:cubicBezTo>
                  <a:pt x="36" y="190"/>
                  <a:pt x="36" y="190"/>
                  <a:pt x="36" y="189"/>
                </a:cubicBezTo>
                <a:cubicBezTo>
                  <a:pt x="35" y="190"/>
                  <a:pt x="35" y="190"/>
                  <a:pt x="35" y="190"/>
                </a:cubicBezTo>
                <a:cubicBezTo>
                  <a:pt x="34" y="190"/>
                  <a:pt x="34" y="190"/>
                  <a:pt x="33" y="191"/>
                </a:cubicBezTo>
                <a:cubicBezTo>
                  <a:pt x="33" y="191"/>
                  <a:pt x="33" y="190"/>
                  <a:pt x="33" y="190"/>
                </a:cubicBezTo>
                <a:cubicBezTo>
                  <a:pt x="33" y="190"/>
                  <a:pt x="35" y="190"/>
                  <a:pt x="34" y="189"/>
                </a:cubicBezTo>
                <a:cubicBezTo>
                  <a:pt x="34" y="189"/>
                  <a:pt x="34" y="189"/>
                  <a:pt x="33" y="190"/>
                </a:cubicBezTo>
                <a:cubicBezTo>
                  <a:pt x="33" y="189"/>
                  <a:pt x="33" y="189"/>
                  <a:pt x="33" y="189"/>
                </a:cubicBezTo>
                <a:cubicBezTo>
                  <a:pt x="33" y="190"/>
                  <a:pt x="33" y="190"/>
                  <a:pt x="32" y="190"/>
                </a:cubicBezTo>
                <a:cubicBezTo>
                  <a:pt x="31" y="190"/>
                  <a:pt x="32" y="191"/>
                  <a:pt x="32" y="191"/>
                </a:cubicBezTo>
                <a:cubicBezTo>
                  <a:pt x="32" y="191"/>
                  <a:pt x="32" y="191"/>
                  <a:pt x="32" y="192"/>
                </a:cubicBezTo>
                <a:cubicBezTo>
                  <a:pt x="31" y="191"/>
                  <a:pt x="31" y="191"/>
                  <a:pt x="31" y="191"/>
                </a:cubicBezTo>
                <a:cubicBezTo>
                  <a:pt x="31" y="190"/>
                  <a:pt x="31" y="191"/>
                  <a:pt x="30" y="190"/>
                </a:cubicBezTo>
                <a:cubicBezTo>
                  <a:pt x="30" y="191"/>
                  <a:pt x="30" y="191"/>
                  <a:pt x="30" y="191"/>
                </a:cubicBezTo>
                <a:cubicBezTo>
                  <a:pt x="30" y="192"/>
                  <a:pt x="28" y="191"/>
                  <a:pt x="28" y="192"/>
                </a:cubicBezTo>
                <a:cubicBezTo>
                  <a:pt x="27" y="192"/>
                  <a:pt x="26" y="193"/>
                  <a:pt x="25" y="193"/>
                </a:cubicBezTo>
                <a:cubicBezTo>
                  <a:pt x="24" y="193"/>
                  <a:pt x="24" y="193"/>
                  <a:pt x="23" y="193"/>
                </a:cubicBezTo>
                <a:cubicBezTo>
                  <a:pt x="24" y="194"/>
                  <a:pt x="24" y="194"/>
                  <a:pt x="24" y="195"/>
                </a:cubicBezTo>
                <a:cubicBezTo>
                  <a:pt x="24" y="195"/>
                  <a:pt x="24" y="195"/>
                  <a:pt x="25" y="195"/>
                </a:cubicBezTo>
                <a:cubicBezTo>
                  <a:pt x="25" y="194"/>
                  <a:pt x="25" y="195"/>
                  <a:pt x="25" y="194"/>
                </a:cubicBezTo>
                <a:cubicBezTo>
                  <a:pt x="25" y="194"/>
                  <a:pt x="26" y="194"/>
                  <a:pt x="26" y="193"/>
                </a:cubicBezTo>
                <a:cubicBezTo>
                  <a:pt x="27" y="193"/>
                  <a:pt x="26" y="194"/>
                  <a:pt x="26" y="195"/>
                </a:cubicBezTo>
                <a:cubicBezTo>
                  <a:pt x="27" y="195"/>
                  <a:pt x="27" y="194"/>
                  <a:pt x="28" y="195"/>
                </a:cubicBezTo>
                <a:cubicBezTo>
                  <a:pt x="28" y="195"/>
                  <a:pt x="29" y="194"/>
                  <a:pt x="30" y="194"/>
                </a:cubicBezTo>
                <a:cubicBezTo>
                  <a:pt x="30" y="195"/>
                  <a:pt x="29" y="195"/>
                  <a:pt x="29" y="195"/>
                </a:cubicBezTo>
                <a:cubicBezTo>
                  <a:pt x="29" y="195"/>
                  <a:pt x="30" y="195"/>
                  <a:pt x="30" y="195"/>
                </a:cubicBezTo>
                <a:cubicBezTo>
                  <a:pt x="30" y="195"/>
                  <a:pt x="30" y="195"/>
                  <a:pt x="31" y="195"/>
                </a:cubicBezTo>
                <a:cubicBezTo>
                  <a:pt x="31" y="194"/>
                  <a:pt x="33" y="195"/>
                  <a:pt x="33" y="194"/>
                </a:cubicBezTo>
                <a:cubicBezTo>
                  <a:pt x="34" y="194"/>
                  <a:pt x="33" y="195"/>
                  <a:pt x="33" y="195"/>
                </a:cubicBezTo>
                <a:cubicBezTo>
                  <a:pt x="34" y="195"/>
                  <a:pt x="34" y="195"/>
                  <a:pt x="34" y="195"/>
                </a:cubicBezTo>
                <a:cubicBezTo>
                  <a:pt x="34" y="195"/>
                  <a:pt x="34" y="194"/>
                  <a:pt x="33" y="194"/>
                </a:cubicBezTo>
                <a:cubicBezTo>
                  <a:pt x="33" y="194"/>
                  <a:pt x="33" y="194"/>
                  <a:pt x="33" y="193"/>
                </a:cubicBezTo>
                <a:cubicBezTo>
                  <a:pt x="33" y="193"/>
                  <a:pt x="34" y="193"/>
                  <a:pt x="34" y="193"/>
                </a:cubicBezTo>
                <a:cubicBezTo>
                  <a:pt x="34" y="193"/>
                  <a:pt x="34" y="194"/>
                  <a:pt x="34" y="194"/>
                </a:cubicBezTo>
                <a:cubicBezTo>
                  <a:pt x="35" y="193"/>
                  <a:pt x="34" y="193"/>
                  <a:pt x="34" y="193"/>
                </a:cubicBezTo>
                <a:cubicBezTo>
                  <a:pt x="35" y="193"/>
                  <a:pt x="35" y="193"/>
                  <a:pt x="35" y="193"/>
                </a:cubicBezTo>
                <a:cubicBezTo>
                  <a:pt x="35" y="193"/>
                  <a:pt x="35" y="193"/>
                  <a:pt x="35" y="194"/>
                </a:cubicBezTo>
                <a:cubicBezTo>
                  <a:pt x="35" y="194"/>
                  <a:pt x="34" y="193"/>
                  <a:pt x="34" y="194"/>
                </a:cubicBezTo>
                <a:cubicBezTo>
                  <a:pt x="38" y="193"/>
                  <a:pt x="42" y="192"/>
                  <a:pt x="46" y="191"/>
                </a:cubicBezTo>
                <a:cubicBezTo>
                  <a:pt x="45" y="190"/>
                  <a:pt x="47" y="190"/>
                  <a:pt x="47" y="191"/>
                </a:cubicBezTo>
                <a:cubicBezTo>
                  <a:pt x="47" y="190"/>
                  <a:pt x="47" y="190"/>
                  <a:pt x="47" y="189"/>
                </a:cubicBezTo>
                <a:cubicBezTo>
                  <a:pt x="47" y="189"/>
                  <a:pt x="48" y="190"/>
                  <a:pt x="48" y="189"/>
                </a:cubicBezTo>
                <a:cubicBezTo>
                  <a:pt x="49" y="189"/>
                  <a:pt x="48" y="190"/>
                  <a:pt x="48" y="190"/>
                </a:cubicBezTo>
                <a:cubicBezTo>
                  <a:pt x="49" y="190"/>
                  <a:pt x="49" y="189"/>
                  <a:pt x="50" y="189"/>
                </a:cubicBezTo>
                <a:cubicBezTo>
                  <a:pt x="50" y="189"/>
                  <a:pt x="50" y="190"/>
                  <a:pt x="50" y="190"/>
                </a:cubicBezTo>
                <a:cubicBezTo>
                  <a:pt x="50" y="190"/>
                  <a:pt x="50" y="190"/>
                  <a:pt x="49" y="189"/>
                </a:cubicBezTo>
                <a:cubicBezTo>
                  <a:pt x="49" y="190"/>
                  <a:pt x="49" y="190"/>
                  <a:pt x="48" y="190"/>
                </a:cubicBezTo>
                <a:cubicBezTo>
                  <a:pt x="48" y="191"/>
                  <a:pt x="48" y="191"/>
                  <a:pt x="48" y="191"/>
                </a:cubicBezTo>
                <a:cubicBezTo>
                  <a:pt x="48" y="192"/>
                  <a:pt x="48" y="191"/>
                  <a:pt x="49" y="191"/>
                </a:cubicBezTo>
                <a:cubicBezTo>
                  <a:pt x="47" y="193"/>
                  <a:pt x="44" y="193"/>
                  <a:pt x="42" y="192"/>
                </a:cubicBezTo>
                <a:cubicBezTo>
                  <a:pt x="42" y="193"/>
                  <a:pt x="42" y="193"/>
                  <a:pt x="41" y="193"/>
                </a:cubicBezTo>
                <a:cubicBezTo>
                  <a:pt x="40" y="196"/>
                  <a:pt x="38" y="197"/>
                  <a:pt x="36" y="198"/>
                </a:cubicBezTo>
                <a:cubicBezTo>
                  <a:pt x="35" y="197"/>
                  <a:pt x="35" y="197"/>
                  <a:pt x="35" y="197"/>
                </a:cubicBezTo>
                <a:cubicBezTo>
                  <a:pt x="35" y="198"/>
                  <a:pt x="34" y="198"/>
                  <a:pt x="34" y="199"/>
                </a:cubicBezTo>
                <a:cubicBezTo>
                  <a:pt x="33" y="199"/>
                  <a:pt x="33" y="199"/>
                  <a:pt x="33" y="198"/>
                </a:cubicBezTo>
                <a:cubicBezTo>
                  <a:pt x="32" y="199"/>
                  <a:pt x="30" y="200"/>
                  <a:pt x="29" y="201"/>
                </a:cubicBezTo>
                <a:cubicBezTo>
                  <a:pt x="27" y="202"/>
                  <a:pt x="25" y="202"/>
                  <a:pt x="23" y="204"/>
                </a:cubicBezTo>
                <a:cubicBezTo>
                  <a:pt x="22" y="204"/>
                  <a:pt x="20" y="206"/>
                  <a:pt x="19" y="207"/>
                </a:cubicBezTo>
                <a:cubicBezTo>
                  <a:pt x="17" y="208"/>
                  <a:pt x="16" y="209"/>
                  <a:pt x="15" y="211"/>
                </a:cubicBezTo>
                <a:cubicBezTo>
                  <a:pt x="15" y="211"/>
                  <a:pt x="15" y="211"/>
                  <a:pt x="16" y="212"/>
                </a:cubicBezTo>
                <a:cubicBezTo>
                  <a:pt x="15" y="212"/>
                  <a:pt x="15" y="212"/>
                  <a:pt x="15" y="212"/>
                </a:cubicBezTo>
                <a:cubicBezTo>
                  <a:pt x="15" y="212"/>
                  <a:pt x="16" y="212"/>
                  <a:pt x="16" y="212"/>
                </a:cubicBezTo>
                <a:cubicBezTo>
                  <a:pt x="16" y="211"/>
                  <a:pt x="18" y="213"/>
                  <a:pt x="18" y="212"/>
                </a:cubicBezTo>
                <a:cubicBezTo>
                  <a:pt x="18" y="211"/>
                  <a:pt x="18" y="212"/>
                  <a:pt x="19" y="212"/>
                </a:cubicBezTo>
                <a:cubicBezTo>
                  <a:pt x="20" y="212"/>
                  <a:pt x="20" y="212"/>
                  <a:pt x="21" y="212"/>
                </a:cubicBezTo>
                <a:cubicBezTo>
                  <a:pt x="21" y="212"/>
                  <a:pt x="20" y="212"/>
                  <a:pt x="19" y="214"/>
                </a:cubicBezTo>
                <a:cubicBezTo>
                  <a:pt x="22" y="213"/>
                  <a:pt x="26" y="212"/>
                  <a:pt x="29" y="210"/>
                </a:cubicBezTo>
                <a:cubicBezTo>
                  <a:pt x="30" y="209"/>
                  <a:pt x="30" y="210"/>
                  <a:pt x="31" y="210"/>
                </a:cubicBezTo>
                <a:cubicBezTo>
                  <a:pt x="31" y="210"/>
                  <a:pt x="30" y="209"/>
                  <a:pt x="30" y="209"/>
                </a:cubicBezTo>
                <a:cubicBezTo>
                  <a:pt x="31" y="209"/>
                  <a:pt x="31" y="209"/>
                  <a:pt x="31" y="209"/>
                </a:cubicBezTo>
                <a:cubicBezTo>
                  <a:pt x="32" y="210"/>
                  <a:pt x="33" y="207"/>
                  <a:pt x="34" y="207"/>
                </a:cubicBezTo>
                <a:cubicBezTo>
                  <a:pt x="34" y="207"/>
                  <a:pt x="34" y="207"/>
                  <a:pt x="33" y="208"/>
                </a:cubicBezTo>
                <a:cubicBezTo>
                  <a:pt x="34" y="208"/>
                  <a:pt x="34" y="208"/>
                  <a:pt x="34" y="208"/>
                </a:cubicBezTo>
                <a:cubicBezTo>
                  <a:pt x="34" y="209"/>
                  <a:pt x="34" y="209"/>
                  <a:pt x="33" y="210"/>
                </a:cubicBezTo>
                <a:cubicBezTo>
                  <a:pt x="34" y="210"/>
                  <a:pt x="34" y="209"/>
                  <a:pt x="34" y="209"/>
                </a:cubicBezTo>
                <a:cubicBezTo>
                  <a:pt x="35" y="209"/>
                  <a:pt x="34" y="209"/>
                  <a:pt x="35" y="208"/>
                </a:cubicBezTo>
                <a:cubicBezTo>
                  <a:pt x="35" y="208"/>
                  <a:pt x="35" y="208"/>
                  <a:pt x="35" y="208"/>
                </a:cubicBezTo>
                <a:cubicBezTo>
                  <a:pt x="35" y="209"/>
                  <a:pt x="35" y="209"/>
                  <a:pt x="35" y="210"/>
                </a:cubicBezTo>
                <a:cubicBezTo>
                  <a:pt x="35" y="210"/>
                  <a:pt x="35" y="210"/>
                  <a:pt x="35" y="210"/>
                </a:cubicBezTo>
                <a:cubicBezTo>
                  <a:pt x="35" y="209"/>
                  <a:pt x="34" y="210"/>
                  <a:pt x="33" y="210"/>
                </a:cubicBezTo>
                <a:cubicBezTo>
                  <a:pt x="33" y="210"/>
                  <a:pt x="33" y="210"/>
                  <a:pt x="33" y="210"/>
                </a:cubicBezTo>
                <a:cubicBezTo>
                  <a:pt x="32" y="210"/>
                  <a:pt x="32" y="210"/>
                  <a:pt x="32" y="211"/>
                </a:cubicBezTo>
                <a:cubicBezTo>
                  <a:pt x="32" y="210"/>
                  <a:pt x="32" y="210"/>
                  <a:pt x="32" y="210"/>
                </a:cubicBezTo>
                <a:cubicBezTo>
                  <a:pt x="32" y="210"/>
                  <a:pt x="32" y="210"/>
                  <a:pt x="32" y="210"/>
                </a:cubicBezTo>
                <a:cubicBezTo>
                  <a:pt x="32" y="210"/>
                  <a:pt x="32" y="210"/>
                  <a:pt x="32" y="210"/>
                </a:cubicBezTo>
                <a:cubicBezTo>
                  <a:pt x="32" y="210"/>
                  <a:pt x="31" y="210"/>
                  <a:pt x="31" y="210"/>
                </a:cubicBezTo>
                <a:cubicBezTo>
                  <a:pt x="31" y="210"/>
                  <a:pt x="31" y="210"/>
                  <a:pt x="31" y="210"/>
                </a:cubicBezTo>
                <a:cubicBezTo>
                  <a:pt x="31" y="211"/>
                  <a:pt x="30" y="211"/>
                  <a:pt x="31" y="211"/>
                </a:cubicBezTo>
                <a:cubicBezTo>
                  <a:pt x="29" y="211"/>
                  <a:pt x="28" y="212"/>
                  <a:pt x="27" y="213"/>
                </a:cubicBezTo>
                <a:cubicBezTo>
                  <a:pt x="28" y="214"/>
                  <a:pt x="29" y="212"/>
                  <a:pt x="29" y="212"/>
                </a:cubicBezTo>
                <a:cubicBezTo>
                  <a:pt x="29" y="213"/>
                  <a:pt x="28" y="214"/>
                  <a:pt x="27" y="213"/>
                </a:cubicBezTo>
                <a:cubicBezTo>
                  <a:pt x="26" y="214"/>
                  <a:pt x="25" y="215"/>
                  <a:pt x="24" y="215"/>
                </a:cubicBezTo>
                <a:cubicBezTo>
                  <a:pt x="21" y="217"/>
                  <a:pt x="18" y="217"/>
                  <a:pt x="15" y="219"/>
                </a:cubicBezTo>
                <a:cubicBezTo>
                  <a:pt x="15" y="219"/>
                  <a:pt x="16" y="219"/>
                  <a:pt x="16" y="219"/>
                </a:cubicBezTo>
                <a:cubicBezTo>
                  <a:pt x="16" y="219"/>
                  <a:pt x="16" y="219"/>
                  <a:pt x="16" y="219"/>
                </a:cubicBezTo>
                <a:cubicBezTo>
                  <a:pt x="16" y="220"/>
                  <a:pt x="17" y="220"/>
                  <a:pt x="17" y="219"/>
                </a:cubicBezTo>
                <a:cubicBezTo>
                  <a:pt x="17" y="219"/>
                  <a:pt x="17" y="219"/>
                  <a:pt x="17" y="219"/>
                </a:cubicBezTo>
                <a:cubicBezTo>
                  <a:pt x="17" y="219"/>
                  <a:pt x="17" y="219"/>
                  <a:pt x="17" y="220"/>
                </a:cubicBezTo>
                <a:cubicBezTo>
                  <a:pt x="18" y="219"/>
                  <a:pt x="19" y="219"/>
                  <a:pt x="20" y="220"/>
                </a:cubicBezTo>
                <a:cubicBezTo>
                  <a:pt x="20" y="220"/>
                  <a:pt x="20" y="219"/>
                  <a:pt x="20" y="219"/>
                </a:cubicBezTo>
                <a:cubicBezTo>
                  <a:pt x="20" y="220"/>
                  <a:pt x="21" y="219"/>
                  <a:pt x="21" y="219"/>
                </a:cubicBezTo>
                <a:cubicBezTo>
                  <a:pt x="21" y="219"/>
                  <a:pt x="21" y="220"/>
                  <a:pt x="21" y="220"/>
                </a:cubicBezTo>
                <a:cubicBezTo>
                  <a:pt x="21" y="220"/>
                  <a:pt x="21" y="220"/>
                  <a:pt x="22" y="220"/>
                </a:cubicBezTo>
                <a:cubicBezTo>
                  <a:pt x="21" y="220"/>
                  <a:pt x="21" y="220"/>
                  <a:pt x="21" y="220"/>
                </a:cubicBezTo>
                <a:cubicBezTo>
                  <a:pt x="22" y="221"/>
                  <a:pt x="22" y="221"/>
                  <a:pt x="22" y="220"/>
                </a:cubicBezTo>
                <a:cubicBezTo>
                  <a:pt x="22" y="221"/>
                  <a:pt x="22" y="221"/>
                  <a:pt x="22" y="221"/>
                </a:cubicBezTo>
                <a:cubicBezTo>
                  <a:pt x="23" y="221"/>
                  <a:pt x="23" y="221"/>
                  <a:pt x="22" y="221"/>
                </a:cubicBezTo>
                <a:cubicBezTo>
                  <a:pt x="22" y="220"/>
                  <a:pt x="23" y="221"/>
                  <a:pt x="23" y="221"/>
                </a:cubicBezTo>
                <a:cubicBezTo>
                  <a:pt x="23" y="220"/>
                  <a:pt x="23" y="220"/>
                  <a:pt x="23" y="220"/>
                </a:cubicBezTo>
                <a:cubicBezTo>
                  <a:pt x="23" y="220"/>
                  <a:pt x="23" y="220"/>
                  <a:pt x="23" y="220"/>
                </a:cubicBezTo>
                <a:cubicBezTo>
                  <a:pt x="24" y="220"/>
                  <a:pt x="23" y="221"/>
                  <a:pt x="24" y="221"/>
                </a:cubicBezTo>
                <a:cubicBezTo>
                  <a:pt x="25" y="221"/>
                  <a:pt x="25" y="220"/>
                  <a:pt x="26" y="220"/>
                </a:cubicBezTo>
                <a:cubicBezTo>
                  <a:pt x="27" y="221"/>
                  <a:pt x="25" y="221"/>
                  <a:pt x="25" y="222"/>
                </a:cubicBezTo>
                <a:cubicBezTo>
                  <a:pt x="25" y="222"/>
                  <a:pt x="25" y="222"/>
                  <a:pt x="26" y="222"/>
                </a:cubicBezTo>
                <a:cubicBezTo>
                  <a:pt x="26" y="222"/>
                  <a:pt x="25" y="222"/>
                  <a:pt x="25" y="222"/>
                </a:cubicBezTo>
                <a:cubicBezTo>
                  <a:pt x="26" y="221"/>
                  <a:pt x="26" y="222"/>
                  <a:pt x="26" y="221"/>
                </a:cubicBezTo>
                <a:cubicBezTo>
                  <a:pt x="27" y="221"/>
                  <a:pt x="27" y="222"/>
                  <a:pt x="27" y="222"/>
                </a:cubicBezTo>
                <a:cubicBezTo>
                  <a:pt x="28" y="221"/>
                  <a:pt x="29" y="221"/>
                  <a:pt x="29" y="221"/>
                </a:cubicBezTo>
                <a:cubicBezTo>
                  <a:pt x="30" y="221"/>
                  <a:pt x="30" y="220"/>
                  <a:pt x="29" y="220"/>
                </a:cubicBezTo>
                <a:cubicBezTo>
                  <a:pt x="29" y="220"/>
                  <a:pt x="30" y="220"/>
                  <a:pt x="30" y="219"/>
                </a:cubicBezTo>
                <a:cubicBezTo>
                  <a:pt x="30" y="220"/>
                  <a:pt x="30" y="220"/>
                  <a:pt x="31" y="221"/>
                </a:cubicBezTo>
                <a:cubicBezTo>
                  <a:pt x="30" y="221"/>
                  <a:pt x="28" y="223"/>
                  <a:pt x="28" y="224"/>
                </a:cubicBezTo>
                <a:cubicBezTo>
                  <a:pt x="27" y="224"/>
                  <a:pt x="25" y="225"/>
                  <a:pt x="23" y="225"/>
                </a:cubicBezTo>
                <a:cubicBezTo>
                  <a:pt x="24" y="226"/>
                  <a:pt x="23" y="226"/>
                  <a:pt x="22" y="226"/>
                </a:cubicBezTo>
                <a:cubicBezTo>
                  <a:pt x="22" y="225"/>
                  <a:pt x="23" y="225"/>
                  <a:pt x="23" y="225"/>
                </a:cubicBezTo>
                <a:cubicBezTo>
                  <a:pt x="22" y="224"/>
                  <a:pt x="22" y="226"/>
                  <a:pt x="21" y="226"/>
                </a:cubicBezTo>
                <a:cubicBezTo>
                  <a:pt x="20" y="226"/>
                  <a:pt x="21" y="225"/>
                  <a:pt x="20" y="225"/>
                </a:cubicBezTo>
                <a:cubicBezTo>
                  <a:pt x="20" y="226"/>
                  <a:pt x="19" y="227"/>
                  <a:pt x="18" y="226"/>
                </a:cubicBezTo>
                <a:cubicBezTo>
                  <a:pt x="17" y="227"/>
                  <a:pt x="16" y="227"/>
                  <a:pt x="15" y="228"/>
                </a:cubicBezTo>
                <a:cubicBezTo>
                  <a:pt x="15" y="229"/>
                  <a:pt x="16" y="228"/>
                  <a:pt x="16" y="228"/>
                </a:cubicBezTo>
                <a:cubicBezTo>
                  <a:pt x="16" y="228"/>
                  <a:pt x="13" y="230"/>
                  <a:pt x="12" y="229"/>
                </a:cubicBezTo>
                <a:cubicBezTo>
                  <a:pt x="11" y="230"/>
                  <a:pt x="7" y="230"/>
                  <a:pt x="7" y="232"/>
                </a:cubicBezTo>
                <a:cubicBezTo>
                  <a:pt x="6" y="232"/>
                  <a:pt x="6" y="233"/>
                  <a:pt x="5" y="233"/>
                </a:cubicBezTo>
                <a:cubicBezTo>
                  <a:pt x="5" y="232"/>
                  <a:pt x="5" y="232"/>
                  <a:pt x="5" y="232"/>
                </a:cubicBezTo>
                <a:cubicBezTo>
                  <a:pt x="3" y="233"/>
                  <a:pt x="1" y="234"/>
                  <a:pt x="1" y="236"/>
                </a:cubicBezTo>
                <a:cubicBezTo>
                  <a:pt x="2" y="237"/>
                  <a:pt x="3" y="237"/>
                  <a:pt x="2" y="238"/>
                </a:cubicBezTo>
                <a:cubicBezTo>
                  <a:pt x="4" y="238"/>
                  <a:pt x="5" y="238"/>
                  <a:pt x="6" y="240"/>
                </a:cubicBezTo>
                <a:cubicBezTo>
                  <a:pt x="6" y="239"/>
                  <a:pt x="7" y="239"/>
                  <a:pt x="7" y="238"/>
                </a:cubicBezTo>
                <a:cubicBezTo>
                  <a:pt x="7" y="238"/>
                  <a:pt x="7" y="238"/>
                  <a:pt x="7" y="238"/>
                </a:cubicBezTo>
                <a:cubicBezTo>
                  <a:pt x="7" y="238"/>
                  <a:pt x="7" y="238"/>
                  <a:pt x="7" y="238"/>
                </a:cubicBezTo>
                <a:cubicBezTo>
                  <a:pt x="8" y="238"/>
                  <a:pt x="8" y="238"/>
                  <a:pt x="8" y="238"/>
                </a:cubicBezTo>
                <a:cubicBezTo>
                  <a:pt x="9" y="238"/>
                  <a:pt x="9" y="239"/>
                  <a:pt x="8" y="239"/>
                </a:cubicBezTo>
                <a:cubicBezTo>
                  <a:pt x="9" y="239"/>
                  <a:pt x="9" y="239"/>
                  <a:pt x="9" y="239"/>
                </a:cubicBezTo>
                <a:cubicBezTo>
                  <a:pt x="10" y="240"/>
                  <a:pt x="12" y="238"/>
                  <a:pt x="13" y="238"/>
                </a:cubicBezTo>
                <a:cubicBezTo>
                  <a:pt x="15" y="239"/>
                  <a:pt x="16" y="237"/>
                  <a:pt x="17" y="236"/>
                </a:cubicBezTo>
                <a:cubicBezTo>
                  <a:pt x="18" y="236"/>
                  <a:pt x="18" y="236"/>
                  <a:pt x="18" y="236"/>
                </a:cubicBezTo>
                <a:cubicBezTo>
                  <a:pt x="17" y="238"/>
                  <a:pt x="16" y="238"/>
                  <a:pt x="15" y="239"/>
                </a:cubicBezTo>
                <a:cubicBezTo>
                  <a:pt x="15" y="239"/>
                  <a:pt x="16" y="239"/>
                  <a:pt x="16" y="239"/>
                </a:cubicBezTo>
                <a:cubicBezTo>
                  <a:pt x="18" y="238"/>
                  <a:pt x="19" y="238"/>
                  <a:pt x="21" y="237"/>
                </a:cubicBezTo>
                <a:cubicBezTo>
                  <a:pt x="22" y="237"/>
                  <a:pt x="22" y="237"/>
                  <a:pt x="22" y="237"/>
                </a:cubicBezTo>
                <a:cubicBezTo>
                  <a:pt x="21" y="237"/>
                  <a:pt x="20" y="238"/>
                  <a:pt x="19" y="239"/>
                </a:cubicBezTo>
                <a:cubicBezTo>
                  <a:pt x="20" y="239"/>
                  <a:pt x="20" y="239"/>
                  <a:pt x="21" y="239"/>
                </a:cubicBezTo>
                <a:cubicBezTo>
                  <a:pt x="20" y="238"/>
                  <a:pt x="21" y="238"/>
                  <a:pt x="21" y="239"/>
                </a:cubicBezTo>
                <a:cubicBezTo>
                  <a:pt x="21" y="238"/>
                  <a:pt x="21" y="238"/>
                  <a:pt x="21" y="237"/>
                </a:cubicBezTo>
                <a:cubicBezTo>
                  <a:pt x="22" y="238"/>
                  <a:pt x="24" y="237"/>
                  <a:pt x="23" y="236"/>
                </a:cubicBezTo>
                <a:cubicBezTo>
                  <a:pt x="23" y="235"/>
                  <a:pt x="23" y="237"/>
                  <a:pt x="24" y="236"/>
                </a:cubicBezTo>
                <a:cubicBezTo>
                  <a:pt x="24" y="237"/>
                  <a:pt x="23" y="237"/>
                  <a:pt x="24" y="237"/>
                </a:cubicBezTo>
                <a:cubicBezTo>
                  <a:pt x="24" y="237"/>
                  <a:pt x="24" y="236"/>
                  <a:pt x="24" y="236"/>
                </a:cubicBezTo>
                <a:cubicBezTo>
                  <a:pt x="25" y="235"/>
                  <a:pt x="25" y="236"/>
                  <a:pt x="25" y="237"/>
                </a:cubicBezTo>
                <a:cubicBezTo>
                  <a:pt x="26" y="236"/>
                  <a:pt x="25" y="236"/>
                  <a:pt x="26" y="235"/>
                </a:cubicBezTo>
                <a:cubicBezTo>
                  <a:pt x="26" y="235"/>
                  <a:pt x="26" y="236"/>
                  <a:pt x="26" y="236"/>
                </a:cubicBezTo>
                <a:cubicBezTo>
                  <a:pt x="26" y="236"/>
                  <a:pt x="26" y="235"/>
                  <a:pt x="26" y="235"/>
                </a:cubicBezTo>
                <a:cubicBezTo>
                  <a:pt x="26" y="235"/>
                  <a:pt x="27" y="235"/>
                  <a:pt x="27" y="236"/>
                </a:cubicBezTo>
                <a:cubicBezTo>
                  <a:pt x="27" y="236"/>
                  <a:pt x="27" y="236"/>
                  <a:pt x="26" y="236"/>
                </a:cubicBezTo>
                <a:cubicBezTo>
                  <a:pt x="27" y="237"/>
                  <a:pt x="27" y="236"/>
                  <a:pt x="27" y="235"/>
                </a:cubicBezTo>
                <a:cubicBezTo>
                  <a:pt x="28" y="235"/>
                  <a:pt x="29" y="235"/>
                  <a:pt x="29" y="234"/>
                </a:cubicBezTo>
                <a:cubicBezTo>
                  <a:pt x="30" y="234"/>
                  <a:pt x="29" y="234"/>
                  <a:pt x="30" y="235"/>
                </a:cubicBezTo>
                <a:cubicBezTo>
                  <a:pt x="29" y="235"/>
                  <a:pt x="29" y="235"/>
                  <a:pt x="28" y="235"/>
                </a:cubicBezTo>
                <a:cubicBezTo>
                  <a:pt x="29" y="236"/>
                  <a:pt x="29" y="236"/>
                  <a:pt x="29" y="237"/>
                </a:cubicBezTo>
                <a:cubicBezTo>
                  <a:pt x="29" y="237"/>
                  <a:pt x="29" y="237"/>
                  <a:pt x="29" y="236"/>
                </a:cubicBezTo>
                <a:cubicBezTo>
                  <a:pt x="29" y="237"/>
                  <a:pt x="30" y="237"/>
                  <a:pt x="30" y="237"/>
                </a:cubicBezTo>
                <a:cubicBezTo>
                  <a:pt x="29" y="238"/>
                  <a:pt x="28" y="238"/>
                  <a:pt x="28" y="239"/>
                </a:cubicBezTo>
                <a:cubicBezTo>
                  <a:pt x="28" y="239"/>
                  <a:pt x="28" y="239"/>
                  <a:pt x="28" y="240"/>
                </a:cubicBezTo>
                <a:cubicBezTo>
                  <a:pt x="28" y="240"/>
                  <a:pt x="28" y="240"/>
                  <a:pt x="27" y="240"/>
                </a:cubicBezTo>
                <a:cubicBezTo>
                  <a:pt x="28" y="241"/>
                  <a:pt x="28" y="240"/>
                  <a:pt x="29" y="241"/>
                </a:cubicBezTo>
                <a:cubicBezTo>
                  <a:pt x="29" y="240"/>
                  <a:pt x="31" y="241"/>
                  <a:pt x="31" y="240"/>
                </a:cubicBezTo>
                <a:cubicBezTo>
                  <a:pt x="31" y="240"/>
                  <a:pt x="31" y="240"/>
                  <a:pt x="32" y="240"/>
                </a:cubicBezTo>
                <a:cubicBezTo>
                  <a:pt x="32" y="240"/>
                  <a:pt x="33" y="240"/>
                  <a:pt x="34" y="240"/>
                </a:cubicBezTo>
                <a:cubicBezTo>
                  <a:pt x="33" y="241"/>
                  <a:pt x="33" y="241"/>
                  <a:pt x="32" y="242"/>
                </a:cubicBezTo>
                <a:cubicBezTo>
                  <a:pt x="35" y="241"/>
                  <a:pt x="39" y="241"/>
                  <a:pt x="42" y="238"/>
                </a:cubicBezTo>
                <a:cubicBezTo>
                  <a:pt x="43" y="239"/>
                  <a:pt x="43" y="239"/>
                  <a:pt x="43" y="239"/>
                </a:cubicBezTo>
                <a:cubicBezTo>
                  <a:pt x="43" y="239"/>
                  <a:pt x="43" y="239"/>
                  <a:pt x="43" y="239"/>
                </a:cubicBezTo>
                <a:cubicBezTo>
                  <a:pt x="43" y="239"/>
                  <a:pt x="43" y="239"/>
                  <a:pt x="43" y="238"/>
                </a:cubicBezTo>
                <a:cubicBezTo>
                  <a:pt x="44" y="238"/>
                  <a:pt x="44" y="238"/>
                  <a:pt x="44" y="239"/>
                </a:cubicBezTo>
                <a:cubicBezTo>
                  <a:pt x="44" y="238"/>
                  <a:pt x="44" y="238"/>
                  <a:pt x="43" y="238"/>
                </a:cubicBezTo>
                <a:cubicBezTo>
                  <a:pt x="43" y="238"/>
                  <a:pt x="43" y="238"/>
                  <a:pt x="43" y="238"/>
                </a:cubicBezTo>
                <a:cubicBezTo>
                  <a:pt x="44" y="238"/>
                  <a:pt x="44" y="238"/>
                  <a:pt x="44" y="237"/>
                </a:cubicBezTo>
                <a:cubicBezTo>
                  <a:pt x="44" y="238"/>
                  <a:pt x="44" y="238"/>
                  <a:pt x="44" y="238"/>
                </a:cubicBezTo>
                <a:cubicBezTo>
                  <a:pt x="45" y="238"/>
                  <a:pt x="45" y="238"/>
                  <a:pt x="45" y="238"/>
                </a:cubicBezTo>
                <a:cubicBezTo>
                  <a:pt x="45" y="238"/>
                  <a:pt x="45" y="238"/>
                  <a:pt x="44" y="238"/>
                </a:cubicBezTo>
                <a:cubicBezTo>
                  <a:pt x="45" y="239"/>
                  <a:pt x="46" y="238"/>
                  <a:pt x="47" y="239"/>
                </a:cubicBezTo>
                <a:cubicBezTo>
                  <a:pt x="46" y="239"/>
                  <a:pt x="46" y="239"/>
                  <a:pt x="46" y="239"/>
                </a:cubicBezTo>
                <a:cubicBezTo>
                  <a:pt x="46" y="239"/>
                  <a:pt x="46" y="239"/>
                  <a:pt x="46" y="238"/>
                </a:cubicBezTo>
                <a:cubicBezTo>
                  <a:pt x="45" y="239"/>
                  <a:pt x="45" y="239"/>
                  <a:pt x="45" y="239"/>
                </a:cubicBezTo>
                <a:cubicBezTo>
                  <a:pt x="45" y="239"/>
                  <a:pt x="45" y="239"/>
                  <a:pt x="45" y="239"/>
                </a:cubicBezTo>
                <a:cubicBezTo>
                  <a:pt x="45" y="239"/>
                  <a:pt x="45" y="239"/>
                  <a:pt x="45" y="239"/>
                </a:cubicBezTo>
                <a:cubicBezTo>
                  <a:pt x="45" y="239"/>
                  <a:pt x="45" y="240"/>
                  <a:pt x="44" y="240"/>
                </a:cubicBezTo>
                <a:cubicBezTo>
                  <a:pt x="44" y="240"/>
                  <a:pt x="44" y="240"/>
                  <a:pt x="44" y="240"/>
                </a:cubicBezTo>
                <a:cubicBezTo>
                  <a:pt x="44" y="240"/>
                  <a:pt x="45" y="240"/>
                  <a:pt x="45" y="239"/>
                </a:cubicBezTo>
                <a:cubicBezTo>
                  <a:pt x="45" y="239"/>
                  <a:pt x="45" y="239"/>
                  <a:pt x="45" y="239"/>
                </a:cubicBezTo>
                <a:cubicBezTo>
                  <a:pt x="45" y="239"/>
                  <a:pt x="45" y="239"/>
                  <a:pt x="45" y="239"/>
                </a:cubicBezTo>
                <a:cubicBezTo>
                  <a:pt x="44" y="239"/>
                  <a:pt x="43" y="239"/>
                  <a:pt x="43" y="240"/>
                </a:cubicBezTo>
                <a:cubicBezTo>
                  <a:pt x="43" y="240"/>
                  <a:pt x="43" y="240"/>
                  <a:pt x="43" y="240"/>
                </a:cubicBezTo>
                <a:cubicBezTo>
                  <a:pt x="43" y="240"/>
                  <a:pt x="44" y="240"/>
                  <a:pt x="44" y="240"/>
                </a:cubicBezTo>
                <a:cubicBezTo>
                  <a:pt x="42" y="240"/>
                  <a:pt x="41" y="241"/>
                  <a:pt x="40" y="242"/>
                </a:cubicBezTo>
                <a:cubicBezTo>
                  <a:pt x="41" y="242"/>
                  <a:pt x="41" y="241"/>
                  <a:pt x="42" y="241"/>
                </a:cubicBezTo>
                <a:cubicBezTo>
                  <a:pt x="42" y="242"/>
                  <a:pt x="40" y="243"/>
                  <a:pt x="39" y="242"/>
                </a:cubicBezTo>
                <a:cubicBezTo>
                  <a:pt x="39" y="243"/>
                  <a:pt x="38" y="244"/>
                  <a:pt x="37" y="243"/>
                </a:cubicBezTo>
                <a:cubicBezTo>
                  <a:pt x="34" y="245"/>
                  <a:pt x="31" y="245"/>
                  <a:pt x="28" y="247"/>
                </a:cubicBezTo>
                <a:cubicBezTo>
                  <a:pt x="28" y="247"/>
                  <a:pt x="29" y="247"/>
                  <a:pt x="30" y="248"/>
                </a:cubicBezTo>
                <a:cubicBezTo>
                  <a:pt x="31" y="247"/>
                  <a:pt x="31" y="247"/>
                  <a:pt x="32" y="248"/>
                </a:cubicBezTo>
                <a:cubicBezTo>
                  <a:pt x="32" y="248"/>
                  <a:pt x="32" y="248"/>
                  <a:pt x="32" y="247"/>
                </a:cubicBezTo>
                <a:cubicBezTo>
                  <a:pt x="33" y="248"/>
                  <a:pt x="33" y="247"/>
                  <a:pt x="34" y="248"/>
                </a:cubicBezTo>
                <a:cubicBezTo>
                  <a:pt x="34" y="248"/>
                  <a:pt x="34" y="248"/>
                  <a:pt x="34" y="249"/>
                </a:cubicBezTo>
                <a:cubicBezTo>
                  <a:pt x="34" y="249"/>
                  <a:pt x="35" y="249"/>
                  <a:pt x="36" y="249"/>
                </a:cubicBezTo>
                <a:cubicBezTo>
                  <a:pt x="36" y="249"/>
                  <a:pt x="35" y="249"/>
                  <a:pt x="36" y="250"/>
                </a:cubicBezTo>
                <a:cubicBezTo>
                  <a:pt x="37" y="250"/>
                  <a:pt x="37" y="249"/>
                  <a:pt x="39" y="248"/>
                </a:cubicBezTo>
                <a:cubicBezTo>
                  <a:pt x="39" y="249"/>
                  <a:pt x="38" y="250"/>
                  <a:pt x="37" y="250"/>
                </a:cubicBezTo>
                <a:cubicBezTo>
                  <a:pt x="37" y="250"/>
                  <a:pt x="38" y="250"/>
                  <a:pt x="38" y="251"/>
                </a:cubicBezTo>
                <a:cubicBezTo>
                  <a:pt x="38" y="251"/>
                  <a:pt x="38" y="250"/>
                  <a:pt x="38" y="250"/>
                </a:cubicBezTo>
                <a:cubicBezTo>
                  <a:pt x="38" y="250"/>
                  <a:pt x="39" y="250"/>
                  <a:pt x="39" y="250"/>
                </a:cubicBezTo>
                <a:cubicBezTo>
                  <a:pt x="39" y="250"/>
                  <a:pt x="39" y="250"/>
                  <a:pt x="39" y="250"/>
                </a:cubicBezTo>
                <a:cubicBezTo>
                  <a:pt x="40" y="250"/>
                  <a:pt x="41" y="250"/>
                  <a:pt x="42" y="250"/>
                </a:cubicBezTo>
                <a:cubicBezTo>
                  <a:pt x="42" y="249"/>
                  <a:pt x="42" y="249"/>
                  <a:pt x="42" y="249"/>
                </a:cubicBezTo>
                <a:cubicBezTo>
                  <a:pt x="42" y="248"/>
                  <a:pt x="42" y="248"/>
                  <a:pt x="42" y="248"/>
                </a:cubicBezTo>
                <a:cubicBezTo>
                  <a:pt x="43" y="249"/>
                  <a:pt x="43" y="249"/>
                  <a:pt x="43" y="250"/>
                </a:cubicBezTo>
                <a:cubicBezTo>
                  <a:pt x="42" y="250"/>
                  <a:pt x="41" y="251"/>
                  <a:pt x="40" y="252"/>
                </a:cubicBezTo>
                <a:cubicBezTo>
                  <a:pt x="39" y="253"/>
                  <a:pt x="37" y="253"/>
                  <a:pt x="36" y="253"/>
                </a:cubicBezTo>
                <a:cubicBezTo>
                  <a:pt x="36" y="254"/>
                  <a:pt x="35" y="254"/>
                  <a:pt x="34" y="254"/>
                </a:cubicBezTo>
                <a:cubicBezTo>
                  <a:pt x="34" y="253"/>
                  <a:pt x="35" y="254"/>
                  <a:pt x="35" y="253"/>
                </a:cubicBezTo>
                <a:cubicBezTo>
                  <a:pt x="34" y="253"/>
                  <a:pt x="34" y="254"/>
                  <a:pt x="33" y="254"/>
                </a:cubicBezTo>
                <a:cubicBezTo>
                  <a:pt x="33" y="254"/>
                  <a:pt x="33" y="254"/>
                  <a:pt x="33" y="254"/>
                </a:cubicBezTo>
                <a:cubicBezTo>
                  <a:pt x="33" y="255"/>
                  <a:pt x="31" y="255"/>
                  <a:pt x="30" y="255"/>
                </a:cubicBezTo>
                <a:cubicBezTo>
                  <a:pt x="29" y="256"/>
                  <a:pt x="28" y="255"/>
                  <a:pt x="27" y="256"/>
                </a:cubicBezTo>
                <a:cubicBezTo>
                  <a:pt x="27" y="257"/>
                  <a:pt x="28" y="256"/>
                  <a:pt x="28" y="256"/>
                </a:cubicBezTo>
                <a:cubicBezTo>
                  <a:pt x="28" y="257"/>
                  <a:pt x="25" y="258"/>
                  <a:pt x="24" y="257"/>
                </a:cubicBezTo>
                <a:cubicBezTo>
                  <a:pt x="23" y="258"/>
                  <a:pt x="19" y="257"/>
                  <a:pt x="19" y="260"/>
                </a:cubicBezTo>
                <a:cubicBezTo>
                  <a:pt x="18" y="259"/>
                  <a:pt x="17" y="261"/>
                  <a:pt x="17" y="260"/>
                </a:cubicBezTo>
                <a:cubicBezTo>
                  <a:pt x="17" y="260"/>
                  <a:pt x="17" y="260"/>
                  <a:pt x="17" y="259"/>
                </a:cubicBezTo>
                <a:cubicBezTo>
                  <a:pt x="15" y="260"/>
                  <a:pt x="13" y="262"/>
                  <a:pt x="13" y="264"/>
                </a:cubicBezTo>
                <a:cubicBezTo>
                  <a:pt x="13" y="264"/>
                  <a:pt x="14" y="265"/>
                  <a:pt x="14" y="265"/>
                </a:cubicBezTo>
                <a:cubicBezTo>
                  <a:pt x="15" y="266"/>
                  <a:pt x="17" y="266"/>
                  <a:pt x="17" y="267"/>
                </a:cubicBezTo>
                <a:cubicBezTo>
                  <a:pt x="18" y="266"/>
                  <a:pt x="19" y="267"/>
                  <a:pt x="19" y="266"/>
                </a:cubicBezTo>
                <a:cubicBezTo>
                  <a:pt x="19" y="266"/>
                  <a:pt x="19" y="266"/>
                  <a:pt x="18" y="266"/>
                </a:cubicBezTo>
                <a:cubicBezTo>
                  <a:pt x="18" y="266"/>
                  <a:pt x="18" y="266"/>
                  <a:pt x="19" y="265"/>
                </a:cubicBezTo>
                <a:cubicBezTo>
                  <a:pt x="19" y="266"/>
                  <a:pt x="20" y="266"/>
                  <a:pt x="20" y="266"/>
                </a:cubicBezTo>
                <a:cubicBezTo>
                  <a:pt x="20" y="266"/>
                  <a:pt x="20" y="267"/>
                  <a:pt x="20" y="267"/>
                </a:cubicBezTo>
                <a:cubicBezTo>
                  <a:pt x="20" y="267"/>
                  <a:pt x="20" y="267"/>
                  <a:pt x="20" y="266"/>
                </a:cubicBezTo>
                <a:cubicBezTo>
                  <a:pt x="21" y="267"/>
                  <a:pt x="23" y="266"/>
                  <a:pt x="24" y="266"/>
                </a:cubicBezTo>
                <a:cubicBezTo>
                  <a:pt x="26" y="267"/>
                  <a:pt x="27" y="265"/>
                  <a:pt x="29" y="264"/>
                </a:cubicBezTo>
                <a:cubicBezTo>
                  <a:pt x="29" y="264"/>
                  <a:pt x="29" y="264"/>
                  <a:pt x="29" y="264"/>
                </a:cubicBezTo>
                <a:cubicBezTo>
                  <a:pt x="29" y="266"/>
                  <a:pt x="27" y="266"/>
                  <a:pt x="27" y="267"/>
                </a:cubicBezTo>
                <a:cubicBezTo>
                  <a:pt x="27" y="267"/>
                  <a:pt x="27" y="267"/>
                  <a:pt x="27" y="267"/>
                </a:cubicBezTo>
                <a:cubicBezTo>
                  <a:pt x="30" y="266"/>
                  <a:pt x="31" y="266"/>
                  <a:pt x="33" y="265"/>
                </a:cubicBezTo>
                <a:cubicBezTo>
                  <a:pt x="33" y="265"/>
                  <a:pt x="33" y="265"/>
                  <a:pt x="33" y="265"/>
                </a:cubicBezTo>
                <a:cubicBezTo>
                  <a:pt x="33" y="266"/>
                  <a:pt x="31" y="266"/>
                  <a:pt x="31" y="267"/>
                </a:cubicBezTo>
                <a:cubicBezTo>
                  <a:pt x="31" y="268"/>
                  <a:pt x="32" y="267"/>
                  <a:pt x="32" y="267"/>
                </a:cubicBezTo>
                <a:cubicBezTo>
                  <a:pt x="32" y="267"/>
                  <a:pt x="32" y="267"/>
                  <a:pt x="33" y="267"/>
                </a:cubicBezTo>
                <a:cubicBezTo>
                  <a:pt x="33" y="267"/>
                  <a:pt x="33" y="266"/>
                  <a:pt x="33" y="266"/>
                </a:cubicBezTo>
                <a:cubicBezTo>
                  <a:pt x="33" y="266"/>
                  <a:pt x="35" y="265"/>
                  <a:pt x="35" y="264"/>
                </a:cubicBezTo>
                <a:cubicBezTo>
                  <a:pt x="35" y="264"/>
                  <a:pt x="35" y="265"/>
                  <a:pt x="35" y="265"/>
                </a:cubicBezTo>
                <a:cubicBezTo>
                  <a:pt x="36" y="265"/>
                  <a:pt x="35" y="265"/>
                  <a:pt x="35" y="266"/>
                </a:cubicBezTo>
                <a:cubicBezTo>
                  <a:pt x="36" y="266"/>
                  <a:pt x="36" y="264"/>
                  <a:pt x="36" y="264"/>
                </a:cubicBezTo>
                <a:cubicBezTo>
                  <a:pt x="36" y="264"/>
                  <a:pt x="36" y="265"/>
                  <a:pt x="37" y="265"/>
                </a:cubicBezTo>
                <a:cubicBezTo>
                  <a:pt x="37" y="265"/>
                  <a:pt x="37" y="264"/>
                  <a:pt x="37" y="264"/>
                </a:cubicBezTo>
                <a:cubicBezTo>
                  <a:pt x="38" y="263"/>
                  <a:pt x="38" y="264"/>
                  <a:pt x="38" y="264"/>
                </a:cubicBezTo>
                <a:cubicBezTo>
                  <a:pt x="38" y="265"/>
                  <a:pt x="38" y="264"/>
                  <a:pt x="38" y="263"/>
                </a:cubicBezTo>
                <a:cubicBezTo>
                  <a:pt x="38" y="264"/>
                  <a:pt x="39" y="264"/>
                  <a:pt x="39" y="264"/>
                </a:cubicBezTo>
                <a:cubicBezTo>
                  <a:pt x="39" y="265"/>
                  <a:pt x="38" y="265"/>
                  <a:pt x="38" y="265"/>
                </a:cubicBezTo>
                <a:cubicBezTo>
                  <a:pt x="39" y="265"/>
                  <a:pt x="39" y="264"/>
                  <a:pt x="39" y="264"/>
                </a:cubicBezTo>
                <a:cubicBezTo>
                  <a:pt x="40" y="264"/>
                  <a:pt x="41" y="263"/>
                  <a:pt x="41" y="262"/>
                </a:cubicBezTo>
                <a:cubicBezTo>
                  <a:pt x="42" y="263"/>
                  <a:pt x="41" y="263"/>
                  <a:pt x="42" y="263"/>
                </a:cubicBezTo>
                <a:cubicBezTo>
                  <a:pt x="41" y="264"/>
                  <a:pt x="41" y="264"/>
                  <a:pt x="40" y="264"/>
                </a:cubicBezTo>
                <a:cubicBezTo>
                  <a:pt x="41" y="265"/>
                  <a:pt x="41" y="265"/>
                  <a:pt x="40" y="266"/>
                </a:cubicBezTo>
                <a:cubicBezTo>
                  <a:pt x="40" y="266"/>
                  <a:pt x="41" y="266"/>
                  <a:pt x="41" y="265"/>
                </a:cubicBezTo>
                <a:cubicBezTo>
                  <a:pt x="41" y="266"/>
                  <a:pt x="41" y="265"/>
                  <a:pt x="42" y="266"/>
                </a:cubicBezTo>
                <a:cubicBezTo>
                  <a:pt x="42" y="265"/>
                  <a:pt x="43" y="265"/>
                  <a:pt x="44" y="265"/>
                </a:cubicBezTo>
                <a:cubicBezTo>
                  <a:pt x="44" y="265"/>
                  <a:pt x="43" y="266"/>
                  <a:pt x="43" y="265"/>
                </a:cubicBezTo>
                <a:cubicBezTo>
                  <a:pt x="43" y="265"/>
                  <a:pt x="43" y="265"/>
                  <a:pt x="43" y="265"/>
                </a:cubicBezTo>
                <a:cubicBezTo>
                  <a:pt x="43" y="266"/>
                  <a:pt x="43" y="266"/>
                  <a:pt x="43" y="266"/>
                </a:cubicBezTo>
                <a:cubicBezTo>
                  <a:pt x="43" y="266"/>
                  <a:pt x="44" y="266"/>
                  <a:pt x="44" y="265"/>
                </a:cubicBezTo>
                <a:cubicBezTo>
                  <a:pt x="45" y="266"/>
                  <a:pt x="44" y="266"/>
                  <a:pt x="45" y="267"/>
                </a:cubicBezTo>
                <a:cubicBezTo>
                  <a:pt x="45" y="266"/>
                  <a:pt x="45" y="267"/>
                  <a:pt x="46" y="266"/>
                </a:cubicBezTo>
                <a:cubicBezTo>
                  <a:pt x="46" y="266"/>
                  <a:pt x="46" y="267"/>
                  <a:pt x="46" y="267"/>
                </a:cubicBezTo>
                <a:cubicBezTo>
                  <a:pt x="47" y="267"/>
                  <a:pt x="46" y="266"/>
                  <a:pt x="47" y="266"/>
                </a:cubicBezTo>
                <a:cubicBezTo>
                  <a:pt x="47" y="267"/>
                  <a:pt x="47" y="267"/>
                  <a:pt x="47" y="267"/>
                </a:cubicBezTo>
                <a:cubicBezTo>
                  <a:pt x="48" y="267"/>
                  <a:pt x="49" y="267"/>
                  <a:pt x="50" y="267"/>
                </a:cubicBezTo>
                <a:cubicBezTo>
                  <a:pt x="50" y="267"/>
                  <a:pt x="49" y="267"/>
                  <a:pt x="49" y="268"/>
                </a:cubicBezTo>
                <a:cubicBezTo>
                  <a:pt x="49" y="268"/>
                  <a:pt x="50" y="267"/>
                  <a:pt x="50" y="268"/>
                </a:cubicBezTo>
                <a:cubicBezTo>
                  <a:pt x="50" y="267"/>
                  <a:pt x="50" y="267"/>
                  <a:pt x="50" y="267"/>
                </a:cubicBezTo>
                <a:cubicBezTo>
                  <a:pt x="52" y="267"/>
                  <a:pt x="54" y="266"/>
                  <a:pt x="55" y="266"/>
                </a:cubicBezTo>
                <a:cubicBezTo>
                  <a:pt x="55" y="266"/>
                  <a:pt x="55" y="266"/>
                  <a:pt x="55" y="266"/>
                </a:cubicBezTo>
                <a:cubicBezTo>
                  <a:pt x="55" y="267"/>
                  <a:pt x="56" y="266"/>
                  <a:pt x="56" y="266"/>
                </a:cubicBezTo>
                <a:cubicBezTo>
                  <a:pt x="56" y="267"/>
                  <a:pt x="55" y="268"/>
                  <a:pt x="54" y="267"/>
                </a:cubicBezTo>
                <a:cubicBezTo>
                  <a:pt x="53" y="267"/>
                  <a:pt x="53" y="270"/>
                  <a:pt x="52" y="269"/>
                </a:cubicBezTo>
                <a:cubicBezTo>
                  <a:pt x="52" y="269"/>
                  <a:pt x="52" y="269"/>
                  <a:pt x="52" y="269"/>
                </a:cubicBezTo>
                <a:cubicBezTo>
                  <a:pt x="51" y="269"/>
                  <a:pt x="51" y="269"/>
                  <a:pt x="51" y="268"/>
                </a:cubicBezTo>
                <a:cubicBezTo>
                  <a:pt x="51" y="268"/>
                  <a:pt x="51" y="270"/>
                  <a:pt x="50" y="269"/>
                </a:cubicBezTo>
                <a:cubicBezTo>
                  <a:pt x="50" y="269"/>
                  <a:pt x="50" y="269"/>
                  <a:pt x="50" y="268"/>
                </a:cubicBezTo>
                <a:cubicBezTo>
                  <a:pt x="49" y="269"/>
                  <a:pt x="48" y="270"/>
                  <a:pt x="47" y="269"/>
                </a:cubicBezTo>
                <a:cubicBezTo>
                  <a:pt x="46" y="269"/>
                  <a:pt x="46" y="269"/>
                  <a:pt x="46" y="270"/>
                </a:cubicBezTo>
                <a:cubicBezTo>
                  <a:pt x="46" y="270"/>
                  <a:pt x="46" y="270"/>
                  <a:pt x="46" y="271"/>
                </a:cubicBezTo>
                <a:cubicBezTo>
                  <a:pt x="45" y="270"/>
                  <a:pt x="44" y="271"/>
                  <a:pt x="43" y="271"/>
                </a:cubicBezTo>
                <a:cubicBezTo>
                  <a:pt x="43" y="270"/>
                  <a:pt x="44" y="270"/>
                  <a:pt x="44" y="270"/>
                </a:cubicBezTo>
                <a:cubicBezTo>
                  <a:pt x="44" y="270"/>
                  <a:pt x="42" y="270"/>
                  <a:pt x="42" y="270"/>
                </a:cubicBezTo>
                <a:cubicBezTo>
                  <a:pt x="41" y="271"/>
                  <a:pt x="42" y="270"/>
                  <a:pt x="42" y="271"/>
                </a:cubicBezTo>
                <a:cubicBezTo>
                  <a:pt x="42" y="271"/>
                  <a:pt x="42" y="271"/>
                  <a:pt x="41" y="272"/>
                </a:cubicBezTo>
                <a:cubicBezTo>
                  <a:pt x="42" y="272"/>
                  <a:pt x="42" y="272"/>
                  <a:pt x="42" y="272"/>
                </a:cubicBezTo>
                <a:cubicBezTo>
                  <a:pt x="42" y="273"/>
                  <a:pt x="42" y="272"/>
                  <a:pt x="42" y="273"/>
                </a:cubicBezTo>
                <a:cubicBezTo>
                  <a:pt x="42" y="273"/>
                  <a:pt x="42" y="273"/>
                  <a:pt x="42" y="273"/>
                </a:cubicBezTo>
                <a:cubicBezTo>
                  <a:pt x="41" y="272"/>
                  <a:pt x="41" y="273"/>
                  <a:pt x="40" y="272"/>
                </a:cubicBezTo>
                <a:cubicBezTo>
                  <a:pt x="40" y="271"/>
                  <a:pt x="41" y="273"/>
                  <a:pt x="41" y="272"/>
                </a:cubicBezTo>
                <a:cubicBezTo>
                  <a:pt x="41" y="271"/>
                  <a:pt x="40" y="272"/>
                  <a:pt x="40" y="271"/>
                </a:cubicBezTo>
                <a:cubicBezTo>
                  <a:pt x="40" y="272"/>
                  <a:pt x="39" y="273"/>
                  <a:pt x="39" y="273"/>
                </a:cubicBezTo>
                <a:cubicBezTo>
                  <a:pt x="39" y="272"/>
                  <a:pt x="39" y="272"/>
                  <a:pt x="39" y="272"/>
                </a:cubicBezTo>
                <a:cubicBezTo>
                  <a:pt x="38" y="271"/>
                  <a:pt x="38" y="272"/>
                  <a:pt x="38" y="271"/>
                </a:cubicBezTo>
                <a:cubicBezTo>
                  <a:pt x="38" y="272"/>
                  <a:pt x="38" y="272"/>
                  <a:pt x="38" y="272"/>
                </a:cubicBezTo>
                <a:cubicBezTo>
                  <a:pt x="38" y="273"/>
                  <a:pt x="37" y="273"/>
                  <a:pt x="36" y="273"/>
                </a:cubicBezTo>
                <a:cubicBezTo>
                  <a:pt x="36" y="274"/>
                  <a:pt x="36" y="273"/>
                  <a:pt x="37" y="273"/>
                </a:cubicBezTo>
                <a:cubicBezTo>
                  <a:pt x="37" y="273"/>
                  <a:pt x="37" y="274"/>
                  <a:pt x="37" y="274"/>
                </a:cubicBezTo>
                <a:cubicBezTo>
                  <a:pt x="36" y="274"/>
                  <a:pt x="36" y="274"/>
                  <a:pt x="36" y="275"/>
                </a:cubicBezTo>
                <a:cubicBezTo>
                  <a:pt x="36" y="276"/>
                  <a:pt x="37" y="275"/>
                  <a:pt x="37" y="274"/>
                </a:cubicBezTo>
                <a:cubicBezTo>
                  <a:pt x="37" y="275"/>
                  <a:pt x="36" y="276"/>
                  <a:pt x="37" y="275"/>
                </a:cubicBezTo>
                <a:cubicBezTo>
                  <a:pt x="37" y="276"/>
                  <a:pt x="36" y="276"/>
                  <a:pt x="37" y="277"/>
                </a:cubicBezTo>
                <a:cubicBezTo>
                  <a:pt x="37" y="277"/>
                  <a:pt x="37" y="276"/>
                  <a:pt x="37" y="276"/>
                </a:cubicBezTo>
                <a:cubicBezTo>
                  <a:pt x="37" y="276"/>
                  <a:pt x="37" y="276"/>
                  <a:pt x="38" y="276"/>
                </a:cubicBezTo>
                <a:cubicBezTo>
                  <a:pt x="38" y="276"/>
                  <a:pt x="38" y="275"/>
                  <a:pt x="38" y="275"/>
                </a:cubicBezTo>
                <a:cubicBezTo>
                  <a:pt x="39" y="275"/>
                  <a:pt x="39" y="275"/>
                  <a:pt x="40" y="274"/>
                </a:cubicBezTo>
                <a:cubicBezTo>
                  <a:pt x="41" y="276"/>
                  <a:pt x="42" y="274"/>
                  <a:pt x="43" y="274"/>
                </a:cubicBezTo>
                <a:cubicBezTo>
                  <a:pt x="43" y="275"/>
                  <a:pt x="42" y="275"/>
                  <a:pt x="42" y="276"/>
                </a:cubicBezTo>
                <a:cubicBezTo>
                  <a:pt x="43" y="275"/>
                  <a:pt x="44" y="276"/>
                  <a:pt x="45" y="274"/>
                </a:cubicBezTo>
                <a:cubicBezTo>
                  <a:pt x="46" y="275"/>
                  <a:pt x="46" y="276"/>
                  <a:pt x="47" y="274"/>
                </a:cubicBezTo>
                <a:cubicBezTo>
                  <a:pt x="47" y="275"/>
                  <a:pt x="47" y="276"/>
                  <a:pt x="47" y="276"/>
                </a:cubicBezTo>
                <a:cubicBezTo>
                  <a:pt x="47" y="277"/>
                  <a:pt x="47" y="276"/>
                  <a:pt x="47" y="276"/>
                </a:cubicBezTo>
                <a:cubicBezTo>
                  <a:pt x="47" y="276"/>
                  <a:pt x="48" y="275"/>
                  <a:pt x="47" y="275"/>
                </a:cubicBezTo>
                <a:cubicBezTo>
                  <a:pt x="48" y="275"/>
                  <a:pt x="48" y="274"/>
                  <a:pt x="49" y="274"/>
                </a:cubicBezTo>
                <a:cubicBezTo>
                  <a:pt x="48" y="275"/>
                  <a:pt x="48" y="276"/>
                  <a:pt x="48" y="276"/>
                </a:cubicBezTo>
                <a:cubicBezTo>
                  <a:pt x="48" y="277"/>
                  <a:pt x="49" y="275"/>
                  <a:pt x="50" y="274"/>
                </a:cubicBezTo>
                <a:cubicBezTo>
                  <a:pt x="50" y="275"/>
                  <a:pt x="51" y="275"/>
                  <a:pt x="51" y="275"/>
                </a:cubicBezTo>
                <a:cubicBezTo>
                  <a:pt x="52" y="274"/>
                  <a:pt x="51" y="274"/>
                  <a:pt x="51" y="274"/>
                </a:cubicBezTo>
                <a:cubicBezTo>
                  <a:pt x="51" y="274"/>
                  <a:pt x="52" y="274"/>
                  <a:pt x="52" y="274"/>
                </a:cubicBezTo>
                <a:cubicBezTo>
                  <a:pt x="52" y="274"/>
                  <a:pt x="52" y="274"/>
                  <a:pt x="52" y="274"/>
                </a:cubicBezTo>
                <a:cubicBezTo>
                  <a:pt x="53" y="274"/>
                  <a:pt x="54" y="273"/>
                  <a:pt x="55" y="273"/>
                </a:cubicBezTo>
                <a:cubicBezTo>
                  <a:pt x="55" y="273"/>
                  <a:pt x="55" y="273"/>
                  <a:pt x="55" y="273"/>
                </a:cubicBezTo>
                <a:cubicBezTo>
                  <a:pt x="54" y="274"/>
                  <a:pt x="54" y="275"/>
                  <a:pt x="53" y="275"/>
                </a:cubicBezTo>
                <a:cubicBezTo>
                  <a:pt x="54" y="276"/>
                  <a:pt x="55" y="275"/>
                  <a:pt x="56" y="275"/>
                </a:cubicBezTo>
                <a:cubicBezTo>
                  <a:pt x="56" y="274"/>
                  <a:pt x="55" y="275"/>
                  <a:pt x="55" y="275"/>
                </a:cubicBezTo>
                <a:cubicBezTo>
                  <a:pt x="55" y="274"/>
                  <a:pt x="55" y="274"/>
                  <a:pt x="55" y="274"/>
                </a:cubicBezTo>
                <a:cubicBezTo>
                  <a:pt x="56" y="274"/>
                  <a:pt x="56" y="275"/>
                  <a:pt x="57" y="275"/>
                </a:cubicBezTo>
                <a:cubicBezTo>
                  <a:pt x="57" y="275"/>
                  <a:pt x="56" y="274"/>
                  <a:pt x="57" y="274"/>
                </a:cubicBezTo>
                <a:cubicBezTo>
                  <a:pt x="57" y="274"/>
                  <a:pt x="56" y="274"/>
                  <a:pt x="56" y="274"/>
                </a:cubicBezTo>
                <a:cubicBezTo>
                  <a:pt x="56" y="274"/>
                  <a:pt x="56" y="273"/>
                  <a:pt x="56" y="274"/>
                </a:cubicBezTo>
                <a:cubicBezTo>
                  <a:pt x="55" y="273"/>
                  <a:pt x="55" y="273"/>
                  <a:pt x="56" y="273"/>
                </a:cubicBezTo>
                <a:cubicBezTo>
                  <a:pt x="55" y="273"/>
                  <a:pt x="57" y="273"/>
                  <a:pt x="57" y="274"/>
                </a:cubicBezTo>
                <a:cubicBezTo>
                  <a:pt x="57" y="274"/>
                  <a:pt x="57" y="273"/>
                  <a:pt x="57" y="273"/>
                </a:cubicBezTo>
                <a:cubicBezTo>
                  <a:pt x="58" y="273"/>
                  <a:pt x="57" y="274"/>
                  <a:pt x="57" y="274"/>
                </a:cubicBezTo>
                <a:cubicBezTo>
                  <a:pt x="57" y="275"/>
                  <a:pt x="57" y="275"/>
                  <a:pt x="57" y="276"/>
                </a:cubicBezTo>
                <a:cubicBezTo>
                  <a:pt x="58" y="276"/>
                  <a:pt x="58" y="275"/>
                  <a:pt x="59" y="275"/>
                </a:cubicBezTo>
                <a:cubicBezTo>
                  <a:pt x="59" y="276"/>
                  <a:pt x="58" y="276"/>
                  <a:pt x="58" y="277"/>
                </a:cubicBezTo>
                <a:cubicBezTo>
                  <a:pt x="59" y="278"/>
                  <a:pt x="59" y="276"/>
                  <a:pt x="60" y="277"/>
                </a:cubicBezTo>
                <a:cubicBezTo>
                  <a:pt x="60" y="276"/>
                  <a:pt x="59" y="277"/>
                  <a:pt x="59" y="276"/>
                </a:cubicBezTo>
                <a:cubicBezTo>
                  <a:pt x="59" y="276"/>
                  <a:pt x="59" y="276"/>
                  <a:pt x="60" y="276"/>
                </a:cubicBezTo>
                <a:cubicBezTo>
                  <a:pt x="59" y="276"/>
                  <a:pt x="59" y="275"/>
                  <a:pt x="59" y="274"/>
                </a:cubicBezTo>
                <a:cubicBezTo>
                  <a:pt x="59" y="274"/>
                  <a:pt x="59" y="274"/>
                  <a:pt x="60" y="274"/>
                </a:cubicBezTo>
                <a:cubicBezTo>
                  <a:pt x="60" y="274"/>
                  <a:pt x="59" y="275"/>
                  <a:pt x="60" y="275"/>
                </a:cubicBezTo>
                <a:cubicBezTo>
                  <a:pt x="60" y="274"/>
                  <a:pt x="63" y="274"/>
                  <a:pt x="63" y="275"/>
                </a:cubicBezTo>
                <a:cubicBezTo>
                  <a:pt x="64" y="274"/>
                  <a:pt x="64" y="275"/>
                  <a:pt x="64" y="274"/>
                </a:cubicBezTo>
                <a:cubicBezTo>
                  <a:pt x="65" y="274"/>
                  <a:pt x="64" y="275"/>
                  <a:pt x="65" y="275"/>
                </a:cubicBezTo>
                <a:cubicBezTo>
                  <a:pt x="64" y="275"/>
                  <a:pt x="64" y="276"/>
                  <a:pt x="63" y="276"/>
                </a:cubicBezTo>
                <a:cubicBezTo>
                  <a:pt x="64" y="276"/>
                  <a:pt x="65" y="276"/>
                  <a:pt x="66" y="276"/>
                </a:cubicBezTo>
                <a:cubicBezTo>
                  <a:pt x="66" y="276"/>
                  <a:pt x="66" y="276"/>
                  <a:pt x="66" y="277"/>
                </a:cubicBezTo>
                <a:cubicBezTo>
                  <a:pt x="67" y="276"/>
                  <a:pt x="67" y="275"/>
                  <a:pt x="68" y="276"/>
                </a:cubicBezTo>
                <a:cubicBezTo>
                  <a:pt x="68" y="275"/>
                  <a:pt x="69" y="275"/>
                  <a:pt x="68" y="274"/>
                </a:cubicBezTo>
                <a:cubicBezTo>
                  <a:pt x="68" y="275"/>
                  <a:pt x="69" y="274"/>
                  <a:pt x="69" y="274"/>
                </a:cubicBezTo>
                <a:cubicBezTo>
                  <a:pt x="69" y="273"/>
                  <a:pt x="70" y="273"/>
                  <a:pt x="70" y="273"/>
                </a:cubicBezTo>
                <a:cubicBezTo>
                  <a:pt x="71" y="273"/>
                  <a:pt x="70" y="274"/>
                  <a:pt x="71" y="274"/>
                </a:cubicBezTo>
                <a:cubicBezTo>
                  <a:pt x="71" y="273"/>
                  <a:pt x="71" y="273"/>
                  <a:pt x="72" y="273"/>
                </a:cubicBezTo>
                <a:cubicBezTo>
                  <a:pt x="72" y="274"/>
                  <a:pt x="72" y="274"/>
                  <a:pt x="72" y="274"/>
                </a:cubicBezTo>
                <a:cubicBezTo>
                  <a:pt x="71" y="275"/>
                  <a:pt x="69" y="275"/>
                  <a:pt x="69" y="276"/>
                </a:cubicBezTo>
                <a:cubicBezTo>
                  <a:pt x="69" y="277"/>
                  <a:pt x="69" y="276"/>
                  <a:pt x="70" y="276"/>
                </a:cubicBezTo>
                <a:cubicBezTo>
                  <a:pt x="71" y="274"/>
                  <a:pt x="73" y="276"/>
                  <a:pt x="74" y="275"/>
                </a:cubicBezTo>
                <a:cubicBezTo>
                  <a:pt x="76" y="276"/>
                  <a:pt x="78" y="273"/>
                  <a:pt x="80" y="275"/>
                </a:cubicBezTo>
                <a:cubicBezTo>
                  <a:pt x="80" y="275"/>
                  <a:pt x="81" y="275"/>
                  <a:pt x="81" y="275"/>
                </a:cubicBezTo>
                <a:cubicBezTo>
                  <a:pt x="81" y="274"/>
                  <a:pt x="82" y="274"/>
                  <a:pt x="83" y="274"/>
                </a:cubicBezTo>
                <a:cubicBezTo>
                  <a:pt x="83" y="274"/>
                  <a:pt x="83" y="274"/>
                  <a:pt x="83" y="274"/>
                </a:cubicBezTo>
                <a:cubicBezTo>
                  <a:pt x="83" y="274"/>
                  <a:pt x="84" y="273"/>
                  <a:pt x="84" y="274"/>
                </a:cubicBezTo>
                <a:cubicBezTo>
                  <a:pt x="85" y="273"/>
                  <a:pt x="87" y="274"/>
                  <a:pt x="88" y="273"/>
                </a:cubicBezTo>
                <a:cubicBezTo>
                  <a:pt x="87" y="273"/>
                  <a:pt x="88" y="272"/>
                  <a:pt x="88" y="272"/>
                </a:cubicBezTo>
                <a:cubicBezTo>
                  <a:pt x="88" y="272"/>
                  <a:pt x="88" y="273"/>
                  <a:pt x="88" y="273"/>
                </a:cubicBezTo>
                <a:cubicBezTo>
                  <a:pt x="88" y="273"/>
                  <a:pt x="89" y="273"/>
                  <a:pt x="89" y="273"/>
                </a:cubicBezTo>
                <a:cubicBezTo>
                  <a:pt x="88" y="274"/>
                  <a:pt x="88" y="274"/>
                  <a:pt x="88" y="275"/>
                </a:cubicBezTo>
                <a:cubicBezTo>
                  <a:pt x="88" y="275"/>
                  <a:pt x="88" y="275"/>
                  <a:pt x="88" y="275"/>
                </a:cubicBezTo>
                <a:cubicBezTo>
                  <a:pt x="87" y="275"/>
                  <a:pt x="86" y="274"/>
                  <a:pt x="86" y="276"/>
                </a:cubicBezTo>
                <a:cubicBezTo>
                  <a:pt x="86" y="276"/>
                  <a:pt x="87" y="276"/>
                  <a:pt x="87" y="276"/>
                </a:cubicBezTo>
                <a:cubicBezTo>
                  <a:pt x="87" y="276"/>
                  <a:pt x="87" y="276"/>
                  <a:pt x="88" y="276"/>
                </a:cubicBezTo>
                <a:cubicBezTo>
                  <a:pt x="88" y="276"/>
                  <a:pt x="88" y="276"/>
                  <a:pt x="88" y="276"/>
                </a:cubicBezTo>
                <a:cubicBezTo>
                  <a:pt x="88" y="276"/>
                  <a:pt x="88" y="276"/>
                  <a:pt x="89" y="276"/>
                </a:cubicBezTo>
                <a:cubicBezTo>
                  <a:pt x="89" y="275"/>
                  <a:pt x="90" y="276"/>
                  <a:pt x="90" y="275"/>
                </a:cubicBezTo>
                <a:cubicBezTo>
                  <a:pt x="90" y="275"/>
                  <a:pt x="91" y="276"/>
                  <a:pt x="91" y="276"/>
                </a:cubicBezTo>
                <a:cubicBezTo>
                  <a:pt x="91" y="276"/>
                  <a:pt x="91" y="276"/>
                  <a:pt x="92" y="276"/>
                </a:cubicBezTo>
                <a:cubicBezTo>
                  <a:pt x="92" y="276"/>
                  <a:pt x="92" y="276"/>
                  <a:pt x="92" y="276"/>
                </a:cubicBezTo>
                <a:cubicBezTo>
                  <a:pt x="92" y="276"/>
                  <a:pt x="93" y="276"/>
                  <a:pt x="93" y="276"/>
                </a:cubicBezTo>
                <a:cubicBezTo>
                  <a:pt x="92" y="276"/>
                  <a:pt x="92" y="276"/>
                  <a:pt x="92" y="277"/>
                </a:cubicBezTo>
                <a:cubicBezTo>
                  <a:pt x="90" y="277"/>
                  <a:pt x="90" y="278"/>
                  <a:pt x="88" y="278"/>
                </a:cubicBezTo>
                <a:cubicBezTo>
                  <a:pt x="88" y="277"/>
                  <a:pt x="89" y="277"/>
                  <a:pt x="88" y="277"/>
                </a:cubicBezTo>
                <a:cubicBezTo>
                  <a:pt x="87" y="279"/>
                  <a:pt x="85" y="277"/>
                  <a:pt x="84" y="279"/>
                </a:cubicBezTo>
                <a:cubicBezTo>
                  <a:pt x="84" y="279"/>
                  <a:pt x="84" y="279"/>
                  <a:pt x="84" y="279"/>
                </a:cubicBezTo>
                <a:cubicBezTo>
                  <a:pt x="84" y="279"/>
                  <a:pt x="84" y="279"/>
                  <a:pt x="84" y="280"/>
                </a:cubicBezTo>
                <a:cubicBezTo>
                  <a:pt x="84" y="280"/>
                  <a:pt x="83" y="279"/>
                  <a:pt x="82" y="279"/>
                </a:cubicBezTo>
                <a:cubicBezTo>
                  <a:pt x="82" y="280"/>
                  <a:pt x="82" y="279"/>
                  <a:pt x="83" y="280"/>
                </a:cubicBezTo>
                <a:cubicBezTo>
                  <a:pt x="83" y="280"/>
                  <a:pt x="82" y="280"/>
                  <a:pt x="82" y="280"/>
                </a:cubicBezTo>
                <a:cubicBezTo>
                  <a:pt x="82" y="280"/>
                  <a:pt x="82" y="280"/>
                  <a:pt x="81" y="280"/>
                </a:cubicBezTo>
                <a:cubicBezTo>
                  <a:pt x="81" y="282"/>
                  <a:pt x="79" y="280"/>
                  <a:pt x="79" y="281"/>
                </a:cubicBezTo>
                <a:cubicBezTo>
                  <a:pt x="78" y="281"/>
                  <a:pt x="78" y="281"/>
                  <a:pt x="78" y="280"/>
                </a:cubicBezTo>
                <a:cubicBezTo>
                  <a:pt x="78" y="279"/>
                  <a:pt x="78" y="280"/>
                  <a:pt x="77" y="280"/>
                </a:cubicBezTo>
                <a:cubicBezTo>
                  <a:pt x="77" y="280"/>
                  <a:pt x="78" y="280"/>
                  <a:pt x="78" y="281"/>
                </a:cubicBezTo>
                <a:cubicBezTo>
                  <a:pt x="78" y="281"/>
                  <a:pt x="77" y="281"/>
                  <a:pt x="77" y="282"/>
                </a:cubicBezTo>
                <a:cubicBezTo>
                  <a:pt x="77" y="281"/>
                  <a:pt x="77" y="281"/>
                  <a:pt x="77" y="280"/>
                </a:cubicBezTo>
                <a:cubicBezTo>
                  <a:pt x="76" y="281"/>
                  <a:pt x="75" y="281"/>
                  <a:pt x="74" y="281"/>
                </a:cubicBezTo>
                <a:cubicBezTo>
                  <a:pt x="74" y="281"/>
                  <a:pt x="75" y="281"/>
                  <a:pt x="74" y="280"/>
                </a:cubicBezTo>
                <a:cubicBezTo>
                  <a:pt x="74" y="282"/>
                  <a:pt x="71" y="282"/>
                  <a:pt x="70" y="283"/>
                </a:cubicBezTo>
                <a:cubicBezTo>
                  <a:pt x="70" y="282"/>
                  <a:pt x="69" y="282"/>
                  <a:pt x="70" y="282"/>
                </a:cubicBezTo>
                <a:cubicBezTo>
                  <a:pt x="69" y="282"/>
                  <a:pt x="69" y="282"/>
                  <a:pt x="69" y="283"/>
                </a:cubicBezTo>
                <a:cubicBezTo>
                  <a:pt x="69" y="283"/>
                  <a:pt x="68" y="281"/>
                  <a:pt x="68" y="282"/>
                </a:cubicBezTo>
                <a:cubicBezTo>
                  <a:pt x="68" y="283"/>
                  <a:pt x="68" y="282"/>
                  <a:pt x="68" y="282"/>
                </a:cubicBezTo>
                <a:cubicBezTo>
                  <a:pt x="68" y="282"/>
                  <a:pt x="68" y="283"/>
                  <a:pt x="68" y="283"/>
                </a:cubicBezTo>
                <a:cubicBezTo>
                  <a:pt x="67" y="283"/>
                  <a:pt x="66" y="282"/>
                  <a:pt x="65" y="284"/>
                </a:cubicBezTo>
                <a:cubicBezTo>
                  <a:pt x="65" y="283"/>
                  <a:pt x="65" y="283"/>
                  <a:pt x="64" y="282"/>
                </a:cubicBezTo>
                <a:cubicBezTo>
                  <a:pt x="64" y="283"/>
                  <a:pt x="64" y="283"/>
                  <a:pt x="65" y="284"/>
                </a:cubicBezTo>
                <a:cubicBezTo>
                  <a:pt x="65" y="285"/>
                  <a:pt x="63" y="283"/>
                  <a:pt x="63" y="285"/>
                </a:cubicBezTo>
                <a:cubicBezTo>
                  <a:pt x="62" y="284"/>
                  <a:pt x="63" y="283"/>
                  <a:pt x="62" y="283"/>
                </a:cubicBezTo>
                <a:cubicBezTo>
                  <a:pt x="62" y="284"/>
                  <a:pt x="62" y="284"/>
                  <a:pt x="62" y="285"/>
                </a:cubicBezTo>
                <a:cubicBezTo>
                  <a:pt x="62" y="286"/>
                  <a:pt x="62" y="284"/>
                  <a:pt x="62" y="285"/>
                </a:cubicBezTo>
                <a:cubicBezTo>
                  <a:pt x="61" y="284"/>
                  <a:pt x="62" y="284"/>
                  <a:pt x="62" y="284"/>
                </a:cubicBezTo>
                <a:cubicBezTo>
                  <a:pt x="61" y="284"/>
                  <a:pt x="61" y="284"/>
                  <a:pt x="61" y="285"/>
                </a:cubicBezTo>
                <a:cubicBezTo>
                  <a:pt x="60" y="284"/>
                  <a:pt x="60" y="285"/>
                  <a:pt x="59" y="284"/>
                </a:cubicBezTo>
                <a:cubicBezTo>
                  <a:pt x="59" y="285"/>
                  <a:pt x="59" y="285"/>
                  <a:pt x="58" y="284"/>
                </a:cubicBezTo>
                <a:cubicBezTo>
                  <a:pt x="58" y="285"/>
                  <a:pt x="58" y="285"/>
                  <a:pt x="58" y="286"/>
                </a:cubicBezTo>
                <a:cubicBezTo>
                  <a:pt x="59" y="286"/>
                  <a:pt x="59" y="286"/>
                  <a:pt x="59" y="286"/>
                </a:cubicBezTo>
                <a:cubicBezTo>
                  <a:pt x="59" y="286"/>
                  <a:pt x="59" y="285"/>
                  <a:pt x="59" y="286"/>
                </a:cubicBezTo>
                <a:cubicBezTo>
                  <a:pt x="60" y="286"/>
                  <a:pt x="59" y="286"/>
                  <a:pt x="59" y="286"/>
                </a:cubicBezTo>
                <a:cubicBezTo>
                  <a:pt x="60" y="285"/>
                  <a:pt x="62" y="284"/>
                  <a:pt x="62" y="286"/>
                </a:cubicBezTo>
                <a:cubicBezTo>
                  <a:pt x="63" y="286"/>
                  <a:pt x="63" y="285"/>
                  <a:pt x="63" y="285"/>
                </a:cubicBezTo>
                <a:cubicBezTo>
                  <a:pt x="63" y="286"/>
                  <a:pt x="63" y="286"/>
                  <a:pt x="63" y="287"/>
                </a:cubicBezTo>
                <a:cubicBezTo>
                  <a:pt x="63" y="287"/>
                  <a:pt x="64" y="287"/>
                  <a:pt x="64" y="286"/>
                </a:cubicBezTo>
                <a:cubicBezTo>
                  <a:pt x="64" y="286"/>
                  <a:pt x="65" y="286"/>
                  <a:pt x="65" y="285"/>
                </a:cubicBezTo>
                <a:cubicBezTo>
                  <a:pt x="65" y="285"/>
                  <a:pt x="65" y="286"/>
                  <a:pt x="65" y="286"/>
                </a:cubicBezTo>
                <a:cubicBezTo>
                  <a:pt x="66" y="287"/>
                  <a:pt x="66" y="285"/>
                  <a:pt x="67" y="287"/>
                </a:cubicBezTo>
                <a:cubicBezTo>
                  <a:pt x="67" y="287"/>
                  <a:pt x="67" y="286"/>
                  <a:pt x="67" y="286"/>
                </a:cubicBezTo>
                <a:cubicBezTo>
                  <a:pt x="67" y="286"/>
                  <a:pt x="67" y="286"/>
                  <a:pt x="68" y="286"/>
                </a:cubicBezTo>
                <a:cubicBezTo>
                  <a:pt x="68" y="286"/>
                  <a:pt x="68" y="286"/>
                  <a:pt x="68" y="285"/>
                </a:cubicBezTo>
                <a:cubicBezTo>
                  <a:pt x="68" y="285"/>
                  <a:pt x="69" y="285"/>
                  <a:pt x="69" y="285"/>
                </a:cubicBezTo>
                <a:cubicBezTo>
                  <a:pt x="69" y="285"/>
                  <a:pt x="69" y="285"/>
                  <a:pt x="69" y="286"/>
                </a:cubicBezTo>
                <a:cubicBezTo>
                  <a:pt x="70" y="285"/>
                  <a:pt x="71" y="285"/>
                  <a:pt x="72" y="285"/>
                </a:cubicBezTo>
                <a:cubicBezTo>
                  <a:pt x="72" y="285"/>
                  <a:pt x="72" y="285"/>
                  <a:pt x="72" y="285"/>
                </a:cubicBezTo>
                <a:cubicBezTo>
                  <a:pt x="72" y="286"/>
                  <a:pt x="72" y="285"/>
                  <a:pt x="73" y="286"/>
                </a:cubicBezTo>
                <a:cubicBezTo>
                  <a:pt x="73" y="284"/>
                  <a:pt x="74" y="287"/>
                  <a:pt x="75" y="286"/>
                </a:cubicBezTo>
                <a:cubicBezTo>
                  <a:pt x="74" y="286"/>
                  <a:pt x="74" y="286"/>
                  <a:pt x="74" y="286"/>
                </a:cubicBezTo>
                <a:cubicBezTo>
                  <a:pt x="74" y="285"/>
                  <a:pt x="74" y="286"/>
                  <a:pt x="75" y="285"/>
                </a:cubicBezTo>
                <a:cubicBezTo>
                  <a:pt x="75" y="285"/>
                  <a:pt x="75" y="285"/>
                  <a:pt x="75" y="285"/>
                </a:cubicBezTo>
                <a:cubicBezTo>
                  <a:pt x="75" y="285"/>
                  <a:pt x="75" y="285"/>
                  <a:pt x="75" y="285"/>
                </a:cubicBezTo>
                <a:cubicBezTo>
                  <a:pt x="75" y="284"/>
                  <a:pt x="77" y="284"/>
                  <a:pt x="79" y="284"/>
                </a:cubicBezTo>
                <a:cubicBezTo>
                  <a:pt x="79" y="285"/>
                  <a:pt x="79" y="285"/>
                  <a:pt x="79" y="285"/>
                </a:cubicBezTo>
                <a:cubicBezTo>
                  <a:pt x="80" y="284"/>
                  <a:pt x="81" y="284"/>
                  <a:pt x="83" y="284"/>
                </a:cubicBezTo>
                <a:cubicBezTo>
                  <a:pt x="83" y="284"/>
                  <a:pt x="83" y="284"/>
                  <a:pt x="83" y="285"/>
                </a:cubicBezTo>
                <a:cubicBezTo>
                  <a:pt x="84" y="285"/>
                  <a:pt x="84" y="284"/>
                  <a:pt x="83" y="284"/>
                </a:cubicBezTo>
                <a:cubicBezTo>
                  <a:pt x="84" y="283"/>
                  <a:pt x="84" y="285"/>
                  <a:pt x="84" y="285"/>
                </a:cubicBezTo>
                <a:cubicBezTo>
                  <a:pt x="85" y="284"/>
                  <a:pt x="84" y="284"/>
                  <a:pt x="84" y="284"/>
                </a:cubicBezTo>
                <a:cubicBezTo>
                  <a:pt x="85" y="284"/>
                  <a:pt x="86" y="282"/>
                  <a:pt x="87" y="283"/>
                </a:cubicBezTo>
                <a:cubicBezTo>
                  <a:pt x="87" y="282"/>
                  <a:pt x="88" y="282"/>
                  <a:pt x="88" y="282"/>
                </a:cubicBezTo>
                <a:cubicBezTo>
                  <a:pt x="88" y="282"/>
                  <a:pt x="89" y="282"/>
                  <a:pt x="89" y="282"/>
                </a:cubicBezTo>
                <a:cubicBezTo>
                  <a:pt x="88" y="282"/>
                  <a:pt x="88" y="282"/>
                  <a:pt x="88" y="282"/>
                </a:cubicBezTo>
                <a:cubicBezTo>
                  <a:pt x="89" y="283"/>
                  <a:pt x="89" y="282"/>
                  <a:pt x="90" y="283"/>
                </a:cubicBezTo>
                <a:cubicBezTo>
                  <a:pt x="90" y="283"/>
                  <a:pt x="91" y="283"/>
                  <a:pt x="91" y="283"/>
                </a:cubicBezTo>
                <a:cubicBezTo>
                  <a:pt x="90" y="283"/>
                  <a:pt x="89" y="283"/>
                  <a:pt x="88" y="284"/>
                </a:cubicBezTo>
                <a:cubicBezTo>
                  <a:pt x="89" y="284"/>
                  <a:pt x="90" y="284"/>
                  <a:pt x="91" y="283"/>
                </a:cubicBezTo>
                <a:cubicBezTo>
                  <a:pt x="91" y="283"/>
                  <a:pt x="91" y="283"/>
                  <a:pt x="92" y="284"/>
                </a:cubicBezTo>
                <a:cubicBezTo>
                  <a:pt x="92" y="283"/>
                  <a:pt x="92" y="283"/>
                  <a:pt x="92" y="283"/>
                </a:cubicBezTo>
                <a:cubicBezTo>
                  <a:pt x="92" y="284"/>
                  <a:pt x="93" y="283"/>
                  <a:pt x="93" y="283"/>
                </a:cubicBezTo>
                <a:cubicBezTo>
                  <a:pt x="93" y="284"/>
                  <a:pt x="93" y="284"/>
                  <a:pt x="93" y="284"/>
                </a:cubicBezTo>
                <a:cubicBezTo>
                  <a:pt x="94" y="285"/>
                  <a:pt x="94" y="284"/>
                  <a:pt x="95" y="284"/>
                </a:cubicBezTo>
                <a:cubicBezTo>
                  <a:pt x="95" y="285"/>
                  <a:pt x="94" y="285"/>
                  <a:pt x="95" y="285"/>
                </a:cubicBezTo>
                <a:cubicBezTo>
                  <a:pt x="96" y="286"/>
                  <a:pt x="96" y="284"/>
                  <a:pt x="97" y="284"/>
                </a:cubicBezTo>
                <a:cubicBezTo>
                  <a:pt x="97" y="285"/>
                  <a:pt x="96" y="286"/>
                  <a:pt x="96" y="286"/>
                </a:cubicBezTo>
                <a:cubicBezTo>
                  <a:pt x="96" y="286"/>
                  <a:pt x="96" y="286"/>
                  <a:pt x="96" y="286"/>
                </a:cubicBezTo>
                <a:cubicBezTo>
                  <a:pt x="97" y="286"/>
                  <a:pt x="96" y="286"/>
                  <a:pt x="96" y="286"/>
                </a:cubicBezTo>
                <a:cubicBezTo>
                  <a:pt x="97" y="286"/>
                  <a:pt x="97" y="286"/>
                  <a:pt x="97" y="285"/>
                </a:cubicBezTo>
                <a:cubicBezTo>
                  <a:pt x="97" y="286"/>
                  <a:pt x="97" y="286"/>
                  <a:pt x="98" y="286"/>
                </a:cubicBezTo>
                <a:cubicBezTo>
                  <a:pt x="98" y="285"/>
                  <a:pt x="99" y="285"/>
                  <a:pt x="100" y="286"/>
                </a:cubicBezTo>
                <a:cubicBezTo>
                  <a:pt x="100" y="285"/>
                  <a:pt x="100" y="285"/>
                  <a:pt x="99" y="284"/>
                </a:cubicBezTo>
                <a:cubicBezTo>
                  <a:pt x="100" y="284"/>
                  <a:pt x="100" y="284"/>
                  <a:pt x="100" y="284"/>
                </a:cubicBezTo>
                <a:cubicBezTo>
                  <a:pt x="100" y="284"/>
                  <a:pt x="100" y="285"/>
                  <a:pt x="101" y="285"/>
                </a:cubicBezTo>
                <a:cubicBezTo>
                  <a:pt x="100" y="286"/>
                  <a:pt x="99" y="287"/>
                  <a:pt x="99" y="288"/>
                </a:cubicBezTo>
                <a:cubicBezTo>
                  <a:pt x="97" y="289"/>
                  <a:pt x="96" y="289"/>
                  <a:pt x="95" y="289"/>
                </a:cubicBezTo>
                <a:cubicBezTo>
                  <a:pt x="95" y="290"/>
                  <a:pt x="94" y="290"/>
                  <a:pt x="94" y="289"/>
                </a:cubicBezTo>
                <a:cubicBezTo>
                  <a:pt x="93" y="289"/>
                  <a:pt x="94" y="289"/>
                  <a:pt x="94" y="289"/>
                </a:cubicBezTo>
                <a:cubicBezTo>
                  <a:pt x="94" y="288"/>
                  <a:pt x="93" y="290"/>
                  <a:pt x="93" y="290"/>
                </a:cubicBezTo>
                <a:cubicBezTo>
                  <a:pt x="92" y="290"/>
                  <a:pt x="93" y="289"/>
                  <a:pt x="92" y="289"/>
                </a:cubicBezTo>
                <a:cubicBezTo>
                  <a:pt x="92" y="290"/>
                  <a:pt x="91" y="290"/>
                  <a:pt x="90" y="290"/>
                </a:cubicBezTo>
                <a:cubicBezTo>
                  <a:pt x="90" y="291"/>
                  <a:pt x="89" y="291"/>
                  <a:pt x="88" y="291"/>
                </a:cubicBezTo>
                <a:cubicBezTo>
                  <a:pt x="88" y="292"/>
                  <a:pt x="89" y="291"/>
                  <a:pt x="89" y="292"/>
                </a:cubicBezTo>
                <a:cubicBezTo>
                  <a:pt x="88" y="292"/>
                  <a:pt x="87" y="293"/>
                  <a:pt x="85" y="293"/>
                </a:cubicBezTo>
                <a:cubicBezTo>
                  <a:pt x="85" y="294"/>
                  <a:pt x="82" y="293"/>
                  <a:pt x="82" y="295"/>
                </a:cubicBezTo>
                <a:cubicBezTo>
                  <a:pt x="81" y="295"/>
                  <a:pt x="81" y="296"/>
                  <a:pt x="80" y="296"/>
                </a:cubicBezTo>
                <a:cubicBezTo>
                  <a:pt x="80" y="295"/>
                  <a:pt x="80" y="296"/>
                  <a:pt x="80" y="295"/>
                </a:cubicBezTo>
                <a:cubicBezTo>
                  <a:pt x="79" y="296"/>
                  <a:pt x="77" y="298"/>
                  <a:pt x="77" y="299"/>
                </a:cubicBezTo>
                <a:cubicBezTo>
                  <a:pt x="78" y="300"/>
                  <a:pt x="78" y="300"/>
                  <a:pt x="78" y="301"/>
                </a:cubicBezTo>
                <a:cubicBezTo>
                  <a:pt x="79" y="301"/>
                  <a:pt x="81" y="301"/>
                  <a:pt x="81" y="303"/>
                </a:cubicBezTo>
                <a:cubicBezTo>
                  <a:pt x="81" y="302"/>
                  <a:pt x="82" y="302"/>
                  <a:pt x="82" y="301"/>
                </a:cubicBezTo>
                <a:cubicBezTo>
                  <a:pt x="82" y="301"/>
                  <a:pt x="82" y="302"/>
                  <a:pt x="82" y="302"/>
                </a:cubicBezTo>
                <a:cubicBezTo>
                  <a:pt x="81" y="301"/>
                  <a:pt x="82" y="301"/>
                  <a:pt x="82" y="301"/>
                </a:cubicBezTo>
                <a:cubicBezTo>
                  <a:pt x="82" y="302"/>
                  <a:pt x="83" y="302"/>
                  <a:pt x="83" y="302"/>
                </a:cubicBezTo>
                <a:cubicBezTo>
                  <a:pt x="83" y="302"/>
                  <a:pt x="83" y="302"/>
                  <a:pt x="83" y="302"/>
                </a:cubicBezTo>
                <a:cubicBezTo>
                  <a:pt x="83" y="303"/>
                  <a:pt x="83" y="302"/>
                  <a:pt x="83" y="302"/>
                </a:cubicBezTo>
                <a:cubicBezTo>
                  <a:pt x="84" y="303"/>
                  <a:pt x="85" y="302"/>
                  <a:pt x="86" y="301"/>
                </a:cubicBezTo>
                <a:cubicBezTo>
                  <a:pt x="88" y="302"/>
                  <a:pt x="89" y="301"/>
                  <a:pt x="90" y="299"/>
                </a:cubicBezTo>
                <a:cubicBezTo>
                  <a:pt x="90" y="300"/>
                  <a:pt x="90" y="300"/>
                  <a:pt x="90" y="300"/>
                </a:cubicBezTo>
                <a:cubicBezTo>
                  <a:pt x="90" y="301"/>
                  <a:pt x="89" y="301"/>
                  <a:pt x="88" y="302"/>
                </a:cubicBezTo>
                <a:cubicBezTo>
                  <a:pt x="88" y="303"/>
                  <a:pt x="89" y="302"/>
                  <a:pt x="89" y="303"/>
                </a:cubicBezTo>
                <a:cubicBezTo>
                  <a:pt x="90" y="301"/>
                  <a:pt x="92" y="302"/>
                  <a:pt x="93" y="301"/>
                </a:cubicBezTo>
                <a:cubicBezTo>
                  <a:pt x="93" y="301"/>
                  <a:pt x="93" y="301"/>
                  <a:pt x="93" y="301"/>
                </a:cubicBezTo>
                <a:cubicBezTo>
                  <a:pt x="93" y="301"/>
                  <a:pt x="92" y="302"/>
                  <a:pt x="92" y="303"/>
                </a:cubicBezTo>
                <a:cubicBezTo>
                  <a:pt x="92" y="303"/>
                  <a:pt x="92" y="303"/>
                  <a:pt x="92" y="303"/>
                </a:cubicBezTo>
                <a:cubicBezTo>
                  <a:pt x="92" y="302"/>
                  <a:pt x="93" y="302"/>
                  <a:pt x="93" y="302"/>
                </a:cubicBezTo>
                <a:cubicBezTo>
                  <a:pt x="93" y="302"/>
                  <a:pt x="93" y="302"/>
                  <a:pt x="93" y="301"/>
                </a:cubicBezTo>
                <a:cubicBezTo>
                  <a:pt x="94" y="302"/>
                  <a:pt x="95" y="301"/>
                  <a:pt x="94" y="300"/>
                </a:cubicBezTo>
                <a:cubicBezTo>
                  <a:pt x="95" y="299"/>
                  <a:pt x="95" y="301"/>
                  <a:pt x="95" y="300"/>
                </a:cubicBezTo>
                <a:cubicBezTo>
                  <a:pt x="95" y="301"/>
                  <a:pt x="95" y="301"/>
                  <a:pt x="95" y="301"/>
                </a:cubicBezTo>
                <a:cubicBezTo>
                  <a:pt x="95" y="301"/>
                  <a:pt x="96" y="300"/>
                  <a:pt x="95" y="300"/>
                </a:cubicBezTo>
                <a:cubicBezTo>
                  <a:pt x="96" y="299"/>
                  <a:pt x="96" y="300"/>
                  <a:pt x="96" y="301"/>
                </a:cubicBezTo>
                <a:cubicBezTo>
                  <a:pt x="97" y="300"/>
                  <a:pt x="96" y="300"/>
                  <a:pt x="96" y="299"/>
                </a:cubicBezTo>
                <a:cubicBezTo>
                  <a:pt x="97" y="299"/>
                  <a:pt x="97" y="300"/>
                  <a:pt x="97" y="300"/>
                </a:cubicBezTo>
                <a:cubicBezTo>
                  <a:pt x="97" y="300"/>
                  <a:pt x="97" y="299"/>
                  <a:pt x="97" y="299"/>
                </a:cubicBezTo>
                <a:cubicBezTo>
                  <a:pt x="97" y="299"/>
                  <a:pt x="98" y="299"/>
                  <a:pt x="98" y="300"/>
                </a:cubicBezTo>
                <a:cubicBezTo>
                  <a:pt x="98" y="300"/>
                  <a:pt x="97" y="300"/>
                  <a:pt x="97" y="301"/>
                </a:cubicBezTo>
                <a:cubicBezTo>
                  <a:pt x="98" y="301"/>
                  <a:pt x="98" y="300"/>
                  <a:pt x="98" y="299"/>
                </a:cubicBezTo>
                <a:cubicBezTo>
                  <a:pt x="99" y="299"/>
                  <a:pt x="99" y="299"/>
                  <a:pt x="100" y="298"/>
                </a:cubicBezTo>
                <a:cubicBezTo>
                  <a:pt x="100" y="298"/>
                  <a:pt x="100" y="299"/>
                  <a:pt x="100" y="299"/>
                </a:cubicBezTo>
                <a:cubicBezTo>
                  <a:pt x="99" y="299"/>
                  <a:pt x="99" y="299"/>
                  <a:pt x="99" y="300"/>
                </a:cubicBezTo>
                <a:cubicBezTo>
                  <a:pt x="99" y="300"/>
                  <a:pt x="99" y="301"/>
                  <a:pt x="99" y="301"/>
                </a:cubicBezTo>
                <a:cubicBezTo>
                  <a:pt x="99" y="301"/>
                  <a:pt x="99" y="301"/>
                  <a:pt x="99" y="301"/>
                </a:cubicBezTo>
                <a:cubicBezTo>
                  <a:pt x="99" y="301"/>
                  <a:pt x="100" y="301"/>
                  <a:pt x="100" y="302"/>
                </a:cubicBezTo>
                <a:cubicBezTo>
                  <a:pt x="101" y="301"/>
                  <a:pt x="101" y="301"/>
                  <a:pt x="102" y="301"/>
                </a:cubicBezTo>
                <a:cubicBezTo>
                  <a:pt x="102" y="301"/>
                  <a:pt x="101" y="301"/>
                  <a:pt x="101" y="301"/>
                </a:cubicBezTo>
                <a:cubicBezTo>
                  <a:pt x="101" y="301"/>
                  <a:pt x="101" y="301"/>
                  <a:pt x="101" y="301"/>
                </a:cubicBezTo>
                <a:cubicBezTo>
                  <a:pt x="101" y="301"/>
                  <a:pt x="101" y="301"/>
                  <a:pt x="101" y="301"/>
                </a:cubicBezTo>
                <a:cubicBezTo>
                  <a:pt x="101" y="302"/>
                  <a:pt x="102" y="301"/>
                  <a:pt x="102" y="301"/>
                </a:cubicBezTo>
                <a:cubicBezTo>
                  <a:pt x="102" y="302"/>
                  <a:pt x="102" y="302"/>
                  <a:pt x="103" y="303"/>
                </a:cubicBezTo>
                <a:cubicBezTo>
                  <a:pt x="103" y="302"/>
                  <a:pt x="103" y="302"/>
                  <a:pt x="103" y="302"/>
                </a:cubicBezTo>
                <a:cubicBezTo>
                  <a:pt x="104" y="302"/>
                  <a:pt x="103" y="302"/>
                  <a:pt x="104" y="303"/>
                </a:cubicBezTo>
                <a:cubicBezTo>
                  <a:pt x="104" y="302"/>
                  <a:pt x="104" y="302"/>
                  <a:pt x="104" y="302"/>
                </a:cubicBezTo>
                <a:cubicBezTo>
                  <a:pt x="104" y="302"/>
                  <a:pt x="104" y="303"/>
                  <a:pt x="104" y="303"/>
                </a:cubicBezTo>
                <a:cubicBezTo>
                  <a:pt x="105" y="302"/>
                  <a:pt x="106" y="302"/>
                  <a:pt x="106" y="302"/>
                </a:cubicBezTo>
                <a:cubicBezTo>
                  <a:pt x="107" y="303"/>
                  <a:pt x="106" y="303"/>
                  <a:pt x="106" y="303"/>
                </a:cubicBezTo>
                <a:cubicBezTo>
                  <a:pt x="106" y="304"/>
                  <a:pt x="107" y="303"/>
                  <a:pt x="107" y="303"/>
                </a:cubicBezTo>
                <a:cubicBezTo>
                  <a:pt x="107" y="303"/>
                  <a:pt x="107" y="303"/>
                  <a:pt x="107" y="303"/>
                </a:cubicBezTo>
                <a:cubicBezTo>
                  <a:pt x="109" y="303"/>
                  <a:pt x="110" y="302"/>
                  <a:pt x="112" y="302"/>
                </a:cubicBezTo>
                <a:cubicBezTo>
                  <a:pt x="112" y="302"/>
                  <a:pt x="111" y="301"/>
                  <a:pt x="111" y="301"/>
                </a:cubicBezTo>
                <a:cubicBezTo>
                  <a:pt x="111" y="301"/>
                  <a:pt x="112" y="301"/>
                  <a:pt x="112" y="301"/>
                </a:cubicBezTo>
                <a:cubicBezTo>
                  <a:pt x="113" y="303"/>
                  <a:pt x="114" y="300"/>
                  <a:pt x="115" y="300"/>
                </a:cubicBezTo>
                <a:cubicBezTo>
                  <a:pt x="115" y="302"/>
                  <a:pt x="114" y="302"/>
                  <a:pt x="113" y="303"/>
                </a:cubicBezTo>
                <a:cubicBezTo>
                  <a:pt x="113" y="303"/>
                  <a:pt x="114" y="302"/>
                  <a:pt x="114" y="303"/>
                </a:cubicBezTo>
                <a:cubicBezTo>
                  <a:pt x="115" y="302"/>
                  <a:pt x="115" y="302"/>
                  <a:pt x="115" y="302"/>
                </a:cubicBezTo>
                <a:cubicBezTo>
                  <a:pt x="115" y="302"/>
                  <a:pt x="115" y="302"/>
                  <a:pt x="115" y="303"/>
                </a:cubicBezTo>
                <a:cubicBezTo>
                  <a:pt x="115" y="303"/>
                  <a:pt x="115" y="303"/>
                  <a:pt x="114" y="303"/>
                </a:cubicBezTo>
                <a:cubicBezTo>
                  <a:pt x="114" y="304"/>
                  <a:pt x="114" y="303"/>
                  <a:pt x="114" y="304"/>
                </a:cubicBezTo>
                <a:cubicBezTo>
                  <a:pt x="115" y="305"/>
                  <a:pt x="115" y="302"/>
                  <a:pt x="115" y="304"/>
                </a:cubicBezTo>
                <a:cubicBezTo>
                  <a:pt x="116" y="303"/>
                  <a:pt x="116" y="302"/>
                  <a:pt x="117" y="301"/>
                </a:cubicBezTo>
                <a:cubicBezTo>
                  <a:pt x="117" y="301"/>
                  <a:pt x="117" y="302"/>
                  <a:pt x="117" y="302"/>
                </a:cubicBezTo>
                <a:cubicBezTo>
                  <a:pt x="117" y="303"/>
                  <a:pt x="117" y="302"/>
                  <a:pt x="118" y="302"/>
                </a:cubicBezTo>
                <a:cubicBezTo>
                  <a:pt x="118" y="302"/>
                  <a:pt x="118" y="302"/>
                  <a:pt x="118" y="301"/>
                </a:cubicBezTo>
                <a:cubicBezTo>
                  <a:pt x="118" y="301"/>
                  <a:pt x="118" y="302"/>
                  <a:pt x="117" y="301"/>
                </a:cubicBezTo>
                <a:cubicBezTo>
                  <a:pt x="118" y="301"/>
                  <a:pt x="118" y="301"/>
                  <a:pt x="118" y="301"/>
                </a:cubicBezTo>
                <a:cubicBezTo>
                  <a:pt x="119" y="300"/>
                  <a:pt x="119" y="300"/>
                  <a:pt x="119" y="300"/>
                </a:cubicBezTo>
                <a:cubicBezTo>
                  <a:pt x="120" y="300"/>
                  <a:pt x="119" y="300"/>
                  <a:pt x="120" y="300"/>
                </a:cubicBezTo>
                <a:cubicBezTo>
                  <a:pt x="120" y="301"/>
                  <a:pt x="120" y="301"/>
                  <a:pt x="120" y="301"/>
                </a:cubicBezTo>
                <a:cubicBezTo>
                  <a:pt x="120" y="300"/>
                  <a:pt x="121" y="300"/>
                  <a:pt x="121" y="299"/>
                </a:cubicBezTo>
                <a:cubicBezTo>
                  <a:pt x="122" y="299"/>
                  <a:pt x="123" y="299"/>
                  <a:pt x="123" y="300"/>
                </a:cubicBezTo>
                <a:cubicBezTo>
                  <a:pt x="124" y="298"/>
                  <a:pt x="124" y="298"/>
                  <a:pt x="125" y="297"/>
                </a:cubicBezTo>
                <a:cubicBezTo>
                  <a:pt x="125" y="297"/>
                  <a:pt x="125" y="298"/>
                  <a:pt x="125" y="298"/>
                </a:cubicBezTo>
                <a:cubicBezTo>
                  <a:pt x="126" y="298"/>
                  <a:pt x="126" y="296"/>
                  <a:pt x="127" y="295"/>
                </a:cubicBezTo>
                <a:cubicBezTo>
                  <a:pt x="126" y="295"/>
                  <a:pt x="126" y="297"/>
                  <a:pt x="125" y="297"/>
                </a:cubicBezTo>
                <a:cubicBezTo>
                  <a:pt x="125" y="297"/>
                  <a:pt x="125" y="297"/>
                  <a:pt x="125" y="296"/>
                </a:cubicBezTo>
                <a:cubicBezTo>
                  <a:pt x="125" y="296"/>
                  <a:pt x="124" y="297"/>
                  <a:pt x="125" y="297"/>
                </a:cubicBezTo>
                <a:cubicBezTo>
                  <a:pt x="124" y="296"/>
                  <a:pt x="122" y="300"/>
                  <a:pt x="121" y="298"/>
                </a:cubicBezTo>
                <a:cubicBezTo>
                  <a:pt x="121" y="297"/>
                  <a:pt x="123" y="296"/>
                  <a:pt x="124" y="297"/>
                </a:cubicBezTo>
                <a:cubicBezTo>
                  <a:pt x="124" y="295"/>
                  <a:pt x="126" y="295"/>
                  <a:pt x="127" y="294"/>
                </a:cubicBezTo>
                <a:cubicBezTo>
                  <a:pt x="127" y="295"/>
                  <a:pt x="127" y="296"/>
                  <a:pt x="127" y="297"/>
                </a:cubicBezTo>
                <a:cubicBezTo>
                  <a:pt x="127" y="296"/>
                  <a:pt x="127" y="296"/>
                  <a:pt x="128" y="296"/>
                </a:cubicBezTo>
                <a:cubicBezTo>
                  <a:pt x="129" y="297"/>
                  <a:pt x="129" y="295"/>
                  <a:pt x="130" y="296"/>
                </a:cubicBezTo>
                <a:cubicBezTo>
                  <a:pt x="131" y="295"/>
                  <a:pt x="130" y="295"/>
                  <a:pt x="131" y="295"/>
                </a:cubicBezTo>
                <a:cubicBezTo>
                  <a:pt x="131" y="295"/>
                  <a:pt x="131" y="294"/>
                  <a:pt x="131" y="294"/>
                </a:cubicBezTo>
                <a:cubicBezTo>
                  <a:pt x="131" y="294"/>
                  <a:pt x="132" y="294"/>
                  <a:pt x="132" y="294"/>
                </a:cubicBezTo>
                <a:cubicBezTo>
                  <a:pt x="132" y="294"/>
                  <a:pt x="132" y="294"/>
                  <a:pt x="132" y="294"/>
                </a:cubicBezTo>
                <a:cubicBezTo>
                  <a:pt x="132" y="295"/>
                  <a:pt x="133" y="294"/>
                  <a:pt x="133" y="293"/>
                </a:cubicBezTo>
                <a:cubicBezTo>
                  <a:pt x="133" y="293"/>
                  <a:pt x="134" y="293"/>
                  <a:pt x="134" y="294"/>
                </a:cubicBezTo>
                <a:cubicBezTo>
                  <a:pt x="135" y="294"/>
                  <a:pt x="135" y="292"/>
                  <a:pt x="136" y="292"/>
                </a:cubicBezTo>
                <a:cubicBezTo>
                  <a:pt x="136" y="293"/>
                  <a:pt x="136" y="294"/>
                  <a:pt x="135" y="295"/>
                </a:cubicBezTo>
                <a:cubicBezTo>
                  <a:pt x="136" y="295"/>
                  <a:pt x="136" y="293"/>
                  <a:pt x="137" y="294"/>
                </a:cubicBezTo>
                <a:cubicBezTo>
                  <a:pt x="138" y="294"/>
                  <a:pt x="138" y="294"/>
                  <a:pt x="138" y="294"/>
                </a:cubicBezTo>
                <a:cubicBezTo>
                  <a:pt x="138" y="293"/>
                  <a:pt x="137" y="294"/>
                  <a:pt x="138" y="293"/>
                </a:cubicBezTo>
                <a:cubicBezTo>
                  <a:pt x="137" y="293"/>
                  <a:pt x="137" y="293"/>
                  <a:pt x="137" y="294"/>
                </a:cubicBezTo>
                <a:cubicBezTo>
                  <a:pt x="137" y="293"/>
                  <a:pt x="137" y="293"/>
                  <a:pt x="136" y="293"/>
                </a:cubicBezTo>
                <a:cubicBezTo>
                  <a:pt x="136" y="293"/>
                  <a:pt x="136" y="293"/>
                  <a:pt x="136" y="293"/>
                </a:cubicBezTo>
                <a:cubicBezTo>
                  <a:pt x="137" y="292"/>
                  <a:pt x="137" y="293"/>
                  <a:pt x="137" y="293"/>
                </a:cubicBezTo>
                <a:cubicBezTo>
                  <a:pt x="137" y="293"/>
                  <a:pt x="137" y="293"/>
                  <a:pt x="137" y="292"/>
                </a:cubicBezTo>
                <a:cubicBezTo>
                  <a:pt x="138" y="292"/>
                  <a:pt x="138" y="292"/>
                  <a:pt x="138" y="292"/>
                </a:cubicBezTo>
                <a:cubicBezTo>
                  <a:pt x="138" y="293"/>
                  <a:pt x="138" y="293"/>
                  <a:pt x="138" y="293"/>
                </a:cubicBezTo>
                <a:cubicBezTo>
                  <a:pt x="138" y="293"/>
                  <a:pt x="138" y="293"/>
                  <a:pt x="138" y="292"/>
                </a:cubicBezTo>
                <a:cubicBezTo>
                  <a:pt x="138" y="293"/>
                  <a:pt x="138" y="293"/>
                  <a:pt x="138" y="294"/>
                </a:cubicBezTo>
                <a:cubicBezTo>
                  <a:pt x="139" y="291"/>
                  <a:pt x="140" y="291"/>
                  <a:pt x="142" y="290"/>
                </a:cubicBezTo>
                <a:cubicBezTo>
                  <a:pt x="142" y="290"/>
                  <a:pt x="142" y="290"/>
                  <a:pt x="142" y="290"/>
                </a:cubicBezTo>
                <a:cubicBezTo>
                  <a:pt x="142" y="290"/>
                  <a:pt x="143" y="289"/>
                  <a:pt x="144" y="289"/>
                </a:cubicBezTo>
                <a:cubicBezTo>
                  <a:pt x="144" y="290"/>
                  <a:pt x="143" y="290"/>
                  <a:pt x="143" y="290"/>
                </a:cubicBezTo>
                <a:cubicBezTo>
                  <a:pt x="143" y="290"/>
                  <a:pt x="142" y="290"/>
                  <a:pt x="143" y="291"/>
                </a:cubicBezTo>
                <a:cubicBezTo>
                  <a:pt x="144" y="290"/>
                  <a:pt x="145" y="289"/>
                  <a:pt x="146" y="289"/>
                </a:cubicBezTo>
                <a:cubicBezTo>
                  <a:pt x="146" y="290"/>
                  <a:pt x="145" y="290"/>
                  <a:pt x="145" y="291"/>
                </a:cubicBezTo>
                <a:cubicBezTo>
                  <a:pt x="145" y="291"/>
                  <a:pt x="146" y="291"/>
                  <a:pt x="146" y="290"/>
                </a:cubicBezTo>
                <a:cubicBezTo>
                  <a:pt x="147" y="291"/>
                  <a:pt x="149" y="288"/>
                  <a:pt x="151" y="288"/>
                </a:cubicBezTo>
                <a:cubicBezTo>
                  <a:pt x="151" y="288"/>
                  <a:pt x="150" y="289"/>
                  <a:pt x="151" y="289"/>
                </a:cubicBezTo>
                <a:cubicBezTo>
                  <a:pt x="151" y="288"/>
                  <a:pt x="151" y="288"/>
                  <a:pt x="152" y="288"/>
                </a:cubicBezTo>
                <a:cubicBezTo>
                  <a:pt x="151" y="288"/>
                  <a:pt x="151" y="287"/>
                  <a:pt x="151" y="288"/>
                </a:cubicBezTo>
                <a:cubicBezTo>
                  <a:pt x="151" y="288"/>
                  <a:pt x="151" y="287"/>
                  <a:pt x="150" y="287"/>
                </a:cubicBezTo>
                <a:cubicBezTo>
                  <a:pt x="151" y="287"/>
                  <a:pt x="152" y="288"/>
                  <a:pt x="152" y="286"/>
                </a:cubicBezTo>
                <a:cubicBezTo>
                  <a:pt x="153" y="287"/>
                  <a:pt x="152" y="287"/>
                  <a:pt x="153" y="287"/>
                </a:cubicBezTo>
                <a:cubicBezTo>
                  <a:pt x="153" y="286"/>
                  <a:pt x="154" y="287"/>
                  <a:pt x="154" y="286"/>
                </a:cubicBezTo>
                <a:cubicBezTo>
                  <a:pt x="154" y="287"/>
                  <a:pt x="154" y="287"/>
                  <a:pt x="154" y="287"/>
                </a:cubicBezTo>
                <a:cubicBezTo>
                  <a:pt x="155" y="287"/>
                  <a:pt x="155" y="287"/>
                  <a:pt x="155" y="287"/>
                </a:cubicBezTo>
                <a:cubicBezTo>
                  <a:pt x="155" y="287"/>
                  <a:pt x="155" y="287"/>
                  <a:pt x="155" y="287"/>
                </a:cubicBezTo>
                <a:cubicBezTo>
                  <a:pt x="157" y="286"/>
                  <a:pt x="158" y="286"/>
                  <a:pt x="160" y="285"/>
                </a:cubicBezTo>
                <a:cubicBezTo>
                  <a:pt x="160" y="286"/>
                  <a:pt x="160" y="286"/>
                  <a:pt x="160" y="286"/>
                </a:cubicBezTo>
                <a:cubicBezTo>
                  <a:pt x="160" y="286"/>
                  <a:pt x="160" y="286"/>
                  <a:pt x="161" y="286"/>
                </a:cubicBezTo>
                <a:cubicBezTo>
                  <a:pt x="161" y="285"/>
                  <a:pt x="160" y="285"/>
                  <a:pt x="161" y="285"/>
                </a:cubicBezTo>
                <a:cubicBezTo>
                  <a:pt x="161" y="285"/>
                  <a:pt x="162" y="285"/>
                  <a:pt x="162" y="284"/>
                </a:cubicBezTo>
                <a:cubicBezTo>
                  <a:pt x="163" y="284"/>
                  <a:pt x="162" y="285"/>
                  <a:pt x="163" y="285"/>
                </a:cubicBezTo>
                <a:cubicBezTo>
                  <a:pt x="163" y="285"/>
                  <a:pt x="163" y="284"/>
                  <a:pt x="163" y="284"/>
                </a:cubicBezTo>
                <a:cubicBezTo>
                  <a:pt x="163" y="285"/>
                  <a:pt x="163" y="284"/>
                  <a:pt x="164" y="284"/>
                </a:cubicBezTo>
                <a:cubicBezTo>
                  <a:pt x="164" y="284"/>
                  <a:pt x="164" y="284"/>
                  <a:pt x="164" y="284"/>
                </a:cubicBezTo>
                <a:cubicBezTo>
                  <a:pt x="165" y="284"/>
                  <a:pt x="164" y="284"/>
                  <a:pt x="164" y="284"/>
                </a:cubicBezTo>
                <a:cubicBezTo>
                  <a:pt x="165" y="283"/>
                  <a:pt x="166" y="284"/>
                  <a:pt x="167" y="285"/>
                </a:cubicBezTo>
                <a:cubicBezTo>
                  <a:pt x="167" y="284"/>
                  <a:pt x="166" y="284"/>
                  <a:pt x="166" y="283"/>
                </a:cubicBezTo>
                <a:cubicBezTo>
                  <a:pt x="166" y="283"/>
                  <a:pt x="166" y="284"/>
                  <a:pt x="167" y="284"/>
                </a:cubicBezTo>
                <a:cubicBezTo>
                  <a:pt x="167" y="283"/>
                  <a:pt x="168" y="284"/>
                  <a:pt x="168" y="283"/>
                </a:cubicBezTo>
                <a:cubicBezTo>
                  <a:pt x="168" y="282"/>
                  <a:pt x="169" y="282"/>
                  <a:pt x="169" y="283"/>
                </a:cubicBezTo>
                <a:cubicBezTo>
                  <a:pt x="170" y="282"/>
                  <a:pt x="170" y="282"/>
                  <a:pt x="170" y="282"/>
                </a:cubicBezTo>
                <a:cubicBezTo>
                  <a:pt x="169" y="282"/>
                  <a:pt x="170" y="283"/>
                  <a:pt x="169" y="282"/>
                </a:cubicBezTo>
                <a:cubicBezTo>
                  <a:pt x="169" y="281"/>
                  <a:pt x="171" y="282"/>
                  <a:pt x="172" y="281"/>
                </a:cubicBezTo>
                <a:cubicBezTo>
                  <a:pt x="172" y="281"/>
                  <a:pt x="172" y="282"/>
                  <a:pt x="171" y="282"/>
                </a:cubicBezTo>
                <a:cubicBezTo>
                  <a:pt x="172" y="283"/>
                  <a:pt x="172" y="281"/>
                  <a:pt x="173" y="281"/>
                </a:cubicBezTo>
                <a:cubicBezTo>
                  <a:pt x="173" y="281"/>
                  <a:pt x="174" y="281"/>
                  <a:pt x="174" y="280"/>
                </a:cubicBezTo>
                <a:cubicBezTo>
                  <a:pt x="175" y="281"/>
                  <a:pt x="175" y="280"/>
                  <a:pt x="176" y="280"/>
                </a:cubicBezTo>
                <a:cubicBezTo>
                  <a:pt x="176" y="281"/>
                  <a:pt x="175" y="280"/>
                  <a:pt x="175" y="281"/>
                </a:cubicBezTo>
                <a:cubicBezTo>
                  <a:pt x="176" y="281"/>
                  <a:pt x="175" y="282"/>
                  <a:pt x="175" y="282"/>
                </a:cubicBezTo>
                <a:cubicBezTo>
                  <a:pt x="176" y="281"/>
                  <a:pt x="177" y="281"/>
                  <a:pt x="177" y="280"/>
                </a:cubicBezTo>
                <a:cubicBezTo>
                  <a:pt x="177" y="280"/>
                  <a:pt x="177" y="280"/>
                  <a:pt x="178" y="280"/>
                </a:cubicBezTo>
                <a:cubicBezTo>
                  <a:pt x="178" y="281"/>
                  <a:pt x="177" y="280"/>
                  <a:pt x="178" y="281"/>
                </a:cubicBezTo>
                <a:cubicBezTo>
                  <a:pt x="177" y="282"/>
                  <a:pt x="177" y="281"/>
                  <a:pt x="177" y="282"/>
                </a:cubicBezTo>
                <a:cubicBezTo>
                  <a:pt x="177" y="282"/>
                  <a:pt x="178" y="281"/>
                  <a:pt x="178" y="282"/>
                </a:cubicBezTo>
                <a:cubicBezTo>
                  <a:pt x="178" y="281"/>
                  <a:pt x="179" y="282"/>
                  <a:pt x="179" y="281"/>
                </a:cubicBezTo>
                <a:cubicBezTo>
                  <a:pt x="179" y="282"/>
                  <a:pt x="180" y="281"/>
                  <a:pt x="180" y="281"/>
                </a:cubicBezTo>
                <a:cubicBezTo>
                  <a:pt x="180" y="281"/>
                  <a:pt x="181" y="281"/>
                  <a:pt x="181" y="281"/>
                </a:cubicBezTo>
                <a:cubicBezTo>
                  <a:pt x="181" y="281"/>
                  <a:pt x="181" y="281"/>
                  <a:pt x="182" y="280"/>
                </a:cubicBezTo>
                <a:cubicBezTo>
                  <a:pt x="182" y="280"/>
                  <a:pt x="182" y="280"/>
                  <a:pt x="182" y="280"/>
                </a:cubicBezTo>
                <a:cubicBezTo>
                  <a:pt x="182" y="280"/>
                  <a:pt x="181" y="279"/>
                  <a:pt x="181" y="280"/>
                </a:cubicBezTo>
                <a:cubicBezTo>
                  <a:pt x="181" y="279"/>
                  <a:pt x="182" y="279"/>
                  <a:pt x="182" y="279"/>
                </a:cubicBezTo>
                <a:cubicBezTo>
                  <a:pt x="182" y="279"/>
                  <a:pt x="182" y="280"/>
                  <a:pt x="182" y="280"/>
                </a:cubicBezTo>
                <a:cubicBezTo>
                  <a:pt x="182" y="280"/>
                  <a:pt x="183" y="280"/>
                  <a:pt x="183" y="281"/>
                </a:cubicBezTo>
                <a:cubicBezTo>
                  <a:pt x="183" y="280"/>
                  <a:pt x="183" y="281"/>
                  <a:pt x="184" y="280"/>
                </a:cubicBezTo>
                <a:cubicBezTo>
                  <a:pt x="183" y="279"/>
                  <a:pt x="183" y="280"/>
                  <a:pt x="183" y="279"/>
                </a:cubicBezTo>
                <a:cubicBezTo>
                  <a:pt x="183" y="279"/>
                  <a:pt x="183" y="279"/>
                  <a:pt x="184" y="279"/>
                </a:cubicBezTo>
                <a:cubicBezTo>
                  <a:pt x="184" y="279"/>
                  <a:pt x="184" y="279"/>
                  <a:pt x="184" y="280"/>
                </a:cubicBezTo>
                <a:cubicBezTo>
                  <a:pt x="184" y="280"/>
                  <a:pt x="184" y="280"/>
                  <a:pt x="184" y="280"/>
                </a:cubicBezTo>
                <a:cubicBezTo>
                  <a:pt x="185" y="280"/>
                  <a:pt x="184" y="279"/>
                  <a:pt x="185" y="280"/>
                </a:cubicBezTo>
                <a:cubicBezTo>
                  <a:pt x="184" y="279"/>
                  <a:pt x="184" y="279"/>
                  <a:pt x="184" y="278"/>
                </a:cubicBezTo>
                <a:cubicBezTo>
                  <a:pt x="185" y="278"/>
                  <a:pt x="184" y="279"/>
                  <a:pt x="185" y="279"/>
                </a:cubicBezTo>
                <a:cubicBezTo>
                  <a:pt x="185" y="279"/>
                  <a:pt x="185" y="279"/>
                  <a:pt x="185" y="278"/>
                </a:cubicBezTo>
                <a:cubicBezTo>
                  <a:pt x="185" y="278"/>
                  <a:pt x="185" y="278"/>
                  <a:pt x="185" y="278"/>
                </a:cubicBezTo>
                <a:cubicBezTo>
                  <a:pt x="186" y="279"/>
                  <a:pt x="185" y="279"/>
                  <a:pt x="186" y="280"/>
                </a:cubicBezTo>
                <a:cubicBezTo>
                  <a:pt x="186" y="279"/>
                  <a:pt x="186" y="279"/>
                  <a:pt x="186" y="279"/>
                </a:cubicBezTo>
                <a:cubicBezTo>
                  <a:pt x="186" y="278"/>
                  <a:pt x="186" y="279"/>
                  <a:pt x="187" y="278"/>
                </a:cubicBezTo>
                <a:cubicBezTo>
                  <a:pt x="187" y="279"/>
                  <a:pt x="187" y="279"/>
                  <a:pt x="187" y="279"/>
                </a:cubicBezTo>
                <a:cubicBezTo>
                  <a:pt x="187" y="279"/>
                  <a:pt x="187" y="279"/>
                  <a:pt x="187" y="279"/>
                </a:cubicBezTo>
                <a:cubicBezTo>
                  <a:pt x="188" y="279"/>
                  <a:pt x="188" y="279"/>
                  <a:pt x="189" y="279"/>
                </a:cubicBezTo>
                <a:cubicBezTo>
                  <a:pt x="189" y="279"/>
                  <a:pt x="189" y="279"/>
                  <a:pt x="189" y="279"/>
                </a:cubicBezTo>
                <a:cubicBezTo>
                  <a:pt x="189" y="279"/>
                  <a:pt x="189" y="279"/>
                  <a:pt x="189" y="278"/>
                </a:cubicBezTo>
                <a:cubicBezTo>
                  <a:pt x="189" y="278"/>
                  <a:pt x="189" y="278"/>
                  <a:pt x="189" y="278"/>
                </a:cubicBezTo>
                <a:cubicBezTo>
                  <a:pt x="189" y="278"/>
                  <a:pt x="189" y="278"/>
                  <a:pt x="189" y="278"/>
                </a:cubicBezTo>
                <a:cubicBezTo>
                  <a:pt x="189" y="278"/>
                  <a:pt x="190" y="278"/>
                  <a:pt x="190" y="278"/>
                </a:cubicBezTo>
                <a:cubicBezTo>
                  <a:pt x="190" y="278"/>
                  <a:pt x="190" y="278"/>
                  <a:pt x="190" y="278"/>
                </a:cubicBezTo>
                <a:cubicBezTo>
                  <a:pt x="190" y="278"/>
                  <a:pt x="190" y="279"/>
                  <a:pt x="190" y="279"/>
                </a:cubicBezTo>
                <a:cubicBezTo>
                  <a:pt x="190" y="279"/>
                  <a:pt x="190" y="279"/>
                  <a:pt x="190" y="279"/>
                </a:cubicBezTo>
                <a:cubicBezTo>
                  <a:pt x="191" y="279"/>
                  <a:pt x="191" y="279"/>
                  <a:pt x="191" y="278"/>
                </a:cubicBezTo>
                <a:cubicBezTo>
                  <a:pt x="191" y="278"/>
                  <a:pt x="191" y="278"/>
                  <a:pt x="191" y="278"/>
                </a:cubicBezTo>
                <a:cubicBezTo>
                  <a:pt x="191" y="278"/>
                  <a:pt x="191" y="278"/>
                  <a:pt x="192" y="278"/>
                </a:cubicBezTo>
                <a:cubicBezTo>
                  <a:pt x="192" y="277"/>
                  <a:pt x="192" y="277"/>
                  <a:pt x="192" y="277"/>
                </a:cubicBezTo>
                <a:cubicBezTo>
                  <a:pt x="192" y="277"/>
                  <a:pt x="192" y="277"/>
                  <a:pt x="192" y="278"/>
                </a:cubicBezTo>
                <a:cubicBezTo>
                  <a:pt x="192" y="278"/>
                  <a:pt x="192" y="278"/>
                  <a:pt x="193" y="278"/>
                </a:cubicBezTo>
                <a:cubicBezTo>
                  <a:pt x="193" y="278"/>
                  <a:pt x="193" y="278"/>
                  <a:pt x="193" y="278"/>
                </a:cubicBezTo>
                <a:cubicBezTo>
                  <a:pt x="194" y="278"/>
                  <a:pt x="195" y="277"/>
                  <a:pt x="195" y="277"/>
                </a:cubicBezTo>
                <a:cubicBezTo>
                  <a:pt x="195" y="277"/>
                  <a:pt x="195" y="277"/>
                  <a:pt x="195" y="277"/>
                </a:cubicBezTo>
                <a:cubicBezTo>
                  <a:pt x="195" y="278"/>
                  <a:pt x="194" y="277"/>
                  <a:pt x="194" y="279"/>
                </a:cubicBezTo>
                <a:cubicBezTo>
                  <a:pt x="193" y="279"/>
                  <a:pt x="193" y="279"/>
                  <a:pt x="192" y="279"/>
                </a:cubicBezTo>
                <a:cubicBezTo>
                  <a:pt x="193" y="280"/>
                  <a:pt x="192" y="280"/>
                  <a:pt x="192" y="280"/>
                </a:cubicBezTo>
                <a:cubicBezTo>
                  <a:pt x="192" y="281"/>
                  <a:pt x="192" y="280"/>
                  <a:pt x="192" y="281"/>
                </a:cubicBezTo>
                <a:cubicBezTo>
                  <a:pt x="192" y="281"/>
                  <a:pt x="193" y="280"/>
                  <a:pt x="193" y="281"/>
                </a:cubicBezTo>
                <a:cubicBezTo>
                  <a:pt x="192" y="281"/>
                  <a:pt x="192" y="281"/>
                  <a:pt x="191" y="282"/>
                </a:cubicBezTo>
                <a:cubicBezTo>
                  <a:pt x="191" y="282"/>
                  <a:pt x="191" y="282"/>
                  <a:pt x="191" y="283"/>
                </a:cubicBezTo>
                <a:cubicBezTo>
                  <a:pt x="191" y="283"/>
                  <a:pt x="191" y="283"/>
                  <a:pt x="191" y="283"/>
                </a:cubicBezTo>
                <a:cubicBezTo>
                  <a:pt x="191" y="283"/>
                  <a:pt x="191" y="283"/>
                  <a:pt x="192" y="284"/>
                </a:cubicBezTo>
                <a:cubicBezTo>
                  <a:pt x="191" y="284"/>
                  <a:pt x="192" y="284"/>
                  <a:pt x="192" y="284"/>
                </a:cubicBezTo>
                <a:cubicBezTo>
                  <a:pt x="192" y="285"/>
                  <a:pt x="191" y="285"/>
                  <a:pt x="191" y="285"/>
                </a:cubicBezTo>
                <a:cubicBezTo>
                  <a:pt x="192" y="285"/>
                  <a:pt x="193" y="286"/>
                  <a:pt x="193" y="285"/>
                </a:cubicBezTo>
                <a:cubicBezTo>
                  <a:pt x="192" y="285"/>
                  <a:pt x="192" y="284"/>
                  <a:pt x="192" y="283"/>
                </a:cubicBezTo>
                <a:cubicBezTo>
                  <a:pt x="193" y="284"/>
                  <a:pt x="194" y="283"/>
                  <a:pt x="194" y="284"/>
                </a:cubicBezTo>
                <a:cubicBezTo>
                  <a:pt x="195" y="284"/>
                  <a:pt x="195" y="284"/>
                  <a:pt x="195" y="283"/>
                </a:cubicBezTo>
                <a:cubicBezTo>
                  <a:pt x="195" y="283"/>
                  <a:pt x="196" y="284"/>
                  <a:pt x="196" y="285"/>
                </a:cubicBezTo>
                <a:cubicBezTo>
                  <a:pt x="196" y="284"/>
                  <a:pt x="196" y="285"/>
                  <a:pt x="196" y="285"/>
                </a:cubicBezTo>
                <a:cubicBezTo>
                  <a:pt x="196" y="285"/>
                  <a:pt x="195" y="285"/>
                  <a:pt x="195" y="285"/>
                </a:cubicBezTo>
                <a:cubicBezTo>
                  <a:pt x="195" y="285"/>
                  <a:pt x="195" y="285"/>
                  <a:pt x="195" y="285"/>
                </a:cubicBezTo>
                <a:cubicBezTo>
                  <a:pt x="194" y="285"/>
                  <a:pt x="194" y="286"/>
                  <a:pt x="194" y="286"/>
                </a:cubicBezTo>
                <a:cubicBezTo>
                  <a:pt x="194" y="286"/>
                  <a:pt x="194" y="287"/>
                  <a:pt x="193" y="287"/>
                </a:cubicBezTo>
                <a:cubicBezTo>
                  <a:pt x="193" y="288"/>
                  <a:pt x="193" y="288"/>
                  <a:pt x="193" y="288"/>
                </a:cubicBezTo>
                <a:cubicBezTo>
                  <a:pt x="194" y="288"/>
                  <a:pt x="194" y="287"/>
                  <a:pt x="194" y="288"/>
                </a:cubicBezTo>
                <a:cubicBezTo>
                  <a:pt x="194" y="288"/>
                  <a:pt x="194" y="289"/>
                  <a:pt x="194" y="289"/>
                </a:cubicBezTo>
                <a:cubicBezTo>
                  <a:pt x="194" y="290"/>
                  <a:pt x="194" y="290"/>
                  <a:pt x="193" y="290"/>
                </a:cubicBezTo>
                <a:cubicBezTo>
                  <a:pt x="194" y="290"/>
                  <a:pt x="194" y="291"/>
                  <a:pt x="194" y="291"/>
                </a:cubicBezTo>
                <a:cubicBezTo>
                  <a:pt x="194" y="291"/>
                  <a:pt x="194" y="291"/>
                  <a:pt x="194" y="291"/>
                </a:cubicBezTo>
                <a:cubicBezTo>
                  <a:pt x="195" y="291"/>
                  <a:pt x="195" y="291"/>
                  <a:pt x="195" y="291"/>
                </a:cubicBezTo>
                <a:cubicBezTo>
                  <a:pt x="195" y="291"/>
                  <a:pt x="195" y="292"/>
                  <a:pt x="195" y="292"/>
                </a:cubicBezTo>
                <a:cubicBezTo>
                  <a:pt x="195" y="292"/>
                  <a:pt x="195" y="293"/>
                  <a:pt x="195" y="294"/>
                </a:cubicBezTo>
                <a:cubicBezTo>
                  <a:pt x="195" y="294"/>
                  <a:pt x="195" y="294"/>
                  <a:pt x="195" y="294"/>
                </a:cubicBezTo>
                <a:cubicBezTo>
                  <a:pt x="195" y="293"/>
                  <a:pt x="196" y="295"/>
                  <a:pt x="196" y="294"/>
                </a:cubicBezTo>
                <a:cubicBezTo>
                  <a:pt x="196" y="294"/>
                  <a:pt x="196" y="295"/>
                  <a:pt x="196" y="295"/>
                </a:cubicBezTo>
                <a:cubicBezTo>
                  <a:pt x="196" y="295"/>
                  <a:pt x="196" y="295"/>
                  <a:pt x="196" y="295"/>
                </a:cubicBezTo>
                <a:cubicBezTo>
                  <a:pt x="196" y="295"/>
                  <a:pt x="197" y="295"/>
                  <a:pt x="197" y="294"/>
                </a:cubicBezTo>
                <a:cubicBezTo>
                  <a:pt x="197" y="295"/>
                  <a:pt x="198" y="295"/>
                  <a:pt x="198" y="295"/>
                </a:cubicBezTo>
                <a:cubicBezTo>
                  <a:pt x="197" y="295"/>
                  <a:pt x="197" y="295"/>
                  <a:pt x="197" y="295"/>
                </a:cubicBezTo>
                <a:cubicBezTo>
                  <a:pt x="198" y="296"/>
                  <a:pt x="198" y="296"/>
                  <a:pt x="198" y="295"/>
                </a:cubicBezTo>
                <a:cubicBezTo>
                  <a:pt x="199" y="296"/>
                  <a:pt x="199" y="295"/>
                  <a:pt x="199" y="296"/>
                </a:cubicBezTo>
                <a:cubicBezTo>
                  <a:pt x="200" y="296"/>
                  <a:pt x="199" y="295"/>
                  <a:pt x="199" y="295"/>
                </a:cubicBezTo>
                <a:cubicBezTo>
                  <a:pt x="200" y="296"/>
                  <a:pt x="202" y="295"/>
                  <a:pt x="203" y="294"/>
                </a:cubicBezTo>
                <a:cubicBezTo>
                  <a:pt x="203" y="294"/>
                  <a:pt x="203" y="294"/>
                  <a:pt x="203" y="294"/>
                </a:cubicBezTo>
                <a:cubicBezTo>
                  <a:pt x="204" y="294"/>
                  <a:pt x="206" y="295"/>
                  <a:pt x="206" y="293"/>
                </a:cubicBezTo>
                <a:cubicBezTo>
                  <a:pt x="207" y="293"/>
                  <a:pt x="206" y="293"/>
                  <a:pt x="207" y="294"/>
                </a:cubicBezTo>
                <a:cubicBezTo>
                  <a:pt x="207" y="293"/>
                  <a:pt x="207" y="293"/>
                  <a:pt x="207" y="293"/>
                </a:cubicBezTo>
                <a:cubicBezTo>
                  <a:pt x="207" y="294"/>
                  <a:pt x="207" y="294"/>
                  <a:pt x="207" y="294"/>
                </a:cubicBezTo>
                <a:cubicBezTo>
                  <a:pt x="207" y="294"/>
                  <a:pt x="206" y="294"/>
                  <a:pt x="207" y="294"/>
                </a:cubicBezTo>
                <a:cubicBezTo>
                  <a:pt x="208" y="294"/>
                  <a:pt x="211" y="294"/>
                  <a:pt x="212" y="293"/>
                </a:cubicBezTo>
                <a:cubicBezTo>
                  <a:pt x="213" y="293"/>
                  <a:pt x="213" y="293"/>
                  <a:pt x="213" y="293"/>
                </a:cubicBezTo>
                <a:cubicBezTo>
                  <a:pt x="213" y="293"/>
                  <a:pt x="213" y="293"/>
                  <a:pt x="213" y="293"/>
                </a:cubicBezTo>
                <a:cubicBezTo>
                  <a:pt x="213" y="293"/>
                  <a:pt x="213" y="292"/>
                  <a:pt x="213" y="292"/>
                </a:cubicBezTo>
                <a:cubicBezTo>
                  <a:pt x="214" y="293"/>
                  <a:pt x="215" y="292"/>
                  <a:pt x="215" y="292"/>
                </a:cubicBezTo>
                <a:cubicBezTo>
                  <a:pt x="217" y="292"/>
                  <a:pt x="218" y="290"/>
                  <a:pt x="219" y="291"/>
                </a:cubicBezTo>
                <a:cubicBezTo>
                  <a:pt x="220" y="290"/>
                  <a:pt x="223" y="291"/>
                  <a:pt x="223" y="289"/>
                </a:cubicBezTo>
                <a:cubicBezTo>
                  <a:pt x="223" y="289"/>
                  <a:pt x="224" y="289"/>
                  <a:pt x="224" y="289"/>
                </a:cubicBezTo>
                <a:cubicBezTo>
                  <a:pt x="224" y="289"/>
                  <a:pt x="224" y="288"/>
                  <a:pt x="224" y="288"/>
                </a:cubicBezTo>
                <a:cubicBezTo>
                  <a:pt x="225" y="288"/>
                  <a:pt x="225" y="289"/>
                  <a:pt x="225" y="289"/>
                </a:cubicBezTo>
                <a:cubicBezTo>
                  <a:pt x="225" y="288"/>
                  <a:pt x="225" y="288"/>
                  <a:pt x="225" y="288"/>
                </a:cubicBezTo>
                <a:cubicBezTo>
                  <a:pt x="225" y="288"/>
                  <a:pt x="226" y="288"/>
                  <a:pt x="226" y="289"/>
                </a:cubicBezTo>
                <a:cubicBezTo>
                  <a:pt x="226" y="288"/>
                  <a:pt x="227" y="288"/>
                  <a:pt x="227" y="288"/>
                </a:cubicBezTo>
                <a:cubicBezTo>
                  <a:pt x="229" y="287"/>
                  <a:pt x="231" y="287"/>
                  <a:pt x="233" y="285"/>
                </a:cubicBezTo>
                <a:cubicBezTo>
                  <a:pt x="233" y="285"/>
                  <a:pt x="232" y="286"/>
                  <a:pt x="232" y="285"/>
                </a:cubicBezTo>
                <a:cubicBezTo>
                  <a:pt x="232" y="286"/>
                  <a:pt x="231" y="286"/>
                  <a:pt x="231" y="287"/>
                </a:cubicBezTo>
                <a:cubicBezTo>
                  <a:pt x="230" y="286"/>
                  <a:pt x="229" y="287"/>
                  <a:pt x="229" y="287"/>
                </a:cubicBezTo>
                <a:cubicBezTo>
                  <a:pt x="229" y="287"/>
                  <a:pt x="229" y="287"/>
                  <a:pt x="228" y="287"/>
                </a:cubicBezTo>
                <a:cubicBezTo>
                  <a:pt x="228" y="287"/>
                  <a:pt x="228" y="287"/>
                  <a:pt x="228" y="287"/>
                </a:cubicBezTo>
                <a:cubicBezTo>
                  <a:pt x="228" y="285"/>
                  <a:pt x="229" y="286"/>
                  <a:pt x="231" y="285"/>
                </a:cubicBezTo>
                <a:cubicBezTo>
                  <a:pt x="229" y="285"/>
                  <a:pt x="228" y="285"/>
                  <a:pt x="227" y="286"/>
                </a:cubicBezTo>
                <a:cubicBezTo>
                  <a:pt x="227" y="285"/>
                  <a:pt x="227" y="285"/>
                  <a:pt x="226" y="285"/>
                </a:cubicBezTo>
                <a:cubicBezTo>
                  <a:pt x="226" y="287"/>
                  <a:pt x="224" y="287"/>
                  <a:pt x="223" y="286"/>
                </a:cubicBezTo>
                <a:cubicBezTo>
                  <a:pt x="222" y="287"/>
                  <a:pt x="221" y="288"/>
                  <a:pt x="220" y="287"/>
                </a:cubicBezTo>
                <a:cubicBezTo>
                  <a:pt x="221" y="288"/>
                  <a:pt x="219" y="289"/>
                  <a:pt x="219" y="288"/>
                </a:cubicBezTo>
                <a:cubicBezTo>
                  <a:pt x="219" y="287"/>
                  <a:pt x="219" y="288"/>
                  <a:pt x="219" y="287"/>
                </a:cubicBezTo>
                <a:cubicBezTo>
                  <a:pt x="219" y="287"/>
                  <a:pt x="218" y="288"/>
                  <a:pt x="218" y="287"/>
                </a:cubicBezTo>
                <a:cubicBezTo>
                  <a:pt x="218" y="289"/>
                  <a:pt x="215" y="288"/>
                  <a:pt x="215" y="289"/>
                </a:cubicBezTo>
                <a:cubicBezTo>
                  <a:pt x="215" y="289"/>
                  <a:pt x="214" y="289"/>
                  <a:pt x="214" y="288"/>
                </a:cubicBezTo>
                <a:cubicBezTo>
                  <a:pt x="214" y="289"/>
                  <a:pt x="214" y="289"/>
                  <a:pt x="213" y="290"/>
                </a:cubicBezTo>
                <a:cubicBezTo>
                  <a:pt x="212" y="288"/>
                  <a:pt x="210" y="291"/>
                  <a:pt x="209" y="289"/>
                </a:cubicBezTo>
                <a:cubicBezTo>
                  <a:pt x="210" y="288"/>
                  <a:pt x="213" y="288"/>
                  <a:pt x="215" y="286"/>
                </a:cubicBezTo>
                <a:cubicBezTo>
                  <a:pt x="214" y="286"/>
                  <a:pt x="213" y="286"/>
                  <a:pt x="213" y="287"/>
                </a:cubicBezTo>
                <a:cubicBezTo>
                  <a:pt x="213" y="286"/>
                  <a:pt x="212" y="287"/>
                  <a:pt x="212" y="286"/>
                </a:cubicBezTo>
                <a:cubicBezTo>
                  <a:pt x="213" y="286"/>
                  <a:pt x="215" y="284"/>
                  <a:pt x="215" y="286"/>
                </a:cubicBezTo>
                <a:cubicBezTo>
                  <a:pt x="215" y="285"/>
                  <a:pt x="215" y="285"/>
                  <a:pt x="215" y="285"/>
                </a:cubicBezTo>
                <a:cubicBezTo>
                  <a:pt x="215" y="284"/>
                  <a:pt x="216" y="286"/>
                  <a:pt x="217" y="284"/>
                </a:cubicBezTo>
                <a:cubicBezTo>
                  <a:pt x="217" y="285"/>
                  <a:pt x="217" y="284"/>
                  <a:pt x="217" y="285"/>
                </a:cubicBezTo>
                <a:cubicBezTo>
                  <a:pt x="218" y="284"/>
                  <a:pt x="220" y="284"/>
                  <a:pt x="221" y="284"/>
                </a:cubicBezTo>
                <a:cubicBezTo>
                  <a:pt x="221" y="284"/>
                  <a:pt x="222" y="285"/>
                  <a:pt x="222" y="284"/>
                </a:cubicBezTo>
                <a:cubicBezTo>
                  <a:pt x="222" y="284"/>
                  <a:pt x="223" y="284"/>
                  <a:pt x="223" y="284"/>
                </a:cubicBezTo>
                <a:cubicBezTo>
                  <a:pt x="223" y="284"/>
                  <a:pt x="224" y="284"/>
                  <a:pt x="224" y="284"/>
                </a:cubicBezTo>
                <a:cubicBezTo>
                  <a:pt x="225" y="284"/>
                  <a:pt x="225" y="284"/>
                  <a:pt x="226" y="283"/>
                </a:cubicBezTo>
                <a:cubicBezTo>
                  <a:pt x="226" y="284"/>
                  <a:pt x="227" y="283"/>
                  <a:pt x="227" y="284"/>
                </a:cubicBezTo>
                <a:cubicBezTo>
                  <a:pt x="227" y="283"/>
                  <a:pt x="227" y="283"/>
                  <a:pt x="228" y="283"/>
                </a:cubicBezTo>
                <a:cubicBezTo>
                  <a:pt x="228" y="283"/>
                  <a:pt x="229" y="284"/>
                  <a:pt x="229" y="283"/>
                </a:cubicBezTo>
                <a:cubicBezTo>
                  <a:pt x="230" y="283"/>
                  <a:pt x="231" y="282"/>
                  <a:pt x="232" y="282"/>
                </a:cubicBezTo>
                <a:cubicBezTo>
                  <a:pt x="232" y="282"/>
                  <a:pt x="232" y="281"/>
                  <a:pt x="232" y="281"/>
                </a:cubicBezTo>
                <a:cubicBezTo>
                  <a:pt x="233" y="281"/>
                  <a:pt x="234" y="280"/>
                  <a:pt x="235" y="281"/>
                </a:cubicBezTo>
                <a:cubicBezTo>
                  <a:pt x="235" y="280"/>
                  <a:pt x="236" y="280"/>
                  <a:pt x="237" y="280"/>
                </a:cubicBezTo>
                <a:cubicBezTo>
                  <a:pt x="237" y="280"/>
                  <a:pt x="238" y="278"/>
                  <a:pt x="239" y="280"/>
                </a:cubicBezTo>
                <a:cubicBezTo>
                  <a:pt x="239" y="279"/>
                  <a:pt x="239" y="279"/>
                  <a:pt x="239" y="279"/>
                </a:cubicBezTo>
                <a:cubicBezTo>
                  <a:pt x="239" y="279"/>
                  <a:pt x="239" y="279"/>
                  <a:pt x="240" y="279"/>
                </a:cubicBezTo>
                <a:cubicBezTo>
                  <a:pt x="240" y="278"/>
                  <a:pt x="241" y="279"/>
                  <a:pt x="242" y="278"/>
                </a:cubicBezTo>
                <a:cubicBezTo>
                  <a:pt x="243" y="279"/>
                  <a:pt x="244" y="277"/>
                  <a:pt x="245" y="277"/>
                </a:cubicBezTo>
                <a:cubicBezTo>
                  <a:pt x="246" y="277"/>
                  <a:pt x="246" y="278"/>
                  <a:pt x="246" y="277"/>
                </a:cubicBezTo>
                <a:cubicBezTo>
                  <a:pt x="246" y="277"/>
                  <a:pt x="245" y="277"/>
                  <a:pt x="246" y="276"/>
                </a:cubicBezTo>
                <a:cubicBezTo>
                  <a:pt x="246" y="276"/>
                  <a:pt x="247" y="277"/>
                  <a:pt x="247" y="277"/>
                </a:cubicBezTo>
                <a:cubicBezTo>
                  <a:pt x="247" y="276"/>
                  <a:pt x="247" y="276"/>
                  <a:pt x="247" y="276"/>
                </a:cubicBezTo>
                <a:cubicBezTo>
                  <a:pt x="247" y="276"/>
                  <a:pt x="249" y="276"/>
                  <a:pt x="249" y="275"/>
                </a:cubicBezTo>
                <a:cubicBezTo>
                  <a:pt x="250" y="275"/>
                  <a:pt x="252" y="275"/>
                  <a:pt x="253" y="274"/>
                </a:cubicBezTo>
                <a:cubicBezTo>
                  <a:pt x="253" y="275"/>
                  <a:pt x="254" y="274"/>
                  <a:pt x="255" y="274"/>
                </a:cubicBezTo>
                <a:cubicBezTo>
                  <a:pt x="255" y="274"/>
                  <a:pt x="256" y="274"/>
                  <a:pt x="256" y="274"/>
                </a:cubicBezTo>
                <a:cubicBezTo>
                  <a:pt x="257" y="274"/>
                  <a:pt x="257" y="274"/>
                  <a:pt x="258" y="274"/>
                </a:cubicBezTo>
                <a:cubicBezTo>
                  <a:pt x="259" y="274"/>
                  <a:pt x="260" y="273"/>
                  <a:pt x="261" y="273"/>
                </a:cubicBezTo>
                <a:cubicBezTo>
                  <a:pt x="261" y="273"/>
                  <a:pt x="261" y="273"/>
                  <a:pt x="261" y="273"/>
                </a:cubicBezTo>
                <a:cubicBezTo>
                  <a:pt x="261" y="273"/>
                  <a:pt x="261" y="273"/>
                  <a:pt x="262" y="272"/>
                </a:cubicBezTo>
                <a:cubicBezTo>
                  <a:pt x="262" y="273"/>
                  <a:pt x="263" y="272"/>
                  <a:pt x="263" y="273"/>
                </a:cubicBezTo>
                <a:cubicBezTo>
                  <a:pt x="264" y="273"/>
                  <a:pt x="263" y="272"/>
                  <a:pt x="264" y="272"/>
                </a:cubicBezTo>
                <a:cubicBezTo>
                  <a:pt x="264" y="272"/>
                  <a:pt x="264" y="272"/>
                  <a:pt x="265" y="272"/>
                </a:cubicBezTo>
                <a:cubicBezTo>
                  <a:pt x="265" y="271"/>
                  <a:pt x="265" y="271"/>
                  <a:pt x="265" y="271"/>
                </a:cubicBezTo>
                <a:cubicBezTo>
                  <a:pt x="265" y="271"/>
                  <a:pt x="266" y="271"/>
                  <a:pt x="265" y="272"/>
                </a:cubicBezTo>
                <a:cubicBezTo>
                  <a:pt x="267" y="270"/>
                  <a:pt x="268" y="271"/>
                  <a:pt x="269" y="271"/>
                </a:cubicBezTo>
                <a:cubicBezTo>
                  <a:pt x="269" y="271"/>
                  <a:pt x="269" y="270"/>
                  <a:pt x="269" y="270"/>
                </a:cubicBezTo>
                <a:cubicBezTo>
                  <a:pt x="269" y="271"/>
                  <a:pt x="270" y="271"/>
                  <a:pt x="271" y="271"/>
                </a:cubicBezTo>
                <a:cubicBezTo>
                  <a:pt x="271" y="270"/>
                  <a:pt x="270" y="271"/>
                  <a:pt x="270" y="270"/>
                </a:cubicBezTo>
                <a:cubicBezTo>
                  <a:pt x="271" y="270"/>
                  <a:pt x="271" y="271"/>
                  <a:pt x="271" y="270"/>
                </a:cubicBezTo>
                <a:cubicBezTo>
                  <a:pt x="271" y="270"/>
                  <a:pt x="271" y="270"/>
                  <a:pt x="272" y="270"/>
                </a:cubicBezTo>
                <a:cubicBezTo>
                  <a:pt x="271" y="270"/>
                  <a:pt x="271" y="269"/>
                  <a:pt x="272" y="269"/>
                </a:cubicBezTo>
                <a:cubicBezTo>
                  <a:pt x="272" y="270"/>
                  <a:pt x="272" y="270"/>
                  <a:pt x="272" y="270"/>
                </a:cubicBezTo>
                <a:cubicBezTo>
                  <a:pt x="274" y="269"/>
                  <a:pt x="277" y="269"/>
                  <a:pt x="279" y="267"/>
                </a:cubicBezTo>
                <a:cubicBezTo>
                  <a:pt x="280" y="267"/>
                  <a:pt x="282" y="267"/>
                  <a:pt x="283" y="266"/>
                </a:cubicBezTo>
                <a:cubicBezTo>
                  <a:pt x="285" y="266"/>
                  <a:pt x="286" y="265"/>
                  <a:pt x="287" y="265"/>
                </a:cubicBezTo>
                <a:cubicBezTo>
                  <a:pt x="287" y="265"/>
                  <a:pt x="288" y="265"/>
                  <a:pt x="288" y="265"/>
                </a:cubicBezTo>
                <a:cubicBezTo>
                  <a:pt x="288" y="265"/>
                  <a:pt x="288" y="264"/>
                  <a:pt x="288" y="264"/>
                </a:cubicBezTo>
                <a:cubicBezTo>
                  <a:pt x="288" y="264"/>
                  <a:pt x="289" y="265"/>
                  <a:pt x="289" y="265"/>
                </a:cubicBezTo>
                <a:cubicBezTo>
                  <a:pt x="289" y="264"/>
                  <a:pt x="289" y="264"/>
                  <a:pt x="289" y="264"/>
                </a:cubicBezTo>
                <a:cubicBezTo>
                  <a:pt x="290" y="265"/>
                  <a:pt x="290" y="263"/>
                  <a:pt x="292" y="264"/>
                </a:cubicBezTo>
                <a:cubicBezTo>
                  <a:pt x="293" y="262"/>
                  <a:pt x="296" y="263"/>
                  <a:pt x="296" y="260"/>
                </a:cubicBezTo>
                <a:cubicBezTo>
                  <a:pt x="296" y="260"/>
                  <a:pt x="296" y="262"/>
                  <a:pt x="295" y="261"/>
                </a:cubicBezTo>
                <a:cubicBezTo>
                  <a:pt x="296" y="259"/>
                  <a:pt x="297" y="260"/>
                  <a:pt x="298" y="258"/>
                </a:cubicBezTo>
                <a:cubicBezTo>
                  <a:pt x="298" y="258"/>
                  <a:pt x="298" y="258"/>
                  <a:pt x="298" y="258"/>
                </a:cubicBezTo>
                <a:cubicBezTo>
                  <a:pt x="298" y="257"/>
                  <a:pt x="300" y="257"/>
                  <a:pt x="300" y="257"/>
                </a:cubicBezTo>
                <a:cubicBezTo>
                  <a:pt x="301" y="256"/>
                  <a:pt x="303" y="257"/>
                  <a:pt x="304" y="256"/>
                </a:cubicBezTo>
                <a:cubicBezTo>
                  <a:pt x="304" y="256"/>
                  <a:pt x="304" y="256"/>
                  <a:pt x="304" y="256"/>
                </a:cubicBezTo>
                <a:cubicBezTo>
                  <a:pt x="304" y="256"/>
                  <a:pt x="305" y="257"/>
                  <a:pt x="305" y="257"/>
                </a:cubicBezTo>
                <a:cubicBezTo>
                  <a:pt x="305" y="255"/>
                  <a:pt x="307" y="257"/>
                  <a:pt x="307" y="255"/>
                </a:cubicBezTo>
                <a:cubicBezTo>
                  <a:pt x="308" y="256"/>
                  <a:pt x="308" y="255"/>
                  <a:pt x="309" y="255"/>
                </a:cubicBezTo>
                <a:cubicBezTo>
                  <a:pt x="309" y="254"/>
                  <a:pt x="310" y="254"/>
                  <a:pt x="311" y="254"/>
                </a:cubicBezTo>
                <a:cubicBezTo>
                  <a:pt x="311" y="253"/>
                  <a:pt x="311" y="253"/>
                  <a:pt x="311" y="253"/>
                </a:cubicBezTo>
                <a:cubicBezTo>
                  <a:pt x="311" y="253"/>
                  <a:pt x="311" y="253"/>
                  <a:pt x="311" y="252"/>
                </a:cubicBezTo>
                <a:cubicBezTo>
                  <a:pt x="311" y="252"/>
                  <a:pt x="312" y="253"/>
                  <a:pt x="312" y="252"/>
                </a:cubicBezTo>
                <a:cubicBezTo>
                  <a:pt x="312" y="252"/>
                  <a:pt x="312" y="253"/>
                  <a:pt x="312" y="253"/>
                </a:cubicBezTo>
                <a:cubicBezTo>
                  <a:pt x="312" y="251"/>
                  <a:pt x="313" y="251"/>
                  <a:pt x="314" y="251"/>
                </a:cubicBezTo>
                <a:cubicBezTo>
                  <a:pt x="313" y="250"/>
                  <a:pt x="314" y="251"/>
                  <a:pt x="314" y="250"/>
                </a:cubicBezTo>
                <a:cubicBezTo>
                  <a:pt x="314" y="250"/>
                  <a:pt x="314" y="250"/>
                  <a:pt x="313" y="249"/>
                </a:cubicBezTo>
                <a:cubicBezTo>
                  <a:pt x="313" y="250"/>
                  <a:pt x="313" y="250"/>
                  <a:pt x="313" y="250"/>
                </a:cubicBezTo>
                <a:cubicBezTo>
                  <a:pt x="313" y="250"/>
                  <a:pt x="313" y="250"/>
                  <a:pt x="312" y="250"/>
                </a:cubicBezTo>
                <a:cubicBezTo>
                  <a:pt x="313" y="249"/>
                  <a:pt x="313" y="249"/>
                  <a:pt x="313" y="249"/>
                </a:cubicBezTo>
                <a:cubicBezTo>
                  <a:pt x="313" y="249"/>
                  <a:pt x="313" y="249"/>
                  <a:pt x="312" y="249"/>
                </a:cubicBezTo>
                <a:cubicBezTo>
                  <a:pt x="312" y="249"/>
                  <a:pt x="312" y="249"/>
                  <a:pt x="312" y="249"/>
                </a:cubicBezTo>
                <a:cubicBezTo>
                  <a:pt x="312" y="249"/>
                  <a:pt x="312" y="249"/>
                  <a:pt x="312" y="249"/>
                </a:cubicBezTo>
                <a:cubicBezTo>
                  <a:pt x="311" y="249"/>
                  <a:pt x="311" y="249"/>
                  <a:pt x="311" y="249"/>
                </a:cubicBezTo>
                <a:cubicBezTo>
                  <a:pt x="311" y="249"/>
                  <a:pt x="311" y="249"/>
                  <a:pt x="311" y="249"/>
                </a:cubicBezTo>
                <a:cubicBezTo>
                  <a:pt x="311" y="249"/>
                  <a:pt x="311" y="249"/>
                  <a:pt x="311" y="250"/>
                </a:cubicBezTo>
                <a:cubicBezTo>
                  <a:pt x="311" y="249"/>
                  <a:pt x="311" y="249"/>
                  <a:pt x="311" y="249"/>
                </a:cubicBezTo>
                <a:cubicBezTo>
                  <a:pt x="310" y="249"/>
                  <a:pt x="310" y="249"/>
                  <a:pt x="310" y="249"/>
                </a:cubicBezTo>
                <a:cubicBezTo>
                  <a:pt x="309" y="249"/>
                  <a:pt x="309" y="249"/>
                  <a:pt x="309" y="249"/>
                </a:cubicBezTo>
                <a:cubicBezTo>
                  <a:pt x="309" y="249"/>
                  <a:pt x="309" y="249"/>
                  <a:pt x="309" y="249"/>
                </a:cubicBezTo>
                <a:cubicBezTo>
                  <a:pt x="309" y="249"/>
                  <a:pt x="309" y="249"/>
                  <a:pt x="309" y="249"/>
                </a:cubicBezTo>
                <a:cubicBezTo>
                  <a:pt x="310" y="249"/>
                  <a:pt x="310" y="249"/>
                  <a:pt x="310" y="248"/>
                </a:cubicBezTo>
                <a:cubicBezTo>
                  <a:pt x="311" y="249"/>
                  <a:pt x="310" y="249"/>
                  <a:pt x="310" y="249"/>
                </a:cubicBezTo>
                <a:cubicBezTo>
                  <a:pt x="310" y="248"/>
                  <a:pt x="311" y="248"/>
                  <a:pt x="311" y="249"/>
                </a:cubicBezTo>
                <a:cubicBezTo>
                  <a:pt x="311" y="248"/>
                  <a:pt x="311" y="248"/>
                  <a:pt x="311" y="248"/>
                </a:cubicBezTo>
                <a:cubicBezTo>
                  <a:pt x="311" y="248"/>
                  <a:pt x="311" y="248"/>
                  <a:pt x="311" y="248"/>
                </a:cubicBezTo>
                <a:cubicBezTo>
                  <a:pt x="311" y="248"/>
                  <a:pt x="312" y="248"/>
                  <a:pt x="312" y="248"/>
                </a:cubicBezTo>
                <a:cubicBezTo>
                  <a:pt x="312" y="248"/>
                  <a:pt x="312" y="247"/>
                  <a:pt x="313" y="248"/>
                </a:cubicBezTo>
                <a:cubicBezTo>
                  <a:pt x="313" y="248"/>
                  <a:pt x="313" y="247"/>
                  <a:pt x="313" y="247"/>
                </a:cubicBezTo>
                <a:cubicBezTo>
                  <a:pt x="314" y="247"/>
                  <a:pt x="313" y="248"/>
                  <a:pt x="313" y="248"/>
                </a:cubicBezTo>
                <a:cubicBezTo>
                  <a:pt x="314" y="248"/>
                  <a:pt x="315" y="248"/>
                  <a:pt x="315" y="247"/>
                </a:cubicBezTo>
                <a:cubicBezTo>
                  <a:pt x="315" y="247"/>
                  <a:pt x="316" y="247"/>
                  <a:pt x="315" y="248"/>
                </a:cubicBezTo>
                <a:cubicBezTo>
                  <a:pt x="316" y="248"/>
                  <a:pt x="317" y="246"/>
                  <a:pt x="317" y="245"/>
                </a:cubicBezTo>
                <a:cubicBezTo>
                  <a:pt x="317" y="245"/>
                  <a:pt x="317" y="245"/>
                  <a:pt x="318" y="244"/>
                </a:cubicBezTo>
                <a:cubicBezTo>
                  <a:pt x="318" y="245"/>
                  <a:pt x="318" y="245"/>
                  <a:pt x="318" y="246"/>
                </a:cubicBezTo>
                <a:cubicBezTo>
                  <a:pt x="318" y="246"/>
                  <a:pt x="318" y="246"/>
                  <a:pt x="317" y="246"/>
                </a:cubicBezTo>
                <a:cubicBezTo>
                  <a:pt x="317" y="246"/>
                  <a:pt x="317" y="247"/>
                  <a:pt x="318" y="247"/>
                </a:cubicBezTo>
                <a:cubicBezTo>
                  <a:pt x="318" y="247"/>
                  <a:pt x="318" y="247"/>
                  <a:pt x="317" y="247"/>
                </a:cubicBezTo>
                <a:cubicBezTo>
                  <a:pt x="318" y="247"/>
                  <a:pt x="318" y="246"/>
                  <a:pt x="318" y="246"/>
                </a:cubicBezTo>
                <a:cubicBezTo>
                  <a:pt x="319" y="247"/>
                  <a:pt x="318" y="247"/>
                  <a:pt x="318" y="247"/>
                </a:cubicBezTo>
                <a:cubicBezTo>
                  <a:pt x="319" y="248"/>
                  <a:pt x="318" y="247"/>
                  <a:pt x="319" y="247"/>
                </a:cubicBezTo>
                <a:cubicBezTo>
                  <a:pt x="319" y="246"/>
                  <a:pt x="320" y="246"/>
                  <a:pt x="321" y="247"/>
                </a:cubicBezTo>
                <a:cubicBezTo>
                  <a:pt x="321" y="246"/>
                  <a:pt x="321" y="245"/>
                  <a:pt x="321" y="245"/>
                </a:cubicBezTo>
                <a:cubicBezTo>
                  <a:pt x="321" y="246"/>
                  <a:pt x="320" y="246"/>
                  <a:pt x="320" y="246"/>
                </a:cubicBezTo>
                <a:cubicBezTo>
                  <a:pt x="320" y="246"/>
                  <a:pt x="320" y="246"/>
                  <a:pt x="320" y="246"/>
                </a:cubicBezTo>
                <a:cubicBezTo>
                  <a:pt x="320" y="245"/>
                  <a:pt x="319" y="246"/>
                  <a:pt x="318" y="246"/>
                </a:cubicBezTo>
                <a:cubicBezTo>
                  <a:pt x="320" y="244"/>
                  <a:pt x="322" y="244"/>
                  <a:pt x="324" y="243"/>
                </a:cubicBezTo>
                <a:cubicBezTo>
                  <a:pt x="324" y="243"/>
                  <a:pt x="324" y="244"/>
                  <a:pt x="324" y="244"/>
                </a:cubicBezTo>
                <a:cubicBezTo>
                  <a:pt x="325" y="244"/>
                  <a:pt x="325" y="244"/>
                  <a:pt x="325" y="243"/>
                </a:cubicBezTo>
                <a:cubicBezTo>
                  <a:pt x="325" y="244"/>
                  <a:pt x="325" y="243"/>
                  <a:pt x="326" y="244"/>
                </a:cubicBezTo>
                <a:cubicBezTo>
                  <a:pt x="326" y="244"/>
                  <a:pt x="325" y="244"/>
                  <a:pt x="326" y="244"/>
                </a:cubicBezTo>
                <a:cubicBezTo>
                  <a:pt x="326" y="244"/>
                  <a:pt x="327" y="244"/>
                  <a:pt x="327" y="244"/>
                </a:cubicBezTo>
                <a:cubicBezTo>
                  <a:pt x="327" y="243"/>
                  <a:pt x="328" y="243"/>
                  <a:pt x="328" y="243"/>
                </a:cubicBezTo>
                <a:cubicBezTo>
                  <a:pt x="329" y="243"/>
                  <a:pt x="329" y="243"/>
                  <a:pt x="329" y="242"/>
                </a:cubicBezTo>
                <a:cubicBezTo>
                  <a:pt x="331" y="244"/>
                  <a:pt x="332" y="242"/>
                  <a:pt x="334" y="242"/>
                </a:cubicBezTo>
                <a:cubicBezTo>
                  <a:pt x="334" y="242"/>
                  <a:pt x="335" y="241"/>
                  <a:pt x="335" y="242"/>
                </a:cubicBezTo>
                <a:cubicBezTo>
                  <a:pt x="335" y="241"/>
                  <a:pt x="335" y="241"/>
                  <a:pt x="335" y="241"/>
                </a:cubicBezTo>
                <a:cubicBezTo>
                  <a:pt x="335" y="241"/>
                  <a:pt x="335" y="240"/>
                  <a:pt x="335" y="241"/>
                </a:cubicBezTo>
                <a:cubicBezTo>
                  <a:pt x="335" y="241"/>
                  <a:pt x="336" y="241"/>
                  <a:pt x="335" y="242"/>
                </a:cubicBezTo>
                <a:cubicBezTo>
                  <a:pt x="336" y="242"/>
                  <a:pt x="335" y="241"/>
                  <a:pt x="336" y="241"/>
                </a:cubicBezTo>
                <a:cubicBezTo>
                  <a:pt x="336" y="240"/>
                  <a:pt x="336" y="241"/>
                  <a:pt x="337" y="240"/>
                </a:cubicBezTo>
                <a:cubicBezTo>
                  <a:pt x="337" y="241"/>
                  <a:pt x="337" y="241"/>
                  <a:pt x="337" y="241"/>
                </a:cubicBezTo>
                <a:cubicBezTo>
                  <a:pt x="338" y="240"/>
                  <a:pt x="339" y="241"/>
                  <a:pt x="339" y="239"/>
                </a:cubicBezTo>
                <a:cubicBezTo>
                  <a:pt x="340" y="238"/>
                  <a:pt x="340" y="239"/>
                  <a:pt x="340" y="239"/>
                </a:cubicBezTo>
                <a:cubicBezTo>
                  <a:pt x="341" y="239"/>
                  <a:pt x="340" y="240"/>
                  <a:pt x="341" y="240"/>
                </a:cubicBezTo>
                <a:cubicBezTo>
                  <a:pt x="341" y="239"/>
                  <a:pt x="341" y="239"/>
                  <a:pt x="341" y="239"/>
                </a:cubicBezTo>
                <a:cubicBezTo>
                  <a:pt x="341" y="239"/>
                  <a:pt x="341" y="238"/>
                  <a:pt x="341" y="238"/>
                </a:cubicBezTo>
                <a:cubicBezTo>
                  <a:pt x="342" y="239"/>
                  <a:pt x="341" y="240"/>
                  <a:pt x="341" y="240"/>
                </a:cubicBezTo>
                <a:cubicBezTo>
                  <a:pt x="341" y="240"/>
                  <a:pt x="341" y="240"/>
                  <a:pt x="341" y="240"/>
                </a:cubicBezTo>
                <a:cubicBezTo>
                  <a:pt x="342" y="241"/>
                  <a:pt x="343" y="241"/>
                  <a:pt x="344" y="239"/>
                </a:cubicBezTo>
                <a:cubicBezTo>
                  <a:pt x="344" y="240"/>
                  <a:pt x="344" y="240"/>
                  <a:pt x="344" y="240"/>
                </a:cubicBezTo>
                <a:cubicBezTo>
                  <a:pt x="344" y="240"/>
                  <a:pt x="346" y="240"/>
                  <a:pt x="346" y="240"/>
                </a:cubicBezTo>
                <a:cubicBezTo>
                  <a:pt x="346" y="239"/>
                  <a:pt x="346" y="239"/>
                  <a:pt x="346" y="239"/>
                </a:cubicBezTo>
                <a:cubicBezTo>
                  <a:pt x="346" y="239"/>
                  <a:pt x="346" y="239"/>
                  <a:pt x="347" y="240"/>
                </a:cubicBezTo>
                <a:cubicBezTo>
                  <a:pt x="347" y="239"/>
                  <a:pt x="347" y="239"/>
                  <a:pt x="347" y="239"/>
                </a:cubicBezTo>
                <a:cubicBezTo>
                  <a:pt x="347" y="239"/>
                  <a:pt x="347" y="239"/>
                  <a:pt x="347" y="239"/>
                </a:cubicBezTo>
                <a:cubicBezTo>
                  <a:pt x="348" y="240"/>
                  <a:pt x="348" y="239"/>
                  <a:pt x="348" y="239"/>
                </a:cubicBezTo>
                <a:cubicBezTo>
                  <a:pt x="348" y="239"/>
                  <a:pt x="348" y="239"/>
                  <a:pt x="348" y="239"/>
                </a:cubicBezTo>
                <a:cubicBezTo>
                  <a:pt x="348" y="239"/>
                  <a:pt x="348" y="239"/>
                  <a:pt x="348" y="239"/>
                </a:cubicBezTo>
                <a:cubicBezTo>
                  <a:pt x="349" y="239"/>
                  <a:pt x="351" y="239"/>
                  <a:pt x="351" y="238"/>
                </a:cubicBezTo>
                <a:cubicBezTo>
                  <a:pt x="352" y="239"/>
                  <a:pt x="352" y="238"/>
                  <a:pt x="352" y="238"/>
                </a:cubicBezTo>
                <a:cubicBezTo>
                  <a:pt x="352" y="237"/>
                  <a:pt x="353" y="237"/>
                  <a:pt x="353" y="236"/>
                </a:cubicBezTo>
                <a:cubicBezTo>
                  <a:pt x="353" y="236"/>
                  <a:pt x="353" y="236"/>
                  <a:pt x="352" y="236"/>
                </a:cubicBezTo>
                <a:cubicBezTo>
                  <a:pt x="353" y="236"/>
                  <a:pt x="353" y="236"/>
                  <a:pt x="353" y="236"/>
                </a:cubicBezTo>
                <a:cubicBezTo>
                  <a:pt x="353" y="236"/>
                  <a:pt x="353" y="236"/>
                  <a:pt x="353" y="236"/>
                </a:cubicBezTo>
                <a:cubicBezTo>
                  <a:pt x="354" y="236"/>
                  <a:pt x="355" y="236"/>
                  <a:pt x="355" y="236"/>
                </a:cubicBezTo>
                <a:cubicBezTo>
                  <a:pt x="356" y="236"/>
                  <a:pt x="355" y="237"/>
                  <a:pt x="355" y="237"/>
                </a:cubicBezTo>
                <a:cubicBezTo>
                  <a:pt x="356" y="237"/>
                  <a:pt x="356" y="237"/>
                  <a:pt x="356" y="236"/>
                </a:cubicBezTo>
                <a:cubicBezTo>
                  <a:pt x="356" y="235"/>
                  <a:pt x="359" y="236"/>
                  <a:pt x="359" y="235"/>
                </a:cubicBezTo>
                <a:cubicBezTo>
                  <a:pt x="358" y="235"/>
                  <a:pt x="357" y="235"/>
                  <a:pt x="356" y="236"/>
                </a:cubicBezTo>
                <a:cubicBezTo>
                  <a:pt x="356" y="235"/>
                  <a:pt x="356" y="235"/>
                  <a:pt x="357" y="235"/>
                </a:cubicBezTo>
                <a:cubicBezTo>
                  <a:pt x="357" y="234"/>
                  <a:pt x="356" y="235"/>
                  <a:pt x="356" y="235"/>
                </a:cubicBezTo>
                <a:cubicBezTo>
                  <a:pt x="356" y="234"/>
                  <a:pt x="356" y="234"/>
                  <a:pt x="356" y="234"/>
                </a:cubicBezTo>
                <a:cubicBezTo>
                  <a:pt x="357" y="234"/>
                  <a:pt x="357" y="234"/>
                  <a:pt x="357" y="235"/>
                </a:cubicBezTo>
                <a:cubicBezTo>
                  <a:pt x="358" y="234"/>
                  <a:pt x="357" y="233"/>
                  <a:pt x="358" y="233"/>
                </a:cubicBezTo>
                <a:cubicBezTo>
                  <a:pt x="359" y="233"/>
                  <a:pt x="358" y="234"/>
                  <a:pt x="358" y="234"/>
                </a:cubicBezTo>
                <a:cubicBezTo>
                  <a:pt x="358" y="234"/>
                  <a:pt x="358" y="235"/>
                  <a:pt x="358" y="235"/>
                </a:cubicBezTo>
                <a:cubicBezTo>
                  <a:pt x="358" y="235"/>
                  <a:pt x="358" y="233"/>
                  <a:pt x="359" y="233"/>
                </a:cubicBezTo>
                <a:cubicBezTo>
                  <a:pt x="360" y="234"/>
                  <a:pt x="360" y="234"/>
                  <a:pt x="359" y="234"/>
                </a:cubicBezTo>
                <a:cubicBezTo>
                  <a:pt x="360" y="234"/>
                  <a:pt x="360" y="233"/>
                  <a:pt x="360" y="233"/>
                </a:cubicBezTo>
                <a:cubicBezTo>
                  <a:pt x="361" y="233"/>
                  <a:pt x="360" y="234"/>
                  <a:pt x="361" y="234"/>
                </a:cubicBezTo>
                <a:cubicBezTo>
                  <a:pt x="361" y="234"/>
                  <a:pt x="361" y="234"/>
                  <a:pt x="361" y="234"/>
                </a:cubicBezTo>
                <a:cubicBezTo>
                  <a:pt x="361" y="233"/>
                  <a:pt x="361" y="233"/>
                  <a:pt x="361" y="233"/>
                </a:cubicBezTo>
                <a:cubicBezTo>
                  <a:pt x="361" y="233"/>
                  <a:pt x="362" y="233"/>
                  <a:pt x="362" y="232"/>
                </a:cubicBezTo>
                <a:cubicBezTo>
                  <a:pt x="362" y="232"/>
                  <a:pt x="362" y="232"/>
                  <a:pt x="362" y="232"/>
                </a:cubicBezTo>
                <a:cubicBezTo>
                  <a:pt x="363" y="232"/>
                  <a:pt x="362" y="233"/>
                  <a:pt x="362" y="234"/>
                </a:cubicBezTo>
                <a:cubicBezTo>
                  <a:pt x="363" y="233"/>
                  <a:pt x="363" y="233"/>
                  <a:pt x="363" y="233"/>
                </a:cubicBezTo>
                <a:cubicBezTo>
                  <a:pt x="363" y="233"/>
                  <a:pt x="363" y="233"/>
                  <a:pt x="364" y="233"/>
                </a:cubicBezTo>
                <a:cubicBezTo>
                  <a:pt x="364" y="233"/>
                  <a:pt x="365" y="233"/>
                  <a:pt x="366" y="233"/>
                </a:cubicBezTo>
                <a:cubicBezTo>
                  <a:pt x="366" y="233"/>
                  <a:pt x="365" y="233"/>
                  <a:pt x="365" y="233"/>
                </a:cubicBezTo>
                <a:cubicBezTo>
                  <a:pt x="366" y="234"/>
                  <a:pt x="366" y="232"/>
                  <a:pt x="367" y="233"/>
                </a:cubicBezTo>
                <a:cubicBezTo>
                  <a:pt x="367" y="232"/>
                  <a:pt x="367" y="232"/>
                  <a:pt x="367" y="232"/>
                </a:cubicBezTo>
                <a:cubicBezTo>
                  <a:pt x="367" y="231"/>
                  <a:pt x="367" y="232"/>
                  <a:pt x="367" y="231"/>
                </a:cubicBezTo>
                <a:cubicBezTo>
                  <a:pt x="367" y="231"/>
                  <a:pt x="367" y="231"/>
                  <a:pt x="367" y="231"/>
                </a:cubicBezTo>
                <a:cubicBezTo>
                  <a:pt x="368" y="231"/>
                  <a:pt x="368" y="231"/>
                  <a:pt x="369" y="231"/>
                </a:cubicBezTo>
                <a:cubicBezTo>
                  <a:pt x="369" y="232"/>
                  <a:pt x="368" y="232"/>
                  <a:pt x="368" y="231"/>
                </a:cubicBezTo>
                <a:cubicBezTo>
                  <a:pt x="368" y="232"/>
                  <a:pt x="367" y="232"/>
                  <a:pt x="367" y="232"/>
                </a:cubicBezTo>
                <a:cubicBezTo>
                  <a:pt x="367" y="232"/>
                  <a:pt x="369" y="233"/>
                  <a:pt x="369" y="232"/>
                </a:cubicBezTo>
                <a:cubicBezTo>
                  <a:pt x="369" y="232"/>
                  <a:pt x="369" y="232"/>
                  <a:pt x="369" y="233"/>
                </a:cubicBezTo>
                <a:cubicBezTo>
                  <a:pt x="370" y="232"/>
                  <a:pt x="371" y="231"/>
                  <a:pt x="372" y="231"/>
                </a:cubicBezTo>
                <a:cubicBezTo>
                  <a:pt x="372" y="231"/>
                  <a:pt x="371" y="231"/>
                  <a:pt x="371" y="232"/>
                </a:cubicBezTo>
                <a:cubicBezTo>
                  <a:pt x="372" y="231"/>
                  <a:pt x="372" y="232"/>
                  <a:pt x="372" y="232"/>
                </a:cubicBezTo>
                <a:cubicBezTo>
                  <a:pt x="373" y="232"/>
                  <a:pt x="373" y="232"/>
                  <a:pt x="374" y="231"/>
                </a:cubicBezTo>
                <a:cubicBezTo>
                  <a:pt x="375" y="232"/>
                  <a:pt x="374" y="231"/>
                  <a:pt x="375" y="229"/>
                </a:cubicBezTo>
                <a:cubicBezTo>
                  <a:pt x="375" y="230"/>
                  <a:pt x="374" y="230"/>
                  <a:pt x="374" y="230"/>
                </a:cubicBezTo>
                <a:cubicBezTo>
                  <a:pt x="374" y="230"/>
                  <a:pt x="374" y="230"/>
                  <a:pt x="374" y="230"/>
                </a:cubicBezTo>
                <a:cubicBezTo>
                  <a:pt x="374" y="231"/>
                  <a:pt x="374" y="231"/>
                  <a:pt x="373" y="231"/>
                </a:cubicBezTo>
                <a:cubicBezTo>
                  <a:pt x="373" y="231"/>
                  <a:pt x="373" y="230"/>
                  <a:pt x="374" y="230"/>
                </a:cubicBezTo>
                <a:cubicBezTo>
                  <a:pt x="373" y="230"/>
                  <a:pt x="372" y="229"/>
                  <a:pt x="372" y="230"/>
                </a:cubicBezTo>
                <a:cubicBezTo>
                  <a:pt x="371" y="230"/>
                  <a:pt x="370" y="230"/>
                  <a:pt x="369" y="230"/>
                </a:cubicBezTo>
                <a:cubicBezTo>
                  <a:pt x="369" y="230"/>
                  <a:pt x="369" y="230"/>
                  <a:pt x="369" y="231"/>
                </a:cubicBezTo>
                <a:cubicBezTo>
                  <a:pt x="368" y="230"/>
                  <a:pt x="366" y="230"/>
                  <a:pt x="366" y="231"/>
                </a:cubicBezTo>
                <a:cubicBezTo>
                  <a:pt x="365" y="230"/>
                  <a:pt x="364" y="231"/>
                  <a:pt x="364" y="230"/>
                </a:cubicBezTo>
                <a:cubicBezTo>
                  <a:pt x="364" y="231"/>
                  <a:pt x="364" y="231"/>
                  <a:pt x="364" y="231"/>
                </a:cubicBezTo>
                <a:cubicBezTo>
                  <a:pt x="364" y="231"/>
                  <a:pt x="364" y="231"/>
                  <a:pt x="364" y="231"/>
                </a:cubicBezTo>
                <a:cubicBezTo>
                  <a:pt x="364" y="231"/>
                  <a:pt x="364" y="231"/>
                  <a:pt x="364" y="232"/>
                </a:cubicBezTo>
                <a:cubicBezTo>
                  <a:pt x="364" y="231"/>
                  <a:pt x="364" y="231"/>
                  <a:pt x="364" y="231"/>
                </a:cubicBezTo>
                <a:cubicBezTo>
                  <a:pt x="363" y="231"/>
                  <a:pt x="363" y="231"/>
                  <a:pt x="363" y="231"/>
                </a:cubicBezTo>
                <a:cubicBezTo>
                  <a:pt x="363" y="231"/>
                  <a:pt x="363" y="231"/>
                  <a:pt x="363" y="231"/>
                </a:cubicBezTo>
                <a:cubicBezTo>
                  <a:pt x="362" y="231"/>
                  <a:pt x="362" y="231"/>
                  <a:pt x="362" y="231"/>
                </a:cubicBezTo>
                <a:cubicBezTo>
                  <a:pt x="362" y="231"/>
                  <a:pt x="361" y="231"/>
                  <a:pt x="361" y="231"/>
                </a:cubicBezTo>
                <a:cubicBezTo>
                  <a:pt x="361" y="231"/>
                  <a:pt x="362" y="230"/>
                  <a:pt x="361" y="230"/>
                </a:cubicBezTo>
                <a:cubicBezTo>
                  <a:pt x="361" y="231"/>
                  <a:pt x="359" y="232"/>
                  <a:pt x="358" y="231"/>
                </a:cubicBezTo>
                <a:cubicBezTo>
                  <a:pt x="358" y="231"/>
                  <a:pt x="358" y="231"/>
                  <a:pt x="358" y="232"/>
                </a:cubicBezTo>
                <a:cubicBezTo>
                  <a:pt x="358" y="232"/>
                  <a:pt x="358" y="232"/>
                  <a:pt x="358" y="232"/>
                </a:cubicBezTo>
                <a:cubicBezTo>
                  <a:pt x="358" y="232"/>
                  <a:pt x="358" y="231"/>
                  <a:pt x="357" y="231"/>
                </a:cubicBezTo>
                <a:cubicBezTo>
                  <a:pt x="357" y="232"/>
                  <a:pt x="355" y="232"/>
                  <a:pt x="354" y="232"/>
                </a:cubicBezTo>
                <a:cubicBezTo>
                  <a:pt x="354" y="233"/>
                  <a:pt x="354" y="232"/>
                  <a:pt x="354" y="233"/>
                </a:cubicBezTo>
                <a:cubicBezTo>
                  <a:pt x="354" y="233"/>
                  <a:pt x="354" y="232"/>
                  <a:pt x="355" y="232"/>
                </a:cubicBezTo>
                <a:cubicBezTo>
                  <a:pt x="355" y="233"/>
                  <a:pt x="355" y="233"/>
                  <a:pt x="355" y="233"/>
                </a:cubicBezTo>
                <a:cubicBezTo>
                  <a:pt x="355" y="234"/>
                  <a:pt x="354" y="234"/>
                  <a:pt x="354" y="234"/>
                </a:cubicBezTo>
                <a:cubicBezTo>
                  <a:pt x="354" y="233"/>
                  <a:pt x="354" y="234"/>
                  <a:pt x="354" y="233"/>
                </a:cubicBezTo>
                <a:cubicBezTo>
                  <a:pt x="354" y="233"/>
                  <a:pt x="353" y="233"/>
                  <a:pt x="354" y="232"/>
                </a:cubicBezTo>
                <a:cubicBezTo>
                  <a:pt x="353" y="232"/>
                  <a:pt x="352" y="232"/>
                  <a:pt x="352" y="232"/>
                </a:cubicBezTo>
                <a:cubicBezTo>
                  <a:pt x="352" y="232"/>
                  <a:pt x="352" y="232"/>
                  <a:pt x="351" y="232"/>
                </a:cubicBezTo>
                <a:cubicBezTo>
                  <a:pt x="351" y="232"/>
                  <a:pt x="352" y="232"/>
                  <a:pt x="352" y="232"/>
                </a:cubicBezTo>
                <a:cubicBezTo>
                  <a:pt x="352" y="232"/>
                  <a:pt x="352" y="232"/>
                  <a:pt x="352" y="231"/>
                </a:cubicBezTo>
                <a:cubicBezTo>
                  <a:pt x="352" y="232"/>
                  <a:pt x="351" y="231"/>
                  <a:pt x="351" y="231"/>
                </a:cubicBezTo>
                <a:cubicBezTo>
                  <a:pt x="351" y="232"/>
                  <a:pt x="351" y="232"/>
                  <a:pt x="351" y="232"/>
                </a:cubicBezTo>
                <a:cubicBezTo>
                  <a:pt x="351" y="233"/>
                  <a:pt x="350" y="232"/>
                  <a:pt x="350" y="233"/>
                </a:cubicBezTo>
                <a:cubicBezTo>
                  <a:pt x="350" y="234"/>
                  <a:pt x="350" y="234"/>
                  <a:pt x="350" y="234"/>
                </a:cubicBezTo>
                <a:cubicBezTo>
                  <a:pt x="350" y="235"/>
                  <a:pt x="350" y="234"/>
                  <a:pt x="349" y="234"/>
                </a:cubicBezTo>
                <a:cubicBezTo>
                  <a:pt x="349" y="233"/>
                  <a:pt x="350" y="233"/>
                  <a:pt x="350" y="233"/>
                </a:cubicBezTo>
                <a:cubicBezTo>
                  <a:pt x="349" y="232"/>
                  <a:pt x="348" y="233"/>
                  <a:pt x="347" y="233"/>
                </a:cubicBezTo>
                <a:cubicBezTo>
                  <a:pt x="346" y="234"/>
                  <a:pt x="345" y="233"/>
                  <a:pt x="344" y="234"/>
                </a:cubicBezTo>
                <a:cubicBezTo>
                  <a:pt x="344" y="233"/>
                  <a:pt x="345" y="233"/>
                  <a:pt x="344" y="232"/>
                </a:cubicBezTo>
                <a:cubicBezTo>
                  <a:pt x="344" y="232"/>
                  <a:pt x="344" y="233"/>
                  <a:pt x="343" y="232"/>
                </a:cubicBezTo>
                <a:cubicBezTo>
                  <a:pt x="343" y="233"/>
                  <a:pt x="343" y="233"/>
                  <a:pt x="344" y="233"/>
                </a:cubicBezTo>
                <a:cubicBezTo>
                  <a:pt x="343" y="234"/>
                  <a:pt x="342" y="234"/>
                  <a:pt x="342" y="234"/>
                </a:cubicBezTo>
                <a:cubicBezTo>
                  <a:pt x="342" y="235"/>
                  <a:pt x="341" y="235"/>
                  <a:pt x="340" y="235"/>
                </a:cubicBezTo>
                <a:cubicBezTo>
                  <a:pt x="340" y="235"/>
                  <a:pt x="340" y="234"/>
                  <a:pt x="340" y="234"/>
                </a:cubicBezTo>
                <a:cubicBezTo>
                  <a:pt x="341" y="234"/>
                  <a:pt x="341" y="234"/>
                  <a:pt x="341" y="235"/>
                </a:cubicBezTo>
                <a:cubicBezTo>
                  <a:pt x="341" y="234"/>
                  <a:pt x="341" y="234"/>
                  <a:pt x="341" y="234"/>
                </a:cubicBezTo>
                <a:cubicBezTo>
                  <a:pt x="341" y="234"/>
                  <a:pt x="341" y="234"/>
                  <a:pt x="341" y="234"/>
                </a:cubicBezTo>
                <a:cubicBezTo>
                  <a:pt x="341" y="234"/>
                  <a:pt x="341" y="234"/>
                  <a:pt x="340" y="234"/>
                </a:cubicBezTo>
                <a:cubicBezTo>
                  <a:pt x="340" y="233"/>
                  <a:pt x="340" y="234"/>
                  <a:pt x="341" y="233"/>
                </a:cubicBezTo>
                <a:cubicBezTo>
                  <a:pt x="340" y="233"/>
                  <a:pt x="340" y="233"/>
                  <a:pt x="340" y="233"/>
                </a:cubicBezTo>
                <a:cubicBezTo>
                  <a:pt x="340" y="232"/>
                  <a:pt x="339" y="233"/>
                  <a:pt x="338" y="233"/>
                </a:cubicBezTo>
                <a:cubicBezTo>
                  <a:pt x="338" y="233"/>
                  <a:pt x="338" y="234"/>
                  <a:pt x="338" y="234"/>
                </a:cubicBezTo>
                <a:cubicBezTo>
                  <a:pt x="338" y="233"/>
                  <a:pt x="338" y="234"/>
                  <a:pt x="337" y="233"/>
                </a:cubicBezTo>
                <a:cubicBezTo>
                  <a:pt x="337" y="233"/>
                  <a:pt x="337" y="233"/>
                  <a:pt x="337" y="233"/>
                </a:cubicBezTo>
                <a:cubicBezTo>
                  <a:pt x="337" y="234"/>
                  <a:pt x="337" y="234"/>
                  <a:pt x="337" y="235"/>
                </a:cubicBezTo>
                <a:cubicBezTo>
                  <a:pt x="336" y="235"/>
                  <a:pt x="335" y="234"/>
                  <a:pt x="335" y="235"/>
                </a:cubicBezTo>
                <a:cubicBezTo>
                  <a:pt x="335" y="235"/>
                  <a:pt x="335" y="234"/>
                  <a:pt x="335" y="234"/>
                </a:cubicBezTo>
                <a:cubicBezTo>
                  <a:pt x="334" y="234"/>
                  <a:pt x="333" y="234"/>
                  <a:pt x="333" y="234"/>
                </a:cubicBezTo>
                <a:cubicBezTo>
                  <a:pt x="333" y="234"/>
                  <a:pt x="333" y="234"/>
                  <a:pt x="333" y="234"/>
                </a:cubicBezTo>
                <a:cubicBezTo>
                  <a:pt x="333" y="235"/>
                  <a:pt x="333" y="235"/>
                  <a:pt x="333" y="235"/>
                </a:cubicBezTo>
                <a:cubicBezTo>
                  <a:pt x="334" y="234"/>
                  <a:pt x="334" y="235"/>
                  <a:pt x="335" y="234"/>
                </a:cubicBezTo>
                <a:cubicBezTo>
                  <a:pt x="334" y="235"/>
                  <a:pt x="334" y="234"/>
                  <a:pt x="333" y="235"/>
                </a:cubicBezTo>
                <a:cubicBezTo>
                  <a:pt x="333" y="234"/>
                  <a:pt x="332" y="235"/>
                  <a:pt x="331" y="234"/>
                </a:cubicBezTo>
                <a:cubicBezTo>
                  <a:pt x="331" y="234"/>
                  <a:pt x="331" y="234"/>
                  <a:pt x="332" y="234"/>
                </a:cubicBezTo>
                <a:cubicBezTo>
                  <a:pt x="332" y="233"/>
                  <a:pt x="331" y="234"/>
                  <a:pt x="331" y="234"/>
                </a:cubicBezTo>
                <a:cubicBezTo>
                  <a:pt x="331" y="234"/>
                  <a:pt x="331" y="235"/>
                  <a:pt x="331" y="235"/>
                </a:cubicBezTo>
                <a:cubicBezTo>
                  <a:pt x="330" y="236"/>
                  <a:pt x="330" y="235"/>
                  <a:pt x="330" y="234"/>
                </a:cubicBezTo>
                <a:cubicBezTo>
                  <a:pt x="330" y="235"/>
                  <a:pt x="330" y="235"/>
                  <a:pt x="330" y="235"/>
                </a:cubicBezTo>
                <a:cubicBezTo>
                  <a:pt x="330" y="235"/>
                  <a:pt x="329" y="235"/>
                  <a:pt x="329" y="235"/>
                </a:cubicBezTo>
                <a:cubicBezTo>
                  <a:pt x="329" y="236"/>
                  <a:pt x="328" y="235"/>
                  <a:pt x="328" y="236"/>
                </a:cubicBezTo>
                <a:cubicBezTo>
                  <a:pt x="327" y="236"/>
                  <a:pt x="329" y="235"/>
                  <a:pt x="328" y="235"/>
                </a:cubicBezTo>
                <a:cubicBezTo>
                  <a:pt x="328" y="236"/>
                  <a:pt x="328" y="236"/>
                  <a:pt x="327" y="236"/>
                </a:cubicBezTo>
                <a:cubicBezTo>
                  <a:pt x="327" y="236"/>
                  <a:pt x="328" y="236"/>
                  <a:pt x="328" y="235"/>
                </a:cubicBezTo>
                <a:cubicBezTo>
                  <a:pt x="327" y="235"/>
                  <a:pt x="327" y="235"/>
                  <a:pt x="327" y="236"/>
                </a:cubicBezTo>
                <a:cubicBezTo>
                  <a:pt x="326" y="236"/>
                  <a:pt x="327" y="236"/>
                  <a:pt x="327" y="235"/>
                </a:cubicBezTo>
                <a:cubicBezTo>
                  <a:pt x="327" y="235"/>
                  <a:pt x="326" y="235"/>
                  <a:pt x="326" y="235"/>
                </a:cubicBezTo>
                <a:cubicBezTo>
                  <a:pt x="327" y="235"/>
                  <a:pt x="327" y="235"/>
                  <a:pt x="327" y="234"/>
                </a:cubicBezTo>
                <a:cubicBezTo>
                  <a:pt x="327" y="235"/>
                  <a:pt x="326" y="234"/>
                  <a:pt x="326" y="235"/>
                </a:cubicBezTo>
                <a:cubicBezTo>
                  <a:pt x="325" y="236"/>
                  <a:pt x="325" y="236"/>
                  <a:pt x="325" y="236"/>
                </a:cubicBezTo>
                <a:cubicBezTo>
                  <a:pt x="325" y="236"/>
                  <a:pt x="325" y="236"/>
                  <a:pt x="324" y="236"/>
                </a:cubicBezTo>
                <a:cubicBezTo>
                  <a:pt x="324" y="236"/>
                  <a:pt x="323" y="236"/>
                  <a:pt x="323" y="236"/>
                </a:cubicBezTo>
                <a:cubicBezTo>
                  <a:pt x="323" y="236"/>
                  <a:pt x="323" y="236"/>
                  <a:pt x="323" y="235"/>
                </a:cubicBezTo>
                <a:cubicBezTo>
                  <a:pt x="323" y="235"/>
                  <a:pt x="323" y="235"/>
                  <a:pt x="323" y="235"/>
                </a:cubicBezTo>
                <a:cubicBezTo>
                  <a:pt x="323" y="235"/>
                  <a:pt x="323" y="235"/>
                  <a:pt x="323" y="235"/>
                </a:cubicBezTo>
                <a:cubicBezTo>
                  <a:pt x="323" y="235"/>
                  <a:pt x="323" y="236"/>
                  <a:pt x="323" y="236"/>
                </a:cubicBezTo>
                <a:cubicBezTo>
                  <a:pt x="323" y="236"/>
                  <a:pt x="323" y="236"/>
                  <a:pt x="324" y="235"/>
                </a:cubicBezTo>
                <a:cubicBezTo>
                  <a:pt x="324" y="235"/>
                  <a:pt x="324" y="235"/>
                  <a:pt x="324" y="235"/>
                </a:cubicBezTo>
                <a:cubicBezTo>
                  <a:pt x="324" y="235"/>
                  <a:pt x="324" y="235"/>
                  <a:pt x="324" y="235"/>
                </a:cubicBezTo>
                <a:cubicBezTo>
                  <a:pt x="324" y="235"/>
                  <a:pt x="324" y="235"/>
                  <a:pt x="325" y="235"/>
                </a:cubicBezTo>
                <a:cubicBezTo>
                  <a:pt x="324" y="235"/>
                  <a:pt x="324" y="235"/>
                  <a:pt x="324" y="235"/>
                </a:cubicBezTo>
                <a:cubicBezTo>
                  <a:pt x="324" y="235"/>
                  <a:pt x="324" y="235"/>
                  <a:pt x="325" y="235"/>
                </a:cubicBezTo>
                <a:cubicBezTo>
                  <a:pt x="325" y="234"/>
                  <a:pt x="325" y="234"/>
                  <a:pt x="325" y="234"/>
                </a:cubicBezTo>
                <a:cubicBezTo>
                  <a:pt x="325" y="234"/>
                  <a:pt x="325" y="234"/>
                  <a:pt x="325" y="234"/>
                </a:cubicBezTo>
                <a:cubicBezTo>
                  <a:pt x="325" y="234"/>
                  <a:pt x="325" y="234"/>
                  <a:pt x="325" y="234"/>
                </a:cubicBezTo>
                <a:cubicBezTo>
                  <a:pt x="325" y="234"/>
                  <a:pt x="325" y="234"/>
                  <a:pt x="325" y="234"/>
                </a:cubicBezTo>
                <a:cubicBezTo>
                  <a:pt x="325" y="234"/>
                  <a:pt x="325" y="234"/>
                  <a:pt x="325" y="234"/>
                </a:cubicBezTo>
                <a:cubicBezTo>
                  <a:pt x="324" y="234"/>
                  <a:pt x="324" y="234"/>
                  <a:pt x="324" y="234"/>
                </a:cubicBezTo>
                <a:cubicBezTo>
                  <a:pt x="325" y="233"/>
                  <a:pt x="325" y="234"/>
                  <a:pt x="325" y="234"/>
                </a:cubicBezTo>
                <a:cubicBezTo>
                  <a:pt x="325" y="234"/>
                  <a:pt x="325" y="234"/>
                  <a:pt x="326" y="234"/>
                </a:cubicBezTo>
                <a:cubicBezTo>
                  <a:pt x="325" y="233"/>
                  <a:pt x="326" y="233"/>
                  <a:pt x="326" y="233"/>
                </a:cubicBezTo>
                <a:cubicBezTo>
                  <a:pt x="326" y="233"/>
                  <a:pt x="326" y="233"/>
                  <a:pt x="326" y="233"/>
                </a:cubicBezTo>
                <a:cubicBezTo>
                  <a:pt x="326" y="233"/>
                  <a:pt x="326" y="234"/>
                  <a:pt x="326" y="234"/>
                </a:cubicBezTo>
                <a:cubicBezTo>
                  <a:pt x="326" y="234"/>
                  <a:pt x="327" y="233"/>
                  <a:pt x="327" y="233"/>
                </a:cubicBezTo>
                <a:cubicBezTo>
                  <a:pt x="327" y="233"/>
                  <a:pt x="327" y="233"/>
                  <a:pt x="327" y="233"/>
                </a:cubicBezTo>
                <a:cubicBezTo>
                  <a:pt x="327" y="233"/>
                  <a:pt x="327" y="234"/>
                  <a:pt x="328" y="233"/>
                </a:cubicBezTo>
                <a:cubicBezTo>
                  <a:pt x="328" y="233"/>
                  <a:pt x="327" y="233"/>
                  <a:pt x="327" y="232"/>
                </a:cubicBezTo>
                <a:cubicBezTo>
                  <a:pt x="327" y="232"/>
                  <a:pt x="327" y="232"/>
                  <a:pt x="327" y="232"/>
                </a:cubicBezTo>
                <a:cubicBezTo>
                  <a:pt x="327" y="232"/>
                  <a:pt x="327" y="232"/>
                  <a:pt x="327" y="232"/>
                </a:cubicBezTo>
                <a:cubicBezTo>
                  <a:pt x="327" y="232"/>
                  <a:pt x="328" y="232"/>
                  <a:pt x="328" y="232"/>
                </a:cubicBezTo>
                <a:cubicBezTo>
                  <a:pt x="328" y="230"/>
                  <a:pt x="330" y="230"/>
                  <a:pt x="332" y="230"/>
                </a:cubicBezTo>
                <a:cubicBezTo>
                  <a:pt x="332" y="230"/>
                  <a:pt x="331" y="231"/>
                  <a:pt x="332" y="231"/>
                </a:cubicBezTo>
                <a:cubicBezTo>
                  <a:pt x="330" y="231"/>
                  <a:pt x="329" y="231"/>
                  <a:pt x="328" y="231"/>
                </a:cubicBezTo>
                <a:cubicBezTo>
                  <a:pt x="328" y="232"/>
                  <a:pt x="329" y="232"/>
                  <a:pt x="329" y="231"/>
                </a:cubicBezTo>
                <a:cubicBezTo>
                  <a:pt x="329" y="232"/>
                  <a:pt x="329" y="231"/>
                  <a:pt x="329" y="232"/>
                </a:cubicBezTo>
                <a:cubicBezTo>
                  <a:pt x="329" y="232"/>
                  <a:pt x="330" y="232"/>
                  <a:pt x="330" y="232"/>
                </a:cubicBezTo>
                <a:cubicBezTo>
                  <a:pt x="330" y="232"/>
                  <a:pt x="330" y="232"/>
                  <a:pt x="330" y="232"/>
                </a:cubicBezTo>
                <a:cubicBezTo>
                  <a:pt x="330" y="232"/>
                  <a:pt x="330" y="233"/>
                  <a:pt x="330" y="233"/>
                </a:cubicBezTo>
                <a:cubicBezTo>
                  <a:pt x="330" y="233"/>
                  <a:pt x="330" y="233"/>
                  <a:pt x="331" y="233"/>
                </a:cubicBezTo>
                <a:cubicBezTo>
                  <a:pt x="331" y="233"/>
                  <a:pt x="331" y="233"/>
                  <a:pt x="331" y="232"/>
                </a:cubicBezTo>
                <a:cubicBezTo>
                  <a:pt x="331" y="232"/>
                  <a:pt x="331" y="232"/>
                  <a:pt x="331" y="233"/>
                </a:cubicBezTo>
                <a:cubicBezTo>
                  <a:pt x="331" y="232"/>
                  <a:pt x="331" y="232"/>
                  <a:pt x="331" y="232"/>
                </a:cubicBezTo>
                <a:cubicBezTo>
                  <a:pt x="331" y="232"/>
                  <a:pt x="331" y="232"/>
                  <a:pt x="331" y="232"/>
                </a:cubicBezTo>
                <a:cubicBezTo>
                  <a:pt x="331" y="233"/>
                  <a:pt x="331" y="233"/>
                  <a:pt x="331" y="233"/>
                </a:cubicBezTo>
                <a:cubicBezTo>
                  <a:pt x="331" y="233"/>
                  <a:pt x="331" y="232"/>
                  <a:pt x="331" y="232"/>
                </a:cubicBezTo>
                <a:cubicBezTo>
                  <a:pt x="331" y="232"/>
                  <a:pt x="331" y="232"/>
                  <a:pt x="331" y="232"/>
                </a:cubicBezTo>
                <a:cubicBezTo>
                  <a:pt x="332" y="232"/>
                  <a:pt x="332" y="232"/>
                  <a:pt x="332" y="232"/>
                </a:cubicBezTo>
                <a:cubicBezTo>
                  <a:pt x="331" y="232"/>
                  <a:pt x="331" y="232"/>
                  <a:pt x="331" y="233"/>
                </a:cubicBezTo>
                <a:cubicBezTo>
                  <a:pt x="332" y="233"/>
                  <a:pt x="332" y="233"/>
                  <a:pt x="332" y="233"/>
                </a:cubicBezTo>
                <a:cubicBezTo>
                  <a:pt x="332" y="233"/>
                  <a:pt x="332" y="233"/>
                  <a:pt x="332" y="233"/>
                </a:cubicBezTo>
                <a:cubicBezTo>
                  <a:pt x="332" y="233"/>
                  <a:pt x="333" y="232"/>
                  <a:pt x="333" y="232"/>
                </a:cubicBezTo>
                <a:cubicBezTo>
                  <a:pt x="333" y="232"/>
                  <a:pt x="333" y="232"/>
                  <a:pt x="334" y="232"/>
                </a:cubicBezTo>
                <a:cubicBezTo>
                  <a:pt x="334" y="232"/>
                  <a:pt x="333" y="232"/>
                  <a:pt x="333" y="232"/>
                </a:cubicBezTo>
                <a:cubicBezTo>
                  <a:pt x="333" y="232"/>
                  <a:pt x="334" y="231"/>
                  <a:pt x="334" y="231"/>
                </a:cubicBezTo>
                <a:cubicBezTo>
                  <a:pt x="334" y="231"/>
                  <a:pt x="334" y="232"/>
                  <a:pt x="334" y="232"/>
                </a:cubicBezTo>
                <a:cubicBezTo>
                  <a:pt x="334" y="232"/>
                  <a:pt x="334" y="231"/>
                  <a:pt x="334" y="232"/>
                </a:cubicBezTo>
                <a:cubicBezTo>
                  <a:pt x="334" y="232"/>
                  <a:pt x="335" y="232"/>
                  <a:pt x="336" y="232"/>
                </a:cubicBezTo>
                <a:cubicBezTo>
                  <a:pt x="336" y="231"/>
                  <a:pt x="336" y="231"/>
                  <a:pt x="336" y="231"/>
                </a:cubicBezTo>
                <a:cubicBezTo>
                  <a:pt x="336" y="231"/>
                  <a:pt x="336" y="231"/>
                  <a:pt x="337" y="232"/>
                </a:cubicBezTo>
                <a:cubicBezTo>
                  <a:pt x="337" y="231"/>
                  <a:pt x="336" y="231"/>
                  <a:pt x="336" y="231"/>
                </a:cubicBezTo>
                <a:cubicBezTo>
                  <a:pt x="336" y="230"/>
                  <a:pt x="337" y="231"/>
                  <a:pt x="337" y="230"/>
                </a:cubicBezTo>
                <a:cubicBezTo>
                  <a:pt x="338" y="231"/>
                  <a:pt x="337" y="231"/>
                  <a:pt x="338" y="232"/>
                </a:cubicBezTo>
                <a:cubicBezTo>
                  <a:pt x="338" y="232"/>
                  <a:pt x="338" y="232"/>
                  <a:pt x="338" y="231"/>
                </a:cubicBezTo>
                <a:cubicBezTo>
                  <a:pt x="338" y="231"/>
                  <a:pt x="339" y="231"/>
                  <a:pt x="340" y="231"/>
                </a:cubicBezTo>
                <a:cubicBezTo>
                  <a:pt x="340" y="230"/>
                  <a:pt x="339" y="230"/>
                  <a:pt x="339" y="230"/>
                </a:cubicBezTo>
                <a:cubicBezTo>
                  <a:pt x="339" y="230"/>
                  <a:pt x="339" y="228"/>
                  <a:pt x="340" y="229"/>
                </a:cubicBezTo>
                <a:cubicBezTo>
                  <a:pt x="340" y="229"/>
                  <a:pt x="340" y="229"/>
                  <a:pt x="340" y="230"/>
                </a:cubicBezTo>
                <a:cubicBezTo>
                  <a:pt x="340" y="230"/>
                  <a:pt x="340" y="229"/>
                  <a:pt x="341" y="230"/>
                </a:cubicBezTo>
                <a:cubicBezTo>
                  <a:pt x="341" y="229"/>
                  <a:pt x="340" y="229"/>
                  <a:pt x="341" y="229"/>
                </a:cubicBezTo>
                <a:cubicBezTo>
                  <a:pt x="341" y="229"/>
                  <a:pt x="341" y="229"/>
                  <a:pt x="341" y="229"/>
                </a:cubicBezTo>
                <a:cubicBezTo>
                  <a:pt x="342" y="230"/>
                  <a:pt x="341" y="228"/>
                  <a:pt x="342" y="228"/>
                </a:cubicBezTo>
                <a:cubicBezTo>
                  <a:pt x="342" y="229"/>
                  <a:pt x="342" y="229"/>
                  <a:pt x="342" y="230"/>
                </a:cubicBezTo>
                <a:cubicBezTo>
                  <a:pt x="342" y="229"/>
                  <a:pt x="342" y="229"/>
                  <a:pt x="342" y="229"/>
                </a:cubicBezTo>
                <a:cubicBezTo>
                  <a:pt x="342" y="228"/>
                  <a:pt x="342" y="228"/>
                  <a:pt x="343" y="228"/>
                </a:cubicBezTo>
                <a:cubicBezTo>
                  <a:pt x="343" y="229"/>
                  <a:pt x="342" y="229"/>
                  <a:pt x="343" y="230"/>
                </a:cubicBezTo>
                <a:cubicBezTo>
                  <a:pt x="343" y="229"/>
                  <a:pt x="343" y="230"/>
                  <a:pt x="344" y="230"/>
                </a:cubicBezTo>
                <a:cubicBezTo>
                  <a:pt x="345" y="230"/>
                  <a:pt x="346" y="229"/>
                  <a:pt x="346" y="229"/>
                </a:cubicBezTo>
                <a:cubicBezTo>
                  <a:pt x="346" y="230"/>
                  <a:pt x="348" y="229"/>
                  <a:pt x="349" y="229"/>
                </a:cubicBezTo>
                <a:cubicBezTo>
                  <a:pt x="349" y="230"/>
                  <a:pt x="348" y="230"/>
                  <a:pt x="348" y="230"/>
                </a:cubicBezTo>
                <a:cubicBezTo>
                  <a:pt x="349" y="231"/>
                  <a:pt x="349" y="229"/>
                  <a:pt x="350" y="230"/>
                </a:cubicBezTo>
                <a:cubicBezTo>
                  <a:pt x="350" y="230"/>
                  <a:pt x="350" y="230"/>
                  <a:pt x="350" y="229"/>
                </a:cubicBezTo>
                <a:cubicBezTo>
                  <a:pt x="350" y="229"/>
                  <a:pt x="350" y="229"/>
                  <a:pt x="350" y="229"/>
                </a:cubicBezTo>
                <a:cubicBezTo>
                  <a:pt x="351" y="230"/>
                  <a:pt x="352" y="228"/>
                  <a:pt x="353" y="229"/>
                </a:cubicBezTo>
                <a:cubicBezTo>
                  <a:pt x="353" y="228"/>
                  <a:pt x="354" y="229"/>
                  <a:pt x="355" y="227"/>
                </a:cubicBezTo>
                <a:cubicBezTo>
                  <a:pt x="354" y="228"/>
                  <a:pt x="355" y="227"/>
                  <a:pt x="354" y="227"/>
                </a:cubicBezTo>
                <a:cubicBezTo>
                  <a:pt x="355" y="226"/>
                  <a:pt x="356" y="227"/>
                  <a:pt x="356" y="228"/>
                </a:cubicBezTo>
                <a:cubicBezTo>
                  <a:pt x="356" y="228"/>
                  <a:pt x="356" y="227"/>
                  <a:pt x="356" y="227"/>
                </a:cubicBezTo>
                <a:cubicBezTo>
                  <a:pt x="356" y="227"/>
                  <a:pt x="357" y="226"/>
                  <a:pt x="357" y="227"/>
                </a:cubicBezTo>
                <a:cubicBezTo>
                  <a:pt x="358" y="227"/>
                  <a:pt x="357" y="227"/>
                  <a:pt x="357" y="227"/>
                </a:cubicBezTo>
                <a:cubicBezTo>
                  <a:pt x="357" y="227"/>
                  <a:pt x="359" y="227"/>
                  <a:pt x="359" y="227"/>
                </a:cubicBezTo>
                <a:cubicBezTo>
                  <a:pt x="359" y="227"/>
                  <a:pt x="359" y="228"/>
                  <a:pt x="359" y="228"/>
                </a:cubicBezTo>
                <a:cubicBezTo>
                  <a:pt x="359" y="228"/>
                  <a:pt x="359" y="227"/>
                  <a:pt x="359" y="227"/>
                </a:cubicBezTo>
                <a:cubicBezTo>
                  <a:pt x="360" y="227"/>
                  <a:pt x="359" y="227"/>
                  <a:pt x="359" y="227"/>
                </a:cubicBezTo>
                <a:cubicBezTo>
                  <a:pt x="360" y="227"/>
                  <a:pt x="362" y="228"/>
                  <a:pt x="363" y="227"/>
                </a:cubicBezTo>
                <a:cubicBezTo>
                  <a:pt x="363" y="227"/>
                  <a:pt x="363" y="227"/>
                  <a:pt x="363" y="227"/>
                </a:cubicBezTo>
                <a:cubicBezTo>
                  <a:pt x="363" y="227"/>
                  <a:pt x="364" y="227"/>
                  <a:pt x="364" y="227"/>
                </a:cubicBezTo>
                <a:cubicBezTo>
                  <a:pt x="365" y="228"/>
                  <a:pt x="366" y="226"/>
                  <a:pt x="367" y="227"/>
                </a:cubicBezTo>
                <a:cubicBezTo>
                  <a:pt x="368" y="226"/>
                  <a:pt x="369" y="226"/>
                  <a:pt x="370" y="227"/>
                </a:cubicBezTo>
                <a:cubicBezTo>
                  <a:pt x="369" y="227"/>
                  <a:pt x="369" y="228"/>
                  <a:pt x="369" y="228"/>
                </a:cubicBezTo>
                <a:cubicBezTo>
                  <a:pt x="370" y="228"/>
                  <a:pt x="371" y="227"/>
                  <a:pt x="372" y="227"/>
                </a:cubicBezTo>
                <a:cubicBezTo>
                  <a:pt x="371" y="226"/>
                  <a:pt x="372" y="225"/>
                  <a:pt x="371" y="224"/>
                </a:cubicBezTo>
                <a:cubicBezTo>
                  <a:pt x="371" y="224"/>
                  <a:pt x="372" y="224"/>
                  <a:pt x="373" y="224"/>
                </a:cubicBezTo>
                <a:cubicBezTo>
                  <a:pt x="372" y="223"/>
                  <a:pt x="371" y="225"/>
                  <a:pt x="370" y="223"/>
                </a:cubicBezTo>
                <a:cubicBezTo>
                  <a:pt x="370" y="223"/>
                  <a:pt x="371" y="223"/>
                  <a:pt x="371" y="224"/>
                </a:cubicBezTo>
                <a:cubicBezTo>
                  <a:pt x="371" y="223"/>
                  <a:pt x="372" y="223"/>
                  <a:pt x="372" y="222"/>
                </a:cubicBezTo>
                <a:cubicBezTo>
                  <a:pt x="372" y="223"/>
                  <a:pt x="372" y="223"/>
                  <a:pt x="373" y="223"/>
                </a:cubicBezTo>
                <a:cubicBezTo>
                  <a:pt x="373" y="223"/>
                  <a:pt x="373" y="223"/>
                  <a:pt x="373" y="222"/>
                </a:cubicBezTo>
                <a:cubicBezTo>
                  <a:pt x="374" y="222"/>
                  <a:pt x="374" y="223"/>
                  <a:pt x="374" y="222"/>
                </a:cubicBezTo>
                <a:cubicBezTo>
                  <a:pt x="375" y="222"/>
                  <a:pt x="375" y="223"/>
                  <a:pt x="375" y="223"/>
                </a:cubicBezTo>
                <a:cubicBezTo>
                  <a:pt x="375" y="223"/>
                  <a:pt x="375" y="223"/>
                  <a:pt x="375" y="223"/>
                </a:cubicBezTo>
                <a:cubicBezTo>
                  <a:pt x="375" y="223"/>
                  <a:pt x="376" y="223"/>
                  <a:pt x="376" y="223"/>
                </a:cubicBezTo>
                <a:cubicBezTo>
                  <a:pt x="377" y="223"/>
                  <a:pt x="376" y="224"/>
                  <a:pt x="377" y="224"/>
                </a:cubicBezTo>
                <a:cubicBezTo>
                  <a:pt x="377" y="224"/>
                  <a:pt x="376" y="223"/>
                  <a:pt x="377" y="223"/>
                </a:cubicBezTo>
                <a:cubicBezTo>
                  <a:pt x="377" y="223"/>
                  <a:pt x="377" y="223"/>
                  <a:pt x="377" y="222"/>
                </a:cubicBezTo>
                <a:cubicBezTo>
                  <a:pt x="377" y="222"/>
                  <a:pt x="377" y="222"/>
                  <a:pt x="377" y="221"/>
                </a:cubicBezTo>
                <a:cubicBezTo>
                  <a:pt x="377" y="221"/>
                  <a:pt x="378" y="222"/>
                  <a:pt x="378" y="221"/>
                </a:cubicBezTo>
                <a:cubicBezTo>
                  <a:pt x="378" y="221"/>
                  <a:pt x="377" y="221"/>
                  <a:pt x="377" y="221"/>
                </a:cubicBezTo>
                <a:cubicBezTo>
                  <a:pt x="377" y="221"/>
                  <a:pt x="378" y="221"/>
                  <a:pt x="378" y="220"/>
                </a:cubicBezTo>
                <a:cubicBezTo>
                  <a:pt x="378" y="221"/>
                  <a:pt x="378" y="221"/>
                  <a:pt x="378" y="221"/>
                </a:cubicBezTo>
                <a:cubicBezTo>
                  <a:pt x="378" y="221"/>
                  <a:pt x="379" y="221"/>
                  <a:pt x="379" y="221"/>
                </a:cubicBezTo>
                <a:cubicBezTo>
                  <a:pt x="379" y="220"/>
                  <a:pt x="380" y="220"/>
                  <a:pt x="381" y="221"/>
                </a:cubicBezTo>
                <a:cubicBezTo>
                  <a:pt x="381" y="221"/>
                  <a:pt x="381" y="220"/>
                  <a:pt x="381" y="220"/>
                </a:cubicBezTo>
                <a:cubicBezTo>
                  <a:pt x="381" y="220"/>
                  <a:pt x="381" y="220"/>
                  <a:pt x="380" y="219"/>
                </a:cubicBezTo>
                <a:cubicBezTo>
                  <a:pt x="380" y="220"/>
                  <a:pt x="381" y="220"/>
                  <a:pt x="381" y="220"/>
                </a:cubicBezTo>
                <a:cubicBezTo>
                  <a:pt x="380" y="220"/>
                  <a:pt x="379" y="220"/>
                  <a:pt x="378" y="220"/>
                </a:cubicBezTo>
                <a:cubicBezTo>
                  <a:pt x="378" y="219"/>
                  <a:pt x="380" y="220"/>
                  <a:pt x="380" y="219"/>
                </a:cubicBezTo>
                <a:cubicBezTo>
                  <a:pt x="380" y="219"/>
                  <a:pt x="379" y="219"/>
                  <a:pt x="379" y="219"/>
                </a:cubicBezTo>
                <a:cubicBezTo>
                  <a:pt x="379" y="219"/>
                  <a:pt x="380" y="219"/>
                  <a:pt x="380" y="218"/>
                </a:cubicBezTo>
                <a:cubicBezTo>
                  <a:pt x="380" y="218"/>
                  <a:pt x="380" y="219"/>
                  <a:pt x="380" y="219"/>
                </a:cubicBezTo>
                <a:cubicBezTo>
                  <a:pt x="380" y="219"/>
                  <a:pt x="381" y="219"/>
                  <a:pt x="381" y="219"/>
                </a:cubicBezTo>
                <a:cubicBezTo>
                  <a:pt x="381" y="219"/>
                  <a:pt x="381" y="219"/>
                  <a:pt x="381" y="219"/>
                </a:cubicBezTo>
                <a:cubicBezTo>
                  <a:pt x="381" y="219"/>
                  <a:pt x="381" y="219"/>
                  <a:pt x="382" y="219"/>
                </a:cubicBezTo>
                <a:cubicBezTo>
                  <a:pt x="381" y="218"/>
                  <a:pt x="382" y="219"/>
                  <a:pt x="382" y="218"/>
                </a:cubicBezTo>
                <a:cubicBezTo>
                  <a:pt x="383" y="218"/>
                  <a:pt x="382" y="219"/>
                  <a:pt x="383" y="219"/>
                </a:cubicBezTo>
                <a:cubicBezTo>
                  <a:pt x="383" y="219"/>
                  <a:pt x="384" y="219"/>
                  <a:pt x="384" y="219"/>
                </a:cubicBezTo>
                <a:cubicBezTo>
                  <a:pt x="385" y="218"/>
                  <a:pt x="385" y="219"/>
                  <a:pt x="386" y="219"/>
                </a:cubicBezTo>
                <a:cubicBezTo>
                  <a:pt x="386" y="219"/>
                  <a:pt x="385" y="219"/>
                  <a:pt x="385" y="219"/>
                </a:cubicBezTo>
                <a:cubicBezTo>
                  <a:pt x="386" y="220"/>
                  <a:pt x="386" y="219"/>
                  <a:pt x="387" y="219"/>
                </a:cubicBezTo>
                <a:cubicBezTo>
                  <a:pt x="387" y="219"/>
                  <a:pt x="387" y="218"/>
                  <a:pt x="387" y="218"/>
                </a:cubicBezTo>
                <a:cubicBezTo>
                  <a:pt x="387" y="218"/>
                  <a:pt x="388" y="217"/>
                  <a:pt x="388" y="217"/>
                </a:cubicBezTo>
                <a:cubicBezTo>
                  <a:pt x="388" y="217"/>
                  <a:pt x="388" y="217"/>
                  <a:pt x="388" y="217"/>
                </a:cubicBezTo>
                <a:cubicBezTo>
                  <a:pt x="389" y="217"/>
                  <a:pt x="389" y="217"/>
                  <a:pt x="389" y="217"/>
                </a:cubicBezTo>
                <a:cubicBezTo>
                  <a:pt x="389" y="217"/>
                  <a:pt x="389" y="217"/>
                  <a:pt x="389" y="216"/>
                </a:cubicBezTo>
                <a:cubicBezTo>
                  <a:pt x="390" y="217"/>
                  <a:pt x="389" y="217"/>
                  <a:pt x="390" y="218"/>
                </a:cubicBezTo>
                <a:cubicBezTo>
                  <a:pt x="389" y="218"/>
                  <a:pt x="389" y="217"/>
                  <a:pt x="389" y="218"/>
                </a:cubicBezTo>
                <a:cubicBezTo>
                  <a:pt x="389" y="218"/>
                  <a:pt x="390" y="218"/>
                  <a:pt x="390" y="218"/>
                </a:cubicBezTo>
                <a:cubicBezTo>
                  <a:pt x="391" y="218"/>
                  <a:pt x="390" y="218"/>
                  <a:pt x="391" y="218"/>
                </a:cubicBezTo>
                <a:cubicBezTo>
                  <a:pt x="391" y="218"/>
                  <a:pt x="392" y="217"/>
                  <a:pt x="392" y="217"/>
                </a:cubicBezTo>
                <a:cubicBezTo>
                  <a:pt x="393" y="217"/>
                  <a:pt x="392" y="217"/>
                  <a:pt x="392" y="217"/>
                </a:cubicBezTo>
                <a:cubicBezTo>
                  <a:pt x="393" y="217"/>
                  <a:pt x="393" y="216"/>
                  <a:pt x="394" y="217"/>
                </a:cubicBezTo>
                <a:cubicBezTo>
                  <a:pt x="394" y="216"/>
                  <a:pt x="394" y="216"/>
                  <a:pt x="394" y="216"/>
                </a:cubicBezTo>
                <a:cubicBezTo>
                  <a:pt x="394" y="216"/>
                  <a:pt x="393" y="215"/>
                  <a:pt x="393" y="216"/>
                </a:cubicBezTo>
                <a:close/>
                <a:moveTo>
                  <a:pt x="384" y="211"/>
                </a:moveTo>
                <a:cubicBezTo>
                  <a:pt x="383" y="211"/>
                  <a:pt x="383" y="211"/>
                  <a:pt x="383" y="210"/>
                </a:cubicBezTo>
                <a:cubicBezTo>
                  <a:pt x="383" y="211"/>
                  <a:pt x="384" y="210"/>
                  <a:pt x="384" y="211"/>
                </a:cubicBezTo>
                <a:close/>
                <a:moveTo>
                  <a:pt x="382" y="210"/>
                </a:moveTo>
                <a:cubicBezTo>
                  <a:pt x="382" y="211"/>
                  <a:pt x="383" y="211"/>
                  <a:pt x="382" y="211"/>
                </a:cubicBezTo>
                <a:cubicBezTo>
                  <a:pt x="382" y="210"/>
                  <a:pt x="382" y="211"/>
                  <a:pt x="382" y="211"/>
                </a:cubicBezTo>
                <a:cubicBezTo>
                  <a:pt x="382" y="211"/>
                  <a:pt x="381" y="211"/>
                  <a:pt x="381" y="210"/>
                </a:cubicBezTo>
                <a:cubicBezTo>
                  <a:pt x="382" y="210"/>
                  <a:pt x="382" y="211"/>
                  <a:pt x="382" y="210"/>
                </a:cubicBezTo>
                <a:close/>
                <a:moveTo>
                  <a:pt x="382" y="208"/>
                </a:moveTo>
                <a:cubicBezTo>
                  <a:pt x="381" y="208"/>
                  <a:pt x="381" y="209"/>
                  <a:pt x="380" y="209"/>
                </a:cubicBezTo>
                <a:cubicBezTo>
                  <a:pt x="380" y="208"/>
                  <a:pt x="382" y="208"/>
                  <a:pt x="382" y="208"/>
                </a:cubicBezTo>
                <a:close/>
                <a:moveTo>
                  <a:pt x="381" y="210"/>
                </a:moveTo>
                <a:cubicBezTo>
                  <a:pt x="381" y="210"/>
                  <a:pt x="380" y="210"/>
                  <a:pt x="380" y="210"/>
                </a:cubicBezTo>
                <a:cubicBezTo>
                  <a:pt x="380" y="210"/>
                  <a:pt x="380" y="209"/>
                  <a:pt x="381" y="210"/>
                </a:cubicBezTo>
                <a:close/>
                <a:moveTo>
                  <a:pt x="377" y="211"/>
                </a:moveTo>
                <a:cubicBezTo>
                  <a:pt x="378" y="211"/>
                  <a:pt x="378" y="211"/>
                  <a:pt x="378" y="211"/>
                </a:cubicBezTo>
                <a:cubicBezTo>
                  <a:pt x="378" y="212"/>
                  <a:pt x="377" y="211"/>
                  <a:pt x="377" y="211"/>
                </a:cubicBezTo>
                <a:close/>
                <a:moveTo>
                  <a:pt x="365" y="203"/>
                </a:moveTo>
                <a:cubicBezTo>
                  <a:pt x="365" y="203"/>
                  <a:pt x="365" y="204"/>
                  <a:pt x="364" y="204"/>
                </a:cubicBezTo>
                <a:cubicBezTo>
                  <a:pt x="364" y="204"/>
                  <a:pt x="364" y="203"/>
                  <a:pt x="365" y="203"/>
                </a:cubicBezTo>
                <a:close/>
                <a:moveTo>
                  <a:pt x="363" y="203"/>
                </a:moveTo>
                <a:cubicBezTo>
                  <a:pt x="363" y="203"/>
                  <a:pt x="364" y="203"/>
                  <a:pt x="363" y="204"/>
                </a:cubicBezTo>
                <a:cubicBezTo>
                  <a:pt x="363" y="203"/>
                  <a:pt x="363" y="203"/>
                  <a:pt x="363" y="203"/>
                </a:cubicBezTo>
                <a:cubicBezTo>
                  <a:pt x="363" y="203"/>
                  <a:pt x="363" y="203"/>
                  <a:pt x="363" y="203"/>
                </a:cubicBezTo>
                <a:close/>
                <a:moveTo>
                  <a:pt x="384" y="185"/>
                </a:moveTo>
                <a:cubicBezTo>
                  <a:pt x="385" y="186"/>
                  <a:pt x="385" y="185"/>
                  <a:pt x="386" y="185"/>
                </a:cubicBezTo>
                <a:cubicBezTo>
                  <a:pt x="385" y="186"/>
                  <a:pt x="385" y="186"/>
                  <a:pt x="384" y="186"/>
                </a:cubicBezTo>
                <a:cubicBezTo>
                  <a:pt x="385" y="186"/>
                  <a:pt x="384" y="186"/>
                  <a:pt x="384" y="185"/>
                </a:cubicBezTo>
                <a:close/>
                <a:moveTo>
                  <a:pt x="370" y="187"/>
                </a:moveTo>
                <a:cubicBezTo>
                  <a:pt x="370" y="188"/>
                  <a:pt x="370" y="188"/>
                  <a:pt x="370" y="187"/>
                </a:cubicBezTo>
                <a:cubicBezTo>
                  <a:pt x="370" y="187"/>
                  <a:pt x="370" y="187"/>
                  <a:pt x="370" y="187"/>
                </a:cubicBezTo>
                <a:close/>
                <a:moveTo>
                  <a:pt x="361" y="196"/>
                </a:moveTo>
                <a:cubicBezTo>
                  <a:pt x="361" y="196"/>
                  <a:pt x="360" y="197"/>
                  <a:pt x="360" y="196"/>
                </a:cubicBezTo>
                <a:cubicBezTo>
                  <a:pt x="360" y="196"/>
                  <a:pt x="360" y="195"/>
                  <a:pt x="361" y="196"/>
                </a:cubicBezTo>
                <a:close/>
                <a:moveTo>
                  <a:pt x="354" y="206"/>
                </a:moveTo>
                <a:cubicBezTo>
                  <a:pt x="355" y="206"/>
                  <a:pt x="355" y="206"/>
                  <a:pt x="356" y="206"/>
                </a:cubicBezTo>
                <a:cubicBezTo>
                  <a:pt x="355" y="206"/>
                  <a:pt x="355" y="207"/>
                  <a:pt x="354" y="206"/>
                </a:cubicBezTo>
                <a:close/>
                <a:moveTo>
                  <a:pt x="362" y="201"/>
                </a:moveTo>
                <a:cubicBezTo>
                  <a:pt x="363" y="201"/>
                  <a:pt x="362" y="201"/>
                  <a:pt x="363" y="202"/>
                </a:cubicBezTo>
                <a:cubicBezTo>
                  <a:pt x="362" y="202"/>
                  <a:pt x="362" y="202"/>
                  <a:pt x="362" y="202"/>
                </a:cubicBezTo>
                <a:cubicBezTo>
                  <a:pt x="362" y="202"/>
                  <a:pt x="362" y="201"/>
                  <a:pt x="362" y="201"/>
                </a:cubicBezTo>
                <a:close/>
                <a:moveTo>
                  <a:pt x="359" y="201"/>
                </a:moveTo>
                <a:cubicBezTo>
                  <a:pt x="359" y="202"/>
                  <a:pt x="359" y="201"/>
                  <a:pt x="360" y="202"/>
                </a:cubicBezTo>
                <a:cubicBezTo>
                  <a:pt x="360" y="202"/>
                  <a:pt x="361" y="201"/>
                  <a:pt x="361" y="201"/>
                </a:cubicBezTo>
                <a:cubicBezTo>
                  <a:pt x="361" y="201"/>
                  <a:pt x="361" y="201"/>
                  <a:pt x="361" y="202"/>
                </a:cubicBezTo>
                <a:cubicBezTo>
                  <a:pt x="361" y="201"/>
                  <a:pt x="361" y="201"/>
                  <a:pt x="362" y="202"/>
                </a:cubicBezTo>
                <a:cubicBezTo>
                  <a:pt x="362" y="202"/>
                  <a:pt x="361" y="202"/>
                  <a:pt x="361" y="202"/>
                </a:cubicBezTo>
                <a:cubicBezTo>
                  <a:pt x="361" y="202"/>
                  <a:pt x="360" y="202"/>
                  <a:pt x="361" y="203"/>
                </a:cubicBezTo>
                <a:cubicBezTo>
                  <a:pt x="360" y="202"/>
                  <a:pt x="359" y="204"/>
                  <a:pt x="359" y="203"/>
                </a:cubicBezTo>
                <a:cubicBezTo>
                  <a:pt x="359" y="204"/>
                  <a:pt x="358" y="204"/>
                  <a:pt x="358" y="204"/>
                </a:cubicBezTo>
                <a:cubicBezTo>
                  <a:pt x="359" y="203"/>
                  <a:pt x="358" y="202"/>
                  <a:pt x="359" y="201"/>
                </a:cubicBezTo>
                <a:close/>
                <a:moveTo>
                  <a:pt x="356" y="188"/>
                </a:moveTo>
                <a:cubicBezTo>
                  <a:pt x="356" y="188"/>
                  <a:pt x="355" y="188"/>
                  <a:pt x="355" y="188"/>
                </a:cubicBezTo>
                <a:cubicBezTo>
                  <a:pt x="355" y="188"/>
                  <a:pt x="355" y="187"/>
                  <a:pt x="356" y="188"/>
                </a:cubicBezTo>
                <a:close/>
                <a:moveTo>
                  <a:pt x="354" y="203"/>
                </a:moveTo>
                <a:cubicBezTo>
                  <a:pt x="354" y="203"/>
                  <a:pt x="354" y="203"/>
                  <a:pt x="354" y="202"/>
                </a:cubicBezTo>
                <a:cubicBezTo>
                  <a:pt x="355" y="202"/>
                  <a:pt x="355" y="202"/>
                  <a:pt x="355" y="203"/>
                </a:cubicBezTo>
                <a:cubicBezTo>
                  <a:pt x="355" y="202"/>
                  <a:pt x="356" y="202"/>
                  <a:pt x="357" y="202"/>
                </a:cubicBezTo>
                <a:cubicBezTo>
                  <a:pt x="357" y="202"/>
                  <a:pt x="357" y="203"/>
                  <a:pt x="357" y="202"/>
                </a:cubicBezTo>
                <a:cubicBezTo>
                  <a:pt x="358" y="202"/>
                  <a:pt x="358" y="203"/>
                  <a:pt x="358" y="203"/>
                </a:cubicBezTo>
                <a:cubicBezTo>
                  <a:pt x="358" y="203"/>
                  <a:pt x="358" y="202"/>
                  <a:pt x="357" y="202"/>
                </a:cubicBezTo>
                <a:cubicBezTo>
                  <a:pt x="358" y="204"/>
                  <a:pt x="357" y="204"/>
                  <a:pt x="356" y="204"/>
                </a:cubicBezTo>
                <a:cubicBezTo>
                  <a:pt x="355" y="204"/>
                  <a:pt x="355" y="204"/>
                  <a:pt x="355" y="204"/>
                </a:cubicBezTo>
                <a:cubicBezTo>
                  <a:pt x="355" y="204"/>
                  <a:pt x="355" y="205"/>
                  <a:pt x="354" y="205"/>
                </a:cubicBezTo>
                <a:cubicBezTo>
                  <a:pt x="354" y="204"/>
                  <a:pt x="355" y="203"/>
                  <a:pt x="355" y="203"/>
                </a:cubicBezTo>
                <a:cubicBezTo>
                  <a:pt x="355" y="203"/>
                  <a:pt x="355" y="203"/>
                  <a:pt x="356" y="203"/>
                </a:cubicBezTo>
                <a:cubicBezTo>
                  <a:pt x="355" y="203"/>
                  <a:pt x="355" y="203"/>
                  <a:pt x="354" y="203"/>
                </a:cubicBezTo>
                <a:cubicBezTo>
                  <a:pt x="354" y="204"/>
                  <a:pt x="354" y="204"/>
                  <a:pt x="353" y="204"/>
                </a:cubicBezTo>
                <a:cubicBezTo>
                  <a:pt x="354" y="204"/>
                  <a:pt x="354" y="203"/>
                  <a:pt x="354" y="203"/>
                </a:cubicBezTo>
                <a:close/>
                <a:moveTo>
                  <a:pt x="353" y="189"/>
                </a:moveTo>
                <a:cubicBezTo>
                  <a:pt x="353" y="189"/>
                  <a:pt x="353" y="189"/>
                  <a:pt x="353" y="189"/>
                </a:cubicBezTo>
                <a:cubicBezTo>
                  <a:pt x="353" y="189"/>
                  <a:pt x="353" y="189"/>
                  <a:pt x="353" y="189"/>
                </a:cubicBezTo>
                <a:cubicBezTo>
                  <a:pt x="353" y="189"/>
                  <a:pt x="353" y="189"/>
                  <a:pt x="353" y="189"/>
                </a:cubicBezTo>
                <a:close/>
                <a:moveTo>
                  <a:pt x="353" y="189"/>
                </a:moveTo>
                <a:cubicBezTo>
                  <a:pt x="353" y="189"/>
                  <a:pt x="353" y="189"/>
                  <a:pt x="353" y="189"/>
                </a:cubicBezTo>
                <a:cubicBezTo>
                  <a:pt x="353" y="189"/>
                  <a:pt x="352" y="189"/>
                  <a:pt x="352" y="189"/>
                </a:cubicBezTo>
                <a:cubicBezTo>
                  <a:pt x="352" y="189"/>
                  <a:pt x="353" y="188"/>
                  <a:pt x="353" y="189"/>
                </a:cubicBezTo>
                <a:close/>
                <a:moveTo>
                  <a:pt x="352" y="204"/>
                </a:moveTo>
                <a:cubicBezTo>
                  <a:pt x="352" y="205"/>
                  <a:pt x="353" y="205"/>
                  <a:pt x="353" y="204"/>
                </a:cubicBezTo>
                <a:cubicBezTo>
                  <a:pt x="353" y="204"/>
                  <a:pt x="353" y="204"/>
                  <a:pt x="353" y="204"/>
                </a:cubicBezTo>
                <a:cubicBezTo>
                  <a:pt x="353" y="205"/>
                  <a:pt x="352" y="205"/>
                  <a:pt x="352" y="205"/>
                </a:cubicBezTo>
                <a:lnTo>
                  <a:pt x="352" y="204"/>
                </a:lnTo>
                <a:close/>
                <a:moveTo>
                  <a:pt x="358" y="185"/>
                </a:moveTo>
                <a:cubicBezTo>
                  <a:pt x="357" y="185"/>
                  <a:pt x="357" y="185"/>
                  <a:pt x="357" y="185"/>
                </a:cubicBezTo>
                <a:cubicBezTo>
                  <a:pt x="357" y="185"/>
                  <a:pt x="357" y="185"/>
                  <a:pt x="357" y="185"/>
                </a:cubicBezTo>
                <a:cubicBezTo>
                  <a:pt x="357" y="185"/>
                  <a:pt x="357" y="185"/>
                  <a:pt x="358" y="185"/>
                </a:cubicBezTo>
                <a:close/>
                <a:moveTo>
                  <a:pt x="377" y="179"/>
                </a:moveTo>
                <a:cubicBezTo>
                  <a:pt x="377" y="179"/>
                  <a:pt x="377" y="179"/>
                  <a:pt x="376" y="180"/>
                </a:cubicBezTo>
                <a:cubicBezTo>
                  <a:pt x="376" y="179"/>
                  <a:pt x="376" y="180"/>
                  <a:pt x="376" y="180"/>
                </a:cubicBezTo>
                <a:cubicBezTo>
                  <a:pt x="376" y="180"/>
                  <a:pt x="376" y="179"/>
                  <a:pt x="376" y="179"/>
                </a:cubicBezTo>
                <a:cubicBezTo>
                  <a:pt x="376" y="179"/>
                  <a:pt x="376" y="179"/>
                  <a:pt x="377" y="179"/>
                </a:cubicBezTo>
                <a:close/>
                <a:moveTo>
                  <a:pt x="369" y="181"/>
                </a:moveTo>
                <a:cubicBezTo>
                  <a:pt x="368" y="181"/>
                  <a:pt x="367" y="182"/>
                  <a:pt x="367" y="181"/>
                </a:cubicBezTo>
                <a:cubicBezTo>
                  <a:pt x="367" y="181"/>
                  <a:pt x="368" y="181"/>
                  <a:pt x="369" y="181"/>
                </a:cubicBezTo>
                <a:close/>
                <a:moveTo>
                  <a:pt x="397" y="164"/>
                </a:moveTo>
                <a:cubicBezTo>
                  <a:pt x="397" y="164"/>
                  <a:pt x="397" y="164"/>
                  <a:pt x="397" y="165"/>
                </a:cubicBezTo>
                <a:cubicBezTo>
                  <a:pt x="397" y="165"/>
                  <a:pt x="397" y="165"/>
                  <a:pt x="396" y="165"/>
                </a:cubicBezTo>
                <a:cubicBezTo>
                  <a:pt x="397" y="164"/>
                  <a:pt x="397" y="164"/>
                  <a:pt x="397" y="164"/>
                </a:cubicBezTo>
                <a:close/>
                <a:moveTo>
                  <a:pt x="394" y="165"/>
                </a:moveTo>
                <a:cubicBezTo>
                  <a:pt x="395" y="166"/>
                  <a:pt x="395" y="164"/>
                  <a:pt x="395" y="165"/>
                </a:cubicBezTo>
                <a:cubicBezTo>
                  <a:pt x="396" y="165"/>
                  <a:pt x="394" y="166"/>
                  <a:pt x="394" y="165"/>
                </a:cubicBezTo>
                <a:close/>
                <a:moveTo>
                  <a:pt x="391" y="164"/>
                </a:moveTo>
                <a:cubicBezTo>
                  <a:pt x="391" y="165"/>
                  <a:pt x="391" y="165"/>
                  <a:pt x="391" y="165"/>
                </a:cubicBezTo>
                <a:cubicBezTo>
                  <a:pt x="391" y="166"/>
                  <a:pt x="390" y="165"/>
                  <a:pt x="389" y="165"/>
                </a:cubicBezTo>
                <a:cubicBezTo>
                  <a:pt x="390" y="164"/>
                  <a:pt x="390" y="165"/>
                  <a:pt x="391" y="164"/>
                </a:cubicBezTo>
                <a:close/>
                <a:moveTo>
                  <a:pt x="386" y="164"/>
                </a:moveTo>
                <a:cubicBezTo>
                  <a:pt x="386" y="164"/>
                  <a:pt x="386" y="164"/>
                  <a:pt x="386" y="163"/>
                </a:cubicBezTo>
                <a:cubicBezTo>
                  <a:pt x="387" y="164"/>
                  <a:pt x="386" y="165"/>
                  <a:pt x="385" y="165"/>
                </a:cubicBezTo>
                <a:cubicBezTo>
                  <a:pt x="385" y="164"/>
                  <a:pt x="385" y="164"/>
                  <a:pt x="386" y="164"/>
                </a:cubicBezTo>
                <a:close/>
                <a:moveTo>
                  <a:pt x="396" y="132"/>
                </a:moveTo>
                <a:cubicBezTo>
                  <a:pt x="397" y="133"/>
                  <a:pt x="397" y="131"/>
                  <a:pt x="398" y="132"/>
                </a:cubicBezTo>
                <a:cubicBezTo>
                  <a:pt x="398" y="133"/>
                  <a:pt x="396" y="133"/>
                  <a:pt x="396" y="132"/>
                </a:cubicBezTo>
                <a:cubicBezTo>
                  <a:pt x="397" y="133"/>
                  <a:pt x="396" y="132"/>
                  <a:pt x="396" y="132"/>
                </a:cubicBezTo>
                <a:close/>
                <a:moveTo>
                  <a:pt x="396" y="119"/>
                </a:moveTo>
                <a:cubicBezTo>
                  <a:pt x="397" y="120"/>
                  <a:pt x="396" y="121"/>
                  <a:pt x="396" y="121"/>
                </a:cubicBezTo>
                <a:cubicBezTo>
                  <a:pt x="396" y="120"/>
                  <a:pt x="396" y="119"/>
                  <a:pt x="396" y="119"/>
                </a:cubicBezTo>
                <a:close/>
                <a:moveTo>
                  <a:pt x="374" y="113"/>
                </a:moveTo>
                <a:cubicBezTo>
                  <a:pt x="375" y="113"/>
                  <a:pt x="375" y="113"/>
                  <a:pt x="375" y="113"/>
                </a:cubicBezTo>
                <a:cubicBezTo>
                  <a:pt x="375" y="113"/>
                  <a:pt x="374" y="114"/>
                  <a:pt x="374" y="113"/>
                </a:cubicBezTo>
                <a:close/>
                <a:moveTo>
                  <a:pt x="374" y="113"/>
                </a:moveTo>
                <a:cubicBezTo>
                  <a:pt x="374" y="113"/>
                  <a:pt x="374" y="113"/>
                  <a:pt x="374" y="114"/>
                </a:cubicBezTo>
                <a:cubicBezTo>
                  <a:pt x="373" y="113"/>
                  <a:pt x="373" y="114"/>
                  <a:pt x="373" y="114"/>
                </a:cubicBezTo>
                <a:cubicBezTo>
                  <a:pt x="373" y="113"/>
                  <a:pt x="372" y="113"/>
                  <a:pt x="372" y="113"/>
                </a:cubicBezTo>
                <a:cubicBezTo>
                  <a:pt x="373" y="113"/>
                  <a:pt x="373" y="113"/>
                  <a:pt x="373" y="113"/>
                </a:cubicBezTo>
                <a:lnTo>
                  <a:pt x="374" y="113"/>
                </a:lnTo>
                <a:close/>
                <a:moveTo>
                  <a:pt x="373" y="111"/>
                </a:moveTo>
                <a:cubicBezTo>
                  <a:pt x="373" y="111"/>
                  <a:pt x="372" y="112"/>
                  <a:pt x="371" y="112"/>
                </a:cubicBezTo>
                <a:cubicBezTo>
                  <a:pt x="372" y="111"/>
                  <a:pt x="373" y="110"/>
                  <a:pt x="373" y="111"/>
                </a:cubicBezTo>
                <a:close/>
                <a:moveTo>
                  <a:pt x="372" y="113"/>
                </a:moveTo>
                <a:cubicBezTo>
                  <a:pt x="372" y="113"/>
                  <a:pt x="371" y="113"/>
                  <a:pt x="371" y="113"/>
                </a:cubicBezTo>
                <a:cubicBezTo>
                  <a:pt x="371" y="113"/>
                  <a:pt x="371" y="112"/>
                  <a:pt x="372" y="113"/>
                </a:cubicBezTo>
                <a:close/>
                <a:moveTo>
                  <a:pt x="367" y="114"/>
                </a:moveTo>
                <a:cubicBezTo>
                  <a:pt x="368" y="114"/>
                  <a:pt x="368" y="114"/>
                  <a:pt x="368" y="114"/>
                </a:cubicBezTo>
                <a:cubicBezTo>
                  <a:pt x="368" y="115"/>
                  <a:pt x="367" y="115"/>
                  <a:pt x="367" y="115"/>
                </a:cubicBezTo>
                <a:lnTo>
                  <a:pt x="367" y="114"/>
                </a:lnTo>
                <a:close/>
                <a:moveTo>
                  <a:pt x="378" y="95"/>
                </a:moveTo>
                <a:cubicBezTo>
                  <a:pt x="378" y="96"/>
                  <a:pt x="378" y="96"/>
                  <a:pt x="378" y="96"/>
                </a:cubicBezTo>
                <a:cubicBezTo>
                  <a:pt x="378" y="96"/>
                  <a:pt x="377" y="97"/>
                  <a:pt x="377" y="96"/>
                </a:cubicBezTo>
                <a:cubicBezTo>
                  <a:pt x="377" y="96"/>
                  <a:pt x="378" y="96"/>
                  <a:pt x="378" y="95"/>
                </a:cubicBezTo>
                <a:close/>
                <a:moveTo>
                  <a:pt x="394" y="72"/>
                </a:moveTo>
                <a:cubicBezTo>
                  <a:pt x="394" y="73"/>
                  <a:pt x="393" y="73"/>
                  <a:pt x="393" y="73"/>
                </a:cubicBezTo>
                <a:cubicBezTo>
                  <a:pt x="393" y="73"/>
                  <a:pt x="394" y="72"/>
                  <a:pt x="394" y="72"/>
                </a:cubicBezTo>
                <a:close/>
                <a:moveTo>
                  <a:pt x="371" y="85"/>
                </a:moveTo>
                <a:cubicBezTo>
                  <a:pt x="372" y="85"/>
                  <a:pt x="372" y="84"/>
                  <a:pt x="372" y="84"/>
                </a:cubicBezTo>
                <a:cubicBezTo>
                  <a:pt x="372" y="84"/>
                  <a:pt x="372" y="84"/>
                  <a:pt x="372" y="85"/>
                </a:cubicBezTo>
                <a:cubicBezTo>
                  <a:pt x="372" y="84"/>
                  <a:pt x="372" y="85"/>
                  <a:pt x="373" y="85"/>
                </a:cubicBezTo>
                <a:cubicBezTo>
                  <a:pt x="372" y="85"/>
                  <a:pt x="371" y="85"/>
                  <a:pt x="372" y="86"/>
                </a:cubicBezTo>
                <a:cubicBezTo>
                  <a:pt x="371" y="86"/>
                  <a:pt x="371" y="85"/>
                  <a:pt x="371" y="85"/>
                </a:cubicBezTo>
                <a:close/>
                <a:moveTo>
                  <a:pt x="372" y="94"/>
                </a:moveTo>
                <a:cubicBezTo>
                  <a:pt x="372" y="94"/>
                  <a:pt x="372" y="94"/>
                  <a:pt x="372" y="94"/>
                </a:cubicBezTo>
                <a:cubicBezTo>
                  <a:pt x="372" y="94"/>
                  <a:pt x="372" y="93"/>
                  <a:pt x="373" y="93"/>
                </a:cubicBezTo>
                <a:cubicBezTo>
                  <a:pt x="373" y="94"/>
                  <a:pt x="372" y="94"/>
                  <a:pt x="372" y="94"/>
                </a:cubicBezTo>
                <a:close/>
                <a:moveTo>
                  <a:pt x="373" y="85"/>
                </a:moveTo>
                <a:cubicBezTo>
                  <a:pt x="374" y="86"/>
                  <a:pt x="373" y="86"/>
                  <a:pt x="373" y="86"/>
                </a:cubicBezTo>
                <a:cubicBezTo>
                  <a:pt x="373" y="85"/>
                  <a:pt x="373" y="85"/>
                  <a:pt x="373" y="85"/>
                </a:cubicBezTo>
                <a:close/>
                <a:moveTo>
                  <a:pt x="371" y="70"/>
                </a:moveTo>
                <a:cubicBezTo>
                  <a:pt x="371" y="70"/>
                  <a:pt x="371" y="70"/>
                  <a:pt x="371" y="70"/>
                </a:cubicBezTo>
                <a:cubicBezTo>
                  <a:pt x="372" y="70"/>
                  <a:pt x="372" y="70"/>
                  <a:pt x="372" y="70"/>
                </a:cubicBezTo>
                <a:cubicBezTo>
                  <a:pt x="373" y="70"/>
                  <a:pt x="373" y="70"/>
                  <a:pt x="373" y="71"/>
                </a:cubicBezTo>
                <a:cubicBezTo>
                  <a:pt x="374" y="70"/>
                  <a:pt x="373" y="70"/>
                  <a:pt x="373" y="69"/>
                </a:cubicBezTo>
                <a:cubicBezTo>
                  <a:pt x="374" y="69"/>
                  <a:pt x="374" y="71"/>
                  <a:pt x="373" y="72"/>
                </a:cubicBezTo>
                <a:cubicBezTo>
                  <a:pt x="372" y="71"/>
                  <a:pt x="372" y="73"/>
                  <a:pt x="371" y="72"/>
                </a:cubicBezTo>
                <a:cubicBezTo>
                  <a:pt x="370" y="72"/>
                  <a:pt x="371" y="72"/>
                  <a:pt x="371" y="71"/>
                </a:cubicBezTo>
                <a:cubicBezTo>
                  <a:pt x="371" y="72"/>
                  <a:pt x="370" y="72"/>
                  <a:pt x="370" y="71"/>
                </a:cubicBezTo>
                <a:cubicBezTo>
                  <a:pt x="370" y="71"/>
                  <a:pt x="370" y="71"/>
                  <a:pt x="371" y="70"/>
                </a:cubicBezTo>
                <a:close/>
                <a:moveTo>
                  <a:pt x="370" y="72"/>
                </a:moveTo>
                <a:cubicBezTo>
                  <a:pt x="370" y="73"/>
                  <a:pt x="370" y="73"/>
                  <a:pt x="369" y="72"/>
                </a:cubicBezTo>
                <a:cubicBezTo>
                  <a:pt x="370" y="72"/>
                  <a:pt x="370" y="72"/>
                  <a:pt x="370" y="72"/>
                </a:cubicBezTo>
                <a:close/>
                <a:moveTo>
                  <a:pt x="367" y="72"/>
                </a:moveTo>
                <a:cubicBezTo>
                  <a:pt x="367" y="72"/>
                  <a:pt x="367" y="72"/>
                  <a:pt x="368" y="72"/>
                </a:cubicBezTo>
                <a:cubicBezTo>
                  <a:pt x="368" y="72"/>
                  <a:pt x="368" y="72"/>
                  <a:pt x="368" y="72"/>
                </a:cubicBezTo>
                <a:cubicBezTo>
                  <a:pt x="367" y="73"/>
                  <a:pt x="367" y="73"/>
                  <a:pt x="366" y="73"/>
                </a:cubicBezTo>
                <a:cubicBezTo>
                  <a:pt x="367" y="73"/>
                  <a:pt x="367" y="73"/>
                  <a:pt x="367" y="72"/>
                </a:cubicBezTo>
                <a:close/>
                <a:moveTo>
                  <a:pt x="368" y="96"/>
                </a:moveTo>
                <a:cubicBezTo>
                  <a:pt x="367" y="97"/>
                  <a:pt x="367" y="97"/>
                  <a:pt x="366" y="99"/>
                </a:cubicBezTo>
                <a:cubicBezTo>
                  <a:pt x="366" y="98"/>
                  <a:pt x="366" y="98"/>
                  <a:pt x="366" y="98"/>
                </a:cubicBezTo>
                <a:cubicBezTo>
                  <a:pt x="366" y="98"/>
                  <a:pt x="367" y="96"/>
                  <a:pt x="368" y="96"/>
                </a:cubicBezTo>
                <a:close/>
                <a:moveTo>
                  <a:pt x="365" y="67"/>
                </a:moveTo>
                <a:cubicBezTo>
                  <a:pt x="365" y="67"/>
                  <a:pt x="365" y="67"/>
                  <a:pt x="365" y="67"/>
                </a:cubicBezTo>
                <a:cubicBezTo>
                  <a:pt x="365" y="67"/>
                  <a:pt x="365" y="67"/>
                  <a:pt x="365" y="67"/>
                </a:cubicBezTo>
                <a:cubicBezTo>
                  <a:pt x="365" y="67"/>
                  <a:pt x="365" y="67"/>
                  <a:pt x="365" y="67"/>
                </a:cubicBezTo>
                <a:cubicBezTo>
                  <a:pt x="365" y="67"/>
                  <a:pt x="364" y="67"/>
                  <a:pt x="364" y="67"/>
                </a:cubicBezTo>
                <a:cubicBezTo>
                  <a:pt x="364" y="67"/>
                  <a:pt x="365" y="67"/>
                  <a:pt x="365" y="67"/>
                </a:cubicBezTo>
                <a:close/>
                <a:moveTo>
                  <a:pt x="365" y="98"/>
                </a:moveTo>
                <a:cubicBezTo>
                  <a:pt x="365" y="98"/>
                  <a:pt x="365" y="98"/>
                  <a:pt x="365" y="99"/>
                </a:cubicBezTo>
                <a:cubicBezTo>
                  <a:pt x="365" y="99"/>
                  <a:pt x="364" y="99"/>
                  <a:pt x="364" y="99"/>
                </a:cubicBezTo>
                <a:cubicBezTo>
                  <a:pt x="364" y="99"/>
                  <a:pt x="364" y="99"/>
                  <a:pt x="364" y="99"/>
                </a:cubicBezTo>
                <a:cubicBezTo>
                  <a:pt x="364" y="98"/>
                  <a:pt x="365" y="98"/>
                  <a:pt x="365" y="98"/>
                </a:cubicBezTo>
                <a:close/>
                <a:moveTo>
                  <a:pt x="363" y="99"/>
                </a:moveTo>
                <a:cubicBezTo>
                  <a:pt x="363" y="99"/>
                  <a:pt x="364" y="99"/>
                  <a:pt x="364" y="99"/>
                </a:cubicBezTo>
                <a:cubicBezTo>
                  <a:pt x="364" y="99"/>
                  <a:pt x="364" y="99"/>
                  <a:pt x="364" y="99"/>
                </a:cubicBezTo>
                <a:cubicBezTo>
                  <a:pt x="364" y="99"/>
                  <a:pt x="363" y="100"/>
                  <a:pt x="363" y="100"/>
                </a:cubicBezTo>
                <a:cubicBezTo>
                  <a:pt x="363" y="99"/>
                  <a:pt x="363" y="99"/>
                  <a:pt x="363" y="99"/>
                </a:cubicBezTo>
                <a:close/>
                <a:moveTo>
                  <a:pt x="363" y="100"/>
                </a:moveTo>
                <a:cubicBezTo>
                  <a:pt x="363" y="100"/>
                  <a:pt x="363" y="100"/>
                  <a:pt x="363" y="100"/>
                </a:cubicBezTo>
                <a:cubicBezTo>
                  <a:pt x="363" y="100"/>
                  <a:pt x="363" y="100"/>
                  <a:pt x="363" y="100"/>
                </a:cubicBezTo>
                <a:cubicBezTo>
                  <a:pt x="363" y="100"/>
                  <a:pt x="363" y="100"/>
                  <a:pt x="363" y="100"/>
                </a:cubicBezTo>
                <a:close/>
                <a:moveTo>
                  <a:pt x="361" y="99"/>
                </a:moveTo>
                <a:cubicBezTo>
                  <a:pt x="362" y="99"/>
                  <a:pt x="362" y="99"/>
                  <a:pt x="361" y="100"/>
                </a:cubicBezTo>
                <a:cubicBezTo>
                  <a:pt x="361" y="100"/>
                  <a:pt x="361" y="100"/>
                  <a:pt x="360" y="100"/>
                </a:cubicBezTo>
                <a:cubicBezTo>
                  <a:pt x="360" y="100"/>
                  <a:pt x="360" y="100"/>
                  <a:pt x="360" y="101"/>
                </a:cubicBezTo>
                <a:cubicBezTo>
                  <a:pt x="360" y="101"/>
                  <a:pt x="360" y="101"/>
                  <a:pt x="360" y="101"/>
                </a:cubicBezTo>
                <a:cubicBezTo>
                  <a:pt x="360" y="101"/>
                  <a:pt x="359" y="100"/>
                  <a:pt x="359" y="100"/>
                </a:cubicBezTo>
                <a:cubicBezTo>
                  <a:pt x="360" y="100"/>
                  <a:pt x="361" y="99"/>
                  <a:pt x="361" y="99"/>
                </a:cubicBezTo>
                <a:close/>
                <a:moveTo>
                  <a:pt x="382" y="44"/>
                </a:moveTo>
                <a:cubicBezTo>
                  <a:pt x="382" y="45"/>
                  <a:pt x="382" y="45"/>
                  <a:pt x="381" y="45"/>
                </a:cubicBezTo>
                <a:cubicBezTo>
                  <a:pt x="381" y="45"/>
                  <a:pt x="382" y="44"/>
                  <a:pt x="382" y="44"/>
                </a:cubicBezTo>
                <a:close/>
                <a:moveTo>
                  <a:pt x="359" y="57"/>
                </a:moveTo>
                <a:cubicBezTo>
                  <a:pt x="359" y="57"/>
                  <a:pt x="359" y="56"/>
                  <a:pt x="359" y="56"/>
                </a:cubicBezTo>
                <a:cubicBezTo>
                  <a:pt x="359" y="56"/>
                  <a:pt x="359" y="55"/>
                  <a:pt x="359" y="55"/>
                </a:cubicBezTo>
                <a:cubicBezTo>
                  <a:pt x="360" y="55"/>
                  <a:pt x="360" y="55"/>
                  <a:pt x="360" y="56"/>
                </a:cubicBezTo>
                <a:cubicBezTo>
                  <a:pt x="360" y="56"/>
                  <a:pt x="360" y="56"/>
                  <a:pt x="360" y="56"/>
                </a:cubicBezTo>
                <a:cubicBezTo>
                  <a:pt x="360" y="56"/>
                  <a:pt x="359" y="56"/>
                  <a:pt x="359" y="57"/>
                </a:cubicBezTo>
                <a:close/>
                <a:moveTo>
                  <a:pt x="361" y="57"/>
                </a:moveTo>
                <a:cubicBezTo>
                  <a:pt x="361" y="57"/>
                  <a:pt x="361" y="57"/>
                  <a:pt x="360" y="57"/>
                </a:cubicBezTo>
                <a:cubicBezTo>
                  <a:pt x="361" y="57"/>
                  <a:pt x="360" y="56"/>
                  <a:pt x="361" y="57"/>
                </a:cubicBezTo>
                <a:close/>
                <a:moveTo>
                  <a:pt x="358" y="41"/>
                </a:moveTo>
                <a:cubicBezTo>
                  <a:pt x="359" y="41"/>
                  <a:pt x="359" y="41"/>
                  <a:pt x="359" y="41"/>
                </a:cubicBezTo>
                <a:cubicBezTo>
                  <a:pt x="359" y="41"/>
                  <a:pt x="358" y="42"/>
                  <a:pt x="358" y="41"/>
                </a:cubicBezTo>
                <a:cubicBezTo>
                  <a:pt x="358" y="41"/>
                  <a:pt x="358" y="41"/>
                  <a:pt x="358" y="41"/>
                </a:cubicBezTo>
                <a:close/>
                <a:moveTo>
                  <a:pt x="359" y="41"/>
                </a:moveTo>
                <a:cubicBezTo>
                  <a:pt x="360" y="42"/>
                  <a:pt x="360" y="41"/>
                  <a:pt x="360" y="41"/>
                </a:cubicBezTo>
                <a:cubicBezTo>
                  <a:pt x="361" y="41"/>
                  <a:pt x="361" y="41"/>
                  <a:pt x="361" y="42"/>
                </a:cubicBezTo>
                <a:cubicBezTo>
                  <a:pt x="362" y="42"/>
                  <a:pt x="361" y="41"/>
                  <a:pt x="361" y="41"/>
                </a:cubicBezTo>
                <a:cubicBezTo>
                  <a:pt x="362" y="41"/>
                  <a:pt x="362" y="42"/>
                  <a:pt x="362" y="43"/>
                </a:cubicBezTo>
                <a:cubicBezTo>
                  <a:pt x="361" y="42"/>
                  <a:pt x="360" y="44"/>
                  <a:pt x="359" y="43"/>
                </a:cubicBezTo>
                <a:cubicBezTo>
                  <a:pt x="358" y="43"/>
                  <a:pt x="359" y="43"/>
                  <a:pt x="359" y="43"/>
                </a:cubicBezTo>
                <a:cubicBezTo>
                  <a:pt x="359" y="43"/>
                  <a:pt x="358" y="43"/>
                  <a:pt x="358" y="43"/>
                </a:cubicBezTo>
                <a:cubicBezTo>
                  <a:pt x="359" y="42"/>
                  <a:pt x="359" y="42"/>
                  <a:pt x="359" y="41"/>
                </a:cubicBezTo>
                <a:close/>
                <a:moveTo>
                  <a:pt x="359" y="43"/>
                </a:moveTo>
                <a:cubicBezTo>
                  <a:pt x="358" y="44"/>
                  <a:pt x="358" y="44"/>
                  <a:pt x="358" y="44"/>
                </a:cubicBezTo>
                <a:cubicBezTo>
                  <a:pt x="358" y="43"/>
                  <a:pt x="358" y="43"/>
                  <a:pt x="359" y="43"/>
                </a:cubicBezTo>
                <a:close/>
                <a:moveTo>
                  <a:pt x="307" y="31"/>
                </a:moveTo>
                <a:cubicBezTo>
                  <a:pt x="307" y="31"/>
                  <a:pt x="307" y="32"/>
                  <a:pt x="307" y="32"/>
                </a:cubicBezTo>
                <a:cubicBezTo>
                  <a:pt x="307" y="32"/>
                  <a:pt x="307" y="32"/>
                  <a:pt x="306" y="32"/>
                </a:cubicBezTo>
                <a:cubicBezTo>
                  <a:pt x="306" y="31"/>
                  <a:pt x="307" y="32"/>
                  <a:pt x="307" y="31"/>
                </a:cubicBezTo>
                <a:close/>
                <a:moveTo>
                  <a:pt x="320" y="9"/>
                </a:moveTo>
                <a:cubicBezTo>
                  <a:pt x="320" y="9"/>
                  <a:pt x="319" y="9"/>
                  <a:pt x="319" y="9"/>
                </a:cubicBezTo>
                <a:cubicBezTo>
                  <a:pt x="319" y="9"/>
                  <a:pt x="320" y="8"/>
                  <a:pt x="320" y="9"/>
                </a:cubicBezTo>
                <a:close/>
                <a:moveTo>
                  <a:pt x="302" y="21"/>
                </a:moveTo>
                <a:cubicBezTo>
                  <a:pt x="302" y="21"/>
                  <a:pt x="302" y="21"/>
                  <a:pt x="302" y="20"/>
                </a:cubicBezTo>
                <a:cubicBezTo>
                  <a:pt x="302" y="20"/>
                  <a:pt x="302" y="20"/>
                  <a:pt x="302" y="19"/>
                </a:cubicBezTo>
                <a:cubicBezTo>
                  <a:pt x="303" y="19"/>
                  <a:pt x="302" y="20"/>
                  <a:pt x="302" y="20"/>
                </a:cubicBezTo>
                <a:cubicBezTo>
                  <a:pt x="303" y="20"/>
                  <a:pt x="303" y="20"/>
                  <a:pt x="303" y="20"/>
                </a:cubicBezTo>
                <a:cubicBezTo>
                  <a:pt x="302" y="20"/>
                  <a:pt x="302" y="20"/>
                  <a:pt x="302" y="21"/>
                </a:cubicBezTo>
                <a:close/>
                <a:moveTo>
                  <a:pt x="303" y="21"/>
                </a:moveTo>
                <a:cubicBezTo>
                  <a:pt x="303" y="21"/>
                  <a:pt x="303" y="22"/>
                  <a:pt x="303" y="21"/>
                </a:cubicBezTo>
                <a:cubicBezTo>
                  <a:pt x="303" y="21"/>
                  <a:pt x="303" y="20"/>
                  <a:pt x="303" y="21"/>
                </a:cubicBezTo>
                <a:close/>
                <a:moveTo>
                  <a:pt x="302" y="5"/>
                </a:moveTo>
                <a:cubicBezTo>
                  <a:pt x="302" y="6"/>
                  <a:pt x="302" y="6"/>
                  <a:pt x="302" y="5"/>
                </a:cubicBezTo>
                <a:cubicBezTo>
                  <a:pt x="303" y="6"/>
                  <a:pt x="303" y="6"/>
                  <a:pt x="303" y="7"/>
                </a:cubicBezTo>
                <a:cubicBezTo>
                  <a:pt x="304" y="6"/>
                  <a:pt x="303" y="5"/>
                  <a:pt x="303" y="5"/>
                </a:cubicBezTo>
                <a:cubicBezTo>
                  <a:pt x="304" y="5"/>
                  <a:pt x="304" y="6"/>
                  <a:pt x="303" y="7"/>
                </a:cubicBezTo>
                <a:cubicBezTo>
                  <a:pt x="303" y="6"/>
                  <a:pt x="302" y="8"/>
                  <a:pt x="301" y="8"/>
                </a:cubicBezTo>
                <a:cubicBezTo>
                  <a:pt x="301" y="7"/>
                  <a:pt x="302" y="7"/>
                  <a:pt x="301" y="7"/>
                </a:cubicBezTo>
                <a:cubicBezTo>
                  <a:pt x="301" y="7"/>
                  <a:pt x="301" y="7"/>
                  <a:pt x="300" y="7"/>
                </a:cubicBezTo>
                <a:cubicBezTo>
                  <a:pt x="301" y="6"/>
                  <a:pt x="301" y="6"/>
                  <a:pt x="302" y="5"/>
                </a:cubicBezTo>
                <a:close/>
                <a:moveTo>
                  <a:pt x="301" y="5"/>
                </a:moveTo>
                <a:cubicBezTo>
                  <a:pt x="301" y="5"/>
                  <a:pt x="301" y="5"/>
                  <a:pt x="301" y="5"/>
                </a:cubicBezTo>
                <a:cubicBezTo>
                  <a:pt x="302" y="5"/>
                  <a:pt x="301" y="6"/>
                  <a:pt x="300" y="6"/>
                </a:cubicBezTo>
                <a:cubicBezTo>
                  <a:pt x="301" y="5"/>
                  <a:pt x="301" y="5"/>
                  <a:pt x="301" y="5"/>
                </a:cubicBezTo>
                <a:close/>
                <a:moveTo>
                  <a:pt x="301" y="8"/>
                </a:moveTo>
                <a:cubicBezTo>
                  <a:pt x="301" y="8"/>
                  <a:pt x="301" y="8"/>
                  <a:pt x="300" y="8"/>
                </a:cubicBezTo>
                <a:cubicBezTo>
                  <a:pt x="301" y="7"/>
                  <a:pt x="301" y="7"/>
                  <a:pt x="301" y="8"/>
                </a:cubicBezTo>
                <a:close/>
                <a:moveTo>
                  <a:pt x="299" y="8"/>
                </a:moveTo>
                <a:cubicBezTo>
                  <a:pt x="298" y="8"/>
                  <a:pt x="298" y="9"/>
                  <a:pt x="297" y="8"/>
                </a:cubicBezTo>
                <a:cubicBezTo>
                  <a:pt x="298" y="8"/>
                  <a:pt x="298" y="7"/>
                  <a:pt x="299" y="8"/>
                </a:cubicBezTo>
                <a:close/>
                <a:moveTo>
                  <a:pt x="299" y="31"/>
                </a:moveTo>
                <a:cubicBezTo>
                  <a:pt x="298" y="32"/>
                  <a:pt x="298" y="32"/>
                  <a:pt x="297" y="34"/>
                </a:cubicBezTo>
                <a:cubicBezTo>
                  <a:pt x="297" y="33"/>
                  <a:pt x="297" y="33"/>
                  <a:pt x="297" y="33"/>
                </a:cubicBezTo>
                <a:cubicBezTo>
                  <a:pt x="298" y="33"/>
                  <a:pt x="298" y="31"/>
                  <a:pt x="299" y="31"/>
                </a:cubicBezTo>
                <a:close/>
                <a:moveTo>
                  <a:pt x="296" y="8"/>
                </a:moveTo>
                <a:cubicBezTo>
                  <a:pt x="296" y="7"/>
                  <a:pt x="296" y="8"/>
                  <a:pt x="295" y="8"/>
                </a:cubicBezTo>
                <a:cubicBezTo>
                  <a:pt x="295" y="7"/>
                  <a:pt x="296" y="7"/>
                  <a:pt x="296" y="8"/>
                </a:cubicBezTo>
                <a:close/>
                <a:moveTo>
                  <a:pt x="296" y="33"/>
                </a:moveTo>
                <a:cubicBezTo>
                  <a:pt x="297" y="33"/>
                  <a:pt x="297" y="33"/>
                  <a:pt x="297" y="34"/>
                </a:cubicBezTo>
                <a:cubicBezTo>
                  <a:pt x="296" y="34"/>
                  <a:pt x="295" y="34"/>
                  <a:pt x="295" y="34"/>
                </a:cubicBezTo>
                <a:cubicBezTo>
                  <a:pt x="295" y="34"/>
                  <a:pt x="296" y="33"/>
                  <a:pt x="296" y="33"/>
                </a:cubicBezTo>
                <a:close/>
                <a:moveTo>
                  <a:pt x="292" y="47"/>
                </a:moveTo>
                <a:cubicBezTo>
                  <a:pt x="291" y="47"/>
                  <a:pt x="291" y="47"/>
                  <a:pt x="291" y="47"/>
                </a:cubicBezTo>
                <a:cubicBezTo>
                  <a:pt x="291" y="47"/>
                  <a:pt x="291" y="47"/>
                  <a:pt x="292" y="47"/>
                </a:cubicBezTo>
                <a:cubicBezTo>
                  <a:pt x="292" y="47"/>
                  <a:pt x="292" y="47"/>
                  <a:pt x="292" y="47"/>
                </a:cubicBezTo>
                <a:close/>
                <a:moveTo>
                  <a:pt x="294" y="33"/>
                </a:moveTo>
                <a:cubicBezTo>
                  <a:pt x="294" y="33"/>
                  <a:pt x="294" y="34"/>
                  <a:pt x="294" y="34"/>
                </a:cubicBezTo>
                <a:cubicBezTo>
                  <a:pt x="293" y="34"/>
                  <a:pt x="293" y="34"/>
                  <a:pt x="293" y="34"/>
                </a:cubicBezTo>
                <a:cubicBezTo>
                  <a:pt x="293" y="34"/>
                  <a:pt x="293" y="33"/>
                  <a:pt x="294" y="33"/>
                </a:cubicBezTo>
                <a:close/>
                <a:moveTo>
                  <a:pt x="291" y="35"/>
                </a:moveTo>
                <a:cubicBezTo>
                  <a:pt x="292" y="35"/>
                  <a:pt x="292" y="34"/>
                  <a:pt x="292" y="34"/>
                </a:cubicBezTo>
                <a:cubicBezTo>
                  <a:pt x="293" y="34"/>
                  <a:pt x="293" y="34"/>
                  <a:pt x="293" y="34"/>
                </a:cubicBezTo>
                <a:cubicBezTo>
                  <a:pt x="293" y="35"/>
                  <a:pt x="293" y="35"/>
                  <a:pt x="293" y="35"/>
                </a:cubicBezTo>
                <a:cubicBezTo>
                  <a:pt x="293" y="35"/>
                  <a:pt x="293" y="35"/>
                  <a:pt x="293" y="35"/>
                </a:cubicBezTo>
                <a:cubicBezTo>
                  <a:pt x="292" y="35"/>
                  <a:pt x="292" y="35"/>
                  <a:pt x="292" y="35"/>
                </a:cubicBezTo>
                <a:cubicBezTo>
                  <a:pt x="292" y="35"/>
                  <a:pt x="292" y="36"/>
                  <a:pt x="292" y="36"/>
                </a:cubicBezTo>
                <a:cubicBezTo>
                  <a:pt x="292" y="36"/>
                  <a:pt x="291" y="35"/>
                  <a:pt x="291" y="35"/>
                </a:cubicBezTo>
                <a:close/>
                <a:moveTo>
                  <a:pt x="283" y="50"/>
                </a:moveTo>
                <a:cubicBezTo>
                  <a:pt x="283" y="50"/>
                  <a:pt x="283" y="50"/>
                  <a:pt x="283" y="50"/>
                </a:cubicBezTo>
                <a:cubicBezTo>
                  <a:pt x="283" y="50"/>
                  <a:pt x="283" y="50"/>
                  <a:pt x="284" y="50"/>
                </a:cubicBezTo>
                <a:cubicBezTo>
                  <a:pt x="284" y="50"/>
                  <a:pt x="284" y="50"/>
                  <a:pt x="284" y="50"/>
                </a:cubicBezTo>
                <a:cubicBezTo>
                  <a:pt x="283" y="50"/>
                  <a:pt x="283" y="50"/>
                  <a:pt x="283" y="50"/>
                </a:cubicBezTo>
                <a:close/>
                <a:moveTo>
                  <a:pt x="283" y="6"/>
                </a:moveTo>
                <a:cubicBezTo>
                  <a:pt x="283" y="6"/>
                  <a:pt x="283" y="5"/>
                  <a:pt x="283" y="5"/>
                </a:cubicBezTo>
                <a:cubicBezTo>
                  <a:pt x="284" y="6"/>
                  <a:pt x="283" y="7"/>
                  <a:pt x="284" y="7"/>
                </a:cubicBezTo>
                <a:cubicBezTo>
                  <a:pt x="284" y="7"/>
                  <a:pt x="283" y="8"/>
                  <a:pt x="283" y="7"/>
                </a:cubicBezTo>
                <a:cubicBezTo>
                  <a:pt x="284" y="7"/>
                  <a:pt x="284" y="6"/>
                  <a:pt x="283" y="6"/>
                </a:cubicBezTo>
                <a:close/>
                <a:moveTo>
                  <a:pt x="211" y="24"/>
                </a:moveTo>
                <a:cubicBezTo>
                  <a:pt x="211" y="25"/>
                  <a:pt x="210" y="25"/>
                  <a:pt x="210" y="25"/>
                </a:cubicBezTo>
                <a:cubicBezTo>
                  <a:pt x="210" y="25"/>
                  <a:pt x="210" y="24"/>
                  <a:pt x="210" y="24"/>
                </a:cubicBezTo>
                <a:cubicBezTo>
                  <a:pt x="210" y="24"/>
                  <a:pt x="210" y="24"/>
                  <a:pt x="211" y="24"/>
                </a:cubicBezTo>
                <a:close/>
                <a:moveTo>
                  <a:pt x="176" y="19"/>
                </a:moveTo>
                <a:cubicBezTo>
                  <a:pt x="175" y="18"/>
                  <a:pt x="177" y="17"/>
                  <a:pt x="177" y="17"/>
                </a:cubicBezTo>
                <a:cubicBezTo>
                  <a:pt x="177" y="17"/>
                  <a:pt x="177" y="18"/>
                  <a:pt x="177" y="18"/>
                </a:cubicBezTo>
                <a:cubicBezTo>
                  <a:pt x="178" y="18"/>
                  <a:pt x="177" y="18"/>
                  <a:pt x="178" y="18"/>
                </a:cubicBezTo>
                <a:cubicBezTo>
                  <a:pt x="177" y="18"/>
                  <a:pt x="177" y="18"/>
                  <a:pt x="176" y="19"/>
                </a:cubicBezTo>
                <a:close/>
                <a:moveTo>
                  <a:pt x="179" y="18"/>
                </a:moveTo>
                <a:cubicBezTo>
                  <a:pt x="180" y="17"/>
                  <a:pt x="181" y="16"/>
                  <a:pt x="181" y="16"/>
                </a:cubicBezTo>
                <a:cubicBezTo>
                  <a:pt x="181" y="18"/>
                  <a:pt x="180" y="18"/>
                  <a:pt x="179" y="18"/>
                </a:cubicBezTo>
                <a:close/>
                <a:moveTo>
                  <a:pt x="183" y="16"/>
                </a:moveTo>
                <a:cubicBezTo>
                  <a:pt x="182" y="15"/>
                  <a:pt x="183" y="15"/>
                  <a:pt x="183" y="15"/>
                </a:cubicBezTo>
                <a:cubicBezTo>
                  <a:pt x="183" y="16"/>
                  <a:pt x="183" y="16"/>
                  <a:pt x="183" y="16"/>
                </a:cubicBezTo>
                <a:close/>
                <a:moveTo>
                  <a:pt x="194" y="15"/>
                </a:moveTo>
                <a:cubicBezTo>
                  <a:pt x="193" y="14"/>
                  <a:pt x="194" y="15"/>
                  <a:pt x="195" y="15"/>
                </a:cubicBezTo>
                <a:cubicBezTo>
                  <a:pt x="195" y="15"/>
                  <a:pt x="194" y="15"/>
                  <a:pt x="194" y="15"/>
                </a:cubicBezTo>
                <a:close/>
                <a:moveTo>
                  <a:pt x="31" y="75"/>
                </a:moveTo>
                <a:cubicBezTo>
                  <a:pt x="31" y="74"/>
                  <a:pt x="31" y="74"/>
                  <a:pt x="31" y="74"/>
                </a:cubicBezTo>
                <a:cubicBezTo>
                  <a:pt x="31" y="75"/>
                  <a:pt x="32" y="74"/>
                  <a:pt x="31" y="74"/>
                </a:cubicBezTo>
                <a:cubicBezTo>
                  <a:pt x="32" y="74"/>
                  <a:pt x="32" y="74"/>
                  <a:pt x="32" y="75"/>
                </a:cubicBezTo>
                <a:cubicBezTo>
                  <a:pt x="31" y="75"/>
                  <a:pt x="31" y="75"/>
                  <a:pt x="31" y="75"/>
                </a:cubicBezTo>
                <a:close/>
                <a:moveTo>
                  <a:pt x="38" y="73"/>
                </a:moveTo>
                <a:cubicBezTo>
                  <a:pt x="38" y="73"/>
                  <a:pt x="39" y="72"/>
                  <a:pt x="39" y="73"/>
                </a:cubicBezTo>
                <a:cubicBezTo>
                  <a:pt x="39" y="73"/>
                  <a:pt x="38" y="73"/>
                  <a:pt x="38" y="73"/>
                </a:cubicBezTo>
                <a:close/>
                <a:moveTo>
                  <a:pt x="40" y="73"/>
                </a:moveTo>
                <a:cubicBezTo>
                  <a:pt x="40" y="72"/>
                  <a:pt x="41" y="73"/>
                  <a:pt x="41" y="73"/>
                </a:cubicBezTo>
                <a:cubicBezTo>
                  <a:pt x="40" y="73"/>
                  <a:pt x="40" y="73"/>
                  <a:pt x="40" y="73"/>
                </a:cubicBezTo>
                <a:close/>
                <a:moveTo>
                  <a:pt x="47" y="73"/>
                </a:moveTo>
                <a:cubicBezTo>
                  <a:pt x="48" y="72"/>
                  <a:pt x="48" y="71"/>
                  <a:pt x="48" y="72"/>
                </a:cubicBezTo>
                <a:cubicBezTo>
                  <a:pt x="48" y="72"/>
                  <a:pt x="48" y="73"/>
                  <a:pt x="47" y="73"/>
                </a:cubicBezTo>
                <a:close/>
                <a:moveTo>
                  <a:pt x="49" y="71"/>
                </a:moveTo>
                <a:cubicBezTo>
                  <a:pt x="48" y="70"/>
                  <a:pt x="48" y="71"/>
                  <a:pt x="48" y="70"/>
                </a:cubicBezTo>
                <a:cubicBezTo>
                  <a:pt x="48" y="70"/>
                  <a:pt x="48" y="68"/>
                  <a:pt x="49" y="69"/>
                </a:cubicBezTo>
                <a:cubicBezTo>
                  <a:pt x="49" y="70"/>
                  <a:pt x="49" y="70"/>
                  <a:pt x="49" y="71"/>
                </a:cubicBezTo>
                <a:close/>
                <a:moveTo>
                  <a:pt x="49" y="69"/>
                </a:moveTo>
                <a:cubicBezTo>
                  <a:pt x="50" y="69"/>
                  <a:pt x="50" y="70"/>
                  <a:pt x="50" y="70"/>
                </a:cubicBezTo>
                <a:cubicBezTo>
                  <a:pt x="50" y="70"/>
                  <a:pt x="50" y="70"/>
                  <a:pt x="49" y="70"/>
                </a:cubicBezTo>
                <a:cubicBezTo>
                  <a:pt x="50" y="70"/>
                  <a:pt x="49" y="69"/>
                  <a:pt x="49" y="69"/>
                </a:cubicBezTo>
                <a:close/>
                <a:moveTo>
                  <a:pt x="50" y="72"/>
                </a:moveTo>
                <a:cubicBezTo>
                  <a:pt x="50" y="72"/>
                  <a:pt x="51" y="71"/>
                  <a:pt x="51" y="71"/>
                </a:cubicBezTo>
                <a:cubicBezTo>
                  <a:pt x="50" y="70"/>
                  <a:pt x="50" y="71"/>
                  <a:pt x="50" y="71"/>
                </a:cubicBezTo>
                <a:cubicBezTo>
                  <a:pt x="50" y="71"/>
                  <a:pt x="50" y="70"/>
                  <a:pt x="51" y="71"/>
                </a:cubicBezTo>
                <a:cubicBezTo>
                  <a:pt x="51" y="71"/>
                  <a:pt x="51" y="71"/>
                  <a:pt x="51" y="71"/>
                </a:cubicBezTo>
                <a:cubicBezTo>
                  <a:pt x="51" y="72"/>
                  <a:pt x="51" y="72"/>
                  <a:pt x="50" y="72"/>
                </a:cubicBezTo>
                <a:close/>
                <a:moveTo>
                  <a:pt x="50" y="70"/>
                </a:moveTo>
                <a:cubicBezTo>
                  <a:pt x="50" y="69"/>
                  <a:pt x="51" y="70"/>
                  <a:pt x="51" y="70"/>
                </a:cubicBezTo>
                <a:cubicBezTo>
                  <a:pt x="51" y="70"/>
                  <a:pt x="51" y="70"/>
                  <a:pt x="50" y="70"/>
                </a:cubicBezTo>
                <a:close/>
                <a:moveTo>
                  <a:pt x="55" y="70"/>
                </a:moveTo>
                <a:cubicBezTo>
                  <a:pt x="55" y="70"/>
                  <a:pt x="55" y="69"/>
                  <a:pt x="54" y="70"/>
                </a:cubicBezTo>
                <a:cubicBezTo>
                  <a:pt x="54" y="71"/>
                  <a:pt x="55" y="70"/>
                  <a:pt x="55" y="71"/>
                </a:cubicBezTo>
                <a:cubicBezTo>
                  <a:pt x="55" y="71"/>
                  <a:pt x="54" y="71"/>
                  <a:pt x="54" y="70"/>
                </a:cubicBezTo>
                <a:cubicBezTo>
                  <a:pt x="54" y="70"/>
                  <a:pt x="55" y="69"/>
                  <a:pt x="56" y="70"/>
                </a:cubicBezTo>
                <a:cubicBezTo>
                  <a:pt x="55" y="70"/>
                  <a:pt x="56" y="70"/>
                  <a:pt x="55" y="70"/>
                </a:cubicBezTo>
                <a:close/>
                <a:moveTo>
                  <a:pt x="57" y="70"/>
                </a:moveTo>
                <a:cubicBezTo>
                  <a:pt x="57" y="70"/>
                  <a:pt x="57" y="70"/>
                  <a:pt x="56" y="70"/>
                </a:cubicBezTo>
                <a:cubicBezTo>
                  <a:pt x="57" y="69"/>
                  <a:pt x="57" y="69"/>
                  <a:pt x="57" y="69"/>
                </a:cubicBezTo>
                <a:cubicBezTo>
                  <a:pt x="57" y="69"/>
                  <a:pt x="57" y="70"/>
                  <a:pt x="57" y="70"/>
                </a:cubicBezTo>
                <a:close/>
                <a:moveTo>
                  <a:pt x="56" y="67"/>
                </a:moveTo>
                <a:cubicBezTo>
                  <a:pt x="56" y="66"/>
                  <a:pt x="57" y="66"/>
                  <a:pt x="57" y="66"/>
                </a:cubicBezTo>
                <a:cubicBezTo>
                  <a:pt x="57" y="67"/>
                  <a:pt x="56" y="67"/>
                  <a:pt x="56" y="67"/>
                </a:cubicBezTo>
                <a:close/>
                <a:moveTo>
                  <a:pt x="58" y="70"/>
                </a:moveTo>
                <a:cubicBezTo>
                  <a:pt x="58" y="70"/>
                  <a:pt x="59" y="70"/>
                  <a:pt x="59" y="70"/>
                </a:cubicBezTo>
                <a:cubicBezTo>
                  <a:pt x="59" y="71"/>
                  <a:pt x="59" y="71"/>
                  <a:pt x="58" y="70"/>
                </a:cubicBezTo>
                <a:close/>
                <a:moveTo>
                  <a:pt x="60" y="68"/>
                </a:moveTo>
                <a:cubicBezTo>
                  <a:pt x="59" y="67"/>
                  <a:pt x="60" y="68"/>
                  <a:pt x="60" y="67"/>
                </a:cubicBezTo>
                <a:cubicBezTo>
                  <a:pt x="61" y="67"/>
                  <a:pt x="60" y="67"/>
                  <a:pt x="60" y="68"/>
                </a:cubicBezTo>
                <a:cubicBezTo>
                  <a:pt x="61" y="68"/>
                  <a:pt x="61" y="67"/>
                  <a:pt x="61" y="67"/>
                </a:cubicBezTo>
                <a:cubicBezTo>
                  <a:pt x="61" y="68"/>
                  <a:pt x="60" y="68"/>
                  <a:pt x="60" y="68"/>
                </a:cubicBezTo>
                <a:close/>
                <a:moveTo>
                  <a:pt x="61" y="70"/>
                </a:moveTo>
                <a:cubicBezTo>
                  <a:pt x="61" y="70"/>
                  <a:pt x="61" y="69"/>
                  <a:pt x="62" y="69"/>
                </a:cubicBezTo>
                <a:cubicBezTo>
                  <a:pt x="62" y="70"/>
                  <a:pt x="62" y="70"/>
                  <a:pt x="61" y="70"/>
                </a:cubicBezTo>
                <a:close/>
                <a:moveTo>
                  <a:pt x="63" y="69"/>
                </a:moveTo>
                <a:cubicBezTo>
                  <a:pt x="63" y="68"/>
                  <a:pt x="63" y="67"/>
                  <a:pt x="63" y="67"/>
                </a:cubicBezTo>
                <a:cubicBezTo>
                  <a:pt x="63" y="68"/>
                  <a:pt x="64" y="68"/>
                  <a:pt x="63" y="69"/>
                </a:cubicBezTo>
                <a:close/>
                <a:moveTo>
                  <a:pt x="65" y="68"/>
                </a:moveTo>
                <a:cubicBezTo>
                  <a:pt x="64" y="67"/>
                  <a:pt x="64" y="68"/>
                  <a:pt x="64" y="67"/>
                </a:cubicBezTo>
                <a:cubicBezTo>
                  <a:pt x="64" y="67"/>
                  <a:pt x="64" y="67"/>
                  <a:pt x="65" y="66"/>
                </a:cubicBezTo>
                <a:cubicBezTo>
                  <a:pt x="65" y="67"/>
                  <a:pt x="65" y="67"/>
                  <a:pt x="65" y="67"/>
                </a:cubicBezTo>
                <a:cubicBezTo>
                  <a:pt x="65" y="67"/>
                  <a:pt x="65" y="67"/>
                  <a:pt x="65" y="68"/>
                </a:cubicBezTo>
                <a:close/>
                <a:moveTo>
                  <a:pt x="66" y="70"/>
                </a:moveTo>
                <a:cubicBezTo>
                  <a:pt x="66" y="70"/>
                  <a:pt x="66" y="71"/>
                  <a:pt x="66" y="70"/>
                </a:cubicBezTo>
                <a:cubicBezTo>
                  <a:pt x="66" y="70"/>
                  <a:pt x="66" y="70"/>
                  <a:pt x="66" y="70"/>
                </a:cubicBezTo>
                <a:cubicBezTo>
                  <a:pt x="66" y="70"/>
                  <a:pt x="66" y="70"/>
                  <a:pt x="66" y="70"/>
                </a:cubicBezTo>
                <a:close/>
                <a:moveTo>
                  <a:pt x="67" y="68"/>
                </a:moveTo>
                <a:cubicBezTo>
                  <a:pt x="67" y="68"/>
                  <a:pt x="67" y="68"/>
                  <a:pt x="67" y="68"/>
                </a:cubicBezTo>
                <a:cubicBezTo>
                  <a:pt x="67" y="67"/>
                  <a:pt x="67" y="67"/>
                  <a:pt x="67" y="67"/>
                </a:cubicBezTo>
                <a:cubicBezTo>
                  <a:pt x="67" y="67"/>
                  <a:pt x="68" y="68"/>
                  <a:pt x="67" y="68"/>
                </a:cubicBezTo>
                <a:close/>
                <a:moveTo>
                  <a:pt x="66" y="67"/>
                </a:moveTo>
                <a:cubicBezTo>
                  <a:pt x="66" y="67"/>
                  <a:pt x="68" y="65"/>
                  <a:pt x="68" y="67"/>
                </a:cubicBezTo>
                <a:cubicBezTo>
                  <a:pt x="67" y="66"/>
                  <a:pt x="66" y="68"/>
                  <a:pt x="66" y="67"/>
                </a:cubicBezTo>
                <a:close/>
                <a:moveTo>
                  <a:pt x="71" y="66"/>
                </a:moveTo>
                <a:cubicBezTo>
                  <a:pt x="71" y="66"/>
                  <a:pt x="71" y="66"/>
                  <a:pt x="71" y="66"/>
                </a:cubicBezTo>
                <a:cubicBezTo>
                  <a:pt x="71" y="66"/>
                  <a:pt x="71" y="65"/>
                  <a:pt x="72" y="66"/>
                </a:cubicBezTo>
                <a:cubicBezTo>
                  <a:pt x="71" y="66"/>
                  <a:pt x="71" y="66"/>
                  <a:pt x="71" y="66"/>
                </a:cubicBezTo>
                <a:close/>
                <a:moveTo>
                  <a:pt x="76" y="66"/>
                </a:moveTo>
                <a:cubicBezTo>
                  <a:pt x="76" y="65"/>
                  <a:pt x="76" y="65"/>
                  <a:pt x="76" y="65"/>
                </a:cubicBezTo>
                <a:cubicBezTo>
                  <a:pt x="76" y="65"/>
                  <a:pt x="76" y="65"/>
                  <a:pt x="76" y="65"/>
                </a:cubicBezTo>
                <a:cubicBezTo>
                  <a:pt x="76" y="65"/>
                  <a:pt x="76" y="65"/>
                  <a:pt x="76" y="65"/>
                </a:cubicBezTo>
                <a:cubicBezTo>
                  <a:pt x="76" y="65"/>
                  <a:pt x="76" y="65"/>
                  <a:pt x="76" y="65"/>
                </a:cubicBezTo>
                <a:cubicBezTo>
                  <a:pt x="77" y="65"/>
                  <a:pt x="77" y="65"/>
                  <a:pt x="77" y="65"/>
                </a:cubicBezTo>
                <a:cubicBezTo>
                  <a:pt x="77" y="65"/>
                  <a:pt x="77" y="65"/>
                  <a:pt x="77" y="65"/>
                </a:cubicBezTo>
                <a:cubicBezTo>
                  <a:pt x="77" y="65"/>
                  <a:pt x="76" y="66"/>
                  <a:pt x="76" y="66"/>
                </a:cubicBezTo>
                <a:close/>
                <a:moveTo>
                  <a:pt x="15" y="89"/>
                </a:moveTo>
                <a:cubicBezTo>
                  <a:pt x="15" y="88"/>
                  <a:pt x="15" y="88"/>
                  <a:pt x="15" y="88"/>
                </a:cubicBezTo>
                <a:cubicBezTo>
                  <a:pt x="15" y="88"/>
                  <a:pt x="15" y="88"/>
                  <a:pt x="16" y="88"/>
                </a:cubicBezTo>
                <a:cubicBezTo>
                  <a:pt x="16" y="89"/>
                  <a:pt x="15" y="89"/>
                  <a:pt x="15" y="89"/>
                </a:cubicBezTo>
                <a:close/>
                <a:moveTo>
                  <a:pt x="18" y="88"/>
                </a:moveTo>
                <a:cubicBezTo>
                  <a:pt x="17" y="87"/>
                  <a:pt x="17" y="88"/>
                  <a:pt x="17" y="88"/>
                </a:cubicBezTo>
                <a:cubicBezTo>
                  <a:pt x="16" y="87"/>
                  <a:pt x="18" y="87"/>
                  <a:pt x="18" y="88"/>
                </a:cubicBezTo>
                <a:close/>
                <a:moveTo>
                  <a:pt x="21" y="88"/>
                </a:moveTo>
                <a:cubicBezTo>
                  <a:pt x="20" y="88"/>
                  <a:pt x="20" y="87"/>
                  <a:pt x="20" y="88"/>
                </a:cubicBezTo>
                <a:cubicBezTo>
                  <a:pt x="20" y="86"/>
                  <a:pt x="21" y="88"/>
                  <a:pt x="22" y="88"/>
                </a:cubicBezTo>
                <a:cubicBezTo>
                  <a:pt x="21" y="89"/>
                  <a:pt x="21" y="88"/>
                  <a:pt x="21" y="88"/>
                </a:cubicBezTo>
                <a:close/>
                <a:moveTo>
                  <a:pt x="25" y="89"/>
                </a:moveTo>
                <a:cubicBezTo>
                  <a:pt x="25" y="89"/>
                  <a:pt x="24" y="89"/>
                  <a:pt x="24" y="90"/>
                </a:cubicBezTo>
                <a:cubicBezTo>
                  <a:pt x="24" y="89"/>
                  <a:pt x="24" y="88"/>
                  <a:pt x="25" y="88"/>
                </a:cubicBezTo>
                <a:cubicBezTo>
                  <a:pt x="25" y="89"/>
                  <a:pt x="25" y="89"/>
                  <a:pt x="25" y="89"/>
                </a:cubicBezTo>
                <a:close/>
                <a:moveTo>
                  <a:pt x="20" y="94"/>
                </a:moveTo>
                <a:cubicBezTo>
                  <a:pt x="20" y="94"/>
                  <a:pt x="21" y="94"/>
                  <a:pt x="21" y="95"/>
                </a:cubicBezTo>
                <a:cubicBezTo>
                  <a:pt x="20" y="94"/>
                  <a:pt x="20" y="95"/>
                  <a:pt x="20" y="94"/>
                </a:cubicBezTo>
                <a:close/>
                <a:moveTo>
                  <a:pt x="21" y="95"/>
                </a:moveTo>
                <a:cubicBezTo>
                  <a:pt x="21" y="95"/>
                  <a:pt x="21" y="94"/>
                  <a:pt x="21" y="94"/>
                </a:cubicBezTo>
                <a:cubicBezTo>
                  <a:pt x="22" y="95"/>
                  <a:pt x="22" y="94"/>
                  <a:pt x="22" y="94"/>
                </a:cubicBezTo>
                <a:cubicBezTo>
                  <a:pt x="22" y="94"/>
                  <a:pt x="22" y="95"/>
                  <a:pt x="22" y="95"/>
                </a:cubicBezTo>
                <a:cubicBezTo>
                  <a:pt x="22" y="95"/>
                  <a:pt x="22" y="94"/>
                  <a:pt x="22" y="95"/>
                </a:cubicBezTo>
                <a:lnTo>
                  <a:pt x="21" y="95"/>
                </a:lnTo>
                <a:close/>
                <a:moveTo>
                  <a:pt x="22" y="97"/>
                </a:moveTo>
                <a:cubicBezTo>
                  <a:pt x="22" y="97"/>
                  <a:pt x="23" y="96"/>
                  <a:pt x="24" y="96"/>
                </a:cubicBezTo>
                <a:cubicBezTo>
                  <a:pt x="23" y="97"/>
                  <a:pt x="22" y="97"/>
                  <a:pt x="22" y="97"/>
                </a:cubicBezTo>
                <a:close/>
                <a:moveTo>
                  <a:pt x="23" y="95"/>
                </a:moveTo>
                <a:cubicBezTo>
                  <a:pt x="23" y="95"/>
                  <a:pt x="23" y="95"/>
                  <a:pt x="24" y="95"/>
                </a:cubicBezTo>
                <a:cubicBezTo>
                  <a:pt x="23" y="95"/>
                  <a:pt x="23" y="96"/>
                  <a:pt x="23" y="95"/>
                </a:cubicBezTo>
                <a:close/>
                <a:moveTo>
                  <a:pt x="26" y="94"/>
                </a:moveTo>
                <a:cubicBezTo>
                  <a:pt x="26" y="94"/>
                  <a:pt x="26" y="94"/>
                  <a:pt x="26" y="94"/>
                </a:cubicBezTo>
                <a:cubicBezTo>
                  <a:pt x="26" y="93"/>
                  <a:pt x="26" y="94"/>
                  <a:pt x="27" y="94"/>
                </a:cubicBezTo>
                <a:lnTo>
                  <a:pt x="26" y="94"/>
                </a:lnTo>
                <a:close/>
                <a:moveTo>
                  <a:pt x="33" y="79"/>
                </a:moveTo>
                <a:cubicBezTo>
                  <a:pt x="33" y="80"/>
                  <a:pt x="34" y="80"/>
                  <a:pt x="34" y="80"/>
                </a:cubicBezTo>
                <a:cubicBezTo>
                  <a:pt x="33" y="80"/>
                  <a:pt x="33" y="79"/>
                  <a:pt x="33" y="79"/>
                </a:cubicBezTo>
                <a:close/>
                <a:moveTo>
                  <a:pt x="33" y="84"/>
                </a:moveTo>
                <a:cubicBezTo>
                  <a:pt x="33" y="84"/>
                  <a:pt x="32" y="84"/>
                  <a:pt x="33" y="83"/>
                </a:cubicBezTo>
                <a:cubicBezTo>
                  <a:pt x="33" y="83"/>
                  <a:pt x="33" y="84"/>
                  <a:pt x="34" y="84"/>
                </a:cubicBezTo>
                <a:cubicBezTo>
                  <a:pt x="33" y="85"/>
                  <a:pt x="33" y="85"/>
                  <a:pt x="33" y="85"/>
                </a:cubicBezTo>
                <a:cubicBezTo>
                  <a:pt x="33" y="85"/>
                  <a:pt x="33" y="85"/>
                  <a:pt x="33" y="84"/>
                </a:cubicBezTo>
                <a:cubicBezTo>
                  <a:pt x="33" y="84"/>
                  <a:pt x="33" y="84"/>
                  <a:pt x="33" y="84"/>
                </a:cubicBezTo>
                <a:close/>
                <a:moveTo>
                  <a:pt x="33" y="86"/>
                </a:moveTo>
                <a:cubicBezTo>
                  <a:pt x="33" y="86"/>
                  <a:pt x="32" y="86"/>
                  <a:pt x="32" y="86"/>
                </a:cubicBezTo>
                <a:cubicBezTo>
                  <a:pt x="32" y="85"/>
                  <a:pt x="32" y="85"/>
                  <a:pt x="32" y="85"/>
                </a:cubicBezTo>
                <a:cubicBezTo>
                  <a:pt x="33" y="85"/>
                  <a:pt x="33" y="85"/>
                  <a:pt x="33" y="86"/>
                </a:cubicBezTo>
                <a:close/>
                <a:moveTo>
                  <a:pt x="28" y="89"/>
                </a:moveTo>
                <a:cubicBezTo>
                  <a:pt x="27" y="89"/>
                  <a:pt x="27" y="89"/>
                  <a:pt x="27" y="88"/>
                </a:cubicBezTo>
                <a:cubicBezTo>
                  <a:pt x="27" y="88"/>
                  <a:pt x="27" y="88"/>
                  <a:pt x="28" y="88"/>
                </a:cubicBezTo>
                <a:lnTo>
                  <a:pt x="28" y="89"/>
                </a:lnTo>
                <a:close/>
                <a:moveTo>
                  <a:pt x="28" y="88"/>
                </a:moveTo>
                <a:cubicBezTo>
                  <a:pt x="28" y="88"/>
                  <a:pt x="28" y="88"/>
                  <a:pt x="28" y="88"/>
                </a:cubicBezTo>
                <a:cubicBezTo>
                  <a:pt x="28" y="87"/>
                  <a:pt x="28" y="87"/>
                  <a:pt x="28" y="87"/>
                </a:cubicBezTo>
                <a:cubicBezTo>
                  <a:pt x="28" y="87"/>
                  <a:pt x="28" y="86"/>
                  <a:pt x="28" y="87"/>
                </a:cubicBezTo>
                <a:cubicBezTo>
                  <a:pt x="28" y="88"/>
                  <a:pt x="29" y="87"/>
                  <a:pt x="29" y="88"/>
                </a:cubicBezTo>
                <a:cubicBezTo>
                  <a:pt x="29" y="87"/>
                  <a:pt x="28" y="89"/>
                  <a:pt x="28" y="88"/>
                </a:cubicBezTo>
                <a:close/>
                <a:moveTo>
                  <a:pt x="28" y="85"/>
                </a:moveTo>
                <a:cubicBezTo>
                  <a:pt x="28" y="85"/>
                  <a:pt x="28" y="85"/>
                  <a:pt x="28" y="85"/>
                </a:cubicBezTo>
                <a:cubicBezTo>
                  <a:pt x="28" y="84"/>
                  <a:pt x="28" y="84"/>
                  <a:pt x="28" y="84"/>
                </a:cubicBezTo>
                <a:cubicBezTo>
                  <a:pt x="29" y="83"/>
                  <a:pt x="29" y="83"/>
                  <a:pt x="29" y="83"/>
                </a:cubicBezTo>
                <a:cubicBezTo>
                  <a:pt x="29" y="84"/>
                  <a:pt x="29" y="84"/>
                  <a:pt x="29" y="85"/>
                </a:cubicBezTo>
                <a:cubicBezTo>
                  <a:pt x="30" y="83"/>
                  <a:pt x="30" y="84"/>
                  <a:pt x="31" y="83"/>
                </a:cubicBezTo>
                <a:cubicBezTo>
                  <a:pt x="31" y="84"/>
                  <a:pt x="32" y="84"/>
                  <a:pt x="32" y="84"/>
                </a:cubicBezTo>
                <a:cubicBezTo>
                  <a:pt x="32" y="85"/>
                  <a:pt x="31" y="85"/>
                  <a:pt x="30" y="85"/>
                </a:cubicBezTo>
                <a:cubicBezTo>
                  <a:pt x="31" y="85"/>
                  <a:pt x="31" y="85"/>
                  <a:pt x="31" y="85"/>
                </a:cubicBezTo>
                <a:cubicBezTo>
                  <a:pt x="30" y="85"/>
                  <a:pt x="30" y="85"/>
                  <a:pt x="30" y="85"/>
                </a:cubicBezTo>
                <a:cubicBezTo>
                  <a:pt x="30" y="85"/>
                  <a:pt x="28" y="86"/>
                  <a:pt x="28" y="85"/>
                </a:cubicBezTo>
                <a:close/>
                <a:moveTo>
                  <a:pt x="31" y="86"/>
                </a:moveTo>
                <a:cubicBezTo>
                  <a:pt x="31" y="86"/>
                  <a:pt x="30" y="86"/>
                  <a:pt x="30" y="86"/>
                </a:cubicBezTo>
                <a:cubicBezTo>
                  <a:pt x="31" y="86"/>
                  <a:pt x="31" y="86"/>
                  <a:pt x="31" y="86"/>
                </a:cubicBezTo>
                <a:close/>
                <a:moveTo>
                  <a:pt x="30" y="88"/>
                </a:moveTo>
                <a:cubicBezTo>
                  <a:pt x="30" y="87"/>
                  <a:pt x="30" y="87"/>
                  <a:pt x="29" y="87"/>
                </a:cubicBezTo>
                <a:cubicBezTo>
                  <a:pt x="30" y="87"/>
                  <a:pt x="31" y="87"/>
                  <a:pt x="31" y="87"/>
                </a:cubicBezTo>
                <a:cubicBezTo>
                  <a:pt x="31" y="87"/>
                  <a:pt x="30" y="87"/>
                  <a:pt x="30" y="88"/>
                </a:cubicBezTo>
                <a:close/>
                <a:moveTo>
                  <a:pt x="31" y="87"/>
                </a:moveTo>
                <a:cubicBezTo>
                  <a:pt x="31" y="87"/>
                  <a:pt x="32" y="87"/>
                  <a:pt x="32" y="87"/>
                </a:cubicBezTo>
                <a:cubicBezTo>
                  <a:pt x="31" y="87"/>
                  <a:pt x="31" y="88"/>
                  <a:pt x="31" y="87"/>
                </a:cubicBezTo>
                <a:close/>
                <a:moveTo>
                  <a:pt x="29" y="94"/>
                </a:moveTo>
                <a:cubicBezTo>
                  <a:pt x="30" y="94"/>
                  <a:pt x="30" y="93"/>
                  <a:pt x="30" y="93"/>
                </a:cubicBezTo>
                <a:cubicBezTo>
                  <a:pt x="30" y="94"/>
                  <a:pt x="30" y="94"/>
                  <a:pt x="29" y="94"/>
                </a:cubicBezTo>
                <a:close/>
                <a:moveTo>
                  <a:pt x="31" y="93"/>
                </a:moveTo>
                <a:cubicBezTo>
                  <a:pt x="31" y="93"/>
                  <a:pt x="31" y="93"/>
                  <a:pt x="31" y="93"/>
                </a:cubicBezTo>
                <a:cubicBezTo>
                  <a:pt x="31" y="92"/>
                  <a:pt x="31" y="92"/>
                  <a:pt x="31" y="92"/>
                </a:cubicBezTo>
                <a:cubicBezTo>
                  <a:pt x="31" y="92"/>
                  <a:pt x="30" y="92"/>
                  <a:pt x="30" y="92"/>
                </a:cubicBezTo>
                <a:cubicBezTo>
                  <a:pt x="31" y="92"/>
                  <a:pt x="31" y="91"/>
                  <a:pt x="31" y="92"/>
                </a:cubicBezTo>
                <a:cubicBezTo>
                  <a:pt x="31" y="92"/>
                  <a:pt x="31" y="93"/>
                  <a:pt x="31" y="93"/>
                </a:cubicBezTo>
                <a:close/>
                <a:moveTo>
                  <a:pt x="33" y="91"/>
                </a:moveTo>
                <a:cubicBezTo>
                  <a:pt x="32" y="91"/>
                  <a:pt x="32" y="91"/>
                  <a:pt x="32" y="91"/>
                </a:cubicBezTo>
                <a:cubicBezTo>
                  <a:pt x="32" y="90"/>
                  <a:pt x="32" y="90"/>
                  <a:pt x="33" y="90"/>
                </a:cubicBezTo>
                <a:cubicBezTo>
                  <a:pt x="32" y="90"/>
                  <a:pt x="33" y="90"/>
                  <a:pt x="33" y="90"/>
                </a:cubicBezTo>
                <a:lnTo>
                  <a:pt x="33" y="91"/>
                </a:lnTo>
                <a:close/>
                <a:moveTo>
                  <a:pt x="33" y="87"/>
                </a:moveTo>
                <a:cubicBezTo>
                  <a:pt x="33" y="86"/>
                  <a:pt x="33" y="86"/>
                  <a:pt x="33" y="86"/>
                </a:cubicBezTo>
                <a:cubicBezTo>
                  <a:pt x="34" y="86"/>
                  <a:pt x="33" y="86"/>
                  <a:pt x="34" y="86"/>
                </a:cubicBezTo>
                <a:cubicBezTo>
                  <a:pt x="34" y="87"/>
                  <a:pt x="33" y="87"/>
                  <a:pt x="33" y="87"/>
                </a:cubicBezTo>
                <a:close/>
                <a:moveTo>
                  <a:pt x="34" y="91"/>
                </a:moveTo>
                <a:cubicBezTo>
                  <a:pt x="34" y="90"/>
                  <a:pt x="35" y="90"/>
                  <a:pt x="35" y="91"/>
                </a:cubicBezTo>
                <a:cubicBezTo>
                  <a:pt x="35" y="90"/>
                  <a:pt x="34" y="91"/>
                  <a:pt x="34" y="91"/>
                </a:cubicBezTo>
                <a:close/>
                <a:moveTo>
                  <a:pt x="34" y="86"/>
                </a:moveTo>
                <a:cubicBezTo>
                  <a:pt x="35" y="86"/>
                  <a:pt x="35" y="85"/>
                  <a:pt x="36" y="85"/>
                </a:cubicBezTo>
                <a:cubicBezTo>
                  <a:pt x="36" y="85"/>
                  <a:pt x="35" y="86"/>
                  <a:pt x="35" y="86"/>
                </a:cubicBezTo>
                <a:cubicBezTo>
                  <a:pt x="35" y="86"/>
                  <a:pt x="34" y="86"/>
                  <a:pt x="34" y="86"/>
                </a:cubicBezTo>
                <a:close/>
                <a:moveTo>
                  <a:pt x="35" y="90"/>
                </a:moveTo>
                <a:cubicBezTo>
                  <a:pt x="36" y="90"/>
                  <a:pt x="35" y="89"/>
                  <a:pt x="36" y="89"/>
                </a:cubicBezTo>
                <a:cubicBezTo>
                  <a:pt x="36" y="89"/>
                  <a:pt x="36" y="90"/>
                  <a:pt x="35" y="90"/>
                </a:cubicBezTo>
                <a:close/>
                <a:moveTo>
                  <a:pt x="36" y="92"/>
                </a:moveTo>
                <a:cubicBezTo>
                  <a:pt x="37" y="92"/>
                  <a:pt x="37" y="91"/>
                  <a:pt x="36" y="91"/>
                </a:cubicBezTo>
                <a:cubicBezTo>
                  <a:pt x="36" y="92"/>
                  <a:pt x="36" y="92"/>
                  <a:pt x="36" y="92"/>
                </a:cubicBezTo>
                <a:cubicBezTo>
                  <a:pt x="36" y="92"/>
                  <a:pt x="36" y="91"/>
                  <a:pt x="36" y="91"/>
                </a:cubicBezTo>
                <a:cubicBezTo>
                  <a:pt x="36" y="91"/>
                  <a:pt x="36" y="92"/>
                  <a:pt x="37" y="91"/>
                </a:cubicBezTo>
                <a:cubicBezTo>
                  <a:pt x="37" y="91"/>
                  <a:pt x="36" y="91"/>
                  <a:pt x="36" y="90"/>
                </a:cubicBezTo>
                <a:cubicBezTo>
                  <a:pt x="37" y="91"/>
                  <a:pt x="37" y="91"/>
                  <a:pt x="37" y="91"/>
                </a:cubicBezTo>
                <a:cubicBezTo>
                  <a:pt x="37" y="91"/>
                  <a:pt x="37" y="91"/>
                  <a:pt x="37" y="91"/>
                </a:cubicBezTo>
                <a:cubicBezTo>
                  <a:pt x="37" y="92"/>
                  <a:pt x="37" y="92"/>
                  <a:pt x="36" y="92"/>
                </a:cubicBezTo>
                <a:close/>
                <a:moveTo>
                  <a:pt x="37" y="82"/>
                </a:moveTo>
                <a:cubicBezTo>
                  <a:pt x="37" y="81"/>
                  <a:pt x="37" y="82"/>
                  <a:pt x="37" y="81"/>
                </a:cubicBezTo>
                <a:cubicBezTo>
                  <a:pt x="36" y="82"/>
                  <a:pt x="36" y="82"/>
                  <a:pt x="35" y="82"/>
                </a:cubicBezTo>
                <a:cubicBezTo>
                  <a:pt x="35" y="82"/>
                  <a:pt x="35" y="82"/>
                  <a:pt x="34" y="82"/>
                </a:cubicBezTo>
                <a:cubicBezTo>
                  <a:pt x="34" y="82"/>
                  <a:pt x="35" y="82"/>
                  <a:pt x="35" y="82"/>
                </a:cubicBezTo>
                <a:cubicBezTo>
                  <a:pt x="33" y="82"/>
                  <a:pt x="34" y="81"/>
                  <a:pt x="34" y="80"/>
                </a:cubicBezTo>
                <a:cubicBezTo>
                  <a:pt x="34" y="80"/>
                  <a:pt x="34" y="80"/>
                  <a:pt x="34" y="81"/>
                </a:cubicBezTo>
                <a:cubicBezTo>
                  <a:pt x="34" y="80"/>
                  <a:pt x="34" y="81"/>
                  <a:pt x="35" y="81"/>
                </a:cubicBezTo>
                <a:cubicBezTo>
                  <a:pt x="34" y="80"/>
                  <a:pt x="34" y="80"/>
                  <a:pt x="34" y="80"/>
                </a:cubicBezTo>
                <a:cubicBezTo>
                  <a:pt x="34" y="80"/>
                  <a:pt x="35" y="80"/>
                  <a:pt x="34" y="79"/>
                </a:cubicBezTo>
                <a:cubicBezTo>
                  <a:pt x="35" y="79"/>
                  <a:pt x="35" y="79"/>
                  <a:pt x="35" y="79"/>
                </a:cubicBezTo>
                <a:cubicBezTo>
                  <a:pt x="35" y="80"/>
                  <a:pt x="35" y="80"/>
                  <a:pt x="35" y="80"/>
                </a:cubicBezTo>
                <a:cubicBezTo>
                  <a:pt x="35" y="80"/>
                  <a:pt x="36" y="80"/>
                  <a:pt x="36" y="80"/>
                </a:cubicBezTo>
                <a:cubicBezTo>
                  <a:pt x="36" y="80"/>
                  <a:pt x="36" y="80"/>
                  <a:pt x="36" y="80"/>
                </a:cubicBezTo>
                <a:cubicBezTo>
                  <a:pt x="36" y="81"/>
                  <a:pt x="36" y="80"/>
                  <a:pt x="36" y="81"/>
                </a:cubicBezTo>
                <a:cubicBezTo>
                  <a:pt x="36" y="81"/>
                  <a:pt x="37" y="81"/>
                  <a:pt x="37" y="81"/>
                </a:cubicBezTo>
                <a:cubicBezTo>
                  <a:pt x="37" y="81"/>
                  <a:pt x="38" y="82"/>
                  <a:pt x="37" y="82"/>
                </a:cubicBezTo>
                <a:close/>
                <a:moveTo>
                  <a:pt x="37" y="81"/>
                </a:moveTo>
                <a:cubicBezTo>
                  <a:pt x="37" y="80"/>
                  <a:pt x="38" y="81"/>
                  <a:pt x="38" y="81"/>
                </a:cubicBezTo>
                <a:cubicBezTo>
                  <a:pt x="37" y="81"/>
                  <a:pt x="37" y="81"/>
                  <a:pt x="37" y="81"/>
                </a:cubicBezTo>
                <a:close/>
                <a:moveTo>
                  <a:pt x="38" y="88"/>
                </a:moveTo>
                <a:cubicBezTo>
                  <a:pt x="38" y="87"/>
                  <a:pt x="38" y="87"/>
                  <a:pt x="38" y="87"/>
                </a:cubicBezTo>
                <a:cubicBezTo>
                  <a:pt x="38" y="87"/>
                  <a:pt x="39" y="87"/>
                  <a:pt x="39" y="88"/>
                </a:cubicBezTo>
                <a:cubicBezTo>
                  <a:pt x="38" y="87"/>
                  <a:pt x="38" y="88"/>
                  <a:pt x="38" y="88"/>
                </a:cubicBezTo>
                <a:close/>
                <a:moveTo>
                  <a:pt x="39" y="93"/>
                </a:moveTo>
                <a:cubicBezTo>
                  <a:pt x="39" y="93"/>
                  <a:pt x="39" y="93"/>
                  <a:pt x="40" y="93"/>
                </a:cubicBezTo>
                <a:cubicBezTo>
                  <a:pt x="40" y="94"/>
                  <a:pt x="39" y="94"/>
                  <a:pt x="39" y="93"/>
                </a:cubicBezTo>
                <a:close/>
                <a:moveTo>
                  <a:pt x="40" y="87"/>
                </a:moveTo>
                <a:cubicBezTo>
                  <a:pt x="40" y="87"/>
                  <a:pt x="40" y="87"/>
                  <a:pt x="41" y="87"/>
                </a:cubicBezTo>
                <a:cubicBezTo>
                  <a:pt x="40" y="87"/>
                  <a:pt x="40" y="88"/>
                  <a:pt x="40" y="87"/>
                </a:cubicBezTo>
                <a:close/>
                <a:moveTo>
                  <a:pt x="43" y="85"/>
                </a:moveTo>
                <a:cubicBezTo>
                  <a:pt x="43" y="85"/>
                  <a:pt x="42" y="86"/>
                  <a:pt x="42" y="85"/>
                </a:cubicBezTo>
                <a:cubicBezTo>
                  <a:pt x="42" y="85"/>
                  <a:pt x="43" y="84"/>
                  <a:pt x="43" y="84"/>
                </a:cubicBezTo>
                <a:lnTo>
                  <a:pt x="43" y="85"/>
                </a:lnTo>
                <a:close/>
                <a:moveTo>
                  <a:pt x="42" y="83"/>
                </a:moveTo>
                <a:cubicBezTo>
                  <a:pt x="41" y="84"/>
                  <a:pt x="42" y="86"/>
                  <a:pt x="41" y="86"/>
                </a:cubicBezTo>
                <a:cubicBezTo>
                  <a:pt x="42" y="85"/>
                  <a:pt x="42" y="83"/>
                  <a:pt x="41" y="83"/>
                </a:cubicBezTo>
                <a:cubicBezTo>
                  <a:pt x="40" y="83"/>
                  <a:pt x="41" y="83"/>
                  <a:pt x="41" y="82"/>
                </a:cubicBezTo>
                <a:cubicBezTo>
                  <a:pt x="42" y="83"/>
                  <a:pt x="42" y="82"/>
                  <a:pt x="42" y="83"/>
                </a:cubicBezTo>
                <a:cubicBezTo>
                  <a:pt x="42" y="83"/>
                  <a:pt x="43" y="82"/>
                  <a:pt x="43" y="83"/>
                </a:cubicBezTo>
                <a:cubicBezTo>
                  <a:pt x="43" y="84"/>
                  <a:pt x="42" y="83"/>
                  <a:pt x="42" y="83"/>
                </a:cubicBezTo>
                <a:close/>
                <a:moveTo>
                  <a:pt x="43" y="89"/>
                </a:moveTo>
                <a:cubicBezTo>
                  <a:pt x="43" y="88"/>
                  <a:pt x="44" y="88"/>
                  <a:pt x="45" y="89"/>
                </a:cubicBezTo>
                <a:cubicBezTo>
                  <a:pt x="44" y="88"/>
                  <a:pt x="44" y="89"/>
                  <a:pt x="43" y="89"/>
                </a:cubicBezTo>
                <a:close/>
                <a:moveTo>
                  <a:pt x="44" y="92"/>
                </a:moveTo>
                <a:cubicBezTo>
                  <a:pt x="44" y="92"/>
                  <a:pt x="45" y="92"/>
                  <a:pt x="45" y="92"/>
                </a:cubicBezTo>
                <a:cubicBezTo>
                  <a:pt x="45" y="92"/>
                  <a:pt x="45" y="92"/>
                  <a:pt x="45" y="92"/>
                </a:cubicBezTo>
                <a:cubicBezTo>
                  <a:pt x="45" y="92"/>
                  <a:pt x="44" y="93"/>
                  <a:pt x="44" y="92"/>
                </a:cubicBezTo>
                <a:close/>
                <a:moveTo>
                  <a:pt x="49" y="79"/>
                </a:moveTo>
                <a:cubicBezTo>
                  <a:pt x="50" y="79"/>
                  <a:pt x="50" y="78"/>
                  <a:pt x="50" y="78"/>
                </a:cubicBezTo>
                <a:cubicBezTo>
                  <a:pt x="51" y="79"/>
                  <a:pt x="49" y="79"/>
                  <a:pt x="49" y="79"/>
                </a:cubicBezTo>
                <a:close/>
                <a:moveTo>
                  <a:pt x="51" y="90"/>
                </a:moveTo>
                <a:cubicBezTo>
                  <a:pt x="52" y="90"/>
                  <a:pt x="52" y="90"/>
                  <a:pt x="52" y="90"/>
                </a:cubicBezTo>
                <a:cubicBezTo>
                  <a:pt x="53" y="90"/>
                  <a:pt x="52" y="91"/>
                  <a:pt x="51" y="90"/>
                </a:cubicBezTo>
                <a:close/>
                <a:moveTo>
                  <a:pt x="52" y="79"/>
                </a:moveTo>
                <a:cubicBezTo>
                  <a:pt x="52" y="79"/>
                  <a:pt x="52" y="79"/>
                  <a:pt x="51" y="79"/>
                </a:cubicBezTo>
                <a:cubicBezTo>
                  <a:pt x="52" y="78"/>
                  <a:pt x="52" y="78"/>
                  <a:pt x="52" y="77"/>
                </a:cubicBezTo>
                <a:cubicBezTo>
                  <a:pt x="52" y="78"/>
                  <a:pt x="52" y="78"/>
                  <a:pt x="53" y="78"/>
                </a:cubicBezTo>
                <a:cubicBezTo>
                  <a:pt x="53" y="78"/>
                  <a:pt x="52" y="78"/>
                  <a:pt x="52" y="79"/>
                </a:cubicBezTo>
                <a:close/>
                <a:moveTo>
                  <a:pt x="55" y="77"/>
                </a:moveTo>
                <a:cubicBezTo>
                  <a:pt x="56" y="77"/>
                  <a:pt x="56" y="77"/>
                  <a:pt x="56" y="77"/>
                </a:cubicBezTo>
                <a:cubicBezTo>
                  <a:pt x="56" y="77"/>
                  <a:pt x="56" y="78"/>
                  <a:pt x="55" y="77"/>
                </a:cubicBezTo>
                <a:close/>
                <a:moveTo>
                  <a:pt x="57" y="88"/>
                </a:moveTo>
                <a:cubicBezTo>
                  <a:pt x="58" y="87"/>
                  <a:pt x="58" y="87"/>
                  <a:pt x="58" y="88"/>
                </a:cubicBezTo>
                <a:cubicBezTo>
                  <a:pt x="58" y="88"/>
                  <a:pt x="58" y="88"/>
                  <a:pt x="57" y="88"/>
                </a:cubicBezTo>
                <a:close/>
                <a:moveTo>
                  <a:pt x="59" y="76"/>
                </a:moveTo>
                <a:cubicBezTo>
                  <a:pt x="59" y="76"/>
                  <a:pt x="59" y="76"/>
                  <a:pt x="59" y="76"/>
                </a:cubicBezTo>
                <a:cubicBezTo>
                  <a:pt x="59" y="76"/>
                  <a:pt x="60" y="77"/>
                  <a:pt x="59" y="76"/>
                </a:cubicBezTo>
                <a:close/>
                <a:moveTo>
                  <a:pt x="60" y="76"/>
                </a:moveTo>
                <a:cubicBezTo>
                  <a:pt x="60" y="76"/>
                  <a:pt x="60" y="76"/>
                  <a:pt x="59" y="76"/>
                </a:cubicBezTo>
                <a:cubicBezTo>
                  <a:pt x="59" y="76"/>
                  <a:pt x="60" y="76"/>
                  <a:pt x="60" y="76"/>
                </a:cubicBezTo>
                <a:close/>
                <a:moveTo>
                  <a:pt x="60" y="79"/>
                </a:moveTo>
                <a:cubicBezTo>
                  <a:pt x="60" y="79"/>
                  <a:pt x="60" y="79"/>
                  <a:pt x="60" y="78"/>
                </a:cubicBezTo>
                <a:cubicBezTo>
                  <a:pt x="60" y="79"/>
                  <a:pt x="61" y="78"/>
                  <a:pt x="61" y="78"/>
                </a:cubicBezTo>
                <a:cubicBezTo>
                  <a:pt x="61" y="79"/>
                  <a:pt x="61" y="79"/>
                  <a:pt x="60" y="79"/>
                </a:cubicBezTo>
                <a:cubicBezTo>
                  <a:pt x="60" y="79"/>
                  <a:pt x="60" y="79"/>
                  <a:pt x="60" y="79"/>
                </a:cubicBezTo>
                <a:close/>
                <a:moveTo>
                  <a:pt x="61" y="81"/>
                </a:moveTo>
                <a:cubicBezTo>
                  <a:pt x="61" y="81"/>
                  <a:pt x="61" y="81"/>
                  <a:pt x="60" y="81"/>
                </a:cubicBezTo>
                <a:cubicBezTo>
                  <a:pt x="60" y="80"/>
                  <a:pt x="61" y="80"/>
                  <a:pt x="61" y="81"/>
                </a:cubicBezTo>
                <a:close/>
                <a:moveTo>
                  <a:pt x="61" y="88"/>
                </a:moveTo>
                <a:cubicBezTo>
                  <a:pt x="61" y="88"/>
                  <a:pt x="61" y="88"/>
                  <a:pt x="60" y="88"/>
                </a:cubicBezTo>
                <a:cubicBezTo>
                  <a:pt x="60" y="88"/>
                  <a:pt x="60" y="88"/>
                  <a:pt x="60" y="88"/>
                </a:cubicBezTo>
                <a:cubicBezTo>
                  <a:pt x="60" y="88"/>
                  <a:pt x="60" y="88"/>
                  <a:pt x="60" y="88"/>
                </a:cubicBezTo>
                <a:cubicBezTo>
                  <a:pt x="60" y="87"/>
                  <a:pt x="61" y="87"/>
                  <a:pt x="62" y="88"/>
                </a:cubicBezTo>
                <a:cubicBezTo>
                  <a:pt x="61" y="87"/>
                  <a:pt x="61" y="88"/>
                  <a:pt x="61" y="88"/>
                </a:cubicBezTo>
                <a:close/>
                <a:moveTo>
                  <a:pt x="63" y="89"/>
                </a:moveTo>
                <a:cubicBezTo>
                  <a:pt x="63" y="89"/>
                  <a:pt x="63" y="89"/>
                  <a:pt x="63" y="89"/>
                </a:cubicBezTo>
                <a:cubicBezTo>
                  <a:pt x="63" y="89"/>
                  <a:pt x="63" y="89"/>
                  <a:pt x="63" y="89"/>
                </a:cubicBezTo>
                <a:cubicBezTo>
                  <a:pt x="63" y="89"/>
                  <a:pt x="63" y="89"/>
                  <a:pt x="63" y="89"/>
                </a:cubicBezTo>
                <a:close/>
                <a:moveTo>
                  <a:pt x="63" y="88"/>
                </a:moveTo>
                <a:cubicBezTo>
                  <a:pt x="63" y="88"/>
                  <a:pt x="63" y="88"/>
                  <a:pt x="63" y="88"/>
                </a:cubicBezTo>
                <a:cubicBezTo>
                  <a:pt x="63" y="88"/>
                  <a:pt x="63" y="88"/>
                  <a:pt x="63" y="88"/>
                </a:cubicBezTo>
                <a:cubicBezTo>
                  <a:pt x="63" y="88"/>
                  <a:pt x="63" y="88"/>
                  <a:pt x="63" y="88"/>
                </a:cubicBezTo>
                <a:close/>
                <a:moveTo>
                  <a:pt x="64" y="79"/>
                </a:moveTo>
                <a:cubicBezTo>
                  <a:pt x="63" y="78"/>
                  <a:pt x="63" y="78"/>
                  <a:pt x="63" y="79"/>
                </a:cubicBezTo>
                <a:cubicBezTo>
                  <a:pt x="63" y="79"/>
                  <a:pt x="62" y="78"/>
                  <a:pt x="62" y="78"/>
                </a:cubicBezTo>
                <a:cubicBezTo>
                  <a:pt x="62" y="78"/>
                  <a:pt x="63" y="78"/>
                  <a:pt x="63" y="77"/>
                </a:cubicBezTo>
                <a:cubicBezTo>
                  <a:pt x="63" y="78"/>
                  <a:pt x="64" y="78"/>
                  <a:pt x="64" y="78"/>
                </a:cubicBezTo>
                <a:cubicBezTo>
                  <a:pt x="64" y="78"/>
                  <a:pt x="64" y="78"/>
                  <a:pt x="64" y="79"/>
                </a:cubicBezTo>
                <a:close/>
                <a:moveTo>
                  <a:pt x="65" y="76"/>
                </a:moveTo>
                <a:cubicBezTo>
                  <a:pt x="65" y="76"/>
                  <a:pt x="65" y="76"/>
                  <a:pt x="65" y="76"/>
                </a:cubicBezTo>
                <a:cubicBezTo>
                  <a:pt x="65" y="77"/>
                  <a:pt x="64" y="76"/>
                  <a:pt x="65" y="76"/>
                </a:cubicBezTo>
                <a:close/>
                <a:moveTo>
                  <a:pt x="66" y="76"/>
                </a:moveTo>
                <a:cubicBezTo>
                  <a:pt x="66" y="75"/>
                  <a:pt x="66" y="75"/>
                  <a:pt x="67" y="75"/>
                </a:cubicBezTo>
                <a:cubicBezTo>
                  <a:pt x="66" y="75"/>
                  <a:pt x="66" y="76"/>
                  <a:pt x="66" y="76"/>
                </a:cubicBezTo>
                <a:close/>
                <a:moveTo>
                  <a:pt x="72" y="73"/>
                </a:moveTo>
                <a:cubicBezTo>
                  <a:pt x="72" y="73"/>
                  <a:pt x="72" y="73"/>
                  <a:pt x="72" y="73"/>
                </a:cubicBezTo>
                <a:cubicBezTo>
                  <a:pt x="72" y="73"/>
                  <a:pt x="72" y="73"/>
                  <a:pt x="72" y="73"/>
                </a:cubicBezTo>
                <a:cubicBezTo>
                  <a:pt x="72" y="73"/>
                  <a:pt x="72" y="73"/>
                  <a:pt x="72" y="73"/>
                </a:cubicBezTo>
                <a:cubicBezTo>
                  <a:pt x="72" y="74"/>
                  <a:pt x="71" y="74"/>
                  <a:pt x="71" y="73"/>
                </a:cubicBezTo>
                <a:cubicBezTo>
                  <a:pt x="71" y="73"/>
                  <a:pt x="71" y="73"/>
                  <a:pt x="71" y="73"/>
                </a:cubicBezTo>
                <a:cubicBezTo>
                  <a:pt x="71" y="73"/>
                  <a:pt x="71" y="73"/>
                  <a:pt x="71" y="73"/>
                </a:cubicBezTo>
                <a:cubicBezTo>
                  <a:pt x="71" y="73"/>
                  <a:pt x="71" y="73"/>
                  <a:pt x="72" y="73"/>
                </a:cubicBezTo>
                <a:close/>
                <a:moveTo>
                  <a:pt x="71" y="75"/>
                </a:moveTo>
                <a:cubicBezTo>
                  <a:pt x="71" y="76"/>
                  <a:pt x="70" y="76"/>
                  <a:pt x="69" y="76"/>
                </a:cubicBezTo>
                <a:cubicBezTo>
                  <a:pt x="69" y="75"/>
                  <a:pt x="70" y="75"/>
                  <a:pt x="71" y="75"/>
                </a:cubicBezTo>
                <a:close/>
                <a:moveTo>
                  <a:pt x="69" y="74"/>
                </a:moveTo>
                <a:cubicBezTo>
                  <a:pt x="68" y="74"/>
                  <a:pt x="68" y="74"/>
                  <a:pt x="68" y="74"/>
                </a:cubicBezTo>
                <a:cubicBezTo>
                  <a:pt x="69" y="73"/>
                  <a:pt x="69" y="74"/>
                  <a:pt x="70" y="74"/>
                </a:cubicBezTo>
                <a:cubicBezTo>
                  <a:pt x="70" y="74"/>
                  <a:pt x="70" y="74"/>
                  <a:pt x="70" y="75"/>
                </a:cubicBezTo>
                <a:cubicBezTo>
                  <a:pt x="69" y="75"/>
                  <a:pt x="69" y="74"/>
                  <a:pt x="69" y="74"/>
                </a:cubicBezTo>
                <a:cubicBezTo>
                  <a:pt x="69" y="75"/>
                  <a:pt x="69" y="75"/>
                  <a:pt x="69" y="75"/>
                </a:cubicBezTo>
                <a:cubicBezTo>
                  <a:pt x="68" y="76"/>
                  <a:pt x="68" y="75"/>
                  <a:pt x="68" y="75"/>
                </a:cubicBezTo>
                <a:cubicBezTo>
                  <a:pt x="68" y="74"/>
                  <a:pt x="68" y="74"/>
                  <a:pt x="69" y="74"/>
                </a:cubicBezTo>
                <a:close/>
                <a:moveTo>
                  <a:pt x="68" y="75"/>
                </a:moveTo>
                <a:cubicBezTo>
                  <a:pt x="68" y="76"/>
                  <a:pt x="68" y="76"/>
                  <a:pt x="68" y="76"/>
                </a:cubicBezTo>
                <a:cubicBezTo>
                  <a:pt x="67" y="75"/>
                  <a:pt x="68" y="75"/>
                  <a:pt x="68" y="75"/>
                </a:cubicBezTo>
                <a:close/>
                <a:moveTo>
                  <a:pt x="70" y="77"/>
                </a:moveTo>
                <a:cubicBezTo>
                  <a:pt x="70" y="77"/>
                  <a:pt x="69" y="77"/>
                  <a:pt x="69" y="77"/>
                </a:cubicBezTo>
                <a:cubicBezTo>
                  <a:pt x="69" y="78"/>
                  <a:pt x="68" y="78"/>
                  <a:pt x="68" y="77"/>
                </a:cubicBezTo>
                <a:cubicBezTo>
                  <a:pt x="69" y="77"/>
                  <a:pt x="69" y="76"/>
                  <a:pt x="69" y="77"/>
                </a:cubicBezTo>
                <a:cubicBezTo>
                  <a:pt x="69" y="76"/>
                  <a:pt x="70" y="76"/>
                  <a:pt x="70" y="77"/>
                </a:cubicBezTo>
                <a:cubicBezTo>
                  <a:pt x="70" y="77"/>
                  <a:pt x="70" y="77"/>
                  <a:pt x="70" y="77"/>
                </a:cubicBezTo>
                <a:close/>
                <a:moveTo>
                  <a:pt x="70" y="86"/>
                </a:moveTo>
                <a:cubicBezTo>
                  <a:pt x="70" y="86"/>
                  <a:pt x="70" y="86"/>
                  <a:pt x="70" y="86"/>
                </a:cubicBezTo>
                <a:cubicBezTo>
                  <a:pt x="70" y="86"/>
                  <a:pt x="70" y="86"/>
                  <a:pt x="70" y="86"/>
                </a:cubicBezTo>
                <a:cubicBezTo>
                  <a:pt x="70" y="85"/>
                  <a:pt x="70" y="85"/>
                  <a:pt x="70" y="85"/>
                </a:cubicBezTo>
                <a:cubicBezTo>
                  <a:pt x="71" y="85"/>
                  <a:pt x="71" y="85"/>
                  <a:pt x="71" y="85"/>
                </a:cubicBezTo>
                <a:cubicBezTo>
                  <a:pt x="71" y="86"/>
                  <a:pt x="71" y="86"/>
                  <a:pt x="70" y="86"/>
                </a:cubicBezTo>
                <a:close/>
                <a:moveTo>
                  <a:pt x="71" y="75"/>
                </a:moveTo>
                <a:cubicBezTo>
                  <a:pt x="72" y="75"/>
                  <a:pt x="71" y="74"/>
                  <a:pt x="72" y="74"/>
                </a:cubicBezTo>
                <a:cubicBezTo>
                  <a:pt x="72" y="75"/>
                  <a:pt x="72" y="75"/>
                  <a:pt x="72" y="75"/>
                </a:cubicBezTo>
                <a:cubicBezTo>
                  <a:pt x="71" y="75"/>
                  <a:pt x="71" y="75"/>
                  <a:pt x="71" y="75"/>
                </a:cubicBezTo>
                <a:close/>
                <a:moveTo>
                  <a:pt x="72" y="86"/>
                </a:moveTo>
                <a:cubicBezTo>
                  <a:pt x="72" y="86"/>
                  <a:pt x="72" y="86"/>
                  <a:pt x="72" y="86"/>
                </a:cubicBezTo>
                <a:cubicBezTo>
                  <a:pt x="72" y="85"/>
                  <a:pt x="72" y="85"/>
                  <a:pt x="72" y="85"/>
                </a:cubicBezTo>
                <a:cubicBezTo>
                  <a:pt x="72" y="85"/>
                  <a:pt x="72" y="85"/>
                  <a:pt x="72" y="85"/>
                </a:cubicBezTo>
                <a:cubicBezTo>
                  <a:pt x="72" y="85"/>
                  <a:pt x="72" y="85"/>
                  <a:pt x="72" y="85"/>
                </a:cubicBezTo>
                <a:cubicBezTo>
                  <a:pt x="72" y="85"/>
                  <a:pt x="72" y="85"/>
                  <a:pt x="72" y="85"/>
                </a:cubicBezTo>
                <a:cubicBezTo>
                  <a:pt x="72" y="85"/>
                  <a:pt x="72" y="85"/>
                  <a:pt x="72" y="86"/>
                </a:cubicBezTo>
                <a:cubicBezTo>
                  <a:pt x="72" y="86"/>
                  <a:pt x="72" y="86"/>
                  <a:pt x="72" y="86"/>
                </a:cubicBezTo>
                <a:close/>
                <a:moveTo>
                  <a:pt x="73" y="86"/>
                </a:moveTo>
                <a:cubicBezTo>
                  <a:pt x="73" y="86"/>
                  <a:pt x="73" y="86"/>
                  <a:pt x="73" y="86"/>
                </a:cubicBezTo>
                <a:cubicBezTo>
                  <a:pt x="72" y="86"/>
                  <a:pt x="72" y="86"/>
                  <a:pt x="72" y="86"/>
                </a:cubicBezTo>
                <a:cubicBezTo>
                  <a:pt x="72" y="86"/>
                  <a:pt x="72" y="86"/>
                  <a:pt x="73" y="86"/>
                </a:cubicBezTo>
                <a:cubicBezTo>
                  <a:pt x="73" y="86"/>
                  <a:pt x="73" y="86"/>
                  <a:pt x="73" y="86"/>
                </a:cubicBezTo>
                <a:close/>
                <a:moveTo>
                  <a:pt x="72" y="76"/>
                </a:moveTo>
                <a:cubicBezTo>
                  <a:pt x="73" y="75"/>
                  <a:pt x="74" y="76"/>
                  <a:pt x="74" y="77"/>
                </a:cubicBezTo>
                <a:cubicBezTo>
                  <a:pt x="73" y="77"/>
                  <a:pt x="73" y="76"/>
                  <a:pt x="72" y="76"/>
                </a:cubicBezTo>
                <a:close/>
                <a:moveTo>
                  <a:pt x="78" y="72"/>
                </a:moveTo>
                <a:cubicBezTo>
                  <a:pt x="78" y="73"/>
                  <a:pt x="77" y="72"/>
                  <a:pt x="77" y="72"/>
                </a:cubicBezTo>
                <a:cubicBezTo>
                  <a:pt x="77" y="72"/>
                  <a:pt x="78" y="72"/>
                  <a:pt x="78" y="72"/>
                </a:cubicBezTo>
                <a:close/>
                <a:moveTo>
                  <a:pt x="77" y="85"/>
                </a:moveTo>
                <a:cubicBezTo>
                  <a:pt x="77" y="85"/>
                  <a:pt x="77" y="85"/>
                  <a:pt x="77" y="85"/>
                </a:cubicBezTo>
                <a:cubicBezTo>
                  <a:pt x="77" y="85"/>
                  <a:pt x="77" y="85"/>
                  <a:pt x="77" y="85"/>
                </a:cubicBezTo>
                <a:cubicBezTo>
                  <a:pt x="76" y="85"/>
                  <a:pt x="76" y="85"/>
                  <a:pt x="76" y="85"/>
                </a:cubicBezTo>
                <a:cubicBezTo>
                  <a:pt x="77" y="85"/>
                  <a:pt x="77" y="84"/>
                  <a:pt x="78" y="84"/>
                </a:cubicBezTo>
                <a:cubicBezTo>
                  <a:pt x="78" y="85"/>
                  <a:pt x="78" y="85"/>
                  <a:pt x="77" y="85"/>
                </a:cubicBezTo>
                <a:close/>
                <a:moveTo>
                  <a:pt x="78" y="73"/>
                </a:moveTo>
                <a:cubicBezTo>
                  <a:pt x="78" y="73"/>
                  <a:pt x="78" y="73"/>
                  <a:pt x="78" y="73"/>
                </a:cubicBezTo>
                <a:cubicBezTo>
                  <a:pt x="78" y="73"/>
                  <a:pt x="78" y="73"/>
                  <a:pt x="78" y="73"/>
                </a:cubicBezTo>
                <a:cubicBezTo>
                  <a:pt x="78" y="73"/>
                  <a:pt x="78" y="73"/>
                  <a:pt x="78" y="73"/>
                </a:cubicBezTo>
                <a:cubicBezTo>
                  <a:pt x="77" y="74"/>
                  <a:pt x="77" y="74"/>
                  <a:pt x="77" y="74"/>
                </a:cubicBezTo>
                <a:cubicBezTo>
                  <a:pt x="77" y="74"/>
                  <a:pt x="76" y="74"/>
                  <a:pt x="76" y="74"/>
                </a:cubicBezTo>
                <a:cubicBezTo>
                  <a:pt x="76" y="74"/>
                  <a:pt x="77" y="73"/>
                  <a:pt x="77" y="73"/>
                </a:cubicBezTo>
                <a:cubicBezTo>
                  <a:pt x="77" y="73"/>
                  <a:pt x="77" y="73"/>
                  <a:pt x="77" y="73"/>
                </a:cubicBezTo>
                <a:cubicBezTo>
                  <a:pt x="77" y="73"/>
                  <a:pt x="77" y="73"/>
                  <a:pt x="77" y="73"/>
                </a:cubicBezTo>
                <a:cubicBezTo>
                  <a:pt x="77" y="73"/>
                  <a:pt x="78" y="73"/>
                  <a:pt x="78" y="73"/>
                </a:cubicBezTo>
                <a:cubicBezTo>
                  <a:pt x="78" y="73"/>
                  <a:pt x="78" y="73"/>
                  <a:pt x="78" y="73"/>
                </a:cubicBezTo>
                <a:cubicBezTo>
                  <a:pt x="78" y="73"/>
                  <a:pt x="78" y="73"/>
                  <a:pt x="78" y="73"/>
                </a:cubicBezTo>
                <a:close/>
                <a:moveTo>
                  <a:pt x="80" y="71"/>
                </a:moveTo>
                <a:cubicBezTo>
                  <a:pt x="80" y="71"/>
                  <a:pt x="80" y="71"/>
                  <a:pt x="80" y="71"/>
                </a:cubicBezTo>
                <a:cubicBezTo>
                  <a:pt x="80" y="71"/>
                  <a:pt x="80" y="71"/>
                  <a:pt x="81" y="71"/>
                </a:cubicBezTo>
                <a:cubicBezTo>
                  <a:pt x="80" y="71"/>
                  <a:pt x="80" y="71"/>
                  <a:pt x="80" y="71"/>
                </a:cubicBezTo>
                <a:close/>
                <a:moveTo>
                  <a:pt x="82" y="70"/>
                </a:moveTo>
                <a:cubicBezTo>
                  <a:pt x="82" y="70"/>
                  <a:pt x="82" y="70"/>
                  <a:pt x="82" y="70"/>
                </a:cubicBezTo>
                <a:cubicBezTo>
                  <a:pt x="82" y="70"/>
                  <a:pt x="82" y="70"/>
                  <a:pt x="82" y="70"/>
                </a:cubicBezTo>
                <a:cubicBezTo>
                  <a:pt x="82" y="70"/>
                  <a:pt x="82" y="70"/>
                  <a:pt x="82" y="70"/>
                </a:cubicBezTo>
                <a:close/>
                <a:moveTo>
                  <a:pt x="78" y="65"/>
                </a:moveTo>
                <a:cubicBezTo>
                  <a:pt x="78" y="65"/>
                  <a:pt x="78" y="64"/>
                  <a:pt x="78" y="64"/>
                </a:cubicBezTo>
                <a:cubicBezTo>
                  <a:pt x="78" y="65"/>
                  <a:pt x="78" y="66"/>
                  <a:pt x="78" y="65"/>
                </a:cubicBezTo>
                <a:close/>
                <a:moveTo>
                  <a:pt x="78" y="65"/>
                </a:moveTo>
                <a:cubicBezTo>
                  <a:pt x="79" y="64"/>
                  <a:pt x="79" y="64"/>
                  <a:pt x="80" y="64"/>
                </a:cubicBezTo>
                <a:cubicBezTo>
                  <a:pt x="80" y="65"/>
                  <a:pt x="79" y="65"/>
                  <a:pt x="78" y="65"/>
                </a:cubicBezTo>
                <a:close/>
                <a:moveTo>
                  <a:pt x="80" y="64"/>
                </a:moveTo>
                <a:cubicBezTo>
                  <a:pt x="80" y="64"/>
                  <a:pt x="81" y="64"/>
                  <a:pt x="81" y="64"/>
                </a:cubicBezTo>
                <a:cubicBezTo>
                  <a:pt x="81" y="64"/>
                  <a:pt x="81" y="65"/>
                  <a:pt x="80" y="64"/>
                </a:cubicBezTo>
                <a:close/>
                <a:moveTo>
                  <a:pt x="81" y="69"/>
                </a:moveTo>
                <a:cubicBezTo>
                  <a:pt x="81" y="68"/>
                  <a:pt x="81" y="69"/>
                  <a:pt x="82" y="69"/>
                </a:cubicBezTo>
                <a:cubicBezTo>
                  <a:pt x="81" y="69"/>
                  <a:pt x="81" y="69"/>
                  <a:pt x="81" y="69"/>
                </a:cubicBezTo>
                <a:close/>
                <a:moveTo>
                  <a:pt x="82" y="70"/>
                </a:moveTo>
                <a:cubicBezTo>
                  <a:pt x="82" y="70"/>
                  <a:pt x="81" y="70"/>
                  <a:pt x="81" y="70"/>
                </a:cubicBezTo>
                <a:cubicBezTo>
                  <a:pt x="81" y="70"/>
                  <a:pt x="81" y="70"/>
                  <a:pt x="82" y="70"/>
                </a:cubicBezTo>
                <a:cubicBezTo>
                  <a:pt x="82" y="70"/>
                  <a:pt x="82" y="70"/>
                  <a:pt x="82" y="70"/>
                </a:cubicBezTo>
                <a:close/>
                <a:moveTo>
                  <a:pt x="82" y="72"/>
                </a:moveTo>
                <a:cubicBezTo>
                  <a:pt x="82" y="72"/>
                  <a:pt x="81" y="72"/>
                  <a:pt x="81" y="71"/>
                </a:cubicBezTo>
                <a:cubicBezTo>
                  <a:pt x="81" y="71"/>
                  <a:pt x="82" y="71"/>
                  <a:pt x="82" y="71"/>
                </a:cubicBezTo>
                <a:cubicBezTo>
                  <a:pt x="82" y="72"/>
                  <a:pt x="82" y="72"/>
                  <a:pt x="82" y="72"/>
                </a:cubicBezTo>
                <a:cubicBezTo>
                  <a:pt x="82" y="72"/>
                  <a:pt x="82" y="71"/>
                  <a:pt x="82" y="71"/>
                </a:cubicBezTo>
                <a:cubicBezTo>
                  <a:pt x="82" y="71"/>
                  <a:pt x="82" y="71"/>
                  <a:pt x="83" y="71"/>
                </a:cubicBezTo>
                <a:cubicBezTo>
                  <a:pt x="82" y="71"/>
                  <a:pt x="82" y="71"/>
                  <a:pt x="82" y="72"/>
                </a:cubicBezTo>
                <a:close/>
                <a:moveTo>
                  <a:pt x="84" y="69"/>
                </a:moveTo>
                <a:cubicBezTo>
                  <a:pt x="84" y="69"/>
                  <a:pt x="84" y="69"/>
                  <a:pt x="84" y="69"/>
                </a:cubicBezTo>
                <a:cubicBezTo>
                  <a:pt x="84" y="69"/>
                  <a:pt x="84" y="69"/>
                  <a:pt x="84" y="69"/>
                </a:cubicBezTo>
                <a:cubicBezTo>
                  <a:pt x="84" y="69"/>
                  <a:pt x="84" y="69"/>
                  <a:pt x="84" y="69"/>
                </a:cubicBezTo>
                <a:cubicBezTo>
                  <a:pt x="84" y="69"/>
                  <a:pt x="84" y="69"/>
                  <a:pt x="84" y="69"/>
                </a:cubicBezTo>
                <a:close/>
                <a:moveTo>
                  <a:pt x="84" y="68"/>
                </a:moveTo>
                <a:cubicBezTo>
                  <a:pt x="84" y="68"/>
                  <a:pt x="84" y="68"/>
                  <a:pt x="83" y="68"/>
                </a:cubicBezTo>
                <a:cubicBezTo>
                  <a:pt x="83" y="67"/>
                  <a:pt x="84" y="68"/>
                  <a:pt x="84" y="68"/>
                </a:cubicBezTo>
                <a:close/>
                <a:moveTo>
                  <a:pt x="87" y="70"/>
                </a:moveTo>
                <a:cubicBezTo>
                  <a:pt x="87" y="70"/>
                  <a:pt x="87" y="70"/>
                  <a:pt x="87" y="71"/>
                </a:cubicBezTo>
                <a:cubicBezTo>
                  <a:pt x="87" y="71"/>
                  <a:pt x="87" y="71"/>
                  <a:pt x="87" y="71"/>
                </a:cubicBezTo>
                <a:cubicBezTo>
                  <a:pt x="87" y="70"/>
                  <a:pt x="87" y="70"/>
                  <a:pt x="87" y="70"/>
                </a:cubicBezTo>
                <a:close/>
                <a:moveTo>
                  <a:pt x="87" y="68"/>
                </a:moveTo>
                <a:cubicBezTo>
                  <a:pt x="87" y="68"/>
                  <a:pt x="87" y="68"/>
                  <a:pt x="87" y="68"/>
                </a:cubicBezTo>
                <a:cubicBezTo>
                  <a:pt x="87" y="68"/>
                  <a:pt x="87" y="68"/>
                  <a:pt x="87" y="68"/>
                </a:cubicBezTo>
                <a:close/>
                <a:moveTo>
                  <a:pt x="87" y="69"/>
                </a:moveTo>
                <a:cubicBezTo>
                  <a:pt x="87" y="69"/>
                  <a:pt x="87" y="69"/>
                  <a:pt x="87" y="69"/>
                </a:cubicBezTo>
                <a:cubicBezTo>
                  <a:pt x="87" y="69"/>
                  <a:pt x="87" y="69"/>
                  <a:pt x="87" y="69"/>
                </a:cubicBezTo>
                <a:cubicBezTo>
                  <a:pt x="87" y="69"/>
                  <a:pt x="87" y="69"/>
                  <a:pt x="87" y="69"/>
                </a:cubicBezTo>
                <a:close/>
                <a:moveTo>
                  <a:pt x="86" y="64"/>
                </a:moveTo>
                <a:cubicBezTo>
                  <a:pt x="85" y="64"/>
                  <a:pt x="85" y="64"/>
                  <a:pt x="85" y="64"/>
                </a:cubicBezTo>
                <a:cubicBezTo>
                  <a:pt x="85" y="64"/>
                  <a:pt x="85" y="63"/>
                  <a:pt x="86" y="64"/>
                </a:cubicBezTo>
                <a:close/>
                <a:moveTo>
                  <a:pt x="85" y="69"/>
                </a:moveTo>
                <a:cubicBezTo>
                  <a:pt x="85" y="69"/>
                  <a:pt x="85" y="69"/>
                  <a:pt x="85" y="69"/>
                </a:cubicBezTo>
                <a:cubicBezTo>
                  <a:pt x="85" y="69"/>
                  <a:pt x="85" y="69"/>
                  <a:pt x="85" y="69"/>
                </a:cubicBezTo>
                <a:cubicBezTo>
                  <a:pt x="85" y="69"/>
                  <a:pt x="85" y="69"/>
                  <a:pt x="85" y="69"/>
                </a:cubicBezTo>
                <a:close/>
                <a:moveTo>
                  <a:pt x="85" y="70"/>
                </a:moveTo>
                <a:cubicBezTo>
                  <a:pt x="85" y="70"/>
                  <a:pt x="85" y="70"/>
                  <a:pt x="85" y="70"/>
                </a:cubicBezTo>
                <a:cubicBezTo>
                  <a:pt x="85" y="70"/>
                  <a:pt x="85" y="70"/>
                  <a:pt x="85" y="70"/>
                </a:cubicBezTo>
                <a:cubicBezTo>
                  <a:pt x="85" y="70"/>
                  <a:pt x="85" y="70"/>
                  <a:pt x="85" y="70"/>
                </a:cubicBezTo>
                <a:close/>
                <a:moveTo>
                  <a:pt x="85" y="71"/>
                </a:moveTo>
                <a:cubicBezTo>
                  <a:pt x="85" y="71"/>
                  <a:pt x="84" y="71"/>
                  <a:pt x="84" y="71"/>
                </a:cubicBezTo>
                <a:cubicBezTo>
                  <a:pt x="84" y="71"/>
                  <a:pt x="84" y="71"/>
                  <a:pt x="84" y="71"/>
                </a:cubicBezTo>
                <a:cubicBezTo>
                  <a:pt x="84" y="70"/>
                  <a:pt x="85" y="70"/>
                  <a:pt x="85" y="70"/>
                </a:cubicBezTo>
                <a:cubicBezTo>
                  <a:pt x="85" y="70"/>
                  <a:pt x="85" y="71"/>
                  <a:pt x="85" y="71"/>
                </a:cubicBezTo>
                <a:cubicBezTo>
                  <a:pt x="85" y="71"/>
                  <a:pt x="85" y="71"/>
                  <a:pt x="85" y="71"/>
                </a:cubicBezTo>
                <a:cubicBezTo>
                  <a:pt x="85" y="71"/>
                  <a:pt x="85" y="71"/>
                  <a:pt x="85" y="71"/>
                </a:cubicBezTo>
                <a:close/>
                <a:moveTo>
                  <a:pt x="85" y="84"/>
                </a:moveTo>
                <a:cubicBezTo>
                  <a:pt x="85" y="84"/>
                  <a:pt x="85" y="84"/>
                  <a:pt x="85" y="84"/>
                </a:cubicBezTo>
                <a:cubicBezTo>
                  <a:pt x="85" y="84"/>
                  <a:pt x="85" y="84"/>
                  <a:pt x="85" y="84"/>
                </a:cubicBezTo>
                <a:cubicBezTo>
                  <a:pt x="85" y="84"/>
                  <a:pt x="85" y="83"/>
                  <a:pt x="85" y="83"/>
                </a:cubicBezTo>
                <a:cubicBezTo>
                  <a:pt x="86" y="83"/>
                  <a:pt x="85" y="83"/>
                  <a:pt x="85" y="84"/>
                </a:cubicBezTo>
                <a:close/>
                <a:moveTo>
                  <a:pt x="85" y="68"/>
                </a:moveTo>
                <a:cubicBezTo>
                  <a:pt x="85" y="68"/>
                  <a:pt x="86" y="68"/>
                  <a:pt x="86" y="68"/>
                </a:cubicBezTo>
                <a:cubicBezTo>
                  <a:pt x="86" y="68"/>
                  <a:pt x="85" y="69"/>
                  <a:pt x="85" y="68"/>
                </a:cubicBezTo>
                <a:close/>
                <a:moveTo>
                  <a:pt x="86" y="71"/>
                </a:moveTo>
                <a:cubicBezTo>
                  <a:pt x="86" y="71"/>
                  <a:pt x="86" y="71"/>
                  <a:pt x="86" y="71"/>
                </a:cubicBezTo>
                <a:cubicBezTo>
                  <a:pt x="86" y="71"/>
                  <a:pt x="86" y="71"/>
                  <a:pt x="86" y="71"/>
                </a:cubicBezTo>
                <a:cubicBezTo>
                  <a:pt x="86" y="71"/>
                  <a:pt x="86" y="71"/>
                  <a:pt x="86" y="71"/>
                </a:cubicBezTo>
                <a:close/>
                <a:moveTo>
                  <a:pt x="86" y="71"/>
                </a:moveTo>
                <a:cubicBezTo>
                  <a:pt x="86" y="71"/>
                  <a:pt x="86" y="71"/>
                  <a:pt x="86" y="71"/>
                </a:cubicBezTo>
                <a:cubicBezTo>
                  <a:pt x="86" y="70"/>
                  <a:pt x="86" y="70"/>
                  <a:pt x="86" y="70"/>
                </a:cubicBezTo>
                <a:cubicBezTo>
                  <a:pt x="86" y="70"/>
                  <a:pt x="86" y="70"/>
                  <a:pt x="86" y="70"/>
                </a:cubicBezTo>
                <a:cubicBezTo>
                  <a:pt x="87" y="70"/>
                  <a:pt x="86" y="70"/>
                  <a:pt x="86" y="71"/>
                </a:cubicBezTo>
                <a:close/>
                <a:moveTo>
                  <a:pt x="87" y="84"/>
                </a:moveTo>
                <a:cubicBezTo>
                  <a:pt x="87" y="83"/>
                  <a:pt x="87" y="83"/>
                  <a:pt x="87" y="83"/>
                </a:cubicBezTo>
                <a:cubicBezTo>
                  <a:pt x="87" y="83"/>
                  <a:pt x="87" y="83"/>
                  <a:pt x="87" y="83"/>
                </a:cubicBezTo>
                <a:cubicBezTo>
                  <a:pt x="87" y="83"/>
                  <a:pt x="87" y="83"/>
                  <a:pt x="87" y="84"/>
                </a:cubicBezTo>
                <a:close/>
                <a:moveTo>
                  <a:pt x="87" y="83"/>
                </a:moveTo>
                <a:cubicBezTo>
                  <a:pt x="87" y="83"/>
                  <a:pt x="87" y="83"/>
                  <a:pt x="87" y="83"/>
                </a:cubicBezTo>
                <a:cubicBezTo>
                  <a:pt x="87" y="83"/>
                  <a:pt x="87" y="83"/>
                  <a:pt x="88" y="83"/>
                </a:cubicBezTo>
                <a:cubicBezTo>
                  <a:pt x="87" y="83"/>
                  <a:pt x="87" y="83"/>
                  <a:pt x="87" y="83"/>
                </a:cubicBezTo>
                <a:close/>
                <a:moveTo>
                  <a:pt x="88" y="59"/>
                </a:moveTo>
                <a:cubicBezTo>
                  <a:pt x="87" y="59"/>
                  <a:pt x="87" y="59"/>
                  <a:pt x="87" y="59"/>
                </a:cubicBezTo>
                <a:cubicBezTo>
                  <a:pt x="88" y="59"/>
                  <a:pt x="88" y="58"/>
                  <a:pt x="88" y="58"/>
                </a:cubicBezTo>
                <a:cubicBezTo>
                  <a:pt x="89" y="58"/>
                  <a:pt x="88" y="58"/>
                  <a:pt x="88" y="59"/>
                </a:cubicBezTo>
                <a:cubicBezTo>
                  <a:pt x="88" y="59"/>
                  <a:pt x="88" y="59"/>
                  <a:pt x="88" y="59"/>
                </a:cubicBezTo>
                <a:close/>
                <a:moveTo>
                  <a:pt x="88" y="67"/>
                </a:moveTo>
                <a:cubicBezTo>
                  <a:pt x="88" y="67"/>
                  <a:pt x="88" y="68"/>
                  <a:pt x="88" y="68"/>
                </a:cubicBezTo>
                <a:cubicBezTo>
                  <a:pt x="88" y="68"/>
                  <a:pt x="88" y="67"/>
                  <a:pt x="88" y="67"/>
                </a:cubicBezTo>
                <a:cubicBezTo>
                  <a:pt x="88" y="67"/>
                  <a:pt x="88" y="67"/>
                  <a:pt x="89" y="67"/>
                </a:cubicBezTo>
                <a:cubicBezTo>
                  <a:pt x="89" y="67"/>
                  <a:pt x="89" y="67"/>
                  <a:pt x="89" y="67"/>
                </a:cubicBezTo>
                <a:cubicBezTo>
                  <a:pt x="89" y="67"/>
                  <a:pt x="89" y="67"/>
                  <a:pt x="88" y="67"/>
                </a:cubicBezTo>
                <a:close/>
                <a:moveTo>
                  <a:pt x="89" y="73"/>
                </a:moveTo>
                <a:cubicBezTo>
                  <a:pt x="89" y="73"/>
                  <a:pt x="89" y="73"/>
                  <a:pt x="89" y="73"/>
                </a:cubicBezTo>
                <a:cubicBezTo>
                  <a:pt x="89" y="73"/>
                  <a:pt x="89" y="73"/>
                  <a:pt x="89" y="73"/>
                </a:cubicBezTo>
                <a:cubicBezTo>
                  <a:pt x="89" y="73"/>
                  <a:pt x="89" y="72"/>
                  <a:pt x="89" y="73"/>
                </a:cubicBezTo>
                <a:close/>
                <a:moveTo>
                  <a:pt x="89" y="68"/>
                </a:moveTo>
                <a:cubicBezTo>
                  <a:pt x="89" y="68"/>
                  <a:pt x="89" y="68"/>
                  <a:pt x="89" y="67"/>
                </a:cubicBezTo>
                <a:cubicBezTo>
                  <a:pt x="89" y="68"/>
                  <a:pt x="89" y="68"/>
                  <a:pt x="89" y="68"/>
                </a:cubicBezTo>
                <a:cubicBezTo>
                  <a:pt x="89" y="68"/>
                  <a:pt x="89" y="68"/>
                  <a:pt x="89" y="68"/>
                </a:cubicBezTo>
                <a:close/>
                <a:moveTo>
                  <a:pt x="89" y="67"/>
                </a:moveTo>
                <a:cubicBezTo>
                  <a:pt x="89" y="67"/>
                  <a:pt x="89" y="67"/>
                  <a:pt x="89" y="67"/>
                </a:cubicBezTo>
                <a:cubicBezTo>
                  <a:pt x="89" y="67"/>
                  <a:pt x="89" y="67"/>
                  <a:pt x="90" y="67"/>
                </a:cubicBezTo>
                <a:cubicBezTo>
                  <a:pt x="90" y="67"/>
                  <a:pt x="89" y="67"/>
                  <a:pt x="89" y="67"/>
                </a:cubicBezTo>
                <a:close/>
                <a:moveTo>
                  <a:pt x="89" y="58"/>
                </a:moveTo>
                <a:cubicBezTo>
                  <a:pt x="89" y="58"/>
                  <a:pt x="89" y="57"/>
                  <a:pt x="90" y="57"/>
                </a:cubicBezTo>
                <a:cubicBezTo>
                  <a:pt x="90" y="58"/>
                  <a:pt x="90" y="58"/>
                  <a:pt x="89" y="58"/>
                </a:cubicBezTo>
                <a:cubicBezTo>
                  <a:pt x="90" y="58"/>
                  <a:pt x="90" y="58"/>
                  <a:pt x="90" y="59"/>
                </a:cubicBezTo>
                <a:cubicBezTo>
                  <a:pt x="90" y="59"/>
                  <a:pt x="89" y="59"/>
                  <a:pt x="89" y="58"/>
                </a:cubicBezTo>
                <a:close/>
                <a:moveTo>
                  <a:pt x="90" y="68"/>
                </a:moveTo>
                <a:cubicBezTo>
                  <a:pt x="90" y="68"/>
                  <a:pt x="90" y="68"/>
                  <a:pt x="90" y="68"/>
                </a:cubicBezTo>
                <a:cubicBezTo>
                  <a:pt x="90" y="68"/>
                  <a:pt x="90" y="68"/>
                  <a:pt x="90" y="67"/>
                </a:cubicBezTo>
                <a:cubicBezTo>
                  <a:pt x="90" y="68"/>
                  <a:pt x="90" y="68"/>
                  <a:pt x="90" y="68"/>
                </a:cubicBezTo>
                <a:close/>
                <a:moveTo>
                  <a:pt x="90" y="67"/>
                </a:moveTo>
                <a:cubicBezTo>
                  <a:pt x="90" y="67"/>
                  <a:pt x="90" y="67"/>
                  <a:pt x="90" y="67"/>
                </a:cubicBezTo>
                <a:cubicBezTo>
                  <a:pt x="90" y="67"/>
                  <a:pt x="90" y="67"/>
                  <a:pt x="90" y="67"/>
                </a:cubicBezTo>
                <a:cubicBezTo>
                  <a:pt x="90" y="67"/>
                  <a:pt x="90" y="67"/>
                  <a:pt x="90" y="67"/>
                </a:cubicBezTo>
                <a:close/>
                <a:moveTo>
                  <a:pt x="90" y="67"/>
                </a:moveTo>
                <a:cubicBezTo>
                  <a:pt x="90" y="67"/>
                  <a:pt x="90" y="67"/>
                  <a:pt x="90" y="67"/>
                </a:cubicBezTo>
                <a:cubicBezTo>
                  <a:pt x="90" y="67"/>
                  <a:pt x="91" y="67"/>
                  <a:pt x="91" y="67"/>
                </a:cubicBezTo>
                <a:cubicBezTo>
                  <a:pt x="91" y="67"/>
                  <a:pt x="91" y="67"/>
                  <a:pt x="90" y="67"/>
                </a:cubicBezTo>
                <a:close/>
                <a:moveTo>
                  <a:pt x="90" y="58"/>
                </a:moveTo>
                <a:cubicBezTo>
                  <a:pt x="91" y="59"/>
                  <a:pt x="91" y="58"/>
                  <a:pt x="91" y="58"/>
                </a:cubicBezTo>
                <a:cubicBezTo>
                  <a:pt x="91" y="58"/>
                  <a:pt x="91" y="59"/>
                  <a:pt x="91" y="59"/>
                </a:cubicBezTo>
                <a:cubicBezTo>
                  <a:pt x="91" y="59"/>
                  <a:pt x="90" y="59"/>
                  <a:pt x="90" y="58"/>
                </a:cubicBezTo>
                <a:close/>
                <a:moveTo>
                  <a:pt x="91" y="60"/>
                </a:moveTo>
                <a:cubicBezTo>
                  <a:pt x="92" y="60"/>
                  <a:pt x="91" y="61"/>
                  <a:pt x="91" y="61"/>
                </a:cubicBezTo>
                <a:cubicBezTo>
                  <a:pt x="91" y="60"/>
                  <a:pt x="91" y="60"/>
                  <a:pt x="91" y="60"/>
                </a:cubicBezTo>
                <a:close/>
                <a:moveTo>
                  <a:pt x="91" y="67"/>
                </a:moveTo>
                <a:cubicBezTo>
                  <a:pt x="91" y="67"/>
                  <a:pt x="91" y="67"/>
                  <a:pt x="91" y="67"/>
                </a:cubicBezTo>
                <a:cubicBezTo>
                  <a:pt x="91" y="67"/>
                  <a:pt x="91" y="67"/>
                  <a:pt x="91" y="66"/>
                </a:cubicBezTo>
                <a:cubicBezTo>
                  <a:pt x="91" y="67"/>
                  <a:pt x="91" y="67"/>
                  <a:pt x="91" y="67"/>
                </a:cubicBezTo>
                <a:cubicBezTo>
                  <a:pt x="91" y="67"/>
                  <a:pt x="91" y="67"/>
                  <a:pt x="91" y="67"/>
                </a:cubicBezTo>
                <a:close/>
                <a:moveTo>
                  <a:pt x="91" y="68"/>
                </a:moveTo>
                <a:cubicBezTo>
                  <a:pt x="91" y="68"/>
                  <a:pt x="91" y="68"/>
                  <a:pt x="91" y="68"/>
                </a:cubicBezTo>
                <a:cubicBezTo>
                  <a:pt x="91" y="68"/>
                  <a:pt x="91" y="68"/>
                  <a:pt x="91" y="68"/>
                </a:cubicBezTo>
                <a:cubicBezTo>
                  <a:pt x="91" y="68"/>
                  <a:pt x="91" y="68"/>
                  <a:pt x="91" y="68"/>
                </a:cubicBezTo>
                <a:close/>
                <a:moveTo>
                  <a:pt x="91" y="67"/>
                </a:moveTo>
                <a:cubicBezTo>
                  <a:pt x="91" y="67"/>
                  <a:pt x="91" y="67"/>
                  <a:pt x="91" y="67"/>
                </a:cubicBezTo>
                <a:cubicBezTo>
                  <a:pt x="91" y="67"/>
                  <a:pt x="91" y="67"/>
                  <a:pt x="92" y="66"/>
                </a:cubicBezTo>
                <a:cubicBezTo>
                  <a:pt x="92" y="67"/>
                  <a:pt x="92" y="67"/>
                  <a:pt x="92" y="67"/>
                </a:cubicBezTo>
                <a:cubicBezTo>
                  <a:pt x="92" y="67"/>
                  <a:pt x="91" y="67"/>
                  <a:pt x="91" y="67"/>
                </a:cubicBezTo>
                <a:close/>
                <a:moveTo>
                  <a:pt x="93" y="67"/>
                </a:moveTo>
                <a:cubicBezTo>
                  <a:pt x="93" y="66"/>
                  <a:pt x="93" y="66"/>
                  <a:pt x="93" y="66"/>
                </a:cubicBezTo>
                <a:cubicBezTo>
                  <a:pt x="93" y="67"/>
                  <a:pt x="93" y="67"/>
                  <a:pt x="93" y="67"/>
                </a:cubicBezTo>
                <a:close/>
                <a:moveTo>
                  <a:pt x="92" y="58"/>
                </a:moveTo>
                <a:cubicBezTo>
                  <a:pt x="92" y="58"/>
                  <a:pt x="92" y="58"/>
                  <a:pt x="92" y="58"/>
                </a:cubicBezTo>
                <a:cubicBezTo>
                  <a:pt x="92" y="58"/>
                  <a:pt x="93" y="58"/>
                  <a:pt x="93" y="58"/>
                </a:cubicBezTo>
                <a:cubicBezTo>
                  <a:pt x="93" y="58"/>
                  <a:pt x="92" y="58"/>
                  <a:pt x="92" y="58"/>
                </a:cubicBezTo>
                <a:close/>
                <a:moveTo>
                  <a:pt x="39" y="102"/>
                </a:moveTo>
                <a:cubicBezTo>
                  <a:pt x="39" y="102"/>
                  <a:pt x="39" y="101"/>
                  <a:pt x="39" y="101"/>
                </a:cubicBezTo>
                <a:cubicBezTo>
                  <a:pt x="39" y="101"/>
                  <a:pt x="39" y="102"/>
                  <a:pt x="39" y="102"/>
                </a:cubicBezTo>
                <a:close/>
                <a:moveTo>
                  <a:pt x="40" y="102"/>
                </a:moveTo>
                <a:cubicBezTo>
                  <a:pt x="41" y="102"/>
                  <a:pt x="40" y="102"/>
                  <a:pt x="40" y="101"/>
                </a:cubicBezTo>
                <a:cubicBezTo>
                  <a:pt x="41" y="102"/>
                  <a:pt x="41" y="102"/>
                  <a:pt x="41" y="102"/>
                </a:cubicBezTo>
                <a:cubicBezTo>
                  <a:pt x="41" y="102"/>
                  <a:pt x="41" y="102"/>
                  <a:pt x="40" y="102"/>
                </a:cubicBezTo>
                <a:close/>
                <a:moveTo>
                  <a:pt x="19" y="120"/>
                </a:moveTo>
                <a:cubicBezTo>
                  <a:pt x="19" y="119"/>
                  <a:pt x="19" y="120"/>
                  <a:pt x="18" y="120"/>
                </a:cubicBezTo>
                <a:cubicBezTo>
                  <a:pt x="18" y="119"/>
                  <a:pt x="19" y="119"/>
                  <a:pt x="19" y="119"/>
                </a:cubicBezTo>
                <a:cubicBezTo>
                  <a:pt x="19" y="119"/>
                  <a:pt x="19" y="120"/>
                  <a:pt x="19" y="120"/>
                </a:cubicBezTo>
                <a:close/>
                <a:moveTo>
                  <a:pt x="33" y="118"/>
                </a:moveTo>
                <a:cubicBezTo>
                  <a:pt x="33" y="117"/>
                  <a:pt x="34" y="118"/>
                  <a:pt x="34" y="118"/>
                </a:cubicBezTo>
                <a:cubicBezTo>
                  <a:pt x="34" y="118"/>
                  <a:pt x="34" y="118"/>
                  <a:pt x="33" y="118"/>
                </a:cubicBezTo>
                <a:close/>
                <a:moveTo>
                  <a:pt x="43" y="110"/>
                </a:moveTo>
                <a:cubicBezTo>
                  <a:pt x="43" y="109"/>
                  <a:pt x="44" y="109"/>
                  <a:pt x="44" y="109"/>
                </a:cubicBezTo>
                <a:cubicBezTo>
                  <a:pt x="44" y="109"/>
                  <a:pt x="44" y="110"/>
                  <a:pt x="43" y="110"/>
                </a:cubicBezTo>
                <a:close/>
                <a:moveTo>
                  <a:pt x="49" y="99"/>
                </a:moveTo>
                <a:cubicBezTo>
                  <a:pt x="49" y="99"/>
                  <a:pt x="48" y="99"/>
                  <a:pt x="48" y="99"/>
                </a:cubicBezTo>
                <a:cubicBezTo>
                  <a:pt x="48" y="99"/>
                  <a:pt x="49" y="98"/>
                  <a:pt x="49" y="99"/>
                </a:cubicBezTo>
                <a:close/>
                <a:moveTo>
                  <a:pt x="41" y="104"/>
                </a:moveTo>
                <a:cubicBezTo>
                  <a:pt x="41" y="104"/>
                  <a:pt x="42" y="104"/>
                  <a:pt x="41" y="103"/>
                </a:cubicBezTo>
                <a:cubicBezTo>
                  <a:pt x="41" y="103"/>
                  <a:pt x="41" y="103"/>
                  <a:pt x="42" y="103"/>
                </a:cubicBezTo>
                <a:cubicBezTo>
                  <a:pt x="41" y="103"/>
                  <a:pt x="42" y="105"/>
                  <a:pt x="41" y="104"/>
                </a:cubicBezTo>
                <a:close/>
                <a:moveTo>
                  <a:pt x="45" y="104"/>
                </a:moveTo>
                <a:cubicBezTo>
                  <a:pt x="44" y="103"/>
                  <a:pt x="45" y="104"/>
                  <a:pt x="44" y="103"/>
                </a:cubicBezTo>
                <a:cubicBezTo>
                  <a:pt x="44" y="104"/>
                  <a:pt x="43" y="104"/>
                  <a:pt x="43" y="104"/>
                </a:cubicBezTo>
                <a:cubicBezTo>
                  <a:pt x="43" y="104"/>
                  <a:pt x="43" y="104"/>
                  <a:pt x="43" y="103"/>
                </a:cubicBezTo>
                <a:cubicBezTo>
                  <a:pt x="43" y="104"/>
                  <a:pt x="42" y="104"/>
                  <a:pt x="42" y="104"/>
                </a:cubicBezTo>
                <a:cubicBezTo>
                  <a:pt x="42" y="103"/>
                  <a:pt x="42" y="103"/>
                  <a:pt x="43" y="104"/>
                </a:cubicBezTo>
                <a:cubicBezTo>
                  <a:pt x="43" y="103"/>
                  <a:pt x="43" y="103"/>
                  <a:pt x="43" y="102"/>
                </a:cubicBezTo>
                <a:cubicBezTo>
                  <a:pt x="44" y="103"/>
                  <a:pt x="44" y="101"/>
                  <a:pt x="45" y="102"/>
                </a:cubicBezTo>
                <a:cubicBezTo>
                  <a:pt x="45" y="101"/>
                  <a:pt x="46" y="101"/>
                  <a:pt x="46" y="102"/>
                </a:cubicBezTo>
                <a:cubicBezTo>
                  <a:pt x="45" y="102"/>
                  <a:pt x="46" y="103"/>
                  <a:pt x="45" y="104"/>
                </a:cubicBezTo>
                <a:close/>
                <a:moveTo>
                  <a:pt x="48" y="117"/>
                </a:moveTo>
                <a:cubicBezTo>
                  <a:pt x="48" y="117"/>
                  <a:pt x="48" y="117"/>
                  <a:pt x="49" y="117"/>
                </a:cubicBezTo>
                <a:cubicBezTo>
                  <a:pt x="49" y="118"/>
                  <a:pt x="48" y="118"/>
                  <a:pt x="48" y="117"/>
                </a:cubicBezTo>
                <a:close/>
                <a:moveTo>
                  <a:pt x="50" y="102"/>
                </a:moveTo>
                <a:cubicBezTo>
                  <a:pt x="50" y="102"/>
                  <a:pt x="49" y="102"/>
                  <a:pt x="49" y="103"/>
                </a:cubicBezTo>
                <a:cubicBezTo>
                  <a:pt x="49" y="103"/>
                  <a:pt x="49" y="103"/>
                  <a:pt x="49" y="102"/>
                </a:cubicBezTo>
                <a:cubicBezTo>
                  <a:pt x="48" y="103"/>
                  <a:pt x="47" y="103"/>
                  <a:pt x="47" y="103"/>
                </a:cubicBezTo>
                <a:cubicBezTo>
                  <a:pt x="47" y="103"/>
                  <a:pt x="47" y="102"/>
                  <a:pt x="46" y="103"/>
                </a:cubicBezTo>
                <a:cubicBezTo>
                  <a:pt x="46" y="103"/>
                  <a:pt x="45" y="102"/>
                  <a:pt x="46" y="102"/>
                </a:cubicBezTo>
                <a:cubicBezTo>
                  <a:pt x="46" y="102"/>
                  <a:pt x="46" y="103"/>
                  <a:pt x="46" y="103"/>
                </a:cubicBezTo>
                <a:cubicBezTo>
                  <a:pt x="46" y="101"/>
                  <a:pt x="47" y="101"/>
                  <a:pt x="48" y="101"/>
                </a:cubicBezTo>
                <a:cubicBezTo>
                  <a:pt x="48" y="101"/>
                  <a:pt x="48" y="101"/>
                  <a:pt x="48" y="101"/>
                </a:cubicBezTo>
                <a:cubicBezTo>
                  <a:pt x="49" y="101"/>
                  <a:pt x="49" y="100"/>
                  <a:pt x="49" y="100"/>
                </a:cubicBezTo>
                <a:cubicBezTo>
                  <a:pt x="50" y="101"/>
                  <a:pt x="49" y="102"/>
                  <a:pt x="48" y="102"/>
                </a:cubicBezTo>
                <a:cubicBezTo>
                  <a:pt x="48" y="102"/>
                  <a:pt x="48" y="102"/>
                  <a:pt x="48" y="102"/>
                </a:cubicBezTo>
                <a:cubicBezTo>
                  <a:pt x="48" y="102"/>
                  <a:pt x="49" y="102"/>
                  <a:pt x="49" y="102"/>
                </a:cubicBezTo>
                <a:cubicBezTo>
                  <a:pt x="49" y="101"/>
                  <a:pt x="50" y="101"/>
                  <a:pt x="50" y="101"/>
                </a:cubicBezTo>
                <a:cubicBezTo>
                  <a:pt x="50" y="101"/>
                  <a:pt x="50" y="102"/>
                  <a:pt x="50" y="102"/>
                </a:cubicBezTo>
                <a:close/>
                <a:moveTo>
                  <a:pt x="51" y="116"/>
                </a:moveTo>
                <a:cubicBezTo>
                  <a:pt x="51" y="116"/>
                  <a:pt x="50" y="116"/>
                  <a:pt x="50" y="116"/>
                </a:cubicBezTo>
                <a:cubicBezTo>
                  <a:pt x="51" y="116"/>
                  <a:pt x="51" y="116"/>
                  <a:pt x="51" y="116"/>
                </a:cubicBezTo>
                <a:cubicBezTo>
                  <a:pt x="51" y="116"/>
                  <a:pt x="51" y="116"/>
                  <a:pt x="51" y="116"/>
                </a:cubicBezTo>
                <a:close/>
                <a:moveTo>
                  <a:pt x="51" y="116"/>
                </a:moveTo>
                <a:cubicBezTo>
                  <a:pt x="51" y="116"/>
                  <a:pt x="51" y="116"/>
                  <a:pt x="51" y="116"/>
                </a:cubicBezTo>
                <a:cubicBezTo>
                  <a:pt x="51" y="116"/>
                  <a:pt x="51" y="116"/>
                  <a:pt x="52" y="116"/>
                </a:cubicBezTo>
                <a:cubicBezTo>
                  <a:pt x="52" y="116"/>
                  <a:pt x="51" y="117"/>
                  <a:pt x="51" y="116"/>
                </a:cubicBezTo>
                <a:close/>
                <a:moveTo>
                  <a:pt x="52" y="101"/>
                </a:moveTo>
                <a:cubicBezTo>
                  <a:pt x="51" y="100"/>
                  <a:pt x="51" y="100"/>
                  <a:pt x="51" y="101"/>
                </a:cubicBezTo>
                <a:cubicBezTo>
                  <a:pt x="50" y="101"/>
                  <a:pt x="50" y="101"/>
                  <a:pt x="50" y="101"/>
                </a:cubicBezTo>
                <a:cubicBezTo>
                  <a:pt x="51" y="100"/>
                  <a:pt x="51" y="100"/>
                  <a:pt x="52" y="100"/>
                </a:cubicBezTo>
                <a:lnTo>
                  <a:pt x="52" y="101"/>
                </a:lnTo>
                <a:close/>
                <a:moveTo>
                  <a:pt x="46" y="120"/>
                </a:moveTo>
                <a:cubicBezTo>
                  <a:pt x="46" y="120"/>
                  <a:pt x="46" y="120"/>
                  <a:pt x="46" y="120"/>
                </a:cubicBezTo>
                <a:cubicBezTo>
                  <a:pt x="46" y="120"/>
                  <a:pt x="47" y="120"/>
                  <a:pt x="47" y="120"/>
                </a:cubicBezTo>
                <a:cubicBezTo>
                  <a:pt x="47" y="120"/>
                  <a:pt x="46" y="120"/>
                  <a:pt x="46" y="120"/>
                </a:cubicBezTo>
                <a:close/>
                <a:moveTo>
                  <a:pt x="27" y="126"/>
                </a:moveTo>
                <a:cubicBezTo>
                  <a:pt x="27" y="126"/>
                  <a:pt x="27" y="126"/>
                  <a:pt x="27" y="125"/>
                </a:cubicBezTo>
                <a:cubicBezTo>
                  <a:pt x="27" y="126"/>
                  <a:pt x="28" y="125"/>
                  <a:pt x="28" y="125"/>
                </a:cubicBezTo>
                <a:cubicBezTo>
                  <a:pt x="28" y="125"/>
                  <a:pt x="28" y="126"/>
                  <a:pt x="28" y="126"/>
                </a:cubicBezTo>
                <a:cubicBezTo>
                  <a:pt x="27" y="126"/>
                  <a:pt x="28" y="126"/>
                  <a:pt x="27" y="126"/>
                </a:cubicBezTo>
                <a:close/>
                <a:moveTo>
                  <a:pt x="35" y="124"/>
                </a:moveTo>
                <a:cubicBezTo>
                  <a:pt x="36" y="124"/>
                  <a:pt x="37" y="124"/>
                  <a:pt x="37" y="124"/>
                </a:cubicBezTo>
                <a:cubicBezTo>
                  <a:pt x="36" y="124"/>
                  <a:pt x="36" y="125"/>
                  <a:pt x="35" y="124"/>
                </a:cubicBezTo>
                <a:close/>
                <a:moveTo>
                  <a:pt x="39" y="124"/>
                </a:moveTo>
                <a:cubicBezTo>
                  <a:pt x="39" y="124"/>
                  <a:pt x="38" y="124"/>
                  <a:pt x="38" y="124"/>
                </a:cubicBezTo>
                <a:cubicBezTo>
                  <a:pt x="38" y="123"/>
                  <a:pt x="39" y="124"/>
                  <a:pt x="39" y="124"/>
                </a:cubicBezTo>
                <a:close/>
                <a:moveTo>
                  <a:pt x="40" y="126"/>
                </a:moveTo>
                <a:cubicBezTo>
                  <a:pt x="40" y="126"/>
                  <a:pt x="40" y="126"/>
                  <a:pt x="40" y="126"/>
                </a:cubicBezTo>
                <a:cubicBezTo>
                  <a:pt x="40" y="126"/>
                  <a:pt x="40" y="126"/>
                  <a:pt x="40" y="126"/>
                </a:cubicBezTo>
                <a:cubicBezTo>
                  <a:pt x="39" y="127"/>
                  <a:pt x="38" y="126"/>
                  <a:pt x="38" y="127"/>
                </a:cubicBezTo>
                <a:cubicBezTo>
                  <a:pt x="38" y="126"/>
                  <a:pt x="38" y="126"/>
                  <a:pt x="38" y="125"/>
                </a:cubicBezTo>
                <a:cubicBezTo>
                  <a:pt x="38" y="125"/>
                  <a:pt x="38" y="125"/>
                  <a:pt x="38" y="125"/>
                </a:cubicBezTo>
                <a:cubicBezTo>
                  <a:pt x="38" y="125"/>
                  <a:pt x="38" y="125"/>
                  <a:pt x="37" y="125"/>
                </a:cubicBezTo>
                <a:cubicBezTo>
                  <a:pt x="37" y="125"/>
                  <a:pt x="38" y="125"/>
                  <a:pt x="38" y="125"/>
                </a:cubicBezTo>
                <a:cubicBezTo>
                  <a:pt x="38" y="125"/>
                  <a:pt x="38" y="125"/>
                  <a:pt x="38" y="125"/>
                </a:cubicBezTo>
                <a:cubicBezTo>
                  <a:pt x="38" y="125"/>
                  <a:pt x="38" y="125"/>
                  <a:pt x="38" y="125"/>
                </a:cubicBezTo>
                <a:cubicBezTo>
                  <a:pt x="38" y="126"/>
                  <a:pt x="38" y="126"/>
                  <a:pt x="38" y="126"/>
                </a:cubicBezTo>
                <a:cubicBezTo>
                  <a:pt x="39" y="126"/>
                  <a:pt x="39" y="126"/>
                  <a:pt x="39" y="126"/>
                </a:cubicBezTo>
                <a:cubicBezTo>
                  <a:pt x="39" y="126"/>
                  <a:pt x="39" y="126"/>
                  <a:pt x="38" y="125"/>
                </a:cubicBezTo>
                <a:cubicBezTo>
                  <a:pt x="39" y="125"/>
                  <a:pt x="39" y="125"/>
                  <a:pt x="39" y="126"/>
                </a:cubicBezTo>
                <a:cubicBezTo>
                  <a:pt x="39" y="126"/>
                  <a:pt x="39" y="126"/>
                  <a:pt x="39" y="126"/>
                </a:cubicBezTo>
                <a:cubicBezTo>
                  <a:pt x="39" y="126"/>
                  <a:pt x="39" y="126"/>
                  <a:pt x="39" y="126"/>
                </a:cubicBezTo>
                <a:cubicBezTo>
                  <a:pt x="39" y="126"/>
                  <a:pt x="40" y="126"/>
                  <a:pt x="40" y="126"/>
                </a:cubicBezTo>
                <a:cubicBezTo>
                  <a:pt x="40" y="126"/>
                  <a:pt x="40" y="126"/>
                  <a:pt x="40" y="126"/>
                </a:cubicBezTo>
                <a:cubicBezTo>
                  <a:pt x="40" y="126"/>
                  <a:pt x="40" y="126"/>
                  <a:pt x="40" y="126"/>
                </a:cubicBezTo>
                <a:close/>
                <a:moveTo>
                  <a:pt x="40" y="126"/>
                </a:moveTo>
                <a:cubicBezTo>
                  <a:pt x="40" y="126"/>
                  <a:pt x="40" y="126"/>
                  <a:pt x="40" y="126"/>
                </a:cubicBezTo>
                <a:cubicBezTo>
                  <a:pt x="40" y="126"/>
                  <a:pt x="40" y="126"/>
                  <a:pt x="40" y="126"/>
                </a:cubicBezTo>
                <a:close/>
                <a:moveTo>
                  <a:pt x="40" y="126"/>
                </a:moveTo>
                <a:cubicBezTo>
                  <a:pt x="40" y="126"/>
                  <a:pt x="40" y="126"/>
                  <a:pt x="40" y="125"/>
                </a:cubicBezTo>
                <a:cubicBezTo>
                  <a:pt x="40" y="125"/>
                  <a:pt x="40" y="125"/>
                  <a:pt x="40" y="125"/>
                </a:cubicBezTo>
                <a:cubicBezTo>
                  <a:pt x="40" y="125"/>
                  <a:pt x="39" y="125"/>
                  <a:pt x="39" y="125"/>
                </a:cubicBezTo>
                <a:cubicBezTo>
                  <a:pt x="39" y="125"/>
                  <a:pt x="39" y="125"/>
                  <a:pt x="39" y="125"/>
                </a:cubicBezTo>
                <a:cubicBezTo>
                  <a:pt x="39" y="125"/>
                  <a:pt x="39" y="125"/>
                  <a:pt x="39" y="125"/>
                </a:cubicBezTo>
                <a:cubicBezTo>
                  <a:pt x="39" y="125"/>
                  <a:pt x="40" y="125"/>
                  <a:pt x="40" y="125"/>
                </a:cubicBezTo>
                <a:cubicBezTo>
                  <a:pt x="40" y="125"/>
                  <a:pt x="40" y="126"/>
                  <a:pt x="40" y="126"/>
                </a:cubicBezTo>
                <a:cubicBezTo>
                  <a:pt x="40" y="126"/>
                  <a:pt x="40" y="126"/>
                  <a:pt x="40" y="126"/>
                </a:cubicBezTo>
                <a:close/>
                <a:moveTo>
                  <a:pt x="40" y="124"/>
                </a:moveTo>
                <a:cubicBezTo>
                  <a:pt x="40" y="124"/>
                  <a:pt x="40" y="124"/>
                  <a:pt x="40" y="124"/>
                </a:cubicBezTo>
                <a:cubicBezTo>
                  <a:pt x="40" y="124"/>
                  <a:pt x="40" y="124"/>
                  <a:pt x="40" y="124"/>
                </a:cubicBezTo>
                <a:cubicBezTo>
                  <a:pt x="40" y="124"/>
                  <a:pt x="40" y="124"/>
                  <a:pt x="40" y="124"/>
                </a:cubicBezTo>
                <a:cubicBezTo>
                  <a:pt x="40" y="124"/>
                  <a:pt x="40" y="124"/>
                  <a:pt x="40" y="124"/>
                </a:cubicBezTo>
                <a:cubicBezTo>
                  <a:pt x="40" y="124"/>
                  <a:pt x="40" y="123"/>
                  <a:pt x="40" y="123"/>
                </a:cubicBezTo>
                <a:cubicBezTo>
                  <a:pt x="40" y="123"/>
                  <a:pt x="40" y="123"/>
                  <a:pt x="41" y="124"/>
                </a:cubicBezTo>
                <a:cubicBezTo>
                  <a:pt x="40" y="123"/>
                  <a:pt x="40" y="124"/>
                  <a:pt x="40" y="124"/>
                </a:cubicBezTo>
                <a:close/>
                <a:moveTo>
                  <a:pt x="45" y="124"/>
                </a:moveTo>
                <a:cubicBezTo>
                  <a:pt x="45" y="124"/>
                  <a:pt x="45" y="124"/>
                  <a:pt x="45" y="124"/>
                </a:cubicBezTo>
                <a:cubicBezTo>
                  <a:pt x="45" y="124"/>
                  <a:pt x="45" y="124"/>
                  <a:pt x="45" y="124"/>
                </a:cubicBezTo>
                <a:cubicBezTo>
                  <a:pt x="45" y="124"/>
                  <a:pt x="45" y="124"/>
                  <a:pt x="45" y="124"/>
                </a:cubicBezTo>
                <a:close/>
                <a:moveTo>
                  <a:pt x="51" y="119"/>
                </a:moveTo>
                <a:cubicBezTo>
                  <a:pt x="51" y="119"/>
                  <a:pt x="51" y="119"/>
                  <a:pt x="51" y="119"/>
                </a:cubicBezTo>
                <a:cubicBezTo>
                  <a:pt x="51" y="120"/>
                  <a:pt x="52" y="119"/>
                  <a:pt x="52" y="120"/>
                </a:cubicBezTo>
                <a:cubicBezTo>
                  <a:pt x="52" y="120"/>
                  <a:pt x="51" y="120"/>
                  <a:pt x="51" y="120"/>
                </a:cubicBezTo>
                <a:cubicBezTo>
                  <a:pt x="51" y="120"/>
                  <a:pt x="51" y="120"/>
                  <a:pt x="51" y="119"/>
                </a:cubicBezTo>
                <a:close/>
                <a:moveTo>
                  <a:pt x="50" y="120"/>
                </a:moveTo>
                <a:cubicBezTo>
                  <a:pt x="50" y="120"/>
                  <a:pt x="50" y="120"/>
                  <a:pt x="50" y="120"/>
                </a:cubicBezTo>
                <a:cubicBezTo>
                  <a:pt x="50" y="120"/>
                  <a:pt x="50" y="120"/>
                  <a:pt x="50" y="120"/>
                </a:cubicBezTo>
                <a:cubicBezTo>
                  <a:pt x="50" y="120"/>
                  <a:pt x="50" y="120"/>
                  <a:pt x="50" y="120"/>
                </a:cubicBezTo>
                <a:cubicBezTo>
                  <a:pt x="50" y="120"/>
                  <a:pt x="50" y="120"/>
                  <a:pt x="50" y="120"/>
                </a:cubicBezTo>
                <a:close/>
                <a:moveTo>
                  <a:pt x="50" y="120"/>
                </a:moveTo>
                <a:cubicBezTo>
                  <a:pt x="50" y="120"/>
                  <a:pt x="50" y="120"/>
                  <a:pt x="51" y="121"/>
                </a:cubicBezTo>
                <a:cubicBezTo>
                  <a:pt x="50" y="121"/>
                  <a:pt x="50" y="121"/>
                  <a:pt x="50" y="121"/>
                </a:cubicBezTo>
                <a:cubicBezTo>
                  <a:pt x="50" y="121"/>
                  <a:pt x="50" y="120"/>
                  <a:pt x="50" y="120"/>
                </a:cubicBezTo>
                <a:cubicBezTo>
                  <a:pt x="50" y="120"/>
                  <a:pt x="50" y="120"/>
                  <a:pt x="50" y="120"/>
                </a:cubicBezTo>
                <a:close/>
                <a:moveTo>
                  <a:pt x="48" y="123"/>
                </a:moveTo>
                <a:cubicBezTo>
                  <a:pt x="48" y="123"/>
                  <a:pt x="48" y="123"/>
                  <a:pt x="47" y="123"/>
                </a:cubicBezTo>
                <a:cubicBezTo>
                  <a:pt x="47" y="123"/>
                  <a:pt x="47" y="123"/>
                  <a:pt x="47" y="123"/>
                </a:cubicBezTo>
                <a:cubicBezTo>
                  <a:pt x="47" y="123"/>
                  <a:pt x="48" y="122"/>
                  <a:pt x="48" y="123"/>
                </a:cubicBezTo>
                <a:cubicBezTo>
                  <a:pt x="48" y="123"/>
                  <a:pt x="48" y="123"/>
                  <a:pt x="48" y="123"/>
                </a:cubicBezTo>
                <a:close/>
                <a:moveTo>
                  <a:pt x="48" y="121"/>
                </a:moveTo>
                <a:cubicBezTo>
                  <a:pt x="48" y="121"/>
                  <a:pt x="49" y="119"/>
                  <a:pt x="49" y="120"/>
                </a:cubicBezTo>
                <a:cubicBezTo>
                  <a:pt x="49" y="120"/>
                  <a:pt x="49" y="121"/>
                  <a:pt x="49" y="122"/>
                </a:cubicBezTo>
                <a:cubicBezTo>
                  <a:pt x="48" y="121"/>
                  <a:pt x="48" y="121"/>
                  <a:pt x="48" y="121"/>
                </a:cubicBezTo>
                <a:close/>
                <a:moveTo>
                  <a:pt x="50" y="123"/>
                </a:moveTo>
                <a:cubicBezTo>
                  <a:pt x="50" y="123"/>
                  <a:pt x="50" y="123"/>
                  <a:pt x="49" y="123"/>
                </a:cubicBezTo>
                <a:cubicBezTo>
                  <a:pt x="49" y="123"/>
                  <a:pt x="49" y="123"/>
                  <a:pt x="49" y="122"/>
                </a:cubicBezTo>
                <a:cubicBezTo>
                  <a:pt x="49" y="123"/>
                  <a:pt x="49" y="123"/>
                  <a:pt x="49" y="123"/>
                </a:cubicBezTo>
                <a:cubicBezTo>
                  <a:pt x="49" y="123"/>
                  <a:pt x="49" y="123"/>
                  <a:pt x="49" y="123"/>
                </a:cubicBezTo>
                <a:cubicBezTo>
                  <a:pt x="49" y="122"/>
                  <a:pt x="49" y="122"/>
                  <a:pt x="50" y="122"/>
                </a:cubicBezTo>
                <a:cubicBezTo>
                  <a:pt x="50" y="122"/>
                  <a:pt x="50" y="122"/>
                  <a:pt x="49" y="122"/>
                </a:cubicBezTo>
                <a:cubicBezTo>
                  <a:pt x="49" y="122"/>
                  <a:pt x="50" y="122"/>
                  <a:pt x="50" y="122"/>
                </a:cubicBezTo>
                <a:cubicBezTo>
                  <a:pt x="50" y="122"/>
                  <a:pt x="49" y="122"/>
                  <a:pt x="49" y="123"/>
                </a:cubicBezTo>
                <a:cubicBezTo>
                  <a:pt x="50" y="123"/>
                  <a:pt x="50" y="123"/>
                  <a:pt x="50" y="123"/>
                </a:cubicBezTo>
                <a:cubicBezTo>
                  <a:pt x="50" y="123"/>
                  <a:pt x="50" y="123"/>
                  <a:pt x="50" y="123"/>
                </a:cubicBezTo>
                <a:close/>
                <a:moveTo>
                  <a:pt x="50" y="122"/>
                </a:moveTo>
                <a:cubicBezTo>
                  <a:pt x="50" y="122"/>
                  <a:pt x="50" y="122"/>
                  <a:pt x="50" y="122"/>
                </a:cubicBezTo>
                <a:cubicBezTo>
                  <a:pt x="50" y="122"/>
                  <a:pt x="50" y="122"/>
                  <a:pt x="50" y="122"/>
                </a:cubicBezTo>
                <a:cubicBezTo>
                  <a:pt x="50" y="122"/>
                  <a:pt x="50" y="122"/>
                  <a:pt x="50" y="122"/>
                </a:cubicBezTo>
                <a:close/>
                <a:moveTo>
                  <a:pt x="51" y="122"/>
                </a:moveTo>
                <a:cubicBezTo>
                  <a:pt x="51" y="122"/>
                  <a:pt x="51" y="123"/>
                  <a:pt x="51" y="123"/>
                </a:cubicBezTo>
                <a:cubicBezTo>
                  <a:pt x="51" y="123"/>
                  <a:pt x="51" y="123"/>
                  <a:pt x="51" y="123"/>
                </a:cubicBezTo>
                <a:cubicBezTo>
                  <a:pt x="51" y="122"/>
                  <a:pt x="51" y="122"/>
                  <a:pt x="51" y="122"/>
                </a:cubicBezTo>
                <a:cubicBezTo>
                  <a:pt x="51" y="121"/>
                  <a:pt x="50" y="122"/>
                  <a:pt x="50" y="121"/>
                </a:cubicBezTo>
                <a:cubicBezTo>
                  <a:pt x="50" y="121"/>
                  <a:pt x="51" y="121"/>
                  <a:pt x="51" y="121"/>
                </a:cubicBezTo>
                <a:cubicBezTo>
                  <a:pt x="51" y="122"/>
                  <a:pt x="51" y="122"/>
                  <a:pt x="52" y="122"/>
                </a:cubicBezTo>
                <a:cubicBezTo>
                  <a:pt x="52" y="122"/>
                  <a:pt x="52" y="122"/>
                  <a:pt x="51" y="122"/>
                </a:cubicBezTo>
                <a:close/>
                <a:moveTo>
                  <a:pt x="51" y="121"/>
                </a:moveTo>
                <a:cubicBezTo>
                  <a:pt x="51" y="120"/>
                  <a:pt x="52" y="120"/>
                  <a:pt x="52" y="121"/>
                </a:cubicBezTo>
                <a:cubicBezTo>
                  <a:pt x="52" y="121"/>
                  <a:pt x="51" y="121"/>
                  <a:pt x="51" y="121"/>
                </a:cubicBezTo>
                <a:close/>
                <a:moveTo>
                  <a:pt x="6" y="141"/>
                </a:moveTo>
                <a:cubicBezTo>
                  <a:pt x="6" y="141"/>
                  <a:pt x="6" y="141"/>
                  <a:pt x="6" y="140"/>
                </a:cubicBezTo>
                <a:cubicBezTo>
                  <a:pt x="7" y="141"/>
                  <a:pt x="7" y="140"/>
                  <a:pt x="7" y="141"/>
                </a:cubicBezTo>
                <a:cubicBezTo>
                  <a:pt x="7" y="141"/>
                  <a:pt x="7" y="141"/>
                  <a:pt x="6" y="141"/>
                </a:cubicBezTo>
                <a:close/>
                <a:moveTo>
                  <a:pt x="10" y="140"/>
                </a:moveTo>
                <a:cubicBezTo>
                  <a:pt x="9" y="140"/>
                  <a:pt x="9" y="141"/>
                  <a:pt x="9" y="140"/>
                </a:cubicBezTo>
                <a:cubicBezTo>
                  <a:pt x="8" y="140"/>
                  <a:pt x="10" y="139"/>
                  <a:pt x="10" y="140"/>
                </a:cubicBezTo>
                <a:close/>
                <a:moveTo>
                  <a:pt x="13" y="141"/>
                </a:moveTo>
                <a:cubicBezTo>
                  <a:pt x="13" y="140"/>
                  <a:pt x="13" y="140"/>
                  <a:pt x="12" y="140"/>
                </a:cubicBezTo>
                <a:cubicBezTo>
                  <a:pt x="13" y="139"/>
                  <a:pt x="13" y="140"/>
                  <a:pt x="14" y="140"/>
                </a:cubicBezTo>
                <a:cubicBezTo>
                  <a:pt x="14" y="141"/>
                  <a:pt x="13" y="140"/>
                  <a:pt x="13" y="141"/>
                </a:cubicBezTo>
                <a:close/>
                <a:moveTo>
                  <a:pt x="18" y="141"/>
                </a:moveTo>
                <a:cubicBezTo>
                  <a:pt x="18" y="141"/>
                  <a:pt x="17" y="141"/>
                  <a:pt x="17" y="142"/>
                </a:cubicBezTo>
                <a:cubicBezTo>
                  <a:pt x="17" y="141"/>
                  <a:pt x="18" y="140"/>
                  <a:pt x="18" y="140"/>
                </a:cubicBezTo>
                <a:cubicBezTo>
                  <a:pt x="18" y="141"/>
                  <a:pt x="18" y="141"/>
                  <a:pt x="18" y="141"/>
                </a:cubicBezTo>
                <a:close/>
                <a:moveTo>
                  <a:pt x="17" y="137"/>
                </a:moveTo>
                <a:cubicBezTo>
                  <a:pt x="17" y="137"/>
                  <a:pt x="17" y="137"/>
                  <a:pt x="17" y="137"/>
                </a:cubicBezTo>
                <a:cubicBezTo>
                  <a:pt x="17" y="137"/>
                  <a:pt x="17" y="137"/>
                  <a:pt x="17" y="137"/>
                </a:cubicBezTo>
                <a:cubicBezTo>
                  <a:pt x="17" y="137"/>
                  <a:pt x="17" y="137"/>
                  <a:pt x="17" y="137"/>
                </a:cubicBezTo>
                <a:close/>
                <a:moveTo>
                  <a:pt x="17" y="138"/>
                </a:moveTo>
                <a:cubicBezTo>
                  <a:pt x="17" y="137"/>
                  <a:pt x="18" y="137"/>
                  <a:pt x="18" y="137"/>
                </a:cubicBezTo>
                <a:cubicBezTo>
                  <a:pt x="18" y="137"/>
                  <a:pt x="18" y="137"/>
                  <a:pt x="18" y="137"/>
                </a:cubicBezTo>
                <a:cubicBezTo>
                  <a:pt x="19" y="137"/>
                  <a:pt x="19" y="137"/>
                  <a:pt x="20" y="137"/>
                </a:cubicBezTo>
                <a:cubicBezTo>
                  <a:pt x="19" y="138"/>
                  <a:pt x="18" y="137"/>
                  <a:pt x="17" y="138"/>
                </a:cubicBezTo>
                <a:close/>
                <a:moveTo>
                  <a:pt x="12" y="147"/>
                </a:moveTo>
                <a:cubicBezTo>
                  <a:pt x="12" y="147"/>
                  <a:pt x="11" y="148"/>
                  <a:pt x="11" y="147"/>
                </a:cubicBezTo>
                <a:cubicBezTo>
                  <a:pt x="12" y="147"/>
                  <a:pt x="12" y="146"/>
                  <a:pt x="12" y="147"/>
                </a:cubicBezTo>
                <a:close/>
                <a:moveTo>
                  <a:pt x="13" y="147"/>
                </a:moveTo>
                <a:cubicBezTo>
                  <a:pt x="13" y="147"/>
                  <a:pt x="13" y="147"/>
                  <a:pt x="13" y="146"/>
                </a:cubicBezTo>
                <a:cubicBezTo>
                  <a:pt x="14" y="147"/>
                  <a:pt x="14" y="147"/>
                  <a:pt x="14" y="147"/>
                </a:cubicBezTo>
                <a:cubicBezTo>
                  <a:pt x="14" y="147"/>
                  <a:pt x="14" y="147"/>
                  <a:pt x="14" y="147"/>
                </a:cubicBezTo>
                <a:cubicBezTo>
                  <a:pt x="14" y="147"/>
                  <a:pt x="14" y="147"/>
                  <a:pt x="13" y="147"/>
                </a:cubicBezTo>
                <a:close/>
                <a:moveTo>
                  <a:pt x="13" y="149"/>
                </a:moveTo>
                <a:cubicBezTo>
                  <a:pt x="14" y="149"/>
                  <a:pt x="15" y="149"/>
                  <a:pt x="16" y="149"/>
                </a:cubicBezTo>
                <a:cubicBezTo>
                  <a:pt x="15" y="150"/>
                  <a:pt x="14" y="150"/>
                  <a:pt x="13" y="149"/>
                </a:cubicBezTo>
                <a:close/>
                <a:moveTo>
                  <a:pt x="15" y="148"/>
                </a:moveTo>
                <a:cubicBezTo>
                  <a:pt x="15" y="147"/>
                  <a:pt x="15" y="147"/>
                  <a:pt x="16" y="147"/>
                </a:cubicBezTo>
                <a:cubicBezTo>
                  <a:pt x="16" y="148"/>
                  <a:pt x="15" y="148"/>
                  <a:pt x="15" y="148"/>
                </a:cubicBezTo>
                <a:close/>
                <a:moveTo>
                  <a:pt x="19" y="146"/>
                </a:moveTo>
                <a:cubicBezTo>
                  <a:pt x="19" y="146"/>
                  <a:pt x="19" y="146"/>
                  <a:pt x="19" y="146"/>
                </a:cubicBezTo>
                <a:cubicBezTo>
                  <a:pt x="19" y="146"/>
                  <a:pt x="19" y="146"/>
                  <a:pt x="20" y="146"/>
                </a:cubicBezTo>
                <a:lnTo>
                  <a:pt x="19" y="146"/>
                </a:lnTo>
                <a:close/>
                <a:moveTo>
                  <a:pt x="23" y="146"/>
                </a:moveTo>
                <a:cubicBezTo>
                  <a:pt x="23" y="146"/>
                  <a:pt x="23" y="145"/>
                  <a:pt x="24" y="145"/>
                </a:cubicBezTo>
                <a:cubicBezTo>
                  <a:pt x="24" y="146"/>
                  <a:pt x="23" y="146"/>
                  <a:pt x="23" y="146"/>
                </a:cubicBezTo>
                <a:close/>
                <a:moveTo>
                  <a:pt x="34" y="132"/>
                </a:moveTo>
                <a:cubicBezTo>
                  <a:pt x="34" y="132"/>
                  <a:pt x="35" y="132"/>
                  <a:pt x="35" y="133"/>
                </a:cubicBezTo>
                <a:cubicBezTo>
                  <a:pt x="34" y="133"/>
                  <a:pt x="34" y="132"/>
                  <a:pt x="34" y="132"/>
                </a:cubicBezTo>
                <a:close/>
                <a:moveTo>
                  <a:pt x="33" y="132"/>
                </a:moveTo>
                <a:cubicBezTo>
                  <a:pt x="33" y="132"/>
                  <a:pt x="33" y="132"/>
                  <a:pt x="33" y="132"/>
                </a:cubicBezTo>
                <a:cubicBezTo>
                  <a:pt x="33" y="132"/>
                  <a:pt x="33" y="132"/>
                  <a:pt x="33" y="132"/>
                </a:cubicBezTo>
                <a:close/>
                <a:moveTo>
                  <a:pt x="30" y="132"/>
                </a:moveTo>
                <a:cubicBezTo>
                  <a:pt x="30" y="132"/>
                  <a:pt x="30" y="132"/>
                  <a:pt x="30" y="132"/>
                </a:cubicBezTo>
                <a:cubicBezTo>
                  <a:pt x="30" y="132"/>
                  <a:pt x="30" y="132"/>
                  <a:pt x="30" y="133"/>
                </a:cubicBezTo>
                <a:cubicBezTo>
                  <a:pt x="30" y="132"/>
                  <a:pt x="30" y="132"/>
                  <a:pt x="30" y="132"/>
                </a:cubicBezTo>
                <a:cubicBezTo>
                  <a:pt x="30" y="132"/>
                  <a:pt x="30" y="132"/>
                  <a:pt x="30" y="132"/>
                </a:cubicBezTo>
                <a:close/>
                <a:moveTo>
                  <a:pt x="29" y="131"/>
                </a:moveTo>
                <a:cubicBezTo>
                  <a:pt x="29" y="131"/>
                  <a:pt x="30" y="131"/>
                  <a:pt x="30" y="132"/>
                </a:cubicBezTo>
                <a:cubicBezTo>
                  <a:pt x="29" y="132"/>
                  <a:pt x="29" y="131"/>
                  <a:pt x="29" y="131"/>
                </a:cubicBezTo>
                <a:close/>
                <a:moveTo>
                  <a:pt x="29" y="133"/>
                </a:moveTo>
                <a:cubicBezTo>
                  <a:pt x="29" y="133"/>
                  <a:pt x="29" y="133"/>
                  <a:pt x="29" y="133"/>
                </a:cubicBezTo>
                <a:cubicBezTo>
                  <a:pt x="29" y="133"/>
                  <a:pt x="29" y="133"/>
                  <a:pt x="29" y="133"/>
                </a:cubicBezTo>
                <a:cubicBezTo>
                  <a:pt x="29" y="134"/>
                  <a:pt x="29" y="134"/>
                  <a:pt x="29" y="133"/>
                </a:cubicBezTo>
                <a:cubicBezTo>
                  <a:pt x="29" y="133"/>
                  <a:pt x="29" y="133"/>
                  <a:pt x="29" y="133"/>
                </a:cubicBezTo>
                <a:close/>
                <a:moveTo>
                  <a:pt x="28" y="133"/>
                </a:moveTo>
                <a:cubicBezTo>
                  <a:pt x="28" y="133"/>
                  <a:pt x="28" y="134"/>
                  <a:pt x="28" y="134"/>
                </a:cubicBezTo>
                <a:cubicBezTo>
                  <a:pt x="28" y="134"/>
                  <a:pt x="28" y="134"/>
                  <a:pt x="28" y="133"/>
                </a:cubicBezTo>
                <a:cubicBezTo>
                  <a:pt x="28" y="133"/>
                  <a:pt x="28" y="133"/>
                  <a:pt x="28" y="133"/>
                </a:cubicBezTo>
                <a:close/>
                <a:moveTo>
                  <a:pt x="28" y="135"/>
                </a:moveTo>
                <a:cubicBezTo>
                  <a:pt x="29" y="135"/>
                  <a:pt x="28" y="136"/>
                  <a:pt x="29" y="136"/>
                </a:cubicBezTo>
                <a:cubicBezTo>
                  <a:pt x="29" y="137"/>
                  <a:pt x="29" y="137"/>
                  <a:pt x="29" y="137"/>
                </a:cubicBezTo>
                <a:cubicBezTo>
                  <a:pt x="29" y="136"/>
                  <a:pt x="28" y="137"/>
                  <a:pt x="28" y="136"/>
                </a:cubicBezTo>
                <a:cubicBezTo>
                  <a:pt x="28" y="136"/>
                  <a:pt x="29" y="136"/>
                  <a:pt x="29" y="136"/>
                </a:cubicBezTo>
                <a:cubicBezTo>
                  <a:pt x="29" y="136"/>
                  <a:pt x="28" y="136"/>
                  <a:pt x="28" y="135"/>
                </a:cubicBezTo>
                <a:close/>
                <a:moveTo>
                  <a:pt x="26" y="133"/>
                </a:moveTo>
                <a:cubicBezTo>
                  <a:pt x="27" y="133"/>
                  <a:pt x="27" y="133"/>
                  <a:pt x="27" y="133"/>
                </a:cubicBezTo>
                <a:cubicBezTo>
                  <a:pt x="27" y="133"/>
                  <a:pt x="27" y="133"/>
                  <a:pt x="28" y="133"/>
                </a:cubicBezTo>
                <a:cubicBezTo>
                  <a:pt x="28" y="133"/>
                  <a:pt x="28" y="133"/>
                  <a:pt x="28" y="133"/>
                </a:cubicBezTo>
                <a:cubicBezTo>
                  <a:pt x="28" y="133"/>
                  <a:pt x="28" y="133"/>
                  <a:pt x="28" y="133"/>
                </a:cubicBezTo>
                <a:cubicBezTo>
                  <a:pt x="28" y="133"/>
                  <a:pt x="28" y="134"/>
                  <a:pt x="28" y="134"/>
                </a:cubicBezTo>
                <a:cubicBezTo>
                  <a:pt x="28" y="134"/>
                  <a:pt x="27" y="134"/>
                  <a:pt x="27" y="134"/>
                </a:cubicBezTo>
                <a:cubicBezTo>
                  <a:pt x="27" y="134"/>
                  <a:pt x="27" y="134"/>
                  <a:pt x="27" y="134"/>
                </a:cubicBezTo>
                <a:cubicBezTo>
                  <a:pt x="27" y="133"/>
                  <a:pt x="28" y="134"/>
                  <a:pt x="27" y="133"/>
                </a:cubicBezTo>
                <a:cubicBezTo>
                  <a:pt x="27" y="133"/>
                  <a:pt x="27" y="134"/>
                  <a:pt x="26" y="133"/>
                </a:cubicBezTo>
                <a:close/>
                <a:moveTo>
                  <a:pt x="20" y="137"/>
                </a:moveTo>
                <a:cubicBezTo>
                  <a:pt x="20" y="137"/>
                  <a:pt x="20" y="136"/>
                  <a:pt x="20" y="136"/>
                </a:cubicBezTo>
                <a:cubicBezTo>
                  <a:pt x="20" y="136"/>
                  <a:pt x="20" y="136"/>
                  <a:pt x="21" y="136"/>
                </a:cubicBezTo>
                <a:cubicBezTo>
                  <a:pt x="21" y="136"/>
                  <a:pt x="21" y="136"/>
                  <a:pt x="21" y="136"/>
                </a:cubicBezTo>
                <a:cubicBezTo>
                  <a:pt x="21" y="136"/>
                  <a:pt x="21" y="136"/>
                  <a:pt x="21" y="136"/>
                </a:cubicBezTo>
                <a:cubicBezTo>
                  <a:pt x="21" y="136"/>
                  <a:pt x="20" y="136"/>
                  <a:pt x="20" y="137"/>
                </a:cubicBezTo>
                <a:close/>
                <a:moveTo>
                  <a:pt x="21" y="136"/>
                </a:moveTo>
                <a:cubicBezTo>
                  <a:pt x="21" y="136"/>
                  <a:pt x="21" y="136"/>
                  <a:pt x="21" y="136"/>
                </a:cubicBezTo>
                <a:cubicBezTo>
                  <a:pt x="21" y="136"/>
                  <a:pt x="21" y="136"/>
                  <a:pt x="21" y="136"/>
                </a:cubicBezTo>
                <a:cubicBezTo>
                  <a:pt x="21" y="136"/>
                  <a:pt x="21" y="136"/>
                  <a:pt x="21" y="136"/>
                </a:cubicBezTo>
                <a:close/>
                <a:moveTo>
                  <a:pt x="21" y="141"/>
                </a:moveTo>
                <a:cubicBezTo>
                  <a:pt x="21" y="141"/>
                  <a:pt x="21" y="141"/>
                  <a:pt x="21" y="140"/>
                </a:cubicBezTo>
                <a:cubicBezTo>
                  <a:pt x="21" y="140"/>
                  <a:pt x="21" y="140"/>
                  <a:pt x="22" y="140"/>
                </a:cubicBezTo>
                <a:lnTo>
                  <a:pt x="21" y="141"/>
                </a:lnTo>
                <a:close/>
                <a:moveTo>
                  <a:pt x="22" y="140"/>
                </a:moveTo>
                <a:cubicBezTo>
                  <a:pt x="22" y="140"/>
                  <a:pt x="22" y="140"/>
                  <a:pt x="22" y="140"/>
                </a:cubicBezTo>
                <a:cubicBezTo>
                  <a:pt x="22" y="139"/>
                  <a:pt x="22" y="139"/>
                  <a:pt x="22" y="139"/>
                </a:cubicBezTo>
                <a:cubicBezTo>
                  <a:pt x="22" y="139"/>
                  <a:pt x="22" y="138"/>
                  <a:pt x="22" y="139"/>
                </a:cubicBezTo>
                <a:cubicBezTo>
                  <a:pt x="22" y="140"/>
                  <a:pt x="23" y="139"/>
                  <a:pt x="23" y="140"/>
                </a:cubicBezTo>
                <a:cubicBezTo>
                  <a:pt x="23" y="139"/>
                  <a:pt x="22" y="141"/>
                  <a:pt x="22" y="140"/>
                </a:cubicBezTo>
                <a:close/>
                <a:moveTo>
                  <a:pt x="22" y="137"/>
                </a:moveTo>
                <a:cubicBezTo>
                  <a:pt x="23" y="137"/>
                  <a:pt x="22" y="137"/>
                  <a:pt x="23" y="137"/>
                </a:cubicBezTo>
                <a:cubicBezTo>
                  <a:pt x="23" y="136"/>
                  <a:pt x="23" y="136"/>
                  <a:pt x="23" y="135"/>
                </a:cubicBezTo>
                <a:cubicBezTo>
                  <a:pt x="23" y="135"/>
                  <a:pt x="23" y="135"/>
                  <a:pt x="23" y="135"/>
                </a:cubicBezTo>
                <a:cubicBezTo>
                  <a:pt x="23" y="135"/>
                  <a:pt x="23" y="135"/>
                  <a:pt x="23" y="135"/>
                </a:cubicBezTo>
                <a:cubicBezTo>
                  <a:pt x="24" y="135"/>
                  <a:pt x="24" y="135"/>
                  <a:pt x="24" y="135"/>
                </a:cubicBezTo>
                <a:cubicBezTo>
                  <a:pt x="24" y="136"/>
                  <a:pt x="24" y="136"/>
                  <a:pt x="24" y="136"/>
                </a:cubicBezTo>
                <a:cubicBezTo>
                  <a:pt x="24" y="135"/>
                  <a:pt x="25" y="135"/>
                  <a:pt x="26" y="135"/>
                </a:cubicBezTo>
                <a:cubicBezTo>
                  <a:pt x="26" y="136"/>
                  <a:pt x="27" y="136"/>
                  <a:pt x="28" y="136"/>
                </a:cubicBezTo>
                <a:cubicBezTo>
                  <a:pt x="28" y="136"/>
                  <a:pt x="26" y="136"/>
                  <a:pt x="25" y="136"/>
                </a:cubicBezTo>
                <a:cubicBezTo>
                  <a:pt x="26" y="137"/>
                  <a:pt x="26" y="137"/>
                  <a:pt x="26" y="137"/>
                </a:cubicBezTo>
                <a:cubicBezTo>
                  <a:pt x="25" y="137"/>
                  <a:pt x="25" y="137"/>
                  <a:pt x="25" y="137"/>
                </a:cubicBezTo>
                <a:cubicBezTo>
                  <a:pt x="24" y="137"/>
                  <a:pt x="23" y="138"/>
                  <a:pt x="22" y="137"/>
                </a:cubicBezTo>
                <a:close/>
                <a:moveTo>
                  <a:pt x="26" y="138"/>
                </a:moveTo>
                <a:cubicBezTo>
                  <a:pt x="26" y="138"/>
                  <a:pt x="26" y="138"/>
                  <a:pt x="26" y="138"/>
                </a:cubicBezTo>
                <a:cubicBezTo>
                  <a:pt x="26" y="138"/>
                  <a:pt x="26" y="138"/>
                  <a:pt x="25" y="138"/>
                </a:cubicBezTo>
                <a:cubicBezTo>
                  <a:pt x="25" y="138"/>
                  <a:pt x="26" y="138"/>
                  <a:pt x="26" y="138"/>
                </a:cubicBezTo>
                <a:close/>
                <a:moveTo>
                  <a:pt x="25" y="138"/>
                </a:moveTo>
                <a:cubicBezTo>
                  <a:pt x="25" y="138"/>
                  <a:pt x="25" y="138"/>
                  <a:pt x="25" y="138"/>
                </a:cubicBezTo>
                <a:cubicBezTo>
                  <a:pt x="25" y="138"/>
                  <a:pt x="25" y="138"/>
                  <a:pt x="25" y="138"/>
                </a:cubicBezTo>
                <a:cubicBezTo>
                  <a:pt x="25" y="138"/>
                  <a:pt x="25" y="138"/>
                  <a:pt x="25" y="138"/>
                </a:cubicBezTo>
                <a:close/>
                <a:moveTo>
                  <a:pt x="24" y="140"/>
                </a:moveTo>
                <a:cubicBezTo>
                  <a:pt x="24" y="139"/>
                  <a:pt x="24" y="139"/>
                  <a:pt x="24" y="139"/>
                </a:cubicBezTo>
                <a:cubicBezTo>
                  <a:pt x="24" y="139"/>
                  <a:pt x="25" y="139"/>
                  <a:pt x="26" y="139"/>
                </a:cubicBezTo>
                <a:cubicBezTo>
                  <a:pt x="25" y="139"/>
                  <a:pt x="25" y="139"/>
                  <a:pt x="24" y="140"/>
                </a:cubicBezTo>
                <a:close/>
                <a:moveTo>
                  <a:pt x="25" y="139"/>
                </a:moveTo>
                <a:cubicBezTo>
                  <a:pt x="26" y="139"/>
                  <a:pt x="27" y="139"/>
                  <a:pt x="27" y="139"/>
                </a:cubicBezTo>
                <a:cubicBezTo>
                  <a:pt x="26" y="139"/>
                  <a:pt x="26" y="140"/>
                  <a:pt x="25" y="139"/>
                </a:cubicBezTo>
                <a:close/>
                <a:moveTo>
                  <a:pt x="25" y="145"/>
                </a:moveTo>
                <a:cubicBezTo>
                  <a:pt x="24" y="145"/>
                  <a:pt x="24" y="145"/>
                  <a:pt x="24" y="145"/>
                </a:cubicBezTo>
                <a:cubicBezTo>
                  <a:pt x="25" y="144"/>
                  <a:pt x="25" y="144"/>
                  <a:pt x="25" y="144"/>
                </a:cubicBezTo>
                <a:cubicBezTo>
                  <a:pt x="25" y="144"/>
                  <a:pt x="24" y="144"/>
                  <a:pt x="24" y="144"/>
                </a:cubicBezTo>
                <a:cubicBezTo>
                  <a:pt x="25" y="144"/>
                  <a:pt x="25" y="143"/>
                  <a:pt x="25" y="144"/>
                </a:cubicBezTo>
                <a:cubicBezTo>
                  <a:pt x="25" y="144"/>
                  <a:pt x="25" y="145"/>
                  <a:pt x="25" y="145"/>
                </a:cubicBezTo>
                <a:close/>
                <a:moveTo>
                  <a:pt x="27" y="143"/>
                </a:moveTo>
                <a:cubicBezTo>
                  <a:pt x="27" y="143"/>
                  <a:pt x="26" y="143"/>
                  <a:pt x="26" y="143"/>
                </a:cubicBezTo>
                <a:cubicBezTo>
                  <a:pt x="26" y="142"/>
                  <a:pt x="27" y="142"/>
                  <a:pt x="27" y="142"/>
                </a:cubicBezTo>
                <a:cubicBezTo>
                  <a:pt x="27" y="142"/>
                  <a:pt x="27" y="142"/>
                  <a:pt x="28" y="142"/>
                </a:cubicBezTo>
                <a:lnTo>
                  <a:pt x="27" y="143"/>
                </a:lnTo>
                <a:close/>
                <a:moveTo>
                  <a:pt x="28" y="138"/>
                </a:moveTo>
                <a:cubicBezTo>
                  <a:pt x="28" y="138"/>
                  <a:pt x="28" y="138"/>
                  <a:pt x="28" y="138"/>
                </a:cubicBezTo>
                <a:cubicBezTo>
                  <a:pt x="28" y="138"/>
                  <a:pt x="28" y="138"/>
                  <a:pt x="28" y="138"/>
                </a:cubicBezTo>
                <a:cubicBezTo>
                  <a:pt x="27" y="138"/>
                  <a:pt x="27" y="138"/>
                  <a:pt x="27" y="137"/>
                </a:cubicBezTo>
                <a:cubicBezTo>
                  <a:pt x="27" y="137"/>
                  <a:pt x="27" y="137"/>
                  <a:pt x="27" y="137"/>
                </a:cubicBezTo>
                <a:cubicBezTo>
                  <a:pt x="28" y="137"/>
                  <a:pt x="28" y="137"/>
                  <a:pt x="28" y="137"/>
                </a:cubicBezTo>
                <a:cubicBezTo>
                  <a:pt x="28" y="138"/>
                  <a:pt x="28" y="138"/>
                  <a:pt x="28" y="138"/>
                </a:cubicBezTo>
                <a:close/>
                <a:moveTo>
                  <a:pt x="28" y="139"/>
                </a:moveTo>
                <a:cubicBezTo>
                  <a:pt x="28" y="138"/>
                  <a:pt x="28" y="138"/>
                  <a:pt x="29" y="138"/>
                </a:cubicBezTo>
                <a:cubicBezTo>
                  <a:pt x="29" y="138"/>
                  <a:pt x="28" y="138"/>
                  <a:pt x="29" y="138"/>
                </a:cubicBezTo>
                <a:cubicBezTo>
                  <a:pt x="29" y="139"/>
                  <a:pt x="28" y="139"/>
                  <a:pt x="28" y="139"/>
                </a:cubicBezTo>
                <a:close/>
                <a:moveTo>
                  <a:pt x="29" y="143"/>
                </a:moveTo>
                <a:cubicBezTo>
                  <a:pt x="28" y="141"/>
                  <a:pt x="30" y="142"/>
                  <a:pt x="30" y="143"/>
                </a:cubicBezTo>
                <a:cubicBezTo>
                  <a:pt x="30" y="142"/>
                  <a:pt x="29" y="143"/>
                  <a:pt x="29" y="143"/>
                </a:cubicBezTo>
                <a:close/>
                <a:moveTo>
                  <a:pt x="30" y="138"/>
                </a:moveTo>
                <a:cubicBezTo>
                  <a:pt x="30" y="138"/>
                  <a:pt x="30" y="137"/>
                  <a:pt x="30" y="137"/>
                </a:cubicBezTo>
                <a:cubicBezTo>
                  <a:pt x="31" y="138"/>
                  <a:pt x="31" y="137"/>
                  <a:pt x="32" y="137"/>
                </a:cubicBezTo>
                <a:cubicBezTo>
                  <a:pt x="31" y="137"/>
                  <a:pt x="31" y="138"/>
                  <a:pt x="30" y="138"/>
                </a:cubicBezTo>
                <a:close/>
                <a:moveTo>
                  <a:pt x="30" y="142"/>
                </a:moveTo>
                <a:cubicBezTo>
                  <a:pt x="31" y="141"/>
                  <a:pt x="30" y="141"/>
                  <a:pt x="31" y="141"/>
                </a:cubicBezTo>
                <a:cubicBezTo>
                  <a:pt x="31" y="141"/>
                  <a:pt x="31" y="142"/>
                  <a:pt x="30" y="142"/>
                </a:cubicBezTo>
                <a:close/>
                <a:moveTo>
                  <a:pt x="32" y="144"/>
                </a:moveTo>
                <a:cubicBezTo>
                  <a:pt x="32" y="143"/>
                  <a:pt x="32" y="143"/>
                  <a:pt x="31" y="143"/>
                </a:cubicBezTo>
                <a:cubicBezTo>
                  <a:pt x="31" y="144"/>
                  <a:pt x="31" y="144"/>
                  <a:pt x="31" y="144"/>
                </a:cubicBezTo>
                <a:cubicBezTo>
                  <a:pt x="30" y="144"/>
                  <a:pt x="31" y="143"/>
                  <a:pt x="31" y="143"/>
                </a:cubicBezTo>
                <a:cubicBezTo>
                  <a:pt x="32" y="143"/>
                  <a:pt x="31" y="143"/>
                  <a:pt x="32" y="143"/>
                </a:cubicBezTo>
                <a:cubicBezTo>
                  <a:pt x="32" y="143"/>
                  <a:pt x="31" y="142"/>
                  <a:pt x="32" y="142"/>
                </a:cubicBezTo>
                <a:cubicBezTo>
                  <a:pt x="32" y="142"/>
                  <a:pt x="32" y="142"/>
                  <a:pt x="32" y="142"/>
                </a:cubicBezTo>
                <a:cubicBezTo>
                  <a:pt x="32" y="143"/>
                  <a:pt x="32" y="143"/>
                  <a:pt x="32" y="143"/>
                </a:cubicBezTo>
                <a:cubicBezTo>
                  <a:pt x="32" y="143"/>
                  <a:pt x="32" y="144"/>
                  <a:pt x="32" y="144"/>
                </a:cubicBezTo>
                <a:close/>
                <a:moveTo>
                  <a:pt x="33" y="133"/>
                </a:moveTo>
                <a:cubicBezTo>
                  <a:pt x="33" y="134"/>
                  <a:pt x="32" y="133"/>
                  <a:pt x="32" y="134"/>
                </a:cubicBezTo>
                <a:cubicBezTo>
                  <a:pt x="31" y="133"/>
                  <a:pt x="31" y="133"/>
                  <a:pt x="30" y="133"/>
                </a:cubicBezTo>
                <a:cubicBezTo>
                  <a:pt x="30" y="134"/>
                  <a:pt x="31" y="134"/>
                  <a:pt x="30" y="134"/>
                </a:cubicBezTo>
                <a:cubicBezTo>
                  <a:pt x="30" y="134"/>
                  <a:pt x="30" y="133"/>
                  <a:pt x="30" y="133"/>
                </a:cubicBezTo>
                <a:cubicBezTo>
                  <a:pt x="30" y="133"/>
                  <a:pt x="30" y="132"/>
                  <a:pt x="31" y="133"/>
                </a:cubicBezTo>
                <a:cubicBezTo>
                  <a:pt x="31" y="132"/>
                  <a:pt x="31" y="132"/>
                  <a:pt x="30" y="132"/>
                </a:cubicBezTo>
                <a:cubicBezTo>
                  <a:pt x="31" y="132"/>
                  <a:pt x="31" y="132"/>
                  <a:pt x="31" y="132"/>
                </a:cubicBezTo>
                <a:cubicBezTo>
                  <a:pt x="30" y="132"/>
                  <a:pt x="30" y="132"/>
                  <a:pt x="30" y="132"/>
                </a:cubicBezTo>
                <a:cubicBezTo>
                  <a:pt x="30" y="131"/>
                  <a:pt x="31" y="131"/>
                  <a:pt x="31" y="131"/>
                </a:cubicBezTo>
                <a:cubicBezTo>
                  <a:pt x="31" y="131"/>
                  <a:pt x="31" y="130"/>
                  <a:pt x="32" y="131"/>
                </a:cubicBezTo>
                <a:cubicBezTo>
                  <a:pt x="31" y="131"/>
                  <a:pt x="31" y="131"/>
                  <a:pt x="31" y="131"/>
                </a:cubicBezTo>
                <a:cubicBezTo>
                  <a:pt x="32" y="131"/>
                  <a:pt x="32" y="131"/>
                  <a:pt x="33" y="131"/>
                </a:cubicBezTo>
                <a:cubicBezTo>
                  <a:pt x="33" y="131"/>
                  <a:pt x="33" y="131"/>
                  <a:pt x="33" y="131"/>
                </a:cubicBezTo>
                <a:cubicBezTo>
                  <a:pt x="32" y="132"/>
                  <a:pt x="32" y="132"/>
                  <a:pt x="31" y="132"/>
                </a:cubicBezTo>
                <a:cubicBezTo>
                  <a:pt x="31" y="132"/>
                  <a:pt x="31" y="132"/>
                  <a:pt x="32" y="132"/>
                </a:cubicBezTo>
                <a:cubicBezTo>
                  <a:pt x="31" y="132"/>
                  <a:pt x="31" y="132"/>
                  <a:pt x="31" y="132"/>
                </a:cubicBezTo>
                <a:cubicBezTo>
                  <a:pt x="32" y="133"/>
                  <a:pt x="32" y="132"/>
                  <a:pt x="32" y="133"/>
                </a:cubicBezTo>
                <a:cubicBezTo>
                  <a:pt x="32" y="132"/>
                  <a:pt x="32" y="132"/>
                  <a:pt x="32" y="132"/>
                </a:cubicBezTo>
                <a:cubicBezTo>
                  <a:pt x="32" y="132"/>
                  <a:pt x="32" y="132"/>
                  <a:pt x="32" y="132"/>
                </a:cubicBezTo>
                <a:cubicBezTo>
                  <a:pt x="32" y="132"/>
                  <a:pt x="32" y="132"/>
                  <a:pt x="32" y="132"/>
                </a:cubicBezTo>
                <a:cubicBezTo>
                  <a:pt x="33" y="133"/>
                  <a:pt x="33" y="132"/>
                  <a:pt x="34" y="133"/>
                </a:cubicBezTo>
                <a:cubicBezTo>
                  <a:pt x="34" y="133"/>
                  <a:pt x="35" y="133"/>
                  <a:pt x="34" y="133"/>
                </a:cubicBezTo>
                <a:cubicBezTo>
                  <a:pt x="34" y="133"/>
                  <a:pt x="33" y="133"/>
                  <a:pt x="33" y="133"/>
                </a:cubicBezTo>
                <a:close/>
                <a:moveTo>
                  <a:pt x="34" y="139"/>
                </a:moveTo>
                <a:cubicBezTo>
                  <a:pt x="34" y="139"/>
                  <a:pt x="34" y="139"/>
                  <a:pt x="34" y="139"/>
                </a:cubicBezTo>
                <a:cubicBezTo>
                  <a:pt x="34" y="139"/>
                  <a:pt x="35" y="139"/>
                  <a:pt x="35" y="139"/>
                </a:cubicBezTo>
                <a:cubicBezTo>
                  <a:pt x="34" y="139"/>
                  <a:pt x="34" y="140"/>
                  <a:pt x="34" y="139"/>
                </a:cubicBezTo>
                <a:close/>
                <a:moveTo>
                  <a:pt x="34" y="145"/>
                </a:moveTo>
                <a:cubicBezTo>
                  <a:pt x="34" y="145"/>
                  <a:pt x="35" y="145"/>
                  <a:pt x="36" y="145"/>
                </a:cubicBezTo>
                <a:cubicBezTo>
                  <a:pt x="35" y="146"/>
                  <a:pt x="35" y="146"/>
                  <a:pt x="34" y="145"/>
                </a:cubicBezTo>
                <a:close/>
                <a:moveTo>
                  <a:pt x="36" y="139"/>
                </a:moveTo>
                <a:cubicBezTo>
                  <a:pt x="36" y="138"/>
                  <a:pt x="37" y="139"/>
                  <a:pt x="37" y="139"/>
                </a:cubicBezTo>
                <a:cubicBezTo>
                  <a:pt x="37" y="139"/>
                  <a:pt x="36" y="139"/>
                  <a:pt x="36" y="139"/>
                </a:cubicBezTo>
                <a:close/>
                <a:moveTo>
                  <a:pt x="38" y="137"/>
                </a:moveTo>
                <a:cubicBezTo>
                  <a:pt x="39" y="136"/>
                  <a:pt x="39" y="135"/>
                  <a:pt x="38" y="135"/>
                </a:cubicBezTo>
                <a:cubicBezTo>
                  <a:pt x="37" y="134"/>
                  <a:pt x="38" y="134"/>
                  <a:pt x="38" y="134"/>
                </a:cubicBezTo>
                <a:cubicBezTo>
                  <a:pt x="39" y="135"/>
                  <a:pt x="39" y="134"/>
                  <a:pt x="40" y="134"/>
                </a:cubicBezTo>
                <a:cubicBezTo>
                  <a:pt x="40" y="135"/>
                  <a:pt x="40" y="134"/>
                  <a:pt x="41" y="134"/>
                </a:cubicBezTo>
                <a:cubicBezTo>
                  <a:pt x="41" y="134"/>
                  <a:pt x="41" y="134"/>
                  <a:pt x="41" y="135"/>
                </a:cubicBezTo>
                <a:cubicBezTo>
                  <a:pt x="41" y="135"/>
                  <a:pt x="40" y="135"/>
                  <a:pt x="40" y="135"/>
                </a:cubicBezTo>
                <a:cubicBezTo>
                  <a:pt x="40" y="134"/>
                  <a:pt x="40" y="134"/>
                  <a:pt x="40" y="135"/>
                </a:cubicBezTo>
                <a:cubicBezTo>
                  <a:pt x="40" y="135"/>
                  <a:pt x="39" y="135"/>
                  <a:pt x="39" y="135"/>
                </a:cubicBezTo>
                <a:cubicBezTo>
                  <a:pt x="38" y="136"/>
                  <a:pt x="39" y="137"/>
                  <a:pt x="38" y="137"/>
                </a:cubicBezTo>
                <a:close/>
                <a:moveTo>
                  <a:pt x="39" y="137"/>
                </a:moveTo>
                <a:cubicBezTo>
                  <a:pt x="39" y="136"/>
                  <a:pt x="40" y="135"/>
                  <a:pt x="41" y="136"/>
                </a:cubicBezTo>
                <a:cubicBezTo>
                  <a:pt x="40" y="137"/>
                  <a:pt x="40" y="137"/>
                  <a:pt x="40" y="137"/>
                </a:cubicBezTo>
                <a:cubicBezTo>
                  <a:pt x="40" y="137"/>
                  <a:pt x="40" y="137"/>
                  <a:pt x="39" y="137"/>
                </a:cubicBezTo>
                <a:close/>
                <a:moveTo>
                  <a:pt x="42" y="140"/>
                </a:moveTo>
                <a:cubicBezTo>
                  <a:pt x="41" y="140"/>
                  <a:pt x="41" y="140"/>
                  <a:pt x="40" y="140"/>
                </a:cubicBezTo>
                <a:cubicBezTo>
                  <a:pt x="40" y="139"/>
                  <a:pt x="42" y="140"/>
                  <a:pt x="42" y="140"/>
                </a:cubicBezTo>
                <a:close/>
                <a:moveTo>
                  <a:pt x="40" y="144"/>
                </a:moveTo>
                <a:cubicBezTo>
                  <a:pt x="41" y="143"/>
                  <a:pt x="41" y="144"/>
                  <a:pt x="41" y="143"/>
                </a:cubicBezTo>
                <a:cubicBezTo>
                  <a:pt x="42" y="143"/>
                  <a:pt x="42" y="143"/>
                  <a:pt x="42" y="144"/>
                </a:cubicBezTo>
                <a:cubicBezTo>
                  <a:pt x="42" y="144"/>
                  <a:pt x="41" y="144"/>
                  <a:pt x="40" y="144"/>
                </a:cubicBezTo>
                <a:close/>
                <a:moveTo>
                  <a:pt x="48" y="130"/>
                </a:moveTo>
                <a:cubicBezTo>
                  <a:pt x="49" y="130"/>
                  <a:pt x="49" y="129"/>
                  <a:pt x="50" y="129"/>
                </a:cubicBezTo>
                <a:cubicBezTo>
                  <a:pt x="50" y="130"/>
                  <a:pt x="48" y="130"/>
                  <a:pt x="48" y="130"/>
                </a:cubicBezTo>
                <a:close/>
                <a:moveTo>
                  <a:pt x="50" y="142"/>
                </a:moveTo>
                <a:cubicBezTo>
                  <a:pt x="50" y="141"/>
                  <a:pt x="50" y="141"/>
                  <a:pt x="50" y="141"/>
                </a:cubicBezTo>
                <a:cubicBezTo>
                  <a:pt x="51" y="141"/>
                  <a:pt x="50" y="142"/>
                  <a:pt x="50" y="142"/>
                </a:cubicBezTo>
                <a:close/>
                <a:moveTo>
                  <a:pt x="53" y="129"/>
                </a:moveTo>
                <a:cubicBezTo>
                  <a:pt x="53" y="129"/>
                  <a:pt x="52" y="129"/>
                  <a:pt x="52" y="129"/>
                </a:cubicBezTo>
                <a:cubicBezTo>
                  <a:pt x="52" y="129"/>
                  <a:pt x="52" y="129"/>
                  <a:pt x="52" y="130"/>
                </a:cubicBezTo>
                <a:cubicBezTo>
                  <a:pt x="52" y="130"/>
                  <a:pt x="51" y="130"/>
                  <a:pt x="51" y="130"/>
                </a:cubicBezTo>
                <a:cubicBezTo>
                  <a:pt x="51" y="129"/>
                  <a:pt x="51" y="129"/>
                  <a:pt x="52" y="128"/>
                </a:cubicBezTo>
                <a:cubicBezTo>
                  <a:pt x="52" y="129"/>
                  <a:pt x="52" y="128"/>
                  <a:pt x="53" y="129"/>
                </a:cubicBezTo>
                <a:cubicBezTo>
                  <a:pt x="53" y="129"/>
                  <a:pt x="53" y="129"/>
                  <a:pt x="53" y="129"/>
                </a:cubicBezTo>
                <a:close/>
                <a:moveTo>
                  <a:pt x="56" y="128"/>
                </a:moveTo>
                <a:cubicBezTo>
                  <a:pt x="56" y="128"/>
                  <a:pt x="57" y="128"/>
                  <a:pt x="57" y="128"/>
                </a:cubicBezTo>
                <a:cubicBezTo>
                  <a:pt x="57" y="128"/>
                  <a:pt x="56" y="128"/>
                  <a:pt x="56" y="128"/>
                </a:cubicBezTo>
                <a:close/>
                <a:moveTo>
                  <a:pt x="57" y="139"/>
                </a:moveTo>
                <a:cubicBezTo>
                  <a:pt x="57" y="138"/>
                  <a:pt x="58" y="138"/>
                  <a:pt x="58" y="139"/>
                </a:cubicBezTo>
                <a:cubicBezTo>
                  <a:pt x="58" y="139"/>
                  <a:pt x="58" y="139"/>
                  <a:pt x="57" y="139"/>
                </a:cubicBezTo>
                <a:close/>
                <a:moveTo>
                  <a:pt x="62" y="127"/>
                </a:moveTo>
                <a:cubicBezTo>
                  <a:pt x="62" y="126"/>
                  <a:pt x="61" y="127"/>
                  <a:pt x="61" y="127"/>
                </a:cubicBezTo>
                <a:cubicBezTo>
                  <a:pt x="61" y="126"/>
                  <a:pt x="62" y="126"/>
                  <a:pt x="62" y="127"/>
                </a:cubicBezTo>
                <a:close/>
                <a:moveTo>
                  <a:pt x="60" y="126"/>
                </a:moveTo>
                <a:cubicBezTo>
                  <a:pt x="61" y="126"/>
                  <a:pt x="61" y="127"/>
                  <a:pt x="61" y="127"/>
                </a:cubicBezTo>
                <a:cubicBezTo>
                  <a:pt x="61" y="127"/>
                  <a:pt x="60" y="127"/>
                  <a:pt x="60" y="126"/>
                </a:cubicBezTo>
                <a:close/>
                <a:moveTo>
                  <a:pt x="61" y="139"/>
                </a:moveTo>
                <a:cubicBezTo>
                  <a:pt x="61" y="139"/>
                  <a:pt x="60" y="139"/>
                  <a:pt x="60" y="139"/>
                </a:cubicBezTo>
                <a:cubicBezTo>
                  <a:pt x="61" y="138"/>
                  <a:pt x="62" y="138"/>
                  <a:pt x="62" y="139"/>
                </a:cubicBezTo>
                <a:cubicBezTo>
                  <a:pt x="62" y="138"/>
                  <a:pt x="61" y="139"/>
                  <a:pt x="61" y="139"/>
                </a:cubicBezTo>
                <a:close/>
                <a:moveTo>
                  <a:pt x="61" y="131"/>
                </a:moveTo>
                <a:cubicBezTo>
                  <a:pt x="62" y="131"/>
                  <a:pt x="62" y="131"/>
                  <a:pt x="62" y="131"/>
                </a:cubicBezTo>
                <a:cubicBezTo>
                  <a:pt x="62" y="132"/>
                  <a:pt x="62" y="132"/>
                  <a:pt x="61" y="131"/>
                </a:cubicBezTo>
                <a:close/>
                <a:moveTo>
                  <a:pt x="61" y="130"/>
                </a:moveTo>
                <a:cubicBezTo>
                  <a:pt x="61" y="130"/>
                  <a:pt x="61" y="130"/>
                  <a:pt x="61" y="130"/>
                </a:cubicBezTo>
                <a:cubicBezTo>
                  <a:pt x="61" y="130"/>
                  <a:pt x="61" y="130"/>
                  <a:pt x="61" y="130"/>
                </a:cubicBezTo>
                <a:cubicBezTo>
                  <a:pt x="61" y="129"/>
                  <a:pt x="61" y="129"/>
                  <a:pt x="61" y="129"/>
                </a:cubicBezTo>
                <a:cubicBezTo>
                  <a:pt x="62" y="129"/>
                  <a:pt x="62" y="128"/>
                  <a:pt x="63" y="128"/>
                </a:cubicBezTo>
                <a:cubicBezTo>
                  <a:pt x="63" y="129"/>
                  <a:pt x="62" y="129"/>
                  <a:pt x="61" y="130"/>
                </a:cubicBezTo>
                <a:close/>
                <a:moveTo>
                  <a:pt x="66" y="129"/>
                </a:moveTo>
                <a:cubicBezTo>
                  <a:pt x="65" y="129"/>
                  <a:pt x="65" y="129"/>
                  <a:pt x="65" y="129"/>
                </a:cubicBezTo>
                <a:cubicBezTo>
                  <a:pt x="64" y="129"/>
                  <a:pt x="64" y="129"/>
                  <a:pt x="64" y="129"/>
                </a:cubicBezTo>
                <a:cubicBezTo>
                  <a:pt x="64" y="128"/>
                  <a:pt x="65" y="128"/>
                  <a:pt x="65" y="128"/>
                </a:cubicBezTo>
                <a:cubicBezTo>
                  <a:pt x="65" y="128"/>
                  <a:pt x="66" y="128"/>
                  <a:pt x="66" y="128"/>
                </a:cubicBezTo>
                <a:cubicBezTo>
                  <a:pt x="66" y="129"/>
                  <a:pt x="66" y="128"/>
                  <a:pt x="66" y="129"/>
                </a:cubicBezTo>
                <a:close/>
                <a:moveTo>
                  <a:pt x="67" y="126"/>
                </a:moveTo>
                <a:cubicBezTo>
                  <a:pt x="67" y="126"/>
                  <a:pt x="68" y="126"/>
                  <a:pt x="68" y="126"/>
                </a:cubicBezTo>
                <a:cubicBezTo>
                  <a:pt x="68" y="127"/>
                  <a:pt x="67" y="126"/>
                  <a:pt x="67" y="126"/>
                </a:cubicBezTo>
                <a:close/>
                <a:moveTo>
                  <a:pt x="69" y="126"/>
                </a:moveTo>
                <a:cubicBezTo>
                  <a:pt x="69" y="126"/>
                  <a:pt x="69" y="125"/>
                  <a:pt x="70" y="126"/>
                </a:cubicBezTo>
                <a:cubicBezTo>
                  <a:pt x="69" y="126"/>
                  <a:pt x="69" y="127"/>
                  <a:pt x="69" y="126"/>
                </a:cubicBezTo>
                <a:close/>
                <a:moveTo>
                  <a:pt x="72" y="124"/>
                </a:moveTo>
                <a:cubicBezTo>
                  <a:pt x="72" y="124"/>
                  <a:pt x="72" y="124"/>
                  <a:pt x="72" y="124"/>
                </a:cubicBezTo>
                <a:cubicBezTo>
                  <a:pt x="72" y="123"/>
                  <a:pt x="73" y="124"/>
                  <a:pt x="74" y="124"/>
                </a:cubicBezTo>
                <a:cubicBezTo>
                  <a:pt x="73" y="124"/>
                  <a:pt x="74" y="125"/>
                  <a:pt x="73" y="125"/>
                </a:cubicBezTo>
                <a:cubicBezTo>
                  <a:pt x="73" y="125"/>
                  <a:pt x="73" y="124"/>
                  <a:pt x="73" y="124"/>
                </a:cubicBezTo>
                <a:cubicBezTo>
                  <a:pt x="72" y="125"/>
                  <a:pt x="72" y="125"/>
                  <a:pt x="72" y="126"/>
                </a:cubicBezTo>
                <a:cubicBezTo>
                  <a:pt x="72" y="126"/>
                  <a:pt x="72" y="125"/>
                  <a:pt x="71" y="125"/>
                </a:cubicBezTo>
                <a:cubicBezTo>
                  <a:pt x="72" y="124"/>
                  <a:pt x="72" y="125"/>
                  <a:pt x="72" y="124"/>
                </a:cubicBezTo>
                <a:close/>
                <a:moveTo>
                  <a:pt x="71" y="126"/>
                </a:moveTo>
                <a:cubicBezTo>
                  <a:pt x="70" y="125"/>
                  <a:pt x="71" y="125"/>
                  <a:pt x="72" y="126"/>
                </a:cubicBezTo>
                <a:cubicBezTo>
                  <a:pt x="71" y="126"/>
                  <a:pt x="71" y="126"/>
                  <a:pt x="71" y="126"/>
                </a:cubicBezTo>
                <a:close/>
                <a:moveTo>
                  <a:pt x="71" y="127"/>
                </a:moveTo>
                <a:cubicBezTo>
                  <a:pt x="72" y="128"/>
                  <a:pt x="72" y="126"/>
                  <a:pt x="73" y="127"/>
                </a:cubicBezTo>
                <a:cubicBezTo>
                  <a:pt x="73" y="126"/>
                  <a:pt x="73" y="126"/>
                  <a:pt x="74" y="127"/>
                </a:cubicBezTo>
                <a:cubicBezTo>
                  <a:pt x="74" y="127"/>
                  <a:pt x="74" y="127"/>
                  <a:pt x="74" y="127"/>
                </a:cubicBezTo>
                <a:cubicBezTo>
                  <a:pt x="74" y="127"/>
                  <a:pt x="74" y="127"/>
                  <a:pt x="74" y="127"/>
                </a:cubicBezTo>
                <a:cubicBezTo>
                  <a:pt x="73" y="127"/>
                  <a:pt x="73" y="127"/>
                  <a:pt x="73" y="128"/>
                </a:cubicBezTo>
                <a:cubicBezTo>
                  <a:pt x="73" y="127"/>
                  <a:pt x="73" y="127"/>
                  <a:pt x="73" y="127"/>
                </a:cubicBezTo>
                <a:cubicBezTo>
                  <a:pt x="72" y="128"/>
                  <a:pt x="71" y="128"/>
                  <a:pt x="71" y="127"/>
                </a:cubicBezTo>
                <a:close/>
                <a:moveTo>
                  <a:pt x="73" y="136"/>
                </a:moveTo>
                <a:cubicBezTo>
                  <a:pt x="73" y="135"/>
                  <a:pt x="74" y="135"/>
                  <a:pt x="74" y="135"/>
                </a:cubicBezTo>
                <a:cubicBezTo>
                  <a:pt x="74" y="136"/>
                  <a:pt x="73" y="136"/>
                  <a:pt x="73" y="136"/>
                </a:cubicBezTo>
                <a:close/>
                <a:moveTo>
                  <a:pt x="75" y="125"/>
                </a:moveTo>
                <a:cubicBezTo>
                  <a:pt x="75" y="125"/>
                  <a:pt x="75" y="125"/>
                  <a:pt x="75" y="125"/>
                </a:cubicBezTo>
                <a:cubicBezTo>
                  <a:pt x="75" y="125"/>
                  <a:pt x="75" y="125"/>
                  <a:pt x="75" y="125"/>
                </a:cubicBezTo>
                <a:cubicBezTo>
                  <a:pt x="74" y="126"/>
                  <a:pt x="74" y="126"/>
                  <a:pt x="74" y="126"/>
                </a:cubicBezTo>
                <a:cubicBezTo>
                  <a:pt x="74" y="126"/>
                  <a:pt x="73" y="126"/>
                  <a:pt x="73" y="126"/>
                </a:cubicBezTo>
                <a:cubicBezTo>
                  <a:pt x="73" y="126"/>
                  <a:pt x="73" y="126"/>
                  <a:pt x="73" y="126"/>
                </a:cubicBezTo>
                <a:cubicBezTo>
                  <a:pt x="72" y="125"/>
                  <a:pt x="74" y="125"/>
                  <a:pt x="75" y="125"/>
                </a:cubicBezTo>
                <a:cubicBezTo>
                  <a:pt x="75" y="125"/>
                  <a:pt x="75" y="125"/>
                  <a:pt x="75" y="125"/>
                </a:cubicBezTo>
                <a:close/>
                <a:moveTo>
                  <a:pt x="76" y="125"/>
                </a:moveTo>
                <a:cubicBezTo>
                  <a:pt x="75" y="125"/>
                  <a:pt x="75" y="125"/>
                  <a:pt x="75" y="125"/>
                </a:cubicBezTo>
                <a:cubicBezTo>
                  <a:pt x="75" y="125"/>
                  <a:pt x="75" y="125"/>
                  <a:pt x="75" y="125"/>
                </a:cubicBezTo>
                <a:cubicBezTo>
                  <a:pt x="75" y="125"/>
                  <a:pt x="75" y="125"/>
                  <a:pt x="75" y="125"/>
                </a:cubicBezTo>
                <a:cubicBezTo>
                  <a:pt x="75" y="125"/>
                  <a:pt x="75" y="125"/>
                  <a:pt x="75" y="125"/>
                </a:cubicBezTo>
                <a:cubicBezTo>
                  <a:pt x="76" y="125"/>
                  <a:pt x="76" y="125"/>
                  <a:pt x="76" y="125"/>
                </a:cubicBezTo>
                <a:cubicBezTo>
                  <a:pt x="76" y="125"/>
                  <a:pt x="76" y="125"/>
                  <a:pt x="76" y="124"/>
                </a:cubicBezTo>
                <a:cubicBezTo>
                  <a:pt x="76" y="124"/>
                  <a:pt x="76" y="124"/>
                  <a:pt x="76" y="125"/>
                </a:cubicBezTo>
                <a:close/>
                <a:moveTo>
                  <a:pt x="75" y="123"/>
                </a:moveTo>
                <a:cubicBezTo>
                  <a:pt x="75" y="123"/>
                  <a:pt x="76" y="123"/>
                  <a:pt x="76" y="123"/>
                </a:cubicBezTo>
                <a:cubicBezTo>
                  <a:pt x="76" y="124"/>
                  <a:pt x="76" y="124"/>
                  <a:pt x="75" y="123"/>
                </a:cubicBezTo>
                <a:close/>
                <a:moveTo>
                  <a:pt x="78" y="125"/>
                </a:moveTo>
                <a:cubicBezTo>
                  <a:pt x="77" y="125"/>
                  <a:pt x="77" y="125"/>
                  <a:pt x="76" y="125"/>
                </a:cubicBezTo>
                <a:cubicBezTo>
                  <a:pt x="76" y="125"/>
                  <a:pt x="77" y="124"/>
                  <a:pt x="76" y="124"/>
                </a:cubicBezTo>
                <a:cubicBezTo>
                  <a:pt x="77" y="124"/>
                  <a:pt x="77" y="124"/>
                  <a:pt x="78" y="124"/>
                </a:cubicBezTo>
                <a:cubicBezTo>
                  <a:pt x="78" y="124"/>
                  <a:pt x="77" y="124"/>
                  <a:pt x="77" y="125"/>
                </a:cubicBezTo>
                <a:cubicBezTo>
                  <a:pt x="77" y="125"/>
                  <a:pt x="78" y="125"/>
                  <a:pt x="78" y="125"/>
                </a:cubicBezTo>
                <a:close/>
                <a:moveTo>
                  <a:pt x="81" y="123"/>
                </a:moveTo>
                <a:cubicBezTo>
                  <a:pt x="81" y="123"/>
                  <a:pt x="81" y="123"/>
                  <a:pt x="81" y="123"/>
                </a:cubicBezTo>
                <a:cubicBezTo>
                  <a:pt x="81" y="123"/>
                  <a:pt x="81" y="123"/>
                  <a:pt x="81" y="123"/>
                </a:cubicBezTo>
                <a:cubicBezTo>
                  <a:pt x="81" y="122"/>
                  <a:pt x="81" y="122"/>
                  <a:pt x="81" y="122"/>
                </a:cubicBezTo>
                <a:cubicBezTo>
                  <a:pt x="81" y="122"/>
                  <a:pt x="81" y="122"/>
                  <a:pt x="81" y="122"/>
                </a:cubicBezTo>
                <a:cubicBezTo>
                  <a:pt x="81" y="122"/>
                  <a:pt x="81" y="122"/>
                  <a:pt x="81" y="122"/>
                </a:cubicBezTo>
                <a:cubicBezTo>
                  <a:pt x="81" y="122"/>
                  <a:pt x="81" y="122"/>
                  <a:pt x="81" y="122"/>
                </a:cubicBezTo>
                <a:cubicBezTo>
                  <a:pt x="81" y="122"/>
                  <a:pt x="82" y="123"/>
                  <a:pt x="82" y="123"/>
                </a:cubicBezTo>
                <a:cubicBezTo>
                  <a:pt x="81" y="123"/>
                  <a:pt x="81" y="124"/>
                  <a:pt x="81" y="123"/>
                </a:cubicBezTo>
                <a:cubicBezTo>
                  <a:pt x="81" y="123"/>
                  <a:pt x="81" y="123"/>
                  <a:pt x="81" y="123"/>
                </a:cubicBezTo>
                <a:close/>
                <a:moveTo>
                  <a:pt x="79" y="135"/>
                </a:moveTo>
                <a:cubicBezTo>
                  <a:pt x="79" y="135"/>
                  <a:pt x="79" y="135"/>
                  <a:pt x="79" y="135"/>
                </a:cubicBezTo>
                <a:cubicBezTo>
                  <a:pt x="79" y="135"/>
                  <a:pt x="79" y="135"/>
                  <a:pt x="79" y="135"/>
                </a:cubicBezTo>
                <a:cubicBezTo>
                  <a:pt x="79" y="135"/>
                  <a:pt x="79" y="135"/>
                  <a:pt x="79" y="135"/>
                </a:cubicBezTo>
                <a:close/>
                <a:moveTo>
                  <a:pt x="79" y="125"/>
                </a:moveTo>
                <a:cubicBezTo>
                  <a:pt x="79" y="125"/>
                  <a:pt x="79" y="125"/>
                  <a:pt x="79" y="124"/>
                </a:cubicBezTo>
                <a:cubicBezTo>
                  <a:pt x="79" y="124"/>
                  <a:pt x="79" y="125"/>
                  <a:pt x="80" y="124"/>
                </a:cubicBezTo>
                <a:cubicBezTo>
                  <a:pt x="80" y="124"/>
                  <a:pt x="80" y="124"/>
                  <a:pt x="80" y="124"/>
                </a:cubicBezTo>
                <a:cubicBezTo>
                  <a:pt x="80" y="125"/>
                  <a:pt x="79" y="125"/>
                  <a:pt x="79" y="125"/>
                </a:cubicBezTo>
                <a:close/>
                <a:moveTo>
                  <a:pt x="81" y="135"/>
                </a:moveTo>
                <a:cubicBezTo>
                  <a:pt x="81" y="135"/>
                  <a:pt x="80" y="135"/>
                  <a:pt x="80" y="135"/>
                </a:cubicBezTo>
                <a:cubicBezTo>
                  <a:pt x="81" y="135"/>
                  <a:pt x="81" y="135"/>
                  <a:pt x="81" y="135"/>
                </a:cubicBezTo>
                <a:cubicBezTo>
                  <a:pt x="81" y="135"/>
                  <a:pt x="81" y="135"/>
                  <a:pt x="81" y="135"/>
                </a:cubicBezTo>
                <a:close/>
                <a:moveTo>
                  <a:pt x="81" y="134"/>
                </a:moveTo>
                <a:cubicBezTo>
                  <a:pt x="81" y="134"/>
                  <a:pt x="81" y="134"/>
                  <a:pt x="82" y="134"/>
                </a:cubicBezTo>
                <a:cubicBezTo>
                  <a:pt x="82" y="134"/>
                  <a:pt x="82" y="134"/>
                  <a:pt x="82" y="134"/>
                </a:cubicBezTo>
                <a:cubicBezTo>
                  <a:pt x="81" y="134"/>
                  <a:pt x="81" y="134"/>
                  <a:pt x="81" y="134"/>
                </a:cubicBezTo>
                <a:close/>
                <a:moveTo>
                  <a:pt x="82" y="124"/>
                </a:moveTo>
                <a:cubicBezTo>
                  <a:pt x="82" y="124"/>
                  <a:pt x="82" y="124"/>
                  <a:pt x="82" y="123"/>
                </a:cubicBezTo>
                <a:cubicBezTo>
                  <a:pt x="82" y="123"/>
                  <a:pt x="82" y="123"/>
                  <a:pt x="82" y="123"/>
                </a:cubicBezTo>
                <a:cubicBezTo>
                  <a:pt x="82" y="123"/>
                  <a:pt x="82" y="123"/>
                  <a:pt x="82" y="124"/>
                </a:cubicBezTo>
                <a:cubicBezTo>
                  <a:pt x="82" y="124"/>
                  <a:pt x="82" y="124"/>
                  <a:pt x="82" y="124"/>
                </a:cubicBezTo>
                <a:close/>
                <a:moveTo>
                  <a:pt x="83" y="123"/>
                </a:moveTo>
                <a:cubicBezTo>
                  <a:pt x="83" y="123"/>
                  <a:pt x="83" y="123"/>
                  <a:pt x="82" y="124"/>
                </a:cubicBezTo>
                <a:cubicBezTo>
                  <a:pt x="82" y="123"/>
                  <a:pt x="82" y="123"/>
                  <a:pt x="82" y="123"/>
                </a:cubicBezTo>
                <a:cubicBezTo>
                  <a:pt x="82" y="123"/>
                  <a:pt x="82" y="123"/>
                  <a:pt x="83" y="123"/>
                </a:cubicBezTo>
                <a:cubicBezTo>
                  <a:pt x="83" y="123"/>
                  <a:pt x="83" y="123"/>
                  <a:pt x="83" y="123"/>
                </a:cubicBezTo>
                <a:cubicBezTo>
                  <a:pt x="83" y="123"/>
                  <a:pt x="83" y="123"/>
                  <a:pt x="83" y="123"/>
                </a:cubicBezTo>
                <a:cubicBezTo>
                  <a:pt x="83" y="123"/>
                  <a:pt x="83" y="123"/>
                  <a:pt x="83" y="123"/>
                </a:cubicBezTo>
                <a:close/>
                <a:moveTo>
                  <a:pt x="33" y="154"/>
                </a:moveTo>
                <a:cubicBezTo>
                  <a:pt x="33" y="154"/>
                  <a:pt x="34" y="153"/>
                  <a:pt x="34" y="153"/>
                </a:cubicBezTo>
                <a:cubicBezTo>
                  <a:pt x="34" y="153"/>
                  <a:pt x="34" y="154"/>
                  <a:pt x="33" y="154"/>
                </a:cubicBezTo>
                <a:close/>
                <a:moveTo>
                  <a:pt x="7" y="173"/>
                </a:moveTo>
                <a:cubicBezTo>
                  <a:pt x="7" y="172"/>
                  <a:pt x="7" y="174"/>
                  <a:pt x="6" y="173"/>
                </a:cubicBezTo>
                <a:cubicBezTo>
                  <a:pt x="6" y="172"/>
                  <a:pt x="7" y="172"/>
                  <a:pt x="7" y="173"/>
                </a:cubicBezTo>
                <a:cubicBezTo>
                  <a:pt x="7" y="173"/>
                  <a:pt x="7" y="173"/>
                  <a:pt x="7" y="173"/>
                </a:cubicBezTo>
                <a:close/>
                <a:moveTo>
                  <a:pt x="24" y="171"/>
                </a:moveTo>
                <a:cubicBezTo>
                  <a:pt x="25" y="170"/>
                  <a:pt x="25" y="170"/>
                  <a:pt x="25" y="170"/>
                </a:cubicBezTo>
                <a:cubicBezTo>
                  <a:pt x="25" y="170"/>
                  <a:pt x="25" y="171"/>
                  <a:pt x="24" y="171"/>
                </a:cubicBezTo>
                <a:close/>
                <a:moveTo>
                  <a:pt x="37" y="162"/>
                </a:moveTo>
                <a:cubicBezTo>
                  <a:pt x="37" y="161"/>
                  <a:pt x="38" y="161"/>
                  <a:pt x="38" y="161"/>
                </a:cubicBezTo>
                <a:cubicBezTo>
                  <a:pt x="38" y="161"/>
                  <a:pt x="38" y="162"/>
                  <a:pt x="37" y="162"/>
                </a:cubicBezTo>
                <a:close/>
                <a:moveTo>
                  <a:pt x="46" y="150"/>
                </a:moveTo>
                <a:cubicBezTo>
                  <a:pt x="46" y="150"/>
                  <a:pt x="45" y="151"/>
                  <a:pt x="45" y="150"/>
                </a:cubicBezTo>
                <a:cubicBezTo>
                  <a:pt x="45" y="150"/>
                  <a:pt x="46" y="150"/>
                  <a:pt x="46" y="150"/>
                </a:cubicBezTo>
                <a:close/>
                <a:moveTo>
                  <a:pt x="35" y="154"/>
                </a:moveTo>
                <a:cubicBezTo>
                  <a:pt x="36" y="154"/>
                  <a:pt x="35" y="154"/>
                  <a:pt x="35" y="153"/>
                </a:cubicBezTo>
                <a:cubicBezTo>
                  <a:pt x="36" y="154"/>
                  <a:pt x="36" y="154"/>
                  <a:pt x="36" y="154"/>
                </a:cubicBezTo>
                <a:cubicBezTo>
                  <a:pt x="36" y="154"/>
                  <a:pt x="35" y="154"/>
                  <a:pt x="35" y="154"/>
                </a:cubicBezTo>
                <a:close/>
                <a:moveTo>
                  <a:pt x="36" y="156"/>
                </a:moveTo>
                <a:cubicBezTo>
                  <a:pt x="35" y="156"/>
                  <a:pt x="36" y="156"/>
                  <a:pt x="36" y="155"/>
                </a:cubicBezTo>
                <a:cubicBezTo>
                  <a:pt x="36" y="155"/>
                  <a:pt x="36" y="155"/>
                  <a:pt x="36" y="155"/>
                </a:cubicBezTo>
                <a:cubicBezTo>
                  <a:pt x="36" y="155"/>
                  <a:pt x="37" y="157"/>
                  <a:pt x="36" y="156"/>
                </a:cubicBezTo>
                <a:close/>
                <a:moveTo>
                  <a:pt x="40" y="156"/>
                </a:moveTo>
                <a:cubicBezTo>
                  <a:pt x="40" y="155"/>
                  <a:pt x="40" y="156"/>
                  <a:pt x="39" y="155"/>
                </a:cubicBezTo>
                <a:cubicBezTo>
                  <a:pt x="39" y="155"/>
                  <a:pt x="38" y="156"/>
                  <a:pt x="37" y="156"/>
                </a:cubicBezTo>
                <a:cubicBezTo>
                  <a:pt x="37" y="156"/>
                  <a:pt x="38" y="156"/>
                  <a:pt x="38" y="155"/>
                </a:cubicBezTo>
                <a:cubicBezTo>
                  <a:pt x="37" y="156"/>
                  <a:pt x="37" y="156"/>
                  <a:pt x="36" y="156"/>
                </a:cubicBezTo>
                <a:cubicBezTo>
                  <a:pt x="37" y="155"/>
                  <a:pt x="37" y="155"/>
                  <a:pt x="38" y="156"/>
                </a:cubicBezTo>
                <a:cubicBezTo>
                  <a:pt x="38" y="155"/>
                  <a:pt x="39" y="155"/>
                  <a:pt x="38" y="154"/>
                </a:cubicBezTo>
                <a:cubicBezTo>
                  <a:pt x="39" y="155"/>
                  <a:pt x="40" y="153"/>
                  <a:pt x="41" y="154"/>
                </a:cubicBezTo>
                <a:cubicBezTo>
                  <a:pt x="40" y="153"/>
                  <a:pt x="41" y="153"/>
                  <a:pt x="42" y="153"/>
                </a:cubicBezTo>
                <a:cubicBezTo>
                  <a:pt x="41" y="154"/>
                  <a:pt x="41" y="155"/>
                  <a:pt x="40" y="156"/>
                </a:cubicBezTo>
                <a:close/>
                <a:moveTo>
                  <a:pt x="42" y="170"/>
                </a:moveTo>
                <a:cubicBezTo>
                  <a:pt x="42" y="170"/>
                  <a:pt x="42" y="170"/>
                  <a:pt x="42" y="170"/>
                </a:cubicBezTo>
                <a:cubicBezTo>
                  <a:pt x="42" y="169"/>
                  <a:pt x="43" y="169"/>
                  <a:pt x="43" y="169"/>
                </a:cubicBezTo>
                <a:cubicBezTo>
                  <a:pt x="43" y="169"/>
                  <a:pt x="42" y="169"/>
                  <a:pt x="42" y="170"/>
                </a:cubicBezTo>
                <a:close/>
                <a:moveTo>
                  <a:pt x="43" y="171"/>
                </a:moveTo>
                <a:cubicBezTo>
                  <a:pt x="43" y="170"/>
                  <a:pt x="43" y="170"/>
                  <a:pt x="43" y="170"/>
                </a:cubicBezTo>
                <a:cubicBezTo>
                  <a:pt x="43" y="170"/>
                  <a:pt x="44" y="170"/>
                  <a:pt x="44" y="170"/>
                </a:cubicBezTo>
                <a:cubicBezTo>
                  <a:pt x="44" y="170"/>
                  <a:pt x="44" y="170"/>
                  <a:pt x="44" y="170"/>
                </a:cubicBezTo>
                <a:cubicBezTo>
                  <a:pt x="43" y="170"/>
                  <a:pt x="44" y="171"/>
                  <a:pt x="43" y="171"/>
                </a:cubicBezTo>
                <a:close/>
                <a:moveTo>
                  <a:pt x="44" y="170"/>
                </a:moveTo>
                <a:cubicBezTo>
                  <a:pt x="44" y="170"/>
                  <a:pt x="44" y="170"/>
                  <a:pt x="44" y="170"/>
                </a:cubicBezTo>
                <a:cubicBezTo>
                  <a:pt x="45" y="170"/>
                  <a:pt x="45" y="170"/>
                  <a:pt x="45" y="170"/>
                </a:cubicBezTo>
                <a:cubicBezTo>
                  <a:pt x="45" y="170"/>
                  <a:pt x="45" y="170"/>
                  <a:pt x="44" y="170"/>
                </a:cubicBezTo>
                <a:close/>
                <a:moveTo>
                  <a:pt x="45" y="168"/>
                </a:moveTo>
                <a:cubicBezTo>
                  <a:pt x="46" y="168"/>
                  <a:pt x="46" y="168"/>
                  <a:pt x="47" y="168"/>
                </a:cubicBezTo>
                <a:cubicBezTo>
                  <a:pt x="47" y="169"/>
                  <a:pt x="46" y="169"/>
                  <a:pt x="45" y="168"/>
                </a:cubicBezTo>
                <a:close/>
                <a:moveTo>
                  <a:pt x="46" y="154"/>
                </a:moveTo>
                <a:cubicBezTo>
                  <a:pt x="46" y="153"/>
                  <a:pt x="46" y="154"/>
                  <a:pt x="46" y="154"/>
                </a:cubicBezTo>
                <a:cubicBezTo>
                  <a:pt x="46" y="155"/>
                  <a:pt x="45" y="154"/>
                  <a:pt x="45" y="154"/>
                </a:cubicBezTo>
                <a:cubicBezTo>
                  <a:pt x="45" y="155"/>
                  <a:pt x="43" y="154"/>
                  <a:pt x="43" y="155"/>
                </a:cubicBezTo>
                <a:cubicBezTo>
                  <a:pt x="42" y="155"/>
                  <a:pt x="42" y="154"/>
                  <a:pt x="42" y="155"/>
                </a:cubicBezTo>
                <a:cubicBezTo>
                  <a:pt x="42" y="155"/>
                  <a:pt x="41" y="154"/>
                  <a:pt x="42" y="154"/>
                </a:cubicBezTo>
                <a:cubicBezTo>
                  <a:pt x="42" y="154"/>
                  <a:pt x="42" y="154"/>
                  <a:pt x="42" y="155"/>
                </a:cubicBezTo>
                <a:cubicBezTo>
                  <a:pt x="42" y="153"/>
                  <a:pt x="43" y="153"/>
                  <a:pt x="44" y="152"/>
                </a:cubicBezTo>
                <a:cubicBezTo>
                  <a:pt x="45" y="153"/>
                  <a:pt x="45" y="153"/>
                  <a:pt x="45" y="153"/>
                </a:cubicBezTo>
                <a:cubicBezTo>
                  <a:pt x="45" y="153"/>
                  <a:pt x="45" y="152"/>
                  <a:pt x="46" y="152"/>
                </a:cubicBezTo>
                <a:cubicBezTo>
                  <a:pt x="46" y="153"/>
                  <a:pt x="45" y="154"/>
                  <a:pt x="44" y="153"/>
                </a:cubicBezTo>
                <a:cubicBezTo>
                  <a:pt x="45" y="154"/>
                  <a:pt x="44" y="154"/>
                  <a:pt x="44" y="154"/>
                </a:cubicBezTo>
                <a:cubicBezTo>
                  <a:pt x="45" y="154"/>
                  <a:pt x="45" y="154"/>
                  <a:pt x="46" y="154"/>
                </a:cubicBezTo>
                <a:cubicBezTo>
                  <a:pt x="46" y="153"/>
                  <a:pt x="46" y="152"/>
                  <a:pt x="47" y="153"/>
                </a:cubicBezTo>
                <a:cubicBezTo>
                  <a:pt x="46" y="153"/>
                  <a:pt x="47" y="154"/>
                  <a:pt x="46" y="154"/>
                </a:cubicBezTo>
                <a:close/>
                <a:moveTo>
                  <a:pt x="47" y="152"/>
                </a:moveTo>
                <a:cubicBezTo>
                  <a:pt x="48" y="152"/>
                  <a:pt x="48" y="152"/>
                  <a:pt x="49" y="152"/>
                </a:cubicBezTo>
                <a:cubicBezTo>
                  <a:pt x="49" y="152"/>
                  <a:pt x="49" y="152"/>
                  <a:pt x="49" y="152"/>
                </a:cubicBezTo>
                <a:cubicBezTo>
                  <a:pt x="48" y="152"/>
                  <a:pt x="48" y="152"/>
                  <a:pt x="48" y="153"/>
                </a:cubicBezTo>
                <a:lnTo>
                  <a:pt x="47" y="152"/>
                </a:lnTo>
                <a:close/>
                <a:moveTo>
                  <a:pt x="48" y="170"/>
                </a:moveTo>
                <a:cubicBezTo>
                  <a:pt x="48" y="169"/>
                  <a:pt x="48" y="169"/>
                  <a:pt x="48" y="169"/>
                </a:cubicBezTo>
                <a:cubicBezTo>
                  <a:pt x="48" y="169"/>
                  <a:pt x="49" y="169"/>
                  <a:pt x="49" y="169"/>
                </a:cubicBezTo>
                <a:cubicBezTo>
                  <a:pt x="49" y="169"/>
                  <a:pt x="49" y="169"/>
                  <a:pt x="49" y="169"/>
                </a:cubicBezTo>
                <a:cubicBezTo>
                  <a:pt x="49" y="169"/>
                  <a:pt x="49" y="169"/>
                  <a:pt x="49" y="169"/>
                </a:cubicBezTo>
                <a:cubicBezTo>
                  <a:pt x="49" y="169"/>
                  <a:pt x="49" y="169"/>
                  <a:pt x="49" y="169"/>
                </a:cubicBezTo>
                <a:cubicBezTo>
                  <a:pt x="49" y="169"/>
                  <a:pt x="48" y="170"/>
                  <a:pt x="48" y="170"/>
                </a:cubicBezTo>
                <a:close/>
                <a:moveTo>
                  <a:pt x="50" y="169"/>
                </a:moveTo>
                <a:cubicBezTo>
                  <a:pt x="50" y="169"/>
                  <a:pt x="50" y="169"/>
                  <a:pt x="49" y="169"/>
                </a:cubicBezTo>
                <a:cubicBezTo>
                  <a:pt x="49" y="169"/>
                  <a:pt x="50" y="169"/>
                  <a:pt x="50" y="169"/>
                </a:cubicBezTo>
                <a:cubicBezTo>
                  <a:pt x="50" y="169"/>
                  <a:pt x="50" y="169"/>
                  <a:pt x="50" y="169"/>
                </a:cubicBezTo>
                <a:cubicBezTo>
                  <a:pt x="50" y="169"/>
                  <a:pt x="50" y="169"/>
                  <a:pt x="50" y="169"/>
                </a:cubicBezTo>
                <a:cubicBezTo>
                  <a:pt x="50" y="169"/>
                  <a:pt x="50" y="169"/>
                  <a:pt x="50" y="169"/>
                </a:cubicBezTo>
                <a:close/>
                <a:moveTo>
                  <a:pt x="50" y="152"/>
                </a:moveTo>
                <a:cubicBezTo>
                  <a:pt x="50" y="151"/>
                  <a:pt x="51" y="152"/>
                  <a:pt x="51" y="152"/>
                </a:cubicBezTo>
                <a:cubicBezTo>
                  <a:pt x="51" y="152"/>
                  <a:pt x="51" y="152"/>
                  <a:pt x="50" y="152"/>
                </a:cubicBezTo>
                <a:close/>
                <a:moveTo>
                  <a:pt x="52" y="168"/>
                </a:moveTo>
                <a:cubicBezTo>
                  <a:pt x="52" y="168"/>
                  <a:pt x="52" y="168"/>
                  <a:pt x="52" y="168"/>
                </a:cubicBezTo>
                <a:cubicBezTo>
                  <a:pt x="52" y="168"/>
                  <a:pt x="52" y="168"/>
                  <a:pt x="52" y="168"/>
                </a:cubicBezTo>
                <a:close/>
                <a:moveTo>
                  <a:pt x="52" y="168"/>
                </a:moveTo>
                <a:cubicBezTo>
                  <a:pt x="52" y="168"/>
                  <a:pt x="53" y="168"/>
                  <a:pt x="53" y="168"/>
                </a:cubicBezTo>
                <a:cubicBezTo>
                  <a:pt x="53" y="168"/>
                  <a:pt x="52" y="168"/>
                  <a:pt x="52" y="168"/>
                </a:cubicBezTo>
                <a:close/>
                <a:moveTo>
                  <a:pt x="52" y="151"/>
                </a:moveTo>
                <a:cubicBezTo>
                  <a:pt x="53" y="152"/>
                  <a:pt x="53" y="152"/>
                  <a:pt x="53" y="153"/>
                </a:cubicBezTo>
                <a:cubicBezTo>
                  <a:pt x="52" y="153"/>
                  <a:pt x="52" y="153"/>
                  <a:pt x="51" y="153"/>
                </a:cubicBezTo>
                <a:cubicBezTo>
                  <a:pt x="52" y="152"/>
                  <a:pt x="52" y="152"/>
                  <a:pt x="52" y="152"/>
                </a:cubicBezTo>
                <a:cubicBezTo>
                  <a:pt x="52" y="151"/>
                  <a:pt x="51" y="152"/>
                  <a:pt x="51" y="151"/>
                </a:cubicBezTo>
                <a:cubicBezTo>
                  <a:pt x="51" y="151"/>
                  <a:pt x="51" y="151"/>
                  <a:pt x="51" y="151"/>
                </a:cubicBezTo>
                <a:cubicBezTo>
                  <a:pt x="52" y="151"/>
                  <a:pt x="52" y="151"/>
                  <a:pt x="52" y="151"/>
                </a:cubicBezTo>
                <a:cubicBezTo>
                  <a:pt x="53" y="150"/>
                  <a:pt x="53" y="151"/>
                  <a:pt x="54" y="150"/>
                </a:cubicBezTo>
                <a:cubicBezTo>
                  <a:pt x="54" y="150"/>
                  <a:pt x="54" y="150"/>
                  <a:pt x="54" y="150"/>
                </a:cubicBezTo>
                <a:cubicBezTo>
                  <a:pt x="54" y="151"/>
                  <a:pt x="54" y="151"/>
                  <a:pt x="54" y="151"/>
                </a:cubicBezTo>
                <a:cubicBezTo>
                  <a:pt x="53" y="151"/>
                  <a:pt x="53" y="151"/>
                  <a:pt x="52" y="151"/>
                </a:cubicBezTo>
                <a:close/>
                <a:moveTo>
                  <a:pt x="54" y="168"/>
                </a:moveTo>
                <a:cubicBezTo>
                  <a:pt x="54" y="168"/>
                  <a:pt x="54" y="168"/>
                  <a:pt x="54" y="168"/>
                </a:cubicBezTo>
                <a:cubicBezTo>
                  <a:pt x="54" y="167"/>
                  <a:pt x="54" y="167"/>
                  <a:pt x="54" y="167"/>
                </a:cubicBezTo>
                <a:cubicBezTo>
                  <a:pt x="54" y="167"/>
                  <a:pt x="54" y="167"/>
                  <a:pt x="54" y="167"/>
                </a:cubicBezTo>
                <a:cubicBezTo>
                  <a:pt x="54" y="167"/>
                  <a:pt x="54" y="168"/>
                  <a:pt x="54" y="168"/>
                </a:cubicBezTo>
                <a:cubicBezTo>
                  <a:pt x="55" y="168"/>
                  <a:pt x="55" y="168"/>
                  <a:pt x="55" y="168"/>
                </a:cubicBezTo>
                <a:cubicBezTo>
                  <a:pt x="55" y="168"/>
                  <a:pt x="55" y="168"/>
                  <a:pt x="55" y="168"/>
                </a:cubicBezTo>
                <a:cubicBezTo>
                  <a:pt x="55" y="168"/>
                  <a:pt x="54" y="168"/>
                  <a:pt x="54" y="168"/>
                </a:cubicBezTo>
                <a:close/>
                <a:moveTo>
                  <a:pt x="54" y="167"/>
                </a:moveTo>
                <a:cubicBezTo>
                  <a:pt x="54" y="167"/>
                  <a:pt x="54" y="167"/>
                  <a:pt x="54" y="167"/>
                </a:cubicBezTo>
                <a:cubicBezTo>
                  <a:pt x="55" y="167"/>
                  <a:pt x="55" y="167"/>
                  <a:pt x="55" y="167"/>
                </a:cubicBezTo>
                <a:cubicBezTo>
                  <a:pt x="54" y="167"/>
                  <a:pt x="54" y="167"/>
                  <a:pt x="54" y="167"/>
                </a:cubicBezTo>
                <a:close/>
                <a:moveTo>
                  <a:pt x="54" y="151"/>
                </a:moveTo>
                <a:cubicBezTo>
                  <a:pt x="55" y="150"/>
                  <a:pt x="55" y="150"/>
                  <a:pt x="55" y="150"/>
                </a:cubicBezTo>
                <a:cubicBezTo>
                  <a:pt x="55" y="150"/>
                  <a:pt x="55" y="151"/>
                  <a:pt x="54" y="151"/>
                </a:cubicBezTo>
                <a:close/>
                <a:moveTo>
                  <a:pt x="56" y="166"/>
                </a:moveTo>
                <a:cubicBezTo>
                  <a:pt x="56" y="166"/>
                  <a:pt x="56" y="166"/>
                  <a:pt x="57" y="166"/>
                </a:cubicBezTo>
                <a:cubicBezTo>
                  <a:pt x="57" y="166"/>
                  <a:pt x="56" y="166"/>
                  <a:pt x="56" y="166"/>
                </a:cubicBezTo>
                <a:cubicBezTo>
                  <a:pt x="56" y="166"/>
                  <a:pt x="56" y="166"/>
                  <a:pt x="56" y="166"/>
                </a:cubicBezTo>
                <a:cubicBezTo>
                  <a:pt x="56" y="166"/>
                  <a:pt x="56" y="166"/>
                  <a:pt x="56" y="166"/>
                </a:cubicBezTo>
                <a:cubicBezTo>
                  <a:pt x="56" y="166"/>
                  <a:pt x="56" y="166"/>
                  <a:pt x="56" y="166"/>
                </a:cubicBezTo>
                <a:close/>
                <a:moveTo>
                  <a:pt x="56" y="168"/>
                </a:moveTo>
                <a:cubicBezTo>
                  <a:pt x="56" y="168"/>
                  <a:pt x="56" y="168"/>
                  <a:pt x="56" y="168"/>
                </a:cubicBezTo>
                <a:cubicBezTo>
                  <a:pt x="56" y="168"/>
                  <a:pt x="56" y="168"/>
                  <a:pt x="56" y="168"/>
                </a:cubicBezTo>
                <a:cubicBezTo>
                  <a:pt x="56" y="167"/>
                  <a:pt x="57" y="167"/>
                  <a:pt x="57" y="167"/>
                </a:cubicBezTo>
                <a:cubicBezTo>
                  <a:pt x="57" y="167"/>
                  <a:pt x="57" y="167"/>
                  <a:pt x="57" y="167"/>
                </a:cubicBezTo>
                <a:cubicBezTo>
                  <a:pt x="57" y="167"/>
                  <a:pt x="56" y="167"/>
                  <a:pt x="56" y="168"/>
                </a:cubicBezTo>
                <a:close/>
                <a:moveTo>
                  <a:pt x="57" y="169"/>
                </a:moveTo>
                <a:cubicBezTo>
                  <a:pt x="57" y="169"/>
                  <a:pt x="58" y="169"/>
                  <a:pt x="58" y="169"/>
                </a:cubicBezTo>
                <a:cubicBezTo>
                  <a:pt x="58" y="169"/>
                  <a:pt x="57" y="169"/>
                  <a:pt x="57" y="169"/>
                </a:cubicBezTo>
                <a:close/>
                <a:moveTo>
                  <a:pt x="58" y="166"/>
                </a:moveTo>
                <a:cubicBezTo>
                  <a:pt x="58" y="166"/>
                  <a:pt x="58" y="166"/>
                  <a:pt x="58" y="166"/>
                </a:cubicBezTo>
                <a:cubicBezTo>
                  <a:pt x="58" y="166"/>
                  <a:pt x="58" y="167"/>
                  <a:pt x="58" y="167"/>
                </a:cubicBezTo>
                <a:cubicBezTo>
                  <a:pt x="58" y="167"/>
                  <a:pt x="58" y="166"/>
                  <a:pt x="58" y="166"/>
                </a:cubicBezTo>
                <a:close/>
                <a:moveTo>
                  <a:pt x="58" y="150"/>
                </a:moveTo>
                <a:cubicBezTo>
                  <a:pt x="59" y="149"/>
                  <a:pt x="59" y="149"/>
                  <a:pt x="60" y="149"/>
                </a:cubicBezTo>
                <a:cubicBezTo>
                  <a:pt x="60" y="150"/>
                  <a:pt x="58" y="151"/>
                  <a:pt x="58" y="150"/>
                </a:cubicBezTo>
                <a:close/>
                <a:moveTo>
                  <a:pt x="61" y="144"/>
                </a:moveTo>
                <a:cubicBezTo>
                  <a:pt x="61" y="144"/>
                  <a:pt x="61" y="144"/>
                  <a:pt x="61" y="144"/>
                </a:cubicBezTo>
                <a:cubicBezTo>
                  <a:pt x="61" y="144"/>
                  <a:pt x="61" y="144"/>
                  <a:pt x="61" y="144"/>
                </a:cubicBezTo>
                <a:cubicBezTo>
                  <a:pt x="61" y="144"/>
                  <a:pt x="61" y="144"/>
                  <a:pt x="61" y="144"/>
                </a:cubicBezTo>
                <a:cubicBezTo>
                  <a:pt x="61" y="144"/>
                  <a:pt x="61" y="144"/>
                  <a:pt x="61" y="144"/>
                </a:cubicBezTo>
                <a:close/>
                <a:moveTo>
                  <a:pt x="60" y="145"/>
                </a:moveTo>
                <a:cubicBezTo>
                  <a:pt x="61" y="145"/>
                  <a:pt x="61" y="145"/>
                  <a:pt x="61" y="145"/>
                </a:cubicBezTo>
                <a:cubicBezTo>
                  <a:pt x="61" y="145"/>
                  <a:pt x="61" y="145"/>
                  <a:pt x="61" y="145"/>
                </a:cubicBezTo>
                <a:cubicBezTo>
                  <a:pt x="61" y="145"/>
                  <a:pt x="61" y="145"/>
                  <a:pt x="61" y="145"/>
                </a:cubicBezTo>
                <a:cubicBezTo>
                  <a:pt x="61" y="145"/>
                  <a:pt x="61" y="146"/>
                  <a:pt x="60" y="146"/>
                </a:cubicBezTo>
                <a:cubicBezTo>
                  <a:pt x="60" y="146"/>
                  <a:pt x="60" y="146"/>
                  <a:pt x="60" y="145"/>
                </a:cubicBezTo>
                <a:close/>
                <a:moveTo>
                  <a:pt x="60" y="149"/>
                </a:moveTo>
                <a:cubicBezTo>
                  <a:pt x="60" y="149"/>
                  <a:pt x="61" y="149"/>
                  <a:pt x="61" y="149"/>
                </a:cubicBezTo>
                <a:cubicBezTo>
                  <a:pt x="61" y="149"/>
                  <a:pt x="61" y="150"/>
                  <a:pt x="60" y="149"/>
                </a:cubicBezTo>
                <a:close/>
                <a:moveTo>
                  <a:pt x="60" y="166"/>
                </a:moveTo>
                <a:cubicBezTo>
                  <a:pt x="60" y="166"/>
                  <a:pt x="60" y="166"/>
                  <a:pt x="60" y="166"/>
                </a:cubicBezTo>
                <a:cubicBezTo>
                  <a:pt x="61" y="166"/>
                  <a:pt x="61" y="166"/>
                  <a:pt x="62" y="166"/>
                </a:cubicBezTo>
                <a:cubicBezTo>
                  <a:pt x="61" y="166"/>
                  <a:pt x="61" y="167"/>
                  <a:pt x="60" y="166"/>
                </a:cubicBezTo>
                <a:close/>
                <a:moveTo>
                  <a:pt x="64" y="144"/>
                </a:moveTo>
                <a:cubicBezTo>
                  <a:pt x="64" y="144"/>
                  <a:pt x="64" y="144"/>
                  <a:pt x="64" y="144"/>
                </a:cubicBezTo>
                <a:cubicBezTo>
                  <a:pt x="64" y="144"/>
                  <a:pt x="64" y="144"/>
                  <a:pt x="64" y="144"/>
                </a:cubicBezTo>
                <a:cubicBezTo>
                  <a:pt x="64" y="144"/>
                  <a:pt x="64" y="144"/>
                  <a:pt x="64" y="144"/>
                </a:cubicBezTo>
                <a:close/>
                <a:moveTo>
                  <a:pt x="63" y="164"/>
                </a:moveTo>
                <a:cubicBezTo>
                  <a:pt x="63" y="164"/>
                  <a:pt x="63" y="164"/>
                  <a:pt x="63" y="164"/>
                </a:cubicBezTo>
                <a:cubicBezTo>
                  <a:pt x="63" y="165"/>
                  <a:pt x="63" y="165"/>
                  <a:pt x="63" y="165"/>
                </a:cubicBezTo>
                <a:cubicBezTo>
                  <a:pt x="63" y="164"/>
                  <a:pt x="63" y="164"/>
                  <a:pt x="63" y="164"/>
                </a:cubicBezTo>
                <a:close/>
                <a:moveTo>
                  <a:pt x="63" y="148"/>
                </a:moveTo>
                <a:cubicBezTo>
                  <a:pt x="62" y="148"/>
                  <a:pt x="63" y="148"/>
                  <a:pt x="63" y="148"/>
                </a:cubicBezTo>
                <a:cubicBezTo>
                  <a:pt x="63" y="148"/>
                  <a:pt x="63" y="148"/>
                  <a:pt x="63" y="148"/>
                </a:cubicBezTo>
                <a:cubicBezTo>
                  <a:pt x="63" y="148"/>
                  <a:pt x="63" y="148"/>
                  <a:pt x="63" y="148"/>
                </a:cubicBezTo>
                <a:cubicBezTo>
                  <a:pt x="63" y="148"/>
                  <a:pt x="63" y="148"/>
                  <a:pt x="63" y="148"/>
                </a:cubicBezTo>
                <a:cubicBezTo>
                  <a:pt x="63" y="148"/>
                  <a:pt x="62" y="148"/>
                  <a:pt x="62" y="148"/>
                </a:cubicBezTo>
                <a:cubicBezTo>
                  <a:pt x="62" y="148"/>
                  <a:pt x="62" y="148"/>
                  <a:pt x="63" y="148"/>
                </a:cubicBezTo>
                <a:close/>
                <a:moveTo>
                  <a:pt x="62" y="149"/>
                </a:moveTo>
                <a:cubicBezTo>
                  <a:pt x="62" y="149"/>
                  <a:pt x="62" y="149"/>
                  <a:pt x="62" y="149"/>
                </a:cubicBezTo>
                <a:cubicBezTo>
                  <a:pt x="63" y="149"/>
                  <a:pt x="63" y="149"/>
                  <a:pt x="63" y="149"/>
                </a:cubicBezTo>
                <a:cubicBezTo>
                  <a:pt x="62" y="149"/>
                  <a:pt x="62" y="150"/>
                  <a:pt x="62" y="149"/>
                </a:cubicBezTo>
                <a:close/>
                <a:moveTo>
                  <a:pt x="62" y="168"/>
                </a:moveTo>
                <a:cubicBezTo>
                  <a:pt x="63" y="167"/>
                  <a:pt x="63" y="167"/>
                  <a:pt x="63" y="167"/>
                </a:cubicBezTo>
                <a:cubicBezTo>
                  <a:pt x="63" y="167"/>
                  <a:pt x="63" y="167"/>
                  <a:pt x="64" y="167"/>
                </a:cubicBezTo>
                <a:cubicBezTo>
                  <a:pt x="63" y="168"/>
                  <a:pt x="63" y="168"/>
                  <a:pt x="62" y="168"/>
                </a:cubicBezTo>
                <a:close/>
                <a:moveTo>
                  <a:pt x="63" y="167"/>
                </a:moveTo>
                <a:cubicBezTo>
                  <a:pt x="63" y="167"/>
                  <a:pt x="63" y="167"/>
                  <a:pt x="63" y="167"/>
                </a:cubicBezTo>
                <a:cubicBezTo>
                  <a:pt x="63" y="167"/>
                  <a:pt x="63" y="167"/>
                  <a:pt x="63" y="167"/>
                </a:cubicBezTo>
                <a:cubicBezTo>
                  <a:pt x="63" y="167"/>
                  <a:pt x="63" y="167"/>
                  <a:pt x="63" y="167"/>
                </a:cubicBezTo>
                <a:cubicBezTo>
                  <a:pt x="63" y="166"/>
                  <a:pt x="63" y="165"/>
                  <a:pt x="64" y="166"/>
                </a:cubicBezTo>
                <a:cubicBezTo>
                  <a:pt x="64" y="166"/>
                  <a:pt x="63" y="167"/>
                  <a:pt x="63" y="167"/>
                </a:cubicBezTo>
                <a:close/>
                <a:moveTo>
                  <a:pt x="64" y="165"/>
                </a:moveTo>
                <a:cubicBezTo>
                  <a:pt x="64" y="164"/>
                  <a:pt x="64" y="165"/>
                  <a:pt x="63" y="164"/>
                </a:cubicBezTo>
                <a:cubicBezTo>
                  <a:pt x="63" y="164"/>
                  <a:pt x="64" y="164"/>
                  <a:pt x="64" y="164"/>
                </a:cubicBezTo>
                <a:cubicBezTo>
                  <a:pt x="64" y="164"/>
                  <a:pt x="64" y="164"/>
                  <a:pt x="64" y="164"/>
                </a:cubicBezTo>
                <a:cubicBezTo>
                  <a:pt x="64" y="164"/>
                  <a:pt x="64" y="164"/>
                  <a:pt x="64" y="165"/>
                </a:cubicBezTo>
                <a:close/>
                <a:moveTo>
                  <a:pt x="64" y="145"/>
                </a:moveTo>
                <a:cubicBezTo>
                  <a:pt x="64" y="144"/>
                  <a:pt x="64" y="144"/>
                  <a:pt x="64" y="144"/>
                </a:cubicBezTo>
                <a:cubicBezTo>
                  <a:pt x="65" y="144"/>
                  <a:pt x="65" y="144"/>
                  <a:pt x="65" y="145"/>
                </a:cubicBezTo>
                <a:cubicBezTo>
                  <a:pt x="64" y="145"/>
                  <a:pt x="64" y="145"/>
                  <a:pt x="64" y="145"/>
                </a:cubicBezTo>
                <a:close/>
                <a:moveTo>
                  <a:pt x="65" y="165"/>
                </a:moveTo>
                <a:cubicBezTo>
                  <a:pt x="65" y="165"/>
                  <a:pt x="64" y="165"/>
                  <a:pt x="64" y="165"/>
                </a:cubicBezTo>
                <a:cubicBezTo>
                  <a:pt x="64" y="165"/>
                  <a:pt x="64" y="165"/>
                  <a:pt x="64" y="165"/>
                </a:cubicBezTo>
                <a:cubicBezTo>
                  <a:pt x="65" y="165"/>
                  <a:pt x="65" y="165"/>
                  <a:pt x="65" y="165"/>
                </a:cubicBezTo>
                <a:cubicBezTo>
                  <a:pt x="65" y="165"/>
                  <a:pt x="65" y="165"/>
                  <a:pt x="65" y="165"/>
                </a:cubicBezTo>
                <a:close/>
                <a:moveTo>
                  <a:pt x="65" y="145"/>
                </a:moveTo>
                <a:cubicBezTo>
                  <a:pt x="65" y="144"/>
                  <a:pt x="65" y="144"/>
                  <a:pt x="66" y="144"/>
                </a:cubicBezTo>
                <a:cubicBezTo>
                  <a:pt x="65" y="144"/>
                  <a:pt x="65" y="144"/>
                  <a:pt x="65" y="145"/>
                </a:cubicBezTo>
                <a:close/>
                <a:moveTo>
                  <a:pt x="66" y="144"/>
                </a:moveTo>
                <a:cubicBezTo>
                  <a:pt x="65" y="144"/>
                  <a:pt x="65" y="144"/>
                  <a:pt x="65" y="144"/>
                </a:cubicBezTo>
                <a:cubicBezTo>
                  <a:pt x="65" y="144"/>
                  <a:pt x="65" y="144"/>
                  <a:pt x="66" y="144"/>
                </a:cubicBezTo>
                <a:cubicBezTo>
                  <a:pt x="66" y="144"/>
                  <a:pt x="66" y="144"/>
                  <a:pt x="66" y="144"/>
                </a:cubicBezTo>
                <a:close/>
                <a:moveTo>
                  <a:pt x="66" y="166"/>
                </a:moveTo>
                <a:cubicBezTo>
                  <a:pt x="67" y="165"/>
                  <a:pt x="67" y="165"/>
                  <a:pt x="67" y="165"/>
                </a:cubicBezTo>
                <a:cubicBezTo>
                  <a:pt x="66" y="164"/>
                  <a:pt x="66" y="165"/>
                  <a:pt x="66" y="165"/>
                </a:cubicBezTo>
                <a:cubicBezTo>
                  <a:pt x="66" y="165"/>
                  <a:pt x="66" y="164"/>
                  <a:pt x="66" y="164"/>
                </a:cubicBezTo>
                <a:cubicBezTo>
                  <a:pt x="67" y="164"/>
                  <a:pt x="67" y="164"/>
                  <a:pt x="67" y="165"/>
                </a:cubicBezTo>
                <a:cubicBezTo>
                  <a:pt x="67" y="165"/>
                  <a:pt x="67" y="165"/>
                  <a:pt x="68" y="165"/>
                </a:cubicBezTo>
                <a:cubicBezTo>
                  <a:pt x="67" y="166"/>
                  <a:pt x="67" y="166"/>
                  <a:pt x="66" y="166"/>
                </a:cubicBezTo>
                <a:close/>
                <a:moveTo>
                  <a:pt x="67" y="164"/>
                </a:moveTo>
                <a:cubicBezTo>
                  <a:pt x="67" y="164"/>
                  <a:pt x="68" y="164"/>
                  <a:pt x="68" y="164"/>
                </a:cubicBezTo>
                <a:cubicBezTo>
                  <a:pt x="68" y="164"/>
                  <a:pt x="68" y="164"/>
                  <a:pt x="68" y="164"/>
                </a:cubicBezTo>
                <a:cubicBezTo>
                  <a:pt x="68" y="164"/>
                  <a:pt x="67" y="164"/>
                  <a:pt x="67" y="164"/>
                </a:cubicBezTo>
                <a:close/>
                <a:moveTo>
                  <a:pt x="69" y="167"/>
                </a:moveTo>
                <a:cubicBezTo>
                  <a:pt x="69" y="167"/>
                  <a:pt x="69" y="167"/>
                  <a:pt x="69" y="167"/>
                </a:cubicBezTo>
                <a:cubicBezTo>
                  <a:pt x="69" y="167"/>
                  <a:pt x="69" y="167"/>
                  <a:pt x="69" y="167"/>
                </a:cubicBezTo>
                <a:cubicBezTo>
                  <a:pt x="69" y="167"/>
                  <a:pt x="69" y="167"/>
                  <a:pt x="69" y="167"/>
                </a:cubicBezTo>
                <a:close/>
                <a:moveTo>
                  <a:pt x="69" y="166"/>
                </a:moveTo>
                <a:cubicBezTo>
                  <a:pt x="69" y="166"/>
                  <a:pt x="69" y="166"/>
                  <a:pt x="69" y="166"/>
                </a:cubicBezTo>
                <a:cubicBezTo>
                  <a:pt x="69" y="166"/>
                  <a:pt x="69" y="166"/>
                  <a:pt x="69" y="166"/>
                </a:cubicBezTo>
                <a:cubicBezTo>
                  <a:pt x="69" y="166"/>
                  <a:pt x="69" y="166"/>
                  <a:pt x="69" y="166"/>
                </a:cubicBezTo>
                <a:close/>
                <a:moveTo>
                  <a:pt x="67" y="144"/>
                </a:moveTo>
                <a:cubicBezTo>
                  <a:pt x="68" y="143"/>
                  <a:pt x="69" y="143"/>
                  <a:pt x="70" y="143"/>
                </a:cubicBezTo>
                <a:cubicBezTo>
                  <a:pt x="68" y="144"/>
                  <a:pt x="68" y="144"/>
                  <a:pt x="67" y="144"/>
                </a:cubicBezTo>
                <a:close/>
                <a:moveTo>
                  <a:pt x="23" y="186"/>
                </a:moveTo>
                <a:cubicBezTo>
                  <a:pt x="23" y="186"/>
                  <a:pt x="23" y="186"/>
                  <a:pt x="23" y="185"/>
                </a:cubicBezTo>
                <a:cubicBezTo>
                  <a:pt x="23" y="186"/>
                  <a:pt x="24" y="185"/>
                  <a:pt x="24" y="186"/>
                </a:cubicBezTo>
                <a:cubicBezTo>
                  <a:pt x="24" y="186"/>
                  <a:pt x="24" y="187"/>
                  <a:pt x="23" y="186"/>
                </a:cubicBezTo>
                <a:close/>
                <a:moveTo>
                  <a:pt x="26" y="185"/>
                </a:moveTo>
                <a:cubicBezTo>
                  <a:pt x="26" y="185"/>
                  <a:pt x="26" y="186"/>
                  <a:pt x="25" y="185"/>
                </a:cubicBezTo>
                <a:cubicBezTo>
                  <a:pt x="25" y="185"/>
                  <a:pt x="27" y="184"/>
                  <a:pt x="26" y="185"/>
                </a:cubicBezTo>
                <a:close/>
                <a:moveTo>
                  <a:pt x="30" y="185"/>
                </a:moveTo>
                <a:cubicBezTo>
                  <a:pt x="29" y="185"/>
                  <a:pt x="30" y="185"/>
                  <a:pt x="29" y="185"/>
                </a:cubicBezTo>
                <a:cubicBezTo>
                  <a:pt x="29" y="184"/>
                  <a:pt x="30" y="185"/>
                  <a:pt x="31" y="185"/>
                </a:cubicBezTo>
                <a:cubicBezTo>
                  <a:pt x="31" y="186"/>
                  <a:pt x="30" y="185"/>
                  <a:pt x="30" y="185"/>
                </a:cubicBezTo>
                <a:close/>
                <a:moveTo>
                  <a:pt x="35" y="186"/>
                </a:moveTo>
                <a:cubicBezTo>
                  <a:pt x="34" y="185"/>
                  <a:pt x="34" y="186"/>
                  <a:pt x="34" y="186"/>
                </a:cubicBezTo>
                <a:cubicBezTo>
                  <a:pt x="33" y="186"/>
                  <a:pt x="34" y="185"/>
                  <a:pt x="35" y="185"/>
                </a:cubicBezTo>
                <a:cubicBezTo>
                  <a:pt x="35" y="185"/>
                  <a:pt x="35" y="186"/>
                  <a:pt x="35" y="186"/>
                </a:cubicBezTo>
                <a:close/>
                <a:moveTo>
                  <a:pt x="36" y="181"/>
                </a:moveTo>
                <a:cubicBezTo>
                  <a:pt x="36" y="181"/>
                  <a:pt x="36" y="181"/>
                  <a:pt x="36" y="181"/>
                </a:cubicBezTo>
                <a:cubicBezTo>
                  <a:pt x="36" y="181"/>
                  <a:pt x="36" y="181"/>
                  <a:pt x="37" y="181"/>
                </a:cubicBezTo>
                <a:cubicBezTo>
                  <a:pt x="37" y="181"/>
                  <a:pt x="37" y="181"/>
                  <a:pt x="37" y="181"/>
                </a:cubicBezTo>
                <a:cubicBezTo>
                  <a:pt x="37" y="181"/>
                  <a:pt x="37" y="181"/>
                  <a:pt x="36" y="181"/>
                </a:cubicBezTo>
                <a:close/>
                <a:moveTo>
                  <a:pt x="29" y="192"/>
                </a:moveTo>
                <a:cubicBezTo>
                  <a:pt x="29" y="192"/>
                  <a:pt x="29" y="193"/>
                  <a:pt x="28" y="192"/>
                </a:cubicBezTo>
                <a:cubicBezTo>
                  <a:pt x="29" y="192"/>
                  <a:pt x="29" y="191"/>
                  <a:pt x="29" y="192"/>
                </a:cubicBezTo>
                <a:close/>
                <a:moveTo>
                  <a:pt x="30" y="192"/>
                </a:moveTo>
                <a:cubicBezTo>
                  <a:pt x="30" y="192"/>
                  <a:pt x="30" y="192"/>
                  <a:pt x="30" y="191"/>
                </a:cubicBezTo>
                <a:cubicBezTo>
                  <a:pt x="31" y="192"/>
                  <a:pt x="31" y="191"/>
                  <a:pt x="31" y="191"/>
                </a:cubicBezTo>
                <a:cubicBezTo>
                  <a:pt x="31" y="192"/>
                  <a:pt x="32" y="192"/>
                  <a:pt x="31" y="192"/>
                </a:cubicBezTo>
                <a:cubicBezTo>
                  <a:pt x="31" y="192"/>
                  <a:pt x="31" y="192"/>
                  <a:pt x="30" y="192"/>
                </a:cubicBezTo>
                <a:close/>
                <a:moveTo>
                  <a:pt x="30" y="194"/>
                </a:moveTo>
                <a:cubicBezTo>
                  <a:pt x="31" y="194"/>
                  <a:pt x="32" y="193"/>
                  <a:pt x="33" y="193"/>
                </a:cubicBezTo>
                <a:cubicBezTo>
                  <a:pt x="32" y="194"/>
                  <a:pt x="31" y="195"/>
                  <a:pt x="30" y="194"/>
                </a:cubicBezTo>
                <a:close/>
                <a:moveTo>
                  <a:pt x="32" y="193"/>
                </a:moveTo>
                <a:cubicBezTo>
                  <a:pt x="32" y="192"/>
                  <a:pt x="32" y="192"/>
                  <a:pt x="33" y="192"/>
                </a:cubicBezTo>
                <a:cubicBezTo>
                  <a:pt x="33" y="192"/>
                  <a:pt x="32" y="193"/>
                  <a:pt x="32" y="193"/>
                </a:cubicBezTo>
                <a:close/>
                <a:moveTo>
                  <a:pt x="36" y="191"/>
                </a:moveTo>
                <a:cubicBezTo>
                  <a:pt x="36" y="191"/>
                  <a:pt x="36" y="191"/>
                  <a:pt x="36" y="191"/>
                </a:cubicBezTo>
                <a:cubicBezTo>
                  <a:pt x="36" y="190"/>
                  <a:pt x="36" y="190"/>
                  <a:pt x="37" y="190"/>
                </a:cubicBezTo>
                <a:lnTo>
                  <a:pt x="36" y="191"/>
                </a:lnTo>
                <a:close/>
                <a:moveTo>
                  <a:pt x="26" y="210"/>
                </a:moveTo>
                <a:cubicBezTo>
                  <a:pt x="26" y="209"/>
                  <a:pt x="26" y="209"/>
                  <a:pt x="26" y="209"/>
                </a:cubicBezTo>
                <a:cubicBezTo>
                  <a:pt x="26" y="209"/>
                  <a:pt x="26" y="208"/>
                  <a:pt x="27" y="209"/>
                </a:cubicBezTo>
                <a:cubicBezTo>
                  <a:pt x="26" y="209"/>
                  <a:pt x="26" y="209"/>
                  <a:pt x="26" y="210"/>
                </a:cubicBezTo>
                <a:close/>
                <a:moveTo>
                  <a:pt x="10" y="233"/>
                </a:moveTo>
                <a:cubicBezTo>
                  <a:pt x="10" y="233"/>
                  <a:pt x="10" y="232"/>
                  <a:pt x="11" y="232"/>
                </a:cubicBezTo>
                <a:cubicBezTo>
                  <a:pt x="11" y="233"/>
                  <a:pt x="10" y="233"/>
                  <a:pt x="10" y="233"/>
                </a:cubicBezTo>
                <a:close/>
                <a:moveTo>
                  <a:pt x="21" y="261"/>
                </a:moveTo>
                <a:cubicBezTo>
                  <a:pt x="21" y="260"/>
                  <a:pt x="22" y="260"/>
                  <a:pt x="23" y="260"/>
                </a:cubicBezTo>
                <a:cubicBezTo>
                  <a:pt x="23" y="260"/>
                  <a:pt x="22" y="261"/>
                  <a:pt x="21" y="261"/>
                </a:cubicBezTo>
                <a:close/>
                <a:moveTo>
                  <a:pt x="40" y="274"/>
                </a:moveTo>
                <a:cubicBezTo>
                  <a:pt x="40" y="273"/>
                  <a:pt x="40" y="275"/>
                  <a:pt x="39" y="274"/>
                </a:cubicBezTo>
                <a:cubicBezTo>
                  <a:pt x="39" y="273"/>
                  <a:pt x="40" y="273"/>
                  <a:pt x="40" y="273"/>
                </a:cubicBezTo>
                <a:cubicBezTo>
                  <a:pt x="40" y="273"/>
                  <a:pt x="40" y="274"/>
                  <a:pt x="40" y="274"/>
                </a:cubicBezTo>
                <a:close/>
                <a:moveTo>
                  <a:pt x="84" y="296"/>
                </a:moveTo>
                <a:cubicBezTo>
                  <a:pt x="84" y="296"/>
                  <a:pt x="84" y="296"/>
                  <a:pt x="85" y="296"/>
                </a:cubicBezTo>
                <a:cubicBezTo>
                  <a:pt x="85" y="296"/>
                  <a:pt x="84" y="297"/>
                  <a:pt x="84" y="296"/>
                </a:cubicBezTo>
                <a:close/>
                <a:moveTo>
                  <a:pt x="193" y="281"/>
                </a:moveTo>
                <a:cubicBezTo>
                  <a:pt x="193" y="280"/>
                  <a:pt x="194" y="280"/>
                  <a:pt x="194" y="280"/>
                </a:cubicBezTo>
                <a:cubicBezTo>
                  <a:pt x="194" y="280"/>
                  <a:pt x="194" y="281"/>
                  <a:pt x="194" y="281"/>
                </a:cubicBezTo>
                <a:cubicBezTo>
                  <a:pt x="193" y="281"/>
                  <a:pt x="193" y="281"/>
                  <a:pt x="193" y="281"/>
                </a:cubicBezTo>
                <a:close/>
                <a:moveTo>
                  <a:pt x="227" y="286"/>
                </a:moveTo>
                <a:cubicBezTo>
                  <a:pt x="228" y="287"/>
                  <a:pt x="227" y="288"/>
                  <a:pt x="226" y="288"/>
                </a:cubicBezTo>
                <a:cubicBezTo>
                  <a:pt x="227" y="288"/>
                  <a:pt x="226" y="287"/>
                  <a:pt x="226" y="288"/>
                </a:cubicBezTo>
                <a:cubicBezTo>
                  <a:pt x="226" y="287"/>
                  <a:pt x="226" y="287"/>
                  <a:pt x="226" y="287"/>
                </a:cubicBezTo>
                <a:cubicBezTo>
                  <a:pt x="227" y="287"/>
                  <a:pt x="227" y="287"/>
                  <a:pt x="227" y="286"/>
                </a:cubicBezTo>
                <a:close/>
                <a:moveTo>
                  <a:pt x="225" y="287"/>
                </a:moveTo>
                <a:cubicBezTo>
                  <a:pt x="224" y="288"/>
                  <a:pt x="223" y="289"/>
                  <a:pt x="222" y="289"/>
                </a:cubicBezTo>
                <a:cubicBezTo>
                  <a:pt x="222" y="288"/>
                  <a:pt x="224" y="287"/>
                  <a:pt x="225" y="287"/>
                </a:cubicBezTo>
                <a:close/>
                <a:moveTo>
                  <a:pt x="221" y="289"/>
                </a:moveTo>
                <a:cubicBezTo>
                  <a:pt x="221" y="290"/>
                  <a:pt x="221" y="290"/>
                  <a:pt x="221" y="290"/>
                </a:cubicBezTo>
                <a:cubicBezTo>
                  <a:pt x="221" y="289"/>
                  <a:pt x="221" y="289"/>
                  <a:pt x="221" y="289"/>
                </a:cubicBezTo>
                <a:close/>
                <a:moveTo>
                  <a:pt x="210" y="290"/>
                </a:moveTo>
                <a:cubicBezTo>
                  <a:pt x="210" y="291"/>
                  <a:pt x="209" y="290"/>
                  <a:pt x="209" y="290"/>
                </a:cubicBezTo>
                <a:cubicBezTo>
                  <a:pt x="209" y="290"/>
                  <a:pt x="210" y="290"/>
                  <a:pt x="210" y="290"/>
                </a:cubicBezTo>
                <a:close/>
                <a:moveTo>
                  <a:pt x="310" y="239"/>
                </a:moveTo>
                <a:cubicBezTo>
                  <a:pt x="310" y="239"/>
                  <a:pt x="310" y="239"/>
                  <a:pt x="310" y="239"/>
                </a:cubicBezTo>
                <a:cubicBezTo>
                  <a:pt x="310" y="239"/>
                  <a:pt x="310" y="239"/>
                  <a:pt x="310" y="239"/>
                </a:cubicBezTo>
                <a:cubicBezTo>
                  <a:pt x="310" y="239"/>
                  <a:pt x="310" y="239"/>
                  <a:pt x="310" y="239"/>
                </a:cubicBezTo>
                <a:cubicBezTo>
                  <a:pt x="310" y="239"/>
                  <a:pt x="310" y="239"/>
                  <a:pt x="310" y="239"/>
                </a:cubicBezTo>
                <a:close/>
                <a:moveTo>
                  <a:pt x="303" y="223"/>
                </a:moveTo>
                <a:cubicBezTo>
                  <a:pt x="303" y="223"/>
                  <a:pt x="303" y="223"/>
                  <a:pt x="304" y="223"/>
                </a:cubicBezTo>
                <a:cubicBezTo>
                  <a:pt x="304" y="223"/>
                  <a:pt x="303" y="223"/>
                  <a:pt x="303" y="224"/>
                </a:cubicBezTo>
                <a:cubicBezTo>
                  <a:pt x="303" y="224"/>
                  <a:pt x="303" y="224"/>
                  <a:pt x="303" y="224"/>
                </a:cubicBezTo>
                <a:cubicBezTo>
                  <a:pt x="303" y="223"/>
                  <a:pt x="303" y="223"/>
                  <a:pt x="303" y="223"/>
                </a:cubicBezTo>
                <a:close/>
                <a:moveTo>
                  <a:pt x="303" y="224"/>
                </a:moveTo>
                <a:cubicBezTo>
                  <a:pt x="303" y="224"/>
                  <a:pt x="303" y="224"/>
                  <a:pt x="302" y="224"/>
                </a:cubicBezTo>
                <a:cubicBezTo>
                  <a:pt x="302" y="224"/>
                  <a:pt x="302" y="224"/>
                  <a:pt x="302" y="224"/>
                </a:cubicBezTo>
                <a:cubicBezTo>
                  <a:pt x="302" y="224"/>
                  <a:pt x="302" y="224"/>
                  <a:pt x="302" y="224"/>
                </a:cubicBezTo>
                <a:cubicBezTo>
                  <a:pt x="302" y="224"/>
                  <a:pt x="302" y="224"/>
                  <a:pt x="302" y="223"/>
                </a:cubicBezTo>
                <a:cubicBezTo>
                  <a:pt x="303" y="223"/>
                  <a:pt x="303" y="224"/>
                  <a:pt x="303" y="224"/>
                </a:cubicBezTo>
                <a:cubicBezTo>
                  <a:pt x="303" y="224"/>
                  <a:pt x="303" y="224"/>
                  <a:pt x="303" y="224"/>
                </a:cubicBezTo>
                <a:close/>
                <a:moveTo>
                  <a:pt x="314" y="143"/>
                </a:moveTo>
                <a:cubicBezTo>
                  <a:pt x="314" y="142"/>
                  <a:pt x="314" y="142"/>
                  <a:pt x="314" y="142"/>
                </a:cubicBezTo>
                <a:cubicBezTo>
                  <a:pt x="314" y="142"/>
                  <a:pt x="315" y="142"/>
                  <a:pt x="315" y="142"/>
                </a:cubicBezTo>
                <a:cubicBezTo>
                  <a:pt x="315" y="143"/>
                  <a:pt x="314" y="143"/>
                  <a:pt x="314" y="143"/>
                </a:cubicBezTo>
                <a:cubicBezTo>
                  <a:pt x="314" y="143"/>
                  <a:pt x="314" y="143"/>
                  <a:pt x="314" y="143"/>
                </a:cubicBezTo>
                <a:close/>
                <a:moveTo>
                  <a:pt x="372" y="173"/>
                </a:moveTo>
                <a:cubicBezTo>
                  <a:pt x="372" y="173"/>
                  <a:pt x="372" y="173"/>
                  <a:pt x="372" y="173"/>
                </a:cubicBezTo>
                <a:cubicBezTo>
                  <a:pt x="372" y="173"/>
                  <a:pt x="372" y="173"/>
                  <a:pt x="372" y="173"/>
                </a:cubicBezTo>
                <a:cubicBezTo>
                  <a:pt x="371" y="173"/>
                  <a:pt x="371" y="173"/>
                  <a:pt x="371" y="173"/>
                </a:cubicBezTo>
                <a:cubicBezTo>
                  <a:pt x="371" y="173"/>
                  <a:pt x="371" y="173"/>
                  <a:pt x="371" y="173"/>
                </a:cubicBezTo>
                <a:cubicBezTo>
                  <a:pt x="372" y="173"/>
                  <a:pt x="372" y="173"/>
                  <a:pt x="372" y="173"/>
                </a:cubicBezTo>
                <a:close/>
                <a:moveTo>
                  <a:pt x="331" y="134"/>
                </a:moveTo>
                <a:cubicBezTo>
                  <a:pt x="331" y="134"/>
                  <a:pt x="331" y="134"/>
                  <a:pt x="331" y="134"/>
                </a:cubicBezTo>
                <a:cubicBezTo>
                  <a:pt x="331" y="134"/>
                  <a:pt x="331" y="134"/>
                  <a:pt x="331" y="134"/>
                </a:cubicBezTo>
                <a:cubicBezTo>
                  <a:pt x="331" y="134"/>
                  <a:pt x="331" y="134"/>
                  <a:pt x="331" y="134"/>
                </a:cubicBezTo>
                <a:close/>
                <a:moveTo>
                  <a:pt x="336" y="132"/>
                </a:moveTo>
                <a:cubicBezTo>
                  <a:pt x="336" y="132"/>
                  <a:pt x="336" y="132"/>
                  <a:pt x="336" y="132"/>
                </a:cubicBezTo>
                <a:cubicBezTo>
                  <a:pt x="336" y="132"/>
                  <a:pt x="336" y="132"/>
                  <a:pt x="336" y="132"/>
                </a:cubicBezTo>
                <a:cubicBezTo>
                  <a:pt x="336" y="132"/>
                  <a:pt x="336" y="132"/>
                  <a:pt x="336" y="132"/>
                </a:cubicBezTo>
                <a:cubicBezTo>
                  <a:pt x="336" y="132"/>
                  <a:pt x="336" y="132"/>
                  <a:pt x="336" y="132"/>
                </a:cubicBezTo>
                <a:close/>
                <a:moveTo>
                  <a:pt x="347" y="125"/>
                </a:moveTo>
                <a:cubicBezTo>
                  <a:pt x="347" y="125"/>
                  <a:pt x="347" y="125"/>
                  <a:pt x="347" y="125"/>
                </a:cubicBezTo>
                <a:cubicBezTo>
                  <a:pt x="348" y="125"/>
                  <a:pt x="348" y="125"/>
                  <a:pt x="348" y="125"/>
                </a:cubicBezTo>
                <a:cubicBezTo>
                  <a:pt x="348" y="125"/>
                  <a:pt x="347" y="126"/>
                  <a:pt x="347" y="126"/>
                </a:cubicBezTo>
                <a:cubicBezTo>
                  <a:pt x="347" y="125"/>
                  <a:pt x="347" y="125"/>
                  <a:pt x="347" y="125"/>
                </a:cubicBezTo>
                <a:cubicBezTo>
                  <a:pt x="347" y="125"/>
                  <a:pt x="347" y="125"/>
                  <a:pt x="347" y="125"/>
                </a:cubicBezTo>
                <a:close/>
                <a:moveTo>
                  <a:pt x="349" y="127"/>
                </a:moveTo>
                <a:cubicBezTo>
                  <a:pt x="349" y="127"/>
                  <a:pt x="349" y="127"/>
                  <a:pt x="350" y="127"/>
                </a:cubicBezTo>
                <a:cubicBezTo>
                  <a:pt x="350" y="127"/>
                  <a:pt x="349" y="127"/>
                  <a:pt x="349" y="128"/>
                </a:cubicBezTo>
                <a:cubicBezTo>
                  <a:pt x="349" y="127"/>
                  <a:pt x="349" y="127"/>
                  <a:pt x="349" y="127"/>
                </a:cubicBezTo>
                <a:cubicBezTo>
                  <a:pt x="349" y="127"/>
                  <a:pt x="349" y="127"/>
                  <a:pt x="349" y="127"/>
                </a:cubicBezTo>
                <a:close/>
                <a:moveTo>
                  <a:pt x="351" y="122"/>
                </a:moveTo>
                <a:cubicBezTo>
                  <a:pt x="351" y="122"/>
                  <a:pt x="351" y="122"/>
                  <a:pt x="351" y="122"/>
                </a:cubicBezTo>
                <a:cubicBezTo>
                  <a:pt x="351" y="122"/>
                  <a:pt x="351" y="122"/>
                  <a:pt x="351" y="122"/>
                </a:cubicBezTo>
                <a:cubicBezTo>
                  <a:pt x="351" y="122"/>
                  <a:pt x="351" y="122"/>
                  <a:pt x="351" y="122"/>
                </a:cubicBezTo>
                <a:close/>
                <a:moveTo>
                  <a:pt x="375" y="122"/>
                </a:moveTo>
                <a:cubicBezTo>
                  <a:pt x="375" y="122"/>
                  <a:pt x="376" y="122"/>
                  <a:pt x="376" y="122"/>
                </a:cubicBezTo>
                <a:cubicBezTo>
                  <a:pt x="375" y="122"/>
                  <a:pt x="375" y="123"/>
                  <a:pt x="375" y="122"/>
                </a:cubicBezTo>
                <a:cubicBezTo>
                  <a:pt x="374" y="122"/>
                  <a:pt x="375" y="122"/>
                  <a:pt x="375" y="122"/>
                </a:cubicBezTo>
                <a:cubicBezTo>
                  <a:pt x="375" y="122"/>
                  <a:pt x="375" y="122"/>
                  <a:pt x="375" y="122"/>
                </a:cubicBezTo>
                <a:close/>
                <a:moveTo>
                  <a:pt x="330" y="139"/>
                </a:moveTo>
                <a:cubicBezTo>
                  <a:pt x="330" y="139"/>
                  <a:pt x="330" y="138"/>
                  <a:pt x="330" y="138"/>
                </a:cubicBezTo>
                <a:cubicBezTo>
                  <a:pt x="330" y="138"/>
                  <a:pt x="330" y="138"/>
                  <a:pt x="330" y="139"/>
                </a:cubicBezTo>
                <a:cubicBezTo>
                  <a:pt x="330" y="139"/>
                  <a:pt x="330" y="139"/>
                  <a:pt x="330" y="139"/>
                </a:cubicBezTo>
                <a:close/>
                <a:moveTo>
                  <a:pt x="330" y="139"/>
                </a:moveTo>
                <a:cubicBezTo>
                  <a:pt x="330" y="139"/>
                  <a:pt x="330" y="139"/>
                  <a:pt x="330" y="139"/>
                </a:cubicBezTo>
                <a:cubicBezTo>
                  <a:pt x="330" y="139"/>
                  <a:pt x="330" y="139"/>
                  <a:pt x="330" y="139"/>
                </a:cubicBezTo>
                <a:cubicBezTo>
                  <a:pt x="330" y="139"/>
                  <a:pt x="330" y="139"/>
                  <a:pt x="330" y="139"/>
                </a:cubicBezTo>
                <a:close/>
                <a:moveTo>
                  <a:pt x="347" y="127"/>
                </a:moveTo>
                <a:cubicBezTo>
                  <a:pt x="347" y="127"/>
                  <a:pt x="347" y="127"/>
                  <a:pt x="346" y="127"/>
                </a:cubicBezTo>
                <a:cubicBezTo>
                  <a:pt x="347" y="127"/>
                  <a:pt x="347" y="127"/>
                  <a:pt x="347" y="127"/>
                </a:cubicBezTo>
                <a:cubicBezTo>
                  <a:pt x="347" y="127"/>
                  <a:pt x="347" y="127"/>
                  <a:pt x="347" y="127"/>
                </a:cubicBezTo>
                <a:close/>
                <a:moveTo>
                  <a:pt x="371" y="124"/>
                </a:moveTo>
                <a:cubicBezTo>
                  <a:pt x="371" y="124"/>
                  <a:pt x="370" y="124"/>
                  <a:pt x="370" y="124"/>
                </a:cubicBezTo>
                <a:cubicBezTo>
                  <a:pt x="370" y="124"/>
                  <a:pt x="370" y="124"/>
                  <a:pt x="370" y="124"/>
                </a:cubicBezTo>
                <a:cubicBezTo>
                  <a:pt x="370" y="124"/>
                  <a:pt x="371" y="124"/>
                  <a:pt x="371" y="124"/>
                </a:cubicBezTo>
                <a:close/>
                <a:moveTo>
                  <a:pt x="374" y="123"/>
                </a:moveTo>
                <a:cubicBezTo>
                  <a:pt x="374" y="123"/>
                  <a:pt x="374" y="123"/>
                  <a:pt x="373" y="123"/>
                </a:cubicBezTo>
                <a:cubicBezTo>
                  <a:pt x="374" y="122"/>
                  <a:pt x="374" y="122"/>
                  <a:pt x="374" y="123"/>
                </a:cubicBezTo>
                <a:close/>
                <a:moveTo>
                  <a:pt x="373" y="157"/>
                </a:moveTo>
                <a:cubicBezTo>
                  <a:pt x="373" y="156"/>
                  <a:pt x="374" y="155"/>
                  <a:pt x="375" y="154"/>
                </a:cubicBezTo>
                <a:cubicBezTo>
                  <a:pt x="375" y="155"/>
                  <a:pt x="375" y="155"/>
                  <a:pt x="375" y="155"/>
                </a:cubicBezTo>
                <a:cubicBezTo>
                  <a:pt x="374" y="156"/>
                  <a:pt x="374" y="156"/>
                  <a:pt x="373" y="157"/>
                </a:cubicBezTo>
                <a:close/>
                <a:moveTo>
                  <a:pt x="372" y="123"/>
                </a:moveTo>
                <a:cubicBezTo>
                  <a:pt x="372" y="123"/>
                  <a:pt x="372" y="123"/>
                  <a:pt x="372" y="123"/>
                </a:cubicBezTo>
                <a:cubicBezTo>
                  <a:pt x="371" y="123"/>
                  <a:pt x="371" y="123"/>
                  <a:pt x="371" y="123"/>
                </a:cubicBezTo>
                <a:cubicBezTo>
                  <a:pt x="371" y="123"/>
                  <a:pt x="371" y="123"/>
                  <a:pt x="372" y="123"/>
                </a:cubicBezTo>
                <a:cubicBezTo>
                  <a:pt x="372" y="123"/>
                  <a:pt x="372" y="123"/>
                  <a:pt x="372" y="123"/>
                </a:cubicBezTo>
                <a:close/>
                <a:moveTo>
                  <a:pt x="368" y="123"/>
                </a:moveTo>
                <a:cubicBezTo>
                  <a:pt x="368" y="123"/>
                  <a:pt x="368" y="123"/>
                  <a:pt x="368" y="123"/>
                </a:cubicBezTo>
                <a:cubicBezTo>
                  <a:pt x="368" y="123"/>
                  <a:pt x="368" y="123"/>
                  <a:pt x="368" y="123"/>
                </a:cubicBezTo>
                <a:close/>
                <a:moveTo>
                  <a:pt x="369" y="158"/>
                </a:moveTo>
                <a:cubicBezTo>
                  <a:pt x="370" y="157"/>
                  <a:pt x="371" y="156"/>
                  <a:pt x="371" y="155"/>
                </a:cubicBezTo>
                <a:cubicBezTo>
                  <a:pt x="372" y="156"/>
                  <a:pt x="372" y="156"/>
                  <a:pt x="372" y="157"/>
                </a:cubicBezTo>
                <a:cubicBezTo>
                  <a:pt x="372" y="157"/>
                  <a:pt x="371" y="157"/>
                  <a:pt x="371" y="158"/>
                </a:cubicBezTo>
                <a:cubicBezTo>
                  <a:pt x="371" y="158"/>
                  <a:pt x="371" y="158"/>
                  <a:pt x="371" y="158"/>
                </a:cubicBezTo>
                <a:cubicBezTo>
                  <a:pt x="371" y="158"/>
                  <a:pt x="371" y="158"/>
                  <a:pt x="371" y="158"/>
                </a:cubicBezTo>
                <a:cubicBezTo>
                  <a:pt x="371" y="158"/>
                  <a:pt x="370" y="158"/>
                  <a:pt x="370" y="159"/>
                </a:cubicBezTo>
                <a:cubicBezTo>
                  <a:pt x="370" y="159"/>
                  <a:pt x="369" y="158"/>
                  <a:pt x="369" y="158"/>
                </a:cubicBezTo>
                <a:close/>
                <a:moveTo>
                  <a:pt x="378" y="152"/>
                </a:moveTo>
                <a:cubicBezTo>
                  <a:pt x="377" y="153"/>
                  <a:pt x="376" y="154"/>
                  <a:pt x="376" y="155"/>
                </a:cubicBezTo>
                <a:cubicBezTo>
                  <a:pt x="375" y="155"/>
                  <a:pt x="375" y="155"/>
                  <a:pt x="375" y="155"/>
                </a:cubicBezTo>
                <a:cubicBezTo>
                  <a:pt x="376" y="154"/>
                  <a:pt x="376" y="152"/>
                  <a:pt x="378" y="152"/>
                </a:cubicBezTo>
                <a:close/>
                <a:moveTo>
                  <a:pt x="374" y="122"/>
                </a:moveTo>
                <a:cubicBezTo>
                  <a:pt x="374" y="122"/>
                  <a:pt x="374" y="122"/>
                  <a:pt x="374" y="122"/>
                </a:cubicBezTo>
                <a:cubicBezTo>
                  <a:pt x="374" y="122"/>
                  <a:pt x="374" y="122"/>
                  <a:pt x="374" y="122"/>
                </a:cubicBezTo>
                <a:close/>
                <a:moveTo>
                  <a:pt x="371" y="123"/>
                </a:moveTo>
                <a:cubicBezTo>
                  <a:pt x="371" y="123"/>
                  <a:pt x="371" y="123"/>
                  <a:pt x="371" y="123"/>
                </a:cubicBezTo>
                <a:cubicBezTo>
                  <a:pt x="371" y="123"/>
                  <a:pt x="371" y="123"/>
                  <a:pt x="371" y="123"/>
                </a:cubicBezTo>
                <a:cubicBezTo>
                  <a:pt x="371" y="123"/>
                  <a:pt x="371" y="123"/>
                  <a:pt x="371" y="123"/>
                </a:cubicBezTo>
                <a:close/>
                <a:moveTo>
                  <a:pt x="348" y="127"/>
                </a:moveTo>
                <a:cubicBezTo>
                  <a:pt x="348" y="127"/>
                  <a:pt x="348" y="127"/>
                  <a:pt x="348" y="127"/>
                </a:cubicBezTo>
                <a:cubicBezTo>
                  <a:pt x="348" y="127"/>
                  <a:pt x="348" y="127"/>
                  <a:pt x="348" y="127"/>
                </a:cubicBezTo>
                <a:cubicBezTo>
                  <a:pt x="348" y="127"/>
                  <a:pt x="348" y="127"/>
                  <a:pt x="348" y="127"/>
                </a:cubicBezTo>
                <a:close/>
                <a:moveTo>
                  <a:pt x="378" y="167"/>
                </a:moveTo>
                <a:cubicBezTo>
                  <a:pt x="378" y="167"/>
                  <a:pt x="378" y="167"/>
                  <a:pt x="378" y="168"/>
                </a:cubicBezTo>
                <a:cubicBezTo>
                  <a:pt x="378" y="168"/>
                  <a:pt x="378" y="167"/>
                  <a:pt x="378" y="167"/>
                </a:cubicBezTo>
                <a:cubicBezTo>
                  <a:pt x="378" y="167"/>
                  <a:pt x="378" y="167"/>
                  <a:pt x="378" y="167"/>
                </a:cubicBezTo>
                <a:close/>
                <a:moveTo>
                  <a:pt x="379" y="167"/>
                </a:moveTo>
                <a:cubicBezTo>
                  <a:pt x="379" y="167"/>
                  <a:pt x="379" y="167"/>
                  <a:pt x="379" y="168"/>
                </a:cubicBezTo>
                <a:cubicBezTo>
                  <a:pt x="379" y="167"/>
                  <a:pt x="378" y="168"/>
                  <a:pt x="378" y="168"/>
                </a:cubicBezTo>
                <a:cubicBezTo>
                  <a:pt x="378" y="167"/>
                  <a:pt x="379" y="167"/>
                  <a:pt x="379" y="167"/>
                </a:cubicBezTo>
                <a:close/>
                <a:moveTo>
                  <a:pt x="378" y="166"/>
                </a:moveTo>
                <a:cubicBezTo>
                  <a:pt x="379" y="166"/>
                  <a:pt x="379" y="166"/>
                  <a:pt x="379" y="166"/>
                </a:cubicBezTo>
                <a:cubicBezTo>
                  <a:pt x="379" y="166"/>
                  <a:pt x="379" y="166"/>
                  <a:pt x="380" y="166"/>
                </a:cubicBezTo>
                <a:cubicBezTo>
                  <a:pt x="380" y="166"/>
                  <a:pt x="380" y="166"/>
                  <a:pt x="380" y="166"/>
                </a:cubicBezTo>
                <a:cubicBezTo>
                  <a:pt x="380" y="166"/>
                  <a:pt x="379" y="166"/>
                  <a:pt x="378" y="166"/>
                </a:cubicBezTo>
                <a:close/>
                <a:moveTo>
                  <a:pt x="384" y="137"/>
                </a:moveTo>
                <a:cubicBezTo>
                  <a:pt x="384" y="137"/>
                  <a:pt x="384" y="137"/>
                  <a:pt x="384" y="137"/>
                </a:cubicBezTo>
                <a:cubicBezTo>
                  <a:pt x="384" y="137"/>
                  <a:pt x="384" y="137"/>
                  <a:pt x="384" y="137"/>
                </a:cubicBezTo>
                <a:cubicBezTo>
                  <a:pt x="384" y="137"/>
                  <a:pt x="384" y="137"/>
                  <a:pt x="384" y="137"/>
                </a:cubicBezTo>
                <a:close/>
                <a:moveTo>
                  <a:pt x="381" y="135"/>
                </a:moveTo>
                <a:cubicBezTo>
                  <a:pt x="381" y="134"/>
                  <a:pt x="381" y="134"/>
                  <a:pt x="381" y="134"/>
                </a:cubicBezTo>
                <a:cubicBezTo>
                  <a:pt x="382" y="134"/>
                  <a:pt x="381" y="135"/>
                  <a:pt x="381" y="135"/>
                </a:cubicBezTo>
                <a:close/>
                <a:moveTo>
                  <a:pt x="378" y="120"/>
                </a:moveTo>
                <a:cubicBezTo>
                  <a:pt x="377" y="120"/>
                  <a:pt x="377" y="120"/>
                  <a:pt x="377" y="120"/>
                </a:cubicBezTo>
                <a:cubicBezTo>
                  <a:pt x="378" y="120"/>
                  <a:pt x="378" y="120"/>
                  <a:pt x="378" y="120"/>
                </a:cubicBezTo>
                <a:cubicBezTo>
                  <a:pt x="378" y="120"/>
                  <a:pt x="378" y="120"/>
                  <a:pt x="378" y="120"/>
                </a:cubicBezTo>
                <a:close/>
                <a:moveTo>
                  <a:pt x="375" y="120"/>
                </a:moveTo>
                <a:cubicBezTo>
                  <a:pt x="375" y="121"/>
                  <a:pt x="374" y="121"/>
                  <a:pt x="374" y="121"/>
                </a:cubicBezTo>
                <a:cubicBezTo>
                  <a:pt x="374" y="121"/>
                  <a:pt x="374" y="120"/>
                  <a:pt x="374" y="120"/>
                </a:cubicBezTo>
                <a:cubicBezTo>
                  <a:pt x="374" y="120"/>
                  <a:pt x="374" y="120"/>
                  <a:pt x="375" y="120"/>
                </a:cubicBezTo>
                <a:close/>
                <a:moveTo>
                  <a:pt x="374" y="120"/>
                </a:moveTo>
                <a:cubicBezTo>
                  <a:pt x="374" y="120"/>
                  <a:pt x="374" y="120"/>
                  <a:pt x="374" y="120"/>
                </a:cubicBezTo>
                <a:cubicBezTo>
                  <a:pt x="374" y="120"/>
                  <a:pt x="373" y="120"/>
                  <a:pt x="373" y="120"/>
                </a:cubicBezTo>
                <a:cubicBezTo>
                  <a:pt x="373" y="120"/>
                  <a:pt x="373" y="120"/>
                  <a:pt x="373" y="120"/>
                </a:cubicBezTo>
                <a:cubicBezTo>
                  <a:pt x="373" y="120"/>
                  <a:pt x="374" y="120"/>
                  <a:pt x="374" y="120"/>
                </a:cubicBezTo>
                <a:close/>
                <a:moveTo>
                  <a:pt x="353" y="122"/>
                </a:moveTo>
                <a:cubicBezTo>
                  <a:pt x="353" y="122"/>
                  <a:pt x="353" y="122"/>
                  <a:pt x="353" y="122"/>
                </a:cubicBezTo>
                <a:cubicBezTo>
                  <a:pt x="353" y="122"/>
                  <a:pt x="353" y="122"/>
                  <a:pt x="353" y="122"/>
                </a:cubicBezTo>
                <a:close/>
                <a:moveTo>
                  <a:pt x="351" y="122"/>
                </a:moveTo>
                <a:cubicBezTo>
                  <a:pt x="351" y="122"/>
                  <a:pt x="351" y="122"/>
                  <a:pt x="351" y="123"/>
                </a:cubicBezTo>
                <a:cubicBezTo>
                  <a:pt x="351" y="123"/>
                  <a:pt x="350" y="123"/>
                  <a:pt x="350" y="123"/>
                </a:cubicBezTo>
                <a:cubicBezTo>
                  <a:pt x="350" y="123"/>
                  <a:pt x="350" y="123"/>
                  <a:pt x="350" y="123"/>
                </a:cubicBezTo>
                <a:cubicBezTo>
                  <a:pt x="350" y="123"/>
                  <a:pt x="351" y="122"/>
                  <a:pt x="351" y="122"/>
                </a:cubicBezTo>
                <a:close/>
                <a:moveTo>
                  <a:pt x="349" y="126"/>
                </a:moveTo>
                <a:cubicBezTo>
                  <a:pt x="349" y="127"/>
                  <a:pt x="349" y="127"/>
                  <a:pt x="348" y="127"/>
                </a:cubicBezTo>
                <a:cubicBezTo>
                  <a:pt x="348" y="127"/>
                  <a:pt x="348" y="126"/>
                  <a:pt x="348" y="126"/>
                </a:cubicBezTo>
                <a:cubicBezTo>
                  <a:pt x="349" y="125"/>
                  <a:pt x="348" y="124"/>
                  <a:pt x="349" y="124"/>
                </a:cubicBezTo>
                <a:cubicBezTo>
                  <a:pt x="349" y="125"/>
                  <a:pt x="348" y="126"/>
                  <a:pt x="349" y="126"/>
                </a:cubicBezTo>
                <a:close/>
                <a:moveTo>
                  <a:pt x="330" y="139"/>
                </a:moveTo>
                <a:cubicBezTo>
                  <a:pt x="329" y="139"/>
                  <a:pt x="329" y="139"/>
                  <a:pt x="329" y="139"/>
                </a:cubicBezTo>
                <a:cubicBezTo>
                  <a:pt x="329" y="139"/>
                  <a:pt x="329" y="139"/>
                  <a:pt x="329" y="139"/>
                </a:cubicBezTo>
                <a:cubicBezTo>
                  <a:pt x="329" y="139"/>
                  <a:pt x="329" y="139"/>
                  <a:pt x="329" y="139"/>
                </a:cubicBezTo>
                <a:cubicBezTo>
                  <a:pt x="329" y="139"/>
                  <a:pt x="329" y="139"/>
                  <a:pt x="329" y="139"/>
                </a:cubicBezTo>
                <a:cubicBezTo>
                  <a:pt x="329" y="139"/>
                  <a:pt x="329" y="139"/>
                  <a:pt x="329" y="139"/>
                </a:cubicBezTo>
                <a:cubicBezTo>
                  <a:pt x="329" y="139"/>
                  <a:pt x="329" y="139"/>
                  <a:pt x="329" y="139"/>
                </a:cubicBezTo>
                <a:cubicBezTo>
                  <a:pt x="329" y="139"/>
                  <a:pt x="329" y="139"/>
                  <a:pt x="330" y="139"/>
                </a:cubicBezTo>
                <a:close/>
                <a:moveTo>
                  <a:pt x="319" y="141"/>
                </a:moveTo>
                <a:cubicBezTo>
                  <a:pt x="319" y="141"/>
                  <a:pt x="319" y="141"/>
                  <a:pt x="319" y="141"/>
                </a:cubicBezTo>
                <a:cubicBezTo>
                  <a:pt x="319" y="141"/>
                  <a:pt x="319" y="141"/>
                  <a:pt x="319" y="141"/>
                </a:cubicBezTo>
                <a:cubicBezTo>
                  <a:pt x="319" y="141"/>
                  <a:pt x="319" y="141"/>
                  <a:pt x="319" y="141"/>
                </a:cubicBezTo>
                <a:close/>
                <a:moveTo>
                  <a:pt x="319" y="142"/>
                </a:moveTo>
                <a:cubicBezTo>
                  <a:pt x="319" y="142"/>
                  <a:pt x="319" y="142"/>
                  <a:pt x="319" y="142"/>
                </a:cubicBezTo>
                <a:cubicBezTo>
                  <a:pt x="319" y="142"/>
                  <a:pt x="319" y="142"/>
                  <a:pt x="319" y="142"/>
                </a:cubicBezTo>
                <a:cubicBezTo>
                  <a:pt x="319" y="142"/>
                  <a:pt x="319" y="142"/>
                  <a:pt x="319" y="142"/>
                </a:cubicBezTo>
                <a:close/>
                <a:moveTo>
                  <a:pt x="316" y="142"/>
                </a:moveTo>
                <a:cubicBezTo>
                  <a:pt x="316" y="142"/>
                  <a:pt x="315" y="143"/>
                  <a:pt x="315" y="143"/>
                </a:cubicBezTo>
                <a:cubicBezTo>
                  <a:pt x="315" y="143"/>
                  <a:pt x="315" y="142"/>
                  <a:pt x="315" y="142"/>
                </a:cubicBezTo>
                <a:cubicBezTo>
                  <a:pt x="315" y="142"/>
                  <a:pt x="316" y="142"/>
                  <a:pt x="316" y="142"/>
                </a:cubicBezTo>
                <a:cubicBezTo>
                  <a:pt x="316" y="142"/>
                  <a:pt x="316" y="142"/>
                  <a:pt x="316" y="142"/>
                </a:cubicBezTo>
                <a:close/>
                <a:moveTo>
                  <a:pt x="313" y="221"/>
                </a:moveTo>
                <a:cubicBezTo>
                  <a:pt x="313" y="221"/>
                  <a:pt x="313" y="221"/>
                  <a:pt x="313" y="221"/>
                </a:cubicBezTo>
                <a:cubicBezTo>
                  <a:pt x="313" y="221"/>
                  <a:pt x="313" y="221"/>
                  <a:pt x="313" y="221"/>
                </a:cubicBezTo>
                <a:close/>
                <a:moveTo>
                  <a:pt x="313" y="220"/>
                </a:moveTo>
                <a:cubicBezTo>
                  <a:pt x="313" y="220"/>
                  <a:pt x="313" y="220"/>
                  <a:pt x="313" y="220"/>
                </a:cubicBezTo>
                <a:cubicBezTo>
                  <a:pt x="313" y="220"/>
                  <a:pt x="313" y="220"/>
                  <a:pt x="313" y="220"/>
                </a:cubicBezTo>
                <a:cubicBezTo>
                  <a:pt x="313" y="220"/>
                  <a:pt x="313" y="220"/>
                  <a:pt x="313" y="220"/>
                </a:cubicBezTo>
                <a:close/>
                <a:moveTo>
                  <a:pt x="314" y="219"/>
                </a:moveTo>
                <a:cubicBezTo>
                  <a:pt x="314" y="219"/>
                  <a:pt x="314" y="219"/>
                  <a:pt x="314" y="219"/>
                </a:cubicBezTo>
                <a:cubicBezTo>
                  <a:pt x="314" y="219"/>
                  <a:pt x="314" y="219"/>
                  <a:pt x="314" y="219"/>
                </a:cubicBezTo>
                <a:cubicBezTo>
                  <a:pt x="314" y="219"/>
                  <a:pt x="314" y="219"/>
                  <a:pt x="314" y="219"/>
                </a:cubicBezTo>
                <a:close/>
                <a:moveTo>
                  <a:pt x="317" y="220"/>
                </a:moveTo>
                <a:cubicBezTo>
                  <a:pt x="317" y="219"/>
                  <a:pt x="317" y="219"/>
                  <a:pt x="318" y="219"/>
                </a:cubicBezTo>
                <a:cubicBezTo>
                  <a:pt x="317" y="219"/>
                  <a:pt x="317" y="219"/>
                  <a:pt x="317" y="220"/>
                </a:cubicBezTo>
                <a:close/>
                <a:moveTo>
                  <a:pt x="318" y="219"/>
                </a:moveTo>
                <a:cubicBezTo>
                  <a:pt x="318" y="219"/>
                  <a:pt x="318" y="219"/>
                  <a:pt x="318" y="219"/>
                </a:cubicBezTo>
                <a:cubicBezTo>
                  <a:pt x="318" y="219"/>
                  <a:pt x="318" y="219"/>
                  <a:pt x="318" y="219"/>
                </a:cubicBezTo>
                <a:cubicBezTo>
                  <a:pt x="318" y="219"/>
                  <a:pt x="318" y="219"/>
                  <a:pt x="318" y="219"/>
                </a:cubicBezTo>
                <a:close/>
                <a:moveTo>
                  <a:pt x="319" y="213"/>
                </a:moveTo>
                <a:cubicBezTo>
                  <a:pt x="319" y="212"/>
                  <a:pt x="320" y="212"/>
                  <a:pt x="320" y="212"/>
                </a:cubicBezTo>
                <a:cubicBezTo>
                  <a:pt x="320" y="212"/>
                  <a:pt x="320" y="212"/>
                  <a:pt x="320" y="212"/>
                </a:cubicBezTo>
                <a:cubicBezTo>
                  <a:pt x="320" y="212"/>
                  <a:pt x="320" y="212"/>
                  <a:pt x="320" y="212"/>
                </a:cubicBezTo>
                <a:cubicBezTo>
                  <a:pt x="320" y="212"/>
                  <a:pt x="320" y="212"/>
                  <a:pt x="320" y="212"/>
                </a:cubicBezTo>
                <a:cubicBezTo>
                  <a:pt x="320" y="213"/>
                  <a:pt x="320" y="213"/>
                  <a:pt x="319" y="213"/>
                </a:cubicBezTo>
                <a:close/>
                <a:moveTo>
                  <a:pt x="323" y="217"/>
                </a:moveTo>
                <a:cubicBezTo>
                  <a:pt x="323" y="217"/>
                  <a:pt x="323" y="217"/>
                  <a:pt x="323" y="216"/>
                </a:cubicBezTo>
                <a:cubicBezTo>
                  <a:pt x="323" y="216"/>
                  <a:pt x="324" y="216"/>
                  <a:pt x="324" y="216"/>
                </a:cubicBezTo>
                <a:cubicBezTo>
                  <a:pt x="324" y="216"/>
                  <a:pt x="324" y="216"/>
                  <a:pt x="324" y="217"/>
                </a:cubicBezTo>
                <a:cubicBezTo>
                  <a:pt x="324" y="217"/>
                  <a:pt x="323" y="217"/>
                  <a:pt x="323" y="217"/>
                </a:cubicBezTo>
                <a:close/>
                <a:moveTo>
                  <a:pt x="329" y="215"/>
                </a:moveTo>
                <a:cubicBezTo>
                  <a:pt x="329" y="215"/>
                  <a:pt x="329" y="215"/>
                  <a:pt x="329" y="215"/>
                </a:cubicBezTo>
                <a:cubicBezTo>
                  <a:pt x="329" y="215"/>
                  <a:pt x="329" y="215"/>
                  <a:pt x="329" y="215"/>
                </a:cubicBezTo>
                <a:cubicBezTo>
                  <a:pt x="329" y="215"/>
                  <a:pt x="329" y="215"/>
                  <a:pt x="329" y="215"/>
                </a:cubicBezTo>
                <a:close/>
                <a:moveTo>
                  <a:pt x="331" y="214"/>
                </a:moveTo>
                <a:cubicBezTo>
                  <a:pt x="331" y="214"/>
                  <a:pt x="331" y="214"/>
                  <a:pt x="331" y="214"/>
                </a:cubicBezTo>
                <a:cubicBezTo>
                  <a:pt x="331" y="213"/>
                  <a:pt x="331" y="213"/>
                  <a:pt x="331" y="213"/>
                </a:cubicBezTo>
                <a:cubicBezTo>
                  <a:pt x="331" y="213"/>
                  <a:pt x="331" y="213"/>
                  <a:pt x="331" y="213"/>
                </a:cubicBezTo>
                <a:cubicBezTo>
                  <a:pt x="331" y="214"/>
                  <a:pt x="331" y="214"/>
                  <a:pt x="331" y="214"/>
                </a:cubicBezTo>
                <a:close/>
                <a:moveTo>
                  <a:pt x="331" y="214"/>
                </a:moveTo>
                <a:cubicBezTo>
                  <a:pt x="331" y="214"/>
                  <a:pt x="331" y="214"/>
                  <a:pt x="331" y="214"/>
                </a:cubicBezTo>
                <a:cubicBezTo>
                  <a:pt x="332" y="214"/>
                  <a:pt x="332" y="214"/>
                  <a:pt x="332" y="214"/>
                </a:cubicBezTo>
                <a:cubicBezTo>
                  <a:pt x="332" y="214"/>
                  <a:pt x="332" y="214"/>
                  <a:pt x="331" y="214"/>
                </a:cubicBezTo>
                <a:close/>
                <a:moveTo>
                  <a:pt x="333" y="208"/>
                </a:moveTo>
                <a:cubicBezTo>
                  <a:pt x="333" y="208"/>
                  <a:pt x="333" y="209"/>
                  <a:pt x="333" y="209"/>
                </a:cubicBezTo>
                <a:cubicBezTo>
                  <a:pt x="332" y="208"/>
                  <a:pt x="333" y="208"/>
                  <a:pt x="333" y="208"/>
                </a:cubicBezTo>
                <a:cubicBezTo>
                  <a:pt x="333" y="208"/>
                  <a:pt x="333" y="208"/>
                  <a:pt x="333" y="208"/>
                </a:cubicBezTo>
                <a:close/>
                <a:moveTo>
                  <a:pt x="335" y="213"/>
                </a:moveTo>
                <a:cubicBezTo>
                  <a:pt x="335" y="213"/>
                  <a:pt x="335" y="213"/>
                  <a:pt x="335" y="213"/>
                </a:cubicBezTo>
                <a:cubicBezTo>
                  <a:pt x="335" y="213"/>
                  <a:pt x="335" y="213"/>
                  <a:pt x="335" y="213"/>
                </a:cubicBezTo>
                <a:cubicBezTo>
                  <a:pt x="335" y="213"/>
                  <a:pt x="335" y="213"/>
                  <a:pt x="335" y="213"/>
                </a:cubicBezTo>
                <a:close/>
                <a:moveTo>
                  <a:pt x="336" y="213"/>
                </a:moveTo>
                <a:cubicBezTo>
                  <a:pt x="336" y="213"/>
                  <a:pt x="336" y="213"/>
                  <a:pt x="336" y="212"/>
                </a:cubicBezTo>
                <a:cubicBezTo>
                  <a:pt x="336" y="213"/>
                  <a:pt x="336" y="213"/>
                  <a:pt x="336" y="213"/>
                </a:cubicBezTo>
                <a:cubicBezTo>
                  <a:pt x="336" y="213"/>
                  <a:pt x="336" y="213"/>
                  <a:pt x="336" y="212"/>
                </a:cubicBezTo>
                <a:cubicBezTo>
                  <a:pt x="336" y="212"/>
                  <a:pt x="336" y="212"/>
                  <a:pt x="336" y="212"/>
                </a:cubicBezTo>
                <a:cubicBezTo>
                  <a:pt x="336" y="213"/>
                  <a:pt x="337" y="212"/>
                  <a:pt x="337" y="212"/>
                </a:cubicBezTo>
                <a:cubicBezTo>
                  <a:pt x="337" y="212"/>
                  <a:pt x="337" y="212"/>
                  <a:pt x="338" y="212"/>
                </a:cubicBezTo>
                <a:cubicBezTo>
                  <a:pt x="337" y="213"/>
                  <a:pt x="337" y="213"/>
                  <a:pt x="336" y="213"/>
                </a:cubicBezTo>
                <a:close/>
                <a:moveTo>
                  <a:pt x="341" y="208"/>
                </a:moveTo>
                <a:cubicBezTo>
                  <a:pt x="341" y="208"/>
                  <a:pt x="341" y="208"/>
                  <a:pt x="341" y="208"/>
                </a:cubicBezTo>
                <a:cubicBezTo>
                  <a:pt x="341" y="208"/>
                  <a:pt x="341" y="208"/>
                  <a:pt x="340" y="208"/>
                </a:cubicBezTo>
                <a:cubicBezTo>
                  <a:pt x="341" y="208"/>
                  <a:pt x="341" y="208"/>
                  <a:pt x="341" y="208"/>
                </a:cubicBezTo>
                <a:cubicBezTo>
                  <a:pt x="341" y="208"/>
                  <a:pt x="341" y="208"/>
                  <a:pt x="341" y="208"/>
                </a:cubicBezTo>
                <a:close/>
                <a:moveTo>
                  <a:pt x="341" y="207"/>
                </a:moveTo>
                <a:cubicBezTo>
                  <a:pt x="341" y="207"/>
                  <a:pt x="341" y="207"/>
                  <a:pt x="341" y="207"/>
                </a:cubicBezTo>
                <a:cubicBezTo>
                  <a:pt x="341" y="207"/>
                  <a:pt x="341" y="207"/>
                  <a:pt x="341" y="207"/>
                </a:cubicBezTo>
                <a:cubicBezTo>
                  <a:pt x="341" y="207"/>
                  <a:pt x="341" y="207"/>
                  <a:pt x="341" y="207"/>
                </a:cubicBezTo>
                <a:cubicBezTo>
                  <a:pt x="341" y="207"/>
                  <a:pt x="341" y="207"/>
                  <a:pt x="341" y="207"/>
                </a:cubicBezTo>
                <a:close/>
                <a:moveTo>
                  <a:pt x="343" y="207"/>
                </a:moveTo>
                <a:cubicBezTo>
                  <a:pt x="343" y="207"/>
                  <a:pt x="342" y="207"/>
                  <a:pt x="342" y="207"/>
                </a:cubicBezTo>
                <a:cubicBezTo>
                  <a:pt x="342" y="207"/>
                  <a:pt x="342" y="207"/>
                  <a:pt x="343" y="207"/>
                </a:cubicBezTo>
                <a:close/>
                <a:moveTo>
                  <a:pt x="342" y="211"/>
                </a:moveTo>
                <a:cubicBezTo>
                  <a:pt x="342" y="211"/>
                  <a:pt x="343" y="211"/>
                  <a:pt x="343" y="211"/>
                </a:cubicBezTo>
                <a:cubicBezTo>
                  <a:pt x="343" y="211"/>
                  <a:pt x="342" y="211"/>
                  <a:pt x="342" y="211"/>
                </a:cubicBezTo>
                <a:close/>
                <a:moveTo>
                  <a:pt x="343" y="211"/>
                </a:moveTo>
                <a:cubicBezTo>
                  <a:pt x="343" y="211"/>
                  <a:pt x="343" y="211"/>
                  <a:pt x="342" y="211"/>
                </a:cubicBezTo>
                <a:cubicBezTo>
                  <a:pt x="343" y="211"/>
                  <a:pt x="343" y="210"/>
                  <a:pt x="343" y="210"/>
                </a:cubicBezTo>
                <a:cubicBezTo>
                  <a:pt x="343" y="210"/>
                  <a:pt x="343" y="210"/>
                  <a:pt x="343" y="210"/>
                </a:cubicBezTo>
                <a:cubicBezTo>
                  <a:pt x="343" y="210"/>
                  <a:pt x="343" y="210"/>
                  <a:pt x="343" y="210"/>
                </a:cubicBezTo>
                <a:cubicBezTo>
                  <a:pt x="343" y="211"/>
                  <a:pt x="343" y="211"/>
                  <a:pt x="343" y="211"/>
                </a:cubicBezTo>
                <a:close/>
                <a:moveTo>
                  <a:pt x="343" y="207"/>
                </a:moveTo>
                <a:cubicBezTo>
                  <a:pt x="343" y="207"/>
                  <a:pt x="343" y="206"/>
                  <a:pt x="344" y="206"/>
                </a:cubicBezTo>
                <a:cubicBezTo>
                  <a:pt x="344" y="206"/>
                  <a:pt x="344" y="206"/>
                  <a:pt x="344" y="206"/>
                </a:cubicBezTo>
                <a:cubicBezTo>
                  <a:pt x="344" y="206"/>
                  <a:pt x="344" y="206"/>
                  <a:pt x="344" y="207"/>
                </a:cubicBezTo>
                <a:cubicBezTo>
                  <a:pt x="344" y="207"/>
                  <a:pt x="344" y="207"/>
                  <a:pt x="343" y="207"/>
                </a:cubicBezTo>
                <a:close/>
                <a:moveTo>
                  <a:pt x="347" y="206"/>
                </a:moveTo>
                <a:cubicBezTo>
                  <a:pt x="347" y="206"/>
                  <a:pt x="347" y="206"/>
                  <a:pt x="347" y="206"/>
                </a:cubicBezTo>
                <a:cubicBezTo>
                  <a:pt x="347" y="206"/>
                  <a:pt x="347" y="206"/>
                  <a:pt x="347" y="206"/>
                </a:cubicBezTo>
                <a:cubicBezTo>
                  <a:pt x="347" y="206"/>
                  <a:pt x="347" y="206"/>
                  <a:pt x="347" y="205"/>
                </a:cubicBezTo>
                <a:cubicBezTo>
                  <a:pt x="347" y="205"/>
                  <a:pt x="347" y="205"/>
                  <a:pt x="347" y="206"/>
                </a:cubicBezTo>
                <a:cubicBezTo>
                  <a:pt x="347" y="206"/>
                  <a:pt x="347" y="207"/>
                  <a:pt x="347" y="206"/>
                </a:cubicBezTo>
                <a:close/>
                <a:moveTo>
                  <a:pt x="350" y="206"/>
                </a:moveTo>
                <a:cubicBezTo>
                  <a:pt x="349" y="205"/>
                  <a:pt x="349" y="205"/>
                  <a:pt x="349" y="205"/>
                </a:cubicBezTo>
                <a:cubicBezTo>
                  <a:pt x="349" y="206"/>
                  <a:pt x="349" y="206"/>
                  <a:pt x="348" y="206"/>
                </a:cubicBezTo>
                <a:cubicBezTo>
                  <a:pt x="348" y="206"/>
                  <a:pt x="348" y="206"/>
                  <a:pt x="348" y="205"/>
                </a:cubicBezTo>
                <a:cubicBezTo>
                  <a:pt x="348" y="206"/>
                  <a:pt x="349" y="205"/>
                  <a:pt x="349" y="205"/>
                </a:cubicBezTo>
                <a:cubicBezTo>
                  <a:pt x="349" y="205"/>
                  <a:pt x="349" y="204"/>
                  <a:pt x="349" y="204"/>
                </a:cubicBezTo>
                <a:cubicBezTo>
                  <a:pt x="349" y="204"/>
                  <a:pt x="349" y="204"/>
                  <a:pt x="350" y="204"/>
                </a:cubicBezTo>
                <a:cubicBezTo>
                  <a:pt x="350" y="205"/>
                  <a:pt x="349" y="204"/>
                  <a:pt x="349" y="205"/>
                </a:cubicBezTo>
                <a:cubicBezTo>
                  <a:pt x="350" y="205"/>
                  <a:pt x="350" y="205"/>
                  <a:pt x="350" y="205"/>
                </a:cubicBezTo>
                <a:cubicBezTo>
                  <a:pt x="350" y="205"/>
                  <a:pt x="350" y="205"/>
                  <a:pt x="350" y="206"/>
                </a:cubicBezTo>
                <a:close/>
                <a:moveTo>
                  <a:pt x="350" y="205"/>
                </a:moveTo>
                <a:cubicBezTo>
                  <a:pt x="350" y="204"/>
                  <a:pt x="350" y="204"/>
                  <a:pt x="351" y="205"/>
                </a:cubicBezTo>
                <a:cubicBezTo>
                  <a:pt x="351" y="205"/>
                  <a:pt x="350" y="205"/>
                  <a:pt x="350" y="205"/>
                </a:cubicBezTo>
                <a:close/>
                <a:moveTo>
                  <a:pt x="351" y="188"/>
                </a:moveTo>
                <a:cubicBezTo>
                  <a:pt x="351" y="188"/>
                  <a:pt x="351" y="188"/>
                  <a:pt x="351" y="188"/>
                </a:cubicBezTo>
                <a:cubicBezTo>
                  <a:pt x="351" y="188"/>
                  <a:pt x="351" y="188"/>
                  <a:pt x="351" y="188"/>
                </a:cubicBezTo>
                <a:close/>
                <a:moveTo>
                  <a:pt x="359" y="181"/>
                </a:moveTo>
                <a:cubicBezTo>
                  <a:pt x="359" y="181"/>
                  <a:pt x="359" y="181"/>
                  <a:pt x="359" y="181"/>
                </a:cubicBezTo>
                <a:cubicBezTo>
                  <a:pt x="359" y="181"/>
                  <a:pt x="359" y="181"/>
                  <a:pt x="359" y="181"/>
                </a:cubicBezTo>
                <a:cubicBezTo>
                  <a:pt x="359" y="181"/>
                  <a:pt x="359" y="181"/>
                  <a:pt x="359" y="181"/>
                </a:cubicBezTo>
                <a:cubicBezTo>
                  <a:pt x="359" y="181"/>
                  <a:pt x="359" y="181"/>
                  <a:pt x="359" y="181"/>
                </a:cubicBezTo>
                <a:close/>
                <a:moveTo>
                  <a:pt x="364" y="182"/>
                </a:moveTo>
                <a:cubicBezTo>
                  <a:pt x="364" y="182"/>
                  <a:pt x="363" y="182"/>
                  <a:pt x="363" y="182"/>
                </a:cubicBezTo>
                <a:cubicBezTo>
                  <a:pt x="364" y="182"/>
                  <a:pt x="364" y="181"/>
                  <a:pt x="363" y="181"/>
                </a:cubicBezTo>
                <a:cubicBezTo>
                  <a:pt x="363" y="181"/>
                  <a:pt x="363" y="181"/>
                  <a:pt x="363" y="181"/>
                </a:cubicBezTo>
                <a:cubicBezTo>
                  <a:pt x="364" y="181"/>
                  <a:pt x="364" y="181"/>
                  <a:pt x="364" y="181"/>
                </a:cubicBezTo>
                <a:cubicBezTo>
                  <a:pt x="364" y="181"/>
                  <a:pt x="364" y="181"/>
                  <a:pt x="364" y="181"/>
                </a:cubicBezTo>
                <a:cubicBezTo>
                  <a:pt x="364" y="181"/>
                  <a:pt x="364" y="181"/>
                  <a:pt x="364" y="181"/>
                </a:cubicBezTo>
                <a:cubicBezTo>
                  <a:pt x="364" y="181"/>
                  <a:pt x="364" y="182"/>
                  <a:pt x="364" y="182"/>
                </a:cubicBezTo>
                <a:close/>
                <a:moveTo>
                  <a:pt x="364" y="180"/>
                </a:moveTo>
                <a:cubicBezTo>
                  <a:pt x="364" y="180"/>
                  <a:pt x="364" y="180"/>
                  <a:pt x="364" y="180"/>
                </a:cubicBezTo>
                <a:cubicBezTo>
                  <a:pt x="364" y="180"/>
                  <a:pt x="364" y="180"/>
                  <a:pt x="364" y="179"/>
                </a:cubicBezTo>
                <a:cubicBezTo>
                  <a:pt x="364" y="179"/>
                  <a:pt x="364" y="179"/>
                  <a:pt x="364" y="179"/>
                </a:cubicBezTo>
                <a:cubicBezTo>
                  <a:pt x="364" y="179"/>
                  <a:pt x="364" y="179"/>
                  <a:pt x="364" y="180"/>
                </a:cubicBezTo>
                <a:cubicBezTo>
                  <a:pt x="364" y="180"/>
                  <a:pt x="364" y="180"/>
                  <a:pt x="364" y="180"/>
                </a:cubicBezTo>
                <a:cubicBezTo>
                  <a:pt x="364" y="180"/>
                  <a:pt x="364" y="180"/>
                  <a:pt x="364" y="180"/>
                </a:cubicBezTo>
                <a:cubicBezTo>
                  <a:pt x="364" y="180"/>
                  <a:pt x="364" y="180"/>
                  <a:pt x="364" y="180"/>
                </a:cubicBezTo>
                <a:cubicBezTo>
                  <a:pt x="364" y="180"/>
                  <a:pt x="364" y="180"/>
                  <a:pt x="364" y="180"/>
                </a:cubicBezTo>
                <a:close/>
                <a:moveTo>
                  <a:pt x="364" y="179"/>
                </a:moveTo>
                <a:cubicBezTo>
                  <a:pt x="364" y="179"/>
                  <a:pt x="364" y="179"/>
                  <a:pt x="364" y="179"/>
                </a:cubicBezTo>
                <a:cubicBezTo>
                  <a:pt x="364" y="179"/>
                  <a:pt x="364" y="179"/>
                  <a:pt x="364" y="179"/>
                </a:cubicBezTo>
                <a:close/>
                <a:moveTo>
                  <a:pt x="365" y="181"/>
                </a:moveTo>
                <a:cubicBezTo>
                  <a:pt x="365" y="181"/>
                  <a:pt x="366" y="181"/>
                  <a:pt x="366" y="181"/>
                </a:cubicBezTo>
                <a:cubicBezTo>
                  <a:pt x="366" y="182"/>
                  <a:pt x="365" y="181"/>
                  <a:pt x="365" y="181"/>
                </a:cubicBezTo>
                <a:close/>
                <a:moveTo>
                  <a:pt x="366" y="180"/>
                </a:moveTo>
                <a:cubicBezTo>
                  <a:pt x="366" y="180"/>
                  <a:pt x="366" y="180"/>
                  <a:pt x="366" y="180"/>
                </a:cubicBezTo>
                <a:cubicBezTo>
                  <a:pt x="366" y="180"/>
                  <a:pt x="366" y="180"/>
                  <a:pt x="366" y="180"/>
                </a:cubicBezTo>
                <a:cubicBezTo>
                  <a:pt x="366" y="180"/>
                  <a:pt x="366" y="180"/>
                  <a:pt x="366" y="180"/>
                </a:cubicBezTo>
                <a:cubicBezTo>
                  <a:pt x="366" y="180"/>
                  <a:pt x="366" y="180"/>
                  <a:pt x="366" y="180"/>
                </a:cubicBezTo>
                <a:cubicBezTo>
                  <a:pt x="366" y="180"/>
                  <a:pt x="365" y="180"/>
                  <a:pt x="365" y="180"/>
                </a:cubicBezTo>
                <a:cubicBezTo>
                  <a:pt x="365" y="179"/>
                  <a:pt x="365" y="179"/>
                  <a:pt x="365" y="179"/>
                </a:cubicBezTo>
                <a:cubicBezTo>
                  <a:pt x="365" y="179"/>
                  <a:pt x="365" y="179"/>
                  <a:pt x="365" y="179"/>
                </a:cubicBezTo>
                <a:cubicBezTo>
                  <a:pt x="365" y="179"/>
                  <a:pt x="365" y="179"/>
                  <a:pt x="365" y="180"/>
                </a:cubicBezTo>
                <a:cubicBezTo>
                  <a:pt x="365" y="180"/>
                  <a:pt x="365" y="180"/>
                  <a:pt x="365" y="179"/>
                </a:cubicBezTo>
                <a:cubicBezTo>
                  <a:pt x="365" y="179"/>
                  <a:pt x="365" y="180"/>
                  <a:pt x="365" y="180"/>
                </a:cubicBezTo>
                <a:cubicBezTo>
                  <a:pt x="364" y="179"/>
                  <a:pt x="364" y="179"/>
                  <a:pt x="364" y="179"/>
                </a:cubicBezTo>
                <a:cubicBezTo>
                  <a:pt x="364" y="179"/>
                  <a:pt x="364" y="179"/>
                  <a:pt x="364" y="179"/>
                </a:cubicBezTo>
                <a:cubicBezTo>
                  <a:pt x="364" y="179"/>
                  <a:pt x="364" y="179"/>
                  <a:pt x="364" y="179"/>
                </a:cubicBezTo>
                <a:cubicBezTo>
                  <a:pt x="364" y="179"/>
                  <a:pt x="364" y="179"/>
                  <a:pt x="364" y="179"/>
                </a:cubicBezTo>
                <a:cubicBezTo>
                  <a:pt x="364" y="179"/>
                  <a:pt x="364" y="179"/>
                  <a:pt x="364" y="179"/>
                </a:cubicBezTo>
                <a:cubicBezTo>
                  <a:pt x="364" y="179"/>
                  <a:pt x="364" y="179"/>
                  <a:pt x="364" y="179"/>
                </a:cubicBezTo>
                <a:cubicBezTo>
                  <a:pt x="364" y="178"/>
                  <a:pt x="365" y="179"/>
                  <a:pt x="365" y="178"/>
                </a:cubicBezTo>
                <a:cubicBezTo>
                  <a:pt x="366" y="179"/>
                  <a:pt x="366" y="179"/>
                  <a:pt x="366" y="180"/>
                </a:cubicBezTo>
                <a:close/>
                <a:moveTo>
                  <a:pt x="371" y="173"/>
                </a:moveTo>
                <a:cubicBezTo>
                  <a:pt x="371" y="173"/>
                  <a:pt x="371" y="173"/>
                  <a:pt x="371" y="173"/>
                </a:cubicBezTo>
                <a:cubicBezTo>
                  <a:pt x="371" y="173"/>
                  <a:pt x="371" y="173"/>
                  <a:pt x="371" y="173"/>
                </a:cubicBezTo>
                <a:close/>
                <a:moveTo>
                  <a:pt x="373" y="174"/>
                </a:moveTo>
                <a:cubicBezTo>
                  <a:pt x="373" y="174"/>
                  <a:pt x="373" y="175"/>
                  <a:pt x="372" y="174"/>
                </a:cubicBezTo>
                <a:cubicBezTo>
                  <a:pt x="372" y="174"/>
                  <a:pt x="373" y="174"/>
                  <a:pt x="372" y="174"/>
                </a:cubicBezTo>
                <a:cubicBezTo>
                  <a:pt x="372" y="174"/>
                  <a:pt x="372" y="174"/>
                  <a:pt x="371" y="174"/>
                </a:cubicBezTo>
                <a:cubicBezTo>
                  <a:pt x="371" y="174"/>
                  <a:pt x="371" y="174"/>
                  <a:pt x="371" y="174"/>
                </a:cubicBezTo>
                <a:cubicBezTo>
                  <a:pt x="371" y="173"/>
                  <a:pt x="372" y="173"/>
                  <a:pt x="372" y="173"/>
                </a:cubicBezTo>
                <a:cubicBezTo>
                  <a:pt x="372" y="173"/>
                  <a:pt x="372" y="173"/>
                  <a:pt x="372" y="173"/>
                </a:cubicBezTo>
                <a:cubicBezTo>
                  <a:pt x="372" y="173"/>
                  <a:pt x="372" y="173"/>
                  <a:pt x="373" y="173"/>
                </a:cubicBezTo>
                <a:cubicBezTo>
                  <a:pt x="372" y="173"/>
                  <a:pt x="372" y="173"/>
                  <a:pt x="372" y="173"/>
                </a:cubicBezTo>
                <a:cubicBezTo>
                  <a:pt x="373" y="173"/>
                  <a:pt x="373" y="173"/>
                  <a:pt x="373" y="173"/>
                </a:cubicBezTo>
                <a:cubicBezTo>
                  <a:pt x="373" y="173"/>
                  <a:pt x="373" y="173"/>
                  <a:pt x="373" y="173"/>
                </a:cubicBezTo>
                <a:cubicBezTo>
                  <a:pt x="373" y="173"/>
                  <a:pt x="373" y="173"/>
                  <a:pt x="373" y="173"/>
                </a:cubicBezTo>
                <a:cubicBezTo>
                  <a:pt x="373" y="173"/>
                  <a:pt x="373" y="173"/>
                  <a:pt x="374" y="173"/>
                </a:cubicBezTo>
                <a:cubicBezTo>
                  <a:pt x="373" y="174"/>
                  <a:pt x="373" y="174"/>
                  <a:pt x="373" y="174"/>
                </a:cubicBezTo>
                <a:close/>
                <a:moveTo>
                  <a:pt x="374" y="173"/>
                </a:moveTo>
                <a:cubicBezTo>
                  <a:pt x="374" y="173"/>
                  <a:pt x="373" y="173"/>
                  <a:pt x="373" y="173"/>
                </a:cubicBezTo>
                <a:cubicBezTo>
                  <a:pt x="373" y="173"/>
                  <a:pt x="374" y="173"/>
                  <a:pt x="374" y="173"/>
                </a:cubicBezTo>
                <a:cubicBezTo>
                  <a:pt x="374" y="173"/>
                  <a:pt x="374" y="173"/>
                  <a:pt x="374" y="173"/>
                </a:cubicBezTo>
                <a:cubicBezTo>
                  <a:pt x="374" y="173"/>
                  <a:pt x="374" y="173"/>
                  <a:pt x="374" y="173"/>
                </a:cubicBezTo>
                <a:cubicBezTo>
                  <a:pt x="374" y="173"/>
                  <a:pt x="374" y="173"/>
                  <a:pt x="374" y="173"/>
                </a:cubicBezTo>
                <a:close/>
                <a:moveTo>
                  <a:pt x="374" y="174"/>
                </a:moveTo>
                <a:cubicBezTo>
                  <a:pt x="375" y="174"/>
                  <a:pt x="374" y="174"/>
                  <a:pt x="374" y="174"/>
                </a:cubicBezTo>
                <a:cubicBezTo>
                  <a:pt x="375" y="173"/>
                  <a:pt x="375" y="174"/>
                  <a:pt x="374" y="174"/>
                </a:cubicBezTo>
                <a:close/>
                <a:moveTo>
                  <a:pt x="375" y="172"/>
                </a:moveTo>
                <a:cubicBezTo>
                  <a:pt x="375" y="172"/>
                  <a:pt x="375" y="172"/>
                  <a:pt x="375" y="172"/>
                </a:cubicBezTo>
                <a:cubicBezTo>
                  <a:pt x="375" y="172"/>
                  <a:pt x="375" y="172"/>
                  <a:pt x="375" y="172"/>
                </a:cubicBezTo>
                <a:cubicBezTo>
                  <a:pt x="375" y="172"/>
                  <a:pt x="375" y="172"/>
                  <a:pt x="375" y="172"/>
                </a:cubicBezTo>
                <a:close/>
                <a:moveTo>
                  <a:pt x="375" y="172"/>
                </a:moveTo>
                <a:cubicBezTo>
                  <a:pt x="375" y="172"/>
                  <a:pt x="375" y="171"/>
                  <a:pt x="375" y="171"/>
                </a:cubicBezTo>
                <a:cubicBezTo>
                  <a:pt x="375" y="171"/>
                  <a:pt x="375" y="172"/>
                  <a:pt x="375" y="172"/>
                </a:cubicBezTo>
                <a:cubicBezTo>
                  <a:pt x="375" y="172"/>
                  <a:pt x="375" y="172"/>
                  <a:pt x="375" y="172"/>
                </a:cubicBezTo>
                <a:close/>
                <a:moveTo>
                  <a:pt x="377" y="172"/>
                </a:moveTo>
                <a:cubicBezTo>
                  <a:pt x="377" y="172"/>
                  <a:pt x="377" y="172"/>
                  <a:pt x="377" y="172"/>
                </a:cubicBezTo>
                <a:cubicBezTo>
                  <a:pt x="377" y="172"/>
                  <a:pt x="376" y="172"/>
                  <a:pt x="376" y="172"/>
                </a:cubicBezTo>
                <a:cubicBezTo>
                  <a:pt x="376" y="172"/>
                  <a:pt x="376" y="172"/>
                  <a:pt x="376" y="172"/>
                </a:cubicBezTo>
                <a:cubicBezTo>
                  <a:pt x="376" y="172"/>
                  <a:pt x="376" y="172"/>
                  <a:pt x="376" y="172"/>
                </a:cubicBezTo>
                <a:cubicBezTo>
                  <a:pt x="376" y="172"/>
                  <a:pt x="376" y="171"/>
                  <a:pt x="376" y="171"/>
                </a:cubicBezTo>
                <a:cubicBezTo>
                  <a:pt x="376" y="171"/>
                  <a:pt x="376" y="171"/>
                  <a:pt x="376" y="171"/>
                </a:cubicBezTo>
                <a:cubicBezTo>
                  <a:pt x="376" y="171"/>
                  <a:pt x="376" y="171"/>
                  <a:pt x="376" y="171"/>
                </a:cubicBezTo>
                <a:cubicBezTo>
                  <a:pt x="376" y="171"/>
                  <a:pt x="376" y="171"/>
                  <a:pt x="376" y="171"/>
                </a:cubicBezTo>
                <a:cubicBezTo>
                  <a:pt x="376" y="171"/>
                  <a:pt x="376" y="171"/>
                  <a:pt x="377" y="171"/>
                </a:cubicBezTo>
                <a:cubicBezTo>
                  <a:pt x="377" y="171"/>
                  <a:pt x="377" y="171"/>
                  <a:pt x="377" y="171"/>
                </a:cubicBezTo>
                <a:cubicBezTo>
                  <a:pt x="377" y="172"/>
                  <a:pt x="376" y="171"/>
                  <a:pt x="376" y="172"/>
                </a:cubicBezTo>
                <a:cubicBezTo>
                  <a:pt x="377" y="172"/>
                  <a:pt x="377" y="171"/>
                  <a:pt x="377" y="172"/>
                </a:cubicBezTo>
                <a:close/>
                <a:moveTo>
                  <a:pt x="381" y="169"/>
                </a:moveTo>
                <a:cubicBezTo>
                  <a:pt x="381" y="169"/>
                  <a:pt x="381" y="169"/>
                  <a:pt x="381" y="170"/>
                </a:cubicBezTo>
                <a:cubicBezTo>
                  <a:pt x="381" y="170"/>
                  <a:pt x="381" y="170"/>
                  <a:pt x="380" y="170"/>
                </a:cubicBezTo>
                <a:cubicBezTo>
                  <a:pt x="380" y="170"/>
                  <a:pt x="380" y="170"/>
                  <a:pt x="380" y="170"/>
                </a:cubicBezTo>
                <a:cubicBezTo>
                  <a:pt x="380" y="170"/>
                  <a:pt x="380" y="170"/>
                  <a:pt x="380" y="170"/>
                </a:cubicBezTo>
                <a:cubicBezTo>
                  <a:pt x="380" y="170"/>
                  <a:pt x="380" y="169"/>
                  <a:pt x="380" y="169"/>
                </a:cubicBezTo>
                <a:cubicBezTo>
                  <a:pt x="379" y="170"/>
                  <a:pt x="379" y="170"/>
                  <a:pt x="378" y="170"/>
                </a:cubicBezTo>
                <a:cubicBezTo>
                  <a:pt x="377" y="169"/>
                  <a:pt x="377" y="169"/>
                  <a:pt x="376" y="169"/>
                </a:cubicBezTo>
                <a:cubicBezTo>
                  <a:pt x="376" y="169"/>
                  <a:pt x="377" y="169"/>
                  <a:pt x="377" y="169"/>
                </a:cubicBezTo>
                <a:cubicBezTo>
                  <a:pt x="377" y="169"/>
                  <a:pt x="378" y="169"/>
                  <a:pt x="378" y="169"/>
                </a:cubicBezTo>
                <a:cubicBezTo>
                  <a:pt x="378" y="168"/>
                  <a:pt x="378" y="168"/>
                  <a:pt x="378" y="168"/>
                </a:cubicBezTo>
                <a:cubicBezTo>
                  <a:pt x="379" y="168"/>
                  <a:pt x="379" y="168"/>
                  <a:pt x="379" y="168"/>
                </a:cubicBezTo>
                <a:cubicBezTo>
                  <a:pt x="379" y="168"/>
                  <a:pt x="381" y="167"/>
                  <a:pt x="382" y="168"/>
                </a:cubicBezTo>
                <a:cubicBezTo>
                  <a:pt x="381" y="168"/>
                  <a:pt x="381" y="168"/>
                  <a:pt x="381" y="169"/>
                </a:cubicBezTo>
                <a:close/>
                <a:moveTo>
                  <a:pt x="382" y="166"/>
                </a:moveTo>
                <a:cubicBezTo>
                  <a:pt x="382" y="166"/>
                  <a:pt x="382" y="167"/>
                  <a:pt x="381" y="166"/>
                </a:cubicBezTo>
                <a:cubicBezTo>
                  <a:pt x="382" y="165"/>
                  <a:pt x="380" y="166"/>
                  <a:pt x="380" y="166"/>
                </a:cubicBezTo>
                <a:cubicBezTo>
                  <a:pt x="381" y="166"/>
                  <a:pt x="381" y="166"/>
                  <a:pt x="381" y="166"/>
                </a:cubicBezTo>
                <a:cubicBezTo>
                  <a:pt x="381" y="166"/>
                  <a:pt x="381" y="166"/>
                  <a:pt x="381" y="165"/>
                </a:cubicBezTo>
                <a:cubicBezTo>
                  <a:pt x="381" y="165"/>
                  <a:pt x="382" y="165"/>
                  <a:pt x="382" y="165"/>
                </a:cubicBezTo>
                <a:cubicBezTo>
                  <a:pt x="382" y="165"/>
                  <a:pt x="382" y="165"/>
                  <a:pt x="382" y="165"/>
                </a:cubicBezTo>
                <a:cubicBezTo>
                  <a:pt x="382" y="166"/>
                  <a:pt x="382" y="166"/>
                  <a:pt x="382" y="166"/>
                </a:cubicBezTo>
                <a:close/>
                <a:moveTo>
                  <a:pt x="383" y="165"/>
                </a:moveTo>
                <a:cubicBezTo>
                  <a:pt x="382" y="165"/>
                  <a:pt x="383" y="165"/>
                  <a:pt x="382" y="165"/>
                </a:cubicBezTo>
                <a:cubicBezTo>
                  <a:pt x="382" y="164"/>
                  <a:pt x="382" y="164"/>
                  <a:pt x="382" y="164"/>
                </a:cubicBezTo>
                <a:cubicBezTo>
                  <a:pt x="382" y="164"/>
                  <a:pt x="382" y="164"/>
                  <a:pt x="382" y="164"/>
                </a:cubicBezTo>
                <a:cubicBezTo>
                  <a:pt x="383" y="164"/>
                  <a:pt x="383" y="164"/>
                  <a:pt x="383" y="165"/>
                </a:cubicBezTo>
                <a:close/>
                <a:moveTo>
                  <a:pt x="383" y="169"/>
                </a:moveTo>
                <a:cubicBezTo>
                  <a:pt x="383" y="169"/>
                  <a:pt x="383" y="169"/>
                  <a:pt x="383" y="169"/>
                </a:cubicBezTo>
                <a:cubicBezTo>
                  <a:pt x="383" y="169"/>
                  <a:pt x="383" y="169"/>
                  <a:pt x="383" y="169"/>
                </a:cubicBezTo>
                <a:cubicBezTo>
                  <a:pt x="383" y="169"/>
                  <a:pt x="383" y="169"/>
                  <a:pt x="383" y="169"/>
                </a:cubicBezTo>
                <a:close/>
                <a:moveTo>
                  <a:pt x="383" y="169"/>
                </a:moveTo>
                <a:cubicBezTo>
                  <a:pt x="383" y="169"/>
                  <a:pt x="383" y="169"/>
                  <a:pt x="383" y="169"/>
                </a:cubicBezTo>
                <a:cubicBezTo>
                  <a:pt x="383" y="169"/>
                  <a:pt x="383" y="169"/>
                  <a:pt x="383" y="169"/>
                </a:cubicBezTo>
                <a:cubicBezTo>
                  <a:pt x="383" y="169"/>
                  <a:pt x="384" y="169"/>
                  <a:pt x="384" y="168"/>
                </a:cubicBezTo>
                <a:cubicBezTo>
                  <a:pt x="384" y="169"/>
                  <a:pt x="384" y="169"/>
                  <a:pt x="384" y="169"/>
                </a:cubicBezTo>
                <a:cubicBezTo>
                  <a:pt x="384" y="169"/>
                  <a:pt x="383" y="169"/>
                  <a:pt x="383" y="169"/>
                </a:cubicBezTo>
                <a:close/>
                <a:moveTo>
                  <a:pt x="383" y="164"/>
                </a:moveTo>
                <a:cubicBezTo>
                  <a:pt x="383" y="164"/>
                  <a:pt x="383" y="164"/>
                  <a:pt x="383" y="164"/>
                </a:cubicBezTo>
                <a:cubicBezTo>
                  <a:pt x="384" y="164"/>
                  <a:pt x="384" y="163"/>
                  <a:pt x="384" y="163"/>
                </a:cubicBezTo>
                <a:cubicBezTo>
                  <a:pt x="384" y="164"/>
                  <a:pt x="384" y="164"/>
                  <a:pt x="384" y="164"/>
                </a:cubicBezTo>
                <a:cubicBezTo>
                  <a:pt x="384" y="164"/>
                  <a:pt x="383" y="164"/>
                  <a:pt x="383" y="164"/>
                </a:cubicBezTo>
                <a:close/>
                <a:moveTo>
                  <a:pt x="386" y="168"/>
                </a:moveTo>
                <a:cubicBezTo>
                  <a:pt x="386" y="168"/>
                  <a:pt x="386" y="168"/>
                  <a:pt x="386" y="168"/>
                </a:cubicBezTo>
                <a:cubicBezTo>
                  <a:pt x="386" y="168"/>
                  <a:pt x="386" y="168"/>
                  <a:pt x="386" y="168"/>
                </a:cubicBezTo>
                <a:cubicBezTo>
                  <a:pt x="386" y="168"/>
                  <a:pt x="386" y="168"/>
                  <a:pt x="386" y="168"/>
                </a:cubicBezTo>
                <a:close/>
                <a:moveTo>
                  <a:pt x="387" y="167"/>
                </a:moveTo>
                <a:cubicBezTo>
                  <a:pt x="386" y="168"/>
                  <a:pt x="386" y="168"/>
                  <a:pt x="386" y="168"/>
                </a:cubicBezTo>
                <a:cubicBezTo>
                  <a:pt x="386" y="168"/>
                  <a:pt x="386" y="168"/>
                  <a:pt x="386" y="168"/>
                </a:cubicBezTo>
                <a:cubicBezTo>
                  <a:pt x="385" y="168"/>
                  <a:pt x="385" y="168"/>
                  <a:pt x="384" y="168"/>
                </a:cubicBezTo>
                <a:cubicBezTo>
                  <a:pt x="385" y="167"/>
                  <a:pt x="386" y="168"/>
                  <a:pt x="387" y="167"/>
                </a:cubicBezTo>
                <a:close/>
                <a:moveTo>
                  <a:pt x="391" y="159"/>
                </a:moveTo>
                <a:cubicBezTo>
                  <a:pt x="390" y="158"/>
                  <a:pt x="390" y="159"/>
                  <a:pt x="390" y="158"/>
                </a:cubicBezTo>
                <a:cubicBezTo>
                  <a:pt x="390" y="158"/>
                  <a:pt x="390" y="158"/>
                  <a:pt x="390" y="158"/>
                </a:cubicBezTo>
                <a:cubicBezTo>
                  <a:pt x="390" y="158"/>
                  <a:pt x="390" y="158"/>
                  <a:pt x="390" y="158"/>
                </a:cubicBezTo>
                <a:cubicBezTo>
                  <a:pt x="390" y="158"/>
                  <a:pt x="390" y="158"/>
                  <a:pt x="390" y="158"/>
                </a:cubicBezTo>
                <a:cubicBezTo>
                  <a:pt x="391" y="158"/>
                  <a:pt x="391" y="158"/>
                  <a:pt x="391" y="158"/>
                </a:cubicBezTo>
                <a:cubicBezTo>
                  <a:pt x="391" y="158"/>
                  <a:pt x="391" y="158"/>
                  <a:pt x="391" y="159"/>
                </a:cubicBezTo>
                <a:close/>
                <a:moveTo>
                  <a:pt x="392" y="158"/>
                </a:moveTo>
                <a:cubicBezTo>
                  <a:pt x="392" y="158"/>
                  <a:pt x="391" y="159"/>
                  <a:pt x="391" y="158"/>
                </a:cubicBezTo>
                <a:cubicBezTo>
                  <a:pt x="392" y="158"/>
                  <a:pt x="392" y="157"/>
                  <a:pt x="392" y="158"/>
                </a:cubicBezTo>
                <a:close/>
                <a:moveTo>
                  <a:pt x="388" y="146"/>
                </a:moveTo>
                <a:cubicBezTo>
                  <a:pt x="388" y="146"/>
                  <a:pt x="388" y="146"/>
                  <a:pt x="388" y="146"/>
                </a:cubicBezTo>
                <a:cubicBezTo>
                  <a:pt x="388" y="146"/>
                  <a:pt x="388" y="146"/>
                  <a:pt x="388" y="146"/>
                </a:cubicBezTo>
                <a:close/>
                <a:moveTo>
                  <a:pt x="387" y="150"/>
                </a:moveTo>
                <a:cubicBezTo>
                  <a:pt x="387" y="150"/>
                  <a:pt x="387" y="151"/>
                  <a:pt x="387" y="151"/>
                </a:cubicBezTo>
                <a:cubicBezTo>
                  <a:pt x="387" y="151"/>
                  <a:pt x="387" y="151"/>
                  <a:pt x="386" y="151"/>
                </a:cubicBezTo>
                <a:cubicBezTo>
                  <a:pt x="386" y="150"/>
                  <a:pt x="387" y="150"/>
                  <a:pt x="387" y="150"/>
                </a:cubicBezTo>
                <a:close/>
                <a:moveTo>
                  <a:pt x="382" y="133"/>
                </a:moveTo>
                <a:cubicBezTo>
                  <a:pt x="382" y="133"/>
                  <a:pt x="382" y="133"/>
                  <a:pt x="381" y="134"/>
                </a:cubicBezTo>
                <a:cubicBezTo>
                  <a:pt x="381" y="134"/>
                  <a:pt x="381" y="134"/>
                  <a:pt x="381" y="134"/>
                </a:cubicBezTo>
                <a:cubicBezTo>
                  <a:pt x="381" y="133"/>
                  <a:pt x="381" y="133"/>
                  <a:pt x="381" y="133"/>
                </a:cubicBezTo>
                <a:cubicBezTo>
                  <a:pt x="381" y="133"/>
                  <a:pt x="381" y="133"/>
                  <a:pt x="381" y="133"/>
                </a:cubicBezTo>
                <a:cubicBezTo>
                  <a:pt x="382" y="133"/>
                  <a:pt x="382" y="133"/>
                  <a:pt x="382" y="133"/>
                </a:cubicBezTo>
                <a:close/>
                <a:moveTo>
                  <a:pt x="380" y="119"/>
                </a:moveTo>
                <a:cubicBezTo>
                  <a:pt x="380" y="119"/>
                  <a:pt x="380" y="119"/>
                  <a:pt x="380" y="119"/>
                </a:cubicBezTo>
                <a:cubicBezTo>
                  <a:pt x="380" y="119"/>
                  <a:pt x="380" y="119"/>
                  <a:pt x="380" y="119"/>
                </a:cubicBezTo>
                <a:cubicBezTo>
                  <a:pt x="380" y="119"/>
                  <a:pt x="380" y="119"/>
                  <a:pt x="380" y="119"/>
                </a:cubicBezTo>
                <a:close/>
                <a:moveTo>
                  <a:pt x="375" y="118"/>
                </a:moveTo>
                <a:cubicBezTo>
                  <a:pt x="375" y="118"/>
                  <a:pt x="375" y="118"/>
                  <a:pt x="375" y="118"/>
                </a:cubicBezTo>
                <a:cubicBezTo>
                  <a:pt x="375" y="118"/>
                  <a:pt x="375" y="118"/>
                  <a:pt x="375" y="118"/>
                </a:cubicBezTo>
                <a:cubicBezTo>
                  <a:pt x="375" y="118"/>
                  <a:pt x="375" y="118"/>
                  <a:pt x="375" y="118"/>
                </a:cubicBezTo>
                <a:close/>
                <a:moveTo>
                  <a:pt x="373" y="116"/>
                </a:moveTo>
                <a:cubicBezTo>
                  <a:pt x="373" y="117"/>
                  <a:pt x="373" y="117"/>
                  <a:pt x="373" y="117"/>
                </a:cubicBezTo>
                <a:cubicBezTo>
                  <a:pt x="373" y="117"/>
                  <a:pt x="372" y="117"/>
                  <a:pt x="372" y="117"/>
                </a:cubicBezTo>
                <a:cubicBezTo>
                  <a:pt x="372" y="117"/>
                  <a:pt x="372" y="117"/>
                  <a:pt x="372" y="117"/>
                </a:cubicBezTo>
                <a:cubicBezTo>
                  <a:pt x="372" y="117"/>
                  <a:pt x="372" y="117"/>
                  <a:pt x="372" y="116"/>
                </a:cubicBezTo>
                <a:cubicBezTo>
                  <a:pt x="372" y="116"/>
                  <a:pt x="373" y="116"/>
                  <a:pt x="373" y="116"/>
                </a:cubicBezTo>
                <a:close/>
                <a:moveTo>
                  <a:pt x="372" y="117"/>
                </a:moveTo>
                <a:cubicBezTo>
                  <a:pt x="372" y="117"/>
                  <a:pt x="372" y="117"/>
                  <a:pt x="372" y="117"/>
                </a:cubicBezTo>
                <a:cubicBezTo>
                  <a:pt x="371" y="117"/>
                  <a:pt x="371" y="117"/>
                  <a:pt x="371" y="117"/>
                </a:cubicBezTo>
                <a:cubicBezTo>
                  <a:pt x="371" y="117"/>
                  <a:pt x="371" y="117"/>
                  <a:pt x="371" y="117"/>
                </a:cubicBezTo>
                <a:cubicBezTo>
                  <a:pt x="371" y="117"/>
                  <a:pt x="371" y="117"/>
                  <a:pt x="372" y="117"/>
                </a:cubicBezTo>
                <a:close/>
                <a:moveTo>
                  <a:pt x="364" y="115"/>
                </a:moveTo>
                <a:cubicBezTo>
                  <a:pt x="364" y="115"/>
                  <a:pt x="363" y="116"/>
                  <a:pt x="363" y="116"/>
                </a:cubicBezTo>
                <a:cubicBezTo>
                  <a:pt x="363" y="115"/>
                  <a:pt x="363" y="114"/>
                  <a:pt x="364" y="115"/>
                </a:cubicBezTo>
                <a:close/>
                <a:moveTo>
                  <a:pt x="362" y="116"/>
                </a:moveTo>
                <a:cubicBezTo>
                  <a:pt x="362" y="116"/>
                  <a:pt x="362" y="116"/>
                  <a:pt x="362" y="116"/>
                </a:cubicBezTo>
                <a:cubicBezTo>
                  <a:pt x="362" y="116"/>
                  <a:pt x="362" y="116"/>
                  <a:pt x="362" y="116"/>
                </a:cubicBezTo>
                <a:cubicBezTo>
                  <a:pt x="362" y="117"/>
                  <a:pt x="363" y="117"/>
                  <a:pt x="363" y="117"/>
                </a:cubicBezTo>
                <a:cubicBezTo>
                  <a:pt x="362" y="117"/>
                  <a:pt x="362" y="118"/>
                  <a:pt x="362" y="117"/>
                </a:cubicBezTo>
                <a:cubicBezTo>
                  <a:pt x="362" y="116"/>
                  <a:pt x="362" y="116"/>
                  <a:pt x="362" y="116"/>
                </a:cubicBezTo>
                <a:close/>
                <a:moveTo>
                  <a:pt x="361" y="118"/>
                </a:moveTo>
                <a:cubicBezTo>
                  <a:pt x="361" y="118"/>
                  <a:pt x="361" y="118"/>
                  <a:pt x="361" y="118"/>
                </a:cubicBezTo>
                <a:cubicBezTo>
                  <a:pt x="360" y="118"/>
                  <a:pt x="360" y="119"/>
                  <a:pt x="360" y="118"/>
                </a:cubicBezTo>
                <a:cubicBezTo>
                  <a:pt x="359" y="119"/>
                  <a:pt x="359" y="119"/>
                  <a:pt x="359" y="119"/>
                </a:cubicBezTo>
                <a:cubicBezTo>
                  <a:pt x="359" y="119"/>
                  <a:pt x="359" y="119"/>
                  <a:pt x="359" y="119"/>
                </a:cubicBezTo>
                <a:cubicBezTo>
                  <a:pt x="360" y="118"/>
                  <a:pt x="360" y="118"/>
                  <a:pt x="360" y="118"/>
                </a:cubicBezTo>
                <a:cubicBezTo>
                  <a:pt x="360" y="118"/>
                  <a:pt x="361" y="118"/>
                  <a:pt x="361" y="118"/>
                </a:cubicBezTo>
                <a:close/>
                <a:moveTo>
                  <a:pt x="358" y="119"/>
                </a:moveTo>
                <a:cubicBezTo>
                  <a:pt x="358" y="119"/>
                  <a:pt x="358" y="119"/>
                  <a:pt x="357" y="119"/>
                </a:cubicBezTo>
                <a:cubicBezTo>
                  <a:pt x="357" y="119"/>
                  <a:pt x="357" y="119"/>
                  <a:pt x="357" y="118"/>
                </a:cubicBezTo>
                <a:cubicBezTo>
                  <a:pt x="357" y="119"/>
                  <a:pt x="357" y="119"/>
                  <a:pt x="358" y="119"/>
                </a:cubicBezTo>
                <a:close/>
                <a:moveTo>
                  <a:pt x="355" y="117"/>
                </a:moveTo>
                <a:cubicBezTo>
                  <a:pt x="355" y="118"/>
                  <a:pt x="355" y="118"/>
                  <a:pt x="355" y="118"/>
                </a:cubicBezTo>
                <a:cubicBezTo>
                  <a:pt x="356" y="117"/>
                  <a:pt x="355" y="117"/>
                  <a:pt x="356" y="117"/>
                </a:cubicBezTo>
                <a:cubicBezTo>
                  <a:pt x="356" y="117"/>
                  <a:pt x="356" y="118"/>
                  <a:pt x="356" y="118"/>
                </a:cubicBezTo>
                <a:cubicBezTo>
                  <a:pt x="355" y="119"/>
                  <a:pt x="355" y="118"/>
                  <a:pt x="355" y="118"/>
                </a:cubicBezTo>
                <a:cubicBezTo>
                  <a:pt x="355" y="119"/>
                  <a:pt x="355" y="119"/>
                  <a:pt x="355" y="119"/>
                </a:cubicBezTo>
                <a:cubicBezTo>
                  <a:pt x="355" y="119"/>
                  <a:pt x="355" y="119"/>
                  <a:pt x="355" y="119"/>
                </a:cubicBezTo>
                <a:cubicBezTo>
                  <a:pt x="355" y="118"/>
                  <a:pt x="355" y="118"/>
                  <a:pt x="355" y="118"/>
                </a:cubicBezTo>
                <a:cubicBezTo>
                  <a:pt x="355" y="118"/>
                  <a:pt x="355" y="117"/>
                  <a:pt x="355" y="117"/>
                </a:cubicBezTo>
                <a:close/>
                <a:moveTo>
                  <a:pt x="354" y="67"/>
                </a:moveTo>
                <a:cubicBezTo>
                  <a:pt x="355" y="67"/>
                  <a:pt x="355" y="67"/>
                  <a:pt x="355" y="67"/>
                </a:cubicBezTo>
                <a:cubicBezTo>
                  <a:pt x="355" y="67"/>
                  <a:pt x="355" y="68"/>
                  <a:pt x="354" y="67"/>
                </a:cubicBezTo>
                <a:close/>
                <a:moveTo>
                  <a:pt x="356" y="68"/>
                </a:moveTo>
                <a:cubicBezTo>
                  <a:pt x="356" y="68"/>
                  <a:pt x="356" y="68"/>
                  <a:pt x="356" y="68"/>
                </a:cubicBezTo>
                <a:cubicBezTo>
                  <a:pt x="356" y="68"/>
                  <a:pt x="356" y="68"/>
                  <a:pt x="356" y="68"/>
                </a:cubicBezTo>
                <a:close/>
                <a:moveTo>
                  <a:pt x="356" y="43"/>
                </a:moveTo>
                <a:cubicBezTo>
                  <a:pt x="355" y="44"/>
                  <a:pt x="355" y="44"/>
                  <a:pt x="354" y="44"/>
                </a:cubicBezTo>
                <a:cubicBezTo>
                  <a:pt x="355" y="44"/>
                  <a:pt x="355" y="43"/>
                  <a:pt x="356" y="43"/>
                </a:cubicBezTo>
                <a:close/>
                <a:moveTo>
                  <a:pt x="353" y="69"/>
                </a:moveTo>
                <a:cubicBezTo>
                  <a:pt x="353" y="68"/>
                  <a:pt x="354" y="68"/>
                  <a:pt x="354" y="67"/>
                </a:cubicBezTo>
                <a:cubicBezTo>
                  <a:pt x="354" y="68"/>
                  <a:pt x="354" y="68"/>
                  <a:pt x="354" y="69"/>
                </a:cubicBezTo>
                <a:cubicBezTo>
                  <a:pt x="353" y="69"/>
                  <a:pt x="353" y="69"/>
                  <a:pt x="353" y="69"/>
                </a:cubicBezTo>
                <a:cubicBezTo>
                  <a:pt x="353" y="69"/>
                  <a:pt x="353" y="69"/>
                  <a:pt x="353" y="69"/>
                </a:cubicBezTo>
                <a:cubicBezTo>
                  <a:pt x="353" y="69"/>
                  <a:pt x="353" y="69"/>
                  <a:pt x="353" y="69"/>
                </a:cubicBezTo>
                <a:close/>
                <a:moveTo>
                  <a:pt x="353" y="122"/>
                </a:moveTo>
                <a:cubicBezTo>
                  <a:pt x="353" y="122"/>
                  <a:pt x="353" y="122"/>
                  <a:pt x="353" y="122"/>
                </a:cubicBezTo>
                <a:cubicBezTo>
                  <a:pt x="353" y="122"/>
                  <a:pt x="352" y="122"/>
                  <a:pt x="352" y="122"/>
                </a:cubicBezTo>
                <a:cubicBezTo>
                  <a:pt x="353" y="122"/>
                  <a:pt x="353" y="122"/>
                  <a:pt x="353" y="122"/>
                </a:cubicBezTo>
                <a:close/>
                <a:moveTo>
                  <a:pt x="352" y="44"/>
                </a:moveTo>
                <a:cubicBezTo>
                  <a:pt x="352" y="43"/>
                  <a:pt x="352" y="44"/>
                  <a:pt x="351" y="44"/>
                </a:cubicBezTo>
                <a:cubicBezTo>
                  <a:pt x="352" y="43"/>
                  <a:pt x="352" y="43"/>
                  <a:pt x="352" y="44"/>
                </a:cubicBezTo>
                <a:close/>
                <a:moveTo>
                  <a:pt x="352" y="69"/>
                </a:moveTo>
                <a:cubicBezTo>
                  <a:pt x="352" y="69"/>
                  <a:pt x="351" y="69"/>
                  <a:pt x="351" y="70"/>
                </a:cubicBezTo>
                <a:cubicBezTo>
                  <a:pt x="351" y="70"/>
                  <a:pt x="352" y="70"/>
                  <a:pt x="352" y="70"/>
                </a:cubicBezTo>
                <a:cubicBezTo>
                  <a:pt x="351" y="70"/>
                  <a:pt x="351" y="70"/>
                  <a:pt x="351" y="70"/>
                </a:cubicBezTo>
                <a:cubicBezTo>
                  <a:pt x="351" y="70"/>
                  <a:pt x="351" y="70"/>
                  <a:pt x="351" y="70"/>
                </a:cubicBezTo>
                <a:cubicBezTo>
                  <a:pt x="351" y="70"/>
                  <a:pt x="351" y="70"/>
                  <a:pt x="351" y="70"/>
                </a:cubicBezTo>
                <a:cubicBezTo>
                  <a:pt x="350" y="70"/>
                  <a:pt x="350" y="70"/>
                  <a:pt x="350" y="70"/>
                </a:cubicBezTo>
                <a:cubicBezTo>
                  <a:pt x="350" y="70"/>
                  <a:pt x="351" y="69"/>
                  <a:pt x="352" y="69"/>
                </a:cubicBezTo>
                <a:close/>
                <a:moveTo>
                  <a:pt x="349" y="117"/>
                </a:moveTo>
                <a:cubicBezTo>
                  <a:pt x="348" y="118"/>
                  <a:pt x="348" y="117"/>
                  <a:pt x="348" y="118"/>
                </a:cubicBezTo>
                <a:cubicBezTo>
                  <a:pt x="348" y="117"/>
                  <a:pt x="348" y="117"/>
                  <a:pt x="348" y="117"/>
                </a:cubicBezTo>
                <a:cubicBezTo>
                  <a:pt x="348" y="117"/>
                  <a:pt x="349" y="117"/>
                  <a:pt x="349" y="117"/>
                </a:cubicBezTo>
                <a:cubicBezTo>
                  <a:pt x="349" y="117"/>
                  <a:pt x="349" y="117"/>
                  <a:pt x="349" y="117"/>
                </a:cubicBezTo>
                <a:close/>
                <a:moveTo>
                  <a:pt x="346" y="71"/>
                </a:moveTo>
                <a:cubicBezTo>
                  <a:pt x="346" y="71"/>
                  <a:pt x="346" y="71"/>
                  <a:pt x="347" y="70"/>
                </a:cubicBezTo>
                <a:cubicBezTo>
                  <a:pt x="347" y="70"/>
                  <a:pt x="347" y="70"/>
                  <a:pt x="348" y="70"/>
                </a:cubicBezTo>
                <a:cubicBezTo>
                  <a:pt x="348" y="70"/>
                  <a:pt x="347" y="70"/>
                  <a:pt x="348" y="70"/>
                </a:cubicBezTo>
                <a:cubicBezTo>
                  <a:pt x="348" y="70"/>
                  <a:pt x="348" y="69"/>
                  <a:pt x="348" y="69"/>
                </a:cubicBezTo>
                <a:cubicBezTo>
                  <a:pt x="349" y="69"/>
                  <a:pt x="349" y="70"/>
                  <a:pt x="349" y="70"/>
                </a:cubicBezTo>
                <a:cubicBezTo>
                  <a:pt x="349" y="70"/>
                  <a:pt x="349" y="70"/>
                  <a:pt x="349" y="70"/>
                </a:cubicBezTo>
                <a:cubicBezTo>
                  <a:pt x="349" y="70"/>
                  <a:pt x="349" y="70"/>
                  <a:pt x="349" y="70"/>
                </a:cubicBezTo>
                <a:cubicBezTo>
                  <a:pt x="348" y="70"/>
                  <a:pt x="348" y="70"/>
                  <a:pt x="348" y="71"/>
                </a:cubicBezTo>
                <a:cubicBezTo>
                  <a:pt x="348" y="71"/>
                  <a:pt x="347" y="71"/>
                  <a:pt x="347" y="71"/>
                </a:cubicBezTo>
                <a:cubicBezTo>
                  <a:pt x="347" y="71"/>
                  <a:pt x="347" y="71"/>
                  <a:pt x="347" y="71"/>
                </a:cubicBezTo>
                <a:cubicBezTo>
                  <a:pt x="346" y="71"/>
                  <a:pt x="346" y="71"/>
                  <a:pt x="346" y="72"/>
                </a:cubicBezTo>
                <a:cubicBezTo>
                  <a:pt x="346" y="72"/>
                  <a:pt x="346" y="72"/>
                  <a:pt x="346" y="72"/>
                </a:cubicBezTo>
                <a:cubicBezTo>
                  <a:pt x="346" y="72"/>
                  <a:pt x="346" y="72"/>
                  <a:pt x="346" y="72"/>
                </a:cubicBezTo>
                <a:cubicBezTo>
                  <a:pt x="346" y="72"/>
                  <a:pt x="346" y="71"/>
                  <a:pt x="346" y="71"/>
                </a:cubicBezTo>
                <a:close/>
                <a:moveTo>
                  <a:pt x="346" y="118"/>
                </a:moveTo>
                <a:cubicBezTo>
                  <a:pt x="346" y="118"/>
                  <a:pt x="346" y="118"/>
                  <a:pt x="346" y="118"/>
                </a:cubicBezTo>
                <a:cubicBezTo>
                  <a:pt x="346" y="118"/>
                  <a:pt x="346" y="118"/>
                  <a:pt x="346" y="118"/>
                </a:cubicBezTo>
                <a:close/>
                <a:moveTo>
                  <a:pt x="345" y="118"/>
                </a:moveTo>
                <a:cubicBezTo>
                  <a:pt x="345" y="118"/>
                  <a:pt x="345" y="118"/>
                  <a:pt x="345" y="118"/>
                </a:cubicBezTo>
                <a:cubicBezTo>
                  <a:pt x="345" y="118"/>
                  <a:pt x="345" y="118"/>
                  <a:pt x="345" y="118"/>
                </a:cubicBezTo>
                <a:cubicBezTo>
                  <a:pt x="345" y="118"/>
                  <a:pt x="345" y="118"/>
                  <a:pt x="345" y="118"/>
                </a:cubicBezTo>
                <a:close/>
                <a:moveTo>
                  <a:pt x="347" y="121"/>
                </a:moveTo>
                <a:cubicBezTo>
                  <a:pt x="347" y="122"/>
                  <a:pt x="345" y="122"/>
                  <a:pt x="345" y="122"/>
                </a:cubicBezTo>
                <a:cubicBezTo>
                  <a:pt x="346" y="122"/>
                  <a:pt x="346" y="121"/>
                  <a:pt x="347" y="121"/>
                </a:cubicBezTo>
                <a:close/>
                <a:moveTo>
                  <a:pt x="336" y="42"/>
                </a:moveTo>
                <a:cubicBezTo>
                  <a:pt x="336" y="42"/>
                  <a:pt x="337" y="42"/>
                  <a:pt x="337" y="42"/>
                </a:cubicBezTo>
                <a:cubicBezTo>
                  <a:pt x="338" y="42"/>
                  <a:pt x="336" y="43"/>
                  <a:pt x="337" y="43"/>
                </a:cubicBezTo>
                <a:cubicBezTo>
                  <a:pt x="337" y="44"/>
                  <a:pt x="337" y="44"/>
                  <a:pt x="336" y="44"/>
                </a:cubicBezTo>
                <a:cubicBezTo>
                  <a:pt x="337" y="44"/>
                  <a:pt x="337" y="43"/>
                  <a:pt x="336" y="42"/>
                </a:cubicBezTo>
                <a:close/>
                <a:moveTo>
                  <a:pt x="328" y="47"/>
                </a:moveTo>
                <a:cubicBezTo>
                  <a:pt x="327" y="48"/>
                  <a:pt x="327" y="49"/>
                  <a:pt x="326" y="48"/>
                </a:cubicBezTo>
                <a:cubicBezTo>
                  <a:pt x="326" y="48"/>
                  <a:pt x="327" y="48"/>
                  <a:pt x="328" y="47"/>
                </a:cubicBezTo>
                <a:close/>
                <a:moveTo>
                  <a:pt x="326" y="131"/>
                </a:moveTo>
                <a:cubicBezTo>
                  <a:pt x="326" y="131"/>
                  <a:pt x="325" y="131"/>
                  <a:pt x="325" y="131"/>
                </a:cubicBezTo>
                <a:cubicBezTo>
                  <a:pt x="325" y="131"/>
                  <a:pt x="326" y="131"/>
                  <a:pt x="326" y="131"/>
                </a:cubicBezTo>
                <a:close/>
                <a:moveTo>
                  <a:pt x="326" y="133"/>
                </a:moveTo>
                <a:cubicBezTo>
                  <a:pt x="326" y="133"/>
                  <a:pt x="326" y="132"/>
                  <a:pt x="327" y="133"/>
                </a:cubicBezTo>
                <a:cubicBezTo>
                  <a:pt x="327" y="133"/>
                  <a:pt x="327" y="133"/>
                  <a:pt x="326" y="134"/>
                </a:cubicBezTo>
                <a:cubicBezTo>
                  <a:pt x="326" y="133"/>
                  <a:pt x="325" y="134"/>
                  <a:pt x="325" y="134"/>
                </a:cubicBezTo>
                <a:cubicBezTo>
                  <a:pt x="325" y="133"/>
                  <a:pt x="326" y="133"/>
                  <a:pt x="326" y="133"/>
                </a:cubicBezTo>
                <a:close/>
                <a:moveTo>
                  <a:pt x="322" y="134"/>
                </a:moveTo>
                <a:cubicBezTo>
                  <a:pt x="322" y="134"/>
                  <a:pt x="323" y="134"/>
                  <a:pt x="323" y="133"/>
                </a:cubicBezTo>
                <a:cubicBezTo>
                  <a:pt x="323" y="133"/>
                  <a:pt x="323" y="134"/>
                  <a:pt x="323" y="134"/>
                </a:cubicBezTo>
                <a:cubicBezTo>
                  <a:pt x="323" y="134"/>
                  <a:pt x="323" y="134"/>
                  <a:pt x="323" y="135"/>
                </a:cubicBezTo>
                <a:cubicBezTo>
                  <a:pt x="322" y="134"/>
                  <a:pt x="322" y="135"/>
                  <a:pt x="322" y="135"/>
                </a:cubicBezTo>
                <a:cubicBezTo>
                  <a:pt x="322" y="134"/>
                  <a:pt x="322" y="134"/>
                  <a:pt x="322" y="134"/>
                </a:cubicBezTo>
                <a:close/>
                <a:moveTo>
                  <a:pt x="319" y="143"/>
                </a:moveTo>
                <a:cubicBezTo>
                  <a:pt x="319" y="143"/>
                  <a:pt x="319" y="143"/>
                  <a:pt x="319" y="143"/>
                </a:cubicBezTo>
                <a:cubicBezTo>
                  <a:pt x="319" y="143"/>
                  <a:pt x="319" y="143"/>
                  <a:pt x="319" y="143"/>
                </a:cubicBezTo>
                <a:close/>
                <a:moveTo>
                  <a:pt x="319" y="142"/>
                </a:moveTo>
                <a:cubicBezTo>
                  <a:pt x="319" y="142"/>
                  <a:pt x="319" y="142"/>
                  <a:pt x="319" y="142"/>
                </a:cubicBezTo>
                <a:cubicBezTo>
                  <a:pt x="319" y="142"/>
                  <a:pt x="319" y="142"/>
                  <a:pt x="318" y="142"/>
                </a:cubicBezTo>
                <a:cubicBezTo>
                  <a:pt x="319" y="142"/>
                  <a:pt x="319" y="142"/>
                  <a:pt x="319" y="142"/>
                </a:cubicBezTo>
                <a:close/>
                <a:moveTo>
                  <a:pt x="317" y="140"/>
                </a:moveTo>
                <a:cubicBezTo>
                  <a:pt x="317" y="141"/>
                  <a:pt x="318" y="141"/>
                  <a:pt x="318" y="141"/>
                </a:cubicBezTo>
                <a:cubicBezTo>
                  <a:pt x="318" y="141"/>
                  <a:pt x="318" y="141"/>
                  <a:pt x="318" y="142"/>
                </a:cubicBezTo>
                <a:cubicBezTo>
                  <a:pt x="318" y="142"/>
                  <a:pt x="318" y="142"/>
                  <a:pt x="318" y="142"/>
                </a:cubicBezTo>
                <a:cubicBezTo>
                  <a:pt x="317" y="142"/>
                  <a:pt x="317" y="142"/>
                  <a:pt x="317" y="142"/>
                </a:cubicBezTo>
                <a:cubicBezTo>
                  <a:pt x="317" y="142"/>
                  <a:pt x="317" y="142"/>
                  <a:pt x="317" y="142"/>
                </a:cubicBezTo>
                <a:cubicBezTo>
                  <a:pt x="317" y="142"/>
                  <a:pt x="317" y="141"/>
                  <a:pt x="317" y="140"/>
                </a:cubicBezTo>
                <a:close/>
                <a:moveTo>
                  <a:pt x="317" y="145"/>
                </a:moveTo>
                <a:cubicBezTo>
                  <a:pt x="317" y="145"/>
                  <a:pt x="317" y="145"/>
                  <a:pt x="317" y="145"/>
                </a:cubicBezTo>
                <a:cubicBezTo>
                  <a:pt x="317" y="145"/>
                  <a:pt x="317" y="145"/>
                  <a:pt x="317" y="145"/>
                </a:cubicBezTo>
                <a:cubicBezTo>
                  <a:pt x="317" y="145"/>
                  <a:pt x="317" y="145"/>
                  <a:pt x="317" y="145"/>
                </a:cubicBezTo>
                <a:close/>
                <a:moveTo>
                  <a:pt x="314" y="136"/>
                </a:moveTo>
                <a:cubicBezTo>
                  <a:pt x="315" y="136"/>
                  <a:pt x="315" y="136"/>
                  <a:pt x="315" y="136"/>
                </a:cubicBezTo>
                <a:cubicBezTo>
                  <a:pt x="315" y="136"/>
                  <a:pt x="315" y="136"/>
                  <a:pt x="315" y="136"/>
                </a:cubicBezTo>
                <a:cubicBezTo>
                  <a:pt x="315" y="136"/>
                  <a:pt x="315" y="136"/>
                  <a:pt x="315" y="136"/>
                </a:cubicBezTo>
                <a:cubicBezTo>
                  <a:pt x="315" y="136"/>
                  <a:pt x="316" y="136"/>
                  <a:pt x="316" y="135"/>
                </a:cubicBezTo>
                <a:cubicBezTo>
                  <a:pt x="316" y="135"/>
                  <a:pt x="316" y="136"/>
                  <a:pt x="317" y="136"/>
                </a:cubicBezTo>
                <a:cubicBezTo>
                  <a:pt x="316" y="135"/>
                  <a:pt x="316" y="137"/>
                  <a:pt x="315" y="136"/>
                </a:cubicBezTo>
                <a:cubicBezTo>
                  <a:pt x="315" y="137"/>
                  <a:pt x="314" y="137"/>
                  <a:pt x="314" y="136"/>
                </a:cubicBezTo>
                <a:cubicBezTo>
                  <a:pt x="314" y="136"/>
                  <a:pt x="314" y="136"/>
                  <a:pt x="314" y="136"/>
                </a:cubicBezTo>
                <a:close/>
                <a:moveTo>
                  <a:pt x="315" y="137"/>
                </a:moveTo>
                <a:cubicBezTo>
                  <a:pt x="315" y="137"/>
                  <a:pt x="315" y="137"/>
                  <a:pt x="315" y="137"/>
                </a:cubicBezTo>
                <a:cubicBezTo>
                  <a:pt x="315" y="137"/>
                  <a:pt x="315" y="137"/>
                  <a:pt x="315" y="137"/>
                </a:cubicBezTo>
                <a:cubicBezTo>
                  <a:pt x="315" y="137"/>
                  <a:pt x="315" y="137"/>
                  <a:pt x="315" y="137"/>
                </a:cubicBezTo>
                <a:cubicBezTo>
                  <a:pt x="314" y="137"/>
                  <a:pt x="314" y="137"/>
                  <a:pt x="314" y="137"/>
                </a:cubicBezTo>
                <a:cubicBezTo>
                  <a:pt x="314" y="137"/>
                  <a:pt x="314" y="137"/>
                  <a:pt x="315" y="137"/>
                </a:cubicBezTo>
                <a:close/>
                <a:moveTo>
                  <a:pt x="311" y="137"/>
                </a:moveTo>
                <a:cubicBezTo>
                  <a:pt x="311" y="137"/>
                  <a:pt x="311" y="137"/>
                  <a:pt x="311" y="137"/>
                </a:cubicBezTo>
                <a:cubicBezTo>
                  <a:pt x="311" y="137"/>
                  <a:pt x="311" y="137"/>
                  <a:pt x="311" y="137"/>
                </a:cubicBezTo>
                <a:close/>
                <a:moveTo>
                  <a:pt x="311" y="137"/>
                </a:moveTo>
                <a:cubicBezTo>
                  <a:pt x="311" y="137"/>
                  <a:pt x="310" y="137"/>
                  <a:pt x="310" y="137"/>
                </a:cubicBezTo>
                <a:cubicBezTo>
                  <a:pt x="310" y="137"/>
                  <a:pt x="310" y="137"/>
                  <a:pt x="310" y="136"/>
                </a:cubicBezTo>
                <a:cubicBezTo>
                  <a:pt x="310" y="137"/>
                  <a:pt x="310" y="137"/>
                  <a:pt x="311" y="137"/>
                </a:cubicBezTo>
                <a:close/>
                <a:moveTo>
                  <a:pt x="310" y="138"/>
                </a:moveTo>
                <a:cubicBezTo>
                  <a:pt x="309" y="138"/>
                  <a:pt x="308" y="139"/>
                  <a:pt x="308" y="139"/>
                </a:cubicBezTo>
                <a:cubicBezTo>
                  <a:pt x="308" y="139"/>
                  <a:pt x="307" y="139"/>
                  <a:pt x="307" y="139"/>
                </a:cubicBezTo>
                <a:cubicBezTo>
                  <a:pt x="308" y="139"/>
                  <a:pt x="309" y="138"/>
                  <a:pt x="310" y="138"/>
                </a:cubicBezTo>
                <a:close/>
                <a:moveTo>
                  <a:pt x="306" y="51"/>
                </a:moveTo>
                <a:cubicBezTo>
                  <a:pt x="306" y="51"/>
                  <a:pt x="306" y="51"/>
                  <a:pt x="306" y="51"/>
                </a:cubicBezTo>
                <a:cubicBezTo>
                  <a:pt x="306" y="51"/>
                  <a:pt x="306" y="51"/>
                  <a:pt x="306" y="51"/>
                </a:cubicBezTo>
                <a:cubicBezTo>
                  <a:pt x="306" y="50"/>
                  <a:pt x="306" y="51"/>
                  <a:pt x="306" y="51"/>
                </a:cubicBezTo>
                <a:cubicBezTo>
                  <a:pt x="306" y="51"/>
                  <a:pt x="306" y="51"/>
                  <a:pt x="306" y="51"/>
                </a:cubicBezTo>
                <a:cubicBezTo>
                  <a:pt x="306" y="51"/>
                  <a:pt x="306" y="51"/>
                  <a:pt x="306" y="51"/>
                </a:cubicBezTo>
                <a:close/>
                <a:moveTo>
                  <a:pt x="303" y="145"/>
                </a:moveTo>
                <a:cubicBezTo>
                  <a:pt x="303" y="145"/>
                  <a:pt x="303" y="145"/>
                  <a:pt x="303" y="145"/>
                </a:cubicBezTo>
                <a:cubicBezTo>
                  <a:pt x="303" y="145"/>
                  <a:pt x="303" y="145"/>
                  <a:pt x="303" y="145"/>
                </a:cubicBezTo>
                <a:cubicBezTo>
                  <a:pt x="303" y="145"/>
                  <a:pt x="303" y="145"/>
                  <a:pt x="303" y="145"/>
                </a:cubicBezTo>
                <a:close/>
                <a:moveTo>
                  <a:pt x="295" y="55"/>
                </a:moveTo>
                <a:cubicBezTo>
                  <a:pt x="295" y="55"/>
                  <a:pt x="295" y="55"/>
                  <a:pt x="295" y="56"/>
                </a:cubicBezTo>
                <a:cubicBezTo>
                  <a:pt x="295" y="56"/>
                  <a:pt x="294" y="56"/>
                  <a:pt x="294" y="56"/>
                </a:cubicBezTo>
                <a:cubicBezTo>
                  <a:pt x="294" y="55"/>
                  <a:pt x="294" y="55"/>
                  <a:pt x="295" y="55"/>
                </a:cubicBezTo>
                <a:close/>
                <a:moveTo>
                  <a:pt x="280" y="52"/>
                </a:moveTo>
                <a:cubicBezTo>
                  <a:pt x="280" y="52"/>
                  <a:pt x="280" y="52"/>
                  <a:pt x="280" y="52"/>
                </a:cubicBezTo>
                <a:cubicBezTo>
                  <a:pt x="280" y="52"/>
                  <a:pt x="279" y="52"/>
                  <a:pt x="279" y="52"/>
                </a:cubicBezTo>
                <a:cubicBezTo>
                  <a:pt x="279" y="52"/>
                  <a:pt x="280" y="52"/>
                  <a:pt x="280" y="52"/>
                </a:cubicBezTo>
                <a:close/>
                <a:moveTo>
                  <a:pt x="278" y="53"/>
                </a:moveTo>
                <a:cubicBezTo>
                  <a:pt x="279" y="53"/>
                  <a:pt x="279" y="52"/>
                  <a:pt x="279" y="52"/>
                </a:cubicBezTo>
                <a:cubicBezTo>
                  <a:pt x="279" y="52"/>
                  <a:pt x="280" y="52"/>
                  <a:pt x="280" y="53"/>
                </a:cubicBezTo>
                <a:cubicBezTo>
                  <a:pt x="279" y="53"/>
                  <a:pt x="279" y="53"/>
                  <a:pt x="278" y="54"/>
                </a:cubicBezTo>
                <a:cubicBezTo>
                  <a:pt x="278" y="53"/>
                  <a:pt x="279" y="53"/>
                  <a:pt x="278" y="53"/>
                </a:cubicBezTo>
                <a:close/>
                <a:moveTo>
                  <a:pt x="278" y="54"/>
                </a:moveTo>
                <a:cubicBezTo>
                  <a:pt x="278" y="54"/>
                  <a:pt x="278" y="54"/>
                  <a:pt x="278" y="54"/>
                </a:cubicBezTo>
                <a:cubicBezTo>
                  <a:pt x="278" y="54"/>
                  <a:pt x="278" y="54"/>
                  <a:pt x="277" y="54"/>
                </a:cubicBezTo>
                <a:cubicBezTo>
                  <a:pt x="278" y="54"/>
                  <a:pt x="278" y="54"/>
                  <a:pt x="278" y="54"/>
                </a:cubicBezTo>
                <a:close/>
                <a:moveTo>
                  <a:pt x="101" y="285"/>
                </a:moveTo>
                <a:cubicBezTo>
                  <a:pt x="101" y="285"/>
                  <a:pt x="101" y="285"/>
                  <a:pt x="101" y="285"/>
                </a:cubicBezTo>
                <a:cubicBezTo>
                  <a:pt x="101" y="285"/>
                  <a:pt x="102" y="285"/>
                  <a:pt x="102" y="284"/>
                </a:cubicBezTo>
                <a:cubicBezTo>
                  <a:pt x="102" y="284"/>
                  <a:pt x="102" y="284"/>
                  <a:pt x="102" y="285"/>
                </a:cubicBezTo>
                <a:cubicBezTo>
                  <a:pt x="102" y="285"/>
                  <a:pt x="102" y="286"/>
                  <a:pt x="102" y="286"/>
                </a:cubicBezTo>
                <a:cubicBezTo>
                  <a:pt x="101" y="286"/>
                  <a:pt x="101" y="285"/>
                  <a:pt x="101" y="285"/>
                </a:cubicBezTo>
                <a:close/>
                <a:moveTo>
                  <a:pt x="71" y="264"/>
                </a:moveTo>
                <a:cubicBezTo>
                  <a:pt x="70" y="264"/>
                  <a:pt x="70" y="264"/>
                  <a:pt x="70" y="264"/>
                </a:cubicBezTo>
                <a:cubicBezTo>
                  <a:pt x="70" y="264"/>
                  <a:pt x="70" y="264"/>
                  <a:pt x="70" y="264"/>
                </a:cubicBezTo>
                <a:cubicBezTo>
                  <a:pt x="70" y="263"/>
                  <a:pt x="71" y="263"/>
                  <a:pt x="71" y="264"/>
                </a:cubicBezTo>
                <a:cubicBezTo>
                  <a:pt x="71" y="264"/>
                  <a:pt x="71" y="264"/>
                  <a:pt x="71" y="264"/>
                </a:cubicBezTo>
                <a:cubicBezTo>
                  <a:pt x="71" y="264"/>
                  <a:pt x="71" y="264"/>
                  <a:pt x="71" y="264"/>
                </a:cubicBezTo>
                <a:close/>
                <a:moveTo>
                  <a:pt x="68" y="263"/>
                </a:moveTo>
                <a:cubicBezTo>
                  <a:pt x="67" y="263"/>
                  <a:pt x="67" y="263"/>
                  <a:pt x="67" y="263"/>
                </a:cubicBezTo>
                <a:cubicBezTo>
                  <a:pt x="66" y="263"/>
                  <a:pt x="67" y="262"/>
                  <a:pt x="66" y="262"/>
                </a:cubicBezTo>
                <a:cubicBezTo>
                  <a:pt x="66" y="262"/>
                  <a:pt x="67" y="261"/>
                  <a:pt x="67" y="261"/>
                </a:cubicBezTo>
                <a:cubicBezTo>
                  <a:pt x="67" y="261"/>
                  <a:pt x="67" y="261"/>
                  <a:pt x="67" y="261"/>
                </a:cubicBezTo>
                <a:cubicBezTo>
                  <a:pt x="67" y="261"/>
                  <a:pt x="68" y="261"/>
                  <a:pt x="68" y="261"/>
                </a:cubicBezTo>
                <a:cubicBezTo>
                  <a:pt x="67" y="261"/>
                  <a:pt x="67" y="262"/>
                  <a:pt x="68" y="263"/>
                </a:cubicBezTo>
                <a:close/>
                <a:moveTo>
                  <a:pt x="63" y="265"/>
                </a:moveTo>
                <a:cubicBezTo>
                  <a:pt x="63" y="265"/>
                  <a:pt x="63" y="265"/>
                  <a:pt x="63" y="265"/>
                </a:cubicBezTo>
                <a:cubicBezTo>
                  <a:pt x="63" y="265"/>
                  <a:pt x="63" y="265"/>
                  <a:pt x="63" y="265"/>
                </a:cubicBezTo>
                <a:cubicBezTo>
                  <a:pt x="63" y="265"/>
                  <a:pt x="63" y="265"/>
                  <a:pt x="63" y="265"/>
                </a:cubicBezTo>
                <a:close/>
                <a:moveTo>
                  <a:pt x="60" y="267"/>
                </a:moveTo>
                <a:cubicBezTo>
                  <a:pt x="60" y="267"/>
                  <a:pt x="59" y="267"/>
                  <a:pt x="59" y="267"/>
                </a:cubicBezTo>
                <a:cubicBezTo>
                  <a:pt x="60" y="266"/>
                  <a:pt x="60" y="266"/>
                  <a:pt x="60" y="266"/>
                </a:cubicBezTo>
                <a:cubicBezTo>
                  <a:pt x="60" y="266"/>
                  <a:pt x="60" y="266"/>
                  <a:pt x="60" y="266"/>
                </a:cubicBezTo>
                <a:cubicBezTo>
                  <a:pt x="60" y="266"/>
                  <a:pt x="59" y="266"/>
                  <a:pt x="60" y="267"/>
                </a:cubicBezTo>
                <a:close/>
                <a:moveTo>
                  <a:pt x="44" y="249"/>
                </a:moveTo>
                <a:cubicBezTo>
                  <a:pt x="44" y="249"/>
                  <a:pt x="44" y="249"/>
                  <a:pt x="44" y="249"/>
                </a:cubicBezTo>
                <a:cubicBezTo>
                  <a:pt x="44" y="249"/>
                  <a:pt x="45" y="249"/>
                  <a:pt x="44" y="248"/>
                </a:cubicBezTo>
                <a:cubicBezTo>
                  <a:pt x="45" y="248"/>
                  <a:pt x="45" y="249"/>
                  <a:pt x="45" y="249"/>
                </a:cubicBezTo>
                <a:cubicBezTo>
                  <a:pt x="45" y="249"/>
                  <a:pt x="44" y="250"/>
                  <a:pt x="44" y="250"/>
                </a:cubicBezTo>
                <a:cubicBezTo>
                  <a:pt x="44" y="250"/>
                  <a:pt x="44" y="250"/>
                  <a:pt x="44" y="249"/>
                </a:cubicBezTo>
                <a:close/>
                <a:moveTo>
                  <a:pt x="58" y="187"/>
                </a:moveTo>
                <a:cubicBezTo>
                  <a:pt x="58" y="187"/>
                  <a:pt x="58" y="187"/>
                  <a:pt x="58" y="187"/>
                </a:cubicBezTo>
                <a:cubicBezTo>
                  <a:pt x="58" y="187"/>
                  <a:pt x="58" y="187"/>
                  <a:pt x="58" y="187"/>
                </a:cubicBezTo>
                <a:cubicBezTo>
                  <a:pt x="58" y="187"/>
                  <a:pt x="58" y="187"/>
                  <a:pt x="58" y="187"/>
                </a:cubicBezTo>
                <a:close/>
                <a:moveTo>
                  <a:pt x="84" y="164"/>
                </a:moveTo>
                <a:cubicBezTo>
                  <a:pt x="84" y="164"/>
                  <a:pt x="85" y="164"/>
                  <a:pt x="85" y="164"/>
                </a:cubicBezTo>
                <a:cubicBezTo>
                  <a:pt x="85" y="164"/>
                  <a:pt x="85" y="164"/>
                  <a:pt x="85" y="164"/>
                </a:cubicBezTo>
                <a:cubicBezTo>
                  <a:pt x="85" y="164"/>
                  <a:pt x="85" y="164"/>
                  <a:pt x="84" y="164"/>
                </a:cubicBezTo>
                <a:close/>
                <a:moveTo>
                  <a:pt x="87" y="137"/>
                </a:moveTo>
                <a:cubicBezTo>
                  <a:pt x="88" y="137"/>
                  <a:pt x="87" y="137"/>
                  <a:pt x="87" y="137"/>
                </a:cubicBezTo>
                <a:cubicBezTo>
                  <a:pt x="87" y="137"/>
                  <a:pt x="87" y="137"/>
                  <a:pt x="87" y="137"/>
                </a:cubicBezTo>
                <a:cubicBezTo>
                  <a:pt x="87" y="138"/>
                  <a:pt x="87" y="138"/>
                  <a:pt x="86" y="138"/>
                </a:cubicBezTo>
                <a:cubicBezTo>
                  <a:pt x="87" y="137"/>
                  <a:pt x="87" y="137"/>
                  <a:pt x="87" y="137"/>
                </a:cubicBezTo>
                <a:cubicBezTo>
                  <a:pt x="87" y="137"/>
                  <a:pt x="87" y="137"/>
                  <a:pt x="87" y="137"/>
                </a:cubicBezTo>
                <a:close/>
                <a:moveTo>
                  <a:pt x="88" y="137"/>
                </a:moveTo>
                <a:cubicBezTo>
                  <a:pt x="88" y="137"/>
                  <a:pt x="88" y="137"/>
                  <a:pt x="88" y="137"/>
                </a:cubicBezTo>
                <a:cubicBezTo>
                  <a:pt x="88" y="137"/>
                  <a:pt x="88" y="137"/>
                  <a:pt x="88" y="136"/>
                </a:cubicBezTo>
                <a:cubicBezTo>
                  <a:pt x="88" y="136"/>
                  <a:pt x="88" y="136"/>
                  <a:pt x="88" y="136"/>
                </a:cubicBezTo>
                <a:cubicBezTo>
                  <a:pt x="89" y="136"/>
                  <a:pt x="88" y="137"/>
                  <a:pt x="88" y="137"/>
                </a:cubicBezTo>
                <a:close/>
                <a:moveTo>
                  <a:pt x="88" y="163"/>
                </a:moveTo>
                <a:cubicBezTo>
                  <a:pt x="88" y="163"/>
                  <a:pt x="88" y="162"/>
                  <a:pt x="88" y="162"/>
                </a:cubicBezTo>
                <a:cubicBezTo>
                  <a:pt x="89" y="162"/>
                  <a:pt x="89" y="163"/>
                  <a:pt x="89" y="163"/>
                </a:cubicBezTo>
                <a:cubicBezTo>
                  <a:pt x="88" y="163"/>
                  <a:pt x="88" y="163"/>
                  <a:pt x="88" y="163"/>
                </a:cubicBezTo>
                <a:cubicBezTo>
                  <a:pt x="88" y="163"/>
                  <a:pt x="88" y="163"/>
                  <a:pt x="88" y="163"/>
                </a:cubicBezTo>
                <a:close/>
                <a:moveTo>
                  <a:pt x="89" y="169"/>
                </a:moveTo>
                <a:cubicBezTo>
                  <a:pt x="89" y="169"/>
                  <a:pt x="89" y="168"/>
                  <a:pt x="90" y="169"/>
                </a:cubicBezTo>
                <a:cubicBezTo>
                  <a:pt x="90" y="169"/>
                  <a:pt x="89" y="169"/>
                  <a:pt x="89" y="169"/>
                </a:cubicBezTo>
                <a:cubicBezTo>
                  <a:pt x="89" y="169"/>
                  <a:pt x="89" y="169"/>
                  <a:pt x="89" y="169"/>
                </a:cubicBezTo>
                <a:cubicBezTo>
                  <a:pt x="89" y="169"/>
                  <a:pt x="89" y="169"/>
                  <a:pt x="89" y="169"/>
                </a:cubicBezTo>
                <a:cubicBezTo>
                  <a:pt x="89" y="169"/>
                  <a:pt x="89" y="169"/>
                  <a:pt x="89" y="169"/>
                </a:cubicBezTo>
                <a:cubicBezTo>
                  <a:pt x="88" y="169"/>
                  <a:pt x="88" y="170"/>
                  <a:pt x="87" y="170"/>
                </a:cubicBezTo>
                <a:cubicBezTo>
                  <a:pt x="87" y="170"/>
                  <a:pt x="87" y="170"/>
                  <a:pt x="87" y="169"/>
                </a:cubicBezTo>
                <a:cubicBezTo>
                  <a:pt x="88" y="170"/>
                  <a:pt x="88" y="169"/>
                  <a:pt x="89" y="169"/>
                </a:cubicBezTo>
                <a:close/>
                <a:moveTo>
                  <a:pt x="90" y="168"/>
                </a:moveTo>
                <a:cubicBezTo>
                  <a:pt x="90" y="168"/>
                  <a:pt x="89" y="168"/>
                  <a:pt x="89" y="168"/>
                </a:cubicBezTo>
                <a:cubicBezTo>
                  <a:pt x="89" y="168"/>
                  <a:pt x="89" y="168"/>
                  <a:pt x="89" y="168"/>
                </a:cubicBezTo>
                <a:cubicBezTo>
                  <a:pt x="89" y="168"/>
                  <a:pt x="89" y="168"/>
                  <a:pt x="89" y="168"/>
                </a:cubicBezTo>
                <a:cubicBezTo>
                  <a:pt x="89" y="168"/>
                  <a:pt x="89" y="168"/>
                  <a:pt x="89" y="168"/>
                </a:cubicBezTo>
                <a:cubicBezTo>
                  <a:pt x="89" y="168"/>
                  <a:pt x="90" y="168"/>
                  <a:pt x="90" y="168"/>
                </a:cubicBezTo>
                <a:close/>
                <a:moveTo>
                  <a:pt x="89" y="163"/>
                </a:moveTo>
                <a:cubicBezTo>
                  <a:pt x="89" y="162"/>
                  <a:pt x="89" y="162"/>
                  <a:pt x="90" y="162"/>
                </a:cubicBezTo>
                <a:cubicBezTo>
                  <a:pt x="90" y="162"/>
                  <a:pt x="90" y="162"/>
                  <a:pt x="90" y="162"/>
                </a:cubicBezTo>
                <a:cubicBezTo>
                  <a:pt x="90" y="163"/>
                  <a:pt x="90" y="163"/>
                  <a:pt x="89" y="163"/>
                </a:cubicBezTo>
                <a:cubicBezTo>
                  <a:pt x="89" y="163"/>
                  <a:pt x="89" y="163"/>
                  <a:pt x="89" y="163"/>
                </a:cubicBezTo>
                <a:close/>
                <a:moveTo>
                  <a:pt x="91" y="136"/>
                </a:moveTo>
                <a:cubicBezTo>
                  <a:pt x="91" y="136"/>
                  <a:pt x="92" y="136"/>
                  <a:pt x="92" y="136"/>
                </a:cubicBezTo>
                <a:cubicBezTo>
                  <a:pt x="92" y="136"/>
                  <a:pt x="92" y="136"/>
                  <a:pt x="92" y="136"/>
                </a:cubicBezTo>
                <a:cubicBezTo>
                  <a:pt x="91" y="136"/>
                  <a:pt x="91" y="136"/>
                  <a:pt x="91" y="136"/>
                </a:cubicBezTo>
                <a:cubicBezTo>
                  <a:pt x="91" y="136"/>
                  <a:pt x="91" y="136"/>
                  <a:pt x="91" y="136"/>
                </a:cubicBezTo>
                <a:cubicBezTo>
                  <a:pt x="91" y="136"/>
                  <a:pt x="91" y="136"/>
                  <a:pt x="91" y="136"/>
                </a:cubicBezTo>
                <a:cubicBezTo>
                  <a:pt x="91" y="136"/>
                  <a:pt x="91" y="136"/>
                  <a:pt x="91" y="136"/>
                </a:cubicBezTo>
                <a:close/>
                <a:moveTo>
                  <a:pt x="91" y="135"/>
                </a:moveTo>
                <a:cubicBezTo>
                  <a:pt x="91" y="135"/>
                  <a:pt x="91" y="135"/>
                  <a:pt x="91" y="135"/>
                </a:cubicBezTo>
                <a:cubicBezTo>
                  <a:pt x="91" y="135"/>
                  <a:pt x="91" y="135"/>
                  <a:pt x="91" y="135"/>
                </a:cubicBezTo>
                <a:cubicBezTo>
                  <a:pt x="91" y="135"/>
                  <a:pt x="91" y="135"/>
                  <a:pt x="91" y="135"/>
                </a:cubicBezTo>
                <a:close/>
                <a:moveTo>
                  <a:pt x="92" y="120"/>
                </a:moveTo>
                <a:cubicBezTo>
                  <a:pt x="92" y="119"/>
                  <a:pt x="92" y="120"/>
                  <a:pt x="93" y="120"/>
                </a:cubicBezTo>
                <a:cubicBezTo>
                  <a:pt x="93" y="120"/>
                  <a:pt x="92" y="120"/>
                  <a:pt x="92" y="120"/>
                </a:cubicBezTo>
                <a:cubicBezTo>
                  <a:pt x="92" y="120"/>
                  <a:pt x="92" y="120"/>
                  <a:pt x="92" y="120"/>
                </a:cubicBezTo>
                <a:cubicBezTo>
                  <a:pt x="92" y="120"/>
                  <a:pt x="92" y="120"/>
                  <a:pt x="92" y="120"/>
                </a:cubicBezTo>
                <a:cubicBezTo>
                  <a:pt x="92" y="120"/>
                  <a:pt x="92" y="120"/>
                  <a:pt x="91" y="120"/>
                </a:cubicBezTo>
                <a:cubicBezTo>
                  <a:pt x="92" y="120"/>
                  <a:pt x="92" y="120"/>
                  <a:pt x="92" y="120"/>
                </a:cubicBezTo>
                <a:cubicBezTo>
                  <a:pt x="92" y="120"/>
                  <a:pt x="92" y="120"/>
                  <a:pt x="92" y="120"/>
                </a:cubicBezTo>
                <a:close/>
                <a:moveTo>
                  <a:pt x="93" y="118"/>
                </a:moveTo>
                <a:cubicBezTo>
                  <a:pt x="93" y="118"/>
                  <a:pt x="93" y="119"/>
                  <a:pt x="93" y="119"/>
                </a:cubicBezTo>
                <a:cubicBezTo>
                  <a:pt x="93" y="119"/>
                  <a:pt x="93" y="119"/>
                  <a:pt x="93" y="119"/>
                </a:cubicBezTo>
                <a:cubicBezTo>
                  <a:pt x="93" y="119"/>
                  <a:pt x="93" y="119"/>
                  <a:pt x="92" y="120"/>
                </a:cubicBezTo>
                <a:cubicBezTo>
                  <a:pt x="92" y="120"/>
                  <a:pt x="92" y="120"/>
                  <a:pt x="92" y="119"/>
                </a:cubicBezTo>
                <a:cubicBezTo>
                  <a:pt x="92" y="119"/>
                  <a:pt x="92" y="119"/>
                  <a:pt x="92" y="119"/>
                </a:cubicBezTo>
                <a:cubicBezTo>
                  <a:pt x="92" y="119"/>
                  <a:pt x="92" y="119"/>
                  <a:pt x="92" y="119"/>
                </a:cubicBezTo>
                <a:cubicBezTo>
                  <a:pt x="92" y="119"/>
                  <a:pt x="92" y="119"/>
                  <a:pt x="92" y="119"/>
                </a:cubicBezTo>
                <a:cubicBezTo>
                  <a:pt x="92" y="119"/>
                  <a:pt x="92" y="119"/>
                  <a:pt x="92" y="119"/>
                </a:cubicBezTo>
                <a:cubicBezTo>
                  <a:pt x="92" y="119"/>
                  <a:pt x="92" y="118"/>
                  <a:pt x="92" y="118"/>
                </a:cubicBezTo>
                <a:cubicBezTo>
                  <a:pt x="92" y="118"/>
                  <a:pt x="92" y="118"/>
                  <a:pt x="93" y="118"/>
                </a:cubicBezTo>
                <a:close/>
                <a:moveTo>
                  <a:pt x="93" y="117"/>
                </a:moveTo>
                <a:cubicBezTo>
                  <a:pt x="93" y="117"/>
                  <a:pt x="93" y="117"/>
                  <a:pt x="93" y="117"/>
                </a:cubicBezTo>
                <a:cubicBezTo>
                  <a:pt x="93" y="117"/>
                  <a:pt x="93" y="117"/>
                  <a:pt x="93" y="117"/>
                </a:cubicBezTo>
                <a:cubicBezTo>
                  <a:pt x="93" y="117"/>
                  <a:pt x="93" y="117"/>
                  <a:pt x="93" y="117"/>
                </a:cubicBezTo>
                <a:close/>
                <a:moveTo>
                  <a:pt x="93" y="135"/>
                </a:moveTo>
                <a:cubicBezTo>
                  <a:pt x="93" y="135"/>
                  <a:pt x="94" y="135"/>
                  <a:pt x="94" y="135"/>
                </a:cubicBezTo>
                <a:cubicBezTo>
                  <a:pt x="94" y="135"/>
                  <a:pt x="93" y="135"/>
                  <a:pt x="93" y="135"/>
                </a:cubicBezTo>
                <a:cubicBezTo>
                  <a:pt x="93" y="135"/>
                  <a:pt x="93" y="135"/>
                  <a:pt x="93" y="136"/>
                </a:cubicBezTo>
                <a:cubicBezTo>
                  <a:pt x="93" y="136"/>
                  <a:pt x="92" y="136"/>
                  <a:pt x="92" y="136"/>
                </a:cubicBezTo>
                <a:cubicBezTo>
                  <a:pt x="92" y="136"/>
                  <a:pt x="92" y="136"/>
                  <a:pt x="92" y="135"/>
                </a:cubicBezTo>
                <a:cubicBezTo>
                  <a:pt x="92" y="135"/>
                  <a:pt x="93" y="135"/>
                  <a:pt x="93" y="135"/>
                </a:cubicBezTo>
                <a:close/>
                <a:moveTo>
                  <a:pt x="93" y="132"/>
                </a:moveTo>
                <a:cubicBezTo>
                  <a:pt x="93" y="132"/>
                  <a:pt x="93" y="132"/>
                  <a:pt x="94" y="132"/>
                </a:cubicBezTo>
                <a:cubicBezTo>
                  <a:pt x="93" y="132"/>
                  <a:pt x="93" y="133"/>
                  <a:pt x="93" y="133"/>
                </a:cubicBezTo>
                <a:cubicBezTo>
                  <a:pt x="93" y="133"/>
                  <a:pt x="93" y="133"/>
                  <a:pt x="93" y="132"/>
                </a:cubicBezTo>
                <a:close/>
                <a:moveTo>
                  <a:pt x="96" y="118"/>
                </a:moveTo>
                <a:cubicBezTo>
                  <a:pt x="96" y="117"/>
                  <a:pt x="96" y="117"/>
                  <a:pt x="97" y="117"/>
                </a:cubicBezTo>
                <a:cubicBezTo>
                  <a:pt x="97" y="117"/>
                  <a:pt x="97" y="118"/>
                  <a:pt x="96" y="118"/>
                </a:cubicBezTo>
                <a:cubicBezTo>
                  <a:pt x="96" y="118"/>
                  <a:pt x="96" y="118"/>
                  <a:pt x="95" y="118"/>
                </a:cubicBezTo>
                <a:cubicBezTo>
                  <a:pt x="95" y="118"/>
                  <a:pt x="95" y="118"/>
                  <a:pt x="95" y="118"/>
                </a:cubicBezTo>
                <a:cubicBezTo>
                  <a:pt x="95" y="118"/>
                  <a:pt x="95" y="118"/>
                  <a:pt x="95" y="117"/>
                </a:cubicBezTo>
                <a:cubicBezTo>
                  <a:pt x="95" y="118"/>
                  <a:pt x="95" y="118"/>
                  <a:pt x="95" y="118"/>
                </a:cubicBezTo>
                <a:cubicBezTo>
                  <a:pt x="96" y="118"/>
                  <a:pt x="96" y="118"/>
                  <a:pt x="96" y="118"/>
                </a:cubicBezTo>
                <a:cubicBezTo>
                  <a:pt x="96" y="118"/>
                  <a:pt x="96" y="118"/>
                  <a:pt x="96" y="118"/>
                </a:cubicBezTo>
                <a:close/>
                <a:moveTo>
                  <a:pt x="96" y="116"/>
                </a:moveTo>
                <a:cubicBezTo>
                  <a:pt x="96" y="116"/>
                  <a:pt x="96" y="116"/>
                  <a:pt x="96" y="116"/>
                </a:cubicBezTo>
                <a:cubicBezTo>
                  <a:pt x="96" y="116"/>
                  <a:pt x="96" y="117"/>
                  <a:pt x="96" y="117"/>
                </a:cubicBezTo>
                <a:cubicBezTo>
                  <a:pt x="96" y="117"/>
                  <a:pt x="96" y="116"/>
                  <a:pt x="96" y="116"/>
                </a:cubicBezTo>
                <a:close/>
                <a:moveTo>
                  <a:pt x="98" y="117"/>
                </a:moveTo>
                <a:cubicBezTo>
                  <a:pt x="98" y="117"/>
                  <a:pt x="99" y="117"/>
                  <a:pt x="99" y="116"/>
                </a:cubicBezTo>
                <a:cubicBezTo>
                  <a:pt x="99" y="116"/>
                  <a:pt x="99" y="116"/>
                  <a:pt x="99" y="116"/>
                </a:cubicBezTo>
                <a:cubicBezTo>
                  <a:pt x="99" y="116"/>
                  <a:pt x="99" y="116"/>
                  <a:pt x="100" y="116"/>
                </a:cubicBezTo>
                <a:cubicBezTo>
                  <a:pt x="100" y="116"/>
                  <a:pt x="100" y="116"/>
                  <a:pt x="100" y="116"/>
                </a:cubicBezTo>
                <a:cubicBezTo>
                  <a:pt x="99" y="116"/>
                  <a:pt x="99" y="116"/>
                  <a:pt x="99" y="116"/>
                </a:cubicBezTo>
                <a:cubicBezTo>
                  <a:pt x="99" y="117"/>
                  <a:pt x="98" y="117"/>
                  <a:pt x="98" y="117"/>
                </a:cubicBezTo>
                <a:cubicBezTo>
                  <a:pt x="98" y="117"/>
                  <a:pt x="98" y="117"/>
                  <a:pt x="98" y="117"/>
                </a:cubicBezTo>
                <a:close/>
                <a:moveTo>
                  <a:pt x="98" y="106"/>
                </a:moveTo>
                <a:cubicBezTo>
                  <a:pt x="99" y="106"/>
                  <a:pt x="99" y="106"/>
                  <a:pt x="99" y="106"/>
                </a:cubicBezTo>
                <a:cubicBezTo>
                  <a:pt x="99" y="107"/>
                  <a:pt x="99" y="107"/>
                  <a:pt x="99" y="107"/>
                </a:cubicBezTo>
                <a:cubicBezTo>
                  <a:pt x="99" y="107"/>
                  <a:pt x="99" y="107"/>
                  <a:pt x="99" y="107"/>
                </a:cubicBezTo>
                <a:cubicBezTo>
                  <a:pt x="98" y="107"/>
                  <a:pt x="99" y="107"/>
                  <a:pt x="99" y="107"/>
                </a:cubicBezTo>
                <a:cubicBezTo>
                  <a:pt x="99" y="107"/>
                  <a:pt x="99" y="107"/>
                  <a:pt x="99" y="107"/>
                </a:cubicBezTo>
                <a:cubicBezTo>
                  <a:pt x="99" y="107"/>
                  <a:pt x="99" y="107"/>
                  <a:pt x="99" y="107"/>
                </a:cubicBezTo>
                <a:cubicBezTo>
                  <a:pt x="98" y="107"/>
                  <a:pt x="98" y="107"/>
                  <a:pt x="98" y="107"/>
                </a:cubicBezTo>
                <a:cubicBezTo>
                  <a:pt x="98" y="107"/>
                  <a:pt x="98" y="107"/>
                  <a:pt x="98" y="107"/>
                </a:cubicBezTo>
                <a:cubicBezTo>
                  <a:pt x="99" y="107"/>
                  <a:pt x="99" y="107"/>
                  <a:pt x="99" y="107"/>
                </a:cubicBezTo>
                <a:cubicBezTo>
                  <a:pt x="98" y="106"/>
                  <a:pt x="98" y="106"/>
                  <a:pt x="98" y="106"/>
                </a:cubicBezTo>
                <a:close/>
                <a:moveTo>
                  <a:pt x="100" y="117"/>
                </a:moveTo>
                <a:cubicBezTo>
                  <a:pt x="100" y="117"/>
                  <a:pt x="100" y="117"/>
                  <a:pt x="100" y="117"/>
                </a:cubicBezTo>
                <a:cubicBezTo>
                  <a:pt x="100" y="117"/>
                  <a:pt x="100" y="117"/>
                  <a:pt x="100" y="117"/>
                </a:cubicBezTo>
                <a:cubicBezTo>
                  <a:pt x="100" y="117"/>
                  <a:pt x="100" y="117"/>
                  <a:pt x="100" y="117"/>
                </a:cubicBezTo>
                <a:close/>
                <a:moveTo>
                  <a:pt x="100" y="118"/>
                </a:moveTo>
                <a:cubicBezTo>
                  <a:pt x="100" y="118"/>
                  <a:pt x="100" y="118"/>
                  <a:pt x="100" y="118"/>
                </a:cubicBezTo>
                <a:cubicBezTo>
                  <a:pt x="100" y="118"/>
                  <a:pt x="100" y="118"/>
                  <a:pt x="100" y="118"/>
                </a:cubicBezTo>
                <a:cubicBezTo>
                  <a:pt x="100" y="118"/>
                  <a:pt x="100" y="118"/>
                  <a:pt x="100" y="118"/>
                </a:cubicBezTo>
                <a:close/>
                <a:moveTo>
                  <a:pt x="100" y="160"/>
                </a:moveTo>
                <a:cubicBezTo>
                  <a:pt x="100" y="160"/>
                  <a:pt x="100" y="160"/>
                  <a:pt x="101" y="160"/>
                </a:cubicBezTo>
                <a:cubicBezTo>
                  <a:pt x="101" y="160"/>
                  <a:pt x="101" y="160"/>
                  <a:pt x="101" y="160"/>
                </a:cubicBezTo>
                <a:cubicBezTo>
                  <a:pt x="100" y="160"/>
                  <a:pt x="100" y="160"/>
                  <a:pt x="100" y="160"/>
                </a:cubicBezTo>
                <a:close/>
                <a:moveTo>
                  <a:pt x="103" y="107"/>
                </a:moveTo>
                <a:cubicBezTo>
                  <a:pt x="103" y="107"/>
                  <a:pt x="103" y="107"/>
                  <a:pt x="103" y="107"/>
                </a:cubicBezTo>
                <a:cubicBezTo>
                  <a:pt x="103" y="107"/>
                  <a:pt x="103" y="107"/>
                  <a:pt x="103" y="107"/>
                </a:cubicBezTo>
                <a:cubicBezTo>
                  <a:pt x="103" y="107"/>
                  <a:pt x="103" y="107"/>
                  <a:pt x="103" y="107"/>
                </a:cubicBezTo>
                <a:close/>
                <a:moveTo>
                  <a:pt x="103" y="106"/>
                </a:moveTo>
                <a:cubicBezTo>
                  <a:pt x="103" y="106"/>
                  <a:pt x="103" y="106"/>
                  <a:pt x="103" y="106"/>
                </a:cubicBezTo>
                <a:cubicBezTo>
                  <a:pt x="103" y="106"/>
                  <a:pt x="103" y="106"/>
                  <a:pt x="103" y="106"/>
                </a:cubicBezTo>
                <a:cubicBezTo>
                  <a:pt x="103" y="106"/>
                  <a:pt x="103" y="106"/>
                  <a:pt x="103" y="106"/>
                </a:cubicBezTo>
                <a:close/>
                <a:moveTo>
                  <a:pt x="105" y="107"/>
                </a:moveTo>
                <a:cubicBezTo>
                  <a:pt x="105" y="107"/>
                  <a:pt x="105" y="107"/>
                  <a:pt x="105" y="107"/>
                </a:cubicBezTo>
                <a:cubicBezTo>
                  <a:pt x="105" y="106"/>
                  <a:pt x="104" y="106"/>
                  <a:pt x="104" y="106"/>
                </a:cubicBezTo>
                <a:cubicBezTo>
                  <a:pt x="104" y="106"/>
                  <a:pt x="104" y="106"/>
                  <a:pt x="104" y="106"/>
                </a:cubicBezTo>
                <a:cubicBezTo>
                  <a:pt x="104" y="106"/>
                  <a:pt x="104" y="106"/>
                  <a:pt x="104" y="106"/>
                </a:cubicBezTo>
                <a:cubicBezTo>
                  <a:pt x="104" y="106"/>
                  <a:pt x="105" y="106"/>
                  <a:pt x="105" y="107"/>
                </a:cubicBezTo>
                <a:close/>
                <a:moveTo>
                  <a:pt x="111" y="271"/>
                </a:moveTo>
                <a:cubicBezTo>
                  <a:pt x="111" y="271"/>
                  <a:pt x="111" y="271"/>
                  <a:pt x="111" y="271"/>
                </a:cubicBezTo>
                <a:cubicBezTo>
                  <a:pt x="111" y="270"/>
                  <a:pt x="111" y="270"/>
                  <a:pt x="111" y="270"/>
                </a:cubicBezTo>
                <a:cubicBezTo>
                  <a:pt x="111" y="270"/>
                  <a:pt x="111" y="270"/>
                  <a:pt x="111" y="270"/>
                </a:cubicBezTo>
                <a:cubicBezTo>
                  <a:pt x="111" y="270"/>
                  <a:pt x="112" y="270"/>
                  <a:pt x="112" y="270"/>
                </a:cubicBezTo>
                <a:cubicBezTo>
                  <a:pt x="112" y="270"/>
                  <a:pt x="112" y="269"/>
                  <a:pt x="112" y="269"/>
                </a:cubicBezTo>
                <a:cubicBezTo>
                  <a:pt x="112" y="270"/>
                  <a:pt x="112" y="270"/>
                  <a:pt x="112" y="270"/>
                </a:cubicBezTo>
                <a:cubicBezTo>
                  <a:pt x="112" y="270"/>
                  <a:pt x="112" y="270"/>
                  <a:pt x="112" y="271"/>
                </a:cubicBezTo>
                <a:cubicBezTo>
                  <a:pt x="111" y="271"/>
                  <a:pt x="111" y="271"/>
                  <a:pt x="111" y="271"/>
                </a:cubicBezTo>
                <a:close/>
                <a:moveTo>
                  <a:pt x="103" y="273"/>
                </a:moveTo>
                <a:cubicBezTo>
                  <a:pt x="103" y="273"/>
                  <a:pt x="103" y="273"/>
                  <a:pt x="103" y="273"/>
                </a:cubicBezTo>
                <a:cubicBezTo>
                  <a:pt x="103" y="273"/>
                  <a:pt x="103" y="273"/>
                  <a:pt x="103" y="273"/>
                </a:cubicBezTo>
                <a:cubicBezTo>
                  <a:pt x="103" y="273"/>
                  <a:pt x="103" y="273"/>
                  <a:pt x="103" y="273"/>
                </a:cubicBezTo>
                <a:close/>
                <a:moveTo>
                  <a:pt x="97" y="273"/>
                </a:moveTo>
                <a:cubicBezTo>
                  <a:pt x="97" y="273"/>
                  <a:pt x="97" y="273"/>
                  <a:pt x="97" y="273"/>
                </a:cubicBezTo>
                <a:cubicBezTo>
                  <a:pt x="97" y="273"/>
                  <a:pt x="97" y="273"/>
                  <a:pt x="97" y="273"/>
                </a:cubicBezTo>
                <a:cubicBezTo>
                  <a:pt x="97" y="273"/>
                  <a:pt x="97" y="273"/>
                  <a:pt x="97" y="273"/>
                </a:cubicBezTo>
                <a:cubicBezTo>
                  <a:pt x="97" y="273"/>
                  <a:pt x="97" y="273"/>
                  <a:pt x="97" y="273"/>
                </a:cubicBezTo>
                <a:cubicBezTo>
                  <a:pt x="97" y="273"/>
                  <a:pt x="97" y="273"/>
                  <a:pt x="97" y="273"/>
                </a:cubicBezTo>
                <a:close/>
                <a:moveTo>
                  <a:pt x="97" y="273"/>
                </a:moveTo>
                <a:cubicBezTo>
                  <a:pt x="97" y="273"/>
                  <a:pt x="97" y="273"/>
                  <a:pt x="97" y="274"/>
                </a:cubicBezTo>
                <a:cubicBezTo>
                  <a:pt x="97" y="274"/>
                  <a:pt x="97" y="274"/>
                  <a:pt x="97" y="274"/>
                </a:cubicBezTo>
                <a:cubicBezTo>
                  <a:pt x="97" y="274"/>
                  <a:pt x="97" y="274"/>
                  <a:pt x="97" y="274"/>
                </a:cubicBezTo>
                <a:cubicBezTo>
                  <a:pt x="97" y="274"/>
                  <a:pt x="97" y="274"/>
                  <a:pt x="97" y="273"/>
                </a:cubicBezTo>
                <a:close/>
                <a:moveTo>
                  <a:pt x="73" y="262"/>
                </a:moveTo>
                <a:cubicBezTo>
                  <a:pt x="73" y="262"/>
                  <a:pt x="73" y="262"/>
                  <a:pt x="73" y="262"/>
                </a:cubicBezTo>
                <a:cubicBezTo>
                  <a:pt x="73" y="262"/>
                  <a:pt x="73" y="262"/>
                  <a:pt x="73" y="262"/>
                </a:cubicBezTo>
                <a:cubicBezTo>
                  <a:pt x="73" y="262"/>
                  <a:pt x="73" y="262"/>
                  <a:pt x="73" y="262"/>
                </a:cubicBezTo>
                <a:close/>
                <a:moveTo>
                  <a:pt x="72" y="262"/>
                </a:moveTo>
                <a:cubicBezTo>
                  <a:pt x="72" y="263"/>
                  <a:pt x="71" y="263"/>
                  <a:pt x="71" y="263"/>
                </a:cubicBezTo>
                <a:cubicBezTo>
                  <a:pt x="71" y="263"/>
                  <a:pt x="71" y="263"/>
                  <a:pt x="71" y="263"/>
                </a:cubicBezTo>
                <a:cubicBezTo>
                  <a:pt x="71" y="263"/>
                  <a:pt x="71" y="262"/>
                  <a:pt x="71" y="262"/>
                </a:cubicBezTo>
                <a:cubicBezTo>
                  <a:pt x="71" y="262"/>
                  <a:pt x="71" y="262"/>
                  <a:pt x="72" y="262"/>
                </a:cubicBezTo>
                <a:cubicBezTo>
                  <a:pt x="71" y="262"/>
                  <a:pt x="71" y="262"/>
                  <a:pt x="71" y="262"/>
                </a:cubicBezTo>
                <a:cubicBezTo>
                  <a:pt x="72" y="262"/>
                  <a:pt x="72" y="261"/>
                  <a:pt x="73" y="261"/>
                </a:cubicBezTo>
                <a:cubicBezTo>
                  <a:pt x="73" y="261"/>
                  <a:pt x="73" y="261"/>
                  <a:pt x="73" y="261"/>
                </a:cubicBezTo>
                <a:cubicBezTo>
                  <a:pt x="72" y="261"/>
                  <a:pt x="72" y="262"/>
                  <a:pt x="72" y="262"/>
                </a:cubicBezTo>
                <a:cubicBezTo>
                  <a:pt x="72" y="262"/>
                  <a:pt x="72" y="262"/>
                  <a:pt x="72" y="262"/>
                </a:cubicBezTo>
                <a:close/>
                <a:moveTo>
                  <a:pt x="87" y="165"/>
                </a:moveTo>
                <a:cubicBezTo>
                  <a:pt x="86" y="164"/>
                  <a:pt x="86" y="164"/>
                  <a:pt x="86" y="164"/>
                </a:cubicBezTo>
                <a:cubicBezTo>
                  <a:pt x="86" y="164"/>
                  <a:pt x="86" y="164"/>
                  <a:pt x="86" y="163"/>
                </a:cubicBezTo>
                <a:cubicBezTo>
                  <a:pt x="86" y="163"/>
                  <a:pt x="86" y="163"/>
                  <a:pt x="86" y="163"/>
                </a:cubicBezTo>
                <a:cubicBezTo>
                  <a:pt x="86" y="163"/>
                  <a:pt x="86" y="163"/>
                  <a:pt x="86" y="163"/>
                </a:cubicBezTo>
                <a:cubicBezTo>
                  <a:pt x="87" y="163"/>
                  <a:pt x="87" y="163"/>
                  <a:pt x="87" y="163"/>
                </a:cubicBezTo>
                <a:cubicBezTo>
                  <a:pt x="87" y="163"/>
                  <a:pt x="87" y="164"/>
                  <a:pt x="87" y="165"/>
                </a:cubicBezTo>
                <a:close/>
                <a:moveTo>
                  <a:pt x="95" y="119"/>
                </a:moveTo>
                <a:cubicBezTo>
                  <a:pt x="95" y="119"/>
                  <a:pt x="95" y="120"/>
                  <a:pt x="95" y="120"/>
                </a:cubicBezTo>
                <a:cubicBezTo>
                  <a:pt x="95" y="120"/>
                  <a:pt x="95" y="119"/>
                  <a:pt x="95" y="119"/>
                </a:cubicBezTo>
                <a:cubicBezTo>
                  <a:pt x="94" y="119"/>
                  <a:pt x="94" y="119"/>
                  <a:pt x="94" y="119"/>
                </a:cubicBezTo>
                <a:cubicBezTo>
                  <a:pt x="94" y="120"/>
                  <a:pt x="94" y="120"/>
                  <a:pt x="94" y="120"/>
                </a:cubicBezTo>
                <a:cubicBezTo>
                  <a:pt x="94" y="119"/>
                  <a:pt x="94" y="119"/>
                  <a:pt x="94" y="119"/>
                </a:cubicBezTo>
                <a:cubicBezTo>
                  <a:pt x="94" y="119"/>
                  <a:pt x="94" y="119"/>
                  <a:pt x="94" y="119"/>
                </a:cubicBezTo>
                <a:cubicBezTo>
                  <a:pt x="94" y="119"/>
                  <a:pt x="94" y="119"/>
                  <a:pt x="94" y="119"/>
                </a:cubicBezTo>
                <a:cubicBezTo>
                  <a:pt x="95" y="119"/>
                  <a:pt x="95" y="119"/>
                  <a:pt x="95" y="119"/>
                </a:cubicBezTo>
                <a:close/>
                <a:moveTo>
                  <a:pt x="95" y="118"/>
                </a:moveTo>
                <a:cubicBezTo>
                  <a:pt x="95" y="118"/>
                  <a:pt x="95" y="118"/>
                  <a:pt x="95" y="118"/>
                </a:cubicBezTo>
                <a:cubicBezTo>
                  <a:pt x="95" y="118"/>
                  <a:pt x="95" y="118"/>
                  <a:pt x="95" y="118"/>
                </a:cubicBezTo>
                <a:cubicBezTo>
                  <a:pt x="95" y="118"/>
                  <a:pt x="95" y="118"/>
                  <a:pt x="95" y="118"/>
                </a:cubicBezTo>
                <a:cubicBezTo>
                  <a:pt x="95" y="118"/>
                  <a:pt x="95" y="118"/>
                  <a:pt x="94" y="119"/>
                </a:cubicBezTo>
                <a:cubicBezTo>
                  <a:pt x="94" y="118"/>
                  <a:pt x="95" y="118"/>
                  <a:pt x="95" y="118"/>
                </a:cubicBezTo>
                <a:close/>
                <a:moveTo>
                  <a:pt x="94" y="110"/>
                </a:moveTo>
                <a:cubicBezTo>
                  <a:pt x="94" y="110"/>
                  <a:pt x="95" y="110"/>
                  <a:pt x="95" y="110"/>
                </a:cubicBezTo>
                <a:cubicBezTo>
                  <a:pt x="95" y="110"/>
                  <a:pt x="94" y="110"/>
                  <a:pt x="94" y="110"/>
                </a:cubicBezTo>
                <a:cubicBezTo>
                  <a:pt x="94" y="110"/>
                  <a:pt x="94" y="110"/>
                  <a:pt x="94" y="110"/>
                </a:cubicBezTo>
                <a:close/>
                <a:moveTo>
                  <a:pt x="95" y="110"/>
                </a:moveTo>
                <a:cubicBezTo>
                  <a:pt x="95" y="109"/>
                  <a:pt x="95" y="109"/>
                  <a:pt x="95" y="109"/>
                </a:cubicBezTo>
                <a:cubicBezTo>
                  <a:pt x="95" y="109"/>
                  <a:pt x="95" y="109"/>
                  <a:pt x="95" y="110"/>
                </a:cubicBezTo>
                <a:close/>
                <a:moveTo>
                  <a:pt x="95" y="134"/>
                </a:moveTo>
                <a:cubicBezTo>
                  <a:pt x="95" y="135"/>
                  <a:pt x="94" y="135"/>
                  <a:pt x="94" y="134"/>
                </a:cubicBezTo>
                <a:cubicBezTo>
                  <a:pt x="95" y="134"/>
                  <a:pt x="95" y="135"/>
                  <a:pt x="95" y="134"/>
                </a:cubicBezTo>
                <a:close/>
                <a:moveTo>
                  <a:pt x="94" y="135"/>
                </a:moveTo>
                <a:cubicBezTo>
                  <a:pt x="94" y="135"/>
                  <a:pt x="94" y="135"/>
                  <a:pt x="94" y="135"/>
                </a:cubicBezTo>
                <a:cubicBezTo>
                  <a:pt x="94" y="135"/>
                  <a:pt x="94" y="135"/>
                  <a:pt x="94" y="135"/>
                </a:cubicBezTo>
                <a:cubicBezTo>
                  <a:pt x="94" y="135"/>
                  <a:pt x="94" y="135"/>
                  <a:pt x="94" y="135"/>
                </a:cubicBezTo>
                <a:close/>
                <a:moveTo>
                  <a:pt x="96" y="166"/>
                </a:moveTo>
                <a:cubicBezTo>
                  <a:pt x="96" y="166"/>
                  <a:pt x="96" y="166"/>
                  <a:pt x="97" y="166"/>
                </a:cubicBezTo>
                <a:cubicBezTo>
                  <a:pt x="96" y="166"/>
                  <a:pt x="95" y="167"/>
                  <a:pt x="94" y="167"/>
                </a:cubicBezTo>
                <a:cubicBezTo>
                  <a:pt x="95" y="167"/>
                  <a:pt x="95" y="166"/>
                  <a:pt x="96" y="166"/>
                </a:cubicBezTo>
                <a:close/>
                <a:moveTo>
                  <a:pt x="106" y="273"/>
                </a:moveTo>
                <a:cubicBezTo>
                  <a:pt x="106" y="273"/>
                  <a:pt x="106" y="273"/>
                  <a:pt x="106" y="273"/>
                </a:cubicBezTo>
                <a:cubicBezTo>
                  <a:pt x="106" y="273"/>
                  <a:pt x="106" y="272"/>
                  <a:pt x="106" y="272"/>
                </a:cubicBezTo>
                <a:cubicBezTo>
                  <a:pt x="106" y="272"/>
                  <a:pt x="106" y="273"/>
                  <a:pt x="106" y="273"/>
                </a:cubicBezTo>
                <a:close/>
                <a:moveTo>
                  <a:pt x="53" y="235"/>
                </a:moveTo>
                <a:cubicBezTo>
                  <a:pt x="54" y="235"/>
                  <a:pt x="54" y="235"/>
                  <a:pt x="54" y="235"/>
                </a:cubicBezTo>
                <a:cubicBezTo>
                  <a:pt x="54" y="235"/>
                  <a:pt x="53" y="235"/>
                  <a:pt x="53" y="235"/>
                </a:cubicBezTo>
                <a:cubicBezTo>
                  <a:pt x="53" y="235"/>
                  <a:pt x="53" y="235"/>
                  <a:pt x="53" y="235"/>
                </a:cubicBezTo>
                <a:close/>
                <a:moveTo>
                  <a:pt x="57" y="235"/>
                </a:moveTo>
                <a:cubicBezTo>
                  <a:pt x="57" y="235"/>
                  <a:pt x="56" y="235"/>
                  <a:pt x="56" y="235"/>
                </a:cubicBezTo>
                <a:cubicBezTo>
                  <a:pt x="56" y="235"/>
                  <a:pt x="56" y="235"/>
                  <a:pt x="56" y="235"/>
                </a:cubicBezTo>
                <a:cubicBezTo>
                  <a:pt x="56" y="235"/>
                  <a:pt x="56" y="235"/>
                  <a:pt x="56" y="235"/>
                </a:cubicBezTo>
                <a:cubicBezTo>
                  <a:pt x="56" y="235"/>
                  <a:pt x="56" y="235"/>
                  <a:pt x="55" y="235"/>
                </a:cubicBezTo>
                <a:cubicBezTo>
                  <a:pt x="56" y="234"/>
                  <a:pt x="57" y="235"/>
                  <a:pt x="57" y="234"/>
                </a:cubicBezTo>
                <a:cubicBezTo>
                  <a:pt x="57" y="234"/>
                  <a:pt x="57" y="234"/>
                  <a:pt x="57" y="235"/>
                </a:cubicBezTo>
                <a:cubicBezTo>
                  <a:pt x="57" y="235"/>
                  <a:pt x="57" y="235"/>
                  <a:pt x="57" y="235"/>
                </a:cubicBezTo>
                <a:close/>
                <a:moveTo>
                  <a:pt x="57" y="233"/>
                </a:moveTo>
                <a:cubicBezTo>
                  <a:pt x="58" y="233"/>
                  <a:pt x="58" y="233"/>
                  <a:pt x="58" y="233"/>
                </a:cubicBezTo>
                <a:cubicBezTo>
                  <a:pt x="58" y="233"/>
                  <a:pt x="58" y="233"/>
                  <a:pt x="58" y="233"/>
                </a:cubicBezTo>
                <a:cubicBezTo>
                  <a:pt x="58" y="233"/>
                  <a:pt x="58" y="233"/>
                  <a:pt x="58" y="233"/>
                </a:cubicBezTo>
                <a:cubicBezTo>
                  <a:pt x="58" y="233"/>
                  <a:pt x="58" y="233"/>
                  <a:pt x="58" y="233"/>
                </a:cubicBezTo>
                <a:cubicBezTo>
                  <a:pt x="58" y="233"/>
                  <a:pt x="57" y="233"/>
                  <a:pt x="57" y="233"/>
                </a:cubicBezTo>
                <a:close/>
                <a:moveTo>
                  <a:pt x="55" y="235"/>
                </a:moveTo>
                <a:cubicBezTo>
                  <a:pt x="55" y="235"/>
                  <a:pt x="55" y="235"/>
                  <a:pt x="55" y="235"/>
                </a:cubicBezTo>
                <a:cubicBezTo>
                  <a:pt x="55" y="235"/>
                  <a:pt x="55" y="235"/>
                  <a:pt x="55" y="235"/>
                </a:cubicBezTo>
                <a:cubicBezTo>
                  <a:pt x="55" y="235"/>
                  <a:pt x="55" y="235"/>
                  <a:pt x="55" y="235"/>
                </a:cubicBezTo>
                <a:close/>
                <a:moveTo>
                  <a:pt x="55" y="235"/>
                </a:moveTo>
                <a:cubicBezTo>
                  <a:pt x="55" y="235"/>
                  <a:pt x="55" y="235"/>
                  <a:pt x="55" y="235"/>
                </a:cubicBezTo>
                <a:cubicBezTo>
                  <a:pt x="55" y="235"/>
                  <a:pt x="55" y="235"/>
                  <a:pt x="55" y="235"/>
                </a:cubicBezTo>
                <a:cubicBezTo>
                  <a:pt x="55" y="235"/>
                  <a:pt x="55" y="235"/>
                  <a:pt x="55" y="235"/>
                </a:cubicBezTo>
                <a:close/>
                <a:moveTo>
                  <a:pt x="50" y="237"/>
                </a:moveTo>
                <a:cubicBezTo>
                  <a:pt x="50" y="237"/>
                  <a:pt x="50" y="237"/>
                  <a:pt x="50" y="237"/>
                </a:cubicBezTo>
                <a:cubicBezTo>
                  <a:pt x="50" y="236"/>
                  <a:pt x="50" y="236"/>
                  <a:pt x="50" y="236"/>
                </a:cubicBezTo>
                <a:cubicBezTo>
                  <a:pt x="50" y="236"/>
                  <a:pt x="50" y="236"/>
                  <a:pt x="50" y="237"/>
                </a:cubicBezTo>
                <a:close/>
                <a:moveTo>
                  <a:pt x="72" y="260"/>
                </a:moveTo>
                <a:cubicBezTo>
                  <a:pt x="72" y="261"/>
                  <a:pt x="72" y="261"/>
                  <a:pt x="72" y="261"/>
                </a:cubicBezTo>
                <a:cubicBezTo>
                  <a:pt x="72" y="261"/>
                  <a:pt x="72" y="261"/>
                  <a:pt x="72" y="261"/>
                </a:cubicBezTo>
                <a:cubicBezTo>
                  <a:pt x="72" y="261"/>
                  <a:pt x="72" y="261"/>
                  <a:pt x="72" y="260"/>
                </a:cubicBezTo>
                <a:close/>
                <a:moveTo>
                  <a:pt x="106" y="271"/>
                </a:moveTo>
                <a:cubicBezTo>
                  <a:pt x="106" y="272"/>
                  <a:pt x="106" y="272"/>
                  <a:pt x="106" y="272"/>
                </a:cubicBezTo>
                <a:cubicBezTo>
                  <a:pt x="106" y="272"/>
                  <a:pt x="106" y="272"/>
                  <a:pt x="106" y="272"/>
                </a:cubicBezTo>
                <a:cubicBezTo>
                  <a:pt x="106" y="272"/>
                  <a:pt x="106" y="272"/>
                  <a:pt x="106" y="271"/>
                </a:cubicBezTo>
                <a:close/>
                <a:moveTo>
                  <a:pt x="107" y="272"/>
                </a:moveTo>
                <a:cubicBezTo>
                  <a:pt x="107" y="272"/>
                  <a:pt x="107" y="272"/>
                  <a:pt x="107" y="272"/>
                </a:cubicBezTo>
                <a:cubicBezTo>
                  <a:pt x="107" y="272"/>
                  <a:pt x="107" y="272"/>
                  <a:pt x="107" y="272"/>
                </a:cubicBezTo>
                <a:cubicBezTo>
                  <a:pt x="107" y="272"/>
                  <a:pt x="107" y="272"/>
                  <a:pt x="107" y="272"/>
                </a:cubicBezTo>
                <a:close/>
                <a:moveTo>
                  <a:pt x="108" y="271"/>
                </a:moveTo>
                <a:cubicBezTo>
                  <a:pt x="108" y="271"/>
                  <a:pt x="108" y="271"/>
                  <a:pt x="108" y="272"/>
                </a:cubicBezTo>
                <a:cubicBezTo>
                  <a:pt x="108" y="272"/>
                  <a:pt x="108" y="272"/>
                  <a:pt x="108" y="272"/>
                </a:cubicBezTo>
                <a:cubicBezTo>
                  <a:pt x="107" y="272"/>
                  <a:pt x="107" y="272"/>
                  <a:pt x="107" y="272"/>
                </a:cubicBezTo>
                <a:cubicBezTo>
                  <a:pt x="107" y="272"/>
                  <a:pt x="107" y="271"/>
                  <a:pt x="107" y="271"/>
                </a:cubicBezTo>
                <a:cubicBezTo>
                  <a:pt x="108" y="271"/>
                  <a:pt x="108" y="271"/>
                  <a:pt x="109" y="271"/>
                </a:cubicBezTo>
                <a:cubicBezTo>
                  <a:pt x="109" y="271"/>
                  <a:pt x="109" y="271"/>
                  <a:pt x="108" y="271"/>
                </a:cubicBezTo>
                <a:close/>
                <a:moveTo>
                  <a:pt x="97" y="117"/>
                </a:moveTo>
                <a:cubicBezTo>
                  <a:pt x="97" y="117"/>
                  <a:pt x="97" y="117"/>
                  <a:pt x="97" y="117"/>
                </a:cubicBezTo>
                <a:cubicBezTo>
                  <a:pt x="97" y="117"/>
                  <a:pt x="97" y="117"/>
                  <a:pt x="97" y="117"/>
                </a:cubicBezTo>
                <a:cubicBezTo>
                  <a:pt x="97" y="117"/>
                  <a:pt x="97" y="117"/>
                  <a:pt x="97" y="117"/>
                </a:cubicBezTo>
                <a:close/>
                <a:moveTo>
                  <a:pt x="97" y="122"/>
                </a:moveTo>
                <a:cubicBezTo>
                  <a:pt x="97" y="122"/>
                  <a:pt x="97" y="122"/>
                  <a:pt x="96" y="122"/>
                </a:cubicBezTo>
                <a:cubicBezTo>
                  <a:pt x="96" y="122"/>
                  <a:pt x="97" y="122"/>
                  <a:pt x="97" y="122"/>
                </a:cubicBezTo>
                <a:close/>
                <a:moveTo>
                  <a:pt x="94" y="169"/>
                </a:moveTo>
                <a:cubicBezTo>
                  <a:pt x="94" y="169"/>
                  <a:pt x="94" y="168"/>
                  <a:pt x="93" y="168"/>
                </a:cubicBezTo>
                <a:cubicBezTo>
                  <a:pt x="93" y="168"/>
                  <a:pt x="93" y="168"/>
                  <a:pt x="94" y="168"/>
                </a:cubicBezTo>
                <a:cubicBezTo>
                  <a:pt x="94" y="168"/>
                  <a:pt x="94" y="168"/>
                  <a:pt x="94" y="169"/>
                </a:cubicBezTo>
                <a:close/>
                <a:moveTo>
                  <a:pt x="93" y="168"/>
                </a:moveTo>
                <a:cubicBezTo>
                  <a:pt x="93" y="168"/>
                  <a:pt x="93" y="168"/>
                  <a:pt x="93" y="168"/>
                </a:cubicBezTo>
                <a:cubicBezTo>
                  <a:pt x="93" y="168"/>
                  <a:pt x="93" y="168"/>
                  <a:pt x="93" y="168"/>
                </a:cubicBezTo>
                <a:close/>
                <a:moveTo>
                  <a:pt x="54" y="235"/>
                </a:moveTo>
                <a:cubicBezTo>
                  <a:pt x="54" y="235"/>
                  <a:pt x="54" y="235"/>
                  <a:pt x="54" y="235"/>
                </a:cubicBezTo>
                <a:cubicBezTo>
                  <a:pt x="54" y="235"/>
                  <a:pt x="54" y="235"/>
                  <a:pt x="54" y="235"/>
                </a:cubicBezTo>
                <a:cubicBezTo>
                  <a:pt x="54" y="235"/>
                  <a:pt x="54" y="235"/>
                  <a:pt x="54" y="235"/>
                </a:cubicBezTo>
                <a:close/>
                <a:moveTo>
                  <a:pt x="103" y="271"/>
                </a:moveTo>
                <a:cubicBezTo>
                  <a:pt x="104" y="272"/>
                  <a:pt x="103" y="272"/>
                  <a:pt x="103" y="273"/>
                </a:cubicBezTo>
                <a:cubicBezTo>
                  <a:pt x="103" y="272"/>
                  <a:pt x="103" y="272"/>
                  <a:pt x="103" y="272"/>
                </a:cubicBezTo>
                <a:cubicBezTo>
                  <a:pt x="103" y="272"/>
                  <a:pt x="103" y="272"/>
                  <a:pt x="103" y="271"/>
                </a:cubicBezTo>
                <a:close/>
                <a:moveTo>
                  <a:pt x="104" y="274"/>
                </a:moveTo>
                <a:cubicBezTo>
                  <a:pt x="105" y="273"/>
                  <a:pt x="105" y="273"/>
                  <a:pt x="106" y="273"/>
                </a:cubicBezTo>
                <a:cubicBezTo>
                  <a:pt x="106" y="273"/>
                  <a:pt x="106" y="273"/>
                  <a:pt x="106" y="273"/>
                </a:cubicBezTo>
                <a:cubicBezTo>
                  <a:pt x="105" y="274"/>
                  <a:pt x="105" y="274"/>
                  <a:pt x="104" y="274"/>
                </a:cubicBezTo>
                <a:close/>
                <a:moveTo>
                  <a:pt x="99" y="117"/>
                </a:moveTo>
                <a:cubicBezTo>
                  <a:pt x="99" y="117"/>
                  <a:pt x="100" y="118"/>
                  <a:pt x="100" y="118"/>
                </a:cubicBezTo>
                <a:cubicBezTo>
                  <a:pt x="99" y="118"/>
                  <a:pt x="99" y="118"/>
                  <a:pt x="99" y="117"/>
                </a:cubicBezTo>
                <a:close/>
                <a:moveTo>
                  <a:pt x="98" y="117"/>
                </a:moveTo>
                <a:cubicBezTo>
                  <a:pt x="98" y="117"/>
                  <a:pt x="98" y="117"/>
                  <a:pt x="98" y="117"/>
                </a:cubicBezTo>
                <a:cubicBezTo>
                  <a:pt x="98" y="117"/>
                  <a:pt x="98" y="117"/>
                  <a:pt x="98" y="117"/>
                </a:cubicBezTo>
                <a:cubicBezTo>
                  <a:pt x="98" y="117"/>
                  <a:pt x="98" y="117"/>
                  <a:pt x="98" y="117"/>
                </a:cubicBezTo>
                <a:close/>
                <a:moveTo>
                  <a:pt x="97" y="118"/>
                </a:moveTo>
                <a:cubicBezTo>
                  <a:pt x="97" y="118"/>
                  <a:pt x="97" y="118"/>
                  <a:pt x="97" y="118"/>
                </a:cubicBezTo>
                <a:cubicBezTo>
                  <a:pt x="97" y="118"/>
                  <a:pt x="97" y="117"/>
                  <a:pt x="97" y="117"/>
                </a:cubicBezTo>
                <a:cubicBezTo>
                  <a:pt x="97" y="117"/>
                  <a:pt x="97" y="118"/>
                  <a:pt x="97" y="118"/>
                </a:cubicBezTo>
                <a:close/>
                <a:moveTo>
                  <a:pt x="97" y="107"/>
                </a:moveTo>
                <a:cubicBezTo>
                  <a:pt x="97" y="107"/>
                  <a:pt x="97" y="107"/>
                  <a:pt x="97" y="107"/>
                </a:cubicBezTo>
                <a:cubicBezTo>
                  <a:pt x="97" y="107"/>
                  <a:pt x="97" y="107"/>
                  <a:pt x="97" y="107"/>
                </a:cubicBezTo>
                <a:cubicBezTo>
                  <a:pt x="98" y="107"/>
                  <a:pt x="97" y="107"/>
                  <a:pt x="97" y="107"/>
                </a:cubicBezTo>
                <a:close/>
                <a:moveTo>
                  <a:pt x="97" y="116"/>
                </a:moveTo>
                <a:cubicBezTo>
                  <a:pt x="97" y="116"/>
                  <a:pt x="97" y="117"/>
                  <a:pt x="97" y="117"/>
                </a:cubicBezTo>
                <a:cubicBezTo>
                  <a:pt x="97" y="117"/>
                  <a:pt x="96" y="117"/>
                  <a:pt x="96" y="117"/>
                </a:cubicBezTo>
                <a:cubicBezTo>
                  <a:pt x="96" y="117"/>
                  <a:pt x="96" y="116"/>
                  <a:pt x="97" y="116"/>
                </a:cubicBezTo>
                <a:close/>
                <a:moveTo>
                  <a:pt x="95" y="108"/>
                </a:moveTo>
                <a:cubicBezTo>
                  <a:pt x="95" y="108"/>
                  <a:pt x="94" y="108"/>
                  <a:pt x="94" y="109"/>
                </a:cubicBezTo>
                <a:cubicBezTo>
                  <a:pt x="94" y="109"/>
                  <a:pt x="94" y="109"/>
                  <a:pt x="94" y="108"/>
                </a:cubicBezTo>
                <a:cubicBezTo>
                  <a:pt x="94" y="108"/>
                  <a:pt x="94" y="108"/>
                  <a:pt x="94" y="108"/>
                </a:cubicBezTo>
                <a:cubicBezTo>
                  <a:pt x="94" y="108"/>
                  <a:pt x="94" y="108"/>
                  <a:pt x="95" y="108"/>
                </a:cubicBezTo>
                <a:cubicBezTo>
                  <a:pt x="95" y="108"/>
                  <a:pt x="95" y="108"/>
                  <a:pt x="95" y="108"/>
                </a:cubicBezTo>
                <a:cubicBezTo>
                  <a:pt x="95" y="108"/>
                  <a:pt x="95" y="108"/>
                  <a:pt x="95" y="108"/>
                </a:cubicBezTo>
                <a:cubicBezTo>
                  <a:pt x="95" y="108"/>
                  <a:pt x="95" y="108"/>
                  <a:pt x="95" y="108"/>
                </a:cubicBezTo>
                <a:cubicBezTo>
                  <a:pt x="95" y="108"/>
                  <a:pt x="95" y="108"/>
                  <a:pt x="95" y="108"/>
                </a:cubicBezTo>
                <a:close/>
                <a:moveTo>
                  <a:pt x="94" y="132"/>
                </a:moveTo>
                <a:cubicBezTo>
                  <a:pt x="94" y="132"/>
                  <a:pt x="94" y="132"/>
                  <a:pt x="94" y="132"/>
                </a:cubicBezTo>
                <a:cubicBezTo>
                  <a:pt x="94" y="132"/>
                  <a:pt x="94" y="132"/>
                  <a:pt x="94" y="132"/>
                </a:cubicBezTo>
                <a:cubicBezTo>
                  <a:pt x="94" y="132"/>
                  <a:pt x="94" y="132"/>
                  <a:pt x="94" y="132"/>
                </a:cubicBezTo>
                <a:close/>
                <a:moveTo>
                  <a:pt x="91" y="135"/>
                </a:moveTo>
                <a:cubicBezTo>
                  <a:pt x="92" y="135"/>
                  <a:pt x="92" y="135"/>
                  <a:pt x="92" y="135"/>
                </a:cubicBezTo>
                <a:cubicBezTo>
                  <a:pt x="92" y="135"/>
                  <a:pt x="92" y="135"/>
                  <a:pt x="92" y="135"/>
                </a:cubicBezTo>
                <a:cubicBezTo>
                  <a:pt x="92" y="135"/>
                  <a:pt x="91" y="135"/>
                  <a:pt x="91" y="135"/>
                </a:cubicBezTo>
                <a:close/>
                <a:moveTo>
                  <a:pt x="86" y="160"/>
                </a:moveTo>
                <a:cubicBezTo>
                  <a:pt x="87" y="160"/>
                  <a:pt x="87" y="160"/>
                  <a:pt x="87" y="160"/>
                </a:cubicBezTo>
                <a:cubicBezTo>
                  <a:pt x="87" y="160"/>
                  <a:pt x="87" y="160"/>
                  <a:pt x="87" y="160"/>
                </a:cubicBezTo>
                <a:cubicBezTo>
                  <a:pt x="87" y="160"/>
                  <a:pt x="87" y="160"/>
                  <a:pt x="87" y="160"/>
                </a:cubicBezTo>
                <a:cubicBezTo>
                  <a:pt x="87" y="160"/>
                  <a:pt x="87" y="160"/>
                  <a:pt x="86" y="160"/>
                </a:cubicBezTo>
                <a:cubicBezTo>
                  <a:pt x="86" y="160"/>
                  <a:pt x="86" y="160"/>
                  <a:pt x="86" y="160"/>
                </a:cubicBezTo>
                <a:close/>
                <a:moveTo>
                  <a:pt x="85" y="137"/>
                </a:moveTo>
                <a:cubicBezTo>
                  <a:pt x="85" y="137"/>
                  <a:pt x="85" y="137"/>
                  <a:pt x="85" y="137"/>
                </a:cubicBezTo>
                <a:cubicBezTo>
                  <a:pt x="86" y="137"/>
                  <a:pt x="86" y="137"/>
                  <a:pt x="86" y="137"/>
                </a:cubicBezTo>
                <a:cubicBezTo>
                  <a:pt x="86" y="138"/>
                  <a:pt x="86" y="138"/>
                  <a:pt x="86" y="138"/>
                </a:cubicBezTo>
                <a:cubicBezTo>
                  <a:pt x="86" y="137"/>
                  <a:pt x="86" y="137"/>
                  <a:pt x="85" y="137"/>
                </a:cubicBezTo>
                <a:close/>
                <a:moveTo>
                  <a:pt x="85" y="163"/>
                </a:moveTo>
                <a:cubicBezTo>
                  <a:pt x="85" y="163"/>
                  <a:pt x="85" y="163"/>
                  <a:pt x="85" y="163"/>
                </a:cubicBezTo>
                <a:cubicBezTo>
                  <a:pt x="85" y="163"/>
                  <a:pt x="85" y="163"/>
                  <a:pt x="85" y="163"/>
                </a:cubicBezTo>
                <a:cubicBezTo>
                  <a:pt x="85" y="163"/>
                  <a:pt x="85" y="163"/>
                  <a:pt x="85" y="163"/>
                </a:cubicBezTo>
                <a:close/>
                <a:moveTo>
                  <a:pt x="85" y="162"/>
                </a:moveTo>
                <a:cubicBezTo>
                  <a:pt x="85" y="162"/>
                  <a:pt x="85" y="162"/>
                  <a:pt x="85" y="162"/>
                </a:cubicBezTo>
                <a:cubicBezTo>
                  <a:pt x="85" y="162"/>
                  <a:pt x="85" y="162"/>
                  <a:pt x="85" y="162"/>
                </a:cubicBezTo>
                <a:cubicBezTo>
                  <a:pt x="85" y="162"/>
                  <a:pt x="85" y="162"/>
                  <a:pt x="85" y="162"/>
                </a:cubicBezTo>
                <a:close/>
                <a:moveTo>
                  <a:pt x="85" y="163"/>
                </a:moveTo>
                <a:cubicBezTo>
                  <a:pt x="85" y="163"/>
                  <a:pt x="85" y="163"/>
                  <a:pt x="85" y="163"/>
                </a:cubicBezTo>
                <a:cubicBezTo>
                  <a:pt x="85" y="163"/>
                  <a:pt x="85" y="163"/>
                  <a:pt x="85" y="163"/>
                </a:cubicBezTo>
                <a:cubicBezTo>
                  <a:pt x="85" y="163"/>
                  <a:pt x="85" y="163"/>
                  <a:pt x="85" y="163"/>
                </a:cubicBezTo>
                <a:close/>
                <a:moveTo>
                  <a:pt x="78" y="174"/>
                </a:moveTo>
                <a:cubicBezTo>
                  <a:pt x="78" y="174"/>
                  <a:pt x="78" y="174"/>
                  <a:pt x="79" y="174"/>
                </a:cubicBezTo>
                <a:cubicBezTo>
                  <a:pt x="78" y="174"/>
                  <a:pt x="78" y="174"/>
                  <a:pt x="78" y="174"/>
                </a:cubicBezTo>
                <a:close/>
                <a:moveTo>
                  <a:pt x="74" y="167"/>
                </a:moveTo>
                <a:cubicBezTo>
                  <a:pt x="74" y="166"/>
                  <a:pt x="74" y="166"/>
                  <a:pt x="74" y="166"/>
                </a:cubicBezTo>
                <a:cubicBezTo>
                  <a:pt x="74" y="166"/>
                  <a:pt x="74" y="167"/>
                  <a:pt x="74" y="167"/>
                </a:cubicBezTo>
                <a:cubicBezTo>
                  <a:pt x="74" y="167"/>
                  <a:pt x="74" y="167"/>
                  <a:pt x="74" y="167"/>
                </a:cubicBezTo>
                <a:close/>
                <a:moveTo>
                  <a:pt x="72" y="171"/>
                </a:moveTo>
                <a:cubicBezTo>
                  <a:pt x="72" y="171"/>
                  <a:pt x="72" y="171"/>
                  <a:pt x="73" y="171"/>
                </a:cubicBezTo>
                <a:cubicBezTo>
                  <a:pt x="73" y="171"/>
                  <a:pt x="72" y="171"/>
                  <a:pt x="72" y="171"/>
                </a:cubicBezTo>
                <a:close/>
                <a:moveTo>
                  <a:pt x="57" y="187"/>
                </a:moveTo>
                <a:cubicBezTo>
                  <a:pt x="57" y="187"/>
                  <a:pt x="58" y="187"/>
                  <a:pt x="58" y="187"/>
                </a:cubicBezTo>
                <a:cubicBezTo>
                  <a:pt x="58" y="187"/>
                  <a:pt x="57" y="187"/>
                  <a:pt x="57" y="187"/>
                </a:cubicBezTo>
                <a:close/>
                <a:moveTo>
                  <a:pt x="56" y="180"/>
                </a:moveTo>
                <a:cubicBezTo>
                  <a:pt x="56" y="180"/>
                  <a:pt x="56" y="181"/>
                  <a:pt x="56" y="180"/>
                </a:cubicBezTo>
                <a:cubicBezTo>
                  <a:pt x="55" y="180"/>
                  <a:pt x="56" y="179"/>
                  <a:pt x="57" y="179"/>
                </a:cubicBezTo>
                <a:lnTo>
                  <a:pt x="56" y="180"/>
                </a:lnTo>
                <a:close/>
                <a:moveTo>
                  <a:pt x="56" y="187"/>
                </a:moveTo>
                <a:cubicBezTo>
                  <a:pt x="56" y="188"/>
                  <a:pt x="56" y="188"/>
                  <a:pt x="56" y="188"/>
                </a:cubicBezTo>
                <a:cubicBezTo>
                  <a:pt x="56" y="188"/>
                  <a:pt x="55" y="188"/>
                  <a:pt x="55" y="188"/>
                </a:cubicBezTo>
                <a:cubicBezTo>
                  <a:pt x="55" y="188"/>
                  <a:pt x="55" y="188"/>
                  <a:pt x="55" y="188"/>
                </a:cubicBezTo>
                <a:cubicBezTo>
                  <a:pt x="55" y="187"/>
                  <a:pt x="55" y="188"/>
                  <a:pt x="56" y="187"/>
                </a:cubicBezTo>
                <a:close/>
                <a:moveTo>
                  <a:pt x="68" y="261"/>
                </a:moveTo>
                <a:cubicBezTo>
                  <a:pt x="70" y="261"/>
                  <a:pt x="70" y="260"/>
                  <a:pt x="72" y="261"/>
                </a:cubicBezTo>
                <a:cubicBezTo>
                  <a:pt x="70" y="261"/>
                  <a:pt x="69" y="263"/>
                  <a:pt x="68" y="262"/>
                </a:cubicBezTo>
                <a:cubicBezTo>
                  <a:pt x="68" y="262"/>
                  <a:pt x="68" y="261"/>
                  <a:pt x="68" y="261"/>
                </a:cubicBezTo>
                <a:close/>
                <a:moveTo>
                  <a:pt x="90" y="271"/>
                </a:moveTo>
                <a:cubicBezTo>
                  <a:pt x="90" y="272"/>
                  <a:pt x="90" y="272"/>
                  <a:pt x="89" y="272"/>
                </a:cubicBezTo>
                <a:cubicBezTo>
                  <a:pt x="89" y="271"/>
                  <a:pt x="90" y="271"/>
                  <a:pt x="90" y="271"/>
                </a:cubicBezTo>
                <a:close/>
                <a:moveTo>
                  <a:pt x="95" y="277"/>
                </a:moveTo>
                <a:cubicBezTo>
                  <a:pt x="94" y="277"/>
                  <a:pt x="94" y="277"/>
                  <a:pt x="94" y="277"/>
                </a:cubicBezTo>
                <a:cubicBezTo>
                  <a:pt x="94" y="277"/>
                  <a:pt x="94" y="277"/>
                  <a:pt x="95" y="277"/>
                </a:cubicBezTo>
                <a:close/>
                <a:moveTo>
                  <a:pt x="98" y="275"/>
                </a:moveTo>
                <a:cubicBezTo>
                  <a:pt x="98" y="275"/>
                  <a:pt x="98" y="275"/>
                  <a:pt x="99" y="275"/>
                </a:cubicBezTo>
                <a:cubicBezTo>
                  <a:pt x="99" y="275"/>
                  <a:pt x="99" y="275"/>
                  <a:pt x="99" y="275"/>
                </a:cubicBezTo>
                <a:cubicBezTo>
                  <a:pt x="99" y="275"/>
                  <a:pt x="99" y="275"/>
                  <a:pt x="99" y="275"/>
                </a:cubicBezTo>
                <a:cubicBezTo>
                  <a:pt x="99" y="275"/>
                  <a:pt x="99" y="275"/>
                  <a:pt x="99" y="275"/>
                </a:cubicBezTo>
                <a:cubicBezTo>
                  <a:pt x="99" y="274"/>
                  <a:pt x="99" y="274"/>
                  <a:pt x="99" y="274"/>
                </a:cubicBezTo>
                <a:cubicBezTo>
                  <a:pt x="99" y="274"/>
                  <a:pt x="100" y="274"/>
                  <a:pt x="100" y="274"/>
                </a:cubicBezTo>
                <a:cubicBezTo>
                  <a:pt x="100" y="274"/>
                  <a:pt x="100" y="274"/>
                  <a:pt x="101" y="274"/>
                </a:cubicBezTo>
                <a:cubicBezTo>
                  <a:pt x="101" y="274"/>
                  <a:pt x="100" y="274"/>
                  <a:pt x="100" y="274"/>
                </a:cubicBezTo>
                <a:cubicBezTo>
                  <a:pt x="101" y="274"/>
                  <a:pt x="101" y="273"/>
                  <a:pt x="101" y="273"/>
                </a:cubicBezTo>
                <a:cubicBezTo>
                  <a:pt x="102" y="274"/>
                  <a:pt x="102" y="274"/>
                  <a:pt x="102" y="273"/>
                </a:cubicBezTo>
                <a:cubicBezTo>
                  <a:pt x="102" y="273"/>
                  <a:pt x="103" y="273"/>
                  <a:pt x="103" y="274"/>
                </a:cubicBezTo>
                <a:cubicBezTo>
                  <a:pt x="103" y="273"/>
                  <a:pt x="103" y="273"/>
                  <a:pt x="104" y="273"/>
                </a:cubicBezTo>
                <a:cubicBezTo>
                  <a:pt x="104" y="273"/>
                  <a:pt x="104" y="273"/>
                  <a:pt x="104" y="273"/>
                </a:cubicBezTo>
                <a:cubicBezTo>
                  <a:pt x="103" y="274"/>
                  <a:pt x="103" y="273"/>
                  <a:pt x="103" y="274"/>
                </a:cubicBezTo>
                <a:cubicBezTo>
                  <a:pt x="103" y="275"/>
                  <a:pt x="103" y="273"/>
                  <a:pt x="104" y="274"/>
                </a:cubicBezTo>
                <a:cubicBezTo>
                  <a:pt x="104" y="274"/>
                  <a:pt x="104" y="274"/>
                  <a:pt x="104" y="273"/>
                </a:cubicBezTo>
                <a:cubicBezTo>
                  <a:pt x="104" y="273"/>
                  <a:pt x="104" y="273"/>
                  <a:pt x="104" y="274"/>
                </a:cubicBezTo>
                <a:cubicBezTo>
                  <a:pt x="104" y="273"/>
                  <a:pt x="104" y="273"/>
                  <a:pt x="104" y="273"/>
                </a:cubicBezTo>
                <a:cubicBezTo>
                  <a:pt x="104" y="274"/>
                  <a:pt x="104" y="274"/>
                  <a:pt x="104" y="275"/>
                </a:cubicBezTo>
                <a:cubicBezTo>
                  <a:pt x="104" y="275"/>
                  <a:pt x="104" y="275"/>
                  <a:pt x="104" y="275"/>
                </a:cubicBezTo>
                <a:cubicBezTo>
                  <a:pt x="104" y="275"/>
                  <a:pt x="104" y="274"/>
                  <a:pt x="104" y="274"/>
                </a:cubicBezTo>
                <a:cubicBezTo>
                  <a:pt x="104" y="274"/>
                  <a:pt x="104" y="274"/>
                  <a:pt x="104" y="274"/>
                </a:cubicBezTo>
                <a:cubicBezTo>
                  <a:pt x="104" y="274"/>
                  <a:pt x="103" y="275"/>
                  <a:pt x="103" y="275"/>
                </a:cubicBezTo>
                <a:cubicBezTo>
                  <a:pt x="103" y="275"/>
                  <a:pt x="103" y="275"/>
                  <a:pt x="103" y="275"/>
                </a:cubicBezTo>
                <a:cubicBezTo>
                  <a:pt x="103" y="275"/>
                  <a:pt x="103" y="275"/>
                  <a:pt x="103" y="274"/>
                </a:cubicBezTo>
                <a:cubicBezTo>
                  <a:pt x="103" y="274"/>
                  <a:pt x="103" y="274"/>
                  <a:pt x="102" y="274"/>
                </a:cubicBezTo>
                <a:cubicBezTo>
                  <a:pt x="102" y="274"/>
                  <a:pt x="102" y="274"/>
                  <a:pt x="102" y="274"/>
                </a:cubicBezTo>
                <a:cubicBezTo>
                  <a:pt x="102" y="274"/>
                  <a:pt x="102" y="275"/>
                  <a:pt x="102" y="275"/>
                </a:cubicBezTo>
                <a:cubicBezTo>
                  <a:pt x="101" y="275"/>
                  <a:pt x="101" y="275"/>
                  <a:pt x="101" y="276"/>
                </a:cubicBezTo>
                <a:cubicBezTo>
                  <a:pt x="101" y="275"/>
                  <a:pt x="101" y="275"/>
                  <a:pt x="101" y="275"/>
                </a:cubicBezTo>
                <a:cubicBezTo>
                  <a:pt x="101" y="275"/>
                  <a:pt x="101" y="275"/>
                  <a:pt x="102" y="275"/>
                </a:cubicBezTo>
                <a:cubicBezTo>
                  <a:pt x="101" y="275"/>
                  <a:pt x="101" y="275"/>
                  <a:pt x="101" y="275"/>
                </a:cubicBezTo>
                <a:cubicBezTo>
                  <a:pt x="101" y="275"/>
                  <a:pt x="101" y="275"/>
                  <a:pt x="101" y="275"/>
                </a:cubicBezTo>
                <a:cubicBezTo>
                  <a:pt x="101" y="276"/>
                  <a:pt x="99" y="277"/>
                  <a:pt x="98" y="276"/>
                </a:cubicBezTo>
                <a:cubicBezTo>
                  <a:pt x="98" y="276"/>
                  <a:pt x="97" y="275"/>
                  <a:pt x="97" y="276"/>
                </a:cubicBezTo>
                <a:cubicBezTo>
                  <a:pt x="97" y="276"/>
                  <a:pt x="97" y="276"/>
                  <a:pt x="96" y="276"/>
                </a:cubicBezTo>
                <a:cubicBezTo>
                  <a:pt x="97" y="276"/>
                  <a:pt x="98" y="275"/>
                  <a:pt x="98" y="275"/>
                </a:cubicBezTo>
                <a:close/>
                <a:moveTo>
                  <a:pt x="276" y="11"/>
                </a:moveTo>
                <a:cubicBezTo>
                  <a:pt x="276" y="11"/>
                  <a:pt x="275" y="12"/>
                  <a:pt x="275" y="12"/>
                </a:cubicBezTo>
                <a:cubicBezTo>
                  <a:pt x="275" y="11"/>
                  <a:pt x="276" y="11"/>
                  <a:pt x="276" y="11"/>
                </a:cubicBezTo>
                <a:close/>
                <a:moveTo>
                  <a:pt x="257" y="16"/>
                </a:moveTo>
                <a:cubicBezTo>
                  <a:pt x="257" y="16"/>
                  <a:pt x="257" y="16"/>
                  <a:pt x="257" y="16"/>
                </a:cubicBezTo>
                <a:cubicBezTo>
                  <a:pt x="257" y="16"/>
                  <a:pt x="257" y="16"/>
                  <a:pt x="257" y="16"/>
                </a:cubicBezTo>
                <a:cubicBezTo>
                  <a:pt x="257" y="15"/>
                  <a:pt x="257" y="16"/>
                  <a:pt x="257" y="16"/>
                </a:cubicBezTo>
                <a:close/>
                <a:moveTo>
                  <a:pt x="257" y="17"/>
                </a:moveTo>
                <a:cubicBezTo>
                  <a:pt x="256" y="17"/>
                  <a:pt x="256" y="17"/>
                  <a:pt x="255" y="17"/>
                </a:cubicBezTo>
                <a:cubicBezTo>
                  <a:pt x="256" y="16"/>
                  <a:pt x="256" y="16"/>
                  <a:pt x="257" y="17"/>
                </a:cubicBezTo>
                <a:close/>
                <a:moveTo>
                  <a:pt x="255" y="17"/>
                </a:moveTo>
                <a:cubicBezTo>
                  <a:pt x="255" y="17"/>
                  <a:pt x="255" y="18"/>
                  <a:pt x="254" y="17"/>
                </a:cubicBezTo>
                <a:cubicBezTo>
                  <a:pt x="254" y="17"/>
                  <a:pt x="255" y="16"/>
                  <a:pt x="255" y="17"/>
                </a:cubicBezTo>
                <a:close/>
                <a:moveTo>
                  <a:pt x="237" y="22"/>
                </a:moveTo>
                <a:cubicBezTo>
                  <a:pt x="237" y="22"/>
                  <a:pt x="236" y="22"/>
                  <a:pt x="236" y="22"/>
                </a:cubicBezTo>
                <a:cubicBezTo>
                  <a:pt x="236" y="22"/>
                  <a:pt x="237" y="22"/>
                  <a:pt x="237" y="22"/>
                </a:cubicBezTo>
                <a:close/>
                <a:moveTo>
                  <a:pt x="225" y="25"/>
                </a:moveTo>
                <a:cubicBezTo>
                  <a:pt x="225" y="25"/>
                  <a:pt x="225" y="26"/>
                  <a:pt x="225" y="26"/>
                </a:cubicBezTo>
                <a:cubicBezTo>
                  <a:pt x="224" y="25"/>
                  <a:pt x="225" y="24"/>
                  <a:pt x="225" y="25"/>
                </a:cubicBezTo>
                <a:close/>
                <a:moveTo>
                  <a:pt x="224" y="25"/>
                </a:moveTo>
                <a:cubicBezTo>
                  <a:pt x="224" y="25"/>
                  <a:pt x="224" y="25"/>
                  <a:pt x="224" y="26"/>
                </a:cubicBezTo>
                <a:cubicBezTo>
                  <a:pt x="224" y="26"/>
                  <a:pt x="224" y="26"/>
                  <a:pt x="224" y="26"/>
                </a:cubicBezTo>
                <a:cubicBezTo>
                  <a:pt x="224" y="26"/>
                  <a:pt x="224" y="26"/>
                  <a:pt x="224" y="26"/>
                </a:cubicBezTo>
                <a:cubicBezTo>
                  <a:pt x="223" y="26"/>
                  <a:pt x="223" y="25"/>
                  <a:pt x="223" y="25"/>
                </a:cubicBezTo>
                <a:cubicBezTo>
                  <a:pt x="223" y="25"/>
                  <a:pt x="224" y="25"/>
                  <a:pt x="224" y="25"/>
                </a:cubicBezTo>
                <a:close/>
                <a:moveTo>
                  <a:pt x="213" y="28"/>
                </a:moveTo>
                <a:cubicBezTo>
                  <a:pt x="213" y="28"/>
                  <a:pt x="212" y="29"/>
                  <a:pt x="212" y="28"/>
                </a:cubicBezTo>
                <a:cubicBezTo>
                  <a:pt x="213" y="28"/>
                  <a:pt x="213" y="27"/>
                  <a:pt x="213" y="28"/>
                </a:cubicBezTo>
                <a:close/>
                <a:moveTo>
                  <a:pt x="211" y="27"/>
                </a:moveTo>
                <a:cubicBezTo>
                  <a:pt x="211" y="27"/>
                  <a:pt x="211" y="28"/>
                  <a:pt x="211" y="28"/>
                </a:cubicBezTo>
                <a:cubicBezTo>
                  <a:pt x="211" y="28"/>
                  <a:pt x="211" y="28"/>
                  <a:pt x="210" y="28"/>
                </a:cubicBezTo>
                <a:cubicBezTo>
                  <a:pt x="211" y="27"/>
                  <a:pt x="211" y="27"/>
                  <a:pt x="211" y="27"/>
                </a:cubicBezTo>
                <a:close/>
                <a:moveTo>
                  <a:pt x="210" y="28"/>
                </a:moveTo>
                <a:cubicBezTo>
                  <a:pt x="210" y="28"/>
                  <a:pt x="210" y="28"/>
                  <a:pt x="210" y="28"/>
                </a:cubicBezTo>
                <a:cubicBezTo>
                  <a:pt x="210" y="28"/>
                  <a:pt x="210" y="28"/>
                  <a:pt x="210" y="28"/>
                </a:cubicBezTo>
                <a:cubicBezTo>
                  <a:pt x="210" y="28"/>
                  <a:pt x="210" y="28"/>
                  <a:pt x="210" y="28"/>
                </a:cubicBezTo>
                <a:cubicBezTo>
                  <a:pt x="210" y="28"/>
                  <a:pt x="210" y="28"/>
                  <a:pt x="210" y="28"/>
                </a:cubicBezTo>
                <a:cubicBezTo>
                  <a:pt x="210" y="28"/>
                  <a:pt x="210" y="28"/>
                  <a:pt x="211" y="28"/>
                </a:cubicBezTo>
                <a:cubicBezTo>
                  <a:pt x="210" y="29"/>
                  <a:pt x="210" y="29"/>
                  <a:pt x="210" y="29"/>
                </a:cubicBezTo>
                <a:cubicBezTo>
                  <a:pt x="209" y="29"/>
                  <a:pt x="209" y="29"/>
                  <a:pt x="209" y="29"/>
                </a:cubicBezTo>
                <a:cubicBezTo>
                  <a:pt x="209" y="29"/>
                  <a:pt x="209" y="29"/>
                  <a:pt x="209" y="29"/>
                </a:cubicBezTo>
                <a:cubicBezTo>
                  <a:pt x="210" y="29"/>
                  <a:pt x="210" y="29"/>
                  <a:pt x="210" y="28"/>
                </a:cubicBezTo>
                <a:close/>
                <a:moveTo>
                  <a:pt x="208" y="29"/>
                </a:moveTo>
                <a:cubicBezTo>
                  <a:pt x="208" y="29"/>
                  <a:pt x="208" y="29"/>
                  <a:pt x="208" y="29"/>
                </a:cubicBezTo>
                <a:cubicBezTo>
                  <a:pt x="207" y="29"/>
                  <a:pt x="208" y="29"/>
                  <a:pt x="208" y="29"/>
                </a:cubicBezTo>
                <a:close/>
                <a:moveTo>
                  <a:pt x="207" y="19"/>
                </a:moveTo>
                <a:cubicBezTo>
                  <a:pt x="207" y="18"/>
                  <a:pt x="207" y="18"/>
                  <a:pt x="207" y="18"/>
                </a:cubicBezTo>
                <a:cubicBezTo>
                  <a:pt x="208" y="19"/>
                  <a:pt x="208" y="19"/>
                  <a:pt x="208" y="19"/>
                </a:cubicBezTo>
                <a:cubicBezTo>
                  <a:pt x="207" y="19"/>
                  <a:pt x="207" y="18"/>
                  <a:pt x="207" y="19"/>
                </a:cubicBezTo>
                <a:close/>
                <a:moveTo>
                  <a:pt x="208" y="11"/>
                </a:moveTo>
                <a:cubicBezTo>
                  <a:pt x="208" y="12"/>
                  <a:pt x="208" y="12"/>
                  <a:pt x="209" y="12"/>
                </a:cubicBezTo>
                <a:cubicBezTo>
                  <a:pt x="209" y="12"/>
                  <a:pt x="208" y="12"/>
                  <a:pt x="208" y="12"/>
                </a:cubicBezTo>
                <a:cubicBezTo>
                  <a:pt x="208" y="12"/>
                  <a:pt x="208" y="12"/>
                  <a:pt x="208" y="12"/>
                </a:cubicBezTo>
                <a:lnTo>
                  <a:pt x="208" y="11"/>
                </a:lnTo>
                <a:close/>
                <a:moveTo>
                  <a:pt x="207" y="13"/>
                </a:moveTo>
                <a:cubicBezTo>
                  <a:pt x="208" y="13"/>
                  <a:pt x="208" y="13"/>
                  <a:pt x="208" y="13"/>
                </a:cubicBezTo>
                <a:cubicBezTo>
                  <a:pt x="208" y="13"/>
                  <a:pt x="208" y="14"/>
                  <a:pt x="208" y="14"/>
                </a:cubicBezTo>
                <a:cubicBezTo>
                  <a:pt x="207" y="14"/>
                  <a:pt x="207" y="13"/>
                  <a:pt x="207" y="13"/>
                </a:cubicBezTo>
                <a:close/>
                <a:moveTo>
                  <a:pt x="208" y="15"/>
                </a:moveTo>
                <a:cubicBezTo>
                  <a:pt x="208" y="15"/>
                  <a:pt x="208" y="15"/>
                  <a:pt x="208" y="15"/>
                </a:cubicBezTo>
                <a:cubicBezTo>
                  <a:pt x="208" y="15"/>
                  <a:pt x="209" y="15"/>
                  <a:pt x="209" y="15"/>
                </a:cubicBezTo>
                <a:cubicBezTo>
                  <a:pt x="209" y="16"/>
                  <a:pt x="209" y="17"/>
                  <a:pt x="209" y="18"/>
                </a:cubicBezTo>
                <a:cubicBezTo>
                  <a:pt x="208" y="17"/>
                  <a:pt x="208" y="16"/>
                  <a:pt x="207" y="16"/>
                </a:cubicBezTo>
                <a:cubicBezTo>
                  <a:pt x="207" y="15"/>
                  <a:pt x="208" y="15"/>
                  <a:pt x="208" y="15"/>
                </a:cubicBezTo>
                <a:close/>
                <a:moveTo>
                  <a:pt x="207" y="11"/>
                </a:moveTo>
                <a:cubicBezTo>
                  <a:pt x="207" y="11"/>
                  <a:pt x="207" y="11"/>
                  <a:pt x="207" y="11"/>
                </a:cubicBezTo>
                <a:cubicBezTo>
                  <a:pt x="207" y="11"/>
                  <a:pt x="207" y="12"/>
                  <a:pt x="206" y="12"/>
                </a:cubicBezTo>
                <a:cubicBezTo>
                  <a:pt x="206" y="11"/>
                  <a:pt x="207" y="11"/>
                  <a:pt x="207" y="11"/>
                </a:cubicBezTo>
                <a:close/>
                <a:moveTo>
                  <a:pt x="206" y="15"/>
                </a:moveTo>
                <a:cubicBezTo>
                  <a:pt x="206" y="15"/>
                  <a:pt x="207" y="16"/>
                  <a:pt x="206" y="16"/>
                </a:cubicBezTo>
                <a:cubicBezTo>
                  <a:pt x="206" y="16"/>
                  <a:pt x="205" y="15"/>
                  <a:pt x="206" y="15"/>
                </a:cubicBezTo>
                <a:close/>
                <a:moveTo>
                  <a:pt x="205" y="11"/>
                </a:moveTo>
                <a:cubicBezTo>
                  <a:pt x="205" y="11"/>
                  <a:pt x="206" y="10"/>
                  <a:pt x="206" y="10"/>
                </a:cubicBezTo>
                <a:cubicBezTo>
                  <a:pt x="206" y="11"/>
                  <a:pt x="205" y="12"/>
                  <a:pt x="205" y="12"/>
                </a:cubicBezTo>
                <a:cubicBezTo>
                  <a:pt x="205" y="11"/>
                  <a:pt x="205" y="11"/>
                  <a:pt x="205" y="11"/>
                </a:cubicBezTo>
                <a:close/>
                <a:moveTo>
                  <a:pt x="205" y="13"/>
                </a:moveTo>
                <a:cubicBezTo>
                  <a:pt x="205" y="13"/>
                  <a:pt x="204" y="14"/>
                  <a:pt x="204" y="14"/>
                </a:cubicBezTo>
                <a:cubicBezTo>
                  <a:pt x="204" y="13"/>
                  <a:pt x="205" y="14"/>
                  <a:pt x="205" y="13"/>
                </a:cubicBezTo>
                <a:close/>
                <a:moveTo>
                  <a:pt x="205" y="15"/>
                </a:moveTo>
                <a:cubicBezTo>
                  <a:pt x="205" y="14"/>
                  <a:pt x="205" y="15"/>
                  <a:pt x="205" y="15"/>
                </a:cubicBezTo>
                <a:cubicBezTo>
                  <a:pt x="205" y="16"/>
                  <a:pt x="205" y="16"/>
                  <a:pt x="205" y="18"/>
                </a:cubicBezTo>
                <a:cubicBezTo>
                  <a:pt x="204" y="17"/>
                  <a:pt x="204" y="18"/>
                  <a:pt x="203" y="19"/>
                </a:cubicBezTo>
                <a:cubicBezTo>
                  <a:pt x="203" y="19"/>
                  <a:pt x="203" y="18"/>
                  <a:pt x="202" y="19"/>
                </a:cubicBezTo>
                <a:cubicBezTo>
                  <a:pt x="202" y="18"/>
                  <a:pt x="203" y="18"/>
                  <a:pt x="203" y="18"/>
                </a:cubicBezTo>
                <a:cubicBezTo>
                  <a:pt x="203" y="16"/>
                  <a:pt x="202" y="18"/>
                  <a:pt x="202" y="17"/>
                </a:cubicBezTo>
                <a:cubicBezTo>
                  <a:pt x="202" y="16"/>
                  <a:pt x="204" y="17"/>
                  <a:pt x="205" y="15"/>
                </a:cubicBezTo>
                <a:close/>
                <a:moveTo>
                  <a:pt x="203" y="14"/>
                </a:moveTo>
                <a:cubicBezTo>
                  <a:pt x="203" y="14"/>
                  <a:pt x="203" y="14"/>
                  <a:pt x="202" y="14"/>
                </a:cubicBezTo>
                <a:cubicBezTo>
                  <a:pt x="202" y="14"/>
                  <a:pt x="202" y="13"/>
                  <a:pt x="203" y="14"/>
                </a:cubicBezTo>
                <a:close/>
                <a:moveTo>
                  <a:pt x="202" y="12"/>
                </a:moveTo>
                <a:cubicBezTo>
                  <a:pt x="202" y="12"/>
                  <a:pt x="202" y="12"/>
                  <a:pt x="202" y="13"/>
                </a:cubicBezTo>
                <a:cubicBezTo>
                  <a:pt x="202" y="13"/>
                  <a:pt x="202" y="13"/>
                  <a:pt x="202" y="13"/>
                </a:cubicBezTo>
                <a:cubicBezTo>
                  <a:pt x="202" y="13"/>
                  <a:pt x="200" y="12"/>
                  <a:pt x="202" y="12"/>
                </a:cubicBezTo>
                <a:close/>
                <a:moveTo>
                  <a:pt x="200" y="13"/>
                </a:moveTo>
                <a:cubicBezTo>
                  <a:pt x="200" y="13"/>
                  <a:pt x="200" y="13"/>
                  <a:pt x="199" y="13"/>
                </a:cubicBezTo>
                <a:cubicBezTo>
                  <a:pt x="199" y="12"/>
                  <a:pt x="200" y="12"/>
                  <a:pt x="200" y="13"/>
                </a:cubicBezTo>
                <a:close/>
                <a:moveTo>
                  <a:pt x="195" y="15"/>
                </a:moveTo>
                <a:cubicBezTo>
                  <a:pt x="196" y="15"/>
                  <a:pt x="195" y="16"/>
                  <a:pt x="195" y="15"/>
                </a:cubicBezTo>
                <a:close/>
                <a:moveTo>
                  <a:pt x="191" y="18"/>
                </a:moveTo>
                <a:cubicBezTo>
                  <a:pt x="191" y="17"/>
                  <a:pt x="192" y="18"/>
                  <a:pt x="193" y="17"/>
                </a:cubicBezTo>
                <a:cubicBezTo>
                  <a:pt x="193" y="18"/>
                  <a:pt x="192" y="19"/>
                  <a:pt x="191" y="18"/>
                </a:cubicBezTo>
                <a:close/>
                <a:moveTo>
                  <a:pt x="107" y="103"/>
                </a:moveTo>
                <a:cubicBezTo>
                  <a:pt x="107" y="103"/>
                  <a:pt x="107" y="103"/>
                  <a:pt x="107" y="103"/>
                </a:cubicBezTo>
                <a:cubicBezTo>
                  <a:pt x="107" y="103"/>
                  <a:pt x="107" y="103"/>
                  <a:pt x="107" y="103"/>
                </a:cubicBezTo>
                <a:cubicBezTo>
                  <a:pt x="107" y="103"/>
                  <a:pt x="107" y="103"/>
                  <a:pt x="107" y="103"/>
                </a:cubicBezTo>
                <a:cubicBezTo>
                  <a:pt x="107" y="103"/>
                  <a:pt x="107" y="103"/>
                  <a:pt x="107" y="103"/>
                </a:cubicBezTo>
                <a:cubicBezTo>
                  <a:pt x="107" y="103"/>
                  <a:pt x="107" y="104"/>
                  <a:pt x="107" y="104"/>
                </a:cubicBezTo>
                <a:cubicBezTo>
                  <a:pt x="107" y="104"/>
                  <a:pt x="107" y="104"/>
                  <a:pt x="107" y="104"/>
                </a:cubicBezTo>
                <a:cubicBezTo>
                  <a:pt x="107" y="104"/>
                  <a:pt x="107" y="104"/>
                  <a:pt x="107" y="104"/>
                </a:cubicBezTo>
                <a:cubicBezTo>
                  <a:pt x="107" y="104"/>
                  <a:pt x="107" y="103"/>
                  <a:pt x="107" y="103"/>
                </a:cubicBezTo>
                <a:cubicBezTo>
                  <a:pt x="107" y="103"/>
                  <a:pt x="107" y="103"/>
                  <a:pt x="107" y="103"/>
                </a:cubicBezTo>
                <a:close/>
                <a:moveTo>
                  <a:pt x="106" y="104"/>
                </a:moveTo>
                <a:cubicBezTo>
                  <a:pt x="106" y="104"/>
                  <a:pt x="106" y="104"/>
                  <a:pt x="106" y="104"/>
                </a:cubicBezTo>
                <a:cubicBezTo>
                  <a:pt x="106" y="104"/>
                  <a:pt x="106" y="104"/>
                  <a:pt x="106" y="104"/>
                </a:cubicBezTo>
                <a:close/>
                <a:moveTo>
                  <a:pt x="106" y="104"/>
                </a:moveTo>
                <a:cubicBezTo>
                  <a:pt x="106" y="104"/>
                  <a:pt x="106" y="104"/>
                  <a:pt x="106" y="104"/>
                </a:cubicBezTo>
                <a:cubicBezTo>
                  <a:pt x="106" y="104"/>
                  <a:pt x="106" y="104"/>
                  <a:pt x="106" y="104"/>
                </a:cubicBezTo>
                <a:cubicBezTo>
                  <a:pt x="107" y="104"/>
                  <a:pt x="107" y="104"/>
                  <a:pt x="107" y="104"/>
                </a:cubicBezTo>
                <a:cubicBezTo>
                  <a:pt x="107" y="104"/>
                  <a:pt x="107" y="104"/>
                  <a:pt x="107" y="104"/>
                </a:cubicBezTo>
                <a:cubicBezTo>
                  <a:pt x="107" y="104"/>
                  <a:pt x="107" y="104"/>
                  <a:pt x="107" y="104"/>
                </a:cubicBezTo>
                <a:cubicBezTo>
                  <a:pt x="107" y="104"/>
                  <a:pt x="107" y="104"/>
                  <a:pt x="107" y="104"/>
                </a:cubicBezTo>
                <a:cubicBezTo>
                  <a:pt x="107" y="104"/>
                  <a:pt x="106" y="104"/>
                  <a:pt x="106" y="104"/>
                </a:cubicBezTo>
                <a:cubicBezTo>
                  <a:pt x="106" y="104"/>
                  <a:pt x="106" y="104"/>
                  <a:pt x="106" y="104"/>
                </a:cubicBezTo>
                <a:cubicBezTo>
                  <a:pt x="106" y="104"/>
                  <a:pt x="106" y="104"/>
                  <a:pt x="106" y="104"/>
                </a:cubicBezTo>
                <a:cubicBezTo>
                  <a:pt x="105" y="104"/>
                  <a:pt x="105" y="104"/>
                  <a:pt x="105" y="104"/>
                </a:cubicBezTo>
                <a:cubicBezTo>
                  <a:pt x="105" y="104"/>
                  <a:pt x="105" y="104"/>
                  <a:pt x="105" y="104"/>
                </a:cubicBezTo>
                <a:cubicBezTo>
                  <a:pt x="105" y="104"/>
                  <a:pt x="105" y="104"/>
                  <a:pt x="106" y="104"/>
                </a:cubicBezTo>
                <a:close/>
                <a:moveTo>
                  <a:pt x="103" y="81"/>
                </a:moveTo>
                <a:cubicBezTo>
                  <a:pt x="103" y="81"/>
                  <a:pt x="103" y="81"/>
                  <a:pt x="103" y="81"/>
                </a:cubicBezTo>
                <a:cubicBezTo>
                  <a:pt x="103" y="81"/>
                  <a:pt x="103" y="81"/>
                  <a:pt x="103" y="81"/>
                </a:cubicBezTo>
                <a:cubicBezTo>
                  <a:pt x="103" y="81"/>
                  <a:pt x="103" y="81"/>
                  <a:pt x="103" y="81"/>
                </a:cubicBezTo>
                <a:close/>
                <a:moveTo>
                  <a:pt x="102" y="105"/>
                </a:moveTo>
                <a:cubicBezTo>
                  <a:pt x="103" y="105"/>
                  <a:pt x="103" y="105"/>
                  <a:pt x="103" y="105"/>
                </a:cubicBezTo>
                <a:cubicBezTo>
                  <a:pt x="103" y="104"/>
                  <a:pt x="103" y="104"/>
                  <a:pt x="103" y="104"/>
                </a:cubicBezTo>
                <a:cubicBezTo>
                  <a:pt x="103" y="104"/>
                  <a:pt x="103" y="104"/>
                  <a:pt x="103" y="104"/>
                </a:cubicBezTo>
                <a:cubicBezTo>
                  <a:pt x="103" y="104"/>
                  <a:pt x="103" y="104"/>
                  <a:pt x="103" y="104"/>
                </a:cubicBezTo>
                <a:cubicBezTo>
                  <a:pt x="104" y="104"/>
                  <a:pt x="105" y="105"/>
                  <a:pt x="105" y="104"/>
                </a:cubicBezTo>
                <a:cubicBezTo>
                  <a:pt x="105" y="104"/>
                  <a:pt x="105" y="104"/>
                  <a:pt x="105" y="105"/>
                </a:cubicBezTo>
                <a:cubicBezTo>
                  <a:pt x="104" y="105"/>
                  <a:pt x="104" y="104"/>
                  <a:pt x="104" y="105"/>
                </a:cubicBezTo>
                <a:cubicBezTo>
                  <a:pt x="103" y="105"/>
                  <a:pt x="104" y="105"/>
                  <a:pt x="103" y="105"/>
                </a:cubicBezTo>
                <a:cubicBezTo>
                  <a:pt x="104" y="105"/>
                  <a:pt x="103" y="105"/>
                  <a:pt x="102" y="105"/>
                </a:cubicBezTo>
                <a:cubicBezTo>
                  <a:pt x="102" y="106"/>
                  <a:pt x="103" y="106"/>
                  <a:pt x="103" y="106"/>
                </a:cubicBezTo>
                <a:cubicBezTo>
                  <a:pt x="103" y="106"/>
                  <a:pt x="102" y="106"/>
                  <a:pt x="102" y="106"/>
                </a:cubicBezTo>
                <a:cubicBezTo>
                  <a:pt x="102" y="106"/>
                  <a:pt x="102" y="106"/>
                  <a:pt x="102" y="106"/>
                </a:cubicBezTo>
                <a:cubicBezTo>
                  <a:pt x="102" y="106"/>
                  <a:pt x="102" y="106"/>
                  <a:pt x="102" y="106"/>
                </a:cubicBezTo>
                <a:cubicBezTo>
                  <a:pt x="102" y="105"/>
                  <a:pt x="102" y="105"/>
                  <a:pt x="102" y="105"/>
                </a:cubicBezTo>
                <a:cubicBezTo>
                  <a:pt x="101" y="105"/>
                  <a:pt x="101" y="105"/>
                  <a:pt x="101" y="105"/>
                </a:cubicBezTo>
                <a:cubicBezTo>
                  <a:pt x="101" y="105"/>
                  <a:pt x="101" y="105"/>
                  <a:pt x="101" y="105"/>
                </a:cubicBezTo>
                <a:cubicBezTo>
                  <a:pt x="101" y="105"/>
                  <a:pt x="101" y="105"/>
                  <a:pt x="101" y="105"/>
                </a:cubicBezTo>
                <a:cubicBezTo>
                  <a:pt x="101" y="105"/>
                  <a:pt x="101" y="105"/>
                  <a:pt x="101" y="105"/>
                </a:cubicBezTo>
                <a:cubicBezTo>
                  <a:pt x="101" y="105"/>
                  <a:pt x="102" y="105"/>
                  <a:pt x="102" y="105"/>
                </a:cubicBezTo>
                <a:cubicBezTo>
                  <a:pt x="102" y="105"/>
                  <a:pt x="102" y="105"/>
                  <a:pt x="102" y="105"/>
                </a:cubicBezTo>
                <a:cubicBezTo>
                  <a:pt x="102" y="105"/>
                  <a:pt x="103" y="105"/>
                  <a:pt x="103" y="105"/>
                </a:cubicBezTo>
                <a:cubicBezTo>
                  <a:pt x="103" y="105"/>
                  <a:pt x="103" y="105"/>
                  <a:pt x="102" y="105"/>
                </a:cubicBezTo>
                <a:close/>
                <a:moveTo>
                  <a:pt x="101" y="82"/>
                </a:moveTo>
                <a:cubicBezTo>
                  <a:pt x="101" y="82"/>
                  <a:pt x="100" y="82"/>
                  <a:pt x="100" y="82"/>
                </a:cubicBezTo>
                <a:cubicBezTo>
                  <a:pt x="100" y="82"/>
                  <a:pt x="100" y="82"/>
                  <a:pt x="100" y="82"/>
                </a:cubicBezTo>
                <a:cubicBezTo>
                  <a:pt x="100" y="81"/>
                  <a:pt x="100" y="81"/>
                  <a:pt x="101" y="81"/>
                </a:cubicBezTo>
                <a:cubicBezTo>
                  <a:pt x="101" y="82"/>
                  <a:pt x="101" y="82"/>
                  <a:pt x="101" y="82"/>
                </a:cubicBezTo>
                <a:close/>
                <a:moveTo>
                  <a:pt x="101" y="81"/>
                </a:moveTo>
                <a:cubicBezTo>
                  <a:pt x="101" y="81"/>
                  <a:pt x="101" y="81"/>
                  <a:pt x="101" y="81"/>
                </a:cubicBezTo>
                <a:cubicBezTo>
                  <a:pt x="101" y="81"/>
                  <a:pt x="101" y="81"/>
                  <a:pt x="102" y="81"/>
                </a:cubicBezTo>
                <a:cubicBezTo>
                  <a:pt x="102" y="81"/>
                  <a:pt x="102" y="81"/>
                  <a:pt x="102" y="81"/>
                </a:cubicBezTo>
                <a:cubicBezTo>
                  <a:pt x="101" y="81"/>
                  <a:pt x="101" y="82"/>
                  <a:pt x="101" y="82"/>
                </a:cubicBezTo>
                <a:cubicBezTo>
                  <a:pt x="101" y="82"/>
                  <a:pt x="101" y="81"/>
                  <a:pt x="101" y="81"/>
                </a:cubicBezTo>
                <a:cubicBezTo>
                  <a:pt x="101" y="81"/>
                  <a:pt x="101" y="81"/>
                  <a:pt x="101" y="81"/>
                </a:cubicBezTo>
                <a:close/>
                <a:moveTo>
                  <a:pt x="101" y="54"/>
                </a:moveTo>
                <a:cubicBezTo>
                  <a:pt x="102" y="54"/>
                  <a:pt x="102" y="54"/>
                  <a:pt x="102" y="55"/>
                </a:cubicBezTo>
                <a:cubicBezTo>
                  <a:pt x="102" y="55"/>
                  <a:pt x="102" y="55"/>
                  <a:pt x="102" y="55"/>
                </a:cubicBezTo>
                <a:cubicBezTo>
                  <a:pt x="101" y="55"/>
                  <a:pt x="101" y="54"/>
                  <a:pt x="101" y="54"/>
                </a:cubicBezTo>
                <a:close/>
                <a:moveTo>
                  <a:pt x="101" y="54"/>
                </a:moveTo>
                <a:cubicBezTo>
                  <a:pt x="101" y="54"/>
                  <a:pt x="101" y="54"/>
                  <a:pt x="101" y="54"/>
                </a:cubicBezTo>
                <a:cubicBezTo>
                  <a:pt x="101" y="54"/>
                  <a:pt x="101" y="55"/>
                  <a:pt x="101" y="55"/>
                </a:cubicBezTo>
                <a:cubicBezTo>
                  <a:pt x="101" y="55"/>
                  <a:pt x="101" y="55"/>
                  <a:pt x="100" y="55"/>
                </a:cubicBezTo>
                <a:cubicBezTo>
                  <a:pt x="100" y="54"/>
                  <a:pt x="101" y="54"/>
                  <a:pt x="101" y="54"/>
                </a:cubicBezTo>
                <a:close/>
                <a:moveTo>
                  <a:pt x="100" y="54"/>
                </a:moveTo>
                <a:cubicBezTo>
                  <a:pt x="100" y="54"/>
                  <a:pt x="100" y="54"/>
                  <a:pt x="100" y="54"/>
                </a:cubicBezTo>
                <a:cubicBezTo>
                  <a:pt x="100" y="54"/>
                  <a:pt x="100" y="54"/>
                  <a:pt x="100" y="54"/>
                </a:cubicBezTo>
                <a:cubicBezTo>
                  <a:pt x="100" y="54"/>
                  <a:pt x="100" y="54"/>
                  <a:pt x="100" y="54"/>
                </a:cubicBezTo>
                <a:cubicBezTo>
                  <a:pt x="100" y="54"/>
                  <a:pt x="100" y="54"/>
                  <a:pt x="100" y="54"/>
                </a:cubicBezTo>
                <a:close/>
                <a:moveTo>
                  <a:pt x="100" y="80"/>
                </a:moveTo>
                <a:cubicBezTo>
                  <a:pt x="100" y="80"/>
                  <a:pt x="100" y="80"/>
                  <a:pt x="100" y="80"/>
                </a:cubicBezTo>
                <a:cubicBezTo>
                  <a:pt x="100" y="81"/>
                  <a:pt x="100" y="81"/>
                  <a:pt x="100" y="81"/>
                </a:cubicBezTo>
                <a:cubicBezTo>
                  <a:pt x="100" y="81"/>
                  <a:pt x="100" y="81"/>
                  <a:pt x="100" y="81"/>
                </a:cubicBezTo>
                <a:cubicBezTo>
                  <a:pt x="100" y="81"/>
                  <a:pt x="100" y="81"/>
                  <a:pt x="100" y="81"/>
                </a:cubicBezTo>
                <a:cubicBezTo>
                  <a:pt x="100" y="81"/>
                  <a:pt x="100" y="81"/>
                  <a:pt x="99" y="81"/>
                </a:cubicBezTo>
                <a:cubicBezTo>
                  <a:pt x="100" y="80"/>
                  <a:pt x="100" y="80"/>
                  <a:pt x="100" y="80"/>
                </a:cubicBezTo>
                <a:close/>
                <a:moveTo>
                  <a:pt x="99" y="54"/>
                </a:moveTo>
                <a:cubicBezTo>
                  <a:pt x="99" y="54"/>
                  <a:pt x="99" y="54"/>
                  <a:pt x="99" y="54"/>
                </a:cubicBezTo>
                <a:cubicBezTo>
                  <a:pt x="99" y="54"/>
                  <a:pt x="99" y="54"/>
                  <a:pt x="99" y="54"/>
                </a:cubicBezTo>
                <a:cubicBezTo>
                  <a:pt x="99" y="54"/>
                  <a:pt x="99" y="54"/>
                  <a:pt x="99" y="54"/>
                </a:cubicBezTo>
                <a:close/>
                <a:moveTo>
                  <a:pt x="99" y="105"/>
                </a:moveTo>
                <a:cubicBezTo>
                  <a:pt x="100" y="105"/>
                  <a:pt x="100" y="105"/>
                  <a:pt x="100" y="105"/>
                </a:cubicBezTo>
                <a:cubicBezTo>
                  <a:pt x="100" y="105"/>
                  <a:pt x="100" y="105"/>
                  <a:pt x="100" y="105"/>
                </a:cubicBezTo>
                <a:cubicBezTo>
                  <a:pt x="100" y="105"/>
                  <a:pt x="101" y="105"/>
                  <a:pt x="101" y="105"/>
                </a:cubicBezTo>
                <a:cubicBezTo>
                  <a:pt x="101" y="105"/>
                  <a:pt x="102" y="105"/>
                  <a:pt x="102" y="105"/>
                </a:cubicBezTo>
                <a:cubicBezTo>
                  <a:pt x="101" y="106"/>
                  <a:pt x="101" y="106"/>
                  <a:pt x="101" y="106"/>
                </a:cubicBezTo>
                <a:cubicBezTo>
                  <a:pt x="101" y="105"/>
                  <a:pt x="100" y="106"/>
                  <a:pt x="100" y="106"/>
                </a:cubicBezTo>
                <a:cubicBezTo>
                  <a:pt x="100" y="106"/>
                  <a:pt x="100" y="106"/>
                  <a:pt x="100" y="106"/>
                </a:cubicBezTo>
                <a:cubicBezTo>
                  <a:pt x="100" y="106"/>
                  <a:pt x="100" y="106"/>
                  <a:pt x="100" y="107"/>
                </a:cubicBezTo>
                <a:cubicBezTo>
                  <a:pt x="100" y="107"/>
                  <a:pt x="100" y="107"/>
                  <a:pt x="100" y="107"/>
                </a:cubicBezTo>
                <a:cubicBezTo>
                  <a:pt x="100" y="106"/>
                  <a:pt x="100" y="106"/>
                  <a:pt x="100" y="106"/>
                </a:cubicBezTo>
                <a:cubicBezTo>
                  <a:pt x="100" y="106"/>
                  <a:pt x="99" y="106"/>
                  <a:pt x="98" y="106"/>
                </a:cubicBezTo>
                <a:cubicBezTo>
                  <a:pt x="98" y="106"/>
                  <a:pt x="98" y="106"/>
                  <a:pt x="98" y="106"/>
                </a:cubicBezTo>
                <a:cubicBezTo>
                  <a:pt x="98" y="106"/>
                  <a:pt x="99" y="106"/>
                  <a:pt x="99" y="106"/>
                </a:cubicBezTo>
                <a:cubicBezTo>
                  <a:pt x="99" y="106"/>
                  <a:pt x="99" y="106"/>
                  <a:pt x="99" y="106"/>
                </a:cubicBezTo>
                <a:cubicBezTo>
                  <a:pt x="99" y="106"/>
                  <a:pt x="99" y="106"/>
                  <a:pt x="99" y="105"/>
                </a:cubicBezTo>
                <a:close/>
                <a:moveTo>
                  <a:pt x="99" y="54"/>
                </a:moveTo>
                <a:cubicBezTo>
                  <a:pt x="99" y="54"/>
                  <a:pt x="99" y="54"/>
                  <a:pt x="99" y="54"/>
                </a:cubicBezTo>
                <a:cubicBezTo>
                  <a:pt x="99" y="55"/>
                  <a:pt x="99" y="55"/>
                  <a:pt x="98" y="55"/>
                </a:cubicBezTo>
                <a:cubicBezTo>
                  <a:pt x="99" y="54"/>
                  <a:pt x="99" y="54"/>
                  <a:pt x="99" y="54"/>
                </a:cubicBezTo>
                <a:close/>
                <a:moveTo>
                  <a:pt x="97" y="55"/>
                </a:moveTo>
                <a:cubicBezTo>
                  <a:pt x="97" y="55"/>
                  <a:pt x="97" y="55"/>
                  <a:pt x="97" y="55"/>
                </a:cubicBezTo>
                <a:cubicBezTo>
                  <a:pt x="97" y="55"/>
                  <a:pt x="97" y="55"/>
                  <a:pt x="97" y="55"/>
                </a:cubicBezTo>
                <a:cubicBezTo>
                  <a:pt x="98" y="55"/>
                  <a:pt x="98" y="55"/>
                  <a:pt x="98" y="55"/>
                </a:cubicBezTo>
                <a:cubicBezTo>
                  <a:pt x="98" y="55"/>
                  <a:pt x="98" y="55"/>
                  <a:pt x="98" y="55"/>
                </a:cubicBezTo>
                <a:cubicBezTo>
                  <a:pt x="98" y="55"/>
                  <a:pt x="99" y="55"/>
                  <a:pt x="99" y="55"/>
                </a:cubicBezTo>
                <a:cubicBezTo>
                  <a:pt x="99" y="55"/>
                  <a:pt x="99" y="55"/>
                  <a:pt x="99" y="56"/>
                </a:cubicBezTo>
                <a:cubicBezTo>
                  <a:pt x="99" y="56"/>
                  <a:pt x="98" y="55"/>
                  <a:pt x="98" y="56"/>
                </a:cubicBezTo>
                <a:cubicBezTo>
                  <a:pt x="98" y="56"/>
                  <a:pt x="98" y="56"/>
                  <a:pt x="98" y="55"/>
                </a:cubicBezTo>
                <a:cubicBezTo>
                  <a:pt x="98" y="55"/>
                  <a:pt x="98" y="56"/>
                  <a:pt x="98" y="56"/>
                </a:cubicBezTo>
                <a:cubicBezTo>
                  <a:pt x="97" y="56"/>
                  <a:pt x="97" y="56"/>
                  <a:pt x="96" y="56"/>
                </a:cubicBezTo>
                <a:cubicBezTo>
                  <a:pt x="96" y="56"/>
                  <a:pt x="97" y="56"/>
                  <a:pt x="96" y="55"/>
                </a:cubicBezTo>
                <a:cubicBezTo>
                  <a:pt x="96" y="55"/>
                  <a:pt x="96" y="55"/>
                  <a:pt x="96" y="55"/>
                </a:cubicBezTo>
                <a:cubicBezTo>
                  <a:pt x="96" y="55"/>
                  <a:pt x="97" y="55"/>
                  <a:pt x="97" y="55"/>
                </a:cubicBezTo>
                <a:close/>
                <a:moveTo>
                  <a:pt x="97" y="58"/>
                </a:moveTo>
                <a:cubicBezTo>
                  <a:pt x="97" y="57"/>
                  <a:pt x="97" y="58"/>
                  <a:pt x="96" y="57"/>
                </a:cubicBezTo>
                <a:cubicBezTo>
                  <a:pt x="97" y="57"/>
                  <a:pt x="97" y="57"/>
                  <a:pt x="97" y="57"/>
                </a:cubicBezTo>
                <a:cubicBezTo>
                  <a:pt x="97" y="58"/>
                  <a:pt x="97" y="57"/>
                  <a:pt x="98" y="57"/>
                </a:cubicBezTo>
                <a:cubicBezTo>
                  <a:pt x="98" y="57"/>
                  <a:pt x="98" y="57"/>
                  <a:pt x="97" y="58"/>
                </a:cubicBezTo>
                <a:close/>
                <a:moveTo>
                  <a:pt x="98" y="81"/>
                </a:moveTo>
                <a:cubicBezTo>
                  <a:pt x="97" y="80"/>
                  <a:pt x="97" y="80"/>
                  <a:pt x="97" y="80"/>
                </a:cubicBezTo>
                <a:cubicBezTo>
                  <a:pt x="97" y="80"/>
                  <a:pt x="97" y="80"/>
                  <a:pt x="97" y="80"/>
                </a:cubicBezTo>
                <a:cubicBezTo>
                  <a:pt x="98" y="80"/>
                  <a:pt x="98" y="80"/>
                  <a:pt x="98" y="81"/>
                </a:cubicBezTo>
                <a:close/>
                <a:moveTo>
                  <a:pt x="97" y="62"/>
                </a:moveTo>
                <a:cubicBezTo>
                  <a:pt x="96" y="62"/>
                  <a:pt x="96" y="62"/>
                  <a:pt x="95" y="62"/>
                </a:cubicBezTo>
                <a:cubicBezTo>
                  <a:pt x="95" y="62"/>
                  <a:pt x="96" y="61"/>
                  <a:pt x="97" y="62"/>
                </a:cubicBezTo>
                <a:close/>
                <a:moveTo>
                  <a:pt x="95" y="58"/>
                </a:moveTo>
                <a:cubicBezTo>
                  <a:pt x="96" y="58"/>
                  <a:pt x="96" y="57"/>
                  <a:pt x="96" y="57"/>
                </a:cubicBezTo>
                <a:cubicBezTo>
                  <a:pt x="96" y="58"/>
                  <a:pt x="96" y="58"/>
                  <a:pt x="95" y="58"/>
                </a:cubicBezTo>
                <a:close/>
                <a:moveTo>
                  <a:pt x="95" y="56"/>
                </a:moveTo>
                <a:cubicBezTo>
                  <a:pt x="95" y="56"/>
                  <a:pt x="96" y="55"/>
                  <a:pt x="96" y="55"/>
                </a:cubicBezTo>
                <a:cubicBezTo>
                  <a:pt x="96" y="56"/>
                  <a:pt x="96" y="57"/>
                  <a:pt x="96" y="57"/>
                </a:cubicBezTo>
                <a:cubicBezTo>
                  <a:pt x="95" y="57"/>
                  <a:pt x="95" y="56"/>
                  <a:pt x="95" y="56"/>
                </a:cubicBezTo>
                <a:cubicBezTo>
                  <a:pt x="95" y="56"/>
                  <a:pt x="95" y="56"/>
                  <a:pt x="95" y="57"/>
                </a:cubicBezTo>
                <a:cubicBezTo>
                  <a:pt x="95" y="57"/>
                  <a:pt x="95" y="56"/>
                  <a:pt x="95" y="56"/>
                </a:cubicBezTo>
                <a:cubicBezTo>
                  <a:pt x="95" y="56"/>
                  <a:pt x="95" y="56"/>
                  <a:pt x="95" y="56"/>
                </a:cubicBezTo>
                <a:close/>
                <a:moveTo>
                  <a:pt x="95" y="82"/>
                </a:moveTo>
                <a:cubicBezTo>
                  <a:pt x="95" y="82"/>
                  <a:pt x="95" y="82"/>
                  <a:pt x="95" y="82"/>
                </a:cubicBezTo>
                <a:cubicBezTo>
                  <a:pt x="95" y="82"/>
                  <a:pt x="95" y="82"/>
                  <a:pt x="95" y="82"/>
                </a:cubicBezTo>
                <a:cubicBezTo>
                  <a:pt x="95" y="81"/>
                  <a:pt x="95" y="81"/>
                  <a:pt x="95" y="81"/>
                </a:cubicBezTo>
                <a:cubicBezTo>
                  <a:pt x="95" y="81"/>
                  <a:pt x="95" y="81"/>
                  <a:pt x="95" y="82"/>
                </a:cubicBezTo>
                <a:cubicBezTo>
                  <a:pt x="95" y="81"/>
                  <a:pt x="95" y="81"/>
                  <a:pt x="95" y="81"/>
                </a:cubicBezTo>
                <a:cubicBezTo>
                  <a:pt x="96" y="81"/>
                  <a:pt x="96" y="81"/>
                  <a:pt x="96" y="81"/>
                </a:cubicBezTo>
                <a:cubicBezTo>
                  <a:pt x="96" y="81"/>
                  <a:pt x="96" y="81"/>
                  <a:pt x="96" y="81"/>
                </a:cubicBezTo>
                <a:cubicBezTo>
                  <a:pt x="96" y="81"/>
                  <a:pt x="96" y="81"/>
                  <a:pt x="96" y="81"/>
                </a:cubicBezTo>
                <a:cubicBezTo>
                  <a:pt x="96" y="81"/>
                  <a:pt x="97" y="81"/>
                  <a:pt x="97" y="81"/>
                </a:cubicBezTo>
                <a:cubicBezTo>
                  <a:pt x="97" y="81"/>
                  <a:pt x="97" y="81"/>
                  <a:pt x="97" y="81"/>
                </a:cubicBezTo>
                <a:cubicBezTo>
                  <a:pt x="97" y="81"/>
                  <a:pt x="97" y="81"/>
                  <a:pt x="97" y="81"/>
                </a:cubicBezTo>
                <a:cubicBezTo>
                  <a:pt x="97" y="81"/>
                  <a:pt x="97" y="81"/>
                  <a:pt x="97" y="81"/>
                </a:cubicBezTo>
                <a:cubicBezTo>
                  <a:pt x="97" y="81"/>
                  <a:pt x="97" y="81"/>
                  <a:pt x="98" y="81"/>
                </a:cubicBezTo>
                <a:cubicBezTo>
                  <a:pt x="98" y="81"/>
                  <a:pt x="98" y="81"/>
                  <a:pt x="98" y="81"/>
                </a:cubicBezTo>
                <a:cubicBezTo>
                  <a:pt x="98" y="81"/>
                  <a:pt x="98" y="81"/>
                  <a:pt x="98" y="81"/>
                </a:cubicBezTo>
                <a:cubicBezTo>
                  <a:pt x="98" y="81"/>
                  <a:pt x="98" y="81"/>
                  <a:pt x="99" y="81"/>
                </a:cubicBezTo>
                <a:cubicBezTo>
                  <a:pt x="99" y="81"/>
                  <a:pt x="99" y="81"/>
                  <a:pt x="99" y="81"/>
                </a:cubicBezTo>
                <a:cubicBezTo>
                  <a:pt x="99" y="81"/>
                  <a:pt x="99" y="80"/>
                  <a:pt x="99" y="81"/>
                </a:cubicBezTo>
                <a:cubicBezTo>
                  <a:pt x="99" y="81"/>
                  <a:pt x="99" y="81"/>
                  <a:pt x="99" y="81"/>
                </a:cubicBezTo>
                <a:cubicBezTo>
                  <a:pt x="99" y="81"/>
                  <a:pt x="98" y="81"/>
                  <a:pt x="98" y="81"/>
                </a:cubicBezTo>
                <a:cubicBezTo>
                  <a:pt x="99" y="81"/>
                  <a:pt x="99" y="81"/>
                  <a:pt x="99" y="81"/>
                </a:cubicBezTo>
                <a:cubicBezTo>
                  <a:pt x="98" y="81"/>
                  <a:pt x="98" y="81"/>
                  <a:pt x="98" y="81"/>
                </a:cubicBezTo>
                <a:cubicBezTo>
                  <a:pt x="98" y="81"/>
                  <a:pt x="98" y="81"/>
                  <a:pt x="98" y="81"/>
                </a:cubicBezTo>
                <a:cubicBezTo>
                  <a:pt x="98" y="81"/>
                  <a:pt x="98" y="81"/>
                  <a:pt x="98" y="81"/>
                </a:cubicBezTo>
                <a:cubicBezTo>
                  <a:pt x="97" y="81"/>
                  <a:pt x="96" y="82"/>
                  <a:pt x="96" y="82"/>
                </a:cubicBezTo>
                <a:cubicBezTo>
                  <a:pt x="96" y="82"/>
                  <a:pt x="96" y="82"/>
                  <a:pt x="96" y="82"/>
                </a:cubicBezTo>
                <a:cubicBezTo>
                  <a:pt x="95" y="82"/>
                  <a:pt x="95" y="82"/>
                  <a:pt x="95" y="82"/>
                </a:cubicBezTo>
                <a:cubicBezTo>
                  <a:pt x="95" y="82"/>
                  <a:pt x="95" y="83"/>
                  <a:pt x="95" y="83"/>
                </a:cubicBezTo>
                <a:cubicBezTo>
                  <a:pt x="95" y="83"/>
                  <a:pt x="95" y="83"/>
                  <a:pt x="95" y="83"/>
                </a:cubicBezTo>
                <a:cubicBezTo>
                  <a:pt x="95" y="83"/>
                  <a:pt x="95" y="83"/>
                  <a:pt x="95" y="83"/>
                </a:cubicBezTo>
                <a:cubicBezTo>
                  <a:pt x="96" y="83"/>
                  <a:pt x="96" y="83"/>
                  <a:pt x="96" y="83"/>
                </a:cubicBezTo>
                <a:cubicBezTo>
                  <a:pt x="96" y="83"/>
                  <a:pt x="96" y="82"/>
                  <a:pt x="96" y="82"/>
                </a:cubicBezTo>
                <a:cubicBezTo>
                  <a:pt x="96" y="82"/>
                  <a:pt x="96" y="82"/>
                  <a:pt x="96" y="82"/>
                </a:cubicBezTo>
                <a:cubicBezTo>
                  <a:pt x="96" y="82"/>
                  <a:pt x="96" y="82"/>
                  <a:pt x="96" y="82"/>
                </a:cubicBezTo>
                <a:cubicBezTo>
                  <a:pt x="96" y="82"/>
                  <a:pt x="96" y="82"/>
                  <a:pt x="96" y="82"/>
                </a:cubicBezTo>
                <a:cubicBezTo>
                  <a:pt x="96" y="82"/>
                  <a:pt x="96" y="82"/>
                  <a:pt x="97" y="82"/>
                </a:cubicBezTo>
                <a:cubicBezTo>
                  <a:pt x="97" y="82"/>
                  <a:pt x="97" y="82"/>
                  <a:pt x="97" y="82"/>
                </a:cubicBezTo>
                <a:cubicBezTo>
                  <a:pt x="97" y="82"/>
                  <a:pt x="97" y="82"/>
                  <a:pt x="96" y="82"/>
                </a:cubicBezTo>
                <a:cubicBezTo>
                  <a:pt x="96" y="82"/>
                  <a:pt x="97" y="82"/>
                  <a:pt x="97" y="83"/>
                </a:cubicBezTo>
                <a:cubicBezTo>
                  <a:pt x="97" y="83"/>
                  <a:pt x="97" y="83"/>
                  <a:pt x="97" y="83"/>
                </a:cubicBezTo>
                <a:cubicBezTo>
                  <a:pt x="96" y="83"/>
                  <a:pt x="96" y="84"/>
                  <a:pt x="95" y="83"/>
                </a:cubicBezTo>
                <a:cubicBezTo>
                  <a:pt x="95" y="83"/>
                  <a:pt x="95" y="82"/>
                  <a:pt x="94" y="82"/>
                </a:cubicBezTo>
                <a:cubicBezTo>
                  <a:pt x="94" y="82"/>
                  <a:pt x="94" y="82"/>
                  <a:pt x="95" y="82"/>
                </a:cubicBezTo>
                <a:close/>
                <a:moveTo>
                  <a:pt x="94" y="67"/>
                </a:moveTo>
                <a:cubicBezTo>
                  <a:pt x="94" y="66"/>
                  <a:pt x="94" y="66"/>
                  <a:pt x="94" y="66"/>
                </a:cubicBezTo>
                <a:cubicBezTo>
                  <a:pt x="94" y="66"/>
                  <a:pt x="94" y="66"/>
                  <a:pt x="94" y="66"/>
                </a:cubicBezTo>
                <a:cubicBezTo>
                  <a:pt x="94" y="66"/>
                  <a:pt x="94" y="66"/>
                  <a:pt x="94" y="66"/>
                </a:cubicBezTo>
                <a:cubicBezTo>
                  <a:pt x="94" y="66"/>
                  <a:pt x="94" y="66"/>
                  <a:pt x="94" y="67"/>
                </a:cubicBezTo>
                <a:close/>
                <a:moveTo>
                  <a:pt x="94" y="58"/>
                </a:moveTo>
                <a:cubicBezTo>
                  <a:pt x="94" y="58"/>
                  <a:pt x="94" y="57"/>
                  <a:pt x="94" y="57"/>
                </a:cubicBezTo>
                <a:cubicBezTo>
                  <a:pt x="94" y="58"/>
                  <a:pt x="94" y="58"/>
                  <a:pt x="94" y="58"/>
                </a:cubicBezTo>
                <a:cubicBezTo>
                  <a:pt x="94" y="58"/>
                  <a:pt x="94" y="58"/>
                  <a:pt x="94" y="58"/>
                </a:cubicBezTo>
                <a:close/>
                <a:moveTo>
                  <a:pt x="98" y="106"/>
                </a:moveTo>
                <a:cubicBezTo>
                  <a:pt x="98" y="106"/>
                  <a:pt x="98" y="106"/>
                  <a:pt x="98" y="106"/>
                </a:cubicBezTo>
                <a:cubicBezTo>
                  <a:pt x="98" y="106"/>
                  <a:pt x="98" y="106"/>
                  <a:pt x="98" y="106"/>
                </a:cubicBezTo>
                <a:cubicBezTo>
                  <a:pt x="98" y="107"/>
                  <a:pt x="97" y="107"/>
                  <a:pt x="97" y="106"/>
                </a:cubicBezTo>
                <a:cubicBezTo>
                  <a:pt x="97" y="106"/>
                  <a:pt x="96" y="107"/>
                  <a:pt x="96" y="108"/>
                </a:cubicBezTo>
                <a:cubicBezTo>
                  <a:pt x="96" y="108"/>
                  <a:pt x="96" y="108"/>
                  <a:pt x="95" y="108"/>
                </a:cubicBezTo>
                <a:cubicBezTo>
                  <a:pt x="95" y="107"/>
                  <a:pt x="95" y="107"/>
                  <a:pt x="95" y="107"/>
                </a:cubicBezTo>
                <a:cubicBezTo>
                  <a:pt x="95" y="107"/>
                  <a:pt x="95" y="107"/>
                  <a:pt x="95" y="107"/>
                </a:cubicBezTo>
                <a:cubicBezTo>
                  <a:pt x="95" y="107"/>
                  <a:pt x="95" y="107"/>
                  <a:pt x="95" y="107"/>
                </a:cubicBezTo>
                <a:cubicBezTo>
                  <a:pt x="95" y="107"/>
                  <a:pt x="95" y="107"/>
                  <a:pt x="95" y="107"/>
                </a:cubicBezTo>
                <a:cubicBezTo>
                  <a:pt x="95" y="107"/>
                  <a:pt x="94" y="108"/>
                  <a:pt x="94" y="108"/>
                </a:cubicBezTo>
                <a:cubicBezTo>
                  <a:pt x="94" y="108"/>
                  <a:pt x="94" y="108"/>
                  <a:pt x="94" y="107"/>
                </a:cubicBezTo>
                <a:cubicBezTo>
                  <a:pt x="94" y="107"/>
                  <a:pt x="94" y="107"/>
                  <a:pt x="94" y="108"/>
                </a:cubicBezTo>
                <a:cubicBezTo>
                  <a:pt x="94" y="108"/>
                  <a:pt x="94" y="108"/>
                  <a:pt x="94" y="108"/>
                </a:cubicBezTo>
                <a:cubicBezTo>
                  <a:pt x="93" y="107"/>
                  <a:pt x="94" y="107"/>
                  <a:pt x="94" y="107"/>
                </a:cubicBezTo>
                <a:cubicBezTo>
                  <a:pt x="94" y="107"/>
                  <a:pt x="94" y="107"/>
                  <a:pt x="94" y="107"/>
                </a:cubicBezTo>
                <a:cubicBezTo>
                  <a:pt x="94" y="107"/>
                  <a:pt x="93" y="107"/>
                  <a:pt x="93" y="107"/>
                </a:cubicBezTo>
                <a:cubicBezTo>
                  <a:pt x="95" y="106"/>
                  <a:pt x="97" y="106"/>
                  <a:pt x="98" y="106"/>
                </a:cubicBezTo>
                <a:close/>
                <a:moveTo>
                  <a:pt x="94" y="121"/>
                </a:moveTo>
                <a:cubicBezTo>
                  <a:pt x="93" y="121"/>
                  <a:pt x="93" y="121"/>
                  <a:pt x="93" y="121"/>
                </a:cubicBezTo>
                <a:cubicBezTo>
                  <a:pt x="93" y="121"/>
                  <a:pt x="93" y="121"/>
                  <a:pt x="93" y="121"/>
                </a:cubicBezTo>
                <a:cubicBezTo>
                  <a:pt x="93" y="121"/>
                  <a:pt x="93" y="121"/>
                  <a:pt x="94" y="121"/>
                </a:cubicBezTo>
                <a:close/>
                <a:moveTo>
                  <a:pt x="93" y="120"/>
                </a:moveTo>
                <a:cubicBezTo>
                  <a:pt x="93" y="120"/>
                  <a:pt x="93" y="120"/>
                  <a:pt x="93" y="120"/>
                </a:cubicBezTo>
                <a:cubicBezTo>
                  <a:pt x="93" y="120"/>
                  <a:pt x="93" y="120"/>
                  <a:pt x="93" y="120"/>
                </a:cubicBezTo>
                <a:cubicBezTo>
                  <a:pt x="93" y="120"/>
                  <a:pt x="93" y="120"/>
                  <a:pt x="93" y="120"/>
                </a:cubicBezTo>
                <a:close/>
                <a:moveTo>
                  <a:pt x="92" y="107"/>
                </a:moveTo>
                <a:cubicBezTo>
                  <a:pt x="92" y="107"/>
                  <a:pt x="92" y="107"/>
                  <a:pt x="92" y="107"/>
                </a:cubicBezTo>
                <a:cubicBezTo>
                  <a:pt x="92" y="108"/>
                  <a:pt x="92" y="107"/>
                  <a:pt x="92" y="107"/>
                </a:cubicBezTo>
                <a:cubicBezTo>
                  <a:pt x="92" y="107"/>
                  <a:pt x="92" y="107"/>
                  <a:pt x="92" y="107"/>
                </a:cubicBezTo>
                <a:cubicBezTo>
                  <a:pt x="93" y="107"/>
                  <a:pt x="93" y="107"/>
                  <a:pt x="93" y="107"/>
                </a:cubicBezTo>
                <a:cubicBezTo>
                  <a:pt x="93" y="107"/>
                  <a:pt x="93" y="107"/>
                  <a:pt x="93" y="107"/>
                </a:cubicBezTo>
                <a:cubicBezTo>
                  <a:pt x="93" y="108"/>
                  <a:pt x="92" y="108"/>
                  <a:pt x="91" y="108"/>
                </a:cubicBezTo>
                <a:cubicBezTo>
                  <a:pt x="91" y="107"/>
                  <a:pt x="92" y="107"/>
                  <a:pt x="92" y="107"/>
                </a:cubicBezTo>
                <a:close/>
                <a:moveTo>
                  <a:pt x="92" y="109"/>
                </a:moveTo>
                <a:cubicBezTo>
                  <a:pt x="91" y="108"/>
                  <a:pt x="91" y="108"/>
                  <a:pt x="91" y="108"/>
                </a:cubicBezTo>
                <a:cubicBezTo>
                  <a:pt x="91" y="108"/>
                  <a:pt x="92" y="108"/>
                  <a:pt x="92" y="108"/>
                </a:cubicBezTo>
                <a:cubicBezTo>
                  <a:pt x="92" y="108"/>
                  <a:pt x="92" y="109"/>
                  <a:pt x="92" y="109"/>
                </a:cubicBezTo>
                <a:close/>
                <a:moveTo>
                  <a:pt x="91" y="84"/>
                </a:moveTo>
                <a:cubicBezTo>
                  <a:pt x="91" y="84"/>
                  <a:pt x="91" y="84"/>
                  <a:pt x="91" y="84"/>
                </a:cubicBezTo>
                <a:cubicBezTo>
                  <a:pt x="91" y="84"/>
                  <a:pt x="91" y="84"/>
                  <a:pt x="91" y="84"/>
                </a:cubicBezTo>
                <a:close/>
                <a:moveTo>
                  <a:pt x="91" y="85"/>
                </a:moveTo>
                <a:cubicBezTo>
                  <a:pt x="91" y="85"/>
                  <a:pt x="91" y="85"/>
                  <a:pt x="91" y="85"/>
                </a:cubicBezTo>
                <a:cubicBezTo>
                  <a:pt x="90" y="85"/>
                  <a:pt x="90" y="85"/>
                  <a:pt x="90" y="85"/>
                </a:cubicBezTo>
                <a:cubicBezTo>
                  <a:pt x="90" y="85"/>
                  <a:pt x="91" y="85"/>
                  <a:pt x="91" y="85"/>
                </a:cubicBezTo>
                <a:close/>
                <a:moveTo>
                  <a:pt x="90" y="86"/>
                </a:moveTo>
                <a:cubicBezTo>
                  <a:pt x="90" y="86"/>
                  <a:pt x="90" y="86"/>
                  <a:pt x="90" y="86"/>
                </a:cubicBezTo>
                <a:cubicBezTo>
                  <a:pt x="89" y="86"/>
                  <a:pt x="89" y="86"/>
                  <a:pt x="89" y="86"/>
                </a:cubicBezTo>
                <a:cubicBezTo>
                  <a:pt x="90" y="86"/>
                  <a:pt x="90" y="86"/>
                  <a:pt x="90" y="86"/>
                </a:cubicBezTo>
                <a:close/>
                <a:moveTo>
                  <a:pt x="88" y="108"/>
                </a:moveTo>
                <a:cubicBezTo>
                  <a:pt x="89" y="108"/>
                  <a:pt x="89" y="108"/>
                  <a:pt x="90" y="108"/>
                </a:cubicBezTo>
                <a:cubicBezTo>
                  <a:pt x="90" y="108"/>
                  <a:pt x="90" y="108"/>
                  <a:pt x="90" y="108"/>
                </a:cubicBezTo>
                <a:cubicBezTo>
                  <a:pt x="90" y="108"/>
                  <a:pt x="90" y="108"/>
                  <a:pt x="89" y="108"/>
                </a:cubicBezTo>
                <a:cubicBezTo>
                  <a:pt x="89" y="108"/>
                  <a:pt x="90" y="108"/>
                  <a:pt x="90" y="108"/>
                </a:cubicBezTo>
                <a:cubicBezTo>
                  <a:pt x="89" y="108"/>
                  <a:pt x="89" y="108"/>
                  <a:pt x="89" y="108"/>
                </a:cubicBezTo>
                <a:cubicBezTo>
                  <a:pt x="89" y="108"/>
                  <a:pt x="89" y="108"/>
                  <a:pt x="89" y="108"/>
                </a:cubicBezTo>
                <a:cubicBezTo>
                  <a:pt x="89" y="108"/>
                  <a:pt x="89" y="108"/>
                  <a:pt x="88" y="108"/>
                </a:cubicBezTo>
                <a:cubicBezTo>
                  <a:pt x="88" y="108"/>
                  <a:pt x="88" y="108"/>
                  <a:pt x="88" y="108"/>
                </a:cubicBezTo>
                <a:cubicBezTo>
                  <a:pt x="88" y="108"/>
                  <a:pt x="88" y="108"/>
                  <a:pt x="88" y="108"/>
                </a:cubicBezTo>
                <a:close/>
                <a:moveTo>
                  <a:pt x="87" y="85"/>
                </a:moveTo>
                <a:cubicBezTo>
                  <a:pt x="87" y="86"/>
                  <a:pt x="87" y="86"/>
                  <a:pt x="86" y="86"/>
                </a:cubicBezTo>
                <a:cubicBezTo>
                  <a:pt x="86" y="86"/>
                  <a:pt x="87" y="86"/>
                  <a:pt x="87" y="85"/>
                </a:cubicBezTo>
                <a:close/>
                <a:moveTo>
                  <a:pt x="87" y="109"/>
                </a:moveTo>
                <a:cubicBezTo>
                  <a:pt x="87" y="109"/>
                  <a:pt x="86" y="109"/>
                  <a:pt x="86" y="109"/>
                </a:cubicBezTo>
                <a:cubicBezTo>
                  <a:pt x="87" y="108"/>
                  <a:pt x="87" y="108"/>
                  <a:pt x="88" y="108"/>
                </a:cubicBezTo>
                <a:cubicBezTo>
                  <a:pt x="88" y="108"/>
                  <a:pt x="88" y="108"/>
                  <a:pt x="88" y="108"/>
                </a:cubicBezTo>
                <a:cubicBezTo>
                  <a:pt x="88" y="108"/>
                  <a:pt x="88" y="109"/>
                  <a:pt x="88" y="109"/>
                </a:cubicBezTo>
                <a:cubicBezTo>
                  <a:pt x="88" y="109"/>
                  <a:pt x="88" y="109"/>
                  <a:pt x="88" y="109"/>
                </a:cubicBezTo>
                <a:cubicBezTo>
                  <a:pt x="88" y="109"/>
                  <a:pt x="87" y="108"/>
                  <a:pt x="87" y="109"/>
                </a:cubicBezTo>
                <a:cubicBezTo>
                  <a:pt x="87" y="109"/>
                  <a:pt x="87" y="109"/>
                  <a:pt x="87" y="109"/>
                </a:cubicBezTo>
                <a:cubicBezTo>
                  <a:pt x="87" y="109"/>
                  <a:pt x="87" y="109"/>
                  <a:pt x="87" y="109"/>
                </a:cubicBezTo>
                <a:cubicBezTo>
                  <a:pt x="87" y="109"/>
                  <a:pt x="87" y="109"/>
                  <a:pt x="87" y="109"/>
                </a:cubicBezTo>
                <a:cubicBezTo>
                  <a:pt x="87" y="110"/>
                  <a:pt x="87" y="110"/>
                  <a:pt x="86" y="110"/>
                </a:cubicBezTo>
                <a:cubicBezTo>
                  <a:pt x="86" y="110"/>
                  <a:pt x="86" y="109"/>
                  <a:pt x="86" y="109"/>
                </a:cubicBezTo>
                <a:cubicBezTo>
                  <a:pt x="86" y="109"/>
                  <a:pt x="86" y="109"/>
                  <a:pt x="87" y="109"/>
                </a:cubicBezTo>
                <a:close/>
                <a:moveTo>
                  <a:pt x="86" y="86"/>
                </a:moveTo>
                <a:cubicBezTo>
                  <a:pt x="86" y="86"/>
                  <a:pt x="86" y="86"/>
                  <a:pt x="86" y="86"/>
                </a:cubicBezTo>
                <a:cubicBezTo>
                  <a:pt x="86" y="86"/>
                  <a:pt x="86" y="86"/>
                  <a:pt x="86" y="86"/>
                </a:cubicBezTo>
                <a:cubicBezTo>
                  <a:pt x="86" y="86"/>
                  <a:pt x="86" y="86"/>
                  <a:pt x="86" y="86"/>
                </a:cubicBezTo>
                <a:close/>
                <a:moveTo>
                  <a:pt x="85" y="109"/>
                </a:moveTo>
                <a:cubicBezTo>
                  <a:pt x="85" y="109"/>
                  <a:pt x="86" y="109"/>
                  <a:pt x="86" y="109"/>
                </a:cubicBezTo>
                <a:cubicBezTo>
                  <a:pt x="86" y="109"/>
                  <a:pt x="85" y="109"/>
                  <a:pt x="85" y="109"/>
                </a:cubicBezTo>
                <a:cubicBezTo>
                  <a:pt x="85" y="109"/>
                  <a:pt x="85" y="109"/>
                  <a:pt x="85" y="109"/>
                </a:cubicBezTo>
                <a:close/>
                <a:moveTo>
                  <a:pt x="84" y="92"/>
                </a:moveTo>
                <a:cubicBezTo>
                  <a:pt x="84" y="93"/>
                  <a:pt x="84" y="93"/>
                  <a:pt x="84" y="93"/>
                </a:cubicBezTo>
                <a:cubicBezTo>
                  <a:pt x="84" y="93"/>
                  <a:pt x="84" y="93"/>
                  <a:pt x="84" y="93"/>
                </a:cubicBezTo>
                <a:cubicBezTo>
                  <a:pt x="84" y="93"/>
                  <a:pt x="84" y="93"/>
                  <a:pt x="84" y="93"/>
                </a:cubicBezTo>
                <a:cubicBezTo>
                  <a:pt x="84" y="93"/>
                  <a:pt x="84" y="93"/>
                  <a:pt x="84" y="93"/>
                </a:cubicBezTo>
                <a:cubicBezTo>
                  <a:pt x="84" y="92"/>
                  <a:pt x="84" y="92"/>
                  <a:pt x="84" y="92"/>
                </a:cubicBezTo>
                <a:close/>
                <a:moveTo>
                  <a:pt x="81" y="88"/>
                </a:moveTo>
                <a:cubicBezTo>
                  <a:pt x="81" y="88"/>
                  <a:pt x="81" y="88"/>
                  <a:pt x="81" y="89"/>
                </a:cubicBezTo>
                <a:cubicBezTo>
                  <a:pt x="80" y="89"/>
                  <a:pt x="80" y="89"/>
                  <a:pt x="80" y="89"/>
                </a:cubicBezTo>
                <a:cubicBezTo>
                  <a:pt x="80" y="89"/>
                  <a:pt x="80" y="89"/>
                  <a:pt x="80" y="88"/>
                </a:cubicBezTo>
                <a:cubicBezTo>
                  <a:pt x="80" y="88"/>
                  <a:pt x="80" y="88"/>
                  <a:pt x="81" y="88"/>
                </a:cubicBezTo>
                <a:close/>
                <a:moveTo>
                  <a:pt x="80" y="110"/>
                </a:moveTo>
                <a:cubicBezTo>
                  <a:pt x="80" y="110"/>
                  <a:pt x="80" y="110"/>
                  <a:pt x="80" y="110"/>
                </a:cubicBezTo>
                <a:cubicBezTo>
                  <a:pt x="80" y="110"/>
                  <a:pt x="80" y="110"/>
                  <a:pt x="80" y="110"/>
                </a:cubicBezTo>
                <a:cubicBezTo>
                  <a:pt x="80" y="110"/>
                  <a:pt x="80" y="110"/>
                  <a:pt x="80" y="110"/>
                </a:cubicBezTo>
                <a:close/>
                <a:moveTo>
                  <a:pt x="74" y="90"/>
                </a:moveTo>
                <a:cubicBezTo>
                  <a:pt x="74" y="90"/>
                  <a:pt x="74" y="90"/>
                  <a:pt x="74" y="90"/>
                </a:cubicBezTo>
                <a:cubicBezTo>
                  <a:pt x="74" y="90"/>
                  <a:pt x="74" y="90"/>
                  <a:pt x="74" y="90"/>
                </a:cubicBezTo>
                <a:cubicBezTo>
                  <a:pt x="74" y="90"/>
                  <a:pt x="74" y="90"/>
                  <a:pt x="74" y="90"/>
                </a:cubicBezTo>
                <a:close/>
                <a:moveTo>
                  <a:pt x="73" y="91"/>
                </a:moveTo>
                <a:cubicBezTo>
                  <a:pt x="73" y="91"/>
                  <a:pt x="73" y="91"/>
                  <a:pt x="73" y="91"/>
                </a:cubicBezTo>
                <a:cubicBezTo>
                  <a:pt x="73" y="92"/>
                  <a:pt x="73" y="92"/>
                  <a:pt x="73" y="92"/>
                </a:cubicBezTo>
                <a:cubicBezTo>
                  <a:pt x="73" y="92"/>
                  <a:pt x="72" y="92"/>
                  <a:pt x="72" y="92"/>
                </a:cubicBezTo>
                <a:cubicBezTo>
                  <a:pt x="72" y="91"/>
                  <a:pt x="72" y="91"/>
                  <a:pt x="73" y="91"/>
                </a:cubicBezTo>
                <a:close/>
                <a:moveTo>
                  <a:pt x="72" y="91"/>
                </a:moveTo>
                <a:cubicBezTo>
                  <a:pt x="72" y="91"/>
                  <a:pt x="73" y="91"/>
                  <a:pt x="72" y="91"/>
                </a:cubicBezTo>
                <a:cubicBezTo>
                  <a:pt x="72" y="91"/>
                  <a:pt x="72" y="91"/>
                  <a:pt x="72" y="91"/>
                </a:cubicBezTo>
                <a:cubicBezTo>
                  <a:pt x="72" y="91"/>
                  <a:pt x="72" y="91"/>
                  <a:pt x="72" y="91"/>
                </a:cubicBezTo>
                <a:close/>
                <a:moveTo>
                  <a:pt x="72" y="112"/>
                </a:moveTo>
                <a:cubicBezTo>
                  <a:pt x="72" y="112"/>
                  <a:pt x="72" y="112"/>
                  <a:pt x="72" y="112"/>
                </a:cubicBezTo>
                <a:cubicBezTo>
                  <a:pt x="72" y="112"/>
                  <a:pt x="72" y="112"/>
                  <a:pt x="72" y="112"/>
                </a:cubicBezTo>
                <a:cubicBezTo>
                  <a:pt x="72" y="112"/>
                  <a:pt x="72" y="112"/>
                  <a:pt x="72" y="112"/>
                </a:cubicBezTo>
                <a:close/>
                <a:moveTo>
                  <a:pt x="71" y="97"/>
                </a:moveTo>
                <a:cubicBezTo>
                  <a:pt x="71" y="97"/>
                  <a:pt x="71" y="97"/>
                  <a:pt x="71" y="96"/>
                </a:cubicBezTo>
                <a:cubicBezTo>
                  <a:pt x="71" y="97"/>
                  <a:pt x="71" y="97"/>
                  <a:pt x="71" y="97"/>
                </a:cubicBezTo>
                <a:cubicBezTo>
                  <a:pt x="71" y="97"/>
                  <a:pt x="71" y="97"/>
                  <a:pt x="71" y="97"/>
                </a:cubicBezTo>
                <a:close/>
                <a:moveTo>
                  <a:pt x="71" y="112"/>
                </a:moveTo>
                <a:cubicBezTo>
                  <a:pt x="70" y="112"/>
                  <a:pt x="70" y="112"/>
                  <a:pt x="70" y="112"/>
                </a:cubicBezTo>
                <a:cubicBezTo>
                  <a:pt x="70" y="112"/>
                  <a:pt x="70" y="112"/>
                  <a:pt x="70" y="112"/>
                </a:cubicBezTo>
                <a:cubicBezTo>
                  <a:pt x="70" y="112"/>
                  <a:pt x="70" y="112"/>
                  <a:pt x="69" y="113"/>
                </a:cubicBezTo>
                <a:cubicBezTo>
                  <a:pt x="69" y="112"/>
                  <a:pt x="70" y="112"/>
                  <a:pt x="71" y="112"/>
                </a:cubicBezTo>
                <a:close/>
                <a:moveTo>
                  <a:pt x="69" y="92"/>
                </a:moveTo>
                <a:cubicBezTo>
                  <a:pt x="69" y="92"/>
                  <a:pt x="69" y="92"/>
                  <a:pt x="68" y="92"/>
                </a:cubicBezTo>
                <a:cubicBezTo>
                  <a:pt x="68" y="92"/>
                  <a:pt x="68" y="92"/>
                  <a:pt x="68" y="92"/>
                </a:cubicBezTo>
                <a:cubicBezTo>
                  <a:pt x="68" y="92"/>
                  <a:pt x="69" y="92"/>
                  <a:pt x="69" y="92"/>
                </a:cubicBezTo>
                <a:close/>
                <a:moveTo>
                  <a:pt x="68" y="92"/>
                </a:moveTo>
                <a:cubicBezTo>
                  <a:pt x="68" y="93"/>
                  <a:pt x="68" y="93"/>
                  <a:pt x="68" y="93"/>
                </a:cubicBezTo>
                <a:cubicBezTo>
                  <a:pt x="68" y="93"/>
                  <a:pt x="68" y="93"/>
                  <a:pt x="68" y="92"/>
                </a:cubicBezTo>
                <a:cubicBezTo>
                  <a:pt x="68" y="93"/>
                  <a:pt x="68" y="93"/>
                  <a:pt x="68" y="93"/>
                </a:cubicBezTo>
                <a:cubicBezTo>
                  <a:pt x="68" y="93"/>
                  <a:pt x="68" y="93"/>
                  <a:pt x="68" y="93"/>
                </a:cubicBezTo>
                <a:cubicBezTo>
                  <a:pt x="67" y="93"/>
                  <a:pt x="67" y="93"/>
                  <a:pt x="67" y="93"/>
                </a:cubicBezTo>
                <a:cubicBezTo>
                  <a:pt x="67" y="93"/>
                  <a:pt x="66" y="93"/>
                  <a:pt x="66" y="93"/>
                </a:cubicBezTo>
                <a:cubicBezTo>
                  <a:pt x="66" y="93"/>
                  <a:pt x="67" y="92"/>
                  <a:pt x="68" y="92"/>
                </a:cubicBezTo>
                <a:close/>
                <a:moveTo>
                  <a:pt x="65" y="113"/>
                </a:moveTo>
                <a:cubicBezTo>
                  <a:pt x="65" y="113"/>
                  <a:pt x="65" y="112"/>
                  <a:pt x="66" y="113"/>
                </a:cubicBezTo>
                <a:cubicBezTo>
                  <a:pt x="66" y="113"/>
                  <a:pt x="66" y="113"/>
                  <a:pt x="66" y="113"/>
                </a:cubicBezTo>
                <a:cubicBezTo>
                  <a:pt x="66" y="113"/>
                  <a:pt x="66" y="113"/>
                  <a:pt x="66" y="113"/>
                </a:cubicBezTo>
                <a:cubicBezTo>
                  <a:pt x="65" y="113"/>
                  <a:pt x="65" y="113"/>
                  <a:pt x="65" y="113"/>
                </a:cubicBezTo>
                <a:cubicBezTo>
                  <a:pt x="65" y="113"/>
                  <a:pt x="65" y="113"/>
                  <a:pt x="65" y="113"/>
                </a:cubicBezTo>
                <a:close/>
                <a:moveTo>
                  <a:pt x="63" y="97"/>
                </a:moveTo>
                <a:cubicBezTo>
                  <a:pt x="63" y="97"/>
                  <a:pt x="63" y="97"/>
                  <a:pt x="63" y="97"/>
                </a:cubicBezTo>
                <a:cubicBezTo>
                  <a:pt x="63" y="97"/>
                  <a:pt x="63" y="97"/>
                  <a:pt x="63" y="97"/>
                </a:cubicBezTo>
                <a:cubicBezTo>
                  <a:pt x="63" y="97"/>
                  <a:pt x="63" y="97"/>
                  <a:pt x="62" y="97"/>
                </a:cubicBezTo>
                <a:cubicBezTo>
                  <a:pt x="62" y="97"/>
                  <a:pt x="63" y="97"/>
                  <a:pt x="63" y="97"/>
                </a:cubicBezTo>
                <a:close/>
                <a:moveTo>
                  <a:pt x="62" y="98"/>
                </a:moveTo>
                <a:cubicBezTo>
                  <a:pt x="63" y="98"/>
                  <a:pt x="63" y="98"/>
                  <a:pt x="63" y="98"/>
                </a:cubicBezTo>
                <a:cubicBezTo>
                  <a:pt x="63" y="98"/>
                  <a:pt x="63" y="98"/>
                  <a:pt x="63" y="98"/>
                </a:cubicBezTo>
                <a:cubicBezTo>
                  <a:pt x="63" y="98"/>
                  <a:pt x="63" y="98"/>
                  <a:pt x="63" y="98"/>
                </a:cubicBezTo>
                <a:cubicBezTo>
                  <a:pt x="63" y="98"/>
                  <a:pt x="62" y="98"/>
                  <a:pt x="62" y="98"/>
                </a:cubicBezTo>
                <a:close/>
                <a:moveTo>
                  <a:pt x="61" y="94"/>
                </a:moveTo>
                <a:cubicBezTo>
                  <a:pt x="61" y="94"/>
                  <a:pt x="61" y="94"/>
                  <a:pt x="61" y="94"/>
                </a:cubicBezTo>
                <a:cubicBezTo>
                  <a:pt x="61" y="94"/>
                  <a:pt x="61" y="94"/>
                  <a:pt x="61" y="94"/>
                </a:cubicBezTo>
                <a:close/>
                <a:moveTo>
                  <a:pt x="61" y="94"/>
                </a:moveTo>
                <a:cubicBezTo>
                  <a:pt x="61" y="94"/>
                  <a:pt x="61" y="94"/>
                  <a:pt x="61" y="94"/>
                </a:cubicBezTo>
                <a:cubicBezTo>
                  <a:pt x="61" y="94"/>
                  <a:pt x="61" y="95"/>
                  <a:pt x="61" y="95"/>
                </a:cubicBezTo>
                <a:cubicBezTo>
                  <a:pt x="61" y="95"/>
                  <a:pt x="61" y="95"/>
                  <a:pt x="61" y="95"/>
                </a:cubicBezTo>
                <a:cubicBezTo>
                  <a:pt x="61" y="95"/>
                  <a:pt x="61" y="95"/>
                  <a:pt x="61" y="95"/>
                </a:cubicBezTo>
                <a:cubicBezTo>
                  <a:pt x="61" y="95"/>
                  <a:pt x="61" y="94"/>
                  <a:pt x="61" y="94"/>
                </a:cubicBezTo>
                <a:close/>
                <a:moveTo>
                  <a:pt x="62" y="98"/>
                </a:moveTo>
                <a:cubicBezTo>
                  <a:pt x="62" y="98"/>
                  <a:pt x="61" y="98"/>
                  <a:pt x="61" y="98"/>
                </a:cubicBezTo>
                <a:cubicBezTo>
                  <a:pt x="61" y="98"/>
                  <a:pt x="61" y="98"/>
                  <a:pt x="62" y="98"/>
                </a:cubicBezTo>
                <a:close/>
                <a:moveTo>
                  <a:pt x="61" y="98"/>
                </a:moveTo>
                <a:cubicBezTo>
                  <a:pt x="61" y="99"/>
                  <a:pt x="60" y="99"/>
                  <a:pt x="60" y="99"/>
                </a:cubicBezTo>
                <a:cubicBezTo>
                  <a:pt x="60" y="99"/>
                  <a:pt x="60" y="99"/>
                  <a:pt x="59" y="99"/>
                </a:cubicBezTo>
                <a:cubicBezTo>
                  <a:pt x="59" y="99"/>
                  <a:pt x="59" y="99"/>
                  <a:pt x="59" y="98"/>
                </a:cubicBezTo>
                <a:cubicBezTo>
                  <a:pt x="60" y="98"/>
                  <a:pt x="60" y="98"/>
                  <a:pt x="61" y="98"/>
                </a:cubicBezTo>
                <a:close/>
                <a:moveTo>
                  <a:pt x="59" y="114"/>
                </a:moveTo>
                <a:cubicBezTo>
                  <a:pt x="59" y="114"/>
                  <a:pt x="59" y="114"/>
                  <a:pt x="59" y="114"/>
                </a:cubicBezTo>
                <a:cubicBezTo>
                  <a:pt x="59" y="114"/>
                  <a:pt x="59" y="114"/>
                  <a:pt x="59" y="114"/>
                </a:cubicBezTo>
                <a:cubicBezTo>
                  <a:pt x="59" y="114"/>
                  <a:pt x="59" y="114"/>
                  <a:pt x="59" y="114"/>
                </a:cubicBezTo>
                <a:close/>
                <a:moveTo>
                  <a:pt x="59" y="114"/>
                </a:moveTo>
                <a:cubicBezTo>
                  <a:pt x="59" y="114"/>
                  <a:pt x="59" y="114"/>
                  <a:pt x="59" y="115"/>
                </a:cubicBezTo>
                <a:cubicBezTo>
                  <a:pt x="59" y="115"/>
                  <a:pt x="59" y="115"/>
                  <a:pt x="59" y="115"/>
                </a:cubicBezTo>
                <a:cubicBezTo>
                  <a:pt x="59" y="115"/>
                  <a:pt x="59" y="115"/>
                  <a:pt x="59" y="115"/>
                </a:cubicBezTo>
                <a:cubicBezTo>
                  <a:pt x="59" y="115"/>
                  <a:pt x="59" y="114"/>
                  <a:pt x="59" y="114"/>
                </a:cubicBezTo>
                <a:close/>
                <a:moveTo>
                  <a:pt x="57" y="99"/>
                </a:moveTo>
                <a:cubicBezTo>
                  <a:pt x="57" y="99"/>
                  <a:pt x="57" y="99"/>
                  <a:pt x="57" y="100"/>
                </a:cubicBezTo>
                <a:cubicBezTo>
                  <a:pt x="57" y="99"/>
                  <a:pt x="57" y="99"/>
                  <a:pt x="56" y="99"/>
                </a:cubicBezTo>
                <a:cubicBezTo>
                  <a:pt x="56" y="99"/>
                  <a:pt x="56" y="100"/>
                  <a:pt x="56" y="100"/>
                </a:cubicBezTo>
                <a:cubicBezTo>
                  <a:pt x="56" y="100"/>
                  <a:pt x="56" y="100"/>
                  <a:pt x="56" y="100"/>
                </a:cubicBezTo>
                <a:cubicBezTo>
                  <a:pt x="56" y="99"/>
                  <a:pt x="57" y="98"/>
                  <a:pt x="57" y="99"/>
                </a:cubicBezTo>
                <a:close/>
                <a:moveTo>
                  <a:pt x="57" y="116"/>
                </a:moveTo>
                <a:cubicBezTo>
                  <a:pt x="57" y="116"/>
                  <a:pt x="57" y="116"/>
                  <a:pt x="57" y="116"/>
                </a:cubicBezTo>
                <a:cubicBezTo>
                  <a:pt x="57" y="116"/>
                  <a:pt x="56" y="116"/>
                  <a:pt x="56" y="115"/>
                </a:cubicBezTo>
                <a:cubicBezTo>
                  <a:pt x="57" y="116"/>
                  <a:pt x="57" y="116"/>
                  <a:pt x="57" y="116"/>
                </a:cubicBezTo>
                <a:close/>
                <a:moveTo>
                  <a:pt x="56" y="115"/>
                </a:moveTo>
                <a:cubicBezTo>
                  <a:pt x="56" y="116"/>
                  <a:pt x="56" y="116"/>
                  <a:pt x="56" y="116"/>
                </a:cubicBezTo>
                <a:cubicBezTo>
                  <a:pt x="56" y="116"/>
                  <a:pt x="56" y="116"/>
                  <a:pt x="56" y="116"/>
                </a:cubicBezTo>
                <a:cubicBezTo>
                  <a:pt x="56" y="116"/>
                  <a:pt x="56" y="116"/>
                  <a:pt x="56" y="115"/>
                </a:cubicBezTo>
                <a:close/>
                <a:moveTo>
                  <a:pt x="54" y="100"/>
                </a:moveTo>
                <a:cubicBezTo>
                  <a:pt x="54" y="101"/>
                  <a:pt x="53" y="101"/>
                  <a:pt x="53" y="100"/>
                </a:cubicBezTo>
                <a:cubicBezTo>
                  <a:pt x="53" y="100"/>
                  <a:pt x="53" y="100"/>
                  <a:pt x="54" y="100"/>
                </a:cubicBezTo>
                <a:close/>
                <a:moveTo>
                  <a:pt x="54" y="117"/>
                </a:moveTo>
                <a:cubicBezTo>
                  <a:pt x="53" y="117"/>
                  <a:pt x="53" y="118"/>
                  <a:pt x="52" y="118"/>
                </a:cubicBezTo>
                <a:cubicBezTo>
                  <a:pt x="52" y="117"/>
                  <a:pt x="53" y="117"/>
                  <a:pt x="54" y="117"/>
                </a:cubicBezTo>
                <a:cubicBezTo>
                  <a:pt x="54" y="117"/>
                  <a:pt x="54" y="117"/>
                  <a:pt x="54" y="117"/>
                </a:cubicBezTo>
                <a:cubicBezTo>
                  <a:pt x="54" y="117"/>
                  <a:pt x="54" y="117"/>
                  <a:pt x="54" y="117"/>
                </a:cubicBezTo>
                <a:close/>
                <a:moveTo>
                  <a:pt x="54" y="117"/>
                </a:moveTo>
                <a:cubicBezTo>
                  <a:pt x="54" y="117"/>
                  <a:pt x="54" y="117"/>
                  <a:pt x="54" y="117"/>
                </a:cubicBezTo>
                <a:cubicBezTo>
                  <a:pt x="54" y="117"/>
                  <a:pt x="54" y="117"/>
                  <a:pt x="54" y="117"/>
                </a:cubicBezTo>
                <a:close/>
                <a:moveTo>
                  <a:pt x="54" y="101"/>
                </a:moveTo>
                <a:cubicBezTo>
                  <a:pt x="54" y="101"/>
                  <a:pt x="54" y="101"/>
                  <a:pt x="54" y="100"/>
                </a:cubicBezTo>
                <a:cubicBezTo>
                  <a:pt x="54" y="100"/>
                  <a:pt x="53" y="100"/>
                  <a:pt x="53" y="100"/>
                </a:cubicBezTo>
                <a:cubicBezTo>
                  <a:pt x="53" y="100"/>
                  <a:pt x="54" y="100"/>
                  <a:pt x="54" y="99"/>
                </a:cubicBezTo>
                <a:cubicBezTo>
                  <a:pt x="54" y="100"/>
                  <a:pt x="54" y="100"/>
                  <a:pt x="54" y="100"/>
                </a:cubicBezTo>
                <a:cubicBezTo>
                  <a:pt x="55" y="99"/>
                  <a:pt x="55" y="100"/>
                  <a:pt x="56" y="99"/>
                </a:cubicBezTo>
                <a:cubicBezTo>
                  <a:pt x="56" y="99"/>
                  <a:pt x="56" y="99"/>
                  <a:pt x="56" y="100"/>
                </a:cubicBezTo>
                <a:cubicBezTo>
                  <a:pt x="55" y="99"/>
                  <a:pt x="55" y="100"/>
                  <a:pt x="55" y="100"/>
                </a:cubicBezTo>
                <a:cubicBezTo>
                  <a:pt x="55" y="100"/>
                  <a:pt x="55" y="101"/>
                  <a:pt x="55" y="101"/>
                </a:cubicBezTo>
                <a:cubicBezTo>
                  <a:pt x="55" y="101"/>
                  <a:pt x="54" y="101"/>
                  <a:pt x="54" y="101"/>
                </a:cubicBezTo>
                <a:close/>
                <a:moveTo>
                  <a:pt x="55" y="121"/>
                </a:moveTo>
                <a:cubicBezTo>
                  <a:pt x="55" y="121"/>
                  <a:pt x="55" y="121"/>
                  <a:pt x="55" y="121"/>
                </a:cubicBezTo>
                <a:cubicBezTo>
                  <a:pt x="55" y="121"/>
                  <a:pt x="55" y="121"/>
                  <a:pt x="55" y="121"/>
                </a:cubicBezTo>
                <a:cubicBezTo>
                  <a:pt x="55" y="121"/>
                  <a:pt x="55" y="121"/>
                  <a:pt x="55" y="121"/>
                </a:cubicBezTo>
                <a:cubicBezTo>
                  <a:pt x="55" y="121"/>
                  <a:pt x="55" y="121"/>
                  <a:pt x="55" y="121"/>
                </a:cubicBezTo>
                <a:cubicBezTo>
                  <a:pt x="55" y="121"/>
                  <a:pt x="55" y="121"/>
                  <a:pt x="55" y="121"/>
                </a:cubicBezTo>
                <a:close/>
                <a:moveTo>
                  <a:pt x="56" y="125"/>
                </a:moveTo>
                <a:cubicBezTo>
                  <a:pt x="55" y="125"/>
                  <a:pt x="55" y="125"/>
                  <a:pt x="55" y="125"/>
                </a:cubicBezTo>
                <a:cubicBezTo>
                  <a:pt x="55" y="125"/>
                  <a:pt x="56" y="124"/>
                  <a:pt x="56" y="124"/>
                </a:cubicBezTo>
                <a:cubicBezTo>
                  <a:pt x="56" y="124"/>
                  <a:pt x="56" y="125"/>
                  <a:pt x="56" y="125"/>
                </a:cubicBezTo>
                <a:cubicBezTo>
                  <a:pt x="56" y="125"/>
                  <a:pt x="56" y="125"/>
                  <a:pt x="56" y="125"/>
                </a:cubicBezTo>
                <a:close/>
                <a:moveTo>
                  <a:pt x="56" y="120"/>
                </a:moveTo>
                <a:cubicBezTo>
                  <a:pt x="56" y="120"/>
                  <a:pt x="57" y="120"/>
                  <a:pt x="57" y="120"/>
                </a:cubicBezTo>
                <a:cubicBezTo>
                  <a:pt x="57" y="120"/>
                  <a:pt x="56" y="120"/>
                  <a:pt x="56" y="120"/>
                </a:cubicBezTo>
                <a:close/>
                <a:moveTo>
                  <a:pt x="57" y="124"/>
                </a:moveTo>
                <a:cubicBezTo>
                  <a:pt x="57" y="124"/>
                  <a:pt x="57" y="124"/>
                  <a:pt x="56" y="124"/>
                </a:cubicBezTo>
                <a:cubicBezTo>
                  <a:pt x="57" y="124"/>
                  <a:pt x="57" y="124"/>
                  <a:pt x="57" y="124"/>
                </a:cubicBezTo>
                <a:cubicBezTo>
                  <a:pt x="57" y="124"/>
                  <a:pt x="57" y="124"/>
                  <a:pt x="57" y="124"/>
                </a:cubicBezTo>
                <a:cubicBezTo>
                  <a:pt x="57" y="124"/>
                  <a:pt x="57" y="124"/>
                  <a:pt x="57" y="124"/>
                </a:cubicBezTo>
                <a:close/>
                <a:moveTo>
                  <a:pt x="57" y="124"/>
                </a:moveTo>
                <a:cubicBezTo>
                  <a:pt x="57" y="124"/>
                  <a:pt x="57" y="124"/>
                  <a:pt x="57" y="124"/>
                </a:cubicBezTo>
                <a:cubicBezTo>
                  <a:pt x="57" y="124"/>
                  <a:pt x="57" y="124"/>
                  <a:pt x="57" y="124"/>
                </a:cubicBezTo>
                <a:cubicBezTo>
                  <a:pt x="57" y="124"/>
                  <a:pt x="57" y="124"/>
                  <a:pt x="57" y="124"/>
                </a:cubicBezTo>
                <a:cubicBezTo>
                  <a:pt x="57" y="124"/>
                  <a:pt x="57" y="124"/>
                  <a:pt x="57" y="124"/>
                </a:cubicBezTo>
                <a:close/>
                <a:moveTo>
                  <a:pt x="58" y="117"/>
                </a:moveTo>
                <a:cubicBezTo>
                  <a:pt x="57" y="117"/>
                  <a:pt x="58" y="116"/>
                  <a:pt x="58" y="116"/>
                </a:cubicBezTo>
                <a:cubicBezTo>
                  <a:pt x="57" y="116"/>
                  <a:pt x="56" y="116"/>
                  <a:pt x="55" y="116"/>
                </a:cubicBezTo>
                <a:cubicBezTo>
                  <a:pt x="56" y="116"/>
                  <a:pt x="56" y="116"/>
                  <a:pt x="57" y="116"/>
                </a:cubicBezTo>
                <a:cubicBezTo>
                  <a:pt x="57" y="116"/>
                  <a:pt x="57" y="116"/>
                  <a:pt x="57" y="116"/>
                </a:cubicBezTo>
                <a:cubicBezTo>
                  <a:pt x="57" y="116"/>
                  <a:pt x="57" y="116"/>
                  <a:pt x="57" y="116"/>
                </a:cubicBezTo>
                <a:cubicBezTo>
                  <a:pt x="57" y="116"/>
                  <a:pt x="57" y="116"/>
                  <a:pt x="58" y="116"/>
                </a:cubicBezTo>
                <a:cubicBezTo>
                  <a:pt x="57" y="115"/>
                  <a:pt x="58" y="115"/>
                  <a:pt x="58" y="115"/>
                </a:cubicBezTo>
                <a:cubicBezTo>
                  <a:pt x="58" y="115"/>
                  <a:pt x="58" y="116"/>
                  <a:pt x="58" y="116"/>
                </a:cubicBezTo>
                <a:cubicBezTo>
                  <a:pt x="58" y="116"/>
                  <a:pt x="58" y="116"/>
                  <a:pt x="58" y="116"/>
                </a:cubicBezTo>
                <a:cubicBezTo>
                  <a:pt x="58" y="116"/>
                  <a:pt x="58" y="116"/>
                  <a:pt x="58" y="117"/>
                </a:cubicBezTo>
                <a:cubicBezTo>
                  <a:pt x="58" y="117"/>
                  <a:pt x="58" y="117"/>
                  <a:pt x="58" y="117"/>
                </a:cubicBezTo>
                <a:close/>
                <a:moveTo>
                  <a:pt x="58" y="123"/>
                </a:moveTo>
                <a:cubicBezTo>
                  <a:pt x="58" y="123"/>
                  <a:pt x="58" y="123"/>
                  <a:pt x="58" y="123"/>
                </a:cubicBezTo>
                <a:cubicBezTo>
                  <a:pt x="58" y="123"/>
                  <a:pt x="58" y="123"/>
                  <a:pt x="58" y="123"/>
                </a:cubicBezTo>
                <a:cubicBezTo>
                  <a:pt x="58" y="123"/>
                  <a:pt x="58" y="123"/>
                  <a:pt x="58" y="123"/>
                </a:cubicBezTo>
                <a:cubicBezTo>
                  <a:pt x="58" y="123"/>
                  <a:pt x="59" y="123"/>
                  <a:pt x="59" y="123"/>
                </a:cubicBezTo>
                <a:cubicBezTo>
                  <a:pt x="59" y="123"/>
                  <a:pt x="59" y="123"/>
                  <a:pt x="59" y="123"/>
                </a:cubicBezTo>
                <a:cubicBezTo>
                  <a:pt x="59" y="123"/>
                  <a:pt x="59" y="123"/>
                  <a:pt x="59" y="123"/>
                </a:cubicBezTo>
                <a:cubicBezTo>
                  <a:pt x="59" y="123"/>
                  <a:pt x="58" y="123"/>
                  <a:pt x="58" y="123"/>
                </a:cubicBezTo>
                <a:close/>
                <a:moveTo>
                  <a:pt x="59" y="117"/>
                </a:moveTo>
                <a:cubicBezTo>
                  <a:pt x="59" y="117"/>
                  <a:pt x="59" y="117"/>
                  <a:pt x="59" y="117"/>
                </a:cubicBezTo>
                <a:cubicBezTo>
                  <a:pt x="59" y="117"/>
                  <a:pt x="58" y="117"/>
                  <a:pt x="58" y="117"/>
                </a:cubicBezTo>
                <a:cubicBezTo>
                  <a:pt x="58" y="117"/>
                  <a:pt x="59" y="117"/>
                  <a:pt x="60" y="117"/>
                </a:cubicBezTo>
                <a:cubicBezTo>
                  <a:pt x="60" y="117"/>
                  <a:pt x="60" y="117"/>
                  <a:pt x="59" y="117"/>
                </a:cubicBezTo>
                <a:close/>
                <a:moveTo>
                  <a:pt x="60" y="116"/>
                </a:moveTo>
                <a:cubicBezTo>
                  <a:pt x="59" y="116"/>
                  <a:pt x="60" y="116"/>
                  <a:pt x="59" y="116"/>
                </a:cubicBezTo>
                <a:cubicBezTo>
                  <a:pt x="59" y="116"/>
                  <a:pt x="59" y="116"/>
                  <a:pt x="59" y="117"/>
                </a:cubicBezTo>
                <a:cubicBezTo>
                  <a:pt x="59" y="116"/>
                  <a:pt x="59" y="116"/>
                  <a:pt x="59" y="116"/>
                </a:cubicBezTo>
                <a:cubicBezTo>
                  <a:pt x="59" y="116"/>
                  <a:pt x="59" y="116"/>
                  <a:pt x="58" y="116"/>
                </a:cubicBezTo>
                <a:cubicBezTo>
                  <a:pt x="59" y="116"/>
                  <a:pt x="59" y="116"/>
                  <a:pt x="59" y="116"/>
                </a:cubicBezTo>
                <a:cubicBezTo>
                  <a:pt x="59" y="116"/>
                  <a:pt x="59" y="116"/>
                  <a:pt x="59" y="116"/>
                </a:cubicBezTo>
                <a:cubicBezTo>
                  <a:pt x="60" y="115"/>
                  <a:pt x="60" y="115"/>
                  <a:pt x="60" y="115"/>
                </a:cubicBezTo>
                <a:cubicBezTo>
                  <a:pt x="60" y="116"/>
                  <a:pt x="60" y="116"/>
                  <a:pt x="60" y="116"/>
                </a:cubicBezTo>
                <a:cubicBezTo>
                  <a:pt x="60" y="116"/>
                  <a:pt x="60" y="116"/>
                  <a:pt x="60" y="116"/>
                </a:cubicBezTo>
                <a:close/>
                <a:moveTo>
                  <a:pt x="60" y="123"/>
                </a:moveTo>
                <a:cubicBezTo>
                  <a:pt x="60" y="123"/>
                  <a:pt x="60" y="123"/>
                  <a:pt x="61" y="123"/>
                </a:cubicBezTo>
                <a:cubicBezTo>
                  <a:pt x="61" y="123"/>
                  <a:pt x="61" y="123"/>
                  <a:pt x="61" y="123"/>
                </a:cubicBezTo>
                <a:cubicBezTo>
                  <a:pt x="60" y="123"/>
                  <a:pt x="60" y="123"/>
                  <a:pt x="60" y="123"/>
                </a:cubicBezTo>
                <a:close/>
                <a:moveTo>
                  <a:pt x="62" y="118"/>
                </a:moveTo>
                <a:cubicBezTo>
                  <a:pt x="62" y="118"/>
                  <a:pt x="63" y="118"/>
                  <a:pt x="63" y="117"/>
                </a:cubicBezTo>
                <a:cubicBezTo>
                  <a:pt x="63" y="117"/>
                  <a:pt x="62" y="118"/>
                  <a:pt x="63" y="118"/>
                </a:cubicBezTo>
                <a:cubicBezTo>
                  <a:pt x="63" y="118"/>
                  <a:pt x="63" y="117"/>
                  <a:pt x="64" y="118"/>
                </a:cubicBezTo>
                <a:cubicBezTo>
                  <a:pt x="64" y="118"/>
                  <a:pt x="64" y="118"/>
                  <a:pt x="64" y="118"/>
                </a:cubicBezTo>
                <a:cubicBezTo>
                  <a:pt x="63" y="118"/>
                  <a:pt x="63" y="118"/>
                  <a:pt x="63" y="118"/>
                </a:cubicBezTo>
                <a:cubicBezTo>
                  <a:pt x="63" y="118"/>
                  <a:pt x="63" y="118"/>
                  <a:pt x="63" y="118"/>
                </a:cubicBezTo>
                <a:cubicBezTo>
                  <a:pt x="63" y="118"/>
                  <a:pt x="62" y="118"/>
                  <a:pt x="62" y="118"/>
                </a:cubicBezTo>
                <a:close/>
                <a:moveTo>
                  <a:pt x="63" y="123"/>
                </a:moveTo>
                <a:cubicBezTo>
                  <a:pt x="63" y="123"/>
                  <a:pt x="63" y="123"/>
                  <a:pt x="63" y="123"/>
                </a:cubicBezTo>
                <a:cubicBezTo>
                  <a:pt x="63" y="123"/>
                  <a:pt x="63" y="123"/>
                  <a:pt x="63" y="123"/>
                </a:cubicBezTo>
                <a:cubicBezTo>
                  <a:pt x="63" y="123"/>
                  <a:pt x="63" y="123"/>
                  <a:pt x="63" y="123"/>
                </a:cubicBezTo>
                <a:close/>
                <a:moveTo>
                  <a:pt x="63" y="122"/>
                </a:moveTo>
                <a:cubicBezTo>
                  <a:pt x="63" y="122"/>
                  <a:pt x="63" y="122"/>
                  <a:pt x="63" y="122"/>
                </a:cubicBezTo>
                <a:cubicBezTo>
                  <a:pt x="63" y="122"/>
                  <a:pt x="63" y="122"/>
                  <a:pt x="62" y="122"/>
                </a:cubicBezTo>
                <a:cubicBezTo>
                  <a:pt x="63" y="122"/>
                  <a:pt x="63" y="122"/>
                  <a:pt x="63" y="122"/>
                </a:cubicBezTo>
                <a:close/>
                <a:moveTo>
                  <a:pt x="63" y="124"/>
                </a:moveTo>
                <a:cubicBezTo>
                  <a:pt x="63" y="124"/>
                  <a:pt x="63" y="124"/>
                  <a:pt x="63" y="124"/>
                </a:cubicBezTo>
                <a:cubicBezTo>
                  <a:pt x="63" y="124"/>
                  <a:pt x="62" y="124"/>
                  <a:pt x="62" y="124"/>
                </a:cubicBezTo>
                <a:cubicBezTo>
                  <a:pt x="63" y="123"/>
                  <a:pt x="63" y="123"/>
                  <a:pt x="64" y="123"/>
                </a:cubicBezTo>
                <a:cubicBezTo>
                  <a:pt x="64" y="123"/>
                  <a:pt x="64" y="123"/>
                  <a:pt x="64" y="123"/>
                </a:cubicBezTo>
                <a:cubicBezTo>
                  <a:pt x="63" y="124"/>
                  <a:pt x="63" y="124"/>
                  <a:pt x="63" y="124"/>
                </a:cubicBezTo>
                <a:close/>
                <a:moveTo>
                  <a:pt x="66" y="123"/>
                </a:moveTo>
                <a:cubicBezTo>
                  <a:pt x="66" y="122"/>
                  <a:pt x="67" y="122"/>
                  <a:pt x="67" y="122"/>
                </a:cubicBezTo>
                <a:cubicBezTo>
                  <a:pt x="67" y="123"/>
                  <a:pt x="66" y="123"/>
                  <a:pt x="66" y="123"/>
                </a:cubicBezTo>
                <a:close/>
                <a:moveTo>
                  <a:pt x="66" y="117"/>
                </a:moveTo>
                <a:cubicBezTo>
                  <a:pt x="66" y="117"/>
                  <a:pt x="66" y="117"/>
                  <a:pt x="66" y="117"/>
                </a:cubicBezTo>
                <a:cubicBezTo>
                  <a:pt x="66" y="117"/>
                  <a:pt x="66" y="117"/>
                  <a:pt x="66" y="117"/>
                </a:cubicBezTo>
                <a:cubicBezTo>
                  <a:pt x="66" y="117"/>
                  <a:pt x="66" y="117"/>
                  <a:pt x="66" y="117"/>
                </a:cubicBezTo>
                <a:cubicBezTo>
                  <a:pt x="66" y="117"/>
                  <a:pt x="66" y="117"/>
                  <a:pt x="66" y="117"/>
                </a:cubicBezTo>
                <a:close/>
                <a:moveTo>
                  <a:pt x="66" y="117"/>
                </a:moveTo>
                <a:cubicBezTo>
                  <a:pt x="66" y="117"/>
                  <a:pt x="67" y="118"/>
                  <a:pt x="67" y="118"/>
                </a:cubicBezTo>
                <a:cubicBezTo>
                  <a:pt x="66" y="118"/>
                  <a:pt x="66" y="118"/>
                  <a:pt x="66" y="117"/>
                </a:cubicBezTo>
                <a:close/>
                <a:moveTo>
                  <a:pt x="67" y="117"/>
                </a:moveTo>
                <a:cubicBezTo>
                  <a:pt x="67" y="117"/>
                  <a:pt x="67" y="117"/>
                  <a:pt x="67" y="117"/>
                </a:cubicBezTo>
                <a:cubicBezTo>
                  <a:pt x="67" y="117"/>
                  <a:pt x="67" y="117"/>
                  <a:pt x="67" y="118"/>
                </a:cubicBezTo>
                <a:cubicBezTo>
                  <a:pt x="67" y="118"/>
                  <a:pt x="67" y="118"/>
                  <a:pt x="67" y="117"/>
                </a:cubicBezTo>
                <a:close/>
                <a:moveTo>
                  <a:pt x="68" y="117"/>
                </a:moveTo>
                <a:cubicBezTo>
                  <a:pt x="68" y="117"/>
                  <a:pt x="68" y="117"/>
                  <a:pt x="68" y="117"/>
                </a:cubicBezTo>
                <a:cubicBezTo>
                  <a:pt x="67" y="117"/>
                  <a:pt x="67" y="117"/>
                  <a:pt x="67" y="117"/>
                </a:cubicBezTo>
                <a:cubicBezTo>
                  <a:pt x="68" y="117"/>
                  <a:pt x="68" y="117"/>
                  <a:pt x="68" y="117"/>
                </a:cubicBezTo>
                <a:cubicBezTo>
                  <a:pt x="68" y="117"/>
                  <a:pt x="68" y="117"/>
                  <a:pt x="68" y="117"/>
                </a:cubicBezTo>
                <a:close/>
                <a:moveTo>
                  <a:pt x="69" y="117"/>
                </a:moveTo>
                <a:cubicBezTo>
                  <a:pt x="69" y="117"/>
                  <a:pt x="69" y="117"/>
                  <a:pt x="68" y="117"/>
                </a:cubicBezTo>
                <a:cubicBezTo>
                  <a:pt x="69" y="117"/>
                  <a:pt x="69" y="117"/>
                  <a:pt x="69" y="117"/>
                </a:cubicBezTo>
                <a:cubicBezTo>
                  <a:pt x="69" y="117"/>
                  <a:pt x="69" y="117"/>
                  <a:pt x="69" y="117"/>
                </a:cubicBezTo>
                <a:close/>
                <a:moveTo>
                  <a:pt x="69" y="122"/>
                </a:moveTo>
                <a:cubicBezTo>
                  <a:pt x="69" y="122"/>
                  <a:pt x="69" y="122"/>
                  <a:pt x="69" y="122"/>
                </a:cubicBezTo>
                <a:cubicBezTo>
                  <a:pt x="69" y="122"/>
                  <a:pt x="69" y="122"/>
                  <a:pt x="69" y="122"/>
                </a:cubicBezTo>
                <a:cubicBezTo>
                  <a:pt x="69" y="122"/>
                  <a:pt x="69" y="122"/>
                  <a:pt x="69" y="122"/>
                </a:cubicBezTo>
                <a:close/>
                <a:moveTo>
                  <a:pt x="69" y="123"/>
                </a:moveTo>
                <a:cubicBezTo>
                  <a:pt x="69" y="122"/>
                  <a:pt x="69" y="122"/>
                  <a:pt x="69" y="122"/>
                </a:cubicBezTo>
                <a:cubicBezTo>
                  <a:pt x="69" y="122"/>
                  <a:pt x="70" y="122"/>
                  <a:pt x="70" y="122"/>
                </a:cubicBezTo>
                <a:cubicBezTo>
                  <a:pt x="70" y="122"/>
                  <a:pt x="70" y="122"/>
                  <a:pt x="70" y="122"/>
                </a:cubicBezTo>
                <a:cubicBezTo>
                  <a:pt x="70" y="123"/>
                  <a:pt x="69" y="123"/>
                  <a:pt x="69" y="123"/>
                </a:cubicBezTo>
                <a:close/>
                <a:moveTo>
                  <a:pt x="69" y="117"/>
                </a:moveTo>
                <a:cubicBezTo>
                  <a:pt x="69" y="117"/>
                  <a:pt x="69" y="117"/>
                  <a:pt x="69" y="117"/>
                </a:cubicBezTo>
                <a:cubicBezTo>
                  <a:pt x="70" y="117"/>
                  <a:pt x="70" y="117"/>
                  <a:pt x="70" y="117"/>
                </a:cubicBezTo>
                <a:cubicBezTo>
                  <a:pt x="70" y="117"/>
                  <a:pt x="70" y="117"/>
                  <a:pt x="70" y="117"/>
                </a:cubicBezTo>
                <a:cubicBezTo>
                  <a:pt x="69" y="117"/>
                  <a:pt x="69" y="117"/>
                  <a:pt x="69" y="117"/>
                </a:cubicBezTo>
                <a:close/>
                <a:moveTo>
                  <a:pt x="70" y="117"/>
                </a:moveTo>
                <a:cubicBezTo>
                  <a:pt x="70" y="117"/>
                  <a:pt x="70" y="117"/>
                  <a:pt x="70" y="117"/>
                </a:cubicBezTo>
                <a:cubicBezTo>
                  <a:pt x="70" y="117"/>
                  <a:pt x="70" y="117"/>
                  <a:pt x="70" y="117"/>
                </a:cubicBezTo>
                <a:cubicBezTo>
                  <a:pt x="70" y="117"/>
                  <a:pt x="70" y="117"/>
                  <a:pt x="70" y="117"/>
                </a:cubicBezTo>
                <a:close/>
                <a:moveTo>
                  <a:pt x="71" y="117"/>
                </a:moveTo>
                <a:cubicBezTo>
                  <a:pt x="71" y="117"/>
                  <a:pt x="71" y="117"/>
                  <a:pt x="71" y="117"/>
                </a:cubicBezTo>
                <a:cubicBezTo>
                  <a:pt x="71" y="117"/>
                  <a:pt x="71" y="117"/>
                  <a:pt x="71" y="116"/>
                </a:cubicBezTo>
                <a:cubicBezTo>
                  <a:pt x="71" y="116"/>
                  <a:pt x="71" y="116"/>
                  <a:pt x="72" y="116"/>
                </a:cubicBezTo>
                <a:cubicBezTo>
                  <a:pt x="71" y="116"/>
                  <a:pt x="71" y="117"/>
                  <a:pt x="71" y="117"/>
                </a:cubicBezTo>
                <a:close/>
                <a:moveTo>
                  <a:pt x="73" y="114"/>
                </a:moveTo>
                <a:cubicBezTo>
                  <a:pt x="73" y="114"/>
                  <a:pt x="73" y="114"/>
                  <a:pt x="73" y="114"/>
                </a:cubicBezTo>
                <a:cubicBezTo>
                  <a:pt x="73" y="114"/>
                  <a:pt x="73" y="114"/>
                  <a:pt x="73" y="114"/>
                </a:cubicBezTo>
                <a:cubicBezTo>
                  <a:pt x="73" y="114"/>
                  <a:pt x="73" y="114"/>
                  <a:pt x="73" y="114"/>
                </a:cubicBezTo>
                <a:close/>
                <a:moveTo>
                  <a:pt x="74" y="121"/>
                </a:moveTo>
                <a:cubicBezTo>
                  <a:pt x="74" y="121"/>
                  <a:pt x="74" y="121"/>
                  <a:pt x="75" y="120"/>
                </a:cubicBezTo>
                <a:cubicBezTo>
                  <a:pt x="75" y="120"/>
                  <a:pt x="75" y="120"/>
                  <a:pt x="75" y="120"/>
                </a:cubicBezTo>
                <a:cubicBezTo>
                  <a:pt x="74" y="121"/>
                  <a:pt x="74" y="121"/>
                  <a:pt x="74" y="121"/>
                </a:cubicBezTo>
                <a:close/>
                <a:moveTo>
                  <a:pt x="86" y="111"/>
                </a:moveTo>
                <a:cubicBezTo>
                  <a:pt x="86" y="111"/>
                  <a:pt x="86" y="111"/>
                  <a:pt x="86" y="111"/>
                </a:cubicBezTo>
                <a:cubicBezTo>
                  <a:pt x="86" y="111"/>
                  <a:pt x="86" y="111"/>
                  <a:pt x="86" y="111"/>
                </a:cubicBezTo>
                <a:cubicBezTo>
                  <a:pt x="86" y="111"/>
                  <a:pt x="86" y="111"/>
                  <a:pt x="86" y="111"/>
                </a:cubicBezTo>
                <a:close/>
                <a:moveTo>
                  <a:pt x="86" y="111"/>
                </a:moveTo>
                <a:cubicBezTo>
                  <a:pt x="86" y="111"/>
                  <a:pt x="86" y="111"/>
                  <a:pt x="86" y="111"/>
                </a:cubicBezTo>
                <a:cubicBezTo>
                  <a:pt x="87" y="111"/>
                  <a:pt x="87" y="111"/>
                  <a:pt x="87" y="111"/>
                </a:cubicBezTo>
                <a:cubicBezTo>
                  <a:pt x="87" y="111"/>
                  <a:pt x="87" y="111"/>
                  <a:pt x="86" y="111"/>
                </a:cubicBezTo>
                <a:close/>
                <a:moveTo>
                  <a:pt x="85" y="110"/>
                </a:moveTo>
                <a:cubicBezTo>
                  <a:pt x="85" y="111"/>
                  <a:pt x="85" y="111"/>
                  <a:pt x="84" y="111"/>
                </a:cubicBezTo>
                <a:cubicBezTo>
                  <a:pt x="84" y="111"/>
                  <a:pt x="85" y="110"/>
                  <a:pt x="84" y="110"/>
                </a:cubicBezTo>
                <a:cubicBezTo>
                  <a:pt x="84" y="110"/>
                  <a:pt x="84" y="111"/>
                  <a:pt x="84" y="111"/>
                </a:cubicBezTo>
                <a:cubicBezTo>
                  <a:pt x="84" y="110"/>
                  <a:pt x="84" y="110"/>
                  <a:pt x="84" y="110"/>
                </a:cubicBezTo>
                <a:cubicBezTo>
                  <a:pt x="84" y="111"/>
                  <a:pt x="84" y="110"/>
                  <a:pt x="83" y="111"/>
                </a:cubicBezTo>
                <a:cubicBezTo>
                  <a:pt x="83" y="111"/>
                  <a:pt x="83" y="111"/>
                  <a:pt x="83" y="111"/>
                </a:cubicBezTo>
                <a:cubicBezTo>
                  <a:pt x="83" y="111"/>
                  <a:pt x="82" y="112"/>
                  <a:pt x="81" y="111"/>
                </a:cubicBezTo>
                <a:cubicBezTo>
                  <a:pt x="81" y="112"/>
                  <a:pt x="81" y="112"/>
                  <a:pt x="81" y="112"/>
                </a:cubicBezTo>
                <a:cubicBezTo>
                  <a:pt x="81" y="112"/>
                  <a:pt x="81" y="112"/>
                  <a:pt x="80" y="112"/>
                </a:cubicBezTo>
                <a:cubicBezTo>
                  <a:pt x="80" y="112"/>
                  <a:pt x="80" y="112"/>
                  <a:pt x="80" y="112"/>
                </a:cubicBezTo>
                <a:cubicBezTo>
                  <a:pt x="78" y="111"/>
                  <a:pt x="77" y="113"/>
                  <a:pt x="74" y="113"/>
                </a:cubicBezTo>
                <a:cubicBezTo>
                  <a:pt x="74" y="113"/>
                  <a:pt x="74" y="114"/>
                  <a:pt x="73" y="113"/>
                </a:cubicBezTo>
                <a:cubicBezTo>
                  <a:pt x="73" y="113"/>
                  <a:pt x="73" y="114"/>
                  <a:pt x="73" y="114"/>
                </a:cubicBezTo>
                <a:cubicBezTo>
                  <a:pt x="73" y="114"/>
                  <a:pt x="73" y="114"/>
                  <a:pt x="73" y="114"/>
                </a:cubicBezTo>
                <a:cubicBezTo>
                  <a:pt x="73" y="114"/>
                  <a:pt x="73" y="113"/>
                  <a:pt x="73" y="113"/>
                </a:cubicBezTo>
                <a:cubicBezTo>
                  <a:pt x="72" y="113"/>
                  <a:pt x="73" y="114"/>
                  <a:pt x="72" y="114"/>
                </a:cubicBezTo>
                <a:cubicBezTo>
                  <a:pt x="72" y="114"/>
                  <a:pt x="72" y="114"/>
                  <a:pt x="72" y="114"/>
                </a:cubicBezTo>
                <a:cubicBezTo>
                  <a:pt x="72" y="114"/>
                  <a:pt x="72" y="114"/>
                  <a:pt x="72" y="114"/>
                </a:cubicBezTo>
                <a:cubicBezTo>
                  <a:pt x="72" y="114"/>
                  <a:pt x="72" y="114"/>
                  <a:pt x="72" y="114"/>
                </a:cubicBezTo>
                <a:cubicBezTo>
                  <a:pt x="72" y="114"/>
                  <a:pt x="72" y="114"/>
                  <a:pt x="71" y="115"/>
                </a:cubicBezTo>
                <a:cubicBezTo>
                  <a:pt x="72" y="114"/>
                  <a:pt x="72" y="114"/>
                  <a:pt x="72" y="114"/>
                </a:cubicBezTo>
                <a:cubicBezTo>
                  <a:pt x="71" y="114"/>
                  <a:pt x="71" y="114"/>
                  <a:pt x="71" y="114"/>
                </a:cubicBezTo>
                <a:cubicBezTo>
                  <a:pt x="71" y="114"/>
                  <a:pt x="71" y="114"/>
                  <a:pt x="71" y="115"/>
                </a:cubicBezTo>
                <a:cubicBezTo>
                  <a:pt x="71" y="115"/>
                  <a:pt x="71" y="115"/>
                  <a:pt x="71" y="115"/>
                </a:cubicBezTo>
                <a:cubicBezTo>
                  <a:pt x="71" y="114"/>
                  <a:pt x="71" y="114"/>
                  <a:pt x="71" y="114"/>
                </a:cubicBezTo>
                <a:cubicBezTo>
                  <a:pt x="71" y="114"/>
                  <a:pt x="70" y="114"/>
                  <a:pt x="70" y="114"/>
                </a:cubicBezTo>
                <a:cubicBezTo>
                  <a:pt x="70" y="114"/>
                  <a:pt x="70" y="114"/>
                  <a:pt x="70" y="114"/>
                </a:cubicBezTo>
                <a:cubicBezTo>
                  <a:pt x="70" y="115"/>
                  <a:pt x="70" y="115"/>
                  <a:pt x="69" y="115"/>
                </a:cubicBezTo>
                <a:cubicBezTo>
                  <a:pt x="69" y="115"/>
                  <a:pt x="69" y="115"/>
                  <a:pt x="69" y="115"/>
                </a:cubicBezTo>
                <a:cubicBezTo>
                  <a:pt x="69" y="115"/>
                  <a:pt x="68" y="115"/>
                  <a:pt x="68" y="115"/>
                </a:cubicBezTo>
                <a:cubicBezTo>
                  <a:pt x="68" y="115"/>
                  <a:pt x="68" y="115"/>
                  <a:pt x="68" y="115"/>
                </a:cubicBezTo>
                <a:cubicBezTo>
                  <a:pt x="68" y="116"/>
                  <a:pt x="68" y="116"/>
                  <a:pt x="68" y="116"/>
                </a:cubicBezTo>
                <a:cubicBezTo>
                  <a:pt x="68" y="117"/>
                  <a:pt x="67" y="117"/>
                  <a:pt x="67" y="117"/>
                </a:cubicBezTo>
                <a:cubicBezTo>
                  <a:pt x="67" y="117"/>
                  <a:pt x="67" y="117"/>
                  <a:pt x="67" y="117"/>
                </a:cubicBezTo>
                <a:cubicBezTo>
                  <a:pt x="67" y="117"/>
                  <a:pt x="67" y="117"/>
                  <a:pt x="67" y="117"/>
                </a:cubicBezTo>
                <a:cubicBezTo>
                  <a:pt x="67" y="117"/>
                  <a:pt x="67" y="117"/>
                  <a:pt x="67" y="117"/>
                </a:cubicBezTo>
                <a:cubicBezTo>
                  <a:pt x="67" y="117"/>
                  <a:pt x="67" y="117"/>
                  <a:pt x="67" y="117"/>
                </a:cubicBezTo>
                <a:cubicBezTo>
                  <a:pt x="67" y="116"/>
                  <a:pt x="67" y="116"/>
                  <a:pt x="67" y="116"/>
                </a:cubicBezTo>
                <a:cubicBezTo>
                  <a:pt x="66" y="116"/>
                  <a:pt x="66" y="116"/>
                  <a:pt x="66" y="116"/>
                </a:cubicBezTo>
                <a:cubicBezTo>
                  <a:pt x="67" y="116"/>
                  <a:pt x="67" y="116"/>
                  <a:pt x="67" y="115"/>
                </a:cubicBezTo>
                <a:cubicBezTo>
                  <a:pt x="66" y="115"/>
                  <a:pt x="66" y="115"/>
                  <a:pt x="66" y="115"/>
                </a:cubicBezTo>
                <a:cubicBezTo>
                  <a:pt x="66" y="115"/>
                  <a:pt x="66" y="115"/>
                  <a:pt x="66" y="115"/>
                </a:cubicBezTo>
                <a:cubicBezTo>
                  <a:pt x="66" y="115"/>
                  <a:pt x="66" y="116"/>
                  <a:pt x="66" y="116"/>
                </a:cubicBezTo>
                <a:cubicBezTo>
                  <a:pt x="66" y="116"/>
                  <a:pt x="66" y="116"/>
                  <a:pt x="66" y="115"/>
                </a:cubicBezTo>
                <a:cubicBezTo>
                  <a:pt x="66" y="116"/>
                  <a:pt x="66" y="116"/>
                  <a:pt x="66" y="117"/>
                </a:cubicBezTo>
                <a:cubicBezTo>
                  <a:pt x="66" y="117"/>
                  <a:pt x="66" y="117"/>
                  <a:pt x="65" y="117"/>
                </a:cubicBezTo>
                <a:cubicBezTo>
                  <a:pt x="65" y="117"/>
                  <a:pt x="65" y="117"/>
                  <a:pt x="65" y="116"/>
                </a:cubicBezTo>
                <a:cubicBezTo>
                  <a:pt x="65" y="116"/>
                  <a:pt x="66" y="116"/>
                  <a:pt x="66" y="116"/>
                </a:cubicBezTo>
                <a:cubicBezTo>
                  <a:pt x="66" y="116"/>
                  <a:pt x="66" y="116"/>
                  <a:pt x="66" y="116"/>
                </a:cubicBezTo>
                <a:cubicBezTo>
                  <a:pt x="66" y="116"/>
                  <a:pt x="66" y="115"/>
                  <a:pt x="66" y="115"/>
                </a:cubicBezTo>
                <a:cubicBezTo>
                  <a:pt x="66" y="115"/>
                  <a:pt x="66" y="115"/>
                  <a:pt x="66" y="115"/>
                </a:cubicBezTo>
                <a:cubicBezTo>
                  <a:pt x="65" y="115"/>
                  <a:pt x="63" y="114"/>
                  <a:pt x="63" y="116"/>
                </a:cubicBezTo>
                <a:cubicBezTo>
                  <a:pt x="62" y="116"/>
                  <a:pt x="63" y="115"/>
                  <a:pt x="62" y="115"/>
                </a:cubicBezTo>
                <a:cubicBezTo>
                  <a:pt x="62" y="116"/>
                  <a:pt x="61" y="115"/>
                  <a:pt x="60" y="116"/>
                </a:cubicBezTo>
                <a:cubicBezTo>
                  <a:pt x="60" y="116"/>
                  <a:pt x="60" y="116"/>
                  <a:pt x="60" y="116"/>
                </a:cubicBezTo>
                <a:cubicBezTo>
                  <a:pt x="60" y="116"/>
                  <a:pt x="60" y="115"/>
                  <a:pt x="60" y="115"/>
                </a:cubicBezTo>
                <a:cubicBezTo>
                  <a:pt x="60" y="115"/>
                  <a:pt x="60" y="115"/>
                  <a:pt x="60" y="115"/>
                </a:cubicBezTo>
                <a:cubicBezTo>
                  <a:pt x="60" y="115"/>
                  <a:pt x="60" y="115"/>
                  <a:pt x="60" y="115"/>
                </a:cubicBezTo>
                <a:cubicBezTo>
                  <a:pt x="61" y="116"/>
                  <a:pt x="62" y="115"/>
                  <a:pt x="62" y="115"/>
                </a:cubicBezTo>
                <a:cubicBezTo>
                  <a:pt x="62" y="115"/>
                  <a:pt x="62" y="115"/>
                  <a:pt x="63" y="115"/>
                </a:cubicBezTo>
                <a:cubicBezTo>
                  <a:pt x="63" y="114"/>
                  <a:pt x="64" y="114"/>
                  <a:pt x="65" y="114"/>
                </a:cubicBezTo>
                <a:cubicBezTo>
                  <a:pt x="65" y="114"/>
                  <a:pt x="65" y="114"/>
                  <a:pt x="65" y="115"/>
                </a:cubicBezTo>
                <a:cubicBezTo>
                  <a:pt x="65" y="115"/>
                  <a:pt x="66" y="114"/>
                  <a:pt x="66" y="114"/>
                </a:cubicBezTo>
                <a:cubicBezTo>
                  <a:pt x="66" y="114"/>
                  <a:pt x="65" y="114"/>
                  <a:pt x="65" y="114"/>
                </a:cubicBezTo>
                <a:cubicBezTo>
                  <a:pt x="66" y="114"/>
                  <a:pt x="66" y="114"/>
                  <a:pt x="66" y="113"/>
                </a:cubicBezTo>
                <a:cubicBezTo>
                  <a:pt x="67" y="114"/>
                  <a:pt x="67" y="113"/>
                  <a:pt x="68" y="113"/>
                </a:cubicBezTo>
                <a:cubicBezTo>
                  <a:pt x="68" y="113"/>
                  <a:pt x="68" y="113"/>
                  <a:pt x="68" y="113"/>
                </a:cubicBezTo>
                <a:cubicBezTo>
                  <a:pt x="68" y="113"/>
                  <a:pt x="68" y="113"/>
                  <a:pt x="68" y="113"/>
                </a:cubicBezTo>
                <a:cubicBezTo>
                  <a:pt x="68" y="112"/>
                  <a:pt x="69" y="112"/>
                  <a:pt x="69" y="113"/>
                </a:cubicBezTo>
                <a:cubicBezTo>
                  <a:pt x="69" y="113"/>
                  <a:pt x="68" y="112"/>
                  <a:pt x="68" y="113"/>
                </a:cubicBezTo>
                <a:cubicBezTo>
                  <a:pt x="68" y="113"/>
                  <a:pt x="68" y="113"/>
                  <a:pt x="68" y="113"/>
                </a:cubicBezTo>
                <a:cubicBezTo>
                  <a:pt x="68" y="113"/>
                  <a:pt x="68" y="113"/>
                  <a:pt x="68" y="113"/>
                </a:cubicBezTo>
                <a:cubicBezTo>
                  <a:pt x="68" y="113"/>
                  <a:pt x="68" y="113"/>
                  <a:pt x="68" y="113"/>
                </a:cubicBezTo>
                <a:cubicBezTo>
                  <a:pt x="68" y="113"/>
                  <a:pt x="68" y="114"/>
                  <a:pt x="68" y="114"/>
                </a:cubicBezTo>
                <a:cubicBezTo>
                  <a:pt x="69" y="114"/>
                  <a:pt x="69" y="114"/>
                  <a:pt x="69" y="113"/>
                </a:cubicBezTo>
                <a:cubicBezTo>
                  <a:pt x="69" y="113"/>
                  <a:pt x="69" y="113"/>
                  <a:pt x="69" y="113"/>
                </a:cubicBezTo>
                <a:cubicBezTo>
                  <a:pt x="69" y="113"/>
                  <a:pt x="69" y="113"/>
                  <a:pt x="69" y="113"/>
                </a:cubicBezTo>
                <a:cubicBezTo>
                  <a:pt x="70" y="113"/>
                  <a:pt x="70" y="112"/>
                  <a:pt x="70" y="113"/>
                </a:cubicBezTo>
                <a:cubicBezTo>
                  <a:pt x="70" y="113"/>
                  <a:pt x="71" y="113"/>
                  <a:pt x="71" y="113"/>
                </a:cubicBezTo>
                <a:cubicBezTo>
                  <a:pt x="71" y="113"/>
                  <a:pt x="71" y="113"/>
                  <a:pt x="71" y="113"/>
                </a:cubicBezTo>
                <a:cubicBezTo>
                  <a:pt x="71" y="113"/>
                  <a:pt x="71" y="113"/>
                  <a:pt x="71" y="113"/>
                </a:cubicBezTo>
                <a:cubicBezTo>
                  <a:pt x="72" y="113"/>
                  <a:pt x="72" y="113"/>
                  <a:pt x="73" y="112"/>
                </a:cubicBezTo>
                <a:cubicBezTo>
                  <a:pt x="73" y="112"/>
                  <a:pt x="73" y="112"/>
                  <a:pt x="73" y="112"/>
                </a:cubicBezTo>
                <a:cubicBezTo>
                  <a:pt x="73" y="113"/>
                  <a:pt x="73" y="113"/>
                  <a:pt x="73" y="113"/>
                </a:cubicBezTo>
                <a:cubicBezTo>
                  <a:pt x="73" y="113"/>
                  <a:pt x="73" y="113"/>
                  <a:pt x="74" y="113"/>
                </a:cubicBezTo>
                <a:cubicBezTo>
                  <a:pt x="73" y="112"/>
                  <a:pt x="73" y="112"/>
                  <a:pt x="73" y="112"/>
                </a:cubicBezTo>
                <a:cubicBezTo>
                  <a:pt x="73" y="112"/>
                  <a:pt x="74" y="112"/>
                  <a:pt x="74" y="112"/>
                </a:cubicBezTo>
                <a:cubicBezTo>
                  <a:pt x="74" y="112"/>
                  <a:pt x="74" y="112"/>
                  <a:pt x="74" y="112"/>
                </a:cubicBezTo>
                <a:cubicBezTo>
                  <a:pt x="74" y="112"/>
                  <a:pt x="74" y="112"/>
                  <a:pt x="74" y="111"/>
                </a:cubicBezTo>
                <a:cubicBezTo>
                  <a:pt x="74" y="112"/>
                  <a:pt x="74" y="113"/>
                  <a:pt x="75" y="112"/>
                </a:cubicBezTo>
                <a:cubicBezTo>
                  <a:pt x="75" y="112"/>
                  <a:pt x="75" y="112"/>
                  <a:pt x="75" y="111"/>
                </a:cubicBezTo>
                <a:cubicBezTo>
                  <a:pt x="75" y="111"/>
                  <a:pt x="75" y="111"/>
                  <a:pt x="75" y="111"/>
                </a:cubicBezTo>
                <a:cubicBezTo>
                  <a:pt x="75" y="112"/>
                  <a:pt x="76" y="111"/>
                  <a:pt x="76" y="111"/>
                </a:cubicBezTo>
                <a:cubicBezTo>
                  <a:pt x="76" y="112"/>
                  <a:pt x="76" y="112"/>
                  <a:pt x="77" y="112"/>
                </a:cubicBezTo>
                <a:cubicBezTo>
                  <a:pt x="77" y="111"/>
                  <a:pt x="77" y="112"/>
                  <a:pt x="77" y="111"/>
                </a:cubicBezTo>
                <a:cubicBezTo>
                  <a:pt x="77" y="111"/>
                  <a:pt x="77" y="112"/>
                  <a:pt x="77" y="111"/>
                </a:cubicBezTo>
                <a:cubicBezTo>
                  <a:pt x="77" y="111"/>
                  <a:pt x="77" y="111"/>
                  <a:pt x="77" y="111"/>
                </a:cubicBezTo>
                <a:cubicBezTo>
                  <a:pt x="77" y="111"/>
                  <a:pt x="78" y="111"/>
                  <a:pt x="78" y="110"/>
                </a:cubicBezTo>
                <a:cubicBezTo>
                  <a:pt x="78" y="110"/>
                  <a:pt x="78" y="110"/>
                  <a:pt x="78" y="110"/>
                </a:cubicBezTo>
                <a:cubicBezTo>
                  <a:pt x="78" y="110"/>
                  <a:pt x="78" y="110"/>
                  <a:pt x="78" y="110"/>
                </a:cubicBezTo>
                <a:cubicBezTo>
                  <a:pt x="79" y="111"/>
                  <a:pt x="80" y="111"/>
                  <a:pt x="80" y="111"/>
                </a:cubicBezTo>
                <a:cubicBezTo>
                  <a:pt x="80" y="110"/>
                  <a:pt x="81" y="110"/>
                  <a:pt x="82" y="110"/>
                </a:cubicBezTo>
                <a:cubicBezTo>
                  <a:pt x="82" y="110"/>
                  <a:pt x="82" y="110"/>
                  <a:pt x="82" y="110"/>
                </a:cubicBezTo>
                <a:cubicBezTo>
                  <a:pt x="82" y="110"/>
                  <a:pt x="82" y="110"/>
                  <a:pt x="82" y="110"/>
                </a:cubicBezTo>
                <a:cubicBezTo>
                  <a:pt x="82" y="110"/>
                  <a:pt x="82" y="110"/>
                  <a:pt x="83" y="110"/>
                </a:cubicBezTo>
                <a:cubicBezTo>
                  <a:pt x="83" y="110"/>
                  <a:pt x="83" y="110"/>
                  <a:pt x="83" y="110"/>
                </a:cubicBezTo>
                <a:cubicBezTo>
                  <a:pt x="83" y="110"/>
                  <a:pt x="82" y="110"/>
                  <a:pt x="82" y="111"/>
                </a:cubicBezTo>
                <a:cubicBezTo>
                  <a:pt x="83" y="111"/>
                  <a:pt x="83" y="110"/>
                  <a:pt x="84" y="110"/>
                </a:cubicBezTo>
                <a:cubicBezTo>
                  <a:pt x="84" y="110"/>
                  <a:pt x="84" y="110"/>
                  <a:pt x="84" y="110"/>
                </a:cubicBezTo>
                <a:cubicBezTo>
                  <a:pt x="84" y="110"/>
                  <a:pt x="84" y="110"/>
                  <a:pt x="84" y="110"/>
                </a:cubicBezTo>
                <a:cubicBezTo>
                  <a:pt x="84" y="110"/>
                  <a:pt x="84" y="110"/>
                  <a:pt x="84" y="109"/>
                </a:cubicBezTo>
                <a:cubicBezTo>
                  <a:pt x="84" y="109"/>
                  <a:pt x="84" y="109"/>
                  <a:pt x="85" y="109"/>
                </a:cubicBezTo>
                <a:cubicBezTo>
                  <a:pt x="85" y="109"/>
                  <a:pt x="85" y="109"/>
                  <a:pt x="85" y="109"/>
                </a:cubicBezTo>
                <a:cubicBezTo>
                  <a:pt x="85" y="109"/>
                  <a:pt x="85" y="109"/>
                  <a:pt x="85" y="109"/>
                </a:cubicBezTo>
                <a:cubicBezTo>
                  <a:pt x="85" y="109"/>
                  <a:pt x="85" y="109"/>
                  <a:pt x="86" y="109"/>
                </a:cubicBezTo>
                <a:cubicBezTo>
                  <a:pt x="86" y="109"/>
                  <a:pt x="86" y="109"/>
                  <a:pt x="86" y="110"/>
                </a:cubicBezTo>
                <a:cubicBezTo>
                  <a:pt x="86" y="109"/>
                  <a:pt x="86" y="110"/>
                  <a:pt x="86" y="110"/>
                </a:cubicBezTo>
                <a:cubicBezTo>
                  <a:pt x="86" y="110"/>
                  <a:pt x="86" y="110"/>
                  <a:pt x="86" y="110"/>
                </a:cubicBezTo>
                <a:cubicBezTo>
                  <a:pt x="86" y="110"/>
                  <a:pt x="87" y="110"/>
                  <a:pt x="86" y="110"/>
                </a:cubicBezTo>
                <a:cubicBezTo>
                  <a:pt x="87" y="109"/>
                  <a:pt x="89" y="109"/>
                  <a:pt x="90" y="109"/>
                </a:cubicBezTo>
                <a:cubicBezTo>
                  <a:pt x="90" y="109"/>
                  <a:pt x="90" y="109"/>
                  <a:pt x="90" y="108"/>
                </a:cubicBezTo>
                <a:cubicBezTo>
                  <a:pt x="90" y="108"/>
                  <a:pt x="90" y="108"/>
                  <a:pt x="90" y="108"/>
                </a:cubicBezTo>
                <a:cubicBezTo>
                  <a:pt x="90" y="108"/>
                  <a:pt x="90" y="108"/>
                  <a:pt x="90" y="108"/>
                </a:cubicBezTo>
                <a:cubicBezTo>
                  <a:pt x="90" y="108"/>
                  <a:pt x="90" y="108"/>
                  <a:pt x="90" y="108"/>
                </a:cubicBezTo>
                <a:cubicBezTo>
                  <a:pt x="90" y="108"/>
                  <a:pt x="90" y="108"/>
                  <a:pt x="90" y="108"/>
                </a:cubicBezTo>
                <a:cubicBezTo>
                  <a:pt x="90" y="108"/>
                  <a:pt x="90" y="108"/>
                  <a:pt x="90" y="108"/>
                </a:cubicBezTo>
                <a:cubicBezTo>
                  <a:pt x="90" y="108"/>
                  <a:pt x="90" y="108"/>
                  <a:pt x="90" y="108"/>
                </a:cubicBezTo>
                <a:cubicBezTo>
                  <a:pt x="90" y="108"/>
                  <a:pt x="90" y="108"/>
                  <a:pt x="91" y="109"/>
                </a:cubicBezTo>
                <a:cubicBezTo>
                  <a:pt x="91" y="109"/>
                  <a:pt x="90" y="109"/>
                  <a:pt x="91" y="109"/>
                </a:cubicBezTo>
                <a:cubicBezTo>
                  <a:pt x="91" y="109"/>
                  <a:pt x="91" y="109"/>
                  <a:pt x="91" y="109"/>
                </a:cubicBezTo>
                <a:cubicBezTo>
                  <a:pt x="91" y="109"/>
                  <a:pt x="91" y="109"/>
                  <a:pt x="91" y="109"/>
                </a:cubicBezTo>
                <a:cubicBezTo>
                  <a:pt x="91" y="108"/>
                  <a:pt x="91" y="108"/>
                  <a:pt x="91" y="108"/>
                </a:cubicBezTo>
                <a:cubicBezTo>
                  <a:pt x="91" y="109"/>
                  <a:pt x="91" y="109"/>
                  <a:pt x="92" y="109"/>
                </a:cubicBezTo>
                <a:cubicBezTo>
                  <a:pt x="92" y="109"/>
                  <a:pt x="92" y="109"/>
                  <a:pt x="92" y="109"/>
                </a:cubicBezTo>
                <a:cubicBezTo>
                  <a:pt x="92" y="109"/>
                  <a:pt x="93" y="109"/>
                  <a:pt x="93" y="109"/>
                </a:cubicBezTo>
                <a:cubicBezTo>
                  <a:pt x="93" y="109"/>
                  <a:pt x="93" y="109"/>
                  <a:pt x="93" y="109"/>
                </a:cubicBezTo>
                <a:cubicBezTo>
                  <a:pt x="93" y="109"/>
                  <a:pt x="93" y="109"/>
                  <a:pt x="93" y="109"/>
                </a:cubicBezTo>
                <a:cubicBezTo>
                  <a:pt x="93" y="109"/>
                  <a:pt x="93" y="109"/>
                  <a:pt x="93" y="109"/>
                </a:cubicBezTo>
                <a:cubicBezTo>
                  <a:pt x="93" y="109"/>
                  <a:pt x="93" y="109"/>
                  <a:pt x="93" y="109"/>
                </a:cubicBezTo>
                <a:cubicBezTo>
                  <a:pt x="93" y="109"/>
                  <a:pt x="93" y="109"/>
                  <a:pt x="93" y="109"/>
                </a:cubicBezTo>
                <a:cubicBezTo>
                  <a:pt x="93" y="109"/>
                  <a:pt x="93" y="109"/>
                  <a:pt x="92" y="109"/>
                </a:cubicBezTo>
                <a:cubicBezTo>
                  <a:pt x="92" y="109"/>
                  <a:pt x="92" y="109"/>
                  <a:pt x="92" y="109"/>
                </a:cubicBezTo>
                <a:cubicBezTo>
                  <a:pt x="92" y="109"/>
                  <a:pt x="92" y="109"/>
                  <a:pt x="92" y="109"/>
                </a:cubicBezTo>
                <a:cubicBezTo>
                  <a:pt x="91" y="109"/>
                  <a:pt x="91" y="109"/>
                  <a:pt x="90" y="109"/>
                </a:cubicBezTo>
                <a:cubicBezTo>
                  <a:pt x="90" y="109"/>
                  <a:pt x="90" y="109"/>
                  <a:pt x="91" y="109"/>
                </a:cubicBezTo>
                <a:cubicBezTo>
                  <a:pt x="90" y="109"/>
                  <a:pt x="90" y="110"/>
                  <a:pt x="89" y="110"/>
                </a:cubicBezTo>
                <a:cubicBezTo>
                  <a:pt x="89" y="110"/>
                  <a:pt x="89" y="110"/>
                  <a:pt x="90" y="110"/>
                </a:cubicBezTo>
                <a:cubicBezTo>
                  <a:pt x="90" y="109"/>
                  <a:pt x="88" y="109"/>
                  <a:pt x="89" y="110"/>
                </a:cubicBezTo>
                <a:cubicBezTo>
                  <a:pt x="88" y="110"/>
                  <a:pt x="86" y="111"/>
                  <a:pt x="85" y="110"/>
                </a:cubicBezTo>
                <a:close/>
                <a:moveTo>
                  <a:pt x="69" y="113"/>
                </a:moveTo>
                <a:cubicBezTo>
                  <a:pt x="69" y="113"/>
                  <a:pt x="69" y="113"/>
                  <a:pt x="69" y="113"/>
                </a:cubicBezTo>
                <a:cubicBezTo>
                  <a:pt x="69" y="113"/>
                  <a:pt x="69" y="113"/>
                  <a:pt x="69" y="113"/>
                </a:cubicBezTo>
                <a:cubicBezTo>
                  <a:pt x="69" y="113"/>
                  <a:pt x="69" y="113"/>
                  <a:pt x="69" y="113"/>
                </a:cubicBezTo>
                <a:close/>
                <a:moveTo>
                  <a:pt x="91" y="118"/>
                </a:moveTo>
                <a:cubicBezTo>
                  <a:pt x="91" y="118"/>
                  <a:pt x="91" y="118"/>
                  <a:pt x="91" y="118"/>
                </a:cubicBezTo>
                <a:cubicBezTo>
                  <a:pt x="91" y="119"/>
                  <a:pt x="91" y="119"/>
                  <a:pt x="91" y="119"/>
                </a:cubicBezTo>
                <a:cubicBezTo>
                  <a:pt x="91" y="119"/>
                  <a:pt x="91" y="119"/>
                  <a:pt x="91" y="119"/>
                </a:cubicBezTo>
                <a:cubicBezTo>
                  <a:pt x="90" y="119"/>
                  <a:pt x="91" y="119"/>
                  <a:pt x="91" y="118"/>
                </a:cubicBezTo>
                <a:close/>
                <a:moveTo>
                  <a:pt x="90" y="117"/>
                </a:moveTo>
                <a:cubicBezTo>
                  <a:pt x="90" y="117"/>
                  <a:pt x="91" y="117"/>
                  <a:pt x="91" y="117"/>
                </a:cubicBezTo>
                <a:cubicBezTo>
                  <a:pt x="91" y="117"/>
                  <a:pt x="91" y="118"/>
                  <a:pt x="90" y="117"/>
                </a:cubicBezTo>
                <a:close/>
                <a:moveTo>
                  <a:pt x="88" y="119"/>
                </a:moveTo>
                <a:cubicBezTo>
                  <a:pt x="88" y="120"/>
                  <a:pt x="88" y="120"/>
                  <a:pt x="88" y="120"/>
                </a:cubicBezTo>
                <a:cubicBezTo>
                  <a:pt x="88" y="120"/>
                  <a:pt x="88" y="120"/>
                  <a:pt x="88" y="120"/>
                </a:cubicBezTo>
                <a:cubicBezTo>
                  <a:pt x="88" y="120"/>
                  <a:pt x="88" y="119"/>
                  <a:pt x="88" y="119"/>
                </a:cubicBezTo>
                <a:close/>
                <a:moveTo>
                  <a:pt x="88" y="118"/>
                </a:moveTo>
                <a:cubicBezTo>
                  <a:pt x="88" y="118"/>
                  <a:pt x="88" y="118"/>
                  <a:pt x="88" y="118"/>
                </a:cubicBezTo>
                <a:cubicBezTo>
                  <a:pt x="88" y="118"/>
                  <a:pt x="88" y="118"/>
                  <a:pt x="88" y="118"/>
                </a:cubicBezTo>
                <a:cubicBezTo>
                  <a:pt x="88" y="118"/>
                  <a:pt x="88" y="118"/>
                  <a:pt x="88" y="118"/>
                </a:cubicBezTo>
                <a:close/>
                <a:moveTo>
                  <a:pt x="88" y="119"/>
                </a:moveTo>
                <a:cubicBezTo>
                  <a:pt x="88" y="119"/>
                  <a:pt x="88" y="118"/>
                  <a:pt x="88" y="118"/>
                </a:cubicBezTo>
                <a:lnTo>
                  <a:pt x="88" y="119"/>
                </a:lnTo>
                <a:close/>
                <a:moveTo>
                  <a:pt x="88" y="118"/>
                </a:moveTo>
                <a:cubicBezTo>
                  <a:pt x="88" y="118"/>
                  <a:pt x="88" y="118"/>
                  <a:pt x="88" y="118"/>
                </a:cubicBezTo>
                <a:cubicBezTo>
                  <a:pt x="88" y="118"/>
                  <a:pt x="88" y="118"/>
                  <a:pt x="88" y="118"/>
                </a:cubicBezTo>
                <a:cubicBezTo>
                  <a:pt x="88" y="118"/>
                  <a:pt x="88" y="118"/>
                  <a:pt x="88" y="118"/>
                </a:cubicBezTo>
                <a:close/>
                <a:moveTo>
                  <a:pt x="89" y="119"/>
                </a:moveTo>
                <a:cubicBezTo>
                  <a:pt x="89" y="119"/>
                  <a:pt x="89" y="120"/>
                  <a:pt x="89" y="120"/>
                </a:cubicBezTo>
                <a:cubicBezTo>
                  <a:pt x="89" y="120"/>
                  <a:pt x="89" y="119"/>
                  <a:pt x="89" y="119"/>
                </a:cubicBezTo>
                <a:cubicBezTo>
                  <a:pt x="89" y="120"/>
                  <a:pt x="89" y="120"/>
                  <a:pt x="89" y="120"/>
                </a:cubicBezTo>
                <a:cubicBezTo>
                  <a:pt x="88" y="120"/>
                  <a:pt x="88" y="119"/>
                  <a:pt x="89" y="119"/>
                </a:cubicBezTo>
                <a:close/>
                <a:moveTo>
                  <a:pt x="87" y="120"/>
                </a:moveTo>
                <a:cubicBezTo>
                  <a:pt x="87" y="119"/>
                  <a:pt x="87" y="119"/>
                  <a:pt x="88" y="119"/>
                </a:cubicBezTo>
                <a:cubicBezTo>
                  <a:pt x="88" y="119"/>
                  <a:pt x="88" y="119"/>
                  <a:pt x="88" y="119"/>
                </a:cubicBezTo>
                <a:cubicBezTo>
                  <a:pt x="87" y="120"/>
                  <a:pt x="87" y="119"/>
                  <a:pt x="87" y="120"/>
                </a:cubicBezTo>
                <a:cubicBezTo>
                  <a:pt x="87" y="120"/>
                  <a:pt x="87" y="120"/>
                  <a:pt x="87" y="120"/>
                </a:cubicBezTo>
                <a:close/>
                <a:moveTo>
                  <a:pt x="84" y="135"/>
                </a:moveTo>
                <a:cubicBezTo>
                  <a:pt x="84" y="135"/>
                  <a:pt x="84" y="135"/>
                  <a:pt x="83" y="135"/>
                </a:cubicBezTo>
                <a:cubicBezTo>
                  <a:pt x="84" y="135"/>
                  <a:pt x="84" y="135"/>
                  <a:pt x="84" y="135"/>
                </a:cubicBezTo>
                <a:cubicBezTo>
                  <a:pt x="85" y="135"/>
                  <a:pt x="86" y="134"/>
                  <a:pt x="86" y="136"/>
                </a:cubicBezTo>
                <a:cubicBezTo>
                  <a:pt x="86" y="135"/>
                  <a:pt x="86" y="135"/>
                  <a:pt x="86" y="135"/>
                </a:cubicBezTo>
                <a:cubicBezTo>
                  <a:pt x="86" y="135"/>
                  <a:pt x="86" y="135"/>
                  <a:pt x="86" y="135"/>
                </a:cubicBezTo>
                <a:cubicBezTo>
                  <a:pt x="87" y="135"/>
                  <a:pt x="87" y="135"/>
                  <a:pt x="87" y="135"/>
                </a:cubicBezTo>
                <a:cubicBezTo>
                  <a:pt x="87" y="135"/>
                  <a:pt x="87" y="135"/>
                  <a:pt x="87" y="135"/>
                </a:cubicBezTo>
                <a:cubicBezTo>
                  <a:pt x="87" y="135"/>
                  <a:pt x="87" y="135"/>
                  <a:pt x="87" y="135"/>
                </a:cubicBezTo>
                <a:cubicBezTo>
                  <a:pt x="87" y="135"/>
                  <a:pt x="87" y="135"/>
                  <a:pt x="88" y="135"/>
                </a:cubicBezTo>
                <a:cubicBezTo>
                  <a:pt x="88" y="135"/>
                  <a:pt x="88" y="135"/>
                  <a:pt x="88" y="135"/>
                </a:cubicBezTo>
                <a:cubicBezTo>
                  <a:pt x="88" y="135"/>
                  <a:pt x="88" y="135"/>
                  <a:pt x="88" y="135"/>
                </a:cubicBezTo>
                <a:cubicBezTo>
                  <a:pt x="88" y="135"/>
                  <a:pt x="88" y="135"/>
                  <a:pt x="88" y="135"/>
                </a:cubicBezTo>
                <a:cubicBezTo>
                  <a:pt x="88" y="135"/>
                  <a:pt x="88" y="135"/>
                  <a:pt x="88" y="135"/>
                </a:cubicBezTo>
                <a:cubicBezTo>
                  <a:pt x="88" y="134"/>
                  <a:pt x="89" y="134"/>
                  <a:pt x="89" y="134"/>
                </a:cubicBezTo>
                <a:cubicBezTo>
                  <a:pt x="90" y="134"/>
                  <a:pt x="91" y="134"/>
                  <a:pt x="91" y="133"/>
                </a:cubicBezTo>
                <a:cubicBezTo>
                  <a:pt x="91" y="133"/>
                  <a:pt x="91" y="133"/>
                  <a:pt x="91" y="133"/>
                </a:cubicBezTo>
                <a:cubicBezTo>
                  <a:pt x="91" y="133"/>
                  <a:pt x="91" y="133"/>
                  <a:pt x="91" y="133"/>
                </a:cubicBezTo>
                <a:cubicBezTo>
                  <a:pt x="91" y="133"/>
                  <a:pt x="91" y="133"/>
                  <a:pt x="92" y="132"/>
                </a:cubicBezTo>
                <a:cubicBezTo>
                  <a:pt x="92" y="133"/>
                  <a:pt x="91" y="133"/>
                  <a:pt x="91" y="133"/>
                </a:cubicBezTo>
                <a:cubicBezTo>
                  <a:pt x="92" y="133"/>
                  <a:pt x="92" y="133"/>
                  <a:pt x="93" y="133"/>
                </a:cubicBezTo>
                <a:cubicBezTo>
                  <a:pt x="92" y="134"/>
                  <a:pt x="92" y="134"/>
                  <a:pt x="91" y="134"/>
                </a:cubicBezTo>
                <a:cubicBezTo>
                  <a:pt x="91" y="134"/>
                  <a:pt x="90" y="134"/>
                  <a:pt x="90" y="134"/>
                </a:cubicBezTo>
                <a:cubicBezTo>
                  <a:pt x="90" y="134"/>
                  <a:pt x="91" y="135"/>
                  <a:pt x="91" y="135"/>
                </a:cubicBezTo>
                <a:cubicBezTo>
                  <a:pt x="91" y="135"/>
                  <a:pt x="91" y="135"/>
                  <a:pt x="91" y="135"/>
                </a:cubicBezTo>
                <a:cubicBezTo>
                  <a:pt x="91" y="135"/>
                  <a:pt x="90" y="136"/>
                  <a:pt x="90" y="136"/>
                </a:cubicBezTo>
                <a:cubicBezTo>
                  <a:pt x="90" y="136"/>
                  <a:pt x="90" y="136"/>
                  <a:pt x="90" y="136"/>
                </a:cubicBezTo>
                <a:cubicBezTo>
                  <a:pt x="90" y="136"/>
                  <a:pt x="90" y="136"/>
                  <a:pt x="90" y="136"/>
                </a:cubicBezTo>
                <a:cubicBezTo>
                  <a:pt x="90" y="136"/>
                  <a:pt x="89" y="136"/>
                  <a:pt x="89" y="136"/>
                </a:cubicBezTo>
                <a:cubicBezTo>
                  <a:pt x="89" y="136"/>
                  <a:pt x="90" y="136"/>
                  <a:pt x="89" y="136"/>
                </a:cubicBezTo>
                <a:cubicBezTo>
                  <a:pt x="89" y="135"/>
                  <a:pt x="88" y="136"/>
                  <a:pt x="87" y="136"/>
                </a:cubicBezTo>
                <a:cubicBezTo>
                  <a:pt x="87" y="136"/>
                  <a:pt x="86" y="136"/>
                  <a:pt x="86" y="135"/>
                </a:cubicBezTo>
                <a:cubicBezTo>
                  <a:pt x="86" y="136"/>
                  <a:pt x="86" y="136"/>
                  <a:pt x="86" y="136"/>
                </a:cubicBezTo>
                <a:cubicBezTo>
                  <a:pt x="86" y="136"/>
                  <a:pt x="86" y="136"/>
                  <a:pt x="86" y="136"/>
                </a:cubicBezTo>
                <a:cubicBezTo>
                  <a:pt x="86" y="136"/>
                  <a:pt x="85" y="136"/>
                  <a:pt x="85" y="136"/>
                </a:cubicBezTo>
                <a:cubicBezTo>
                  <a:pt x="85" y="136"/>
                  <a:pt x="85" y="136"/>
                  <a:pt x="84" y="136"/>
                </a:cubicBezTo>
                <a:cubicBezTo>
                  <a:pt x="85" y="136"/>
                  <a:pt x="86" y="136"/>
                  <a:pt x="85" y="135"/>
                </a:cubicBezTo>
                <a:cubicBezTo>
                  <a:pt x="85" y="135"/>
                  <a:pt x="84" y="136"/>
                  <a:pt x="84" y="135"/>
                </a:cubicBezTo>
                <a:close/>
                <a:moveTo>
                  <a:pt x="82" y="161"/>
                </a:moveTo>
                <a:cubicBezTo>
                  <a:pt x="82" y="161"/>
                  <a:pt x="82" y="161"/>
                  <a:pt x="82" y="161"/>
                </a:cubicBezTo>
                <a:cubicBezTo>
                  <a:pt x="82" y="161"/>
                  <a:pt x="82" y="161"/>
                  <a:pt x="82" y="161"/>
                </a:cubicBezTo>
                <a:cubicBezTo>
                  <a:pt x="82" y="161"/>
                  <a:pt x="82" y="161"/>
                  <a:pt x="82" y="161"/>
                </a:cubicBezTo>
                <a:close/>
                <a:moveTo>
                  <a:pt x="81" y="170"/>
                </a:moveTo>
                <a:cubicBezTo>
                  <a:pt x="82" y="171"/>
                  <a:pt x="82" y="171"/>
                  <a:pt x="82" y="171"/>
                </a:cubicBezTo>
                <a:cubicBezTo>
                  <a:pt x="82" y="171"/>
                  <a:pt x="82" y="171"/>
                  <a:pt x="82" y="172"/>
                </a:cubicBezTo>
                <a:cubicBezTo>
                  <a:pt x="81" y="171"/>
                  <a:pt x="81" y="171"/>
                  <a:pt x="81" y="172"/>
                </a:cubicBezTo>
                <a:cubicBezTo>
                  <a:pt x="81" y="172"/>
                  <a:pt x="80" y="171"/>
                  <a:pt x="80" y="171"/>
                </a:cubicBezTo>
                <a:cubicBezTo>
                  <a:pt x="80" y="171"/>
                  <a:pt x="81" y="171"/>
                  <a:pt x="81" y="170"/>
                </a:cubicBezTo>
                <a:close/>
                <a:moveTo>
                  <a:pt x="80" y="162"/>
                </a:moveTo>
                <a:cubicBezTo>
                  <a:pt x="80" y="162"/>
                  <a:pt x="80" y="163"/>
                  <a:pt x="80" y="163"/>
                </a:cubicBezTo>
                <a:cubicBezTo>
                  <a:pt x="80" y="163"/>
                  <a:pt x="80" y="163"/>
                  <a:pt x="80" y="163"/>
                </a:cubicBezTo>
                <a:cubicBezTo>
                  <a:pt x="80" y="163"/>
                  <a:pt x="80" y="162"/>
                  <a:pt x="80" y="162"/>
                </a:cubicBezTo>
                <a:close/>
                <a:moveTo>
                  <a:pt x="79" y="140"/>
                </a:moveTo>
                <a:cubicBezTo>
                  <a:pt x="79" y="140"/>
                  <a:pt x="79" y="140"/>
                  <a:pt x="79" y="140"/>
                </a:cubicBezTo>
                <a:cubicBezTo>
                  <a:pt x="79" y="140"/>
                  <a:pt x="79" y="140"/>
                  <a:pt x="79" y="140"/>
                </a:cubicBezTo>
                <a:cubicBezTo>
                  <a:pt x="79" y="140"/>
                  <a:pt x="79" y="140"/>
                  <a:pt x="79" y="140"/>
                </a:cubicBezTo>
                <a:close/>
                <a:moveTo>
                  <a:pt x="78" y="139"/>
                </a:moveTo>
                <a:cubicBezTo>
                  <a:pt x="79" y="140"/>
                  <a:pt x="78" y="140"/>
                  <a:pt x="78" y="140"/>
                </a:cubicBezTo>
                <a:cubicBezTo>
                  <a:pt x="78" y="140"/>
                  <a:pt x="78" y="140"/>
                  <a:pt x="78" y="140"/>
                </a:cubicBezTo>
                <a:cubicBezTo>
                  <a:pt x="78" y="140"/>
                  <a:pt x="78" y="140"/>
                  <a:pt x="78" y="140"/>
                </a:cubicBezTo>
                <a:cubicBezTo>
                  <a:pt x="78" y="140"/>
                  <a:pt x="78" y="140"/>
                  <a:pt x="78" y="140"/>
                </a:cubicBezTo>
                <a:cubicBezTo>
                  <a:pt x="78" y="140"/>
                  <a:pt x="78" y="140"/>
                  <a:pt x="77" y="140"/>
                </a:cubicBezTo>
                <a:cubicBezTo>
                  <a:pt x="78" y="140"/>
                  <a:pt x="78" y="140"/>
                  <a:pt x="78" y="139"/>
                </a:cubicBezTo>
                <a:close/>
                <a:moveTo>
                  <a:pt x="77" y="172"/>
                </a:moveTo>
                <a:cubicBezTo>
                  <a:pt x="78" y="172"/>
                  <a:pt x="78" y="171"/>
                  <a:pt x="79" y="171"/>
                </a:cubicBezTo>
                <a:cubicBezTo>
                  <a:pt x="79" y="172"/>
                  <a:pt x="78" y="172"/>
                  <a:pt x="77" y="172"/>
                </a:cubicBezTo>
                <a:cubicBezTo>
                  <a:pt x="77" y="172"/>
                  <a:pt x="77" y="173"/>
                  <a:pt x="77" y="172"/>
                </a:cubicBezTo>
                <a:cubicBezTo>
                  <a:pt x="77" y="172"/>
                  <a:pt x="77" y="172"/>
                  <a:pt x="77" y="172"/>
                </a:cubicBezTo>
                <a:close/>
                <a:moveTo>
                  <a:pt x="76" y="163"/>
                </a:moveTo>
                <a:cubicBezTo>
                  <a:pt x="77" y="163"/>
                  <a:pt x="77" y="164"/>
                  <a:pt x="76" y="164"/>
                </a:cubicBezTo>
                <a:cubicBezTo>
                  <a:pt x="76" y="164"/>
                  <a:pt x="76" y="164"/>
                  <a:pt x="76" y="164"/>
                </a:cubicBezTo>
                <a:cubicBezTo>
                  <a:pt x="76" y="164"/>
                  <a:pt x="76" y="164"/>
                  <a:pt x="76" y="164"/>
                </a:cubicBezTo>
                <a:cubicBezTo>
                  <a:pt x="76" y="163"/>
                  <a:pt x="76" y="163"/>
                  <a:pt x="76" y="163"/>
                </a:cubicBezTo>
                <a:close/>
                <a:moveTo>
                  <a:pt x="75" y="140"/>
                </a:moveTo>
                <a:cubicBezTo>
                  <a:pt x="76" y="141"/>
                  <a:pt x="76" y="141"/>
                  <a:pt x="76" y="141"/>
                </a:cubicBezTo>
                <a:cubicBezTo>
                  <a:pt x="76" y="141"/>
                  <a:pt x="76" y="141"/>
                  <a:pt x="76" y="141"/>
                </a:cubicBezTo>
                <a:cubicBezTo>
                  <a:pt x="75" y="141"/>
                  <a:pt x="75" y="141"/>
                  <a:pt x="75" y="140"/>
                </a:cubicBezTo>
                <a:close/>
                <a:moveTo>
                  <a:pt x="75" y="141"/>
                </a:moveTo>
                <a:cubicBezTo>
                  <a:pt x="75" y="141"/>
                  <a:pt x="75" y="142"/>
                  <a:pt x="75" y="142"/>
                </a:cubicBezTo>
                <a:cubicBezTo>
                  <a:pt x="75" y="142"/>
                  <a:pt x="74" y="141"/>
                  <a:pt x="74" y="142"/>
                </a:cubicBezTo>
                <a:cubicBezTo>
                  <a:pt x="75" y="142"/>
                  <a:pt x="75" y="142"/>
                  <a:pt x="75" y="142"/>
                </a:cubicBezTo>
                <a:cubicBezTo>
                  <a:pt x="75" y="142"/>
                  <a:pt x="74" y="142"/>
                  <a:pt x="74" y="142"/>
                </a:cubicBezTo>
                <a:cubicBezTo>
                  <a:pt x="74" y="142"/>
                  <a:pt x="74" y="142"/>
                  <a:pt x="74" y="142"/>
                </a:cubicBezTo>
                <a:cubicBezTo>
                  <a:pt x="74" y="142"/>
                  <a:pt x="74" y="142"/>
                  <a:pt x="74" y="142"/>
                </a:cubicBezTo>
                <a:cubicBezTo>
                  <a:pt x="74" y="141"/>
                  <a:pt x="75" y="142"/>
                  <a:pt x="75" y="141"/>
                </a:cubicBezTo>
                <a:close/>
                <a:moveTo>
                  <a:pt x="75" y="162"/>
                </a:moveTo>
                <a:cubicBezTo>
                  <a:pt x="75" y="162"/>
                  <a:pt x="75" y="162"/>
                  <a:pt x="75" y="162"/>
                </a:cubicBezTo>
                <a:cubicBezTo>
                  <a:pt x="75" y="163"/>
                  <a:pt x="75" y="163"/>
                  <a:pt x="75" y="163"/>
                </a:cubicBezTo>
                <a:cubicBezTo>
                  <a:pt x="74" y="163"/>
                  <a:pt x="74" y="163"/>
                  <a:pt x="74" y="163"/>
                </a:cubicBezTo>
                <a:cubicBezTo>
                  <a:pt x="74" y="163"/>
                  <a:pt x="74" y="163"/>
                  <a:pt x="75" y="162"/>
                </a:cubicBezTo>
                <a:close/>
                <a:moveTo>
                  <a:pt x="73" y="141"/>
                </a:moveTo>
                <a:cubicBezTo>
                  <a:pt x="73" y="141"/>
                  <a:pt x="73" y="141"/>
                  <a:pt x="73" y="141"/>
                </a:cubicBezTo>
                <a:cubicBezTo>
                  <a:pt x="73" y="141"/>
                  <a:pt x="73" y="141"/>
                  <a:pt x="73" y="141"/>
                </a:cubicBezTo>
                <a:close/>
                <a:moveTo>
                  <a:pt x="73" y="141"/>
                </a:moveTo>
                <a:cubicBezTo>
                  <a:pt x="73" y="141"/>
                  <a:pt x="73" y="141"/>
                  <a:pt x="73" y="141"/>
                </a:cubicBezTo>
                <a:cubicBezTo>
                  <a:pt x="73" y="141"/>
                  <a:pt x="73" y="142"/>
                  <a:pt x="73" y="142"/>
                </a:cubicBezTo>
                <a:cubicBezTo>
                  <a:pt x="73" y="141"/>
                  <a:pt x="73" y="141"/>
                  <a:pt x="73" y="141"/>
                </a:cubicBezTo>
                <a:close/>
                <a:moveTo>
                  <a:pt x="74" y="166"/>
                </a:moveTo>
                <a:cubicBezTo>
                  <a:pt x="73" y="166"/>
                  <a:pt x="73" y="166"/>
                  <a:pt x="73" y="166"/>
                </a:cubicBezTo>
                <a:cubicBezTo>
                  <a:pt x="74" y="166"/>
                  <a:pt x="74" y="166"/>
                  <a:pt x="74" y="166"/>
                </a:cubicBezTo>
                <a:cubicBezTo>
                  <a:pt x="74" y="166"/>
                  <a:pt x="74" y="166"/>
                  <a:pt x="74" y="166"/>
                </a:cubicBezTo>
                <a:cubicBezTo>
                  <a:pt x="74" y="166"/>
                  <a:pt x="74" y="166"/>
                  <a:pt x="74" y="166"/>
                </a:cubicBezTo>
                <a:cubicBezTo>
                  <a:pt x="75" y="166"/>
                  <a:pt x="75" y="166"/>
                  <a:pt x="75" y="166"/>
                </a:cubicBezTo>
                <a:cubicBezTo>
                  <a:pt x="75" y="166"/>
                  <a:pt x="74" y="166"/>
                  <a:pt x="74" y="166"/>
                </a:cubicBezTo>
                <a:cubicBezTo>
                  <a:pt x="74" y="166"/>
                  <a:pt x="74" y="166"/>
                  <a:pt x="74" y="166"/>
                </a:cubicBezTo>
                <a:cubicBezTo>
                  <a:pt x="74" y="166"/>
                  <a:pt x="73" y="166"/>
                  <a:pt x="73" y="166"/>
                </a:cubicBezTo>
                <a:cubicBezTo>
                  <a:pt x="73" y="166"/>
                  <a:pt x="73" y="166"/>
                  <a:pt x="73" y="167"/>
                </a:cubicBezTo>
                <a:cubicBezTo>
                  <a:pt x="73" y="167"/>
                  <a:pt x="73" y="167"/>
                  <a:pt x="73" y="167"/>
                </a:cubicBezTo>
                <a:cubicBezTo>
                  <a:pt x="72" y="166"/>
                  <a:pt x="73" y="166"/>
                  <a:pt x="74" y="166"/>
                </a:cubicBezTo>
                <a:close/>
                <a:moveTo>
                  <a:pt x="72" y="147"/>
                </a:moveTo>
                <a:cubicBezTo>
                  <a:pt x="73" y="147"/>
                  <a:pt x="73" y="148"/>
                  <a:pt x="72" y="147"/>
                </a:cubicBezTo>
                <a:cubicBezTo>
                  <a:pt x="72" y="147"/>
                  <a:pt x="72" y="147"/>
                  <a:pt x="72" y="147"/>
                </a:cubicBezTo>
                <a:close/>
                <a:moveTo>
                  <a:pt x="72" y="163"/>
                </a:moveTo>
                <a:cubicBezTo>
                  <a:pt x="72" y="163"/>
                  <a:pt x="72" y="163"/>
                  <a:pt x="72" y="163"/>
                </a:cubicBezTo>
                <a:cubicBezTo>
                  <a:pt x="72" y="163"/>
                  <a:pt x="72" y="163"/>
                  <a:pt x="72" y="163"/>
                </a:cubicBezTo>
                <a:close/>
                <a:moveTo>
                  <a:pt x="71" y="164"/>
                </a:moveTo>
                <a:cubicBezTo>
                  <a:pt x="71" y="164"/>
                  <a:pt x="71" y="164"/>
                  <a:pt x="71" y="164"/>
                </a:cubicBezTo>
                <a:cubicBezTo>
                  <a:pt x="71" y="164"/>
                  <a:pt x="72" y="164"/>
                  <a:pt x="72" y="164"/>
                </a:cubicBezTo>
                <a:cubicBezTo>
                  <a:pt x="72" y="164"/>
                  <a:pt x="71" y="164"/>
                  <a:pt x="71" y="164"/>
                </a:cubicBezTo>
                <a:cubicBezTo>
                  <a:pt x="71" y="164"/>
                  <a:pt x="71" y="164"/>
                  <a:pt x="71" y="164"/>
                </a:cubicBezTo>
                <a:cubicBezTo>
                  <a:pt x="71" y="164"/>
                  <a:pt x="71" y="164"/>
                  <a:pt x="71" y="164"/>
                </a:cubicBezTo>
                <a:cubicBezTo>
                  <a:pt x="71" y="164"/>
                  <a:pt x="71" y="164"/>
                  <a:pt x="71" y="164"/>
                </a:cubicBezTo>
                <a:close/>
                <a:moveTo>
                  <a:pt x="71" y="165"/>
                </a:moveTo>
                <a:cubicBezTo>
                  <a:pt x="71" y="165"/>
                  <a:pt x="71" y="165"/>
                  <a:pt x="70" y="165"/>
                </a:cubicBezTo>
                <a:cubicBezTo>
                  <a:pt x="70" y="165"/>
                  <a:pt x="70" y="165"/>
                  <a:pt x="70" y="164"/>
                </a:cubicBezTo>
                <a:cubicBezTo>
                  <a:pt x="71" y="164"/>
                  <a:pt x="71" y="165"/>
                  <a:pt x="71" y="165"/>
                </a:cubicBezTo>
                <a:close/>
                <a:moveTo>
                  <a:pt x="71" y="165"/>
                </a:moveTo>
                <a:cubicBezTo>
                  <a:pt x="71" y="165"/>
                  <a:pt x="71" y="165"/>
                  <a:pt x="71" y="165"/>
                </a:cubicBezTo>
                <a:cubicBezTo>
                  <a:pt x="71" y="165"/>
                  <a:pt x="71" y="165"/>
                  <a:pt x="71" y="165"/>
                </a:cubicBezTo>
                <a:cubicBezTo>
                  <a:pt x="71" y="165"/>
                  <a:pt x="71" y="165"/>
                  <a:pt x="70" y="165"/>
                </a:cubicBezTo>
                <a:cubicBezTo>
                  <a:pt x="71" y="165"/>
                  <a:pt x="71" y="165"/>
                  <a:pt x="71" y="165"/>
                </a:cubicBezTo>
                <a:close/>
                <a:moveTo>
                  <a:pt x="70" y="166"/>
                </a:moveTo>
                <a:cubicBezTo>
                  <a:pt x="70" y="166"/>
                  <a:pt x="70" y="166"/>
                  <a:pt x="70" y="166"/>
                </a:cubicBezTo>
                <a:cubicBezTo>
                  <a:pt x="70" y="166"/>
                  <a:pt x="70" y="166"/>
                  <a:pt x="70" y="165"/>
                </a:cubicBezTo>
                <a:cubicBezTo>
                  <a:pt x="70" y="166"/>
                  <a:pt x="71" y="166"/>
                  <a:pt x="71" y="166"/>
                </a:cubicBezTo>
                <a:cubicBezTo>
                  <a:pt x="70" y="166"/>
                  <a:pt x="70" y="166"/>
                  <a:pt x="70" y="166"/>
                </a:cubicBezTo>
                <a:close/>
                <a:moveTo>
                  <a:pt x="71" y="166"/>
                </a:moveTo>
                <a:cubicBezTo>
                  <a:pt x="71" y="166"/>
                  <a:pt x="71" y="166"/>
                  <a:pt x="71" y="166"/>
                </a:cubicBezTo>
                <a:cubicBezTo>
                  <a:pt x="71" y="166"/>
                  <a:pt x="72" y="166"/>
                  <a:pt x="72" y="166"/>
                </a:cubicBezTo>
                <a:cubicBezTo>
                  <a:pt x="72" y="166"/>
                  <a:pt x="72" y="166"/>
                  <a:pt x="72" y="166"/>
                </a:cubicBezTo>
                <a:cubicBezTo>
                  <a:pt x="72" y="166"/>
                  <a:pt x="72" y="166"/>
                  <a:pt x="72" y="166"/>
                </a:cubicBezTo>
                <a:cubicBezTo>
                  <a:pt x="72" y="166"/>
                  <a:pt x="72" y="166"/>
                  <a:pt x="72" y="166"/>
                </a:cubicBezTo>
                <a:cubicBezTo>
                  <a:pt x="72" y="167"/>
                  <a:pt x="71" y="166"/>
                  <a:pt x="71" y="166"/>
                </a:cubicBezTo>
                <a:close/>
                <a:moveTo>
                  <a:pt x="68" y="173"/>
                </a:moveTo>
                <a:cubicBezTo>
                  <a:pt x="68" y="173"/>
                  <a:pt x="68" y="173"/>
                  <a:pt x="68" y="173"/>
                </a:cubicBezTo>
                <a:cubicBezTo>
                  <a:pt x="68" y="173"/>
                  <a:pt x="68" y="173"/>
                  <a:pt x="68" y="173"/>
                </a:cubicBezTo>
                <a:cubicBezTo>
                  <a:pt x="68" y="173"/>
                  <a:pt x="68" y="173"/>
                  <a:pt x="68" y="173"/>
                </a:cubicBezTo>
                <a:cubicBezTo>
                  <a:pt x="68" y="173"/>
                  <a:pt x="68" y="173"/>
                  <a:pt x="68" y="173"/>
                </a:cubicBezTo>
                <a:close/>
                <a:moveTo>
                  <a:pt x="58" y="184"/>
                </a:moveTo>
                <a:cubicBezTo>
                  <a:pt x="58" y="184"/>
                  <a:pt x="57" y="184"/>
                  <a:pt x="57" y="184"/>
                </a:cubicBezTo>
                <a:cubicBezTo>
                  <a:pt x="57" y="183"/>
                  <a:pt x="58" y="183"/>
                  <a:pt x="58" y="184"/>
                </a:cubicBezTo>
                <a:close/>
                <a:moveTo>
                  <a:pt x="55" y="177"/>
                </a:moveTo>
                <a:cubicBezTo>
                  <a:pt x="55" y="178"/>
                  <a:pt x="56" y="177"/>
                  <a:pt x="56" y="177"/>
                </a:cubicBezTo>
                <a:cubicBezTo>
                  <a:pt x="56" y="178"/>
                  <a:pt x="57" y="177"/>
                  <a:pt x="57" y="178"/>
                </a:cubicBezTo>
                <a:cubicBezTo>
                  <a:pt x="57" y="178"/>
                  <a:pt x="56" y="178"/>
                  <a:pt x="56" y="178"/>
                </a:cubicBezTo>
                <a:cubicBezTo>
                  <a:pt x="55" y="180"/>
                  <a:pt x="56" y="181"/>
                  <a:pt x="55" y="181"/>
                </a:cubicBezTo>
                <a:cubicBezTo>
                  <a:pt x="55" y="180"/>
                  <a:pt x="55" y="178"/>
                  <a:pt x="54" y="178"/>
                </a:cubicBezTo>
                <a:cubicBezTo>
                  <a:pt x="54" y="178"/>
                  <a:pt x="54" y="178"/>
                  <a:pt x="55" y="177"/>
                </a:cubicBezTo>
                <a:close/>
                <a:moveTo>
                  <a:pt x="54" y="182"/>
                </a:moveTo>
                <a:cubicBezTo>
                  <a:pt x="53" y="183"/>
                  <a:pt x="53" y="183"/>
                  <a:pt x="53" y="183"/>
                </a:cubicBezTo>
                <a:cubicBezTo>
                  <a:pt x="53" y="182"/>
                  <a:pt x="53" y="182"/>
                  <a:pt x="54" y="182"/>
                </a:cubicBezTo>
                <a:close/>
                <a:moveTo>
                  <a:pt x="51" y="183"/>
                </a:moveTo>
                <a:cubicBezTo>
                  <a:pt x="51" y="183"/>
                  <a:pt x="51" y="183"/>
                  <a:pt x="50" y="183"/>
                </a:cubicBezTo>
                <a:cubicBezTo>
                  <a:pt x="51" y="182"/>
                  <a:pt x="51" y="182"/>
                  <a:pt x="51" y="182"/>
                </a:cubicBezTo>
                <a:cubicBezTo>
                  <a:pt x="51" y="183"/>
                  <a:pt x="51" y="183"/>
                  <a:pt x="51" y="183"/>
                </a:cubicBezTo>
                <a:close/>
                <a:moveTo>
                  <a:pt x="51" y="176"/>
                </a:moveTo>
                <a:cubicBezTo>
                  <a:pt x="51" y="176"/>
                  <a:pt x="51" y="177"/>
                  <a:pt x="51" y="177"/>
                </a:cubicBezTo>
                <a:cubicBezTo>
                  <a:pt x="51" y="177"/>
                  <a:pt x="51" y="177"/>
                  <a:pt x="51" y="177"/>
                </a:cubicBezTo>
                <a:cubicBezTo>
                  <a:pt x="51" y="176"/>
                  <a:pt x="51" y="176"/>
                  <a:pt x="51" y="176"/>
                </a:cubicBezTo>
                <a:close/>
                <a:moveTo>
                  <a:pt x="46" y="177"/>
                </a:moveTo>
                <a:cubicBezTo>
                  <a:pt x="46" y="178"/>
                  <a:pt x="47" y="178"/>
                  <a:pt x="47" y="178"/>
                </a:cubicBezTo>
                <a:cubicBezTo>
                  <a:pt x="46" y="178"/>
                  <a:pt x="46" y="178"/>
                  <a:pt x="46" y="178"/>
                </a:cubicBezTo>
                <a:cubicBezTo>
                  <a:pt x="46" y="178"/>
                  <a:pt x="46" y="177"/>
                  <a:pt x="46" y="177"/>
                </a:cubicBezTo>
                <a:close/>
                <a:moveTo>
                  <a:pt x="44" y="180"/>
                </a:moveTo>
                <a:cubicBezTo>
                  <a:pt x="45" y="180"/>
                  <a:pt x="45" y="180"/>
                  <a:pt x="45" y="180"/>
                </a:cubicBezTo>
                <a:cubicBezTo>
                  <a:pt x="45" y="180"/>
                  <a:pt x="44" y="180"/>
                  <a:pt x="45" y="179"/>
                </a:cubicBezTo>
                <a:cubicBezTo>
                  <a:pt x="45" y="179"/>
                  <a:pt x="45" y="180"/>
                  <a:pt x="46" y="180"/>
                </a:cubicBezTo>
                <a:cubicBezTo>
                  <a:pt x="45" y="181"/>
                  <a:pt x="45" y="181"/>
                  <a:pt x="45" y="181"/>
                </a:cubicBezTo>
                <a:cubicBezTo>
                  <a:pt x="45" y="180"/>
                  <a:pt x="44" y="181"/>
                  <a:pt x="44" y="180"/>
                </a:cubicBezTo>
                <a:close/>
                <a:moveTo>
                  <a:pt x="44" y="174"/>
                </a:moveTo>
                <a:cubicBezTo>
                  <a:pt x="44" y="175"/>
                  <a:pt x="44" y="175"/>
                  <a:pt x="44" y="175"/>
                </a:cubicBezTo>
                <a:cubicBezTo>
                  <a:pt x="44" y="175"/>
                  <a:pt x="44" y="175"/>
                  <a:pt x="44" y="174"/>
                </a:cubicBezTo>
                <a:close/>
                <a:moveTo>
                  <a:pt x="44" y="178"/>
                </a:moveTo>
                <a:cubicBezTo>
                  <a:pt x="44" y="178"/>
                  <a:pt x="44" y="178"/>
                  <a:pt x="44" y="179"/>
                </a:cubicBezTo>
                <a:cubicBezTo>
                  <a:pt x="43" y="178"/>
                  <a:pt x="43" y="178"/>
                  <a:pt x="43" y="178"/>
                </a:cubicBezTo>
                <a:cubicBezTo>
                  <a:pt x="44" y="178"/>
                  <a:pt x="44" y="178"/>
                  <a:pt x="44" y="178"/>
                </a:cubicBezTo>
                <a:close/>
                <a:moveTo>
                  <a:pt x="43" y="178"/>
                </a:moveTo>
                <a:cubicBezTo>
                  <a:pt x="43" y="178"/>
                  <a:pt x="42" y="179"/>
                  <a:pt x="42" y="179"/>
                </a:cubicBezTo>
                <a:cubicBezTo>
                  <a:pt x="42" y="179"/>
                  <a:pt x="42" y="179"/>
                  <a:pt x="42" y="179"/>
                </a:cubicBezTo>
                <a:cubicBezTo>
                  <a:pt x="42" y="178"/>
                  <a:pt x="42" y="178"/>
                  <a:pt x="43" y="178"/>
                </a:cubicBezTo>
                <a:close/>
                <a:moveTo>
                  <a:pt x="41" y="178"/>
                </a:moveTo>
                <a:cubicBezTo>
                  <a:pt x="41" y="178"/>
                  <a:pt x="41" y="179"/>
                  <a:pt x="41" y="179"/>
                </a:cubicBezTo>
                <a:cubicBezTo>
                  <a:pt x="41" y="179"/>
                  <a:pt x="41" y="179"/>
                  <a:pt x="41" y="179"/>
                </a:cubicBezTo>
                <a:cubicBezTo>
                  <a:pt x="41" y="179"/>
                  <a:pt x="41" y="179"/>
                  <a:pt x="41" y="179"/>
                </a:cubicBezTo>
                <a:cubicBezTo>
                  <a:pt x="41" y="179"/>
                  <a:pt x="41" y="179"/>
                  <a:pt x="41" y="179"/>
                </a:cubicBezTo>
                <a:cubicBezTo>
                  <a:pt x="41" y="179"/>
                  <a:pt x="41" y="179"/>
                  <a:pt x="41" y="178"/>
                </a:cubicBezTo>
                <a:close/>
                <a:moveTo>
                  <a:pt x="38" y="185"/>
                </a:moveTo>
                <a:cubicBezTo>
                  <a:pt x="38" y="185"/>
                  <a:pt x="38" y="185"/>
                  <a:pt x="38" y="185"/>
                </a:cubicBezTo>
                <a:cubicBezTo>
                  <a:pt x="38" y="185"/>
                  <a:pt x="38" y="184"/>
                  <a:pt x="38" y="185"/>
                </a:cubicBezTo>
                <a:close/>
                <a:moveTo>
                  <a:pt x="38" y="184"/>
                </a:moveTo>
                <a:cubicBezTo>
                  <a:pt x="39" y="184"/>
                  <a:pt x="39" y="184"/>
                  <a:pt x="39" y="184"/>
                </a:cubicBezTo>
                <a:cubicBezTo>
                  <a:pt x="39" y="184"/>
                  <a:pt x="38" y="183"/>
                  <a:pt x="38" y="183"/>
                </a:cubicBezTo>
                <a:cubicBezTo>
                  <a:pt x="39" y="183"/>
                  <a:pt x="39" y="183"/>
                  <a:pt x="39" y="183"/>
                </a:cubicBezTo>
                <a:cubicBezTo>
                  <a:pt x="38" y="184"/>
                  <a:pt x="40" y="183"/>
                  <a:pt x="40" y="184"/>
                </a:cubicBezTo>
                <a:cubicBezTo>
                  <a:pt x="39" y="184"/>
                  <a:pt x="39" y="185"/>
                  <a:pt x="38" y="184"/>
                </a:cubicBezTo>
                <a:close/>
                <a:moveTo>
                  <a:pt x="38" y="181"/>
                </a:moveTo>
                <a:cubicBezTo>
                  <a:pt x="39" y="181"/>
                  <a:pt x="39" y="181"/>
                  <a:pt x="39" y="181"/>
                </a:cubicBezTo>
                <a:cubicBezTo>
                  <a:pt x="39" y="181"/>
                  <a:pt x="39" y="180"/>
                  <a:pt x="39" y="180"/>
                </a:cubicBezTo>
                <a:cubicBezTo>
                  <a:pt x="39" y="180"/>
                  <a:pt x="39" y="180"/>
                  <a:pt x="39" y="180"/>
                </a:cubicBezTo>
                <a:cubicBezTo>
                  <a:pt x="40" y="180"/>
                  <a:pt x="40" y="180"/>
                  <a:pt x="40" y="180"/>
                </a:cubicBezTo>
                <a:cubicBezTo>
                  <a:pt x="40" y="180"/>
                  <a:pt x="40" y="180"/>
                  <a:pt x="40" y="180"/>
                </a:cubicBezTo>
                <a:cubicBezTo>
                  <a:pt x="40" y="180"/>
                  <a:pt x="40" y="180"/>
                  <a:pt x="40" y="180"/>
                </a:cubicBezTo>
                <a:cubicBezTo>
                  <a:pt x="40" y="180"/>
                  <a:pt x="40" y="180"/>
                  <a:pt x="40" y="180"/>
                </a:cubicBezTo>
                <a:cubicBezTo>
                  <a:pt x="41" y="180"/>
                  <a:pt x="41" y="180"/>
                  <a:pt x="41" y="181"/>
                </a:cubicBezTo>
                <a:cubicBezTo>
                  <a:pt x="41" y="180"/>
                  <a:pt x="41" y="180"/>
                  <a:pt x="42" y="179"/>
                </a:cubicBezTo>
                <a:cubicBezTo>
                  <a:pt x="43" y="180"/>
                  <a:pt x="43" y="180"/>
                  <a:pt x="44" y="180"/>
                </a:cubicBezTo>
                <a:cubicBezTo>
                  <a:pt x="44" y="181"/>
                  <a:pt x="43" y="181"/>
                  <a:pt x="42" y="181"/>
                </a:cubicBezTo>
                <a:cubicBezTo>
                  <a:pt x="42" y="181"/>
                  <a:pt x="42" y="181"/>
                  <a:pt x="42" y="181"/>
                </a:cubicBezTo>
                <a:cubicBezTo>
                  <a:pt x="41" y="182"/>
                  <a:pt x="41" y="181"/>
                  <a:pt x="41" y="181"/>
                </a:cubicBezTo>
                <a:cubicBezTo>
                  <a:pt x="41" y="181"/>
                  <a:pt x="39" y="182"/>
                  <a:pt x="38" y="181"/>
                </a:cubicBezTo>
                <a:close/>
                <a:moveTo>
                  <a:pt x="43" y="182"/>
                </a:moveTo>
                <a:cubicBezTo>
                  <a:pt x="42" y="182"/>
                  <a:pt x="41" y="183"/>
                  <a:pt x="42" y="182"/>
                </a:cubicBezTo>
                <a:cubicBezTo>
                  <a:pt x="42" y="182"/>
                  <a:pt x="42" y="182"/>
                  <a:pt x="43" y="182"/>
                </a:cubicBezTo>
                <a:close/>
                <a:moveTo>
                  <a:pt x="41" y="184"/>
                </a:moveTo>
                <a:cubicBezTo>
                  <a:pt x="41" y="184"/>
                  <a:pt x="41" y="184"/>
                  <a:pt x="40" y="183"/>
                </a:cubicBezTo>
                <a:cubicBezTo>
                  <a:pt x="41" y="183"/>
                  <a:pt x="42" y="183"/>
                  <a:pt x="42" y="183"/>
                </a:cubicBezTo>
                <a:cubicBezTo>
                  <a:pt x="42" y="184"/>
                  <a:pt x="41" y="184"/>
                  <a:pt x="41" y="184"/>
                </a:cubicBezTo>
                <a:close/>
                <a:moveTo>
                  <a:pt x="42" y="184"/>
                </a:moveTo>
                <a:cubicBezTo>
                  <a:pt x="42" y="183"/>
                  <a:pt x="43" y="183"/>
                  <a:pt x="43" y="183"/>
                </a:cubicBezTo>
                <a:cubicBezTo>
                  <a:pt x="43" y="183"/>
                  <a:pt x="43" y="184"/>
                  <a:pt x="42" y="184"/>
                </a:cubicBezTo>
                <a:close/>
                <a:moveTo>
                  <a:pt x="40" y="190"/>
                </a:moveTo>
                <a:cubicBezTo>
                  <a:pt x="40" y="190"/>
                  <a:pt x="40" y="189"/>
                  <a:pt x="41" y="189"/>
                </a:cubicBezTo>
                <a:cubicBezTo>
                  <a:pt x="41" y="190"/>
                  <a:pt x="40" y="191"/>
                  <a:pt x="40" y="190"/>
                </a:cubicBezTo>
                <a:close/>
                <a:moveTo>
                  <a:pt x="42" y="190"/>
                </a:moveTo>
                <a:cubicBezTo>
                  <a:pt x="41" y="189"/>
                  <a:pt x="41" y="189"/>
                  <a:pt x="41" y="189"/>
                </a:cubicBezTo>
                <a:cubicBezTo>
                  <a:pt x="41" y="189"/>
                  <a:pt x="41" y="189"/>
                  <a:pt x="41" y="189"/>
                </a:cubicBezTo>
                <a:cubicBezTo>
                  <a:pt x="42" y="188"/>
                  <a:pt x="41" y="188"/>
                  <a:pt x="41" y="188"/>
                </a:cubicBezTo>
                <a:cubicBezTo>
                  <a:pt x="42" y="189"/>
                  <a:pt x="42" y="188"/>
                  <a:pt x="42" y="188"/>
                </a:cubicBezTo>
                <a:cubicBezTo>
                  <a:pt x="42" y="189"/>
                  <a:pt x="42" y="189"/>
                  <a:pt x="42" y="190"/>
                </a:cubicBezTo>
                <a:close/>
                <a:moveTo>
                  <a:pt x="44" y="187"/>
                </a:moveTo>
                <a:cubicBezTo>
                  <a:pt x="44" y="187"/>
                  <a:pt x="43" y="187"/>
                  <a:pt x="43" y="187"/>
                </a:cubicBezTo>
                <a:cubicBezTo>
                  <a:pt x="43" y="187"/>
                  <a:pt x="44" y="186"/>
                  <a:pt x="44" y="186"/>
                </a:cubicBezTo>
                <a:cubicBezTo>
                  <a:pt x="44" y="186"/>
                  <a:pt x="44" y="186"/>
                  <a:pt x="44" y="186"/>
                </a:cubicBezTo>
                <a:lnTo>
                  <a:pt x="44" y="187"/>
                </a:lnTo>
                <a:close/>
                <a:moveTo>
                  <a:pt x="44" y="182"/>
                </a:moveTo>
                <a:cubicBezTo>
                  <a:pt x="44" y="181"/>
                  <a:pt x="44" y="181"/>
                  <a:pt x="44" y="181"/>
                </a:cubicBezTo>
                <a:cubicBezTo>
                  <a:pt x="44" y="181"/>
                  <a:pt x="44" y="181"/>
                  <a:pt x="45" y="181"/>
                </a:cubicBezTo>
                <a:cubicBezTo>
                  <a:pt x="44" y="182"/>
                  <a:pt x="44" y="182"/>
                  <a:pt x="44" y="182"/>
                </a:cubicBezTo>
                <a:close/>
                <a:moveTo>
                  <a:pt x="45" y="183"/>
                </a:moveTo>
                <a:cubicBezTo>
                  <a:pt x="45" y="182"/>
                  <a:pt x="45" y="182"/>
                  <a:pt x="45" y="182"/>
                </a:cubicBezTo>
                <a:cubicBezTo>
                  <a:pt x="46" y="182"/>
                  <a:pt x="45" y="182"/>
                  <a:pt x="46" y="182"/>
                </a:cubicBezTo>
                <a:cubicBezTo>
                  <a:pt x="45" y="183"/>
                  <a:pt x="45" y="183"/>
                  <a:pt x="45" y="183"/>
                </a:cubicBezTo>
                <a:close/>
                <a:moveTo>
                  <a:pt x="45" y="187"/>
                </a:moveTo>
                <a:cubicBezTo>
                  <a:pt x="45" y="186"/>
                  <a:pt x="47" y="186"/>
                  <a:pt x="47" y="187"/>
                </a:cubicBezTo>
                <a:cubicBezTo>
                  <a:pt x="46" y="186"/>
                  <a:pt x="46" y="187"/>
                  <a:pt x="45" y="187"/>
                </a:cubicBezTo>
                <a:close/>
                <a:moveTo>
                  <a:pt x="47" y="182"/>
                </a:moveTo>
                <a:cubicBezTo>
                  <a:pt x="47" y="182"/>
                  <a:pt x="46" y="182"/>
                  <a:pt x="46" y="181"/>
                </a:cubicBezTo>
                <a:cubicBezTo>
                  <a:pt x="47" y="182"/>
                  <a:pt x="48" y="181"/>
                  <a:pt x="48" y="181"/>
                </a:cubicBezTo>
                <a:cubicBezTo>
                  <a:pt x="48" y="181"/>
                  <a:pt x="47" y="182"/>
                  <a:pt x="47" y="182"/>
                </a:cubicBezTo>
                <a:close/>
                <a:moveTo>
                  <a:pt x="47" y="177"/>
                </a:moveTo>
                <a:cubicBezTo>
                  <a:pt x="48" y="177"/>
                  <a:pt x="48" y="177"/>
                  <a:pt x="49" y="177"/>
                </a:cubicBezTo>
                <a:cubicBezTo>
                  <a:pt x="49" y="177"/>
                  <a:pt x="49" y="177"/>
                  <a:pt x="49" y="177"/>
                </a:cubicBezTo>
                <a:cubicBezTo>
                  <a:pt x="49" y="178"/>
                  <a:pt x="48" y="177"/>
                  <a:pt x="48" y="178"/>
                </a:cubicBezTo>
                <a:cubicBezTo>
                  <a:pt x="48" y="177"/>
                  <a:pt x="47" y="177"/>
                  <a:pt x="47" y="177"/>
                </a:cubicBezTo>
                <a:close/>
                <a:moveTo>
                  <a:pt x="47" y="186"/>
                </a:moveTo>
                <a:cubicBezTo>
                  <a:pt x="48" y="185"/>
                  <a:pt x="47" y="185"/>
                  <a:pt x="48" y="185"/>
                </a:cubicBezTo>
                <a:cubicBezTo>
                  <a:pt x="48" y="185"/>
                  <a:pt x="48" y="186"/>
                  <a:pt x="47" y="186"/>
                </a:cubicBezTo>
                <a:close/>
                <a:moveTo>
                  <a:pt x="48" y="188"/>
                </a:moveTo>
                <a:cubicBezTo>
                  <a:pt x="48" y="187"/>
                  <a:pt x="49" y="187"/>
                  <a:pt x="48" y="187"/>
                </a:cubicBezTo>
                <a:cubicBezTo>
                  <a:pt x="48" y="188"/>
                  <a:pt x="48" y="188"/>
                  <a:pt x="48" y="188"/>
                </a:cubicBezTo>
                <a:cubicBezTo>
                  <a:pt x="47" y="188"/>
                  <a:pt x="48" y="187"/>
                  <a:pt x="48" y="187"/>
                </a:cubicBezTo>
                <a:cubicBezTo>
                  <a:pt x="48" y="187"/>
                  <a:pt x="48" y="187"/>
                  <a:pt x="49" y="187"/>
                </a:cubicBezTo>
                <a:cubicBezTo>
                  <a:pt x="49" y="187"/>
                  <a:pt x="48" y="186"/>
                  <a:pt x="48" y="186"/>
                </a:cubicBezTo>
                <a:cubicBezTo>
                  <a:pt x="49" y="186"/>
                  <a:pt x="49" y="186"/>
                  <a:pt x="49" y="186"/>
                </a:cubicBezTo>
                <a:cubicBezTo>
                  <a:pt x="49" y="187"/>
                  <a:pt x="49" y="187"/>
                  <a:pt x="49" y="187"/>
                </a:cubicBezTo>
                <a:cubicBezTo>
                  <a:pt x="49" y="187"/>
                  <a:pt x="49" y="188"/>
                  <a:pt x="48" y="188"/>
                </a:cubicBezTo>
                <a:close/>
                <a:moveTo>
                  <a:pt x="49" y="177"/>
                </a:moveTo>
                <a:cubicBezTo>
                  <a:pt x="49" y="177"/>
                  <a:pt x="49" y="177"/>
                  <a:pt x="49" y="177"/>
                </a:cubicBezTo>
                <a:cubicBezTo>
                  <a:pt x="50" y="177"/>
                  <a:pt x="50" y="177"/>
                  <a:pt x="50" y="177"/>
                </a:cubicBezTo>
                <a:cubicBezTo>
                  <a:pt x="50" y="177"/>
                  <a:pt x="50" y="177"/>
                  <a:pt x="49" y="177"/>
                </a:cubicBezTo>
                <a:close/>
                <a:moveTo>
                  <a:pt x="50" y="173"/>
                </a:moveTo>
                <a:cubicBezTo>
                  <a:pt x="50" y="173"/>
                  <a:pt x="50" y="173"/>
                  <a:pt x="50" y="173"/>
                </a:cubicBezTo>
                <a:cubicBezTo>
                  <a:pt x="49" y="173"/>
                  <a:pt x="49" y="173"/>
                  <a:pt x="48" y="173"/>
                </a:cubicBezTo>
                <a:cubicBezTo>
                  <a:pt x="48" y="174"/>
                  <a:pt x="49" y="173"/>
                  <a:pt x="49" y="173"/>
                </a:cubicBezTo>
                <a:cubicBezTo>
                  <a:pt x="49" y="174"/>
                  <a:pt x="48" y="174"/>
                  <a:pt x="48" y="174"/>
                </a:cubicBezTo>
                <a:cubicBezTo>
                  <a:pt x="48" y="174"/>
                  <a:pt x="48" y="174"/>
                  <a:pt x="48" y="174"/>
                </a:cubicBezTo>
                <a:cubicBezTo>
                  <a:pt x="48" y="174"/>
                  <a:pt x="48" y="174"/>
                  <a:pt x="48" y="174"/>
                </a:cubicBezTo>
                <a:cubicBezTo>
                  <a:pt x="48" y="174"/>
                  <a:pt x="48" y="174"/>
                  <a:pt x="47" y="174"/>
                </a:cubicBezTo>
                <a:cubicBezTo>
                  <a:pt x="47" y="174"/>
                  <a:pt x="47" y="174"/>
                  <a:pt x="47" y="174"/>
                </a:cubicBezTo>
                <a:cubicBezTo>
                  <a:pt x="47" y="174"/>
                  <a:pt x="47" y="173"/>
                  <a:pt x="47" y="173"/>
                </a:cubicBezTo>
                <a:cubicBezTo>
                  <a:pt x="47" y="173"/>
                  <a:pt x="47" y="174"/>
                  <a:pt x="48" y="174"/>
                </a:cubicBezTo>
                <a:cubicBezTo>
                  <a:pt x="48" y="173"/>
                  <a:pt x="49" y="173"/>
                  <a:pt x="49" y="173"/>
                </a:cubicBezTo>
                <a:cubicBezTo>
                  <a:pt x="49" y="173"/>
                  <a:pt x="49" y="173"/>
                  <a:pt x="49" y="173"/>
                </a:cubicBezTo>
                <a:cubicBezTo>
                  <a:pt x="50" y="173"/>
                  <a:pt x="50" y="173"/>
                  <a:pt x="50" y="173"/>
                </a:cubicBezTo>
                <a:cubicBezTo>
                  <a:pt x="50" y="173"/>
                  <a:pt x="50" y="173"/>
                  <a:pt x="50" y="173"/>
                </a:cubicBezTo>
                <a:cubicBezTo>
                  <a:pt x="51" y="173"/>
                  <a:pt x="50" y="173"/>
                  <a:pt x="51" y="173"/>
                </a:cubicBezTo>
                <a:cubicBezTo>
                  <a:pt x="50" y="173"/>
                  <a:pt x="50" y="173"/>
                  <a:pt x="50" y="173"/>
                </a:cubicBezTo>
                <a:cubicBezTo>
                  <a:pt x="50" y="173"/>
                  <a:pt x="50" y="173"/>
                  <a:pt x="50" y="173"/>
                </a:cubicBezTo>
                <a:close/>
                <a:moveTo>
                  <a:pt x="50" y="177"/>
                </a:moveTo>
                <a:cubicBezTo>
                  <a:pt x="50" y="177"/>
                  <a:pt x="50" y="177"/>
                  <a:pt x="50" y="177"/>
                </a:cubicBezTo>
                <a:cubicBezTo>
                  <a:pt x="50" y="177"/>
                  <a:pt x="51" y="177"/>
                  <a:pt x="50" y="177"/>
                </a:cubicBezTo>
                <a:cubicBezTo>
                  <a:pt x="50" y="177"/>
                  <a:pt x="50" y="177"/>
                  <a:pt x="50" y="177"/>
                </a:cubicBezTo>
                <a:close/>
                <a:moveTo>
                  <a:pt x="42" y="205"/>
                </a:moveTo>
                <a:cubicBezTo>
                  <a:pt x="43" y="205"/>
                  <a:pt x="43" y="205"/>
                  <a:pt x="44" y="205"/>
                </a:cubicBezTo>
                <a:cubicBezTo>
                  <a:pt x="43" y="205"/>
                  <a:pt x="44" y="205"/>
                  <a:pt x="44" y="204"/>
                </a:cubicBezTo>
                <a:cubicBezTo>
                  <a:pt x="44" y="204"/>
                  <a:pt x="44" y="204"/>
                  <a:pt x="44" y="204"/>
                </a:cubicBezTo>
                <a:cubicBezTo>
                  <a:pt x="44" y="204"/>
                  <a:pt x="44" y="205"/>
                  <a:pt x="44" y="205"/>
                </a:cubicBezTo>
                <a:cubicBezTo>
                  <a:pt x="44" y="205"/>
                  <a:pt x="43" y="206"/>
                  <a:pt x="42" y="206"/>
                </a:cubicBezTo>
                <a:cubicBezTo>
                  <a:pt x="42" y="206"/>
                  <a:pt x="42" y="206"/>
                  <a:pt x="42" y="205"/>
                </a:cubicBezTo>
                <a:close/>
                <a:moveTo>
                  <a:pt x="39" y="238"/>
                </a:moveTo>
                <a:cubicBezTo>
                  <a:pt x="39" y="238"/>
                  <a:pt x="39" y="238"/>
                  <a:pt x="39" y="238"/>
                </a:cubicBezTo>
                <a:cubicBezTo>
                  <a:pt x="39" y="238"/>
                  <a:pt x="39" y="238"/>
                  <a:pt x="39" y="238"/>
                </a:cubicBezTo>
                <a:cubicBezTo>
                  <a:pt x="39" y="238"/>
                  <a:pt x="39" y="238"/>
                  <a:pt x="40" y="238"/>
                </a:cubicBezTo>
                <a:cubicBezTo>
                  <a:pt x="39" y="238"/>
                  <a:pt x="39" y="238"/>
                  <a:pt x="39" y="238"/>
                </a:cubicBezTo>
                <a:cubicBezTo>
                  <a:pt x="39" y="238"/>
                  <a:pt x="39" y="238"/>
                  <a:pt x="39" y="238"/>
                </a:cubicBezTo>
                <a:close/>
                <a:moveTo>
                  <a:pt x="37" y="233"/>
                </a:moveTo>
                <a:cubicBezTo>
                  <a:pt x="36" y="233"/>
                  <a:pt x="36" y="233"/>
                  <a:pt x="36" y="233"/>
                </a:cubicBezTo>
                <a:cubicBezTo>
                  <a:pt x="36" y="233"/>
                  <a:pt x="36" y="233"/>
                  <a:pt x="36" y="232"/>
                </a:cubicBezTo>
                <a:cubicBezTo>
                  <a:pt x="36" y="232"/>
                  <a:pt x="37" y="232"/>
                  <a:pt x="37" y="232"/>
                </a:cubicBezTo>
                <a:cubicBezTo>
                  <a:pt x="37" y="232"/>
                  <a:pt x="37" y="232"/>
                  <a:pt x="37" y="233"/>
                </a:cubicBezTo>
                <a:close/>
                <a:moveTo>
                  <a:pt x="41" y="205"/>
                </a:moveTo>
                <a:cubicBezTo>
                  <a:pt x="41" y="205"/>
                  <a:pt x="41" y="205"/>
                  <a:pt x="41" y="205"/>
                </a:cubicBezTo>
                <a:cubicBezTo>
                  <a:pt x="41" y="205"/>
                  <a:pt x="41" y="205"/>
                  <a:pt x="41" y="205"/>
                </a:cubicBezTo>
                <a:cubicBezTo>
                  <a:pt x="41" y="205"/>
                  <a:pt x="41" y="205"/>
                  <a:pt x="41" y="205"/>
                </a:cubicBezTo>
                <a:close/>
                <a:moveTo>
                  <a:pt x="40" y="206"/>
                </a:moveTo>
                <a:cubicBezTo>
                  <a:pt x="40" y="206"/>
                  <a:pt x="40" y="206"/>
                  <a:pt x="40" y="206"/>
                </a:cubicBezTo>
                <a:cubicBezTo>
                  <a:pt x="40" y="206"/>
                  <a:pt x="40" y="206"/>
                  <a:pt x="40" y="206"/>
                </a:cubicBezTo>
                <a:cubicBezTo>
                  <a:pt x="40" y="206"/>
                  <a:pt x="40" y="206"/>
                  <a:pt x="40" y="206"/>
                </a:cubicBezTo>
                <a:cubicBezTo>
                  <a:pt x="40" y="206"/>
                  <a:pt x="40" y="206"/>
                  <a:pt x="40" y="206"/>
                </a:cubicBezTo>
                <a:close/>
                <a:moveTo>
                  <a:pt x="40" y="206"/>
                </a:moveTo>
                <a:cubicBezTo>
                  <a:pt x="40" y="206"/>
                  <a:pt x="39" y="206"/>
                  <a:pt x="40" y="206"/>
                </a:cubicBezTo>
                <a:cubicBezTo>
                  <a:pt x="39" y="207"/>
                  <a:pt x="39" y="207"/>
                  <a:pt x="39" y="207"/>
                </a:cubicBezTo>
                <a:cubicBezTo>
                  <a:pt x="39" y="207"/>
                  <a:pt x="38" y="207"/>
                  <a:pt x="39" y="206"/>
                </a:cubicBezTo>
                <a:cubicBezTo>
                  <a:pt x="39" y="206"/>
                  <a:pt x="39" y="206"/>
                  <a:pt x="40" y="206"/>
                </a:cubicBezTo>
                <a:close/>
                <a:moveTo>
                  <a:pt x="38" y="206"/>
                </a:moveTo>
                <a:cubicBezTo>
                  <a:pt x="38" y="207"/>
                  <a:pt x="38" y="207"/>
                  <a:pt x="38" y="207"/>
                </a:cubicBezTo>
                <a:cubicBezTo>
                  <a:pt x="37" y="207"/>
                  <a:pt x="37" y="209"/>
                  <a:pt x="35" y="209"/>
                </a:cubicBezTo>
                <a:cubicBezTo>
                  <a:pt x="36" y="208"/>
                  <a:pt x="37" y="208"/>
                  <a:pt x="38" y="206"/>
                </a:cubicBezTo>
                <a:close/>
                <a:moveTo>
                  <a:pt x="34" y="233"/>
                </a:moveTo>
                <a:cubicBezTo>
                  <a:pt x="34" y="233"/>
                  <a:pt x="34" y="233"/>
                  <a:pt x="33" y="233"/>
                </a:cubicBezTo>
                <a:cubicBezTo>
                  <a:pt x="34" y="232"/>
                  <a:pt x="34" y="232"/>
                  <a:pt x="34" y="233"/>
                </a:cubicBezTo>
                <a:close/>
                <a:moveTo>
                  <a:pt x="33" y="220"/>
                </a:moveTo>
                <a:cubicBezTo>
                  <a:pt x="32" y="220"/>
                  <a:pt x="32" y="221"/>
                  <a:pt x="32" y="221"/>
                </a:cubicBezTo>
                <a:cubicBezTo>
                  <a:pt x="31" y="221"/>
                  <a:pt x="32" y="221"/>
                  <a:pt x="32" y="220"/>
                </a:cubicBezTo>
                <a:cubicBezTo>
                  <a:pt x="31" y="221"/>
                  <a:pt x="31" y="221"/>
                  <a:pt x="31" y="220"/>
                </a:cubicBezTo>
                <a:cubicBezTo>
                  <a:pt x="32" y="220"/>
                  <a:pt x="32" y="220"/>
                  <a:pt x="32" y="219"/>
                </a:cubicBezTo>
                <a:cubicBezTo>
                  <a:pt x="32" y="219"/>
                  <a:pt x="32" y="220"/>
                  <a:pt x="33" y="220"/>
                </a:cubicBezTo>
                <a:close/>
                <a:moveTo>
                  <a:pt x="32" y="211"/>
                </a:moveTo>
                <a:cubicBezTo>
                  <a:pt x="32" y="211"/>
                  <a:pt x="32" y="211"/>
                  <a:pt x="32" y="211"/>
                </a:cubicBezTo>
                <a:cubicBezTo>
                  <a:pt x="32" y="211"/>
                  <a:pt x="31" y="212"/>
                  <a:pt x="31" y="212"/>
                </a:cubicBezTo>
                <a:cubicBezTo>
                  <a:pt x="31" y="212"/>
                  <a:pt x="31" y="211"/>
                  <a:pt x="32" y="211"/>
                </a:cubicBezTo>
                <a:close/>
                <a:moveTo>
                  <a:pt x="30" y="220"/>
                </a:moveTo>
                <a:cubicBezTo>
                  <a:pt x="30" y="219"/>
                  <a:pt x="31" y="219"/>
                  <a:pt x="31" y="219"/>
                </a:cubicBezTo>
                <a:cubicBezTo>
                  <a:pt x="31" y="220"/>
                  <a:pt x="31" y="220"/>
                  <a:pt x="30" y="220"/>
                </a:cubicBezTo>
                <a:close/>
                <a:moveTo>
                  <a:pt x="31" y="236"/>
                </a:moveTo>
                <a:cubicBezTo>
                  <a:pt x="31" y="236"/>
                  <a:pt x="31" y="236"/>
                  <a:pt x="31" y="236"/>
                </a:cubicBezTo>
                <a:cubicBezTo>
                  <a:pt x="31" y="236"/>
                  <a:pt x="31" y="236"/>
                  <a:pt x="31" y="236"/>
                </a:cubicBezTo>
                <a:cubicBezTo>
                  <a:pt x="31" y="236"/>
                  <a:pt x="31" y="236"/>
                  <a:pt x="31" y="236"/>
                </a:cubicBezTo>
                <a:close/>
                <a:moveTo>
                  <a:pt x="32" y="235"/>
                </a:moveTo>
                <a:cubicBezTo>
                  <a:pt x="32" y="235"/>
                  <a:pt x="31" y="235"/>
                  <a:pt x="31" y="235"/>
                </a:cubicBezTo>
                <a:cubicBezTo>
                  <a:pt x="31" y="235"/>
                  <a:pt x="32" y="234"/>
                  <a:pt x="32" y="234"/>
                </a:cubicBezTo>
                <a:cubicBezTo>
                  <a:pt x="31" y="234"/>
                  <a:pt x="31" y="235"/>
                  <a:pt x="31" y="235"/>
                </a:cubicBezTo>
                <a:cubicBezTo>
                  <a:pt x="31" y="235"/>
                  <a:pt x="31" y="234"/>
                  <a:pt x="31" y="234"/>
                </a:cubicBezTo>
                <a:cubicBezTo>
                  <a:pt x="30" y="235"/>
                  <a:pt x="30" y="235"/>
                  <a:pt x="31" y="235"/>
                </a:cubicBezTo>
                <a:cubicBezTo>
                  <a:pt x="31" y="235"/>
                  <a:pt x="31" y="235"/>
                  <a:pt x="30" y="236"/>
                </a:cubicBezTo>
                <a:cubicBezTo>
                  <a:pt x="30" y="235"/>
                  <a:pt x="30" y="234"/>
                  <a:pt x="30" y="233"/>
                </a:cubicBezTo>
                <a:cubicBezTo>
                  <a:pt x="31" y="234"/>
                  <a:pt x="32" y="232"/>
                  <a:pt x="33" y="233"/>
                </a:cubicBezTo>
                <a:cubicBezTo>
                  <a:pt x="33" y="233"/>
                  <a:pt x="32" y="233"/>
                  <a:pt x="33" y="234"/>
                </a:cubicBezTo>
                <a:cubicBezTo>
                  <a:pt x="33" y="233"/>
                  <a:pt x="34" y="233"/>
                  <a:pt x="34" y="233"/>
                </a:cubicBezTo>
                <a:cubicBezTo>
                  <a:pt x="34" y="233"/>
                  <a:pt x="34" y="234"/>
                  <a:pt x="34" y="234"/>
                </a:cubicBezTo>
                <a:cubicBezTo>
                  <a:pt x="34" y="234"/>
                  <a:pt x="33" y="234"/>
                  <a:pt x="33" y="234"/>
                </a:cubicBezTo>
                <a:cubicBezTo>
                  <a:pt x="33" y="234"/>
                  <a:pt x="33" y="234"/>
                  <a:pt x="33" y="234"/>
                </a:cubicBezTo>
                <a:cubicBezTo>
                  <a:pt x="32" y="234"/>
                  <a:pt x="32" y="234"/>
                  <a:pt x="32" y="235"/>
                </a:cubicBezTo>
                <a:cubicBezTo>
                  <a:pt x="32" y="234"/>
                  <a:pt x="32" y="235"/>
                  <a:pt x="33" y="235"/>
                </a:cubicBezTo>
                <a:cubicBezTo>
                  <a:pt x="33" y="235"/>
                  <a:pt x="33" y="235"/>
                  <a:pt x="32" y="235"/>
                </a:cubicBezTo>
                <a:cubicBezTo>
                  <a:pt x="32" y="235"/>
                  <a:pt x="32" y="235"/>
                  <a:pt x="32" y="235"/>
                </a:cubicBezTo>
                <a:close/>
                <a:moveTo>
                  <a:pt x="47" y="238"/>
                </a:moveTo>
                <a:cubicBezTo>
                  <a:pt x="47" y="238"/>
                  <a:pt x="47" y="238"/>
                  <a:pt x="47" y="238"/>
                </a:cubicBezTo>
                <a:cubicBezTo>
                  <a:pt x="47" y="238"/>
                  <a:pt x="47" y="238"/>
                  <a:pt x="47" y="238"/>
                </a:cubicBezTo>
                <a:cubicBezTo>
                  <a:pt x="47" y="238"/>
                  <a:pt x="47" y="238"/>
                  <a:pt x="47" y="238"/>
                </a:cubicBezTo>
                <a:cubicBezTo>
                  <a:pt x="47" y="238"/>
                  <a:pt x="47" y="238"/>
                  <a:pt x="47" y="238"/>
                </a:cubicBezTo>
                <a:cubicBezTo>
                  <a:pt x="47" y="238"/>
                  <a:pt x="47" y="238"/>
                  <a:pt x="47" y="238"/>
                </a:cubicBezTo>
                <a:cubicBezTo>
                  <a:pt x="48" y="239"/>
                  <a:pt x="48" y="239"/>
                  <a:pt x="48" y="239"/>
                </a:cubicBezTo>
                <a:cubicBezTo>
                  <a:pt x="48" y="239"/>
                  <a:pt x="48" y="239"/>
                  <a:pt x="48" y="239"/>
                </a:cubicBezTo>
                <a:cubicBezTo>
                  <a:pt x="48" y="239"/>
                  <a:pt x="48" y="239"/>
                  <a:pt x="48" y="239"/>
                </a:cubicBezTo>
                <a:cubicBezTo>
                  <a:pt x="48" y="239"/>
                  <a:pt x="48" y="239"/>
                  <a:pt x="47" y="239"/>
                </a:cubicBezTo>
                <a:cubicBezTo>
                  <a:pt x="47" y="239"/>
                  <a:pt x="47" y="239"/>
                  <a:pt x="47" y="239"/>
                </a:cubicBezTo>
                <a:cubicBezTo>
                  <a:pt x="47" y="238"/>
                  <a:pt x="47" y="239"/>
                  <a:pt x="47" y="239"/>
                </a:cubicBezTo>
                <a:cubicBezTo>
                  <a:pt x="47" y="239"/>
                  <a:pt x="47" y="239"/>
                  <a:pt x="47" y="238"/>
                </a:cubicBezTo>
                <a:close/>
                <a:moveTo>
                  <a:pt x="44" y="240"/>
                </a:moveTo>
                <a:cubicBezTo>
                  <a:pt x="44" y="240"/>
                  <a:pt x="44" y="241"/>
                  <a:pt x="44" y="241"/>
                </a:cubicBezTo>
                <a:cubicBezTo>
                  <a:pt x="44" y="241"/>
                  <a:pt x="44" y="240"/>
                  <a:pt x="44" y="240"/>
                </a:cubicBezTo>
                <a:cubicBezTo>
                  <a:pt x="44" y="240"/>
                  <a:pt x="44" y="240"/>
                  <a:pt x="44" y="240"/>
                </a:cubicBezTo>
                <a:close/>
                <a:moveTo>
                  <a:pt x="43" y="248"/>
                </a:moveTo>
                <a:cubicBezTo>
                  <a:pt x="43" y="248"/>
                  <a:pt x="43" y="248"/>
                  <a:pt x="44" y="248"/>
                </a:cubicBezTo>
                <a:cubicBezTo>
                  <a:pt x="43" y="248"/>
                  <a:pt x="43" y="249"/>
                  <a:pt x="43" y="248"/>
                </a:cubicBezTo>
                <a:close/>
                <a:moveTo>
                  <a:pt x="45" y="264"/>
                </a:moveTo>
                <a:cubicBezTo>
                  <a:pt x="45" y="264"/>
                  <a:pt x="45" y="264"/>
                  <a:pt x="45" y="264"/>
                </a:cubicBezTo>
                <a:cubicBezTo>
                  <a:pt x="44" y="264"/>
                  <a:pt x="45" y="263"/>
                  <a:pt x="46" y="264"/>
                </a:cubicBezTo>
                <a:cubicBezTo>
                  <a:pt x="46" y="264"/>
                  <a:pt x="46" y="264"/>
                  <a:pt x="45" y="264"/>
                </a:cubicBezTo>
                <a:close/>
                <a:moveTo>
                  <a:pt x="44" y="264"/>
                </a:moveTo>
                <a:cubicBezTo>
                  <a:pt x="44" y="263"/>
                  <a:pt x="44" y="264"/>
                  <a:pt x="43" y="264"/>
                </a:cubicBezTo>
                <a:cubicBezTo>
                  <a:pt x="43" y="264"/>
                  <a:pt x="43" y="264"/>
                  <a:pt x="42" y="263"/>
                </a:cubicBezTo>
                <a:cubicBezTo>
                  <a:pt x="42" y="263"/>
                  <a:pt x="42" y="264"/>
                  <a:pt x="43" y="265"/>
                </a:cubicBezTo>
                <a:cubicBezTo>
                  <a:pt x="41" y="264"/>
                  <a:pt x="41" y="263"/>
                  <a:pt x="42" y="262"/>
                </a:cubicBezTo>
                <a:cubicBezTo>
                  <a:pt x="43" y="263"/>
                  <a:pt x="44" y="261"/>
                  <a:pt x="45" y="262"/>
                </a:cubicBezTo>
                <a:cubicBezTo>
                  <a:pt x="45" y="262"/>
                  <a:pt x="44" y="262"/>
                  <a:pt x="45" y="262"/>
                </a:cubicBezTo>
                <a:cubicBezTo>
                  <a:pt x="45" y="262"/>
                  <a:pt x="46" y="262"/>
                  <a:pt x="46" y="263"/>
                </a:cubicBezTo>
                <a:cubicBezTo>
                  <a:pt x="45" y="263"/>
                  <a:pt x="45" y="263"/>
                  <a:pt x="44" y="264"/>
                </a:cubicBezTo>
                <a:close/>
                <a:moveTo>
                  <a:pt x="45" y="262"/>
                </a:moveTo>
                <a:cubicBezTo>
                  <a:pt x="45" y="261"/>
                  <a:pt x="46" y="261"/>
                  <a:pt x="46" y="262"/>
                </a:cubicBezTo>
                <a:cubicBezTo>
                  <a:pt x="46" y="262"/>
                  <a:pt x="45" y="262"/>
                  <a:pt x="45" y="262"/>
                </a:cubicBezTo>
                <a:close/>
                <a:moveTo>
                  <a:pt x="48" y="262"/>
                </a:moveTo>
                <a:cubicBezTo>
                  <a:pt x="48" y="261"/>
                  <a:pt x="49" y="261"/>
                  <a:pt x="50" y="261"/>
                </a:cubicBezTo>
                <a:cubicBezTo>
                  <a:pt x="49" y="261"/>
                  <a:pt x="48" y="262"/>
                  <a:pt x="48" y="262"/>
                </a:cubicBezTo>
                <a:close/>
                <a:moveTo>
                  <a:pt x="51" y="261"/>
                </a:moveTo>
                <a:cubicBezTo>
                  <a:pt x="52" y="262"/>
                  <a:pt x="52" y="262"/>
                  <a:pt x="52" y="262"/>
                </a:cubicBezTo>
                <a:cubicBezTo>
                  <a:pt x="52" y="261"/>
                  <a:pt x="52" y="261"/>
                  <a:pt x="52" y="261"/>
                </a:cubicBezTo>
                <a:cubicBezTo>
                  <a:pt x="52" y="261"/>
                  <a:pt x="52" y="261"/>
                  <a:pt x="52" y="261"/>
                </a:cubicBezTo>
                <a:cubicBezTo>
                  <a:pt x="52" y="262"/>
                  <a:pt x="51" y="262"/>
                  <a:pt x="51" y="261"/>
                </a:cubicBezTo>
                <a:close/>
                <a:moveTo>
                  <a:pt x="56" y="267"/>
                </a:moveTo>
                <a:cubicBezTo>
                  <a:pt x="56" y="267"/>
                  <a:pt x="56" y="267"/>
                  <a:pt x="56" y="266"/>
                </a:cubicBezTo>
                <a:cubicBezTo>
                  <a:pt x="56" y="266"/>
                  <a:pt x="56" y="266"/>
                  <a:pt x="56" y="266"/>
                </a:cubicBezTo>
                <a:cubicBezTo>
                  <a:pt x="56" y="266"/>
                  <a:pt x="56" y="265"/>
                  <a:pt x="56" y="265"/>
                </a:cubicBezTo>
                <a:cubicBezTo>
                  <a:pt x="56" y="265"/>
                  <a:pt x="56" y="265"/>
                  <a:pt x="57" y="265"/>
                </a:cubicBezTo>
                <a:cubicBezTo>
                  <a:pt x="57" y="267"/>
                  <a:pt x="59" y="264"/>
                  <a:pt x="60" y="264"/>
                </a:cubicBezTo>
                <a:cubicBezTo>
                  <a:pt x="60" y="265"/>
                  <a:pt x="60" y="266"/>
                  <a:pt x="59" y="266"/>
                </a:cubicBezTo>
                <a:cubicBezTo>
                  <a:pt x="59" y="266"/>
                  <a:pt x="59" y="265"/>
                  <a:pt x="59" y="265"/>
                </a:cubicBezTo>
                <a:cubicBezTo>
                  <a:pt x="60" y="265"/>
                  <a:pt x="59" y="265"/>
                  <a:pt x="59" y="265"/>
                </a:cubicBezTo>
                <a:cubicBezTo>
                  <a:pt x="59" y="265"/>
                  <a:pt x="59" y="266"/>
                  <a:pt x="59" y="266"/>
                </a:cubicBezTo>
                <a:cubicBezTo>
                  <a:pt x="58" y="266"/>
                  <a:pt x="58" y="266"/>
                  <a:pt x="58" y="267"/>
                </a:cubicBezTo>
                <a:cubicBezTo>
                  <a:pt x="58" y="267"/>
                  <a:pt x="58" y="267"/>
                  <a:pt x="58" y="267"/>
                </a:cubicBezTo>
                <a:cubicBezTo>
                  <a:pt x="58" y="267"/>
                  <a:pt x="57" y="268"/>
                  <a:pt x="56" y="267"/>
                </a:cubicBezTo>
                <a:close/>
                <a:moveTo>
                  <a:pt x="58" y="273"/>
                </a:moveTo>
                <a:cubicBezTo>
                  <a:pt x="58" y="272"/>
                  <a:pt x="59" y="273"/>
                  <a:pt x="59" y="273"/>
                </a:cubicBezTo>
                <a:cubicBezTo>
                  <a:pt x="58" y="273"/>
                  <a:pt x="58" y="274"/>
                  <a:pt x="58" y="273"/>
                </a:cubicBezTo>
                <a:close/>
                <a:moveTo>
                  <a:pt x="59" y="266"/>
                </a:moveTo>
                <a:cubicBezTo>
                  <a:pt x="59" y="266"/>
                  <a:pt x="59" y="266"/>
                  <a:pt x="59" y="267"/>
                </a:cubicBezTo>
                <a:cubicBezTo>
                  <a:pt x="59" y="267"/>
                  <a:pt x="59" y="267"/>
                  <a:pt x="59" y="266"/>
                </a:cubicBezTo>
                <a:close/>
                <a:moveTo>
                  <a:pt x="62" y="266"/>
                </a:moveTo>
                <a:cubicBezTo>
                  <a:pt x="62" y="266"/>
                  <a:pt x="62" y="266"/>
                  <a:pt x="62" y="266"/>
                </a:cubicBezTo>
                <a:cubicBezTo>
                  <a:pt x="62" y="266"/>
                  <a:pt x="62" y="265"/>
                  <a:pt x="62" y="265"/>
                </a:cubicBezTo>
                <a:cubicBezTo>
                  <a:pt x="63" y="265"/>
                  <a:pt x="63" y="266"/>
                  <a:pt x="63" y="266"/>
                </a:cubicBezTo>
                <a:cubicBezTo>
                  <a:pt x="62" y="266"/>
                  <a:pt x="62" y="266"/>
                  <a:pt x="62" y="266"/>
                </a:cubicBezTo>
                <a:close/>
                <a:moveTo>
                  <a:pt x="64" y="265"/>
                </a:moveTo>
                <a:cubicBezTo>
                  <a:pt x="64" y="265"/>
                  <a:pt x="64" y="265"/>
                  <a:pt x="64" y="265"/>
                </a:cubicBezTo>
                <a:cubicBezTo>
                  <a:pt x="64" y="265"/>
                  <a:pt x="64" y="265"/>
                  <a:pt x="64" y="265"/>
                </a:cubicBezTo>
                <a:close/>
                <a:moveTo>
                  <a:pt x="65" y="265"/>
                </a:moveTo>
                <a:cubicBezTo>
                  <a:pt x="65" y="265"/>
                  <a:pt x="65" y="265"/>
                  <a:pt x="65" y="265"/>
                </a:cubicBezTo>
                <a:cubicBezTo>
                  <a:pt x="66" y="263"/>
                  <a:pt x="66" y="263"/>
                  <a:pt x="66" y="263"/>
                </a:cubicBezTo>
                <a:cubicBezTo>
                  <a:pt x="66" y="264"/>
                  <a:pt x="66" y="264"/>
                  <a:pt x="66" y="264"/>
                </a:cubicBezTo>
                <a:cubicBezTo>
                  <a:pt x="66" y="264"/>
                  <a:pt x="65" y="265"/>
                  <a:pt x="65" y="265"/>
                </a:cubicBezTo>
                <a:close/>
                <a:moveTo>
                  <a:pt x="67" y="264"/>
                </a:moveTo>
                <a:cubicBezTo>
                  <a:pt x="67" y="264"/>
                  <a:pt x="68" y="264"/>
                  <a:pt x="68" y="264"/>
                </a:cubicBezTo>
                <a:cubicBezTo>
                  <a:pt x="68" y="264"/>
                  <a:pt x="68" y="264"/>
                  <a:pt x="68" y="264"/>
                </a:cubicBezTo>
                <a:cubicBezTo>
                  <a:pt x="68" y="264"/>
                  <a:pt x="67" y="264"/>
                  <a:pt x="67" y="264"/>
                </a:cubicBezTo>
                <a:close/>
                <a:moveTo>
                  <a:pt x="69" y="263"/>
                </a:moveTo>
                <a:cubicBezTo>
                  <a:pt x="69" y="264"/>
                  <a:pt x="68" y="264"/>
                  <a:pt x="69" y="264"/>
                </a:cubicBezTo>
                <a:cubicBezTo>
                  <a:pt x="68" y="264"/>
                  <a:pt x="68" y="264"/>
                  <a:pt x="68" y="264"/>
                </a:cubicBezTo>
                <a:cubicBezTo>
                  <a:pt x="68" y="264"/>
                  <a:pt x="69" y="264"/>
                  <a:pt x="68" y="263"/>
                </a:cubicBezTo>
                <a:cubicBezTo>
                  <a:pt x="68" y="263"/>
                  <a:pt x="68" y="263"/>
                  <a:pt x="68" y="263"/>
                </a:cubicBezTo>
                <a:cubicBezTo>
                  <a:pt x="69" y="263"/>
                  <a:pt x="69" y="263"/>
                  <a:pt x="70" y="263"/>
                </a:cubicBezTo>
                <a:cubicBezTo>
                  <a:pt x="70" y="263"/>
                  <a:pt x="69" y="263"/>
                  <a:pt x="69" y="263"/>
                </a:cubicBezTo>
                <a:close/>
                <a:moveTo>
                  <a:pt x="76" y="274"/>
                </a:moveTo>
                <a:cubicBezTo>
                  <a:pt x="76" y="273"/>
                  <a:pt x="76" y="274"/>
                  <a:pt x="77" y="274"/>
                </a:cubicBezTo>
                <a:cubicBezTo>
                  <a:pt x="77" y="274"/>
                  <a:pt x="76" y="275"/>
                  <a:pt x="76" y="274"/>
                </a:cubicBezTo>
                <a:close/>
                <a:moveTo>
                  <a:pt x="79" y="273"/>
                </a:moveTo>
                <a:cubicBezTo>
                  <a:pt x="79" y="273"/>
                  <a:pt x="80" y="272"/>
                  <a:pt x="80" y="273"/>
                </a:cubicBezTo>
                <a:cubicBezTo>
                  <a:pt x="80" y="273"/>
                  <a:pt x="79" y="273"/>
                  <a:pt x="79" y="273"/>
                </a:cubicBezTo>
                <a:close/>
                <a:moveTo>
                  <a:pt x="85" y="273"/>
                </a:moveTo>
                <a:cubicBezTo>
                  <a:pt x="86" y="272"/>
                  <a:pt x="86" y="273"/>
                  <a:pt x="87" y="273"/>
                </a:cubicBezTo>
                <a:cubicBezTo>
                  <a:pt x="87" y="273"/>
                  <a:pt x="86" y="273"/>
                  <a:pt x="85" y="273"/>
                </a:cubicBezTo>
                <a:close/>
                <a:moveTo>
                  <a:pt x="100" y="284"/>
                </a:moveTo>
                <a:cubicBezTo>
                  <a:pt x="100" y="284"/>
                  <a:pt x="101" y="283"/>
                  <a:pt x="101" y="284"/>
                </a:cubicBezTo>
                <a:cubicBezTo>
                  <a:pt x="101" y="284"/>
                  <a:pt x="101" y="285"/>
                  <a:pt x="100" y="284"/>
                </a:cubicBezTo>
                <a:close/>
                <a:moveTo>
                  <a:pt x="102" y="300"/>
                </a:moveTo>
                <a:cubicBezTo>
                  <a:pt x="102" y="299"/>
                  <a:pt x="102" y="299"/>
                  <a:pt x="101" y="300"/>
                </a:cubicBezTo>
                <a:cubicBezTo>
                  <a:pt x="101" y="299"/>
                  <a:pt x="101" y="299"/>
                  <a:pt x="101" y="299"/>
                </a:cubicBezTo>
                <a:cubicBezTo>
                  <a:pt x="100" y="299"/>
                  <a:pt x="101" y="300"/>
                  <a:pt x="101" y="300"/>
                </a:cubicBezTo>
                <a:cubicBezTo>
                  <a:pt x="100" y="300"/>
                  <a:pt x="100" y="299"/>
                  <a:pt x="100" y="298"/>
                </a:cubicBezTo>
                <a:cubicBezTo>
                  <a:pt x="101" y="299"/>
                  <a:pt x="102" y="297"/>
                  <a:pt x="102" y="297"/>
                </a:cubicBezTo>
                <a:cubicBezTo>
                  <a:pt x="103" y="298"/>
                  <a:pt x="102" y="298"/>
                  <a:pt x="102" y="298"/>
                </a:cubicBezTo>
                <a:cubicBezTo>
                  <a:pt x="103" y="298"/>
                  <a:pt x="103" y="298"/>
                  <a:pt x="103" y="298"/>
                </a:cubicBezTo>
                <a:cubicBezTo>
                  <a:pt x="103" y="299"/>
                  <a:pt x="103" y="299"/>
                  <a:pt x="102" y="300"/>
                </a:cubicBezTo>
                <a:close/>
                <a:moveTo>
                  <a:pt x="103" y="300"/>
                </a:moveTo>
                <a:cubicBezTo>
                  <a:pt x="103" y="300"/>
                  <a:pt x="103" y="300"/>
                  <a:pt x="103" y="300"/>
                </a:cubicBezTo>
                <a:cubicBezTo>
                  <a:pt x="102" y="300"/>
                  <a:pt x="103" y="299"/>
                  <a:pt x="103" y="299"/>
                </a:cubicBezTo>
                <a:cubicBezTo>
                  <a:pt x="103" y="300"/>
                  <a:pt x="103" y="300"/>
                  <a:pt x="103" y="300"/>
                </a:cubicBezTo>
                <a:close/>
                <a:moveTo>
                  <a:pt x="103" y="297"/>
                </a:moveTo>
                <a:cubicBezTo>
                  <a:pt x="103" y="297"/>
                  <a:pt x="103" y="297"/>
                  <a:pt x="103" y="297"/>
                </a:cubicBezTo>
                <a:cubicBezTo>
                  <a:pt x="103" y="298"/>
                  <a:pt x="103" y="298"/>
                  <a:pt x="103" y="297"/>
                </a:cubicBezTo>
                <a:close/>
                <a:moveTo>
                  <a:pt x="105" y="297"/>
                </a:moveTo>
                <a:cubicBezTo>
                  <a:pt x="105" y="297"/>
                  <a:pt x="106" y="297"/>
                  <a:pt x="106" y="297"/>
                </a:cubicBezTo>
                <a:cubicBezTo>
                  <a:pt x="106" y="297"/>
                  <a:pt x="105" y="298"/>
                  <a:pt x="105" y="297"/>
                </a:cubicBezTo>
                <a:close/>
                <a:moveTo>
                  <a:pt x="108" y="297"/>
                </a:moveTo>
                <a:cubicBezTo>
                  <a:pt x="108" y="298"/>
                  <a:pt x="108" y="297"/>
                  <a:pt x="108" y="297"/>
                </a:cubicBezTo>
                <a:cubicBezTo>
                  <a:pt x="108" y="298"/>
                  <a:pt x="108" y="298"/>
                  <a:pt x="108" y="297"/>
                </a:cubicBezTo>
                <a:close/>
                <a:moveTo>
                  <a:pt x="121" y="299"/>
                </a:moveTo>
                <a:cubicBezTo>
                  <a:pt x="121" y="300"/>
                  <a:pt x="120" y="300"/>
                  <a:pt x="120" y="300"/>
                </a:cubicBezTo>
                <a:cubicBezTo>
                  <a:pt x="120" y="299"/>
                  <a:pt x="120" y="298"/>
                  <a:pt x="120" y="298"/>
                </a:cubicBezTo>
                <a:cubicBezTo>
                  <a:pt x="120" y="298"/>
                  <a:pt x="120" y="297"/>
                  <a:pt x="121" y="298"/>
                </a:cubicBezTo>
                <a:cubicBezTo>
                  <a:pt x="120" y="298"/>
                  <a:pt x="120" y="299"/>
                  <a:pt x="121" y="299"/>
                </a:cubicBezTo>
                <a:close/>
                <a:moveTo>
                  <a:pt x="128" y="294"/>
                </a:moveTo>
                <a:cubicBezTo>
                  <a:pt x="128" y="294"/>
                  <a:pt x="128" y="293"/>
                  <a:pt x="129" y="293"/>
                </a:cubicBezTo>
                <a:cubicBezTo>
                  <a:pt x="128" y="294"/>
                  <a:pt x="128" y="294"/>
                  <a:pt x="128" y="294"/>
                </a:cubicBezTo>
                <a:close/>
                <a:moveTo>
                  <a:pt x="146" y="289"/>
                </a:moveTo>
                <a:cubicBezTo>
                  <a:pt x="147" y="289"/>
                  <a:pt x="147" y="289"/>
                  <a:pt x="147" y="289"/>
                </a:cubicBezTo>
                <a:cubicBezTo>
                  <a:pt x="147" y="289"/>
                  <a:pt x="147" y="289"/>
                  <a:pt x="147" y="289"/>
                </a:cubicBezTo>
                <a:cubicBezTo>
                  <a:pt x="147" y="290"/>
                  <a:pt x="146" y="289"/>
                  <a:pt x="146" y="289"/>
                </a:cubicBezTo>
                <a:close/>
                <a:moveTo>
                  <a:pt x="147" y="289"/>
                </a:moveTo>
                <a:cubicBezTo>
                  <a:pt x="147" y="288"/>
                  <a:pt x="148" y="288"/>
                  <a:pt x="148" y="288"/>
                </a:cubicBezTo>
                <a:cubicBezTo>
                  <a:pt x="148" y="289"/>
                  <a:pt x="147" y="289"/>
                  <a:pt x="147" y="289"/>
                </a:cubicBezTo>
                <a:close/>
                <a:moveTo>
                  <a:pt x="148" y="288"/>
                </a:moveTo>
                <a:cubicBezTo>
                  <a:pt x="149" y="288"/>
                  <a:pt x="149" y="288"/>
                  <a:pt x="150" y="288"/>
                </a:cubicBezTo>
                <a:cubicBezTo>
                  <a:pt x="149" y="289"/>
                  <a:pt x="149" y="289"/>
                  <a:pt x="148" y="288"/>
                </a:cubicBezTo>
                <a:close/>
                <a:moveTo>
                  <a:pt x="167" y="283"/>
                </a:moveTo>
                <a:cubicBezTo>
                  <a:pt x="167" y="283"/>
                  <a:pt x="167" y="283"/>
                  <a:pt x="168" y="283"/>
                </a:cubicBezTo>
                <a:cubicBezTo>
                  <a:pt x="168" y="283"/>
                  <a:pt x="167" y="283"/>
                  <a:pt x="167" y="283"/>
                </a:cubicBezTo>
                <a:close/>
                <a:moveTo>
                  <a:pt x="178" y="280"/>
                </a:moveTo>
                <a:cubicBezTo>
                  <a:pt x="179" y="280"/>
                  <a:pt x="179" y="279"/>
                  <a:pt x="179" y="279"/>
                </a:cubicBezTo>
                <a:cubicBezTo>
                  <a:pt x="179" y="280"/>
                  <a:pt x="178" y="281"/>
                  <a:pt x="178" y="280"/>
                </a:cubicBezTo>
                <a:close/>
                <a:moveTo>
                  <a:pt x="180" y="280"/>
                </a:moveTo>
                <a:cubicBezTo>
                  <a:pt x="180" y="280"/>
                  <a:pt x="180" y="280"/>
                  <a:pt x="180" y="280"/>
                </a:cubicBezTo>
                <a:cubicBezTo>
                  <a:pt x="180" y="279"/>
                  <a:pt x="180" y="279"/>
                  <a:pt x="180" y="279"/>
                </a:cubicBezTo>
                <a:cubicBezTo>
                  <a:pt x="180" y="279"/>
                  <a:pt x="180" y="279"/>
                  <a:pt x="180" y="279"/>
                </a:cubicBezTo>
                <a:cubicBezTo>
                  <a:pt x="181" y="279"/>
                  <a:pt x="180" y="280"/>
                  <a:pt x="181" y="280"/>
                </a:cubicBezTo>
                <a:cubicBezTo>
                  <a:pt x="180" y="280"/>
                  <a:pt x="180" y="280"/>
                  <a:pt x="180" y="280"/>
                </a:cubicBezTo>
                <a:close/>
                <a:moveTo>
                  <a:pt x="190" y="277"/>
                </a:moveTo>
                <a:cubicBezTo>
                  <a:pt x="191" y="278"/>
                  <a:pt x="191" y="276"/>
                  <a:pt x="191" y="277"/>
                </a:cubicBezTo>
                <a:cubicBezTo>
                  <a:pt x="191" y="277"/>
                  <a:pt x="190" y="278"/>
                  <a:pt x="190" y="277"/>
                </a:cubicBezTo>
                <a:close/>
                <a:moveTo>
                  <a:pt x="193" y="278"/>
                </a:moveTo>
                <a:cubicBezTo>
                  <a:pt x="193" y="278"/>
                  <a:pt x="193" y="277"/>
                  <a:pt x="193" y="277"/>
                </a:cubicBezTo>
                <a:cubicBezTo>
                  <a:pt x="193" y="277"/>
                  <a:pt x="193" y="277"/>
                  <a:pt x="193" y="277"/>
                </a:cubicBezTo>
                <a:cubicBezTo>
                  <a:pt x="193" y="278"/>
                  <a:pt x="193" y="278"/>
                  <a:pt x="193" y="278"/>
                </a:cubicBezTo>
                <a:close/>
                <a:moveTo>
                  <a:pt x="194" y="277"/>
                </a:moveTo>
                <a:cubicBezTo>
                  <a:pt x="194" y="277"/>
                  <a:pt x="194" y="277"/>
                  <a:pt x="194" y="277"/>
                </a:cubicBezTo>
                <a:cubicBezTo>
                  <a:pt x="194" y="277"/>
                  <a:pt x="194" y="277"/>
                  <a:pt x="194" y="277"/>
                </a:cubicBezTo>
                <a:cubicBezTo>
                  <a:pt x="194" y="277"/>
                  <a:pt x="194" y="277"/>
                  <a:pt x="194" y="277"/>
                </a:cubicBezTo>
                <a:cubicBezTo>
                  <a:pt x="194" y="277"/>
                  <a:pt x="194" y="277"/>
                  <a:pt x="194" y="277"/>
                </a:cubicBezTo>
                <a:cubicBezTo>
                  <a:pt x="193" y="277"/>
                  <a:pt x="193" y="277"/>
                  <a:pt x="193" y="277"/>
                </a:cubicBezTo>
                <a:cubicBezTo>
                  <a:pt x="193" y="276"/>
                  <a:pt x="194" y="276"/>
                  <a:pt x="194" y="276"/>
                </a:cubicBezTo>
                <a:cubicBezTo>
                  <a:pt x="194" y="276"/>
                  <a:pt x="194" y="276"/>
                  <a:pt x="194" y="276"/>
                </a:cubicBezTo>
                <a:cubicBezTo>
                  <a:pt x="194" y="276"/>
                  <a:pt x="194" y="276"/>
                  <a:pt x="194" y="276"/>
                </a:cubicBezTo>
                <a:cubicBezTo>
                  <a:pt x="194" y="276"/>
                  <a:pt x="194" y="276"/>
                  <a:pt x="194" y="277"/>
                </a:cubicBezTo>
                <a:close/>
                <a:moveTo>
                  <a:pt x="196" y="276"/>
                </a:moveTo>
                <a:cubicBezTo>
                  <a:pt x="196" y="276"/>
                  <a:pt x="196" y="276"/>
                  <a:pt x="196" y="276"/>
                </a:cubicBezTo>
                <a:cubicBezTo>
                  <a:pt x="196" y="276"/>
                  <a:pt x="196" y="276"/>
                  <a:pt x="196" y="276"/>
                </a:cubicBezTo>
                <a:close/>
                <a:moveTo>
                  <a:pt x="197" y="286"/>
                </a:moveTo>
                <a:cubicBezTo>
                  <a:pt x="197" y="287"/>
                  <a:pt x="196" y="287"/>
                  <a:pt x="196" y="287"/>
                </a:cubicBezTo>
                <a:cubicBezTo>
                  <a:pt x="196" y="286"/>
                  <a:pt x="196" y="286"/>
                  <a:pt x="196" y="286"/>
                </a:cubicBezTo>
                <a:cubicBezTo>
                  <a:pt x="196" y="286"/>
                  <a:pt x="196" y="287"/>
                  <a:pt x="197" y="286"/>
                </a:cubicBezTo>
                <a:close/>
                <a:moveTo>
                  <a:pt x="195" y="294"/>
                </a:moveTo>
                <a:cubicBezTo>
                  <a:pt x="195" y="293"/>
                  <a:pt x="196" y="293"/>
                  <a:pt x="195" y="293"/>
                </a:cubicBezTo>
                <a:cubicBezTo>
                  <a:pt x="195" y="293"/>
                  <a:pt x="195" y="293"/>
                  <a:pt x="196" y="293"/>
                </a:cubicBezTo>
                <a:cubicBezTo>
                  <a:pt x="195" y="293"/>
                  <a:pt x="196" y="293"/>
                  <a:pt x="196" y="294"/>
                </a:cubicBezTo>
                <a:lnTo>
                  <a:pt x="195" y="294"/>
                </a:lnTo>
                <a:close/>
                <a:moveTo>
                  <a:pt x="196" y="292"/>
                </a:moveTo>
                <a:cubicBezTo>
                  <a:pt x="196" y="292"/>
                  <a:pt x="196" y="292"/>
                  <a:pt x="195" y="292"/>
                </a:cubicBezTo>
                <a:cubicBezTo>
                  <a:pt x="196" y="292"/>
                  <a:pt x="196" y="291"/>
                  <a:pt x="196" y="291"/>
                </a:cubicBezTo>
                <a:cubicBezTo>
                  <a:pt x="196" y="291"/>
                  <a:pt x="196" y="292"/>
                  <a:pt x="196" y="292"/>
                </a:cubicBezTo>
                <a:close/>
                <a:moveTo>
                  <a:pt x="196" y="290"/>
                </a:moveTo>
                <a:cubicBezTo>
                  <a:pt x="195" y="290"/>
                  <a:pt x="195" y="290"/>
                  <a:pt x="196" y="290"/>
                </a:cubicBezTo>
                <a:cubicBezTo>
                  <a:pt x="196" y="290"/>
                  <a:pt x="195" y="290"/>
                  <a:pt x="195" y="290"/>
                </a:cubicBezTo>
                <a:cubicBezTo>
                  <a:pt x="195" y="289"/>
                  <a:pt x="195" y="288"/>
                  <a:pt x="195" y="288"/>
                </a:cubicBezTo>
                <a:cubicBezTo>
                  <a:pt x="196" y="288"/>
                  <a:pt x="196" y="289"/>
                  <a:pt x="197" y="289"/>
                </a:cubicBezTo>
                <a:cubicBezTo>
                  <a:pt x="196" y="290"/>
                  <a:pt x="196" y="290"/>
                  <a:pt x="196" y="290"/>
                </a:cubicBezTo>
                <a:close/>
                <a:moveTo>
                  <a:pt x="197" y="294"/>
                </a:moveTo>
                <a:cubicBezTo>
                  <a:pt x="197" y="294"/>
                  <a:pt x="197" y="294"/>
                  <a:pt x="197" y="294"/>
                </a:cubicBezTo>
                <a:cubicBezTo>
                  <a:pt x="197" y="294"/>
                  <a:pt x="197" y="293"/>
                  <a:pt x="197" y="293"/>
                </a:cubicBezTo>
                <a:cubicBezTo>
                  <a:pt x="197" y="294"/>
                  <a:pt x="197" y="294"/>
                  <a:pt x="197" y="294"/>
                </a:cubicBezTo>
                <a:close/>
                <a:moveTo>
                  <a:pt x="197" y="290"/>
                </a:moveTo>
                <a:cubicBezTo>
                  <a:pt x="197" y="290"/>
                  <a:pt x="197" y="289"/>
                  <a:pt x="198" y="289"/>
                </a:cubicBezTo>
                <a:cubicBezTo>
                  <a:pt x="197" y="289"/>
                  <a:pt x="198" y="290"/>
                  <a:pt x="197" y="290"/>
                </a:cubicBezTo>
                <a:close/>
                <a:moveTo>
                  <a:pt x="199" y="294"/>
                </a:moveTo>
                <a:cubicBezTo>
                  <a:pt x="199" y="294"/>
                  <a:pt x="198" y="295"/>
                  <a:pt x="198" y="295"/>
                </a:cubicBezTo>
                <a:cubicBezTo>
                  <a:pt x="198" y="294"/>
                  <a:pt x="199" y="293"/>
                  <a:pt x="199" y="293"/>
                </a:cubicBezTo>
                <a:cubicBezTo>
                  <a:pt x="199" y="294"/>
                  <a:pt x="198" y="294"/>
                  <a:pt x="199" y="294"/>
                </a:cubicBezTo>
                <a:close/>
                <a:moveTo>
                  <a:pt x="199" y="292"/>
                </a:moveTo>
                <a:cubicBezTo>
                  <a:pt x="199" y="292"/>
                  <a:pt x="199" y="291"/>
                  <a:pt x="200" y="291"/>
                </a:cubicBezTo>
                <a:cubicBezTo>
                  <a:pt x="200" y="292"/>
                  <a:pt x="199" y="291"/>
                  <a:pt x="199" y="292"/>
                </a:cubicBezTo>
                <a:close/>
                <a:moveTo>
                  <a:pt x="199" y="290"/>
                </a:moveTo>
                <a:cubicBezTo>
                  <a:pt x="199" y="291"/>
                  <a:pt x="199" y="290"/>
                  <a:pt x="198" y="290"/>
                </a:cubicBezTo>
                <a:cubicBezTo>
                  <a:pt x="198" y="289"/>
                  <a:pt x="198" y="289"/>
                  <a:pt x="199" y="288"/>
                </a:cubicBezTo>
                <a:cubicBezTo>
                  <a:pt x="199" y="288"/>
                  <a:pt x="200" y="287"/>
                  <a:pt x="200" y="286"/>
                </a:cubicBezTo>
                <a:cubicBezTo>
                  <a:pt x="201" y="286"/>
                  <a:pt x="201" y="287"/>
                  <a:pt x="201" y="287"/>
                </a:cubicBezTo>
                <a:cubicBezTo>
                  <a:pt x="202" y="287"/>
                  <a:pt x="201" y="287"/>
                  <a:pt x="201" y="287"/>
                </a:cubicBezTo>
                <a:cubicBezTo>
                  <a:pt x="201" y="289"/>
                  <a:pt x="202" y="287"/>
                  <a:pt x="202" y="288"/>
                </a:cubicBezTo>
                <a:cubicBezTo>
                  <a:pt x="201" y="289"/>
                  <a:pt x="199" y="288"/>
                  <a:pt x="199" y="290"/>
                </a:cubicBezTo>
                <a:close/>
                <a:moveTo>
                  <a:pt x="201" y="291"/>
                </a:moveTo>
                <a:cubicBezTo>
                  <a:pt x="201" y="291"/>
                  <a:pt x="201" y="291"/>
                  <a:pt x="202" y="291"/>
                </a:cubicBezTo>
                <a:cubicBezTo>
                  <a:pt x="201" y="291"/>
                  <a:pt x="201" y="292"/>
                  <a:pt x="201" y="291"/>
                </a:cubicBezTo>
                <a:close/>
                <a:moveTo>
                  <a:pt x="202" y="293"/>
                </a:moveTo>
                <a:cubicBezTo>
                  <a:pt x="202" y="293"/>
                  <a:pt x="202" y="293"/>
                  <a:pt x="202" y="292"/>
                </a:cubicBezTo>
                <a:cubicBezTo>
                  <a:pt x="202" y="292"/>
                  <a:pt x="202" y="292"/>
                  <a:pt x="202" y="292"/>
                </a:cubicBezTo>
                <a:cubicBezTo>
                  <a:pt x="201" y="292"/>
                  <a:pt x="203" y="293"/>
                  <a:pt x="202" y="293"/>
                </a:cubicBezTo>
                <a:close/>
                <a:moveTo>
                  <a:pt x="203" y="292"/>
                </a:moveTo>
                <a:cubicBezTo>
                  <a:pt x="204" y="292"/>
                  <a:pt x="204" y="292"/>
                  <a:pt x="204" y="292"/>
                </a:cubicBezTo>
                <a:cubicBezTo>
                  <a:pt x="204" y="293"/>
                  <a:pt x="204" y="293"/>
                  <a:pt x="203" y="292"/>
                </a:cubicBezTo>
                <a:close/>
                <a:moveTo>
                  <a:pt x="208" y="290"/>
                </a:moveTo>
                <a:cubicBezTo>
                  <a:pt x="208" y="290"/>
                  <a:pt x="209" y="289"/>
                  <a:pt x="209" y="290"/>
                </a:cubicBezTo>
                <a:lnTo>
                  <a:pt x="208" y="290"/>
                </a:lnTo>
                <a:close/>
                <a:moveTo>
                  <a:pt x="213" y="287"/>
                </a:moveTo>
                <a:cubicBezTo>
                  <a:pt x="213" y="288"/>
                  <a:pt x="211" y="287"/>
                  <a:pt x="210" y="288"/>
                </a:cubicBezTo>
                <a:cubicBezTo>
                  <a:pt x="210" y="287"/>
                  <a:pt x="212" y="286"/>
                  <a:pt x="213" y="287"/>
                </a:cubicBezTo>
                <a:close/>
                <a:moveTo>
                  <a:pt x="301" y="224"/>
                </a:moveTo>
                <a:cubicBezTo>
                  <a:pt x="301" y="224"/>
                  <a:pt x="301" y="224"/>
                  <a:pt x="301" y="224"/>
                </a:cubicBezTo>
                <a:cubicBezTo>
                  <a:pt x="301" y="224"/>
                  <a:pt x="301" y="224"/>
                  <a:pt x="301" y="224"/>
                </a:cubicBezTo>
                <a:cubicBezTo>
                  <a:pt x="301" y="224"/>
                  <a:pt x="301" y="224"/>
                  <a:pt x="301" y="224"/>
                </a:cubicBezTo>
                <a:close/>
                <a:moveTo>
                  <a:pt x="302" y="251"/>
                </a:moveTo>
                <a:cubicBezTo>
                  <a:pt x="302" y="251"/>
                  <a:pt x="302" y="251"/>
                  <a:pt x="301" y="250"/>
                </a:cubicBezTo>
                <a:cubicBezTo>
                  <a:pt x="302" y="250"/>
                  <a:pt x="302" y="250"/>
                  <a:pt x="302" y="250"/>
                </a:cubicBezTo>
                <a:cubicBezTo>
                  <a:pt x="302" y="250"/>
                  <a:pt x="302" y="251"/>
                  <a:pt x="302" y="251"/>
                </a:cubicBezTo>
                <a:close/>
                <a:moveTo>
                  <a:pt x="303" y="251"/>
                </a:moveTo>
                <a:cubicBezTo>
                  <a:pt x="303" y="251"/>
                  <a:pt x="303" y="251"/>
                  <a:pt x="303" y="251"/>
                </a:cubicBezTo>
                <a:cubicBezTo>
                  <a:pt x="303" y="251"/>
                  <a:pt x="302" y="251"/>
                  <a:pt x="302" y="250"/>
                </a:cubicBezTo>
                <a:cubicBezTo>
                  <a:pt x="303" y="250"/>
                  <a:pt x="303" y="250"/>
                  <a:pt x="303" y="250"/>
                </a:cubicBezTo>
                <a:cubicBezTo>
                  <a:pt x="303" y="251"/>
                  <a:pt x="303" y="251"/>
                  <a:pt x="303" y="251"/>
                </a:cubicBezTo>
                <a:close/>
                <a:moveTo>
                  <a:pt x="304" y="251"/>
                </a:moveTo>
                <a:cubicBezTo>
                  <a:pt x="304" y="251"/>
                  <a:pt x="304" y="251"/>
                  <a:pt x="304" y="251"/>
                </a:cubicBezTo>
                <a:cubicBezTo>
                  <a:pt x="304" y="251"/>
                  <a:pt x="304" y="251"/>
                  <a:pt x="304" y="251"/>
                </a:cubicBezTo>
                <a:cubicBezTo>
                  <a:pt x="304" y="251"/>
                  <a:pt x="304" y="251"/>
                  <a:pt x="304" y="251"/>
                </a:cubicBezTo>
                <a:cubicBezTo>
                  <a:pt x="304" y="251"/>
                  <a:pt x="304" y="251"/>
                  <a:pt x="304" y="251"/>
                </a:cubicBezTo>
                <a:close/>
                <a:moveTo>
                  <a:pt x="304" y="225"/>
                </a:moveTo>
                <a:cubicBezTo>
                  <a:pt x="303" y="225"/>
                  <a:pt x="303" y="225"/>
                  <a:pt x="303" y="225"/>
                </a:cubicBezTo>
                <a:cubicBezTo>
                  <a:pt x="303" y="225"/>
                  <a:pt x="303" y="224"/>
                  <a:pt x="303" y="224"/>
                </a:cubicBezTo>
                <a:cubicBezTo>
                  <a:pt x="303" y="224"/>
                  <a:pt x="303" y="224"/>
                  <a:pt x="303" y="224"/>
                </a:cubicBezTo>
                <a:cubicBezTo>
                  <a:pt x="303" y="224"/>
                  <a:pt x="304" y="224"/>
                  <a:pt x="304" y="224"/>
                </a:cubicBezTo>
                <a:cubicBezTo>
                  <a:pt x="304" y="224"/>
                  <a:pt x="304" y="224"/>
                  <a:pt x="304" y="225"/>
                </a:cubicBezTo>
                <a:cubicBezTo>
                  <a:pt x="304" y="225"/>
                  <a:pt x="304" y="225"/>
                  <a:pt x="304" y="225"/>
                </a:cubicBezTo>
                <a:close/>
                <a:moveTo>
                  <a:pt x="304" y="251"/>
                </a:moveTo>
                <a:cubicBezTo>
                  <a:pt x="304" y="251"/>
                  <a:pt x="304" y="251"/>
                  <a:pt x="304" y="251"/>
                </a:cubicBezTo>
                <a:cubicBezTo>
                  <a:pt x="304" y="251"/>
                  <a:pt x="304" y="251"/>
                  <a:pt x="304" y="251"/>
                </a:cubicBezTo>
                <a:cubicBezTo>
                  <a:pt x="304" y="251"/>
                  <a:pt x="304" y="251"/>
                  <a:pt x="304" y="251"/>
                </a:cubicBezTo>
                <a:close/>
                <a:moveTo>
                  <a:pt x="305" y="251"/>
                </a:moveTo>
                <a:cubicBezTo>
                  <a:pt x="305" y="251"/>
                  <a:pt x="305" y="251"/>
                  <a:pt x="305" y="251"/>
                </a:cubicBezTo>
                <a:cubicBezTo>
                  <a:pt x="305" y="250"/>
                  <a:pt x="305" y="250"/>
                  <a:pt x="305" y="250"/>
                </a:cubicBezTo>
                <a:cubicBezTo>
                  <a:pt x="305" y="251"/>
                  <a:pt x="305" y="251"/>
                  <a:pt x="305" y="251"/>
                </a:cubicBezTo>
                <a:close/>
                <a:moveTo>
                  <a:pt x="307" y="250"/>
                </a:moveTo>
                <a:cubicBezTo>
                  <a:pt x="307" y="250"/>
                  <a:pt x="307" y="250"/>
                  <a:pt x="307" y="250"/>
                </a:cubicBezTo>
                <a:cubicBezTo>
                  <a:pt x="307" y="250"/>
                  <a:pt x="306" y="250"/>
                  <a:pt x="306" y="250"/>
                </a:cubicBezTo>
                <a:cubicBezTo>
                  <a:pt x="306" y="250"/>
                  <a:pt x="306" y="250"/>
                  <a:pt x="306" y="250"/>
                </a:cubicBezTo>
                <a:cubicBezTo>
                  <a:pt x="306" y="250"/>
                  <a:pt x="305" y="250"/>
                  <a:pt x="305" y="250"/>
                </a:cubicBezTo>
                <a:cubicBezTo>
                  <a:pt x="305" y="250"/>
                  <a:pt x="305" y="250"/>
                  <a:pt x="305" y="250"/>
                </a:cubicBezTo>
                <a:cubicBezTo>
                  <a:pt x="305" y="250"/>
                  <a:pt x="305" y="250"/>
                  <a:pt x="305" y="249"/>
                </a:cubicBezTo>
                <a:cubicBezTo>
                  <a:pt x="305" y="249"/>
                  <a:pt x="305" y="250"/>
                  <a:pt x="305" y="249"/>
                </a:cubicBezTo>
                <a:cubicBezTo>
                  <a:pt x="306" y="249"/>
                  <a:pt x="305" y="249"/>
                  <a:pt x="305" y="250"/>
                </a:cubicBezTo>
                <a:cubicBezTo>
                  <a:pt x="306" y="250"/>
                  <a:pt x="306" y="249"/>
                  <a:pt x="306" y="249"/>
                </a:cubicBezTo>
                <a:cubicBezTo>
                  <a:pt x="306" y="249"/>
                  <a:pt x="307" y="249"/>
                  <a:pt x="307" y="249"/>
                </a:cubicBezTo>
                <a:cubicBezTo>
                  <a:pt x="307" y="249"/>
                  <a:pt x="307" y="250"/>
                  <a:pt x="307" y="250"/>
                </a:cubicBezTo>
                <a:cubicBezTo>
                  <a:pt x="307" y="250"/>
                  <a:pt x="307" y="250"/>
                  <a:pt x="308" y="250"/>
                </a:cubicBezTo>
                <a:cubicBezTo>
                  <a:pt x="307" y="250"/>
                  <a:pt x="307" y="250"/>
                  <a:pt x="307" y="250"/>
                </a:cubicBezTo>
                <a:close/>
                <a:moveTo>
                  <a:pt x="306" y="247"/>
                </a:moveTo>
                <a:cubicBezTo>
                  <a:pt x="307" y="248"/>
                  <a:pt x="307" y="247"/>
                  <a:pt x="307" y="248"/>
                </a:cubicBezTo>
                <a:cubicBezTo>
                  <a:pt x="307" y="248"/>
                  <a:pt x="307" y="248"/>
                  <a:pt x="307" y="248"/>
                </a:cubicBezTo>
                <a:cubicBezTo>
                  <a:pt x="307" y="248"/>
                  <a:pt x="307" y="248"/>
                  <a:pt x="306" y="248"/>
                </a:cubicBezTo>
                <a:cubicBezTo>
                  <a:pt x="306" y="248"/>
                  <a:pt x="306" y="248"/>
                  <a:pt x="306" y="247"/>
                </a:cubicBezTo>
                <a:close/>
                <a:moveTo>
                  <a:pt x="306" y="224"/>
                </a:moveTo>
                <a:cubicBezTo>
                  <a:pt x="306" y="225"/>
                  <a:pt x="306" y="225"/>
                  <a:pt x="306" y="225"/>
                </a:cubicBezTo>
                <a:cubicBezTo>
                  <a:pt x="306" y="225"/>
                  <a:pt x="306" y="225"/>
                  <a:pt x="306" y="225"/>
                </a:cubicBezTo>
                <a:cubicBezTo>
                  <a:pt x="306" y="225"/>
                  <a:pt x="306" y="225"/>
                  <a:pt x="306" y="224"/>
                </a:cubicBezTo>
                <a:close/>
                <a:moveTo>
                  <a:pt x="307" y="243"/>
                </a:moveTo>
                <a:cubicBezTo>
                  <a:pt x="308" y="243"/>
                  <a:pt x="308" y="243"/>
                  <a:pt x="308" y="243"/>
                </a:cubicBezTo>
                <a:cubicBezTo>
                  <a:pt x="308" y="243"/>
                  <a:pt x="307" y="244"/>
                  <a:pt x="307" y="243"/>
                </a:cubicBezTo>
                <a:close/>
                <a:moveTo>
                  <a:pt x="308" y="247"/>
                </a:moveTo>
                <a:cubicBezTo>
                  <a:pt x="308" y="248"/>
                  <a:pt x="308" y="248"/>
                  <a:pt x="308" y="248"/>
                </a:cubicBezTo>
                <a:cubicBezTo>
                  <a:pt x="308" y="247"/>
                  <a:pt x="308" y="247"/>
                  <a:pt x="308" y="247"/>
                </a:cubicBezTo>
                <a:close/>
                <a:moveTo>
                  <a:pt x="309" y="249"/>
                </a:moveTo>
                <a:cubicBezTo>
                  <a:pt x="308" y="249"/>
                  <a:pt x="308" y="250"/>
                  <a:pt x="307" y="250"/>
                </a:cubicBezTo>
                <a:cubicBezTo>
                  <a:pt x="308" y="249"/>
                  <a:pt x="307" y="249"/>
                  <a:pt x="308" y="248"/>
                </a:cubicBezTo>
                <a:cubicBezTo>
                  <a:pt x="309" y="248"/>
                  <a:pt x="308" y="250"/>
                  <a:pt x="309" y="249"/>
                </a:cubicBezTo>
                <a:cubicBezTo>
                  <a:pt x="309" y="249"/>
                  <a:pt x="308" y="249"/>
                  <a:pt x="309" y="248"/>
                </a:cubicBezTo>
                <a:cubicBezTo>
                  <a:pt x="309" y="249"/>
                  <a:pt x="309" y="249"/>
                  <a:pt x="309" y="249"/>
                </a:cubicBezTo>
                <a:cubicBezTo>
                  <a:pt x="309" y="249"/>
                  <a:pt x="309" y="249"/>
                  <a:pt x="309" y="249"/>
                </a:cubicBezTo>
                <a:close/>
                <a:moveTo>
                  <a:pt x="309" y="223"/>
                </a:moveTo>
                <a:cubicBezTo>
                  <a:pt x="309" y="223"/>
                  <a:pt x="309" y="223"/>
                  <a:pt x="309" y="223"/>
                </a:cubicBezTo>
                <a:cubicBezTo>
                  <a:pt x="309" y="223"/>
                  <a:pt x="309" y="223"/>
                  <a:pt x="309" y="224"/>
                </a:cubicBezTo>
                <a:cubicBezTo>
                  <a:pt x="309" y="224"/>
                  <a:pt x="309" y="224"/>
                  <a:pt x="308" y="224"/>
                </a:cubicBezTo>
                <a:cubicBezTo>
                  <a:pt x="308" y="224"/>
                  <a:pt x="308" y="224"/>
                  <a:pt x="308" y="224"/>
                </a:cubicBezTo>
                <a:cubicBezTo>
                  <a:pt x="308" y="224"/>
                  <a:pt x="308" y="224"/>
                  <a:pt x="308" y="224"/>
                </a:cubicBezTo>
                <a:cubicBezTo>
                  <a:pt x="308" y="224"/>
                  <a:pt x="308" y="224"/>
                  <a:pt x="308" y="224"/>
                </a:cubicBezTo>
                <a:cubicBezTo>
                  <a:pt x="308" y="224"/>
                  <a:pt x="308" y="224"/>
                  <a:pt x="308" y="224"/>
                </a:cubicBezTo>
                <a:cubicBezTo>
                  <a:pt x="308" y="224"/>
                  <a:pt x="308" y="224"/>
                  <a:pt x="308" y="224"/>
                </a:cubicBezTo>
                <a:cubicBezTo>
                  <a:pt x="307" y="224"/>
                  <a:pt x="307" y="224"/>
                  <a:pt x="307" y="224"/>
                </a:cubicBezTo>
                <a:cubicBezTo>
                  <a:pt x="307" y="224"/>
                  <a:pt x="307" y="224"/>
                  <a:pt x="307" y="224"/>
                </a:cubicBezTo>
                <a:cubicBezTo>
                  <a:pt x="307" y="224"/>
                  <a:pt x="307" y="224"/>
                  <a:pt x="306" y="224"/>
                </a:cubicBezTo>
                <a:cubicBezTo>
                  <a:pt x="307" y="224"/>
                  <a:pt x="307" y="224"/>
                  <a:pt x="307" y="224"/>
                </a:cubicBezTo>
                <a:cubicBezTo>
                  <a:pt x="306" y="224"/>
                  <a:pt x="306" y="224"/>
                  <a:pt x="306" y="224"/>
                </a:cubicBezTo>
                <a:cubicBezTo>
                  <a:pt x="306" y="224"/>
                  <a:pt x="306" y="224"/>
                  <a:pt x="306" y="224"/>
                </a:cubicBezTo>
                <a:cubicBezTo>
                  <a:pt x="306" y="224"/>
                  <a:pt x="306" y="224"/>
                  <a:pt x="305" y="224"/>
                </a:cubicBezTo>
                <a:cubicBezTo>
                  <a:pt x="305" y="224"/>
                  <a:pt x="305" y="224"/>
                  <a:pt x="305" y="224"/>
                </a:cubicBezTo>
                <a:cubicBezTo>
                  <a:pt x="305" y="224"/>
                  <a:pt x="305" y="224"/>
                  <a:pt x="305" y="225"/>
                </a:cubicBezTo>
                <a:cubicBezTo>
                  <a:pt x="305" y="225"/>
                  <a:pt x="305" y="225"/>
                  <a:pt x="305" y="225"/>
                </a:cubicBezTo>
                <a:cubicBezTo>
                  <a:pt x="305" y="225"/>
                  <a:pt x="305" y="225"/>
                  <a:pt x="305" y="225"/>
                </a:cubicBezTo>
                <a:cubicBezTo>
                  <a:pt x="305" y="224"/>
                  <a:pt x="305" y="225"/>
                  <a:pt x="305" y="224"/>
                </a:cubicBezTo>
                <a:cubicBezTo>
                  <a:pt x="305" y="224"/>
                  <a:pt x="305" y="224"/>
                  <a:pt x="305" y="224"/>
                </a:cubicBezTo>
                <a:cubicBezTo>
                  <a:pt x="305" y="224"/>
                  <a:pt x="306" y="224"/>
                  <a:pt x="306" y="224"/>
                </a:cubicBezTo>
                <a:cubicBezTo>
                  <a:pt x="306" y="224"/>
                  <a:pt x="306" y="224"/>
                  <a:pt x="306" y="224"/>
                </a:cubicBezTo>
                <a:cubicBezTo>
                  <a:pt x="306" y="224"/>
                  <a:pt x="306" y="224"/>
                  <a:pt x="306" y="224"/>
                </a:cubicBezTo>
                <a:cubicBezTo>
                  <a:pt x="306" y="224"/>
                  <a:pt x="307" y="223"/>
                  <a:pt x="308" y="223"/>
                </a:cubicBezTo>
                <a:cubicBezTo>
                  <a:pt x="308" y="223"/>
                  <a:pt x="308" y="223"/>
                  <a:pt x="308" y="223"/>
                </a:cubicBezTo>
                <a:cubicBezTo>
                  <a:pt x="308" y="223"/>
                  <a:pt x="309" y="223"/>
                  <a:pt x="309" y="223"/>
                </a:cubicBezTo>
                <a:cubicBezTo>
                  <a:pt x="309" y="223"/>
                  <a:pt x="308" y="222"/>
                  <a:pt x="308" y="222"/>
                </a:cubicBezTo>
                <a:cubicBezTo>
                  <a:pt x="308" y="222"/>
                  <a:pt x="308" y="222"/>
                  <a:pt x="308" y="222"/>
                </a:cubicBezTo>
                <a:cubicBezTo>
                  <a:pt x="308" y="222"/>
                  <a:pt x="308" y="222"/>
                  <a:pt x="308" y="222"/>
                </a:cubicBezTo>
                <a:cubicBezTo>
                  <a:pt x="308" y="222"/>
                  <a:pt x="308" y="222"/>
                  <a:pt x="308" y="222"/>
                </a:cubicBezTo>
                <a:cubicBezTo>
                  <a:pt x="308" y="222"/>
                  <a:pt x="308" y="223"/>
                  <a:pt x="308" y="223"/>
                </a:cubicBezTo>
                <a:cubicBezTo>
                  <a:pt x="308" y="223"/>
                  <a:pt x="308" y="223"/>
                  <a:pt x="308" y="223"/>
                </a:cubicBezTo>
                <a:cubicBezTo>
                  <a:pt x="308" y="223"/>
                  <a:pt x="308" y="223"/>
                  <a:pt x="307" y="223"/>
                </a:cubicBezTo>
                <a:cubicBezTo>
                  <a:pt x="308" y="223"/>
                  <a:pt x="308" y="223"/>
                  <a:pt x="308" y="223"/>
                </a:cubicBezTo>
                <a:cubicBezTo>
                  <a:pt x="307" y="223"/>
                  <a:pt x="307" y="223"/>
                  <a:pt x="307" y="223"/>
                </a:cubicBezTo>
                <a:cubicBezTo>
                  <a:pt x="307" y="223"/>
                  <a:pt x="307" y="223"/>
                  <a:pt x="307" y="223"/>
                </a:cubicBezTo>
                <a:cubicBezTo>
                  <a:pt x="307" y="223"/>
                  <a:pt x="307" y="223"/>
                  <a:pt x="307" y="223"/>
                </a:cubicBezTo>
                <a:cubicBezTo>
                  <a:pt x="307" y="223"/>
                  <a:pt x="307" y="223"/>
                  <a:pt x="307" y="222"/>
                </a:cubicBezTo>
                <a:cubicBezTo>
                  <a:pt x="307" y="222"/>
                  <a:pt x="307" y="222"/>
                  <a:pt x="307" y="222"/>
                </a:cubicBezTo>
                <a:cubicBezTo>
                  <a:pt x="308" y="222"/>
                  <a:pt x="308" y="221"/>
                  <a:pt x="309" y="222"/>
                </a:cubicBezTo>
                <a:cubicBezTo>
                  <a:pt x="308" y="222"/>
                  <a:pt x="309" y="223"/>
                  <a:pt x="309" y="223"/>
                </a:cubicBezTo>
                <a:cubicBezTo>
                  <a:pt x="309" y="223"/>
                  <a:pt x="309" y="223"/>
                  <a:pt x="309" y="223"/>
                </a:cubicBezTo>
                <a:close/>
                <a:moveTo>
                  <a:pt x="310" y="248"/>
                </a:moveTo>
                <a:cubicBezTo>
                  <a:pt x="310" y="247"/>
                  <a:pt x="309" y="247"/>
                  <a:pt x="309" y="247"/>
                </a:cubicBezTo>
                <a:cubicBezTo>
                  <a:pt x="310" y="247"/>
                  <a:pt x="310" y="247"/>
                  <a:pt x="310" y="247"/>
                </a:cubicBezTo>
                <a:cubicBezTo>
                  <a:pt x="310" y="248"/>
                  <a:pt x="310" y="248"/>
                  <a:pt x="310" y="248"/>
                </a:cubicBezTo>
                <a:close/>
                <a:moveTo>
                  <a:pt x="313" y="238"/>
                </a:moveTo>
                <a:cubicBezTo>
                  <a:pt x="313" y="238"/>
                  <a:pt x="313" y="238"/>
                  <a:pt x="313" y="238"/>
                </a:cubicBezTo>
                <a:cubicBezTo>
                  <a:pt x="313" y="238"/>
                  <a:pt x="313" y="238"/>
                  <a:pt x="313" y="239"/>
                </a:cubicBezTo>
                <a:cubicBezTo>
                  <a:pt x="313" y="238"/>
                  <a:pt x="313" y="238"/>
                  <a:pt x="313" y="238"/>
                </a:cubicBezTo>
                <a:close/>
                <a:moveTo>
                  <a:pt x="313" y="238"/>
                </a:moveTo>
                <a:cubicBezTo>
                  <a:pt x="313" y="238"/>
                  <a:pt x="313" y="238"/>
                  <a:pt x="313" y="239"/>
                </a:cubicBezTo>
                <a:cubicBezTo>
                  <a:pt x="313" y="239"/>
                  <a:pt x="313" y="239"/>
                  <a:pt x="313" y="239"/>
                </a:cubicBezTo>
                <a:cubicBezTo>
                  <a:pt x="313" y="239"/>
                  <a:pt x="312" y="238"/>
                  <a:pt x="312" y="238"/>
                </a:cubicBezTo>
                <a:cubicBezTo>
                  <a:pt x="312" y="238"/>
                  <a:pt x="313" y="238"/>
                  <a:pt x="313" y="238"/>
                </a:cubicBezTo>
                <a:close/>
                <a:moveTo>
                  <a:pt x="312" y="237"/>
                </a:moveTo>
                <a:cubicBezTo>
                  <a:pt x="312" y="237"/>
                  <a:pt x="312" y="237"/>
                  <a:pt x="313" y="237"/>
                </a:cubicBezTo>
                <a:cubicBezTo>
                  <a:pt x="312" y="237"/>
                  <a:pt x="312" y="237"/>
                  <a:pt x="312" y="237"/>
                </a:cubicBezTo>
                <a:cubicBezTo>
                  <a:pt x="312" y="237"/>
                  <a:pt x="312" y="237"/>
                  <a:pt x="312" y="237"/>
                </a:cubicBezTo>
                <a:close/>
                <a:moveTo>
                  <a:pt x="311" y="238"/>
                </a:moveTo>
                <a:cubicBezTo>
                  <a:pt x="311" y="239"/>
                  <a:pt x="310" y="239"/>
                  <a:pt x="310" y="239"/>
                </a:cubicBezTo>
                <a:cubicBezTo>
                  <a:pt x="310" y="238"/>
                  <a:pt x="311" y="238"/>
                  <a:pt x="311" y="238"/>
                </a:cubicBezTo>
                <a:close/>
                <a:moveTo>
                  <a:pt x="312" y="247"/>
                </a:moveTo>
                <a:cubicBezTo>
                  <a:pt x="311" y="247"/>
                  <a:pt x="311" y="247"/>
                  <a:pt x="310" y="247"/>
                </a:cubicBezTo>
                <a:cubicBezTo>
                  <a:pt x="311" y="247"/>
                  <a:pt x="312" y="247"/>
                  <a:pt x="312" y="247"/>
                </a:cubicBezTo>
                <a:close/>
                <a:moveTo>
                  <a:pt x="312" y="239"/>
                </a:moveTo>
                <a:cubicBezTo>
                  <a:pt x="312" y="238"/>
                  <a:pt x="312" y="238"/>
                  <a:pt x="312" y="238"/>
                </a:cubicBezTo>
                <a:cubicBezTo>
                  <a:pt x="312" y="238"/>
                  <a:pt x="312" y="238"/>
                  <a:pt x="312" y="238"/>
                </a:cubicBezTo>
                <a:cubicBezTo>
                  <a:pt x="312" y="238"/>
                  <a:pt x="312" y="238"/>
                  <a:pt x="312" y="238"/>
                </a:cubicBezTo>
                <a:cubicBezTo>
                  <a:pt x="313" y="238"/>
                  <a:pt x="312" y="238"/>
                  <a:pt x="312" y="239"/>
                </a:cubicBezTo>
                <a:close/>
                <a:moveTo>
                  <a:pt x="313" y="244"/>
                </a:moveTo>
                <a:cubicBezTo>
                  <a:pt x="313" y="245"/>
                  <a:pt x="313" y="245"/>
                  <a:pt x="312" y="245"/>
                </a:cubicBezTo>
                <a:cubicBezTo>
                  <a:pt x="312" y="245"/>
                  <a:pt x="312" y="244"/>
                  <a:pt x="313" y="244"/>
                </a:cubicBezTo>
                <a:close/>
                <a:moveTo>
                  <a:pt x="312" y="247"/>
                </a:moveTo>
                <a:cubicBezTo>
                  <a:pt x="312" y="247"/>
                  <a:pt x="312" y="247"/>
                  <a:pt x="312" y="246"/>
                </a:cubicBezTo>
                <a:cubicBezTo>
                  <a:pt x="313" y="247"/>
                  <a:pt x="313" y="246"/>
                  <a:pt x="314" y="247"/>
                </a:cubicBezTo>
                <a:cubicBezTo>
                  <a:pt x="313" y="246"/>
                  <a:pt x="313" y="247"/>
                  <a:pt x="312" y="247"/>
                </a:cubicBezTo>
                <a:close/>
                <a:moveTo>
                  <a:pt x="318" y="222"/>
                </a:moveTo>
                <a:cubicBezTo>
                  <a:pt x="318" y="221"/>
                  <a:pt x="319" y="221"/>
                  <a:pt x="319" y="221"/>
                </a:cubicBezTo>
                <a:cubicBezTo>
                  <a:pt x="319" y="221"/>
                  <a:pt x="319" y="221"/>
                  <a:pt x="319" y="221"/>
                </a:cubicBezTo>
                <a:cubicBezTo>
                  <a:pt x="319" y="222"/>
                  <a:pt x="318" y="222"/>
                  <a:pt x="318" y="222"/>
                </a:cubicBezTo>
                <a:cubicBezTo>
                  <a:pt x="318" y="222"/>
                  <a:pt x="318" y="222"/>
                  <a:pt x="318" y="222"/>
                </a:cubicBezTo>
                <a:close/>
                <a:moveTo>
                  <a:pt x="315" y="232"/>
                </a:moveTo>
                <a:cubicBezTo>
                  <a:pt x="315" y="232"/>
                  <a:pt x="315" y="232"/>
                  <a:pt x="315" y="232"/>
                </a:cubicBezTo>
                <a:cubicBezTo>
                  <a:pt x="315" y="232"/>
                  <a:pt x="315" y="232"/>
                  <a:pt x="315" y="232"/>
                </a:cubicBezTo>
                <a:cubicBezTo>
                  <a:pt x="315" y="232"/>
                  <a:pt x="315" y="233"/>
                  <a:pt x="314" y="232"/>
                </a:cubicBezTo>
                <a:lnTo>
                  <a:pt x="315" y="232"/>
                </a:lnTo>
                <a:close/>
                <a:moveTo>
                  <a:pt x="315" y="237"/>
                </a:moveTo>
                <a:cubicBezTo>
                  <a:pt x="315" y="237"/>
                  <a:pt x="315" y="238"/>
                  <a:pt x="315" y="238"/>
                </a:cubicBezTo>
                <a:cubicBezTo>
                  <a:pt x="315" y="238"/>
                  <a:pt x="315" y="237"/>
                  <a:pt x="315" y="237"/>
                </a:cubicBezTo>
                <a:cubicBezTo>
                  <a:pt x="315" y="237"/>
                  <a:pt x="315" y="237"/>
                  <a:pt x="315" y="237"/>
                </a:cubicBezTo>
                <a:close/>
                <a:moveTo>
                  <a:pt x="314" y="238"/>
                </a:moveTo>
                <a:cubicBezTo>
                  <a:pt x="314" y="238"/>
                  <a:pt x="314" y="238"/>
                  <a:pt x="314" y="238"/>
                </a:cubicBezTo>
                <a:cubicBezTo>
                  <a:pt x="314" y="238"/>
                  <a:pt x="314" y="238"/>
                  <a:pt x="314" y="238"/>
                </a:cubicBezTo>
                <a:cubicBezTo>
                  <a:pt x="314" y="238"/>
                  <a:pt x="314" y="238"/>
                  <a:pt x="314" y="238"/>
                </a:cubicBezTo>
                <a:close/>
                <a:moveTo>
                  <a:pt x="314" y="237"/>
                </a:moveTo>
                <a:cubicBezTo>
                  <a:pt x="314" y="237"/>
                  <a:pt x="314" y="237"/>
                  <a:pt x="314" y="237"/>
                </a:cubicBezTo>
                <a:cubicBezTo>
                  <a:pt x="314" y="237"/>
                  <a:pt x="314" y="238"/>
                  <a:pt x="314" y="238"/>
                </a:cubicBezTo>
                <a:cubicBezTo>
                  <a:pt x="314" y="238"/>
                  <a:pt x="314" y="237"/>
                  <a:pt x="314" y="237"/>
                </a:cubicBezTo>
                <a:close/>
                <a:moveTo>
                  <a:pt x="314" y="238"/>
                </a:moveTo>
                <a:cubicBezTo>
                  <a:pt x="314" y="238"/>
                  <a:pt x="314" y="238"/>
                  <a:pt x="314" y="238"/>
                </a:cubicBezTo>
                <a:cubicBezTo>
                  <a:pt x="314" y="238"/>
                  <a:pt x="314" y="238"/>
                  <a:pt x="314" y="238"/>
                </a:cubicBezTo>
                <a:cubicBezTo>
                  <a:pt x="314" y="238"/>
                  <a:pt x="314" y="238"/>
                  <a:pt x="314" y="238"/>
                </a:cubicBezTo>
                <a:close/>
                <a:moveTo>
                  <a:pt x="314" y="248"/>
                </a:moveTo>
                <a:cubicBezTo>
                  <a:pt x="314" y="247"/>
                  <a:pt x="314" y="247"/>
                  <a:pt x="314" y="247"/>
                </a:cubicBezTo>
                <a:cubicBezTo>
                  <a:pt x="314" y="247"/>
                  <a:pt x="314" y="247"/>
                  <a:pt x="314" y="246"/>
                </a:cubicBezTo>
                <a:cubicBezTo>
                  <a:pt x="314" y="246"/>
                  <a:pt x="315" y="246"/>
                  <a:pt x="315" y="247"/>
                </a:cubicBezTo>
                <a:cubicBezTo>
                  <a:pt x="315" y="247"/>
                  <a:pt x="315" y="248"/>
                  <a:pt x="314" y="248"/>
                </a:cubicBezTo>
                <a:close/>
                <a:moveTo>
                  <a:pt x="315" y="238"/>
                </a:moveTo>
                <a:cubicBezTo>
                  <a:pt x="315" y="238"/>
                  <a:pt x="315" y="238"/>
                  <a:pt x="315" y="238"/>
                </a:cubicBezTo>
                <a:cubicBezTo>
                  <a:pt x="315" y="238"/>
                  <a:pt x="315" y="238"/>
                  <a:pt x="315" y="238"/>
                </a:cubicBezTo>
                <a:cubicBezTo>
                  <a:pt x="315" y="238"/>
                  <a:pt x="316" y="238"/>
                  <a:pt x="316" y="237"/>
                </a:cubicBezTo>
                <a:cubicBezTo>
                  <a:pt x="316" y="238"/>
                  <a:pt x="316" y="238"/>
                  <a:pt x="316" y="238"/>
                </a:cubicBezTo>
                <a:cubicBezTo>
                  <a:pt x="315" y="238"/>
                  <a:pt x="315" y="238"/>
                  <a:pt x="315" y="238"/>
                </a:cubicBezTo>
                <a:close/>
                <a:moveTo>
                  <a:pt x="317" y="246"/>
                </a:moveTo>
                <a:cubicBezTo>
                  <a:pt x="316" y="246"/>
                  <a:pt x="316" y="247"/>
                  <a:pt x="316" y="247"/>
                </a:cubicBezTo>
                <a:cubicBezTo>
                  <a:pt x="315" y="247"/>
                  <a:pt x="316" y="247"/>
                  <a:pt x="316" y="246"/>
                </a:cubicBezTo>
                <a:cubicBezTo>
                  <a:pt x="316" y="246"/>
                  <a:pt x="316" y="246"/>
                  <a:pt x="316" y="246"/>
                </a:cubicBezTo>
                <a:cubicBezTo>
                  <a:pt x="316" y="246"/>
                  <a:pt x="317" y="246"/>
                  <a:pt x="317" y="246"/>
                </a:cubicBezTo>
                <a:close/>
                <a:moveTo>
                  <a:pt x="316" y="237"/>
                </a:moveTo>
                <a:cubicBezTo>
                  <a:pt x="316" y="237"/>
                  <a:pt x="316" y="237"/>
                  <a:pt x="317" y="237"/>
                </a:cubicBezTo>
                <a:cubicBezTo>
                  <a:pt x="316" y="237"/>
                  <a:pt x="316" y="237"/>
                  <a:pt x="316" y="237"/>
                </a:cubicBezTo>
                <a:close/>
                <a:moveTo>
                  <a:pt x="316" y="235"/>
                </a:moveTo>
                <a:cubicBezTo>
                  <a:pt x="317" y="235"/>
                  <a:pt x="317" y="235"/>
                  <a:pt x="317" y="235"/>
                </a:cubicBezTo>
                <a:cubicBezTo>
                  <a:pt x="317" y="235"/>
                  <a:pt x="317" y="235"/>
                  <a:pt x="317" y="235"/>
                </a:cubicBezTo>
                <a:cubicBezTo>
                  <a:pt x="317" y="235"/>
                  <a:pt x="317" y="235"/>
                  <a:pt x="316" y="235"/>
                </a:cubicBezTo>
                <a:close/>
                <a:moveTo>
                  <a:pt x="317" y="237"/>
                </a:moveTo>
                <a:cubicBezTo>
                  <a:pt x="317" y="236"/>
                  <a:pt x="317" y="236"/>
                  <a:pt x="317" y="236"/>
                </a:cubicBezTo>
                <a:cubicBezTo>
                  <a:pt x="317" y="236"/>
                  <a:pt x="317" y="236"/>
                  <a:pt x="317" y="236"/>
                </a:cubicBezTo>
                <a:cubicBezTo>
                  <a:pt x="317" y="236"/>
                  <a:pt x="317" y="236"/>
                  <a:pt x="317" y="237"/>
                </a:cubicBezTo>
                <a:close/>
                <a:moveTo>
                  <a:pt x="317" y="222"/>
                </a:moveTo>
                <a:cubicBezTo>
                  <a:pt x="317" y="222"/>
                  <a:pt x="316" y="222"/>
                  <a:pt x="316" y="222"/>
                </a:cubicBezTo>
                <a:cubicBezTo>
                  <a:pt x="316" y="222"/>
                  <a:pt x="317" y="222"/>
                  <a:pt x="317" y="222"/>
                </a:cubicBezTo>
                <a:cubicBezTo>
                  <a:pt x="317" y="222"/>
                  <a:pt x="317" y="222"/>
                  <a:pt x="317" y="222"/>
                </a:cubicBezTo>
                <a:close/>
                <a:moveTo>
                  <a:pt x="317" y="222"/>
                </a:moveTo>
                <a:cubicBezTo>
                  <a:pt x="317" y="222"/>
                  <a:pt x="317" y="222"/>
                  <a:pt x="317" y="222"/>
                </a:cubicBezTo>
                <a:cubicBezTo>
                  <a:pt x="317" y="222"/>
                  <a:pt x="317" y="222"/>
                  <a:pt x="317" y="222"/>
                </a:cubicBezTo>
                <a:cubicBezTo>
                  <a:pt x="317" y="222"/>
                  <a:pt x="317" y="222"/>
                  <a:pt x="317" y="222"/>
                </a:cubicBezTo>
                <a:close/>
                <a:moveTo>
                  <a:pt x="317" y="235"/>
                </a:moveTo>
                <a:cubicBezTo>
                  <a:pt x="317" y="235"/>
                  <a:pt x="317" y="235"/>
                  <a:pt x="317" y="235"/>
                </a:cubicBezTo>
                <a:cubicBezTo>
                  <a:pt x="317" y="235"/>
                  <a:pt x="317" y="235"/>
                  <a:pt x="317" y="234"/>
                </a:cubicBezTo>
                <a:cubicBezTo>
                  <a:pt x="317" y="235"/>
                  <a:pt x="318" y="235"/>
                  <a:pt x="318" y="235"/>
                </a:cubicBezTo>
                <a:cubicBezTo>
                  <a:pt x="317" y="235"/>
                  <a:pt x="317" y="235"/>
                  <a:pt x="317" y="235"/>
                </a:cubicBezTo>
                <a:close/>
                <a:moveTo>
                  <a:pt x="317" y="234"/>
                </a:moveTo>
                <a:cubicBezTo>
                  <a:pt x="318" y="234"/>
                  <a:pt x="318" y="234"/>
                  <a:pt x="318" y="234"/>
                </a:cubicBezTo>
                <a:cubicBezTo>
                  <a:pt x="318" y="234"/>
                  <a:pt x="318" y="234"/>
                  <a:pt x="318" y="234"/>
                </a:cubicBezTo>
                <a:lnTo>
                  <a:pt x="317" y="234"/>
                </a:lnTo>
                <a:close/>
                <a:moveTo>
                  <a:pt x="318" y="237"/>
                </a:moveTo>
                <a:cubicBezTo>
                  <a:pt x="318" y="237"/>
                  <a:pt x="318" y="236"/>
                  <a:pt x="319" y="237"/>
                </a:cubicBezTo>
                <a:cubicBezTo>
                  <a:pt x="318" y="237"/>
                  <a:pt x="318" y="237"/>
                  <a:pt x="318" y="237"/>
                </a:cubicBezTo>
                <a:close/>
                <a:moveTo>
                  <a:pt x="318" y="236"/>
                </a:moveTo>
                <a:cubicBezTo>
                  <a:pt x="319" y="236"/>
                  <a:pt x="319" y="236"/>
                  <a:pt x="319" y="236"/>
                </a:cubicBezTo>
                <a:cubicBezTo>
                  <a:pt x="319" y="236"/>
                  <a:pt x="319" y="236"/>
                  <a:pt x="318" y="236"/>
                </a:cubicBezTo>
                <a:cubicBezTo>
                  <a:pt x="318" y="236"/>
                  <a:pt x="318" y="236"/>
                  <a:pt x="318" y="236"/>
                </a:cubicBezTo>
                <a:close/>
                <a:moveTo>
                  <a:pt x="319" y="235"/>
                </a:moveTo>
                <a:cubicBezTo>
                  <a:pt x="318" y="235"/>
                  <a:pt x="318" y="235"/>
                  <a:pt x="318" y="235"/>
                </a:cubicBezTo>
                <a:cubicBezTo>
                  <a:pt x="318" y="235"/>
                  <a:pt x="318" y="235"/>
                  <a:pt x="318" y="235"/>
                </a:cubicBezTo>
                <a:cubicBezTo>
                  <a:pt x="319" y="235"/>
                  <a:pt x="319" y="235"/>
                  <a:pt x="319" y="235"/>
                </a:cubicBezTo>
                <a:close/>
                <a:moveTo>
                  <a:pt x="318" y="241"/>
                </a:moveTo>
                <a:cubicBezTo>
                  <a:pt x="318" y="241"/>
                  <a:pt x="318" y="241"/>
                  <a:pt x="319" y="241"/>
                </a:cubicBezTo>
                <a:cubicBezTo>
                  <a:pt x="319" y="241"/>
                  <a:pt x="318" y="242"/>
                  <a:pt x="318" y="241"/>
                </a:cubicBezTo>
                <a:close/>
                <a:moveTo>
                  <a:pt x="319" y="235"/>
                </a:moveTo>
                <a:cubicBezTo>
                  <a:pt x="319" y="235"/>
                  <a:pt x="319" y="235"/>
                  <a:pt x="319" y="235"/>
                </a:cubicBezTo>
                <a:cubicBezTo>
                  <a:pt x="319" y="235"/>
                  <a:pt x="319" y="234"/>
                  <a:pt x="318" y="234"/>
                </a:cubicBezTo>
                <a:cubicBezTo>
                  <a:pt x="318" y="234"/>
                  <a:pt x="318" y="234"/>
                  <a:pt x="319" y="234"/>
                </a:cubicBezTo>
                <a:cubicBezTo>
                  <a:pt x="319" y="234"/>
                  <a:pt x="319" y="234"/>
                  <a:pt x="319" y="234"/>
                </a:cubicBezTo>
                <a:cubicBezTo>
                  <a:pt x="319" y="234"/>
                  <a:pt x="319" y="234"/>
                  <a:pt x="319" y="234"/>
                </a:cubicBezTo>
                <a:cubicBezTo>
                  <a:pt x="319" y="234"/>
                  <a:pt x="319" y="235"/>
                  <a:pt x="319" y="235"/>
                </a:cubicBezTo>
                <a:close/>
                <a:moveTo>
                  <a:pt x="373" y="230"/>
                </a:moveTo>
                <a:cubicBezTo>
                  <a:pt x="373" y="231"/>
                  <a:pt x="373" y="231"/>
                  <a:pt x="373" y="231"/>
                </a:cubicBezTo>
                <a:cubicBezTo>
                  <a:pt x="373" y="231"/>
                  <a:pt x="372" y="231"/>
                  <a:pt x="372" y="231"/>
                </a:cubicBezTo>
                <a:cubicBezTo>
                  <a:pt x="372" y="231"/>
                  <a:pt x="372" y="231"/>
                  <a:pt x="372" y="231"/>
                </a:cubicBezTo>
                <a:cubicBezTo>
                  <a:pt x="372" y="230"/>
                  <a:pt x="372" y="230"/>
                  <a:pt x="373" y="230"/>
                </a:cubicBezTo>
                <a:close/>
                <a:moveTo>
                  <a:pt x="366" y="232"/>
                </a:moveTo>
                <a:cubicBezTo>
                  <a:pt x="366" y="232"/>
                  <a:pt x="365" y="233"/>
                  <a:pt x="365" y="232"/>
                </a:cubicBezTo>
                <a:cubicBezTo>
                  <a:pt x="365" y="232"/>
                  <a:pt x="366" y="232"/>
                  <a:pt x="366" y="232"/>
                </a:cubicBezTo>
                <a:close/>
                <a:moveTo>
                  <a:pt x="364" y="232"/>
                </a:moveTo>
                <a:cubicBezTo>
                  <a:pt x="364" y="233"/>
                  <a:pt x="363" y="232"/>
                  <a:pt x="363" y="232"/>
                </a:cubicBezTo>
                <a:cubicBezTo>
                  <a:pt x="363" y="232"/>
                  <a:pt x="364" y="232"/>
                  <a:pt x="364" y="232"/>
                </a:cubicBezTo>
                <a:close/>
                <a:moveTo>
                  <a:pt x="356" y="232"/>
                </a:moveTo>
                <a:cubicBezTo>
                  <a:pt x="356" y="233"/>
                  <a:pt x="356" y="234"/>
                  <a:pt x="355" y="233"/>
                </a:cubicBezTo>
                <a:cubicBezTo>
                  <a:pt x="356" y="233"/>
                  <a:pt x="356" y="232"/>
                  <a:pt x="356" y="232"/>
                </a:cubicBezTo>
                <a:close/>
                <a:moveTo>
                  <a:pt x="355" y="234"/>
                </a:moveTo>
                <a:cubicBezTo>
                  <a:pt x="355" y="235"/>
                  <a:pt x="355" y="234"/>
                  <a:pt x="356" y="235"/>
                </a:cubicBezTo>
                <a:cubicBezTo>
                  <a:pt x="355" y="235"/>
                  <a:pt x="355" y="237"/>
                  <a:pt x="355" y="236"/>
                </a:cubicBezTo>
                <a:cubicBezTo>
                  <a:pt x="355" y="235"/>
                  <a:pt x="355" y="235"/>
                  <a:pt x="355" y="234"/>
                </a:cubicBezTo>
                <a:close/>
                <a:moveTo>
                  <a:pt x="354" y="236"/>
                </a:moveTo>
                <a:cubicBezTo>
                  <a:pt x="354" y="236"/>
                  <a:pt x="354" y="235"/>
                  <a:pt x="353" y="235"/>
                </a:cubicBezTo>
                <a:cubicBezTo>
                  <a:pt x="354" y="235"/>
                  <a:pt x="354" y="235"/>
                  <a:pt x="354" y="235"/>
                </a:cubicBezTo>
                <a:cubicBezTo>
                  <a:pt x="354" y="235"/>
                  <a:pt x="355" y="236"/>
                  <a:pt x="354" y="236"/>
                </a:cubicBezTo>
                <a:close/>
                <a:moveTo>
                  <a:pt x="353" y="233"/>
                </a:moveTo>
                <a:cubicBezTo>
                  <a:pt x="353" y="233"/>
                  <a:pt x="353" y="234"/>
                  <a:pt x="353" y="234"/>
                </a:cubicBezTo>
                <a:cubicBezTo>
                  <a:pt x="353" y="235"/>
                  <a:pt x="354" y="234"/>
                  <a:pt x="354" y="234"/>
                </a:cubicBezTo>
                <a:cubicBezTo>
                  <a:pt x="354" y="235"/>
                  <a:pt x="353" y="235"/>
                  <a:pt x="353" y="234"/>
                </a:cubicBezTo>
                <a:cubicBezTo>
                  <a:pt x="353" y="234"/>
                  <a:pt x="353" y="234"/>
                  <a:pt x="352" y="234"/>
                </a:cubicBezTo>
                <a:cubicBezTo>
                  <a:pt x="353" y="233"/>
                  <a:pt x="353" y="233"/>
                  <a:pt x="353" y="233"/>
                </a:cubicBezTo>
                <a:close/>
                <a:moveTo>
                  <a:pt x="353" y="235"/>
                </a:moveTo>
                <a:cubicBezTo>
                  <a:pt x="353" y="236"/>
                  <a:pt x="352" y="235"/>
                  <a:pt x="352" y="235"/>
                </a:cubicBezTo>
                <a:cubicBezTo>
                  <a:pt x="353" y="235"/>
                  <a:pt x="353" y="235"/>
                  <a:pt x="353" y="235"/>
                </a:cubicBezTo>
                <a:close/>
                <a:moveTo>
                  <a:pt x="348" y="235"/>
                </a:moveTo>
                <a:cubicBezTo>
                  <a:pt x="349" y="235"/>
                  <a:pt x="349" y="236"/>
                  <a:pt x="349" y="235"/>
                </a:cubicBezTo>
                <a:cubicBezTo>
                  <a:pt x="349" y="234"/>
                  <a:pt x="349" y="235"/>
                  <a:pt x="349" y="234"/>
                </a:cubicBezTo>
                <a:cubicBezTo>
                  <a:pt x="349" y="234"/>
                  <a:pt x="349" y="234"/>
                  <a:pt x="350" y="235"/>
                </a:cubicBezTo>
                <a:cubicBezTo>
                  <a:pt x="350" y="235"/>
                  <a:pt x="349" y="236"/>
                  <a:pt x="348" y="235"/>
                </a:cubicBezTo>
                <a:cubicBezTo>
                  <a:pt x="348" y="236"/>
                  <a:pt x="348" y="235"/>
                  <a:pt x="348" y="235"/>
                </a:cubicBezTo>
                <a:close/>
                <a:moveTo>
                  <a:pt x="347" y="235"/>
                </a:moveTo>
                <a:cubicBezTo>
                  <a:pt x="347" y="235"/>
                  <a:pt x="347" y="235"/>
                  <a:pt x="347" y="236"/>
                </a:cubicBezTo>
                <a:cubicBezTo>
                  <a:pt x="347" y="236"/>
                  <a:pt x="347" y="236"/>
                  <a:pt x="347" y="236"/>
                </a:cubicBezTo>
                <a:cubicBezTo>
                  <a:pt x="347" y="236"/>
                  <a:pt x="347" y="235"/>
                  <a:pt x="347" y="235"/>
                </a:cubicBezTo>
                <a:close/>
                <a:moveTo>
                  <a:pt x="348" y="238"/>
                </a:moveTo>
                <a:cubicBezTo>
                  <a:pt x="347" y="239"/>
                  <a:pt x="347" y="239"/>
                  <a:pt x="346" y="239"/>
                </a:cubicBezTo>
                <a:cubicBezTo>
                  <a:pt x="347" y="238"/>
                  <a:pt x="347" y="238"/>
                  <a:pt x="348" y="238"/>
                </a:cubicBezTo>
                <a:close/>
                <a:moveTo>
                  <a:pt x="345" y="235"/>
                </a:moveTo>
                <a:cubicBezTo>
                  <a:pt x="345" y="235"/>
                  <a:pt x="345" y="235"/>
                  <a:pt x="345" y="235"/>
                </a:cubicBezTo>
                <a:cubicBezTo>
                  <a:pt x="345" y="234"/>
                  <a:pt x="345" y="234"/>
                  <a:pt x="345" y="235"/>
                </a:cubicBezTo>
                <a:close/>
                <a:moveTo>
                  <a:pt x="344" y="237"/>
                </a:moveTo>
                <a:cubicBezTo>
                  <a:pt x="344" y="238"/>
                  <a:pt x="344" y="237"/>
                  <a:pt x="344" y="238"/>
                </a:cubicBezTo>
                <a:cubicBezTo>
                  <a:pt x="343" y="238"/>
                  <a:pt x="344" y="238"/>
                  <a:pt x="343" y="237"/>
                </a:cubicBezTo>
                <a:cubicBezTo>
                  <a:pt x="343" y="237"/>
                  <a:pt x="343" y="238"/>
                  <a:pt x="343" y="238"/>
                </a:cubicBezTo>
                <a:cubicBezTo>
                  <a:pt x="343" y="237"/>
                  <a:pt x="344" y="237"/>
                  <a:pt x="344" y="237"/>
                </a:cubicBezTo>
                <a:close/>
                <a:moveTo>
                  <a:pt x="342" y="235"/>
                </a:moveTo>
                <a:cubicBezTo>
                  <a:pt x="342" y="235"/>
                  <a:pt x="342" y="236"/>
                  <a:pt x="342" y="236"/>
                </a:cubicBezTo>
                <a:cubicBezTo>
                  <a:pt x="342" y="235"/>
                  <a:pt x="342" y="235"/>
                  <a:pt x="342" y="235"/>
                </a:cubicBezTo>
                <a:close/>
                <a:moveTo>
                  <a:pt x="340" y="236"/>
                </a:moveTo>
                <a:cubicBezTo>
                  <a:pt x="341" y="237"/>
                  <a:pt x="341" y="238"/>
                  <a:pt x="341" y="238"/>
                </a:cubicBezTo>
                <a:cubicBezTo>
                  <a:pt x="340" y="238"/>
                  <a:pt x="340" y="237"/>
                  <a:pt x="340" y="236"/>
                </a:cubicBezTo>
                <a:close/>
                <a:moveTo>
                  <a:pt x="339" y="237"/>
                </a:moveTo>
                <a:cubicBezTo>
                  <a:pt x="339" y="238"/>
                  <a:pt x="340" y="237"/>
                  <a:pt x="340" y="238"/>
                </a:cubicBezTo>
                <a:cubicBezTo>
                  <a:pt x="340" y="238"/>
                  <a:pt x="339" y="238"/>
                  <a:pt x="339" y="239"/>
                </a:cubicBezTo>
                <a:cubicBezTo>
                  <a:pt x="339" y="238"/>
                  <a:pt x="338" y="238"/>
                  <a:pt x="338" y="238"/>
                </a:cubicBezTo>
                <a:cubicBezTo>
                  <a:pt x="339" y="238"/>
                  <a:pt x="339" y="238"/>
                  <a:pt x="339" y="237"/>
                </a:cubicBezTo>
                <a:close/>
                <a:moveTo>
                  <a:pt x="338" y="235"/>
                </a:moveTo>
                <a:cubicBezTo>
                  <a:pt x="338" y="235"/>
                  <a:pt x="338" y="235"/>
                  <a:pt x="338" y="235"/>
                </a:cubicBezTo>
                <a:cubicBezTo>
                  <a:pt x="338" y="236"/>
                  <a:pt x="338" y="236"/>
                  <a:pt x="338" y="236"/>
                </a:cubicBezTo>
                <a:cubicBezTo>
                  <a:pt x="337" y="235"/>
                  <a:pt x="338" y="235"/>
                  <a:pt x="338" y="235"/>
                </a:cubicBezTo>
                <a:close/>
                <a:moveTo>
                  <a:pt x="336" y="237"/>
                </a:moveTo>
                <a:cubicBezTo>
                  <a:pt x="336" y="237"/>
                  <a:pt x="337" y="237"/>
                  <a:pt x="337" y="237"/>
                </a:cubicBezTo>
                <a:cubicBezTo>
                  <a:pt x="336" y="238"/>
                  <a:pt x="337" y="238"/>
                  <a:pt x="336" y="238"/>
                </a:cubicBezTo>
                <a:cubicBezTo>
                  <a:pt x="336" y="238"/>
                  <a:pt x="336" y="238"/>
                  <a:pt x="336" y="237"/>
                </a:cubicBezTo>
                <a:close/>
                <a:moveTo>
                  <a:pt x="338" y="238"/>
                </a:moveTo>
                <a:cubicBezTo>
                  <a:pt x="337" y="238"/>
                  <a:pt x="336" y="240"/>
                  <a:pt x="336" y="238"/>
                </a:cubicBezTo>
                <a:cubicBezTo>
                  <a:pt x="337" y="239"/>
                  <a:pt x="337" y="237"/>
                  <a:pt x="338" y="238"/>
                </a:cubicBezTo>
                <a:close/>
                <a:moveTo>
                  <a:pt x="333" y="239"/>
                </a:moveTo>
                <a:cubicBezTo>
                  <a:pt x="333" y="239"/>
                  <a:pt x="333" y="239"/>
                  <a:pt x="333" y="239"/>
                </a:cubicBezTo>
                <a:cubicBezTo>
                  <a:pt x="333" y="239"/>
                  <a:pt x="332" y="240"/>
                  <a:pt x="332" y="239"/>
                </a:cubicBezTo>
                <a:cubicBezTo>
                  <a:pt x="332" y="239"/>
                  <a:pt x="332" y="239"/>
                  <a:pt x="333" y="239"/>
                </a:cubicBezTo>
                <a:close/>
                <a:moveTo>
                  <a:pt x="328" y="239"/>
                </a:moveTo>
                <a:cubicBezTo>
                  <a:pt x="328" y="240"/>
                  <a:pt x="328" y="240"/>
                  <a:pt x="328" y="240"/>
                </a:cubicBezTo>
                <a:cubicBezTo>
                  <a:pt x="328" y="240"/>
                  <a:pt x="328" y="240"/>
                  <a:pt x="328" y="240"/>
                </a:cubicBezTo>
                <a:cubicBezTo>
                  <a:pt x="328" y="240"/>
                  <a:pt x="328" y="240"/>
                  <a:pt x="328" y="240"/>
                </a:cubicBezTo>
                <a:cubicBezTo>
                  <a:pt x="327" y="240"/>
                  <a:pt x="327" y="240"/>
                  <a:pt x="327" y="240"/>
                </a:cubicBezTo>
                <a:cubicBezTo>
                  <a:pt x="327" y="240"/>
                  <a:pt x="327" y="240"/>
                  <a:pt x="327" y="240"/>
                </a:cubicBezTo>
                <a:cubicBezTo>
                  <a:pt x="327" y="240"/>
                  <a:pt x="327" y="240"/>
                  <a:pt x="327" y="240"/>
                </a:cubicBezTo>
                <a:cubicBezTo>
                  <a:pt x="327" y="240"/>
                  <a:pt x="328" y="240"/>
                  <a:pt x="328" y="239"/>
                </a:cubicBezTo>
                <a:close/>
                <a:moveTo>
                  <a:pt x="320" y="236"/>
                </a:moveTo>
                <a:cubicBezTo>
                  <a:pt x="320" y="236"/>
                  <a:pt x="320" y="236"/>
                  <a:pt x="320" y="236"/>
                </a:cubicBezTo>
                <a:cubicBezTo>
                  <a:pt x="320" y="236"/>
                  <a:pt x="320" y="236"/>
                  <a:pt x="320" y="236"/>
                </a:cubicBezTo>
                <a:cubicBezTo>
                  <a:pt x="320" y="236"/>
                  <a:pt x="320" y="236"/>
                  <a:pt x="320" y="236"/>
                </a:cubicBezTo>
                <a:cubicBezTo>
                  <a:pt x="320" y="236"/>
                  <a:pt x="320" y="236"/>
                  <a:pt x="320" y="236"/>
                </a:cubicBezTo>
                <a:close/>
                <a:moveTo>
                  <a:pt x="320" y="237"/>
                </a:moveTo>
                <a:cubicBezTo>
                  <a:pt x="320" y="237"/>
                  <a:pt x="320" y="237"/>
                  <a:pt x="320" y="237"/>
                </a:cubicBezTo>
                <a:cubicBezTo>
                  <a:pt x="320" y="238"/>
                  <a:pt x="320" y="237"/>
                  <a:pt x="320" y="237"/>
                </a:cubicBezTo>
                <a:close/>
                <a:moveTo>
                  <a:pt x="321" y="234"/>
                </a:moveTo>
                <a:cubicBezTo>
                  <a:pt x="321" y="234"/>
                  <a:pt x="321" y="234"/>
                  <a:pt x="321" y="233"/>
                </a:cubicBezTo>
                <a:cubicBezTo>
                  <a:pt x="322" y="233"/>
                  <a:pt x="322" y="233"/>
                  <a:pt x="322" y="234"/>
                </a:cubicBezTo>
                <a:cubicBezTo>
                  <a:pt x="322" y="234"/>
                  <a:pt x="322" y="234"/>
                  <a:pt x="322" y="234"/>
                </a:cubicBezTo>
                <a:cubicBezTo>
                  <a:pt x="322" y="234"/>
                  <a:pt x="322" y="233"/>
                  <a:pt x="322" y="233"/>
                </a:cubicBezTo>
                <a:cubicBezTo>
                  <a:pt x="322" y="233"/>
                  <a:pt x="322" y="234"/>
                  <a:pt x="322" y="234"/>
                </a:cubicBezTo>
                <a:cubicBezTo>
                  <a:pt x="321" y="234"/>
                  <a:pt x="321" y="234"/>
                  <a:pt x="321" y="234"/>
                </a:cubicBezTo>
                <a:close/>
                <a:moveTo>
                  <a:pt x="322" y="235"/>
                </a:moveTo>
                <a:cubicBezTo>
                  <a:pt x="322" y="235"/>
                  <a:pt x="322" y="235"/>
                  <a:pt x="322" y="235"/>
                </a:cubicBezTo>
                <a:cubicBezTo>
                  <a:pt x="322" y="235"/>
                  <a:pt x="322" y="235"/>
                  <a:pt x="322" y="235"/>
                </a:cubicBezTo>
                <a:cubicBezTo>
                  <a:pt x="322" y="235"/>
                  <a:pt x="322" y="235"/>
                  <a:pt x="322" y="235"/>
                </a:cubicBezTo>
                <a:close/>
                <a:moveTo>
                  <a:pt x="322" y="235"/>
                </a:moveTo>
                <a:cubicBezTo>
                  <a:pt x="322" y="235"/>
                  <a:pt x="321" y="235"/>
                  <a:pt x="321" y="235"/>
                </a:cubicBezTo>
                <a:cubicBezTo>
                  <a:pt x="322" y="235"/>
                  <a:pt x="322" y="235"/>
                  <a:pt x="322" y="235"/>
                </a:cubicBezTo>
                <a:cubicBezTo>
                  <a:pt x="322" y="235"/>
                  <a:pt x="322" y="235"/>
                  <a:pt x="322" y="235"/>
                </a:cubicBezTo>
                <a:close/>
                <a:moveTo>
                  <a:pt x="326" y="240"/>
                </a:moveTo>
                <a:cubicBezTo>
                  <a:pt x="326" y="240"/>
                  <a:pt x="326" y="241"/>
                  <a:pt x="325" y="241"/>
                </a:cubicBezTo>
                <a:cubicBezTo>
                  <a:pt x="326" y="240"/>
                  <a:pt x="326" y="239"/>
                  <a:pt x="326" y="240"/>
                </a:cubicBezTo>
                <a:close/>
                <a:moveTo>
                  <a:pt x="325" y="240"/>
                </a:moveTo>
                <a:cubicBezTo>
                  <a:pt x="325" y="241"/>
                  <a:pt x="324" y="241"/>
                  <a:pt x="324" y="241"/>
                </a:cubicBezTo>
                <a:cubicBezTo>
                  <a:pt x="324" y="240"/>
                  <a:pt x="325" y="240"/>
                  <a:pt x="325" y="240"/>
                </a:cubicBezTo>
                <a:close/>
                <a:moveTo>
                  <a:pt x="324" y="241"/>
                </a:moveTo>
                <a:cubicBezTo>
                  <a:pt x="323" y="241"/>
                  <a:pt x="323" y="241"/>
                  <a:pt x="323" y="241"/>
                </a:cubicBezTo>
                <a:cubicBezTo>
                  <a:pt x="323" y="241"/>
                  <a:pt x="323" y="240"/>
                  <a:pt x="324" y="241"/>
                </a:cubicBezTo>
                <a:close/>
                <a:moveTo>
                  <a:pt x="323" y="236"/>
                </a:moveTo>
                <a:cubicBezTo>
                  <a:pt x="323" y="237"/>
                  <a:pt x="322" y="236"/>
                  <a:pt x="322" y="236"/>
                </a:cubicBezTo>
                <a:cubicBezTo>
                  <a:pt x="322" y="236"/>
                  <a:pt x="322" y="236"/>
                  <a:pt x="322" y="236"/>
                </a:cubicBezTo>
                <a:lnTo>
                  <a:pt x="323" y="236"/>
                </a:lnTo>
                <a:close/>
                <a:moveTo>
                  <a:pt x="323" y="234"/>
                </a:moveTo>
                <a:cubicBezTo>
                  <a:pt x="323" y="234"/>
                  <a:pt x="323" y="234"/>
                  <a:pt x="323" y="234"/>
                </a:cubicBezTo>
                <a:cubicBezTo>
                  <a:pt x="323" y="234"/>
                  <a:pt x="323" y="234"/>
                  <a:pt x="323" y="234"/>
                </a:cubicBezTo>
                <a:cubicBezTo>
                  <a:pt x="323" y="234"/>
                  <a:pt x="323" y="234"/>
                  <a:pt x="323" y="234"/>
                </a:cubicBezTo>
                <a:close/>
                <a:moveTo>
                  <a:pt x="326" y="233"/>
                </a:moveTo>
                <a:cubicBezTo>
                  <a:pt x="326" y="233"/>
                  <a:pt x="326" y="233"/>
                  <a:pt x="326" y="233"/>
                </a:cubicBezTo>
                <a:cubicBezTo>
                  <a:pt x="326" y="233"/>
                  <a:pt x="326" y="233"/>
                  <a:pt x="326" y="233"/>
                </a:cubicBezTo>
                <a:close/>
                <a:moveTo>
                  <a:pt x="327" y="232"/>
                </a:moveTo>
                <a:cubicBezTo>
                  <a:pt x="327" y="232"/>
                  <a:pt x="327" y="232"/>
                  <a:pt x="326" y="232"/>
                </a:cubicBezTo>
                <a:cubicBezTo>
                  <a:pt x="326" y="232"/>
                  <a:pt x="326" y="232"/>
                  <a:pt x="327" y="232"/>
                </a:cubicBezTo>
                <a:cubicBezTo>
                  <a:pt x="326" y="232"/>
                  <a:pt x="326" y="232"/>
                  <a:pt x="326" y="233"/>
                </a:cubicBezTo>
                <a:cubicBezTo>
                  <a:pt x="326" y="233"/>
                  <a:pt x="326" y="233"/>
                  <a:pt x="326" y="233"/>
                </a:cubicBezTo>
                <a:cubicBezTo>
                  <a:pt x="326" y="232"/>
                  <a:pt x="326" y="232"/>
                  <a:pt x="326" y="232"/>
                </a:cubicBezTo>
                <a:cubicBezTo>
                  <a:pt x="326" y="232"/>
                  <a:pt x="326" y="232"/>
                  <a:pt x="326" y="232"/>
                </a:cubicBezTo>
                <a:cubicBezTo>
                  <a:pt x="326" y="232"/>
                  <a:pt x="326" y="232"/>
                  <a:pt x="326" y="232"/>
                </a:cubicBezTo>
                <a:cubicBezTo>
                  <a:pt x="326" y="232"/>
                  <a:pt x="326" y="232"/>
                  <a:pt x="326" y="232"/>
                </a:cubicBezTo>
                <a:cubicBezTo>
                  <a:pt x="326" y="231"/>
                  <a:pt x="327" y="232"/>
                  <a:pt x="327" y="231"/>
                </a:cubicBezTo>
                <a:cubicBezTo>
                  <a:pt x="327" y="231"/>
                  <a:pt x="327" y="231"/>
                  <a:pt x="327" y="231"/>
                </a:cubicBezTo>
                <a:cubicBezTo>
                  <a:pt x="327" y="231"/>
                  <a:pt x="327" y="232"/>
                  <a:pt x="327" y="232"/>
                </a:cubicBezTo>
                <a:close/>
                <a:moveTo>
                  <a:pt x="327" y="220"/>
                </a:moveTo>
                <a:cubicBezTo>
                  <a:pt x="327" y="220"/>
                  <a:pt x="327" y="221"/>
                  <a:pt x="326" y="221"/>
                </a:cubicBezTo>
                <a:cubicBezTo>
                  <a:pt x="326" y="221"/>
                  <a:pt x="326" y="220"/>
                  <a:pt x="326" y="220"/>
                </a:cubicBezTo>
                <a:cubicBezTo>
                  <a:pt x="327" y="220"/>
                  <a:pt x="327" y="220"/>
                  <a:pt x="327" y="220"/>
                </a:cubicBezTo>
                <a:cubicBezTo>
                  <a:pt x="327" y="220"/>
                  <a:pt x="327" y="220"/>
                  <a:pt x="327" y="220"/>
                </a:cubicBezTo>
                <a:cubicBezTo>
                  <a:pt x="327" y="220"/>
                  <a:pt x="327" y="220"/>
                  <a:pt x="327" y="220"/>
                </a:cubicBezTo>
                <a:close/>
                <a:moveTo>
                  <a:pt x="330" y="228"/>
                </a:moveTo>
                <a:cubicBezTo>
                  <a:pt x="330" y="228"/>
                  <a:pt x="330" y="229"/>
                  <a:pt x="331" y="229"/>
                </a:cubicBezTo>
                <a:cubicBezTo>
                  <a:pt x="331" y="230"/>
                  <a:pt x="330" y="229"/>
                  <a:pt x="330" y="228"/>
                </a:cubicBezTo>
                <a:close/>
                <a:moveTo>
                  <a:pt x="331" y="219"/>
                </a:moveTo>
                <a:cubicBezTo>
                  <a:pt x="331" y="219"/>
                  <a:pt x="331" y="219"/>
                  <a:pt x="331" y="219"/>
                </a:cubicBezTo>
                <a:cubicBezTo>
                  <a:pt x="331" y="219"/>
                  <a:pt x="331" y="219"/>
                  <a:pt x="331" y="219"/>
                </a:cubicBezTo>
                <a:cubicBezTo>
                  <a:pt x="331" y="219"/>
                  <a:pt x="331" y="219"/>
                  <a:pt x="331" y="219"/>
                </a:cubicBezTo>
                <a:cubicBezTo>
                  <a:pt x="331" y="219"/>
                  <a:pt x="331" y="219"/>
                  <a:pt x="331" y="219"/>
                </a:cubicBezTo>
                <a:close/>
                <a:moveTo>
                  <a:pt x="334" y="228"/>
                </a:moveTo>
                <a:cubicBezTo>
                  <a:pt x="334" y="228"/>
                  <a:pt x="334" y="228"/>
                  <a:pt x="334" y="228"/>
                </a:cubicBezTo>
                <a:cubicBezTo>
                  <a:pt x="334" y="227"/>
                  <a:pt x="335" y="227"/>
                  <a:pt x="336" y="228"/>
                </a:cubicBezTo>
                <a:cubicBezTo>
                  <a:pt x="335" y="228"/>
                  <a:pt x="335" y="229"/>
                  <a:pt x="334" y="228"/>
                </a:cubicBezTo>
                <a:cubicBezTo>
                  <a:pt x="334" y="229"/>
                  <a:pt x="334" y="229"/>
                  <a:pt x="333" y="229"/>
                </a:cubicBezTo>
                <a:cubicBezTo>
                  <a:pt x="334" y="228"/>
                  <a:pt x="334" y="228"/>
                  <a:pt x="334" y="228"/>
                </a:cubicBezTo>
                <a:close/>
                <a:moveTo>
                  <a:pt x="334" y="219"/>
                </a:moveTo>
                <a:cubicBezTo>
                  <a:pt x="334" y="219"/>
                  <a:pt x="334" y="219"/>
                  <a:pt x="334" y="219"/>
                </a:cubicBezTo>
                <a:cubicBezTo>
                  <a:pt x="334" y="219"/>
                  <a:pt x="333" y="219"/>
                  <a:pt x="333" y="219"/>
                </a:cubicBezTo>
                <a:cubicBezTo>
                  <a:pt x="333" y="220"/>
                  <a:pt x="333" y="220"/>
                  <a:pt x="333" y="220"/>
                </a:cubicBezTo>
                <a:cubicBezTo>
                  <a:pt x="333" y="220"/>
                  <a:pt x="333" y="220"/>
                  <a:pt x="332" y="220"/>
                </a:cubicBezTo>
                <a:cubicBezTo>
                  <a:pt x="333" y="220"/>
                  <a:pt x="333" y="219"/>
                  <a:pt x="334" y="219"/>
                </a:cubicBezTo>
                <a:close/>
                <a:moveTo>
                  <a:pt x="332" y="220"/>
                </a:moveTo>
                <a:cubicBezTo>
                  <a:pt x="332" y="219"/>
                  <a:pt x="332" y="219"/>
                  <a:pt x="332" y="219"/>
                </a:cubicBezTo>
                <a:cubicBezTo>
                  <a:pt x="332" y="219"/>
                  <a:pt x="332" y="219"/>
                  <a:pt x="332" y="219"/>
                </a:cubicBezTo>
                <a:cubicBezTo>
                  <a:pt x="332" y="220"/>
                  <a:pt x="332" y="220"/>
                  <a:pt x="332" y="220"/>
                </a:cubicBezTo>
                <a:cubicBezTo>
                  <a:pt x="332" y="220"/>
                  <a:pt x="332" y="220"/>
                  <a:pt x="332" y="220"/>
                </a:cubicBezTo>
                <a:cubicBezTo>
                  <a:pt x="332" y="220"/>
                  <a:pt x="332" y="220"/>
                  <a:pt x="332" y="220"/>
                </a:cubicBezTo>
                <a:cubicBezTo>
                  <a:pt x="332" y="220"/>
                  <a:pt x="332" y="220"/>
                  <a:pt x="332" y="220"/>
                </a:cubicBezTo>
                <a:cubicBezTo>
                  <a:pt x="332" y="220"/>
                  <a:pt x="332" y="220"/>
                  <a:pt x="332" y="220"/>
                </a:cubicBezTo>
                <a:close/>
                <a:moveTo>
                  <a:pt x="332" y="230"/>
                </a:moveTo>
                <a:cubicBezTo>
                  <a:pt x="332" y="230"/>
                  <a:pt x="333" y="230"/>
                  <a:pt x="332" y="230"/>
                </a:cubicBezTo>
                <a:cubicBezTo>
                  <a:pt x="332" y="230"/>
                  <a:pt x="332" y="231"/>
                  <a:pt x="332" y="231"/>
                </a:cubicBezTo>
                <a:lnTo>
                  <a:pt x="332" y="230"/>
                </a:lnTo>
                <a:close/>
                <a:moveTo>
                  <a:pt x="332" y="232"/>
                </a:moveTo>
                <a:cubicBezTo>
                  <a:pt x="332" y="232"/>
                  <a:pt x="332" y="232"/>
                  <a:pt x="332" y="232"/>
                </a:cubicBezTo>
                <a:cubicBezTo>
                  <a:pt x="332" y="232"/>
                  <a:pt x="332" y="232"/>
                  <a:pt x="332" y="232"/>
                </a:cubicBezTo>
                <a:cubicBezTo>
                  <a:pt x="332" y="232"/>
                  <a:pt x="332" y="232"/>
                  <a:pt x="332" y="232"/>
                </a:cubicBezTo>
                <a:cubicBezTo>
                  <a:pt x="332" y="231"/>
                  <a:pt x="332" y="232"/>
                  <a:pt x="333" y="232"/>
                </a:cubicBezTo>
                <a:cubicBezTo>
                  <a:pt x="333" y="232"/>
                  <a:pt x="333" y="232"/>
                  <a:pt x="333" y="232"/>
                </a:cubicBezTo>
                <a:cubicBezTo>
                  <a:pt x="333" y="232"/>
                  <a:pt x="333" y="232"/>
                  <a:pt x="333" y="232"/>
                </a:cubicBezTo>
                <a:cubicBezTo>
                  <a:pt x="333" y="232"/>
                  <a:pt x="332" y="232"/>
                  <a:pt x="332" y="232"/>
                </a:cubicBezTo>
                <a:close/>
                <a:moveTo>
                  <a:pt x="333" y="230"/>
                </a:moveTo>
                <a:cubicBezTo>
                  <a:pt x="333" y="229"/>
                  <a:pt x="334" y="229"/>
                  <a:pt x="335" y="229"/>
                </a:cubicBezTo>
                <a:cubicBezTo>
                  <a:pt x="335" y="231"/>
                  <a:pt x="333" y="230"/>
                  <a:pt x="333" y="230"/>
                </a:cubicBezTo>
                <a:close/>
                <a:moveTo>
                  <a:pt x="335" y="231"/>
                </a:moveTo>
                <a:cubicBezTo>
                  <a:pt x="335" y="231"/>
                  <a:pt x="335" y="231"/>
                  <a:pt x="335" y="231"/>
                </a:cubicBezTo>
                <a:cubicBezTo>
                  <a:pt x="335" y="232"/>
                  <a:pt x="335" y="231"/>
                  <a:pt x="334" y="231"/>
                </a:cubicBezTo>
                <a:cubicBezTo>
                  <a:pt x="334" y="231"/>
                  <a:pt x="334" y="231"/>
                  <a:pt x="334" y="230"/>
                </a:cubicBezTo>
                <a:cubicBezTo>
                  <a:pt x="335" y="230"/>
                  <a:pt x="334" y="231"/>
                  <a:pt x="335" y="231"/>
                </a:cubicBezTo>
                <a:cubicBezTo>
                  <a:pt x="335" y="230"/>
                  <a:pt x="335" y="230"/>
                  <a:pt x="335" y="230"/>
                </a:cubicBezTo>
                <a:cubicBezTo>
                  <a:pt x="335" y="229"/>
                  <a:pt x="335" y="230"/>
                  <a:pt x="336" y="230"/>
                </a:cubicBezTo>
                <a:cubicBezTo>
                  <a:pt x="336" y="231"/>
                  <a:pt x="335" y="231"/>
                  <a:pt x="335" y="231"/>
                </a:cubicBezTo>
                <a:close/>
                <a:moveTo>
                  <a:pt x="335" y="230"/>
                </a:moveTo>
                <a:cubicBezTo>
                  <a:pt x="336" y="229"/>
                  <a:pt x="336" y="229"/>
                  <a:pt x="336" y="229"/>
                </a:cubicBezTo>
                <a:cubicBezTo>
                  <a:pt x="336" y="230"/>
                  <a:pt x="336" y="230"/>
                  <a:pt x="335" y="230"/>
                </a:cubicBezTo>
                <a:close/>
                <a:moveTo>
                  <a:pt x="337" y="230"/>
                </a:moveTo>
                <a:cubicBezTo>
                  <a:pt x="337" y="230"/>
                  <a:pt x="337" y="229"/>
                  <a:pt x="338" y="229"/>
                </a:cubicBezTo>
                <a:cubicBezTo>
                  <a:pt x="338" y="230"/>
                  <a:pt x="337" y="230"/>
                  <a:pt x="337" y="230"/>
                </a:cubicBezTo>
                <a:close/>
                <a:moveTo>
                  <a:pt x="339" y="229"/>
                </a:moveTo>
                <a:cubicBezTo>
                  <a:pt x="339" y="229"/>
                  <a:pt x="339" y="229"/>
                  <a:pt x="338" y="229"/>
                </a:cubicBezTo>
                <a:cubicBezTo>
                  <a:pt x="338" y="228"/>
                  <a:pt x="339" y="229"/>
                  <a:pt x="339" y="229"/>
                </a:cubicBezTo>
                <a:close/>
                <a:moveTo>
                  <a:pt x="341" y="216"/>
                </a:moveTo>
                <a:cubicBezTo>
                  <a:pt x="341" y="216"/>
                  <a:pt x="341" y="216"/>
                  <a:pt x="341" y="216"/>
                </a:cubicBezTo>
                <a:cubicBezTo>
                  <a:pt x="341" y="216"/>
                  <a:pt x="341" y="216"/>
                  <a:pt x="340" y="216"/>
                </a:cubicBezTo>
                <a:cubicBezTo>
                  <a:pt x="341" y="216"/>
                  <a:pt x="341" y="216"/>
                  <a:pt x="341" y="216"/>
                </a:cubicBezTo>
                <a:close/>
                <a:moveTo>
                  <a:pt x="340" y="217"/>
                </a:moveTo>
                <a:cubicBezTo>
                  <a:pt x="340" y="217"/>
                  <a:pt x="340" y="217"/>
                  <a:pt x="340" y="217"/>
                </a:cubicBezTo>
                <a:cubicBezTo>
                  <a:pt x="340" y="217"/>
                  <a:pt x="340" y="217"/>
                  <a:pt x="340" y="217"/>
                </a:cubicBezTo>
                <a:cubicBezTo>
                  <a:pt x="340" y="217"/>
                  <a:pt x="340" y="217"/>
                  <a:pt x="340" y="217"/>
                </a:cubicBezTo>
                <a:close/>
                <a:moveTo>
                  <a:pt x="341" y="228"/>
                </a:moveTo>
                <a:cubicBezTo>
                  <a:pt x="340" y="227"/>
                  <a:pt x="340" y="227"/>
                  <a:pt x="340" y="227"/>
                </a:cubicBezTo>
                <a:cubicBezTo>
                  <a:pt x="340" y="227"/>
                  <a:pt x="340" y="227"/>
                  <a:pt x="340" y="226"/>
                </a:cubicBezTo>
                <a:cubicBezTo>
                  <a:pt x="341" y="227"/>
                  <a:pt x="341" y="227"/>
                  <a:pt x="341" y="226"/>
                </a:cubicBezTo>
                <a:cubicBezTo>
                  <a:pt x="341" y="226"/>
                  <a:pt x="341" y="227"/>
                  <a:pt x="341" y="227"/>
                </a:cubicBezTo>
                <a:cubicBezTo>
                  <a:pt x="341" y="227"/>
                  <a:pt x="341" y="227"/>
                  <a:pt x="341" y="228"/>
                </a:cubicBezTo>
                <a:close/>
                <a:moveTo>
                  <a:pt x="342" y="217"/>
                </a:moveTo>
                <a:cubicBezTo>
                  <a:pt x="343" y="218"/>
                  <a:pt x="343" y="217"/>
                  <a:pt x="343" y="217"/>
                </a:cubicBezTo>
                <a:cubicBezTo>
                  <a:pt x="343" y="217"/>
                  <a:pt x="343" y="217"/>
                  <a:pt x="343" y="217"/>
                </a:cubicBezTo>
                <a:cubicBezTo>
                  <a:pt x="343" y="217"/>
                  <a:pt x="343" y="217"/>
                  <a:pt x="343" y="217"/>
                </a:cubicBezTo>
                <a:cubicBezTo>
                  <a:pt x="343" y="217"/>
                  <a:pt x="344" y="217"/>
                  <a:pt x="344" y="217"/>
                </a:cubicBezTo>
                <a:cubicBezTo>
                  <a:pt x="343" y="218"/>
                  <a:pt x="342" y="218"/>
                  <a:pt x="342" y="217"/>
                </a:cubicBezTo>
                <a:close/>
                <a:moveTo>
                  <a:pt x="343" y="224"/>
                </a:moveTo>
                <a:cubicBezTo>
                  <a:pt x="343" y="225"/>
                  <a:pt x="343" y="225"/>
                  <a:pt x="343" y="224"/>
                </a:cubicBezTo>
                <a:cubicBezTo>
                  <a:pt x="343" y="224"/>
                  <a:pt x="343" y="224"/>
                  <a:pt x="343" y="224"/>
                </a:cubicBezTo>
                <a:close/>
                <a:moveTo>
                  <a:pt x="342" y="227"/>
                </a:moveTo>
                <a:cubicBezTo>
                  <a:pt x="342" y="226"/>
                  <a:pt x="343" y="226"/>
                  <a:pt x="344" y="226"/>
                </a:cubicBezTo>
                <a:cubicBezTo>
                  <a:pt x="344" y="226"/>
                  <a:pt x="344" y="226"/>
                  <a:pt x="344" y="226"/>
                </a:cubicBezTo>
                <a:cubicBezTo>
                  <a:pt x="344" y="226"/>
                  <a:pt x="344" y="226"/>
                  <a:pt x="344" y="227"/>
                </a:cubicBezTo>
                <a:cubicBezTo>
                  <a:pt x="343" y="226"/>
                  <a:pt x="343" y="227"/>
                  <a:pt x="342" y="227"/>
                </a:cubicBezTo>
                <a:close/>
                <a:moveTo>
                  <a:pt x="343" y="229"/>
                </a:moveTo>
                <a:cubicBezTo>
                  <a:pt x="344" y="229"/>
                  <a:pt x="344" y="229"/>
                  <a:pt x="344" y="229"/>
                </a:cubicBezTo>
                <a:cubicBezTo>
                  <a:pt x="344" y="229"/>
                  <a:pt x="343" y="229"/>
                  <a:pt x="343" y="229"/>
                </a:cubicBezTo>
                <a:close/>
                <a:moveTo>
                  <a:pt x="345" y="229"/>
                </a:moveTo>
                <a:cubicBezTo>
                  <a:pt x="344" y="229"/>
                  <a:pt x="344" y="228"/>
                  <a:pt x="345" y="229"/>
                </a:cubicBezTo>
                <a:cubicBezTo>
                  <a:pt x="344" y="229"/>
                  <a:pt x="345" y="229"/>
                  <a:pt x="345" y="229"/>
                </a:cubicBezTo>
                <a:close/>
                <a:moveTo>
                  <a:pt x="346" y="217"/>
                </a:moveTo>
                <a:cubicBezTo>
                  <a:pt x="346" y="217"/>
                  <a:pt x="346" y="217"/>
                  <a:pt x="346" y="217"/>
                </a:cubicBezTo>
                <a:cubicBezTo>
                  <a:pt x="346" y="218"/>
                  <a:pt x="346" y="218"/>
                  <a:pt x="346" y="217"/>
                </a:cubicBezTo>
                <a:close/>
                <a:moveTo>
                  <a:pt x="347" y="228"/>
                </a:moveTo>
                <a:cubicBezTo>
                  <a:pt x="348" y="228"/>
                  <a:pt x="348" y="227"/>
                  <a:pt x="348" y="228"/>
                </a:cubicBezTo>
                <a:cubicBezTo>
                  <a:pt x="348" y="228"/>
                  <a:pt x="348" y="228"/>
                  <a:pt x="347" y="228"/>
                </a:cubicBezTo>
                <a:close/>
                <a:moveTo>
                  <a:pt x="352" y="215"/>
                </a:moveTo>
                <a:cubicBezTo>
                  <a:pt x="352" y="215"/>
                  <a:pt x="352" y="215"/>
                  <a:pt x="352" y="216"/>
                </a:cubicBezTo>
                <a:cubicBezTo>
                  <a:pt x="351" y="215"/>
                  <a:pt x="352" y="214"/>
                  <a:pt x="352" y="215"/>
                </a:cubicBezTo>
                <a:close/>
                <a:moveTo>
                  <a:pt x="352" y="228"/>
                </a:moveTo>
                <a:cubicBezTo>
                  <a:pt x="351" y="227"/>
                  <a:pt x="351" y="227"/>
                  <a:pt x="351" y="227"/>
                </a:cubicBezTo>
                <a:cubicBezTo>
                  <a:pt x="351" y="227"/>
                  <a:pt x="352" y="227"/>
                  <a:pt x="352" y="226"/>
                </a:cubicBezTo>
                <a:cubicBezTo>
                  <a:pt x="352" y="226"/>
                  <a:pt x="352" y="226"/>
                  <a:pt x="352" y="226"/>
                </a:cubicBezTo>
                <a:cubicBezTo>
                  <a:pt x="352" y="227"/>
                  <a:pt x="352" y="227"/>
                  <a:pt x="352" y="228"/>
                </a:cubicBezTo>
                <a:close/>
                <a:moveTo>
                  <a:pt x="353" y="227"/>
                </a:moveTo>
                <a:cubicBezTo>
                  <a:pt x="353" y="226"/>
                  <a:pt x="355" y="226"/>
                  <a:pt x="355" y="227"/>
                </a:cubicBezTo>
                <a:cubicBezTo>
                  <a:pt x="354" y="226"/>
                  <a:pt x="354" y="227"/>
                  <a:pt x="353" y="227"/>
                </a:cubicBezTo>
                <a:close/>
                <a:moveTo>
                  <a:pt x="374" y="217"/>
                </a:moveTo>
                <a:cubicBezTo>
                  <a:pt x="374" y="218"/>
                  <a:pt x="374" y="218"/>
                  <a:pt x="374" y="218"/>
                </a:cubicBezTo>
                <a:cubicBezTo>
                  <a:pt x="374" y="218"/>
                  <a:pt x="373" y="218"/>
                  <a:pt x="373" y="218"/>
                </a:cubicBezTo>
                <a:cubicBezTo>
                  <a:pt x="373" y="218"/>
                  <a:pt x="373" y="218"/>
                  <a:pt x="374" y="217"/>
                </a:cubicBezTo>
                <a:close/>
                <a:moveTo>
                  <a:pt x="373" y="219"/>
                </a:moveTo>
                <a:cubicBezTo>
                  <a:pt x="373" y="219"/>
                  <a:pt x="373" y="220"/>
                  <a:pt x="373" y="219"/>
                </a:cubicBezTo>
                <a:cubicBezTo>
                  <a:pt x="373" y="219"/>
                  <a:pt x="373" y="219"/>
                  <a:pt x="373" y="219"/>
                </a:cubicBezTo>
                <a:close/>
                <a:moveTo>
                  <a:pt x="373" y="218"/>
                </a:moveTo>
                <a:cubicBezTo>
                  <a:pt x="373" y="218"/>
                  <a:pt x="372" y="218"/>
                  <a:pt x="372" y="218"/>
                </a:cubicBezTo>
                <a:cubicBezTo>
                  <a:pt x="372" y="218"/>
                  <a:pt x="372" y="217"/>
                  <a:pt x="373" y="218"/>
                </a:cubicBezTo>
                <a:close/>
                <a:moveTo>
                  <a:pt x="374" y="211"/>
                </a:moveTo>
                <a:cubicBezTo>
                  <a:pt x="374" y="211"/>
                  <a:pt x="374" y="212"/>
                  <a:pt x="374" y="212"/>
                </a:cubicBezTo>
                <a:cubicBezTo>
                  <a:pt x="374" y="211"/>
                  <a:pt x="374" y="211"/>
                  <a:pt x="374" y="211"/>
                </a:cubicBezTo>
                <a:close/>
                <a:moveTo>
                  <a:pt x="373" y="212"/>
                </a:moveTo>
                <a:cubicBezTo>
                  <a:pt x="373" y="212"/>
                  <a:pt x="373" y="212"/>
                  <a:pt x="373" y="212"/>
                </a:cubicBezTo>
                <a:cubicBezTo>
                  <a:pt x="373" y="213"/>
                  <a:pt x="373" y="213"/>
                  <a:pt x="373" y="213"/>
                </a:cubicBezTo>
                <a:cubicBezTo>
                  <a:pt x="373" y="213"/>
                  <a:pt x="373" y="213"/>
                  <a:pt x="373" y="213"/>
                </a:cubicBezTo>
                <a:cubicBezTo>
                  <a:pt x="373" y="213"/>
                  <a:pt x="373" y="214"/>
                  <a:pt x="373" y="213"/>
                </a:cubicBezTo>
                <a:cubicBezTo>
                  <a:pt x="373" y="213"/>
                  <a:pt x="373" y="212"/>
                  <a:pt x="373" y="212"/>
                </a:cubicBezTo>
                <a:close/>
                <a:moveTo>
                  <a:pt x="371" y="214"/>
                </a:moveTo>
                <a:cubicBezTo>
                  <a:pt x="371" y="214"/>
                  <a:pt x="372" y="214"/>
                  <a:pt x="372" y="214"/>
                </a:cubicBezTo>
                <a:cubicBezTo>
                  <a:pt x="372" y="215"/>
                  <a:pt x="371" y="215"/>
                  <a:pt x="371" y="215"/>
                </a:cubicBezTo>
                <a:cubicBezTo>
                  <a:pt x="371" y="215"/>
                  <a:pt x="371" y="215"/>
                  <a:pt x="371" y="215"/>
                </a:cubicBezTo>
                <a:lnTo>
                  <a:pt x="371" y="214"/>
                </a:lnTo>
                <a:close/>
                <a:moveTo>
                  <a:pt x="371" y="218"/>
                </a:moveTo>
                <a:cubicBezTo>
                  <a:pt x="371" y="219"/>
                  <a:pt x="371" y="219"/>
                  <a:pt x="370" y="219"/>
                </a:cubicBezTo>
                <a:cubicBezTo>
                  <a:pt x="370" y="219"/>
                  <a:pt x="370" y="219"/>
                  <a:pt x="370" y="219"/>
                </a:cubicBezTo>
                <a:cubicBezTo>
                  <a:pt x="370" y="218"/>
                  <a:pt x="370" y="218"/>
                  <a:pt x="371" y="218"/>
                </a:cubicBezTo>
                <a:close/>
                <a:moveTo>
                  <a:pt x="370" y="214"/>
                </a:moveTo>
                <a:cubicBezTo>
                  <a:pt x="370" y="216"/>
                  <a:pt x="369" y="215"/>
                  <a:pt x="369" y="214"/>
                </a:cubicBezTo>
                <a:cubicBezTo>
                  <a:pt x="369" y="215"/>
                  <a:pt x="369" y="214"/>
                  <a:pt x="370" y="214"/>
                </a:cubicBezTo>
                <a:close/>
                <a:moveTo>
                  <a:pt x="369" y="220"/>
                </a:moveTo>
                <a:cubicBezTo>
                  <a:pt x="369" y="219"/>
                  <a:pt x="368" y="220"/>
                  <a:pt x="368" y="220"/>
                </a:cubicBezTo>
                <a:cubicBezTo>
                  <a:pt x="368" y="220"/>
                  <a:pt x="368" y="219"/>
                  <a:pt x="369" y="219"/>
                </a:cubicBezTo>
                <a:cubicBezTo>
                  <a:pt x="369" y="219"/>
                  <a:pt x="369" y="219"/>
                  <a:pt x="369" y="220"/>
                </a:cubicBezTo>
                <a:close/>
                <a:moveTo>
                  <a:pt x="368" y="215"/>
                </a:moveTo>
                <a:cubicBezTo>
                  <a:pt x="368" y="216"/>
                  <a:pt x="369" y="216"/>
                  <a:pt x="368" y="216"/>
                </a:cubicBezTo>
                <a:cubicBezTo>
                  <a:pt x="368" y="216"/>
                  <a:pt x="368" y="215"/>
                  <a:pt x="368" y="215"/>
                </a:cubicBezTo>
                <a:close/>
                <a:moveTo>
                  <a:pt x="367" y="213"/>
                </a:moveTo>
                <a:cubicBezTo>
                  <a:pt x="367" y="213"/>
                  <a:pt x="367" y="214"/>
                  <a:pt x="367" y="214"/>
                </a:cubicBezTo>
                <a:cubicBezTo>
                  <a:pt x="368" y="213"/>
                  <a:pt x="367" y="213"/>
                  <a:pt x="368" y="213"/>
                </a:cubicBezTo>
                <a:cubicBezTo>
                  <a:pt x="368" y="213"/>
                  <a:pt x="368" y="214"/>
                  <a:pt x="368" y="214"/>
                </a:cubicBezTo>
                <a:cubicBezTo>
                  <a:pt x="367" y="214"/>
                  <a:pt x="367" y="214"/>
                  <a:pt x="367" y="214"/>
                </a:cubicBezTo>
                <a:cubicBezTo>
                  <a:pt x="367" y="214"/>
                  <a:pt x="367" y="214"/>
                  <a:pt x="367" y="215"/>
                </a:cubicBezTo>
                <a:cubicBezTo>
                  <a:pt x="367" y="214"/>
                  <a:pt x="367" y="214"/>
                  <a:pt x="367" y="214"/>
                </a:cubicBezTo>
                <a:cubicBezTo>
                  <a:pt x="367" y="214"/>
                  <a:pt x="367" y="214"/>
                  <a:pt x="367" y="214"/>
                </a:cubicBezTo>
                <a:cubicBezTo>
                  <a:pt x="367" y="213"/>
                  <a:pt x="367" y="213"/>
                  <a:pt x="367" y="213"/>
                </a:cubicBezTo>
                <a:close/>
                <a:moveTo>
                  <a:pt x="361" y="220"/>
                </a:moveTo>
                <a:cubicBezTo>
                  <a:pt x="361" y="220"/>
                  <a:pt x="361" y="220"/>
                  <a:pt x="361" y="220"/>
                </a:cubicBezTo>
                <a:cubicBezTo>
                  <a:pt x="362" y="220"/>
                  <a:pt x="361" y="221"/>
                  <a:pt x="361" y="221"/>
                </a:cubicBezTo>
                <a:lnTo>
                  <a:pt x="361" y="220"/>
                </a:lnTo>
                <a:close/>
                <a:moveTo>
                  <a:pt x="359" y="214"/>
                </a:moveTo>
                <a:cubicBezTo>
                  <a:pt x="359" y="213"/>
                  <a:pt x="359" y="213"/>
                  <a:pt x="359" y="213"/>
                </a:cubicBezTo>
                <a:cubicBezTo>
                  <a:pt x="359" y="213"/>
                  <a:pt x="359" y="212"/>
                  <a:pt x="360" y="213"/>
                </a:cubicBezTo>
                <a:cubicBezTo>
                  <a:pt x="360" y="213"/>
                  <a:pt x="359" y="213"/>
                  <a:pt x="359" y="214"/>
                </a:cubicBezTo>
                <a:close/>
                <a:moveTo>
                  <a:pt x="359" y="217"/>
                </a:moveTo>
                <a:cubicBezTo>
                  <a:pt x="360" y="217"/>
                  <a:pt x="360" y="216"/>
                  <a:pt x="360" y="217"/>
                </a:cubicBezTo>
                <a:cubicBezTo>
                  <a:pt x="360" y="217"/>
                  <a:pt x="359" y="217"/>
                  <a:pt x="359" y="217"/>
                </a:cubicBezTo>
                <a:close/>
                <a:moveTo>
                  <a:pt x="363" y="223"/>
                </a:moveTo>
                <a:cubicBezTo>
                  <a:pt x="362" y="222"/>
                  <a:pt x="362" y="223"/>
                  <a:pt x="361" y="223"/>
                </a:cubicBezTo>
                <a:cubicBezTo>
                  <a:pt x="361" y="222"/>
                  <a:pt x="361" y="223"/>
                  <a:pt x="360" y="222"/>
                </a:cubicBezTo>
                <a:cubicBezTo>
                  <a:pt x="361" y="222"/>
                  <a:pt x="361" y="222"/>
                  <a:pt x="362" y="222"/>
                </a:cubicBezTo>
                <a:cubicBezTo>
                  <a:pt x="362" y="221"/>
                  <a:pt x="361" y="219"/>
                  <a:pt x="362" y="219"/>
                </a:cubicBezTo>
                <a:cubicBezTo>
                  <a:pt x="362" y="220"/>
                  <a:pt x="362" y="222"/>
                  <a:pt x="363" y="222"/>
                </a:cubicBezTo>
                <a:cubicBezTo>
                  <a:pt x="363" y="222"/>
                  <a:pt x="363" y="222"/>
                  <a:pt x="363" y="223"/>
                </a:cubicBezTo>
                <a:close/>
                <a:moveTo>
                  <a:pt x="363" y="218"/>
                </a:moveTo>
                <a:cubicBezTo>
                  <a:pt x="363" y="218"/>
                  <a:pt x="364" y="217"/>
                  <a:pt x="364" y="218"/>
                </a:cubicBezTo>
                <a:cubicBezTo>
                  <a:pt x="364" y="218"/>
                  <a:pt x="363" y="218"/>
                  <a:pt x="363" y="218"/>
                </a:cubicBezTo>
                <a:close/>
                <a:moveTo>
                  <a:pt x="364" y="212"/>
                </a:moveTo>
                <a:cubicBezTo>
                  <a:pt x="364" y="211"/>
                  <a:pt x="364" y="211"/>
                  <a:pt x="365" y="212"/>
                </a:cubicBezTo>
                <a:cubicBezTo>
                  <a:pt x="365" y="212"/>
                  <a:pt x="364" y="212"/>
                  <a:pt x="364" y="212"/>
                </a:cubicBezTo>
                <a:close/>
                <a:moveTo>
                  <a:pt x="365" y="217"/>
                </a:moveTo>
                <a:cubicBezTo>
                  <a:pt x="365" y="218"/>
                  <a:pt x="365" y="217"/>
                  <a:pt x="366" y="218"/>
                </a:cubicBezTo>
                <a:cubicBezTo>
                  <a:pt x="366" y="218"/>
                  <a:pt x="366" y="218"/>
                  <a:pt x="366" y="218"/>
                </a:cubicBezTo>
                <a:cubicBezTo>
                  <a:pt x="365" y="218"/>
                  <a:pt x="365" y="218"/>
                  <a:pt x="365" y="217"/>
                </a:cubicBezTo>
                <a:close/>
                <a:moveTo>
                  <a:pt x="366" y="224"/>
                </a:moveTo>
                <a:cubicBezTo>
                  <a:pt x="366" y="225"/>
                  <a:pt x="366" y="224"/>
                  <a:pt x="366" y="224"/>
                </a:cubicBezTo>
                <a:cubicBezTo>
                  <a:pt x="366" y="224"/>
                  <a:pt x="367" y="224"/>
                  <a:pt x="366" y="224"/>
                </a:cubicBezTo>
                <a:close/>
                <a:moveTo>
                  <a:pt x="370" y="225"/>
                </a:moveTo>
                <a:cubicBezTo>
                  <a:pt x="370" y="225"/>
                  <a:pt x="370" y="225"/>
                  <a:pt x="370" y="224"/>
                </a:cubicBezTo>
                <a:cubicBezTo>
                  <a:pt x="370" y="225"/>
                  <a:pt x="369" y="224"/>
                  <a:pt x="369" y="224"/>
                </a:cubicBezTo>
                <a:cubicBezTo>
                  <a:pt x="369" y="225"/>
                  <a:pt x="370" y="225"/>
                  <a:pt x="370" y="225"/>
                </a:cubicBezTo>
                <a:cubicBezTo>
                  <a:pt x="369" y="226"/>
                  <a:pt x="369" y="225"/>
                  <a:pt x="369" y="226"/>
                </a:cubicBezTo>
                <a:cubicBezTo>
                  <a:pt x="369" y="226"/>
                  <a:pt x="369" y="226"/>
                  <a:pt x="369" y="226"/>
                </a:cubicBezTo>
                <a:cubicBezTo>
                  <a:pt x="369" y="225"/>
                  <a:pt x="369" y="225"/>
                  <a:pt x="369" y="225"/>
                </a:cubicBezTo>
                <a:cubicBezTo>
                  <a:pt x="368" y="225"/>
                  <a:pt x="368" y="225"/>
                  <a:pt x="368" y="225"/>
                </a:cubicBezTo>
                <a:cubicBezTo>
                  <a:pt x="368" y="225"/>
                  <a:pt x="368" y="225"/>
                  <a:pt x="367" y="225"/>
                </a:cubicBezTo>
                <a:cubicBezTo>
                  <a:pt x="367" y="224"/>
                  <a:pt x="368" y="225"/>
                  <a:pt x="368" y="224"/>
                </a:cubicBezTo>
                <a:cubicBezTo>
                  <a:pt x="367" y="224"/>
                  <a:pt x="367" y="224"/>
                  <a:pt x="367" y="224"/>
                </a:cubicBezTo>
                <a:cubicBezTo>
                  <a:pt x="366" y="224"/>
                  <a:pt x="366" y="223"/>
                  <a:pt x="366" y="223"/>
                </a:cubicBezTo>
                <a:cubicBezTo>
                  <a:pt x="366" y="224"/>
                  <a:pt x="367" y="223"/>
                  <a:pt x="367" y="224"/>
                </a:cubicBezTo>
                <a:cubicBezTo>
                  <a:pt x="367" y="223"/>
                  <a:pt x="368" y="223"/>
                  <a:pt x="368" y="223"/>
                </a:cubicBezTo>
                <a:cubicBezTo>
                  <a:pt x="369" y="223"/>
                  <a:pt x="369" y="223"/>
                  <a:pt x="369" y="223"/>
                </a:cubicBezTo>
                <a:cubicBezTo>
                  <a:pt x="370" y="223"/>
                  <a:pt x="369" y="223"/>
                  <a:pt x="369" y="223"/>
                </a:cubicBezTo>
                <a:cubicBezTo>
                  <a:pt x="370" y="223"/>
                  <a:pt x="370" y="224"/>
                  <a:pt x="370" y="225"/>
                </a:cubicBezTo>
                <a:close/>
                <a:moveTo>
                  <a:pt x="370" y="226"/>
                </a:moveTo>
                <a:cubicBezTo>
                  <a:pt x="371" y="226"/>
                  <a:pt x="370" y="225"/>
                  <a:pt x="370" y="225"/>
                </a:cubicBezTo>
                <a:cubicBezTo>
                  <a:pt x="371" y="225"/>
                  <a:pt x="371" y="226"/>
                  <a:pt x="370" y="226"/>
                </a:cubicBezTo>
                <a:close/>
                <a:moveTo>
                  <a:pt x="370" y="221"/>
                </a:moveTo>
                <a:cubicBezTo>
                  <a:pt x="370" y="221"/>
                  <a:pt x="371" y="221"/>
                  <a:pt x="371" y="222"/>
                </a:cubicBezTo>
                <a:cubicBezTo>
                  <a:pt x="370" y="222"/>
                  <a:pt x="371" y="221"/>
                  <a:pt x="370" y="221"/>
                </a:cubicBezTo>
                <a:cubicBezTo>
                  <a:pt x="370" y="220"/>
                  <a:pt x="370" y="220"/>
                  <a:pt x="370" y="220"/>
                </a:cubicBezTo>
                <a:cubicBezTo>
                  <a:pt x="371" y="220"/>
                  <a:pt x="371" y="220"/>
                  <a:pt x="371" y="221"/>
                </a:cubicBezTo>
                <a:cubicBezTo>
                  <a:pt x="371" y="221"/>
                  <a:pt x="371" y="221"/>
                  <a:pt x="370" y="221"/>
                </a:cubicBezTo>
                <a:close/>
                <a:moveTo>
                  <a:pt x="371" y="220"/>
                </a:moveTo>
                <a:cubicBezTo>
                  <a:pt x="371" y="219"/>
                  <a:pt x="371" y="219"/>
                  <a:pt x="372" y="219"/>
                </a:cubicBezTo>
                <a:cubicBezTo>
                  <a:pt x="371" y="220"/>
                  <a:pt x="371" y="220"/>
                  <a:pt x="371" y="220"/>
                </a:cubicBezTo>
                <a:cubicBezTo>
                  <a:pt x="371" y="220"/>
                  <a:pt x="371" y="220"/>
                  <a:pt x="371" y="220"/>
                </a:cubicBezTo>
                <a:close/>
                <a:moveTo>
                  <a:pt x="375" y="220"/>
                </a:moveTo>
                <a:cubicBezTo>
                  <a:pt x="376" y="221"/>
                  <a:pt x="375" y="221"/>
                  <a:pt x="375" y="221"/>
                </a:cubicBezTo>
                <a:cubicBezTo>
                  <a:pt x="375" y="222"/>
                  <a:pt x="375" y="222"/>
                  <a:pt x="375" y="222"/>
                </a:cubicBezTo>
                <a:cubicBezTo>
                  <a:pt x="374" y="221"/>
                  <a:pt x="374" y="221"/>
                  <a:pt x="374" y="221"/>
                </a:cubicBezTo>
                <a:cubicBezTo>
                  <a:pt x="374" y="222"/>
                  <a:pt x="374" y="221"/>
                  <a:pt x="373" y="222"/>
                </a:cubicBezTo>
                <a:cubicBezTo>
                  <a:pt x="372" y="221"/>
                  <a:pt x="372" y="221"/>
                  <a:pt x="371" y="221"/>
                </a:cubicBezTo>
                <a:cubicBezTo>
                  <a:pt x="371" y="220"/>
                  <a:pt x="373" y="221"/>
                  <a:pt x="373" y="220"/>
                </a:cubicBezTo>
                <a:cubicBezTo>
                  <a:pt x="373" y="220"/>
                  <a:pt x="373" y="220"/>
                  <a:pt x="373" y="220"/>
                </a:cubicBezTo>
                <a:cubicBezTo>
                  <a:pt x="373" y="220"/>
                  <a:pt x="374" y="220"/>
                  <a:pt x="374" y="220"/>
                </a:cubicBezTo>
                <a:cubicBezTo>
                  <a:pt x="374" y="220"/>
                  <a:pt x="375" y="219"/>
                  <a:pt x="376" y="220"/>
                </a:cubicBezTo>
                <a:cubicBezTo>
                  <a:pt x="376" y="220"/>
                  <a:pt x="376" y="220"/>
                  <a:pt x="375" y="220"/>
                </a:cubicBezTo>
                <a:close/>
                <a:moveTo>
                  <a:pt x="375" y="218"/>
                </a:moveTo>
                <a:cubicBezTo>
                  <a:pt x="376" y="217"/>
                  <a:pt x="375" y="218"/>
                  <a:pt x="375" y="217"/>
                </a:cubicBezTo>
                <a:cubicBezTo>
                  <a:pt x="375" y="218"/>
                  <a:pt x="376" y="216"/>
                  <a:pt x="376" y="217"/>
                </a:cubicBezTo>
                <a:cubicBezTo>
                  <a:pt x="376" y="217"/>
                  <a:pt x="376" y="217"/>
                  <a:pt x="376" y="217"/>
                </a:cubicBezTo>
                <a:cubicBezTo>
                  <a:pt x="376" y="218"/>
                  <a:pt x="376" y="218"/>
                  <a:pt x="376" y="218"/>
                </a:cubicBezTo>
                <a:cubicBezTo>
                  <a:pt x="376" y="218"/>
                  <a:pt x="376" y="219"/>
                  <a:pt x="375" y="218"/>
                </a:cubicBezTo>
                <a:close/>
                <a:moveTo>
                  <a:pt x="376" y="217"/>
                </a:moveTo>
                <a:cubicBezTo>
                  <a:pt x="376" y="216"/>
                  <a:pt x="376" y="216"/>
                  <a:pt x="376" y="216"/>
                </a:cubicBezTo>
                <a:cubicBezTo>
                  <a:pt x="376" y="216"/>
                  <a:pt x="377" y="217"/>
                  <a:pt x="376" y="217"/>
                </a:cubicBezTo>
                <a:cubicBezTo>
                  <a:pt x="376" y="217"/>
                  <a:pt x="377" y="217"/>
                  <a:pt x="376" y="217"/>
                </a:cubicBezTo>
                <a:close/>
                <a:moveTo>
                  <a:pt x="379" y="217"/>
                </a:moveTo>
                <a:cubicBezTo>
                  <a:pt x="379" y="216"/>
                  <a:pt x="379" y="216"/>
                  <a:pt x="379" y="216"/>
                </a:cubicBezTo>
                <a:cubicBezTo>
                  <a:pt x="379" y="217"/>
                  <a:pt x="379" y="216"/>
                  <a:pt x="379" y="215"/>
                </a:cubicBezTo>
                <a:cubicBezTo>
                  <a:pt x="380" y="216"/>
                  <a:pt x="379" y="217"/>
                  <a:pt x="379" y="217"/>
                </a:cubicBezTo>
                <a:close/>
                <a:moveTo>
                  <a:pt x="382" y="217"/>
                </a:moveTo>
                <a:cubicBezTo>
                  <a:pt x="382" y="216"/>
                  <a:pt x="383" y="218"/>
                  <a:pt x="383" y="217"/>
                </a:cubicBezTo>
                <a:cubicBezTo>
                  <a:pt x="383" y="217"/>
                  <a:pt x="383" y="218"/>
                  <a:pt x="384" y="217"/>
                </a:cubicBezTo>
                <a:cubicBezTo>
                  <a:pt x="383" y="219"/>
                  <a:pt x="383" y="217"/>
                  <a:pt x="382" y="217"/>
                </a:cubicBezTo>
                <a:close/>
                <a:moveTo>
                  <a:pt x="386" y="217"/>
                </a:moveTo>
                <a:cubicBezTo>
                  <a:pt x="387" y="218"/>
                  <a:pt x="386" y="217"/>
                  <a:pt x="387" y="217"/>
                </a:cubicBezTo>
                <a:cubicBezTo>
                  <a:pt x="387" y="218"/>
                  <a:pt x="386" y="218"/>
                  <a:pt x="386" y="217"/>
                </a:cubicBezTo>
                <a:close/>
                <a:moveTo>
                  <a:pt x="389" y="217"/>
                </a:moveTo>
                <a:cubicBezTo>
                  <a:pt x="388" y="217"/>
                  <a:pt x="388" y="217"/>
                  <a:pt x="388" y="217"/>
                </a:cubicBezTo>
                <a:cubicBezTo>
                  <a:pt x="388" y="216"/>
                  <a:pt x="388" y="216"/>
                  <a:pt x="389" y="216"/>
                </a:cubicBezTo>
                <a:cubicBezTo>
                  <a:pt x="389" y="217"/>
                  <a:pt x="389" y="217"/>
                  <a:pt x="389" y="217"/>
                </a:cubicBezTo>
                <a:close/>
              </a:path>
            </a:pathLst>
          </a:custGeom>
          <a:gradFill flip="none" rotWithShape="1">
            <a:gsLst>
              <a:gs pos="0">
                <a:srgbClr val="EBF0C2">
                  <a:alpha val="50000"/>
                </a:srgbClr>
              </a:gs>
              <a:gs pos="100000">
                <a:srgbClr val="9BBFAB"/>
              </a:gs>
            </a:gsLst>
            <a:lin ang="135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lt1"/>
              </a:solidFill>
            </a:endParaRPr>
          </a:p>
        </p:txBody>
      </p:sp>
      <p:sp>
        <p:nvSpPr>
          <p:cNvPr id="4" name="Rectangle 3">
            <a:extLst>
              <a:ext uri="{FF2B5EF4-FFF2-40B4-BE49-F238E27FC236}">
                <a16:creationId xmlns:a16="http://schemas.microsoft.com/office/drawing/2014/main" xmlns="" id="{CB10ED56-DB45-4870-8943-722CA4B94EAA}"/>
              </a:ext>
            </a:extLst>
          </p:cNvPr>
          <p:cNvSpPr/>
          <p:nvPr/>
        </p:nvSpPr>
        <p:spPr>
          <a:xfrm>
            <a:off x="177800" y="203200"/>
            <a:ext cx="11836400" cy="6451600"/>
          </a:xfrm>
          <a:prstGeom prst="rect">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TextBox 2">
            <a:extLst>
              <a:ext uri="{FF2B5EF4-FFF2-40B4-BE49-F238E27FC236}">
                <a16:creationId xmlns:a16="http://schemas.microsoft.com/office/drawing/2014/main" xmlns="" id="{5410D770-9781-48CC-9D2D-166D7C38D388}"/>
              </a:ext>
            </a:extLst>
          </p:cNvPr>
          <p:cNvSpPr txBox="1"/>
          <p:nvPr/>
        </p:nvSpPr>
        <p:spPr>
          <a:xfrm>
            <a:off x="4586346" y="2505671"/>
            <a:ext cx="3019308" cy="1846659"/>
          </a:xfrm>
          <a:prstGeom prst="rect">
            <a:avLst/>
          </a:prstGeom>
          <a:noFill/>
          <a:effectLst/>
        </p:spPr>
        <p:txBody>
          <a:bodyPr wrap="square" lIns="0" tIns="0" rIns="0" bIns="0" rtlCol="0" anchor="t">
            <a:spAutoFit/>
          </a:bodyPr>
          <a:lstStyle/>
          <a:p>
            <a:pPr algn="ctr"/>
            <a:r>
              <a:rPr lang="en-US" sz="6000" b="1" dirty="0">
                <a:solidFill>
                  <a:schemeClr val="tx1">
                    <a:lumMod val="75000"/>
                    <a:lumOff val="25000"/>
                  </a:schemeClr>
                </a:solidFill>
                <a:latin typeface="+mj-lt"/>
                <a:ea typeface="Segoe UI Black" panose="020B0A02040204020203" pitchFamily="34" charset="0"/>
                <a:cs typeface="Segoe UI" panose="020B0502040204020203" pitchFamily="34" charset="0"/>
              </a:rPr>
              <a:t>THANK YOU</a:t>
            </a:r>
          </a:p>
        </p:txBody>
      </p:sp>
      <p:cxnSp>
        <p:nvCxnSpPr>
          <p:cNvPr id="20" name="Straight Connector 19">
            <a:extLst>
              <a:ext uri="{FF2B5EF4-FFF2-40B4-BE49-F238E27FC236}">
                <a16:creationId xmlns:a16="http://schemas.microsoft.com/office/drawing/2014/main" xmlns="" id="{B1C9838E-FBE8-4444-9E94-6B0028D7DCC5}"/>
              </a:ext>
            </a:extLst>
          </p:cNvPr>
          <p:cNvCxnSpPr>
            <a:cxnSpLocks/>
          </p:cNvCxnSpPr>
          <p:nvPr/>
        </p:nvCxnSpPr>
        <p:spPr>
          <a:xfrm>
            <a:off x="10718800" y="114300"/>
            <a:ext cx="1371600" cy="1371600"/>
          </a:xfrm>
          <a:prstGeom prst="line">
            <a:avLst/>
          </a:prstGeom>
          <a:ln>
            <a:solidFill>
              <a:srgbClr val="774E26"/>
            </a:solidFill>
          </a:ln>
        </p:spPr>
        <p:style>
          <a:lnRef idx="1">
            <a:schemeClr val="accent1"/>
          </a:lnRef>
          <a:fillRef idx="0">
            <a:schemeClr val="accent1"/>
          </a:fillRef>
          <a:effectRef idx="0">
            <a:schemeClr val="accent1"/>
          </a:effectRef>
          <a:fontRef idx="minor">
            <a:schemeClr val="tx1"/>
          </a:fontRef>
        </p:style>
      </p:cxnSp>
      <p:cxnSp>
        <p:nvCxnSpPr>
          <p:cNvPr id="23" name="Straight Connector 22">
            <a:extLst>
              <a:ext uri="{FF2B5EF4-FFF2-40B4-BE49-F238E27FC236}">
                <a16:creationId xmlns:a16="http://schemas.microsoft.com/office/drawing/2014/main" xmlns="" id="{ED952102-AF96-4FF9-938C-D3758CCB33D8}"/>
              </a:ext>
            </a:extLst>
          </p:cNvPr>
          <p:cNvCxnSpPr>
            <a:cxnSpLocks/>
          </p:cNvCxnSpPr>
          <p:nvPr/>
        </p:nvCxnSpPr>
        <p:spPr>
          <a:xfrm>
            <a:off x="56243" y="3331170"/>
            <a:ext cx="1371600" cy="1371600"/>
          </a:xfrm>
          <a:prstGeom prst="line">
            <a:avLst/>
          </a:prstGeom>
          <a:ln>
            <a:solidFill>
              <a:srgbClr val="774E26"/>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xmlns="" val="2650118786"/>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xmlns="" id="{4BBFF235-AB1A-4922-846E-98069A870D3F}"/>
              </a:ext>
            </a:extLst>
          </p:cNvPr>
          <p:cNvSpPr/>
          <p:nvPr/>
        </p:nvSpPr>
        <p:spPr>
          <a:xfrm>
            <a:off x="0" y="146649"/>
            <a:ext cx="12192000" cy="51759"/>
          </a:xfrm>
          <a:prstGeom prst="rect">
            <a:avLst/>
          </a:prstGeom>
          <a:solidFill>
            <a:srgbClr val="774E2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Rectangle: Top Corners Rounded 5">
            <a:extLst>
              <a:ext uri="{FF2B5EF4-FFF2-40B4-BE49-F238E27FC236}">
                <a16:creationId xmlns:a16="http://schemas.microsoft.com/office/drawing/2014/main" xmlns="" id="{7477C95C-5914-4464-9B82-0977C0E13BE2}"/>
              </a:ext>
            </a:extLst>
          </p:cNvPr>
          <p:cNvSpPr/>
          <p:nvPr/>
        </p:nvSpPr>
        <p:spPr>
          <a:xfrm>
            <a:off x="308335" y="80334"/>
            <a:ext cx="811646" cy="66315"/>
          </a:xfrm>
          <a:prstGeom prst="round2SameRect">
            <a:avLst>
              <a:gd name="adj1" fmla="val 50000"/>
              <a:gd name="adj2" fmla="val 0"/>
            </a:avLst>
          </a:prstGeom>
          <a:solidFill>
            <a:schemeClr val="bg2">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Rectangle: Top Corners Rounded 4">
            <a:extLst>
              <a:ext uri="{FF2B5EF4-FFF2-40B4-BE49-F238E27FC236}">
                <a16:creationId xmlns:a16="http://schemas.microsoft.com/office/drawing/2014/main" xmlns="" id="{289BB9CB-B6CA-465F-BECB-D12EDC033240}"/>
              </a:ext>
            </a:extLst>
          </p:cNvPr>
          <p:cNvSpPr/>
          <p:nvPr/>
        </p:nvSpPr>
        <p:spPr>
          <a:xfrm>
            <a:off x="347446" y="80334"/>
            <a:ext cx="733425" cy="846766"/>
          </a:xfrm>
          <a:prstGeom prst="round2SameRect">
            <a:avLst>
              <a:gd name="adj1" fmla="val 0"/>
              <a:gd name="adj2" fmla="val 23611"/>
            </a:avLst>
          </a:prstGeom>
          <a:gradFill flip="none" rotWithShape="1">
            <a:gsLst>
              <a:gs pos="0">
                <a:srgbClr val="EBF0C2"/>
              </a:gs>
              <a:gs pos="100000">
                <a:srgbClr val="9BBFAB"/>
              </a:gs>
            </a:gsLst>
            <a:lin ang="2700000" scaled="1"/>
            <a:tileRect/>
          </a:gradFill>
          <a:ln>
            <a:noFill/>
          </a:ln>
          <a:effectLst>
            <a:outerShdw blurRad="50800" dist="381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TextBox 11">
            <a:extLst>
              <a:ext uri="{FF2B5EF4-FFF2-40B4-BE49-F238E27FC236}">
                <a16:creationId xmlns:a16="http://schemas.microsoft.com/office/drawing/2014/main" xmlns="" id="{7E584C26-CB81-4922-82E9-D380C7E46A66}"/>
              </a:ext>
            </a:extLst>
          </p:cNvPr>
          <p:cNvSpPr txBox="1"/>
          <p:nvPr/>
        </p:nvSpPr>
        <p:spPr>
          <a:xfrm>
            <a:off x="4146280" y="1617587"/>
            <a:ext cx="4464320" cy="553998"/>
          </a:xfrm>
          <a:prstGeom prst="rect">
            <a:avLst/>
          </a:prstGeom>
          <a:noFill/>
          <a:effectLst/>
        </p:spPr>
        <p:txBody>
          <a:bodyPr wrap="square" lIns="0" tIns="0" rIns="0" bIns="0" rtlCol="0" anchor="t">
            <a:spAutoFit/>
          </a:bodyPr>
          <a:lstStyle/>
          <a:p>
            <a:r>
              <a:rPr lang="id-ID" sz="3600" b="1" dirty="0" smtClean="0">
                <a:solidFill>
                  <a:schemeClr val="tx1">
                    <a:lumMod val="75000"/>
                    <a:lumOff val="25000"/>
                  </a:schemeClr>
                </a:solidFill>
                <a:latin typeface="Times New Roman" panose="02020603050405020304" pitchFamily="18" charset="0"/>
                <a:ea typeface="Segoe UI Black" panose="020B0A02040204020203" pitchFamily="34" charset="0"/>
                <a:cs typeface="Times New Roman" panose="02020603050405020304" pitchFamily="18" charset="0"/>
              </a:rPr>
              <a:t>Nama Kelompok</a:t>
            </a:r>
            <a:endParaRPr lang="en-US" sz="3600" b="1" dirty="0">
              <a:solidFill>
                <a:schemeClr val="tx1">
                  <a:lumMod val="75000"/>
                  <a:lumOff val="25000"/>
                </a:schemeClr>
              </a:solidFill>
              <a:latin typeface="Times New Roman" panose="02020603050405020304" pitchFamily="18" charset="0"/>
              <a:ea typeface="Segoe UI Black" panose="020B0A02040204020203" pitchFamily="34" charset="0"/>
              <a:cs typeface="Times New Roman" panose="02020603050405020304" pitchFamily="18" charset="0"/>
            </a:endParaRPr>
          </a:p>
        </p:txBody>
      </p:sp>
      <p:sp>
        <p:nvSpPr>
          <p:cNvPr id="15" name="Rectangle 14">
            <a:extLst>
              <a:ext uri="{FF2B5EF4-FFF2-40B4-BE49-F238E27FC236}">
                <a16:creationId xmlns:a16="http://schemas.microsoft.com/office/drawing/2014/main" xmlns="" id="{D60F52F2-0F18-48F8-8C43-F448879D3CC8}"/>
              </a:ext>
            </a:extLst>
          </p:cNvPr>
          <p:cNvSpPr/>
          <p:nvPr/>
        </p:nvSpPr>
        <p:spPr>
          <a:xfrm rot="10800000" flipV="1">
            <a:off x="0" y="6763108"/>
            <a:ext cx="12192000" cy="94891"/>
          </a:xfrm>
          <a:prstGeom prst="rect">
            <a:avLst/>
          </a:prstGeom>
          <a:solidFill>
            <a:srgbClr val="774E2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Slide Number Placeholder 16">
            <a:extLst>
              <a:ext uri="{FF2B5EF4-FFF2-40B4-BE49-F238E27FC236}">
                <a16:creationId xmlns:a16="http://schemas.microsoft.com/office/drawing/2014/main" xmlns="" id="{3DA5F1E6-7E46-4814-AF2A-B534AEC9EC58}"/>
              </a:ext>
            </a:extLst>
          </p:cNvPr>
          <p:cNvSpPr>
            <a:spLocks noGrp="1"/>
          </p:cNvSpPr>
          <p:nvPr>
            <p:ph type="sldNum" sz="quarter" idx="12"/>
          </p:nvPr>
        </p:nvSpPr>
        <p:spPr/>
        <p:txBody>
          <a:bodyPr/>
          <a:lstStyle/>
          <a:p>
            <a:fld id="{1364F979-9794-401D-AD6B-5D915FF1DD7B}" type="slidenum">
              <a:rPr lang="en-US" smtClean="0"/>
              <a:pPr/>
              <a:t>2</a:t>
            </a:fld>
            <a:endParaRPr lang="en-US"/>
          </a:p>
        </p:txBody>
      </p:sp>
      <p:sp>
        <p:nvSpPr>
          <p:cNvPr id="34" name="TextBox 33">
            <a:extLst>
              <a:ext uri="{FF2B5EF4-FFF2-40B4-BE49-F238E27FC236}">
                <a16:creationId xmlns:a16="http://schemas.microsoft.com/office/drawing/2014/main" xmlns="" id="{CA9B2E78-16B6-428D-A789-786AA66BBD68}"/>
              </a:ext>
            </a:extLst>
          </p:cNvPr>
          <p:cNvSpPr txBox="1"/>
          <p:nvPr/>
        </p:nvSpPr>
        <p:spPr>
          <a:xfrm>
            <a:off x="2165484" y="2704732"/>
            <a:ext cx="7816716" cy="2585323"/>
          </a:xfrm>
          <a:prstGeom prst="rect">
            <a:avLst/>
          </a:prstGeom>
          <a:noFill/>
          <a:ln>
            <a:noFill/>
          </a:ln>
        </p:spPr>
        <p:txBody>
          <a:bodyPr wrap="square" lIns="0" tIns="0" rIns="0" bIns="0" rtlCol="0" anchor="t">
            <a:spAutoFit/>
          </a:bodyPr>
          <a:lstStyle/>
          <a:p>
            <a:r>
              <a:rPr lang="id-ID" sz="2800" b="1" dirty="0">
                <a:latin typeface="Times New Roman" panose="02020603050405020304" pitchFamily="18" charset="0"/>
                <a:cs typeface="Times New Roman" panose="02020603050405020304" pitchFamily="18" charset="0"/>
              </a:rPr>
              <a:t>IDEA MUJHIDA				</a:t>
            </a:r>
            <a:r>
              <a:rPr lang="id-ID" sz="2800" b="1" dirty="0" smtClean="0">
                <a:latin typeface="Times New Roman" panose="02020603050405020304" pitchFamily="18" charset="0"/>
                <a:cs typeface="Times New Roman" panose="02020603050405020304" pitchFamily="18" charset="0"/>
              </a:rPr>
              <a:t>   (</a:t>
            </a:r>
            <a:r>
              <a:rPr lang="id-ID" sz="2800" b="1" dirty="0">
                <a:latin typeface="Times New Roman" panose="02020603050405020304" pitchFamily="18" charset="0"/>
                <a:cs typeface="Times New Roman" panose="02020603050405020304" pitchFamily="18" charset="0"/>
              </a:rPr>
              <a:t>21116047)</a:t>
            </a:r>
          </a:p>
          <a:p>
            <a:r>
              <a:rPr lang="id-ID" sz="2800" b="1" dirty="0">
                <a:latin typeface="Times New Roman" panose="02020603050405020304" pitchFamily="18" charset="0"/>
                <a:cs typeface="Times New Roman" panose="02020603050405020304" pitchFamily="18" charset="0"/>
              </a:rPr>
              <a:t>DEPI ANGGRAENI			</a:t>
            </a:r>
            <a:r>
              <a:rPr lang="id-ID" sz="2800" b="1" dirty="0" smtClean="0">
                <a:latin typeface="Times New Roman" panose="02020603050405020304" pitchFamily="18" charset="0"/>
                <a:cs typeface="Times New Roman" panose="02020603050405020304" pitchFamily="18" charset="0"/>
              </a:rPr>
              <a:t>   (</a:t>
            </a:r>
            <a:r>
              <a:rPr lang="id-ID" sz="2800" b="1" dirty="0">
                <a:latin typeface="Times New Roman" panose="02020603050405020304" pitchFamily="18" charset="0"/>
                <a:cs typeface="Times New Roman" panose="02020603050405020304" pitchFamily="18" charset="0"/>
              </a:rPr>
              <a:t>21116055)</a:t>
            </a:r>
          </a:p>
          <a:p>
            <a:r>
              <a:rPr lang="id-ID" sz="2800" b="1" dirty="0">
                <a:latin typeface="Times New Roman" panose="02020603050405020304" pitchFamily="18" charset="0"/>
                <a:cs typeface="Times New Roman" panose="02020603050405020304" pitchFamily="18" charset="0"/>
              </a:rPr>
              <a:t>NOVI SUCIANA				</a:t>
            </a:r>
            <a:r>
              <a:rPr lang="id-ID" sz="2800" b="1" dirty="0" smtClean="0">
                <a:latin typeface="Times New Roman" panose="02020603050405020304" pitchFamily="18" charset="0"/>
                <a:cs typeface="Times New Roman" panose="02020603050405020304" pitchFamily="18" charset="0"/>
              </a:rPr>
              <a:t>   (</a:t>
            </a:r>
            <a:r>
              <a:rPr lang="id-ID" sz="2800" b="1" dirty="0">
                <a:latin typeface="Times New Roman" panose="02020603050405020304" pitchFamily="18" charset="0"/>
                <a:cs typeface="Times New Roman" panose="02020603050405020304" pitchFamily="18" charset="0"/>
              </a:rPr>
              <a:t>21116056)</a:t>
            </a:r>
          </a:p>
          <a:p>
            <a:r>
              <a:rPr lang="id-ID" sz="2800" b="1" dirty="0">
                <a:latin typeface="Times New Roman" panose="02020603050405020304" pitchFamily="18" charset="0"/>
                <a:cs typeface="Times New Roman" panose="02020603050405020304" pitchFamily="18" charset="0"/>
              </a:rPr>
              <a:t>RAFIF MUHAMMAD FADHIL	</a:t>
            </a:r>
            <a:r>
              <a:rPr lang="id-ID" sz="2800" b="1" dirty="0" smtClean="0">
                <a:latin typeface="Times New Roman" panose="02020603050405020304" pitchFamily="18" charset="0"/>
                <a:cs typeface="Times New Roman" panose="02020603050405020304" pitchFamily="18" charset="0"/>
              </a:rPr>
              <a:t>   (</a:t>
            </a:r>
            <a:r>
              <a:rPr lang="id-ID" sz="2800" b="1" dirty="0">
                <a:latin typeface="Times New Roman" panose="02020603050405020304" pitchFamily="18" charset="0"/>
                <a:cs typeface="Times New Roman" panose="02020603050405020304" pitchFamily="18" charset="0"/>
              </a:rPr>
              <a:t>21116074)</a:t>
            </a:r>
          </a:p>
          <a:p>
            <a:r>
              <a:rPr lang="id-ID" sz="2800" b="1" dirty="0">
                <a:latin typeface="Times New Roman" panose="02020603050405020304" pitchFamily="18" charset="0"/>
                <a:cs typeface="Times New Roman" panose="02020603050405020304" pitchFamily="18" charset="0"/>
              </a:rPr>
              <a:t>MAULINA RAHMAWATI		</a:t>
            </a:r>
            <a:r>
              <a:rPr lang="id-ID" sz="2800" b="1" dirty="0" smtClean="0">
                <a:latin typeface="Times New Roman" panose="02020603050405020304" pitchFamily="18" charset="0"/>
                <a:cs typeface="Times New Roman" panose="02020603050405020304" pitchFamily="18" charset="0"/>
              </a:rPr>
              <a:t>   (</a:t>
            </a:r>
            <a:r>
              <a:rPr lang="id-ID" sz="2800" b="1" dirty="0">
                <a:latin typeface="Times New Roman" panose="02020603050405020304" pitchFamily="18" charset="0"/>
                <a:cs typeface="Times New Roman" panose="02020603050405020304" pitchFamily="18" charset="0"/>
              </a:rPr>
              <a:t>21116085)</a:t>
            </a:r>
          </a:p>
          <a:p>
            <a:r>
              <a:rPr lang="id-ID" sz="2800" b="1" dirty="0">
                <a:latin typeface="Times New Roman" panose="02020603050405020304" pitchFamily="18" charset="0"/>
                <a:cs typeface="Times New Roman" panose="02020603050405020304" pitchFamily="18" charset="0"/>
              </a:rPr>
              <a:t>MUHAMMAD AFFAN AL </a:t>
            </a:r>
            <a:r>
              <a:rPr lang="id-ID" sz="2800" b="1" dirty="0" smtClean="0">
                <a:latin typeface="Times New Roman" panose="02020603050405020304" pitchFamily="18" charset="0"/>
                <a:cs typeface="Times New Roman" panose="02020603050405020304" pitchFamily="18" charset="0"/>
              </a:rPr>
              <a:t>KHADAD(21116088</a:t>
            </a:r>
            <a:r>
              <a:rPr lang="id-ID" sz="2800" b="1" dirty="0">
                <a:latin typeface="Times New Roman" panose="02020603050405020304" pitchFamily="18" charset="0"/>
                <a:cs typeface="Times New Roman" panose="02020603050405020304" pitchFamily="18" charset="0"/>
              </a:rPr>
              <a:t>)</a:t>
            </a:r>
          </a:p>
        </p:txBody>
      </p:sp>
    </p:spTree>
    <p:extLst>
      <p:ext uri="{BB962C8B-B14F-4D97-AF65-F5344CB8AC3E}">
        <p14:creationId xmlns:p14="http://schemas.microsoft.com/office/powerpoint/2010/main" xmlns="" val="1583168762"/>
      </p:ext>
    </p:extLst>
  </p:cSld>
  <p:clrMapOvr>
    <a:masterClrMapping/>
  </p:clrMapOvr>
  <p:timing>
    <p:tnLst>
      <p:par>
        <p:cT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xmlns="" id="{4BBFF235-AB1A-4922-846E-98069A870D3F}"/>
              </a:ext>
            </a:extLst>
          </p:cNvPr>
          <p:cNvSpPr/>
          <p:nvPr/>
        </p:nvSpPr>
        <p:spPr>
          <a:xfrm>
            <a:off x="0" y="146649"/>
            <a:ext cx="12192000" cy="51759"/>
          </a:xfrm>
          <a:prstGeom prst="rect">
            <a:avLst/>
          </a:prstGeom>
          <a:solidFill>
            <a:srgbClr val="774E2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Rectangle: Top Corners Rounded 5">
            <a:extLst>
              <a:ext uri="{FF2B5EF4-FFF2-40B4-BE49-F238E27FC236}">
                <a16:creationId xmlns:a16="http://schemas.microsoft.com/office/drawing/2014/main" xmlns="" id="{7477C95C-5914-4464-9B82-0977C0E13BE2}"/>
              </a:ext>
            </a:extLst>
          </p:cNvPr>
          <p:cNvSpPr/>
          <p:nvPr/>
        </p:nvSpPr>
        <p:spPr>
          <a:xfrm>
            <a:off x="308335" y="80334"/>
            <a:ext cx="811646" cy="66315"/>
          </a:xfrm>
          <a:prstGeom prst="round2SameRect">
            <a:avLst>
              <a:gd name="adj1" fmla="val 50000"/>
              <a:gd name="adj2" fmla="val 0"/>
            </a:avLst>
          </a:prstGeom>
          <a:solidFill>
            <a:schemeClr val="bg2">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Rectangle: Top Corners Rounded 4">
            <a:extLst>
              <a:ext uri="{FF2B5EF4-FFF2-40B4-BE49-F238E27FC236}">
                <a16:creationId xmlns:a16="http://schemas.microsoft.com/office/drawing/2014/main" xmlns="" id="{289BB9CB-B6CA-465F-BECB-D12EDC033240}"/>
              </a:ext>
            </a:extLst>
          </p:cNvPr>
          <p:cNvSpPr/>
          <p:nvPr/>
        </p:nvSpPr>
        <p:spPr>
          <a:xfrm>
            <a:off x="347446" y="80334"/>
            <a:ext cx="733425" cy="846766"/>
          </a:xfrm>
          <a:prstGeom prst="round2SameRect">
            <a:avLst>
              <a:gd name="adj1" fmla="val 0"/>
              <a:gd name="adj2" fmla="val 23611"/>
            </a:avLst>
          </a:prstGeom>
          <a:gradFill flip="none" rotWithShape="1">
            <a:gsLst>
              <a:gs pos="0">
                <a:srgbClr val="EBF0C2"/>
              </a:gs>
              <a:gs pos="100000">
                <a:srgbClr val="9BBFAB"/>
              </a:gs>
            </a:gsLst>
            <a:lin ang="2700000" scaled="1"/>
            <a:tileRect/>
          </a:gradFill>
          <a:ln>
            <a:noFill/>
          </a:ln>
          <a:effectLst>
            <a:outerShdw blurRad="50800" dist="381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TextBox 11">
            <a:extLst>
              <a:ext uri="{FF2B5EF4-FFF2-40B4-BE49-F238E27FC236}">
                <a16:creationId xmlns:a16="http://schemas.microsoft.com/office/drawing/2014/main" xmlns="" id="{7E584C26-CB81-4922-82E9-D380C7E46A66}"/>
              </a:ext>
            </a:extLst>
          </p:cNvPr>
          <p:cNvSpPr txBox="1"/>
          <p:nvPr/>
        </p:nvSpPr>
        <p:spPr>
          <a:xfrm>
            <a:off x="1911582" y="1042546"/>
            <a:ext cx="4847564" cy="553998"/>
          </a:xfrm>
          <a:prstGeom prst="rect">
            <a:avLst/>
          </a:prstGeom>
          <a:noFill/>
          <a:effectLst/>
        </p:spPr>
        <p:txBody>
          <a:bodyPr wrap="square" lIns="0" tIns="0" rIns="0" bIns="0" rtlCol="0" anchor="t">
            <a:spAutoFit/>
          </a:bodyPr>
          <a:lstStyle/>
          <a:p>
            <a:r>
              <a:rPr lang="id-ID" sz="3600" b="1" dirty="0" smtClean="0">
                <a:solidFill>
                  <a:schemeClr val="tx1">
                    <a:lumMod val="75000"/>
                    <a:lumOff val="25000"/>
                  </a:schemeClr>
                </a:solidFill>
                <a:latin typeface="+mj-lt"/>
                <a:ea typeface="Segoe UI Black" panose="020B0A02040204020203" pitchFamily="34" charset="0"/>
                <a:cs typeface="Segoe UI" panose="020B0502040204020203" pitchFamily="34" charset="0"/>
              </a:rPr>
              <a:t>AGENDA</a:t>
            </a:r>
            <a:endParaRPr lang="en-US" sz="3600" b="1" dirty="0">
              <a:solidFill>
                <a:schemeClr val="tx1">
                  <a:lumMod val="75000"/>
                  <a:lumOff val="25000"/>
                </a:schemeClr>
              </a:solidFill>
              <a:latin typeface="+mj-lt"/>
              <a:ea typeface="Segoe UI Black" panose="020B0A02040204020203" pitchFamily="34" charset="0"/>
              <a:cs typeface="Segoe UI" panose="020B0502040204020203" pitchFamily="34" charset="0"/>
            </a:endParaRPr>
          </a:p>
        </p:txBody>
      </p:sp>
      <p:sp>
        <p:nvSpPr>
          <p:cNvPr id="15" name="Rectangle 14">
            <a:extLst>
              <a:ext uri="{FF2B5EF4-FFF2-40B4-BE49-F238E27FC236}">
                <a16:creationId xmlns:a16="http://schemas.microsoft.com/office/drawing/2014/main" xmlns="" id="{D60F52F2-0F18-48F8-8C43-F448879D3CC8}"/>
              </a:ext>
            </a:extLst>
          </p:cNvPr>
          <p:cNvSpPr/>
          <p:nvPr/>
        </p:nvSpPr>
        <p:spPr>
          <a:xfrm rot="10800000" flipV="1">
            <a:off x="0" y="6763108"/>
            <a:ext cx="12192000" cy="94891"/>
          </a:xfrm>
          <a:prstGeom prst="rect">
            <a:avLst/>
          </a:prstGeom>
          <a:solidFill>
            <a:srgbClr val="774E2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Slide Number Placeholder 16">
            <a:extLst>
              <a:ext uri="{FF2B5EF4-FFF2-40B4-BE49-F238E27FC236}">
                <a16:creationId xmlns:a16="http://schemas.microsoft.com/office/drawing/2014/main" xmlns="" id="{3DA5F1E6-7E46-4814-AF2A-B534AEC9EC58}"/>
              </a:ext>
            </a:extLst>
          </p:cNvPr>
          <p:cNvSpPr>
            <a:spLocks noGrp="1"/>
          </p:cNvSpPr>
          <p:nvPr>
            <p:ph type="sldNum" sz="quarter" idx="12"/>
          </p:nvPr>
        </p:nvSpPr>
        <p:spPr/>
        <p:txBody>
          <a:bodyPr/>
          <a:lstStyle/>
          <a:p>
            <a:fld id="{1364F979-9794-401D-AD6B-5D915FF1DD7B}" type="slidenum">
              <a:rPr lang="en-US" smtClean="0"/>
              <a:pPr/>
              <a:t>3</a:t>
            </a:fld>
            <a:endParaRPr lang="en-US"/>
          </a:p>
        </p:txBody>
      </p:sp>
      <p:sp>
        <p:nvSpPr>
          <p:cNvPr id="34" name="TextBox 33">
            <a:extLst>
              <a:ext uri="{FF2B5EF4-FFF2-40B4-BE49-F238E27FC236}">
                <a16:creationId xmlns:a16="http://schemas.microsoft.com/office/drawing/2014/main" xmlns="" id="{CA9B2E78-16B6-428D-A789-786AA66BBD68}"/>
              </a:ext>
            </a:extLst>
          </p:cNvPr>
          <p:cNvSpPr txBox="1"/>
          <p:nvPr/>
        </p:nvSpPr>
        <p:spPr>
          <a:xfrm>
            <a:off x="1575889" y="1714797"/>
            <a:ext cx="7185051" cy="3447098"/>
          </a:xfrm>
          <a:prstGeom prst="rect">
            <a:avLst/>
          </a:prstGeom>
          <a:noFill/>
          <a:ln>
            <a:noFill/>
          </a:ln>
        </p:spPr>
        <p:txBody>
          <a:bodyPr wrap="square" lIns="0" tIns="0" rIns="0" bIns="0" rtlCol="0" anchor="t">
            <a:spAutoFit/>
          </a:bodyPr>
          <a:lstStyle/>
          <a:p>
            <a:pPr marL="342900" lvl="0" indent="-342900">
              <a:buFont typeface="Arial" panose="020B0604020202020204" pitchFamily="34" charset="0"/>
              <a:buChar char="•"/>
              <a:defRPr/>
            </a:pPr>
            <a:r>
              <a:rPr lang="en-US" sz="2800" b="1" dirty="0">
                <a:latin typeface="Segoe UI" panose="020B0502040204020203" pitchFamily="34" charset="0"/>
                <a:ea typeface="Open Sans" panose="020B0606030504020204" pitchFamily="34" charset="0"/>
                <a:cs typeface="Segoe UI" panose="020B0502040204020203" pitchFamily="34" charset="0"/>
              </a:rPr>
              <a:t>P</a:t>
            </a:r>
            <a:r>
              <a:rPr lang="id-ID" sz="2800" b="1" dirty="0">
                <a:latin typeface="Segoe UI" panose="020B0502040204020203" pitchFamily="34" charset="0"/>
                <a:ea typeface="Open Sans" panose="020B0606030504020204" pitchFamily="34" charset="0"/>
                <a:cs typeface="Segoe UI" panose="020B0502040204020203" pitchFamily="34" charset="0"/>
              </a:rPr>
              <a:t>endahuluan</a:t>
            </a:r>
          </a:p>
          <a:p>
            <a:pPr marL="342900" lvl="0" indent="-342900">
              <a:buFont typeface="Arial" panose="020B0604020202020204" pitchFamily="34" charset="0"/>
              <a:buChar char="•"/>
              <a:defRPr/>
            </a:pPr>
            <a:r>
              <a:rPr lang="id-ID" sz="2800" b="1" dirty="0" smtClean="0">
                <a:latin typeface="Segoe UI" panose="020B0502040204020203" pitchFamily="34" charset="0"/>
                <a:ea typeface="Open Sans" panose="020B0606030504020204" pitchFamily="34" charset="0"/>
                <a:cs typeface="Segoe UI" panose="020B0502040204020203" pitchFamily="34" charset="0"/>
              </a:rPr>
              <a:t>Prinsip Akuntansi Syariah</a:t>
            </a:r>
          </a:p>
          <a:p>
            <a:pPr marL="342900" lvl="0" indent="-342900">
              <a:buFont typeface="Arial" panose="020B0604020202020204" pitchFamily="34" charset="0"/>
              <a:buChar char="•"/>
              <a:defRPr/>
            </a:pPr>
            <a:r>
              <a:rPr lang="id-ID" sz="2800" b="1" dirty="0" smtClean="0">
                <a:latin typeface="Segoe UI" panose="020B0502040204020203" pitchFamily="34" charset="0"/>
                <a:ea typeface="Open Sans" panose="020B0606030504020204" pitchFamily="34" charset="0"/>
                <a:cs typeface="Segoe UI" panose="020B0502040204020203" pitchFamily="34" charset="0"/>
              </a:rPr>
              <a:t>Bank Syariah</a:t>
            </a:r>
            <a:endParaRPr lang="id-ID" sz="2800" b="1" dirty="0">
              <a:latin typeface="Segoe UI" panose="020B0502040204020203" pitchFamily="34" charset="0"/>
              <a:ea typeface="Open Sans" panose="020B0606030504020204" pitchFamily="34" charset="0"/>
              <a:cs typeface="Segoe UI" panose="020B0502040204020203" pitchFamily="34" charset="0"/>
            </a:endParaRPr>
          </a:p>
          <a:p>
            <a:pPr marL="342900" lvl="0" indent="-342900">
              <a:buFont typeface="Arial" panose="020B0604020202020204" pitchFamily="34" charset="0"/>
              <a:buChar char="•"/>
              <a:defRPr/>
            </a:pPr>
            <a:r>
              <a:rPr lang="id-ID" sz="2800" b="1" dirty="0" smtClean="0">
                <a:latin typeface="Segoe UI" panose="020B0502040204020203" pitchFamily="34" charset="0"/>
                <a:ea typeface="Open Sans" panose="020B0606030504020204" pitchFamily="34" charset="0"/>
                <a:cs typeface="Segoe UI" panose="020B0502040204020203" pitchFamily="34" charset="0"/>
              </a:rPr>
              <a:t>Prinsip Bank Syariah</a:t>
            </a:r>
          </a:p>
          <a:p>
            <a:pPr marL="342900" lvl="0" indent="-342900">
              <a:buFont typeface="Arial" panose="020B0604020202020204" pitchFamily="34" charset="0"/>
              <a:buChar char="•"/>
              <a:defRPr/>
            </a:pPr>
            <a:r>
              <a:rPr lang="id-ID" sz="2800" b="1" dirty="0" smtClean="0">
                <a:latin typeface="Segoe UI" panose="020B0502040204020203" pitchFamily="34" charset="0"/>
                <a:ea typeface="Open Sans" panose="020B0606030504020204" pitchFamily="34" charset="0"/>
                <a:cs typeface="Segoe UI" panose="020B0502040204020203" pitchFamily="34" charset="0"/>
              </a:rPr>
              <a:t>Perkembangan Akuntansi Syariah Di Indonesia</a:t>
            </a:r>
          </a:p>
          <a:p>
            <a:pPr marL="342900" lvl="0" indent="-342900">
              <a:buFont typeface="Arial" panose="020B0604020202020204" pitchFamily="34" charset="0"/>
              <a:buChar char="•"/>
              <a:defRPr/>
            </a:pPr>
            <a:r>
              <a:rPr lang="id-ID" sz="2800" b="1" dirty="0" smtClean="0">
                <a:latin typeface="Segoe UI" panose="020B0502040204020203" pitchFamily="34" charset="0"/>
                <a:ea typeface="Open Sans" panose="020B0606030504020204" pitchFamily="34" charset="0"/>
                <a:cs typeface="Segoe UI" panose="020B0502040204020203" pitchFamily="34" charset="0"/>
              </a:rPr>
              <a:t>Implementasi Akuntansi Syariah Di Indonesia</a:t>
            </a:r>
            <a:endParaRPr lang="id-ID" sz="2800" b="1" dirty="0">
              <a:latin typeface="Segoe UI" panose="020B0502040204020203" pitchFamily="34" charset="0"/>
              <a:ea typeface="Open Sans" panose="020B0606030504020204" pitchFamily="34" charset="0"/>
              <a:cs typeface="Segoe UI" panose="020B0502040204020203" pitchFamily="34" charset="0"/>
            </a:endParaRPr>
          </a:p>
        </p:txBody>
      </p:sp>
    </p:spTree>
    <p:extLst>
      <p:ext uri="{BB962C8B-B14F-4D97-AF65-F5344CB8AC3E}">
        <p14:creationId xmlns:p14="http://schemas.microsoft.com/office/powerpoint/2010/main" xmlns="" val="977216763"/>
      </p:ext>
    </p:extLst>
  </p:cSld>
  <p:clrMapOvr>
    <a:masterClrMapping/>
  </p:clrMapOvr>
  <p:timing>
    <p:tnLst>
      <p:par>
        <p:cTn id="1" dur="indefinite" restart="never" nodeType="tmRoot"/>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xmlns="" id="{4BBFF235-AB1A-4922-846E-98069A870D3F}"/>
              </a:ext>
            </a:extLst>
          </p:cNvPr>
          <p:cNvSpPr/>
          <p:nvPr/>
        </p:nvSpPr>
        <p:spPr>
          <a:xfrm>
            <a:off x="0" y="146649"/>
            <a:ext cx="12192000" cy="51759"/>
          </a:xfrm>
          <a:prstGeom prst="rect">
            <a:avLst/>
          </a:prstGeom>
          <a:solidFill>
            <a:srgbClr val="774E2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Rectangle: Top Corners Rounded 5">
            <a:extLst>
              <a:ext uri="{FF2B5EF4-FFF2-40B4-BE49-F238E27FC236}">
                <a16:creationId xmlns:a16="http://schemas.microsoft.com/office/drawing/2014/main" xmlns="" id="{7477C95C-5914-4464-9B82-0977C0E13BE2}"/>
              </a:ext>
            </a:extLst>
          </p:cNvPr>
          <p:cNvSpPr/>
          <p:nvPr/>
        </p:nvSpPr>
        <p:spPr>
          <a:xfrm>
            <a:off x="308335" y="80334"/>
            <a:ext cx="811646" cy="66315"/>
          </a:xfrm>
          <a:prstGeom prst="round2SameRect">
            <a:avLst>
              <a:gd name="adj1" fmla="val 50000"/>
              <a:gd name="adj2" fmla="val 0"/>
            </a:avLst>
          </a:prstGeom>
          <a:solidFill>
            <a:schemeClr val="bg2">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Rectangle: Top Corners Rounded 4">
            <a:extLst>
              <a:ext uri="{FF2B5EF4-FFF2-40B4-BE49-F238E27FC236}">
                <a16:creationId xmlns:a16="http://schemas.microsoft.com/office/drawing/2014/main" xmlns="" id="{289BB9CB-B6CA-465F-BECB-D12EDC033240}"/>
              </a:ext>
            </a:extLst>
          </p:cNvPr>
          <p:cNvSpPr/>
          <p:nvPr/>
        </p:nvSpPr>
        <p:spPr>
          <a:xfrm>
            <a:off x="347446" y="80334"/>
            <a:ext cx="733425" cy="846766"/>
          </a:xfrm>
          <a:prstGeom prst="round2SameRect">
            <a:avLst>
              <a:gd name="adj1" fmla="val 0"/>
              <a:gd name="adj2" fmla="val 23611"/>
            </a:avLst>
          </a:prstGeom>
          <a:gradFill flip="none" rotWithShape="1">
            <a:gsLst>
              <a:gs pos="0">
                <a:srgbClr val="EBF0C2"/>
              </a:gs>
              <a:gs pos="100000">
                <a:srgbClr val="9BBFAB"/>
              </a:gs>
            </a:gsLst>
            <a:lin ang="2700000" scaled="1"/>
            <a:tileRect/>
          </a:gradFill>
          <a:ln>
            <a:noFill/>
          </a:ln>
          <a:effectLst>
            <a:outerShdw blurRad="50800" dist="381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TextBox 11">
            <a:extLst>
              <a:ext uri="{FF2B5EF4-FFF2-40B4-BE49-F238E27FC236}">
                <a16:creationId xmlns:a16="http://schemas.microsoft.com/office/drawing/2014/main" xmlns="" id="{7E584C26-CB81-4922-82E9-D380C7E46A66}"/>
              </a:ext>
            </a:extLst>
          </p:cNvPr>
          <p:cNvSpPr txBox="1"/>
          <p:nvPr/>
        </p:nvSpPr>
        <p:spPr>
          <a:xfrm>
            <a:off x="1029385" y="1232243"/>
            <a:ext cx="9579428" cy="553998"/>
          </a:xfrm>
          <a:prstGeom prst="rect">
            <a:avLst/>
          </a:prstGeom>
          <a:noFill/>
          <a:effectLst/>
        </p:spPr>
        <p:txBody>
          <a:bodyPr wrap="square" lIns="0" tIns="0" rIns="0" bIns="0" rtlCol="0" anchor="t">
            <a:spAutoFit/>
          </a:bodyPr>
          <a:lstStyle/>
          <a:p>
            <a:r>
              <a:rPr lang="id-ID" sz="3600" b="1" dirty="0" smtClean="0">
                <a:solidFill>
                  <a:schemeClr val="tx1">
                    <a:lumMod val="75000"/>
                    <a:lumOff val="25000"/>
                  </a:schemeClr>
                </a:solidFill>
                <a:latin typeface="+mj-lt"/>
                <a:ea typeface="Segoe UI Black" panose="020B0A02040204020203" pitchFamily="34" charset="0"/>
                <a:cs typeface="Segoe UI" panose="020B0502040204020203" pitchFamily="34" charset="0"/>
              </a:rPr>
              <a:t>Pendahuluan</a:t>
            </a:r>
            <a:endParaRPr lang="en-US" sz="3600" b="1" dirty="0">
              <a:solidFill>
                <a:schemeClr val="tx1">
                  <a:lumMod val="75000"/>
                  <a:lumOff val="25000"/>
                </a:schemeClr>
              </a:solidFill>
              <a:latin typeface="+mj-lt"/>
              <a:ea typeface="Segoe UI Black" panose="020B0A02040204020203" pitchFamily="34" charset="0"/>
              <a:cs typeface="Segoe UI" panose="020B0502040204020203" pitchFamily="34" charset="0"/>
            </a:endParaRPr>
          </a:p>
        </p:txBody>
      </p:sp>
      <p:sp>
        <p:nvSpPr>
          <p:cNvPr id="15" name="Rectangle 14">
            <a:extLst>
              <a:ext uri="{FF2B5EF4-FFF2-40B4-BE49-F238E27FC236}">
                <a16:creationId xmlns:a16="http://schemas.microsoft.com/office/drawing/2014/main" xmlns="" id="{D60F52F2-0F18-48F8-8C43-F448879D3CC8}"/>
              </a:ext>
            </a:extLst>
          </p:cNvPr>
          <p:cNvSpPr/>
          <p:nvPr/>
        </p:nvSpPr>
        <p:spPr>
          <a:xfrm rot="10800000" flipV="1">
            <a:off x="0" y="6763108"/>
            <a:ext cx="12192000" cy="94891"/>
          </a:xfrm>
          <a:prstGeom prst="rect">
            <a:avLst/>
          </a:prstGeom>
          <a:solidFill>
            <a:srgbClr val="774E2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Slide Number Placeholder 16">
            <a:extLst>
              <a:ext uri="{FF2B5EF4-FFF2-40B4-BE49-F238E27FC236}">
                <a16:creationId xmlns:a16="http://schemas.microsoft.com/office/drawing/2014/main" xmlns="" id="{3DA5F1E6-7E46-4814-AF2A-B534AEC9EC58}"/>
              </a:ext>
            </a:extLst>
          </p:cNvPr>
          <p:cNvSpPr>
            <a:spLocks noGrp="1"/>
          </p:cNvSpPr>
          <p:nvPr>
            <p:ph type="sldNum" sz="quarter" idx="12"/>
          </p:nvPr>
        </p:nvSpPr>
        <p:spPr/>
        <p:txBody>
          <a:bodyPr/>
          <a:lstStyle/>
          <a:p>
            <a:fld id="{1364F979-9794-401D-AD6B-5D915FF1DD7B}" type="slidenum">
              <a:rPr lang="en-US" smtClean="0"/>
              <a:pPr/>
              <a:t>4</a:t>
            </a:fld>
            <a:endParaRPr lang="en-US"/>
          </a:p>
        </p:txBody>
      </p:sp>
      <p:sp>
        <p:nvSpPr>
          <p:cNvPr id="88" name="TextBox 87">
            <a:extLst>
              <a:ext uri="{FF2B5EF4-FFF2-40B4-BE49-F238E27FC236}">
                <a16:creationId xmlns:a16="http://schemas.microsoft.com/office/drawing/2014/main" xmlns="" id="{D3117F7B-6604-4A61-A844-DDAFEB2ED90C}"/>
              </a:ext>
            </a:extLst>
          </p:cNvPr>
          <p:cNvSpPr txBox="1"/>
          <p:nvPr/>
        </p:nvSpPr>
        <p:spPr>
          <a:xfrm>
            <a:off x="1119981" y="2367170"/>
            <a:ext cx="8061089" cy="2123658"/>
          </a:xfrm>
          <a:prstGeom prst="rect">
            <a:avLst/>
          </a:prstGeom>
          <a:noFill/>
          <a:ln>
            <a:noFill/>
          </a:ln>
        </p:spPr>
        <p:txBody>
          <a:bodyPr wrap="square" lIns="0" tIns="0" rIns="0" bIns="0" rtlCol="0" anchor="t">
            <a:spAutoFit/>
          </a:bodyPr>
          <a:lstStyle/>
          <a:p>
            <a:r>
              <a:rPr lang="id-ID" sz="2000" b="1" dirty="0" smtClean="0"/>
              <a:t>Akuntansi Syariah</a:t>
            </a:r>
          </a:p>
          <a:p>
            <a:r>
              <a:rPr lang="id-ID" sz="2000" dirty="0" smtClean="0"/>
              <a:t>Menurut </a:t>
            </a:r>
            <a:r>
              <a:rPr lang="id-ID" sz="2000" dirty="0"/>
              <a:t>Triyuwono (</a:t>
            </a:r>
            <a:r>
              <a:rPr lang="id-ID" sz="2000" dirty="0" smtClean="0"/>
              <a:t>2012), </a:t>
            </a:r>
            <a:r>
              <a:rPr lang="id-ID" sz="2000" dirty="0"/>
              <a:t>akuntansi syariah merupakan salah satu dekonstruksi akuntansi modern kedalam bentuk yang humanis dan syarat nilai dimana tujuan diterapkannya akuntansi syariah adalah untuk mewujudkan terciptanya peradaban bisnis dengan wawasan humanis, emansipatoris, transcendental dan teological.</a:t>
            </a:r>
            <a:endParaRPr lang="id-ID" sz="2400" b="1" dirty="0"/>
          </a:p>
          <a:p>
            <a:pPr algn="ctr">
              <a:buClr>
                <a:schemeClr val="accent1"/>
              </a:buClr>
            </a:pPr>
            <a:r>
              <a:rPr lang="en-US" b="1" dirty="0" smtClean="0"/>
              <a:t>. </a:t>
            </a:r>
            <a:endParaRPr lang="en-US" b="1" dirty="0"/>
          </a:p>
        </p:txBody>
      </p:sp>
    </p:spTree>
    <p:extLst>
      <p:ext uri="{BB962C8B-B14F-4D97-AF65-F5344CB8AC3E}">
        <p14:creationId xmlns:p14="http://schemas.microsoft.com/office/powerpoint/2010/main" xmlns="" val="3677176193"/>
      </p:ext>
    </p:extLst>
  </p:cSld>
  <p:clrMapOvr>
    <a:masterClrMapping/>
  </p:clrMapOvr>
  <p:timing>
    <p:tnLst>
      <p:par>
        <p:cTn id="1" dur="indefinite" restart="never" nodeType="tmRoot"/>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xmlns="" id="{4BBFF235-AB1A-4922-846E-98069A870D3F}"/>
              </a:ext>
            </a:extLst>
          </p:cNvPr>
          <p:cNvSpPr/>
          <p:nvPr/>
        </p:nvSpPr>
        <p:spPr>
          <a:xfrm>
            <a:off x="0" y="146649"/>
            <a:ext cx="12192000" cy="51759"/>
          </a:xfrm>
          <a:prstGeom prst="rect">
            <a:avLst/>
          </a:prstGeom>
          <a:solidFill>
            <a:srgbClr val="774E2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Rectangle: Top Corners Rounded 5">
            <a:extLst>
              <a:ext uri="{FF2B5EF4-FFF2-40B4-BE49-F238E27FC236}">
                <a16:creationId xmlns:a16="http://schemas.microsoft.com/office/drawing/2014/main" xmlns="" id="{7477C95C-5914-4464-9B82-0977C0E13BE2}"/>
              </a:ext>
            </a:extLst>
          </p:cNvPr>
          <p:cNvSpPr/>
          <p:nvPr/>
        </p:nvSpPr>
        <p:spPr>
          <a:xfrm>
            <a:off x="308335" y="80334"/>
            <a:ext cx="811646" cy="66315"/>
          </a:xfrm>
          <a:prstGeom prst="round2SameRect">
            <a:avLst>
              <a:gd name="adj1" fmla="val 50000"/>
              <a:gd name="adj2" fmla="val 0"/>
            </a:avLst>
          </a:prstGeom>
          <a:solidFill>
            <a:schemeClr val="bg2">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Rectangle: Top Corners Rounded 4">
            <a:extLst>
              <a:ext uri="{FF2B5EF4-FFF2-40B4-BE49-F238E27FC236}">
                <a16:creationId xmlns:a16="http://schemas.microsoft.com/office/drawing/2014/main" xmlns="" id="{289BB9CB-B6CA-465F-BECB-D12EDC033240}"/>
              </a:ext>
            </a:extLst>
          </p:cNvPr>
          <p:cNvSpPr/>
          <p:nvPr/>
        </p:nvSpPr>
        <p:spPr>
          <a:xfrm>
            <a:off x="347446" y="80334"/>
            <a:ext cx="733425" cy="846766"/>
          </a:xfrm>
          <a:prstGeom prst="round2SameRect">
            <a:avLst>
              <a:gd name="adj1" fmla="val 0"/>
              <a:gd name="adj2" fmla="val 23611"/>
            </a:avLst>
          </a:prstGeom>
          <a:gradFill flip="none" rotWithShape="1">
            <a:gsLst>
              <a:gs pos="0">
                <a:srgbClr val="EBF0C2"/>
              </a:gs>
              <a:gs pos="100000">
                <a:srgbClr val="9BBFAB"/>
              </a:gs>
            </a:gsLst>
            <a:lin ang="2700000" scaled="1"/>
            <a:tileRect/>
          </a:gradFill>
          <a:ln>
            <a:noFill/>
          </a:ln>
          <a:effectLst>
            <a:outerShdw blurRad="50800" dist="381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TextBox 11">
            <a:extLst>
              <a:ext uri="{FF2B5EF4-FFF2-40B4-BE49-F238E27FC236}">
                <a16:creationId xmlns:a16="http://schemas.microsoft.com/office/drawing/2014/main" xmlns="" id="{7E584C26-CB81-4922-82E9-D380C7E46A66}"/>
              </a:ext>
            </a:extLst>
          </p:cNvPr>
          <p:cNvSpPr txBox="1"/>
          <p:nvPr/>
        </p:nvSpPr>
        <p:spPr>
          <a:xfrm>
            <a:off x="1080871" y="993415"/>
            <a:ext cx="9579428" cy="553998"/>
          </a:xfrm>
          <a:prstGeom prst="rect">
            <a:avLst/>
          </a:prstGeom>
          <a:noFill/>
          <a:effectLst/>
        </p:spPr>
        <p:txBody>
          <a:bodyPr wrap="square" lIns="0" tIns="0" rIns="0" bIns="0" rtlCol="0" anchor="t">
            <a:spAutoFit/>
          </a:bodyPr>
          <a:lstStyle/>
          <a:p>
            <a:r>
              <a:rPr lang="id-ID" sz="3600" b="1" dirty="0" smtClean="0">
                <a:latin typeface="Century Gothic (Headings)"/>
              </a:rPr>
              <a:t>Prinsip Akuntansi Syariah</a:t>
            </a:r>
            <a:endParaRPr lang="en-US" sz="3600" b="1" dirty="0">
              <a:latin typeface="Century Gothic (Headings)"/>
              <a:ea typeface="Segoe UI Black" panose="020B0A02040204020203" pitchFamily="34" charset="0"/>
              <a:cs typeface="Segoe UI" panose="020B0502040204020203" pitchFamily="34" charset="0"/>
            </a:endParaRPr>
          </a:p>
        </p:txBody>
      </p:sp>
      <p:sp>
        <p:nvSpPr>
          <p:cNvPr id="15" name="Rectangle 14">
            <a:extLst>
              <a:ext uri="{FF2B5EF4-FFF2-40B4-BE49-F238E27FC236}">
                <a16:creationId xmlns:a16="http://schemas.microsoft.com/office/drawing/2014/main" xmlns="" id="{D60F52F2-0F18-48F8-8C43-F448879D3CC8}"/>
              </a:ext>
            </a:extLst>
          </p:cNvPr>
          <p:cNvSpPr/>
          <p:nvPr/>
        </p:nvSpPr>
        <p:spPr>
          <a:xfrm rot="10800000" flipV="1">
            <a:off x="0" y="6763108"/>
            <a:ext cx="12192000" cy="94891"/>
          </a:xfrm>
          <a:prstGeom prst="rect">
            <a:avLst/>
          </a:prstGeom>
          <a:solidFill>
            <a:srgbClr val="774E2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Slide Number Placeholder 16">
            <a:extLst>
              <a:ext uri="{FF2B5EF4-FFF2-40B4-BE49-F238E27FC236}">
                <a16:creationId xmlns:a16="http://schemas.microsoft.com/office/drawing/2014/main" xmlns="" id="{3DA5F1E6-7E46-4814-AF2A-B534AEC9EC58}"/>
              </a:ext>
            </a:extLst>
          </p:cNvPr>
          <p:cNvSpPr>
            <a:spLocks noGrp="1"/>
          </p:cNvSpPr>
          <p:nvPr>
            <p:ph type="sldNum" sz="quarter" idx="12"/>
          </p:nvPr>
        </p:nvSpPr>
        <p:spPr/>
        <p:txBody>
          <a:bodyPr/>
          <a:lstStyle/>
          <a:p>
            <a:fld id="{1364F979-9794-401D-AD6B-5D915FF1DD7B}" type="slidenum">
              <a:rPr lang="en-US" smtClean="0"/>
              <a:pPr/>
              <a:t>5</a:t>
            </a:fld>
            <a:endParaRPr lang="en-US"/>
          </a:p>
        </p:txBody>
      </p:sp>
      <p:sp>
        <p:nvSpPr>
          <p:cNvPr id="88" name="TextBox 87">
            <a:extLst>
              <a:ext uri="{FF2B5EF4-FFF2-40B4-BE49-F238E27FC236}">
                <a16:creationId xmlns:a16="http://schemas.microsoft.com/office/drawing/2014/main" xmlns="" id="{D3117F7B-6604-4A61-A844-DDAFEB2ED90C}"/>
              </a:ext>
            </a:extLst>
          </p:cNvPr>
          <p:cNvSpPr txBox="1"/>
          <p:nvPr/>
        </p:nvSpPr>
        <p:spPr>
          <a:xfrm>
            <a:off x="1080871" y="1990370"/>
            <a:ext cx="8061089" cy="1107996"/>
          </a:xfrm>
          <a:prstGeom prst="rect">
            <a:avLst/>
          </a:prstGeom>
          <a:noFill/>
          <a:ln>
            <a:noFill/>
          </a:ln>
        </p:spPr>
        <p:txBody>
          <a:bodyPr wrap="square" lIns="0" tIns="0" rIns="0" bIns="0" rtlCol="0" anchor="t">
            <a:spAutoFit/>
          </a:bodyPr>
          <a:lstStyle/>
          <a:p>
            <a:pPr algn="just"/>
            <a:r>
              <a:rPr lang="id-ID" dirty="0">
                <a:latin typeface="Times New Roman" panose="02020603050405020304" pitchFamily="18" charset="0"/>
                <a:cs typeface="Times New Roman" panose="02020603050405020304" pitchFamily="18" charset="0"/>
              </a:rPr>
              <a:t>Menurut Muhammad (2005:11) nilai pertanggungjawaban, keadilan, dan kebenaran selalu melekat dalam sistem akuntansi syariah. Ketiga nilai tersebut tentu saja telah menjadi prinsip dasar yang universal dalam operasional akuntansi syariah. Berikut uraian ketiga prinsip yang terdapat dalam surat Al-Baqarah ayat </a:t>
            </a:r>
            <a:r>
              <a:rPr lang="id-ID" dirty="0" smtClean="0">
                <a:latin typeface="Times New Roman" panose="02020603050405020304" pitchFamily="18" charset="0"/>
                <a:cs typeface="Times New Roman" panose="02020603050405020304" pitchFamily="18" charset="0"/>
              </a:rPr>
              <a:t>282</a:t>
            </a:r>
            <a:r>
              <a:rPr lang="id-ID" dirty="0">
                <a:latin typeface="Times New Roman" panose="02020603050405020304" pitchFamily="18" charset="0"/>
                <a:cs typeface="Times New Roman" panose="02020603050405020304" pitchFamily="18" charset="0"/>
              </a:rPr>
              <a:t>.</a:t>
            </a:r>
            <a:endParaRPr lang="en-US" b="1" dirty="0">
              <a:latin typeface="Times New Roman" panose="02020603050405020304" pitchFamily="18" charset="0"/>
              <a:cs typeface="Times New Roman" panose="02020603050405020304" pitchFamily="18" charset="0"/>
            </a:endParaRPr>
          </a:p>
        </p:txBody>
      </p:sp>
      <p:sp>
        <p:nvSpPr>
          <p:cNvPr id="11" name="TextBox 10">
            <a:extLst>
              <a:ext uri="{FF2B5EF4-FFF2-40B4-BE49-F238E27FC236}">
                <a16:creationId xmlns:a16="http://schemas.microsoft.com/office/drawing/2014/main" xmlns="" id="{D3117F7B-6604-4A61-A844-DDAFEB2ED90C}"/>
              </a:ext>
            </a:extLst>
          </p:cNvPr>
          <p:cNvSpPr txBox="1"/>
          <p:nvPr/>
        </p:nvSpPr>
        <p:spPr>
          <a:xfrm>
            <a:off x="1119981" y="3712576"/>
            <a:ext cx="8061089" cy="1661993"/>
          </a:xfrm>
          <a:prstGeom prst="rect">
            <a:avLst/>
          </a:prstGeom>
          <a:noFill/>
          <a:ln>
            <a:noFill/>
          </a:ln>
        </p:spPr>
        <p:txBody>
          <a:bodyPr wrap="square" lIns="0" tIns="0" rIns="0" bIns="0" rtlCol="0" anchor="t">
            <a:spAutoFit/>
          </a:bodyPr>
          <a:lstStyle/>
          <a:p>
            <a:pPr algn="just"/>
            <a:r>
              <a:rPr lang="id-ID" b="1" dirty="0" smtClean="0">
                <a:latin typeface="Times New Roman" panose="02020603050405020304" pitchFamily="18" charset="0"/>
                <a:cs typeface="Times New Roman" panose="02020603050405020304" pitchFamily="18" charset="0"/>
              </a:rPr>
              <a:t>Prinsip </a:t>
            </a:r>
            <a:r>
              <a:rPr lang="id-ID" b="1" dirty="0">
                <a:latin typeface="Times New Roman" panose="02020603050405020304" pitchFamily="18" charset="0"/>
                <a:cs typeface="Times New Roman" panose="02020603050405020304" pitchFamily="18" charset="0"/>
              </a:rPr>
              <a:t>pertanggungjawaban. </a:t>
            </a:r>
            <a:endParaRPr lang="id-ID" b="1" dirty="0" smtClean="0">
              <a:latin typeface="Times New Roman" panose="02020603050405020304" pitchFamily="18" charset="0"/>
              <a:cs typeface="Times New Roman" panose="02020603050405020304" pitchFamily="18" charset="0"/>
            </a:endParaRPr>
          </a:p>
          <a:p>
            <a:pPr algn="just"/>
            <a:r>
              <a:rPr lang="id-ID" dirty="0">
                <a:latin typeface="Times New Roman" panose="02020603050405020304" pitchFamily="18" charset="0"/>
                <a:cs typeface="Times New Roman" panose="02020603050405020304" pitchFamily="18" charset="0"/>
              </a:rPr>
              <a:t>Prinsip pertanggungjawaban atau akuntabilitas merupakan konsep yang tidak asing lagi dikalangan masyarakat muslim. Pertanggungjawaban selalu berkaitan dengan konsep amanah. Manusia diciptakan oleh Allah sebagai khalifah di muka bumi. Manusia dibebani amanah oleh Allah untuk menjalankan kekhalifahannya. Inti kekhalifahan adalah menjalankan atau menunaikan amanah.</a:t>
            </a:r>
            <a:endParaRPr lang="en-US" b="1" dirty="0">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xmlns="" val="1905149669"/>
      </p:ext>
    </p:extLst>
  </p:cSld>
  <p:clrMapOvr>
    <a:masterClrMapping/>
  </p:clrMapOvr>
  <p:timing>
    <p:tnLst>
      <p:par>
        <p:cTn id="1" dur="indefinite" restart="never" nodeType="tmRoot"/>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xmlns="" id="{4BBFF235-AB1A-4922-846E-98069A870D3F}"/>
              </a:ext>
            </a:extLst>
          </p:cNvPr>
          <p:cNvSpPr/>
          <p:nvPr/>
        </p:nvSpPr>
        <p:spPr>
          <a:xfrm>
            <a:off x="0" y="146649"/>
            <a:ext cx="12192000" cy="51759"/>
          </a:xfrm>
          <a:prstGeom prst="rect">
            <a:avLst/>
          </a:prstGeom>
          <a:solidFill>
            <a:srgbClr val="774E2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Rectangle: Top Corners Rounded 5">
            <a:extLst>
              <a:ext uri="{FF2B5EF4-FFF2-40B4-BE49-F238E27FC236}">
                <a16:creationId xmlns:a16="http://schemas.microsoft.com/office/drawing/2014/main" xmlns="" id="{7477C95C-5914-4464-9B82-0977C0E13BE2}"/>
              </a:ext>
            </a:extLst>
          </p:cNvPr>
          <p:cNvSpPr/>
          <p:nvPr/>
        </p:nvSpPr>
        <p:spPr>
          <a:xfrm>
            <a:off x="308335" y="80334"/>
            <a:ext cx="811646" cy="66315"/>
          </a:xfrm>
          <a:prstGeom prst="round2SameRect">
            <a:avLst>
              <a:gd name="adj1" fmla="val 50000"/>
              <a:gd name="adj2" fmla="val 0"/>
            </a:avLst>
          </a:prstGeom>
          <a:solidFill>
            <a:schemeClr val="bg2">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Rectangle: Top Corners Rounded 4">
            <a:extLst>
              <a:ext uri="{FF2B5EF4-FFF2-40B4-BE49-F238E27FC236}">
                <a16:creationId xmlns:a16="http://schemas.microsoft.com/office/drawing/2014/main" xmlns="" id="{289BB9CB-B6CA-465F-BECB-D12EDC033240}"/>
              </a:ext>
            </a:extLst>
          </p:cNvPr>
          <p:cNvSpPr/>
          <p:nvPr/>
        </p:nvSpPr>
        <p:spPr>
          <a:xfrm>
            <a:off x="347446" y="80334"/>
            <a:ext cx="733425" cy="846766"/>
          </a:xfrm>
          <a:prstGeom prst="round2SameRect">
            <a:avLst>
              <a:gd name="adj1" fmla="val 0"/>
              <a:gd name="adj2" fmla="val 23611"/>
            </a:avLst>
          </a:prstGeom>
          <a:gradFill flip="none" rotWithShape="1">
            <a:gsLst>
              <a:gs pos="0">
                <a:srgbClr val="EBF0C2"/>
              </a:gs>
              <a:gs pos="100000">
                <a:srgbClr val="9BBFAB"/>
              </a:gs>
            </a:gsLst>
            <a:lin ang="2700000" scaled="1"/>
            <a:tileRect/>
          </a:gradFill>
          <a:ln>
            <a:noFill/>
          </a:ln>
          <a:effectLst>
            <a:outerShdw blurRad="50800" dist="381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Rectangle 14">
            <a:extLst>
              <a:ext uri="{FF2B5EF4-FFF2-40B4-BE49-F238E27FC236}">
                <a16:creationId xmlns:a16="http://schemas.microsoft.com/office/drawing/2014/main" xmlns="" id="{D60F52F2-0F18-48F8-8C43-F448879D3CC8}"/>
              </a:ext>
            </a:extLst>
          </p:cNvPr>
          <p:cNvSpPr/>
          <p:nvPr/>
        </p:nvSpPr>
        <p:spPr>
          <a:xfrm rot="10800000" flipV="1">
            <a:off x="0" y="6763108"/>
            <a:ext cx="12192000" cy="94891"/>
          </a:xfrm>
          <a:prstGeom prst="rect">
            <a:avLst/>
          </a:prstGeom>
          <a:solidFill>
            <a:srgbClr val="774E2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Slide Number Placeholder 16">
            <a:extLst>
              <a:ext uri="{FF2B5EF4-FFF2-40B4-BE49-F238E27FC236}">
                <a16:creationId xmlns:a16="http://schemas.microsoft.com/office/drawing/2014/main" xmlns="" id="{3DA5F1E6-7E46-4814-AF2A-B534AEC9EC58}"/>
              </a:ext>
            </a:extLst>
          </p:cNvPr>
          <p:cNvSpPr>
            <a:spLocks noGrp="1"/>
          </p:cNvSpPr>
          <p:nvPr>
            <p:ph type="sldNum" sz="quarter" idx="12"/>
          </p:nvPr>
        </p:nvSpPr>
        <p:spPr/>
        <p:txBody>
          <a:bodyPr/>
          <a:lstStyle/>
          <a:p>
            <a:fld id="{1364F979-9794-401D-AD6B-5D915FF1DD7B}" type="slidenum">
              <a:rPr lang="en-US" smtClean="0"/>
              <a:pPr/>
              <a:t>6</a:t>
            </a:fld>
            <a:endParaRPr lang="en-US"/>
          </a:p>
        </p:txBody>
      </p:sp>
      <p:sp>
        <p:nvSpPr>
          <p:cNvPr id="88" name="TextBox 87">
            <a:extLst>
              <a:ext uri="{FF2B5EF4-FFF2-40B4-BE49-F238E27FC236}">
                <a16:creationId xmlns:a16="http://schemas.microsoft.com/office/drawing/2014/main" xmlns="" id="{D3117F7B-6604-4A61-A844-DDAFEB2ED90C}"/>
              </a:ext>
            </a:extLst>
          </p:cNvPr>
          <p:cNvSpPr txBox="1"/>
          <p:nvPr/>
        </p:nvSpPr>
        <p:spPr>
          <a:xfrm>
            <a:off x="1080871" y="1410174"/>
            <a:ext cx="8061089" cy="1908215"/>
          </a:xfrm>
          <a:prstGeom prst="rect">
            <a:avLst/>
          </a:prstGeom>
          <a:noFill/>
          <a:ln>
            <a:noFill/>
          </a:ln>
        </p:spPr>
        <p:txBody>
          <a:bodyPr wrap="square" lIns="0" tIns="0" rIns="0" bIns="0" rtlCol="0" anchor="t">
            <a:spAutoFit/>
          </a:bodyPr>
          <a:lstStyle/>
          <a:p>
            <a:r>
              <a:rPr lang="id-ID" b="1" dirty="0">
                <a:latin typeface="Times New Roman" panose="02020603050405020304" pitchFamily="18" charset="0"/>
                <a:cs typeface="Times New Roman" panose="02020603050405020304" pitchFamily="18" charset="0"/>
              </a:rPr>
              <a:t>Prinsip </a:t>
            </a:r>
            <a:r>
              <a:rPr lang="id-ID" b="1" dirty="0" smtClean="0">
                <a:latin typeface="Times New Roman" panose="02020603050405020304" pitchFamily="18" charset="0"/>
                <a:cs typeface="Times New Roman" panose="02020603050405020304" pitchFamily="18" charset="0"/>
              </a:rPr>
              <a:t>keadilan</a:t>
            </a:r>
            <a:endParaRPr lang="id-ID" b="1" dirty="0">
              <a:latin typeface="Times New Roman" panose="02020603050405020304" pitchFamily="18" charset="0"/>
              <a:cs typeface="Times New Roman" panose="02020603050405020304" pitchFamily="18" charset="0"/>
            </a:endParaRPr>
          </a:p>
          <a:p>
            <a:pPr algn="just"/>
            <a:r>
              <a:rPr lang="id-ID" dirty="0">
                <a:latin typeface="Times New Roman" panose="02020603050405020304" pitchFamily="18" charset="0"/>
                <a:cs typeface="Times New Roman" panose="02020603050405020304" pitchFamily="18" charset="0"/>
              </a:rPr>
              <a:t>Jika ditafsirkan lebih lanjut, ayat 282 surat Al-Baqarah mengandung prinsip keadilan dalam melakukan transaksi. Prinsip keadilan ini tidak saja merupakan nilai yang sangat penting dalam etika kehidupan sosial dan bisnis, tetapi juga merupakan nilai yang secara inheren melekat dalam fitrah manusia. Hal ini berarti manusia itu pada dasarnya memiliki kapasitas dan energi untuk berbuat adil dalam setiap aspek kehidupannya. </a:t>
            </a:r>
          </a:p>
          <a:p>
            <a:pPr algn="just">
              <a:buClr>
                <a:schemeClr val="accent1"/>
              </a:buClr>
            </a:pPr>
            <a:r>
              <a:rPr lang="en-US" sz="1600" dirty="0" smtClean="0"/>
              <a:t>. </a:t>
            </a:r>
            <a:endParaRPr lang="en-US" sz="1600" dirty="0"/>
          </a:p>
        </p:txBody>
      </p:sp>
      <p:sp>
        <p:nvSpPr>
          <p:cNvPr id="10" name="TextBox 9">
            <a:extLst>
              <a:ext uri="{FF2B5EF4-FFF2-40B4-BE49-F238E27FC236}">
                <a16:creationId xmlns:a16="http://schemas.microsoft.com/office/drawing/2014/main" xmlns="" id="{D3117F7B-6604-4A61-A844-DDAFEB2ED90C}"/>
              </a:ext>
            </a:extLst>
          </p:cNvPr>
          <p:cNvSpPr txBox="1"/>
          <p:nvPr/>
        </p:nvSpPr>
        <p:spPr>
          <a:xfrm>
            <a:off x="1078812" y="3801463"/>
            <a:ext cx="8061089" cy="1384995"/>
          </a:xfrm>
          <a:prstGeom prst="rect">
            <a:avLst/>
          </a:prstGeom>
          <a:noFill/>
          <a:ln>
            <a:noFill/>
          </a:ln>
        </p:spPr>
        <p:txBody>
          <a:bodyPr wrap="square" lIns="0" tIns="0" rIns="0" bIns="0" rtlCol="0" anchor="t">
            <a:spAutoFit/>
          </a:bodyPr>
          <a:lstStyle/>
          <a:p>
            <a:r>
              <a:rPr lang="id-ID" b="1" dirty="0">
                <a:latin typeface="Times New Roman" panose="02020603050405020304" pitchFamily="18" charset="0"/>
                <a:cs typeface="Times New Roman" panose="02020603050405020304" pitchFamily="18" charset="0"/>
              </a:rPr>
              <a:t>Prinsip </a:t>
            </a:r>
            <a:r>
              <a:rPr lang="id-ID" b="1" dirty="0" smtClean="0">
                <a:latin typeface="Times New Roman" panose="02020603050405020304" pitchFamily="18" charset="0"/>
                <a:cs typeface="Times New Roman" panose="02020603050405020304" pitchFamily="18" charset="0"/>
              </a:rPr>
              <a:t>kebenaran</a:t>
            </a:r>
            <a:endParaRPr lang="id-ID" b="1" dirty="0">
              <a:latin typeface="Times New Roman" panose="02020603050405020304" pitchFamily="18" charset="0"/>
              <a:cs typeface="Times New Roman" panose="02020603050405020304" pitchFamily="18" charset="0"/>
            </a:endParaRPr>
          </a:p>
          <a:p>
            <a:pPr algn="just"/>
            <a:r>
              <a:rPr lang="id-ID" dirty="0">
                <a:latin typeface="Times New Roman" panose="02020603050405020304" pitchFamily="18" charset="0"/>
                <a:cs typeface="Times New Roman" panose="02020603050405020304" pitchFamily="18" charset="0"/>
              </a:rPr>
              <a:t>Prinsip kebenaran ini sebenarnya tidak bisa dilepaskan dengan prinsip keadilan. Sebagai contoh misalnya, dalam akuntansi kita selalu dihadapkan pada masalah pengakuan, dan pelaporan. Aktivitas ini akan dapat dilakukan dengan baik apabila dilandaskan pada nilai kebenaran.</a:t>
            </a:r>
            <a:r>
              <a:rPr lang="en-US" dirty="0" smtClean="0">
                <a:latin typeface="Times New Roman" panose="02020603050405020304" pitchFamily="18" charset="0"/>
                <a:cs typeface="Times New Roman" panose="02020603050405020304" pitchFamily="18" charset="0"/>
              </a:rPr>
              <a:t> </a:t>
            </a:r>
            <a:endParaRPr lang="en-US" dirty="0">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xmlns="" val="2629844170"/>
      </p:ext>
    </p:extLst>
  </p:cSld>
  <p:clrMapOvr>
    <a:masterClrMapping/>
  </p:clrMapOvr>
  <p:timing>
    <p:tnLst>
      <p:par>
        <p:cTn id="1" dur="indefinite" restart="never" nodeType="tmRoot"/>
      </p:par>
    </p:tnLst>
  </p:timing>
</p:sld>
</file>

<file path=ppt/slides/slide7.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xmlns="" id="{4BBFF235-AB1A-4922-846E-98069A870D3F}"/>
              </a:ext>
            </a:extLst>
          </p:cNvPr>
          <p:cNvSpPr/>
          <p:nvPr/>
        </p:nvSpPr>
        <p:spPr>
          <a:xfrm>
            <a:off x="0" y="146649"/>
            <a:ext cx="12192000" cy="51759"/>
          </a:xfrm>
          <a:prstGeom prst="rect">
            <a:avLst/>
          </a:prstGeom>
          <a:solidFill>
            <a:srgbClr val="774E2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Rectangle: Top Corners Rounded 5">
            <a:extLst>
              <a:ext uri="{FF2B5EF4-FFF2-40B4-BE49-F238E27FC236}">
                <a16:creationId xmlns:a16="http://schemas.microsoft.com/office/drawing/2014/main" xmlns="" id="{7477C95C-5914-4464-9B82-0977C0E13BE2}"/>
              </a:ext>
            </a:extLst>
          </p:cNvPr>
          <p:cNvSpPr/>
          <p:nvPr/>
        </p:nvSpPr>
        <p:spPr>
          <a:xfrm>
            <a:off x="308335" y="80334"/>
            <a:ext cx="811646" cy="66315"/>
          </a:xfrm>
          <a:prstGeom prst="round2SameRect">
            <a:avLst>
              <a:gd name="adj1" fmla="val 50000"/>
              <a:gd name="adj2" fmla="val 0"/>
            </a:avLst>
          </a:prstGeom>
          <a:solidFill>
            <a:schemeClr val="bg2">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Rectangle: Top Corners Rounded 4">
            <a:extLst>
              <a:ext uri="{FF2B5EF4-FFF2-40B4-BE49-F238E27FC236}">
                <a16:creationId xmlns:a16="http://schemas.microsoft.com/office/drawing/2014/main" xmlns="" id="{289BB9CB-B6CA-465F-BECB-D12EDC033240}"/>
              </a:ext>
            </a:extLst>
          </p:cNvPr>
          <p:cNvSpPr/>
          <p:nvPr/>
        </p:nvSpPr>
        <p:spPr>
          <a:xfrm>
            <a:off x="347446" y="80334"/>
            <a:ext cx="733425" cy="846766"/>
          </a:xfrm>
          <a:prstGeom prst="round2SameRect">
            <a:avLst>
              <a:gd name="adj1" fmla="val 0"/>
              <a:gd name="adj2" fmla="val 23611"/>
            </a:avLst>
          </a:prstGeom>
          <a:gradFill flip="none" rotWithShape="1">
            <a:gsLst>
              <a:gs pos="0">
                <a:srgbClr val="EBF0C2"/>
              </a:gs>
              <a:gs pos="100000">
                <a:srgbClr val="9BBFAB"/>
              </a:gs>
            </a:gsLst>
            <a:lin ang="2700000" scaled="1"/>
            <a:tileRect/>
          </a:gradFill>
          <a:ln>
            <a:noFill/>
          </a:ln>
          <a:effectLst>
            <a:outerShdw blurRad="50800" dist="381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TextBox 11">
            <a:extLst>
              <a:ext uri="{FF2B5EF4-FFF2-40B4-BE49-F238E27FC236}">
                <a16:creationId xmlns:a16="http://schemas.microsoft.com/office/drawing/2014/main" xmlns="" id="{7E584C26-CB81-4922-82E9-D380C7E46A66}"/>
              </a:ext>
            </a:extLst>
          </p:cNvPr>
          <p:cNvSpPr txBox="1"/>
          <p:nvPr/>
        </p:nvSpPr>
        <p:spPr>
          <a:xfrm>
            <a:off x="1080871" y="1395400"/>
            <a:ext cx="9579428" cy="553998"/>
          </a:xfrm>
          <a:prstGeom prst="rect">
            <a:avLst/>
          </a:prstGeom>
          <a:noFill/>
          <a:effectLst/>
        </p:spPr>
        <p:txBody>
          <a:bodyPr wrap="square" lIns="0" tIns="0" rIns="0" bIns="0" rtlCol="0" anchor="t">
            <a:spAutoFit/>
          </a:bodyPr>
          <a:lstStyle/>
          <a:p>
            <a:r>
              <a:rPr lang="id-ID" sz="3600" b="1" dirty="0" smtClean="0">
                <a:solidFill>
                  <a:schemeClr val="tx1">
                    <a:lumMod val="75000"/>
                    <a:lumOff val="25000"/>
                  </a:schemeClr>
                </a:solidFill>
                <a:latin typeface="+mj-lt"/>
                <a:ea typeface="Segoe UI Black" panose="020B0A02040204020203" pitchFamily="34" charset="0"/>
                <a:cs typeface="Segoe UI" panose="020B0502040204020203" pitchFamily="34" charset="0"/>
              </a:rPr>
              <a:t>Bank Syariah</a:t>
            </a:r>
            <a:endParaRPr lang="en-US" sz="3600" b="1" dirty="0">
              <a:solidFill>
                <a:schemeClr val="tx1">
                  <a:lumMod val="75000"/>
                  <a:lumOff val="25000"/>
                </a:schemeClr>
              </a:solidFill>
              <a:latin typeface="+mj-lt"/>
              <a:ea typeface="Segoe UI Black" panose="020B0A02040204020203" pitchFamily="34" charset="0"/>
              <a:cs typeface="Segoe UI" panose="020B0502040204020203" pitchFamily="34" charset="0"/>
            </a:endParaRPr>
          </a:p>
        </p:txBody>
      </p:sp>
      <p:sp>
        <p:nvSpPr>
          <p:cNvPr id="15" name="Rectangle 14">
            <a:extLst>
              <a:ext uri="{FF2B5EF4-FFF2-40B4-BE49-F238E27FC236}">
                <a16:creationId xmlns:a16="http://schemas.microsoft.com/office/drawing/2014/main" xmlns="" id="{D60F52F2-0F18-48F8-8C43-F448879D3CC8}"/>
              </a:ext>
            </a:extLst>
          </p:cNvPr>
          <p:cNvSpPr/>
          <p:nvPr/>
        </p:nvSpPr>
        <p:spPr>
          <a:xfrm rot="10800000" flipV="1">
            <a:off x="0" y="6763108"/>
            <a:ext cx="12192000" cy="94891"/>
          </a:xfrm>
          <a:prstGeom prst="rect">
            <a:avLst/>
          </a:prstGeom>
          <a:solidFill>
            <a:srgbClr val="774E2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Slide Number Placeholder 16">
            <a:extLst>
              <a:ext uri="{FF2B5EF4-FFF2-40B4-BE49-F238E27FC236}">
                <a16:creationId xmlns:a16="http://schemas.microsoft.com/office/drawing/2014/main" xmlns="" id="{3DA5F1E6-7E46-4814-AF2A-B534AEC9EC58}"/>
              </a:ext>
            </a:extLst>
          </p:cNvPr>
          <p:cNvSpPr>
            <a:spLocks noGrp="1"/>
          </p:cNvSpPr>
          <p:nvPr>
            <p:ph type="sldNum" sz="quarter" idx="12"/>
          </p:nvPr>
        </p:nvSpPr>
        <p:spPr/>
        <p:txBody>
          <a:bodyPr/>
          <a:lstStyle/>
          <a:p>
            <a:fld id="{1364F979-9794-401D-AD6B-5D915FF1DD7B}" type="slidenum">
              <a:rPr lang="en-US" smtClean="0"/>
              <a:pPr/>
              <a:t>7</a:t>
            </a:fld>
            <a:endParaRPr lang="en-US"/>
          </a:p>
        </p:txBody>
      </p:sp>
      <p:sp>
        <p:nvSpPr>
          <p:cNvPr id="88" name="TextBox 87">
            <a:extLst>
              <a:ext uri="{FF2B5EF4-FFF2-40B4-BE49-F238E27FC236}">
                <a16:creationId xmlns:a16="http://schemas.microsoft.com/office/drawing/2014/main" xmlns="" id="{D3117F7B-6604-4A61-A844-DDAFEB2ED90C}"/>
              </a:ext>
            </a:extLst>
          </p:cNvPr>
          <p:cNvSpPr txBox="1"/>
          <p:nvPr/>
        </p:nvSpPr>
        <p:spPr>
          <a:xfrm>
            <a:off x="1119981" y="2649761"/>
            <a:ext cx="8061089" cy="1661993"/>
          </a:xfrm>
          <a:prstGeom prst="rect">
            <a:avLst/>
          </a:prstGeom>
          <a:noFill/>
          <a:ln>
            <a:noFill/>
          </a:ln>
        </p:spPr>
        <p:txBody>
          <a:bodyPr wrap="square" lIns="0" tIns="0" rIns="0" bIns="0" rtlCol="0" anchor="t">
            <a:spAutoFit/>
          </a:bodyPr>
          <a:lstStyle/>
          <a:p>
            <a:r>
              <a:rPr lang="id-ID" dirty="0"/>
              <a:t>Menurut UU No.21 Tahun 2008 pasal 1 ayat (1), “Perbankan Syariah adalah segala sesuatu yang menyangkut tentang Bank Syariah dan Unit Usaha Syariah, mencakup kelembagaan, kegiatan usaha, serta cara dan proses dalam melaksanakan kegiatan usahanya.”</a:t>
            </a:r>
          </a:p>
          <a:p>
            <a:endParaRPr lang="id-ID" dirty="0"/>
          </a:p>
          <a:p>
            <a:pPr algn="ctr">
              <a:buClr>
                <a:schemeClr val="accent1"/>
              </a:buClr>
            </a:pPr>
            <a:r>
              <a:rPr lang="en-US" dirty="0" smtClean="0"/>
              <a:t>. </a:t>
            </a:r>
            <a:endParaRPr lang="en-US" dirty="0"/>
          </a:p>
        </p:txBody>
      </p:sp>
    </p:spTree>
    <p:extLst>
      <p:ext uri="{BB962C8B-B14F-4D97-AF65-F5344CB8AC3E}">
        <p14:creationId xmlns:p14="http://schemas.microsoft.com/office/powerpoint/2010/main" xmlns="" val="275319001"/>
      </p:ext>
    </p:extLst>
  </p:cSld>
  <p:clrMapOvr>
    <a:masterClrMapping/>
  </p:clrMapOvr>
  <p:timing>
    <p:tnLst>
      <p:par>
        <p:cTn id="1" dur="indefinite" restart="never" nodeType="tmRoot"/>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xmlns="" id="{4BBFF235-AB1A-4922-846E-98069A870D3F}"/>
              </a:ext>
            </a:extLst>
          </p:cNvPr>
          <p:cNvSpPr/>
          <p:nvPr/>
        </p:nvSpPr>
        <p:spPr>
          <a:xfrm>
            <a:off x="0" y="146649"/>
            <a:ext cx="12192000" cy="51759"/>
          </a:xfrm>
          <a:prstGeom prst="rect">
            <a:avLst/>
          </a:prstGeom>
          <a:solidFill>
            <a:srgbClr val="774E2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Rectangle: Top Corners Rounded 5">
            <a:extLst>
              <a:ext uri="{FF2B5EF4-FFF2-40B4-BE49-F238E27FC236}">
                <a16:creationId xmlns:a16="http://schemas.microsoft.com/office/drawing/2014/main" xmlns="" id="{7477C95C-5914-4464-9B82-0977C0E13BE2}"/>
              </a:ext>
            </a:extLst>
          </p:cNvPr>
          <p:cNvSpPr/>
          <p:nvPr/>
        </p:nvSpPr>
        <p:spPr>
          <a:xfrm>
            <a:off x="308335" y="80334"/>
            <a:ext cx="811646" cy="66315"/>
          </a:xfrm>
          <a:prstGeom prst="round2SameRect">
            <a:avLst>
              <a:gd name="adj1" fmla="val 50000"/>
              <a:gd name="adj2" fmla="val 0"/>
            </a:avLst>
          </a:prstGeom>
          <a:solidFill>
            <a:schemeClr val="bg2">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Rectangle: Top Corners Rounded 4">
            <a:extLst>
              <a:ext uri="{FF2B5EF4-FFF2-40B4-BE49-F238E27FC236}">
                <a16:creationId xmlns:a16="http://schemas.microsoft.com/office/drawing/2014/main" xmlns="" id="{289BB9CB-B6CA-465F-BECB-D12EDC033240}"/>
              </a:ext>
            </a:extLst>
          </p:cNvPr>
          <p:cNvSpPr/>
          <p:nvPr/>
        </p:nvSpPr>
        <p:spPr>
          <a:xfrm>
            <a:off x="347446" y="80334"/>
            <a:ext cx="733425" cy="846766"/>
          </a:xfrm>
          <a:prstGeom prst="round2SameRect">
            <a:avLst>
              <a:gd name="adj1" fmla="val 0"/>
              <a:gd name="adj2" fmla="val 23611"/>
            </a:avLst>
          </a:prstGeom>
          <a:gradFill flip="none" rotWithShape="1">
            <a:gsLst>
              <a:gs pos="0">
                <a:srgbClr val="EBF0C2"/>
              </a:gs>
              <a:gs pos="100000">
                <a:srgbClr val="9BBFAB"/>
              </a:gs>
            </a:gsLst>
            <a:lin ang="2700000" scaled="1"/>
            <a:tileRect/>
          </a:gradFill>
          <a:ln>
            <a:noFill/>
          </a:ln>
          <a:effectLst>
            <a:outerShdw blurRad="50800" dist="381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TextBox 11">
            <a:extLst>
              <a:ext uri="{FF2B5EF4-FFF2-40B4-BE49-F238E27FC236}">
                <a16:creationId xmlns:a16="http://schemas.microsoft.com/office/drawing/2014/main" xmlns="" id="{7E584C26-CB81-4922-82E9-D380C7E46A66}"/>
              </a:ext>
            </a:extLst>
          </p:cNvPr>
          <p:cNvSpPr txBox="1"/>
          <p:nvPr/>
        </p:nvSpPr>
        <p:spPr>
          <a:xfrm>
            <a:off x="146222" y="1463159"/>
            <a:ext cx="9579428" cy="430887"/>
          </a:xfrm>
          <a:prstGeom prst="rect">
            <a:avLst/>
          </a:prstGeom>
          <a:noFill/>
          <a:effectLst/>
        </p:spPr>
        <p:txBody>
          <a:bodyPr wrap="square" lIns="0" tIns="0" rIns="0" bIns="0" rtlCol="0" anchor="t">
            <a:spAutoFit/>
          </a:bodyPr>
          <a:lstStyle/>
          <a:p>
            <a:pPr lvl="2"/>
            <a:r>
              <a:rPr lang="id-ID" sz="2800" b="1" dirty="0">
                <a:latin typeface="+mj-lt"/>
              </a:rPr>
              <a:t>Prinsip Bank Syariah</a:t>
            </a:r>
            <a:endParaRPr lang="id-ID" sz="2400" dirty="0">
              <a:latin typeface="+mj-lt"/>
            </a:endParaRPr>
          </a:p>
        </p:txBody>
      </p:sp>
      <p:sp>
        <p:nvSpPr>
          <p:cNvPr id="15" name="Rectangle 14">
            <a:extLst>
              <a:ext uri="{FF2B5EF4-FFF2-40B4-BE49-F238E27FC236}">
                <a16:creationId xmlns:a16="http://schemas.microsoft.com/office/drawing/2014/main" xmlns="" id="{D60F52F2-0F18-48F8-8C43-F448879D3CC8}"/>
              </a:ext>
            </a:extLst>
          </p:cNvPr>
          <p:cNvSpPr/>
          <p:nvPr/>
        </p:nvSpPr>
        <p:spPr>
          <a:xfrm rot="10800000" flipV="1">
            <a:off x="0" y="6763108"/>
            <a:ext cx="12192000" cy="94891"/>
          </a:xfrm>
          <a:prstGeom prst="rect">
            <a:avLst/>
          </a:prstGeom>
          <a:solidFill>
            <a:srgbClr val="774E2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Slide Number Placeholder 16">
            <a:extLst>
              <a:ext uri="{FF2B5EF4-FFF2-40B4-BE49-F238E27FC236}">
                <a16:creationId xmlns:a16="http://schemas.microsoft.com/office/drawing/2014/main" xmlns="" id="{3DA5F1E6-7E46-4814-AF2A-B534AEC9EC58}"/>
              </a:ext>
            </a:extLst>
          </p:cNvPr>
          <p:cNvSpPr>
            <a:spLocks noGrp="1"/>
          </p:cNvSpPr>
          <p:nvPr>
            <p:ph type="sldNum" sz="quarter" idx="12"/>
          </p:nvPr>
        </p:nvSpPr>
        <p:spPr/>
        <p:txBody>
          <a:bodyPr/>
          <a:lstStyle/>
          <a:p>
            <a:fld id="{1364F979-9794-401D-AD6B-5D915FF1DD7B}" type="slidenum">
              <a:rPr lang="en-US" smtClean="0"/>
              <a:pPr/>
              <a:t>8</a:t>
            </a:fld>
            <a:endParaRPr lang="en-US"/>
          </a:p>
        </p:txBody>
      </p:sp>
      <p:sp>
        <p:nvSpPr>
          <p:cNvPr id="88" name="TextBox 87">
            <a:extLst>
              <a:ext uri="{FF2B5EF4-FFF2-40B4-BE49-F238E27FC236}">
                <a16:creationId xmlns:a16="http://schemas.microsoft.com/office/drawing/2014/main" xmlns="" id="{D3117F7B-6604-4A61-A844-DDAFEB2ED90C}"/>
              </a:ext>
            </a:extLst>
          </p:cNvPr>
          <p:cNvSpPr txBox="1"/>
          <p:nvPr/>
        </p:nvSpPr>
        <p:spPr>
          <a:xfrm>
            <a:off x="1080871" y="2191851"/>
            <a:ext cx="8061089" cy="2492990"/>
          </a:xfrm>
          <a:prstGeom prst="rect">
            <a:avLst/>
          </a:prstGeom>
          <a:noFill/>
          <a:ln>
            <a:noFill/>
          </a:ln>
        </p:spPr>
        <p:txBody>
          <a:bodyPr wrap="square" lIns="0" tIns="0" rIns="0" bIns="0" rtlCol="0" anchor="t">
            <a:spAutoFit/>
          </a:bodyPr>
          <a:lstStyle/>
          <a:p>
            <a:pPr marL="342900" lvl="0" indent="-342900">
              <a:buFont typeface="+mj-lt"/>
              <a:buAutoNum type="arabicPeriod"/>
            </a:pPr>
            <a:r>
              <a:rPr lang="id-ID" dirty="0"/>
              <a:t>Mudharabah, yakni pembiayaan berdasarkan prinsip bagi hasil;</a:t>
            </a:r>
          </a:p>
          <a:p>
            <a:pPr marL="342900" lvl="0" indent="-342900">
              <a:buFont typeface="+mj-lt"/>
              <a:buAutoNum type="arabicPeriod"/>
            </a:pPr>
            <a:r>
              <a:rPr lang="id-ID" dirty="0"/>
              <a:t>Musyarakah, yakni pembiayaan berdasarkan penyertaan modal;</a:t>
            </a:r>
          </a:p>
          <a:p>
            <a:pPr marL="342900" lvl="0" indent="-342900">
              <a:buFont typeface="+mj-lt"/>
              <a:buAutoNum type="arabicPeriod"/>
            </a:pPr>
            <a:r>
              <a:rPr lang="id-ID" dirty="0"/>
              <a:t>Murabahah, yakni prinsip jual beli barang dengan memperoleh keuntungan;</a:t>
            </a:r>
          </a:p>
          <a:p>
            <a:pPr marL="342900" lvl="0" indent="-342900">
              <a:buFont typeface="+mj-lt"/>
              <a:buAutoNum type="arabicPeriod"/>
            </a:pPr>
            <a:r>
              <a:rPr lang="id-ID" dirty="0"/>
              <a:t>Ijarah, yakni pembiayaan barang modal berdasarkan prinsip sewa murni tanpa pilihan; serta</a:t>
            </a:r>
          </a:p>
          <a:p>
            <a:pPr marL="342900" lvl="0" indent="-342900">
              <a:buFont typeface="+mj-lt"/>
              <a:buAutoNum type="arabicPeriod"/>
            </a:pPr>
            <a:r>
              <a:rPr lang="id-ID" dirty="0"/>
              <a:t>Ijarahwa Iqtina, yakni pembiayaan dengan kepemilikan atas barang yang disewa dari pihak bank oleh pihak kita.</a:t>
            </a:r>
          </a:p>
          <a:p>
            <a:endParaRPr lang="id-ID" dirty="0"/>
          </a:p>
          <a:p>
            <a:pPr algn="ctr">
              <a:buClr>
                <a:schemeClr val="accent1"/>
              </a:buClr>
            </a:pPr>
            <a:r>
              <a:rPr lang="en-US" dirty="0" smtClean="0"/>
              <a:t>. </a:t>
            </a:r>
            <a:endParaRPr lang="en-US" dirty="0"/>
          </a:p>
        </p:txBody>
      </p:sp>
    </p:spTree>
    <p:extLst>
      <p:ext uri="{BB962C8B-B14F-4D97-AF65-F5344CB8AC3E}">
        <p14:creationId xmlns:p14="http://schemas.microsoft.com/office/powerpoint/2010/main" xmlns="" val="193563291"/>
      </p:ext>
    </p:extLst>
  </p:cSld>
  <p:clrMapOvr>
    <a:masterClrMapping/>
  </p:clrMapOvr>
  <p:timing>
    <p:tnLst>
      <p:par>
        <p:cTn id="1" dur="indefinite" restart="never" nodeType="tmRoot"/>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xmlns="" id="{4BBFF235-AB1A-4922-846E-98069A870D3F}"/>
              </a:ext>
            </a:extLst>
          </p:cNvPr>
          <p:cNvSpPr/>
          <p:nvPr/>
        </p:nvSpPr>
        <p:spPr>
          <a:xfrm>
            <a:off x="0" y="146649"/>
            <a:ext cx="12192000" cy="51759"/>
          </a:xfrm>
          <a:prstGeom prst="rect">
            <a:avLst/>
          </a:prstGeom>
          <a:solidFill>
            <a:srgbClr val="774E2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Rectangle: Top Corners Rounded 5">
            <a:extLst>
              <a:ext uri="{FF2B5EF4-FFF2-40B4-BE49-F238E27FC236}">
                <a16:creationId xmlns:a16="http://schemas.microsoft.com/office/drawing/2014/main" xmlns="" id="{7477C95C-5914-4464-9B82-0977C0E13BE2}"/>
              </a:ext>
            </a:extLst>
          </p:cNvPr>
          <p:cNvSpPr/>
          <p:nvPr/>
        </p:nvSpPr>
        <p:spPr>
          <a:xfrm>
            <a:off x="308335" y="80334"/>
            <a:ext cx="811646" cy="66315"/>
          </a:xfrm>
          <a:prstGeom prst="round2SameRect">
            <a:avLst>
              <a:gd name="adj1" fmla="val 50000"/>
              <a:gd name="adj2" fmla="val 0"/>
            </a:avLst>
          </a:prstGeom>
          <a:solidFill>
            <a:schemeClr val="bg2">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Rectangle: Top Corners Rounded 4">
            <a:extLst>
              <a:ext uri="{FF2B5EF4-FFF2-40B4-BE49-F238E27FC236}">
                <a16:creationId xmlns:a16="http://schemas.microsoft.com/office/drawing/2014/main" xmlns="" id="{289BB9CB-B6CA-465F-BECB-D12EDC033240}"/>
              </a:ext>
            </a:extLst>
          </p:cNvPr>
          <p:cNvSpPr/>
          <p:nvPr/>
        </p:nvSpPr>
        <p:spPr>
          <a:xfrm>
            <a:off x="347446" y="80334"/>
            <a:ext cx="733425" cy="846766"/>
          </a:xfrm>
          <a:prstGeom prst="round2SameRect">
            <a:avLst>
              <a:gd name="adj1" fmla="val 0"/>
              <a:gd name="adj2" fmla="val 23611"/>
            </a:avLst>
          </a:prstGeom>
          <a:gradFill flip="none" rotWithShape="1">
            <a:gsLst>
              <a:gs pos="0">
                <a:srgbClr val="EBF0C2"/>
              </a:gs>
              <a:gs pos="100000">
                <a:srgbClr val="9BBFAB"/>
              </a:gs>
            </a:gsLst>
            <a:lin ang="2700000" scaled="1"/>
            <a:tileRect/>
          </a:gradFill>
          <a:ln>
            <a:noFill/>
          </a:ln>
          <a:effectLst>
            <a:outerShdw blurRad="50800" dist="381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TextBox 11">
            <a:extLst>
              <a:ext uri="{FF2B5EF4-FFF2-40B4-BE49-F238E27FC236}">
                <a16:creationId xmlns:a16="http://schemas.microsoft.com/office/drawing/2014/main" xmlns="" id="{7E584C26-CB81-4922-82E9-D380C7E46A66}"/>
              </a:ext>
            </a:extLst>
          </p:cNvPr>
          <p:cNvSpPr txBox="1"/>
          <p:nvPr/>
        </p:nvSpPr>
        <p:spPr>
          <a:xfrm>
            <a:off x="1080871" y="1733129"/>
            <a:ext cx="9579428" cy="369332"/>
          </a:xfrm>
          <a:prstGeom prst="rect">
            <a:avLst/>
          </a:prstGeom>
          <a:noFill/>
          <a:effectLst/>
        </p:spPr>
        <p:txBody>
          <a:bodyPr wrap="square" lIns="0" tIns="0" rIns="0" bIns="0" rtlCol="0" anchor="t">
            <a:spAutoFit/>
          </a:bodyPr>
          <a:lstStyle/>
          <a:p>
            <a:r>
              <a:rPr lang="id-ID" sz="2400" b="1" dirty="0">
                <a:latin typeface="+mj-lt"/>
              </a:rPr>
              <a:t>Perkembangan Akuntansi Syariah Di Indonesia</a:t>
            </a:r>
            <a:endParaRPr lang="en-US" sz="2400" b="1" dirty="0">
              <a:solidFill>
                <a:schemeClr val="tx1">
                  <a:lumMod val="75000"/>
                  <a:lumOff val="25000"/>
                </a:schemeClr>
              </a:solidFill>
              <a:latin typeface="+mj-lt"/>
              <a:ea typeface="Segoe UI Black" panose="020B0A02040204020203" pitchFamily="34" charset="0"/>
              <a:cs typeface="Segoe UI" panose="020B0502040204020203" pitchFamily="34" charset="0"/>
            </a:endParaRPr>
          </a:p>
        </p:txBody>
      </p:sp>
      <p:sp>
        <p:nvSpPr>
          <p:cNvPr id="15" name="Rectangle 14">
            <a:extLst>
              <a:ext uri="{FF2B5EF4-FFF2-40B4-BE49-F238E27FC236}">
                <a16:creationId xmlns:a16="http://schemas.microsoft.com/office/drawing/2014/main" xmlns="" id="{D60F52F2-0F18-48F8-8C43-F448879D3CC8}"/>
              </a:ext>
            </a:extLst>
          </p:cNvPr>
          <p:cNvSpPr/>
          <p:nvPr/>
        </p:nvSpPr>
        <p:spPr>
          <a:xfrm rot="10800000" flipV="1">
            <a:off x="0" y="6763108"/>
            <a:ext cx="12192000" cy="94891"/>
          </a:xfrm>
          <a:prstGeom prst="rect">
            <a:avLst/>
          </a:prstGeom>
          <a:solidFill>
            <a:srgbClr val="774E2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Slide Number Placeholder 16">
            <a:extLst>
              <a:ext uri="{FF2B5EF4-FFF2-40B4-BE49-F238E27FC236}">
                <a16:creationId xmlns:a16="http://schemas.microsoft.com/office/drawing/2014/main" xmlns="" id="{3DA5F1E6-7E46-4814-AF2A-B534AEC9EC58}"/>
              </a:ext>
            </a:extLst>
          </p:cNvPr>
          <p:cNvSpPr>
            <a:spLocks noGrp="1"/>
          </p:cNvSpPr>
          <p:nvPr>
            <p:ph type="sldNum" sz="quarter" idx="12"/>
          </p:nvPr>
        </p:nvSpPr>
        <p:spPr/>
        <p:txBody>
          <a:bodyPr/>
          <a:lstStyle/>
          <a:p>
            <a:fld id="{1364F979-9794-401D-AD6B-5D915FF1DD7B}" type="slidenum">
              <a:rPr lang="en-US" smtClean="0"/>
              <a:pPr/>
              <a:t>9</a:t>
            </a:fld>
            <a:endParaRPr lang="en-US"/>
          </a:p>
        </p:txBody>
      </p:sp>
      <p:sp>
        <p:nvSpPr>
          <p:cNvPr id="88" name="TextBox 87">
            <a:extLst>
              <a:ext uri="{FF2B5EF4-FFF2-40B4-BE49-F238E27FC236}">
                <a16:creationId xmlns:a16="http://schemas.microsoft.com/office/drawing/2014/main" xmlns="" id="{D3117F7B-6604-4A61-A844-DDAFEB2ED90C}"/>
              </a:ext>
            </a:extLst>
          </p:cNvPr>
          <p:cNvSpPr txBox="1"/>
          <p:nvPr/>
        </p:nvSpPr>
        <p:spPr>
          <a:xfrm>
            <a:off x="1080871" y="2596503"/>
            <a:ext cx="8061089" cy="1938992"/>
          </a:xfrm>
          <a:prstGeom prst="rect">
            <a:avLst/>
          </a:prstGeom>
          <a:noFill/>
          <a:ln>
            <a:noFill/>
          </a:ln>
        </p:spPr>
        <p:txBody>
          <a:bodyPr wrap="square" lIns="0" tIns="0" rIns="0" bIns="0" rtlCol="0" anchor="t">
            <a:spAutoFit/>
          </a:bodyPr>
          <a:lstStyle/>
          <a:p>
            <a:pPr lvl="0"/>
            <a:r>
              <a:rPr lang="id-ID" dirty="0"/>
              <a:t>Perkembangan akuntansi syariah di Indonesia dari masa ke masa dipengaruhi oleh adanya perkembangan idiologi agama Islam, yang kemudian mendorong perkembangan ekonomi Islam sebagai bentuk refleksi idiologi Islam tersebut. Oleh karena itu, perkembangan akuntansi sangat di pengaruhi oleh perkembangan ekonomi Islam, sehingga muncul lah akuntansi syari'ah.</a:t>
            </a:r>
          </a:p>
          <a:p>
            <a:endParaRPr lang="id-ID" b="1" dirty="0"/>
          </a:p>
          <a:p>
            <a:pPr algn="ctr">
              <a:buClr>
                <a:schemeClr val="accent1"/>
              </a:buClr>
            </a:pPr>
            <a:r>
              <a:rPr lang="en-US" b="1" dirty="0" smtClean="0"/>
              <a:t>. </a:t>
            </a:r>
            <a:endParaRPr lang="en-US" b="1" dirty="0"/>
          </a:p>
        </p:txBody>
      </p:sp>
    </p:spTree>
    <p:extLst>
      <p:ext uri="{BB962C8B-B14F-4D97-AF65-F5344CB8AC3E}">
        <p14:creationId xmlns:p14="http://schemas.microsoft.com/office/powerpoint/2010/main" xmlns="" val="1274102140"/>
      </p:ext>
    </p:extLst>
  </p:cSld>
  <p:clrMapOvr>
    <a:masterClrMapping/>
  </p:clrMapOvr>
  <p:timing>
    <p:tnLst>
      <p:par>
        <p:cTn id="1" dur="indefinite" restart="never" nodeType="tmRoot"/>
      </p:par>
    </p:tnLst>
  </p:timing>
</p:sld>
</file>

<file path=ppt/theme/theme1.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Custom 2">
      <a:majorFont>
        <a:latin typeface="Century Gothic"/>
        <a:ea typeface=""/>
        <a:cs typeface=""/>
      </a:majorFont>
      <a:minorFont>
        <a:latin typeface="Calibri Light"/>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xmlns="" name="Office Theme" id="{62F939B6-93AF-4DB8-9C6B-D6C7DFDC589F}" vid="{4A3C46E8-61CC-4603-A589-7422A47A8E4A}"/>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xmlns=""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emplate/>
  <TotalTime>594</TotalTime>
  <Words>482</Words>
  <Application>Microsoft Office PowerPoint</Application>
  <PresentationFormat>Custom</PresentationFormat>
  <Paragraphs>62</Paragraphs>
  <Slides>11</Slides>
  <Notes>2</Notes>
  <HiddenSlides>0</HiddenSlides>
  <MMClips>0</MMClips>
  <ScaleCrop>false</ScaleCrop>
  <HeadingPairs>
    <vt:vector size="4" baseType="variant">
      <vt:variant>
        <vt:lpstr>Theme</vt:lpstr>
      </vt:variant>
      <vt:variant>
        <vt:i4>1</vt:i4>
      </vt:variant>
      <vt:variant>
        <vt:lpstr>Slide Titles</vt:lpstr>
      </vt:variant>
      <vt:variant>
        <vt:i4>11</vt:i4>
      </vt:variant>
    </vt:vector>
  </HeadingPairs>
  <TitlesOfParts>
    <vt:vector size="12" baseType="lpstr">
      <vt:lpstr>Office Theme</vt:lpstr>
      <vt:lpstr>Slide 1</vt:lpstr>
      <vt:lpstr>Slide 2</vt:lpstr>
      <vt:lpstr>Slide 3</vt:lpstr>
      <vt:lpstr>Slide 4</vt:lpstr>
      <vt:lpstr>Slide 5</vt:lpstr>
      <vt:lpstr>Slide 6</vt:lpstr>
      <vt:lpstr>Slide 7</vt:lpstr>
      <vt:lpstr>Slide 8</vt:lpstr>
      <vt:lpstr>Slide 9</vt:lpstr>
      <vt:lpstr>Slide 10</vt:lpstr>
      <vt:lpstr>Slide 11</vt:lpstr>
    </vt:vector>
  </TitlesOfParts>
  <LinksUpToDate>false</LinksUpToDate>
  <SharedDoc>false</SharedDoc>
  <HyperlinksChanged>false</HyperlinksChanged>
  <AppVersion>12.0000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trisnawanugroho</dc:creator>
  <cp:lastModifiedBy>win7</cp:lastModifiedBy>
  <cp:revision>52</cp:revision>
  <dcterms:created xsi:type="dcterms:W3CDTF">2019-02-19T07:38:13Z</dcterms:created>
  <dcterms:modified xsi:type="dcterms:W3CDTF">2020-06-26T12:25:47Z</dcterms:modified>
</cp:coreProperties>
</file>